
<file path=[Content_Types].xml><?xml version="1.0" encoding="utf-8"?>
<Types xmlns="http://schemas.openxmlformats.org/package/2006/content-types">
  <Default Extension="bin" ContentType="application/vnd.openxmlformats-officedocument.spreadsheetml.printerSettings"/>
  <Default Extension="emf" ContentType="image/x-emf"/>
  <Default Extension="jpe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xl/workbook.xml" ContentType="application/vnd.ms-excel.sheet.macroEnabled.main+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xl/worksheets/sheet1.xml" ContentType="application/vnd.openxmlformats-officedocument.spreadsheetml.worksheet+xml"/>
  <Override PartName="/xl/worksheets/sheet2.xml" ContentType="application/vnd.openxmlformats-officedocument.spreadsheetml.worksheet+xml"/>
  <Override PartName="/xl/worksheets/sheet3.xml" ContentType="application/vnd.openxmlformats-officedocument.spreadsheetml.worksheet+xml"/>
  <Override PartName="/xl/worksheets/sheet4.xml" ContentType="application/vnd.openxmlformats-officedocument.spreadsheetml.worksheet+xml"/>
  <Override PartName="/xl/worksheets/sheet5.xml" ContentType="application/vnd.openxmlformats-officedocument.spreadsheetml.worksheet+xml"/>
  <Override PartName="/xl/worksheets/sheet6.xml" ContentType="application/vnd.openxmlformats-officedocument.spreadsheetml.worksheet+xml"/>
  <Override PartName="/xl/worksheets/sheet7.xml" ContentType="application/vnd.openxmlformats-officedocument.spreadsheetml.worksheet+xml"/>
  <Override PartName="/xl/worksheets/sheet8.xml" ContentType="application/vnd.openxmlformats-officedocument.spreadsheetml.worksheet+xml"/>
  <Override PartName="/xl/worksheets/sheet9.xml" ContentType="application/vnd.openxmlformats-officedocument.spreadsheetml.worksheet+xml"/>
  <Override PartName="/xl/worksheets/sheet10.xml" ContentType="application/vnd.openxmlformats-officedocument.spreadsheetml.worksheet+xml"/>
  <Override PartName="/xl/worksheets/sheet11.xml" ContentType="application/vnd.openxmlformats-officedocument.spreadsheetml.worksheet+xml"/>
  <Override PartName="/xl/worksheets/sheet12.xml" ContentType="application/vnd.openxmlformats-officedocument.spreadsheetml.worksheet+xml"/>
  <Override PartName="/xl/worksheets/sheet13.xml" ContentType="application/vnd.openxmlformats-officedocument.spreadsheetml.worksheet+xml"/>
  <Override PartName="/xl/worksheets/sheet14.xml" ContentType="application/vnd.openxmlformats-officedocument.spreadsheetml.worksheet+xml"/>
  <Override PartName="/xl/worksheets/sheet15.xml" ContentType="application/vnd.openxmlformats-officedocument.spreadsheetml.worksheet+xml"/>
  <Override PartName="/xl/worksheets/sheet16.xml" ContentType="application/vnd.openxmlformats-officedocument.spreadsheetml.worksheet+xml"/>
  <Override PartName="/xl/worksheets/sheet17.xml" ContentType="application/vnd.openxmlformats-officedocument.spreadsheetml.worksheet+xml"/>
  <Override PartName="/xl/worksheets/sheet18.xml" ContentType="application/vnd.openxmlformats-officedocument.spreadsheetml.worksheet+xml"/>
  <Override PartName="/xl/worksheets/sheet19.xml" ContentType="application/vnd.openxmlformats-officedocument.spreadsheetml.worksheet+xml"/>
  <Override PartName="/xl/worksheets/sheet20.xml" ContentType="application/vnd.openxmlformats-officedocument.spreadsheetml.worksheet+xml"/>
  <Override PartName="/xl/worksheets/sheet21.xml" ContentType="application/vnd.openxmlformats-officedocument.spreadsheetml.worksheet+xml"/>
  <Override PartName="/xl/worksheets/sheet22.xml" ContentType="application/vnd.openxmlformats-officedocument.spreadsheetml.worksheet+xml"/>
  <Override PartName="/xl/worksheets/sheet23.xml" ContentType="application/vnd.openxmlformats-officedocument.spreadsheetml.worksheet+xml"/>
  <Override PartName="/xl/worksheets/sheet24.xml" ContentType="application/vnd.openxmlformats-officedocument.spreadsheetml.worksheet+xml"/>
  <Override PartName="/xl/worksheets/sheet25.xml" ContentType="application/vnd.openxmlformats-officedocument.spreadsheetml.worksheet+xml"/>
  <Override PartName="/xl/worksheets/sheet26.xml" ContentType="application/vnd.openxmlformats-officedocument.spreadsheetml.worksheet+xml"/>
  <Override PartName="/xl/worksheets/sheet27.xml" ContentType="application/vnd.openxmlformats-officedocument.spreadsheetml.worksheet+xml"/>
  <Override PartName="/xl/worksheets/sheet28.xml" ContentType="application/vnd.openxmlformats-officedocument.spreadsheetml.worksheet+xml"/>
  <Override PartName="/xl/worksheets/sheet29.xml" ContentType="application/vnd.openxmlformats-officedocument.spreadsheetml.worksheet+xml"/>
  <Override PartName="/xl/worksheets/sheet30.xml" ContentType="application/vnd.openxmlformats-officedocument.spreadsheetml.worksheet+xml"/>
  <Override PartName="/xl/worksheets/sheet31.xml" ContentType="application/vnd.openxmlformats-officedocument.spreadsheetml.worksheet+xml"/>
  <Override PartName="/xl/worksheets/sheet32.xml" ContentType="application/vnd.openxmlformats-officedocument.spreadsheetml.worksheet+xml"/>
  <Override PartName="/xl/worksheets/sheet33.xml" ContentType="application/vnd.openxmlformats-officedocument.spreadsheetml.worksheet+xml"/>
  <Override PartName="/xl/worksheets/sheet34.xml" ContentType="application/vnd.openxmlformats-officedocument.spreadsheetml.worksheet+xml"/>
  <Override PartName="/xl/worksheets/sheet35.xml" ContentType="application/vnd.openxmlformats-officedocument.spreadsheetml.worksheet+xml"/>
  <Override PartName="/xl/worksheets/sheet36.xml" ContentType="application/vnd.openxmlformats-officedocument.spreadsheetml.worksheet+xml"/>
  <Override PartName="/xl/worksheets/sheet37.xml" ContentType="application/vnd.openxmlformats-officedocument.spreadsheetml.worksheet+xml"/>
  <Override PartName="/xl/worksheets/sheet38.xml" ContentType="application/vnd.openxmlformats-officedocument.spreadsheetml.worksheet+xml"/>
  <Override PartName="/xl/worksheets/sheet39.xml" ContentType="application/vnd.openxmlformats-officedocument.spreadsheetml.worksheet+xml"/>
  <Override PartName="/xl/worksheets/sheet40.xml" ContentType="application/vnd.openxmlformats-officedocument.spreadsheetml.worksheet+xml"/>
  <Override PartName="/xl/worksheets/sheet41.xml" ContentType="application/vnd.openxmlformats-officedocument.spreadsheetml.worksheet+xml"/>
  <Override PartName="/xl/worksheets/sheet42.xml" ContentType="application/vnd.openxmlformats-officedocument.spreadsheetml.worksheet+xml"/>
  <Override PartName="/xl/worksheets/sheet43.xml" ContentType="application/vnd.openxmlformats-officedocument.spreadsheetml.worksheet+xml"/>
  <Override PartName="/xl/worksheets/sheet44.xml" ContentType="application/vnd.openxmlformats-officedocument.spreadsheetml.worksheet+xml"/>
  <Override PartName="/xl/worksheets/sheet45.xml" ContentType="application/vnd.openxmlformats-officedocument.spreadsheetml.worksheet+xml"/>
  <Override PartName="/xl/worksheets/sheet46.xml" ContentType="application/vnd.openxmlformats-officedocument.spreadsheetml.worksheet+xml"/>
  <Override PartName="/xl/worksheets/sheet47.xml" ContentType="application/vnd.openxmlformats-officedocument.spreadsheetml.worksheet+xml"/>
  <Override PartName="/xl/worksheets/sheet48.xml" ContentType="application/vnd.openxmlformats-officedocument.spreadsheetml.worksheet+xml"/>
  <Override PartName="/xl/worksheets/sheet49.xml" ContentType="application/vnd.openxmlformats-officedocument.spreadsheetml.worksheet+xml"/>
  <Override PartName="/xl/worksheets/sheet50.xml" ContentType="application/vnd.openxmlformats-officedocument.spreadsheetml.worksheet+xml"/>
  <Override PartName="/xl/worksheets/sheet51.xml" ContentType="application/vnd.openxmlformats-officedocument.spreadsheetml.worksheet+xml"/>
  <Override PartName="/xl/worksheets/sheet52.xml" ContentType="application/vnd.openxmlformats-officedocument.spreadsheetml.worksheet+xml"/>
  <Override PartName="/xl/worksheets/sheet53.xml" ContentType="application/vnd.openxmlformats-officedocument.spreadsheetml.worksheet+xml"/>
  <Override PartName="/xl/worksheets/sheet54.xml" ContentType="application/vnd.openxmlformats-officedocument.spreadsheetml.worksheet+xml"/>
  <Override PartName="/xl/worksheets/sheet55.xml" ContentType="application/vnd.openxmlformats-officedocument.spreadsheetml.worksheet+xml"/>
  <Override PartName="/xl/worksheets/sheet56.xml" ContentType="application/vnd.openxmlformats-officedocument.spreadsheetml.worksheet+xml"/>
  <Override PartName="/xl/worksheets/sheet57.xml" ContentType="application/vnd.openxmlformats-officedocument.spreadsheetml.worksheet+xml"/>
  <Override PartName="/xl/worksheets/sheet58.xml" ContentType="application/vnd.openxmlformats-officedocument.spreadsheetml.worksheet+xml"/>
  <Override PartName="/xl/worksheets/sheet59.xml" ContentType="application/vnd.openxmlformats-officedocument.spreadsheetml.worksheet+xml"/>
  <Override PartName="/xl/worksheets/sheet60.xml" ContentType="application/vnd.openxmlformats-officedocument.spreadsheetml.worksheet+xml"/>
  <Override PartName="/xl/worksheets/sheet61.xml" ContentType="application/vnd.openxmlformats-officedocument.spreadsheetml.worksheet+xml"/>
  <Override PartName="/xl/worksheets/sheet62.xml" ContentType="application/vnd.openxmlformats-officedocument.spreadsheetml.worksheet+xml"/>
  <Override PartName="/xl/externalLinks/externalLink1.xml" ContentType="application/vnd.openxmlformats-officedocument.spreadsheetml.externalLink+xml"/>
  <Override PartName="/xl/externalLinks/externalLink2.xml" ContentType="application/vnd.openxmlformats-officedocument.spreadsheetml.externalLink+xml"/>
  <Override PartName="/xl/externalLinks/externalLink3.xml" ContentType="application/vnd.openxmlformats-officedocument.spreadsheetml.externalLink+xml"/>
  <Override PartName="/xl/theme/theme1.xml" ContentType="application/vnd.openxmlformats-officedocument.theme+xml"/>
  <Override PartName="/xl/styles.xml" ContentType="application/vnd.openxmlformats-officedocument.spreadsheetml.styles+xml"/>
  <Override PartName="/xl/sharedStrings.xml" ContentType="application/vnd.openxmlformats-officedocument.spreadsheetml.sharedStrings+xml"/>
  <Override PartName="/xl/metadata.xml" ContentType="application/vnd.openxmlformats-officedocument.spreadsheetml.sheetMetadata+xml"/>
  <Override PartName="/xl/drawings/drawing1.xml" ContentType="application/vnd.openxmlformats-officedocument.drawing+xml"/>
  <Override PartName="/xl/ctrlProps/ctrlProp1.xml" ContentType="application/vnd.ms-excel.controlproperties+xml"/>
  <Override PartName="/xl/drawings/drawing2.xml" ContentType="application/vnd.openxmlformats-officedocument.drawing+xml"/>
  <Override PartName="/xl/drawings/drawing3.xml" ContentType="application/vnd.openxmlformats-officedocument.drawing+xml"/>
  <Override PartName="/xl/drawings/drawing4.xml" ContentType="application/vnd.openxmlformats-officedocument.drawing+xml"/>
  <Override PartName="/xl/ctrlProps/ctrlProp2.xml" ContentType="application/vnd.ms-excel.controlproperties+xml"/>
  <Override PartName="/xl/ctrlProps/ctrlProp3.xml" ContentType="application/vnd.ms-excel.controlproperties+xml"/>
  <Override PartName="/xl/ctrlProps/ctrlProp4.xml" ContentType="application/vnd.ms-excel.controlproperties+xml"/>
  <Override PartName="/xl/ctrlProps/ctrlProp5.xml" ContentType="application/vnd.ms-excel.controlproperties+xml"/>
  <Override PartName="/xl/ctrlProps/ctrlProp6.xml" ContentType="application/vnd.ms-excel.controlproperties+xml"/>
  <Override PartName="/xl/ctrlProps/ctrlProp7.xml" ContentType="application/vnd.ms-excel.controlproperties+xml"/>
  <Override PartName="/xl/ctrlProps/ctrlProp8.xml" ContentType="application/vnd.ms-excel.controlproperties+xml"/>
  <Override PartName="/xl/ctrlProps/ctrlProp9.xml" ContentType="application/vnd.ms-excel.controlproperties+xml"/>
  <Override PartName="/xl/ctrlProps/ctrlProp10.xml" ContentType="application/vnd.ms-excel.controlproperties+xml"/>
  <Override PartName="/xl/ctrlProps/ctrlProp11.xml" ContentType="application/vnd.ms-excel.controlproperties+xml"/>
  <Override PartName="/xl/ctrlProps/ctrlProp12.xml" ContentType="application/vnd.ms-excel.controlproperties+xml"/>
  <Override PartName="/xl/ctrlProps/ctrlProp13.xml" ContentType="application/vnd.ms-excel.controlproperties+xml"/>
  <Override PartName="/xl/ctrlProps/ctrlProp14.xml" ContentType="application/vnd.ms-excel.controlproperties+xml"/>
  <Override PartName="/xl/drawings/drawing5.xml" ContentType="application/vnd.openxmlformats-officedocument.drawing+xml"/>
  <Override PartName="/xl/ctrlProps/ctrlProp15.xml" ContentType="application/vnd.ms-excel.controlproperties+xml"/>
  <Override PartName="/xl/ctrlProps/ctrlProp16.xml" ContentType="application/vnd.ms-excel.controlproperties+xml"/>
  <Override PartName="/xl/ctrlProps/ctrlProp17.xml" ContentType="application/vnd.ms-excel.controlproperties+xml"/>
  <Override PartName="/xl/ctrlProps/ctrlProp18.xml" ContentType="application/vnd.ms-excel.controlproperties+xml"/>
  <Override PartName="/xl/ctrlProps/ctrlProp19.xml" ContentType="application/vnd.ms-excel.controlproperties+xml"/>
  <Override PartName="/xl/ctrlProps/ctrlProp20.xml" ContentType="application/vnd.ms-excel.controlproperties+xml"/>
  <Override PartName="/xl/ctrlProps/ctrlProp21.xml" ContentType="application/vnd.ms-excel.controlproperties+xml"/>
  <Override PartName="/xl/ctrlProps/ctrlProp22.xml" ContentType="application/vnd.ms-excel.controlproperties+xml"/>
  <Override PartName="/xl/ctrlProps/ctrlProp23.xml" ContentType="application/vnd.ms-excel.controlproperties+xml"/>
  <Override PartName="/xl/ctrlProps/ctrlProp24.xml" ContentType="application/vnd.ms-excel.controlproperties+xml"/>
  <Override PartName="/xl/ctrlProps/ctrlProp25.xml" ContentType="application/vnd.ms-excel.controlproperties+xml"/>
  <Override PartName="/xl/ctrlProps/ctrlProp26.xml" ContentType="application/vnd.ms-excel.controlproperties+xml"/>
  <Override PartName="/xl/ctrlProps/ctrlProp27.xml" ContentType="application/vnd.ms-excel.controlproperties+xml"/>
  <Override PartName="/xl/ctrlProps/ctrlProp28.xml" ContentType="application/vnd.ms-excel.controlproperties+xml"/>
  <Override PartName="/xl/ctrlProps/ctrlProp29.xml" ContentType="application/vnd.ms-excel.controlproperties+xml"/>
  <Override PartName="/xl/ctrlProps/ctrlProp30.xml" ContentType="application/vnd.ms-excel.controlproperties+xml"/>
  <Override PartName="/xl/ctrlProps/ctrlProp31.xml" ContentType="application/vnd.ms-excel.controlproperties+xml"/>
  <Override PartName="/xl/ctrlProps/ctrlProp32.xml" ContentType="application/vnd.ms-excel.controlproperties+xml"/>
  <Override PartName="/xl/ctrlProps/ctrlProp33.xml" ContentType="application/vnd.ms-excel.controlproperties+xml"/>
  <Override PartName="/xl/ctrlProps/ctrlProp34.xml" ContentType="application/vnd.ms-excel.controlproperties+xml"/>
  <Override PartName="/xl/ctrlProps/ctrlProp35.xml" ContentType="application/vnd.ms-excel.controlproperties+xml"/>
  <Override PartName="/xl/ctrlProps/ctrlProp36.xml" ContentType="application/vnd.ms-excel.controlproperties+xml"/>
  <Override PartName="/xl/ctrlProps/ctrlProp37.xml" ContentType="application/vnd.ms-excel.controlproperties+xml"/>
  <Override PartName="/xl/comments1.xml" ContentType="application/vnd.openxmlformats-officedocument.spreadsheetml.comments+xml"/>
  <Override PartName="/xl/drawings/drawing6.xml" ContentType="application/vnd.openxmlformats-officedocument.drawing+xml"/>
  <Override PartName="/xl/ctrlProps/ctrlProp38.xml" ContentType="application/vnd.ms-excel.controlproperties+xml"/>
  <Override PartName="/xl/ctrlProps/ctrlProp39.xml" ContentType="application/vnd.ms-excel.controlproperties+xml"/>
  <Override PartName="/xl/ctrlProps/ctrlProp40.xml" ContentType="application/vnd.ms-excel.controlproperties+xml"/>
  <Override PartName="/xl/ctrlProps/ctrlProp41.xml" ContentType="application/vnd.ms-excel.controlproperties+xml"/>
  <Override PartName="/xl/ctrlProps/ctrlProp42.xml" ContentType="application/vnd.ms-excel.controlproperties+xml"/>
  <Override PartName="/xl/ctrlProps/ctrlProp43.xml" ContentType="application/vnd.ms-excel.controlproperties+xml"/>
  <Override PartName="/xl/ctrlProps/ctrlProp44.xml" ContentType="application/vnd.ms-excel.controlproperties+xml"/>
  <Override PartName="/xl/ctrlProps/ctrlProp45.xml" ContentType="application/vnd.ms-excel.controlproperties+xml"/>
  <Override PartName="/xl/ctrlProps/ctrlProp46.xml" ContentType="application/vnd.ms-excel.controlproperties+xml"/>
  <Override PartName="/xl/ctrlProps/ctrlProp47.xml" ContentType="application/vnd.ms-excel.controlproperties+xml"/>
  <Override PartName="/xl/ctrlProps/ctrlProp48.xml" ContentType="application/vnd.ms-excel.controlproperties+xml"/>
  <Override PartName="/xl/ctrlProps/ctrlProp49.xml" ContentType="application/vnd.ms-excel.controlproperties+xml"/>
  <Override PartName="/xl/ctrlProps/ctrlProp50.xml" ContentType="application/vnd.ms-excel.controlproperties+xml"/>
  <Override PartName="/xl/ctrlProps/ctrlProp51.xml" ContentType="application/vnd.ms-excel.controlproperties+xml"/>
  <Override PartName="/xl/ctrlProps/ctrlProp52.xml" ContentType="application/vnd.ms-excel.controlproperties+xml"/>
  <Override PartName="/xl/ctrlProps/ctrlProp53.xml" ContentType="application/vnd.ms-excel.controlproperties+xml"/>
  <Override PartName="/xl/ctrlProps/ctrlProp54.xml" ContentType="application/vnd.ms-excel.controlproperties+xml"/>
  <Override PartName="/xl/ctrlProps/ctrlProp55.xml" ContentType="application/vnd.ms-excel.controlproperties+xml"/>
  <Override PartName="/xl/ctrlProps/ctrlProp56.xml" ContentType="application/vnd.ms-excel.controlproperties+xml"/>
  <Override PartName="/xl/ctrlProps/ctrlProp57.xml" ContentType="application/vnd.ms-excel.controlproperties+xml"/>
  <Override PartName="/xl/tables/table1.xml" ContentType="application/vnd.openxmlformats-officedocument.spreadsheetml.table+xml"/>
  <Override PartName="/xl/drawings/drawing7.xml" ContentType="application/vnd.openxmlformats-officedocument.drawing+xml"/>
  <Override PartName="/xl/ctrlProps/ctrlProp58.xml" ContentType="application/vnd.ms-excel.controlproperties+xml"/>
  <Override PartName="/xl/ctrlProps/ctrlProp59.xml" ContentType="application/vnd.ms-excel.controlproperties+xml"/>
  <Override PartName="/xl/ctrlProps/ctrlProp60.xml" ContentType="application/vnd.ms-excel.controlproperties+xml"/>
  <Override PartName="/xl/ctrlProps/ctrlProp61.xml" ContentType="application/vnd.ms-excel.controlproperties+xml"/>
  <Override PartName="/xl/ctrlProps/ctrlProp62.xml" ContentType="application/vnd.ms-excel.controlproperties+xml"/>
  <Override PartName="/xl/ctrlProps/ctrlProp63.xml" ContentType="application/vnd.ms-excel.controlproperties+xml"/>
  <Override PartName="/xl/ctrlProps/ctrlProp64.xml" ContentType="application/vnd.ms-excel.controlproperties+xml"/>
  <Override PartName="/xl/ctrlProps/ctrlProp65.xml" ContentType="application/vnd.ms-excel.controlproperties+xml"/>
  <Override PartName="/xl/ctrlProps/ctrlProp66.xml" ContentType="application/vnd.ms-excel.controlproperties+xml"/>
  <Override PartName="/xl/ctrlProps/ctrlProp67.xml" ContentType="application/vnd.ms-excel.controlproperties+xml"/>
  <Override PartName="/xl/ctrlProps/ctrlProp68.xml" ContentType="application/vnd.ms-excel.controlproperties+xml"/>
  <Override PartName="/xl/ctrlProps/ctrlProp69.xml" ContentType="application/vnd.ms-excel.controlproperties+xml"/>
  <Override PartName="/xl/ctrlProps/ctrlProp70.xml" ContentType="application/vnd.ms-excel.controlproperties+xml"/>
  <Override PartName="/xl/ctrlProps/ctrlProp71.xml" ContentType="application/vnd.ms-excel.controlproperties+xml"/>
  <Override PartName="/xl/ctrlProps/ctrlProp72.xml" ContentType="application/vnd.ms-excel.controlproperties+xml"/>
  <Override PartName="/xl/ctrlProps/ctrlProp73.xml" ContentType="application/vnd.ms-excel.controlproperties+xml"/>
  <Override PartName="/xl/ctrlProps/ctrlProp74.xml" ContentType="application/vnd.ms-excel.controlproperties+xml"/>
  <Override PartName="/xl/ctrlProps/ctrlProp75.xml" ContentType="application/vnd.ms-excel.controlproperties+xml"/>
  <Override PartName="/xl/ctrlProps/ctrlProp76.xml" ContentType="application/vnd.ms-excel.controlproperties+xml"/>
  <Override PartName="/xl/ctrlProps/ctrlProp77.xml" ContentType="application/vnd.ms-excel.controlproperties+xml"/>
  <Override PartName="/xl/tables/table2.xml" ContentType="application/vnd.openxmlformats-officedocument.spreadsheetml.table+xml"/>
  <Override PartName="/xl/drawings/drawing8.xml" ContentType="application/vnd.openxmlformats-officedocument.drawing+xml"/>
  <Override PartName="/xl/ctrlProps/ctrlProp78.xml" ContentType="application/vnd.ms-excel.controlproperties+xml"/>
  <Override PartName="/xl/ctrlProps/ctrlProp79.xml" ContentType="application/vnd.ms-excel.controlproperties+xml"/>
  <Override PartName="/xl/ctrlProps/ctrlProp80.xml" ContentType="application/vnd.ms-excel.controlproperties+xml"/>
  <Override PartName="/xl/ctrlProps/ctrlProp81.xml" ContentType="application/vnd.ms-excel.controlproperties+xml"/>
  <Override PartName="/xl/ctrlProps/ctrlProp82.xml" ContentType="application/vnd.ms-excel.controlproperties+xml"/>
  <Override PartName="/xl/ctrlProps/ctrlProp83.xml" ContentType="application/vnd.ms-excel.controlproperties+xml"/>
  <Override PartName="/xl/ctrlProps/ctrlProp84.xml" ContentType="application/vnd.ms-excel.controlproperties+xml"/>
  <Override PartName="/xl/ctrlProps/ctrlProp85.xml" ContentType="application/vnd.ms-excel.controlproperties+xml"/>
  <Override PartName="/xl/ctrlProps/ctrlProp86.xml" ContentType="application/vnd.ms-excel.controlproperties+xml"/>
  <Override PartName="/xl/ctrlProps/ctrlProp87.xml" ContentType="application/vnd.ms-excel.controlproperties+xml"/>
  <Override PartName="/xl/ctrlProps/ctrlProp88.xml" ContentType="application/vnd.ms-excel.controlproperties+xml"/>
  <Override PartName="/xl/ctrlProps/ctrlProp89.xml" ContentType="application/vnd.ms-excel.controlproperties+xml"/>
  <Override PartName="/xl/ctrlProps/ctrlProp90.xml" ContentType="application/vnd.ms-excel.controlproperties+xml"/>
  <Override PartName="/xl/ctrlProps/ctrlProp91.xml" ContentType="application/vnd.ms-excel.controlproperties+xml"/>
  <Override PartName="/xl/ctrlProps/ctrlProp92.xml" ContentType="application/vnd.ms-excel.controlproperties+xml"/>
  <Override PartName="/xl/ctrlProps/ctrlProp93.xml" ContentType="application/vnd.ms-excel.controlproperties+xml"/>
  <Override PartName="/xl/ctrlProps/ctrlProp94.xml" ContentType="application/vnd.ms-excel.controlproperties+xml"/>
  <Override PartName="/xl/ctrlProps/ctrlProp95.xml" ContentType="application/vnd.ms-excel.controlproperties+xml"/>
  <Override PartName="/xl/ctrlProps/ctrlProp96.xml" ContentType="application/vnd.ms-excel.controlproperties+xml"/>
  <Override PartName="/xl/tables/table3.xml" ContentType="application/vnd.openxmlformats-officedocument.spreadsheetml.table+xml"/>
  <Override PartName="/xl/drawings/drawing9.xml" ContentType="application/vnd.openxmlformats-officedocument.drawing+xml"/>
  <Override PartName="/xl/ctrlProps/ctrlProp97.xml" ContentType="application/vnd.ms-excel.controlproperties+xml"/>
  <Override PartName="/xl/ctrlProps/ctrlProp98.xml" ContentType="application/vnd.ms-excel.controlproperties+xml"/>
  <Override PartName="/xl/ctrlProps/ctrlProp99.xml" ContentType="application/vnd.ms-excel.controlproperties+xml"/>
  <Override PartName="/xl/ctrlProps/ctrlProp100.xml" ContentType="application/vnd.ms-excel.controlproperties+xml"/>
  <Override PartName="/xl/ctrlProps/ctrlProp101.xml" ContentType="application/vnd.ms-excel.controlproperties+xml"/>
  <Override PartName="/xl/ctrlProps/ctrlProp102.xml" ContentType="application/vnd.ms-excel.controlproperties+xml"/>
  <Override PartName="/xl/ctrlProps/ctrlProp103.xml" ContentType="application/vnd.ms-excel.controlproperties+xml"/>
  <Override PartName="/xl/ctrlProps/ctrlProp104.xml" ContentType="application/vnd.ms-excel.controlproperties+xml"/>
  <Override PartName="/xl/ctrlProps/ctrlProp105.xml" ContentType="application/vnd.ms-excel.controlproperties+xml"/>
  <Override PartName="/xl/ctrlProps/ctrlProp106.xml" ContentType="application/vnd.ms-excel.controlproperties+xml"/>
  <Override PartName="/xl/ctrlProps/ctrlProp107.xml" ContentType="application/vnd.ms-excel.controlproperties+xml"/>
  <Override PartName="/xl/ctrlProps/ctrlProp108.xml" ContentType="application/vnd.ms-excel.controlproperties+xml"/>
  <Override PartName="/xl/ctrlProps/ctrlProp109.xml" ContentType="application/vnd.ms-excel.controlproperties+xml"/>
  <Override PartName="/xl/ctrlProps/ctrlProp110.xml" ContentType="application/vnd.ms-excel.controlproperties+xml"/>
  <Override PartName="/xl/ctrlProps/ctrlProp111.xml" ContentType="application/vnd.ms-excel.controlproperties+xml"/>
  <Override PartName="/xl/ctrlProps/ctrlProp112.xml" ContentType="application/vnd.ms-excel.controlproperties+xml"/>
  <Override PartName="/xl/ctrlProps/ctrlProp113.xml" ContentType="application/vnd.ms-excel.controlproperties+xml"/>
  <Override PartName="/xl/ctrlProps/ctrlProp114.xml" ContentType="application/vnd.ms-excel.controlproperties+xml"/>
  <Override PartName="/xl/ctrlProps/ctrlProp115.xml" ContentType="application/vnd.ms-excel.controlproperties+xml"/>
  <Override PartName="/xl/tables/table4.xml" ContentType="application/vnd.openxmlformats-officedocument.spreadsheetml.table+xml"/>
  <Override PartName="/xl/drawings/drawing10.xml" ContentType="application/vnd.openxmlformats-officedocument.drawing+xml"/>
  <Override PartName="/xl/ctrlProps/ctrlProp116.xml" ContentType="application/vnd.ms-excel.controlproperties+xml"/>
  <Override PartName="/xl/ctrlProps/ctrlProp117.xml" ContentType="application/vnd.ms-excel.controlproperties+xml"/>
  <Override PartName="/xl/ctrlProps/ctrlProp118.xml" ContentType="application/vnd.ms-excel.controlproperties+xml"/>
  <Override PartName="/xl/ctrlProps/ctrlProp119.xml" ContentType="application/vnd.ms-excel.controlproperties+xml"/>
  <Override PartName="/xl/ctrlProps/ctrlProp120.xml" ContentType="application/vnd.ms-excel.controlproperties+xml"/>
  <Override PartName="/xl/ctrlProps/ctrlProp121.xml" ContentType="application/vnd.ms-excel.controlproperties+xml"/>
  <Override PartName="/xl/ctrlProps/ctrlProp122.xml" ContentType="application/vnd.ms-excel.controlproperties+xml"/>
  <Override PartName="/xl/ctrlProps/ctrlProp123.xml" ContentType="application/vnd.ms-excel.controlproperties+xml"/>
  <Override PartName="/xl/ctrlProps/ctrlProp124.xml" ContentType="application/vnd.ms-excel.controlproperties+xml"/>
  <Override PartName="/xl/ctrlProps/ctrlProp125.xml" ContentType="application/vnd.ms-excel.controlproperties+xml"/>
  <Override PartName="/xl/ctrlProps/ctrlProp126.xml" ContentType="application/vnd.ms-excel.controlproperties+xml"/>
  <Override PartName="/xl/ctrlProps/ctrlProp127.xml" ContentType="application/vnd.ms-excel.controlproperties+xml"/>
  <Override PartName="/xl/ctrlProps/ctrlProp128.xml" ContentType="application/vnd.ms-excel.controlproperties+xml"/>
  <Override PartName="/xl/ctrlProps/ctrlProp129.xml" ContentType="application/vnd.ms-excel.controlproperties+xml"/>
  <Override PartName="/xl/ctrlProps/ctrlProp130.xml" ContentType="application/vnd.ms-excel.controlproperties+xml"/>
  <Override PartName="/xl/ctrlProps/ctrlProp131.xml" ContentType="application/vnd.ms-excel.controlproperties+xml"/>
  <Override PartName="/xl/ctrlProps/ctrlProp132.xml" ContentType="application/vnd.ms-excel.controlproperties+xml"/>
  <Override PartName="/xl/ctrlProps/ctrlProp133.xml" ContentType="application/vnd.ms-excel.controlproperties+xml"/>
  <Override PartName="/xl/ctrlProps/ctrlProp134.xml" ContentType="application/vnd.ms-excel.controlproperties+xml"/>
  <Override PartName="/xl/tables/table5.xml" ContentType="application/vnd.openxmlformats-officedocument.spreadsheetml.table+xml"/>
  <Override PartName="/xl/drawings/drawing11.xml" ContentType="application/vnd.openxmlformats-officedocument.drawing+xml"/>
  <Override PartName="/xl/ctrlProps/ctrlProp135.xml" ContentType="application/vnd.ms-excel.controlproperties+xml"/>
  <Override PartName="/xl/ctrlProps/ctrlProp136.xml" ContentType="application/vnd.ms-excel.controlproperties+xml"/>
  <Override PartName="/xl/ctrlProps/ctrlProp137.xml" ContentType="application/vnd.ms-excel.controlproperties+xml"/>
  <Override PartName="/xl/ctrlProps/ctrlProp138.xml" ContentType="application/vnd.ms-excel.controlproperties+xml"/>
  <Override PartName="/xl/ctrlProps/ctrlProp139.xml" ContentType="application/vnd.ms-excel.controlproperties+xml"/>
  <Override PartName="/xl/ctrlProps/ctrlProp140.xml" ContentType="application/vnd.ms-excel.controlproperties+xml"/>
  <Override PartName="/xl/ctrlProps/ctrlProp141.xml" ContentType="application/vnd.ms-excel.controlproperties+xml"/>
  <Override PartName="/xl/ctrlProps/ctrlProp142.xml" ContentType="application/vnd.ms-excel.controlproperties+xml"/>
  <Override PartName="/xl/ctrlProps/ctrlProp143.xml" ContentType="application/vnd.ms-excel.controlproperties+xml"/>
  <Override PartName="/xl/ctrlProps/ctrlProp144.xml" ContentType="application/vnd.ms-excel.controlproperties+xml"/>
  <Override PartName="/xl/ctrlProps/ctrlProp145.xml" ContentType="application/vnd.ms-excel.controlproperties+xml"/>
  <Override PartName="/xl/ctrlProps/ctrlProp146.xml" ContentType="application/vnd.ms-excel.controlproperties+xml"/>
  <Override PartName="/xl/ctrlProps/ctrlProp147.xml" ContentType="application/vnd.ms-excel.controlproperties+xml"/>
  <Override PartName="/xl/ctrlProps/ctrlProp148.xml" ContentType="application/vnd.ms-excel.controlproperties+xml"/>
  <Override PartName="/xl/ctrlProps/ctrlProp149.xml" ContentType="application/vnd.ms-excel.controlproperties+xml"/>
  <Override PartName="/xl/ctrlProps/ctrlProp150.xml" ContentType="application/vnd.ms-excel.controlproperties+xml"/>
  <Override PartName="/xl/ctrlProps/ctrlProp151.xml" ContentType="application/vnd.ms-excel.controlproperties+xml"/>
  <Override PartName="/xl/ctrlProps/ctrlProp152.xml" ContentType="application/vnd.ms-excel.controlproperties+xml"/>
  <Override PartName="/xl/ctrlProps/ctrlProp153.xml" ContentType="application/vnd.ms-excel.controlproperties+xml"/>
  <Override PartName="/xl/tables/table6.xml" ContentType="application/vnd.openxmlformats-officedocument.spreadsheetml.table+xml"/>
  <Override PartName="/xl/drawings/drawing12.xml" ContentType="application/vnd.openxmlformats-officedocument.drawing+xml"/>
  <Override PartName="/xl/ctrlProps/ctrlProp154.xml" ContentType="application/vnd.ms-excel.controlproperties+xml"/>
  <Override PartName="/xl/ctrlProps/ctrlProp155.xml" ContentType="application/vnd.ms-excel.controlproperties+xml"/>
  <Override PartName="/xl/ctrlProps/ctrlProp156.xml" ContentType="application/vnd.ms-excel.controlproperties+xml"/>
  <Override PartName="/xl/ctrlProps/ctrlProp157.xml" ContentType="application/vnd.ms-excel.controlproperties+xml"/>
  <Override PartName="/xl/ctrlProps/ctrlProp158.xml" ContentType="application/vnd.ms-excel.controlproperties+xml"/>
  <Override PartName="/xl/ctrlProps/ctrlProp159.xml" ContentType="application/vnd.ms-excel.controlproperties+xml"/>
  <Override PartName="/xl/ctrlProps/ctrlProp160.xml" ContentType="application/vnd.ms-excel.controlproperties+xml"/>
  <Override PartName="/xl/ctrlProps/ctrlProp161.xml" ContentType="application/vnd.ms-excel.controlproperties+xml"/>
  <Override PartName="/xl/ctrlProps/ctrlProp162.xml" ContentType="application/vnd.ms-excel.controlproperties+xml"/>
  <Override PartName="/xl/ctrlProps/ctrlProp163.xml" ContentType="application/vnd.ms-excel.controlproperties+xml"/>
  <Override PartName="/xl/ctrlProps/ctrlProp164.xml" ContentType="application/vnd.ms-excel.controlproperties+xml"/>
  <Override PartName="/xl/ctrlProps/ctrlProp165.xml" ContentType="application/vnd.ms-excel.controlproperties+xml"/>
  <Override PartName="/xl/ctrlProps/ctrlProp166.xml" ContentType="application/vnd.ms-excel.controlproperties+xml"/>
  <Override PartName="/xl/ctrlProps/ctrlProp167.xml" ContentType="application/vnd.ms-excel.controlproperties+xml"/>
  <Override PartName="/xl/ctrlProps/ctrlProp168.xml" ContentType="application/vnd.ms-excel.controlproperties+xml"/>
  <Override PartName="/xl/ctrlProps/ctrlProp169.xml" ContentType="application/vnd.ms-excel.controlproperties+xml"/>
  <Override PartName="/xl/ctrlProps/ctrlProp170.xml" ContentType="application/vnd.ms-excel.controlproperties+xml"/>
  <Override PartName="/xl/ctrlProps/ctrlProp171.xml" ContentType="application/vnd.ms-excel.controlproperties+xml"/>
  <Override PartName="/xl/ctrlProps/ctrlProp172.xml" ContentType="application/vnd.ms-excel.controlproperties+xml"/>
  <Override PartName="/xl/tables/table7.xml" ContentType="application/vnd.openxmlformats-officedocument.spreadsheetml.table+xml"/>
  <Override PartName="/xl/drawings/drawing13.xml" ContentType="application/vnd.openxmlformats-officedocument.drawing+xml"/>
  <Override PartName="/xl/ctrlProps/ctrlProp173.xml" ContentType="application/vnd.ms-excel.controlproperties+xml"/>
  <Override PartName="/xl/ctrlProps/ctrlProp174.xml" ContentType="application/vnd.ms-excel.controlproperties+xml"/>
  <Override PartName="/xl/ctrlProps/ctrlProp175.xml" ContentType="application/vnd.ms-excel.controlproperties+xml"/>
  <Override PartName="/xl/ctrlProps/ctrlProp176.xml" ContentType="application/vnd.ms-excel.controlproperties+xml"/>
  <Override PartName="/xl/ctrlProps/ctrlProp177.xml" ContentType="application/vnd.ms-excel.controlproperties+xml"/>
  <Override PartName="/xl/ctrlProps/ctrlProp178.xml" ContentType="application/vnd.ms-excel.controlproperties+xml"/>
  <Override PartName="/xl/ctrlProps/ctrlProp179.xml" ContentType="application/vnd.ms-excel.controlproperties+xml"/>
  <Override PartName="/xl/ctrlProps/ctrlProp180.xml" ContentType="application/vnd.ms-excel.controlproperties+xml"/>
  <Override PartName="/xl/ctrlProps/ctrlProp181.xml" ContentType="application/vnd.ms-excel.controlproperties+xml"/>
  <Override PartName="/xl/ctrlProps/ctrlProp182.xml" ContentType="application/vnd.ms-excel.controlproperties+xml"/>
  <Override PartName="/xl/ctrlProps/ctrlProp183.xml" ContentType="application/vnd.ms-excel.controlproperties+xml"/>
  <Override PartName="/xl/ctrlProps/ctrlProp184.xml" ContentType="application/vnd.ms-excel.controlproperties+xml"/>
  <Override PartName="/xl/ctrlProps/ctrlProp185.xml" ContentType="application/vnd.ms-excel.controlproperties+xml"/>
  <Override PartName="/xl/ctrlProps/ctrlProp186.xml" ContentType="application/vnd.ms-excel.controlproperties+xml"/>
  <Override PartName="/xl/ctrlProps/ctrlProp187.xml" ContentType="application/vnd.ms-excel.controlproperties+xml"/>
  <Override PartName="/xl/ctrlProps/ctrlProp188.xml" ContentType="application/vnd.ms-excel.controlproperties+xml"/>
  <Override PartName="/xl/ctrlProps/ctrlProp189.xml" ContentType="application/vnd.ms-excel.controlproperties+xml"/>
  <Override PartName="/xl/ctrlProps/ctrlProp190.xml" ContentType="application/vnd.ms-excel.controlproperties+xml"/>
  <Override PartName="/xl/ctrlProps/ctrlProp191.xml" ContentType="application/vnd.ms-excel.controlproperties+xml"/>
  <Override PartName="/xl/tables/table8.xml" ContentType="application/vnd.openxmlformats-officedocument.spreadsheetml.table+xml"/>
  <Override PartName="/xl/drawings/drawing14.xml" ContentType="application/vnd.openxmlformats-officedocument.drawing+xml"/>
  <Override PartName="/xl/ctrlProps/ctrlProp192.xml" ContentType="application/vnd.ms-excel.controlproperties+xml"/>
  <Override PartName="/xl/ctrlProps/ctrlProp193.xml" ContentType="application/vnd.ms-excel.controlproperties+xml"/>
  <Override PartName="/xl/ctrlProps/ctrlProp194.xml" ContentType="application/vnd.ms-excel.controlproperties+xml"/>
  <Override PartName="/xl/ctrlProps/ctrlProp195.xml" ContentType="application/vnd.ms-excel.controlproperties+xml"/>
  <Override PartName="/xl/ctrlProps/ctrlProp196.xml" ContentType="application/vnd.ms-excel.controlproperties+xml"/>
  <Override PartName="/xl/ctrlProps/ctrlProp197.xml" ContentType="application/vnd.ms-excel.controlproperties+xml"/>
  <Override PartName="/xl/ctrlProps/ctrlProp198.xml" ContentType="application/vnd.ms-excel.controlproperties+xml"/>
  <Override PartName="/xl/ctrlProps/ctrlProp199.xml" ContentType="application/vnd.ms-excel.controlproperties+xml"/>
  <Override PartName="/xl/ctrlProps/ctrlProp200.xml" ContentType="application/vnd.ms-excel.controlproperties+xml"/>
  <Override PartName="/xl/ctrlProps/ctrlProp201.xml" ContentType="application/vnd.ms-excel.controlproperties+xml"/>
  <Override PartName="/xl/ctrlProps/ctrlProp202.xml" ContentType="application/vnd.ms-excel.controlproperties+xml"/>
  <Override PartName="/xl/ctrlProps/ctrlProp203.xml" ContentType="application/vnd.ms-excel.controlproperties+xml"/>
  <Override PartName="/xl/ctrlProps/ctrlProp204.xml" ContentType="application/vnd.ms-excel.controlproperties+xml"/>
  <Override PartName="/xl/ctrlProps/ctrlProp205.xml" ContentType="application/vnd.ms-excel.controlproperties+xml"/>
  <Override PartName="/xl/ctrlProps/ctrlProp206.xml" ContentType="application/vnd.ms-excel.controlproperties+xml"/>
  <Override PartName="/xl/ctrlProps/ctrlProp207.xml" ContentType="application/vnd.ms-excel.controlproperties+xml"/>
  <Override PartName="/xl/ctrlProps/ctrlProp208.xml" ContentType="application/vnd.ms-excel.controlproperties+xml"/>
  <Override PartName="/xl/ctrlProps/ctrlProp209.xml" ContentType="application/vnd.ms-excel.controlproperties+xml"/>
  <Override PartName="/xl/ctrlProps/ctrlProp210.xml" ContentType="application/vnd.ms-excel.controlproperties+xml"/>
  <Override PartName="/xl/tables/table9.xml" ContentType="application/vnd.openxmlformats-officedocument.spreadsheetml.table+xml"/>
  <Override PartName="/xl/drawings/drawing15.xml" ContentType="application/vnd.openxmlformats-officedocument.drawing+xml"/>
  <Override PartName="/xl/ctrlProps/ctrlProp211.xml" ContentType="application/vnd.ms-excel.controlproperties+xml"/>
  <Override PartName="/xl/ctrlProps/ctrlProp212.xml" ContentType="application/vnd.ms-excel.controlproperties+xml"/>
  <Override PartName="/xl/ctrlProps/ctrlProp213.xml" ContentType="application/vnd.ms-excel.controlproperties+xml"/>
  <Override PartName="/xl/ctrlProps/ctrlProp214.xml" ContentType="application/vnd.ms-excel.controlproperties+xml"/>
  <Override PartName="/xl/ctrlProps/ctrlProp215.xml" ContentType="application/vnd.ms-excel.controlproperties+xml"/>
  <Override PartName="/xl/ctrlProps/ctrlProp216.xml" ContentType="application/vnd.ms-excel.controlproperties+xml"/>
  <Override PartName="/xl/ctrlProps/ctrlProp217.xml" ContentType="application/vnd.ms-excel.controlproperties+xml"/>
  <Override PartName="/xl/ctrlProps/ctrlProp218.xml" ContentType="application/vnd.ms-excel.controlproperties+xml"/>
  <Override PartName="/xl/ctrlProps/ctrlProp219.xml" ContentType="application/vnd.ms-excel.controlproperties+xml"/>
  <Override PartName="/xl/ctrlProps/ctrlProp220.xml" ContentType="application/vnd.ms-excel.controlproperties+xml"/>
  <Override PartName="/xl/ctrlProps/ctrlProp221.xml" ContentType="application/vnd.ms-excel.controlproperties+xml"/>
  <Override PartName="/xl/ctrlProps/ctrlProp222.xml" ContentType="application/vnd.ms-excel.controlproperties+xml"/>
  <Override PartName="/xl/ctrlProps/ctrlProp223.xml" ContentType="application/vnd.ms-excel.controlproperties+xml"/>
  <Override PartName="/xl/ctrlProps/ctrlProp224.xml" ContentType="application/vnd.ms-excel.controlproperties+xml"/>
  <Override PartName="/xl/ctrlProps/ctrlProp225.xml" ContentType="application/vnd.ms-excel.controlproperties+xml"/>
  <Override PartName="/xl/ctrlProps/ctrlProp226.xml" ContentType="application/vnd.ms-excel.controlproperties+xml"/>
  <Override PartName="/xl/ctrlProps/ctrlProp227.xml" ContentType="application/vnd.ms-excel.controlproperties+xml"/>
  <Override PartName="/xl/ctrlProps/ctrlProp228.xml" ContentType="application/vnd.ms-excel.controlproperties+xml"/>
  <Override PartName="/xl/ctrlProps/ctrlProp229.xml" ContentType="application/vnd.ms-excel.controlproperties+xml"/>
  <Override PartName="/xl/ctrlProps/ctrlProp230.xml" ContentType="application/vnd.ms-excel.controlproperties+xml"/>
  <Override PartName="/xl/ctrlProps/ctrlProp231.xml" ContentType="application/vnd.ms-excel.controlproperties+xml"/>
  <Override PartName="/xl/ctrlProps/ctrlProp232.xml" ContentType="application/vnd.ms-excel.controlproperties+xml"/>
  <Override PartName="/xl/drawings/drawing16.xml" ContentType="application/vnd.openxmlformats-officedocument.drawing+xml"/>
  <Override PartName="/xl/ctrlProps/ctrlProp233.xml" ContentType="application/vnd.ms-excel.controlproperties+xml"/>
  <Override PartName="/xl/ctrlProps/ctrlProp234.xml" ContentType="application/vnd.ms-excel.controlproperties+xml"/>
  <Override PartName="/xl/ctrlProps/ctrlProp235.xml" ContentType="application/vnd.ms-excel.controlproperties+xml"/>
  <Override PartName="/xl/ctrlProps/ctrlProp236.xml" ContentType="application/vnd.ms-excel.controlproperties+xml"/>
  <Override PartName="/xl/ctrlProps/ctrlProp237.xml" ContentType="application/vnd.ms-excel.controlproperties+xml"/>
  <Override PartName="/xl/ctrlProps/ctrlProp238.xml" ContentType="application/vnd.ms-excel.controlproperties+xml"/>
  <Override PartName="/xl/ctrlProps/ctrlProp239.xml" ContentType="application/vnd.ms-excel.controlproperties+xml"/>
  <Override PartName="/xl/ctrlProps/ctrlProp240.xml" ContentType="application/vnd.ms-excel.controlproperties+xml"/>
  <Override PartName="/xl/ctrlProps/ctrlProp241.xml" ContentType="application/vnd.ms-excel.controlproperties+xml"/>
  <Override PartName="/xl/ctrlProps/ctrlProp242.xml" ContentType="application/vnd.ms-excel.controlproperties+xml"/>
  <Override PartName="/xl/ctrlProps/ctrlProp243.xml" ContentType="application/vnd.ms-excel.controlproperties+xml"/>
  <Override PartName="/xl/ctrlProps/ctrlProp244.xml" ContentType="application/vnd.ms-excel.controlproperties+xml"/>
  <Override PartName="/xl/ctrlProps/ctrlProp245.xml" ContentType="application/vnd.ms-excel.controlproperties+xml"/>
  <Override PartName="/xl/ctrlProps/ctrlProp246.xml" ContentType="application/vnd.ms-excel.controlproperties+xml"/>
  <Override PartName="/xl/ctrlProps/ctrlProp247.xml" ContentType="application/vnd.ms-excel.controlproperties+xml"/>
  <Override PartName="/xl/ctrlProps/ctrlProp248.xml" ContentType="application/vnd.ms-excel.controlproperties+xml"/>
  <Override PartName="/xl/ctrlProps/ctrlProp249.xml" ContentType="application/vnd.ms-excel.controlproperties+xml"/>
  <Override PartName="/xl/ctrlProps/ctrlProp250.xml" ContentType="application/vnd.ms-excel.controlproperties+xml"/>
  <Override PartName="/xl/ctrlProps/ctrlProp251.xml" ContentType="application/vnd.ms-excel.controlproperties+xml"/>
  <Override PartName="/xl/tables/table10.xml" ContentType="application/vnd.openxmlformats-officedocument.spreadsheetml.table+xml"/>
  <Override PartName="/xl/drawings/drawing17.xml" ContentType="application/vnd.openxmlformats-officedocument.drawing+xml"/>
  <Override PartName="/xl/ctrlProps/ctrlProp252.xml" ContentType="application/vnd.ms-excel.controlproperties+xml"/>
  <Override PartName="/xl/ctrlProps/ctrlProp253.xml" ContentType="application/vnd.ms-excel.controlproperties+xml"/>
  <Override PartName="/xl/ctrlProps/ctrlProp254.xml" ContentType="application/vnd.ms-excel.controlproperties+xml"/>
  <Override PartName="/xl/ctrlProps/ctrlProp255.xml" ContentType="application/vnd.ms-excel.controlproperties+xml"/>
  <Override PartName="/xl/ctrlProps/ctrlProp256.xml" ContentType="application/vnd.ms-excel.controlproperties+xml"/>
  <Override PartName="/xl/ctrlProps/ctrlProp257.xml" ContentType="application/vnd.ms-excel.controlproperties+xml"/>
  <Override PartName="/xl/ctrlProps/ctrlProp258.xml" ContentType="application/vnd.ms-excel.controlproperties+xml"/>
  <Override PartName="/xl/ctrlProps/ctrlProp259.xml" ContentType="application/vnd.ms-excel.controlproperties+xml"/>
  <Override PartName="/xl/ctrlProps/ctrlProp260.xml" ContentType="application/vnd.ms-excel.controlproperties+xml"/>
  <Override PartName="/xl/ctrlProps/ctrlProp261.xml" ContentType="application/vnd.ms-excel.controlproperties+xml"/>
  <Override PartName="/xl/ctrlProps/ctrlProp262.xml" ContentType="application/vnd.ms-excel.controlproperties+xml"/>
  <Override PartName="/xl/ctrlProps/ctrlProp263.xml" ContentType="application/vnd.ms-excel.controlproperties+xml"/>
  <Override PartName="/xl/ctrlProps/ctrlProp264.xml" ContentType="application/vnd.ms-excel.controlproperties+xml"/>
  <Override PartName="/xl/ctrlProps/ctrlProp265.xml" ContentType="application/vnd.ms-excel.controlproperties+xml"/>
  <Override PartName="/xl/ctrlProps/ctrlProp266.xml" ContentType="application/vnd.ms-excel.controlproperties+xml"/>
  <Override PartName="/xl/ctrlProps/ctrlProp267.xml" ContentType="application/vnd.ms-excel.controlproperties+xml"/>
  <Override PartName="/xl/ctrlProps/ctrlProp268.xml" ContentType="application/vnd.ms-excel.controlproperties+xml"/>
  <Override PartName="/xl/ctrlProps/ctrlProp269.xml" ContentType="application/vnd.ms-excel.controlproperties+xml"/>
  <Override PartName="/xl/ctrlProps/ctrlProp270.xml" ContentType="application/vnd.ms-excel.controlproperties+xml"/>
  <Override PartName="/xl/tables/table11.xml" ContentType="application/vnd.openxmlformats-officedocument.spreadsheetml.table+xml"/>
  <Override PartName="/xl/drawings/drawing18.xml" ContentType="application/vnd.openxmlformats-officedocument.drawing+xml"/>
  <Override PartName="/xl/ctrlProps/ctrlProp271.xml" ContentType="application/vnd.ms-excel.controlproperties+xml"/>
  <Override PartName="/xl/ctrlProps/ctrlProp272.xml" ContentType="application/vnd.ms-excel.controlproperties+xml"/>
  <Override PartName="/xl/ctrlProps/ctrlProp273.xml" ContentType="application/vnd.ms-excel.controlproperties+xml"/>
  <Override PartName="/xl/ctrlProps/ctrlProp274.xml" ContentType="application/vnd.ms-excel.controlproperties+xml"/>
  <Override PartName="/xl/ctrlProps/ctrlProp275.xml" ContentType="application/vnd.ms-excel.controlproperties+xml"/>
  <Override PartName="/xl/ctrlProps/ctrlProp276.xml" ContentType="application/vnd.ms-excel.controlproperties+xml"/>
  <Override PartName="/xl/ctrlProps/ctrlProp277.xml" ContentType="application/vnd.ms-excel.controlproperties+xml"/>
  <Override PartName="/xl/ctrlProps/ctrlProp278.xml" ContentType="application/vnd.ms-excel.controlproperties+xml"/>
  <Override PartName="/xl/ctrlProps/ctrlProp279.xml" ContentType="application/vnd.ms-excel.controlproperties+xml"/>
  <Override PartName="/xl/ctrlProps/ctrlProp280.xml" ContentType="application/vnd.ms-excel.controlproperties+xml"/>
  <Override PartName="/xl/ctrlProps/ctrlProp281.xml" ContentType="application/vnd.ms-excel.controlproperties+xml"/>
  <Override PartName="/xl/ctrlProps/ctrlProp282.xml" ContentType="application/vnd.ms-excel.controlproperties+xml"/>
  <Override PartName="/xl/ctrlProps/ctrlProp283.xml" ContentType="application/vnd.ms-excel.controlproperties+xml"/>
  <Override PartName="/xl/ctrlProps/ctrlProp284.xml" ContentType="application/vnd.ms-excel.controlproperties+xml"/>
  <Override PartName="/xl/ctrlProps/ctrlProp285.xml" ContentType="application/vnd.ms-excel.controlproperties+xml"/>
  <Override PartName="/xl/ctrlProps/ctrlProp286.xml" ContentType="application/vnd.ms-excel.controlproperties+xml"/>
  <Override PartName="/xl/ctrlProps/ctrlProp287.xml" ContentType="application/vnd.ms-excel.controlproperties+xml"/>
  <Override PartName="/xl/ctrlProps/ctrlProp288.xml" ContentType="application/vnd.ms-excel.controlproperties+xml"/>
  <Override PartName="/xl/ctrlProps/ctrlProp289.xml" ContentType="application/vnd.ms-excel.controlproperties+xml"/>
  <Override PartName="/xl/tables/table12.xml" ContentType="application/vnd.openxmlformats-officedocument.spreadsheetml.table+xml"/>
  <Override PartName="/xl/drawings/drawing19.xml" ContentType="application/vnd.openxmlformats-officedocument.drawing+xml"/>
  <Override PartName="/xl/ctrlProps/ctrlProp290.xml" ContentType="application/vnd.ms-excel.controlproperties+xml"/>
  <Override PartName="/xl/ctrlProps/ctrlProp291.xml" ContentType="application/vnd.ms-excel.controlproperties+xml"/>
  <Override PartName="/xl/ctrlProps/ctrlProp292.xml" ContentType="application/vnd.ms-excel.controlproperties+xml"/>
  <Override PartName="/xl/ctrlProps/ctrlProp293.xml" ContentType="application/vnd.ms-excel.controlproperties+xml"/>
  <Override PartName="/xl/ctrlProps/ctrlProp294.xml" ContentType="application/vnd.ms-excel.controlproperties+xml"/>
  <Override PartName="/xl/ctrlProps/ctrlProp295.xml" ContentType="application/vnd.ms-excel.controlproperties+xml"/>
  <Override PartName="/xl/ctrlProps/ctrlProp296.xml" ContentType="application/vnd.ms-excel.controlproperties+xml"/>
  <Override PartName="/xl/ctrlProps/ctrlProp297.xml" ContentType="application/vnd.ms-excel.controlproperties+xml"/>
  <Override PartName="/xl/ctrlProps/ctrlProp298.xml" ContentType="application/vnd.ms-excel.controlproperties+xml"/>
  <Override PartName="/xl/ctrlProps/ctrlProp299.xml" ContentType="application/vnd.ms-excel.controlproperties+xml"/>
  <Override PartName="/xl/ctrlProps/ctrlProp300.xml" ContentType="application/vnd.ms-excel.controlproperties+xml"/>
  <Override PartName="/xl/ctrlProps/ctrlProp301.xml" ContentType="application/vnd.ms-excel.controlproperties+xml"/>
  <Override PartName="/xl/ctrlProps/ctrlProp302.xml" ContentType="application/vnd.ms-excel.controlproperties+xml"/>
  <Override PartName="/xl/ctrlProps/ctrlProp303.xml" ContentType="application/vnd.ms-excel.controlproperties+xml"/>
  <Override PartName="/xl/ctrlProps/ctrlProp304.xml" ContentType="application/vnd.ms-excel.controlproperties+xml"/>
  <Override PartName="/xl/ctrlProps/ctrlProp305.xml" ContentType="application/vnd.ms-excel.controlproperties+xml"/>
  <Override PartName="/xl/ctrlProps/ctrlProp306.xml" ContentType="application/vnd.ms-excel.controlproperties+xml"/>
  <Override PartName="/xl/ctrlProps/ctrlProp307.xml" ContentType="application/vnd.ms-excel.controlproperties+xml"/>
  <Override PartName="/xl/ctrlProps/ctrlProp308.xml" ContentType="application/vnd.ms-excel.controlproperties+xml"/>
  <Override PartName="/xl/tables/table13.xml" ContentType="application/vnd.openxmlformats-officedocument.spreadsheetml.table+xml"/>
  <Override PartName="/xl/drawings/drawing20.xml" ContentType="application/vnd.openxmlformats-officedocument.drawing+xml"/>
  <Override PartName="/xl/ctrlProps/ctrlProp309.xml" ContentType="application/vnd.ms-excel.controlproperties+xml"/>
  <Override PartName="/xl/ctrlProps/ctrlProp310.xml" ContentType="application/vnd.ms-excel.controlproperties+xml"/>
  <Override PartName="/xl/ctrlProps/ctrlProp311.xml" ContentType="application/vnd.ms-excel.controlproperties+xml"/>
  <Override PartName="/xl/ctrlProps/ctrlProp312.xml" ContentType="application/vnd.ms-excel.controlproperties+xml"/>
  <Override PartName="/xl/ctrlProps/ctrlProp313.xml" ContentType="application/vnd.ms-excel.controlproperties+xml"/>
  <Override PartName="/xl/ctrlProps/ctrlProp314.xml" ContentType="application/vnd.ms-excel.controlproperties+xml"/>
  <Override PartName="/xl/ctrlProps/ctrlProp315.xml" ContentType="application/vnd.ms-excel.controlproperties+xml"/>
  <Override PartName="/xl/ctrlProps/ctrlProp316.xml" ContentType="application/vnd.ms-excel.controlproperties+xml"/>
  <Override PartName="/xl/ctrlProps/ctrlProp317.xml" ContentType="application/vnd.ms-excel.controlproperties+xml"/>
  <Override PartName="/xl/ctrlProps/ctrlProp318.xml" ContentType="application/vnd.ms-excel.controlproperties+xml"/>
  <Override PartName="/xl/ctrlProps/ctrlProp319.xml" ContentType="application/vnd.ms-excel.controlproperties+xml"/>
  <Override PartName="/xl/ctrlProps/ctrlProp320.xml" ContentType="application/vnd.ms-excel.controlproperties+xml"/>
  <Override PartName="/xl/ctrlProps/ctrlProp321.xml" ContentType="application/vnd.ms-excel.controlproperties+xml"/>
  <Override PartName="/xl/ctrlProps/ctrlProp322.xml" ContentType="application/vnd.ms-excel.controlproperties+xml"/>
  <Override PartName="/xl/ctrlProps/ctrlProp323.xml" ContentType="application/vnd.ms-excel.controlproperties+xml"/>
  <Override PartName="/xl/ctrlProps/ctrlProp324.xml" ContentType="application/vnd.ms-excel.controlproperties+xml"/>
  <Override PartName="/xl/ctrlProps/ctrlProp325.xml" ContentType="application/vnd.ms-excel.controlproperties+xml"/>
  <Override PartName="/xl/ctrlProps/ctrlProp326.xml" ContentType="application/vnd.ms-excel.controlproperties+xml"/>
  <Override PartName="/xl/ctrlProps/ctrlProp327.xml" ContentType="application/vnd.ms-excel.controlproperties+xml"/>
  <Override PartName="/xl/tables/table14.xml" ContentType="application/vnd.openxmlformats-officedocument.spreadsheetml.table+xml"/>
  <Override PartName="/xl/drawings/drawing21.xml" ContentType="application/vnd.openxmlformats-officedocument.drawing+xml"/>
  <Override PartName="/xl/ctrlProps/ctrlProp328.xml" ContentType="application/vnd.ms-excel.controlproperties+xml"/>
  <Override PartName="/xl/ctrlProps/ctrlProp329.xml" ContentType="application/vnd.ms-excel.controlproperties+xml"/>
  <Override PartName="/xl/ctrlProps/ctrlProp330.xml" ContentType="application/vnd.ms-excel.controlproperties+xml"/>
  <Override PartName="/xl/ctrlProps/ctrlProp331.xml" ContentType="application/vnd.ms-excel.controlproperties+xml"/>
  <Override PartName="/xl/ctrlProps/ctrlProp332.xml" ContentType="application/vnd.ms-excel.controlproperties+xml"/>
  <Override PartName="/xl/ctrlProps/ctrlProp333.xml" ContentType="application/vnd.ms-excel.controlproperties+xml"/>
  <Override PartName="/xl/ctrlProps/ctrlProp334.xml" ContentType="application/vnd.ms-excel.controlproperties+xml"/>
  <Override PartName="/xl/ctrlProps/ctrlProp335.xml" ContentType="application/vnd.ms-excel.controlproperties+xml"/>
  <Override PartName="/xl/ctrlProps/ctrlProp336.xml" ContentType="application/vnd.ms-excel.controlproperties+xml"/>
  <Override PartName="/xl/ctrlProps/ctrlProp337.xml" ContentType="application/vnd.ms-excel.controlproperties+xml"/>
  <Override PartName="/xl/ctrlProps/ctrlProp338.xml" ContentType="application/vnd.ms-excel.controlproperties+xml"/>
  <Override PartName="/xl/ctrlProps/ctrlProp339.xml" ContentType="application/vnd.ms-excel.controlproperties+xml"/>
  <Override PartName="/xl/ctrlProps/ctrlProp340.xml" ContentType="application/vnd.ms-excel.controlproperties+xml"/>
  <Override PartName="/xl/ctrlProps/ctrlProp341.xml" ContentType="application/vnd.ms-excel.controlproperties+xml"/>
  <Override PartName="/xl/ctrlProps/ctrlProp342.xml" ContentType="application/vnd.ms-excel.controlproperties+xml"/>
  <Override PartName="/xl/ctrlProps/ctrlProp343.xml" ContentType="application/vnd.ms-excel.controlproperties+xml"/>
  <Override PartName="/xl/ctrlProps/ctrlProp344.xml" ContentType="application/vnd.ms-excel.controlproperties+xml"/>
  <Override PartName="/xl/ctrlProps/ctrlProp345.xml" ContentType="application/vnd.ms-excel.controlproperties+xml"/>
  <Override PartName="/xl/ctrlProps/ctrlProp346.xml" ContentType="application/vnd.ms-excel.controlproperties+xml"/>
  <Override PartName="/xl/tables/table15.xml" ContentType="application/vnd.openxmlformats-officedocument.spreadsheetml.table+xml"/>
  <Override PartName="/xl/drawings/drawing22.xml" ContentType="application/vnd.openxmlformats-officedocument.drawing+xml"/>
  <Override PartName="/xl/ctrlProps/ctrlProp347.xml" ContentType="application/vnd.ms-excel.controlproperties+xml"/>
  <Override PartName="/xl/ctrlProps/ctrlProp348.xml" ContentType="application/vnd.ms-excel.controlproperties+xml"/>
  <Override PartName="/xl/ctrlProps/ctrlProp349.xml" ContentType="application/vnd.ms-excel.controlproperties+xml"/>
  <Override PartName="/xl/ctrlProps/ctrlProp350.xml" ContentType="application/vnd.ms-excel.controlproperties+xml"/>
  <Override PartName="/xl/ctrlProps/ctrlProp351.xml" ContentType="application/vnd.ms-excel.controlproperties+xml"/>
  <Override PartName="/xl/ctrlProps/ctrlProp352.xml" ContentType="application/vnd.ms-excel.controlproperties+xml"/>
  <Override PartName="/xl/ctrlProps/ctrlProp353.xml" ContentType="application/vnd.ms-excel.controlproperties+xml"/>
  <Override PartName="/xl/ctrlProps/ctrlProp354.xml" ContentType="application/vnd.ms-excel.controlproperties+xml"/>
  <Override PartName="/xl/ctrlProps/ctrlProp355.xml" ContentType="application/vnd.ms-excel.controlproperties+xml"/>
  <Override PartName="/xl/ctrlProps/ctrlProp356.xml" ContentType="application/vnd.ms-excel.controlproperties+xml"/>
  <Override PartName="/xl/ctrlProps/ctrlProp357.xml" ContentType="application/vnd.ms-excel.controlproperties+xml"/>
  <Override PartName="/xl/ctrlProps/ctrlProp358.xml" ContentType="application/vnd.ms-excel.controlproperties+xml"/>
  <Override PartName="/xl/ctrlProps/ctrlProp359.xml" ContentType="application/vnd.ms-excel.controlproperties+xml"/>
  <Override PartName="/xl/ctrlProps/ctrlProp360.xml" ContentType="application/vnd.ms-excel.controlproperties+xml"/>
  <Override PartName="/xl/ctrlProps/ctrlProp361.xml" ContentType="application/vnd.ms-excel.controlproperties+xml"/>
  <Override PartName="/xl/ctrlProps/ctrlProp362.xml" ContentType="application/vnd.ms-excel.controlproperties+xml"/>
  <Override PartName="/xl/ctrlProps/ctrlProp363.xml" ContentType="application/vnd.ms-excel.controlproperties+xml"/>
  <Override PartName="/xl/ctrlProps/ctrlProp364.xml" ContentType="application/vnd.ms-excel.controlproperties+xml"/>
  <Override PartName="/xl/ctrlProps/ctrlProp365.xml" ContentType="application/vnd.ms-excel.controlproperties+xml"/>
  <Override PartName="/xl/ctrlProps/ctrlProp366.xml" ContentType="application/vnd.ms-excel.controlproperties+xml"/>
  <Override PartName="/xl/ctrlProps/ctrlProp367.xml" ContentType="application/vnd.ms-excel.controlproperties+xml"/>
  <Override PartName="/xl/drawings/drawing23.xml" ContentType="application/vnd.openxmlformats-officedocument.drawing+xml"/>
  <Override PartName="/xl/ctrlProps/ctrlProp368.xml" ContentType="application/vnd.ms-excel.controlproperties+xml"/>
  <Override PartName="/xl/ctrlProps/ctrlProp369.xml" ContentType="application/vnd.ms-excel.controlproperties+xml"/>
  <Override PartName="/xl/ctrlProps/ctrlProp370.xml" ContentType="application/vnd.ms-excel.controlproperties+xml"/>
  <Override PartName="/xl/ctrlProps/ctrlProp371.xml" ContentType="application/vnd.ms-excel.controlproperties+xml"/>
  <Override PartName="/xl/ctrlProps/ctrlProp372.xml" ContentType="application/vnd.ms-excel.controlproperties+xml"/>
  <Override PartName="/xl/ctrlProps/ctrlProp373.xml" ContentType="application/vnd.ms-excel.controlproperties+xml"/>
  <Override PartName="/xl/ctrlProps/ctrlProp374.xml" ContentType="application/vnd.ms-excel.controlproperties+xml"/>
  <Override PartName="/xl/ctrlProps/ctrlProp375.xml" ContentType="application/vnd.ms-excel.controlproperties+xml"/>
  <Override PartName="/xl/ctrlProps/ctrlProp376.xml" ContentType="application/vnd.ms-excel.controlproperties+xml"/>
  <Override PartName="/xl/ctrlProps/ctrlProp377.xml" ContentType="application/vnd.ms-excel.controlproperties+xml"/>
  <Override PartName="/xl/ctrlProps/ctrlProp378.xml" ContentType="application/vnd.ms-excel.controlproperties+xml"/>
  <Override PartName="/xl/ctrlProps/ctrlProp379.xml" ContentType="application/vnd.ms-excel.controlproperties+xml"/>
  <Override PartName="/xl/ctrlProps/ctrlProp380.xml" ContentType="application/vnd.ms-excel.controlproperties+xml"/>
  <Override PartName="/xl/ctrlProps/ctrlProp381.xml" ContentType="application/vnd.ms-excel.controlproperties+xml"/>
  <Override PartName="/xl/ctrlProps/ctrlProp382.xml" ContentType="application/vnd.ms-excel.controlproperties+xml"/>
  <Override PartName="/xl/ctrlProps/ctrlProp383.xml" ContentType="application/vnd.ms-excel.controlproperties+xml"/>
  <Override PartName="/xl/ctrlProps/ctrlProp384.xml" ContentType="application/vnd.ms-excel.controlproperties+xml"/>
  <Override PartName="/xl/ctrlProps/ctrlProp385.xml" ContentType="application/vnd.ms-excel.controlproperties+xml"/>
  <Override PartName="/xl/ctrlProps/ctrlProp386.xml" ContentType="application/vnd.ms-excel.controlproperties+xml"/>
  <Override PartName="/xl/ctrlProps/ctrlProp387.xml" ContentType="application/vnd.ms-excel.controlproperties+xml"/>
  <Override PartName="/xl/tables/table16.xml" ContentType="application/vnd.openxmlformats-officedocument.spreadsheetml.table+xml"/>
  <Override PartName="/xl/drawings/drawing24.xml" ContentType="application/vnd.openxmlformats-officedocument.drawing+xml"/>
  <Override PartName="/xl/ctrlProps/ctrlProp388.xml" ContentType="application/vnd.ms-excel.controlproperties+xml"/>
  <Override PartName="/xl/ctrlProps/ctrlProp389.xml" ContentType="application/vnd.ms-excel.controlproperties+xml"/>
  <Override PartName="/xl/ctrlProps/ctrlProp390.xml" ContentType="application/vnd.ms-excel.controlproperties+xml"/>
  <Override PartName="/xl/ctrlProps/ctrlProp391.xml" ContentType="application/vnd.ms-excel.controlproperties+xml"/>
  <Override PartName="/xl/ctrlProps/ctrlProp392.xml" ContentType="application/vnd.ms-excel.controlproperties+xml"/>
  <Override PartName="/xl/ctrlProps/ctrlProp393.xml" ContentType="application/vnd.ms-excel.controlproperties+xml"/>
  <Override PartName="/xl/ctrlProps/ctrlProp394.xml" ContentType="application/vnd.ms-excel.controlproperties+xml"/>
  <Override PartName="/xl/ctrlProps/ctrlProp395.xml" ContentType="application/vnd.ms-excel.controlproperties+xml"/>
  <Override PartName="/xl/ctrlProps/ctrlProp396.xml" ContentType="application/vnd.ms-excel.controlproperties+xml"/>
  <Override PartName="/xl/ctrlProps/ctrlProp397.xml" ContentType="application/vnd.ms-excel.controlproperties+xml"/>
  <Override PartName="/xl/ctrlProps/ctrlProp398.xml" ContentType="application/vnd.ms-excel.controlproperties+xml"/>
  <Override PartName="/xl/ctrlProps/ctrlProp399.xml" ContentType="application/vnd.ms-excel.controlproperties+xml"/>
  <Override PartName="/xl/ctrlProps/ctrlProp400.xml" ContentType="application/vnd.ms-excel.controlproperties+xml"/>
  <Override PartName="/xl/ctrlProps/ctrlProp401.xml" ContentType="application/vnd.ms-excel.controlproperties+xml"/>
  <Override PartName="/xl/ctrlProps/ctrlProp402.xml" ContentType="application/vnd.ms-excel.controlproperties+xml"/>
  <Override PartName="/xl/ctrlProps/ctrlProp403.xml" ContentType="application/vnd.ms-excel.controlproperties+xml"/>
  <Override PartName="/xl/ctrlProps/ctrlProp404.xml" ContentType="application/vnd.ms-excel.controlproperties+xml"/>
  <Override PartName="/xl/ctrlProps/ctrlProp405.xml" ContentType="application/vnd.ms-excel.controlproperties+xml"/>
  <Override PartName="/xl/ctrlProps/ctrlProp406.xml" ContentType="application/vnd.ms-excel.controlproperties+xml"/>
  <Override PartName="/xl/ctrlProps/ctrlProp407.xml" ContentType="application/vnd.ms-excel.controlproperties+xml"/>
  <Override PartName="/xl/ctrlProps/ctrlProp408.xml" ContentType="application/vnd.ms-excel.controlproperties+xml"/>
  <Override PartName="/xl/drawings/drawing25.xml" ContentType="application/vnd.openxmlformats-officedocument.drawing+xml"/>
  <Override PartName="/xl/ctrlProps/ctrlProp409.xml" ContentType="application/vnd.ms-excel.controlproperties+xml"/>
  <Override PartName="/xl/ctrlProps/ctrlProp410.xml" ContentType="application/vnd.ms-excel.controlproperties+xml"/>
  <Override PartName="/xl/ctrlProps/ctrlProp411.xml" ContentType="application/vnd.ms-excel.controlproperties+xml"/>
  <Override PartName="/xl/ctrlProps/ctrlProp412.xml" ContentType="application/vnd.ms-excel.controlproperties+xml"/>
  <Override PartName="/xl/ctrlProps/ctrlProp413.xml" ContentType="application/vnd.ms-excel.controlproperties+xml"/>
  <Override PartName="/xl/ctrlProps/ctrlProp414.xml" ContentType="application/vnd.ms-excel.controlproperties+xml"/>
  <Override PartName="/xl/ctrlProps/ctrlProp415.xml" ContentType="application/vnd.ms-excel.controlproperties+xml"/>
  <Override PartName="/xl/ctrlProps/ctrlProp416.xml" ContentType="application/vnd.ms-excel.controlproperties+xml"/>
  <Override PartName="/xl/ctrlProps/ctrlProp417.xml" ContentType="application/vnd.ms-excel.controlproperties+xml"/>
  <Override PartName="/xl/ctrlProps/ctrlProp418.xml" ContentType="application/vnd.ms-excel.controlproperties+xml"/>
  <Override PartName="/xl/ctrlProps/ctrlProp419.xml" ContentType="application/vnd.ms-excel.controlproperties+xml"/>
  <Override PartName="/xl/ctrlProps/ctrlProp420.xml" ContentType="application/vnd.ms-excel.controlproperties+xml"/>
  <Override PartName="/xl/ctrlProps/ctrlProp421.xml" ContentType="application/vnd.ms-excel.controlproperties+xml"/>
  <Override PartName="/xl/ctrlProps/ctrlProp422.xml" ContentType="application/vnd.ms-excel.controlproperties+xml"/>
  <Override PartName="/xl/ctrlProps/ctrlProp423.xml" ContentType="application/vnd.ms-excel.controlproperties+xml"/>
  <Override PartName="/xl/ctrlProps/ctrlProp424.xml" ContentType="application/vnd.ms-excel.controlproperties+xml"/>
  <Override PartName="/xl/ctrlProps/ctrlProp425.xml" ContentType="application/vnd.ms-excel.controlproperties+xml"/>
  <Override PartName="/xl/ctrlProps/ctrlProp426.xml" ContentType="application/vnd.ms-excel.controlproperties+xml"/>
  <Override PartName="/xl/drawings/drawing26.xml" ContentType="application/vnd.openxmlformats-officedocument.drawing+xml"/>
  <Override PartName="/xl/ctrlProps/ctrlProp427.xml" ContentType="application/vnd.ms-excel.controlproperties+xml"/>
  <Override PartName="/xl/ctrlProps/ctrlProp428.xml" ContentType="application/vnd.ms-excel.controlproperties+xml"/>
  <Override PartName="/xl/ctrlProps/ctrlProp429.xml" ContentType="application/vnd.ms-excel.controlproperties+xml"/>
  <Override PartName="/xl/ctrlProps/ctrlProp430.xml" ContentType="application/vnd.ms-excel.controlproperties+xml"/>
  <Override PartName="/xl/ctrlProps/ctrlProp431.xml" ContentType="application/vnd.ms-excel.controlproperties+xml"/>
  <Override PartName="/xl/ctrlProps/ctrlProp432.xml" ContentType="application/vnd.ms-excel.controlproperties+xml"/>
  <Override PartName="/xl/ctrlProps/ctrlProp433.xml" ContentType="application/vnd.ms-excel.controlproperties+xml"/>
  <Override PartName="/xl/ctrlProps/ctrlProp434.xml" ContentType="application/vnd.ms-excel.controlproperties+xml"/>
  <Override PartName="/xl/ctrlProps/ctrlProp435.xml" ContentType="application/vnd.ms-excel.controlproperties+xml"/>
  <Override PartName="/xl/ctrlProps/ctrlProp436.xml" ContentType="application/vnd.ms-excel.controlproperties+xml"/>
  <Override PartName="/xl/ctrlProps/ctrlProp437.xml" ContentType="application/vnd.ms-excel.controlproperties+xml"/>
  <Override PartName="/xl/ctrlProps/ctrlProp438.xml" ContentType="application/vnd.ms-excel.controlproperties+xml"/>
  <Override PartName="/xl/ctrlProps/ctrlProp439.xml" ContentType="application/vnd.ms-excel.controlproperties+xml"/>
  <Override PartName="/xl/ctrlProps/ctrlProp440.xml" ContentType="application/vnd.ms-excel.controlproperties+xml"/>
  <Override PartName="/xl/ctrlProps/ctrlProp441.xml" ContentType="application/vnd.ms-excel.controlproperties+xml"/>
  <Override PartName="/xl/ctrlProps/ctrlProp442.xml" ContentType="application/vnd.ms-excel.controlproperties+xml"/>
  <Override PartName="/xl/ctrlProps/ctrlProp443.xml" ContentType="application/vnd.ms-excel.controlproperties+xml"/>
  <Override PartName="/xl/ctrlProps/ctrlProp444.xml" ContentType="application/vnd.ms-excel.controlproperties+xml"/>
  <Override PartName="/xl/drawings/drawing27.xml" ContentType="application/vnd.openxmlformats-officedocument.drawing+xml"/>
  <Override PartName="/xl/ctrlProps/ctrlProp445.xml" ContentType="application/vnd.ms-excel.controlproperties+xml"/>
  <Override PartName="/xl/ctrlProps/ctrlProp446.xml" ContentType="application/vnd.ms-excel.controlproperties+xml"/>
  <Override PartName="/xl/ctrlProps/ctrlProp447.xml" ContentType="application/vnd.ms-excel.controlproperties+xml"/>
  <Override PartName="/xl/ctrlProps/ctrlProp448.xml" ContentType="application/vnd.ms-excel.controlproperties+xml"/>
  <Override PartName="/xl/ctrlProps/ctrlProp449.xml" ContentType="application/vnd.ms-excel.controlproperties+xml"/>
  <Override PartName="/xl/ctrlProps/ctrlProp450.xml" ContentType="application/vnd.ms-excel.controlproperties+xml"/>
  <Override PartName="/xl/ctrlProps/ctrlProp451.xml" ContentType="application/vnd.ms-excel.controlproperties+xml"/>
  <Override PartName="/xl/ctrlProps/ctrlProp452.xml" ContentType="application/vnd.ms-excel.controlproperties+xml"/>
  <Override PartName="/xl/ctrlProps/ctrlProp453.xml" ContentType="application/vnd.ms-excel.controlproperties+xml"/>
  <Override PartName="/xl/ctrlProps/ctrlProp454.xml" ContentType="application/vnd.ms-excel.controlproperties+xml"/>
  <Override PartName="/xl/ctrlProps/ctrlProp455.xml" ContentType="application/vnd.ms-excel.controlproperties+xml"/>
  <Override PartName="/xl/ctrlProps/ctrlProp456.xml" ContentType="application/vnd.ms-excel.controlproperties+xml"/>
  <Override PartName="/xl/ctrlProps/ctrlProp457.xml" ContentType="application/vnd.ms-excel.controlproperties+xml"/>
  <Override PartName="/xl/ctrlProps/ctrlProp458.xml" ContentType="application/vnd.ms-excel.controlproperties+xml"/>
  <Override PartName="/xl/ctrlProps/ctrlProp459.xml" ContentType="application/vnd.ms-excel.controlproperties+xml"/>
  <Override PartName="/xl/ctrlProps/ctrlProp460.xml" ContentType="application/vnd.ms-excel.controlproperties+xml"/>
  <Override PartName="/xl/ctrlProps/ctrlProp461.xml" ContentType="application/vnd.ms-excel.controlproperties+xml"/>
  <Override PartName="/xl/ctrlProps/ctrlProp462.xml" ContentType="application/vnd.ms-excel.controlproperties+xml"/>
  <Override PartName="/xl/drawings/drawing28.xml" ContentType="application/vnd.openxmlformats-officedocument.drawing+xml"/>
  <Override PartName="/xl/ctrlProps/ctrlProp463.xml" ContentType="application/vnd.ms-excel.controlproperties+xml"/>
  <Override PartName="/xl/ctrlProps/ctrlProp464.xml" ContentType="application/vnd.ms-excel.controlproperties+xml"/>
  <Override PartName="/xl/ctrlProps/ctrlProp465.xml" ContentType="application/vnd.ms-excel.controlproperties+xml"/>
  <Override PartName="/xl/ctrlProps/ctrlProp466.xml" ContentType="application/vnd.ms-excel.controlproperties+xml"/>
  <Override PartName="/xl/ctrlProps/ctrlProp467.xml" ContentType="application/vnd.ms-excel.controlproperties+xml"/>
  <Override PartName="/xl/ctrlProps/ctrlProp468.xml" ContentType="application/vnd.ms-excel.controlproperties+xml"/>
  <Override PartName="/xl/ctrlProps/ctrlProp469.xml" ContentType="application/vnd.ms-excel.controlproperties+xml"/>
  <Override PartName="/xl/ctrlProps/ctrlProp470.xml" ContentType="application/vnd.ms-excel.controlproperties+xml"/>
  <Override PartName="/xl/ctrlProps/ctrlProp471.xml" ContentType="application/vnd.ms-excel.controlproperties+xml"/>
  <Override PartName="/xl/ctrlProps/ctrlProp472.xml" ContentType="application/vnd.ms-excel.controlproperties+xml"/>
  <Override PartName="/xl/ctrlProps/ctrlProp473.xml" ContentType="application/vnd.ms-excel.controlproperties+xml"/>
  <Override PartName="/xl/ctrlProps/ctrlProp474.xml" ContentType="application/vnd.ms-excel.controlproperties+xml"/>
  <Override PartName="/xl/ctrlProps/ctrlProp475.xml" ContentType="application/vnd.ms-excel.controlproperties+xml"/>
  <Override PartName="/xl/ctrlProps/ctrlProp476.xml" ContentType="application/vnd.ms-excel.controlproperties+xml"/>
  <Override PartName="/xl/ctrlProps/ctrlProp477.xml" ContentType="application/vnd.ms-excel.controlproperties+xml"/>
  <Override PartName="/xl/ctrlProps/ctrlProp478.xml" ContentType="application/vnd.ms-excel.controlproperties+xml"/>
  <Override PartName="/xl/ctrlProps/ctrlProp479.xml" ContentType="application/vnd.ms-excel.controlproperties+xml"/>
  <Override PartName="/xl/ctrlProps/ctrlProp480.xml" ContentType="application/vnd.ms-excel.controlproperties+xml"/>
  <Override PartName="/xl/drawings/drawing29.xml" ContentType="application/vnd.openxmlformats-officedocument.drawing+xml"/>
  <Override PartName="/xl/ctrlProps/ctrlProp481.xml" ContentType="application/vnd.ms-excel.controlproperties+xml"/>
  <Override PartName="/xl/ctrlProps/ctrlProp482.xml" ContentType="application/vnd.ms-excel.controlproperties+xml"/>
  <Override PartName="/xl/ctrlProps/ctrlProp483.xml" ContentType="application/vnd.ms-excel.controlproperties+xml"/>
  <Override PartName="/xl/ctrlProps/ctrlProp484.xml" ContentType="application/vnd.ms-excel.controlproperties+xml"/>
  <Override PartName="/xl/ctrlProps/ctrlProp485.xml" ContentType="application/vnd.ms-excel.controlproperties+xml"/>
  <Override PartName="/xl/ctrlProps/ctrlProp486.xml" ContentType="application/vnd.ms-excel.controlproperties+xml"/>
  <Override PartName="/xl/ctrlProps/ctrlProp487.xml" ContentType="application/vnd.ms-excel.controlproperties+xml"/>
  <Override PartName="/xl/ctrlProps/ctrlProp488.xml" ContentType="application/vnd.ms-excel.controlproperties+xml"/>
  <Override PartName="/xl/ctrlProps/ctrlProp489.xml" ContentType="application/vnd.ms-excel.controlproperties+xml"/>
  <Override PartName="/xl/ctrlProps/ctrlProp490.xml" ContentType="application/vnd.ms-excel.controlproperties+xml"/>
  <Override PartName="/xl/ctrlProps/ctrlProp491.xml" ContentType="application/vnd.ms-excel.controlproperties+xml"/>
  <Override PartName="/xl/ctrlProps/ctrlProp492.xml" ContentType="application/vnd.ms-excel.controlproperties+xml"/>
  <Override PartName="/xl/ctrlProps/ctrlProp493.xml" ContentType="application/vnd.ms-excel.controlproperties+xml"/>
  <Override PartName="/xl/ctrlProps/ctrlProp494.xml" ContentType="application/vnd.ms-excel.controlproperties+xml"/>
  <Override PartName="/xl/ctrlProps/ctrlProp495.xml" ContentType="application/vnd.ms-excel.controlproperties+xml"/>
  <Override PartName="/xl/ctrlProps/ctrlProp496.xml" ContentType="application/vnd.ms-excel.controlproperties+xml"/>
  <Override PartName="/xl/ctrlProps/ctrlProp497.xml" ContentType="application/vnd.ms-excel.controlproperties+xml"/>
  <Override PartName="/xl/drawings/drawing30.xml" ContentType="application/vnd.openxmlformats-officedocument.drawing+xml"/>
  <Override PartName="/xl/ctrlProps/ctrlProp498.xml" ContentType="application/vnd.ms-excel.controlproperties+xml"/>
  <Override PartName="/xl/ctrlProps/ctrlProp499.xml" ContentType="application/vnd.ms-excel.controlproperties+xml"/>
  <Override PartName="/xl/ctrlProps/ctrlProp500.xml" ContentType="application/vnd.ms-excel.controlproperties+xml"/>
  <Override PartName="/xl/ctrlProps/ctrlProp501.xml" ContentType="application/vnd.ms-excel.controlproperties+xml"/>
  <Override PartName="/xl/ctrlProps/ctrlProp502.xml" ContentType="application/vnd.ms-excel.controlproperties+xml"/>
  <Override PartName="/xl/ctrlProps/ctrlProp503.xml" ContentType="application/vnd.ms-excel.controlproperties+xml"/>
  <Override PartName="/xl/ctrlProps/ctrlProp504.xml" ContentType="application/vnd.ms-excel.controlproperties+xml"/>
  <Override PartName="/xl/drawings/drawing31.xml" ContentType="application/vnd.openxmlformats-officedocument.drawing+xml"/>
  <Override PartName="/xl/drawings/drawing32.xml" ContentType="application/vnd.openxmlformats-officedocument.drawing+xml"/>
  <Override PartName="/xl/drawings/drawing33.xml" ContentType="application/vnd.openxmlformats-officedocument.drawing+xml"/>
  <Override PartName="/xl/ctrlProps/ctrlProp505.xml" ContentType="application/vnd.ms-excel.controlproperties+xml"/>
  <Override PartName="/xl/drawings/drawing34.xml" ContentType="application/vnd.openxmlformats-officedocument.drawing+xml"/>
  <Override PartName="/xl/ctrlProps/ctrlProp506.xml" ContentType="application/vnd.ms-excel.controlproperties+xml"/>
  <Override PartName="/xl/ctrlProps/ctrlProp507.xml" ContentType="application/vnd.ms-excel.controlproperties+xml"/>
  <Override PartName="/xl/ctrlProps/ctrlProp508.xml" ContentType="application/vnd.ms-excel.controlproperties+xml"/>
  <Override PartName="/xl/ctrlProps/ctrlProp509.xml" ContentType="application/vnd.ms-excel.controlproperties+xml"/>
  <Override PartName="/xl/ctrlProps/ctrlProp510.xml" ContentType="application/vnd.ms-excel.controlproperties+xml"/>
  <Override PartName="/xl/ctrlProps/ctrlProp511.xml" ContentType="application/vnd.ms-excel.controlproperties+xml"/>
  <Override PartName="/xl/ctrlProps/ctrlProp512.xml" ContentType="application/vnd.ms-excel.controlproperties+xml"/>
  <Override PartName="/xl/ctrlProps/ctrlProp513.xml" ContentType="application/vnd.ms-excel.controlproperties+xml"/>
  <Override PartName="/xl/ctrlProps/ctrlProp514.xml" ContentType="application/vnd.ms-excel.controlproperties+xml"/>
  <Override PartName="/xl/ctrlProps/ctrlProp515.xml" ContentType="application/vnd.ms-excel.controlproperties+xml"/>
  <Override PartName="/xl/ctrlProps/ctrlProp516.xml" ContentType="application/vnd.ms-excel.controlproperties+xml"/>
  <Override PartName="/xl/ctrlProps/ctrlProp517.xml" ContentType="application/vnd.ms-excel.controlproperties+xml"/>
  <Override PartName="/xl/ctrlProps/ctrlProp518.xml" ContentType="application/vnd.ms-excel.controlproperties+xml"/>
  <Override PartName="/xl/ctrlProps/ctrlProp519.xml" ContentType="application/vnd.ms-excel.controlproperties+xml"/>
  <Override PartName="/xl/ctrlProps/ctrlProp520.xml" ContentType="application/vnd.ms-excel.controlproperties+xml"/>
  <Override PartName="/xl/ctrlProps/ctrlProp521.xml" ContentType="application/vnd.ms-excel.controlproperties+xml"/>
  <Override PartName="/xl/ctrlProps/ctrlProp522.xml" ContentType="application/vnd.ms-excel.controlproperties+xml"/>
  <Override PartName="/xl/ctrlProps/ctrlProp523.xml" ContentType="application/vnd.ms-excel.controlproperties+xml"/>
  <Override PartName="/xl/ctrlProps/ctrlProp524.xml" ContentType="application/vnd.ms-excel.controlproperties+xml"/>
  <Override PartName="/xl/ctrlProps/ctrlProp525.xml" ContentType="application/vnd.ms-excel.controlproperties+xml"/>
  <Override PartName="/xl/ctrlProps/ctrlProp526.xml" ContentType="application/vnd.ms-excel.controlproperties+xml"/>
  <Override PartName="/xl/ctrlProps/ctrlProp527.xml" ContentType="application/vnd.ms-excel.controlproperties+xml"/>
  <Override PartName="/xl/ctrlProps/ctrlProp528.xml" ContentType="application/vnd.ms-excel.controlproperties+xml"/>
  <Override PartName="/xl/tables/table17.xml" ContentType="application/vnd.openxmlformats-officedocument.spreadsheetml.table+xml"/>
  <Override PartName="/xl/drawings/drawing35.xml" ContentType="application/vnd.openxmlformats-officedocument.drawing+xml"/>
  <Override PartName="/xl/ctrlProps/ctrlProp529.xml" ContentType="application/vnd.ms-excel.controlproperties+xml"/>
  <Override PartName="/xl/ctrlProps/ctrlProp530.xml" ContentType="application/vnd.ms-excel.controlproperties+xml"/>
  <Override PartName="/xl/ctrlProps/ctrlProp531.xml" ContentType="application/vnd.ms-excel.controlproperties+xml"/>
  <Override PartName="/xl/ctrlProps/ctrlProp532.xml" ContentType="application/vnd.ms-excel.controlproperties+xml"/>
  <Override PartName="/xl/ctrlProps/ctrlProp533.xml" ContentType="application/vnd.ms-excel.controlproperties+xml"/>
  <Override PartName="/xl/ctrlProps/ctrlProp534.xml" ContentType="application/vnd.ms-excel.controlproperties+xml"/>
  <Override PartName="/xl/ctrlProps/ctrlProp535.xml" ContentType="application/vnd.ms-excel.controlproperties+xml"/>
  <Override PartName="/xl/ctrlProps/ctrlProp536.xml" ContentType="application/vnd.ms-excel.controlproperties+xml"/>
  <Override PartName="/xl/ctrlProps/ctrlProp537.xml" ContentType="application/vnd.ms-excel.controlproperties+xml"/>
  <Override PartName="/xl/ctrlProps/ctrlProp538.xml" ContentType="application/vnd.ms-excel.controlproperties+xml"/>
  <Override PartName="/xl/ctrlProps/ctrlProp539.xml" ContentType="application/vnd.ms-excel.controlproperties+xml"/>
  <Override PartName="/xl/ctrlProps/ctrlProp540.xml" ContentType="application/vnd.ms-excel.controlproperties+xml"/>
  <Override PartName="/xl/ctrlProps/ctrlProp541.xml" ContentType="application/vnd.ms-excel.controlproperties+xml"/>
  <Override PartName="/xl/ctrlProps/ctrlProp542.xml" ContentType="application/vnd.ms-excel.controlproperties+xml"/>
  <Override PartName="/xl/ctrlProps/ctrlProp543.xml" ContentType="application/vnd.ms-excel.controlproperties+xml"/>
  <Override PartName="/xl/ctrlProps/ctrlProp544.xml" ContentType="application/vnd.ms-excel.controlproperties+xml"/>
  <Override PartName="/xl/ctrlProps/ctrlProp545.xml" ContentType="application/vnd.ms-excel.controlproperties+xml"/>
  <Override PartName="/xl/ctrlProps/ctrlProp546.xml" ContentType="application/vnd.ms-excel.controlproperties+xml"/>
  <Override PartName="/xl/ctrlProps/ctrlProp547.xml" ContentType="application/vnd.ms-excel.controlproperties+xml"/>
  <Override PartName="/xl/ctrlProps/ctrlProp548.xml" ContentType="application/vnd.ms-excel.controlproperties+xml"/>
  <Override PartName="/xl/ctrlProps/ctrlProp549.xml" ContentType="application/vnd.ms-excel.controlproperties+xml"/>
  <Override PartName="/xl/ctrlProps/ctrlProp550.xml" ContentType="application/vnd.ms-excel.controlproperties+xml"/>
  <Override PartName="/xl/tables/table18.xml" ContentType="application/vnd.openxmlformats-officedocument.spreadsheetml.table+xml"/>
  <Override PartName="/xl/drawings/drawing36.xml" ContentType="application/vnd.openxmlformats-officedocument.drawing+xml"/>
  <Override PartName="/xl/ctrlProps/ctrlProp551.xml" ContentType="application/vnd.ms-excel.controlproperties+xml"/>
  <Override PartName="/xl/ctrlProps/ctrlProp552.xml" ContentType="application/vnd.ms-excel.controlproperties+xml"/>
  <Override PartName="/xl/ctrlProps/ctrlProp553.xml" ContentType="application/vnd.ms-excel.controlproperties+xml"/>
  <Override PartName="/xl/ctrlProps/ctrlProp554.xml" ContentType="application/vnd.ms-excel.controlproperties+xml"/>
  <Override PartName="/xl/ctrlProps/ctrlProp555.xml" ContentType="application/vnd.ms-excel.controlproperties+xml"/>
  <Override PartName="/xl/ctrlProps/ctrlProp556.xml" ContentType="application/vnd.ms-excel.controlproperties+xml"/>
  <Override PartName="/xl/ctrlProps/ctrlProp557.xml" ContentType="application/vnd.ms-excel.controlproperties+xml"/>
  <Override PartName="/xl/ctrlProps/ctrlProp558.xml" ContentType="application/vnd.ms-excel.controlproperties+xml"/>
  <Override PartName="/xl/ctrlProps/ctrlProp559.xml" ContentType="application/vnd.ms-excel.controlproperties+xml"/>
  <Override PartName="/xl/ctrlProps/ctrlProp560.xml" ContentType="application/vnd.ms-excel.controlproperties+xml"/>
  <Override PartName="/xl/ctrlProps/ctrlProp561.xml" ContentType="application/vnd.ms-excel.controlproperties+xml"/>
  <Override PartName="/xl/ctrlProps/ctrlProp562.xml" ContentType="application/vnd.ms-excel.controlproperties+xml"/>
  <Override PartName="/xl/ctrlProps/ctrlProp563.xml" ContentType="application/vnd.ms-excel.controlproperties+xml"/>
  <Override PartName="/xl/ctrlProps/ctrlProp564.xml" ContentType="application/vnd.ms-excel.controlproperties+xml"/>
  <Override PartName="/xl/ctrlProps/ctrlProp565.xml" ContentType="application/vnd.ms-excel.controlproperties+xml"/>
  <Override PartName="/xl/ctrlProps/ctrlProp566.xml" ContentType="application/vnd.ms-excel.controlproperties+xml"/>
  <Override PartName="/xl/ctrlProps/ctrlProp567.xml" ContentType="application/vnd.ms-excel.controlproperties+xml"/>
  <Override PartName="/xl/ctrlProps/ctrlProp568.xml" ContentType="application/vnd.ms-excel.controlproperties+xml"/>
  <Override PartName="/xl/ctrlProps/ctrlProp569.xml" ContentType="application/vnd.ms-excel.controlproperties+xml"/>
  <Override PartName="/xl/ctrlProps/ctrlProp570.xml" ContentType="application/vnd.ms-excel.controlproperties+xml"/>
  <Override PartName="/xl/ctrlProps/ctrlProp571.xml" ContentType="application/vnd.ms-excel.controlproperties+xml"/>
  <Override PartName="/xl/ctrlProps/ctrlProp572.xml" ContentType="application/vnd.ms-excel.controlproperties+xml"/>
  <Override PartName="/xl/ctrlProps/ctrlProp573.xml" ContentType="application/vnd.ms-excel.controlproperties+xml"/>
  <Override PartName="/xl/tables/table19.xml" ContentType="application/vnd.openxmlformats-officedocument.spreadsheetml.table+xml"/>
  <Override PartName="/xl/drawings/drawing37.xml" ContentType="application/vnd.openxmlformats-officedocument.drawing+xml"/>
  <Override PartName="/xl/ctrlProps/ctrlProp574.xml" ContentType="application/vnd.ms-excel.controlproperties+xml"/>
  <Override PartName="/xl/ctrlProps/ctrlProp575.xml" ContentType="application/vnd.ms-excel.controlproperties+xml"/>
  <Override PartName="/xl/ctrlProps/ctrlProp576.xml" ContentType="application/vnd.ms-excel.controlproperties+xml"/>
  <Override PartName="/xl/ctrlProps/ctrlProp577.xml" ContentType="application/vnd.ms-excel.controlproperties+xml"/>
  <Override PartName="/xl/ctrlProps/ctrlProp578.xml" ContentType="application/vnd.ms-excel.controlproperties+xml"/>
  <Override PartName="/xl/ctrlProps/ctrlProp579.xml" ContentType="application/vnd.ms-excel.controlproperties+xml"/>
  <Override PartName="/xl/ctrlProps/ctrlProp580.xml" ContentType="application/vnd.ms-excel.controlproperties+xml"/>
  <Override PartName="/xl/ctrlProps/ctrlProp581.xml" ContentType="application/vnd.ms-excel.controlproperties+xml"/>
  <Override PartName="/xl/ctrlProps/ctrlProp582.xml" ContentType="application/vnd.ms-excel.controlproperties+xml"/>
  <Override PartName="/xl/ctrlProps/ctrlProp583.xml" ContentType="application/vnd.ms-excel.controlproperties+xml"/>
  <Override PartName="/xl/ctrlProps/ctrlProp584.xml" ContentType="application/vnd.ms-excel.controlproperties+xml"/>
  <Override PartName="/xl/ctrlProps/ctrlProp585.xml" ContentType="application/vnd.ms-excel.controlproperties+xml"/>
  <Override PartName="/xl/ctrlProps/ctrlProp586.xml" ContentType="application/vnd.ms-excel.controlproperties+xml"/>
  <Override PartName="/xl/ctrlProps/ctrlProp587.xml" ContentType="application/vnd.ms-excel.controlproperties+xml"/>
  <Override PartName="/xl/ctrlProps/ctrlProp588.xml" ContentType="application/vnd.ms-excel.controlproperties+xml"/>
  <Override PartName="/xl/ctrlProps/ctrlProp589.xml" ContentType="application/vnd.ms-excel.controlproperties+xml"/>
  <Override PartName="/xl/ctrlProps/ctrlProp590.xml" ContentType="application/vnd.ms-excel.controlproperties+xml"/>
  <Override PartName="/xl/ctrlProps/ctrlProp591.xml" ContentType="application/vnd.ms-excel.controlproperties+xml"/>
  <Override PartName="/xl/ctrlProps/ctrlProp592.xml" ContentType="application/vnd.ms-excel.controlproperties+xml"/>
  <Override PartName="/xl/ctrlProps/ctrlProp593.xml" ContentType="application/vnd.ms-excel.controlproperties+xml"/>
  <Override PartName="/xl/ctrlProps/ctrlProp594.xml" ContentType="application/vnd.ms-excel.controlproperties+xml"/>
  <Override PartName="/xl/tables/table20.xml" ContentType="application/vnd.openxmlformats-officedocument.spreadsheetml.table+xml"/>
  <Override PartName="/xl/drawings/drawing38.xml" ContentType="application/vnd.openxmlformats-officedocument.drawing+xml"/>
  <Override PartName="/xl/ctrlProps/ctrlProp595.xml" ContentType="application/vnd.ms-excel.controlproperties+xml"/>
  <Override PartName="/xl/ctrlProps/ctrlProp596.xml" ContentType="application/vnd.ms-excel.controlproperties+xml"/>
  <Override PartName="/xl/ctrlProps/ctrlProp597.xml" ContentType="application/vnd.ms-excel.controlproperties+xml"/>
  <Override PartName="/xl/ctrlProps/ctrlProp598.xml" ContentType="application/vnd.ms-excel.controlproperties+xml"/>
  <Override PartName="/xl/ctrlProps/ctrlProp599.xml" ContentType="application/vnd.ms-excel.controlproperties+xml"/>
  <Override PartName="/xl/ctrlProps/ctrlProp600.xml" ContentType="application/vnd.ms-excel.controlproperties+xml"/>
  <Override PartName="/xl/ctrlProps/ctrlProp601.xml" ContentType="application/vnd.ms-excel.controlproperties+xml"/>
  <Override PartName="/xl/ctrlProps/ctrlProp602.xml" ContentType="application/vnd.ms-excel.controlproperties+xml"/>
  <Override PartName="/xl/ctrlProps/ctrlProp603.xml" ContentType="application/vnd.ms-excel.controlproperties+xml"/>
  <Override PartName="/xl/ctrlProps/ctrlProp604.xml" ContentType="application/vnd.ms-excel.controlproperties+xml"/>
  <Override PartName="/xl/ctrlProps/ctrlProp605.xml" ContentType="application/vnd.ms-excel.controlproperties+xml"/>
  <Override PartName="/xl/ctrlProps/ctrlProp606.xml" ContentType="application/vnd.ms-excel.controlproperties+xml"/>
  <Override PartName="/xl/ctrlProps/ctrlProp607.xml" ContentType="application/vnd.ms-excel.controlproperties+xml"/>
  <Override PartName="/xl/ctrlProps/ctrlProp608.xml" ContentType="application/vnd.ms-excel.controlproperties+xml"/>
  <Override PartName="/xl/ctrlProps/ctrlProp609.xml" ContentType="application/vnd.ms-excel.controlproperties+xml"/>
  <Override PartName="/xl/ctrlProps/ctrlProp610.xml" ContentType="application/vnd.ms-excel.controlproperties+xml"/>
  <Override PartName="/xl/ctrlProps/ctrlProp611.xml" ContentType="application/vnd.ms-excel.controlproperties+xml"/>
  <Override PartName="/xl/ctrlProps/ctrlProp612.xml" ContentType="application/vnd.ms-excel.controlproperties+xml"/>
  <Override PartName="/xl/ctrlProps/ctrlProp613.xml" ContentType="application/vnd.ms-excel.controlproperties+xml"/>
  <Override PartName="/xl/ctrlProps/ctrlProp614.xml" ContentType="application/vnd.ms-excel.controlproperties+xml"/>
  <Override PartName="/xl/ctrlProps/ctrlProp615.xml" ContentType="application/vnd.ms-excel.controlproperties+xml"/>
  <Override PartName="/xl/tables/table21.xml" ContentType="application/vnd.openxmlformats-officedocument.spreadsheetml.table+xml"/>
  <Override PartName="/xl/drawings/drawing39.xml" ContentType="application/vnd.openxmlformats-officedocument.drawing+xml"/>
  <Override PartName="/xl/ctrlProps/ctrlProp616.xml" ContentType="application/vnd.ms-excel.controlproperties+xml"/>
  <Override PartName="/xl/ctrlProps/ctrlProp617.xml" ContentType="application/vnd.ms-excel.controlproperties+xml"/>
  <Override PartName="/xl/ctrlProps/ctrlProp618.xml" ContentType="application/vnd.ms-excel.controlproperties+xml"/>
  <Override PartName="/xl/ctrlProps/ctrlProp619.xml" ContentType="application/vnd.ms-excel.controlproperties+xml"/>
  <Override PartName="/xl/ctrlProps/ctrlProp620.xml" ContentType="application/vnd.ms-excel.controlproperties+xml"/>
  <Override PartName="/xl/ctrlProps/ctrlProp621.xml" ContentType="application/vnd.ms-excel.controlproperties+xml"/>
  <Override PartName="/xl/ctrlProps/ctrlProp622.xml" ContentType="application/vnd.ms-excel.controlproperties+xml"/>
  <Override PartName="/xl/ctrlProps/ctrlProp623.xml" ContentType="application/vnd.ms-excel.controlproperties+xml"/>
  <Override PartName="/xl/ctrlProps/ctrlProp624.xml" ContentType="application/vnd.ms-excel.controlproperties+xml"/>
  <Override PartName="/xl/ctrlProps/ctrlProp625.xml" ContentType="application/vnd.ms-excel.controlproperties+xml"/>
  <Override PartName="/xl/ctrlProps/ctrlProp626.xml" ContentType="application/vnd.ms-excel.controlproperties+xml"/>
  <Override PartName="/xl/ctrlProps/ctrlProp627.xml" ContentType="application/vnd.ms-excel.controlproperties+xml"/>
  <Override PartName="/xl/ctrlProps/ctrlProp628.xml" ContentType="application/vnd.ms-excel.controlproperties+xml"/>
  <Override PartName="/xl/ctrlProps/ctrlProp629.xml" ContentType="application/vnd.ms-excel.controlproperties+xml"/>
  <Override PartName="/xl/ctrlProps/ctrlProp630.xml" ContentType="application/vnd.ms-excel.controlproperties+xml"/>
  <Override PartName="/xl/ctrlProps/ctrlProp631.xml" ContentType="application/vnd.ms-excel.controlproperties+xml"/>
  <Override PartName="/xl/ctrlProps/ctrlProp632.xml" ContentType="application/vnd.ms-excel.controlproperties+xml"/>
  <Override PartName="/xl/ctrlProps/ctrlProp633.xml" ContentType="application/vnd.ms-excel.controlproperties+xml"/>
  <Override PartName="/xl/ctrlProps/ctrlProp634.xml" ContentType="application/vnd.ms-excel.controlproperties+xml"/>
  <Override PartName="/xl/ctrlProps/ctrlProp635.xml" ContentType="application/vnd.ms-excel.controlproperties+xml"/>
  <Override PartName="/xl/ctrlProps/ctrlProp636.xml" ContentType="application/vnd.ms-excel.controlproperties+xml"/>
  <Override PartName="/xl/tables/table22.xml" ContentType="application/vnd.openxmlformats-officedocument.spreadsheetml.table+xml"/>
  <Override PartName="/xl/drawings/drawing40.xml" ContentType="application/vnd.openxmlformats-officedocument.drawing+xml"/>
  <Override PartName="/xl/ctrlProps/ctrlProp637.xml" ContentType="application/vnd.ms-excel.controlproperties+xml"/>
  <Override PartName="/xl/ctrlProps/ctrlProp638.xml" ContentType="application/vnd.ms-excel.controlproperties+xml"/>
  <Override PartName="/xl/ctrlProps/ctrlProp639.xml" ContentType="application/vnd.ms-excel.controlproperties+xml"/>
  <Override PartName="/xl/ctrlProps/ctrlProp640.xml" ContentType="application/vnd.ms-excel.controlproperties+xml"/>
  <Override PartName="/xl/ctrlProps/ctrlProp641.xml" ContentType="application/vnd.ms-excel.controlproperties+xml"/>
  <Override PartName="/xl/ctrlProps/ctrlProp642.xml" ContentType="application/vnd.ms-excel.controlproperties+xml"/>
  <Override PartName="/xl/ctrlProps/ctrlProp643.xml" ContentType="application/vnd.ms-excel.controlproperties+xml"/>
  <Override PartName="/xl/ctrlProps/ctrlProp644.xml" ContentType="application/vnd.ms-excel.controlproperties+xml"/>
  <Override PartName="/xl/ctrlProps/ctrlProp645.xml" ContentType="application/vnd.ms-excel.controlproperties+xml"/>
  <Override PartName="/xl/ctrlProps/ctrlProp646.xml" ContentType="application/vnd.ms-excel.controlproperties+xml"/>
  <Override PartName="/xl/ctrlProps/ctrlProp647.xml" ContentType="application/vnd.ms-excel.controlproperties+xml"/>
  <Override PartName="/xl/ctrlProps/ctrlProp648.xml" ContentType="application/vnd.ms-excel.controlproperties+xml"/>
  <Override PartName="/xl/ctrlProps/ctrlProp649.xml" ContentType="application/vnd.ms-excel.controlproperties+xml"/>
  <Override PartName="/xl/ctrlProps/ctrlProp650.xml" ContentType="application/vnd.ms-excel.controlproperties+xml"/>
  <Override PartName="/xl/ctrlProps/ctrlProp651.xml" ContentType="application/vnd.ms-excel.controlproperties+xml"/>
  <Override PartName="/xl/ctrlProps/ctrlProp652.xml" ContentType="application/vnd.ms-excel.controlproperties+xml"/>
  <Override PartName="/xl/ctrlProps/ctrlProp653.xml" ContentType="application/vnd.ms-excel.controlproperties+xml"/>
  <Override PartName="/xl/ctrlProps/ctrlProp654.xml" ContentType="application/vnd.ms-excel.controlproperties+xml"/>
  <Override PartName="/xl/ctrlProps/ctrlProp655.xml" ContentType="application/vnd.ms-excel.controlproperties+xml"/>
  <Override PartName="/xl/ctrlProps/ctrlProp656.xml" ContentType="application/vnd.ms-excel.controlproperties+xml"/>
  <Override PartName="/xl/ctrlProps/ctrlProp657.xml" ContentType="application/vnd.ms-excel.controlproperties+xml"/>
  <Override PartName="/xl/tables/table23.xml" ContentType="application/vnd.openxmlformats-officedocument.spreadsheetml.table+xml"/>
  <Override PartName="/xl/drawings/drawing41.xml" ContentType="application/vnd.openxmlformats-officedocument.drawing+xml"/>
  <Override PartName="/xl/ctrlProps/ctrlProp658.xml" ContentType="application/vnd.ms-excel.controlproperties+xml"/>
  <Override PartName="/xl/ctrlProps/ctrlProp659.xml" ContentType="application/vnd.ms-excel.controlproperties+xml"/>
  <Override PartName="/xl/ctrlProps/ctrlProp660.xml" ContentType="application/vnd.ms-excel.controlproperties+xml"/>
  <Override PartName="/xl/ctrlProps/ctrlProp661.xml" ContentType="application/vnd.ms-excel.controlproperties+xml"/>
  <Override PartName="/xl/ctrlProps/ctrlProp662.xml" ContentType="application/vnd.ms-excel.controlproperties+xml"/>
  <Override PartName="/xl/ctrlProps/ctrlProp663.xml" ContentType="application/vnd.ms-excel.controlproperties+xml"/>
  <Override PartName="/xl/ctrlProps/ctrlProp664.xml" ContentType="application/vnd.ms-excel.controlproperties+xml"/>
  <Override PartName="/xl/ctrlProps/ctrlProp665.xml" ContentType="application/vnd.ms-excel.controlproperties+xml"/>
  <Override PartName="/xl/ctrlProps/ctrlProp666.xml" ContentType="application/vnd.ms-excel.controlproperties+xml"/>
  <Override PartName="/xl/ctrlProps/ctrlProp667.xml" ContentType="application/vnd.ms-excel.controlproperties+xml"/>
  <Override PartName="/xl/ctrlProps/ctrlProp668.xml" ContentType="application/vnd.ms-excel.controlproperties+xml"/>
  <Override PartName="/xl/ctrlProps/ctrlProp669.xml" ContentType="application/vnd.ms-excel.controlproperties+xml"/>
  <Override PartName="/xl/ctrlProps/ctrlProp670.xml" ContentType="application/vnd.ms-excel.controlproperties+xml"/>
  <Override PartName="/xl/ctrlProps/ctrlProp671.xml" ContentType="application/vnd.ms-excel.controlproperties+xml"/>
  <Override PartName="/xl/ctrlProps/ctrlProp672.xml" ContentType="application/vnd.ms-excel.controlproperties+xml"/>
  <Override PartName="/xl/ctrlProps/ctrlProp673.xml" ContentType="application/vnd.ms-excel.controlproperties+xml"/>
  <Override PartName="/xl/ctrlProps/ctrlProp674.xml" ContentType="application/vnd.ms-excel.controlproperties+xml"/>
  <Override PartName="/xl/ctrlProps/ctrlProp675.xml" ContentType="application/vnd.ms-excel.controlproperties+xml"/>
  <Override PartName="/xl/ctrlProps/ctrlProp676.xml" ContentType="application/vnd.ms-excel.controlproperties+xml"/>
  <Override PartName="/xl/ctrlProps/ctrlProp677.xml" ContentType="application/vnd.ms-excel.controlproperties+xml"/>
  <Override PartName="/xl/ctrlProps/ctrlProp678.xml" ContentType="application/vnd.ms-excel.controlproperties+xml"/>
  <Override PartName="/xl/tables/table24.xml" ContentType="application/vnd.openxmlformats-officedocument.spreadsheetml.table+xml"/>
  <Override PartName="/xl/drawings/drawing42.xml" ContentType="application/vnd.openxmlformats-officedocument.drawing+xml"/>
  <Override PartName="/xl/ctrlProps/ctrlProp679.xml" ContentType="application/vnd.ms-excel.controlproperties+xml"/>
  <Override PartName="/xl/ctrlProps/ctrlProp680.xml" ContentType="application/vnd.ms-excel.controlproperties+xml"/>
  <Override PartName="/xl/ctrlProps/ctrlProp681.xml" ContentType="application/vnd.ms-excel.controlproperties+xml"/>
  <Override PartName="/xl/ctrlProps/ctrlProp682.xml" ContentType="application/vnd.ms-excel.controlproperties+xml"/>
  <Override PartName="/xl/ctrlProps/ctrlProp683.xml" ContentType="application/vnd.ms-excel.controlproperties+xml"/>
  <Override PartName="/xl/ctrlProps/ctrlProp684.xml" ContentType="application/vnd.ms-excel.controlproperties+xml"/>
  <Override PartName="/xl/ctrlProps/ctrlProp685.xml" ContentType="application/vnd.ms-excel.controlproperties+xml"/>
  <Override PartName="/xl/ctrlProps/ctrlProp686.xml" ContentType="application/vnd.ms-excel.controlproperties+xml"/>
  <Override PartName="/xl/ctrlProps/ctrlProp687.xml" ContentType="application/vnd.ms-excel.controlproperties+xml"/>
  <Override PartName="/xl/ctrlProps/ctrlProp688.xml" ContentType="application/vnd.ms-excel.controlproperties+xml"/>
  <Override PartName="/xl/ctrlProps/ctrlProp689.xml" ContentType="application/vnd.ms-excel.controlproperties+xml"/>
  <Override PartName="/xl/ctrlProps/ctrlProp690.xml" ContentType="application/vnd.ms-excel.controlproperties+xml"/>
  <Override PartName="/xl/ctrlProps/ctrlProp691.xml" ContentType="application/vnd.ms-excel.controlproperties+xml"/>
  <Override PartName="/xl/ctrlProps/ctrlProp692.xml" ContentType="application/vnd.ms-excel.controlproperties+xml"/>
  <Override PartName="/xl/ctrlProps/ctrlProp693.xml" ContentType="application/vnd.ms-excel.controlproperties+xml"/>
  <Override PartName="/xl/ctrlProps/ctrlProp694.xml" ContentType="application/vnd.ms-excel.controlproperties+xml"/>
  <Override PartName="/xl/ctrlProps/ctrlProp695.xml" ContentType="application/vnd.ms-excel.controlproperties+xml"/>
  <Override PartName="/xl/ctrlProps/ctrlProp696.xml" ContentType="application/vnd.ms-excel.controlproperties+xml"/>
  <Override PartName="/xl/ctrlProps/ctrlProp697.xml" ContentType="application/vnd.ms-excel.controlproperties+xml"/>
  <Override PartName="/xl/ctrlProps/ctrlProp698.xml" ContentType="application/vnd.ms-excel.controlproperties+xml"/>
  <Override PartName="/xl/ctrlProps/ctrlProp699.xml" ContentType="application/vnd.ms-excel.controlproperties+xml"/>
  <Override PartName="/xl/tables/table25.xml" ContentType="application/vnd.openxmlformats-officedocument.spreadsheetml.table+xml"/>
  <Override PartName="/xl/drawings/drawing43.xml" ContentType="application/vnd.openxmlformats-officedocument.drawing+xml"/>
  <Override PartName="/xl/ctrlProps/ctrlProp700.xml" ContentType="application/vnd.ms-excel.controlproperties+xml"/>
  <Override PartName="/xl/ctrlProps/ctrlProp701.xml" ContentType="application/vnd.ms-excel.controlproperties+xml"/>
  <Override PartName="/xl/ctrlProps/ctrlProp702.xml" ContentType="application/vnd.ms-excel.controlproperties+xml"/>
  <Override PartName="/xl/ctrlProps/ctrlProp703.xml" ContentType="application/vnd.ms-excel.controlproperties+xml"/>
  <Override PartName="/xl/ctrlProps/ctrlProp704.xml" ContentType="application/vnd.ms-excel.controlproperties+xml"/>
  <Override PartName="/xl/ctrlProps/ctrlProp705.xml" ContentType="application/vnd.ms-excel.controlproperties+xml"/>
  <Override PartName="/xl/ctrlProps/ctrlProp706.xml" ContentType="application/vnd.ms-excel.controlproperties+xml"/>
  <Override PartName="/xl/ctrlProps/ctrlProp707.xml" ContentType="application/vnd.ms-excel.controlproperties+xml"/>
  <Override PartName="/xl/ctrlProps/ctrlProp708.xml" ContentType="application/vnd.ms-excel.controlproperties+xml"/>
  <Override PartName="/xl/ctrlProps/ctrlProp709.xml" ContentType="application/vnd.ms-excel.controlproperties+xml"/>
  <Override PartName="/xl/ctrlProps/ctrlProp710.xml" ContentType="application/vnd.ms-excel.controlproperties+xml"/>
  <Override PartName="/xl/ctrlProps/ctrlProp711.xml" ContentType="application/vnd.ms-excel.controlproperties+xml"/>
  <Override PartName="/xl/ctrlProps/ctrlProp712.xml" ContentType="application/vnd.ms-excel.controlproperties+xml"/>
  <Override PartName="/xl/ctrlProps/ctrlProp713.xml" ContentType="application/vnd.ms-excel.controlproperties+xml"/>
  <Override PartName="/xl/ctrlProps/ctrlProp714.xml" ContentType="application/vnd.ms-excel.controlproperties+xml"/>
  <Override PartName="/xl/ctrlProps/ctrlProp715.xml" ContentType="application/vnd.ms-excel.controlproperties+xml"/>
  <Override PartName="/xl/ctrlProps/ctrlProp716.xml" ContentType="application/vnd.ms-excel.controlproperties+xml"/>
  <Override PartName="/xl/ctrlProps/ctrlProp717.xml" ContentType="application/vnd.ms-excel.controlproperties+xml"/>
  <Override PartName="/xl/ctrlProps/ctrlProp718.xml" ContentType="application/vnd.ms-excel.controlproperties+xml"/>
  <Override PartName="/xl/ctrlProps/ctrlProp719.xml" ContentType="application/vnd.ms-excel.controlproperties+xml"/>
  <Override PartName="/xl/ctrlProps/ctrlProp720.xml" ContentType="application/vnd.ms-excel.controlproperties+xml"/>
  <Override PartName="/xl/tables/table26.xml" ContentType="application/vnd.openxmlformats-officedocument.spreadsheetml.table+xml"/>
  <Override PartName="/xl/drawings/drawing44.xml" ContentType="application/vnd.openxmlformats-officedocument.drawing+xml"/>
  <Override PartName="/xl/ctrlProps/ctrlProp721.xml" ContentType="application/vnd.ms-excel.controlproperties+xml"/>
  <Override PartName="/xl/ctrlProps/ctrlProp722.xml" ContentType="application/vnd.ms-excel.controlproperties+xml"/>
  <Override PartName="/xl/ctrlProps/ctrlProp723.xml" ContentType="application/vnd.ms-excel.controlproperties+xml"/>
  <Override PartName="/xl/ctrlProps/ctrlProp724.xml" ContentType="application/vnd.ms-excel.controlproperties+xml"/>
  <Override PartName="/xl/ctrlProps/ctrlProp725.xml" ContentType="application/vnd.ms-excel.controlproperties+xml"/>
  <Override PartName="/xl/ctrlProps/ctrlProp726.xml" ContentType="application/vnd.ms-excel.controlproperties+xml"/>
  <Override PartName="/xl/ctrlProps/ctrlProp727.xml" ContentType="application/vnd.ms-excel.controlproperties+xml"/>
  <Override PartName="/xl/ctrlProps/ctrlProp728.xml" ContentType="application/vnd.ms-excel.controlproperties+xml"/>
  <Override PartName="/xl/ctrlProps/ctrlProp729.xml" ContentType="application/vnd.ms-excel.controlproperties+xml"/>
  <Override PartName="/xl/ctrlProps/ctrlProp730.xml" ContentType="application/vnd.ms-excel.controlproperties+xml"/>
  <Override PartName="/xl/ctrlProps/ctrlProp731.xml" ContentType="application/vnd.ms-excel.controlproperties+xml"/>
  <Override PartName="/xl/ctrlProps/ctrlProp732.xml" ContentType="application/vnd.ms-excel.controlproperties+xml"/>
  <Override PartName="/xl/ctrlProps/ctrlProp733.xml" ContentType="application/vnd.ms-excel.controlproperties+xml"/>
  <Override PartName="/xl/ctrlProps/ctrlProp734.xml" ContentType="application/vnd.ms-excel.controlproperties+xml"/>
  <Override PartName="/xl/ctrlProps/ctrlProp735.xml" ContentType="application/vnd.ms-excel.controlproperties+xml"/>
  <Override PartName="/xl/ctrlProps/ctrlProp736.xml" ContentType="application/vnd.ms-excel.controlproperties+xml"/>
  <Override PartName="/xl/ctrlProps/ctrlProp737.xml" ContentType="application/vnd.ms-excel.controlproperties+xml"/>
  <Override PartName="/xl/ctrlProps/ctrlProp738.xml" ContentType="application/vnd.ms-excel.controlproperties+xml"/>
  <Override PartName="/xl/ctrlProps/ctrlProp739.xml" ContentType="application/vnd.ms-excel.controlproperties+xml"/>
  <Override PartName="/xl/ctrlProps/ctrlProp740.xml" ContentType="application/vnd.ms-excel.controlproperties+xml"/>
  <Override PartName="/xl/ctrlProps/ctrlProp741.xml" ContentType="application/vnd.ms-excel.controlproperties+xml"/>
  <Override PartName="/xl/tables/table27.xml" ContentType="application/vnd.openxmlformats-officedocument.spreadsheetml.table+xml"/>
  <Override PartName="/xl/drawings/drawing45.xml" ContentType="application/vnd.openxmlformats-officedocument.drawing+xml"/>
  <Override PartName="/xl/ctrlProps/ctrlProp742.xml" ContentType="application/vnd.ms-excel.controlproperties+xml"/>
  <Override PartName="/xl/ctrlProps/ctrlProp743.xml" ContentType="application/vnd.ms-excel.controlproperties+xml"/>
  <Override PartName="/xl/ctrlProps/ctrlProp744.xml" ContentType="application/vnd.ms-excel.controlproperties+xml"/>
  <Override PartName="/xl/ctrlProps/ctrlProp745.xml" ContentType="application/vnd.ms-excel.controlproperties+xml"/>
  <Override PartName="/xl/ctrlProps/ctrlProp746.xml" ContentType="application/vnd.ms-excel.controlproperties+xml"/>
  <Override PartName="/xl/ctrlProps/ctrlProp747.xml" ContentType="application/vnd.ms-excel.controlproperties+xml"/>
  <Override PartName="/xl/ctrlProps/ctrlProp748.xml" ContentType="application/vnd.ms-excel.controlproperties+xml"/>
  <Override PartName="/xl/ctrlProps/ctrlProp749.xml" ContentType="application/vnd.ms-excel.controlproperties+xml"/>
  <Override PartName="/xl/ctrlProps/ctrlProp750.xml" ContentType="application/vnd.ms-excel.controlproperties+xml"/>
  <Override PartName="/xl/ctrlProps/ctrlProp751.xml" ContentType="application/vnd.ms-excel.controlproperties+xml"/>
  <Override PartName="/xl/ctrlProps/ctrlProp752.xml" ContentType="application/vnd.ms-excel.controlproperties+xml"/>
  <Override PartName="/xl/ctrlProps/ctrlProp753.xml" ContentType="application/vnd.ms-excel.controlproperties+xml"/>
  <Override PartName="/xl/ctrlProps/ctrlProp754.xml" ContentType="application/vnd.ms-excel.controlproperties+xml"/>
  <Override PartName="/xl/ctrlProps/ctrlProp755.xml" ContentType="application/vnd.ms-excel.controlproperties+xml"/>
  <Override PartName="/xl/ctrlProps/ctrlProp756.xml" ContentType="application/vnd.ms-excel.controlproperties+xml"/>
  <Override PartName="/xl/ctrlProps/ctrlProp757.xml" ContentType="application/vnd.ms-excel.controlproperties+xml"/>
  <Override PartName="/xl/ctrlProps/ctrlProp758.xml" ContentType="application/vnd.ms-excel.controlproperties+xml"/>
  <Override PartName="/xl/ctrlProps/ctrlProp759.xml" ContentType="application/vnd.ms-excel.controlproperties+xml"/>
  <Override PartName="/xl/ctrlProps/ctrlProp760.xml" ContentType="application/vnd.ms-excel.controlproperties+xml"/>
  <Override PartName="/xl/ctrlProps/ctrlProp761.xml" ContentType="application/vnd.ms-excel.controlproperties+xml"/>
  <Override PartName="/xl/ctrlProps/ctrlProp762.xml" ContentType="application/vnd.ms-excel.controlproperties+xml"/>
  <Override PartName="/xl/tables/table28.xml" ContentType="application/vnd.openxmlformats-officedocument.spreadsheetml.table+xml"/>
  <Override PartName="/xl/drawings/drawing46.xml" ContentType="application/vnd.openxmlformats-officedocument.drawing+xml"/>
  <Override PartName="/xl/ctrlProps/ctrlProp763.xml" ContentType="application/vnd.ms-excel.controlproperties+xml"/>
  <Override PartName="/xl/ctrlProps/ctrlProp764.xml" ContentType="application/vnd.ms-excel.controlproperties+xml"/>
  <Override PartName="/xl/ctrlProps/ctrlProp765.xml" ContentType="application/vnd.ms-excel.controlproperties+xml"/>
  <Override PartName="/xl/ctrlProps/ctrlProp766.xml" ContentType="application/vnd.ms-excel.controlproperties+xml"/>
  <Override PartName="/xl/ctrlProps/ctrlProp767.xml" ContentType="application/vnd.ms-excel.controlproperties+xml"/>
  <Override PartName="/xl/ctrlProps/ctrlProp768.xml" ContentType="application/vnd.ms-excel.controlproperties+xml"/>
  <Override PartName="/xl/ctrlProps/ctrlProp769.xml" ContentType="application/vnd.ms-excel.controlproperties+xml"/>
  <Override PartName="/xl/ctrlProps/ctrlProp770.xml" ContentType="application/vnd.ms-excel.controlproperties+xml"/>
  <Override PartName="/xl/ctrlProps/ctrlProp771.xml" ContentType="application/vnd.ms-excel.controlproperties+xml"/>
  <Override PartName="/xl/ctrlProps/ctrlProp772.xml" ContentType="application/vnd.ms-excel.controlproperties+xml"/>
  <Override PartName="/xl/ctrlProps/ctrlProp773.xml" ContentType="application/vnd.ms-excel.controlproperties+xml"/>
  <Override PartName="/xl/ctrlProps/ctrlProp774.xml" ContentType="application/vnd.ms-excel.controlproperties+xml"/>
  <Override PartName="/xl/ctrlProps/ctrlProp775.xml" ContentType="application/vnd.ms-excel.controlproperties+xml"/>
  <Override PartName="/xl/ctrlProps/ctrlProp776.xml" ContentType="application/vnd.ms-excel.controlproperties+xml"/>
  <Override PartName="/xl/ctrlProps/ctrlProp777.xml" ContentType="application/vnd.ms-excel.controlproperties+xml"/>
  <Override PartName="/xl/ctrlProps/ctrlProp778.xml" ContentType="application/vnd.ms-excel.controlproperties+xml"/>
  <Override PartName="/xl/ctrlProps/ctrlProp779.xml" ContentType="application/vnd.ms-excel.controlproperties+xml"/>
  <Override PartName="/xl/ctrlProps/ctrlProp780.xml" ContentType="application/vnd.ms-excel.controlproperties+xml"/>
  <Override PartName="/xl/ctrlProps/ctrlProp781.xml" ContentType="application/vnd.ms-excel.controlproperties+xml"/>
  <Override PartName="/xl/ctrlProps/ctrlProp782.xml" ContentType="application/vnd.ms-excel.controlproperties+xml"/>
  <Override PartName="/xl/ctrlProps/ctrlProp783.xml" ContentType="application/vnd.ms-excel.controlproperties+xml"/>
  <Override PartName="/xl/tables/table29.xml" ContentType="application/vnd.openxmlformats-officedocument.spreadsheetml.table+xml"/>
  <Override PartName="/xl/drawings/drawing47.xml" ContentType="application/vnd.openxmlformats-officedocument.drawing+xml"/>
  <Override PartName="/xl/ctrlProps/ctrlProp784.xml" ContentType="application/vnd.ms-excel.controlproperties+xml"/>
  <Override PartName="/xl/ctrlProps/ctrlProp785.xml" ContentType="application/vnd.ms-excel.controlproperties+xml"/>
  <Override PartName="/xl/ctrlProps/ctrlProp786.xml" ContentType="application/vnd.ms-excel.controlproperties+xml"/>
  <Override PartName="/xl/ctrlProps/ctrlProp787.xml" ContentType="application/vnd.ms-excel.controlproperties+xml"/>
  <Override PartName="/xl/ctrlProps/ctrlProp788.xml" ContentType="application/vnd.ms-excel.controlproperties+xml"/>
  <Override PartName="/xl/ctrlProps/ctrlProp789.xml" ContentType="application/vnd.ms-excel.controlproperties+xml"/>
  <Override PartName="/xl/ctrlProps/ctrlProp790.xml" ContentType="application/vnd.ms-excel.controlproperties+xml"/>
  <Override PartName="/xl/ctrlProps/ctrlProp791.xml" ContentType="application/vnd.ms-excel.controlproperties+xml"/>
  <Override PartName="/xl/ctrlProps/ctrlProp792.xml" ContentType="application/vnd.ms-excel.controlproperties+xml"/>
  <Override PartName="/xl/ctrlProps/ctrlProp793.xml" ContentType="application/vnd.ms-excel.controlproperties+xml"/>
  <Override PartName="/xl/ctrlProps/ctrlProp794.xml" ContentType="application/vnd.ms-excel.controlproperties+xml"/>
  <Override PartName="/xl/ctrlProps/ctrlProp795.xml" ContentType="application/vnd.ms-excel.controlproperties+xml"/>
  <Override PartName="/xl/ctrlProps/ctrlProp796.xml" ContentType="application/vnd.ms-excel.controlproperties+xml"/>
  <Override PartName="/xl/ctrlProps/ctrlProp797.xml" ContentType="application/vnd.ms-excel.controlproperties+xml"/>
  <Override PartName="/xl/ctrlProps/ctrlProp798.xml" ContentType="application/vnd.ms-excel.controlproperties+xml"/>
  <Override PartName="/xl/ctrlProps/ctrlProp799.xml" ContentType="application/vnd.ms-excel.controlproperties+xml"/>
  <Override PartName="/xl/ctrlProps/ctrlProp800.xml" ContentType="application/vnd.ms-excel.controlproperties+xml"/>
  <Override PartName="/xl/ctrlProps/ctrlProp801.xml" ContentType="application/vnd.ms-excel.controlproperties+xml"/>
  <Override PartName="/xl/ctrlProps/ctrlProp802.xml" ContentType="application/vnd.ms-excel.controlproperties+xml"/>
  <Override PartName="/xl/ctrlProps/ctrlProp803.xml" ContentType="application/vnd.ms-excel.controlproperties+xml"/>
  <Override PartName="/xl/ctrlProps/ctrlProp804.xml" ContentType="application/vnd.ms-excel.controlproperties+xml"/>
  <Override PartName="/xl/tables/table30.xml" ContentType="application/vnd.openxmlformats-officedocument.spreadsheetml.table+xml"/>
  <Override PartName="/xl/drawings/drawing48.xml" ContentType="application/vnd.openxmlformats-officedocument.drawing+xml"/>
  <Override PartName="/xl/ctrlProps/ctrlProp805.xml" ContentType="application/vnd.ms-excel.controlproperties+xml"/>
  <Override PartName="/xl/ctrlProps/ctrlProp806.xml" ContentType="application/vnd.ms-excel.controlproperties+xml"/>
  <Override PartName="/xl/ctrlProps/ctrlProp807.xml" ContentType="application/vnd.ms-excel.controlproperties+xml"/>
  <Override PartName="/xl/ctrlProps/ctrlProp808.xml" ContentType="application/vnd.ms-excel.controlproperties+xml"/>
  <Override PartName="/xl/ctrlProps/ctrlProp809.xml" ContentType="application/vnd.ms-excel.controlproperties+xml"/>
  <Override PartName="/xl/ctrlProps/ctrlProp810.xml" ContentType="application/vnd.ms-excel.controlproperties+xml"/>
  <Override PartName="/xl/ctrlProps/ctrlProp811.xml" ContentType="application/vnd.ms-excel.controlproperties+xml"/>
  <Override PartName="/xl/ctrlProps/ctrlProp812.xml" ContentType="application/vnd.ms-excel.controlproperties+xml"/>
  <Override PartName="/xl/ctrlProps/ctrlProp813.xml" ContentType="application/vnd.ms-excel.controlproperties+xml"/>
  <Override PartName="/xl/ctrlProps/ctrlProp814.xml" ContentType="application/vnd.ms-excel.controlproperties+xml"/>
  <Override PartName="/xl/ctrlProps/ctrlProp815.xml" ContentType="application/vnd.ms-excel.controlproperties+xml"/>
  <Override PartName="/xl/ctrlProps/ctrlProp816.xml" ContentType="application/vnd.ms-excel.controlproperties+xml"/>
  <Override PartName="/xl/ctrlProps/ctrlProp817.xml" ContentType="application/vnd.ms-excel.controlproperties+xml"/>
  <Override PartName="/xl/ctrlProps/ctrlProp818.xml" ContentType="application/vnd.ms-excel.controlproperties+xml"/>
  <Override PartName="/xl/ctrlProps/ctrlProp819.xml" ContentType="application/vnd.ms-excel.controlproperties+xml"/>
  <Override PartName="/xl/ctrlProps/ctrlProp820.xml" ContentType="application/vnd.ms-excel.controlproperties+xml"/>
  <Override PartName="/xl/ctrlProps/ctrlProp821.xml" ContentType="application/vnd.ms-excel.controlproperties+xml"/>
  <Override PartName="/xl/ctrlProps/ctrlProp822.xml" ContentType="application/vnd.ms-excel.controlproperties+xml"/>
  <Override PartName="/xl/ctrlProps/ctrlProp823.xml" ContentType="application/vnd.ms-excel.controlproperties+xml"/>
  <Override PartName="/xl/ctrlProps/ctrlProp824.xml" ContentType="application/vnd.ms-excel.controlproperties+xml"/>
  <Override PartName="/xl/ctrlProps/ctrlProp825.xml" ContentType="application/vnd.ms-excel.controlproperties+xml"/>
  <Override PartName="/xl/tables/table31.xml" ContentType="application/vnd.openxmlformats-officedocument.spreadsheetml.table+xml"/>
  <Override PartName="/xl/drawings/drawing49.xml" ContentType="application/vnd.openxmlformats-officedocument.drawing+xml"/>
  <Override PartName="/xl/ctrlProps/ctrlProp826.xml" ContentType="application/vnd.ms-excel.controlproperties+xml"/>
  <Override PartName="/xl/ctrlProps/ctrlProp827.xml" ContentType="application/vnd.ms-excel.controlproperties+xml"/>
  <Override PartName="/xl/ctrlProps/ctrlProp828.xml" ContentType="application/vnd.ms-excel.controlproperties+xml"/>
  <Override PartName="/xl/ctrlProps/ctrlProp829.xml" ContentType="application/vnd.ms-excel.controlproperties+xml"/>
  <Override PartName="/xl/ctrlProps/ctrlProp830.xml" ContentType="application/vnd.ms-excel.controlproperties+xml"/>
  <Override PartName="/xl/ctrlProps/ctrlProp831.xml" ContentType="application/vnd.ms-excel.controlproperties+xml"/>
  <Override PartName="/xl/ctrlProps/ctrlProp832.xml" ContentType="application/vnd.ms-excel.controlproperties+xml"/>
  <Override PartName="/xl/ctrlProps/ctrlProp833.xml" ContentType="application/vnd.ms-excel.controlproperties+xml"/>
  <Override PartName="/xl/ctrlProps/ctrlProp834.xml" ContentType="application/vnd.ms-excel.controlproperties+xml"/>
  <Override PartName="/xl/ctrlProps/ctrlProp835.xml" ContentType="application/vnd.ms-excel.controlproperties+xml"/>
  <Override PartName="/xl/ctrlProps/ctrlProp836.xml" ContentType="application/vnd.ms-excel.controlproperties+xml"/>
  <Override PartName="/xl/ctrlProps/ctrlProp837.xml" ContentType="application/vnd.ms-excel.controlproperties+xml"/>
  <Override PartName="/xl/ctrlProps/ctrlProp838.xml" ContentType="application/vnd.ms-excel.controlproperties+xml"/>
  <Override PartName="/xl/ctrlProps/ctrlProp839.xml" ContentType="application/vnd.ms-excel.controlproperties+xml"/>
  <Override PartName="/xl/ctrlProps/ctrlProp840.xml" ContentType="application/vnd.ms-excel.controlproperties+xml"/>
  <Override PartName="/xl/ctrlProps/ctrlProp841.xml" ContentType="application/vnd.ms-excel.controlproperties+xml"/>
  <Override PartName="/xl/ctrlProps/ctrlProp842.xml" ContentType="application/vnd.ms-excel.controlproperties+xml"/>
  <Override PartName="/xl/ctrlProps/ctrlProp843.xml" ContentType="application/vnd.ms-excel.controlproperties+xml"/>
  <Override PartName="/xl/ctrlProps/ctrlProp844.xml" ContentType="application/vnd.ms-excel.controlproperties+xml"/>
  <Override PartName="/xl/ctrlProps/ctrlProp845.xml" ContentType="application/vnd.ms-excel.controlproperties+xml"/>
  <Override PartName="/xl/ctrlProps/ctrlProp846.xml" ContentType="application/vnd.ms-excel.controlproperties+xml"/>
  <Override PartName="/xl/tables/table32.xml" ContentType="application/vnd.openxmlformats-officedocument.spreadsheetml.table+xml"/>
  <Override PartName="/xl/drawings/drawing50.xml" ContentType="application/vnd.openxmlformats-officedocument.drawing+xml"/>
  <Override PartName="/xl/ctrlProps/ctrlProp847.xml" ContentType="application/vnd.ms-excel.controlproperties+xml"/>
  <Override PartName="/xl/ctrlProps/ctrlProp848.xml" ContentType="application/vnd.ms-excel.controlproperties+xml"/>
  <Override PartName="/xl/ctrlProps/ctrlProp849.xml" ContentType="application/vnd.ms-excel.controlproperties+xml"/>
  <Override PartName="/xl/ctrlProps/ctrlProp850.xml" ContentType="application/vnd.ms-excel.controlproperties+xml"/>
  <Override PartName="/xl/ctrlProps/ctrlProp851.xml" ContentType="application/vnd.ms-excel.controlproperties+xml"/>
  <Override PartName="/xl/ctrlProps/ctrlProp852.xml" ContentType="application/vnd.ms-excel.controlproperties+xml"/>
  <Override PartName="/xl/ctrlProps/ctrlProp853.xml" ContentType="application/vnd.ms-excel.controlproperties+xml"/>
  <Override PartName="/xl/ctrlProps/ctrlProp854.xml" ContentType="application/vnd.ms-excel.controlproperties+xml"/>
  <Override PartName="/xl/ctrlProps/ctrlProp855.xml" ContentType="application/vnd.ms-excel.controlproperties+xml"/>
  <Override PartName="/xl/ctrlProps/ctrlProp856.xml" ContentType="application/vnd.ms-excel.controlproperties+xml"/>
  <Override PartName="/xl/ctrlProps/ctrlProp857.xml" ContentType="application/vnd.ms-excel.controlproperties+xml"/>
  <Override PartName="/xl/ctrlProps/ctrlProp858.xml" ContentType="application/vnd.ms-excel.controlproperties+xml"/>
  <Override PartName="/xl/ctrlProps/ctrlProp859.xml" ContentType="application/vnd.ms-excel.controlproperties+xml"/>
  <Override PartName="/xl/ctrlProps/ctrlProp860.xml" ContentType="application/vnd.ms-excel.controlproperties+xml"/>
  <Override PartName="/xl/ctrlProps/ctrlProp861.xml" ContentType="application/vnd.ms-excel.controlproperties+xml"/>
  <Override PartName="/xl/ctrlProps/ctrlProp862.xml" ContentType="application/vnd.ms-excel.controlproperties+xml"/>
  <Override PartName="/xl/ctrlProps/ctrlProp863.xml" ContentType="application/vnd.ms-excel.controlproperties+xml"/>
  <Override PartName="/xl/ctrlProps/ctrlProp864.xml" ContentType="application/vnd.ms-excel.controlproperties+xml"/>
  <Override PartName="/xl/ctrlProps/ctrlProp865.xml" ContentType="application/vnd.ms-excel.controlproperties+xml"/>
  <Override PartName="/xl/ctrlProps/ctrlProp866.xml" ContentType="application/vnd.ms-excel.controlproperties+xml"/>
  <Override PartName="/xl/ctrlProps/ctrlProp867.xml" ContentType="application/vnd.ms-excel.controlproperties+xml"/>
  <Override PartName="/xl/tables/table33.xml" ContentType="application/vnd.openxmlformats-officedocument.spreadsheetml.table+xml"/>
  <Override PartName="/xl/drawings/drawing51.xml" ContentType="application/vnd.openxmlformats-officedocument.drawing+xml"/>
  <Override PartName="/xl/ctrlProps/ctrlProp868.xml" ContentType="application/vnd.ms-excel.controlproperties+xml"/>
  <Override PartName="/xl/ctrlProps/ctrlProp869.xml" ContentType="application/vnd.ms-excel.controlproperties+xml"/>
  <Override PartName="/xl/ctrlProps/ctrlProp870.xml" ContentType="application/vnd.ms-excel.controlproperties+xml"/>
  <Override PartName="/xl/ctrlProps/ctrlProp871.xml" ContentType="application/vnd.ms-excel.controlproperties+xml"/>
  <Override PartName="/xl/ctrlProps/ctrlProp872.xml" ContentType="application/vnd.ms-excel.controlproperties+xml"/>
  <Override PartName="/xl/ctrlProps/ctrlProp873.xml" ContentType="application/vnd.ms-excel.controlproperties+xml"/>
  <Override PartName="/xl/ctrlProps/ctrlProp874.xml" ContentType="application/vnd.ms-excel.controlproperties+xml"/>
  <Override PartName="/xl/ctrlProps/ctrlProp875.xml" ContentType="application/vnd.ms-excel.controlproperties+xml"/>
  <Override PartName="/xl/ctrlProps/ctrlProp876.xml" ContentType="application/vnd.ms-excel.controlproperties+xml"/>
  <Override PartName="/xl/ctrlProps/ctrlProp877.xml" ContentType="application/vnd.ms-excel.controlproperties+xml"/>
  <Override PartName="/xl/ctrlProps/ctrlProp878.xml" ContentType="application/vnd.ms-excel.controlproperties+xml"/>
  <Override PartName="/xl/ctrlProps/ctrlProp879.xml" ContentType="application/vnd.ms-excel.controlproperties+xml"/>
  <Override PartName="/xl/ctrlProps/ctrlProp880.xml" ContentType="application/vnd.ms-excel.controlproperties+xml"/>
  <Override PartName="/xl/ctrlProps/ctrlProp881.xml" ContentType="application/vnd.ms-excel.controlproperties+xml"/>
  <Override PartName="/xl/ctrlProps/ctrlProp882.xml" ContentType="application/vnd.ms-excel.controlproperties+xml"/>
  <Override PartName="/xl/ctrlProps/ctrlProp883.xml" ContentType="application/vnd.ms-excel.controlproperties+xml"/>
  <Override PartName="/xl/ctrlProps/ctrlProp884.xml" ContentType="application/vnd.ms-excel.controlproperties+xml"/>
  <Override PartName="/xl/ctrlProps/ctrlProp885.xml" ContentType="application/vnd.ms-excel.controlproperties+xml"/>
  <Override PartName="/xl/ctrlProps/ctrlProp886.xml" ContentType="application/vnd.ms-excel.controlproperties+xml"/>
  <Override PartName="/xl/ctrlProps/ctrlProp887.xml" ContentType="application/vnd.ms-excel.controlproperties+xml"/>
  <Override PartName="/xl/ctrlProps/ctrlProp888.xml" ContentType="application/vnd.ms-excel.controlproperties+xml"/>
  <Override PartName="/xl/tables/table34.xml" ContentType="application/vnd.openxmlformats-officedocument.spreadsheetml.table+xml"/>
  <Override PartName="/xl/drawings/drawing52.xml" ContentType="application/vnd.openxmlformats-officedocument.drawing+xml"/>
  <Override PartName="/xl/ctrlProps/ctrlProp889.xml" ContentType="application/vnd.ms-excel.controlproperties+xml"/>
  <Override PartName="/xl/ctrlProps/ctrlProp890.xml" ContentType="application/vnd.ms-excel.controlproperties+xml"/>
  <Override PartName="/xl/ctrlProps/ctrlProp891.xml" ContentType="application/vnd.ms-excel.controlproperties+xml"/>
  <Override PartName="/xl/ctrlProps/ctrlProp892.xml" ContentType="application/vnd.ms-excel.controlproperties+xml"/>
  <Override PartName="/xl/ctrlProps/ctrlProp893.xml" ContentType="application/vnd.ms-excel.controlproperties+xml"/>
  <Override PartName="/xl/ctrlProps/ctrlProp894.xml" ContentType="application/vnd.ms-excel.controlproperties+xml"/>
  <Override PartName="/xl/ctrlProps/ctrlProp895.xml" ContentType="application/vnd.ms-excel.controlproperties+xml"/>
  <Override PartName="/xl/ctrlProps/ctrlProp896.xml" ContentType="application/vnd.ms-excel.controlproperties+xml"/>
  <Override PartName="/xl/ctrlProps/ctrlProp897.xml" ContentType="application/vnd.ms-excel.controlproperties+xml"/>
  <Override PartName="/xl/ctrlProps/ctrlProp898.xml" ContentType="application/vnd.ms-excel.controlproperties+xml"/>
  <Override PartName="/xl/ctrlProps/ctrlProp899.xml" ContentType="application/vnd.ms-excel.controlproperties+xml"/>
  <Override PartName="/xl/ctrlProps/ctrlProp900.xml" ContentType="application/vnd.ms-excel.controlproperties+xml"/>
  <Override PartName="/xl/ctrlProps/ctrlProp901.xml" ContentType="application/vnd.ms-excel.controlproperties+xml"/>
  <Override PartName="/xl/ctrlProps/ctrlProp902.xml" ContentType="application/vnd.ms-excel.controlproperties+xml"/>
  <Override PartName="/xl/ctrlProps/ctrlProp903.xml" ContentType="application/vnd.ms-excel.controlproperties+xml"/>
  <Override PartName="/xl/ctrlProps/ctrlProp904.xml" ContentType="application/vnd.ms-excel.controlproperties+xml"/>
  <Override PartName="/xl/ctrlProps/ctrlProp905.xml" ContentType="application/vnd.ms-excel.controlproperties+xml"/>
  <Override PartName="/xl/ctrlProps/ctrlProp906.xml" ContentType="application/vnd.ms-excel.controlproperties+xml"/>
  <Override PartName="/xl/ctrlProps/ctrlProp907.xml" ContentType="application/vnd.ms-excel.controlproperties+xml"/>
  <Override PartName="/xl/ctrlProps/ctrlProp908.xml" ContentType="application/vnd.ms-excel.controlproperties+xml"/>
  <Override PartName="/xl/drawings/drawing53.xml" ContentType="application/vnd.openxmlformats-officedocument.drawing+xml"/>
  <Override PartName="/xl/ctrlProps/ctrlProp909.xml" ContentType="application/vnd.ms-excel.controlproperties+xml"/>
  <Override PartName="/xl/ctrlProps/ctrlProp910.xml" ContentType="application/vnd.ms-excel.controlproperties+xml"/>
  <Override PartName="/xl/ctrlProps/ctrlProp911.xml" ContentType="application/vnd.ms-excel.controlproperties+xml"/>
  <Override PartName="/xl/ctrlProps/ctrlProp912.xml" ContentType="application/vnd.ms-excel.controlproperties+xml"/>
  <Override PartName="/xl/ctrlProps/ctrlProp913.xml" ContentType="application/vnd.ms-excel.controlproperties+xml"/>
  <Override PartName="/xl/ctrlProps/ctrlProp914.xml" ContentType="application/vnd.ms-excel.controlproperties+xml"/>
  <Override PartName="/xl/ctrlProps/ctrlProp915.xml" ContentType="application/vnd.ms-excel.controlproperties+xml"/>
  <Override PartName="/xl/ctrlProps/ctrlProp916.xml" ContentType="application/vnd.ms-excel.controlproperties+xml"/>
  <Override PartName="/xl/ctrlProps/ctrlProp917.xml" ContentType="application/vnd.ms-excel.controlproperties+xml"/>
  <Override PartName="/xl/ctrlProps/ctrlProp918.xml" ContentType="application/vnd.ms-excel.controlproperties+xml"/>
  <Override PartName="/xl/ctrlProps/ctrlProp919.xml" ContentType="application/vnd.ms-excel.controlproperties+xml"/>
  <Override PartName="/xl/ctrlProps/ctrlProp920.xml" ContentType="application/vnd.ms-excel.controlproperties+xml"/>
  <Override PartName="/xl/ctrlProps/ctrlProp921.xml" ContentType="application/vnd.ms-excel.controlproperties+xml"/>
  <Override PartName="/xl/ctrlProps/ctrlProp922.xml" ContentType="application/vnd.ms-excel.controlproperties+xml"/>
  <Override PartName="/xl/ctrlProps/ctrlProp923.xml" ContentType="application/vnd.ms-excel.controlproperties+xml"/>
  <Override PartName="/xl/ctrlProps/ctrlProp924.xml" ContentType="application/vnd.ms-excel.controlproperties+xml"/>
  <Override PartName="/xl/ctrlProps/ctrlProp925.xml" ContentType="application/vnd.ms-excel.controlproperties+xml"/>
  <Override PartName="/xl/ctrlProps/ctrlProp926.xml" ContentType="application/vnd.ms-excel.controlproperties+xml"/>
  <Override PartName="/xl/ctrlProps/ctrlProp927.xml" ContentType="application/vnd.ms-excel.controlproperties+xml"/>
  <Override PartName="/xl/ctrlProps/ctrlProp928.xml" ContentType="application/vnd.ms-excel.controlproperties+xml"/>
  <Override PartName="/xl/drawings/drawing54.xml" ContentType="application/vnd.openxmlformats-officedocument.drawing+xml"/>
  <Override PartName="/xl/ctrlProps/ctrlProp929.xml" ContentType="application/vnd.ms-excel.controlproperties+xml"/>
  <Override PartName="/xl/ctrlProps/ctrlProp930.xml" ContentType="application/vnd.ms-excel.controlproperties+xml"/>
  <Override PartName="/xl/ctrlProps/ctrlProp931.xml" ContentType="application/vnd.ms-excel.controlproperties+xml"/>
  <Override PartName="/xl/ctrlProps/ctrlProp932.xml" ContentType="application/vnd.ms-excel.controlproperties+xml"/>
  <Override PartName="/xl/ctrlProps/ctrlProp933.xml" ContentType="application/vnd.ms-excel.controlproperties+xml"/>
  <Override PartName="/xl/ctrlProps/ctrlProp934.xml" ContentType="application/vnd.ms-excel.controlproperties+xml"/>
  <Override PartName="/xl/ctrlProps/ctrlProp935.xml" ContentType="application/vnd.ms-excel.controlproperties+xml"/>
  <Override PartName="/xl/ctrlProps/ctrlProp936.xml" ContentType="application/vnd.ms-excel.controlproperties+xml"/>
  <Override PartName="/xl/ctrlProps/ctrlProp937.xml" ContentType="application/vnd.ms-excel.controlproperties+xml"/>
  <Override PartName="/xl/ctrlProps/ctrlProp938.xml" ContentType="application/vnd.ms-excel.controlproperties+xml"/>
  <Override PartName="/xl/ctrlProps/ctrlProp939.xml" ContentType="application/vnd.ms-excel.controlproperties+xml"/>
  <Override PartName="/xl/ctrlProps/ctrlProp940.xml" ContentType="application/vnd.ms-excel.controlproperties+xml"/>
  <Override PartName="/xl/ctrlProps/ctrlProp941.xml" ContentType="application/vnd.ms-excel.controlproperties+xml"/>
  <Override PartName="/xl/ctrlProps/ctrlProp942.xml" ContentType="application/vnd.ms-excel.controlproperties+xml"/>
  <Override PartName="/xl/ctrlProps/ctrlProp943.xml" ContentType="application/vnd.ms-excel.controlproperties+xml"/>
  <Override PartName="/xl/ctrlProps/ctrlProp944.xml" ContentType="application/vnd.ms-excel.controlproperties+xml"/>
  <Override PartName="/xl/ctrlProps/ctrlProp945.xml" ContentType="application/vnd.ms-excel.controlproperties+xml"/>
  <Override PartName="/xl/ctrlProps/ctrlProp946.xml" ContentType="application/vnd.ms-excel.controlproperties+xml"/>
  <Override PartName="/xl/ctrlProps/ctrlProp947.xml" ContentType="application/vnd.ms-excel.controlproperties+xml"/>
  <Override PartName="/xl/ctrlProps/ctrlProp948.xml" ContentType="application/vnd.ms-excel.controlproperties+xml"/>
  <Override PartName="/xl/drawings/drawing55.xml" ContentType="application/vnd.openxmlformats-officedocument.drawing+xml"/>
  <Override PartName="/xl/ctrlProps/ctrlProp949.xml" ContentType="application/vnd.ms-excel.controlproperties+xml"/>
  <Override PartName="/xl/ctrlProps/ctrlProp950.xml" ContentType="application/vnd.ms-excel.controlproperties+xml"/>
  <Override PartName="/xl/ctrlProps/ctrlProp951.xml" ContentType="application/vnd.ms-excel.controlproperties+xml"/>
  <Override PartName="/xl/ctrlProps/ctrlProp952.xml" ContentType="application/vnd.ms-excel.controlproperties+xml"/>
  <Override PartName="/xl/ctrlProps/ctrlProp953.xml" ContentType="application/vnd.ms-excel.controlproperties+xml"/>
  <Override PartName="/xl/ctrlProps/ctrlProp954.xml" ContentType="application/vnd.ms-excel.controlproperties+xml"/>
  <Override PartName="/xl/ctrlProps/ctrlProp955.xml" ContentType="application/vnd.ms-excel.controlproperties+xml"/>
  <Override PartName="/xl/ctrlProps/ctrlProp956.xml" ContentType="application/vnd.ms-excel.controlproperties+xml"/>
  <Override PartName="/xl/ctrlProps/ctrlProp957.xml" ContentType="application/vnd.ms-excel.controlproperties+xml"/>
  <Override PartName="/xl/ctrlProps/ctrlProp958.xml" ContentType="application/vnd.ms-excel.controlproperties+xml"/>
  <Override PartName="/xl/ctrlProps/ctrlProp959.xml" ContentType="application/vnd.ms-excel.controlproperties+xml"/>
  <Override PartName="/xl/ctrlProps/ctrlProp960.xml" ContentType="application/vnd.ms-excel.controlproperties+xml"/>
  <Override PartName="/xl/ctrlProps/ctrlProp961.xml" ContentType="application/vnd.ms-excel.controlproperties+xml"/>
  <Override PartName="/xl/ctrlProps/ctrlProp962.xml" ContentType="application/vnd.ms-excel.controlproperties+xml"/>
  <Override PartName="/xl/ctrlProps/ctrlProp963.xml" ContentType="application/vnd.ms-excel.controlproperties+xml"/>
  <Override PartName="/xl/ctrlProps/ctrlProp964.xml" ContentType="application/vnd.ms-excel.controlproperties+xml"/>
  <Override PartName="/xl/ctrlProps/ctrlProp965.xml" ContentType="application/vnd.ms-excel.controlproperties+xml"/>
  <Override PartName="/xl/ctrlProps/ctrlProp966.xml" ContentType="application/vnd.ms-excel.controlproperties+xml"/>
  <Override PartName="/xl/ctrlProps/ctrlProp967.xml" ContentType="application/vnd.ms-excel.controlproperties+xml"/>
  <Override PartName="/xl/ctrlProps/ctrlProp968.xml" ContentType="application/vnd.ms-excel.controlproperties+xml"/>
  <Override PartName="/xl/drawings/drawing56.xml" ContentType="application/vnd.openxmlformats-officedocument.drawing+xml"/>
  <Override PartName="/xl/ctrlProps/ctrlProp969.xml" ContentType="application/vnd.ms-excel.controlproperties+xml"/>
  <Override PartName="/xl/drawings/drawing57.xml" ContentType="application/vnd.openxmlformats-officedocument.drawing+xml"/>
  <Override PartName="/xl/drawings/drawing58.xml" ContentType="application/vnd.openxmlformats-officedocument.drawing+xml"/>
  <Override PartName="/xl/comments2.xml" ContentType="application/vnd.openxmlformats-officedocument.spreadsheetml.comments+xml"/>
  <Override PartName="/xl/drawings/drawing59.xml" ContentType="application/vnd.openxmlformats-officedocument.drawing+xml"/>
  <Override PartName="/xl/comments3.xml" ContentType="application/vnd.openxmlformats-officedocument.spreadsheetml.comments+xml"/>
  <Override PartName="/xl/drawings/drawing60.xml" ContentType="application/vnd.openxmlformats-officedocument.drawing+xml"/>
  <Override PartName="/xl/calcChain.xml" ContentType="application/vnd.openxmlformats-officedocument.spreadsheetml.calcCh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customXml/itemProps6.xml" ContentType="application/vnd.openxmlformats-officedocument.customXmlProperties+xml"/>
  <Override PartName="/xl/vbaProject.bin" ContentType="application/vnd.ms-office.vbaProject"/>
  <Override PartName="/xl/activeX/activeX1.xml" ContentType="application/vnd.ms-office.activeX+xml"/>
  <Override PartName="/xl/activeX/activeX2.xml" ContentType="application/vnd.ms-office.activeX+xml"/>
  <Override PartName="/xl/activeX/activeX3.xml" ContentType="application/vnd.ms-office.activeX+xml"/>
  <Override PartName="/xl/activeX/activeX4.xml" ContentType="application/vnd.ms-office.activeX+xml"/>
  <Override PartName="/xl/activeX/activeX5.xml" ContentType="application/vnd.ms-office.activeX+xml"/>
  <Override PartName="/xl/activeX/activeX6.xml" ContentType="application/vnd.ms-office.activeX+xml"/>
  <Override PartName="/xl/activeX/activeX7.xml" ContentType="application/vnd.ms-office.activeX+xml"/>
  <Override PartName="/xl/activeX/activeX8.xml" ContentType="application/vnd.ms-office.activeX+xml"/>
  <Override PartName="/xl/activeX/activeX9.xml" ContentType="application/vnd.ms-office.activeX+xml"/>
  <Override PartName="/xl/activeX/activeX10.xml" ContentType="application/vnd.ms-office.activeX+xml"/>
  <Override PartName="/xl/activeX/activeX11.xml" ContentType="application/vnd.ms-office.activeX+xml"/>
  <Override PartName="/xl/activeX/activeX12.xml" ContentType="application/vnd.ms-office.activeX+xml"/>
  <Override PartName="/xl/activeX/activeX13.xml" ContentType="application/vnd.ms-office.activeX+xml"/>
  <Override PartName="/xl/activeX/activeX14.xml" ContentType="application/vnd.ms-office.activeX+xml"/>
  <Override PartName="/xl/activeX/activeX15.xml" ContentType="application/vnd.ms-office.activeX+xml"/>
  <Override PartName="/xl/activeX/activeX16.xml" ContentType="application/vnd.ms-office.activeX+xml"/>
  <Override PartName="/xl/activeX/activeX17.xml" ContentType="application/vnd.ms-office.activeX+xml"/>
  <Override PartName="/xl/activeX/activeX19.xml" ContentType="application/vnd.ms-office.activeX+xml"/>
  <Override PartName="/xl/activeX/activeX18.xml" ContentType="application/vnd.ms-office.activeX+xml"/>
  <Override PartName="/xl/activeX/activeX1.bin" ContentType="application/vnd.ms-office.activeX"/>
  <Override PartName="/xl/activeX/activeX2.bin" ContentType="application/vnd.ms-office.activeX"/>
  <Override PartName="/xl/activeX/activeX3.bin" ContentType="application/vnd.ms-office.activeX"/>
  <Override PartName="/xl/activeX/activeX4.bin" ContentType="application/vnd.ms-office.activeX"/>
  <Override PartName="/xl/activeX/activeX5.bin" ContentType="application/vnd.ms-office.activeX"/>
  <Override PartName="/xl/activeX/activeX6.bin" ContentType="application/vnd.ms-office.activeX"/>
  <Override PartName="/xl/activeX/activeX7.bin" ContentType="application/vnd.ms-office.activeX"/>
  <Override PartName="/xl/activeX/activeX8.bin" ContentType="application/vnd.ms-office.activeX"/>
  <Override PartName="/xl/activeX/activeX9.bin" ContentType="application/vnd.ms-office.activeX"/>
  <Override PartName="/xl/activeX/activeX10.bin" ContentType="application/vnd.ms-office.activeX"/>
  <Override PartName="/xl/activeX/activeX11.bin" ContentType="application/vnd.ms-office.activeX"/>
  <Override PartName="/xl/activeX/activeX12.bin" ContentType="application/vnd.ms-office.activeX"/>
  <Override PartName="/xl/activeX/activeX13.bin" ContentType="application/vnd.ms-office.activeX"/>
  <Override PartName="/xl/activeX/activeX14.bin" ContentType="application/vnd.ms-office.activeX"/>
  <Override PartName="/xl/activeX/activeX15.bin" ContentType="application/vnd.ms-office.activeX"/>
  <Override PartName="/xl/activeX/activeX16.bin" ContentType="application/vnd.ms-office.activeX"/>
  <Override PartName="/xl/activeX/activeX17.bin" ContentType="application/vnd.ms-office.activeX"/>
  <Override PartName="/xl/activeX/activeX19.bin" ContentType="application/vnd.ms-office.activeX"/>
  <Override PartName="/xl/activeX/activeX18.bin" ContentType="application/vnd.ms-office.activeX"/>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xl/workbook.xml"/><Relationship Id="rId4" Type="http://schemas.openxmlformats.org/officeDocument/2006/relationships/custom-properties" Target="docProps/custom.xml"/></Relationships>
</file>

<file path=xl/workbook.xml><?xml version="1.0" encoding="utf-8"?>
<workbook xmlns="http://schemas.openxmlformats.org/spreadsheetml/2006/main" xmlns:r="http://schemas.openxmlformats.org/officeDocument/2006/relationships" xmlns:mc="http://schemas.openxmlformats.org/markup-compatibility/2006" xmlns:x15="http://schemas.microsoft.com/office/spreadsheetml/2010/11/main" xmlns:xr="http://schemas.microsoft.com/office/spreadsheetml/2014/revision" xmlns:xr6="http://schemas.microsoft.com/office/spreadsheetml/2016/revision6" xmlns:xr10="http://schemas.microsoft.com/office/spreadsheetml/2016/revision10" xmlns:xr2="http://schemas.microsoft.com/office/spreadsheetml/2015/revision2" mc:Ignorable="x15 xr xr6 xr10 xr2">
  <fileVersion appName="xl" lastEdited="7" lowestEdited="7" rupBuild="29421" codeName="{00000000-0000-0000-0000-000000000000}"/>
  <workbookPr showInkAnnotation="0" codeName="ThisWorkbook" defaultThemeVersion="166925"/>
  <mc:AlternateContent xmlns:mc="http://schemas.openxmlformats.org/markup-compatibility/2006">
    <mc:Choice Requires="x15">
      <x15ac:absPath xmlns:x15ac="http://schemas.microsoft.com/office/spreadsheetml/2010/11/ac" url="https://synthiteltd-my.sharepoint.com/personal/jayme_synthite_co_uk/Documents/Environment/Natural Resources Wales/Variations/New TO plant Q4 2024/"/>
    </mc:Choice>
  </mc:AlternateContent>
  <xr:revisionPtr revIDLastSave="883" documentId="8_{B41BA93B-2D30-4AD7-B647-2546C35465BD}" xr6:coauthVersionLast="47" xr6:coauthVersionMax="47" xr10:uidLastSave="{EFE99767-9764-4FCF-A97B-42AB06129063}"/>
  <bookViews>
    <workbookView showSheetTabs="0" xWindow="-120" yWindow="-120" windowWidth="29040" windowHeight="15840" tabRatio="917" firstSheet="32" activeTab="32" xr2:uid="{00000000-000D-0000-FFFF-FFFF00000000}"/>
  </bookViews>
  <sheets>
    <sheet name="Main" sheetId="20" r:id="rId1"/>
    <sheet name="QA" sheetId="8" r:id="rId2"/>
    <sheet name="Reference information" sheetId="1" r:id="rId3"/>
    <sheet name="Objectives" sheetId="4" r:id="rId4"/>
    <sheet name="1Wati" sheetId="626" state="hidden" r:id="rId5"/>
    <sheet name="1WatoR1" sheetId="627" state="hidden" r:id="rId6"/>
    <sheet name="1WatoR2" sheetId="628" state="hidden" r:id="rId7"/>
    <sheet name="1WatoR3" sheetId="629" state="hidden" r:id="rId8"/>
    <sheet name="1WatoT1" sheetId="630" state="hidden" r:id="rId9"/>
    <sheet name="1WatoT2" sheetId="631" state="hidden" r:id="rId10"/>
    <sheet name="1WatoT3" sheetId="632" state="hidden" r:id="rId11"/>
    <sheet name="1WatoT4" sheetId="633" state="hidden" r:id="rId12"/>
    <sheet name="1WatoT5" sheetId="634" state="hidden" r:id="rId13"/>
    <sheet name="1WatoSigL" sheetId="635" state="hidden" r:id="rId14"/>
    <sheet name="1Ai" sheetId="636" r:id="rId15"/>
    <sheet name="1Ao1" sheetId="637" r:id="rId16"/>
    <sheet name="1Ao2" sheetId="638" r:id="rId17"/>
    <sheet name="1Ao3" sheetId="639" r:id="rId18"/>
    <sheet name="1Ao5" sheetId="641" r:id="rId19"/>
    <sheet name="1Ao4" sheetId="640" state="hidden" r:id="rId20"/>
    <sheet name="1AWato1" sheetId="642" state="hidden" r:id="rId21"/>
    <sheet name="1Ei" sheetId="643" r:id="rId22"/>
    <sheet name="1Ri" sheetId="644" r:id="rId23"/>
    <sheet name="1Wastei" sheetId="645" r:id="rId24"/>
    <sheet name="1PIo" sheetId="646" r:id="rId25"/>
    <sheet name="1Eo" sheetId="647" r:id="rId26"/>
    <sheet name="1Wasteo" sheetId="648" r:id="rId27"/>
    <sheet name="1Visual" sheetId="649" r:id="rId28"/>
    <sheet name="Identify" sheetId="25" r:id="rId29"/>
    <sheet name="Outputtables" sheetId="48" r:id="rId30"/>
    <sheet name="Variables" sheetId="6" r:id="rId31"/>
    <sheet name="SubstancesA" sheetId="23" r:id="rId32"/>
    <sheet name="SubstancesW" sheetId="7" r:id="rId33"/>
    <sheet name="Devel1" sheetId="145" r:id="rId34"/>
    <sheet name="0Ei" sheetId="66" r:id="rId35"/>
    <sheet name="0Ri" sheetId="67" r:id="rId36"/>
    <sheet name="0Wastei" sheetId="68" r:id="rId37"/>
    <sheet name="0WatoR1" sheetId="50" r:id="rId38"/>
    <sheet name="0WatoR2" sheetId="51" r:id="rId39"/>
    <sheet name="0WatoR3" sheetId="52" r:id="rId40"/>
    <sheet name="0WatoT1" sheetId="53" r:id="rId41"/>
    <sheet name="0WatoT2" sheetId="54" r:id="rId42"/>
    <sheet name="0WatoT3" sheetId="55" r:id="rId43"/>
    <sheet name="0WatoT4" sheetId="56" r:id="rId44"/>
    <sheet name="0WatoT5" sheetId="57" r:id="rId45"/>
    <sheet name="0WatoSigL" sheetId="58" r:id="rId46"/>
    <sheet name="0Ao1" sheetId="60" r:id="rId47"/>
    <sheet name="0Ao2" sheetId="61" r:id="rId48"/>
    <sheet name="0Ao3" sheetId="62" r:id="rId49"/>
    <sheet name="0Ao4" sheetId="63" r:id="rId50"/>
    <sheet name="0Ao5" sheetId="64" r:id="rId51"/>
    <sheet name="0AWato1" sheetId="65" r:id="rId52"/>
    <sheet name="0PIo" sheetId="69" r:id="rId53"/>
    <sheet name="0Eo" sheetId="70" r:id="rId54"/>
    <sheet name="0Wasteo" sheetId="71" r:id="rId55"/>
    <sheet name="0Visual" sheetId="72" r:id="rId56"/>
    <sheet name="SEARCH" sheetId="44" r:id="rId57"/>
    <sheet name="Stackdispersions" sheetId="36" r:id="rId58"/>
    <sheet name="AllBATAEL1" sheetId="39" r:id="rId59"/>
    <sheet name="All" sheetId="43" r:id="rId60"/>
    <sheet name="OUTPUT" sheetId="45" r:id="rId61"/>
    <sheet name="dropdownmenus" sheetId="38" r:id="rId62"/>
  </sheets>
  <externalReferences>
    <externalReference r:id="rId63"/>
    <externalReference r:id="rId64"/>
    <externalReference r:id="rId65"/>
  </externalReferences>
  <definedNames>
    <definedName name="_xlnm._FilterDatabase" localSheetId="59" hidden="1">All!$A$7:$V$1048</definedName>
    <definedName name="_xlnm._FilterDatabase" localSheetId="58" hidden="1">AllBATAEL1!$A$7:$AD$1048</definedName>
    <definedName name="_xlnm._FilterDatabase" localSheetId="61" hidden="1">dropdownmenus!$EK$2:$EQ$1043</definedName>
    <definedName name="_xlnm._FilterDatabase" localSheetId="57" hidden="1">Stackdispersions!$B$5:$E$426</definedName>
    <definedName name="_xlnm._FilterDatabase" localSheetId="31" hidden="1">SubstancesA!$B$6:$S$265</definedName>
    <definedName name="_xlnm._FilterDatabase" localSheetId="32" hidden="1">SubstancesW!$B$4:$U$228</definedName>
    <definedName name="_xlnm._FilterDatabase" localSheetId="30" hidden="1">Variables!$L$4:$M$436</definedName>
    <definedName name="AirLocationsRow">'1Ai'!$B$60:$I$60</definedName>
    <definedName name="AirReleasePointBottomRow">'1Ai'!#REF!</definedName>
    <definedName name="AirReleasePointCodeSelection">'1Ai'!$B$57</definedName>
    <definedName name="AirReleasePointCount">'1Ai'!$A$7</definedName>
    <definedName name="AirReleasePointLastRow">'1Ai'!$B$11</definedName>
    <definedName name="AirReleasePointLastRow1">'1Ai'!$B$9</definedName>
    <definedName name="AirReleasePointTopRow">'1Ai'!$C$7</definedName>
    <definedName name="AirReleasePointTopRow1">'1Ai'!$B$7</definedName>
    <definedName name="AirSubstanceCount">'1Ai'!$A$13</definedName>
    <definedName name="AirSubstanceFIrstRow">#REF!</definedName>
    <definedName name="AirSubstanceLastRow">'1Ai'!#REF!</definedName>
    <definedName name="AirSubstanceRow">'1Ai'!$C$57:$K$57</definedName>
    <definedName name="AirSubstanceRow1">'1Ai'!$B$57:$XFD$57</definedName>
    <definedName name="AirSubstanceTopRow">'1Ai'!$C$13</definedName>
    <definedName name="All">Variables!$I$13:$I$15</definedName>
    <definedName name="Annual_rate__t_yr">'1Ai'!#REF!</definedName>
    <definedName name="BAT_AEL_units">'[1]Entry lists'!$AJ$6:$AJ$59</definedName>
    <definedName name="BlanksRange1" localSheetId="51">[2]Variables!$BE$3:$BE$200</definedName>
    <definedName name="BlanksRange1" localSheetId="20">[2]Variables!$BE$3:$BE$200</definedName>
    <definedName name="BlanksRange1" localSheetId="59">[3]Variables!$BE$3:$BE$200</definedName>
    <definedName name="BlanksRange1" localSheetId="58">[3]Variables!$BE$3:$BE$200</definedName>
    <definedName name="BlanksRange1">Variables!$BF$3:$BF$203</definedName>
    <definedName name="CementlimeandMgO">dropdownmenus!$F$3:$F$5</definedName>
    <definedName name="CementlimeandMgOCement">dropdownmenus!$AE$3:$AE$5</definedName>
    <definedName name="CementlimeandMgOCementLepolandlongrotarykilns">dropdownmenus!$CH$4</definedName>
    <definedName name="CementlimeandMgOCementPreheaterkilns">dropdownmenus!$CI$4</definedName>
    <definedName name="CementlimeandMgOCementUnspecified">dropdownmenus!$CG$4</definedName>
    <definedName name="CementlimeandMgOLime">dropdownmenus!$AC$3:$AC$10</definedName>
    <definedName name="CementlimeandMgOMagnesiumoxide">dropdownmenus!$AD$3</definedName>
    <definedName name="ChlorAlkali">dropdownmenus!$G$3</definedName>
    <definedName name="ChloralkaliChloralkaliindustry">dropdownmenus!$AF$3</definedName>
    <definedName name="CommonWasteWaterandWasteGasTreatment">dropdownmenus!$L$3</definedName>
    <definedName name="CommonWasteWaterandWasteGasTreatmentUnspecified">dropdownmenus!$BF$3</definedName>
    <definedName name="Country">'Reference information'!$E$14</definedName>
    <definedName name="CountWaste">'1Wastei'!$A$7</definedName>
    <definedName name="_xlnm.Criteria" localSheetId="59">All!$A$4:$K$5</definedName>
    <definedName name="ddSubstances">'1Ai'!$C$57</definedName>
    <definedName name="Ei_TopRow">'1Ei'!$B$7</definedName>
    <definedName name="EiTopRow">'1Ei'!$B$7</definedName>
    <definedName name="EnergySourcesRow">'1Ei'!$B$64:$K$64</definedName>
    <definedName name="Evaluate0">SEARCH!$G$33</definedName>
    <definedName name="Evaluate1">SEARCH!$G$34</definedName>
    <definedName name="_xlnm.Extract" localSheetId="59">All!$BA$7:$BV$7</definedName>
    <definedName name="Glass">dropdownmenus!$C$3:$C$10</definedName>
    <definedName name="GlassContainerglass">dropdownmenus!$P$3</definedName>
    <definedName name="GlassDomesticglass">dropdownmenus!$Q$3</definedName>
    <definedName name="GlassFilamentglassfibre">dropdownmenus!$O$3</definedName>
    <definedName name="GlassFlatglass">dropdownmenus!$R$3</definedName>
    <definedName name="GlassFrits">dropdownmenus!$S$3</definedName>
    <definedName name="GlassHTIWwools">dropdownmenus!$T$3</definedName>
    <definedName name="GlassMineralwool">dropdownmenus!$N$3</definedName>
    <definedName name="GlassmineralwoolUnspecified">dropdownmenus!$BI$4:$BI$4</definedName>
    <definedName name="GlassSpecialglass">dropdownmenus!$U$3</definedName>
    <definedName name="IPPC_Activity">'[1]Entry lists'!$E$4:$E$47</definedName>
    <definedName name="IPPC_Activity_Category">'[1]Entry lists'!$B$4:$B$10</definedName>
    <definedName name="Ironandsteel">dropdownmenus!$D$3:$D$6</definedName>
    <definedName name="IronandsteelCokeOvenPlants">dropdownmenus!$V$3</definedName>
    <definedName name="IronandsteelOther">dropdownmenus!$W$3</definedName>
    <definedName name="IronandsteelPelletisationplans">dropdownmenus!$X$3</definedName>
    <definedName name="IronandsteelSinterPlant">dropdownmenus!$Y$3</definedName>
    <definedName name="LCP">dropdownmenus!$M$3</definedName>
    <definedName name="LCPUnspecified">dropdownmenus!$BG$3:$BG$28</definedName>
    <definedName name="LocationRow">'1Wati'!$B$70:$J$70</definedName>
    <definedName name="Long_term_conc__mg_m3">'1Ai'!#REF!</definedName>
    <definedName name="Long_term_PC__ug_m3">'1Ai'!#REF!</definedName>
    <definedName name="materialLastRow">'1Ri'!$B$9</definedName>
    <definedName name="MaterialRow">'1Ri'!$B$84:$E$84</definedName>
    <definedName name="MaterialTopRow">Rawm14952[[#Headers],[Number]]</definedName>
    <definedName name="Measurement_basis__Long_term">'1Ai'!#REF!</definedName>
    <definedName name="Measurement_basis__short_term">'1Ai'!#REF!</definedName>
    <definedName name="Measurement_method">'1Ai'!#REF!</definedName>
    <definedName name="No">Variables!$I$3:$I$4</definedName>
    <definedName name="No_response_required">Variables!$I$10:$I$11</definedName>
    <definedName name="NoBlanksRange1" localSheetId="51">[2]Variables!$BF$3:$BF$200</definedName>
    <definedName name="NoBlanksRange1" localSheetId="20">[2]Variables!$BF$3:$BF$200</definedName>
    <definedName name="NoBlanksRange1" localSheetId="59">[3]Variables!$BF$3:$BF$200</definedName>
    <definedName name="NoBlanksRange1" localSheetId="58">[3]Variables!$BF$3:$BF$200</definedName>
    <definedName name="NoBlanksRange1">Variables!$BG$3:$BG$203</definedName>
    <definedName name="NonferrousMetalsIndustries">dropdownmenus!$K$3:$K$13</definedName>
    <definedName name="NonferrousMetalsIndustriesAll">dropdownmenus!$BD$3</definedName>
    <definedName name="NonferrousMetalsIndustriesAluminaandAnodeproduction">dropdownmenus!$AU$3</definedName>
    <definedName name="NonferrousMetalsIndustriesAluminiumProduction">dropdownmenus!$AZ$3</definedName>
    <definedName name="NonferrousMetalsIndustriesCarbonandGraphiteProduction">dropdownmenus!$AV$3</definedName>
    <definedName name="NonferrousMetalsIndustriesCopperproduction">dropdownmenus!$BA$3</definedName>
    <definedName name="NonferrousMetalsIndustriesFerroalloysProduction">dropdownmenus!$BB$3</definedName>
    <definedName name="NonferrousMetalsIndustriesLeadandTinProduction">dropdownmenus!$BC$3</definedName>
    <definedName name="NonferrousMetalsIndustriesMetalsProduction">dropdownmenus!$AX$3</definedName>
    <definedName name="NonferrousMetalsIndustriesNickelandCobaltProduction">dropdownmenus!$AY$3</definedName>
    <definedName name="NonferrousMetalsIndustriesPreciousmetals">dropdownmenus!$BE$3</definedName>
    <definedName name="NonferrousMetalsIndustriesZincandCadmiumProduction">dropdownmenus!$AW$3</definedName>
    <definedName name="Operating_mode">'1Ai'!#REF!</definedName>
    <definedName name="PerformanceInddrop">OFFSET(Variables!$BG$3,0,0,COUNTIF(Variables!$BG:$BG,"?*")-1,1)</definedName>
    <definedName name="Pulpandpaper">dropdownmenus!$H$3:$H$14</definedName>
    <definedName name="PulpandpaperBleachedkraftpulpmill">dropdownmenus!$AI$3</definedName>
    <definedName name="PulpandpaperBleachedsulphitepapergradepulp">dropdownmenus!$AJ$3</definedName>
    <definedName name="PulpandpaperExcludingspecialitypaper">dropdownmenus!$AH$3</definedName>
    <definedName name="PulpandpaperMagnefitepapergradepulp">dropdownmenus!$AM$3</definedName>
    <definedName name="PulpandpaperNSSCpulp">dropdownmenus!$AN$3</definedName>
    <definedName name="PulpandpaperPaperandboard">dropdownmenus!$AO$3</definedName>
    <definedName name="PulpandpaperPaperandboardfrommechanicalpuplsproducedonsite">dropdownmenus!$AR$3</definedName>
    <definedName name="PulpandpaperPaperandboardfromrecycledfibrespulpproducedwithdeinkingonsite">dropdownmenus!$AK$3</definedName>
    <definedName name="PulpandpaperPaperandboardfromrecycledfibrespulpproducedwithoutdeinkingonsite">dropdownmenus!$AL$3</definedName>
    <definedName name="PulpandpaperPulpandpaperUnspecified">dropdownmenus!$AG$3</definedName>
    <definedName name="PulpandpaperTissuepaperexcludingspecialitypaper">dropdownmenus!$AQ$3</definedName>
    <definedName name="PulpandpaperUnbleachedfraftpulpmill">dropdownmenus!$AP$3</definedName>
    <definedName name="RawMaterials_TopRow">Rawm14952[[#Headers],[Number]]</definedName>
    <definedName name="RawMaterIalTopRow">Rawm14952[[#Headers],[Number]]</definedName>
    <definedName name="Refineries">dropdownmenus!$I$3</definedName>
    <definedName name="RefineriesUnspecified">dropdownmenus!$AS$3</definedName>
    <definedName name="Release">'[1]Entry lists'!$U$4:$U$9</definedName>
    <definedName name="Release_Point">'1Ai'!#REF!</definedName>
    <definedName name="Release_rate_g_s___short_term">'1Ai'!#REF!</definedName>
    <definedName name="Release_rate_g_s__long_term">'1Ai'!#REF!</definedName>
    <definedName name="ReleasePointCodeSelection">'1Wati'!$B$17:$B$64</definedName>
    <definedName name="ReleasePointCodeSelection2">'1Wati'!$B$17:$B$64</definedName>
    <definedName name="ReleasePointCount">'1Wati'!$B$12</definedName>
    <definedName name="ReleasePointCount1">'1Wati'!$A$7</definedName>
    <definedName name="ReleasePointLastRow">'1Wati'!#REF!</definedName>
    <definedName name="ReleasePointTopRow">'1Wati'!$C$7</definedName>
    <definedName name="RiCount">'1Ri'!$A$7</definedName>
    <definedName name="RngSubstances">'1Wati'!$C$17:$C$66</definedName>
    <definedName name="RP_TopRow">'1Ai'!$B$13</definedName>
    <definedName name="SearchALL_Fuel_type">'[1]Entry lists'!$Q$4:$Q$19</definedName>
    <definedName name="SearchALL_Plant_age">'[1]Entry lists'!$M$4:$M$8</definedName>
    <definedName name="Sector">dropdownmenus!$B$3:$B$13</definedName>
    <definedName name="SelectWaterReleasePoint">'1Wati'!$B$81</definedName>
    <definedName name="Short_term_conc__mg_m3">'1Ai'!#REF!</definedName>
    <definedName name="Short_term_PC__ug_m3">'1Ai'!#REF!</definedName>
    <definedName name="SourceRow">'1Ei'!#REF!</definedName>
    <definedName name="Substance">'1Ai'!#REF!</definedName>
    <definedName name="SubstanceDataFirstRow">'1Wati'!#REF!</definedName>
    <definedName name="SubstanceRow">'1Wati'!$B$68:$K$68</definedName>
    <definedName name="SubstanceRow2">'1Wati'!$B$81:$L$81</definedName>
    <definedName name="SubstanceRow3">'1Wati'!$B$81:$M$81</definedName>
    <definedName name="Substances" localSheetId="57">Stackdispersions!$B$5:$E$426</definedName>
    <definedName name="Substances" localSheetId="31">SubstancesA!$B$6:$S$265</definedName>
    <definedName name="Substances" localSheetId="32">SubstancesW!$B$5:$S$406</definedName>
    <definedName name="Substances">'1Wati'!$B$17:$B$54</definedName>
    <definedName name="SubstancesA">SubstancesA!$A$5:$V$407</definedName>
    <definedName name="SubstancesW">SubstancesW!$A$6:$S$168</definedName>
    <definedName name="SubstanceTopRow">'1Wati'!$C$16</definedName>
    <definedName name="SubstanceTopRow1">'1Wati'!$B$16</definedName>
    <definedName name="TanningofHidesandSkins">dropdownmenus!$E$3:$E$17</definedName>
    <definedName name="TanningofHidesandSkinsExtractionventilationandabatementsystemisusedasanalternativetotheuseofwaterbornefinishingmaterials">dropdownmenus!$Z$3</definedName>
    <definedName name="TanningofHidesandSkinsPosttreatment">dropdownmenus!$AA$3</definedName>
    <definedName name="TanningofHidesandSkinsUnspecified">dropdownmenus!$AB$3</definedName>
    <definedName name="tblAirSubstances">'1Ai'!$B$13:$O$13</definedName>
    <definedName name="tblLookup">'1WatoT2'!$C$4:$P$298</definedName>
    <definedName name="Total_Flow">'1Ai'!#REF!</definedName>
    <definedName name="Unrequired">Variables!$I$10:$I$11</definedName>
    <definedName name="WasteStreamLastRow">'1Wastei'!$B$9</definedName>
    <definedName name="wasteStreamRow">'1Wastei'!$B$86:$F$86</definedName>
    <definedName name="wasteStreamTopRow">#REF!</definedName>
    <definedName name="WasteTopRow">'1Wastei'!$B$7</definedName>
    <definedName name="WaterSubstanceLastRow">'1Wati'!$B$17</definedName>
    <definedName name="WaterSubstances">'1Wati'!$B$16:$M$66</definedName>
    <definedName name="WoodbasedPanelsProduction">dropdownmenus!$J$3</definedName>
    <definedName name="WoodbasedPanelsProductionUnspecified">dropdownmenus!$AT$3</definedName>
    <definedName name="Yes">Variables!$J$3</definedName>
    <definedName name="YN">Variables!$I$2:$I$4</definedName>
  </definedNames>
  <calcPr calcId="191028" calcOnSave="0" concurrentCalc="0"/>
  <extLst>
    <ext xmlns:x15="http://schemas.microsoft.com/office/spreadsheetml/2010/11/main" uri="{140A7094-0E35-4892-8432-C4D2E57EDEB5}">
      <x15:workbookPr chartTrackingRefBase="1"/>
    </ext>
    <ext xmlns:xcalcf="http://schemas.microsoft.com/office/spreadsheetml/2018/calcfeatures" uri="{B58B0392-4F1F-4190-BB64-5DF3571DCE5F}">
      <xcalcf:calcFeatures>
        <xcalcf:feature name="microsoft.com:RD"/>
        <xcalcf:feature name="microsoft.com:Single"/>
        <xcalcf:feature name="microsoft.com:FV"/>
        <xcalcf:feature name="microsoft.com:CNMTM"/>
        <xcalcf:feature name="microsoft.com:LET_WF"/>
        <xcalcf:feature name="microsoft.com:LAMBDA_WF"/>
        <xcalcf:feature name="microsoft.com:ARRAYTEXT_WF"/>
      </xcalcf:calcFeatures>
    </ext>
  </extLst>
</workbook>
</file>

<file path=xl/calcChain.xml><?xml version="1.0" encoding="utf-8"?>
<calcChain xmlns="http://schemas.openxmlformats.org/spreadsheetml/2006/main">
  <c r="H7" i="637" l="1"/>
  <c r="E7" i="637"/>
  <c r="H6" i="637"/>
  <c r="E6" i="637"/>
  <c r="H5" i="637"/>
  <c r="H8" i="637"/>
  <c r="H9" i="637"/>
  <c r="H10" i="637"/>
  <c r="H11" i="637"/>
  <c r="H12" i="637"/>
  <c r="H13" i="637"/>
  <c r="H14" i="637"/>
  <c r="H15" i="637"/>
  <c r="H16" i="637"/>
  <c r="H17" i="637"/>
  <c r="H18" i="637"/>
  <c r="H19" i="637"/>
  <c r="H20" i="637"/>
  <c r="H21" i="637"/>
  <c r="H22" i="637"/>
  <c r="H23" i="637"/>
  <c r="H24" i="637"/>
  <c r="H25" i="637"/>
  <c r="H26" i="637"/>
  <c r="H27" i="637"/>
  <c r="H28" i="637"/>
  <c r="H29" i="637"/>
  <c r="H30" i="637"/>
  <c r="H31" i="637"/>
  <c r="H32" i="637"/>
  <c r="H33" i="637"/>
  <c r="H34" i="637"/>
  <c r="H35" i="637"/>
  <c r="H36" i="637"/>
  <c r="H37" i="637"/>
  <c r="H38" i="637"/>
  <c r="H39" i="637"/>
  <c r="H40" i="637"/>
  <c r="H41" i="637"/>
  <c r="H42" i="637"/>
  <c r="H43" i="637"/>
  <c r="H44" i="637"/>
  <c r="H45" i="637"/>
  <c r="H46" i="637"/>
  <c r="H47" i="637"/>
  <c r="H48" i="637"/>
  <c r="H49" i="637"/>
  <c r="H50" i="637"/>
  <c r="H51" i="637"/>
  <c r="H52" i="637"/>
  <c r="H53" i="637"/>
  <c r="H54" i="637"/>
  <c r="H55" i="637"/>
  <c r="H56" i="637"/>
  <c r="H57" i="637"/>
  <c r="H58" i="637"/>
  <c r="H59" i="637"/>
  <c r="H60" i="637"/>
  <c r="H61" i="637"/>
  <c r="H62" i="637"/>
  <c r="H63" i="637"/>
  <c r="H64" i="637"/>
  <c r="H65" i="637"/>
  <c r="H66" i="637"/>
  <c r="H67" i="637"/>
  <c r="H68" i="637"/>
  <c r="H69" i="637"/>
  <c r="H70" i="637"/>
  <c r="H71" i="637"/>
  <c r="H72" i="637"/>
  <c r="H73" i="637"/>
  <c r="H74" i="637"/>
  <c r="H75" i="637"/>
  <c r="H76" i="637"/>
  <c r="H77" i="637"/>
  <c r="H78" i="637"/>
  <c r="H79" i="637"/>
  <c r="H80" i="637"/>
  <c r="H81" i="637"/>
  <c r="H82" i="637"/>
  <c r="H83" i="637"/>
  <c r="H84" i="637"/>
  <c r="H85" i="637"/>
  <c r="H86" i="637"/>
  <c r="H87" i="637"/>
  <c r="H88" i="637"/>
  <c r="H89" i="637"/>
  <c r="H90" i="637"/>
  <c r="H91" i="637"/>
  <c r="H92" i="637"/>
  <c r="H93" i="637"/>
  <c r="H94" i="637"/>
  <c r="H95" i="637"/>
  <c r="E5" i="637"/>
  <c r="E8" i="637"/>
  <c r="E9" i="637"/>
  <c r="E10" i="637"/>
  <c r="E11" i="637"/>
  <c r="E12" i="637"/>
  <c r="E13" i="637"/>
  <c r="E14" i="637"/>
  <c r="E15" i="637"/>
  <c r="E16" i="637"/>
  <c r="E17" i="637"/>
  <c r="E18" i="637"/>
  <c r="E19" i="637"/>
  <c r="E20" i="637"/>
  <c r="E21" i="637"/>
  <c r="E22" i="637"/>
  <c r="E23" i="637"/>
  <c r="E24" i="637"/>
  <c r="E25" i="637"/>
  <c r="E26" i="637"/>
  <c r="E27" i="637"/>
  <c r="E28" i="637"/>
  <c r="E29" i="637"/>
  <c r="E30" i="637"/>
  <c r="E31" i="637"/>
  <c r="E32" i="637"/>
  <c r="E33" i="637"/>
  <c r="E34" i="637"/>
  <c r="E35" i="637"/>
  <c r="E36" i="637"/>
  <c r="E37" i="637"/>
  <c r="E38" i="637"/>
  <c r="E39" i="637"/>
  <c r="E40" i="637"/>
  <c r="E41" i="637"/>
  <c r="E42" i="637"/>
  <c r="E43" i="637"/>
  <c r="E44" i="637"/>
  <c r="E45" i="637"/>
  <c r="E46" i="637"/>
  <c r="E47" i="637"/>
  <c r="E48" i="637"/>
  <c r="E49" i="637"/>
  <c r="E50" i="637"/>
  <c r="E51" i="637"/>
  <c r="E52" i="637"/>
  <c r="E53" i="637"/>
  <c r="E54" i="637"/>
  <c r="E55" i="637"/>
  <c r="E56" i="637"/>
  <c r="E57" i="637"/>
  <c r="E58" i="637"/>
  <c r="E59" i="637"/>
  <c r="E60" i="637"/>
  <c r="E61" i="637"/>
  <c r="E62" i="637"/>
  <c r="E63" i="637"/>
  <c r="E64" i="637"/>
  <c r="E65" i="637"/>
  <c r="E66" i="637"/>
  <c r="E67" i="637"/>
  <c r="E68" i="637"/>
  <c r="E69" i="637"/>
  <c r="E70" i="637"/>
  <c r="E71" i="637"/>
  <c r="E72" i="637"/>
  <c r="E73" i="637"/>
  <c r="E74" i="637"/>
  <c r="E75" i="637"/>
  <c r="E76" i="637"/>
  <c r="E77" i="637"/>
  <c r="E78" i="637"/>
  <c r="E79" i="637"/>
  <c r="E80" i="637"/>
  <c r="E81" i="637"/>
  <c r="E82" i="637"/>
  <c r="E83" i="637"/>
  <c r="E84" i="637"/>
  <c r="E85" i="637"/>
  <c r="E86" i="637"/>
  <c r="E87" i="637"/>
  <c r="E88" i="637"/>
  <c r="E89" i="637"/>
  <c r="E90" i="637"/>
  <c r="E91" i="637"/>
  <c r="E92" i="637"/>
  <c r="E93" i="637"/>
  <c r="E94" i="637"/>
  <c r="E95" i="637"/>
  <c r="O16" i="636"/>
  <c r="G16" i="636"/>
  <c r="R16" i="636"/>
  <c r="J16" i="636"/>
  <c r="Q16" i="636"/>
  <c r="P16" i="636"/>
  <c r="N16" i="636"/>
  <c r="M16" i="636"/>
  <c r="L16" i="636"/>
  <c r="O15" i="636"/>
  <c r="G15" i="636"/>
  <c r="H8" i="636"/>
  <c r="R15" i="636"/>
  <c r="J15" i="636"/>
  <c r="G8" i="636"/>
  <c r="Q15" i="636"/>
  <c r="F8" i="636"/>
  <c r="P15" i="636"/>
  <c r="N15" i="636"/>
  <c r="M15" i="636"/>
  <c r="L15" i="636"/>
  <c r="O14" i="636"/>
  <c r="G14" i="636"/>
  <c r="R14" i="636"/>
  <c r="J14" i="636"/>
  <c r="Q14" i="636"/>
  <c r="P14" i="636"/>
  <c r="N14" i="636"/>
  <c r="M14" i="636"/>
  <c r="L14" i="636"/>
  <c r="B8" i="645"/>
  <c r="B8" i="644"/>
  <c r="B84" i="644"/>
  <c r="I8" i="643"/>
  <c r="F8" i="643"/>
  <c r="H8" i="643"/>
  <c r="K8" i="643"/>
  <c r="D8" i="643"/>
  <c r="B8" i="643"/>
  <c r="B64" i="643"/>
  <c r="B86" i="645"/>
  <c r="E5" i="638"/>
  <c r="E6" i="638"/>
  <c r="A187" i="23"/>
  <c r="E5" i="639"/>
  <c r="I5" i="639"/>
  <c r="J5" i="639"/>
  <c r="H5" i="639"/>
  <c r="A344" i="23"/>
  <c r="A343" i="23"/>
  <c r="A364" i="23"/>
  <c r="E6" i="639"/>
  <c r="I6" i="639"/>
  <c r="J6" i="639"/>
  <c r="E7" i="639"/>
  <c r="I7" i="639"/>
  <c r="J7" i="639"/>
  <c r="E8" i="639"/>
  <c r="I8" i="639"/>
  <c r="J8" i="639"/>
  <c r="E9" i="639"/>
  <c r="I9" i="639"/>
  <c r="J9" i="639"/>
  <c r="I10" i="639"/>
  <c r="E10" i="639"/>
  <c r="J10" i="639"/>
  <c r="E11" i="639"/>
  <c r="I11" i="639"/>
  <c r="J11" i="639"/>
  <c r="E12" i="639"/>
  <c r="I12" i="639"/>
  <c r="J12" i="639"/>
  <c r="E13" i="639"/>
  <c r="I13" i="639"/>
  <c r="J13" i="639"/>
  <c r="E14" i="639"/>
  <c r="I14" i="639"/>
  <c r="J14" i="639"/>
  <c r="E15" i="639"/>
  <c r="I15" i="639"/>
  <c r="J15" i="639"/>
  <c r="E16" i="639"/>
  <c r="I16" i="639"/>
  <c r="J16" i="639"/>
  <c r="E17" i="639"/>
  <c r="I17" i="639"/>
  <c r="J17" i="639"/>
  <c r="E18" i="639"/>
  <c r="I18" i="639"/>
  <c r="J18" i="639"/>
  <c r="E19" i="639"/>
  <c r="I19" i="639"/>
  <c r="J19" i="639"/>
  <c r="E20" i="639"/>
  <c r="I20" i="639"/>
  <c r="J20" i="639"/>
  <c r="E21" i="639"/>
  <c r="I21" i="639"/>
  <c r="J21" i="639"/>
  <c r="E22" i="639"/>
  <c r="I22" i="639"/>
  <c r="J22" i="639"/>
  <c r="E23" i="639"/>
  <c r="I23" i="639"/>
  <c r="J23" i="639"/>
  <c r="E24" i="639"/>
  <c r="I24" i="639"/>
  <c r="J24" i="639"/>
  <c r="E25" i="639"/>
  <c r="I25" i="639"/>
  <c r="J25" i="639"/>
  <c r="E26" i="639"/>
  <c r="I26" i="639"/>
  <c r="J26" i="639"/>
  <c r="E27" i="639"/>
  <c r="I27" i="639"/>
  <c r="J27" i="639"/>
  <c r="E28" i="639"/>
  <c r="I28" i="639"/>
  <c r="J28" i="639"/>
  <c r="E29" i="639"/>
  <c r="I29" i="639"/>
  <c r="J29" i="639"/>
  <c r="E30" i="639"/>
  <c r="I30" i="639"/>
  <c r="J30" i="639"/>
  <c r="E31" i="639"/>
  <c r="I31" i="639"/>
  <c r="J31" i="639"/>
  <c r="E32" i="639"/>
  <c r="I32" i="639"/>
  <c r="J32" i="639"/>
  <c r="E33" i="639"/>
  <c r="I33" i="639"/>
  <c r="J33" i="639"/>
  <c r="E34" i="639"/>
  <c r="I34" i="639"/>
  <c r="J34" i="639"/>
  <c r="E35" i="639"/>
  <c r="I35" i="639"/>
  <c r="J35" i="639"/>
  <c r="E36" i="639"/>
  <c r="I36" i="639"/>
  <c r="J36" i="639"/>
  <c r="E37" i="639"/>
  <c r="I37" i="639"/>
  <c r="J37" i="639"/>
  <c r="E38" i="639"/>
  <c r="I38" i="639"/>
  <c r="J38" i="639"/>
  <c r="E39" i="639"/>
  <c r="I39" i="639"/>
  <c r="J39" i="639"/>
  <c r="E40" i="639"/>
  <c r="I40" i="639"/>
  <c r="J40" i="639"/>
  <c r="E41" i="639"/>
  <c r="I41" i="639"/>
  <c r="J41" i="639"/>
  <c r="E42" i="639"/>
  <c r="I42" i="639"/>
  <c r="J42" i="639"/>
  <c r="E43" i="639"/>
  <c r="I43" i="639"/>
  <c r="J43" i="639"/>
  <c r="E44" i="639"/>
  <c r="I44" i="639"/>
  <c r="J44" i="639"/>
  <c r="E45" i="639"/>
  <c r="I45" i="639"/>
  <c r="J45" i="639"/>
  <c r="E46" i="639"/>
  <c r="I46" i="639"/>
  <c r="J46" i="639"/>
  <c r="E47" i="639"/>
  <c r="I47" i="639"/>
  <c r="J47" i="639"/>
  <c r="E48" i="639"/>
  <c r="I48" i="639"/>
  <c r="J48" i="639"/>
  <c r="E49" i="639"/>
  <c r="I49" i="639"/>
  <c r="J49" i="639"/>
  <c r="E50" i="639"/>
  <c r="I50" i="639"/>
  <c r="J50" i="639"/>
  <c r="E51" i="639"/>
  <c r="I51" i="639"/>
  <c r="J51" i="639"/>
  <c r="E52" i="639"/>
  <c r="I52" i="639"/>
  <c r="J52" i="639"/>
  <c r="E53" i="639"/>
  <c r="I53" i="639"/>
  <c r="J53" i="639"/>
  <c r="E54" i="639"/>
  <c r="I54" i="639"/>
  <c r="J54" i="639"/>
  <c r="E55" i="639"/>
  <c r="I55" i="639"/>
  <c r="J55" i="639"/>
  <c r="E56" i="639"/>
  <c r="I56" i="639"/>
  <c r="J56" i="639"/>
  <c r="E57" i="639"/>
  <c r="I57" i="639"/>
  <c r="J57" i="639"/>
  <c r="E58" i="639"/>
  <c r="I58" i="639"/>
  <c r="J58" i="639"/>
  <c r="E59" i="639"/>
  <c r="I59" i="639"/>
  <c r="J59" i="639"/>
  <c r="E60" i="639"/>
  <c r="I60" i="639"/>
  <c r="J60" i="639"/>
  <c r="E61" i="639"/>
  <c r="I61" i="639"/>
  <c r="J61" i="639"/>
  <c r="E62" i="639"/>
  <c r="I62" i="639"/>
  <c r="J62" i="639"/>
  <c r="E63" i="639"/>
  <c r="I63" i="639"/>
  <c r="J63" i="639"/>
  <c r="E64" i="639"/>
  <c r="I64" i="639"/>
  <c r="J64" i="639"/>
  <c r="E65" i="639"/>
  <c r="I65" i="639"/>
  <c r="J65" i="639"/>
  <c r="E66" i="639"/>
  <c r="I66" i="639"/>
  <c r="J66" i="639"/>
  <c r="E67" i="639"/>
  <c r="I67" i="639"/>
  <c r="J67" i="639"/>
  <c r="E68" i="639"/>
  <c r="I68" i="639"/>
  <c r="J68" i="639"/>
  <c r="E69" i="639"/>
  <c r="I69" i="639"/>
  <c r="J69" i="639"/>
  <c r="E70" i="639"/>
  <c r="I70" i="639"/>
  <c r="J70" i="639"/>
  <c r="E71" i="639"/>
  <c r="I71" i="639"/>
  <c r="J71" i="639"/>
  <c r="E72" i="639"/>
  <c r="I72" i="639"/>
  <c r="J72" i="639"/>
  <c r="E73" i="639"/>
  <c r="I73" i="639"/>
  <c r="J73" i="639"/>
  <c r="E74" i="639"/>
  <c r="I74" i="639"/>
  <c r="J74" i="639"/>
  <c r="E75" i="639"/>
  <c r="I75" i="639"/>
  <c r="J75" i="639"/>
  <c r="E76" i="639"/>
  <c r="I76" i="639"/>
  <c r="J76" i="639"/>
  <c r="E77" i="639"/>
  <c r="I77" i="639"/>
  <c r="J77" i="639"/>
  <c r="E78" i="639"/>
  <c r="I78" i="639"/>
  <c r="J78" i="639"/>
  <c r="E79" i="639"/>
  <c r="I79" i="639"/>
  <c r="J79" i="639"/>
  <c r="E80" i="639"/>
  <c r="I80" i="639"/>
  <c r="J80" i="639"/>
  <c r="E81" i="639"/>
  <c r="I81" i="639"/>
  <c r="J81" i="639"/>
  <c r="E82" i="639"/>
  <c r="I82" i="639"/>
  <c r="J82" i="639"/>
  <c r="E83" i="639"/>
  <c r="I83" i="639"/>
  <c r="J83" i="639"/>
  <c r="E84" i="639"/>
  <c r="I84" i="639"/>
  <c r="J84" i="639"/>
  <c r="E85" i="639"/>
  <c r="I85" i="639"/>
  <c r="J85" i="639"/>
  <c r="E86" i="639"/>
  <c r="I86" i="639"/>
  <c r="J86" i="639"/>
  <c r="E87" i="639"/>
  <c r="I87" i="639"/>
  <c r="J87" i="639"/>
  <c r="E88" i="639"/>
  <c r="I88" i="639"/>
  <c r="J88" i="639"/>
  <c r="E89" i="639"/>
  <c r="I89" i="639"/>
  <c r="J89" i="639"/>
  <c r="E90" i="639"/>
  <c r="I90" i="639"/>
  <c r="J90" i="639"/>
  <c r="E91" i="639"/>
  <c r="I91" i="639"/>
  <c r="J91" i="639"/>
  <c r="E92" i="639"/>
  <c r="I92" i="639"/>
  <c r="J92" i="639"/>
  <c r="E93" i="639"/>
  <c r="I93" i="639"/>
  <c r="J93" i="639"/>
  <c r="E94" i="639"/>
  <c r="I94" i="639"/>
  <c r="J94" i="639"/>
  <c r="E95" i="639"/>
  <c r="I95" i="639"/>
  <c r="J95" i="639"/>
  <c r="E96" i="639"/>
  <c r="I96" i="639"/>
  <c r="J96" i="639"/>
  <c r="E97" i="639"/>
  <c r="I97" i="639"/>
  <c r="J97" i="639"/>
  <c r="E98" i="639"/>
  <c r="I98" i="639"/>
  <c r="J98" i="639"/>
  <c r="E99" i="639"/>
  <c r="I99" i="639"/>
  <c r="J99" i="639"/>
  <c r="H6" i="639"/>
  <c r="H7" i="639"/>
  <c r="H8" i="639"/>
  <c r="H9" i="639"/>
  <c r="H10" i="639"/>
  <c r="H11" i="639"/>
  <c r="H12" i="639"/>
  <c r="H13" i="639"/>
  <c r="H14" i="639"/>
  <c r="H15" i="639"/>
  <c r="H16" i="639"/>
  <c r="H17" i="639"/>
  <c r="H18" i="639"/>
  <c r="H19" i="639"/>
  <c r="H20" i="639"/>
  <c r="H21" i="639"/>
  <c r="H22" i="639"/>
  <c r="H23" i="639"/>
  <c r="H24" i="639"/>
  <c r="H25" i="639"/>
  <c r="H26" i="639"/>
  <c r="H27" i="639"/>
  <c r="H28" i="639"/>
  <c r="H29" i="639"/>
  <c r="H30" i="639"/>
  <c r="H31" i="639"/>
  <c r="H32" i="639"/>
  <c r="H33" i="639"/>
  <c r="H34" i="639"/>
  <c r="H35" i="639"/>
  <c r="H36" i="639"/>
  <c r="H37" i="639"/>
  <c r="H38" i="639"/>
  <c r="H39" i="639"/>
  <c r="H40" i="639"/>
  <c r="H41" i="639"/>
  <c r="H42" i="639"/>
  <c r="H43" i="639"/>
  <c r="H44" i="639"/>
  <c r="H45" i="639"/>
  <c r="H46" i="639"/>
  <c r="H47" i="639"/>
  <c r="H48" i="639"/>
  <c r="H49" i="639"/>
  <c r="H50" i="639"/>
  <c r="H51" i="639"/>
  <c r="H52" i="639"/>
  <c r="H53" i="639"/>
  <c r="H54" i="639"/>
  <c r="H55" i="639"/>
  <c r="H56" i="639"/>
  <c r="H57" i="639"/>
  <c r="H58" i="639"/>
  <c r="H59" i="639"/>
  <c r="H60" i="639"/>
  <c r="H61" i="639"/>
  <c r="H62" i="639"/>
  <c r="H63" i="639"/>
  <c r="H64" i="639"/>
  <c r="H65" i="639"/>
  <c r="H66" i="639"/>
  <c r="H67" i="639"/>
  <c r="H68" i="639"/>
  <c r="H69" i="639"/>
  <c r="H70" i="639"/>
  <c r="H71" i="639"/>
  <c r="H72" i="639"/>
  <c r="H73" i="639"/>
  <c r="H74" i="639"/>
  <c r="H75" i="639"/>
  <c r="H76" i="639"/>
  <c r="H77" i="639"/>
  <c r="H78" i="639"/>
  <c r="H79" i="639"/>
  <c r="H80" i="639"/>
  <c r="H81" i="639"/>
  <c r="H82" i="639"/>
  <c r="H83" i="639"/>
  <c r="H84" i="639"/>
  <c r="H85" i="639"/>
  <c r="H86" i="639"/>
  <c r="H87" i="639"/>
  <c r="H88" i="639"/>
  <c r="H89" i="639"/>
  <c r="H90" i="639"/>
  <c r="H91" i="639"/>
  <c r="H92" i="639"/>
  <c r="H93" i="639"/>
  <c r="H94" i="639"/>
  <c r="H95" i="639"/>
  <c r="H96" i="639"/>
  <c r="H97" i="639"/>
  <c r="H98" i="639"/>
  <c r="H99" i="639"/>
  <c r="L5" i="639"/>
  <c r="N5" i="639"/>
  <c r="O5" i="639"/>
  <c r="L6" i="639"/>
  <c r="N6" i="639"/>
  <c r="L7" i="639"/>
  <c r="N7" i="639"/>
  <c r="L8" i="639"/>
  <c r="N8" i="639"/>
  <c r="L9" i="639"/>
  <c r="N9" i="639"/>
  <c r="L10" i="639"/>
  <c r="N10" i="639"/>
  <c r="L11" i="639"/>
  <c r="N11" i="639"/>
  <c r="L12" i="639"/>
  <c r="N12" i="639"/>
  <c r="L13" i="639"/>
  <c r="N13" i="639"/>
  <c r="L14" i="639"/>
  <c r="N14" i="639"/>
  <c r="L15" i="639"/>
  <c r="N15" i="639"/>
  <c r="L16" i="639"/>
  <c r="N16" i="639"/>
  <c r="L17" i="639"/>
  <c r="N17" i="639"/>
  <c r="L18" i="639"/>
  <c r="N18" i="639"/>
  <c r="N19" i="639"/>
  <c r="N20" i="639"/>
  <c r="N21" i="639"/>
  <c r="N22" i="639"/>
  <c r="N23" i="639"/>
  <c r="N24" i="639"/>
  <c r="N25" i="639"/>
  <c r="N26" i="639"/>
  <c r="N27" i="639"/>
  <c r="N28" i="639"/>
  <c r="N29" i="639"/>
  <c r="N30" i="639"/>
  <c r="N31" i="639"/>
  <c r="N32" i="639"/>
  <c r="N33" i="639"/>
  <c r="N34" i="639"/>
  <c r="N35" i="639"/>
  <c r="N36" i="639"/>
  <c r="N37" i="639"/>
  <c r="N38" i="639"/>
  <c r="N39" i="639"/>
  <c r="N40" i="639"/>
  <c r="N41" i="639"/>
  <c r="N42" i="639"/>
  <c r="N43" i="639"/>
  <c r="N44" i="639"/>
  <c r="N45" i="639"/>
  <c r="N46" i="639"/>
  <c r="N47" i="639"/>
  <c r="N48" i="639"/>
  <c r="N49" i="639"/>
  <c r="N50" i="639"/>
  <c r="N51" i="639"/>
  <c r="N52" i="639"/>
  <c r="N53" i="639"/>
  <c r="N54" i="639"/>
  <c r="N55" i="639"/>
  <c r="N56" i="639"/>
  <c r="N57" i="639"/>
  <c r="N58" i="639"/>
  <c r="N59" i="639"/>
  <c r="N60" i="639"/>
  <c r="N61" i="639"/>
  <c r="N62" i="639"/>
  <c r="N63" i="639"/>
  <c r="N64" i="639"/>
  <c r="N65" i="639"/>
  <c r="N66" i="639"/>
  <c r="N67" i="639"/>
  <c r="N68" i="639"/>
  <c r="N69" i="639"/>
  <c r="N70" i="639"/>
  <c r="N71" i="639"/>
  <c r="N72" i="639"/>
  <c r="N73" i="639"/>
  <c r="N74" i="639"/>
  <c r="N75" i="639"/>
  <c r="N76" i="639"/>
  <c r="N77" i="639"/>
  <c r="N78" i="639"/>
  <c r="N79" i="639"/>
  <c r="N80" i="639"/>
  <c r="N81" i="639"/>
  <c r="N82" i="639"/>
  <c r="N83" i="639"/>
  <c r="N84" i="639"/>
  <c r="N85" i="639"/>
  <c r="N86" i="639"/>
  <c r="N87" i="639"/>
  <c r="N88" i="639"/>
  <c r="N89" i="639"/>
  <c r="N90" i="639"/>
  <c r="N91" i="639"/>
  <c r="N92" i="639"/>
  <c r="N93" i="639"/>
  <c r="N94" i="639"/>
  <c r="N95" i="639"/>
  <c r="N96" i="639"/>
  <c r="N97" i="639"/>
  <c r="N98" i="639"/>
  <c r="N99" i="639"/>
  <c r="L19" i="639"/>
  <c r="L20" i="639"/>
  <c r="L21" i="639"/>
  <c r="L22" i="639"/>
  <c r="L23" i="639"/>
  <c r="L24" i="639"/>
  <c r="L25" i="639"/>
  <c r="L26" i="639"/>
  <c r="L27" i="639"/>
  <c r="L28" i="639"/>
  <c r="L29" i="639"/>
  <c r="L30" i="639"/>
  <c r="L31" i="639"/>
  <c r="L32" i="639"/>
  <c r="L33" i="639"/>
  <c r="L34" i="639"/>
  <c r="L35" i="639"/>
  <c r="L36" i="639"/>
  <c r="L37" i="639"/>
  <c r="L38" i="639"/>
  <c r="L39" i="639"/>
  <c r="L40" i="639"/>
  <c r="L41" i="639"/>
  <c r="L42" i="639"/>
  <c r="L43" i="639"/>
  <c r="L44" i="639"/>
  <c r="L45" i="639"/>
  <c r="L46" i="639"/>
  <c r="L47" i="639"/>
  <c r="L48" i="639"/>
  <c r="L49" i="639"/>
  <c r="L50" i="639"/>
  <c r="L51" i="639"/>
  <c r="L52" i="639"/>
  <c r="L53" i="639"/>
  <c r="L54" i="639"/>
  <c r="L55" i="639"/>
  <c r="L56" i="639"/>
  <c r="L57" i="639"/>
  <c r="L58" i="639"/>
  <c r="L59" i="639"/>
  <c r="L60" i="639"/>
  <c r="L61" i="639"/>
  <c r="L62" i="639"/>
  <c r="L63" i="639"/>
  <c r="L64" i="639"/>
  <c r="L65" i="639"/>
  <c r="L66" i="639"/>
  <c r="L67" i="639"/>
  <c r="L68" i="639"/>
  <c r="L69" i="639"/>
  <c r="L70" i="639"/>
  <c r="L71" i="639"/>
  <c r="L72" i="639"/>
  <c r="L73" i="639"/>
  <c r="L74" i="639"/>
  <c r="L75" i="639"/>
  <c r="L76" i="639"/>
  <c r="L77" i="639"/>
  <c r="L78" i="639"/>
  <c r="L79" i="639"/>
  <c r="L80" i="639"/>
  <c r="L81" i="639"/>
  <c r="L82" i="639"/>
  <c r="L83" i="639"/>
  <c r="L84" i="639"/>
  <c r="L85" i="639"/>
  <c r="L86" i="639"/>
  <c r="L87" i="639"/>
  <c r="L88" i="639"/>
  <c r="L89" i="639"/>
  <c r="L90" i="639"/>
  <c r="L91" i="639"/>
  <c r="L92" i="639"/>
  <c r="L93" i="639"/>
  <c r="L94" i="639"/>
  <c r="L95" i="639"/>
  <c r="L96" i="639"/>
  <c r="L97" i="639"/>
  <c r="L98" i="639"/>
  <c r="L99" i="639"/>
  <c r="K5" i="639"/>
  <c r="E22" i="638"/>
  <c r="G22" i="638"/>
  <c r="P11" i="627"/>
  <c r="O11" i="627"/>
  <c r="L11" i="627"/>
  <c r="M11" i="627"/>
  <c r="K6" i="626"/>
  <c r="P10" i="627"/>
  <c r="O10" i="627"/>
  <c r="L10" i="627"/>
  <c r="M10" i="627"/>
  <c r="P9" i="627"/>
  <c r="O9" i="627"/>
  <c r="L9" i="627"/>
  <c r="M9" i="627"/>
  <c r="P8" i="627"/>
  <c r="O8" i="627"/>
  <c r="L8" i="627"/>
  <c r="M8" i="627"/>
  <c r="P7" i="627"/>
  <c r="O7" i="627"/>
  <c r="L7" i="627"/>
  <c r="M7" i="627"/>
  <c r="P6" i="627"/>
  <c r="O6" i="627"/>
  <c r="L6" i="627"/>
  <c r="M6" i="627"/>
  <c r="P5" i="627"/>
  <c r="O5" i="627"/>
  <c r="L5" i="627"/>
  <c r="M5" i="627"/>
  <c r="J8" i="633"/>
  <c r="J7" i="633"/>
  <c r="J6" i="633"/>
  <c r="J5" i="633"/>
  <c r="L25" i="631"/>
  <c r="G25" i="631"/>
  <c r="J25" i="631"/>
  <c r="K25" i="631"/>
  <c r="L24" i="631"/>
  <c r="G24" i="631"/>
  <c r="J24" i="631"/>
  <c r="K24" i="631"/>
  <c r="L23" i="631"/>
  <c r="G23" i="631"/>
  <c r="J23" i="631"/>
  <c r="K23" i="631"/>
  <c r="L22" i="631"/>
  <c r="G22" i="631"/>
  <c r="J22" i="631"/>
  <c r="K22" i="631"/>
  <c r="L21" i="631"/>
  <c r="G21" i="631"/>
  <c r="J21" i="631"/>
  <c r="K21" i="631"/>
  <c r="L20" i="631"/>
  <c r="G20" i="631"/>
  <c r="J20" i="631"/>
  <c r="K20" i="631"/>
  <c r="L19" i="631"/>
  <c r="G19" i="631"/>
  <c r="J19" i="631"/>
  <c r="K19" i="631"/>
  <c r="L18" i="631"/>
  <c r="G18" i="631"/>
  <c r="J18" i="631"/>
  <c r="K18" i="631"/>
  <c r="L17" i="631"/>
  <c r="G17" i="631"/>
  <c r="J17" i="631"/>
  <c r="K17" i="631"/>
  <c r="L16" i="631"/>
  <c r="G16" i="631"/>
  <c r="J16" i="631"/>
  <c r="K16" i="631"/>
  <c r="L15" i="631"/>
  <c r="G15" i="631"/>
  <c r="J15" i="631"/>
  <c r="K15" i="631"/>
  <c r="L14" i="631"/>
  <c r="G14" i="631"/>
  <c r="J14" i="631"/>
  <c r="K14" i="631"/>
  <c r="L13" i="631"/>
  <c r="G13" i="631"/>
  <c r="J13" i="631"/>
  <c r="K13" i="631"/>
  <c r="L12" i="631"/>
  <c r="G12" i="631"/>
  <c r="L11" i="631"/>
  <c r="G11" i="631"/>
  <c r="J11" i="631"/>
  <c r="K11" i="631"/>
  <c r="L10" i="631"/>
  <c r="G10" i="631"/>
  <c r="J10" i="631"/>
  <c r="K10" i="631"/>
  <c r="L9" i="631"/>
  <c r="G9" i="631"/>
  <c r="J9" i="631"/>
  <c r="K9" i="631"/>
  <c r="L8" i="631"/>
  <c r="G8" i="631"/>
  <c r="J8" i="631"/>
  <c r="K8" i="631"/>
  <c r="L7" i="631"/>
  <c r="G7" i="631"/>
  <c r="J7" i="631"/>
  <c r="K7" i="631"/>
  <c r="L6" i="631"/>
  <c r="G6" i="631"/>
  <c r="J6" i="631"/>
  <c r="K6" i="631"/>
  <c r="L5" i="631"/>
  <c r="G5" i="631"/>
  <c r="J5" i="631"/>
  <c r="K5" i="631"/>
  <c r="R29" i="634"/>
  <c r="P29" i="634"/>
  <c r="Q29" i="634"/>
  <c r="O29" i="634"/>
  <c r="S29" i="634"/>
  <c r="N29" i="634"/>
  <c r="R28" i="634"/>
  <c r="P28" i="634"/>
  <c r="Q28" i="634"/>
  <c r="O28" i="634"/>
  <c r="S28" i="634"/>
  <c r="N28" i="634"/>
  <c r="J12" i="631"/>
  <c r="K12" i="631"/>
  <c r="O6" i="634"/>
  <c r="P29" i="630"/>
  <c r="O29" i="630"/>
  <c r="L29" i="630"/>
  <c r="P28" i="630"/>
  <c r="O28" i="630"/>
  <c r="L28" i="630"/>
  <c r="P27" i="630"/>
  <c r="O27" i="630"/>
  <c r="L27" i="630"/>
  <c r="P26" i="630"/>
  <c r="O26" i="630"/>
  <c r="L26" i="630"/>
  <c r="P25" i="630"/>
  <c r="O25" i="630"/>
  <c r="L25" i="630"/>
  <c r="P24" i="630"/>
  <c r="O24" i="630"/>
  <c r="L24" i="630"/>
  <c r="P23" i="630"/>
  <c r="O23" i="630"/>
  <c r="L23" i="630"/>
  <c r="P22" i="630"/>
  <c r="O22" i="630"/>
  <c r="L22" i="630"/>
  <c r="P21" i="630"/>
  <c r="O21" i="630"/>
  <c r="L21" i="630"/>
  <c r="P20" i="630"/>
  <c r="O20" i="630"/>
  <c r="L20" i="630"/>
  <c r="P19" i="630"/>
  <c r="O19" i="630"/>
  <c r="L19" i="630"/>
  <c r="P18" i="630"/>
  <c r="O18" i="630"/>
  <c r="L18" i="630"/>
  <c r="P17" i="630"/>
  <c r="O17" i="630"/>
  <c r="L17" i="630"/>
  <c r="P16" i="630"/>
  <c r="O16" i="630"/>
  <c r="L16" i="630"/>
  <c r="P15" i="630"/>
  <c r="O15" i="630"/>
  <c r="L15" i="630"/>
  <c r="P14" i="630"/>
  <c r="O14" i="630"/>
  <c r="L14" i="630"/>
  <c r="P13" i="630"/>
  <c r="O13" i="630"/>
  <c r="L13" i="630"/>
  <c r="P12" i="630"/>
  <c r="O12" i="630"/>
  <c r="L12" i="630"/>
  <c r="P11" i="630"/>
  <c r="O11" i="630"/>
  <c r="L11" i="630"/>
  <c r="P10" i="630"/>
  <c r="O10" i="630"/>
  <c r="L10" i="630"/>
  <c r="P9" i="630"/>
  <c r="O9" i="630"/>
  <c r="L9" i="630"/>
  <c r="P8" i="630"/>
  <c r="O8" i="630"/>
  <c r="L8" i="630"/>
  <c r="P7" i="630"/>
  <c r="O7" i="630"/>
  <c r="L7" i="630"/>
  <c r="P6" i="630"/>
  <c r="O6" i="630"/>
  <c r="L6" i="630"/>
  <c r="P5" i="630"/>
  <c r="O5" i="630"/>
  <c r="L5" i="630"/>
  <c r="S15" i="629"/>
  <c r="S16" i="629"/>
  <c r="S17" i="629"/>
  <c r="S5" i="52"/>
  <c r="P5" i="52"/>
  <c r="U6" i="629"/>
  <c r="U7" i="629"/>
  <c r="U8" i="629"/>
  <c r="U9" i="629"/>
  <c r="U10" i="629"/>
  <c r="U11" i="629"/>
  <c r="U12" i="629"/>
  <c r="U13" i="629"/>
  <c r="U14" i="629"/>
  <c r="U15" i="629"/>
  <c r="U16" i="629"/>
  <c r="U17" i="629"/>
  <c r="U5" i="629"/>
  <c r="U5" i="52"/>
  <c r="N6" i="629"/>
  <c r="N7" i="629"/>
  <c r="N8" i="629"/>
  <c r="N9" i="629"/>
  <c r="N10" i="629"/>
  <c r="N11" i="629"/>
  <c r="N12" i="629"/>
  <c r="N13" i="629"/>
  <c r="N14" i="629"/>
  <c r="N15" i="629"/>
  <c r="N16" i="629"/>
  <c r="N17" i="629"/>
  <c r="N5" i="629"/>
  <c r="N5" i="52"/>
  <c r="M9" i="629"/>
  <c r="M10" i="629"/>
  <c r="M11" i="629"/>
  <c r="M12" i="629"/>
  <c r="M13" i="629"/>
  <c r="M14" i="629"/>
  <c r="M15" i="629"/>
  <c r="M16" i="629"/>
  <c r="M17" i="629"/>
  <c r="M5" i="52"/>
  <c r="O5" i="634"/>
  <c r="R27" i="634"/>
  <c r="P27" i="634"/>
  <c r="Q27" i="634"/>
  <c r="N27" i="634"/>
  <c r="O27" i="634"/>
  <c r="R26" i="634"/>
  <c r="P26" i="634"/>
  <c r="Q26" i="634"/>
  <c r="N26" i="634"/>
  <c r="O26" i="634"/>
  <c r="R25" i="634"/>
  <c r="P25" i="634"/>
  <c r="Q25" i="634"/>
  <c r="N25" i="634"/>
  <c r="O25" i="634"/>
  <c r="R24" i="634"/>
  <c r="P24" i="634"/>
  <c r="Q24" i="634"/>
  <c r="N24" i="634"/>
  <c r="O24" i="634"/>
  <c r="R23" i="634"/>
  <c r="P23" i="634"/>
  <c r="Q23" i="634"/>
  <c r="N23" i="634"/>
  <c r="O23" i="634"/>
  <c r="R22" i="634"/>
  <c r="P22" i="634"/>
  <c r="Q22" i="634"/>
  <c r="N22" i="634"/>
  <c r="O22" i="634"/>
  <c r="R21" i="634"/>
  <c r="P21" i="634"/>
  <c r="Q21" i="634"/>
  <c r="N21" i="634"/>
  <c r="O21" i="634"/>
  <c r="R20" i="634"/>
  <c r="P20" i="634"/>
  <c r="Q20" i="634"/>
  <c r="N20" i="634"/>
  <c r="O20" i="634"/>
  <c r="R19" i="634"/>
  <c r="P19" i="634"/>
  <c r="Q19" i="634"/>
  <c r="N19" i="634"/>
  <c r="O19" i="634"/>
  <c r="R18" i="634"/>
  <c r="P18" i="634"/>
  <c r="Q18" i="634"/>
  <c r="N18" i="634"/>
  <c r="O18" i="634"/>
  <c r="R17" i="634"/>
  <c r="P17" i="634"/>
  <c r="Q17" i="634"/>
  <c r="N17" i="634"/>
  <c r="O17" i="634"/>
  <c r="R16" i="634"/>
  <c r="P16" i="634"/>
  <c r="Q16" i="634"/>
  <c r="N16" i="634"/>
  <c r="O16" i="634"/>
  <c r="R15" i="634"/>
  <c r="P15" i="634"/>
  <c r="Q15" i="634"/>
  <c r="N15" i="634"/>
  <c r="O15" i="634"/>
  <c r="R14" i="634"/>
  <c r="P14" i="634"/>
  <c r="Q14" i="634"/>
  <c r="N14" i="634"/>
  <c r="O14" i="634"/>
  <c r="S26" i="634"/>
  <c r="S23" i="634"/>
  <c r="S21" i="634"/>
  <c r="S27" i="634"/>
  <c r="S25" i="634"/>
  <c r="S24" i="634"/>
  <c r="S22" i="634"/>
  <c r="S20" i="634"/>
  <c r="S19" i="634"/>
  <c r="S18" i="634"/>
  <c r="S17" i="634"/>
  <c r="S16" i="634"/>
  <c r="S15" i="634"/>
  <c r="S14" i="634"/>
  <c r="R5" i="628"/>
  <c r="R7" i="628"/>
  <c r="Q5" i="628"/>
  <c r="J5" i="56"/>
  <c r="R5" i="634"/>
  <c r="S5" i="57"/>
  <c r="Q5" i="57"/>
  <c r="R5" i="57"/>
  <c r="P5" i="634"/>
  <c r="Q5" i="634"/>
  <c r="P5" i="57"/>
  <c r="O5" i="57"/>
  <c r="N5" i="634"/>
  <c r="R6" i="634"/>
  <c r="R7" i="634"/>
  <c r="R8" i="634"/>
  <c r="R9" i="634"/>
  <c r="R10" i="634"/>
  <c r="R11" i="634"/>
  <c r="R12" i="634"/>
  <c r="R13" i="634"/>
  <c r="P6" i="634"/>
  <c r="P7" i="634"/>
  <c r="P8" i="634"/>
  <c r="P9" i="634"/>
  <c r="P10" i="634"/>
  <c r="P11" i="634"/>
  <c r="P12" i="634"/>
  <c r="P13" i="634"/>
  <c r="Q13" i="634"/>
  <c r="N13" i="634"/>
  <c r="O13" i="634"/>
  <c r="Q12" i="634"/>
  <c r="N12" i="634"/>
  <c r="O12" i="634"/>
  <c r="Q11" i="634"/>
  <c r="N11" i="634"/>
  <c r="O11" i="634"/>
  <c r="Q10" i="634"/>
  <c r="N10" i="634"/>
  <c r="O10" i="634"/>
  <c r="Q9" i="634"/>
  <c r="N9" i="634"/>
  <c r="O9" i="634"/>
  <c r="Q8" i="634"/>
  <c r="N8" i="634"/>
  <c r="O8" i="634"/>
  <c r="Q5" i="55"/>
  <c r="Q23" i="632"/>
  <c r="Q24" i="632"/>
  <c r="Q25" i="632"/>
  <c r="Q26" i="632"/>
  <c r="Q27" i="632"/>
  <c r="Q28" i="632"/>
  <c r="Q29" i="632"/>
  <c r="Q30" i="632"/>
  <c r="S12" i="634"/>
  <c r="S11" i="634"/>
  <c r="S10" i="634"/>
  <c r="S8" i="634"/>
  <c r="S13" i="634"/>
  <c r="S9" i="634"/>
  <c r="K23" i="632"/>
  <c r="K24" i="632"/>
  <c r="K25" i="632"/>
  <c r="K26" i="632"/>
  <c r="K27" i="632"/>
  <c r="K28" i="632"/>
  <c r="K29" i="632"/>
  <c r="K30" i="632"/>
  <c r="Q6" i="632"/>
  <c r="Q7" i="632"/>
  <c r="Q8" i="632"/>
  <c r="Q9" i="632"/>
  <c r="Q5" i="632"/>
  <c r="R6" i="628"/>
  <c r="T6" i="628"/>
  <c r="U6" i="628"/>
  <c r="T6" i="629"/>
  <c r="T7" i="629"/>
  <c r="T8" i="629"/>
  <c r="T9" i="629"/>
  <c r="T10" i="629"/>
  <c r="T11" i="629"/>
  <c r="T12" i="629"/>
  <c r="T13" i="629"/>
  <c r="T14" i="629"/>
  <c r="T15" i="629"/>
  <c r="T16" i="629"/>
  <c r="T17" i="629"/>
  <c r="T5" i="629"/>
  <c r="O6" i="629"/>
  <c r="O7" i="629"/>
  <c r="O8" i="629"/>
  <c r="O9" i="629"/>
  <c r="O10" i="629"/>
  <c r="O11" i="629"/>
  <c r="O12" i="629"/>
  <c r="O13" i="629"/>
  <c r="O14" i="629"/>
  <c r="O15" i="629"/>
  <c r="O16" i="629"/>
  <c r="O17" i="629"/>
  <c r="O5" i="629"/>
  <c r="P5" i="629"/>
  <c r="L9" i="628"/>
  <c r="M9" i="628"/>
  <c r="L10" i="628"/>
  <c r="M10" i="628"/>
  <c r="L11" i="628"/>
  <c r="M11" i="628"/>
  <c r="L12" i="628"/>
  <c r="M12" i="628"/>
  <c r="L13" i="628"/>
  <c r="M13" i="628"/>
  <c r="L14" i="628"/>
  <c r="M14" i="628"/>
  <c r="L15" i="628"/>
  <c r="M15" i="628"/>
  <c r="L16" i="628"/>
  <c r="M16" i="628"/>
  <c r="L17" i="628"/>
  <c r="M17" i="628"/>
  <c r="L18" i="628"/>
  <c r="M18" i="628"/>
  <c r="L19" i="628"/>
  <c r="M19" i="628"/>
  <c r="L20" i="628"/>
  <c r="M20" i="628"/>
  <c r="L21" i="628"/>
  <c r="M21" i="628"/>
  <c r="L22" i="628"/>
  <c r="M22" i="628"/>
  <c r="L5" i="51"/>
  <c r="M5" i="51"/>
  <c r="O5" i="628"/>
  <c r="P5" i="628"/>
  <c r="T5" i="628"/>
  <c r="V5" i="52"/>
  <c r="V6" i="629"/>
  <c r="V7" i="629"/>
  <c r="V8" i="629"/>
  <c r="V9" i="629"/>
  <c r="V10" i="629"/>
  <c r="V11" i="629"/>
  <c r="V12" i="629"/>
  <c r="V13" i="629"/>
  <c r="V14" i="629"/>
  <c r="V15" i="629"/>
  <c r="V16" i="629"/>
  <c r="V17" i="629"/>
  <c r="V5" i="629"/>
  <c r="K5" i="55"/>
  <c r="N6" i="634"/>
  <c r="N7" i="634"/>
  <c r="I5" i="632"/>
  <c r="J5" i="632"/>
  <c r="S5" i="634"/>
  <c r="K5" i="632"/>
  <c r="L5" i="632"/>
  <c r="J6" i="632"/>
  <c r="J7" i="632"/>
  <c r="J8" i="632"/>
  <c r="J9" i="632"/>
  <c r="J10" i="632"/>
  <c r="J11" i="632"/>
  <c r="J12" i="632"/>
  <c r="J13" i="632"/>
  <c r="J14" i="632"/>
  <c r="J15" i="632"/>
  <c r="J16" i="632"/>
  <c r="J17" i="632"/>
  <c r="J18" i="632"/>
  <c r="J19" i="632"/>
  <c r="J20" i="632"/>
  <c r="J21" i="632"/>
  <c r="J22" i="632"/>
  <c r="J23" i="632"/>
  <c r="J24" i="632"/>
  <c r="J25" i="632"/>
  <c r="J26" i="632"/>
  <c r="J27" i="632"/>
  <c r="J28" i="632"/>
  <c r="J29" i="632"/>
  <c r="J30" i="632"/>
  <c r="J5" i="55"/>
  <c r="O5" i="53"/>
  <c r="T5" i="52"/>
  <c r="O5" i="52"/>
  <c r="Q5" i="51"/>
  <c r="Q6" i="628"/>
  <c r="Q7" i="628"/>
  <c r="Q8" i="628"/>
  <c r="Q9" i="628"/>
  <c r="Q10" i="628"/>
  <c r="Q11" i="628"/>
  <c r="Q12" i="628"/>
  <c r="Q13" i="628"/>
  <c r="Q14" i="628"/>
  <c r="Q15" i="628"/>
  <c r="Q16" i="628"/>
  <c r="Q17" i="628"/>
  <c r="Q18" i="628"/>
  <c r="Q19" i="628"/>
  <c r="Q20" i="628"/>
  <c r="Q21" i="628"/>
  <c r="Q22" i="628"/>
  <c r="R5" i="629"/>
  <c r="H7" i="635"/>
  <c r="G7" i="635"/>
  <c r="H6" i="635"/>
  <c r="G6" i="635"/>
  <c r="H5" i="635"/>
  <c r="G5" i="635"/>
  <c r="I6" i="632"/>
  <c r="K6" i="632"/>
  <c r="O6" i="632"/>
  <c r="I7" i="632"/>
  <c r="K7" i="632"/>
  <c r="O7" i="632"/>
  <c r="I8" i="632"/>
  <c r="K8" i="632"/>
  <c r="O8" i="632"/>
  <c r="I9" i="632"/>
  <c r="K9" i="632"/>
  <c r="O9" i="632"/>
  <c r="I10" i="632"/>
  <c r="O10" i="632"/>
  <c r="Q10" i="632"/>
  <c r="I11" i="632"/>
  <c r="O11" i="632"/>
  <c r="Q11" i="632"/>
  <c r="R11" i="632"/>
  <c r="I12" i="632"/>
  <c r="O12" i="632"/>
  <c r="Q12" i="632"/>
  <c r="R12" i="632"/>
  <c r="I13" i="632"/>
  <c r="K13" i="632"/>
  <c r="O13" i="632"/>
  <c r="Q13" i="632"/>
  <c r="R13" i="632"/>
  <c r="I14" i="632"/>
  <c r="O14" i="632"/>
  <c r="Q14" i="632"/>
  <c r="I15" i="632"/>
  <c r="O15" i="632"/>
  <c r="Q15" i="632"/>
  <c r="I16" i="632"/>
  <c r="O16" i="632"/>
  <c r="Q16" i="632"/>
  <c r="I17" i="632"/>
  <c r="K17" i="632"/>
  <c r="L17" i="632"/>
  <c r="N17" i="632"/>
  <c r="O17" i="632"/>
  <c r="Q17" i="632"/>
  <c r="I18" i="632"/>
  <c r="K18" i="632"/>
  <c r="L18" i="632"/>
  <c r="O18" i="632"/>
  <c r="Q18" i="632"/>
  <c r="I19" i="632"/>
  <c r="K19" i="632"/>
  <c r="L19" i="632"/>
  <c r="O19" i="632"/>
  <c r="Q19" i="632"/>
  <c r="I20" i="632"/>
  <c r="K20" i="632"/>
  <c r="L20" i="632"/>
  <c r="N20" i="632"/>
  <c r="O20" i="632"/>
  <c r="P20" i="632"/>
  <c r="Q20" i="632"/>
  <c r="R20" i="632"/>
  <c r="I21" i="632"/>
  <c r="K21" i="632"/>
  <c r="L21" i="632"/>
  <c r="O21" i="632"/>
  <c r="P21" i="632"/>
  <c r="Q21" i="632"/>
  <c r="I22" i="632"/>
  <c r="K22" i="632"/>
  <c r="L22" i="632"/>
  <c r="N22" i="632"/>
  <c r="O22" i="632"/>
  <c r="P22" i="632"/>
  <c r="Q22" i="632"/>
  <c r="I23" i="632"/>
  <c r="L23" i="632"/>
  <c r="N23" i="632"/>
  <c r="O23" i="632"/>
  <c r="P23" i="632"/>
  <c r="S23" i="632"/>
  <c r="I24" i="632"/>
  <c r="L24" i="632"/>
  <c r="N24" i="632"/>
  <c r="O24" i="632"/>
  <c r="P24" i="632"/>
  <c r="S24" i="632"/>
  <c r="I25" i="632"/>
  <c r="L25" i="632"/>
  <c r="N25" i="632"/>
  <c r="O25" i="632"/>
  <c r="P25" i="632"/>
  <c r="S25" i="632"/>
  <c r="I26" i="632"/>
  <c r="L26" i="632"/>
  <c r="N26" i="632"/>
  <c r="O26" i="632"/>
  <c r="P26" i="632"/>
  <c r="R26" i="632"/>
  <c r="S26" i="632"/>
  <c r="I27" i="632"/>
  <c r="L27" i="632"/>
  <c r="N27" i="632"/>
  <c r="O27" i="632"/>
  <c r="P27" i="632"/>
  <c r="S27" i="632"/>
  <c r="I28" i="632"/>
  <c r="L28" i="632"/>
  <c r="N28" i="632"/>
  <c r="O28" i="632"/>
  <c r="P28" i="632"/>
  <c r="R28" i="632"/>
  <c r="S28" i="632"/>
  <c r="I29" i="632"/>
  <c r="L29" i="632"/>
  <c r="N29" i="632"/>
  <c r="O29" i="632"/>
  <c r="P29" i="632"/>
  <c r="R29" i="632"/>
  <c r="S29" i="632"/>
  <c r="I30" i="632"/>
  <c r="L30" i="632"/>
  <c r="N30" i="632"/>
  <c r="O30" i="632"/>
  <c r="P30" i="632"/>
  <c r="S30" i="632"/>
  <c r="O5" i="632"/>
  <c r="K16" i="632"/>
  <c r="L16" i="632"/>
  <c r="N16" i="632"/>
  <c r="K15" i="632"/>
  <c r="L15" i="632"/>
  <c r="N15" i="632"/>
  <c r="K14" i="632"/>
  <c r="L14" i="632"/>
  <c r="N14" i="632"/>
  <c r="L13" i="632"/>
  <c r="N13" i="632"/>
  <c r="N21" i="632"/>
  <c r="S20" i="632"/>
  <c r="N19" i="632"/>
  <c r="K12" i="632"/>
  <c r="L12" i="632"/>
  <c r="K11" i="632"/>
  <c r="L11" i="632"/>
  <c r="K10" i="632"/>
  <c r="L10" i="632"/>
  <c r="N10" i="632"/>
  <c r="N18" i="632"/>
  <c r="R30" i="632"/>
  <c r="R22" i="632"/>
  <c r="S22" i="632"/>
  <c r="R14" i="632"/>
  <c r="R23" i="632"/>
  <c r="R21" i="632"/>
  <c r="S21" i="632"/>
  <c r="R15" i="632"/>
  <c r="R10" i="632"/>
  <c r="L9" i="632"/>
  <c r="N9" i="632"/>
  <c r="R9" i="632"/>
  <c r="L8" i="632"/>
  <c r="N8" i="632"/>
  <c r="R8" i="632"/>
  <c r="R7" i="632"/>
  <c r="L6" i="632"/>
  <c r="N6" i="632"/>
  <c r="R6" i="632"/>
  <c r="N5" i="632"/>
  <c r="R5" i="632"/>
  <c r="R17" i="632"/>
  <c r="S17" i="632"/>
  <c r="R27" i="632"/>
  <c r="R25" i="632"/>
  <c r="R24" i="632"/>
  <c r="R19" i="632"/>
  <c r="S19" i="632"/>
  <c r="R18" i="632"/>
  <c r="S18" i="632"/>
  <c r="R16" i="632"/>
  <c r="L7" i="632"/>
  <c r="S16" i="632"/>
  <c r="S14" i="632"/>
  <c r="S15" i="632"/>
  <c r="S13" i="632"/>
  <c r="N12" i="632"/>
  <c r="S12" i="632"/>
  <c r="N11" i="632"/>
  <c r="S11" i="632"/>
  <c r="S10" i="632"/>
  <c r="S7" i="632"/>
  <c r="S6" i="632"/>
  <c r="S9" i="632"/>
  <c r="S8" i="632"/>
  <c r="N7" i="632"/>
  <c r="S5" i="632"/>
  <c r="P17" i="629"/>
  <c r="Q17" i="629"/>
  <c r="R22" i="628"/>
  <c r="T22" i="628"/>
  <c r="U22" i="628"/>
  <c r="O22" i="628"/>
  <c r="P22" i="628"/>
  <c r="R21" i="628"/>
  <c r="T21" i="628"/>
  <c r="U21" i="628"/>
  <c r="O21" i="628"/>
  <c r="P21" i="628"/>
  <c r="R20" i="628"/>
  <c r="T20" i="628"/>
  <c r="U20" i="628"/>
  <c r="O20" i="628"/>
  <c r="P20" i="628"/>
  <c r="R19" i="628"/>
  <c r="T19" i="628"/>
  <c r="U19" i="628"/>
  <c r="O19" i="628"/>
  <c r="P19" i="628"/>
  <c r="R18" i="628"/>
  <c r="T18" i="628"/>
  <c r="U18" i="628"/>
  <c r="O18" i="628"/>
  <c r="P18" i="628"/>
  <c r="R17" i="628"/>
  <c r="T17" i="628"/>
  <c r="U17" i="628"/>
  <c r="O17" i="628"/>
  <c r="P17" i="628"/>
  <c r="R16" i="628"/>
  <c r="T16" i="628"/>
  <c r="U16" i="628"/>
  <c r="O16" i="628"/>
  <c r="P16" i="628"/>
  <c r="R15" i="628"/>
  <c r="T15" i="628"/>
  <c r="U15" i="628"/>
  <c r="O15" i="628"/>
  <c r="P15" i="628"/>
  <c r="R14" i="628"/>
  <c r="T14" i="628"/>
  <c r="U14" i="628"/>
  <c r="O14" i="628"/>
  <c r="P14" i="628"/>
  <c r="R13" i="628"/>
  <c r="T13" i="628"/>
  <c r="U13" i="628"/>
  <c r="O13" i="628"/>
  <c r="P13" i="628"/>
  <c r="R12" i="628"/>
  <c r="T12" i="628"/>
  <c r="U12" i="628"/>
  <c r="O12" i="628"/>
  <c r="P12" i="628"/>
  <c r="P12" i="629"/>
  <c r="Q12" i="629"/>
  <c r="S12" i="629"/>
  <c r="R16" i="629"/>
  <c r="R15" i="629"/>
  <c r="R14" i="629"/>
  <c r="R13" i="629"/>
  <c r="P16" i="629"/>
  <c r="Q16" i="629"/>
  <c r="P14" i="629"/>
  <c r="Q14" i="629"/>
  <c r="S14" i="629"/>
  <c r="P13" i="629"/>
  <c r="Q13" i="629"/>
  <c r="S13" i="629"/>
  <c r="R12" i="629"/>
  <c r="O35" i="631"/>
  <c r="P35" i="631"/>
  <c r="O38" i="631"/>
  <c r="P38" i="631"/>
  <c r="O37" i="631"/>
  <c r="P37" i="631"/>
  <c r="O33" i="631"/>
  <c r="P33" i="631"/>
  <c r="O31" i="631"/>
  <c r="P31" i="631"/>
  <c r="O29" i="631"/>
  <c r="P29" i="631"/>
  <c r="O32" i="631"/>
  <c r="P32" i="631"/>
  <c r="O36" i="631"/>
  <c r="P36" i="631"/>
  <c r="O30" i="631"/>
  <c r="P30" i="631"/>
  <c r="O34" i="631"/>
  <c r="P34" i="631"/>
  <c r="O28" i="631"/>
  <c r="P28" i="631"/>
  <c r="R17" i="629"/>
  <c r="P15" i="629"/>
  <c r="Q15" i="629"/>
  <c r="W17" i="629"/>
  <c r="X17" i="629"/>
  <c r="W16" i="629"/>
  <c r="W15" i="629"/>
  <c r="W14" i="629"/>
  <c r="W13" i="629"/>
  <c r="W12" i="629"/>
  <c r="O27" i="631"/>
  <c r="P27" i="631"/>
  <c r="O14" i="631"/>
  <c r="P14" i="631"/>
  <c r="O24" i="631"/>
  <c r="P24" i="631"/>
  <c r="O18" i="631"/>
  <c r="P18" i="631"/>
  <c r="O16" i="631"/>
  <c r="P16" i="631"/>
  <c r="O12" i="631"/>
  <c r="P12" i="631"/>
  <c r="O26" i="631"/>
  <c r="P26" i="631"/>
  <c r="O23" i="631"/>
  <c r="P23" i="631"/>
  <c r="O25" i="631"/>
  <c r="P25" i="631"/>
  <c r="O22" i="631"/>
  <c r="P22" i="631"/>
  <c r="O21" i="631"/>
  <c r="P21" i="631"/>
  <c r="O19" i="631"/>
  <c r="P19" i="631"/>
  <c r="O20" i="631"/>
  <c r="P20" i="631"/>
  <c r="O17" i="631"/>
  <c r="P17" i="631"/>
  <c r="O15" i="631"/>
  <c r="P15" i="631"/>
  <c r="O13" i="631"/>
  <c r="P13" i="631"/>
  <c r="X16" i="629"/>
  <c r="X15" i="629"/>
  <c r="X13" i="629"/>
  <c r="X12" i="629"/>
  <c r="X14" i="629"/>
  <c r="W347" i="23"/>
  <c r="A347" i="23"/>
  <c r="W346" i="23"/>
  <c r="A346" i="23"/>
  <c r="W163" i="23"/>
  <c r="A163" i="23"/>
  <c r="W101" i="23"/>
  <c r="A101" i="23"/>
  <c r="W21" i="23"/>
  <c r="A21" i="23"/>
  <c r="F5" i="640"/>
  <c r="F98" i="640"/>
  <c r="F97" i="640"/>
  <c r="F96" i="640"/>
  <c r="F95" i="640"/>
  <c r="F94" i="640"/>
  <c r="F93" i="640"/>
  <c r="F92" i="640"/>
  <c r="F91" i="640"/>
  <c r="F90" i="640"/>
  <c r="F89" i="640"/>
  <c r="F88" i="640"/>
  <c r="F87" i="640"/>
  <c r="F86" i="640"/>
  <c r="F85" i="640"/>
  <c r="F84" i="640"/>
  <c r="F83" i="640"/>
  <c r="F82" i="640"/>
  <c r="F81" i="640"/>
  <c r="F80" i="640"/>
  <c r="F79" i="640"/>
  <c r="F78" i="640"/>
  <c r="F77" i="640"/>
  <c r="F76" i="640"/>
  <c r="O57" i="636"/>
  <c r="H60" i="636"/>
  <c r="I29" i="638"/>
  <c r="K29" i="638"/>
  <c r="L29" i="638"/>
  <c r="I25" i="638"/>
  <c r="K25" i="638"/>
  <c r="L25" i="638"/>
  <c r="I5" i="638"/>
  <c r="K5" i="638"/>
  <c r="F101" i="641"/>
  <c r="G101" i="641"/>
  <c r="F102" i="641"/>
  <c r="G102" i="641"/>
  <c r="F103" i="641"/>
  <c r="G103" i="641"/>
  <c r="F104" i="641"/>
  <c r="G104" i="641"/>
  <c r="F105" i="641"/>
  <c r="G105" i="641"/>
  <c r="F106" i="641"/>
  <c r="G106" i="641"/>
  <c r="F107" i="641"/>
  <c r="G107" i="641"/>
  <c r="F108" i="641"/>
  <c r="G108" i="641"/>
  <c r="F109" i="641"/>
  <c r="G109" i="641"/>
  <c r="F110" i="641"/>
  <c r="G110" i="641"/>
  <c r="F111" i="641"/>
  <c r="G111" i="641"/>
  <c r="F112" i="641"/>
  <c r="G112" i="641"/>
  <c r="F113" i="641"/>
  <c r="G113" i="641"/>
  <c r="F114" i="641"/>
  <c r="G114" i="641"/>
  <c r="F115" i="641"/>
  <c r="G115" i="641"/>
  <c r="F116" i="641"/>
  <c r="G116" i="641"/>
  <c r="F117" i="641"/>
  <c r="G117" i="641"/>
  <c r="F118" i="641"/>
  <c r="G118" i="641"/>
  <c r="F119" i="641"/>
  <c r="G119" i="641"/>
  <c r="F120" i="641"/>
  <c r="G120" i="641"/>
  <c r="F121" i="641"/>
  <c r="G121" i="641"/>
  <c r="F122" i="641"/>
  <c r="G122" i="641"/>
  <c r="F123" i="641"/>
  <c r="G123" i="641"/>
  <c r="F124" i="641"/>
  <c r="G124" i="641"/>
  <c r="F125" i="641"/>
  <c r="G125" i="641"/>
  <c r="F126" i="641"/>
  <c r="G126" i="641"/>
  <c r="F127" i="641"/>
  <c r="G127" i="641"/>
  <c r="F128" i="641"/>
  <c r="G128" i="641"/>
  <c r="F129" i="641"/>
  <c r="G129" i="641"/>
  <c r="F130" i="641"/>
  <c r="G130" i="641"/>
  <c r="F131" i="641"/>
  <c r="G131" i="641"/>
  <c r="F132" i="641"/>
  <c r="G132" i="641"/>
  <c r="F133" i="641"/>
  <c r="G133" i="641"/>
  <c r="F134" i="641"/>
  <c r="G134" i="641"/>
  <c r="F135" i="641"/>
  <c r="G135" i="641"/>
  <c r="F136" i="641"/>
  <c r="G136" i="641"/>
  <c r="F137" i="641"/>
  <c r="G137" i="641"/>
  <c r="F138" i="641"/>
  <c r="G138" i="641"/>
  <c r="F139" i="641"/>
  <c r="G139" i="641"/>
  <c r="F140" i="641"/>
  <c r="G140" i="641"/>
  <c r="F141" i="641"/>
  <c r="G141" i="641"/>
  <c r="F142" i="641"/>
  <c r="G142" i="641"/>
  <c r="F143" i="641"/>
  <c r="G143" i="641"/>
  <c r="F144" i="641"/>
  <c r="G144" i="641"/>
  <c r="F145" i="641"/>
  <c r="G145" i="641"/>
  <c r="F146" i="641"/>
  <c r="G146" i="641"/>
  <c r="F147" i="641"/>
  <c r="G147" i="641"/>
  <c r="F148" i="641"/>
  <c r="G148" i="641"/>
  <c r="F149" i="641"/>
  <c r="G149" i="641"/>
  <c r="F150" i="641"/>
  <c r="G150" i="641"/>
  <c r="F151" i="641"/>
  <c r="G151" i="641"/>
  <c r="F152" i="641"/>
  <c r="G152" i="641"/>
  <c r="F153" i="641"/>
  <c r="G153" i="641"/>
  <c r="F154" i="641"/>
  <c r="G154" i="641"/>
  <c r="F155" i="641"/>
  <c r="G155" i="641"/>
  <c r="F156" i="641"/>
  <c r="G156" i="641"/>
  <c r="F157" i="641"/>
  <c r="G157" i="641"/>
  <c r="F158" i="641"/>
  <c r="G158" i="641"/>
  <c r="F159" i="641"/>
  <c r="G159" i="641"/>
  <c r="F160" i="641"/>
  <c r="G160" i="641"/>
  <c r="F161" i="641"/>
  <c r="G161" i="641"/>
  <c r="F162" i="641"/>
  <c r="G162" i="641"/>
  <c r="F163" i="641"/>
  <c r="G163" i="641"/>
  <c r="F164" i="641"/>
  <c r="G164" i="641"/>
  <c r="F165" i="641"/>
  <c r="G165" i="641"/>
  <c r="F166" i="641"/>
  <c r="G166" i="641"/>
  <c r="F167" i="641"/>
  <c r="G167" i="641"/>
  <c r="F168" i="641"/>
  <c r="G168" i="641"/>
  <c r="F169" i="641"/>
  <c r="G169" i="641"/>
  <c r="F170" i="641"/>
  <c r="G170" i="641"/>
  <c r="F171" i="641"/>
  <c r="G171" i="641"/>
  <c r="F172" i="641"/>
  <c r="G172" i="641"/>
  <c r="F173" i="641"/>
  <c r="G173" i="641"/>
  <c r="F174" i="641"/>
  <c r="G174" i="641"/>
  <c r="F175" i="641"/>
  <c r="G175" i="641"/>
  <c r="F176" i="641"/>
  <c r="G176" i="641"/>
  <c r="F177" i="641"/>
  <c r="G177" i="641"/>
  <c r="F178" i="641"/>
  <c r="G178" i="641"/>
  <c r="F179" i="641"/>
  <c r="G179" i="641"/>
  <c r="F180" i="641"/>
  <c r="G180" i="641"/>
  <c r="F181" i="641"/>
  <c r="G181" i="641"/>
  <c r="F182" i="641"/>
  <c r="G182" i="641"/>
  <c r="F183" i="641"/>
  <c r="G183" i="641"/>
  <c r="F184" i="641"/>
  <c r="G184" i="641"/>
  <c r="F185" i="641"/>
  <c r="G185" i="641"/>
  <c r="F186" i="641"/>
  <c r="G186" i="641"/>
  <c r="F187" i="641"/>
  <c r="G187" i="641"/>
  <c r="F188" i="641"/>
  <c r="G188" i="641"/>
  <c r="F189" i="641"/>
  <c r="G189" i="641"/>
  <c r="F190" i="641"/>
  <c r="G190" i="641"/>
  <c r="F191" i="641"/>
  <c r="G191" i="641"/>
  <c r="F192" i="641"/>
  <c r="G192" i="641"/>
  <c r="F193" i="641"/>
  <c r="G193" i="641"/>
  <c r="F194" i="641"/>
  <c r="G194" i="641"/>
  <c r="F195" i="641"/>
  <c r="G195" i="641"/>
  <c r="F196" i="641"/>
  <c r="G196" i="641"/>
  <c r="F197" i="641"/>
  <c r="G197" i="641"/>
  <c r="F198" i="641"/>
  <c r="G198" i="641"/>
  <c r="E76" i="638"/>
  <c r="G76" i="638"/>
  <c r="H76" i="638"/>
  <c r="I76" i="638"/>
  <c r="K76" i="638"/>
  <c r="L76" i="638"/>
  <c r="E77" i="638"/>
  <c r="G77" i="638"/>
  <c r="H77" i="638"/>
  <c r="I77" i="638"/>
  <c r="K77" i="638"/>
  <c r="L77" i="638"/>
  <c r="E78" i="638"/>
  <c r="G78" i="638"/>
  <c r="H78" i="638"/>
  <c r="I78" i="638"/>
  <c r="K78" i="638"/>
  <c r="L78" i="638"/>
  <c r="E79" i="638"/>
  <c r="G79" i="638"/>
  <c r="H79" i="638"/>
  <c r="I79" i="638"/>
  <c r="K79" i="638"/>
  <c r="L79" i="638"/>
  <c r="E80" i="638"/>
  <c r="G80" i="638"/>
  <c r="H80" i="638"/>
  <c r="I80" i="638"/>
  <c r="K80" i="638"/>
  <c r="L80" i="638"/>
  <c r="E81" i="638"/>
  <c r="G81" i="638"/>
  <c r="H81" i="638"/>
  <c r="I81" i="638"/>
  <c r="K81" i="638"/>
  <c r="L81" i="638"/>
  <c r="E82" i="638"/>
  <c r="G82" i="638"/>
  <c r="H82" i="638"/>
  <c r="I82" i="638"/>
  <c r="K82" i="638"/>
  <c r="L82" i="638"/>
  <c r="E83" i="638"/>
  <c r="G83" i="638"/>
  <c r="H83" i="638"/>
  <c r="I83" i="638"/>
  <c r="K83" i="638"/>
  <c r="L83" i="638"/>
  <c r="E84" i="638"/>
  <c r="G84" i="638"/>
  <c r="H84" i="638"/>
  <c r="I84" i="638"/>
  <c r="K84" i="638"/>
  <c r="L84" i="638"/>
  <c r="E85" i="638"/>
  <c r="G85" i="638"/>
  <c r="H85" i="638"/>
  <c r="I85" i="638"/>
  <c r="K85" i="638"/>
  <c r="L85" i="638"/>
  <c r="E86" i="638"/>
  <c r="G86" i="638"/>
  <c r="H86" i="638"/>
  <c r="I86" i="638"/>
  <c r="K86" i="638"/>
  <c r="L86" i="638"/>
  <c r="E87" i="638"/>
  <c r="G87" i="638"/>
  <c r="H87" i="638"/>
  <c r="I87" i="638"/>
  <c r="K87" i="638"/>
  <c r="L87" i="638"/>
  <c r="E88" i="638"/>
  <c r="G88" i="638"/>
  <c r="H88" i="638"/>
  <c r="I88" i="638"/>
  <c r="K88" i="638"/>
  <c r="L88" i="638"/>
  <c r="E89" i="638"/>
  <c r="G89" i="638"/>
  <c r="H89" i="638"/>
  <c r="I89" i="638"/>
  <c r="K89" i="638"/>
  <c r="L89" i="638"/>
  <c r="E90" i="638"/>
  <c r="G90" i="638"/>
  <c r="H90" i="638"/>
  <c r="I90" i="638"/>
  <c r="K90" i="638"/>
  <c r="L90" i="638"/>
  <c r="E91" i="638"/>
  <c r="G91" i="638"/>
  <c r="H91" i="638"/>
  <c r="I91" i="638"/>
  <c r="K91" i="638"/>
  <c r="L91" i="638"/>
  <c r="E92" i="638"/>
  <c r="G92" i="638"/>
  <c r="H92" i="638"/>
  <c r="I92" i="638"/>
  <c r="K92" i="638"/>
  <c r="L92" i="638"/>
  <c r="E93" i="638"/>
  <c r="G93" i="638"/>
  <c r="H93" i="638"/>
  <c r="I93" i="638"/>
  <c r="K93" i="638"/>
  <c r="L93" i="638"/>
  <c r="E94" i="638"/>
  <c r="G94" i="638"/>
  <c r="H94" i="638"/>
  <c r="I94" i="638"/>
  <c r="K94" i="638"/>
  <c r="L94" i="638"/>
  <c r="E95" i="638"/>
  <c r="G95" i="638"/>
  <c r="H95" i="638"/>
  <c r="I95" i="638"/>
  <c r="K95" i="638"/>
  <c r="L95" i="638"/>
  <c r="E96" i="638"/>
  <c r="G96" i="638"/>
  <c r="H96" i="638"/>
  <c r="I96" i="638"/>
  <c r="K96" i="638"/>
  <c r="L96" i="638"/>
  <c r="E97" i="638"/>
  <c r="G97" i="638"/>
  <c r="H97" i="638"/>
  <c r="I97" i="638"/>
  <c r="K97" i="638"/>
  <c r="L97" i="638"/>
  <c r="E98" i="638"/>
  <c r="G98" i="638"/>
  <c r="H98" i="638"/>
  <c r="I98" i="638"/>
  <c r="K98" i="638"/>
  <c r="L98" i="638"/>
  <c r="I46" i="638"/>
  <c r="K46" i="638"/>
  <c r="L46" i="638"/>
  <c r="I47" i="638"/>
  <c r="K47" i="638"/>
  <c r="L47" i="638"/>
  <c r="I48" i="638"/>
  <c r="K48" i="638"/>
  <c r="L48" i="638"/>
  <c r="I49" i="638"/>
  <c r="K49" i="638"/>
  <c r="L49" i="638"/>
  <c r="I50" i="638"/>
  <c r="K50" i="638"/>
  <c r="L50" i="638"/>
  <c r="I51" i="638"/>
  <c r="K51" i="638"/>
  <c r="L51" i="638"/>
  <c r="I52" i="638"/>
  <c r="K52" i="638"/>
  <c r="L52" i="638"/>
  <c r="I53" i="638"/>
  <c r="K53" i="638"/>
  <c r="L53" i="638"/>
  <c r="I54" i="638"/>
  <c r="K54" i="638"/>
  <c r="L54" i="638"/>
  <c r="I55" i="638"/>
  <c r="K55" i="638"/>
  <c r="L55" i="638"/>
  <c r="I56" i="638"/>
  <c r="K56" i="638"/>
  <c r="L56" i="638"/>
  <c r="I57" i="638"/>
  <c r="K57" i="638"/>
  <c r="L57" i="638"/>
  <c r="I58" i="638"/>
  <c r="K58" i="638"/>
  <c r="L58" i="638"/>
  <c r="I59" i="638"/>
  <c r="K59" i="638"/>
  <c r="L59" i="638"/>
  <c r="I60" i="638"/>
  <c r="K60" i="638"/>
  <c r="L60" i="638"/>
  <c r="I61" i="638"/>
  <c r="K61" i="638"/>
  <c r="L61" i="638"/>
  <c r="I62" i="638"/>
  <c r="K62" i="638"/>
  <c r="L62" i="638"/>
  <c r="I63" i="638"/>
  <c r="K63" i="638"/>
  <c r="L63" i="638"/>
  <c r="I64" i="638"/>
  <c r="K64" i="638"/>
  <c r="L64" i="638"/>
  <c r="I65" i="638"/>
  <c r="K65" i="638"/>
  <c r="L65" i="638"/>
  <c r="I66" i="638"/>
  <c r="K66" i="638"/>
  <c r="L66" i="638"/>
  <c r="I67" i="638"/>
  <c r="K67" i="638"/>
  <c r="L67" i="638"/>
  <c r="I68" i="638"/>
  <c r="K68" i="638"/>
  <c r="L68" i="638"/>
  <c r="I69" i="638"/>
  <c r="K69" i="638"/>
  <c r="L69" i="638"/>
  <c r="I70" i="638"/>
  <c r="K70" i="638"/>
  <c r="L70" i="638"/>
  <c r="I71" i="638"/>
  <c r="K71" i="638"/>
  <c r="L71" i="638"/>
  <c r="I72" i="638"/>
  <c r="K72" i="638"/>
  <c r="L72" i="638"/>
  <c r="I73" i="638"/>
  <c r="K73" i="638"/>
  <c r="L73" i="638"/>
  <c r="I74" i="638"/>
  <c r="K74" i="638"/>
  <c r="L74" i="638"/>
  <c r="I75" i="638"/>
  <c r="K75" i="638"/>
  <c r="L75" i="638"/>
  <c r="I32" i="638"/>
  <c r="K32" i="638"/>
  <c r="L32" i="638"/>
  <c r="I33" i="638"/>
  <c r="K33" i="638"/>
  <c r="L33" i="638"/>
  <c r="I34" i="638"/>
  <c r="K34" i="638"/>
  <c r="L34" i="638"/>
  <c r="I35" i="638"/>
  <c r="K35" i="638"/>
  <c r="L35" i="638"/>
  <c r="I36" i="638"/>
  <c r="K36" i="638"/>
  <c r="L36" i="638"/>
  <c r="I37" i="638"/>
  <c r="K37" i="638"/>
  <c r="L37" i="638"/>
  <c r="I38" i="638"/>
  <c r="K38" i="638"/>
  <c r="L38" i="638"/>
  <c r="I39" i="638"/>
  <c r="K39" i="638"/>
  <c r="L39" i="638"/>
  <c r="I40" i="638"/>
  <c r="K40" i="638"/>
  <c r="L40" i="638"/>
  <c r="I41" i="638"/>
  <c r="K41" i="638"/>
  <c r="L41" i="638"/>
  <c r="I42" i="638"/>
  <c r="K42" i="638"/>
  <c r="L42" i="638"/>
  <c r="I43" i="638"/>
  <c r="K43" i="638"/>
  <c r="L43" i="638"/>
  <c r="I44" i="638"/>
  <c r="K44" i="638"/>
  <c r="L44" i="638"/>
  <c r="I45" i="638"/>
  <c r="K45" i="638"/>
  <c r="L45" i="638"/>
  <c r="F75" i="640"/>
  <c r="F74" i="640"/>
  <c r="F73" i="640"/>
  <c r="F72" i="640"/>
  <c r="F71" i="640"/>
  <c r="F70" i="640"/>
  <c r="F69" i="640"/>
  <c r="F68" i="640"/>
  <c r="F67" i="640"/>
  <c r="F66" i="640"/>
  <c r="F65" i="640"/>
  <c r="F64" i="640"/>
  <c r="F63" i="640"/>
  <c r="F62" i="640"/>
  <c r="F61" i="640"/>
  <c r="F60" i="640"/>
  <c r="F59" i="640"/>
  <c r="F58" i="640"/>
  <c r="F57" i="640"/>
  <c r="F56" i="640"/>
  <c r="F55" i="640"/>
  <c r="F54" i="640"/>
  <c r="F53" i="640"/>
  <c r="F52" i="640"/>
  <c r="F51" i="640"/>
  <c r="F50" i="640"/>
  <c r="F49" i="640"/>
  <c r="F48" i="640"/>
  <c r="F47" i="640"/>
  <c r="F46" i="640"/>
  <c r="F45" i="640"/>
  <c r="F44" i="640"/>
  <c r="F43" i="640"/>
  <c r="F42" i="640"/>
  <c r="F41" i="640"/>
  <c r="F40" i="640"/>
  <c r="F39" i="640"/>
  <c r="F38" i="640"/>
  <c r="F37" i="640"/>
  <c r="F36" i="640"/>
  <c r="F35" i="640"/>
  <c r="F34" i="640"/>
  <c r="F33" i="640"/>
  <c r="F32" i="640"/>
  <c r="F31" i="640"/>
  <c r="F30" i="640"/>
  <c r="F29" i="640"/>
  <c r="F28" i="640"/>
  <c r="F27" i="640"/>
  <c r="F26" i="640"/>
  <c r="E75" i="638"/>
  <c r="G75" i="638"/>
  <c r="H75" i="638"/>
  <c r="E74" i="638"/>
  <c r="G74" i="638"/>
  <c r="H74" i="638"/>
  <c r="E73" i="638"/>
  <c r="G73" i="638"/>
  <c r="H73" i="638"/>
  <c r="E72" i="638"/>
  <c r="G72" i="638"/>
  <c r="H72" i="638"/>
  <c r="E71" i="638"/>
  <c r="G71" i="638"/>
  <c r="H71" i="638"/>
  <c r="E70" i="638"/>
  <c r="G70" i="638"/>
  <c r="H70" i="638"/>
  <c r="E69" i="638"/>
  <c r="G69" i="638"/>
  <c r="H69" i="638"/>
  <c r="E68" i="638"/>
  <c r="G68" i="638"/>
  <c r="H68" i="638"/>
  <c r="E67" i="638"/>
  <c r="G67" i="638"/>
  <c r="H67" i="638"/>
  <c r="E66" i="638"/>
  <c r="G66" i="638"/>
  <c r="H66" i="638"/>
  <c r="E65" i="638"/>
  <c r="G65" i="638"/>
  <c r="H65" i="638"/>
  <c r="E64" i="638"/>
  <c r="G64" i="638"/>
  <c r="H64" i="638"/>
  <c r="E63" i="638"/>
  <c r="G63" i="638"/>
  <c r="H63" i="638"/>
  <c r="E62" i="638"/>
  <c r="G62" i="638"/>
  <c r="H62" i="638"/>
  <c r="E61" i="638"/>
  <c r="G61" i="638"/>
  <c r="H61" i="638"/>
  <c r="E60" i="638"/>
  <c r="G60" i="638"/>
  <c r="H60" i="638"/>
  <c r="E59" i="638"/>
  <c r="G59" i="638"/>
  <c r="H59" i="638"/>
  <c r="E58" i="638"/>
  <c r="G58" i="638"/>
  <c r="H58" i="638"/>
  <c r="E57" i="638"/>
  <c r="G57" i="638"/>
  <c r="H57" i="638"/>
  <c r="E56" i="638"/>
  <c r="G56" i="638"/>
  <c r="H56" i="638"/>
  <c r="E55" i="638"/>
  <c r="G55" i="638"/>
  <c r="H55" i="638"/>
  <c r="E54" i="638"/>
  <c r="G54" i="638"/>
  <c r="H54" i="638"/>
  <c r="E53" i="638"/>
  <c r="G53" i="638"/>
  <c r="H53" i="638"/>
  <c r="E52" i="638"/>
  <c r="G52" i="638"/>
  <c r="H52" i="638"/>
  <c r="E51" i="638"/>
  <c r="G51" i="638"/>
  <c r="H51" i="638"/>
  <c r="E50" i="638"/>
  <c r="G50" i="638"/>
  <c r="H50" i="638"/>
  <c r="E49" i="638"/>
  <c r="G49" i="638"/>
  <c r="H49" i="638"/>
  <c r="E48" i="638"/>
  <c r="G48" i="638"/>
  <c r="H48" i="638"/>
  <c r="E47" i="638"/>
  <c r="G47" i="638"/>
  <c r="H47" i="638"/>
  <c r="E46" i="638"/>
  <c r="G46" i="638"/>
  <c r="H46" i="638"/>
  <c r="E45" i="638"/>
  <c r="G45" i="638"/>
  <c r="H45" i="638"/>
  <c r="E44" i="638"/>
  <c r="G44" i="638"/>
  <c r="H44" i="638"/>
  <c r="E43" i="638"/>
  <c r="G43" i="638"/>
  <c r="H43" i="638"/>
  <c r="E42" i="638"/>
  <c r="G42" i="638"/>
  <c r="H42" i="638"/>
  <c r="E41" i="638"/>
  <c r="G41" i="638"/>
  <c r="H41" i="638"/>
  <c r="E40" i="638"/>
  <c r="G40" i="638"/>
  <c r="H40" i="638"/>
  <c r="E39" i="638"/>
  <c r="G39" i="638"/>
  <c r="H39" i="638"/>
  <c r="E38" i="638"/>
  <c r="G38" i="638"/>
  <c r="H38" i="638"/>
  <c r="E37" i="638"/>
  <c r="G37" i="638"/>
  <c r="H37" i="638"/>
  <c r="E36" i="638"/>
  <c r="G36" i="638"/>
  <c r="H36" i="638"/>
  <c r="E35" i="638"/>
  <c r="G35" i="638"/>
  <c r="H35" i="638"/>
  <c r="I31" i="638"/>
  <c r="K31" i="638"/>
  <c r="L31" i="638"/>
  <c r="I30" i="638"/>
  <c r="K30" i="638"/>
  <c r="L30" i="638"/>
  <c r="I28" i="638"/>
  <c r="K28" i="638"/>
  <c r="L28" i="638"/>
  <c r="I27" i="638"/>
  <c r="K27" i="638"/>
  <c r="L27" i="638"/>
  <c r="I26" i="638"/>
  <c r="K26" i="638"/>
  <c r="L26" i="638"/>
  <c r="I24" i="638"/>
  <c r="K24" i="638"/>
  <c r="L24" i="638"/>
  <c r="I23" i="638"/>
  <c r="K23" i="638"/>
  <c r="L23" i="638"/>
  <c r="O45" i="639"/>
  <c r="O69" i="639"/>
  <c r="O61" i="639"/>
  <c r="O82" i="639"/>
  <c r="O66" i="639"/>
  <c r="O50" i="639"/>
  <c r="O40" i="639"/>
  <c r="O32" i="639"/>
  <c r="O96" i="639"/>
  <c r="O88" i="639"/>
  <c r="O80" i="639"/>
  <c r="O72" i="639"/>
  <c r="O64" i="639"/>
  <c r="O56" i="639"/>
  <c r="O77" i="639"/>
  <c r="O74" i="639"/>
  <c r="O47" i="639"/>
  <c r="O31" i="639"/>
  <c r="O95" i="639"/>
  <c r="O87" i="639"/>
  <c r="O79" i="639"/>
  <c r="O71" i="639"/>
  <c r="O63" i="639"/>
  <c r="O55" i="639"/>
  <c r="O85" i="639"/>
  <c r="O98" i="639"/>
  <c r="O39" i="639"/>
  <c r="O44" i="639"/>
  <c r="O36" i="639"/>
  <c r="O48" i="639"/>
  <c r="O92" i="639"/>
  <c r="O84" i="639"/>
  <c r="O76" i="639"/>
  <c r="O68" i="639"/>
  <c r="O60" i="639"/>
  <c r="O52" i="639"/>
  <c r="O37" i="639"/>
  <c r="O42" i="639"/>
  <c r="O34" i="639"/>
  <c r="O41" i="639"/>
  <c r="O33" i="639"/>
  <c r="O97" i="639"/>
  <c r="O89" i="639"/>
  <c r="O81" i="639"/>
  <c r="O73" i="639"/>
  <c r="O65" i="639"/>
  <c r="O57" i="639"/>
  <c r="O49" i="639"/>
  <c r="O90" i="639"/>
  <c r="O46" i="639"/>
  <c r="O38" i="639"/>
  <c r="O30" i="639"/>
  <c r="O94" i="639"/>
  <c r="O86" i="639"/>
  <c r="O78" i="639"/>
  <c r="O70" i="639"/>
  <c r="O62" i="639"/>
  <c r="O54" i="639"/>
  <c r="O93" i="639"/>
  <c r="O53" i="639"/>
  <c r="O29" i="639"/>
  <c r="O58" i="639"/>
  <c r="O43" i="639"/>
  <c r="O35" i="639"/>
  <c r="O99" i="639"/>
  <c r="O91" i="639"/>
  <c r="O83" i="639"/>
  <c r="O75" i="639"/>
  <c r="O67" i="639"/>
  <c r="O59" i="639"/>
  <c r="O51" i="639"/>
  <c r="K35" i="639"/>
  <c r="K75" i="639"/>
  <c r="K67" i="639"/>
  <c r="K59" i="639"/>
  <c r="K78" i="639"/>
  <c r="K64" i="639"/>
  <c r="K90" i="639"/>
  <c r="K49" i="639"/>
  <c r="K93" i="639"/>
  <c r="K85" i="639"/>
  <c r="K77" i="639"/>
  <c r="K69" i="639"/>
  <c r="K53" i="639"/>
  <c r="K87" i="639"/>
  <c r="K79" i="639"/>
  <c r="K63" i="639"/>
  <c r="K55" i="639"/>
  <c r="K97" i="639"/>
  <c r="K81" i="639"/>
  <c r="K73" i="639"/>
  <c r="K65" i="639"/>
  <c r="K98" i="639"/>
  <c r="K95" i="639"/>
  <c r="K94" i="639"/>
  <c r="K86" i="639"/>
  <c r="K83" i="639"/>
  <c r="K82" i="639"/>
  <c r="K74" i="639"/>
  <c r="K70" i="639"/>
  <c r="K66" i="639"/>
  <c r="K62" i="639"/>
  <c r="K58" i="639"/>
  <c r="K54" i="639"/>
  <c r="K36" i="639"/>
  <c r="K34" i="639"/>
  <c r="K91" i="639"/>
  <c r="K61" i="639"/>
  <c r="K60" i="639"/>
  <c r="K50" i="639"/>
  <c r="K99" i="639"/>
  <c r="K96" i="639"/>
  <c r="K92" i="639"/>
  <c r="K89" i="639"/>
  <c r="K88" i="639"/>
  <c r="K84" i="639"/>
  <c r="K80" i="639"/>
  <c r="K76" i="639"/>
  <c r="K72" i="639"/>
  <c r="K71" i="639"/>
  <c r="K68" i="639"/>
  <c r="K57" i="639"/>
  <c r="K56" i="639"/>
  <c r="K52" i="639"/>
  <c r="K51" i="639"/>
  <c r="K38" i="639"/>
  <c r="K32" i="639"/>
  <c r="K47" i="639"/>
  <c r="K39" i="639"/>
  <c r="K31" i="639"/>
  <c r="K41" i="639"/>
  <c r="K33" i="639"/>
  <c r="K48" i="639"/>
  <c r="K30" i="639"/>
  <c r="K46" i="639"/>
  <c r="K45" i="639"/>
  <c r="K44" i="639"/>
  <c r="K42" i="639"/>
  <c r="K40" i="639"/>
  <c r="K37" i="639"/>
  <c r="K29" i="639"/>
  <c r="K43" i="639"/>
  <c r="O8" i="631"/>
  <c r="P8" i="631"/>
  <c r="O7" i="631"/>
  <c r="P7" i="631"/>
  <c r="O6" i="631"/>
  <c r="P6" i="631"/>
  <c r="O5" i="631"/>
  <c r="P5" i="631"/>
  <c r="O10" i="631"/>
  <c r="O9" i="631"/>
  <c r="P9" i="631"/>
  <c r="O11" i="631"/>
  <c r="P11" i="631"/>
  <c r="I5" i="62"/>
  <c r="A116" i="23"/>
  <c r="A117" i="23"/>
  <c r="A118" i="23"/>
  <c r="A119" i="23"/>
  <c r="A120" i="23"/>
  <c r="A121" i="23"/>
  <c r="A122" i="23"/>
  <c r="A123" i="23"/>
  <c r="A124" i="23"/>
  <c r="A125" i="23"/>
  <c r="A126" i="23"/>
  <c r="A127" i="23"/>
  <c r="A128" i="23"/>
  <c r="A129" i="23"/>
  <c r="A130" i="23"/>
  <c r="A131" i="23"/>
  <c r="A132" i="23"/>
  <c r="A133" i="23"/>
  <c r="A134" i="23"/>
  <c r="A135" i="23"/>
  <c r="A136" i="23"/>
  <c r="A137" i="23"/>
  <c r="A138" i="23"/>
  <c r="A139" i="23"/>
  <c r="A140" i="23"/>
  <c r="A141" i="23"/>
  <c r="A142" i="23"/>
  <c r="A143" i="23"/>
  <c r="A144" i="23"/>
  <c r="A145" i="23"/>
  <c r="A146" i="23"/>
  <c r="A147" i="23"/>
  <c r="A148" i="23"/>
  <c r="A149" i="23"/>
  <c r="A150" i="23"/>
  <c r="A151" i="23"/>
  <c r="A152" i="23"/>
  <c r="A153" i="23"/>
  <c r="A154" i="23"/>
  <c r="A155" i="23"/>
  <c r="A156" i="23"/>
  <c r="A157" i="23"/>
  <c r="A158" i="23"/>
  <c r="A159" i="23"/>
  <c r="A160" i="23"/>
  <c r="A161" i="23"/>
  <c r="A162" i="23"/>
  <c r="A164" i="23"/>
  <c r="A165" i="23"/>
  <c r="A166" i="23"/>
  <c r="A167" i="23"/>
  <c r="A168" i="23"/>
  <c r="A169" i="23"/>
  <c r="A170" i="23"/>
  <c r="A171" i="23"/>
  <c r="A172" i="23"/>
  <c r="A173" i="23"/>
  <c r="A174" i="23"/>
  <c r="A175" i="23"/>
  <c r="A176" i="23"/>
  <c r="A177" i="23"/>
  <c r="A178" i="23"/>
  <c r="A179" i="23"/>
  <c r="A180" i="23"/>
  <c r="A181" i="23"/>
  <c r="A182" i="23"/>
  <c r="A183" i="23"/>
  <c r="A184" i="23"/>
  <c r="A185" i="23"/>
  <c r="A186" i="23"/>
  <c r="A188" i="23"/>
  <c r="A189" i="23"/>
  <c r="A190" i="23"/>
  <c r="A191" i="23"/>
  <c r="A192" i="23"/>
  <c r="A193" i="23"/>
  <c r="A194" i="23"/>
  <c r="A195" i="23"/>
  <c r="A196" i="23"/>
  <c r="A197" i="23"/>
  <c r="A198" i="23"/>
  <c r="A199" i="23"/>
  <c r="A200" i="23"/>
  <c r="A201" i="23"/>
  <c r="A202" i="23"/>
  <c r="A203" i="23"/>
  <c r="A204" i="23"/>
  <c r="A205" i="23"/>
  <c r="A206" i="23"/>
  <c r="A207" i="23"/>
  <c r="A208" i="23"/>
  <c r="A209" i="23"/>
  <c r="A210" i="23"/>
  <c r="A211" i="23"/>
  <c r="A212" i="23"/>
  <c r="A213" i="23"/>
  <c r="A214" i="23"/>
  <c r="A215" i="23"/>
  <c r="A216" i="23"/>
  <c r="A217" i="23"/>
  <c r="A218" i="23"/>
  <c r="A219" i="23"/>
  <c r="A220" i="23"/>
  <c r="A221" i="23"/>
  <c r="A222" i="23"/>
  <c r="A223" i="23"/>
  <c r="A224" i="23"/>
  <c r="A225" i="23"/>
  <c r="A226" i="23"/>
  <c r="A227" i="23"/>
  <c r="A228" i="23"/>
  <c r="A229" i="23"/>
  <c r="A230" i="23"/>
  <c r="A231" i="23"/>
  <c r="A232" i="23"/>
  <c r="A233" i="23"/>
  <c r="A234" i="23"/>
  <c r="A235" i="23"/>
  <c r="A236" i="23"/>
  <c r="A237" i="23"/>
  <c r="A238" i="23"/>
  <c r="A239" i="23"/>
  <c r="A240" i="23"/>
  <c r="A241" i="23"/>
  <c r="A242" i="23"/>
  <c r="A243" i="23"/>
  <c r="A244" i="23"/>
  <c r="A245" i="23"/>
  <c r="A246" i="23"/>
  <c r="A247" i="23"/>
  <c r="A248" i="23"/>
  <c r="A249" i="23"/>
  <c r="A250" i="23"/>
  <c r="A251" i="23"/>
  <c r="A252" i="23"/>
  <c r="A253" i="23"/>
  <c r="A254" i="23"/>
  <c r="A255" i="23"/>
  <c r="A256" i="23"/>
  <c r="A257" i="23"/>
  <c r="A258" i="23"/>
  <c r="A259" i="23"/>
  <c r="A260" i="23"/>
  <c r="A261" i="23"/>
  <c r="A262" i="23"/>
  <c r="A263" i="23"/>
  <c r="A264" i="23"/>
  <c r="A265" i="23"/>
  <c r="A266" i="23"/>
  <c r="A267" i="23"/>
  <c r="A268" i="23"/>
  <c r="A269" i="23"/>
  <c r="A270" i="23"/>
  <c r="A271" i="23"/>
  <c r="A272" i="23"/>
  <c r="A273" i="23"/>
  <c r="A274" i="23"/>
  <c r="A275" i="23"/>
  <c r="A276" i="23"/>
  <c r="A277" i="23"/>
  <c r="A278" i="23"/>
  <c r="A279" i="23"/>
  <c r="A280" i="23"/>
  <c r="A281" i="23"/>
  <c r="A282" i="23"/>
  <c r="A283" i="23"/>
  <c r="A284" i="23"/>
  <c r="A285" i="23"/>
  <c r="A286" i="23"/>
  <c r="A287" i="23"/>
  <c r="A288" i="23"/>
  <c r="A289" i="23"/>
  <c r="A290" i="23"/>
  <c r="A291" i="23"/>
  <c r="A292" i="23"/>
  <c r="A293" i="23"/>
  <c r="A294" i="23"/>
  <c r="A295" i="23"/>
  <c r="A296" i="23"/>
  <c r="A297" i="23"/>
  <c r="A298" i="23"/>
  <c r="A299" i="23"/>
  <c r="A300" i="23"/>
  <c r="A301" i="23"/>
  <c r="A302" i="23"/>
  <c r="A303" i="23"/>
  <c r="A304" i="23"/>
  <c r="A305" i="23"/>
  <c r="A306" i="23"/>
  <c r="A307" i="23"/>
  <c r="A308" i="23"/>
  <c r="A309" i="23"/>
  <c r="A310" i="23"/>
  <c r="A311" i="23"/>
  <c r="A312" i="23"/>
  <c r="A313" i="23"/>
  <c r="A314" i="23"/>
  <c r="A315" i="23"/>
  <c r="A316" i="23"/>
  <c r="A317" i="23"/>
  <c r="A318" i="23"/>
  <c r="A319" i="23"/>
  <c r="A320" i="23"/>
  <c r="A321" i="23"/>
  <c r="A322" i="23"/>
  <c r="A323" i="23"/>
  <c r="A324" i="23"/>
  <c r="A325" i="23"/>
  <c r="A326" i="23"/>
  <c r="A327" i="23"/>
  <c r="A328" i="23"/>
  <c r="A329" i="23"/>
  <c r="A330" i="23"/>
  <c r="A331" i="23"/>
  <c r="A332" i="23"/>
  <c r="A333" i="23"/>
  <c r="A334" i="23"/>
  <c r="A335" i="23"/>
  <c r="A336" i="23"/>
  <c r="A337" i="23"/>
  <c r="A338" i="23"/>
  <c r="A339" i="23"/>
  <c r="A340" i="23"/>
  <c r="A341" i="23"/>
  <c r="A342" i="23"/>
  <c r="A345" i="23"/>
  <c r="A348" i="23"/>
  <c r="A349" i="23"/>
  <c r="A350" i="23"/>
  <c r="A351" i="23"/>
  <c r="A352" i="23"/>
  <c r="A353" i="23"/>
  <c r="A354" i="23"/>
  <c r="A355" i="23"/>
  <c r="A356" i="23"/>
  <c r="A357" i="23"/>
  <c r="A358" i="23"/>
  <c r="A359" i="23"/>
  <c r="A360" i="23"/>
  <c r="A361" i="23"/>
  <c r="A362" i="23"/>
  <c r="A363" i="23"/>
  <c r="A115" i="23"/>
  <c r="O7" i="634"/>
  <c r="A7" i="645"/>
  <c r="P5" i="55"/>
  <c r="S5" i="55"/>
  <c r="O5" i="55"/>
  <c r="N5" i="55"/>
  <c r="L5" i="55"/>
  <c r="X5" i="52"/>
  <c r="R5" i="52"/>
  <c r="Q5" i="52"/>
  <c r="R5" i="51"/>
  <c r="T5" i="51"/>
  <c r="U5" i="51"/>
  <c r="O5" i="51"/>
  <c r="P5" i="51"/>
  <c r="P5" i="53"/>
  <c r="W5" i="52"/>
  <c r="R5" i="55"/>
  <c r="T5" i="57"/>
  <c r="R10" i="629"/>
  <c r="P9" i="629"/>
  <c r="Q9" i="629"/>
  <c r="S9" i="629"/>
  <c r="P8" i="629"/>
  <c r="Q8" i="629"/>
  <c r="S8" i="629"/>
  <c r="P6" i="629"/>
  <c r="Q6" i="629"/>
  <c r="S6" i="629"/>
  <c r="R11" i="629"/>
  <c r="R7" i="629"/>
  <c r="P11" i="629"/>
  <c r="Q11" i="629"/>
  <c r="S11" i="629"/>
  <c r="P10" i="629"/>
  <c r="Q10" i="629"/>
  <c r="S10" i="629"/>
  <c r="R9" i="629"/>
  <c r="R8" i="629"/>
  <c r="P7" i="629"/>
  <c r="Q7" i="629"/>
  <c r="S7" i="629"/>
  <c r="R6" i="629"/>
  <c r="W5" i="629"/>
  <c r="A108" i="23"/>
  <c r="W83" i="23"/>
  <c r="A83" i="23"/>
  <c r="F7" i="640"/>
  <c r="W5" i="23"/>
  <c r="V7" i="7"/>
  <c r="V8" i="7"/>
  <c r="V9" i="7"/>
  <c r="V10" i="7"/>
  <c r="V11" i="7"/>
  <c r="V12" i="7"/>
  <c r="V13" i="7"/>
  <c r="V14" i="7"/>
  <c r="V15" i="7"/>
  <c r="V16" i="7"/>
  <c r="V17" i="7"/>
  <c r="V18" i="7"/>
  <c r="V19" i="7"/>
  <c r="V20" i="7"/>
  <c r="V21" i="7"/>
  <c r="V22" i="7"/>
  <c r="V23" i="7"/>
  <c r="V24" i="7"/>
  <c r="V25" i="7"/>
  <c r="V26" i="7"/>
  <c r="V27" i="7"/>
  <c r="V28" i="7"/>
  <c r="V29" i="7"/>
  <c r="V30" i="7"/>
  <c r="V31" i="7"/>
  <c r="V32" i="7"/>
  <c r="V33" i="7"/>
  <c r="V34" i="7"/>
  <c r="V35" i="7"/>
  <c r="V36" i="7"/>
  <c r="V37" i="7"/>
  <c r="V38" i="7"/>
  <c r="V39" i="7"/>
  <c r="V40" i="7"/>
  <c r="V41" i="7"/>
  <c r="V42" i="7"/>
  <c r="V43" i="7"/>
  <c r="V44" i="7"/>
  <c r="V45" i="7"/>
  <c r="V46" i="7"/>
  <c r="V47" i="7"/>
  <c r="V48" i="7"/>
  <c r="V49" i="7"/>
  <c r="V50" i="7"/>
  <c r="V51" i="7"/>
  <c r="V52" i="7"/>
  <c r="V53" i="7"/>
  <c r="V54" i="7"/>
  <c r="V55" i="7"/>
  <c r="V56" i="7"/>
  <c r="V57" i="7"/>
  <c r="V58" i="7"/>
  <c r="V59" i="7"/>
  <c r="V60" i="7"/>
  <c r="V61" i="7"/>
  <c r="V62" i="7"/>
  <c r="V63" i="7"/>
  <c r="V64" i="7"/>
  <c r="V65" i="7"/>
  <c r="V66" i="7"/>
  <c r="V67" i="7"/>
  <c r="V68" i="7"/>
  <c r="V69" i="7"/>
  <c r="V70" i="7"/>
  <c r="V71" i="7"/>
  <c r="V72" i="7"/>
  <c r="V73" i="7"/>
  <c r="V74" i="7"/>
  <c r="V75" i="7"/>
  <c r="V76" i="7"/>
  <c r="V77" i="7"/>
  <c r="V78" i="7"/>
  <c r="V79" i="7"/>
  <c r="V80" i="7"/>
  <c r="V81" i="7"/>
  <c r="V82" i="7"/>
  <c r="V83" i="7"/>
  <c r="V84" i="7"/>
  <c r="V85" i="7"/>
  <c r="V86" i="7"/>
  <c r="V87" i="7"/>
  <c r="V88" i="7"/>
  <c r="V89" i="7"/>
  <c r="V90" i="7"/>
  <c r="V91" i="7"/>
  <c r="V92" i="7"/>
  <c r="V93" i="7"/>
  <c r="V94" i="7"/>
  <c r="V95" i="7"/>
  <c r="V96" i="7"/>
  <c r="V97" i="7"/>
  <c r="V98" i="7"/>
  <c r="V99" i="7"/>
  <c r="V100" i="7"/>
  <c r="V101" i="7"/>
  <c r="V102" i="7"/>
  <c r="V103" i="7"/>
  <c r="V104" i="7"/>
  <c r="V105" i="7"/>
  <c r="V106" i="7"/>
  <c r="V107" i="7"/>
  <c r="V108" i="7"/>
  <c r="V109" i="7"/>
  <c r="V110" i="7"/>
  <c r="V111" i="7"/>
  <c r="V112" i="7"/>
  <c r="V113" i="7"/>
  <c r="V114" i="7"/>
  <c r="V115" i="7"/>
  <c r="V116" i="7"/>
  <c r="V117" i="7"/>
  <c r="V118" i="7"/>
  <c r="V119" i="7"/>
  <c r="V120" i="7"/>
  <c r="V121" i="7"/>
  <c r="V122" i="7"/>
  <c r="V123" i="7"/>
  <c r="V124" i="7"/>
  <c r="V125" i="7"/>
  <c r="V126" i="7"/>
  <c r="V127" i="7"/>
  <c r="V128" i="7"/>
  <c r="V129" i="7"/>
  <c r="V130" i="7"/>
  <c r="V131" i="7"/>
  <c r="V132" i="7"/>
  <c r="V133" i="7"/>
  <c r="V134" i="7"/>
  <c r="V135" i="7"/>
  <c r="V136" i="7"/>
  <c r="V137" i="7"/>
  <c r="V138" i="7"/>
  <c r="V139" i="7"/>
  <c r="V140" i="7"/>
  <c r="V141" i="7"/>
  <c r="V142" i="7"/>
  <c r="V143" i="7"/>
  <c r="V144" i="7"/>
  <c r="V145" i="7"/>
  <c r="V146" i="7"/>
  <c r="V147" i="7"/>
  <c r="V148" i="7"/>
  <c r="V149" i="7"/>
  <c r="V150" i="7"/>
  <c r="V151" i="7"/>
  <c r="V152" i="7"/>
  <c r="V153" i="7"/>
  <c r="V154" i="7"/>
  <c r="V155" i="7"/>
  <c r="V156" i="7"/>
  <c r="V157" i="7"/>
  <c r="V158" i="7"/>
  <c r="V159" i="7"/>
  <c r="V160" i="7"/>
  <c r="V161" i="7"/>
  <c r="V162" i="7"/>
  <c r="V163" i="7"/>
  <c r="V164" i="7"/>
  <c r="V165" i="7"/>
  <c r="V166" i="7"/>
  <c r="V167" i="7"/>
  <c r="V168" i="7"/>
  <c r="V169" i="7"/>
  <c r="V170" i="7"/>
  <c r="V171" i="7"/>
  <c r="V172" i="7"/>
  <c r="V173" i="7"/>
  <c r="V174" i="7"/>
  <c r="V175" i="7"/>
  <c r="V176" i="7"/>
  <c r="V177" i="7"/>
  <c r="V178" i="7"/>
  <c r="V179" i="7"/>
  <c r="V180" i="7"/>
  <c r="V181" i="7"/>
  <c r="V182" i="7"/>
  <c r="V183" i="7"/>
  <c r="V184" i="7"/>
  <c r="V185" i="7"/>
  <c r="V186" i="7"/>
  <c r="V187" i="7"/>
  <c r="V188" i="7"/>
  <c r="V6" i="7"/>
  <c r="W8" i="23"/>
  <c r="W9" i="23"/>
  <c r="W7" i="23"/>
  <c r="W10" i="23"/>
  <c r="W11" i="23"/>
  <c r="W12" i="23"/>
  <c r="W13" i="23"/>
  <c r="W14" i="23"/>
  <c r="W15" i="23"/>
  <c r="W16" i="23"/>
  <c r="W17" i="23"/>
  <c r="W18" i="23"/>
  <c r="W19" i="23"/>
  <c r="W22" i="23"/>
  <c r="W23" i="23"/>
  <c r="W24" i="23"/>
  <c r="W25" i="23"/>
  <c r="W20" i="23"/>
  <c r="W26" i="23"/>
  <c r="W27" i="23"/>
  <c r="W28" i="23"/>
  <c r="W29" i="23"/>
  <c r="W31" i="23"/>
  <c r="W32" i="23"/>
  <c r="W30" i="23"/>
  <c r="W33" i="23"/>
  <c r="W34" i="23"/>
  <c r="W35" i="23"/>
  <c r="W36" i="23"/>
  <c r="W37" i="23"/>
  <c r="W38" i="23"/>
  <c r="W39" i="23"/>
  <c r="W40" i="23"/>
  <c r="W41" i="23"/>
  <c r="W42" i="23"/>
  <c r="W43" i="23"/>
  <c r="W44" i="23"/>
  <c r="W45" i="23"/>
  <c r="W46" i="23"/>
  <c r="W47" i="23"/>
  <c r="W48" i="23"/>
  <c r="W50" i="23"/>
  <c r="W49" i="23"/>
  <c r="W51" i="23"/>
  <c r="W52" i="23"/>
  <c r="W53" i="23"/>
  <c r="W54" i="23"/>
  <c r="W55" i="23"/>
  <c r="W56" i="23"/>
  <c r="W57" i="23"/>
  <c r="W58" i="23"/>
  <c r="W59" i="23"/>
  <c r="W60" i="23"/>
  <c r="W61" i="23"/>
  <c r="W62" i="23"/>
  <c r="W63" i="23"/>
  <c r="W64" i="23"/>
  <c r="W65" i="23"/>
  <c r="W66" i="23"/>
  <c r="W67" i="23"/>
  <c r="W68" i="23"/>
  <c r="W69" i="23"/>
  <c r="W70" i="23"/>
  <c r="W71" i="23"/>
  <c r="W72" i="23"/>
  <c r="W73" i="23"/>
  <c r="W74" i="23"/>
  <c r="W75" i="23"/>
  <c r="W76" i="23"/>
  <c r="W77" i="23"/>
  <c r="W78" i="23"/>
  <c r="W79" i="23"/>
  <c r="W80" i="23"/>
  <c r="W81" i="23"/>
  <c r="W82" i="23"/>
  <c r="W84" i="23"/>
  <c r="W85" i="23"/>
  <c r="W86" i="23"/>
  <c r="W87" i="23"/>
  <c r="W88" i="23"/>
  <c r="W89" i="23"/>
  <c r="W90" i="23"/>
  <c r="W91" i="23"/>
  <c r="W92" i="23"/>
  <c r="W93" i="23"/>
  <c r="W94" i="23"/>
  <c r="W95" i="23"/>
  <c r="W96" i="23"/>
  <c r="W97" i="23"/>
  <c r="W98" i="23"/>
  <c r="W100" i="23"/>
  <c r="W99" i="23"/>
  <c r="W102" i="23"/>
  <c r="W103" i="23"/>
  <c r="W104" i="23"/>
  <c r="W105" i="23"/>
  <c r="W106" i="23"/>
  <c r="W107" i="23"/>
  <c r="W109" i="23"/>
  <c r="W110" i="23"/>
  <c r="W111" i="23"/>
  <c r="W112" i="23"/>
  <c r="W113" i="23"/>
  <c r="W364" i="23"/>
  <c r="W114" i="23"/>
  <c r="W115" i="23"/>
  <c r="W116" i="23"/>
  <c r="W117" i="23"/>
  <c r="W118" i="23"/>
  <c r="W119" i="23"/>
  <c r="W121" i="23"/>
  <c r="W122" i="23"/>
  <c r="W120" i="23"/>
  <c r="W124" i="23"/>
  <c r="W123" i="23"/>
  <c r="W126" i="23"/>
  <c r="W127" i="23"/>
  <c r="W128" i="23"/>
  <c r="W129" i="23"/>
  <c r="W130" i="23"/>
  <c r="W131" i="23"/>
  <c r="W132" i="23"/>
  <c r="W133" i="23"/>
  <c r="W134" i="23"/>
  <c r="W135" i="23"/>
  <c r="W136" i="23"/>
  <c r="W137" i="23"/>
  <c r="W138" i="23"/>
  <c r="W139" i="23"/>
  <c r="W140" i="23"/>
  <c r="W141" i="23"/>
  <c r="W142" i="23"/>
  <c r="W143" i="23"/>
  <c r="W144" i="23"/>
  <c r="W145" i="23"/>
  <c r="W146" i="23"/>
  <c r="W147" i="23"/>
  <c r="W148" i="23"/>
  <c r="W149" i="23"/>
  <c r="W150" i="23"/>
  <c r="W125" i="23"/>
  <c r="W152" i="23"/>
  <c r="W153" i="23"/>
  <c r="W154" i="23"/>
  <c r="W155" i="23"/>
  <c r="W151" i="23"/>
  <c r="W156" i="23"/>
  <c r="W158" i="23"/>
  <c r="W159" i="23"/>
  <c r="W160" i="23"/>
  <c r="W157" i="23"/>
  <c r="W161" i="23"/>
  <c r="W164" i="23"/>
  <c r="W165" i="23"/>
  <c r="W166" i="23"/>
  <c r="W167" i="23"/>
  <c r="W162" i="23"/>
  <c r="W169" i="23"/>
  <c r="W170" i="23"/>
  <c r="W168" i="23"/>
  <c r="W171" i="23"/>
  <c r="W172" i="23"/>
  <c r="W174" i="23"/>
  <c r="W175" i="23"/>
  <c r="W173" i="23"/>
  <c r="W177" i="23"/>
  <c r="W178" i="23"/>
  <c r="W179" i="23"/>
  <c r="W176" i="23"/>
  <c r="W181" i="23"/>
  <c r="W180" i="23"/>
  <c r="W182" i="23"/>
  <c r="W183" i="23"/>
  <c r="W184" i="23"/>
  <c r="W186" i="23"/>
  <c r="W187" i="23"/>
  <c r="W185" i="23"/>
  <c r="W189" i="23"/>
  <c r="W190" i="23"/>
  <c r="W191" i="23"/>
  <c r="W192" i="23"/>
  <c r="W193" i="23"/>
  <c r="W188" i="23"/>
  <c r="W195" i="23"/>
  <c r="W196" i="23"/>
  <c r="W197" i="23"/>
  <c r="W194" i="23"/>
  <c r="W198" i="23"/>
  <c r="W199" i="23"/>
  <c r="W201" i="23"/>
  <c r="W202" i="23"/>
  <c r="W203" i="23"/>
  <c r="W200" i="23"/>
  <c r="W204" i="23"/>
  <c r="W206" i="23"/>
  <c r="W207" i="23"/>
  <c r="W208" i="23"/>
  <c r="W205" i="23"/>
  <c r="W210" i="23"/>
  <c r="W211" i="23"/>
  <c r="W209" i="23"/>
  <c r="W212" i="23"/>
  <c r="W214" i="23"/>
  <c r="W213" i="23"/>
  <c r="W216" i="23"/>
  <c r="W217" i="23"/>
  <c r="W215" i="23"/>
  <c r="W219" i="23"/>
  <c r="W218" i="23"/>
  <c r="W221" i="23"/>
  <c r="W222" i="23"/>
  <c r="W223" i="23"/>
  <c r="W220" i="23"/>
  <c r="W225" i="23"/>
  <c r="W224" i="23"/>
  <c r="W226" i="23"/>
  <c r="W227" i="23"/>
  <c r="W228" i="23"/>
  <c r="W229" i="23"/>
  <c r="W231" i="23"/>
  <c r="W232" i="23"/>
  <c r="W233" i="23"/>
  <c r="W234" i="23"/>
  <c r="W235" i="23"/>
  <c r="W236" i="23"/>
  <c r="W237" i="23"/>
  <c r="W238" i="23"/>
  <c r="W239" i="23"/>
  <c r="W240" i="23"/>
  <c r="W241" i="23"/>
  <c r="W242" i="23"/>
  <c r="W243" i="23"/>
  <c r="W244" i="23"/>
  <c r="W245" i="23"/>
  <c r="W246" i="23"/>
  <c r="W247" i="23"/>
  <c r="W248" i="23"/>
  <c r="W249" i="23"/>
  <c r="W250" i="23"/>
  <c r="W251" i="23"/>
  <c r="W252" i="23"/>
  <c r="W253" i="23"/>
  <c r="W254" i="23"/>
  <c r="W230" i="23"/>
  <c r="W256" i="23"/>
  <c r="W257" i="23"/>
  <c r="W258" i="23"/>
  <c r="W259" i="23"/>
  <c r="W260" i="23"/>
  <c r="W261" i="23"/>
  <c r="W262" i="23"/>
  <c r="W255" i="23"/>
  <c r="W264" i="23"/>
  <c r="W265" i="23"/>
  <c r="W266" i="23"/>
  <c r="W267" i="23"/>
  <c r="W268" i="23"/>
  <c r="W263" i="23"/>
  <c r="W270" i="23"/>
  <c r="W271" i="23"/>
  <c r="W269" i="23"/>
  <c r="W272" i="23"/>
  <c r="W273" i="23"/>
  <c r="W275" i="23"/>
  <c r="W276" i="23"/>
  <c r="W277" i="23"/>
  <c r="W274" i="23"/>
  <c r="W278" i="23"/>
  <c r="W279" i="23"/>
  <c r="W280" i="23"/>
  <c r="W281" i="23"/>
  <c r="W282" i="23"/>
  <c r="W283" i="23"/>
  <c r="W285" i="23"/>
  <c r="W286" i="23"/>
  <c r="W284" i="23"/>
  <c r="W287" i="23"/>
  <c r="W289" i="23"/>
  <c r="W290" i="23"/>
  <c r="W291" i="23"/>
  <c r="W292" i="23"/>
  <c r="W293" i="23"/>
  <c r="W288" i="23"/>
  <c r="W295" i="23"/>
  <c r="W296" i="23"/>
  <c r="W297" i="23"/>
  <c r="W298" i="23"/>
  <c r="W299" i="23"/>
  <c r="W294" i="23"/>
  <c r="W300" i="23"/>
  <c r="W301" i="23"/>
  <c r="W303" i="23"/>
  <c r="W304" i="23"/>
  <c r="W305" i="23"/>
  <c r="W306" i="23"/>
  <c r="W307" i="23"/>
  <c r="W308" i="23"/>
  <c r="W302" i="23"/>
  <c r="W309" i="23"/>
  <c r="W310" i="23"/>
  <c r="W312" i="23"/>
  <c r="W311" i="23"/>
  <c r="W314" i="23"/>
  <c r="W313" i="23"/>
  <c r="W316" i="23"/>
  <c r="W315" i="23"/>
  <c r="W318" i="23"/>
  <c r="W319" i="23"/>
  <c r="W320" i="23"/>
  <c r="W321" i="23"/>
  <c r="W322" i="23"/>
  <c r="W323" i="23"/>
  <c r="W317" i="23"/>
  <c r="W325" i="23"/>
  <c r="W326" i="23"/>
  <c r="W327" i="23"/>
  <c r="W324" i="23"/>
  <c r="W328" i="23"/>
  <c r="W330" i="23"/>
  <c r="W329" i="23"/>
  <c r="W332" i="23"/>
  <c r="W333" i="23"/>
  <c r="W331" i="23"/>
  <c r="W334" i="23"/>
  <c r="W335" i="23"/>
  <c r="W336" i="23"/>
  <c r="W338" i="23"/>
  <c r="W337" i="23"/>
  <c r="W340" i="23"/>
  <c r="W341" i="23"/>
  <c r="W342" i="23"/>
  <c r="W343" i="23"/>
  <c r="W339" i="23"/>
  <c r="W345" i="23"/>
  <c r="W344" i="23"/>
  <c r="W348" i="23"/>
  <c r="W349" i="23"/>
  <c r="W351" i="23"/>
  <c r="W352" i="23"/>
  <c r="W353" i="23"/>
  <c r="W350" i="23"/>
  <c r="W354" i="23"/>
  <c r="W355" i="23"/>
  <c r="W356" i="23"/>
  <c r="W357" i="23"/>
  <c r="W359" i="23"/>
  <c r="W360" i="23"/>
  <c r="W361" i="23"/>
  <c r="W362" i="23"/>
  <c r="W363" i="23"/>
  <c r="W358" i="23"/>
  <c r="A7" i="636"/>
  <c r="A169" i="7"/>
  <c r="A170" i="7"/>
  <c r="A171" i="7"/>
  <c r="A172" i="7"/>
  <c r="A173" i="7"/>
  <c r="A174" i="7"/>
  <c r="A175" i="7"/>
  <c r="A176" i="7"/>
  <c r="A177" i="7"/>
  <c r="A178" i="7"/>
  <c r="A7" i="626"/>
  <c r="A16" i="626"/>
  <c r="A13" i="636"/>
  <c r="N81" i="626"/>
  <c r="M81" i="626"/>
  <c r="P17" i="636"/>
  <c r="P18" i="636"/>
  <c r="P19" i="636"/>
  <c r="P20" i="636"/>
  <c r="P21" i="636"/>
  <c r="P22" i="636"/>
  <c r="P23" i="636"/>
  <c r="P24" i="636"/>
  <c r="P25" i="636"/>
  <c r="P26" i="636"/>
  <c r="P27" i="636"/>
  <c r="P28" i="636"/>
  <c r="P29" i="636"/>
  <c r="P30" i="636"/>
  <c r="P31" i="636"/>
  <c r="P32" i="636"/>
  <c r="P33" i="636"/>
  <c r="P34" i="636"/>
  <c r="P35" i="636"/>
  <c r="P36" i="636"/>
  <c r="P37" i="636"/>
  <c r="P38" i="636"/>
  <c r="P39" i="636"/>
  <c r="P40" i="636"/>
  <c r="P41" i="636"/>
  <c r="P42" i="636"/>
  <c r="P43" i="636"/>
  <c r="P44" i="636"/>
  <c r="P45" i="636"/>
  <c r="P46" i="636"/>
  <c r="P47" i="636"/>
  <c r="P48" i="636"/>
  <c r="P49" i="636"/>
  <c r="P50" i="636"/>
  <c r="P51" i="636"/>
  <c r="P52" i="636"/>
  <c r="P53" i="636"/>
  <c r="P54" i="636"/>
  <c r="P55" i="636"/>
  <c r="P56" i="636"/>
  <c r="I11" i="638"/>
  <c r="I12" i="638"/>
  <c r="I13" i="638"/>
  <c r="I14" i="638"/>
  <c r="I15" i="638"/>
  <c r="I16" i="638"/>
  <c r="I17" i="638"/>
  <c r="I18" i="638"/>
  <c r="I19" i="638"/>
  <c r="I20" i="638"/>
  <c r="I21" i="638"/>
  <c r="I22" i="638"/>
  <c r="A70" i="23"/>
  <c r="A80" i="23"/>
  <c r="A72" i="23"/>
  <c r="A71" i="23"/>
  <c r="A109" i="23"/>
  <c r="A114" i="23"/>
  <c r="F25" i="640"/>
  <c r="A113" i="23"/>
  <c r="A112" i="23"/>
  <c r="A111" i="23"/>
  <c r="A110" i="23"/>
  <c r="A107" i="23"/>
  <c r="A106" i="23"/>
  <c r="A105" i="23"/>
  <c r="A104" i="23"/>
  <c r="A103" i="23"/>
  <c r="A102" i="23"/>
  <c r="A100" i="23"/>
  <c r="A99" i="23"/>
  <c r="A98" i="23"/>
  <c r="A97" i="23"/>
  <c r="A96" i="23"/>
  <c r="A95" i="23"/>
  <c r="A94" i="23"/>
  <c r="A93" i="23"/>
  <c r="A92" i="23"/>
  <c r="A91" i="23"/>
  <c r="A90" i="23"/>
  <c r="A89" i="23"/>
  <c r="A88" i="23"/>
  <c r="A87" i="23"/>
  <c r="A86" i="23"/>
  <c r="A85" i="23"/>
  <c r="A84" i="23"/>
  <c r="A82" i="23"/>
  <c r="A81" i="23"/>
  <c r="A79" i="23"/>
  <c r="A78" i="23"/>
  <c r="A77" i="23"/>
  <c r="A76" i="23"/>
  <c r="A75" i="23"/>
  <c r="A74" i="23"/>
  <c r="A73" i="23"/>
  <c r="A69" i="23"/>
  <c r="A68" i="23"/>
  <c r="A67" i="23"/>
  <c r="A66" i="23"/>
  <c r="A65" i="23"/>
  <c r="A64" i="23"/>
  <c r="A63" i="23"/>
  <c r="A62" i="23"/>
  <c r="A61" i="23"/>
  <c r="A60" i="23"/>
  <c r="A59" i="23"/>
  <c r="A58" i="23"/>
  <c r="A57" i="23"/>
  <c r="A56" i="23"/>
  <c r="A55" i="23"/>
  <c r="A54" i="23"/>
  <c r="A53" i="23"/>
  <c r="A52" i="23"/>
  <c r="A51" i="23"/>
  <c r="A50" i="23"/>
  <c r="A49" i="23"/>
  <c r="A48" i="23"/>
  <c r="A47" i="23"/>
  <c r="A46" i="23"/>
  <c r="A45" i="23"/>
  <c r="A44" i="23"/>
  <c r="A43" i="23"/>
  <c r="A42" i="23"/>
  <c r="A41" i="23"/>
  <c r="A40" i="23"/>
  <c r="A39" i="23"/>
  <c r="A38" i="23"/>
  <c r="A37" i="23"/>
  <c r="A36" i="23"/>
  <c r="A35" i="23"/>
  <c r="A34" i="23"/>
  <c r="A33" i="23"/>
  <c r="A32" i="23"/>
  <c r="A31" i="23"/>
  <c r="A30" i="23"/>
  <c r="A29" i="23"/>
  <c r="A28" i="23"/>
  <c r="A27" i="23"/>
  <c r="A26" i="23"/>
  <c r="A25" i="23"/>
  <c r="A24" i="23"/>
  <c r="A23" i="23"/>
  <c r="A22" i="23"/>
  <c r="A20" i="23"/>
  <c r="A19" i="23"/>
  <c r="A18" i="23"/>
  <c r="A17" i="23"/>
  <c r="A16" i="23"/>
  <c r="A15" i="23"/>
  <c r="A14" i="23"/>
  <c r="A13" i="23"/>
  <c r="A12" i="23"/>
  <c r="A11" i="23"/>
  <c r="A10" i="23"/>
  <c r="A9" i="23"/>
  <c r="A7" i="23"/>
  <c r="A8" i="23"/>
  <c r="A168" i="7"/>
  <c r="A167" i="7"/>
  <c r="A166" i="7"/>
  <c r="A165" i="7"/>
  <c r="A164" i="7"/>
  <c r="A163" i="7"/>
  <c r="A162" i="7"/>
  <c r="A161" i="7"/>
  <c r="A160" i="7"/>
  <c r="A159" i="7"/>
  <c r="A158" i="7"/>
  <c r="A157" i="7"/>
  <c r="A156" i="7"/>
  <c r="A155" i="7"/>
  <c r="A154" i="7"/>
  <c r="A153" i="7"/>
  <c r="A152" i="7"/>
  <c r="A151" i="7"/>
  <c r="A150" i="7"/>
  <c r="A149" i="7"/>
  <c r="A148" i="7"/>
  <c r="A147" i="7"/>
  <c r="A146" i="7"/>
  <c r="A145" i="7"/>
  <c r="A144" i="7"/>
  <c r="A143" i="7"/>
  <c r="A142" i="7"/>
  <c r="A141" i="7"/>
  <c r="A140" i="7"/>
  <c r="A139" i="7"/>
  <c r="A138" i="7"/>
  <c r="A137" i="7"/>
  <c r="A136" i="7"/>
  <c r="A135" i="7"/>
  <c r="A134" i="7"/>
  <c r="A133" i="7"/>
  <c r="A132" i="7"/>
  <c r="A131" i="7"/>
  <c r="A130" i="7"/>
  <c r="A129" i="7"/>
  <c r="A128" i="7"/>
  <c r="A127" i="7"/>
  <c r="A126" i="7"/>
  <c r="A125" i="7"/>
  <c r="A124" i="7"/>
  <c r="A123" i="7"/>
  <c r="A122" i="7"/>
  <c r="A121" i="7"/>
  <c r="A120" i="7"/>
  <c r="A119" i="7"/>
  <c r="A118" i="7"/>
  <c r="A117" i="7"/>
  <c r="A116" i="7"/>
  <c r="A115" i="7"/>
  <c r="A114" i="7"/>
  <c r="A113" i="7"/>
  <c r="A112" i="7"/>
  <c r="A111" i="7"/>
  <c r="A110" i="7"/>
  <c r="A109" i="7"/>
  <c r="A108" i="7"/>
  <c r="A107" i="7"/>
  <c r="A106" i="7"/>
  <c r="A105" i="7"/>
  <c r="A104" i="7"/>
  <c r="A103" i="7"/>
  <c r="A102" i="7"/>
  <c r="A101" i="7"/>
  <c r="A100" i="7"/>
  <c r="A99" i="7"/>
  <c r="A98" i="7"/>
  <c r="A97" i="7"/>
  <c r="A96" i="7"/>
  <c r="A95" i="7"/>
  <c r="A94" i="7"/>
  <c r="A93" i="7"/>
  <c r="A92" i="7"/>
  <c r="A91" i="7"/>
  <c r="A90" i="7"/>
  <c r="A89" i="7"/>
  <c r="A88" i="7"/>
  <c r="A87" i="7"/>
  <c r="A86" i="7"/>
  <c r="A85" i="7"/>
  <c r="A84" i="7"/>
  <c r="A83" i="7"/>
  <c r="A82" i="7"/>
  <c r="A81" i="7"/>
  <c r="A80" i="7"/>
  <c r="A79" i="7"/>
  <c r="A78" i="7"/>
  <c r="A77" i="7"/>
  <c r="A76" i="7"/>
  <c r="A75" i="7"/>
  <c r="A74" i="7"/>
  <c r="A73" i="7"/>
  <c r="A72" i="7"/>
  <c r="A71" i="7"/>
  <c r="A70" i="7"/>
  <c r="A69" i="7"/>
  <c r="A68" i="7"/>
  <c r="A67" i="7"/>
  <c r="A66" i="7"/>
  <c r="A65" i="7"/>
  <c r="A64" i="7"/>
  <c r="A63" i="7"/>
  <c r="A62" i="7"/>
  <c r="A61" i="7"/>
  <c r="A60" i="7"/>
  <c r="A59" i="7"/>
  <c r="A58" i="7"/>
  <c r="A57" i="7"/>
  <c r="A56" i="7"/>
  <c r="A55" i="7"/>
  <c r="A54" i="7"/>
  <c r="A53" i="7"/>
  <c r="A52" i="7"/>
  <c r="A51" i="7"/>
  <c r="A50" i="7"/>
  <c r="A49" i="7"/>
  <c r="A48" i="7"/>
  <c r="A47" i="7"/>
  <c r="A46" i="7"/>
  <c r="A45" i="7"/>
  <c r="A44" i="7"/>
  <c r="A43" i="7"/>
  <c r="A42" i="7"/>
  <c r="A41" i="7"/>
  <c r="A40" i="7"/>
  <c r="A39" i="7"/>
  <c r="A38" i="7"/>
  <c r="A37" i="7"/>
  <c r="A36" i="7"/>
  <c r="A35" i="7"/>
  <c r="A34" i="7"/>
  <c r="A33" i="7"/>
  <c r="A32" i="7"/>
  <c r="A31" i="7"/>
  <c r="A30" i="7"/>
  <c r="A29" i="7"/>
  <c r="A28" i="7"/>
  <c r="A27" i="7"/>
  <c r="A26" i="7"/>
  <c r="A25" i="7"/>
  <c r="A24" i="7"/>
  <c r="A23" i="7"/>
  <c r="A22" i="7"/>
  <c r="A21" i="7"/>
  <c r="A20" i="7"/>
  <c r="A19" i="7"/>
  <c r="A18" i="7"/>
  <c r="A17" i="7"/>
  <c r="A16" i="7"/>
  <c r="A15" i="7"/>
  <c r="A14" i="7"/>
  <c r="A13" i="7"/>
  <c r="A12" i="7"/>
  <c r="A11" i="7"/>
  <c r="A10" i="7"/>
  <c r="A9" i="7"/>
  <c r="A8" i="7"/>
  <c r="A7" i="7"/>
  <c r="A6" i="7"/>
  <c r="E34" i="638"/>
  <c r="G34" i="638"/>
  <c r="H34" i="638"/>
  <c r="E33" i="638"/>
  <c r="G33" i="638"/>
  <c r="H33" i="638"/>
  <c r="G5" i="638"/>
  <c r="E32" i="638"/>
  <c r="G32" i="638"/>
  <c r="H32" i="638"/>
  <c r="E31" i="638"/>
  <c r="G31" i="638"/>
  <c r="H31" i="638"/>
  <c r="E30" i="638"/>
  <c r="G30" i="638"/>
  <c r="H30" i="638"/>
  <c r="E29" i="638"/>
  <c r="G29" i="638"/>
  <c r="H29" i="638"/>
  <c r="E27" i="638"/>
  <c r="G27" i="638"/>
  <c r="H27" i="638"/>
  <c r="E28" i="638"/>
  <c r="G28" i="638"/>
  <c r="H28" i="638"/>
  <c r="E26" i="638"/>
  <c r="G26" i="638"/>
  <c r="H26" i="638"/>
  <c r="L5" i="62"/>
  <c r="E5" i="60"/>
  <c r="E5" i="62"/>
  <c r="E5" i="61"/>
  <c r="H5" i="60"/>
  <c r="E7" i="638"/>
  <c r="E15" i="638"/>
  <c r="E23" i="638"/>
  <c r="G23" i="638"/>
  <c r="H23" i="638"/>
  <c r="E8" i="638"/>
  <c r="G8" i="638"/>
  <c r="E16" i="638"/>
  <c r="E24" i="638"/>
  <c r="G24" i="638"/>
  <c r="H24" i="638"/>
  <c r="E9" i="638"/>
  <c r="G9" i="638"/>
  <c r="H9" i="638"/>
  <c r="E17" i="638"/>
  <c r="E25" i="638"/>
  <c r="G25" i="638"/>
  <c r="H25" i="638"/>
  <c r="E10" i="638"/>
  <c r="E18" i="638"/>
  <c r="E11" i="638"/>
  <c r="E19" i="638"/>
  <c r="E12" i="638"/>
  <c r="E20" i="638"/>
  <c r="E13" i="638"/>
  <c r="E21" i="638"/>
  <c r="E14" i="638"/>
  <c r="G14" i="638"/>
  <c r="H14" i="638"/>
  <c r="Q7" i="634"/>
  <c r="S7" i="634"/>
  <c r="Q6" i="634"/>
  <c r="K18" i="638"/>
  <c r="L18" i="638"/>
  <c r="F24" i="640"/>
  <c r="F23" i="640"/>
  <c r="F22" i="640"/>
  <c r="F21" i="640"/>
  <c r="F20" i="640"/>
  <c r="F19" i="640"/>
  <c r="F18" i="640"/>
  <c r="F17" i="640"/>
  <c r="F16" i="640"/>
  <c r="F15" i="640"/>
  <c r="F14" i="640"/>
  <c r="F13" i="640"/>
  <c r="F12" i="640"/>
  <c r="J10" i="71"/>
  <c r="K10" i="71"/>
  <c r="H10" i="71"/>
  <c r="I10" i="71"/>
  <c r="G10" i="71"/>
  <c r="F10" i="71"/>
  <c r="J8" i="71"/>
  <c r="K8" i="71"/>
  <c r="H8" i="71"/>
  <c r="I8" i="71"/>
  <c r="G8" i="71"/>
  <c r="F8" i="71"/>
  <c r="J10" i="648"/>
  <c r="K10" i="648"/>
  <c r="H10" i="648"/>
  <c r="I10" i="648"/>
  <c r="G10" i="648"/>
  <c r="F10" i="648"/>
  <c r="J8" i="648"/>
  <c r="K8" i="648"/>
  <c r="H8" i="648"/>
  <c r="I8" i="648"/>
  <c r="G8" i="648"/>
  <c r="F8" i="648"/>
  <c r="F12" i="648"/>
  <c r="O22" i="639"/>
  <c r="O28" i="639"/>
  <c r="O16" i="639"/>
  <c r="O6" i="639"/>
  <c r="O14" i="639"/>
  <c r="O8" i="639"/>
  <c r="O27" i="639"/>
  <c r="O17" i="639"/>
  <c r="O15" i="639"/>
  <c r="O20" i="639"/>
  <c r="O25" i="639"/>
  <c r="O11" i="639"/>
  <c r="O19" i="639"/>
  <c r="O13" i="639"/>
  <c r="O21" i="639"/>
  <c r="O23" i="639"/>
  <c r="O9" i="639"/>
  <c r="O10" i="639"/>
  <c r="O26" i="639"/>
  <c r="O12" i="639"/>
  <c r="O18" i="639"/>
  <c r="O24" i="639"/>
  <c r="O7" i="639"/>
  <c r="K18" i="639"/>
  <c r="K22" i="639"/>
  <c r="K26" i="639"/>
  <c r="K20" i="639"/>
  <c r="J5" i="62"/>
  <c r="H5" i="62"/>
  <c r="K21" i="639"/>
  <c r="K19" i="639"/>
  <c r="K24" i="639"/>
  <c r="K25" i="639"/>
  <c r="K23" i="639"/>
  <c r="K28" i="639"/>
  <c r="N5" i="62"/>
  <c r="K27" i="639"/>
  <c r="Q5" i="629"/>
  <c r="S5" i="629"/>
  <c r="H5" i="61"/>
  <c r="G5" i="61"/>
  <c r="H22" i="638"/>
  <c r="K22" i="638"/>
  <c r="L22" i="638"/>
  <c r="K15" i="638"/>
  <c r="L15" i="638"/>
  <c r="G16" i="638"/>
  <c r="H16" i="638"/>
  <c r="K20" i="638"/>
  <c r="L20" i="638"/>
  <c r="G13" i="638"/>
  <c r="H13" i="638"/>
  <c r="G17" i="638"/>
  <c r="H17" i="638"/>
  <c r="G21" i="638"/>
  <c r="H21" i="638"/>
  <c r="K14" i="638"/>
  <c r="L14" i="638"/>
  <c r="G15" i="638"/>
  <c r="H15" i="638"/>
  <c r="G12" i="638"/>
  <c r="H12" i="638"/>
  <c r="G20" i="638"/>
  <c r="H20" i="638"/>
  <c r="K12" i="638"/>
  <c r="L12" i="638"/>
  <c r="K16" i="638"/>
  <c r="L16" i="638"/>
  <c r="K13" i="638"/>
  <c r="L13" i="638"/>
  <c r="K17" i="638"/>
  <c r="L17" i="638"/>
  <c r="K21" i="638"/>
  <c r="L21" i="638"/>
  <c r="G18" i="638"/>
  <c r="H18" i="638"/>
  <c r="G19" i="638"/>
  <c r="H19" i="638"/>
  <c r="K19" i="638"/>
  <c r="L19" i="638"/>
  <c r="K17" i="639"/>
  <c r="K16" i="639"/>
  <c r="K15" i="639"/>
  <c r="K14" i="639"/>
  <c r="K13" i="639"/>
  <c r="K12" i="639"/>
  <c r="L5" i="53"/>
  <c r="L5" i="50"/>
  <c r="G5" i="54"/>
  <c r="F5" i="64"/>
  <c r="K11" i="638"/>
  <c r="H1" i="637"/>
  <c r="L5" i="54"/>
  <c r="K1" i="54"/>
  <c r="O5" i="62"/>
  <c r="I6" i="638"/>
  <c r="K6" i="638"/>
  <c r="I7" i="638"/>
  <c r="I8" i="638"/>
  <c r="K8" i="638"/>
  <c r="I9" i="638"/>
  <c r="I10" i="638"/>
  <c r="P5" i="54"/>
  <c r="I5" i="61"/>
  <c r="G5" i="58"/>
  <c r="K5" i="61"/>
  <c r="A7" i="644" a="1"/>
  <c r="A7" i="644"/>
  <c r="F11" i="640"/>
  <c r="L11" i="638"/>
  <c r="G11" i="638"/>
  <c r="H11" i="638"/>
  <c r="J81" i="626"/>
  <c r="K81" i="626"/>
  <c r="K11" i="639"/>
  <c r="K10" i="639"/>
  <c r="F5" i="63"/>
  <c r="P5" i="62"/>
  <c r="S6" i="634"/>
  <c r="W11" i="629"/>
  <c r="X11" i="629"/>
  <c r="R11" i="628"/>
  <c r="T11" i="628"/>
  <c r="O11" i="628"/>
  <c r="R10" i="628"/>
  <c r="T10" i="628"/>
  <c r="O10" i="628"/>
  <c r="R9" i="628"/>
  <c r="T9" i="628"/>
  <c r="O9" i="628"/>
  <c r="R8" i="628"/>
  <c r="T8" i="628"/>
  <c r="O8" i="628"/>
  <c r="T7" i="628"/>
  <c r="O7" i="628"/>
  <c r="O6" i="628"/>
  <c r="P6" i="628"/>
  <c r="G7" i="638"/>
  <c r="G60" i="636"/>
  <c r="F60" i="636"/>
  <c r="U11" i="628"/>
  <c r="P11" i="628"/>
  <c r="P10" i="628"/>
  <c r="P9" i="628"/>
  <c r="P8" i="628"/>
  <c r="P7" i="628"/>
  <c r="W10" i="629"/>
  <c r="X10" i="629"/>
  <c r="W9" i="629"/>
  <c r="X9" i="629"/>
  <c r="I64" i="643"/>
  <c r="F64" i="643"/>
  <c r="H64" i="643"/>
  <c r="D64" i="643"/>
  <c r="K64" i="643"/>
  <c r="F6" i="640"/>
  <c r="F8" i="640"/>
  <c r="F9" i="640"/>
  <c r="F10" i="640"/>
  <c r="J57" i="636"/>
  <c r="Q57" i="636"/>
  <c r="N57" i="636"/>
  <c r="H5" i="638"/>
  <c r="K9" i="639"/>
  <c r="K8" i="639"/>
  <c r="G57" i="636"/>
  <c r="R57" i="636"/>
  <c r="P57" i="636"/>
  <c r="M57" i="636"/>
  <c r="L57" i="636"/>
  <c r="K10" i="638"/>
  <c r="L10" i="638"/>
  <c r="G10" i="638"/>
  <c r="H10" i="638"/>
  <c r="K9" i="638"/>
  <c r="L9" i="638"/>
  <c r="L8" i="638"/>
  <c r="H8" i="638"/>
  <c r="K7" i="638"/>
  <c r="L7" i="638"/>
  <c r="H7" i="638"/>
  <c r="K7" i="639"/>
  <c r="E16" i="646"/>
  <c r="F16" i="646"/>
  <c r="I2" i="643"/>
  <c r="K2" i="643"/>
  <c r="F2" i="643"/>
  <c r="H2" i="643"/>
  <c r="D2" i="643"/>
  <c r="L6" i="638"/>
  <c r="G6" i="638"/>
  <c r="H6" i="638"/>
  <c r="K6" i="639"/>
  <c r="E31" i="646"/>
  <c r="L31" i="646"/>
  <c r="E30" i="646"/>
  <c r="L30" i="646"/>
  <c r="E29" i="646"/>
  <c r="L29" i="646"/>
  <c r="E28" i="646"/>
  <c r="L28" i="646"/>
  <c r="E27" i="646"/>
  <c r="L27" i="646"/>
  <c r="E24" i="646"/>
  <c r="L24" i="646"/>
  <c r="E22" i="646"/>
  <c r="L22" i="646"/>
  <c r="E13" i="649"/>
  <c r="F11" i="649"/>
  <c r="F6" i="649"/>
  <c r="L20" i="646"/>
  <c r="B18" i="646"/>
  <c r="K14" i="646"/>
  <c r="J14" i="646"/>
  <c r="B2" i="645"/>
  <c r="B2" i="644"/>
  <c r="B2" i="643"/>
  <c r="KT3" i="636"/>
  <c r="KQ3" i="636"/>
  <c r="KV3" i="636"/>
  <c r="KJ3" i="636"/>
  <c r="KG3" i="636"/>
  <c r="KL3" i="636"/>
  <c r="JZ3" i="636"/>
  <c r="JW3" i="636"/>
  <c r="KB3" i="636"/>
  <c r="JP3" i="636"/>
  <c r="JM3" i="636"/>
  <c r="JR3" i="636"/>
  <c r="JF3" i="636"/>
  <c r="JC3" i="636"/>
  <c r="JH3" i="636"/>
  <c r="IV3" i="636"/>
  <c r="IS3" i="636"/>
  <c r="IX3" i="636"/>
  <c r="IL3" i="636"/>
  <c r="II3" i="636"/>
  <c r="IN3" i="636"/>
  <c r="IB3" i="636"/>
  <c r="HY3" i="636"/>
  <c r="ID3" i="636"/>
  <c r="HR3" i="636"/>
  <c r="HO3" i="636"/>
  <c r="HT3" i="636"/>
  <c r="HH3" i="636"/>
  <c r="HE3" i="636"/>
  <c r="HJ3" i="636"/>
  <c r="GX3" i="636"/>
  <c r="GU3" i="636"/>
  <c r="GZ3" i="636"/>
  <c r="GN3" i="636"/>
  <c r="GK3" i="636"/>
  <c r="GP3" i="636"/>
  <c r="GD3" i="636"/>
  <c r="GA3" i="636"/>
  <c r="GF3" i="636"/>
  <c r="FT3" i="636"/>
  <c r="FQ3" i="636"/>
  <c r="FV3" i="636"/>
  <c r="FJ3" i="636"/>
  <c r="FG3" i="636"/>
  <c r="FL3" i="636"/>
  <c r="EZ3" i="636"/>
  <c r="EW3" i="636"/>
  <c r="FB3" i="636"/>
  <c r="EP3" i="636"/>
  <c r="EM3" i="636"/>
  <c r="ER3" i="636"/>
  <c r="EF3" i="636"/>
  <c r="EC3" i="636"/>
  <c r="EH3" i="636"/>
  <c r="DV3" i="636"/>
  <c r="DS3" i="636"/>
  <c r="DX3" i="636"/>
  <c r="DL3" i="636"/>
  <c r="DI3" i="636"/>
  <c r="DN3" i="636"/>
  <c r="DB3" i="636"/>
  <c r="CY3" i="636"/>
  <c r="DD3" i="636"/>
  <c r="CR3" i="636"/>
  <c r="CO3" i="636"/>
  <c r="CT3" i="636"/>
  <c r="CH3" i="636"/>
  <c r="CE3" i="636"/>
  <c r="CJ3" i="636"/>
  <c r="BX3" i="636"/>
  <c r="BU3" i="636"/>
  <c r="BZ3" i="636"/>
  <c r="BN3" i="636"/>
  <c r="BK3" i="636"/>
  <c r="BP3" i="636"/>
  <c r="BD3" i="636"/>
  <c r="BA3" i="636"/>
  <c r="BF3" i="636"/>
  <c r="AT3" i="636"/>
  <c r="AQ3" i="636"/>
  <c r="AV3" i="636"/>
  <c r="AJ3" i="636"/>
  <c r="AG3" i="636"/>
  <c r="AL3" i="636"/>
  <c r="Z3" i="636"/>
  <c r="W3" i="636"/>
  <c r="AB3" i="636"/>
  <c r="P3" i="636"/>
  <c r="M3" i="636"/>
  <c r="R3" i="636"/>
  <c r="F3" i="636"/>
  <c r="E3" i="636"/>
  <c r="A5" i="634"/>
  <c r="A5" i="632"/>
  <c r="KW2" i="626"/>
  <c r="KV2" i="626"/>
  <c r="KM2" i="626"/>
  <c r="KL2" i="626"/>
  <c r="KC2" i="626"/>
  <c r="KB2" i="626"/>
  <c r="JS2" i="626"/>
  <c r="JR2" i="626"/>
  <c r="JI2" i="626"/>
  <c r="JH2" i="626"/>
  <c r="IY2" i="626"/>
  <c r="IX2" i="626"/>
  <c r="IO2" i="626"/>
  <c r="IN2" i="626"/>
  <c r="IE2" i="626"/>
  <c r="ID2" i="626"/>
  <c r="HU2" i="626"/>
  <c r="HT2" i="626"/>
  <c r="HK2" i="626"/>
  <c r="HJ2" i="626"/>
  <c r="HA2" i="626"/>
  <c r="GZ2" i="626"/>
  <c r="GQ2" i="626"/>
  <c r="GP2" i="626"/>
  <c r="GG2" i="626"/>
  <c r="GF2" i="626"/>
  <c r="FW2" i="626"/>
  <c r="FV2" i="626"/>
  <c r="FM2" i="626"/>
  <c r="FL2" i="626"/>
  <c r="FC2" i="626"/>
  <c r="FB2" i="626"/>
  <c r="ES2" i="626"/>
  <c r="ER2" i="626"/>
  <c r="EI2" i="626"/>
  <c r="EH2" i="626"/>
  <c r="DY2" i="626"/>
  <c r="DX2" i="626"/>
  <c r="DO2" i="626"/>
  <c r="DN2" i="626"/>
  <c r="DE2" i="626"/>
  <c r="DD2" i="626"/>
  <c r="CU2" i="626"/>
  <c r="CT2" i="626"/>
  <c r="CK2" i="626"/>
  <c r="CJ2" i="626"/>
  <c r="CA2" i="626"/>
  <c r="BZ2" i="626"/>
  <c r="BQ2" i="626"/>
  <c r="BP2" i="626"/>
  <c r="BG2" i="626"/>
  <c r="BF2" i="626"/>
  <c r="AW2" i="626"/>
  <c r="AV2" i="626"/>
  <c r="AM2" i="626"/>
  <c r="AL2" i="626"/>
  <c r="AC2" i="626"/>
  <c r="AB2" i="626"/>
  <c r="S2" i="626"/>
  <c r="R2" i="626"/>
  <c r="D2" i="626"/>
  <c r="C2" i="626"/>
  <c r="B2" i="626"/>
  <c r="M1" i="626"/>
  <c r="N1" i="626"/>
  <c r="O1" i="626"/>
  <c r="P1" i="626"/>
  <c r="Q1" i="626"/>
  <c r="R1" i="626"/>
  <c r="S1" i="626"/>
  <c r="T1" i="626"/>
  <c r="U1" i="626"/>
  <c r="V1" i="626"/>
  <c r="W1" i="626"/>
  <c r="L5" i="638"/>
  <c r="L5" i="61"/>
  <c r="X1" i="626"/>
  <c r="Y1" i="626"/>
  <c r="Z1" i="626"/>
  <c r="AA1" i="626"/>
  <c r="AB1" i="626"/>
  <c r="AC1" i="626"/>
  <c r="AD1" i="626"/>
  <c r="AE1" i="626"/>
  <c r="AF1" i="626"/>
  <c r="AG1" i="626"/>
  <c r="AH1" i="626"/>
  <c r="AI1" i="626"/>
  <c r="AJ1" i="626"/>
  <c r="AK1" i="626"/>
  <c r="AL1" i="626"/>
  <c r="AM1" i="626"/>
  <c r="AN1" i="626"/>
  <c r="AO1" i="626"/>
  <c r="AP1" i="626"/>
  <c r="AQ1" i="626"/>
  <c r="AR1" i="626"/>
  <c r="AS1" i="626"/>
  <c r="AT1" i="626"/>
  <c r="AU1" i="626"/>
  <c r="AV1" i="626"/>
  <c r="AW1" i="626"/>
  <c r="AX1" i="626"/>
  <c r="AY1" i="626"/>
  <c r="AZ1" i="626"/>
  <c r="BA1" i="626"/>
  <c r="BB1" i="626"/>
  <c r="BC1" i="626"/>
  <c r="BD1" i="626"/>
  <c r="BE1" i="626"/>
  <c r="BF1" i="626"/>
  <c r="BG1" i="626"/>
  <c r="BH1" i="626"/>
  <c r="BI1" i="626"/>
  <c r="BJ1" i="626"/>
  <c r="BK1" i="626"/>
  <c r="BL1" i="626"/>
  <c r="BM1" i="626"/>
  <c r="BN1" i="626"/>
  <c r="BO1" i="626"/>
  <c r="BP1" i="626"/>
  <c r="BQ1" i="626"/>
  <c r="BR1" i="626"/>
  <c r="BS1" i="626"/>
  <c r="BT1" i="626"/>
  <c r="BU1" i="626"/>
  <c r="BV1" i="626"/>
  <c r="BW1" i="626"/>
  <c r="BX1" i="626"/>
  <c r="BY1" i="626"/>
  <c r="BZ1" i="626"/>
  <c r="CA1" i="626"/>
  <c r="CB1" i="626"/>
  <c r="CC1" i="626"/>
  <c r="CD1" i="626"/>
  <c r="CE1" i="626"/>
  <c r="CF1" i="626"/>
  <c r="CG1" i="626"/>
  <c r="CH1" i="626"/>
  <c r="CI1" i="626"/>
  <c r="CJ1" i="626"/>
  <c r="CK1" i="626"/>
  <c r="CL1" i="626"/>
  <c r="CM1" i="626"/>
  <c r="CN1" i="626"/>
  <c r="CO1" i="626"/>
  <c r="CP1" i="626"/>
  <c r="CQ1" i="626"/>
  <c r="CR1" i="626"/>
  <c r="CS1" i="626"/>
  <c r="CT1" i="626"/>
  <c r="CU1" i="626"/>
  <c r="CV1" i="626"/>
  <c r="CW1" i="626"/>
  <c r="CX1" i="626"/>
  <c r="CY1" i="626"/>
  <c r="CZ1" i="626"/>
  <c r="DA1" i="626"/>
  <c r="DB1" i="626"/>
  <c r="DC1" i="626"/>
  <c r="DD1" i="626"/>
  <c r="DE1" i="626"/>
  <c r="DF1" i="626"/>
  <c r="DG1" i="626"/>
  <c r="DH1" i="626"/>
  <c r="DI1" i="626"/>
  <c r="DJ1" i="626"/>
  <c r="DK1" i="626"/>
  <c r="DL1" i="626"/>
  <c r="DM1" i="626"/>
  <c r="DN1" i="626"/>
  <c r="DO1" i="626"/>
  <c r="DP1" i="626"/>
  <c r="DQ1" i="626"/>
  <c r="DR1" i="626"/>
  <c r="DS1" i="626"/>
  <c r="DT1" i="626"/>
  <c r="DU1" i="626"/>
  <c r="DV1" i="626"/>
  <c r="DW1" i="626"/>
  <c r="DX1" i="626"/>
  <c r="DY1" i="626"/>
  <c r="DZ1" i="626"/>
  <c r="EA1" i="626"/>
  <c r="EB1" i="626"/>
  <c r="EC1" i="626"/>
  <c r="ED1" i="626"/>
  <c r="EE1" i="626"/>
  <c r="EF1" i="626"/>
  <c r="EG1" i="626"/>
  <c r="EH1" i="626"/>
  <c r="EI1" i="626"/>
  <c r="EJ1" i="626"/>
  <c r="EK1" i="626"/>
  <c r="EL1" i="626"/>
  <c r="EM1" i="626"/>
  <c r="EN1" i="626"/>
  <c r="EO1" i="626"/>
  <c r="EP1" i="626"/>
  <c r="EQ1" i="626"/>
  <c r="ER1" i="626"/>
  <c r="ES1" i="626"/>
  <c r="ET1" i="626"/>
  <c r="EU1" i="626"/>
  <c r="EV1" i="626"/>
  <c r="EW1" i="626"/>
  <c r="EX1" i="626"/>
  <c r="EY1" i="626"/>
  <c r="EZ1" i="626"/>
  <c r="FA1" i="626"/>
  <c r="FB1" i="626"/>
  <c r="FC1" i="626"/>
  <c r="FD1" i="626"/>
  <c r="FE1" i="626"/>
  <c r="FF1" i="626"/>
  <c r="FG1" i="626"/>
  <c r="FH1" i="626"/>
  <c r="FI1" i="626"/>
  <c r="FJ1" i="626"/>
  <c r="FK1" i="626"/>
  <c r="FL1" i="626"/>
  <c r="FM1" i="626"/>
  <c r="FN1" i="626"/>
  <c r="FO1" i="626"/>
  <c r="FP1" i="626"/>
  <c r="FQ1" i="626"/>
  <c r="FR1" i="626"/>
  <c r="FS1" i="626"/>
  <c r="FT1" i="626"/>
  <c r="FU1" i="626"/>
  <c r="FV1" i="626"/>
  <c r="FW1" i="626"/>
  <c r="FX1" i="626"/>
  <c r="FY1" i="626"/>
  <c r="FZ1" i="626"/>
  <c r="GA1" i="626"/>
  <c r="GB1" i="626"/>
  <c r="GC1" i="626"/>
  <c r="GD1" i="626"/>
  <c r="GE1" i="626"/>
  <c r="GF1" i="626"/>
  <c r="GG1" i="626"/>
  <c r="GH1" i="626"/>
  <c r="GI1" i="626"/>
  <c r="GJ1" i="626"/>
  <c r="GK1" i="626"/>
  <c r="GL1" i="626"/>
  <c r="GM1" i="626"/>
  <c r="GN1" i="626"/>
  <c r="GO1" i="626"/>
  <c r="GP1" i="626"/>
  <c r="GQ1" i="626"/>
  <c r="GR1" i="626"/>
  <c r="GS1" i="626"/>
  <c r="GT1" i="626"/>
  <c r="GU1" i="626"/>
  <c r="GV1" i="626"/>
  <c r="GW1" i="626"/>
  <c r="GX1" i="626"/>
  <c r="GY1" i="626"/>
  <c r="GZ1" i="626"/>
  <c r="HA1" i="626"/>
  <c r="HB1" i="626"/>
  <c r="HC1" i="626"/>
  <c r="HD1" i="626"/>
  <c r="HE1" i="626"/>
  <c r="HF1" i="626"/>
  <c r="HG1" i="626"/>
  <c r="HH1" i="626"/>
  <c r="HI1" i="626"/>
  <c r="HJ1" i="626"/>
  <c r="HK1" i="626"/>
  <c r="HL1" i="626"/>
  <c r="HM1" i="626"/>
  <c r="HN1" i="626"/>
  <c r="HO1" i="626"/>
  <c r="HP1" i="626"/>
  <c r="HQ1" i="626"/>
  <c r="HR1" i="626"/>
  <c r="HS1" i="626"/>
  <c r="HT1" i="626"/>
  <c r="HU1" i="626"/>
  <c r="HV1" i="626"/>
  <c r="HW1" i="626"/>
  <c r="HX1" i="626"/>
  <c r="HY1" i="626"/>
  <c r="HZ1" i="626"/>
  <c r="IA1" i="626"/>
  <c r="IB1" i="626"/>
  <c r="IC1" i="626"/>
  <c r="ID1" i="626"/>
  <c r="IE1" i="626"/>
  <c r="IF1" i="626"/>
  <c r="IG1" i="626"/>
  <c r="IH1" i="626"/>
  <c r="II1" i="626"/>
  <c r="IJ1" i="626"/>
  <c r="IK1" i="626"/>
  <c r="IL1" i="626"/>
  <c r="IM1" i="626"/>
  <c r="IN1" i="626"/>
  <c r="IO1" i="626"/>
  <c r="IP1" i="626"/>
  <c r="IQ1" i="626"/>
  <c r="IR1" i="626"/>
  <c r="IS1" i="626"/>
  <c r="IT1" i="626"/>
  <c r="IU1" i="626"/>
  <c r="IV1" i="626"/>
  <c r="IW1" i="626"/>
  <c r="IX1" i="626"/>
  <c r="IY1" i="626"/>
  <c r="IZ1" i="626"/>
  <c r="JA1" i="626"/>
  <c r="JB1" i="626"/>
  <c r="JC1" i="626"/>
  <c r="JD1" i="626"/>
  <c r="JE1" i="626"/>
  <c r="JF1" i="626"/>
  <c r="JG1" i="626"/>
  <c r="JH1" i="626"/>
  <c r="JI1" i="626"/>
  <c r="JJ1" i="626"/>
  <c r="JK1" i="626"/>
  <c r="JL1" i="626"/>
  <c r="JM1" i="626"/>
  <c r="JN1" i="626"/>
  <c r="JO1" i="626"/>
  <c r="JP1" i="626"/>
  <c r="JQ1" i="626"/>
  <c r="JR1" i="626"/>
  <c r="JS1" i="626"/>
  <c r="JT1" i="626"/>
  <c r="JU1" i="626"/>
  <c r="JV1" i="626"/>
  <c r="JW1" i="626"/>
  <c r="JX1" i="626"/>
  <c r="JY1" i="626"/>
  <c r="JZ1" i="626"/>
  <c r="KA1" i="626"/>
  <c r="KB1" i="626"/>
  <c r="KC1" i="626"/>
  <c r="KD1" i="626"/>
  <c r="KE1" i="626"/>
  <c r="KF1" i="626"/>
  <c r="KG1" i="626"/>
  <c r="KH1" i="626"/>
  <c r="KI1" i="626"/>
  <c r="KJ1" i="626"/>
  <c r="KK1" i="626"/>
  <c r="KL1" i="626"/>
  <c r="KM1" i="626"/>
  <c r="KN1" i="626"/>
  <c r="KO1" i="626"/>
  <c r="KP1" i="626"/>
  <c r="KQ1" i="626"/>
  <c r="KR1" i="626"/>
  <c r="KS1" i="626"/>
  <c r="KT1" i="626"/>
  <c r="KU1" i="626"/>
  <c r="KV1" i="626"/>
  <c r="KW1" i="626"/>
  <c r="KX1" i="626"/>
  <c r="KY1" i="626"/>
  <c r="KZ1" i="626"/>
  <c r="LA1" i="626"/>
  <c r="LB1" i="626"/>
  <c r="LC1" i="626"/>
  <c r="LD1" i="626"/>
  <c r="I10" i="647"/>
  <c r="G8" i="647"/>
  <c r="I8" i="647"/>
  <c r="G10" i="647"/>
  <c r="F42" i="648"/>
  <c r="J14" i="648"/>
  <c r="K14" i="648"/>
  <c r="F26" i="648"/>
  <c r="G14" i="648"/>
  <c r="G18" i="648"/>
  <c r="G30" i="648"/>
  <c r="G34" i="648"/>
  <c r="G38" i="648"/>
  <c r="H14" i="648"/>
  <c r="I14" i="648"/>
  <c r="H18" i="648"/>
  <c r="I18" i="648"/>
  <c r="H30" i="648"/>
  <c r="I30" i="648"/>
  <c r="H34" i="648"/>
  <c r="I34" i="648"/>
  <c r="H38" i="648"/>
  <c r="I38" i="648"/>
  <c r="J22" i="648"/>
  <c r="K22" i="648"/>
  <c r="J26" i="648"/>
  <c r="K26" i="648"/>
  <c r="J38" i="648"/>
  <c r="K38" i="648"/>
  <c r="J42" i="648"/>
  <c r="K42" i="648"/>
  <c r="F20" i="648"/>
  <c r="F24" i="648"/>
  <c r="F36" i="648"/>
  <c r="F40" i="648"/>
  <c r="F44" i="648"/>
  <c r="G16" i="648"/>
  <c r="G20" i="648"/>
  <c r="G32" i="648"/>
  <c r="G36" i="648"/>
  <c r="G40" i="648"/>
  <c r="H12" i="648"/>
  <c r="I12" i="648"/>
  <c r="H24" i="648"/>
  <c r="I24" i="648"/>
  <c r="H28" i="648"/>
  <c r="I28" i="648"/>
  <c r="H32" i="648"/>
  <c r="I32" i="648"/>
  <c r="H40" i="648"/>
  <c r="I40" i="648"/>
  <c r="H44" i="648"/>
  <c r="I44" i="648"/>
  <c r="J16" i="648"/>
  <c r="K16" i="648"/>
  <c r="J20" i="648"/>
  <c r="K20" i="648"/>
  <c r="J24" i="648"/>
  <c r="K24" i="648"/>
  <c r="J32" i="648"/>
  <c r="K32" i="648"/>
  <c r="J36" i="648"/>
  <c r="K36" i="648"/>
  <c r="J40" i="648"/>
  <c r="K40" i="648"/>
  <c r="F14" i="648"/>
  <c r="F18" i="648"/>
  <c r="F22" i="648"/>
  <c r="F30" i="648"/>
  <c r="F34" i="648"/>
  <c r="F38" i="648"/>
  <c r="I11" i="646"/>
  <c r="K5" i="62"/>
  <c r="I14" i="647"/>
  <c r="J28" i="648"/>
  <c r="K28" i="648"/>
  <c r="H36" i="648"/>
  <c r="I36" i="648"/>
  <c r="M36" i="648"/>
  <c r="G44" i="648"/>
  <c r="G12" i="648"/>
  <c r="F16" i="648"/>
  <c r="H42" i="648"/>
  <c r="I42" i="648"/>
  <c r="M42" i="648"/>
  <c r="G42" i="648"/>
  <c r="J44" i="648"/>
  <c r="K44" i="648"/>
  <c r="M44" i="648"/>
  <c r="J12" i="648"/>
  <c r="K12" i="648"/>
  <c r="M12" i="648"/>
  <c r="H20" i="648"/>
  <c r="I20" i="648"/>
  <c r="M20" i="648"/>
  <c r="G28" i="648"/>
  <c r="F32" i="648"/>
  <c r="M32" i="648"/>
  <c r="J34" i="648"/>
  <c r="K34" i="648"/>
  <c r="M34" i="648"/>
  <c r="H26" i="648"/>
  <c r="I26" i="648"/>
  <c r="M26" i="648"/>
  <c r="G26" i="648"/>
  <c r="J18" i="648"/>
  <c r="K18" i="648"/>
  <c r="M18" i="648"/>
  <c r="M14" i="648"/>
  <c r="H16" i="648"/>
  <c r="I16" i="648"/>
  <c r="G24" i="648"/>
  <c r="F28" i="648"/>
  <c r="J30" i="648"/>
  <c r="K30" i="648"/>
  <c r="M30" i="648"/>
  <c r="H22" i="648"/>
  <c r="I22" i="648"/>
  <c r="M22" i="648"/>
  <c r="G22" i="648"/>
  <c r="M8" i="648"/>
  <c r="M40" i="648"/>
  <c r="M24" i="648"/>
  <c r="M38" i="648"/>
  <c r="M28" i="648"/>
  <c r="M16" i="648"/>
  <c r="M10" i="648"/>
  <c r="M47" i="648"/>
  <c r="E1507" i="36"/>
  <c r="E1508" i="36"/>
  <c r="E1509" i="36"/>
  <c r="E1510" i="36"/>
  <c r="E1511" i="36"/>
  <c r="E1512" i="36"/>
  <c r="E1513" i="36"/>
  <c r="E1514" i="36"/>
  <c r="E1515" i="36"/>
  <c r="E1516" i="36"/>
  <c r="E1517" i="36"/>
  <c r="E1518" i="36"/>
  <c r="E1519" i="36"/>
  <c r="E1520" i="36"/>
  <c r="E1521" i="36"/>
  <c r="E1522" i="36"/>
  <c r="E1523" i="36"/>
  <c r="E1524" i="36"/>
  <c r="E1525" i="36"/>
  <c r="E1526" i="36"/>
  <c r="E1527" i="36"/>
  <c r="E1528" i="36"/>
  <c r="E1529" i="36"/>
  <c r="E1530" i="36"/>
  <c r="E1531" i="36"/>
  <c r="E1532" i="36"/>
  <c r="E1533" i="36"/>
  <c r="E1534" i="36"/>
  <c r="E1535" i="36"/>
  <c r="E1536" i="36"/>
  <c r="E1537" i="36"/>
  <c r="E1538" i="36"/>
  <c r="E1539" i="36"/>
  <c r="E1540" i="36"/>
  <c r="E1541" i="36"/>
  <c r="E1542" i="36"/>
  <c r="E1543" i="36"/>
  <c r="E1544" i="36"/>
  <c r="E1545" i="36"/>
  <c r="E1546" i="36"/>
  <c r="E1547" i="36"/>
  <c r="E1548" i="36"/>
  <c r="E1549" i="36"/>
  <c r="E1550" i="36"/>
  <c r="E1551" i="36"/>
  <c r="E1552" i="36"/>
  <c r="E1553" i="36"/>
  <c r="E1554" i="36"/>
  <c r="E1555" i="36"/>
  <c r="E1556" i="36"/>
  <c r="E1557" i="36"/>
  <c r="E1558" i="36"/>
  <c r="E1559" i="36"/>
  <c r="E1560" i="36"/>
  <c r="E1561" i="36"/>
  <c r="E1562" i="36"/>
  <c r="E1563" i="36"/>
  <c r="E1564" i="36"/>
  <c r="E1565" i="36"/>
  <c r="E1566" i="36"/>
  <c r="E1567" i="36"/>
  <c r="E1568" i="36"/>
  <c r="E1569" i="36"/>
  <c r="E1570" i="36"/>
  <c r="E1571" i="36"/>
  <c r="E1572" i="36"/>
  <c r="E1573" i="36"/>
  <c r="E1574" i="36"/>
  <c r="E1575" i="36"/>
  <c r="E1576" i="36"/>
  <c r="E1577" i="36"/>
  <c r="E1578" i="36"/>
  <c r="E1579" i="36"/>
  <c r="E1580" i="36"/>
  <c r="E1581" i="36"/>
  <c r="E1582" i="36"/>
  <c r="E1583" i="36"/>
  <c r="E1584" i="36"/>
  <c r="E1585" i="36"/>
  <c r="E1586" i="36"/>
  <c r="E1587" i="36"/>
  <c r="E1588" i="36"/>
  <c r="E1589" i="36"/>
  <c r="E1590" i="36"/>
  <c r="E1591" i="36"/>
  <c r="E1592" i="36"/>
  <c r="E1593" i="36"/>
  <c r="E1594" i="36"/>
  <c r="E1595" i="36"/>
  <c r="E1596" i="36"/>
  <c r="E1597" i="36"/>
  <c r="E1598" i="36"/>
  <c r="E1599" i="36"/>
  <c r="E1600" i="36"/>
  <c r="E1601" i="36"/>
  <c r="E1602" i="36"/>
  <c r="E1603" i="36"/>
  <c r="E1604" i="36"/>
  <c r="E1605" i="36"/>
  <c r="E1606" i="36"/>
  <c r="E1607" i="36"/>
  <c r="E1608" i="36"/>
  <c r="E1609" i="36"/>
  <c r="E1610" i="36"/>
  <c r="E1611" i="36"/>
  <c r="E1612" i="36"/>
  <c r="E1613" i="36"/>
  <c r="E1614" i="36"/>
  <c r="E1615" i="36"/>
  <c r="E1616" i="36"/>
  <c r="E1617" i="36"/>
  <c r="E1618" i="36"/>
  <c r="E1619" i="36"/>
  <c r="E1620" i="36"/>
  <c r="E1621" i="36"/>
  <c r="E1622" i="36"/>
  <c r="E1623" i="36"/>
  <c r="E1624" i="36"/>
  <c r="E1625" i="36"/>
  <c r="E1626" i="36"/>
  <c r="E1627" i="36"/>
  <c r="E1628" i="36"/>
  <c r="E1629" i="36"/>
  <c r="E1630" i="36"/>
  <c r="E1631" i="36"/>
  <c r="E1632" i="36"/>
  <c r="E1633" i="36"/>
  <c r="E1634" i="36"/>
  <c r="E1635" i="36"/>
  <c r="E1636" i="36"/>
  <c r="E1637" i="36"/>
  <c r="E1638" i="36"/>
  <c r="E1639" i="36"/>
  <c r="E1640" i="36"/>
  <c r="E1641" i="36"/>
  <c r="E1642" i="36"/>
  <c r="E1643" i="36"/>
  <c r="E1644" i="36"/>
  <c r="E1645" i="36"/>
  <c r="E1646" i="36"/>
  <c r="E1647" i="36"/>
  <c r="E1648" i="36"/>
  <c r="E1649" i="36"/>
  <c r="E1650" i="36"/>
  <c r="E1651" i="36"/>
  <c r="E1652" i="36"/>
  <c r="E1653" i="36"/>
  <c r="E1654" i="36"/>
  <c r="E1655" i="36"/>
  <c r="E1656" i="36"/>
  <c r="E1657" i="36"/>
  <c r="E1658" i="36"/>
  <c r="E1659" i="36"/>
  <c r="E1660" i="36"/>
  <c r="E1661" i="36"/>
  <c r="E1662" i="36"/>
  <c r="E1663" i="36"/>
  <c r="E1664" i="36"/>
  <c r="E1665" i="36"/>
  <c r="E1666" i="36"/>
  <c r="E1667" i="36"/>
  <c r="E1668" i="36"/>
  <c r="E1669" i="36"/>
  <c r="E1670" i="36"/>
  <c r="E1671" i="36"/>
  <c r="E1672" i="36"/>
  <c r="E1673" i="36"/>
  <c r="E1674" i="36"/>
  <c r="E1675" i="36"/>
  <c r="E1676" i="36"/>
  <c r="E1677" i="36"/>
  <c r="E1678" i="36"/>
  <c r="E1679" i="36"/>
  <c r="E1680" i="36"/>
  <c r="E1681" i="36"/>
  <c r="E1682" i="36"/>
  <c r="E1683" i="36"/>
  <c r="E1684" i="36"/>
  <c r="E1685" i="36"/>
  <c r="E1686" i="36"/>
  <c r="E1687" i="36"/>
  <c r="E1688" i="36"/>
  <c r="E1689" i="36"/>
  <c r="E1690" i="36"/>
  <c r="E1691" i="36"/>
  <c r="E1692" i="36"/>
  <c r="E1693" i="36"/>
  <c r="E1694" i="36"/>
  <c r="E1695" i="36"/>
  <c r="E1696" i="36"/>
  <c r="E1697" i="36"/>
  <c r="E1698" i="36"/>
  <c r="E1699" i="36"/>
  <c r="E1700" i="36"/>
  <c r="E1701" i="36"/>
  <c r="E1702" i="36"/>
  <c r="E1703" i="36"/>
  <c r="E1704" i="36"/>
  <c r="E1705" i="36"/>
  <c r="E1706" i="36"/>
  <c r="E1707" i="36"/>
  <c r="E1708" i="36"/>
  <c r="E1709" i="36"/>
  <c r="E1710" i="36"/>
  <c r="E1711" i="36"/>
  <c r="E1712" i="36"/>
  <c r="E1713" i="36"/>
  <c r="E1714" i="36"/>
  <c r="E1715" i="36"/>
  <c r="E1716" i="36"/>
  <c r="E1717" i="36"/>
  <c r="E1718" i="36"/>
  <c r="E1719" i="36"/>
  <c r="E1720" i="36"/>
  <c r="E1721" i="36"/>
  <c r="E1722" i="36"/>
  <c r="E1723" i="36"/>
  <c r="E1724" i="36"/>
  <c r="E1725" i="36"/>
  <c r="E1726" i="36"/>
  <c r="E1727" i="36"/>
  <c r="E1728" i="36"/>
  <c r="E1729" i="36"/>
  <c r="E1730" i="36"/>
  <c r="E1731" i="36"/>
  <c r="E1732" i="36"/>
  <c r="E1733" i="36"/>
  <c r="E1734" i="36"/>
  <c r="E1735" i="36"/>
  <c r="E1736" i="36"/>
  <c r="E1737" i="36"/>
  <c r="E1738" i="36"/>
  <c r="E1739" i="36"/>
  <c r="E1740" i="36"/>
  <c r="E1741" i="36"/>
  <c r="E1742" i="36"/>
  <c r="E1743" i="36"/>
  <c r="E1744" i="36"/>
  <c r="E1745" i="36"/>
  <c r="E1746" i="36"/>
  <c r="E1747" i="36"/>
  <c r="E1748" i="36"/>
  <c r="E1749" i="36"/>
  <c r="E1750" i="36"/>
  <c r="E1751" i="36"/>
  <c r="E1752" i="36"/>
  <c r="E1753" i="36"/>
  <c r="E1754" i="36"/>
  <c r="E1755" i="36"/>
  <c r="E1756" i="36"/>
  <c r="E1757" i="36"/>
  <c r="E1758" i="36"/>
  <c r="E1759" i="36"/>
  <c r="E1760" i="36"/>
  <c r="E1761" i="36"/>
  <c r="E1762" i="36"/>
  <c r="E1763" i="36"/>
  <c r="E1764" i="36"/>
  <c r="E1765" i="36"/>
  <c r="E1766" i="36"/>
  <c r="E1767" i="36"/>
  <c r="E1768" i="36"/>
  <c r="E1769" i="36"/>
  <c r="E1770" i="36"/>
  <c r="E1771" i="36"/>
  <c r="E1772" i="36"/>
  <c r="E1773" i="36"/>
  <c r="E1774" i="36"/>
  <c r="E1775" i="36"/>
  <c r="E1776" i="36"/>
  <c r="E1777" i="36"/>
  <c r="E1778" i="36"/>
  <c r="E1779" i="36"/>
  <c r="E1780" i="36"/>
  <c r="E1781" i="36"/>
  <c r="E1782" i="36"/>
  <c r="E1783" i="36"/>
  <c r="E1784" i="36"/>
  <c r="E1785" i="36"/>
  <c r="E1786" i="36"/>
  <c r="E1787" i="36"/>
  <c r="E1788" i="36"/>
  <c r="E1789" i="36"/>
  <c r="E1790" i="36"/>
  <c r="E1791" i="36"/>
  <c r="E1792" i="36"/>
  <c r="E1793" i="36"/>
  <c r="E1794" i="36"/>
  <c r="E1795" i="36"/>
  <c r="E1796" i="36"/>
  <c r="E1797" i="36"/>
  <c r="E1798" i="36"/>
  <c r="E1799" i="36"/>
  <c r="E1800" i="36"/>
  <c r="E1801" i="36"/>
  <c r="E1802" i="36"/>
  <c r="E1803" i="36"/>
  <c r="E1804" i="36"/>
  <c r="E1805" i="36"/>
  <c r="E1806" i="36"/>
  <c r="E1807" i="36"/>
  <c r="E1808" i="36"/>
  <c r="E1809" i="36"/>
  <c r="E1810" i="36"/>
  <c r="E1811" i="36"/>
  <c r="E1812" i="36"/>
  <c r="E1813" i="36"/>
  <c r="E1814" i="36"/>
  <c r="E1815" i="36"/>
  <c r="E1816" i="36"/>
  <c r="E1817" i="36"/>
  <c r="E1818" i="36"/>
  <c r="E1819" i="36"/>
  <c r="E1820" i="36"/>
  <c r="E1821" i="36"/>
  <c r="E1822" i="36"/>
  <c r="E1823" i="36"/>
  <c r="E1824" i="36"/>
  <c r="E1825" i="36"/>
  <c r="E1826" i="36"/>
  <c r="E1827" i="36"/>
  <c r="E1828" i="36"/>
  <c r="E1829" i="36"/>
  <c r="E1830" i="36"/>
  <c r="E1831" i="36"/>
  <c r="E1832" i="36"/>
  <c r="E1833" i="36"/>
  <c r="E1834" i="36"/>
  <c r="E1835" i="36"/>
  <c r="E1836" i="36"/>
  <c r="E1837" i="36"/>
  <c r="E1838" i="36"/>
  <c r="E1839" i="36"/>
  <c r="E1840" i="36"/>
  <c r="E1841" i="36"/>
  <c r="E1842" i="36"/>
  <c r="E1843" i="36"/>
  <c r="E1844" i="36"/>
  <c r="E1845" i="36"/>
  <c r="E1846" i="36"/>
  <c r="E1847" i="36"/>
  <c r="E1848" i="36"/>
  <c r="E1849" i="36"/>
  <c r="E1850" i="36"/>
  <c r="E1851" i="36"/>
  <c r="E1852" i="36"/>
  <c r="E1853" i="36"/>
  <c r="E1854" i="36"/>
  <c r="E1855" i="36"/>
  <c r="E1856" i="36"/>
  <c r="E1857" i="36"/>
  <c r="E1858" i="36"/>
  <c r="E1859" i="36"/>
  <c r="E1860" i="36"/>
  <c r="E1861" i="36"/>
  <c r="E1862" i="36"/>
  <c r="E1863" i="36"/>
  <c r="E1864" i="36"/>
  <c r="E1865" i="36"/>
  <c r="E1866" i="36"/>
  <c r="E1867" i="36"/>
  <c r="E1868" i="36"/>
  <c r="E1869" i="36"/>
  <c r="E1870" i="36"/>
  <c r="E1871" i="36"/>
  <c r="E1872" i="36"/>
  <c r="E1873" i="36"/>
  <c r="E1874" i="36"/>
  <c r="E1875" i="36"/>
  <c r="E1876" i="36"/>
  <c r="E1877" i="36"/>
  <c r="E1878" i="36"/>
  <c r="E1879" i="36"/>
  <c r="E1880" i="36"/>
  <c r="E1881" i="36"/>
  <c r="E1882" i="36"/>
  <c r="E1883" i="36"/>
  <c r="E1884" i="36"/>
  <c r="E1885" i="36"/>
  <c r="E1886" i="36"/>
  <c r="E1887" i="36"/>
  <c r="E1888" i="36"/>
  <c r="E1889" i="36"/>
  <c r="E1890" i="36"/>
  <c r="E1891" i="36"/>
  <c r="E1892" i="36"/>
  <c r="E1893" i="36"/>
  <c r="E1894" i="36"/>
  <c r="E1895" i="36"/>
  <c r="E1896" i="36"/>
  <c r="E1897" i="36"/>
  <c r="E1898" i="36"/>
  <c r="E1899" i="36"/>
  <c r="E1900" i="36"/>
  <c r="E1901" i="36"/>
  <c r="E1902" i="36"/>
  <c r="E1903" i="36"/>
  <c r="E1904" i="36"/>
  <c r="E1905" i="36"/>
  <c r="E1906" i="36"/>
  <c r="E1907" i="36"/>
  <c r="E1908" i="36"/>
  <c r="E1909" i="36"/>
  <c r="E1910" i="36"/>
  <c r="E1911" i="36"/>
  <c r="E1912" i="36"/>
  <c r="E1913" i="36"/>
  <c r="E1914" i="36"/>
  <c r="E1915" i="36"/>
  <c r="E1916" i="36"/>
  <c r="E1917" i="36"/>
  <c r="E1918" i="36"/>
  <c r="E1919" i="36"/>
  <c r="E1920" i="36"/>
  <c r="E1921" i="36"/>
  <c r="E1922" i="36"/>
  <c r="E1923" i="36"/>
  <c r="E1924" i="36"/>
  <c r="E1925" i="36"/>
  <c r="E1926" i="36"/>
  <c r="E1927" i="36"/>
  <c r="E1928" i="36"/>
  <c r="E1929" i="36"/>
  <c r="E1930" i="36"/>
  <c r="E1931" i="36"/>
  <c r="E1932" i="36"/>
  <c r="E1933" i="36"/>
  <c r="E1934" i="36"/>
  <c r="E1935" i="36"/>
  <c r="E1936" i="36"/>
  <c r="E1937" i="36"/>
  <c r="E1938" i="36"/>
  <c r="E1939" i="36"/>
  <c r="E1940" i="36"/>
  <c r="E1941" i="36"/>
  <c r="E1942" i="36"/>
  <c r="E1943" i="36"/>
  <c r="E1944" i="36"/>
  <c r="E1945" i="36"/>
  <c r="E1946" i="36"/>
  <c r="E1947" i="36"/>
  <c r="E1948" i="36"/>
  <c r="E1949" i="36"/>
  <c r="E1950" i="36"/>
  <c r="E1951" i="36"/>
  <c r="E1952" i="36"/>
  <c r="E1953" i="36"/>
  <c r="E1954" i="36"/>
  <c r="E1955" i="36"/>
  <c r="E1956" i="36"/>
  <c r="E1957" i="36"/>
  <c r="E1958" i="36"/>
  <c r="E1959" i="36"/>
  <c r="E1960" i="36"/>
  <c r="E1961" i="36"/>
  <c r="E1962" i="36"/>
  <c r="E1963" i="36"/>
  <c r="E1964" i="36"/>
  <c r="E1965" i="36"/>
  <c r="E1966" i="36"/>
  <c r="E1967" i="36"/>
  <c r="E1968" i="36"/>
  <c r="E1969" i="36"/>
  <c r="E1970" i="36"/>
  <c r="E1971" i="36"/>
  <c r="E1972" i="36"/>
  <c r="E1973" i="36"/>
  <c r="E1974" i="36"/>
  <c r="E1975" i="36"/>
  <c r="E1976" i="36"/>
  <c r="E1977" i="36"/>
  <c r="E1978" i="36"/>
  <c r="E1979" i="36"/>
  <c r="E1980" i="36"/>
  <c r="E1981" i="36"/>
  <c r="E1982" i="36"/>
  <c r="E1983" i="36"/>
  <c r="E1984" i="36"/>
  <c r="E1985" i="36"/>
  <c r="E1986" i="36"/>
  <c r="E1987" i="36"/>
  <c r="E1988" i="36"/>
  <c r="E1989" i="36"/>
  <c r="E1990" i="36"/>
  <c r="E1991" i="36"/>
  <c r="E1992" i="36"/>
  <c r="E1993" i="36"/>
  <c r="E1994" i="36"/>
  <c r="E1995" i="36"/>
  <c r="E1996" i="36"/>
  <c r="E1997" i="36"/>
  <c r="E1998" i="36"/>
  <c r="E1999" i="36"/>
  <c r="E2000" i="36"/>
  <c r="E2001" i="36"/>
  <c r="E2002" i="36"/>
  <c r="E2003" i="36"/>
  <c r="E2004" i="36"/>
  <c r="E2005" i="36"/>
  <c r="D1507" i="36"/>
  <c r="D1508" i="36"/>
  <c r="D1509" i="36"/>
  <c r="D1510" i="36"/>
  <c r="D1511" i="36"/>
  <c r="D1512" i="36"/>
  <c r="D1513" i="36"/>
  <c r="D1514" i="36"/>
  <c r="D1515" i="36"/>
  <c r="D1516" i="36"/>
  <c r="D1517" i="36"/>
  <c r="D1518" i="36"/>
  <c r="D1519" i="36"/>
  <c r="D1520" i="36"/>
  <c r="D1521" i="36"/>
  <c r="D1522" i="36"/>
  <c r="D1523" i="36"/>
  <c r="D1524" i="36"/>
  <c r="D1525" i="36"/>
  <c r="D1526" i="36"/>
  <c r="D1527" i="36"/>
  <c r="D1528" i="36"/>
  <c r="D1529" i="36"/>
  <c r="D1530" i="36"/>
  <c r="D1531" i="36"/>
  <c r="D1532" i="36"/>
  <c r="D1533" i="36"/>
  <c r="D1534" i="36"/>
  <c r="D1535" i="36"/>
  <c r="D1536" i="36"/>
  <c r="D1537" i="36"/>
  <c r="D1538" i="36"/>
  <c r="D1539" i="36"/>
  <c r="D1540" i="36"/>
  <c r="D1541" i="36"/>
  <c r="D1542" i="36"/>
  <c r="D1543" i="36"/>
  <c r="D1544" i="36"/>
  <c r="D1545" i="36"/>
  <c r="D1546" i="36"/>
  <c r="D1547" i="36"/>
  <c r="D1548" i="36"/>
  <c r="D1549" i="36"/>
  <c r="D1550" i="36"/>
  <c r="D1551" i="36"/>
  <c r="D1552" i="36"/>
  <c r="D1553" i="36"/>
  <c r="D1554" i="36"/>
  <c r="D1555" i="36"/>
  <c r="D1556" i="36"/>
  <c r="D1557" i="36"/>
  <c r="D1558" i="36"/>
  <c r="D1559" i="36"/>
  <c r="D1560" i="36"/>
  <c r="D1561" i="36"/>
  <c r="D1562" i="36"/>
  <c r="D1563" i="36"/>
  <c r="D1564" i="36"/>
  <c r="D1565" i="36"/>
  <c r="D1566" i="36"/>
  <c r="D1567" i="36"/>
  <c r="D1568" i="36"/>
  <c r="D1569" i="36"/>
  <c r="D1570" i="36"/>
  <c r="D1571" i="36"/>
  <c r="D1572" i="36"/>
  <c r="D1573" i="36"/>
  <c r="D1574" i="36"/>
  <c r="D1575" i="36"/>
  <c r="D1576" i="36"/>
  <c r="D1577" i="36"/>
  <c r="D1578" i="36"/>
  <c r="D1579" i="36"/>
  <c r="D1580" i="36"/>
  <c r="D1581" i="36"/>
  <c r="D1582" i="36"/>
  <c r="D1583" i="36"/>
  <c r="D1584" i="36"/>
  <c r="D1585" i="36"/>
  <c r="D1586" i="36"/>
  <c r="D1587" i="36"/>
  <c r="D1588" i="36"/>
  <c r="D1589" i="36"/>
  <c r="D1590" i="36"/>
  <c r="D1591" i="36"/>
  <c r="D1592" i="36"/>
  <c r="D1593" i="36"/>
  <c r="D1594" i="36"/>
  <c r="D1595" i="36"/>
  <c r="D1596" i="36"/>
  <c r="D1597" i="36"/>
  <c r="D1598" i="36"/>
  <c r="D1599" i="36"/>
  <c r="D1600" i="36"/>
  <c r="D1601" i="36"/>
  <c r="D1602" i="36"/>
  <c r="D1603" i="36"/>
  <c r="D1604" i="36"/>
  <c r="D1605" i="36"/>
  <c r="D1606" i="36"/>
  <c r="D1607" i="36"/>
  <c r="D1608" i="36"/>
  <c r="D1609" i="36"/>
  <c r="D1610" i="36"/>
  <c r="D1611" i="36"/>
  <c r="D1612" i="36"/>
  <c r="D1613" i="36"/>
  <c r="D1614" i="36"/>
  <c r="D1615" i="36"/>
  <c r="D1616" i="36"/>
  <c r="D1617" i="36"/>
  <c r="D1618" i="36"/>
  <c r="D1619" i="36"/>
  <c r="D1620" i="36"/>
  <c r="D1621" i="36"/>
  <c r="D1622" i="36"/>
  <c r="D1623" i="36"/>
  <c r="D1624" i="36"/>
  <c r="D1625" i="36"/>
  <c r="D1626" i="36"/>
  <c r="D1627" i="36"/>
  <c r="D1628" i="36"/>
  <c r="D1629" i="36"/>
  <c r="D1630" i="36"/>
  <c r="D1631" i="36"/>
  <c r="D1632" i="36"/>
  <c r="D1633" i="36"/>
  <c r="D1634" i="36"/>
  <c r="D1635" i="36"/>
  <c r="D1636" i="36"/>
  <c r="D1637" i="36"/>
  <c r="D1638" i="36"/>
  <c r="D1639" i="36"/>
  <c r="D1640" i="36"/>
  <c r="D1641" i="36"/>
  <c r="D1642" i="36"/>
  <c r="D1643" i="36"/>
  <c r="D1644" i="36"/>
  <c r="D1645" i="36"/>
  <c r="D1646" i="36"/>
  <c r="D1647" i="36"/>
  <c r="D1648" i="36"/>
  <c r="D1649" i="36"/>
  <c r="D1650" i="36"/>
  <c r="D1651" i="36"/>
  <c r="D1652" i="36"/>
  <c r="D1653" i="36"/>
  <c r="D1654" i="36"/>
  <c r="D1655" i="36"/>
  <c r="D1656" i="36"/>
  <c r="D1657" i="36"/>
  <c r="D1658" i="36"/>
  <c r="D1659" i="36"/>
  <c r="D1660" i="36"/>
  <c r="D1661" i="36"/>
  <c r="D1662" i="36"/>
  <c r="D1663" i="36"/>
  <c r="D1664" i="36"/>
  <c r="D1665" i="36"/>
  <c r="D1666" i="36"/>
  <c r="D1667" i="36"/>
  <c r="D1668" i="36"/>
  <c r="D1669" i="36"/>
  <c r="D1670" i="36"/>
  <c r="D1671" i="36"/>
  <c r="D1672" i="36"/>
  <c r="D1673" i="36"/>
  <c r="D1674" i="36"/>
  <c r="D1675" i="36"/>
  <c r="D1676" i="36"/>
  <c r="D1677" i="36"/>
  <c r="D1678" i="36"/>
  <c r="D1679" i="36"/>
  <c r="D1680" i="36"/>
  <c r="D1681" i="36"/>
  <c r="D1682" i="36"/>
  <c r="D1683" i="36"/>
  <c r="D1684" i="36"/>
  <c r="D1685" i="36"/>
  <c r="D1686" i="36"/>
  <c r="D1687" i="36"/>
  <c r="D1688" i="36"/>
  <c r="D1689" i="36"/>
  <c r="D1690" i="36"/>
  <c r="D1691" i="36"/>
  <c r="D1692" i="36"/>
  <c r="D1693" i="36"/>
  <c r="D1694" i="36"/>
  <c r="D1695" i="36"/>
  <c r="D1696" i="36"/>
  <c r="D1697" i="36"/>
  <c r="D1698" i="36"/>
  <c r="D1699" i="36"/>
  <c r="D1700" i="36"/>
  <c r="D1701" i="36"/>
  <c r="D1702" i="36"/>
  <c r="D1703" i="36"/>
  <c r="D1704" i="36"/>
  <c r="D1705" i="36"/>
  <c r="D1706" i="36"/>
  <c r="D1707" i="36"/>
  <c r="D1708" i="36"/>
  <c r="D1709" i="36"/>
  <c r="D1710" i="36"/>
  <c r="D1711" i="36"/>
  <c r="D1712" i="36"/>
  <c r="D1713" i="36"/>
  <c r="D1714" i="36"/>
  <c r="D1715" i="36"/>
  <c r="D1716" i="36"/>
  <c r="D1717" i="36"/>
  <c r="D1718" i="36"/>
  <c r="D1719" i="36"/>
  <c r="D1720" i="36"/>
  <c r="D1721" i="36"/>
  <c r="D1722" i="36"/>
  <c r="D1723" i="36"/>
  <c r="D1724" i="36"/>
  <c r="D1725" i="36"/>
  <c r="D1726" i="36"/>
  <c r="D1727" i="36"/>
  <c r="D1728" i="36"/>
  <c r="D1729" i="36"/>
  <c r="D1730" i="36"/>
  <c r="D1731" i="36"/>
  <c r="D1732" i="36"/>
  <c r="D1733" i="36"/>
  <c r="D1734" i="36"/>
  <c r="D1735" i="36"/>
  <c r="D1736" i="36"/>
  <c r="D1737" i="36"/>
  <c r="D1738" i="36"/>
  <c r="D1739" i="36"/>
  <c r="D1740" i="36"/>
  <c r="D1741" i="36"/>
  <c r="D1742" i="36"/>
  <c r="D1743" i="36"/>
  <c r="D1744" i="36"/>
  <c r="D1745" i="36"/>
  <c r="D1746" i="36"/>
  <c r="D1747" i="36"/>
  <c r="D1748" i="36"/>
  <c r="D1749" i="36"/>
  <c r="D1750" i="36"/>
  <c r="D1751" i="36"/>
  <c r="D1752" i="36"/>
  <c r="D1753" i="36"/>
  <c r="D1754" i="36"/>
  <c r="D1755" i="36"/>
  <c r="D1756" i="36"/>
  <c r="D1757" i="36"/>
  <c r="D1758" i="36"/>
  <c r="D1759" i="36"/>
  <c r="D1760" i="36"/>
  <c r="D1761" i="36"/>
  <c r="D1762" i="36"/>
  <c r="D1763" i="36"/>
  <c r="D1764" i="36"/>
  <c r="D1765" i="36"/>
  <c r="D1766" i="36"/>
  <c r="D1767" i="36"/>
  <c r="D1768" i="36"/>
  <c r="D1769" i="36"/>
  <c r="D1770" i="36"/>
  <c r="D1771" i="36"/>
  <c r="D1772" i="36"/>
  <c r="D1773" i="36"/>
  <c r="D1774" i="36"/>
  <c r="D1775" i="36"/>
  <c r="D1776" i="36"/>
  <c r="D1777" i="36"/>
  <c r="D1778" i="36"/>
  <c r="D1779" i="36"/>
  <c r="D1780" i="36"/>
  <c r="D1781" i="36"/>
  <c r="D1782" i="36"/>
  <c r="D1783" i="36"/>
  <c r="D1784" i="36"/>
  <c r="D1785" i="36"/>
  <c r="D1786" i="36"/>
  <c r="D1787" i="36"/>
  <c r="D1788" i="36"/>
  <c r="D1789" i="36"/>
  <c r="D1790" i="36"/>
  <c r="D1791" i="36"/>
  <c r="D1792" i="36"/>
  <c r="D1793" i="36"/>
  <c r="D1794" i="36"/>
  <c r="D1795" i="36"/>
  <c r="D1796" i="36"/>
  <c r="D1797" i="36"/>
  <c r="D1798" i="36"/>
  <c r="D1799" i="36"/>
  <c r="D1800" i="36"/>
  <c r="D1801" i="36"/>
  <c r="D1802" i="36"/>
  <c r="D1803" i="36"/>
  <c r="D1804" i="36"/>
  <c r="D1805" i="36"/>
  <c r="D1806" i="36"/>
  <c r="D1807" i="36"/>
  <c r="D1808" i="36"/>
  <c r="D1809" i="36"/>
  <c r="D1810" i="36"/>
  <c r="D1811" i="36"/>
  <c r="D1812" i="36"/>
  <c r="D1813" i="36"/>
  <c r="D1814" i="36"/>
  <c r="D1815" i="36"/>
  <c r="D1816" i="36"/>
  <c r="D1817" i="36"/>
  <c r="D1818" i="36"/>
  <c r="D1819" i="36"/>
  <c r="D1820" i="36"/>
  <c r="D1821" i="36"/>
  <c r="D1822" i="36"/>
  <c r="D1823" i="36"/>
  <c r="D1824" i="36"/>
  <c r="D1825" i="36"/>
  <c r="D1826" i="36"/>
  <c r="D1827" i="36"/>
  <c r="D1828" i="36"/>
  <c r="D1829" i="36"/>
  <c r="D1830" i="36"/>
  <c r="D1831" i="36"/>
  <c r="D1832" i="36"/>
  <c r="D1833" i="36"/>
  <c r="D1834" i="36"/>
  <c r="D1835" i="36"/>
  <c r="D1836" i="36"/>
  <c r="D1837" i="36"/>
  <c r="D1838" i="36"/>
  <c r="D1839" i="36"/>
  <c r="D1840" i="36"/>
  <c r="D1841" i="36"/>
  <c r="D1842" i="36"/>
  <c r="D1843" i="36"/>
  <c r="D1844" i="36"/>
  <c r="D1845" i="36"/>
  <c r="D1846" i="36"/>
  <c r="D1847" i="36"/>
  <c r="D1848" i="36"/>
  <c r="D1849" i="36"/>
  <c r="D1850" i="36"/>
  <c r="D1851" i="36"/>
  <c r="D1852" i="36"/>
  <c r="D1853" i="36"/>
  <c r="D1854" i="36"/>
  <c r="D1855" i="36"/>
  <c r="D1856" i="36"/>
  <c r="D1857" i="36"/>
  <c r="D1858" i="36"/>
  <c r="D1859" i="36"/>
  <c r="D1860" i="36"/>
  <c r="D1861" i="36"/>
  <c r="D1862" i="36"/>
  <c r="D1863" i="36"/>
  <c r="D1864" i="36"/>
  <c r="D1865" i="36"/>
  <c r="D1866" i="36"/>
  <c r="D1867" i="36"/>
  <c r="D1868" i="36"/>
  <c r="D1869" i="36"/>
  <c r="D1870" i="36"/>
  <c r="D1871" i="36"/>
  <c r="D1872" i="36"/>
  <c r="D1873" i="36"/>
  <c r="D1874" i="36"/>
  <c r="D1875" i="36"/>
  <c r="D1876" i="36"/>
  <c r="D1877" i="36"/>
  <c r="D1878" i="36"/>
  <c r="D1879" i="36"/>
  <c r="D1880" i="36"/>
  <c r="D1881" i="36"/>
  <c r="D1882" i="36"/>
  <c r="D1883" i="36"/>
  <c r="D1884" i="36"/>
  <c r="D1885" i="36"/>
  <c r="D1886" i="36"/>
  <c r="D1887" i="36"/>
  <c r="D1888" i="36"/>
  <c r="D1889" i="36"/>
  <c r="D1890" i="36"/>
  <c r="D1891" i="36"/>
  <c r="D1892" i="36"/>
  <c r="D1893" i="36"/>
  <c r="D1894" i="36"/>
  <c r="D1895" i="36"/>
  <c r="D1896" i="36"/>
  <c r="D1897" i="36"/>
  <c r="D1898" i="36"/>
  <c r="D1899" i="36"/>
  <c r="D1900" i="36"/>
  <c r="D1901" i="36"/>
  <c r="D1902" i="36"/>
  <c r="D1903" i="36"/>
  <c r="D1904" i="36"/>
  <c r="D1905" i="36"/>
  <c r="D1906" i="36"/>
  <c r="D1907" i="36"/>
  <c r="D1908" i="36"/>
  <c r="D1909" i="36"/>
  <c r="D1910" i="36"/>
  <c r="D1911" i="36"/>
  <c r="D1912" i="36"/>
  <c r="D1913" i="36"/>
  <c r="D1914" i="36"/>
  <c r="D1915" i="36"/>
  <c r="D1916" i="36"/>
  <c r="D1917" i="36"/>
  <c r="D1918" i="36"/>
  <c r="D1919" i="36"/>
  <c r="D1920" i="36"/>
  <c r="D1921" i="36"/>
  <c r="D1922" i="36"/>
  <c r="D1923" i="36"/>
  <c r="D1924" i="36"/>
  <c r="D1925" i="36"/>
  <c r="D1926" i="36"/>
  <c r="D1927" i="36"/>
  <c r="D1928" i="36"/>
  <c r="D1929" i="36"/>
  <c r="D1930" i="36"/>
  <c r="D1931" i="36"/>
  <c r="D1932" i="36"/>
  <c r="D1933" i="36"/>
  <c r="D1934" i="36"/>
  <c r="D1935" i="36"/>
  <c r="D1936" i="36"/>
  <c r="D1937" i="36"/>
  <c r="D1938" i="36"/>
  <c r="D1939" i="36"/>
  <c r="D1940" i="36"/>
  <c r="D1941" i="36"/>
  <c r="D1942" i="36"/>
  <c r="D1943" i="36"/>
  <c r="D1944" i="36"/>
  <c r="D1945" i="36"/>
  <c r="D1946" i="36"/>
  <c r="D1947" i="36"/>
  <c r="D1948" i="36"/>
  <c r="D1949" i="36"/>
  <c r="D1950" i="36"/>
  <c r="D1951" i="36"/>
  <c r="D1952" i="36"/>
  <c r="D1953" i="36"/>
  <c r="D1954" i="36"/>
  <c r="D1955" i="36"/>
  <c r="D1956" i="36"/>
  <c r="D1957" i="36"/>
  <c r="D1958" i="36"/>
  <c r="D1959" i="36"/>
  <c r="D1960" i="36"/>
  <c r="D1961" i="36"/>
  <c r="D1962" i="36"/>
  <c r="D1963" i="36"/>
  <c r="D1964" i="36"/>
  <c r="D1965" i="36"/>
  <c r="D1966" i="36"/>
  <c r="D1967" i="36"/>
  <c r="D1968" i="36"/>
  <c r="D1969" i="36"/>
  <c r="D1970" i="36"/>
  <c r="D1971" i="36"/>
  <c r="D1972" i="36"/>
  <c r="D1973" i="36"/>
  <c r="D1974" i="36"/>
  <c r="D1975" i="36"/>
  <c r="D1976" i="36"/>
  <c r="D1977" i="36"/>
  <c r="D1978" i="36"/>
  <c r="D1979" i="36"/>
  <c r="D1980" i="36"/>
  <c r="D1981" i="36"/>
  <c r="D1982" i="36"/>
  <c r="D1983" i="36"/>
  <c r="D1984" i="36"/>
  <c r="D1985" i="36"/>
  <c r="D1986" i="36"/>
  <c r="D1987" i="36"/>
  <c r="D1988" i="36"/>
  <c r="D1989" i="36"/>
  <c r="D1990" i="36"/>
  <c r="D1991" i="36"/>
  <c r="D1992" i="36"/>
  <c r="D1993" i="36"/>
  <c r="D1994" i="36"/>
  <c r="D1995" i="36"/>
  <c r="D1996" i="36"/>
  <c r="D1997" i="36"/>
  <c r="D1998" i="36"/>
  <c r="D1999" i="36"/>
  <c r="D2000" i="36"/>
  <c r="D2001" i="36"/>
  <c r="D2002" i="36"/>
  <c r="D2003" i="36"/>
  <c r="D2004" i="36"/>
  <c r="D2005" i="36"/>
  <c r="C1507" i="36"/>
  <c r="C1508" i="36"/>
  <c r="C1509" i="36"/>
  <c r="C1510" i="36"/>
  <c r="C1511" i="36"/>
  <c r="C1512" i="36"/>
  <c r="C1513" i="36"/>
  <c r="C1514" i="36"/>
  <c r="C1515" i="36"/>
  <c r="C1516" i="36"/>
  <c r="C1517" i="36"/>
  <c r="C1518" i="36"/>
  <c r="C1519" i="36"/>
  <c r="C1520" i="36"/>
  <c r="C1521" i="36"/>
  <c r="C1522" i="36"/>
  <c r="C1523" i="36"/>
  <c r="C1524" i="36"/>
  <c r="C1525" i="36"/>
  <c r="C1526" i="36"/>
  <c r="C1527" i="36"/>
  <c r="C1528" i="36"/>
  <c r="C1529" i="36"/>
  <c r="C1530" i="36"/>
  <c r="C1531" i="36"/>
  <c r="C1532" i="36"/>
  <c r="C1533" i="36"/>
  <c r="C1534" i="36"/>
  <c r="C1535" i="36"/>
  <c r="C1536" i="36"/>
  <c r="C1537" i="36"/>
  <c r="C1538" i="36"/>
  <c r="C1539" i="36"/>
  <c r="C1540" i="36"/>
  <c r="C1541" i="36"/>
  <c r="C1542" i="36"/>
  <c r="C1543" i="36"/>
  <c r="C1544" i="36"/>
  <c r="C1545" i="36"/>
  <c r="C1546" i="36"/>
  <c r="C1547" i="36"/>
  <c r="C1548" i="36"/>
  <c r="C1549" i="36"/>
  <c r="C1550" i="36"/>
  <c r="C1551" i="36"/>
  <c r="C1552" i="36"/>
  <c r="C1553" i="36"/>
  <c r="C1554" i="36"/>
  <c r="C1555" i="36"/>
  <c r="C1556" i="36"/>
  <c r="C1557" i="36"/>
  <c r="C1558" i="36"/>
  <c r="C1559" i="36"/>
  <c r="C1560" i="36"/>
  <c r="C1561" i="36"/>
  <c r="C1562" i="36"/>
  <c r="C1563" i="36"/>
  <c r="C1564" i="36"/>
  <c r="C1565" i="36"/>
  <c r="C1566" i="36"/>
  <c r="C1567" i="36"/>
  <c r="C1568" i="36"/>
  <c r="C1569" i="36"/>
  <c r="C1570" i="36"/>
  <c r="C1571" i="36"/>
  <c r="C1572" i="36"/>
  <c r="C1573" i="36"/>
  <c r="C1574" i="36"/>
  <c r="C1575" i="36"/>
  <c r="C1576" i="36"/>
  <c r="C1577" i="36"/>
  <c r="C1578" i="36"/>
  <c r="C1579" i="36"/>
  <c r="C1580" i="36"/>
  <c r="C1581" i="36"/>
  <c r="C1582" i="36"/>
  <c r="C1583" i="36"/>
  <c r="C1584" i="36"/>
  <c r="C1585" i="36"/>
  <c r="C1586" i="36"/>
  <c r="C1587" i="36"/>
  <c r="C1588" i="36"/>
  <c r="C1589" i="36"/>
  <c r="C1590" i="36"/>
  <c r="C1591" i="36"/>
  <c r="C1592" i="36"/>
  <c r="C1593" i="36"/>
  <c r="C1594" i="36"/>
  <c r="C1595" i="36"/>
  <c r="C1596" i="36"/>
  <c r="C1597" i="36"/>
  <c r="C1598" i="36"/>
  <c r="C1599" i="36"/>
  <c r="C1600" i="36"/>
  <c r="C1601" i="36"/>
  <c r="C1602" i="36"/>
  <c r="C1603" i="36"/>
  <c r="C1604" i="36"/>
  <c r="C1605" i="36"/>
  <c r="C1606" i="36"/>
  <c r="C1607" i="36"/>
  <c r="C1608" i="36"/>
  <c r="C1609" i="36"/>
  <c r="C1610" i="36"/>
  <c r="C1611" i="36"/>
  <c r="C1612" i="36"/>
  <c r="C1613" i="36"/>
  <c r="C1614" i="36"/>
  <c r="C1615" i="36"/>
  <c r="C1616" i="36"/>
  <c r="C1617" i="36"/>
  <c r="C1618" i="36"/>
  <c r="C1619" i="36"/>
  <c r="C1620" i="36"/>
  <c r="C1621" i="36"/>
  <c r="C1622" i="36"/>
  <c r="C1623" i="36"/>
  <c r="C1624" i="36"/>
  <c r="C1625" i="36"/>
  <c r="C1626" i="36"/>
  <c r="C1627" i="36"/>
  <c r="C1628" i="36"/>
  <c r="C1629" i="36"/>
  <c r="C1630" i="36"/>
  <c r="C1631" i="36"/>
  <c r="C1632" i="36"/>
  <c r="C1633" i="36"/>
  <c r="C1634" i="36"/>
  <c r="C1635" i="36"/>
  <c r="C1636" i="36"/>
  <c r="C1637" i="36"/>
  <c r="C1638" i="36"/>
  <c r="C1639" i="36"/>
  <c r="C1640" i="36"/>
  <c r="C1641" i="36"/>
  <c r="C1642" i="36"/>
  <c r="C1643" i="36"/>
  <c r="C1644" i="36"/>
  <c r="C1645" i="36"/>
  <c r="C1646" i="36"/>
  <c r="C1647" i="36"/>
  <c r="C1648" i="36"/>
  <c r="C1649" i="36"/>
  <c r="C1650" i="36"/>
  <c r="C1651" i="36"/>
  <c r="C1652" i="36"/>
  <c r="C1653" i="36"/>
  <c r="C1654" i="36"/>
  <c r="C1655" i="36"/>
  <c r="C1656" i="36"/>
  <c r="C1657" i="36"/>
  <c r="C1658" i="36"/>
  <c r="C1659" i="36"/>
  <c r="C1660" i="36"/>
  <c r="C1661" i="36"/>
  <c r="C1662" i="36"/>
  <c r="C1663" i="36"/>
  <c r="C1664" i="36"/>
  <c r="C1665" i="36"/>
  <c r="C1666" i="36"/>
  <c r="C1667" i="36"/>
  <c r="C1668" i="36"/>
  <c r="C1669" i="36"/>
  <c r="C1670" i="36"/>
  <c r="C1671" i="36"/>
  <c r="C1672" i="36"/>
  <c r="C1673" i="36"/>
  <c r="C1674" i="36"/>
  <c r="C1675" i="36"/>
  <c r="C1676" i="36"/>
  <c r="C1677" i="36"/>
  <c r="C1678" i="36"/>
  <c r="C1679" i="36"/>
  <c r="C1680" i="36"/>
  <c r="C1681" i="36"/>
  <c r="C1682" i="36"/>
  <c r="C1683" i="36"/>
  <c r="C1684" i="36"/>
  <c r="C1685" i="36"/>
  <c r="C1686" i="36"/>
  <c r="C1687" i="36"/>
  <c r="C1688" i="36"/>
  <c r="C1689" i="36"/>
  <c r="C1690" i="36"/>
  <c r="C1691" i="36"/>
  <c r="C1692" i="36"/>
  <c r="C1693" i="36"/>
  <c r="C1694" i="36"/>
  <c r="C1695" i="36"/>
  <c r="C1696" i="36"/>
  <c r="C1697" i="36"/>
  <c r="C1698" i="36"/>
  <c r="C1699" i="36"/>
  <c r="C1700" i="36"/>
  <c r="C1701" i="36"/>
  <c r="C1702" i="36"/>
  <c r="C1703" i="36"/>
  <c r="C1704" i="36"/>
  <c r="C1705" i="36"/>
  <c r="C1706" i="36"/>
  <c r="C1707" i="36"/>
  <c r="C1708" i="36"/>
  <c r="C1709" i="36"/>
  <c r="C1710" i="36"/>
  <c r="C1711" i="36"/>
  <c r="C1712" i="36"/>
  <c r="C1713" i="36"/>
  <c r="C1714" i="36"/>
  <c r="C1715" i="36"/>
  <c r="C1716" i="36"/>
  <c r="E1007" i="36"/>
  <c r="E1008" i="36"/>
  <c r="E1009" i="36"/>
  <c r="E1010" i="36"/>
  <c r="E1011" i="36"/>
  <c r="E1012" i="36"/>
  <c r="E1013" i="36"/>
  <c r="E1014" i="36"/>
  <c r="E1015" i="36"/>
  <c r="E1016" i="36"/>
  <c r="E1017" i="36"/>
  <c r="E1018" i="36"/>
  <c r="E1019" i="36"/>
  <c r="E1020" i="36"/>
  <c r="E1021" i="36"/>
  <c r="E1022" i="36"/>
  <c r="E1023" i="36"/>
  <c r="E1024" i="36"/>
  <c r="E1025" i="36"/>
  <c r="E1026" i="36"/>
  <c r="E1027" i="36"/>
  <c r="E1028" i="36"/>
  <c r="E1029" i="36"/>
  <c r="E1030" i="36"/>
  <c r="E1031" i="36"/>
  <c r="E1032" i="36"/>
  <c r="E1033" i="36"/>
  <c r="E1034" i="36"/>
  <c r="E1035" i="36"/>
  <c r="E1036" i="36"/>
  <c r="E1037" i="36"/>
  <c r="E1038" i="36"/>
  <c r="E1039" i="36"/>
  <c r="E1040" i="36"/>
  <c r="E1041" i="36"/>
  <c r="E1042" i="36"/>
  <c r="E1043" i="36"/>
  <c r="E1044" i="36"/>
  <c r="E1045" i="36"/>
  <c r="E1046" i="36"/>
  <c r="E1047" i="36"/>
  <c r="E1048" i="36"/>
  <c r="E1049" i="36"/>
  <c r="E1050" i="36"/>
  <c r="E1051" i="36"/>
  <c r="E1052" i="36"/>
  <c r="E1053" i="36"/>
  <c r="E1054" i="36"/>
  <c r="E1055" i="36"/>
  <c r="E1056" i="36"/>
  <c r="E1057" i="36"/>
  <c r="E1058" i="36"/>
  <c r="E1059" i="36"/>
  <c r="E1060" i="36"/>
  <c r="E1061" i="36"/>
  <c r="E1062" i="36"/>
  <c r="E1063" i="36"/>
  <c r="E1064" i="36"/>
  <c r="E1065" i="36"/>
  <c r="E1066" i="36"/>
  <c r="E1067" i="36"/>
  <c r="E1068" i="36"/>
  <c r="E1069" i="36"/>
  <c r="E1070" i="36"/>
  <c r="E1071" i="36"/>
  <c r="E1072" i="36"/>
  <c r="E1073" i="36"/>
  <c r="E1074" i="36"/>
  <c r="E1075" i="36"/>
  <c r="E1076" i="36"/>
  <c r="E1077" i="36"/>
  <c r="E1078" i="36"/>
  <c r="E1079" i="36"/>
  <c r="E1080" i="36"/>
  <c r="E1081" i="36"/>
  <c r="E1082" i="36"/>
  <c r="E1083" i="36"/>
  <c r="E1084" i="36"/>
  <c r="E1085" i="36"/>
  <c r="E1086" i="36"/>
  <c r="E1087" i="36"/>
  <c r="E1088" i="36"/>
  <c r="E1089" i="36"/>
  <c r="E1090" i="36"/>
  <c r="E1091" i="36"/>
  <c r="E1092" i="36"/>
  <c r="E1093" i="36"/>
  <c r="E1094" i="36"/>
  <c r="E1095" i="36"/>
  <c r="E1096" i="36"/>
  <c r="E1097" i="36"/>
  <c r="E1098" i="36"/>
  <c r="E1099" i="36"/>
  <c r="E1100" i="36"/>
  <c r="E1101" i="36"/>
  <c r="E1102" i="36"/>
  <c r="E1103" i="36"/>
  <c r="E1104" i="36"/>
  <c r="E1105" i="36"/>
  <c r="E1106" i="36"/>
  <c r="E1107" i="36"/>
  <c r="E1108" i="36"/>
  <c r="E1109" i="36"/>
  <c r="E1110" i="36"/>
  <c r="E1111" i="36"/>
  <c r="E1112" i="36"/>
  <c r="E1113" i="36"/>
  <c r="E1114" i="36"/>
  <c r="E1115" i="36"/>
  <c r="E1116" i="36"/>
  <c r="E1117" i="36"/>
  <c r="E1118" i="36"/>
  <c r="E1119" i="36"/>
  <c r="E1120" i="36"/>
  <c r="E1121" i="36"/>
  <c r="E1122" i="36"/>
  <c r="E1123" i="36"/>
  <c r="E1124" i="36"/>
  <c r="E1125" i="36"/>
  <c r="E1126" i="36"/>
  <c r="E1127" i="36"/>
  <c r="E1128" i="36"/>
  <c r="E1129" i="36"/>
  <c r="E1130" i="36"/>
  <c r="E1131" i="36"/>
  <c r="E1132" i="36"/>
  <c r="E1133" i="36"/>
  <c r="E1134" i="36"/>
  <c r="E1135" i="36"/>
  <c r="E1136" i="36"/>
  <c r="E1137" i="36"/>
  <c r="E1138" i="36"/>
  <c r="E1139" i="36"/>
  <c r="E1140" i="36"/>
  <c r="E1141" i="36"/>
  <c r="E1142" i="36"/>
  <c r="E1143" i="36"/>
  <c r="E1144" i="36"/>
  <c r="E1145" i="36"/>
  <c r="E1146" i="36"/>
  <c r="E1147" i="36"/>
  <c r="E1148" i="36"/>
  <c r="E1149" i="36"/>
  <c r="E1150" i="36"/>
  <c r="E1151" i="36"/>
  <c r="E1152" i="36"/>
  <c r="E1153" i="36"/>
  <c r="E1154" i="36"/>
  <c r="E1155" i="36"/>
  <c r="E1156" i="36"/>
  <c r="E1157" i="36"/>
  <c r="E1158" i="36"/>
  <c r="E1159" i="36"/>
  <c r="E1160" i="36"/>
  <c r="E1161" i="36"/>
  <c r="E1162" i="36"/>
  <c r="E1163" i="36"/>
  <c r="E1164" i="36"/>
  <c r="E1165" i="36"/>
  <c r="E1166" i="36"/>
  <c r="E1167" i="36"/>
  <c r="E1168" i="36"/>
  <c r="E1169" i="36"/>
  <c r="E1170" i="36"/>
  <c r="E1171" i="36"/>
  <c r="E1172" i="36"/>
  <c r="E1173" i="36"/>
  <c r="E1174" i="36"/>
  <c r="E1175" i="36"/>
  <c r="E1176" i="36"/>
  <c r="E1177" i="36"/>
  <c r="E1178" i="36"/>
  <c r="E1179" i="36"/>
  <c r="E1180" i="36"/>
  <c r="E1181" i="36"/>
  <c r="E1182" i="36"/>
  <c r="E1183" i="36"/>
  <c r="E1184" i="36"/>
  <c r="E1185" i="36"/>
  <c r="E1186" i="36"/>
  <c r="E1187" i="36"/>
  <c r="E1188" i="36"/>
  <c r="E1189" i="36"/>
  <c r="E1190" i="36"/>
  <c r="E1191" i="36"/>
  <c r="E1192" i="36"/>
  <c r="E1193" i="36"/>
  <c r="E1194" i="36"/>
  <c r="E1195" i="36"/>
  <c r="E1196" i="36"/>
  <c r="E1197" i="36"/>
  <c r="E1198" i="36"/>
  <c r="E1199" i="36"/>
  <c r="E1200" i="36"/>
  <c r="E1201" i="36"/>
  <c r="E1202" i="36"/>
  <c r="E1203" i="36"/>
  <c r="E1204" i="36"/>
  <c r="E1205" i="36"/>
  <c r="E1206" i="36"/>
  <c r="E1207" i="36"/>
  <c r="E1208" i="36"/>
  <c r="E1209" i="36"/>
  <c r="E1210" i="36"/>
  <c r="E1211" i="36"/>
  <c r="E1212" i="36"/>
  <c r="E1213" i="36"/>
  <c r="E1214" i="36"/>
  <c r="E1215" i="36"/>
  <c r="E1216" i="36"/>
  <c r="E1217" i="36"/>
  <c r="E1218" i="36"/>
  <c r="E1219" i="36"/>
  <c r="E1220" i="36"/>
  <c r="E1221" i="36"/>
  <c r="E1222" i="36"/>
  <c r="E1223" i="36"/>
  <c r="E1224" i="36"/>
  <c r="E1225" i="36"/>
  <c r="E1226" i="36"/>
  <c r="E1227" i="36"/>
  <c r="E1228" i="36"/>
  <c r="E1229" i="36"/>
  <c r="E1230" i="36"/>
  <c r="E1231" i="36"/>
  <c r="E1232" i="36"/>
  <c r="E1233" i="36"/>
  <c r="E1234" i="36"/>
  <c r="E1235" i="36"/>
  <c r="E1236" i="36"/>
  <c r="E1237" i="36"/>
  <c r="E1238" i="36"/>
  <c r="E1239" i="36"/>
  <c r="E1240" i="36"/>
  <c r="E1241" i="36"/>
  <c r="E1242" i="36"/>
  <c r="E1243" i="36"/>
  <c r="E1244" i="36"/>
  <c r="E1245" i="36"/>
  <c r="E1246" i="36"/>
  <c r="E1247" i="36"/>
  <c r="E1248" i="36"/>
  <c r="E1249" i="36"/>
  <c r="E1250" i="36"/>
  <c r="E1251" i="36"/>
  <c r="E1252" i="36"/>
  <c r="E1253" i="36"/>
  <c r="E1254" i="36"/>
  <c r="E1255" i="36"/>
  <c r="E1256" i="36"/>
  <c r="E1257" i="36"/>
  <c r="E1258" i="36"/>
  <c r="E1259" i="36"/>
  <c r="E1260" i="36"/>
  <c r="E1261" i="36"/>
  <c r="E1262" i="36"/>
  <c r="E1263" i="36"/>
  <c r="E1264" i="36"/>
  <c r="E1265" i="36"/>
  <c r="E1266" i="36"/>
  <c r="E1267" i="36"/>
  <c r="E1268" i="36"/>
  <c r="E1269" i="36"/>
  <c r="E1270" i="36"/>
  <c r="E1271" i="36"/>
  <c r="E1272" i="36"/>
  <c r="E1273" i="36"/>
  <c r="E1274" i="36"/>
  <c r="E1275" i="36"/>
  <c r="E1276" i="36"/>
  <c r="E1277" i="36"/>
  <c r="E1278" i="36"/>
  <c r="E1279" i="36"/>
  <c r="E1280" i="36"/>
  <c r="E1281" i="36"/>
  <c r="E1282" i="36"/>
  <c r="E1283" i="36"/>
  <c r="E1284" i="36"/>
  <c r="E1285" i="36"/>
  <c r="E1286" i="36"/>
  <c r="E1287" i="36"/>
  <c r="E1288" i="36"/>
  <c r="E1289" i="36"/>
  <c r="E1290" i="36"/>
  <c r="E1291" i="36"/>
  <c r="E1292" i="36"/>
  <c r="E1293" i="36"/>
  <c r="E1294" i="36"/>
  <c r="E1295" i="36"/>
  <c r="E1296" i="36"/>
  <c r="E1297" i="36"/>
  <c r="E1298" i="36"/>
  <c r="E1299" i="36"/>
  <c r="E1300" i="36"/>
  <c r="E1301" i="36"/>
  <c r="E1302" i="36"/>
  <c r="E1303" i="36"/>
  <c r="E1304" i="36"/>
  <c r="E1305" i="36"/>
  <c r="E1306" i="36"/>
  <c r="E1307" i="36"/>
  <c r="E1308" i="36"/>
  <c r="E1309" i="36"/>
  <c r="E1310" i="36"/>
  <c r="E1311" i="36"/>
  <c r="E1312" i="36"/>
  <c r="E1313" i="36"/>
  <c r="E1314" i="36"/>
  <c r="E1315" i="36"/>
  <c r="E1316" i="36"/>
  <c r="E1317" i="36"/>
  <c r="E1318" i="36"/>
  <c r="E1319" i="36"/>
  <c r="E1320" i="36"/>
  <c r="E1321" i="36"/>
  <c r="E1322" i="36"/>
  <c r="E1323" i="36"/>
  <c r="E1324" i="36"/>
  <c r="E1325" i="36"/>
  <c r="E1326" i="36"/>
  <c r="E1327" i="36"/>
  <c r="E1328" i="36"/>
  <c r="E1329" i="36"/>
  <c r="E1330" i="36"/>
  <c r="E1331" i="36"/>
  <c r="E1332" i="36"/>
  <c r="E1333" i="36"/>
  <c r="E1334" i="36"/>
  <c r="E1335" i="36"/>
  <c r="E1336" i="36"/>
  <c r="E1337" i="36"/>
  <c r="E1338" i="36"/>
  <c r="E1339" i="36"/>
  <c r="E1340" i="36"/>
  <c r="E1341" i="36"/>
  <c r="E1342" i="36"/>
  <c r="E1343" i="36"/>
  <c r="E1344" i="36"/>
  <c r="E1345" i="36"/>
  <c r="E1346" i="36"/>
  <c r="E1347" i="36"/>
  <c r="E1348" i="36"/>
  <c r="E1349" i="36"/>
  <c r="E1350" i="36"/>
  <c r="E1351" i="36"/>
  <c r="E1352" i="36"/>
  <c r="E1353" i="36"/>
  <c r="E1354" i="36"/>
  <c r="E1355" i="36"/>
  <c r="E1356" i="36"/>
  <c r="E1357" i="36"/>
  <c r="E1358" i="36"/>
  <c r="E1359" i="36"/>
  <c r="E1360" i="36"/>
  <c r="E1361" i="36"/>
  <c r="E1362" i="36"/>
  <c r="E1363" i="36"/>
  <c r="E1364" i="36"/>
  <c r="E1365" i="36"/>
  <c r="E1366" i="36"/>
  <c r="E1367" i="36"/>
  <c r="E1368" i="36"/>
  <c r="E1369" i="36"/>
  <c r="E1370" i="36"/>
  <c r="E1371" i="36"/>
  <c r="E1372" i="36"/>
  <c r="E1373" i="36"/>
  <c r="E1374" i="36"/>
  <c r="E1375" i="36"/>
  <c r="E1376" i="36"/>
  <c r="E1377" i="36"/>
  <c r="E1378" i="36"/>
  <c r="E1379" i="36"/>
  <c r="E1380" i="36"/>
  <c r="E1381" i="36"/>
  <c r="E1382" i="36"/>
  <c r="E1383" i="36"/>
  <c r="E1384" i="36"/>
  <c r="E1385" i="36"/>
  <c r="E1386" i="36"/>
  <c r="E1387" i="36"/>
  <c r="E1388" i="36"/>
  <c r="E1389" i="36"/>
  <c r="E1390" i="36"/>
  <c r="E1391" i="36"/>
  <c r="E1392" i="36"/>
  <c r="E1393" i="36"/>
  <c r="E1394" i="36"/>
  <c r="E1395" i="36"/>
  <c r="E1396" i="36"/>
  <c r="E1397" i="36"/>
  <c r="E1398" i="36"/>
  <c r="E1399" i="36"/>
  <c r="E1400" i="36"/>
  <c r="E1401" i="36"/>
  <c r="E1402" i="36"/>
  <c r="E1403" i="36"/>
  <c r="E1404" i="36"/>
  <c r="E1405" i="36"/>
  <c r="E1406" i="36"/>
  <c r="E1407" i="36"/>
  <c r="E1408" i="36"/>
  <c r="E1409" i="36"/>
  <c r="E1410" i="36"/>
  <c r="E1411" i="36"/>
  <c r="E1412" i="36"/>
  <c r="E1413" i="36"/>
  <c r="E1414" i="36"/>
  <c r="E1415" i="36"/>
  <c r="E1416" i="36"/>
  <c r="E1417" i="36"/>
  <c r="E1418" i="36"/>
  <c r="E1419" i="36"/>
  <c r="E1420" i="36"/>
  <c r="E1421" i="36"/>
  <c r="E1422" i="36"/>
  <c r="E1423" i="36"/>
  <c r="E1424" i="36"/>
  <c r="E1425" i="36"/>
  <c r="E1426" i="36"/>
  <c r="E1427" i="36"/>
  <c r="E1428" i="36"/>
  <c r="E1429" i="36"/>
  <c r="E1430" i="36"/>
  <c r="E1431" i="36"/>
  <c r="E1432" i="36"/>
  <c r="E1433" i="36"/>
  <c r="E1434" i="36"/>
  <c r="E1435" i="36"/>
  <c r="E1436" i="36"/>
  <c r="E1437" i="36"/>
  <c r="E1438" i="36"/>
  <c r="E1439" i="36"/>
  <c r="E1440" i="36"/>
  <c r="E1441" i="36"/>
  <c r="E1442" i="36"/>
  <c r="E1443" i="36"/>
  <c r="E1444" i="36"/>
  <c r="E1445" i="36"/>
  <c r="E1446" i="36"/>
  <c r="E1447" i="36"/>
  <c r="E1448" i="36"/>
  <c r="E1449" i="36"/>
  <c r="E1450" i="36"/>
  <c r="E1451" i="36"/>
  <c r="E1452" i="36"/>
  <c r="E1453" i="36"/>
  <c r="E1454" i="36"/>
  <c r="E1455" i="36"/>
  <c r="E1456" i="36"/>
  <c r="E1457" i="36"/>
  <c r="E1458" i="36"/>
  <c r="E1459" i="36"/>
  <c r="E1460" i="36"/>
  <c r="E1461" i="36"/>
  <c r="E1462" i="36"/>
  <c r="E1463" i="36"/>
  <c r="E1464" i="36"/>
  <c r="E1465" i="36"/>
  <c r="E1466" i="36"/>
  <c r="E1467" i="36"/>
  <c r="E1468" i="36"/>
  <c r="E1469" i="36"/>
  <c r="E1470" i="36"/>
  <c r="E1471" i="36"/>
  <c r="E1472" i="36"/>
  <c r="E1473" i="36"/>
  <c r="E1474" i="36"/>
  <c r="E1475" i="36"/>
  <c r="E1476" i="36"/>
  <c r="E1477" i="36"/>
  <c r="E1478" i="36"/>
  <c r="E1479" i="36"/>
  <c r="E1480" i="36"/>
  <c r="E1481" i="36"/>
  <c r="E1482" i="36"/>
  <c r="E1483" i="36"/>
  <c r="E1484" i="36"/>
  <c r="E1485" i="36"/>
  <c r="E1486" i="36"/>
  <c r="E1487" i="36"/>
  <c r="E1488" i="36"/>
  <c r="E1489" i="36"/>
  <c r="E1490" i="36"/>
  <c r="E1491" i="36"/>
  <c r="E1492" i="36"/>
  <c r="E1493" i="36"/>
  <c r="E1494" i="36"/>
  <c r="E1495" i="36"/>
  <c r="E1496" i="36"/>
  <c r="E1497" i="36"/>
  <c r="E1498" i="36"/>
  <c r="E1499" i="36"/>
  <c r="E1500" i="36"/>
  <c r="E1501" i="36"/>
  <c r="E1502" i="36"/>
  <c r="E1503" i="36"/>
  <c r="E1504" i="36"/>
  <c r="E1505" i="36"/>
  <c r="D1007" i="36"/>
  <c r="D1008" i="36"/>
  <c r="D1009" i="36"/>
  <c r="D1010" i="36"/>
  <c r="D1011" i="36"/>
  <c r="D1012" i="36"/>
  <c r="D1013" i="36"/>
  <c r="D1014" i="36"/>
  <c r="D1015" i="36"/>
  <c r="D1016" i="36"/>
  <c r="D1017" i="36"/>
  <c r="D1018" i="36"/>
  <c r="D1019" i="36"/>
  <c r="D1020" i="36"/>
  <c r="D1021" i="36"/>
  <c r="D1022" i="36"/>
  <c r="D1023" i="36"/>
  <c r="D1024" i="36"/>
  <c r="D1025" i="36"/>
  <c r="D1026" i="36"/>
  <c r="D1027" i="36"/>
  <c r="D1028" i="36"/>
  <c r="D1029" i="36"/>
  <c r="D1030" i="36"/>
  <c r="D1031" i="36"/>
  <c r="D1032" i="36"/>
  <c r="D1033" i="36"/>
  <c r="D1034" i="36"/>
  <c r="D1035" i="36"/>
  <c r="D1036" i="36"/>
  <c r="D1037" i="36"/>
  <c r="D1038" i="36"/>
  <c r="D1039" i="36"/>
  <c r="D1040" i="36"/>
  <c r="D1041" i="36"/>
  <c r="D1042" i="36"/>
  <c r="D1043" i="36"/>
  <c r="D1044" i="36"/>
  <c r="D1045" i="36"/>
  <c r="D1046" i="36"/>
  <c r="D1047" i="36"/>
  <c r="D1048" i="36"/>
  <c r="D1049" i="36"/>
  <c r="D1050" i="36"/>
  <c r="D1051" i="36"/>
  <c r="D1052" i="36"/>
  <c r="D1053" i="36"/>
  <c r="D1054" i="36"/>
  <c r="D1055" i="36"/>
  <c r="D1056" i="36"/>
  <c r="D1057" i="36"/>
  <c r="D1058" i="36"/>
  <c r="D1059" i="36"/>
  <c r="D1060" i="36"/>
  <c r="D1061" i="36"/>
  <c r="D1062" i="36"/>
  <c r="D1063" i="36"/>
  <c r="D1064" i="36"/>
  <c r="D1065" i="36"/>
  <c r="D1066" i="36"/>
  <c r="D1067" i="36"/>
  <c r="D1068" i="36"/>
  <c r="D1069" i="36"/>
  <c r="D1070" i="36"/>
  <c r="D1071" i="36"/>
  <c r="D1072" i="36"/>
  <c r="D1073" i="36"/>
  <c r="D1074" i="36"/>
  <c r="D1075" i="36"/>
  <c r="D1076" i="36"/>
  <c r="D1077" i="36"/>
  <c r="D1078" i="36"/>
  <c r="D1079" i="36"/>
  <c r="D1080" i="36"/>
  <c r="D1081" i="36"/>
  <c r="D1082" i="36"/>
  <c r="D1083" i="36"/>
  <c r="D1084" i="36"/>
  <c r="D1085" i="36"/>
  <c r="D1086" i="36"/>
  <c r="D1087" i="36"/>
  <c r="D1088" i="36"/>
  <c r="D1089" i="36"/>
  <c r="D1090" i="36"/>
  <c r="D1091" i="36"/>
  <c r="D1092" i="36"/>
  <c r="D1093" i="36"/>
  <c r="D1094" i="36"/>
  <c r="D1095" i="36"/>
  <c r="D1096" i="36"/>
  <c r="D1097" i="36"/>
  <c r="D1098" i="36"/>
  <c r="D1099" i="36"/>
  <c r="D1100" i="36"/>
  <c r="D1101" i="36"/>
  <c r="D1102" i="36"/>
  <c r="D1103" i="36"/>
  <c r="D1104" i="36"/>
  <c r="D1105" i="36"/>
  <c r="D1106" i="36"/>
  <c r="D1107" i="36"/>
  <c r="D1108" i="36"/>
  <c r="D1109" i="36"/>
  <c r="D1110" i="36"/>
  <c r="D1111" i="36"/>
  <c r="D1112" i="36"/>
  <c r="D1113" i="36"/>
  <c r="D1114" i="36"/>
  <c r="D1115" i="36"/>
  <c r="D1116" i="36"/>
  <c r="D1117" i="36"/>
  <c r="D1118" i="36"/>
  <c r="D1119" i="36"/>
  <c r="D1120" i="36"/>
  <c r="D1121" i="36"/>
  <c r="D1122" i="36"/>
  <c r="D1123" i="36"/>
  <c r="D1124" i="36"/>
  <c r="D1125" i="36"/>
  <c r="D1126" i="36"/>
  <c r="D1127" i="36"/>
  <c r="D1128" i="36"/>
  <c r="D1129" i="36"/>
  <c r="D1130" i="36"/>
  <c r="D1131" i="36"/>
  <c r="D1132" i="36"/>
  <c r="D1133" i="36"/>
  <c r="D1134" i="36"/>
  <c r="D1135" i="36"/>
  <c r="D1136" i="36"/>
  <c r="D1137" i="36"/>
  <c r="D1138" i="36"/>
  <c r="D1139" i="36"/>
  <c r="D1140" i="36"/>
  <c r="D1141" i="36"/>
  <c r="D1142" i="36"/>
  <c r="D1143" i="36"/>
  <c r="D1144" i="36"/>
  <c r="D1145" i="36"/>
  <c r="D1146" i="36"/>
  <c r="D1147" i="36"/>
  <c r="D1148" i="36"/>
  <c r="D1149" i="36"/>
  <c r="D1150" i="36"/>
  <c r="D1151" i="36"/>
  <c r="D1152" i="36"/>
  <c r="D1153" i="36"/>
  <c r="D1154" i="36"/>
  <c r="D1155" i="36"/>
  <c r="D1156" i="36"/>
  <c r="D1157" i="36"/>
  <c r="D1158" i="36"/>
  <c r="D1159" i="36"/>
  <c r="D1160" i="36"/>
  <c r="D1161" i="36"/>
  <c r="D1162" i="36"/>
  <c r="D1163" i="36"/>
  <c r="D1164" i="36"/>
  <c r="D1165" i="36"/>
  <c r="D1166" i="36"/>
  <c r="D1167" i="36"/>
  <c r="D1168" i="36"/>
  <c r="D1169" i="36"/>
  <c r="D1170" i="36"/>
  <c r="D1171" i="36"/>
  <c r="D1172" i="36"/>
  <c r="D1173" i="36"/>
  <c r="D1174" i="36"/>
  <c r="D1175" i="36"/>
  <c r="D1176" i="36"/>
  <c r="D1177" i="36"/>
  <c r="D1178" i="36"/>
  <c r="D1179" i="36"/>
  <c r="D1180" i="36"/>
  <c r="D1181" i="36"/>
  <c r="D1182" i="36"/>
  <c r="D1183" i="36"/>
  <c r="D1184" i="36"/>
  <c r="D1185" i="36"/>
  <c r="D1186" i="36"/>
  <c r="D1187" i="36"/>
  <c r="D1188" i="36"/>
  <c r="D1189" i="36"/>
  <c r="D1190" i="36"/>
  <c r="D1191" i="36"/>
  <c r="D1192" i="36"/>
  <c r="D1193" i="36"/>
  <c r="D1194" i="36"/>
  <c r="D1195" i="36"/>
  <c r="D1196" i="36"/>
  <c r="D1197" i="36"/>
  <c r="D1198" i="36"/>
  <c r="D1199" i="36"/>
  <c r="D1200" i="36"/>
  <c r="D1201" i="36"/>
  <c r="D1202" i="36"/>
  <c r="D1203" i="36"/>
  <c r="D1204" i="36"/>
  <c r="D1205" i="36"/>
  <c r="D1206" i="36"/>
  <c r="D1207" i="36"/>
  <c r="D1208" i="36"/>
  <c r="D1209" i="36"/>
  <c r="D1210" i="36"/>
  <c r="D1211" i="36"/>
  <c r="D1212" i="36"/>
  <c r="D1213" i="36"/>
  <c r="D1214" i="36"/>
  <c r="D1215" i="36"/>
  <c r="D1216" i="36"/>
  <c r="D1217" i="36"/>
  <c r="D1218" i="36"/>
  <c r="D1219" i="36"/>
  <c r="D1220" i="36"/>
  <c r="D1221" i="36"/>
  <c r="D1222" i="36"/>
  <c r="D1223" i="36"/>
  <c r="D1224" i="36"/>
  <c r="D1225" i="36"/>
  <c r="D1226" i="36"/>
  <c r="D1227" i="36"/>
  <c r="D1228" i="36"/>
  <c r="D1229" i="36"/>
  <c r="D1230" i="36"/>
  <c r="D1231" i="36"/>
  <c r="D1232" i="36"/>
  <c r="D1233" i="36"/>
  <c r="D1234" i="36"/>
  <c r="D1235" i="36"/>
  <c r="D1236" i="36"/>
  <c r="D1237" i="36"/>
  <c r="D1238" i="36"/>
  <c r="D1239" i="36"/>
  <c r="D1240" i="36"/>
  <c r="D1241" i="36"/>
  <c r="D1242" i="36"/>
  <c r="D1243" i="36"/>
  <c r="D1244" i="36"/>
  <c r="D1245" i="36"/>
  <c r="D1246" i="36"/>
  <c r="D1247" i="36"/>
  <c r="D1248" i="36"/>
  <c r="D1249" i="36"/>
  <c r="D1250" i="36"/>
  <c r="D1251" i="36"/>
  <c r="D1252" i="36"/>
  <c r="D1253" i="36"/>
  <c r="D1254" i="36"/>
  <c r="D1255" i="36"/>
  <c r="D1256" i="36"/>
  <c r="D1257" i="36"/>
  <c r="D1258" i="36"/>
  <c r="D1259" i="36"/>
  <c r="D1260" i="36"/>
  <c r="D1261" i="36"/>
  <c r="D1262" i="36"/>
  <c r="D1263" i="36"/>
  <c r="D1264" i="36"/>
  <c r="D1265" i="36"/>
  <c r="D1266" i="36"/>
  <c r="D1267" i="36"/>
  <c r="D1268" i="36"/>
  <c r="D1269" i="36"/>
  <c r="D1270" i="36"/>
  <c r="D1271" i="36"/>
  <c r="D1272" i="36"/>
  <c r="D1273" i="36"/>
  <c r="D1274" i="36"/>
  <c r="D1275" i="36"/>
  <c r="D1276" i="36"/>
  <c r="D1277" i="36"/>
  <c r="D1278" i="36"/>
  <c r="D1279" i="36"/>
  <c r="D1280" i="36"/>
  <c r="D1281" i="36"/>
  <c r="D1282" i="36"/>
  <c r="D1283" i="36"/>
  <c r="D1284" i="36"/>
  <c r="D1285" i="36"/>
  <c r="D1286" i="36"/>
  <c r="D1287" i="36"/>
  <c r="D1288" i="36"/>
  <c r="D1289" i="36"/>
  <c r="D1290" i="36"/>
  <c r="D1291" i="36"/>
  <c r="D1292" i="36"/>
  <c r="D1293" i="36"/>
  <c r="D1294" i="36"/>
  <c r="D1295" i="36"/>
  <c r="D1296" i="36"/>
  <c r="D1297" i="36"/>
  <c r="D1298" i="36"/>
  <c r="D1299" i="36"/>
  <c r="D1300" i="36"/>
  <c r="D1301" i="36"/>
  <c r="D1302" i="36"/>
  <c r="D1303" i="36"/>
  <c r="D1304" i="36"/>
  <c r="D1305" i="36"/>
  <c r="D1306" i="36"/>
  <c r="D1307" i="36"/>
  <c r="D1308" i="36"/>
  <c r="D1309" i="36"/>
  <c r="D1310" i="36"/>
  <c r="D1311" i="36"/>
  <c r="D1312" i="36"/>
  <c r="D1313" i="36"/>
  <c r="D1314" i="36"/>
  <c r="D1315" i="36"/>
  <c r="D1316" i="36"/>
  <c r="D1317" i="36"/>
  <c r="D1318" i="36"/>
  <c r="D1319" i="36"/>
  <c r="D1320" i="36"/>
  <c r="D1321" i="36"/>
  <c r="D1322" i="36"/>
  <c r="D1323" i="36"/>
  <c r="D1324" i="36"/>
  <c r="D1325" i="36"/>
  <c r="D1326" i="36"/>
  <c r="D1327" i="36"/>
  <c r="D1328" i="36"/>
  <c r="D1329" i="36"/>
  <c r="D1330" i="36"/>
  <c r="D1331" i="36"/>
  <c r="D1332" i="36"/>
  <c r="D1333" i="36"/>
  <c r="D1334" i="36"/>
  <c r="D1335" i="36"/>
  <c r="D1336" i="36"/>
  <c r="D1337" i="36"/>
  <c r="D1338" i="36"/>
  <c r="D1339" i="36"/>
  <c r="D1340" i="36"/>
  <c r="D1341" i="36"/>
  <c r="D1342" i="36"/>
  <c r="D1343" i="36"/>
  <c r="D1344" i="36"/>
  <c r="D1345" i="36"/>
  <c r="D1346" i="36"/>
  <c r="D1347" i="36"/>
  <c r="D1348" i="36"/>
  <c r="D1349" i="36"/>
  <c r="D1350" i="36"/>
  <c r="D1351" i="36"/>
  <c r="D1352" i="36"/>
  <c r="D1353" i="36"/>
  <c r="D1354" i="36"/>
  <c r="D1355" i="36"/>
  <c r="D1356" i="36"/>
  <c r="D1357" i="36"/>
  <c r="D1358" i="36"/>
  <c r="D1359" i="36"/>
  <c r="D1360" i="36"/>
  <c r="D1361" i="36"/>
  <c r="D1362" i="36"/>
  <c r="D1363" i="36"/>
  <c r="D1364" i="36"/>
  <c r="D1365" i="36"/>
  <c r="D1366" i="36"/>
  <c r="D1367" i="36"/>
  <c r="D1368" i="36"/>
  <c r="D1369" i="36"/>
  <c r="D1370" i="36"/>
  <c r="D1371" i="36"/>
  <c r="D1372" i="36"/>
  <c r="D1373" i="36"/>
  <c r="D1374" i="36"/>
  <c r="D1375" i="36"/>
  <c r="D1376" i="36"/>
  <c r="D1377" i="36"/>
  <c r="D1378" i="36"/>
  <c r="D1379" i="36"/>
  <c r="D1380" i="36"/>
  <c r="D1381" i="36"/>
  <c r="D1382" i="36"/>
  <c r="D1383" i="36"/>
  <c r="D1384" i="36"/>
  <c r="D1385" i="36"/>
  <c r="D1386" i="36"/>
  <c r="D1387" i="36"/>
  <c r="D1388" i="36"/>
  <c r="D1389" i="36"/>
  <c r="D1390" i="36"/>
  <c r="D1391" i="36"/>
  <c r="D1392" i="36"/>
  <c r="D1393" i="36"/>
  <c r="D1394" i="36"/>
  <c r="D1395" i="36"/>
  <c r="D1396" i="36"/>
  <c r="D1397" i="36"/>
  <c r="D1398" i="36"/>
  <c r="D1399" i="36"/>
  <c r="D1400" i="36"/>
  <c r="D1401" i="36"/>
  <c r="D1402" i="36"/>
  <c r="D1403" i="36"/>
  <c r="D1404" i="36"/>
  <c r="D1405" i="36"/>
  <c r="D1406" i="36"/>
  <c r="D1407" i="36"/>
  <c r="D1408" i="36"/>
  <c r="D1409" i="36"/>
  <c r="D1410" i="36"/>
  <c r="D1411" i="36"/>
  <c r="D1412" i="36"/>
  <c r="D1413" i="36"/>
  <c r="D1414" i="36"/>
  <c r="D1415" i="36"/>
  <c r="D1416" i="36"/>
  <c r="D1417" i="36"/>
  <c r="D1418" i="36"/>
  <c r="D1419" i="36"/>
  <c r="D1420" i="36"/>
  <c r="D1421" i="36"/>
  <c r="D1422" i="36"/>
  <c r="D1423" i="36"/>
  <c r="D1424" i="36"/>
  <c r="D1425" i="36"/>
  <c r="D1426" i="36"/>
  <c r="D1427" i="36"/>
  <c r="D1428" i="36"/>
  <c r="D1429" i="36"/>
  <c r="D1430" i="36"/>
  <c r="D1431" i="36"/>
  <c r="D1432" i="36"/>
  <c r="D1433" i="36"/>
  <c r="D1434" i="36"/>
  <c r="D1435" i="36"/>
  <c r="D1436" i="36"/>
  <c r="D1437" i="36"/>
  <c r="D1438" i="36"/>
  <c r="D1439" i="36"/>
  <c r="D1440" i="36"/>
  <c r="D1441" i="36"/>
  <c r="D1442" i="36"/>
  <c r="D1443" i="36"/>
  <c r="D1444" i="36"/>
  <c r="D1445" i="36"/>
  <c r="D1446" i="36"/>
  <c r="D1447" i="36"/>
  <c r="D1448" i="36"/>
  <c r="D1449" i="36"/>
  <c r="D1450" i="36"/>
  <c r="D1451" i="36"/>
  <c r="D1452" i="36"/>
  <c r="D1453" i="36"/>
  <c r="D1454" i="36"/>
  <c r="D1455" i="36"/>
  <c r="D1456" i="36"/>
  <c r="D1457" i="36"/>
  <c r="D1458" i="36"/>
  <c r="D1459" i="36"/>
  <c r="D1460" i="36"/>
  <c r="D1461" i="36"/>
  <c r="D1462" i="36"/>
  <c r="D1463" i="36"/>
  <c r="D1464" i="36"/>
  <c r="D1465" i="36"/>
  <c r="D1466" i="36"/>
  <c r="D1467" i="36"/>
  <c r="D1468" i="36"/>
  <c r="D1469" i="36"/>
  <c r="D1470" i="36"/>
  <c r="D1471" i="36"/>
  <c r="D1472" i="36"/>
  <c r="D1473" i="36"/>
  <c r="D1474" i="36"/>
  <c r="D1475" i="36"/>
  <c r="D1476" i="36"/>
  <c r="D1477" i="36"/>
  <c r="D1478" i="36"/>
  <c r="D1479" i="36"/>
  <c r="D1480" i="36"/>
  <c r="D1481" i="36"/>
  <c r="D1482" i="36"/>
  <c r="D1483" i="36"/>
  <c r="D1484" i="36"/>
  <c r="D1485" i="36"/>
  <c r="D1486" i="36"/>
  <c r="D1487" i="36"/>
  <c r="D1488" i="36"/>
  <c r="D1489" i="36"/>
  <c r="D1490" i="36"/>
  <c r="D1491" i="36"/>
  <c r="D1492" i="36"/>
  <c r="D1493" i="36"/>
  <c r="D1494" i="36"/>
  <c r="D1495" i="36"/>
  <c r="D1496" i="36"/>
  <c r="D1497" i="36"/>
  <c r="D1498" i="36"/>
  <c r="D1499" i="36"/>
  <c r="D1500" i="36"/>
  <c r="D1501" i="36"/>
  <c r="D1502" i="36"/>
  <c r="D1503" i="36"/>
  <c r="D1504" i="36"/>
  <c r="D1505" i="36"/>
  <c r="C1007" i="36"/>
  <c r="C1008" i="36"/>
  <c r="C1009" i="36"/>
  <c r="C1010" i="36"/>
  <c r="C1011" i="36"/>
  <c r="C1012" i="36"/>
  <c r="C1013" i="36"/>
  <c r="C1014" i="36"/>
  <c r="C1015" i="36"/>
  <c r="C1016" i="36"/>
  <c r="C1017" i="36"/>
  <c r="C1018" i="36"/>
  <c r="C1019" i="36"/>
  <c r="C1020" i="36"/>
  <c r="C1021" i="36"/>
  <c r="C1022" i="36"/>
  <c r="C1023" i="36"/>
  <c r="C1024" i="36"/>
  <c r="C1025" i="36"/>
  <c r="C1026" i="36"/>
  <c r="C1027" i="36"/>
  <c r="C1028" i="36"/>
  <c r="C1029" i="36"/>
  <c r="C1030" i="36"/>
  <c r="C1031" i="36"/>
  <c r="C1032" i="36"/>
  <c r="C1033" i="36"/>
  <c r="C1034" i="36"/>
  <c r="C1035" i="36"/>
  <c r="C1036" i="36"/>
  <c r="C1037" i="36"/>
  <c r="C1038" i="36"/>
  <c r="C1039" i="36"/>
  <c r="C1040" i="36"/>
  <c r="C1041" i="36"/>
  <c r="C1042" i="36"/>
  <c r="C1043" i="36"/>
  <c r="C1044" i="36"/>
  <c r="C1045" i="36"/>
  <c r="C1046" i="36"/>
  <c r="C1047" i="36"/>
  <c r="C1048" i="36"/>
  <c r="C1049" i="36"/>
  <c r="C1050" i="36"/>
  <c r="C1051" i="36"/>
  <c r="C1052" i="36"/>
  <c r="C1053" i="36"/>
  <c r="C1054" i="36"/>
  <c r="C1055" i="36"/>
  <c r="C1056" i="36"/>
  <c r="C1057" i="36"/>
  <c r="C1058" i="36"/>
  <c r="C1059" i="36"/>
  <c r="C1060" i="36"/>
  <c r="C1061" i="36"/>
  <c r="C1062" i="36"/>
  <c r="C1063" i="36"/>
  <c r="C1064" i="36"/>
  <c r="C1065" i="36"/>
  <c r="C1066" i="36"/>
  <c r="C1067" i="36"/>
  <c r="C1068" i="36"/>
  <c r="C1069" i="36"/>
  <c r="C1070" i="36"/>
  <c r="C1071" i="36"/>
  <c r="C1072" i="36"/>
  <c r="C1073" i="36"/>
  <c r="C1074" i="36"/>
  <c r="C1075" i="36"/>
  <c r="C1076" i="36"/>
  <c r="C1077" i="36"/>
  <c r="C1078" i="36"/>
  <c r="C1079" i="36"/>
  <c r="C1080" i="36"/>
  <c r="C1081" i="36"/>
  <c r="C1082" i="36"/>
  <c r="C1083" i="36"/>
  <c r="C1084" i="36"/>
  <c r="C1085" i="36"/>
  <c r="C1086" i="36"/>
  <c r="C1087" i="36"/>
  <c r="C1088" i="36"/>
  <c r="C1089" i="36"/>
  <c r="C1090" i="36"/>
  <c r="C1091" i="36"/>
  <c r="C1092" i="36"/>
  <c r="C1093" i="36"/>
  <c r="C1094" i="36"/>
  <c r="C1095" i="36"/>
  <c r="C1096" i="36"/>
  <c r="C1097" i="36"/>
  <c r="C1098" i="36"/>
  <c r="C1099" i="36"/>
  <c r="C1100" i="36"/>
  <c r="C1101" i="36"/>
  <c r="C1102" i="36"/>
  <c r="C1103" i="36"/>
  <c r="C1104" i="36"/>
  <c r="C1105" i="36"/>
  <c r="C1106" i="36"/>
  <c r="C1107" i="36"/>
  <c r="C1108" i="36"/>
  <c r="C1109" i="36"/>
  <c r="C1110" i="36"/>
  <c r="C1111" i="36"/>
  <c r="C1112" i="36"/>
  <c r="C1113" i="36"/>
  <c r="C1114" i="36"/>
  <c r="C1115" i="36"/>
  <c r="C1116" i="36"/>
  <c r="C1117" i="36"/>
  <c r="C1118" i="36"/>
  <c r="C1119" i="36"/>
  <c r="C1120" i="36"/>
  <c r="C1121" i="36"/>
  <c r="C1122" i="36"/>
  <c r="C1123" i="36"/>
  <c r="C1124" i="36"/>
  <c r="C1125" i="36"/>
  <c r="C1126" i="36"/>
  <c r="C1127" i="36"/>
  <c r="C1128" i="36"/>
  <c r="C1129" i="36"/>
  <c r="C1130" i="36"/>
  <c r="C1131" i="36"/>
  <c r="C1132" i="36"/>
  <c r="C1133" i="36"/>
  <c r="C1134" i="36"/>
  <c r="C1135" i="36"/>
  <c r="C1136" i="36"/>
  <c r="C1137" i="36"/>
  <c r="C1138" i="36"/>
  <c r="C1139" i="36"/>
  <c r="C1140" i="36"/>
  <c r="C1141" i="36"/>
  <c r="C1142" i="36"/>
  <c r="C1143" i="36"/>
  <c r="C1144" i="36"/>
  <c r="C1145" i="36"/>
  <c r="C1146" i="36"/>
  <c r="C1147" i="36"/>
  <c r="C1148" i="36"/>
  <c r="C1149" i="36"/>
  <c r="C1150" i="36"/>
  <c r="C1151" i="36"/>
  <c r="C1152" i="36"/>
  <c r="C1153" i="36"/>
  <c r="C1154" i="36"/>
  <c r="C1155" i="36"/>
  <c r="C1156" i="36"/>
  <c r="C1157" i="36"/>
  <c r="C1158" i="36"/>
  <c r="C1159" i="36"/>
  <c r="C1160" i="36"/>
  <c r="C1161" i="36"/>
  <c r="C1162" i="36"/>
  <c r="C1163" i="36"/>
  <c r="C1164" i="36"/>
  <c r="C1165" i="36"/>
  <c r="C1166" i="36"/>
  <c r="C1167" i="36"/>
  <c r="C1168" i="36"/>
  <c r="C1169" i="36"/>
  <c r="C1170" i="36"/>
  <c r="C1171" i="36"/>
  <c r="C1172" i="36"/>
  <c r="C1173" i="36"/>
  <c r="C1174" i="36"/>
  <c r="C1175" i="36"/>
  <c r="C1176" i="36"/>
  <c r="C1177" i="36"/>
  <c r="C1178" i="36"/>
  <c r="C1179" i="36"/>
  <c r="C1180" i="36"/>
  <c r="C1181" i="36"/>
  <c r="C1182" i="36"/>
  <c r="C1183" i="36"/>
  <c r="C1184" i="36"/>
  <c r="C1185" i="36"/>
  <c r="C1186" i="36"/>
  <c r="C1187" i="36"/>
  <c r="C1188" i="36"/>
  <c r="C1189" i="36"/>
  <c r="C1190" i="36"/>
  <c r="C1191" i="36"/>
  <c r="C1192" i="36"/>
  <c r="C1193" i="36"/>
  <c r="C1194" i="36"/>
  <c r="C1195" i="36"/>
  <c r="C1196" i="36"/>
  <c r="C1197" i="36"/>
  <c r="C1198" i="36"/>
  <c r="C1199" i="36"/>
  <c r="C1200" i="36"/>
  <c r="C1201" i="36"/>
  <c r="C1202" i="36"/>
  <c r="C1203" i="36"/>
  <c r="C1204" i="36"/>
  <c r="C1205" i="36"/>
  <c r="C1206" i="36"/>
  <c r="C1207" i="36"/>
  <c r="C1208" i="36"/>
  <c r="C1209" i="36"/>
  <c r="C1210" i="36"/>
  <c r="C1211" i="36"/>
  <c r="C1212" i="36"/>
  <c r="C1213" i="36"/>
  <c r="C1214" i="36"/>
  <c r="C1215" i="36"/>
  <c r="C1216" i="36"/>
  <c r="C1217" i="36"/>
  <c r="C1218" i="36"/>
  <c r="C1219" i="36"/>
  <c r="C1220" i="36"/>
  <c r="C1221" i="36"/>
  <c r="C1222" i="36"/>
  <c r="C1223" i="36"/>
  <c r="C1224" i="36"/>
  <c r="C1225" i="36"/>
  <c r="C1226" i="36"/>
  <c r="C1227" i="36"/>
  <c r="C1228" i="36"/>
  <c r="C1229" i="36"/>
  <c r="C1230" i="36"/>
  <c r="C1231" i="36"/>
  <c r="C1232" i="36"/>
  <c r="C1233" i="36"/>
  <c r="C1234" i="36"/>
  <c r="C1235" i="36"/>
  <c r="C1236" i="36"/>
  <c r="C1237" i="36"/>
  <c r="C1238" i="36"/>
  <c r="C1239" i="36"/>
  <c r="C1240" i="36"/>
  <c r="C1241" i="36"/>
  <c r="C1242" i="36"/>
  <c r="C1243" i="36"/>
  <c r="C1244" i="36"/>
  <c r="C1245" i="36"/>
  <c r="C1246" i="36"/>
  <c r="C1247" i="36"/>
  <c r="C1248" i="36"/>
  <c r="C1249" i="36"/>
  <c r="C1250" i="36"/>
  <c r="C1251" i="36"/>
  <c r="C1252" i="36"/>
  <c r="C1253" i="36"/>
  <c r="C1254" i="36"/>
  <c r="C1255" i="36"/>
  <c r="C1256" i="36"/>
  <c r="C1257" i="36"/>
  <c r="C1258" i="36"/>
  <c r="C1259" i="36"/>
  <c r="C1260" i="36"/>
  <c r="C1261" i="36"/>
  <c r="C1262" i="36"/>
  <c r="C1263" i="36"/>
  <c r="C1264" i="36"/>
  <c r="C1265" i="36"/>
  <c r="C1266" i="36"/>
  <c r="C1267" i="36"/>
  <c r="C1268" i="36"/>
  <c r="C1269" i="36"/>
  <c r="C1270" i="36"/>
  <c r="C1271" i="36"/>
  <c r="C1272" i="36"/>
  <c r="C1273" i="36"/>
  <c r="C1274" i="36"/>
  <c r="C1275" i="36"/>
  <c r="C1276" i="36"/>
  <c r="C1277" i="36"/>
  <c r="C1278" i="36"/>
  <c r="C1279" i="36"/>
  <c r="C1280" i="36"/>
  <c r="C1281" i="36"/>
  <c r="C1282" i="36"/>
  <c r="C1283" i="36"/>
  <c r="C1284" i="36"/>
  <c r="C1285" i="36"/>
  <c r="C1286" i="36"/>
  <c r="C1287" i="36"/>
  <c r="C1288" i="36"/>
  <c r="C1289" i="36"/>
  <c r="C1290" i="36"/>
  <c r="C1291" i="36"/>
  <c r="C1292" i="36"/>
  <c r="C1293" i="36"/>
  <c r="C1294" i="36"/>
  <c r="C1295" i="36"/>
  <c r="C1296" i="36"/>
  <c r="C1297" i="36"/>
  <c r="C1298" i="36"/>
  <c r="C1299" i="36"/>
  <c r="C1300" i="36"/>
  <c r="C1301" i="36"/>
  <c r="C1302" i="36"/>
  <c r="C1303" i="36"/>
  <c r="C1304" i="36"/>
  <c r="C1305" i="36"/>
  <c r="C1306" i="36"/>
  <c r="C1307" i="36"/>
  <c r="C1308" i="36"/>
  <c r="C1309" i="36"/>
  <c r="C1310" i="36"/>
  <c r="C1311" i="36"/>
  <c r="C1312" i="36"/>
  <c r="C1313" i="36"/>
  <c r="C1314" i="36"/>
  <c r="C1315" i="36"/>
  <c r="C1316" i="36"/>
  <c r="C1317" i="36"/>
  <c r="C1318" i="36"/>
  <c r="C1319" i="36"/>
  <c r="C1320" i="36"/>
  <c r="C1321" i="36"/>
  <c r="C1322" i="36"/>
  <c r="C1323" i="36"/>
  <c r="C1324" i="36"/>
  <c r="C1325" i="36"/>
  <c r="C1326" i="36"/>
  <c r="C1327" i="36"/>
  <c r="C1328" i="36"/>
  <c r="C1329" i="36"/>
  <c r="C1330" i="36"/>
  <c r="C1331" i="36"/>
  <c r="C1332" i="36"/>
  <c r="C1333" i="36"/>
  <c r="C1334" i="36"/>
  <c r="C1335" i="36"/>
  <c r="C1336" i="36"/>
  <c r="C1337" i="36"/>
  <c r="C1338" i="36"/>
  <c r="C1339" i="36"/>
  <c r="C1340" i="36"/>
  <c r="C1341" i="36"/>
  <c r="C1342" i="36"/>
  <c r="C1343" i="36"/>
  <c r="C1344" i="36"/>
  <c r="C1345" i="36"/>
  <c r="C1346" i="36"/>
  <c r="C1347" i="36"/>
  <c r="C1348" i="36"/>
  <c r="C1349" i="36"/>
  <c r="C1350" i="36"/>
  <c r="C1351" i="36"/>
  <c r="C1352" i="36"/>
  <c r="C1353" i="36"/>
  <c r="C1354" i="36"/>
  <c r="C1355" i="36"/>
  <c r="C1356" i="36"/>
  <c r="C1357" i="36"/>
  <c r="C1358" i="36"/>
  <c r="C1359" i="36"/>
  <c r="C1360" i="36"/>
  <c r="C1361" i="36"/>
  <c r="C1362" i="36"/>
  <c r="C1363" i="36"/>
  <c r="C1364" i="36"/>
  <c r="C1365" i="36"/>
  <c r="C1366" i="36"/>
  <c r="C1367" i="36"/>
  <c r="C1368" i="36"/>
  <c r="C1369" i="36"/>
  <c r="C1370" i="36"/>
  <c r="C1371" i="36"/>
  <c r="C1372" i="36"/>
  <c r="C1373" i="36"/>
  <c r="C1374" i="36"/>
  <c r="C1375" i="36"/>
  <c r="C1376" i="36"/>
  <c r="C1377" i="36"/>
  <c r="C1378" i="36"/>
  <c r="C1379" i="36"/>
  <c r="C1380" i="36"/>
  <c r="C1381" i="36"/>
  <c r="C1382" i="36"/>
  <c r="C1383" i="36"/>
  <c r="C1384" i="36"/>
  <c r="C1385" i="36"/>
  <c r="C1386" i="36"/>
  <c r="C1387" i="36"/>
  <c r="C1388" i="36"/>
  <c r="C1389" i="36"/>
  <c r="C1390" i="36"/>
  <c r="C1391" i="36"/>
  <c r="C1392" i="36"/>
  <c r="C1393" i="36"/>
  <c r="C1394" i="36"/>
  <c r="C1395" i="36"/>
  <c r="C1396" i="36"/>
  <c r="C1397" i="36"/>
  <c r="C1398" i="36"/>
  <c r="C1399" i="36"/>
  <c r="C1400" i="36"/>
  <c r="C1401" i="36"/>
  <c r="C1402" i="36"/>
  <c r="C1403" i="36"/>
  <c r="C1404" i="36"/>
  <c r="C1405" i="36"/>
  <c r="C1406" i="36"/>
  <c r="C1407" i="36"/>
  <c r="C1408" i="36"/>
  <c r="C1409" i="36"/>
  <c r="C1410" i="36"/>
  <c r="C1411" i="36"/>
  <c r="C1412" i="36"/>
  <c r="C1413" i="36"/>
  <c r="C1414" i="36"/>
  <c r="C1415" i="36"/>
  <c r="C1416" i="36"/>
  <c r="C1417" i="36"/>
  <c r="C1418" i="36"/>
  <c r="C1419" i="36"/>
  <c r="C1420" i="36"/>
  <c r="C1421" i="36"/>
  <c r="C1422" i="36"/>
  <c r="C1423" i="36"/>
  <c r="C1424" i="36"/>
  <c r="C1425" i="36"/>
  <c r="C1426" i="36"/>
  <c r="C1427" i="36"/>
  <c r="C1428" i="36"/>
  <c r="C1429" i="36"/>
  <c r="C1430" i="36"/>
  <c r="C1431" i="36"/>
  <c r="C1432" i="36"/>
  <c r="C1433" i="36"/>
  <c r="C1434" i="36"/>
  <c r="C1435" i="36"/>
  <c r="C1436" i="36"/>
  <c r="C1437" i="36"/>
  <c r="C1438" i="36"/>
  <c r="C1439" i="36"/>
  <c r="C1440" i="36"/>
  <c r="C1441" i="36"/>
  <c r="C1442" i="36"/>
  <c r="C1443" i="36"/>
  <c r="C1444" i="36"/>
  <c r="C1445" i="36"/>
  <c r="C1446" i="36"/>
  <c r="C1447" i="36"/>
  <c r="C1448" i="36"/>
  <c r="C1449" i="36"/>
  <c r="C1450" i="36"/>
  <c r="C1451" i="36"/>
  <c r="C1452" i="36"/>
  <c r="C1453" i="36"/>
  <c r="C1454" i="36"/>
  <c r="C1455" i="36"/>
  <c r="C1456" i="36"/>
  <c r="C1457" i="36"/>
  <c r="C1458" i="36"/>
  <c r="C1459" i="36"/>
  <c r="C1460" i="36"/>
  <c r="C1461" i="36"/>
  <c r="C1462" i="36"/>
  <c r="C1463" i="36"/>
  <c r="C1464" i="36"/>
  <c r="C1465" i="36"/>
  <c r="C1466" i="36"/>
  <c r="C1467" i="36"/>
  <c r="C1468" i="36"/>
  <c r="C1469" i="36"/>
  <c r="C1470" i="36"/>
  <c r="C1471" i="36"/>
  <c r="C1472" i="36"/>
  <c r="C1473" i="36"/>
  <c r="C1474" i="36"/>
  <c r="C1475" i="36"/>
  <c r="C1476" i="36"/>
  <c r="C1477" i="36"/>
  <c r="C1478" i="36"/>
  <c r="C1479" i="36"/>
  <c r="C1480" i="36"/>
  <c r="C1481" i="36"/>
  <c r="C1482" i="36"/>
  <c r="C1483" i="36"/>
  <c r="C1484" i="36"/>
  <c r="C1485" i="36"/>
  <c r="C1486" i="36"/>
  <c r="C1487" i="36"/>
  <c r="C1488" i="36"/>
  <c r="C1489" i="36"/>
  <c r="C1490" i="36"/>
  <c r="C1491" i="36"/>
  <c r="C1492" i="36"/>
  <c r="C1493" i="36"/>
  <c r="C1494" i="36"/>
  <c r="C1495" i="36"/>
  <c r="C1496" i="36"/>
  <c r="C1497" i="36"/>
  <c r="C1498" i="36"/>
  <c r="C1499" i="36"/>
  <c r="C1500" i="36"/>
  <c r="C1501" i="36"/>
  <c r="C1502" i="36"/>
  <c r="C1503" i="36"/>
  <c r="C1504" i="36"/>
  <c r="C1505" i="36"/>
  <c r="E707" i="36"/>
  <c r="E708" i="36"/>
  <c r="E709" i="36"/>
  <c r="E710" i="36"/>
  <c r="E711" i="36"/>
  <c r="E712" i="36"/>
  <c r="E713" i="36"/>
  <c r="E714" i="36"/>
  <c r="E715" i="36"/>
  <c r="E716" i="36"/>
  <c r="E717" i="36"/>
  <c r="E718" i="36"/>
  <c r="E719" i="36"/>
  <c r="E720" i="36"/>
  <c r="E721" i="36"/>
  <c r="E722" i="36"/>
  <c r="E723" i="36"/>
  <c r="E724" i="36"/>
  <c r="E725" i="36"/>
  <c r="E726" i="36"/>
  <c r="E727" i="36"/>
  <c r="E728" i="36"/>
  <c r="E729" i="36"/>
  <c r="E730" i="36"/>
  <c r="E731" i="36"/>
  <c r="E732" i="36"/>
  <c r="E733" i="36"/>
  <c r="E734" i="36"/>
  <c r="E735" i="36"/>
  <c r="E736" i="36"/>
  <c r="E737" i="36"/>
  <c r="E738" i="36"/>
  <c r="E739" i="36"/>
  <c r="E740" i="36"/>
  <c r="E741" i="36"/>
  <c r="E742" i="36"/>
  <c r="E743" i="36"/>
  <c r="E744" i="36"/>
  <c r="E745" i="36"/>
  <c r="E746" i="36"/>
  <c r="E747" i="36"/>
  <c r="E748" i="36"/>
  <c r="E749" i="36"/>
  <c r="E750" i="36"/>
  <c r="E751" i="36"/>
  <c r="E752" i="36"/>
  <c r="E753" i="36"/>
  <c r="E754" i="36"/>
  <c r="E755" i="36"/>
  <c r="E756" i="36"/>
  <c r="E757" i="36"/>
  <c r="E758" i="36"/>
  <c r="E759" i="36"/>
  <c r="E760" i="36"/>
  <c r="E761" i="36"/>
  <c r="E762" i="36"/>
  <c r="E763" i="36"/>
  <c r="E764" i="36"/>
  <c r="E765" i="36"/>
  <c r="E766" i="36"/>
  <c r="E767" i="36"/>
  <c r="E768" i="36"/>
  <c r="E769" i="36"/>
  <c r="E770" i="36"/>
  <c r="E771" i="36"/>
  <c r="E772" i="36"/>
  <c r="E773" i="36"/>
  <c r="E774" i="36"/>
  <c r="E775" i="36"/>
  <c r="E776" i="36"/>
  <c r="E777" i="36"/>
  <c r="E778" i="36"/>
  <c r="E779" i="36"/>
  <c r="E780" i="36"/>
  <c r="E781" i="36"/>
  <c r="E782" i="36"/>
  <c r="E783" i="36"/>
  <c r="E784" i="36"/>
  <c r="E785" i="36"/>
  <c r="E786" i="36"/>
  <c r="E787" i="36"/>
  <c r="E788" i="36"/>
  <c r="E789" i="36"/>
  <c r="E790" i="36"/>
  <c r="E791" i="36"/>
  <c r="E792" i="36"/>
  <c r="E793" i="36"/>
  <c r="E794" i="36"/>
  <c r="E795" i="36"/>
  <c r="E796" i="36"/>
  <c r="E797" i="36"/>
  <c r="E798" i="36"/>
  <c r="E799" i="36"/>
  <c r="E800" i="36"/>
  <c r="E801" i="36"/>
  <c r="E802" i="36"/>
  <c r="E803" i="36"/>
  <c r="E804" i="36"/>
  <c r="E805" i="36"/>
  <c r="E806" i="36"/>
  <c r="E807" i="36"/>
  <c r="E808" i="36"/>
  <c r="E809" i="36"/>
  <c r="E810" i="36"/>
  <c r="E811" i="36"/>
  <c r="E812" i="36"/>
  <c r="E813" i="36"/>
  <c r="E814" i="36"/>
  <c r="E815" i="36"/>
  <c r="E816" i="36"/>
  <c r="E817" i="36"/>
  <c r="E818" i="36"/>
  <c r="E819" i="36"/>
  <c r="E820" i="36"/>
  <c r="E821" i="36"/>
  <c r="E822" i="36"/>
  <c r="E823" i="36"/>
  <c r="E824" i="36"/>
  <c r="E825" i="36"/>
  <c r="E826" i="36"/>
  <c r="E827" i="36"/>
  <c r="E828" i="36"/>
  <c r="E829" i="36"/>
  <c r="E830" i="36"/>
  <c r="E831" i="36"/>
  <c r="E832" i="36"/>
  <c r="E833" i="36"/>
  <c r="E834" i="36"/>
  <c r="E835" i="36"/>
  <c r="E836" i="36"/>
  <c r="E837" i="36"/>
  <c r="E838" i="36"/>
  <c r="E839" i="36"/>
  <c r="E840" i="36"/>
  <c r="E841" i="36"/>
  <c r="E842" i="36"/>
  <c r="E843" i="36"/>
  <c r="E844" i="36"/>
  <c r="E845" i="36"/>
  <c r="E846" i="36"/>
  <c r="E847" i="36"/>
  <c r="E848" i="36"/>
  <c r="E849" i="36"/>
  <c r="E850" i="36"/>
  <c r="E851" i="36"/>
  <c r="E852" i="36"/>
  <c r="E853" i="36"/>
  <c r="E854" i="36"/>
  <c r="E855" i="36"/>
  <c r="E856" i="36"/>
  <c r="E857" i="36"/>
  <c r="E858" i="36"/>
  <c r="E859" i="36"/>
  <c r="E860" i="36"/>
  <c r="E861" i="36"/>
  <c r="E862" i="36"/>
  <c r="E863" i="36"/>
  <c r="E864" i="36"/>
  <c r="E865" i="36"/>
  <c r="E866" i="36"/>
  <c r="E867" i="36"/>
  <c r="E868" i="36"/>
  <c r="E869" i="36"/>
  <c r="E870" i="36"/>
  <c r="E871" i="36"/>
  <c r="E872" i="36"/>
  <c r="E873" i="36"/>
  <c r="E874" i="36"/>
  <c r="E875" i="36"/>
  <c r="E876" i="36"/>
  <c r="E877" i="36"/>
  <c r="E878" i="36"/>
  <c r="E879" i="36"/>
  <c r="E880" i="36"/>
  <c r="E881" i="36"/>
  <c r="E882" i="36"/>
  <c r="E883" i="36"/>
  <c r="E884" i="36"/>
  <c r="E885" i="36"/>
  <c r="E886" i="36"/>
  <c r="E887" i="36"/>
  <c r="E888" i="36"/>
  <c r="E889" i="36"/>
  <c r="E890" i="36"/>
  <c r="E891" i="36"/>
  <c r="E892" i="36"/>
  <c r="E893" i="36"/>
  <c r="E894" i="36"/>
  <c r="E895" i="36"/>
  <c r="E896" i="36"/>
  <c r="E897" i="36"/>
  <c r="E898" i="36"/>
  <c r="E899" i="36"/>
  <c r="E900" i="36"/>
  <c r="E901" i="36"/>
  <c r="E902" i="36"/>
  <c r="E903" i="36"/>
  <c r="E904" i="36"/>
  <c r="E905" i="36"/>
  <c r="E906" i="36"/>
  <c r="E907" i="36"/>
  <c r="E908" i="36"/>
  <c r="E909" i="36"/>
  <c r="E910" i="36"/>
  <c r="E911" i="36"/>
  <c r="E912" i="36"/>
  <c r="E913" i="36"/>
  <c r="E914" i="36"/>
  <c r="E915" i="36"/>
  <c r="E916" i="36"/>
  <c r="E917" i="36"/>
  <c r="E918" i="36"/>
  <c r="E919" i="36"/>
  <c r="E920" i="36"/>
  <c r="E921" i="36"/>
  <c r="E922" i="36"/>
  <c r="E923" i="36"/>
  <c r="E924" i="36"/>
  <c r="E925" i="36"/>
  <c r="E926" i="36"/>
  <c r="E927" i="36"/>
  <c r="E928" i="36"/>
  <c r="E929" i="36"/>
  <c r="E930" i="36"/>
  <c r="E931" i="36"/>
  <c r="E932" i="36"/>
  <c r="E933" i="36"/>
  <c r="E934" i="36"/>
  <c r="E935" i="36"/>
  <c r="E936" i="36"/>
  <c r="E937" i="36"/>
  <c r="E938" i="36"/>
  <c r="E939" i="36"/>
  <c r="E940" i="36"/>
  <c r="E941" i="36"/>
  <c r="E942" i="36"/>
  <c r="E943" i="36"/>
  <c r="E944" i="36"/>
  <c r="E945" i="36"/>
  <c r="E946" i="36"/>
  <c r="E947" i="36"/>
  <c r="E948" i="36"/>
  <c r="E949" i="36"/>
  <c r="E950" i="36"/>
  <c r="E951" i="36"/>
  <c r="E952" i="36"/>
  <c r="E953" i="36"/>
  <c r="E954" i="36"/>
  <c r="E955" i="36"/>
  <c r="E956" i="36"/>
  <c r="E957" i="36"/>
  <c r="E958" i="36"/>
  <c r="E959" i="36"/>
  <c r="E960" i="36"/>
  <c r="E961" i="36"/>
  <c r="E962" i="36"/>
  <c r="E963" i="36"/>
  <c r="E964" i="36"/>
  <c r="E965" i="36"/>
  <c r="E966" i="36"/>
  <c r="E967" i="36"/>
  <c r="E968" i="36"/>
  <c r="E969" i="36"/>
  <c r="E970" i="36"/>
  <c r="E971" i="36"/>
  <c r="E972" i="36"/>
  <c r="E973" i="36"/>
  <c r="E974" i="36"/>
  <c r="E975" i="36"/>
  <c r="E976" i="36"/>
  <c r="E977" i="36"/>
  <c r="E978" i="36"/>
  <c r="E979" i="36"/>
  <c r="E980" i="36"/>
  <c r="E981" i="36"/>
  <c r="E982" i="36"/>
  <c r="E983" i="36"/>
  <c r="E984" i="36"/>
  <c r="E985" i="36"/>
  <c r="E986" i="36"/>
  <c r="E987" i="36"/>
  <c r="E988" i="36"/>
  <c r="E989" i="36"/>
  <c r="E990" i="36"/>
  <c r="E991" i="36"/>
  <c r="E992" i="36"/>
  <c r="E993" i="36"/>
  <c r="E994" i="36"/>
  <c r="E995" i="36"/>
  <c r="E996" i="36"/>
  <c r="E997" i="36"/>
  <c r="E998" i="36"/>
  <c r="E999" i="36"/>
  <c r="E1000" i="36"/>
  <c r="E1001" i="36"/>
  <c r="E1002" i="36"/>
  <c r="E1003" i="36"/>
  <c r="E1004" i="36"/>
  <c r="E1005" i="36"/>
  <c r="D707" i="36"/>
  <c r="D708" i="36"/>
  <c r="D709" i="36"/>
  <c r="D710" i="36"/>
  <c r="D711" i="36"/>
  <c r="D712" i="36"/>
  <c r="D713" i="36"/>
  <c r="D714" i="36"/>
  <c r="D715" i="36"/>
  <c r="D716" i="36"/>
  <c r="D717" i="36"/>
  <c r="D718" i="36"/>
  <c r="D719" i="36"/>
  <c r="D720" i="36"/>
  <c r="D721" i="36"/>
  <c r="D722" i="36"/>
  <c r="D723" i="36"/>
  <c r="D724" i="36"/>
  <c r="D725" i="36"/>
  <c r="D726" i="36"/>
  <c r="D727" i="36"/>
  <c r="D728" i="36"/>
  <c r="D729" i="36"/>
  <c r="D730" i="36"/>
  <c r="D731" i="36"/>
  <c r="D732" i="36"/>
  <c r="D733" i="36"/>
  <c r="D734" i="36"/>
  <c r="D735" i="36"/>
  <c r="D736" i="36"/>
  <c r="D737" i="36"/>
  <c r="D738" i="36"/>
  <c r="D739" i="36"/>
  <c r="D740" i="36"/>
  <c r="D741" i="36"/>
  <c r="D742" i="36"/>
  <c r="D743" i="36"/>
  <c r="D744" i="36"/>
  <c r="D745" i="36"/>
  <c r="D746" i="36"/>
  <c r="D747" i="36"/>
  <c r="D748" i="36"/>
  <c r="D749" i="36"/>
  <c r="D750" i="36"/>
  <c r="D751" i="36"/>
  <c r="D752" i="36"/>
  <c r="D753" i="36"/>
  <c r="D754" i="36"/>
  <c r="D755" i="36"/>
  <c r="D756" i="36"/>
  <c r="D757" i="36"/>
  <c r="D758" i="36"/>
  <c r="D759" i="36"/>
  <c r="D760" i="36"/>
  <c r="D761" i="36"/>
  <c r="D762" i="36"/>
  <c r="D763" i="36"/>
  <c r="D764" i="36"/>
  <c r="D765" i="36"/>
  <c r="D766" i="36"/>
  <c r="D767" i="36"/>
  <c r="D768" i="36"/>
  <c r="D769" i="36"/>
  <c r="D770" i="36"/>
  <c r="D771" i="36"/>
  <c r="D772" i="36"/>
  <c r="D773" i="36"/>
  <c r="D774" i="36"/>
  <c r="D775" i="36"/>
  <c r="D776" i="36"/>
  <c r="D777" i="36"/>
  <c r="D778" i="36"/>
  <c r="D779" i="36"/>
  <c r="D780" i="36"/>
  <c r="D781" i="36"/>
  <c r="D782" i="36"/>
  <c r="D783" i="36"/>
  <c r="D784" i="36"/>
  <c r="D785" i="36"/>
  <c r="D786" i="36"/>
  <c r="D787" i="36"/>
  <c r="D788" i="36"/>
  <c r="D789" i="36"/>
  <c r="D790" i="36"/>
  <c r="D791" i="36"/>
  <c r="D792" i="36"/>
  <c r="D793" i="36"/>
  <c r="D794" i="36"/>
  <c r="D795" i="36"/>
  <c r="D796" i="36"/>
  <c r="D797" i="36"/>
  <c r="D798" i="36"/>
  <c r="D799" i="36"/>
  <c r="D800" i="36"/>
  <c r="D801" i="36"/>
  <c r="D802" i="36"/>
  <c r="D803" i="36"/>
  <c r="D804" i="36"/>
  <c r="D805" i="36"/>
  <c r="D806" i="36"/>
  <c r="D807" i="36"/>
  <c r="D808" i="36"/>
  <c r="D809" i="36"/>
  <c r="D810" i="36"/>
  <c r="D811" i="36"/>
  <c r="D812" i="36"/>
  <c r="D813" i="36"/>
  <c r="D814" i="36"/>
  <c r="D815" i="36"/>
  <c r="D816" i="36"/>
  <c r="D817" i="36"/>
  <c r="D818" i="36"/>
  <c r="D819" i="36"/>
  <c r="D820" i="36"/>
  <c r="D821" i="36"/>
  <c r="D822" i="36"/>
  <c r="D823" i="36"/>
  <c r="D824" i="36"/>
  <c r="D825" i="36"/>
  <c r="D826" i="36"/>
  <c r="D827" i="36"/>
  <c r="D828" i="36"/>
  <c r="D829" i="36"/>
  <c r="D830" i="36"/>
  <c r="D831" i="36"/>
  <c r="D832" i="36"/>
  <c r="D833" i="36"/>
  <c r="D834" i="36"/>
  <c r="D835" i="36"/>
  <c r="D836" i="36"/>
  <c r="D837" i="36"/>
  <c r="D838" i="36"/>
  <c r="D839" i="36"/>
  <c r="D840" i="36"/>
  <c r="D841" i="36"/>
  <c r="D842" i="36"/>
  <c r="D843" i="36"/>
  <c r="D844" i="36"/>
  <c r="D845" i="36"/>
  <c r="D846" i="36"/>
  <c r="D847" i="36"/>
  <c r="D848" i="36"/>
  <c r="D849" i="36"/>
  <c r="D850" i="36"/>
  <c r="D851" i="36"/>
  <c r="D852" i="36"/>
  <c r="D853" i="36"/>
  <c r="D854" i="36"/>
  <c r="D855" i="36"/>
  <c r="D856" i="36"/>
  <c r="D857" i="36"/>
  <c r="D858" i="36"/>
  <c r="D859" i="36"/>
  <c r="D860" i="36"/>
  <c r="D861" i="36"/>
  <c r="D862" i="36"/>
  <c r="D863" i="36"/>
  <c r="D864" i="36"/>
  <c r="D865" i="36"/>
  <c r="D866" i="36"/>
  <c r="D867" i="36"/>
  <c r="D868" i="36"/>
  <c r="D869" i="36"/>
  <c r="D870" i="36"/>
  <c r="D871" i="36"/>
  <c r="D872" i="36"/>
  <c r="D873" i="36"/>
  <c r="D874" i="36"/>
  <c r="D875" i="36"/>
  <c r="D876" i="36"/>
  <c r="D877" i="36"/>
  <c r="D878" i="36"/>
  <c r="D879" i="36"/>
  <c r="D880" i="36"/>
  <c r="D881" i="36"/>
  <c r="D882" i="36"/>
  <c r="D883" i="36"/>
  <c r="D884" i="36"/>
  <c r="D885" i="36"/>
  <c r="D886" i="36"/>
  <c r="D887" i="36"/>
  <c r="D888" i="36"/>
  <c r="D889" i="36"/>
  <c r="D890" i="36"/>
  <c r="D891" i="36"/>
  <c r="D892" i="36"/>
  <c r="D893" i="36"/>
  <c r="D894" i="36"/>
  <c r="D895" i="36"/>
  <c r="D896" i="36"/>
  <c r="D897" i="36"/>
  <c r="D898" i="36"/>
  <c r="D899" i="36"/>
  <c r="D900" i="36"/>
  <c r="D901" i="36"/>
  <c r="D902" i="36"/>
  <c r="D903" i="36"/>
  <c r="D904" i="36"/>
  <c r="D905" i="36"/>
  <c r="D906" i="36"/>
  <c r="D907" i="36"/>
  <c r="D908" i="36"/>
  <c r="D909" i="36"/>
  <c r="D910" i="36"/>
  <c r="D911" i="36"/>
  <c r="D912" i="36"/>
  <c r="D913" i="36"/>
  <c r="D914" i="36"/>
  <c r="D915" i="36"/>
  <c r="D916" i="36"/>
  <c r="D917" i="36"/>
  <c r="D918" i="36"/>
  <c r="D919" i="36"/>
  <c r="D920" i="36"/>
  <c r="D921" i="36"/>
  <c r="D922" i="36"/>
  <c r="D923" i="36"/>
  <c r="D924" i="36"/>
  <c r="D925" i="36"/>
  <c r="D926" i="36"/>
  <c r="D927" i="36"/>
  <c r="D928" i="36"/>
  <c r="D929" i="36"/>
  <c r="D930" i="36"/>
  <c r="D931" i="36"/>
  <c r="D932" i="36"/>
  <c r="D933" i="36"/>
  <c r="D934" i="36"/>
  <c r="D935" i="36"/>
  <c r="D936" i="36"/>
  <c r="D937" i="36"/>
  <c r="D938" i="36"/>
  <c r="D939" i="36"/>
  <c r="D940" i="36"/>
  <c r="D941" i="36"/>
  <c r="D942" i="36"/>
  <c r="D943" i="36"/>
  <c r="D944" i="36"/>
  <c r="D945" i="36"/>
  <c r="D946" i="36"/>
  <c r="D947" i="36"/>
  <c r="D948" i="36"/>
  <c r="D949" i="36"/>
  <c r="D950" i="36"/>
  <c r="D951" i="36"/>
  <c r="D952" i="36"/>
  <c r="D953" i="36"/>
  <c r="D954" i="36"/>
  <c r="D955" i="36"/>
  <c r="D956" i="36"/>
  <c r="D957" i="36"/>
  <c r="D958" i="36"/>
  <c r="D959" i="36"/>
  <c r="D960" i="36"/>
  <c r="D961" i="36"/>
  <c r="D962" i="36"/>
  <c r="D963" i="36"/>
  <c r="D964" i="36"/>
  <c r="D965" i="36"/>
  <c r="D966" i="36"/>
  <c r="D967" i="36"/>
  <c r="D968" i="36"/>
  <c r="D969" i="36"/>
  <c r="D970" i="36"/>
  <c r="D971" i="36"/>
  <c r="D972" i="36"/>
  <c r="D973" i="36"/>
  <c r="D974" i="36"/>
  <c r="D975" i="36"/>
  <c r="D976" i="36"/>
  <c r="D977" i="36"/>
  <c r="D978" i="36"/>
  <c r="D979" i="36"/>
  <c r="D980" i="36"/>
  <c r="D981" i="36"/>
  <c r="D982" i="36"/>
  <c r="D983" i="36"/>
  <c r="D984" i="36"/>
  <c r="D985" i="36"/>
  <c r="D986" i="36"/>
  <c r="D987" i="36"/>
  <c r="D988" i="36"/>
  <c r="D989" i="36"/>
  <c r="D990" i="36"/>
  <c r="D991" i="36"/>
  <c r="D992" i="36"/>
  <c r="D993" i="36"/>
  <c r="D994" i="36"/>
  <c r="D995" i="36"/>
  <c r="D996" i="36"/>
  <c r="D997" i="36"/>
  <c r="D998" i="36"/>
  <c r="D999" i="36"/>
  <c r="D1000" i="36"/>
  <c r="D1001" i="36"/>
  <c r="D1002" i="36"/>
  <c r="D1003" i="36"/>
  <c r="D1004" i="36"/>
  <c r="D1005" i="36"/>
  <c r="C707" i="36"/>
  <c r="C708" i="36"/>
  <c r="C709" i="36"/>
  <c r="C710" i="36"/>
  <c r="C711" i="36"/>
  <c r="C712" i="36"/>
  <c r="C713" i="36"/>
  <c r="C714" i="36"/>
  <c r="C715" i="36"/>
  <c r="C716" i="36"/>
  <c r="C717" i="36"/>
  <c r="C718" i="36"/>
  <c r="C719" i="36"/>
  <c r="C720" i="36"/>
  <c r="C721" i="36"/>
  <c r="C722" i="36"/>
  <c r="C723" i="36"/>
  <c r="C724" i="36"/>
  <c r="C725" i="36"/>
  <c r="C726" i="36"/>
  <c r="C727" i="36"/>
  <c r="C728" i="36"/>
  <c r="C729" i="36"/>
  <c r="C730" i="36"/>
  <c r="C731" i="36"/>
  <c r="C732" i="36"/>
  <c r="C733" i="36"/>
  <c r="C734" i="36"/>
  <c r="C735" i="36"/>
  <c r="C736" i="36"/>
  <c r="C737" i="36"/>
  <c r="C738" i="36"/>
  <c r="C739" i="36"/>
  <c r="C740" i="36"/>
  <c r="C741" i="36"/>
  <c r="C742" i="36"/>
  <c r="C743" i="36"/>
  <c r="C744" i="36"/>
  <c r="C745" i="36"/>
  <c r="C746" i="36"/>
  <c r="C747" i="36"/>
  <c r="C748" i="36"/>
  <c r="C749" i="36"/>
  <c r="C750" i="36"/>
  <c r="C751" i="36"/>
  <c r="C752" i="36"/>
  <c r="C753" i="36"/>
  <c r="C754" i="36"/>
  <c r="C755" i="36"/>
  <c r="C756" i="36"/>
  <c r="C757" i="36"/>
  <c r="C758" i="36"/>
  <c r="C759" i="36"/>
  <c r="C760" i="36"/>
  <c r="C761" i="36"/>
  <c r="C762" i="36"/>
  <c r="C763" i="36"/>
  <c r="C764" i="36"/>
  <c r="C765" i="36"/>
  <c r="C766" i="36"/>
  <c r="C767" i="36"/>
  <c r="C768" i="36"/>
  <c r="C769" i="36"/>
  <c r="C770" i="36"/>
  <c r="C771" i="36"/>
  <c r="C772" i="36"/>
  <c r="C773" i="36"/>
  <c r="C774" i="36"/>
  <c r="C775" i="36"/>
  <c r="C776" i="36"/>
  <c r="C777" i="36"/>
  <c r="C778" i="36"/>
  <c r="C779" i="36"/>
  <c r="C780" i="36"/>
  <c r="C781" i="36"/>
  <c r="C782" i="36"/>
  <c r="C783" i="36"/>
  <c r="C784" i="36"/>
  <c r="C785" i="36"/>
  <c r="C786" i="36"/>
  <c r="C787" i="36"/>
  <c r="C788" i="36"/>
  <c r="C789" i="36"/>
  <c r="C790" i="36"/>
  <c r="C791" i="36"/>
  <c r="C792" i="36"/>
  <c r="C793" i="36"/>
  <c r="C794" i="36"/>
  <c r="C795" i="36"/>
  <c r="C796" i="36"/>
  <c r="C797" i="36"/>
  <c r="C798" i="36"/>
  <c r="C799" i="36"/>
  <c r="C800" i="36"/>
  <c r="C801" i="36"/>
  <c r="C802" i="36"/>
  <c r="C803" i="36"/>
  <c r="C804" i="36"/>
  <c r="C805" i="36"/>
  <c r="C806" i="36"/>
  <c r="C807" i="36"/>
  <c r="C808" i="36"/>
  <c r="C809" i="36"/>
  <c r="C810" i="36"/>
  <c r="C811" i="36"/>
  <c r="C812" i="36"/>
  <c r="C813" i="36"/>
  <c r="C814" i="36"/>
  <c r="C815" i="36"/>
  <c r="C816" i="36"/>
  <c r="C817" i="36"/>
  <c r="C818" i="36"/>
  <c r="C819" i="36"/>
  <c r="C820" i="36"/>
  <c r="C821" i="36"/>
  <c r="C822" i="36"/>
  <c r="C823" i="36"/>
  <c r="C824" i="36"/>
  <c r="C825" i="36"/>
  <c r="C826" i="36"/>
  <c r="C827" i="36"/>
  <c r="C828" i="36"/>
  <c r="C829" i="36"/>
  <c r="C830" i="36"/>
  <c r="C831" i="36"/>
  <c r="C832" i="36"/>
  <c r="C833" i="36"/>
  <c r="C834" i="36"/>
  <c r="C835" i="36"/>
  <c r="C836" i="36"/>
  <c r="C837" i="36"/>
  <c r="C838" i="36"/>
  <c r="C839" i="36"/>
  <c r="C840" i="36"/>
  <c r="C841" i="36"/>
  <c r="C842" i="36"/>
  <c r="C843" i="36"/>
  <c r="C844" i="36"/>
  <c r="C845" i="36"/>
  <c r="C846" i="36"/>
  <c r="C847" i="36"/>
  <c r="C848" i="36"/>
  <c r="C849" i="36"/>
  <c r="C850" i="36"/>
  <c r="C851" i="36"/>
  <c r="C852" i="36"/>
  <c r="C853" i="36"/>
  <c r="C854" i="36"/>
  <c r="C855" i="36"/>
  <c r="C856" i="36"/>
  <c r="C857" i="36"/>
  <c r="C858" i="36"/>
  <c r="C859" i="36"/>
  <c r="C860" i="36"/>
  <c r="C861" i="36"/>
  <c r="C862" i="36"/>
  <c r="C863" i="36"/>
  <c r="C864" i="36"/>
  <c r="C865" i="36"/>
  <c r="C866" i="36"/>
  <c r="C867" i="36"/>
  <c r="C868" i="36"/>
  <c r="C869" i="36"/>
  <c r="C870" i="36"/>
  <c r="C871" i="36"/>
  <c r="C872" i="36"/>
  <c r="C873" i="36"/>
  <c r="C874" i="36"/>
  <c r="C875" i="36"/>
  <c r="C876" i="36"/>
  <c r="C877" i="36"/>
  <c r="C878" i="36"/>
  <c r="C879" i="36"/>
  <c r="C880" i="36"/>
  <c r="C881" i="36"/>
  <c r="C882" i="36"/>
  <c r="C883" i="36"/>
  <c r="C884" i="36"/>
  <c r="C885" i="36"/>
  <c r="C886" i="36"/>
  <c r="C887" i="36"/>
  <c r="C888" i="36"/>
  <c r="C889" i="36"/>
  <c r="C890" i="36"/>
  <c r="C891" i="36"/>
  <c r="C892" i="36"/>
  <c r="C893" i="36"/>
  <c r="C894" i="36"/>
  <c r="C895" i="36"/>
  <c r="C896" i="36"/>
  <c r="C897" i="36"/>
  <c r="C898" i="36"/>
  <c r="C899" i="36"/>
  <c r="C900" i="36"/>
  <c r="C901" i="36"/>
  <c r="C902" i="36"/>
  <c r="C903" i="36"/>
  <c r="C904" i="36"/>
  <c r="C905" i="36"/>
  <c r="C906" i="36"/>
  <c r="C907" i="36"/>
  <c r="C908" i="36"/>
  <c r="C909" i="36"/>
  <c r="C910" i="36"/>
  <c r="C911" i="36"/>
  <c r="C912" i="36"/>
  <c r="C913" i="36"/>
  <c r="C914" i="36"/>
  <c r="C915" i="36"/>
  <c r="C916" i="36"/>
  <c r="C917" i="36"/>
  <c r="C918" i="36"/>
  <c r="C919" i="36"/>
  <c r="C920" i="36"/>
  <c r="C921" i="36"/>
  <c r="C922" i="36"/>
  <c r="C923" i="36"/>
  <c r="C924" i="36"/>
  <c r="C925" i="36"/>
  <c r="C926" i="36"/>
  <c r="C927" i="36"/>
  <c r="C928" i="36"/>
  <c r="C929" i="36"/>
  <c r="C930" i="36"/>
  <c r="C931" i="36"/>
  <c r="C932" i="36"/>
  <c r="C933" i="36"/>
  <c r="C934" i="36"/>
  <c r="C935" i="36"/>
  <c r="C936" i="36"/>
  <c r="C937" i="36"/>
  <c r="C938" i="36"/>
  <c r="C939" i="36"/>
  <c r="C940" i="36"/>
  <c r="C941" i="36"/>
  <c r="C942" i="36"/>
  <c r="C943" i="36"/>
  <c r="C944" i="36"/>
  <c r="C945" i="36"/>
  <c r="C946" i="36"/>
  <c r="C947" i="36"/>
  <c r="C948" i="36"/>
  <c r="C949" i="36"/>
  <c r="C950" i="36"/>
  <c r="C951" i="36"/>
  <c r="C952" i="36"/>
  <c r="C953" i="36"/>
  <c r="C954" i="36"/>
  <c r="C955" i="36"/>
  <c r="C956" i="36"/>
  <c r="C957" i="36"/>
  <c r="C958" i="36"/>
  <c r="C959" i="36"/>
  <c r="C960" i="36"/>
  <c r="C961" i="36"/>
  <c r="C962" i="36"/>
  <c r="C963" i="36"/>
  <c r="C964" i="36"/>
  <c r="C965" i="36"/>
  <c r="C966" i="36"/>
  <c r="C967" i="36"/>
  <c r="C968" i="36"/>
  <c r="C969" i="36"/>
  <c r="C970" i="36"/>
  <c r="C971" i="36"/>
  <c r="C972" i="36"/>
  <c r="C973" i="36"/>
  <c r="C974" i="36"/>
  <c r="C975" i="36"/>
  <c r="C976" i="36"/>
  <c r="C977" i="36"/>
  <c r="C978" i="36"/>
  <c r="C979" i="36"/>
  <c r="C980" i="36"/>
  <c r="C981" i="36"/>
  <c r="C982" i="36"/>
  <c r="C983" i="36"/>
  <c r="C984" i="36"/>
  <c r="C985" i="36"/>
  <c r="C986" i="36"/>
  <c r="C987" i="36"/>
  <c r="C988" i="36"/>
  <c r="C989" i="36"/>
  <c r="C990" i="36"/>
  <c r="C991" i="36"/>
  <c r="C992" i="36"/>
  <c r="C993" i="36"/>
  <c r="C994" i="36"/>
  <c r="C995" i="36"/>
  <c r="C996" i="36"/>
  <c r="C997" i="36"/>
  <c r="C998" i="36"/>
  <c r="C999" i="36"/>
  <c r="C1000" i="36"/>
  <c r="C1001" i="36"/>
  <c r="C1002" i="36"/>
  <c r="C1003" i="36"/>
  <c r="C1004" i="36"/>
  <c r="C1005" i="36"/>
  <c r="E507" i="36"/>
  <c r="E508" i="36"/>
  <c r="E509" i="36"/>
  <c r="E510" i="36"/>
  <c r="E511" i="36"/>
  <c r="E512" i="36"/>
  <c r="E513" i="36"/>
  <c r="E514" i="36"/>
  <c r="E515" i="36"/>
  <c r="E516" i="36"/>
  <c r="E517" i="36"/>
  <c r="E518" i="36"/>
  <c r="E519" i="36"/>
  <c r="E520" i="36"/>
  <c r="E521" i="36"/>
  <c r="E522" i="36"/>
  <c r="E523" i="36"/>
  <c r="E524" i="36"/>
  <c r="E525" i="36"/>
  <c r="E526" i="36"/>
  <c r="E527" i="36"/>
  <c r="E528" i="36"/>
  <c r="E529" i="36"/>
  <c r="E530" i="36"/>
  <c r="E531" i="36"/>
  <c r="E532" i="36"/>
  <c r="E533" i="36"/>
  <c r="E534" i="36"/>
  <c r="E535" i="36"/>
  <c r="E536" i="36"/>
  <c r="E537" i="36"/>
  <c r="E538" i="36"/>
  <c r="E539" i="36"/>
  <c r="E540" i="36"/>
  <c r="E541" i="36"/>
  <c r="E542" i="36"/>
  <c r="E543" i="36"/>
  <c r="E544" i="36"/>
  <c r="E545" i="36"/>
  <c r="E546" i="36"/>
  <c r="E547" i="36"/>
  <c r="E548" i="36"/>
  <c r="E549" i="36"/>
  <c r="E550" i="36"/>
  <c r="E551" i="36"/>
  <c r="E552" i="36"/>
  <c r="E553" i="36"/>
  <c r="E554" i="36"/>
  <c r="E555" i="36"/>
  <c r="E556" i="36"/>
  <c r="E557" i="36"/>
  <c r="E558" i="36"/>
  <c r="E559" i="36"/>
  <c r="E560" i="36"/>
  <c r="E561" i="36"/>
  <c r="E562" i="36"/>
  <c r="E563" i="36"/>
  <c r="E564" i="36"/>
  <c r="E565" i="36"/>
  <c r="E566" i="36"/>
  <c r="E567" i="36"/>
  <c r="E568" i="36"/>
  <c r="E569" i="36"/>
  <c r="E570" i="36"/>
  <c r="E571" i="36"/>
  <c r="E572" i="36"/>
  <c r="E573" i="36"/>
  <c r="E574" i="36"/>
  <c r="E575" i="36"/>
  <c r="E576" i="36"/>
  <c r="E577" i="36"/>
  <c r="E578" i="36"/>
  <c r="E579" i="36"/>
  <c r="E580" i="36"/>
  <c r="E581" i="36"/>
  <c r="E582" i="36"/>
  <c r="E583" i="36"/>
  <c r="E584" i="36"/>
  <c r="E585" i="36"/>
  <c r="E586" i="36"/>
  <c r="E587" i="36"/>
  <c r="E588" i="36"/>
  <c r="E589" i="36"/>
  <c r="E590" i="36"/>
  <c r="E591" i="36"/>
  <c r="E592" i="36"/>
  <c r="E593" i="36"/>
  <c r="E594" i="36"/>
  <c r="E595" i="36"/>
  <c r="E596" i="36"/>
  <c r="E597" i="36"/>
  <c r="E598" i="36"/>
  <c r="E599" i="36"/>
  <c r="E600" i="36"/>
  <c r="E601" i="36"/>
  <c r="E602" i="36"/>
  <c r="E603" i="36"/>
  <c r="E604" i="36"/>
  <c r="E605" i="36"/>
  <c r="E606" i="36"/>
  <c r="E607" i="36"/>
  <c r="E608" i="36"/>
  <c r="E609" i="36"/>
  <c r="E610" i="36"/>
  <c r="E611" i="36"/>
  <c r="E612" i="36"/>
  <c r="E613" i="36"/>
  <c r="E614" i="36"/>
  <c r="E615" i="36"/>
  <c r="E616" i="36"/>
  <c r="E617" i="36"/>
  <c r="E618" i="36"/>
  <c r="E619" i="36"/>
  <c r="E620" i="36"/>
  <c r="E621" i="36"/>
  <c r="E622" i="36"/>
  <c r="E623" i="36"/>
  <c r="E624" i="36"/>
  <c r="E625" i="36"/>
  <c r="E626" i="36"/>
  <c r="E627" i="36"/>
  <c r="E628" i="36"/>
  <c r="E629" i="36"/>
  <c r="E630" i="36"/>
  <c r="E631" i="36"/>
  <c r="E632" i="36"/>
  <c r="E633" i="36"/>
  <c r="E634" i="36"/>
  <c r="E635" i="36"/>
  <c r="E636" i="36"/>
  <c r="E637" i="36"/>
  <c r="E638" i="36"/>
  <c r="E639" i="36"/>
  <c r="E640" i="36"/>
  <c r="E641" i="36"/>
  <c r="E642" i="36"/>
  <c r="E643" i="36"/>
  <c r="E644" i="36"/>
  <c r="E645" i="36"/>
  <c r="E646" i="36"/>
  <c r="E647" i="36"/>
  <c r="E648" i="36"/>
  <c r="E649" i="36"/>
  <c r="E650" i="36"/>
  <c r="E651" i="36"/>
  <c r="E652" i="36"/>
  <c r="E653" i="36"/>
  <c r="E654" i="36"/>
  <c r="E655" i="36"/>
  <c r="E656" i="36"/>
  <c r="E657" i="36"/>
  <c r="E658" i="36"/>
  <c r="E659" i="36"/>
  <c r="E660" i="36"/>
  <c r="E661" i="36"/>
  <c r="E662" i="36"/>
  <c r="E663" i="36"/>
  <c r="E664" i="36"/>
  <c r="E665" i="36"/>
  <c r="E666" i="36"/>
  <c r="E667" i="36"/>
  <c r="E668" i="36"/>
  <c r="E669" i="36"/>
  <c r="E670" i="36"/>
  <c r="E671" i="36"/>
  <c r="E672" i="36"/>
  <c r="E673" i="36"/>
  <c r="E674" i="36"/>
  <c r="E675" i="36"/>
  <c r="E676" i="36"/>
  <c r="E677" i="36"/>
  <c r="E678" i="36"/>
  <c r="E679" i="36"/>
  <c r="E680" i="36"/>
  <c r="E681" i="36"/>
  <c r="E682" i="36"/>
  <c r="E683" i="36"/>
  <c r="E684" i="36"/>
  <c r="E685" i="36"/>
  <c r="E686" i="36"/>
  <c r="E687" i="36"/>
  <c r="E688" i="36"/>
  <c r="E689" i="36"/>
  <c r="E690" i="36"/>
  <c r="E691" i="36"/>
  <c r="E692" i="36"/>
  <c r="E693" i="36"/>
  <c r="E694" i="36"/>
  <c r="E695" i="36"/>
  <c r="E696" i="36"/>
  <c r="E697" i="36"/>
  <c r="E698" i="36"/>
  <c r="E699" i="36"/>
  <c r="E700" i="36"/>
  <c r="E701" i="36"/>
  <c r="E702" i="36"/>
  <c r="E703" i="36"/>
  <c r="E704" i="36"/>
  <c r="E705" i="36"/>
  <c r="D507" i="36"/>
  <c r="D508" i="36"/>
  <c r="D509" i="36"/>
  <c r="D510" i="36"/>
  <c r="D511" i="36"/>
  <c r="D512" i="36"/>
  <c r="D513" i="36"/>
  <c r="D514" i="36"/>
  <c r="D515" i="36"/>
  <c r="D516" i="36"/>
  <c r="D517" i="36"/>
  <c r="D518" i="36"/>
  <c r="D519" i="36"/>
  <c r="D520" i="36"/>
  <c r="D521" i="36"/>
  <c r="D522" i="36"/>
  <c r="D523" i="36"/>
  <c r="D524" i="36"/>
  <c r="D525" i="36"/>
  <c r="D526" i="36"/>
  <c r="D527" i="36"/>
  <c r="D528" i="36"/>
  <c r="D529" i="36"/>
  <c r="D530" i="36"/>
  <c r="D531" i="36"/>
  <c r="D532" i="36"/>
  <c r="D533" i="36"/>
  <c r="D534" i="36"/>
  <c r="D535" i="36"/>
  <c r="D536" i="36"/>
  <c r="D537" i="36"/>
  <c r="D538" i="36"/>
  <c r="D539" i="36"/>
  <c r="D540" i="36"/>
  <c r="D541" i="36"/>
  <c r="D542" i="36"/>
  <c r="D543" i="36"/>
  <c r="D544" i="36"/>
  <c r="D545" i="36"/>
  <c r="D546" i="36"/>
  <c r="D547" i="36"/>
  <c r="D548" i="36"/>
  <c r="D549" i="36"/>
  <c r="D550" i="36"/>
  <c r="D551" i="36"/>
  <c r="D552" i="36"/>
  <c r="D553" i="36"/>
  <c r="D554" i="36"/>
  <c r="D555" i="36"/>
  <c r="D556" i="36"/>
  <c r="D557" i="36"/>
  <c r="D558" i="36"/>
  <c r="D559" i="36"/>
  <c r="D560" i="36"/>
  <c r="D561" i="36"/>
  <c r="D562" i="36"/>
  <c r="D563" i="36"/>
  <c r="D564" i="36"/>
  <c r="D565" i="36"/>
  <c r="D566" i="36"/>
  <c r="D567" i="36"/>
  <c r="D568" i="36"/>
  <c r="D569" i="36"/>
  <c r="D570" i="36"/>
  <c r="D571" i="36"/>
  <c r="D572" i="36"/>
  <c r="D573" i="36"/>
  <c r="D574" i="36"/>
  <c r="D575" i="36"/>
  <c r="D576" i="36"/>
  <c r="D577" i="36"/>
  <c r="D578" i="36"/>
  <c r="D579" i="36"/>
  <c r="D580" i="36"/>
  <c r="D581" i="36"/>
  <c r="D582" i="36"/>
  <c r="D583" i="36"/>
  <c r="D584" i="36"/>
  <c r="D585" i="36"/>
  <c r="D586" i="36"/>
  <c r="D587" i="36"/>
  <c r="D588" i="36"/>
  <c r="D589" i="36"/>
  <c r="D590" i="36"/>
  <c r="D591" i="36"/>
  <c r="D592" i="36"/>
  <c r="D593" i="36"/>
  <c r="D594" i="36"/>
  <c r="D595" i="36"/>
  <c r="D596" i="36"/>
  <c r="D597" i="36"/>
  <c r="D598" i="36"/>
  <c r="D599" i="36"/>
  <c r="D600" i="36"/>
  <c r="D601" i="36"/>
  <c r="D602" i="36"/>
  <c r="D603" i="36"/>
  <c r="D604" i="36"/>
  <c r="D605" i="36"/>
  <c r="D606" i="36"/>
  <c r="D607" i="36"/>
  <c r="D608" i="36"/>
  <c r="D609" i="36"/>
  <c r="D610" i="36"/>
  <c r="D611" i="36"/>
  <c r="D612" i="36"/>
  <c r="D613" i="36"/>
  <c r="D614" i="36"/>
  <c r="D615" i="36"/>
  <c r="D616" i="36"/>
  <c r="D617" i="36"/>
  <c r="D618" i="36"/>
  <c r="D619" i="36"/>
  <c r="D620" i="36"/>
  <c r="D621" i="36"/>
  <c r="D622" i="36"/>
  <c r="D623" i="36"/>
  <c r="D624" i="36"/>
  <c r="D625" i="36"/>
  <c r="D626" i="36"/>
  <c r="D627" i="36"/>
  <c r="D628" i="36"/>
  <c r="D629" i="36"/>
  <c r="D630" i="36"/>
  <c r="D631" i="36"/>
  <c r="D632" i="36"/>
  <c r="D633" i="36"/>
  <c r="D634" i="36"/>
  <c r="D635" i="36"/>
  <c r="D636" i="36"/>
  <c r="D637" i="36"/>
  <c r="D638" i="36"/>
  <c r="D639" i="36"/>
  <c r="D640" i="36"/>
  <c r="D641" i="36"/>
  <c r="D642" i="36"/>
  <c r="D643" i="36"/>
  <c r="D644" i="36"/>
  <c r="D645" i="36"/>
  <c r="D646" i="36"/>
  <c r="D647" i="36"/>
  <c r="D648" i="36"/>
  <c r="D649" i="36"/>
  <c r="D650" i="36"/>
  <c r="D651" i="36"/>
  <c r="D652" i="36"/>
  <c r="D653" i="36"/>
  <c r="D654" i="36"/>
  <c r="D655" i="36"/>
  <c r="D656" i="36"/>
  <c r="D657" i="36"/>
  <c r="D658" i="36"/>
  <c r="D659" i="36"/>
  <c r="D660" i="36"/>
  <c r="D661" i="36"/>
  <c r="D662" i="36"/>
  <c r="D663" i="36"/>
  <c r="D664" i="36"/>
  <c r="D665" i="36"/>
  <c r="D666" i="36"/>
  <c r="D667" i="36"/>
  <c r="D668" i="36"/>
  <c r="D669" i="36"/>
  <c r="D670" i="36"/>
  <c r="D671" i="36"/>
  <c r="D672" i="36"/>
  <c r="D673" i="36"/>
  <c r="D674" i="36"/>
  <c r="D675" i="36"/>
  <c r="D676" i="36"/>
  <c r="D677" i="36"/>
  <c r="D678" i="36"/>
  <c r="D679" i="36"/>
  <c r="D680" i="36"/>
  <c r="D681" i="36"/>
  <c r="D682" i="36"/>
  <c r="D683" i="36"/>
  <c r="D684" i="36"/>
  <c r="D685" i="36"/>
  <c r="D686" i="36"/>
  <c r="D687" i="36"/>
  <c r="D688" i="36"/>
  <c r="D689" i="36"/>
  <c r="D690" i="36"/>
  <c r="D691" i="36"/>
  <c r="D692" i="36"/>
  <c r="D693" i="36"/>
  <c r="D694" i="36"/>
  <c r="D695" i="36"/>
  <c r="D696" i="36"/>
  <c r="D697" i="36"/>
  <c r="D698" i="36"/>
  <c r="D699" i="36"/>
  <c r="D700" i="36"/>
  <c r="D701" i="36"/>
  <c r="D702" i="36"/>
  <c r="D703" i="36"/>
  <c r="D704" i="36"/>
  <c r="D705" i="36"/>
  <c r="C507" i="36"/>
  <c r="C508" i="36"/>
  <c r="C509" i="36"/>
  <c r="C510" i="36"/>
  <c r="C511" i="36"/>
  <c r="C512" i="36"/>
  <c r="C513" i="36"/>
  <c r="C514" i="36"/>
  <c r="C515" i="36"/>
  <c r="C516" i="36"/>
  <c r="C517" i="36"/>
  <c r="C518" i="36"/>
  <c r="C519" i="36"/>
  <c r="C520" i="36"/>
  <c r="C521" i="36"/>
  <c r="C522" i="36"/>
  <c r="C523" i="36"/>
  <c r="C524" i="36"/>
  <c r="C525" i="36"/>
  <c r="C526" i="36"/>
  <c r="C527" i="36"/>
  <c r="C528" i="36"/>
  <c r="C529" i="36"/>
  <c r="C530" i="36"/>
  <c r="C531" i="36"/>
  <c r="C532" i="36"/>
  <c r="C533" i="36"/>
  <c r="C534" i="36"/>
  <c r="C535" i="36"/>
  <c r="C536" i="36"/>
  <c r="C537" i="36"/>
  <c r="C538" i="36"/>
  <c r="C539" i="36"/>
  <c r="C540" i="36"/>
  <c r="C541" i="36"/>
  <c r="C542" i="36"/>
  <c r="C543" i="36"/>
  <c r="C544" i="36"/>
  <c r="C545" i="36"/>
  <c r="C546" i="36"/>
  <c r="C547" i="36"/>
  <c r="C548" i="36"/>
  <c r="C549" i="36"/>
  <c r="C550" i="36"/>
  <c r="C551" i="36"/>
  <c r="C552" i="36"/>
  <c r="C553" i="36"/>
  <c r="C554" i="36"/>
  <c r="C555" i="36"/>
  <c r="C556" i="36"/>
  <c r="C557" i="36"/>
  <c r="C558" i="36"/>
  <c r="C559" i="36"/>
  <c r="C560" i="36"/>
  <c r="C561" i="36"/>
  <c r="C562" i="36"/>
  <c r="C563" i="36"/>
  <c r="C564" i="36"/>
  <c r="C565" i="36"/>
  <c r="C566" i="36"/>
  <c r="C567" i="36"/>
  <c r="C568" i="36"/>
  <c r="C569" i="36"/>
  <c r="C570" i="36"/>
  <c r="C571" i="36"/>
  <c r="C572" i="36"/>
  <c r="C573" i="36"/>
  <c r="C574" i="36"/>
  <c r="C575" i="36"/>
  <c r="C576" i="36"/>
  <c r="C577" i="36"/>
  <c r="C578" i="36"/>
  <c r="C579" i="36"/>
  <c r="C580" i="36"/>
  <c r="C581" i="36"/>
  <c r="C582" i="36"/>
  <c r="C583" i="36"/>
  <c r="C584" i="36"/>
  <c r="C585" i="36"/>
  <c r="C586" i="36"/>
  <c r="C587" i="36"/>
  <c r="C588" i="36"/>
  <c r="C589" i="36"/>
  <c r="C590" i="36"/>
  <c r="C591" i="36"/>
  <c r="C592" i="36"/>
  <c r="C593" i="36"/>
  <c r="C594" i="36"/>
  <c r="C595" i="36"/>
  <c r="C596" i="36"/>
  <c r="C597" i="36"/>
  <c r="C598" i="36"/>
  <c r="C599" i="36"/>
  <c r="C600" i="36"/>
  <c r="C601" i="36"/>
  <c r="C602" i="36"/>
  <c r="C603" i="36"/>
  <c r="C604" i="36"/>
  <c r="C605" i="36"/>
  <c r="C606" i="36"/>
  <c r="C607" i="36"/>
  <c r="C608" i="36"/>
  <c r="C609" i="36"/>
  <c r="C610" i="36"/>
  <c r="C611" i="36"/>
  <c r="C612" i="36"/>
  <c r="C613" i="36"/>
  <c r="C614" i="36"/>
  <c r="C615" i="36"/>
  <c r="C616" i="36"/>
  <c r="C617" i="36"/>
  <c r="C618" i="36"/>
  <c r="C619" i="36"/>
  <c r="C620" i="36"/>
  <c r="C621" i="36"/>
  <c r="C622" i="36"/>
  <c r="C623" i="36"/>
  <c r="C624" i="36"/>
  <c r="C625" i="36"/>
  <c r="C626" i="36"/>
  <c r="C627" i="36"/>
  <c r="C628" i="36"/>
  <c r="C629" i="36"/>
  <c r="C630" i="36"/>
  <c r="C631" i="36"/>
  <c r="C632" i="36"/>
  <c r="C633" i="36"/>
  <c r="C634" i="36"/>
  <c r="C635" i="36"/>
  <c r="C636" i="36"/>
  <c r="C637" i="36"/>
  <c r="C638" i="36"/>
  <c r="C639" i="36"/>
  <c r="C640" i="36"/>
  <c r="C641" i="36"/>
  <c r="C642" i="36"/>
  <c r="C643" i="36"/>
  <c r="C644" i="36"/>
  <c r="C645" i="36"/>
  <c r="C646" i="36"/>
  <c r="C647" i="36"/>
  <c r="C648" i="36"/>
  <c r="C649" i="36"/>
  <c r="C650" i="36"/>
  <c r="C651" i="36"/>
  <c r="C652" i="36"/>
  <c r="C653" i="36"/>
  <c r="C654" i="36"/>
  <c r="C655" i="36"/>
  <c r="C656" i="36"/>
  <c r="C657" i="36"/>
  <c r="C658" i="36"/>
  <c r="C659" i="36"/>
  <c r="C660" i="36"/>
  <c r="C661" i="36"/>
  <c r="C662" i="36"/>
  <c r="C663" i="36"/>
  <c r="C664" i="36"/>
  <c r="C665" i="36"/>
  <c r="C666" i="36"/>
  <c r="C667" i="36"/>
  <c r="C668" i="36"/>
  <c r="C669" i="36"/>
  <c r="C670" i="36"/>
  <c r="C671" i="36"/>
  <c r="C672" i="36"/>
  <c r="C673" i="36"/>
  <c r="C674" i="36"/>
  <c r="C675" i="36"/>
  <c r="C676" i="36"/>
  <c r="C677" i="36"/>
  <c r="C678" i="36"/>
  <c r="C679" i="36"/>
  <c r="C680" i="36"/>
  <c r="C681" i="36"/>
  <c r="C682" i="36"/>
  <c r="C683" i="36"/>
  <c r="C684" i="36"/>
  <c r="C685" i="36"/>
  <c r="C686" i="36"/>
  <c r="C687" i="36"/>
  <c r="C688" i="36"/>
  <c r="C689" i="36"/>
  <c r="C690" i="36"/>
  <c r="C691" i="36"/>
  <c r="C692" i="36"/>
  <c r="C693" i="36"/>
  <c r="C694" i="36"/>
  <c r="C695" i="36"/>
  <c r="C696" i="36"/>
  <c r="C697" i="36"/>
  <c r="C698" i="36"/>
  <c r="C699" i="36"/>
  <c r="C700" i="36"/>
  <c r="C701" i="36"/>
  <c r="C702" i="36"/>
  <c r="C703" i="36"/>
  <c r="C704" i="36"/>
  <c r="C705" i="36"/>
  <c r="E307" i="36"/>
  <c r="E308" i="36"/>
  <c r="E309" i="36"/>
  <c r="E310" i="36"/>
  <c r="E311" i="36"/>
  <c r="E312" i="36"/>
  <c r="E313" i="36"/>
  <c r="E314" i="36"/>
  <c r="E315" i="36"/>
  <c r="E316" i="36"/>
  <c r="E317" i="36"/>
  <c r="E318" i="36"/>
  <c r="E319" i="36"/>
  <c r="E320" i="36"/>
  <c r="E321" i="36"/>
  <c r="E322" i="36"/>
  <c r="E323" i="36"/>
  <c r="E324" i="36"/>
  <c r="E325" i="36"/>
  <c r="E326" i="36"/>
  <c r="E327" i="36"/>
  <c r="E328" i="36"/>
  <c r="E329" i="36"/>
  <c r="E330" i="36"/>
  <c r="E331" i="36"/>
  <c r="E332" i="36"/>
  <c r="E333" i="36"/>
  <c r="E334" i="36"/>
  <c r="E335" i="36"/>
  <c r="E336" i="36"/>
  <c r="E337" i="36"/>
  <c r="E338" i="36"/>
  <c r="E339" i="36"/>
  <c r="E340" i="36"/>
  <c r="E341" i="36"/>
  <c r="E342" i="36"/>
  <c r="E343" i="36"/>
  <c r="E344" i="36"/>
  <c r="E345" i="36"/>
  <c r="E346" i="36"/>
  <c r="E347" i="36"/>
  <c r="E348" i="36"/>
  <c r="E349" i="36"/>
  <c r="E350" i="36"/>
  <c r="E351" i="36"/>
  <c r="E352" i="36"/>
  <c r="E353" i="36"/>
  <c r="E354" i="36"/>
  <c r="E355" i="36"/>
  <c r="E356" i="36"/>
  <c r="E357" i="36"/>
  <c r="E358" i="36"/>
  <c r="E359" i="36"/>
  <c r="E360" i="36"/>
  <c r="E361" i="36"/>
  <c r="E362" i="36"/>
  <c r="E363" i="36"/>
  <c r="E364" i="36"/>
  <c r="E365" i="36"/>
  <c r="E366" i="36"/>
  <c r="E367" i="36"/>
  <c r="E368" i="36"/>
  <c r="E369" i="36"/>
  <c r="E370" i="36"/>
  <c r="E371" i="36"/>
  <c r="E372" i="36"/>
  <c r="E373" i="36"/>
  <c r="E374" i="36"/>
  <c r="E375" i="36"/>
  <c r="E376" i="36"/>
  <c r="E377" i="36"/>
  <c r="E378" i="36"/>
  <c r="E379" i="36"/>
  <c r="E380" i="36"/>
  <c r="E381" i="36"/>
  <c r="E382" i="36"/>
  <c r="E383" i="36"/>
  <c r="E384" i="36"/>
  <c r="E385" i="36"/>
  <c r="E386" i="36"/>
  <c r="E387" i="36"/>
  <c r="E388" i="36"/>
  <c r="E389" i="36"/>
  <c r="E390" i="36"/>
  <c r="E391" i="36"/>
  <c r="E392" i="36"/>
  <c r="E393" i="36"/>
  <c r="E394" i="36"/>
  <c r="E395" i="36"/>
  <c r="E396" i="36"/>
  <c r="E397" i="36"/>
  <c r="E398" i="36"/>
  <c r="E399" i="36"/>
  <c r="E400" i="36"/>
  <c r="E401" i="36"/>
  <c r="E402" i="36"/>
  <c r="E403" i="36"/>
  <c r="E404" i="36"/>
  <c r="E405" i="36"/>
  <c r="E406" i="36"/>
  <c r="E407" i="36"/>
  <c r="E408" i="36"/>
  <c r="E409" i="36"/>
  <c r="E410" i="36"/>
  <c r="E411" i="36"/>
  <c r="E412" i="36"/>
  <c r="E413" i="36"/>
  <c r="E414" i="36"/>
  <c r="E415" i="36"/>
  <c r="E416" i="36"/>
  <c r="E417" i="36"/>
  <c r="E418" i="36"/>
  <c r="E419" i="36"/>
  <c r="E420" i="36"/>
  <c r="E421" i="36"/>
  <c r="E422" i="36"/>
  <c r="E423" i="36"/>
  <c r="E424" i="36"/>
  <c r="E425" i="36"/>
  <c r="E426" i="36"/>
  <c r="E427" i="36"/>
  <c r="E428" i="36"/>
  <c r="E429" i="36"/>
  <c r="E430" i="36"/>
  <c r="E431" i="36"/>
  <c r="E432" i="36"/>
  <c r="E433" i="36"/>
  <c r="E434" i="36"/>
  <c r="E435" i="36"/>
  <c r="E436" i="36"/>
  <c r="E437" i="36"/>
  <c r="E438" i="36"/>
  <c r="E439" i="36"/>
  <c r="E440" i="36"/>
  <c r="E441" i="36"/>
  <c r="E442" i="36"/>
  <c r="E443" i="36"/>
  <c r="E444" i="36"/>
  <c r="E445" i="36"/>
  <c r="E446" i="36"/>
  <c r="E447" i="36"/>
  <c r="E448" i="36"/>
  <c r="E449" i="36"/>
  <c r="E450" i="36"/>
  <c r="E451" i="36"/>
  <c r="E452" i="36"/>
  <c r="E453" i="36"/>
  <c r="E454" i="36"/>
  <c r="E455" i="36"/>
  <c r="E456" i="36"/>
  <c r="E457" i="36"/>
  <c r="E458" i="36"/>
  <c r="E459" i="36"/>
  <c r="E460" i="36"/>
  <c r="E461" i="36"/>
  <c r="E462" i="36"/>
  <c r="E463" i="36"/>
  <c r="E464" i="36"/>
  <c r="E465" i="36"/>
  <c r="E466" i="36"/>
  <c r="E467" i="36"/>
  <c r="E468" i="36"/>
  <c r="E469" i="36"/>
  <c r="E470" i="36"/>
  <c r="E471" i="36"/>
  <c r="E472" i="36"/>
  <c r="E473" i="36"/>
  <c r="E474" i="36"/>
  <c r="E475" i="36"/>
  <c r="E476" i="36"/>
  <c r="E477" i="36"/>
  <c r="E478" i="36"/>
  <c r="E479" i="36"/>
  <c r="E480" i="36"/>
  <c r="E481" i="36"/>
  <c r="E482" i="36"/>
  <c r="E483" i="36"/>
  <c r="E484" i="36"/>
  <c r="E485" i="36"/>
  <c r="E486" i="36"/>
  <c r="E487" i="36"/>
  <c r="E488" i="36"/>
  <c r="E489" i="36"/>
  <c r="E490" i="36"/>
  <c r="E491" i="36"/>
  <c r="E492" i="36"/>
  <c r="E493" i="36"/>
  <c r="E494" i="36"/>
  <c r="E495" i="36"/>
  <c r="E496" i="36"/>
  <c r="E497" i="36"/>
  <c r="E498" i="36"/>
  <c r="E499" i="36"/>
  <c r="E500" i="36"/>
  <c r="E501" i="36"/>
  <c r="E502" i="36"/>
  <c r="E503" i="36"/>
  <c r="E504" i="36"/>
  <c r="E505" i="36"/>
  <c r="D307" i="36"/>
  <c r="D308" i="36"/>
  <c r="D309" i="36"/>
  <c r="D310" i="36"/>
  <c r="D311" i="36"/>
  <c r="D312" i="36"/>
  <c r="D313" i="36"/>
  <c r="D314" i="36"/>
  <c r="D315" i="36"/>
  <c r="D316" i="36"/>
  <c r="D317" i="36"/>
  <c r="D318" i="36"/>
  <c r="D319" i="36"/>
  <c r="D320" i="36"/>
  <c r="D321" i="36"/>
  <c r="D322" i="36"/>
  <c r="D323" i="36"/>
  <c r="D324" i="36"/>
  <c r="D325" i="36"/>
  <c r="D326" i="36"/>
  <c r="D327" i="36"/>
  <c r="D328" i="36"/>
  <c r="D329" i="36"/>
  <c r="D330" i="36"/>
  <c r="D331" i="36"/>
  <c r="D332" i="36"/>
  <c r="D333" i="36"/>
  <c r="D334" i="36"/>
  <c r="D335" i="36"/>
  <c r="D336" i="36"/>
  <c r="D337" i="36"/>
  <c r="D338" i="36"/>
  <c r="D339" i="36"/>
  <c r="D340" i="36"/>
  <c r="D341" i="36"/>
  <c r="D342" i="36"/>
  <c r="D343" i="36"/>
  <c r="D344" i="36"/>
  <c r="D345" i="36"/>
  <c r="D346" i="36"/>
  <c r="D347" i="36"/>
  <c r="D348" i="36"/>
  <c r="D349" i="36"/>
  <c r="D350" i="36"/>
  <c r="D351" i="36"/>
  <c r="D352" i="36"/>
  <c r="D353" i="36"/>
  <c r="D354" i="36"/>
  <c r="D355" i="36"/>
  <c r="D356" i="36"/>
  <c r="D357" i="36"/>
  <c r="D358" i="36"/>
  <c r="D359" i="36"/>
  <c r="D360" i="36"/>
  <c r="D361" i="36"/>
  <c r="D362" i="36"/>
  <c r="D363" i="36"/>
  <c r="D364" i="36"/>
  <c r="D365" i="36"/>
  <c r="D366" i="36"/>
  <c r="D367" i="36"/>
  <c r="D368" i="36"/>
  <c r="D369" i="36"/>
  <c r="D370" i="36"/>
  <c r="D371" i="36"/>
  <c r="D372" i="36"/>
  <c r="D373" i="36"/>
  <c r="D374" i="36"/>
  <c r="D375" i="36"/>
  <c r="D376" i="36"/>
  <c r="D377" i="36"/>
  <c r="D378" i="36"/>
  <c r="D379" i="36"/>
  <c r="D380" i="36"/>
  <c r="D381" i="36"/>
  <c r="D382" i="36"/>
  <c r="D383" i="36"/>
  <c r="D384" i="36"/>
  <c r="D385" i="36"/>
  <c r="D386" i="36"/>
  <c r="D387" i="36"/>
  <c r="D388" i="36"/>
  <c r="D389" i="36"/>
  <c r="D390" i="36"/>
  <c r="D391" i="36"/>
  <c r="D392" i="36"/>
  <c r="D393" i="36"/>
  <c r="D394" i="36"/>
  <c r="D395" i="36"/>
  <c r="D396" i="36"/>
  <c r="D397" i="36"/>
  <c r="D398" i="36"/>
  <c r="D399" i="36"/>
  <c r="D400" i="36"/>
  <c r="D401" i="36"/>
  <c r="D402" i="36"/>
  <c r="D403" i="36"/>
  <c r="D404" i="36"/>
  <c r="D405" i="36"/>
  <c r="D406" i="36"/>
  <c r="D407" i="36"/>
  <c r="D408" i="36"/>
  <c r="D409" i="36"/>
  <c r="D410" i="36"/>
  <c r="D411" i="36"/>
  <c r="D412" i="36"/>
  <c r="D413" i="36"/>
  <c r="D414" i="36"/>
  <c r="D415" i="36"/>
  <c r="D416" i="36"/>
  <c r="D417" i="36"/>
  <c r="D418" i="36"/>
  <c r="D419" i="36"/>
  <c r="D420" i="36"/>
  <c r="D421" i="36"/>
  <c r="D422" i="36"/>
  <c r="D423" i="36"/>
  <c r="D424" i="36"/>
  <c r="D425" i="36"/>
  <c r="D426" i="36"/>
  <c r="D427" i="36"/>
  <c r="D428" i="36"/>
  <c r="D429" i="36"/>
  <c r="D430" i="36"/>
  <c r="D431" i="36"/>
  <c r="D432" i="36"/>
  <c r="D433" i="36"/>
  <c r="D434" i="36"/>
  <c r="D435" i="36"/>
  <c r="D436" i="36"/>
  <c r="D437" i="36"/>
  <c r="D438" i="36"/>
  <c r="D439" i="36"/>
  <c r="D440" i="36"/>
  <c r="D441" i="36"/>
  <c r="D442" i="36"/>
  <c r="D443" i="36"/>
  <c r="D444" i="36"/>
  <c r="D445" i="36"/>
  <c r="D446" i="36"/>
  <c r="D447" i="36"/>
  <c r="D448" i="36"/>
  <c r="D449" i="36"/>
  <c r="D450" i="36"/>
  <c r="D451" i="36"/>
  <c r="D452" i="36"/>
  <c r="D453" i="36"/>
  <c r="D454" i="36"/>
  <c r="D455" i="36"/>
  <c r="D456" i="36"/>
  <c r="D457" i="36"/>
  <c r="D458" i="36"/>
  <c r="D459" i="36"/>
  <c r="D460" i="36"/>
  <c r="D461" i="36"/>
  <c r="D462" i="36"/>
  <c r="D463" i="36"/>
  <c r="D464" i="36"/>
  <c r="D465" i="36"/>
  <c r="D466" i="36"/>
  <c r="D467" i="36"/>
  <c r="D468" i="36"/>
  <c r="D469" i="36"/>
  <c r="D470" i="36"/>
  <c r="D471" i="36"/>
  <c r="D472" i="36"/>
  <c r="D473" i="36"/>
  <c r="D474" i="36"/>
  <c r="D475" i="36"/>
  <c r="D476" i="36"/>
  <c r="D477" i="36"/>
  <c r="D478" i="36"/>
  <c r="D479" i="36"/>
  <c r="D480" i="36"/>
  <c r="D481" i="36"/>
  <c r="D482" i="36"/>
  <c r="D483" i="36"/>
  <c r="D484" i="36"/>
  <c r="D485" i="36"/>
  <c r="D486" i="36"/>
  <c r="D487" i="36"/>
  <c r="D488" i="36"/>
  <c r="D489" i="36"/>
  <c r="D490" i="36"/>
  <c r="D491" i="36"/>
  <c r="D492" i="36"/>
  <c r="D493" i="36"/>
  <c r="D494" i="36"/>
  <c r="D495" i="36"/>
  <c r="D496" i="36"/>
  <c r="D497" i="36"/>
  <c r="D498" i="36"/>
  <c r="D499" i="36"/>
  <c r="D500" i="36"/>
  <c r="D501" i="36"/>
  <c r="D502" i="36"/>
  <c r="D503" i="36"/>
  <c r="D504" i="36"/>
  <c r="D505" i="36"/>
  <c r="C307" i="36"/>
  <c r="C308" i="36"/>
  <c r="C309" i="36"/>
  <c r="C310" i="36"/>
  <c r="C311" i="36"/>
  <c r="C312" i="36"/>
  <c r="C313" i="36"/>
  <c r="C314" i="36"/>
  <c r="C315" i="36"/>
  <c r="C316" i="36"/>
  <c r="C317" i="36"/>
  <c r="C318" i="36"/>
  <c r="C319" i="36"/>
  <c r="C320" i="36"/>
  <c r="C321" i="36"/>
  <c r="C322" i="36"/>
  <c r="C323" i="36"/>
  <c r="C324" i="36"/>
  <c r="C325" i="36"/>
  <c r="C326" i="36"/>
  <c r="C327" i="36"/>
  <c r="C328" i="36"/>
  <c r="C329" i="36"/>
  <c r="C330" i="36"/>
  <c r="C331" i="36"/>
  <c r="C332" i="36"/>
  <c r="C333" i="36"/>
  <c r="C334" i="36"/>
  <c r="C335" i="36"/>
  <c r="C336" i="36"/>
  <c r="C337" i="36"/>
  <c r="C338" i="36"/>
  <c r="C339" i="36"/>
  <c r="C340" i="36"/>
  <c r="C341" i="36"/>
  <c r="C342" i="36"/>
  <c r="C343" i="36"/>
  <c r="C344" i="36"/>
  <c r="C345" i="36"/>
  <c r="C346" i="36"/>
  <c r="C347" i="36"/>
  <c r="C348" i="36"/>
  <c r="C349" i="36"/>
  <c r="C350" i="36"/>
  <c r="C351" i="36"/>
  <c r="C352" i="36"/>
  <c r="C353" i="36"/>
  <c r="C354" i="36"/>
  <c r="C355" i="36"/>
  <c r="C356" i="36"/>
  <c r="C357" i="36"/>
  <c r="C358" i="36"/>
  <c r="C359" i="36"/>
  <c r="C360" i="36"/>
  <c r="C361" i="36"/>
  <c r="C362" i="36"/>
  <c r="C363" i="36"/>
  <c r="C364" i="36"/>
  <c r="C365" i="36"/>
  <c r="C366" i="36"/>
  <c r="C367" i="36"/>
  <c r="C368" i="36"/>
  <c r="C369" i="36"/>
  <c r="C370" i="36"/>
  <c r="C371" i="36"/>
  <c r="C372" i="36"/>
  <c r="C373" i="36"/>
  <c r="C374" i="36"/>
  <c r="C375" i="36"/>
  <c r="C376" i="36"/>
  <c r="C377" i="36"/>
  <c r="C378" i="36"/>
  <c r="C379" i="36"/>
  <c r="C380" i="36"/>
  <c r="C381" i="36"/>
  <c r="C382" i="36"/>
  <c r="C383" i="36"/>
  <c r="C384" i="36"/>
  <c r="C385" i="36"/>
  <c r="C386" i="36"/>
  <c r="C387" i="36"/>
  <c r="C388" i="36"/>
  <c r="C389" i="36"/>
  <c r="C390" i="36"/>
  <c r="C391" i="36"/>
  <c r="C392" i="36"/>
  <c r="C393" i="36"/>
  <c r="C394" i="36"/>
  <c r="C395" i="36"/>
  <c r="C396" i="36"/>
  <c r="C397" i="36"/>
  <c r="C398" i="36"/>
  <c r="C399" i="36"/>
  <c r="C400" i="36"/>
  <c r="C401" i="36"/>
  <c r="C402" i="36"/>
  <c r="C403" i="36"/>
  <c r="C404" i="36"/>
  <c r="C405" i="36"/>
  <c r="C406" i="36"/>
  <c r="C407" i="36"/>
  <c r="C408" i="36"/>
  <c r="C409" i="36"/>
  <c r="C410" i="36"/>
  <c r="C411" i="36"/>
  <c r="C412" i="36"/>
  <c r="C413" i="36"/>
  <c r="C414" i="36"/>
  <c r="C415" i="36"/>
  <c r="C416" i="36"/>
  <c r="C417" i="36"/>
  <c r="C418" i="36"/>
  <c r="C419" i="36"/>
  <c r="C420" i="36"/>
  <c r="C421" i="36"/>
  <c r="C422" i="36"/>
  <c r="C423" i="36"/>
  <c r="C424" i="36"/>
  <c r="C425" i="36"/>
  <c r="C426" i="36"/>
  <c r="C427" i="36"/>
  <c r="C428" i="36"/>
  <c r="C429" i="36"/>
  <c r="C430" i="36"/>
  <c r="C431" i="36"/>
  <c r="C432" i="36"/>
  <c r="C433" i="36"/>
  <c r="C434" i="36"/>
  <c r="C435" i="36"/>
  <c r="C436" i="36"/>
  <c r="C437" i="36"/>
  <c r="C438" i="36"/>
  <c r="C439" i="36"/>
  <c r="C440" i="36"/>
  <c r="C441" i="36"/>
  <c r="C442" i="36"/>
  <c r="C443" i="36"/>
  <c r="C444" i="36"/>
  <c r="C445" i="36"/>
  <c r="C446" i="36"/>
  <c r="C447" i="36"/>
  <c r="C448" i="36"/>
  <c r="C449" i="36"/>
  <c r="C450" i="36"/>
  <c r="C451" i="36"/>
  <c r="C452" i="36"/>
  <c r="C453" i="36"/>
  <c r="C454" i="36"/>
  <c r="C455" i="36"/>
  <c r="C456" i="36"/>
  <c r="C457" i="36"/>
  <c r="C458" i="36"/>
  <c r="C459" i="36"/>
  <c r="C460" i="36"/>
  <c r="C461" i="36"/>
  <c r="C462" i="36"/>
  <c r="C463" i="36"/>
  <c r="C464" i="36"/>
  <c r="C465" i="36"/>
  <c r="C466" i="36"/>
  <c r="C467" i="36"/>
  <c r="C468" i="36"/>
  <c r="C469" i="36"/>
  <c r="C470" i="36"/>
  <c r="C471" i="36"/>
  <c r="C472" i="36"/>
  <c r="C473" i="36"/>
  <c r="C474" i="36"/>
  <c r="C475" i="36"/>
  <c r="C476" i="36"/>
  <c r="C477" i="36"/>
  <c r="C478" i="36"/>
  <c r="C479" i="36"/>
  <c r="C480" i="36"/>
  <c r="C481" i="36"/>
  <c r="C482" i="36"/>
  <c r="C483" i="36"/>
  <c r="C484" i="36"/>
  <c r="C485" i="36"/>
  <c r="C486" i="36"/>
  <c r="C487" i="36"/>
  <c r="C488" i="36"/>
  <c r="C489" i="36"/>
  <c r="C490" i="36"/>
  <c r="C491" i="36"/>
  <c r="C492" i="36"/>
  <c r="C493" i="36"/>
  <c r="C494" i="36"/>
  <c r="C495" i="36"/>
  <c r="C496" i="36"/>
  <c r="C497" i="36"/>
  <c r="C498" i="36"/>
  <c r="C499" i="36"/>
  <c r="C500" i="36"/>
  <c r="C501" i="36"/>
  <c r="C502" i="36"/>
  <c r="C503" i="36"/>
  <c r="C504" i="36"/>
  <c r="C505" i="36"/>
  <c r="D208" i="36"/>
  <c r="D209" i="36"/>
  <c r="D210" i="36"/>
  <c r="D211" i="36"/>
  <c r="D212" i="36"/>
  <c r="D213" i="36"/>
  <c r="D214" i="36"/>
  <c r="D215" i="36"/>
  <c r="D216" i="36"/>
  <c r="D217" i="36"/>
  <c r="D218" i="36"/>
  <c r="D219" i="36"/>
  <c r="D220" i="36"/>
  <c r="D221" i="36"/>
  <c r="D222" i="36"/>
  <c r="D223" i="36"/>
  <c r="D224" i="36"/>
  <c r="D225" i="36"/>
  <c r="D226" i="36"/>
  <c r="D227" i="36"/>
  <c r="D228" i="36"/>
  <c r="D229" i="36"/>
  <c r="D230" i="36"/>
  <c r="D231" i="36"/>
  <c r="D232" i="36"/>
  <c r="D233" i="36"/>
  <c r="D234" i="36"/>
  <c r="D235" i="36"/>
  <c r="D236" i="36"/>
  <c r="D237" i="36"/>
  <c r="D238" i="36"/>
  <c r="D239" i="36"/>
  <c r="D240" i="36"/>
  <c r="D241" i="36"/>
  <c r="D242" i="36"/>
  <c r="D243" i="36"/>
  <c r="D244" i="36"/>
  <c r="D245" i="36"/>
  <c r="D246" i="36"/>
  <c r="D247" i="36"/>
  <c r="D248" i="36"/>
  <c r="D249" i="36"/>
  <c r="D250" i="36"/>
  <c r="D251" i="36"/>
  <c r="D252" i="36"/>
  <c r="D253" i="36"/>
  <c r="D254" i="36"/>
  <c r="D255" i="36"/>
  <c r="D256" i="36"/>
  <c r="D257" i="36"/>
  <c r="D258" i="36"/>
  <c r="D259" i="36"/>
  <c r="D260" i="36"/>
  <c r="D261" i="36"/>
  <c r="D262" i="36"/>
  <c r="D263" i="36"/>
  <c r="D264" i="36"/>
  <c r="D265" i="36"/>
  <c r="D266" i="36"/>
  <c r="D267" i="36"/>
  <c r="D268" i="36"/>
  <c r="D269" i="36"/>
  <c r="D270" i="36"/>
  <c r="D271" i="36"/>
  <c r="D272" i="36"/>
  <c r="D273" i="36"/>
  <c r="D274" i="36"/>
  <c r="D275" i="36"/>
  <c r="D276" i="36"/>
  <c r="D277" i="36"/>
  <c r="D278" i="36"/>
  <c r="D279" i="36"/>
  <c r="D280" i="36"/>
  <c r="D281" i="36"/>
  <c r="D282" i="36"/>
  <c r="D283" i="36"/>
  <c r="D284" i="36"/>
  <c r="D285" i="36"/>
  <c r="D286" i="36"/>
  <c r="D287" i="36"/>
  <c r="D288" i="36"/>
  <c r="D289" i="36"/>
  <c r="D290" i="36"/>
  <c r="D291" i="36"/>
  <c r="D292" i="36"/>
  <c r="D293" i="36"/>
  <c r="D294" i="36"/>
  <c r="D295" i="36"/>
  <c r="D296" i="36"/>
  <c r="D297" i="36"/>
  <c r="D298" i="36"/>
  <c r="D299" i="36"/>
  <c r="D300" i="36"/>
  <c r="D301" i="36"/>
  <c r="D302" i="36"/>
  <c r="D303" i="36"/>
  <c r="D304" i="36"/>
  <c r="D305" i="36"/>
  <c r="E208" i="36"/>
  <c r="E209" i="36"/>
  <c r="E210" i="36"/>
  <c r="E211" i="36"/>
  <c r="E212" i="36"/>
  <c r="E213" i="36"/>
  <c r="E214" i="36"/>
  <c r="E215" i="36"/>
  <c r="E216" i="36"/>
  <c r="E217" i="36"/>
  <c r="E218" i="36"/>
  <c r="E219" i="36"/>
  <c r="E220" i="36"/>
  <c r="E221" i="36"/>
  <c r="E222" i="36"/>
  <c r="E223" i="36"/>
  <c r="E224" i="36"/>
  <c r="E225" i="36"/>
  <c r="E226" i="36"/>
  <c r="E227" i="36"/>
  <c r="E228" i="36"/>
  <c r="E229" i="36"/>
  <c r="E230" i="36"/>
  <c r="E231" i="36"/>
  <c r="E232" i="36"/>
  <c r="E233" i="36"/>
  <c r="E234" i="36"/>
  <c r="E235" i="36"/>
  <c r="E236" i="36"/>
  <c r="E237" i="36"/>
  <c r="E238" i="36"/>
  <c r="E239" i="36"/>
  <c r="E240" i="36"/>
  <c r="E241" i="36"/>
  <c r="E242" i="36"/>
  <c r="E243" i="36"/>
  <c r="E244" i="36"/>
  <c r="E245" i="36"/>
  <c r="E246" i="36"/>
  <c r="E247" i="36"/>
  <c r="E248" i="36"/>
  <c r="E249" i="36"/>
  <c r="E250" i="36"/>
  <c r="E251" i="36"/>
  <c r="E252" i="36"/>
  <c r="E253" i="36"/>
  <c r="E254" i="36"/>
  <c r="E255" i="36"/>
  <c r="E256" i="36"/>
  <c r="E257" i="36"/>
  <c r="E258" i="36"/>
  <c r="E259" i="36"/>
  <c r="E260" i="36"/>
  <c r="E261" i="36"/>
  <c r="E262" i="36"/>
  <c r="E263" i="36"/>
  <c r="E264" i="36"/>
  <c r="E265" i="36"/>
  <c r="E266" i="36"/>
  <c r="E267" i="36"/>
  <c r="E268" i="36"/>
  <c r="E269" i="36"/>
  <c r="E270" i="36"/>
  <c r="E271" i="36"/>
  <c r="E272" i="36"/>
  <c r="E273" i="36"/>
  <c r="E274" i="36"/>
  <c r="E275" i="36"/>
  <c r="E276" i="36"/>
  <c r="E277" i="36"/>
  <c r="E278" i="36"/>
  <c r="E279" i="36"/>
  <c r="E280" i="36"/>
  <c r="E281" i="36"/>
  <c r="E282" i="36"/>
  <c r="E283" i="36"/>
  <c r="E284" i="36"/>
  <c r="E285" i="36"/>
  <c r="E286" i="36"/>
  <c r="E287" i="36"/>
  <c r="E288" i="36"/>
  <c r="E289" i="36"/>
  <c r="E290" i="36"/>
  <c r="E291" i="36"/>
  <c r="E292" i="36"/>
  <c r="E293" i="36"/>
  <c r="E294" i="36"/>
  <c r="E295" i="36"/>
  <c r="E296" i="36"/>
  <c r="E297" i="36"/>
  <c r="E298" i="36"/>
  <c r="E299" i="36"/>
  <c r="E300" i="36"/>
  <c r="E301" i="36"/>
  <c r="E302" i="36"/>
  <c r="E303" i="36"/>
  <c r="E304" i="36"/>
  <c r="E305" i="36"/>
  <c r="E207" i="36"/>
  <c r="D207" i="36"/>
  <c r="C207" i="36"/>
  <c r="C208" i="36"/>
  <c r="C209" i="36"/>
  <c r="C210" i="36"/>
  <c r="C211" i="36"/>
  <c r="C212" i="36"/>
  <c r="C213" i="36"/>
  <c r="C214" i="36"/>
  <c r="C215" i="36"/>
  <c r="C216" i="36"/>
  <c r="C217" i="36"/>
  <c r="C218" i="36"/>
  <c r="C219" i="36"/>
  <c r="C220" i="36"/>
  <c r="C221" i="36"/>
  <c r="C222" i="36"/>
  <c r="C223" i="36"/>
  <c r="C224" i="36"/>
  <c r="C225" i="36"/>
  <c r="C226" i="36"/>
  <c r="C227" i="36"/>
  <c r="C228" i="36"/>
  <c r="C229" i="36"/>
  <c r="C230" i="36"/>
  <c r="C231" i="36"/>
  <c r="C232" i="36"/>
  <c r="C233" i="36"/>
  <c r="C234" i="36"/>
  <c r="C235" i="36"/>
  <c r="C236" i="36"/>
  <c r="C237" i="36"/>
  <c r="C238" i="36"/>
  <c r="C239" i="36"/>
  <c r="C240" i="36"/>
  <c r="C241" i="36"/>
  <c r="C242" i="36"/>
  <c r="C243" i="36"/>
  <c r="C244" i="36"/>
  <c r="C245" i="36"/>
  <c r="C246" i="36"/>
  <c r="C247" i="36"/>
  <c r="C248" i="36"/>
  <c r="C249" i="36"/>
  <c r="C250" i="36"/>
  <c r="C251" i="36"/>
  <c r="C252" i="36"/>
  <c r="C253" i="36"/>
  <c r="C254" i="36"/>
  <c r="C255" i="36"/>
  <c r="C256" i="36"/>
  <c r="C257" i="36"/>
  <c r="C258" i="36"/>
  <c r="C259" i="36"/>
  <c r="C260" i="36"/>
  <c r="C261" i="36"/>
  <c r="C262" i="36"/>
  <c r="C263" i="36"/>
  <c r="C264" i="36"/>
  <c r="C265" i="36"/>
  <c r="C266" i="36"/>
  <c r="C267" i="36"/>
  <c r="C268" i="36"/>
  <c r="C269" i="36"/>
  <c r="C270" i="36"/>
  <c r="C271" i="36"/>
  <c r="C272" i="36"/>
  <c r="C273" i="36"/>
  <c r="C274" i="36"/>
  <c r="C275" i="36"/>
  <c r="C276" i="36"/>
  <c r="C277" i="36"/>
  <c r="C278" i="36"/>
  <c r="C279" i="36"/>
  <c r="C280" i="36"/>
  <c r="C281" i="36"/>
  <c r="C282" i="36"/>
  <c r="C283" i="36"/>
  <c r="C284" i="36"/>
  <c r="C285" i="36"/>
  <c r="C286" i="36"/>
  <c r="C287" i="36"/>
  <c r="C288" i="36"/>
  <c r="C289" i="36"/>
  <c r="C290" i="36"/>
  <c r="C291" i="36"/>
  <c r="C292" i="36"/>
  <c r="C293" i="36"/>
  <c r="C294" i="36"/>
  <c r="C295" i="36"/>
  <c r="C296" i="36"/>
  <c r="C297" i="36"/>
  <c r="C298" i="36"/>
  <c r="C299" i="36"/>
  <c r="C300" i="36"/>
  <c r="C301" i="36"/>
  <c r="C302" i="36"/>
  <c r="C303" i="36"/>
  <c r="C304" i="36"/>
  <c r="C305" i="36"/>
  <c r="E107" i="36"/>
  <c r="E108" i="36"/>
  <c r="E109" i="36"/>
  <c r="E110" i="36"/>
  <c r="E111" i="36"/>
  <c r="E112" i="36"/>
  <c r="E113" i="36"/>
  <c r="E114" i="36"/>
  <c r="E115" i="36"/>
  <c r="E116" i="36"/>
  <c r="E117" i="36"/>
  <c r="E118" i="36"/>
  <c r="E119" i="36"/>
  <c r="E120" i="36"/>
  <c r="E121" i="36"/>
  <c r="E122" i="36"/>
  <c r="E123" i="36"/>
  <c r="E124" i="36"/>
  <c r="E125" i="36"/>
  <c r="E126" i="36"/>
  <c r="E127" i="36"/>
  <c r="E128" i="36"/>
  <c r="E129" i="36"/>
  <c r="E130" i="36"/>
  <c r="E131" i="36"/>
  <c r="E132" i="36"/>
  <c r="E133" i="36"/>
  <c r="E134" i="36"/>
  <c r="E135" i="36"/>
  <c r="E136" i="36"/>
  <c r="E137" i="36"/>
  <c r="E138" i="36"/>
  <c r="E139" i="36"/>
  <c r="E140" i="36"/>
  <c r="E141" i="36"/>
  <c r="E142" i="36"/>
  <c r="E143" i="36"/>
  <c r="E144" i="36"/>
  <c r="E145" i="36"/>
  <c r="E146" i="36"/>
  <c r="E147" i="36"/>
  <c r="E148" i="36"/>
  <c r="E149" i="36"/>
  <c r="E150" i="36"/>
  <c r="E151" i="36"/>
  <c r="E152" i="36"/>
  <c r="E153" i="36"/>
  <c r="E154" i="36"/>
  <c r="E155" i="36"/>
  <c r="E156" i="36"/>
  <c r="E157" i="36"/>
  <c r="E158" i="36"/>
  <c r="E159" i="36"/>
  <c r="E160" i="36"/>
  <c r="E161" i="36"/>
  <c r="E162" i="36"/>
  <c r="E163" i="36"/>
  <c r="E164" i="36"/>
  <c r="E165" i="36"/>
  <c r="E166" i="36"/>
  <c r="E167" i="36"/>
  <c r="E168" i="36"/>
  <c r="E169" i="36"/>
  <c r="E170" i="36"/>
  <c r="E171" i="36"/>
  <c r="E172" i="36"/>
  <c r="E173" i="36"/>
  <c r="E174" i="36"/>
  <c r="E175" i="36"/>
  <c r="E176" i="36"/>
  <c r="E177" i="36"/>
  <c r="E178" i="36"/>
  <c r="E179" i="36"/>
  <c r="E180" i="36"/>
  <c r="E181" i="36"/>
  <c r="E182" i="36"/>
  <c r="E183" i="36"/>
  <c r="E184" i="36"/>
  <c r="E185" i="36"/>
  <c r="E186" i="36"/>
  <c r="E187" i="36"/>
  <c r="E188" i="36"/>
  <c r="E189" i="36"/>
  <c r="E190" i="36"/>
  <c r="E191" i="36"/>
  <c r="E192" i="36"/>
  <c r="E193" i="36"/>
  <c r="E194" i="36"/>
  <c r="E195" i="36"/>
  <c r="E196" i="36"/>
  <c r="E197" i="36"/>
  <c r="E198" i="36"/>
  <c r="E199" i="36"/>
  <c r="E200" i="36"/>
  <c r="E201" i="36"/>
  <c r="E202" i="36"/>
  <c r="E203" i="36"/>
  <c r="E204" i="36"/>
  <c r="E205" i="36"/>
  <c r="D107" i="36"/>
  <c r="D108" i="36"/>
  <c r="D109" i="36"/>
  <c r="D110" i="36"/>
  <c r="D111" i="36"/>
  <c r="D112" i="36"/>
  <c r="D113" i="36"/>
  <c r="D114" i="36"/>
  <c r="D115" i="36"/>
  <c r="D116" i="36"/>
  <c r="D117" i="36"/>
  <c r="D118" i="36"/>
  <c r="D119" i="36"/>
  <c r="D120" i="36"/>
  <c r="D121" i="36"/>
  <c r="D122" i="36"/>
  <c r="D123" i="36"/>
  <c r="D124" i="36"/>
  <c r="D125" i="36"/>
  <c r="D126" i="36"/>
  <c r="C107" i="36"/>
  <c r="C108" i="36"/>
  <c r="C109" i="36"/>
  <c r="C110" i="36"/>
  <c r="C111" i="36"/>
  <c r="C112" i="36"/>
  <c r="C113" i="36"/>
  <c r="C114" i="36"/>
  <c r="C115" i="36"/>
  <c r="C116" i="36"/>
  <c r="C117" i="36"/>
  <c r="C118" i="36"/>
  <c r="C119" i="36"/>
  <c r="C120" i="36"/>
  <c r="C121" i="36"/>
  <c r="C122" i="36"/>
  <c r="C123" i="36"/>
  <c r="C124" i="36"/>
  <c r="C125" i="36"/>
  <c r="C126" i="36"/>
  <c r="C127" i="36"/>
  <c r="C128" i="36"/>
  <c r="C129" i="36"/>
  <c r="C130" i="36"/>
  <c r="C131" i="36"/>
  <c r="C132" i="36"/>
  <c r="C133" i="36"/>
  <c r="C134" i="36"/>
  <c r="C135" i="36"/>
  <c r="C136" i="36"/>
  <c r="C137" i="36"/>
  <c r="C138" i="36"/>
  <c r="C139" i="36"/>
  <c r="C140" i="36"/>
  <c r="C141" i="36"/>
  <c r="C142" i="36"/>
  <c r="C143" i="36"/>
  <c r="C144" i="36"/>
  <c r="C145" i="36"/>
  <c r="C146" i="36"/>
  <c r="C147" i="36"/>
  <c r="C148" i="36"/>
  <c r="C149" i="36"/>
  <c r="C150" i="36"/>
  <c r="C151" i="36"/>
  <c r="C152" i="36"/>
  <c r="C153" i="36"/>
  <c r="C154" i="36"/>
  <c r="C155" i="36"/>
  <c r="C156" i="36"/>
  <c r="C157" i="36"/>
  <c r="C158" i="36"/>
  <c r="C159" i="36"/>
  <c r="C160" i="36"/>
  <c r="C161" i="36"/>
  <c r="C162" i="36"/>
  <c r="C163" i="36"/>
  <c r="C164" i="36"/>
  <c r="C165" i="36"/>
  <c r="C166" i="36"/>
  <c r="C167" i="36"/>
  <c r="C168" i="36"/>
  <c r="C169" i="36"/>
  <c r="C170" i="36"/>
  <c r="C171" i="36"/>
  <c r="C172" i="36"/>
  <c r="C173" i="36"/>
  <c r="C174" i="36"/>
  <c r="C175" i="36"/>
  <c r="C176" i="36"/>
  <c r="C177" i="36"/>
  <c r="C178" i="36"/>
  <c r="C179" i="36"/>
  <c r="C180" i="36"/>
  <c r="C181" i="36"/>
  <c r="C182" i="36"/>
  <c r="C183" i="36"/>
  <c r="C184" i="36"/>
  <c r="C185" i="36"/>
  <c r="C186" i="36"/>
  <c r="C187" i="36"/>
  <c r="C188" i="36"/>
  <c r="C189" i="36"/>
  <c r="C190" i="36"/>
  <c r="C191" i="36"/>
  <c r="C192" i="36"/>
  <c r="C193" i="36"/>
  <c r="C194" i="36"/>
  <c r="C195" i="36"/>
  <c r="C196" i="36"/>
  <c r="C197" i="36"/>
  <c r="C198" i="36"/>
  <c r="C199" i="36"/>
  <c r="C200" i="36"/>
  <c r="C201" i="36"/>
  <c r="C202" i="36"/>
  <c r="C203" i="36"/>
  <c r="C204" i="36"/>
  <c r="C205" i="36"/>
  <c r="D127" i="36"/>
  <c r="D128" i="36"/>
  <c r="D129" i="36"/>
  <c r="D130" i="36"/>
  <c r="D131" i="36"/>
  <c r="D132" i="36"/>
  <c r="D133" i="36"/>
  <c r="D134" i="36"/>
  <c r="D135" i="36"/>
  <c r="D136" i="36"/>
  <c r="D137" i="36"/>
  <c r="D138" i="36"/>
  <c r="D139" i="36"/>
  <c r="D140" i="36"/>
  <c r="D141" i="36"/>
  <c r="D142" i="36"/>
  <c r="D143" i="36"/>
  <c r="D144" i="36"/>
  <c r="D145" i="36"/>
  <c r="D146" i="36"/>
  <c r="D147" i="36"/>
  <c r="D148" i="36"/>
  <c r="D149" i="36"/>
  <c r="D150" i="36"/>
  <c r="D151" i="36"/>
  <c r="D152" i="36"/>
  <c r="D153" i="36"/>
  <c r="D154" i="36"/>
  <c r="D155" i="36"/>
  <c r="D156" i="36"/>
  <c r="D157" i="36"/>
  <c r="D158" i="36"/>
  <c r="D159" i="36"/>
  <c r="D160" i="36"/>
  <c r="D161" i="36"/>
  <c r="D162" i="36"/>
  <c r="D163" i="36"/>
  <c r="D164" i="36"/>
  <c r="D165" i="36"/>
  <c r="D166" i="36"/>
  <c r="D167" i="36"/>
  <c r="D168" i="36"/>
  <c r="D169" i="36"/>
  <c r="D170" i="36"/>
  <c r="D171" i="36"/>
  <c r="D172" i="36"/>
  <c r="D173" i="36"/>
  <c r="D174" i="36"/>
  <c r="D175" i="36"/>
  <c r="D176" i="36"/>
  <c r="D177" i="36"/>
  <c r="D178" i="36"/>
  <c r="D179" i="36"/>
  <c r="D180" i="36"/>
  <c r="D181" i="36"/>
  <c r="D182" i="36"/>
  <c r="D183" i="36"/>
  <c r="D184" i="36"/>
  <c r="D185" i="36"/>
  <c r="D186" i="36"/>
  <c r="D187" i="36"/>
  <c r="D188" i="36"/>
  <c r="D189" i="36"/>
  <c r="D190" i="36"/>
  <c r="D191" i="36"/>
  <c r="D192" i="36"/>
  <c r="D193" i="36"/>
  <c r="D194" i="36"/>
  <c r="D195" i="36"/>
  <c r="D196" i="36"/>
  <c r="D197" i="36"/>
  <c r="D198" i="36"/>
  <c r="D199" i="36"/>
  <c r="D200" i="36"/>
  <c r="D201" i="36"/>
  <c r="D202" i="36"/>
  <c r="D203" i="36"/>
  <c r="D204" i="36"/>
  <c r="D205" i="36"/>
  <c r="C1717" i="36"/>
  <c r="C1718" i="36"/>
  <c r="C1719" i="36"/>
  <c r="C1720" i="36"/>
  <c r="C1721" i="36"/>
  <c r="C1722" i="36"/>
  <c r="C1723" i="36"/>
  <c r="C1724" i="36"/>
  <c r="C1725" i="36"/>
  <c r="C1726" i="36"/>
  <c r="C1727" i="36"/>
  <c r="C1728" i="36"/>
  <c r="C1729" i="36"/>
  <c r="C1730" i="36"/>
  <c r="C1731" i="36"/>
  <c r="C1732" i="36"/>
  <c r="C1733" i="36"/>
  <c r="C1734" i="36"/>
  <c r="C1735" i="36"/>
  <c r="C1736" i="36"/>
  <c r="C1737" i="36"/>
  <c r="C1738" i="36"/>
  <c r="C1739" i="36"/>
  <c r="C1740" i="36"/>
  <c r="C1741" i="36"/>
  <c r="C1742" i="36"/>
  <c r="C1743" i="36"/>
  <c r="C1744" i="36"/>
  <c r="C1745" i="36"/>
  <c r="C1746" i="36"/>
  <c r="C1747" i="36"/>
  <c r="C1748" i="36"/>
  <c r="C1749" i="36"/>
  <c r="C1750" i="36"/>
  <c r="C1751" i="36"/>
  <c r="C1752" i="36"/>
  <c r="C1753" i="36"/>
  <c r="C1754" i="36"/>
  <c r="C1755" i="36"/>
  <c r="C1756" i="36"/>
  <c r="C1757" i="36"/>
  <c r="C1758" i="36"/>
  <c r="C1759" i="36"/>
  <c r="C1760" i="36"/>
  <c r="C1761" i="36"/>
  <c r="C1762" i="36"/>
  <c r="C1763" i="36"/>
  <c r="C1764" i="36"/>
  <c r="C1765" i="36"/>
  <c r="C1766" i="36"/>
  <c r="C1767" i="36"/>
  <c r="C1768" i="36"/>
  <c r="C1769" i="36"/>
  <c r="C1770" i="36"/>
  <c r="C1771" i="36"/>
  <c r="C1772" i="36"/>
  <c r="C1773" i="36"/>
  <c r="C1774" i="36"/>
  <c r="C1775" i="36"/>
  <c r="C1776" i="36"/>
  <c r="C1777" i="36"/>
  <c r="C1778" i="36"/>
  <c r="C1779" i="36"/>
  <c r="C1780" i="36"/>
  <c r="C1781" i="36"/>
  <c r="C1782" i="36"/>
  <c r="C1783" i="36"/>
  <c r="C1784" i="36"/>
  <c r="C1785" i="36"/>
  <c r="C1786" i="36"/>
  <c r="C1787" i="36"/>
  <c r="C1788" i="36"/>
  <c r="C1789" i="36"/>
  <c r="C1790" i="36"/>
  <c r="C1791" i="36"/>
  <c r="C1792" i="36"/>
  <c r="C1793" i="36"/>
  <c r="C1794" i="36"/>
  <c r="C1795" i="36"/>
  <c r="C1796" i="36"/>
  <c r="C1797" i="36"/>
  <c r="C1798" i="36"/>
  <c r="C1799" i="36"/>
  <c r="C1800" i="36"/>
  <c r="C1801" i="36"/>
  <c r="C1802" i="36"/>
  <c r="C1803" i="36"/>
  <c r="C1804" i="36"/>
  <c r="C1805" i="36"/>
  <c r="C1806" i="36"/>
  <c r="C1807" i="36"/>
  <c r="C1808" i="36"/>
  <c r="C1809" i="36"/>
  <c r="C1810" i="36"/>
  <c r="C1811" i="36"/>
  <c r="C1812" i="36"/>
  <c r="C1813" i="36"/>
  <c r="C1814" i="36"/>
  <c r="C1815" i="36"/>
  <c r="C1816" i="36"/>
  <c r="C1817" i="36"/>
  <c r="C1818" i="36"/>
  <c r="C1819" i="36"/>
  <c r="C1820" i="36"/>
  <c r="C1821" i="36"/>
  <c r="C1822" i="36"/>
  <c r="C1823" i="36"/>
  <c r="C1824" i="36"/>
  <c r="C1825" i="36"/>
  <c r="C1826" i="36"/>
  <c r="C1827" i="36"/>
  <c r="C1828" i="36"/>
  <c r="C1829" i="36"/>
  <c r="C1830" i="36"/>
  <c r="C1831" i="36"/>
  <c r="C1832" i="36"/>
  <c r="C1833" i="36"/>
  <c r="C1834" i="36"/>
  <c r="C1835" i="36"/>
  <c r="C1836" i="36"/>
  <c r="C1837" i="36"/>
  <c r="C1838" i="36"/>
  <c r="C1839" i="36"/>
  <c r="C1840" i="36"/>
  <c r="C1841" i="36"/>
  <c r="C1842" i="36"/>
  <c r="C1843" i="36"/>
  <c r="C1844" i="36"/>
  <c r="C1845" i="36"/>
  <c r="C1846" i="36"/>
  <c r="C1847" i="36"/>
  <c r="C1848" i="36"/>
  <c r="C1849" i="36"/>
  <c r="C1850" i="36"/>
  <c r="C1851" i="36"/>
  <c r="C1852" i="36"/>
  <c r="C1853" i="36"/>
  <c r="C1854" i="36"/>
  <c r="C1855" i="36"/>
  <c r="C1856" i="36"/>
  <c r="C1857" i="36"/>
  <c r="C1858" i="36"/>
  <c r="C1859" i="36"/>
  <c r="C1860" i="36"/>
  <c r="C1861" i="36"/>
  <c r="C1862" i="36"/>
  <c r="C1863" i="36"/>
  <c r="C1864" i="36"/>
  <c r="C1865" i="36"/>
  <c r="C1866" i="36"/>
  <c r="C1867" i="36"/>
  <c r="C1868" i="36"/>
  <c r="C1869" i="36"/>
  <c r="C1870" i="36"/>
  <c r="C1871" i="36"/>
  <c r="C1872" i="36"/>
  <c r="C1873" i="36"/>
  <c r="C1874" i="36"/>
  <c r="C1875" i="36"/>
  <c r="C1876" i="36"/>
  <c r="C1877" i="36"/>
  <c r="C1878" i="36"/>
  <c r="C1879" i="36"/>
  <c r="C1880" i="36"/>
  <c r="C1881" i="36"/>
  <c r="C1882" i="36"/>
  <c r="C1883" i="36"/>
  <c r="C1884" i="36"/>
  <c r="C1885" i="36"/>
  <c r="C1886" i="36"/>
  <c r="C1887" i="36"/>
  <c r="C1888" i="36"/>
  <c r="C1889" i="36"/>
  <c r="C1890" i="36"/>
  <c r="C1891" i="36"/>
  <c r="C1892" i="36"/>
  <c r="C1893" i="36"/>
  <c r="C1894" i="36"/>
  <c r="C1895" i="36"/>
  <c r="C1896" i="36"/>
  <c r="C1897" i="36"/>
  <c r="C1898" i="36"/>
  <c r="C1899" i="36"/>
  <c r="C1900" i="36"/>
  <c r="C1901" i="36"/>
  <c r="C1902" i="36"/>
  <c r="C1903" i="36"/>
  <c r="C1904" i="36"/>
  <c r="C1905" i="36"/>
  <c r="C1906" i="36"/>
  <c r="C1907" i="36"/>
  <c r="C1908" i="36"/>
  <c r="C1909" i="36"/>
  <c r="C1910" i="36"/>
  <c r="C1911" i="36"/>
  <c r="C1912" i="36"/>
  <c r="C1913" i="36"/>
  <c r="C1914" i="36"/>
  <c r="C1915" i="36"/>
  <c r="C1916" i="36"/>
  <c r="C1917" i="36"/>
  <c r="C1918" i="36"/>
  <c r="C1919" i="36"/>
  <c r="C1920" i="36"/>
  <c r="C1921" i="36"/>
  <c r="C1922" i="36"/>
  <c r="C1923" i="36"/>
  <c r="C1924" i="36"/>
  <c r="C1925" i="36"/>
  <c r="C1926" i="36"/>
  <c r="C1927" i="36"/>
  <c r="C1928" i="36"/>
  <c r="C1929" i="36"/>
  <c r="C1930" i="36"/>
  <c r="C1931" i="36"/>
  <c r="C1932" i="36"/>
  <c r="C1933" i="36"/>
  <c r="C1934" i="36"/>
  <c r="C1935" i="36"/>
  <c r="C1936" i="36"/>
  <c r="C1937" i="36"/>
  <c r="C1938" i="36"/>
  <c r="C1939" i="36"/>
  <c r="C1940" i="36"/>
  <c r="C1941" i="36"/>
  <c r="C1942" i="36"/>
  <c r="C1943" i="36"/>
  <c r="C1944" i="36"/>
  <c r="C1945" i="36"/>
  <c r="C1946" i="36"/>
  <c r="C1947" i="36"/>
  <c r="C1948" i="36"/>
  <c r="C1949" i="36"/>
  <c r="C1950" i="36"/>
  <c r="C1951" i="36"/>
  <c r="C1952" i="36"/>
  <c r="C1953" i="36"/>
  <c r="C1954" i="36"/>
  <c r="C1955" i="36"/>
  <c r="C1956" i="36"/>
  <c r="C1957" i="36"/>
  <c r="C1958" i="36"/>
  <c r="C1959" i="36"/>
  <c r="C1960" i="36"/>
  <c r="C1961" i="36"/>
  <c r="C1962" i="36"/>
  <c r="C1963" i="36"/>
  <c r="C1964" i="36"/>
  <c r="C1965" i="36"/>
  <c r="C1966" i="36"/>
  <c r="C1967" i="36"/>
  <c r="C1968" i="36"/>
  <c r="C1969" i="36"/>
  <c r="C1970" i="36"/>
  <c r="C1971" i="36"/>
  <c r="C1972" i="36"/>
  <c r="C1973" i="36"/>
  <c r="C1974" i="36"/>
  <c r="C1975" i="36"/>
  <c r="C1976" i="36"/>
  <c r="C1977" i="36"/>
  <c r="C1978" i="36"/>
  <c r="C1979" i="36"/>
  <c r="C1980" i="36"/>
  <c r="C1981" i="36"/>
  <c r="C1982" i="36"/>
  <c r="C1983" i="36"/>
  <c r="C1984" i="36"/>
  <c r="C1985" i="36"/>
  <c r="C1986" i="36"/>
  <c r="C1987" i="36"/>
  <c r="C1988" i="36"/>
  <c r="C1989" i="36"/>
  <c r="C1990" i="36"/>
  <c r="C1991" i="36"/>
  <c r="C1992" i="36"/>
  <c r="C1993" i="36"/>
  <c r="C1994" i="36"/>
  <c r="C1995" i="36"/>
  <c r="C1996" i="36"/>
  <c r="C1997" i="36"/>
  <c r="C1998" i="36"/>
  <c r="C1999" i="36"/>
  <c r="C2000" i="36"/>
  <c r="C2001" i="36"/>
  <c r="C2002" i="36"/>
  <c r="C2003" i="36"/>
  <c r="C2004" i="36"/>
  <c r="C2005" i="36"/>
  <c r="E7" i="36"/>
  <c r="E8" i="36"/>
  <c r="E9" i="36"/>
  <c r="E10" i="36"/>
  <c r="E11" i="36"/>
  <c r="E12" i="36"/>
  <c r="E13" i="36"/>
  <c r="E14" i="36"/>
  <c r="E15" i="36"/>
  <c r="E16" i="36"/>
  <c r="E17" i="36"/>
  <c r="E18" i="36"/>
  <c r="E19" i="36"/>
  <c r="E20" i="36"/>
  <c r="E21" i="36"/>
  <c r="E22" i="36"/>
  <c r="E23" i="36"/>
  <c r="E24" i="36"/>
  <c r="E25" i="36"/>
  <c r="E26" i="36"/>
  <c r="E27" i="36"/>
  <c r="E28" i="36"/>
  <c r="E29" i="36"/>
  <c r="E30" i="36"/>
  <c r="E31" i="36"/>
  <c r="E32" i="36"/>
  <c r="E33" i="36"/>
  <c r="E34" i="36"/>
  <c r="E35" i="36"/>
  <c r="E36" i="36"/>
  <c r="E37" i="36"/>
  <c r="E38" i="36"/>
  <c r="E39" i="36"/>
  <c r="E40" i="36"/>
  <c r="E41" i="36"/>
  <c r="E42" i="36"/>
  <c r="E43" i="36"/>
  <c r="E44" i="36"/>
  <c r="E45" i="36"/>
  <c r="E46" i="36"/>
  <c r="E47" i="36"/>
  <c r="E48" i="36"/>
  <c r="E49" i="36"/>
  <c r="E50" i="36"/>
  <c r="E51" i="36"/>
  <c r="E52" i="36"/>
  <c r="E53" i="36"/>
  <c r="E54" i="36"/>
  <c r="E55" i="36"/>
  <c r="E56" i="36"/>
  <c r="E57" i="36"/>
  <c r="E58" i="36"/>
  <c r="E59" i="36"/>
  <c r="E60" i="36"/>
  <c r="E61" i="36"/>
  <c r="E62" i="36"/>
  <c r="E63" i="36"/>
  <c r="E64" i="36"/>
  <c r="E65" i="36"/>
  <c r="E66" i="36"/>
  <c r="E67" i="36"/>
  <c r="E68" i="36"/>
  <c r="E69" i="36"/>
  <c r="E70" i="36"/>
  <c r="E71" i="36"/>
  <c r="E72" i="36"/>
  <c r="E73" i="36"/>
  <c r="E74" i="36"/>
  <c r="E75" i="36"/>
  <c r="E76" i="36"/>
  <c r="E77" i="36"/>
  <c r="E78" i="36"/>
  <c r="E79" i="36"/>
  <c r="E80" i="36"/>
  <c r="E81" i="36"/>
  <c r="E82" i="36"/>
  <c r="E83" i="36"/>
  <c r="E84" i="36"/>
  <c r="E85" i="36"/>
  <c r="E86" i="36"/>
  <c r="E87" i="36"/>
  <c r="E88" i="36"/>
  <c r="E89" i="36"/>
  <c r="E90" i="36"/>
  <c r="E91" i="36"/>
  <c r="E92" i="36"/>
  <c r="E93" i="36"/>
  <c r="E94" i="36"/>
  <c r="E95" i="36"/>
  <c r="E96" i="36"/>
  <c r="E97" i="36"/>
  <c r="E98" i="36"/>
  <c r="E99" i="36"/>
  <c r="E100" i="36"/>
  <c r="E101" i="36"/>
  <c r="E102" i="36"/>
  <c r="E103" i="36"/>
  <c r="E104" i="36"/>
  <c r="E105" i="36"/>
  <c r="D7" i="36"/>
  <c r="D8" i="36"/>
  <c r="D9" i="36"/>
  <c r="D10" i="36"/>
  <c r="D11" i="36"/>
  <c r="D12" i="36"/>
  <c r="D13" i="36"/>
  <c r="D14" i="36"/>
  <c r="D15" i="36"/>
  <c r="D16" i="36"/>
  <c r="D17" i="36"/>
  <c r="D18" i="36"/>
  <c r="D19" i="36"/>
  <c r="D20" i="36"/>
  <c r="D21" i="36"/>
  <c r="D22" i="36"/>
  <c r="D23" i="36"/>
  <c r="D24" i="36"/>
  <c r="D25" i="36"/>
  <c r="D26" i="36"/>
  <c r="C7" i="36"/>
  <c r="C8" i="36"/>
  <c r="C9" i="36"/>
  <c r="C10" i="36"/>
  <c r="C11" i="36"/>
  <c r="C12" i="36"/>
  <c r="C13" i="36"/>
  <c r="C14" i="36"/>
  <c r="C15" i="36"/>
  <c r="C16" i="36"/>
  <c r="C17" i="36"/>
  <c r="C18" i="36"/>
  <c r="C19" i="36"/>
  <c r="C20" i="36"/>
  <c r="C21" i="36"/>
  <c r="C22" i="36"/>
  <c r="C23" i="36"/>
  <c r="C24" i="36"/>
  <c r="C25" i="36"/>
  <c r="C26" i="36"/>
  <c r="C27" i="36"/>
  <c r="C28" i="36"/>
  <c r="C29" i="36"/>
  <c r="C30" i="36"/>
  <c r="C31" i="36"/>
  <c r="C32" i="36"/>
  <c r="C33" i="36"/>
  <c r="C34" i="36"/>
  <c r="C35" i="36"/>
  <c r="C36" i="36"/>
  <c r="C37" i="36"/>
  <c r="C38" i="36"/>
  <c r="C39" i="36"/>
  <c r="C40" i="36"/>
  <c r="C41" i="36"/>
  <c r="C42" i="36"/>
  <c r="C43" i="36"/>
  <c r="C44" i="36"/>
  <c r="C45" i="36"/>
  <c r="C46" i="36"/>
  <c r="D27" i="36"/>
  <c r="D28" i="36"/>
  <c r="D29" i="36"/>
  <c r="D30" i="36"/>
  <c r="D31" i="36"/>
  <c r="D32" i="36"/>
  <c r="D33" i="36"/>
  <c r="D34" i="36"/>
  <c r="D35" i="36"/>
  <c r="D36" i="36"/>
  <c r="D37" i="36"/>
  <c r="D38" i="36"/>
  <c r="D39" i="36"/>
  <c r="D40" i="36"/>
  <c r="D41" i="36"/>
  <c r="D42" i="36"/>
  <c r="D43" i="36"/>
  <c r="D44" i="36"/>
  <c r="D45" i="36"/>
  <c r="D46" i="36"/>
  <c r="D47" i="36"/>
  <c r="D48" i="36"/>
  <c r="D49" i="36"/>
  <c r="D50" i="36"/>
  <c r="D51" i="36"/>
  <c r="D52" i="36"/>
  <c r="D53" i="36"/>
  <c r="D54" i="36"/>
  <c r="D55" i="36"/>
  <c r="D56" i="36"/>
  <c r="D57" i="36"/>
  <c r="D58" i="36"/>
  <c r="D59" i="36"/>
  <c r="D60" i="36"/>
  <c r="D61" i="36"/>
  <c r="D62" i="36"/>
  <c r="D63" i="36"/>
  <c r="D64" i="36"/>
  <c r="D65" i="36"/>
  <c r="D66" i="36"/>
  <c r="D67" i="36"/>
  <c r="D68" i="36"/>
  <c r="D69" i="36"/>
  <c r="D70" i="36"/>
  <c r="D71" i="36"/>
  <c r="D72" i="36"/>
  <c r="D73" i="36"/>
  <c r="D74" i="36"/>
  <c r="D75" i="36"/>
  <c r="D76" i="36"/>
  <c r="D77" i="36"/>
  <c r="D78" i="36"/>
  <c r="D79" i="36"/>
  <c r="D80" i="36"/>
  <c r="D81" i="36"/>
  <c r="D82" i="36"/>
  <c r="D83" i="36"/>
  <c r="D84" i="36"/>
  <c r="D85" i="36"/>
  <c r="D86" i="36"/>
  <c r="C47" i="36"/>
  <c r="C48" i="36"/>
  <c r="C49" i="36"/>
  <c r="C50" i="36"/>
  <c r="C51" i="36"/>
  <c r="C52" i="36"/>
  <c r="C53" i="36"/>
  <c r="C54" i="36"/>
  <c r="C55" i="36"/>
  <c r="C56" i="36"/>
  <c r="C57" i="36"/>
  <c r="C58" i="36"/>
  <c r="C59" i="36"/>
  <c r="C60" i="36"/>
  <c r="C61" i="36"/>
  <c r="C62" i="36"/>
  <c r="C63" i="36"/>
  <c r="C64" i="36"/>
  <c r="C65" i="36"/>
  <c r="C66" i="36"/>
  <c r="C67" i="36"/>
  <c r="C68" i="36"/>
  <c r="C69" i="36"/>
  <c r="C70" i="36"/>
  <c r="C71" i="36"/>
  <c r="C72" i="36"/>
  <c r="C73" i="36"/>
  <c r="C74" i="36"/>
  <c r="C75" i="36"/>
  <c r="C76" i="36"/>
  <c r="C77" i="36"/>
  <c r="C78" i="36"/>
  <c r="C79" i="36"/>
  <c r="C80" i="36"/>
  <c r="C81" i="36"/>
  <c r="C82" i="36"/>
  <c r="C83" i="36"/>
  <c r="C84" i="36"/>
  <c r="C85" i="36"/>
  <c r="C86" i="36"/>
  <c r="C87" i="36"/>
  <c r="C88" i="36"/>
  <c r="C89" i="36"/>
  <c r="C90" i="36"/>
  <c r="C91" i="36"/>
  <c r="C92" i="36"/>
  <c r="C93" i="36"/>
  <c r="C94" i="36"/>
  <c r="C95" i="36"/>
  <c r="C96" i="36"/>
  <c r="C97" i="36"/>
  <c r="C98" i="36"/>
  <c r="C99" i="36"/>
  <c r="C100" i="36"/>
  <c r="C101" i="36"/>
  <c r="C102" i="36"/>
  <c r="C103" i="36"/>
  <c r="C104" i="36"/>
  <c r="C105" i="36"/>
  <c r="D87" i="36"/>
  <c r="D88" i="36"/>
  <c r="D89" i="36"/>
  <c r="D90" i="36"/>
  <c r="D91" i="36"/>
  <c r="D92" i="36"/>
  <c r="D93" i="36"/>
  <c r="D94" i="36"/>
  <c r="D95" i="36"/>
  <c r="D96" i="36"/>
  <c r="D97" i="36"/>
  <c r="D98" i="36"/>
  <c r="D99" i="36"/>
  <c r="D100" i="36"/>
  <c r="D101" i="36"/>
  <c r="D102" i="36"/>
  <c r="D103" i="36"/>
  <c r="D104" i="36"/>
  <c r="D105" i="36"/>
  <c r="I9" i="66"/>
  <c r="K9" i="66"/>
  <c r="F9" i="66"/>
  <c r="H9" i="66"/>
  <c r="D9" i="66"/>
  <c r="I8" i="66"/>
  <c r="K8" i="66"/>
  <c r="F8" i="66"/>
  <c r="H8" i="66"/>
  <c r="D8" i="66"/>
  <c r="E8" i="71"/>
  <c r="I10" i="70"/>
  <c r="G10" i="70"/>
  <c r="I8" i="70"/>
  <c r="G8" i="70"/>
  <c r="E31" i="69"/>
  <c r="E30" i="69"/>
  <c r="E29" i="69"/>
  <c r="E28" i="69"/>
  <c r="E27" i="69"/>
  <c r="E24" i="69"/>
  <c r="E22" i="69"/>
  <c r="E20" i="69"/>
  <c r="M8" i="71"/>
  <c r="P9" i="4"/>
  <c r="P8" i="4"/>
  <c r="F16" i="69"/>
  <c r="E16" i="69"/>
  <c r="K2" i="66"/>
  <c r="I2" i="66"/>
  <c r="H2" i="66"/>
  <c r="F2" i="66"/>
  <c r="D2" i="66"/>
  <c r="G15" i="44"/>
  <c r="H15" i="44"/>
  <c r="K14" i="69"/>
  <c r="J14" i="69"/>
  <c r="E13" i="72"/>
  <c r="F11" i="72"/>
  <c r="F6" i="72"/>
  <c r="L31" i="69"/>
  <c r="L30" i="69"/>
  <c r="L29" i="69"/>
  <c r="L28" i="69"/>
  <c r="L27" i="69"/>
  <c r="L24" i="69"/>
  <c r="L22" i="69"/>
  <c r="L20" i="69"/>
  <c r="B18" i="69"/>
  <c r="I11" i="69"/>
  <c r="B9" i="68"/>
  <c r="B2" i="68"/>
  <c r="B9" i="67"/>
  <c r="B2" i="67"/>
  <c r="B9" i="66"/>
  <c r="B2" i="66"/>
  <c r="G5" i="64"/>
  <c r="H5" i="58"/>
  <c r="A5" i="57"/>
  <c r="A5" i="55"/>
  <c r="A5" i="54"/>
  <c r="A5" i="53"/>
  <c r="A5" i="50"/>
  <c r="F44" i="71"/>
  <c r="F42" i="71"/>
  <c r="F40" i="71"/>
  <c r="F38" i="71"/>
  <c r="F36" i="71"/>
  <c r="F34" i="71"/>
  <c r="F32" i="71"/>
  <c r="F30" i="71"/>
  <c r="F28" i="71"/>
  <c r="F26" i="71"/>
  <c r="F24" i="71"/>
  <c r="F22" i="71"/>
  <c r="F20" i="71"/>
  <c r="F18" i="71"/>
  <c r="F16" i="71"/>
  <c r="F14" i="71"/>
  <c r="F12" i="71"/>
  <c r="E10" i="71"/>
  <c r="G44" i="71"/>
  <c r="G42" i="71"/>
  <c r="G40" i="71"/>
  <c r="G38" i="71"/>
  <c r="G36" i="71"/>
  <c r="G34" i="71"/>
  <c r="G32" i="71"/>
  <c r="G30" i="71"/>
  <c r="G28" i="71"/>
  <c r="G26" i="71"/>
  <c r="G24" i="71"/>
  <c r="G22" i="71"/>
  <c r="G20" i="71"/>
  <c r="G18" i="71"/>
  <c r="G16" i="71"/>
  <c r="G14" i="71"/>
  <c r="G12" i="71"/>
  <c r="H42" i="71"/>
  <c r="I42" i="71"/>
  <c r="H38" i="71"/>
  <c r="I38" i="71"/>
  <c r="H34" i="71"/>
  <c r="I34" i="71"/>
  <c r="H30" i="71"/>
  <c r="I30" i="71"/>
  <c r="H26" i="71"/>
  <c r="I26" i="71"/>
  <c r="H22" i="71"/>
  <c r="I22" i="71"/>
  <c r="H18" i="71"/>
  <c r="I18" i="71"/>
  <c r="H14" i="71"/>
  <c r="I14" i="71"/>
  <c r="H44" i="71"/>
  <c r="I44" i="71"/>
  <c r="H40" i="71"/>
  <c r="I40" i="71"/>
  <c r="H36" i="71"/>
  <c r="I36" i="71"/>
  <c r="H32" i="71"/>
  <c r="I32" i="71"/>
  <c r="H28" i="71"/>
  <c r="I28" i="71"/>
  <c r="H24" i="71"/>
  <c r="I24" i="71"/>
  <c r="H20" i="71"/>
  <c r="I20" i="71"/>
  <c r="H16" i="71"/>
  <c r="I16" i="71"/>
  <c r="H12" i="71"/>
  <c r="I12" i="71"/>
  <c r="J38" i="71"/>
  <c r="K38" i="71"/>
  <c r="J30" i="71"/>
  <c r="K30" i="71"/>
  <c r="J22" i="71"/>
  <c r="K22" i="71"/>
  <c r="J14" i="71"/>
  <c r="K14" i="71"/>
  <c r="J42" i="71"/>
  <c r="K42" i="71"/>
  <c r="J34" i="71"/>
  <c r="K34" i="71"/>
  <c r="J26" i="71"/>
  <c r="K26" i="71"/>
  <c r="J18" i="71"/>
  <c r="K18" i="71"/>
  <c r="J32" i="71"/>
  <c r="K32" i="71"/>
  <c r="J16" i="71"/>
  <c r="K16" i="71"/>
  <c r="J44" i="71"/>
  <c r="K44" i="71"/>
  <c r="J28" i="71"/>
  <c r="J12" i="71"/>
  <c r="K12" i="71"/>
  <c r="J40" i="71"/>
  <c r="K40" i="71"/>
  <c r="J24" i="71"/>
  <c r="K24" i="71"/>
  <c r="J36" i="71"/>
  <c r="K36" i="71"/>
  <c r="J20" i="71"/>
  <c r="K20" i="71"/>
  <c r="M42" i="71"/>
  <c r="K28" i="71"/>
  <c r="M28" i="71"/>
  <c r="M26" i="71"/>
  <c r="M22" i="71"/>
  <c r="M14" i="71"/>
  <c r="M30" i="71"/>
  <c r="M38" i="71"/>
  <c r="M16" i="71"/>
  <c r="M24" i="71"/>
  <c r="M32" i="71"/>
  <c r="M40" i="71"/>
  <c r="M18" i="71"/>
  <c r="M34" i="71"/>
  <c r="M12" i="71"/>
  <c r="M20" i="71"/>
  <c r="M36" i="71"/>
  <c r="M44" i="71"/>
  <c r="I14" i="70"/>
  <c r="M10" i="71"/>
  <c r="M47" i="71"/>
  <c r="C26" i="25"/>
  <c r="BL4" i="6"/>
  <c r="BL5" i="6"/>
  <c r="BL6" i="6"/>
  <c r="BL7" i="6"/>
  <c r="BL8" i="6"/>
  <c r="B1" i="43"/>
  <c r="BL9" i="6"/>
  <c r="C1" i="43"/>
  <c r="D1" i="43"/>
  <c r="E1" i="43"/>
  <c r="F1" i="43"/>
  <c r="G1" i="43"/>
  <c r="H1" i="43"/>
  <c r="I1" i="43"/>
  <c r="J1" i="43"/>
  <c r="K1" i="43"/>
  <c r="L1" i="43"/>
  <c r="M1" i="43"/>
  <c r="N1" i="43"/>
  <c r="O1" i="43"/>
  <c r="P1" i="43"/>
  <c r="Q1" i="43"/>
  <c r="R1" i="43"/>
  <c r="S1" i="43"/>
  <c r="T1" i="43"/>
  <c r="U1" i="43"/>
  <c r="V1" i="43"/>
  <c r="W1" i="43"/>
  <c r="X1" i="43"/>
  <c r="Y1" i="43"/>
  <c r="Z1" i="43"/>
  <c r="BL10" i="6"/>
  <c r="BL11" i="6"/>
  <c r="BL12" i="6"/>
  <c r="BL13" i="6"/>
  <c r="BL14" i="6"/>
  <c r="BL15" i="6"/>
  <c r="BL16" i="6"/>
  <c r="BL17" i="6"/>
  <c r="BL18" i="6"/>
  <c r="BL19" i="6"/>
  <c r="BL20" i="6"/>
  <c r="C1" i="39"/>
  <c r="D1" i="39"/>
  <c r="E1" i="39"/>
  <c r="F1" i="39"/>
  <c r="G1" i="39"/>
  <c r="H1" i="39"/>
  <c r="I1" i="39"/>
  <c r="J1" i="39"/>
  <c r="K1" i="39"/>
  <c r="L1" i="39"/>
  <c r="M1" i="39"/>
  <c r="N1" i="39"/>
  <c r="O1" i="39"/>
  <c r="P1" i="39"/>
  <c r="Q1" i="39"/>
  <c r="R1" i="39"/>
  <c r="S1" i="39"/>
  <c r="T1" i="39"/>
  <c r="U1" i="39"/>
  <c r="V1" i="39"/>
  <c r="W1" i="39"/>
  <c r="X1" i="39"/>
  <c r="Y1" i="39"/>
  <c r="Z1" i="39"/>
  <c r="AA1" i="39"/>
  <c r="AB1" i="39"/>
  <c r="AC1" i="39"/>
  <c r="AD1" i="39"/>
  <c r="BL21" i="6"/>
  <c r="BL22" i="6"/>
  <c r="BL23" i="6"/>
  <c r="BL24" i="6"/>
  <c r="C4" i="36"/>
  <c r="D4" i="36"/>
  <c r="E4" i="36"/>
  <c r="BL25" i="6"/>
  <c r="BL26" i="6"/>
  <c r="BL27" i="6"/>
  <c r="BL28" i="6"/>
  <c r="BL29" i="6"/>
  <c r="BL30" i="6"/>
  <c r="BL31" i="6"/>
  <c r="BL32" i="6"/>
  <c r="BL33" i="6"/>
  <c r="BL34" i="6"/>
  <c r="C4" i="23"/>
  <c r="D4" i="23"/>
  <c r="E4" i="23"/>
  <c r="F4" i="23"/>
  <c r="G4" i="23"/>
  <c r="H4" i="23"/>
  <c r="I4" i="23"/>
  <c r="J4" i="23"/>
  <c r="K4" i="23"/>
  <c r="L4" i="23"/>
  <c r="M4" i="23"/>
  <c r="N4" i="23"/>
  <c r="O4" i="23"/>
  <c r="P4" i="23"/>
  <c r="Q4" i="23"/>
  <c r="R4" i="23"/>
  <c r="S4" i="23"/>
  <c r="T4" i="23"/>
  <c r="U4" i="23"/>
  <c r="V4" i="23"/>
  <c r="BL35" i="6"/>
  <c r="BL36" i="6"/>
  <c r="BL37" i="6"/>
  <c r="K80" i="6"/>
  <c r="K179" i="6"/>
  <c r="K180" i="6"/>
  <c r="K181" i="6"/>
  <c r="K182" i="6"/>
  <c r="K183" i="6"/>
  <c r="K184" i="6"/>
  <c r="K185" i="6"/>
  <c r="K186" i="6"/>
  <c r="K187" i="6"/>
  <c r="K188" i="6"/>
  <c r="K189" i="6"/>
  <c r="K190" i="6"/>
  <c r="K191" i="6"/>
  <c r="K192" i="6"/>
  <c r="K193" i="6"/>
  <c r="K194" i="6"/>
  <c r="K195" i="6"/>
  <c r="K196" i="6"/>
  <c r="K197" i="6"/>
  <c r="K198" i="6"/>
  <c r="K199" i="6"/>
  <c r="K200" i="6"/>
  <c r="K201" i="6"/>
  <c r="K202" i="6"/>
  <c r="K203" i="6"/>
  <c r="BL38" i="6"/>
  <c r="BL39" i="6"/>
  <c r="BL40" i="6"/>
  <c r="BL41" i="6"/>
  <c r="BL42" i="6"/>
  <c r="C4" i="7"/>
  <c r="D4" i="7"/>
  <c r="E4" i="7"/>
  <c r="F4" i="7"/>
  <c r="G4" i="7"/>
  <c r="H4" i="7"/>
  <c r="I4" i="7"/>
  <c r="J4" i="7"/>
  <c r="K4" i="7"/>
  <c r="U8" i="628"/>
  <c r="U9" i="628"/>
  <c r="W7" i="629"/>
  <c r="X7" i="629"/>
  <c r="U10" i="628"/>
  <c r="W8" i="629"/>
  <c r="X8" i="629"/>
  <c r="U5" i="628"/>
  <c r="U7" i="628"/>
  <c r="W6" i="629"/>
  <c r="O5" i="50"/>
  <c r="P5" i="50"/>
  <c r="BL43" i="6"/>
  <c r="L4" i="7"/>
  <c r="M5" i="50"/>
  <c r="BL44" i="6"/>
  <c r="M4" i="7"/>
  <c r="O5" i="54"/>
  <c r="BL45" i="6"/>
  <c r="N4" i="7"/>
  <c r="X6" i="629"/>
  <c r="X5" i="629"/>
  <c r="BL46" i="6"/>
  <c r="J5" i="54"/>
  <c r="M5" i="53"/>
  <c r="O4" i="7"/>
  <c r="P4" i="7"/>
  <c r="BL47" i="6"/>
  <c r="K5" i="54"/>
  <c r="Q4" i="7"/>
  <c r="R4" i="7"/>
  <c r="S4" i="7"/>
  <c r="A4" i="7"/>
  <c r="U4" i="7"/>
  <c r="BL48" i="6"/>
  <c r="BL49" i="6"/>
  <c r="BL50" i="6"/>
  <c r="BL51" i="6"/>
  <c r="BL52" i="6"/>
  <c r="BL53" i="6"/>
  <c r="BL54" i="6"/>
  <c r="BL55" i="6"/>
  <c r="BL56" i="6"/>
  <c r="BL57" i="6"/>
  <c r="BL58" i="6"/>
  <c r="BL59" i="6"/>
  <c r="BL60" i="6"/>
  <c r="BL61" i="6"/>
  <c r="BL62" i="6"/>
  <c r="BL63" i="6"/>
  <c r="BL64" i="6"/>
  <c r="BL65" i="6"/>
  <c r="BL66" i="6"/>
  <c r="BL67" i="6"/>
  <c r="BL68" i="6"/>
  <c r="BL69" i="6"/>
  <c r="BL70" i="6"/>
  <c r="BL71" i="6"/>
  <c r="BL72" i="6"/>
  <c r="BL73" i="6"/>
  <c r="BL74" i="6"/>
  <c r="BL75" i="6"/>
  <c r="BL76" i="6"/>
  <c r="BL77" i="6"/>
  <c r="BL78" i="6"/>
  <c r="BL79" i="6"/>
  <c r="BL80" i="6"/>
  <c r="BL81" i="6"/>
  <c r="BL82" i="6"/>
  <c r="BL83" i="6"/>
  <c r="BL84" i="6"/>
  <c r="BL85" i="6"/>
  <c r="BL86" i="6"/>
  <c r="BL87" i="6"/>
  <c r="BL88" i="6"/>
  <c r="BL89" i="6"/>
  <c r="BL90" i="6"/>
  <c r="BL91" i="6"/>
  <c r="BL92" i="6"/>
  <c r="BL93" i="6"/>
  <c r="BL94" i="6"/>
  <c r="BL95" i="6"/>
  <c r="BL96" i="6"/>
  <c r="BL97" i="6"/>
  <c r="BL98" i="6"/>
  <c r="BL99" i="6"/>
  <c r="BL100" i="6"/>
  <c r="BL101" i="6"/>
  <c r="BL102" i="6"/>
  <c r="BL103" i="6"/>
  <c r="BL104" i="6"/>
  <c r="BL105" i="6"/>
  <c r="BL106" i="6"/>
  <c r="BL107" i="6"/>
  <c r="BL108" i="6"/>
  <c r="BL109" i="6"/>
  <c r="BL110" i="6"/>
  <c r="BL111" i="6"/>
  <c r="BL112" i="6"/>
  <c r="BL113" i="6"/>
  <c r="BL114" i="6"/>
  <c r="BL115" i="6"/>
  <c r="BL116" i="6"/>
  <c r="BL118" i="6"/>
  <c r="BL119" i="6"/>
  <c r="BL120" i="6"/>
  <c r="BL121" i="6"/>
  <c r="BL122" i="6"/>
  <c r="BL123" i="6"/>
  <c r="BL124" i="6"/>
  <c r="BL125" i="6"/>
  <c r="BL126" i="6"/>
  <c r="BL127" i="6"/>
  <c r="BL128" i="6"/>
  <c r="BL129" i="6"/>
  <c r="BL130" i="6"/>
  <c r="BL131" i="6"/>
  <c r="BL132" i="6"/>
  <c r="BL133" i="6"/>
  <c r="BL134" i="6"/>
  <c r="BL135" i="6"/>
  <c r="BL136" i="6"/>
  <c r="BL137" i="6"/>
  <c r="BL138" i="6"/>
  <c r="BL139" i="6"/>
  <c r="BL140" i="6"/>
  <c r="BL141" i="6"/>
  <c r="BL142" i="6"/>
  <c r="BL143" i="6"/>
  <c r="BL144" i="6"/>
  <c r="BL145" i="6"/>
  <c r="BL146" i="6"/>
  <c r="BL147" i="6"/>
  <c r="BL148" i="6"/>
  <c r="BL149" i="6"/>
  <c r="BL151" i="6"/>
  <c r="BL152" i="6"/>
  <c r="BL153" i="6"/>
  <c r="BL154" i="6"/>
  <c r="BL155" i="6"/>
  <c r="BL156" i="6"/>
  <c r="BL157" i="6"/>
  <c r="BL158" i="6"/>
  <c r="BL159" i="6"/>
  <c r="BL161" i="6"/>
  <c r="BL162" i="6"/>
  <c r="BL163" i="6"/>
  <c r="BL164" i="6"/>
  <c r="BL165" i="6"/>
  <c r="BL166" i="6"/>
  <c r="BL167" i="6"/>
  <c r="BL168" i="6"/>
  <c r="BL169" i="6"/>
  <c r="BL170" i="6"/>
  <c r="BL171" i="6"/>
  <c r="BL172" i="6"/>
  <c r="BL173" i="6"/>
  <c r="BL174" i="6"/>
  <c r="BL175" i="6"/>
  <c r="BL176" i="6"/>
  <c r="BL177" i="6"/>
  <c r="BL178" i="6"/>
  <c r="BL179" i="6"/>
  <c r="BL180" i="6"/>
  <c r="BL181" i="6"/>
  <c r="BL182" i="6"/>
  <c r="BL183" i="6"/>
  <c r="BL184" i="6"/>
  <c r="BL185" i="6"/>
  <c r="BL186" i="6"/>
  <c r="BL187" i="6"/>
  <c r="BL188" i="6"/>
  <c r="BL189" i="6"/>
  <c r="BL190" i="6"/>
  <c r="BL191" i="6"/>
  <c r="BL192" i="6"/>
  <c r="BL193" i="6"/>
  <c r="BL194" i="6"/>
  <c r="BL195" i="6"/>
  <c r="BL196" i="6"/>
  <c r="BL197" i="6"/>
  <c r="BL198" i="6"/>
  <c r="BL199" i="6"/>
  <c r="BL200" i="6"/>
  <c r="BL201" i="6"/>
  <c r="BL202" i="6"/>
  <c r="BL203" i="6"/>
  <c r="BL204" i="6"/>
  <c r="BL205" i="6"/>
  <c r="BL206" i="6"/>
  <c r="BL207" i="6"/>
  <c r="BL208" i="6"/>
  <c r="BL209" i="6"/>
  <c r="BL210" i="6"/>
  <c r="BL211" i="6"/>
  <c r="BL212" i="6"/>
  <c r="BL213" i="6"/>
  <c r="BL214" i="6"/>
  <c r="BL215" i="6"/>
  <c r="BL216" i="6"/>
  <c r="BL217" i="6"/>
  <c r="BL218" i="6"/>
  <c r="BL219" i="6"/>
  <c r="BL220" i="6"/>
  <c r="BL221" i="6"/>
  <c r="BL222" i="6"/>
  <c r="BL223" i="6"/>
  <c r="BL224" i="6"/>
  <c r="BL225" i="6"/>
  <c r="BL226" i="6"/>
  <c r="BL227" i="6"/>
  <c r="BL228" i="6"/>
  <c r="BL229" i="6"/>
  <c r="BL230" i="6"/>
  <c r="BL231" i="6"/>
  <c r="BL232" i="6"/>
  <c r="BL233" i="6"/>
  <c r="BL235" i="6"/>
  <c r="BL236" i="6"/>
  <c r="BL237" i="6"/>
  <c r="BL238" i="6"/>
  <c r="BL239" i="6"/>
  <c r="BL240" i="6"/>
  <c r="BL241" i="6"/>
  <c r="BL242" i="6"/>
  <c r="BL243" i="6"/>
  <c r="BL244" i="6"/>
  <c r="BL245" i="6"/>
  <c r="BL247" i="6"/>
  <c r="BL248" i="6"/>
  <c r="BL249" i="6"/>
  <c r="BL250" i="6"/>
  <c r="BL251" i="6"/>
  <c r="BL252" i="6"/>
  <c r="BL253" i="6"/>
  <c r="BL254" i="6"/>
  <c r="BL255" i="6"/>
  <c r="BL256" i="6"/>
  <c r="BL257" i="6"/>
  <c r="BL258" i="6"/>
  <c r="BL259" i="6"/>
  <c r="BL260" i="6"/>
  <c r="BL261" i="6"/>
  <c r="BL262" i="6"/>
  <c r="BL263" i="6"/>
  <c r="BL264" i="6"/>
  <c r="BL265" i="6"/>
  <c r="BL266" i="6"/>
  <c r="BL267" i="6"/>
  <c r="BL268" i="6"/>
  <c r="BL269" i="6"/>
  <c r="BL270" i="6"/>
  <c r="BL271" i="6"/>
  <c r="BL272" i="6"/>
  <c r="BL273" i="6"/>
  <c r="BL274" i="6"/>
  <c r="BL275" i="6"/>
  <c r="BL276" i="6"/>
  <c r="BL277" i="6"/>
  <c r="BL278" i="6"/>
  <c r="BL279" i="6"/>
  <c r="BL280" i="6"/>
  <c r="BL281" i="6"/>
  <c r="BL282" i="6"/>
  <c r="BL283" i="6"/>
  <c r="BL284" i="6"/>
  <c r="BL285" i="6"/>
  <c r="BL286" i="6"/>
  <c r="BL287" i="6"/>
  <c r="BL288" i="6"/>
  <c r="BL289" i="6"/>
  <c r="BL290" i="6"/>
  <c r="BL291" i="6"/>
  <c r="BL292" i="6"/>
  <c r="BL293" i="6"/>
  <c r="BL294" i="6"/>
  <c r="BL295" i="6"/>
  <c r="BL296" i="6"/>
  <c r="BL297" i="6"/>
  <c r="BL298" i="6"/>
  <c r="BL299" i="6"/>
  <c r="BL300" i="6"/>
  <c r="BL301" i="6"/>
  <c r="BL302" i="6"/>
  <c r="BL303" i="6"/>
  <c r="BL304" i="6"/>
  <c r="BL305" i="6"/>
  <c r="BL306" i="6"/>
  <c r="BL307" i="6"/>
  <c r="A175" i="53"/>
  <c r="A13" i="53"/>
  <c r="A295" i="629"/>
  <c r="A256" i="632"/>
  <c r="A171" i="634"/>
  <c r="A126" i="631"/>
  <c r="A102" i="54"/>
  <c r="A261" i="50"/>
  <c r="A113" i="632"/>
  <c r="A157" i="632"/>
  <c r="A210" i="51"/>
  <c r="A269" i="632"/>
  <c r="A142" i="631"/>
  <c r="A293" i="52"/>
  <c r="A33" i="53"/>
  <c r="A251" i="53"/>
  <c r="A98" i="55"/>
  <c r="A180" i="57"/>
  <c r="A252" i="50"/>
  <c r="A131" i="57"/>
  <c r="A242" i="51"/>
  <c r="A288" i="630"/>
  <c r="A248" i="50"/>
  <c r="A64" i="632"/>
  <c r="A263" i="631"/>
  <c r="A278" i="631"/>
  <c r="A161" i="630"/>
  <c r="A76" i="54"/>
  <c r="A74" i="55"/>
  <c r="A142" i="53"/>
  <c r="A155" i="57"/>
  <c r="A25" i="57"/>
  <c r="A161" i="634"/>
  <c r="A119" i="50"/>
  <c r="A196" i="54"/>
  <c r="A175" i="632"/>
  <c r="A39" i="634"/>
  <c r="A75" i="55"/>
  <c r="A230" i="50"/>
  <c r="A291" i="52"/>
  <c r="A92" i="55"/>
  <c r="A104" i="632"/>
  <c r="A147" i="50"/>
  <c r="A96" i="57"/>
  <c r="A234" i="50"/>
  <c r="A45" i="54"/>
  <c r="A188" i="634"/>
  <c r="A129" i="630"/>
  <c r="A266" i="54"/>
  <c r="A20" i="632"/>
  <c r="A118" i="630"/>
  <c r="A23" i="55"/>
  <c r="A261" i="630"/>
  <c r="A87" i="50"/>
  <c r="BG12" i="6" a="1"/>
  <c r="A158" i="630"/>
  <c r="A152" i="53"/>
  <c r="A181" i="634"/>
  <c r="A164" i="51"/>
  <c r="A66" i="634"/>
  <c r="A194" i="634"/>
  <c r="A12" i="57"/>
  <c r="A282" i="55"/>
  <c r="A275" i="630"/>
  <c r="A244" i="55"/>
  <c r="A136" i="634"/>
  <c r="A135" i="632"/>
  <c r="A204" i="55"/>
  <c r="A11" i="55"/>
  <c r="A127" i="630"/>
  <c r="A218" i="54"/>
  <c r="A150" i="631"/>
  <c r="A48" i="57"/>
  <c r="A265" i="631"/>
  <c r="A254" i="630"/>
  <c r="A163" i="628"/>
  <c r="A128" i="55"/>
  <c r="A66" i="53"/>
  <c r="A101" i="53"/>
  <c r="A186" i="53"/>
  <c r="A201" i="55"/>
  <c r="A206" i="628"/>
  <c r="A28" i="54"/>
  <c r="A279" i="632"/>
  <c r="A292" i="632"/>
  <c r="A41" i="632"/>
  <c r="A88" i="634"/>
  <c r="BG191" i="6" a="1"/>
  <c r="A151" i="632"/>
  <c r="A168" i="55"/>
  <c r="A142" i="55"/>
  <c r="A209" i="628"/>
  <c r="A200" i="57"/>
  <c r="A260" i="630"/>
  <c r="A195" i="53"/>
  <c r="A97" i="632"/>
  <c r="A165" i="631"/>
  <c r="A146" i="632"/>
  <c r="A156" i="53"/>
  <c r="BG43" i="6" a="1"/>
  <c r="A177" i="632"/>
  <c r="A150" i="54"/>
  <c r="A101" i="632"/>
  <c r="A289" i="632"/>
  <c r="A54" i="632"/>
  <c r="A157" i="53"/>
  <c r="A161" i="54"/>
  <c r="A125" i="630"/>
  <c r="A156" i="51"/>
  <c r="A167" i="54"/>
  <c r="A37" i="57"/>
  <c r="A7" i="632"/>
  <c r="A243" i="54"/>
  <c r="A66" i="50"/>
  <c r="A188" i="53"/>
  <c r="A95" i="632"/>
  <c r="A278" i="54"/>
  <c r="A169" i="631"/>
  <c r="A158" i="632"/>
  <c r="A177" i="634"/>
  <c r="A300" i="629"/>
  <c r="A285" i="632"/>
  <c r="A166" i="53"/>
  <c r="A149" i="631"/>
  <c r="A90" i="57"/>
  <c r="A185" i="57"/>
  <c r="A117" i="634"/>
  <c r="A248" i="54"/>
  <c r="A191" i="57"/>
  <c r="A192" i="55"/>
  <c r="A80" i="634"/>
  <c r="A178" i="57"/>
  <c r="A79" i="50"/>
  <c r="A182" i="631"/>
  <c r="A293" i="53"/>
  <c r="A284" i="631"/>
  <c r="A253" i="50"/>
  <c r="A287" i="53"/>
  <c r="A77" i="634"/>
  <c r="A204" i="632"/>
  <c r="A74" i="53"/>
  <c r="A128" i="54"/>
  <c r="A210" i="628"/>
  <c r="A232" i="632"/>
  <c r="A18" i="53"/>
  <c r="A102" i="55"/>
  <c r="A291" i="631"/>
  <c r="A107" i="631"/>
  <c r="A191" i="51"/>
  <c r="A221" i="628"/>
  <c r="A161" i="628"/>
  <c r="BG83" i="6" a="1"/>
  <c r="A193" i="55"/>
  <c r="A108" i="630"/>
  <c r="A291" i="54"/>
  <c r="A195" i="628"/>
  <c r="A116" i="50"/>
  <c r="C21" i="44"/>
  <c r="A121" i="55"/>
  <c r="A83" i="55"/>
  <c r="A124" i="57"/>
  <c r="A182" i="628"/>
  <c r="A202" i="55"/>
  <c r="A294" i="629"/>
  <c r="A190" i="628"/>
  <c r="A106" i="54"/>
  <c r="A91" i="54"/>
  <c r="A141" i="53"/>
  <c r="A239" i="54"/>
  <c r="A47" i="53"/>
  <c r="A215" i="53"/>
  <c r="A234" i="630"/>
  <c r="A241" i="54"/>
  <c r="A22" i="54"/>
  <c r="A109" i="634"/>
  <c r="BG151" i="6" a="1"/>
  <c r="A134" i="630"/>
  <c r="A169" i="54"/>
  <c r="A112" i="634"/>
  <c r="BG67" i="6" a="1"/>
  <c r="A151" i="628"/>
  <c r="BG44" i="6" a="1"/>
  <c r="A171" i="54"/>
  <c r="A50" i="632"/>
  <c r="A46" i="55"/>
  <c r="A230" i="630"/>
  <c r="A276" i="630"/>
  <c r="A263" i="50"/>
  <c r="A285" i="631"/>
  <c r="A99" i="57"/>
  <c r="A211" i="51"/>
  <c r="A211" i="630"/>
  <c r="A62" i="54"/>
  <c r="A99" i="50"/>
  <c r="A110" i="53"/>
  <c r="A9" i="54"/>
  <c r="A60" i="634"/>
  <c r="A205" i="628"/>
  <c r="A240" i="632"/>
  <c r="A296" i="54"/>
  <c r="A157" i="630"/>
  <c r="A132" i="630"/>
  <c r="A170" i="634"/>
  <c r="A102" i="634"/>
  <c r="A203" i="54"/>
  <c r="A119" i="632"/>
  <c r="BG5" i="6" a="1"/>
  <c r="A89" i="55"/>
  <c r="A173" i="51"/>
  <c r="A247" i="55"/>
  <c r="A214" i="630"/>
  <c r="A121" i="630"/>
  <c r="A226" i="630"/>
  <c r="A47" i="55"/>
  <c r="A64" i="50"/>
  <c r="A294" i="631"/>
  <c r="A83" i="634"/>
  <c r="A154" i="53"/>
  <c r="A80" i="53"/>
  <c r="A15" i="634"/>
  <c r="A105" i="634"/>
  <c r="A256" i="628"/>
  <c r="A37" i="54"/>
  <c r="A249" i="50"/>
  <c r="A77" i="57"/>
  <c r="A142" i="54"/>
  <c r="A73" i="54"/>
  <c r="A225" i="55"/>
  <c r="A207" i="53"/>
  <c r="A170" i="55"/>
  <c r="A122" i="54"/>
  <c r="A163" i="632"/>
  <c r="A282" i="632"/>
  <c r="A89" i="57"/>
  <c r="A177" i="55"/>
  <c r="A158" i="54"/>
  <c r="A213" i="631"/>
  <c r="A109" i="53"/>
  <c r="A292" i="630"/>
  <c r="A204" i="628"/>
  <c r="A107" i="632"/>
  <c r="A222" i="50"/>
  <c r="A206" i="54"/>
  <c r="A56" i="55"/>
  <c r="A124" i="54"/>
  <c r="A180" i="50"/>
  <c r="A69" i="55"/>
  <c r="A239" i="630"/>
  <c r="A87" i="632"/>
  <c r="A163" i="53"/>
  <c r="A269" i="630"/>
  <c r="A202" i="51"/>
  <c r="A90" i="53"/>
  <c r="A42" i="55"/>
  <c r="A257" i="55"/>
  <c r="A236" i="50"/>
  <c r="A296" i="52"/>
  <c r="A250" i="55"/>
  <c r="A200" i="630"/>
  <c r="A55" i="54"/>
  <c r="A199" i="53"/>
  <c r="A111" i="634"/>
  <c r="A202" i="634"/>
  <c r="A200" i="53"/>
  <c r="A190" i="631"/>
  <c r="A283" i="54"/>
  <c r="A245" i="631"/>
  <c r="A54" i="53"/>
  <c r="A116" i="634"/>
  <c r="A44" i="634"/>
  <c r="A195" i="634"/>
  <c r="A255" i="631"/>
  <c r="A51" i="634"/>
  <c r="A226" i="628"/>
  <c r="A77" i="54"/>
  <c r="A99" i="632"/>
  <c r="BG186" i="6" a="1"/>
  <c r="A55" i="55"/>
  <c r="A231" i="53"/>
  <c r="A166" i="51"/>
  <c r="A204" i="634"/>
  <c r="A30" i="53"/>
  <c r="A156" i="630"/>
  <c r="A76" i="57"/>
  <c r="BG70" i="6" a="1"/>
  <c r="A38" i="632"/>
  <c r="A186" i="634"/>
  <c r="A176" i="631"/>
  <c r="A198" i="51"/>
  <c r="A182" i="55"/>
  <c r="A262" i="50"/>
  <c r="A191" i="628"/>
  <c r="A185" i="630"/>
  <c r="A184" i="628"/>
  <c r="BG106" i="6" a="1"/>
  <c r="A274" i="632"/>
  <c r="A192" i="51"/>
  <c r="A154" i="630"/>
  <c r="BG23" i="6" a="1"/>
  <c r="A105" i="50"/>
  <c r="A93" i="632"/>
  <c r="A115" i="54"/>
  <c r="A299" i="629"/>
  <c r="A199" i="51"/>
  <c r="A241" i="50"/>
  <c r="A49" i="53"/>
  <c r="A164" i="53"/>
  <c r="A53" i="55"/>
  <c r="BG42" i="6" a="1"/>
  <c r="A174" i="55"/>
  <c r="A70" i="53"/>
  <c r="A144" i="53"/>
  <c r="A80" i="57"/>
  <c r="A183" i="50"/>
  <c r="A40" i="55"/>
  <c r="A229" i="50"/>
  <c r="A292" i="55"/>
  <c r="A17" i="55"/>
  <c r="A243" i="628"/>
  <c r="A285" i="54"/>
  <c r="A240" i="51"/>
  <c r="A187" i="54"/>
  <c r="A105" i="632"/>
  <c r="A164" i="55"/>
  <c r="A80" i="55"/>
  <c r="A116" i="53"/>
  <c r="A170" i="628"/>
  <c r="A179" i="632"/>
  <c r="A144" i="634"/>
  <c r="A237" i="630"/>
  <c r="A133" i="634"/>
  <c r="A109" i="50"/>
  <c r="A298" i="53"/>
  <c r="A219" i="54"/>
  <c r="A218" i="631"/>
  <c r="A205" i="634"/>
  <c r="BG133" i="6" a="1"/>
  <c r="A109" i="632"/>
  <c r="A124" i="50"/>
  <c r="A184" i="54"/>
  <c r="A111" i="57"/>
  <c r="A133" i="632"/>
  <c r="A239" i="631"/>
  <c r="A108" i="632"/>
  <c r="A81" i="53"/>
  <c r="A89" i="54"/>
  <c r="A185" i="631"/>
  <c r="A298" i="54"/>
  <c r="A119" i="634"/>
  <c r="BG126" i="6" a="1"/>
  <c r="A155" i="50"/>
  <c r="A59" i="634"/>
  <c r="A240" i="54"/>
  <c r="A154" i="632"/>
  <c r="A191" i="630"/>
  <c r="A201" i="628"/>
  <c r="BG116" i="6" a="1"/>
  <c r="A250" i="628"/>
  <c r="A36" i="632"/>
  <c r="A42" i="54"/>
  <c r="A296" i="631"/>
  <c r="A205" i="50"/>
  <c r="A172" i="51"/>
  <c r="BG131" i="6" a="1"/>
  <c r="A187" i="628"/>
  <c r="A133" i="53"/>
  <c r="A106" i="50"/>
  <c r="A300" i="54"/>
  <c r="A186" i="630"/>
  <c r="A176" i="57"/>
  <c r="A185" i="634"/>
  <c r="A30" i="57"/>
  <c r="A279" i="53"/>
  <c r="A28" i="55"/>
  <c r="A259" i="630"/>
  <c r="A21" i="632"/>
  <c r="A153" i="50"/>
  <c r="A256" i="630"/>
  <c r="A126" i="630"/>
  <c r="A241" i="632"/>
  <c r="A25" i="634"/>
  <c r="A29" i="55"/>
  <c r="A96" i="632"/>
  <c r="A111" i="54"/>
  <c r="A150" i="630"/>
  <c r="A173" i="628"/>
  <c r="A184" i="57"/>
  <c r="A171" i="628"/>
  <c r="A94" i="57"/>
  <c r="A238" i="53"/>
  <c r="BG192" i="6" a="1"/>
  <c r="A296" i="53"/>
  <c r="A128" i="53"/>
  <c r="A63" i="57"/>
  <c r="A70" i="632"/>
  <c r="A72" i="634"/>
  <c r="BG146" i="6" a="1"/>
  <c r="A112" i="630"/>
  <c r="A151" i="55"/>
  <c r="A101" i="54"/>
  <c r="A138" i="631"/>
  <c r="A227" i="55"/>
  <c r="A123" i="630"/>
  <c r="A217" i="632"/>
  <c r="A195" i="631"/>
  <c r="A208" i="50"/>
  <c r="A104" i="630"/>
  <c r="A171" i="50"/>
  <c r="A192" i="53"/>
  <c r="A100" i="632"/>
  <c r="A266" i="53"/>
  <c r="A63" i="55"/>
  <c r="A113" i="54"/>
  <c r="BG156" i="6" a="1"/>
  <c r="A114" i="57"/>
  <c r="A151" i="631"/>
  <c r="A167" i="630"/>
  <c r="A280" i="630"/>
  <c r="A105" i="631"/>
  <c r="A199" i="628"/>
  <c r="A246" i="631"/>
  <c r="A286" i="630"/>
  <c r="A198" i="634"/>
  <c r="A271" i="630"/>
  <c r="A86" i="634"/>
  <c r="A157" i="51"/>
  <c r="A107" i="57"/>
  <c r="A134" i="53"/>
  <c r="A239" i="632"/>
  <c r="A174" i="54"/>
  <c r="A68" i="55"/>
  <c r="A147" i="630"/>
  <c r="A69" i="54"/>
  <c r="A34" i="54"/>
  <c r="A129" i="632"/>
  <c r="A174" i="50"/>
  <c r="A134" i="55"/>
  <c r="A227" i="53"/>
  <c r="BG45" i="6" a="1"/>
  <c r="A165" i="54"/>
  <c r="BG16" i="6" a="1"/>
  <c r="A194" i="57"/>
  <c r="A95" i="54"/>
  <c r="A217" i="54"/>
  <c r="A266" i="632"/>
  <c r="A215" i="630"/>
  <c r="A289" i="631"/>
  <c r="A126" i="50"/>
  <c r="A153" i="55"/>
  <c r="A89" i="53"/>
  <c r="A65" i="634"/>
  <c r="A35" i="57"/>
  <c r="BG52" i="6" a="1"/>
  <c r="A60" i="50"/>
  <c r="A103" i="630"/>
  <c r="A173" i="57"/>
  <c r="A225" i="632"/>
  <c r="A148" i="634"/>
  <c r="A118" i="57"/>
  <c r="A173" i="631"/>
  <c r="A62" i="55"/>
  <c r="A99" i="54"/>
  <c r="BG53" i="6" a="1"/>
  <c r="A209" i="631"/>
  <c r="A217" i="630"/>
  <c r="A292" i="52"/>
  <c r="A218" i="632"/>
  <c r="A28" i="632"/>
  <c r="A213" i="628"/>
  <c r="A176" i="51"/>
  <c r="A289" i="52"/>
  <c r="A220" i="55"/>
  <c r="BG8" i="6" a="1"/>
  <c r="A168" i="51"/>
  <c r="A188" i="54"/>
  <c r="A274" i="631"/>
  <c r="A239" i="55"/>
  <c r="A62" i="53"/>
  <c r="A130" i="50"/>
  <c r="A74" i="632"/>
  <c r="A278" i="53"/>
  <c r="A148" i="50"/>
  <c r="A194" i="50"/>
  <c r="A152" i="631"/>
  <c r="A231" i="54"/>
  <c r="A14" i="632"/>
  <c r="A30" i="54"/>
  <c r="A202" i="57"/>
  <c r="A57" i="55"/>
  <c r="A139" i="55"/>
  <c r="A201" i="631"/>
  <c r="A103" i="53"/>
  <c r="A199" i="634"/>
  <c r="A222" i="631"/>
  <c r="A162" i="55"/>
  <c r="BG180" i="6" a="1"/>
  <c r="A75" i="57"/>
  <c r="A211" i="50"/>
  <c r="A294" i="53"/>
  <c r="A62" i="634"/>
  <c r="A107" i="50"/>
  <c r="A55" i="632"/>
  <c r="A170" i="57"/>
  <c r="A92" i="50"/>
  <c r="A157" i="634"/>
  <c r="A120" i="57"/>
  <c r="A65" i="55"/>
  <c r="A255" i="55"/>
  <c r="A13" i="634"/>
  <c r="A210" i="54"/>
  <c r="A141" i="57"/>
  <c r="A60" i="53"/>
  <c r="A32" i="54"/>
  <c r="A260" i="55"/>
  <c r="A58" i="57"/>
  <c r="A15" i="55"/>
  <c r="A43" i="57"/>
  <c r="A60" i="55"/>
  <c r="A184" i="634"/>
  <c r="A103" i="55"/>
  <c r="A240" i="628"/>
  <c r="A87" i="53"/>
  <c r="A229" i="630"/>
  <c r="A22" i="53"/>
  <c r="A82" i="57"/>
  <c r="A159" i="51"/>
  <c r="A43" i="54"/>
  <c r="A179" i="630"/>
  <c r="A199" i="55"/>
  <c r="A136" i="630"/>
  <c r="A180" i="634"/>
  <c r="A37" i="55"/>
  <c r="BG46" i="6" a="1"/>
  <c r="A89" i="50"/>
  <c r="A137" i="57"/>
  <c r="BG177" i="6" a="1"/>
  <c r="A25" i="632"/>
  <c r="A233" i="53"/>
  <c r="A113" i="55"/>
  <c r="A160" i="54"/>
  <c r="A253" i="631"/>
  <c r="A49" i="55"/>
  <c r="A266" i="630"/>
  <c r="A187" i="50"/>
  <c r="A226" i="51"/>
  <c r="A194" i="632"/>
  <c r="BG6" i="6" a="1"/>
  <c r="A280" i="632"/>
  <c r="A50" i="55"/>
  <c r="A295" i="52"/>
  <c r="A245" i="53"/>
  <c r="A232" i="55"/>
  <c r="A118" i="53"/>
  <c r="A178" i="630"/>
  <c r="A133" i="54"/>
  <c r="A245" i="51"/>
  <c r="A196" i="57"/>
  <c r="A140" i="630"/>
  <c r="A66" i="54"/>
  <c r="A138" i="632"/>
  <c r="A77" i="55"/>
  <c r="A18" i="57"/>
  <c r="C12" i="44"/>
  <c r="A69" i="50"/>
  <c r="A178" i="53"/>
  <c r="A10" i="54"/>
  <c r="A19" i="55"/>
  <c r="A222" i="630"/>
  <c r="A238" i="55"/>
  <c r="A192" i="57"/>
  <c r="A91" i="50"/>
  <c r="A129" i="57"/>
  <c r="A152" i="50"/>
  <c r="BG111" i="6" a="1"/>
  <c r="A204" i="50"/>
  <c r="A130" i="634"/>
  <c r="A240" i="50"/>
  <c r="A63" i="632"/>
  <c r="A237" i="55"/>
  <c r="A49" i="632"/>
  <c r="A248" i="53"/>
  <c r="A54" i="57"/>
  <c r="A168" i="50"/>
  <c r="A275" i="53"/>
  <c r="A35" i="55"/>
  <c r="A10" i="634"/>
  <c r="BG104" i="6" a="1"/>
  <c r="A114" i="631"/>
  <c r="A174" i="51"/>
  <c r="A249" i="631"/>
  <c r="A256" i="53"/>
  <c r="BG71" i="6" a="1"/>
  <c r="A112" i="57"/>
  <c r="A219" i="55"/>
  <c r="A32" i="57"/>
  <c r="A88" i="57"/>
  <c r="A259" i="632"/>
  <c r="A178" i="634"/>
  <c r="A129" i="50"/>
  <c r="A117" i="57"/>
  <c r="A88" i="53"/>
  <c r="A246" i="54"/>
  <c r="A79" i="53"/>
  <c r="A202" i="630"/>
  <c r="A277" i="50"/>
  <c r="A174" i="634"/>
  <c r="A231" i="51"/>
  <c r="A111" i="53"/>
  <c r="A181" i="51"/>
  <c r="BG94" i="6" a="1"/>
  <c r="A166" i="632"/>
  <c r="A19" i="53"/>
  <c r="A288" i="53"/>
  <c r="A213" i="630"/>
  <c r="A302" i="632"/>
  <c r="BG68" i="6" a="1"/>
  <c r="A233" i="631"/>
  <c r="A119" i="54"/>
  <c r="A201" i="57"/>
  <c r="A187" i="57"/>
  <c r="BG173" i="6" a="1"/>
  <c r="A264" i="631"/>
  <c r="A189" i="57"/>
  <c r="A54" i="634"/>
  <c r="A22" i="57"/>
  <c r="A246" i="55"/>
  <c r="BG164" i="6" a="1"/>
  <c r="A189" i="630"/>
  <c r="A128" i="57"/>
  <c r="A21" i="55"/>
  <c r="A126" i="57"/>
  <c r="A246" i="53"/>
  <c r="A176" i="54"/>
  <c r="A132" i="57"/>
  <c r="A252" i="628"/>
  <c r="A227" i="54"/>
  <c r="A255" i="54"/>
  <c r="A144" i="54"/>
  <c r="A150" i="55"/>
  <c r="A8" i="53"/>
  <c r="BG24" i="6" a="1"/>
  <c r="A179" i="634"/>
  <c r="A103" i="631"/>
  <c r="A142" i="57"/>
  <c r="BG190" i="6" a="1"/>
  <c r="A247" i="628"/>
  <c r="A249" i="51"/>
  <c r="A265" i="55"/>
  <c r="A220" i="632"/>
  <c r="A73" i="57"/>
  <c r="A299" i="53"/>
  <c r="A126" i="53"/>
  <c r="A208" i="53"/>
  <c r="A188" i="57"/>
  <c r="A82" i="50"/>
  <c r="A244" i="630"/>
  <c r="C33" i="44"/>
  <c r="A136" i="55"/>
  <c r="A146" i="54"/>
  <c r="BG55" i="6" a="1"/>
  <c r="A127" i="55"/>
  <c r="A142" i="630"/>
  <c r="A271" i="631"/>
  <c r="A221" i="53"/>
  <c r="A252" i="51"/>
  <c r="A44" i="53"/>
  <c r="A267" i="630"/>
  <c r="A135" i="55"/>
  <c r="A244" i="51"/>
  <c r="A151" i="50"/>
  <c r="A231" i="628"/>
  <c r="BG85" i="6" a="1"/>
  <c r="A71" i="55"/>
  <c r="A222" i="55"/>
  <c r="A284" i="632"/>
  <c r="A59" i="54"/>
  <c r="A178" i="54"/>
  <c r="A212" i="632"/>
  <c r="A215" i="50"/>
  <c r="A293" i="50"/>
  <c r="A133" i="630"/>
  <c r="A90" i="50"/>
  <c r="A39" i="54"/>
  <c r="A264" i="55"/>
  <c r="A81" i="57"/>
  <c r="A36" i="54"/>
  <c r="A290" i="50"/>
  <c r="A253" i="632"/>
  <c r="A218" i="628"/>
  <c r="A253" i="53"/>
  <c r="A261" i="55"/>
  <c r="A163" i="51"/>
  <c r="A215" i="54"/>
  <c r="A163" i="55"/>
  <c r="A134" i="634"/>
  <c r="A293" i="630"/>
  <c r="A59" i="632"/>
  <c r="A212" i="631"/>
  <c r="A103" i="54"/>
  <c r="A206" i="55"/>
  <c r="A187" i="55"/>
  <c r="A258" i="54"/>
  <c r="A262" i="630"/>
  <c r="A72" i="54"/>
  <c r="A162" i="630"/>
  <c r="A31" i="54"/>
  <c r="A101" i="50"/>
  <c r="A44" i="57"/>
  <c r="A103" i="632"/>
  <c r="A82" i="53"/>
  <c r="A83" i="632"/>
  <c r="A197" i="631"/>
  <c r="A87" i="634"/>
  <c r="A98" i="632"/>
  <c r="A50" i="634"/>
  <c r="BG127" i="6" a="1"/>
  <c r="A164" i="54"/>
  <c r="A300" i="632"/>
  <c r="A293" i="54"/>
  <c r="A260" i="54"/>
  <c r="A119" i="53"/>
  <c r="A193" i="53"/>
  <c r="A198" i="632"/>
  <c r="A67" i="634"/>
  <c r="BG143" i="6" a="1"/>
  <c r="A249" i="55"/>
  <c r="A29" i="634"/>
  <c r="A213" i="51"/>
  <c r="A132" i="55"/>
  <c r="BG91" i="6" a="1"/>
  <c r="A98" i="57"/>
  <c r="A27" i="55"/>
  <c r="A233" i="632"/>
  <c r="A300" i="55"/>
  <c r="A90" i="54"/>
  <c r="BG51" i="6" a="1"/>
  <c r="A260" i="632"/>
  <c r="A221" i="55"/>
  <c r="A163" i="50"/>
  <c r="A171" i="631"/>
  <c r="A63" i="53"/>
  <c r="A225" i="631"/>
  <c r="A62" i="57"/>
  <c r="A58" i="632"/>
  <c r="A184" i="632"/>
  <c r="A131" i="631"/>
  <c r="A290" i="52"/>
  <c r="A219" i="628"/>
  <c r="A210" i="55"/>
  <c r="A123" i="50"/>
  <c r="A78" i="53"/>
  <c r="A256" i="55"/>
  <c r="A247" i="53"/>
  <c r="A295" i="54"/>
  <c r="A110" i="57"/>
  <c r="A228" i="630"/>
  <c r="A295" i="631"/>
  <c r="A253" i="51"/>
  <c r="A236" i="628"/>
  <c r="A220" i="53"/>
  <c r="A139" i="57"/>
  <c r="A81" i="634"/>
  <c r="A36" i="53"/>
  <c r="A154" i="50"/>
  <c r="A28" i="57"/>
  <c r="A175" i="628"/>
  <c r="A236" i="631"/>
  <c r="A215" i="55"/>
  <c r="A215" i="51"/>
  <c r="A117" i="631"/>
  <c r="A34" i="57"/>
  <c r="A286" i="632"/>
  <c r="A159" i="630"/>
  <c r="A31" i="632"/>
  <c r="A271" i="55"/>
  <c r="A235" i="632"/>
  <c r="A114" i="632"/>
  <c r="A203" i="628"/>
  <c r="A251" i="54"/>
  <c r="A176" i="53"/>
  <c r="A216" i="632"/>
  <c r="A235" i="53"/>
  <c r="BG32" i="6" a="1"/>
  <c r="A180" i="632"/>
  <c r="BG110" i="6" a="1"/>
  <c r="A302" i="55"/>
  <c r="A153" i="54"/>
  <c r="BG154" i="6" a="1"/>
  <c r="A104" i="57"/>
  <c r="A61" i="634"/>
  <c r="A244" i="50"/>
  <c r="A78" i="54"/>
  <c r="A148" i="54"/>
  <c r="A24" i="634"/>
  <c r="A237" i="632"/>
  <c r="A76" i="53"/>
  <c r="A149" i="634"/>
  <c r="A234" i="54"/>
  <c r="A284" i="630"/>
  <c r="A151" i="634"/>
  <c r="A81" i="50"/>
  <c r="A140" i="50"/>
  <c r="A291" i="632"/>
  <c r="A105" i="54"/>
  <c r="A295" i="53"/>
  <c r="A217" i="628"/>
  <c r="A47" i="57"/>
  <c r="A264" i="632"/>
  <c r="A182" i="54"/>
  <c r="A238" i="54"/>
  <c r="A251" i="50"/>
  <c r="A210" i="50"/>
  <c r="A118" i="632"/>
  <c r="A294" i="630"/>
  <c r="A127" i="53"/>
  <c r="A284" i="50"/>
  <c r="A175" i="55"/>
  <c r="A193" i="631"/>
  <c r="BG169" i="6" a="1"/>
  <c r="A45" i="53"/>
  <c r="A85" i="632"/>
  <c r="A162" i="628"/>
  <c r="A241" i="631"/>
  <c r="A254" i="53"/>
  <c r="A110" i="54"/>
  <c r="A155" i="51"/>
  <c r="A189" i="631"/>
  <c r="A218" i="55"/>
  <c r="BG33" i="6" a="1"/>
  <c r="A58" i="54"/>
  <c r="A115" i="634"/>
  <c r="A296" i="50"/>
  <c r="A164" i="630"/>
  <c r="A241" i="51"/>
  <c r="A144" i="57"/>
  <c r="A102" i="50"/>
  <c r="A76" i="632"/>
  <c r="A63" i="54"/>
  <c r="A272" i="50"/>
  <c r="A207" i="54"/>
  <c r="A274" i="53"/>
  <c r="A232" i="54"/>
  <c r="A242" i="630"/>
  <c r="A276" i="50"/>
  <c r="A209" i="54"/>
  <c r="A35" i="53"/>
  <c r="A48" i="53"/>
  <c r="A61" i="53"/>
  <c r="A175" i="51"/>
  <c r="A54" i="55"/>
  <c r="A198" i="628"/>
  <c r="BG122" i="6" a="1"/>
  <c r="A270" i="53"/>
  <c r="BG17" i="6" a="1"/>
  <c r="A97" i="55"/>
  <c r="A254" i="50"/>
  <c r="A128" i="50"/>
  <c r="A188" i="55"/>
  <c r="A259" i="50"/>
  <c r="A272" i="631"/>
  <c r="BG54" i="6" a="1"/>
  <c r="A16" i="55"/>
  <c r="A80" i="632"/>
  <c r="A177" i="51"/>
  <c r="A196" i="50"/>
  <c r="A135" i="630"/>
  <c r="A155" i="631"/>
  <c r="A253" i="54"/>
  <c r="A131" i="54"/>
  <c r="A95" i="50"/>
  <c r="A250" i="630"/>
  <c r="A250" i="54"/>
  <c r="A91" i="53"/>
  <c r="A74" i="50"/>
  <c r="BG27" i="6" a="1"/>
  <c r="A52" i="57"/>
  <c r="A88" i="54"/>
  <c r="A247" i="51"/>
  <c r="A128" i="631"/>
  <c r="A141" i="50"/>
  <c r="A224" i="55"/>
  <c r="A84" i="50"/>
  <c r="A244" i="631"/>
  <c r="A299" i="55"/>
  <c r="A196" i="55"/>
  <c r="A237" i="53"/>
  <c r="A165" i="628"/>
  <c r="A141" i="631"/>
  <c r="A86" i="53"/>
  <c r="A18" i="632"/>
  <c r="A104" i="55"/>
  <c r="A295" i="50"/>
  <c r="A67" i="632"/>
  <c r="A272" i="632"/>
  <c r="A156" i="54"/>
  <c r="BG138" i="6" a="1"/>
  <c r="A177" i="631"/>
  <c r="A90" i="634"/>
  <c r="A45" i="632"/>
  <c r="A187" i="53"/>
  <c r="A120" i="630"/>
  <c r="A192" i="50"/>
  <c r="A133" i="631"/>
  <c r="A17" i="632"/>
  <c r="A29" i="54"/>
  <c r="A216" i="631"/>
  <c r="A70" i="55"/>
  <c r="BG159" i="6" a="1"/>
  <c r="BG135" i="6" a="1"/>
  <c r="A217" i="50"/>
  <c r="A115" i="50"/>
  <c r="A218" i="630"/>
  <c r="A230" i="53"/>
  <c r="A146" i="631"/>
  <c r="A301" i="55"/>
  <c r="A231" i="55"/>
  <c r="A267" i="632"/>
  <c r="A153" i="634"/>
  <c r="A76" i="634"/>
  <c r="A146" i="630"/>
  <c r="A228" i="54"/>
  <c r="A258" i="53"/>
  <c r="A235" i="50"/>
  <c r="A130" i="632"/>
  <c r="A145" i="632"/>
  <c r="A149" i="55"/>
  <c r="A223" i="632"/>
  <c r="A191" i="631"/>
  <c r="A184" i="631"/>
  <c r="A105" i="57"/>
  <c r="A283" i="631"/>
  <c r="A171" i="57"/>
  <c r="A220" i="51"/>
  <c r="A276" i="631"/>
  <c r="A160" i="57"/>
  <c r="A22" i="634"/>
  <c r="A300" i="52"/>
  <c r="A213" i="53"/>
  <c r="A129" i="631"/>
  <c r="A44" i="54"/>
  <c r="A229" i="54"/>
  <c r="A208" i="51"/>
  <c r="A166" i="50"/>
  <c r="A96" i="53"/>
  <c r="A232" i="53"/>
  <c r="A110" i="55"/>
  <c r="A247" i="632"/>
  <c r="A279" i="55"/>
  <c r="A241" i="55"/>
  <c r="A178" i="50"/>
  <c r="A11" i="57"/>
  <c r="A253" i="630"/>
  <c r="A178" i="51"/>
  <c r="A244" i="53"/>
  <c r="A169" i="50"/>
  <c r="A122" i="50"/>
  <c r="A248" i="55"/>
  <c r="A87" i="57"/>
  <c r="A134" i="54"/>
  <c r="A175" i="634"/>
  <c r="A138" i="55"/>
  <c r="A242" i="54"/>
  <c r="BG145" i="6" a="1"/>
  <c r="A180" i="630"/>
  <c r="A51" i="53"/>
  <c r="A121" i="634"/>
  <c r="A257" i="632"/>
  <c r="A104" i="53"/>
  <c r="A156" i="634"/>
  <c r="BG167" i="6" a="1"/>
  <c r="A153" i="632"/>
  <c r="A10" i="55"/>
  <c r="A150" i="50"/>
  <c r="A33" i="57"/>
  <c r="A16" i="53"/>
  <c r="A83" i="50"/>
  <c r="A134" i="632"/>
  <c r="A234" i="631"/>
  <c r="A85" i="634"/>
  <c r="A24" i="632"/>
  <c r="A202" i="53"/>
  <c r="A90" i="55"/>
  <c r="A233" i="50"/>
  <c r="A259" i="55"/>
  <c r="A288" i="55"/>
  <c r="A262" i="632"/>
  <c r="BG179" i="6" a="1"/>
  <c r="A188" i="632"/>
  <c r="A185" i="53"/>
  <c r="BG11" i="6" a="1"/>
  <c r="A203" i="631"/>
  <c r="A214" i="51"/>
  <c r="A230" i="54"/>
  <c r="A18" i="55"/>
  <c r="A255" i="628"/>
  <c r="A245" i="632"/>
  <c r="A172" i="54"/>
  <c r="A14" i="55"/>
  <c r="A189" i="51"/>
  <c r="A289" i="50"/>
  <c r="A262" i="631"/>
  <c r="A97" i="54"/>
  <c r="A160" i="50"/>
  <c r="A71" i="57"/>
  <c r="A46" i="53"/>
  <c r="A23" i="54"/>
  <c r="A6" i="55"/>
  <c r="A293" i="55"/>
  <c r="A270" i="631"/>
  <c r="A124" i="630"/>
  <c r="BG9" i="6" a="1"/>
  <c r="A27" i="53"/>
  <c r="A169" i="628"/>
  <c r="A105" i="53"/>
  <c r="A129" i="55"/>
  <c r="A265" i="53"/>
  <c r="A255" i="632"/>
  <c r="A212" i="50"/>
  <c r="A162" i="634"/>
  <c r="A184" i="55"/>
  <c r="A112" i="55"/>
  <c r="A92" i="54"/>
  <c r="A120" i="53"/>
  <c r="A106" i="631"/>
  <c r="A183" i="632"/>
  <c r="A271" i="50"/>
  <c r="A7" i="54"/>
  <c r="A276" i="54"/>
  <c r="A93" i="55"/>
  <c r="A106" i="53"/>
  <c r="A156" i="631"/>
  <c r="A140" i="634"/>
  <c r="A158" i="51"/>
  <c r="A247" i="631"/>
  <c r="A32" i="55"/>
  <c r="A109" i="57"/>
  <c r="A128" i="630"/>
  <c r="BG136" i="6" a="1"/>
  <c r="A229" i="631"/>
  <c r="A197" i="55"/>
  <c r="BG132" i="6" a="1"/>
  <c r="A70" i="50"/>
  <c r="A16" i="634"/>
  <c r="A196" i="51"/>
  <c r="A130" i="53"/>
  <c r="A148" i="631"/>
  <c r="BG157" i="6" a="1"/>
  <c r="BG90" i="6" a="1"/>
  <c r="A194" i="631"/>
  <c r="A76" i="55"/>
  <c r="A150" i="57"/>
  <c r="A78" i="634"/>
  <c r="A296" i="55"/>
  <c r="A284" i="53"/>
  <c r="A138" i="53"/>
  <c r="A85" i="55"/>
  <c r="A212" i="628"/>
  <c r="A123" i="634"/>
  <c r="BG4" i="6" a="1"/>
  <c r="A111" i="632"/>
  <c r="A9" i="53"/>
  <c r="A255" i="53"/>
  <c r="A172" i="628"/>
  <c r="A162" i="54"/>
  <c r="A298" i="632"/>
  <c r="A281" i="631"/>
  <c r="A294" i="52"/>
  <c r="A206" i="631"/>
  <c r="A208" i="54"/>
  <c r="A144" i="631"/>
  <c r="A199" i="631"/>
  <c r="A203" i="50"/>
  <c r="A38" i="55"/>
  <c r="A133" i="55"/>
  <c r="A159" i="628"/>
  <c r="A92" i="53"/>
  <c r="A140" i="632"/>
  <c r="A232" i="50"/>
  <c r="BG92" i="6" a="1"/>
  <c r="A151" i="51"/>
  <c r="A55" i="57"/>
  <c r="A57" i="57"/>
  <c r="A300" i="53"/>
  <c r="A150" i="634"/>
  <c r="A193" i="50"/>
  <c r="A106" i="630"/>
  <c r="A200" i="634"/>
  <c r="A140" i="53"/>
  <c r="A202" i="631"/>
  <c r="BG103" i="6" a="1"/>
  <c r="A172" i="55"/>
  <c r="A177" i="628"/>
  <c r="A69" i="53"/>
  <c r="A164" i="628"/>
  <c r="BG64" i="6" a="1"/>
  <c r="BG115" i="6" a="1"/>
  <c r="A240" i="55"/>
  <c r="A51" i="55"/>
  <c r="A200" i="54"/>
  <c r="A210" i="630"/>
  <c r="A175" i="50"/>
  <c r="A215" i="631"/>
  <c r="A96" i="50"/>
  <c r="A245" i="54"/>
  <c r="A123" i="57"/>
  <c r="A65" i="50"/>
  <c r="A288" i="629"/>
  <c r="A287" i="629"/>
  <c r="A261" i="54"/>
  <c r="A193" i="628"/>
  <c r="A165" i="630"/>
  <c r="A73" i="53"/>
  <c r="A6" i="632"/>
  <c r="BG123" i="6" a="1"/>
  <c r="A180" i="51"/>
  <c r="A74" i="634"/>
  <c r="A132" i="50"/>
  <c r="A193" i="632"/>
  <c r="A9" i="55"/>
  <c r="A57" i="632"/>
  <c r="A53" i="54"/>
  <c r="A38" i="53"/>
  <c r="A168" i="634"/>
  <c r="A126" i="632"/>
  <c r="A158" i="50"/>
  <c r="A227" i="628"/>
  <c r="A163" i="57"/>
  <c r="A274" i="55"/>
  <c r="A63" i="634"/>
  <c r="A135" i="634"/>
  <c r="A166" i="631"/>
  <c r="A182" i="632"/>
  <c r="A223" i="631"/>
  <c r="A288" i="631"/>
  <c r="A299" i="631"/>
  <c r="A177" i="53"/>
  <c r="A283" i="53"/>
  <c r="A291" i="50"/>
  <c r="BG178" i="6" a="1"/>
  <c r="A137" i="53"/>
  <c r="A283" i="632"/>
  <c r="A197" i="54"/>
  <c r="A227" i="630"/>
  <c r="A271" i="632"/>
  <c r="A211" i="54"/>
  <c r="A186" i="54"/>
  <c r="A148" i="630"/>
  <c r="A275" i="632"/>
  <c r="A236" i="53"/>
  <c r="A176" i="55"/>
  <c r="A176" i="628"/>
  <c r="A128" i="634"/>
  <c r="A45" i="57"/>
  <c r="A226" i="54"/>
  <c r="A179" i="628"/>
  <c r="A157" i="55"/>
  <c r="A134" i="631"/>
  <c r="A51" i="632"/>
  <c r="A200" i="628"/>
  <c r="A216" i="54"/>
  <c r="A72" i="50"/>
  <c r="A185" i="54"/>
  <c r="BG48" i="6" a="1"/>
  <c r="A289" i="54"/>
  <c r="A97" i="50"/>
  <c r="A270" i="632"/>
  <c r="A268" i="53"/>
  <c r="A65" i="632"/>
  <c r="A148" i="632"/>
  <c r="A186" i="628"/>
  <c r="A159" i="50"/>
  <c r="A138" i="630"/>
  <c r="A212" i="54"/>
  <c r="A26" i="54"/>
  <c r="A100" i="50"/>
  <c r="A47" i="54"/>
  <c r="A34" i="634"/>
  <c r="A102" i="53"/>
  <c r="A129" i="53"/>
  <c r="A118" i="50"/>
  <c r="A250" i="53"/>
  <c r="A86" i="50"/>
  <c r="A277" i="55"/>
  <c r="A235" i="51"/>
  <c r="A190" i="630"/>
  <c r="A36" i="634"/>
  <c r="A93" i="50"/>
  <c r="A111" i="55"/>
  <c r="BG101" i="6" a="1"/>
  <c r="A101" i="634"/>
  <c r="A27" i="57"/>
  <c r="A108" i="55"/>
  <c r="A125" i="53"/>
  <c r="A145" i="54"/>
  <c r="A208" i="628"/>
  <c r="A244" i="54"/>
  <c r="A256" i="54"/>
  <c r="A150" i="632"/>
  <c r="A167" i="50"/>
  <c r="A238" i="630"/>
  <c r="A55" i="634"/>
  <c r="A297" i="54"/>
  <c r="A145" i="630"/>
  <c r="A154" i="54"/>
  <c r="A132" i="53"/>
  <c r="A131" i="55"/>
  <c r="A197" i="50"/>
  <c r="A248" i="630"/>
  <c r="A134" i="50"/>
  <c r="A233" i="628"/>
  <c r="BG158" i="6" a="1"/>
  <c r="A55" i="53"/>
  <c r="A69" i="632"/>
  <c r="A242" i="632"/>
  <c r="A73" i="50"/>
  <c r="A258" i="630"/>
  <c r="A143" i="50"/>
  <c r="A160" i="51"/>
  <c r="A146" i="57"/>
  <c r="A217" i="53"/>
  <c r="A47" i="632"/>
  <c r="A234" i="53"/>
  <c r="A77" i="53"/>
  <c r="BG73" i="6" a="1"/>
  <c r="A92" i="634"/>
  <c r="A153" i="628"/>
  <c r="A143" i="630"/>
  <c r="BG201" i="6" a="1"/>
  <c r="A226" i="631"/>
  <c r="A139" i="634"/>
  <c r="A61" i="50"/>
  <c r="A267" i="53"/>
  <c r="BG37" i="6" a="1"/>
  <c r="A168" i="632"/>
  <c r="A185" i="51"/>
  <c r="A284" i="55"/>
  <c r="A257" i="628"/>
  <c r="A281" i="50"/>
  <c r="A202" i="50"/>
  <c r="A264" i="50"/>
  <c r="A224" i="50"/>
  <c r="A152" i="632"/>
  <c r="A32" i="632"/>
  <c r="A273" i="55"/>
  <c r="A85" i="54"/>
  <c r="A61" i="632"/>
  <c r="A145" i="55"/>
  <c r="A226" i="50"/>
  <c r="A288" i="52"/>
  <c r="A52" i="53"/>
  <c r="A52" i="54"/>
  <c r="A42" i="57"/>
  <c r="A182" i="630"/>
  <c r="A157" i="628"/>
  <c r="A301" i="54"/>
  <c r="A274" i="50"/>
  <c r="A141" i="54"/>
  <c r="BG29" i="6" a="1"/>
  <c r="A122" i="55"/>
  <c r="A208" i="55"/>
  <c r="A81" i="55"/>
  <c r="A147" i="634"/>
  <c r="A197" i="630"/>
  <c r="A229" i="628"/>
  <c r="A247" i="54"/>
  <c r="A42" i="632"/>
  <c r="A39" i="632"/>
  <c r="A153" i="53"/>
  <c r="A234" i="55"/>
  <c r="A13" i="632"/>
  <c r="A195" i="55"/>
  <c r="A168" i="631"/>
  <c r="A114" i="634"/>
  <c r="A57" i="634"/>
  <c r="A163" i="54"/>
  <c r="A190" i="57"/>
  <c r="A40" i="57"/>
  <c r="A211" i="628"/>
  <c r="A201" i="54"/>
  <c r="BG3" i="6" a="1"/>
  <c r="A164" i="57"/>
  <c r="A110" i="634"/>
  <c r="A80" i="50"/>
  <c r="A8" i="54"/>
  <c r="A282" i="631"/>
  <c r="A224" i="53"/>
  <c r="A152" i="634"/>
  <c r="A164" i="50"/>
  <c r="A68" i="53"/>
  <c r="A210" i="632"/>
  <c r="A118" i="631"/>
  <c r="A169" i="57"/>
  <c r="A187" i="634"/>
  <c r="A158" i="634"/>
  <c r="A84" i="634"/>
  <c r="A205" i="55"/>
  <c r="A117" i="53"/>
  <c r="A61" i="57"/>
  <c r="A210" i="53"/>
  <c r="A25" i="53"/>
  <c r="A116" i="57"/>
  <c r="A237" i="50"/>
  <c r="A131" i="53"/>
  <c r="A138" i="54"/>
  <c r="A73" i="634"/>
  <c r="A131" i="50"/>
  <c r="A234" i="632"/>
  <c r="A211" i="632"/>
  <c r="A82" i="634"/>
  <c r="A26" i="53"/>
  <c r="A299" i="52"/>
  <c r="A116" i="54"/>
  <c r="A34" i="632"/>
  <c r="A121" i="57"/>
  <c r="A56" i="632"/>
  <c r="A297" i="55"/>
  <c r="BG124" i="6" a="1"/>
  <c r="A239" i="53"/>
  <c r="A211" i="53"/>
  <c r="A68" i="632"/>
  <c r="A64" i="634"/>
  <c r="A207" i="632"/>
  <c r="A171" i="55"/>
  <c r="A25" i="55"/>
  <c r="A200" i="632"/>
  <c r="A162" i="57"/>
  <c r="A279" i="54"/>
  <c r="BG181" i="6" a="1"/>
  <c r="A200" i="51"/>
  <c r="A285" i="53"/>
  <c r="A124" i="632"/>
  <c r="BG170" i="6" a="1"/>
  <c r="A97" i="57"/>
  <c r="A176" i="632"/>
  <c r="A108" i="631"/>
  <c r="A188" i="628"/>
  <c r="A99" i="634"/>
  <c r="A33" i="54"/>
  <c r="BG121" i="6" a="1"/>
  <c r="A8" i="634"/>
  <c r="A204" i="53"/>
  <c r="BG183" i="6" a="1"/>
  <c r="A291" i="55"/>
  <c r="A183" i="51"/>
  <c r="A122" i="53"/>
  <c r="A94" i="53"/>
  <c r="A100" i="57"/>
  <c r="A223" i="51"/>
  <c r="A67" i="53"/>
  <c r="A175" i="631"/>
  <c r="A106" i="632"/>
  <c r="A137" i="55"/>
  <c r="A116" i="55"/>
  <c r="A290" i="54"/>
  <c r="A233" i="630"/>
  <c r="A109" i="631"/>
  <c r="A145" i="634"/>
  <c r="A190" i="54"/>
  <c r="A75" i="632"/>
  <c r="A245" i="628"/>
  <c r="A130" i="631"/>
  <c r="A56" i="54"/>
  <c r="A196" i="634"/>
  <c r="A8" i="632"/>
  <c r="A100" i="634"/>
  <c r="A227" i="632"/>
  <c r="A198" i="57"/>
  <c r="A275" i="50"/>
  <c r="A214" i="55"/>
  <c r="A163" i="630"/>
  <c r="A108" i="50"/>
  <c r="A37" i="53"/>
  <c r="A112" i="54"/>
  <c r="A195" i="54"/>
  <c r="A117" i="55"/>
  <c r="A170" i="53"/>
  <c r="BG195" i="6" a="1"/>
  <c r="A212" i="630"/>
  <c r="A266" i="50"/>
  <c r="A11" i="632"/>
  <c r="A91" i="632"/>
  <c r="A158" i="628"/>
  <c r="A205" i="632"/>
  <c r="A225" i="630"/>
  <c r="A159" i="57"/>
  <c r="A144" i="630"/>
  <c r="A293" i="632"/>
  <c r="A86" i="632"/>
  <c r="A214" i="53"/>
  <c r="A104" i="634"/>
  <c r="A221" i="631"/>
  <c r="A170" i="54"/>
  <c r="BG153" i="6" a="1"/>
  <c r="A96" i="54"/>
  <c r="BG108" i="6" a="1"/>
  <c r="A224" i="628"/>
  <c r="A241" i="630"/>
  <c r="A268" i="630"/>
  <c r="A100" i="53"/>
  <c r="A267" i="54"/>
  <c r="A85" i="57"/>
  <c r="A13" i="54"/>
  <c r="A281" i="55"/>
  <c r="A244" i="632"/>
  <c r="A145" i="50"/>
  <c r="A257" i="50"/>
  <c r="A142" i="634"/>
  <c r="A267" i="55"/>
  <c r="A132" i="632"/>
  <c r="A119" i="55"/>
  <c r="A111" i="631"/>
  <c r="A122" i="632"/>
  <c r="A251" i="631"/>
  <c r="A61" i="55"/>
  <c r="A185" i="55"/>
  <c r="BG58" i="6" a="1"/>
  <c r="A169" i="55"/>
  <c r="A141" i="632"/>
  <c r="A137" i="634"/>
  <c r="A188" i="631"/>
  <c r="A152" i="57"/>
  <c r="A34" i="53"/>
  <c r="BG117" i="6" a="1"/>
  <c r="A223" i="630"/>
  <c r="A288" i="54"/>
  <c r="A223" i="54"/>
  <c r="BG98" i="6" a="1"/>
  <c r="A32" i="634"/>
  <c r="A167" i="51"/>
  <c r="A167" i="53"/>
  <c r="A199" i="54"/>
  <c r="A139" i="54"/>
  <c r="A169" i="632"/>
  <c r="BG128" i="6" a="1"/>
  <c r="A258" i="55"/>
  <c r="A223" i="53"/>
  <c r="A93" i="634"/>
  <c r="A125" i="631"/>
  <c r="A114" i="55"/>
  <c r="A162" i="53"/>
  <c r="BG35" i="6" a="1"/>
  <c r="A12" i="55"/>
  <c r="A78" i="55"/>
  <c r="A206" i="630"/>
  <c r="A126" i="634"/>
  <c r="A179" i="53"/>
  <c r="A53" i="634"/>
  <c r="A245" i="55"/>
  <c r="A280" i="50"/>
  <c r="A218" i="50"/>
  <c r="A103" i="50"/>
  <c r="A161" i="57"/>
  <c r="A196" i="53"/>
  <c r="A9" i="634"/>
  <c r="A35" i="54"/>
  <c r="A27" i="634"/>
  <c r="A120" i="632"/>
  <c r="A35" i="634"/>
  <c r="BG60" i="6" a="1"/>
  <c r="A62" i="50"/>
  <c r="A107" i="634"/>
  <c r="A114" i="53"/>
  <c r="A227" i="51"/>
  <c r="A24" i="54"/>
  <c r="A257" i="53"/>
  <c r="A201" i="630"/>
  <c r="A238" i="628"/>
  <c r="A294" i="632"/>
  <c r="A243" i="51"/>
  <c r="A99" i="55"/>
  <c r="A81" i="54"/>
  <c r="A175" i="54"/>
  <c r="A71" i="632"/>
  <c r="A229" i="632"/>
  <c r="A94" i="54"/>
  <c r="A291" i="53"/>
  <c r="A48" i="54"/>
  <c r="A254" i="632"/>
  <c r="A52" i="634"/>
  <c r="A68" i="50"/>
  <c r="A283" i="50"/>
  <c r="A46" i="634"/>
  <c r="A298" i="52"/>
  <c r="A260" i="631"/>
  <c r="A58" i="634"/>
  <c r="A233" i="54"/>
  <c r="A17" i="53"/>
  <c r="A57" i="54"/>
  <c r="BG80" i="6" a="1"/>
  <c r="A249" i="628"/>
  <c r="A24" i="55"/>
  <c r="A113" i="631"/>
  <c r="A234" i="628"/>
  <c r="A239" i="50"/>
  <c r="BG38" i="6" a="1"/>
  <c r="A172" i="632"/>
  <c r="A142" i="50"/>
  <c r="A231" i="631"/>
  <c r="A116" i="631"/>
  <c r="A43" i="632"/>
  <c r="A112" i="53"/>
  <c r="A21" i="634"/>
  <c r="A146" i="53"/>
  <c r="A237" i="54"/>
  <c r="A132" i="54"/>
  <c r="A122" i="630"/>
  <c r="A123" i="631"/>
  <c r="A173" i="630"/>
  <c r="A261" i="632"/>
  <c r="C15" i="44"/>
  <c r="A26" i="634"/>
  <c r="A238" i="631"/>
  <c r="A120" i="50"/>
  <c r="A143" i="53"/>
  <c r="A37" i="634"/>
  <c r="A194" i="51"/>
  <c r="A45" i="634"/>
  <c r="A120" i="55"/>
  <c r="BG197" i="6" a="1"/>
  <c r="A182" i="57"/>
  <c r="A6" i="634"/>
  <c r="A107" i="54"/>
  <c r="BG142" i="6" a="1"/>
  <c r="A29" i="632"/>
  <c r="A179" i="51"/>
  <c r="A206" i="53"/>
  <c r="A159" i="55"/>
  <c r="A226" i="53"/>
  <c r="A212" i="55"/>
  <c r="A113" i="50"/>
  <c r="A128" i="632"/>
  <c r="A204" i="54"/>
  <c r="A300" i="631"/>
  <c r="A203" i="632"/>
  <c r="A143" i="631"/>
  <c r="A224" i="631"/>
  <c r="A20" i="57"/>
  <c r="A196" i="632"/>
  <c r="A123" i="632"/>
  <c r="A14" i="634"/>
  <c r="A217" i="55"/>
  <c r="A275" i="631"/>
  <c r="BG137" i="6" a="1"/>
  <c r="A241" i="628"/>
  <c r="A221" i="51"/>
  <c r="A191" i="53"/>
  <c r="A138" i="57"/>
  <c r="A151" i="630"/>
  <c r="A252" i="631"/>
  <c r="A165" i="53"/>
  <c r="A228" i="51"/>
  <c r="A209" i="51"/>
  <c r="A236" i="632"/>
  <c r="A36" i="55"/>
  <c r="A251" i="51"/>
  <c r="A41" i="53"/>
  <c r="A186" i="631"/>
  <c r="A124" i="53"/>
  <c r="A297" i="53"/>
  <c r="A297" i="52"/>
  <c r="A110" i="630"/>
  <c r="A203" i="57"/>
  <c r="A227" i="50"/>
  <c r="A232" i="630"/>
  <c r="A42" i="634"/>
  <c r="BG97" i="6" a="1"/>
  <c r="A161" i="50"/>
  <c r="BG95" i="6" a="1"/>
  <c r="A299" i="632"/>
  <c r="A259" i="631"/>
  <c r="A268" i="55"/>
  <c r="A117" i="54"/>
  <c r="A292" i="631"/>
  <c r="A110" i="50"/>
  <c r="BG40" i="6" a="1"/>
  <c r="A201" i="632"/>
  <c r="A168" i="57"/>
  <c r="A221" i="630"/>
  <c r="A85" i="50"/>
  <c r="A183" i="55"/>
  <c r="A127" i="631"/>
  <c r="A280" i="54"/>
  <c r="A97" i="53"/>
  <c r="BG196" i="6" a="1"/>
  <c r="A170" i="50"/>
  <c r="A117" i="632"/>
  <c r="A135" i="54"/>
  <c r="A294" i="50"/>
  <c r="A124" i="631"/>
  <c r="BG202" i="6" a="1"/>
  <c r="A115" i="632"/>
  <c r="A239" i="51"/>
  <c r="A136" i="50"/>
  <c r="BG113" i="6" a="1"/>
  <c r="A242" i="55"/>
  <c r="A183" i="634"/>
  <c r="A137" i="630"/>
  <c r="A194" i="55"/>
  <c r="A109" i="55"/>
  <c r="A240" i="53"/>
  <c r="A127" i="54"/>
  <c r="A79" i="57"/>
  <c r="A38" i="634"/>
  <c r="A105" i="630"/>
  <c r="A197" i="628"/>
  <c r="A195" i="632"/>
  <c r="A23" i="57"/>
  <c r="A189" i="53"/>
  <c r="A149" i="53"/>
  <c r="A197" i="57"/>
  <c r="A199" i="57"/>
  <c r="A150" i="51"/>
  <c r="A268" i="54"/>
  <c r="A98" i="54"/>
  <c r="A286" i="54"/>
  <c r="A221" i="54"/>
  <c r="A263" i="630"/>
  <c r="A42" i="53"/>
  <c r="A264" i="630"/>
  <c r="A18" i="54"/>
  <c r="A96" i="634"/>
  <c r="A189" i="50"/>
  <c r="A225" i="53"/>
  <c r="A91" i="634"/>
  <c r="A281" i="632"/>
  <c r="A154" i="55"/>
  <c r="A237" i="628"/>
  <c r="A263" i="55"/>
  <c r="A82" i="54"/>
  <c r="A235" i="55"/>
  <c r="A106" i="55"/>
  <c r="A194" i="53"/>
  <c r="A273" i="50"/>
  <c r="A207" i="50"/>
  <c r="A246" i="50"/>
  <c r="A40" i="54"/>
  <c r="A272" i="630"/>
  <c r="A191" i="54"/>
  <c r="A39" i="55"/>
  <c r="A34" i="55"/>
  <c r="A259" i="53"/>
  <c r="A131" i="634"/>
  <c r="A194" i="54"/>
  <c r="A148" i="55"/>
  <c r="A77" i="50"/>
  <c r="A208" i="631"/>
  <c r="A275" i="54"/>
  <c r="A84" i="632"/>
  <c r="A8" i="55"/>
  <c r="A123" i="54"/>
  <c r="A172" i="631"/>
  <c r="BG79" i="6" a="1"/>
  <c r="A196" i="630"/>
  <c r="A180" i="628"/>
  <c r="A31" i="634"/>
  <c r="A246" i="51"/>
  <c r="A93" i="54"/>
  <c r="A136" i="57"/>
  <c r="A292" i="629"/>
  <c r="BG165" i="6" a="1"/>
  <c r="A227" i="631"/>
  <c r="A155" i="632"/>
  <c r="A298" i="631"/>
  <c r="A235" i="54"/>
  <c r="BG74" i="6" a="1"/>
  <c r="A179" i="631"/>
  <c r="BG168" i="6" a="1"/>
  <c r="A224" i="630"/>
  <c r="A213" i="632"/>
  <c r="A74" i="57"/>
  <c r="A246" i="632"/>
  <c r="A53" i="57"/>
  <c r="A166" i="628"/>
  <c r="A135" i="53"/>
  <c r="A23" i="634"/>
  <c r="A149" i="630"/>
  <c r="A149" i="57"/>
  <c r="A174" i="628"/>
  <c r="A120" i="634"/>
  <c r="BG139" i="6" a="1"/>
  <c r="A251" i="628"/>
  <c r="A156" i="50"/>
  <c r="A123" i="53"/>
  <c r="A152" i="628"/>
  <c r="A43" i="634"/>
  <c r="A147" i="631"/>
  <c r="A159" i="54"/>
  <c r="A110" i="632"/>
  <c r="A254" i="628"/>
  <c r="A256" i="51"/>
  <c r="A209" i="53"/>
  <c r="BG141" i="6" a="1"/>
  <c r="A11" i="54"/>
  <c r="A270" i="54"/>
  <c r="A159" i="634"/>
  <c r="A153" i="630"/>
  <c r="A274" i="630"/>
  <c r="A228" i="632"/>
  <c r="A247" i="630"/>
  <c r="A296" i="632"/>
  <c r="A131" i="630"/>
  <c r="A262" i="53"/>
  <c r="A137" i="632"/>
  <c r="A192" i="631"/>
  <c r="A174" i="632"/>
  <c r="A139" i="50"/>
  <c r="A230" i="632"/>
  <c r="A127" i="50"/>
  <c r="BG31" i="6" a="1"/>
  <c r="A211" i="55"/>
  <c r="A238" i="51"/>
  <c r="A157" i="50"/>
  <c r="A17" i="634"/>
  <c r="A27" i="632"/>
  <c r="A282" i="54"/>
  <c r="A170" i="631"/>
  <c r="A147" i="54"/>
  <c r="A225" i="50"/>
  <c r="A254" i="51"/>
  <c r="A186" i="51"/>
  <c r="BG10" i="6" a="1"/>
  <c r="A200" i="631"/>
  <c r="A124" i="55"/>
  <c r="A192" i="628"/>
  <c r="A171" i="630"/>
  <c r="A232" i="631"/>
  <c r="A102" i="57"/>
  <c r="A154" i="631"/>
  <c r="A28" i="53"/>
  <c r="A156" i="632"/>
  <c r="A155" i="634"/>
  <c r="A87" i="54"/>
  <c r="A131" i="632"/>
  <c r="A114" i="54"/>
  <c r="A125" i="57"/>
  <c r="A226" i="632"/>
  <c r="A92" i="632"/>
  <c r="A229" i="51"/>
  <c r="A229" i="55"/>
  <c r="A60" i="54"/>
  <c r="A140" i="57"/>
  <c r="A299" i="54"/>
  <c r="A153" i="51"/>
  <c r="A173" i="634"/>
  <c r="A283" i="630"/>
  <c r="A191" i="50"/>
  <c r="A26" i="55"/>
  <c r="A209" i="630"/>
  <c r="A197" i="53"/>
  <c r="A155" i="630"/>
  <c r="A211" i="631"/>
  <c r="A200" i="50"/>
  <c r="A294" i="55"/>
  <c r="A157" i="57"/>
  <c r="A115" i="631"/>
  <c r="A122" i="634"/>
  <c r="A298" i="629"/>
  <c r="A287" i="55"/>
  <c r="A61" i="54"/>
  <c r="A228" i="50"/>
  <c r="BG49" i="6" a="1"/>
  <c r="A20" i="54"/>
  <c r="A234" i="51"/>
  <c r="BG76" i="6" a="1"/>
  <c r="A266" i="631"/>
  <c r="A233" i="51"/>
  <c r="A198" i="53"/>
  <c r="A48" i="55"/>
  <c r="A117" i="630"/>
  <c r="A221" i="632"/>
  <c r="A220" i="50"/>
  <c r="A187" i="631"/>
  <c r="A193" i="54"/>
  <c r="A123" i="55"/>
  <c r="A267" i="50"/>
  <c r="A101" i="631"/>
  <c r="A136" i="53"/>
  <c r="A255" i="630"/>
  <c r="A161" i="631"/>
  <c r="BG193" i="6" a="1"/>
  <c r="BG189" i="6" a="1"/>
  <c r="A160" i="55"/>
  <c r="A135" i="631"/>
  <c r="A209" i="50"/>
  <c r="A36" i="57"/>
  <c r="A181" i="632"/>
  <c r="A198" i="631"/>
  <c r="A159" i="53"/>
  <c r="BG78" i="6" a="1"/>
  <c r="A165" i="57"/>
  <c r="A7" i="55"/>
  <c r="A12" i="634"/>
  <c r="A82" i="632"/>
  <c r="A291" i="629"/>
  <c r="A215" i="632"/>
  <c r="A193" i="630"/>
  <c r="A269" i="55"/>
  <c r="A59" i="55"/>
  <c r="A125" i="632"/>
  <c r="A31" i="55"/>
  <c r="A52" i="632"/>
  <c r="A66" i="632"/>
  <c r="A181" i="50"/>
  <c r="A168" i="54"/>
  <c r="A287" i="52"/>
  <c r="A162" i="631"/>
  <c r="BG66" i="6" a="1"/>
  <c r="A104" i="631"/>
  <c r="A174" i="53"/>
  <c r="A268" i="50"/>
  <c r="A176" i="50"/>
  <c r="A143" i="634"/>
  <c r="A258" i="632"/>
  <c r="A80" i="54"/>
  <c r="A26" i="57"/>
  <c r="A169" i="53"/>
  <c r="A20" i="634"/>
  <c r="A197" i="634"/>
  <c r="A183" i="54"/>
  <c r="A265" i="630"/>
  <c r="A65" i="53"/>
  <c r="A139" i="53"/>
  <c r="A207" i="631"/>
  <c r="A206" i="51"/>
  <c r="A23" i="53"/>
  <c r="A65" i="57"/>
  <c r="A174" i="631"/>
  <c r="A6" i="54"/>
  <c r="A7" i="53"/>
  <c r="A250" i="50"/>
  <c r="A288" i="50"/>
  <c r="A248" i="631"/>
  <c r="A50" i="54"/>
  <c r="A224" i="51"/>
  <c r="A290" i="630"/>
  <c r="A159" i="631"/>
  <c r="A179" i="54"/>
  <c r="A121" i="53"/>
  <c r="BG61" i="6" a="1"/>
  <c r="A255" i="51"/>
  <c r="A207" i="51"/>
  <c r="A121" i="54"/>
  <c r="A192" i="632"/>
  <c r="A175" i="630"/>
  <c r="A266" i="55"/>
  <c r="BG89" i="6" a="1"/>
  <c r="A145" i="53"/>
  <c r="A71" i="634"/>
  <c r="BG36" i="6" a="1"/>
  <c r="A98" i="634"/>
  <c r="A228" i="55"/>
  <c r="A250" i="51"/>
  <c r="A67" i="57"/>
  <c r="A167" i="631"/>
  <c r="A170" i="632"/>
  <c r="A183" i="630"/>
  <c r="A72" i="55"/>
  <c r="A27" i="54"/>
  <c r="A11" i="634"/>
  <c r="A120" i="631"/>
  <c r="A284" i="54"/>
  <c r="BG118" i="6" a="1"/>
  <c r="A108" i="53"/>
  <c r="A263" i="632"/>
  <c r="A236" i="54"/>
  <c r="BG69" i="6" a="1"/>
  <c r="BG174" i="6" a="1"/>
  <c r="A270" i="50"/>
  <c r="BG198" i="6" a="1"/>
  <c r="BG163" i="6" a="1"/>
  <c r="A220" i="628"/>
  <c r="A254" i="55"/>
  <c r="A260" i="53"/>
  <c r="A186" i="55"/>
  <c r="A93" i="57"/>
  <c r="A121" i="631"/>
  <c r="A190" i="53"/>
  <c r="A289" i="630"/>
  <c r="A46" i="57"/>
  <c r="A129" i="54"/>
  <c r="A94" i="55"/>
  <c r="A219" i="632"/>
  <c r="A149" i="50"/>
  <c r="A230" i="631"/>
  <c r="A69" i="634"/>
  <c r="A213" i="55"/>
  <c r="A33" i="634"/>
  <c r="A78" i="632"/>
  <c r="A193" i="57"/>
  <c r="A50" i="53"/>
  <c r="A9" i="57"/>
  <c r="A257" i="630"/>
  <c r="A73" i="632"/>
  <c r="A145" i="631"/>
  <c r="A181" i="55"/>
  <c r="A185" i="628"/>
  <c r="A140" i="55"/>
  <c r="A12" i="54"/>
  <c r="A261" i="53"/>
  <c r="A116" i="630"/>
  <c r="A104" i="54"/>
  <c r="A167" i="55"/>
  <c r="A139" i="631"/>
  <c r="A147" i="57"/>
  <c r="A108" i="54"/>
  <c r="A133" i="57"/>
  <c r="A205" i="631"/>
  <c r="A40" i="634"/>
  <c r="A290" i="55"/>
  <c r="A20" i="53"/>
  <c r="A166" i="634"/>
  <c r="BG166" i="6" a="1"/>
  <c r="A64" i="57"/>
  <c r="A183" i="53"/>
  <c r="BG200" i="6" a="1"/>
  <c r="A9" i="632"/>
  <c r="BG39" i="6" a="1"/>
  <c r="A235" i="628"/>
  <c r="A245" i="50"/>
  <c r="A274" i="54"/>
  <c r="BG56" i="6" a="1"/>
  <c r="A29" i="53"/>
  <c r="A173" i="50"/>
  <c r="A301" i="631"/>
  <c r="A191" i="632"/>
  <c r="A285" i="50"/>
  <c r="A202" i="628"/>
  <c r="A90" i="632"/>
  <c r="A233" i="55"/>
  <c r="A217" i="631"/>
  <c r="A138" i="634"/>
  <c r="A273" i="632"/>
  <c r="A165" i="50"/>
  <c r="A53" i="53"/>
  <c r="A155" i="54"/>
  <c r="A181" i="631"/>
  <c r="BG147" i="6" a="1"/>
  <c r="A273" i="53"/>
  <c r="A251" i="630"/>
  <c r="A38" i="57"/>
  <c r="A286" i="53"/>
  <c r="A219" i="50"/>
  <c r="A229" i="53"/>
  <c r="A189" i="55"/>
  <c r="A14" i="53"/>
  <c r="BG65" i="6" a="1"/>
  <c r="A242" i="50"/>
  <c r="A204" i="51"/>
  <c r="A257" i="54"/>
  <c r="A160" i="634"/>
  <c r="A49" i="57"/>
  <c r="A29" i="57"/>
  <c r="A13" i="57"/>
  <c r="A204" i="631"/>
  <c r="BG18" i="6" a="1"/>
  <c r="BG149" i="6" a="1"/>
  <c r="A239" i="628"/>
  <c r="BG185" i="6" a="1"/>
  <c r="A115" i="57"/>
  <c r="A41" i="55"/>
  <c r="A76" i="50"/>
  <c r="A91" i="55"/>
  <c r="A66" i="55"/>
  <c r="A201" i="53"/>
  <c r="A179" i="55"/>
  <c r="A54" i="54"/>
  <c r="A166" i="55"/>
  <c r="A171" i="53"/>
  <c r="A197" i="51"/>
  <c r="A269" i="631"/>
  <c r="A218" i="51"/>
  <c r="A67" i="50"/>
  <c r="A281" i="54"/>
  <c r="A153" i="57"/>
  <c r="A163" i="634"/>
  <c r="A71" i="50"/>
  <c r="A295" i="55"/>
  <c r="A167" i="634"/>
  <c r="A218" i="53"/>
  <c r="A282" i="53"/>
  <c r="A189" i="54"/>
  <c r="A37" i="632"/>
  <c r="A114" i="50"/>
  <c r="A104" i="50"/>
  <c r="A163" i="631"/>
  <c r="A68" i="57"/>
  <c r="A200" i="55"/>
  <c r="A146" i="50"/>
  <c r="A248" i="51"/>
  <c r="A95" i="53"/>
  <c r="A108" i="57"/>
  <c r="A127" i="632"/>
  <c r="A249" i="630"/>
  <c r="A174" i="630"/>
  <c r="A184" i="50"/>
  <c r="A107" i="53"/>
  <c r="A152" i="55"/>
  <c r="BG125" i="6" a="1"/>
  <c r="A95" i="55"/>
  <c r="A130" i="54"/>
  <c r="A195" i="57"/>
  <c r="A43" i="55"/>
  <c r="BG105" i="6" a="1"/>
  <c r="A182" i="53"/>
  <c r="A79" i="55"/>
  <c r="A201" i="51"/>
  <c r="A39" i="57"/>
  <c r="A49" i="634"/>
  <c r="A130" i="630"/>
  <c r="A151" i="57"/>
  <c r="A156" i="55"/>
  <c r="A143" i="57"/>
  <c r="A26" i="632"/>
  <c r="A243" i="631"/>
  <c r="BG99" i="6" a="1"/>
  <c r="A63" i="50"/>
  <c r="BG203" i="6" a="1"/>
  <c r="A186" i="57"/>
  <c r="A86" i="57"/>
  <c r="A250" i="632"/>
  <c r="A196" i="631"/>
  <c r="BG87" i="6" a="1"/>
  <c r="A268" i="632"/>
  <c r="A231" i="50"/>
  <c r="A152" i="54"/>
  <c r="BG155" i="6" a="1"/>
  <c r="A179" i="57"/>
  <c r="A118" i="634"/>
  <c r="A73" i="55"/>
  <c r="BG199" i="6" a="1"/>
  <c r="A64" i="54"/>
  <c r="A75" i="53"/>
  <c r="A102" i="630"/>
  <c r="A243" i="630"/>
  <c r="A48" i="632"/>
  <c r="A207" i="630"/>
  <c r="A181" i="630"/>
  <c r="A189" i="634"/>
  <c r="A165" i="632"/>
  <c r="A146" i="634"/>
  <c r="A45" i="55"/>
  <c r="A282" i="630"/>
  <c r="A129" i="634"/>
  <c r="A228" i="53"/>
  <c r="A179" i="50"/>
  <c r="A198" i="50"/>
  <c r="A140" i="54"/>
  <c r="A252" i="632"/>
  <c r="A214" i="631"/>
  <c r="A84" i="53"/>
  <c r="A273" i="630"/>
  <c r="A290" i="631"/>
  <c r="A136" i="631"/>
  <c r="A120" i="54"/>
  <c r="A72" i="53"/>
  <c r="A43" i="53"/>
  <c r="A49" i="54"/>
  <c r="A189" i="628"/>
  <c r="A14" i="57"/>
  <c r="A142" i="632"/>
  <c r="A190" i="50"/>
  <c r="A75" i="54"/>
  <c r="A201" i="634"/>
  <c r="A297" i="629"/>
  <c r="A15" i="57"/>
  <c r="A180" i="55"/>
  <c r="BG175" i="6" a="1"/>
  <c r="BG86" i="6" a="1"/>
  <c r="A143" i="54"/>
  <c r="A238" i="50"/>
  <c r="A169" i="630"/>
  <c r="A44" i="55"/>
  <c r="A181" i="53"/>
  <c r="A281" i="630"/>
  <c r="A222" i="54"/>
  <c r="A204" i="630"/>
  <c r="A182" i="634"/>
  <c r="A195" i="51"/>
  <c r="A79" i="632"/>
  <c r="C6" i="44"/>
  <c r="A209" i="55"/>
  <c r="A118" i="54"/>
  <c r="A31" i="57"/>
  <c r="A28" i="634"/>
  <c r="A133" i="50"/>
  <c r="A157" i="631"/>
  <c r="A189" i="632"/>
  <c r="A65" i="54"/>
  <c r="A220" i="630"/>
  <c r="A225" i="54"/>
  <c r="A186" i="50"/>
  <c r="A216" i="53"/>
  <c r="A219" i="53"/>
  <c r="A164" i="632"/>
  <c r="A113" i="53"/>
  <c r="A180" i="54"/>
  <c r="A79" i="634"/>
  <c r="A125" i="50"/>
  <c r="BG84" i="6" a="1"/>
  <c r="A143" i="632"/>
  <c r="A144" i="55"/>
  <c r="A192" i="634"/>
  <c r="A171" i="51"/>
  <c r="A50" i="57"/>
  <c r="A168" i="53"/>
  <c r="A283" i="55"/>
  <c r="A166" i="57"/>
  <c r="A244" i="628"/>
  <c r="BG13" i="6" a="1"/>
  <c r="A289" i="629"/>
  <c r="A252" i="630"/>
  <c r="A278" i="630"/>
  <c r="A198" i="54"/>
  <c r="A242" i="631"/>
  <c r="BG14" i="6" a="1"/>
  <c r="A139" i="630"/>
  <c r="A138" i="50"/>
  <c r="A88" i="55"/>
  <c r="A194" i="628"/>
  <c r="A60" i="57"/>
  <c r="A113" i="57"/>
  <c r="C24" i="44"/>
  <c r="A219" i="51"/>
  <c r="A12" i="53"/>
  <c r="A160" i="632"/>
  <c r="A158" i="57"/>
  <c r="BG34" i="6" a="1"/>
  <c r="A84" i="55"/>
  <c r="A66" i="57"/>
  <c r="A159" i="632"/>
  <c r="BG140" i="6" a="1"/>
  <c r="A21" i="53"/>
  <c r="A152" i="51"/>
  <c r="A291" i="630"/>
  <c r="A191" i="55"/>
  <c r="A293" i="629"/>
  <c r="A172" i="53"/>
  <c r="A84" i="57"/>
  <c r="A95" i="634"/>
  <c r="BG77" i="6" a="1"/>
  <c r="A164" i="631"/>
  <c r="A11" i="53"/>
  <c r="A6" i="57"/>
  <c r="C30" i="44"/>
  <c r="A223" i="55"/>
  <c r="A262" i="55"/>
  <c r="BG102" i="6" a="1"/>
  <c r="BG26" i="6" a="1"/>
  <c r="A22" i="55"/>
  <c r="A223" i="50"/>
  <c r="A155" i="55"/>
  <c r="BG119" i="6" a="1"/>
  <c r="BG129" i="6" a="1"/>
  <c r="A88" i="632"/>
  <c r="A216" i="55"/>
  <c r="A210" i="631"/>
  <c r="A130" i="55"/>
  <c r="A33" i="632"/>
  <c r="A246" i="628"/>
  <c r="A15" i="632"/>
  <c r="A172" i="630"/>
  <c r="A115" i="630"/>
  <c r="A270" i="630"/>
  <c r="A19" i="634"/>
  <c r="A102" i="631"/>
  <c r="A113" i="634"/>
  <c r="A64" i="55"/>
  <c r="A85" i="53"/>
  <c r="A175" i="57"/>
  <c r="A122" i="57"/>
  <c r="A250" i="631"/>
  <c r="A67" i="54"/>
  <c r="BG112" i="6" a="1"/>
  <c r="A251" i="632"/>
  <c r="A145" i="57"/>
  <c r="A51" i="57"/>
  <c r="A173" i="55"/>
  <c r="A30" i="632"/>
  <c r="A24" i="53"/>
  <c r="A272" i="54"/>
  <c r="BG7" i="6" a="1"/>
  <c r="A161" i="51"/>
  <c r="A101" i="630"/>
  <c r="A70" i="57"/>
  <c r="A94" i="634"/>
  <c r="BG30" i="6" a="1"/>
  <c r="A158" i="55"/>
  <c r="BG107" i="6" a="1"/>
  <c r="A178" i="55"/>
  <c r="A178" i="631"/>
  <c r="A119" i="57"/>
  <c r="A56" i="57"/>
  <c r="A41" i="57"/>
  <c r="A182" i="50"/>
  <c r="A151" i="54"/>
  <c r="A280" i="53"/>
  <c r="A143" i="55"/>
  <c r="A187" i="632"/>
  <c r="A271" i="54"/>
  <c r="A114" i="630"/>
  <c r="A277" i="631"/>
  <c r="A17" i="57"/>
  <c r="A161" i="53"/>
  <c r="A177" i="630"/>
  <c r="A87" i="55"/>
  <c r="BG148" i="6" a="1"/>
  <c r="A121" i="50"/>
  <c r="A137" i="50"/>
  <c r="A214" i="50"/>
  <c r="A292" i="53"/>
  <c r="BG187" i="6" a="1"/>
  <c r="A265" i="632"/>
  <c r="A276" i="632"/>
  <c r="BG114" i="6" a="1"/>
  <c r="A172" i="50"/>
  <c r="A243" i="53"/>
  <c r="A199" i="630"/>
  <c r="A141" i="630"/>
  <c r="A18" i="634"/>
  <c r="A150" i="53"/>
  <c r="A256" i="50"/>
  <c r="A219" i="631"/>
  <c r="BG88" i="6" a="1"/>
  <c r="A235" i="631"/>
  <c r="A118" i="55"/>
  <c r="A126" i="54"/>
  <c r="A297" i="632"/>
  <c r="A168" i="630"/>
  <c r="A91" i="57"/>
  <c r="A279" i="50"/>
  <c r="A88" i="50"/>
  <c r="A167" i="628"/>
  <c r="A249" i="632"/>
  <c r="A254" i="54"/>
  <c r="A86" i="55"/>
  <c r="A56" i="53"/>
  <c r="A16" i="632"/>
  <c r="A204" i="57"/>
  <c r="A32" i="53"/>
  <c r="A222" i="53"/>
  <c r="A174" i="57"/>
  <c r="A109" i="630"/>
  <c r="A109" i="54"/>
  <c r="A154" i="51"/>
  <c r="A14" i="54"/>
  <c r="A15" i="53"/>
  <c r="A190" i="634"/>
  <c r="A13" i="55"/>
  <c r="A72" i="632"/>
  <c r="A57" i="53"/>
  <c r="A285" i="55"/>
  <c r="A222" i="628"/>
  <c r="A132" i="631"/>
  <c r="A125" i="54"/>
  <c r="A169" i="634"/>
  <c r="A71" i="54"/>
  <c r="A6" i="53"/>
  <c r="A112" i="632"/>
  <c r="A272" i="55"/>
  <c r="BG28" i="6" a="1"/>
  <c r="BG176" i="6" a="1"/>
  <c r="A19" i="57"/>
  <c r="A117" i="50"/>
  <c r="BG100" i="6" a="1"/>
  <c r="A68" i="54"/>
  <c r="A295" i="632"/>
  <c r="BG63" i="6" a="1"/>
  <c r="A180" i="53"/>
  <c r="A242" i="628"/>
  <c r="A235" i="630"/>
  <c r="A125" i="55"/>
  <c r="A173" i="53"/>
  <c r="A166" i="630"/>
  <c r="A58" i="55"/>
  <c r="A187" i="630"/>
  <c r="A214" i="632"/>
  <c r="A147" i="632"/>
  <c r="A224" i="54"/>
  <c r="A16" i="54"/>
  <c r="A216" i="628"/>
  <c r="A198" i="630"/>
  <c r="A243" i="55"/>
  <c r="A288" i="632"/>
  <c r="A240" i="631"/>
  <c r="A137" i="631"/>
  <c r="A124" i="634"/>
  <c r="A162" i="50"/>
  <c r="A121" i="632"/>
  <c r="A40" i="53"/>
  <c r="A208" i="632"/>
  <c r="A106" i="634"/>
  <c r="A258" i="631"/>
  <c r="A277" i="630"/>
  <c r="A154" i="634"/>
  <c r="BG188" i="6" a="1"/>
  <c r="A52" i="55"/>
  <c r="A176" i="634"/>
  <c r="A199" i="632"/>
  <c r="A154" i="628"/>
  <c r="A265" i="50"/>
  <c r="BG81" i="6" a="1"/>
  <c r="A110" i="631"/>
  <c r="BG57" i="6" a="1"/>
  <c r="A10" i="53"/>
  <c r="A263" i="54"/>
  <c r="BG22" i="6" a="1"/>
  <c r="A35" i="632"/>
  <c r="BG41" i="6" a="1"/>
  <c r="BG182" i="6" a="1"/>
  <c r="A98" i="53"/>
  <c r="A246" i="630"/>
  <c r="A187" i="51"/>
  <c r="A297" i="631"/>
  <c r="A253" i="55"/>
  <c r="A165" i="51"/>
  <c r="A223" i="628"/>
  <c r="A140" i="631"/>
  <c r="A105" i="55"/>
  <c r="A59" i="53"/>
  <c r="A201" i="50"/>
  <c r="A253" i="628"/>
  <c r="A292" i="50"/>
  <c r="A177" i="50"/>
  <c r="A23" i="632"/>
  <c r="A44" i="632"/>
  <c r="A224" i="632"/>
  <c r="A171" i="632"/>
  <c r="A287" i="50"/>
  <c r="BG194" i="6" a="1"/>
  <c r="A161" i="55"/>
  <c r="A107" i="630"/>
  <c r="A298" i="55"/>
  <c r="A251" i="55"/>
  <c r="A71" i="53"/>
  <c r="A232" i="51"/>
  <c r="A216" i="51"/>
  <c r="A170" i="630"/>
  <c r="A68" i="634"/>
  <c r="A7" i="634"/>
  <c r="A150" i="628"/>
  <c r="A10" i="57"/>
  <c r="A141" i="55"/>
  <c r="A272" i="53"/>
  <c r="A160" i="631"/>
  <c r="A257" i="631"/>
  <c r="A94" i="632"/>
  <c r="A207" i="55"/>
  <c r="A254" i="631"/>
  <c r="A75" i="50"/>
  <c r="A238" i="632"/>
  <c r="A136" i="54"/>
  <c r="A147" i="55"/>
  <c r="A289" i="53"/>
  <c r="A126" i="55"/>
  <c r="A236" i="55"/>
  <c r="A167" i="57"/>
  <c r="A271" i="53"/>
  <c r="A287" i="631"/>
  <c r="A207" i="628"/>
  <c r="A127" i="57"/>
  <c r="A155" i="53"/>
  <c r="A219" i="630"/>
  <c r="A205" i="54"/>
  <c r="A173" i="632"/>
  <c r="A193" i="634"/>
  <c r="A225" i="628"/>
  <c r="A281" i="53"/>
  <c r="A83" i="53"/>
  <c r="A252" i="55"/>
  <c r="BG19" i="6" a="1"/>
  <c r="A31" i="53"/>
  <c r="A228" i="628"/>
  <c r="A190" i="51"/>
  <c r="A213" i="50"/>
  <c r="BG109" i="6" a="1"/>
  <c r="C27" i="44"/>
  <c r="A183" i="57"/>
  <c r="A103" i="634"/>
  <c r="A17" i="54"/>
  <c r="A115" i="53"/>
  <c r="A202" i="632"/>
  <c r="A265" i="54"/>
  <c r="A53" i="632"/>
  <c r="A162" i="632"/>
  <c r="A221" i="50"/>
  <c r="A185" i="50"/>
  <c r="A160" i="630"/>
  <c r="A231" i="632"/>
  <c r="BG130" i="6" a="1"/>
  <c r="A46" i="54"/>
  <c r="A212" i="51"/>
  <c r="A232" i="628"/>
  <c r="BG62" i="6" a="1"/>
  <c r="A137" i="54"/>
  <c r="A188" i="630"/>
  <c r="A199" i="50"/>
  <c r="A255" i="50"/>
  <c r="A280" i="631"/>
  <c r="A205" i="51"/>
  <c r="A261" i="631"/>
  <c r="A141" i="634"/>
  <c r="A285" i="630"/>
  <c r="A260" i="50"/>
  <c r="A289" i="55"/>
  <c r="A273" i="54"/>
  <c r="A293" i="631"/>
  <c r="A8" i="57"/>
  <c r="A237" i="631"/>
  <c r="A176" i="630"/>
  <c r="A51" i="54"/>
  <c r="A154" i="57"/>
  <c r="A148" i="53"/>
  <c r="A111" i="50"/>
  <c r="A170" i="51"/>
  <c r="A78" i="50"/>
  <c r="A86" i="54"/>
  <c r="A12" i="632"/>
  <c r="A248" i="628"/>
  <c r="A190" i="632"/>
  <c r="A193" i="51"/>
  <c r="A144" i="632"/>
  <c r="A158" i="53"/>
  <c r="C18" i="44"/>
  <c r="BG152" i="6" a="1"/>
  <c r="A195" i="630"/>
  <c r="A59" i="57"/>
  <c r="BG72" i="6" a="1"/>
  <c r="A183" i="628"/>
  <c r="A113" i="630"/>
  <c r="A267" i="631"/>
  <c r="A203" i="55"/>
  <c r="A168" i="628"/>
  <c r="A202" i="54"/>
  <c r="A46" i="632"/>
  <c r="A69" i="57"/>
  <c r="BG172" i="6" a="1"/>
  <c r="A97" i="634"/>
  <c r="A40" i="632"/>
  <c r="A276" i="55"/>
  <c r="A67" i="55"/>
  <c r="A181" i="628"/>
  <c r="BG161" i="6" a="1"/>
  <c r="A139" i="632"/>
  <c r="A41" i="634"/>
  <c r="A205" i="53"/>
  <c r="A100" i="55"/>
  <c r="A58" i="53"/>
  <c r="BG20" i="6" a="1"/>
  <c r="A172" i="57"/>
  <c r="A127" i="634"/>
  <c r="A102" i="632"/>
  <c r="A77" i="632"/>
  <c r="A89" i="632"/>
  <c r="A70" i="54"/>
  <c r="A198" i="55"/>
  <c r="A222" i="51"/>
  <c r="A216" i="50"/>
  <c r="A217" i="51"/>
  <c r="A153" i="631"/>
  <c r="A95" i="57"/>
  <c r="A264" i="54"/>
  <c r="A48" i="634"/>
  <c r="A164" i="634"/>
  <c r="A182" i="51"/>
  <c r="A78" i="57"/>
  <c r="A243" i="632"/>
  <c r="A192" i="54"/>
  <c r="C9" i="44"/>
  <c r="A116" i="632"/>
  <c r="A178" i="628"/>
  <c r="A92" i="57"/>
  <c r="A188" i="51"/>
  <c r="A190" i="55"/>
  <c r="A24" i="57"/>
  <c r="A156" i="628"/>
  <c r="A94" i="50"/>
  <c r="A247" i="50"/>
  <c r="A290" i="632"/>
  <c r="A236" i="630"/>
  <c r="A81" i="632"/>
  <c r="A269" i="50"/>
  <c r="A277" i="54"/>
  <c r="A146" i="55"/>
  <c r="A158" i="631"/>
  <c r="A212" i="53"/>
  <c r="A147" i="53"/>
  <c r="A282" i="50"/>
  <c r="A280" i="55"/>
  <c r="A191" i="634"/>
  <c r="A188" i="50"/>
  <c r="A192" i="630"/>
  <c r="A101" i="57"/>
  <c r="BG120" i="6" a="1"/>
  <c r="A178" i="632"/>
  <c r="A258" i="50"/>
  <c r="A155" i="628"/>
  <c r="A230" i="628"/>
  <c r="BG59" i="6" a="1"/>
  <c r="A75" i="634"/>
  <c r="A275" i="55"/>
  <c r="A279" i="630"/>
  <c r="A41" i="54"/>
  <c r="A256" i="631"/>
  <c r="A203" i="51"/>
  <c r="A262" i="54"/>
  <c r="A205" i="630"/>
  <c r="A206" i="632"/>
  <c r="A268" i="631"/>
  <c r="BG184" i="6" a="1"/>
  <c r="A286" i="50"/>
  <c r="A160" i="628"/>
  <c r="A10" i="632"/>
  <c r="A167" i="632"/>
  <c r="A60" i="632"/>
  <c r="A83" i="54"/>
  <c r="A230" i="51"/>
  <c r="A30" i="55"/>
  <c r="A33" i="55"/>
  <c r="A290" i="629"/>
  <c r="A112" i="50"/>
  <c r="A252" i="54"/>
  <c r="A39" i="53"/>
  <c r="A151" i="53"/>
  <c r="A7" i="57"/>
  <c r="A180" i="631"/>
  <c r="BG25" i="6" a="1"/>
  <c r="A93" i="53"/>
  <c r="A181" i="57"/>
  <c r="A19" i="632"/>
  <c r="A132" i="634"/>
  <c r="A184" i="53"/>
  <c r="A286" i="631"/>
  <c r="A157" i="54"/>
  <c r="A22" i="632"/>
  <c r="A257" i="51"/>
  <c r="A15" i="54"/>
  <c r="A21" i="57"/>
  <c r="A135" i="57"/>
  <c r="A135" i="50"/>
  <c r="BG47" i="6" a="1"/>
  <c r="A74" i="54"/>
  <c r="A292" i="54"/>
  <c r="A296" i="629"/>
  <c r="A184" i="51"/>
  <c r="A119" i="630"/>
  <c r="A220" i="631"/>
  <c r="A277" i="632"/>
  <c r="A203" i="630"/>
  <c r="A125" i="634"/>
  <c r="A220" i="54"/>
  <c r="A215" i="628"/>
  <c r="A259" i="54"/>
  <c r="A222" i="632"/>
  <c r="A16" i="57"/>
  <c r="A64" i="53"/>
  <c r="A82" i="55"/>
  <c r="A195" i="50"/>
  <c r="BG82" i="6" a="1"/>
  <c r="A231" i="630"/>
  <c r="A269" i="53"/>
  <c r="A249" i="53"/>
  <c r="A209" i="632"/>
  <c r="A270" i="55"/>
  <c r="A264" i="53"/>
  <c r="A245" i="630"/>
  <c r="A112" i="631"/>
  <c r="A101" i="55"/>
  <c r="A230" i="55"/>
  <c r="A277" i="53"/>
  <c r="A84" i="54"/>
  <c r="A20" i="55"/>
  <c r="A301" i="632"/>
  <c r="A72" i="57"/>
  <c r="A196" i="628"/>
  <c r="A290" i="53"/>
  <c r="A115" i="55"/>
  <c r="A208" i="630"/>
  <c r="A149" i="632"/>
  <c r="A241" i="53"/>
  <c r="A206" i="50"/>
  <c r="A148" i="57"/>
  <c r="A108" i="634"/>
  <c r="A165" i="634"/>
  <c r="A214" i="54"/>
  <c r="A177" i="57"/>
  <c r="A185" i="632"/>
  <c r="A62" i="632"/>
  <c r="A47" i="634"/>
  <c r="A96" i="55"/>
  <c r="A169" i="51"/>
  <c r="A160" i="53"/>
  <c r="A19" i="54"/>
  <c r="A242" i="53"/>
  <c r="A186" i="632"/>
  <c r="A56" i="634"/>
  <c r="A269" i="54"/>
  <c r="A214" i="628"/>
  <c r="A279" i="631"/>
  <c r="A228" i="631"/>
  <c r="A240" i="630"/>
  <c r="A278" i="50"/>
  <c r="A21" i="54"/>
  <c r="A165" i="55"/>
  <c r="A276" i="53"/>
  <c r="BG75" i="6" a="1"/>
  <c r="A107" i="55"/>
  <c r="A197" i="632"/>
  <c r="A263" i="53"/>
  <c r="BG50" i="6" a="1"/>
  <c r="A236" i="51"/>
  <c r="A30" i="634"/>
  <c r="A161" i="632"/>
  <c r="A119" i="631"/>
  <c r="A134" i="57"/>
  <c r="A166" i="54"/>
  <c r="A152" i="630"/>
  <c r="A184" i="630"/>
  <c r="A98" i="50"/>
  <c r="A25" i="54"/>
  <c r="A99" i="53"/>
  <c r="A70" i="634"/>
  <c r="A278" i="55"/>
  <c r="A225" i="51"/>
  <c r="A181" i="54"/>
  <c r="A243" i="50"/>
  <c r="BG96" i="6" a="1"/>
  <c r="A286" i="55"/>
  <c r="A273" i="631"/>
  <c r="A156" i="57"/>
  <c r="A287" i="630"/>
  <c r="BG93" i="6" a="1"/>
  <c r="A216" i="630"/>
  <c r="BG15" i="6" a="1"/>
  <c r="A183" i="631"/>
  <c r="A237" i="51"/>
  <c r="A83" i="57"/>
  <c r="A122" i="631"/>
  <c r="A100" i="54"/>
  <c r="A177" i="54"/>
  <c r="A172" i="634"/>
  <c r="A287" i="54"/>
  <c r="A38" i="54"/>
  <c r="A287" i="632"/>
  <c r="A252" i="53"/>
  <c r="A294" i="54"/>
  <c r="A144" i="50"/>
  <c r="A278" i="632"/>
  <c r="A89" i="634"/>
  <c r="A106" i="57"/>
  <c r="A136" i="632"/>
  <c r="A213" i="54"/>
  <c r="A79" i="54"/>
  <c r="BG171" i="6" a="1"/>
  <c r="A194" i="630"/>
  <c r="BG144" i="6" a="1"/>
  <c r="A249" i="54"/>
  <c r="A203" i="634"/>
  <c r="A149" i="54"/>
  <c r="A162" i="51"/>
  <c r="A203" i="53"/>
  <c r="A226" i="55"/>
  <c r="A130" i="57"/>
  <c r="BG134" i="6" a="1"/>
  <c r="A248" i="632"/>
  <c r="A103" i="57"/>
  <c r="A173" i="54"/>
  <c r="A111" i="630"/>
  <c r="BG162" i="6" a="1"/>
  <c r="BG162" i="6"/>
  <c r="BG134" i="6"/>
  <c r="BG144" i="6"/>
  <c r="BG171" i="6"/>
  <c r="BG15" i="6"/>
  <c r="BG93" i="6"/>
  <c r="BG96" i="6"/>
  <c r="BG50" i="6"/>
  <c r="BG75" i="6"/>
  <c r="BG82" i="6"/>
  <c r="BG47" i="6"/>
  <c r="BG25" i="6"/>
  <c r="BG184" i="6"/>
  <c r="BG59" i="6"/>
  <c r="BG120" i="6"/>
  <c r="C5" i="43"/>
  <c r="BG20" i="6"/>
  <c r="BG161" i="6"/>
  <c r="BG172" i="6"/>
  <c r="BG72" i="6"/>
  <c r="BG152" i="6"/>
  <c r="F5" i="43"/>
  <c r="BG62" i="6"/>
  <c r="BG130" i="6"/>
  <c r="I5" i="43"/>
  <c r="BG109" i="6"/>
  <c r="BG19" i="6"/>
  <c r="BG194" i="6"/>
  <c r="BG182" i="6"/>
  <c r="BG41" i="6"/>
  <c r="BG22" i="6"/>
  <c r="BG57" i="6"/>
  <c r="BG81" i="6"/>
  <c r="BG188" i="6"/>
  <c r="BG63" i="6"/>
  <c r="BG100" i="6"/>
  <c r="BG176" i="6"/>
  <c r="BG28" i="6"/>
  <c r="BG88" i="6"/>
  <c r="BG114" i="6"/>
  <c r="BG187" i="6"/>
  <c r="BG148" i="6"/>
  <c r="BG107" i="6"/>
  <c r="BG30" i="6"/>
  <c r="BG7" i="6"/>
  <c r="BG112" i="6"/>
  <c r="BG129" i="6"/>
  <c r="BG119" i="6"/>
  <c r="BG26" i="6"/>
  <c r="BG102" i="6"/>
  <c r="J5" i="43"/>
  <c r="BG77" i="6"/>
  <c r="BG140" i="6"/>
  <c r="BG34" i="6"/>
  <c r="G5" i="43"/>
  <c r="BG14" i="6"/>
  <c r="BG13" i="6"/>
  <c r="BG84" i="6"/>
  <c r="A5" i="43"/>
  <c r="B5" i="43"/>
  <c r="BG86" i="6"/>
  <c r="BG175" i="6"/>
  <c r="BG199" i="6"/>
  <c r="BG155" i="6"/>
  <c r="BG87" i="6"/>
  <c r="BG203" i="6"/>
  <c r="BG99" i="6"/>
  <c r="BG105" i="6"/>
  <c r="BG125" i="6"/>
  <c r="BG185" i="6"/>
  <c r="BG149" i="6"/>
  <c r="BG18" i="6"/>
  <c r="BG65" i="6"/>
  <c r="BG147" i="6"/>
  <c r="BG56" i="6"/>
  <c r="BG39" i="6"/>
  <c r="BG200" i="6"/>
  <c r="BG166" i="6"/>
  <c r="BG163" i="6"/>
  <c r="BG198" i="6"/>
  <c r="BG174" i="6"/>
  <c r="BG69" i="6"/>
  <c r="BG118" i="6"/>
  <c r="BG36" i="6"/>
  <c r="BG89" i="6"/>
  <c r="BG61" i="6"/>
  <c r="BG66" i="6"/>
  <c r="BG78" i="6"/>
  <c r="BG189" i="6"/>
  <c r="BG193" i="6"/>
  <c r="BG76" i="6"/>
  <c r="BG49" i="6"/>
  <c r="BG10" i="6"/>
  <c r="BG31" i="6"/>
  <c r="BG141" i="6"/>
  <c r="BG139" i="6"/>
  <c r="BG168" i="6"/>
  <c r="BG74" i="6"/>
  <c r="BG165" i="6"/>
  <c r="BG79" i="6"/>
  <c r="BG113" i="6"/>
  <c r="BG202" i="6"/>
  <c r="BG196" i="6"/>
  <c r="BG40" i="6"/>
  <c r="BG95" i="6"/>
  <c r="BG97" i="6"/>
  <c r="BG137" i="6"/>
  <c r="BG142" i="6"/>
  <c r="BG197" i="6"/>
  <c r="E5" i="43"/>
  <c r="BG38" i="6"/>
  <c r="BG80" i="6"/>
  <c r="BG60" i="6"/>
  <c r="BG35" i="6"/>
  <c r="BG128" i="6"/>
  <c r="BG98" i="6"/>
  <c r="BG117" i="6"/>
  <c r="BG58" i="6"/>
  <c r="BG108" i="6"/>
  <c r="BG153" i="6"/>
  <c r="BG195" i="6"/>
  <c r="BG183" i="6"/>
  <c r="BG121" i="6"/>
  <c r="BG170" i="6"/>
  <c r="BG181" i="6"/>
  <c r="BG124" i="6"/>
  <c r="BG3" i="6"/>
  <c r="BG29" i="6"/>
  <c r="BG37" i="6"/>
  <c r="BG201" i="6"/>
  <c r="BG73" i="6"/>
  <c r="BG158" i="6"/>
  <c r="BG101" i="6"/>
  <c r="BG48" i="6"/>
  <c r="BG178" i="6"/>
  <c r="BG123" i="6"/>
  <c r="BG115" i="6"/>
  <c r="BG64" i="6"/>
  <c r="BG103" i="6"/>
  <c r="BG92" i="6"/>
  <c r="BG4" i="6"/>
  <c r="BG90" i="6"/>
  <c r="BG157" i="6"/>
  <c r="BG132" i="6"/>
  <c r="BG136" i="6"/>
  <c r="BG9" i="6"/>
  <c r="BG11" i="6"/>
  <c r="BG179" i="6"/>
  <c r="BG167" i="6"/>
  <c r="BG145" i="6"/>
  <c r="BG135" i="6"/>
  <c r="BG159" i="6"/>
  <c r="BG138" i="6"/>
  <c r="BG27" i="6"/>
  <c r="BG54" i="6"/>
  <c r="BG17" i="6"/>
  <c r="BG122" i="6"/>
  <c r="BG33" i="6"/>
  <c r="BG169" i="6"/>
  <c r="BG154" i="6"/>
  <c r="BG110" i="6"/>
  <c r="BG32" i="6"/>
  <c r="BG51" i="6"/>
  <c r="BG91" i="6"/>
  <c r="BG143" i="6"/>
  <c r="BG127" i="6"/>
  <c r="BG85" i="6"/>
  <c r="BG55" i="6"/>
  <c r="K5" i="43"/>
  <c r="BG190" i="6"/>
  <c r="BG24" i="6"/>
  <c r="BG164" i="6"/>
  <c r="BG173" i="6"/>
  <c r="BG68" i="6"/>
  <c r="BG94" i="6"/>
  <c r="BG71" i="6"/>
  <c r="BG104" i="6"/>
  <c r="BG111" i="6"/>
  <c r="D5" i="43"/>
  <c r="BG6" i="6"/>
  <c r="BG177" i="6"/>
  <c r="BG46" i="6"/>
  <c r="BG180" i="6"/>
  <c r="BG8" i="6"/>
  <c r="BG53" i="6"/>
  <c r="BG52" i="6"/>
  <c r="BG16" i="6"/>
  <c r="BG45" i="6"/>
  <c r="BG156" i="6"/>
  <c r="BG146" i="6"/>
  <c r="BG192" i="6"/>
  <c r="BG131" i="6"/>
  <c r="BG116" i="6"/>
  <c r="BG126" i="6"/>
  <c r="BG133" i="6"/>
  <c r="BG42" i="6"/>
  <c r="BG23" i="6"/>
  <c r="BG106" i="6"/>
  <c r="BG70" i="6"/>
  <c r="BG186" i="6"/>
  <c r="BG5" i="6"/>
  <c r="BG44" i="6"/>
  <c r="BG67" i="6"/>
  <c r="BG151" i="6"/>
  <c r="H5" i="43"/>
  <c r="BG83" i="6"/>
  <c r="BG43" i="6"/>
  <c r="BG191" i="6"/>
  <c r="BG12" i="6"/>
</calcChain>
</file>

<file path=xl/comments1.xml><?xml version="1.0" encoding="utf-8"?>
<comments xmlns="http://schemas.openxmlformats.org/spreadsheetml/2006/main" xmlns:mc="http://schemas.openxmlformats.org/markup-compatibility/2006" xmlns:xr="http://schemas.microsoft.com/office/spreadsheetml/2014/revision" mc:Ignorable="xr">
  <authors>
    <author>Sharland, Vivienne</author>
  </authors>
  <commentList>
    <comment ref="C7" authorId="0" shapeId="0" xr:uid="{2B526CC8-7DE2-44A0-9ACD-0E0906AA90FA}">
      <text>
        <r>
          <rPr>
            <sz val="9"/>
            <color indexed="81"/>
            <rFont val="Tahoma"/>
            <family val="2"/>
          </rPr>
          <t xml:space="preserve"> R = freshwater rivers
TR = TRaC (Transitional and Coastal) - Riverine
T = TRaC (Transitional and Coastal) – Estuarine and coastal
</t>
        </r>
      </text>
    </comment>
  </commentList>
</comments>
</file>

<file path=xl/comments2.xml><?xml version="1.0" encoding="utf-8"?>
<comments xmlns="http://schemas.openxmlformats.org/spreadsheetml/2006/main" xmlns:mc="http://schemas.openxmlformats.org/markup-compatibility/2006" xmlns:xr="http://schemas.microsoft.com/office/spreadsheetml/2014/revision" mc:Ignorable="xr">
  <authors>
    <author>Smets, Toon</author>
  </authors>
  <commentList>
    <comment ref="Y63" authorId="0" shapeId="0" xr:uid="{00000000-0006-0000-3B00-000001000000}">
      <text>
        <r>
          <rPr>
            <b/>
            <sz val="9"/>
            <color indexed="81"/>
            <rFont val="Tahoma"/>
            <family val="2"/>
          </rPr>
          <t>Smets, Toon:</t>
        </r>
        <r>
          <rPr>
            <sz val="9"/>
            <color indexed="81"/>
            <rFont val="Tahoma"/>
            <family val="2"/>
          </rPr>
          <t xml:space="preserve">
See general considerations</t>
        </r>
      </text>
    </comment>
    <comment ref="Y64" authorId="0" shapeId="0" xr:uid="{00000000-0006-0000-3B00-000002000000}">
      <text>
        <r>
          <rPr>
            <b/>
            <sz val="9"/>
            <color indexed="81"/>
            <rFont val="Tahoma"/>
            <family val="2"/>
          </rPr>
          <t>Smets, Toon:</t>
        </r>
        <r>
          <rPr>
            <sz val="9"/>
            <color indexed="81"/>
            <rFont val="Tahoma"/>
            <family val="2"/>
          </rPr>
          <t xml:space="preserve">
See general considerations</t>
        </r>
      </text>
    </comment>
    <comment ref="Y176" authorId="0" shapeId="0" xr:uid="{00000000-0006-0000-3B00-000003000000}">
      <text>
        <r>
          <rPr>
            <b/>
            <sz val="9"/>
            <color indexed="81"/>
            <rFont val="Tahoma"/>
            <family val="2"/>
          </rPr>
          <t>Smets, Toon:</t>
        </r>
        <r>
          <rPr>
            <sz val="9"/>
            <color indexed="81"/>
            <rFont val="Tahoma"/>
            <family val="2"/>
          </rPr>
          <t xml:space="preserve">
See general considerations</t>
        </r>
      </text>
    </comment>
  </commentList>
</comments>
</file>

<file path=xl/comments3.xml><?xml version="1.0" encoding="utf-8"?>
<comments xmlns="http://schemas.openxmlformats.org/spreadsheetml/2006/main" xmlns:mc="http://schemas.openxmlformats.org/markup-compatibility/2006" xmlns:xr="http://schemas.microsoft.com/office/spreadsheetml/2014/revision" mc:Ignorable="xr">
  <authors>
    <author>Smets, Toon</author>
  </authors>
  <commentList>
    <comment ref="U63" authorId="0" shapeId="0" xr:uid="{00000000-0006-0000-3C00-000001000000}">
      <text>
        <r>
          <rPr>
            <b/>
            <sz val="9"/>
            <color indexed="81"/>
            <rFont val="Tahoma"/>
            <family val="2"/>
          </rPr>
          <t>Smets, Toon:</t>
        </r>
        <r>
          <rPr>
            <sz val="9"/>
            <color indexed="81"/>
            <rFont val="Tahoma"/>
            <family val="2"/>
          </rPr>
          <t xml:space="preserve">
See general considerations</t>
        </r>
      </text>
    </comment>
    <comment ref="U64" authorId="0" shapeId="0" xr:uid="{00000000-0006-0000-3C00-000002000000}">
      <text>
        <r>
          <rPr>
            <b/>
            <sz val="9"/>
            <color indexed="81"/>
            <rFont val="Tahoma"/>
            <family val="2"/>
          </rPr>
          <t>Smets, Toon:</t>
        </r>
        <r>
          <rPr>
            <sz val="9"/>
            <color indexed="81"/>
            <rFont val="Tahoma"/>
            <family val="2"/>
          </rPr>
          <t xml:space="preserve">
See general considerations</t>
        </r>
      </text>
    </comment>
    <comment ref="U176" authorId="0" shapeId="0" xr:uid="{00000000-0006-0000-3C00-000003000000}">
      <text>
        <r>
          <rPr>
            <b/>
            <sz val="9"/>
            <color indexed="81"/>
            <rFont val="Tahoma"/>
            <family val="2"/>
          </rPr>
          <t>Smets, Toon:</t>
        </r>
        <r>
          <rPr>
            <sz val="9"/>
            <color indexed="81"/>
            <rFont val="Tahoma"/>
            <family val="2"/>
          </rPr>
          <t xml:space="preserve">
See general considerations</t>
        </r>
      </text>
    </comment>
  </commentList>
</comments>
</file>

<file path=xl/metadata.xml><?xml version="1.0" encoding="utf-8"?>
<metadata xmlns="http://schemas.openxmlformats.org/spreadsheetml/2006/main" xmlns:xda="http://schemas.microsoft.com/office/spreadsheetml/2017/dynamicarray">
  <metadataTypes count="1">
    <metadataType name="XLDAPR" minSupportedVersion="120000" copy="1" pasteAll="1" pasteValues="1" merge="1" splitFirst="1" rowColShift="1" clearFormats="1" clearComments="1" assign="1" coerce="1" cellMeta="1"/>
  </metadataTypes>
  <futureMetadata name="XLDAPR" count="1">
    <bk>
      <extLst>
        <ext uri="{bdbb8cdc-fa1e-496e-a857-3c3f30c029c3}">
          <xda:dynamicArrayProperties fDynamic="1" fCollapsed="0"/>
        </ext>
      </extLst>
    </bk>
  </futureMetadata>
  <cellMetadata count="1">
    <bk>
      <rc t="1" v="0"/>
    </bk>
  </cellMetadata>
</metadata>
</file>

<file path=xl/sharedStrings.xml><?xml version="1.0" encoding="utf-8"?>
<sst xmlns="http://schemas.openxmlformats.org/spreadsheetml/2006/main" count="64627" uniqueCount="2686">
  <si>
    <t>Version control and QA</t>
  </si>
  <si>
    <t>Version</t>
  </si>
  <si>
    <t>Date</t>
  </si>
  <si>
    <t>User</t>
  </si>
  <si>
    <t>Comments</t>
  </si>
  <si>
    <t>v1</t>
  </si>
  <si>
    <t>Vivienne Sharland</t>
  </si>
  <si>
    <t>Set up model</t>
  </si>
  <si>
    <t>Company name:</t>
  </si>
  <si>
    <t>Synthite Ltd</t>
  </si>
  <si>
    <t>Location:</t>
  </si>
  <si>
    <t>Alyn Works, Denbigh Road, Mold, CH7 1BT</t>
  </si>
  <si>
    <t>Permit number:</t>
  </si>
  <si>
    <t>BU2349IL</t>
  </si>
  <si>
    <t>Sector:</t>
  </si>
  <si>
    <t>Common Waste Water and Waste Gas Treatment</t>
  </si>
  <si>
    <t>Authorising Body:</t>
  </si>
  <si>
    <t>Natural Resources Wales</t>
  </si>
  <si>
    <t>Select the type of assessment:</t>
  </si>
  <si>
    <t>Environmental assessment of the releases resulting from the facility as a whole</t>
  </si>
  <si>
    <t>Air</t>
  </si>
  <si>
    <t>Water</t>
  </si>
  <si>
    <t>Energy</t>
  </si>
  <si>
    <t>Raw materials</t>
  </si>
  <si>
    <t>Waste</t>
  </si>
  <si>
    <t>Yes</t>
  </si>
  <si>
    <t>No</t>
  </si>
  <si>
    <t>Activities</t>
  </si>
  <si>
    <t>Number</t>
  </si>
  <si>
    <t>Title</t>
  </si>
  <si>
    <t>Description</t>
  </si>
  <si>
    <t>Order in Output</t>
  </si>
  <si>
    <t>Copy From</t>
  </si>
  <si>
    <t>Basecase</t>
  </si>
  <si>
    <t xml:space="preserve">Users inputs are shaded in light blue and dropdown menu in yellow. </t>
  </si>
  <si>
    <t>Environmental Assessment</t>
  </si>
  <si>
    <t>Sewer factor rationale: 0=no abatement. 1=100% abatement.</t>
  </si>
  <si>
    <t>Release point code</t>
  </si>
  <si>
    <t xml:space="preserve">Discharge category </t>
  </si>
  <si>
    <t>Freshwater Q95 flowrate (m3/s)</t>
  </si>
  <si>
    <t>Location</t>
  </si>
  <si>
    <t>Via sewer?</t>
  </si>
  <si>
    <t>Mean effluent flow rate (m3/s)</t>
  </si>
  <si>
    <t>Max effluent flow rate (m3/s)</t>
  </si>
  <si>
    <t>Assessment method</t>
  </si>
  <si>
    <t>Dissolved Organic Carbon (DOC)</t>
  </si>
  <si>
    <t>Select pollutant from the dropdown menu. Do the same for all other tables and substances within the table</t>
  </si>
  <si>
    <t>Release Point Code</t>
  </si>
  <si>
    <t>Substance</t>
  </si>
  <si>
    <t>Measurement method</t>
  </si>
  <si>
    <t>Operating mode (%)</t>
  </si>
  <si>
    <t>Average conc (ug/l)</t>
  </si>
  <si>
    <t>Measurement basis avg</t>
  </si>
  <si>
    <t>Maximum conc (ug/l)</t>
  </si>
  <si>
    <t>Measurement basis max</t>
  </si>
  <si>
    <t>Annual rate (kg/yr)</t>
  </si>
  <si>
    <t>Significant load (PHS only)</t>
  </si>
  <si>
    <t>Sewer factor</t>
  </si>
  <si>
    <t>Mean Eff flow Rate (m3/s)</t>
  </si>
  <si>
    <t>Sewer</t>
  </si>
  <si>
    <t>Operating mode</t>
  </si>
  <si>
    <t>Type of water body</t>
  </si>
  <si>
    <t>Release point</t>
  </si>
  <si>
    <t>Sewer factor (%)</t>
  </si>
  <si>
    <t>Release conc  (ug/l)</t>
  </si>
  <si>
    <t>Annual EQS (ug/l)</t>
  </si>
  <si>
    <t>Test 1: Release conc &lt;10% EQS avg</t>
  </si>
  <si>
    <t>Max release conc (ug/l)</t>
  </si>
  <si>
    <t>MAC (ug/l)</t>
  </si>
  <si>
    <t>Test: Release conc &lt;10% EQS max</t>
  </si>
  <si>
    <t>Annual avg EQS</t>
  </si>
  <si>
    <t>MAC EQS</t>
  </si>
  <si>
    <t>Release conc (ug/l)</t>
  </si>
  <si>
    <t>PC (ug/l)</t>
  </si>
  <si>
    <t>Modelled PC (ug/l)</t>
  </si>
  <si>
    <t>%PC of EQS%</t>
  </si>
  <si>
    <t>Test 2: PC&lt;4% of EQS?</t>
  </si>
  <si>
    <t>MAC EQS (ug/l)</t>
  </si>
  <si>
    <t>PC (max) (ug/l)</t>
  </si>
  <si>
    <t>Modelled PC (max) (ug/l)</t>
  </si>
  <si>
    <t>%PC of MAC</t>
  </si>
  <si>
    <t>Test 2: PC&lt;4% of MAC?</t>
  </si>
  <si>
    <t>Annual Average Background conc (ug/l)</t>
  </si>
  <si>
    <t>PEC (ug/l)</t>
  </si>
  <si>
    <t>(PEC-BC)/EQS</t>
  </si>
  <si>
    <t>Test 3 - (PEC-BC)/EQS&gt;10% annual EQS</t>
  </si>
  <si>
    <t>%PEC EQS %</t>
  </si>
  <si>
    <t>Test 4a - PEC &gt;100% EQS</t>
  </si>
  <si>
    <t>PEC Max (ug/l)</t>
  </si>
  <si>
    <t>PEC of MAC</t>
  </si>
  <si>
    <t>Test 4b: PEC&gt;100% MAC</t>
  </si>
  <si>
    <t>Test 1: Release conc &lt;100% EQS avg</t>
  </si>
  <si>
    <t>Test 1: Release conc &lt;100% EQS max</t>
  </si>
  <si>
    <t>DOC</t>
  </si>
  <si>
    <t>%PEC of MAC %</t>
  </si>
  <si>
    <t>1. Is the discharge to a riverine estuary or direct to a low water channel within an estuary?</t>
  </si>
  <si>
    <t>2. Is the discharge to a location with restricted dilution/dispersion characteristics?</t>
  </si>
  <si>
    <t>3. Is the discharge either to a location less than 50m offshore from where the sea-bed is at Chart Datum or to a location where the sea-bed is less than 1m below Chart Datum?</t>
  </si>
  <si>
    <t>4. Is the discharge buoyant?</t>
  </si>
  <si>
    <t>Notes</t>
  </si>
  <si>
    <t>TRaC water release depth (m)</t>
  </si>
  <si>
    <t>EVF (annual)</t>
  </si>
  <si>
    <t>EVF (max)</t>
  </si>
  <si>
    <t>Allowable EVF</t>
  </si>
  <si>
    <t>Test 5</t>
  </si>
  <si>
    <t>T</t>
  </si>
  <si>
    <t>Test for Copper</t>
  </si>
  <si>
    <t>W2</t>
  </si>
  <si>
    <t xml:space="preserve">Copper - dissolved (Dissolved Organic Carbon (DOC) greater than 1mg/l) </t>
  </si>
  <si>
    <t>Horton Brook</t>
  </si>
  <si>
    <t>W1</t>
  </si>
  <si>
    <t>Chloride</t>
  </si>
  <si>
    <t>Sulphate</t>
  </si>
  <si>
    <t>Arsenic</t>
  </si>
  <si>
    <t>Cadmium and its compounds (dissolved, water hardness ≥ 200 mg/l CaCO3)</t>
  </si>
  <si>
    <t>Chromium III (95%ile) (dissolved)</t>
  </si>
  <si>
    <t>Chromium VI (95%ile) (dissolved)</t>
  </si>
  <si>
    <t>Copper (dissolved, bioavailable)</t>
  </si>
  <si>
    <t>Iron (dissolved)</t>
  </si>
  <si>
    <t>Lead and its compounds (dissolved)</t>
  </si>
  <si>
    <t>Manganese</t>
  </si>
  <si>
    <t>Nickel and its compounds (dissolved)</t>
  </si>
  <si>
    <t>Fluoride (&gt; 50mg/l CaCO3) (dissolved)</t>
  </si>
  <si>
    <t>Mercury and its compounds (dissolved)</t>
  </si>
  <si>
    <t>2,4-Dichlorophenoxyacetic acid (2,4-D) (95%ile)</t>
  </si>
  <si>
    <t>Benzyl Butyl phthalate</t>
  </si>
  <si>
    <t>Benzene</t>
  </si>
  <si>
    <t>Toluene (95%ile)</t>
  </si>
  <si>
    <t>Simazine</t>
  </si>
  <si>
    <t>r2</t>
  </si>
  <si>
    <t>Cypermethrin (95%ile)</t>
  </si>
  <si>
    <t>r1</t>
  </si>
  <si>
    <t>Significant load (PHS only) kg</t>
  </si>
  <si>
    <t>Significant load test</t>
  </si>
  <si>
    <t>R</t>
  </si>
  <si>
    <t>Anthracene</t>
  </si>
  <si>
    <t>Location or grid reference</t>
  </si>
  <si>
    <t>Activity/Activities</t>
  </si>
  <si>
    <t>Effective height (metres)</t>
  </si>
  <si>
    <t>Dispersion factor (Long term)</t>
  </si>
  <si>
    <t>Dispersion factor (short term)</t>
  </si>
  <si>
    <t>Dispersion factor (monthly)</t>
  </si>
  <si>
    <t>Efflux velocity (m/s)</t>
  </si>
  <si>
    <t>Total flow (m3/h)</t>
  </si>
  <si>
    <t>A19</t>
  </si>
  <si>
    <t>New formaldehyde plant</t>
  </si>
  <si>
    <t>Formaldehyde production</t>
  </si>
  <si>
    <t>Release Point</t>
  </si>
  <si>
    <t>Operating mode(%)</t>
  </si>
  <si>
    <t>Long term conc (mg/m3)</t>
  </si>
  <si>
    <t>Release rate g/s (long term)</t>
  </si>
  <si>
    <t>Measurement basis (Long term)</t>
  </si>
  <si>
    <t>Short term conc (mg/m3)</t>
  </si>
  <si>
    <t>Release rate g/s  (short term)</t>
  </si>
  <si>
    <t>Measurement basis (short term)</t>
  </si>
  <si>
    <t>Annual rate (t/yr)</t>
  </si>
  <si>
    <t xml:space="preserve">Long term PC (ug/m3) </t>
  </si>
  <si>
    <t xml:space="preserve">Short term PC (ug/m3) </t>
  </si>
  <si>
    <t>Total Flow (m3/h)</t>
  </si>
  <si>
    <t>Carbon monoxide</t>
  </si>
  <si>
    <t>Continuous</t>
  </si>
  <si>
    <t>Gas composition provided by JM Formox, operating at maximum capacity.</t>
  </si>
  <si>
    <t>Formaldehyde</t>
  </si>
  <si>
    <t>Methanol</t>
  </si>
  <si>
    <t>Long term EAL (ug/m3)</t>
  </si>
  <si>
    <t>Long term PC (ug/m3)</t>
  </si>
  <si>
    <t>Long term modelled PC</t>
  </si>
  <si>
    <t>Short term EAL (ug/m3)</t>
  </si>
  <si>
    <t>Short term PC (ug/m3)</t>
  </si>
  <si>
    <t>Short term modelled PC</t>
  </si>
  <si>
    <t>%PC of EAL (long term)</t>
  </si>
  <si>
    <t>&gt;1% of EAL? (long term)</t>
  </si>
  <si>
    <t>%PC of EAL (short term)</t>
  </si>
  <si>
    <t>&gt;10% of EAL? (short term)</t>
  </si>
  <si>
    <t>Air Background conc (ug/m3)</t>
  </si>
  <si>
    <t>%PC of headroom (long term)</t>
  </si>
  <si>
    <t>PEC Long term (µg/m3)</t>
  </si>
  <si>
    <t>%PEC of EAL% (Long term)</t>
  </si>
  <si>
    <t>%PEC of EAL&gt;70%? (long term)</t>
  </si>
  <si>
    <t xml:space="preserve"> %PC of the EAL-2*background</t>
  </si>
  <si>
    <t>%PC of headroom &gt;=20%? (short term)</t>
  </si>
  <si>
    <t>Annual rate (tonne/yr))</t>
  </si>
  <si>
    <t>POCP value per tonne</t>
  </si>
  <si>
    <t>POCP</t>
  </si>
  <si>
    <t>Tetrachloroethylene (24h mean)</t>
  </si>
  <si>
    <t>Toluene</t>
  </si>
  <si>
    <t>Vanadium (24h mean)</t>
  </si>
  <si>
    <t>Vinyl chloride (24h mean)</t>
  </si>
  <si>
    <t>Styrene</t>
  </si>
  <si>
    <t>Sulphur Dioxide  (15 Min Mean)</t>
  </si>
  <si>
    <t>Insignificant?</t>
  </si>
  <si>
    <t>Commentary</t>
  </si>
  <si>
    <t>Sector</t>
  </si>
  <si>
    <t>Air/Water?</t>
  </si>
  <si>
    <t>Long term conc (ug/l)</t>
  </si>
  <si>
    <t>Short term conc (ug/l)</t>
  </si>
  <si>
    <t>Product / sub-sector</t>
  </si>
  <si>
    <t>Sub-Product / sub sub-sector</t>
  </si>
  <si>
    <t>Plant type</t>
  </si>
  <si>
    <t>Plant age</t>
  </si>
  <si>
    <t>Fuel type</t>
  </si>
  <si>
    <t>Plant capacity</t>
  </si>
  <si>
    <t>Emission Source</t>
  </si>
  <si>
    <t>BAT</t>
  </si>
  <si>
    <t>BAT-AEL units</t>
  </si>
  <si>
    <t>BAT-AEL lower value</t>
  </si>
  <si>
    <t>BAT-AEL upper value</t>
  </si>
  <si>
    <t>Please specify a conversion factor on the right or enter 1</t>
  </si>
  <si>
    <t>Please specify a CO2 factor on the right</t>
  </si>
  <si>
    <t>Please enter a conversion factor or a value of 1 in column G</t>
  </si>
  <si>
    <t>Please enter a CO2 factor in column J</t>
  </si>
  <si>
    <t>Energy source</t>
  </si>
  <si>
    <t>Direct/Indirect emissions</t>
  </si>
  <si>
    <t>Delivered MWh/yr</t>
  </si>
  <si>
    <t>Conversion factor</t>
  </si>
  <si>
    <t>User conv factor</t>
  </si>
  <si>
    <t>Primary MWh/yr</t>
  </si>
  <si>
    <t>CO2 factor</t>
  </si>
  <si>
    <t>User CO2 factor</t>
  </si>
  <si>
    <t>CO2 tonne/yr</t>
  </si>
  <si>
    <t>Comments:</t>
  </si>
  <si>
    <t>Raw</t>
  </si>
  <si>
    <t>Material</t>
  </si>
  <si>
    <t>Annual consumption</t>
  </si>
  <si>
    <t>Units</t>
  </si>
  <si>
    <t>Waste stream</t>
  </si>
  <si>
    <t>Category of waste</t>
  </si>
  <si>
    <t>Mass (t/yr)</t>
  </si>
  <si>
    <t>Disposal/Recovery option</t>
  </si>
  <si>
    <t>Basic consumption data:</t>
  </si>
  <si>
    <t>Name</t>
  </si>
  <si>
    <t>Annual quantity</t>
  </si>
  <si>
    <t>Amount of product:</t>
  </si>
  <si>
    <t>Production efficiency:</t>
  </si>
  <si>
    <t>Main raw material:</t>
  </si>
  <si>
    <t>Potable water</t>
  </si>
  <si>
    <r>
      <t>m</t>
    </r>
    <r>
      <rPr>
        <vertAlign val="superscript"/>
        <sz val="11"/>
        <color theme="1"/>
        <rFont val="Calibri"/>
        <family val="2"/>
        <scheme val="minor"/>
      </rPr>
      <t>3</t>
    </r>
  </si>
  <si>
    <t>Potable water:</t>
  </si>
  <si>
    <t>Non-potable water</t>
  </si>
  <si>
    <t>Non-potable water:</t>
  </si>
  <si>
    <t>Energy:</t>
  </si>
  <si>
    <t>MWh</t>
  </si>
  <si>
    <t>Waste:</t>
  </si>
  <si>
    <t>Hazardous</t>
  </si>
  <si>
    <t>tonne</t>
  </si>
  <si>
    <t>Stable non-reactive hazardous waste</t>
  </si>
  <si>
    <t>Biodegradable non-hazardous waste</t>
  </si>
  <si>
    <t>Other non-hazardous</t>
  </si>
  <si>
    <t>Inert</t>
  </si>
  <si>
    <t>Source</t>
  </si>
  <si>
    <t>Annual rate (MWh/yr)</t>
  </si>
  <si>
    <t>GWP value</t>
  </si>
  <si>
    <t>Annual GWP</t>
  </si>
  <si>
    <t>Direct (CO2)</t>
  </si>
  <si>
    <t>Direct emissions</t>
  </si>
  <si>
    <t>Indirect (CO2)</t>
  </si>
  <si>
    <t>Indirect emissions</t>
  </si>
  <si>
    <t>Total</t>
  </si>
  <si>
    <t>Mass</t>
  </si>
  <si>
    <t>Final treatment/disposal method</t>
  </si>
  <si>
    <t>Score</t>
  </si>
  <si>
    <t>Waste type</t>
  </si>
  <si>
    <t>Impact score</t>
  </si>
  <si>
    <t>Total:</t>
  </si>
  <si>
    <t>Can ANY of the options generate a visible plume?</t>
  </si>
  <si>
    <t>Can any of the release points generate a Visible Plume</t>
  </si>
  <si>
    <t>For what percentage of daylight hours per year does the</t>
  </si>
  <si>
    <t>plume extend beyond the facility boundary?</t>
  </si>
  <si>
    <t>Refer to the guidance in Annex A and assign a level of</t>
  </si>
  <si>
    <t>significance</t>
  </si>
  <si>
    <t>Provide any supporting evidence below</t>
  </si>
  <si>
    <t>1:Env Assmt</t>
  </si>
  <si>
    <t>Deposition from air to land</t>
  </si>
  <si>
    <t>Visual</t>
  </si>
  <si>
    <t>Ozone creation</t>
  </si>
  <si>
    <t>Global warming</t>
  </si>
  <si>
    <t>BAT-AEL test</t>
  </si>
  <si>
    <t>Performance indicators</t>
  </si>
  <si>
    <t>Option</t>
  </si>
  <si>
    <t>Test 1</t>
  </si>
  <si>
    <t>Test 2</t>
  </si>
  <si>
    <t>Freshwater test 1</t>
  </si>
  <si>
    <t>Freshwater test 2</t>
  </si>
  <si>
    <t>Freshwater test 3</t>
  </si>
  <si>
    <t>Freshwater test 4a</t>
  </si>
  <si>
    <t>Freshwater test 4b</t>
  </si>
  <si>
    <t>TRAC test 1</t>
  </si>
  <si>
    <t>TRAC test 2</t>
  </si>
  <si>
    <t>TRAC test 3</t>
  </si>
  <si>
    <t>TRAC test 4a</t>
  </si>
  <si>
    <t>TRAC test 4b</t>
  </si>
  <si>
    <t>TRAC test 5b</t>
  </si>
  <si>
    <t>Validation for options in performance indicators</t>
  </si>
  <si>
    <t>Select discharge point</t>
  </si>
  <si>
    <t>Option air/water</t>
  </si>
  <si>
    <t>Other Y/N</t>
  </si>
  <si>
    <t>Number of options</t>
  </si>
  <si>
    <t>Sectors</t>
  </si>
  <si>
    <t>Energy sources</t>
  </si>
  <si>
    <t>lookup for energy</t>
  </si>
  <si>
    <t>conversion factor</t>
  </si>
  <si>
    <t>Units for raw materials</t>
  </si>
  <si>
    <t>Waste types</t>
  </si>
  <si>
    <t>treatments</t>
  </si>
  <si>
    <t>Performance indicators/parameters to calculate performance</t>
  </si>
  <si>
    <t>Option 0i</t>
  </si>
  <si>
    <t>Option 0o</t>
  </si>
  <si>
    <t>Row number BREF and others</t>
  </si>
  <si>
    <t>Visual impact</t>
  </si>
  <si>
    <t>Riverine</t>
  </si>
  <si>
    <t>Unrequired</t>
  </si>
  <si>
    <t>Glass</t>
  </si>
  <si>
    <t>Electricity from other source (Specify in comments below)</t>
  </si>
  <si>
    <r>
      <t>m</t>
    </r>
    <r>
      <rPr>
        <vertAlign val="superscript"/>
        <sz val="11"/>
        <color theme="1"/>
        <rFont val="Calibri"/>
        <family val="2"/>
        <scheme val="minor"/>
      </rPr>
      <t xml:space="preserve">3 </t>
    </r>
    <r>
      <rPr>
        <sz val="11"/>
        <color theme="1"/>
        <rFont val="Calibri"/>
        <family val="2"/>
        <scheme val="minor"/>
      </rPr>
      <t>per year</t>
    </r>
  </si>
  <si>
    <t>Composting (R3)</t>
  </si>
  <si>
    <t>Product</t>
  </si>
  <si>
    <t>&lt;5%</t>
  </si>
  <si>
    <t>Insignificant</t>
  </si>
  <si>
    <t>NA</t>
  </si>
  <si>
    <t>TR</t>
  </si>
  <si>
    <t>TraC (Estuary &amp; Coastal)</t>
  </si>
  <si>
    <t>1,1,1-trichloroethane</t>
  </si>
  <si>
    <t>Ethylene dibromide (1,2-Dibromoethane)</t>
  </si>
  <si>
    <t>Environment Agency/Natural Resources Wales/Northern Ireland Environment Agency</t>
  </si>
  <si>
    <t>Estimated</t>
  </si>
  <si>
    <t>Iron and steel</t>
  </si>
  <si>
    <t>Other imported energy (Steam, hot water, etc)</t>
  </si>
  <si>
    <t>Tonnes per year</t>
  </si>
  <si>
    <t>Other recycling (R3:R4:R5:R11 and R12)</t>
  </si>
  <si>
    <t>Raw material</t>
  </si>
  <si>
    <t>5% - 25%</t>
  </si>
  <si>
    <t>Medium</t>
  </si>
  <si>
    <t>TraC Riverine(Upper Estuary)</t>
  </si>
  <si>
    <t>1,1,2-Trichloroethane</t>
  </si>
  <si>
    <t>Ethylene dichloride (1,2-Dichloroethane)</t>
  </si>
  <si>
    <t>Spot</t>
  </si>
  <si>
    <t>Tanning of Hides and Skins</t>
  </si>
  <si>
    <t>Electricity from public supply</t>
  </si>
  <si>
    <t>Other</t>
  </si>
  <si>
    <t>Chemical recovery (R2 to R9)</t>
  </si>
  <si>
    <t>Intermediate</t>
  </si>
  <si>
    <t>&gt;25%</t>
  </si>
  <si>
    <t>High</t>
  </si>
  <si>
    <t xml:space="preserve">No </t>
  </si>
  <si>
    <t>1,2 Dichloroethane</t>
  </si>
  <si>
    <t>1,3-Butadiene</t>
  </si>
  <si>
    <t>Cement lime and MgO</t>
  </si>
  <si>
    <t>Renewable electricity (non-fossil fuel)</t>
  </si>
  <si>
    <t>Landspreading (R10)</t>
  </si>
  <si>
    <t>2,4-Dichlorophenol</t>
  </si>
  <si>
    <t>1,4-Dioxane</t>
  </si>
  <si>
    <t>Chlor Alkali</t>
  </si>
  <si>
    <t>Coal</t>
  </si>
  <si>
    <t>Use of waste as fuel (R1)</t>
  </si>
  <si>
    <t>Acetaldehyde</t>
  </si>
  <si>
    <t>Pulp and paper</t>
  </si>
  <si>
    <t>Coke</t>
  </si>
  <si>
    <t>Biological treatment with energy recovery (D8/R3 and R1)</t>
  </si>
  <si>
    <t>2-Chlorophenol</t>
  </si>
  <si>
    <t>Acetic acid</t>
  </si>
  <si>
    <t>Refineries</t>
  </si>
  <si>
    <t>Gas oil</t>
  </si>
  <si>
    <t>Incineration with energy recovery D10</t>
  </si>
  <si>
    <t>3,4 - dichloroaniline</t>
  </si>
  <si>
    <t>Acetic anhydride</t>
  </si>
  <si>
    <t>Woodbased Panels Production</t>
  </si>
  <si>
    <t>Heavy fuel oil</t>
  </si>
  <si>
    <t>Biological and physico-chemical treatment (D8 and D9)</t>
  </si>
  <si>
    <t>3-Chlorophenol + 4-chlorophenol (total or individual monochlorophenols)</t>
  </si>
  <si>
    <t>Acetone</t>
  </si>
  <si>
    <t>Non ferrous Metals Industries</t>
  </si>
  <si>
    <t>Petrol</t>
  </si>
  <si>
    <t>Release into water and lagoons D4:D6 or D7</t>
  </si>
  <si>
    <t>4-chloro-3-methyl-phenol</t>
  </si>
  <si>
    <t>Acetonitrile</t>
  </si>
  <si>
    <t>Liquid petroleum gas</t>
  </si>
  <si>
    <t>Permanent storage D10 or D3</t>
  </si>
  <si>
    <t>Abamectin</t>
  </si>
  <si>
    <t>Acrylamide</t>
  </si>
  <si>
    <t>LCP</t>
  </si>
  <si>
    <t>Jet kerosene</t>
  </si>
  <si>
    <t>Incineration without energy recovery (D10)</t>
  </si>
  <si>
    <t>Aclonifen</t>
  </si>
  <si>
    <t>Acrylic acid</t>
  </si>
  <si>
    <t>Ethane</t>
  </si>
  <si>
    <t>Landfill (D5)</t>
  </si>
  <si>
    <t>Alachlor</t>
  </si>
  <si>
    <t>Acrylonitrile</t>
  </si>
  <si>
    <t>Naphtha</t>
  </si>
  <si>
    <t>Ammonia (≤ 50mg/l CaCO3 (90 %ile))</t>
  </si>
  <si>
    <t>Allyl alcohol</t>
  </si>
  <si>
    <t>Refinery gas</t>
  </si>
  <si>
    <t>Ammonia (un-ionised)</t>
  </si>
  <si>
    <t>Ammonia (ecological-lichens and bryophytes)</t>
  </si>
  <si>
    <t>Petroleum coke</t>
  </si>
  <si>
    <t>Ammonia CaCO3 &gt;50mg/l (90 %ile)</t>
  </si>
  <si>
    <t>Ammonia (ecological-other vegetation)</t>
  </si>
  <si>
    <t>Natural gas</t>
  </si>
  <si>
    <t>Ammonia CaCO3 ≤50mg/l (90 %ile)</t>
  </si>
  <si>
    <t>Ammonia</t>
  </si>
  <si>
    <t>Other fuel</t>
  </si>
  <si>
    <t>Aniline</t>
  </si>
  <si>
    <t>Antimony and compounds (as Sb), except antimony trisulphide and antimony trioxide</t>
  </si>
  <si>
    <t>Atrazine</t>
  </si>
  <si>
    <t>Arsenic and compounds (as As)</t>
  </si>
  <si>
    <t>Azinphos methyl (dissolved)</t>
  </si>
  <si>
    <t>Arsine</t>
  </si>
  <si>
    <t>Bentazone</t>
  </si>
  <si>
    <t>Benzo-a-pyrene</t>
  </si>
  <si>
    <t>Benzo (a) pyrene</t>
  </si>
  <si>
    <t>Benzylchloride</t>
  </si>
  <si>
    <t>Benzo (b) fluoranthene</t>
  </si>
  <si>
    <t>Beryllium and compounds (as Be)</t>
  </si>
  <si>
    <t>Benzo (g,h,i) perylene</t>
  </si>
  <si>
    <t>Boron trifluoride</t>
  </si>
  <si>
    <t>Benzo (k) fluoranthene</t>
  </si>
  <si>
    <t>Bromine</t>
  </si>
  <si>
    <t>Bromomethane</t>
  </si>
  <si>
    <t>Bifenox (Methyl 5-(2,4-dichlorophenoxy)-2-nitrobenzoate)</t>
  </si>
  <si>
    <t>Methyl ethyl ketone (MEK, 2-Butanone)</t>
  </si>
  <si>
    <t>Biphenyl</t>
  </si>
  <si>
    <t>Butane</t>
  </si>
  <si>
    <t>Boron</t>
  </si>
  <si>
    <t>Cadmium and compounds (as Cd)</t>
  </si>
  <si>
    <t>Brominated diphenylether - total PDPE (Polybrominated diphenylether, or congener) numbers 28, 47, 99, 100, 153 and 154</t>
  </si>
  <si>
    <t>Carbon disulphide</t>
  </si>
  <si>
    <t>Bromoxynil</t>
  </si>
  <si>
    <t>Carbon tetrachloride</t>
  </si>
  <si>
    <t>Butylbenzyl phthalate</t>
  </si>
  <si>
    <t>Chlorine</t>
  </si>
  <si>
    <t>C10-13 Chloroalkanes</t>
  </si>
  <si>
    <t>Chloroform</t>
  </si>
  <si>
    <t>Cadmium and its compounds (dissolved, water hardness &lt; 40 mg/l Ca CO3)</t>
  </si>
  <si>
    <t>Methyl chloride (chloromethane)</t>
  </si>
  <si>
    <t>Chromium (VI) compounds (as Cr)</t>
  </si>
  <si>
    <t>Cadmium and its compounds (dissolved, water hardness 100 - &lt;200 mg/l CaCO3)</t>
  </si>
  <si>
    <t>Chromium (III) compounds (as Cr)</t>
  </si>
  <si>
    <t>Cadmium and its compounds (dissolved, water hardness 40 - &lt; 50 mg/l CaCO3)</t>
  </si>
  <si>
    <t>Copper and compounds (as Cu)</t>
  </si>
  <si>
    <t>Cadmium and its compounds (dissolved, water hardness 50 - &lt;100 mg/l CaCO3)</t>
  </si>
  <si>
    <t>Dibutyl phthalate (DBP)</t>
  </si>
  <si>
    <t>Carbendazim</t>
  </si>
  <si>
    <t>Methylene chloride (dichloromethane)</t>
  </si>
  <si>
    <t>Diethyl ether</t>
  </si>
  <si>
    <t>Chlorfenvinphos</t>
  </si>
  <si>
    <t>Diethylketone</t>
  </si>
  <si>
    <t>Diisopropyl ether</t>
  </si>
  <si>
    <t>Chlorine (95%ile concentration of total residual oxidant)</t>
  </si>
  <si>
    <t>Diisobutyl phthalate</t>
  </si>
  <si>
    <t>Chloronitrotoluenes</t>
  </si>
  <si>
    <t>Dimethyl sulphate</t>
  </si>
  <si>
    <t>Chlorothalonil</t>
  </si>
  <si>
    <t>Dimethylformamide</t>
  </si>
  <si>
    <t>Chlorotoluron</t>
  </si>
  <si>
    <t>Ethyl acrylate</t>
  </si>
  <si>
    <t>Chlorpropham</t>
  </si>
  <si>
    <t>Ethylbenzene</t>
  </si>
  <si>
    <t>Chlorpyrifos (chlorpyrifos ethyl)</t>
  </si>
  <si>
    <t>Ethylene oxide</t>
  </si>
  <si>
    <t>Hydrazine</t>
  </si>
  <si>
    <t>Cobalt</t>
  </si>
  <si>
    <t>Hydrogen bromide</t>
  </si>
  <si>
    <t>Cobalt (dissolved)</t>
  </si>
  <si>
    <t>Hydrogen chloride</t>
  </si>
  <si>
    <t>Hydrogen cyanide</t>
  </si>
  <si>
    <t xml:space="preserve">Copper - dissolved (Dissolved Organic Carbon (DOC) less than or equal to 1mg/l) </t>
  </si>
  <si>
    <t>Hydrogen fluoride (ecological)</t>
  </si>
  <si>
    <r>
      <t>Copper</t>
    </r>
    <r>
      <rPr>
        <b/>
        <sz val="11"/>
        <color theme="1"/>
        <rFont val="Calibri"/>
        <family val="2"/>
        <scheme val="minor"/>
      </rPr>
      <t xml:space="preserve"> (dissolved, bioavailable)</t>
    </r>
  </si>
  <si>
    <t>Hydrogen fluoride</t>
  </si>
  <si>
    <t>Coumaphos</t>
  </si>
  <si>
    <t>Hydrogen iodide</t>
  </si>
  <si>
    <t xml:space="preserve">Cyanide </t>
  </si>
  <si>
    <t>Hydrogen sulphide</t>
  </si>
  <si>
    <t>Cybutryne</t>
  </si>
  <si>
    <t>Lead</t>
  </si>
  <si>
    <t>Cyclodiene pesticides: Aldrin, Dieldrin, Endrin, Isodrin (Total)</t>
  </si>
  <si>
    <t>Manganese and compounds (as Mn)</t>
  </si>
  <si>
    <t>Cyfluthrin</t>
  </si>
  <si>
    <t>Mercury and its inorganic compounds (as Hg)</t>
  </si>
  <si>
    <t>DDT total</t>
  </si>
  <si>
    <t>Methyl chloroform</t>
  </si>
  <si>
    <t>Demetons</t>
  </si>
  <si>
    <t>Molydenum</t>
  </si>
  <si>
    <t>Di(2-ethylhexyl)-phthalate (DEHP)</t>
  </si>
  <si>
    <t>Mono-ethanolamine (MEA)</t>
  </si>
  <si>
    <t>Diazinon (95%ile)</t>
  </si>
  <si>
    <t>Naphthalene</t>
  </si>
  <si>
    <t>Dibutyl phthalate</t>
  </si>
  <si>
    <t>N-hexane</t>
  </si>
  <si>
    <t>Dichlorobenzene (total dichlorobenzene isomers)</t>
  </si>
  <si>
    <t>Nickel and compounds (as Ni) except nickel carbonyl</t>
  </si>
  <si>
    <t>Dichloromethane (DCM, Methylene Chloride)</t>
  </si>
  <si>
    <t>Nitric acid</t>
  </si>
  <si>
    <t>Dichlorvos (insecticide)</t>
  </si>
  <si>
    <t>Nitrogen dioxide</t>
  </si>
  <si>
    <t>Dicofol (insecticide)</t>
  </si>
  <si>
    <t>Nitrogen oxides (as NO2) (ecological)</t>
  </si>
  <si>
    <t>Diethyl phthalate</t>
  </si>
  <si>
    <t>Nitrogen monoxide (nitric oxide)</t>
  </si>
  <si>
    <t>Diflubenzuron</t>
  </si>
  <si>
    <t>N-nitrosodimethylamine (NDMA)</t>
  </si>
  <si>
    <t>Orthophosphoric acid</t>
  </si>
  <si>
    <t>Ozone</t>
  </si>
  <si>
    <t>Para dichlorobenzene</t>
  </si>
  <si>
    <t>Dimethoate (95%ile)</t>
  </si>
  <si>
    <t>Particulates (PM10)</t>
  </si>
  <si>
    <t>Dimethyl phthalate</t>
  </si>
  <si>
    <t>Particulates (PM2.5)</t>
  </si>
  <si>
    <t>Dioctyl phthalate</t>
  </si>
  <si>
    <t>Methyl propyl ketone (MPK, 2-Pentanone)</t>
  </si>
  <si>
    <t>Diuron (herbicide)</t>
  </si>
  <si>
    <t>Diethyl ketone (3-Pentanone)</t>
  </si>
  <si>
    <t>Doramectin</t>
  </si>
  <si>
    <t>Phenol</t>
  </si>
  <si>
    <t>EDTA</t>
  </si>
  <si>
    <t>Phosgene</t>
  </si>
  <si>
    <t>Endosulfan</t>
  </si>
  <si>
    <t>Phosphine</t>
  </si>
  <si>
    <t>Fenchlorphos</t>
  </si>
  <si>
    <t>Polychlorinated biphenyls (PCBs)</t>
  </si>
  <si>
    <t>Fenitrothion</t>
  </si>
  <si>
    <t>1-propanol</t>
  </si>
  <si>
    <t>Flocfuron</t>
  </si>
  <si>
    <t>2-propanol</t>
  </si>
  <si>
    <t>Fluoranthene</t>
  </si>
  <si>
    <t>Propylene oxide</t>
  </si>
  <si>
    <t>Selenium and compounds (as Se), except hydrogen selenide</t>
  </si>
  <si>
    <t>Fluoride (≤ 50mg/l CaCO3) (dissolved)</t>
  </si>
  <si>
    <t>Sodium hydroxide</t>
  </si>
  <si>
    <t>Fluoride &gt;50mg/l CaCO3</t>
  </si>
  <si>
    <t>Fluoride ≤50mg/l CaCO3</t>
  </si>
  <si>
    <t>Sulphur dioxide  (15 min mean)</t>
  </si>
  <si>
    <t>Sulphur dioxide (24 hr mean)</t>
  </si>
  <si>
    <t/>
  </si>
  <si>
    <t>Glyphosate</t>
  </si>
  <si>
    <t>Sulphur dioxide (ecological-lichens and bryophytes)</t>
  </si>
  <si>
    <t>Heptachlor &amp; heptachlor epoxide</t>
  </si>
  <si>
    <t>Sulphur dioxide (ecological-other vegetation)</t>
  </si>
  <si>
    <t>Hexabromocyclododecane (HBCDD)</t>
  </si>
  <si>
    <t>Sulphur hexafluoride</t>
  </si>
  <si>
    <t>Hexachlorobenzene</t>
  </si>
  <si>
    <t>Sulphuric acid</t>
  </si>
  <si>
    <t>Hexachlorobutadiene</t>
  </si>
  <si>
    <t>Tetrachloroethylene</t>
  </si>
  <si>
    <t>Hexachlorocyclohexane</t>
  </si>
  <si>
    <t>Tetrahydrofuran</t>
  </si>
  <si>
    <t>Indeno (1,2,3-cd) pyrene (see PAHs for AA and biota EQS)</t>
  </si>
  <si>
    <t>Trichloroethylene</t>
  </si>
  <si>
    <t>Ioxynil</t>
  </si>
  <si>
    <t>1,2,4-Trichlorobenzene</t>
  </si>
  <si>
    <t>Iron</t>
  </si>
  <si>
    <t>Trimethylbenzenes, all isomers or mixtures</t>
  </si>
  <si>
    <t>Vanadium and compounds (as V)</t>
  </si>
  <si>
    <t>Isoproturon</t>
  </si>
  <si>
    <t>Vinyl acetate</t>
  </si>
  <si>
    <t>Ivermectin</t>
  </si>
  <si>
    <t>Vinyl chloride</t>
  </si>
  <si>
    <t>Xylene, o-, m-, p- or mixed isomers</t>
  </si>
  <si>
    <t>Linuron (95%ile)</t>
  </si>
  <si>
    <t>Zinc oxide</t>
  </si>
  <si>
    <t>Lithium (I) cation</t>
  </si>
  <si>
    <t>Malachite green</t>
  </si>
  <si>
    <t>Malathion</t>
  </si>
  <si>
    <t>Mancozeb</t>
  </si>
  <si>
    <t>Maneb</t>
  </si>
  <si>
    <t>MCPA (pH level higher than 7)</t>
  </si>
  <si>
    <t>MCPA (pH level less than 7)</t>
  </si>
  <si>
    <t>Mevinphos</t>
  </si>
  <si>
    <t>Nitrilotriacetic acid (NTA)</t>
  </si>
  <si>
    <t>Nonyl phenol (4-Nonylphenol)</t>
  </si>
  <si>
    <t>NTA</t>
  </si>
  <si>
    <t xml:space="preserve">1,1 Dichloroethane </t>
  </si>
  <si>
    <t>Scottish Environment Protection Agency</t>
  </si>
  <si>
    <t>Methiocarb</t>
  </si>
  <si>
    <t>Octyl phenol ((4-(1,1',3,3',-tetramethylbutyl)-phenol))</t>
  </si>
  <si>
    <r>
      <rPr>
        <sz val="11"/>
        <color rgb="FF000000"/>
        <rFont val="Calibri"/>
        <family val="2"/>
      </rPr>
      <t>1,2-Dichloroethane</t>
    </r>
    <r>
      <rPr>
        <sz val="11"/>
        <color rgb="FFFF0000"/>
        <rFont val="Calibri"/>
        <family val="2"/>
      </rPr>
      <t xml:space="preserve"> (Ethylene dichloride)</t>
    </r>
  </si>
  <si>
    <t>Omethoate</t>
  </si>
  <si>
    <t>para-para DDT</t>
  </si>
  <si>
    <t>1,2-Dibromoethane</t>
  </si>
  <si>
    <t>PCSDs</t>
  </si>
  <si>
    <t>Pendimethalin</t>
  </si>
  <si>
    <t>1,4-Dichlorobenzene</t>
  </si>
  <si>
    <t>Pentachlorobenzene</t>
  </si>
  <si>
    <t>Pentachlorophenol</t>
  </si>
  <si>
    <t>Perfluoroctane sulphonic acid and its salts (PFOS)</t>
  </si>
  <si>
    <t>Permethrin (95%ile)</t>
  </si>
  <si>
    <t>Phenol (95%ile)</t>
  </si>
  <si>
    <t>Pirimiphos-methyl</t>
  </si>
  <si>
    <t>Pirmicarb</t>
  </si>
  <si>
    <t>Polyaromatic hydrocarbons - Benzo (b) or (k)fluoranthene</t>
  </si>
  <si>
    <t>Polyaromatic hydrocarbons (PAH): Benzo (a)pyrene. Polyaromatic hydrocarbons (PAH) - Benzo(a)-pyrene (BaP), Benzo(b)-fluor-anthene, Benzo(k)-fluor-anthene, Benzo(g,h,i)-perylene and Indeno(1,2,3-cd)-pyrene. Benzo(a)pyrene can be  considered as a marker for the other PAHs, hence only benzo(a)pyrene needs to be  monitored for comparison with the biota EQS or the corresponding AA-EQS in water</t>
  </si>
  <si>
    <t>Polyaromatic hydrocarbons: Benzo (g,h,i)-perylene / Indeno(1,2,3-cd)-pyrene</t>
  </si>
  <si>
    <t>Prochloraz</t>
  </si>
  <si>
    <t>Propetamphos</t>
  </si>
  <si>
    <t>Propyzamide</t>
  </si>
  <si>
    <t>Quinoxyfen</t>
  </si>
  <si>
    <t>Silver</t>
  </si>
  <si>
    <t>Silver (dissolved)</t>
  </si>
  <si>
    <t>Simazine (+ atrazine)</t>
  </si>
  <si>
    <t>Sulcophuron</t>
  </si>
  <si>
    <t>Tecnazene (total)</t>
  </si>
  <si>
    <t>Terbutryn</t>
  </si>
  <si>
    <t>Tetrachloroethane</t>
  </si>
  <si>
    <r>
      <rPr>
        <sz val="11"/>
        <color rgb="FF000000"/>
        <rFont val="Calibri"/>
        <family val="2"/>
      </rPr>
      <t xml:space="preserve">Butan-2-one </t>
    </r>
    <r>
      <rPr>
        <sz val="11"/>
        <color rgb="FFFF0000"/>
        <rFont val="Calibri"/>
        <family val="2"/>
      </rPr>
      <t>(Methylethylketone)</t>
    </r>
  </si>
  <si>
    <t>Thiabendazole</t>
  </si>
  <si>
    <t>Tin (inorganic) - dissolved</t>
  </si>
  <si>
    <t>Total anions</t>
  </si>
  <si>
    <t>Triallate</t>
  </si>
  <si>
    <t>Triazaphos</t>
  </si>
  <si>
    <t>Tributyl phosphate</t>
  </si>
  <si>
    <t>Chlorobenzene</t>
  </si>
  <si>
    <t>Tributyltin compounds (Tributyltin cation)</t>
  </si>
  <si>
    <t>Trichlorobenzenes</t>
  </si>
  <si>
    <t>Trichloromethane (chloroform)</t>
  </si>
  <si>
    <t>Triclosan</t>
  </si>
  <si>
    <t>Trifluralin</t>
  </si>
  <si>
    <t>Triphenyltin &amp; derivatives</t>
  </si>
  <si>
    <t>Un-ionised ammonia as nitrogen</t>
  </si>
  <si>
    <t>Vanadium (&gt; 200 mg/l CaCO3)</t>
  </si>
  <si>
    <t>Di-i-propyl ether</t>
  </si>
  <si>
    <t>Vanadium (0 - 200 mg/l CaCO3)</t>
  </si>
  <si>
    <t>Xylene</t>
  </si>
  <si>
    <t>Zinc</t>
  </si>
  <si>
    <t>Zinc - dissolved plus ambient background concentration. For saltwater, an ambient background concentration of 1.1ug/l is recommended.</t>
  </si>
  <si>
    <t>n-Hexane</t>
  </si>
  <si>
    <r>
      <rPr>
        <sz val="11"/>
        <color rgb="FFFF0000"/>
        <rFont val="Calibri"/>
        <family val="2"/>
      </rPr>
      <t>Pentan-2-one (</t>
    </r>
    <r>
      <rPr>
        <sz val="11"/>
        <color rgb="FF000000"/>
        <rFont val="Calibri"/>
        <family val="2"/>
      </rPr>
      <t>Methylpropylketone</t>
    </r>
    <r>
      <rPr>
        <sz val="11"/>
        <color rgb="FFFF0000"/>
        <rFont val="Calibri"/>
        <family val="2"/>
      </rPr>
      <t>)</t>
    </r>
  </si>
  <si>
    <r>
      <rPr>
        <sz val="11"/>
        <color rgb="FFFF0000"/>
        <rFont val="Calibri"/>
        <family val="2"/>
      </rPr>
      <t>Pentan-3-one (</t>
    </r>
    <r>
      <rPr>
        <sz val="11"/>
        <color rgb="FF000000"/>
        <rFont val="Calibri"/>
        <family val="2"/>
      </rPr>
      <t>Diethylketone</t>
    </r>
    <r>
      <rPr>
        <sz val="11"/>
        <color rgb="FFFF0000"/>
        <rFont val="Calibri"/>
        <family val="2"/>
      </rPr>
      <t>)</t>
    </r>
  </si>
  <si>
    <t>Polychlorinated biphenyls</t>
  </si>
  <si>
    <t>Polycyclic aromatic hydrocarbons (PAH)-total content within PM10 fraction</t>
  </si>
  <si>
    <t>Propan-1-ol</t>
  </si>
  <si>
    <t>Propan-2-ol</t>
  </si>
  <si>
    <t>Propionic acid</t>
  </si>
  <si>
    <t>Sulphur dioxide (ecological-crops)</t>
  </si>
  <si>
    <t>Mecoprop (95%ile)</t>
  </si>
  <si>
    <t>SUBSubstance</t>
  </si>
  <si>
    <t>SUBLongTermAirEAL</t>
  </si>
  <si>
    <t>SUBShortTermAirEAL</t>
  </si>
  <si>
    <t>SUBAirToLandDepositionRate</t>
  </si>
  <si>
    <t>SUBGlobalWarmingFactor</t>
  </si>
  <si>
    <t>SUBOzoneCreationFactor</t>
  </si>
  <si>
    <t>SUBReleaseType</t>
  </si>
  <si>
    <t>SUBUserAdded</t>
  </si>
  <si>
    <t>SUBOtherPeriodValue</t>
  </si>
  <si>
    <t>SUBFreshWaterMAC</t>
  </si>
  <si>
    <t>SUBFreshWaterAnnual</t>
  </si>
  <si>
    <t>SUBSaltWaterMAC</t>
  </si>
  <si>
    <t>SubSaltWaterAnnual</t>
  </si>
  <si>
    <t>SUBPriorityWaterEQS</t>
  </si>
  <si>
    <t>SUBSigAnnualLoad</t>
  </si>
  <si>
    <t>SUBOPRAName</t>
  </si>
  <si>
    <t>SUBOPRAConvFromGram</t>
  </si>
  <si>
    <t>SUBOPRAThreshold_Air</t>
  </si>
  <si>
    <t>SUBOtherPeriod</t>
  </si>
  <si>
    <t>Country</t>
  </si>
  <si>
    <t>1,2-Dichloroethane</t>
  </si>
  <si>
    <t>1,3-butadiene</t>
  </si>
  <si>
    <t>1,4-dioxane</t>
  </si>
  <si>
    <t>Other VOCs Specify</t>
  </si>
  <si>
    <t>Antimony</t>
  </si>
  <si>
    <t>Both</t>
  </si>
  <si>
    <t>Benzo(a)pyrene</t>
  </si>
  <si>
    <t>Benzyl Chloride</t>
  </si>
  <si>
    <t>Beryllium</t>
  </si>
  <si>
    <t>Cadmium</t>
  </si>
  <si>
    <t>Carbon Disulphide</t>
  </si>
  <si>
    <t>Carbon Monoxide</t>
  </si>
  <si>
    <t>Carbon Tetrachloride</t>
  </si>
  <si>
    <t>Chloromethane</t>
  </si>
  <si>
    <t>Chromium</t>
  </si>
  <si>
    <t>Other Metals Specify</t>
  </si>
  <si>
    <t>Di-methyl sulphate</t>
  </si>
  <si>
    <t>Hydrogen Bromide</t>
  </si>
  <si>
    <t>Hydrogen Chloride</t>
  </si>
  <si>
    <t>Daily Average</t>
  </si>
  <si>
    <t>Hydrogen Fluoride</t>
  </si>
  <si>
    <t>Weekly Average</t>
  </si>
  <si>
    <t>Monthly Average</t>
  </si>
  <si>
    <t>Hydrogen Iodide</t>
  </si>
  <si>
    <t>Mercury</t>
  </si>
  <si>
    <t>Napthalene</t>
  </si>
  <si>
    <t>Nickel</t>
  </si>
  <si>
    <t>Oxides of Nitrogen</t>
  </si>
  <si>
    <t>Daily Mean</t>
  </si>
  <si>
    <t>8 hr Mean</t>
  </si>
  <si>
    <t>Particulates</t>
  </si>
  <si>
    <t>24 hr Mean</t>
  </si>
  <si>
    <t>PCBs</t>
  </si>
  <si>
    <t>Selenium</t>
  </si>
  <si>
    <t>Oxides of Sulphur</t>
  </si>
  <si>
    <t>15 Min Mean</t>
  </si>
  <si>
    <t>24 Hr Mean</t>
  </si>
  <si>
    <t>Dioxins and Furans</t>
  </si>
  <si>
    <t>air</t>
  </si>
  <si>
    <t>Trimethylbenzene</t>
  </si>
  <si>
    <t>1,2,3-trimethylbenzene</t>
  </si>
  <si>
    <t>1,2,4-trimethylbenzene</t>
  </si>
  <si>
    <t>1,2-Dichloroethane (Ethylene dichloride)</t>
  </si>
  <si>
    <t>1,3,5-trimethylbenzene</t>
  </si>
  <si>
    <t>1,4-dichlorobenzene</t>
  </si>
  <si>
    <t>1-butoxy-2-propanol</t>
  </si>
  <si>
    <t>1-Methoxypropan-2-ol</t>
  </si>
  <si>
    <t>2,2-dimethylbutane</t>
  </si>
  <si>
    <t>2,3-dimethylbutane</t>
  </si>
  <si>
    <t>2-Butoxyethanol</t>
  </si>
  <si>
    <t>2-Ethoxyethanol</t>
  </si>
  <si>
    <t>2-Methoxyethanol</t>
  </si>
  <si>
    <t>2-methyl-1-butanol</t>
  </si>
  <si>
    <t>2-methyl-2-butanol</t>
  </si>
  <si>
    <t>2-methylbut-1-ene</t>
  </si>
  <si>
    <t>2-methylbut-2-ene</t>
  </si>
  <si>
    <t>2-methylhexane</t>
  </si>
  <si>
    <t>2-methylnonane</t>
  </si>
  <si>
    <t>2-methyloctane</t>
  </si>
  <si>
    <t>2-methylpentane</t>
  </si>
  <si>
    <t>2-Methylpropan-1-ol</t>
  </si>
  <si>
    <t>2-Methylpropan-2-ol</t>
  </si>
  <si>
    <t>3,5-diethyltoluene</t>
  </si>
  <si>
    <t>3,5-dimethylethylbenzene</t>
  </si>
  <si>
    <t>3-methyl-1-butanol</t>
  </si>
  <si>
    <t>3-methyl-2-butanol</t>
  </si>
  <si>
    <t>3-methylbut-1-ene</t>
  </si>
  <si>
    <t>3-methylhexane</t>
  </si>
  <si>
    <t>3-methylpentane</t>
  </si>
  <si>
    <t>3-pentanol</t>
  </si>
  <si>
    <t>4-Hydroxy-4-methyl-pentan-2-one</t>
  </si>
  <si>
    <t>Acetylene</t>
  </si>
  <si>
    <t>Ammonia (human health receptor)</t>
  </si>
  <si>
    <t>Benzaldehyde</t>
  </si>
  <si>
    <t>But -1- ene</t>
  </si>
  <si>
    <t>Buta-1,3-diene</t>
  </si>
  <si>
    <t>Butan-1-ol</t>
  </si>
  <si>
    <t>Butan-2-ol</t>
  </si>
  <si>
    <t>Butan-2-one (Methylethylketone)</t>
  </si>
  <si>
    <t>Butyraldehyde</t>
  </si>
  <si>
    <t>Carbon dioxide</t>
  </si>
  <si>
    <t>CFC-11</t>
  </si>
  <si>
    <t>CFC-113</t>
  </si>
  <si>
    <t>CFC-114</t>
  </si>
  <si>
    <t>CFC-115</t>
  </si>
  <si>
    <t>CFC-12</t>
  </si>
  <si>
    <t>CFC-13</t>
  </si>
  <si>
    <t>cis - but -2- ene</t>
  </si>
  <si>
    <t>cis - dichloroethylene</t>
  </si>
  <si>
    <t>cis - hex -2- ene</t>
  </si>
  <si>
    <t>cis - pent -2- ene</t>
  </si>
  <si>
    <t>Cyclohexane</t>
  </si>
  <si>
    <t>Cyclohexanol</t>
  </si>
  <si>
    <t>Cyclohexanone</t>
  </si>
  <si>
    <t>Diacetone alcohol</t>
  </si>
  <si>
    <t>Dimethoxymethane</t>
  </si>
  <si>
    <t>Dimethyl carbonate</t>
  </si>
  <si>
    <t>Dimethyl ether</t>
  </si>
  <si>
    <t>Ethane-1,2-diol vapour</t>
  </si>
  <si>
    <t>Ethanol</t>
  </si>
  <si>
    <t>Ethyl acetate</t>
  </si>
  <si>
    <t>Ethylene</t>
  </si>
  <si>
    <t>Ethyl-t-butyl ether</t>
  </si>
  <si>
    <t>Formic Acid</t>
  </si>
  <si>
    <t>H-1301</t>
  </si>
  <si>
    <t>HCFC-123</t>
  </si>
  <si>
    <t>HCFC-124</t>
  </si>
  <si>
    <t>HCFC-141b</t>
  </si>
  <si>
    <t>HCFC-142b</t>
  </si>
  <si>
    <t>HCFC-225ca</t>
  </si>
  <si>
    <t>HCFC-225cb</t>
  </si>
  <si>
    <t>HCFFC-22</t>
  </si>
  <si>
    <t>Hex -1- ene</t>
  </si>
  <si>
    <t>Hexan -3- one</t>
  </si>
  <si>
    <t>Hexan-2-one</t>
  </si>
  <si>
    <t>HFC-125</t>
  </si>
  <si>
    <t>HFC-134</t>
  </si>
  <si>
    <t>HFC-134a</t>
  </si>
  <si>
    <t>HFC-143</t>
  </si>
  <si>
    <t>HFC-143a</t>
  </si>
  <si>
    <t>HFC-152a</t>
  </si>
  <si>
    <t>HFC-227ea</t>
  </si>
  <si>
    <t>HFC-23</t>
  </si>
  <si>
    <t>HFC-236fa</t>
  </si>
  <si>
    <t>HFC-245ca</t>
  </si>
  <si>
    <t>HFC-32</t>
  </si>
  <si>
    <t>HFC-41</t>
  </si>
  <si>
    <t>HFC-43-10mee</t>
  </si>
  <si>
    <t>i-butane</t>
  </si>
  <si>
    <t>i-butyraldehyde</t>
  </si>
  <si>
    <t>i-pentane</t>
  </si>
  <si>
    <t>i-propyl acetate</t>
  </si>
  <si>
    <t>i-propylbenzene</t>
  </si>
  <si>
    <t>Isoprene</t>
  </si>
  <si>
    <t>Methane</t>
  </si>
  <si>
    <t>Methyl - i - propylketone</t>
  </si>
  <si>
    <t>Methyl acetate</t>
  </si>
  <si>
    <t>Methyl formate</t>
  </si>
  <si>
    <t>Methyl -t- butylketone</t>
  </si>
  <si>
    <t>Methylethylketone</t>
  </si>
  <si>
    <t>Methyl-i-butylketone</t>
  </si>
  <si>
    <t>Methylpropene</t>
  </si>
  <si>
    <t>Methylpropylketone</t>
  </si>
  <si>
    <t>Methyl-t-butyl-ether</t>
  </si>
  <si>
    <t>m-ethyltoluene</t>
  </si>
  <si>
    <t>m-xylene</t>
  </si>
  <si>
    <t>n-butane</t>
  </si>
  <si>
    <t>n-butyl acetate</t>
  </si>
  <si>
    <t>n-decane</t>
  </si>
  <si>
    <t>n-dodecane</t>
  </si>
  <si>
    <t>Neopentane</t>
  </si>
  <si>
    <t>n-heptane</t>
  </si>
  <si>
    <t>Nitrous oxide</t>
  </si>
  <si>
    <t>n-nonane</t>
  </si>
  <si>
    <t>n-octane</t>
  </si>
  <si>
    <t>n-pentane</t>
  </si>
  <si>
    <t>n-Propyl acetate</t>
  </si>
  <si>
    <t>n-propylbenzene</t>
  </si>
  <si>
    <t>n-undecane</t>
  </si>
  <si>
    <t>o-ethyltoluene</t>
  </si>
  <si>
    <t>o-xylene</t>
  </si>
  <si>
    <t>Pent - 1 - ene</t>
  </si>
  <si>
    <t>Pentan-2-one (Methylpropylketone)</t>
  </si>
  <si>
    <t>Pentan-3-one (Diethylketone)</t>
  </si>
  <si>
    <t>Pentanaldehyde</t>
  </si>
  <si>
    <t>Perfluorocyclobutane</t>
  </si>
  <si>
    <t>Perfluoroethane</t>
  </si>
  <si>
    <t>Perfluorohexane</t>
  </si>
  <si>
    <t>Perfluoromethane</t>
  </si>
  <si>
    <t>Perfluoropentane</t>
  </si>
  <si>
    <t>p-ethyltoluene</t>
  </si>
  <si>
    <t>PAHs as benzo(a)pyrene</t>
  </si>
  <si>
    <t>Propane</t>
  </si>
  <si>
    <t>Propane-1,2-diol vapour &amp; particulates</t>
  </si>
  <si>
    <t>Propionaldehyde</t>
  </si>
  <si>
    <t>Propylene</t>
  </si>
  <si>
    <t>p-xylene</t>
  </si>
  <si>
    <t>s-butyl acetate</t>
  </si>
  <si>
    <t>1 Hr Mean</t>
  </si>
  <si>
    <t>t-butyl acetate</t>
  </si>
  <si>
    <t>trans - but - 2 - ene</t>
  </si>
  <si>
    <t>trans - hex -2- ene</t>
  </si>
  <si>
    <t>trans - pent - 2 - ene</t>
  </si>
  <si>
    <t>trans -dichloroethylene</t>
  </si>
  <si>
    <t>H1 LongTermAirEAL  µg/m3</t>
  </si>
  <si>
    <t>H1 ShortTermAirEAL  µg/m3</t>
  </si>
  <si>
    <t>Field19</t>
  </si>
  <si>
    <t>Field20</t>
  </si>
  <si>
    <t>2,4 D ester</t>
  </si>
  <si>
    <t>Atrazin</t>
  </si>
  <si>
    <t xml:space="preserve"> 3.76 + (2.677 x ((DOC/2) –0.5)) μg/l </t>
  </si>
  <si>
    <t>Aldrin</t>
  </si>
  <si>
    <t>DDT all isomers</t>
  </si>
  <si>
    <t>Diazinon</t>
  </si>
  <si>
    <t>Dimethoate</t>
  </si>
  <si>
    <t>Hexachlorocyclohexanes</t>
  </si>
  <si>
    <t>Linuron</t>
  </si>
  <si>
    <t>Mecoprop</t>
  </si>
  <si>
    <t>n/a</t>
  </si>
  <si>
    <t>Octylphenols</t>
  </si>
  <si>
    <t>Pentachlorophenol and its compound</t>
  </si>
  <si>
    <t>Permethrin</t>
  </si>
  <si>
    <t>Tributyltin compounds</t>
  </si>
  <si>
    <t>Trichlorobenzene all isomers</t>
  </si>
  <si>
    <t>The functions and data on this page are for support of development and should not be used without first understanding their operation.</t>
  </si>
  <si>
    <t>Rerun initialisation</t>
  </si>
  <si>
    <t>River Nene</t>
  </si>
  <si>
    <t>Option 0: Default Blank Option</t>
  </si>
  <si>
    <t>Maximum Background conc (ug/l)</t>
  </si>
  <si>
    <t>PEC Long term (mg/m3)</t>
  </si>
  <si>
    <t>%PC of headroom (short term)</t>
  </si>
  <si>
    <t>Row</t>
  </si>
  <si>
    <t>Product / Sub-sector</t>
  </si>
  <si>
    <t>1:Basecase</t>
  </si>
  <si>
    <t>Emission source</t>
  </si>
  <si>
    <t>Release type</t>
  </si>
  <si>
    <t>Pollutant</t>
  </si>
  <si>
    <t>Original table</t>
  </si>
  <si>
    <t>Min Stack Height</t>
  </si>
  <si>
    <t>Long Term</t>
  </si>
  <si>
    <t>Short Term</t>
  </si>
  <si>
    <t>Monthly</t>
  </si>
  <si>
    <t>ID</t>
  </si>
  <si>
    <t>IED Annex I Activity Category</t>
  </si>
  <si>
    <t>IED Annex I Activity</t>
  </si>
  <si>
    <t>Sub-Product / sub-sub-sector</t>
  </si>
  <si>
    <t>Release type converted</t>
  </si>
  <si>
    <t>Pollutant converted</t>
  </si>
  <si>
    <t>Colour</t>
  </si>
  <si>
    <t>Monitoring</t>
  </si>
  <si>
    <t>Reference temperature (K)</t>
  </si>
  <si>
    <t>Reference Pressure (kPa)</t>
  </si>
  <si>
    <r>
      <t>Reference O</t>
    </r>
    <r>
      <rPr>
        <b/>
        <vertAlign val="subscript"/>
        <sz val="11"/>
        <rFont val="Arial"/>
        <family val="2"/>
      </rPr>
      <t>2</t>
    </r>
    <r>
      <rPr>
        <b/>
        <sz val="11"/>
        <rFont val="Arial"/>
        <family val="2"/>
      </rPr>
      <t xml:space="preserve"> content (% waste gas volume)</t>
    </r>
  </si>
  <si>
    <t>Averaging period</t>
  </si>
  <si>
    <t>Source (BATC)</t>
  </si>
  <si>
    <t>Source (Section)</t>
  </si>
  <si>
    <t>Source (BATC page number)</t>
  </si>
  <si>
    <t>Source (pdf page number)</t>
  </si>
  <si>
    <t>Cement, lime and MgO</t>
  </si>
  <si>
    <t xml:space="preserve">3. Mineral Industry </t>
  </si>
  <si>
    <t>3.1. Installations for the production of cement clinker in rotary kilns with a production capacity exceeding 500t/day or lime in rotary kilns with a production capacity exceeding 50t/day or in other furnaces with a production capacity exceeding 50t/day.</t>
  </si>
  <si>
    <t>Lime</t>
  </si>
  <si>
    <t>Unspecified</t>
  </si>
  <si>
    <t>PFRK, OSK, LRK, PRK</t>
  </si>
  <si>
    <t>Kiln firing process</t>
  </si>
  <si>
    <t>Emissions to air</t>
  </si>
  <si>
    <t xml:space="preserve">Carbon monoxide, expressed as CO </t>
  </si>
  <si>
    <t>In order to reduce the emissions of CO from the flue-gases of kiln firing processes, BAT is to use one or a combination of the following techniques: (i) Selecting, raw materials with a low content of organic matter; (ii) Using process optimisation techniques to achieve a stable and complete combustion</t>
  </si>
  <si>
    <t>mg/Nm3</t>
  </si>
  <si>
    <t>N/A</t>
  </si>
  <si>
    <t>500</t>
  </si>
  <si>
    <t>Green</t>
  </si>
  <si>
    <t>daily average value or average over the sampling period (spot measurements for at least half an hour)</t>
  </si>
  <si>
    <t>Emissions can be higher depending on raw materials used and/or type of lime produced, e.g. hydraulic lime.
BAT-AEL does not apply to MFSK and ASK</t>
  </si>
  <si>
    <t>CLM (2013)
2013/163/EU</t>
  </si>
  <si>
    <t>1.3.7.4.1</t>
  </si>
  <si>
    <t>Magnesium oxide</t>
  </si>
  <si>
    <t>In order to reduce the emissions of CO from the flue-gases of kiln firing processes, BAT is to use a combination of the following techniques: (i) Selecting raw materials with a low content of organic matter; (ii) Process control optimisation; (iii) Feeding fuels controlled, constantly and continuously</t>
  </si>
  <si>
    <t>1000</t>
  </si>
  <si>
    <t>Daily</t>
  </si>
  <si>
    <t>1.4.4.3</t>
  </si>
  <si>
    <t>Cement</t>
  </si>
  <si>
    <t>Chanelled dust emissions from dusty oeprations</t>
  </si>
  <si>
    <t xml:space="preserve">Dust </t>
  </si>
  <si>
    <t>Particulates (PM10) (24 hr Mean)</t>
  </si>
  <si>
    <t>In order to reduce channelled dust emissions, BAT is to apply a maintenance management system which especially addresses the performance of filters applied to dusty operations, other than those from kiln firing, cooling and main milling processes. Taking this management system into account, BAT is to use dry flue-gas cleaning with a filter.</t>
  </si>
  <si>
    <t>It should be noted that for small sources (&lt; 10 000 Nm 3 /h) a priority approach, based on the maintenance management system, regarding the frequency for checking the performance of the filter has to be taken into account</t>
  </si>
  <si>
    <t>1.2.5.2</t>
  </si>
  <si>
    <t>Cooling and milling processes</t>
  </si>
  <si>
    <t>In order to reduce dust emissions from the flue-gases of cooling and milling processes, BAT is to use dry flue-gas cleaning with a filter</t>
  </si>
  <si>
    <t>20</t>
  </si>
  <si>
    <t xml:space="preserve">Daily </t>
  </si>
  <si>
    <t>When applying fabric filters or new or upgraded ESPs, the lower level is achieved.</t>
  </si>
  <si>
    <t>1.2.5.4</t>
  </si>
  <si>
    <t>In order to reduce dust emissions from flue-gases of kiln firing processes, BAT is to use dry flue-gas cleaning with a filter.</t>
  </si>
  <si>
    <t>1.2.5.3</t>
  </si>
  <si>
    <t>ESP or other filters</t>
  </si>
  <si>
    <t>In order to reduce dust emissions from the flue-gases of kiln firing processes, BAT is to use flue-gas cleaning with a filter. One or a combination of the following techniques can be used: (i) ESP; (ii) Fabric filter; (iii) Wet dust separator; (iv) Centrifugal separator/cyclone</t>
  </si>
  <si>
    <t>In exceptional cases where the resistivity of dust is high, the BAT-AEL could be higher, up to 30 mg/Nm 3 , as the daily average value.</t>
  </si>
  <si>
    <t>1.3.6.3</t>
  </si>
  <si>
    <t>Fabric filter</t>
  </si>
  <si>
    <t>In order to reduce channelled dust emissions from dusty operations other than those from kiln firing processes, BAT is to use one of the following techniques and to use a maintenance management system which specifically addresses the performance of filters: (i) Fabric filter; (ii) Wet scrubbers</t>
  </si>
  <si>
    <t>10</t>
  </si>
  <si>
    <t>daily average or average over the sampling period (spot measurements for at least half an hour)</t>
  </si>
  <si>
    <t>1.3.6.2</t>
  </si>
  <si>
    <t>Wet scrubber</t>
  </si>
  <si>
    <t>In order to reduce channelled dust emissions from dusty operations other than those from kiln firing processes, BAT is to use flue-gas cleaning with a filter by applying one or a combination of the following techniques, and to use a maintenance management system which specifically addresses the performance of techniques: (i) Fabric filters; (ii) Centrifugal separators/ cyclones; (iii) Wet dust separators</t>
  </si>
  <si>
    <t>It should be noted that for small sources (&lt; 10 000 Nm 3 /h) a priority approach, based on a maintenance management system regarding the frequency for checking the performance of the filter has to be taken into account</t>
  </si>
  <si>
    <t>1.4.3.2</t>
  </si>
  <si>
    <t>In order to reduce dust emissions from the flue-gases of kiln firing processes, BAT is to use flue-gas cleaning with a filter by applying one or a combination of the following techniques: (i) Electrostatic precipitators (ESPs); (ii) Fabric filters; (iii) Centrifugal separators/ cyclones; (iv) Wet dust separators</t>
  </si>
  <si>
    <t>35</t>
  </si>
  <si>
    <t>1.4.3.3</t>
  </si>
  <si>
    <t>Hg</t>
  </si>
  <si>
    <t>Mercury and compounds, except mercury alkyls, (as</t>
  </si>
  <si>
    <t>In order to minimise the emissions of metals from the flue-gases of the kiln firing processes, BAT is to use one or a combination of the following techniques: (i) Selecting materials with a low content of relevant metals and limiting the content of relevant metals in materials, especially mercury; (ii) Using a quality assurance system to guarantee the characteristics of the waste materials used; (iii) Using effective dust removal techniques as set out in BAT 17</t>
  </si>
  <si>
    <t>0.05</t>
  </si>
  <si>
    <t>Periodic</t>
  </si>
  <si>
    <t>average over the sampling period (spot measurements, for at least half an hour)</t>
  </si>
  <si>
    <t>Low levels have been reported based on the quality of the raw materials and the fuels. Values higher than 0,03 mg/Nm 3 have to be further investigated. Values close to 0,05 mg/Nm 3 require consideration of additional techniques (e.g. lowering of the flue-gas temperature, activated carbon).</t>
  </si>
  <si>
    <t>1.2.8</t>
  </si>
  <si>
    <t>In order to minimise the emissions of metals from the flue-gases of kiln firing processes, BAT is to use one or a combination of the following techniques: (i) Selecting fuels with a low content of metals; (ii) Using a quality assurance system to guarantee the characteristics of the waste fuels used; (iii) Limiting the content of relevant metals in materials, especially mercury; (iv) Using one or a combination of dust removal techniques as set out in BAT 43</t>
  </si>
  <si>
    <t>average over the sampling period (spot measurements for at least half an hour)</t>
  </si>
  <si>
    <t>1.3.9</t>
  </si>
  <si>
    <t>Hydrogen chloride, expressed as HCl</t>
  </si>
  <si>
    <t>In order prevent/reduce the emissions of HCl from flue-gases of the kiln firing processes, BAT is to use one or a combination of the following primary techniques: (i) Using raw materials and fuels with a low chlorine content; (ii) Limiting the amount of chlorine content for any waste that is to be used as raw material and/or fuel in a cement kiln</t>
  </si>
  <si>
    <t>1.2.6.4</t>
  </si>
  <si>
    <t>In order to reduce the emissions of HCl and the emissions of HF from the flue-gas of kiln firing processes, when using waste, BAT is to use the following primary techniques: (i) Using conventional fuels with a low chlorine and fluorine content; (ii) Limiting the amount of chlorine and fluorine content for any waste that is to be used as fuel in a lime kiln</t>
  </si>
  <si>
    <t>1.3.7.6</t>
  </si>
  <si>
    <t>Hydrogen flouride, expressed as HF</t>
  </si>
  <si>
    <t>1</t>
  </si>
  <si>
    <t>daily average value or the average value over the sampling period (spot measurements, for at least half an hour</t>
  </si>
  <si>
    <t xml:space="preserve">Metals (Cd, Tl) </t>
  </si>
  <si>
    <t>Low levels have been reported based on the quality of the raw materials and the fuels.</t>
  </si>
  <si>
    <t>Metals( As, Sb, Pb, Cr, Co, Cu, Mn, Ni, V)</t>
  </si>
  <si>
    <t>0.5</t>
  </si>
  <si>
    <t xml:space="preserve">NH3 slip </t>
  </si>
  <si>
    <t>When SNCR is used, BAT is to achieve efficient NO x reduction, while keeping the ammonia slip as low as possible, by using the following technique: (i) To apply an appropriate and sufficient NO x reduction efficiency along with a stable operating process; (ii) To apply a good stoichiometric distribution of ammonia in order to achieve the highest efficiency of NO x reduction and to reduce the NH 3 slip; (iii) To keep the emissions of NH 3 slip (due to unreacted ammonia) from the flue-gases as low as possible taking into account the correlation between the NO x abatement efficiency and the NH 3 slip</t>
  </si>
  <si>
    <t>50</t>
  </si>
  <si>
    <t>The ammonia slip depends on the initial NO x level and on the NO x abatement efficiency. For Lepol and long rotary kilns, the level may be even higher.</t>
  </si>
  <si>
    <t>1.2.5.6</t>
  </si>
  <si>
    <t>Lepol and long rotary kilns</t>
  </si>
  <si>
    <t>Kiln firing proceeses</t>
  </si>
  <si>
    <t>NOx</t>
  </si>
  <si>
    <t>In order to reduce the emissions of NO x from the flue-gases of kiln firing and/or preheating/precalcining processes, BAT is to use one or a combination of the following techniques: (i) Primary techniques; (ii) Staged combustion (conventional or waste fuels), also in combination with a precalciner and the use of optimised fuel mix; (iii) Selective non-catalytic reduction (SNCR); (iv) Selective catalytic reduction (SCR)</t>
  </si>
  <si>
    <t>800</t>
  </si>
  <si>
    <t>Depending on initial levels and NH 3 slip.</t>
  </si>
  <si>
    <t>Preheater kilns</t>
  </si>
  <si>
    <t>Kiln firing processes</t>
  </si>
  <si>
    <t>450</t>
  </si>
  <si>
    <t>The upper level of the BAT-AEL range is 500 mg/Nm 3 , if the initial NO x level after primary techniques is &gt; 1 000 mg/Nm 3.
Existing kiln system design, fuel mix properties including waste and raw material burnability (e.g. special cement or white cement clinker) can influence the ability to be within the range. Levels below 350 mg/Nm 3 are achieved at kilns with favourable conditions when using SNCR. In 2008, the lower value of 200 mg/Nm 3 has been reported as a monthly average for three plants (easy burning mix used) using SNCR.</t>
  </si>
  <si>
    <t>LRK, PRK</t>
  </si>
  <si>
    <t>In order to reduce the emissions of NO X from the flue-gases of kiln firing processes, BAT is to use one or a combination of the following techniques:(i) Primary techniques; (ii) SNCR</t>
  </si>
  <si>
    <t>daily average value or average over the sampling period (spot measurements for at least half an hour), stated as NO 2</t>
  </si>
  <si>
    <t>The higher ends of the ranges are related to the production of dolime and hard burned lime. Higher levels than the upper end of the range may be associated with the production of sintered dolime.
Where primary techniques as indicated in BAT 45 (a)I are not sufficient to reach this level and where secondary techniques are not applicable to reduce the NO x emissions to 350 mg/Nm 3 , the upper level is 500 mg/Nm 3 , especially for hard burned lime and for the use of biomass as fuel.</t>
  </si>
  <si>
    <t>1.3.7.2</t>
  </si>
  <si>
    <t>PFRK, ASK, MFSK, OSK</t>
  </si>
  <si>
    <t>350</t>
  </si>
  <si>
    <t>In order to reduce the emissions of NO x from the flue-gases of kiln firing processes, BAT is to use a combination of the following techniques: (i) Appropriate fuel selection along with a limited nitrogen content in the fuel; (ii) Process optimisation and improved firing technique</t>
  </si>
  <si>
    <t>1500</t>
  </si>
  <si>
    <t>The higher values are related to the high temperature DBM process.</t>
  </si>
  <si>
    <t>1.4.4.2</t>
  </si>
  <si>
    <t>PCDD/F</t>
  </si>
  <si>
    <t>In order to prevent emissions of PCDD/F or to keep the emissions of PCDD/F from the flue-gases of the kiln firing processes low, BAT is to use one or a combination of the following techniques: (i) Carefully selecting and controlling of kiln inputs (raw materials), i.e. chlorine, copper and volatile organic compounds; (ii) Carefully selecting and controlling kiln inputs (fuels), i.e. chlorine and copper; (iii) Limiting/avoiding the use of wastes which contain chlorinated organic materials; (iv) Avoid feeding fuels with a high content of halogens (e.g. chlorine) in secondary firing; (v) Quick cooling of kiln flue-gases to lower than 200 °C and minimising residence time of flue-gases and oxygen content in zones where the temperatures range between 300 and 450 °C; (vi) Stop co-incinerating waste for operations such as start-ups and/or shutdowns</t>
  </si>
  <si>
    <t>ng PCDD/F I-TEQ/Nm 3</t>
  </si>
  <si>
    <t>0.1</t>
  </si>
  <si>
    <t>average over the sampling period (6 – 8 hours)</t>
  </si>
  <si>
    <t>1.2.7</t>
  </si>
  <si>
    <t>In order to prevent or reduce the emissions of PCDD/F from the flue-gas of kiln firing processes, BAT is to use one or a combination of the following primary techniques: (i) Selecting fuels with a low chlorine content; (ii) limiting the copper input through the fuel; (iii) Minimsing the residence time of the flue gases and the oxygen content in zones where the termperatures range between 300-450oC</t>
  </si>
  <si>
    <t>1.3.8</t>
  </si>
  <si>
    <t>SOx expressed as SO2</t>
  </si>
  <si>
    <t>Sulphur Dioxide (24 Hour Mean)</t>
  </si>
  <si>
    <t>In order to reduce/minimise the emissions of SO x from the flue-gases of kiln firing and/or preheating/precalcining processes, BAT is to use one of the following techniques: (i) Absorbent addition; (ii) Wet scrubber</t>
  </si>
  <si>
    <t>400</t>
  </si>
  <si>
    <t>The range takes into account the sulphur content in the raw materials.
For white cement and special cement clinker production, the ability of clinker to retain fuel sulphur might be significantly lower leading to higher SO X emissions.</t>
  </si>
  <si>
    <t>1.2.6.2</t>
  </si>
  <si>
    <t>In order to reduce the emissions of SO x from the flue-gases of kiln firing processes, BAT is to use one or a combination of the following techniques: (i) Process optimisation to ensure an efficient absorption of sulphur dioxide (e.g. efficient contact between the kiln gases and the quicklime); (ii) Selecting fuels with a low sulphur content; (iii) Using absorbent addition techniques (e.g. absorbent addition, dry flue-gas cleaning with a filter, wet scrubber, or activated carbon injection)</t>
  </si>
  <si>
    <t>daily average value or average over the sampling period (spot measurements for at least half an hour), SO x expressed as SO 2</t>
  </si>
  <si>
    <t>The level depends on the initial SO x level in the flue-gas and on the reduction technique used.
For the production of sintered dolime using the ‘double- pass process’, SO x emissions might be higher than the upper end of the range.</t>
  </si>
  <si>
    <t>1.3.7.3</t>
  </si>
  <si>
    <t>200</t>
  </si>
  <si>
    <t>In order to reduce the emissions of SO x from the flue-gases of kiln firing processes, BAT is to use a combination of the following primary and secondary techniques: (i) Process optimisation techniques; (ii) Selecting fuels with a low sulphur content; (iii) A dry absorbent addition technique (sorbent addition into the flue gas stream such as reactive MgO grades, hydrated lime, activated carbon, etc.), in combination with a filter; (iv) Wet scrubber</t>
  </si>
  <si>
    <t>daily average value or average over the sampling period (spot measurements for at least half an hour</t>
  </si>
  <si>
    <t>The BAT-AELs depend on the content of sulphur in the raw materials and fuels. The lower end of the range is associated with the use of raw materials with low sulphur content and the use of natural gas; the upper end of the range is associated with the use of raw materials with higher sulphur content and/or the use of sulphur-containing fuels.
Cross-media effects should be taken into account to assess the best combination of BAT to reduce SO x emissions.
When a wet scrubber is not applicable, BAT-AELs depend on the sulphur content of raw materials and fuels. In this case, the BAT-AEL is &lt; 1 500 mg/Nm 3 while ensuring a SO X emissions removal efficiency of at least 60 %.</t>
  </si>
  <si>
    <t>1.4.4.4</t>
  </si>
  <si>
    <t>ASK, MFSK, PFRK</t>
  </si>
  <si>
    <t>Total organic compounds</t>
  </si>
  <si>
    <t>In order to reduce the emissions of TOC from the flue-gases of kiln firing processes, BAT is to use one or a combination of the following techniques: (i) Applying general primary techniques and monitoring (see also BAT 30 and 31 in Section 1.3.1, and BAT 32 in Section 1.3.2); (ii) Avoid feeding raw materials with a high content of volatile organic compounds into the kiln system (except for hydraulic lime production)</t>
  </si>
  <si>
    <t>30</t>
  </si>
  <si>
    <t>Level can be higher depending on the content of organic matter of raw materials used and/or the type of lime produced, in particular for the production of natural hydraulic lime.
In exceptional cases, the level can be higher.</t>
  </si>
  <si>
    <t>1.3.7.5</t>
  </si>
  <si>
    <t>Level can be higher depending on the content of organic matter of raw materials used and/or the type of lime produced, in particular for the production of natural hydraulic lime</t>
  </si>
  <si>
    <t>Chlor-Alkali</t>
  </si>
  <si>
    <t>4. Chemical industry</t>
  </si>
  <si>
    <t>4.2. Chemical installations for the production of basic inorganic chemicals.</t>
  </si>
  <si>
    <t>Chlor-alkali industry</t>
  </si>
  <si>
    <t>Processing of chlorine</t>
  </si>
  <si>
    <t>Chlorine and chlorine dioxide, measured together and expressed as Cl2</t>
  </si>
  <si>
    <t>In order to reduce channelled emissions of chlorine and chlorine dioxide to air from the processing of chlorine, BAT is to design, maintain and operate a chlorine absorption unit that incorporates an appropriate combination of the following features:
(i) absorption unit based on packed columns and/or ejectors with an alkaline solution (e.g. sodium hydroxide solution) as scrubbing liquid;
(ii) hydrogen peroxide dosing equipment or a separate wet scrubber with hydrogen peroxide if necessary to reduce chlorine dioxide concentrations;
(iii) size suitable for the worst case scenario (derived from a risk assessment), in terms of produced chlorine quantity and flowrate (absorption of the full cell room production for a sufficient duration until the plant is shut down);
(iv) size of the scrubbing liquid supply and storage capacity suitable to ensure an excess at all times;
(v) in the case of packed columns, their size should be suitable to prevent flooding at all times;
(vi) prevention of ingress of liquid chlorine into the absorption unit;
(vii) prevention of backflow of scrubbing liquid into the chlorine system;
(viii) prevention of solids precipitation in the absorption unit;
(ix) use of heat exchangers to limit the temperature in the absorption unit below 55 °C at all times;
(x) supply of dilution air after chlorine absorption to prevent the formation of explosive gas mixtures;
(xi) use of construction materials which withstand the extremely corrosive conditions at all times;
(xii) use of backup equipment, such as an additional scrubber in series with the one in operation, an emergency tank with scrubbing liquid feeding the scrubber by gravity, stand-by and spare fans, stand-by and spare pumps;
(xiii) provision of an independent backup system for critical electrical equipment;
(xiv) provision of an automatic switch to the backup system in case of emergencies, including periodic tests on this system and the switch;
(xv) provision of a monitoring and alarm system for the following parameters:
(a) chlorine in the outlet of the absorption unit and the surrounding area;
(b) temperature of the scrubbing liquids;
(c) reduction potential and alkalinity of the scrubbing liquids;
(d) suction pressure;
(e) flowrate of scrubbing liquids.</t>
  </si>
  <si>
    <t>mg/m3</t>
  </si>
  <si>
    <t>Continous with electrochemical cells
Yearly with absorption in a solution with subsequent analysis</t>
  </si>
  <si>
    <t>average value of at least three consecutive hourly measurements performed at least once every year at the outlet of the chlorine absorption unit.</t>
  </si>
  <si>
    <t>CAK (2013)
2013/732/EU</t>
  </si>
  <si>
    <t>Emissions to water</t>
  </si>
  <si>
    <t xml:space="preserve">Free chlorine, expressed as Cl2 </t>
  </si>
  <si>
    <t>Chlorine (95%ile)</t>
  </si>
  <si>
    <t>In order to reduce emissions of free chlorine to water from the chlor-alkali plant, BAT is to treat waste water streams containing free chlorine as close as possible to the source, to prevent stripping of chlorine and/or the formation of halogenated organic compounds, by using one or a combination of the techniques given below: (i) Chemical reduction; (ii) Catalytic decomposition; (iii) Thermal decomposition; (iv) Acidic decomposition; (v) Waste water recycling</t>
  </si>
  <si>
    <t>mg/l</t>
  </si>
  <si>
    <t xml:space="preserve">Continouos </t>
  </si>
  <si>
    <t xml:space="preserve">4: Chemical industry;
6.11: Independently operated treatment of waste water not covered by Council Directive 91/271/EEC and discharged by an installation undertaking activities covered under Section 4 of Annex I to Directive 2010/75/EU.
</t>
  </si>
  <si>
    <t>Whole plant</t>
  </si>
  <si>
    <t>Adsorbable organically bound halogens (AOX)</t>
  </si>
  <si>
    <t xml:space="preserve">Appropriate final waste water treatment techniques, depending on the pollutant, include:
Preliminary and primary treatment:(i) Equalisation; (ii) Neutralisation; (iii) Physical separation, e.g.
screens, sieves, grit separators,
grease separators or
primary settlement tanks 
Biological treatment: (i) Activated sludge process; (ii) Membrane bioreactor
Nitrogen removal: (i) Nitrification/denitrification
Phosphorus removal: (i) Chemical precipitation
Final solids removal: (i) Coagulation and flocculation; (ii) Sedimentation; (iii) Filtration (e.g. sand filtration,
microfiltration, ultrafiltration); (iv) Flotation
</t>
  </si>
  <si>
    <t>Yearly</t>
  </si>
  <si>
    <t xml:space="preserve">The lower end of the range is typically achieved when few halogenated organic compounds are used or produced by the installation
This BAT-AEL may not apply when the main pollutant load originates from the production of iodinated X-ray contrast agents due
to the high refractory loads. This BAT-AEL may also not apply when the main pollutant load originates from the production of propylene
oxide or epichlorohydrin via the chlorohydrin process due to the high loads. </t>
  </si>
  <si>
    <t xml:space="preserve">CWW (2016) 2016/902 
</t>
  </si>
  <si>
    <t>Chemical Oxygen Demand (COD)</t>
  </si>
  <si>
    <t>COD</t>
  </si>
  <si>
    <t xml:space="preserve">No BAT-AEL applies for Biochemical oxygen demand (BOD). As an indication, the yearly average BOD5 level in the effluent from a biological waste water treatment plant will generally be ≤ 20 mg/l.
Either the BAT-AEL for TOC or the BAT-AEL for COD applies. TOC is the preferred option because its monitoring does not rely on
the use of very toxic compounds. 
The lower end of the range is typically achieved when few tributary waste water streams contain organic compounds and/or the
waste water mostly contains easily biodegradable organic compounds. 
The upper end of the range may be up to 100 mg/l for TOC or up to 300 mg/l for COD, both as yearly averages, if both of the following
conditions are fulfilled:
— Condition A: Abatement efficiency ≥ 90 % as a yearly average (including both pretreatment and final treatment).
— Condition B: If a biological treatment is used, at least one of the following criteria is met:
— A low-loaded biological treatment step is used (i.e. ≤ 0,25 kg COD/kg of organic dry matter of sludge). This implies that the
BOD5 level in the effluent is ≤ 20 mg/l.
— Nitrification is used. 
The upper end of the range may not apply if all of the following conditions are fulfilled:
— Condition A: Abatement efficiency ≥ 95 % as a yearly average (including both pretreatment and final treatment).
— Condition B: same as Condition B in footnote (4).
— Condition C: The influent to the final waste water treatment shows the following characteristics: TOC &gt; 2 g/l (or COD &gt; 6 g/l)
as a yearly average and a high proportion of refractory organic compounds. 
The upper end of the range may not apply when the main pollutant load originates from the production of methylcellulose. 
The BAT-AEL applies if the emission exceeds
10 t/yr. </t>
  </si>
  <si>
    <t xml:space="preserve">Chromium (expressed as Cr) </t>
  </si>
  <si>
    <t>The lower end of the range is typically achieved when few of the corresponding metal (compounds) are used or produced by the installation
This BAT-AEL may not apply to inorganic effluents when the main pollutant load originates from the production of inorganic
heavy metal compounds.
This BAT-AEL may not apply when the main pollutant load originates from the processing of large volumes of solid inorganic raw
materials that are contaminated with metals (e.g. soda ash from the Solvay process, titanium dioxide).       
This BAT-AEL may not apply when the main pollutant load originates from the production of chromium-organic compounds.</t>
  </si>
  <si>
    <t>Copper (expressed as Cu)</t>
  </si>
  <si>
    <t xml:space="preserve">The lower end of the range is typically achieved when few of the corresponding metal (compounds) are used or produced by the installation
This BAT-AEL may not apply to inorganic effluents when the main pollutant load originates from the production of inorganic
heavy metal compounds.
This BAT-AEL may not apply when the main pollutant load originates from the processing of large volumes of solid inorganic raw
materials that are contaminated with metals (e.g. soda ash from the Solvay process, titanium dioxide).       
This BAT-AEL may not apply when the main pollutant load originates from the production of chromium-organic compounds.
This BAT-AEL may not apply when the main pollutant load originates from the production of copper-organic compounds or the
production of vinyl chloride monomer/ethylene dichloride via the oxychlorination process. </t>
  </si>
  <si>
    <t>Nickel (expressed as Ni)</t>
  </si>
  <si>
    <t>Nickel and its compounds</t>
  </si>
  <si>
    <t xml:space="preserve">The lower end of the range is typically achieved when few of the corresponding metal (compounds) are used or produced by the installation
This BAT-AEL may not apply to inorganic effluents when the main pollutant load originates from the production of inorganic
heavy metal compounds.
This BAT-AEL may not apply when the main pollutant load originates from the processing of large volumes of solid inorganic raw
materials that are contaminated with metals (e.g. soda ash from the Solvay process, titanium dioxide).   </t>
  </si>
  <si>
    <t>Total inorganic nitrogen (Ninorg)</t>
  </si>
  <si>
    <t xml:space="preserve">Either the BAT-AEL for total nitrogen or the BAT-AEL for total inorganic nitrogen applies. 
The BAT-AELs for TN and Ninorg do not apply to installations without biological waste water treatment. The lower end of the range
is typically achieved when the influent to the biological waste water treatment plant contains low levels of nitrogen and/or when nitrification/denitrification
can be operated under optimum conditions. 
The upper end of the range may be higher and up to 40 mg/l for TN or 35 mg/l for Ninorg, both as yearly averages, if the abatement
efficiency is ≥ 70 % as a yearly average (including both pretreatment and final treatment). </t>
  </si>
  <si>
    <t>Total Nitrogen (TN)</t>
  </si>
  <si>
    <t>Total Organic Carbon (TOC)</t>
  </si>
  <si>
    <t xml:space="preserve">No BAT-AEL applies for Biochemical oxygen demand (BOD). As an indication, the yearly average BOD5 level in the effluent from a biological waste water treatment plant will generally be ≤ 20 mg/l.
Either the BAT-AEL for TOC or the BAT-AEL for COD applies. TOC is the preferred option because its monitoring does not rely on
the use of very toxic compounds. 
The lower end of the range is typically achieved when few tributary waste water streams contain organic compounds and/or the
waste water mostly contains easily biodegradable organic compounds. 
The upper end of the range may be up to 100 mg/l for TOC or up to 300 mg/l for COD, both as yearly averages, if both of the following
conditions are fulfilled:
— Condition A: Abatement efficiency ≥ 90 % as a yearly average (including both pretreatment and final treatment).
— Condition B: If a biological treatment is used, at least one of the following criteria is met:
— A low-loaded biological treatment step is used (i.e. ≤ 0,25 kg COD/kg of organic dry matter of sludge). This implies that the
BOD5 level in the effluent is ≤ 20 mg/l.
— Nitrification is used. 
The upper end of the range may not apply if all of the following conditions are fulfilled:
— Condition A: Abatement efficiency ≥ 95 % as a yearly average (including both pretreatment and final treatment).
— Condition B: same as Condition B in footnote (4).
— Condition C: The influent to the final waste water treatment shows the following characteristics: TOC &gt; 2 g/l (or COD &gt; 6 g/l)
as a yearly average and a high proportion of refractory organic compounds. 
The upper end of the range may not apply when the main pollutant load originates from the production of methylcellulose. 
The BAT-AEL applies if the emission exceeds
3,3 t/yr. </t>
  </si>
  <si>
    <t>Total phosphorous</t>
  </si>
  <si>
    <t>The lower end of the range is typically achieved when phosphorus is added for the proper operation of the biological waste water treatment plant or when phosphorus mainly originates from heating or cooling systems. The upper end of the range is typically achieved when phosphorus-containing compounds are produced by the installation.</t>
  </si>
  <si>
    <t xml:space="preserve">Total Suspended Solids (TSS) </t>
  </si>
  <si>
    <t xml:space="preserve">The lower end of the range is typically achieved when using filtration (e.g. sand filtration, microfiltration, ultrafiltration, membrane bioreactor), while the upper end of the range is typically achieved when using sedimentation only.
This BAT-AEL may not apply when the main pollutant load originates from the production of soda ash via the Solvay process or
from the production of titanium dioxide. 
The BAT-AEL applies if the emission exceeds
3,5 t/yr. </t>
  </si>
  <si>
    <t>Zinc (expressed as Zn)</t>
  </si>
  <si>
    <t xml:space="preserve">The lower end of the range is typically achieved when few of the corresponding metal (compounds) are used or produced by the installation
This BAT-AEL may not apply to inorganic effluents when the main pollutant load originates from the production of inorganic
heavy metal compounds.
This BAT-AEL may not apply when the main pollutant load originates from the processing of large volumes of solid inorganic raw
materials that are contaminated with metals (e.g. soda ash from the Solvay process, titanium dioxide).   
This BAT-AEL may not apply when the main pollutant load originates from the production of viscose fibres. </t>
  </si>
  <si>
    <t>3. Mineral industry</t>
  </si>
  <si>
    <t>3.3. Manufacture of glass including glass fibre with a melting capacity exceeding 20 tonnes per day;</t>
  </si>
  <si>
    <t>Mineral wool</t>
  </si>
  <si>
    <t xml:space="preserve">Downstream processes- Curing oven emissions </t>
  </si>
  <si>
    <t>Amines</t>
  </si>
  <si>
    <t>BAT is to reduce emissions from downstream processes by using one or a combination of the following techniques: (i) Impact jets and cyclones; (ii) Wet scrubbers; (iii) Wet electrostatic precipitators; (iv) Stone wool filters; (v) Waste gas incineration</t>
  </si>
  <si>
    <t>2</t>
  </si>
  <si>
    <t>Amber</t>
  </si>
  <si>
    <t>273.15</t>
  </si>
  <si>
    <t>101.3</t>
  </si>
  <si>
    <t>Daily average (continuous)</t>
  </si>
  <si>
    <t>GLS (2012) - 2012/134/EU</t>
  </si>
  <si>
    <t>1.7.7</t>
  </si>
  <si>
    <t>kg/tonne melted glass</t>
  </si>
  <si>
    <t>0.01</t>
  </si>
  <si>
    <t>The specific mass emissions refer to 1 tonne of produced glass</t>
  </si>
  <si>
    <t xml:space="preserve">Downstream processes- Forming area </t>
  </si>
  <si>
    <t>3</t>
  </si>
  <si>
    <t>Filament glass fibre</t>
  </si>
  <si>
    <t>Downstream processes (forming and coating)</t>
  </si>
  <si>
    <t>Ammonia (ecological receptor - Sensitive Lichens)</t>
  </si>
  <si>
    <t>BAT is to reduce emissions from downstream processes by using one or a combination of the following techniques: (i) Wet scrubbing systems; (ii) Wet electrostatic precipitator; (iii) Filtration system (bag filter)</t>
  </si>
  <si>
    <t>1.4.6</t>
  </si>
  <si>
    <t>60</t>
  </si>
  <si>
    <t>Continuous or regular periodic measurements of NH 3 emissions, when selective catalytic reduction (SCR) or selective non-catalytic reduction (SNCR) techniques are applied</t>
  </si>
  <si>
    <t>0.4</t>
  </si>
  <si>
    <t>Container glass</t>
  </si>
  <si>
    <t>Downstream processes</t>
  </si>
  <si>
    <t>Dust</t>
  </si>
  <si>
    <t>When tin, organotin or titanium compounds are used for hot-end coating operations, BAT is to reduce emissions by using one or a combination of the following techniques: (i) Minimising the losses of the coating product by ensuring a good sealing of the application system and applying an effective extracting hood; (ii) Combining the flue-gas from the coating operations with the waste gas from the melting furnace or with the combustion air of the furnace, when a secondary treatment system is applied (filter and dry or semi-dry scrubber); (iii) Applying a secondary technique, e.g. wet scrubbing, dry scrubbing plus filtration</t>
  </si>
  <si>
    <t>Regular periodic measurements of emissions of HCl, HF, CO and metals, in particular when raw materials containing such substances are used or partial combustion may occur</t>
  </si>
  <si>
    <t>1.2.6</t>
  </si>
  <si>
    <t>Melting furnace</t>
  </si>
  <si>
    <t>Flue-gas cleaning system such as an electrostatic precipitator or a bag filter</t>
  </si>
  <si>
    <t>Continuous measurements of dust, NO X and SO2 emissions or discontinuous measurements at least twice per year, associated with the control of surrogate parameters to ensure that the treatment system is working properly between measurements</t>
  </si>
  <si>
    <t>1.2.1</t>
  </si>
  <si>
    <t>0.015</t>
  </si>
  <si>
    <t>0.06</t>
  </si>
  <si>
    <t>The conversion factors of 1,5 × 10 –3 and 3 × 10 –3 have been used for the determination of the lower and higher value of the range respectively.</t>
  </si>
  <si>
    <t>Domestic glass</t>
  </si>
  <si>
    <t xml:space="preserve">Dusty downstreatm processes </t>
  </si>
  <si>
    <t>For downstream dusty processes, BAT is to reduce emissions of dust and metals by using one or a combination of the following techniques: (i) Performing dusty operations (e.g. cutting, grinding, polishing) under liquid; (ii) Applying a bag filter system</t>
  </si>
  <si>
    <t>1.5.6</t>
  </si>
  <si>
    <t xml:space="preserve">BAT is to reduce dust emissions from the waste gases of the melting furnace by using one or a combination of the following techniques: (i) Reduction of the volatile components by raw material; (ii) electric melting; (iii) Oxy-fuel melting; (iv) Filtration system: electrostatic precipator or bag filter; (v) Wet scrubbing system </t>
  </si>
  <si>
    <t>Considerations concerning the economic viability for achieving the BAT-AELs in the case of furnaces with a capacity of &lt; 80 t/d, producing soda-lime glass, are reported.</t>
  </si>
  <si>
    <t>1.5.1</t>
  </si>
  <si>
    <t>0.03</t>
  </si>
  <si>
    <t>A conversion factor of 3 × 10 –3 has been applied (see Table 2). However, a case by case conversion factor may have to be applied for specific productions</t>
  </si>
  <si>
    <t>This BAT-AEL applies to batch formulations containing significant amounts of constituents meeting the criteria as dangerous substances, in accordance with Regulation (EC) No 1272/2008 of the European Parliament and of the Council.</t>
  </si>
  <si>
    <t>0.003</t>
  </si>
  <si>
    <t>This BAT-AEL applies to batch formulations containing significant amounts of constituents meeting the criteria as dangerous substances, in accordance with Regulation (EC) No 1272/2008 of the European Parliament and of the Council.
A conversion factor of 3 × 10 –3 has been applied (see Table 2). However, a case by case conversion factor may have to be applied for specific productions.</t>
  </si>
  <si>
    <t>Downstream processes (cutting and milling)</t>
  </si>
  <si>
    <t>5</t>
  </si>
  <si>
    <t xml:space="preserve">BAT is to reduce dust emissions from the waste gases of the melting furnace by using one or a combination of the following techniques: (i) Reduction of the volatile components by raw material; (ii) Filtration system: electrostatic precipitator or bag filter; (iii) Wet scrubbing system </t>
  </si>
  <si>
    <t>Values at levels of &lt; 30 mg/Nm 3 (&lt; 0,14 kg/tonne melted glass) have been reported for boron-free formulations, with the application of primary techniques.</t>
  </si>
  <si>
    <t>1.4.1</t>
  </si>
  <si>
    <t>Flat glass</t>
  </si>
  <si>
    <t>BAT is to reduce emissions to air from the downstream processes by using one or a combination of the following techniques: (i) Minimising the losses of coating products applied to the flat glass by ensuring a good sealing of the application system; (ii) Minimising the losses of SO2 from the annealing ler, by operating the control system in an optimum manner; (iii) Combining the SO2 emissions from the lehr with the waste fas from the melting furnace, when technically feasible and where a secondary treatment system is applied (filter and dry or semi-dry scrubber); (iv) Applying a secondary technique, e.g. wet scrubbing, or dry scrubbing and filtration</t>
  </si>
  <si>
    <t>15</t>
  </si>
  <si>
    <t>1.3.6</t>
  </si>
  <si>
    <t>BAT is to reduce dust emissions from the waste gases of the melting furnace by applying an electrostatic precipitator or a bag filter system</t>
  </si>
  <si>
    <t>1.3.1</t>
  </si>
  <si>
    <t>0.025</t>
  </si>
  <si>
    <t xml:space="preserve">Frits </t>
  </si>
  <si>
    <t xml:space="preserve">Downstream processes </t>
  </si>
  <si>
    <t>For downstream dusty processes, BAT is to reduce emissions by using one or a combination of the following techniques: (i) Applying wet milling techniques; (ii) Operating dry milling and dry product packaging under an efficient extraction system in conjunction with a fabric filter; (iii) Applying a filtration system</t>
  </si>
  <si>
    <t>1.8.1</t>
  </si>
  <si>
    <t>BAT is to reduce dust emissions from the waste gases of the melting furnace by means of an electrostatic precipitator or a bag filter system.</t>
  </si>
  <si>
    <t>0.15</t>
  </si>
  <si>
    <t>The conversion factors of 5 × 10 –3 and 7,5 × 10 –3 have been used for the determination of the lower and upper value of the BAT-AELs range (see Table 2). However, a case-by-case conversion factor may have to be applied based on the type of combustion.</t>
  </si>
  <si>
    <t>HTIW wools</t>
  </si>
  <si>
    <t>BAT is to reduce dust emissions from the waste gases of the melting furnace by applying a filtration system.</t>
  </si>
  <si>
    <t>The values are associated with the use of a bag filter system.</t>
  </si>
  <si>
    <t>For downstream dusty processes, BAT is to reduce emissions using one or a combination of the following techniques: (i) Minimising the losses of product by ensuring a good sealing of the production line, where technically applicable; (ii) Cutting, trimming and packaging under vacuum, by applying an efficient extraction system in conjunction with a fabric filter; (iii) Applying a fabric filter system</t>
  </si>
  <si>
    <t>BAT-AELs from dusty downstream processes in the HTIW sector, when treated separately
The lower level of the range is associated with emissions of aluminium silicate glass wool/refractory ceramic fibres</t>
  </si>
  <si>
    <t>1.7.1</t>
  </si>
  <si>
    <t>0.02</t>
  </si>
  <si>
    <t>0.050</t>
  </si>
  <si>
    <t>The conversion factors of 2 × 10 –3 and 2,5 × 10 –3 have been used for the determination of the lower and upper value of the BAT-AELs range (see Table 2), in order to cover both the production of glass wool and stone wool.</t>
  </si>
  <si>
    <t xml:space="preserve">Special glass </t>
  </si>
  <si>
    <t>BAT-AELs for dust and metal emissions from downstream processes in the special glass sector, when treated separately</t>
  </si>
  <si>
    <t>1.6.6</t>
  </si>
  <si>
    <t>BAT is to reduce dust emissions from the waste gases of the melting furnace by using one or a combination of the following techniques: (i) Reduction of the volatile components by raw material modifications; (ii) Electric melting</t>
  </si>
  <si>
    <t>1.6.1</t>
  </si>
  <si>
    <t>0.13</t>
  </si>
  <si>
    <t>The conversions factors of 2,5 × 10 –3 and 6,5 × 10 –3 have been used for the determination of the lower and upper value of the BAT-AELs range (see Table 2), with some values being approximated. However, a-case-by-case conversion factor needs to be applied, depending on the type of glass produced.</t>
  </si>
  <si>
    <t>The BAT-AELs apply to batch formulations containing significant amounts of constituents meeting the criteria as dangerous substances, in accordance with Regulation (EC) No 1272/2008.</t>
  </si>
  <si>
    <t>0.065</t>
  </si>
  <si>
    <t>The BAT-AELs apply to batch formulations containing significant amounts of constituents meeting the criteria as dangerous substances, in accordance with Regulation (EC) No 1272/2008.
The conversions factors of 2,5 × 10 –3 and 6,5 × 10 –3 have been used for the determination of the lower and upper value of the BAT-AELs range (see Table 2), with some values being approximated. However, a-case-by-case conversion factor needs to be applied, depending on the type of glass produced.</t>
  </si>
  <si>
    <t>BAT is to reduce HCl and HF emissions from the melting furnace (possibly combined with flue-gases from hot-end coating activities) by using one or a combination of the following techniques: (i) Selection of raw materials for the batch formulation with a low content of chlorine and fluorine; (ii) Dry or semi-dry scrubbing, in a combination with filtration system</t>
  </si>
  <si>
    <t>The higher levels are associated with the simultaneous treatment of flue-gases from hot-end coating operations.</t>
  </si>
  <si>
    <t>1.2.4</t>
  </si>
  <si>
    <t>The higher levels are associated with the simultaneous treatment of flue-gases from hot-end coating operations.
The conversion factor for general cases, reported in Table 2 (1,5 × 10 –3 ) has been applied</t>
  </si>
  <si>
    <t xml:space="preserve">BAT is to reduce HCl and HF emissions from the melting furnace by using one or a combination of the following techniques: (i) Selection of raw materials for the batch formulation with a low content of chlorine and fluorine; (ii) Minimisation of the flourine content in the batch formulation and optimisation of the flourine mass balance; (iii) Dry or semi-dry scrubbing, in combination with a filtration system; (iv) Wet scrubbing </t>
  </si>
  <si>
    <t>The lower levels are associated with the use of electric melting.
In cases where KCl or NaCl are used as a refining agents, the BAT-AEL is &lt; 30 mg/Nm 3 or &lt; 0,09 kg/tonne melted glass.</t>
  </si>
  <si>
    <t>1.5.4</t>
  </si>
  <si>
    <t>The lower levels are associated with the use of electric melting.
In cases where KCl or NaCl are used as a refining agents, the BAT-AEL is &lt; 30 mg/Nm 3 or &lt; 0,09 kg/tonne melted glass.
A conversion factor of 3 × 10 –3 has been applied (see Table 2). However, a case-by-case conversion factor may have to be applied for specific productions.</t>
  </si>
  <si>
    <t xml:space="preserve">BAT is to reduce HCl and HF emissions from the melting furnace by using one or a combination of the following techniques: (i) Selection of raw materials for the batch formulation with a low content of chlorine and flourine; (ii) Minimisation of the flourine content in the batch formulation </t>
  </si>
  <si>
    <t>1.4.4</t>
  </si>
  <si>
    <t>The conversion factor reported in Table 2 (4,5 × 10 –3 ) has been applied.</t>
  </si>
  <si>
    <t xml:space="preserve">BAT is to reduce HCl and HF emissions from the melting furnace by using one or a combination of the following techniques: (i) Selection of raw materials for the batch formulation with a low content of chlorine and flourine; (ii) Dry or semi-dry scrubbing in combination with a filtration system </t>
  </si>
  <si>
    <t>25</t>
  </si>
  <si>
    <t>The higher levels of the range are associated with the recycling of filter dust in the batch formulation</t>
  </si>
  <si>
    <t>1.3.4</t>
  </si>
  <si>
    <t>0.0625</t>
  </si>
  <si>
    <t>The conversion factor reported in Table 2 (2,5 × 10 –3 ) has been applied.
The higher levels of the range are associated with the recycling of filter dust in the batch formulation</t>
  </si>
  <si>
    <t>BAT is to reduce HCl and HF emissions from the melting furnace by using one or a combination of the following techniques: (i) Selection of raw materials for the batch formulation with a low content of chlorine and fluorine; (ii) Minimisation of the fluorine compounds in the batch formulation when used to ensure the quality of the final product; (iii) Dry or semi-dry scrubbing, in combination with a filtration system</t>
  </si>
  <si>
    <t>The conversion factor of 5 × 10 –3 has been used with some values being approximated. A case-by-case conversion factor may have to be applied based on the type of combustion</t>
  </si>
  <si>
    <t>BAT is to reduce SO X emissions from the melting furnaces and downstream processes by using one or a combination of the following techniques: (i) Selection of raw materials for the batch formulation with a low content of sulphur; (ii) Use of low sulphur content fuel</t>
  </si>
  <si>
    <t xml:space="preserve">Glass wool </t>
  </si>
  <si>
    <t>BAT is to reduce HCl and HF emissions from the melting furnace by using one or a combination of the following techniques:(i) Selection of raw materials for the batch formulation with a low content of chlorine and fluorine; (ii) Dry or semi-dry scrubbing, in combination with a filtration system</t>
  </si>
  <si>
    <t>1.7.4</t>
  </si>
  <si>
    <t>The conversion factors of 2 × 10 –3 for glass wool and 2,5 × 10 –3 for stone wool have been used (</t>
  </si>
  <si>
    <t>Stone wool</t>
  </si>
  <si>
    <t>0.075</t>
  </si>
  <si>
    <t>The conversion factors of 2 × 10 –3 for glass wool and 2,5 × 10 –3 for stone wool have been used</t>
  </si>
  <si>
    <t>BAT is to reduce HCl and HF emissions from the melting furnace by using one or a combination of the following techniques: (i) Selection of raw materials for the batch formulation with a low content of chlorine and fluorine; (ii) Minimisation of the fluorine and/or chlorine compounds in the batch formulation and optimisation of the fluorine and/or chlorine mass balance; (iii) Dry or semi-dry scrubbing, in combination with a filtration system</t>
  </si>
  <si>
    <t>The higher levels are associated with the use of materials containing chlorine in the batch formulation.</t>
  </si>
  <si>
    <t>1.6.4</t>
  </si>
  <si>
    <t>The higher levels are associated with the use of materials containing chlorine in the batch formulation.
The conversion factor of 2,5 × 10 –3 (see Table 2) has been used; with some values being approximated. A case-by-case conversion factor may have to be applied based on the type of production.</t>
  </si>
  <si>
    <t>Acid polishing processes</t>
  </si>
  <si>
    <t>Hydrogen fluoride (as F) (Ecological - Daily Mean)</t>
  </si>
  <si>
    <t>For acid polishing processes, BAT is to reduce HF emissions by using one or a combination of the following techniques: (i) Minimising the losses of polishing product by ensuring a good sealing of the application system; (ii) Applying a secondary technique, e.g. wet scrubbing</t>
  </si>
  <si>
    <t>The lower levels are associated with the use of electric melting. The higher levels are associated with the production of opal glass, the recycling of filter dust or where high levels of external cullet are used in the batch formulation.</t>
  </si>
  <si>
    <t>The lower levels are associated with the use of electric melting. The higher levels are associated with the production of opal glass, the recycling of filter dust or where high levels of external cullet are used in the batch formulation.
A conversion factor of 3 × 10 –3 has been applied (see Table 2). However, a case-by-case conversion factor may have to be applied for specific productions.</t>
  </si>
  <si>
    <t>The higher levels of the range are associated with the use of fluorine compounds in the batch formulation.</t>
  </si>
  <si>
    <t>0.07</t>
  </si>
  <si>
    <t>The conversion factor reported in Table 2 (4,5 × 10 –3 ) has been applied.
The higher levels of the range are associated with the use of fluorine compounds in the batch formulation.</t>
  </si>
  <si>
    <t>4</t>
  </si>
  <si>
    <t>0.0025</t>
  </si>
  <si>
    <t>0.010</t>
  </si>
  <si>
    <t>The conversion factor reported in Table 2 (2,5 × 10 –3 ) has been applied.</t>
  </si>
  <si>
    <t>All products</t>
  </si>
  <si>
    <t>0.002</t>
  </si>
  <si>
    <t>0.013</t>
  </si>
  <si>
    <t>The conversion factors of 2 × 10 –3 and 2,5 × 10 –3 have been used for the determination of the lower and upper values of the BAT-AELs range
The conversion factors of 2 × 10 –3 for glass wool and 2,5 × 10 –3 for stone wool have been used</t>
  </si>
  <si>
    <t>0.04</t>
  </si>
  <si>
    <t>The upper value of the range has been derived from specific reported data.</t>
  </si>
  <si>
    <t>Hydrogen fluoride, expressed as HF</t>
  </si>
  <si>
    <t>0.001</t>
  </si>
  <si>
    <t>0.008</t>
  </si>
  <si>
    <t>The conversion factor for general cases, reported in Table 2 (1,5 × 10 –3 ) has been applied.
The higher levels are associated with the simultaneous treatment of flue-gases from hot-end coating operations</t>
  </si>
  <si>
    <t>Hydrogen sulphide, expressed as H2S</t>
  </si>
  <si>
    <t>BAT is to reduce H 2 S emissions from the melting furnace by applying a waste gas incineration system to oxidise hydrogen sulphide to SO 2</t>
  </si>
  <si>
    <t>1.7.5</t>
  </si>
  <si>
    <t>0.005</t>
  </si>
  <si>
    <t>The conversion factor of 2,5 × 10 –3 for stone wool has been applied</t>
  </si>
  <si>
    <t>Lead crystal glass</t>
  </si>
  <si>
    <t>Lead compounds, expressed as Pb</t>
  </si>
  <si>
    <t>1.5</t>
  </si>
  <si>
    <t>The levels refer to downstream operations on lead crystal glass.</t>
  </si>
  <si>
    <t>When lead compounds are used for the manufacturing of lead crystal glass, BAT is to reduce lead emissions from the melting furnace by using one or a combination of the following techniques: (i) Electric melting; (ii) Bag filter; (iii) Electrostatic precipitator; (iv) Dry or semi-dry scrubbing in combination with a filtration system</t>
  </si>
  <si>
    <t>The values refer to the sum of lead present in the flue-gases in both solid and gaseous phases.</t>
  </si>
  <si>
    <t>1.5.5</t>
  </si>
  <si>
    <t>The values refer to the sum of lead present in the flue-gases in both solid and gaseous phases.
A conversion factor of 3 × 10 –3 has been applied (see Table 2). However, a case-by-case conversion factor may have to be applied for specific productions.</t>
  </si>
  <si>
    <t>Metals (Group 1 + Group 2)</t>
  </si>
  <si>
    <t>BAT is to reduce metal emissions from the melting furnace by using one or a combination of the following techniques: (i) Selection of raw materials for the batch formulation with a low content of metals; (ii) Applying a dry or semi-dry scrubbing in combination with filtration system; (iii) Applying wet scrubbing</t>
  </si>
  <si>
    <t>The levels refer to the sum of metals present in the flue-gases in both solid and gaseous phases</t>
  </si>
  <si>
    <t>1.4.5</t>
  </si>
  <si>
    <t>The levels refer to the sum of metals present in the flue-gases in both solid and gaseous phases.
The conversion factor reported in Table 2 (4,5 × 10 –3 ) has been applied.</t>
  </si>
  <si>
    <t xml:space="preserve">Metals (Group 1 + Group 2) </t>
  </si>
  <si>
    <t>BAT is to reduce metal emissions from the melting furnace by using one or a combination of the following techniques: (i) Selection of raw materials for the batch formulation with a low content of metals; (ii) Minimising the use of metal compounds in the batch formulation, where colouring and decolourising of glass is needed, subject to consumer glass quality requirements; (iii) Applying a filtration system (bag filter or electrostatic precipitator); (iv) Applying a dry or semi-dry scrubbing, in combination with a filtration system</t>
  </si>
  <si>
    <t>The levels refer to the sum of metals present in the flue-gases in both solid and gaseous phases.
The lower levels are BAT-AELs when metal compounds are not intentionally used in the batch formulation.
The upper levels are associated with the use of metals for colouring or decolourising the glass, or when the flue-gases from the hot-end coating operations are treated together with the melting furnace emissions</t>
  </si>
  <si>
    <t>1.2.5</t>
  </si>
  <si>
    <t>The levels refer to the sum of metals present in the flue-gases in both solid and gaseous phases.
The lower levels are BAT-AELs when metal compounds are not intentionally used in the batch formulation.
The upper levels are associated with the use of metals for colouring or decolourising the glass, or when the flue-gases from the hot-end coating operations are treated together with the melting furnace emissions
The conversion factor for general cases, reported in Table 2 (1,5 × 10 –3 ) has been applied</t>
  </si>
  <si>
    <t>The levels refer to the sum of metals present in the waste gas.</t>
  </si>
  <si>
    <t>BAT is to reduce metal emissions from the melting furnace by using one or a combination of the following techniques: (i) Selection of raw materials for the batch formulation with a low content of metals; (ii) Minimising of the use of metal compounds in the batch formulation, where colouring is required or other specific characteristics are conferred to the frit; (iii) Dry or semi-dry scrubbing, in combination with a filtration system</t>
  </si>
  <si>
    <t>BAT is to reduce metal emissions from the melting furnace and/or downstream processes by using one or a combination of the following techniques: (i) Selection of raw materials for the batch formulation with a low content of metals; (ii) Applying a filtration system</t>
  </si>
  <si>
    <t>BAT is to reduce metal emissions from the melting furnace by using one or a combination of the following techniques: (i) Selection of raw materials for the batch formulation with a low content of metals; (ii) Application of a filtration system</t>
  </si>
  <si>
    <t>The ranges refer to the sum of metals present in the flue-gases in both solid and gaseous phases
The conversion factors of 2 × 10 –3 and 2,5 × 10 –3 have been used for the determination of the lower and upper values of the BAT-AELs range
Higher values are associated with the use of cupola furnaces for the production of stone wool.
EN L 70/48 Official Journal of the European Union 8.3.2012</t>
  </si>
  <si>
    <t>1.7.6</t>
  </si>
  <si>
    <t xml:space="preserve">The ranges refer to the sum of metals present in the flue-gases in both solid and gaseous phases
The conversion factors of 2 × 10 –3 and 2,5 × 10 –3 have been used for the determination of the lower and upper values of the BAT-AELs range
</t>
  </si>
  <si>
    <t xml:space="preserve">
BAT-AELs for dust and metal emissions from downstream processes in the special glass sector, when treated separately
The levels refer to the sum of metals present in the waste gas.
55.</t>
  </si>
  <si>
    <t>BAT is to reduce metal emissions from the melting furnace by using one or a combination of the following techniques: (i) Selection of raw materials for the batch formulation with a low content of metals; (ii) Minimising the use of metal compounds in the batch formulation, through a suitable selection of the raw materials where colouring and decolourising of glass is needed or where specific characteristics are conferred to the glass; (iii) Dry or semi-dry scrubbing, in combination with a filtration system</t>
  </si>
  <si>
    <t>The levels refer to the sum of metals present in the flue-gases in both solid and gaseous phases.
The lower levels are BAT-AELs when metal compounds are not intentionally used in the batch formulation.</t>
  </si>
  <si>
    <t>1.6.5</t>
  </si>
  <si>
    <t>The levels refer to the sum of metals present in the flue-gases in both solid and gaseous phases.
The lower levels are BAT-AELs when metal compounds are not intentionally used in the batch formulation.
The conversion factor of 2,5 × 10 –3 (see Table 2) has been used, with some values indicated in the table having been approximated. A case-by-case conversion factor may have to be applied based on the type of production.</t>
  </si>
  <si>
    <t>Metals (Group 1)</t>
  </si>
  <si>
    <t xml:space="preserve">Metals (Group 1) </t>
  </si>
  <si>
    <t>0.2</t>
  </si>
  <si>
    <t>The levels refer to the sum of metals present in the flue-gases in both solid and gaseous phases.
The lower levels are BAT-AELs when metal compounds are not intentionally used in the batch formulation.
The upper levels are associated with the use of metals for colouring or decolourising the glass, or when the flue-gases from the hot-end coating operations are treated together with the melting furnace emissions
In specific cases, when high quality flint glass is produced requiring higher amounts of selenium for decolourising (depending on the raw materials), higher values are reported, up to 3</t>
  </si>
  <si>
    <t xml:space="preserve">BAT is to reduce metal emissions from the melting furnace by using one or a combination of the following techniques: (i) Selection of raw materials for the batch formulation with a low content of metals; (ii) Minimising the use of metal compounds in the batch formulation, through a suitable selection of the raw materials where colouring and decolourising of glass is needed or where specific characteristics are conferred to the glass; (iii) Dry or semi-dry scrubbing, in combination with a filtration system </t>
  </si>
  <si>
    <t>BAT-AELs for metal emissions from the melting furnace in the domestic glass sector with the exception of glasses where selenium is used for decolourising
The levels refer to the sum of metals present in the flue-gases in both solid and gaseous phases.</t>
  </si>
  <si>
    <t>BAT-AELs for metal emissions from the melting furnace in the domestic glass sector with the exception of glasses where selenium is used for decolourising
The levels refer to the sum of metals present in the flue-gases in both solid and gaseous phases.
A conversion factor of 3 × 10 –3 has been applied (see Table 2). However, a case-by-case conversion factor may have to be applied for specific productions.</t>
  </si>
  <si>
    <t xml:space="preserve">The levels refer to the sum of metals present in the flue-gases in both solid and gaseous phases. 
The conversion factor reported in Table 2 (4,5 × 10 –3 ) has been applied.
</t>
  </si>
  <si>
    <t xml:space="preserve">BAT is to reduce metal emissions from the melting furnace by using one or a combination of the following techniques: (i) Selection of raw materials for the batch formulation with a low content of metals; (ii) Applying a filtration system; (iii) Applying a dry or semi-dry scrubbing in combination with a filtration system </t>
  </si>
  <si>
    <t>BAT-AELs for metal emissions from the melting furnace in the flat glass sector, with the exception of selenium coloured glasses
The ranges refer to the sum of metals present in the flue-gases in both solid and gaseous phases.</t>
  </si>
  <si>
    <t>1.3.5</t>
  </si>
  <si>
    <t>BAT-AELs for metal emissions from the melting furnace in the flat glass sector, with the exception of selenium coloured glasses
The ranges refer to the sum of metals present in the flue-gases in both solid and gaseous phases.
The conversion factor reported in Table 2 (2,5 × 10 –3 ) has been applied</t>
  </si>
  <si>
    <t>The levels refer to the sum of metals present in the flue-gases in both solid and gaseous phases
The conversion factor of 7,5 × 10 –3 has been used. A case-by-case conversion factor may have to be applied based on the type of combustion</t>
  </si>
  <si>
    <t>The ranges refer to the sum of metals present in the flue-gases in both solid and gaseous phases
Higher values are associated with the use of cupola furnaces for the production of stone wool</t>
  </si>
  <si>
    <t>The ranges refer to the sum of metals present in the flue-gases in both solid and gaseous phases</t>
  </si>
  <si>
    <t>BAT-AELs for dust and metal emissions from downstream processes in the special glass sector, when treated separately
The levels refer to the sum of metals present in the waste gas.
55.</t>
  </si>
  <si>
    <t xml:space="preserve">Metals (Group 1+ Group 2) </t>
  </si>
  <si>
    <t>BAT-AELs for metal emissions from the melting furnace in the domestic glass sector with the exception of glasses where selenium is used for decolourising 
The levels refer to the sum of metals present in the flue-gases in both solid and gaseous phases.
A conversion factor of 3 × 10 –3 has been applied (see Table 2). However, a case-by-case conversion factor may have to be applied for specific productions.</t>
  </si>
  <si>
    <t>Nitrates in batch formulation</t>
  </si>
  <si>
    <t>NOx expressed as NO2</t>
  </si>
  <si>
    <t xml:space="preserve">Primary techniques </t>
  </si>
  <si>
    <t>If nitrates are used in the batch formulation for short campaigns or for melting furnaces with a capacity of &lt; 100 t/day</t>
  </si>
  <si>
    <t>1.2.2</t>
  </si>
  <si>
    <t>Combustion modifications, special furnace designs</t>
  </si>
  <si>
    <t>The lower value refers to the use of special furnace designs, where applicable
These values should be reconsidered in the occasion of a normal or complete rebuild of the melting furnace</t>
  </si>
  <si>
    <t>The conversion factor reported in Table 2 for general cases (1,5 × 10 –3 ) has been applied, with the exception of electric melting (specific cases: 3 × 10 –3 )
The lower value refers to the use of special furnace designs, where applicable
These values should be reconsidered in the occasion of a normal or complete rebuild of the melting furnace</t>
  </si>
  <si>
    <t>Electric melting</t>
  </si>
  <si>
    <t>The conversion factor reported in Table 2 for general cases (1,5 × 10 –3 ) has been applied, with the exception of electric melting (specific cases: 3 × 10 –3 )</t>
  </si>
  <si>
    <t>Oxy-fuel melting</t>
  </si>
  <si>
    <t>The achievable levels depend on the quality of the natural gas and oxygen available (nitrogen content).</t>
  </si>
  <si>
    <t>0.8</t>
  </si>
  <si>
    <t>The achievable levels depend on the quality of the natural gas and oxygen available (nitrogen content)
The conversion factor reported in Table 2 for general cases (1,5 × 10 –3 ) has been applied, with the exception of electric melting (specific cases: 3 × 10 –3 )</t>
  </si>
  <si>
    <t>Secondary techniques</t>
  </si>
  <si>
    <t>The achievable levels depend on the quality of the natural gas and oxygen available (nitrogen content)</t>
  </si>
  <si>
    <t>When nitrates are used in the batch formulation, BAT is to reduce NO X emissions by minimising the use of these raw materials, in combination with primary or secondary techniques.</t>
  </si>
  <si>
    <t>BAT-AELs for NO X emissions from the melting furnace in the domestic glass sector, when nitrates are used in the batch formulation for a limited number of short campaigns or for melting furnaces with a capacity &lt; 100 t/day producing special types of soda-lime glasses (clear/ultra-clear glass or coloured glass using selenium) and other special glasses (i.e. borosilicate, glass ceramics, opal glass, crystal and lead crystal
This BAT-AEL is for the fuel/ar conventional furnaces</t>
  </si>
  <si>
    <t>1.5.2</t>
  </si>
  <si>
    <t>1.25</t>
  </si>
  <si>
    <t>3.75</t>
  </si>
  <si>
    <t>BAT-AELs for NO X emissions from the melting furnace in the domestic glass sector, when nitrates are used in the batch formulation for a limited number of short campaigns or for melting furnaces with a capacity &lt; 100 t/day producing special types of soda-lime glasses (clear/ultra-clear glass or coloured glass using selenium) and other special glasses (i.e. borosilicate, glass ceramics, opal glass, crystal and lead crystal
This BAT-AEL is for the fuel/ar conventional furnaces
The conversion factor reported in Table 2 for soda-lime glass (2,5 × 10 –3 ) has been applied.</t>
  </si>
  <si>
    <t>300</t>
  </si>
  <si>
    <t>BAT-AELs for NO X emissions from the melting furnace in the domestic glass sector, when nitrates are used in the batch formulation for a limited number of short campaigns or for melting furnaces with a capacity &lt; 100 t/day producing special types of soda-lime glasses (clear/ultra-clear glass or coloured glass using selenium) and other special glasses (i.e. borosilicate, glass ceramics, opal glass, crystal and lead crystal
This BAT-AEL is for the electric melting furnace</t>
  </si>
  <si>
    <t>8</t>
  </si>
  <si>
    <t>2.5</t>
  </si>
  <si>
    <t>A conversion factor of 2,5 × 10 –3 has been applied for combustion modifications and special furnace designs and a conversion factor of 3 × 10 –3 has been applied for electric melting (see Table 2). However, a case-by-case conversion factor may have to be applied for specific productions.</t>
  </si>
  <si>
    <t>100</t>
  </si>
  <si>
    <t>0.3</t>
  </si>
  <si>
    <t>A conversion factor of 2,5 × 10 –3 has been applied for combustion modifications and special furnace designs and a conversion factor of 3 × 10 –3 has been applied for electric melting (see Table 2). However, a case-by-case conversion factor may have to be applied for specific productions.
The achievable levels depend on the quality of the natural gas and oxygen available (nitrogen content).</t>
  </si>
  <si>
    <t>Combustion modifications</t>
  </si>
  <si>
    <t>600</t>
  </si>
  <si>
    <t>1.4.2</t>
  </si>
  <si>
    <t>2.7</t>
  </si>
  <si>
    <t>4.5</t>
  </si>
  <si>
    <t>BAT-AEL for NO X emissions from the melting furnace in the flat glass sector, when nitrates are used in the batch formulation for the production of special glasses in a limited number of short campaigns</t>
  </si>
  <si>
    <t>1.3.2</t>
  </si>
  <si>
    <t>Combustion modifications, Fenix process</t>
  </si>
  <si>
    <t>Higher emission levels are expected when nitrates are used occasionally for the production of special glasses.
The lower levels of the range are associated with the application of the Fenix process</t>
  </si>
  <si>
    <t>Higher emission levels are expected when nitrates are used occasionally for the production of special glasses.
The lower levels of the range are associated with the application of the Fenix process
The conversion factor reported in Table 2 (2,5 × 10 –3 ) has been applied</t>
  </si>
  <si>
    <t>Higher emission levels are expected when nitrates are used occasionally for the production of special glasses.
The achievable levels depend on the quality of the natural gas and oxygen available (nitrogen content).</t>
  </si>
  <si>
    <t>2.0</t>
  </si>
  <si>
    <t>Higher emission levels are expected when nitrates are used occasionally for the production of special glasses.
The achievable levels depend on the quality of the natural gas and oxygen available (nitrogen content).
The conversion factor reported in Table 2 (2,5 × 10 –3 ) has been applied.</t>
  </si>
  <si>
    <t xml:space="preserve">Higher emission levels are expected when nitrates are used occasionally for the production of special glasses.
The higher levels of the range are associated with existing plants until a normal or complete rebuild of the melting furnace. The lower levels are associated with newer/retrofitted plants.
</t>
  </si>
  <si>
    <t xml:space="preserve">Primary techniques: Fuel/air, fuel/oxygen-enriched air combustion, with nitrates </t>
  </si>
  <si>
    <t>1600</t>
  </si>
  <si>
    <t>The ranges take into account the combination of flue-gases from furnaces applying different melting techniques and producing a variety of frit types, with or without nitrates in the batch formulations, which may be conveyed to a single stack, precluding the possibility of characterising each applied melting technique and the different products.</t>
  </si>
  <si>
    <t>12</t>
  </si>
  <si>
    <t>The ranges take into account the combination of flue-gases from furnaces applying different melting techniques and producing a variety of frit types, with or without nitrates in the batch formulations, which may be conveyed to a single stack, precluding the possibility of characterising each applied melting technique and the different products.
The conversion factors of 5 × 10 –3 and 7,5 × 10 –3 have been used for the determination of the lower and higher values of the range. However, a case-by-case conversion factor may have to be applied based on the type of combustion</t>
  </si>
  <si>
    <t xml:space="preserve">Primary techniques: Fuel/air, fuel/oxygen-enriched air combustion, without nitrates </t>
  </si>
  <si>
    <t>7.5</t>
  </si>
  <si>
    <t>Primary techniques: Oxy fuel firing, with use nitrates</t>
  </si>
  <si>
    <t>Primary techniques: Oxy fuel firing, without nitrates</t>
  </si>
  <si>
    <t xml:space="preserve">Lubricant burn-off oven </t>
  </si>
  <si>
    <t>BAT is to reduce NO X emissions from the lubricant burn-off oven by applying combustion control and/or modifications</t>
  </si>
  <si>
    <t>Glass wool</t>
  </si>
  <si>
    <t>All types of furnaces</t>
  </si>
  <si>
    <t>1.0</t>
  </si>
  <si>
    <t>The conversion factors of 2 × 10 –3 for glass wool and 2,5 × 10 –3 for stone wool have been used (see Table 2).</t>
  </si>
  <si>
    <t>Fuel/air and Electric furnaces</t>
  </si>
  <si>
    <t>The conversion factors of 2 × 10 –3 for glass wool and 2,5 × 10 –3 for stone wool have been used
The achievable levels depend on the quality of the natural gas and oxygen available (nitrogen content).</t>
  </si>
  <si>
    <t>Minimisation of nitrate input in the batch formulation, combined with primary techniques</t>
  </si>
  <si>
    <t>700</t>
  </si>
  <si>
    <t>1.7.2</t>
  </si>
  <si>
    <t>1.4</t>
  </si>
  <si>
    <t>The conversion factor of 2 × 10 –3 has been used
The lower levels of the ranges are associated with the application of oxy-fuel melting.</t>
  </si>
  <si>
    <t>Minimisation of nitrate input in the batch formulation combined with primary or secondary techniques</t>
  </si>
  <si>
    <t>The lower levels are associated with the use of electric melting.</t>
  </si>
  <si>
    <t>1.6.2</t>
  </si>
  <si>
    <t>6</t>
  </si>
  <si>
    <t>The lower levels are associated with the use of electric melting.
The conversion factors of 2,5 × 10 –3 and 6,5 × 10 –3 have been used for the determination of the lower and upper value of the BAT- AEL range respectively, with values being approximated. A case-by-case conversion factor may have to be applied based on the type of production.</t>
  </si>
  <si>
    <t>3.2</t>
  </si>
  <si>
    <t>The conversion factors of 2,5 × 10 –3 and 4 × 10 –3 have been used for the determination of the lower and upper value of the BAT-AEL range (see Table 2), with some values being approximated. However, a case-by-case conversion factor needs to be applied based on the type of production.</t>
  </si>
  <si>
    <t>0.25</t>
  </si>
  <si>
    <t>The higher values are related to a special production of borosilicate glass tubes for pharmaceutical use.
The achievable levels depend on the quality of the natural gas and oxygen available (nitrogen content).</t>
  </si>
  <si>
    <t>The conversion factors of 2,5 × 10 –3 and 4 × 10 –3 have been used for the determination of the lower and upper value of the BAT-AEL range (see Table 2), with some values being approximated. However, a case-by-case conversion factor needs to be applied based on the type of production.
The higher values are related to a special production of borosilicate glass tubes for pharmaceutical use.
The achievable levels depend on the quality of the natural gas and oxygen available (nitrogen content).</t>
  </si>
  <si>
    <t>Selenium compounds expressed as Se</t>
  </si>
  <si>
    <t>Selenium and compounds, except hydrogen selenide (as Se)</t>
  </si>
  <si>
    <t>When selenium compounds are used for decolourising the glass, BAT is to reduce selenium emissions from the melting furnace by using one or a combination of the following techniques: (i) Minimising the use of selenium compounds in the batch formulation, through a suitable selection of the raw materials; (ii) Dry or semi-dry scrubbing, in combination with a filtration system</t>
  </si>
  <si>
    <t>The values refer to the sum of selenium present in the flue-gases in both solid and gaseous phases.</t>
  </si>
  <si>
    <t>Colored Glass</t>
  </si>
  <si>
    <t>When selenium compounds are used for colouring the glass, BAT is to reduce selenium emissions from the melting furnace by using one or a combination of the following techniques: (i) Minimising the evaporation of selenium from the batch composition by selecting raw material with a higher retention efficiency in the glass and reduced volatilisation; (ii) Applying a filtration system; (iii) Applying a dry or semi-dry scrubbing in combination with a filtration system</t>
  </si>
  <si>
    <t xml:space="preserve">BAT-AELs for selenium emissions from the melting furnace in the flat glass sector for the production of coloured glass
The lower levels correspond to conditions where the reduction of Se emissions is a priority over a lower production of solid waste from filter dust. In this case, a high stoichiometric ratio (reagent/pollutant) is applied and a significant solid waste stream is generated.
</t>
  </si>
  <si>
    <t xml:space="preserve">Natural gas </t>
  </si>
  <si>
    <t>SOX expressed as SO2</t>
  </si>
  <si>
    <t>BAT is to reduce Sox emissions from the melting furnace by using one or a combination of the following techniques: (i) Dry or semi-dry scrubbing with a filtration system; (ii) minimisation of the sulphur content in the batch formulation and optimisation of the sulphur balance; (iii) Use of low sulphur content fuels</t>
  </si>
  <si>
    <t>For special types of coloured glasses (e.g. reduced green glasses), concerns related to the achievable emission levels may require investigating the sulphur balance. Values reported in the table may be difficult to achieve in combination with filter dust recycling and the rate of recycling of external cullet.
The lower levels are associated with conditions where the reduction of SO X is a high priority over a lower production of solid waste corresponding to the sulphate-rich filter dust.</t>
  </si>
  <si>
    <t>1.2.3</t>
  </si>
  <si>
    <t>When SO 3 is used for surface treatment operations, BAT is to reduce SO X emissions by using one or a combination of the following techniques: (i) minimising the product losses by ensuring a good sealing of the application system; (ii) applying a secondary technique, e.g. wet scrubbing</t>
  </si>
  <si>
    <t xml:space="preserve">BAT is to reduce SO X emissions from the melting furnace by using one or a combination of the following techniques: (i) Minimisation of the sulphur content in the batch formulation and optimisation of the sulphur balance; (ii) Use of low sulphur content; (iii) Dry or semi-dry scrubbing in combination with a filtration system </t>
  </si>
  <si>
    <t>1.5.3</t>
  </si>
  <si>
    <t>A conversion factor of 2,5 × 10 –3 has been applied (see Table 2). However, a case-by-case conversion factor may have to be applied for specific productions.</t>
  </si>
  <si>
    <t>Fuel oil</t>
  </si>
  <si>
    <t>The levels are related to the use of 1 % sulphur fuel oil in combination with secondary abatement techniques.</t>
  </si>
  <si>
    <t>The levels are related to the use of 1 % sulphur fuel oil in combination with secondary abatement techniques.
A conversion factor of 2,5 × 10 –3 has been applied (see Table 2). However, a case-by-case conversion factor may have to be applied for specific productions.</t>
  </si>
  <si>
    <t>0.75</t>
  </si>
  <si>
    <t xml:space="preserve">BAT is to reduce SO X emissions from the melting furnace by using one or a combination of the following techniques: (i) Minimisation of the sulphur content in the batch formulation and optimisation of the sulphur balance; (ii) Use of low sulphur content fuels; (iii) Dry or semi dry scrubbing in combination wtih a filtration system; (iv) Use of wet scrubbing </t>
  </si>
  <si>
    <t>The higher levels of the range are associated with the use of sulphates in the batch formulation for refining the glass.
The associated emission levels are related to the use of 1 % sulphur fuel oil in combination with secondary abatement techniques.
The lower levels correspond to conditions where the reduction of SO X is a priority over a lower production of solid waste corresponding to the sulphate-rich filter dust. In this case, the lower levels are associated with the use of a bag filter.</t>
  </si>
  <si>
    <t>1.4.3</t>
  </si>
  <si>
    <t>2.25</t>
  </si>
  <si>
    <t>The higher levels of the range are associated with the use of sulphates in the batch formulation for refining the glass.
The conversion factor reported in Table 2 (4,5 × 10 –3 ) has been applied.
The associated emission levels are related to the use of 1 % sulphur fuel oil in combination with secondary abatement techniques.
The lower levels correspond to conditions where the reduction of SO X is a priority over a lower production of solid waste corresponding to the sulphate-rich filter dust. In this case, the lower levels are associated with the use of a bag filter.</t>
  </si>
  <si>
    <t>Values at levels of &lt; 30 mg/Nm 3 (&lt; 0,14 kg/tonne melted glass) have been reported for boron-free formulations, with the application of primary techniques.
For oxy-fuel furnaces with the application of wet scrubbing, the BAT-AEL is reported to be &lt; 0,1 kg/tonne melted glass of SO X , expressed as SO 2 .</t>
  </si>
  <si>
    <t>0.9</t>
  </si>
  <si>
    <t>3.6</t>
  </si>
  <si>
    <t>The higher levels of the range are associated with the use of sulphates in the batch formulation for refining the glass.
The conversion factor reported in Table 2 (4,5 × 10 –3 ) has been applied.
For oxy-fuel furnaces with the application of wet scrubbing, the BAT-AEL is reported to be &lt; 0,1 kg/tonne melted glass of SO X , expressed as SO 2 .</t>
  </si>
  <si>
    <t>BAT is to reduce SO X emissions from the melting furnace by using one or a combination of the following techniques: (i) Dry or semi-dry scrubbing, in combination with a filtration system; (ii) Minimisation of the sulphur content in the batch formulation and optimisation of the sulphur balance; (iii) Use of low sulphur content fuels</t>
  </si>
  <si>
    <t xml:space="preserve">The lower levels are associated with conditions where the reduction of SO X has a high priority over a lower production of solid waste corresponding to the sulphate-rich filter dust.
The associated emission levels are related to the use of 1 % sulphur fuel oil in combination with secondary abatement techniques
For large flat glass furnaces, concerns related to the achievable emission levels may require investigating the sulphur balance. Values reported in the table may be difficult to achieve in combination with filter dust recycling
</t>
  </si>
  <si>
    <t>1.3.3</t>
  </si>
  <si>
    <t xml:space="preserve">The lower levels are associated with conditions where the reduction of SO X has a high priority over a lower production of solid waste corresponding to the sulphate-rich filter dust.
The associated emission levels are related to the use of 1 % sulphur fuel oil in combination with secondary abatement techniques
For large flat glass furnaces, concerns related to the achievable emission levels may require investigating the sulphur balance. Values reported in the table may be difficult to achieve in combination with filter dust recycling
The associated emission levels are related to the use of 1 % sulphur fuel oil in combination with secondary abatement techniques.
</t>
  </si>
  <si>
    <t xml:space="preserve">The lower levels are associated with conditions where the reduction of SO X has a high priority over a lower production of solid waste corresponding to the sulphate-rich filter dust.
</t>
  </si>
  <si>
    <t>The lower levels are associated with conditions where the reduction of SO X has a high priority over a lower production of solid waste corresponding to the sulphate-rich filter dust.
The conversion factor reported in Table 2 (2,5 × 10 –3 ) has been applied.</t>
  </si>
  <si>
    <t xml:space="preserve">BAT is to control SO X emissions from the melting furnace by using one or a combination of the following techniques: (i) Selection of raw materials for the batch formulation with a low content of sulphur; (ii) Dry or semi dry scrubbing in combination with a filtration system; (iii) Use of low sulphur content fuels </t>
  </si>
  <si>
    <t>The conversion factors of 5 × 10 –3 and 7,5 × 10 –3 have been used; however, the values indicated in the table may have been approximated. A case-by-case conversion factor may have to be applied based on the type of combustion</t>
  </si>
  <si>
    <t>BAT is to reduce SO X emissions from the melting furnace by using one or a combination of the following techniques: (i) Minimisation of the sulphur content in the batch formulation and optimisation of the sulphur balance ; (ii) Use of low sulphur content fuels' (iii) Dry or semi-dry scrubbing, in combination with a filtration system; (iv) Use of wet scrubbing</t>
  </si>
  <si>
    <t>150</t>
  </si>
  <si>
    <t>The lower levels of the ranges are associated with the use of electric melting. The higher levels are associated with high levels of cullet recycling.</t>
  </si>
  <si>
    <t>1.7.3</t>
  </si>
  <si>
    <t>This BATL-AEL is for gas-fired and elctric furnaces
The lower levels of the ranges are associated with the use of electric melting. The higher levels are associated with high levels of cullet recycling.
The conversion factors of 2 × 10 –3 for glass wool and 2,5 × 10 –3 for stone wool have been used</t>
  </si>
  <si>
    <t>This BATL-AEL is for gas-fired and elctric furnaces</t>
  </si>
  <si>
    <t>This BATL-AEL is for gas-fired and elctric furnaces
The conversion factors of 2 × 10 –3 for glass wool and 2,5 × 10 –3 for stone wool have been used</t>
  </si>
  <si>
    <t>This BATL-AEL is for Cupola furnaces, no briquettes or slag recycling
The BAT-AEL is associated with conditions where the reduction of SO X emissions has a high priority over a lower production of solid waste.</t>
  </si>
  <si>
    <t>This BATL-AEL is for Cupola furnaces, no briquettes or slag recycling
The BAT-AEL is associated with conditions where the reduction of SO X emissions has a high priority over a lower production of solid waste.
The conversion factors of 2 × 10 –3 for glass wool and 2,5 × 10 –3 for stone wool have been used</t>
  </si>
  <si>
    <t>1400</t>
  </si>
  <si>
    <t>This BATL-AEL is for Cupola furnaces, with cement briquettes or slag recycling
When reduction of waste has a high priority over SO X emissions, higher emission values may be expected. The achievable levels should be based on a sulphur balance.</t>
  </si>
  <si>
    <t>3.5</t>
  </si>
  <si>
    <t>This BATL-AEL is for Cupola furnaces, with cement briquettes or slag recycling
When reduction of waste has a high priority over SO X emissions, higher emission values may be expected. The achievable levels should be based on a sulphur balance.
The conversion factors of 2 × 10 –3 for glass wool and 2,5 × 10 –3 for stone wool have been used</t>
  </si>
  <si>
    <t xml:space="preserve">BAT is to reduce SO X emissions from the melting furnace by using one or a combination of the following techniques: (i) Minimisation of the sulphur content in the batch formulation and optimisation of the sulphur balance; (ii) Use of low sulphur content fuels; (iii) Dry or semi-dry scrubbing, in combustion with a filtration system </t>
  </si>
  <si>
    <t>The ranges take into account the variable sulphur balances associated with the type of glass produced.
The associated emission levels are related to the use of 1 % sulphur fuel oil in combination with secondary abatement techniques.</t>
  </si>
  <si>
    <t>1.6.3</t>
  </si>
  <si>
    <t>The ranges take into account the variable sulphur balances associated with the type of glass produced.
The associated emission levels are related to the use of 1 % sulphur fuel oil in combination with secondary abatement techniques.
The conversion factor of 2,5 × 10 –3 (see Table 2) has been used. However, a case-by-case conversion factor may have to be applied based on the type of production.</t>
  </si>
  <si>
    <t>Natural gas, Electric melting</t>
  </si>
  <si>
    <t>The ranges take into account the variable sulphur balances associated with the type of glass produced.
The lower levels are associated with the use of electric melting and batch formulations without sulphates.</t>
  </si>
  <si>
    <t>0.08</t>
  </si>
  <si>
    <t>The ranges take into account the variable sulphur balances associated with the type of glass produced.
The lower levels are associated with the use of electric melting and batch formulations without sulphates.
The conversion factor of 2,5 × 10 –3 (see Table 2) has been used. However, a case-by-case conversion factor may have to be applied based on the type of production.</t>
  </si>
  <si>
    <t>SOX expressed as SO3</t>
  </si>
  <si>
    <t>For special types of coloured glasses (e.g. reduced green glasses), concerns related to the achievable emission levels may require investigating the sulphur balance. Values reported in the table may be difficult to achieve in combination with filter dust recycling and the rate of recycling of external cullet.
The lower levels are associated with conditions where the reduction of SO X is a high priority over a lower production of solid waste corresponding to the sulphate-rich filter dust.
The conversion factor reported in Table 2 for general cases (1,5 × 10 –3 ) has been applied.</t>
  </si>
  <si>
    <t>SOX expressed as SO4</t>
  </si>
  <si>
    <t>1200</t>
  </si>
  <si>
    <t>For special types of coloured glasses (e.g. reduced green glasses), concerns related to the achievable emission levels may require investigating the sulphur balance. Values reported in the table may be difficult to achieve in combination with filter dust recycling and the rate of recycling of external cullet.
The lower levels are associated with conditions where the reduction of SO X is a high priority over a lower production of solid waste corresponding to the sulphate-rich filter dust.
The associated emission levels are related to the use of 1 % sulphur fuel oil in combination with secondary abatement techniques</t>
  </si>
  <si>
    <t>SOX expressed as SO5</t>
  </si>
  <si>
    <t>1.8</t>
  </si>
  <si>
    <t>For special types of coloured glasses (e.g. reduced green glasses), concerns related to the achievable emission levels may require investigating the sulphur balance. Values reported in the table may be difficult to achieve in combination with filter dust recycling and the rate of recycling of external cullet.
The lower levels are associated with conditions where the reduction of SO X is a high priority over a lower production of solid waste corresponding to the sulphate-rich filter dust.
The associated emission levels are related to the use of 1 % sulphur fuel oil in combination with secondary abatement techniques
The conversion factor reported in Table 2 for general cases (1,5 × 10 –3 ) has been applied.</t>
  </si>
  <si>
    <t>Tin compounds, including organotin, expressed as Sn</t>
  </si>
  <si>
    <t>Titanium compounds expressed as Ti</t>
  </si>
  <si>
    <t>Total particulate matter</t>
  </si>
  <si>
    <t>Total Volatile Organic compounds expressed as C</t>
  </si>
  <si>
    <t>VOC</t>
  </si>
  <si>
    <t>Primary and/or secondary techniques</t>
  </si>
  <si>
    <t>2. Production and processing of metals</t>
  </si>
  <si>
    <t>1.3. Coke production</t>
  </si>
  <si>
    <t>Coke Oven Plants</t>
  </si>
  <si>
    <t xml:space="preserve">Emissions to air </t>
  </si>
  <si>
    <t xml:space="preserve">BAT for the coke oven underfiring is to reduce the emissions by using the following techniques: (i) preventing leakage between the oven chamber and the heating chamber by means of regular coke oven operation; (ii) repairing leakage between the oven chamber and the heating chamber (only applicable to existing plants); (iii) incorporating low-nitrogen oxides (NOX) techniques in the construction of new batteries, such as staged combustion
and the use of thinner bricks and refractory with a better thermal conductivity (only applicable to new plants); (iv) using desulphurised coke oven gas (COG) process gases </t>
  </si>
  <si>
    <t xml:space="preserve">Discontinuous </t>
  </si>
  <si>
    <t>Daily mean average</t>
  </si>
  <si>
    <t>IS (2012)
2012/135/EU</t>
  </si>
  <si>
    <t>Coke grading and handling</t>
  </si>
  <si>
    <t xml:space="preserve">BAT for coke grading and handling is to prevent or reduce dust emissions by using the following techniques in combination: (i)use of building or device enclosures; (ii) efficient extraction and subsequent dry dedusting </t>
  </si>
  <si>
    <t xml:space="preserve">Unspecified </t>
  </si>
  <si>
    <t>Average over the sampling period</t>
  </si>
  <si>
    <t>Coke pushing</t>
  </si>
  <si>
    <t>BAT for coke pushing is to reduce dust emissions by using the following techniques: (i)  extraction by means of an integrated coke transfer machine equipped with a hood; (ii) using a one point or a mobile quenching car</t>
  </si>
  <si>
    <t>BAT for coke pushing is to reduce dust emissions by using the following techniques: (i) using land-based extraction gas treatment with a bag filter or other abatement systems</t>
  </si>
  <si>
    <t>Coke quenching</t>
  </si>
  <si>
    <t>BAT for coke quenching is to reduce dust emissions by using one of the following techniques: (i) using coke dry quenching (CDQ) with the recovery of sensible heat and the removal of dust from charging, handling
and screening operations by means of a bag filter</t>
  </si>
  <si>
    <t>BAT for coke quenching is to reduce dust emissions by using one of the following techniques: (i) using coke stabilisation quenching (CSQ)</t>
  </si>
  <si>
    <t>g/t</t>
  </si>
  <si>
    <t>BAT for coke quenching is to reduce dust emissions by using one of the following techniques: (i) using emission-minimised conventional wet quenching</t>
  </si>
  <si>
    <t>2.1. Metal ore (including sulphide ore) roasting or sintering installations.</t>
  </si>
  <si>
    <t>Basic Oxygen Steelmaking and Casting: Basic oxygen furnace (BOF) gas recovery by supressed combustion</t>
  </si>
  <si>
    <t xml:space="preserve">BAT for basic oxygen furnace (BOF) gas recovery by suppressed combustion is to extract the BOF gas during blowing as much as possible and to clean it by using the following techniques in combination: (i) use of a suppressed combustion process; (ii) prededusting to remove coarse dust by means of dry separation techniques (e.g. deflector, cyclone) or wet separators; (iii) dust abatement by means of dry dedusting for new and existing plants or wet dedusting for existing plants
</t>
  </si>
  <si>
    <t>This BAT AEL is for dust abatement by dry dedusting</t>
  </si>
  <si>
    <t>This BAT AEL is for dust abatement by wet dedusting</t>
  </si>
  <si>
    <t>Basic Oxygen Steelmaking and Casting: Basic oxygen furnace (BOF) gas recovery during oxygen blowing in the case of full combustion</t>
  </si>
  <si>
    <t>BAT for basic oxygen furnace (BOF) gas recovery during oxygen blowing in the case of full combustion is to
reduce dust emissions by using one of the following techniques:  dry dedusting (e.g. ESP or bag filter) for new and existing plants</t>
  </si>
  <si>
    <t>BAT for basic oxygen furnace (BOF) gas recovery during oxygen blowing in the case of full combustion is to
reduce dust emissions by using one of the following techniques:  wet dedusting (e.g. ESP or bag filter) for existing plants</t>
  </si>
  <si>
    <t xml:space="preserve">Basic Oxygen Steelmaking and Casting: On-site slag processing </t>
  </si>
  <si>
    <t xml:space="preserve">BAT for on-site slag processing is to reduce dust emissions by using one or a combination of the following
techniques: (i) Efficient extraction of the slag crusher and screening devices with subsequent off-gas cleaning, if relevant; (ii) transport of untreated slag by shovel loaders; (iii) extraction or wetting of conveyor transfer points for broken material; (iv) wetting of slag storage heaps; (v) use of water fogs when broken slag is loaded
</t>
  </si>
  <si>
    <t>Basic Oxygen Steelmaking and Casting: Secondary dusting, reladling of hot metal from the torpedo ladle, hot metal pretreatment, BOF-related processes, secondary metallurgy and continuous casting</t>
  </si>
  <si>
    <t>BAT is to minimise dust emissions by means of process integrated techniques, such as general techniques to prevent or control
diffuse or fugitive emissions, and by using appropriate enclosures and hoods with efficient extraction and a subsequent
off-gas cleaning by means of a bag filter or an ESP.</t>
  </si>
  <si>
    <t>Daily mean value</t>
  </si>
  <si>
    <t xml:space="preserve">This BAT-AEL is in the case of bag filters </t>
  </si>
  <si>
    <t xml:space="preserve">This BAT-AEL is in the case of electrostatic precipitators </t>
  </si>
  <si>
    <t xml:space="preserve">This BAT-AEL is in the case of bag filters if the emissions from hot metal pretreatment and the secondary metallurgy are treated separately </t>
  </si>
  <si>
    <t xml:space="preserve">This BAT-AEL is in the case of electrostatic precipitators if the emissions from hot metal pretreatment and the secondary metallurgy are treated separately </t>
  </si>
  <si>
    <t xml:space="preserve">Basic Oxygen Steelmaking and Casting: Waste water from continous casting machines </t>
  </si>
  <si>
    <t>BAT is to minimise the waste water discharge from continuous casting by using the following techniques in combination: (i) the removal of solids by flocculation, sedimentation and/or filtration; (ii) the removal of oil in skimming tanks or any other effective device; (iii) the recirculation of cooling water and water from vacuum generation as much as possible.</t>
  </si>
  <si>
    <t xml:space="preserve">Random sample or a 24 hour composite sample </t>
  </si>
  <si>
    <t xml:space="preserve">Blast Furnaces: Blast furnace gas </t>
  </si>
  <si>
    <t xml:space="preserve">BAT is to reduce dust emissions from the blast furnace gas by using one or a combination of the following techniques:
Using dry predusting devices: (i) deflectors; (ii) dust catchers; (iii) cyclones; (iv) electrostatic precipitators.
Subsequent dust abatement: (i) hurdle-type scrubbers; (ii) venturi scrubbers; (iii) annular gap scrubbers; (iv) wet electrostatic precipitators; (v) disintegrators </t>
  </si>
  <si>
    <t xml:space="preserve">Blast Furnaces: casting house </t>
  </si>
  <si>
    <t xml:space="preserve">BAT for casting house (tap holes, runners, torpedo ladles charging points, skimmers) is to prevent or reduce diffuse dust emissions by using the following techniques: (i) Covering runners; (ii) optimising the capture efficiency for diffuse dust emissions and fumes with subsequent off-gas cleaning by means of
an electrostatic precipitator or bag filter; (iii) ume suppression using nitrogen while tapping, where applicable and where no collecting and dedusting system for
tapping emissions is installed.
</t>
  </si>
  <si>
    <t>Blast Furnaces: Hot blast stoves</t>
  </si>
  <si>
    <t>BAT for hot blast stoves is to reduce emissions by using desulphurised and dedusted surplus coke oven gas, dedusted blast furnace gas, dedusted basic oxygen furnace gas and natural gas, individually or in combination.</t>
  </si>
  <si>
    <t>Daily mean values</t>
  </si>
  <si>
    <t>Blast Furnaces: Loading from the storage bunkers of the coal injection unit</t>
  </si>
  <si>
    <t>BAT for displaced air during loading from the storage bunkers of the coal injection unit is to capture dust emissions and perform subsequent dry dedusting.</t>
  </si>
  <si>
    <t>Electric arc furnace steelmaking and casting: Electric Arc Furnace (EAF) primary and secondary dedusting</t>
  </si>
  <si>
    <t xml:space="preserve">BAT for the electric arc furnace (EAF) primary and secondary dedusting (including scrap preheating, charging, melting, tapping, ladle furnace and secondary metallurgy) is to achieve an efficient extraction of all emission sources by using one of the techniques listed below and to use subsequent dedusting by means of a bag filter: (i) a combination of direct off-gas extraction (4th or 2nd hole) and hood systems; (ii) direct gas extraction and doghouse systems; (iii) direct gas extraction and total building evacuation (low-capacity electric arc furnaces (EAF) may not require direct gas
extraction to achieve the same extraction efficiency)
</t>
  </si>
  <si>
    <t xml:space="preserve">Electric arc furnace steelmaking and casting: On-site slag processing </t>
  </si>
  <si>
    <t>BAT for on-site slag processing is to reduce dust emissions by using one or a combination of the following techniques: (i) efficient extraction of the slag crusher and screening devices with subsequent off-gas cleaning, if relevant; (ii) transport of untreated slag by shovel loaders; (iii) extraction or wetting of conveyor transfer points for broken material; (iv) wetting of slag storage heaps; (v) use of water fogs when broken slag is loaded</t>
  </si>
  <si>
    <t>Pelletisation plans</t>
  </si>
  <si>
    <t>Crushing. Grinding and drying</t>
  </si>
  <si>
    <t>BAT is to reduce the dust emissions in the waste gases by using one or a combination of the following techniques: (i) an electrostatic precipitator; (ii) a bag filter; (iii) a wet scrubber</t>
  </si>
  <si>
    <t xml:space="preserve">Induration strand; Pellet handling and screening </t>
  </si>
  <si>
    <t>Sinter Plant</t>
  </si>
  <si>
    <t>Sinter strand</t>
  </si>
  <si>
    <t>BAT for primary emissions for existing plants is to reduce dust emissions from the sinter strand waste gas by using
advanced electrostatic precipitators when bag filters are not applicable.</t>
  </si>
  <si>
    <t>The advanced electrostatic precipitator  should be designed and operated to achieve these values</t>
  </si>
  <si>
    <t xml:space="preserve">BAT for primary emissions from sinter plants is to reduce dust emissions from the sinter strand waste gas by means of a bag filter.
</t>
  </si>
  <si>
    <t>BAT for secondary emissions from sinter strand discharge, sinter crushing, cooling, screening and conveyor transfer points is to prevent dust emissions and/or to achieve an efficient extraction and subsequently to reduce dust emissions by using : an electrostatic precipitator or a bag filter</t>
  </si>
  <si>
    <t>BAT for secondary emissions from sinter strand discharge, sinter crushing, cooling, screening and conveyor transfer points is to prevent dust emissions and/or to achieve an efficient extraction and subsequently to reduce dust emissions by using : Hooding and/or enclosure</t>
  </si>
  <si>
    <t xml:space="preserve">Coal charging systems </t>
  </si>
  <si>
    <t>BAT is to charge coke oven chambers with emission-reduced charging systems. 
If, however, the gases are extracted and treated outside the coke oven, charging with a land-based treatment of the
extracted gases is the preferred method. Treatment should consist of an efficient extraction of the emissions with
subsequent combustion to reduce organic compounds and the use of a bag filter to reduce particulates.</t>
  </si>
  <si>
    <t>Storage and handling of pulverised coal</t>
  </si>
  <si>
    <t xml:space="preserve">BAT for storage and handling of pulverised coal is to prevent or reduce diffuse dust emissions by using one or a combination of the following techniques: (i) storing pulverised materials in bunkers and warehouses; (ii) using closed or enclosed conveyors; (iii)  minimising the drop heights depending on the plant size and construction; (iv) reducing emissions from charging of the coal tower and the charging car; (v) using efficient extraction and subsequent dedusting
</t>
  </si>
  <si>
    <t>Induration strand</t>
  </si>
  <si>
    <t>BAT is to reduce the sulphur oxides (SOX), hydrogen chloride (HCl) and hydrogen fluoride (HF) emissions from the
induration strand waste gas by using one of the following techniques: (i) a wet scrubber; (ii) semi-dry absorption with a subsequent dedusting system</t>
  </si>
  <si>
    <t>Hydrogen fluoride (HF)</t>
  </si>
  <si>
    <t xml:space="preserve">Electric arc furnace steelmaking and casting: Waste water from continous casting machines </t>
  </si>
  <si>
    <t>BAT is to minimise the waste water discharge from continuous casting by using the following techniques in combination: (i) the removal of solids by flocculation, sedimentation and/or filtration; (ii) the removal of oil in skimming tanks or any other effective device; (iii) the recirculation of cooling water and water from vacuum generation as much as possible</t>
  </si>
  <si>
    <t>Qualified random sample or a 24 hour composite</t>
  </si>
  <si>
    <t>BAT for primary emissions from sinter strands is to prevent or reduce mercury emissions by selecting raw materials with a low mercury content or to treat waste gases in combination with activated carbon or
activated lignite coke injection.</t>
  </si>
  <si>
    <t>Discontinuous measurement, spot samples for at least half an hour</t>
  </si>
  <si>
    <t>Nickel (total Ni compounds in the PM10 fraction)</t>
  </si>
  <si>
    <t>New or substantially revamped</t>
  </si>
  <si>
    <t>Nitrogen oxides (NOx)</t>
  </si>
  <si>
    <t>This BAT is for new or substantially revamped
plants (less than 10 years old)</t>
  </si>
  <si>
    <t>Old</t>
  </si>
  <si>
    <t>This BAT is for older plants with well maintained batteries and incorporated low- nitrogen oxides (NOX) techniques.</t>
  </si>
  <si>
    <t xml:space="preserve">BAT for primary emissions from sinter strands is to reduce total nitrogen oxides (NOX) emissions by using one or
a combination of the following techniques:
Process integrated measures which can include: (i) waste gas recirculation; (ii) other primary measures, such as the use of anthracite or the use of low-NOX burners for ignition
</t>
  </si>
  <si>
    <t>End-of-pipe techniques which can include:  selective catalytic reduction (SCR)</t>
  </si>
  <si>
    <t>End-of-pipe techniques which can include: the regenerative activated carbon (RAC) process</t>
  </si>
  <si>
    <t>Nitrogen oxides (NOx), expressed as Nitrogen dioxide (NO2)</t>
  </si>
  <si>
    <t>Polychlorinated dibenzodioxins/furans (PCDD/F)</t>
  </si>
  <si>
    <t>BAT for the electric arc furnace (EAF) primary and secondary dedusting (including scrap preheating, charging, melting, tapping, ladle furnace and secondary metallurgy) is to prevent and reduce polychlorinated dibenzodioxins/furans (PCDD/F) and polychlorinated biphenyls (PCB) emissions by avoiding, as much as possible, raw materials which contain PCDD/F and PCB or their precursors (see BAT 6 and 7) and using one or a combination of the following techniques, in conjunction with an appropriate dust removal system: (i) appropriate post-combustion; (ii) appropriate rapid quenching; (iii) injection of adequate adsorption agents into the duct before dedusting.</t>
  </si>
  <si>
    <t>ng I-TEQ/Nm3</t>
  </si>
  <si>
    <t>6-8 hour random sample</t>
  </si>
  <si>
    <t>In some cases, the BAT-associated emission level can be achieved with primary measures only.</t>
  </si>
  <si>
    <t xml:space="preserve">BAT for primary emissions from sinter strands is to reduce emissions of polychlorinated dibenzodioxins/furans (PCDD/F) and polychlorinated biphenyls (PCB) by the injection of adequate adsorption agents into the waste gas duct of the sinter strand before dedusting with a bag filter </t>
  </si>
  <si>
    <t>BAT for primary emissions from sinter strands is to reduce emissions of polychlorinated dibenzodioxins/furans (PCDD/F) and polychlorinated biphenyls (PCB) by the injection of adequate adsorption agents into the waste gas duct of the sinter strand before dedusting with an advanced electrostatic precipitators when bag filters are not applicable</t>
  </si>
  <si>
    <t>Coke oven gas (COG)</t>
  </si>
  <si>
    <t>Residual hydrogen sulphide (H2S)</t>
  </si>
  <si>
    <t>BAT is to reduce the sulphur content of the coke oven gas (COG) by: (i) desulphurisation by absorption systems</t>
  </si>
  <si>
    <t>BAT is to reduce the sulphur content of the coke oven gas (COG) by: (ii)  wet oxidative desulphurisation</t>
  </si>
  <si>
    <t>SOx</t>
  </si>
  <si>
    <t>BAT for primary emissions from sinter strands is to reduce sulphur oxide (SOX) emissions by using one or a
combination of the following techniques: (i)lowering the sulphur input by using coke breeze with a low sulphur content; (ii) lowering the sulphur input by minimisation of coke breeze consumption; (iii)  lowering the sulphur input by using iron ore with a low sulphur content; (iv) injection of adequate adsorption agents into the waste gas duct of the sinter strand before dedusting by bag filter</t>
  </si>
  <si>
    <t xml:space="preserve">The lower value is assoviated with BAT (iv) </t>
  </si>
  <si>
    <t>Wet desulphurisation or regenerative activated carbon (RAC) process (with particular consideration for the prerequisites for application)</t>
  </si>
  <si>
    <t>Sulphur oxides (SOx)</t>
  </si>
  <si>
    <t>Sulphur oxides (SOx) expressed as Sulphur dioxide (SO2)</t>
  </si>
  <si>
    <t>Suspended solids</t>
  </si>
  <si>
    <t>Total chromium</t>
  </si>
  <si>
    <t>Total hydrocarbons</t>
  </si>
  <si>
    <t>Blast Furnaces: Pretreated waste water from the coking process and coke oven gas (COG)</t>
  </si>
  <si>
    <t>Biological Oxygen Demand for 5 days (BOD5)</t>
  </si>
  <si>
    <t>BAT for pretreated waste water from the coking process and coke oven gas (COG) cleaning is to use biological waste water treatment with integrated denitrification/nitrification stages.</t>
  </si>
  <si>
    <t>Chemical oxygen demand (COD)</t>
  </si>
  <si>
    <t xml:space="preserve">BAT for pelletisation plants is to treat the effluent water prior to discharge by using a combination of the following techniques: (i) neutralisation; (ii) flocculation; (iii) sedimentation; (iv) sand filtration; (v) Heavy metal precipitation </t>
  </si>
  <si>
    <t xml:space="preserve">Random sample of 24 hour composite sample </t>
  </si>
  <si>
    <t>BAT is to treat the effluent water from sinter plants where rinsing water is used or where a wet waste gas treatment system is applied, with the exception of cooling water prior to discharge by using a combination of the following techniques: (i) Heavy metal precipitation; (ii) neutralisation; (iii) sand filtration</t>
  </si>
  <si>
    <t>Sum of arsenic (As), cadmium (Cd), chromium (Cr), copper (Cu), mercury (Hg), nickel (Ni), lead (Pb), and zinc (Zn)</t>
  </si>
  <si>
    <t>Cyanide (CN), easily released</t>
  </si>
  <si>
    <t>BAT for treating waste water from blast furnace gas treatment is to use flocculation (coagulation) and sedimentation and the reduction of easily released cyanide, if necessary.</t>
  </si>
  <si>
    <t xml:space="preserve">Coal grinding plants </t>
  </si>
  <si>
    <t>BAT for coal grinding plants (coal preparation including crushing, grinding, pulverising and screening) is to prevent or reduce dust emissions by using one or a combination of the following techniques: (i) building and/or device enclosure (crusher, pulveriser, sieves); (ii) efficient extraction and use of a subsequent dry dedusting systems.</t>
  </si>
  <si>
    <t>Heavy metals (sum of arsenic (As), cadmium (Cd), chromium (Cr), copper (Cu), mercury (Hg), nickel (Ni), lead (Pb), zinc (Zn))</t>
  </si>
  <si>
    <t>Kjeldahl nitrogen</t>
  </si>
  <si>
    <t>Phenols</t>
  </si>
  <si>
    <t>Polycyclic aromatic hydrocarbons (PAH)
(sum of Fluoranthene, Benzo[b]fluoranthene,
Benzo[k]fluoranthene, Benzo[a]pyrene,
Indeno[1,2,3-cd]pyrene and Benzo[g,h,i]perylene</t>
  </si>
  <si>
    <t>Sulphides, easily released</t>
  </si>
  <si>
    <t>sum of ammonia-nitrogen (NH4 +-N), nitrate-nitrogen (NO3 - -N) and nitrite-nitrogen (NO2 - -N)</t>
  </si>
  <si>
    <t>Regarding the sum of ammonia-nitrogen (NH4 +-N), nitrate-nitrogen (NO3 - -N) and nitrite-nitrogen (NO2 - -N), values of &lt; 35 mg/l are usually associated with the application of advanced biological waste water treatment plants with predenitrification/nitrification and post-denitrification.</t>
  </si>
  <si>
    <t>Thiocyanate (SCN-)</t>
  </si>
  <si>
    <t>1. Energy industries</t>
  </si>
  <si>
    <t xml:space="preserve">
1.1: Combustion of fuels in installations with a total rated thermal input of 50 MW or more, only when this activity takes place in combustion plants with a total rated thermal input of 50 MW or more.
1.4: Gasification of coal or other fuels in installations with a total rated thermal input of 20 MW or more, only when this activity is directly associated to a combustion plant.
5.2: Disposal or recovery of waste in waste co-incineration plants for non-hazardous waste with a capacity exceeding 3 tonnes per hour or for hazardous waste with a capacity exceeding 10 tonnes per day, only when this activity takes place in combustion plants covered under 1.1 above.
</t>
  </si>
  <si>
    <t>Co-incineration of waste with coal and/or lignite</t>
  </si>
  <si>
    <t xml:space="preserve">&lt; 300 MWth </t>
  </si>
  <si>
    <t>Cd + Tl</t>
  </si>
  <si>
    <t>Cadmium and its compounds (as Cd)</t>
  </si>
  <si>
    <t>In order to reduce dust and particulate-bound metal emissions to air from the co-incineration of waste with coal and/or lignite, BAT is to use one or a combination of the techniques given in BAT 22.</t>
  </si>
  <si>
    <t>ug/Nm3</t>
  </si>
  <si>
    <t>Once every 6 months</t>
  </si>
  <si>
    <t>LCP (2017)
2017/1696</t>
  </si>
  <si>
    <t>6.1.5</t>
  </si>
  <si>
    <t>≥ 300 MWth</t>
  </si>
  <si>
    <t xml:space="preserve">Once every 3 months </t>
  </si>
  <si>
    <t>Average of samples obtained during one year</t>
  </si>
  <si>
    <t>LCP (2017)
2017/1698</t>
  </si>
  <si>
    <t>Co-incineration of waste with biomass and/or peat</t>
  </si>
  <si>
    <t>In order to reduce dust and particulate-bound metal emissions to air from the co-incineration of waste with biomass and/or peat, BAT is to use one or a combination of the techniques given in BAT 26.</t>
  </si>
  <si>
    <t>LCP (2017)
2017/1700</t>
  </si>
  <si>
    <t>All</t>
  </si>
  <si>
    <t>Plants operated ≥ 1 500 h/yr or for new combustion plants</t>
  </si>
  <si>
    <t xml:space="preserve">Coal and/or lignite </t>
  </si>
  <si>
    <t>Carbon monoxide, expressed as CO</t>
  </si>
  <si>
    <t>140</t>
  </si>
  <si>
    <t xml:space="preserve">Continuous </t>
  </si>
  <si>
    <t xml:space="preserve">Yearly </t>
  </si>
  <si>
    <t>LCP (2017)
2017/1473</t>
  </si>
  <si>
    <t>2.1.3</t>
  </si>
  <si>
    <t>Coal-fired PC boiler</t>
  </si>
  <si>
    <t>The higher end of the range may be up to 140 mg/Nm3 in the case of limitations due to boiler design, and/or in the case of fluidised bed boilers not fitted with secondary abatement techniques for NOX emissions reduction.</t>
  </si>
  <si>
    <t>LCP (2017)
2017/1475</t>
  </si>
  <si>
    <t>FBC boiler combusting coal and/or lignite and lignite-fired PC boiler</t>
  </si>
  <si>
    <t>LCP (2017)
2017/1474</t>
  </si>
  <si>
    <t>Existing</t>
  </si>
  <si>
    <t>&lt;100 MWth</t>
  </si>
  <si>
    <t>Particulates (PM10) (Annual Mean)</t>
  </si>
  <si>
    <t>In order to reduce dust and particulate-bound metal emissions to air from the combustion of coal and/or lignite, BAT is to use one or a combination of the techniques given below: (i) In order to reduce dust and particulate-bound metal emissions to air from the combustion of coal and/or lignite, BAT is to use one or a combination of the techniques given below.; (ii) Bag filter; (iii) Boiler sorbent injection (in-furnace or in- bed); (iv) Dry or semi-dry FGD system; (v) Wet flue-gas desulphurisation (wet FGD)</t>
  </si>
  <si>
    <t>These BAT-AELs do not apply to plants operated &lt; 1 500 h/yr.</t>
  </si>
  <si>
    <t>LCP (2017)
2017/1501</t>
  </si>
  <si>
    <t>2.1.5</t>
  </si>
  <si>
    <t xml:space="preserve">Daily average or average over the sampling period </t>
  </si>
  <si>
    <t>For plants operated &lt; 500 h/yr, these levels are indicative.
The higher end of the BAT-AEL range is 28 mg/Nm3 for plants put into operation no later than 7 January 2014.</t>
  </si>
  <si>
    <t>LCP (2017)
2017/1503</t>
  </si>
  <si>
    <t>≥ 1 000 MWth</t>
  </si>
  <si>
    <t>LCP (2017)
2017/1513</t>
  </si>
  <si>
    <t>The higher end of the BAT-AEL range is 14 mg/Nm3 for plants put into operation no later than 7 January 2014.</t>
  </si>
  <si>
    <t>LCP (2017)
2017/1515</t>
  </si>
  <si>
    <t>100-300 MWth</t>
  </si>
  <si>
    <t>LCP (2017)
2017/1505</t>
  </si>
  <si>
    <t>The higher end of the BAT-AEL range is 25 mg/Nm3 for plants put into operation no later than 7 January 2014.</t>
  </si>
  <si>
    <t>LCP (2017)
2017/1507</t>
  </si>
  <si>
    <t>300-1000 MWth</t>
  </si>
  <si>
    <t>The higher end of the BAT-AEL range is 12 mg/Nm3 for plants put into operation no later than 7 January 2014.</t>
  </si>
  <si>
    <t>LCP (2017)
2017/1509</t>
  </si>
  <si>
    <t>The higher end of the BAT-AEL range is 20 mg/Nm3 for plants put into operation no later than 7 January 2014.</t>
  </si>
  <si>
    <t>LCP (2017)
2017/1511</t>
  </si>
  <si>
    <t>Solid biomass and/or peat</t>
  </si>
  <si>
    <t>&lt; 100 MWth</t>
  </si>
  <si>
    <t>In order to reduce dust and particulate-bound metal emissions to air from the combustion of solid biomass and/or peat, BAT is to use one or a combination of the techniques given below: (i) Electrostatic precipitator (ESP); (ii) Bag filter; (iii) Dry or semi-dry FGD system; (iv) Wet flue-gas desulphurisation (wet FGD); (v) Fuel choice</t>
  </si>
  <si>
    <t>LCP (2017)
2017/1567</t>
  </si>
  <si>
    <t>2.2.4</t>
  </si>
  <si>
    <t>22</t>
  </si>
  <si>
    <t>For plants operated &lt; 500 h/yr, these levels are indicative.</t>
  </si>
  <si>
    <t>LCP (2017)
2017/1569</t>
  </si>
  <si>
    <t>LCP (2017)
2017/1575</t>
  </si>
  <si>
    <t>16</t>
  </si>
  <si>
    <t>LCP (2017)
2017/1577</t>
  </si>
  <si>
    <t>LCP (2017)
2017/1571</t>
  </si>
  <si>
    <t>18</t>
  </si>
  <si>
    <t>LCP (2017)
2017/1573</t>
  </si>
  <si>
    <t>New</t>
  </si>
  <si>
    <t>LCP (2017)
2017/1500</t>
  </si>
  <si>
    <t>LCP (2017)
2017/1502</t>
  </si>
  <si>
    <t>LCP (2017)
2017/1512</t>
  </si>
  <si>
    <t>LCP (2017)
2017/1514</t>
  </si>
  <si>
    <t>LCP (2017)
2017/1504</t>
  </si>
  <si>
    <t>LCP (2017)
2017/1506</t>
  </si>
  <si>
    <t>LCP (2017)
2017/1508</t>
  </si>
  <si>
    <t>LCP (2017)
2017/1510</t>
  </si>
  <si>
    <t>LCP (2017)
2017/1566</t>
  </si>
  <si>
    <t>LCP (2017)
2017/1568</t>
  </si>
  <si>
    <t>LCP (2017)
2017/1574</t>
  </si>
  <si>
    <t>LCP (2017)
2017/1576</t>
  </si>
  <si>
    <t>LCP (2017)
2017/1570</t>
  </si>
  <si>
    <t>LCP (2017)
2017/1572</t>
  </si>
  <si>
    <t>Boilers</t>
  </si>
  <si>
    <t xml:space="preserve">100% iron and steel process gases </t>
  </si>
  <si>
    <t>In order to reduce dust emissions to air from the combustion of iron and steel process gases, BAT is to use one or a combination of the techniques given below: (i) Fuel choice/management; (ii) Blast furnace gas pretreatment at the iron- and steel-works; (iii) Basic oxygen furnace gas pretreatment at the iron- and steel- works; (iv) Electrostatic precipitator (ESP); (v) Bag filter</t>
  </si>
  <si>
    <t>7</t>
  </si>
  <si>
    <t>For existing plants operated &lt; 1 500 h/yr, these BAT-AELs do not apply.</t>
  </si>
  <si>
    <t>LCP (2017)
2017/1661</t>
  </si>
  <si>
    <t>4.2.4</t>
  </si>
  <si>
    <t>For existing plants operated &lt; 500 h/yr, these levels are indicative</t>
  </si>
  <si>
    <t>LCP (2017)
2017/1662</t>
  </si>
  <si>
    <t>100 % process fuels from the chemical industry in boilers</t>
  </si>
  <si>
    <t>In order to reduce emissions to air of dust, particulate-bound metals, and trace species from the combustion of process fuels from the chemical industry in boilers, BAT is to use one or a combination of the techniques given below: (i) Electrostatic precipitator (ESP); (ii) Bag filter; (iii) Fuel choice; (iv) Dry or semi-dry FGD system; (v) Wet flue-gas desulphurisation (wet FGD)</t>
  </si>
  <si>
    <t>For plants operated &lt; 1 500 h/yr, these BAT-AELs do not apply.</t>
  </si>
  <si>
    <t>LCP (2017)
2017/1686</t>
  </si>
  <si>
    <t>5.1.5</t>
  </si>
  <si>
    <t>For plants operated &lt; 500 h/yr, these levels are indicative.
For plants operated &lt; 500 h/yr, these levels are indicative.</t>
  </si>
  <si>
    <t>LCP (2017)
2017/1688</t>
  </si>
  <si>
    <t>For plants operated &lt; 1 500 h/yr, these BAT-AELs do not apply.
For plants put into operation no later than 7 January 2014, the higher end of the BAT-AEL range is 15 mg/Nm3.</t>
  </si>
  <si>
    <t>LCP (2017)
2017/1690</t>
  </si>
  <si>
    <t>11</t>
  </si>
  <si>
    <t>For plants operated &lt; 500 h/yr, these levels are indicative.
For plants put into operation no later than 7 January 2014, the higher end of the BAT-AEL range is 25 mg/Nm3.</t>
  </si>
  <si>
    <t>LCP (2017)
2017/1692</t>
  </si>
  <si>
    <t>HFO and/or gas oil in boilers</t>
  </si>
  <si>
    <t>In order to reduce dust and particulate-bound metal emissions to air from the combustion of HFO and/or gas oil in boilers, BAT is to use one or a combination of the techniques given below: (i) Electrostatic precipitator (ESP); (ii) Bag filter; (iii) Multicyclones; (iv) Dry or semi-dry FGD system; (v) Wet flue-gas desulphurisation (wet FGD); (vi) Fuel choice</t>
  </si>
  <si>
    <t>LCP (2017)
2017/1596</t>
  </si>
  <si>
    <t>3.1.4</t>
  </si>
  <si>
    <t>For plants operated &lt; 500 h/yr, these levels are indicative.
The higher end of the BAT-AEL range is 25 mg/Nm3 for plants put into operation no later than 7 January 2014.</t>
  </si>
  <si>
    <t>LCP (2017)
2017/1598</t>
  </si>
  <si>
    <t>LCP (2017)
2017/1600</t>
  </si>
  <si>
    <t>For plants operated &lt; 500 h/yr, these levels are indicative.
The higher end of the BAT-AEL range is 15 mg/Nm3 for plants put into operation no later than 7 January 2014.</t>
  </si>
  <si>
    <t>LCP (2017)
2017/1602</t>
  </si>
  <si>
    <t>LCP (2017)
2017/1685</t>
  </si>
  <si>
    <t>LCP (2017)
2017/1687</t>
  </si>
  <si>
    <t>LCP (2017)
2017/1689</t>
  </si>
  <si>
    <t>LCP (2017)
2017/1691</t>
  </si>
  <si>
    <t>LCP (2017)
2017/1595</t>
  </si>
  <si>
    <t>LCP (2017)
2017/1597</t>
  </si>
  <si>
    <t>LCP (2017)
2017/1599</t>
  </si>
  <si>
    <t>LCP (2017)
2017/1601</t>
  </si>
  <si>
    <t>CCGT</t>
  </si>
  <si>
    <t>LCP (2017)
2017/1663</t>
  </si>
  <si>
    <t>LCP (2017)
2017/1664</t>
  </si>
  <si>
    <t xml:space="preserve">Fired engines </t>
  </si>
  <si>
    <t>HFO and/or gas oil in reciprocating engines</t>
  </si>
  <si>
    <t>≥ 50 MWth</t>
  </si>
  <si>
    <t xml:space="preserve">In order to prevent or reduce dust and particulate-bound metal emissions from the combustion of HFO and/or gas oil in reciprocating engines, BAT is to use one or a combination of the techniques given below: (i) Fuel choice; (ii) Electrostatic precipitator (ESP); (iii) Bag filter </t>
  </si>
  <si>
    <t>LCP (2017)
2017/1612</t>
  </si>
  <si>
    <t>3.2.4</t>
  </si>
  <si>
    <t>45</t>
  </si>
  <si>
    <t>LCP (2017)
2017/1614</t>
  </si>
  <si>
    <t>LCP (2017)
2017/1611</t>
  </si>
  <si>
    <t>LCP (2017)
2017/1613</t>
  </si>
  <si>
    <t>IGCC</t>
  </si>
  <si>
    <t>≥ 100 MWth</t>
  </si>
  <si>
    <t>Dust and particulate-bound metal emissions</t>
  </si>
  <si>
    <t>LCP (2017)
2017/1709</t>
  </si>
  <si>
    <t>7.1.4</t>
  </si>
  <si>
    <t>LCP (2017)
2017/1710</t>
  </si>
  <si>
    <t>Yearly average</t>
  </si>
  <si>
    <t>LCP (2017)
2017/1711</t>
  </si>
  <si>
    <t>Spark-ignited lean-burn gas engine</t>
  </si>
  <si>
    <t>Formaldehyde and CH4</t>
  </si>
  <si>
    <t>Once every year</t>
  </si>
  <si>
    <t>For existing plants operated &lt; 500 h/yr, these levels are indicative.</t>
  </si>
  <si>
    <t>LCP (2017)
2017/1646</t>
  </si>
  <si>
    <t>4.1.2</t>
  </si>
  <si>
    <t>Formaldehyde and CH5</t>
  </si>
  <si>
    <t>This BAT-AEL is expressed as C at full load operation.</t>
  </si>
  <si>
    <t>LCP (2017)
2017/1647</t>
  </si>
  <si>
    <t>Formaldehyde and CH6</t>
  </si>
  <si>
    <t>560</t>
  </si>
  <si>
    <t>For existing plants operated &lt; 500 h/yr, these levels are indicative.
This BAT-AEL is expressed as C at full load operation.</t>
  </si>
  <si>
    <t>LCP (2017)
2017/1648</t>
  </si>
  <si>
    <t>In order to prevent or reduce SOX, HCl and HF emissions to air from the combustion of coal and/or lignite, BAT is to use one or a combination of the techniques given below: (i) Boiler sorbent injection (in-furnace or in-bed); (ii) Duct sorbent injection (DSI); (iii) Spray dry absorber (SDA); (iv) Circulating fluidised bed (CFB) dry scrubber; (v) Wet scrubbing; (vi) Wet flue-gas desulphurisation (wet FGD); (vii) Seawater FGD; (viii) Combined techniques for NOX and SOX reduction; (ix) Replacement or removal of the gas- gas heater located downstream of the wet FGD; (x) Fuel choice</t>
  </si>
  <si>
    <t xml:space="preserve">Once every three months </t>
  </si>
  <si>
    <t xml:space="preserve">Yearly average or average of samples obtained during one year </t>
  </si>
  <si>
    <t>The lower end of these BAT-AEL ranges may be difficult to achieve in the case of plants fitted with wet FGD and a downstream gas-gas heater.
The higher end of the BAT-AEL range is 20 mg/Nm3 in the following cases: plants combusting fuels where the average chlorine content is 1 000 mg/kg (dry) or higher; plants operated &lt; 1 500 h/yr; FBC boilers. For plants operated &lt; 500 h/yr, these levels are indicative.</t>
  </si>
  <si>
    <t>LCP (2017)
2017/1493</t>
  </si>
  <si>
    <t>2.1.4</t>
  </si>
  <si>
    <t>The lower end of these BAT-AEL ranges may be difficult to achieve in the case of plants fitted with wet FGD and a downstream gas-gas heater.
The higher end of the BAT-AEL range is 20 mg/Nm3 in the following cases: plants combusting fuels where the average chlorine content is 1 000 mg/kg (dry) or higher; plants operated &lt; 1 500 h/yr; FBC boilers. For plants operated &lt; 500 h/yr, these levels are indicative.
In the case of plants fitted with wet FGD with a downstream gas-gas heater, the higher end of the BAT-AEL range is 7 mg/Nm3.</t>
  </si>
  <si>
    <t>LCP (2017)
2017/1495</t>
  </si>
  <si>
    <t xml:space="preserve">&lt; 100 MWth </t>
  </si>
  <si>
    <t xml:space="preserve">In order to prevent or reduce SOX, HCl and HF emissions to air from the combustion of solid biomass and/or peat, BAT is to use one or a combination of the techniques given below: (i) Boiler sorbent injection (in-furnace or in-bed); (ii) Duct sorbent injection (DSI); (iii) Spray dry absorber (SDA); (iv) Circulating fluidised bed (CFB) dry scrubber; (v) Wet scrubbing; (vi)Flue-gas condenser; (vii) Wet flue-gas desulphurisation (wet FGD); (viii) Fuel choice </t>
  </si>
  <si>
    <t>For plants burning fuels where the average chlorine content is ≥ 0,1 wt-% (dry), or for existing plants co-combusting biomass with sulphur-rich fuel (e.g. peat) or using alkali chloride-converting additives (e.g. elemental sulphur), the higher end of the BAT-AEL range for the yearly average for new plants is 15 mg/Nm3, the higher end of the BAT-AEL range for the yearly average for existing plants is 25 mg/Nm3. The daily average BAT-AEL range does not apply to these plants.
The daily average BAT-AEL range does not apply to plants operated &lt; 1 500 h/yr. The higher end of the BAT-AEL range for the yearly average for new plants operated &lt; 1 500 h/yr is 15 mg/Nm3.
These BAT-AELs do not apply to plants operated &lt; 1 500 h/yr.
The lower end of these BAT-AEL ranges may be difficult to achieve in the case of plants fitted with wet FGD and a downstream gas-gas heater.</t>
  </si>
  <si>
    <t>LCP (2017)
2017/1549</t>
  </si>
  <si>
    <t>2.2.2</t>
  </si>
  <si>
    <t>For plants burning fuels where the average chlorine content is ≥ 0,1 wt-% (dry), or for existing plants co-combusting biomass with sulphur-rich fuel (e.g. peat) or using alkali chloride-converting additives (e.g. elemental sulphur), the higher end of the BAT-AEL range for the yearly average for new plants is 15 mg/Nm3, the higher end of the BAT-AEL range for the yearly average for existing plants is 25 mg/Nm3. The daily average BAT-AEL range does not apply to these plants.
The daily average BAT-AEL range does not apply to plants operated &lt; 1 500 h/yr. The higher end of the BAT-AEL range for the yearly average for new plants operated &lt; 1 500 h/yr is 15 mg/Nm3.
For plants operated &lt; 500 h/yr, these levels are indicative</t>
  </si>
  <si>
    <t>LCP (2017)
2017/1551</t>
  </si>
  <si>
    <t>LCP (2017)
2017/1557</t>
  </si>
  <si>
    <t>LCP (2017)
2017/1559</t>
  </si>
  <si>
    <t>9</t>
  </si>
  <si>
    <t>LCP (2017)
2017/1553</t>
  </si>
  <si>
    <t>LCP (2017)
2017/1555</t>
  </si>
  <si>
    <t>LCP (2017)
2017/1492</t>
  </si>
  <si>
    <t>LCP (2017)
2017/1494</t>
  </si>
  <si>
    <t>For plants burning fuels where the average chlorine content is ≥ 0,1 wt-% (dry), or for existing plants co-combusting biomass with sulphur-rich fuel (e.g. peat) or using alkali chloride-converting additives (e.g. elemental sulphur), the higher end of the BAT-AEL range for the yearly average for new plants is 15 mg/Nm3, the higher end of the BAT-AEL range for the yearly average for existing plants is 25 mg/Nm3. The daily average BAT-AEL range does not apply to these plants.
The daily average BAT-AEL range does not apply to plants operated &lt; 1 500 h/yr. The higher end of the BAT-AEL range for the yearly average for new plants operated &lt; 1 500 h/yr is 15 mg/Nm3.</t>
  </si>
  <si>
    <t>LCP (2017)
2017/1548</t>
  </si>
  <si>
    <t>LCP (2017)
2017/1550</t>
  </si>
  <si>
    <t>LCP (2017)
2017/1556</t>
  </si>
  <si>
    <t>LCP (2017)
2017/1558</t>
  </si>
  <si>
    <t>LCP (2017)
2017/1552</t>
  </si>
  <si>
    <t>LCP (2017)
2017/1554</t>
  </si>
  <si>
    <t>Process fuels from the chemical industry</t>
  </si>
  <si>
    <t>In order to reduce SOX, HCl and HF emissions to air from the combustion of process fuels from the chemical industry in boilers, BAT is to use one or a combination of the techniques given below: (i) Fuel choice; (ii) Boiler sorbent injection (in-furnace or in-bed); (iii) Duct sorbent injection (DSI); (iv) Spray dry absorber (SDA); (v) Wet scrubbing; (vi) Wet flue-gas desulphurisation (wet FGD); (vii) Seawater FGD Table</t>
  </si>
  <si>
    <t>For plants operated &lt; 500 h/yr, these levels are indicative.
In the case of plants operated &lt; 1 500 h/yr, the higher end of the BAT-AEL range is 20 mg/Nm3.</t>
  </si>
  <si>
    <t>LCP (2017)
2017/1678</t>
  </si>
  <si>
    <t>5.1.4</t>
  </si>
  <si>
    <t>LCP (2017)
2017/1682</t>
  </si>
  <si>
    <t>LCP (2017)
2017/1677</t>
  </si>
  <si>
    <t>LCP (2017)
2017/1681</t>
  </si>
  <si>
    <t>HF</t>
  </si>
  <si>
    <t>The higher end of the BAT-AEL range is 7 mg/Nm3 in the following cases: plants fitted with wet FGD with a downstream gas-gas heater; plants operated &lt; 1 500 h/yr; FBC boilers. For plants operated &lt; 500 h/yr, these levels are indicative.</t>
  </si>
  <si>
    <t>LCP (2017)
2017/1497</t>
  </si>
  <si>
    <t xml:space="preserve">Average over sampling period </t>
  </si>
  <si>
    <t>LCP (2017)
2017/1561</t>
  </si>
  <si>
    <t>LCP (2017)
2017/1565</t>
  </si>
  <si>
    <t>LCP (2017)
2017/1563</t>
  </si>
  <si>
    <t>LCP (2017)
2017/1496</t>
  </si>
  <si>
    <t>LCP (2017)
2017/1498</t>
  </si>
  <si>
    <t>LCP (2017)
2017/1560</t>
  </si>
  <si>
    <t>LCP (2017)
2017/1564</t>
  </si>
  <si>
    <t>LCP (2017)
2017/1562</t>
  </si>
  <si>
    <t>For plants operated &lt; 500 h/yr, these levels are indicative.
In the case of plants operated &lt; 1 500 h/yr, the higher end of the BAT-AEL range is 7 mg/Nm3.</t>
  </si>
  <si>
    <t>LCP (2017)
2017/1680</t>
  </si>
  <si>
    <t>LCP (2017)
2017/1684</t>
  </si>
  <si>
    <t>1-3</t>
  </si>
  <si>
    <t>LCP (2017)
2017/1679</t>
  </si>
  <si>
    <t>LCP (2017)
2017/1683</t>
  </si>
  <si>
    <t xml:space="preserve">HF </t>
  </si>
  <si>
    <t>LCP (2017)
2017/1499</t>
  </si>
  <si>
    <t xml:space="preserve">In order to prevent or reduce mercury emissions to air from the combustion of coal and/or lignite, BAT is to use one or a combination of the techniques given below: (i) Electrostatic precipitator (ESP); (ii) Bag filter; (iii) Dry or semi-dry FGD system; (iv) Wet flue-gas desulphurisation (wet FGD); (v) Selective catalytic reduction (SCR); (vi) Carbon sorbent (e.g. activated carbon or halogenated activated carbon) injection in the flue- gas; (vii) Use of halogenated additives in the fuel or injected in the furnace; (viii) Fuel pretreatment; (ix) Fuel choice </t>
  </si>
  <si>
    <t>The lower end of the BAT-AEL range can be achieved with specific mercury abatement techniques.</t>
  </si>
  <si>
    <t>LCP (2017)
2017/1518</t>
  </si>
  <si>
    <t>2.1.6</t>
  </si>
  <si>
    <t>LCP (2017)
2017/1522</t>
  </si>
  <si>
    <t>Lignite</t>
  </si>
  <si>
    <t>LCP (2017)
2017/1519</t>
  </si>
  <si>
    <t>LCP (2017)
2017/1523</t>
  </si>
  <si>
    <t>LCP (2017)
2017/1516</t>
  </si>
  <si>
    <t>LCP (2017)
2017/1520</t>
  </si>
  <si>
    <t>LCP (2017)
2017/1517</t>
  </si>
  <si>
    <t>LCP (2017)
2017/1521</t>
  </si>
  <si>
    <t xml:space="preserve">Mercury </t>
  </si>
  <si>
    <t>In order to prevent or reduce mercury emissions to air from the combustion of solid biomass and/or peat, BAT is to use one or a combination of the techniques given below: (i) Carbon sorbent (e.g. activated carbon or halogenated activated carbon) injection in the flue- gas; (ii) Use of halogenated additives in the fuel or injected in the furnace; (iii) Fuel choice; (iv) Electrostatic precipitator (ESP); (v) Bag filter; (vi) Dry or semi-dry FGD system; (vii) Wet flue-gas desulphurisation (wet FGD)</t>
  </si>
  <si>
    <t>LCP (2017)
2017/1578</t>
  </si>
  <si>
    <t>2.2.5</t>
  </si>
  <si>
    <t>CCGT with a net total fuel utilisation of &lt; 75 %</t>
  </si>
  <si>
    <t>50-600 MWth</t>
  </si>
  <si>
    <t>In order to prevent or reduce NOX emissions to air from the combustion of natural gas in engines, BAT is to use one or a combination of the techniques given below: (i) Advanced control system; (ii) Lean-burn concept; (iii) Advanced lean-burn concept; (iv) Selective catalytic reduction (SCR)</t>
  </si>
  <si>
    <t>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t>
  </si>
  <si>
    <t>LCP (2017)
2017/1630</t>
  </si>
  <si>
    <t>55</t>
  </si>
  <si>
    <t>These BAT-AELs also apply to the combustion of natural gas in dual-fuel-fired turbines
In the case of a gas turbine equipped with DLN, these BAT-AELs apply only when the DLN operation is effective.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t>
  </si>
  <si>
    <t>LCP (2017)
2017/1631</t>
  </si>
  <si>
    <t>CCGT with a net total fuel utilisation of ≥ 75 %</t>
  </si>
  <si>
    <t>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
For existing plants put into operation no later than 7 January 2014, the higher end of the BAT-AEL range is 55 mg/Nm3.</t>
  </si>
  <si>
    <t>LCP (2017)
2017/1632</t>
  </si>
  <si>
    <t>These BAT-AELs also apply to the combustion of natural gas in dual-fuel-fired turbines
In the case of a gas turbine equipped with DLN, these BAT-AELs apply only when the DLN operation is effective.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
For existing plants put into operation no later than 7 January 2014, the higher end of the BAT-AEL range is 80 mg/Nm3.</t>
  </si>
  <si>
    <t>LCP (2017)
2017/1633</t>
  </si>
  <si>
    <t>In order to prevent or reduce NOX emissions to air while limiting CO and N2O emissions to air from the combustion of coal and/or lignite, BAT is to use one or a combination of the techniques given below: (i) Combustion optimisation; (ii) Combination of other primary techniques for NOX reduction (e.g. air staging, fuel staging, flue-gas recirculation, low- NOX burners (LNB)); (iii) Selective non- catalytic reduction (SNCR); (iv) Selective catalytic reduction (SCR); (v) Combined techniques for NOX and SOX reduction</t>
  </si>
  <si>
    <t>In the case of coal-fired PC boiler plants put into operation no later than 1 July 1987, which are operated &lt; 1 500 h/yr and for which SCR and/or SNCR is not applicable, the higher end of the range is 340 mg/Nm3.
For plants operated &lt; 500 h/yr, these levels are indicative.</t>
  </si>
  <si>
    <t>LCP (2017)
2017/1460</t>
  </si>
  <si>
    <t>LCP (2017)
2017/1464</t>
  </si>
  <si>
    <t>LCP (2017)
2017/1458</t>
  </si>
  <si>
    <t>LCP (2017)
2017/1462</t>
  </si>
  <si>
    <t>In order to prevent or reduce NOX emissions to air while limiting CO and N2O emissions to air from the combustion of solid biomass and/or peat, BAT is to use one or a combination of the techniques given below: (i) Combustion optimisation; (ii) Low-NOX burners (LNB); (iii) Air staging; (iv) Fuel staging, (v) Flue-gas recirculation; (vi) Selective non- catalytic reduction (SNCR); (vii) Selective catalytic reduction (SCR)</t>
  </si>
  <si>
    <t>The higher end of the BAT-AEL range is 160 mg/Nm3 for plants put into operation no later than 7 January 2014.</t>
  </si>
  <si>
    <t>LCP (2017)
2017/1533</t>
  </si>
  <si>
    <t>165</t>
  </si>
  <si>
    <t>The higher end of the BAT-AEL range is 200 mg/Nm3 for plants put into operation no later than 7 January 2014.</t>
  </si>
  <si>
    <t>LCP (2017)
2017/1535</t>
  </si>
  <si>
    <t>180</t>
  </si>
  <si>
    <t>LCP (2017)
2017/1529</t>
  </si>
  <si>
    <t>220</t>
  </si>
  <si>
    <t>LCP (2017)
2017/1531</t>
  </si>
  <si>
    <t>50-100 MWth</t>
  </si>
  <si>
    <t>225</t>
  </si>
  <si>
    <t>For plants burning fuels where the average potassium content is 2 000 mg/kg (dry) or higher, and/or the average sodium content is 300 mg/kg or higher, the higher end of the BAT-AEL range is 250 mg/Nm3.</t>
  </si>
  <si>
    <t>LCP (2017)
2017/1525</t>
  </si>
  <si>
    <t>275</t>
  </si>
  <si>
    <t>For plants put into operation no later than 7 January 2014 and burning fuels where the average potassium content is 2 000 mg/kg (dry) or higher, and/or the average sodium content is 300 mg/kg or higher, the higher end of the BAT-AEL range is 310 mg/Nm3.</t>
  </si>
  <si>
    <t>LCP (2017)
2017/1527</t>
  </si>
  <si>
    <t>LCP (2017)
2017/1457</t>
  </si>
  <si>
    <t>LCP (2017)
2017/1459</t>
  </si>
  <si>
    <t>LCP (2017)
2017/1461</t>
  </si>
  <si>
    <t>LCP (2017)
2017/1463</t>
  </si>
  <si>
    <t>LCP (2017)
2017/1532</t>
  </si>
  <si>
    <t>LCP (2017)
2017/1534</t>
  </si>
  <si>
    <t>LCP (2017)
2017/1528</t>
  </si>
  <si>
    <t>LCP (2017)
2017/1530</t>
  </si>
  <si>
    <t>For plants burning fuels where the average potassium content is 2 000 mg/kg (dry) or higher, and/or the average sodium content is 300 mg/kg or higher, the higher end of the BAT-AEL range is 200 mg/Nm3.</t>
  </si>
  <si>
    <t>LCP (2017)
2017/1524</t>
  </si>
  <si>
    <t>For plants burning fuels where the average potassium content is 2 000 mg/kg (dry) or higher, and/or the average sodium content is 300 mg/kg or higher, the higher end of the BAT-AEL range is 260 mg/Nm3.</t>
  </si>
  <si>
    <t>LCP (2017)
2017/1526</t>
  </si>
  <si>
    <t>In order to prevent or reduce NOX emissions to air from the combustion of iron and steel process gases in CCGTs, BAT is to use one or a combination of the techniques given below: (i) Process gas management system; (ii) Advanced control system; (iii) Water/steam addition; (iv) Dry low-NOX burners(DLN); (v) Low-NOX burners (LNB); (vi) Selective catalytic reduction (SCR)</t>
  </si>
  <si>
    <t>Plants combusting a mixture of gases with an equivalent LHV of &gt; 20 MJ/Nm3 are expected to emit at the higher end of the BAT-AEL ranges.
The lower end of the BAT-AEL range can be achieved when using SCR.
For plants operated &lt; 1 500 h/yr, these BAT AELs do not apply.</t>
  </si>
  <si>
    <t>LCP (2017)
2017/1651</t>
  </si>
  <si>
    <t>4.2.2</t>
  </si>
  <si>
    <t>110</t>
  </si>
  <si>
    <t xml:space="preserve">Daily average or average over sampling period </t>
  </si>
  <si>
    <t>Plants combusting a mixture of gases with an equivalent LHV of &gt; 20 MJ/Nm3 are expected to emit at the higher end of the BAT-AEL ranges.
The lower end of the BAT-AEL range can be achieved when using SCR.
In the case of plants put into operation no later than 7 January 2014, the higher end of the BAT-AEL range is 160 mg/Nm3. Furthermore, the higher end of the BAT-AEL range may be exceeded when SCR cannot be used and when using a high share of COG (e.g. &gt; 50 %) and/or when combusting COG with a relatively high level of H2. In this case, the higher end of the BAT-AEL range is 220 mg/Nm3.
For plants operated &lt; 500 h/yr, these levels are indicative.</t>
  </si>
  <si>
    <t>LCP (2017)
2017/1652</t>
  </si>
  <si>
    <t>65</t>
  </si>
  <si>
    <t>Plants combusting a mixture of gases with an equivalent LHV of &gt; 20 MJ/Nm3 are expected to emit at the higher end of the BAT-AEL ranges.</t>
  </si>
  <si>
    <t>LCP (2017)
2017/1649</t>
  </si>
  <si>
    <t>LCP (2017)
2017/1650</t>
  </si>
  <si>
    <t xml:space="preserve">Gases only </t>
  </si>
  <si>
    <t>In order to prevent or reduce NOX emissions to air while limiting CO emissions to air from the combustion of process fuels from the chemical industry, BAT is to use one or a combination of the techniques given below: (i) Low-NOX burners (LNB); (ii) Air staging; (iii) Fuel staging; (iv) Flue-gas recirculation; (v) Water/steam addition; (vi) Fuel choice; (vii) Advanced control system; (viii) Selective non-catalytic reduction (SNCR); (ix) Selective catalytic reduction (SCR)</t>
  </si>
  <si>
    <t>For plants operated &lt; 1 500 h/yr, these BAT AELs do not apply.  
For existing plants put into operation no later than 7 January 2014, the higher end of the BAT-AEL range is 180 mg/Nm3.</t>
  </si>
  <si>
    <t>LCP (2017)
2017/1672</t>
  </si>
  <si>
    <t>5.1.3</t>
  </si>
  <si>
    <t>For plants operated &lt; 500 h/yr, these levels are indicative.
For existing plants put into operation no later than 7 January 2014, the higher end of the BAT-AEL range is 210 mg/Nm3.</t>
  </si>
  <si>
    <t>LCP (2017)
2017/1674</t>
  </si>
  <si>
    <t>In order to prevent or reduce NOX emissions to air while limiting CO emissions to air from the combustion of HFO and/or gas oil in boilers, BAT is to use one or a combination of the techniques given below: (i) Air staging; (ii) Fuel staging; (iii) Flue-gas recirculation; (iv) Low-NOX burners (LNB); (v) Water/steam addition; (vi) Selective non- catalytic reduction (SNCR); (vii) Selective catalytic reduction (SCR); (viii) Advanced control systeml (ix) Fuel choice</t>
  </si>
  <si>
    <t>270</t>
  </si>
  <si>
    <t>LCP (2017)
2017/1580</t>
  </si>
  <si>
    <t>3.1.2</t>
  </si>
  <si>
    <t>330</t>
  </si>
  <si>
    <t>For plants operated &lt; 500 h/yr, these levels are indicative.
For industrial boilers and district heating plants put into operation no later than 27 November 2003, which are operated &lt; 1 500 h/yr and for which SCR and/or SNCR is not applicable, the higher end of the BAT-AEL range is 450 mg/Nm3.</t>
  </si>
  <si>
    <t>LCP (2017)
2017/1582</t>
  </si>
  <si>
    <t>The higher end of the BAT-AEL range is 110 mg/Nm3 for plants of 100–300 MWth and plants of ≥ 300 MWth that were put into operation no later than 7 January 2014.</t>
  </si>
  <si>
    <t>LCP (2017)
2017/1584</t>
  </si>
  <si>
    <t>For industrial boilers and district heating plants of &gt; 100 MWth put into operation no later than 27 November 2003, which are operated &lt; 1 500 h/yr and for which SCR and/or SNCR is not applicable, the higher end of the BAT-AEL range is 365 mg/Nm3.</t>
  </si>
  <si>
    <t>LCP (2017)
2017/1586</t>
  </si>
  <si>
    <t>Mixture of gases and liquids</t>
  </si>
  <si>
    <t>290</t>
  </si>
  <si>
    <t>For plants operated &lt; 1 500 h/yr, these BAT AELs do not apply.
For existing plants of ≤ 500 MWth put into operation no later than 27 November 2003 using liquid fuels with a nitrogen content higher than 0,6 wt-%, the higher end of the BAT-AEL range is 380 mg/Nm3.</t>
  </si>
  <si>
    <t>LCP (2017)
2017/1668</t>
  </si>
  <si>
    <t>For plants operated &lt; 500 h/yr, these levels are indicative. 
For existing plants of ≤ 500 MWth put into operation no later than 27 November 2003 using liquid fuels with a nitrogen content higher than 0,6 wt-%, the higher end of the BAT-AEL range is 380 mg/Nm3.</t>
  </si>
  <si>
    <t>LCP (2017)
2017/1670</t>
  </si>
  <si>
    <t>Optimising the functioning of an existing technique to reduce NOX emissions further may lead to levels of CO emissions at the higher end of the indicative range for CO emissions given after this table.
These BAT-AELs do not apply to plants operated &lt; 1 500 h/yr.</t>
  </si>
  <si>
    <t>LCP (2017)
2017/1639</t>
  </si>
  <si>
    <t>LCP (2017)
2017/1641</t>
  </si>
  <si>
    <t>80</t>
  </si>
  <si>
    <t>LCP (2017)
2017/1671</t>
  </si>
  <si>
    <t>LCP (2017)
2017/1673</t>
  </si>
  <si>
    <t>LCP (2017)
2017/1579</t>
  </si>
  <si>
    <t>75</t>
  </si>
  <si>
    <t>LCP (2017)
2017/1583</t>
  </si>
  <si>
    <t>85</t>
  </si>
  <si>
    <t>LCP (2017)
2017/1667</t>
  </si>
  <si>
    <t>LCP (2017)
2017/1669</t>
  </si>
  <si>
    <t>Optimising the functioning of an existing technique to reduce NOX emissions further may lead to levels of CO emissions at the higher end of the indicative range for CO emissions given after this table.</t>
  </si>
  <si>
    <t>LCP (2017)
2017/1638</t>
  </si>
  <si>
    <t>LCP (2017)
2017/1640</t>
  </si>
  <si>
    <t xml:space="preserve">New </t>
  </si>
  <si>
    <t>215</t>
  </si>
  <si>
    <t>LCP (2017)
2017/1581</t>
  </si>
  <si>
    <t>The higher end of the BAT-AEL range is 145 mg/Nm3 for plants of 100–300 MWth and plants of ≥ 300 MWth that were put into operation no later than 7 January 2014.</t>
  </si>
  <si>
    <t>LCP (2017)
2017/1585</t>
  </si>
  <si>
    <t>LCP (2017)
2017/1655</t>
  </si>
  <si>
    <t>Plants combusting a mixture of gases with an equivalent LHV of &gt; 20 MJ/Nm3 are expected to emit at the higher end of the BAT-AEL ranges.
For plants operated &lt; 500 h/yr, these levels are indicative.
In the case of plants put into operation no later than 7 January 2014, the higher end of the BAT-AEL range is 70 mg/Nm3.</t>
  </si>
  <si>
    <t>LCP (2017)
2017/1656</t>
  </si>
  <si>
    <t>LCP (2017)
2017/1653</t>
  </si>
  <si>
    <t>LCP (2017)
2017/1654</t>
  </si>
  <si>
    <t>LCP (2017)
2017/1624</t>
  </si>
  <si>
    <t>40</t>
  </si>
  <si>
    <t>These BAT-AELs also apply to the combustion of natural gas in dual-fuel-fired turbines
In the case of a gas turbine equipped with DLN, these BAT-AELs apply only when the DLN operation is effective.</t>
  </si>
  <si>
    <t>LCP (2017)
2017/1625</t>
  </si>
  <si>
    <t>≥ 600 MWth</t>
  </si>
  <si>
    <t>LCP (2017)
2017/1626</t>
  </si>
  <si>
    <t>LCP (2017)
2017/1627</t>
  </si>
  <si>
    <t>LCP (2017)
2017/1628</t>
  </si>
  <si>
    <t>These BAT-AELs also apply to the combustion of natural gas in dual-fuel-fired turbines
In the case of a gas turbine equipped with DLN, these BAT-AELs apply only when the DLN operation is effective.
These BAT-AELs do not apply to existing turbines for mechanical drive applications or to plants operated &lt; 500 h/yr.
For plants with a net electrical efficiency (EE) greater than 55 %, a correction factor may be applied to the higher end of the BAT-AEL range, corresponding to [higher end] × EE/55, where EE is the net electrical efficiency of the plant determined at ISO baseload conditions.
For existing plants put into operation no later than 7 January 2014, the higher end of the BAT-AEL range is 65 mg/Nm3.</t>
  </si>
  <si>
    <t>LCP (2017)
2017/1629</t>
  </si>
  <si>
    <t>In the case of plants put into operation no later than 7 January 2014, the higher end of the range is 200 mg/Nm3 for plants operated ≥ 1 500 h/yr, and 220 mg/Nm3 for plants operated &lt; 1 500 h/yr.</t>
  </si>
  <si>
    <t>LCP (2017)
2017/1472</t>
  </si>
  <si>
    <t>LCP (2017)
2017/1470</t>
  </si>
  <si>
    <t>LCP (2017)
2017/1469</t>
  </si>
  <si>
    <t>LCP (2017)
2017/1471</t>
  </si>
  <si>
    <t xml:space="preserve">Dual fuel gas turbines </t>
  </si>
  <si>
    <t xml:space="preserve">Gas oil </t>
  </si>
  <si>
    <t>In order to prevent or reduce NOX emissions to air from the combustion of gas oil in gas turbines, BAT is to use one or a combination of the techniques given below: (i) Water/steam addition; (ii) Low-NOX burners (LNB); (iii) Selective catalytic reduction (SCR)</t>
  </si>
  <si>
    <t>250</t>
  </si>
  <si>
    <t>Daily average or average over the sampling period.</t>
  </si>
  <si>
    <t>The emission level for NOX emissions to air from the combustion of gas oil in dual fuel gas turbines for emergency use operated &lt; 500 h/yr</t>
  </si>
  <si>
    <t>LCP (2017)
2017/1615</t>
  </si>
  <si>
    <t>3.3.2</t>
  </si>
  <si>
    <t>Engine</t>
  </si>
  <si>
    <t>LCP (2017)
2017/1643</t>
  </si>
  <si>
    <t>For plants operated &lt; 500 h/yr, these levels are indicative.
In the case of engines for emergency use operated &lt; 500 h/yr that could not apply the lean-burn concept or use SCR, the higher end of the indicative range is 175 mg/Nm3.</t>
  </si>
  <si>
    <t>LCP (2017)
2017/1645</t>
  </si>
  <si>
    <t>LCP (2017)
2017/1642</t>
  </si>
  <si>
    <t>LCP (2017)
2017/1644</t>
  </si>
  <si>
    <t>The higher end of the range is 220 mg/Nm3 for FBC boilers put into operation no later than 7 January 2014 and for lignite-fired PC boilers.</t>
  </si>
  <si>
    <t>LCP (2017)
2017/1468</t>
  </si>
  <si>
    <t>The lower end of the range is considered achievable when using SCR.
The higher end of the range is 175 mg/Nm3 for FBC boilers put into operation no later than 7 January 2014 and for lignite-fired PC boilers.</t>
  </si>
  <si>
    <t>LCP (2017)
2017/1466</t>
  </si>
  <si>
    <t>LCP (2017)
2017/1465</t>
  </si>
  <si>
    <t>LCP (2017)
2017/1467</t>
  </si>
  <si>
    <t>In order to prevent or reduce NOX emissions to air from the combustion of HFO and/or gas oil in reciprocating engines, BAT is to use one or a combination of the techniques given below: (i) Low-NOX combustion concept in diesel engines; (ii) Exhaust-gas recirculation (EGR); (iii) Water/steam addition; (iv) Selective catalytic reduction (SCR)</t>
  </si>
  <si>
    <t>625</t>
  </si>
  <si>
    <t>These BAT-AELs do not apply to plants operated &lt; 1 500 h/yr or to plants that cannot be fitted with secondary abatement techniques.</t>
  </si>
  <si>
    <t>LCP (2017)
2017/1604</t>
  </si>
  <si>
    <t>3.2.2</t>
  </si>
  <si>
    <t>750</t>
  </si>
  <si>
    <t>The BAT-AEL range is 1 150–1 900 mg/Nm3 for plants operated &lt; 1 500 h/yr and for plants that cannot be fitted with secondary abatement techniques.
For plants operated &lt; 500 h/yr, these levels are indicative.</t>
  </si>
  <si>
    <t>LCP (2017)
2017/1606</t>
  </si>
  <si>
    <t>190</t>
  </si>
  <si>
    <t>For plants including units of &lt; 20 MWth combusting HFO, the higher end of the BAT-AEL range applying to those units is 225 mg/Nm3.</t>
  </si>
  <si>
    <t>LCP (2017)
2017/1603</t>
  </si>
  <si>
    <t>LCP (2017)
2017/1605</t>
  </si>
  <si>
    <t>Gas turbine for mechanical drive applications — All but plants operated &lt; 500 h/yr</t>
  </si>
  <si>
    <t>These BAT-AELs also apply to the combustion of natural gas in dual-fuel-fired turbines
In the case of a gas turbine equipped with DLN, these BAT-AELs apply only when the DLN operation is effective.
For existing plants put into operation no later than 7 January 2014, the higher end of the BAT-AEL range is 65 mg/Nm3.
For existing plants put into operation no later than 7 January 2014, the higher end of the BAT-AEL range is 65 mg/Nm3.</t>
  </si>
  <si>
    <t>LCP (2017)
2017/1637</t>
  </si>
  <si>
    <t xml:space="preserve">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
For existing plants put into operation no later than 7 January 2014, the higher end of the BAT-AEL range is 60 mg/Nm3.
</t>
  </si>
  <si>
    <t>LCP (2017)
2017/1636</t>
  </si>
  <si>
    <t>Gas turbine put into operation no later than 27 November 2003, or existing gas turbine for emergency use and operated &lt; 500 h/yr</t>
  </si>
  <si>
    <t>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t>
  </si>
  <si>
    <t>LCP (2017)
2017/1634</t>
  </si>
  <si>
    <t>These BAT-AELs also apply to the combustion of natural gas in dual-fuel-fired turbines
In the case of a gas turbine equipped with DLN, these BAT-AELs apply only when the DLN operation is effective.
The lower end of the BAT-AEL range for NOX can be achieved with DLN burners.
These levels are indicative.</t>
  </si>
  <si>
    <t>LCP (2017)
2017/1635</t>
  </si>
  <si>
    <t>In order to prevent and/or reduce NOX emissions to air while limiting CO emissions to air from IGCC plants, BAT is to use one or a combination of the techniques given below: (i) Combustion optimisation; (ii) Water/steam addition; (iii) Dry low-NOX burners (DLN); (iv) Syngas dilution with waste nitrogen from the air supply unit (ASU); (v) Selective catalytic reduction (SCR)</t>
  </si>
  <si>
    <t>As an indication, the yearly average CO emission levels for existing plants operated ≥ 1 500 h/yr and for new plants will generally be &lt; 5–30 mg/Nm3.</t>
  </si>
  <si>
    <t>LCP (2017)
2017/1705</t>
  </si>
  <si>
    <t>7.1.2</t>
  </si>
  <si>
    <t>LCP (2017)
2017/1707</t>
  </si>
  <si>
    <t>LCP (2017)
2017/1704</t>
  </si>
  <si>
    <t>LCP (2017)
2017/1706</t>
  </si>
  <si>
    <t>OCGT</t>
  </si>
  <si>
    <t>These BAT-AELs also apply to the combustion of natural gas in dual-fuel-fired turbines
In the case of a gas turbine equipped with DLN, these BAT-AELs apply only when the DLN operation is effective.
These BAT-AELs do not apply to existing plants operated &lt; 1 500 h/yr.
Optimising the functioning of an existing technique to reduce NOX emissions further may lead to levels of CO emissions at the higher end of the indicative range for CO emissions given after this table.
These BAT-AELs do not apply to existing turbines for mechanical drive applications or to plants operated &lt; 500 h/yr.
For plants with a net electrical efficiency (EE) greater than 39 %, a correction factor may be applied to the higher end of the range, corresponding to [higher end] × EE/39, where EE is the net electrical energy efficiency or net mechanical energy efficiency of the plant determined at ISO baseload conditions.</t>
  </si>
  <si>
    <t>LCP (2017)
2017/1620</t>
  </si>
  <si>
    <t>These BAT-AELs also apply to the combustion of natural gas in dual-fuel-fired turbines
In the case of a gas turbine equipped with DLN, these BAT-AELs apply only when the DLN operation is effective.
These BAT-AELs do not apply to existing turbines for mechanical drive applications or to plants operated &lt; 500 h/yr.
For plants with a net electrical efficiency (EE) greater than 39 %, a correction factor may be applied to the higher end of the range, corresponding to [higher end] × EE/39, where EE is the net electrical energy efficiency or net mechanical energy efficiency of the plant determined at ISO baseload conditions.</t>
  </si>
  <si>
    <t>LCP (2017)
2017/1621</t>
  </si>
  <si>
    <t>OCGT (excluding turbines for mechanical drive applications) — All but plants operated &lt; 500 h/yr</t>
  </si>
  <si>
    <t>LCP (2017)
2017/1622</t>
  </si>
  <si>
    <t>These BAT-AELs also apply to the combustion of natural gas in dual-fuel-fired turbines
In the case of a gas turbine equipped with DLN, these BAT-AELs apply only when the DLN operation is effective.
The higher end of the range is 80 mg/Nm3 in the case of plants which were put into operation no later than 27 November 2003 and are operated between 500 h/yr and 1 500 h/yr.
These BAT-AELs do not apply to existing turbines for mechanical drive applications or to plants operated &lt; 500 h/yr.
For plants with a net electrical efficiency (EE) greater than 39 %, a correction factor may be applied to the higher end of the range, corresponding to [higher end] × EE/39, where EE is the net electrical energy efficiency or net mechanical e</t>
  </si>
  <si>
    <t>LCP (2017)
2017/1623</t>
  </si>
  <si>
    <t>Open-cycle gas turbines on offshore platforms</t>
  </si>
  <si>
    <t xml:space="preserve">Gaseous fuels </t>
  </si>
  <si>
    <t>In order to prevent or reduce NOX emissions to air from the combustion of gaseous and/or liquid fuels on offshore platforms, BAT is to use one or a combination of the techniques given below: (i) Advanced control system; (ii) Dry low-NOX burners (DLN); (iii) Lean-burn concept; (iv) Low-NOX burners (LNB)</t>
  </si>
  <si>
    <t>These BAT-AELs are based on &gt; 70 % of baseload power available on the day.
This includes single fuel and dual fuel gas turbines.
The lower end of the BAT-AEL range can be achieved with DLN burners.</t>
  </si>
  <si>
    <t>LCP (2017)
2017/1666</t>
  </si>
  <si>
    <t>These BAT-AELs are based on &gt; 70 % of baseload power available on the day. 
This includes single fuel and dual fuel gas turbines.
The higher end of the BAT-AEL range is 250 mg/Nm3 if DLN burners are not applicable.</t>
  </si>
  <si>
    <t>LCP (2017)
2017/1665</t>
  </si>
  <si>
    <t>Biomass-, peat-, coal- and/or lignite-fired combustion plant</t>
  </si>
  <si>
    <t>Co-incineration of waste with biomass, peat, coal and/or lignite</t>
  </si>
  <si>
    <t>In order to reduce emissions of volatile organic compounds and polychlorinated dibenzo-dioxins and -furans to air from the co-incineration of waste with biomass, peat, coal and/or lignite, BAT is to use a combination of the techniques given in BAT 6, BAT 26 and below: (i) Activated carbon injection; (ii) Rapid quenching using wet scrubbing/flue-gas condenser; (iii) Selective catalytic reduction (SCR)</t>
  </si>
  <si>
    <t xml:space="preserve">Once every 6 months </t>
  </si>
  <si>
    <t>LCP (2017)
2017/1701</t>
  </si>
  <si>
    <t>6.1.7</t>
  </si>
  <si>
    <t>100 % process fuels from the chemical industry</t>
  </si>
  <si>
    <t>In order to reduce emissions to air of volatile organic compounds and polychlorinated dibenzo- dioxins and -furans from the combustion of process fuels from the chemical industry in boilers, BAT is to use one or a combination of the techniques given in BAT 6 and below: (i) Activated carbon injection; (ii) Rapid quenching using wet scrubbing/flue-gas condenser; (iii) Selective catalytic reduction (SCR)</t>
  </si>
  <si>
    <t>0.036</t>
  </si>
  <si>
    <t>These BAT-AELs only apply to plants using fuels derived from chemical processes involving chlorinated substances.</t>
  </si>
  <si>
    <t>LCP (2017)
2017/1693</t>
  </si>
  <si>
    <t>5.1.6</t>
  </si>
  <si>
    <t>Sb + As + Pb + Cr + Co + Cu + Mn + Ni + V</t>
  </si>
  <si>
    <t>LCP (2017)
2017/1699</t>
  </si>
  <si>
    <t>LCP (2017)
2017/1695</t>
  </si>
  <si>
    <t>LCP (2017)
2017/1697</t>
  </si>
  <si>
    <t>SO2</t>
  </si>
  <si>
    <t>LCP (2017)
2017/1477</t>
  </si>
  <si>
    <t>LCP (2017)
2017/1481</t>
  </si>
  <si>
    <t>LCP (2017)
2017/1537</t>
  </si>
  <si>
    <t>LCP (2017)
2017/1539</t>
  </si>
  <si>
    <t>For existing plants burning fuels where the average sulphur content is 0,1 wt-% (dry) or higher, the higher end of the BAT-AEL range is 100 mg/Nm3.</t>
  </si>
  <si>
    <t>LCP (2017)
2017/1545</t>
  </si>
  <si>
    <t>For existing plants burning fuels where the average sulphur content is 0,1 wt-% (dry) or higher, the higher end of the BAT-AEL range is 165 mg/Nm3, or 215 mg/Nm3 if those plants have been put into operation no later than 7 January 2014 and/or are FBC boilers combusting peat.</t>
  </si>
  <si>
    <t>LCP (2017)
2017/1547</t>
  </si>
  <si>
    <t>70</t>
  </si>
  <si>
    <t>LCP (2017)
2017/1541</t>
  </si>
  <si>
    <t>175</t>
  </si>
  <si>
    <t>For existing plants burning fuels where the average sulphur content is 0,1 wt-% (dry) or higher, the higher end of the BAT-AEL range is 215 mg/Nm3.</t>
  </si>
  <si>
    <t>LCP (2017)
2017/1543</t>
  </si>
  <si>
    <t>LCP (2017)
2017/1479</t>
  </si>
  <si>
    <t>In the case of plants put into operation no later than 7 January 2014, the upper end of the BAT-AEL range is 250 mg/Nm3.</t>
  </si>
  <si>
    <t>LCP (2017)
2017/1483</t>
  </si>
  <si>
    <t>LCP (2017)
2017/1476</t>
  </si>
  <si>
    <t>LCP (2017)
2017/1478</t>
  </si>
  <si>
    <t>LCP (2017)
2017/1480</t>
  </si>
  <si>
    <t>LCP (2017)
2017/1482</t>
  </si>
  <si>
    <t>LCP (2017)
2017/1536</t>
  </si>
  <si>
    <t>LCP (2017)
2017/1538</t>
  </si>
  <si>
    <t>LCP (2017)
2017/1544</t>
  </si>
  <si>
    <t>LCP (2017)
2017/1546</t>
  </si>
  <si>
    <t>LCP (2017)
2017/1540</t>
  </si>
  <si>
    <t>LCP (2017)
2017/1542</t>
  </si>
  <si>
    <t>In order to prevent or reduce SOX emissions to air from the combustion of iron and steel process gases, BAT is to use a combination of the techniques given below: (i) Process gas management system and auxiliary fuel choice; (ii) Coke oven gas pretreatment at the iron- and steel-works</t>
  </si>
  <si>
    <t>For existing plants operated &lt; 1 500 h/yr, these BAT AELs do not apply.</t>
  </si>
  <si>
    <t>LCP (2017)
2017/1657</t>
  </si>
  <si>
    <t>4.2.3</t>
  </si>
  <si>
    <t>LCP (2017)
2017/1658</t>
  </si>
  <si>
    <t>In order to reduce SOX, HCl and HF emissions to air from the combustion of process fuels from the chemical industry in boilers, BAT is to use one or a combination of the techniques given below: (i) Fuel choice; (ii) Boiler sorbent injection (in-furnace or in-bed); (iii) Duct sorbent injection (DSI); (iv) Spray dry absorber (SDA); (v) Wet scrubbing; (vi) Wet flue-gas desulphurisation (wet FGD); (vii) Seawater FGD</t>
  </si>
  <si>
    <t>LCP (2017)
2017/1676</t>
  </si>
  <si>
    <t>In order to prevent or reduce SOX, HCl and HF emissions to air from the combustion of HFO and/or gas oil in boilers, BAT is to use one or a combination of the techniques given below: (i) Duct sorbent injection (DSI); (ii) Spray dry absorber (SDA); (iii) Flue-gas condenser; (iv) Wet flue-gas desulphurisation (wet FGD); (v) Seawater FGD; (vi) Fuel choice</t>
  </si>
  <si>
    <t>LCP (2017)
2017/1588</t>
  </si>
  <si>
    <t>For plants operated &lt; 500 h/yr, these levels are indicative.
For industrial boilers and district heating plants put into operation no later than 27 November 2003 and operated &lt; 1 500 h/yr, the higher end of the BAT-AEL range is 400 mg/Nm3.</t>
  </si>
  <si>
    <t>LCP (2017)
2017/1590</t>
  </si>
  <si>
    <t>LCP (2017)
2017/1592</t>
  </si>
  <si>
    <t>LCP (2017)
2017/1594</t>
  </si>
  <si>
    <t>LCP (2017)
2017/1675</t>
  </si>
  <si>
    <t>LCP (2017)
2017/1587</t>
  </si>
  <si>
    <t>LCP (2017)
2017/1589</t>
  </si>
  <si>
    <t>LCP (2017)
2017/1591</t>
  </si>
  <si>
    <t>120</t>
  </si>
  <si>
    <t>LCP (2017)
2017/1593</t>
  </si>
  <si>
    <t>LCP (2017)
2017/1659</t>
  </si>
  <si>
    <t>LCP (2017)
2017/1660</t>
  </si>
  <si>
    <t>All sizes</t>
  </si>
  <si>
    <t>In order to prevent or reduce SOX, HCl and HF emissions to air from the combustion of HFO and/or gas oil in reciprocating engines, BAT is to use one or a combination of the techniques given below: (i) Fuel choice; (ii) Duct sorbent injection (DSI); (iii) Wet flue-gas desulphurisation (wet FGD)</t>
  </si>
  <si>
    <t>These BAT-AELs do not apply to plants operated &lt; 1 500 h/yr.
The higher end of the BAT-AEL range is 280 mg/Nm3 if no secondary abatement technique can be applied. This corresponds to a sulphur content of the fuel of 0,5 wt-% (dry).</t>
  </si>
  <si>
    <t>LCP (2017)
2017/1608</t>
  </si>
  <si>
    <t>3.2.3</t>
  </si>
  <si>
    <t>235</t>
  </si>
  <si>
    <t>For plants operated &lt; 500 h/yr, these levels are indicative.
The higher end of the BAT-AEL range is 280 mg/Nm3 if no secondary abatement technique can be applied. This corresponds to a sulphur content of the fuel of 0,5 wt-% (dry).</t>
  </si>
  <si>
    <t>LCP (2017)
2017/1610</t>
  </si>
  <si>
    <t>LCP (2017)
2017/1607</t>
  </si>
  <si>
    <t>LCP (2017)
2017/1609</t>
  </si>
  <si>
    <t>Fluidised bed boiler</t>
  </si>
  <si>
    <t>For circulating fluidised bed boilers, the lower end of the range can be achieved by using high-efficiency wet FGD. The higher end of the range can be achieved by using boiler in-bed sorbent injection.</t>
  </si>
  <si>
    <t>LCP (2017)
2017/1489</t>
  </si>
  <si>
    <t xml:space="preserve">Existing </t>
  </si>
  <si>
    <t>LCP (2017)
2017/1491</t>
  </si>
  <si>
    <t>LCP (2017)
2017/1488</t>
  </si>
  <si>
    <t>LCP (2017)
2017/1490</t>
  </si>
  <si>
    <t xml:space="preserve">Gas turbines (including dual fuel turbines) </t>
  </si>
  <si>
    <t xml:space="preserve">New and existing </t>
  </si>
  <si>
    <t>In order to prevent or reduce SOX and dust emissions to air from the combustion of gas oil in gas turbines, BAT is to use the technique given below: Fuel choice</t>
  </si>
  <si>
    <t>These BAT-AELs do not apply to existing plants operated &lt; 1 500 h/yr.</t>
  </si>
  <si>
    <t>LCP (2017)
2017/1616</t>
  </si>
  <si>
    <t>3.3.3</t>
  </si>
  <si>
    <t>66</t>
  </si>
  <si>
    <t>LCP (2017)
2017/1617</t>
  </si>
  <si>
    <t>LCP (2017)
2017/1618</t>
  </si>
  <si>
    <t>LCP (2017)
2017/1619</t>
  </si>
  <si>
    <t>In order to reduce SOX emissions to air from IGCC plants, BAT is to use the technique given below: Acid gas removal</t>
  </si>
  <si>
    <t>LCP (2017)
2017/1708</t>
  </si>
  <si>
    <t xml:space="preserve">PC boiler </t>
  </si>
  <si>
    <t>The lower end of the range can be achieved with the use of low-sulphur fuels in combination with the most advanced wet abatement system designs.</t>
  </si>
  <si>
    <t>LCP (2017)
2017/1485</t>
  </si>
  <si>
    <t>The higher end of the BAT-AEL range is 220 mg/Nm3 in the case of plants put into operation no later than 7 January 2014 and operated &lt; 1 500 h/yr. For other existing plants put into operation no later than 7 January 2014, the higher end of the BAT-AEL range is 205 mg/Nm3.</t>
  </si>
  <si>
    <t>LCP (2017)
2017/1487</t>
  </si>
  <si>
    <t>LCP (2017)
2017/1484</t>
  </si>
  <si>
    <t>LCP (2017)
2017/1486</t>
  </si>
  <si>
    <t>TVOC</t>
  </si>
  <si>
    <t>LCP (2017)
2017/1702</t>
  </si>
  <si>
    <t>LCP (2017)
2017/1703</t>
  </si>
  <si>
    <t>LCP (2017)
2017/1694</t>
  </si>
  <si>
    <t>Direct discharges from flue-gas treatment  to receiving water body</t>
  </si>
  <si>
    <t>As</t>
  </si>
  <si>
    <t>In order to reduce emissions to water from flue-gas treatment, BAT is to use an appropriate combination of the techniques given below, and to use secondary techniques as close as possible to the source in order to avoid dilution: (i) Optimised combustion (see BAT 6) and flue-gas treatment systems (e.g. SCR/SNCR, see BAT 7); (ii) Adsorption on activated carbon; (iii) Aerobic biological treatment; (iv) Anoxic/anaerobic biological treatment; (v) Coagulation and flocculation; (vi) Crystallisation; (vii) Filtration (e.g. sand filtration, microfiltration, ultrafiltration); (viii) Flotation; (ix) Ion exchange; (x) Neutralisation; (xi) Oxidation; (xii) Precipitation; (xiii) Sedimentation; (xiv) Stripping</t>
  </si>
  <si>
    <t>ug/l</t>
  </si>
  <si>
    <t>Once every month</t>
  </si>
  <si>
    <t>LCP (2017)
2017/1449</t>
  </si>
  <si>
    <t>Cd</t>
  </si>
  <si>
    <t>LCP (2017)
2017/1450</t>
  </si>
  <si>
    <t>Either the BAT-AEL for TOC or the BAT-AEL for COD applies. TOC is the preferred option because its monitoring does not rely on the use of very toxic compounds.
This BAT-AEL applies after subtraction of the intake load.
This BAT-AEL only applies to waste water from the use of wet FGD.</t>
  </si>
  <si>
    <t>LCP (2017)
2017/1443</t>
  </si>
  <si>
    <t>Cr</t>
  </si>
  <si>
    <t>LCP (2017)
2017/1451</t>
  </si>
  <si>
    <t>Cu</t>
  </si>
  <si>
    <t>LCP (2017)
2017/1452</t>
  </si>
  <si>
    <t>Flouride</t>
  </si>
  <si>
    <t>This BAT-AEL only applies to waste water from the use of wet FGD.</t>
  </si>
  <si>
    <t>LCP (2017)
2017/1445</t>
  </si>
  <si>
    <t>LCP (2017)
2017/1453</t>
  </si>
  <si>
    <t>Ni</t>
  </si>
  <si>
    <t>LCP (2017)
2017/1454</t>
  </si>
  <si>
    <t>Pb</t>
  </si>
  <si>
    <t>LCP (2017)
2017/1455</t>
  </si>
  <si>
    <t>This BAT-AEL only applies to waste water from the use of wet FGD.
This BAT-AEL only applies to combustion plants using calcium compounds in flue-gas treatment. 
The higher end of the BAT-AEL range may not apply in the case of highly saline waste water (e.g. chloride concentrations ≥ 5 g/l) due to the increased solubility of calcium sulphate.
This BAT-AEL does not apply to discharges to the sea or to brackish water bodies.</t>
  </si>
  <si>
    <t>LCP (2017)
2017/1446</t>
  </si>
  <si>
    <t>LCP (2017)
2017/1447</t>
  </si>
  <si>
    <t xml:space="preserve">Sulphite </t>
  </si>
  <si>
    <t>LCP (2017)
2017/1448</t>
  </si>
  <si>
    <t xml:space="preserve">Total organic carbon (TOC) </t>
  </si>
  <si>
    <t xml:space="preserve">LCP (2017)
2017/1442 </t>
  </si>
  <si>
    <t>LCP (2017)
2017/1444</t>
  </si>
  <si>
    <t>Zn</t>
  </si>
  <si>
    <t>LCP (2017)
2017/1456</t>
  </si>
  <si>
    <t>Non-ferrous Metals Industries</t>
  </si>
  <si>
    <t>2.  Processing of non-ferrous metals</t>
  </si>
  <si>
    <t>2.1: Metal ore (including sulphide ore) roasting or sintering; 
2.5: (a) production of non-ferrous crude metals from ore, concentrates or secondary raw materials by metallurgical, chemical or electrolytic processes; (b) melting, including the alloyage, of non-ferrous metals, including recovered products and operation of non-ferrous metal foundries, with a melting capacity exceeding 4 tonnes per day for lead and cadmium or 20 tonnes per day for all other metals;
6.8: Production of carbon (hard-burnt coal) or electrographite by means of incineration or graphitisation.
processes</t>
  </si>
  <si>
    <t>Alumina and Anode production</t>
  </si>
  <si>
    <t>Anode production</t>
  </si>
  <si>
    <t>Baking plant in a stand-alone anode production plant</t>
  </si>
  <si>
    <t>BaP</t>
  </si>
  <si>
    <t>In order to reduce dust, PAH and fluoride emissions to air from a baking plant in a stand-alone anode production plant, BAT is to use a pre-filtration unit and a regenerative thermal oxidiser followed by a dry scrubber (e.g. lime bed)</t>
  </si>
  <si>
    <t xml:space="preserve">Once per year </t>
  </si>
  <si>
    <t>Average over sampling period</t>
  </si>
  <si>
    <t xml:space="preserve">NFM (2016) 2016/1032 
</t>
  </si>
  <si>
    <t>1.3.2.1.2</t>
  </si>
  <si>
    <t xml:space="preserve">Baking plant with a primary aluminium smelter </t>
  </si>
  <si>
    <t>In order to reduce dust, sulphur dioxide, PAH and fluoride emissions to air from a baking plant in an anode production plant integrated with a primary aluminium smelter, BAT is to use one or a combination of the techniques given below: (i) Use of raw materials and fuels containing a
low amount of sulphur; (ii) Dry scrubber using alumina as the adsorbent
agent followed by a bag filter; (iii) Wet scrubber; (iv) Regenerative thermal oxidiser in combination
with a dust abatement system</t>
  </si>
  <si>
    <t>Paste plant (hot pitch storage, paste
mixing, cooling and forming)</t>
  </si>
  <si>
    <t>In order to reduce dust and PAH emissions to air from a paste plant (hot pitch storage, paste mixing, cooling and forming), BAT is to use one or a combination of the techniques given below: (i) Dry scrubber using coke as the adsorbent agent, with or without precooling, followed by a bag filter; (ii) Regenerative thermal oxidiser; (iii) Catalytic thermal oxidiser</t>
  </si>
  <si>
    <t xml:space="preserve">Average over the sampling period </t>
  </si>
  <si>
    <t>1.3.2.1.1</t>
  </si>
  <si>
    <t>Carbon and/or Graphite Production</t>
  </si>
  <si>
    <t>Baking</t>
  </si>
  <si>
    <t>In order to reduce dust and PAH emissions to air from baking, BAT is to use one or a combination of the techniques given below: (i) ESP, in combination with a thermal oxidation step (e.g.
regenerative thermal oxidiser) when highly volatile
compounds are expected; (ii) Regenerative thermal oxidiser, in combination with a
pretreatment (e.g. ESP) in cases of a high dust content
in the exhaust gas; (iii) Thermal oxidiser</t>
  </si>
  <si>
    <t>Once per year</t>
  </si>
  <si>
    <t>The lower end of the range is associated with the use of a thermal oxidiser. The upper end of the range is associated with the use of a combination of an ESP and a regenerative thermal oxidiser.
For cathode production, the upper end of the range is 0,05 mg/Nm3.</t>
  </si>
  <si>
    <t>1.9.1.2</t>
  </si>
  <si>
    <t>Impregnation</t>
  </si>
  <si>
    <t>In order to reduce dust and PAH emissions to air from impregnation, BAT is to use one or a combination of the techniques given below: (i) Dry scrubber followed by a bag filter; (ii) Coke filter; (iii) Thermal oxidiser</t>
  </si>
  <si>
    <t>Production of green paste and green shapes</t>
  </si>
  <si>
    <t>In order to reduce dust and PAH emissions to air from the production of green paste and green shapes, BAT is to use one or a combination of the techniques given below: (i) Dry scrubber using coke as the adsorbent agent and with or without precooling, followed by a bag
filter; (ii) Coke filter; (iii) Regenerative thermal oxidiser; (iv) Thermal oxidiser</t>
  </si>
  <si>
    <t>Storage, handling and transportation of coke and pitch, and mechanical processes (such as grinding) and graphitising and machining</t>
  </si>
  <si>
    <t>In order to reduce dust emissions to air from the storage, handling and transportation of coke and pitch, and mechanical processes (such as grinding) and graphitising and machining, BAT is to use a bag filter.</t>
  </si>
  <si>
    <t>BaP particles are only expected if processing solid pitch</t>
  </si>
  <si>
    <t>Zinc and/or Cadmium Production</t>
  </si>
  <si>
    <t>Cadmium Production</t>
  </si>
  <si>
    <t>Pyrometallurgical cadmium production and the melting, alloying and casting of cadmium ingots</t>
  </si>
  <si>
    <t xml:space="preserve">In order to reduce dust and metal emissions to air from pyrometallurgical cadmium production and the melting, alloying and casting of cadmium ingots, BAT is to use one or a combination of the techniques given below: (i) Bag filter; (ii) ESP; (iii) Wet scrubber </t>
  </si>
  <si>
    <t>1.5.4.1.2</t>
  </si>
  <si>
    <t xml:space="preserve">Secondary aluminium production </t>
  </si>
  <si>
    <t>Thermal treatment of contaminated secondary raw materials (e.g. swarf), the melting furnace, and remelting and molten metal treatment</t>
  </si>
  <si>
    <t>Cl2</t>
  </si>
  <si>
    <t>In order to reduce emissions to air of HCl, Cl2 and HF from the thermal treatment of contaminated secondary raw materials (e.g. swarf), the melting furnace, and remelting and molten metal treatment, BAT is to use one or a combination of the techniques given below: (i) Select and feed the raw materials according to the furnace and the abatement techniques used; (ii) Ca(OH)2 or sodium bicarbonate injection in combination with a bag filter; (iii) Control of the refining process, adapting the quantity of refining gas used to remove the contaminants
present into the molten metals; (iv) Use of dilute chlorine with inert gas in the refining process</t>
  </si>
  <si>
    <t>Only applicable to emissions from refining processes carried out with chemicals containing chlorine.</t>
  </si>
  <si>
    <t>1.3.4.3.4</t>
  </si>
  <si>
    <t>Metals Production</t>
  </si>
  <si>
    <t>Hydrometallurgical operation, including the associated incineration, calcining and drying operations</t>
  </si>
  <si>
    <t>In order to reduce HCl and Cl2 emissions to air from a hydrometallurgical operation, including the associated incineration, calcining and drying operations, BAT is to use an alkaline scrubber.</t>
  </si>
  <si>
    <t>1.6.1.5</t>
  </si>
  <si>
    <t>Nickel and/or Cobalt Production</t>
  </si>
  <si>
    <t>Atmospheric or pressure leaching processes</t>
  </si>
  <si>
    <t>In order to reduce nickel and chlorine emissions to air from the atmospheric or pressure leaching processes, BAT is to use a wet scrubber.</t>
  </si>
  <si>
    <t>1.8.2.3</t>
  </si>
  <si>
    <t>Daily average</t>
  </si>
  <si>
    <t>Daily average or as an average over the sampling period</t>
  </si>
  <si>
    <t>Continuous or
once per year</t>
  </si>
  <si>
    <t>Primary aluminium production</t>
  </si>
  <si>
    <t xml:space="preserve">Electrolysis house (collected from the electrolytic cells and roof vents) </t>
  </si>
  <si>
    <t xml:space="preserve">In order to prevent or collect diffuse emissions from electrolytic cells in primary aluminium production using the Søderberg technology, BAT is to use a combination of the techniques given below: (i) Use of paste with a pitch content between 25 % and 28 % (dry paste); (ii) Upgrade the manifold design to allow closed point feeding operations and improved off-gas collection
efficiency; (iii) Alumina point feeding
In order to prevent or collect diffuse emissions from electrolytic cells in primary aluminium
production using prebaked anodes, BAT is to use a combination of the techniques given below: (i) Automatic multiple point feeding of alumina; (ii) Complete hood coverage of the cell and adequate off-gas extraction rates (to lead the off-gas to the
treatment in BAT 67) taking into account fluoride generation from bath and carbon anode
consumption; (iii) Boosted suction system connected to the abatement techniques listed in BAT 67; (iv) Minimisation of the time for changing anodes and other activities that require cell hoods to be
removed; (v) Efficient process control system avoiding process deviations that might otherwise lead to increased cell
evolution and emissions; (vi) Use of a programmed system for cell operations and maintenance; (vii) Use of established efficient cleaning methods in the rodding plant to recover fluorides and carbonl (viii) Storage of removed anodes in a compartment near the cell, connected to the treatment in BAT 67, or
storage of the butts in confined boxes
In order to reduce dust, metal and fluoride emissions to air from electrolytic cells, BAT is to use
one of the techniques given below: (i) Dry scrubber using alumina as the adsorbent agent
followed by a bag filter; (ii) Dry scrubber using alumina as the adsorbent agent
followed by a bag filter and a wet scrubber
</t>
  </si>
  <si>
    <t>kg/t Al</t>
  </si>
  <si>
    <t>As mass of pollutant emitted during a year from the electrolysis house divided by the mass of liquid aluminium produced in the same year.</t>
  </si>
  <si>
    <t xml:space="preserve">
 These BAT-AELs are not applicable to plants that due to their configuration cannot measure roof emissions.</t>
  </si>
  <si>
    <t>1.3.3.1.2</t>
  </si>
  <si>
    <t>Electrolytic cells</t>
  </si>
  <si>
    <t>In order to reduce dust, metal and fluoride emissions to air from electrolytic cells, BAT is to use one of the techniques given below: (i) Dry scrubber using alumina as the adsorbent agent
followed by a bag filter; (ii) Dry scrubber using alumina as the adsorbent agent
followed by a bag filter and a wet scrubber</t>
  </si>
  <si>
    <t>Daily average or average over the sampling period</t>
  </si>
  <si>
    <t>1.3.3.1.1</t>
  </si>
  <si>
    <t>Melting and molten metal treatment and casting</t>
  </si>
  <si>
    <t>In order to prevent or reduce dust and metal emissions to air from melting and molten metal
treatment and casting in primary aluminium production, BAT is to use one or both of the techniques given
below</t>
  </si>
  <si>
    <t>Average of the samples obtained over a year</t>
  </si>
  <si>
    <t>The lower end of the range is associated with the use of a bag filter</t>
  </si>
  <si>
    <t>Storage, handling and transport of raw materials</t>
  </si>
  <si>
    <t>In order to reduce dust emissions from the storage, handling and transport of raw materials, BAT is to use a bag filter.</t>
  </si>
  <si>
    <t xml:space="preserve">Oncer per year </t>
  </si>
  <si>
    <t>Furnace processes such as charging, melting, tapping and molten metal treatment</t>
  </si>
  <si>
    <t>In order to reduce dust and metal emissions to air from furnace processes such as charging, melting, tapping and molten metal treatment in secondary aluminium production, BAT is to use a bag filter</t>
  </si>
  <si>
    <t>1.3.4.3.2</t>
  </si>
  <si>
    <t>Remelting</t>
  </si>
  <si>
    <t>In order to reduce dust and metal emissions to air from remelting in secondary aluminium production, BAT is to use one or a combination of the techniques given below: (i) Use of uncontaminated aluminium material i.e. solid material free of substances such as paint, plastic
or oil (e.g. billets); (ii) Optimise combustion conditions to reduce the emissions of dust; (iii) Bag filter</t>
  </si>
  <si>
    <t>For furnaces designed to use and using only uncontaminated raw material, for which dust emissions are below 1 kg/h, the upper end of the range is 25 mg/Nm3 as an average of the samples obtained over a year.</t>
  </si>
  <si>
    <t>Swarf drying and the removal of oil and organic compounds from the swarf, from the crushing, milling and dry separation of non-metallic constituents and metals other than aluminium, and from the storage, handling and transport</t>
  </si>
  <si>
    <t>In order to reduce dust and metal emissions from the swarf drying and the removal of oil and organic compounds from the swarf, from the crushing, milling and dry separation of non-metallic constituents and metals other than aluminium, and from the storage, handling and transport in secondary aluminium production, BAT is to use a bag filter.</t>
  </si>
  <si>
    <t>Aluminium Production</t>
  </si>
  <si>
    <t>Salt slag recycling process</t>
  </si>
  <si>
    <t>Crushing and dry milling associated with the salt slag recovery process</t>
  </si>
  <si>
    <t>In order to reduce dust and metal emissions to air from crushing and dry milling associated with the salt slag recovery process, BAT is to use a bag filter.</t>
  </si>
  <si>
    <t>Daily average or average over sampling period</t>
  </si>
  <si>
    <t>1.3.5.2</t>
  </si>
  <si>
    <t>The lower end of the range is associated with the use of a combination of an ESP and a regenerative thermal oxidiser. The higher end of the range is associated with the use of a thermal oxidiser.</t>
  </si>
  <si>
    <t>Copper production</t>
  </si>
  <si>
    <t>Anode casting (in primary and secondary copper production)</t>
  </si>
  <si>
    <t>In order to reduce dust and metal emissions to air from anode casting in primary and secondary copper production, BAT is to use a bag filter or, in the case of off-gases with a water content close to the dew point, a wet scrubber or a demister.</t>
  </si>
  <si>
    <t>The lower end of the range is associated with the use of a bag filter.</t>
  </si>
  <si>
    <t>1.2.3.9</t>
  </si>
  <si>
    <t>Anode furnace (in primary and secondary copper production)</t>
  </si>
  <si>
    <t>In order to reduce dust and metal emissions to air from the anode furnace in primary and secondary copper production, BAT is to use a bag filter or a scrubber in combination with an ESP.</t>
  </si>
  <si>
    <t>Dust emissions are expected to be towards the lower end of the range when emissions of heavy metals are above the following levels: 1 mg/Nm3 for lead, 1 mg/Nm3 for copper, 0,05 mg/Nm3 for arsenic, 0,05 mg/Nm3 for cadmium</t>
  </si>
  <si>
    <t>1.2.3.8</t>
  </si>
  <si>
    <t>Concentrate drying in primary copper production</t>
  </si>
  <si>
    <t>In order to reduce dust and metal emissions to air from concentrate drying in primary copper production, BAT is to use a bag filter.</t>
  </si>
  <si>
    <t xml:space="preserve">Dust emissions are expected to be towards the lower end of the range when emissions of heavy metals are above the
following levels: 1 mg/Nm3 for lead, 1 mg/Nm3 for copper, 0,05 mg/Nm3 for arsenic, 0,05 mg/Nm3 for cadmium. </t>
  </si>
  <si>
    <t>1.2.3.3</t>
  </si>
  <si>
    <t>Copper melting furnace</t>
  </si>
  <si>
    <t>In order to reduce dust and metal emissions to air from a copper melting furnace, BAT is to select and feed the raw materials according to the furnace type and the abatement system used and to use a bag filter.</t>
  </si>
  <si>
    <t>Dust emissions are expected to be towards the lower end of the range when emissions of copper are above 1 mg/Nm3</t>
  </si>
  <si>
    <t>1.2.3.10</t>
  </si>
  <si>
    <t>Copper-rich slag furnace processing</t>
  </si>
  <si>
    <t>In order to reduce dust and metal emissions to air from copper-rich slag furnace processing, BAT is to use a bag filter or a scrubber in combination with an ESP.</t>
  </si>
  <si>
    <t>Dust emissions are expected to be towards the lower end of the range when emissions of lead are above 1 mg/Nm3</t>
  </si>
  <si>
    <t>1.2.3.7</t>
  </si>
  <si>
    <t>Primary copper smelter and converter (emissions other than those that are routed to the sulphuric acid or liquid SO2 plant or power plant)</t>
  </si>
  <si>
    <t>In order to reduce dust and metal emissions to air (other than those that are routed to the sulphuric acid or liquid SO2 plant or power plant) from the primary copper smelter and converter, BAT is to use a bag filter and/or a wet scrubber.</t>
  </si>
  <si>
    <t xml:space="preserve">Dust emissions are expected to be towards the lower end of the range when emissions of heavy metals are above the following levels: 1 mg/Nm3 for lead, 1 mg/Nm3 for copper, 0,05 mg/Nm3 for arsenic, 0,05 mg/Nm3 for cadmium.
 When the concentrates used have a high organic carbon content (e.g. around 10 wt-%), emissions of up to 10 mg/Nm3
can be expected. </t>
  </si>
  <si>
    <t>1.2.3.4</t>
  </si>
  <si>
    <t>Reception,           storage,           handling,           transport,           metering,           mixing,           
blending,  crushing,  drying,  cutting  and  screening  of  raw  
materials,  and  the  pyrolytic  treatment  of  copper  turnings  
in  primary  and  secondary  copper  production</t>
  </si>
  <si>
    <t>In order to reduce dust and metal emissions to air from the reception, storage, handling, transport, metering, mixing, blending, crushing, drying, cutting and screening of raw materials, and the pyrolytic treatment of copper turnings in primary and secondary copper production, BAT is to use a bag filter.</t>
  </si>
  <si>
    <t>1.2.3.2</t>
  </si>
  <si>
    <t>Secondary copper holding furnace</t>
  </si>
  <si>
    <t>In order to reduce dust and metal emissions to air from the secondary copper holding furnace, BAT is to use a bag filter</t>
  </si>
  <si>
    <t>1.2.3.6</t>
  </si>
  <si>
    <t>Secondary copper smelter and converter and processing of secondary copper intermediates (emissions other than those that are routed to the sulphuric acid plant)</t>
  </si>
  <si>
    <t>In order to reduce dust and metal emissions to air (other than those that are routed to the sulphuric acid plant) from the secondary copper smelter and converter and from the processing of secondary copper intermediates, BAT is to use a bag filter.</t>
  </si>
  <si>
    <t>1.2.3.5</t>
  </si>
  <si>
    <t>Ferro-alloys Production</t>
  </si>
  <si>
    <t>— Closed submerged arc furnace or closed plasma
dust process
— Refractory-lined crucible for the production of
ferro-molybdenum and ferro-vanadium</t>
  </si>
  <si>
    <t>In order to reduce dust and metal emissions to air from a closed submerged arc furnace or a closed plasma dust process, BAT is to use one of the techniques given below: (i) Wet scrubber in combination with an ESP; (ii) Bag filter 
In order to reduce dust and metal emissions to air from a refractory-lined crucible for the
production of ferro-molybdenum and ferro-vanadium, BAT is to use a bag filter.</t>
  </si>
  <si>
    <t>As a daily average or as an average over the sampling period.</t>
  </si>
  <si>
    <t>1.7.2.2</t>
  </si>
  <si>
    <t>— Storage, handling and transport of solid materials — Pretreatment operations such as metering, mixing, blending and degreasing — Tapping, casting and packaging</t>
  </si>
  <si>
    <t>In order to reduce dust and metal emissions to air from the storage, handling and transport of solid materials, and from pretreatment operations such as metering, mixing, blending and degreasing, and from tapping, casting and packaging, BAT is to use a bag filter.</t>
  </si>
  <si>
    <t>As an average over the sampling period.</t>
  </si>
  <si>
    <t>Crushing, briquetting, pelletising and sintering</t>
  </si>
  <si>
    <t>In order to reduce dust and metal emissions to air from crushing, briquetting, pelletising and sintering, BAT is to use a bag filter or a bag filter in combination with other techniques.</t>
  </si>
  <si>
    <t xml:space="preserve">
The upper end of the range can be up to 10 mg/Nm3 for cases where a bag filter cannot be used. </t>
  </si>
  <si>
    <t>Open or semi-closed submerged arc furnace</t>
  </si>
  <si>
    <t>In order to reduce dust and metal emissions to air from an open or a semi-closed submerged arc furnace, BAT is to use a bag filter.</t>
  </si>
  <si>
    <t xml:space="preserve">
The upper end of the range may be up to 15 mg/Nm3 for the production of FeMn, SiMn, CaSi due to the sticky nature
of the dust (caused e.g. by its hygroscopic capacity or chemical characteristics) affecting the efficiency of the bag filter. 
Dust emissions are expected to be towards the lower end of the range when emissions of metals are above the
following levels: 1 mg/Nm3 for lead, 0,05 mg/Nm3 for cadmium, 0,05 mg/Nm3 for chromiumVI, 0,05 mg/Nm3 for
thallium.
</t>
  </si>
  <si>
    <t>Lead and/or Tin Production</t>
  </si>
  <si>
    <t xml:space="preserve">Battery preparation (crushing, screning and classifying) </t>
  </si>
  <si>
    <t>In order to reduce dust and metal emissions to air from battery preparation (crushing, screening and classifying), BAT is to use a bag filter or a wet scrubber.</t>
  </si>
  <si>
    <t>1.4.1.2</t>
  </si>
  <si>
    <t xml:space="preserve">Primary and secondary </t>
  </si>
  <si>
    <t>Charging, smelting and tapping</t>
  </si>
  <si>
    <t>In order to reduce dust and metal emissions to air (other than those that are routed to the sulphuric acid or liquid SO2 plant) from charging, smelting and tapping in primary and secondary lead and/or tin production, BAT is to use a bag filter.</t>
  </si>
  <si>
    <t xml:space="preserve">Daily average or  average over the sampling period </t>
  </si>
  <si>
    <t>Dust emissions are expected to be towards the lower end of the range when emissions are above the following levels: 1 mg/Nm3 for copper, 0,05 mg/Nm3 for arsenic, 0,05 mg/Nm3 for cadmium.</t>
  </si>
  <si>
    <t>Raw material preparation</t>
  </si>
  <si>
    <t>In order to reduce dust and metal emissions to air from raw material preparation (such as reception, handling, storage, metering, mixing, blending, drying, crushing, cutting and screening) in primary and secondary lead/or and tin production, BAT is to use a bag filter.</t>
  </si>
  <si>
    <t>Remelting, refining and casting</t>
  </si>
  <si>
    <t>In order to reduce dust and metal emissions to air from remelting, refining and casting in primary and secondary lead and/or tin production, BAT is to use the techniques given below: (i) For pyrometallurgical processes: maintain the temperature of the melt bath at the lowest possible level
according to the process stage in combination with a bag filter; (ii) For hydrometallurgical processes: use a wet scrubber</t>
  </si>
  <si>
    <t>Continous</t>
  </si>
  <si>
    <t>Dust emissions are expected to be towards the lower end of the range when emissions are above the following levels: 1 mg/Nm3 for copper, 1 mg/Nm3 for antimony, 0,05 mg/Nm3 for arsenic, 0,05 mg/Nm3 for cadmium.</t>
  </si>
  <si>
    <t>Crushing, sieving, mixing, melting, smelting, incineration, calcining, drying and refining</t>
  </si>
  <si>
    <t>In order to reduce dust and metal emissions to air from all dusty operations, such as crushing, sieving, mixing, melting, smelting, incineration, calcining, drying and refining, BAT is to use one of the techniques given below: (i) Bag filter; (ii) Wet scrubber in combination with an ESP, allowing
the recovery of selenium</t>
  </si>
  <si>
    <t>1.6.1.2</t>
  </si>
  <si>
    <t>Handling and storage of raw materials, material pretreatment processes (such as ore preparation and ore/concentrate drying), furnace charging, smelting, converting, thermal refining and nickel powder and briquette production</t>
  </si>
  <si>
    <t>When processing sulphidic ores, in order to reduce dust and metal emissions to air from the
handling and storage of raw materials, material pretreatment processes (such as ore preparation and ore/concentrate
drying), furnace charging, smelting, converting, thermal refining and nickel powder and briquette
production, BAT is to use a bag filter or a combination of an ESP and a bag filter.</t>
  </si>
  <si>
    <t>1.8.2.2</t>
  </si>
  <si>
    <t>Hydrometallurgical zinc production</t>
  </si>
  <si>
    <t>Handling and storage of raw materials, dry roaster feed preparation, dry roaster feeding and calcine processing</t>
  </si>
  <si>
    <t>In order to reduce dust and metal emissions to air from the handling and storage of raw materials, dry roaster feed preparation, dry roaster feeding and calcine processing, BAT is to use a bag filter.</t>
  </si>
  <si>
    <t>1.5.1.1.2.2</t>
  </si>
  <si>
    <t>Melting, alloying and casting of zinc ingots and zinc power production</t>
  </si>
  <si>
    <t>Melting, alloying and casting of zinc ingots and zinc powder production</t>
  </si>
  <si>
    <t>In order to reduce dust and metal emissions to air from the melting, alloying and casting of zinc ingots and zinc powder production, BAT is to use a bag filter.</t>
  </si>
  <si>
    <t>1.5.3.1.2</t>
  </si>
  <si>
    <t>Pyrometallurgical zinc production</t>
  </si>
  <si>
    <t>In order to reduce dust and metal emissions to air (other than those that are routed to the sulphuric acid plant) from pyrometallurgical zinc production, BAT is to use a bag filter.</t>
  </si>
  <si>
    <t>When a bag filter is not applicable, the upper end of the range is 10 mg/Nm3</t>
  </si>
  <si>
    <t>1.5.1.2.1.1</t>
  </si>
  <si>
    <t xml:space="preserve">Secondary </t>
  </si>
  <si>
    <t>Melting of metallic and mixed metallic/oxidic streams, and from the slag fuming furnace and the Waelz kiln</t>
  </si>
  <si>
    <t>In order to reduce dust and metal emissions to air from the melting of metallic and mixed metallic/oxidic streams, and from the slag fuming furnace and the Waelz kiln, BAT is to use a bag filter.</t>
  </si>
  <si>
    <t>A bag filter may not be applicable for a clinker operation (where chlorides need to be abated instead of metal oxides).
When a bag filter is not applicable, the upper end of the range may be higher, up to 15 mg/Nm3. 
 Dust emissions are expected to be towards the lower end of the range when emissions of arsenic or cadmium are
above 0,05 mg/Nm3.</t>
  </si>
  <si>
    <t>1.5.2.1.1</t>
  </si>
  <si>
    <t>Pelletising and slag processing</t>
  </si>
  <si>
    <t>In order to reduce dust and metal emissions to air from pelletising and slag processing, BAT is to use a bag filter.</t>
  </si>
  <si>
    <t>Wet milling and leaching from the salt slag recovery process</t>
  </si>
  <si>
    <t>H2S</t>
  </si>
  <si>
    <t>In order to reduce gaseous emissions to air from wet milling and leaching from the salt slag recovery process, BAT is to use one or a combination of the techniques given below: (i) Activated carbon injection; (ii) Afterburner; (iii) Wet scrubber with H2SO4 solution</t>
  </si>
  <si>
    <t>1.3.5.3</t>
  </si>
  <si>
    <t>Leaching, purification and electrolysis, and to reduce arsane and stibane emissions from purification</t>
  </si>
  <si>
    <t>H2SO4</t>
  </si>
  <si>
    <t>In order to reduce zinc and sulphuric acid emissions to air from leaching, purification and electrolysis, and to reduce arsane and stibane emissions from purification, BAT is to use one or a combination of the techniques given below: (i) Wet scrubber; (ii) Demister; (iii) Centrifugal system</t>
  </si>
  <si>
    <t>Daily average or  an average over the sampling period</t>
  </si>
  <si>
    <t>For refining carried out with chemicals containing chlorine, the BAT-AEL refers to the average concentration during chlorination.</t>
  </si>
  <si>
    <t xml:space="preserve">In order to reduce emissions of HCl and HF to air from the melting of metallic and mixed metallic/oxidic streams, and from the slag fuming furnace and the Waelz kiln, BAT is to use one of the techniques given below: (i) Injection of adsorbent followed by a bag filter; (ii) Wet scrubber </t>
  </si>
  <si>
    <t>1.5.2.1.3</t>
  </si>
  <si>
    <t>Pyrometallurgical process</t>
  </si>
  <si>
    <t>Mercury and its compounds, expressed as Hg</t>
  </si>
  <si>
    <t>In order to reduce mercury emissions to air (other than those that are routed to the sulphuric acid plant) from a pyrometallurgical process, BAT is to use one or both of the techniques given below: (i) Use raw materials with a low mercury content, including by cooperating with providers in order to
remove mercury from secondary materials; (ii) Use adsorbents (e.g. activated carbon, selenium) in combination with dust filtration</t>
  </si>
  <si>
    <t>As a daily average or as an average over the sampling period.
The lower end of the range is associated with the use of adsorbents (e.g. activated carbon, selenium) in combination
with dust filtration, except for processes using Waelz kilns.</t>
  </si>
  <si>
    <t>1.1.6</t>
  </si>
  <si>
    <t>NH3</t>
  </si>
  <si>
    <t>Hydrometallurgical operation using ammonia or ammonium chloride</t>
  </si>
  <si>
    <t>In order to reduce NH3 emissions to air from a hydrometallurgical operation using ammonia or ammonium chloride, BAT is to use a wet scrubber with sulphuric acid.</t>
  </si>
  <si>
    <t>1.6.1.6</t>
  </si>
  <si>
    <t>Nickel matte refining process using ferric
chloride with chlorine</t>
  </si>
  <si>
    <t>In order to reduce nickel emissions to air from the nickel matte refining process using ferric chloride with chlorine, BAT is to use a bag filter.</t>
  </si>
  <si>
    <t>Hydrometallurgical operation involving dissolving/leaching with nitric acid</t>
  </si>
  <si>
    <t xml:space="preserve">In order to reduce NOX emissions to air from a hydrometallurgical operation involving dissolving/leaching with nitric acid, BAT is to use one or both of the techniques given below: (i)Alkaline scrubber with caustic soda; (ii) Scrubber with oxidation agents (e.g. oxygen, hydrogen peroxide) and reducing agents (e.g. nitric acid,
urea) for those vessels in hydrometallurgical operations with the potential to generate high concentrations
of NOX. It is often applied in combination with (i) 
</t>
  </si>
  <si>
    <t>Continuous or once per year</t>
  </si>
  <si>
    <t xml:space="preserve">Hourly average or average over the sampling period </t>
  </si>
  <si>
    <t>1.6.1.3</t>
  </si>
  <si>
    <t>Thermal treatment of contaminated secondary raw materials (e.g. swarf) and from the melting furnace</t>
  </si>
  <si>
    <t>In order to reduce emissions to air of organic compounds and PCDD/F from the thermal treatment of contaminated secondary raw materials (e.g. swarf) and from the melting furnace, BAT is to use a bag filter in combination with at least one of the techniques given below: (i) Select and feed the raw materials according to the furnace and the abatement techniques used; (ii) Internal burner system for melting furnaces; (iii) Afterburner; (iv) Rapid quenching; (v) Activated carbon injection</t>
  </si>
  <si>
    <t>Average over sampling period of atleast 6 hours</t>
  </si>
  <si>
    <t xml:space="preserve"> </t>
  </si>
  <si>
    <t>Pyrolytic treatment of copper turnings, smelting, melting, fire refining and converting operations in secondary copper production</t>
  </si>
  <si>
    <t xml:space="preserve">In order to reduce PCDD/F emissions to air from the pyrolytic treatment of copper turnings, smelting, melting, fire refining and converting operations in secondary copper production, BAT is to use one or a combination of the techniques given below: (i) Select and feed the raw materials according to the furnace and the abatement techniques used; (ii) Optimise combustion conditions to reduce the emissions of organic compounds; (iii) Use charging systems, for a semi-closed furnace, to give small additions of raw material; (iv) Thermal destruction of PCDD/F in the furnace at high temperatures (&gt; 850 °C); (v) Use oxygen injection in the upper zone of the furnace; (vi) Internal burner system; (vi) Post-combustion chamber or afterburner or regenerative thermal oxidiser; (vii) Avoid exhaust systems with a high dust build-up for temperatures &gt; 250 °C; (viii) Rapid quenching; (ix) Injection of adsorption agent in combination with an efficient dust collection system
</t>
  </si>
  <si>
    <t>Average over a sampling period of at least six hours</t>
  </si>
  <si>
    <t>Furnace producing ferro-alloys</t>
  </si>
  <si>
    <t>In order to reduce PCDD/F emissions to air from a furnace producing ferro-alloys, BAT is to inject adsorbents and to use an ESP and/or a bag filter.</t>
  </si>
  <si>
    <t>1.7.2.3</t>
  </si>
  <si>
    <t>Smelting of raw materials</t>
  </si>
  <si>
    <t>In order to reduce PCDD/F emissions to air from the smelting of secondary lead and/or tin raw materials, BAT is to use one or a combination of the techniques given below: (i) Select and feed the raw materials according to the furnace and the abatement techniques used; (ii) Use charging systems, for a semi-closed furnace, to give small additions of raw material; (iii) Internal burner system for melting furnaces; (iv) Afterburner or regenerative thermal oxidiser; (v) Avoid exhaust systems with a high dust build-up at temperatures &gt; 250 °C; (vi) Rapid quenching; (vii) Injection of adsorption agent in combination with efficient dust collection system; (viii) Use of efficient dust collection system; (ix) Use of oxygen injection in the upper zone of the furnace; (x) Optimise combustion conditions to reduce the emissions of organic compounds</t>
  </si>
  <si>
    <t>1.4.1.3</t>
  </si>
  <si>
    <t>Drying operation where the raw materials contain organic compounds, halogens or other PCDD/F precursors, from an incineration operation, and from a calcining operation</t>
  </si>
  <si>
    <t>In order to reduce PCDD/F emissions to air from a drying operation where the raw materials contain organic compounds, halogens or other PCDD/F precursors, from an incineration operation, and from a calcining operation, BAT is to use one or a combination of the techniques given below: (i) Afterburner or regenerative thermal oxidiser; (ii) Injection of adsorption agent in combination with an efficient dust collection system; (iii) Optimise combustion or process conditions for the abatement of emissions of organic compounds; (iv) Avoid exhaust systems with a high dust build-up for temperatures &gt; 250 °C; (v) Rapid quenching; (vi) Thermal destruction of PCDD/F in the furnace at high temperatures (&gt; 850 °C); (vii) Use of oxygen injection in the upper zone of the furnace; (viii) Internal burner system</t>
  </si>
  <si>
    <t>1.6.1.7</t>
  </si>
  <si>
    <t xml:space="preserve">Melting of metallic and mixed metallic/oxidic streams, and from the slag fuming furnace and the Waelz kiln: (i) Injection of adsorbent (activated carbon or lignite coke)
followed by a bag filter and/or ESP; (ii) Thermal oxidiser; (iii) Regenerative thermal oxidiser </t>
  </si>
  <si>
    <t>1.5.2.1.2</t>
  </si>
  <si>
    <t>PH3</t>
  </si>
  <si>
    <t>In order to reduce emissions to air from electrolytic cells, BAT is to use one or both of the techniques given below: (i) Use of low-sulphur anodes; (ii) Wet scrubber</t>
  </si>
  <si>
    <t>As mass of pollutant emitted during a year divided by the mass of liquid aluminium produced in the same year.</t>
  </si>
  <si>
    <t>Anodes containing less than 1,5 % sulphur as a yearly average can be produced by an appropriate
combination of the raw materials used. A minimum sulphur content of 0,9 % as a yearly average is required
for the viability of the electrolysis process.
 The lower end of the range is associated with the use of a wet scrubber. The higher end of the range is associated with
the use of low-sulphur anodes.</t>
  </si>
  <si>
    <t>1.3.3.1.3</t>
  </si>
  <si>
    <t xml:space="preserve">Primary copper production </t>
  </si>
  <si>
    <t xml:space="preserve">In order to reduce SO2 emissions (other than those that are routed to the sulphuric acid or liquid SO2 plant or power plant) from primary and secondary copper production, BAT is to use one or a combination of the techniques given below: (i) Dry or semi-dry scrubber; (ii) Wet scrubber ; (iii) Polyether-based absorption/desorption system </t>
  </si>
  <si>
    <t>In the case of using a wet scrubber or a concentrate with a low sulphur content, the BAT-AEL can be up to 350 mg/Nm3</t>
  </si>
  <si>
    <t xml:space="preserve">Secondary copper production </t>
  </si>
  <si>
    <t xml:space="preserve">In order to prevent or reduce SO2 emissions to air (other than those that are routed to the sulphuric acid or liquid SO2 plant) from charging, smelting and tapping in primary and secondary lead and/or tin production, BAT is to use one or a combination of the techniques given below: (i) Alkaline leaching of raw materials that contain sulphur
in the form of sulphate; (ii) Dry or semi-dry scrubber; (iii) Wet scrubber; (iv) Fixation of sulphur in the smelt phase </t>
  </si>
  <si>
    <t>When wet scrubbers are not applicable, the upper end of the range is 500 mg/Nm3.
An alkali salt solution is used to remove sulphates from secondary materials prior to smelting.
The fixation of sulphur in the smelt phase is achieved by adding iron and soda (Na2CO3) in the
smelters which react with the sulphur contained in the raw materials to form Na2S-FeS slag</t>
  </si>
  <si>
    <t>1.4.1.4</t>
  </si>
  <si>
    <t>In order to reduce SO2 emissions to air from a hydrometallurgical operation, including the associated incineration, calcining and drying operations, BAT is to use a wet scrubber.</t>
  </si>
  <si>
    <t>1.6.1.4</t>
  </si>
  <si>
    <t>Melting and smelting operation for the production of Doré metal, including the associated incineration, calcining and drying operations</t>
  </si>
  <si>
    <t>In order to reduce SO2 emissions to air (other than those that are routed to the sulphuric acid plant) from a melting and smelting operation for the production of Doré metal, including the associated incineration, calcining and drying operations, BAT is to use one or a combination of the techniques given below: (i) Lime injection in combination with a bag filter; (ii) Wet scrubber</t>
  </si>
  <si>
    <t>In order to reduce SO2 emissions to air (other than those that are routed to the sulphuric acid plant) from pyrometallurgical zinc production, BAT is to use a wet desulphurisation technique.</t>
  </si>
  <si>
    <t>Sum of AsH3 and SbH3</t>
  </si>
  <si>
    <t xml:space="preserve">Baking plant with in an anode production plant with a primary aluminium smelter </t>
  </si>
  <si>
    <t>Total fluorides</t>
  </si>
  <si>
    <t>Impregnation stage where special impregnation agents such as resins and biodegradable solvents are used</t>
  </si>
  <si>
    <t>In order to reduce emissions of organic compounds to air, including phenol and the formaldehyde from the impregnation stage where special impregnation agents such as resins and biodegradable solvents are used, BAT is to use one of the techniques given below: (i) Regenerative thermal oxidiser in combination with an ESP for the mixing, baking and impregnation
stages; (ii) Biofilter and/or bioscrubber for the impregnation stage where special impregnation agents such as
resins and biodegradable solvents are used</t>
  </si>
  <si>
    <t>The lower end of the range is associated with the use of an ESP in combination with a regenerative thermal oxidiser. The upper end of the range is associated with the use of a biofilter and/or a bioscrubber.</t>
  </si>
  <si>
    <t>1.9.1.4</t>
  </si>
  <si>
    <t>Pyrolytic treatment of copper turnings, and the drying, smelting and melting of secondary raw materials</t>
  </si>
  <si>
    <t>In  order  to  reduce  organic  compound  emissions  to  air  from  the  pyrolytic  treatment  of  copper  
turnings,   and   the   drying,   smelting   and   melting   of   secondary   raw   materials,   BAT   is   to   use   one   of   the   
techniques  given  below: (i) Afterburner or post-combustion chamber or
regenerative thermal oxidiser; (ii) Injection of adsorbent in combination with a bag
filter; (iii) Design of furnace and the abatement techniques
according to the raw materials available; (iv) Select and feed the raw materials according to the
furnace and the abatement techniques used; (v) Thermal destruction of TVOC at high
temperatures in the furnace</t>
  </si>
  <si>
    <t>The lower end of the range is associated with the use of a regenerative thermal oxidiser.</t>
  </si>
  <si>
    <t>Raw material drying and smelting process</t>
  </si>
  <si>
    <t xml:space="preserve">In order to reduce emissions of organic compounds to air from the raw material drying and smelting process in secondary lead and/or tin production, BAT is to use one or a combination of the techniques given below: (i) Select and feed the raw materials according to the
furnace and the abatement techniques used; (ii) Optimise combustion conditions to reduce the
emissions of organic compounds; (iii) Afterburner or regenerative thermal oxidiser </t>
  </si>
  <si>
    <t xml:space="preserve">In order to reduce emissions of organic compounds to air from the melting of metallic and
mixed metallic/oxidic streams, and from the slag fuming furnace and the Waelz kiln, BAT is to use one or a
combination of the techniques given below: (i) Injection of adsorbent (activated carbon or lignite coke)
followed by a bag filter and/or ESP
 (ii) Thermal oxidiser; (iii) Regenerative thermal oxidiser </t>
  </si>
  <si>
    <t>Copper</t>
  </si>
  <si>
    <t>Leakages from the storage of liquids and the waste water from non-ferrous metals production, including from the washing stage in the Waelz kiln process, and to remove metals and sulphates</t>
  </si>
  <si>
    <t>Arsenic (As)</t>
  </si>
  <si>
    <t xml:space="preserve">In order to reduce emissions to water, BAT is to treat the leakages from the storage of liquids and the waste water from non-ferrous metals production, including from the washing stage in the Waelz kiln process, and to remove metals and sulphates by using a combination of the techniques given below: (i) Chemical precipitation ; (ii) Sedimentation; (iii) Filtration; (iv) Filtration ; (v) Ultrafiltration; (vi) Activated carbon filtration; (vii) Reverse osmosis </t>
  </si>
  <si>
    <t>Once per month</t>
  </si>
  <si>
    <t>In the case of a high arsenic content in the total input of the plant, the BAT-AEL may be up to 0,2 mg/l.</t>
  </si>
  <si>
    <t>1.1.9</t>
  </si>
  <si>
    <t>Precious metals</t>
  </si>
  <si>
    <t>Cadmium (Cd)</t>
  </si>
  <si>
    <t>Chromium total (Cr)</t>
  </si>
  <si>
    <t>Chromium total (VI)  (Cr(VI))</t>
  </si>
  <si>
    <t>Cobalt (Co)</t>
  </si>
  <si>
    <t>Copper (Cu)</t>
  </si>
  <si>
    <t>Lead (Pb)</t>
  </si>
  <si>
    <t>Mercury (Hg)</t>
  </si>
  <si>
    <t>Nickel (Ni)</t>
  </si>
  <si>
    <t>Silver (Ag)</t>
  </si>
  <si>
    <t xml:space="preserve">Zinc (Zn) </t>
  </si>
  <si>
    <t>6. Other activities</t>
  </si>
  <si>
    <t xml:space="preserve">6.1.   Production in industrial installations of (a) pulp from timber or other fibrous materials; (b) paper or card board with a production capacity exceeding 20 tonnes per day
</t>
  </si>
  <si>
    <t>Lime kilns</t>
  </si>
  <si>
    <t>For an existing lime kiln equipped with an ESP approaching the end of its operational life, emission levels may increase over time up to 50 mg/Nm3 (corresponding to 0,05 kg/ADt).</t>
  </si>
  <si>
    <t>PP (2014)
2014/687/EU</t>
  </si>
  <si>
    <t>1.2.2.3</t>
  </si>
  <si>
    <t>kg dust/ADt</t>
  </si>
  <si>
    <t>New or major refurbishment</t>
  </si>
  <si>
    <t>Recovery boiler</t>
  </si>
  <si>
    <t>For an existing recovery boiler equipped with an ESP approaching the end of its operational life, emission levels may increase over time up to 50 mg/Nm3 (corresponding to 0,4 kg/ADt).</t>
  </si>
  <si>
    <t>1.2.2.2</t>
  </si>
  <si>
    <t>In order to reduce dust and SO2 emissions from a recovery boiler, BAT is to use one of the techniques given below and to limit ‘acid operation’ of the scrubbers to the minimum required to ensure their proper functioning: (i) ESP or multicyclones with multistage venturi scrubbers; (ii) ESP or multicyclones with multistage double inlet downstream scrubbers</t>
  </si>
  <si>
    <t xml:space="preserve">Periodic </t>
  </si>
  <si>
    <t>For recovery boilers operated in mills using more than 25 % of hardwood (potassium-rich) in raw materials, higher dust emissions up to 30 mg/Nm3 may occur.
The BAT-AEL for dust does not apply for ammonium-based mills.</t>
  </si>
  <si>
    <t>1.2.2.4</t>
  </si>
  <si>
    <t>Gaseous S (TRS- S + SO2-S) DS 75- 83%</t>
  </si>
  <si>
    <t>In order to reduce SO2 and TRS emissions from a recovery boiler, BAT is to use a combination of the techniques given below: (i) Increasing the dry solids (DS) content of black liquor; (ii) Optimised firing; (iii) Wet scrubber</t>
  </si>
  <si>
    <t>kg S/ADt</t>
  </si>
  <si>
    <t>Increasing the DS content of the black liquor results in lower SO2 emissions and higher NOx emissions. Due to this, a recovery boiler with low emission levels for SO2, may be on the higher end of the range for NOx and vice versa. 
If a recovery boiler were to burn black liquor with a DS &gt; 83 %, then SO2 and gaseous S emission levels should be reconsidered on a case-by-case basis.</t>
  </si>
  <si>
    <t>Gaseous S (TRS- S + SO2-S) DS&lt; 75%</t>
  </si>
  <si>
    <t xml:space="preserve">Increasing the DS content of the black liquor results in lower SO2 emissions and higher NOx emissions. Due to this, a recovery boiler with low emission levels for SO2, may be on the higher end of the range for NOx and vice versa. </t>
  </si>
  <si>
    <t xml:space="preserve">TRS burner for strong odorous gases </t>
  </si>
  <si>
    <t>Gaseous S (TRS-S + SO2-S)</t>
  </si>
  <si>
    <t>In order to reduce SO2 emissions from the incineration of strong odorous gases in a dedicated TRS burner, BAT is to use an alkaline SO2 scrubber.</t>
  </si>
  <si>
    <t>kg S/Adt</t>
  </si>
  <si>
    <t>This BAT-AEL is based on a gas flow in the range of 100-200 Nm3/ADt.</t>
  </si>
  <si>
    <t>Gaseous S (TRS-S + SO2-S) when strong gases are burnt in the lime kiln</t>
  </si>
  <si>
    <t xml:space="preserve">In order to reduce SO2 emissions from a lime kiln, BAT is to apply one or a combination of the techniques given below: (i) Fuel selection/low sulphur fuel; (ii) Limit incineration of sulphur-containing odorous strong gases in the lime kiln; (iii) Control of Na2S content in lime mud feed; (iv) Alkaline scrubber
</t>
  </si>
  <si>
    <t>‘strong gases’ includes methanol and turpentine</t>
  </si>
  <si>
    <t>Gaseous S (TRS-S + SO2-S) when strong gases are not burnt in the lime kiln</t>
  </si>
  <si>
    <t>NH3 (ammonia slip from SNCR)</t>
  </si>
  <si>
    <t>In order to reduce NOx emissions from a recovery boiler, BAT is to use an optimised firing system including one or a combination of the techniques given below: (i) Optimising the recovery boiler by controlling the firing conditions; (ii) Staged injection of spent liquor; (iii) Selective non-catalytic reduction (SNCR)</t>
  </si>
  <si>
    <t>In order to reduce NOx emissions from a lime kiln, BAT is to apply a combination of the techniques given below: (i) Optimised combustion and combustion control; (ii) Good mixing of fuel and air; (iii) Low-NOx burner; (iv) Fuel selection/low-N fuel</t>
  </si>
  <si>
    <t>mg /nm3</t>
  </si>
  <si>
    <t>When using gaseous fuels originating from vegetable matter (e.g. non-condensable gases), including those obtained as by-products of the pulping process, emission levels up to 450 mg/Nm3 (corresponding to 0,45 kg NOx/ADt) may occur.</t>
  </si>
  <si>
    <t>kg NOx/Adt</t>
  </si>
  <si>
    <t>Liquid fuels</t>
  </si>
  <si>
    <t>When using liquid fuels originating from vegetable matter (e.g. turpentine, methanol, tall-oil), including those obtained as by-products of the pulping process, emission levels up to 350 mg/Nm3 (corresponding to 0,35 kg NOx/ADt) may occur.</t>
  </si>
  <si>
    <t>In order to reduce NOx emissions from the incineration of strong odorous gases in a dedicated TRS burner, BAT is to use one or a combination of the techniques given below: (i) Burner/firing optimisation; (ii) Staged incineration</t>
  </si>
  <si>
    <t>Where at existing plants a switch to staged incineration is not feasible, emissions levels up to 1 000 mg/Nm3 (corresponding to 0,2 kg/ADt) may occur.</t>
  </si>
  <si>
    <t xml:space="preserve">NOx </t>
  </si>
  <si>
    <t>For ammonium-based mills, higher emission levels of NOx may occur: up to 580 mg/Nm3 as daily average and up to 450 mg/Nm3 as yearly average.</t>
  </si>
  <si>
    <t>NOx (Hardwood)</t>
  </si>
  <si>
    <t>In order to reduce NOx emissions from a recovery boiler, BAT is to use an optimised firing system including all of the features given below: (i) Computerised combustion control; (ii) Good mixing of fuel and air; (iii) Staged air feed systems, e.g. by using different air registers and air inlet ports</t>
  </si>
  <si>
    <t>Increasing the DS content of the black liquor results in lower SO2 emissions and higher NOx emissions. Due to this, a recovery boiler with low emission levels for SO2, may be on the higher end of the range for NOx and vice versa.
The actual NOx emission level of a recovery boiler depends on the DS content and the nitrogen content of the black liquor, and the amount and combination of NCG and other nitrogen containing flows (e.g. dissolving tank vent gas, methanol separated from the condensate, biosludge) burnt. The higher the DS content, the nitrogen content in the black liquor, and the amount of NCG and other nitrogen containing flows burnt, the closer the emissions will be to the upper end of the BAT-AEL range.</t>
  </si>
  <si>
    <t>NOx (Hardwood) DS &lt; 75%</t>
  </si>
  <si>
    <t>Increasing the DS content of the black liquor results in lower SO2 emissions and higher NOx emissions. Due to this, a recovery boiler with low emission levels for SO2, may be on the higher end of the range for NOx and vice versa.
If a recovery boiler were to burn black liquor with a DS &gt; 83 %, then NOx emission levels should be reconsidered on a case-by-case basis.</t>
  </si>
  <si>
    <t>NOx (Hardwood) DS 75-83%</t>
  </si>
  <si>
    <t>NOx (softwood)</t>
  </si>
  <si>
    <t>NOx (softwood) DS 75- 83%</t>
  </si>
  <si>
    <t>NOx (softwood) DS&lt; 75%</t>
  </si>
  <si>
    <t>Increasing the DS content of the black liquor results in lower SO2 emissions and higher NOx emissions. Due to this, a recovery boiler with low emission levels for SO2, may be on the higher end of the range for NOx and vice versa.</t>
  </si>
  <si>
    <t>Due to process-specific higher emissions, the BAT-AEL for SO2 does not apply for recovery boilers operated permanently under ‘acidic’ conditions, i.e. using sulphite liquor as wet-scrubber washing media as part of the sulphite recovery process.
 For existing multistage venturi scrubbers, higher emissions of SO2 up to 400 mg/Nm3 as a daily average value and up to 350 mg/Nm3 as a yearly average may occur.
Not applicable during ‘acid operation’, i.e. periods in which preventive flushing and cleaning of incrustation in the scrubbers takes place. During these periods emissions can be up to 300 – 500 mg SO2/Nm3 (at 5 % O2) for cleaning of one of the scrubbers and up to 1 200 mg SO2/Nm3 (half-hourly mean values, at 5 % O2) when cleaning the final washer.</t>
  </si>
  <si>
    <t>Due to process-specific higher emissions, the BAT-AEL for SO2 does not apply for recovery boilers operated permanently under ‘acidic’ conditions, i.e. using sulphite liquor as wet-scrubber washing media as part of the sulphite recovery process.
For existing multistage venturi scrubbers, higher emissions of SO2 up to 400 mg/Nm3 as a daily average value and up to 350 mg/Nm3 as a yearly average may occur.</t>
  </si>
  <si>
    <t>SO2  DS &lt; 75%</t>
  </si>
  <si>
    <t>Increasing the DS content of the black liquor results in lower SO2 emissions and higher NOx emissions. Due to this, a recovery boiler with low emission levels for SO2, may be on the higher end of the range for NOx and vice versa.
BAT-AELs do not cover periods during which the recovery boiler is run on a DS content much lower than the normal DS content due to shut down or maintenance of the black liquor concentration plant.</t>
  </si>
  <si>
    <t>SO2  DS 75-83%</t>
  </si>
  <si>
    <t>Increasing the DS content of the black liquor results in lower SO2 emissions and higher NOx emissions. Due to this, a recovery boiler with low emission levels for SO2, may be on the higher end of the range for NOx and vice versa.
BAT-AELs do not cover periods during which the recovery boiler is run on a DS content much lower than the normal DS content due to shut down or maintenance of the black liquor concentration plant.
If a recovery boiler were to burn black liquor with a DS &gt; 83 %, then SO2 and gaseous S emission levels should be reconsidered on a case-by-case basis.</t>
  </si>
  <si>
    <t>Increasing the DS content of the black liquor results in lower SO2 emissions and higher NOx emissions. Due to this, a recovery boiler with low emission levels for SO2, may be on the higher end of the range for NOx and vice versa.
If a recovery boiler were to burn black liquor with a DS &gt; 83 %, then SO2 and gaseous S emission levels should be reconsidered on a case-by-case basis.</t>
  </si>
  <si>
    <t xml:space="preserve">SO2 (when gases are not burnt in lime kiln) </t>
  </si>
  <si>
    <t>SO2 when strong gases are burnt in the lime kiln</t>
  </si>
  <si>
    <t xml:space="preserve">Total Reduced Sulphur (TRS) </t>
  </si>
  <si>
    <t>In order to reduce TRS emissions from a lime kiln, BAT is to apply one or a combination of the techniques given below: (i) Control of the excess oxygen; (ii) Control of Na2S content in lime mud feed; (iii) Combination of ESP and alkaline scrubber</t>
  </si>
  <si>
    <t>mg S/nm3</t>
  </si>
  <si>
    <t>Unspeciified</t>
  </si>
  <si>
    <t>For lime kilns burning strong gases (including methanol and turpentine), the upper end of the AEL range may be up to 40 mg/Nm3.</t>
  </si>
  <si>
    <t>In order to reduce odour emissions and total reduced sulphur emissions due to strong and weak odorous gases, BAT is to prevent diffuse emissions by capturing all process-based sulphur containing off-gases, including all vents with sulphur-containing emissions, by applying all of the techniques given below: (i) Collection systems for strong and weak odorous gases; (ii) Incineration of strong and weak non-condensable gases; (iii) Recording unavailability of the incineration system and any resulting emissions</t>
  </si>
  <si>
    <t>1.2.2.1</t>
  </si>
  <si>
    <t>TRS</t>
  </si>
  <si>
    <t xml:space="preserve">Excluding speciality paper </t>
  </si>
  <si>
    <t>Direct waste water discharge</t>
  </si>
  <si>
    <t>In order to prevent and reduce the pollution load of waste water into receiving waters from the whole mill, BAT is to use a suitable combination of the techniques specified in BAT 13, BAT 14, BAT 15, BAT 16, BAT 43 and BAT 44. For integrated RCF paper mills, the BAT-AELs include emissions from papermaking, since the white water circuits of the paper machine are closely connected with those of the stock preparation.</t>
  </si>
  <si>
    <t>kg/t</t>
  </si>
  <si>
    <t>Once every 2 months</t>
  </si>
  <si>
    <t>Bleached kraft pulp mill</t>
  </si>
  <si>
    <t>Adsorabable organically bound halogens (AOX)</t>
  </si>
  <si>
    <t>In order to reduce emissions of pollutants into receiving waters from the whole mill, BAT is to use TCF or modern ECF bleaching (see description in Section 1.7.2.1), and a suitable combination of the techniques specified in BAT 13, BAT 14, BAT 15 and BAT 16 and of the techniques given below: (i) Modified cooking before bleaching; (ii) Oxygen delignification before bleaching; (iii) Closed brown stock screening and efficient brown stock washing; (iv) Partial process water recycling in the bleach plant; (v) Effective spill monitoring and containment with a suitable recovery system; (vi) Maintaining sufficient black liquor evaporation and recovery boiler capacity to cope with peak loads; (vii) Stripping the contaminated (foul) condensates and reusing the condensates in the process</t>
  </si>
  <si>
    <t>kg/Adt</t>
  </si>
  <si>
    <t>The BAT-AEL ranges refer to market pulp production and the pulp production part of integrated mills (emissions from papermaking are not included).
Applicable for mills using chlorine containing bleaching chemicals.
For mills producing pulp with high strength, stiffness and high purity properties (e.g. for liquid packaging board and LWC), emissions level of AOX up to 0,25 kg/ADt may occur.</t>
  </si>
  <si>
    <t xml:space="preserve">Bleached sulphite paper grade pulp   </t>
  </si>
  <si>
    <t>Pulp mill</t>
  </si>
  <si>
    <t>In order to prevent and reduce emissions of pollutants into receiving waters from the whole mill, BAT is to use a suitable combination of the techniques specified in BAT 13, BAT 14, BAT 15 and BAT 16 and of the techniques given below: (i) Extended modified cooking before bleaching.; (ii) Oxygen delignification before bleaching; (iii) Closed brown stock screening and efficient brown stock washing.; (iv) Evaporation of effluents from the hot alkaline extraction stage and incineration of concentrates in a soda boiler; (v) TCF bleaching; (vi) Closed-loop bleaching; (vii) MgO-based pre-bleaching and recirculation of washing liquids from pre- bleaching to brown stock washing; (viii) pH adjustment of weak liquor before/ inside the evaporation plant; (ix) Anaerobic treatment of the condensates from the evaporators; (x) Stripping and recovery of SO2 from the condensates of evaporators; (xi) Effective spill monitoring and containment, also with chemical and energy recovery system</t>
  </si>
  <si>
    <t>The BAT-AEL ranges refer to market pulp production and the pulp production part of integrated mills (emissions from papermaking are not included).
The BAT-AELs do not apply to natural greaseproof pulp mills).
Sulphite market pulp mills may apply a gentle ClO2 bleaching stage in order to meet product requirements, thus resulting in AOX emissions.
Not applicable to TCF mills</t>
  </si>
  <si>
    <t xml:space="preserve">Non-integrated speciality paper mill </t>
  </si>
  <si>
    <t xml:space="preserve">Paper and board from recycled fibres pulp, produced with deinking on site </t>
  </si>
  <si>
    <t xml:space="preserve">Wet strength paper </t>
  </si>
  <si>
    <t xml:space="preserve">Paper and board from recycled fibres pulp, produced without deinking on site </t>
  </si>
  <si>
    <t xml:space="preserve">Chemical Oxygen Demand (COD) </t>
  </si>
  <si>
    <t>The BAT-AEL ranges refer to market pulp production and the pulp production part of integrated mills (emissions from papermaking are not included).</t>
  </si>
  <si>
    <t>kg/ADt</t>
  </si>
  <si>
    <t>The BAT-AEL ranges refer to market pulp production and the pulp production part of integrated mills (emissions from papermaking are not included).
The BAT-AELs do not apply to natural greaseproof pulp mills).
The BAT-AEL for COD and total phosphorus do not apply to eucalyptus based market pulp</t>
  </si>
  <si>
    <t>For graphic paper mills, the upper end of the range refers to mills manufacturing paper that use starch for the coating process.</t>
  </si>
  <si>
    <t>Mills having special characteristics, such as a high number of grade changes (e.g. of ≥ 5 per day as a yearly average) or producing very light-weight speciality papers (≤ 30 g/m2 as yearly average) might have higher emissions than the upper end of the range.
The upper end of the BAT-AEL range refers to mills producing highly comminuted paper which requires intensive refining and to mills with frequent changes of paper grades (e.g. ≥ 1 – 2 changes/day as yearly average).</t>
  </si>
  <si>
    <t>Magnefite paper grade pulp</t>
  </si>
  <si>
    <t>NSSC pulp</t>
  </si>
  <si>
    <t>Sulphite pulp mill</t>
  </si>
  <si>
    <t>Paper and board</t>
  </si>
  <si>
    <t xml:space="preserve">Mechanical pulps prdouced on site </t>
  </si>
  <si>
    <t>In order to reduce fresh water use, waste water flow, and the pollution load, BAT is to use a suitable combination of the techniques specified in BAT 13, BAT 14, BAT 15 and BAT 16 and of the techniques given below: (i) Counter-current flow of process water and separation of water systems; (ii) High consistency bleaching.; (iii) Washing stage before the refining of softwood mechanical pulp using chip pre-treatment; (iv) Substitution of NaOH by Ca(OH)2 or Mg(OH)2 as alkali in peroxide bleaching; (v) Fibre and filler recovery and treatment of white water (papermaking); (vi) Optimum design and construction of tanks and chests (papermaking).</t>
  </si>
  <si>
    <t>In the case of highly bleached mechanical pulp (70-100 % of fibre in final paper), emission levels of up to 8 kg/t may occur.</t>
  </si>
  <si>
    <t>Tissue Paper</t>
  </si>
  <si>
    <t>Unbleached fraft pulp mill</t>
  </si>
  <si>
    <t>CTMP or CMP pulp mill</t>
  </si>
  <si>
    <t>Total  Nitrogen</t>
  </si>
  <si>
    <t>Weekly</t>
  </si>
  <si>
    <t>The BAT-AEL ranges refer to market pulp production and the pulp production part of integrated mills (emissions from papermaking are not included).
The BAT-AELs do not apply to natural greaseproof pulp mills).</t>
  </si>
  <si>
    <t>Total nitrogen</t>
  </si>
  <si>
    <t>The BAT-AEL ranges refer to market pulp production and the pulp production part of integrated mills (emissions from papermaking are not included).
A compact biological waste water treatment plant can result in slightly higher emission levels.</t>
  </si>
  <si>
    <t>The BAT-AEL ranges refer to market pulp production and the pulp production part of integrated mills (emissions from papermaking are not included).
Due to process-specific higher emissions, the BAT-AEL for total nitrogen does not apply to ammonium-based NSSC pulping.</t>
  </si>
  <si>
    <t>When biodegradable or eliminable chelating agents cannot be used due to pulp quality requirements (e.g. high brightness), the emissions of total nitrogen might be higher than this BAT-AEL and should be assessed on a case-by-case basis.</t>
  </si>
  <si>
    <t>Tissue paper (excluding speciality paper)</t>
  </si>
  <si>
    <t>When biodegradable or eliminable chelating agents cannot be used due to pulp quality requirements (e.g. high brightness), the emissions of total nitrogen might be higher than this BAT- AEL and should be assessed on a case-by-case basis.</t>
  </si>
  <si>
    <t xml:space="preserve">0.01
</t>
  </si>
  <si>
    <t xml:space="preserve">0.03
</t>
  </si>
  <si>
    <t>The BAT-AEL ranges refer to market pulp production and the pulp production part of integrated mills (emissions from papermaking are not included).
A compact biological waste water treatment plant can result in slightly higher emission levels.
The upper end of the range refers to mills using eucalyptus from regions with higher levels of phosphorus (e.g. Iberian eucalyptus).</t>
  </si>
  <si>
    <t xml:space="preserve"> The BAT-AEL ranges refer to market pulp production and the pulp production part of integrated mills (emissions from
papermaking are not included).
The upper end of the range refers to mills using eucalyptus from regions with higher levels of phosphorus (e.g. Iberian
eucalyptus). </t>
  </si>
  <si>
    <t>Paper and board from mechanical pupls produced on site</t>
  </si>
  <si>
    <t>For mills with a waste water flow between 5 and 10 m3/t, the upper end of the range is 0,008 kg/t.</t>
  </si>
  <si>
    <t>For existing plants, levels up to 0,45 kg/t may occur, due to the continuous decline in the quality of paper for recycling and the difficulty of continuously upgrading the effluent plant.</t>
  </si>
  <si>
    <t>1.2. Refining of mineral oil and gas</t>
  </si>
  <si>
    <t>All units equipped with SCR or SNCR</t>
  </si>
  <si>
    <t xml:space="preserve">Emission to air </t>
  </si>
  <si>
    <t>Ammonia expressed as NH3</t>
  </si>
  <si>
    <t>In order to prevent and reduce ammonia (NH3) emissions to air when applying selective catalytic reduction (SCR) or selective non-catalytic reduction (SNCR) techniques, BAT is to maintain suitable operating conditions of the SCR or SNCR waste gas treatment systems, with the aim of limiting emissions of unreacted NH3.</t>
  </si>
  <si>
    <t>Monthly average</t>
  </si>
  <si>
    <t xml:space="preserve">The higher end of the range is associated with higher inlet NOX concentrations, higher NOX reduction rates and the ageing
of the catalyst. 
The lower end of the range is associated with the use of the SCR technique. </t>
  </si>
  <si>
    <t>REF(2014)
2014/738/EU</t>
  </si>
  <si>
    <t>1.1.5</t>
  </si>
  <si>
    <t>Loading and unloading operations of volatile liquid hydrocarbon compounds</t>
  </si>
  <si>
    <t xml:space="preserve">In order to prevent or reduce VOC emissions to air from loading and unloading operations of volatile liquid hydrocarbon compounds, BAT is to use one or a combination of the techniques given below to achieve a recovery rate of at least 95 %:
Vapour recovery by:
(i) Condensation
(ii) Absorption
(iii) Adsorption
(iv) Membrane separation
(v) Hybrid systems </t>
  </si>
  <si>
    <t>Hourly</t>
  </si>
  <si>
    <t>Hourly values in continuous operation expressed and measured according to European Parliament and Council Directive 94/63/EC (OJ L 365, 31.12.1994, p. 24).</t>
  </si>
  <si>
    <t>Combustion unit</t>
  </si>
  <si>
    <t>In order to reduce carbon monoxide (CO) emissions to air from the combustion units, BAT is to use a combustion operation control.</t>
  </si>
  <si>
    <t xml:space="preserve">Monthly </t>
  </si>
  <si>
    <t>Regenerator in the catalytic cracking process- Partical combustion</t>
  </si>
  <si>
    <t xml:space="preserve">In order to reduce carbon monoxide (CO) emissions to air from the catalytic cracking process (regenerator), BAT is to use one or a combination of the techniques given below.
(i) Combustion operation control; (ii) Catalysts with carbon monoxide (CO) oxidation promoters; (iii) Carbon monoxide (CO) boiler </t>
  </si>
  <si>
    <t>May not be achievable when not operating the CO boiler at full load.</t>
  </si>
  <si>
    <t>Unit for calcining of green coke</t>
  </si>
  <si>
    <t xml:space="preserve">In order to reduce dust emissions to air from the calcining of green coke process, BAT is to use a combination of the techniques given below: (i) Electrostatic precipitator (ESP); (ii) Multistage cyclone
separators </t>
  </si>
  <si>
    <t xml:space="preserve">The lower end of the range can be achieved with a 4-field ESP
When an ESP is not applicable, values of up to 150 mg/Nm3 may occur. </t>
  </si>
  <si>
    <t>Regenerator in the catalytic cracking process</t>
  </si>
  <si>
    <t xml:space="preserve">In order to reduce dust and metals emissions to air from the catalytic cracking process (regenerator), BAT is to use one or a combination of the techniques given below:
Primary techniques:
(i) Use of an attrition-resistant catalyst; (ii) Use of low sulphur feedstock (e.g. by feedstock selection or by hydrotreatment of feed) 
Secondary techniqyes:
(i) Electrostatic precipitator (ESP); (ii) Multistage cyclone separators; (iii) Third stage blowback
filter; (iv) Wet scrubbing </t>
  </si>
  <si>
    <t>Soot blowing in CO boiler and through the gas cooler is excluded.
The lower end of the range can be achieved with a 4-field ESP.</t>
  </si>
  <si>
    <t>Soot blowing in CO boiler and through the gas cooler is excluded.</t>
  </si>
  <si>
    <t>Multi-fuel fired combustion unit  with the exception
of gas turbines</t>
  </si>
  <si>
    <t xml:space="preserve">In order to prevent or reduce dust and metal emissions to air from the combustion units, BAT is to use one or a combination of the techniques given below: 
Primary techniques:
(i) Selection or treatment of fuel; (ii) Combustion modifications
Secondary techniques:
(i) Electrostatic precipitator (ESP); (ii) Third stage blowback filter; (iii) Wet scrubbing; (iv) Centrifugal washers </t>
  </si>
  <si>
    <t>The lower end of the range is achievable for units with the use of end-of-pipe techniques. 
The upper end of the range refers to the use of a high percentage of oil burning and where only primary techniques are
applicable.</t>
  </si>
  <si>
    <t>&lt;50 MW</t>
  </si>
  <si>
    <t>Once a year and after significant fuel changes</t>
  </si>
  <si>
    <t>NMVOC</t>
  </si>
  <si>
    <t>g/Nm3</t>
  </si>
  <si>
    <t>Hourly values in continuousx operation expressed and measured according to European Parliament and Council Directive 94/63/EC (OJ L 365, 31.12.1994, p. 24).
Lower value achievable with two-stage hybrid systems. Upper value achievable with single-stage adsorption or membrane
system. 
Benzene monitoring may not be necessary where emissions of NMVOC are at the lower end of the range</t>
  </si>
  <si>
    <t>Gas-fired combustion unit, with the exception of gas turbines</t>
  </si>
  <si>
    <t>NOX expressed as NO2</t>
  </si>
  <si>
    <t xml:space="preserve">In order to prevent or reduce NOX emissions to air from the combustion units, BAT is to use one or a combination of the techniques given below: 
Primary techniques:
(i) Selection or treatment of fuel; (ii) Combustion modifications
Seconary techniques:
(i) Selective catalytic reduction (SCR) ; (ii) Selective non-catalytic reduction (SNCR), (iii) Low temperature oxidation; (iv) SNOX combined technique
</t>
  </si>
  <si>
    <t>For an existing unit using high air pre-heat (i.e. &gt; 200 °C) or with H2 content in the fuel gas higher than 50 %, the upper end of the BAT-AEL range is 200 mg/Nm3.</t>
  </si>
  <si>
    <t>For existing units &lt; 100 MW firing fuel oil with a nitrogen content higher than 0,5 % (w/w) or with liquid firing &gt; 50 % or using air preheating, values up to 450 mg/Nm3 may occur
The lower end of the range can be achieved by using the SCR technique</t>
  </si>
  <si>
    <t>Gas turbine</t>
  </si>
  <si>
    <t xml:space="preserve"> BAT-AEL refers to combined emissions from the gas turbine and the supplementary firing recovery boiler, where present.
For fuel with high H2 content (i.e. above 10 %), the upper end of the range is 75 mg/Nm3. 
Gas turbine (including combined cycle gas
turbine — CCGT) and integrated gasification
combined cycle turbine (IGCC)) </t>
  </si>
  <si>
    <t>Gas turbine- Existing</t>
  </si>
  <si>
    <t xml:space="preserve">
 BAT-AEL refers to combined emissions from the gas turbine and the supplementary firing recovery boiler, where present.
Gas turbine (including combined cycle gas
turbine — CCGT) and integrated gasification
combined cycle turbine (IGCC)) </t>
  </si>
  <si>
    <t xml:space="preserve">Regenerator in the catalytic cracking process-all combustion mode </t>
  </si>
  <si>
    <t>NOX, expressed as NO2</t>
  </si>
  <si>
    <t xml:space="preserve">In order to prevent or reduce NOX emissions to air from the catalytic cracking process (regenerator),
BAT is to use one or a combination of the techniques given below: 
Primary techniques
(i) Process optimisation ; (ii) Low-NOX CO oxidation promoters; (iii) Specific additives for NOX reduction 
Secondary techniques
(i) Selective catalytic reduction (SCR); (ii) Selective non-catalytic reduction (SNCR) ; (iii) Low temperature oxidation
</t>
  </si>
  <si>
    <t>Regenerator in the catalytic cracking process- full combustion mode</t>
  </si>
  <si>
    <t>NOX, expressed as NO3</t>
  </si>
  <si>
    <t>When antimony (Sb) injection is used for metal passivation, NOX levels up to 700 mg/Nm3 may occur. The lower end of the range can be achieved by using the SCR technique.</t>
  </si>
  <si>
    <t xml:space="preserve">Regenerator in the catalytic cracking process- partial combustion mode </t>
  </si>
  <si>
    <t>NOX, expressed as NO4</t>
  </si>
  <si>
    <t>Regenerator in the catalytic cracking process- full combustion</t>
  </si>
  <si>
    <t>In order to prevent or reduce SOX emissions to air from the catalytic cracking process (regenerator), BAT is to use one or a combination of the techniques given below:
Primary techniques:
(i) Use of SOX reducing catalyst additives, (ii) Use of low sulphur feedstock (e.g. by feedstock selection or by hydrotreatment of the feed) 
Secondary techniques:
(i) i) Non-regenerative scrubbing; (ii) Regenerative scrubbing</t>
  </si>
  <si>
    <t>Where selection of low sulphur (e.g. &lt; 0,5 % w/w) feed (or hydrotreatment) and/or scrubbing is applicable, for all combustion modes: the upper end of the BAT-AEL range is ≤ 600 mg/Nm3.</t>
  </si>
  <si>
    <t>Regenerator in the catalytic cracking process- partial combustion</t>
  </si>
  <si>
    <t>Multi-fuel fired combustion units, with the exception of gas turbines and stationary gas engines</t>
  </si>
  <si>
    <t>In order to prevent or reduce SOX emissions to air from the combustion units, BAT is to use one or a combination of the techniques given below.
Primary techniques:
(i) Use of gas to replace liquid fuel; (ii) Treatment of refinery fuel gas (RFG); (iii) Use of low sulphur
refinery fuel oil (RFO) e.g. by RFO selection or by hydrotreatment of RFO 
Secondary techniques:
(i) Use of low sulphur refinery fuel oil (RFO) e. g. by RFO selection or by hydrotreatment of RFO; (ii) Regenerative scrubbing; (iii) SNOX combined technique</t>
  </si>
  <si>
    <t>Refinery fuel gas (RFG)</t>
  </si>
  <si>
    <t>In the specific configuration of RFG treatment with a low scrubber operative pressure and with a refinery fuel gas with an H/C molar ratio above 5, the upper end of the BAT-AEL range can be as high as 45 mg/Nm3.</t>
  </si>
  <si>
    <t xml:space="preserve">Whole refinery </t>
  </si>
  <si>
    <t>Emission to water</t>
  </si>
  <si>
    <t xml:space="preserve">Removal of insoluble substances by recovering oil: 
— API Separators (APIs)
— Corrugated Plate Interceptors (CPIs)
— Parallel Plate Interceptors (PPIs)
— Tilted Plate Interceptors (TPIs)
— Buffer and/or equalisation tanks 
Removal of insoluble substances by recovering suspended solid and dispersed oil:
These techniques generally include:
— Dissolved Gas Flotation (DGF)
— Induced Gas Flotation (IGF)
— Sand Filtration 
Removal of soluble substances including biological treatment and clarification:
Biological treatment techniques may include:
— Fixed bed systems
— Suspended bed systems.
One of the most commonly used suspended bed system in refineries WWTP is
the activated sludge process. Fixed bed systems may include a biofilter or trickling
filter
Additional treatment step:
A specific waste water treatment intended to complement the previous treatment
steps e.g. for further reducing nitrogen or carbon compounds. Generally used
where specific local requirements for water preservation exist
</t>
  </si>
  <si>
    <t>Refers to a flow-proportional composite sample taken over a period of 24 hours or, provided that sufficient flow stability is demonstrated, a time-proportional sample.
Not all parameters and sampling frequencies are applicable to effluent from gas refining sites</t>
  </si>
  <si>
    <t>1.1.7</t>
  </si>
  <si>
    <t>BOD5</t>
  </si>
  <si>
    <t>Cadmium, expressed as Cd</t>
  </si>
  <si>
    <t>Cadmium and its compounds (&lt; 40 mg/l Ca CO3)</t>
  </si>
  <si>
    <t>Quarterly</t>
  </si>
  <si>
    <t>Chemical oxygen demand</t>
  </si>
  <si>
    <t>Refers to a flow-proportional composite sample taken over a period of 24 hours or, provided that sufficient flow stability is demonstrated, a time-proportional sample.
Where on-site correlation is available, COD may be replaced by TOC. The correlation between COD and TOC should be
elaborated on a case-by-case basis. TOC monitoring would be the preferred option because it does not rely on the use of
very toxic compounds. 
Not all parameters and sampling frequencies are applicable to effluent from gas refining sites</t>
  </si>
  <si>
    <t>Hydrocarbon oil index (HOI)</t>
  </si>
  <si>
    <t>Refers to a flow-proportional composite sample taken over a period of 24 hours or, provided that sufficient flow stability is demonstrated, a time-proportional sample.
Moving from the current method to EN 9377-2 may require an adaptation period.
Not all parameters and sampling frequencies are applicable to effluent from gas refining sites</t>
  </si>
  <si>
    <t>Lead, expressed as Pb</t>
  </si>
  <si>
    <t>Lead and its compounds</t>
  </si>
  <si>
    <t>Refers to a flow-proportional composite sample taken over a period of 24 hours or, provided that sufficient flow stability is demonstrated, a time-proportional sample. 
Not all parameters and sampling frequencies are applicable to effluent from gas refining sites</t>
  </si>
  <si>
    <t>Mercury, expressed as Hg</t>
  </si>
  <si>
    <t>Mercury and its compounds</t>
  </si>
  <si>
    <t>Nickel, expressed as Ni</t>
  </si>
  <si>
    <t>Phenol Index</t>
  </si>
  <si>
    <t>Total nitrogen expressed as N</t>
  </si>
  <si>
    <t>Refers to a flow-proportional composite sample taken over a period of 24 hours or, provided that sufficient flow stability is demonstrated, a time-proportional sample.
When nitrification/denitrification is used, levels below 15 mg/l can be achieved. 
Where total-nitrogen is the sum of total Kjeldahl nitrogen (TKN), nitrates and nitrites
Not all parameters and sampling frequencies are applicable to effluent from gas refining sites</t>
  </si>
  <si>
    <t>Vanadium</t>
  </si>
  <si>
    <t xml:space="preserve">6. Other activities </t>
  </si>
  <si>
    <t>6.3. Plants for the tanning of hides and skins where the treatment capacity exceeds 12 tonnes of finished products per day.</t>
  </si>
  <si>
    <t>Extraction ventilation and abatement system is used as an alternative to the use of water-borne finishing materials</t>
  </si>
  <si>
    <t>Emission to air</t>
  </si>
  <si>
    <t>In order to reduce the airborne emissions of halogenated volatile organic compounds, BAT is to replace halogenated volatile organic compounds used in the process with substances that are not halogenated.</t>
  </si>
  <si>
    <t>g/m3</t>
  </si>
  <si>
    <t>Monitoring of volatile organic compound emissions at the outlet of abatement equipment, and recording of production continuously or periodcally. Applicable to plants carrying out finishing using solvents and employing abatement.</t>
  </si>
  <si>
    <t>annual average values per unit of finished leather</t>
  </si>
  <si>
    <t>BAT-AEL range expressed as total carbon.</t>
  </si>
  <si>
    <t>TAN (2013)
2013/84/EU</t>
  </si>
  <si>
    <t>Bovine salted hides- Raw to wet blue/white</t>
  </si>
  <si>
    <t>Consumption</t>
  </si>
  <si>
    <t>In order to minimise water consumption, BAT is to use one or both of the techniques given below: (i) The optimisation of water use in all wet process steps, including the use of batch washing instead of running water washes; (ii) The use of short floats</t>
  </si>
  <si>
    <t>m3/t</t>
  </si>
  <si>
    <t>Measurement of water consumption in the two process stages: up to tanning and post-tanning, and recording of production in the same period.</t>
  </si>
  <si>
    <t>Monthly average values. Processing of calfskins and vegetable tanning may require a higher water</t>
  </si>
  <si>
    <t xml:space="preserve">Bovine salted hides- Total consumption </t>
  </si>
  <si>
    <t>Bovine unsalted hides- Raw to wet blue/white</t>
  </si>
  <si>
    <t>Bovine unsalted hides- Total consumption</t>
  </si>
  <si>
    <t>Bovine-unsalted hides- Post tanning processes and finishing</t>
  </si>
  <si>
    <t>Sheepskins- Pickle to wet blue</t>
  </si>
  <si>
    <t>Sheepskins- Post tanning processes and finishing</t>
  </si>
  <si>
    <t>Sheepskins- Raw to picle</t>
  </si>
  <si>
    <t>Sheepskins- Total</t>
  </si>
  <si>
    <t xml:space="preserve">Coated leathers (thickness &gt; 0.15mm): Water-borne coatings used in combination with an efficient application system </t>
  </si>
  <si>
    <t>Consumption rates</t>
  </si>
  <si>
    <t>Solvent use levels</t>
  </si>
  <si>
    <t>g/m2</t>
  </si>
  <si>
    <t xml:space="preserve">Footwear, garment, and leathergoods leathers: Water-borne coatings used in combination with an efficient application system </t>
  </si>
  <si>
    <t xml:space="preserve">Upholstery and automative leather: Water-borne coatings used in combination with an efficient application system </t>
  </si>
  <si>
    <t>Post treatment</t>
  </si>
  <si>
    <t>Ammoniacal nitrogen NH4-N (as N)</t>
  </si>
  <si>
    <t>In order to reduce emissions to receiving waters, BAT is to apply waste water treatment comprising an appropriate on-site and/or off-site combination of the following techniques:
(i) mechanical treatment;
(ii) physico-chemical treatment;
(iii) biological treatment;
(iv) biological nitrogen elimination.</t>
  </si>
  <si>
    <t>Monitoring of chemical oxygen demand (COD), biochemical oxygen demand (BOD) and ammoniacal nitrogen after on-site or off-site effluent treatment for direct discharges to receiving water, by using flow-proportional 24-hour composite samples. Monitoring of total suspended solids after on-site or off-site effluent treatment for direct discharges to receiving water.</t>
  </si>
  <si>
    <t>monthly average values based on the average of the 24-hour representative composite samples taken over a month)</t>
  </si>
  <si>
    <t>Sulphide (as S)</t>
  </si>
  <si>
    <t>Monitoring of the sulphide concentration and total chromium concentration in the final effluent after treatment for direct discharge to receiving water, by using flow proportional 24-hour composite samples. Monitoring of the sulphide concentration and total chromium concentration after chromium precipitation for indirect discharge, by using flow proportional 24-hour composite samples.</t>
  </si>
  <si>
    <t xml:space="preserve">Indirect discharges of waste water from tanneries into urban waste water treatment plants </t>
  </si>
  <si>
    <t>In order to reduce total chromium and sulphide emissions through indirect discharges of waste water from tanneries into urban waste water treatment plants, BAT is to apply chromium precipitation and sulphide oxidation.</t>
  </si>
  <si>
    <t>monthly average values based on the average of the 24-hour representative composite samples taken over a month</t>
  </si>
  <si>
    <t>BAT-AELs for total chromium and sulphide emissions through indirect discharges of waste water from tanneries into urban waste water treatment plants</t>
  </si>
  <si>
    <t>Total chromium (as Cr)</t>
  </si>
  <si>
    <t>Wood-based Panels Production</t>
  </si>
  <si>
    <t>6.   Other activities</t>
  </si>
  <si>
    <t xml:space="preserve">6.1. (c) one or more of the following wood-based panels: oriented strand board, particleboard or fibreboard with a production capacity exceeding 600 m3 per day
 </t>
  </si>
  <si>
    <t>Fibre</t>
  </si>
  <si>
    <t xml:space="preserve">Dryer- all types </t>
  </si>
  <si>
    <t xml:space="preserve">In order to prevent or reduce emissions to air from the dryer, BAT is to achieve and manage a balanced operation of the
drying process and to use one or a combination of the techniques given below: (i) Dust abatement of inlet hot gas to a
directly heated dryer in combination with one or a combination of the other techniques listed below; (ii) Bag filter; (iii) Cyclone; (iv) UTWS dryer and combustion with heat exchanger and thermal treatment of discharged dryer waste gasl (v) Wet electrostatic precipitator; (vi) Wet scrubber; (vii) Bioscrubber; (viii) Chemical degradation or capture of formaldehyde with chemicals in combination with a wet scrubbing system 
</t>
  </si>
  <si>
    <t>Periodic (at least once every 6 months)</t>
  </si>
  <si>
    <t xml:space="preserve">WBP (2015) 2015/2119 
</t>
  </si>
  <si>
    <t>PB or OSB</t>
  </si>
  <si>
    <t>Dryer- Directly heated</t>
  </si>
  <si>
    <t xml:space="preserve">Dryer-Indirectly heated </t>
  </si>
  <si>
    <t>Press</t>
  </si>
  <si>
    <t xml:space="preserve">In order to prevent or reduce emissions to air from the press, BAT is to use in-duct quenching of collected press waste gas and an appropriate combination of the techniques given below.: (i) Select resins with a low formaldehyde content; (ii) Controlled operation of the press with balanced press temperature, applied pressure and press speed; (iii) Wet scrubbing of collected press
waste gases using Venturi scrubbers or hydrocyclones, etc.; (iv) Wet electrostatic precipitator; (v) Bioscrubber; (vi) Post-combustion as the last treatment step after application of a wet scrubber </t>
  </si>
  <si>
    <t xml:space="preserve">Upstream and downstream wood processing, conveying of wood materials and mat forming </t>
  </si>
  <si>
    <t>In order to reduce dust emissions to air from upstream and downstream wood processing, conveying of wood materials and mat forming, BAT is to use either a bag filter or a cyclofilter.</t>
  </si>
  <si>
    <t>Periodic (at least once a year)</t>
  </si>
  <si>
    <t>When a bag filter or a cyclofilter is not applicable, the upper end of the range can be up to 10 mg/Nm3</t>
  </si>
  <si>
    <t>OSB</t>
  </si>
  <si>
    <t>PB</t>
  </si>
  <si>
    <t>When using almost exclusively recovered wood, the upper end of the range may be up to 15 mg/Nm3</t>
  </si>
  <si>
    <t xml:space="preserve">Impregnation of paper </t>
  </si>
  <si>
    <t>Drying oven</t>
  </si>
  <si>
    <t xml:space="preserve">Formaldehyde </t>
  </si>
  <si>
    <t>In order to reduce emissions of volatile organic compounds to air from the drying ovens for the impregnation of paper, BAT is to use one or a combination of the techniques given below: (i) Select and use resins with a low formaldehyde content; (ii) Controlled operation of ovens with balanced temperature
and speed; (iii) Thermal oxidation of waste gas in a regenerative thermal
oxidiser or a catalytic thermal oxidiser; (iv) Post-combustion or incineration of waste gas in a
combustion plant ; (v) Wet scrubbing of waste gas followed by treatment in a
biofilter</t>
  </si>
  <si>
    <t>In order to prevent or reduce NOX emissions to air from directly heated dryers, BAT is to use technique (i) or technique (i) in combination with technique (ii): (i) Efficient operation of the combustion process using
air- and fuel-staged combustion, while applying pulverised
combustion, fluidised bed boilers or moving
grate firing; (ii) Selective non-catalytic reduction (SNCR) by injection
and reaction with urea or liquid ammonia</t>
  </si>
  <si>
    <t>Emissions below 30 mg/Nm3 can be achieved using UTWS dryer.</t>
  </si>
  <si>
    <t xml:space="preserve">This BAT-AEL does not apply when using pine as the predominant raw material. 
Emissions below 30 mg/Nm3 can be achieved using UTWS dryer. 
</t>
  </si>
  <si>
    <t>Wood fibre</t>
  </si>
  <si>
    <t>All plant</t>
  </si>
  <si>
    <t xml:space="preserve">Emissions to water </t>
  </si>
  <si>
    <t>In order to reduce emissions to water from wood fibre production, BAT is to use a combination of the techniques given below: (i) Mechanical separation of coarse materials by screens
and sieves; (ii) Physico-chemical separation, e.g. using sand filters,
dissolved air flotation, coagulation and flocculation; (iii) Biological treatment</t>
  </si>
  <si>
    <t xml:space="preserve">Periodic (at least once a week) </t>
  </si>
  <si>
    <t xml:space="preserve">Average of samples obtained during one year </t>
  </si>
  <si>
    <t xml:space="preserve">Surface run-off </t>
  </si>
  <si>
    <t>In order to reduce emissions to water from surface run-off water, BAT is to use a combination of the techniques given below: (i) Mechanical separation of coarse materials by screens
and sieves as preliminary treatment; (ii) Oil-water separation; (iii) Removal of solids by sedimentation in retention basins
or settlement tanks</t>
  </si>
  <si>
    <t xml:space="preserve">Periodic (at least once every 3 months) </t>
  </si>
  <si>
    <t>Cadmium and its compounds (≥ 200 mg/l CaCO3)</t>
  </si>
  <si>
    <t>Cadmium and its compounds (100 - &lt;200 mg/l CaCO3)</t>
  </si>
  <si>
    <t>Cadmium and its compounds (40 - &lt; 50 mg/l CaCO3)</t>
  </si>
  <si>
    <t>Cadmium and its compounds (50 - &lt;100 mg/l CaCO3)</t>
  </si>
  <si>
    <t>Chromium, chromium (II) compounds and chromium (III) compounds as Cr</t>
  </si>
  <si>
    <t>Chloralkali industry</t>
  </si>
  <si>
    <t>Newor substantially revamped</t>
  </si>
  <si>
    <t>Non Ferrous Metals Industries</t>
  </si>
  <si>
    <t>Plants operated ≥ 1 500 h/yr or for Newcombustion plants</t>
  </si>
  <si>
    <t>Newand Existing</t>
  </si>
  <si>
    <t>Carbon and Graphite Production</t>
  </si>
  <si>
    <t>Zinc and Cadmium Production</t>
  </si>
  <si>
    <t>Nickel and Cobalt Production</t>
  </si>
  <si>
    <t>Ferro alloys Production</t>
  </si>
  <si>
    <t>Lead and Tin Production</t>
  </si>
  <si>
    <t xml:space="preserve">Paper and board from recycled fibres pulp produced with deinking on site </t>
  </si>
  <si>
    <t xml:space="preserve">Paper and board from recycled fibres pulp produced without deinking on site </t>
  </si>
  <si>
    <t>Extraction ventilation and abatement system is used as an alternative to the use of waterborne finishing materials</t>
  </si>
  <si>
    <t>REF</t>
  </si>
  <si>
    <t>Alumina</t>
  </si>
  <si>
    <t>LCP starts</t>
  </si>
  <si>
    <t>Product / sub-sector glass</t>
  </si>
  <si>
    <t>Product / sub-sector  Iron and steel</t>
  </si>
  <si>
    <t>Product / sub-sector  Tanning of Hides and Skins</t>
  </si>
  <si>
    <t>Product / sub-sector  Cement, lime and MgO</t>
  </si>
  <si>
    <t>Product / sub-sector  Chlor-Alkali</t>
  </si>
  <si>
    <t>Product / sub-sector  Pulp and paper</t>
  </si>
  <si>
    <t>Product / sub-sector  Refineries</t>
  </si>
  <si>
    <t>Product / sub-sector  Wood-based Panels Production</t>
  </si>
  <si>
    <t>Product / sub-sector  Non-ferrous Metals Industries</t>
  </si>
  <si>
    <t>Product / sub-sector  Common Waste Water and Waste Gas Treatment</t>
  </si>
  <si>
    <t>Product / sub-sector  LCP</t>
  </si>
  <si>
    <t>Tissue paper excluding speciality paper</t>
  </si>
  <si>
    <t>Measurement</t>
  </si>
  <si>
    <t>Coalfired PC boiler</t>
  </si>
  <si>
    <t>FBC boiler combusting coal andor lignite and lignitefired PC boiler</t>
  </si>
  <si>
    <t>Spark ignited lean burn gas engine</t>
  </si>
  <si>
    <t>CCGT with a net total fuel utilisation of less than 75 %</t>
  </si>
  <si>
    <t>CCGT with a net total fuel utilisation of equal or more than 75 %</t>
  </si>
  <si>
    <t>Gas turbine for mechanical drive applications. All but plants operated less than 500 h per yr</t>
  </si>
  <si>
    <t>Gas turbine put into operation no later than 27 November 2003 or existing gas turbine for emergency use and operated less than 500 h per yr</t>
  </si>
  <si>
    <t>Opencycle gas turbines on offshore platforms</t>
  </si>
  <si>
    <t>Biomass, peat, coal and or lignite fired combustion plant</t>
  </si>
  <si>
    <t>Gas turbines including dual fuel turbines</t>
  </si>
  <si>
    <t>Environment Agency</t>
  </si>
  <si>
    <t>Plants operated more than 1 500 h per yr or for new combustion plants</t>
  </si>
  <si>
    <t>Northern Ireland Environment Agency</t>
  </si>
</sst>
</file>

<file path=xl/styles.xml><?xml version="1.0" encoding="utf-8"?>
<styleSheet xmlns="http://schemas.openxmlformats.org/spreadsheetml/2006/main" xmlns:mc="http://schemas.openxmlformats.org/markup-compatibility/2006" xmlns:x14ac="http://schemas.microsoft.com/office/spreadsheetml/2009/9/ac" xmlns:x16r2="http://schemas.microsoft.com/office/spreadsheetml/2015/02/main" xmlns:xr="http://schemas.microsoft.com/office/spreadsheetml/2014/revision" mc:Ignorable="x14ac x16r2 xr">
  <numFmts count="9">
    <numFmt numFmtId="164" formatCode="_(* #,##0.00_);_(* \(#,##0.00\);_(* &quot;-&quot;??_);_(@_)"/>
    <numFmt numFmtId="165" formatCode="0000"/>
    <numFmt numFmtId="166" formatCode="0.0"/>
    <numFmt numFmtId="167" formatCode="0.000000"/>
    <numFmt numFmtId="168" formatCode="0.0000"/>
    <numFmt numFmtId="169" formatCode="0.000"/>
    <numFmt numFmtId="170" formatCode="_-* #,##0_-;\-* #,##0_-;_-* &quot;-&quot;??_-;_-@_-"/>
    <numFmt numFmtId="171" formatCode="0.00000"/>
    <numFmt numFmtId="172" formatCode="0.0000000"/>
  </numFmts>
  <fonts count="36">
    <font>
      <sz val="11"/>
      <color theme="1"/>
      <name val="Calibri"/>
      <family val="2"/>
      <scheme val="minor"/>
    </font>
    <font>
      <b/>
      <sz val="11"/>
      <color theme="1"/>
      <name val="Calibri"/>
      <family val="2"/>
      <scheme val="minor"/>
    </font>
    <font>
      <sz val="11"/>
      <color theme="9" tint="0.79998168889431442"/>
      <name val="Calibri"/>
      <family val="2"/>
      <scheme val="minor"/>
    </font>
    <font>
      <sz val="11"/>
      <color theme="1"/>
      <name val="Calibri"/>
      <family val="2"/>
      <scheme val="minor"/>
    </font>
    <font>
      <b/>
      <sz val="11"/>
      <color theme="0"/>
      <name val="Calibri"/>
      <family val="2"/>
      <scheme val="minor"/>
    </font>
    <font>
      <sz val="11"/>
      <color theme="0"/>
      <name val="Calibri"/>
      <family val="2"/>
      <scheme val="minor"/>
    </font>
    <font>
      <sz val="11"/>
      <name val="Calibri"/>
      <family val="2"/>
      <scheme val="minor"/>
    </font>
    <font>
      <sz val="11"/>
      <color theme="0" tint="-0.499984740745262"/>
      <name val="Calibri"/>
      <family val="2"/>
      <scheme val="minor"/>
    </font>
    <font>
      <sz val="11"/>
      <color rgb="FFFF0000"/>
      <name val="Calibri"/>
      <family val="2"/>
      <scheme val="minor"/>
    </font>
    <font>
      <sz val="9"/>
      <color indexed="81"/>
      <name val="Tahoma"/>
      <family val="2"/>
    </font>
    <font>
      <b/>
      <sz val="9"/>
      <color indexed="81"/>
      <name val="Tahoma"/>
      <family val="2"/>
    </font>
    <font>
      <b/>
      <sz val="11"/>
      <color rgb="FFFF0000"/>
      <name val="Calibri"/>
      <family val="2"/>
      <scheme val="minor"/>
    </font>
    <font>
      <b/>
      <sz val="10"/>
      <color rgb="FFFF0000"/>
      <name val="Arial"/>
      <family val="2"/>
    </font>
    <font>
      <sz val="8"/>
      <color rgb="FFFF0000"/>
      <name val="Arial"/>
      <family val="2"/>
    </font>
    <font>
      <b/>
      <sz val="11"/>
      <name val="Calibri"/>
      <family val="2"/>
      <scheme val="minor"/>
    </font>
    <font>
      <b/>
      <sz val="11"/>
      <color theme="5" tint="-0.249977111117893"/>
      <name val="Calibri"/>
      <family val="2"/>
      <scheme val="minor"/>
    </font>
    <font>
      <sz val="11"/>
      <color theme="5" tint="-0.249977111117893"/>
      <name val="Calibri"/>
      <family val="2"/>
      <scheme val="minor"/>
    </font>
    <font>
      <b/>
      <sz val="10"/>
      <color theme="1"/>
      <name val="Arial"/>
      <family val="2"/>
    </font>
    <font>
      <b/>
      <sz val="11"/>
      <name val="Arial"/>
      <family val="2"/>
    </font>
    <font>
      <sz val="11"/>
      <name val="Calibri"/>
      <family val="2"/>
    </font>
    <font>
      <b/>
      <vertAlign val="subscript"/>
      <sz val="11"/>
      <name val="Arial"/>
      <family val="2"/>
    </font>
    <font>
      <sz val="10"/>
      <color theme="1"/>
      <name val="Arial"/>
      <family val="2"/>
    </font>
    <font>
      <vertAlign val="superscript"/>
      <sz val="11"/>
      <color theme="1"/>
      <name val="Calibri"/>
      <family val="2"/>
      <scheme val="minor"/>
    </font>
    <font>
      <sz val="11"/>
      <color rgb="FF0070C0"/>
      <name val="Calibri"/>
      <family val="2"/>
      <scheme val="minor"/>
    </font>
    <font>
      <sz val="11"/>
      <color rgb="FF000000"/>
      <name val="Calibri"/>
      <family val="2"/>
    </font>
    <font>
      <b/>
      <sz val="12"/>
      <color theme="0"/>
      <name val="Calibri"/>
      <family val="2"/>
      <scheme val="minor"/>
    </font>
    <font>
      <sz val="12"/>
      <color theme="1"/>
      <name val="Calibri"/>
      <family val="2"/>
      <scheme val="minor"/>
    </font>
    <font>
      <sz val="14"/>
      <color theme="1"/>
      <name val="Calibri"/>
      <family val="2"/>
      <scheme val="minor"/>
    </font>
    <font>
      <sz val="16"/>
      <color theme="1"/>
      <name val="Calibri"/>
      <family val="2"/>
      <scheme val="minor"/>
    </font>
    <font>
      <sz val="10"/>
      <color indexed="8"/>
      <name val="Arial"/>
      <family val="2"/>
    </font>
    <font>
      <sz val="11"/>
      <color indexed="8"/>
      <name val="Calibri"/>
      <family val="2"/>
    </font>
    <font>
      <sz val="8"/>
      <name val="Calibri"/>
      <family val="2"/>
      <scheme val="minor"/>
    </font>
    <font>
      <sz val="11"/>
      <color rgb="FFFF0000"/>
      <name val="Calibri"/>
      <family val="2"/>
    </font>
    <font>
      <sz val="11"/>
      <color rgb="FF000000"/>
      <name val="Calibri"/>
      <family val="2"/>
      <scheme val="minor"/>
    </font>
    <font>
      <strike/>
      <sz val="11"/>
      <color theme="1"/>
      <name val="Calibri"/>
      <family val="2"/>
      <scheme val="minor"/>
    </font>
    <font>
      <sz val="11"/>
      <color theme="1"/>
      <name val="Calibri"/>
      <family val="2"/>
    </font>
  </fonts>
  <fills count="41">
    <fill>
      <patternFill patternType="none"/>
    </fill>
    <fill>
      <patternFill patternType="gray125"/>
    </fill>
    <fill>
      <patternFill patternType="solid">
        <fgColor theme="9" tint="0.79998168889431442"/>
        <bgColor indexed="64"/>
      </patternFill>
    </fill>
    <fill>
      <patternFill patternType="solid">
        <fgColor rgb="FFC9F6FF"/>
        <bgColor indexed="64"/>
      </patternFill>
    </fill>
    <fill>
      <patternFill patternType="solid">
        <fgColor theme="0" tint="-0.14999847407452621"/>
        <bgColor indexed="64"/>
      </patternFill>
    </fill>
    <fill>
      <patternFill patternType="solid">
        <fgColor theme="7" tint="0.59999389629810485"/>
        <bgColor indexed="64"/>
      </patternFill>
    </fill>
    <fill>
      <patternFill patternType="solid">
        <fgColor theme="0"/>
        <bgColor indexed="64"/>
      </patternFill>
    </fill>
    <fill>
      <patternFill patternType="solid">
        <fgColor theme="0" tint="-0.249977111117893"/>
        <bgColor indexed="64"/>
      </patternFill>
    </fill>
    <fill>
      <patternFill patternType="solid">
        <fgColor rgb="FFC9F6FF"/>
        <bgColor theme="4" tint="0.79998168889431442"/>
      </patternFill>
    </fill>
    <fill>
      <patternFill patternType="solid">
        <fgColor theme="8" tint="-0.499984740745262"/>
        <bgColor indexed="64"/>
      </patternFill>
    </fill>
    <fill>
      <patternFill patternType="solid">
        <fgColor indexed="22"/>
        <bgColor indexed="64"/>
      </patternFill>
    </fill>
    <fill>
      <patternFill patternType="solid">
        <fgColor theme="7" tint="0.59999389629810485"/>
        <bgColor theme="7" tint="0.59999389629810485"/>
      </patternFill>
    </fill>
    <fill>
      <patternFill patternType="solid">
        <fgColor theme="5" tint="0.59999389629810485"/>
        <bgColor indexed="64"/>
      </patternFill>
    </fill>
    <fill>
      <patternFill patternType="solid">
        <fgColor theme="9" tint="0.79998168889431442"/>
        <bgColor theme="7" tint="0.59999389629810485"/>
      </patternFill>
    </fill>
    <fill>
      <patternFill patternType="solid">
        <fgColor rgb="FFC9F6FF"/>
        <bgColor theme="7" tint="0.59999389629810485"/>
      </patternFill>
    </fill>
    <fill>
      <patternFill patternType="solid">
        <fgColor theme="0"/>
        <bgColor theme="7" tint="0.59999389629810485"/>
      </patternFill>
    </fill>
    <fill>
      <patternFill patternType="solid">
        <fgColor theme="5" tint="0.59999389629810485"/>
        <bgColor theme="7" tint="0.59999389629810485"/>
      </patternFill>
    </fill>
    <fill>
      <patternFill patternType="solid">
        <fgColor theme="4"/>
        <bgColor theme="4"/>
      </patternFill>
    </fill>
    <fill>
      <patternFill patternType="solid">
        <fgColor theme="4" tint="0.79998168889431442"/>
        <bgColor theme="4" tint="0.79998168889431442"/>
      </patternFill>
    </fill>
    <fill>
      <patternFill patternType="solid">
        <fgColor theme="4" tint="0.79998168889431442"/>
        <bgColor indexed="64"/>
      </patternFill>
    </fill>
    <fill>
      <patternFill patternType="solid">
        <fgColor theme="7" tint="0.79998168889431442"/>
        <bgColor indexed="64"/>
      </patternFill>
    </fill>
    <fill>
      <patternFill patternType="solid">
        <fgColor theme="7"/>
        <bgColor indexed="64"/>
      </patternFill>
    </fill>
    <fill>
      <patternFill patternType="solid">
        <fgColor theme="5"/>
        <bgColor indexed="64"/>
      </patternFill>
    </fill>
    <fill>
      <patternFill patternType="solid">
        <fgColor theme="5" tint="0.79998168889431442"/>
        <bgColor indexed="64"/>
      </patternFill>
    </fill>
    <fill>
      <patternFill patternType="solid">
        <fgColor theme="5" tint="0.39997558519241921"/>
        <bgColor indexed="64"/>
      </patternFill>
    </fill>
    <fill>
      <patternFill patternType="solid">
        <fgColor theme="0"/>
        <bgColor theme="4" tint="0.79998168889431442"/>
      </patternFill>
    </fill>
    <fill>
      <patternFill patternType="solid">
        <fgColor rgb="FFFFFF00"/>
        <bgColor indexed="64"/>
      </patternFill>
    </fill>
    <fill>
      <patternFill patternType="solid">
        <fgColor theme="7" tint="0.79998168889431442"/>
        <bgColor theme="7" tint="0.79998168889431442"/>
      </patternFill>
    </fill>
    <fill>
      <patternFill patternType="solid">
        <fgColor theme="9" tint="0.39997558519241921"/>
        <bgColor indexed="64"/>
      </patternFill>
    </fill>
    <fill>
      <patternFill patternType="solid">
        <fgColor theme="9" tint="-0.249977111117893"/>
        <bgColor indexed="64"/>
      </patternFill>
    </fill>
    <fill>
      <patternFill patternType="solid">
        <fgColor rgb="FFE2EFDA"/>
        <bgColor indexed="64"/>
      </patternFill>
    </fill>
    <fill>
      <patternFill patternType="solid">
        <fgColor indexed="22"/>
        <bgColor indexed="0"/>
      </patternFill>
    </fill>
    <fill>
      <patternFill patternType="solid">
        <fgColor theme="7" tint="0.59996337778862885"/>
        <bgColor indexed="64"/>
      </patternFill>
    </fill>
    <fill>
      <patternFill patternType="solid">
        <fgColor rgb="FFFFFFFF"/>
        <bgColor rgb="FF000000"/>
      </patternFill>
    </fill>
    <fill>
      <patternFill patternType="solid">
        <fgColor theme="9" tint="0.79998168889431442"/>
        <bgColor theme="4" tint="0.79998168889431442"/>
      </patternFill>
    </fill>
    <fill>
      <patternFill patternType="solid">
        <fgColor theme="4" tint="-0.249977111117893"/>
        <bgColor indexed="64"/>
      </patternFill>
    </fill>
    <fill>
      <patternFill patternType="solid">
        <fgColor rgb="FF92D050"/>
        <bgColor indexed="64"/>
      </patternFill>
    </fill>
    <fill>
      <patternFill patternType="solid">
        <fgColor theme="8" tint="0.39997558519241921"/>
        <bgColor indexed="64"/>
      </patternFill>
    </fill>
    <fill>
      <patternFill patternType="solid">
        <fgColor rgb="FFCCFFFF"/>
        <bgColor indexed="64"/>
      </patternFill>
    </fill>
    <fill>
      <patternFill patternType="solid">
        <fgColor rgb="FFF4B084"/>
        <bgColor indexed="64"/>
      </patternFill>
    </fill>
    <fill>
      <patternFill patternType="solid">
        <fgColor rgb="FFFFE699"/>
        <bgColor indexed="64"/>
      </patternFill>
    </fill>
  </fills>
  <borders count="96">
    <border>
      <left/>
      <right/>
      <top/>
      <bottom/>
      <diagonal/>
    </border>
    <border>
      <left style="medium">
        <color theme="9" tint="-0.24994659260841701"/>
      </left>
      <right style="medium">
        <color theme="9" tint="-0.24994659260841701"/>
      </right>
      <top style="medium">
        <color theme="9" tint="-0.24994659260841701"/>
      </top>
      <bottom style="medium">
        <color theme="9" tint="-0.24994659260841701"/>
      </bottom>
      <diagonal/>
    </border>
    <border>
      <left style="thick">
        <color auto="1"/>
      </left>
      <right/>
      <top/>
      <bottom/>
      <diagonal/>
    </border>
    <border>
      <left/>
      <right style="thick">
        <color auto="1"/>
      </right>
      <top/>
      <bottom/>
      <diagonal/>
    </border>
    <border>
      <left/>
      <right/>
      <top/>
      <bottom style="thin">
        <color indexed="64"/>
      </bottom>
      <diagonal/>
    </border>
    <border>
      <left/>
      <right/>
      <top style="thin">
        <color theme="4"/>
      </top>
      <bottom style="thin">
        <color theme="4"/>
      </bottom>
      <diagonal/>
    </border>
    <border>
      <left style="thick">
        <color auto="1"/>
      </left>
      <right/>
      <top style="thin">
        <color theme="4"/>
      </top>
      <bottom style="thin">
        <color theme="4"/>
      </bottom>
      <diagonal/>
    </border>
    <border>
      <left/>
      <right style="thick">
        <color auto="1"/>
      </right>
      <top style="thin">
        <color theme="4"/>
      </top>
      <bottom style="thin">
        <color theme="4"/>
      </bottom>
      <diagonal/>
    </border>
    <border>
      <left style="thin">
        <color theme="4"/>
      </left>
      <right/>
      <top style="thin">
        <color theme="4"/>
      </top>
      <bottom style="thin">
        <color theme="4"/>
      </bottom>
      <diagonal/>
    </border>
    <border>
      <left/>
      <right style="thin">
        <color auto="1"/>
      </right>
      <top/>
      <bottom/>
      <diagonal/>
    </border>
    <border>
      <left/>
      <right/>
      <top style="thin">
        <color indexed="64"/>
      </top>
      <bottom/>
      <diagonal/>
    </border>
    <border>
      <left style="thick">
        <color auto="1"/>
      </left>
      <right/>
      <top style="thin">
        <color indexed="64"/>
      </top>
      <bottom/>
      <diagonal/>
    </border>
    <border>
      <left/>
      <right style="thick">
        <color auto="1"/>
      </right>
      <top style="thin">
        <color indexed="64"/>
      </top>
      <bottom/>
      <diagonal/>
    </border>
    <border>
      <left style="thin">
        <color auto="1"/>
      </left>
      <right/>
      <top/>
      <bottom style="thin">
        <color auto="1"/>
      </bottom>
      <diagonal/>
    </border>
    <border>
      <left style="medium">
        <color indexed="64"/>
      </left>
      <right/>
      <top style="medium">
        <color indexed="64"/>
      </top>
      <bottom/>
      <diagonal/>
    </border>
    <border>
      <left/>
      <right/>
      <top style="medium">
        <color indexed="64"/>
      </top>
      <bottom/>
      <diagonal/>
    </border>
    <border>
      <left/>
      <right style="medium">
        <color indexed="64"/>
      </right>
      <top style="medium">
        <color indexed="64"/>
      </top>
      <bottom/>
      <diagonal/>
    </border>
    <border>
      <left style="medium">
        <color indexed="64"/>
      </left>
      <right/>
      <top/>
      <bottom/>
      <diagonal/>
    </border>
    <border>
      <left/>
      <right style="medium">
        <color indexed="64"/>
      </right>
      <top/>
      <bottom/>
      <diagonal/>
    </border>
    <border>
      <left style="medium">
        <color indexed="64"/>
      </left>
      <right/>
      <top/>
      <bottom style="medium">
        <color indexed="64"/>
      </bottom>
      <diagonal/>
    </border>
    <border>
      <left/>
      <right/>
      <top/>
      <bottom style="medium">
        <color indexed="64"/>
      </bottom>
      <diagonal/>
    </border>
    <border>
      <left/>
      <right style="medium">
        <color indexed="64"/>
      </right>
      <top/>
      <bottom style="medium">
        <color indexed="64"/>
      </bottom>
      <diagonal/>
    </border>
    <border>
      <left style="medium">
        <color indexed="64"/>
      </left>
      <right/>
      <top style="medium">
        <color indexed="64"/>
      </top>
      <bottom style="medium">
        <color indexed="64"/>
      </bottom>
      <diagonal/>
    </border>
    <border>
      <left/>
      <right style="medium">
        <color indexed="64"/>
      </right>
      <top style="medium">
        <color indexed="64"/>
      </top>
      <bottom style="medium">
        <color indexed="64"/>
      </bottom>
      <diagonal/>
    </border>
    <border>
      <left style="medium">
        <color indexed="64"/>
      </left>
      <right style="thin">
        <color indexed="64"/>
      </right>
      <top/>
      <bottom style="thin">
        <color indexed="64"/>
      </bottom>
      <diagonal/>
    </border>
    <border>
      <left style="thin">
        <color indexed="64"/>
      </left>
      <right style="thin">
        <color indexed="64"/>
      </right>
      <top/>
      <bottom style="thin">
        <color indexed="64"/>
      </bottom>
      <diagonal/>
    </border>
    <border>
      <left/>
      <right style="medium">
        <color indexed="64"/>
      </right>
      <top/>
      <bottom style="thin">
        <color indexed="64"/>
      </bottom>
      <diagonal/>
    </border>
    <border>
      <left style="thin">
        <color theme="0"/>
      </left>
      <right style="thin">
        <color theme="0"/>
      </right>
      <top style="thin">
        <color theme="0"/>
      </top>
      <bottom style="thin">
        <color theme="0"/>
      </bottom>
      <diagonal/>
    </border>
    <border>
      <left style="hair">
        <color indexed="64"/>
      </left>
      <right style="hair">
        <color indexed="64"/>
      </right>
      <top style="hair">
        <color indexed="64"/>
      </top>
      <bottom style="hair">
        <color indexed="64"/>
      </bottom>
      <diagonal/>
    </border>
    <border>
      <left/>
      <right/>
      <top style="thin">
        <color theme="4"/>
      </top>
      <bottom/>
      <diagonal/>
    </border>
    <border>
      <left/>
      <right/>
      <top style="thin">
        <color indexed="64"/>
      </top>
      <bottom style="thin">
        <color indexed="64"/>
      </bottom>
      <diagonal/>
    </border>
    <border>
      <left/>
      <right style="thin">
        <color indexed="64"/>
      </right>
      <top style="thin">
        <color indexed="64"/>
      </top>
      <bottom style="thin">
        <color indexed="64"/>
      </bottom>
      <diagonal/>
    </border>
    <border>
      <left style="thin">
        <color auto="1"/>
      </left>
      <right/>
      <top/>
      <bottom/>
      <diagonal/>
    </border>
    <border>
      <left style="thin">
        <color auto="1"/>
      </left>
      <right style="thin">
        <color auto="1"/>
      </right>
      <top style="thin">
        <color theme="4"/>
      </top>
      <bottom style="thin">
        <color theme="4"/>
      </bottom>
      <diagonal/>
    </border>
    <border>
      <left/>
      <right style="thin">
        <color auto="1"/>
      </right>
      <top/>
      <bottom style="thin">
        <color auto="1"/>
      </bottom>
      <diagonal/>
    </border>
    <border>
      <left style="thin">
        <color indexed="64"/>
      </left>
      <right/>
      <top style="thin">
        <color indexed="64"/>
      </top>
      <bottom/>
      <diagonal/>
    </border>
    <border>
      <left/>
      <right style="thin">
        <color indexed="64"/>
      </right>
      <top style="thin">
        <color indexed="64"/>
      </top>
      <bottom/>
      <diagonal/>
    </border>
    <border>
      <left style="medium">
        <color indexed="64"/>
      </left>
      <right/>
      <top style="thin">
        <color theme="4"/>
      </top>
      <bottom/>
      <diagonal/>
    </border>
    <border>
      <left style="thin">
        <color auto="1"/>
      </left>
      <right/>
      <top style="thin">
        <color theme="4"/>
      </top>
      <bottom/>
      <diagonal/>
    </border>
    <border>
      <left style="thin">
        <color auto="1"/>
      </left>
      <right/>
      <top style="thin">
        <color theme="4"/>
      </top>
      <bottom style="thin">
        <color theme="4" tint="0.39997558519241921"/>
      </bottom>
      <diagonal/>
    </border>
    <border>
      <left style="thin">
        <color auto="1"/>
      </left>
      <right style="thin">
        <color auto="1"/>
      </right>
      <top style="thin">
        <color theme="4"/>
      </top>
      <bottom style="thin">
        <color theme="4" tint="0.39997558519241921"/>
      </bottom>
      <diagonal/>
    </border>
    <border>
      <left style="hair">
        <color indexed="64"/>
      </left>
      <right style="hair">
        <color indexed="64"/>
      </right>
      <top/>
      <bottom/>
      <diagonal/>
    </border>
    <border>
      <left/>
      <right/>
      <top style="dashed">
        <color auto="1"/>
      </top>
      <bottom style="dashed">
        <color auto="1"/>
      </bottom>
      <diagonal/>
    </border>
    <border>
      <left style="thin">
        <color theme="7" tint="0.39997558519241921"/>
      </left>
      <right/>
      <top style="thin">
        <color theme="7" tint="0.39997558519241921"/>
      </top>
      <bottom style="thin">
        <color theme="7" tint="0.39997558519241921"/>
      </bottom>
      <diagonal/>
    </border>
    <border>
      <left/>
      <right/>
      <top style="thin">
        <color theme="7" tint="0.39997558519241921"/>
      </top>
      <bottom style="thin">
        <color theme="7" tint="0.39997558519241921"/>
      </bottom>
      <diagonal/>
    </border>
    <border>
      <left/>
      <right style="thin">
        <color theme="7" tint="0.39997558519241921"/>
      </right>
      <top style="thin">
        <color theme="7" tint="0.39997558519241921"/>
      </top>
      <bottom style="thin">
        <color theme="7" tint="0.39997558519241921"/>
      </bottom>
      <diagonal/>
    </border>
    <border>
      <left style="thin">
        <color theme="7" tint="0.39997558519241921"/>
      </left>
      <right/>
      <top style="thin">
        <color theme="7" tint="0.39997558519241921"/>
      </top>
      <bottom/>
      <diagonal/>
    </border>
    <border>
      <left/>
      <right/>
      <top style="thin">
        <color theme="7" tint="0.39997558519241921"/>
      </top>
      <bottom/>
      <diagonal/>
    </border>
    <border>
      <left style="thin">
        <color rgb="FFFFD966"/>
      </left>
      <right/>
      <top style="thin">
        <color rgb="FFFFD966"/>
      </top>
      <bottom/>
      <diagonal/>
    </border>
    <border>
      <left/>
      <right/>
      <top style="thin">
        <color rgb="FFFFD966"/>
      </top>
      <bottom/>
      <diagonal/>
    </border>
    <border>
      <left/>
      <right/>
      <top style="thin">
        <color theme="7" tint="0.39997558519241921"/>
      </top>
      <bottom style="thin">
        <color rgb="FFFFD966"/>
      </bottom>
      <diagonal/>
    </border>
    <border>
      <left/>
      <right style="thin">
        <color theme="7" tint="0.39997558519241921"/>
      </right>
      <top style="thin">
        <color theme="7" tint="0.39997558519241921"/>
      </top>
      <bottom/>
      <diagonal/>
    </border>
    <border>
      <left/>
      <right style="thin">
        <color theme="7" tint="0.39997558519241921"/>
      </right>
      <top style="thin">
        <color rgb="FFFFD966"/>
      </top>
      <bottom/>
      <diagonal/>
    </border>
    <border>
      <left style="thin">
        <color theme="7" tint="0.39997558519241921"/>
      </left>
      <right/>
      <top style="thin">
        <color theme="7" tint="0.39994506668294322"/>
      </top>
      <bottom style="thin">
        <color theme="7" tint="0.39994506668294322"/>
      </bottom>
      <diagonal/>
    </border>
    <border>
      <left/>
      <right/>
      <top style="medium">
        <color auto="1"/>
      </top>
      <bottom style="thin">
        <color indexed="64"/>
      </bottom>
      <diagonal/>
    </border>
    <border>
      <left style="thin">
        <color theme="9" tint="0.79995117038483843"/>
      </left>
      <right/>
      <top style="thin">
        <color theme="9" tint="0.79998168889431442"/>
      </top>
      <bottom/>
      <diagonal/>
    </border>
    <border>
      <left/>
      <right/>
      <top style="thin">
        <color theme="9" tint="0.79998168889431442"/>
      </top>
      <bottom/>
      <diagonal/>
    </border>
    <border>
      <left style="thin">
        <color auto="1"/>
      </left>
      <right style="thin">
        <color auto="1"/>
      </right>
      <top style="thin">
        <color auto="1"/>
      </top>
      <bottom/>
      <diagonal/>
    </border>
    <border>
      <left/>
      <right/>
      <top style="thin">
        <color theme="4"/>
      </top>
      <bottom style="thin">
        <color theme="4" tint="0.39997558519241921"/>
      </bottom>
      <diagonal/>
    </border>
    <border>
      <left style="thin">
        <color auto="1"/>
      </left>
      <right style="thin">
        <color auto="1"/>
      </right>
      <top/>
      <bottom/>
      <diagonal/>
    </border>
    <border>
      <left/>
      <right/>
      <top style="thin">
        <color theme="4" tint="0.39997558519241921"/>
      </top>
      <bottom style="thin">
        <color theme="4" tint="0.39997558519241921"/>
      </bottom>
      <diagonal/>
    </border>
    <border>
      <left style="thin">
        <color rgb="FF4472C4"/>
      </left>
      <right/>
      <top style="thin">
        <color theme="4"/>
      </top>
      <bottom style="thin">
        <color theme="4" tint="0.39997558519241921"/>
      </bottom>
      <diagonal/>
    </border>
    <border>
      <left style="thin">
        <color theme="4" tint="0.39997558519241921"/>
      </left>
      <right/>
      <top style="thin">
        <color theme="4"/>
      </top>
      <bottom style="thin">
        <color theme="4" tint="0.39997558519241921"/>
      </bottom>
      <diagonal/>
    </border>
    <border>
      <left style="thin">
        <color auto="1"/>
      </left>
      <right/>
      <top style="thin">
        <color rgb="FF4472C4"/>
      </top>
      <bottom style="thin">
        <color theme="4" tint="0.39997558519241921"/>
      </bottom>
      <diagonal/>
    </border>
    <border>
      <left style="thin">
        <color theme="0"/>
      </left>
      <right style="thin">
        <color theme="0"/>
      </right>
      <top style="thin">
        <color theme="0"/>
      </top>
      <bottom/>
      <diagonal/>
    </border>
    <border>
      <left style="thin">
        <color theme="0"/>
      </left>
      <right/>
      <top style="thin">
        <color theme="0"/>
      </top>
      <bottom/>
      <diagonal/>
    </border>
    <border>
      <left/>
      <right/>
      <top style="thin">
        <color theme="4" tint="0.39994506668294322"/>
      </top>
      <bottom style="thin">
        <color theme="4" tint="0.39994506668294322"/>
      </bottom>
      <diagonal/>
    </border>
    <border>
      <left/>
      <right style="thin">
        <color theme="4" tint="0.39997558519241921"/>
      </right>
      <top style="thin">
        <color theme="4" tint="0.39994506668294322"/>
      </top>
      <bottom style="thin">
        <color theme="4" tint="0.39994506668294322"/>
      </bottom>
      <diagonal/>
    </border>
    <border>
      <left style="thin">
        <color theme="4" tint="0.39997558519241921"/>
      </left>
      <right/>
      <top style="thin">
        <color theme="4" tint="0.39997558519241921"/>
      </top>
      <bottom style="thin">
        <color theme="4" tint="0.39997558519241921"/>
      </bottom>
      <diagonal/>
    </border>
    <border>
      <left/>
      <right style="thin">
        <color theme="4" tint="0.39997558519241921"/>
      </right>
      <top style="thin">
        <color theme="4" tint="0.39997558519241921"/>
      </top>
      <bottom style="thin">
        <color theme="4" tint="0.39997558519241921"/>
      </bottom>
      <diagonal/>
    </border>
    <border>
      <left style="thin">
        <color auto="1"/>
      </left>
      <right/>
      <top style="thin">
        <color rgb="FF4472C4"/>
      </top>
      <bottom/>
      <diagonal/>
    </border>
    <border>
      <left style="thin">
        <color auto="1"/>
      </left>
      <right style="thin">
        <color auto="1"/>
      </right>
      <top style="thin">
        <color rgb="FF4472C4"/>
      </top>
      <bottom/>
      <diagonal/>
    </border>
    <border>
      <left style="thin">
        <color rgb="FF4472C4"/>
      </left>
      <right/>
      <top style="thin">
        <color rgb="FF4472C4"/>
      </top>
      <bottom style="thin">
        <color theme="4" tint="0.39997558519241921"/>
      </bottom>
      <diagonal/>
    </border>
    <border>
      <left/>
      <right/>
      <top style="thin">
        <color theme="4" tint="0.39997558519241921"/>
      </top>
      <bottom style="thin">
        <color theme="4" tint="0.39994506668294322"/>
      </bottom>
      <diagonal/>
    </border>
    <border>
      <left style="thin">
        <color theme="4"/>
      </left>
      <right/>
      <top style="thin">
        <color theme="4"/>
      </top>
      <bottom style="thin">
        <color theme="4" tint="0.39997558519241921"/>
      </bottom>
      <diagonal/>
    </border>
    <border>
      <left/>
      <right style="medium">
        <color auto="1"/>
      </right>
      <top style="medium">
        <color auto="1"/>
      </top>
      <bottom style="thin">
        <color auto="1"/>
      </bottom>
      <diagonal/>
    </border>
    <border>
      <left style="thin">
        <color auto="1"/>
      </left>
      <right style="medium">
        <color auto="1"/>
      </right>
      <top style="thin">
        <color indexed="64"/>
      </top>
      <bottom style="thin">
        <color auto="1"/>
      </bottom>
      <diagonal/>
    </border>
    <border>
      <left style="medium">
        <color auto="1"/>
      </left>
      <right/>
      <top style="medium">
        <color auto="1"/>
      </top>
      <bottom style="thin">
        <color indexed="64"/>
      </bottom>
      <diagonal/>
    </border>
    <border>
      <left style="thin">
        <color theme="4" tint="0.39997558519241921"/>
      </left>
      <right style="thin">
        <color theme="1"/>
      </right>
      <top style="thin">
        <color theme="4" tint="0.39997558519241921"/>
      </top>
      <bottom style="thin">
        <color theme="4" tint="0.39997558519241921"/>
      </bottom>
      <diagonal/>
    </border>
    <border>
      <left style="thin">
        <color theme="1"/>
      </left>
      <right style="thin">
        <color theme="1"/>
      </right>
      <top style="thin">
        <color theme="4" tint="0.39997558519241921"/>
      </top>
      <bottom style="thin">
        <color theme="4" tint="0.39997558519241921"/>
      </bottom>
      <diagonal/>
    </border>
    <border>
      <left style="thin">
        <color theme="0"/>
      </left>
      <right/>
      <top style="thin">
        <color theme="0"/>
      </top>
      <bottom style="thin">
        <color theme="0"/>
      </bottom>
      <diagonal/>
    </border>
    <border>
      <left style="thin">
        <color theme="0"/>
      </left>
      <right style="thin">
        <color theme="0"/>
      </right>
      <top/>
      <bottom/>
      <diagonal/>
    </border>
    <border>
      <left/>
      <right/>
      <top/>
      <bottom style="thick">
        <color theme="0"/>
      </bottom>
      <diagonal/>
    </border>
    <border>
      <left/>
      <right/>
      <top style="thin">
        <color theme="0"/>
      </top>
      <bottom style="thick">
        <color theme="0"/>
      </bottom>
      <diagonal/>
    </border>
    <border>
      <left style="thin">
        <color indexed="8"/>
      </left>
      <right style="thin">
        <color indexed="8"/>
      </right>
      <top style="thin">
        <color indexed="8"/>
      </top>
      <bottom style="thin">
        <color indexed="8"/>
      </bottom>
      <diagonal/>
    </border>
    <border>
      <left style="thin">
        <color indexed="22"/>
      </left>
      <right/>
      <top style="thin">
        <color indexed="22"/>
      </top>
      <bottom style="thin">
        <color indexed="22"/>
      </bottom>
      <diagonal/>
    </border>
    <border>
      <left style="thin">
        <color auto="1"/>
      </left>
      <right/>
      <top style="thin">
        <color auto="1"/>
      </top>
      <bottom style="thin">
        <color auto="1"/>
      </bottom>
      <diagonal/>
    </border>
    <border>
      <left/>
      <right style="thin">
        <color indexed="22"/>
      </right>
      <top style="thin">
        <color indexed="22"/>
      </top>
      <bottom style="thin">
        <color indexed="22"/>
      </bottom>
      <diagonal/>
    </border>
    <border>
      <left style="thin">
        <color indexed="8"/>
      </left>
      <right style="thin">
        <color indexed="8"/>
      </right>
      <top style="thin">
        <color indexed="8"/>
      </top>
      <bottom/>
      <diagonal/>
    </border>
    <border>
      <left style="thin">
        <color auto="1"/>
      </left>
      <right style="thin">
        <color auto="1"/>
      </right>
      <top style="thin">
        <color rgb="FF4472C4"/>
      </top>
      <bottom style="thin">
        <color theme="4" tint="0.39997558519241921"/>
      </bottom>
      <diagonal/>
    </border>
    <border>
      <left style="thin">
        <color theme="0"/>
      </left>
      <right/>
      <top/>
      <bottom style="thick">
        <color theme="0"/>
      </bottom>
      <diagonal/>
    </border>
    <border>
      <left/>
      <right style="thin">
        <color theme="0"/>
      </right>
      <top style="thin">
        <color theme="0"/>
      </top>
      <bottom style="thin">
        <color theme="0"/>
      </bottom>
      <diagonal/>
    </border>
    <border>
      <left/>
      <right/>
      <top style="thin">
        <color theme="0"/>
      </top>
      <bottom style="thin">
        <color theme="0"/>
      </bottom>
      <diagonal/>
    </border>
    <border>
      <left style="thin">
        <color indexed="22"/>
      </left>
      <right style="thin">
        <color indexed="22"/>
      </right>
      <top style="thin">
        <color indexed="22"/>
      </top>
      <bottom style="thin">
        <color indexed="22"/>
      </bottom>
      <diagonal/>
    </border>
    <border>
      <left style="thin">
        <color auto="1"/>
      </left>
      <right style="thin">
        <color auto="1"/>
      </right>
      <top style="thin">
        <color auto="1"/>
      </top>
      <bottom style="thin">
        <color auto="1"/>
      </bottom>
      <diagonal/>
    </border>
    <border>
      <left style="thin">
        <color indexed="22"/>
      </left>
      <right style="thin">
        <color indexed="22"/>
      </right>
      <top style="thin">
        <color indexed="22"/>
      </top>
      <bottom/>
      <diagonal/>
    </border>
  </borders>
  <cellStyleXfs count="5">
    <xf numFmtId="0" fontId="0" fillId="0" borderId="0"/>
    <xf numFmtId="9" fontId="3" fillId="0" borderId="0" applyFont="0" applyFill="0" applyBorder="0" applyAlignment="0" applyProtection="0"/>
    <xf numFmtId="0" fontId="19" fillId="0" borderId="0"/>
    <xf numFmtId="164" fontId="3" fillId="0" borderId="0" applyFont="0" applyFill="0" applyBorder="0" applyAlignment="0" applyProtection="0"/>
    <xf numFmtId="0" fontId="29" fillId="0" borderId="0"/>
  </cellStyleXfs>
  <cellXfs count="469">
    <xf numFmtId="0" fontId="0" fillId="0" borderId="0" xfId="0"/>
    <xf numFmtId="0" fontId="0" fillId="2" borderId="0" xfId="0" applyFill="1"/>
    <xf numFmtId="0" fontId="1" fillId="0" borderId="0" xfId="0" applyFont="1"/>
    <xf numFmtId="0" fontId="0" fillId="4" borderId="0" xfId="0" applyFill="1"/>
    <xf numFmtId="0" fontId="0" fillId="5" borderId="0" xfId="0" applyFill="1"/>
    <xf numFmtId="0" fontId="5" fillId="0" borderId="0" xfId="0" applyFont="1"/>
    <xf numFmtId="0" fontId="0" fillId="6" borderId="0" xfId="0" applyFill="1"/>
    <xf numFmtId="0" fontId="13" fillId="4" borderId="0" xfId="0" applyFont="1" applyFill="1" applyAlignment="1">
      <alignment vertical="center"/>
    </xf>
    <xf numFmtId="0" fontId="0" fillId="6" borderId="23" xfId="0" applyFill="1" applyBorder="1"/>
    <xf numFmtId="0" fontId="0" fillId="6" borderId="24" xfId="0" applyFill="1" applyBorder="1"/>
    <xf numFmtId="14" fontId="0" fillId="6" borderId="25" xfId="0" applyNumberFormat="1" applyFill="1" applyBorder="1"/>
    <xf numFmtId="0" fontId="0" fillId="6" borderId="25" xfId="0" applyFill="1" applyBorder="1"/>
    <xf numFmtId="165" fontId="17" fillId="7" borderId="0" xfId="0" applyNumberFormat="1" applyFont="1" applyFill="1" applyAlignment="1">
      <alignment horizontal="left" vertical="center"/>
    </xf>
    <xf numFmtId="0" fontId="18" fillId="10" borderId="0" xfId="0" applyFont="1" applyFill="1" applyAlignment="1">
      <alignment horizontal="left" vertical="center" wrapText="1"/>
    </xf>
    <xf numFmtId="0" fontId="18" fillId="10" borderId="0" xfId="0" applyFont="1" applyFill="1" applyAlignment="1">
      <alignment horizontal="center" vertical="center" wrapText="1"/>
    </xf>
    <xf numFmtId="0" fontId="18" fillId="10" borderId="0" xfId="2" applyFont="1" applyFill="1" applyAlignment="1">
      <alignment horizontal="center" vertical="center" wrapText="1"/>
    </xf>
    <xf numFmtId="0" fontId="18" fillId="10" borderId="0" xfId="2" applyFont="1" applyFill="1" applyAlignment="1">
      <alignment horizontal="left" vertical="center" wrapText="1"/>
    </xf>
    <xf numFmtId="166" fontId="18" fillId="10" borderId="0" xfId="0" applyNumberFormat="1" applyFont="1" applyFill="1" applyAlignment="1">
      <alignment horizontal="left" vertical="center" wrapText="1"/>
    </xf>
    <xf numFmtId="0" fontId="0" fillId="0" borderId="0" xfId="0" applyAlignment="1">
      <alignment horizontal="left" vertical="center"/>
    </xf>
    <xf numFmtId="165" fontId="21" fillId="0" borderId="28" xfId="0" applyNumberFormat="1" applyFont="1" applyBorder="1" applyAlignment="1">
      <alignment horizontal="left" vertical="center"/>
    </xf>
    <xf numFmtId="166" fontId="21" fillId="0" borderId="28" xfId="0" applyNumberFormat="1" applyFont="1" applyBorder="1" applyAlignment="1">
      <alignment horizontal="left" vertical="center"/>
    </xf>
    <xf numFmtId="166" fontId="0" fillId="0" borderId="0" xfId="0" applyNumberFormat="1"/>
    <xf numFmtId="165" fontId="21" fillId="0" borderId="0" xfId="0" applyNumberFormat="1" applyFont="1" applyAlignment="1">
      <alignment horizontal="left" vertical="center"/>
    </xf>
    <xf numFmtId="165" fontId="21" fillId="0" borderId="28" xfId="0" applyNumberFormat="1" applyFont="1" applyBorder="1" applyAlignment="1">
      <alignment horizontal="left" vertical="center" wrapText="1"/>
    </xf>
    <xf numFmtId="0" fontId="4" fillId="9" borderId="0" xfId="0" applyFont="1" applyFill="1"/>
    <xf numFmtId="0" fontId="0" fillId="7" borderId="0" xfId="0" applyFill="1"/>
    <xf numFmtId="0" fontId="7" fillId="7" borderId="0" xfId="0" applyFont="1" applyFill="1"/>
    <xf numFmtId="0" fontId="0" fillId="2" borderId="0" xfId="0" applyFill="1" applyProtection="1">
      <protection hidden="1"/>
    </xf>
    <xf numFmtId="0" fontId="0" fillId="12" borderId="0" xfId="0" applyFill="1"/>
    <xf numFmtId="0" fontId="1" fillId="6" borderId="0" xfId="0" applyFont="1" applyFill="1"/>
    <xf numFmtId="0" fontId="0" fillId="0" borderId="28" xfId="0" applyBorder="1"/>
    <xf numFmtId="0" fontId="1" fillId="19" borderId="0" xfId="0" applyFont="1" applyFill="1"/>
    <xf numFmtId="0" fontId="0" fillId="19" borderId="0" xfId="0" applyFill="1"/>
    <xf numFmtId="0" fontId="0" fillId="20" borderId="0" xfId="0" applyFill="1"/>
    <xf numFmtId="0" fontId="0" fillId="6" borderId="38" xfId="0" applyFill="1" applyBorder="1"/>
    <xf numFmtId="0" fontId="0" fillId="3" borderId="38" xfId="0" applyFill="1" applyBorder="1"/>
    <xf numFmtId="0" fontId="0" fillId="22" borderId="0" xfId="0" applyFill="1"/>
    <xf numFmtId="0" fontId="0" fillId="23" borderId="0" xfId="0" applyFill="1"/>
    <xf numFmtId="0" fontId="0" fillId="6" borderId="38" xfId="0" applyFill="1" applyBorder="1" applyAlignment="1">
      <alignment horizontal="right"/>
    </xf>
    <xf numFmtId="0" fontId="0" fillId="3" borderId="38" xfId="0" applyFill="1" applyBorder="1" applyAlignment="1">
      <alignment horizontal="right"/>
    </xf>
    <xf numFmtId="165" fontId="21" fillId="0" borderId="41" xfId="0" applyNumberFormat="1" applyFont="1" applyBorder="1" applyAlignment="1">
      <alignment horizontal="left" vertical="center"/>
    </xf>
    <xf numFmtId="0" fontId="0" fillId="26" borderId="0" xfId="0" applyFill="1"/>
    <xf numFmtId="0" fontId="0" fillId="0" borderId="42" xfId="0" applyBorder="1"/>
    <xf numFmtId="166" fontId="0" fillId="6" borderId="0" xfId="0" applyNumberFormat="1" applyFill="1"/>
    <xf numFmtId="165" fontId="17" fillId="6" borderId="0" xfId="0" applyNumberFormat="1" applyFont="1" applyFill="1" applyAlignment="1">
      <alignment horizontal="left" vertical="center"/>
    </xf>
    <xf numFmtId="0" fontId="18" fillId="6" borderId="0" xfId="0" applyFont="1" applyFill="1" applyAlignment="1">
      <alignment horizontal="left" vertical="center" wrapText="1"/>
    </xf>
    <xf numFmtId="0" fontId="18" fillId="6" borderId="0" xfId="0" applyFont="1" applyFill="1" applyAlignment="1">
      <alignment horizontal="center" vertical="center" wrapText="1"/>
    </xf>
    <xf numFmtId="0" fontId="18" fillId="6" borderId="0" xfId="2" applyFont="1" applyFill="1" applyAlignment="1">
      <alignment horizontal="center" vertical="center" wrapText="1"/>
    </xf>
    <xf numFmtId="0" fontId="18" fillId="6" borderId="0" xfId="2" applyFont="1" applyFill="1" applyAlignment="1">
      <alignment horizontal="left" vertical="center" wrapText="1"/>
    </xf>
    <xf numFmtId="0" fontId="0" fillId="15" borderId="31" xfId="0" applyFill="1" applyBorder="1" applyProtection="1">
      <protection hidden="1"/>
    </xf>
    <xf numFmtId="0" fontId="0" fillId="15" borderId="30" xfId="0" applyFill="1" applyBorder="1" applyProtection="1">
      <protection hidden="1"/>
    </xf>
    <xf numFmtId="0" fontId="1" fillId="2" borderId="0" xfId="0" applyFont="1" applyFill="1" applyProtection="1">
      <protection hidden="1"/>
    </xf>
    <xf numFmtId="0" fontId="0" fillId="12" borderId="35" xfId="0" applyFill="1" applyBorder="1" applyProtection="1">
      <protection hidden="1"/>
    </xf>
    <xf numFmtId="0" fontId="0" fillId="12" borderId="10" xfId="0" applyFill="1" applyBorder="1" applyProtection="1">
      <protection hidden="1"/>
    </xf>
    <xf numFmtId="0" fontId="0" fillId="12" borderId="36" xfId="0" applyFill="1" applyBorder="1" applyProtection="1">
      <protection hidden="1"/>
    </xf>
    <xf numFmtId="0" fontId="0" fillId="12" borderId="32" xfId="0" applyFill="1" applyBorder="1" applyProtection="1">
      <protection hidden="1"/>
    </xf>
    <xf numFmtId="0" fontId="14" fillId="12" borderId="0" xfId="0" applyFont="1" applyFill="1" applyAlignment="1" applyProtection="1">
      <alignment wrapText="1"/>
      <protection hidden="1"/>
    </xf>
    <xf numFmtId="0" fontId="1" fillId="12" borderId="0" xfId="0" applyFont="1" applyFill="1" applyAlignment="1" applyProtection="1">
      <alignment wrapText="1"/>
      <protection hidden="1"/>
    </xf>
    <xf numFmtId="0" fontId="4" fillId="12" borderId="9" xfId="0" applyFont="1" applyFill="1" applyBorder="1" applyAlignment="1" applyProtection="1">
      <alignment wrapText="1"/>
      <protection hidden="1"/>
    </xf>
    <xf numFmtId="0" fontId="4" fillId="2" borderId="0" xfId="0" applyFont="1" applyFill="1" applyAlignment="1" applyProtection="1">
      <alignment wrapText="1"/>
      <protection hidden="1"/>
    </xf>
    <xf numFmtId="0" fontId="0" fillId="16" borderId="0" xfId="0" applyFill="1" applyProtection="1">
      <protection hidden="1"/>
    </xf>
    <xf numFmtId="0" fontId="0" fillId="16" borderId="9" xfId="0" applyFill="1" applyBorder="1" applyProtection="1">
      <protection hidden="1"/>
    </xf>
    <xf numFmtId="0" fontId="0" fillId="13" borderId="0" xfId="0" applyFill="1" applyProtection="1">
      <protection hidden="1"/>
    </xf>
    <xf numFmtId="0" fontId="0" fillId="12" borderId="0" xfId="0" applyFill="1" applyProtection="1">
      <protection hidden="1"/>
    </xf>
    <xf numFmtId="0" fontId="0" fillId="12" borderId="9" xfId="0" applyFill="1" applyBorder="1" applyProtection="1">
      <protection hidden="1"/>
    </xf>
    <xf numFmtId="0" fontId="0" fillId="12" borderId="13" xfId="0" applyFill="1" applyBorder="1" applyProtection="1">
      <protection hidden="1"/>
    </xf>
    <xf numFmtId="0" fontId="0" fillId="12" borderId="4" xfId="0" applyFill="1" applyBorder="1" applyProtection="1">
      <protection hidden="1"/>
    </xf>
    <xf numFmtId="0" fontId="0" fillId="12" borderId="34" xfId="0" applyFill="1" applyBorder="1" applyProtection="1">
      <protection hidden="1"/>
    </xf>
    <xf numFmtId="0" fontId="0" fillId="0" borderId="0" xfId="0" applyProtection="1">
      <protection hidden="1"/>
    </xf>
    <xf numFmtId="0" fontId="1" fillId="12" borderId="32" xfId="0" applyFont="1" applyFill="1" applyBorder="1" applyProtection="1">
      <protection hidden="1"/>
    </xf>
    <xf numFmtId="0" fontId="0" fillId="12" borderId="30" xfId="0" applyFill="1" applyBorder="1" applyProtection="1">
      <protection hidden="1"/>
    </xf>
    <xf numFmtId="0" fontId="0" fillId="16" borderId="34" xfId="0" applyFill="1" applyBorder="1" applyProtection="1">
      <protection hidden="1"/>
    </xf>
    <xf numFmtId="0" fontId="0" fillId="27" borderId="43" xfId="0" applyFill="1" applyBorder="1"/>
    <xf numFmtId="0" fontId="0" fillId="27" borderId="44" xfId="0" applyFill="1" applyBorder="1"/>
    <xf numFmtId="0" fontId="0" fillId="27" borderId="50" xfId="0" applyFill="1" applyBorder="1"/>
    <xf numFmtId="0" fontId="0" fillId="27" borderId="53" xfId="0" applyFill="1" applyBorder="1"/>
    <xf numFmtId="0" fontId="0" fillId="27" borderId="44" xfId="0" applyFill="1" applyBorder="1" applyProtection="1">
      <protection hidden="1"/>
    </xf>
    <xf numFmtId="0" fontId="0" fillId="27" borderId="45" xfId="0" applyFill="1" applyBorder="1" applyProtection="1">
      <protection hidden="1"/>
    </xf>
    <xf numFmtId="9" fontId="0" fillId="0" borderId="0" xfId="0" applyNumberFormat="1"/>
    <xf numFmtId="0" fontId="1" fillId="28" borderId="54" xfId="0" applyFont="1" applyFill="1" applyBorder="1"/>
    <xf numFmtId="0" fontId="2" fillId="2" borderId="0" xfId="0" applyFont="1" applyFill="1" applyProtection="1">
      <protection hidden="1"/>
    </xf>
    <xf numFmtId="0" fontId="14" fillId="2" borderId="0" xfId="0" applyFont="1" applyFill="1" applyProtection="1">
      <protection hidden="1"/>
    </xf>
    <xf numFmtId="0" fontId="6" fillId="2" borderId="0" xfId="0" applyFont="1" applyFill="1" applyProtection="1">
      <protection hidden="1"/>
    </xf>
    <xf numFmtId="0" fontId="0" fillId="6" borderId="0" xfId="0" applyFill="1" applyProtection="1">
      <protection hidden="1"/>
    </xf>
    <xf numFmtId="0" fontId="0" fillId="6" borderId="18" xfId="0" applyFill="1" applyBorder="1" applyProtection="1">
      <protection hidden="1"/>
    </xf>
    <xf numFmtId="0" fontId="2" fillId="6" borderId="20" xfId="0" applyFont="1" applyFill="1" applyBorder="1" applyProtection="1">
      <protection hidden="1"/>
    </xf>
    <xf numFmtId="0" fontId="0" fillId="6" borderId="20" xfId="0" applyFill="1" applyBorder="1" applyProtection="1">
      <protection hidden="1"/>
    </xf>
    <xf numFmtId="0" fontId="0" fillId="6" borderId="21" xfId="0" applyFill="1" applyBorder="1" applyProtection="1">
      <protection hidden="1"/>
    </xf>
    <xf numFmtId="0" fontId="4" fillId="6" borderId="0" xfId="0" applyFont="1" applyFill="1" applyProtection="1">
      <protection hidden="1"/>
    </xf>
    <xf numFmtId="0" fontId="5" fillId="6" borderId="0" xfId="0" applyFont="1" applyFill="1" applyProtection="1">
      <protection hidden="1"/>
    </xf>
    <xf numFmtId="0" fontId="5" fillId="0" borderId="0" xfId="0" applyFont="1" applyProtection="1">
      <protection hidden="1"/>
    </xf>
    <xf numFmtId="0" fontId="5" fillId="0" borderId="18" xfId="0" applyFont="1" applyBorder="1" applyProtection="1">
      <protection hidden="1"/>
    </xf>
    <xf numFmtId="0" fontId="5" fillId="0" borderId="20" xfId="0" applyFont="1" applyBorder="1" applyProtection="1">
      <protection hidden="1"/>
    </xf>
    <xf numFmtId="0" fontId="5" fillId="0" borderId="21" xfId="0" applyFont="1" applyBorder="1" applyProtection="1">
      <protection hidden="1"/>
    </xf>
    <xf numFmtId="0" fontId="14" fillId="2" borderId="0" xfId="0" applyFont="1" applyFill="1" applyAlignment="1" applyProtection="1">
      <alignment vertical="top"/>
      <protection hidden="1"/>
    </xf>
    <xf numFmtId="0" fontId="1" fillId="2" borderId="0" xfId="0" applyFont="1" applyFill="1" applyAlignment="1" applyProtection="1">
      <alignment vertical="top"/>
      <protection hidden="1"/>
    </xf>
    <xf numFmtId="0" fontId="0" fillId="2" borderId="0" xfId="0" applyFill="1" applyAlignment="1" applyProtection="1">
      <alignment vertical="top"/>
      <protection hidden="1"/>
    </xf>
    <xf numFmtId="0" fontId="8" fillId="2" borderId="0" xfId="0" applyFont="1" applyFill="1" applyProtection="1">
      <protection hidden="1"/>
    </xf>
    <xf numFmtId="0" fontId="0" fillId="6" borderId="8" xfId="0" applyFill="1" applyBorder="1" applyProtection="1">
      <protection hidden="1"/>
    </xf>
    <xf numFmtId="0" fontId="0" fillId="6" borderId="5" xfId="0" applyFill="1" applyBorder="1" applyProtection="1">
      <protection hidden="1"/>
    </xf>
    <xf numFmtId="0" fontId="0" fillId="0" borderId="5" xfId="0" applyBorder="1" applyProtection="1">
      <protection hidden="1"/>
    </xf>
    <xf numFmtId="0" fontId="1" fillId="6" borderId="30" xfId="0" applyFont="1" applyFill="1" applyBorder="1" applyProtection="1">
      <protection hidden="1"/>
    </xf>
    <xf numFmtId="0" fontId="0" fillId="6" borderId="31" xfId="0" applyFill="1" applyBorder="1" applyProtection="1">
      <protection hidden="1"/>
    </xf>
    <xf numFmtId="0" fontId="0" fillId="2" borderId="2" xfId="0" applyFill="1" applyBorder="1" applyProtection="1">
      <protection hidden="1"/>
    </xf>
    <xf numFmtId="0" fontId="15" fillId="6" borderId="0" xfId="0" applyFont="1" applyFill="1" applyProtection="1">
      <protection hidden="1"/>
    </xf>
    <xf numFmtId="0" fontId="16" fillId="6" borderId="0" xfId="0" applyFont="1" applyFill="1" applyProtection="1">
      <protection hidden="1"/>
    </xf>
    <xf numFmtId="0" fontId="0" fillId="2" borderId="3" xfId="0" applyFill="1" applyBorder="1" applyProtection="1">
      <protection hidden="1"/>
    </xf>
    <xf numFmtId="0" fontId="8" fillId="2" borderId="10" xfId="0" applyFont="1" applyFill="1" applyBorder="1" applyProtection="1">
      <protection hidden="1"/>
    </xf>
    <xf numFmtId="0" fontId="11" fillId="2" borderId="10" xfId="0" applyFont="1" applyFill="1" applyBorder="1" applyProtection="1">
      <protection hidden="1"/>
    </xf>
    <xf numFmtId="0" fontId="0" fillId="2" borderId="10" xfId="0" applyFill="1" applyBorder="1" applyProtection="1">
      <protection hidden="1"/>
    </xf>
    <xf numFmtId="0" fontId="0" fillId="2" borderId="11" xfId="0" applyFill="1" applyBorder="1" applyProtection="1">
      <protection hidden="1"/>
    </xf>
    <xf numFmtId="0" fontId="0" fillId="2" borderId="12" xfId="0" applyFill="1" applyBorder="1" applyProtection="1">
      <protection hidden="1"/>
    </xf>
    <xf numFmtId="0" fontId="0" fillId="2" borderId="4" xfId="0" applyFill="1" applyBorder="1" applyProtection="1">
      <protection hidden="1"/>
    </xf>
    <xf numFmtId="0" fontId="11" fillId="2" borderId="0" xfId="0" applyFont="1" applyFill="1" applyProtection="1">
      <protection hidden="1"/>
    </xf>
    <xf numFmtId="0" fontId="8" fillId="2" borderId="4" xfId="0" applyFont="1" applyFill="1" applyBorder="1" applyProtection="1">
      <protection hidden="1"/>
    </xf>
    <xf numFmtId="0" fontId="0" fillId="0" borderId="2" xfId="0" applyBorder="1" applyProtection="1">
      <protection hidden="1"/>
    </xf>
    <xf numFmtId="0" fontId="0" fillId="0" borderId="3" xfId="0" applyBorder="1" applyProtection="1">
      <protection hidden="1"/>
    </xf>
    <xf numFmtId="0" fontId="1" fillId="12" borderId="0" xfId="0" applyFont="1" applyFill="1" applyProtection="1">
      <protection hidden="1"/>
    </xf>
    <xf numFmtId="0" fontId="0" fillId="3" borderId="0" xfId="0" applyFill="1" applyProtection="1">
      <protection locked="0"/>
    </xf>
    <xf numFmtId="0" fontId="2" fillId="2" borderId="0" xfId="0" quotePrefix="1" applyFont="1" applyFill="1" applyProtection="1">
      <protection hidden="1"/>
    </xf>
    <xf numFmtId="0" fontId="5" fillId="6" borderId="0" xfId="0" applyFont="1" applyFill="1"/>
    <xf numFmtId="0" fontId="2" fillId="2" borderId="2" xfId="0" applyFont="1" applyFill="1" applyBorder="1" applyAlignment="1" applyProtection="1">
      <alignment vertical="top"/>
      <protection hidden="1"/>
    </xf>
    <xf numFmtId="0" fontId="2" fillId="2" borderId="0" xfId="0" applyFont="1" applyFill="1" applyAlignment="1" applyProtection="1">
      <alignment vertical="top"/>
      <protection hidden="1"/>
    </xf>
    <xf numFmtId="0" fontId="2" fillId="2" borderId="3" xfId="0" applyFont="1" applyFill="1" applyBorder="1" applyAlignment="1" applyProtection="1">
      <alignment vertical="top"/>
      <protection hidden="1"/>
    </xf>
    <xf numFmtId="0" fontId="2" fillId="6" borderId="19" xfId="0" applyFont="1" applyFill="1" applyBorder="1" applyProtection="1">
      <protection locked="0" hidden="1"/>
    </xf>
    <xf numFmtId="0" fontId="4" fillId="0" borderId="55" xfId="0" applyFont="1" applyBorder="1" applyProtection="1">
      <protection hidden="1"/>
    </xf>
    <xf numFmtId="0" fontId="4" fillId="0" borderId="56" xfId="0" applyFont="1" applyBorder="1" applyProtection="1">
      <protection hidden="1"/>
    </xf>
    <xf numFmtId="0" fontId="1" fillId="2" borderId="0" xfId="0" applyFont="1" applyFill="1" applyAlignment="1" applyProtection="1">
      <alignment horizontal="right"/>
      <protection hidden="1"/>
    </xf>
    <xf numFmtId="0" fontId="0" fillId="3" borderId="5" xfId="0" applyFill="1" applyBorder="1" applyProtection="1">
      <protection hidden="1"/>
    </xf>
    <xf numFmtId="0" fontId="0" fillId="5" borderId="5" xfId="0" applyFill="1" applyBorder="1" applyProtection="1">
      <protection hidden="1"/>
    </xf>
    <xf numFmtId="0" fontId="0" fillId="5" borderId="6" xfId="0" applyFill="1" applyBorder="1" applyProtection="1">
      <protection hidden="1"/>
    </xf>
    <xf numFmtId="9" fontId="0" fillId="3" borderId="5" xfId="1" applyFont="1" applyFill="1" applyBorder="1" applyProtection="1">
      <protection hidden="1"/>
    </xf>
    <xf numFmtId="9" fontId="0" fillId="5" borderId="5" xfId="1" applyFont="1" applyFill="1" applyBorder="1" applyProtection="1">
      <protection hidden="1"/>
    </xf>
    <xf numFmtId="1" fontId="0" fillId="3" borderId="5" xfId="1" applyNumberFormat="1" applyFont="1" applyFill="1" applyBorder="1" applyProtection="1">
      <protection hidden="1"/>
    </xf>
    <xf numFmtId="0" fontId="0" fillId="3" borderId="7" xfId="0" applyFill="1" applyBorder="1" applyProtection="1">
      <protection hidden="1"/>
    </xf>
    <xf numFmtId="0" fontId="4" fillId="17" borderId="32" xfId="0" applyFont="1" applyFill="1" applyBorder="1" applyProtection="1">
      <protection hidden="1"/>
    </xf>
    <xf numFmtId="0" fontId="0" fillId="3" borderId="29" xfId="0" applyFill="1" applyBorder="1" applyProtection="1">
      <protection hidden="1"/>
    </xf>
    <xf numFmtId="0" fontId="4" fillId="17" borderId="0" xfId="0" applyFont="1" applyFill="1" applyProtection="1">
      <protection hidden="1"/>
    </xf>
    <xf numFmtId="0" fontId="0" fillId="6" borderId="29" xfId="0" applyFill="1" applyBorder="1" applyProtection="1">
      <protection hidden="1"/>
    </xf>
    <xf numFmtId="0" fontId="0" fillId="5" borderId="29" xfId="0" applyFill="1" applyBorder="1" applyProtection="1">
      <protection hidden="1"/>
    </xf>
    <xf numFmtId="9" fontId="0" fillId="3" borderId="29" xfId="1" applyFont="1" applyFill="1" applyBorder="1" applyProtection="1">
      <protection hidden="1"/>
    </xf>
    <xf numFmtId="0" fontId="0" fillId="9" borderId="0" xfId="0" applyFill="1" applyAlignment="1" applyProtection="1">
      <alignment wrapText="1"/>
      <protection hidden="1"/>
    </xf>
    <xf numFmtId="0" fontId="0" fillId="9" borderId="3" xfId="0" applyFill="1" applyBorder="1" applyAlignment="1" applyProtection="1">
      <alignment wrapText="1"/>
      <protection hidden="1"/>
    </xf>
    <xf numFmtId="0" fontId="0" fillId="9" borderId="0" xfId="0" applyFill="1" applyAlignment="1" applyProtection="1">
      <alignment horizontal="center" wrapText="1"/>
      <protection hidden="1"/>
    </xf>
    <xf numFmtId="0" fontId="0" fillId="5" borderId="0" xfId="0" applyFill="1" applyProtection="1">
      <protection hidden="1"/>
    </xf>
    <xf numFmtId="0" fontId="0" fillId="2" borderId="0" xfId="0" applyFill="1" applyAlignment="1" applyProtection="1">
      <alignment wrapText="1"/>
      <protection hidden="1"/>
    </xf>
    <xf numFmtId="9" fontId="0" fillId="0" borderId="0" xfId="1" applyFont="1" applyProtection="1">
      <protection hidden="1"/>
    </xf>
    <xf numFmtId="0" fontId="1" fillId="0" borderId="0" xfId="0" applyFont="1" applyProtection="1">
      <protection hidden="1"/>
    </xf>
    <xf numFmtId="0" fontId="0" fillId="2" borderId="0" xfId="0" applyFill="1" applyAlignment="1" applyProtection="1">
      <alignment horizontal="center" vertical="center" wrapText="1"/>
      <protection hidden="1"/>
    </xf>
    <xf numFmtId="0" fontId="0" fillId="9" borderId="0" xfId="0" applyFill="1" applyProtection="1">
      <protection hidden="1"/>
    </xf>
    <xf numFmtId="0" fontId="0" fillId="24" borderId="0" xfId="0" applyFill="1" applyProtection="1">
      <protection locked="0"/>
    </xf>
    <xf numFmtId="0" fontId="6" fillId="8" borderId="0" xfId="0" applyFont="1" applyFill="1" applyProtection="1">
      <protection locked="0"/>
    </xf>
    <xf numFmtId="0" fontId="0" fillId="2" borderId="0" xfId="0" applyFill="1" applyAlignment="1" applyProtection="1">
      <alignment vertical="top" wrapText="1"/>
      <protection hidden="1"/>
    </xf>
    <xf numFmtId="0" fontId="0" fillId="2" borderId="18" xfId="0" applyFill="1" applyBorder="1" applyAlignment="1" applyProtection="1">
      <alignment vertical="top" wrapText="1"/>
      <protection hidden="1"/>
    </xf>
    <xf numFmtId="0" fontId="0" fillId="5" borderId="37" xfId="0" applyFill="1" applyBorder="1" applyProtection="1">
      <protection hidden="1"/>
    </xf>
    <xf numFmtId="167" fontId="0" fillId="25" borderId="29" xfId="0" applyNumberFormat="1" applyFill="1" applyBorder="1" applyProtection="1">
      <protection hidden="1"/>
    </xf>
    <xf numFmtId="168" fontId="0" fillId="25" borderId="29" xfId="0" applyNumberFormat="1" applyFill="1" applyBorder="1" applyProtection="1">
      <protection hidden="1"/>
    </xf>
    <xf numFmtId="167" fontId="0" fillId="18" borderId="29" xfId="0" applyNumberFormat="1" applyFill="1" applyBorder="1" applyProtection="1">
      <protection hidden="1"/>
    </xf>
    <xf numFmtId="168" fontId="0" fillId="18" borderId="29" xfId="0" applyNumberFormat="1" applyFill="1" applyBorder="1" applyProtection="1">
      <protection hidden="1"/>
    </xf>
    <xf numFmtId="0" fontId="0" fillId="2" borderId="18" xfId="0" applyFill="1" applyBorder="1" applyProtection="1">
      <protection hidden="1"/>
    </xf>
    <xf numFmtId="0" fontId="0" fillId="2" borderId="26" xfId="0" applyFill="1" applyBorder="1" applyProtection="1">
      <protection hidden="1"/>
    </xf>
    <xf numFmtId="0" fontId="0" fillId="0" borderId="18" xfId="0" applyBorder="1" applyProtection="1">
      <protection hidden="1"/>
    </xf>
    <xf numFmtId="0" fontId="0" fillId="6" borderId="39" xfId="0" applyFill="1" applyBorder="1" applyProtection="1">
      <protection hidden="1"/>
    </xf>
    <xf numFmtId="0" fontId="0" fillId="5" borderId="39" xfId="0" applyFill="1" applyBorder="1" applyProtection="1">
      <protection hidden="1"/>
    </xf>
    <xf numFmtId="0" fontId="0" fillId="3" borderId="39" xfId="0" applyFill="1" applyBorder="1" applyProtection="1">
      <protection hidden="1"/>
    </xf>
    <xf numFmtId="0" fontId="0" fillId="6" borderId="39" xfId="0" applyFill="1" applyBorder="1" applyAlignment="1" applyProtection="1">
      <alignment horizontal="right"/>
      <protection hidden="1"/>
    </xf>
    <xf numFmtId="0" fontId="0" fillId="6" borderId="40" xfId="0" applyFill="1" applyBorder="1" applyProtection="1">
      <protection hidden="1"/>
    </xf>
    <xf numFmtId="0" fontId="0" fillId="6" borderId="38" xfId="0" applyFill="1" applyBorder="1" applyProtection="1">
      <protection hidden="1"/>
    </xf>
    <xf numFmtId="0" fontId="0" fillId="5" borderId="38" xfId="0" applyFill="1" applyBorder="1" applyProtection="1">
      <protection locked="0"/>
    </xf>
    <xf numFmtId="0" fontId="0" fillId="3" borderId="38" xfId="0" applyFill="1" applyBorder="1" applyProtection="1">
      <protection locked="0"/>
    </xf>
    <xf numFmtId="0" fontId="0" fillId="3" borderId="35" xfId="0" applyFill="1" applyBorder="1" applyProtection="1">
      <protection locked="0"/>
    </xf>
    <xf numFmtId="0" fontId="0" fillId="3" borderId="10" xfId="0" applyFill="1" applyBorder="1" applyProtection="1">
      <protection locked="0"/>
    </xf>
    <xf numFmtId="0" fontId="0" fillId="3" borderId="36" xfId="0" applyFill="1" applyBorder="1" applyProtection="1">
      <protection locked="0"/>
    </xf>
    <xf numFmtId="0" fontId="0" fillId="3" borderId="32" xfId="0" applyFill="1" applyBorder="1" applyProtection="1">
      <protection locked="0"/>
    </xf>
    <xf numFmtId="0" fontId="0" fillId="3" borderId="9" xfId="0" applyFill="1" applyBorder="1" applyProtection="1">
      <protection locked="0"/>
    </xf>
    <xf numFmtId="0" fontId="0" fillId="3" borderId="13" xfId="0" applyFill="1" applyBorder="1" applyProtection="1">
      <protection locked="0"/>
    </xf>
    <xf numFmtId="0" fontId="0" fillId="3" borderId="4" xfId="0" applyFill="1" applyBorder="1" applyProtection="1">
      <protection locked="0"/>
    </xf>
    <xf numFmtId="0" fontId="0" fillId="3" borderId="34" xfId="0" applyFill="1" applyBorder="1" applyProtection="1">
      <protection locked="0"/>
    </xf>
    <xf numFmtId="0" fontId="0" fillId="6" borderId="33" xfId="0" applyFill="1" applyBorder="1" applyProtection="1">
      <protection hidden="1"/>
    </xf>
    <xf numFmtId="0" fontId="0" fillId="3" borderId="33" xfId="0" applyFill="1" applyBorder="1" applyProtection="1">
      <protection hidden="1"/>
    </xf>
    <xf numFmtId="0" fontId="0" fillId="5" borderId="33" xfId="0" applyFill="1" applyBorder="1" applyProtection="1">
      <protection hidden="1"/>
    </xf>
    <xf numFmtId="0" fontId="1" fillId="6" borderId="30" xfId="0" applyFont="1" applyFill="1" applyBorder="1" applyProtection="1">
      <protection locked="0" hidden="1"/>
    </xf>
    <xf numFmtId="0" fontId="1" fillId="6" borderId="31" xfId="0" applyFont="1" applyFill="1" applyBorder="1" applyProtection="1">
      <protection locked="0" hidden="1"/>
    </xf>
    <xf numFmtId="0" fontId="0" fillId="6" borderId="31" xfId="0" applyFill="1" applyBorder="1" applyProtection="1">
      <protection locked="0" hidden="1"/>
    </xf>
    <xf numFmtId="9" fontId="0" fillId="5" borderId="0" xfId="1" applyFont="1" applyFill="1" applyProtection="1">
      <protection hidden="1"/>
    </xf>
    <xf numFmtId="10" fontId="0" fillId="0" borderId="0" xfId="1" applyNumberFormat="1" applyFont="1" applyProtection="1">
      <protection hidden="1"/>
    </xf>
    <xf numFmtId="10" fontId="0" fillId="5" borderId="0" xfId="1" applyNumberFormat="1" applyFont="1" applyFill="1" applyProtection="1">
      <protection hidden="1"/>
    </xf>
    <xf numFmtId="0" fontId="5" fillId="12" borderId="4" xfId="0" applyFont="1" applyFill="1" applyBorder="1" applyProtection="1">
      <protection hidden="1"/>
    </xf>
    <xf numFmtId="0" fontId="5" fillId="12" borderId="34" xfId="0" applyFont="1" applyFill="1" applyBorder="1" applyProtection="1">
      <protection hidden="1"/>
    </xf>
    <xf numFmtId="0" fontId="4" fillId="12" borderId="0" xfId="0" applyFont="1" applyFill="1" applyAlignment="1" applyProtection="1">
      <alignment wrapText="1"/>
      <protection hidden="1"/>
    </xf>
    <xf numFmtId="0" fontId="4" fillId="12" borderId="32" xfId="0" applyFont="1" applyFill="1" applyBorder="1" applyAlignment="1" applyProtection="1">
      <alignment wrapText="1"/>
      <protection hidden="1"/>
    </xf>
    <xf numFmtId="0" fontId="0" fillId="16" borderId="32" xfId="0" applyFill="1" applyBorder="1" applyProtection="1">
      <protection hidden="1"/>
    </xf>
    <xf numFmtId="0" fontId="0" fillId="12" borderId="0" xfId="0" applyFill="1" applyProtection="1">
      <protection locked="0"/>
    </xf>
    <xf numFmtId="2" fontId="2" fillId="2" borderId="0" xfId="0" applyNumberFormat="1" applyFont="1" applyFill="1" applyProtection="1">
      <protection hidden="1"/>
    </xf>
    <xf numFmtId="0" fontId="6" fillId="6" borderId="0" xfId="0" applyFont="1" applyFill="1" applyProtection="1">
      <protection hidden="1"/>
    </xf>
    <xf numFmtId="0" fontId="6" fillId="6" borderId="17" xfId="0" applyFont="1" applyFill="1" applyBorder="1" applyProtection="1">
      <protection hidden="1"/>
    </xf>
    <xf numFmtId="0" fontId="0" fillId="5" borderId="0" xfId="0" applyFill="1" applyProtection="1">
      <protection locked="0"/>
    </xf>
    <xf numFmtId="0" fontId="0" fillId="3" borderId="38" xfId="0" applyFill="1" applyBorder="1" applyAlignment="1" applyProtection="1">
      <alignment horizontal="right"/>
      <protection locked="0"/>
    </xf>
    <xf numFmtId="0" fontId="0" fillId="6" borderId="57" xfId="0" applyFill="1" applyBorder="1" applyProtection="1">
      <protection hidden="1"/>
    </xf>
    <xf numFmtId="0" fontId="0" fillId="6" borderId="25" xfId="0" applyFill="1" applyBorder="1" applyProtection="1">
      <protection hidden="1"/>
    </xf>
    <xf numFmtId="0" fontId="0" fillId="3" borderId="38" xfId="0" applyFill="1" applyBorder="1" applyProtection="1">
      <protection hidden="1"/>
    </xf>
    <xf numFmtId="0" fontId="0" fillId="5" borderId="38" xfId="0" applyFill="1" applyBorder="1" applyProtection="1">
      <protection hidden="1"/>
    </xf>
    <xf numFmtId="0" fontId="0" fillId="3" borderId="58" xfId="0" applyFill="1" applyBorder="1" applyProtection="1">
      <protection hidden="1"/>
    </xf>
    <xf numFmtId="0" fontId="4" fillId="17" borderId="59" xfId="0" applyFont="1" applyFill="1" applyBorder="1" applyProtection="1">
      <protection hidden="1"/>
    </xf>
    <xf numFmtId="0" fontId="0" fillId="3" borderId="39" xfId="0" applyFill="1" applyBorder="1" applyAlignment="1" applyProtection="1">
      <alignment horizontal="right"/>
      <protection hidden="1"/>
    </xf>
    <xf numFmtId="0" fontId="0" fillId="6" borderId="40" xfId="0" applyFill="1" applyBorder="1" applyAlignment="1" applyProtection="1">
      <alignment horizontal="right"/>
      <protection hidden="1"/>
    </xf>
    <xf numFmtId="0" fontId="0" fillId="3" borderId="35" xfId="0" applyFill="1" applyBorder="1" applyProtection="1">
      <protection locked="0" hidden="1"/>
    </xf>
    <xf numFmtId="0" fontId="0" fillId="3" borderId="10" xfId="0" applyFill="1" applyBorder="1" applyProtection="1">
      <protection locked="0" hidden="1"/>
    </xf>
    <xf numFmtId="0" fontId="0" fillId="3" borderId="36" xfId="0" applyFill="1" applyBorder="1" applyProtection="1">
      <protection locked="0" hidden="1"/>
    </xf>
    <xf numFmtId="0" fontId="0" fillId="3" borderId="32" xfId="0" applyFill="1" applyBorder="1" applyProtection="1">
      <protection locked="0" hidden="1"/>
    </xf>
    <xf numFmtId="0" fontId="0" fillId="3" borderId="0" xfId="0" applyFill="1" applyProtection="1">
      <protection locked="0" hidden="1"/>
    </xf>
    <xf numFmtId="0" fontId="0" fillId="3" borderId="9" xfId="0" applyFill="1" applyBorder="1" applyProtection="1">
      <protection locked="0" hidden="1"/>
    </xf>
    <xf numFmtId="0" fontId="0" fillId="3" borderId="13" xfId="0" applyFill="1" applyBorder="1" applyProtection="1">
      <protection locked="0" hidden="1"/>
    </xf>
    <xf numFmtId="0" fontId="0" fillId="3" borderId="4" xfId="0" applyFill="1" applyBorder="1" applyProtection="1">
      <protection locked="0" hidden="1"/>
    </xf>
    <xf numFmtId="0" fontId="0" fillId="3" borderId="34" xfId="0" applyFill="1" applyBorder="1" applyProtection="1">
      <protection locked="0" hidden="1"/>
    </xf>
    <xf numFmtId="0" fontId="0" fillId="27" borderId="64" xfId="0" applyFill="1" applyBorder="1"/>
    <xf numFmtId="0" fontId="0" fillId="11" borderId="64" xfId="0" applyFill="1" applyBorder="1"/>
    <xf numFmtId="9" fontId="0" fillId="0" borderId="0" xfId="1" applyFont="1" applyFill="1" applyBorder="1" applyProtection="1">
      <protection hidden="1"/>
    </xf>
    <xf numFmtId="0" fontId="4" fillId="9" borderId="0" xfId="0" applyFont="1" applyFill="1" applyAlignment="1" applyProtection="1">
      <alignment wrapText="1"/>
      <protection hidden="1"/>
    </xf>
    <xf numFmtId="168" fontId="0" fillId="25" borderId="0" xfId="0" applyNumberFormat="1" applyFill="1" applyProtection="1">
      <protection hidden="1"/>
    </xf>
    <xf numFmtId="0" fontId="0" fillId="3" borderId="0" xfId="0" applyFill="1" applyProtection="1">
      <protection hidden="1"/>
    </xf>
    <xf numFmtId="0" fontId="8" fillId="2" borderId="0" xfId="0" applyFont="1" applyFill="1" applyAlignment="1" applyProtection="1">
      <alignment horizontal="center" vertical="center" wrapText="1"/>
      <protection hidden="1"/>
    </xf>
    <xf numFmtId="0" fontId="0" fillId="0" borderId="0" xfId="0" applyAlignment="1" applyProtection="1">
      <alignment horizontal="center" vertical="center" wrapText="1"/>
      <protection hidden="1"/>
    </xf>
    <xf numFmtId="0" fontId="0" fillId="2" borderId="18" xfId="0" applyFill="1" applyBorder="1" applyAlignment="1" applyProtection="1">
      <alignment horizontal="center" vertical="center" wrapText="1"/>
      <protection hidden="1"/>
    </xf>
    <xf numFmtId="0" fontId="0" fillId="5" borderId="64" xfId="0" applyFill="1" applyBorder="1"/>
    <xf numFmtId="0" fontId="0" fillId="6" borderId="66" xfId="0" applyFill="1" applyBorder="1" applyProtection="1">
      <protection hidden="1"/>
    </xf>
    <xf numFmtId="0" fontId="11" fillId="2" borderId="4" xfId="0" applyFont="1" applyFill="1" applyBorder="1" applyProtection="1">
      <protection hidden="1"/>
    </xf>
    <xf numFmtId="0" fontId="0" fillId="0" borderId="4" xfId="0" applyBorder="1" applyProtection="1">
      <protection hidden="1"/>
    </xf>
    <xf numFmtId="0" fontId="4" fillId="17" borderId="70" xfId="0" applyFont="1" applyFill="1" applyBorder="1" applyProtection="1">
      <protection hidden="1"/>
    </xf>
    <xf numFmtId="0" fontId="4" fillId="17" borderId="71" xfId="0" applyFont="1" applyFill="1" applyBorder="1" applyProtection="1">
      <protection hidden="1"/>
    </xf>
    <xf numFmtId="0" fontId="0" fillId="6" borderId="68" xfId="0" applyFill="1" applyBorder="1" applyProtection="1">
      <protection hidden="1"/>
    </xf>
    <xf numFmtId="0" fontId="0" fillId="6" borderId="60" xfId="0" applyFill="1" applyBorder="1" applyProtection="1">
      <protection hidden="1"/>
    </xf>
    <xf numFmtId="0" fontId="0" fillId="6" borderId="60" xfId="0" applyFill="1" applyBorder="1" applyAlignment="1" applyProtection="1">
      <alignment horizontal="right"/>
      <protection hidden="1"/>
    </xf>
    <xf numFmtId="0" fontId="0" fillId="6" borderId="69" xfId="0" applyFill="1" applyBorder="1" applyProtection="1">
      <protection hidden="1"/>
    </xf>
    <xf numFmtId="0" fontId="0" fillId="3" borderId="0" xfId="0" applyFill="1"/>
    <xf numFmtId="49" fontId="0" fillId="3" borderId="66" xfId="0" applyNumberFormat="1" applyFill="1" applyBorder="1" applyProtection="1">
      <protection locked="0" hidden="1"/>
    </xf>
    <xf numFmtId="0" fontId="1" fillId="6" borderId="22" xfId="0" applyFont="1" applyFill="1" applyBorder="1"/>
    <xf numFmtId="0" fontId="1" fillId="28" borderId="75" xfId="0" applyFont="1" applyFill="1" applyBorder="1"/>
    <xf numFmtId="0" fontId="1" fillId="28" borderId="77" xfId="0" applyFont="1" applyFill="1" applyBorder="1"/>
    <xf numFmtId="0" fontId="0" fillId="6" borderId="76" xfId="0" applyFill="1" applyBorder="1" applyAlignment="1">
      <alignment horizontal="left"/>
    </xf>
    <xf numFmtId="0" fontId="25" fillId="29" borderId="14" xfId="0" applyFont="1" applyFill="1" applyBorder="1" applyAlignment="1" applyProtection="1">
      <alignment vertical="center"/>
      <protection hidden="1"/>
    </xf>
    <xf numFmtId="0" fontId="25" fillId="29" borderId="15" xfId="0" applyFont="1" applyFill="1" applyBorder="1" applyAlignment="1" applyProtection="1">
      <alignment vertical="center"/>
      <protection hidden="1"/>
    </xf>
    <xf numFmtId="0" fontId="25" fillId="29" borderId="16" xfId="0" applyFont="1" applyFill="1" applyBorder="1" applyAlignment="1" applyProtection="1">
      <alignment vertical="center"/>
      <protection hidden="1"/>
    </xf>
    <xf numFmtId="0" fontId="1" fillId="6" borderId="31" xfId="0" applyFont="1" applyFill="1" applyBorder="1" applyProtection="1">
      <protection hidden="1"/>
    </xf>
    <xf numFmtId="0" fontId="4" fillId="9" borderId="49" xfId="0" applyFont="1" applyFill="1" applyBorder="1" applyAlignment="1">
      <alignment horizontal="center" wrapText="1"/>
    </xf>
    <xf numFmtId="0" fontId="4" fillId="9" borderId="52" xfId="0" applyFont="1" applyFill="1" applyBorder="1" applyAlignment="1">
      <alignment horizontal="center" wrapText="1"/>
    </xf>
    <xf numFmtId="0" fontId="4" fillId="9" borderId="47" xfId="0" applyFont="1" applyFill="1" applyBorder="1" applyAlignment="1">
      <alignment horizontal="center" wrapText="1"/>
    </xf>
    <xf numFmtId="0" fontId="4" fillId="9" borderId="51" xfId="0" applyFont="1" applyFill="1" applyBorder="1" applyAlignment="1">
      <alignment horizontal="center" wrapText="1"/>
    </xf>
    <xf numFmtId="0" fontId="0" fillId="30" borderId="0" xfId="0" applyFill="1" applyProtection="1">
      <protection hidden="1"/>
    </xf>
    <xf numFmtId="0" fontId="0" fillId="20" borderId="0" xfId="0" applyFill="1" applyProtection="1">
      <protection hidden="1"/>
    </xf>
    <xf numFmtId="0" fontId="0" fillId="20" borderId="64" xfId="0" applyFill="1" applyBorder="1"/>
    <xf numFmtId="0" fontId="0" fillId="6" borderId="79" xfId="0" applyFill="1" applyBorder="1" applyProtection="1">
      <protection hidden="1"/>
    </xf>
    <xf numFmtId="0" fontId="0" fillId="9" borderId="0" xfId="0" applyFill="1" applyAlignment="1" applyProtection="1">
      <alignment horizontal="left" vertical="center" wrapText="1"/>
      <protection hidden="1"/>
    </xf>
    <xf numFmtId="0" fontId="0" fillId="9" borderId="0" xfId="0" applyFill="1" applyAlignment="1" applyProtection="1">
      <alignment vertical="center" wrapText="1"/>
      <protection hidden="1"/>
    </xf>
    <xf numFmtId="0" fontId="0" fillId="2" borderId="0" xfId="0" applyFill="1" applyAlignment="1" applyProtection="1">
      <alignment vertical="center"/>
      <protection hidden="1"/>
    </xf>
    <xf numFmtId="0" fontId="0" fillId="2" borderId="0" xfId="0" applyFill="1" applyAlignment="1" applyProtection="1">
      <alignment horizontal="left" vertical="center"/>
      <protection hidden="1"/>
    </xf>
    <xf numFmtId="0" fontId="0" fillId="2" borderId="0" xfId="0" applyFill="1" applyAlignment="1" applyProtection="1">
      <alignment horizontal="left" vertical="center" wrapText="1"/>
      <protection hidden="1"/>
    </xf>
    <xf numFmtId="0" fontId="0" fillId="0" borderId="0" xfId="0" applyAlignment="1" applyProtection="1">
      <alignment horizontal="left" vertical="center" wrapText="1"/>
      <protection hidden="1"/>
    </xf>
    <xf numFmtId="10" fontId="0" fillId="20" borderId="0" xfId="1" applyNumberFormat="1" applyFont="1" applyFill="1" applyProtection="1">
      <protection hidden="1"/>
    </xf>
    <xf numFmtId="2" fontId="0" fillId="25" borderId="60" xfId="0" applyNumberFormat="1" applyFill="1" applyBorder="1" applyProtection="1">
      <protection hidden="1"/>
    </xf>
    <xf numFmtId="2" fontId="0" fillId="25" borderId="58" xfId="0" applyNumberFormat="1" applyFill="1" applyBorder="1" applyProtection="1">
      <protection hidden="1"/>
    </xf>
    <xf numFmtId="2" fontId="0" fillId="0" borderId="0" xfId="0" applyNumberFormat="1"/>
    <xf numFmtId="2" fontId="0" fillId="5" borderId="0" xfId="0" applyNumberFormat="1" applyFill="1" applyProtection="1">
      <protection hidden="1"/>
    </xf>
    <xf numFmtId="0" fontId="4" fillId="9" borderId="0" xfId="0" applyFont="1" applyFill="1" applyAlignment="1" applyProtection="1">
      <alignment horizontal="left" vertical="center" wrapText="1"/>
      <protection hidden="1"/>
    </xf>
    <xf numFmtId="0" fontId="26" fillId="2" borderId="0" xfId="0" applyFont="1" applyFill="1" applyProtection="1">
      <protection hidden="1"/>
    </xf>
    <xf numFmtId="0" fontId="0" fillId="5" borderId="81" xfId="0" applyFill="1" applyBorder="1"/>
    <xf numFmtId="0" fontId="0" fillId="9" borderId="82" xfId="0" applyFill="1" applyBorder="1" applyAlignment="1" applyProtection="1">
      <alignment vertical="center" wrapText="1"/>
      <protection hidden="1"/>
    </xf>
    <xf numFmtId="0" fontId="4" fillId="9" borderId="0" xfId="0" applyFont="1" applyFill="1" applyAlignment="1" applyProtection="1">
      <alignment horizontal="left" vertical="center"/>
      <protection hidden="1"/>
    </xf>
    <xf numFmtId="0" fontId="4" fillId="9" borderId="82" xfId="0" applyFont="1" applyFill="1" applyBorder="1" applyAlignment="1" applyProtection="1">
      <alignment vertical="center" wrapText="1"/>
      <protection hidden="1"/>
    </xf>
    <xf numFmtId="0" fontId="0" fillId="9" borderId="83" xfId="0" applyFill="1" applyBorder="1" applyAlignment="1" applyProtection="1">
      <alignment wrapText="1"/>
      <protection hidden="1"/>
    </xf>
    <xf numFmtId="0" fontId="27" fillId="2" borderId="0" xfId="0" applyFont="1" applyFill="1" applyProtection="1">
      <protection hidden="1"/>
    </xf>
    <xf numFmtId="0" fontId="27" fillId="3" borderId="1" xfId="0" applyFont="1" applyFill="1" applyBorder="1" applyProtection="1">
      <protection locked="0"/>
    </xf>
    <xf numFmtId="0" fontId="27" fillId="5" borderId="1" xfId="0" applyFont="1" applyFill="1" applyBorder="1" applyProtection="1">
      <protection locked="0"/>
    </xf>
    <xf numFmtId="0" fontId="28" fillId="0" borderId="0" xfId="0" applyFont="1"/>
    <xf numFmtId="0" fontId="29" fillId="0" borderId="0" xfId="4"/>
    <xf numFmtId="0" fontId="0" fillId="0" borderId="73" xfId="0" applyBorder="1" applyProtection="1">
      <protection hidden="1"/>
    </xf>
    <xf numFmtId="0" fontId="4" fillId="17" borderId="63" xfId="0" applyFont="1" applyFill="1" applyBorder="1" applyProtection="1">
      <protection hidden="1"/>
    </xf>
    <xf numFmtId="0" fontId="0" fillId="5" borderId="58" xfId="0" applyFill="1" applyBorder="1" applyProtection="1">
      <protection hidden="1"/>
    </xf>
    <xf numFmtId="0" fontId="0" fillId="32" borderId="62" xfId="0" applyFill="1" applyBorder="1" applyProtection="1">
      <protection hidden="1"/>
    </xf>
    <xf numFmtId="0" fontId="0" fillId="3" borderId="61" xfId="0" applyFill="1" applyBorder="1" applyProtection="1">
      <protection hidden="1"/>
    </xf>
    <xf numFmtId="0" fontId="0" fillId="5" borderId="58" xfId="0" applyFill="1" applyBorder="1" applyProtection="1">
      <protection locked="0" hidden="1"/>
    </xf>
    <xf numFmtId="9" fontId="0" fillId="3" borderId="58" xfId="1" applyFont="1" applyFill="1" applyBorder="1" applyProtection="1">
      <protection locked="0" hidden="1"/>
    </xf>
    <xf numFmtId="0" fontId="0" fillId="3" borderId="58" xfId="0" applyFill="1" applyBorder="1" applyProtection="1">
      <protection locked="0" hidden="1"/>
    </xf>
    <xf numFmtId="0" fontId="0" fillId="6" borderId="58" xfId="0" applyFill="1" applyBorder="1" applyProtection="1">
      <protection locked="0" hidden="1"/>
    </xf>
    <xf numFmtId="0" fontId="4" fillId="17" borderId="63" xfId="0" applyFont="1" applyFill="1" applyBorder="1" applyAlignment="1" applyProtection="1">
      <alignment horizontal="center" vertical="center" wrapText="1"/>
      <protection hidden="1"/>
    </xf>
    <xf numFmtId="0" fontId="4" fillId="17" borderId="72" xfId="0" applyFont="1" applyFill="1" applyBorder="1" applyAlignment="1" applyProtection="1">
      <alignment horizontal="center" vertical="center" wrapText="1"/>
      <protection hidden="1"/>
    </xf>
    <xf numFmtId="0" fontId="4" fillId="17" borderId="0" xfId="0" applyFont="1" applyFill="1" applyAlignment="1" applyProtection="1">
      <alignment horizontal="center" vertical="center" wrapText="1"/>
      <protection hidden="1"/>
    </xf>
    <xf numFmtId="0" fontId="4" fillId="17" borderId="32" xfId="0" applyFont="1" applyFill="1" applyBorder="1" applyAlignment="1" applyProtection="1">
      <alignment horizontal="center" vertical="center" wrapText="1"/>
      <protection hidden="1"/>
    </xf>
    <xf numFmtId="0" fontId="0" fillId="27" borderId="50" xfId="0" applyFill="1" applyBorder="1" applyAlignment="1">
      <alignment horizontal="center" vertical="center"/>
    </xf>
    <xf numFmtId="0" fontId="4" fillId="9" borderId="49" xfId="0" applyFont="1" applyFill="1" applyBorder="1" applyAlignment="1">
      <alignment horizontal="center" vertical="center" wrapText="1"/>
    </xf>
    <xf numFmtId="0" fontId="4" fillId="9" borderId="48" xfId="0" applyFont="1" applyFill="1" applyBorder="1" applyAlignment="1">
      <alignment horizontal="center" vertical="center" wrapText="1"/>
    </xf>
    <xf numFmtId="0" fontId="4" fillId="9" borderId="46" xfId="0" applyFont="1" applyFill="1" applyBorder="1" applyAlignment="1">
      <alignment horizontal="center" vertical="center" wrapText="1"/>
    </xf>
    <xf numFmtId="0" fontId="4" fillId="9" borderId="47" xfId="0" applyFont="1" applyFill="1" applyBorder="1" applyAlignment="1">
      <alignment horizontal="center" vertical="center" wrapText="1"/>
    </xf>
    <xf numFmtId="0" fontId="4" fillId="9" borderId="47" xfId="0" applyFont="1" applyFill="1" applyBorder="1" applyAlignment="1">
      <alignment horizontal="center" vertical="center"/>
    </xf>
    <xf numFmtId="0" fontId="4" fillId="9" borderId="51" xfId="0" applyFont="1" applyFill="1" applyBorder="1" applyAlignment="1">
      <alignment horizontal="center" vertical="center"/>
    </xf>
    <xf numFmtId="0" fontId="2" fillId="2" borderId="0" xfId="0" applyFont="1" applyFill="1" applyAlignment="1" applyProtection="1">
      <alignment vertical="top" wrapText="1"/>
      <protection hidden="1"/>
    </xf>
    <xf numFmtId="167" fontId="2" fillId="25" borderId="29" xfId="0" applyNumberFormat="1" applyFont="1" applyFill="1" applyBorder="1" applyProtection="1">
      <protection hidden="1"/>
    </xf>
    <xf numFmtId="0" fontId="2" fillId="2" borderId="4" xfId="0" applyFont="1" applyFill="1" applyBorder="1" applyProtection="1">
      <protection hidden="1"/>
    </xf>
    <xf numFmtId="0" fontId="2" fillId="2" borderId="0" xfId="0" applyFont="1" applyFill="1" applyAlignment="1" applyProtection="1">
      <alignment horizontal="center" vertical="center" wrapText="1"/>
      <protection hidden="1"/>
    </xf>
    <xf numFmtId="0" fontId="2" fillId="0" borderId="0" xfId="0" applyFont="1" applyProtection="1">
      <protection hidden="1"/>
    </xf>
    <xf numFmtId="0" fontId="30" fillId="0" borderId="0" xfId="4" applyFont="1" applyAlignment="1">
      <alignment horizontal="right" wrapText="1"/>
    </xf>
    <xf numFmtId="0" fontId="30" fillId="0" borderId="0" xfId="4" applyFont="1" applyAlignment="1">
      <alignment wrapText="1"/>
    </xf>
    <xf numFmtId="0" fontId="30" fillId="0" borderId="87" xfId="4" applyFont="1" applyBorder="1" applyAlignment="1">
      <alignment wrapText="1"/>
    </xf>
    <xf numFmtId="0" fontId="6" fillId="7" borderId="0" xfId="0" applyFont="1" applyFill="1"/>
    <xf numFmtId="0" fontId="19" fillId="0" borderId="86" xfId="4" applyFont="1" applyBorder="1" applyAlignment="1">
      <alignment wrapText="1"/>
    </xf>
    <xf numFmtId="0" fontId="19" fillId="0" borderId="85" xfId="4" applyFont="1" applyBorder="1" applyAlignment="1">
      <alignment wrapText="1"/>
    </xf>
    <xf numFmtId="0" fontId="19" fillId="0" borderId="86" xfId="0" applyFont="1" applyBorder="1"/>
    <xf numFmtId="0" fontId="19" fillId="0" borderId="85" xfId="0" applyFont="1" applyBorder="1"/>
    <xf numFmtId="0" fontId="6" fillId="0" borderId="86" xfId="0" applyFont="1" applyBorder="1"/>
    <xf numFmtId="0" fontId="6" fillId="0" borderId="0" xfId="0" applyFont="1"/>
    <xf numFmtId="0" fontId="6" fillId="33" borderId="86" xfId="0" applyFont="1" applyFill="1" applyBorder="1"/>
    <xf numFmtId="0" fontId="0" fillId="9" borderId="0" xfId="0" applyFill="1" applyAlignment="1" applyProtection="1">
      <alignment horizontal="center" vertical="center" wrapText="1"/>
      <protection hidden="1"/>
    </xf>
    <xf numFmtId="2" fontId="0" fillId="34" borderId="0" xfId="0" applyNumberFormat="1" applyFill="1" applyProtection="1">
      <protection hidden="1"/>
    </xf>
    <xf numFmtId="0" fontId="4" fillId="17" borderId="63" xfId="0" applyFont="1" applyFill="1" applyBorder="1" applyAlignment="1" applyProtection="1">
      <alignment horizontal="center" vertical="center"/>
      <protection hidden="1"/>
    </xf>
    <xf numFmtId="0" fontId="4" fillId="17" borderId="63" xfId="0" applyFont="1" applyFill="1" applyBorder="1"/>
    <xf numFmtId="0" fontId="4" fillId="17" borderId="89" xfId="0" applyFont="1" applyFill="1" applyBorder="1"/>
    <xf numFmtId="0" fontId="0" fillId="2" borderId="0" xfId="0" applyFill="1" applyProtection="1">
      <protection locked="0"/>
    </xf>
    <xf numFmtId="0" fontId="0" fillId="35" borderId="0" xfId="0" applyFill="1" applyAlignment="1" applyProtection="1">
      <alignment horizontal="center" vertical="center" wrapText="1"/>
      <protection hidden="1"/>
    </xf>
    <xf numFmtId="0" fontId="33" fillId="26" borderId="0" xfId="0" applyFont="1" applyFill="1" applyAlignment="1">
      <alignment wrapText="1"/>
    </xf>
    <xf numFmtId="0" fontId="0" fillId="0" borderId="0" xfId="0" applyAlignment="1">
      <alignment wrapText="1"/>
    </xf>
    <xf numFmtId="0" fontId="19" fillId="31" borderId="86" xfId="4" applyFont="1" applyFill="1" applyBorder="1" applyAlignment="1">
      <alignment horizontal="center"/>
    </xf>
    <xf numFmtId="0" fontId="30" fillId="31" borderId="87" xfId="4" applyFont="1" applyFill="1" applyBorder="1" applyAlignment="1">
      <alignment horizontal="center"/>
    </xf>
    <xf numFmtId="0" fontId="30" fillId="0" borderId="84" xfId="4" applyFont="1" applyBorder="1" applyAlignment="1">
      <alignment wrapText="1"/>
    </xf>
    <xf numFmtId="0" fontId="30" fillId="0" borderId="84" xfId="4" applyFont="1" applyBorder="1" applyAlignment="1">
      <alignment horizontal="right" wrapText="1"/>
    </xf>
    <xf numFmtId="0" fontId="30" fillId="31" borderId="0" xfId="4" applyFont="1" applyFill="1" applyAlignment="1">
      <alignment horizontal="center"/>
    </xf>
    <xf numFmtId="0" fontId="6" fillId="33" borderId="85" xfId="0" applyFont="1" applyFill="1" applyBorder="1"/>
    <xf numFmtId="0" fontId="14" fillId="9" borderId="0" xfId="0" applyFont="1" applyFill="1"/>
    <xf numFmtId="0" fontId="19" fillId="0" borderId="0" xfId="0" applyFont="1"/>
    <xf numFmtId="0" fontId="19" fillId="0" borderId="84" xfId="4" applyFont="1" applyBorder="1" applyAlignment="1">
      <alignment wrapText="1"/>
    </xf>
    <xf numFmtId="0" fontId="29" fillId="0" borderId="88" xfId="4" applyBorder="1"/>
    <xf numFmtId="0" fontId="30" fillId="0" borderId="88" xfId="4" applyFont="1" applyBorder="1" applyAlignment="1">
      <alignment horizontal="right" wrapText="1"/>
    </xf>
    <xf numFmtId="0" fontId="29" fillId="0" borderId="84" xfId="4" applyBorder="1"/>
    <xf numFmtId="0" fontId="6" fillId="6" borderId="86" xfId="0" applyFont="1" applyFill="1" applyBorder="1"/>
    <xf numFmtId="171" fontId="0" fillId="0" borderId="0" xfId="0" applyNumberFormat="1"/>
    <xf numFmtId="0" fontId="0" fillId="0" borderId="0" xfId="0" applyAlignment="1" applyProtection="1">
      <alignment vertical="center"/>
      <protection hidden="1"/>
    </xf>
    <xf numFmtId="0" fontId="4" fillId="9" borderId="90" xfId="0" applyFont="1" applyFill="1" applyBorder="1" applyAlignment="1">
      <alignment vertical="center" wrapText="1"/>
    </xf>
    <xf numFmtId="0" fontId="4" fillId="9" borderId="0" xfId="0" applyFont="1" applyFill="1" applyAlignment="1" applyProtection="1">
      <alignment vertical="center" wrapText="1"/>
      <protection hidden="1"/>
    </xf>
    <xf numFmtId="10" fontId="0" fillId="3" borderId="0" xfId="1" applyNumberFormat="1" applyFont="1" applyFill="1" applyProtection="1">
      <protection locked="0"/>
    </xf>
    <xf numFmtId="0" fontId="32" fillId="0" borderId="85" xfId="4" applyFont="1" applyBorder="1" applyAlignment="1">
      <alignment wrapText="1"/>
    </xf>
    <xf numFmtId="0" fontId="32" fillId="0" borderId="86" xfId="0" applyFont="1" applyBorder="1"/>
    <xf numFmtId="0" fontId="32" fillId="0" borderId="0" xfId="0" applyFont="1"/>
    <xf numFmtId="0" fontId="32" fillId="0" borderId="86" xfId="4" applyFont="1" applyBorder="1" applyAlignment="1">
      <alignment wrapText="1"/>
    </xf>
    <xf numFmtId="0" fontId="30" fillId="0" borderId="93" xfId="4" applyFont="1" applyBorder="1" applyAlignment="1">
      <alignment wrapText="1"/>
    </xf>
    <xf numFmtId="0" fontId="35" fillId="0" borderId="94" xfId="0" applyFont="1" applyBorder="1"/>
    <xf numFmtId="0" fontId="32" fillId="0" borderId="94" xfId="0" applyFont="1" applyBorder="1"/>
    <xf numFmtId="0" fontId="0" fillId="0" borderId="94" xfId="0" applyBorder="1"/>
    <xf numFmtId="0" fontId="30" fillId="0" borderId="95" xfId="4" applyFont="1" applyBorder="1" applyAlignment="1">
      <alignment wrapText="1"/>
    </xf>
    <xf numFmtId="0" fontId="19" fillId="0" borderId="0" xfId="4" applyFont="1" applyAlignment="1">
      <alignment wrapText="1"/>
    </xf>
    <xf numFmtId="0" fontId="8" fillId="0" borderId="0" xfId="0" applyFont="1"/>
    <xf numFmtId="0" fontId="32" fillId="0" borderId="0" xfId="4" applyFont="1" applyAlignment="1">
      <alignment wrapText="1"/>
    </xf>
    <xf numFmtId="0" fontId="32" fillId="0" borderId="93" xfId="4" applyFont="1" applyBorder="1" applyAlignment="1">
      <alignment wrapText="1"/>
    </xf>
    <xf numFmtId="0" fontId="0" fillId="35" borderId="0" xfId="0" applyFill="1" applyAlignment="1">
      <alignment horizontal="center" vertical="center" wrapText="1"/>
    </xf>
    <xf numFmtId="2" fontId="0" fillId="35" borderId="0" xfId="0" applyNumberFormat="1" applyFill="1" applyAlignment="1">
      <alignment horizontal="center" vertical="center" wrapText="1"/>
    </xf>
    <xf numFmtId="2" fontId="0" fillId="5" borderId="0" xfId="0" applyNumberFormat="1" applyFill="1"/>
    <xf numFmtId="10" fontId="0" fillId="0" borderId="0" xfId="1" applyNumberFormat="1" applyFont="1" applyProtection="1"/>
    <xf numFmtId="9" fontId="0" fillId="20" borderId="0" xfId="1" applyFont="1" applyFill="1" applyProtection="1"/>
    <xf numFmtId="2" fontId="0" fillId="20" borderId="0" xfId="0" applyNumberFormat="1" applyFill="1"/>
    <xf numFmtId="10" fontId="0" fillId="20" borderId="0" xfId="1" applyNumberFormat="1" applyFont="1" applyFill="1" applyProtection="1"/>
    <xf numFmtId="9" fontId="0" fillId="5" borderId="0" xfId="1" applyFont="1" applyFill="1" applyProtection="1"/>
    <xf numFmtId="0" fontId="0" fillId="2" borderId="0" xfId="0" applyFill="1" applyProtection="1">
      <protection locked="0" hidden="1"/>
    </xf>
    <xf numFmtId="0" fontId="0" fillId="3" borderId="65" xfId="0" applyFill="1" applyBorder="1" applyProtection="1">
      <protection locked="0"/>
    </xf>
    <xf numFmtId="0" fontId="0" fillId="0" borderId="0" xfId="0" applyProtection="1">
      <protection locked="0" hidden="1"/>
    </xf>
    <xf numFmtId="0" fontId="0" fillId="38" borderId="0" xfId="0" applyFill="1" applyProtection="1">
      <protection locked="0"/>
    </xf>
    <xf numFmtId="0" fontId="1" fillId="2" borderId="0" xfId="0" applyFont="1" applyFill="1" applyProtection="1">
      <protection locked="0"/>
    </xf>
    <xf numFmtId="9" fontId="0" fillId="0" borderId="0" xfId="1" applyFont="1" applyProtection="1"/>
    <xf numFmtId="0" fontId="0" fillId="39" borderId="0" xfId="0" applyFill="1" applyProtection="1">
      <protection locked="0"/>
    </xf>
    <xf numFmtId="0" fontId="0" fillId="11" borderId="80" xfId="0" applyFill="1" applyBorder="1"/>
    <xf numFmtId="9" fontId="0" fillId="0" borderId="0" xfId="1" applyFont="1" applyFill="1" applyBorder="1" applyProtection="1"/>
    <xf numFmtId="0" fontId="11" fillId="2" borderId="0" xfId="0" applyFont="1" applyFill="1" applyProtection="1">
      <protection locked="0" hidden="1"/>
    </xf>
    <xf numFmtId="10" fontId="0" fillId="0" borderId="0" xfId="0" applyNumberFormat="1"/>
    <xf numFmtId="0" fontId="0" fillId="40" borderId="0" xfId="0" applyFill="1"/>
    <xf numFmtId="10" fontId="0" fillId="0" borderId="0" xfId="1" applyNumberFormat="1" applyFont="1" applyFill="1" applyBorder="1" applyProtection="1">
      <protection hidden="1"/>
    </xf>
    <xf numFmtId="0" fontId="0" fillId="40" borderId="0" xfId="0" applyFill="1" applyProtection="1">
      <protection hidden="1"/>
    </xf>
    <xf numFmtId="0" fontId="0" fillId="3" borderId="74" xfId="0" applyFill="1" applyBorder="1" applyProtection="1">
      <protection locked="0" hidden="1"/>
    </xf>
    <xf numFmtId="0" fontId="0" fillId="3" borderId="67" xfId="0" applyFill="1" applyBorder="1" applyProtection="1">
      <protection locked="0" hidden="1"/>
    </xf>
    <xf numFmtId="0" fontId="0" fillId="5" borderId="60" xfId="0" applyFill="1" applyBorder="1" applyProtection="1">
      <protection locked="0" hidden="1"/>
    </xf>
    <xf numFmtId="9" fontId="0" fillId="3" borderId="60" xfId="1" applyFont="1" applyFill="1" applyBorder="1" applyProtection="1">
      <protection locked="0" hidden="1"/>
    </xf>
    <xf numFmtId="0" fontId="0" fillId="3" borderId="60" xfId="0" applyFill="1" applyBorder="1" applyProtection="1">
      <protection locked="0" hidden="1"/>
    </xf>
    <xf numFmtId="0" fontId="0" fillId="5" borderId="79" xfId="0" applyFill="1" applyBorder="1" applyProtection="1">
      <protection locked="0" hidden="1"/>
    </xf>
    <xf numFmtId="0" fontId="0" fillId="5" borderId="69" xfId="0" applyFill="1" applyBorder="1" applyProtection="1">
      <protection locked="0" hidden="1"/>
    </xf>
    <xf numFmtId="0" fontId="0" fillId="3" borderId="60" xfId="0" applyFill="1" applyBorder="1" applyProtection="1">
      <protection locked="0"/>
    </xf>
    <xf numFmtId="0" fontId="0" fillId="6" borderId="78" xfId="0" applyFill="1" applyBorder="1" applyProtection="1">
      <protection hidden="1"/>
    </xf>
    <xf numFmtId="0" fontId="0" fillId="5" borderId="69" xfId="0" applyFill="1" applyBorder="1" applyProtection="1">
      <protection locked="0"/>
    </xf>
    <xf numFmtId="0" fontId="13" fillId="2" borderId="0" xfId="0" applyFont="1" applyFill="1" applyAlignment="1" applyProtection="1">
      <alignment horizontal="center" vertical="center" wrapText="1"/>
      <protection hidden="1"/>
    </xf>
    <xf numFmtId="0" fontId="12" fillId="2" borderId="0" xfId="0" applyFont="1" applyFill="1" applyAlignment="1" applyProtection="1">
      <alignment horizontal="center" vertical="center" wrapText="1"/>
      <protection hidden="1"/>
    </xf>
    <xf numFmtId="0" fontId="5" fillId="6" borderId="0" xfId="0" applyFont="1" applyFill="1" applyAlignment="1" applyProtection="1">
      <alignment horizontal="center"/>
      <protection locked="0"/>
    </xf>
    <xf numFmtId="0" fontId="5" fillId="6" borderId="0" xfId="0" applyFont="1" applyFill="1" applyAlignment="1" applyProtection="1">
      <alignment horizontal="center" wrapText="1"/>
      <protection locked="0"/>
    </xf>
    <xf numFmtId="0" fontId="0" fillId="2" borderId="0" xfId="0" applyFill="1" applyAlignment="1" applyProtection="1">
      <alignment horizontal="center" wrapText="1"/>
      <protection hidden="1"/>
    </xf>
    <xf numFmtId="0" fontId="4" fillId="9" borderId="27" xfId="0" applyFont="1" applyFill="1" applyBorder="1" applyAlignment="1" applyProtection="1">
      <alignment horizontal="center" wrapText="1"/>
      <protection hidden="1"/>
    </xf>
    <xf numFmtId="0" fontId="0" fillId="2" borderId="0" xfId="0" applyFill="1" applyAlignment="1" applyProtection="1">
      <alignment horizontal="center" vertical="center" wrapText="1"/>
      <protection hidden="1"/>
    </xf>
    <xf numFmtId="0" fontId="0" fillId="3" borderId="30" xfId="0" applyFill="1" applyBorder="1" applyAlignment="1" applyProtection="1">
      <alignment horizontal="center"/>
      <protection locked="0"/>
    </xf>
    <xf numFmtId="0" fontId="0" fillId="3" borderId="31" xfId="0" applyFill="1" applyBorder="1" applyAlignment="1" applyProtection="1">
      <alignment horizontal="center"/>
      <protection locked="0"/>
    </xf>
    <xf numFmtId="0" fontId="0" fillId="3" borderId="35" xfId="0" applyFill="1" applyBorder="1" applyAlignment="1" applyProtection="1">
      <alignment horizontal="center"/>
      <protection locked="0"/>
    </xf>
    <xf numFmtId="0" fontId="0" fillId="3" borderId="10" xfId="0" applyFill="1" applyBorder="1" applyAlignment="1" applyProtection="1">
      <alignment horizontal="center"/>
      <protection locked="0"/>
    </xf>
    <xf numFmtId="0" fontId="0" fillId="3" borderId="36" xfId="0" applyFill="1" applyBorder="1" applyAlignment="1" applyProtection="1">
      <alignment horizontal="center"/>
      <protection locked="0"/>
    </xf>
    <xf numFmtId="0" fontId="0" fillId="3" borderId="32" xfId="0" applyFill="1" applyBorder="1" applyAlignment="1" applyProtection="1">
      <alignment horizontal="center"/>
      <protection locked="0"/>
    </xf>
    <xf numFmtId="0" fontId="0" fillId="3" borderId="0" xfId="0" applyFill="1" applyAlignment="1" applyProtection="1">
      <alignment horizontal="center"/>
      <protection locked="0"/>
    </xf>
    <xf numFmtId="0" fontId="0" fillId="3" borderId="9" xfId="0" applyFill="1" applyBorder="1" applyAlignment="1" applyProtection="1">
      <alignment horizontal="center"/>
      <protection locked="0"/>
    </xf>
    <xf numFmtId="0" fontId="0" fillId="3" borderId="13" xfId="0" applyFill="1" applyBorder="1" applyAlignment="1" applyProtection="1">
      <alignment horizontal="center"/>
      <protection locked="0"/>
    </xf>
    <xf numFmtId="0" fontId="0" fillId="3" borderId="4" xfId="0" applyFill="1" applyBorder="1" applyAlignment="1" applyProtection="1">
      <alignment horizontal="center"/>
      <protection locked="0"/>
    </xf>
    <xf numFmtId="0" fontId="0" fillId="3" borderId="34" xfId="0" applyFill="1" applyBorder="1" applyAlignment="1" applyProtection="1">
      <alignment horizontal="center"/>
      <protection locked="0"/>
    </xf>
    <xf numFmtId="0" fontId="0" fillId="3" borderId="30" xfId="0" applyFill="1" applyBorder="1" applyAlignment="1" applyProtection="1">
      <alignment horizontal="center" wrapText="1"/>
      <protection locked="0"/>
    </xf>
    <xf numFmtId="0" fontId="0" fillId="3" borderId="31" xfId="0" applyFill="1" applyBorder="1" applyAlignment="1" applyProtection="1">
      <alignment horizontal="center" wrapText="1"/>
      <protection locked="0"/>
    </xf>
    <xf numFmtId="0" fontId="4" fillId="9" borderId="80" xfId="0" applyFont="1" applyFill="1" applyBorder="1" applyAlignment="1" applyProtection="1">
      <alignment horizontal="center" wrapText="1"/>
      <protection hidden="1"/>
    </xf>
    <xf numFmtId="0" fontId="4" fillId="9" borderId="92" xfId="0" applyFont="1" applyFill="1" applyBorder="1" applyAlignment="1" applyProtection="1">
      <alignment horizontal="center" wrapText="1"/>
      <protection hidden="1"/>
    </xf>
    <xf numFmtId="0" fontId="4" fillId="9" borderId="91" xfId="0" applyFont="1" applyFill="1" applyBorder="1" applyAlignment="1" applyProtection="1">
      <alignment horizontal="center" wrapText="1"/>
      <protection hidden="1"/>
    </xf>
    <xf numFmtId="0" fontId="0" fillId="19" borderId="0" xfId="0" applyFill="1" applyAlignment="1">
      <alignment horizontal="center" wrapText="1"/>
    </xf>
    <xf numFmtId="0" fontId="1" fillId="21" borderId="0" xfId="0" applyFont="1" applyFill="1" applyAlignment="1">
      <alignment horizontal="left" wrapText="1"/>
    </xf>
    <xf numFmtId="0" fontId="14" fillId="6" borderId="94" xfId="0" applyFont="1" applyFill="1" applyBorder="1" applyProtection="1">
      <protection hidden="1"/>
    </xf>
    <xf numFmtId="0" fontId="6" fillId="5" borderId="94" xfId="0" applyFont="1" applyFill="1" applyBorder="1" applyProtection="1">
      <protection locked="0"/>
    </xf>
    <xf numFmtId="0" fontId="6" fillId="4" borderId="94" xfId="0" applyFont="1" applyFill="1" applyBorder="1" applyProtection="1">
      <protection hidden="1"/>
    </xf>
    <xf numFmtId="0" fontId="6" fillId="4" borderId="94" xfId="0" applyFont="1" applyFill="1" applyBorder="1" applyProtection="1">
      <protection locked="0"/>
    </xf>
    <xf numFmtId="0" fontId="14" fillId="6" borderId="86" xfId="0" applyFont="1" applyFill="1" applyBorder="1" applyProtection="1">
      <protection hidden="1"/>
    </xf>
    <xf numFmtId="0" fontId="1" fillId="6" borderId="86" xfId="0" applyFont="1" applyFill="1" applyBorder="1" applyProtection="1">
      <protection hidden="1"/>
    </xf>
    <xf numFmtId="0" fontId="1" fillId="6" borderId="86" xfId="0" applyFont="1" applyFill="1" applyBorder="1" applyProtection="1">
      <protection locked="0" hidden="1"/>
    </xf>
    <xf numFmtId="0" fontId="0" fillId="5" borderId="94" xfId="0" applyFill="1" applyBorder="1" applyAlignment="1" applyProtection="1">
      <alignment vertical="center"/>
      <protection locked="0"/>
    </xf>
    <xf numFmtId="0" fontId="0" fillId="3" borderId="86" xfId="0" applyFill="1" applyBorder="1" applyAlignment="1" applyProtection="1">
      <alignment horizontal="center"/>
      <protection locked="0"/>
    </xf>
    <xf numFmtId="0" fontId="0" fillId="14" borderId="94" xfId="0" applyFill="1" applyBorder="1" applyProtection="1">
      <protection locked="0"/>
    </xf>
    <xf numFmtId="0" fontId="0" fillId="15" borderId="86" xfId="0" applyFill="1" applyBorder="1" applyProtection="1">
      <protection hidden="1"/>
    </xf>
    <xf numFmtId="0" fontId="0" fillId="11" borderId="94" xfId="0" applyFill="1" applyBorder="1" applyProtection="1">
      <protection locked="0"/>
    </xf>
    <xf numFmtId="0" fontId="0" fillId="15" borderId="94" xfId="0" applyFill="1" applyBorder="1" applyProtection="1">
      <protection hidden="1"/>
    </xf>
    <xf numFmtId="170" fontId="0" fillId="15" borderId="94" xfId="3" applyNumberFormat="1" applyFont="1" applyFill="1" applyBorder="1" applyProtection="1">
      <protection hidden="1"/>
    </xf>
    <xf numFmtId="0" fontId="0" fillId="6" borderId="94" xfId="0" applyFill="1" applyBorder="1" applyProtection="1">
      <protection hidden="1"/>
    </xf>
    <xf numFmtId="0" fontId="0" fillId="6" borderId="94" xfId="0" applyFill="1" applyBorder="1" applyAlignment="1" applyProtection="1">
      <alignment wrapText="1"/>
      <protection hidden="1"/>
    </xf>
    <xf numFmtId="0" fontId="0" fillId="5" borderId="94" xfId="0" applyFill="1" applyBorder="1" applyProtection="1">
      <protection locked="0"/>
    </xf>
    <xf numFmtId="0" fontId="0" fillId="3" borderId="86" xfId="0" applyFill="1" applyBorder="1" applyAlignment="1" applyProtection="1">
      <alignment horizontal="center" wrapText="1"/>
      <protection locked="0"/>
    </xf>
    <xf numFmtId="0" fontId="6" fillId="6" borderId="94" xfId="0" applyFont="1" applyFill="1" applyBorder="1"/>
    <xf numFmtId="0" fontId="19" fillId="0" borderId="94" xfId="0" applyFont="1" applyBorder="1"/>
    <xf numFmtId="0" fontId="6" fillId="0" borderId="94" xfId="0" applyFont="1" applyBorder="1"/>
    <xf numFmtId="0" fontId="0" fillId="6" borderId="94" xfId="0" applyFill="1" applyBorder="1"/>
    <xf numFmtId="0" fontId="29" fillId="0" borderId="94" xfId="4" applyBorder="1"/>
    <xf numFmtId="0" fontId="30" fillId="0" borderId="94" xfId="4" applyFont="1" applyBorder="1" applyAlignment="1">
      <alignment horizontal="right" wrapText="1"/>
    </xf>
    <xf numFmtId="0" fontId="29" fillId="0" borderId="93" xfId="4" applyBorder="1"/>
    <xf numFmtId="0" fontId="30" fillId="0" borderId="94" xfId="4" applyFont="1" applyBorder="1" applyAlignment="1">
      <alignment wrapText="1"/>
    </xf>
    <xf numFmtId="0" fontId="0" fillId="0" borderId="93" xfId="0" applyBorder="1"/>
    <xf numFmtId="0" fontId="8" fillId="0" borderId="94" xfId="0" applyFont="1" applyBorder="1"/>
    <xf numFmtId="0" fontId="30" fillId="0" borderId="93" xfId="4" applyFont="1" applyBorder="1" applyAlignment="1">
      <alignment horizontal="right" wrapText="1"/>
    </xf>
    <xf numFmtId="0" fontId="33" fillId="33" borderId="94" xfId="0" applyFont="1" applyFill="1" applyBorder="1"/>
    <xf numFmtId="0" fontId="8" fillId="6" borderId="94" xfId="0" applyFont="1" applyFill="1" applyBorder="1"/>
    <xf numFmtId="0" fontId="19" fillId="0" borderId="94" xfId="4" applyFont="1" applyBorder="1" applyAlignment="1">
      <alignment horizontal="right" wrapText="1"/>
    </xf>
    <xf numFmtId="0" fontId="33" fillId="0" borderId="94" xfId="0" applyFont="1" applyBorder="1"/>
    <xf numFmtId="0" fontId="30" fillId="31" borderId="94" xfId="4" applyFont="1" applyFill="1" applyBorder="1" applyAlignment="1">
      <alignment horizontal="center"/>
    </xf>
    <xf numFmtId="0" fontId="30" fillId="31" borderId="93" xfId="4" applyFont="1" applyFill="1" applyBorder="1" applyAlignment="1">
      <alignment horizontal="center"/>
    </xf>
    <xf numFmtId="0" fontId="6" fillId="26" borderId="94" xfId="0" applyFont="1" applyFill="1" applyBorder="1" applyAlignment="1">
      <alignment wrapText="1"/>
    </xf>
    <xf numFmtId="0" fontId="6" fillId="26" borderId="94" xfId="0" applyFont="1" applyFill="1" applyBorder="1"/>
    <xf numFmtId="0" fontId="0" fillId="36" borderId="94" xfId="0" applyFill="1" applyBorder="1" applyAlignment="1">
      <alignment wrapText="1"/>
    </xf>
    <xf numFmtId="0" fontId="0" fillId="26" borderId="94" xfId="0" applyFill="1" applyBorder="1" applyAlignment="1">
      <alignment wrapText="1"/>
    </xf>
    <xf numFmtId="0" fontId="0" fillId="26" borderId="94" xfId="0" applyFill="1" applyBorder="1"/>
    <xf numFmtId="0" fontId="0" fillId="6" borderId="94" xfId="0" applyFill="1" applyBorder="1" applyAlignment="1">
      <alignment wrapText="1"/>
    </xf>
    <xf numFmtId="0" fontId="0" fillId="37" borderId="94" xfId="0" applyFill="1" applyBorder="1" applyAlignment="1">
      <alignment wrapText="1"/>
    </xf>
    <xf numFmtId="0" fontId="0" fillId="37" borderId="94" xfId="0" applyFill="1" applyBorder="1"/>
    <xf numFmtId="3" fontId="0" fillId="26" borderId="94" xfId="0" applyNumberFormat="1" applyFill="1" applyBorder="1"/>
    <xf numFmtId="0" fontId="34" fillId="26" borderId="94" xfId="0" applyFont="1" applyFill="1" applyBorder="1" applyAlignment="1">
      <alignment wrapText="1"/>
    </xf>
    <xf numFmtId="0" fontId="34" fillId="6" borderId="94" xfId="0" applyFont="1" applyFill="1" applyBorder="1"/>
    <xf numFmtId="0" fontId="34" fillId="26" borderId="94" xfId="0" applyFont="1" applyFill="1" applyBorder="1"/>
    <xf numFmtId="0" fontId="0" fillId="0" borderId="94" xfId="0" applyBorder="1" applyProtection="1">
      <protection locked="0"/>
    </xf>
    <xf numFmtId="0" fontId="0" fillId="6" borderId="94" xfId="0" applyFill="1" applyBorder="1" applyProtection="1">
      <protection locked="0"/>
    </xf>
    <xf numFmtId="0" fontId="0" fillId="6" borderId="94" xfId="0" quotePrefix="1" applyFill="1" applyBorder="1" applyProtection="1">
      <protection hidden="1"/>
    </xf>
    <xf numFmtId="0" fontId="23" fillId="6" borderId="94" xfId="0" applyFont="1" applyFill="1" applyBorder="1" applyProtection="1">
      <protection hidden="1"/>
    </xf>
    <xf numFmtId="1" fontId="0" fillId="6" borderId="94" xfId="0" applyNumberFormat="1" applyFill="1" applyBorder="1" applyProtection="1">
      <protection hidden="1"/>
    </xf>
    <xf numFmtId="2" fontId="23" fillId="6" borderId="94" xfId="0" applyNumberFormat="1" applyFont="1" applyFill="1" applyBorder="1" applyProtection="1">
      <protection hidden="1"/>
    </xf>
    <xf numFmtId="166" fontId="0" fillId="6" borderId="94" xfId="0" applyNumberFormat="1" applyFill="1" applyBorder="1" applyProtection="1">
      <protection hidden="1"/>
    </xf>
    <xf numFmtId="166" fontId="23" fillId="6" borderId="94" xfId="0" applyNumberFormat="1" applyFont="1" applyFill="1" applyBorder="1" applyProtection="1">
      <protection hidden="1"/>
    </xf>
    <xf numFmtId="2" fontId="0" fillId="6" borderId="94" xfId="0" applyNumberFormat="1" applyFill="1" applyBorder="1" applyProtection="1">
      <protection hidden="1"/>
    </xf>
    <xf numFmtId="169" fontId="0" fillId="6" borderId="94" xfId="0" applyNumberFormat="1" applyFill="1" applyBorder="1" applyProtection="1">
      <protection hidden="1"/>
    </xf>
    <xf numFmtId="168" fontId="0" fillId="6" borderId="94" xfId="0" applyNumberFormat="1" applyFill="1" applyBorder="1" applyProtection="1">
      <protection hidden="1"/>
    </xf>
    <xf numFmtId="171" fontId="0" fillId="6" borderId="94" xfId="0" applyNumberFormat="1" applyFill="1" applyBorder="1" applyProtection="1">
      <protection hidden="1"/>
    </xf>
    <xf numFmtId="172" fontId="0" fillId="6" borderId="94" xfId="0" applyNumberFormat="1" applyFill="1" applyBorder="1" applyProtection="1">
      <protection hidden="1"/>
    </xf>
    <xf numFmtId="0" fontId="23" fillId="0" borderId="94" xfId="0" applyFont="1" applyBorder="1" applyProtection="1">
      <protection hidden="1"/>
    </xf>
  </cellXfs>
  <cellStyles count="5">
    <cellStyle name="Comma" xfId="3" builtinId="3"/>
    <cellStyle name="Normal" xfId="0" builtinId="0"/>
    <cellStyle name="Normal_Book3" xfId="2" xr:uid="{00000000-0005-0000-0000-000002000000}"/>
    <cellStyle name="Normal_SubstancesA" xfId="4" xr:uid="{EDFA5FD8-8B3E-4609-A765-8EB9642A0D15}"/>
    <cellStyle name="Per cent" xfId="1" builtinId="5"/>
  </cellStyles>
  <dxfs count="1037">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ill>
        <patternFill>
          <bgColor theme="7" tint="0.59996337778862885"/>
        </patternFill>
      </fill>
    </dxf>
    <dxf>
      <fill>
        <patternFill>
          <bgColor theme="9" tint="0.59996337778862885"/>
        </patternFill>
      </fill>
    </dxf>
    <dxf>
      <font>
        <color auto="1"/>
      </font>
      <fill>
        <patternFill>
          <bgColor rgb="FFC9F6FF"/>
        </patternFill>
      </fill>
      <border>
        <left style="thin">
          <color auto="1"/>
        </left>
        <right style="thin">
          <color auto="1"/>
        </right>
        <top style="thin">
          <color auto="1"/>
        </top>
        <bottom style="thin">
          <color auto="1"/>
        </bottom>
      </border>
    </dxf>
    <dxf>
      <font>
        <color auto="1"/>
      </font>
      <fill>
        <patternFill>
          <bgColor rgb="FFC9F6FF"/>
        </patternFill>
      </fill>
      <border>
        <left style="thin">
          <color auto="1"/>
        </left>
        <right style="thin">
          <color auto="1"/>
        </right>
        <top style="thin">
          <color auto="1"/>
        </top>
        <bottom style="thin">
          <color auto="1"/>
        </bottom>
      </border>
    </dxf>
    <dxf>
      <font>
        <color auto="1"/>
      </font>
      <fill>
        <patternFill>
          <bgColor rgb="FFC9F6FF"/>
        </patternFill>
      </fill>
      <border>
        <left style="thin">
          <color auto="1"/>
        </left>
        <right style="thin">
          <color auto="1"/>
        </right>
        <top style="thin">
          <color auto="1"/>
        </top>
        <bottom style="thin">
          <color auto="1"/>
        </bottom>
      </border>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protection locked="1" hidden="1"/>
    </dxf>
    <dxf>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numFmt numFmtId="0" formatCode="General"/>
      <fill>
        <patternFill patternType="solid">
          <fgColor indexed="64"/>
          <bgColor rgb="FFC9F6FF"/>
        </patternFill>
      </fill>
      <protection locked="1" hidden="1"/>
    </dxf>
    <dxf>
      <numFmt numFmtId="0" formatCode="General"/>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ill>
        <patternFill patternType="solid">
          <fgColor indexed="64"/>
          <bgColor rgb="FFC9F6FF"/>
        </patternFill>
      </fill>
      <protection locked="0" hidden="0"/>
    </dxf>
    <dxf>
      <numFmt numFmtId="0" formatCode="General"/>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ill>
        <patternFill patternType="solid">
          <fgColor indexed="64"/>
          <bgColor theme="7" tint="0.59999389629810485"/>
        </patternFill>
      </fill>
      <protection locked="1" hidden="1"/>
    </dxf>
    <dxf>
      <font>
        <b val="0"/>
        <i val="0"/>
        <strike val="0"/>
        <condense val="0"/>
        <extend val="0"/>
        <outline val="0"/>
        <shadow val="0"/>
        <u val="none"/>
        <vertAlign val="baseline"/>
        <sz val="11"/>
        <color theme="1"/>
        <name val="Calibri"/>
        <family val="2"/>
        <scheme val="minor"/>
      </font>
      <numFmt numFmtId="14" formatCode="0.00%"/>
      <fill>
        <patternFill patternType="solid">
          <fgColor indexed="64"/>
          <bgColor theme="7" tint="0.59999389629810485"/>
        </patternFill>
      </fill>
      <protection locked="1" hidden="1"/>
    </dxf>
    <dxf>
      <numFmt numFmtId="14" formatCode="0.00%"/>
      <fill>
        <patternFill patternType="solid">
          <fgColor indexed="64"/>
          <bgColor theme="7" tint="0.59999389629810485"/>
        </patternFill>
      </fill>
      <protection locked="1" hidden="1"/>
    </dxf>
    <dxf>
      <protection locked="1" hidden="1"/>
    </dxf>
    <dxf>
      <protection locked="1" hidden="1"/>
    </dxf>
    <dxf>
      <fill>
        <patternFill patternType="solid">
          <fgColor indexed="64"/>
          <bgColor theme="7" tint="0.59999389629810485"/>
        </patternFill>
      </fill>
      <protection locked="1" hidden="1"/>
    </dxf>
    <dxf>
      <numFmt numFmtId="14" formatCode="0.00%"/>
      <protection locked="1" hidden="1"/>
    </dxf>
    <dxf>
      <numFmt numFmtId="2" formatCode="0.00"/>
      <fill>
        <patternFill patternType="solid">
          <fgColor indexed="64"/>
          <bgColor theme="7" tint="0.59999389629810485"/>
        </patternFill>
      </fill>
      <protection locked="1" hidden="1"/>
    </dxf>
    <dxf>
      <fill>
        <patternFill patternType="solid">
          <fgColor indexed="64"/>
          <bgColor theme="7" tint="0.59999389629810485"/>
        </patternFill>
      </fill>
      <protection locked="1" hidden="1"/>
    </dxf>
    <dxf>
      <fill>
        <patternFill patternType="solid">
          <fgColor indexed="64"/>
          <bgColor rgb="FFC9F6FF"/>
        </patternFill>
      </fill>
      <protection locked="0" hidden="0"/>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numFmt numFmtId="0" formatCode="General"/>
      <fill>
        <patternFill patternType="solid">
          <fgColor indexed="64"/>
          <bgColor theme="7" tint="0.59999389629810485"/>
        </patternFill>
      </fill>
      <protection locked="1" hidden="1"/>
    </dxf>
    <dxf>
      <numFmt numFmtId="14" formatCode="0.00%"/>
      <fill>
        <patternFill patternType="solid">
          <fgColor indexed="64"/>
          <bgColor theme="7" tint="0.59999389629810485"/>
        </patternFill>
      </fill>
      <protection locked="1" hidden="1"/>
    </dxf>
    <dxf>
      <protection locked="1" hidden="1"/>
    </dxf>
    <dxf>
      <protection locked="1" hidden="1"/>
    </dxf>
    <dxf>
      <numFmt numFmtId="0" formatCode="General"/>
      <fill>
        <patternFill patternType="solid">
          <fgColor indexed="64"/>
          <bgColor theme="7" tint="0.59999389629810485"/>
        </patternFill>
      </fill>
      <protection locked="1" hidden="1"/>
    </dxf>
    <dxf>
      <numFmt numFmtId="14" formatCode="0.00%"/>
      <fill>
        <patternFill patternType="solid">
          <fgColor indexed="64"/>
          <bgColor theme="7" tint="0.59999389629810485"/>
        </patternFill>
      </fill>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ill>
        <patternFill patternType="solid">
          <fgColor indexed="64"/>
          <bgColor rgb="FFC9F6FF"/>
        </patternFill>
      </fill>
      <protection locked="0" hidden="0"/>
    </dxf>
    <dxf>
      <protection locked="1" hidden="1"/>
    </dxf>
    <dxf>
      <protection locked="1" hidden="1"/>
    </dxf>
    <dxf>
      <numFmt numFmtId="0" formatCode="General"/>
      <fill>
        <patternFill patternType="solid">
          <fgColor indexed="64"/>
          <bgColor rgb="FFC9F6FF"/>
        </patternFill>
      </fill>
      <protection locked="0" hidden="0"/>
    </dxf>
    <dxf>
      <numFmt numFmtId="2" formatCode="0.00"/>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numFmt numFmtId="0" formatCode="General"/>
      <protection locked="1" hidden="1"/>
    </dxf>
    <dxf>
      <numFmt numFmtId="0" formatCode="General"/>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numFmt numFmtId="0" formatCode="General"/>
      <protection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fill>
        <patternFill patternType="solid">
          <fgColor indexed="64"/>
          <bgColor rgb="FFC9F6FF"/>
        </patternFill>
      </fill>
      <protection locked="0" hidden="0"/>
    </dxf>
    <dxf>
      <fill>
        <patternFill patternType="solid">
          <fgColor indexed="64"/>
          <bgColor rgb="FFC9F6FF"/>
        </patternFill>
      </fill>
    </dxf>
    <dxf>
      <font>
        <strike val="0"/>
        <outline val="0"/>
        <shadow val="0"/>
        <u val="none"/>
        <vertAlign val="baseline"/>
        <sz val="11"/>
        <color auto="1"/>
        <name val="Calibri"/>
        <scheme val="minor"/>
      </font>
      <fill>
        <patternFill patternType="solid">
          <fgColor theme="4" tint="0.79998168889431442"/>
          <bgColor rgb="FFC9F6FF"/>
        </patternFill>
      </fill>
      <protection locked="0" hidden="0"/>
    </dxf>
    <dxf>
      <protection hidden="1"/>
    </dxf>
    <dxf>
      <fill>
        <patternFill patternType="solid">
          <fgColor indexed="64"/>
          <bgColor theme="8" tint="-0.499984740745262"/>
        </patternFill>
      </fill>
      <alignment horizontal="general" vertical="center" textRotation="0" wrapText="1" indent="0" justifyLastLine="0" shrinkToFit="0" readingOrder="0"/>
      <protection locked="1" hidden="1"/>
    </dxf>
    <dxf>
      <fill>
        <patternFill patternType="solid">
          <fgColor indexed="64"/>
          <bgColor rgb="FFFFE699"/>
        </patternFill>
      </fill>
      <protection locked="0" hidden="0"/>
    </dxf>
    <dxf>
      <fill>
        <patternFill patternType="solid">
          <fgColor indexed="64"/>
          <bgColor rgb="FFF4B084"/>
        </patternFill>
      </fill>
      <protection locked="0" hidden="0"/>
    </dxf>
    <dxf>
      <fill>
        <patternFill patternType="solid">
          <fgColor indexed="64"/>
          <bgColor rgb="FFF4B084"/>
        </patternFill>
      </fill>
      <protection locked="0" hidden="0"/>
    </dxf>
    <dxf>
      <fill>
        <patternFill patternType="solid">
          <fgColor indexed="64"/>
          <bgColor rgb="FFF4B084"/>
        </patternFill>
      </fill>
      <protection locked="0" hidden="0"/>
    </dxf>
    <dxf>
      <fill>
        <patternFill patternType="solid">
          <fgColor indexed="64"/>
          <bgColor rgb="FFF4B084"/>
        </patternFill>
      </fill>
      <protection locked="0" hidden="0"/>
    </dxf>
    <dxf>
      <fill>
        <patternFill patternType="solid">
          <fgColor indexed="64"/>
          <bgColor rgb="FFFFE699"/>
        </patternFill>
      </fill>
      <protection locked="1" hidden="1"/>
    </dxf>
    <dxf>
      <fill>
        <patternFill patternType="solid">
          <fgColor indexed="64"/>
          <bgColor rgb="FFFFE699"/>
        </patternFill>
      </fill>
      <protection locked="1" hidden="1"/>
    </dxf>
    <dxf>
      <fill>
        <patternFill patternType="solid">
          <fgColor indexed="64"/>
          <bgColor rgb="FFFFE699"/>
        </patternFill>
      </fill>
      <protection locked="1" hidden="1"/>
    </dxf>
    <dxf>
      <fill>
        <patternFill patternType="solid">
          <fgColor indexed="64"/>
          <bgColor rgb="FFF4B084"/>
        </patternFill>
      </fill>
      <protection locked="0" hidden="0"/>
    </dxf>
    <dxf>
      <fill>
        <patternFill patternType="solid">
          <fgColor indexed="64"/>
          <bgColor theme="8" tint="-0.499984740745262"/>
        </patternFill>
      </fill>
      <alignment horizontal="left" vertical="center" textRotation="0" wrapText="1" indent="0" justifyLastLine="0" shrinkToFit="0" readingOrder="0"/>
      <protection locked="1" hidden="1"/>
    </dxf>
    <dxf>
      <numFmt numFmtId="0" formatCode="General"/>
      <fill>
        <patternFill patternType="solid">
          <fgColor theme="7" tint="0.59999389629810485"/>
          <bgColor theme="7" tint="0.59999389629810485"/>
        </patternFill>
      </fill>
      <border diagonalUp="0" diagonalDown="0" outline="0">
        <left style="thin">
          <color theme="0"/>
        </left>
        <right/>
        <top style="thin">
          <color theme="0"/>
        </top>
        <bottom style="thin">
          <color theme="0"/>
        </bottom>
      </border>
      <protection locked="1" hidden="1"/>
    </dxf>
    <dxf>
      <numFmt numFmtId="0" formatCode="General"/>
      <fill>
        <patternFill patternType="solid">
          <fgColor theme="7" tint="0.59999389629810485"/>
          <bgColor theme="7" tint="0.59999389629810485"/>
        </patternFill>
      </fill>
      <border diagonalUp="0" diagonalDown="0" outline="0">
        <left style="thin">
          <color theme="0"/>
        </left>
        <right style="thin">
          <color theme="0"/>
        </right>
        <top style="thin">
          <color theme="0"/>
        </top>
        <bottom style="thin">
          <color theme="0"/>
        </bottom>
      </border>
      <protection locked="1" hidden="1"/>
    </dxf>
    <dxf>
      <numFmt numFmtId="0" formatCode="General"/>
      <fill>
        <patternFill patternType="solid">
          <fgColor theme="7" tint="0.59999389629810485"/>
          <bgColor theme="7" tint="0.59999389629810485"/>
        </patternFill>
      </fill>
      <border diagonalUp="0" diagonalDown="0" outline="0">
        <left style="thin">
          <color theme="0"/>
        </left>
        <right style="thin">
          <color theme="0"/>
        </right>
        <top style="thin">
          <color theme="0"/>
        </top>
        <bottom style="thin">
          <color theme="0"/>
        </bottom>
      </border>
      <protection locked="1" hidden="1"/>
    </dxf>
    <dxf>
      <fill>
        <patternFill patternType="solid">
          <fgColor theme="7" tint="0.59999389629810485"/>
          <bgColor theme="7" tint="0.59999389629810485"/>
        </patternFill>
      </fill>
      <border diagonalUp="0" diagonalDown="0" outline="0">
        <left style="thin">
          <color theme="0"/>
        </left>
        <right style="thin">
          <color theme="0"/>
        </right>
        <top style="thin">
          <color theme="0"/>
        </top>
        <bottom style="thin">
          <color theme="0"/>
        </bottom>
      </border>
      <protection locked="1" hidden="1"/>
    </dxf>
    <dxf>
      <numFmt numFmtId="0" formatCode="General"/>
      <fill>
        <patternFill patternType="solid">
          <fgColor theme="7" tint="0.59999389629810485"/>
          <bgColor theme="7" tint="0.59999389629810485"/>
        </patternFill>
      </fill>
      <border diagonalUp="0" diagonalDown="0" outline="0">
        <left style="thin">
          <color theme="0"/>
        </left>
        <right style="thin">
          <color theme="0"/>
        </right>
        <top style="thin">
          <color theme="0"/>
        </top>
        <bottom style="thin">
          <color theme="0"/>
        </bottom>
      </border>
      <protection locked="1" hidden="1"/>
    </dxf>
    <dxf>
      <numFmt numFmtId="0" formatCode="General"/>
      <fill>
        <patternFill patternType="solid">
          <fgColor theme="7" tint="0.59999389629810485"/>
          <bgColor theme="7" tint="0.59999389629810485"/>
        </patternFill>
      </fill>
      <border diagonalUp="0" diagonalDown="0" outline="0">
        <left style="thin">
          <color theme="0"/>
        </left>
        <right style="thin">
          <color theme="0"/>
        </right>
        <top style="thin">
          <color theme="0"/>
        </top>
        <bottom style="thin">
          <color theme="0"/>
        </bottom>
      </border>
      <protection locked="1" hidden="1"/>
    </dxf>
    <dxf>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numFmt numFmtId="0" formatCode="General"/>
      <fill>
        <patternFill patternType="solid">
          <fgColor theme="7" tint="0.59999389629810485"/>
          <bgColor theme="7" tint="0.59999389629810485"/>
        </patternFill>
      </fill>
      <border diagonalUp="0" diagonalDown="0">
        <left style="thin">
          <color theme="0"/>
        </left>
        <right style="thin">
          <color theme="0"/>
        </right>
        <top style="thin">
          <color theme="0"/>
        </top>
        <bottom style="thin">
          <color theme="0"/>
        </bottom>
        <vertical/>
        <horizontal/>
      </border>
      <protection locked="1" hidden="1"/>
    </dxf>
    <dxf>
      <numFmt numFmtId="13" formatCode="0%"/>
      <fill>
        <patternFill patternType="solid">
          <fgColor theme="7" tint="0.59999389629810485"/>
          <bgColor theme="7" tint="0.59999389629810485"/>
        </patternFill>
      </fill>
      <border diagonalUp="0" diagonalDown="0" outline="0">
        <left style="thin">
          <color theme="0"/>
        </left>
        <right style="thin">
          <color theme="0"/>
        </right>
        <top style="thin">
          <color theme="0"/>
        </top>
        <bottom style="thin">
          <color theme="0"/>
        </bottom>
      </border>
      <protection locked="1" hidden="1"/>
    </dxf>
    <dxf>
      <numFmt numFmtId="0" formatCode="General"/>
      <fill>
        <patternFill patternType="solid">
          <fgColor theme="7" tint="0.59999389629810485"/>
          <bgColor theme="7" tint="0.59999389629810485"/>
        </patternFill>
      </fill>
      <border diagonalUp="0" diagonalDown="0" outline="0">
        <left style="thin">
          <color theme="0"/>
        </left>
        <right style="thin">
          <color theme="0"/>
        </right>
        <top style="thin">
          <color theme="0"/>
        </top>
        <bottom style="thin">
          <color theme="0"/>
        </bottom>
      </border>
      <protection locked="1" hidden="1"/>
    </dxf>
    <dxf>
      <numFmt numFmtId="0" formatCode="General"/>
      <fill>
        <patternFill patternType="solid">
          <fgColor theme="7" tint="0.59999389629810485"/>
          <bgColor theme="7" tint="0.59999389629810485"/>
        </patternFill>
      </fill>
      <border diagonalUp="0" diagonalDown="0" outline="0">
        <left style="thin">
          <color theme="0"/>
        </left>
        <right style="thin">
          <color theme="0"/>
        </right>
        <top style="thin">
          <color theme="0"/>
        </top>
        <bottom style="thin">
          <color theme="0"/>
        </bottom>
      </border>
      <protection locked="1" hidden="1"/>
    </dxf>
    <dxf>
      <numFmt numFmtId="171" formatCode="0.00000"/>
      <protection locked="1" hidden="1"/>
    </dxf>
    <dxf>
      <fill>
        <patternFill patternType="solid">
          <fgColor indexed="64"/>
          <bgColor rgb="FFC9F6FF"/>
        </patternFill>
      </fill>
      <protection locked="1" hidden="1"/>
    </dxf>
    <dxf>
      <protection locked="1" hidden="1"/>
    </dxf>
    <dxf>
      <protection locked="1" hidden="1"/>
    </dxf>
    <dxf>
      <protection locked="1" hidden="1"/>
    </dxf>
    <dxf>
      <protection locked="1" hidden="1"/>
    </dxf>
    <dxf>
      <fill>
        <patternFill patternType="solid">
          <fgColor theme="7" tint="0.59999389629810485"/>
          <bgColor theme="7" tint="0.59999389629810485"/>
        </patternFill>
      </fill>
      <protection locked="1" hidden="1"/>
    </dxf>
    <dxf>
      <fill>
        <patternFill patternType="solid">
          <fgColor indexed="64"/>
          <bgColor theme="8" tint="-0.499984740745262"/>
        </patternFill>
      </fill>
      <alignment horizontal="general" vertical="center" textRotation="0" wrapText="1" indent="0" justifyLastLine="0" shrinkToFit="0" readingOrder="0"/>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13" formatCode="0%"/>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right/>
        <top style="thin">
          <color theme="4" tint="0.39997558519241921"/>
        </top>
        <bottom/>
      </border>
      <protection locked="0" hidden="0"/>
    </dxf>
    <dxf>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14" formatCode="0.00%"/>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right/>
        <top style="thin">
          <color theme="4" tint="0.39997558519241921"/>
        </top>
        <bottom/>
      </border>
      <protection locked="0" hidden="0"/>
    </dxf>
    <dxf>
      <protection locked="1" hidden="1"/>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1"/>
    </dxf>
    <dxf>
      <protection locked="1" hidden="1"/>
    </dxf>
    <dxf>
      <protection locked="1" hidden="1"/>
    </dxf>
    <dxf>
      <protection locked="1" hidden="1"/>
    </dxf>
    <dxf>
      <protection locked="1" hidden="1"/>
    </dxf>
    <dxf>
      <border outline="0">
        <top style="thin">
          <color rgb="FF8EA9DB"/>
        </top>
      </border>
    </dxf>
    <dxf>
      <border outline="0">
        <bottom style="thin">
          <color rgb="FF8EA9DB"/>
        </bottom>
      </border>
    </dxf>
    <dxf>
      <border outline="0">
        <left style="thin">
          <color rgb="FF8EA9DB"/>
        </left>
        <right style="thin">
          <color rgb="FF8EA9DB"/>
        </right>
        <top style="thin">
          <color rgb="FF8EA9DB"/>
        </top>
        <bottom style="thin">
          <color rgb="FF8EA9DB"/>
        </bottom>
      </border>
    </dxf>
    <dxf>
      <font>
        <b val="0"/>
        <i val="0"/>
        <strike val="0"/>
        <condense val="0"/>
        <extend val="0"/>
        <outline val="0"/>
        <shadow val="0"/>
        <u val="none"/>
        <vertAlign val="baseline"/>
        <sz val="11"/>
        <color rgb="FF000000"/>
        <name val="Calibri"/>
        <scheme val="none"/>
      </font>
      <fill>
        <patternFill patternType="solid">
          <fgColor rgb="FFD9E1F2"/>
          <bgColor rgb="FFD9E1F2"/>
        </patternFill>
      </fill>
      <protection locked="1" hidden="1"/>
    </dxf>
    <dxf>
      <font>
        <b/>
        <i val="0"/>
        <strike val="0"/>
        <condense val="0"/>
        <extend val="0"/>
        <outline val="0"/>
        <shadow val="0"/>
        <u val="none"/>
        <vertAlign val="baseline"/>
        <sz val="11"/>
        <color theme="0"/>
        <name val="Calibri"/>
        <scheme val="minor"/>
      </font>
      <fill>
        <patternFill patternType="solid">
          <fgColor indexed="64"/>
          <bgColor theme="8" tint="-0.499984740745262"/>
        </patternFill>
      </fill>
      <protection locked="1" hidden="1"/>
    </dxf>
    <dxf>
      <fill>
        <patternFill patternType="solid">
          <fgColor indexed="64"/>
          <bgColor rgb="FFC9F6FF"/>
        </patternFill>
      </fill>
      <protection locked="0" hidden="0"/>
    </dxf>
    <dxf>
      <numFmt numFmtId="0" formatCode="General"/>
      <protection locked="1" hidden="1"/>
    </dxf>
    <dxf>
      <numFmt numFmtId="0" formatCode="General"/>
      <protection locked="1" hidden="1"/>
    </dxf>
    <dxf>
      <protection locked="1" hidden="1"/>
    </dxf>
    <dxf>
      <numFmt numFmtId="0" formatCode="General"/>
      <protection locked="1" hidden="1"/>
    </dxf>
    <dxf>
      <numFmt numFmtId="0" formatCode="General"/>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alignment horizontal="general" vertical="bottom" textRotation="0" wrapText="1" indent="0" justifyLastLine="0" shrinkToFit="0" readingOrder="0"/>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protection locked="1" hidden="1"/>
    </dxf>
    <dxf>
      <numFmt numFmtId="0" formatCode="General"/>
      <protection locked="1" hidden="1"/>
    </dxf>
    <dxf>
      <numFmt numFmtId="0" formatCode="General"/>
      <protection locked="1" hidden="1"/>
    </dxf>
    <dxf>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fill>
        <patternFill patternType="solid">
          <fgColor indexed="64"/>
          <bgColor rgb="FFC9F6FF"/>
        </patternFill>
      </fill>
      <protection locked="0" hidden="0"/>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alignment horizontal="left" vertical="center" textRotation="0" wrapText="1" indent="0" justifyLastLine="0" shrinkToFit="0" readingOrder="0"/>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indexed="65"/>
        </patternFill>
      </fill>
      <protection locked="1" hidden="1"/>
    </dxf>
    <dxf>
      <font>
        <b val="0"/>
        <i val="0"/>
        <strike val="0"/>
        <condense val="0"/>
        <extend val="0"/>
        <outline val="0"/>
        <shadow val="0"/>
        <u val="none"/>
        <vertAlign val="baseline"/>
        <sz val="11"/>
        <color theme="1"/>
        <name val="Calibri"/>
        <scheme val="minor"/>
      </font>
      <numFmt numFmtId="13" formatCode="0%"/>
      <fill>
        <patternFill patternType="none">
          <fgColor indexed="64"/>
          <bgColor indexed="65"/>
        </patternFill>
      </fill>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protection locked="0" hidden="0"/>
    </dxf>
    <dxf>
      <font>
        <b val="0"/>
        <i val="0"/>
        <strike val="0"/>
        <condense val="0"/>
        <extend val="0"/>
        <outline val="0"/>
        <shadow val="0"/>
        <u val="none"/>
        <vertAlign val="baseline"/>
        <sz val="11"/>
        <color theme="1"/>
        <name val="Calibri"/>
        <scheme val="minor"/>
      </font>
      <fill>
        <patternFill patternType="none">
          <fgColor indexed="64"/>
          <bgColor indexed="65"/>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indexed="65"/>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indexed="65"/>
        </patternFill>
      </fill>
      <protection locked="1" hidden="1"/>
    </dxf>
    <dxf>
      <font>
        <b val="0"/>
        <i val="0"/>
        <strike val="0"/>
        <condense val="0"/>
        <extend val="0"/>
        <outline val="0"/>
        <shadow val="0"/>
        <u val="none"/>
        <vertAlign val="baseline"/>
        <sz val="11"/>
        <color theme="1"/>
        <name val="Calibri"/>
        <scheme val="minor"/>
      </font>
      <numFmt numFmtId="13" formatCode="0%"/>
      <fill>
        <patternFill patternType="none">
          <fgColor indexed="64"/>
          <bgColor indexed="65"/>
        </patternFill>
      </fill>
      <protection locked="1" hidden="1"/>
    </dxf>
    <dxf>
      <font>
        <b val="0"/>
        <i val="0"/>
        <strike val="0"/>
        <condense val="0"/>
        <extend val="0"/>
        <outline val="0"/>
        <shadow val="0"/>
        <u val="none"/>
        <vertAlign val="baseline"/>
        <sz val="11"/>
        <color theme="1"/>
        <name val="Calibri"/>
        <scheme val="minor"/>
      </font>
      <fill>
        <patternFill patternType="solid">
          <fgColor indexed="64"/>
          <bgColor rgb="FFC9F6FF"/>
        </patternFill>
      </fill>
      <protection locked="0" hidden="0"/>
    </dxf>
    <dxf>
      <font>
        <b val="0"/>
        <i val="0"/>
        <strike val="0"/>
        <condense val="0"/>
        <extend val="0"/>
        <outline val="0"/>
        <shadow val="0"/>
        <u val="none"/>
        <vertAlign val="baseline"/>
        <sz val="11"/>
        <color theme="1"/>
        <name val="Calibri"/>
        <scheme val="minor"/>
      </font>
      <fill>
        <patternFill patternType="none">
          <fgColor indexed="64"/>
          <bgColor indexed="65"/>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vertical/>
      </border>
      <protection locked="1" hidden="1"/>
    </dxf>
    <dxf>
      <border outline="0">
        <top style="thin">
          <color rgb="FF8EA9DB"/>
        </top>
      </border>
    </dxf>
    <dxf>
      <border outline="0">
        <bottom style="thin">
          <color rgb="FF8EA9DB"/>
        </bottom>
      </border>
    </dxf>
    <dxf>
      <border outline="0">
        <left style="thin">
          <color rgb="FF8EA9DB"/>
        </left>
        <right style="thin">
          <color rgb="FF8EA9DB"/>
        </right>
        <top style="thin">
          <color rgb="FF8EA9DB"/>
        </top>
        <bottom style="thin">
          <color rgb="FF8EA9DB"/>
        </bottom>
      </border>
    </dxf>
    <dxf>
      <font>
        <b/>
        <i val="0"/>
        <strike val="0"/>
        <condense val="0"/>
        <extend val="0"/>
        <outline val="0"/>
        <shadow val="0"/>
        <u val="none"/>
        <vertAlign val="baseline"/>
        <sz val="11"/>
        <color theme="0"/>
        <name val="Calibri"/>
        <scheme val="minor"/>
      </font>
      <fill>
        <patternFill patternType="solid">
          <fgColor indexed="64"/>
          <bgColor theme="8" tint="-0.499984740745262"/>
        </patternFill>
      </fill>
      <alignment horizontal="left" vertical="center" textRotation="0" wrapText="1" indent="0" justifyLastLine="0" shrinkToFit="0" readingOrder="0"/>
      <protection locked="1" hidden="1"/>
    </dxf>
    <dxf>
      <fill>
        <patternFill patternType="solid">
          <fgColor indexed="64"/>
          <bgColor rgb="FFC9F6FF"/>
        </patternFill>
      </fill>
      <protection locked="0" hidden="0"/>
    </dxf>
    <dxf>
      <numFmt numFmtId="0" formatCode="General"/>
      <fill>
        <patternFill patternType="solid">
          <fgColor indexed="64"/>
          <bgColor theme="7" tint="0.59999389629810485"/>
        </patternFill>
      </fill>
      <protection locked="1" hidden="1"/>
    </dxf>
    <dxf>
      <numFmt numFmtId="0" formatCode="General"/>
      <fill>
        <patternFill patternType="solid">
          <fgColor indexed="64"/>
          <bgColor theme="7" tint="0.59999389629810485"/>
        </patternFill>
      </fill>
      <protection locked="1" hidden="1"/>
    </dxf>
    <dxf>
      <protection locked="1" hidden="1"/>
    </dxf>
    <dxf>
      <numFmt numFmtId="0" formatCode="General"/>
      <fill>
        <patternFill patternType="solid">
          <fgColor indexed="64"/>
          <bgColor theme="7" tint="0.59999389629810485"/>
        </patternFill>
      </fill>
      <protection locked="1" hidden="1"/>
    </dxf>
    <dxf>
      <numFmt numFmtId="0" formatCode="General"/>
      <fill>
        <patternFill patternType="solid">
          <fgColor indexed="64"/>
          <bgColor theme="7" tint="0.59999389629810485"/>
        </patternFill>
      </fill>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protection locked="1" hidden="1"/>
    </dxf>
    <dxf>
      <fill>
        <patternFill patternType="solid">
          <fgColor indexed="64"/>
          <bgColor theme="8" tint="-0.499984740745262"/>
        </patternFill>
      </fill>
      <protection locked="1" hidden="1"/>
    </dxf>
    <dxf>
      <font>
        <b val="0"/>
        <i val="0"/>
        <strike val="0"/>
        <condense val="0"/>
        <extend val="0"/>
        <outline val="0"/>
        <shadow val="0"/>
        <u val="none"/>
        <vertAlign val="baseline"/>
        <sz val="11"/>
        <color theme="1"/>
        <name val="Calibri"/>
        <family val="2"/>
        <scheme val="minor"/>
      </font>
      <numFmt numFmtId="0" formatCode="General"/>
      <fill>
        <patternFill patternType="solid">
          <fgColor indexed="64"/>
          <bgColor theme="7" tint="0.59999389629810485"/>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family val="2"/>
        <scheme val="minor"/>
      </font>
      <fill>
        <patternFill patternType="solid">
          <fgColor indexed="64"/>
          <bgColor rgb="FFC9F6FF"/>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family val="2"/>
        <scheme val="minor"/>
      </font>
      <fill>
        <patternFill patternType="solid">
          <fgColor indexed="64"/>
          <bgColor theme="7" tint="0.59999389629810485"/>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family val="2"/>
        <scheme val="minor"/>
      </font>
      <fill>
        <patternFill patternType="solid">
          <fgColor indexed="64"/>
          <bgColor rgb="FFC9F6FF"/>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family val="2"/>
        <scheme val="minor"/>
      </font>
      <fill>
        <patternFill patternType="solid">
          <fgColor indexed="64"/>
          <bgColor theme="0"/>
        </patternFill>
      </fill>
      <border diagonalUp="0" diagonalDown="0">
        <left/>
        <right/>
        <top style="thin">
          <color theme="4"/>
        </top>
        <bottom/>
        <vertical/>
        <horizontal/>
      </border>
      <protection locked="1" hidden="1"/>
    </dxf>
    <dxf>
      <border outline="0">
        <left style="thin">
          <color auto="1"/>
        </left>
        <right style="thin">
          <color auto="1"/>
        </right>
        <top style="thin">
          <color rgb="FF4472C4"/>
        </top>
      </border>
    </dxf>
    <dxf>
      <font>
        <b/>
        <i val="0"/>
        <strike val="0"/>
        <condense val="0"/>
        <extend val="0"/>
        <outline val="0"/>
        <shadow val="0"/>
        <u val="none"/>
        <vertAlign val="baseline"/>
        <sz val="11"/>
        <color theme="0"/>
        <name val="Calibri"/>
        <family val="2"/>
        <scheme val="minor"/>
      </font>
      <fill>
        <patternFill patternType="solid">
          <fgColor theme="4"/>
          <bgColor theme="4"/>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solid">
          <fgColor indexed="64"/>
          <bgColor theme="7" tint="0.59999389629810485"/>
        </patternFill>
      </fill>
      <border diagonalUp="0" diagonalDown="0">
        <left style="thin">
          <color auto="1"/>
        </left>
        <right/>
        <top style="thin">
          <color theme="4"/>
        </top>
        <bottom/>
        <vertical/>
        <horizontal/>
      </border>
      <protection locked="0" hidden="0"/>
    </dxf>
    <dxf>
      <font>
        <b val="0"/>
        <i val="0"/>
        <strike val="0"/>
        <condense val="0"/>
        <extend val="0"/>
        <outline val="0"/>
        <shadow val="0"/>
        <u val="none"/>
        <vertAlign val="baseline"/>
        <sz val="11"/>
        <color theme="1"/>
        <name val="Calibri"/>
        <scheme val="minor"/>
      </font>
      <fill>
        <patternFill patternType="solid">
          <fgColor indexed="64"/>
          <bgColor rgb="FFC9F6FF"/>
        </patternFill>
      </fill>
      <border diagonalUp="0" diagonalDown="0">
        <left style="thin">
          <color auto="1"/>
        </left>
        <right/>
        <top style="thin">
          <color theme="4"/>
        </top>
        <bottom/>
        <vertical/>
        <horizontal/>
      </border>
      <protection locked="0" hidden="0"/>
    </dxf>
    <dxf>
      <font>
        <b val="0"/>
        <i val="0"/>
        <strike val="0"/>
        <condense val="0"/>
        <extend val="0"/>
        <outline val="0"/>
        <shadow val="0"/>
        <u val="none"/>
        <vertAlign val="baseline"/>
        <sz val="11"/>
        <color theme="1"/>
        <name val="Calibri"/>
        <scheme val="minor"/>
      </font>
      <fill>
        <patternFill patternType="solid">
          <fgColor indexed="64"/>
          <bgColor theme="0"/>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scheme val="minor"/>
      </font>
      <fill>
        <patternFill patternType="solid">
          <fgColor indexed="64"/>
          <bgColor theme="0"/>
        </patternFill>
      </fill>
      <border diagonalUp="0" diagonalDown="0">
        <left/>
        <right/>
        <top style="thin">
          <color theme="4"/>
        </top>
        <bottom/>
        <vertical/>
        <horizontal/>
      </border>
      <protection locked="1" hidden="1"/>
    </dxf>
    <dxf>
      <border outline="0">
        <left style="thin">
          <color auto="1"/>
        </left>
        <right style="thin">
          <color auto="1"/>
        </right>
        <top style="thin">
          <color rgb="FF4472C4"/>
        </top>
      </border>
    </dxf>
    <dxf>
      <protection locked="1" hidden="1"/>
    </dxf>
    <dxf>
      <font>
        <b/>
        <i val="0"/>
        <strike val="0"/>
        <condense val="0"/>
        <extend val="0"/>
        <outline val="0"/>
        <shadow val="0"/>
        <u val="none"/>
        <vertAlign val="baseline"/>
        <sz val="11"/>
        <color theme="0"/>
        <name val="Calibri"/>
        <scheme val="minor"/>
      </font>
      <fill>
        <patternFill patternType="solid">
          <fgColor theme="4"/>
          <bgColor theme="4"/>
        </patternFill>
      </fill>
      <protection locked="1" hidden="1"/>
    </dxf>
    <dxf>
      <numFmt numFmtId="0" formatCode="General"/>
      <protection locked="1" hidden="1"/>
    </dxf>
    <dxf>
      <protection locked="0" hidden="0"/>
    </dxf>
    <dxf>
      <numFmt numFmtId="0" formatCode="General"/>
      <protection locked="1" hidden="1"/>
    </dxf>
    <dxf>
      <numFmt numFmtId="0" formatCode="General"/>
      <protection locked="1" hidden="1"/>
    </dxf>
    <dxf>
      <protection locked="0" hidden="0"/>
    </dxf>
    <dxf>
      <font>
        <b val="0"/>
        <i val="0"/>
        <strike val="0"/>
        <condense val="0"/>
        <extend val="0"/>
        <outline val="0"/>
        <shadow val="0"/>
        <u val="none"/>
        <vertAlign val="baseline"/>
        <sz val="11"/>
        <color theme="1"/>
        <name val="Calibri"/>
        <scheme val="minor"/>
      </font>
      <numFmt numFmtId="0" formatCode="General"/>
      <fill>
        <patternFill patternType="solid">
          <fgColor indexed="64"/>
          <bgColor theme="0"/>
        </patternFill>
      </fill>
      <alignment horizontal="right" vertical="bottom" textRotation="0" wrapText="0" indent="0" justifyLastLine="0" shrinkToFit="0" readingOrder="0"/>
      <border diagonalUp="0" diagonalDown="0">
        <left style="thin">
          <color auto="1"/>
        </left>
        <right/>
        <top style="thin">
          <color theme="4"/>
        </top>
        <bottom/>
        <vertical/>
        <horizontal/>
      </border>
      <protection locked="1" hidden="1"/>
    </dxf>
    <dxf>
      <protection locked="0" hidden="0"/>
    </dxf>
    <dxf>
      <font>
        <b val="0"/>
        <i val="0"/>
        <strike val="0"/>
        <condense val="0"/>
        <extend val="0"/>
        <outline val="0"/>
        <shadow val="0"/>
        <u val="none"/>
        <vertAlign val="baseline"/>
        <sz val="11"/>
        <color theme="1"/>
        <name val="Calibri"/>
        <scheme val="minor"/>
      </font>
      <fill>
        <patternFill patternType="solid">
          <fgColor indexed="64"/>
          <bgColor theme="0"/>
        </patternFill>
      </fill>
      <border diagonalUp="0" diagonalDown="0">
        <left style="thin">
          <color auto="1"/>
        </left>
        <right/>
        <top style="thin">
          <color theme="4"/>
        </top>
        <bottom/>
        <vertical/>
        <horizontal/>
      </border>
      <protection locked="1" hidden="1"/>
    </dxf>
    <dxf>
      <font>
        <b val="0"/>
        <i val="0"/>
        <strike val="0"/>
        <condense val="0"/>
        <extend val="0"/>
        <outline val="0"/>
        <shadow val="0"/>
        <u val="none"/>
        <vertAlign val="baseline"/>
        <sz val="11"/>
        <color theme="1"/>
        <name val="Calibri"/>
        <scheme val="minor"/>
      </font>
      <fill>
        <patternFill patternType="solid">
          <fgColor indexed="64"/>
          <bgColor theme="7" tint="0.59999389629810485"/>
        </patternFill>
      </fill>
      <border diagonalUp="0" diagonalDown="0">
        <left style="thin">
          <color auto="1"/>
        </left>
        <right/>
        <top style="thin">
          <color theme="4"/>
        </top>
        <bottom/>
        <vertical/>
        <horizontal/>
      </border>
      <protection locked="0" hidden="0"/>
    </dxf>
    <dxf>
      <font>
        <b val="0"/>
        <i val="0"/>
        <strike val="0"/>
        <condense val="0"/>
        <extend val="0"/>
        <outline val="0"/>
        <shadow val="0"/>
        <u val="none"/>
        <vertAlign val="baseline"/>
        <sz val="11"/>
        <color theme="1"/>
        <name val="Calibri"/>
        <scheme val="minor"/>
      </font>
      <fill>
        <patternFill patternType="solid">
          <fgColor indexed="64"/>
          <bgColor theme="0"/>
        </patternFill>
      </fill>
      <border diagonalUp="0" diagonalDown="0">
        <left/>
        <right/>
        <top style="thin">
          <color theme="4"/>
        </top>
        <bottom/>
        <vertical/>
        <horizontal/>
      </border>
      <protection locked="1" hidden="1"/>
    </dxf>
    <dxf>
      <border outline="0">
        <left style="thin">
          <color auto="1"/>
        </left>
        <right style="thin">
          <color auto="1"/>
        </right>
        <top style="thin">
          <color rgb="FF4472C4"/>
        </top>
        <bottom style="thin">
          <color rgb="FF8EA9DB"/>
        </bottom>
      </border>
    </dxf>
    <dxf>
      <protection locked="1" hidden="1"/>
    </dxf>
    <dxf>
      <font>
        <b/>
        <i val="0"/>
        <strike val="0"/>
        <condense val="0"/>
        <extend val="0"/>
        <outline val="0"/>
        <shadow val="0"/>
        <u val="none"/>
        <vertAlign val="baseline"/>
        <sz val="11"/>
        <color theme="0"/>
        <name val="Calibri"/>
        <scheme val="minor"/>
      </font>
      <fill>
        <patternFill patternType="solid">
          <fgColor theme="4"/>
          <bgColor theme="4"/>
        </patternFill>
      </fill>
      <protection locked="1" hidden="1"/>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auto="1"/>
      </font>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C00000"/>
        </patternFill>
      </fill>
    </dxf>
    <dxf>
      <font>
        <b/>
        <i val="0"/>
        <color theme="0"/>
      </font>
      <fill>
        <patternFill>
          <bgColor rgb="FFFF0000"/>
        </patternFill>
      </fill>
    </dxf>
    <dxf>
      <font>
        <color auto="1"/>
      </font>
      <fill>
        <patternFill>
          <bgColor rgb="FFC9F6FF"/>
        </patternFill>
      </fill>
      <border>
        <left style="thin">
          <color auto="1"/>
        </left>
        <right style="thin">
          <color auto="1"/>
        </right>
        <top style="thin">
          <color auto="1"/>
        </top>
        <bottom style="thin">
          <color auto="1"/>
        </bottom>
      </border>
    </dxf>
    <dxf>
      <font>
        <color auto="1"/>
      </font>
      <fill>
        <patternFill>
          <bgColor rgb="FFC9F6FF"/>
        </patternFill>
      </fill>
      <border>
        <left style="thin">
          <color auto="1"/>
        </left>
        <right style="thin">
          <color auto="1"/>
        </right>
        <top style="thin">
          <color auto="1"/>
        </top>
        <bottom style="thin">
          <color auto="1"/>
        </bottom>
      </border>
    </dxf>
    <dxf>
      <font>
        <color auto="1"/>
      </font>
      <fill>
        <patternFill>
          <bgColor rgb="FFC9F6FF"/>
        </patternFill>
      </fill>
      <border>
        <left style="thin">
          <color auto="1"/>
        </left>
        <right style="thin">
          <color auto="1"/>
        </right>
        <top style="thin">
          <color auto="1"/>
        </top>
        <bottom style="thin">
          <color auto="1"/>
        </bottom>
      </border>
    </dxf>
    <dxf>
      <numFmt numFmtId="0" formatCode="General"/>
      <fill>
        <patternFill patternType="solid">
          <fgColor indexed="64"/>
          <bgColor theme="7" tint="0.59999389629810485"/>
        </patternFill>
      </fill>
      <border diagonalUp="0" diagonalDown="0">
        <left/>
        <right style="thin">
          <color theme="4" tint="0.39997558519241921"/>
        </right>
        <top style="thin">
          <color theme="4" tint="0.39997558519241921"/>
        </top>
        <bottom style="thin">
          <color theme="4" tint="0.39997558519241921"/>
        </bottom>
        <vertical/>
        <horizontal/>
      </border>
      <protection locked="0" hidden="0"/>
    </dxf>
    <dxf>
      <fill>
        <patternFill patternType="solid">
          <fgColor indexed="64"/>
          <bgColor rgb="FFC9F6FF"/>
        </patternFill>
      </fill>
      <border diagonalUp="0" diagonalDown="0">
        <left style="thin">
          <color auto="1"/>
        </left>
        <right/>
        <top style="thin">
          <color theme="4"/>
        </top>
        <bottom/>
        <vertical/>
        <horizontal/>
      </border>
      <protection locked="0" hidden="0"/>
    </dxf>
    <dxf>
      <fill>
        <patternFill patternType="solid">
          <fgColor indexed="64"/>
          <bgColor theme="0"/>
        </patternFill>
      </fill>
      <border diagonalUp="0" diagonalDown="0">
        <left style="thin">
          <color auto="1"/>
        </left>
        <right/>
        <top style="thin">
          <color theme="4"/>
        </top>
        <bottom/>
        <vertical/>
        <horizontal/>
      </border>
      <protection locked="0" hidden="0"/>
    </dxf>
    <dxf>
      <fill>
        <patternFill patternType="solid">
          <fgColor indexed="64"/>
          <bgColor theme="0"/>
        </patternFill>
      </fill>
      <border diagonalUp="0" diagonalDown="0">
        <left style="thin">
          <color auto="1"/>
        </left>
        <right/>
        <top style="thin">
          <color theme="4"/>
        </top>
        <bottom/>
        <vertical/>
        <horizontal/>
      </border>
      <protection locked="0" hidden="0"/>
    </dxf>
    <dxf>
      <border outline="0">
        <top style="thin">
          <color rgb="FF4472C4"/>
        </top>
      </border>
    </dxf>
    <dxf>
      <protection locked="0" hidden="0"/>
    </dxf>
    <dxf>
      <font>
        <b/>
        <i val="0"/>
        <strike val="0"/>
        <condense val="0"/>
        <extend val="0"/>
        <outline val="0"/>
        <shadow val="0"/>
        <u val="none"/>
        <vertAlign val="baseline"/>
        <sz val="11"/>
        <color theme="0"/>
        <name val="Calibri"/>
        <family val="2"/>
        <scheme val="minor"/>
      </font>
      <fill>
        <patternFill patternType="solid">
          <fgColor theme="4"/>
          <bgColor theme="4"/>
        </patternFill>
      </fill>
      <protection locked="1" hidden="1"/>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auto="1"/>
      </font>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fill>
        <patternFill patternType="solid">
          <fgColor indexed="64"/>
          <bgColor theme="5" tint="0.39997558519241921"/>
        </patternFill>
      </fill>
      <protection locked="0" hidden="0"/>
    </dxf>
    <dxf>
      <protection locked="1" hidden="1"/>
    </dxf>
    <dxf>
      <fill>
        <patternFill patternType="solid">
          <fgColor indexed="64"/>
          <bgColor theme="8" tint="-0.499984740745262"/>
        </patternFill>
      </fill>
      <protection locked="1" hidden="1"/>
    </dxf>
    <dxf>
      <fill>
        <patternFill patternType="solid">
          <fgColor indexed="64"/>
          <bgColor rgb="FFC9F6FF"/>
        </patternFill>
      </fill>
      <protection locked="0" hidden="0"/>
    </dxf>
    <dxf>
      <numFmt numFmtId="0" formatCode="General"/>
      <protection locked="1" hidden="1"/>
    </dxf>
    <dxf>
      <numFmt numFmtId="14" formatCode="0.00%"/>
    </dxf>
    <dxf>
      <protection locked="1" hidden="1"/>
    </dxf>
    <dxf>
      <fill>
        <patternFill patternType="solid">
          <fgColor indexed="64"/>
          <bgColor theme="8" tint="-0.499984740745262"/>
        </patternFill>
      </fill>
      <alignment horizontal="center" vertical="center" textRotation="0" wrapText="1" indent="0" justifyLastLine="0" shrinkToFit="0" readingOrder="0"/>
      <protection locked="1" hidden="1"/>
    </dxf>
    <dxf>
      <numFmt numFmtId="0" formatCode="General"/>
      <fill>
        <patternFill patternType="solid">
          <fgColor indexed="64"/>
          <bgColor rgb="FFC9F6FF"/>
        </patternFill>
      </fill>
      <protection locked="1" hidden="1"/>
    </dxf>
    <dxf>
      <numFmt numFmtId="0" formatCode="General"/>
      <protection locked="1" hidden="1"/>
    </dxf>
    <dxf>
      <numFmt numFmtId="2" formatCode="0.00"/>
    </dxf>
    <dxf>
      <protection locked="1" hidden="1"/>
    </dxf>
    <dxf>
      <fill>
        <patternFill patternType="solid">
          <fgColor indexed="64"/>
          <bgColor theme="8" tint="-0.499984740745262"/>
        </patternFill>
      </fill>
      <alignment horizontal="center" vertical="center" textRotation="0" wrapText="1" indent="0" justifyLastLine="0" shrinkToFit="0" readingOrder="0"/>
      <protection locked="1" hidden="1"/>
    </dxf>
    <dxf>
      <numFmt numFmtId="0" formatCode="General"/>
      <fill>
        <patternFill patternType="solid">
          <fgColor indexed="64"/>
          <bgColor theme="7" tint="0.59999389629810485"/>
        </patternFill>
      </fill>
      <protection locked="1" hidden="0"/>
    </dxf>
    <dxf>
      <font>
        <b val="0"/>
        <i val="0"/>
        <strike val="0"/>
        <condense val="0"/>
        <extend val="0"/>
        <outline val="0"/>
        <shadow val="0"/>
        <u val="none"/>
        <vertAlign val="baseline"/>
        <sz val="11"/>
        <color theme="1"/>
        <name val="Calibri"/>
        <family val="2"/>
        <scheme val="minor"/>
      </font>
      <numFmt numFmtId="14" formatCode="0.00%"/>
      <fill>
        <patternFill patternType="solid">
          <fgColor indexed="64"/>
          <bgColor theme="7" tint="0.59999389629810485"/>
        </patternFill>
      </fill>
      <protection locked="1" hidden="0"/>
    </dxf>
    <dxf>
      <numFmt numFmtId="2" formatCode="0.00"/>
      <protection locked="1" hidden="0"/>
    </dxf>
    <dxf>
      <numFmt numFmtId="0" formatCode="General"/>
      <protection locked="1" hidden="0"/>
    </dxf>
    <dxf>
      <fill>
        <patternFill patternType="solid">
          <fgColor indexed="64"/>
          <bgColor theme="7" tint="0.59999389629810485"/>
        </patternFill>
      </fill>
      <protection locked="1" hidden="0"/>
    </dxf>
    <dxf>
      <numFmt numFmtId="14" formatCode="0.00%"/>
      <protection locked="1" hidden="0"/>
    </dxf>
    <dxf>
      <numFmt numFmtId="2" formatCode="0.00"/>
      <fill>
        <patternFill patternType="solid">
          <fgColor indexed="64"/>
          <bgColor theme="7" tint="0.59999389629810485"/>
        </patternFill>
      </fill>
      <protection locked="1" hidden="0"/>
    </dxf>
    <dxf>
      <numFmt numFmtId="13" formatCode="0%"/>
      <fill>
        <patternFill patternType="solid">
          <fgColor indexed="64"/>
          <bgColor theme="7" tint="0.59999389629810485"/>
        </patternFill>
      </fill>
      <protection locked="1" hidden="0"/>
    </dxf>
    <dxf>
      <fill>
        <patternFill patternType="solid">
          <fgColor indexed="64"/>
          <bgColor rgb="FFC9F6FF"/>
        </patternFill>
      </fill>
      <protection locked="0" hidden="0"/>
    </dxf>
    <dxf>
      <numFmt numFmtId="2" formatCode="0.00"/>
      <protection locked="1" hidden="0"/>
    </dxf>
    <dxf>
      <numFmt numFmtId="0" formatCode="General"/>
      <protection locked="1" hidden="0"/>
    </dxf>
    <dxf>
      <protection locked="1" hidden="0"/>
    </dxf>
    <dxf>
      <protection locked="1" hidden="0"/>
    </dxf>
    <dxf>
      <protection locked="1" hidden="0"/>
    </dxf>
    <dxf>
      <fill>
        <patternFill patternType="solid">
          <fgColor indexed="64"/>
          <bgColor theme="8" tint="-0.499984740745262"/>
        </patternFill>
      </fill>
      <alignment horizontal="center" vertical="center" textRotation="0" wrapText="1" indent="0" justifyLastLine="0" shrinkToFit="0" readingOrder="0"/>
      <protection locked="1" hidden="1"/>
    </dxf>
    <dxf>
      <numFmt numFmtId="0" formatCode="General"/>
      <fill>
        <patternFill patternType="solid">
          <fgColor indexed="64"/>
          <bgColor theme="7" tint="0.59999389629810485"/>
        </patternFill>
      </fill>
      <protection locked="1" hidden="1"/>
    </dxf>
    <dxf>
      <numFmt numFmtId="14" formatCode="0.00%"/>
      <fill>
        <patternFill patternType="solid">
          <fgColor indexed="64"/>
          <bgColor theme="7" tint="0.59999389629810485"/>
        </patternFill>
      </fill>
      <protection locked="1" hidden="1"/>
    </dxf>
    <dxf>
      <numFmt numFmtId="2" formatCode="0.00"/>
    </dxf>
    <dxf>
      <numFmt numFmtId="0" formatCode="General"/>
      <protection locked="1" hidden="1"/>
    </dxf>
    <dxf>
      <numFmt numFmtId="0" formatCode="General"/>
      <fill>
        <patternFill patternType="solid">
          <fgColor indexed="64"/>
          <bgColor theme="7" tint="0.59999389629810485"/>
        </patternFill>
      </fill>
      <protection locked="1" hidden="1"/>
    </dxf>
    <dxf>
      <numFmt numFmtId="14" formatCode="0.00%"/>
      <fill>
        <patternFill patternType="solid">
          <fgColor indexed="64"/>
          <bgColor theme="7" tint="0.59999389629810485"/>
        </patternFill>
      </fill>
      <protection locked="1" hidden="1"/>
    </dxf>
    <dxf>
      <numFmt numFmtId="2" formatCode="0.00"/>
    </dxf>
    <dxf>
      <numFmt numFmtId="0" formatCode="General"/>
      <protection locked="1" hidden="1"/>
    </dxf>
    <dxf>
      <protection locked="1" hidden="1"/>
    </dxf>
    <dxf>
      <fill>
        <patternFill patternType="solid">
          <fgColor indexed="64"/>
          <bgColor theme="8" tint="-0.499984740745262"/>
        </patternFill>
      </fill>
      <alignment horizontal="center" vertical="center" textRotation="0" wrapText="1" indent="0" justifyLastLine="0" shrinkToFit="0" readingOrder="0"/>
      <protection locked="1" hidden="1"/>
    </dxf>
    <dxf>
      <fill>
        <patternFill patternType="solid">
          <fgColor indexed="64"/>
          <bgColor rgb="FFC9F6FF"/>
        </patternFill>
      </fill>
      <protection locked="1" hidden="0"/>
    </dxf>
    <dxf>
      <numFmt numFmtId="2" formatCode="0.00"/>
      <protection locked="1"/>
    </dxf>
    <dxf>
      <numFmt numFmtId="0" formatCode="General"/>
      <protection locked="1" hidden="1"/>
    </dxf>
    <dxf>
      <numFmt numFmtId="0" formatCode="General"/>
      <fill>
        <patternFill patternType="solid">
          <fgColor indexed="64"/>
          <bgColor rgb="FFC9F6FF"/>
        </patternFill>
      </fill>
      <protection locked="0" hidden="0"/>
    </dxf>
    <dxf>
      <numFmt numFmtId="2" formatCode="0.00"/>
      <protection locked="1"/>
    </dxf>
    <dxf>
      <numFmt numFmtId="0" formatCode="General"/>
      <protection locked="1" hidden="1"/>
    </dxf>
    <dxf>
      <protection locked="1"/>
    </dxf>
    <dxf>
      <protection locked="1"/>
    </dxf>
    <dxf>
      <protection locked="1" hidden="1"/>
    </dxf>
    <dxf>
      <fill>
        <patternFill patternType="solid">
          <fgColor indexed="64"/>
          <bgColor theme="4" tint="-0.249977111117893"/>
        </patternFill>
      </fill>
      <alignment horizontal="center" vertical="center" textRotation="0" wrapText="1" indent="0" justifyLastLine="0" shrinkToFit="0" readingOrder="0"/>
      <protection locked="1" hidden="1"/>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numFmt numFmtId="0" formatCode="General"/>
      <fill>
        <patternFill>
          <fgColor indexed="64"/>
          <bgColor theme="7" tint="0.59999389629810485"/>
        </patternFill>
      </fill>
      <protection locked="1" hidden="1"/>
    </dxf>
    <dxf>
      <numFmt numFmtId="0" formatCode="General"/>
      <fill>
        <patternFill>
          <fgColor indexed="64"/>
          <bgColor theme="7" tint="0.59999389629810485"/>
        </patternFill>
      </fill>
      <protection locked="1" hidden="1"/>
    </dxf>
    <dxf>
      <fill>
        <patternFill>
          <fgColor indexed="64"/>
          <bgColor theme="7" tint="0.59999389629810485"/>
        </patternFill>
      </fill>
    </dxf>
    <dxf>
      <fill>
        <patternFill>
          <fgColor indexed="64"/>
          <bgColor theme="7" tint="0.59999389629810485"/>
        </patternFill>
      </fill>
    </dxf>
    <dxf>
      <fill>
        <patternFill>
          <fgColor indexed="64"/>
          <bgColor theme="7" tint="0.59999389629810485"/>
        </patternFill>
      </fill>
    </dxf>
    <dxf>
      <fill>
        <patternFill>
          <fgColor indexed="64"/>
          <bgColor theme="7" tint="0.59999389629810485"/>
        </patternFill>
      </fill>
    </dxf>
    <dxf>
      <fill>
        <patternFill>
          <fgColor indexed="64"/>
          <bgColor theme="7" tint="0.59999389629810485"/>
        </patternFill>
      </fill>
      <protection locked="1" hidden="1"/>
    </dxf>
    <dxf>
      <fill>
        <patternFill patternType="solid">
          <fgColor indexed="64"/>
          <bgColor theme="8" tint="-0.499984740745262"/>
        </patternFill>
      </fill>
      <protection locked="1" hidden="1"/>
    </dxf>
    <dxf>
      <numFmt numFmtId="0" formatCode="General"/>
      <protection hidden="1"/>
    </dxf>
    <dxf>
      <numFmt numFmtId="0" formatCode="General"/>
      <protection hidden="1"/>
    </dxf>
    <dxf>
      <numFmt numFmtId="0" formatCode="General"/>
      <protection hidden="1"/>
    </dxf>
    <dxf>
      <numFmt numFmtId="0" formatCode="General"/>
      <protection hidden="1"/>
    </dxf>
    <dxf>
      <numFmt numFmtId="0" formatCode="General"/>
      <protection hidden="1"/>
    </dxf>
    <dxf>
      <numFmt numFmtId="0" formatCode="General"/>
      <protection hidden="1"/>
    </dxf>
    <dxf>
      <fill>
        <patternFill patternType="solid">
          <fgColor indexed="64"/>
          <bgColor rgb="FFC9F6FF"/>
        </patternFill>
      </fill>
      <protection locked="0" hidden="0"/>
    </dxf>
    <dxf>
      <font>
        <strike val="0"/>
        <outline val="0"/>
        <shadow val="0"/>
        <u val="none"/>
        <vertAlign val="baseline"/>
        <sz val="11"/>
        <color auto="1"/>
        <name val="Calibri"/>
        <scheme val="minor"/>
      </font>
      <fill>
        <patternFill patternType="solid">
          <fgColor theme="4" tint="0.79998168889431442"/>
          <bgColor rgb="FFC9F6FF"/>
        </patternFill>
      </fill>
      <protection locked="0" hidden="0"/>
    </dxf>
    <dxf>
      <protection hidden="1"/>
    </dxf>
    <dxf>
      <fill>
        <patternFill patternType="solid">
          <fgColor indexed="64"/>
          <bgColor theme="8" tint="-0.499984740745262"/>
        </patternFill>
      </fill>
      <alignment horizontal="general" vertical="center" textRotation="0" wrapText="1" indent="0" justifyLastLine="0" shrinkToFit="0" readingOrder="0"/>
      <protection locked="1" hidden="1"/>
    </dxf>
    <dxf>
      <fill>
        <patternFill patternType="solid">
          <fgColor indexed="64"/>
          <bgColor rgb="FFFFE699"/>
        </patternFill>
      </fill>
      <protection locked="1" hidden="1"/>
    </dxf>
    <dxf>
      <fill>
        <patternFill patternType="solid">
          <fgColor indexed="64"/>
          <bgColor rgb="FFE2EFDA"/>
        </patternFill>
      </fill>
      <protection locked="0" hidden="0"/>
    </dxf>
    <dxf>
      <fill>
        <patternFill patternType="solid">
          <fgColor indexed="64"/>
          <bgColor rgb="FFE2EFDA"/>
        </patternFill>
      </fill>
      <protection locked="0" hidden="0"/>
    </dxf>
    <dxf>
      <fill>
        <patternFill patternType="solid">
          <fgColor indexed="64"/>
          <bgColor rgb="FFE2EFDA"/>
        </patternFill>
      </fill>
      <protection locked="0" hidden="0"/>
    </dxf>
    <dxf>
      <fill>
        <patternFill patternType="solid">
          <fgColor indexed="64"/>
          <bgColor rgb="FFE2EFDA"/>
        </patternFill>
      </fill>
      <protection locked="0" hidden="0"/>
    </dxf>
    <dxf>
      <fill>
        <patternFill patternType="solid">
          <fgColor indexed="64"/>
          <bgColor rgb="FFE2EFDA"/>
        </patternFill>
      </fill>
      <protection locked="1" hidden="1"/>
    </dxf>
    <dxf>
      <fill>
        <patternFill patternType="solid">
          <fgColor indexed="64"/>
          <bgColor rgb="FFE2EFDA"/>
        </patternFill>
      </fill>
      <protection locked="1" hidden="1"/>
    </dxf>
    <dxf>
      <fill>
        <patternFill patternType="solid">
          <fgColor indexed="64"/>
          <bgColor rgb="FFE2EFDA"/>
        </patternFill>
      </fill>
      <protection locked="1" hidden="1"/>
    </dxf>
    <dxf>
      <fill>
        <patternFill patternType="solid">
          <fgColor indexed="64"/>
          <bgColor rgb="FFE2EFDA"/>
        </patternFill>
      </fill>
      <protection locked="1" hidden="1"/>
    </dxf>
    <dxf>
      <fill>
        <patternFill patternType="solid">
          <fgColor indexed="64"/>
          <bgColor theme="8" tint="-0.499984740745262"/>
        </patternFill>
      </fill>
      <protection locked="1" hidden="1"/>
    </dxf>
    <dxf>
      <numFmt numFmtId="0" formatCode="General"/>
      <protection locked="1" hidden="0"/>
    </dxf>
    <dxf>
      <numFmt numFmtId="0" formatCode="General"/>
      <protection locked="1" hidden="0"/>
    </dxf>
    <dxf>
      <numFmt numFmtId="0" formatCode="General"/>
      <protection locked="1" hidden="0"/>
    </dxf>
    <dxf>
      <numFmt numFmtId="0" formatCode="General"/>
      <protection locked="1" hidden="0"/>
    </dxf>
    <dxf>
      <numFmt numFmtId="0" formatCode="General"/>
      <protection locked="1" hidden="0"/>
    </dxf>
    <dxf>
      <numFmt numFmtId="0" formatCode="General"/>
      <protection locked="1" hidden="0"/>
    </dxf>
    <dxf>
      <numFmt numFmtId="0" formatCode="General"/>
      <protection locked="1" hidden="0"/>
    </dxf>
    <dxf>
      <protection locked="1" hidden="0"/>
    </dxf>
    <dxf>
      <numFmt numFmtId="0" formatCode="General"/>
      <protection locked="1" hidden="0"/>
    </dxf>
    <dxf>
      <protection locked="1" hidden="0"/>
    </dxf>
    <dxf>
      <numFmt numFmtId="0" formatCode="General"/>
      <protection locked="1" hidden="0"/>
    </dxf>
    <dxf>
      <numFmt numFmtId="0" formatCode="General"/>
      <protection locked="1" hidden="0"/>
    </dxf>
    <dxf>
      <numFmt numFmtId="171" formatCode="0.00000"/>
      <protection locked="1" hidden="0"/>
    </dxf>
    <dxf>
      <fill>
        <patternFill patternType="solid">
          <fgColor indexed="64"/>
          <bgColor rgb="FFC9F6FF"/>
        </patternFill>
      </fill>
      <protection locked="0" hidden="0"/>
    </dxf>
    <dxf>
      <protection locked="1" hidden="0"/>
    </dxf>
    <dxf>
      <protection locked="1" hidden="0"/>
    </dxf>
    <dxf>
      <protection locked="1" hidden="0"/>
    </dxf>
    <dxf>
      <protection locked="1" hidden="0"/>
    </dxf>
    <dxf>
      <protection locked="1" hidden="0"/>
    </dxf>
    <dxf>
      <fill>
        <patternFill patternType="solid">
          <fgColor indexed="64"/>
          <bgColor theme="8" tint="-0.499984740745262"/>
        </patternFill>
      </fill>
      <alignment vertical="center" textRotation="0" indent="0" justifyLastLine="0" shrinkToFit="0" readingOrder="0"/>
      <protection locked="1" hidden="1"/>
    </dxf>
    <dxf>
      <font>
        <b val="0"/>
        <i val="0"/>
        <strike val="0"/>
        <condense val="0"/>
        <extend val="0"/>
        <outline val="0"/>
        <shadow val="0"/>
        <u val="none"/>
        <vertAlign val="baseline"/>
        <sz val="11"/>
        <color rgb="FF000000"/>
        <name val="Calibri"/>
        <scheme val="none"/>
      </font>
      <fill>
        <patternFill patternType="solid">
          <fgColor rgb="FFD9E1F2"/>
          <bgColor rgb="FFD9E1F2"/>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CFFFF"/>
        </patternFill>
      </fill>
      <border diagonalUp="0" diagonalDown="0">
        <left/>
        <right/>
        <top style="thin">
          <color theme="4" tint="0.39997558519241921"/>
        </top>
        <bottom/>
      </border>
      <protection locked="0" hidden="0"/>
    </dxf>
    <dxf>
      <numFmt numFmtId="0" formatCode="General"/>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border>
      <protection locked="1" hidden="1"/>
    </dxf>
    <dxf>
      <font>
        <b val="0"/>
        <i val="0"/>
        <strike val="0"/>
        <condense val="0"/>
        <extend val="0"/>
        <outline val="0"/>
        <shadow val="0"/>
        <u val="none"/>
        <vertAlign val="baseline"/>
        <sz val="11"/>
        <color theme="1"/>
        <name val="Calibri"/>
        <scheme val="minor"/>
      </font>
      <fill>
        <patternFill patternType="solid">
          <fgColor indexed="64"/>
          <bgColor rgb="FFCCFFFF"/>
        </patternFill>
      </fill>
      <border diagonalUp="0" diagonalDown="0">
        <left/>
        <right/>
        <top style="thin">
          <color theme="4" tint="0.39997558519241921"/>
        </top>
        <bottom/>
      </border>
      <protection locked="0" hidden="0"/>
    </dxf>
    <dxf>
      <numFmt numFmtId="0" formatCode="General"/>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protection locked="1" hidden="1"/>
    </dxf>
    <dxf>
      <border outline="0">
        <top style="thin">
          <color rgb="FF8EA9DB"/>
        </top>
      </border>
    </dxf>
    <dxf>
      <border outline="0">
        <bottom style="thin">
          <color rgb="FF8EA9DB"/>
        </bottom>
      </border>
    </dxf>
    <dxf>
      <border outline="0">
        <left style="thin">
          <color rgb="FF8EA9DB"/>
        </left>
        <right style="thin">
          <color rgb="FF8EA9DB"/>
        </right>
        <top style="thin">
          <color rgb="FF8EA9DB"/>
        </top>
        <bottom style="thin">
          <color rgb="FF8EA9DB"/>
        </bottom>
      </border>
    </dxf>
    <dxf>
      <font>
        <b val="0"/>
        <i val="0"/>
        <strike val="0"/>
        <condense val="0"/>
        <extend val="0"/>
        <outline val="0"/>
        <shadow val="0"/>
        <u val="none"/>
        <vertAlign val="baseline"/>
        <sz val="11"/>
        <color rgb="FF000000"/>
        <name val="Calibri"/>
        <scheme val="none"/>
      </font>
      <fill>
        <patternFill patternType="solid">
          <fgColor rgb="FFD9E1F2"/>
          <bgColor rgb="FFD9E1F2"/>
        </patternFill>
      </fill>
      <protection locked="1" hidden="1"/>
    </dxf>
    <dxf>
      <font>
        <b/>
        <i val="0"/>
        <strike val="0"/>
        <condense val="0"/>
        <extend val="0"/>
        <outline val="0"/>
        <shadow val="0"/>
        <u val="none"/>
        <vertAlign val="baseline"/>
        <sz val="11"/>
        <color theme="0"/>
        <name val="Calibri"/>
        <scheme val="minor"/>
      </font>
      <fill>
        <patternFill patternType="solid">
          <fgColor indexed="64"/>
          <bgColor theme="8" tint="-0.499984740745262"/>
        </patternFill>
      </fill>
      <protection locked="1" hidden="1"/>
    </dxf>
    <dxf>
      <numFmt numFmtId="0" formatCode="General"/>
      <fill>
        <patternFill patternType="solid">
          <bgColor theme="7" tint="0.59999389629810485"/>
        </patternFill>
      </fill>
      <protection locked="1" hidden="1"/>
    </dxf>
    <dxf>
      <fill>
        <patternFill patternType="solid">
          <fgColor indexed="64"/>
          <bgColor rgb="FFC9F6FF"/>
        </patternFill>
      </fill>
      <protection locked="0" hidden="0"/>
    </dxf>
    <dxf>
      <numFmt numFmtId="0" formatCode="General"/>
      <fill>
        <patternFill patternType="solid">
          <bgColor theme="7" tint="0.59999389629810485"/>
        </patternFill>
      </fill>
      <protection locked="1" hidden="1"/>
    </dxf>
    <dxf>
      <numFmt numFmtId="0" formatCode="General"/>
      <fill>
        <patternFill patternType="solid">
          <bgColor theme="7" tint="0.59999389629810485"/>
        </patternFill>
      </fill>
      <protection locked="1" hidden="1"/>
    </dxf>
    <dxf>
      <fill>
        <patternFill patternType="solid">
          <bgColor theme="7" tint="0.59999389629810485"/>
        </patternFill>
      </fill>
    </dxf>
    <dxf>
      <numFmt numFmtId="0" formatCode="General"/>
      <fill>
        <patternFill patternType="solid">
          <bgColor theme="7" tint="0.59999389629810485"/>
        </patternFill>
      </fill>
      <protection locked="1" hidden="1"/>
    </dxf>
    <dxf>
      <numFmt numFmtId="0" formatCode="General"/>
      <fill>
        <patternFill patternType="solid">
          <bgColor theme="7" tint="0.59999389629810485"/>
        </patternFill>
      </fill>
      <protection locked="1" hidden="1"/>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fill>
        <patternFill patternType="solid">
          <bgColor theme="7" tint="0.59999389629810485"/>
        </patternFill>
      </fill>
    </dxf>
    <dxf>
      <protection locked="1" hidden="1"/>
    </dxf>
    <dxf>
      <fill>
        <patternFill patternType="solid">
          <fgColor indexed="64"/>
          <bgColor theme="8" tint="-0.499984740745262"/>
        </patternFill>
      </fill>
      <alignment horizontal="general" vertical="center" textRotation="0" wrapText="1" indent="0" justifyLastLine="0" shrinkToFit="0" readingOrder="0"/>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numFmt numFmtId="14" formatCode="0.00%"/>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protection locked="1" hidden="1"/>
    </dxf>
    <dxf>
      <numFmt numFmtId="0" formatCode="General"/>
    </dxf>
    <dxf>
      <fill>
        <patternFill patternType="solid">
          <fgColor indexed="64"/>
          <bgColor rgb="FFCCFFFF"/>
        </patternFill>
      </fill>
      <protection locked="0" hidden="0"/>
    </dxf>
    <dxf>
      <protection locked="1"/>
    </dxf>
    <dxf>
      <protection locked="1"/>
    </dxf>
    <dxf>
      <protection locked="1"/>
    </dxf>
    <dxf>
      <protection locked="1"/>
    </dxf>
    <dxf>
      <protection locked="1"/>
    </dxf>
    <dxf>
      <protection locked="1"/>
    </dxf>
    <dxf>
      <protection locked="1"/>
    </dxf>
    <dxf>
      <protection locked="1"/>
    </dxf>
    <dxf>
      <protection locked="1"/>
    </dxf>
    <dxf>
      <protection locked="1" hidden="1"/>
    </dxf>
    <dxf>
      <fill>
        <patternFill patternType="solid">
          <fgColor indexed="64"/>
          <bgColor theme="8" tint="-0.499984740745262"/>
        </patternFill>
      </fill>
      <alignment horizontal="left" vertical="center" textRotation="0" indent="0" justifyLastLine="0" shrinkToFit="0" readingOrder="0"/>
      <protection locked="1" hidden="1"/>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vertical/>
      </border>
      <protection locked="1" hidden="0"/>
    </dxf>
    <dxf>
      <font>
        <b val="0"/>
        <i val="0"/>
        <strike val="0"/>
        <condense val="0"/>
        <extend val="0"/>
        <outline val="0"/>
        <shadow val="0"/>
        <u val="none"/>
        <vertAlign val="baseline"/>
        <sz val="11"/>
        <color theme="1"/>
        <name val="Calibri"/>
        <scheme val="minor"/>
      </font>
      <numFmt numFmtId="13" formatCode="0%"/>
      <fill>
        <patternFill patternType="none">
          <fgColor indexed="64"/>
          <bgColor auto="1"/>
        </patternFill>
      </fill>
      <border diagonalUp="0" diagonalDown="0">
        <left/>
        <right/>
        <top style="thin">
          <color theme="4" tint="0.39997558519241921"/>
        </top>
        <bottom/>
        <vertical/>
      </border>
      <protection locked="1" hidden="0"/>
    </dxf>
    <dxf>
      <font>
        <b val="0"/>
        <i val="0"/>
        <strike val="0"/>
        <condense val="0"/>
        <extend val="0"/>
        <outline val="0"/>
        <shadow val="0"/>
        <u val="none"/>
        <vertAlign val="baseline"/>
        <sz val="11"/>
        <color theme="1"/>
        <name val="Calibri"/>
        <scheme val="minor"/>
      </font>
      <fill>
        <patternFill patternType="solid">
          <fgColor indexed="64"/>
          <bgColor rgb="FFC9F6FF"/>
        </patternFill>
      </fill>
      <protection locked="0" hidden="0"/>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vertical/>
      </border>
      <protection locked="1" hidden="0"/>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vertical/>
      </border>
      <protection locked="1" hidden="0"/>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vertical/>
      </border>
      <protection locked="1" hidden="0"/>
    </dxf>
    <dxf>
      <font>
        <b val="0"/>
        <i val="0"/>
        <strike val="0"/>
        <condense val="0"/>
        <extend val="0"/>
        <outline val="0"/>
        <shadow val="0"/>
        <u val="none"/>
        <vertAlign val="baseline"/>
        <sz val="11"/>
        <color theme="1"/>
        <name val="Calibri"/>
        <scheme val="minor"/>
      </font>
      <numFmt numFmtId="13" formatCode="0%"/>
      <fill>
        <patternFill patternType="none">
          <fgColor indexed="64"/>
          <bgColor auto="1"/>
        </patternFill>
      </fill>
      <border diagonalUp="0" diagonalDown="0">
        <left/>
        <right/>
        <top style="thin">
          <color theme="4" tint="0.39997558519241921"/>
        </top>
        <bottom/>
      </border>
      <protection locked="1" hidden="0"/>
    </dxf>
    <dxf>
      <font>
        <b val="0"/>
        <i val="0"/>
        <strike val="0"/>
        <condense val="0"/>
        <extend val="0"/>
        <outline val="0"/>
        <shadow val="0"/>
        <u val="none"/>
        <vertAlign val="baseline"/>
        <sz val="11"/>
        <color theme="1"/>
        <name val="Calibri"/>
        <scheme val="minor"/>
      </font>
      <fill>
        <patternFill patternType="solid">
          <fgColor indexed="64"/>
          <bgColor rgb="FFCCFFFF"/>
        </patternFill>
      </fill>
      <protection locked="0" hidden="0"/>
    </dxf>
    <dxf>
      <font>
        <b val="0"/>
        <i val="0"/>
        <strike val="0"/>
        <condense val="0"/>
        <extend val="0"/>
        <outline val="0"/>
        <shadow val="0"/>
        <u val="none"/>
        <vertAlign val="baseline"/>
        <sz val="11"/>
        <color theme="1"/>
        <name val="Calibri"/>
        <scheme val="minor"/>
      </font>
      <fill>
        <patternFill patternType="none">
          <fgColor indexed="64"/>
          <bgColor auto="1"/>
        </patternFill>
      </fill>
      <border diagonalUp="0" diagonalDown="0">
        <left/>
        <right/>
        <top style="thin">
          <color theme="4" tint="0.39997558519241921"/>
        </top>
        <bottom/>
      </border>
      <protection locked="1" hidden="0"/>
    </dxf>
    <dxf>
      <font>
        <b val="0"/>
        <i val="0"/>
        <strike val="0"/>
        <condense val="0"/>
        <extend val="0"/>
        <outline val="0"/>
        <shadow val="0"/>
        <u val="none"/>
        <vertAlign val="baseline"/>
        <sz val="11"/>
        <color theme="1"/>
        <name val="Calibri"/>
        <scheme val="minor"/>
      </font>
      <numFmt numFmtId="0" formatCode="General"/>
      <fill>
        <patternFill patternType="none">
          <fgColor indexed="64"/>
          <bgColor auto="1"/>
        </patternFill>
      </fill>
      <border diagonalUp="0" diagonalDown="0">
        <left/>
        <right/>
        <top style="thin">
          <color theme="4" tint="0.39997558519241921"/>
        </top>
        <bottom/>
        <vertical/>
      </border>
      <protection locked="1" hidden="0"/>
    </dxf>
    <dxf>
      <protection locked="1" hidden="0"/>
    </dxf>
    <dxf>
      <protection locked="1" hidden="0"/>
    </dxf>
    <dxf>
      <protection locked="1" hidden="0"/>
    </dxf>
    <dxf>
      <protection locked="1" hidden="0"/>
    </dxf>
    <dxf>
      <protection locked="1" hidden="0"/>
    </dxf>
    <dxf>
      <protection locked="1" hidden="0"/>
    </dxf>
    <dxf>
      <protection locked="1" hidden="0"/>
    </dxf>
    <dxf>
      <protection locked="1" hidden="0"/>
    </dxf>
    <dxf>
      <protection locked="1" hidden="0"/>
    </dxf>
    <dxf>
      <border outline="0">
        <top style="thin">
          <color rgb="FF8EA9DB"/>
        </top>
      </border>
    </dxf>
    <dxf>
      <border outline="0">
        <bottom style="thin">
          <color rgb="FF8EA9DB"/>
        </bottom>
      </border>
    </dxf>
    <dxf>
      <border outline="0">
        <left style="thin">
          <color rgb="FF8EA9DB"/>
        </left>
        <right style="thin">
          <color rgb="FF8EA9DB"/>
        </right>
        <top style="thin">
          <color rgb="FF8EA9DB"/>
        </top>
        <bottom style="thin">
          <color rgb="FF8EA9DB"/>
        </bottom>
      </border>
    </dxf>
    <dxf>
      <font>
        <b val="0"/>
        <i val="0"/>
        <strike val="0"/>
        <condense val="0"/>
        <extend val="0"/>
        <outline val="0"/>
        <shadow val="0"/>
        <u val="none"/>
        <vertAlign val="baseline"/>
        <sz val="11"/>
        <color rgb="FF000000"/>
        <name val="Calibri"/>
        <scheme val="none"/>
      </font>
      <fill>
        <patternFill patternType="solid">
          <fgColor rgb="FFD9E1F2"/>
          <bgColor rgb="FFD9E1F2"/>
        </patternFill>
      </fill>
      <protection locked="1" hidden="1"/>
    </dxf>
    <dxf>
      <font>
        <b/>
        <i val="0"/>
        <strike val="0"/>
        <condense val="0"/>
        <extend val="0"/>
        <outline val="0"/>
        <shadow val="0"/>
        <u val="none"/>
        <vertAlign val="baseline"/>
        <sz val="11"/>
        <color theme="0"/>
        <name val="Calibri"/>
        <scheme val="minor"/>
      </font>
      <fill>
        <patternFill patternType="solid">
          <fgColor indexed="64"/>
          <bgColor theme="8" tint="-0.499984740745262"/>
        </patternFill>
      </fill>
      <alignment horizontal="left" vertical="center" textRotation="0" wrapText="1" indent="0" justifyLastLine="0" shrinkToFit="0" readingOrder="0"/>
      <protection locked="1" hidden="1"/>
    </dxf>
    <dxf>
      <protection locked="0" hidden="0"/>
    </dxf>
    <dxf>
      <numFmt numFmtId="0" formatCode="General"/>
    </dxf>
    <dxf>
      <numFmt numFmtId="0" formatCode="General"/>
    </dxf>
    <dxf>
      <numFmt numFmtId="0" formatCode="General"/>
    </dxf>
    <dxf>
      <numFmt numFmtId="0" formatCode="General"/>
    </dxf>
    <dxf>
      <numFmt numFmtId="0" formatCode="General"/>
    </dxf>
    <dxf>
      <fill>
        <patternFill patternType="solid">
          <fgColor indexed="64"/>
          <bgColor theme="8" tint="-0.499984740745262"/>
        </patternFill>
      </fill>
      <alignment horizontal="general" vertical="center" textRotation="0" wrapText="1" indent="0" justifyLastLine="0" shrinkToFit="0" readingOrder="0"/>
      <protection locked="1" hidden="1"/>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theme="0" tint="-0.24994659260841701"/>
      </font>
      <fill>
        <patternFill>
          <bgColor theme="0" tint="-0.24994659260841701"/>
        </patternFill>
      </fill>
    </dxf>
    <dxf>
      <font>
        <color auto="1"/>
      </font>
      <fill>
        <patternFill>
          <bgColor theme="0" tint="-4.9989318521683403E-2"/>
        </patternFill>
      </fill>
      <border>
        <left style="thin">
          <color auto="1"/>
        </left>
        <right style="thin">
          <color auto="1"/>
        </right>
        <top style="thin">
          <color auto="1"/>
        </top>
        <bottom style="thin">
          <color auto="1"/>
        </bottom>
      </border>
    </dxf>
    <dxf>
      <font>
        <color theme="9" tint="0.79998168889431442"/>
      </font>
      <fill>
        <patternFill>
          <bgColor theme="9" tint="0.79998168889431442"/>
        </patternFill>
      </fill>
    </dxf>
    <dxf>
      <font>
        <color theme="9" tint="0.79998168889431442"/>
      </font>
      <fill>
        <patternFill>
          <bgColor theme="9" tint="0.79998168889431442"/>
        </patternFill>
      </fill>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b/>
        <i val="0"/>
        <color theme="0"/>
      </font>
      <fill>
        <patternFill>
          <bgColor theme="1" tint="4.9989318521683403E-2"/>
        </patternFill>
      </fill>
      <border>
        <left style="thin">
          <color auto="1"/>
        </left>
        <right style="thin">
          <color auto="1"/>
        </right>
        <top style="thin">
          <color auto="1"/>
        </top>
        <bottom style="thin">
          <color auto="1"/>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b/>
        <i val="0"/>
        <color theme="0"/>
      </font>
      <fill>
        <patternFill>
          <bgColor theme="1" tint="4.9989318521683403E-2"/>
        </patternFill>
      </fill>
      <border>
        <left style="thin">
          <color auto="1"/>
        </left>
        <right style="thin">
          <color auto="1"/>
        </right>
        <top style="thin">
          <color auto="1"/>
        </top>
        <bottom style="thin">
          <color auto="1"/>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auto="1"/>
      </font>
      <fill>
        <patternFill>
          <bgColor theme="0" tint="-4.9989318521683403E-2"/>
        </patternFill>
      </fill>
      <border>
        <left style="thin">
          <color auto="1"/>
        </left>
        <right style="thin">
          <color auto="1"/>
        </right>
        <top style="thin">
          <color auto="1"/>
        </top>
        <bottom style="thin">
          <color auto="1"/>
        </bottom>
      </border>
    </dxf>
    <dxf>
      <font>
        <color theme="9" tint="0.79998168889431442"/>
      </font>
      <fill>
        <patternFill>
          <bgColor theme="9" tint="0.79998168889431442"/>
        </patternFill>
      </fill>
    </dxf>
    <dxf>
      <font>
        <color theme="9" tint="0.79998168889431442"/>
      </font>
      <fill>
        <patternFill>
          <bgColor theme="9" tint="0.79998168889431442"/>
        </patternFill>
      </fill>
    </dxf>
    <dxf>
      <font>
        <color auto="1"/>
      </font>
      <fill>
        <patternFill>
          <bgColor theme="0" tint="-4.9989318521683403E-2"/>
        </patternFill>
      </fill>
      <border>
        <left style="thin">
          <color auto="1"/>
        </left>
        <right style="thin">
          <color auto="1"/>
        </right>
        <top style="thin">
          <color auto="1"/>
        </top>
        <bottom style="thin">
          <color auto="1"/>
        </bottom>
      </border>
    </dxf>
    <dxf>
      <font>
        <color theme="9" tint="0.79998168889431442"/>
      </font>
      <fill>
        <patternFill>
          <bgColor theme="9" tint="0.79998168889431442"/>
        </patternFill>
      </fill>
    </dxf>
    <dxf>
      <font>
        <color theme="9" tint="0.79998168889431442"/>
      </font>
      <fill>
        <patternFill>
          <bgColor theme="9" tint="0.79998168889431442"/>
        </patternFill>
      </fill>
    </dxf>
    <dxf>
      <font>
        <color theme="9" tint="0.79998168889431442"/>
      </font>
      <fill>
        <patternFill>
          <bgColor theme="9" tint="0.79998168889431442"/>
        </patternFill>
      </fill>
      <border>
        <left/>
        <right/>
        <top/>
        <bottom/>
        <vertical/>
        <horizontal/>
      </border>
    </dxf>
    <dxf>
      <font>
        <b/>
        <i val="0"/>
        <u/>
        <color theme="8" tint="-0.499984740745262"/>
      </font>
      <fill>
        <patternFill>
          <bgColor theme="7" tint="0.59996337778862885"/>
        </patternFill>
      </fill>
      <border>
        <bottom style="thin">
          <color auto="1"/>
        </bottom>
        <vertical/>
        <horizontal/>
      </border>
    </dxf>
    <dxf>
      <font>
        <b/>
        <i val="0"/>
        <u/>
        <color theme="8" tint="-0.499984740745262"/>
      </font>
      <fill>
        <patternFill>
          <bgColor theme="7" tint="0.59996337778862885"/>
        </patternFill>
      </fill>
      <border>
        <left/>
        <right/>
        <top/>
        <bottom/>
        <vertical/>
        <horizontal/>
      </border>
    </dxf>
    <dxf>
      <font>
        <b/>
        <i val="0"/>
        <u/>
        <color theme="8" tint="-0.499984740745262"/>
      </font>
      <fill>
        <patternFill>
          <bgColor theme="7" tint="0.59996337778862885"/>
        </patternFill>
      </fill>
      <border>
        <bottom style="thin">
          <color auto="1"/>
        </bottom>
      </border>
    </dxf>
    <dxf>
      <font>
        <b/>
        <i val="0"/>
        <u/>
        <color theme="8" tint="-0.499984740745262"/>
      </font>
      <fill>
        <patternFill>
          <bgColor theme="7" tint="0.59996337778862885"/>
        </patternFill>
      </fill>
      <border>
        <vertical/>
        <horizontal/>
      </border>
    </dxf>
    <dxf>
      <font>
        <b/>
        <i val="0"/>
        <u/>
        <color theme="8" tint="-0.499984740745262"/>
      </font>
      <fill>
        <patternFill>
          <bgColor theme="7" tint="0.59996337778862885"/>
        </patternFill>
      </fill>
      <border>
        <bottom style="thin">
          <color auto="1"/>
        </bottom>
        <vertical/>
        <horizontal/>
      </border>
    </dxf>
    <dxf>
      <font>
        <b/>
        <i val="0"/>
        <u/>
        <color theme="8" tint="-0.499984740745262"/>
      </font>
      <fill>
        <patternFill>
          <bgColor theme="7" tint="0.59996337778862885"/>
        </patternFill>
      </fill>
      <border>
        <vertical/>
        <horizontal/>
      </border>
    </dxf>
    <dxf>
      <font>
        <b/>
        <i val="0"/>
        <u/>
        <color theme="8" tint="-0.499984740745262"/>
      </font>
      <fill>
        <patternFill>
          <bgColor theme="7" tint="0.59996337778862885"/>
        </patternFill>
      </fill>
      <border>
        <bottom style="thin">
          <color auto="1"/>
        </bottom>
        <vertical/>
        <horizontal/>
      </border>
    </dxf>
    <dxf>
      <font>
        <b/>
        <i val="0"/>
        <u/>
        <color theme="8" tint="-0.499984740745262"/>
      </font>
      <fill>
        <patternFill>
          <bgColor theme="7" tint="0.59996337778862885"/>
        </patternFill>
      </fill>
      <border>
        <vertical/>
        <horizontal/>
      </border>
    </dxf>
    <dxf>
      <font>
        <b/>
        <i val="0"/>
        <u/>
        <color theme="8" tint="-0.499984740745262"/>
      </font>
      <fill>
        <patternFill>
          <bgColor theme="7" tint="0.59996337778862885"/>
        </patternFill>
      </fill>
      <border>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auto="1"/>
      </font>
      <fill>
        <patternFill>
          <bgColor theme="0" tint="-0.14996795556505021"/>
        </patternFill>
      </fill>
      <border>
        <left/>
        <right style="thin">
          <color auto="1"/>
        </right>
        <top/>
        <bottom style="thin">
          <color auto="1"/>
        </bottom>
      </border>
    </dxf>
    <dxf>
      <font>
        <color auto="1"/>
      </font>
      <fill>
        <patternFill>
          <bgColor theme="0" tint="-0.14996795556505021"/>
        </patternFill>
      </fill>
      <border>
        <left/>
        <right style="thin">
          <color auto="1"/>
        </right>
        <top/>
        <bottom/>
        <vertical/>
        <horizontal/>
      </border>
    </dxf>
    <dxf>
      <font>
        <b/>
        <i val="0"/>
        <u/>
        <color theme="8" tint="-0.499984740745262"/>
      </font>
      <fill>
        <patternFill>
          <bgColor theme="7" tint="0.59996337778862885"/>
        </patternFill>
      </fill>
      <border>
        <left/>
        <right/>
        <top/>
        <bottom/>
        <vertical/>
        <horizontal/>
      </border>
    </dxf>
    <dxf>
      <font>
        <b/>
        <i val="0"/>
        <u/>
        <color theme="8" tint="-0.499984740745262"/>
      </font>
      <fill>
        <patternFill>
          <bgColor theme="7" tint="0.59996337778862885"/>
        </patternFill>
      </fill>
      <border>
        <left/>
        <right/>
        <top/>
        <bottom style="thin">
          <color auto="1"/>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b/>
        <i val="0"/>
        <u/>
        <color theme="8" tint="-0.499984740745262"/>
      </font>
      <fill>
        <patternFill>
          <bgColor theme="7" tint="0.59996337778862885"/>
        </patternFill>
      </fill>
      <border>
        <left/>
        <right/>
        <top/>
        <bottom style="thin">
          <color auto="1"/>
        </bottom>
        <vertical/>
        <horizontal/>
      </border>
    </dxf>
    <dxf>
      <font>
        <b/>
        <i val="0"/>
        <u/>
        <color theme="8" tint="-0.499984740745262"/>
      </font>
      <fill>
        <patternFill>
          <bgColor theme="7" tint="0.59996337778862885"/>
        </patternFill>
      </fill>
      <border>
        <left/>
        <right/>
        <top/>
        <bottom/>
        <vertical/>
        <horizontal/>
      </border>
    </dxf>
    <dxf>
      <font>
        <b/>
        <i val="0"/>
        <u/>
        <color theme="8" tint="-0.499984740745262"/>
      </font>
      <fill>
        <patternFill>
          <bgColor theme="7" tint="0.59996337778862885"/>
        </patternFill>
      </fill>
      <border>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rgb="FFFF0000"/>
      </font>
    </dxf>
    <dxf>
      <font>
        <b/>
        <i val="0"/>
        <color theme="0"/>
      </font>
      <fill>
        <patternFill>
          <bgColor theme="1" tint="4.9989318521683403E-2"/>
        </patternFill>
      </fill>
      <border>
        <left style="thin">
          <color auto="1"/>
        </left>
        <right style="thin">
          <color auto="1"/>
        </right>
        <top style="thin">
          <color auto="1"/>
        </top>
        <bottom style="thin">
          <color auto="1"/>
        </bottom>
        <vertical/>
        <horizontal/>
      </border>
    </dxf>
    <dxf>
      <font>
        <color theme="9" tint="0.79998168889431442"/>
      </font>
      <fill>
        <patternFill>
          <bgColor theme="9" tint="0.79998168889431442"/>
        </patternFill>
      </fill>
      <border>
        <left/>
        <right/>
        <top/>
        <bottom/>
        <vertical/>
        <horizontal/>
      </border>
    </dxf>
    <dxf>
      <font>
        <color theme="9" tint="0.79998168889431442"/>
      </font>
      <fill>
        <patternFill>
          <bgColor theme="9" tint="0.79998168889431442"/>
        </patternFill>
      </fill>
      <border>
        <left/>
        <right/>
        <top/>
        <bottom/>
        <vertical/>
        <horizontal/>
      </border>
    </dxf>
    <dxf>
      <font>
        <color auto="1"/>
      </font>
      <fill>
        <patternFill>
          <bgColor theme="0" tint="-4.9989318521683403E-2"/>
        </patternFill>
      </fill>
      <border>
        <left style="thin">
          <color auto="1"/>
        </left>
        <right style="thin">
          <color auto="1"/>
        </right>
        <top style="thin">
          <color auto="1"/>
        </top>
        <bottom style="thin">
          <color auto="1"/>
        </bottom>
      </border>
    </dxf>
    <dxf>
      <font>
        <color theme="9" tint="0.79998168889431442"/>
      </font>
      <fill>
        <patternFill>
          <bgColor theme="9" tint="0.79998168889431442"/>
        </patternFill>
      </fill>
    </dxf>
    <dxf>
      <font>
        <color theme="9" tint="0.79998168889431442"/>
      </font>
      <fill>
        <patternFill>
          <bgColor theme="9" tint="0.79998168889431442"/>
        </patternFill>
      </fill>
    </dxf>
  </dxfs>
  <tableStyles count="0" defaultTableStyle="TableStyleMedium2" defaultPivotStyle="PivotStyleLight16"/>
  <colors>
    <mruColors>
      <color rgb="FFC9F6FF"/>
      <color rgb="FFCCFFFF"/>
      <color rgb="FF92ECF6"/>
      <color rgb="FF13CCDF"/>
    </mruColors>
  </colors>
  <extLst>
    <ext xmlns:x14="http://schemas.microsoft.com/office/spreadsheetml/2009/9/main" uri="{EB79DEF2-80B8-43e5-95BD-54CBDDF9020C}">
      <x14:slicerStyles defaultSlicerStyle="SlicerStyleLight1"/>
    </ext>
    <ext xmlns:x15="http://schemas.microsoft.com/office/spreadsheetml/2010/11/main" uri="{9260A510-F301-46a8-8635-F512D64BE5F5}">
      <x15:timelineStyles defaultTimelineStyle="TimeSlicerStyleLight1"/>
    </ext>
  </extLst>
</styleSheet>
</file>

<file path=xl/_rels/workbook.xml.rels><?xml version="1.0" encoding="UTF-8" standalone="yes"?>
<Relationships xmlns="http://schemas.openxmlformats.org/package/2006/relationships"><Relationship Id="rId26" Type="http://schemas.openxmlformats.org/officeDocument/2006/relationships/worksheet" Target="worksheets/sheet26.xml"/><Relationship Id="rId21" Type="http://schemas.openxmlformats.org/officeDocument/2006/relationships/worksheet" Target="worksheets/sheet21.xml"/><Relationship Id="rId42" Type="http://schemas.openxmlformats.org/officeDocument/2006/relationships/worksheet" Target="worksheets/sheet42.xml"/><Relationship Id="rId47" Type="http://schemas.openxmlformats.org/officeDocument/2006/relationships/worksheet" Target="worksheets/sheet47.xml"/><Relationship Id="rId63" Type="http://schemas.openxmlformats.org/officeDocument/2006/relationships/externalLink" Target="externalLinks/externalLink1.xml"/><Relationship Id="rId68" Type="http://schemas.openxmlformats.org/officeDocument/2006/relationships/sharedStrings" Target="sharedStrings.xml"/><Relationship Id="rId16" Type="http://schemas.openxmlformats.org/officeDocument/2006/relationships/worksheet" Target="worksheets/sheet16.xml"/><Relationship Id="rId11" Type="http://schemas.openxmlformats.org/officeDocument/2006/relationships/worksheet" Target="worksheets/sheet11.xml"/><Relationship Id="rId24" Type="http://schemas.openxmlformats.org/officeDocument/2006/relationships/worksheet" Target="worksheets/sheet24.xml"/><Relationship Id="rId32" Type="http://schemas.openxmlformats.org/officeDocument/2006/relationships/worksheet" Target="worksheets/sheet32.xml"/><Relationship Id="rId37" Type="http://schemas.openxmlformats.org/officeDocument/2006/relationships/worksheet" Target="worksheets/sheet37.xml"/><Relationship Id="rId40" Type="http://schemas.openxmlformats.org/officeDocument/2006/relationships/worksheet" Target="worksheets/sheet40.xml"/><Relationship Id="rId45" Type="http://schemas.openxmlformats.org/officeDocument/2006/relationships/worksheet" Target="worksheets/sheet45.xml"/><Relationship Id="rId53" Type="http://schemas.openxmlformats.org/officeDocument/2006/relationships/worksheet" Target="worksheets/sheet53.xml"/><Relationship Id="rId58" Type="http://schemas.openxmlformats.org/officeDocument/2006/relationships/worksheet" Target="worksheets/sheet58.xml"/><Relationship Id="rId66" Type="http://schemas.openxmlformats.org/officeDocument/2006/relationships/theme" Target="theme/theme1.xml"/><Relationship Id="rId74" Type="http://schemas.openxmlformats.org/officeDocument/2006/relationships/customXml" Target="../customXml/item4.xml"/><Relationship Id="rId5" Type="http://schemas.openxmlformats.org/officeDocument/2006/relationships/worksheet" Target="worksheets/sheet5.xml"/><Relationship Id="rId61" Type="http://schemas.openxmlformats.org/officeDocument/2006/relationships/worksheet" Target="worksheets/sheet61.xml"/><Relationship Id="rId19" Type="http://schemas.openxmlformats.org/officeDocument/2006/relationships/worksheet" Target="worksheets/sheet19.xml"/><Relationship Id="rId14" Type="http://schemas.openxmlformats.org/officeDocument/2006/relationships/worksheet" Target="worksheets/sheet14.xml"/><Relationship Id="rId22" Type="http://schemas.openxmlformats.org/officeDocument/2006/relationships/worksheet" Target="worksheets/sheet22.xml"/><Relationship Id="rId27" Type="http://schemas.openxmlformats.org/officeDocument/2006/relationships/worksheet" Target="worksheets/sheet27.xml"/><Relationship Id="rId30" Type="http://schemas.openxmlformats.org/officeDocument/2006/relationships/worksheet" Target="worksheets/sheet30.xml"/><Relationship Id="rId35" Type="http://schemas.openxmlformats.org/officeDocument/2006/relationships/worksheet" Target="worksheets/sheet35.xml"/><Relationship Id="rId43" Type="http://schemas.openxmlformats.org/officeDocument/2006/relationships/worksheet" Target="worksheets/sheet43.xml"/><Relationship Id="rId48" Type="http://schemas.openxmlformats.org/officeDocument/2006/relationships/worksheet" Target="worksheets/sheet48.xml"/><Relationship Id="rId56" Type="http://schemas.openxmlformats.org/officeDocument/2006/relationships/worksheet" Target="worksheets/sheet56.xml"/><Relationship Id="rId64" Type="http://schemas.openxmlformats.org/officeDocument/2006/relationships/externalLink" Target="externalLinks/externalLink2.xml"/><Relationship Id="rId69" Type="http://schemas.openxmlformats.org/officeDocument/2006/relationships/sheetMetadata" Target="metadata.xml"/><Relationship Id="rId77" Type="http://schemas.microsoft.com/office/2006/relationships/vbaProject" Target="vbaProject.bin"/><Relationship Id="rId8" Type="http://schemas.openxmlformats.org/officeDocument/2006/relationships/worksheet" Target="worksheets/sheet8.xml"/><Relationship Id="rId51" Type="http://schemas.openxmlformats.org/officeDocument/2006/relationships/worksheet" Target="worksheets/sheet51.xml"/><Relationship Id="rId72" Type="http://schemas.openxmlformats.org/officeDocument/2006/relationships/customXml" Target="../customXml/item2.xml"/><Relationship Id="rId3" Type="http://schemas.openxmlformats.org/officeDocument/2006/relationships/worksheet" Target="worksheets/sheet3.xml"/><Relationship Id="rId12" Type="http://schemas.openxmlformats.org/officeDocument/2006/relationships/worksheet" Target="worksheets/sheet12.xml"/><Relationship Id="rId17" Type="http://schemas.openxmlformats.org/officeDocument/2006/relationships/worksheet" Target="worksheets/sheet17.xml"/><Relationship Id="rId25" Type="http://schemas.openxmlformats.org/officeDocument/2006/relationships/worksheet" Target="worksheets/sheet25.xml"/><Relationship Id="rId33" Type="http://schemas.openxmlformats.org/officeDocument/2006/relationships/worksheet" Target="worksheets/sheet33.xml"/><Relationship Id="rId38" Type="http://schemas.openxmlformats.org/officeDocument/2006/relationships/worksheet" Target="worksheets/sheet38.xml"/><Relationship Id="rId46" Type="http://schemas.openxmlformats.org/officeDocument/2006/relationships/worksheet" Target="worksheets/sheet46.xml"/><Relationship Id="rId59" Type="http://schemas.openxmlformats.org/officeDocument/2006/relationships/worksheet" Target="worksheets/sheet59.xml"/><Relationship Id="rId67" Type="http://schemas.openxmlformats.org/officeDocument/2006/relationships/styles" Target="styles.xml"/><Relationship Id="rId20" Type="http://schemas.openxmlformats.org/officeDocument/2006/relationships/worksheet" Target="worksheets/sheet20.xml"/><Relationship Id="rId41" Type="http://schemas.openxmlformats.org/officeDocument/2006/relationships/worksheet" Target="worksheets/sheet41.xml"/><Relationship Id="rId54" Type="http://schemas.openxmlformats.org/officeDocument/2006/relationships/worksheet" Target="worksheets/sheet54.xml"/><Relationship Id="rId62" Type="http://schemas.openxmlformats.org/officeDocument/2006/relationships/worksheet" Target="worksheets/sheet62.xml"/><Relationship Id="rId70" Type="http://schemas.openxmlformats.org/officeDocument/2006/relationships/calcChain" Target="calcChain.xml"/><Relationship Id="rId75" Type="http://schemas.openxmlformats.org/officeDocument/2006/relationships/customXml" Target="../customXml/item5.xml"/><Relationship Id="rId1" Type="http://schemas.openxmlformats.org/officeDocument/2006/relationships/worksheet" Target="worksheets/sheet1.xml"/><Relationship Id="rId6" Type="http://schemas.openxmlformats.org/officeDocument/2006/relationships/worksheet" Target="worksheets/sheet6.xml"/><Relationship Id="rId15" Type="http://schemas.openxmlformats.org/officeDocument/2006/relationships/worksheet" Target="worksheets/sheet15.xml"/><Relationship Id="rId23" Type="http://schemas.openxmlformats.org/officeDocument/2006/relationships/worksheet" Target="worksheets/sheet23.xml"/><Relationship Id="rId28" Type="http://schemas.openxmlformats.org/officeDocument/2006/relationships/worksheet" Target="worksheets/sheet28.xml"/><Relationship Id="rId36" Type="http://schemas.openxmlformats.org/officeDocument/2006/relationships/worksheet" Target="worksheets/sheet36.xml"/><Relationship Id="rId49" Type="http://schemas.openxmlformats.org/officeDocument/2006/relationships/worksheet" Target="worksheets/sheet49.xml"/><Relationship Id="rId57" Type="http://schemas.openxmlformats.org/officeDocument/2006/relationships/worksheet" Target="worksheets/sheet57.xml"/><Relationship Id="rId10" Type="http://schemas.openxmlformats.org/officeDocument/2006/relationships/worksheet" Target="worksheets/sheet10.xml"/><Relationship Id="rId31" Type="http://schemas.openxmlformats.org/officeDocument/2006/relationships/worksheet" Target="worksheets/sheet31.xml"/><Relationship Id="rId44" Type="http://schemas.openxmlformats.org/officeDocument/2006/relationships/worksheet" Target="worksheets/sheet44.xml"/><Relationship Id="rId52" Type="http://schemas.openxmlformats.org/officeDocument/2006/relationships/worksheet" Target="worksheets/sheet52.xml"/><Relationship Id="rId60" Type="http://schemas.openxmlformats.org/officeDocument/2006/relationships/worksheet" Target="worksheets/sheet60.xml"/><Relationship Id="rId65" Type="http://schemas.openxmlformats.org/officeDocument/2006/relationships/externalLink" Target="externalLinks/externalLink3.xml"/><Relationship Id="rId73" Type="http://schemas.openxmlformats.org/officeDocument/2006/relationships/customXml" Target="../customXml/item3.xml"/><Relationship Id="rId4" Type="http://schemas.openxmlformats.org/officeDocument/2006/relationships/worksheet" Target="worksheets/sheet4.xml"/><Relationship Id="rId9" Type="http://schemas.openxmlformats.org/officeDocument/2006/relationships/worksheet" Target="worksheets/sheet9.xml"/><Relationship Id="rId13" Type="http://schemas.openxmlformats.org/officeDocument/2006/relationships/worksheet" Target="worksheets/sheet13.xml"/><Relationship Id="rId18" Type="http://schemas.openxmlformats.org/officeDocument/2006/relationships/worksheet" Target="worksheets/sheet18.xml"/><Relationship Id="rId39" Type="http://schemas.openxmlformats.org/officeDocument/2006/relationships/worksheet" Target="worksheets/sheet39.xml"/><Relationship Id="rId34" Type="http://schemas.openxmlformats.org/officeDocument/2006/relationships/worksheet" Target="worksheets/sheet34.xml"/><Relationship Id="rId50" Type="http://schemas.openxmlformats.org/officeDocument/2006/relationships/worksheet" Target="worksheets/sheet50.xml"/><Relationship Id="rId55" Type="http://schemas.openxmlformats.org/officeDocument/2006/relationships/worksheet" Target="worksheets/sheet55.xml"/><Relationship Id="rId76" Type="http://schemas.openxmlformats.org/officeDocument/2006/relationships/customXml" Target="../customXml/item6.xml"/><Relationship Id="rId7" Type="http://schemas.openxmlformats.org/officeDocument/2006/relationships/worksheet" Target="worksheets/sheet7.xml"/><Relationship Id="rId71" Type="http://schemas.openxmlformats.org/officeDocument/2006/relationships/customXml" Target="../customXml/item1.xml"/><Relationship Id="rId2" Type="http://schemas.openxmlformats.org/officeDocument/2006/relationships/worksheet" Target="worksheets/sheet2.xml"/><Relationship Id="rId29" Type="http://schemas.openxmlformats.org/officeDocument/2006/relationships/worksheet" Target="worksheets/sheet29.xml"/></Relationships>
</file>

<file path=xl/activeX/_rels/activeX1.xml.rels><?xml version="1.0" encoding="UTF-8" standalone="yes"?>
<Relationships xmlns="http://schemas.openxmlformats.org/package/2006/relationships"><Relationship Id="rId1" Type="http://schemas.microsoft.com/office/2006/relationships/activeXControlBinary" Target="activeX1.bin"/></Relationships>
</file>

<file path=xl/activeX/_rels/activeX2.xml.rels><?xml version="1.0" encoding="UTF-8" standalone="yes"?>
<Relationships xmlns="http://schemas.openxmlformats.org/package/2006/relationships"><Relationship Id="rId1" Type="http://schemas.microsoft.com/office/2006/relationships/activeXControlBinary" Target="activeX2.bin"/></Relationships>
</file>

<file path=xl/activeX/_rels/activeX3.xml.rels><?xml version="1.0" encoding="UTF-8" standalone="yes"?>
<Relationships xmlns="http://schemas.openxmlformats.org/package/2006/relationships"><Relationship Id="rId1" Type="http://schemas.microsoft.com/office/2006/relationships/activeXControlBinary" Target="activeX3.bin"/></Relationships>
</file>

<file path=xl/activeX/_rels/activeX4.xml.rels><?xml version="1.0" encoding="UTF-8" standalone="yes"?>
<Relationships xmlns="http://schemas.openxmlformats.org/package/2006/relationships"><Relationship Id="rId1" Type="http://schemas.microsoft.com/office/2006/relationships/activeXControlBinary" Target="activeX4.bin"/></Relationships>
</file>

<file path=xl/activeX/_rels/activeX5.xml.rels><?xml version="1.0" encoding="UTF-8" standalone="yes"?>
<Relationships xmlns="http://schemas.openxmlformats.org/package/2006/relationships"><Relationship Id="rId1" Type="http://schemas.microsoft.com/office/2006/relationships/activeXControlBinary" Target="activeX5.bin"/></Relationships>
</file>

<file path=xl/activeX/_rels/activeX6.xml.rels><?xml version="1.0" encoding="UTF-8" standalone="yes"?>
<Relationships xmlns="http://schemas.openxmlformats.org/package/2006/relationships"><Relationship Id="rId1" Type="http://schemas.microsoft.com/office/2006/relationships/activeXControlBinary" Target="activeX6.bin"/></Relationships>
</file>

<file path=xl/activeX/_rels/activeX7.xml.rels><?xml version="1.0" encoding="UTF-8" standalone="yes"?>
<Relationships xmlns="http://schemas.openxmlformats.org/package/2006/relationships"><Relationship Id="rId1" Type="http://schemas.microsoft.com/office/2006/relationships/activeXControlBinary" Target="activeX7.bin"/></Relationships>
</file>

<file path=xl/activeX/_rels/activeX8.xml.rels><?xml version="1.0" encoding="UTF-8" standalone="yes"?>
<Relationships xmlns="http://schemas.openxmlformats.org/package/2006/relationships"><Relationship Id="rId1" Type="http://schemas.microsoft.com/office/2006/relationships/activeXControlBinary" Target="activeX8.bin"/></Relationships>
</file>

<file path=xl/activeX/_rels/activeX9.xml.rels><?xml version="1.0" encoding="UTF-8" standalone="yes"?>
<Relationships xmlns="http://schemas.openxmlformats.org/package/2006/relationships"><Relationship Id="rId1" Type="http://schemas.microsoft.com/office/2006/relationships/activeXControlBinary" Target="activeX9.bin"/></Relationships>
</file>

<file path=xl/activeX/_rels/activeX10.xml.rels><?xml version="1.0" encoding="UTF-8" standalone="yes"?>
<Relationships xmlns="http://schemas.openxmlformats.org/package/2006/relationships"><Relationship Id="rId1" Type="http://schemas.microsoft.com/office/2006/relationships/activeXControlBinary" Target="activeX10.bin"/></Relationships>
</file>

<file path=xl/activeX/_rels/activeX11.xml.rels><?xml version="1.0" encoding="UTF-8" standalone="yes"?>
<Relationships xmlns="http://schemas.openxmlformats.org/package/2006/relationships"><Relationship Id="rId1" Type="http://schemas.microsoft.com/office/2006/relationships/activeXControlBinary" Target="activeX11.bin"/></Relationships>
</file>

<file path=xl/activeX/_rels/activeX12.xml.rels><?xml version="1.0" encoding="UTF-8" standalone="yes"?>
<Relationships xmlns="http://schemas.openxmlformats.org/package/2006/relationships"><Relationship Id="rId1" Type="http://schemas.microsoft.com/office/2006/relationships/activeXControlBinary" Target="activeX12.bin"/></Relationships>
</file>

<file path=xl/activeX/_rels/activeX13.xml.rels><?xml version="1.0" encoding="UTF-8" standalone="yes"?>
<Relationships xmlns="http://schemas.openxmlformats.org/package/2006/relationships"><Relationship Id="rId1" Type="http://schemas.microsoft.com/office/2006/relationships/activeXControlBinary" Target="activeX13.bin"/></Relationships>
</file>

<file path=xl/activeX/_rels/activeX14.xml.rels><?xml version="1.0" encoding="UTF-8" standalone="yes"?>
<Relationships xmlns="http://schemas.openxmlformats.org/package/2006/relationships"><Relationship Id="rId1" Type="http://schemas.microsoft.com/office/2006/relationships/activeXControlBinary" Target="activeX14.bin"/></Relationships>
</file>

<file path=xl/activeX/_rels/activeX15.xml.rels><?xml version="1.0" encoding="UTF-8" standalone="yes"?>
<Relationships xmlns="http://schemas.openxmlformats.org/package/2006/relationships"><Relationship Id="rId1" Type="http://schemas.microsoft.com/office/2006/relationships/activeXControlBinary" Target="activeX15.bin"/></Relationships>
</file>

<file path=xl/activeX/_rels/activeX16.xml.rels><?xml version="1.0" encoding="UTF-8" standalone="yes"?>
<Relationships xmlns="http://schemas.openxmlformats.org/package/2006/relationships"><Relationship Id="rId1" Type="http://schemas.microsoft.com/office/2006/relationships/activeXControlBinary" Target="activeX16.bin"/></Relationships>
</file>

<file path=xl/activeX/_rels/activeX17.xml.rels><?xml version="1.0" encoding="UTF-8" standalone="yes"?>
<Relationships xmlns="http://schemas.openxmlformats.org/package/2006/relationships"><Relationship Id="rId1" Type="http://schemas.microsoft.com/office/2006/relationships/activeXControlBinary" Target="activeX17.bin"/></Relationships>
</file>

<file path=xl/activeX/_rels/activeX18.xml.rels><?xml version="1.0" encoding="UTF-8" standalone="yes"?>
<Relationships xmlns="http://schemas.openxmlformats.org/package/2006/relationships"><Relationship Id="rId1" Type="http://schemas.microsoft.com/office/2006/relationships/activeXControlBinary" Target="activeX18.bin"/></Relationships>
</file>

<file path=xl/activeX/_rels/activeX19.xml.rels><?xml version="1.0" encoding="UTF-8" standalone="yes"?>
<Relationships xmlns="http://schemas.openxmlformats.org/package/2006/relationships"><Relationship Id="rId1" Type="http://schemas.microsoft.com/office/2006/relationships/activeXControlBinary" Target="activeX19.bin"/></Relationships>
</file>

<file path=xl/activeX/activeX1.xml><?xml version="1.0" encoding="utf-8"?>
<ax:ocx xmlns:ax="http://schemas.microsoft.com/office/2006/activeX" xmlns:r="http://schemas.openxmlformats.org/officeDocument/2006/relationships" ax:classid="{D7053240-CE69-11CD-A777-00DD01143C57}" ax:persistence="persistStreamInit" r:id="rId1"/>
</file>

<file path=xl/activeX/activeX2.xml><?xml version="1.0" encoding="utf-8"?>
<ax:ocx xmlns:ax="http://schemas.microsoft.com/office/2006/activeX" xmlns:r="http://schemas.openxmlformats.org/officeDocument/2006/relationships" ax:classid="{D7053240-CE69-11CD-A777-00DD01143C57}" ax:persistence="persistStreamInit" r:id="rId1"/>
</file>

<file path=xl/activeX/activeX3.xml><?xml version="1.0" encoding="utf-8"?>
<ax:ocx xmlns:ax="http://schemas.microsoft.com/office/2006/activeX" xmlns:r="http://schemas.openxmlformats.org/officeDocument/2006/relationships" ax:classid="{D7053240-CE69-11CD-A777-00DD01143C57}" ax:persistence="persistStreamInit" r:id="rId1"/>
</file>

<file path=xl/activeX/activeX4.xml><?xml version="1.0" encoding="utf-8"?>
<ax:ocx xmlns:ax="http://schemas.microsoft.com/office/2006/activeX" xmlns:r="http://schemas.openxmlformats.org/officeDocument/2006/relationships" ax:classid="{D7053240-CE69-11CD-A777-00DD01143C57}" ax:persistence="persistStreamInit" r:id="rId1"/>
</file>

<file path=xl/activeX/activeX5.xml><?xml version="1.0" encoding="utf-8"?>
<ax:ocx xmlns:ax="http://schemas.microsoft.com/office/2006/activeX" xmlns:r="http://schemas.openxmlformats.org/officeDocument/2006/relationships" ax:classid="{D7053240-CE69-11CD-A777-00DD01143C57}" ax:persistence="persistStreamInit" r:id="rId1"/>
</file>

<file path=xl/activeX/activeX6.xml><?xml version="1.0" encoding="utf-8"?>
<ax:ocx xmlns:ax="http://schemas.microsoft.com/office/2006/activeX" xmlns:r="http://schemas.openxmlformats.org/officeDocument/2006/relationships" ax:classid="{D7053240-CE69-11CD-A777-00DD01143C57}" ax:persistence="persistStreamInit" r:id="rId1"/>
</file>

<file path=xl/activeX/activeX7.xml><?xml version="1.0" encoding="utf-8"?>
<ax:ocx xmlns:ax="http://schemas.microsoft.com/office/2006/activeX" xmlns:r="http://schemas.openxmlformats.org/officeDocument/2006/relationships" ax:classid="{D7053240-CE69-11CD-A777-00DD01143C57}" ax:persistence="persistStreamInit" r:id="rId1"/>
</file>

<file path=xl/activeX/activeX8.xml><?xml version="1.0" encoding="utf-8"?>
<ax:ocx xmlns:ax="http://schemas.microsoft.com/office/2006/activeX" xmlns:r="http://schemas.openxmlformats.org/officeDocument/2006/relationships" ax:classid="{D7053240-CE69-11CD-A777-00DD01143C57}" ax:persistence="persistStreamInit" r:id="rId1"/>
</file>

<file path=xl/activeX/activeX9.xml><?xml version="1.0" encoding="utf-8"?>
<ax:ocx xmlns:ax="http://schemas.microsoft.com/office/2006/activeX" xmlns:r="http://schemas.openxmlformats.org/officeDocument/2006/relationships" ax:classid="{D7053240-CE69-11CD-A777-00DD01143C57}" ax:persistence="persistStreamInit" r:id="rId1"/>
</file>

<file path=xl/activeX/activeX10.xml><?xml version="1.0" encoding="utf-8"?>
<ax:ocx xmlns:ax="http://schemas.microsoft.com/office/2006/activeX" xmlns:r="http://schemas.openxmlformats.org/officeDocument/2006/relationships" ax:classid="{D7053240-CE69-11CD-A777-00DD01143C57}" ax:persistence="persistStreamInit" r:id="rId1"/>
</file>

<file path=xl/activeX/activeX11.xml><?xml version="1.0" encoding="utf-8"?>
<ax:ocx xmlns:ax="http://schemas.microsoft.com/office/2006/activeX" xmlns:r="http://schemas.openxmlformats.org/officeDocument/2006/relationships" ax:classid="{D7053240-CE69-11CD-A777-00DD01143C57}" ax:persistence="persistStreamInit" r:id="rId1"/>
</file>

<file path=xl/activeX/activeX12.xml><?xml version="1.0" encoding="utf-8"?>
<ax:ocx xmlns:ax="http://schemas.microsoft.com/office/2006/activeX" xmlns:r="http://schemas.openxmlformats.org/officeDocument/2006/relationships" ax:classid="{D7053240-CE69-11CD-A777-00DD01143C57}" ax:persistence="persistStreamInit" r:id="rId1"/>
</file>

<file path=xl/activeX/activeX13.xml><?xml version="1.0" encoding="utf-8"?>
<ax:ocx xmlns:ax="http://schemas.microsoft.com/office/2006/activeX" xmlns:r="http://schemas.openxmlformats.org/officeDocument/2006/relationships" ax:classid="{D7053240-CE69-11CD-A777-00DD01143C57}" ax:persistence="persistStreamInit" r:id="rId1"/>
</file>

<file path=xl/activeX/activeX14.xml><?xml version="1.0" encoding="utf-8"?>
<ax:ocx xmlns:ax="http://schemas.microsoft.com/office/2006/activeX" xmlns:r="http://schemas.openxmlformats.org/officeDocument/2006/relationships" ax:classid="{D7053240-CE69-11CD-A777-00DD01143C57}" ax:persistence="persistStreamInit" r:id="rId1"/>
</file>

<file path=xl/activeX/activeX15.xml><?xml version="1.0" encoding="utf-8"?>
<ax:ocx xmlns:ax="http://schemas.microsoft.com/office/2006/activeX" xmlns:r="http://schemas.openxmlformats.org/officeDocument/2006/relationships" ax:classid="{D7053240-CE69-11CD-A777-00DD01143C57}" ax:persistence="persistStreamInit" r:id="rId1"/>
</file>

<file path=xl/activeX/activeX16.xml><?xml version="1.0" encoding="utf-8"?>
<ax:ocx xmlns:ax="http://schemas.microsoft.com/office/2006/activeX" xmlns:r="http://schemas.openxmlformats.org/officeDocument/2006/relationships" ax:classid="{D7053240-CE69-11CD-A777-00DD01143C57}" ax:persistence="persistStreamInit" r:id="rId1"/>
</file>

<file path=xl/activeX/activeX17.xml><?xml version="1.0" encoding="utf-8"?>
<ax:ocx xmlns:ax="http://schemas.microsoft.com/office/2006/activeX" xmlns:r="http://schemas.openxmlformats.org/officeDocument/2006/relationships" ax:classid="{D7053240-CE69-11CD-A777-00DD01143C57}" ax:persistence="persistStreamInit" r:id="rId1"/>
</file>

<file path=xl/activeX/activeX18.xml><?xml version="1.0" encoding="utf-8"?>
<ax:ocx xmlns:ax="http://schemas.microsoft.com/office/2006/activeX" xmlns:r="http://schemas.openxmlformats.org/officeDocument/2006/relationships" ax:classid="{D7053240-CE69-11CD-A777-00DD01143C57}" ax:persistence="persistStreamInit" r:id="rId1"/>
</file>

<file path=xl/activeX/activeX19.xml><?xml version="1.0" encoding="utf-8"?>
<ax:ocx xmlns:ax="http://schemas.microsoft.com/office/2006/activeX" xmlns:r="http://schemas.openxmlformats.org/officeDocument/2006/relationships" ax:classid="{D7053240-CE69-11CD-A777-00DD01143C57}" ax:persistence="persistStreamInit" r:id="rId1"/>
</file>

<file path=xl/ctrlProps/ctrlProp1.xml><?xml version="1.0" encoding="utf-8"?>
<formControlPr xmlns="http://schemas.microsoft.com/office/spreadsheetml/2009/9/main" objectType="Button" lockText="1"/>
</file>

<file path=xl/ctrlProps/ctrlProp2.xml><?xml version="1.0" encoding="utf-8"?>
<formControlPr xmlns="http://schemas.microsoft.com/office/spreadsheetml/2009/9/main" objectType="Button" lockText="1"/>
</file>

<file path=xl/ctrlProps/ctrlProp3.xml><?xml version="1.0" encoding="utf-8"?>
<formControlPr xmlns="http://schemas.microsoft.com/office/spreadsheetml/2009/9/main" objectType="Button" lockText="1"/>
</file>

<file path=xl/ctrlProps/ctrlProp4.xml><?xml version="1.0" encoding="utf-8"?>
<formControlPr xmlns="http://schemas.microsoft.com/office/spreadsheetml/2009/9/main" objectType="Button" lockText="1"/>
</file>

<file path=xl/ctrlProps/ctrlProp5.xml><?xml version="1.0" encoding="utf-8"?>
<formControlPr xmlns="http://schemas.microsoft.com/office/spreadsheetml/2009/9/main" objectType="Button" lockText="1"/>
</file>

<file path=xl/ctrlProps/ctrlProp6.xml><?xml version="1.0" encoding="utf-8"?>
<formControlPr xmlns="http://schemas.microsoft.com/office/spreadsheetml/2009/9/main" objectType="Button" lockText="1"/>
</file>

<file path=xl/ctrlProps/ctrlProp7.xml><?xml version="1.0" encoding="utf-8"?>
<formControlPr xmlns="http://schemas.microsoft.com/office/spreadsheetml/2009/9/main" objectType="Button" lockText="1"/>
</file>

<file path=xl/ctrlProps/ctrlProp8.xml><?xml version="1.0" encoding="utf-8"?>
<formControlPr xmlns="http://schemas.microsoft.com/office/spreadsheetml/2009/9/main" objectType="Button" lockText="1"/>
</file>

<file path=xl/ctrlProps/ctrlProp9.xml><?xml version="1.0" encoding="utf-8"?>
<formControlPr xmlns="http://schemas.microsoft.com/office/spreadsheetml/2009/9/main" objectType="Button" lockText="1"/>
</file>

<file path=xl/ctrlProps/ctrlProp10.xml><?xml version="1.0" encoding="utf-8"?>
<formControlPr xmlns="http://schemas.microsoft.com/office/spreadsheetml/2009/9/main" objectType="Button" lockText="1"/>
</file>

<file path=xl/ctrlProps/ctrlProp11.xml><?xml version="1.0" encoding="utf-8"?>
<formControlPr xmlns="http://schemas.microsoft.com/office/spreadsheetml/2009/9/main" objectType="Button" lockText="1"/>
</file>

<file path=xl/ctrlProps/ctrlProp12.xml><?xml version="1.0" encoding="utf-8"?>
<formControlPr xmlns="http://schemas.microsoft.com/office/spreadsheetml/2009/9/main" objectType="Button" lockText="1"/>
</file>

<file path=xl/ctrlProps/ctrlProp13.xml><?xml version="1.0" encoding="utf-8"?>
<formControlPr xmlns="http://schemas.microsoft.com/office/spreadsheetml/2009/9/main" objectType="Button" lockText="1"/>
</file>

<file path=xl/ctrlProps/ctrlProp14.xml><?xml version="1.0" encoding="utf-8"?>
<formControlPr xmlns="http://schemas.microsoft.com/office/spreadsheetml/2009/9/main" objectType="Button" lockText="1"/>
</file>

<file path=xl/ctrlProps/ctrlProp15.xml><?xml version="1.0" encoding="utf-8"?>
<formControlPr xmlns="http://schemas.microsoft.com/office/spreadsheetml/2009/9/main" objectType="Button" lockText="1"/>
</file>

<file path=xl/ctrlProps/ctrlProp16.xml><?xml version="1.0" encoding="utf-8"?>
<formControlPr xmlns="http://schemas.microsoft.com/office/spreadsheetml/2009/9/main" objectType="Button" lockText="1"/>
</file>

<file path=xl/ctrlProps/ctrlProp17.xml><?xml version="1.0" encoding="utf-8"?>
<formControlPr xmlns="http://schemas.microsoft.com/office/spreadsheetml/2009/9/main" objectType="Button" lockText="1"/>
</file>

<file path=xl/ctrlProps/ctrlProp18.xml><?xml version="1.0" encoding="utf-8"?>
<formControlPr xmlns="http://schemas.microsoft.com/office/spreadsheetml/2009/9/main" objectType="Button" lockText="1"/>
</file>

<file path=xl/ctrlProps/ctrlProp19.xml><?xml version="1.0" encoding="utf-8"?>
<formControlPr xmlns="http://schemas.microsoft.com/office/spreadsheetml/2009/9/main" objectType="Button" lockText="1"/>
</file>

<file path=xl/ctrlProps/ctrlProp20.xml><?xml version="1.0" encoding="utf-8"?>
<formControlPr xmlns="http://schemas.microsoft.com/office/spreadsheetml/2009/9/main" objectType="Button" lockText="1"/>
</file>

<file path=xl/ctrlProps/ctrlProp21.xml><?xml version="1.0" encoding="utf-8"?>
<formControlPr xmlns="http://schemas.microsoft.com/office/spreadsheetml/2009/9/main" objectType="Button" lockText="1"/>
</file>

<file path=xl/ctrlProps/ctrlProp22.xml><?xml version="1.0" encoding="utf-8"?>
<formControlPr xmlns="http://schemas.microsoft.com/office/spreadsheetml/2009/9/main" objectType="Button" lockText="1"/>
</file>

<file path=xl/ctrlProps/ctrlProp23.xml><?xml version="1.0" encoding="utf-8"?>
<formControlPr xmlns="http://schemas.microsoft.com/office/spreadsheetml/2009/9/main" objectType="Button" lockText="1"/>
</file>

<file path=xl/ctrlProps/ctrlProp24.xml><?xml version="1.0" encoding="utf-8"?>
<formControlPr xmlns="http://schemas.microsoft.com/office/spreadsheetml/2009/9/main" objectType="Button" lockText="1"/>
</file>

<file path=xl/ctrlProps/ctrlProp25.xml><?xml version="1.0" encoding="utf-8"?>
<formControlPr xmlns="http://schemas.microsoft.com/office/spreadsheetml/2009/9/main" objectType="Button" lockText="1"/>
</file>

<file path=xl/ctrlProps/ctrlProp26.xml><?xml version="1.0" encoding="utf-8"?>
<formControlPr xmlns="http://schemas.microsoft.com/office/spreadsheetml/2009/9/main" objectType="Button" lockText="1"/>
</file>

<file path=xl/ctrlProps/ctrlProp27.xml><?xml version="1.0" encoding="utf-8"?>
<formControlPr xmlns="http://schemas.microsoft.com/office/spreadsheetml/2009/9/main" objectType="Button" lockText="1"/>
</file>

<file path=xl/ctrlProps/ctrlProp28.xml><?xml version="1.0" encoding="utf-8"?>
<formControlPr xmlns="http://schemas.microsoft.com/office/spreadsheetml/2009/9/main" objectType="Button" lockText="1"/>
</file>

<file path=xl/ctrlProps/ctrlProp29.xml><?xml version="1.0" encoding="utf-8"?>
<formControlPr xmlns="http://schemas.microsoft.com/office/spreadsheetml/2009/9/main" objectType="Button" lockText="1"/>
</file>

<file path=xl/ctrlProps/ctrlProp30.xml><?xml version="1.0" encoding="utf-8"?>
<formControlPr xmlns="http://schemas.microsoft.com/office/spreadsheetml/2009/9/main" objectType="Button" lockText="1"/>
</file>

<file path=xl/ctrlProps/ctrlProp31.xml><?xml version="1.0" encoding="utf-8"?>
<formControlPr xmlns="http://schemas.microsoft.com/office/spreadsheetml/2009/9/main" objectType="Button" lockText="1"/>
</file>

<file path=xl/ctrlProps/ctrlProp32.xml><?xml version="1.0" encoding="utf-8"?>
<formControlPr xmlns="http://schemas.microsoft.com/office/spreadsheetml/2009/9/main" objectType="Button" lockText="1"/>
</file>

<file path=xl/ctrlProps/ctrlProp33.xml><?xml version="1.0" encoding="utf-8"?>
<formControlPr xmlns="http://schemas.microsoft.com/office/spreadsheetml/2009/9/main" objectType="Button" lockText="1"/>
</file>

<file path=xl/ctrlProps/ctrlProp34.xml><?xml version="1.0" encoding="utf-8"?>
<formControlPr xmlns="http://schemas.microsoft.com/office/spreadsheetml/2009/9/main" objectType="Button" lockText="1"/>
</file>

<file path=xl/ctrlProps/ctrlProp35.xml><?xml version="1.0" encoding="utf-8"?>
<formControlPr xmlns="http://schemas.microsoft.com/office/spreadsheetml/2009/9/main" objectType="Button" lockText="1"/>
</file>

<file path=xl/ctrlProps/ctrlProp36.xml><?xml version="1.0" encoding="utf-8"?>
<formControlPr xmlns="http://schemas.microsoft.com/office/spreadsheetml/2009/9/main" objectType="Button" lockText="1"/>
</file>

<file path=xl/ctrlProps/ctrlProp37.xml><?xml version="1.0" encoding="utf-8"?>
<formControlPr xmlns="http://schemas.microsoft.com/office/spreadsheetml/2009/9/main" objectType="GBox" noThreeD="1"/>
</file>

<file path=xl/ctrlProps/ctrlProp38.xml><?xml version="1.0" encoding="utf-8"?>
<formControlPr xmlns="http://schemas.microsoft.com/office/spreadsheetml/2009/9/main" objectType="Button" lockText="1"/>
</file>

<file path=xl/ctrlProps/ctrlProp39.xml><?xml version="1.0" encoding="utf-8"?>
<formControlPr xmlns="http://schemas.microsoft.com/office/spreadsheetml/2009/9/main" objectType="Button" lockText="1"/>
</file>

<file path=xl/ctrlProps/ctrlProp40.xml><?xml version="1.0" encoding="utf-8"?>
<formControlPr xmlns="http://schemas.microsoft.com/office/spreadsheetml/2009/9/main" objectType="Button" lockText="1"/>
</file>

<file path=xl/ctrlProps/ctrlProp41.xml><?xml version="1.0" encoding="utf-8"?>
<formControlPr xmlns="http://schemas.microsoft.com/office/spreadsheetml/2009/9/main" objectType="Button" lockText="1"/>
</file>

<file path=xl/ctrlProps/ctrlProp42.xml><?xml version="1.0" encoding="utf-8"?>
<formControlPr xmlns="http://schemas.microsoft.com/office/spreadsheetml/2009/9/main" objectType="Button" lockText="1"/>
</file>

<file path=xl/ctrlProps/ctrlProp43.xml><?xml version="1.0" encoding="utf-8"?>
<formControlPr xmlns="http://schemas.microsoft.com/office/spreadsheetml/2009/9/main" objectType="Button" lockText="1"/>
</file>

<file path=xl/ctrlProps/ctrlProp44.xml><?xml version="1.0" encoding="utf-8"?>
<formControlPr xmlns="http://schemas.microsoft.com/office/spreadsheetml/2009/9/main" objectType="Button" lockText="1"/>
</file>

<file path=xl/ctrlProps/ctrlProp45.xml><?xml version="1.0" encoding="utf-8"?>
<formControlPr xmlns="http://schemas.microsoft.com/office/spreadsheetml/2009/9/main" objectType="Button" lockText="1"/>
</file>

<file path=xl/ctrlProps/ctrlProp46.xml><?xml version="1.0" encoding="utf-8"?>
<formControlPr xmlns="http://schemas.microsoft.com/office/spreadsheetml/2009/9/main" objectType="Button" lockText="1"/>
</file>

<file path=xl/ctrlProps/ctrlProp47.xml><?xml version="1.0" encoding="utf-8"?>
<formControlPr xmlns="http://schemas.microsoft.com/office/spreadsheetml/2009/9/main" objectType="Button" lockText="1"/>
</file>

<file path=xl/ctrlProps/ctrlProp48.xml><?xml version="1.0" encoding="utf-8"?>
<formControlPr xmlns="http://schemas.microsoft.com/office/spreadsheetml/2009/9/main" objectType="Button" lockText="1"/>
</file>

<file path=xl/ctrlProps/ctrlProp49.xml><?xml version="1.0" encoding="utf-8"?>
<formControlPr xmlns="http://schemas.microsoft.com/office/spreadsheetml/2009/9/main" objectType="Button" lockText="1"/>
</file>

<file path=xl/ctrlProps/ctrlProp50.xml><?xml version="1.0" encoding="utf-8"?>
<formControlPr xmlns="http://schemas.microsoft.com/office/spreadsheetml/2009/9/main" objectType="Button" lockText="1"/>
</file>

<file path=xl/ctrlProps/ctrlProp51.xml><?xml version="1.0" encoding="utf-8"?>
<formControlPr xmlns="http://schemas.microsoft.com/office/spreadsheetml/2009/9/main" objectType="Button" lockText="1"/>
</file>

<file path=xl/ctrlProps/ctrlProp52.xml><?xml version="1.0" encoding="utf-8"?>
<formControlPr xmlns="http://schemas.microsoft.com/office/spreadsheetml/2009/9/main" objectType="Button" lockText="1"/>
</file>

<file path=xl/ctrlProps/ctrlProp53.xml><?xml version="1.0" encoding="utf-8"?>
<formControlPr xmlns="http://schemas.microsoft.com/office/spreadsheetml/2009/9/main" objectType="Button" lockText="1"/>
</file>

<file path=xl/ctrlProps/ctrlProp54.xml><?xml version="1.0" encoding="utf-8"?>
<formControlPr xmlns="http://schemas.microsoft.com/office/spreadsheetml/2009/9/main" objectType="Button" lockText="1"/>
</file>

<file path=xl/ctrlProps/ctrlProp55.xml><?xml version="1.0" encoding="utf-8"?>
<formControlPr xmlns="http://schemas.microsoft.com/office/spreadsheetml/2009/9/main" objectType="Button" lockText="1"/>
</file>

<file path=xl/ctrlProps/ctrlProp56.xml><?xml version="1.0" encoding="utf-8"?>
<formControlPr xmlns="http://schemas.microsoft.com/office/spreadsheetml/2009/9/main" objectType="Button" lockText="1"/>
</file>

<file path=xl/ctrlProps/ctrlProp57.xml><?xml version="1.0" encoding="utf-8"?>
<formControlPr xmlns="http://schemas.microsoft.com/office/spreadsheetml/2009/9/main" objectType="GBox" noThreeD="1"/>
</file>

<file path=xl/ctrlProps/ctrlProp58.xml><?xml version="1.0" encoding="utf-8"?>
<formControlPr xmlns="http://schemas.microsoft.com/office/spreadsheetml/2009/9/main" objectType="Button" lockText="1"/>
</file>

<file path=xl/ctrlProps/ctrlProp59.xml><?xml version="1.0" encoding="utf-8"?>
<formControlPr xmlns="http://schemas.microsoft.com/office/spreadsheetml/2009/9/main" objectType="Button" lockText="1"/>
</file>

<file path=xl/ctrlProps/ctrlProp60.xml><?xml version="1.0" encoding="utf-8"?>
<formControlPr xmlns="http://schemas.microsoft.com/office/spreadsheetml/2009/9/main" objectType="Button" lockText="1"/>
</file>

<file path=xl/ctrlProps/ctrlProp61.xml><?xml version="1.0" encoding="utf-8"?>
<formControlPr xmlns="http://schemas.microsoft.com/office/spreadsheetml/2009/9/main" objectType="Button" lockText="1"/>
</file>

<file path=xl/ctrlProps/ctrlProp62.xml><?xml version="1.0" encoding="utf-8"?>
<formControlPr xmlns="http://schemas.microsoft.com/office/spreadsheetml/2009/9/main" objectType="Button" lockText="1"/>
</file>

<file path=xl/ctrlProps/ctrlProp63.xml><?xml version="1.0" encoding="utf-8"?>
<formControlPr xmlns="http://schemas.microsoft.com/office/spreadsheetml/2009/9/main" objectType="Button" lockText="1"/>
</file>

<file path=xl/ctrlProps/ctrlProp64.xml><?xml version="1.0" encoding="utf-8"?>
<formControlPr xmlns="http://schemas.microsoft.com/office/spreadsheetml/2009/9/main" objectType="Button" lockText="1"/>
</file>

<file path=xl/ctrlProps/ctrlProp65.xml><?xml version="1.0" encoding="utf-8"?>
<formControlPr xmlns="http://schemas.microsoft.com/office/spreadsheetml/2009/9/main" objectType="Button" lockText="1"/>
</file>

<file path=xl/ctrlProps/ctrlProp66.xml><?xml version="1.0" encoding="utf-8"?>
<formControlPr xmlns="http://schemas.microsoft.com/office/spreadsheetml/2009/9/main" objectType="Button" lockText="1"/>
</file>

<file path=xl/ctrlProps/ctrlProp67.xml><?xml version="1.0" encoding="utf-8"?>
<formControlPr xmlns="http://schemas.microsoft.com/office/spreadsheetml/2009/9/main" objectType="Button" lockText="1"/>
</file>

<file path=xl/ctrlProps/ctrlProp68.xml><?xml version="1.0" encoding="utf-8"?>
<formControlPr xmlns="http://schemas.microsoft.com/office/spreadsheetml/2009/9/main" objectType="Button" lockText="1"/>
</file>

<file path=xl/ctrlProps/ctrlProp69.xml><?xml version="1.0" encoding="utf-8"?>
<formControlPr xmlns="http://schemas.microsoft.com/office/spreadsheetml/2009/9/main" objectType="Button" lockText="1"/>
</file>

<file path=xl/ctrlProps/ctrlProp70.xml><?xml version="1.0" encoding="utf-8"?>
<formControlPr xmlns="http://schemas.microsoft.com/office/spreadsheetml/2009/9/main" objectType="Button" lockText="1"/>
</file>

<file path=xl/ctrlProps/ctrlProp71.xml><?xml version="1.0" encoding="utf-8"?>
<formControlPr xmlns="http://schemas.microsoft.com/office/spreadsheetml/2009/9/main" objectType="Button" lockText="1"/>
</file>

<file path=xl/ctrlProps/ctrlProp72.xml><?xml version="1.0" encoding="utf-8"?>
<formControlPr xmlns="http://schemas.microsoft.com/office/spreadsheetml/2009/9/main" objectType="Button" lockText="1"/>
</file>

<file path=xl/ctrlProps/ctrlProp73.xml><?xml version="1.0" encoding="utf-8"?>
<formControlPr xmlns="http://schemas.microsoft.com/office/spreadsheetml/2009/9/main" objectType="Button" lockText="1"/>
</file>

<file path=xl/ctrlProps/ctrlProp74.xml><?xml version="1.0" encoding="utf-8"?>
<formControlPr xmlns="http://schemas.microsoft.com/office/spreadsheetml/2009/9/main" objectType="Button" lockText="1"/>
</file>

<file path=xl/ctrlProps/ctrlProp75.xml><?xml version="1.0" encoding="utf-8"?>
<formControlPr xmlns="http://schemas.microsoft.com/office/spreadsheetml/2009/9/main" objectType="Button" lockText="1"/>
</file>

<file path=xl/ctrlProps/ctrlProp76.xml><?xml version="1.0" encoding="utf-8"?>
<formControlPr xmlns="http://schemas.microsoft.com/office/spreadsheetml/2009/9/main" objectType="Button" lockText="1"/>
</file>

<file path=xl/ctrlProps/ctrlProp77.xml><?xml version="1.0" encoding="utf-8"?>
<formControlPr xmlns="http://schemas.microsoft.com/office/spreadsheetml/2009/9/main" objectType="GBox" noThreeD="1"/>
</file>

<file path=xl/ctrlProps/ctrlProp78.xml><?xml version="1.0" encoding="utf-8"?>
<formControlPr xmlns="http://schemas.microsoft.com/office/spreadsheetml/2009/9/main" objectType="Button" lockText="1"/>
</file>

<file path=xl/ctrlProps/ctrlProp79.xml><?xml version="1.0" encoding="utf-8"?>
<formControlPr xmlns="http://schemas.microsoft.com/office/spreadsheetml/2009/9/main" objectType="Button" lockText="1"/>
</file>

<file path=xl/ctrlProps/ctrlProp80.xml><?xml version="1.0" encoding="utf-8"?>
<formControlPr xmlns="http://schemas.microsoft.com/office/spreadsheetml/2009/9/main" objectType="Button" lockText="1"/>
</file>

<file path=xl/ctrlProps/ctrlProp81.xml><?xml version="1.0" encoding="utf-8"?>
<formControlPr xmlns="http://schemas.microsoft.com/office/spreadsheetml/2009/9/main" objectType="Button" lockText="1"/>
</file>

<file path=xl/ctrlProps/ctrlProp82.xml><?xml version="1.0" encoding="utf-8"?>
<formControlPr xmlns="http://schemas.microsoft.com/office/spreadsheetml/2009/9/main" objectType="Button" lockText="1"/>
</file>

<file path=xl/ctrlProps/ctrlProp83.xml><?xml version="1.0" encoding="utf-8"?>
<formControlPr xmlns="http://schemas.microsoft.com/office/spreadsheetml/2009/9/main" objectType="Button" lockText="1"/>
</file>

<file path=xl/ctrlProps/ctrlProp84.xml><?xml version="1.0" encoding="utf-8"?>
<formControlPr xmlns="http://schemas.microsoft.com/office/spreadsheetml/2009/9/main" objectType="Button" lockText="1"/>
</file>

<file path=xl/ctrlProps/ctrlProp85.xml><?xml version="1.0" encoding="utf-8"?>
<formControlPr xmlns="http://schemas.microsoft.com/office/spreadsheetml/2009/9/main" objectType="Button" lockText="1"/>
</file>

<file path=xl/ctrlProps/ctrlProp86.xml><?xml version="1.0" encoding="utf-8"?>
<formControlPr xmlns="http://schemas.microsoft.com/office/spreadsheetml/2009/9/main" objectType="Button" lockText="1"/>
</file>

<file path=xl/ctrlProps/ctrlProp87.xml><?xml version="1.0" encoding="utf-8"?>
<formControlPr xmlns="http://schemas.microsoft.com/office/spreadsheetml/2009/9/main" objectType="Button" lockText="1"/>
</file>

<file path=xl/ctrlProps/ctrlProp88.xml><?xml version="1.0" encoding="utf-8"?>
<formControlPr xmlns="http://schemas.microsoft.com/office/spreadsheetml/2009/9/main" objectType="Button" lockText="1"/>
</file>

<file path=xl/ctrlProps/ctrlProp89.xml><?xml version="1.0" encoding="utf-8"?>
<formControlPr xmlns="http://schemas.microsoft.com/office/spreadsheetml/2009/9/main" objectType="Button" lockText="1"/>
</file>

<file path=xl/ctrlProps/ctrlProp90.xml><?xml version="1.0" encoding="utf-8"?>
<formControlPr xmlns="http://schemas.microsoft.com/office/spreadsheetml/2009/9/main" objectType="Button" lockText="1"/>
</file>

<file path=xl/ctrlProps/ctrlProp91.xml><?xml version="1.0" encoding="utf-8"?>
<formControlPr xmlns="http://schemas.microsoft.com/office/spreadsheetml/2009/9/main" objectType="Button" lockText="1"/>
</file>

<file path=xl/ctrlProps/ctrlProp92.xml><?xml version="1.0" encoding="utf-8"?>
<formControlPr xmlns="http://schemas.microsoft.com/office/spreadsheetml/2009/9/main" objectType="Button" lockText="1"/>
</file>

<file path=xl/ctrlProps/ctrlProp93.xml><?xml version="1.0" encoding="utf-8"?>
<formControlPr xmlns="http://schemas.microsoft.com/office/spreadsheetml/2009/9/main" objectType="Button" lockText="1"/>
</file>

<file path=xl/ctrlProps/ctrlProp94.xml><?xml version="1.0" encoding="utf-8"?>
<formControlPr xmlns="http://schemas.microsoft.com/office/spreadsheetml/2009/9/main" objectType="Button" lockText="1"/>
</file>

<file path=xl/ctrlProps/ctrlProp95.xml><?xml version="1.0" encoding="utf-8"?>
<formControlPr xmlns="http://schemas.microsoft.com/office/spreadsheetml/2009/9/main" objectType="Button" lockText="1"/>
</file>

<file path=xl/ctrlProps/ctrlProp96.xml><?xml version="1.0" encoding="utf-8"?>
<formControlPr xmlns="http://schemas.microsoft.com/office/spreadsheetml/2009/9/main" objectType="Button" lockText="1"/>
</file>

<file path=xl/ctrlProps/ctrlProp97.xml><?xml version="1.0" encoding="utf-8"?>
<formControlPr xmlns="http://schemas.microsoft.com/office/spreadsheetml/2009/9/main" objectType="Button" lockText="1"/>
</file>

<file path=xl/ctrlProps/ctrlProp98.xml><?xml version="1.0" encoding="utf-8"?>
<formControlPr xmlns="http://schemas.microsoft.com/office/spreadsheetml/2009/9/main" objectType="Button" lockText="1"/>
</file>

<file path=xl/ctrlProps/ctrlProp99.xml><?xml version="1.0" encoding="utf-8"?>
<formControlPr xmlns="http://schemas.microsoft.com/office/spreadsheetml/2009/9/main" objectType="Button" lockText="1"/>
</file>

<file path=xl/ctrlProps/ctrlProp100.xml><?xml version="1.0" encoding="utf-8"?>
<formControlPr xmlns="http://schemas.microsoft.com/office/spreadsheetml/2009/9/main" objectType="Button" lockText="1"/>
</file>

<file path=xl/ctrlProps/ctrlProp101.xml><?xml version="1.0" encoding="utf-8"?>
<formControlPr xmlns="http://schemas.microsoft.com/office/spreadsheetml/2009/9/main" objectType="Button" lockText="1"/>
</file>

<file path=xl/ctrlProps/ctrlProp102.xml><?xml version="1.0" encoding="utf-8"?>
<formControlPr xmlns="http://schemas.microsoft.com/office/spreadsheetml/2009/9/main" objectType="Button" lockText="1"/>
</file>

<file path=xl/ctrlProps/ctrlProp103.xml><?xml version="1.0" encoding="utf-8"?>
<formControlPr xmlns="http://schemas.microsoft.com/office/spreadsheetml/2009/9/main" objectType="Button" lockText="1"/>
</file>

<file path=xl/ctrlProps/ctrlProp104.xml><?xml version="1.0" encoding="utf-8"?>
<formControlPr xmlns="http://schemas.microsoft.com/office/spreadsheetml/2009/9/main" objectType="Button" lockText="1"/>
</file>

<file path=xl/ctrlProps/ctrlProp105.xml><?xml version="1.0" encoding="utf-8"?>
<formControlPr xmlns="http://schemas.microsoft.com/office/spreadsheetml/2009/9/main" objectType="Button" lockText="1"/>
</file>

<file path=xl/ctrlProps/ctrlProp106.xml><?xml version="1.0" encoding="utf-8"?>
<formControlPr xmlns="http://schemas.microsoft.com/office/spreadsheetml/2009/9/main" objectType="Button" lockText="1"/>
</file>

<file path=xl/ctrlProps/ctrlProp107.xml><?xml version="1.0" encoding="utf-8"?>
<formControlPr xmlns="http://schemas.microsoft.com/office/spreadsheetml/2009/9/main" objectType="Button" lockText="1"/>
</file>

<file path=xl/ctrlProps/ctrlProp108.xml><?xml version="1.0" encoding="utf-8"?>
<formControlPr xmlns="http://schemas.microsoft.com/office/spreadsheetml/2009/9/main" objectType="Button" lockText="1"/>
</file>

<file path=xl/ctrlProps/ctrlProp109.xml><?xml version="1.0" encoding="utf-8"?>
<formControlPr xmlns="http://schemas.microsoft.com/office/spreadsheetml/2009/9/main" objectType="Button" lockText="1"/>
</file>

<file path=xl/ctrlProps/ctrlProp110.xml><?xml version="1.0" encoding="utf-8"?>
<formControlPr xmlns="http://schemas.microsoft.com/office/spreadsheetml/2009/9/main" objectType="Button" lockText="1"/>
</file>

<file path=xl/ctrlProps/ctrlProp111.xml><?xml version="1.0" encoding="utf-8"?>
<formControlPr xmlns="http://schemas.microsoft.com/office/spreadsheetml/2009/9/main" objectType="Button" lockText="1"/>
</file>

<file path=xl/ctrlProps/ctrlProp112.xml><?xml version="1.0" encoding="utf-8"?>
<formControlPr xmlns="http://schemas.microsoft.com/office/spreadsheetml/2009/9/main" objectType="Button" lockText="1"/>
</file>

<file path=xl/ctrlProps/ctrlProp113.xml><?xml version="1.0" encoding="utf-8"?>
<formControlPr xmlns="http://schemas.microsoft.com/office/spreadsheetml/2009/9/main" objectType="Button" lockText="1"/>
</file>

<file path=xl/ctrlProps/ctrlProp114.xml><?xml version="1.0" encoding="utf-8"?>
<formControlPr xmlns="http://schemas.microsoft.com/office/spreadsheetml/2009/9/main" objectType="Button" lockText="1"/>
</file>

<file path=xl/ctrlProps/ctrlProp115.xml><?xml version="1.0" encoding="utf-8"?>
<formControlPr xmlns="http://schemas.microsoft.com/office/spreadsheetml/2009/9/main" objectType="Button" lockText="1"/>
</file>

<file path=xl/ctrlProps/ctrlProp116.xml><?xml version="1.0" encoding="utf-8"?>
<formControlPr xmlns="http://schemas.microsoft.com/office/spreadsheetml/2009/9/main" objectType="Button" lockText="1"/>
</file>

<file path=xl/ctrlProps/ctrlProp117.xml><?xml version="1.0" encoding="utf-8"?>
<formControlPr xmlns="http://schemas.microsoft.com/office/spreadsheetml/2009/9/main" objectType="Button" lockText="1"/>
</file>

<file path=xl/ctrlProps/ctrlProp118.xml><?xml version="1.0" encoding="utf-8"?>
<formControlPr xmlns="http://schemas.microsoft.com/office/spreadsheetml/2009/9/main" objectType="Button" lockText="1"/>
</file>

<file path=xl/ctrlProps/ctrlProp119.xml><?xml version="1.0" encoding="utf-8"?>
<formControlPr xmlns="http://schemas.microsoft.com/office/spreadsheetml/2009/9/main" objectType="Button" lockText="1"/>
</file>

<file path=xl/ctrlProps/ctrlProp120.xml><?xml version="1.0" encoding="utf-8"?>
<formControlPr xmlns="http://schemas.microsoft.com/office/spreadsheetml/2009/9/main" objectType="Button" lockText="1"/>
</file>

<file path=xl/ctrlProps/ctrlProp121.xml><?xml version="1.0" encoding="utf-8"?>
<formControlPr xmlns="http://schemas.microsoft.com/office/spreadsheetml/2009/9/main" objectType="Button" lockText="1"/>
</file>

<file path=xl/ctrlProps/ctrlProp122.xml><?xml version="1.0" encoding="utf-8"?>
<formControlPr xmlns="http://schemas.microsoft.com/office/spreadsheetml/2009/9/main" objectType="Button" lockText="1"/>
</file>

<file path=xl/ctrlProps/ctrlProp123.xml><?xml version="1.0" encoding="utf-8"?>
<formControlPr xmlns="http://schemas.microsoft.com/office/spreadsheetml/2009/9/main" objectType="Button" lockText="1"/>
</file>

<file path=xl/ctrlProps/ctrlProp124.xml><?xml version="1.0" encoding="utf-8"?>
<formControlPr xmlns="http://schemas.microsoft.com/office/spreadsheetml/2009/9/main" objectType="Button" lockText="1"/>
</file>

<file path=xl/ctrlProps/ctrlProp125.xml><?xml version="1.0" encoding="utf-8"?>
<formControlPr xmlns="http://schemas.microsoft.com/office/spreadsheetml/2009/9/main" objectType="Button" lockText="1"/>
</file>

<file path=xl/ctrlProps/ctrlProp126.xml><?xml version="1.0" encoding="utf-8"?>
<formControlPr xmlns="http://schemas.microsoft.com/office/spreadsheetml/2009/9/main" objectType="Button" lockText="1"/>
</file>

<file path=xl/ctrlProps/ctrlProp127.xml><?xml version="1.0" encoding="utf-8"?>
<formControlPr xmlns="http://schemas.microsoft.com/office/spreadsheetml/2009/9/main" objectType="Button" lockText="1"/>
</file>

<file path=xl/ctrlProps/ctrlProp128.xml><?xml version="1.0" encoding="utf-8"?>
<formControlPr xmlns="http://schemas.microsoft.com/office/spreadsheetml/2009/9/main" objectType="Button" lockText="1"/>
</file>

<file path=xl/ctrlProps/ctrlProp129.xml><?xml version="1.0" encoding="utf-8"?>
<formControlPr xmlns="http://schemas.microsoft.com/office/spreadsheetml/2009/9/main" objectType="Button" lockText="1"/>
</file>

<file path=xl/ctrlProps/ctrlProp130.xml><?xml version="1.0" encoding="utf-8"?>
<formControlPr xmlns="http://schemas.microsoft.com/office/spreadsheetml/2009/9/main" objectType="Button" lockText="1"/>
</file>

<file path=xl/ctrlProps/ctrlProp131.xml><?xml version="1.0" encoding="utf-8"?>
<formControlPr xmlns="http://schemas.microsoft.com/office/spreadsheetml/2009/9/main" objectType="Button" lockText="1"/>
</file>

<file path=xl/ctrlProps/ctrlProp132.xml><?xml version="1.0" encoding="utf-8"?>
<formControlPr xmlns="http://schemas.microsoft.com/office/spreadsheetml/2009/9/main" objectType="Button" lockText="1"/>
</file>

<file path=xl/ctrlProps/ctrlProp133.xml><?xml version="1.0" encoding="utf-8"?>
<formControlPr xmlns="http://schemas.microsoft.com/office/spreadsheetml/2009/9/main" objectType="Button" lockText="1"/>
</file>

<file path=xl/ctrlProps/ctrlProp134.xml><?xml version="1.0" encoding="utf-8"?>
<formControlPr xmlns="http://schemas.microsoft.com/office/spreadsheetml/2009/9/main" objectType="Button" lockText="1"/>
</file>

<file path=xl/ctrlProps/ctrlProp135.xml><?xml version="1.0" encoding="utf-8"?>
<formControlPr xmlns="http://schemas.microsoft.com/office/spreadsheetml/2009/9/main" objectType="Button" lockText="1"/>
</file>

<file path=xl/ctrlProps/ctrlProp136.xml><?xml version="1.0" encoding="utf-8"?>
<formControlPr xmlns="http://schemas.microsoft.com/office/spreadsheetml/2009/9/main" objectType="Button" lockText="1"/>
</file>

<file path=xl/ctrlProps/ctrlProp137.xml><?xml version="1.0" encoding="utf-8"?>
<formControlPr xmlns="http://schemas.microsoft.com/office/spreadsheetml/2009/9/main" objectType="Button" lockText="1"/>
</file>

<file path=xl/ctrlProps/ctrlProp138.xml><?xml version="1.0" encoding="utf-8"?>
<formControlPr xmlns="http://schemas.microsoft.com/office/spreadsheetml/2009/9/main" objectType="Button" lockText="1"/>
</file>

<file path=xl/ctrlProps/ctrlProp139.xml><?xml version="1.0" encoding="utf-8"?>
<formControlPr xmlns="http://schemas.microsoft.com/office/spreadsheetml/2009/9/main" objectType="Button" lockText="1"/>
</file>

<file path=xl/ctrlProps/ctrlProp140.xml><?xml version="1.0" encoding="utf-8"?>
<formControlPr xmlns="http://schemas.microsoft.com/office/spreadsheetml/2009/9/main" objectType="Button" lockText="1"/>
</file>

<file path=xl/ctrlProps/ctrlProp141.xml><?xml version="1.0" encoding="utf-8"?>
<formControlPr xmlns="http://schemas.microsoft.com/office/spreadsheetml/2009/9/main" objectType="Button" lockText="1"/>
</file>

<file path=xl/ctrlProps/ctrlProp142.xml><?xml version="1.0" encoding="utf-8"?>
<formControlPr xmlns="http://schemas.microsoft.com/office/spreadsheetml/2009/9/main" objectType="Button" lockText="1"/>
</file>

<file path=xl/ctrlProps/ctrlProp143.xml><?xml version="1.0" encoding="utf-8"?>
<formControlPr xmlns="http://schemas.microsoft.com/office/spreadsheetml/2009/9/main" objectType="Button" lockText="1"/>
</file>

<file path=xl/ctrlProps/ctrlProp144.xml><?xml version="1.0" encoding="utf-8"?>
<formControlPr xmlns="http://schemas.microsoft.com/office/spreadsheetml/2009/9/main" objectType="Button" lockText="1"/>
</file>

<file path=xl/ctrlProps/ctrlProp145.xml><?xml version="1.0" encoding="utf-8"?>
<formControlPr xmlns="http://schemas.microsoft.com/office/spreadsheetml/2009/9/main" objectType="Button" lockText="1"/>
</file>

<file path=xl/ctrlProps/ctrlProp146.xml><?xml version="1.0" encoding="utf-8"?>
<formControlPr xmlns="http://schemas.microsoft.com/office/spreadsheetml/2009/9/main" objectType="Button" lockText="1"/>
</file>

<file path=xl/ctrlProps/ctrlProp147.xml><?xml version="1.0" encoding="utf-8"?>
<formControlPr xmlns="http://schemas.microsoft.com/office/spreadsheetml/2009/9/main" objectType="Button" lockText="1"/>
</file>

<file path=xl/ctrlProps/ctrlProp148.xml><?xml version="1.0" encoding="utf-8"?>
<formControlPr xmlns="http://schemas.microsoft.com/office/spreadsheetml/2009/9/main" objectType="Button" lockText="1"/>
</file>

<file path=xl/ctrlProps/ctrlProp149.xml><?xml version="1.0" encoding="utf-8"?>
<formControlPr xmlns="http://schemas.microsoft.com/office/spreadsheetml/2009/9/main" objectType="Button" lockText="1"/>
</file>

<file path=xl/ctrlProps/ctrlProp150.xml><?xml version="1.0" encoding="utf-8"?>
<formControlPr xmlns="http://schemas.microsoft.com/office/spreadsheetml/2009/9/main" objectType="Button" lockText="1"/>
</file>

<file path=xl/ctrlProps/ctrlProp151.xml><?xml version="1.0" encoding="utf-8"?>
<formControlPr xmlns="http://schemas.microsoft.com/office/spreadsheetml/2009/9/main" objectType="Button" lockText="1"/>
</file>

<file path=xl/ctrlProps/ctrlProp152.xml><?xml version="1.0" encoding="utf-8"?>
<formControlPr xmlns="http://schemas.microsoft.com/office/spreadsheetml/2009/9/main" objectType="Button" lockText="1"/>
</file>

<file path=xl/ctrlProps/ctrlProp153.xml><?xml version="1.0" encoding="utf-8"?>
<formControlPr xmlns="http://schemas.microsoft.com/office/spreadsheetml/2009/9/main" objectType="Button" lockText="1"/>
</file>

<file path=xl/ctrlProps/ctrlProp154.xml><?xml version="1.0" encoding="utf-8"?>
<formControlPr xmlns="http://schemas.microsoft.com/office/spreadsheetml/2009/9/main" objectType="Button" lockText="1"/>
</file>

<file path=xl/ctrlProps/ctrlProp155.xml><?xml version="1.0" encoding="utf-8"?>
<formControlPr xmlns="http://schemas.microsoft.com/office/spreadsheetml/2009/9/main" objectType="Button" lockText="1"/>
</file>

<file path=xl/ctrlProps/ctrlProp156.xml><?xml version="1.0" encoding="utf-8"?>
<formControlPr xmlns="http://schemas.microsoft.com/office/spreadsheetml/2009/9/main" objectType="Button" lockText="1"/>
</file>

<file path=xl/ctrlProps/ctrlProp157.xml><?xml version="1.0" encoding="utf-8"?>
<formControlPr xmlns="http://schemas.microsoft.com/office/spreadsheetml/2009/9/main" objectType="Button" lockText="1"/>
</file>

<file path=xl/ctrlProps/ctrlProp158.xml><?xml version="1.0" encoding="utf-8"?>
<formControlPr xmlns="http://schemas.microsoft.com/office/spreadsheetml/2009/9/main" objectType="Button" lockText="1"/>
</file>

<file path=xl/ctrlProps/ctrlProp159.xml><?xml version="1.0" encoding="utf-8"?>
<formControlPr xmlns="http://schemas.microsoft.com/office/spreadsheetml/2009/9/main" objectType="Button" lockText="1"/>
</file>

<file path=xl/ctrlProps/ctrlProp160.xml><?xml version="1.0" encoding="utf-8"?>
<formControlPr xmlns="http://schemas.microsoft.com/office/spreadsheetml/2009/9/main" objectType="Button" lockText="1"/>
</file>

<file path=xl/ctrlProps/ctrlProp161.xml><?xml version="1.0" encoding="utf-8"?>
<formControlPr xmlns="http://schemas.microsoft.com/office/spreadsheetml/2009/9/main" objectType="Button" lockText="1"/>
</file>

<file path=xl/ctrlProps/ctrlProp162.xml><?xml version="1.0" encoding="utf-8"?>
<formControlPr xmlns="http://schemas.microsoft.com/office/spreadsheetml/2009/9/main" objectType="Button" lockText="1"/>
</file>

<file path=xl/ctrlProps/ctrlProp163.xml><?xml version="1.0" encoding="utf-8"?>
<formControlPr xmlns="http://schemas.microsoft.com/office/spreadsheetml/2009/9/main" objectType="Button" lockText="1"/>
</file>

<file path=xl/ctrlProps/ctrlProp164.xml><?xml version="1.0" encoding="utf-8"?>
<formControlPr xmlns="http://schemas.microsoft.com/office/spreadsheetml/2009/9/main" objectType="Button" lockText="1"/>
</file>

<file path=xl/ctrlProps/ctrlProp165.xml><?xml version="1.0" encoding="utf-8"?>
<formControlPr xmlns="http://schemas.microsoft.com/office/spreadsheetml/2009/9/main" objectType="Button" lockText="1"/>
</file>

<file path=xl/ctrlProps/ctrlProp166.xml><?xml version="1.0" encoding="utf-8"?>
<formControlPr xmlns="http://schemas.microsoft.com/office/spreadsheetml/2009/9/main" objectType="Button" lockText="1"/>
</file>

<file path=xl/ctrlProps/ctrlProp167.xml><?xml version="1.0" encoding="utf-8"?>
<formControlPr xmlns="http://schemas.microsoft.com/office/spreadsheetml/2009/9/main" objectType="Button" lockText="1"/>
</file>

<file path=xl/ctrlProps/ctrlProp168.xml><?xml version="1.0" encoding="utf-8"?>
<formControlPr xmlns="http://schemas.microsoft.com/office/spreadsheetml/2009/9/main" objectType="Button" lockText="1"/>
</file>

<file path=xl/ctrlProps/ctrlProp169.xml><?xml version="1.0" encoding="utf-8"?>
<formControlPr xmlns="http://schemas.microsoft.com/office/spreadsheetml/2009/9/main" objectType="Button" lockText="1"/>
</file>

<file path=xl/ctrlProps/ctrlProp170.xml><?xml version="1.0" encoding="utf-8"?>
<formControlPr xmlns="http://schemas.microsoft.com/office/spreadsheetml/2009/9/main" objectType="Button" lockText="1"/>
</file>

<file path=xl/ctrlProps/ctrlProp171.xml><?xml version="1.0" encoding="utf-8"?>
<formControlPr xmlns="http://schemas.microsoft.com/office/spreadsheetml/2009/9/main" objectType="Button" lockText="1"/>
</file>

<file path=xl/ctrlProps/ctrlProp172.xml><?xml version="1.0" encoding="utf-8"?>
<formControlPr xmlns="http://schemas.microsoft.com/office/spreadsheetml/2009/9/main" objectType="Button" lockText="1"/>
</file>

<file path=xl/ctrlProps/ctrlProp173.xml><?xml version="1.0" encoding="utf-8"?>
<formControlPr xmlns="http://schemas.microsoft.com/office/spreadsheetml/2009/9/main" objectType="Button" lockText="1"/>
</file>

<file path=xl/ctrlProps/ctrlProp174.xml><?xml version="1.0" encoding="utf-8"?>
<formControlPr xmlns="http://schemas.microsoft.com/office/spreadsheetml/2009/9/main" objectType="Button" lockText="1"/>
</file>

<file path=xl/ctrlProps/ctrlProp175.xml><?xml version="1.0" encoding="utf-8"?>
<formControlPr xmlns="http://schemas.microsoft.com/office/spreadsheetml/2009/9/main" objectType="Button" lockText="1"/>
</file>

<file path=xl/ctrlProps/ctrlProp176.xml><?xml version="1.0" encoding="utf-8"?>
<formControlPr xmlns="http://schemas.microsoft.com/office/spreadsheetml/2009/9/main" objectType="Button" lockText="1"/>
</file>

<file path=xl/ctrlProps/ctrlProp177.xml><?xml version="1.0" encoding="utf-8"?>
<formControlPr xmlns="http://schemas.microsoft.com/office/spreadsheetml/2009/9/main" objectType="Button" lockText="1"/>
</file>

<file path=xl/ctrlProps/ctrlProp178.xml><?xml version="1.0" encoding="utf-8"?>
<formControlPr xmlns="http://schemas.microsoft.com/office/spreadsheetml/2009/9/main" objectType="Button" lockText="1"/>
</file>

<file path=xl/ctrlProps/ctrlProp179.xml><?xml version="1.0" encoding="utf-8"?>
<formControlPr xmlns="http://schemas.microsoft.com/office/spreadsheetml/2009/9/main" objectType="Button" lockText="1"/>
</file>

<file path=xl/ctrlProps/ctrlProp180.xml><?xml version="1.0" encoding="utf-8"?>
<formControlPr xmlns="http://schemas.microsoft.com/office/spreadsheetml/2009/9/main" objectType="Button" lockText="1"/>
</file>

<file path=xl/ctrlProps/ctrlProp181.xml><?xml version="1.0" encoding="utf-8"?>
<formControlPr xmlns="http://schemas.microsoft.com/office/spreadsheetml/2009/9/main" objectType="Button" lockText="1"/>
</file>

<file path=xl/ctrlProps/ctrlProp182.xml><?xml version="1.0" encoding="utf-8"?>
<formControlPr xmlns="http://schemas.microsoft.com/office/spreadsheetml/2009/9/main" objectType="Button" lockText="1"/>
</file>

<file path=xl/ctrlProps/ctrlProp183.xml><?xml version="1.0" encoding="utf-8"?>
<formControlPr xmlns="http://schemas.microsoft.com/office/spreadsheetml/2009/9/main" objectType="Button" lockText="1"/>
</file>

<file path=xl/ctrlProps/ctrlProp184.xml><?xml version="1.0" encoding="utf-8"?>
<formControlPr xmlns="http://schemas.microsoft.com/office/spreadsheetml/2009/9/main" objectType="Button" lockText="1"/>
</file>

<file path=xl/ctrlProps/ctrlProp185.xml><?xml version="1.0" encoding="utf-8"?>
<formControlPr xmlns="http://schemas.microsoft.com/office/spreadsheetml/2009/9/main" objectType="Button" lockText="1"/>
</file>

<file path=xl/ctrlProps/ctrlProp186.xml><?xml version="1.0" encoding="utf-8"?>
<formControlPr xmlns="http://schemas.microsoft.com/office/spreadsheetml/2009/9/main" objectType="Button" lockText="1"/>
</file>

<file path=xl/ctrlProps/ctrlProp187.xml><?xml version="1.0" encoding="utf-8"?>
<formControlPr xmlns="http://schemas.microsoft.com/office/spreadsheetml/2009/9/main" objectType="Button" lockText="1"/>
</file>

<file path=xl/ctrlProps/ctrlProp188.xml><?xml version="1.0" encoding="utf-8"?>
<formControlPr xmlns="http://schemas.microsoft.com/office/spreadsheetml/2009/9/main" objectType="Button" lockText="1"/>
</file>

<file path=xl/ctrlProps/ctrlProp189.xml><?xml version="1.0" encoding="utf-8"?>
<formControlPr xmlns="http://schemas.microsoft.com/office/spreadsheetml/2009/9/main" objectType="Button" lockText="1"/>
</file>

<file path=xl/ctrlProps/ctrlProp190.xml><?xml version="1.0" encoding="utf-8"?>
<formControlPr xmlns="http://schemas.microsoft.com/office/spreadsheetml/2009/9/main" objectType="Button" lockText="1"/>
</file>

<file path=xl/ctrlProps/ctrlProp191.xml><?xml version="1.0" encoding="utf-8"?>
<formControlPr xmlns="http://schemas.microsoft.com/office/spreadsheetml/2009/9/main" objectType="Button" lockText="1"/>
</file>

<file path=xl/ctrlProps/ctrlProp192.xml><?xml version="1.0" encoding="utf-8"?>
<formControlPr xmlns="http://schemas.microsoft.com/office/spreadsheetml/2009/9/main" objectType="Button" lockText="1"/>
</file>

<file path=xl/ctrlProps/ctrlProp193.xml><?xml version="1.0" encoding="utf-8"?>
<formControlPr xmlns="http://schemas.microsoft.com/office/spreadsheetml/2009/9/main" objectType="Button" lockText="1"/>
</file>

<file path=xl/ctrlProps/ctrlProp194.xml><?xml version="1.0" encoding="utf-8"?>
<formControlPr xmlns="http://schemas.microsoft.com/office/spreadsheetml/2009/9/main" objectType="Button" lockText="1"/>
</file>

<file path=xl/ctrlProps/ctrlProp195.xml><?xml version="1.0" encoding="utf-8"?>
<formControlPr xmlns="http://schemas.microsoft.com/office/spreadsheetml/2009/9/main" objectType="Button" lockText="1"/>
</file>

<file path=xl/ctrlProps/ctrlProp196.xml><?xml version="1.0" encoding="utf-8"?>
<formControlPr xmlns="http://schemas.microsoft.com/office/spreadsheetml/2009/9/main" objectType="Button" lockText="1"/>
</file>

<file path=xl/ctrlProps/ctrlProp197.xml><?xml version="1.0" encoding="utf-8"?>
<formControlPr xmlns="http://schemas.microsoft.com/office/spreadsheetml/2009/9/main" objectType="Button" lockText="1"/>
</file>

<file path=xl/ctrlProps/ctrlProp198.xml><?xml version="1.0" encoding="utf-8"?>
<formControlPr xmlns="http://schemas.microsoft.com/office/spreadsheetml/2009/9/main" objectType="Button" lockText="1"/>
</file>

<file path=xl/ctrlProps/ctrlProp199.xml><?xml version="1.0" encoding="utf-8"?>
<formControlPr xmlns="http://schemas.microsoft.com/office/spreadsheetml/2009/9/main" objectType="Button" lockText="1"/>
</file>

<file path=xl/ctrlProps/ctrlProp200.xml><?xml version="1.0" encoding="utf-8"?>
<formControlPr xmlns="http://schemas.microsoft.com/office/spreadsheetml/2009/9/main" objectType="Button" lockText="1"/>
</file>

<file path=xl/ctrlProps/ctrlProp201.xml><?xml version="1.0" encoding="utf-8"?>
<formControlPr xmlns="http://schemas.microsoft.com/office/spreadsheetml/2009/9/main" objectType="Button" lockText="1"/>
</file>

<file path=xl/ctrlProps/ctrlProp202.xml><?xml version="1.0" encoding="utf-8"?>
<formControlPr xmlns="http://schemas.microsoft.com/office/spreadsheetml/2009/9/main" objectType="Button" lockText="1"/>
</file>

<file path=xl/ctrlProps/ctrlProp203.xml><?xml version="1.0" encoding="utf-8"?>
<formControlPr xmlns="http://schemas.microsoft.com/office/spreadsheetml/2009/9/main" objectType="Button" lockText="1"/>
</file>

<file path=xl/ctrlProps/ctrlProp204.xml><?xml version="1.0" encoding="utf-8"?>
<formControlPr xmlns="http://schemas.microsoft.com/office/spreadsheetml/2009/9/main" objectType="Button" lockText="1"/>
</file>

<file path=xl/ctrlProps/ctrlProp205.xml><?xml version="1.0" encoding="utf-8"?>
<formControlPr xmlns="http://schemas.microsoft.com/office/spreadsheetml/2009/9/main" objectType="Button" lockText="1"/>
</file>

<file path=xl/ctrlProps/ctrlProp206.xml><?xml version="1.0" encoding="utf-8"?>
<formControlPr xmlns="http://schemas.microsoft.com/office/spreadsheetml/2009/9/main" objectType="Button" lockText="1"/>
</file>

<file path=xl/ctrlProps/ctrlProp207.xml><?xml version="1.0" encoding="utf-8"?>
<formControlPr xmlns="http://schemas.microsoft.com/office/spreadsheetml/2009/9/main" objectType="Button" lockText="1"/>
</file>

<file path=xl/ctrlProps/ctrlProp208.xml><?xml version="1.0" encoding="utf-8"?>
<formControlPr xmlns="http://schemas.microsoft.com/office/spreadsheetml/2009/9/main" objectType="Button" lockText="1"/>
</file>

<file path=xl/ctrlProps/ctrlProp209.xml><?xml version="1.0" encoding="utf-8"?>
<formControlPr xmlns="http://schemas.microsoft.com/office/spreadsheetml/2009/9/main" objectType="Button" lockText="1"/>
</file>

<file path=xl/ctrlProps/ctrlProp210.xml><?xml version="1.0" encoding="utf-8"?>
<formControlPr xmlns="http://schemas.microsoft.com/office/spreadsheetml/2009/9/main" objectType="Button" lockText="1"/>
</file>

<file path=xl/ctrlProps/ctrlProp211.xml><?xml version="1.0" encoding="utf-8"?>
<formControlPr xmlns="http://schemas.microsoft.com/office/spreadsheetml/2009/9/main" objectType="Button" lockText="1"/>
</file>

<file path=xl/ctrlProps/ctrlProp212.xml><?xml version="1.0" encoding="utf-8"?>
<formControlPr xmlns="http://schemas.microsoft.com/office/spreadsheetml/2009/9/main" objectType="Button" lockText="1"/>
</file>

<file path=xl/ctrlProps/ctrlProp213.xml><?xml version="1.0" encoding="utf-8"?>
<formControlPr xmlns="http://schemas.microsoft.com/office/spreadsheetml/2009/9/main" objectType="Button" lockText="1"/>
</file>

<file path=xl/ctrlProps/ctrlProp214.xml><?xml version="1.0" encoding="utf-8"?>
<formControlPr xmlns="http://schemas.microsoft.com/office/spreadsheetml/2009/9/main" objectType="Button" lockText="1"/>
</file>

<file path=xl/ctrlProps/ctrlProp215.xml><?xml version="1.0" encoding="utf-8"?>
<formControlPr xmlns="http://schemas.microsoft.com/office/spreadsheetml/2009/9/main" objectType="Button" lockText="1"/>
</file>

<file path=xl/ctrlProps/ctrlProp216.xml><?xml version="1.0" encoding="utf-8"?>
<formControlPr xmlns="http://schemas.microsoft.com/office/spreadsheetml/2009/9/main" objectType="Button" lockText="1"/>
</file>

<file path=xl/ctrlProps/ctrlProp217.xml><?xml version="1.0" encoding="utf-8"?>
<formControlPr xmlns="http://schemas.microsoft.com/office/spreadsheetml/2009/9/main" objectType="Button" lockText="1"/>
</file>

<file path=xl/ctrlProps/ctrlProp218.xml><?xml version="1.0" encoding="utf-8"?>
<formControlPr xmlns="http://schemas.microsoft.com/office/spreadsheetml/2009/9/main" objectType="Button" lockText="1"/>
</file>

<file path=xl/ctrlProps/ctrlProp219.xml><?xml version="1.0" encoding="utf-8"?>
<formControlPr xmlns="http://schemas.microsoft.com/office/spreadsheetml/2009/9/main" objectType="Button" lockText="1"/>
</file>

<file path=xl/ctrlProps/ctrlProp220.xml><?xml version="1.0" encoding="utf-8"?>
<formControlPr xmlns="http://schemas.microsoft.com/office/spreadsheetml/2009/9/main" objectType="Button" lockText="1"/>
</file>

<file path=xl/ctrlProps/ctrlProp221.xml><?xml version="1.0" encoding="utf-8"?>
<formControlPr xmlns="http://schemas.microsoft.com/office/spreadsheetml/2009/9/main" objectType="Button" lockText="1"/>
</file>

<file path=xl/ctrlProps/ctrlProp222.xml><?xml version="1.0" encoding="utf-8"?>
<formControlPr xmlns="http://schemas.microsoft.com/office/spreadsheetml/2009/9/main" objectType="Button" lockText="1"/>
</file>

<file path=xl/ctrlProps/ctrlProp223.xml><?xml version="1.0" encoding="utf-8"?>
<formControlPr xmlns="http://schemas.microsoft.com/office/spreadsheetml/2009/9/main" objectType="Button" lockText="1"/>
</file>

<file path=xl/ctrlProps/ctrlProp224.xml><?xml version="1.0" encoding="utf-8"?>
<formControlPr xmlns="http://schemas.microsoft.com/office/spreadsheetml/2009/9/main" objectType="Button" lockText="1"/>
</file>

<file path=xl/ctrlProps/ctrlProp225.xml><?xml version="1.0" encoding="utf-8"?>
<formControlPr xmlns="http://schemas.microsoft.com/office/spreadsheetml/2009/9/main" objectType="Button" lockText="1"/>
</file>

<file path=xl/ctrlProps/ctrlProp226.xml><?xml version="1.0" encoding="utf-8"?>
<formControlPr xmlns="http://schemas.microsoft.com/office/spreadsheetml/2009/9/main" objectType="Button" lockText="1"/>
</file>

<file path=xl/ctrlProps/ctrlProp227.xml><?xml version="1.0" encoding="utf-8"?>
<formControlPr xmlns="http://schemas.microsoft.com/office/spreadsheetml/2009/9/main" objectType="Button" lockText="1"/>
</file>

<file path=xl/ctrlProps/ctrlProp228.xml><?xml version="1.0" encoding="utf-8"?>
<formControlPr xmlns="http://schemas.microsoft.com/office/spreadsheetml/2009/9/main" objectType="Button" lockText="1"/>
</file>

<file path=xl/ctrlProps/ctrlProp229.xml><?xml version="1.0" encoding="utf-8"?>
<formControlPr xmlns="http://schemas.microsoft.com/office/spreadsheetml/2009/9/main" objectType="Button" lockText="1"/>
</file>

<file path=xl/ctrlProps/ctrlProp230.xml><?xml version="1.0" encoding="utf-8"?>
<formControlPr xmlns="http://schemas.microsoft.com/office/spreadsheetml/2009/9/main" objectType="Button" lockText="1"/>
</file>

<file path=xl/ctrlProps/ctrlProp231.xml><?xml version="1.0" encoding="utf-8"?>
<formControlPr xmlns="http://schemas.microsoft.com/office/spreadsheetml/2009/9/main" objectType="Button" lockText="1"/>
</file>

<file path=xl/ctrlProps/ctrlProp232.xml><?xml version="1.0" encoding="utf-8"?>
<formControlPr xmlns="http://schemas.microsoft.com/office/spreadsheetml/2009/9/main" objectType="GBox" noThreeD="1"/>
</file>

<file path=xl/ctrlProps/ctrlProp233.xml><?xml version="1.0" encoding="utf-8"?>
<formControlPr xmlns="http://schemas.microsoft.com/office/spreadsheetml/2009/9/main" objectType="Button" lockText="1"/>
</file>

<file path=xl/ctrlProps/ctrlProp234.xml><?xml version="1.0" encoding="utf-8"?>
<formControlPr xmlns="http://schemas.microsoft.com/office/spreadsheetml/2009/9/main" objectType="Button" lockText="1"/>
</file>

<file path=xl/ctrlProps/ctrlProp235.xml><?xml version="1.0" encoding="utf-8"?>
<formControlPr xmlns="http://schemas.microsoft.com/office/spreadsheetml/2009/9/main" objectType="Button" lockText="1"/>
</file>

<file path=xl/ctrlProps/ctrlProp236.xml><?xml version="1.0" encoding="utf-8"?>
<formControlPr xmlns="http://schemas.microsoft.com/office/spreadsheetml/2009/9/main" objectType="Button" lockText="1"/>
</file>

<file path=xl/ctrlProps/ctrlProp237.xml><?xml version="1.0" encoding="utf-8"?>
<formControlPr xmlns="http://schemas.microsoft.com/office/spreadsheetml/2009/9/main" objectType="Button" lockText="1"/>
</file>

<file path=xl/ctrlProps/ctrlProp238.xml><?xml version="1.0" encoding="utf-8"?>
<formControlPr xmlns="http://schemas.microsoft.com/office/spreadsheetml/2009/9/main" objectType="Button" lockText="1"/>
</file>

<file path=xl/ctrlProps/ctrlProp239.xml><?xml version="1.0" encoding="utf-8"?>
<formControlPr xmlns="http://schemas.microsoft.com/office/spreadsheetml/2009/9/main" objectType="Button" lockText="1"/>
</file>

<file path=xl/ctrlProps/ctrlProp240.xml><?xml version="1.0" encoding="utf-8"?>
<formControlPr xmlns="http://schemas.microsoft.com/office/spreadsheetml/2009/9/main" objectType="Button" lockText="1"/>
</file>

<file path=xl/ctrlProps/ctrlProp241.xml><?xml version="1.0" encoding="utf-8"?>
<formControlPr xmlns="http://schemas.microsoft.com/office/spreadsheetml/2009/9/main" objectType="Button" lockText="1"/>
</file>

<file path=xl/ctrlProps/ctrlProp242.xml><?xml version="1.0" encoding="utf-8"?>
<formControlPr xmlns="http://schemas.microsoft.com/office/spreadsheetml/2009/9/main" objectType="Button" lockText="1"/>
</file>

<file path=xl/ctrlProps/ctrlProp243.xml><?xml version="1.0" encoding="utf-8"?>
<formControlPr xmlns="http://schemas.microsoft.com/office/spreadsheetml/2009/9/main" objectType="Button" lockText="1"/>
</file>

<file path=xl/ctrlProps/ctrlProp244.xml><?xml version="1.0" encoding="utf-8"?>
<formControlPr xmlns="http://schemas.microsoft.com/office/spreadsheetml/2009/9/main" objectType="Button" lockText="1"/>
</file>

<file path=xl/ctrlProps/ctrlProp245.xml><?xml version="1.0" encoding="utf-8"?>
<formControlPr xmlns="http://schemas.microsoft.com/office/spreadsheetml/2009/9/main" objectType="Button" lockText="1"/>
</file>

<file path=xl/ctrlProps/ctrlProp246.xml><?xml version="1.0" encoding="utf-8"?>
<formControlPr xmlns="http://schemas.microsoft.com/office/spreadsheetml/2009/9/main" objectType="Button" lockText="1"/>
</file>

<file path=xl/ctrlProps/ctrlProp247.xml><?xml version="1.0" encoding="utf-8"?>
<formControlPr xmlns="http://schemas.microsoft.com/office/spreadsheetml/2009/9/main" objectType="Button" lockText="1"/>
</file>

<file path=xl/ctrlProps/ctrlProp248.xml><?xml version="1.0" encoding="utf-8"?>
<formControlPr xmlns="http://schemas.microsoft.com/office/spreadsheetml/2009/9/main" objectType="Button" lockText="1"/>
</file>

<file path=xl/ctrlProps/ctrlProp249.xml><?xml version="1.0" encoding="utf-8"?>
<formControlPr xmlns="http://schemas.microsoft.com/office/spreadsheetml/2009/9/main" objectType="Button" lockText="1"/>
</file>

<file path=xl/ctrlProps/ctrlProp250.xml><?xml version="1.0" encoding="utf-8"?>
<formControlPr xmlns="http://schemas.microsoft.com/office/spreadsheetml/2009/9/main" objectType="Button" lockText="1"/>
</file>

<file path=xl/ctrlProps/ctrlProp251.xml><?xml version="1.0" encoding="utf-8"?>
<formControlPr xmlns="http://schemas.microsoft.com/office/spreadsheetml/2009/9/main" objectType="GBox" noThreeD="1"/>
</file>

<file path=xl/ctrlProps/ctrlProp252.xml><?xml version="1.0" encoding="utf-8"?>
<formControlPr xmlns="http://schemas.microsoft.com/office/spreadsheetml/2009/9/main" objectType="Button" lockText="1"/>
</file>

<file path=xl/ctrlProps/ctrlProp253.xml><?xml version="1.0" encoding="utf-8"?>
<formControlPr xmlns="http://schemas.microsoft.com/office/spreadsheetml/2009/9/main" objectType="Button" lockText="1"/>
</file>

<file path=xl/ctrlProps/ctrlProp254.xml><?xml version="1.0" encoding="utf-8"?>
<formControlPr xmlns="http://schemas.microsoft.com/office/spreadsheetml/2009/9/main" objectType="Button" lockText="1"/>
</file>

<file path=xl/ctrlProps/ctrlProp255.xml><?xml version="1.0" encoding="utf-8"?>
<formControlPr xmlns="http://schemas.microsoft.com/office/spreadsheetml/2009/9/main" objectType="Button" lockText="1"/>
</file>

<file path=xl/ctrlProps/ctrlProp256.xml><?xml version="1.0" encoding="utf-8"?>
<formControlPr xmlns="http://schemas.microsoft.com/office/spreadsheetml/2009/9/main" objectType="Button" lockText="1"/>
</file>

<file path=xl/ctrlProps/ctrlProp257.xml><?xml version="1.0" encoding="utf-8"?>
<formControlPr xmlns="http://schemas.microsoft.com/office/spreadsheetml/2009/9/main" objectType="Button" lockText="1"/>
</file>

<file path=xl/ctrlProps/ctrlProp258.xml><?xml version="1.0" encoding="utf-8"?>
<formControlPr xmlns="http://schemas.microsoft.com/office/spreadsheetml/2009/9/main" objectType="Button" lockText="1"/>
</file>

<file path=xl/ctrlProps/ctrlProp259.xml><?xml version="1.0" encoding="utf-8"?>
<formControlPr xmlns="http://schemas.microsoft.com/office/spreadsheetml/2009/9/main" objectType="Button" lockText="1"/>
</file>

<file path=xl/ctrlProps/ctrlProp260.xml><?xml version="1.0" encoding="utf-8"?>
<formControlPr xmlns="http://schemas.microsoft.com/office/spreadsheetml/2009/9/main" objectType="Button" lockText="1"/>
</file>

<file path=xl/ctrlProps/ctrlProp261.xml><?xml version="1.0" encoding="utf-8"?>
<formControlPr xmlns="http://schemas.microsoft.com/office/spreadsheetml/2009/9/main" objectType="Button" lockText="1"/>
</file>

<file path=xl/ctrlProps/ctrlProp262.xml><?xml version="1.0" encoding="utf-8"?>
<formControlPr xmlns="http://schemas.microsoft.com/office/spreadsheetml/2009/9/main" objectType="Button" lockText="1"/>
</file>

<file path=xl/ctrlProps/ctrlProp263.xml><?xml version="1.0" encoding="utf-8"?>
<formControlPr xmlns="http://schemas.microsoft.com/office/spreadsheetml/2009/9/main" objectType="Button" lockText="1"/>
</file>

<file path=xl/ctrlProps/ctrlProp264.xml><?xml version="1.0" encoding="utf-8"?>
<formControlPr xmlns="http://schemas.microsoft.com/office/spreadsheetml/2009/9/main" objectType="Button" lockText="1"/>
</file>

<file path=xl/ctrlProps/ctrlProp265.xml><?xml version="1.0" encoding="utf-8"?>
<formControlPr xmlns="http://schemas.microsoft.com/office/spreadsheetml/2009/9/main" objectType="Button" lockText="1"/>
</file>

<file path=xl/ctrlProps/ctrlProp266.xml><?xml version="1.0" encoding="utf-8"?>
<formControlPr xmlns="http://schemas.microsoft.com/office/spreadsheetml/2009/9/main" objectType="Button" lockText="1"/>
</file>

<file path=xl/ctrlProps/ctrlProp267.xml><?xml version="1.0" encoding="utf-8"?>
<formControlPr xmlns="http://schemas.microsoft.com/office/spreadsheetml/2009/9/main" objectType="Button" lockText="1"/>
</file>

<file path=xl/ctrlProps/ctrlProp268.xml><?xml version="1.0" encoding="utf-8"?>
<formControlPr xmlns="http://schemas.microsoft.com/office/spreadsheetml/2009/9/main" objectType="Button" lockText="1"/>
</file>

<file path=xl/ctrlProps/ctrlProp269.xml><?xml version="1.0" encoding="utf-8"?>
<formControlPr xmlns="http://schemas.microsoft.com/office/spreadsheetml/2009/9/main" objectType="Button" lockText="1"/>
</file>

<file path=xl/ctrlProps/ctrlProp270.xml><?xml version="1.0" encoding="utf-8"?>
<formControlPr xmlns="http://schemas.microsoft.com/office/spreadsheetml/2009/9/main" objectType="GBox" noThreeD="1"/>
</file>

<file path=xl/ctrlProps/ctrlProp271.xml><?xml version="1.0" encoding="utf-8"?>
<formControlPr xmlns="http://schemas.microsoft.com/office/spreadsheetml/2009/9/main" objectType="Button" lockText="1"/>
</file>

<file path=xl/ctrlProps/ctrlProp272.xml><?xml version="1.0" encoding="utf-8"?>
<formControlPr xmlns="http://schemas.microsoft.com/office/spreadsheetml/2009/9/main" objectType="Button" lockText="1"/>
</file>

<file path=xl/ctrlProps/ctrlProp273.xml><?xml version="1.0" encoding="utf-8"?>
<formControlPr xmlns="http://schemas.microsoft.com/office/spreadsheetml/2009/9/main" objectType="Button" lockText="1"/>
</file>

<file path=xl/ctrlProps/ctrlProp274.xml><?xml version="1.0" encoding="utf-8"?>
<formControlPr xmlns="http://schemas.microsoft.com/office/spreadsheetml/2009/9/main" objectType="Button" lockText="1"/>
</file>

<file path=xl/ctrlProps/ctrlProp275.xml><?xml version="1.0" encoding="utf-8"?>
<formControlPr xmlns="http://schemas.microsoft.com/office/spreadsheetml/2009/9/main" objectType="Button" lockText="1"/>
</file>

<file path=xl/ctrlProps/ctrlProp276.xml><?xml version="1.0" encoding="utf-8"?>
<formControlPr xmlns="http://schemas.microsoft.com/office/spreadsheetml/2009/9/main" objectType="Button" lockText="1"/>
</file>

<file path=xl/ctrlProps/ctrlProp277.xml><?xml version="1.0" encoding="utf-8"?>
<formControlPr xmlns="http://schemas.microsoft.com/office/spreadsheetml/2009/9/main" objectType="Button" lockText="1"/>
</file>

<file path=xl/ctrlProps/ctrlProp278.xml><?xml version="1.0" encoding="utf-8"?>
<formControlPr xmlns="http://schemas.microsoft.com/office/spreadsheetml/2009/9/main" objectType="Button" lockText="1"/>
</file>

<file path=xl/ctrlProps/ctrlProp279.xml><?xml version="1.0" encoding="utf-8"?>
<formControlPr xmlns="http://schemas.microsoft.com/office/spreadsheetml/2009/9/main" objectType="Button" lockText="1"/>
</file>

<file path=xl/ctrlProps/ctrlProp280.xml><?xml version="1.0" encoding="utf-8"?>
<formControlPr xmlns="http://schemas.microsoft.com/office/spreadsheetml/2009/9/main" objectType="Button" lockText="1"/>
</file>

<file path=xl/ctrlProps/ctrlProp281.xml><?xml version="1.0" encoding="utf-8"?>
<formControlPr xmlns="http://schemas.microsoft.com/office/spreadsheetml/2009/9/main" objectType="Button" lockText="1"/>
</file>

<file path=xl/ctrlProps/ctrlProp282.xml><?xml version="1.0" encoding="utf-8"?>
<formControlPr xmlns="http://schemas.microsoft.com/office/spreadsheetml/2009/9/main" objectType="Button" lockText="1"/>
</file>

<file path=xl/ctrlProps/ctrlProp283.xml><?xml version="1.0" encoding="utf-8"?>
<formControlPr xmlns="http://schemas.microsoft.com/office/spreadsheetml/2009/9/main" objectType="Button" lockText="1"/>
</file>

<file path=xl/ctrlProps/ctrlProp284.xml><?xml version="1.0" encoding="utf-8"?>
<formControlPr xmlns="http://schemas.microsoft.com/office/spreadsheetml/2009/9/main" objectType="Button" lockText="1"/>
</file>

<file path=xl/ctrlProps/ctrlProp285.xml><?xml version="1.0" encoding="utf-8"?>
<formControlPr xmlns="http://schemas.microsoft.com/office/spreadsheetml/2009/9/main" objectType="Button" lockText="1"/>
</file>

<file path=xl/ctrlProps/ctrlProp286.xml><?xml version="1.0" encoding="utf-8"?>
<formControlPr xmlns="http://schemas.microsoft.com/office/spreadsheetml/2009/9/main" objectType="Button" lockText="1"/>
</file>

<file path=xl/ctrlProps/ctrlProp287.xml><?xml version="1.0" encoding="utf-8"?>
<formControlPr xmlns="http://schemas.microsoft.com/office/spreadsheetml/2009/9/main" objectType="Button" lockText="1"/>
</file>

<file path=xl/ctrlProps/ctrlProp288.xml><?xml version="1.0" encoding="utf-8"?>
<formControlPr xmlns="http://schemas.microsoft.com/office/spreadsheetml/2009/9/main" objectType="Button" lockText="1"/>
</file>

<file path=xl/ctrlProps/ctrlProp289.xml><?xml version="1.0" encoding="utf-8"?>
<formControlPr xmlns="http://schemas.microsoft.com/office/spreadsheetml/2009/9/main" objectType="GBox" noThreeD="1"/>
</file>

<file path=xl/ctrlProps/ctrlProp290.xml><?xml version="1.0" encoding="utf-8"?>
<formControlPr xmlns="http://schemas.microsoft.com/office/spreadsheetml/2009/9/main" objectType="Button" lockText="1"/>
</file>

<file path=xl/ctrlProps/ctrlProp291.xml><?xml version="1.0" encoding="utf-8"?>
<formControlPr xmlns="http://schemas.microsoft.com/office/spreadsheetml/2009/9/main" objectType="Button" lockText="1"/>
</file>

<file path=xl/ctrlProps/ctrlProp292.xml><?xml version="1.0" encoding="utf-8"?>
<formControlPr xmlns="http://schemas.microsoft.com/office/spreadsheetml/2009/9/main" objectType="Button" lockText="1"/>
</file>

<file path=xl/ctrlProps/ctrlProp293.xml><?xml version="1.0" encoding="utf-8"?>
<formControlPr xmlns="http://schemas.microsoft.com/office/spreadsheetml/2009/9/main" objectType="Button" lockText="1"/>
</file>

<file path=xl/ctrlProps/ctrlProp294.xml><?xml version="1.0" encoding="utf-8"?>
<formControlPr xmlns="http://schemas.microsoft.com/office/spreadsheetml/2009/9/main" objectType="Button" lockText="1"/>
</file>

<file path=xl/ctrlProps/ctrlProp295.xml><?xml version="1.0" encoding="utf-8"?>
<formControlPr xmlns="http://schemas.microsoft.com/office/spreadsheetml/2009/9/main" objectType="Button" lockText="1"/>
</file>

<file path=xl/ctrlProps/ctrlProp296.xml><?xml version="1.0" encoding="utf-8"?>
<formControlPr xmlns="http://schemas.microsoft.com/office/spreadsheetml/2009/9/main" objectType="Button" lockText="1"/>
</file>

<file path=xl/ctrlProps/ctrlProp297.xml><?xml version="1.0" encoding="utf-8"?>
<formControlPr xmlns="http://schemas.microsoft.com/office/spreadsheetml/2009/9/main" objectType="Button" lockText="1"/>
</file>

<file path=xl/ctrlProps/ctrlProp298.xml><?xml version="1.0" encoding="utf-8"?>
<formControlPr xmlns="http://schemas.microsoft.com/office/spreadsheetml/2009/9/main" objectType="Button" lockText="1"/>
</file>

<file path=xl/ctrlProps/ctrlProp299.xml><?xml version="1.0" encoding="utf-8"?>
<formControlPr xmlns="http://schemas.microsoft.com/office/spreadsheetml/2009/9/main" objectType="Button" lockText="1"/>
</file>

<file path=xl/ctrlProps/ctrlProp300.xml><?xml version="1.0" encoding="utf-8"?>
<formControlPr xmlns="http://schemas.microsoft.com/office/spreadsheetml/2009/9/main" objectType="Button" lockText="1"/>
</file>

<file path=xl/ctrlProps/ctrlProp301.xml><?xml version="1.0" encoding="utf-8"?>
<formControlPr xmlns="http://schemas.microsoft.com/office/spreadsheetml/2009/9/main" objectType="Button" lockText="1"/>
</file>

<file path=xl/ctrlProps/ctrlProp302.xml><?xml version="1.0" encoding="utf-8"?>
<formControlPr xmlns="http://schemas.microsoft.com/office/spreadsheetml/2009/9/main" objectType="Button" lockText="1"/>
</file>

<file path=xl/ctrlProps/ctrlProp303.xml><?xml version="1.0" encoding="utf-8"?>
<formControlPr xmlns="http://schemas.microsoft.com/office/spreadsheetml/2009/9/main" objectType="Button" lockText="1"/>
</file>

<file path=xl/ctrlProps/ctrlProp304.xml><?xml version="1.0" encoding="utf-8"?>
<formControlPr xmlns="http://schemas.microsoft.com/office/spreadsheetml/2009/9/main" objectType="Button" lockText="1"/>
</file>

<file path=xl/ctrlProps/ctrlProp305.xml><?xml version="1.0" encoding="utf-8"?>
<formControlPr xmlns="http://schemas.microsoft.com/office/spreadsheetml/2009/9/main" objectType="Button" lockText="1"/>
</file>

<file path=xl/ctrlProps/ctrlProp306.xml><?xml version="1.0" encoding="utf-8"?>
<formControlPr xmlns="http://schemas.microsoft.com/office/spreadsheetml/2009/9/main" objectType="Button" lockText="1"/>
</file>

<file path=xl/ctrlProps/ctrlProp307.xml><?xml version="1.0" encoding="utf-8"?>
<formControlPr xmlns="http://schemas.microsoft.com/office/spreadsheetml/2009/9/main" objectType="Button" lockText="1"/>
</file>

<file path=xl/ctrlProps/ctrlProp308.xml><?xml version="1.0" encoding="utf-8"?>
<formControlPr xmlns="http://schemas.microsoft.com/office/spreadsheetml/2009/9/main" objectType="GBox" noThreeD="1"/>
</file>

<file path=xl/ctrlProps/ctrlProp309.xml><?xml version="1.0" encoding="utf-8"?>
<formControlPr xmlns="http://schemas.microsoft.com/office/spreadsheetml/2009/9/main" objectType="Button" lockText="1"/>
</file>

<file path=xl/ctrlProps/ctrlProp310.xml><?xml version="1.0" encoding="utf-8"?>
<formControlPr xmlns="http://schemas.microsoft.com/office/spreadsheetml/2009/9/main" objectType="Button" lockText="1"/>
</file>

<file path=xl/ctrlProps/ctrlProp311.xml><?xml version="1.0" encoding="utf-8"?>
<formControlPr xmlns="http://schemas.microsoft.com/office/spreadsheetml/2009/9/main" objectType="Button" lockText="1"/>
</file>

<file path=xl/ctrlProps/ctrlProp312.xml><?xml version="1.0" encoding="utf-8"?>
<formControlPr xmlns="http://schemas.microsoft.com/office/spreadsheetml/2009/9/main" objectType="Button" lockText="1"/>
</file>

<file path=xl/ctrlProps/ctrlProp313.xml><?xml version="1.0" encoding="utf-8"?>
<formControlPr xmlns="http://schemas.microsoft.com/office/spreadsheetml/2009/9/main" objectType="Button" lockText="1"/>
</file>

<file path=xl/ctrlProps/ctrlProp314.xml><?xml version="1.0" encoding="utf-8"?>
<formControlPr xmlns="http://schemas.microsoft.com/office/spreadsheetml/2009/9/main" objectType="Button" lockText="1"/>
</file>

<file path=xl/ctrlProps/ctrlProp315.xml><?xml version="1.0" encoding="utf-8"?>
<formControlPr xmlns="http://schemas.microsoft.com/office/spreadsheetml/2009/9/main" objectType="Button" lockText="1"/>
</file>

<file path=xl/ctrlProps/ctrlProp316.xml><?xml version="1.0" encoding="utf-8"?>
<formControlPr xmlns="http://schemas.microsoft.com/office/spreadsheetml/2009/9/main" objectType="Button" lockText="1"/>
</file>

<file path=xl/ctrlProps/ctrlProp317.xml><?xml version="1.0" encoding="utf-8"?>
<formControlPr xmlns="http://schemas.microsoft.com/office/spreadsheetml/2009/9/main" objectType="Button" lockText="1"/>
</file>

<file path=xl/ctrlProps/ctrlProp318.xml><?xml version="1.0" encoding="utf-8"?>
<formControlPr xmlns="http://schemas.microsoft.com/office/spreadsheetml/2009/9/main" objectType="Button" lockText="1"/>
</file>

<file path=xl/ctrlProps/ctrlProp319.xml><?xml version="1.0" encoding="utf-8"?>
<formControlPr xmlns="http://schemas.microsoft.com/office/spreadsheetml/2009/9/main" objectType="Button" lockText="1"/>
</file>

<file path=xl/ctrlProps/ctrlProp320.xml><?xml version="1.0" encoding="utf-8"?>
<formControlPr xmlns="http://schemas.microsoft.com/office/spreadsheetml/2009/9/main" objectType="Button" lockText="1"/>
</file>

<file path=xl/ctrlProps/ctrlProp321.xml><?xml version="1.0" encoding="utf-8"?>
<formControlPr xmlns="http://schemas.microsoft.com/office/spreadsheetml/2009/9/main" objectType="Button" lockText="1"/>
</file>

<file path=xl/ctrlProps/ctrlProp322.xml><?xml version="1.0" encoding="utf-8"?>
<formControlPr xmlns="http://schemas.microsoft.com/office/spreadsheetml/2009/9/main" objectType="Button" lockText="1"/>
</file>

<file path=xl/ctrlProps/ctrlProp323.xml><?xml version="1.0" encoding="utf-8"?>
<formControlPr xmlns="http://schemas.microsoft.com/office/spreadsheetml/2009/9/main" objectType="Button" lockText="1"/>
</file>

<file path=xl/ctrlProps/ctrlProp324.xml><?xml version="1.0" encoding="utf-8"?>
<formControlPr xmlns="http://schemas.microsoft.com/office/spreadsheetml/2009/9/main" objectType="Button" lockText="1"/>
</file>

<file path=xl/ctrlProps/ctrlProp325.xml><?xml version="1.0" encoding="utf-8"?>
<formControlPr xmlns="http://schemas.microsoft.com/office/spreadsheetml/2009/9/main" objectType="Button" lockText="1"/>
</file>

<file path=xl/ctrlProps/ctrlProp326.xml><?xml version="1.0" encoding="utf-8"?>
<formControlPr xmlns="http://schemas.microsoft.com/office/spreadsheetml/2009/9/main" objectType="Button" lockText="1"/>
</file>

<file path=xl/ctrlProps/ctrlProp327.xml><?xml version="1.0" encoding="utf-8"?>
<formControlPr xmlns="http://schemas.microsoft.com/office/spreadsheetml/2009/9/main" objectType="GBox" noThreeD="1"/>
</file>

<file path=xl/ctrlProps/ctrlProp328.xml><?xml version="1.0" encoding="utf-8"?>
<formControlPr xmlns="http://schemas.microsoft.com/office/spreadsheetml/2009/9/main" objectType="Button" lockText="1"/>
</file>

<file path=xl/ctrlProps/ctrlProp329.xml><?xml version="1.0" encoding="utf-8"?>
<formControlPr xmlns="http://schemas.microsoft.com/office/spreadsheetml/2009/9/main" objectType="Button" lockText="1"/>
</file>

<file path=xl/ctrlProps/ctrlProp330.xml><?xml version="1.0" encoding="utf-8"?>
<formControlPr xmlns="http://schemas.microsoft.com/office/spreadsheetml/2009/9/main" objectType="Button" lockText="1"/>
</file>

<file path=xl/ctrlProps/ctrlProp331.xml><?xml version="1.0" encoding="utf-8"?>
<formControlPr xmlns="http://schemas.microsoft.com/office/spreadsheetml/2009/9/main" objectType="Button" lockText="1"/>
</file>

<file path=xl/ctrlProps/ctrlProp332.xml><?xml version="1.0" encoding="utf-8"?>
<formControlPr xmlns="http://schemas.microsoft.com/office/spreadsheetml/2009/9/main" objectType="Button" lockText="1"/>
</file>

<file path=xl/ctrlProps/ctrlProp333.xml><?xml version="1.0" encoding="utf-8"?>
<formControlPr xmlns="http://schemas.microsoft.com/office/spreadsheetml/2009/9/main" objectType="Button" lockText="1"/>
</file>

<file path=xl/ctrlProps/ctrlProp334.xml><?xml version="1.0" encoding="utf-8"?>
<formControlPr xmlns="http://schemas.microsoft.com/office/spreadsheetml/2009/9/main" objectType="Button" lockText="1"/>
</file>

<file path=xl/ctrlProps/ctrlProp335.xml><?xml version="1.0" encoding="utf-8"?>
<formControlPr xmlns="http://schemas.microsoft.com/office/spreadsheetml/2009/9/main" objectType="Button" lockText="1"/>
</file>

<file path=xl/ctrlProps/ctrlProp336.xml><?xml version="1.0" encoding="utf-8"?>
<formControlPr xmlns="http://schemas.microsoft.com/office/spreadsheetml/2009/9/main" objectType="Button" lockText="1"/>
</file>

<file path=xl/ctrlProps/ctrlProp337.xml><?xml version="1.0" encoding="utf-8"?>
<formControlPr xmlns="http://schemas.microsoft.com/office/spreadsheetml/2009/9/main" objectType="Button" lockText="1"/>
</file>

<file path=xl/ctrlProps/ctrlProp338.xml><?xml version="1.0" encoding="utf-8"?>
<formControlPr xmlns="http://schemas.microsoft.com/office/spreadsheetml/2009/9/main" objectType="Button" lockText="1"/>
</file>

<file path=xl/ctrlProps/ctrlProp339.xml><?xml version="1.0" encoding="utf-8"?>
<formControlPr xmlns="http://schemas.microsoft.com/office/spreadsheetml/2009/9/main" objectType="Button" lockText="1"/>
</file>

<file path=xl/ctrlProps/ctrlProp340.xml><?xml version="1.0" encoding="utf-8"?>
<formControlPr xmlns="http://schemas.microsoft.com/office/spreadsheetml/2009/9/main" objectType="Button" lockText="1"/>
</file>

<file path=xl/ctrlProps/ctrlProp341.xml><?xml version="1.0" encoding="utf-8"?>
<formControlPr xmlns="http://schemas.microsoft.com/office/spreadsheetml/2009/9/main" objectType="Button" lockText="1"/>
</file>

<file path=xl/ctrlProps/ctrlProp342.xml><?xml version="1.0" encoding="utf-8"?>
<formControlPr xmlns="http://schemas.microsoft.com/office/spreadsheetml/2009/9/main" objectType="Button" lockText="1"/>
</file>

<file path=xl/ctrlProps/ctrlProp343.xml><?xml version="1.0" encoding="utf-8"?>
<formControlPr xmlns="http://schemas.microsoft.com/office/spreadsheetml/2009/9/main" objectType="Button" lockText="1"/>
</file>

<file path=xl/ctrlProps/ctrlProp344.xml><?xml version="1.0" encoding="utf-8"?>
<formControlPr xmlns="http://schemas.microsoft.com/office/spreadsheetml/2009/9/main" objectType="Button" lockText="1"/>
</file>

<file path=xl/ctrlProps/ctrlProp345.xml><?xml version="1.0" encoding="utf-8"?>
<formControlPr xmlns="http://schemas.microsoft.com/office/spreadsheetml/2009/9/main" objectType="Button" lockText="1"/>
</file>

<file path=xl/ctrlProps/ctrlProp346.xml><?xml version="1.0" encoding="utf-8"?>
<formControlPr xmlns="http://schemas.microsoft.com/office/spreadsheetml/2009/9/main" objectType="GBox" noThreeD="1"/>
</file>

<file path=xl/ctrlProps/ctrlProp347.xml><?xml version="1.0" encoding="utf-8"?>
<formControlPr xmlns="http://schemas.microsoft.com/office/spreadsheetml/2009/9/main" objectType="Button" lockText="1"/>
</file>

<file path=xl/ctrlProps/ctrlProp348.xml><?xml version="1.0" encoding="utf-8"?>
<formControlPr xmlns="http://schemas.microsoft.com/office/spreadsheetml/2009/9/main" objectType="Button" lockText="1"/>
</file>

<file path=xl/ctrlProps/ctrlProp349.xml><?xml version="1.0" encoding="utf-8"?>
<formControlPr xmlns="http://schemas.microsoft.com/office/spreadsheetml/2009/9/main" objectType="Button" lockText="1"/>
</file>

<file path=xl/ctrlProps/ctrlProp350.xml><?xml version="1.0" encoding="utf-8"?>
<formControlPr xmlns="http://schemas.microsoft.com/office/spreadsheetml/2009/9/main" objectType="Button" lockText="1"/>
</file>

<file path=xl/ctrlProps/ctrlProp351.xml><?xml version="1.0" encoding="utf-8"?>
<formControlPr xmlns="http://schemas.microsoft.com/office/spreadsheetml/2009/9/main" objectType="Button" lockText="1"/>
</file>

<file path=xl/ctrlProps/ctrlProp352.xml><?xml version="1.0" encoding="utf-8"?>
<formControlPr xmlns="http://schemas.microsoft.com/office/spreadsheetml/2009/9/main" objectType="Button" lockText="1"/>
</file>

<file path=xl/ctrlProps/ctrlProp353.xml><?xml version="1.0" encoding="utf-8"?>
<formControlPr xmlns="http://schemas.microsoft.com/office/spreadsheetml/2009/9/main" objectType="Button" lockText="1"/>
</file>

<file path=xl/ctrlProps/ctrlProp354.xml><?xml version="1.0" encoding="utf-8"?>
<formControlPr xmlns="http://schemas.microsoft.com/office/spreadsheetml/2009/9/main" objectType="Button" lockText="1"/>
</file>

<file path=xl/ctrlProps/ctrlProp355.xml><?xml version="1.0" encoding="utf-8"?>
<formControlPr xmlns="http://schemas.microsoft.com/office/spreadsheetml/2009/9/main" objectType="Button" lockText="1"/>
</file>

<file path=xl/ctrlProps/ctrlProp356.xml><?xml version="1.0" encoding="utf-8"?>
<formControlPr xmlns="http://schemas.microsoft.com/office/spreadsheetml/2009/9/main" objectType="Button" lockText="1"/>
</file>

<file path=xl/ctrlProps/ctrlProp357.xml><?xml version="1.0" encoding="utf-8"?>
<formControlPr xmlns="http://schemas.microsoft.com/office/spreadsheetml/2009/9/main" objectType="Button" lockText="1"/>
</file>

<file path=xl/ctrlProps/ctrlProp358.xml><?xml version="1.0" encoding="utf-8"?>
<formControlPr xmlns="http://schemas.microsoft.com/office/spreadsheetml/2009/9/main" objectType="Button" lockText="1"/>
</file>

<file path=xl/ctrlProps/ctrlProp359.xml><?xml version="1.0" encoding="utf-8"?>
<formControlPr xmlns="http://schemas.microsoft.com/office/spreadsheetml/2009/9/main" objectType="Button" lockText="1"/>
</file>

<file path=xl/ctrlProps/ctrlProp360.xml><?xml version="1.0" encoding="utf-8"?>
<formControlPr xmlns="http://schemas.microsoft.com/office/spreadsheetml/2009/9/main" objectType="Button" lockText="1"/>
</file>

<file path=xl/ctrlProps/ctrlProp361.xml><?xml version="1.0" encoding="utf-8"?>
<formControlPr xmlns="http://schemas.microsoft.com/office/spreadsheetml/2009/9/main" objectType="Button" lockText="1"/>
</file>

<file path=xl/ctrlProps/ctrlProp362.xml><?xml version="1.0" encoding="utf-8"?>
<formControlPr xmlns="http://schemas.microsoft.com/office/spreadsheetml/2009/9/main" objectType="Button" lockText="1"/>
</file>

<file path=xl/ctrlProps/ctrlProp363.xml><?xml version="1.0" encoding="utf-8"?>
<formControlPr xmlns="http://schemas.microsoft.com/office/spreadsheetml/2009/9/main" objectType="Button" lockText="1"/>
</file>

<file path=xl/ctrlProps/ctrlProp364.xml><?xml version="1.0" encoding="utf-8"?>
<formControlPr xmlns="http://schemas.microsoft.com/office/spreadsheetml/2009/9/main" objectType="Button" lockText="1"/>
</file>

<file path=xl/ctrlProps/ctrlProp365.xml><?xml version="1.0" encoding="utf-8"?>
<formControlPr xmlns="http://schemas.microsoft.com/office/spreadsheetml/2009/9/main" objectType="Button" lockText="1"/>
</file>

<file path=xl/ctrlProps/ctrlProp366.xml><?xml version="1.0" encoding="utf-8"?>
<formControlPr xmlns="http://schemas.microsoft.com/office/spreadsheetml/2009/9/main" objectType="Button" lockText="1"/>
</file>

<file path=xl/ctrlProps/ctrlProp367.xml><?xml version="1.0" encoding="utf-8"?>
<formControlPr xmlns="http://schemas.microsoft.com/office/spreadsheetml/2009/9/main" objectType="GBox" noThreeD="1"/>
</file>

<file path=xl/ctrlProps/ctrlProp368.xml><?xml version="1.0" encoding="utf-8"?>
<formControlPr xmlns="http://schemas.microsoft.com/office/spreadsheetml/2009/9/main" objectType="Button" lockText="1"/>
</file>

<file path=xl/ctrlProps/ctrlProp369.xml><?xml version="1.0" encoding="utf-8"?>
<formControlPr xmlns="http://schemas.microsoft.com/office/spreadsheetml/2009/9/main" objectType="Button" lockText="1"/>
</file>

<file path=xl/ctrlProps/ctrlProp370.xml><?xml version="1.0" encoding="utf-8"?>
<formControlPr xmlns="http://schemas.microsoft.com/office/spreadsheetml/2009/9/main" objectType="Button" lockText="1"/>
</file>

<file path=xl/ctrlProps/ctrlProp371.xml><?xml version="1.0" encoding="utf-8"?>
<formControlPr xmlns="http://schemas.microsoft.com/office/spreadsheetml/2009/9/main" objectType="Button" lockText="1"/>
</file>

<file path=xl/ctrlProps/ctrlProp372.xml><?xml version="1.0" encoding="utf-8"?>
<formControlPr xmlns="http://schemas.microsoft.com/office/spreadsheetml/2009/9/main" objectType="Button" lockText="1"/>
</file>

<file path=xl/ctrlProps/ctrlProp373.xml><?xml version="1.0" encoding="utf-8"?>
<formControlPr xmlns="http://schemas.microsoft.com/office/spreadsheetml/2009/9/main" objectType="Button" lockText="1"/>
</file>

<file path=xl/ctrlProps/ctrlProp374.xml><?xml version="1.0" encoding="utf-8"?>
<formControlPr xmlns="http://schemas.microsoft.com/office/spreadsheetml/2009/9/main" objectType="Button" lockText="1"/>
</file>

<file path=xl/ctrlProps/ctrlProp375.xml><?xml version="1.0" encoding="utf-8"?>
<formControlPr xmlns="http://schemas.microsoft.com/office/spreadsheetml/2009/9/main" objectType="Button" lockText="1"/>
</file>

<file path=xl/ctrlProps/ctrlProp376.xml><?xml version="1.0" encoding="utf-8"?>
<formControlPr xmlns="http://schemas.microsoft.com/office/spreadsheetml/2009/9/main" objectType="Button" lockText="1"/>
</file>

<file path=xl/ctrlProps/ctrlProp377.xml><?xml version="1.0" encoding="utf-8"?>
<formControlPr xmlns="http://schemas.microsoft.com/office/spreadsheetml/2009/9/main" objectType="Button" lockText="1"/>
</file>

<file path=xl/ctrlProps/ctrlProp378.xml><?xml version="1.0" encoding="utf-8"?>
<formControlPr xmlns="http://schemas.microsoft.com/office/spreadsheetml/2009/9/main" objectType="Button" lockText="1"/>
</file>

<file path=xl/ctrlProps/ctrlProp379.xml><?xml version="1.0" encoding="utf-8"?>
<formControlPr xmlns="http://schemas.microsoft.com/office/spreadsheetml/2009/9/main" objectType="Button" lockText="1"/>
</file>

<file path=xl/ctrlProps/ctrlProp380.xml><?xml version="1.0" encoding="utf-8"?>
<formControlPr xmlns="http://schemas.microsoft.com/office/spreadsheetml/2009/9/main" objectType="Button" lockText="1"/>
</file>

<file path=xl/ctrlProps/ctrlProp381.xml><?xml version="1.0" encoding="utf-8"?>
<formControlPr xmlns="http://schemas.microsoft.com/office/spreadsheetml/2009/9/main" objectType="Button" lockText="1"/>
</file>

<file path=xl/ctrlProps/ctrlProp382.xml><?xml version="1.0" encoding="utf-8"?>
<formControlPr xmlns="http://schemas.microsoft.com/office/spreadsheetml/2009/9/main" objectType="Button" lockText="1"/>
</file>

<file path=xl/ctrlProps/ctrlProp383.xml><?xml version="1.0" encoding="utf-8"?>
<formControlPr xmlns="http://schemas.microsoft.com/office/spreadsheetml/2009/9/main" objectType="Button" lockText="1"/>
</file>

<file path=xl/ctrlProps/ctrlProp384.xml><?xml version="1.0" encoding="utf-8"?>
<formControlPr xmlns="http://schemas.microsoft.com/office/spreadsheetml/2009/9/main" objectType="Button" lockText="1"/>
</file>

<file path=xl/ctrlProps/ctrlProp385.xml><?xml version="1.0" encoding="utf-8"?>
<formControlPr xmlns="http://schemas.microsoft.com/office/spreadsheetml/2009/9/main" objectType="Button" lockText="1"/>
</file>

<file path=xl/ctrlProps/ctrlProp386.xml><?xml version="1.0" encoding="utf-8"?>
<formControlPr xmlns="http://schemas.microsoft.com/office/spreadsheetml/2009/9/main" objectType="Button" lockText="1"/>
</file>

<file path=xl/ctrlProps/ctrlProp387.xml><?xml version="1.0" encoding="utf-8"?>
<formControlPr xmlns="http://schemas.microsoft.com/office/spreadsheetml/2009/9/main" objectType="GBox" noThreeD="1"/>
</file>

<file path=xl/ctrlProps/ctrlProp388.xml><?xml version="1.0" encoding="utf-8"?>
<formControlPr xmlns="http://schemas.microsoft.com/office/spreadsheetml/2009/9/main" objectType="Button" lockText="1"/>
</file>

<file path=xl/ctrlProps/ctrlProp389.xml><?xml version="1.0" encoding="utf-8"?>
<formControlPr xmlns="http://schemas.microsoft.com/office/spreadsheetml/2009/9/main" objectType="Button" lockText="1"/>
</file>

<file path=xl/ctrlProps/ctrlProp390.xml><?xml version="1.0" encoding="utf-8"?>
<formControlPr xmlns="http://schemas.microsoft.com/office/spreadsheetml/2009/9/main" objectType="Button" lockText="1"/>
</file>

<file path=xl/ctrlProps/ctrlProp391.xml><?xml version="1.0" encoding="utf-8"?>
<formControlPr xmlns="http://schemas.microsoft.com/office/spreadsheetml/2009/9/main" objectType="Button" lockText="1"/>
</file>

<file path=xl/ctrlProps/ctrlProp392.xml><?xml version="1.0" encoding="utf-8"?>
<formControlPr xmlns="http://schemas.microsoft.com/office/spreadsheetml/2009/9/main" objectType="Button" lockText="1"/>
</file>

<file path=xl/ctrlProps/ctrlProp393.xml><?xml version="1.0" encoding="utf-8"?>
<formControlPr xmlns="http://schemas.microsoft.com/office/spreadsheetml/2009/9/main" objectType="Button" lockText="1"/>
</file>

<file path=xl/ctrlProps/ctrlProp394.xml><?xml version="1.0" encoding="utf-8"?>
<formControlPr xmlns="http://schemas.microsoft.com/office/spreadsheetml/2009/9/main" objectType="Button" lockText="1"/>
</file>

<file path=xl/ctrlProps/ctrlProp395.xml><?xml version="1.0" encoding="utf-8"?>
<formControlPr xmlns="http://schemas.microsoft.com/office/spreadsheetml/2009/9/main" objectType="Button" lockText="1"/>
</file>

<file path=xl/ctrlProps/ctrlProp396.xml><?xml version="1.0" encoding="utf-8"?>
<formControlPr xmlns="http://schemas.microsoft.com/office/spreadsheetml/2009/9/main" objectType="Button" lockText="1"/>
</file>

<file path=xl/ctrlProps/ctrlProp397.xml><?xml version="1.0" encoding="utf-8"?>
<formControlPr xmlns="http://schemas.microsoft.com/office/spreadsheetml/2009/9/main" objectType="Button" lockText="1"/>
</file>

<file path=xl/ctrlProps/ctrlProp398.xml><?xml version="1.0" encoding="utf-8"?>
<formControlPr xmlns="http://schemas.microsoft.com/office/spreadsheetml/2009/9/main" objectType="Button" lockText="1"/>
</file>

<file path=xl/ctrlProps/ctrlProp399.xml><?xml version="1.0" encoding="utf-8"?>
<formControlPr xmlns="http://schemas.microsoft.com/office/spreadsheetml/2009/9/main" objectType="Button" lockText="1"/>
</file>

<file path=xl/ctrlProps/ctrlProp400.xml><?xml version="1.0" encoding="utf-8"?>
<formControlPr xmlns="http://schemas.microsoft.com/office/spreadsheetml/2009/9/main" objectType="Button" lockText="1"/>
</file>

<file path=xl/ctrlProps/ctrlProp401.xml><?xml version="1.0" encoding="utf-8"?>
<formControlPr xmlns="http://schemas.microsoft.com/office/spreadsheetml/2009/9/main" objectType="Button" lockText="1"/>
</file>

<file path=xl/ctrlProps/ctrlProp402.xml><?xml version="1.0" encoding="utf-8"?>
<formControlPr xmlns="http://schemas.microsoft.com/office/spreadsheetml/2009/9/main" objectType="Button" lockText="1"/>
</file>

<file path=xl/ctrlProps/ctrlProp403.xml><?xml version="1.0" encoding="utf-8"?>
<formControlPr xmlns="http://schemas.microsoft.com/office/spreadsheetml/2009/9/main" objectType="Button" lockText="1"/>
</file>

<file path=xl/ctrlProps/ctrlProp404.xml><?xml version="1.0" encoding="utf-8"?>
<formControlPr xmlns="http://schemas.microsoft.com/office/spreadsheetml/2009/9/main" objectType="Button" lockText="1"/>
</file>

<file path=xl/ctrlProps/ctrlProp405.xml><?xml version="1.0" encoding="utf-8"?>
<formControlPr xmlns="http://schemas.microsoft.com/office/spreadsheetml/2009/9/main" objectType="Button" lockText="1"/>
</file>

<file path=xl/ctrlProps/ctrlProp406.xml><?xml version="1.0" encoding="utf-8"?>
<formControlPr xmlns="http://schemas.microsoft.com/office/spreadsheetml/2009/9/main" objectType="Button" lockText="1"/>
</file>

<file path=xl/ctrlProps/ctrlProp407.xml><?xml version="1.0" encoding="utf-8"?>
<formControlPr xmlns="http://schemas.microsoft.com/office/spreadsheetml/2009/9/main" objectType="Button" lockText="1"/>
</file>

<file path=xl/ctrlProps/ctrlProp408.xml><?xml version="1.0" encoding="utf-8"?>
<formControlPr xmlns="http://schemas.microsoft.com/office/spreadsheetml/2009/9/main" objectType="GBox" noThreeD="1"/>
</file>

<file path=xl/ctrlProps/ctrlProp409.xml><?xml version="1.0" encoding="utf-8"?>
<formControlPr xmlns="http://schemas.microsoft.com/office/spreadsheetml/2009/9/main" objectType="Button" lockText="1"/>
</file>

<file path=xl/ctrlProps/ctrlProp410.xml><?xml version="1.0" encoding="utf-8"?>
<formControlPr xmlns="http://schemas.microsoft.com/office/spreadsheetml/2009/9/main" objectType="Button" lockText="1"/>
</file>

<file path=xl/ctrlProps/ctrlProp411.xml><?xml version="1.0" encoding="utf-8"?>
<formControlPr xmlns="http://schemas.microsoft.com/office/spreadsheetml/2009/9/main" objectType="Button" lockText="1"/>
</file>

<file path=xl/ctrlProps/ctrlProp412.xml><?xml version="1.0" encoding="utf-8"?>
<formControlPr xmlns="http://schemas.microsoft.com/office/spreadsheetml/2009/9/main" objectType="Button" lockText="1"/>
</file>

<file path=xl/ctrlProps/ctrlProp413.xml><?xml version="1.0" encoding="utf-8"?>
<formControlPr xmlns="http://schemas.microsoft.com/office/spreadsheetml/2009/9/main" objectType="Button" lockText="1"/>
</file>

<file path=xl/ctrlProps/ctrlProp414.xml><?xml version="1.0" encoding="utf-8"?>
<formControlPr xmlns="http://schemas.microsoft.com/office/spreadsheetml/2009/9/main" objectType="Button" lockText="1"/>
</file>

<file path=xl/ctrlProps/ctrlProp415.xml><?xml version="1.0" encoding="utf-8"?>
<formControlPr xmlns="http://schemas.microsoft.com/office/spreadsheetml/2009/9/main" objectType="Button" lockText="1"/>
</file>

<file path=xl/ctrlProps/ctrlProp416.xml><?xml version="1.0" encoding="utf-8"?>
<formControlPr xmlns="http://schemas.microsoft.com/office/spreadsheetml/2009/9/main" objectType="Button" lockText="1"/>
</file>

<file path=xl/ctrlProps/ctrlProp417.xml><?xml version="1.0" encoding="utf-8"?>
<formControlPr xmlns="http://schemas.microsoft.com/office/spreadsheetml/2009/9/main" objectType="Button" lockText="1"/>
</file>

<file path=xl/ctrlProps/ctrlProp418.xml><?xml version="1.0" encoding="utf-8"?>
<formControlPr xmlns="http://schemas.microsoft.com/office/spreadsheetml/2009/9/main" objectType="Button" lockText="1"/>
</file>

<file path=xl/ctrlProps/ctrlProp419.xml><?xml version="1.0" encoding="utf-8"?>
<formControlPr xmlns="http://schemas.microsoft.com/office/spreadsheetml/2009/9/main" objectType="Button" lockText="1"/>
</file>

<file path=xl/ctrlProps/ctrlProp420.xml><?xml version="1.0" encoding="utf-8"?>
<formControlPr xmlns="http://schemas.microsoft.com/office/spreadsheetml/2009/9/main" objectType="Button" lockText="1"/>
</file>

<file path=xl/ctrlProps/ctrlProp421.xml><?xml version="1.0" encoding="utf-8"?>
<formControlPr xmlns="http://schemas.microsoft.com/office/spreadsheetml/2009/9/main" objectType="Button" lockText="1"/>
</file>

<file path=xl/ctrlProps/ctrlProp422.xml><?xml version="1.0" encoding="utf-8"?>
<formControlPr xmlns="http://schemas.microsoft.com/office/spreadsheetml/2009/9/main" objectType="Button" lockText="1"/>
</file>

<file path=xl/ctrlProps/ctrlProp423.xml><?xml version="1.0" encoding="utf-8"?>
<formControlPr xmlns="http://schemas.microsoft.com/office/spreadsheetml/2009/9/main" objectType="Button" lockText="1"/>
</file>

<file path=xl/ctrlProps/ctrlProp424.xml><?xml version="1.0" encoding="utf-8"?>
<formControlPr xmlns="http://schemas.microsoft.com/office/spreadsheetml/2009/9/main" objectType="Button" lockText="1"/>
</file>

<file path=xl/ctrlProps/ctrlProp425.xml><?xml version="1.0" encoding="utf-8"?>
<formControlPr xmlns="http://schemas.microsoft.com/office/spreadsheetml/2009/9/main" objectType="Button" lockText="1"/>
</file>

<file path=xl/ctrlProps/ctrlProp426.xml><?xml version="1.0" encoding="utf-8"?>
<formControlPr xmlns="http://schemas.microsoft.com/office/spreadsheetml/2009/9/main" objectType="GBox" noThreeD="1"/>
</file>

<file path=xl/ctrlProps/ctrlProp427.xml><?xml version="1.0" encoding="utf-8"?>
<formControlPr xmlns="http://schemas.microsoft.com/office/spreadsheetml/2009/9/main" objectType="Button" lockText="1"/>
</file>

<file path=xl/ctrlProps/ctrlProp428.xml><?xml version="1.0" encoding="utf-8"?>
<formControlPr xmlns="http://schemas.microsoft.com/office/spreadsheetml/2009/9/main" objectType="Button" lockText="1"/>
</file>

<file path=xl/ctrlProps/ctrlProp429.xml><?xml version="1.0" encoding="utf-8"?>
<formControlPr xmlns="http://schemas.microsoft.com/office/spreadsheetml/2009/9/main" objectType="Button" lockText="1"/>
</file>

<file path=xl/ctrlProps/ctrlProp430.xml><?xml version="1.0" encoding="utf-8"?>
<formControlPr xmlns="http://schemas.microsoft.com/office/spreadsheetml/2009/9/main" objectType="Button" lockText="1"/>
</file>

<file path=xl/ctrlProps/ctrlProp431.xml><?xml version="1.0" encoding="utf-8"?>
<formControlPr xmlns="http://schemas.microsoft.com/office/spreadsheetml/2009/9/main" objectType="Button" lockText="1"/>
</file>

<file path=xl/ctrlProps/ctrlProp432.xml><?xml version="1.0" encoding="utf-8"?>
<formControlPr xmlns="http://schemas.microsoft.com/office/spreadsheetml/2009/9/main" objectType="Button" lockText="1"/>
</file>

<file path=xl/ctrlProps/ctrlProp433.xml><?xml version="1.0" encoding="utf-8"?>
<formControlPr xmlns="http://schemas.microsoft.com/office/spreadsheetml/2009/9/main" objectType="Button" lockText="1"/>
</file>

<file path=xl/ctrlProps/ctrlProp434.xml><?xml version="1.0" encoding="utf-8"?>
<formControlPr xmlns="http://schemas.microsoft.com/office/spreadsheetml/2009/9/main" objectType="Button" lockText="1"/>
</file>

<file path=xl/ctrlProps/ctrlProp435.xml><?xml version="1.0" encoding="utf-8"?>
<formControlPr xmlns="http://schemas.microsoft.com/office/spreadsheetml/2009/9/main" objectType="Button" lockText="1"/>
</file>

<file path=xl/ctrlProps/ctrlProp436.xml><?xml version="1.0" encoding="utf-8"?>
<formControlPr xmlns="http://schemas.microsoft.com/office/spreadsheetml/2009/9/main" objectType="Button" lockText="1"/>
</file>

<file path=xl/ctrlProps/ctrlProp437.xml><?xml version="1.0" encoding="utf-8"?>
<formControlPr xmlns="http://schemas.microsoft.com/office/spreadsheetml/2009/9/main" objectType="Button" lockText="1"/>
</file>

<file path=xl/ctrlProps/ctrlProp438.xml><?xml version="1.0" encoding="utf-8"?>
<formControlPr xmlns="http://schemas.microsoft.com/office/spreadsheetml/2009/9/main" objectType="Button" lockText="1"/>
</file>

<file path=xl/ctrlProps/ctrlProp439.xml><?xml version="1.0" encoding="utf-8"?>
<formControlPr xmlns="http://schemas.microsoft.com/office/spreadsheetml/2009/9/main" objectType="Button" lockText="1"/>
</file>

<file path=xl/ctrlProps/ctrlProp440.xml><?xml version="1.0" encoding="utf-8"?>
<formControlPr xmlns="http://schemas.microsoft.com/office/spreadsheetml/2009/9/main" objectType="Button" lockText="1"/>
</file>

<file path=xl/ctrlProps/ctrlProp441.xml><?xml version="1.0" encoding="utf-8"?>
<formControlPr xmlns="http://schemas.microsoft.com/office/spreadsheetml/2009/9/main" objectType="Button" lockText="1"/>
</file>

<file path=xl/ctrlProps/ctrlProp442.xml><?xml version="1.0" encoding="utf-8"?>
<formControlPr xmlns="http://schemas.microsoft.com/office/spreadsheetml/2009/9/main" objectType="Button" lockText="1"/>
</file>

<file path=xl/ctrlProps/ctrlProp443.xml><?xml version="1.0" encoding="utf-8"?>
<formControlPr xmlns="http://schemas.microsoft.com/office/spreadsheetml/2009/9/main" objectType="Button" lockText="1"/>
</file>

<file path=xl/ctrlProps/ctrlProp444.xml><?xml version="1.0" encoding="utf-8"?>
<formControlPr xmlns="http://schemas.microsoft.com/office/spreadsheetml/2009/9/main" objectType="GBox" noThreeD="1"/>
</file>

<file path=xl/ctrlProps/ctrlProp445.xml><?xml version="1.0" encoding="utf-8"?>
<formControlPr xmlns="http://schemas.microsoft.com/office/spreadsheetml/2009/9/main" objectType="Button" lockText="1"/>
</file>

<file path=xl/ctrlProps/ctrlProp446.xml><?xml version="1.0" encoding="utf-8"?>
<formControlPr xmlns="http://schemas.microsoft.com/office/spreadsheetml/2009/9/main" objectType="Button" lockText="1"/>
</file>

<file path=xl/ctrlProps/ctrlProp447.xml><?xml version="1.0" encoding="utf-8"?>
<formControlPr xmlns="http://schemas.microsoft.com/office/spreadsheetml/2009/9/main" objectType="Button" lockText="1"/>
</file>

<file path=xl/ctrlProps/ctrlProp448.xml><?xml version="1.0" encoding="utf-8"?>
<formControlPr xmlns="http://schemas.microsoft.com/office/spreadsheetml/2009/9/main" objectType="Button" lockText="1"/>
</file>

<file path=xl/ctrlProps/ctrlProp449.xml><?xml version="1.0" encoding="utf-8"?>
<formControlPr xmlns="http://schemas.microsoft.com/office/spreadsheetml/2009/9/main" objectType="Button" lockText="1"/>
</file>

<file path=xl/ctrlProps/ctrlProp450.xml><?xml version="1.0" encoding="utf-8"?>
<formControlPr xmlns="http://schemas.microsoft.com/office/spreadsheetml/2009/9/main" objectType="Button" lockText="1"/>
</file>

<file path=xl/ctrlProps/ctrlProp451.xml><?xml version="1.0" encoding="utf-8"?>
<formControlPr xmlns="http://schemas.microsoft.com/office/spreadsheetml/2009/9/main" objectType="Button" lockText="1"/>
</file>

<file path=xl/ctrlProps/ctrlProp452.xml><?xml version="1.0" encoding="utf-8"?>
<formControlPr xmlns="http://schemas.microsoft.com/office/spreadsheetml/2009/9/main" objectType="Button" lockText="1"/>
</file>

<file path=xl/ctrlProps/ctrlProp453.xml><?xml version="1.0" encoding="utf-8"?>
<formControlPr xmlns="http://schemas.microsoft.com/office/spreadsheetml/2009/9/main" objectType="Button" lockText="1"/>
</file>

<file path=xl/ctrlProps/ctrlProp454.xml><?xml version="1.0" encoding="utf-8"?>
<formControlPr xmlns="http://schemas.microsoft.com/office/spreadsheetml/2009/9/main" objectType="Button" lockText="1"/>
</file>

<file path=xl/ctrlProps/ctrlProp455.xml><?xml version="1.0" encoding="utf-8"?>
<formControlPr xmlns="http://schemas.microsoft.com/office/spreadsheetml/2009/9/main" objectType="Button" lockText="1"/>
</file>

<file path=xl/ctrlProps/ctrlProp456.xml><?xml version="1.0" encoding="utf-8"?>
<formControlPr xmlns="http://schemas.microsoft.com/office/spreadsheetml/2009/9/main" objectType="Button" lockText="1"/>
</file>

<file path=xl/ctrlProps/ctrlProp457.xml><?xml version="1.0" encoding="utf-8"?>
<formControlPr xmlns="http://schemas.microsoft.com/office/spreadsheetml/2009/9/main" objectType="Button" lockText="1"/>
</file>

<file path=xl/ctrlProps/ctrlProp458.xml><?xml version="1.0" encoding="utf-8"?>
<formControlPr xmlns="http://schemas.microsoft.com/office/spreadsheetml/2009/9/main" objectType="Button" lockText="1"/>
</file>

<file path=xl/ctrlProps/ctrlProp459.xml><?xml version="1.0" encoding="utf-8"?>
<formControlPr xmlns="http://schemas.microsoft.com/office/spreadsheetml/2009/9/main" objectType="Button" lockText="1"/>
</file>

<file path=xl/ctrlProps/ctrlProp460.xml><?xml version="1.0" encoding="utf-8"?>
<formControlPr xmlns="http://schemas.microsoft.com/office/spreadsheetml/2009/9/main" objectType="Button" lockText="1"/>
</file>

<file path=xl/ctrlProps/ctrlProp461.xml><?xml version="1.0" encoding="utf-8"?>
<formControlPr xmlns="http://schemas.microsoft.com/office/spreadsheetml/2009/9/main" objectType="Button" lockText="1"/>
</file>

<file path=xl/ctrlProps/ctrlProp462.xml><?xml version="1.0" encoding="utf-8"?>
<formControlPr xmlns="http://schemas.microsoft.com/office/spreadsheetml/2009/9/main" objectType="GBox" noThreeD="1"/>
</file>

<file path=xl/ctrlProps/ctrlProp463.xml><?xml version="1.0" encoding="utf-8"?>
<formControlPr xmlns="http://schemas.microsoft.com/office/spreadsheetml/2009/9/main" objectType="Button" lockText="1"/>
</file>

<file path=xl/ctrlProps/ctrlProp464.xml><?xml version="1.0" encoding="utf-8"?>
<formControlPr xmlns="http://schemas.microsoft.com/office/spreadsheetml/2009/9/main" objectType="Button" lockText="1"/>
</file>

<file path=xl/ctrlProps/ctrlProp465.xml><?xml version="1.0" encoding="utf-8"?>
<formControlPr xmlns="http://schemas.microsoft.com/office/spreadsheetml/2009/9/main" objectType="Button" lockText="1"/>
</file>

<file path=xl/ctrlProps/ctrlProp466.xml><?xml version="1.0" encoding="utf-8"?>
<formControlPr xmlns="http://schemas.microsoft.com/office/spreadsheetml/2009/9/main" objectType="Button" lockText="1"/>
</file>

<file path=xl/ctrlProps/ctrlProp467.xml><?xml version="1.0" encoding="utf-8"?>
<formControlPr xmlns="http://schemas.microsoft.com/office/spreadsheetml/2009/9/main" objectType="Button" lockText="1"/>
</file>

<file path=xl/ctrlProps/ctrlProp468.xml><?xml version="1.0" encoding="utf-8"?>
<formControlPr xmlns="http://schemas.microsoft.com/office/spreadsheetml/2009/9/main" objectType="Button" lockText="1"/>
</file>

<file path=xl/ctrlProps/ctrlProp469.xml><?xml version="1.0" encoding="utf-8"?>
<formControlPr xmlns="http://schemas.microsoft.com/office/spreadsheetml/2009/9/main" objectType="Button" lockText="1"/>
</file>

<file path=xl/ctrlProps/ctrlProp470.xml><?xml version="1.0" encoding="utf-8"?>
<formControlPr xmlns="http://schemas.microsoft.com/office/spreadsheetml/2009/9/main" objectType="Button" lockText="1"/>
</file>

<file path=xl/ctrlProps/ctrlProp471.xml><?xml version="1.0" encoding="utf-8"?>
<formControlPr xmlns="http://schemas.microsoft.com/office/spreadsheetml/2009/9/main" objectType="Button" lockText="1"/>
</file>

<file path=xl/ctrlProps/ctrlProp472.xml><?xml version="1.0" encoding="utf-8"?>
<formControlPr xmlns="http://schemas.microsoft.com/office/spreadsheetml/2009/9/main" objectType="Button" lockText="1"/>
</file>

<file path=xl/ctrlProps/ctrlProp473.xml><?xml version="1.0" encoding="utf-8"?>
<formControlPr xmlns="http://schemas.microsoft.com/office/spreadsheetml/2009/9/main" objectType="Button" lockText="1"/>
</file>

<file path=xl/ctrlProps/ctrlProp474.xml><?xml version="1.0" encoding="utf-8"?>
<formControlPr xmlns="http://schemas.microsoft.com/office/spreadsheetml/2009/9/main" objectType="Button" lockText="1"/>
</file>

<file path=xl/ctrlProps/ctrlProp475.xml><?xml version="1.0" encoding="utf-8"?>
<formControlPr xmlns="http://schemas.microsoft.com/office/spreadsheetml/2009/9/main" objectType="Button" lockText="1"/>
</file>

<file path=xl/ctrlProps/ctrlProp476.xml><?xml version="1.0" encoding="utf-8"?>
<formControlPr xmlns="http://schemas.microsoft.com/office/spreadsheetml/2009/9/main" objectType="Button" lockText="1"/>
</file>

<file path=xl/ctrlProps/ctrlProp477.xml><?xml version="1.0" encoding="utf-8"?>
<formControlPr xmlns="http://schemas.microsoft.com/office/spreadsheetml/2009/9/main" objectType="Button" lockText="1"/>
</file>

<file path=xl/ctrlProps/ctrlProp478.xml><?xml version="1.0" encoding="utf-8"?>
<formControlPr xmlns="http://schemas.microsoft.com/office/spreadsheetml/2009/9/main" objectType="Button" lockText="1"/>
</file>

<file path=xl/ctrlProps/ctrlProp479.xml><?xml version="1.0" encoding="utf-8"?>
<formControlPr xmlns="http://schemas.microsoft.com/office/spreadsheetml/2009/9/main" objectType="Button" lockText="1"/>
</file>

<file path=xl/ctrlProps/ctrlProp480.xml><?xml version="1.0" encoding="utf-8"?>
<formControlPr xmlns="http://schemas.microsoft.com/office/spreadsheetml/2009/9/main" objectType="GBox" noThreeD="1"/>
</file>

<file path=xl/ctrlProps/ctrlProp481.xml><?xml version="1.0" encoding="utf-8"?>
<formControlPr xmlns="http://schemas.microsoft.com/office/spreadsheetml/2009/9/main" objectType="Button" lockText="1"/>
</file>

<file path=xl/ctrlProps/ctrlProp482.xml><?xml version="1.0" encoding="utf-8"?>
<formControlPr xmlns="http://schemas.microsoft.com/office/spreadsheetml/2009/9/main" objectType="Button" lockText="1"/>
</file>

<file path=xl/ctrlProps/ctrlProp483.xml><?xml version="1.0" encoding="utf-8"?>
<formControlPr xmlns="http://schemas.microsoft.com/office/spreadsheetml/2009/9/main" objectType="Button" lockText="1"/>
</file>

<file path=xl/ctrlProps/ctrlProp484.xml><?xml version="1.0" encoding="utf-8"?>
<formControlPr xmlns="http://schemas.microsoft.com/office/spreadsheetml/2009/9/main" objectType="Button" lockText="1"/>
</file>

<file path=xl/ctrlProps/ctrlProp485.xml><?xml version="1.0" encoding="utf-8"?>
<formControlPr xmlns="http://schemas.microsoft.com/office/spreadsheetml/2009/9/main" objectType="Button" lockText="1"/>
</file>

<file path=xl/ctrlProps/ctrlProp486.xml><?xml version="1.0" encoding="utf-8"?>
<formControlPr xmlns="http://schemas.microsoft.com/office/spreadsheetml/2009/9/main" objectType="Button" lockText="1"/>
</file>

<file path=xl/ctrlProps/ctrlProp487.xml><?xml version="1.0" encoding="utf-8"?>
<formControlPr xmlns="http://schemas.microsoft.com/office/spreadsheetml/2009/9/main" objectType="Button" lockText="1"/>
</file>

<file path=xl/ctrlProps/ctrlProp488.xml><?xml version="1.0" encoding="utf-8"?>
<formControlPr xmlns="http://schemas.microsoft.com/office/spreadsheetml/2009/9/main" objectType="Button" lockText="1"/>
</file>

<file path=xl/ctrlProps/ctrlProp489.xml><?xml version="1.0" encoding="utf-8"?>
<formControlPr xmlns="http://schemas.microsoft.com/office/spreadsheetml/2009/9/main" objectType="Button" lockText="1"/>
</file>

<file path=xl/ctrlProps/ctrlProp490.xml><?xml version="1.0" encoding="utf-8"?>
<formControlPr xmlns="http://schemas.microsoft.com/office/spreadsheetml/2009/9/main" objectType="Button" lockText="1"/>
</file>

<file path=xl/ctrlProps/ctrlProp491.xml><?xml version="1.0" encoding="utf-8"?>
<formControlPr xmlns="http://schemas.microsoft.com/office/spreadsheetml/2009/9/main" objectType="Button" lockText="1"/>
</file>

<file path=xl/ctrlProps/ctrlProp492.xml><?xml version="1.0" encoding="utf-8"?>
<formControlPr xmlns="http://schemas.microsoft.com/office/spreadsheetml/2009/9/main" objectType="Button" lockText="1"/>
</file>

<file path=xl/ctrlProps/ctrlProp493.xml><?xml version="1.0" encoding="utf-8"?>
<formControlPr xmlns="http://schemas.microsoft.com/office/spreadsheetml/2009/9/main" objectType="Button" lockText="1"/>
</file>

<file path=xl/ctrlProps/ctrlProp494.xml><?xml version="1.0" encoding="utf-8"?>
<formControlPr xmlns="http://schemas.microsoft.com/office/spreadsheetml/2009/9/main" objectType="Button" lockText="1"/>
</file>

<file path=xl/ctrlProps/ctrlProp495.xml><?xml version="1.0" encoding="utf-8"?>
<formControlPr xmlns="http://schemas.microsoft.com/office/spreadsheetml/2009/9/main" objectType="Button" lockText="1"/>
</file>

<file path=xl/ctrlProps/ctrlProp496.xml><?xml version="1.0" encoding="utf-8"?>
<formControlPr xmlns="http://schemas.microsoft.com/office/spreadsheetml/2009/9/main" objectType="Button" lockText="1"/>
</file>

<file path=xl/ctrlProps/ctrlProp497.xml><?xml version="1.0" encoding="utf-8"?>
<formControlPr xmlns="http://schemas.microsoft.com/office/spreadsheetml/2009/9/main" objectType="Button" lockText="1"/>
</file>

<file path=xl/ctrlProps/ctrlProp498.xml><?xml version="1.0" encoding="utf-8"?>
<formControlPr xmlns="http://schemas.microsoft.com/office/spreadsheetml/2009/9/main" objectType="Button" lockText="1"/>
</file>

<file path=xl/ctrlProps/ctrlProp499.xml><?xml version="1.0" encoding="utf-8"?>
<formControlPr xmlns="http://schemas.microsoft.com/office/spreadsheetml/2009/9/main" objectType="Button" lockText="1"/>
</file>

<file path=xl/ctrlProps/ctrlProp500.xml><?xml version="1.0" encoding="utf-8"?>
<formControlPr xmlns="http://schemas.microsoft.com/office/spreadsheetml/2009/9/main" objectType="Button" lockText="1"/>
</file>

<file path=xl/ctrlProps/ctrlProp501.xml><?xml version="1.0" encoding="utf-8"?>
<formControlPr xmlns="http://schemas.microsoft.com/office/spreadsheetml/2009/9/main" objectType="Button" lockText="1"/>
</file>

<file path=xl/ctrlProps/ctrlProp502.xml><?xml version="1.0" encoding="utf-8"?>
<formControlPr xmlns="http://schemas.microsoft.com/office/spreadsheetml/2009/9/main" objectType="Button" lockText="1"/>
</file>

<file path=xl/ctrlProps/ctrlProp503.xml><?xml version="1.0" encoding="utf-8"?>
<formControlPr xmlns="http://schemas.microsoft.com/office/spreadsheetml/2009/9/main" objectType="Button" lockText="1"/>
</file>

<file path=xl/ctrlProps/ctrlProp504.xml><?xml version="1.0" encoding="utf-8"?>
<formControlPr xmlns="http://schemas.microsoft.com/office/spreadsheetml/2009/9/main" objectType="Button" lockText="1"/>
</file>

<file path=xl/ctrlProps/ctrlProp505.xml><?xml version="1.0" encoding="utf-8"?>
<formControlPr xmlns="http://schemas.microsoft.com/office/spreadsheetml/2009/9/main" objectType="Button" lockText="1"/>
</file>

<file path=xl/ctrlProps/ctrlProp506.xml><?xml version="1.0" encoding="utf-8"?>
<formControlPr xmlns="http://schemas.microsoft.com/office/spreadsheetml/2009/9/main" objectType="Button" lockText="1"/>
</file>

<file path=xl/ctrlProps/ctrlProp507.xml><?xml version="1.0" encoding="utf-8"?>
<formControlPr xmlns="http://schemas.microsoft.com/office/spreadsheetml/2009/9/main" objectType="Button" lockText="1"/>
</file>

<file path=xl/ctrlProps/ctrlProp508.xml><?xml version="1.0" encoding="utf-8"?>
<formControlPr xmlns="http://schemas.microsoft.com/office/spreadsheetml/2009/9/main" objectType="Button" lockText="1"/>
</file>

<file path=xl/ctrlProps/ctrlProp509.xml><?xml version="1.0" encoding="utf-8"?>
<formControlPr xmlns="http://schemas.microsoft.com/office/spreadsheetml/2009/9/main" objectType="Button" lockText="1"/>
</file>

<file path=xl/ctrlProps/ctrlProp510.xml><?xml version="1.0" encoding="utf-8"?>
<formControlPr xmlns="http://schemas.microsoft.com/office/spreadsheetml/2009/9/main" objectType="Button" lockText="1"/>
</file>

<file path=xl/ctrlProps/ctrlProp511.xml><?xml version="1.0" encoding="utf-8"?>
<formControlPr xmlns="http://schemas.microsoft.com/office/spreadsheetml/2009/9/main" objectType="Button" lockText="1"/>
</file>

<file path=xl/ctrlProps/ctrlProp512.xml><?xml version="1.0" encoding="utf-8"?>
<formControlPr xmlns="http://schemas.microsoft.com/office/spreadsheetml/2009/9/main" objectType="Button" lockText="1"/>
</file>

<file path=xl/ctrlProps/ctrlProp513.xml><?xml version="1.0" encoding="utf-8"?>
<formControlPr xmlns="http://schemas.microsoft.com/office/spreadsheetml/2009/9/main" objectType="Button" lockText="1"/>
</file>

<file path=xl/ctrlProps/ctrlProp514.xml><?xml version="1.0" encoding="utf-8"?>
<formControlPr xmlns="http://schemas.microsoft.com/office/spreadsheetml/2009/9/main" objectType="Button" lockText="1"/>
</file>

<file path=xl/ctrlProps/ctrlProp515.xml><?xml version="1.0" encoding="utf-8"?>
<formControlPr xmlns="http://schemas.microsoft.com/office/spreadsheetml/2009/9/main" objectType="Button" lockText="1"/>
</file>

<file path=xl/ctrlProps/ctrlProp516.xml><?xml version="1.0" encoding="utf-8"?>
<formControlPr xmlns="http://schemas.microsoft.com/office/spreadsheetml/2009/9/main" objectType="Button" lockText="1"/>
</file>

<file path=xl/ctrlProps/ctrlProp517.xml><?xml version="1.0" encoding="utf-8"?>
<formControlPr xmlns="http://schemas.microsoft.com/office/spreadsheetml/2009/9/main" objectType="Button" lockText="1"/>
</file>

<file path=xl/ctrlProps/ctrlProp518.xml><?xml version="1.0" encoding="utf-8"?>
<formControlPr xmlns="http://schemas.microsoft.com/office/spreadsheetml/2009/9/main" objectType="Button" lockText="1"/>
</file>

<file path=xl/ctrlProps/ctrlProp519.xml><?xml version="1.0" encoding="utf-8"?>
<formControlPr xmlns="http://schemas.microsoft.com/office/spreadsheetml/2009/9/main" objectType="Button" lockText="1"/>
</file>

<file path=xl/ctrlProps/ctrlProp520.xml><?xml version="1.0" encoding="utf-8"?>
<formControlPr xmlns="http://schemas.microsoft.com/office/spreadsheetml/2009/9/main" objectType="Button" lockText="1"/>
</file>

<file path=xl/ctrlProps/ctrlProp521.xml><?xml version="1.0" encoding="utf-8"?>
<formControlPr xmlns="http://schemas.microsoft.com/office/spreadsheetml/2009/9/main" objectType="Button" lockText="1"/>
</file>

<file path=xl/ctrlProps/ctrlProp522.xml><?xml version="1.0" encoding="utf-8"?>
<formControlPr xmlns="http://schemas.microsoft.com/office/spreadsheetml/2009/9/main" objectType="Button" lockText="1"/>
</file>

<file path=xl/ctrlProps/ctrlProp523.xml><?xml version="1.0" encoding="utf-8"?>
<formControlPr xmlns="http://schemas.microsoft.com/office/spreadsheetml/2009/9/main" objectType="Button" lockText="1"/>
</file>

<file path=xl/ctrlProps/ctrlProp524.xml><?xml version="1.0" encoding="utf-8"?>
<formControlPr xmlns="http://schemas.microsoft.com/office/spreadsheetml/2009/9/main" objectType="Button" lockText="1"/>
</file>

<file path=xl/ctrlProps/ctrlProp525.xml><?xml version="1.0" encoding="utf-8"?>
<formControlPr xmlns="http://schemas.microsoft.com/office/spreadsheetml/2009/9/main" objectType="Button" lockText="1"/>
</file>

<file path=xl/ctrlProps/ctrlProp526.xml><?xml version="1.0" encoding="utf-8"?>
<formControlPr xmlns="http://schemas.microsoft.com/office/spreadsheetml/2009/9/main" objectType="Button" lockText="1"/>
</file>

<file path=xl/ctrlProps/ctrlProp527.xml><?xml version="1.0" encoding="utf-8"?>
<formControlPr xmlns="http://schemas.microsoft.com/office/spreadsheetml/2009/9/main" objectType="Button" lockText="1"/>
</file>

<file path=xl/ctrlProps/ctrlProp528.xml><?xml version="1.0" encoding="utf-8"?>
<formControlPr xmlns="http://schemas.microsoft.com/office/spreadsheetml/2009/9/main" objectType="Button" lockText="1"/>
</file>

<file path=xl/ctrlProps/ctrlProp529.xml><?xml version="1.0" encoding="utf-8"?>
<formControlPr xmlns="http://schemas.microsoft.com/office/spreadsheetml/2009/9/main" objectType="Button" lockText="1"/>
</file>

<file path=xl/ctrlProps/ctrlProp530.xml><?xml version="1.0" encoding="utf-8"?>
<formControlPr xmlns="http://schemas.microsoft.com/office/spreadsheetml/2009/9/main" objectType="Button" lockText="1"/>
</file>

<file path=xl/ctrlProps/ctrlProp531.xml><?xml version="1.0" encoding="utf-8"?>
<formControlPr xmlns="http://schemas.microsoft.com/office/spreadsheetml/2009/9/main" objectType="Button" lockText="1"/>
</file>

<file path=xl/ctrlProps/ctrlProp532.xml><?xml version="1.0" encoding="utf-8"?>
<formControlPr xmlns="http://schemas.microsoft.com/office/spreadsheetml/2009/9/main" objectType="Button" lockText="1"/>
</file>

<file path=xl/ctrlProps/ctrlProp533.xml><?xml version="1.0" encoding="utf-8"?>
<formControlPr xmlns="http://schemas.microsoft.com/office/spreadsheetml/2009/9/main" objectType="Button" lockText="1"/>
</file>

<file path=xl/ctrlProps/ctrlProp534.xml><?xml version="1.0" encoding="utf-8"?>
<formControlPr xmlns="http://schemas.microsoft.com/office/spreadsheetml/2009/9/main" objectType="Button" lockText="1"/>
</file>

<file path=xl/ctrlProps/ctrlProp535.xml><?xml version="1.0" encoding="utf-8"?>
<formControlPr xmlns="http://schemas.microsoft.com/office/spreadsheetml/2009/9/main" objectType="Button" lockText="1"/>
</file>

<file path=xl/ctrlProps/ctrlProp536.xml><?xml version="1.0" encoding="utf-8"?>
<formControlPr xmlns="http://schemas.microsoft.com/office/spreadsheetml/2009/9/main" objectType="Button" lockText="1"/>
</file>

<file path=xl/ctrlProps/ctrlProp537.xml><?xml version="1.0" encoding="utf-8"?>
<formControlPr xmlns="http://schemas.microsoft.com/office/spreadsheetml/2009/9/main" objectType="Button" lockText="1"/>
</file>

<file path=xl/ctrlProps/ctrlProp538.xml><?xml version="1.0" encoding="utf-8"?>
<formControlPr xmlns="http://schemas.microsoft.com/office/spreadsheetml/2009/9/main" objectType="Button" lockText="1"/>
</file>

<file path=xl/ctrlProps/ctrlProp539.xml><?xml version="1.0" encoding="utf-8"?>
<formControlPr xmlns="http://schemas.microsoft.com/office/spreadsheetml/2009/9/main" objectType="Button" lockText="1"/>
</file>

<file path=xl/ctrlProps/ctrlProp540.xml><?xml version="1.0" encoding="utf-8"?>
<formControlPr xmlns="http://schemas.microsoft.com/office/spreadsheetml/2009/9/main" objectType="Button" lockText="1"/>
</file>

<file path=xl/ctrlProps/ctrlProp541.xml><?xml version="1.0" encoding="utf-8"?>
<formControlPr xmlns="http://schemas.microsoft.com/office/spreadsheetml/2009/9/main" objectType="Button" lockText="1"/>
</file>

<file path=xl/ctrlProps/ctrlProp542.xml><?xml version="1.0" encoding="utf-8"?>
<formControlPr xmlns="http://schemas.microsoft.com/office/spreadsheetml/2009/9/main" objectType="Button" lockText="1"/>
</file>

<file path=xl/ctrlProps/ctrlProp543.xml><?xml version="1.0" encoding="utf-8"?>
<formControlPr xmlns="http://schemas.microsoft.com/office/spreadsheetml/2009/9/main" objectType="Button" lockText="1"/>
</file>

<file path=xl/ctrlProps/ctrlProp544.xml><?xml version="1.0" encoding="utf-8"?>
<formControlPr xmlns="http://schemas.microsoft.com/office/spreadsheetml/2009/9/main" objectType="Button" lockText="1"/>
</file>

<file path=xl/ctrlProps/ctrlProp545.xml><?xml version="1.0" encoding="utf-8"?>
<formControlPr xmlns="http://schemas.microsoft.com/office/spreadsheetml/2009/9/main" objectType="Button" lockText="1"/>
</file>

<file path=xl/ctrlProps/ctrlProp546.xml><?xml version="1.0" encoding="utf-8"?>
<formControlPr xmlns="http://schemas.microsoft.com/office/spreadsheetml/2009/9/main" objectType="Button" lockText="1"/>
</file>

<file path=xl/ctrlProps/ctrlProp547.xml><?xml version="1.0" encoding="utf-8"?>
<formControlPr xmlns="http://schemas.microsoft.com/office/spreadsheetml/2009/9/main" objectType="Button" lockText="1"/>
</file>

<file path=xl/ctrlProps/ctrlProp548.xml><?xml version="1.0" encoding="utf-8"?>
<formControlPr xmlns="http://schemas.microsoft.com/office/spreadsheetml/2009/9/main" objectType="Button" lockText="1"/>
</file>

<file path=xl/ctrlProps/ctrlProp549.xml><?xml version="1.0" encoding="utf-8"?>
<formControlPr xmlns="http://schemas.microsoft.com/office/spreadsheetml/2009/9/main" objectType="Button" lockText="1"/>
</file>

<file path=xl/ctrlProps/ctrlProp550.xml><?xml version="1.0" encoding="utf-8"?>
<formControlPr xmlns="http://schemas.microsoft.com/office/spreadsheetml/2009/9/main" objectType="Button" lockText="1"/>
</file>

<file path=xl/ctrlProps/ctrlProp551.xml><?xml version="1.0" encoding="utf-8"?>
<formControlPr xmlns="http://schemas.microsoft.com/office/spreadsheetml/2009/9/main" objectType="Button" lockText="1"/>
</file>

<file path=xl/ctrlProps/ctrlProp552.xml><?xml version="1.0" encoding="utf-8"?>
<formControlPr xmlns="http://schemas.microsoft.com/office/spreadsheetml/2009/9/main" objectType="Button" lockText="1"/>
</file>

<file path=xl/ctrlProps/ctrlProp553.xml><?xml version="1.0" encoding="utf-8"?>
<formControlPr xmlns="http://schemas.microsoft.com/office/spreadsheetml/2009/9/main" objectType="Button" lockText="1"/>
</file>

<file path=xl/ctrlProps/ctrlProp554.xml><?xml version="1.0" encoding="utf-8"?>
<formControlPr xmlns="http://schemas.microsoft.com/office/spreadsheetml/2009/9/main" objectType="Button" lockText="1"/>
</file>

<file path=xl/ctrlProps/ctrlProp555.xml><?xml version="1.0" encoding="utf-8"?>
<formControlPr xmlns="http://schemas.microsoft.com/office/spreadsheetml/2009/9/main" objectType="Button" lockText="1"/>
</file>

<file path=xl/ctrlProps/ctrlProp556.xml><?xml version="1.0" encoding="utf-8"?>
<formControlPr xmlns="http://schemas.microsoft.com/office/spreadsheetml/2009/9/main" objectType="Button" lockText="1"/>
</file>

<file path=xl/ctrlProps/ctrlProp557.xml><?xml version="1.0" encoding="utf-8"?>
<formControlPr xmlns="http://schemas.microsoft.com/office/spreadsheetml/2009/9/main" objectType="Button" lockText="1"/>
</file>

<file path=xl/ctrlProps/ctrlProp558.xml><?xml version="1.0" encoding="utf-8"?>
<formControlPr xmlns="http://schemas.microsoft.com/office/spreadsheetml/2009/9/main" objectType="Button" lockText="1"/>
</file>

<file path=xl/ctrlProps/ctrlProp559.xml><?xml version="1.0" encoding="utf-8"?>
<formControlPr xmlns="http://schemas.microsoft.com/office/spreadsheetml/2009/9/main" objectType="Button" lockText="1"/>
</file>

<file path=xl/ctrlProps/ctrlProp560.xml><?xml version="1.0" encoding="utf-8"?>
<formControlPr xmlns="http://schemas.microsoft.com/office/spreadsheetml/2009/9/main" objectType="Button" lockText="1"/>
</file>

<file path=xl/ctrlProps/ctrlProp561.xml><?xml version="1.0" encoding="utf-8"?>
<formControlPr xmlns="http://schemas.microsoft.com/office/spreadsheetml/2009/9/main" objectType="Button" lockText="1"/>
</file>

<file path=xl/ctrlProps/ctrlProp562.xml><?xml version="1.0" encoding="utf-8"?>
<formControlPr xmlns="http://schemas.microsoft.com/office/spreadsheetml/2009/9/main" objectType="Button" lockText="1"/>
</file>

<file path=xl/ctrlProps/ctrlProp563.xml><?xml version="1.0" encoding="utf-8"?>
<formControlPr xmlns="http://schemas.microsoft.com/office/spreadsheetml/2009/9/main" objectType="Button" lockText="1"/>
</file>

<file path=xl/ctrlProps/ctrlProp564.xml><?xml version="1.0" encoding="utf-8"?>
<formControlPr xmlns="http://schemas.microsoft.com/office/spreadsheetml/2009/9/main" objectType="Button" lockText="1"/>
</file>

<file path=xl/ctrlProps/ctrlProp565.xml><?xml version="1.0" encoding="utf-8"?>
<formControlPr xmlns="http://schemas.microsoft.com/office/spreadsheetml/2009/9/main" objectType="Button" lockText="1"/>
</file>

<file path=xl/ctrlProps/ctrlProp566.xml><?xml version="1.0" encoding="utf-8"?>
<formControlPr xmlns="http://schemas.microsoft.com/office/spreadsheetml/2009/9/main" objectType="Button" lockText="1"/>
</file>

<file path=xl/ctrlProps/ctrlProp567.xml><?xml version="1.0" encoding="utf-8"?>
<formControlPr xmlns="http://schemas.microsoft.com/office/spreadsheetml/2009/9/main" objectType="Button" lockText="1"/>
</file>

<file path=xl/ctrlProps/ctrlProp568.xml><?xml version="1.0" encoding="utf-8"?>
<formControlPr xmlns="http://schemas.microsoft.com/office/spreadsheetml/2009/9/main" objectType="Button" lockText="1"/>
</file>

<file path=xl/ctrlProps/ctrlProp569.xml><?xml version="1.0" encoding="utf-8"?>
<formControlPr xmlns="http://schemas.microsoft.com/office/spreadsheetml/2009/9/main" objectType="Button" lockText="1"/>
</file>

<file path=xl/ctrlProps/ctrlProp570.xml><?xml version="1.0" encoding="utf-8"?>
<formControlPr xmlns="http://schemas.microsoft.com/office/spreadsheetml/2009/9/main" objectType="Button" lockText="1"/>
</file>

<file path=xl/ctrlProps/ctrlProp571.xml><?xml version="1.0" encoding="utf-8"?>
<formControlPr xmlns="http://schemas.microsoft.com/office/spreadsheetml/2009/9/main" objectType="Button" lockText="1"/>
</file>

<file path=xl/ctrlProps/ctrlProp572.xml><?xml version="1.0" encoding="utf-8"?>
<formControlPr xmlns="http://schemas.microsoft.com/office/spreadsheetml/2009/9/main" objectType="Button" lockText="1"/>
</file>

<file path=xl/ctrlProps/ctrlProp573.xml><?xml version="1.0" encoding="utf-8"?>
<formControlPr xmlns="http://schemas.microsoft.com/office/spreadsheetml/2009/9/main" objectType="Button" lockText="1"/>
</file>

<file path=xl/ctrlProps/ctrlProp574.xml><?xml version="1.0" encoding="utf-8"?>
<formControlPr xmlns="http://schemas.microsoft.com/office/spreadsheetml/2009/9/main" objectType="Button" lockText="1"/>
</file>

<file path=xl/ctrlProps/ctrlProp575.xml><?xml version="1.0" encoding="utf-8"?>
<formControlPr xmlns="http://schemas.microsoft.com/office/spreadsheetml/2009/9/main" objectType="Button" lockText="1"/>
</file>

<file path=xl/ctrlProps/ctrlProp576.xml><?xml version="1.0" encoding="utf-8"?>
<formControlPr xmlns="http://schemas.microsoft.com/office/spreadsheetml/2009/9/main" objectType="Button" lockText="1"/>
</file>

<file path=xl/ctrlProps/ctrlProp577.xml><?xml version="1.0" encoding="utf-8"?>
<formControlPr xmlns="http://schemas.microsoft.com/office/spreadsheetml/2009/9/main" objectType="Button" lockText="1"/>
</file>

<file path=xl/ctrlProps/ctrlProp578.xml><?xml version="1.0" encoding="utf-8"?>
<formControlPr xmlns="http://schemas.microsoft.com/office/spreadsheetml/2009/9/main" objectType="Button" lockText="1"/>
</file>

<file path=xl/ctrlProps/ctrlProp579.xml><?xml version="1.0" encoding="utf-8"?>
<formControlPr xmlns="http://schemas.microsoft.com/office/spreadsheetml/2009/9/main" objectType="Button" lockText="1"/>
</file>

<file path=xl/ctrlProps/ctrlProp580.xml><?xml version="1.0" encoding="utf-8"?>
<formControlPr xmlns="http://schemas.microsoft.com/office/spreadsheetml/2009/9/main" objectType="Button" lockText="1"/>
</file>

<file path=xl/ctrlProps/ctrlProp581.xml><?xml version="1.0" encoding="utf-8"?>
<formControlPr xmlns="http://schemas.microsoft.com/office/spreadsheetml/2009/9/main" objectType="Button" lockText="1"/>
</file>

<file path=xl/ctrlProps/ctrlProp582.xml><?xml version="1.0" encoding="utf-8"?>
<formControlPr xmlns="http://schemas.microsoft.com/office/spreadsheetml/2009/9/main" objectType="Button" lockText="1"/>
</file>

<file path=xl/ctrlProps/ctrlProp583.xml><?xml version="1.0" encoding="utf-8"?>
<formControlPr xmlns="http://schemas.microsoft.com/office/spreadsheetml/2009/9/main" objectType="Button" lockText="1"/>
</file>

<file path=xl/ctrlProps/ctrlProp584.xml><?xml version="1.0" encoding="utf-8"?>
<formControlPr xmlns="http://schemas.microsoft.com/office/spreadsheetml/2009/9/main" objectType="Button" lockText="1"/>
</file>

<file path=xl/ctrlProps/ctrlProp585.xml><?xml version="1.0" encoding="utf-8"?>
<formControlPr xmlns="http://schemas.microsoft.com/office/spreadsheetml/2009/9/main" objectType="Button" lockText="1"/>
</file>

<file path=xl/ctrlProps/ctrlProp586.xml><?xml version="1.0" encoding="utf-8"?>
<formControlPr xmlns="http://schemas.microsoft.com/office/spreadsheetml/2009/9/main" objectType="Button" lockText="1"/>
</file>

<file path=xl/ctrlProps/ctrlProp587.xml><?xml version="1.0" encoding="utf-8"?>
<formControlPr xmlns="http://schemas.microsoft.com/office/spreadsheetml/2009/9/main" objectType="Button" lockText="1"/>
</file>

<file path=xl/ctrlProps/ctrlProp588.xml><?xml version="1.0" encoding="utf-8"?>
<formControlPr xmlns="http://schemas.microsoft.com/office/spreadsheetml/2009/9/main" objectType="Button" lockText="1"/>
</file>

<file path=xl/ctrlProps/ctrlProp589.xml><?xml version="1.0" encoding="utf-8"?>
<formControlPr xmlns="http://schemas.microsoft.com/office/spreadsheetml/2009/9/main" objectType="Button" lockText="1"/>
</file>

<file path=xl/ctrlProps/ctrlProp590.xml><?xml version="1.0" encoding="utf-8"?>
<formControlPr xmlns="http://schemas.microsoft.com/office/spreadsheetml/2009/9/main" objectType="Button" lockText="1"/>
</file>

<file path=xl/ctrlProps/ctrlProp591.xml><?xml version="1.0" encoding="utf-8"?>
<formControlPr xmlns="http://schemas.microsoft.com/office/spreadsheetml/2009/9/main" objectType="Button" lockText="1"/>
</file>

<file path=xl/ctrlProps/ctrlProp592.xml><?xml version="1.0" encoding="utf-8"?>
<formControlPr xmlns="http://schemas.microsoft.com/office/spreadsheetml/2009/9/main" objectType="Button" lockText="1"/>
</file>

<file path=xl/ctrlProps/ctrlProp593.xml><?xml version="1.0" encoding="utf-8"?>
<formControlPr xmlns="http://schemas.microsoft.com/office/spreadsheetml/2009/9/main" objectType="Button" lockText="1"/>
</file>

<file path=xl/ctrlProps/ctrlProp594.xml><?xml version="1.0" encoding="utf-8"?>
<formControlPr xmlns="http://schemas.microsoft.com/office/spreadsheetml/2009/9/main" objectType="Button" lockText="1"/>
</file>

<file path=xl/ctrlProps/ctrlProp595.xml><?xml version="1.0" encoding="utf-8"?>
<formControlPr xmlns="http://schemas.microsoft.com/office/spreadsheetml/2009/9/main" objectType="Button" lockText="1"/>
</file>

<file path=xl/ctrlProps/ctrlProp596.xml><?xml version="1.0" encoding="utf-8"?>
<formControlPr xmlns="http://schemas.microsoft.com/office/spreadsheetml/2009/9/main" objectType="Button" lockText="1"/>
</file>

<file path=xl/ctrlProps/ctrlProp597.xml><?xml version="1.0" encoding="utf-8"?>
<formControlPr xmlns="http://schemas.microsoft.com/office/spreadsheetml/2009/9/main" objectType="Button" lockText="1"/>
</file>

<file path=xl/ctrlProps/ctrlProp598.xml><?xml version="1.0" encoding="utf-8"?>
<formControlPr xmlns="http://schemas.microsoft.com/office/spreadsheetml/2009/9/main" objectType="Button" lockText="1"/>
</file>

<file path=xl/ctrlProps/ctrlProp599.xml><?xml version="1.0" encoding="utf-8"?>
<formControlPr xmlns="http://schemas.microsoft.com/office/spreadsheetml/2009/9/main" objectType="Button" lockText="1"/>
</file>

<file path=xl/ctrlProps/ctrlProp600.xml><?xml version="1.0" encoding="utf-8"?>
<formControlPr xmlns="http://schemas.microsoft.com/office/spreadsheetml/2009/9/main" objectType="Button" lockText="1"/>
</file>

<file path=xl/ctrlProps/ctrlProp601.xml><?xml version="1.0" encoding="utf-8"?>
<formControlPr xmlns="http://schemas.microsoft.com/office/spreadsheetml/2009/9/main" objectType="Button" lockText="1"/>
</file>

<file path=xl/ctrlProps/ctrlProp602.xml><?xml version="1.0" encoding="utf-8"?>
<formControlPr xmlns="http://schemas.microsoft.com/office/spreadsheetml/2009/9/main" objectType="Button" lockText="1"/>
</file>

<file path=xl/ctrlProps/ctrlProp603.xml><?xml version="1.0" encoding="utf-8"?>
<formControlPr xmlns="http://schemas.microsoft.com/office/spreadsheetml/2009/9/main" objectType="Button" lockText="1"/>
</file>

<file path=xl/ctrlProps/ctrlProp604.xml><?xml version="1.0" encoding="utf-8"?>
<formControlPr xmlns="http://schemas.microsoft.com/office/spreadsheetml/2009/9/main" objectType="Button" lockText="1"/>
</file>

<file path=xl/ctrlProps/ctrlProp605.xml><?xml version="1.0" encoding="utf-8"?>
<formControlPr xmlns="http://schemas.microsoft.com/office/spreadsheetml/2009/9/main" objectType="Button" lockText="1"/>
</file>

<file path=xl/ctrlProps/ctrlProp606.xml><?xml version="1.0" encoding="utf-8"?>
<formControlPr xmlns="http://schemas.microsoft.com/office/spreadsheetml/2009/9/main" objectType="Button" lockText="1"/>
</file>

<file path=xl/ctrlProps/ctrlProp607.xml><?xml version="1.0" encoding="utf-8"?>
<formControlPr xmlns="http://schemas.microsoft.com/office/spreadsheetml/2009/9/main" objectType="Button" lockText="1"/>
</file>

<file path=xl/ctrlProps/ctrlProp608.xml><?xml version="1.0" encoding="utf-8"?>
<formControlPr xmlns="http://schemas.microsoft.com/office/spreadsheetml/2009/9/main" objectType="Button" lockText="1"/>
</file>

<file path=xl/ctrlProps/ctrlProp609.xml><?xml version="1.0" encoding="utf-8"?>
<formControlPr xmlns="http://schemas.microsoft.com/office/spreadsheetml/2009/9/main" objectType="Button" lockText="1"/>
</file>

<file path=xl/ctrlProps/ctrlProp610.xml><?xml version="1.0" encoding="utf-8"?>
<formControlPr xmlns="http://schemas.microsoft.com/office/spreadsheetml/2009/9/main" objectType="Button" lockText="1"/>
</file>

<file path=xl/ctrlProps/ctrlProp611.xml><?xml version="1.0" encoding="utf-8"?>
<formControlPr xmlns="http://schemas.microsoft.com/office/spreadsheetml/2009/9/main" objectType="Button" lockText="1"/>
</file>

<file path=xl/ctrlProps/ctrlProp612.xml><?xml version="1.0" encoding="utf-8"?>
<formControlPr xmlns="http://schemas.microsoft.com/office/spreadsheetml/2009/9/main" objectType="Button" lockText="1"/>
</file>

<file path=xl/ctrlProps/ctrlProp613.xml><?xml version="1.0" encoding="utf-8"?>
<formControlPr xmlns="http://schemas.microsoft.com/office/spreadsheetml/2009/9/main" objectType="Button" lockText="1"/>
</file>

<file path=xl/ctrlProps/ctrlProp614.xml><?xml version="1.0" encoding="utf-8"?>
<formControlPr xmlns="http://schemas.microsoft.com/office/spreadsheetml/2009/9/main" objectType="Button" lockText="1"/>
</file>

<file path=xl/ctrlProps/ctrlProp615.xml><?xml version="1.0" encoding="utf-8"?>
<formControlPr xmlns="http://schemas.microsoft.com/office/spreadsheetml/2009/9/main" objectType="Button" lockText="1"/>
</file>

<file path=xl/ctrlProps/ctrlProp616.xml><?xml version="1.0" encoding="utf-8"?>
<formControlPr xmlns="http://schemas.microsoft.com/office/spreadsheetml/2009/9/main" objectType="Button" lockText="1"/>
</file>

<file path=xl/ctrlProps/ctrlProp617.xml><?xml version="1.0" encoding="utf-8"?>
<formControlPr xmlns="http://schemas.microsoft.com/office/spreadsheetml/2009/9/main" objectType="Button" lockText="1"/>
</file>

<file path=xl/ctrlProps/ctrlProp618.xml><?xml version="1.0" encoding="utf-8"?>
<formControlPr xmlns="http://schemas.microsoft.com/office/spreadsheetml/2009/9/main" objectType="Button" lockText="1"/>
</file>

<file path=xl/ctrlProps/ctrlProp619.xml><?xml version="1.0" encoding="utf-8"?>
<formControlPr xmlns="http://schemas.microsoft.com/office/spreadsheetml/2009/9/main" objectType="Button" lockText="1"/>
</file>

<file path=xl/ctrlProps/ctrlProp620.xml><?xml version="1.0" encoding="utf-8"?>
<formControlPr xmlns="http://schemas.microsoft.com/office/spreadsheetml/2009/9/main" objectType="Button" lockText="1"/>
</file>

<file path=xl/ctrlProps/ctrlProp621.xml><?xml version="1.0" encoding="utf-8"?>
<formControlPr xmlns="http://schemas.microsoft.com/office/spreadsheetml/2009/9/main" objectType="Button" lockText="1"/>
</file>

<file path=xl/ctrlProps/ctrlProp622.xml><?xml version="1.0" encoding="utf-8"?>
<formControlPr xmlns="http://schemas.microsoft.com/office/spreadsheetml/2009/9/main" objectType="Button" lockText="1"/>
</file>

<file path=xl/ctrlProps/ctrlProp623.xml><?xml version="1.0" encoding="utf-8"?>
<formControlPr xmlns="http://schemas.microsoft.com/office/spreadsheetml/2009/9/main" objectType="Button" lockText="1"/>
</file>

<file path=xl/ctrlProps/ctrlProp624.xml><?xml version="1.0" encoding="utf-8"?>
<formControlPr xmlns="http://schemas.microsoft.com/office/spreadsheetml/2009/9/main" objectType="Button" lockText="1"/>
</file>

<file path=xl/ctrlProps/ctrlProp625.xml><?xml version="1.0" encoding="utf-8"?>
<formControlPr xmlns="http://schemas.microsoft.com/office/spreadsheetml/2009/9/main" objectType="Button" lockText="1"/>
</file>

<file path=xl/ctrlProps/ctrlProp626.xml><?xml version="1.0" encoding="utf-8"?>
<formControlPr xmlns="http://schemas.microsoft.com/office/spreadsheetml/2009/9/main" objectType="Button" lockText="1"/>
</file>

<file path=xl/ctrlProps/ctrlProp627.xml><?xml version="1.0" encoding="utf-8"?>
<formControlPr xmlns="http://schemas.microsoft.com/office/spreadsheetml/2009/9/main" objectType="Button" lockText="1"/>
</file>

<file path=xl/ctrlProps/ctrlProp628.xml><?xml version="1.0" encoding="utf-8"?>
<formControlPr xmlns="http://schemas.microsoft.com/office/spreadsheetml/2009/9/main" objectType="Button" lockText="1"/>
</file>

<file path=xl/ctrlProps/ctrlProp629.xml><?xml version="1.0" encoding="utf-8"?>
<formControlPr xmlns="http://schemas.microsoft.com/office/spreadsheetml/2009/9/main" objectType="Button" lockText="1"/>
</file>

<file path=xl/ctrlProps/ctrlProp630.xml><?xml version="1.0" encoding="utf-8"?>
<formControlPr xmlns="http://schemas.microsoft.com/office/spreadsheetml/2009/9/main" objectType="Button" lockText="1"/>
</file>

<file path=xl/ctrlProps/ctrlProp631.xml><?xml version="1.0" encoding="utf-8"?>
<formControlPr xmlns="http://schemas.microsoft.com/office/spreadsheetml/2009/9/main" objectType="Button" lockText="1"/>
</file>

<file path=xl/ctrlProps/ctrlProp632.xml><?xml version="1.0" encoding="utf-8"?>
<formControlPr xmlns="http://schemas.microsoft.com/office/spreadsheetml/2009/9/main" objectType="Button" lockText="1"/>
</file>

<file path=xl/ctrlProps/ctrlProp633.xml><?xml version="1.0" encoding="utf-8"?>
<formControlPr xmlns="http://schemas.microsoft.com/office/spreadsheetml/2009/9/main" objectType="Button" lockText="1"/>
</file>

<file path=xl/ctrlProps/ctrlProp634.xml><?xml version="1.0" encoding="utf-8"?>
<formControlPr xmlns="http://schemas.microsoft.com/office/spreadsheetml/2009/9/main" objectType="Button" lockText="1"/>
</file>

<file path=xl/ctrlProps/ctrlProp635.xml><?xml version="1.0" encoding="utf-8"?>
<formControlPr xmlns="http://schemas.microsoft.com/office/spreadsheetml/2009/9/main" objectType="Button" lockText="1"/>
</file>

<file path=xl/ctrlProps/ctrlProp636.xml><?xml version="1.0" encoding="utf-8"?>
<formControlPr xmlns="http://schemas.microsoft.com/office/spreadsheetml/2009/9/main" objectType="Button" lockText="1"/>
</file>

<file path=xl/ctrlProps/ctrlProp637.xml><?xml version="1.0" encoding="utf-8"?>
<formControlPr xmlns="http://schemas.microsoft.com/office/spreadsheetml/2009/9/main" objectType="Button" lockText="1"/>
</file>

<file path=xl/ctrlProps/ctrlProp638.xml><?xml version="1.0" encoding="utf-8"?>
<formControlPr xmlns="http://schemas.microsoft.com/office/spreadsheetml/2009/9/main" objectType="Button" lockText="1"/>
</file>

<file path=xl/ctrlProps/ctrlProp639.xml><?xml version="1.0" encoding="utf-8"?>
<formControlPr xmlns="http://schemas.microsoft.com/office/spreadsheetml/2009/9/main" objectType="Button" lockText="1"/>
</file>

<file path=xl/ctrlProps/ctrlProp640.xml><?xml version="1.0" encoding="utf-8"?>
<formControlPr xmlns="http://schemas.microsoft.com/office/spreadsheetml/2009/9/main" objectType="Button" lockText="1"/>
</file>

<file path=xl/ctrlProps/ctrlProp641.xml><?xml version="1.0" encoding="utf-8"?>
<formControlPr xmlns="http://schemas.microsoft.com/office/spreadsheetml/2009/9/main" objectType="Button" lockText="1"/>
</file>

<file path=xl/ctrlProps/ctrlProp642.xml><?xml version="1.0" encoding="utf-8"?>
<formControlPr xmlns="http://schemas.microsoft.com/office/spreadsheetml/2009/9/main" objectType="Button" lockText="1"/>
</file>

<file path=xl/ctrlProps/ctrlProp643.xml><?xml version="1.0" encoding="utf-8"?>
<formControlPr xmlns="http://schemas.microsoft.com/office/spreadsheetml/2009/9/main" objectType="Button" lockText="1"/>
</file>

<file path=xl/ctrlProps/ctrlProp644.xml><?xml version="1.0" encoding="utf-8"?>
<formControlPr xmlns="http://schemas.microsoft.com/office/spreadsheetml/2009/9/main" objectType="Button" lockText="1"/>
</file>

<file path=xl/ctrlProps/ctrlProp645.xml><?xml version="1.0" encoding="utf-8"?>
<formControlPr xmlns="http://schemas.microsoft.com/office/spreadsheetml/2009/9/main" objectType="Button" lockText="1"/>
</file>

<file path=xl/ctrlProps/ctrlProp646.xml><?xml version="1.0" encoding="utf-8"?>
<formControlPr xmlns="http://schemas.microsoft.com/office/spreadsheetml/2009/9/main" objectType="Button" lockText="1"/>
</file>

<file path=xl/ctrlProps/ctrlProp647.xml><?xml version="1.0" encoding="utf-8"?>
<formControlPr xmlns="http://schemas.microsoft.com/office/spreadsheetml/2009/9/main" objectType="Button" lockText="1"/>
</file>

<file path=xl/ctrlProps/ctrlProp648.xml><?xml version="1.0" encoding="utf-8"?>
<formControlPr xmlns="http://schemas.microsoft.com/office/spreadsheetml/2009/9/main" objectType="Button" lockText="1"/>
</file>

<file path=xl/ctrlProps/ctrlProp649.xml><?xml version="1.0" encoding="utf-8"?>
<formControlPr xmlns="http://schemas.microsoft.com/office/spreadsheetml/2009/9/main" objectType="Button" lockText="1"/>
</file>

<file path=xl/ctrlProps/ctrlProp650.xml><?xml version="1.0" encoding="utf-8"?>
<formControlPr xmlns="http://schemas.microsoft.com/office/spreadsheetml/2009/9/main" objectType="Button" lockText="1"/>
</file>

<file path=xl/ctrlProps/ctrlProp651.xml><?xml version="1.0" encoding="utf-8"?>
<formControlPr xmlns="http://schemas.microsoft.com/office/spreadsheetml/2009/9/main" objectType="Button" lockText="1"/>
</file>

<file path=xl/ctrlProps/ctrlProp652.xml><?xml version="1.0" encoding="utf-8"?>
<formControlPr xmlns="http://schemas.microsoft.com/office/spreadsheetml/2009/9/main" objectType="Button" lockText="1"/>
</file>

<file path=xl/ctrlProps/ctrlProp653.xml><?xml version="1.0" encoding="utf-8"?>
<formControlPr xmlns="http://schemas.microsoft.com/office/spreadsheetml/2009/9/main" objectType="Button" lockText="1"/>
</file>

<file path=xl/ctrlProps/ctrlProp654.xml><?xml version="1.0" encoding="utf-8"?>
<formControlPr xmlns="http://schemas.microsoft.com/office/spreadsheetml/2009/9/main" objectType="Button" lockText="1"/>
</file>

<file path=xl/ctrlProps/ctrlProp655.xml><?xml version="1.0" encoding="utf-8"?>
<formControlPr xmlns="http://schemas.microsoft.com/office/spreadsheetml/2009/9/main" objectType="Button" lockText="1"/>
</file>

<file path=xl/ctrlProps/ctrlProp656.xml><?xml version="1.0" encoding="utf-8"?>
<formControlPr xmlns="http://schemas.microsoft.com/office/spreadsheetml/2009/9/main" objectType="Button" lockText="1"/>
</file>

<file path=xl/ctrlProps/ctrlProp657.xml><?xml version="1.0" encoding="utf-8"?>
<formControlPr xmlns="http://schemas.microsoft.com/office/spreadsheetml/2009/9/main" objectType="Button" lockText="1"/>
</file>

<file path=xl/ctrlProps/ctrlProp658.xml><?xml version="1.0" encoding="utf-8"?>
<formControlPr xmlns="http://schemas.microsoft.com/office/spreadsheetml/2009/9/main" objectType="Button" lockText="1"/>
</file>

<file path=xl/ctrlProps/ctrlProp659.xml><?xml version="1.0" encoding="utf-8"?>
<formControlPr xmlns="http://schemas.microsoft.com/office/spreadsheetml/2009/9/main" objectType="Button" lockText="1"/>
</file>

<file path=xl/ctrlProps/ctrlProp660.xml><?xml version="1.0" encoding="utf-8"?>
<formControlPr xmlns="http://schemas.microsoft.com/office/spreadsheetml/2009/9/main" objectType="Button" lockText="1"/>
</file>

<file path=xl/ctrlProps/ctrlProp661.xml><?xml version="1.0" encoding="utf-8"?>
<formControlPr xmlns="http://schemas.microsoft.com/office/spreadsheetml/2009/9/main" objectType="Button" lockText="1"/>
</file>

<file path=xl/ctrlProps/ctrlProp662.xml><?xml version="1.0" encoding="utf-8"?>
<formControlPr xmlns="http://schemas.microsoft.com/office/spreadsheetml/2009/9/main" objectType="Button" lockText="1"/>
</file>

<file path=xl/ctrlProps/ctrlProp663.xml><?xml version="1.0" encoding="utf-8"?>
<formControlPr xmlns="http://schemas.microsoft.com/office/spreadsheetml/2009/9/main" objectType="Button" lockText="1"/>
</file>

<file path=xl/ctrlProps/ctrlProp664.xml><?xml version="1.0" encoding="utf-8"?>
<formControlPr xmlns="http://schemas.microsoft.com/office/spreadsheetml/2009/9/main" objectType="Button" lockText="1"/>
</file>

<file path=xl/ctrlProps/ctrlProp665.xml><?xml version="1.0" encoding="utf-8"?>
<formControlPr xmlns="http://schemas.microsoft.com/office/spreadsheetml/2009/9/main" objectType="Button" lockText="1"/>
</file>

<file path=xl/ctrlProps/ctrlProp666.xml><?xml version="1.0" encoding="utf-8"?>
<formControlPr xmlns="http://schemas.microsoft.com/office/spreadsheetml/2009/9/main" objectType="Button" lockText="1"/>
</file>

<file path=xl/ctrlProps/ctrlProp667.xml><?xml version="1.0" encoding="utf-8"?>
<formControlPr xmlns="http://schemas.microsoft.com/office/spreadsheetml/2009/9/main" objectType="Button" lockText="1"/>
</file>

<file path=xl/ctrlProps/ctrlProp668.xml><?xml version="1.0" encoding="utf-8"?>
<formControlPr xmlns="http://schemas.microsoft.com/office/spreadsheetml/2009/9/main" objectType="Button" lockText="1"/>
</file>

<file path=xl/ctrlProps/ctrlProp669.xml><?xml version="1.0" encoding="utf-8"?>
<formControlPr xmlns="http://schemas.microsoft.com/office/spreadsheetml/2009/9/main" objectType="Button" lockText="1"/>
</file>

<file path=xl/ctrlProps/ctrlProp670.xml><?xml version="1.0" encoding="utf-8"?>
<formControlPr xmlns="http://schemas.microsoft.com/office/spreadsheetml/2009/9/main" objectType="Button" lockText="1"/>
</file>

<file path=xl/ctrlProps/ctrlProp671.xml><?xml version="1.0" encoding="utf-8"?>
<formControlPr xmlns="http://schemas.microsoft.com/office/spreadsheetml/2009/9/main" objectType="Button" lockText="1"/>
</file>

<file path=xl/ctrlProps/ctrlProp672.xml><?xml version="1.0" encoding="utf-8"?>
<formControlPr xmlns="http://schemas.microsoft.com/office/spreadsheetml/2009/9/main" objectType="Button" lockText="1"/>
</file>

<file path=xl/ctrlProps/ctrlProp673.xml><?xml version="1.0" encoding="utf-8"?>
<formControlPr xmlns="http://schemas.microsoft.com/office/spreadsheetml/2009/9/main" objectType="Button" lockText="1"/>
</file>

<file path=xl/ctrlProps/ctrlProp674.xml><?xml version="1.0" encoding="utf-8"?>
<formControlPr xmlns="http://schemas.microsoft.com/office/spreadsheetml/2009/9/main" objectType="Button" lockText="1"/>
</file>

<file path=xl/ctrlProps/ctrlProp675.xml><?xml version="1.0" encoding="utf-8"?>
<formControlPr xmlns="http://schemas.microsoft.com/office/spreadsheetml/2009/9/main" objectType="Button" lockText="1"/>
</file>

<file path=xl/ctrlProps/ctrlProp676.xml><?xml version="1.0" encoding="utf-8"?>
<formControlPr xmlns="http://schemas.microsoft.com/office/spreadsheetml/2009/9/main" objectType="Button" lockText="1"/>
</file>

<file path=xl/ctrlProps/ctrlProp677.xml><?xml version="1.0" encoding="utf-8"?>
<formControlPr xmlns="http://schemas.microsoft.com/office/spreadsheetml/2009/9/main" objectType="Button" lockText="1"/>
</file>

<file path=xl/ctrlProps/ctrlProp678.xml><?xml version="1.0" encoding="utf-8"?>
<formControlPr xmlns="http://schemas.microsoft.com/office/spreadsheetml/2009/9/main" objectType="Button" lockText="1"/>
</file>

<file path=xl/ctrlProps/ctrlProp679.xml><?xml version="1.0" encoding="utf-8"?>
<formControlPr xmlns="http://schemas.microsoft.com/office/spreadsheetml/2009/9/main" objectType="Button" lockText="1"/>
</file>

<file path=xl/ctrlProps/ctrlProp680.xml><?xml version="1.0" encoding="utf-8"?>
<formControlPr xmlns="http://schemas.microsoft.com/office/spreadsheetml/2009/9/main" objectType="Button" lockText="1"/>
</file>

<file path=xl/ctrlProps/ctrlProp681.xml><?xml version="1.0" encoding="utf-8"?>
<formControlPr xmlns="http://schemas.microsoft.com/office/spreadsheetml/2009/9/main" objectType="Button" lockText="1"/>
</file>

<file path=xl/ctrlProps/ctrlProp682.xml><?xml version="1.0" encoding="utf-8"?>
<formControlPr xmlns="http://schemas.microsoft.com/office/spreadsheetml/2009/9/main" objectType="Button" lockText="1"/>
</file>

<file path=xl/ctrlProps/ctrlProp683.xml><?xml version="1.0" encoding="utf-8"?>
<formControlPr xmlns="http://schemas.microsoft.com/office/spreadsheetml/2009/9/main" objectType="Button" lockText="1"/>
</file>

<file path=xl/ctrlProps/ctrlProp684.xml><?xml version="1.0" encoding="utf-8"?>
<formControlPr xmlns="http://schemas.microsoft.com/office/spreadsheetml/2009/9/main" objectType="Button" lockText="1"/>
</file>

<file path=xl/ctrlProps/ctrlProp685.xml><?xml version="1.0" encoding="utf-8"?>
<formControlPr xmlns="http://schemas.microsoft.com/office/spreadsheetml/2009/9/main" objectType="Button" lockText="1"/>
</file>

<file path=xl/ctrlProps/ctrlProp686.xml><?xml version="1.0" encoding="utf-8"?>
<formControlPr xmlns="http://schemas.microsoft.com/office/spreadsheetml/2009/9/main" objectType="Button" lockText="1"/>
</file>

<file path=xl/ctrlProps/ctrlProp687.xml><?xml version="1.0" encoding="utf-8"?>
<formControlPr xmlns="http://schemas.microsoft.com/office/spreadsheetml/2009/9/main" objectType="Button" lockText="1"/>
</file>

<file path=xl/ctrlProps/ctrlProp688.xml><?xml version="1.0" encoding="utf-8"?>
<formControlPr xmlns="http://schemas.microsoft.com/office/spreadsheetml/2009/9/main" objectType="Button" lockText="1"/>
</file>

<file path=xl/ctrlProps/ctrlProp689.xml><?xml version="1.0" encoding="utf-8"?>
<formControlPr xmlns="http://schemas.microsoft.com/office/spreadsheetml/2009/9/main" objectType="Button" lockText="1"/>
</file>

<file path=xl/ctrlProps/ctrlProp690.xml><?xml version="1.0" encoding="utf-8"?>
<formControlPr xmlns="http://schemas.microsoft.com/office/spreadsheetml/2009/9/main" objectType="Button" lockText="1"/>
</file>

<file path=xl/ctrlProps/ctrlProp691.xml><?xml version="1.0" encoding="utf-8"?>
<formControlPr xmlns="http://schemas.microsoft.com/office/spreadsheetml/2009/9/main" objectType="Button" lockText="1"/>
</file>

<file path=xl/ctrlProps/ctrlProp692.xml><?xml version="1.0" encoding="utf-8"?>
<formControlPr xmlns="http://schemas.microsoft.com/office/spreadsheetml/2009/9/main" objectType="Button" lockText="1"/>
</file>

<file path=xl/ctrlProps/ctrlProp693.xml><?xml version="1.0" encoding="utf-8"?>
<formControlPr xmlns="http://schemas.microsoft.com/office/spreadsheetml/2009/9/main" objectType="Button" lockText="1"/>
</file>

<file path=xl/ctrlProps/ctrlProp694.xml><?xml version="1.0" encoding="utf-8"?>
<formControlPr xmlns="http://schemas.microsoft.com/office/spreadsheetml/2009/9/main" objectType="Button" lockText="1"/>
</file>

<file path=xl/ctrlProps/ctrlProp695.xml><?xml version="1.0" encoding="utf-8"?>
<formControlPr xmlns="http://schemas.microsoft.com/office/spreadsheetml/2009/9/main" objectType="Button" lockText="1"/>
</file>

<file path=xl/ctrlProps/ctrlProp696.xml><?xml version="1.0" encoding="utf-8"?>
<formControlPr xmlns="http://schemas.microsoft.com/office/spreadsheetml/2009/9/main" objectType="Button" lockText="1"/>
</file>

<file path=xl/ctrlProps/ctrlProp697.xml><?xml version="1.0" encoding="utf-8"?>
<formControlPr xmlns="http://schemas.microsoft.com/office/spreadsheetml/2009/9/main" objectType="Button" lockText="1"/>
</file>

<file path=xl/ctrlProps/ctrlProp698.xml><?xml version="1.0" encoding="utf-8"?>
<formControlPr xmlns="http://schemas.microsoft.com/office/spreadsheetml/2009/9/main" objectType="Button" lockText="1"/>
</file>

<file path=xl/ctrlProps/ctrlProp699.xml><?xml version="1.0" encoding="utf-8"?>
<formControlPr xmlns="http://schemas.microsoft.com/office/spreadsheetml/2009/9/main" objectType="Button" lockText="1"/>
</file>

<file path=xl/ctrlProps/ctrlProp700.xml><?xml version="1.0" encoding="utf-8"?>
<formControlPr xmlns="http://schemas.microsoft.com/office/spreadsheetml/2009/9/main" objectType="Button" lockText="1"/>
</file>

<file path=xl/ctrlProps/ctrlProp701.xml><?xml version="1.0" encoding="utf-8"?>
<formControlPr xmlns="http://schemas.microsoft.com/office/spreadsheetml/2009/9/main" objectType="Button" lockText="1"/>
</file>

<file path=xl/ctrlProps/ctrlProp702.xml><?xml version="1.0" encoding="utf-8"?>
<formControlPr xmlns="http://schemas.microsoft.com/office/spreadsheetml/2009/9/main" objectType="Button" lockText="1"/>
</file>

<file path=xl/ctrlProps/ctrlProp703.xml><?xml version="1.0" encoding="utf-8"?>
<formControlPr xmlns="http://schemas.microsoft.com/office/spreadsheetml/2009/9/main" objectType="Button" lockText="1"/>
</file>

<file path=xl/ctrlProps/ctrlProp704.xml><?xml version="1.0" encoding="utf-8"?>
<formControlPr xmlns="http://schemas.microsoft.com/office/spreadsheetml/2009/9/main" objectType="Button" lockText="1"/>
</file>

<file path=xl/ctrlProps/ctrlProp705.xml><?xml version="1.0" encoding="utf-8"?>
<formControlPr xmlns="http://schemas.microsoft.com/office/spreadsheetml/2009/9/main" objectType="Button" lockText="1"/>
</file>

<file path=xl/ctrlProps/ctrlProp706.xml><?xml version="1.0" encoding="utf-8"?>
<formControlPr xmlns="http://schemas.microsoft.com/office/spreadsheetml/2009/9/main" objectType="Button" lockText="1"/>
</file>

<file path=xl/ctrlProps/ctrlProp707.xml><?xml version="1.0" encoding="utf-8"?>
<formControlPr xmlns="http://schemas.microsoft.com/office/spreadsheetml/2009/9/main" objectType="Button" lockText="1"/>
</file>

<file path=xl/ctrlProps/ctrlProp708.xml><?xml version="1.0" encoding="utf-8"?>
<formControlPr xmlns="http://schemas.microsoft.com/office/spreadsheetml/2009/9/main" objectType="Button" lockText="1"/>
</file>

<file path=xl/ctrlProps/ctrlProp709.xml><?xml version="1.0" encoding="utf-8"?>
<formControlPr xmlns="http://schemas.microsoft.com/office/spreadsheetml/2009/9/main" objectType="Button" lockText="1"/>
</file>

<file path=xl/ctrlProps/ctrlProp710.xml><?xml version="1.0" encoding="utf-8"?>
<formControlPr xmlns="http://schemas.microsoft.com/office/spreadsheetml/2009/9/main" objectType="Button" lockText="1"/>
</file>

<file path=xl/ctrlProps/ctrlProp711.xml><?xml version="1.0" encoding="utf-8"?>
<formControlPr xmlns="http://schemas.microsoft.com/office/spreadsheetml/2009/9/main" objectType="Button" lockText="1"/>
</file>

<file path=xl/ctrlProps/ctrlProp712.xml><?xml version="1.0" encoding="utf-8"?>
<formControlPr xmlns="http://schemas.microsoft.com/office/spreadsheetml/2009/9/main" objectType="Button" lockText="1"/>
</file>

<file path=xl/ctrlProps/ctrlProp713.xml><?xml version="1.0" encoding="utf-8"?>
<formControlPr xmlns="http://schemas.microsoft.com/office/spreadsheetml/2009/9/main" objectType="Button" lockText="1"/>
</file>

<file path=xl/ctrlProps/ctrlProp714.xml><?xml version="1.0" encoding="utf-8"?>
<formControlPr xmlns="http://schemas.microsoft.com/office/spreadsheetml/2009/9/main" objectType="Button" lockText="1"/>
</file>

<file path=xl/ctrlProps/ctrlProp715.xml><?xml version="1.0" encoding="utf-8"?>
<formControlPr xmlns="http://schemas.microsoft.com/office/spreadsheetml/2009/9/main" objectType="Button" lockText="1"/>
</file>

<file path=xl/ctrlProps/ctrlProp716.xml><?xml version="1.0" encoding="utf-8"?>
<formControlPr xmlns="http://schemas.microsoft.com/office/spreadsheetml/2009/9/main" objectType="Button" lockText="1"/>
</file>

<file path=xl/ctrlProps/ctrlProp717.xml><?xml version="1.0" encoding="utf-8"?>
<formControlPr xmlns="http://schemas.microsoft.com/office/spreadsheetml/2009/9/main" objectType="Button" lockText="1"/>
</file>

<file path=xl/ctrlProps/ctrlProp718.xml><?xml version="1.0" encoding="utf-8"?>
<formControlPr xmlns="http://schemas.microsoft.com/office/spreadsheetml/2009/9/main" objectType="Button" lockText="1"/>
</file>

<file path=xl/ctrlProps/ctrlProp719.xml><?xml version="1.0" encoding="utf-8"?>
<formControlPr xmlns="http://schemas.microsoft.com/office/spreadsheetml/2009/9/main" objectType="Button" lockText="1"/>
</file>

<file path=xl/ctrlProps/ctrlProp720.xml><?xml version="1.0" encoding="utf-8"?>
<formControlPr xmlns="http://schemas.microsoft.com/office/spreadsheetml/2009/9/main" objectType="Button" lockText="1"/>
</file>

<file path=xl/ctrlProps/ctrlProp721.xml><?xml version="1.0" encoding="utf-8"?>
<formControlPr xmlns="http://schemas.microsoft.com/office/spreadsheetml/2009/9/main" objectType="Button" lockText="1"/>
</file>

<file path=xl/ctrlProps/ctrlProp722.xml><?xml version="1.0" encoding="utf-8"?>
<formControlPr xmlns="http://schemas.microsoft.com/office/spreadsheetml/2009/9/main" objectType="Button" lockText="1"/>
</file>

<file path=xl/ctrlProps/ctrlProp723.xml><?xml version="1.0" encoding="utf-8"?>
<formControlPr xmlns="http://schemas.microsoft.com/office/spreadsheetml/2009/9/main" objectType="Button" lockText="1"/>
</file>

<file path=xl/ctrlProps/ctrlProp724.xml><?xml version="1.0" encoding="utf-8"?>
<formControlPr xmlns="http://schemas.microsoft.com/office/spreadsheetml/2009/9/main" objectType="Button" lockText="1"/>
</file>

<file path=xl/ctrlProps/ctrlProp725.xml><?xml version="1.0" encoding="utf-8"?>
<formControlPr xmlns="http://schemas.microsoft.com/office/spreadsheetml/2009/9/main" objectType="Button" lockText="1"/>
</file>

<file path=xl/ctrlProps/ctrlProp726.xml><?xml version="1.0" encoding="utf-8"?>
<formControlPr xmlns="http://schemas.microsoft.com/office/spreadsheetml/2009/9/main" objectType="Button" lockText="1"/>
</file>

<file path=xl/ctrlProps/ctrlProp727.xml><?xml version="1.0" encoding="utf-8"?>
<formControlPr xmlns="http://schemas.microsoft.com/office/spreadsheetml/2009/9/main" objectType="Button" lockText="1"/>
</file>

<file path=xl/ctrlProps/ctrlProp728.xml><?xml version="1.0" encoding="utf-8"?>
<formControlPr xmlns="http://schemas.microsoft.com/office/spreadsheetml/2009/9/main" objectType="Button" lockText="1"/>
</file>

<file path=xl/ctrlProps/ctrlProp729.xml><?xml version="1.0" encoding="utf-8"?>
<formControlPr xmlns="http://schemas.microsoft.com/office/spreadsheetml/2009/9/main" objectType="Button" lockText="1"/>
</file>

<file path=xl/ctrlProps/ctrlProp730.xml><?xml version="1.0" encoding="utf-8"?>
<formControlPr xmlns="http://schemas.microsoft.com/office/spreadsheetml/2009/9/main" objectType="Button" lockText="1"/>
</file>

<file path=xl/ctrlProps/ctrlProp731.xml><?xml version="1.0" encoding="utf-8"?>
<formControlPr xmlns="http://schemas.microsoft.com/office/spreadsheetml/2009/9/main" objectType="Button" lockText="1"/>
</file>

<file path=xl/ctrlProps/ctrlProp732.xml><?xml version="1.0" encoding="utf-8"?>
<formControlPr xmlns="http://schemas.microsoft.com/office/spreadsheetml/2009/9/main" objectType="Button" lockText="1"/>
</file>

<file path=xl/ctrlProps/ctrlProp733.xml><?xml version="1.0" encoding="utf-8"?>
<formControlPr xmlns="http://schemas.microsoft.com/office/spreadsheetml/2009/9/main" objectType="Button" lockText="1"/>
</file>

<file path=xl/ctrlProps/ctrlProp734.xml><?xml version="1.0" encoding="utf-8"?>
<formControlPr xmlns="http://schemas.microsoft.com/office/spreadsheetml/2009/9/main" objectType="Button" lockText="1"/>
</file>

<file path=xl/ctrlProps/ctrlProp735.xml><?xml version="1.0" encoding="utf-8"?>
<formControlPr xmlns="http://schemas.microsoft.com/office/spreadsheetml/2009/9/main" objectType="Button" lockText="1"/>
</file>

<file path=xl/ctrlProps/ctrlProp736.xml><?xml version="1.0" encoding="utf-8"?>
<formControlPr xmlns="http://schemas.microsoft.com/office/spreadsheetml/2009/9/main" objectType="Button" lockText="1"/>
</file>

<file path=xl/ctrlProps/ctrlProp737.xml><?xml version="1.0" encoding="utf-8"?>
<formControlPr xmlns="http://schemas.microsoft.com/office/spreadsheetml/2009/9/main" objectType="Button" lockText="1"/>
</file>

<file path=xl/ctrlProps/ctrlProp738.xml><?xml version="1.0" encoding="utf-8"?>
<formControlPr xmlns="http://schemas.microsoft.com/office/spreadsheetml/2009/9/main" objectType="Button" lockText="1"/>
</file>

<file path=xl/ctrlProps/ctrlProp739.xml><?xml version="1.0" encoding="utf-8"?>
<formControlPr xmlns="http://schemas.microsoft.com/office/spreadsheetml/2009/9/main" objectType="Button" lockText="1"/>
</file>

<file path=xl/ctrlProps/ctrlProp740.xml><?xml version="1.0" encoding="utf-8"?>
<formControlPr xmlns="http://schemas.microsoft.com/office/spreadsheetml/2009/9/main" objectType="Button" lockText="1"/>
</file>

<file path=xl/ctrlProps/ctrlProp741.xml><?xml version="1.0" encoding="utf-8"?>
<formControlPr xmlns="http://schemas.microsoft.com/office/spreadsheetml/2009/9/main" objectType="Button" lockText="1"/>
</file>

<file path=xl/ctrlProps/ctrlProp742.xml><?xml version="1.0" encoding="utf-8"?>
<formControlPr xmlns="http://schemas.microsoft.com/office/spreadsheetml/2009/9/main" objectType="Button" lockText="1"/>
</file>

<file path=xl/ctrlProps/ctrlProp743.xml><?xml version="1.0" encoding="utf-8"?>
<formControlPr xmlns="http://schemas.microsoft.com/office/spreadsheetml/2009/9/main" objectType="Button" lockText="1"/>
</file>

<file path=xl/ctrlProps/ctrlProp744.xml><?xml version="1.0" encoding="utf-8"?>
<formControlPr xmlns="http://schemas.microsoft.com/office/spreadsheetml/2009/9/main" objectType="Button" lockText="1"/>
</file>

<file path=xl/ctrlProps/ctrlProp745.xml><?xml version="1.0" encoding="utf-8"?>
<formControlPr xmlns="http://schemas.microsoft.com/office/spreadsheetml/2009/9/main" objectType="Button" lockText="1"/>
</file>

<file path=xl/ctrlProps/ctrlProp746.xml><?xml version="1.0" encoding="utf-8"?>
<formControlPr xmlns="http://schemas.microsoft.com/office/spreadsheetml/2009/9/main" objectType="Button" lockText="1"/>
</file>

<file path=xl/ctrlProps/ctrlProp747.xml><?xml version="1.0" encoding="utf-8"?>
<formControlPr xmlns="http://schemas.microsoft.com/office/spreadsheetml/2009/9/main" objectType="Button" lockText="1"/>
</file>

<file path=xl/ctrlProps/ctrlProp748.xml><?xml version="1.0" encoding="utf-8"?>
<formControlPr xmlns="http://schemas.microsoft.com/office/spreadsheetml/2009/9/main" objectType="Button" lockText="1"/>
</file>

<file path=xl/ctrlProps/ctrlProp749.xml><?xml version="1.0" encoding="utf-8"?>
<formControlPr xmlns="http://schemas.microsoft.com/office/spreadsheetml/2009/9/main" objectType="Button" lockText="1"/>
</file>

<file path=xl/ctrlProps/ctrlProp750.xml><?xml version="1.0" encoding="utf-8"?>
<formControlPr xmlns="http://schemas.microsoft.com/office/spreadsheetml/2009/9/main" objectType="Button" lockText="1"/>
</file>

<file path=xl/ctrlProps/ctrlProp751.xml><?xml version="1.0" encoding="utf-8"?>
<formControlPr xmlns="http://schemas.microsoft.com/office/spreadsheetml/2009/9/main" objectType="Button" lockText="1"/>
</file>

<file path=xl/ctrlProps/ctrlProp752.xml><?xml version="1.0" encoding="utf-8"?>
<formControlPr xmlns="http://schemas.microsoft.com/office/spreadsheetml/2009/9/main" objectType="Button" lockText="1"/>
</file>

<file path=xl/ctrlProps/ctrlProp753.xml><?xml version="1.0" encoding="utf-8"?>
<formControlPr xmlns="http://schemas.microsoft.com/office/spreadsheetml/2009/9/main" objectType="Button" lockText="1"/>
</file>

<file path=xl/ctrlProps/ctrlProp754.xml><?xml version="1.0" encoding="utf-8"?>
<formControlPr xmlns="http://schemas.microsoft.com/office/spreadsheetml/2009/9/main" objectType="Button" lockText="1"/>
</file>

<file path=xl/ctrlProps/ctrlProp755.xml><?xml version="1.0" encoding="utf-8"?>
<formControlPr xmlns="http://schemas.microsoft.com/office/spreadsheetml/2009/9/main" objectType="Button" lockText="1"/>
</file>

<file path=xl/ctrlProps/ctrlProp756.xml><?xml version="1.0" encoding="utf-8"?>
<formControlPr xmlns="http://schemas.microsoft.com/office/spreadsheetml/2009/9/main" objectType="Button" lockText="1"/>
</file>

<file path=xl/ctrlProps/ctrlProp757.xml><?xml version="1.0" encoding="utf-8"?>
<formControlPr xmlns="http://schemas.microsoft.com/office/spreadsheetml/2009/9/main" objectType="Button" lockText="1"/>
</file>

<file path=xl/ctrlProps/ctrlProp758.xml><?xml version="1.0" encoding="utf-8"?>
<formControlPr xmlns="http://schemas.microsoft.com/office/spreadsheetml/2009/9/main" objectType="Button" lockText="1"/>
</file>

<file path=xl/ctrlProps/ctrlProp759.xml><?xml version="1.0" encoding="utf-8"?>
<formControlPr xmlns="http://schemas.microsoft.com/office/spreadsheetml/2009/9/main" objectType="Button" lockText="1"/>
</file>

<file path=xl/ctrlProps/ctrlProp760.xml><?xml version="1.0" encoding="utf-8"?>
<formControlPr xmlns="http://schemas.microsoft.com/office/spreadsheetml/2009/9/main" objectType="Button" lockText="1"/>
</file>

<file path=xl/ctrlProps/ctrlProp761.xml><?xml version="1.0" encoding="utf-8"?>
<formControlPr xmlns="http://schemas.microsoft.com/office/spreadsheetml/2009/9/main" objectType="Button" lockText="1"/>
</file>

<file path=xl/ctrlProps/ctrlProp762.xml><?xml version="1.0" encoding="utf-8"?>
<formControlPr xmlns="http://schemas.microsoft.com/office/spreadsheetml/2009/9/main" objectType="Button" lockText="1"/>
</file>

<file path=xl/ctrlProps/ctrlProp763.xml><?xml version="1.0" encoding="utf-8"?>
<formControlPr xmlns="http://schemas.microsoft.com/office/spreadsheetml/2009/9/main" objectType="Button" lockText="1"/>
</file>

<file path=xl/ctrlProps/ctrlProp764.xml><?xml version="1.0" encoding="utf-8"?>
<formControlPr xmlns="http://schemas.microsoft.com/office/spreadsheetml/2009/9/main" objectType="Button" lockText="1"/>
</file>

<file path=xl/ctrlProps/ctrlProp765.xml><?xml version="1.0" encoding="utf-8"?>
<formControlPr xmlns="http://schemas.microsoft.com/office/spreadsheetml/2009/9/main" objectType="Button" lockText="1"/>
</file>

<file path=xl/ctrlProps/ctrlProp766.xml><?xml version="1.0" encoding="utf-8"?>
<formControlPr xmlns="http://schemas.microsoft.com/office/spreadsheetml/2009/9/main" objectType="Button" lockText="1"/>
</file>

<file path=xl/ctrlProps/ctrlProp767.xml><?xml version="1.0" encoding="utf-8"?>
<formControlPr xmlns="http://schemas.microsoft.com/office/spreadsheetml/2009/9/main" objectType="Button" lockText="1"/>
</file>

<file path=xl/ctrlProps/ctrlProp768.xml><?xml version="1.0" encoding="utf-8"?>
<formControlPr xmlns="http://schemas.microsoft.com/office/spreadsheetml/2009/9/main" objectType="Button" lockText="1"/>
</file>

<file path=xl/ctrlProps/ctrlProp769.xml><?xml version="1.0" encoding="utf-8"?>
<formControlPr xmlns="http://schemas.microsoft.com/office/spreadsheetml/2009/9/main" objectType="Button" lockText="1"/>
</file>

<file path=xl/ctrlProps/ctrlProp770.xml><?xml version="1.0" encoding="utf-8"?>
<formControlPr xmlns="http://schemas.microsoft.com/office/spreadsheetml/2009/9/main" objectType="Button" lockText="1"/>
</file>

<file path=xl/ctrlProps/ctrlProp771.xml><?xml version="1.0" encoding="utf-8"?>
<formControlPr xmlns="http://schemas.microsoft.com/office/spreadsheetml/2009/9/main" objectType="Button" lockText="1"/>
</file>

<file path=xl/ctrlProps/ctrlProp772.xml><?xml version="1.0" encoding="utf-8"?>
<formControlPr xmlns="http://schemas.microsoft.com/office/spreadsheetml/2009/9/main" objectType="Button" lockText="1"/>
</file>

<file path=xl/ctrlProps/ctrlProp773.xml><?xml version="1.0" encoding="utf-8"?>
<formControlPr xmlns="http://schemas.microsoft.com/office/spreadsheetml/2009/9/main" objectType="Button" lockText="1"/>
</file>

<file path=xl/ctrlProps/ctrlProp774.xml><?xml version="1.0" encoding="utf-8"?>
<formControlPr xmlns="http://schemas.microsoft.com/office/spreadsheetml/2009/9/main" objectType="Button" lockText="1"/>
</file>

<file path=xl/ctrlProps/ctrlProp775.xml><?xml version="1.0" encoding="utf-8"?>
<formControlPr xmlns="http://schemas.microsoft.com/office/spreadsheetml/2009/9/main" objectType="Button" lockText="1"/>
</file>

<file path=xl/ctrlProps/ctrlProp776.xml><?xml version="1.0" encoding="utf-8"?>
<formControlPr xmlns="http://schemas.microsoft.com/office/spreadsheetml/2009/9/main" objectType="Button" lockText="1"/>
</file>

<file path=xl/ctrlProps/ctrlProp777.xml><?xml version="1.0" encoding="utf-8"?>
<formControlPr xmlns="http://schemas.microsoft.com/office/spreadsheetml/2009/9/main" objectType="Button" lockText="1"/>
</file>

<file path=xl/ctrlProps/ctrlProp778.xml><?xml version="1.0" encoding="utf-8"?>
<formControlPr xmlns="http://schemas.microsoft.com/office/spreadsheetml/2009/9/main" objectType="Button" lockText="1"/>
</file>

<file path=xl/ctrlProps/ctrlProp779.xml><?xml version="1.0" encoding="utf-8"?>
<formControlPr xmlns="http://schemas.microsoft.com/office/spreadsheetml/2009/9/main" objectType="Button" lockText="1"/>
</file>

<file path=xl/ctrlProps/ctrlProp780.xml><?xml version="1.0" encoding="utf-8"?>
<formControlPr xmlns="http://schemas.microsoft.com/office/spreadsheetml/2009/9/main" objectType="Button" lockText="1"/>
</file>

<file path=xl/ctrlProps/ctrlProp781.xml><?xml version="1.0" encoding="utf-8"?>
<formControlPr xmlns="http://schemas.microsoft.com/office/spreadsheetml/2009/9/main" objectType="Button" lockText="1"/>
</file>

<file path=xl/ctrlProps/ctrlProp782.xml><?xml version="1.0" encoding="utf-8"?>
<formControlPr xmlns="http://schemas.microsoft.com/office/spreadsheetml/2009/9/main" objectType="Button" lockText="1"/>
</file>

<file path=xl/ctrlProps/ctrlProp783.xml><?xml version="1.0" encoding="utf-8"?>
<formControlPr xmlns="http://schemas.microsoft.com/office/spreadsheetml/2009/9/main" objectType="Button" lockText="1"/>
</file>

<file path=xl/ctrlProps/ctrlProp784.xml><?xml version="1.0" encoding="utf-8"?>
<formControlPr xmlns="http://schemas.microsoft.com/office/spreadsheetml/2009/9/main" objectType="Button" lockText="1"/>
</file>

<file path=xl/ctrlProps/ctrlProp785.xml><?xml version="1.0" encoding="utf-8"?>
<formControlPr xmlns="http://schemas.microsoft.com/office/spreadsheetml/2009/9/main" objectType="Button" lockText="1"/>
</file>

<file path=xl/ctrlProps/ctrlProp786.xml><?xml version="1.0" encoding="utf-8"?>
<formControlPr xmlns="http://schemas.microsoft.com/office/spreadsheetml/2009/9/main" objectType="Button" lockText="1"/>
</file>

<file path=xl/ctrlProps/ctrlProp787.xml><?xml version="1.0" encoding="utf-8"?>
<formControlPr xmlns="http://schemas.microsoft.com/office/spreadsheetml/2009/9/main" objectType="Button" lockText="1"/>
</file>

<file path=xl/ctrlProps/ctrlProp788.xml><?xml version="1.0" encoding="utf-8"?>
<formControlPr xmlns="http://schemas.microsoft.com/office/spreadsheetml/2009/9/main" objectType="Button" lockText="1"/>
</file>

<file path=xl/ctrlProps/ctrlProp789.xml><?xml version="1.0" encoding="utf-8"?>
<formControlPr xmlns="http://schemas.microsoft.com/office/spreadsheetml/2009/9/main" objectType="Button" lockText="1"/>
</file>

<file path=xl/ctrlProps/ctrlProp790.xml><?xml version="1.0" encoding="utf-8"?>
<formControlPr xmlns="http://schemas.microsoft.com/office/spreadsheetml/2009/9/main" objectType="Button" lockText="1"/>
</file>

<file path=xl/ctrlProps/ctrlProp791.xml><?xml version="1.0" encoding="utf-8"?>
<formControlPr xmlns="http://schemas.microsoft.com/office/spreadsheetml/2009/9/main" objectType="Button" lockText="1"/>
</file>

<file path=xl/ctrlProps/ctrlProp792.xml><?xml version="1.0" encoding="utf-8"?>
<formControlPr xmlns="http://schemas.microsoft.com/office/spreadsheetml/2009/9/main" objectType="Button" lockText="1"/>
</file>

<file path=xl/ctrlProps/ctrlProp793.xml><?xml version="1.0" encoding="utf-8"?>
<formControlPr xmlns="http://schemas.microsoft.com/office/spreadsheetml/2009/9/main" objectType="Button" lockText="1"/>
</file>

<file path=xl/ctrlProps/ctrlProp794.xml><?xml version="1.0" encoding="utf-8"?>
<formControlPr xmlns="http://schemas.microsoft.com/office/spreadsheetml/2009/9/main" objectType="Button" lockText="1"/>
</file>

<file path=xl/ctrlProps/ctrlProp795.xml><?xml version="1.0" encoding="utf-8"?>
<formControlPr xmlns="http://schemas.microsoft.com/office/spreadsheetml/2009/9/main" objectType="Button" lockText="1"/>
</file>

<file path=xl/ctrlProps/ctrlProp796.xml><?xml version="1.0" encoding="utf-8"?>
<formControlPr xmlns="http://schemas.microsoft.com/office/spreadsheetml/2009/9/main" objectType="Button" lockText="1"/>
</file>

<file path=xl/ctrlProps/ctrlProp797.xml><?xml version="1.0" encoding="utf-8"?>
<formControlPr xmlns="http://schemas.microsoft.com/office/spreadsheetml/2009/9/main" objectType="Button" lockText="1"/>
</file>

<file path=xl/ctrlProps/ctrlProp798.xml><?xml version="1.0" encoding="utf-8"?>
<formControlPr xmlns="http://schemas.microsoft.com/office/spreadsheetml/2009/9/main" objectType="Button" lockText="1"/>
</file>

<file path=xl/ctrlProps/ctrlProp799.xml><?xml version="1.0" encoding="utf-8"?>
<formControlPr xmlns="http://schemas.microsoft.com/office/spreadsheetml/2009/9/main" objectType="Button" lockText="1"/>
</file>

<file path=xl/ctrlProps/ctrlProp800.xml><?xml version="1.0" encoding="utf-8"?>
<formControlPr xmlns="http://schemas.microsoft.com/office/spreadsheetml/2009/9/main" objectType="Button" lockText="1"/>
</file>

<file path=xl/ctrlProps/ctrlProp801.xml><?xml version="1.0" encoding="utf-8"?>
<formControlPr xmlns="http://schemas.microsoft.com/office/spreadsheetml/2009/9/main" objectType="Button" lockText="1"/>
</file>

<file path=xl/ctrlProps/ctrlProp802.xml><?xml version="1.0" encoding="utf-8"?>
<formControlPr xmlns="http://schemas.microsoft.com/office/spreadsheetml/2009/9/main" objectType="Button" lockText="1"/>
</file>

<file path=xl/ctrlProps/ctrlProp803.xml><?xml version="1.0" encoding="utf-8"?>
<formControlPr xmlns="http://schemas.microsoft.com/office/spreadsheetml/2009/9/main" objectType="Button" lockText="1"/>
</file>

<file path=xl/ctrlProps/ctrlProp804.xml><?xml version="1.0" encoding="utf-8"?>
<formControlPr xmlns="http://schemas.microsoft.com/office/spreadsheetml/2009/9/main" objectType="Button" lockText="1"/>
</file>

<file path=xl/ctrlProps/ctrlProp805.xml><?xml version="1.0" encoding="utf-8"?>
<formControlPr xmlns="http://schemas.microsoft.com/office/spreadsheetml/2009/9/main" objectType="Button" lockText="1"/>
</file>

<file path=xl/ctrlProps/ctrlProp806.xml><?xml version="1.0" encoding="utf-8"?>
<formControlPr xmlns="http://schemas.microsoft.com/office/spreadsheetml/2009/9/main" objectType="Button" lockText="1"/>
</file>

<file path=xl/ctrlProps/ctrlProp807.xml><?xml version="1.0" encoding="utf-8"?>
<formControlPr xmlns="http://schemas.microsoft.com/office/spreadsheetml/2009/9/main" objectType="Button" lockText="1"/>
</file>

<file path=xl/ctrlProps/ctrlProp808.xml><?xml version="1.0" encoding="utf-8"?>
<formControlPr xmlns="http://schemas.microsoft.com/office/spreadsheetml/2009/9/main" objectType="Button" lockText="1"/>
</file>

<file path=xl/ctrlProps/ctrlProp809.xml><?xml version="1.0" encoding="utf-8"?>
<formControlPr xmlns="http://schemas.microsoft.com/office/spreadsheetml/2009/9/main" objectType="Button" lockText="1"/>
</file>

<file path=xl/ctrlProps/ctrlProp810.xml><?xml version="1.0" encoding="utf-8"?>
<formControlPr xmlns="http://schemas.microsoft.com/office/spreadsheetml/2009/9/main" objectType="Button" lockText="1"/>
</file>

<file path=xl/ctrlProps/ctrlProp811.xml><?xml version="1.0" encoding="utf-8"?>
<formControlPr xmlns="http://schemas.microsoft.com/office/spreadsheetml/2009/9/main" objectType="Button" lockText="1"/>
</file>

<file path=xl/ctrlProps/ctrlProp812.xml><?xml version="1.0" encoding="utf-8"?>
<formControlPr xmlns="http://schemas.microsoft.com/office/spreadsheetml/2009/9/main" objectType="Button" lockText="1"/>
</file>

<file path=xl/ctrlProps/ctrlProp813.xml><?xml version="1.0" encoding="utf-8"?>
<formControlPr xmlns="http://schemas.microsoft.com/office/spreadsheetml/2009/9/main" objectType="Button" lockText="1"/>
</file>

<file path=xl/ctrlProps/ctrlProp814.xml><?xml version="1.0" encoding="utf-8"?>
<formControlPr xmlns="http://schemas.microsoft.com/office/spreadsheetml/2009/9/main" objectType="Button" lockText="1"/>
</file>

<file path=xl/ctrlProps/ctrlProp815.xml><?xml version="1.0" encoding="utf-8"?>
<formControlPr xmlns="http://schemas.microsoft.com/office/spreadsheetml/2009/9/main" objectType="Button" lockText="1"/>
</file>

<file path=xl/ctrlProps/ctrlProp816.xml><?xml version="1.0" encoding="utf-8"?>
<formControlPr xmlns="http://schemas.microsoft.com/office/spreadsheetml/2009/9/main" objectType="Button" lockText="1"/>
</file>

<file path=xl/ctrlProps/ctrlProp817.xml><?xml version="1.0" encoding="utf-8"?>
<formControlPr xmlns="http://schemas.microsoft.com/office/spreadsheetml/2009/9/main" objectType="Button" lockText="1"/>
</file>

<file path=xl/ctrlProps/ctrlProp818.xml><?xml version="1.0" encoding="utf-8"?>
<formControlPr xmlns="http://schemas.microsoft.com/office/spreadsheetml/2009/9/main" objectType="Button" lockText="1"/>
</file>

<file path=xl/ctrlProps/ctrlProp819.xml><?xml version="1.0" encoding="utf-8"?>
<formControlPr xmlns="http://schemas.microsoft.com/office/spreadsheetml/2009/9/main" objectType="Button" lockText="1"/>
</file>

<file path=xl/ctrlProps/ctrlProp820.xml><?xml version="1.0" encoding="utf-8"?>
<formControlPr xmlns="http://schemas.microsoft.com/office/spreadsheetml/2009/9/main" objectType="Button" lockText="1"/>
</file>

<file path=xl/ctrlProps/ctrlProp821.xml><?xml version="1.0" encoding="utf-8"?>
<formControlPr xmlns="http://schemas.microsoft.com/office/spreadsheetml/2009/9/main" objectType="Button" lockText="1"/>
</file>

<file path=xl/ctrlProps/ctrlProp822.xml><?xml version="1.0" encoding="utf-8"?>
<formControlPr xmlns="http://schemas.microsoft.com/office/spreadsheetml/2009/9/main" objectType="Button" lockText="1"/>
</file>

<file path=xl/ctrlProps/ctrlProp823.xml><?xml version="1.0" encoding="utf-8"?>
<formControlPr xmlns="http://schemas.microsoft.com/office/spreadsheetml/2009/9/main" objectType="Button" lockText="1"/>
</file>

<file path=xl/ctrlProps/ctrlProp824.xml><?xml version="1.0" encoding="utf-8"?>
<formControlPr xmlns="http://schemas.microsoft.com/office/spreadsheetml/2009/9/main" objectType="Button" lockText="1"/>
</file>

<file path=xl/ctrlProps/ctrlProp825.xml><?xml version="1.0" encoding="utf-8"?>
<formControlPr xmlns="http://schemas.microsoft.com/office/spreadsheetml/2009/9/main" objectType="Button" lockText="1"/>
</file>

<file path=xl/ctrlProps/ctrlProp826.xml><?xml version="1.0" encoding="utf-8"?>
<formControlPr xmlns="http://schemas.microsoft.com/office/spreadsheetml/2009/9/main" objectType="Button" lockText="1"/>
</file>

<file path=xl/ctrlProps/ctrlProp827.xml><?xml version="1.0" encoding="utf-8"?>
<formControlPr xmlns="http://schemas.microsoft.com/office/spreadsheetml/2009/9/main" objectType="Button" lockText="1"/>
</file>

<file path=xl/ctrlProps/ctrlProp828.xml><?xml version="1.0" encoding="utf-8"?>
<formControlPr xmlns="http://schemas.microsoft.com/office/spreadsheetml/2009/9/main" objectType="Button" lockText="1"/>
</file>

<file path=xl/ctrlProps/ctrlProp829.xml><?xml version="1.0" encoding="utf-8"?>
<formControlPr xmlns="http://schemas.microsoft.com/office/spreadsheetml/2009/9/main" objectType="Button" lockText="1"/>
</file>

<file path=xl/ctrlProps/ctrlProp830.xml><?xml version="1.0" encoding="utf-8"?>
<formControlPr xmlns="http://schemas.microsoft.com/office/spreadsheetml/2009/9/main" objectType="Button" lockText="1"/>
</file>

<file path=xl/ctrlProps/ctrlProp831.xml><?xml version="1.0" encoding="utf-8"?>
<formControlPr xmlns="http://schemas.microsoft.com/office/spreadsheetml/2009/9/main" objectType="Button" lockText="1"/>
</file>

<file path=xl/ctrlProps/ctrlProp832.xml><?xml version="1.0" encoding="utf-8"?>
<formControlPr xmlns="http://schemas.microsoft.com/office/spreadsheetml/2009/9/main" objectType="Button" lockText="1"/>
</file>

<file path=xl/ctrlProps/ctrlProp833.xml><?xml version="1.0" encoding="utf-8"?>
<formControlPr xmlns="http://schemas.microsoft.com/office/spreadsheetml/2009/9/main" objectType="Button" lockText="1"/>
</file>

<file path=xl/ctrlProps/ctrlProp834.xml><?xml version="1.0" encoding="utf-8"?>
<formControlPr xmlns="http://schemas.microsoft.com/office/spreadsheetml/2009/9/main" objectType="Button" lockText="1"/>
</file>

<file path=xl/ctrlProps/ctrlProp835.xml><?xml version="1.0" encoding="utf-8"?>
<formControlPr xmlns="http://schemas.microsoft.com/office/spreadsheetml/2009/9/main" objectType="Button" lockText="1"/>
</file>

<file path=xl/ctrlProps/ctrlProp836.xml><?xml version="1.0" encoding="utf-8"?>
<formControlPr xmlns="http://schemas.microsoft.com/office/spreadsheetml/2009/9/main" objectType="Button" lockText="1"/>
</file>

<file path=xl/ctrlProps/ctrlProp837.xml><?xml version="1.0" encoding="utf-8"?>
<formControlPr xmlns="http://schemas.microsoft.com/office/spreadsheetml/2009/9/main" objectType="Button" lockText="1"/>
</file>

<file path=xl/ctrlProps/ctrlProp838.xml><?xml version="1.0" encoding="utf-8"?>
<formControlPr xmlns="http://schemas.microsoft.com/office/spreadsheetml/2009/9/main" objectType="Button" lockText="1"/>
</file>

<file path=xl/ctrlProps/ctrlProp839.xml><?xml version="1.0" encoding="utf-8"?>
<formControlPr xmlns="http://schemas.microsoft.com/office/spreadsheetml/2009/9/main" objectType="Button" lockText="1"/>
</file>

<file path=xl/ctrlProps/ctrlProp840.xml><?xml version="1.0" encoding="utf-8"?>
<formControlPr xmlns="http://schemas.microsoft.com/office/spreadsheetml/2009/9/main" objectType="Button" lockText="1"/>
</file>

<file path=xl/ctrlProps/ctrlProp841.xml><?xml version="1.0" encoding="utf-8"?>
<formControlPr xmlns="http://schemas.microsoft.com/office/spreadsheetml/2009/9/main" objectType="Button" lockText="1"/>
</file>

<file path=xl/ctrlProps/ctrlProp842.xml><?xml version="1.0" encoding="utf-8"?>
<formControlPr xmlns="http://schemas.microsoft.com/office/spreadsheetml/2009/9/main" objectType="Button" lockText="1"/>
</file>

<file path=xl/ctrlProps/ctrlProp843.xml><?xml version="1.0" encoding="utf-8"?>
<formControlPr xmlns="http://schemas.microsoft.com/office/spreadsheetml/2009/9/main" objectType="Button" lockText="1"/>
</file>

<file path=xl/ctrlProps/ctrlProp844.xml><?xml version="1.0" encoding="utf-8"?>
<formControlPr xmlns="http://schemas.microsoft.com/office/spreadsheetml/2009/9/main" objectType="Button" lockText="1"/>
</file>

<file path=xl/ctrlProps/ctrlProp845.xml><?xml version="1.0" encoding="utf-8"?>
<formControlPr xmlns="http://schemas.microsoft.com/office/spreadsheetml/2009/9/main" objectType="Button" lockText="1"/>
</file>

<file path=xl/ctrlProps/ctrlProp846.xml><?xml version="1.0" encoding="utf-8"?>
<formControlPr xmlns="http://schemas.microsoft.com/office/spreadsheetml/2009/9/main" objectType="Button" lockText="1"/>
</file>

<file path=xl/ctrlProps/ctrlProp847.xml><?xml version="1.0" encoding="utf-8"?>
<formControlPr xmlns="http://schemas.microsoft.com/office/spreadsheetml/2009/9/main" objectType="Button" lockText="1"/>
</file>

<file path=xl/ctrlProps/ctrlProp848.xml><?xml version="1.0" encoding="utf-8"?>
<formControlPr xmlns="http://schemas.microsoft.com/office/spreadsheetml/2009/9/main" objectType="Button" lockText="1"/>
</file>

<file path=xl/ctrlProps/ctrlProp849.xml><?xml version="1.0" encoding="utf-8"?>
<formControlPr xmlns="http://schemas.microsoft.com/office/spreadsheetml/2009/9/main" objectType="Button" lockText="1"/>
</file>

<file path=xl/ctrlProps/ctrlProp850.xml><?xml version="1.0" encoding="utf-8"?>
<formControlPr xmlns="http://schemas.microsoft.com/office/spreadsheetml/2009/9/main" objectType="Button" lockText="1"/>
</file>

<file path=xl/ctrlProps/ctrlProp851.xml><?xml version="1.0" encoding="utf-8"?>
<formControlPr xmlns="http://schemas.microsoft.com/office/spreadsheetml/2009/9/main" objectType="Button" lockText="1"/>
</file>

<file path=xl/ctrlProps/ctrlProp852.xml><?xml version="1.0" encoding="utf-8"?>
<formControlPr xmlns="http://schemas.microsoft.com/office/spreadsheetml/2009/9/main" objectType="Button" lockText="1"/>
</file>

<file path=xl/ctrlProps/ctrlProp853.xml><?xml version="1.0" encoding="utf-8"?>
<formControlPr xmlns="http://schemas.microsoft.com/office/spreadsheetml/2009/9/main" objectType="Button" lockText="1"/>
</file>

<file path=xl/ctrlProps/ctrlProp854.xml><?xml version="1.0" encoding="utf-8"?>
<formControlPr xmlns="http://schemas.microsoft.com/office/spreadsheetml/2009/9/main" objectType="Button" lockText="1"/>
</file>

<file path=xl/ctrlProps/ctrlProp855.xml><?xml version="1.0" encoding="utf-8"?>
<formControlPr xmlns="http://schemas.microsoft.com/office/spreadsheetml/2009/9/main" objectType="Button" lockText="1"/>
</file>

<file path=xl/ctrlProps/ctrlProp856.xml><?xml version="1.0" encoding="utf-8"?>
<formControlPr xmlns="http://schemas.microsoft.com/office/spreadsheetml/2009/9/main" objectType="Button" lockText="1"/>
</file>

<file path=xl/ctrlProps/ctrlProp857.xml><?xml version="1.0" encoding="utf-8"?>
<formControlPr xmlns="http://schemas.microsoft.com/office/spreadsheetml/2009/9/main" objectType="Button" lockText="1"/>
</file>

<file path=xl/ctrlProps/ctrlProp858.xml><?xml version="1.0" encoding="utf-8"?>
<formControlPr xmlns="http://schemas.microsoft.com/office/spreadsheetml/2009/9/main" objectType="Button" lockText="1"/>
</file>

<file path=xl/ctrlProps/ctrlProp859.xml><?xml version="1.0" encoding="utf-8"?>
<formControlPr xmlns="http://schemas.microsoft.com/office/spreadsheetml/2009/9/main" objectType="Button" lockText="1"/>
</file>

<file path=xl/ctrlProps/ctrlProp860.xml><?xml version="1.0" encoding="utf-8"?>
<formControlPr xmlns="http://schemas.microsoft.com/office/spreadsheetml/2009/9/main" objectType="Button" lockText="1"/>
</file>

<file path=xl/ctrlProps/ctrlProp861.xml><?xml version="1.0" encoding="utf-8"?>
<formControlPr xmlns="http://schemas.microsoft.com/office/spreadsheetml/2009/9/main" objectType="Button" lockText="1"/>
</file>

<file path=xl/ctrlProps/ctrlProp862.xml><?xml version="1.0" encoding="utf-8"?>
<formControlPr xmlns="http://schemas.microsoft.com/office/spreadsheetml/2009/9/main" objectType="Button" lockText="1"/>
</file>

<file path=xl/ctrlProps/ctrlProp863.xml><?xml version="1.0" encoding="utf-8"?>
<formControlPr xmlns="http://schemas.microsoft.com/office/spreadsheetml/2009/9/main" objectType="Button" lockText="1"/>
</file>

<file path=xl/ctrlProps/ctrlProp864.xml><?xml version="1.0" encoding="utf-8"?>
<formControlPr xmlns="http://schemas.microsoft.com/office/spreadsheetml/2009/9/main" objectType="Button" lockText="1"/>
</file>

<file path=xl/ctrlProps/ctrlProp865.xml><?xml version="1.0" encoding="utf-8"?>
<formControlPr xmlns="http://schemas.microsoft.com/office/spreadsheetml/2009/9/main" objectType="Button" lockText="1"/>
</file>

<file path=xl/ctrlProps/ctrlProp866.xml><?xml version="1.0" encoding="utf-8"?>
<formControlPr xmlns="http://schemas.microsoft.com/office/spreadsheetml/2009/9/main" objectType="Button" lockText="1"/>
</file>

<file path=xl/ctrlProps/ctrlProp867.xml><?xml version="1.0" encoding="utf-8"?>
<formControlPr xmlns="http://schemas.microsoft.com/office/spreadsheetml/2009/9/main" objectType="Button" lockText="1"/>
</file>

<file path=xl/ctrlProps/ctrlProp868.xml><?xml version="1.0" encoding="utf-8"?>
<formControlPr xmlns="http://schemas.microsoft.com/office/spreadsheetml/2009/9/main" objectType="Button" lockText="1"/>
</file>

<file path=xl/ctrlProps/ctrlProp869.xml><?xml version="1.0" encoding="utf-8"?>
<formControlPr xmlns="http://schemas.microsoft.com/office/spreadsheetml/2009/9/main" objectType="Button" lockText="1"/>
</file>

<file path=xl/ctrlProps/ctrlProp870.xml><?xml version="1.0" encoding="utf-8"?>
<formControlPr xmlns="http://schemas.microsoft.com/office/spreadsheetml/2009/9/main" objectType="Button" lockText="1"/>
</file>

<file path=xl/ctrlProps/ctrlProp871.xml><?xml version="1.0" encoding="utf-8"?>
<formControlPr xmlns="http://schemas.microsoft.com/office/spreadsheetml/2009/9/main" objectType="Button" lockText="1"/>
</file>

<file path=xl/ctrlProps/ctrlProp872.xml><?xml version="1.0" encoding="utf-8"?>
<formControlPr xmlns="http://schemas.microsoft.com/office/spreadsheetml/2009/9/main" objectType="Button" lockText="1"/>
</file>

<file path=xl/ctrlProps/ctrlProp873.xml><?xml version="1.0" encoding="utf-8"?>
<formControlPr xmlns="http://schemas.microsoft.com/office/spreadsheetml/2009/9/main" objectType="Button" lockText="1"/>
</file>

<file path=xl/ctrlProps/ctrlProp874.xml><?xml version="1.0" encoding="utf-8"?>
<formControlPr xmlns="http://schemas.microsoft.com/office/spreadsheetml/2009/9/main" objectType="Button" lockText="1"/>
</file>

<file path=xl/ctrlProps/ctrlProp875.xml><?xml version="1.0" encoding="utf-8"?>
<formControlPr xmlns="http://schemas.microsoft.com/office/spreadsheetml/2009/9/main" objectType="Button" lockText="1"/>
</file>

<file path=xl/ctrlProps/ctrlProp876.xml><?xml version="1.0" encoding="utf-8"?>
<formControlPr xmlns="http://schemas.microsoft.com/office/spreadsheetml/2009/9/main" objectType="Button" lockText="1"/>
</file>

<file path=xl/ctrlProps/ctrlProp877.xml><?xml version="1.0" encoding="utf-8"?>
<formControlPr xmlns="http://schemas.microsoft.com/office/spreadsheetml/2009/9/main" objectType="Button" lockText="1"/>
</file>

<file path=xl/ctrlProps/ctrlProp878.xml><?xml version="1.0" encoding="utf-8"?>
<formControlPr xmlns="http://schemas.microsoft.com/office/spreadsheetml/2009/9/main" objectType="Button" lockText="1"/>
</file>

<file path=xl/ctrlProps/ctrlProp879.xml><?xml version="1.0" encoding="utf-8"?>
<formControlPr xmlns="http://schemas.microsoft.com/office/spreadsheetml/2009/9/main" objectType="Button" lockText="1"/>
</file>

<file path=xl/ctrlProps/ctrlProp880.xml><?xml version="1.0" encoding="utf-8"?>
<formControlPr xmlns="http://schemas.microsoft.com/office/spreadsheetml/2009/9/main" objectType="Button" lockText="1"/>
</file>

<file path=xl/ctrlProps/ctrlProp881.xml><?xml version="1.0" encoding="utf-8"?>
<formControlPr xmlns="http://schemas.microsoft.com/office/spreadsheetml/2009/9/main" objectType="Button" lockText="1"/>
</file>

<file path=xl/ctrlProps/ctrlProp882.xml><?xml version="1.0" encoding="utf-8"?>
<formControlPr xmlns="http://schemas.microsoft.com/office/spreadsheetml/2009/9/main" objectType="Button" lockText="1"/>
</file>

<file path=xl/ctrlProps/ctrlProp883.xml><?xml version="1.0" encoding="utf-8"?>
<formControlPr xmlns="http://schemas.microsoft.com/office/spreadsheetml/2009/9/main" objectType="Button" lockText="1"/>
</file>

<file path=xl/ctrlProps/ctrlProp884.xml><?xml version="1.0" encoding="utf-8"?>
<formControlPr xmlns="http://schemas.microsoft.com/office/spreadsheetml/2009/9/main" objectType="Button" lockText="1"/>
</file>

<file path=xl/ctrlProps/ctrlProp885.xml><?xml version="1.0" encoding="utf-8"?>
<formControlPr xmlns="http://schemas.microsoft.com/office/spreadsheetml/2009/9/main" objectType="Button" lockText="1"/>
</file>

<file path=xl/ctrlProps/ctrlProp886.xml><?xml version="1.0" encoding="utf-8"?>
<formControlPr xmlns="http://schemas.microsoft.com/office/spreadsheetml/2009/9/main" objectType="Button" lockText="1"/>
</file>

<file path=xl/ctrlProps/ctrlProp887.xml><?xml version="1.0" encoding="utf-8"?>
<formControlPr xmlns="http://schemas.microsoft.com/office/spreadsheetml/2009/9/main" objectType="Button" lockText="1"/>
</file>

<file path=xl/ctrlProps/ctrlProp888.xml><?xml version="1.0" encoding="utf-8"?>
<formControlPr xmlns="http://schemas.microsoft.com/office/spreadsheetml/2009/9/main" objectType="Button" lockText="1"/>
</file>

<file path=xl/ctrlProps/ctrlProp889.xml><?xml version="1.0" encoding="utf-8"?>
<formControlPr xmlns="http://schemas.microsoft.com/office/spreadsheetml/2009/9/main" objectType="Button" lockText="1"/>
</file>

<file path=xl/ctrlProps/ctrlProp890.xml><?xml version="1.0" encoding="utf-8"?>
<formControlPr xmlns="http://schemas.microsoft.com/office/spreadsheetml/2009/9/main" objectType="Button" lockText="1"/>
</file>

<file path=xl/ctrlProps/ctrlProp891.xml><?xml version="1.0" encoding="utf-8"?>
<formControlPr xmlns="http://schemas.microsoft.com/office/spreadsheetml/2009/9/main" objectType="Button" lockText="1"/>
</file>

<file path=xl/ctrlProps/ctrlProp892.xml><?xml version="1.0" encoding="utf-8"?>
<formControlPr xmlns="http://schemas.microsoft.com/office/spreadsheetml/2009/9/main" objectType="Button" lockText="1"/>
</file>

<file path=xl/ctrlProps/ctrlProp893.xml><?xml version="1.0" encoding="utf-8"?>
<formControlPr xmlns="http://schemas.microsoft.com/office/spreadsheetml/2009/9/main" objectType="Button" lockText="1"/>
</file>

<file path=xl/ctrlProps/ctrlProp894.xml><?xml version="1.0" encoding="utf-8"?>
<formControlPr xmlns="http://schemas.microsoft.com/office/spreadsheetml/2009/9/main" objectType="Button" lockText="1"/>
</file>

<file path=xl/ctrlProps/ctrlProp895.xml><?xml version="1.0" encoding="utf-8"?>
<formControlPr xmlns="http://schemas.microsoft.com/office/spreadsheetml/2009/9/main" objectType="Button" lockText="1"/>
</file>

<file path=xl/ctrlProps/ctrlProp896.xml><?xml version="1.0" encoding="utf-8"?>
<formControlPr xmlns="http://schemas.microsoft.com/office/spreadsheetml/2009/9/main" objectType="Button" lockText="1"/>
</file>

<file path=xl/ctrlProps/ctrlProp897.xml><?xml version="1.0" encoding="utf-8"?>
<formControlPr xmlns="http://schemas.microsoft.com/office/spreadsheetml/2009/9/main" objectType="Button" lockText="1"/>
</file>

<file path=xl/ctrlProps/ctrlProp898.xml><?xml version="1.0" encoding="utf-8"?>
<formControlPr xmlns="http://schemas.microsoft.com/office/spreadsheetml/2009/9/main" objectType="Button" lockText="1"/>
</file>

<file path=xl/ctrlProps/ctrlProp899.xml><?xml version="1.0" encoding="utf-8"?>
<formControlPr xmlns="http://schemas.microsoft.com/office/spreadsheetml/2009/9/main" objectType="Button" lockText="1"/>
</file>

<file path=xl/ctrlProps/ctrlProp900.xml><?xml version="1.0" encoding="utf-8"?>
<formControlPr xmlns="http://schemas.microsoft.com/office/spreadsheetml/2009/9/main" objectType="Button" lockText="1"/>
</file>

<file path=xl/ctrlProps/ctrlProp901.xml><?xml version="1.0" encoding="utf-8"?>
<formControlPr xmlns="http://schemas.microsoft.com/office/spreadsheetml/2009/9/main" objectType="Button" lockText="1"/>
</file>

<file path=xl/ctrlProps/ctrlProp902.xml><?xml version="1.0" encoding="utf-8"?>
<formControlPr xmlns="http://schemas.microsoft.com/office/spreadsheetml/2009/9/main" objectType="Button" lockText="1"/>
</file>

<file path=xl/ctrlProps/ctrlProp903.xml><?xml version="1.0" encoding="utf-8"?>
<formControlPr xmlns="http://schemas.microsoft.com/office/spreadsheetml/2009/9/main" objectType="Button" lockText="1"/>
</file>

<file path=xl/ctrlProps/ctrlProp904.xml><?xml version="1.0" encoding="utf-8"?>
<formControlPr xmlns="http://schemas.microsoft.com/office/spreadsheetml/2009/9/main" objectType="Button" lockText="1"/>
</file>

<file path=xl/ctrlProps/ctrlProp905.xml><?xml version="1.0" encoding="utf-8"?>
<formControlPr xmlns="http://schemas.microsoft.com/office/spreadsheetml/2009/9/main" objectType="Button" lockText="1"/>
</file>

<file path=xl/ctrlProps/ctrlProp906.xml><?xml version="1.0" encoding="utf-8"?>
<formControlPr xmlns="http://schemas.microsoft.com/office/spreadsheetml/2009/9/main" objectType="Button" lockText="1"/>
</file>

<file path=xl/ctrlProps/ctrlProp907.xml><?xml version="1.0" encoding="utf-8"?>
<formControlPr xmlns="http://schemas.microsoft.com/office/spreadsheetml/2009/9/main" objectType="Button" lockText="1"/>
</file>

<file path=xl/ctrlProps/ctrlProp908.xml><?xml version="1.0" encoding="utf-8"?>
<formControlPr xmlns="http://schemas.microsoft.com/office/spreadsheetml/2009/9/main" objectType="Button" lockText="1"/>
</file>

<file path=xl/ctrlProps/ctrlProp909.xml><?xml version="1.0" encoding="utf-8"?>
<formControlPr xmlns="http://schemas.microsoft.com/office/spreadsheetml/2009/9/main" objectType="Button" lockText="1"/>
</file>

<file path=xl/ctrlProps/ctrlProp910.xml><?xml version="1.0" encoding="utf-8"?>
<formControlPr xmlns="http://schemas.microsoft.com/office/spreadsheetml/2009/9/main" objectType="Button" lockText="1"/>
</file>

<file path=xl/ctrlProps/ctrlProp911.xml><?xml version="1.0" encoding="utf-8"?>
<formControlPr xmlns="http://schemas.microsoft.com/office/spreadsheetml/2009/9/main" objectType="Button" lockText="1"/>
</file>

<file path=xl/ctrlProps/ctrlProp912.xml><?xml version="1.0" encoding="utf-8"?>
<formControlPr xmlns="http://schemas.microsoft.com/office/spreadsheetml/2009/9/main" objectType="Button" lockText="1"/>
</file>

<file path=xl/ctrlProps/ctrlProp913.xml><?xml version="1.0" encoding="utf-8"?>
<formControlPr xmlns="http://schemas.microsoft.com/office/spreadsheetml/2009/9/main" objectType="Button" lockText="1"/>
</file>

<file path=xl/ctrlProps/ctrlProp914.xml><?xml version="1.0" encoding="utf-8"?>
<formControlPr xmlns="http://schemas.microsoft.com/office/spreadsheetml/2009/9/main" objectType="Button" lockText="1"/>
</file>

<file path=xl/ctrlProps/ctrlProp915.xml><?xml version="1.0" encoding="utf-8"?>
<formControlPr xmlns="http://schemas.microsoft.com/office/spreadsheetml/2009/9/main" objectType="Button" lockText="1"/>
</file>

<file path=xl/ctrlProps/ctrlProp916.xml><?xml version="1.0" encoding="utf-8"?>
<formControlPr xmlns="http://schemas.microsoft.com/office/spreadsheetml/2009/9/main" objectType="Button" lockText="1"/>
</file>

<file path=xl/ctrlProps/ctrlProp917.xml><?xml version="1.0" encoding="utf-8"?>
<formControlPr xmlns="http://schemas.microsoft.com/office/spreadsheetml/2009/9/main" objectType="Button" lockText="1"/>
</file>

<file path=xl/ctrlProps/ctrlProp918.xml><?xml version="1.0" encoding="utf-8"?>
<formControlPr xmlns="http://schemas.microsoft.com/office/spreadsheetml/2009/9/main" objectType="Button" lockText="1"/>
</file>

<file path=xl/ctrlProps/ctrlProp919.xml><?xml version="1.0" encoding="utf-8"?>
<formControlPr xmlns="http://schemas.microsoft.com/office/spreadsheetml/2009/9/main" objectType="Button" lockText="1"/>
</file>

<file path=xl/ctrlProps/ctrlProp920.xml><?xml version="1.0" encoding="utf-8"?>
<formControlPr xmlns="http://schemas.microsoft.com/office/spreadsheetml/2009/9/main" objectType="Button" lockText="1"/>
</file>

<file path=xl/ctrlProps/ctrlProp921.xml><?xml version="1.0" encoding="utf-8"?>
<formControlPr xmlns="http://schemas.microsoft.com/office/spreadsheetml/2009/9/main" objectType="Button" lockText="1"/>
</file>

<file path=xl/ctrlProps/ctrlProp922.xml><?xml version="1.0" encoding="utf-8"?>
<formControlPr xmlns="http://schemas.microsoft.com/office/spreadsheetml/2009/9/main" objectType="Button" lockText="1"/>
</file>

<file path=xl/ctrlProps/ctrlProp923.xml><?xml version="1.0" encoding="utf-8"?>
<formControlPr xmlns="http://schemas.microsoft.com/office/spreadsheetml/2009/9/main" objectType="Button" lockText="1"/>
</file>

<file path=xl/ctrlProps/ctrlProp924.xml><?xml version="1.0" encoding="utf-8"?>
<formControlPr xmlns="http://schemas.microsoft.com/office/spreadsheetml/2009/9/main" objectType="Button" lockText="1"/>
</file>

<file path=xl/ctrlProps/ctrlProp925.xml><?xml version="1.0" encoding="utf-8"?>
<formControlPr xmlns="http://schemas.microsoft.com/office/spreadsheetml/2009/9/main" objectType="Button" lockText="1"/>
</file>

<file path=xl/ctrlProps/ctrlProp926.xml><?xml version="1.0" encoding="utf-8"?>
<formControlPr xmlns="http://schemas.microsoft.com/office/spreadsheetml/2009/9/main" objectType="Button" lockText="1"/>
</file>

<file path=xl/ctrlProps/ctrlProp927.xml><?xml version="1.0" encoding="utf-8"?>
<formControlPr xmlns="http://schemas.microsoft.com/office/spreadsheetml/2009/9/main" objectType="Button" lockText="1"/>
</file>

<file path=xl/ctrlProps/ctrlProp928.xml><?xml version="1.0" encoding="utf-8"?>
<formControlPr xmlns="http://schemas.microsoft.com/office/spreadsheetml/2009/9/main" objectType="Button" lockText="1"/>
</file>

<file path=xl/ctrlProps/ctrlProp929.xml><?xml version="1.0" encoding="utf-8"?>
<formControlPr xmlns="http://schemas.microsoft.com/office/spreadsheetml/2009/9/main" objectType="Button" lockText="1"/>
</file>

<file path=xl/ctrlProps/ctrlProp930.xml><?xml version="1.0" encoding="utf-8"?>
<formControlPr xmlns="http://schemas.microsoft.com/office/spreadsheetml/2009/9/main" objectType="Button" lockText="1"/>
</file>

<file path=xl/ctrlProps/ctrlProp931.xml><?xml version="1.0" encoding="utf-8"?>
<formControlPr xmlns="http://schemas.microsoft.com/office/spreadsheetml/2009/9/main" objectType="Button" lockText="1"/>
</file>

<file path=xl/ctrlProps/ctrlProp932.xml><?xml version="1.0" encoding="utf-8"?>
<formControlPr xmlns="http://schemas.microsoft.com/office/spreadsheetml/2009/9/main" objectType="Button" lockText="1"/>
</file>

<file path=xl/ctrlProps/ctrlProp933.xml><?xml version="1.0" encoding="utf-8"?>
<formControlPr xmlns="http://schemas.microsoft.com/office/spreadsheetml/2009/9/main" objectType="Button" lockText="1"/>
</file>

<file path=xl/ctrlProps/ctrlProp934.xml><?xml version="1.0" encoding="utf-8"?>
<formControlPr xmlns="http://schemas.microsoft.com/office/spreadsheetml/2009/9/main" objectType="Button" lockText="1"/>
</file>

<file path=xl/ctrlProps/ctrlProp935.xml><?xml version="1.0" encoding="utf-8"?>
<formControlPr xmlns="http://schemas.microsoft.com/office/spreadsheetml/2009/9/main" objectType="Button" lockText="1"/>
</file>

<file path=xl/ctrlProps/ctrlProp936.xml><?xml version="1.0" encoding="utf-8"?>
<formControlPr xmlns="http://schemas.microsoft.com/office/spreadsheetml/2009/9/main" objectType="Button" lockText="1"/>
</file>

<file path=xl/ctrlProps/ctrlProp937.xml><?xml version="1.0" encoding="utf-8"?>
<formControlPr xmlns="http://schemas.microsoft.com/office/spreadsheetml/2009/9/main" objectType="Button" lockText="1"/>
</file>

<file path=xl/ctrlProps/ctrlProp938.xml><?xml version="1.0" encoding="utf-8"?>
<formControlPr xmlns="http://schemas.microsoft.com/office/spreadsheetml/2009/9/main" objectType="Button" lockText="1"/>
</file>

<file path=xl/ctrlProps/ctrlProp939.xml><?xml version="1.0" encoding="utf-8"?>
<formControlPr xmlns="http://schemas.microsoft.com/office/spreadsheetml/2009/9/main" objectType="Button" lockText="1"/>
</file>

<file path=xl/ctrlProps/ctrlProp940.xml><?xml version="1.0" encoding="utf-8"?>
<formControlPr xmlns="http://schemas.microsoft.com/office/spreadsheetml/2009/9/main" objectType="Button" lockText="1"/>
</file>

<file path=xl/ctrlProps/ctrlProp941.xml><?xml version="1.0" encoding="utf-8"?>
<formControlPr xmlns="http://schemas.microsoft.com/office/spreadsheetml/2009/9/main" objectType="Button" lockText="1"/>
</file>

<file path=xl/ctrlProps/ctrlProp942.xml><?xml version="1.0" encoding="utf-8"?>
<formControlPr xmlns="http://schemas.microsoft.com/office/spreadsheetml/2009/9/main" objectType="Button" lockText="1"/>
</file>

<file path=xl/ctrlProps/ctrlProp943.xml><?xml version="1.0" encoding="utf-8"?>
<formControlPr xmlns="http://schemas.microsoft.com/office/spreadsheetml/2009/9/main" objectType="Button" lockText="1"/>
</file>

<file path=xl/ctrlProps/ctrlProp944.xml><?xml version="1.0" encoding="utf-8"?>
<formControlPr xmlns="http://schemas.microsoft.com/office/spreadsheetml/2009/9/main" objectType="Button" lockText="1"/>
</file>

<file path=xl/ctrlProps/ctrlProp945.xml><?xml version="1.0" encoding="utf-8"?>
<formControlPr xmlns="http://schemas.microsoft.com/office/spreadsheetml/2009/9/main" objectType="Button" lockText="1"/>
</file>

<file path=xl/ctrlProps/ctrlProp946.xml><?xml version="1.0" encoding="utf-8"?>
<formControlPr xmlns="http://schemas.microsoft.com/office/spreadsheetml/2009/9/main" objectType="Button" lockText="1"/>
</file>

<file path=xl/ctrlProps/ctrlProp947.xml><?xml version="1.0" encoding="utf-8"?>
<formControlPr xmlns="http://schemas.microsoft.com/office/spreadsheetml/2009/9/main" objectType="Button" lockText="1"/>
</file>

<file path=xl/ctrlProps/ctrlProp948.xml><?xml version="1.0" encoding="utf-8"?>
<formControlPr xmlns="http://schemas.microsoft.com/office/spreadsheetml/2009/9/main" objectType="Button" lockText="1"/>
</file>

<file path=xl/ctrlProps/ctrlProp949.xml><?xml version="1.0" encoding="utf-8"?>
<formControlPr xmlns="http://schemas.microsoft.com/office/spreadsheetml/2009/9/main" objectType="Button" lockText="1"/>
</file>

<file path=xl/ctrlProps/ctrlProp950.xml><?xml version="1.0" encoding="utf-8"?>
<formControlPr xmlns="http://schemas.microsoft.com/office/spreadsheetml/2009/9/main" objectType="Button" lockText="1"/>
</file>

<file path=xl/ctrlProps/ctrlProp951.xml><?xml version="1.0" encoding="utf-8"?>
<formControlPr xmlns="http://schemas.microsoft.com/office/spreadsheetml/2009/9/main" objectType="Button" lockText="1"/>
</file>

<file path=xl/ctrlProps/ctrlProp952.xml><?xml version="1.0" encoding="utf-8"?>
<formControlPr xmlns="http://schemas.microsoft.com/office/spreadsheetml/2009/9/main" objectType="Button" lockText="1"/>
</file>

<file path=xl/ctrlProps/ctrlProp953.xml><?xml version="1.0" encoding="utf-8"?>
<formControlPr xmlns="http://schemas.microsoft.com/office/spreadsheetml/2009/9/main" objectType="Button" lockText="1"/>
</file>

<file path=xl/ctrlProps/ctrlProp954.xml><?xml version="1.0" encoding="utf-8"?>
<formControlPr xmlns="http://schemas.microsoft.com/office/spreadsheetml/2009/9/main" objectType="Button" lockText="1"/>
</file>

<file path=xl/ctrlProps/ctrlProp955.xml><?xml version="1.0" encoding="utf-8"?>
<formControlPr xmlns="http://schemas.microsoft.com/office/spreadsheetml/2009/9/main" objectType="Button" lockText="1"/>
</file>

<file path=xl/ctrlProps/ctrlProp956.xml><?xml version="1.0" encoding="utf-8"?>
<formControlPr xmlns="http://schemas.microsoft.com/office/spreadsheetml/2009/9/main" objectType="Button" lockText="1"/>
</file>

<file path=xl/ctrlProps/ctrlProp957.xml><?xml version="1.0" encoding="utf-8"?>
<formControlPr xmlns="http://schemas.microsoft.com/office/spreadsheetml/2009/9/main" objectType="Button" lockText="1"/>
</file>

<file path=xl/ctrlProps/ctrlProp958.xml><?xml version="1.0" encoding="utf-8"?>
<formControlPr xmlns="http://schemas.microsoft.com/office/spreadsheetml/2009/9/main" objectType="Button" lockText="1"/>
</file>

<file path=xl/ctrlProps/ctrlProp959.xml><?xml version="1.0" encoding="utf-8"?>
<formControlPr xmlns="http://schemas.microsoft.com/office/spreadsheetml/2009/9/main" objectType="Button" lockText="1"/>
</file>

<file path=xl/ctrlProps/ctrlProp960.xml><?xml version="1.0" encoding="utf-8"?>
<formControlPr xmlns="http://schemas.microsoft.com/office/spreadsheetml/2009/9/main" objectType="Button" lockText="1"/>
</file>

<file path=xl/ctrlProps/ctrlProp961.xml><?xml version="1.0" encoding="utf-8"?>
<formControlPr xmlns="http://schemas.microsoft.com/office/spreadsheetml/2009/9/main" objectType="Button" lockText="1"/>
</file>

<file path=xl/ctrlProps/ctrlProp962.xml><?xml version="1.0" encoding="utf-8"?>
<formControlPr xmlns="http://schemas.microsoft.com/office/spreadsheetml/2009/9/main" objectType="Button" lockText="1"/>
</file>

<file path=xl/ctrlProps/ctrlProp963.xml><?xml version="1.0" encoding="utf-8"?>
<formControlPr xmlns="http://schemas.microsoft.com/office/spreadsheetml/2009/9/main" objectType="Button" lockText="1"/>
</file>

<file path=xl/ctrlProps/ctrlProp964.xml><?xml version="1.0" encoding="utf-8"?>
<formControlPr xmlns="http://schemas.microsoft.com/office/spreadsheetml/2009/9/main" objectType="Button" lockText="1"/>
</file>

<file path=xl/ctrlProps/ctrlProp965.xml><?xml version="1.0" encoding="utf-8"?>
<formControlPr xmlns="http://schemas.microsoft.com/office/spreadsheetml/2009/9/main" objectType="Button" lockText="1"/>
</file>

<file path=xl/ctrlProps/ctrlProp966.xml><?xml version="1.0" encoding="utf-8"?>
<formControlPr xmlns="http://schemas.microsoft.com/office/spreadsheetml/2009/9/main" objectType="Button" lockText="1"/>
</file>

<file path=xl/ctrlProps/ctrlProp967.xml><?xml version="1.0" encoding="utf-8"?>
<formControlPr xmlns="http://schemas.microsoft.com/office/spreadsheetml/2009/9/main" objectType="Button" lockText="1"/>
</file>

<file path=xl/ctrlProps/ctrlProp968.xml><?xml version="1.0" encoding="utf-8"?>
<formControlPr xmlns="http://schemas.microsoft.com/office/spreadsheetml/2009/9/main" objectType="Button" lockText="1"/>
</file>

<file path=xl/ctrlProps/ctrlProp969.xml><?xml version="1.0" encoding="utf-8"?>
<formControlPr xmlns="http://schemas.microsoft.com/office/spreadsheetml/2009/9/main" objectType="Button" lockText="1"/>
</file>

<file path=xl/drawings/_rels/drawing1.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hyperlink" Target="#QA!A1"/><Relationship Id="rId7" Type="http://schemas.openxmlformats.org/officeDocument/2006/relationships/hyperlink" Target="#Outputtables!A1"/><Relationship Id="rId2" Type="http://schemas.openxmlformats.org/officeDocument/2006/relationships/hyperlink" Target="#Objectives!A1"/><Relationship Id="rId1" Type="http://schemas.openxmlformats.org/officeDocument/2006/relationships/hyperlink" Target="#'Reference information'!A1"/><Relationship Id="rId6" Type="http://schemas.openxmlformats.org/officeDocument/2006/relationships/hyperlink" Target="#SubstancesA!A1"/><Relationship Id="rId11" Type="http://schemas.openxmlformats.org/officeDocument/2006/relationships/image" Target="../media/image4.png"/><Relationship Id="rId5" Type="http://schemas.openxmlformats.org/officeDocument/2006/relationships/hyperlink" Target="#SubstancesW!A1"/><Relationship Id="rId10" Type="http://schemas.openxmlformats.org/officeDocument/2006/relationships/image" Target="../media/image3.jpeg"/><Relationship Id="rId4" Type="http://schemas.openxmlformats.org/officeDocument/2006/relationships/hyperlink" Target="#AllBATAEL1!A1"/><Relationship Id="rId9" Type="http://schemas.openxmlformats.org/officeDocument/2006/relationships/image" Target="../media/image2.png"/></Relationships>
</file>

<file path=xl/drawings/_rels/drawing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hyperlink" Target="#Main!A1"/></Relationships>
</file>

<file path=xl/drawings/_rels/drawing3.xml.rels><?xml version="1.0" encoding="UTF-8" standalone="yes"?>
<Relationships xmlns="http://schemas.openxmlformats.org/package/2006/relationships"><Relationship Id="rId2" Type="http://schemas.openxmlformats.org/officeDocument/2006/relationships/hyperlink" Target="#Objectives!A1"/><Relationship Id="rId1" Type="http://schemas.openxmlformats.org/officeDocument/2006/relationships/hyperlink" Target="#Main!A1"/></Relationships>
</file>

<file path=xl/drawings/_rels/drawing21.xml.rels><?xml version="1.0" encoding="UTF-8" standalone="yes"?>
<Relationships xmlns="http://schemas.openxmlformats.org/package/2006/relationships"><Relationship Id="rId1" Type="http://schemas.openxmlformats.org/officeDocument/2006/relationships/hyperlink" Target="#SEARCH!A1"/></Relationships>
</file>

<file path=xl/drawings/_rels/drawing31.xml.rels><?xml version="1.0" encoding="UTF-8" standalone="yes"?>
<Relationships xmlns="http://schemas.openxmlformats.org/package/2006/relationships"><Relationship Id="rId2" Type="http://schemas.openxmlformats.org/officeDocument/2006/relationships/hyperlink" Target="#'1Ai'!A1"/><Relationship Id="rId1" Type="http://schemas.openxmlformats.org/officeDocument/2006/relationships/hyperlink" Target="#Main!A1"/></Relationships>
</file>

<file path=xl/drawings/_rels/drawing32.xml.rels><?xml version="1.0" encoding="UTF-8" standalone="yes"?>
<Relationships xmlns="http://schemas.openxmlformats.org/package/2006/relationships"><Relationship Id="rId2" Type="http://schemas.openxmlformats.org/officeDocument/2006/relationships/hyperlink" Target="#'1Wati'!A1"/><Relationship Id="rId1" Type="http://schemas.openxmlformats.org/officeDocument/2006/relationships/hyperlink" Target="#Main!A1"/></Relationships>
</file>

<file path=xl/drawings/_rels/drawing51.xml.rels><?xml version="1.0" encoding="UTF-8" standalone="yes"?>
<Relationships xmlns="http://schemas.openxmlformats.org/package/2006/relationships"><Relationship Id="rId1" Type="http://schemas.openxmlformats.org/officeDocument/2006/relationships/hyperlink" Target="#SEARCH!A1"/></Relationships>
</file>

<file path=xl/drawings/_rels/drawing56.xml.rels><?xml version="1.0" encoding="UTF-8" standalone="yes"?>
<Relationships xmlns="http://schemas.openxmlformats.org/package/2006/relationships"><Relationship Id="rId2" Type="http://schemas.openxmlformats.org/officeDocument/2006/relationships/hyperlink" Target="#OUTPUT!A1"/><Relationship Id="rId1" Type="http://schemas.openxmlformats.org/officeDocument/2006/relationships/hyperlink" Target="#Identify!A1"/></Relationships>
</file>

<file path=xl/drawings/_rels/drawing57.xml.rels><?xml version="1.0" encoding="UTF-8" standalone="yes"?>
<Relationships xmlns="http://schemas.openxmlformats.org/package/2006/relationships"><Relationship Id="rId1" Type="http://schemas.openxmlformats.org/officeDocument/2006/relationships/hyperlink" Target="#Main!A1"/></Relationships>
</file>

<file path=xl/drawings/_rels/drawing58.xml.rels><?xml version="1.0" encoding="UTF-8" standalone="yes"?>
<Relationships xmlns="http://schemas.openxmlformats.org/package/2006/relationships"><Relationship Id="rId1" Type="http://schemas.openxmlformats.org/officeDocument/2006/relationships/hyperlink" Target="#Main!A1"/></Relationships>
</file>

<file path=xl/drawings/_rels/drawing59.xml.rels><?xml version="1.0" encoding="UTF-8" standalone="yes"?>
<Relationships xmlns="http://schemas.openxmlformats.org/package/2006/relationships"><Relationship Id="rId1" Type="http://schemas.openxmlformats.org/officeDocument/2006/relationships/hyperlink" Target="#Main!A1"/></Relationships>
</file>

<file path=xl/drawings/_rels/drawing60.xml.rels><?xml version="1.0" encoding="UTF-8" standalone="yes"?>
<Relationships xmlns="http://schemas.openxmlformats.org/package/2006/relationships"><Relationship Id="rId2" Type="http://schemas.openxmlformats.org/officeDocument/2006/relationships/hyperlink" Target="#Identify!A1"/><Relationship Id="rId1" Type="http://schemas.openxmlformats.org/officeDocument/2006/relationships/hyperlink" Target="#SEARCH!A1"/></Relationships>
</file>

<file path=xl/drawings/_rels/vmlDrawing3.vml.rels><?xml version="1.0" encoding="UTF-8" standalone="yes"?>
<Relationships xmlns="http://schemas.openxmlformats.org/package/2006/relationships"><Relationship Id="rId2" Type="http://schemas.openxmlformats.org/officeDocument/2006/relationships/image" Target="../media/image8.emf"/><Relationship Id="rId1" Type="http://schemas.openxmlformats.org/officeDocument/2006/relationships/image" Target="../media/image7.emf"/></Relationships>
</file>

<file path=xl/drawings/_rels/vmlDrawing13.v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image" Target="../media/image9.emf"/></Relationships>
</file>

<file path=xl/drawings/_rels/vmlDrawing14.vml.rels><?xml version="1.0" encoding="UTF-8" standalone="yes"?>
<Relationships xmlns="http://schemas.openxmlformats.org/package/2006/relationships"><Relationship Id="rId1" Type="http://schemas.openxmlformats.org/officeDocument/2006/relationships/image" Target="../media/image11.emf"/></Relationships>
</file>

<file path=xl/drawings/_rels/vmlDrawing15.vml.rels><?xml version="1.0" encoding="UTF-8" standalone="yes"?>
<Relationships xmlns="http://schemas.openxmlformats.org/package/2006/relationships"><Relationship Id="rId1" Type="http://schemas.openxmlformats.org/officeDocument/2006/relationships/image" Target="../media/image12.emf"/></Relationships>
</file>

<file path=xl/drawings/_rels/vmlDrawing16.vml.rels><?xml version="1.0" encoding="UTF-8" standalone="yes"?>
<Relationships xmlns="http://schemas.openxmlformats.org/package/2006/relationships"><Relationship Id="rId1" Type="http://schemas.openxmlformats.org/officeDocument/2006/relationships/image" Target="../media/image13.emf"/></Relationships>
</file>

<file path=xl/drawings/_rels/vmlDrawing17.vml.rels><?xml version="1.0" encoding="UTF-8" standalone="yes"?>
<Relationships xmlns="http://schemas.openxmlformats.org/package/2006/relationships"><Relationship Id="rId1" Type="http://schemas.openxmlformats.org/officeDocument/2006/relationships/image" Target="../media/image14.emf"/></Relationships>
</file>

<file path=xl/drawings/_rels/vmlDrawing18.vml.rels><?xml version="1.0" encoding="UTF-8" standalone="yes"?>
<Relationships xmlns="http://schemas.openxmlformats.org/package/2006/relationships"><Relationship Id="rId1" Type="http://schemas.openxmlformats.org/officeDocument/2006/relationships/image" Target="../media/image15.emf"/></Relationships>
</file>

<file path=xl/drawings/_rels/vmlDrawing19.vml.rels><?xml version="1.0" encoding="UTF-8" standalone="yes"?>
<Relationships xmlns="http://schemas.openxmlformats.org/package/2006/relationships"><Relationship Id="rId1" Type="http://schemas.openxmlformats.org/officeDocument/2006/relationships/image" Target="../media/image16.emf"/></Relationships>
</file>

<file path=xl/drawings/_rels/vmlDrawing20.vml.rels><?xml version="1.0" encoding="UTF-8" standalone="yes"?>
<Relationships xmlns="http://schemas.openxmlformats.org/package/2006/relationships"><Relationship Id="rId1" Type="http://schemas.openxmlformats.org/officeDocument/2006/relationships/image" Target="../media/image17.emf"/></Relationships>
</file>

<file path=xl/drawings/_rels/vmlDrawing21.vml.rels><?xml version="1.0" encoding="UTF-8" standalone="yes"?>
<Relationships xmlns="http://schemas.openxmlformats.org/package/2006/relationships"><Relationship Id="rId1" Type="http://schemas.openxmlformats.org/officeDocument/2006/relationships/image" Target="../media/image18.emf"/></Relationships>
</file>

<file path=xl/drawings/_rels/vmlDrawing22.vml.rels><?xml version="1.0" encoding="UTF-8" standalone="yes"?>
<Relationships xmlns="http://schemas.openxmlformats.org/package/2006/relationships"><Relationship Id="rId1" Type="http://schemas.openxmlformats.org/officeDocument/2006/relationships/image" Target="../media/image19.emf"/></Relationships>
</file>

<file path=xl/drawings/_rels/vmlDrawing23.vml.rels><?xml version="1.0" encoding="UTF-8" standalone="yes"?>
<Relationships xmlns="http://schemas.openxmlformats.org/package/2006/relationships"><Relationship Id="rId1" Type="http://schemas.openxmlformats.org/officeDocument/2006/relationships/image" Target="../media/image20.emf"/></Relationships>
</file>

<file path=xl/drawings/_rels/vmlDrawing24.vml.rels><?xml version="1.0" encoding="UTF-8" standalone="yes"?>
<Relationships xmlns="http://schemas.openxmlformats.org/package/2006/relationships"><Relationship Id="rId1" Type="http://schemas.openxmlformats.org/officeDocument/2006/relationships/image" Target="../media/image21.emf"/></Relationships>
</file>

<file path=xl/drawings/_rels/vmlDrawing25.vml.rels><?xml version="1.0" encoding="UTF-8" standalone="yes"?>
<Relationships xmlns="http://schemas.openxmlformats.org/package/2006/relationships"><Relationship Id="rId1" Type="http://schemas.openxmlformats.org/officeDocument/2006/relationships/image" Target="../media/image22.emf"/></Relationships>
</file>

<file path=xl/drawings/_rels/vmlDrawing26.vml.rels><?xml version="1.0" encoding="UTF-8" standalone="yes"?>
<Relationships xmlns="http://schemas.openxmlformats.org/package/2006/relationships"><Relationship Id="rId1" Type="http://schemas.openxmlformats.org/officeDocument/2006/relationships/image" Target="../media/image23.emf"/></Relationships>
</file>

<file path=xl/drawings/_rels/vmlDrawing27.vml.rels><?xml version="1.0" encoding="UTF-8" standalone="yes"?>
<Relationships xmlns="http://schemas.openxmlformats.org/package/2006/relationships"><Relationship Id="rId2" Type="http://schemas.openxmlformats.org/officeDocument/2006/relationships/image" Target="../media/image24.emf"/><Relationship Id="rId1" Type="http://schemas.openxmlformats.org/officeDocument/2006/relationships/image" Target="../media/image25.emf"/></Relationships>
</file>

<file path=xl/drawings/drawing1.xml><?xml version="1.0" encoding="utf-8"?>
<xdr:wsDr xmlns:xdr="http://schemas.openxmlformats.org/drawingml/2006/spreadsheetDrawing" xmlns:a="http://schemas.openxmlformats.org/drawingml/2006/main">
  <xdr:twoCellAnchor>
    <xdr:from>
      <xdr:col>0</xdr:col>
      <xdr:colOff>214330</xdr:colOff>
      <xdr:row>1</xdr:row>
      <xdr:rowOff>83343</xdr:rowOff>
    </xdr:from>
    <xdr:to>
      <xdr:col>13</xdr:col>
      <xdr:colOff>581025</xdr:colOff>
      <xdr:row>7</xdr:row>
      <xdr:rowOff>107156</xdr:rowOff>
    </xdr:to>
    <xdr:grpSp>
      <xdr:nvGrpSpPr>
        <xdr:cNvPr id="11" name="Group 10">
          <a:extLst>
            <a:ext uri="{FF2B5EF4-FFF2-40B4-BE49-F238E27FC236}">
              <a16:creationId xmlns:a16="http://schemas.microsoft.com/office/drawing/2014/main" id="{00000000-0008-0000-0000-00000B000000}"/>
            </a:ext>
          </a:extLst>
        </xdr:cNvPr>
        <xdr:cNvGrpSpPr/>
      </xdr:nvGrpSpPr>
      <xdr:grpSpPr>
        <a:xfrm>
          <a:off x="214330" y="273843"/>
          <a:ext cx="8291495" cy="1166813"/>
          <a:chOff x="3905250" y="273843"/>
          <a:chExt cx="8227219" cy="1166813"/>
        </a:xfrm>
      </xdr:grpSpPr>
      <xdr:sp macro="" textlink="">
        <xdr:nvSpPr>
          <xdr:cNvPr id="2" name="Rectangle 1">
            <a:extLst>
              <a:ext uri="{FF2B5EF4-FFF2-40B4-BE49-F238E27FC236}">
                <a16:creationId xmlns:a16="http://schemas.microsoft.com/office/drawing/2014/main" id="{00000000-0008-0000-0000-000002000000}"/>
              </a:ext>
            </a:extLst>
          </xdr:cNvPr>
          <xdr:cNvSpPr/>
        </xdr:nvSpPr>
        <xdr:spPr>
          <a:xfrm>
            <a:off x="3905250" y="273843"/>
            <a:ext cx="8227219" cy="1166813"/>
          </a:xfrm>
          <a:prstGeom prst="rect">
            <a:avLst/>
          </a:prstGeom>
          <a:ln>
            <a:solidFill>
              <a:schemeClr val="tx1"/>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endParaRPr lang="en-GB" sz="1100"/>
          </a:p>
        </xdr:txBody>
      </xdr:sp>
      <xdr:sp macro="" textlink="">
        <xdr:nvSpPr>
          <xdr:cNvPr id="3" name="Rectangle 2">
            <a:extLst>
              <a:ext uri="{FF2B5EF4-FFF2-40B4-BE49-F238E27FC236}">
                <a16:creationId xmlns:a16="http://schemas.microsoft.com/office/drawing/2014/main" id="{00000000-0008-0000-0000-000003000000}"/>
              </a:ext>
            </a:extLst>
          </xdr:cNvPr>
          <xdr:cNvSpPr/>
        </xdr:nvSpPr>
        <xdr:spPr>
          <a:xfrm>
            <a:off x="6586661" y="442913"/>
            <a:ext cx="1842673" cy="357187"/>
          </a:xfrm>
          <a:prstGeom prst="rect">
            <a:avLst/>
          </a:prstGeom>
          <a:ln>
            <a:no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ctr"/>
            <a:r>
              <a:rPr lang="en-GB" sz="1600" b="1"/>
              <a:t>H1</a:t>
            </a:r>
            <a:r>
              <a:rPr lang="en-GB" sz="1600"/>
              <a:t> </a:t>
            </a:r>
            <a:r>
              <a:rPr lang="en-GB" sz="1600" b="1"/>
              <a:t>software</a:t>
            </a:r>
            <a:r>
              <a:rPr lang="en-GB" sz="1600" baseline="0"/>
              <a:t> </a:t>
            </a:r>
            <a:endParaRPr lang="en-GB" sz="1600"/>
          </a:p>
        </xdr:txBody>
      </xdr:sp>
      <xdr:sp macro="" textlink="">
        <xdr:nvSpPr>
          <xdr:cNvPr id="4" name="Rectangle 3">
            <a:extLst>
              <a:ext uri="{FF2B5EF4-FFF2-40B4-BE49-F238E27FC236}">
                <a16:creationId xmlns:a16="http://schemas.microsoft.com/office/drawing/2014/main" id="{00000000-0008-0000-0000-000004000000}"/>
              </a:ext>
            </a:extLst>
          </xdr:cNvPr>
          <xdr:cNvSpPr/>
        </xdr:nvSpPr>
        <xdr:spPr>
          <a:xfrm>
            <a:off x="6586661" y="714376"/>
            <a:ext cx="1822050" cy="609600"/>
          </a:xfrm>
          <a:prstGeom prst="rect">
            <a:avLst/>
          </a:prstGeom>
          <a:ln>
            <a:no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ctr"/>
            <a:r>
              <a:rPr lang="en-GB" sz="1200" b="1"/>
              <a:t>Version</a:t>
            </a:r>
            <a:r>
              <a:rPr lang="en-GB" sz="1200" b="1" baseline="0"/>
              <a:t> number: 9</a:t>
            </a:r>
          </a:p>
          <a:p>
            <a:pPr algn="ctr"/>
            <a:r>
              <a:rPr lang="en-GB" sz="1200" b="1" baseline="0"/>
              <a:t>Last updated April 24</a:t>
            </a:r>
            <a:endParaRPr lang="en-GB" sz="1200" b="1"/>
          </a:p>
        </xdr:txBody>
      </xdr:sp>
    </xdr:grpSp>
    <xdr:clientData/>
  </xdr:twoCellAnchor>
  <xdr:twoCellAnchor>
    <xdr:from>
      <xdr:col>0</xdr:col>
      <xdr:colOff>214313</xdr:colOff>
      <xdr:row>25</xdr:row>
      <xdr:rowOff>11901</xdr:rowOff>
    </xdr:from>
    <xdr:to>
      <xdr:col>13</xdr:col>
      <xdr:colOff>546469</xdr:colOff>
      <xdr:row>35</xdr:row>
      <xdr:rowOff>71437</xdr:rowOff>
    </xdr:to>
    <xdr:sp macro="" textlink="">
      <xdr:nvSpPr>
        <xdr:cNvPr id="9" name="Rectangle 8">
          <a:extLst>
            <a:ext uri="{FF2B5EF4-FFF2-40B4-BE49-F238E27FC236}">
              <a16:creationId xmlns:a16="http://schemas.microsoft.com/office/drawing/2014/main" id="{00000000-0008-0000-0000-000009000000}"/>
            </a:ext>
          </a:extLst>
        </xdr:cNvPr>
        <xdr:cNvSpPr/>
      </xdr:nvSpPr>
      <xdr:spPr>
        <a:xfrm>
          <a:off x="214313" y="4774401"/>
          <a:ext cx="8226000" cy="1964536"/>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endParaRPr lang="en-GB" sz="1100"/>
        </a:p>
      </xdr:txBody>
    </xdr:sp>
    <xdr:clientData/>
  </xdr:twoCellAnchor>
  <xdr:twoCellAnchor>
    <xdr:from>
      <xdr:col>15</xdr:col>
      <xdr:colOff>404813</xdr:colOff>
      <xdr:row>26</xdr:row>
      <xdr:rowOff>47624</xdr:rowOff>
    </xdr:from>
    <xdr:to>
      <xdr:col>21</xdr:col>
      <xdr:colOff>381000</xdr:colOff>
      <xdr:row>33</xdr:row>
      <xdr:rowOff>142875</xdr:rowOff>
    </xdr:to>
    <xdr:sp macro="[0]!RectangleRoundedCorners9_Click" textlink="">
      <xdr:nvSpPr>
        <xdr:cNvPr id="10" name="Rectangle: Rounded Corners 9">
          <a:hlinkClick xmlns:r="http://schemas.openxmlformats.org/officeDocument/2006/relationships" r:id="rId1"/>
          <a:extLst>
            <a:ext uri="{FF2B5EF4-FFF2-40B4-BE49-F238E27FC236}">
              <a16:creationId xmlns:a16="http://schemas.microsoft.com/office/drawing/2014/main" id="{00000000-0008-0000-0000-00000A000000}"/>
            </a:ext>
          </a:extLst>
        </xdr:cNvPr>
        <xdr:cNvSpPr/>
      </xdr:nvSpPr>
      <xdr:spPr>
        <a:xfrm>
          <a:off x="9513094" y="5000624"/>
          <a:ext cx="3619500" cy="1428751"/>
        </a:xfrm>
        <a:prstGeom prst="roundRect">
          <a:avLst/>
        </a:prstGeom>
        <a:solidFill>
          <a:srgbClr val="FF0000"/>
        </a:solidFill>
        <a:ln>
          <a:solidFill>
            <a:srgbClr val="FFC000"/>
          </a:solidFill>
        </a:ln>
        <a:scene3d>
          <a:camera prst="orthographicFront"/>
          <a:lightRig rig="threePt" dir="t"/>
        </a:scene3d>
        <a:sp3d>
          <a:bevelT/>
        </a:sp3d>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500" b="1">
              <a:solidFill>
                <a:sysClr val="windowText" lastClr="000000"/>
              </a:solidFill>
            </a:rPr>
            <a:t>START</a:t>
          </a:r>
          <a:r>
            <a:rPr lang="en-GB" sz="2500" b="1" baseline="0">
              <a:solidFill>
                <a:sysClr val="windowText" lastClr="000000"/>
              </a:solidFill>
            </a:rPr>
            <a:t> YOUR ASSESSMENT</a:t>
          </a:r>
          <a:endParaRPr lang="en-GB" sz="2500" b="1">
            <a:solidFill>
              <a:sysClr val="windowText" lastClr="000000"/>
            </a:solidFill>
          </a:endParaRPr>
        </a:p>
      </xdr:txBody>
    </xdr:sp>
    <xdr:clientData/>
  </xdr:twoCellAnchor>
  <xdr:twoCellAnchor>
    <xdr:from>
      <xdr:col>0</xdr:col>
      <xdr:colOff>426243</xdr:colOff>
      <xdr:row>25</xdr:row>
      <xdr:rowOff>104772</xdr:rowOff>
    </xdr:from>
    <xdr:to>
      <xdr:col>3</xdr:col>
      <xdr:colOff>33337</xdr:colOff>
      <xdr:row>30</xdr:row>
      <xdr:rowOff>66672</xdr:rowOff>
    </xdr:to>
    <xdr:sp macro="" textlink="">
      <xdr:nvSpPr>
        <xdr:cNvPr id="12" name="Rectangle: Rounded Corners 11">
          <a:hlinkClick xmlns:r="http://schemas.openxmlformats.org/officeDocument/2006/relationships" r:id="rId1"/>
          <a:extLst>
            <a:ext uri="{FF2B5EF4-FFF2-40B4-BE49-F238E27FC236}">
              <a16:creationId xmlns:a16="http://schemas.microsoft.com/office/drawing/2014/main" id="{00000000-0008-0000-0000-00000C000000}"/>
            </a:ext>
          </a:extLst>
        </xdr:cNvPr>
        <xdr:cNvSpPr/>
      </xdr:nvSpPr>
      <xdr:spPr>
        <a:xfrm>
          <a:off x="426243" y="4867272"/>
          <a:ext cx="1428750" cy="914400"/>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Reference</a:t>
          </a:r>
          <a:r>
            <a:rPr lang="en-GB" sz="2000" b="1" baseline="0">
              <a:solidFill>
                <a:schemeClr val="bg1"/>
              </a:solidFill>
            </a:rPr>
            <a:t> info</a:t>
          </a:r>
          <a:endParaRPr lang="en-GB" sz="2000" b="1">
            <a:solidFill>
              <a:schemeClr val="bg1"/>
            </a:solidFill>
          </a:endParaRPr>
        </a:p>
      </xdr:txBody>
    </xdr:sp>
    <xdr:clientData/>
  </xdr:twoCellAnchor>
  <xdr:twoCellAnchor>
    <xdr:from>
      <xdr:col>3</xdr:col>
      <xdr:colOff>114301</xdr:colOff>
      <xdr:row>25</xdr:row>
      <xdr:rowOff>126203</xdr:rowOff>
    </xdr:from>
    <xdr:to>
      <xdr:col>5</xdr:col>
      <xdr:colOff>328613</xdr:colOff>
      <xdr:row>30</xdr:row>
      <xdr:rowOff>88103</xdr:rowOff>
    </xdr:to>
    <xdr:sp macro="" textlink="">
      <xdr:nvSpPr>
        <xdr:cNvPr id="13" name="Rectangle: Rounded Corners 12">
          <a:hlinkClick xmlns:r="http://schemas.openxmlformats.org/officeDocument/2006/relationships" r:id="rId2"/>
          <a:extLst>
            <a:ext uri="{FF2B5EF4-FFF2-40B4-BE49-F238E27FC236}">
              <a16:creationId xmlns:a16="http://schemas.microsoft.com/office/drawing/2014/main" id="{00000000-0008-0000-0000-00000D000000}"/>
            </a:ext>
          </a:extLst>
        </xdr:cNvPr>
        <xdr:cNvSpPr/>
      </xdr:nvSpPr>
      <xdr:spPr>
        <a:xfrm>
          <a:off x="1935957" y="4888703"/>
          <a:ext cx="1428750" cy="914400"/>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Objectives</a:t>
          </a:r>
        </a:p>
      </xdr:txBody>
    </xdr:sp>
    <xdr:clientData/>
  </xdr:twoCellAnchor>
  <xdr:twoCellAnchor>
    <xdr:from>
      <xdr:col>0</xdr:col>
      <xdr:colOff>226235</xdr:colOff>
      <xdr:row>8</xdr:row>
      <xdr:rowOff>47625</xdr:rowOff>
    </xdr:from>
    <xdr:to>
      <xdr:col>13</xdr:col>
      <xdr:colOff>559610</xdr:colOff>
      <xdr:row>30</xdr:row>
      <xdr:rowOff>92870</xdr:rowOff>
    </xdr:to>
    <xdr:grpSp>
      <xdr:nvGrpSpPr>
        <xdr:cNvPr id="31" name="Group 30">
          <a:extLst>
            <a:ext uri="{FF2B5EF4-FFF2-40B4-BE49-F238E27FC236}">
              <a16:creationId xmlns:a16="http://schemas.microsoft.com/office/drawing/2014/main" id="{00000000-0008-0000-0000-00001F000000}"/>
            </a:ext>
          </a:extLst>
        </xdr:cNvPr>
        <xdr:cNvGrpSpPr/>
      </xdr:nvGrpSpPr>
      <xdr:grpSpPr>
        <a:xfrm>
          <a:off x="226235" y="1571625"/>
          <a:ext cx="8258175" cy="4236245"/>
          <a:chOff x="3917156" y="1571625"/>
          <a:chExt cx="8227219" cy="4236245"/>
        </a:xfrm>
      </xdr:grpSpPr>
      <xdr:sp macro="" textlink="">
        <xdr:nvSpPr>
          <xdr:cNvPr id="8" name="Rectangle 7">
            <a:extLst>
              <a:ext uri="{FF2B5EF4-FFF2-40B4-BE49-F238E27FC236}">
                <a16:creationId xmlns:a16="http://schemas.microsoft.com/office/drawing/2014/main" id="{00000000-0008-0000-0000-000008000000}"/>
              </a:ext>
            </a:extLst>
          </xdr:cNvPr>
          <xdr:cNvSpPr/>
        </xdr:nvSpPr>
        <xdr:spPr>
          <a:xfrm>
            <a:off x="3917156" y="1571625"/>
            <a:ext cx="8227219" cy="278606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r>
              <a:rPr lang="en-GB" sz="1100">
                <a:solidFill>
                  <a:schemeClr val="dk1"/>
                </a:solidFill>
                <a:effectLst/>
                <a:latin typeface="+mn-lt"/>
                <a:ea typeface="+mn-ea"/>
                <a:cs typeface="+mn-cs"/>
              </a:rPr>
              <a:t>The H1 tool enables calculation of the impact of proposed substance releases to various media. </a:t>
            </a:r>
          </a:p>
          <a:p>
            <a:r>
              <a:rPr lang="en-GB" sz="1100">
                <a:solidFill>
                  <a:schemeClr val="dk1"/>
                </a:solidFill>
                <a:effectLst/>
                <a:latin typeface="+mn-lt"/>
                <a:ea typeface="+mn-ea"/>
                <a:cs typeface="+mn-cs"/>
              </a:rPr>
              <a:t>It screens out from detailed assessment those releases described as ‘insignificant’ emissions to air or deposition </a:t>
            </a:r>
          </a:p>
          <a:p>
            <a:r>
              <a:rPr lang="en-GB" sz="1100">
                <a:solidFill>
                  <a:schemeClr val="dk1"/>
                </a:solidFill>
                <a:effectLst/>
                <a:latin typeface="+mn-lt"/>
                <a:ea typeface="+mn-ea"/>
                <a:cs typeface="+mn-cs"/>
              </a:rPr>
              <a:t>onto land, and for discharges to water or to sewer of effluent streams containing substances which are not 'liable </a:t>
            </a:r>
          </a:p>
          <a:p>
            <a:r>
              <a:rPr lang="en-GB" sz="1100">
                <a:solidFill>
                  <a:schemeClr val="dk1"/>
                </a:solidFill>
                <a:effectLst/>
                <a:latin typeface="+mn-lt"/>
                <a:ea typeface="+mn-ea"/>
                <a:cs typeface="+mn-cs"/>
              </a:rPr>
              <a:t>to cause pollution'.</a:t>
            </a:r>
          </a:p>
          <a:p>
            <a:r>
              <a:rPr lang="en-GB" sz="1100">
                <a:solidFill>
                  <a:schemeClr val="dk1"/>
                </a:solidFill>
                <a:effectLst/>
                <a:latin typeface="+mn-lt"/>
                <a:ea typeface="+mn-ea"/>
                <a:cs typeface="+mn-cs"/>
              </a:rPr>
              <a:t>However, for releases to air the calculation of the predicted ground level concentration is pessimistic and should </a:t>
            </a:r>
          </a:p>
          <a:p>
            <a:r>
              <a:rPr lang="en-GB" sz="1100">
                <a:solidFill>
                  <a:schemeClr val="dk1"/>
                </a:solidFill>
                <a:effectLst/>
                <a:latin typeface="+mn-lt"/>
                <a:ea typeface="+mn-ea"/>
                <a:cs typeface="+mn-cs"/>
              </a:rPr>
              <a:t>not be used to determine a stack height to produce an insignificant environmental impact. Detailed modelling</a:t>
            </a:r>
          </a:p>
          <a:p>
            <a:r>
              <a:rPr lang="en-GB" sz="1100">
                <a:solidFill>
                  <a:schemeClr val="dk1"/>
                </a:solidFill>
                <a:effectLst/>
                <a:latin typeface="+mn-lt"/>
                <a:ea typeface="+mn-ea"/>
                <a:cs typeface="+mn-cs"/>
              </a:rPr>
              <a:t> should be employed for this purpose. Prior to submitting an application for a new or modified permit, guidance</a:t>
            </a:r>
          </a:p>
          <a:p>
            <a:r>
              <a:rPr lang="en-GB" sz="1100">
                <a:solidFill>
                  <a:schemeClr val="dk1"/>
                </a:solidFill>
                <a:effectLst/>
                <a:latin typeface="+mn-lt"/>
                <a:ea typeface="+mn-ea"/>
                <a:cs typeface="+mn-cs"/>
              </a:rPr>
              <a:t> is provided by the relevant</a:t>
            </a:r>
            <a:r>
              <a:rPr lang="en-GB" sz="1100" baseline="0">
                <a:solidFill>
                  <a:schemeClr val="dk1"/>
                </a:solidFill>
                <a:effectLst/>
                <a:latin typeface="+mn-lt"/>
                <a:ea typeface="+mn-ea"/>
                <a:cs typeface="+mn-cs"/>
              </a:rPr>
              <a:t> authorising body, </a:t>
            </a:r>
            <a:r>
              <a:rPr lang="en-GB" sz="1100">
                <a:solidFill>
                  <a:schemeClr val="dk1"/>
                </a:solidFill>
                <a:effectLst/>
                <a:latin typeface="+mn-lt"/>
                <a:ea typeface="+mn-ea"/>
                <a:cs typeface="+mn-cs"/>
              </a:rPr>
              <a:t>and this includes discussions on appropriate stack heights.</a:t>
            </a:r>
          </a:p>
          <a:p>
            <a:pPr algn="l"/>
            <a:endParaRPr lang="en-GB" sz="1100"/>
          </a:p>
          <a:p>
            <a:pPr algn="l"/>
            <a:r>
              <a:rPr lang="en-GB" sz="1100"/>
              <a:t>Before the start of the assessment, you hav</a:t>
            </a:r>
            <a:r>
              <a:rPr lang="en-GB" sz="1100" baseline="0"/>
              <a:t>e to enable macros for the tool to work. </a:t>
            </a:r>
          </a:p>
          <a:p>
            <a:pPr algn="l"/>
            <a:r>
              <a:rPr lang="en-GB" sz="1100"/>
              <a:t>Please start your assessment with the red button below. The tool will allow you to</a:t>
            </a:r>
            <a:r>
              <a:rPr lang="en-GB" sz="1100" baseline="0"/>
              <a:t> undertake an environmental</a:t>
            </a:r>
          </a:p>
          <a:p>
            <a:pPr algn="l"/>
            <a:r>
              <a:rPr lang="en-GB" sz="1100" baseline="0"/>
              <a:t>assessment. Each page includes navigation buttons to skip through the pages and see the same page for all options.</a:t>
            </a:r>
            <a:endParaRPr lang="en-GB" sz="1100"/>
          </a:p>
        </xdr:txBody>
      </xdr:sp>
      <xdr:sp macro="" textlink="">
        <xdr:nvSpPr>
          <xdr:cNvPr id="7" name="Rectangle: Rounded Corners 6">
            <a:hlinkClick xmlns:r="http://schemas.openxmlformats.org/officeDocument/2006/relationships" r:id="rId3"/>
            <a:extLst>
              <a:ext uri="{FF2B5EF4-FFF2-40B4-BE49-F238E27FC236}">
                <a16:creationId xmlns:a16="http://schemas.microsoft.com/office/drawing/2014/main" id="{00000000-0008-0000-0000-000007000000}"/>
              </a:ext>
            </a:extLst>
          </xdr:cNvPr>
          <xdr:cNvSpPr/>
        </xdr:nvSpPr>
        <xdr:spPr>
          <a:xfrm>
            <a:off x="10608468" y="1654969"/>
            <a:ext cx="1428750" cy="914400"/>
          </a:xfrm>
          <a:prstGeom prst="roundRect">
            <a:avLst/>
          </a:prstGeom>
          <a:solidFill>
            <a:srgbClr val="00B0F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QA</a:t>
            </a:r>
            <a:r>
              <a:rPr lang="en-GB" sz="2000" b="1" baseline="0">
                <a:solidFill>
                  <a:schemeClr val="bg1"/>
                </a:solidFill>
              </a:rPr>
              <a:t> sheet</a:t>
            </a:r>
            <a:endParaRPr lang="en-GB" sz="2000" b="1">
              <a:solidFill>
                <a:schemeClr val="bg1"/>
              </a:solidFill>
            </a:endParaRPr>
          </a:p>
        </xdr:txBody>
      </xdr:sp>
      <xdr:sp macro="" textlink="">
        <xdr:nvSpPr>
          <xdr:cNvPr id="16" name="Rectangle: Rounded Corners 15">
            <a:hlinkClick xmlns:r="http://schemas.openxmlformats.org/officeDocument/2006/relationships" r:id="rId4"/>
            <a:extLst>
              <a:ext uri="{FF2B5EF4-FFF2-40B4-BE49-F238E27FC236}">
                <a16:creationId xmlns:a16="http://schemas.microsoft.com/office/drawing/2014/main" id="{00000000-0008-0000-0000-000010000000}"/>
              </a:ext>
            </a:extLst>
          </xdr:cNvPr>
          <xdr:cNvSpPr/>
        </xdr:nvSpPr>
        <xdr:spPr>
          <a:xfrm>
            <a:off x="7143749" y="4893470"/>
            <a:ext cx="1428750" cy="914400"/>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List of</a:t>
            </a:r>
            <a:r>
              <a:rPr lang="en-GB" sz="2000" b="1" baseline="0">
                <a:solidFill>
                  <a:schemeClr val="bg1"/>
                </a:solidFill>
              </a:rPr>
              <a:t> BAT-AEL</a:t>
            </a:r>
            <a:endParaRPr lang="en-GB" sz="2000" b="1">
              <a:solidFill>
                <a:schemeClr val="bg1"/>
              </a:solidFill>
            </a:endParaRPr>
          </a:p>
        </xdr:txBody>
      </xdr:sp>
    </xdr:grpSp>
    <xdr:clientData/>
  </xdr:twoCellAnchor>
  <xdr:twoCellAnchor>
    <xdr:from>
      <xdr:col>9</xdr:col>
      <xdr:colOff>328613</xdr:colOff>
      <xdr:row>27</xdr:row>
      <xdr:rowOff>173833</xdr:rowOff>
    </xdr:from>
    <xdr:to>
      <xdr:col>13</xdr:col>
      <xdr:colOff>95217</xdr:colOff>
      <xdr:row>29</xdr:row>
      <xdr:rowOff>169070</xdr:rowOff>
    </xdr:to>
    <xdr:sp macro="" textlink="">
      <xdr:nvSpPr>
        <xdr:cNvPr id="14" name="Rectangle: Rounded Corners 13">
          <a:hlinkClick xmlns:r="http://schemas.openxmlformats.org/officeDocument/2006/relationships" r:id="rId5"/>
          <a:extLst>
            <a:ext uri="{FF2B5EF4-FFF2-40B4-BE49-F238E27FC236}">
              <a16:creationId xmlns:a16="http://schemas.microsoft.com/office/drawing/2014/main" id="{00000000-0008-0000-0000-00000E000000}"/>
            </a:ext>
          </a:extLst>
        </xdr:cNvPr>
        <xdr:cNvSpPr/>
      </xdr:nvSpPr>
      <xdr:spPr>
        <a:xfrm>
          <a:off x="5815013" y="5317333"/>
          <a:ext cx="2205004" cy="376237"/>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EQS Table</a:t>
          </a:r>
          <a:r>
            <a:rPr lang="en-GB" sz="2000" b="1" baseline="0">
              <a:solidFill>
                <a:schemeClr val="bg1"/>
              </a:solidFill>
            </a:rPr>
            <a:t> Water</a:t>
          </a:r>
          <a:endParaRPr lang="en-GB" sz="2000" b="1">
            <a:solidFill>
              <a:schemeClr val="bg1"/>
            </a:solidFill>
          </a:endParaRPr>
        </a:p>
      </xdr:txBody>
    </xdr:sp>
    <xdr:clientData/>
  </xdr:twoCellAnchor>
  <xdr:twoCellAnchor>
    <xdr:from>
      <xdr:col>14</xdr:col>
      <xdr:colOff>95262</xdr:colOff>
      <xdr:row>8</xdr:row>
      <xdr:rowOff>83343</xdr:rowOff>
    </xdr:from>
    <xdr:to>
      <xdr:col>23</xdr:col>
      <xdr:colOff>11907</xdr:colOff>
      <xdr:row>22</xdr:row>
      <xdr:rowOff>154780</xdr:rowOff>
    </xdr:to>
    <xdr:grpSp>
      <xdr:nvGrpSpPr>
        <xdr:cNvPr id="1026" name="Group 1025">
          <a:extLst>
            <a:ext uri="{FF2B5EF4-FFF2-40B4-BE49-F238E27FC236}">
              <a16:creationId xmlns:a16="http://schemas.microsoft.com/office/drawing/2014/main" id="{00000000-0008-0000-0000-000002040000}"/>
            </a:ext>
          </a:extLst>
        </xdr:cNvPr>
        <xdr:cNvGrpSpPr/>
      </xdr:nvGrpSpPr>
      <xdr:grpSpPr>
        <a:xfrm>
          <a:off x="8629662" y="1607343"/>
          <a:ext cx="5403045" cy="2738437"/>
          <a:chOff x="12370592" y="1605504"/>
          <a:chExt cx="5367800" cy="2597402"/>
        </a:xfrm>
      </xdr:grpSpPr>
      <xdr:sp macro="" textlink="">
        <xdr:nvSpPr>
          <xdr:cNvPr id="18" name="Rectangle 17">
            <a:extLst>
              <a:ext uri="{FF2B5EF4-FFF2-40B4-BE49-F238E27FC236}">
                <a16:creationId xmlns:a16="http://schemas.microsoft.com/office/drawing/2014/main" id="{00000000-0008-0000-0000-000012000000}"/>
              </a:ext>
            </a:extLst>
          </xdr:cNvPr>
          <xdr:cNvSpPr/>
        </xdr:nvSpPr>
        <xdr:spPr>
          <a:xfrm>
            <a:off x="12370592" y="1605504"/>
            <a:ext cx="5367800" cy="259740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100" b="1"/>
              <a:t>Cell</a:t>
            </a:r>
            <a:r>
              <a:rPr lang="en-GB" sz="1100" b="1" baseline="0"/>
              <a:t> c</a:t>
            </a:r>
            <a:r>
              <a:rPr lang="en-GB" sz="1100" b="1"/>
              <a:t>olour coding:			</a:t>
            </a:r>
            <a:r>
              <a:rPr lang="en-GB" sz="1100" b="0" baseline="0">
                <a:solidFill>
                  <a:schemeClr val="dk1"/>
                </a:solidFill>
                <a:effectLst/>
                <a:latin typeface="+mn-lt"/>
                <a:ea typeface="+mn-ea"/>
                <a:cs typeface="+mn-cs"/>
              </a:rPr>
              <a:t>Performance indicators,</a:t>
            </a:r>
            <a:endParaRPr lang="en-GB" sz="1100" b="1"/>
          </a:p>
          <a:p>
            <a:pPr algn="l"/>
            <a:r>
              <a:rPr lang="en-GB" sz="1100" b="0"/>
              <a:t>Input</a:t>
            </a:r>
            <a:r>
              <a:rPr lang="en-GB" sz="1100" b="0" baseline="0"/>
              <a:t> tables:		Tests:		GWP, waste impact score:</a:t>
            </a:r>
          </a:p>
          <a:p>
            <a:pPr algn="l"/>
            <a:endParaRPr lang="en-GB" sz="1100" b="0"/>
          </a:p>
          <a:p>
            <a:pPr algn="l"/>
            <a:endParaRPr lang="en-GB" sz="1100" b="1"/>
          </a:p>
        </xdr:txBody>
      </xdr:sp>
      <xdr:sp macro="" textlink="">
        <xdr:nvSpPr>
          <xdr:cNvPr id="19" name="Rectangle 18">
            <a:extLst>
              <a:ext uri="{FF2B5EF4-FFF2-40B4-BE49-F238E27FC236}">
                <a16:creationId xmlns:a16="http://schemas.microsoft.com/office/drawing/2014/main" id="{00000000-0008-0000-0000-000013000000}"/>
              </a:ext>
            </a:extLst>
          </xdr:cNvPr>
          <xdr:cNvSpPr/>
        </xdr:nvSpPr>
        <xdr:spPr>
          <a:xfrm>
            <a:off x="12442031" y="2345531"/>
            <a:ext cx="1440656" cy="321469"/>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sp macro="" textlink="">
        <xdr:nvSpPr>
          <xdr:cNvPr id="20" name="Rectangle 19">
            <a:extLst>
              <a:ext uri="{FF2B5EF4-FFF2-40B4-BE49-F238E27FC236}">
                <a16:creationId xmlns:a16="http://schemas.microsoft.com/office/drawing/2014/main" id="{00000000-0008-0000-0000-000014000000}"/>
              </a:ext>
            </a:extLst>
          </xdr:cNvPr>
          <xdr:cNvSpPr/>
        </xdr:nvSpPr>
        <xdr:spPr>
          <a:xfrm>
            <a:off x="12439650" y="1974056"/>
            <a:ext cx="1440000" cy="321469"/>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sp macro="" textlink="">
        <xdr:nvSpPr>
          <xdr:cNvPr id="21" name="Rectangle 20">
            <a:extLst>
              <a:ext uri="{FF2B5EF4-FFF2-40B4-BE49-F238E27FC236}">
                <a16:creationId xmlns:a16="http://schemas.microsoft.com/office/drawing/2014/main" id="{00000000-0008-0000-0000-000015000000}"/>
              </a:ext>
            </a:extLst>
          </xdr:cNvPr>
          <xdr:cNvSpPr/>
        </xdr:nvSpPr>
        <xdr:spPr>
          <a:xfrm>
            <a:off x="12449174" y="2709863"/>
            <a:ext cx="1440000" cy="321469"/>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grpSp>
        <xdr:nvGrpSpPr>
          <xdr:cNvPr id="24" name="Group 23">
            <a:extLst>
              <a:ext uri="{FF2B5EF4-FFF2-40B4-BE49-F238E27FC236}">
                <a16:creationId xmlns:a16="http://schemas.microsoft.com/office/drawing/2014/main" id="{00000000-0008-0000-0000-000018000000}"/>
              </a:ext>
            </a:extLst>
          </xdr:cNvPr>
          <xdr:cNvGrpSpPr/>
        </xdr:nvGrpSpPr>
        <xdr:grpSpPr>
          <a:xfrm>
            <a:off x="14273206" y="2666995"/>
            <a:ext cx="1442382" cy="652464"/>
            <a:chOff x="14308924" y="1976436"/>
            <a:chExt cx="1442382" cy="652464"/>
          </a:xfrm>
        </xdr:grpSpPr>
        <xdr:sp macro="" textlink="">
          <xdr:nvSpPr>
            <xdr:cNvPr id="22" name="Rectangle 21">
              <a:extLst>
                <a:ext uri="{FF2B5EF4-FFF2-40B4-BE49-F238E27FC236}">
                  <a16:creationId xmlns:a16="http://schemas.microsoft.com/office/drawing/2014/main" id="{00000000-0008-0000-0000-000016000000}"/>
                </a:ext>
              </a:extLst>
            </xdr:cNvPr>
            <xdr:cNvSpPr/>
          </xdr:nvSpPr>
          <xdr:spPr>
            <a:xfrm>
              <a:off x="14311306" y="1976436"/>
              <a:ext cx="1440000" cy="321469"/>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sp macro="" textlink="">
          <xdr:nvSpPr>
            <xdr:cNvPr id="23" name="Rectangle 22">
              <a:extLst>
                <a:ext uri="{FF2B5EF4-FFF2-40B4-BE49-F238E27FC236}">
                  <a16:creationId xmlns:a16="http://schemas.microsoft.com/office/drawing/2014/main" id="{00000000-0008-0000-0000-000017000000}"/>
                </a:ext>
              </a:extLst>
            </xdr:cNvPr>
            <xdr:cNvSpPr/>
          </xdr:nvSpPr>
          <xdr:spPr>
            <a:xfrm>
              <a:off x="14308924" y="2307431"/>
              <a:ext cx="1440000" cy="321469"/>
            </a:xfrm>
            <a:prstGeom prst="rect">
              <a:avLst/>
            </a:prstGeom>
            <a:solidFill>
              <a:schemeClr val="accent4">
                <a:lumMod val="20000"/>
                <a:lumOff val="8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grpSp>
      <xdr:sp macro="" textlink="">
        <xdr:nvSpPr>
          <xdr:cNvPr id="25" name="Rectangle 24">
            <a:extLst>
              <a:ext uri="{FF2B5EF4-FFF2-40B4-BE49-F238E27FC236}">
                <a16:creationId xmlns:a16="http://schemas.microsoft.com/office/drawing/2014/main" id="{00000000-0008-0000-0000-000019000000}"/>
              </a:ext>
            </a:extLst>
          </xdr:cNvPr>
          <xdr:cNvSpPr/>
        </xdr:nvSpPr>
        <xdr:spPr>
          <a:xfrm>
            <a:off x="14270825" y="1959770"/>
            <a:ext cx="1440000" cy="321469"/>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sp macro="" textlink="">
        <xdr:nvSpPr>
          <xdr:cNvPr id="26" name="Rectangle 25">
            <a:extLst>
              <a:ext uri="{FF2B5EF4-FFF2-40B4-BE49-F238E27FC236}">
                <a16:creationId xmlns:a16="http://schemas.microsoft.com/office/drawing/2014/main" id="{00000000-0008-0000-0000-00001A000000}"/>
              </a:ext>
            </a:extLst>
          </xdr:cNvPr>
          <xdr:cNvSpPr/>
        </xdr:nvSpPr>
        <xdr:spPr>
          <a:xfrm>
            <a:off x="14287498" y="3381374"/>
            <a:ext cx="1440000" cy="321469"/>
          </a:xfrm>
          <a:prstGeom prst="rect">
            <a:avLst/>
          </a:prstGeom>
          <a:solidFill>
            <a:schemeClr val="accent2">
              <a:lumMod val="60000"/>
              <a:lumOff val="40000"/>
            </a:schemeClr>
          </a:solidFill>
          <a:ln>
            <a:solidFill>
              <a:schemeClr val="accent2">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p>
        </xdr:txBody>
      </xdr:sp>
      <xdr:sp macro="" textlink="">
        <xdr:nvSpPr>
          <xdr:cNvPr id="27" name="Rectangle 26">
            <a:extLst>
              <a:ext uri="{FF2B5EF4-FFF2-40B4-BE49-F238E27FC236}">
                <a16:creationId xmlns:a16="http://schemas.microsoft.com/office/drawing/2014/main" id="{00000000-0008-0000-0000-00001B000000}"/>
              </a:ext>
            </a:extLst>
          </xdr:cNvPr>
          <xdr:cNvSpPr/>
        </xdr:nvSpPr>
        <xdr:spPr>
          <a:xfrm>
            <a:off x="16118675" y="2319339"/>
            <a:ext cx="1440656" cy="321469"/>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sp macro="" textlink="">
        <xdr:nvSpPr>
          <xdr:cNvPr id="28" name="Rectangle 27">
            <a:extLst>
              <a:ext uri="{FF2B5EF4-FFF2-40B4-BE49-F238E27FC236}">
                <a16:creationId xmlns:a16="http://schemas.microsoft.com/office/drawing/2014/main" id="{00000000-0008-0000-0000-00001C000000}"/>
              </a:ext>
            </a:extLst>
          </xdr:cNvPr>
          <xdr:cNvSpPr/>
        </xdr:nvSpPr>
        <xdr:spPr>
          <a:xfrm>
            <a:off x="16125818" y="1969295"/>
            <a:ext cx="1440000" cy="321469"/>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sp macro="" textlink="">
        <xdr:nvSpPr>
          <xdr:cNvPr id="29" name="Rectangle 28">
            <a:extLst>
              <a:ext uri="{FF2B5EF4-FFF2-40B4-BE49-F238E27FC236}">
                <a16:creationId xmlns:a16="http://schemas.microsoft.com/office/drawing/2014/main" id="{00000000-0008-0000-0000-00001D000000}"/>
              </a:ext>
            </a:extLst>
          </xdr:cNvPr>
          <xdr:cNvSpPr/>
        </xdr:nvSpPr>
        <xdr:spPr>
          <a:xfrm>
            <a:off x="16137730" y="2717548"/>
            <a:ext cx="1440000" cy="321469"/>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sp macro="" textlink="">
        <xdr:nvSpPr>
          <xdr:cNvPr id="30" name="Rectangle 29">
            <a:extLst>
              <a:ext uri="{FF2B5EF4-FFF2-40B4-BE49-F238E27FC236}">
                <a16:creationId xmlns:a16="http://schemas.microsoft.com/office/drawing/2014/main" id="{00000000-0008-0000-0000-00001E000000}"/>
              </a:ext>
            </a:extLst>
          </xdr:cNvPr>
          <xdr:cNvSpPr/>
        </xdr:nvSpPr>
        <xdr:spPr>
          <a:xfrm>
            <a:off x="14285113" y="2319341"/>
            <a:ext cx="1440656" cy="321469"/>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mc:AlternateContent xmlns:mc="http://schemas.openxmlformats.org/markup-compatibility/2006">
        <mc:Choice xmlns:a14="http://schemas.microsoft.com/office/drawing/2010/main" Requires="a14">
          <xdr:sp macro="" textlink="">
            <xdr:nvSpPr>
              <xdr:cNvPr id="1025" name="Button 1" hidden="1">
                <a:extLst>
                  <a:ext uri="{63B3BB69-23CF-44E3-9099-C40C66FF867C}">
                    <a14:compatExt spid="_x0000_s1025"/>
                  </a:ext>
                  <a:ext uri="{FF2B5EF4-FFF2-40B4-BE49-F238E27FC236}">
                    <a16:creationId xmlns:a16="http://schemas.microsoft.com/office/drawing/2014/main" id="{00000000-0008-0000-0000-000001040000}"/>
                  </a:ext>
                </a:extLst>
              </xdr:cNvPr>
              <xdr:cNvSpPr/>
            </xdr:nvSpPr>
            <xdr:spPr bwMode="auto">
              <a:xfrm>
                <a:off x="14289881" y="3781425"/>
                <a:ext cx="1443038" cy="32385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Button</a:t>
                </a:r>
              </a:p>
            </xdr:txBody>
          </xdr:sp>
        </mc:Choice>
        <mc:Fallback/>
      </mc:AlternateContent>
    </xdr:grpSp>
    <xdr:clientData/>
  </xdr:twoCellAnchor>
  <xdr:twoCellAnchor>
    <xdr:from>
      <xdr:col>9</xdr:col>
      <xdr:colOff>328613</xdr:colOff>
      <xdr:row>30</xdr:row>
      <xdr:rowOff>66677</xdr:rowOff>
    </xdr:from>
    <xdr:to>
      <xdr:col>13</xdr:col>
      <xdr:colOff>95250</xdr:colOff>
      <xdr:row>32</xdr:row>
      <xdr:rowOff>61914</xdr:rowOff>
    </xdr:to>
    <xdr:sp macro="" textlink="">
      <xdr:nvSpPr>
        <xdr:cNvPr id="35" name="Rectangle: Rounded Corners 34">
          <a:hlinkClick xmlns:r="http://schemas.openxmlformats.org/officeDocument/2006/relationships" r:id="rId6"/>
          <a:extLst>
            <a:ext uri="{FF2B5EF4-FFF2-40B4-BE49-F238E27FC236}">
              <a16:creationId xmlns:a16="http://schemas.microsoft.com/office/drawing/2014/main" id="{00000000-0008-0000-0000-000023000000}"/>
            </a:ext>
          </a:extLst>
        </xdr:cNvPr>
        <xdr:cNvSpPr/>
      </xdr:nvSpPr>
      <xdr:spPr>
        <a:xfrm>
          <a:off x="5815013" y="5781677"/>
          <a:ext cx="2205037" cy="376237"/>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EQS Table</a:t>
          </a:r>
          <a:r>
            <a:rPr lang="en-GB" sz="2000" b="1" baseline="0">
              <a:solidFill>
                <a:schemeClr val="bg1"/>
              </a:solidFill>
            </a:rPr>
            <a:t> Air</a:t>
          </a:r>
          <a:endParaRPr lang="en-GB" sz="2000" b="1">
            <a:solidFill>
              <a:schemeClr val="bg1"/>
            </a:solidFill>
          </a:endParaRPr>
        </a:p>
      </xdr:txBody>
    </xdr:sp>
    <xdr:clientData/>
  </xdr:twoCellAnchor>
  <xdr:twoCellAnchor>
    <xdr:from>
      <xdr:col>0</xdr:col>
      <xdr:colOff>381000</xdr:colOff>
      <xdr:row>31</xdr:row>
      <xdr:rowOff>4760</xdr:rowOff>
    </xdr:from>
    <xdr:to>
      <xdr:col>8</xdr:col>
      <xdr:colOff>23811</xdr:colOff>
      <xdr:row>34</xdr:row>
      <xdr:rowOff>119062</xdr:rowOff>
    </xdr:to>
    <xdr:sp macro="" textlink="">
      <xdr:nvSpPr>
        <xdr:cNvPr id="36" name="Rectangle: Rounded Corners 35">
          <a:hlinkClick xmlns:r="http://schemas.openxmlformats.org/officeDocument/2006/relationships" r:id="rId7"/>
          <a:extLst>
            <a:ext uri="{FF2B5EF4-FFF2-40B4-BE49-F238E27FC236}">
              <a16:creationId xmlns:a16="http://schemas.microsoft.com/office/drawing/2014/main" id="{00000000-0008-0000-0000-000024000000}"/>
            </a:ext>
          </a:extLst>
        </xdr:cNvPr>
        <xdr:cNvSpPr/>
      </xdr:nvSpPr>
      <xdr:spPr>
        <a:xfrm>
          <a:off x="381000" y="5910260"/>
          <a:ext cx="4500561" cy="685802"/>
        </a:xfrm>
        <a:prstGeom prst="roundRect">
          <a:avLst/>
        </a:prstGeom>
        <a:solidFill>
          <a:srgbClr val="00B05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2000" b="1">
              <a:solidFill>
                <a:schemeClr val="bg1"/>
              </a:solidFill>
            </a:rPr>
            <a:t>Output tables</a:t>
          </a:r>
        </a:p>
      </xdr:txBody>
    </xdr:sp>
    <xdr:clientData/>
  </xdr:twoCellAnchor>
  <xdr:twoCellAnchor>
    <xdr:from>
      <xdr:col>8</xdr:col>
      <xdr:colOff>366712</xdr:colOff>
      <xdr:row>1</xdr:row>
      <xdr:rowOff>102394</xdr:rowOff>
    </xdr:from>
    <xdr:to>
      <xdr:col>10</xdr:col>
      <xdr:colOff>457199</xdr:colOff>
      <xdr:row>7</xdr:row>
      <xdr:rowOff>54210</xdr:rowOff>
    </xdr:to>
    <xdr:pic>
      <xdr:nvPicPr>
        <xdr:cNvPr id="40" name="Picture 39" descr="https://www.sepa.org.uk/images/template/Sepa-logo.jpg">
          <a:extLst>
            <a:ext uri="{FF2B5EF4-FFF2-40B4-BE49-F238E27FC236}">
              <a16:creationId xmlns:a16="http://schemas.microsoft.com/office/drawing/2014/main" id="{00000000-0008-0000-0000-000028000000}"/>
            </a:ext>
          </a:extLst>
        </xdr:cNvPr>
        <xdr:cNvPicPr>
          <a:picLocks noChangeAspect="1" noChangeArrowheads="1"/>
        </xdr:cNvPicPr>
      </xdr:nvPicPr>
      <xdr:blipFill>
        <a:blip xmlns:r="http://schemas.openxmlformats.org/officeDocument/2006/relationships" r:embed="rId8">
          <a:extLst>
            <a:ext uri="{28A0092B-C50C-407E-A947-70E740481C1C}">
              <a14:useLocalDpi xmlns:a14="http://schemas.microsoft.com/office/drawing/2010/main" val="0"/>
            </a:ext>
          </a:extLst>
        </a:blip>
        <a:srcRect/>
        <a:stretch>
          <a:fillRect/>
        </a:stretch>
      </xdr:blipFill>
      <xdr:spPr bwMode="auto">
        <a:xfrm>
          <a:off x="5243512" y="292894"/>
          <a:ext cx="1309687" cy="1094816"/>
        </a:xfrm>
        <a:prstGeom prst="rect">
          <a:avLst/>
        </a:prstGeom>
        <a:noFill/>
        <a:extLst>
          <a:ext uri="{909E8E84-426E-40DD-AFC4-6F175D3DCCD1}">
            <a14:hiddenFill xmlns:a14="http://schemas.microsoft.com/office/drawing/2010/main">
              <a:solidFill>
                <a:srgbClr val="FFFFFF"/>
              </a:solidFill>
            </a14:hiddenFill>
          </a:ext>
        </a:extLst>
      </xdr:spPr>
    </xdr:pic>
    <xdr:clientData/>
  </xdr:twoCellAnchor>
  <xdr:twoCellAnchor editAs="oneCell">
    <xdr:from>
      <xdr:col>0</xdr:col>
      <xdr:colOff>304800</xdr:colOff>
      <xdr:row>4</xdr:row>
      <xdr:rowOff>133350</xdr:rowOff>
    </xdr:from>
    <xdr:to>
      <xdr:col>3</xdr:col>
      <xdr:colOff>533400</xdr:colOff>
      <xdr:row>7</xdr:row>
      <xdr:rowOff>57150</xdr:rowOff>
    </xdr:to>
    <xdr:pic>
      <xdr:nvPicPr>
        <xdr:cNvPr id="39" name="Picture 38">
          <a:extLst>
            <a:ext uri="{FF2B5EF4-FFF2-40B4-BE49-F238E27FC236}">
              <a16:creationId xmlns:a16="http://schemas.microsoft.com/office/drawing/2014/main" id="{00000000-0008-0000-0000-000027000000}"/>
            </a:ext>
          </a:extLst>
        </xdr:cNvPr>
        <xdr:cNvPicPr/>
      </xdr:nvPicPr>
      <xdr:blipFill>
        <a:blip xmlns:r="http://schemas.openxmlformats.org/officeDocument/2006/relationships" r:embed="rId9"/>
        <a:stretch>
          <a:fillRect/>
        </a:stretch>
      </xdr:blipFill>
      <xdr:spPr>
        <a:xfrm>
          <a:off x="304800" y="895350"/>
          <a:ext cx="2057400" cy="495300"/>
        </a:xfrm>
        <a:prstGeom prst="rect">
          <a:avLst/>
        </a:prstGeom>
      </xdr:spPr>
    </xdr:pic>
    <xdr:clientData/>
  </xdr:twoCellAnchor>
  <xdr:twoCellAnchor editAs="oneCell">
    <xdr:from>
      <xdr:col>0</xdr:col>
      <xdr:colOff>314325</xdr:colOff>
      <xdr:row>1</xdr:row>
      <xdr:rowOff>105685</xdr:rowOff>
    </xdr:from>
    <xdr:to>
      <xdr:col>3</xdr:col>
      <xdr:colOff>504825</xdr:colOff>
      <xdr:row>4</xdr:row>
      <xdr:rowOff>132467</xdr:rowOff>
    </xdr:to>
    <xdr:pic>
      <xdr:nvPicPr>
        <xdr:cNvPr id="44" name="Picture 43" descr="See the source image">
          <a:extLst>
            <a:ext uri="{FF2B5EF4-FFF2-40B4-BE49-F238E27FC236}">
              <a16:creationId xmlns:a16="http://schemas.microsoft.com/office/drawing/2014/main" id="{00000000-0008-0000-0000-00002C000000}"/>
            </a:ext>
          </a:extLst>
        </xdr:cNvPr>
        <xdr:cNvPicPr>
          <a:picLocks noChangeAspect="1" noChangeArrowheads="1"/>
        </xdr:cNvPicPr>
      </xdr:nvPicPr>
      <xdr:blipFill>
        <a:blip xmlns:r="http://schemas.openxmlformats.org/officeDocument/2006/relationships" r:embed="rId10" cstate="print">
          <a:extLst>
            <a:ext uri="{28A0092B-C50C-407E-A947-70E740481C1C}">
              <a14:useLocalDpi xmlns:a14="http://schemas.microsoft.com/office/drawing/2010/main" val="0"/>
            </a:ext>
          </a:extLst>
        </a:blip>
        <a:srcRect/>
        <a:stretch>
          <a:fillRect/>
        </a:stretch>
      </xdr:blipFill>
      <xdr:spPr bwMode="auto">
        <a:xfrm>
          <a:off x="314325" y="296185"/>
          <a:ext cx="2019300" cy="598282"/>
        </a:xfrm>
        <a:prstGeom prst="rect">
          <a:avLst/>
        </a:prstGeom>
        <a:noFill/>
        <a:extLst>
          <a:ext uri="{909E8E84-426E-40DD-AFC4-6F175D3DCCD1}">
            <a14:hiddenFill xmlns:a14="http://schemas.microsoft.com/office/drawing/2010/main">
              <a:solidFill>
                <a:srgbClr val="FFFFFF"/>
              </a:solidFill>
            </a14:hiddenFill>
          </a:ext>
        </a:extLst>
      </xdr:spPr>
    </xdr:pic>
    <xdr:clientData/>
  </xdr:twoCellAnchor>
  <xdr:twoCellAnchor editAs="oneCell">
    <xdr:from>
      <xdr:col>11</xdr:col>
      <xdr:colOff>123826</xdr:colOff>
      <xdr:row>1</xdr:row>
      <xdr:rowOff>95656</xdr:rowOff>
    </xdr:from>
    <xdr:to>
      <xdr:col>13</xdr:col>
      <xdr:colOff>504825</xdr:colOff>
      <xdr:row>7</xdr:row>
      <xdr:rowOff>76200</xdr:rowOff>
    </xdr:to>
    <xdr:pic>
      <xdr:nvPicPr>
        <xdr:cNvPr id="6" name="Picture 5">
          <a:extLst>
            <a:ext uri="{FF2B5EF4-FFF2-40B4-BE49-F238E27FC236}">
              <a16:creationId xmlns:a16="http://schemas.microsoft.com/office/drawing/2014/main" id="{00000000-0008-0000-0000-000006000000}"/>
            </a:ext>
          </a:extLst>
        </xdr:cNvPr>
        <xdr:cNvPicPr>
          <a:picLocks noChangeAspect="1"/>
        </xdr:cNvPicPr>
      </xdr:nvPicPr>
      <xdr:blipFill>
        <a:blip xmlns:r="http://schemas.openxmlformats.org/officeDocument/2006/relationships" r:embed="rId11"/>
        <a:stretch>
          <a:fillRect/>
        </a:stretch>
      </xdr:blipFill>
      <xdr:spPr>
        <a:xfrm>
          <a:off x="6829426" y="286156"/>
          <a:ext cx="1600199" cy="1123544"/>
        </a:xfrm>
        <a:prstGeom prst="rect">
          <a:avLst/>
        </a:prstGeom>
      </xdr:spPr>
    </xdr:pic>
    <xdr:clientData/>
  </xdr:twoCellAnchor>
</xdr:wsDr>
</file>

<file path=xl/drawings/drawing2.xml><?xml version="1.0" encoding="utf-8"?>
<xdr:wsDr xmlns:xdr="http://schemas.openxmlformats.org/drawingml/2006/spreadsheetDrawing" xmlns:a="http://schemas.openxmlformats.org/drawingml/2006/main">
  <xdr:twoCellAnchor>
    <xdr:from>
      <xdr:col>3</xdr:col>
      <xdr:colOff>1238250</xdr:colOff>
      <xdr:row>1</xdr:row>
      <xdr:rowOff>59531</xdr:rowOff>
    </xdr:from>
    <xdr:to>
      <xdr:col>3</xdr:col>
      <xdr:colOff>3345657</xdr:colOff>
      <xdr:row>2</xdr:row>
      <xdr:rowOff>178594</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0100-000002000000}"/>
            </a:ext>
          </a:extLst>
        </xdr:cNvPr>
        <xdr:cNvSpPr/>
      </xdr:nvSpPr>
      <xdr:spPr>
        <a:xfrm>
          <a:off x="3679031" y="250031"/>
          <a:ext cx="2107407" cy="309563"/>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twoCellAnchor>
    <xdr:from>
      <xdr:col>4</xdr:col>
      <xdr:colOff>2928938</xdr:colOff>
      <xdr:row>0</xdr:row>
      <xdr:rowOff>166687</xdr:rowOff>
    </xdr:from>
    <xdr:to>
      <xdr:col>5</xdr:col>
      <xdr:colOff>16669</xdr:colOff>
      <xdr:row>6</xdr:row>
      <xdr:rowOff>57149</xdr:rowOff>
    </xdr:to>
    <xdr:pic>
      <xdr:nvPicPr>
        <xdr:cNvPr id="3" name="Picture 2">
          <a:extLst>
            <a:ext uri="{FF2B5EF4-FFF2-40B4-BE49-F238E27FC236}">
              <a16:creationId xmlns:a16="http://schemas.microsoft.com/office/drawing/2014/main" id="{00000000-0008-0000-0100-000003000000}"/>
            </a:ext>
          </a:extLst>
        </xdr:cNvPr>
        <xdr:cNvPicPr>
          <a:picLocks noChangeAspect="1" noChangeArrowheads="1"/>
        </xdr:cNvPicPr>
      </xdr:nvPicPr>
      <xdr:blipFill>
        <a:blip xmlns:r="http://schemas.openxmlformats.org/officeDocument/2006/relationships" r:embed="rId2">
          <a:extLst>
            <a:ext uri="{28A0092B-C50C-407E-A947-70E740481C1C}">
              <a14:useLocalDpi xmlns:a14="http://schemas.microsoft.com/office/drawing/2010/main" val="0"/>
            </a:ext>
          </a:extLst>
        </a:blip>
        <a:srcRect/>
        <a:stretch>
          <a:fillRect/>
        </a:stretch>
      </xdr:blipFill>
      <xdr:spPr bwMode="auto">
        <a:xfrm>
          <a:off x="11418094" y="166687"/>
          <a:ext cx="1850231" cy="1033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xdr:spPr>
    </xdr:pic>
    <xdr:clientData/>
  </xdr:twoCellAnchor>
  <xdr:twoCellAnchor editAs="oneCell">
    <xdr:from>
      <xdr:col>1</xdr:col>
      <xdr:colOff>35717</xdr:colOff>
      <xdr:row>0</xdr:row>
      <xdr:rowOff>178592</xdr:rowOff>
    </xdr:from>
    <xdr:to>
      <xdr:col>3</xdr:col>
      <xdr:colOff>486068</xdr:colOff>
      <xdr:row>3</xdr:row>
      <xdr:rowOff>188198</xdr:rowOff>
    </xdr:to>
    <xdr:pic>
      <xdr:nvPicPr>
        <xdr:cNvPr id="4" name="Picture 3">
          <a:extLst>
            <a:ext uri="{FF2B5EF4-FFF2-40B4-BE49-F238E27FC236}">
              <a16:creationId xmlns:a16="http://schemas.microsoft.com/office/drawing/2014/main" id="{00000000-0008-0000-0100-000004000000}"/>
            </a:ext>
          </a:extLst>
        </xdr:cNvPr>
        <xdr:cNvPicPr>
          <a:picLocks noChangeAspect="1"/>
        </xdr:cNvPicPr>
      </xdr:nvPicPr>
      <xdr:blipFill>
        <a:blip xmlns:r="http://schemas.openxmlformats.org/officeDocument/2006/relationships" r:embed="rId3"/>
        <a:stretch>
          <a:fillRect/>
        </a:stretch>
      </xdr:blipFill>
      <xdr:spPr>
        <a:xfrm>
          <a:off x="821530" y="178592"/>
          <a:ext cx="2105319" cy="581106"/>
        </a:xfrm>
        <a:prstGeom prst="rect">
          <a:avLst/>
        </a:prstGeom>
      </xdr:spPr>
    </xdr:pic>
    <xdr:clientData/>
  </xdr:twoCellAnchor>
</xdr:wsDr>
</file>

<file path=xl/drawings/drawing3.xml><?xml version="1.0" encoding="utf-8"?>
<xdr:wsDr xmlns:xdr="http://schemas.openxmlformats.org/drawingml/2006/spreadsheetDrawing" xmlns:a="http://schemas.openxmlformats.org/drawingml/2006/main">
  <xdr:twoCellAnchor>
    <xdr:from>
      <xdr:col>2</xdr:col>
      <xdr:colOff>119070</xdr:colOff>
      <xdr:row>1</xdr:row>
      <xdr:rowOff>107156</xdr:rowOff>
    </xdr:from>
    <xdr:to>
      <xdr:col>3</xdr:col>
      <xdr:colOff>511977</xdr:colOff>
      <xdr:row>4</xdr:row>
      <xdr:rowOff>11962</xdr:rowOff>
    </xdr:to>
    <xdr:grpSp>
      <xdr:nvGrpSpPr>
        <xdr:cNvPr id="5" name="Group 4">
          <a:extLst>
            <a:ext uri="{FF2B5EF4-FFF2-40B4-BE49-F238E27FC236}">
              <a16:creationId xmlns:a16="http://schemas.microsoft.com/office/drawing/2014/main" id="{00000000-0008-0000-0200-000005000000}"/>
            </a:ext>
          </a:extLst>
        </xdr:cNvPr>
        <xdr:cNvGrpSpPr/>
      </xdr:nvGrpSpPr>
      <xdr:grpSpPr>
        <a:xfrm>
          <a:off x="1338270" y="297656"/>
          <a:ext cx="1002507" cy="476306"/>
          <a:chOff x="3988594" y="0"/>
          <a:chExt cx="1858032" cy="464400"/>
        </a:xfrm>
      </xdr:grpSpPr>
      <xdr:sp macro="" textlink="">
        <xdr:nvSpPr>
          <xdr:cNvPr id="3" name="Arrow: Left 2">
            <a:hlinkClick xmlns:r="http://schemas.openxmlformats.org/officeDocument/2006/relationships" r:id="rId1"/>
            <a:extLst>
              <a:ext uri="{FF2B5EF4-FFF2-40B4-BE49-F238E27FC236}">
                <a16:creationId xmlns:a16="http://schemas.microsoft.com/office/drawing/2014/main" id="{00000000-0008-0000-0200-000003000000}"/>
              </a:ext>
            </a:extLst>
          </xdr:cNvPr>
          <xdr:cNvSpPr/>
        </xdr:nvSpPr>
        <xdr:spPr>
          <a:xfrm>
            <a:off x="3988594" y="0"/>
            <a:ext cx="845343" cy="464344"/>
          </a:xfrm>
          <a:prstGeom prst="leftArrow">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endParaRPr lang="en-GB" sz="1100" b="1"/>
          </a:p>
        </xdr:txBody>
      </xdr:sp>
      <xdr:sp macro="" textlink="">
        <xdr:nvSpPr>
          <xdr:cNvPr id="4" name="Arrow: Right 3">
            <a:hlinkClick xmlns:r="http://schemas.openxmlformats.org/officeDocument/2006/relationships" r:id="rId2"/>
            <a:extLst>
              <a:ext uri="{FF2B5EF4-FFF2-40B4-BE49-F238E27FC236}">
                <a16:creationId xmlns:a16="http://schemas.microsoft.com/office/drawing/2014/main" id="{00000000-0008-0000-0200-000004000000}"/>
              </a:ext>
            </a:extLst>
          </xdr:cNvPr>
          <xdr:cNvSpPr/>
        </xdr:nvSpPr>
        <xdr:spPr>
          <a:xfrm>
            <a:off x="5000626" y="0"/>
            <a:ext cx="846000" cy="464400"/>
          </a:xfrm>
          <a:prstGeom prst="rightArrow">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rot="0" spcFirstLastPara="0" vertOverflow="clip" horzOverflow="clip" vert="horz" wrap="square" lIns="91440" tIns="45720" rIns="91440" bIns="45720" numCol="1" spcCol="0" rtlCol="0" fromWordArt="0" anchor="ctr" anchorCtr="0" forceAA="0" compatLnSpc="1">
            <a:prstTxWarp prst="textNoShape">
              <a:avLst/>
            </a:prstTxWarp>
            <a:noAutofit/>
          </a:bodyPr>
          <a:lstStyle/>
          <a:p>
            <a:pPr marL="0" indent="0" algn="ctr"/>
            <a:endParaRPr lang="en-GB" sz="1100" b="1">
              <a:solidFill>
                <a:schemeClr val="lt1"/>
              </a:solidFill>
              <a:latin typeface="+mn-lt"/>
              <a:ea typeface="+mn-ea"/>
              <a:cs typeface="+mn-cs"/>
            </a:endParaRPr>
          </a:p>
        </xdr:txBody>
      </xdr:sp>
    </xdr:grpSp>
    <xdr:clientData/>
  </xdr:twoCellAnchor>
  <xdr:twoCellAnchor>
    <xdr:from>
      <xdr:col>4</xdr:col>
      <xdr:colOff>35719</xdr:colOff>
      <xdr:row>2</xdr:row>
      <xdr:rowOff>71438</xdr:rowOff>
    </xdr:from>
    <xdr:to>
      <xdr:col>4</xdr:col>
      <xdr:colOff>792324</xdr:colOff>
      <xdr:row>3</xdr:row>
      <xdr:rowOff>63711</xdr:rowOff>
    </xdr:to>
    <xdr:sp macro="" textlink="">
      <xdr:nvSpPr>
        <xdr:cNvPr id="6" name="Rectangle 5">
          <a:hlinkClick xmlns:r="http://schemas.openxmlformats.org/officeDocument/2006/relationships" r:id="rId1"/>
          <a:extLst>
            <a:ext uri="{FF2B5EF4-FFF2-40B4-BE49-F238E27FC236}">
              <a16:creationId xmlns:a16="http://schemas.microsoft.com/office/drawing/2014/main" id="{00000000-0008-0000-0200-000006000000}"/>
            </a:ext>
          </a:extLst>
        </xdr:cNvPr>
        <xdr:cNvSpPr/>
      </xdr:nvSpPr>
      <xdr:spPr>
        <a:xfrm>
          <a:off x="2464594" y="452438"/>
          <a:ext cx="756605" cy="182773"/>
        </a:xfrm>
        <a:prstGeom prst="rect">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b="1"/>
            <a:t>Main</a:t>
          </a:r>
        </a:p>
      </xdr:txBody>
    </xdr:sp>
    <xdr:clientData/>
  </xdr:twoCellAnchor>
  <xdr:twoCellAnchor>
    <xdr:from>
      <xdr:col>4</xdr:col>
      <xdr:colOff>1393030</xdr:colOff>
      <xdr:row>1</xdr:row>
      <xdr:rowOff>130969</xdr:rowOff>
    </xdr:from>
    <xdr:to>
      <xdr:col>4</xdr:col>
      <xdr:colOff>6191249</xdr:colOff>
      <xdr:row>7</xdr:row>
      <xdr:rowOff>71436</xdr:rowOff>
    </xdr:to>
    <xdr:sp macro="" textlink="">
      <xdr:nvSpPr>
        <xdr:cNvPr id="7" name="Rectangle 6">
          <a:extLst>
            <a:ext uri="{FF2B5EF4-FFF2-40B4-BE49-F238E27FC236}">
              <a16:creationId xmlns:a16="http://schemas.microsoft.com/office/drawing/2014/main" id="{00000000-0008-0000-0200-000007000000}"/>
            </a:ext>
          </a:extLst>
        </xdr:cNvPr>
        <xdr:cNvSpPr/>
      </xdr:nvSpPr>
      <xdr:spPr>
        <a:xfrm>
          <a:off x="4405311" y="321469"/>
          <a:ext cx="4798219" cy="1083467"/>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Enter your information</a:t>
          </a:r>
          <a:r>
            <a:rPr lang="en-GB" sz="1100" baseline="0">
              <a:solidFill>
                <a:schemeClr val="bg1"/>
              </a:solidFill>
            </a:rPr>
            <a:t> in the relevant cells. Click the "Enter" key of your keyboard to go to the next field. Select your sector from the dropdown menu</a:t>
          </a:r>
          <a:endParaRPr lang="en-GB" sz="1100">
            <a:solidFill>
              <a:schemeClr val="bg1"/>
            </a:solidFill>
          </a:endParaRPr>
        </a:p>
      </xdr:txBody>
    </xdr:sp>
    <xdr:clientData/>
  </xdr:twoCellAnchor>
  <xdr:twoCellAnchor>
    <xdr:from>
      <xdr:col>2</xdr:col>
      <xdr:colOff>11906</xdr:colOff>
      <xdr:row>6</xdr:row>
      <xdr:rowOff>166688</xdr:rowOff>
    </xdr:from>
    <xdr:to>
      <xdr:col>4</xdr:col>
      <xdr:colOff>619125</xdr:colOff>
      <xdr:row>8</xdr:row>
      <xdr:rowOff>83344</xdr:rowOff>
    </xdr:to>
    <xdr:sp macro="" textlink="">
      <xdr:nvSpPr>
        <xdr:cNvPr id="2" name="TextBox 1">
          <a:extLst>
            <a:ext uri="{FF2B5EF4-FFF2-40B4-BE49-F238E27FC236}">
              <a16:creationId xmlns:a16="http://schemas.microsoft.com/office/drawing/2014/main" id="{00000000-0008-0000-0200-000002000000}"/>
            </a:ext>
          </a:extLst>
        </xdr:cNvPr>
        <xdr:cNvSpPr txBox="1"/>
      </xdr:nvSpPr>
      <xdr:spPr>
        <a:xfrm>
          <a:off x="1226344" y="1309688"/>
          <a:ext cx="2405062" cy="297656"/>
        </a:xfrm>
        <a:prstGeom prst="rect">
          <a:avLst/>
        </a:prstGeom>
        <a:solidFill>
          <a:schemeClr val="lt1"/>
        </a:solidFill>
        <a:ln w="9525" cmpd="sng">
          <a:solidFill>
            <a:schemeClr val="lt1">
              <a:shade val="50000"/>
            </a:schemeClr>
          </a:solidFill>
        </a:ln>
      </xdr:spPr>
      <xdr:style>
        <a:lnRef idx="0">
          <a:scrgbClr r="0" g="0" b="0"/>
        </a:lnRef>
        <a:fillRef idx="0">
          <a:scrgbClr r="0" g="0" b="0"/>
        </a:fillRef>
        <a:effectRef idx="0">
          <a:scrgbClr r="0" g="0" b="0"/>
        </a:effectRef>
        <a:fontRef idx="minor">
          <a:schemeClr val="dk1"/>
        </a:fontRef>
      </xdr:style>
      <xdr:txBody>
        <a:bodyPr vertOverflow="clip" horzOverflow="clip" wrap="square" rtlCol="0" anchor="t"/>
        <a:lstStyle/>
        <a:p>
          <a:r>
            <a:rPr lang="en-GB" sz="1400" b="1"/>
            <a:t>Facility</a:t>
          </a:r>
          <a:r>
            <a:rPr lang="en-GB" sz="1400" baseline="0"/>
            <a:t> </a:t>
          </a:r>
          <a:r>
            <a:rPr lang="en-GB" sz="1400" b="1" baseline="0"/>
            <a:t>reference</a:t>
          </a:r>
          <a:r>
            <a:rPr lang="en-GB" sz="1400" baseline="0"/>
            <a:t> </a:t>
          </a:r>
          <a:r>
            <a:rPr lang="en-GB" sz="1400" b="1" baseline="0"/>
            <a:t>information</a:t>
          </a:r>
          <a:endParaRPr lang="en-GB" sz="1400" b="1"/>
        </a:p>
      </xdr:txBody>
    </xdr:sp>
    <xdr:clientData/>
  </xdr:twoCellAnchor>
</xdr:wsDr>
</file>

<file path=xl/drawings/drawing4.xml><?xml version="1.0" encoding="utf-8"?>
<xdr:wsDr xmlns:xdr="http://schemas.openxmlformats.org/drawingml/2006/spreadsheetDrawing" xmlns:a="http://schemas.openxmlformats.org/drawingml/2006/main">
  <xdr:twoCellAnchor>
    <xdr:from>
      <xdr:col>3</xdr:col>
      <xdr:colOff>35721</xdr:colOff>
      <xdr:row>1</xdr:row>
      <xdr:rowOff>11908</xdr:rowOff>
    </xdr:from>
    <xdr:to>
      <xdr:col>7</xdr:col>
      <xdr:colOff>571502</xdr:colOff>
      <xdr:row>3</xdr:row>
      <xdr:rowOff>2</xdr:rowOff>
    </xdr:to>
    <xdr:sp macro="" textlink="">
      <xdr:nvSpPr>
        <xdr:cNvPr id="12" name="Rectangle 11">
          <a:extLst>
            <a:ext uri="{FF2B5EF4-FFF2-40B4-BE49-F238E27FC236}">
              <a16:creationId xmlns:a16="http://schemas.microsoft.com/office/drawing/2014/main" id="{00000000-0008-0000-0300-00000C000000}"/>
            </a:ext>
          </a:extLst>
        </xdr:cNvPr>
        <xdr:cNvSpPr/>
      </xdr:nvSpPr>
      <xdr:spPr>
        <a:xfrm>
          <a:off x="666752" y="202408"/>
          <a:ext cx="3488531"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Describe the objectives</a:t>
          </a:r>
          <a:endParaRPr lang="en-GB" sz="1400" b="1" baseline="0"/>
        </a:p>
        <a:p>
          <a:pPr algn="ctr"/>
          <a:endParaRPr lang="en-GB" sz="1100"/>
        </a:p>
      </xdr:txBody>
    </xdr:sp>
    <xdr:clientData/>
  </xdr:twoCellAnchor>
  <xdr:twoCellAnchor>
    <xdr:from>
      <xdr:col>5</xdr:col>
      <xdr:colOff>0</xdr:colOff>
      <xdr:row>4</xdr:row>
      <xdr:rowOff>71437</xdr:rowOff>
    </xdr:from>
    <xdr:to>
      <xdr:col>15</xdr:col>
      <xdr:colOff>3375</xdr:colOff>
      <xdr:row>5</xdr:row>
      <xdr:rowOff>95248</xdr:rowOff>
    </xdr:to>
    <xdr:sp macro="" textlink="">
      <xdr:nvSpPr>
        <xdr:cNvPr id="13" name="Rectangle 12">
          <a:extLst>
            <a:ext uri="{FF2B5EF4-FFF2-40B4-BE49-F238E27FC236}">
              <a16:creationId xmlns:a16="http://schemas.microsoft.com/office/drawing/2014/main" id="{00000000-0008-0000-0300-00000D000000}"/>
            </a:ext>
          </a:extLst>
        </xdr:cNvPr>
        <xdr:cNvSpPr/>
      </xdr:nvSpPr>
      <xdr:spPr>
        <a:xfrm>
          <a:off x="3298031" y="833437"/>
          <a:ext cx="7290000" cy="214311"/>
        </a:xfrm>
        <a:prstGeom prst="rect">
          <a:avLst/>
        </a:prstGeom>
        <a:solidFill>
          <a:schemeClr val="accent1"/>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solidFill>
                <a:schemeClr val="bg1"/>
              </a:solidFill>
            </a:rPr>
            <a:t>Depending on the reason for the assessment you will need to complete different parts of the tools</a:t>
          </a:r>
          <a:endParaRPr lang="en-GB" sz="1100">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17</xdr:col>
          <xdr:colOff>85725</xdr:colOff>
          <xdr:row>18</xdr:row>
          <xdr:rowOff>142875</xdr:rowOff>
        </xdr:from>
        <xdr:to>
          <xdr:col>17</xdr:col>
          <xdr:colOff>657225</xdr:colOff>
          <xdr:row>19</xdr:row>
          <xdr:rowOff>142875</xdr:rowOff>
        </xdr:to>
        <xdr:sp macro="" textlink="">
          <xdr:nvSpPr>
            <xdr:cNvPr id="4100" name="Button 4" hidden="1">
              <a:extLst>
                <a:ext uri="{63B3BB69-23CF-44E3-9099-C40C66FF867C}">
                  <a14:compatExt spid="_x0000_s4100"/>
                </a:ext>
                <a:ext uri="{FF2B5EF4-FFF2-40B4-BE49-F238E27FC236}">
                  <a16:creationId xmlns:a16="http://schemas.microsoft.com/office/drawing/2014/main" id="{00000000-0008-0000-0300-000004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Copy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14</xdr:col>
          <xdr:colOff>333375</xdr:colOff>
          <xdr:row>18</xdr:row>
          <xdr:rowOff>142875</xdr:rowOff>
        </xdr:from>
        <xdr:to>
          <xdr:col>15</xdr:col>
          <xdr:colOff>180975</xdr:colOff>
          <xdr:row>19</xdr:row>
          <xdr:rowOff>142875</xdr:rowOff>
        </xdr:to>
        <xdr:sp macro="" textlink="">
          <xdr:nvSpPr>
            <xdr:cNvPr id="4101" name="Button 5" hidden="1">
              <a:extLst>
                <a:ext uri="{63B3BB69-23CF-44E3-9099-C40C66FF867C}">
                  <a14:compatExt spid="_x0000_s4101"/>
                </a:ext>
                <a:ext uri="{FF2B5EF4-FFF2-40B4-BE49-F238E27FC236}">
                  <a16:creationId xmlns:a16="http://schemas.microsoft.com/office/drawing/2014/main" id="{00000000-0008-0000-0300-000005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Clear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13</xdr:col>
          <xdr:colOff>9525</xdr:colOff>
          <xdr:row>18</xdr:row>
          <xdr:rowOff>142875</xdr:rowOff>
        </xdr:from>
        <xdr:to>
          <xdr:col>14</xdr:col>
          <xdr:colOff>285750</xdr:colOff>
          <xdr:row>19</xdr:row>
          <xdr:rowOff>142875</xdr:rowOff>
        </xdr:to>
        <xdr:sp macro="" textlink="">
          <xdr:nvSpPr>
            <xdr:cNvPr id="4102" name="Button 6" hidden="1">
              <a:extLst>
                <a:ext uri="{63B3BB69-23CF-44E3-9099-C40C66FF867C}">
                  <a14:compatExt spid="_x0000_s4102"/>
                </a:ext>
                <a:ext uri="{FF2B5EF4-FFF2-40B4-BE49-F238E27FC236}">
                  <a16:creationId xmlns:a16="http://schemas.microsoft.com/office/drawing/2014/main" id="{00000000-0008-0000-0300-000006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Create Blank</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15</xdr:col>
          <xdr:colOff>219075</xdr:colOff>
          <xdr:row>18</xdr:row>
          <xdr:rowOff>142875</xdr:rowOff>
        </xdr:from>
        <xdr:to>
          <xdr:col>15</xdr:col>
          <xdr:colOff>800100</xdr:colOff>
          <xdr:row>19</xdr:row>
          <xdr:rowOff>142875</xdr:rowOff>
        </xdr:to>
        <xdr:sp macro="" textlink="">
          <xdr:nvSpPr>
            <xdr:cNvPr id="4103" name="Button 7" hidden="1">
              <a:extLst>
                <a:ext uri="{63B3BB69-23CF-44E3-9099-C40C66FF867C}">
                  <a14:compatExt spid="_x0000_s4103"/>
                </a:ext>
                <a:ext uri="{FF2B5EF4-FFF2-40B4-BE49-F238E27FC236}">
                  <a16:creationId xmlns:a16="http://schemas.microsoft.com/office/drawing/2014/main" id="{00000000-0008-0000-0300-000007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628650</xdr:colOff>
          <xdr:row>22</xdr:row>
          <xdr:rowOff>85725</xdr:rowOff>
        </xdr:from>
        <xdr:to>
          <xdr:col>9</xdr:col>
          <xdr:colOff>285750</xdr:colOff>
          <xdr:row>25</xdr:row>
          <xdr:rowOff>38100</xdr:rowOff>
        </xdr:to>
        <xdr:sp macro="" textlink="">
          <xdr:nvSpPr>
            <xdr:cNvPr id="4112" name="Button 16" hidden="1">
              <a:extLst>
                <a:ext uri="{63B3BB69-23CF-44E3-9099-C40C66FF867C}">
                  <a14:compatExt spid="_x0000_s4112"/>
                </a:ext>
                <a:ext uri="{FF2B5EF4-FFF2-40B4-BE49-F238E27FC236}">
                  <a16:creationId xmlns:a16="http://schemas.microsoft.com/office/drawing/2014/main" id="{00000000-0008-0000-0300-000010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Go to Environmental Assessment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14</xdr:col>
          <xdr:colOff>57150</xdr:colOff>
          <xdr:row>7</xdr:row>
          <xdr:rowOff>47625</xdr:rowOff>
        </xdr:from>
        <xdr:to>
          <xdr:col>14</xdr:col>
          <xdr:colOff>638175</xdr:colOff>
          <xdr:row>9</xdr:row>
          <xdr:rowOff>0</xdr:rowOff>
        </xdr:to>
        <xdr:sp macro="" textlink="">
          <xdr:nvSpPr>
            <xdr:cNvPr id="4113" name="Button 17" hidden="1">
              <a:extLst>
                <a:ext uri="{63B3BB69-23CF-44E3-9099-C40C66FF867C}">
                  <a14:compatExt spid="_x0000_s4113"/>
                </a:ext>
                <a:ext uri="{FF2B5EF4-FFF2-40B4-BE49-F238E27FC236}">
                  <a16:creationId xmlns:a16="http://schemas.microsoft.com/office/drawing/2014/main" id="{00000000-0008-0000-0300-000011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 A</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15</xdr:col>
          <xdr:colOff>1819275</xdr:colOff>
          <xdr:row>18</xdr:row>
          <xdr:rowOff>152400</xdr:rowOff>
        </xdr:from>
        <xdr:to>
          <xdr:col>15</xdr:col>
          <xdr:colOff>2400300</xdr:colOff>
          <xdr:row>19</xdr:row>
          <xdr:rowOff>152400</xdr:rowOff>
        </xdr:to>
        <xdr:sp macro="" textlink="">
          <xdr:nvSpPr>
            <xdr:cNvPr id="4116" name="Button 20" hidden="1">
              <a:extLst>
                <a:ext uri="{63B3BB69-23CF-44E3-9099-C40C66FF867C}">
                  <a14:compatExt spid="_x0000_s4116"/>
                </a:ext>
                <a:ext uri="{FF2B5EF4-FFF2-40B4-BE49-F238E27FC236}">
                  <a16:creationId xmlns:a16="http://schemas.microsoft.com/office/drawing/2014/main" id="{00000000-0008-0000-0300-000014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Go To</a:t>
              </a:r>
            </a:p>
          </xdr:txBody>
        </xdr:sp>
        <xdr:clientData fPrintsWithSheet="0"/>
      </xdr:twoCellAnchor>
    </mc:Choice>
    <mc:Fallback/>
  </mc:AlternateContent>
  <xdr:twoCellAnchor>
    <xdr:from>
      <xdr:col>5</xdr:col>
      <xdr:colOff>0</xdr:colOff>
      <xdr:row>13</xdr:row>
      <xdr:rowOff>56029</xdr:rowOff>
    </xdr:from>
    <xdr:to>
      <xdr:col>10</xdr:col>
      <xdr:colOff>0</xdr:colOff>
      <xdr:row>16</xdr:row>
      <xdr:rowOff>112058</xdr:rowOff>
    </xdr:to>
    <xdr:sp macro="" textlink="">
      <xdr:nvSpPr>
        <xdr:cNvPr id="16" name="Rectangle 15">
          <a:extLst>
            <a:ext uri="{FF2B5EF4-FFF2-40B4-BE49-F238E27FC236}">
              <a16:creationId xmlns:a16="http://schemas.microsoft.com/office/drawing/2014/main" id="{00000000-0008-0000-0300-000010000000}"/>
            </a:ext>
          </a:extLst>
        </xdr:cNvPr>
        <xdr:cNvSpPr/>
      </xdr:nvSpPr>
      <xdr:spPr>
        <a:xfrm>
          <a:off x="2095500" y="2622176"/>
          <a:ext cx="3821206" cy="627529"/>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Please select whether you have releases</a:t>
          </a:r>
          <a:r>
            <a:rPr lang="en-GB" sz="1200" b="1" baseline="0">
              <a:solidFill>
                <a:schemeClr val="bg1"/>
              </a:solidFill>
            </a:rPr>
            <a:t> in the dropdown menus above</a:t>
          </a:r>
          <a:endParaRPr lang="en-GB" sz="1200" b="1">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7</xdr:col>
          <xdr:colOff>676275</xdr:colOff>
          <xdr:row>26</xdr:row>
          <xdr:rowOff>57150</xdr:rowOff>
        </xdr:from>
        <xdr:to>
          <xdr:col>9</xdr:col>
          <xdr:colOff>276225</xdr:colOff>
          <xdr:row>29</xdr:row>
          <xdr:rowOff>85725</xdr:rowOff>
        </xdr:to>
        <xdr:sp macro="" textlink="">
          <xdr:nvSpPr>
            <xdr:cNvPr id="4121" name="Button 25" hidden="1">
              <a:extLst>
                <a:ext uri="{63B3BB69-23CF-44E3-9099-C40C66FF867C}">
                  <a14:compatExt spid="_x0000_s4121"/>
                </a:ext>
                <a:ext uri="{FF2B5EF4-FFF2-40B4-BE49-F238E27FC236}">
                  <a16:creationId xmlns:a16="http://schemas.microsoft.com/office/drawing/2014/main" id="{00000000-0008-0000-0300-000019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Clear Environmental Assessment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104775</xdr:colOff>
          <xdr:row>1</xdr:row>
          <xdr:rowOff>47625</xdr:rowOff>
        </xdr:from>
        <xdr:to>
          <xdr:col>8</xdr:col>
          <xdr:colOff>628650</xdr:colOff>
          <xdr:row>3</xdr:row>
          <xdr:rowOff>66675</xdr:rowOff>
        </xdr:to>
        <xdr:sp macro="" textlink="">
          <xdr:nvSpPr>
            <xdr:cNvPr id="4122" name="Button 26" hidden="1">
              <a:extLst>
                <a:ext uri="{63B3BB69-23CF-44E3-9099-C40C66FF867C}">
                  <a14:compatExt spid="_x0000_s4122"/>
                </a:ext>
                <a:ext uri="{FF2B5EF4-FFF2-40B4-BE49-F238E27FC236}">
                  <a16:creationId xmlns:a16="http://schemas.microsoft.com/office/drawing/2014/main" id="{00000000-0008-0000-0300-00001A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676275</xdr:colOff>
          <xdr:row>1</xdr:row>
          <xdr:rowOff>47625</xdr:rowOff>
        </xdr:from>
        <xdr:to>
          <xdr:col>9</xdr:col>
          <xdr:colOff>466725</xdr:colOff>
          <xdr:row>3</xdr:row>
          <xdr:rowOff>66675</xdr:rowOff>
        </xdr:to>
        <xdr:sp macro="" textlink="">
          <xdr:nvSpPr>
            <xdr:cNvPr id="4123" name="Button 27" hidden="1">
              <a:extLst>
                <a:ext uri="{63B3BB69-23CF-44E3-9099-C40C66FF867C}">
                  <a14:compatExt spid="_x0000_s4123"/>
                </a:ext>
                <a:ext uri="{FF2B5EF4-FFF2-40B4-BE49-F238E27FC236}">
                  <a16:creationId xmlns:a16="http://schemas.microsoft.com/office/drawing/2014/main" id="{00000000-0008-0000-0300-00001B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504825</xdr:colOff>
          <xdr:row>1</xdr:row>
          <xdr:rowOff>47625</xdr:rowOff>
        </xdr:from>
        <xdr:to>
          <xdr:col>11</xdr:col>
          <xdr:colOff>85725</xdr:colOff>
          <xdr:row>3</xdr:row>
          <xdr:rowOff>66675</xdr:rowOff>
        </xdr:to>
        <xdr:sp macro="" textlink="">
          <xdr:nvSpPr>
            <xdr:cNvPr id="4124" name="Button 28" descr="Environment Assessment Home" hidden="1">
              <a:extLst>
                <a:ext uri="{63B3BB69-23CF-44E3-9099-C40C66FF867C}">
                  <a14:compatExt spid="_x0000_s4124"/>
                </a:ext>
                <a:ext uri="{FF2B5EF4-FFF2-40B4-BE49-F238E27FC236}">
                  <a16:creationId xmlns:a16="http://schemas.microsoft.com/office/drawing/2014/main" id="{00000000-0008-0000-0300-00001C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11</xdr:col>
          <xdr:colOff>171450</xdr:colOff>
          <xdr:row>1</xdr:row>
          <xdr:rowOff>47625</xdr:rowOff>
        </xdr:from>
        <xdr:to>
          <xdr:col>12</xdr:col>
          <xdr:colOff>800100</xdr:colOff>
          <xdr:row>3</xdr:row>
          <xdr:rowOff>66675</xdr:rowOff>
        </xdr:to>
        <xdr:sp macro="" textlink="">
          <xdr:nvSpPr>
            <xdr:cNvPr id="4125" name="Button 29" hidden="1">
              <a:extLst>
                <a:ext uri="{63B3BB69-23CF-44E3-9099-C40C66FF867C}">
                  <a14:compatExt spid="_x0000_s4125"/>
                </a:ext>
                <a:ext uri="{FF2B5EF4-FFF2-40B4-BE49-F238E27FC236}">
                  <a16:creationId xmlns:a16="http://schemas.microsoft.com/office/drawing/2014/main" id="{00000000-0008-0000-0300-00001D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12</xdr:col>
          <xdr:colOff>885825</xdr:colOff>
          <xdr:row>1</xdr:row>
          <xdr:rowOff>47625</xdr:rowOff>
        </xdr:from>
        <xdr:to>
          <xdr:col>13</xdr:col>
          <xdr:colOff>542925</xdr:colOff>
          <xdr:row>3</xdr:row>
          <xdr:rowOff>76200</xdr:rowOff>
        </xdr:to>
        <xdr:sp macro="" textlink="">
          <xdr:nvSpPr>
            <xdr:cNvPr id="4129" name="Button 33" hidden="1">
              <a:extLst>
                <a:ext uri="{63B3BB69-23CF-44E3-9099-C40C66FF867C}">
                  <a14:compatExt spid="_x0000_s4129"/>
                </a:ext>
                <a:ext uri="{FF2B5EF4-FFF2-40B4-BE49-F238E27FC236}">
                  <a16:creationId xmlns:a16="http://schemas.microsoft.com/office/drawing/2014/main" id="{00000000-0008-0000-0300-0000211000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5.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1</xdr:col>
          <xdr:colOff>0</xdr:colOff>
          <xdr:row>4</xdr:row>
          <xdr:rowOff>57150</xdr:rowOff>
        </xdr:from>
        <xdr:to>
          <xdr:col>2</xdr:col>
          <xdr:colOff>600075</xdr:colOff>
          <xdr:row>5</xdr:row>
          <xdr:rowOff>152400</xdr:rowOff>
        </xdr:to>
        <xdr:sp macro="" textlink="">
          <xdr:nvSpPr>
            <xdr:cNvPr id="1274881" name="Button 1" hidden="1">
              <a:extLst>
                <a:ext uri="{63B3BB69-23CF-44E3-9099-C40C66FF867C}">
                  <a14:compatExt spid="_x0000_s1274881"/>
                </a:ext>
                <a:ext uri="{FF2B5EF4-FFF2-40B4-BE49-F238E27FC236}">
                  <a16:creationId xmlns:a16="http://schemas.microsoft.com/office/drawing/2014/main" id="{00000000-0008-0000-0400-000001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release point </a:t>
              </a:r>
            </a:p>
          </xdr:txBody>
        </xdr:sp>
        <xdr:clientData fPrintsWithSheet="0"/>
      </xdr:twoCellAnchor>
    </mc:Choice>
    <mc:Fallback/>
  </mc:AlternateContent>
  <xdr:twoCellAnchor>
    <xdr:from>
      <xdr:col>0</xdr:col>
      <xdr:colOff>11906</xdr:colOff>
      <xdr:row>0</xdr:row>
      <xdr:rowOff>47625</xdr:rowOff>
    </xdr:from>
    <xdr:to>
      <xdr:col>2</xdr:col>
      <xdr:colOff>2297906</xdr:colOff>
      <xdr:row>0</xdr:row>
      <xdr:rowOff>416719</xdr:rowOff>
    </xdr:to>
    <xdr:sp macro="" textlink="">
      <xdr:nvSpPr>
        <xdr:cNvPr id="3" name="Rectangle 2">
          <a:extLst>
            <a:ext uri="{FF2B5EF4-FFF2-40B4-BE49-F238E27FC236}">
              <a16:creationId xmlns:a16="http://schemas.microsoft.com/office/drawing/2014/main" id="{00000000-0008-0000-0400-000003000000}"/>
            </a:ext>
          </a:extLst>
        </xdr:cNvPr>
        <xdr:cNvSpPr/>
      </xdr:nvSpPr>
      <xdr:spPr>
        <a:xfrm>
          <a:off x="11906" y="47625"/>
          <a:ext cx="4155281"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Receiving water</a:t>
          </a:r>
          <a:r>
            <a:rPr lang="en-GB" sz="1400" b="1" baseline="0"/>
            <a:t> bodies and release points</a:t>
          </a:r>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647700</xdr:colOff>
          <xdr:row>4</xdr:row>
          <xdr:rowOff>57150</xdr:rowOff>
        </xdr:from>
        <xdr:to>
          <xdr:col>2</xdr:col>
          <xdr:colOff>2238375</xdr:colOff>
          <xdr:row>5</xdr:row>
          <xdr:rowOff>152400</xdr:rowOff>
        </xdr:to>
        <xdr:sp macro="" textlink="">
          <xdr:nvSpPr>
            <xdr:cNvPr id="1274882" name="Button 2" hidden="1">
              <a:extLst>
                <a:ext uri="{63B3BB69-23CF-44E3-9099-C40C66FF867C}">
                  <a14:compatExt spid="_x0000_s1274882"/>
                </a:ext>
                <a:ext uri="{FF2B5EF4-FFF2-40B4-BE49-F238E27FC236}">
                  <a16:creationId xmlns:a16="http://schemas.microsoft.com/office/drawing/2014/main" id="{00000000-0008-0000-0400-000002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2314575</xdr:colOff>
          <xdr:row>4</xdr:row>
          <xdr:rowOff>57150</xdr:rowOff>
        </xdr:from>
        <xdr:to>
          <xdr:col>3</xdr:col>
          <xdr:colOff>1504950</xdr:colOff>
          <xdr:row>5</xdr:row>
          <xdr:rowOff>152400</xdr:rowOff>
        </xdr:to>
        <xdr:sp macro="" textlink="">
          <xdr:nvSpPr>
            <xdr:cNvPr id="1274887" name="Button 7" hidden="1">
              <a:extLst>
                <a:ext uri="{63B3BB69-23CF-44E3-9099-C40C66FF867C}">
                  <a14:compatExt spid="_x0000_s1274887"/>
                </a:ext>
                <a:ext uri="{FF2B5EF4-FFF2-40B4-BE49-F238E27FC236}">
                  <a16:creationId xmlns:a16="http://schemas.microsoft.com/office/drawing/2014/main" id="{00000000-0008-0000-0400-000007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Clear the information of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209550</xdr:colOff>
          <xdr:row>0</xdr:row>
          <xdr:rowOff>828675</xdr:rowOff>
        </xdr:from>
        <xdr:to>
          <xdr:col>1</xdr:col>
          <xdr:colOff>533400</xdr:colOff>
          <xdr:row>0</xdr:row>
          <xdr:rowOff>1104900</xdr:rowOff>
        </xdr:to>
        <xdr:sp macro="" textlink="">
          <xdr:nvSpPr>
            <xdr:cNvPr id="1274913" name="Button 33" hidden="1">
              <a:extLst>
                <a:ext uri="{63B3BB69-23CF-44E3-9099-C40C66FF867C}">
                  <a14:compatExt spid="_x0000_s1274913"/>
                </a:ext>
                <a:ext uri="{FF2B5EF4-FFF2-40B4-BE49-F238E27FC236}">
                  <a16:creationId xmlns:a16="http://schemas.microsoft.com/office/drawing/2014/main" id="{00000000-0008-0000-0400-000021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581025</xdr:colOff>
          <xdr:row>0</xdr:row>
          <xdr:rowOff>828675</xdr:rowOff>
        </xdr:from>
        <xdr:to>
          <xdr:col>1</xdr:col>
          <xdr:colOff>895350</xdr:colOff>
          <xdr:row>0</xdr:row>
          <xdr:rowOff>1104900</xdr:rowOff>
        </xdr:to>
        <xdr:sp macro="" textlink="">
          <xdr:nvSpPr>
            <xdr:cNvPr id="1274914" name="Button 34" hidden="1">
              <a:extLst>
                <a:ext uri="{63B3BB69-23CF-44E3-9099-C40C66FF867C}">
                  <a14:compatExt spid="_x0000_s1274914"/>
                </a:ext>
                <a:ext uri="{FF2B5EF4-FFF2-40B4-BE49-F238E27FC236}">
                  <a16:creationId xmlns:a16="http://schemas.microsoft.com/office/drawing/2014/main" id="{00000000-0008-0000-0400-000022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933450</xdr:colOff>
          <xdr:row>0</xdr:row>
          <xdr:rowOff>828675</xdr:rowOff>
        </xdr:from>
        <xdr:to>
          <xdr:col>2</xdr:col>
          <xdr:colOff>142875</xdr:colOff>
          <xdr:row>0</xdr:row>
          <xdr:rowOff>1104900</xdr:rowOff>
        </xdr:to>
        <xdr:sp macro="" textlink="">
          <xdr:nvSpPr>
            <xdr:cNvPr id="1274915" name="Button 35" hidden="1">
              <a:extLst>
                <a:ext uri="{63B3BB69-23CF-44E3-9099-C40C66FF867C}">
                  <a14:compatExt spid="_x0000_s1274915"/>
                </a:ext>
                <a:ext uri="{FF2B5EF4-FFF2-40B4-BE49-F238E27FC236}">
                  <a16:creationId xmlns:a16="http://schemas.microsoft.com/office/drawing/2014/main" id="{00000000-0008-0000-0400-000023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828675</xdr:rowOff>
        </xdr:from>
        <xdr:to>
          <xdr:col>1</xdr:col>
          <xdr:colOff>171450</xdr:colOff>
          <xdr:row>0</xdr:row>
          <xdr:rowOff>1104900</xdr:rowOff>
        </xdr:to>
        <xdr:sp macro="" textlink="">
          <xdr:nvSpPr>
            <xdr:cNvPr id="1274916" name="Button 36" hidden="1">
              <a:extLst>
                <a:ext uri="{63B3BB69-23CF-44E3-9099-C40C66FF867C}">
                  <a14:compatExt spid="_x0000_s1274916"/>
                </a:ext>
                <a:ext uri="{FF2B5EF4-FFF2-40B4-BE49-F238E27FC236}">
                  <a16:creationId xmlns:a16="http://schemas.microsoft.com/office/drawing/2014/main" id="{00000000-0008-0000-0400-000024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190500</xdr:colOff>
          <xdr:row>0</xdr:row>
          <xdr:rowOff>828675</xdr:rowOff>
        </xdr:from>
        <xdr:to>
          <xdr:col>2</xdr:col>
          <xdr:colOff>533400</xdr:colOff>
          <xdr:row>0</xdr:row>
          <xdr:rowOff>1104900</xdr:rowOff>
        </xdr:to>
        <xdr:sp macro="" textlink="">
          <xdr:nvSpPr>
            <xdr:cNvPr id="1274917" name="Button 37" hidden="1">
              <a:extLst>
                <a:ext uri="{63B3BB69-23CF-44E3-9099-C40C66FF867C}">
                  <a14:compatExt spid="_x0000_s1274917"/>
                </a:ext>
                <a:ext uri="{FF2B5EF4-FFF2-40B4-BE49-F238E27FC236}">
                  <a16:creationId xmlns:a16="http://schemas.microsoft.com/office/drawing/2014/main" id="{00000000-0008-0000-0400-000025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571500</xdr:colOff>
          <xdr:row>0</xdr:row>
          <xdr:rowOff>828675</xdr:rowOff>
        </xdr:from>
        <xdr:to>
          <xdr:col>2</xdr:col>
          <xdr:colOff>1438275</xdr:colOff>
          <xdr:row>0</xdr:row>
          <xdr:rowOff>1104900</xdr:rowOff>
        </xdr:to>
        <xdr:sp macro="" textlink="">
          <xdr:nvSpPr>
            <xdr:cNvPr id="1274918" name="Button 38" hidden="1">
              <a:extLst>
                <a:ext uri="{63B3BB69-23CF-44E3-9099-C40C66FF867C}">
                  <a14:compatExt spid="_x0000_s1274918"/>
                </a:ext>
                <a:ext uri="{FF2B5EF4-FFF2-40B4-BE49-F238E27FC236}">
                  <a16:creationId xmlns:a16="http://schemas.microsoft.com/office/drawing/2014/main" id="{00000000-0008-0000-0400-000026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1981200</xdr:colOff>
          <xdr:row>0</xdr:row>
          <xdr:rowOff>828675</xdr:rowOff>
        </xdr:from>
        <xdr:to>
          <xdr:col>2</xdr:col>
          <xdr:colOff>2466975</xdr:colOff>
          <xdr:row>0</xdr:row>
          <xdr:rowOff>1104900</xdr:rowOff>
        </xdr:to>
        <xdr:sp macro="" textlink="">
          <xdr:nvSpPr>
            <xdr:cNvPr id="1274920" name="Button 40" hidden="1">
              <a:extLst>
                <a:ext uri="{63B3BB69-23CF-44E3-9099-C40C66FF867C}">
                  <a14:compatExt spid="_x0000_s1274920"/>
                </a:ext>
                <a:ext uri="{FF2B5EF4-FFF2-40B4-BE49-F238E27FC236}">
                  <a16:creationId xmlns:a16="http://schemas.microsoft.com/office/drawing/2014/main" id="{00000000-0008-0000-0400-000028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2505075</xdr:colOff>
          <xdr:row>0</xdr:row>
          <xdr:rowOff>828675</xdr:rowOff>
        </xdr:from>
        <xdr:to>
          <xdr:col>2</xdr:col>
          <xdr:colOff>2971800</xdr:colOff>
          <xdr:row>0</xdr:row>
          <xdr:rowOff>1104900</xdr:rowOff>
        </xdr:to>
        <xdr:sp macro="" textlink="">
          <xdr:nvSpPr>
            <xdr:cNvPr id="1274921" name="Button 41" hidden="1">
              <a:extLst>
                <a:ext uri="{63B3BB69-23CF-44E3-9099-C40C66FF867C}">
                  <a14:compatExt spid="_x0000_s1274921"/>
                </a:ext>
                <a:ext uri="{FF2B5EF4-FFF2-40B4-BE49-F238E27FC236}">
                  <a16:creationId xmlns:a16="http://schemas.microsoft.com/office/drawing/2014/main" id="{00000000-0008-0000-0400-000029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3019425</xdr:colOff>
          <xdr:row>0</xdr:row>
          <xdr:rowOff>828675</xdr:rowOff>
        </xdr:from>
        <xdr:to>
          <xdr:col>3</xdr:col>
          <xdr:colOff>180975</xdr:colOff>
          <xdr:row>0</xdr:row>
          <xdr:rowOff>1104900</xdr:rowOff>
        </xdr:to>
        <xdr:sp macro="" textlink="">
          <xdr:nvSpPr>
            <xdr:cNvPr id="1274922" name="Button 42" hidden="1">
              <a:extLst>
                <a:ext uri="{63B3BB69-23CF-44E3-9099-C40C66FF867C}">
                  <a14:compatExt spid="_x0000_s1274922"/>
                </a:ext>
                <a:ext uri="{FF2B5EF4-FFF2-40B4-BE49-F238E27FC236}">
                  <a16:creationId xmlns:a16="http://schemas.microsoft.com/office/drawing/2014/main" id="{00000000-0008-0000-0400-00002A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219075</xdr:colOff>
          <xdr:row>0</xdr:row>
          <xdr:rowOff>828675</xdr:rowOff>
        </xdr:from>
        <xdr:to>
          <xdr:col>3</xdr:col>
          <xdr:colOff>1381125</xdr:colOff>
          <xdr:row>0</xdr:row>
          <xdr:rowOff>1104900</xdr:rowOff>
        </xdr:to>
        <xdr:sp macro="" textlink="">
          <xdr:nvSpPr>
            <xdr:cNvPr id="1274923" name="Button 43" hidden="1">
              <a:extLst>
                <a:ext uri="{63B3BB69-23CF-44E3-9099-C40C66FF867C}">
                  <a14:compatExt spid="_x0000_s1274923"/>
                </a:ext>
                <a:ext uri="{FF2B5EF4-FFF2-40B4-BE49-F238E27FC236}">
                  <a16:creationId xmlns:a16="http://schemas.microsoft.com/office/drawing/2014/main" id="{00000000-0008-0000-0400-00002B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1428750</xdr:colOff>
          <xdr:row>0</xdr:row>
          <xdr:rowOff>828675</xdr:rowOff>
        </xdr:from>
        <xdr:to>
          <xdr:col>3</xdr:col>
          <xdr:colOff>2038350</xdr:colOff>
          <xdr:row>0</xdr:row>
          <xdr:rowOff>1104900</xdr:rowOff>
        </xdr:to>
        <xdr:sp macro="" textlink="">
          <xdr:nvSpPr>
            <xdr:cNvPr id="1274924" name="Button 44" hidden="1">
              <a:extLst>
                <a:ext uri="{63B3BB69-23CF-44E3-9099-C40C66FF867C}">
                  <a14:compatExt spid="_x0000_s1274924"/>
                </a:ext>
                <a:ext uri="{FF2B5EF4-FFF2-40B4-BE49-F238E27FC236}">
                  <a16:creationId xmlns:a16="http://schemas.microsoft.com/office/drawing/2014/main" id="{00000000-0008-0000-0400-00002C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2076450</xdr:colOff>
          <xdr:row>0</xdr:row>
          <xdr:rowOff>828675</xdr:rowOff>
        </xdr:from>
        <xdr:to>
          <xdr:col>4</xdr:col>
          <xdr:colOff>895350</xdr:colOff>
          <xdr:row>0</xdr:row>
          <xdr:rowOff>1104900</xdr:rowOff>
        </xdr:to>
        <xdr:sp macro="" textlink="">
          <xdr:nvSpPr>
            <xdr:cNvPr id="1274931" name="Button 51" hidden="1">
              <a:extLst>
                <a:ext uri="{63B3BB69-23CF-44E3-9099-C40C66FF867C}">
                  <a14:compatExt spid="_x0000_s1274931"/>
                </a:ext>
                <a:ext uri="{FF2B5EF4-FFF2-40B4-BE49-F238E27FC236}">
                  <a16:creationId xmlns:a16="http://schemas.microsoft.com/office/drawing/2014/main" id="{00000000-0008-0000-0400-000033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2428876</xdr:colOff>
      <xdr:row>0</xdr:row>
      <xdr:rowOff>107157</xdr:rowOff>
    </xdr:from>
    <xdr:to>
      <xdr:col>2</xdr:col>
      <xdr:colOff>3048001</xdr:colOff>
      <xdr:row>0</xdr:row>
      <xdr:rowOff>369094</xdr:rowOff>
    </xdr:to>
    <xdr:sp macro="" textlink="">
      <xdr:nvSpPr>
        <xdr:cNvPr id="55" name="TextBox 54">
          <a:extLst>
            <a:ext uri="{FF2B5EF4-FFF2-40B4-BE49-F238E27FC236}">
              <a16:creationId xmlns:a16="http://schemas.microsoft.com/office/drawing/2014/main" id="{00000000-0008-0000-0400-000037000000}"/>
            </a:ext>
          </a:extLst>
        </xdr:cNvPr>
        <xdr:cNvSpPr txBox="1"/>
      </xdr:nvSpPr>
      <xdr:spPr>
        <a:xfrm>
          <a:off x="4298157" y="107157"/>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0</xdr:col>
          <xdr:colOff>485775</xdr:colOff>
          <xdr:row>11</xdr:row>
          <xdr:rowOff>19050</xdr:rowOff>
        </xdr:from>
        <xdr:to>
          <xdr:col>2</xdr:col>
          <xdr:colOff>152400</xdr:colOff>
          <xdr:row>13</xdr:row>
          <xdr:rowOff>123825</xdr:rowOff>
        </xdr:to>
        <xdr:sp macro="" textlink="">
          <xdr:nvSpPr>
            <xdr:cNvPr id="1274939" name="Button 59" hidden="1">
              <a:extLst>
                <a:ext uri="{63B3BB69-23CF-44E3-9099-C40C66FF867C}">
                  <a14:compatExt spid="_x0000_s1274939"/>
                </a:ext>
                <a:ext uri="{FF2B5EF4-FFF2-40B4-BE49-F238E27FC236}">
                  <a16:creationId xmlns:a16="http://schemas.microsoft.com/office/drawing/2014/main" id="{00000000-0008-0000-0400-00003B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Substance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257175</xdr:colOff>
          <xdr:row>11</xdr:row>
          <xdr:rowOff>19050</xdr:rowOff>
        </xdr:from>
        <xdr:to>
          <xdr:col>2</xdr:col>
          <xdr:colOff>1962150</xdr:colOff>
          <xdr:row>13</xdr:row>
          <xdr:rowOff>123825</xdr:rowOff>
        </xdr:to>
        <xdr:sp macro="" textlink="">
          <xdr:nvSpPr>
            <xdr:cNvPr id="1274942" name="Button 62" hidden="1">
              <a:extLst>
                <a:ext uri="{63B3BB69-23CF-44E3-9099-C40C66FF867C}">
                  <a14:compatExt spid="_x0000_s1274942"/>
                </a:ext>
                <a:ext uri="{FF2B5EF4-FFF2-40B4-BE49-F238E27FC236}">
                  <a16:creationId xmlns:a16="http://schemas.microsoft.com/office/drawing/2014/main" id="{00000000-0008-0000-0400-00003E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Selected Row</a:t>
              </a:r>
            </a:p>
          </xdr:txBody>
        </xdr:sp>
        <xdr:clientData fPrintsWithSheet="0"/>
      </xdr:twoCellAnchor>
    </mc:Choice>
    <mc:Fallback/>
  </mc:AlternateContent>
  <xdr:twoCellAnchor>
    <xdr:from>
      <xdr:col>8</xdr:col>
      <xdr:colOff>2026444</xdr:colOff>
      <xdr:row>0</xdr:row>
      <xdr:rowOff>486895</xdr:rowOff>
    </xdr:from>
    <xdr:to>
      <xdr:col>10</xdr:col>
      <xdr:colOff>50807</xdr:colOff>
      <xdr:row>0</xdr:row>
      <xdr:rowOff>825819</xdr:rowOff>
    </xdr:to>
    <xdr:sp macro="" textlink="">
      <xdr:nvSpPr>
        <xdr:cNvPr id="30" name="Rectangle 29">
          <a:extLst>
            <a:ext uri="{FF2B5EF4-FFF2-40B4-BE49-F238E27FC236}">
              <a16:creationId xmlns:a16="http://schemas.microsoft.com/office/drawing/2014/main" id="{00000000-0008-0000-0400-00001E000000}"/>
            </a:ext>
          </a:extLst>
        </xdr:cNvPr>
        <xdr:cNvSpPr/>
      </xdr:nvSpPr>
      <xdr:spPr>
        <a:xfrm>
          <a:off x="14897100" y="486895"/>
          <a:ext cx="1584332"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8</xdr:col>
      <xdr:colOff>2024062</xdr:colOff>
      <xdr:row>0</xdr:row>
      <xdr:rowOff>95250</xdr:rowOff>
    </xdr:from>
    <xdr:to>
      <xdr:col>10</xdr:col>
      <xdr:colOff>47624</xdr:colOff>
      <xdr:row>0</xdr:row>
      <xdr:rowOff>434174</xdr:rowOff>
    </xdr:to>
    <xdr:sp macro="" textlink="">
      <xdr:nvSpPr>
        <xdr:cNvPr id="31" name="Rectangle 30">
          <a:extLst>
            <a:ext uri="{FF2B5EF4-FFF2-40B4-BE49-F238E27FC236}">
              <a16:creationId xmlns:a16="http://schemas.microsoft.com/office/drawing/2014/main" id="{00000000-0008-0000-0400-00001F000000}"/>
            </a:ext>
          </a:extLst>
        </xdr:cNvPr>
        <xdr:cNvSpPr/>
      </xdr:nvSpPr>
      <xdr:spPr>
        <a:xfrm>
          <a:off x="14894718" y="95250"/>
          <a:ext cx="1583531"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8</xdr:col>
      <xdr:colOff>2033586</xdr:colOff>
      <xdr:row>0</xdr:row>
      <xdr:rowOff>871010</xdr:rowOff>
    </xdr:from>
    <xdr:to>
      <xdr:col>10</xdr:col>
      <xdr:colOff>57148</xdr:colOff>
      <xdr:row>0</xdr:row>
      <xdr:rowOff>1209934</xdr:rowOff>
    </xdr:to>
    <xdr:sp macro="" textlink="">
      <xdr:nvSpPr>
        <xdr:cNvPr id="32" name="Rectangle 31">
          <a:extLst>
            <a:ext uri="{FF2B5EF4-FFF2-40B4-BE49-F238E27FC236}">
              <a16:creationId xmlns:a16="http://schemas.microsoft.com/office/drawing/2014/main" id="{00000000-0008-0000-0400-000020000000}"/>
            </a:ext>
          </a:extLst>
        </xdr:cNvPr>
        <xdr:cNvSpPr/>
      </xdr:nvSpPr>
      <xdr:spPr>
        <a:xfrm>
          <a:off x="14904242" y="871010"/>
          <a:ext cx="1583531"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xdr:oneCellAnchor>
    <xdr:from>
      <xdr:col>5</xdr:col>
      <xdr:colOff>1059656</xdr:colOff>
      <xdr:row>0</xdr:row>
      <xdr:rowOff>130969</xdr:rowOff>
    </xdr:from>
    <xdr:ext cx="4298157" cy="1141338"/>
    <xdr:sp macro="" textlink="">
      <xdr:nvSpPr>
        <xdr:cNvPr id="33" name="TextBox 32">
          <a:extLst>
            <a:ext uri="{FF2B5EF4-FFF2-40B4-BE49-F238E27FC236}">
              <a16:creationId xmlns:a16="http://schemas.microsoft.com/office/drawing/2014/main" id="{00000000-0008-0000-0400-000021000000}"/>
            </a:ext>
          </a:extLst>
        </xdr:cNvPr>
        <xdr:cNvSpPr txBox="1"/>
      </xdr:nvSpPr>
      <xdr:spPr>
        <a:xfrm>
          <a:off x="9834562" y="130969"/>
          <a:ext cx="4298157" cy="1141338"/>
        </a:xfrm>
        <a:prstGeom prst="rect">
          <a:avLst/>
        </a:prstGeom>
        <a:solidFill>
          <a:schemeClr val="accent6">
            <a:lumMod val="75000"/>
          </a:schemeClr>
        </a:solidFill>
      </xdr:spPr>
      <xdr:style>
        <a:lnRef idx="0">
          <a:scrgbClr r="0" g="0" b="0"/>
        </a:lnRef>
        <a:fillRef idx="0">
          <a:scrgbClr r="0" g="0" b="0"/>
        </a:fillRef>
        <a:effectRef idx="0">
          <a:scrgbClr r="0" g="0" b="0"/>
        </a:effectRef>
        <a:fontRef idx="minor">
          <a:schemeClr val="tx1"/>
        </a:fontRef>
      </xdr:style>
      <xdr:txBody>
        <a:bodyPr vertOverflow="clip" horzOverflow="clip" wrap="square" rtlCol="0" anchor="t">
          <a:spAutoFit/>
        </a:bodyPr>
        <a:lstStyle/>
        <a:p>
          <a:r>
            <a:rPr lang="en-GB" sz="1100" b="1">
              <a:solidFill>
                <a:schemeClr val="bg1"/>
              </a:solidFill>
            </a:rPr>
            <a:t>1. Add</a:t>
          </a:r>
          <a:r>
            <a:rPr lang="en-GB" sz="1100" b="1" baseline="0">
              <a:solidFill>
                <a:schemeClr val="bg1"/>
              </a:solidFill>
            </a:rPr>
            <a:t> release point details in the top table</a:t>
          </a:r>
          <a:br>
            <a:rPr lang="en-GB" sz="1100" b="1" baseline="0">
              <a:solidFill>
                <a:schemeClr val="bg1"/>
              </a:solidFill>
            </a:rPr>
          </a:br>
          <a:br>
            <a:rPr lang="en-GB" sz="1100" b="1" baseline="0">
              <a:solidFill>
                <a:schemeClr val="bg1"/>
              </a:solidFill>
            </a:rPr>
          </a:br>
          <a:r>
            <a:rPr lang="en-GB" sz="1100" b="1" baseline="0">
              <a:solidFill>
                <a:schemeClr val="bg1"/>
              </a:solidFill>
            </a:rPr>
            <a:t>2. In the lower table, select release point in the 1st </a:t>
          </a:r>
          <a:r>
            <a:rPr lang="en-GB" sz="1200" b="1" baseline="0">
              <a:solidFill>
                <a:schemeClr val="bg1"/>
              </a:solidFill>
            </a:rPr>
            <a:t>column</a:t>
          </a:r>
          <a:r>
            <a:rPr lang="en-GB" sz="1100" b="1" baseline="0">
              <a:solidFill>
                <a:schemeClr val="bg1"/>
              </a:solidFill>
            </a:rPr>
            <a:t> and fill in substance details</a:t>
          </a:r>
        </a:p>
        <a:p>
          <a:endParaRPr lang="en-GB" sz="1100" b="1" baseline="0">
            <a:solidFill>
              <a:schemeClr val="bg1"/>
            </a:solidFill>
          </a:endParaRPr>
        </a:p>
        <a:p>
          <a:r>
            <a:rPr lang="en-GB" sz="1100" b="1">
              <a:solidFill>
                <a:schemeClr val="bg1"/>
              </a:solidFill>
            </a:rPr>
            <a:t>Users inputs are shaded in </a:t>
          </a:r>
          <a:r>
            <a:rPr lang="en-GB" sz="1100" b="1">
              <a:solidFill>
                <a:srgbClr val="92ECF6"/>
              </a:solidFill>
            </a:rPr>
            <a:t>light blue </a:t>
          </a:r>
          <a:r>
            <a:rPr lang="en-GB" sz="1100" b="1">
              <a:solidFill>
                <a:schemeClr val="bg1"/>
              </a:solidFill>
            </a:rPr>
            <a:t>and dropdown menu in </a:t>
          </a:r>
          <a:r>
            <a:rPr lang="en-GB" sz="1100" b="1">
              <a:solidFill>
                <a:srgbClr val="FFC000"/>
              </a:solidFill>
            </a:rPr>
            <a:t>yellow</a:t>
          </a:r>
          <a:r>
            <a:rPr lang="en-GB" sz="1100" b="1">
              <a:solidFill>
                <a:schemeClr val="bg1"/>
              </a:solidFill>
            </a:rPr>
            <a:t>. </a:t>
          </a:r>
        </a:p>
      </xdr:txBody>
    </xdr:sp>
    <xdr:clientData/>
  </xdr:oneCellAnchor>
  <mc:AlternateContent xmlns:mc="http://schemas.openxmlformats.org/markup-compatibility/2006">
    <mc:Choice xmlns:a14="http://schemas.microsoft.com/office/drawing/2010/main" Requires="a14">
      <xdr:twoCellAnchor>
        <xdr:from>
          <xdr:col>2</xdr:col>
          <xdr:colOff>3152775</xdr:colOff>
          <xdr:row>0</xdr:row>
          <xdr:rowOff>85725</xdr:rowOff>
        </xdr:from>
        <xdr:to>
          <xdr:col>3</xdr:col>
          <xdr:colOff>323850</xdr:colOff>
          <xdr:row>0</xdr:row>
          <xdr:rowOff>485775</xdr:rowOff>
        </xdr:to>
        <xdr:sp macro="" textlink="">
          <xdr:nvSpPr>
            <xdr:cNvPr id="1274944" name="Button 64" hidden="1">
              <a:extLst>
                <a:ext uri="{63B3BB69-23CF-44E3-9099-C40C66FF867C}">
                  <a14:compatExt spid="_x0000_s1274944"/>
                </a:ext>
                <a:ext uri="{FF2B5EF4-FFF2-40B4-BE49-F238E27FC236}">
                  <a16:creationId xmlns:a16="http://schemas.microsoft.com/office/drawing/2014/main" id="{00000000-0008-0000-0400-000040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381000</xdr:colOff>
          <xdr:row>0</xdr:row>
          <xdr:rowOff>85725</xdr:rowOff>
        </xdr:from>
        <xdr:to>
          <xdr:col>3</xdr:col>
          <xdr:colOff>1200150</xdr:colOff>
          <xdr:row>0</xdr:row>
          <xdr:rowOff>485775</xdr:rowOff>
        </xdr:to>
        <xdr:sp macro="" textlink="">
          <xdr:nvSpPr>
            <xdr:cNvPr id="1274945" name="Button 65" hidden="1">
              <a:extLst>
                <a:ext uri="{63B3BB69-23CF-44E3-9099-C40C66FF867C}">
                  <a14:compatExt spid="_x0000_s1274945"/>
                </a:ext>
                <a:ext uri="{FF2B5EF4-FFF2-40B4-BE49-F238E27FC236}">
                  <a16:creationId xmlns:a16="http://schemas.microsoft.com/office/drawing/2014/main" id="{00000000-0008-0000-0400-000041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1257300</xdr:colOff>
          <xdr:row>0</xdr:row>
          <xdr:rowOff>85725</xdr:rowOff>
        </xdr:from>
        <xdr:to>
          <xdr:col>4</xdr:col>
          <xdr:colOff>257175</xdr:colOff>
          <xdr:row>0</xdr:row>
          <xdr:rowOff>485775</xdr:rowOff>
        </xdr:to>
        <xdr:sp macro="" textlink="">
          <xdr:nvSpPr>
            <xdr:cNvPr id="1274946" name="Button 66" descr="Environment Assessment Home" hidden="1">
              <a:extLst>
                <a:ext uri="{63B3BB69-23CF-44E3-9099-C40C66FF867C}">
                  <a14:compatExt spid="_x0000_s1274946"/>
                </a:ext>
                <a:ext uri="{FF2B5EF4-FFF2-40B4-BE49-F238E27FC236}">
                  <a16:creationId xmlns:a16="http://schemas.microsoft.com/office/drawing/2014/main" id="{00000000-0008-0000-0400-000042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314325</xdr:colOff>
          <xdr:row>0</xdr:row>
          <xdr:rowOff>85725</xdr:rowOff>
        </xdr:from>
        <xdr:to>
          <xdr:col>4</xdr:col>
          <xdr:colOff>1238250</xdr:colOff>
          <xdr:row>0</xdr:row>
          <xdr:rowOff>485775</xdr:rowOff>
        </xdr:to>
        <xdr:sp macro="" textlink="">
          <xdr:nvSpPr>
            <xdr:cNvPr id="1274947" name="Button 67" hidden="1">
              <a:extLst>
                <a:ext uri="{63B3BB69-23CF-44E3-9099-C40C66FF867C}">
                  <a14:compatExt spid="_x0000_s1274947"/>
                </a:ext>
                <a:ext uri="{FF2B5EF4-FFF2-40B4-BE49-F238E27FC236}">
                  <a16:creationId xmlns:a16="http://schemas.microsoft.com/office/drawing/2014/main" id="{00000000-0008-0000-0400-000043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1323975</xdr:colOff>
          <xdr:row>0</xdr:row>
          <xdr:rowOff>85725</xdr:rowOff>
        </xdr:from>
        <xdr:to>
          <xdr:col>5</xdr:col>
          <xdr:colOff>819150</xdr:colOff>
          <xdr:row>0</xdr:row>
          <xdr:rowOff>485775</xdr:rowOff>
        </xdr:to>
        <xdr:sp macro="" textlink="">
          <xdr:nvSpPr>
            <xdr:cNvPr id="1274948" name="Button 68" hidden="1">
              <a:extLst>
                <a:ext uri="{63B3BB69-23CF-44E3-9099-C40C66FF867C}">
                  <a14:compatExt spid="_x0000_s1274948"/>
                </a:ext>
                <a:ext uri="{FF2B5EF4-FFF2-40B4-BE49-F238E27FC236}">
                  <a16:creationId xmlns:a16="http://schemas.microsoft.com/office/drawing/2014/main" id="{00000000-0008-0000-0400-0000447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4</xdr:col>
          <xdr:colOff>1362075</xdr:colOff>
          <xdr:row>0</xdr:row>
          <xdr:rowOff>666750</xdr:rowOff>
        </xdr:from>
        <xdr:to>
          <xdr:col>5</xdr:col>
          <xdr:colOff>876300</xdr:colOff>
          <xdr:row>0</xdr:row>
          <xdr:rowOff>1238250</xdr:rowOff>
        </xdr:to>
        <xdr:sp macro="" textlink="">
          <xdr:nvSpPr>
            <xdr:cNvPr id="1274967" name="cmdViewWaterTest" hidden="1">
              <a:extLst>
                <a:ext uri="{63B3BB69-23CF-44E3-9099-C40C66FF867C}">
                  <a14:compatExt spid="_x0000_s1274967"/>
                </a:ext>
                <a:ext uri="{FF2B5EF4-FFF2-40B4-BE49-F238E27FC236}">
                  <a16:creationId xmlns:a16="http://schemas.microsoft.com/office/drawing/2014/main" id="{00000000-0008-0000-0400-00005774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editAs="oneCell">
        <xdr:from>
          <xdr:col>0</xdr:col>
          <xdr:colOff>95250</xdr:colOff>
          <xdr:row>0</xdr:row>
          <xdr:rowOff>704850</xdr:rowOff>
        </xdr:from>
        <xdr:to>
          <xdr:col>4</xdr:col>
          <xdr:colOff>1009650</xdr:colOff>
          <xdr:row>0</xdr:row>
          <xdr:rowOff>1276350</xdr:rowOff>
        </xdr:to>
        <xdr:sp macro="" textlink="">
          <xdr:nvSpPr>
            <xdr:cNvPr id="1274970" name="Group Box 90" hidden="1">
              <a:extLst>
                <a:ext uri="{63B3BB69-23CF-44E3-9099-C40C66FF867C}">
                  <a14:compatExt spid="_x0000_s1274970"/>
                </a:ext>
                <a:ext uri="{FF2B5EF4-FFF2-40B4-BE49-F238E27FC236}">
                  <a16:creationId xmlns:a16="http://schemas.microsoft.com/office/drawing/2014/main" id="{00000000-0008-0000-0400-00005A74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2</xdr:col>
          <xdr:colOff>1438275</xdr:colOff>
          <xdr:row>0</xdr:row>
          <xdr:rowOff>828675</xdr:rowOff>
        </xdr:from>
        <xdr:to>
          <xdr:col>2</xdr:col>
          <xdr:colOff>1952625</xdr:colOff>
          <xdr:row>0</xdr:row>
          <xdr:rowOff>1123950</xdr:rowOff>
        </xdr:to>
        <xdr:sp macro="" textlink="">
          <xdr:nvSpPr>
            <xdr:cNvPr id="1274973" name="CommandButton1" hidden="1">
              <a:extLst>
                <a:ext uri="{63B3BB69-23CF-44E3-9099-C40C66FF867C}">
                  <a14:compatExt spid="_x0000_s1274973"/>
                </a:ext>
                <a:ext uri="{FF2B5EF4-FFF2-40B4-BE49-F238E27FC236}">
                  <a16:creationId xmlns:a16="http://schemas.microsoft.com/office/drawing/2014/main" id="{00000000-0008-0000-0400-00005D74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6.xml><?xml version="1.0" encoding="utf-8"?>
<xdr:wsDr xmlns:xdr="http://schemas.openxmlformats.org/drawingml/2006/spreadsheetDrawing" xmlns:a="http://schemas.openxmlformats.org/drawingml/2006/main">
  <xdr:twoCellAnchor>
    <xdr:from>
      <xdr:col>0</xdr:col>
      <xdr:colOff>59531</xdr:colOff>
      <xdr:row>0</xdr:row>
      <xdr:rowOff>59531</xdr:rowOff>
    </xdr:from>
    <xdr:to>
      <xdr:col>3</xdr:col>
      <xdr:colOff>4763</xdr:colOff>
      <xdr:row>0</xdr:row>
      <xdr:rowOff>523874</xdr:rowOff>
    </xdr:to>
    <xdr:sp macro="" textlink="">
      <xdr:nvSpPr>
        <xdr:cNvPr id="3" name="Rectangle 2">
          <a:extLst>
            <a:ext uri="{FF2B5EF4-FFF2-40B4-BE49-F238E27FC236}">
              <a16:creationId xmlns:a16="http://schemas.microsoft.com/office/drawing/2014/main" id="{00000000-0008-0000-0500-000003000000}"/>
            </a:ext>
          </a:extLst>
        </xdr:cNvPr>
        <xdr:cNvSpPr/>
      </xdr:nvSpPr>
      <xdr:spPr>
        <a:xfrm>
          <a:off x="59531" y="59531"/>
          <a:ext cx="2278857" cy="464343"/>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Freshwater - Test 1</a:t>
          </a:r>
        </a:p>
      </xdr:txBody>
    </xdr:sp>
    <xdr:clientData/>
  </xdr:twoCellAnchor>
  <xdr:twoCellAnchor>
    <xdr:from>
      <xdr:col>7</xdr:col>
      <xdr:colOff>285749</xdr:colOff>
      <xdr:row>0</xdr:row>
      <xdr:rowOff>71443</xdr:rowOff>
    </xdr:from>
    <xdr:to>
      <xdr:col>9</xdr:col>
      <xdr:colOff>2274094</xdr:colOff>
      <xdr:row>0</xdr:row>
      <xdr:rowOff>1190625</xdr:rowOff>
    </xdr:to>
    <xdr:sp macro="" textlink="">
      <xdr:nvSpPr>
        <xdr:cNvPr id="4" name="Rectangle 3">
          <a:extLst>
            <a:ext uri="{FF2B5EF4-FFF2-40B4-BE49-F238E27FC236}">
              <a16:creationId xmlns:a16="http://schemas.microsoft.com/office/drawing/2014/main" id="{00000000-0008-0000-0500-000004000000}"/>
            </a:ext>
          </a:extLst>
        </xdr:cNvPr>
        <xdr:cNvSpPr/>
      </xdr:nvSpPr>
      <xdr:spPr>
        <a:xfrm>
          <a:off x="8548687" y="71443"/>
          <a:ext cx="3690938" cy="1119182"/>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100" b="1">
              <a:solidFill>
                <a:schemeClr val="bg1"/>
              </a:solidFill>
            </a:rPr>
            <a:t>1. Click on the "screening 1" button to run screening test 1. If you modify anything from the Input table (Receiving</a:t>
          </a:r>
          <a:r>
            <a:rPr lang="en-GB" sz="1100" b="1" baseline="0">
              <a:solidFill>
                <a:schemeClr val="bg1"/>
              </a:solidFill>
            </a:rPr>
            <a:t> water bodies and release points)</a:t>
          </a:r>
          <a:r>
            <a:rPr lang="en-GB" sz="1100" b="1">
              <a:solidFill>
                <a:schemeClr val="bg1"/>
              </a:solidFill>
            </a:rPr>
            <a:t>, please rerun the test. </a:t>
          </a:r>
          <a:br>
            <a:rPr lang="en-GB" sz="1100" b="1">
              <a:solidFill>
                <a:schemeClr val="bg1"/>
              </a:solidFill>
            </a:rPr>
          </a:br>
          <a:endParaRPr lang="en-GB" sz="1100" b="1">
            <a:solidFill>
              <a:schemeClr val="bg1"/>
            </a:solidFill>
          </a:endParaRPr>
        </a:p>
        <a:p>
          <a:pPr algn="l"/>
          <a:r>
            <a:rPr lang="en-GB" sz="1100" b="1">
              <a:solidFill>
                <a:schemeClr val="bg1"/>
              </a:solidFill>
            </a:rPr>
            <a:t>2. Add comments to the last column ("comments") of the table if relevant.</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847725</xdr:rowOff>
        </xdr:from>
        <xdr:to>
          <xdr:col>1</xdr:col>
          <xdr:colOff>542925</xdr:colOff>
          <xdr:row>0</xdr:row>
          <xdr:rowOff>1076325</xdr:rowOff>
        </xdr:to>
        <xdr:sp macro="" textlink="">
          <xdr:nvSpPr>
            <xdr:cNvPr id="1275906" name="Button 2" hidden="1">
              <a:extLst>
                <a:ext uri="{63B3BB69-23CF-44E3-9099-C40C66FF867C}">
                  <a14:compatExt spid="_x0000_s1275906"/>
                </a:ext>
                <a:ext uri="{FF2B5EF4-FFF2-40B4-BE49-F238E27FC236}">
                  <a16:creationId xmlns:a16="http://schemas.microsoft.com/office/drawing/2014/main" id="{00000000-0008-0000-0500-000002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847725</xdr:rowOff>
        </xdr:from>
        <xdr:to>
          <xdr:col>1</xdr:col>
          <xdr:colOff>914400</xdr:colOff>
          <xdr:row>0</xdr:row>
          <xdr:rowOff>1076325</xdr:rowOff>
        </xdr:to>
        <xdr:sp macro="" textlink="">
          <xdr:nvSpPr>
            <xdr:cNvPr id="1275907" name="Button 3" hidden="1">
              <a:extLst>
                <a:ext uri="{63B3BB69-23CF-44E3-9099-C40C66FF867C}">
                  <a14:compatExt spid="_x0000_s1275907"/>
                </a:ext>
                <a:ext uri="{FF2B5EF4-FFF2-40B4-BE49-F238E27FC236}">
                  <a16:creationId xmlns:a16="http://schemas.microsoft.com/office/drawing/2014/main" id="{00000000-0008-0000-0500-000003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847725</xdr:rowOff>
        </xdr:from>
        <xdr:to>
          <xdr:col>2</xdr:col>
          <xdr:colOff>523875</xdr:colOff>
          <xdr:row>0</xdr:row>
          <xdr:rowOff>1076325</xdr:rowOff>
        </xdr:to>
        <xdr:sp macro="" textlink="">
          <xdr:nvSpPr>
            <xdr:cNvPr id="1275908" name="Button 4" hidden="1">
              <a:extLst>
                <a:ext uri="{63B3BB69-23CF-44E3-9099-C40C66FF867C}">
                  <a14:compatExt spid="_x0000_s1275908"/>
                </a:ext>
                <a:ext uri="{FF2B5EF4-FFF2-40B4-BE49-F238E27FC236}">
                  <a16:creationId xmlns:a16="http://schemas.microsoft.com/office/drawing/2014/main" id="{00000000-0008-0000-0500-000004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847725</xdr:rowOff>
        </xdr:from>
        <xdr:to>
          <xdr:col>1</xdr:col>
          <xdr:colOff>171450</xdr:colOff>
          <xdr:row>0</xdr:row>
          <xdr:rowOff>1076325</xdr:rowOff>
        </xdr:to>
        <xdr:sp macro="" textlink="">
          <xdr:nvSpPr>
            <xdr:cNvPr id="1275909" name="Button 5" hidden="1">
              <a:extLst>
                <a:ext uri="{63B3BB69-23CF-44E3-9099-C40C66FF867C}">
                  <a14:compatExt spid="_x0000_s1275909"/>
                </a:ext>
                <a:ext uri="{FF2B5EF4-FFF2-40B4-BE49-F238E27FC236}">
                  <a16:creationId xmlns:a16="http://schemas.microsoft.com/office/drawing/2014/main" id="{00000000-0008-0000-0500-000005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847725</xdr:rowOff>
        </xdr:from>
        <xdr:to>
          <xdr:col>3</xdr:col>
          <xdr:colOff>476250</xdr:colOff>
          <xdr:row>0</xdr:row>
          <xdr:rowOff>1076325</xdr:rowOff>
        </xdr:to>
        <xdr:sp macro="" textlink="">
          <xdr:nvSpPr>
            <xdr:cNvPr id="1275910" name="Button 6" hidden="1">
              <a:extLst>
                <a:ext uri="{63B3BB69-23CF-44E3-9099-C40C66FF867C}">
                  <a14:compatExt spid="_x0000_s1275910"/>
                </a:ext>
                <a:ext uri="{FF2B5EF4-FFF2-40B4-BE49-F238E27FC236}">
                  <a16:creationId xmlns:a16="http://schemas.microsoft.com/office/drawing/2014/main" id="{00000000-0008-0000-0500-000006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581025</xdr:colOff>
          <xdr:row>0</xdr:row>
          <xdr:rowOff>847725</xdr:rowOff>
        </xdr:from>
        <xdr:to>
          <xdr:col>3</xdr:col>
          <xdr:colOff>1333500</xdr:colOff>
          <xdr:row>0</xdr:row>
          <xdr:rowOff>1076325</xdr:rowOff>
        </xdr:to>
        <xdr:sp macro="" textlink="">
          <xdr:nvSpPr>
            <xdr:cNvPr id="1275911" name="Button 7" hidden="1">
              <a:extLst>
                <a:ext uri="{63B3BB69-23CF-44E3-9099-C40C66FF867C}">
                  <a14:compatExt spid="_x0000_s1275911"/>
                </a:ext>
                <a:ext uri="{FF2B5EF4-FFF2-40B4-BE49-F238E27FC236}">
                  <a16:creationId xmlns:a16="http://schemas.microsoft.com/office/drawing/2014/main" id="{00000000-0008-0000-0500-000007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1371600</xdr:colOff>
          <xdr:row>0</xdr:row>
          <xdr:rowOff>847725</xdr:rowOff>
        </xdr:from>
        <xdr:to>
          <xdr:col>3</xdr:col>
          <xdr:colOff>1828800</xdr:colOff>
          <xdr:row>0</xdr:row>
          <xdr:rowOff>1076325</xdr:rowOff>
        </xdr:to>
        <xdr:sp macro="" textlink="">
          <xdr:nvSpPr>
            <xdr:cNvPr id="1275912" name="Button 8" hidden="1">
              <a:extLst>
                <a:ext uri="{63B3BB69-23CF-44E3-9099-C40C66FF867C}">
                  <a14:compatExt spid="_x0000_s1275912"/>
                </a:ext>
                <a:ext uri="{FF2B5EF4-FFF2-40B4-BE49-F238E27FC236}">
                  <a16:creationId xmlns:a16="http://schemas.microsoft.com/office/drawing/2014/main" id="{00000000-0008-0000-0500-000008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1905000</xdr:colOff>
          <xdr:row>0</xdr:row>
          <xdr:rowOff>847725</xdr:rowOff>
        </xdr:from>
        <xdr:to>
          <xdr:col>4</xdr:col>
          <xdr:colOff>762000</xdr:colOff>
          <xdr:row>0</xdr:row>
          <xdr:rowOff>1076325</xdr:rowOff>
        </xdr:to>
        <xdr:sp macro="" textlink="">
          <xdr:nvSpPr>
            <xdr:cNvPr id="1275913" name="Button 9" hidden="1">
              <a:extLst>
                <a:ext uri="{63B3BB69-23CF-44E3-9099-C40C66FF867C}">
                  <a14:compatExt spid="_x0000_s1275913"/>
                </a:ext>
                <a:ext uri="{FF2B5EF4-FFF2-40B4-BE49-F238E27FC236}">
                  <a16:creationId xmlns:a16="http://schemas.microsoft.com/office/drawing/2014/main" id="{00000000-0008-0000-0500-000009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790575</xdr:colOff>
          <xdr:row>0</xdr:row>
          <xdr:rowOff>847725</xdr:rowOff>
        </xdr:from>
        <xdr:to>
          <xdr:col>5</xdr:col>
          <xdr:colOff>371475</xdr:colOff>
          <xdr:row>0</xdr:row>
          <xdr:rowOff>1076325</xdr:rowOff>
        </xdr:to>
        <xdr:sp macro="" textlink="">
          <xdr:nvSpPr>
            <xdr:cNvPr id="1275914" name="Button 10" hidden="1">
              <a:extLst>
                <a:ext uri="{63B3BB69-23CF-44E3-9099-C40C66FF867C}">
                  <a14:compatExt spid="_x0000_s1275914"/>
                </a:ext>
                <a:ext uri="{FF2B5EF4-FFF2-40B4-BE49-F238E27FC236}">
                  <a16:creationId xmlns:a16="http://schemas.microsoft.com/office/drawing/2014/main" id="{00000000-0008-0000-0500-00000A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400050</xdr:colOff>
          <xdr:row>0</xdr:row>
          <xdr:rowOff>847725</xdr:rowOff>
        </xdr:from>
        <xdr:to>
          <xdr:col>5</xdr:col>
          <xdr:colOff>1133475</xdr:colOff>
          <xdr:row>0</xdr:row>
          <xdr:rowOff>1076325</xdr:rowOff>
        </xdr:to>
        <xdr:sp macro="" textlink="">
          <xdr:nvSpPr>
            <xdr:cNvPr id="1275915" name="Button 11" hidden="1">
              <a:extLst>
                <a:ext uri="{63B3BB69-23CF-44E3-9099-C40C66FF867C}">
                  <a14:compatExt spid="_x0000_s1275915"/>
                </a:ext>
                <a:ext uri="{FF2B5EF4-FFF2-40B4-BE49-F238E27FC236}">
                  <a16:creationId xmlns:a16="http://schemas.microsoft.com/office/drawing/2014/main" id="{00000000-0008-0000-0500-00000B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1190625</xdr:colOff>
          <xdr:row>0</xdr:row>
          <xdr:rowOff>847725</xdr:rowOff>
        </xdr:from>
        <xdr:to>
          <xdr:col>5</xdr:col>
          <xdr:colOff>2181225</xdr:colOff>
          <xdr:row>0</xdr:row>
          <xdr:rowOff>1076325</xdr:rowOff>
        </xdr:to>
        <xdr:sp macro="" textlink="">
          <xdr:nvSpPr>
            <xdr:cNvPr id="1275916" name="Button 12" hidden="1">
              <a:extLst>
                <a:ext uri="{63B3BB69-23CF-44E3-9099-C40C66FF867C}">
                  <a14:compatExt spid="_x0000_s1275916"/>
                </a:ext>
                <a:ext uri="{FF2B5EF4-FFF2-40B4-BE49-F238E27FC236}">
                  <a16:creationId xmlns:a16="http://schemas.microsoft.com/office/drawing/2014/main" id="{00000000-0008-0000-0500-00000C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2209800</xdr:colOff>
          <xdr:row>0</xdr:row>
          <xdr:rowOff>847725</xdr:rowOff>
        </xdr:from>
        <xdr:to>
          <xdr:col>6</xdr:col>
          <xdr:colOff>95250</xdr:colOff>
          <xdr:row>0</xdr:row>
          <xdr:rowOff>1076325</xdr:rowOff>
        </xdr:to>
        <xdr:sp macro="" textlink="">
          <xdr:nvSpPr>
            <xdr:cNvPr id="1275917" name="Button 13" hidden="1">
              <a:extLst>
                <a:ext uri="{63B3BB69-23CF-44E3-9099-C40C66FF867C}">
                  <a14:compatExt spid="_x0000_s1275917"/>
                </a:ext>
                <a:ext uri="{FF2B5EF4-FFF2-40B4-BE49-F238E27FC236}">
                  <a16:creationId xmlns:a16="http://schemas.microsoft.com/office/drawing/2014/main" id="{00000000-0008-0000-0500-00000D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123825</xdr:colOff>
          <xdr:row>0</xdr:row>
          <xdr:rowOff>847725</xdr:rowOff>
        </xdr:from>
        <xdr:to>
          <xdr:col>7</xdr:col>
          <xdr:colOff>238125</xdr:colOff>
          <xdr:row>0</xdr:row>
          <xdr:rowOff>1076325</xdr:rowOff>
        </xdr:to>
        <xdr:sp macro="" textlink="">
          <xdr:nvSpPr>
            <xdr:cNvPr id="1275924" name="Button 20" hidden="1">
              <a:extLst>
                <a:ext uri="{63B3BB69-23CF-44E3-9099-C40C66FF867C}">
                  <a14:compatExt spid="_x0000_s1275924"/>
                </a:ext>
                <a:ext uri="{FF2B5EF4-FFF2-40B4-BE49-F238E27FC236}">
                  <a16:creationId xmlns:a16="http://schemas.microsoft.com/office/drawing/2014/main" id="{00000000-0008-0000-0500-000014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3</xdr:col>
      <xdr:colOff>59531</xdr:colOff>
      <xdr:row>0</xdr:row>
      <xdr:rowOff>83344</xdr:rowOff>
    </xdr:from>
    <xdr:to>
      <xdr:col>3</xdr:col>
      <xdr:colOff>797719</xdr:colOff>
      <xdr:row>0</xdr:row>
      <xdr:rowOff>333375</xdr:rowOff>
    </xdr:to>
    <xdr:sp macro="" textlink="">
      <xdr:nvSpPr>
        <xdr:cNvPr id="24" name="TextBox 23">
          <a:extLst>
            <a:ext uri="{FF2B5EF4-FFF2-40B4-BE49-F238E27FC236}">
              <a16:creationId xmlns:a16="http://schemas.microsoft.com/office/drawing/2014/main" id="{00000000-0008-0000-0500-000018000000}"/>
            </a:ext>
          </a:extLst>
        </xdr:cNvPr>
        <xdr:cNvSpPr txBox="1"/>
      </xdr:nvSpPr>
      <xdr:spPr>
        <a:xfrm>
          <a:off x="2393156" y="83344"/>
          <a:ext cx="738188" cy="250031"/>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10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0</xdr:col>
          <xdr:colOff>209550</xdr:colOff>
          <xdr:row>3</xdr:row>
          <xdr:rowOff>38100</xdr:rowOff>
        </xdr:from>
        <xdr:to>
          <xdr:col>1</xdr:col>
          <xdr:colOff>628650</xdr:colOff>
          <xdr:row>4</xdr:row>
          <xdr:rowOff>114300</xdr:rowOff>
        </xdr:to>
        <xdr:sp macro="" textlink="">
          <xdr:nvSpPr>
            <xdr:cNvPr id="1275926" name="Button 22" hidden="1">
              <a:extLst>
                <a:ext uri="{63B3BB69-23CF-44E3-9099-C40C66FF867C}">
                  <a14:compatExt spid="_x0000_s1275926"/>
                </a:ext>
                <a:ext uri="{FF2B5EF4-FFF2-40B4-BE49-F238E27FC236}">
                  <a16:creationId xmlns:a16="http://schemas.microsoft.com/office/drawing/2014/main" id="{00000000-0008-0000-0500-000016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Screening 1</a:t>
              </a:r>
            </a:p>
          </xdr:txBody>
        </xdr:sp>
        <xdr:clientData fPrintsWithSheet="0"/>
      </xdr:twoCellAnchor>
    </mc:Choice>
    <mc:Fallback/>
  </mc:AlternateContent>
  <xdr:twoCellAnchor>
    <xdr:from>
      <xdr:col>9</xdr:col>
      <xdr:colOff>2659853</xdr:colOff>
      <xdr:row>0</xdr:row>
      <xdr:rowOff>745626</xdr:rowOff>
    </xdr:from>
    <xdr:to>
      <xdr:col>10</xdr:col>
      <xdr:colOff>730384</xdr:colOff>
      <xdr:row>0</xdr:row>
      <xdr:rowOff>1084550</xdr:rowOff>
    </xdr:to>
    <xdr:sp macro="" textlink="">
      <xdr:nvSpPr>
        <xdr:cNvPr id="30" name="Rectangle 29">
          <a:extLst>
            <a:ext uri="{FF2B5EF4-FFF2-40B4-BE49-F238E27FC236}">
              <a16:creationId xmlns:a16="http://schemas.microsoft.com/office/drawing/2014/main" id="{00000000-0008-0000-0500-00001E000000}"/>
            </a:ext>
          </a:extLst>
        </xdr:cNvPr>
        <xdr:cNvSpPr/>
      </xdr:nvSpPr>
      <xdr:spPr>
        <a:xfrm>
          <a:off x="12625384" y="74562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2655090</xdr:colOff>
      <xdr:row>0</xdr:row>
      <xdr:rowOff>0</xdr:rowOff>
    </xdr:from>
    <xdr:to>
      <xdr:col>10</xdr:col>
      <xdr:colOff>725621</xdr:colOff>
      <xdr:row>0</xdr:row>
      <xdr:rowOff>338924</xdr:rowOff>
    </xdr:to>
    <xdr:sp macro="" textlink="">
      <xdr:nvSpPr>
        <xdr:cNvPr id="32" name="Rectangle 31">
          <a:extLst>
            <a:ext uri="{FF2B5EF4-FFF2-40B4-BE49-F238E27FC236}">
              <a16:creationId xmlns:a16="http://schemas.microsoft.com/office/drawing/2014/main" id="{00000000-0008-0000-0500-000020000000}"/>
            </a:ext>
          </a:extLst>
        </xdr:cNvPr>
        <xdr:cNvSpPr/>
      </xdr:nvSpPr>
      <xdr:spPr>
        <a:xfrm>
          <a:off x="12620621"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2669378</xdr:colOff>
      <xdr:row>0</xdr:row>
      <xdr:rowOff>379095</xdr:rowOff>
    </xdr:from>
    <xdr:to>
      <xdr:col>10</xdr:col>
      <xdr:colOff>740565</xdr:colOff>
      <xdr:row>0</xdr:row>
      <xdr:rowOff>718019</xdr:rowOff>
    </xdr:to>
    <xdr:sp macro="" textlink="">
      <xdr:nvSpPr>
        <xdr:cNvPr id="34" name="Rectangle 33">
          <a:extLst>
            <a:ext uri="{FF2B5EF4-FFF2-40B4-BE49-F238E27FC236}">
              <a16:creationId xmlns:a16="http://schemas.microsoft.com/office/drawing/2014/main" id="{00000000-0008-0000-0500-000022000000}"/>
            </a:ext>
          </a:extLst>
        </xdr:cNvPr>
        <xdr:cNvSpPr/>
      </xdr:nvSpPr>
      <xdr:spPr>
        <a:xfrm>
          <a:off x="12634909" y="37909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1914525</xdr:colOff>
          <xdr:row>0</xdr:row>
          <xdr:rowOff>95250</xdr:rowOff>
        </xdr:from>
        <xdr:to>
          <xdr:col>4</xdr:col>
          <xdr:colOff>428625</xdr:colOff>
          <xdr:row>0</xdr:row>
          <xdr:rowOff>495300</xdr:rowOff>
        </xdr:to>
        <xdr:sp macro="" textlink="">
          <xdr:nvSpPr>
            <xdr:cNvPr id="1275927" name="Button 23" hidden="1">
              <a:extLst>
                <a:ext uri="{63B3BB69-23CF-44E3-9099-C40C66FF867C}">
                  <a14:compatExt spid="_x0000_s1275927"/>
                </a:ext>
                <a:ext uri="{FF2B5EF4-FFF2-40B4-BE49-F238E27FC236}">
                  <a16:creationId xmlns:a16="http://schemas.microsoft.com/office/drawing/2014/main" id="{00000000-0008-0000-0500-000017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504825</xdr:colOff>
          <xdr:row>0</xdr:row>
          <xdr:rowOff>104775</xdr:rowOff>
        </xdr:from>
        <xdr:to>
          <xdr:col>5</xdr:col>
          <xdr:colOff>361950</xdr:colOff>
          <xdr:row>0</xdr:row>
          <xdr:rowOff>504825</xdr:rowOff>
        </xdr:to>
        <xdr:sp macro="" textlink="">
          <xdr:nvSpPr>
            <xdr:cNvPr id="1275928" name="Button 24" hidden="1">
              <a:extLst>
                <a:ext uri="{63B3BB69-23CF-44E3-9099-C40C66FF867C}">
                  <a14:compatExt spid="_x0000_s1275928"/>
                </a:ext>
                <a:ext uri="{FF2B5EF4-FFF2-40B4-BE49-F238E27FC236}">
                  <a16:creationId xmlns:a16="http://schemas.microsoft.com/office/drawing/2014/main" id="{00000000-0008-0000-0500-000018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400050</xdr:colOff>
          <xdr:row>0</xdr:row>
          <xdr:rowOff>104775</xdr:rowOff>
        </xdr:from>
        <xdr:to>
          <xdr:col>5</xdr:col>
          <xdr:colOff>1733550</xdr:colOff>
          <xdr:row>0</xdr:row>
          <xdr:rowOff>504825</xdr:rowOff>
        </xdr:to>
        <xdr:sp macro="" textlink="">
          <xdr:nvSpPr>
            <xdr:cNvPr id="1275929" name="Button 25" descr="Environment Assessment Home" hidden="1">
              <a:extLst>
                <a:ext uri="{63B3BB69-23CF-44E3-9099-C40C66FF867C}">
                  <a14:compatExt spid="_x0000_s1275929"/>
                </a:ext>
                <a:ext uri="{FF2B5EF4-FFF2-40B4-BE49-F238E27FC236}">
                  <a16:creationId xmlns:a16="http://schemas.microsoft.com/office/drawing/2014/main" id="{00000000-0008-0000-0500-000019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1809750</xdr:colOff>
          <xdr:row>0</xdr:row>
          <xdr:rowOff>104775</xdr:rowOff>
        </xdr:from>
        <xdr:to>
          <xdr:col>5</xdr:col>
          <xdr:colOff>2819400</xdr:colOff>
          <xdr:row>0</xdr:row>
          <xdr:rowOff>504825</xdr:rowOff>
        </xdr:to>
        <xdr:sp macro="" textlink="">
          <xdr:nvSpPr>
            <xdr:cNvPr id="1275930" name="Button 26" hidden="1">
              <a:extLst>
                <a:ext uri="{63B3BB69-23CF-44E3-9099-C40C66FF867C}">
                  <a14:compatExt spid="_x0000_s1275930"/>
                </a:ext>
                <a:ext uri="{FF2B5EF4-FFF2-40B4-BE49-F238E27FC236}">
                  <a16:creationId xmlns:a16="http://schemas.microsoft.com/office/drawing/2014/main" id="{00000000-0008-0000-0500-00001A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38100</xdr:colOff>
          <xdr:row>0</xdr:row>
          <xdr:rowOff>104775</xdr:rowOff>
        </xdr:from>
        <xdr:to>
          <xdr:col>7</xdr:col>
          <xdr:colOff>104775</xdr:colOff>
          <xdr:row>0</xdr:row>
          <xdr:rowOff>504825</xdr:rowOff>
        </xdr:to>
        <xdr:sp macro="" textlink="">
          <xdr:nvSpPr>
            <xdr:cNvPr id="1275931" name="Button 27" hidden="1">
              <a:extLst>
                <a:ext uri="{63B3BB69-23CF-44E3-9099-C40C66FF867C}">
                  <a14:compatExt spid="_x0000_s1275931"/>
                </a:ext>
                <a:ext uri="{FF2B5EF4-FFF2-40B4-BE49-F238E27FC236}">
                  <a16:creationId xmlns:a16="http://schemas.microsoft.com/office/drawing/2014/main" id="{00000000-0008-0000-0500-00001B7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123825</xdr:colOff>
          <xdr:row>0</xdr:row>
          <xdr:rowOff>695325</xdr:rowOff>
        </xdr:from>
        <xdr:to>
          <xdr:col>7</xdr:col>
          <xdr:colOff>238125</xdr:colOff>
          <xdr:row>0</xdr:row>
          <xdr:rowOff>1171575</xdr:rowOff>
        </xdr:to>
        <xdr:sp macro="" textlink="">
          <xdr:nvSpPr>
            <xdr:cNvPr id="1275932" name="Group Box 28" hidden="1">
              <a:extLst>
                <a:ext uri="{63B3BB69-23CF-44E3-9099-C40C66FF867C}">
                  <a14:compatExt spid="_x0000_s1275932"/>
                </a:ext>
                <a:ext uri="{FF2B5EF4-FFF2-40B4-BE49-F238E27FC236}">
                  <a16:creationId xmlns:a16="http://schemas.microsoft.com/office/drawing/2014/main" id="{00000000-0008-0000-0500-00001C78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xdr:wsDr>
</file>

<file path=xl/drawings/drawing7.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323850</xdr:colOff>
          <xdr:row>3</xdr:row>
          <xdr:rowOff>9525</xdr:rowOff>
        </xdr:from>
        <xdr:to>
          <xdr:col>1</xdr:col>
          <xdr:colOff>390525</xdr:colOff>
          <xdr:row>3</xdr:row>
          <xdr:rowOff>390525</xdr:rowOff>
        </xdr:to>
        <xdr:sp macro="" textlink="">
          <xdr:nvSpPr>
            <xdr:cNvPr id="1276929" name="Button 1" descr="v3 Run" hidden="1">
              <a:extLst>
                <a:ext uri="{63B3BB69-23CF-44E3-9099-C40C66FF867C}">
                  <a14:compatExt spid="_x0000_s1276929"/>
                </a:ext>
                <a:ext uri="{FF2B5EF4-FFF2-40B4-BE49-F238E27FC236}">
                  <a16:creationId xmlns:a16="http://schemas.microsoft.com/office/drawing/2014/main" id="{00000000-0008-0000-0600-000001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2</a:t>
              </a:r>
            </a:p>
          </xdr:txBody>
        </xdr:sp>
        <xdr:clientData fPrintsWithSheet="0"/>
      </xdr:twoCellAnchor>
    </mc:Choice>
    <mc:Fallback/>
  </mc:AlternateContent>
  <xdr:twoCellAnchor>
    <xdr:from>
      <xdr:col>0</xdr:col>
      <xdr:colOff>59530</xdr:colOff>
      <xdr:row>0</xdr:row>
      <xdr:rowOff>59529</xdr:rowOff>
    </xdr:from>
    <xdr:to>
      <xdr:col>3</xdr:col>
      <xdr:colOff>238125</xdr:colOff>
      <xdr:row>0</xdr:row>
      <xdr:rowOff>619124</xdr:rowOff>
    </xdr:to>
    <xdr:sp macro="" textlink="">
      <xdr:nvSpPr>
        <xdr:cNvPr id="3" name="Rectangle 2">
          <a:extLst>
            <a:ext uri="{FF2B5EF4-FFF2-40B4-BE49-F238E27FC236}">
              <a16:creationId xmlns:a16="http://schemas.microsoft.com/office/drawing/2014/main" id="{00000000-0008-0000-0600-000003000000}"/>
            </a:ext>
          </a:extLst>
        </xdr:cNvPr>
        <xdr:cNvSpPr/>
      </xdr:nvSpPr>
      <xdr:spPr>
        <a:xfrm>
          <a:off x="59530" y="59529"/>
          <a:ext cx="2095501" cy="559595"/>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Freshwater - Test 2</a:t>
          </a:r>
        </a:p>
      </xdr:txBody>
    </xdr:sp>
    <xdr:clientData/>
  </xdr:twoCellAnchor>
  <xdr:twoCellAnchor>
    <xdr:from>
      <xdr:col>8</xdr:col>
      <xdr:colOff>440531</xdr:colOff>
      <xdr:row>0</xdr:row>
      <xdr:rowOff>83349</xdr:rowOff>
    </xdr:from>
    <xdr:to>
      <xdr:col>14</xdr:col>
      <xdr:colOff>11905</xdr:colOff>
      <xdr:row>1</xdr:row>
      <xdr:rowOff>119063</xdr:rowOff>
    </xdr:to>
    <xdr:sp macro="" textlink="">
      <xdr:nvSpPr>
        <xdr:cNvPr id="4" name="Rectangle 3">
          <a:extLst>
            <a:ext uri="{FF2B5EF4-FFF2-40B4-BE49-F238E27FC236}">
              <a16:creationId xmlns:a16="http://schemas.microsoft.com/office/drawing/2014/main" id="{00000000-0008-0000-0600-000004000000}"/>
            </a:ext>
          </a:extLst>
        </xdr:cNvPr>
        <xdr:cNvSpPr/>
      </xdr:nvSpPr>
      <xdr:spPr>
        <a:xfrm>
          <a:off x="8465344" y="83349"/>
          <a:ext cx="7179467" cy="1559714"/>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the "screening 2" button to run screening test 2. </a:t>
          </a:r>
          <a:br>
            <a:rPr lang="en-GB" sz="1200" b="1">
              <a:solidFill>
                <a:schemeClr val="bg1"/>
              </a:solidFill>
            </a:rPr>
          </a:br>
          <a:br>
            <a:rPr lang="en-GB" sz="1200" b="1">
              <a:solidFill>
                <a:schemeClr val="bg1"/>
              </a:solidFill>
            </a:rPr>
          </a:br>
          <a:r>
            <a:rPr lang="en-GB" sz="1200" b="1">
              <a:solidFill>
                <a:schemeClr val="bg1"/>
              </a:solidFill>
            </a:rPr>
            <a:t>2. </a:t>
          </a:r>
          <a:r>
            <a:rPr lang="en-GB" sz="1200" b="1">
              <a:solidFill>
                <a:schemeClr val="bg1"/>
              </a:solidFill>
              <a:effectLst/>
              <a:latin typeface="+mn-lt"/>
              <a:ea typeface="+mn-ea"/>
              <a:cs typeface="+mn-cs"/>
            </a:rPr>
            <a:t>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a:t>
          </a:r>
          <a:r>
            <a:rPr lang="en-GB" sz="1200" b="1">
              <a:solidFill>
                <a:schemeClr val="bg1"/>
              </a:solidFill>
            </a:rPr>
            <a:t>screening test 1 and then 2. </a:t>
          </a:r>
          <a:br>
            <a:rPr lang="en-GB" sz="1200" b="1">
              <a:solidFill>
                <a:schemeClr val="bg1"/>
              </a:solidFill>
            </a:rPr>
          </a:br>
          <a:endParaRPr lang="en-GB" sz="1200" b="1">
            <a:solidFill>
              <a:schemeClr val="bg1"/>
            </a:solidFill>
          </a:endParaRPr>
        </a:p>
        <a:p>
          <a:pPr algn="l"/>
          <a:r>
            <a:rPr lang="en-GB" sz="1200" b="1">
              <a:solidFill>
                <a:schemeClr val="bg1"/>
              </a:solidFill>
            </a:rPr>
            <a:t>3. Add a modelled PC value to the "Modelled PC (avg)" and (max) if relevant (If an alternative PC value, e.g. derived from modelling, is available, please enter it in columns N and/or S for it to be used in the analysis).</a:t>
          </a:r>
        </a:p>
      </xdr:txBody>
    </xdr:sp>
    <xdr:clientData/>
  </xdr:twoCellAnchor>
  <mc:AlternateContent xmlns:mc="http://schemas.openxmlformats.org/markup-compatibility/2006">
    <mc:Choice xmlns:a14="http://schemas.microsoft.com/office/drawing/2010/main" Requires="a14">
      <xdr:twoCellAnchor>
        <xdr:from>
          <xdr:col>1</xdr:col>
          <xdr:colOff>266700</xdr:colOff>
          <xdr:row>0</xdr:row>
          <xdr:rowOff>819150</xdr:rowOff>
        </xdr:from>
        <xdr:to>
          <xdr:col>1</xdr:col>
          <xdr:colOff>590550</xdr:colOff>
          <xdr:row>0</xdr:row>
          <xdr:rowOff>1038225</xdr:rowOff>
        </xdr:to>
        <xdr:sp macro="" textlink="">
          <xdr:nvSpPr>
            <xdr:cNvPr id="1276930" name="Button 2" hidden="1">
              <a:extLst>
                <a:ext uri="{63B3BB69-23CF-44E3-9099-C40C66FF867C}">
                  <a14:compatExt spid="_x0000_s1276930"/>
                </a:ext>
                <a:ext uri="{FF2B5EF4-FFF2-40B4-BE49-F238E27FC236}">
                  <a16:creationId xmlns:a16="http://schemas.microsoft.com/office/drawing/2014/main" id="{00000000-0008-0000-0600-000002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38100</xdr:colOff>
          <xdr:row>0</xdr:row>
          <xdr:rowOff>819150</xdr:rowOff>
        </xdr:from>
        <xdr:to>
          <xdr:col>2</xdr:col>
          <xdr:colOff>352425</xdr:colOff>
          <xdr:row>0</xdr:row>
          <xdr:rowOff>1038225</xdr:rowOff>
        </xdr:to>
        <xdr:sp macro="" textlink="">
          <xdr:nvSpPr>
            <xdr:cNvPr id="1276931" name="Button 3" hidden="1">
              <a:extLst>
                <a:ext uri="{63B3BB69-23CF-44E3-9099-C40C66FF867C}">
                  <a14:compatExt spid="_x0000_s1276931"/>
                </a:ext>
                <a:ext uri="{FF2B5EF4-FFF2-40B4-BE49-F238E27FC236}">
                  <a16:creationId xmlns:a16="http://schemas.microsoft.com/office/drawing/2014/main" id="{00000000-0008-0000-0600-000003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400050</xdr:colOff>
          <xdr:row>0</xdr:row>
          <xdr:rowOff>819150</xdr:rowOff>
        </xdr:from>
        <xdr:to>
          <xdr:col>3</xdr:col>
          <xdr:colOff>114300</xdr:colOff>
          <xdr:row>0</xdr:row>
          <xdr:rowOff>1038225</xdr:rowOff>
        </xdr:to>
        <xdr:sp macro="" textlink="">
          <xdr:nvSpPr>
            <xdr:cNvPr id="1276932" name="Button 4" hidden="1">
              <a:extLst>
                <a:ext uri="{63B3BB69-23CF-44E3-9099-C40C66FF867C}">
                  <a14:compatExt spid="_x0000_s1276932"/>
                </a:ext>
                <a:ext uri="{FF2B5EF4-FFF2-40B4-BE49-F238E27FC236}">
                  <a16:creationId xmlns:a16="http://schemas.microsoft.com/office/drawing/2014/main" id="{00000000-0008-0000-0600-000004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266700</xdr:colOff>
          <xdr:row>0</xdr:row>
          <xdr:rowOff>819150</xdr:rowOff>
        </xdr:from>
        <xdr:to>
          <xdr:col>1</xdr:col>
          <xdr:colOff>219075</xdr:colOff>
          <xdr:row>0</xdr:row>
          <xdr:rowOff>1038225</xdr:rowOff>
        </xdr:to>
        <xdr:sp macro="" textlink="">
          <xdr:nvSpPr>
            <xdr:cNvPr id="1276933" name="Button 5" hidden="1">
              <a:extLst>
                <a:ext uri="{63B3BB69-23CF-44E3-9099-C40C66FF867C}">
                  <a14:compatExt spid="_x0000_s1276933"/>
                </a:ext>
                <a:ext uri="{FF2B5EF4-FFF2-40B4-BE49-F238E27FC236}">
                  <a16:creationId xmlns:a16="http://schemas.microsoft.com/office/drawing/2014/main" id="{00000000-0008-0000-0600-000005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161925</xdr:colOff>
          <xdr:row>0</xdr:row>
          <xdr:rowOff>819150</xdr:rowOff>
        </xdr:from>
        <xdr:to>
          <xdr:col>3</xdr:col>
          <xdr:colOff>790575</xdr:colOff>
          <xdr:row>0</xdr:row>
          <xdr:rowOff>1038225</xdr:rowOff>
        </xdr:to>
        <xdr:sp macro="" textlink="">
          <xdr:nvSpPr>
            <xdr:cNvPr id="1276934" name="Button 6" hidden="1">
              <a:extLst>
                <a:ext uri="{63B3BB69-23CF-44E3-9099-C40C66FF867C}">
                  <a14:compatExt spid="_x0000_s1276934"/>
                </a:ext>
                <a:ext uri="{FF2B5EF4-FFF2-40B4-BE49-F238E27FC236}">
                  <a16:creationId xmlns:a16="http://schemas.microsoft.com/office/drawing/2014/main" id="{00000000-0008-0000-0600-000006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847725</xdr:colOff>
          <xdr:row>0</xdr:row>
          <xdr:rowOff>819150</xdr:rowOff>
        </xdr:from>
        <xdr:to>
          <xdr:col>3</xdr:col>
          <xdr:colOff>1657350</xdr:colOff>
          <xdr:row>0</xdr:row>
          <xdr:rowOff>1038225</xdr:rowOff>
        </xdr:to>
        <xdr:sp macro="" textlink="">
          <xdr:nvSpPr>
            <xdr:cNvPr id="1276935" name="Button 7" hidden="1">
              <a:extLst>
                <a:ext uri="{63B3BB69-23CF-44E3-9099-C40C66FF867C}">
                  <a14:compatExt spid="_x0000_s1276935"/>
                </a:ext>
                <a:ext uri="{FF2B5EF4-FFF2-40B4-BE49-F238E27FC236}">
                  <a16:creationId xmlns:a16="http://schemas.microsoft.com/office/drawing/2014/main" id="{00000000-0008-0000-0600-000007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1724025</xdr:colOff>
          <xdr:row>0</xdr:row>
          <xdr:rowOff>819150</xdr:rowOff>
        </xdr:from>
        <xdr:to>
          <xdr:col>3</xdr:col>
          <xdr:colOff>2276475</xdr:colOff>
          <xdr:row>0</xdr:row>
          <xdr:rowOff>1038225</xdr:rowOff>
        </xdr:to>
        <xdr:sp macro="" textlink="">
          <xdr:nvSpPr>
            <xdr:cNvPr id="1276936" name="Button 8" hidden="1">
              <a:extLst>
                <a:ext uri="{63B3BB69-23CF-44E3-9099-C40C66FF867C}">
                  <a14:compatExt spid="_x0000_s1276936"/>
                </a:ext>
                <a:ext uri="{FF2B5EF4-FFF2-40B4-BE49-F238E27FC236}">
                  <a16:creationId xmlns:a16="http://schemas.microsoft.com/office/drawing/2014/main" id="{00000000-0008-0000-0600-000008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2333625</xdr:colOff>
          <xdr:row>0</xdr:row>
          <xdr:rowOff>819150</xdr:rowOff>
        </xdr:from>
        <xdr:to>
          <xdr:col>3</xdr:col>
          <xdr:colOff>2819400</xdr:colOff>
          <xdr:row>0</xdr:row>
          <xdr:rowOff>1038225</xdr:rowOff>
        </xdr:to>
        <xdr:sp macro="" textlink="">
          <xdr:nvSpPr>
            <xdr:cNvPr id="1276937" name="Button 9" hidden="1">
              <a:extLst>
                <a:ext uri="{63B3BB69-23CF-44E3-9099-C40C66FF867C}">
                  <a14:compatExt spid="_x0000_s1276937"/>
                </a:ext>
                <a:ext uri="{FF2B5EF4-FFF2-40B4-BE49-F238E27FC236}">
                  <a16:creationId xmlns:a16="http://schemas.microsoft.com/office/drawing/2014/main" id="{00000000-0008-0000-0600-000009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2886075</xdr:colOff>
          <xdr:row>0</xdr:row>
          <xdr:rowOff>819150</xdr:rowOff>
        </xdr:from>
        <xdr:to>
          <xdr:col>4</xdr:col>
          <xdr:colOff>352425</xdr:colOff>
          <xdr:row>0</xdr:row>
          <xdr:rowOff>1038225</xdr:rowOff>
        </xdr:to>
        <xdr:sp macro="" textlink="">
          <xdr:nvSpPr>
            <xdr:cNvPr id="1276938" name="Button 10" hidden="1">
              <a:extLst>
                <a:ext uri="{63B3BB69-23CF-44E3-9099-C40C66FF867C}">
                  <a14:compatExt spid="_x0000_s1276938"/>
                </a:ext>
                <a:ext uri="{FF2B5EF4-FFF2-40B4-BE49-F238E27FC236}">
                  <a16:creationId xmlns:a16="http://schemas.microsoft.com/office/drawing/2014/main" id="{00000000-0008-0000-0600-00000A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419100</xdr:colOff>
          <xdr:row>0</xdr:row>
          <xdr:rowOff>819150</xdr:rowOff>
        </xdr:from>
        <xdr:to>
          <xdr:col>4</xdr:col>
          <xdr:colOff>885825</xdr:colOff>
          <xdr:row>0</xdr:row>
          <xdr:rowOff>1038225</xdr:rowOff>
        </xdr:to>
        <xdr:sp macro="" textlink="">
          <xdr:nvSpPr>
            <xdr:cNvPr id="1276939" name="Button 11" hidden="1">
              <a:extLst>
                <a:ext uri="{63B3BB69-23CF-44E3-9099-C40C66FF867C}">
                  <a14:compatExt spid="_x0000_s1276939"/>
                </a:ext>
                <a:ext uri="{FF2B5EF4-FFF2-40B4-BE49-F238E27FC236}">
                  <a16:creationId xmlns:a16="http://schemas.microsoft.com/office/drawing/2014/main" id="{00000000-0008-0000-0600-00000B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19050</xdr:colOff>
          <xdr:row>0</xdr:row>
          <xdr:rowOff>819150</xdr:rowOff>
        </xdr:from>
        <xdr:to>
          <xdr:col>5</xdr:col>
          <xdr:colOff>819150</xdr:colOff>
          <xdr:row>0</xdr:row>
          <xdr:rowOff>1038225</xdr:rowOff>
        </xdr:to>
        <xdr:sp macro="" textlink="">
          <xdr:nvSpPr>
            <xdr:cNvPr id="1276940" name="Button 12" hidden="1">
              <a:extLst>
                <a:ext uri="{63B3BB69-23CF-44E3-9099-C40C66FF867C}">
                  <a14:compatExt spid="_x0000_s1276940"/>
                </a:ext>
                <a:ext uri="{FF2B5EF4-FFF2-40B4-BE49-F238E27FC236}">
                  <a16:creationId xmlns:a16="http://schemas.microsoft.com/office/drawing/2014/main" id="{00000000-0008-0000-0600-00000C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876300</xdr:colOff>
          <xdr:row>0</xdr:row>
          <xdr:rowOff>819150</xdr:rowOff>
        </xdr:from>
        <xdr:to>
          <xdr:col>5</xdr:col>
          <xdr:colOff>1685925</xdr:colOff>
          <xdr:row>0</xdr:row>
          <xdr:rowOff>1038225</xdr:rowOff>
        </xdr:to>
        <xdr:sp macro="" textlink="">
          <xdr:nvSpPr>
            <xdr:cNvPr id="1276941" name="Button 13" hidden="1">
              <a:extLst>
                <a:ext uri="{63B3BB69-23CF-44E3-9099-C40C66FF867C}">
                  <a14:compatExt spid="_x0000_s1276941"/>
                </a:ext>
                <a:ext uri="{FF2B5EF4-FFF2-40B4-BE49-F238E27FC236}">
                  <a16:creationId xmlns:a16="http://schemas.microsoft.com/office/drawing/2014/main" id="{00000000-0008-0000-0600-00000D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1752600</xdr:colOff>
          <xdr:row>0</xdr:row>
          <xdr:rowOff>819150</xdr:rowOff>
        </xdr:from>
        <xdr:to>
          <xdr:col>6</xdr:col>
          <xdr:colOff>428625</xdr:colOff>
          <xdr:row>0</xdr:row>
          <xdr:rowOff>1038225</xdr:rowOff>
        </xdr:to>
        <xdr:sp macro="" textlink="">
          <xdr:nvSpPr>
            <xdr:cNvPr id="1276948" name="Button 20" hidden="1">
              <a:extLst>
                <a:ext uri="{63B3BB69-23CF-44E3-9099-C40C66FF867C}">
                  <a14:compatExt spid="_x0000_s1276948"/>
                </a:ext>
                <a:ext uri="{FF2B5EF4-FFF2-40B4-BE49-F238E27FC236}">
                  <a16:creationId xmlns:a16="http://schemas.microsoft.com/office/drawing/2014/main" id="{00000000-0008-0000-0600-000014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3</xdr:col>
      <xdr:colOff>285751</xdr:colOff>
      <xdr:row>0</xdr:row>
      <xdr:rowOff>71437</xdr:rowOff>
    </xdr:from>
    <xdr:to>
      <xdr:col>3</xdr:col>
      <xdr:colOff>964407</xdr:colOff>
      <xdr:row>0</xdr:row>
      <xdr:rowOff>333375</xdr:rowOff>
    </xdr:to>
    <xdr:sp macro="" textlink="">
      <xdr:nvSpPr>
        <xdr:cNvPr id="23" name="TextBox 22">
          <a:extLst>
            <a:ext uri="{FF2B5EF4-FFF2-40B4-BE49-F238E27FC236}">
              <a16:creationId xmlns:a16="http://schemas.microsoft.com/office/drawing/2014/main" id="{00000000-0008-0000-0600-000017000000}"/>
            </a:ext>
          </a:extLst>
        </xdr:cNvPr>
        <xdr:cNvSpPr txBox="1"/>
      </xdr:nvSpPr>
      <xdr:spPr>
        <a:xfrm>
          <a:off x="2643189" y="71437"/>
          <a:ext cx="678656" cy="261938"/>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11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14</xdr:col>
      <xdr:colOff>88107</xdr:colOff>
      <xdr:row>0</xdr:row>
      <xdr:rowOff>805158</xdr:rowOff>
    </xdr:from>
    <xdr:to>
      <xdr:col>16</xdr:col>
      <xdr:colOff>156355</xdr:colOff>
      <xdr:row>0</xdr:row>
      <xdr:rowOff>1144082</xdr:rowOff>
    </xdr:to>
    <xdr:sp macro="" textlink="">
      <xdr:nvSpPr>
        <xdr:cNvPr id="24" name="Rectangle 23">
          <a:extLst>
            <a:ext uri="{FF2B5EF4-FFF2-40B4-BE49-F238E27FC236}">
              <a16:creationId xmlns:a16="http://schemas.microsoft.com/office/drawing/2014/main" id="{00000000-0008-0000-0600-000018000000}"/>
            </a:ext>
          </a:extLst>
        </xdr:cNvPr>
        <xdr:cNvSpPr/>
      </xdr:nvSpPr>
      <xdr:spPr>
        <a:xfrm>
          <a:off x="16435388" y="805158"/>
          <a:ext cx="1520811"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14</xdr:col>
      <xdr:colOff>83344</xdr:colOff>
      <xdr:row>0</xdr:row>
      <xdr:rowOff>59532</xdr:rowOff>
    </xdr:from>
    <xdr:to>
      <xdr:col>16</xdr:col>
      <xdr:colOff>151592</xdr:colOff>
      <xdr:row>0</xdr:row>
      <xdr:rowOff>398456</xdr:rowOff>
    </xdr:to>
    <xdr:sp macro="" textlink="">
      <xdr:nvSpPr>
        <xdr:cNvPr id="26" name="Rectangle 25">
          <a:extLst>
            <a:ext uri="{FF2B5EF4-FFF2-40B4-BE49-F238E27FC236}">
              <a16:creationId xmlns:a16="http://schemas.microsoft.com/office/drawing/2014/main" id="{00000000-0008-0000-0600-00001A000000}"/>
            </a:ext>
          </a:extLst>
        </xdr:cNvPr>
        <xdr:cNvSpPr/>
      </xdr:nvSpPr>
      <xdr:spPr>
        <a:xfrm>
          <a:off x="16430625" y="59532"/>
          <a:ext cx="1520811"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14</xdr:col>
      <xdr:colOff>97632</xdr:colOff>
      <xdr:row>0</xdr:row>
      <xdr:rowOff>438627</xdr:rowOff>
    </xdr:from>
    <xdr:to>
      <xdr:col>16</xdr:col>
      <xdr:colOff>166686</xdr:colOff>
      <xdr:row>0</xdr:row>
      <xdr:rowOff>777551</xdr:rowOff>
    </xdr:to>
    <xdr:sp macro="" textlink="">
      <xdr:nvSpPr>
        <xdr:cNvPr id="28" name="Rectangle 27">
          <a:extLst>
            <a:ext uri="{FF2B5EF4-FFF2-40B4-BE49-F238E27FC236}">
              <a16:creationId xmlns:a16="http://schemas.microsoft.com/office/drawing/2014/main" id="{00000000-0008-0000-0600-00001C000000}"/>
            </a:ext>
          </a:extLst>
        </xdr:cNvPr>
        <xdr:cNvSpPr/>
      </xdr:nvSpPr>
      <xdr:spPr>
        <a:xfrm>
          <a:off x="16444913" y="438627"/>
          <a:ext cx="1521617"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1143000</xdr:colOff>
          <xdr:row>0</xdr:row>
          <xdr:rowOff>95250</xdr:rowOff>
        </xdr:from>
        <xdr:to>
          <xdr:col>3</xdr:col>
          <xdr:colOff>1809750</xdr:colOff>
          <xdr:row>0</xdr:row>
          <xdr:rowOff>495300</xdr:rowOff>
        </xdr:to>
        <xdr:sp macro="" textlink="">
          <xdr:nvSpPr>
            <xdr:cNvPr id="1276949" name="Button 21" hidden="1">
              <a:extLst>
                <a:ext uri="{63B3BB69-23CF-44E3-9099-C40C66FF867C}">
                  <a14:compatExt spid="_x0000_s1276949"/>
                </a:ext>
                <a:ext uri="{FF2B5EF4-FFF2-40B4-BE49-F238E27FC236}">
                  <a16:creationId xmlns:a16="http://schemas.microsoft.com/office/drawing/2014/main" id="{00000000-0008-0000-0600-000015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1876425</xdr:colOff>
          <xdr:row>0</xdr:row>
          <xdr:rowOff>104775</xdr:rowOff>
        </xdr:from>
        <xdr:to>
          <xdr:col>3</xdr:col>
          <xdr:colOff>2752725</xdr:colOff>
          <xdr:row>0</xdr:row>
          <xdr:rowOff>504825</xdr:rowOff>
        </xdr:to>
        <xdr:sp macro="" textlink="">
          <xdr:nvSpPr>
            <xdr:cNvPr id="1276950" name="Button 22" hidden="1">
              <a:extLst>
                <a:ext uri="{63B3BB69-23CF-44E3-9099-C40C66FF867C}">
                  <a14:compatExt spid="_x0000_s1276950"/>
                </a:ext>
                <a:ext uri="{FF2B5EF4-FFF2-40B4-BE49-F238E27FC236}">
                  <a16:creationId xmlns:a16="http://schemas.microsoft.com/office/drawing/2014/main" id="{00000000-0008-0000-0600-000016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2800350</xdr:colOff>
          <xdr:row>0</xdr:row>
          <xdr:rowOff>95250</xdr:rowOff>
        </xdr:from>
        <xdr:to>
          <xdr:col>5</xdr:col>
          <xdr:colOff>95250</xdr:colOff>
          <xdr:row>0</xdr:row>
          <xdr:rowOff>495300</xdr:rowOff>
        </xdr:to>
        <xdr:sp macro="" textlink="">
          <xdr:nvSpPr>
            <xdr:cNvPr id="1276951" name="Button 23" descr="Environment Assessment Home" hidden="1">
              <a:extLst>
                <a:ext uri="{63B3BB69-23CF-44E3-9099-C40C66FF867C}">
                  <a14:compatExt spid="_x0000_s1276951"/>
                </a:ext>
                <a:ext uri="{FF2B5EF4-FFF2-40B4-BE49-F238E27FC236}">
                  <a16:creationId xmlns:a16="http://schemas.microsoft.com/office/drawing/2014/main" id="{00000000-0008-0000-0600-000017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161925</xdr:colOff>
          <xdr:row>0</xdr:row>
          <xdr:rowOff>95250</xdr:rowOff>
        </xdr:from>
        <xdr:to>
          <xdr:col>5</xdr:col>
          <xdr:colOff>1047750</xdr:colOff>
          <xdr:row>0</xdr:row>
          <xdr:rowOff>495300</xdr:rowOff>
        </xdr:to>
        <xdr:sp macro="" textlink="">
          <xdr:nvSpPr>
            <xdr:cNvPr id="1276952" name="Button 24" hidden="1">
              <a:extLst>
                <a:ext uri="{63B3BB69-23CF-44E3-9099-C40C66FF867C}">
                  <a14:compatExt spid="_x0000_s1276952"/>
                </a:ext>
                <a:ext uri="{FF2B5EF4-FFF2-40B4-BE49-F238E27FC236}">
                  <a16:creationId xmlns:a16="http://schemas.microsoft.com/office/drawing/2014/main" id="{00000000-0008-0000-0600-000018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1104900</xdr:colOff>
          <xdr:row>0</xdr:row>
          <xdr:rowOff>95250</xdr:rowOff>
        </xdr:from>
        <xdr:to>
          <xdr:col>5</xdr:col>
          <xdr:colOff>2028825</xdr:colOff>
          <xdr:row>0</xdr:row>
          <xdr:rowOff>495300</xdr:rowOff>
        </xdr:to>
        <xdr:sp macro="" textlink="">
          <xdr:nvSpPr>
            <xdr:cNvPr id="1276953" name="Button 25" hidden="1">
              <a:extLst>
                <a:ext uri="{63B3BB69-23CF-44E3-9099-C40C66FF867C}">
                  <a14:compatExt spid="_x0000_s1276953"/>
                </a:ext>
                <a:ext uri="{FF2B5EF4-FFF2-40B4-BE49-F238E27FC236}">
                  <a16:creationId xmlns:a16="http://schemas.microsoft.com/office/drawing/2014/main" id="{00000000-0008-0000-0600-0000197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228600</xdr:colOff>
          <xdr:row>0</xdr:row>
          <xdr:rowOff>676275</xdr:rowOff>
        </xdr:from>
        <xdr:to>
          <xdr:col>6</xdr:col>
          <xdr:colOff>581025</xdr:colOff>
          <xdr:row>0</xdr:row>
          <xdr:rowOff>1200150</xdr:rowOff>
        </xdr:to>
        <xdr:sp macro="" textlink="">
          <xdr:nvSpPr>
            <xdr:cNvPr id="1276954" name="Group Box 26" hidden="1">
              <a:extLst>
                <a:ext uri="{63B3BB69-23CF-44E3-9099-C40C66FF867C}">
                  <a14:compatExt spid="_x0000_s1276954"/>
                </a:ext>
                <a:ext uri="{FF2B5EF4-FFF2-40B4-BE49-F238E27FC236}">
                  <a16:creationId xmlns:a16="http://schemas.microsoft.com/office/drawing/2014/main" id="{00000000-0008-0000-0600-00001A7C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xdr:wsDr>
</file>

<file path=xl/drawings/drawing8.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142875</xdr:colOff>
          <xdr:row>3</xdr:row>
          <xdr:rowOff>66675</xdr:rowOff>
        </xdr:from>
        <xdr:to>
          <xdr:col>1</xdr:col>
          <xdr:colOff>447675</xdr:colOff>
          <xdr:row>3</xdr:row>
          <xdr:rowOff>533400</xdr:rowOff>
        </xdr:to>
        <xdr:sp macro="" textlink="">
          <xdr:nvSpPr>
            <xdr:cNvPr id="1277953" name="Button 1" descr="v3 Run" hidden="1">
              <a:extLst>
                <a:ext uri="{63B3BB69-23CF-44E3-9099-C40C66FF867C}">
                  <a14:compatExt spid="_x0000_s1277953"/>
                </a:ext>
                <a:ext uri="{FF2B5EF4-FFF2-40B4-BE49-F238E27FC236}">
                  <a16:creationId xmlns:a16="http://schemas.microsoft.com/office/drawing/2014/main" id="{00000000-0008-0000-0700-000001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3,4</a:t>
              </a:r>
            </a:p>
          </xdr:txBody>
        </xdr:sp>
        <xdr:clientData fPrintsWithSheet="0"/>
      </xdr:twoCellAnchor>
    </mc:Choice>
    <mc:Fallback/>
  </mc:AlternateContent>
  <xdr:twoCellAnchor>
    <xdr:from>
      <xdr:col>0</xdr:col>
      <xdr:colOff>47623</xdr:colOff>
      <xdr:row>0</xdr:row>
      <xdr:rowOff>95250</xdr:rowOff>
    </xdr:from>
    <xdr:to>
      <xdr:col>3</xdr:col>
      <xdr:colOff>821531</xdr:colOff>
      <xdr:row>0</xdr:row>
      <xdr:rowOff>738187</xdr:rowOff>
    </xdr:to>
    <xdr:sp macro="" textlink="">
      <xdr:nvSpPr>
        <xdr:cNvPr id="3" name="Rectangle 2">
          <a:extLst>
            <a:ext uri="{FF2B5EF4-FFF2-40B4-BE49-F238E27FC236}">
              <a16:creationId xmlns:a16="http://schemas.microsoft.com/office/drawing/2014/main" id="{00000000-0008-0000-0700-000003000000}"/>
            </a:ext>
          </a:extLst>
        </xdr:cNvPr>
        <xdr:cNvSpPr/>
      </xdr:nvSpPr>
      <xdr:spPr>
        <a:xfrm>
          <a:off x="47623" y="95250"/>
          <a:ext cx="3119439" cy="642937"/>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Freshwater - Tests 3</a:t>
          </a:r>
          <a:r>
            <a:rPr lang="en-GB" sz="1400" b="1" baseline="0"/>
            <a:t>, </a:t>
          </a:r>
        </a:p>
        <a:p>
          <a:pPr algn="ctr"/>
          <a:r>
            <a:rPr lang="en-GB" sz="1400" b="1" baseline="0"/>
            <a:t>4a and 4b</a:t>
          </a:r>
          <a:endParaRPr lang="en-GB" sz="1400" b="1"/>
        </a:p>
      </xdr:txBody>
    </xdr:sp>
    <xdr:clientData/>
  </xdr:twoCellAnchor>
  <xdr:twoCellAnchor>
    <xdr:from>
      <xdr:col>8</xdr:col>
      <xdr:colOff>1476375</xdr:colOff>
      <xdr:row>0</xdr:row>
      <xdr:rowOff>83347</xdr:rowOff>
    </xdr:from>
    <xdr:to>
      <xdr:col>11</xdr:col>
      <xdr:colOff>404819</xdr:colOff>
      <xdr:row>2</xdr:row>
      <xdr:rowOff>0</xdr:rowOff>
    </xdr:to>
    <xdr:sp macro="" textlink="">
      <xdr:nvSpPr>
        <xdr:cNvPr id="4" name="Rectangle 3">
          <a:extLst>
            <a:ext uri="{FF2B5EF4-FFF2-40B4-BE49-F238E27FC236}">
              <a16:creationId xmlns:a16="http://schemas.microsoft.com/office/drawing/2014/main" id="{00000000-0008-0000-0700-000004000000}"/>
            </a:ext>
          </a:extLst>
        </xdr:cNvPr>
        <xdr:cNvSpPr/>
      </xdr:nvSpPr>
      <xdr:spPr>
        <a:xfrm>
          <a:off x="9286875" y="83347"/>
          <a:ext cx="3643319" cy="1631153"/>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the "screening 3" button to run screening test 3.</a:t>
          </a:r>
          <a:br>
            <a:rPr lang="en-GB" sz="1200" b="1">
              <a:solidFill>
                <a:schemeClr val="bg1"/>
              </a:solidFill>
            </a:rPr>
          </a:br>
          <a:br>
            <a:rPr lang="en-GB" sz="1200" b="1">
              <a:solidFill>
                <a:schemeClr val="bg1"/>
              </a:solidFill>
            </a:rPr>
          </a:br>
          <a:r>
            <a:rPr lang="en-GB" sz="1200" b="1">
              <a:solidFill>
                <a:schemeClr val="bg1"/>
              </a:solidFill>
            </a:rPr>
            <a:t>2.  </a:t>
          </a:r>
          <a:r>
            <a:rPr lang="en-GB" sz="1200" b="1">
              <a:solidFill>
                <a:schemeClr val="bg1"/>
              </a:solidFill>
              <a:effectLst/>
              <a:latin typeface="+mn-lt"/>
              <a:ea typeface="+mn-ea"/>
              <a:cs typeface="+mn-cs"/>
            </a:rPr>
            <a:t>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screening test 1 and then 2 and 3</a:t>
          </a:r>
          <a:r>
            <a:rPr lang="en-GB" sz="1200" b="1">
              <a:solidFill>
                <a:schemeClr val="bg1"/>
              </a:solidFill>
            </a:rPr>
            <a:t>. </a:t>
          </a:r>
          <a:br>
            <a:rPr lang="en-GB" sz="1200" b="1">
              <a:solidFill>
                <a:schemeClr val="bg1"/>
              </a:solidFill>
            </a:rPr>
          </a:br>
          <a:endParaRPr lang="en-GB" sz="1200" b="1">
            <a:solidFill>
              <a:schemeClr val="bg1"/>
            </a:solidFill>
          </a:endParaRPr>
        </a:p>
        <a:p>
          <a:pPr algn="l"/>
          <a:r>
            <a:rPr lang="en-GB" sz="1200" b="1">
              <a:solidFill>
                <a:schemeClr val="bg1"/>
              </a:solidFill>
            </a:rPr>
            <a:t>3. Add the background concentration.</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1277954" name="Button 2" hidden="1">
              <a:extLst>
                <a:ext uri="{63B3BB69-23CF-44E3-9099-C40C66FF867C}">
                  <a14:compatExt spid="_x0000_s1277954"/>
                </a:ext>
                <a:ext uri="{FF2B5EF4-FFF2-40B4-BE49-F238E27FC236}">
                  <a16:creationId xmlns:a16="http://schemas.microsoft.com/office/drawing/2014/main" id="{00000000-0008-0000-0700-000002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2</xdr:col>
          <xdr:colOff>304800</xdr:colOff>
          <xdr:row>0</xdr:row>
          <xdr:rowOff>1095375</xdr:rowOff>
        </xdr:to>
        <xdr:sp macro="" textlink="">
          <xdr:nvSpPr>
            <xdr:cNvPr id="1277955" name="Button 3" hidden="1">
              <a:extLst>
                <a:ext uri="{63B3BB69-23CF-44E3-9099-C40C66FF867C}">
                  <a14:compatExt spid="_x0000_s1277955"/>
                </a:ext>
                <a:ext uri="{FF2B5EF4-FFF2-40B4-BE49-F238E27FC236}">
                  <a16:creationId xmlns:a16="http://schemas.microsoft.com/office/drawing/2014/main" id="{00000000-0008-0000-0700-000003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352425</xdr:colOff>
          <xdr:row>0</xdr:row>
          <xdr:rowOff>876300</xdr:rowOff>
        </xdr:from>
        <xdr:to>
          <xdr:col>2</xdr:col>
          <xdr:colOff>904875</xdr:colOff>
          <xdr:row>0</xdr:row>
          <xdr:rowOff>1095375</xdr:rowOff>
        </xdr:to>
        <xdr:sp macro="" textlink="">
          <xdr:nvSpPr>
            <xdr:cNvPr id="1277956" name="Button 4" hidden="1">
              <a:extLst>
                <a:ext uri="{63B3BB69-23CF-44E3-9099-C40C66FF867C}">
                  <a14:compatExt spid="_x0000_s1277956"/>
                </a:ext>
                <a:ext uri="{FF2B5EF4-FFF2-40B4-BE49-F238E27FC236}">
                  <a16:creationId xmlns:a16="http://schemas.microsoft.com/office/drawing/2014/main" id="{00000000-0008-0000-0700-000004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1277957" name="Button 5" hidden="1">
              <a:extLst>
                <a:ext uri="{63B3BB69-23CF-44E3-9099-C40C66FF867C}">
                  <a14:compatExt spid="_x0000_s1277957"/>
                </a:ext>
                <a:ext uri="{FF2B5EF4-FFF2-40B4-BE49-F238E27FC236}">
                  <a16:creationId xmlns:a16="http://schemas.microsoft.com/office/drawing/2014/main" id="{00000000-0008-0000-0700-000005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962025</xdr:colOff>
          <xdr:row>0</xdr:row>
          <xdr:rowOff>876300</xdr:rowOff>
        </xdr:from>
        <xdr:to>
          <xdr:col>2</xdr:col>
          <xdr:colOff>1304925</xdr:colOff>
          <xdr:row>0</xdr:row>
          <xdr:rowOff>1095375</xdr:rowOff>
        </xdr:to>
        <xdr:sp macro="" textlink="">
          <xdr:nvSpPr>
            <xdr:cNvPr id="1277958" name="Button 6" hidden="1">
              <a:extLst>
                <a:ext uri="{63B3BB69-23CF-44E3-9099-C40C66FF867C}">
                  <a14:compatExt spid="_x0000_s1277958"/>
                </a:ext>
                <a:ext uri="{FF2B5EF4-FFF2-40B4-BE49-F238E27FC236}">
                  <a16:creationId xmlns:a16="http://schemas.microsoft.com/office/drawing/2014/main" id="{00000000-0008-0000-0700-000006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1352550</xdr:colOff>
          <xdr:row>0</xdr:row>
          <xdr:rowOff>876300</xdr:rowOff>
        </xdr:from>
        <xdr:to>
          <xdr:col>3</xdr:col>
          <xdr:colOff>790575</xdr:colOff>
          <xdr:row>0</xdr:row>
          <xdr:rowOff>1095375</xdr:rowOff>
        </xdr:to>
        <xdr:sp macro="" textlink="">
          <xdr:nvSpPr>
            <xdr:cNvPr id="1277959" name="Button 7" hidden="1">
              <a:extLst>
                <a:ext uri="{63B3BB69-23CF-44E3-9099-C40C66FF867C}">
                  <a14:compatExt spid="_x0000_s1277959"/>
                </a:ext>
                <a:ext uri="{FF2B5EF4-FFF2-40B4-BE49-F238E27FC236}">
                  <a16:creationId xmlns:a16="http://schemas.microsoft.com/office/drawing/2014/main" id="{00000000-0008-0000-0700-000007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838200</xdr:colOff>
          <xdr:row>0</xdr:row>
          <xdr:rowOff>876300</xdr:rowOff>
        </xdr:from>
        <xdr:to>
          <xdr:col>4</xdr:col>
          <xdr:colOff>76200</xdr:colOff>
          <xdr:row>0</xdr:row>
          <xdr:rowOff>1095375</xdr:rowOff>
        </xdr:to>
        <xdr:sp macro="" textlink="">
          <xdr:nvSpPr>
            <xdr:cNvPr id="1277960" name="Button 8" hidden="1">
              <a:extLst>
                <a:ext uri="{63B3BB69-23CF-44E3-9099-C40C66FF867C}">
                  <a14:compatExt spid="_x0000_s1277960"/>
                </a:ext>
                <a:ext uri="{FF2B5EF4-FFF2-40B4-BE49-F238E27FC236}">
                  <a16:creationId xmlns:a16="http://schemas.microsoft.com/office/drawing/2014/main" id="{00000000-0008-0000-0700-000008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104775</xdr:colOff>
          <xdr:row>0</xdr:row>
          <xdr:rowOff>876300</xdr:rowOff>
        </xdr:from>
        <xdr:to>
          <xdr:col>4</xdr:col>
          <xdr:colOff>590550</xdr:colOff>
          <xdr:row>0</xdr:row>
          <xdr:rowOff>1095375</xdr:rowOff>
        </xdr:to>
        <xdr:sp macro="" textlink="">
          <xdr:nvSpPr>
            <xdr:cNvPr id="1277961" name="Button 9" hidden="1">
              <a:extLst>
                <a:ext uri="{63B3BB69-23CF-44E3-9099-C40C66FF867C}">
                  <a14:compatExt spid="_x0000_s1277961"/>
                </a:ext>
                <a:ext uri="{FF2B5EF4-FFF2-40B4-BE49-F238E27FC236}">
                  <a16:creationId xmlns:a16="http://schemas.microsoft.com/office/drawing/2014/main" id="{00000000-0008-0000-0700-000009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619125</xdr:colOff>
          <xdr:row>0</xdr:row>
          <xdr:rowOff>876300</xdr:rowOff>
        </xdr:from>
        <xdr:to>
          <xdr:col>5</xdr:col>
          <xdr:colOff>447675</xdr:colOff>
          <xdr:row>0</xdr:row>
          <xdr:rowOff>1104900</xdr:rowOff>
        </xdr:to>
        <xdr:sp macro="" textlink="">
          <xdr:nvSpPr>
            <xdr:cNvPr id="1277962" name="Button 10" hidden="1">
              <a:extLst>
                <a:ext uri="{63B3BB69-23CF-44E3-9099-C40C66FF867C}">
                  <a14:compatExt spid="_x0000_s1277962"/>
                </a:ext>
                <a:ext uri="{FF2B5EF4-FFF2-40B4-BE49-F238E27FC236}">
                  <a16:creationId xmlns:a16="http://schemas.microsoft.com/office/drawing/2014/main" id="{00000000-0008-0000-0700-00000A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495300</xdr:colOff>
          <xdr:row>0</xdr:row>
          <xdr:rowOff>876300</xdr:rowOff>
        </xdr:from>
        <xdr:to>
          <xdr:col>5</xdr:col>
          <xdr:colOff>962025</xdr:colOff>
          <xdr:row>0</xdr:row>
          <xdr:rowOff>1095375</xdr:rowOff>
        </xdr:to>
        <xdr:sp macro="" textlink="">
          <xdr:nvSpPr>
            <xdr:cNvPr id="1277963" name="Button 11" hidden="1">
              <a:extLst>
                <a:ext uri="{63B3BB69-23CF-44E3-9099-C40C66FF867C}">
                  <a14:compatExt spid="_x0000_s1277963"/>
                </a:ext>
                <a:ext uri="{FF2B5EF4-FFF2-40B4-BE49-F238E27FC236}">
                  <a16:creationId xmlns:a16="http://schemas.microsoft.com/office/drawing/2014/main" id="{00000000-0008-0000-0700-00000B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990600</xdr:colOff>
          <xdr:row>0</xdr:row>
          <xdr:rowOff>866775</xdr:rowOff>
        </xdr:from>
        <xdr:to>
          <xdr:col>6</xdr:col>
          <xdr:colOff>485775</xdr:colOff>
          <xdr:row>0</xdr:row>
          <xdr:rowOff>1095375</xdr:rowOff>
        </xdr:to>
        <xdr:sp macro="" textlink="">
          <xdr:nvSpPr>
            <xdr:cNvPr id="1277964" name="Button 12" hidden="1">
              <a:extLst>
                <a:ext uri="{63B3BB69-23CF-44E3-9099-C40C66FF867C}">
                  <a14:compatExt spid="_x0000_s1277964"/>
                </a:ext>
                <a:ext uri="{FF2B5EF4-FFF2-40B4-BE49-F238E27FC236}">
                  <a16:creationId xmlns:a16="http://schemas.microsoft.com/office/drawing/2014/main" id="{00000000-0008-0000-0700-00000C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542925</xdr:colOff>
          <xdr:row>0</xdr:row>
          <xdr:rowOff>876300</xdr:rowOff>
        </xdr:from>
        <xdr:to>
          <xdr:col>7</xdr:col>
          <xdr:colOff>257175</xdr:colOff>
          <xdr:row>0</xdr:row>
          <xdr:rowOff>1095375</xdr:rowOff>
        </xdr:to>
        <xdr:sp macro="" textlink="">
          <xdr:nvSpPr>
            <xdr:cNvPr id="1277965" name="Button 13" hidden="1">
              <a:extLst>
                <a:ext uri="{63B3BB69-23CF-44E3-9099-C40C66FF867C}">
                  <a14:compatExt spid="_x0000_s1277965"/>
                </a:ext>
                <a:ext uri="{FF2B5EF4-FFF2-40B4-BE49-F238E27FC236}">
                  <a16:creationId xmlns:a16="http://schemas.microsoft.com/office/drawing/2014/main" id="{00000000-0008-0000-0700-00000D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285750</xdr:colOff>
          <xdr:row>0</xdr:row>
          <xdr:rowOff>866775</xdr:rowOff>
        </xdr:from>
        <xdr:to>
          <xdr:col>8</xdr:col>
          <xdr:colOff>495300</xdr:colOff>
          <xdr:row>0</xdr:row>
          <xdr:rowOff>1095375</xdr:rowOff>
        </xdr:to>
        <xdr:sp macro="" textlink="">
          <xdr:nvSpPr>
            <xdr:cNvPr id="1277972" name="Button 20" hidden="1">
              <a:extLst>
                <a:ext uri="{63B3BB69-23CF-44E3-9099-C40C66FF867C}">
                  <a14:compatExt spid="_x0000_s1277972"/>
                </a:ext>
                <a:ext uri="{FF2B5EF4-FFF2-40B4-BE49-F238E27FC236}">
                  <a16:creationId xmlns:a16="http://schemas.microsoft.com/office/drawing/2014/main" id="{00000000-0008-0000-0700-000014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3</xdr:col>
      <xdr:colOff>1012031</xdr:colOff>
      <xdr:row>0</xdr:row>
      <xdr:rowOff>107157</xdr:rowOff>
    </xdr:from>
    <xdr:to>
      <xdr:col>4</xdr:col>
      <xdr:colOff>571499</xdr:colOff>
      <xdr:row>0</xdr:row>
      <xdr:rowOff>357188</xdr:rowOff>
    </xdr:to>
    <xdr:sp macro="" textlink="">
      <xdr:nvSpPr>
        <xdr:cNvPr id="22" name="TextBox 21">
          <a:extLst>
            <a:ext uri="{FF2B5EF4-FFF2-40B4-BE49-F238E27FC236}">
              <a16:creationId xmlns:a16="http://schemas.microsoft.com/office/drawing/2014/main" id="{00000000-0008-0000-0700-000016000000}"/>
            </a:ext>
          </a:extLst>
        </xdr:cNvPr>
        <xdr:cNvSpPr txBox="1"/>
      </xdr:nvSpPr>
      <xdr:spPr>
        <a:xfrm>
          <a:off x="3357562" y="107157"/>
          <a:ext cx="773906" cy="250031"/>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12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11</xdr:col>
      <xdr:colOff>481012</xdr:colOff>
      <xdr:row>0</xdr:row>
      <xdr:rowOff>853563</xdr:rowOff>
    </xdr:from>
    <xdr:to>
      <xdr:col>13</xdr:col>
      <xdr:colOff>226219</xdr:colOff>
      <xdr:row>0</xdr:row>
      <xdr:rowOff>1192487</xdr:rowOff>
    </xdr:to>
    <xdr:sp macro="" textlink="">
      <xdr:nvSpPr>
        <xdr:cNvPr id="28" name="Rectangle 27">
          <a:extLst>
            <a:ext uri="{FF2B5EF4-FFF2-40B4-BE49-F238E27FC236}">
              <a16:creationId xmlns:a16="http://schemas.microsoft.com/office/drawing/2014/main" id="{00000000-0008-0000-0700-00001C000000}"/>
            </a:ext>
          </a:extLst>
        </xdr:cNvPr>
        <xdr:cNvSpPr/>
      </xdr:nvSpPr>
      <xdr:spPr>
        <a:xfrm>
          <a:off x="13006387" y="853563"/>
          <a:ext cx="1471613"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11</xdr:col>
      <xdr:colOff>476248</xdr:colOff>
      <xdr:row>0</xdr:row>
      <xdr:rowOff>107937</xdr:rowOff>
    </xdr:from>
    <xdr:to>
      <xdr:col>13</xdr:col>
      <xdr:colOff>232759</xdr:colOff>
      <xdr:row>0</xdr:row>
      <xdr:rowOff>446861</xdr:rowOff>
    </xdr:to>
    <xdr:sp macro="" textlink="">
      <xdr:nvSpPr>
        <xdr:cNvPr id="30" name="Rectangle 29">
          <a:extLst>
            <a:ext uri="{FF2B5EF4-FFF2-40B4-BE49-F238E27FC236}">
              <a16:creationId xmlns:a16="http://schemas.microsoft.com/office/drawing/2014/main" id="{00000000-0008-0000-0700-00001E000000}"/>
            </a:ext>
          </a:extLst>
        </xdr:cNvPr>
        <xdr:cNvSpPr/>
      </xdr:nvSpPr>
      <xdr:spPr>
        <a:xfrm>
          <a:off x="13001623" y="107937"/>
          <a:ext cx="1482917"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11</xdr:col>
      <xdr:colOff>490537</xdr:colOff>
      <xdr:row>0</xdr:row>
      <xdr:rowOff>487032</xdr:rowOff>
    </xdr:from>
    <xdr:to>
      <xdr:col>13</xdr:col>
      <xdr:colOff>226219</xdr:colOff>
      <xdr:row>0</xdr:row>
      <xdr:rowOff>825956</xdr:rowOff>
    </xdr:to>
    <xdr:sp macro="" textlink="">
      <xdr:nvSpPr>
        <xdr:cNvPr id="32" name="Rectangle 31">
          <a:extLst>
            <a:ext uri="{FF2B5EF4-FFF2-40B4-BE49-F238E27FC236}">
              <a16:creationId xmlns:a16="http://schemas.microsoft.com/office/drawing/2014/main" id="{00000000-0008-0000-0700-000020000000}"/>
            </a:ext>
          </a:extLst>
        </xdr:cNvPr>
        <xdr:cNvSpPr/>
      </xdr:nvSpPr>
      <xdr:spPr>
        <a:xfrm>
          <a:off x="13015912" y="487032"/>
          <a:ext cx="1462088"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4</xdr:col>
          <xdr:colOff>714375</xdr:colOff>
          <xdr:row>0</xdr:row>
          <xdr:rowOff>104775</xdr:rowOff>
        </xdr:from>
        <xdr:to>
          <xdr:col>5</xdr:col>
          <xdr:colOff>457200</xdr:colOff>
          <xdr:row>0</xdr:row>
          <xdr:rowOff>504825</xdr:rowOff>
        </xdr:to>
        <xdr:sp macro="" textlink="">
          <xdr:nvSpPr>
            <xdr:cNvPr id="1277973" name="Button 21" hidden="1">
              <a:extLst>
                <a:ext uri="{63B3BB69-23CF-44E3-9099-C40C66FF867C}">
                  <a14:compatExt spid="_x0000_s1277973"/>
                </a:ext>
                <a:ext uri="{FF2B5EF4-FFF2-40B4-BE49-F238E27FC236}">
                  <a16:creationId xmlns:a16="http://schemas.microsoft.com/office/drawing/2014/main" id="{00000000-0008-0000-0700-000015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542925</xdr:colOff>
          <xdr:row>0</xdr:row>
          <xdr:rowOff>104775</xdr:rowOff>
        </xdr:from>
        <xdr:to>
          <xdr:col>5</xdr:col>
          <xdr:colOff>1238250</xdr:colOff>
          <xdr:row>0</xdr:row>
          <xdr:rowOff>504825</xdr:rowOff>
        </xdr:to>
        <xdr:sp macro="" textlink="">
          <xdr:nvSpPr>
            <xdr:cNvPr id="1277974" name="Button 22" hidden="1">
              <a:extLst>
                <a:ext uri="{63B3BB69-23CF-44E3-9099-C40C66FF867C}">
                  <a14:compatExt spid="_x0000_s1277974"/>
                </a:ext>
                <a:ext uri="{FF2B5EF4-FFF2-40B4-BE49-F238E27FC236}">
                  <a16:creationId xmlns:a16="http://schemas.microsoft.com/office/drawing/2014/main" id="{00000000-0008-0000-0700-000016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1285875</xdr:colOff>
          <xdr:row>0</xdr:row>
          <xdr:rowOff>104775</xdr:rowOff>
        </xdr:from>
        <xdr:to>
          <xdr:col>6</xdr:col>
          <xdr:colOff>704850</xdr:colOff>
          <xdr:row>0</xdr:row>
          <xdr:rowOff>504825</xdr:rowOff>
        </xdr:to>
        <xdr:sp macro="" textlink="">
          <xdr:nvSpPr>
            <xdr:cNvPr id="1277975" name="Button 23" descr="Environment Assessment Home" hidden="1">
              <a:extLst>
                <a:ext uri="{63B3BB69-23CF-44E3-9099-C40C66FF867C}">
                  <a14:compatExt spid="_x0000_s1277975"/>
                </a:ext>
                <a:ext uri="{FF2B5EF4-FFF2-40B4-BE49-F238E27FC236}">
                  <a16:creationId xmlns:a16="http://schemas.microsoft.com/office/drawing/2014/main" id="{00000000-0008-0000-0700-000017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790575</xdr:colOff>
          <xdr:row>0</xdr:row>
          <xdr:rowOff>104775</xdr:rowOff>
        </xdr:from>
        <xdr:to>
          <xdr:col>8</xdr:col>
          <xdr:colOff>371475</xdr:colOff>
          <xdr:row>0</xdr:row>
          <xdr:rowOff>504825</xdr:rowOff>
        </xdr:to>
        <xdr:sp macro="" textlink="">
          <xdr:nvSpPr>
            <xdr:cNvPr id="1277976" name="Button 24" hidden="1">
              <a:extLst>
                <a:ext uri="{63B3BB69-23CF-44E3-9099-C40C66FF867C}">
                  <a14:compatExt spid="_x0000_s1277976"/>
                </a:ext>
                <a:ext uri="{FF2B5EF4-FFF2-40B4-BE49-F238E27FC236}">
                  <a16:creationId xmlns:a16="http://schemas.microsoft.com/office/drawing/2014/main" id="{00000000-0008-0000-0700-000018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457200</xdr:colOff>
          <xdr:row>0</xdr:row>
          <xdr:rowOff>95250</xdr:rowOff>
        </xdr:from>
        <xdr:to>
          <xdr:col>8</xdr:col>
          <xdr:colOff>1371600</xdr:colOff>
          <xdr:row>0</xdr:row>
          <xdr:rowOff>495300</xdr:rowOff>
        </xdr:to>
        <xdr:sp macro="" textlink="">
          <xdr:nvSpPr>
            <xdr:cNvPr id="1277977" name="Button 25" hidden="1">
              <a:extLst>
                <a:ext uri="{63B3BB69-23CF-44E3-9099-C40C66FF867C}">
                  <a14:compatExt spid="_x0000_s1277977"/>
                </a:ext>
                <a:ext uri="{FF2B5EF4-FFF2-40B4-BE49-F238E27FC236}">
                  <a16:creationId xmlns:a16="http://schemas.microsoft.com/office/drawing/2014/main" id="{00000000-0008-0000-0700-0000198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9.xml><?xml version="1.0" encoding="utf-8"?>
<xdr:wsDr xmlns:xdr="http://schemas.openxmlformats.org/drawingml/2006/spreadsheetDrawing" xmlns:a="http://schemas.openxmlformats.org/drawingml/2006/main">
  <xdr:twoCellAnchor>
    <xdr:from>
      <xdr:col>0</xdr:col>
      <xdr:colOff>83343</xdr:colOff>
      <xdr:row>0</xdr:row>
      <xdr:rowOff>71437</xdr:rowOff>
    </xdr:from>
    <xdr:to>
      <xdr:col>2</xdr:col>
      <xdr:colOff>1369219</xdr:colOff>
      <xdr:row>0</xdr:row>
      <xdr:rowOff>547687</xdr:rowOff>
    </xdr:to>
    <xdr:sp macro="" textlink="">
      <xdr:nvSpPr>
        <xdr:cNvPr id="3" name="Rectangle 2">
          <a:extLst>
            <a:ext uri="{FF2B5EF4-FFF2-40B4-BE49-F238E27FC236}">
              <a16:creationId xmlns:a16="http://schemas.microsoft.com/office/drawing/2014/main" id="{00000000-0008-0000-0800-000003000000}"/>
            </a:ext>
          </a:extLst>
        </xdr:cNvPr>
        <xdr:cNvSpPr/>
      </xdr:nvSpPr>
      <xdr:spPr>
        <a:xfrm>
          <a:off x="83343" y="71437"/>
          <a:ext cx="2393157" cy="4762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Test</a:t>
          </a:r>
          <a:r>
            <a:rPr lang="en-GB" sz="1400" b="1" baseline="0"/>
            <a:t> 1</a:t>
          </a:r>
          <a:endParaRPr lang="en-GB" sz="1400" b="1"/>
        </a:p>
      </xdr:txBody>
    </xdr:sp>
    <xdr:clientData/>
  </xdr:twoCellAnchor>
  <xdr:twoCellAnchor>
    <xdr:from>
      <xdr:col>6</xdr:col>
      <xdr:colOff>881061</xdr:colOff>
      <xdr:row>0</xdr:row>
      <xdr:rowOff>95256</xdr:rowOff>
    </xdr:from>
    <xdr:to>
      <xdr:col>10</xdr:col>
      <xdr:colOff>666748</xdr:colOff>
      <xdr:row>1</xdr:row>
      <xdr:rowOff>23812</xdr:rowOff>
    </xdr:to>
    <xdr:sp macro="" textlink="">
      <xdr:nvSpPr>
        <xdr:cNvPr id="4" name="Rectangle 3">
          <a:extLst>
            <a:ext uri="{FF2B5EF4-FFF2-40B4-BE49-F238E27FC236}">
              <a16:creationId xmlns:a16="http://schemas.microsoft.com/office/drawing/2014/main" id="{00000000-0008-0000-0800-000004000000}"/>
            </a:ext>
          </a:extLst>
        </xdr:cNvPr>
        <xdr:cNvSpPr/>
      </xdr:nvSpPr>
      <xdr:spPr>
        <a:xfrm>
          <a:off x="9810749" y="95256"/>
          <a:ext cx="4929187" cy="1452556"/>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200" b="1">
              <a:solidFill>
                <a:schemeClr val="bg1"/>
              </a:solidFill>
              <a:effectLst/>
              <a:latin typeface="+mn-lt"/>
              <a:ea typeface="+mn-ea"/>
              <a:cs typeface="+mn-cs"/>
            </a:rPr>
            <a:t>1. Click on the "screening 1" button to run screening test 1. </a:t>
          </a:r>
          <a:br>
            <a:rPr lang="en-GB" sz="1200" b="1">
              <a:solidFill>
                <a:schemeClr val="bg1"/>
              </a:solidFill>
              <a:effectLst/>
              <a:latin typeface="+mn-lt"/>
              <a:ea typeface="+mn-ea"/>
              <a:cs typeface="+mn-cs"/>
            </a:rPr>
          </a:br>
          <a:br>
            <a:rPr lang="en-GB" sz="1200" b="1">
              <a:solidFill>
                <a:schemeClr val="bg1"/>
              </a:solidFill>
              <a:effectLst/>
              <a:latin typeface="+mn-lt"/>
              <a:ea typeface="+mn-ea"/>
              <a:cs typeface="+mn-cs"/>
            </a:rPr>
          </a:br>
          <a:r>
            <a:rPr lang="en-GB" sz="1200" b="1">
              <a:solidFill>
                <a:schemeClr val="bg1"/>
              </a:solidFill>
              <a:effectLst/>
              <a:latin typeface="+mn-lt"/>
              <a:ea typeface="+mn-ea"/>
              <a:cs typeface="+mn-cs"/>
            </a:rPr>
            <a:t>2. 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the test. </a:t>
          </a:r>
          <a:br>
            <a:rPr lang="en-GB" sz="1200" b="1">
              <a:solidFill>
                <a:schemeClr val="bg1"/>
              </a:solidFill>
              <a:effectLst/>
              <a:latin typeface="+mn-lt"/>
              <a:ea typeface="+mn-ea"/>
              <a:cs typeface="+mn-cs"/>
            </a:rPr>
          </a:br>
          <a:endParaRPr lang="en-GB" sz="1200" b="1">
            <a:solidFill>
              <a:schemeClr val="bg1"/>
            </a:solidFill>
            <a:effectLst/>
            <a:latin typeface="+mn-lt"/>
            <a:ea typeface="+mn-ea"/>
            <a:cs typeface="+mn-cs"/>
          </a:endParaRPr>
        </a:p>
        <a:p>
          <a:pPr algn="l"/>
          <a:r>
            <a:rPr lang="en-GB" sz="1200" b="1">
              <a:solidFill>
                <a:schemeClr val="bg1"/>
              </a:solidFill>
              <a:effectLst/>
              <a:latin typeface="+mn-lt"/>
              <a:ea typeface="+mn-ea"/>
              <a:cs typeface="+mn-cs"/>
            </a:rPr>
            <a:t>3. Add comments to the last column ("comments") of the table if relevant.</a:t>
          </a:r>
          <a:endParaRPr lang="en-GB" sz="1200" b="1">
            <a:solidFill>
              <a:schemeClr val="bg1"/>
            </a:solidFill>
            <a:effectLst/>
          </a:endParaRP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2</xdr:col>
          <xdr:colOff>47625</xdr:colOff>
          <xdr:row>0</xdr:row>
          <xdr:rowOff>1095375</xdr:rowOff>
        </xdr:to>
        <xdr:sp macro="" textlink="">
          <xdr:nvSpPr>
            <xdr:cNvPr id="1278978" name="Button 2" hidden="1">
              <a:extLst>
                <a:ext uri="{63B3BB69-23CF-44E3-9099-C40C66FF867C}">
                  <a14:compatExt spid="_x0000_s1278978"/>
                </a:ext>
                <a:ext uri="{FF2B5EF4-FFF2-40B4-BE49-F238E27FC236}">
                  <a16:creationId xmlns:a16="http://schemas.microsoft.com/office/drawing/2014/main" id="{00000000-0008-0000-0800-000002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104775</xdr:colOff>
          <xdr:row>0</xdr:row>
          <xdr:rowOff>876300</xdr:rowOff>
        </xdr:from>
        <xdr:to>
          <xdr:col>2</xdr:col>
          <xdr:colOff>419100</xdr:colOff>
          <xdr:row>0</xdr:row>
          <xdr:rowOff>1095375</xdr:rowOff>
        </xdr:to>
        <xdr:sp macro="" textlink="">
          <xdr:nvSpPr>
            <xdr:cNvPr id="1278979" name="Button 3" hidden="1">
              <a:extLst>
                <a:ext uri="{63B3BB69-23CF-44E3-9099-C40C66FF867C}">
                  <a14:compatExt spid="_x0000_s1278979"/>
                </a:ext>
                <a:ext uri="{FF2B5EF4-FFF2-40B4-BE49-F238E27FC236}">
                  <a16:creationId xmlns:a16="http://schemas.microsoft.com/office/drawing/2014/main" id="{00000000-0008-0000-0800-000003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466725</xdr:colOff>
          <xdr:row>0</xdr:row>
          <xdr:rowOff>876300</xdr:rowOff>
        </xdr:from>
        <xdr:to>
          <xdr:col>2</xdr:col>
          <xdr:colOff>1019175</xdr:colOff>
          <xdr:row>0</xdr:row>
          <xdr:rowOff>1095375</xdr:rowOff>
        </xdr:to>
        <xdr:sp macro="" textlink="">
          <xdr:nvSpPr>
            <xdr:cNvPr id="1278980" name="Button 4" hidden="1">
              <a:extLst>
                <a:ext uri="{63B3BB69-23CF-44E3-9099-C40C66FF867C}">
                  <a14:compatExt spid="_x0000_s1278980"/>
                </a:ext>
                <a:ext uri="{FF2B5EF4-FFF2-40B4-BE49-F238E27FC236}">
                  <a16:creationId xmlns:a16="http://schemas.microsoft.com/office/drawing/2014/main" id="{00000000-0008-0000-0800-000004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1278981" name="Button 5" hidden="1">
              <a:extLst>
                <a:ext uri="{63B3BB69-23CF-44E3-9099-C40C66FF867C}">
                  <a14:compatExt spid="_x0000_s1278981"/>
                </a:ext>
                <a:ext uri="{FF2B5EF4-FFF2-40B4-BE49-F238E27FC236}">
                  <a16:creationId xmlns:a16="http://schemas.microsoft.com/office/drawing/2014/main" id="{00000000-0008-0000-0800-000005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1076325</xdr:colOff>
          <xdr:row>0</xdr:row>
          <xdr:rowOff>876300</xdr:rowOff>
        </xdr:from>
        <xdr:to>
          <xdr:col>2</xdr:col>
          <xdr:colOff>1419225</xdr:colOff>
          <xdr:row>0</xdr:row>
          <xdr:rowOff>1095375</xdr:rowOff>
        </xdr:to>
        <xdr:sp macro="" textlink="">
          <xdr:nvSpPr>
            <xdr:cNvPr id="1278982" name="Button 6" hidden="1">
              <a:extLst>
                <a:ext uri="{63B3BB69-23CF-44E3-9099-C40C66FF867C}">
                  <a14:compatExt spid="_x0000_s1278982"/>
                </a:ext>
                <a:ext uri="{FF2B5EF4-FFF2-40B4-BE49-F238E27FC236}">
                  <a16:creationId xmlns:a16="http://schemas.microsoft.com/office/drawing/2014/main" id="{00000000-0008-0000-0800-000006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1466850</xdr:colOff>
          <xdr:row>0</xdr:row>
          <xdr:rowOff>876300</xdr:rowOff>
        </xdr:from>
        <xdr:to>
          <xdr:col>3</xdr:col>
          <xdr:colOff>419100</xdr:colOff>
          <xdr:row>0</xdr:row>
          <xdr:rowOff>1095375</xdr:rowOff>
        </xdr:to>
        <xdr:sp macro="" textlink="">
          <xdr:nvSpPr>
            <xdr:cNvPr id="1278983" name="Button 7" hidden="1">
              <a:extLst>
                <a:ext uri="{63B3BB69-23CF-44E3-9099-C40C66FF867C}">
                  <a14:compatExt spid="_x0000_s1278983"/>
                </a:ext>
                <a:ext uri="{FF2B5EF4-FFF2-40B4-BE49-F238E27FC236}">
                  <a16:creationId xmlns:a16="http://schemas.microsoft.com/office/drawing/2014/main" id="{00000000-0008-0000-0800-000007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466725</xdr:colOff>
          <xdr:row>0</xdr:row>
          <xdr:rowOff>876300</xdr:rowOff>
        </xdr:from>
        <xdr:to>
          <xdr:col>3</xdr:col>
          <xdr:colOff>923925</xdr:colOff>
          <xdr:row>0</xdr:row>
          <xdr:rowOff>1095375</xdr:rowOff>
        </xdr:to>
        <xdr:sp macro="" textlink="">
          <xdr:nvSpPr>
            <xdr:cNvPr id="1278984" name="Button 8" hidden="1">
              <a:extLst>
                <a:ext uri="{63B3BB69-23CF-44E3-9099-C40C66FF867C}">
                  <a14:compatExt spid="_x0000_s1278984"/>
                </a:ext>
                <a:ext uri="{FF2B5EF4-FFF2-40B4-BE49-F238E27FC236}">
                  <a16:creationId xmlns:a16="http://schemas.microsoft.com/office/drawing/2014/main" id="{00000000-0008-0000-0800-000008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952500</xdr:colOff>
          <xdr:row>0</xdr:row>
          <xdr:rowOff>866775</xdr:rowOff>
        </xdr:from>
        <xdr:to>
          <xdr:col>3</xdr:col>
          <xdr:colOff>1847850</xdr:colOff>
          <xdr:row>0</xdr:row>
          <xdr:rowOff>1095375</xdr:rowOff>
        </xdr:to>
        <xdr:sp macro="" textlink="">
          <xdr:nvSpPr>
            <xdr:cNvPr id="1278985" name="Button 9" hidden="1">
              <a:extLst>
                <a:ext uri="{63B3BB69-23CF-44E3-9099-C40C66FF867C}">
                  <a14:compatExt spid="_x0000_s1278985"/>
                </a:ext>
                <a:ext uri="{FF2B5EF4-FFF2-40B4-BE49-F238E27FC236}">
                  <a16:creationId xmlns:a16="http://schemas.microsoft.com/office/drawing/2014/main" id="{00000000-0008-0000-0800-000009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1905000</xdr:colOff>
          <xdr:row>0</xdr:row>
          <xdr:rowOff>866775</xdr:rowOff>
        </xdr:from>
        <xdr:to>
          <xdr:col>3</xdr:col>
          <xdr:colOff>2371725</xdr:colOff>
          <xdr:row>0</xdr:row>
          <xdr:rowOff>1085850</xdr:rowOff>
        </xdr:to>
        <xdr:sp macro="" textlink="">
          <xdr:nvSpPr>
            <xdr:cNvPr id="1278986" name="Button 10" hidden="1">
              <a:extLst>
                <a:ext uri="{63B3BB69-23CF-44E3-9099-C40C66FF867C}">
                  <a14:compatExt spid="_x0000_s1278986"/>
                </a:ext>
                <a:ext uri="{FF2B5EF4-FFF2-40B4-BE49-F238E27FC236}">
                  <a16:creationId xmlns:a16="http://schemas.microsoft.com/office/drawing/2014/main" id="{00000000-0008-0000-0800-00000A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2400300</xdr:colOff>
          <xdr:row>0</xdr:row>
          <xdr:rowOff>866775</xdr:rowOff>
        </xdr:from>
        <xdr:to>
          <xdr:col>3</xdr:col>
          <xdr:colOff>2933700</xdr:colOff>
          <xdr:row>0</xdr:row>
          <xdr:rowOff>1095375</xdr:rowOff>
        </xdr:to>
        <xdr:sp macro="" textlink="">
          <xdr:nvSpPr>
            <xdr:cNvPr id="1278987" name="Button 11" hidden="1">
              <a:extLst>
                <a:ext uri="{63B3BB69-23CF-44E3-9099-C40C66FF867C}">
                  <a14:compatExt spid="_x0000_s1278987"/>
                </a:ext>
                <a:ext uri="{FF2B5EF4-FFF2-40B4-BE49-F238E27FC236}">
                  <a16:creationId xmlns:a16="http://schemas.microsoft.com/office/drawing/2014/main" id="{00000000-0008-0000-0800-00000B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2971800</xdr:colOff>
          <xdr:row>0</xdr:row>
          <xdr:rowOff>866775</xdr:rowOff>
        </xdr:from>
        <xdr:to>
          <xdr:col>4</xdr:col>
          <xdr:colOff>238125</xdr:colOff>
          <xdr:row>0</xdr:row>
          <xdr:rowOff>1085850</xdr:rowOff>
        </xdr:to>
        <xdr:sp macro="" textlink="">
          <xdr:nvSpPr>
            <xdr:cNvPr id="1278988" name="Button 12" hidden="1">
              <a:extLst>
                <a:ext uri="{63B3BB69-23CF-44E3-9099-C40C66FF867C}">
                  <a14:compatExt spid="_x0000_s1278988"/>
                </a:ext>
                <a:ext uri="{FF2B5EF4-FFF2-40B4-BE49-F238E27FC236}">
                  <a16:creationId xmlns:a16="http://schemas.microsoft.com/office/drawing/2014/main" id="{00000000-0008-0000-0800-00000C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266700</xdr:colOff>
          <xdr:row>0</xdr:row>
          <xdr:rowOff>866775</xdr:rowOff>
        </xdr:from>
        <xdr:to>
          <xdr:col>5</xdr:col>
          <xdr:colOff>47625</xdr:colOff>
          <xdr:row>0</xdr:row>
          <xdr:rowOff>1085850</xdr:rowOff>
        </xdr:to>
        <xdr:sp macro="" textlink="">
          <xdr:nvSpPr>
            <xdr:cNvPr id="1278989" name="Button 13" hidden="1">
              <a:extLst>
                <a:ext uri="{63B3BB69-23CF-44E3-9099-C40C66FF867C}">
                  <a14:compatExt spid="_x0000_s1278989"/>
                </a:ext>
                <a:ext uri="{FF2B5EF4-FFF2-40B4-BE49-F238E27FC236}">
                  <a16:creationId xmlns:a16="http://schemas.microsoft.com/office/drawing/2014/main" id="{00000000-0008-0000-0800-00000D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76200</xdr:colOff>
          <xdr:row>0</xdr:row>
          <xdr:rowOff>857250</xdr:rowOff>
        </xdr:from>
        <xdr:to>
          <xdr:col>5</xdr:col>
          <xdr:colOff>1009650</xdr:colOff>
          <xdr:row>0</xdr:row>
          <xdr:rowOff>1085850</xdr:rowOff>
        </xdr:to>
        <xdr:sp macro="" textlink="">
          <xdr:nvSpPr>
            <xdr:cNvPr id="1278996" name="Button 20" hidden="1">
              <a:extLst>
                <a:ext uri="{63B3BB69-23CF-44E3-9099-C40C66FF867C}">
                  <a14:compatExt spid="_x0000_s1278996"/>
                </a:ext>
                <a:ext uri="{FF2B5EF4-FFF2-40B4-BE49-F238E27FC236}">
                  <a16:creationId xmlns:a16="http://schemas.microsoft.com/office/drawing/2014/main" id="{00000000-0008-0000-0800-000014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1476375</xdr:colOff>
      <xdr:row>0</xdr:row>
      <xdr:rowOff>83343</xdr:rowOff>
    </xdr:from>
    <xdr:to>
      <xdr:col>3</xdr:col>
      <xdr:colOff>321469</xdr:colOff>
      <xdr:row>0</xdr:row>
      <xdr:rowOff>369093</xdr:rowOff>
    </xdr:to>
    <xdr:sp macro="" textlink="">
      <xdr:nvSpPr>
        <xdr:cNvPr id="22" name="TextBox 21">
          <a:extLst>
            <a:ext uri="{FF2B5EF4-FFF2-40B4-BE49-F238E27FC236}">
              <a16:creationId xmlns:a16="http://schemas.microsoft.com/office/drawing/2014/main" id="{00000000-0008-0000-0800-000016000000}"/>
            </a:ext>
          </a:extLst>
        </xdr:cNvPr>
        <xdr:cNvSpPr txBox="1"/>
      </xdr:nvSpPr>
      <xdr:spPr>
        <a:xfrm>
          <a:off x="2583656" y="83343"/>
          <a:ext cx="702469"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13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0</xdr:col>
          <xdr:colOff>152400</xdr:colOff>
          <xdr:row>3</xdr:row>
          <xdr:rowOff>0</xdr:rowOff>
        </xdr:from>
        <xdr:to>
          <xdr:col>1</xdr:col>
          <xdr:colOff>342900</xdr:colOff>
          <xdr:row>3</xdr:row>
          <xdr:rowOff>495300</xdr:rowOff>
        </xdr:to>
        <xdr:sp macro="" textlink="">
          <xdr:nvSpPr>
            <xdr:cNvPr id="1278997" name="Button 21" hidden="1">
              <a:extLst>
                <a:ext uri="{63B3BB69-23CF-44E3-9099-C40C66FF867C}">
                  <a14:compatExt spid="_x0000_s1278997"/>
                </a:ext>
                <a:ext uri="{FF2B5EF4-FFF2-40B4-BE49-F238E27FC236}">
                  <a16:creationId xmlns:a16="http://schemas.microsoft.com/office/drawing/2014/main" id="{00000000-0008-0000-0800-000015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Screening 1</a:t>
              </a:r>
            </a:p>
          </xdr:txBody>
        </xdr:sp>
        <xdr:clientData fPrintsWithSheet="0"/>
      </xdr:twoCellAnchor>
    </mc:Choice>
    <mc:Fallback/>
  </mc:AlternateContent>
  <xdr:twoCellAnchor>
    <xdr:from>
      <xdr:col>11</xdr:col>
      <xdr:colOff>373855</xdr:colOff>
      <xdr:row>0</xdr:row>
      <xdr:rowOff>913094</xdr:rowOff>
    </xdr:from>
    <xdr:to>
      <xdr:col>13</xdr:col>
      <xdr:colOff>273842</xdr:colOff>
      <xdr:row>0</xdr:row>
      <xdr:rowOff>1252018</xdr:rowOff>
    </xdr:to>
    <xdr:sp macro="" textlink="">
      <xdr:nvSpPr>
        <xdr:cNvPr id="34" name="Rectangle 33">
          <a:extLst>
            <a:ext uri="{FF2B5EF4-FFF2-40B4-BE49-F238E27FC236}">
              <a16:creationId xmlns:a16="http://schemas.microsoft.com/office/drawing/2014/main" id="{00000000-0008-0000-0800-000022000000}"/>
            </a:ext>
          </a:extLst>
        </xdr:cNvPr>
        <xdr:cNvSpPr/>
      </xdr:nvSpPr>
      <xdr:spPr>
        <a:xfrm>
          <a:off x="15304293" y="913094"/>
          <a:ext cx="1935955"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11</xdr:col>
      <xdr:colOff>369093</xdr:colOff>
      <xdr:row>0</xdr:row>
      <xdr:rowOff>167468</xdr:rowOff>
    </xdr:from>
    <xdr:to>
      <xdr:col>13</xdr:col>
      <xdr:colOff>238125</xdr:colOff>
      <xdr:row>0</xdr:row>
      <xdr:rowOff>506392</xdr:rowOff>
    </xdr:to>
    <xdr:sp macro="" textlink="">
      <xdr:nvSpPr>
        <xdr:cNvPr id="36" name="Rectangle 35">
          <a:extLst>
            <a:ext uri="{FF2B5EF4-FFF2-40B4-BE49-F238E27FC236}">
              <a16:creationId xmlns:a16="http://schemas.microsoft.com/office/drawing/2014/main" id="{00000000-0008-0000-0800-000024000000}"/>
            </a:ext>
          </a:extLst>
        </xdr:cNvPr>
        <xdr:cNvSpPr/>
      </xdr:nvSpPr>
      <xdr:spPr>
        <a:xfrm>
          <a:off x="15299531" y="167468"/>
          <a:ext cx="1905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11</xdr:col>
      <xdr:colOff>383381</xdr:colOff>
      <xdr:row>0</xdr:row>
      <xdr:rowOff>546563</xdr:rowOff>
    </xdr:from>
    <xdr:to>
      <xdr:col>13</xdr:col>
      <xdr:colOff>261937</xdr:colOff>
      <xdr:row>0</xdr:row>
      <xdr:rowOff>885487</xdr:rowOff>
    </xdr:to>
    <xdr:sp macro="" textlink="">
      <xdr:nvSpPr>
        <xdr:cNvPr id="38" name="Rectangle 37">
          <a:extLst>
            <a:ext uri="{FF2B5EF4-FFF2-40B4-BE49-F238E27FC236}">
              <a16:creationId xmlns:a16="http://schemas.microsoft.com/office/drawing/2014/main" id="{00000000-0008-0000-0800-000026000000}"/>
            </a:ext>
          </a:extLst>
        </xdr:cNvPr>
        <xdr:cNvSpPr/>
      </xdr:nvSpPr>
      <xdr:spPr>
        <a:xfrm>
          <a:off x="15313819" y="546563"/>
          <a:ext cx="1914524"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409575</xdr:colOff>
          <xdr:row>0</xdr:row>
          <xdr:rowOff>95250</xdr:rowOff>
        </xdr:from>
        <xdr:to>
          <xdr:col>3</xdr:col>
          <xdr:colOff>933450</xdr:colOff>
          <xdr:row>0</xdr:row>
          <xdr:rowOff>495300</xdr:rowOff>
        </xdr:to>
        <xdr:sp macro="" textlink="">
          <xdr:nvSpPr>
            <xdr:cNvPr id="1278998" name="Button 22" hidden="1">
              <a:extLst>
                <a:ext uri="{63B3BB69-23CF-44E3-9099-C40C66FF867C}">
                  <a14:compatExt spid="_x0000_s1278998"/>
                </a:ext>
                <a:ext uri="{FF2B5EF4-FFF2-40B4-BE49-F238E27FC236}">
                  <a16:creationId xmlns:a16="http://schemas.microsoft.com/office/drawing/2014/main" id="{00000000-0008-0000-0800-000016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1009650</xdr:colOff>
          <xdr:row>0</xdr:row>
          <xdr:rowOff>95250</xdr:rowOff>
        </xdr:from>
        <xdr:to>
          <xdr:col>3</xdr:col>
          <xdr:colOff>2085975</xdr:colOff>
          <xdr:row>0</xdr:row>
          <xdr:rowOff>495300</xdr:rowOff>
        </xdr:to>
        <xdr:sp macro="" textlink="">
          <xdr:nvSpPr>
            <xdr:cNvPr id="1278999" name="Button 23" hidden="1">
              <a:extLst>
                <a:ext uri="{63B3BB69-23CF-44E3-9099-C40C66FF867C}">
                  <a14:compatExt spid="_x0000_s1278999"/>
                </a:ext>
                <a:ext uri="{FF2B5EF4-FFF2-40B4-BE49-F238E27FC236}">
                  <a16:creationId xmlns:a16="http://schemas.microsoft.com/office/drawing/2014/main" id="{00000000-0008-0000-0800-000017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2152650</xdr:colOff>
          <xdr:row>0</xdr:row>
          <xdr:rowOff>95250</xdr:rowOff>
        </xdr:from>
        <xdr:to>
          <xdr:col>4</xdr:col>
          <xdr:colOff>123825</xdr:colOff>
          <xdr:row>0</xdr:row>
          <xdr:rowOff>495300</xdr:rowOff>
        </xdr:to>
        <xdr:sp macro="" textlink="">
          <xdr:nvSpPr>
            <xdr:cNvPr id="1279000" name="Button 24" descr="Environment Assessment Home" hidden="1">
              <a:extLst>
                <a:ext uri="{63B3BB69-23CF-44E3-9099-C40C66FF867C}">
                  <a14:compatExt spid="_x0000_s1279000"/>
                </a:ext>
                <a:ext uri="{FF2B5EF4-FFF2-40B4-BE49-F238E27FC236}">
                  <a16:creationId xmlns:a16="http://schemas.microsoft.com/office/drawing/2014/main" id="{00000000-0008-0000-0800-000018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200025</xdr:colOff>
          <xdr:row>0</xdr:row>
          <xdr:rowOff>95250</xdr:rowOff>
        </xdr:from>
        <xdr:to>
          <xdr:col>5</xdr:col>
          <xdr:colOff>285750</xdr:colOff>
          <xdr:row>0</xdr:row>
          <xdr:rowOff>495300</xdr:rowOff>
        </xdr:to>
        <xdr:sp macro="" textlink="">
          <xdr:nvSpPr>
            <xdr:cNvPr id="1279001" name="Button 25" hidden="1">
              <a:extLst>
                <a:ext uri="{63B3BB69-23CF-44E3-9099-C40C66FF867C}">
                  <a14:compatExt spid="_x0000_s1279001"/>
                </a:ext>
                <a:ext uri="{FF2B5EF4-FFF2-40B4-BE49-F238E27FC236}">
                  <a16:creationId xmlns:a16="http://schemas.microsoft.com/office/drawing/2014/main" id="{00000000-0008-0000-0800-000019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381000</xdr:colOff>
          <xdr:row>0</xdr:row>
          <xdr:rowOff>95250</xdr:rowOff>
        </xdr:from>
        <xdr:to>
          <xdr:col>5</xdr:col>
          <xdr:colOff>1304925</xdr:colOff>
          <xdr:row>0</xdr:row>
          <xdr:rowOff>495300</xdr:rowOff>
        </xdr:to>
        <xdr:sp macro="" textlink="">
          <xdr:nvSpPr>
            <xdr:cNvPr id="1279002" name="Button 26" hidden="1">
              <a:extLst>
                <a:ext uri="{63B3BB69-23CF-44E3-9099-C40C66FF867C}">
                  <a14:compatExt spid="_x0000_s1279002"/>
                </a:ext>
                <a:ext uri="{FF2B5EF4-FFF2-40B4-BE49-F238E27FC236}">
                  <a16:creationId xmlns:a16="http://schemas.microsoft.com/office/drawing/2014/main" id="{00000000-0008-0000-0800-00001A8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10.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66675</xdr:rowOff>
        </xdr:from>
        <xdr:to>
          <xdr:col>1</xdr:col>
          <xdr:colOff>323850</xdr:colOff>
          <xdr:row>3</xdr:row>
          <xdr:rowOff>447675</xdr:rowOff>
        </xdr:to>
        <xdr:sp macro="" textlink="">
          <xdr:nvSpPr>
            <xdr:cNvPr id="1280001" name="Button 1" descr="v3 Run" hidden="1">
              <a:extLst>
                <a:ext uri="{63B3BB69-23CF-44E3-9099-C40C66FF867C}">
                  <a14:compatExt spid="_x0000_s1280001"/>
                </a:ext>
                <a:ext uri="{FF2B5EF4-FFF2-40B4-BE49-F238E27FC236}">
                  <a16:creationId xmlns:a16="http://schemas.microsoft.com/office/drawing/2014/main" id="{00000000-0008-0000-0900-000001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a:t>
              </a:r>
            </a:p>
            <a:p>
              <a:pPr algn="ctr" rtl="0">
                <a:defRPr sz="1000"/>
              </a:pPr>
              <a:r>
                <a:rPr lang="en-GB" sz="1000" b="0" i="0" u="none" strike="noStrike" baseline="0">
                  <a:solidFill>
                    <a:srgbClr val="000000"/>
                  </a:solidFill>
                  <a:latin typeface="Arial"/>
                  <a:cs typeface="Arial"/>
                </a:rPr>
                <a:t>2</a:t>
              </a:r>
            </a:p>
          </xdr:txBody>
        </xdr:sp>
        <xdr:clientData fPrintsWithSheet="0"/>
      </xdr:twoCellAnchor>
    </mc:Choice>
    <mc:Fallback/>
  </mc:AlternateContent>
  <xdr:twoCellAnchor>
    <xdr:from>
      <xdr:col>0</xdr:col>
      <xdr:colOff>35719</xdr:colOff>
      <xdr:row>0</xdr:row>
      <xdr:rowOff>45245</xdr:rowOff>
    </xdr:from>
    <xdr:to>
      <xdr:col>3</xdr:col>
      <xdr:colOff>1440656</xdr:colOff>
      <xdr:row>0</xdr:row>
      <xdr:rowOff>547687</xdr:rowOff>
    </xdr:to>
    <xdr:sp macro="" textlink="">
      <xdr:nvSpPr>
        <xdr:cNvPr id="3" name="Rectangle 2">
          <a:extLst>
            <a:ext uri="{FF2B5EF4-FFF2-40B4-BE49-F238E27FC236}">
              <a16:creationId xmlns:a16="http://schemas.microsoft.com/office/drawing/2014/main" id="{00000000-0008-0000-0900-000003000000}"/>
            </a:ext>
          </a:extLst>
        </xdr:cNvPr>
        <xdr:cNvSpPr/>
      </xdr:nvSpPr>
      <xdr:spPr>
        <a:xfrm>
          <a:off x="35719" y="45245"/>
          <a:ext cx="3559968" cy="50244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Test</a:t>
          </a:r>
          <a:r>
            <a:rPr lang="en-GB" sz="1400" b="1" baseline="0"/>
            <a:t> 2</a:t>
          </a:r>
          <a:endParaRPr lang="en-GB" sz="1400" b="1"/>
        </a:p>
      </xdr:txBody>
    </xdr:sp>
    <xdr:clientData/>
  </xdr:twoCellAnchor>
  <mc:AlternateContent xmlns:mc="http://schemas.openxmlformats.org/markup-compatibility/2006">
    <mc:Choice xmlns:a14="http://schemas.microsoft.com/office/drawing/2010/main" Requires="a14">
      <xdr:twoCellAnchor>
        <xdr:from>
          <xdr:col>1</xdr:col>
          <xdr:colOff>114300</xdr:colOff>
          <xdr:row>0</xdr:row>
          <xdr:rowOff>838200</xdr:rowOff>
        </xdr:from>
        <xdr:to>
          <xdr:col>1</xdr:col>
          <xdr:colOff>438150</xdr:colOff>
          <xdr:row>0</xdr:row>
          <xdr:rowOff>1057275</xdr:rowOff>
        </xdr:to>
        <xdr:sp macro="" textlink="">
          <xdr:nvSpPr>
            <xdr:cNvPr id="1280002" name="Button 2" hidden="1">
              <a:extLst>
                <a:ext uri="{63B3BB69-23CF-44E3-9099-C40C66FF867C}">
                  <a14:compatExt spid="_x0000_s1280002"/>
                </a:ext>
                <a:ext uri="{FF2B5EF4-FFF2-40B4-BE49-F238E27FC236}">
                  <a16:creationId xmlns:a16="http://schemas.microsoft.com/office/drawing/2014/main" id="{00000000-0008-0000-0900-000002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495300</xdr:colOff>
          <xdr:row>0</xdr:row>
          <xdr:rowOff>838200</xdr:rowOff>
        </xdr:from>
        <xdr:to>
          <xdr:col>2</xdr:col>
          <xdr:colOff>200025</xdr:colOff>
          <xdr:row>0</xdr:row>
          <xdr:rowOff>1057275</xdr:rowOff>
        </xdr:to>
        <xdr:sp macro="" textlink="">
          <xdr:nvSpPr>
            <xdr:cNvPr id="1280003" name="Button 3" hidden="1">
              <a:extLst>
                <a:ext uri="{63B3BB69-23CF-44E3-9099-C40C66FF867C}">
                  <a14:compatExt spid="_x0000_s1280003"/>
                </a:ext>
                <a:ext uri="{FF2B5EF4-FFF2-40B4-BE49-F238E27FC236}">
                  <a16:creationId xmlns:a16="http://schemas.microsoft.com/office/drawing/2014/main" id="{00000000-0008-0000-0900-000003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838200</xdr:rowOff>
        </xdr:from>
        <xdr:to>
          <xdr:col>2</xdr:col>
          <xdr:colOff>800100</xdr:colOff>
          <xdr:row>0</xdr:row>
          <xdr:rowOff>1057275</xdr:rowOff>
        </xdr:to>
        <xdr:sp macro="" textlink="">
          <xdr:nvSpPr>
            <xdr:cNvPr id="1280004" name="Button 4" hidden="1">
              <a:extLst>
                <a:ext uri="{63B3BB69-23CF-44E3-9099-C40C66FF867C}">
                  <a14:compatExt spid="_x0000_s1280004"/>
                </a:ext>
                <a:ext uri="{FF2B5EF4-FFF2-40B4-BE49-F238E27FC236}">
                  <a16:creationId xmlns:a16="http://schemas.microsoft.com/office/drawing/2014/main" id="{00000000-0008-0000-0900-000004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114300</xdr:colOff>
          <xdr:row>0</xdr:row>
          <xdr:rowOff>838200</xdr:rowOff>
        </xdr:from>
        <xdr:to>
          <xdr:col>1</xdr:col>
          <xdr:colOff>66675</xdr:colOff>
          <xdr:row>0</xdr:row>
          <xdr:rowOff>1057275</xdr:rowOff>
        </xdr:to>
        <xdr:sp macro="" textlink="">
          <xdr:nvSpPr>
            <xdr:cNvPr id="1280005" name="Button 5" hidden="1">
              <a:extLst>
                <a:ext uri="{63B3BB69-23CF-44E3-9099-C40C66FF867C}">
                  <a14:compatExt spid="_x0000_s1280005"/>
                </a:ext>
                <a:ext uri="{FF2B5EF4-FFF2-40B4-BE49-F238E27FC236}">
                  <a16:creationId xmlns:a16="http://schemas.microsoft.com/office/drawing/2014/main" id="{00000000-0008-0000-0900-000005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819150</xdr:colOff>
          <xdr:row>0</xdr:row>
          <xdr:rowOff>838200</xdr:rowOff>
        </xdr:from>
        <xdr:to>
          <xdr:col>3</xdr:col>
          <xdr:colOff>209550</xdr:colOff>
          <xdr:row>0</xdr:row>
          <xdr:rowOff>1057275</xdr:rowOff>
        </xdr:to>
        <xdr:sp macro="" textlink="">
          <xdr:nvSpPr>
            <xdr:cNvPr id="1280006" name="Button 6" hidden="1">
              <a:extLst>
                <a:ext uri="{63B3BB69-23CF-44E3-9099-C40C66FF867C}">
                  <a14:compatExt spid="_x0000_s1280006"/>
                </a:ext>
                <a:ext uri="{FF2B5EF4-FFF2-40B4-BE49-F238E27FC236}">
                  <a16:creationId xmlns:a16="http://schemas.microsoft.com/office/drawing/2014/main" id="{00000000-0008-0000-0900-000006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247650</xdr:colOff>
          <xdr:row>0</xdr:row>
          <xdr:rowOff>838200</xdr:rowOff>
        </xdr:from>
        <xdr:to>
          <xdr:col>3</xdr:col>
          <xdr:colOff>1057275</xdr:colOff>
          <xdr:row>0</xdr:row>
          <xdr:rowOff>1057275</xdr:rowOff>
        </xdr:to>
        <xdr:sp macro="" textlink="">
          <xdr:nvSpPr>
            <xdr:cNvPr id="1280007" name="Button 7" hidden="1">
              <a:extLst>
                <a:ext uri="{63B3BB69-23CF-44E3-9099-C40C66FF867C}">
                  <a14:compatExt spid="_x0000_s1280007"/>
                </a:ext>
                <a:ext uri="{FF2B5EF4-FFF2-40B4-BE49-F238E27FC236}">
                  <a16:creationId xmlns:a16="http://schemas.microsoft.com/office/drawing/2014/main" id="{00000000-0008-0000-0900-000007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1104900</xdr:colOff>
          <xdr:row>0</xdr:row>
          <xdr:rowOff>838200</xdr:rowOff>
        </xdr:from>
        <xdr:to>
          <xdr:col>3</xdr:col>
          <xdr:colOff>1562100</xdr:colOff>
          <xdr:row>0</xdr:row>
          <xdr:rowOff>1057275</xdr:rowOff>
        </xdr:to>
        <xdr:sp macro="" textlink="">
          <xdr:nvSpPr>
            <xdr:cNvPr id="1280008" name="Button 8" hidden="1">
              <a:extLst>
                <a:ext uri="{63B3BB69-23CF-44E3-9099-C40C66FF867C}">
                  <a14:compatExt spid="_x0000_s1280008"/>
                </a:ext>
                <a:ext uri="{FF2B5EF4-FFF2-40B4-BE49-F238E27FC236}">
                  <a16:creationId xmlns:a16="http://schemas.microsoft.com/office/drawing/2014/main" id="{00000000-0008-0000-0900-000008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1590675</xdr:colOff>
          <xdr:row>0</xdr:row>
          <xdr:rowOff>838200</xdr:rowOff>
        </xdr:from>
        <xdr:to>
          <xdr:col>3</xdr:col>
          <xdr:colOff>2466975</xdr:colOff>
          <xdr:row>0</xdr:row>
          <xdr:rowOff>1057275</xdr:rowOff>
        </xdr:to>
        <xdr:sp macro="" textlink="">
          <xdr:nvSpPr>
            <xdr:cNvPr id="1280009" name="Button 9" hidden="1">
              <a:extLst>
                <a:ext uri="{63B3BB69-23CF-44E3-9099-C40C66FF867C}">
                  <a14:compatExt spid="_x0000_s1280009"/>
                </a:ext>
                <a:ext uri="{FF2B5EF4-FFF2-40B4-BE49-F238E27FC236}">
                  <a16:creationId xmlns:a16="http://schemas.microsoft.com/office/drawing/2014/main" id="{00000000-0008-0000-0900-000009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2514600</xdr:colOff>
          <xdr:row>0</xdr:row>
          <xdr:rowOff>838200</xdr:rowOff>
        </xdr:from>
        <xdr:to>
          <xdr:col>3</xdr:col>
          <xdr:colOff>2981325</xdr:colOff>
          <xdr:row>0</xdr:row>
          <xdr:rowOff>1057275</xdr:rowOff>
        </xdr:to>
        <xdr:sp macro="" textlink="">
          <xdr:nvSpPr>
            <xdr:cNvPr id="1280010" name="Button 10" hidden="1">
              <a:extLst>
                <a:ext uri="{63B3BB69-23CF-44E3-9099-C40C66FF867C}">
                  <a14:compatExt spid="_x0000_s1280010"/>
                </a:ext>
                <a:ext uri="{FF2B5EF4-FFF2-40B4-BE49-F238E27FC236}">
                  <a16:creationId xmlns:a16="http://schemas.microsoft.com/office/drawing/2014/main" id="{00000000-0008-0000-0900-00000A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3009900</xdr:colOff>
          <xdr:row>0</xdr:row>
          <xdr:rowOff>838200</xdr:rowOff>
        </xdr:from>
        <xdr:to>
          <xdr:col>3</xdr:col>
          <xdr:colOff>3524250</xdr:colOff>
          <xdr:row>0</xdr:row>
          <xdr:rowOff>1057275</xdr:rowOff>
        </xdr:to>
        <xdr:sp macro="" textlink="">
          <xdr:nvSpPr>
            <xdr:cNvPr id="1280011" name="Button 11" hidden="1">
              <a:extLst>
                <a:ext uri="{63B3BB69-23CF-44E3-9099-C40C66FF867C}">
                  <a14:compatExt spid="_x0000_s1280011"/>
                </a:ext>
                <a:ext uri="{FF2B5EF4-FFF2-40B4-BE49-F238E27FC236}">
                  <a16:creationId xmlns:a16="http://schemas.microsoft.com/office/drawing/2014/main" id="{00000000-0008-0000-0900-00000B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3552825</xdr:colOff>
          <xdr:row>0</xdr:row>
          <xdr:rowOff>838200</xdr:rowOff>
        </xdr:from>
        <xdr:to>
          <xdr:col>4</xdr:col>
          <xdr:colOff>933450</xdr:colOff>
          <xdr:row>0</xdr:row>
          <xdr:rowOff>1057275</xdr:rowOff>
        </xdr:to>
        <xdr:sp macro="" textlink="">
          <xdr:nvSpPr>
            <xdr:cNvPr id="1280012" name="Button 12" hidden="1">
              <a:extLst>
                <a:ext uri="{63B3BB69-23CF-44E3-9099-C40C66FF867C}">
                  <a14:compatExt spid="_x0000_s1280012"/>
                </a:ext>
                <a:ext uri="{FF2B5EF4-FFF2-40B4-BE49-F238E27FC236}">
                  <a16:creationId xmlns:a16="http://schemas.microsoft.com/office/drawing/2014/main" id="{00000000-0008-0000-0900-00000C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962025</xdr:colOff>
          <xdr:row>0</xdr:row>
          <xdr:rowOff>838200</xdr:rowOff>
        </xdr:from>
        <xdr:to>
          <xdr:col>5</xdr:col>
          <xdr:colOff>133350</xdr:colOff>
          <xdr:row>0</xdr:row>
          <xdr:rowOff>1057275</xdr:rowOff>
        </xdr:to>
        <xdr:sp macro="" textlink="">
          <xdr:nvSpPr>
            <xdr:cNvPr id="1280013" name="Button 13" hidden="1">
              <a:extLst>
                <a:ext uri="{63B3BB69-23CF-44E3-9099-C40C66FF867C}">
                  <a14:compatExt spid="_x0000_s1280013"/>
                </a:ext>
                <a:ext uri="{FF2B5EF4-FFF2-40B4-BE49-F238E27FC236}">
                  <a16:creationId xmlns:a16="http://schemas.microsoft.com/office/drawing/2014/main" id="{00000000-0008-0000-0900-00000D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xdr:twoCellAnchor>
    <xdr:from>
      <xdr:col>5</xdr:col>
      <xdr:colOff>2357437</xdr:colOff>
      <xdr:row>0</xdr:row>
      <xdr:rowOff>47624</xdr:rowOff>
    </xdr:from>
    <xdr:to>
      <xdr:col>7</xdr:col>
      <xdr:colOff>180295</xdr:colOff>
      <xdr:row>1</xdr:row>
      <xdr:rowOff>130969</xdr:rowOff>
    </xdr:to>
    <xdr:sp macro="" textlink="">
      <xdr:nvSpPr>
        <xdr:cNvPr id="22" name="Rectangle 21">
          <a:extLst>
            <a:ext uri="{FF2B5EF4-FFF2-40B4-BE49-F238E27FC236}">
              <a16:creationId xmlns:a16="http://schemas.microsoft.com/office/drawing/2014/main" id="{00000000-0008-0000-0900-000016000000}"/>
            </a:ext>
          </a:extLst>
        </xdr:cNvPr>
        <xdr:cNvSpPr/>
      </xdr:nvSpPr>
      <xdr:spPr>
        <a:xfrm>
          <a:off x="9727406" y="47624"/>
          <a:ext cx="4002202" cy="1607345"/>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the "screening 2" button to run screening test 2</a:t>
          </a:r>
          <a:br>
            <a:rPr lang="en-GB" sz="1200" b="1">
              <a:solidFill>
                <a:schemeClr val="bg1"/>
              </a:solidFill>
            </a:rPr>
          </a:br>
          <a:br>
            <a:rPr lang="en-GB" sz="1200" b="1">
              <a:solidFill>
                <a:schemeClr val="bg1"/>
              </a:solidFill>
            </a:rPr>
          </a:br>
          <a:r>
            <a:rPr lang="en-GB" sz="1200" b="1">
              <a:solidFill>
                <a:schemeClr val="bg1"/>
              </a:solidFill>
            </a:rPr>
            <a:t>2. </a:t>
          </a:r>
          <a:r>
            <a:rPr lang="en-GB" sz="1200" b="1">
              <a:solidFill>
                <a:schemeClr val="bg1"/>
              </a:solidFill>
              <a:effectLst/>
              <a:latin typeface="+mn-lt"/>
              <a:ea typeface="+mn-ea"/>
              <a:cs typeface="+mn-cs"/>
            </a:rPr>
            <a:t>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screening test 1 and then 2. </a:t>
          </a:r>
          <a:br>
            <a:rPr lang="en-GB" sz="1200" b="1">
              <a:solidFill>
                <a:schemeClr val="bg1"/>
              </a:solidFill>
              <a:effectLst/>
              <a:latin typeface="+mn-lt"/>
              <a:ea typeface="+mn-ea"/>
              <a:cs typeface="+mn-cs"/>
            </a:rPr>
          </a:br>
          <a:br>
            <a:rPr lang="en-GB" sz="1200" b="1">
              <a:solidFill>
                <a:schemeClr val="bg1"/>
              </a:solidFill>
              <a:effectLst/>
              <a:latin typeface="+mn-lt"/>
              <a:ea typeface="+mn-ea"/>
              <a:cs typeface="+mn-cs"/>
            </a:rPr>
          </a:br>
          <a:r>
            <a:rPr lang="en-GB" sz="1200" b="1">
              <a:solidFill>
                <a:schemeClr val="bg1"/>
              </a:solidFill>
              <a:effectLst/>
              <a:latin typeface="+mn-lt"/>
              <a:ea typeface="+mn-ea"/>
              <a:cs typeface="+mn-cs"/>
            </a:rPr>
            <a:t>3. </a:t>
          </a:r>
          <a:r>
            <a:rPr lang="en-GB" sz="1200" b="1">
              <a:solidFill>
                <a:schemeClr val="bg1"/>
              </a:solidFill>
            </a:rPr>
            <a:t>Add a modelled PC value to the "Modelled PC (avg)" and (max) if relevant.</a:t>
          </a:r>
        </a:p>
      </xdr:txBody>
    </xdr:sp>
    <xdr:clientData/>
  </xdr:twoCellAnchor>
  <mc:AlternateContent xmlns:mc="http://schemas.openxmlformats.org/markup-compatibility/2006">
    <mc:Choice xmlns:a14="http://schemas.microsoft.com/office/drawing/2010/main" Requires="a14">
      <xdr:twoCellAnchor>
        <xdr:from>
          <xdr:col>5</xdr:col>
          <xdr:colOff>190500</xdr:colOff>
          <xdr:row>0</xdr:row>
          <xdr:rowOff>838200</xdr:rowOff>
        </xdr:from>
        <xdr:to>
          <xdr:col>5</xdr:col>
          <xdr:colOff>1123950</xdr:colOff>
          <xdr:row>0</xdr:row>
          <xdr:rowOff>1057275</xdr:rowOff>
        </xdr:to>
        <xdr:sp macro="" textlink="">
          <xdr:nvSpPr>
            <xdr:cNvPr id="1280020" name="Button 20" hidden="1">
              <a:extLst>
                <a:ext uri="{63B3BB69-23CF-44E3-9099-C40C66FF867C}">
                  <a14:compatExt spid="_x0000_s1280020"/>
                </a:ext>
                <a:ext uri="{FF2B5EF4-FFF2-40B4-BE49-F238E27FC236}">
                  <a16:creationId xmlns:a16="http://schemas.microsoft.com/office/drawing/2014/main" id="{00000000-0008-0000-0900-000014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3</xdr:col>
      <xdr:colOff>1559718</xdr:colOff>
      <xdr:row>0</xdr:row>
      <xdr:rowOff>83343</xdr:rowOff>
    </xdr:from>
    <xdr:to>
      <xdr:col>3</xdr:col>
      <xdr:colOff>2285999</xdr:colOff>
      <xdr:row>0</xdr:row>
      <xdr:rowOff>357187</xdr:rowOff>
    </xdr:to>
    <xdr:sp macro="" textlink="">
      <xdr:nvSpPr>
        <xdr:cNvPr id="23" name="TextBox 22">
          <a:extLst>
            <a:ext uri="{FF2B5EF4-FFF2-40B4-BE49-F238E27FC236}">
              <a16:creationId xmlns:a16="http://schemas.microsoft.com/office/drawing/2014/main" id="{00000000-0008-0000-0900-000017000000}"/>
            </a:ext>
          </a:extLst>
        </xdr:cNvPr>
        <xdr:cNvSpPr txBox="1"/>
      </xdr:nvSpPr>
      <xdr:spPr>
        <a:xfrm>
          <a:off x="3714749" y="83343"/>
          <a:ext cx="726281" cy="273844"/>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14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7</xdr:col>
      <xdr:colOff>576263</xdr:colOff>
      <xdr:row>0</xdr:row>
      <xdr:rowOff>853564</xdr:rowOff>
    </xdr:from>
    <xdr:to>
      <xdr:col>9</xdr:col>
      <xdr:colOff>539888</xdr:colOff>
      <xdr:row>0</xdr:row>
      <xdr:rowOff>1192488</xdr:rowOff>
    </xdr:to>
    <xdr:sp macro="" textlink="">
      <xdr:nvSpPr>
        <xdr:cNvPr id="29" name="Rectangle 28">
          <a:extLst>
            <a:ext uri="{FF2B5EF4-FFF2-40B4-BE49-F238E27FC236}">
              <a16:creationId xmlns:a16="http://schemas.microsoft.com/office/drawing/2014/main" id="{00000000-0008-0000-0900-00001D000000}"/>
            </a:ext>
          </a:extLst>
        </xdr:cNvPr>
        <xdr:cNvSpPr/>
      </xdr:nvSpPr>
      <xdr:spPr>
        <a:xfrm>
          <a:off x="14125576" y="853564"/>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7</xdr:col>
      <xdr:colOff>571500</xdr:colOff>
      <xdr:row>0</xdr:row>
      <xdr:rowOff>107938</xdr:rowOff>
    </xdr:from>
    <xdr:to>
      <xdr:col>9</xdr:col>
      <xdr:colOff>535125</xdr:colOff>
      <xdr:row>0</xdr:row>
      <xdr:rowOff>446862</xdr:rowOff>
    </xdr:to>
    <xdr:sp macro="" textlink="">
      <xdr:nvSpPr>
        <xdr:cNvPr id="31" name="Rectangle 30">
          <a:extLst>
            <a:ext uri="{FF2B5EF4-FFF2-40B4-BE49-F238E27FC236}">
              <a16:creationId xmlns:a16="http://schemas.microsoft.com/office/drawing/2014/main" id="{00000000-0008-0000-0900-00001F000000}"/>
            </a:ext>
          </a:extLst>
        </xdr:cNvPr>
        <xdr:cNvSpPr/>
      </xdr:nvSpPr>
      <xdr:spPr>
        <a:xfrm>
          <a:off x="14120813" y="107938"/>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7</xdr:col>
      <xdr:colOff>585788</xdr:colOff>
      <xdr:row>0</xdr:row>
      <xdr:rowOff>487033</xdr:rowOff>
    </xdr:from>
    <xdr:to>
      <xdr:col>9</xdr:col>
      <xdr:colOff>550069</xdr:colOff>
      <xdr:row>0</xdr:row>
      <xdr:rowOff>825957</xdr:rowOff>
    </xdr:to>
    <xdr:sp macro="" textlink="">
      <xdr:nvSpPr>
        <xdr:cNvPr id="33" name="Rectangle 32">
          <a:extLst>
            <a:ext uri="{FF2B5EF4-FFF2-40B4-BE49-F238E27FC236}">
              <a16:creationId xmlns:a16="http://schemas.microsoft.com/office/drawing/2014/main" id="{00000000-0008-0000-0900-000021000000}"/>
            </a:ext>
          </a:extLst>
        </xdr:cNvPr>
        <xdr:cNvSpPr/>
      </xdr:nvSpPr>
      <xdr:spPr>
        <a:xfrm>
          <a:off x="14135101" y="487033"/>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2419350</xdr:colOff>
          <xdr:row>0</xdr:row>
          <xdr:rowOff>85725</xdr:rowOff>
        </xdr:from>
        <xdr:to>
          <xdr:col>3</xdr:col>
          <xdr:colOff>3267075</xdr:colOff>
          <xdr:row>0</xdr:row>
          <xdr:rowOff>485775</xdr:rowOff>
        </xdr:to>
        <xdr:sp macro="" textlink="">
          <xdr:nvSpPr>
            <xdr:cNvPr id="1280021" name="Button 21" hidden="1">
              <a:extLst>
                <a:ext uri="{63B3BB69-23CF-44E3-9099-C40C66FF867C}">
                  <a14:compatExt spid="_x0000_s1280021"/>
                </a:ext>
                <a:ext uri="{FF2B5EF4-FFF2-40B4-BE49-F238E27FC236}">
                  <a16:creationId xmlns:a16="http://schemas.microsoft.com/office/drawing/2014/main" id="{00000000-0008-0000-0900-000015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3343275</xdr:colOff>
          <xdr:row>0</xdr:row>
          <xdr:rowOff>85725</xdr:rowOff>
        </xdr:from>
        <xdr:to>
          <xdr:col>4</xdr:col>
          <xdr:colOff>390525</xdr:colOff>
          <xdr:row>0</xdr:row>
          <xdr:rowOff>485775</xdr:rowOff>
        </xdr:to>
        <xdr:sp macro="" textlink="">
          <xdr:nvSpPr>
            <xdr:cNvPr id="1280022" name="Button 22" hidden="1">
              <a:extLst>
                <a:ext uri="{63B3BB69-23CF-44E3-9099-C40C66FF867C}">
                  <a14:compatExt spid="_x0000_s1280022"/>
                </a:ext>
                <a:ext uri="{FF2B5EF4-FFF2-40B4-BE49-F238E27FC236}">
                  <a16:creationId xmlns:a16="http://schemas.microsoft.com/office/drawing/2014/main" id="{00000000-0008-0000-0900-000016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428625</xdr:colOff>
          <xdr:row>0</xdr:row>
          <xdr:rowOff>85725</xdr:rowOff>
        </xdr:from>
        <xdr:to>
          <xdr:col>5</xdr:col>
          <xdr:colOff>123825</xdr:colOff>
          <xdr:row>0</xdr:row>
          <xdr:rowOff>485775</xdr:rowOff>
        </xdr:to>
        <xdr:sp macro="" textlink="">
          <xdr:nvSpPr>
            <xdr:cNvPr id="1280023" name="Button 23" descr="Environment Assessment Home" hidden="1">
              <a:extLst>
                <a:ext uri="{63B3BB69-23CF-44E3-9099-C40C66FF867C}">
                  <a14:compatExt spid="_x0000_s1280023"/>
                </a:ext>
                <a:ext uri="{FF2B5EF4-FFF2-40B4-BE49-F238E27FC236}">
                  <a16:creationId xmlns:a16="http://schemas.microsoft.com/office/drawing/2014/main" id="{00000000-0008-0000-0900-000017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209550</xdr:colOff>
          <xdr:row>0</xdr:row>
          <xdr:rowOff>85725</xdr:rowOff>
        </xdr:from>
        <xdr:to>
          <xdr:col>5</xdr:col>
          <xdr:colOff>1133475</xdr:colOff>
          <xdr:row>0</xdr:row>
          <xdr:rowOff>485775</xdr:rowOff>
        </xdr:to>
        <xdr:sp macro="" textlink="">
          <xdr:nvSpPr>
            <xdr:cNvPr id="1280024" name="Button 24" hidden="1">
              <a:extLst>
                <a:ext uri="{63B3BB69-23CF-44E3-9099-C40C66FF867C}">
                  <a14:compatExt spid="_x0000_s1280024"/>
                </a:ext>
                <a:ext uri="{FF2B5EF4-FFF2-40B4-BE49-F238E27FC236}">
                  <a16:creationId xmlns:a16="http://schemas.microsoft.com/office/drawing/2014/main" id="{00000000-0008-0000-0900-000018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1209675</xdr:colOff>
          <xdr:row>0</xdr:row>
          <xdr:rowOff>76200</xdr:rowOff>
        </xdr:from>
        <xdr:to>
          <xdr:col>5</xdr:col>
          <xdr:colOff>2133600</xdr:colOff>
          <xdr:row>0</xdr:row>
          <xdr:rowOff>476250</xdr:rowOff>
        </xdr:to>
        <xdr:sp macro="" textlink="">
          <xdr:nvSpPr>
            <xdr:cNvPr id="1280025" name="Button 25" hidden="1">
              <a:extLst>
                <a:ext uri="{63B3BB69-23CF-44E3-9099-C40C66FF867C}">
                  <a14:compatExt spid="_x0000_s1280025"/>
                </a:ext>
                <a:ext uri="{FF2B5EF4-FFF2-40B4-BE49-F238E27FC236}">
                  <a16:creationId xmlns:a16="http://schemas.microsoft.com/office/drawing/2014/main" id="{00000000-0008-0000-0900-0000198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11.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266700</xdr:colOff>
          <xdr:row>3</xdr:row>
          <xdr:rowOff>57150</xdr:rowOff>
        </xdr:from>
        <xdr:to>
          <xdr:col>1</xdr:col>
          <xdr:colOff>333375</xdr:colOff>
          <xdr:row>3</xdr:row>
          <xdr:rowOff>438150</xdr:rowOff>
        </xdr:to>
        <xdr:sp macro="" textlink="">
          <xdr:nvSpPr>
            <xdr:cNvPr id="1281025" name="Button 1" descr="v3 Run" hidden="1">
              <a:extLst>
                <a:ext uri="{63B3BB69-23CF-44E3-9099-C40C66FF867C}">
                  <a14:compatExt spid="_x0000_s1281025"/>
                </a:ext>
                <a:ext uri="{FF2B5EF4-FFF2-40B4-BE49-F238E27FC236}">
                  <a16:creationId xmlns:a16="http://schemas.microsoft.com/office/drawing/2014/main" id="{00000000-0008-0000-0A00-000001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3, 4</a:t>
              </a:r>
            </a:p>
          </xdr:txBody>
        </xdr:sp>
        <xdr:clientData fPrintsWithSheet="0"/>
      </xdr:twoCellAnchor>
    </mc:Choice>
    <mc:Fallback/>
  </mc:AlternateContent>
  <xdr:twoCellAnchor>
    <xdr:from>
      <xdr:col>5</xdr:col>
      <xdr:colOff>3929062</xdr:colOff>
      <xdr:row>0</xdr:row>
      <xdr:rowOff>122463</xdr:rowOff>
    </xdr:from>
    <xdr:to>
      <xdr:col>10</xdr:col>
      <xdr:colOff>690562</xdr:colOff>
      <xdr:row>0</xdr:row>
      <xdr:rowOff>1357312</xdr:rowOff>
    </xdr:to>
    <xdr:sp macro="" textlink="">
      <xdr:nvSpPr>
        <xdr:cNvPr id="3" name="Rectangle 2">
          <a:extLst>
            <a:ext uri="{FF2B5EF4-FFF2-40B4-BE49-F238E27FC236}">
              <a16:creationId xmlns:a16="http://schemas.microsoft.com/office/drawing/2014/main" id="{00000000-0008-0000-0A00-000003000000}"/>
            </a:ext>
          </a:extLst>
        </xdr:cNvPr>
        <xdr:cNvSpPr/>
      </xdr:nvSpPr>
      <xdr:spPr>
        <a:xfrm>
          <a:off x="9405937" y="122463"/>
          <a:ext cx="4750594" cy="1234849"/>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200" b="1">
              <a:solidFill>
                <a:schemeClr val="bg1"/>
              </a:solidFill>
            </a:rPr>
            <a:t>1. Click on the "screening 3" button to run screening test 3. </a:t>
          </a:r>
          <a:br>
            <a:rPr lang="en-GB" sz="1200" b="1">
              <a:solidFill>
                <a:schemeClr val="bg1"/>
              </a:solidFill>
            </a:rPr>
          </a:br>
          <a:br>
            <a:rPr lang="en-GB" sz="1200" b="1">
              <a:solidFill>
                <a:schemeClr val="bg1"/>
              </a:solidFill>
            </a:rPr>
          </a:br>
          <a:r>
            <a:rPr lang="en-GB" sz="1200" b="1">
              <a:solidFill>
                <a:schemeClr val="bg1"/>
              </a:solidFill>
            </a:rPr>
            <a:t>2. </a:t>
          </a:r>
          <a:r>
            <a:rPr lang="en-GB" sz="1200" b="1">
              <a:solidFill>
                <a:schemeClr val="bg1"/>
              </a:solidFill>
              <a:effectLst/>
              <a:latin typeface="+mn-lt"/>
              <a:ea typeface="+mn-ea"/>
              <a:cs typeface="+mn-cs"/>
            </a:rPr>
            <a:t>If you modify anything from the Input table (Receiving</a:t>
          </a:r>
          <a:r>
            <a:rPr lang="en-GB" sz="1200" b="1" baseline="0">
              <a:solidFill>
                <a:schemeClr val="bg1"/>
              </a:solidFill>
              <a:effectLst/>
              <a:latin typeface="+mn-lt"/>
              <a:ea typeface="+mn-ea"/>
              <a:cs typeface="+mn-cs"/>
            </a:rPr>
            <a:t> water bodies and release points)</a:t>
          </a:r>
          <a:r>
            <a:rPr lang="en-GB" sz="1200" b="1">
              <a:solidFill>
                <a:schemeClr val="bg1"/>
              </a:solidFill>
              <a:effectLst/>
              <a:latin typeface="+mn-lt"/>
              <a:ea typeface="+mn-ea"/>
              <a:cs typeface="+mn-cs"/>
            </a:rPr>
            <a:t>, please rerun screening test 1 and then 2 and 3</a:t>
          </a:r>
          <a:r>
            <a:rPr lang="en-GB" sz="1200" b="1">
              <a:solidFill>
                <a:schemeClr val="bg1"/>
              </a:solidFill>
            </a:rPr>
            <a:t>. </a:t>
          </a:r>
          <a:br>
            <a:rPr lang="en-GB" sz="1200" b="1">
              <a:solidFill>
                <a:schemeClr val="bg1"/>
              </a:solidFill>
            </a:rPr>
          </a:br>
          <a:endParaRPr lang="en-GB" sz="1200" b="1">
            <a:solidFill>
              <a:schemeClr val="bg1"/>
            </a:solidFill>
          </a:endParaRPr>
        </a:p>
        <a:p>
          <a:pPr algn="l"/>
          <a:r>
            <a:rPr lang="en-GB" sz="1200" b="1">
              <a:solidFill>
                <a:schemeClr val="bg1"/>
              </a:solidFill>
            </a:rPr>
            <a:t>3. Add the background concentration.</a:t>
          </a:r>
        </a:p>
      </xdr:txBody>
    </xdr:sp>
    <xdr:clientData/>
  </xdr:twoCellAnchor>
  <xdr:twoCellAnchor>
    <xdr:from>
      <xdr:col>0</xdr:col>
      <xdr:colOff>47623</xdr:colOff>
      <xdr:row>0</xdr:row>
      <xdr:rowOff>47625</xdr:rowOff>
    </xdr:from>
    <xdr:to>
      <xdr:col>3</xdr:col>
      <xdr:colOff>1107280</xdr:colOff>
      <xdr:row>0</xdr:row>
      <xdr:rowOff>535781</xdr:rowOff>
    </xdr:to>
    <xdr:sp macro="" textlink="">
      <xdr:nvSpPr>
        <xdr:cNvPr id="4" name="Rectangle 3">
          <a:extLst>
            <a:ext uri="{FF2B5EF4-FFF2-40B4-BE49-F238E27FC236}">
              <a16:creationId xmlns:a16="http://schemas.microsoft.com/office/drawing/2014/main" id="{00000000-0008-0000-0A00-000004000000}"/>
            </a:ext>
          </a:extLst>
        </xdr:cNvPr>
        <xdr:cNvSpPr/>
      </xdr:nvSpPr>
      <xdr:spPr>
        <a:xfrm>
          <a:off x="47623" y="47625"/>
          <a:ext cx="3607595" cy="488156"/>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Tests</a:t>
          </a:r>
          <a:r>
            <a:rPr lang="en-GB" sz="1400" b="1" baseline="0"/>
            <a:t> 3, 4A and 4B</a:t>
          </a:r>
          <a:endParaRPr lang="en-GB" sz="1400" b="1"/>
        </a:p>
      </xdr:txBody>
    </xdr:sp>
    <xdr:clientData/>
  </xdr:twoCellAnchor>
  <mc:AlternateContent xmlns:mc="http://schemas.openxmlformats.org/markup-compatibility/2006">
    <mc:Choice xmlns:a14="http://schemas.microsoft.com/office/drawing/2010/main" Requires="a14">
      <xdr:twoCellAnchor>
        <xdr:from>
          <xdr:col>1</xdr:col>
          <xdr:colOff>142875</xdr:colOff>
          <xdr:row>0</xdr:row>
          <xdr:rowOff>819150</xdr:rowOff>
        </xdr:from>
        <xdr:to>
          <xdr:col>1</xdr:col>
          <xdr:colOff>466725</xdr:colOff>
          <xdr:row>0</xdr:row>
          <xdr:rowOff>1028700</xdr:rowOff>
        </xdr:to>
        <xdr:sp macro="" textlink="">
          <xdr:nvSpPr>
            <xdr:cNvPr id="1281026" name="Button 2" hidden="1">
              <a:extLst>
                <a:ext uri="{63B3BB69-23CF-44E3-9099-C40C66FF867C}">
                  <a14:compatExt spid="_x0000_s1281026"/>
                </a:ext>
                <a:ext uri="{FF2B5EF4-FFF2-40B4-BE49-F238E27FC236}">
                  <a16:creationId xmlns:a16="http://schemas.microsoft.com/office/drawing/2014/main" id="{00000000-0008-0000-0A00-000002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523875</xdr:colOff>
          <xdr:row>0</xdr:row>
          <xdr:rowOff>819150</xdr:rowOff>
        </xdr:from>
        <xdr:to>
          <xdr:col>2</xdr:col>
          <xdr:colOff>200025</xdr:colOff>
          <xdr:row>0</xdr:row>
          <xdr:rowOff>1028700</xdr:rowOff>
        </xdr:to>
        <xdr:sp macro="" textlink="">
          <xdr:nvSpPr>
            <xdr:cNvPr id="1281027" name="Button 3" hidden="1">
              <a:extLst>
                <a:ext uri="{63B3BB69-23CF-44E3-9099-C40C66FF867C}">
                  <a14:compatExt spid="_x0000_s1281027"/>
                </a:ext>
                <a:ext uri="{FF2B5EF4-FFF2-40B4-BE49-F238E27FC236}">
                  <a16:creationId xmlns:a16="http://schemas.microsoft.com/office/drawing/2014/main" id="{00000000-0008-0000-0A00-000003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819150</xdr:rowOff>
        </xdr:from>
        <xdr:to>
          <xdr:col>2</xdr:col>
          <xdr:colOff>800100</xdr:colOff>
          <xdr:row>0</xdr:row>
          <xdr:rowOff>1028700</xdr:rowOff>
        </xdr:to>
        <xdr:sp macro="" textlink="">
          <xdr:nvSpPr>
            <xdr:cNvPr id="1281028" name="Button 4" hidden="1">
              <a:extLst>
                <a:ext uri="{63B3BB69-23CF-44E3-9099-C40C66FF867C}">
                  <a14:compatExt spid="_x0000_s1281028"/>
                </a:ext>
                <a:ext uri="{FF2B5EF4-FFF2-40B4-BE49-F238E27FC236}">
                  <a16:creationId xmlns:a16="http://schemas.microsoft.com/office/drawing/2014/main" id="{00000000-0008-0000-0A00-000004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142875</xdr:colOff>
          <xdr:row>0</xdr:row>
          <xdr:rowOff>819150</xdr:rowOff>
        </xdr:from>
        <xdr:to>
          <xdr:col>1</xdr:col>
          <xdr:colOff>95250</xdr:colOff>
          <xdr:row>0</xdr:row>
          <xdr:rowOff>1028700</xdr:rowOff>
        </xdr:to>
        <xdr:sp macro="" textlink="">
          <xdr:nvSpPr>
            <xdr:cNvPr id="1281029" name="Button 5" hidden="1">
              <a:extLst>
                <a:ext uri="{63B3BB69-23CF-44E3-9099-C40C66FF867C}">
                  <a14:compatExt spid="_x0000_s1281029"/>
                </a:ext>
                <a:ext uri="{FF2B5EF4-FFF2-40B4-BE49-F238E27FC236}">
                  <a16:creationId xmlns:a16="http://schemas.microsoft.com/office/drawing/2014/main" id="{00000000-0008-0000-0A00-000005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857250</xdr:colOff>
          <xdr:row>0</xdr:row>
          <xdr:rowOff>819150</xdr:rowOff>
        </xdr:from>
        <xdr:to>
          <xdr:col>2</xdr:col>
          <xdr:colOff>1200150</xdr:colOff>
          <xdr:row>0</xdr:row>
          <xdr:rowOff>1028700</xdr:rowOff>
        </xdr:to>
        <xdr:sp macro="" textlink="">
          <xdr:nvSpPr>
            <xdr:cNvPr id="1281030" name="Button 6" hidden="1">
              <a:extLst>
                <a:ext uri="{63B3BB69-23CF-44E3-9099-C40C66FF867C}">
                  <a14:compatExt spid="_x0000_s1281030"/>
                </a:ext>
                <a:ext uri="{FF2B5EF4-FFF2-40B4-BE49-F238E27FC236}">
                  <a16:creationId xmlns:a16="http://schemas.microsoft.com/office/drawing/2014/main" id="{00000000-0008-0000-0A00-000006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1257300</xdr:colOff>
          <xdr:row>0</xdr:row>
          <xdr:rowOff>819150</xdr:rowOff>
        </xdr:from>
        <xdr:to>
          <xdr:col>3</xdr:col>
          <xdr:colOff>762000</xdr:colOff>
          <xdr:row>0</xdr:row>
          <xdr:rowOff>1028700</xdr:rowOff>
        </xdr:to>
        <xdr:sp macro="" textlink="">
          <xdr:nvSpPr>
            <xdr:cNvPr id="1281031" name="Button 7" hidden="1">
              <a:extLst>
                <a:ext uri="{63B3BB69-23CF-44E3-9099-C40C66FF867C}">
                  <a14:compatExt spid="_x0000_s1281031"/>
                </a:ext>
                <a:ext uri="{FF2B5EF4-FFF2-40B4-BE49-F238E27FC236}">
                  <a16:creationId xmlns:a16="http://schemas.microsoft.com/office/drawing/2014/main" id="{00000000-0008-0000-0A00-000007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809625</xdr:colOff>
          <xdr:row>0</xdr:row>
          <xdr:rowOff>819150</xdr:rowOff>
        </xdr:from>
        <xdr:to>
          <xdr:col>3</xdr:col>
          <xdr:colOff>1266825</xdr:colOff>
          <xdr:row>0</xdr:row>
          <xdr:rowOff>1028700</xdr:rowOff>
        </xdr:to>
        <xdr:sp macro="" textlink="">
          <xdr:nvSpPr>
            <xdr:cNvPr id="1281032" name="Button 8" hidden="1">
              <a:extLst>
                <a:ext uri="{63B3BB69-23CF-44E3-9099-C40C66FF867C}">
                  <a14:compatExt spid="_x0000_s1281032"/>
                </a:ext>
                <a:ext uri="{FF2B5EF4-FFF2-40B4-BE49-F238E27FC236}">
                  <a16:creationId xmlns:a16="http://schemas.microsoft.com/office/drawing/2014/main" id="{00000000-0008-0000-0A00-000008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1295400</xdr:colOff>
          <xdr:row>0</xdr:row>
          <xdr:rowOff>819150</xdr:rowOff>
        </xdr:from>
        <xdr:to>
          <xdr:col>4</xdr:col>
          <xdr:colOff>276225</xdr:colOff>
          <xdr:row>0</xdr:row>
          <xdr:rowOff>1028700</xdr:rowOff>
        </xdr:to>
        <xdr:sp macro="" textlink="">
          <xdr:nvSpPr>
            <xdr:cNvPr id="1281033" name="Button 9" hidden="1">
              <a:extLst>
                <a:ext uri="{63B3BB69-23CF-44E3-9099-C40C66FF867C}">
                  <a14:compatExt spid="_x0000_s1281033"/>
                </a:ext>
                <a:ext uri="{FF2B5EF4-FFF2-40B4-BE49-F238E27FC236}">
                  <a16:creationId xmlns:a16="http://schemas.microsoft.com/office/drawing/2014/main" id="{00000000-0008-0000-0A00-000009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304800</xdr:colOff>
          <xdr:row>0</xdr:row>
          <xdr:rowOff>819150</xdr:rowOff>
        </xdr:from>
        <xdr:to>
          <xdr:col>4</xdr:col>
          <xdr:colOff>771525</xdr:colOff>
          <xdr:row>0</xdr:row>
          <xdr:rowOff>1028700</xdr:rowOff>
        </xdr:to>
        <xdr:sp macro="" textlink="">
          <xdr:nvSpPr>
            <xdr:cNvPr id="1281034" name="Button 10" hidden="1">
              <a:extLst>
                <a:ext uri="{63B3BB69-23CF-44E3-9099-C40C66FF867C}">
                  <a14:compatExt spid="_x0000_s1281034"/>
                </a:ext>
                <a:ext uri="{FF2B5EF4-FFF2-40B4-BE49-F238E27FC236}">
                  <a16:creationId xmlns:a16="http://schemas.microsoft.com/office/drawing/2014/main" id="{00000000-0008-0000-0A00-00000A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800100</xdr:colOff>
          <xdr:row>0</xdr:row>
          <xdr:rowOff>819150</xdr:rowOff>
        </xdr:from>
        <xdr:to>
          <xdr:col>4</xdr:col>
          <xdr:colOff>1314450</xdr:colOff>
          <xdr:row>0</xdr:row>
          <xdr:rowOff>1028700</xdr:rowOff>
        </xdr:to>
        <xdr:sp macro="" textlink="">
          <xdr:nvSpPr>
            <xdr:cNvPr id="1281035" name="Button 11" hidden="1">
              <a:extLst>
                <a:ext uri="{63B3BB69-23CF-44E3-9099-C40C66FF867C}">
                  <a14:compatExt spid="_x0000_s1281035"/>
                </a:ext>
                <a:ext uri="{FF2B5EF4-FFF2-40B4-BE49-F238E27FC236}">
                  <a16:creationId xmlns:a16="http://schemas.microsoft.com/office/drawing/2014/main" id="{00000000-0008-0000-0A00-00000B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1343025</xdr:colOff>
          <xdr:row>0</xdr:row>
          <xdr:rowOff>819150</xdr:rowOff>
        </xdr:from>
        <xdr:to>
          <xdr:col>5</xdr:col>
          <xdr:colOff>1076325</xdr:colOff>
          <xdr:row>0</xdr:row>
          <xdr:rowOff>1028700</xdr:rowOff>
        </xdr:to>
        <xdr:sp macro="" textlink="">
          <xdr:nvSpPr>
            <xdr:cNvPr id="1281036" name="Button 12" hidden="1">
              <a:extLst>
                <a:ext uri="{63B3BB69-23CF-44E3-9099-C40C66FF867C}">
                  <a14:compatExt spid="_x0000_s1281036"/>
                </a:ext>
                <a:ext uri="{FF2B5EF4-FFF2-40B4-BE49-F238E27FC236}">
                  <a16:creationId xmlns:a16="http://schemas.microsoft.com/office/drawing/2014/main" id="{00000000-0008-0000-0A00-00000C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1104900</xdr:colOff>
          <xdr:row>0</xdr:row>
          <xdr:rowOff>819150</xdr:rowOff>
        </xdr:from>
        <xdr:to>
          <xdr:col>5</xdr:col>
          <xdr:colOff>1714500</xdr:colOff>
          <xdr:row>0</xdr:row>
          <xdr:rowOff>1028700</xdr:rowOff>
        </xdr:to>
        <xdr:sp macro="" textlink="">
          <xdr:nvSpPr>
            <xdr:cNvPr id="1281037" name="Button 13" hidden="1">
              <a:extLst>
                <a:ext uri="{63B3BB69-23CF-44E3-9099-C40C66FF867C}">
                  <a14:compatExt spid="_x0000_s1281037"/>
                </a:ext>
                <a:ext uri="{FF2B5EF4-FFF2-40B4-BE49-F238E27FC236}">
                  <a16:creationId xmlns:a16="http://schemas.microsoft.com/office/drawing/2014/main" id="{00000000-0008-0000-0A00-00000D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1743075</xdr:colOff>
          <xdr:row>0</xdr:row>
          <xdr:rowOff>809625</xdr:rowOff>
        </xdr:from>
        <xdr:to>
          <xdr:col>5</xdr:col>
          <xdr:colOff>2686050</xdr:colOff>
          <xdr:row>0</xdr:row>
          <xdr:rowOff>1038225</xdr:rowOff>
        </xdr:to>
        <xdr:sp macro="" textlink="">
          <xdr:nvSpPr>
            <xdr:cNvPr id="1281044" name="Button 20" hidden="1">
              <a:extLst>
                <a:ext uri="{63B3BB69-23CF-44E3-9099-C40C66FF867C}">
                  <a14:compatExt spid="_x0000_s1281044"/>
                </a:ext>
                <a:ext uri="{FF2B5EF4-FFF2-40B4-BE49-F238E27FC236}">
                  <a16:creationId xmlns:a16="http://schemas.microsoft.com/office/drawing/2014/main" id="{00000000-0008-0000-0A00-000014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3</xdr:col>
      <xdr:colOff>1297781</xdr:colOff>
      <xdr:row>0</xdr:row>
      <xdr:rowOff>59533</xdr:rowOff>
    </xdr:from>
    <xdr:to>
      <xdr:col>4</xdr:col>
      <xdr:colOff>511968</xdr:colOff>
      <xdr:row>0</xdr:row>
      <xdr:rowOff>321469</xdr:rowOff>
    </xdr:to>
    <xdr:sp macro="" textlink="">
      <xdr:nvSpPr>
        <xdr:cNvPr id="22" name="TextBox 21">
          <a:extLst>
            <a:ext uri="{FF2B5EF4-FFF2-40B4-BE49-F238E27FC236}">
              <a16:creationId xmlns:a16="http://schemas.microsoft.com/office/drawing/2014/main" id="{00000000-0008-0000-0A00-000016000000}"/>
            </a:ext>
          </a:extLst>
        </xdr:cNvPr>
        <xdr:cNvSpPr txBox="1"/>
      </xdr:nvSpPr>
      <xdr:spPr>
        <a:xfrm>
          <a:off x="3845719" y="59533"/>
          <a:ext cx="714374" cy="261936"/>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15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10</xdr:col>
      <xdr:colOff>909638</xdr:colOff>
      <xdr:row>0</xdr:row>
      <xdr:rowOff>888501</xdr:rowOff>
    </xdr:from>
    <xdr:to>
      <xdr:col>12</xdr:col>
      <xdr:colOff>242232</xdr:colOff>
      <xdr:row>0</xdr:row>
      <xdr:rowOff>1227425</xdr:rowOff>
    </xdr:to>
    <xdr:sp macro="" textlink="">
      <xdr:nvSpPr>
        <xdr:cNvPr id="23" name="Rectangle 22">
          <a:extLst>
            <a:ext uri="{FF2B5EF4-FFF2-40B4-BE49-F238E27FC236}">
              <a16:creationId xmlns:a16="http://schemas.microsoft.com/office/drawing/2014/main" id="{00000000-0008-0000-0A00-000017000000}"/>
            </a:ext>
          </a:extLst>
        </xdr:cNvPr>
        <xdr:cNvSpPr/>
      </xdr:nvSpPr>
      <xdr:spPr>
        <a:xfrm>
          <a:off x="14375607" y="888501"/>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10</xdr:col>
      <xdr:colOff>904875</xdr:colOff>
      <xdr:row>0</xdr:row>
      <xdr:rowOff>142875</xdr:rowOff>
    </xdr:from>
    <xdr:to>
      <xdr:col>12</xdr:col>
      <xdr:colOff>237469</xdr:colOff>
      <xdr:row>0</xdr:row>
      <xdr:rowOff>481799</xdr:rowOff>
    </xdr:to>
    <xdr:sp macro="" textlink="">
      <xdr:nvSpPr>
        <xdr:cNvPr id="25" name="Rectangle 24">
          <a:extLst>
            <a:ext uri="{FF2B5EF4-FFF2-40B4-BE49-F238E27FC236}">
              <a16:creationId xmlns:a16="http://schemas.microsoft.com/office/drawing/2014/main" id="{00000000-0008-0000-0A00-000019000000}"/>
            </a:ext>
          </a:extLst>
        </xdr:cNvPr>
        <xdr:cNvSpPr/>
      </xdr:nvSpPr>
      <xdr:spPr>
        <a:xfrm>
          <a:off x="14370844" y="142875"/>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10</xdr:col>
      <xdr:colOff>919163</xdr:colOff>
      <xdr:row>0</xdr:row>
      <xdr:rowOff>521970</xdr:rowOff>
    </xdr:from>
    <xdr:to>
      <xdr:col>12</xdr:col>
      <xdr:colOff>252413</xdr:colOff>
      <xdr:row>0</xdr:row>
      <xdr:rowOff>860894</xdr:rowOff>
    </xdr:to>
    <xdr:sp macro="" textlink="">
      <xdr:nvSpPr>
        <xdr:cNvPr id="27" name="Rectangle 26">
          <a:extLst>
            <a:ext uri="{FF2B5EF4-FFF2-40B4-BE49-F238E27FC236}">
              <a16:creationId xmlns:a16="http://schemas.microsoft.com/office/drawing/2014/main" id="{00000000-0008-0000-0A00-00001B000000}"/>
            </a:ext>
          </a:extLst>
        </xdr:cNvPr>
        <xdr:cNvSpPr/>
      </xdr:nvSpPr>
      <xdr:spPr>
        <a:xfrm>
          <a:off x="14385132" y="521970"/>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4</xdr:col>
          <xdr:colOff>666750</xdr:colOff>
          <xdr:row>0</xdr:row>
          <xdr:rowOff>114300</xdr:rowOff>
        </xdr:from>
        <xdr:to>
          <xdr:col>4</xdr:col>
          <xdr:colOff>1181100</xdr:colOff>
          <xdr:row>0</xdr:row>
          <xdr:rowOff>514350</xdr:rowOff>
        </xdr:to>
        <xdr:sp macro="" textlink="">
          <xdr:nvSpPr>
            <xdr:cNvPr id="1281045" name="Button 21" hidden="1">
              <a:extLst>
                <a:ext uri="{63B3BB69-23CF-44E3-9099-C40C66FF867C}">
                  <a14:compatExt spid="_x0000_s1281045"/>
                </a:ext>
                <a:ext uri="{FF2B5EF4-FFF2-40B4-BE49-F238E27FC236}">
                  <a16:creationId xmlns:a16="http://schemas.microsoft.com/office/drawing/2014/main" id="{00000000-0008-0000-0A00-000015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1228725</xdr:colOff>
          <xdr:row>0</xdr:row>
          <xdr:rowOff>114300</xdr:rowOff>
        </xdr:from>
        <xdr:to>
          <xdr:col>5</xdr:col>
          <xdr:colOff>628650</xdr:colOff>
          <xdr:row>0</xdr:row>
          <xdr:rowOff>514350</xdr:rowOff>
        </xdr:to>
        <xdr:sp macro="" textlink="">
          <xdr:nvSpPr>
            <xdr:cNvPr id="1281046" name="Button 22" hidden="1">
              <a:extLst>
                <a:ext uri="{63B3BB69-23CF-44E3-9099-C40C66FF867C}">
                  <a14:compatExt spid="_x0000_s1281046"/>
                </a:ext>
                <a:ext uri="{FF2B5EF4-FFF2-40B4-BE49-F238E27FC236}">
                  <a16:creationId xmlns:a16="http://schemas.microsoft.com/office/drawing/2014/main" id="{00000000-0008-0000-0A00-000016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666750</xdr:colOff>
          <xdr:row>0</xdr:row>
          <xdr:rowOff>114300</xdr:rowOff>
        </xdr:from>
        <xdr:to>
          <xdr:col>5</xdr:col>
          <xdr:colOff>1800225</xdr:colOff>
          <xdr:row>0</xdr:row>
          <xdr:rowOff>514350</xdr:rowOff>
        </xdr:to>
        <xdr:sp macro="" textlink="">
          <xdr:nvSpPr>
            <xdr:cNvPr id="1281047" name="Button 23" descr="Environment Assessment Home" hidden="1">
              <a:extLst>
                <a:ext uri="{63B3BB69-23CF-44E3-9099-C40C66FF867C}">
                  <a14:compatExt spid="_x0000_s1281047"/>
                </a:ext>
                <a:ext uri="{FF2B5EF4-FFF2-40B4-BE49-F238E27FC236}">
                  <a16:creationId xmlns:a16="http://schemas.microsoft.com/office/drawing/2014/main" id="{00000000-0008-0000-0A00-000017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1885950</xdr:colOff>
          <xdr:row>0</xdr:row>
          <xdr:rowOff>114300</xdr:rowOff>
        </xdr:from>
        <xdr:to>
          <xdr:col>5</xdr:col>
          <xdr:colOff>2809875</xdr:colOff>
          <xdr:row>0</xdr:row>
          <xdr:rowOff>514350</xdr:rowOff>
        </xdr:to>
        <xdr:sp macro="" textlink="">
          <xdr:nvSpPr>
            <xdr:cNvPr id="1281048" name="Button 24" hidden="1">
              <a:extLst>
                <a:ext uri="{63B3BB69-23CF-44E3-9099-C40C66FF867C}">
                  <a14:compatExt spid="_x0000_s1281048"/>
                </a:ext>
                <a:ext uri="{FF2B5EF4-FFF2-40B4-BE49-F238E27FC236}">
                  <a16:creationId xmlns:a16="http://schemas.microsoft.com/office/drawing/2014/main" id="{00000000-0008-0000-0A00-000018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2895600</xdr:colOff>
          <xdr:row>0</xdr:row>
          <xdr:rowOff>123825</xdr:rowOff>
        </xdr:from>
        <xdr:to>
          <xdr:col>5</xdr:col>
          <xdr:colOff>3819525</xdr:colOff>
          <xdr:row>0</xdr:row>
          <xdr:rowOff>523875</xdr:rowOff>
        </xdr:to>
        <xdr:sp macro="" textlink="">
          <xdr:nvSpPr>
            <xdr:cNvPr id="1281049" name="Button 25" hidden="1">
              <a:extLst>
                <a:ext uri="{63B3BB69-23CF-44E3-9099-C40C66FF867C}">
                  <a14:compatExt spid="_x0000_s1281049"/>
                </a:ext>
                <a:ext uri="{FF2B5EF4-FFF2-40B4-BE49-F238E27FC236}">
                  <a16:creationId xmlns:a16="http://schemas.microsoft.com/office/drawing/2014/main" id="{00000000-0008-0000-0A00-0000198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12.xml><?xml version="1.0" encoding="utf-8"?>
<xdr:wsDr xmlns:xdr="http://schemas.openxmlformats.org/drawingml/2006/spreadsheetDrawing" xmlns:a="http://schemas.openxmlformats.org/drawingml/2006/main">
  <xdr:twoCellAnchor>
    <xdr:from>
      <xdr:col>6</xdr:col>
      <xdr:colOff>1488281</xdr:colOff>
      <xdr:row>0</xdr:row>
      <xdr:rowOff>59541</xdr:rowOff>
    </xdr:from>
    <xdr:to>
      <xdr:col>8</xdr:col>
      <xdr:colOff>1797843</xdr:colOff>
      <xdr:row>0</xdr:row>
      <xdr:rowOff>1023937</xdr:rowOff>
    </xdr:to>
    <xdr:sp macro="" textlink="">
      <xdr:nvSpPr>
        <xdr:cNvPr id="3" name="Rectangle 2">
          <a:extLst>
            <a:ext uri="{FF2B5EF4-FFF2-40B4-BE49-F238E27FC236}">
              <a16:creationId xmlns:a16="http://schemas.microsoft.com/office/drawing/2014/main" id="{00000000-0008-0000-0B00-000003000000}"/>
            </a:ext>
          </a:extLst>
        </xdr:cNvPr>
        <xdr:cNvSpPr/>
      </xdr:nvSpPr>
      <xdr:spPr>
        <a:xfrm>
          <a:off x="8298656" y="59541"/>
          <a:ext cx="4143375" cy="964396"/>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"Screening 5A" to present the "T" release points in the table below. </a:t>
          </a:r>
          <a:br>
            <a:rPr lang="en-GB" sz="1200" b="1">
              <a:solidFill>
                <a:schemeClr val="bg1"/>
              </a:solidFill>
            </a:rPr>
          </a:br>
          <a:br>
            <a:rPr lang="en-GB" sz="1200" b="1">
              <a:solidFill>
                <a:schemeClr val="bg1"/>
              </a:solidFill>
            </a:rPr>
          </a:br>
          <a:r>
            <a:rPr lang="en-GB" sz="1200" b="1">
              <a:solidFill>
                <a:schemeClr val="bg1"/>
              </a:solidFill>
            </a:rPr>
            <a:t>2. Answer the 3 TRAC questions</a:t>
          </a:r>
        </a:p>
      </xdr:txBody>
    </xdr:sp>
    <xdr:clientData/>
  </xdr:twoCellAnchor>
  <xdr:twoCellAnchor>
    <xdr:from>
      <xdr:col>0</xdr:col>
      <xdr:colOff>35719</xdr:colOff>
      <xdr:row>0</xdr:row>
      <xdr:rowOff>59530</xdr:rowOff>
    </xdr:from>
    <xdr:to>
      <xdr:col>2</xdr:col>
      <xdr:colOff>1214438</xdr:colOff>
      <xdr:row>0</xdr:row>
      <xdr:rowOff>559593</xdr:rowOff>
    </xdr:to>
    <xdr:sp macro="" textlink="">
      <xdr:nvSpPr>
        <xdr:cNvPr id="4" name="Rectangle 3">
          <a:extLst>
            <a:ext uri="{FF2B5EF4-FFF2-40B4-BE49-F238E27FC236}">
              <a16:creationId xmlns:a16="http://schemas.microsoft.com/office/drawing/2014/main" id="{00000000-0008-0000-0B00-000004000000}"/>
            </a:ext>
          </a:extLst>
        </xdr:cNvPr>
        <xdr:cNvSpPr/>
      </xdr:nvSpPr>
      <xdr:spPr>
        <a:xfrm>
          <a:off x="35719" y="59530"/>
          <a:ext cx="2393157" cy="500063"/>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Step</a:t>
          </a:r>
          <a:r>
            <a:rPr lang="en-GB" sz="1400" b="1" baseline="0"/>
            <a:t> 5A</a:t>
          </a:r>
          <a:endParaRPr lang="en-GB" sz="1400" b="1"/>
        </a:p>
      </xdr:txBody>
    </xdr:sp>
    <xdr:clientData/>
  </xdr:twoCellAnchor>
  <mc:AlternateContent xmlns:mc="http://schemas.openxmlformats.org/markup-compatibility/2006">
    <mc:Choice xmlns:a14="http://schemas.microsoft.com/office/drawing/2010/main" Requires="a14">
      <xdr:twoCellAnchor>
        <xdr:from>
          <xdr:col>1</xdr:col>
          <xdr:colOff>171450</xdr:colOff>
          <xdr:row>0</xdr:row>
          <xdr:rowOff>800100</xdr:rowOff>
        </xdr:from>
        <xdr:to>
          <xdr:col>1</xdr:col>
          <xdr:colOff>495300</xdr:colOff>
          <xdr:row>0</xdr:row>
          <xdr:rowOff>1028700</xdr:rowOff>
        </xdr:to>
        <xdr:sp macro="" textlink="">
          <xdr:nvSpPr>
            <xdr:cNvPr id="1282050" name="Button 2" hidden="1">
              <a:extLst>
                <a:ext uri="{63B3BB69-23CF-44E3-9099-C40C66FF867C}">
                  <a14:compatExt spid="_x0000_s1282050"/>
                </a:ext>
                <a:ext uri="{FF2B5EF4-FFF2-40B4-BE49-F238E27FC236}">
                  <a16:creationId xmlns:a16="http://schemas.microsoft.com/office/drawing/2014/main" id="{00000000-0008-0000-0B00-000002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552450</xdr:colOff>
          <xdr:row>0</xdr:row>
          <xdr:rowOff>800100</xdr:rowOff>
        </xdr:from>
        <xdr:to>
          <xdr:col>2</xdr:col>
          <xdr:colOff>257175</xdr:colOff>
          <xdr:row>0</xdr:row>
          <xdr:rowOff>1028700</xdr:rowOff>
        </xdr:to>
        <xdr:sp macro="" textlink="">
          <xdr:nvSpPr>
            <xdr:cNvPr id="1282051" name="Button 3" hidden="1">
              <a:extLst>
                <a:ext uri="{63B3BB69-23CF-44E3-9099-C40C66FF867C}">
                  <a14:compatExt spid="_x0000_s1282051"/>
                </a:ext>
                <a:ext uri="{FF2B5EF4-FFF2-40B4-BE49-F238E27FC236}">
                  <a16:creationId xmlns:a16="http://schemas.microsoft.com/office/drawing/2014/main" id="{00000000-0008-0000-0B00-000003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304800</xdr:colOff>
          <xdr:row>0</xdr:row>
          <xdr:rowOff>800100</xdr:rowOff>
        </xdr:from>
        <xdr:to>
          <xdr:col>2</xdr:col>
          <xdr:colOff>857250</xdr:colOff>
          <xdr:row>0</xdr:row>
          <xdr:rowOff>1028700</xdr:rowOff>
        </xdr:to>
        <xdr:sp macro="" textlink="">
          <xdr:nvSpPr>
            <xdr:cNvPr id="1282052" name="Button 4" hidden="1">
              <a:extLst>
                <a:ext uri="{63B3BB69-23CF-44E3-9099-C40C66FF867C}">
                  <a14:compatExt spid="_x0000_s1282052"/>
                </a:ext>
                <a:ext uri="{FF2B5EF4-FFF2-40B4-BE49-F238E27FC236}">
                  <a16:creationId xmlns:a16="http://schemas.microsoft.com/office/drawing/2014/main" id="{00000000-0008-0000-0B00-000004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171450</xdr:colOff>
          <xdr:row>0</xdr:row>
          <xdr:rowOff>800100</xdr:rowOff>
        </xdr:from>
        <xdr:to>
          <xdr:col>1</xdr:col>
          <xdr:colOff>123825</xdr:colOff>
          <xdr:row>0</xdr:row>
          <xdr:rowOff>1028700</xdr:rowOff>
        </xdr:to>
        <xdr:sp macro="" textlink="">
          <xdr:nvSpPr>
            <xdr:cNvPr id="1282053" name="Button 5" hidden="1">
              <a:extLst>
                <a:ext uri="{63B3BB69-23CF-44E3-9099-C40C66FF867C}">
                  <a14:compatExt spid="_x0000_s1282053"/>
                </a:ext>
                <a:ext uri="{FF2B5EF4-FFF2-40B4-BE49-F238E27FC236}">
                  <a16:creationId xmlns:a16="http://schemas.microsoft.com/office/drawing/2014/main" id="{00000000-0008-0000-0B00-000005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914400</xdr:colOff>
          <xdr:row>0</xdr:row>
          <xdr:rowOff>800100</xdr:rowOff>
        </xdr:from>
        <xdr:to>
          <xdr:col>2</xdr:col>
          <xdr:colOff>1257300</xdr:colOff>
          <xdr:row>0</xdr:row>
          <xdr:rowOff>1028700</xdr:rowOff>
        </xdr:to>
        <xdr:sp macro="" textlink="">
          <xdr:nvSpPr>
            <xdr:cNvPr id="1282054" name="Button 6" hidden="1">
              <a:extLst>
                <a:ext uri="{63B3BB69-23CF-44E3-9099-C40C66FF867C}">
                  <a14:compatExt spid="_x0000_s1282054"/>
                </a:ext>
                <a:ext uri="{FF2B5EF4-FFF2-40B4-BE49-F238E27FC236}">
                  <a16:creationId xmlns:a16="http://schemas.microsoft.com/office/drawing/2014/main" id="{00000000-0008-0000-0B00-000006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1304925</xdr:colOff>
          <xdr:row>0</xdr:row>
          <xdr:rowOff>800100</xdr:rowOff>
        </xdr:from>
        <xdr:to>
          <xdr:col>3</xdr:col>
          <xdr:colOff>742950</xdr:colOff>
          <xdr:row>0</xdr:row>
          <xdr:rowOff>1028700</xdr:rowOff>
        </xdr:to>
        <xdr:sp macro="" textlink="">
          <xdr:nvSpPr>
            <xdr:cNvPr id="1282055" name="Button 7" hidden="1">
              <a:extLst>
                <a:ext uri="{63B3BB69-23CF-44E3-9099-C40C66FF867C}">
                  <a14:compatExt spid="_x0000_s1282055"/>
                </a:ext>
                <a:ext uri="{FF2B5EF4-FFF2-40B4-BE49-F238E27FC236}">
                  <a16:creationId xmlns:a16="http://schemas.microsoft.com/office/drawing/2014/main" id="{00000000-0008-0000-0B00-000007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790575</xdr:colOff>
          <xdr:row>0</xdr:row>
          <xdr:rowOff>800100</xdr:rowOff>
        </xdr:from>
        <xdr:to>
          <xdr:col>4</xdr:col>
          <xdr:colOff>28575</xdr:colOff>
          <xdr:row>0</xdr:row>
          <xdr:rowOff>1028700</xdr:rowOff>
        </xdr:to>
        <xdr:sp macro="" textlink="">
          <xdr:nvSpPr>
            <xdr:cNvPr id="1282056" name="Button 8" hidden="1">
              <a:extLst>
                <a:ext uri="{63B3BB69-23CF-44E3-9099-C40C66FF867C}">
                  <a14:compatExt spid="_x0000_s1282056"/>
                </a:ext>
                <a:ext uri="{FF2B5EF4-FFF2-40B4-BE49-F238E27FC236}">
                  <a16:creationId xmlns:a16="http://schemas.microsoft.com/office/drawing/2014/main" id="{00000000-0008-0000-0B00-000008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xdr:colOff>
          <xdr:row>0</xdr:row>
          <xdr:rowOff>800100</xdr:rowOff>
        </xdr:from>
        <xdr:to>
          <xdr:col>4</xdr:col>
          <xdr:colOff>542925</xdr:colOff>
          <xdr:row>0</xdr:row>
          <xdr:rowOff>1028700</xdr:rowOff>
        </xdr:to>
        <xdr:sp macro="" textlink="">
          <xdr:nvSpPr>
            <xdr:cNvPr id="1282057" name="Button 9" hidden="1">
              <a:extLst>
                <a:ext uri="{63B3BB69-23CF-44E3-9099-C40C66FF867C}">
                  <a14:compatExt spid="_x0000_s1282057"/>
                </a:ext>
                <a:ext uri="{FF2B5EF4-FFF2-40B4-BE49-F238E27FC236}">
                  <a16:creationId xmlns:a16="http://schemas.microsoft.com/office/drawing/2014/main" id="{00000000-0008-0000-0B00-000009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571500</xdr:colOff>
          <xdr:row>0</xdr:row>
          <xdr:rowOff>800100</xdr:rowOff>
        </xdr:from>
        <xdr:to>
          <xdr:col>4</xdr:col>
          <xdr:colOff>1038225</xdr:colOff>
          <xdr:row>0</xdr:row>
          <xdr:rowOff>1028700</xdr:rowOff>
        </xdr:to>
        <xdr:sp macro="" textlink="">
          <xdr:nvSpPr>
            <xdr:cNvPr id="1282058" name="Button 10" hidden="1">
              <a:extLst>
                <a:ext uri="{63B3BB69-23CF-44E3-9099-C40C66FF867C}">
                  <a14:compatExt spid="_x0000_s1282058"/>
                </a:ext>
                <a:ext uri="{FF2B5EF4-FFF2-40B4-BE49-F238E27FC236}">
                  <a16:creationId xmlns:a16="http://schemas.microsoft.com/office/drawing/2014/main" id="{00000000-0008-0000-0B00-00000A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1066800</xdr:colOff>
          <xdr:row>0</xdr:row>
          <xdr:rowOff>800100</xdr:rowOff>
        </xdr:from>
        <xdr:to>
          <xdr:col>5</xdr:col>
          <xdr:colOff>276225</xdr:colOff>
          <xdr:row>0</xdr:row>
          <xdr:rowOff>1028700</xdr:rowOff>
        </xdr:to>
        <xdr:sp macro="" textlink="">
          <xdr:nvSpPr>
            <xdr:cNvPr id="1282059" name="Button 11" hidden="1">
              <a:extLst>
                <a:ext uri="{63B3BB69-23CF-44E3-9099-C40C66FF867C}">
                  <a14:compatExt spid="_x0000_s1282059"/>
                </a:ext>
                <a:ext uri="{FF2B5EF4-FFF2-40B4-BE49-F238E27FC236}">
                  <a16:creationId xmlns:a16="http://schemas.microsoft.com/office/drawing/2014/main" id="{00000000-0008-0000-0B00-00000B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304800</xdr:colOff>
          <xdr:row>0</xdr:row>
          <xdr:rowOff>800100</xdr:rowOff>
        </xdr:from>
        <xdr:to>
          <xdr:col>5</xdr:col>
          <xdr:colOff>1466850</xdr:colOff>
          <xdr:row>0</xdr:row>
          <xdr:rowOff>1028700</xdr:rowOff>
        </xdr:to>
        <xdr:sp macro="" textlink="">
          <xdr:nvSpPr>
            <xdr:cNvPr id="1282060" name="Button 12" hidden="1">
              <a:extLst>
                <a:ext uri="{63B3BB69-23CF-44E3-9099-C40C66FF867C}">
                  <a14:compatExt spid="_x0000_s1282060"/>
                </a:ext>
                <a:ext uri="{FF2B5EF4-FFF2-40B4-BE49-F238E27FC236}">
                  <a16:creationId xmlns:a16="http://schemas.microsoft.com/office/drawing/2014/main" id="{00000000-0008-0000-0B00-00000C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1495425</xdr:colOff>
          <xdr:row>0</xdr:row>
          <xdr:rowOff>800100</xdr:rowOff>
        </xdr:from>
        <xdr:to>
          <xdr:col>6</xdr:col>
          <xdr:colOff>400050</xdr:colOff>
          <xdr:row>0</xdr:row>
          <xdr:rowOff>1028700</xdr:rowOff>
        </xdr:to>
        <xdr:sp macro="" textlink="">
          <xdr:nvSpPr>
            <xdr:cNvPr id="1282061" name="Button 13" hidden="1">
              <a:extLst>
                <a:ext uri="{63B3BB69-23CF-44E3-9099-C40C66FF867C}">
                  <a14:compatExt spid="_x0000_s1282061"/>
                </a:ext>
                <a:ext uri="{FF2B5EF4-FFF2-40B4-BE49-F238E27FC236}">
                  <a16:creationId xmlns:a16="http://schemas.microsoft.com/office/drawing/2014/main" id="{00000000-0008-0000-0B00-00000D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419100</xdr:colOff>
          <xdr:row>0</xdr:row>
          <xdr:rowOff>800100</xdr:rowOff>
        </xdr:from>
        <xdr:to>
          <xdr:col>6</xdr:col>
          <xdr:colOff>1362075</xdr:colOff>
          <xdr:row>0</xdr:row>
          <xdr:rowOff>1028700</xdr:rowOff>
        </xdr:to>
        <xdr:sp macro="" textlink="">
          <xdr:nvSpPr>
            <xdr:cNvPr id="1282068" name="Button 20" hidden="1">
              <a:extLst>
                <a:ext uri="{63B3BB69-23CF-44E3-9099-C40C66FF867C}">
                  <a14:compatExt spid="_x0000_s1282068"/>
                </a:ext>
                <a:ext uri="{FF2B5EF4-FFF2-40B4-BE49-F238E27FC236}">
                  <a16:creationId xmlns:a16="http://schemas.microsoft.com/office/drawing/2014/main" id="{00000000-0008-0000-0B00-000014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1309687</xdr:colOff>
      <xdr:row>0</xdr:row>
      <xdr:rowOff>59531</xdr:rowOff>
    </xdr:from>
    <xdr:to>
      <xdr:col>3</xdr:col>
      <xdr:colOff>631032</xdr:colOff>
      <xdr:row>0</xdr:row>
      <xdr:rowOff>345281</xdr:rowOff>
    </xdr:to>
    <xdr:sp macro="" textlink="">
      <xdr:nvSpPr>
        <xdr:cNvPr id="22" name="TextBox 21">
          <a:extLst>
            <a:ext uri="{FF2B5EF4-FFF2-40B4-BE49-F238E27FC236}">
              <a16:creationId xmlns:a16="http://schemas.microsoft.com/office/drawing/2014/main" id="{00000000-0008-0000-0B00-000016000000}"/>
            </a:ext>
          </a:extLst>
        </xdr:cNvPr>
        <xdr:cNvSpPr txBox="1"/>
      </xdr:nvSpPr>
      <xdr:spPr>
        <a:xfrm>
          <a:off x="2524125" y="59531"/>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16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4763</xdr:colOff>
      <xdr:row>0</xdr:row>
      <xdr:rowOff>745626</xdr:rowOff>
    </xdr:from>
    <xdr:to>
      <xdr:col>9</xdr:col>
      <xdr:colOff>1444763</xdr:colOff>
      <xdr:row>0</xdr:row>
      <xdr:rowOff>1084550</xdr:rowOff>
    </xdr:to>
    <xdr:sp macro="" textlink="">
      <xdr:nvSpPr>
        <xdr:cNvPr id="23" name="Rectangle 22">
          <a:extLst>
            <a:ext uri="{FF2B5EF4-FFF2-40B4-BE49-F238E27FC236}">
              <a16:creationId xmlns:a16="http://schemas.microsoft.com/office/drawing/2014/main" id="{00000000-0008-0000-0B00-000017000000}"/>
            </a:ext>
          </a:extLst>
        </xdr:cNvPr>
        <xdr:cNvSpPr/>
      </xdr:nvSpPr>
      <xdr:spPr>
        <a:xfrm>
          <a:off x="12506326" y="74562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0</xdr:colOff>
      <xdr:row>0</xdr:row>
      <xdr:rowOff>0</xdr:rowOff>
    </xdr:from>
    <xdr:to>
      <xdr:col>9</xdr:col>
      <xdr:colOff>1440000</xdr:colOff>
      <xdr:row>0</xdr:row>
      <xdr:rowOff>338924</xdr:rowOff>
    </xdr:to>
    <xdr:sp macro="" textlink="">
      <xdr:nvSpPr>
        <xdr:cNvPr id="25" name="Rectangle 24">
          <a:extLst>
            <a:ext uri="{FF2B5EF4-FFF2-40B4-BE49-F238E27FC236}">
              <a16:creationId xmlns:a16="http://schemas.microsoft.com/office/drawing/2014/main" id="{00000000-0008-0000-0B00-000019000000}"/>
            </a:ext>
          </a:extLst>
        </xdr:cNvPr>
        <xdr:cNvSpPr/>
      </xdr:nvSpPr>
      <xdr:spPr>
        <a:xfrm>
          <a:off x="12501563"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4767</xdr:colOff>
      <xdr:row>0</xdr:row>
      <xdr:rowOff>1141607</xdr:rowOff>
    </xdr:from>
    <xdr:to>
      <xdr:col>9</xdr:col>
      <xdr:colOff>1444767</xdr:colOff>
      <xdr:row>0</xdr:row>
      <xdr:rowOff>1480531</xdr:rowOff>
    </xdr:to>
    <xdr:sp macro="" textlink="">
      <xdr:nvSpPr>
        <xdr:cNvPr id="26" name="Rectangle 25">
          <a:extLst>
            <a:ext uri="{FF2B5EF4-FFF2-40B4-BE49-F238E27FC236}">
              <a16:creationId xmlns:a16="http://schemas.microsoft.com/office/drawing/2014/main" id="{00000000-0008-0000-0B00-00001A000000}"/>
            </a:ext>
          </a:extLst>
        </xdr:cNvPr>
        <xdr:cNvSpPr/>
      </xdr:nvSpPr>
      <xdr:spPr>
        <a:xfrm>
          <a:off x="12506330" y="1141607"/>
          <a:ext cx="1440000" cy="338924"/>
        </a:xfrm>
        <a:prstGeom prst="rect">
          <a:avLst/>
        </a:prstGeom>
        <a:solidFill>
          <a:schemeClr val="accent2">
            <a:lumMod val="60000"/>
            <a:lumOff val="40000"/>
          </a:schemeClr>
        </a:solidFill>
        <a:ln>
          <a:solidFill>
            <a:schemeClr val="accent2">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p>
      </xdr:txBody>
    </xdr:sp>
    <xdr:clientData/>
  </xdr:twoCellAnchor>
  <xdr:twoCellAnchor>
    <xdr:from>
      <xdr:col>9</xdr:col>
      <xdr:colOff>14288</xdr:colOff>
      <xdr:row>0</xdr:row>
      <xdr:rowOff>379095</xdr:rowOff>
    </xdr:from>
    <xdr:to>
      <xdr:col>9</xdr:col>
      <xdr:colOff>1454944</xdr:colOff>
      <xdr:row>0</xdr:row>
      <xdr:rowOff>718019</xdr:rowOff>
    </xdr:to>
    <xdr:sp macro="" textlink="">
      <xdr:nvSpPr>
        <xdr:cNvPr id="27" name="Rectangle 26">
          <a:extLst>
            <a:ext uri="{FF2B5EF4-FFF2-40B4-BE49-F238E27FC236}">
              <a16:creationId xmlns:a16="http://schemas.microsoft.com/office/drawing/2014/main" id="{00000000-0008-0000-0B00-00001B000000}"/>
            </a:ext>
          </a:extLst>
        </xdr:cNvPr>
        <xdr:cNvSpPr/>
      </xdr:nvSpPr>
      <xdr:spPr>
        <a:xfrm>
          <a:off x="12515851" y="37909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0</xdr:col>
          <xdr:colOff>142875</xdr:colOff>
          <xdr:row>3</xdr:row>
          <xdr:rowOff>66675</xdr:rowOff>
        </xdr:from>
        <xdr:to>
          <xdr:col>1</xdr:col>
          <xdr:colOff>371475</xdr:colOff>
          <xdr:row>3</xdr:row>
          <xdr:rowOff>428625</xdr:rowOff>
        </xdr:to>
        <xdr:sp macro="" textlink="">
          <xdr:nvSpPr>
            <xdr:cNvPr id="1282069" name="Button 21" hidden="1">
              <a:extLst>
                <a:ext uri="{63B3BB69-23CF-44E3-9099-C40C66FF867C}">
                  <a14:compatExt spid="_x0000_s1282069"/>
                </a:ext>
                <a:ext uri="{FF2B5EF4-FFF2-40B4-BE49-F238E27FC236}">
                  <a16:creationId xmlns:a16="http://schemas.microsoft.com/office/drawing/2014/main" id="{00000000-0008-0000-0B00-000015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Test 5A</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733425</xdr:colOff>
          <xdr:row>0</xdr:row>
          <xdr:rowOff>57150</xdr:rowOff>
        </xdr:from>
        <xdr:to>
          <xdr:col>4</xdr:col>
          <xdr:colOff>38100</xdr:colOff>
          <xdr:row>0</xdr:row>
          <xdr:rowOff>457200</xdr:rowOff>
        </xdr:to>
        <xdr:sp macro="" textlink="">
          <xdr:nvSpPr>
            <xdr:cNvPr id="1282070" name="Button 22" hidden="1">
              <a:extLst>
                <a:ext uri="{63B3BB69-23CF-44E3-9099-C40C66FF867C}">
                  <a14:compatExt spid="_x0000_s1282070"/>
                </a:ext>
                <a:ext uri="{FF2B5EF4-FFF2-40B4-BE49-F238E27FC236}">
                  <a16:creationId xmlns:a16="http://schemas.microsoft.com/office/drawing/2014/main" id="{00000000-0008-0000-0B00-000016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85725</xdr:colOff>
          <xdr:row>0</xdr:row>
          <xdr:rowOff>57150</xdr:rowOff>
        </xdr:from>
        <xdr:to>
          <xdr:col>4</xdr:col>
          <xdr:colOff>904875</xdr:colOff>
          <xdr:row>0</xdr:row>
          <xdr:rowOff>457200</xdr:rowOff>
        </xdr:to>
        <xdr:sp macro="" textlink="">
          <xdr:nvSpPr>
            <xdr:cNvPr id="1282071" name="Button 23" hidden="1">
              <a:extLst>
                <a:ext uri="{63B3BB69-23CF-44E3-9099-C40C66FF867C}">
                  <a14:compatExt spid="_x0000_s1282071"/>
                </a:ext>
                <a:ext uri="{FF2B5EF4-FFF2-40B4-BE49-F238E27FC236}">
                  <a16:creationId xmlns:a16="http://schemas.microsoft.com/office/drawing/2014/main" id="{00000000-0008-0000-0B00-000017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942975</xdr:colOff>
          <xdr:row>0</xdr:row>
          <xdr:rowOff>57150</xdr:rowOff>
        </xdr:from>
        <xdr:to>
          <xdr:col>5</xdr:col>
          <xdr:colOff>762000</xdr:colOff>
          <xdr:row>0</xdr:row>
          <xdr:rowOff>457200</xdr:rowOff>
        </xdr:to>
        <xdr:sp macro="" textlink="">
          <xdr:nvSpPr>
            <xdr:cNvPr id="1282072" name="Button 24" descr="Environment Assessment Home" hidden="1">
              <a:extLst>
                <a:ext uri="{63B3BB69-23CF-44E3-9099-C40C66FF867C}">
                  <a14:compatExt spid="_x0000_s1282072"/>
                </a:ext>
                <a:ext uri="{FF2B5EF4-FFF2-40B4-BE49-F238E27FC236}">
                  <a16:creationId xmlns:a16="http://schemas.microsoft.com/office/drawing/2014/main" id="{00000000-0008-0000-0B00-000018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847725</xdr:colOff>
          <xdr:row>0</xdr:row>
          <xdr:rowOff>57150</xdr:rowOff>
        </xdr:from>
        <xdr:to>
          <xdr:col>6</xdr:col>
          <xdr:colOff>66675</xdr:colOff>
          <xdr:row>0</xdr:row>
          <xdr:rowOff>457200</xdr:rowOff>
        </xdr:to>
        <xdr:sp macro="" textlink="">
          <xdr:nvSpPr>
            <xdr:cNvPr id="1282073" name="Button 25" hidden="1">
              <a:extLst>
                <a:ext uri="{63B3BB69-23CF-44E3-9099-C40C66FF867C}">
                  <a14:compatExt spid="_x0000_s1282073"/>
                </a:ext>
                <a:ext uri="{FF2B5EF4-FFF2-40B4-BE49-F238E27FC236}">
                  <a16:creationId xmlns:a16="http://schemas.microsoft.com/office/drawing/2014/main" id="{00000000-0008-0000-0B00-000019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171450</xdr:colOff>
          <xdr:row>0</xdr:row>
          <xdr:rowOff>66675</xdr:rowOff>
        </xdr:from>
        <xdr:to>
          <xdr:col>6</xdr:col>
          <xdr:colOff>1095375</xdr:colOff>
          <xdr:row>0</xdr:row>
          <xdr:rowOff>466725</xdr:rowOff>
        </xdr:to>
        <xdr:sp macro="" textlink="">
          <xdr:nvSpPr>
            <xdr:cNvPr id="1282076" name="Button 28" hidden="1">
              <a:extLst>
                <a:ext uri="{63B3BB69-23CF-44E3-9099-C40C66FF867C}">
                  <a14:compatExt spid="_x0000_s1282076"/>
                </a:ext>
                <a:ext uri="{FF2B5EF4-FFF2-40B4-BE49-F238E27FC236}">
                  <a16:creationId xmlns:a16="http://schemas.microsoft.com/office/drawing/2014/main" id="{00000000-0008-0000-0B00-00001C9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13.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47625</xdr:rowOff>
        </xdr:from>
        <xdr:to>
          <xdr:col>1</xdr:col>
          <xdr:colOff>323850</xdr:colOff>
          <xdr:row>4</xdr:row>
          <xdr:rowOff>9525</xdr:rowOff>
        </xdr:to>
        <xdr:sp macro="" textlink="">
          <xdr:nvSpPr>
            <xdr:cNvPr id="1283073" name="Button 1" descr="v3 Run" hidden="1">
              <a:extLst>
                <a:ext uri="{63B3BB69-23CF-44E3-9099-C40C66FF867C}">
                  <a14:compatExt spid="_x0000_s1283073"/>
                </a:ext>
                <a:ext uri="{FF2B5EF4-FFF2-40B4-BE49-F238E27FC236}">
                  <a16:creationId xmlns:a16="http://schemas.microsoft.com/office/drawing/2014/main" id="{00000000-0008-0000-0C00-000001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5B</a:t>
              </a:r>
            </a:p>
          </xdr:txBody>
        </xdr:sp>
        <xdr:clientData fPrintsWithSheet="0"/>
      </xdr:twoCellAnchor>
    </mc:Choice>
    <mc:Fallback/>
  </mc:AlternateContent>
  <xdr:twoCellAnchor>
    <xdr:from>
      <xdr:col>6</xdr:col>
      <xdr:colOff>369095</xdr:colOff>
      <xdr:row>0</xdr:row>
      <xdr:rowOff>107157</xdr:rowOff>
    </xdr:from>
    <xdr:to>
      <xdr:col>9</xdr:col>
      <xdr:colOff>1321595</xdr:colOff>
      <xdr:row>1</xdr:row>
      <xdr:rowOff>71437</xdr:rowOff>
    </xdr:to>
    <xdr:sp macro="" textlink="">
      <xdr:nvSpPr>
        <xdr:cNvPr id="3" name="Rectangle 2">
          <a:extLst>
            <a:ext uri="{FF2B5EF4-FFF2-40B4-BE49-F238E27FC236}">
              <a16:creationId xmlns:a16="http://schemas.microsoft.com/office/drawing/2014/main" id="{00000000-0008-0000-0C00-000003000000}"/>
            </a:ext>
          </a:extLst>
        </xdr:cNvPr>
        <xdr:cNvSpPr/>
      </xdr:nvSpPr>
      <xdr:spPr>
        <a:xfrm>
          <a:off x="8370095" y="107157"/>
          <a:ext cx="3250406" cy="148828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"Screening 5B" to run the tool to assess the "T" release points as per the TRaC questions of the previous page. Please add a "TRaC water release depth (m). </a:t>
          </a:r>
          <a:br>
            <a:rPr lang="en-GB" sz="1200" b="1">
              <a:solidFill>
                <a:schemeClr val="bg1"/>
              </a:solidFill>
            </a:rPr>
          </a:br>
          <a:br>
            <a:rPr lang="en-GB" sz="1200" b="1">
              <a:solidFill>
                <a:schemeClr val="bg1"/>
              </a:solidFill>
            </a:rPr>
          </a:br>
          <a:r>
            <a:rPr lang="en-GB" sz="1200" b="1">
              <a:solidFill>
                <a:schemeClr val="bg1"/>
              </a:solidFill>
            </a:rPr>
            <a:t>2. Add a background concentration for each substance.</a:t>
          </a:r>
        </a:p>
      </xdr:txBody>
    </xdr:sp>
    <xdr:clientData/>
  </xdr:twoCellAnchor>
  <xdr:twoCellAnchor>
    <xdr:from>
      <xdr:col>0</xdr:col>
      <xdr:colOff>47628</xdr:colOff>
      <xdr:row>0</xdr:row>
      <xdr:rowOff>83344</xdr:rowOff>
    </xdr:from>
    <xdr:to>
      <xdr:col>3</xdr:col>
      <xdr:colOff>273844</xdr:colOff>
      <xdr:row>0</xdr:row>
      <xdr:rowOff>571499</xdr:rowOff>
    </xdr:to>
    <xdr:sp macro="" textlink="">
      <xdr:nvSpPr>
        <xdr:cNvPr id="4" name="Rectangle 3">
          <a:extLst>
            <a:ext uri="{FF2B5EF4-FFF2-40B4-BE49-F238E27FC236}">
              <a16:creationId xmlns:a16="http://schemas.microsoft.com/office/drawing/2014/main" id="{00000000-0008-0000-0C00-000004000000}"/>
            </a:ext>
          </a:extLst>
        </xdr:cNvPr>
        <xdr:cNvSpPr/>
      </xdr:nvSpPr>
      <xdr:spPr>
        <a:xfrm>
          <a:off x="47628" y="83344"/>
          <a:ext cx="2047872" cy="488155"/>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 Waters - Step</a:t>
          </a:r>
          <a:r>
            <a:rPr lang="en-GB" sz="1400" b="1" baseline="0"/>
            <a:t> 5B</a:t>
          </a:r>
          <a:endParaRPr lang="en-GB" sz="1400" b="1"/>
        </a:p>
      </xdr:txBody>
    </xdr:sp>
    <xdr:clientData/>
  </xdr:twoCellAnchor>
  <mc:AlternateContent xmlns:mc="http://schemas.openxmlformats.org/markup-compatibility/2006">
    <mc:Choice xmlns:a14="http://schemas.microsoft.com/office/drawing/2010/main" Requires="a14">
      <xdr:twoCellAnchor>
        <xdr:from>
          <xdr:col>1</xdr:col>
          <xdr:colOff>76200</xdr:colOff>
          <xdr:row>0</xdr:row>
          <xdr:rowOff>752475</xdr:rowOff>
        </xdr:from>
        <xdr:to>
          <xdr:col>1</xdr:col>
          <xdr:colOff>400050</xdr:colOff>
          <xdr:row>0</xdr:row>
          <xdr:rowOff>971550</xdr:rowOff>
        </xdr:to>
        <xdr:sp macro="" textlink="">
          <xdr:nvSpPr>
            <xdr:cNvPr id="1283074" name="Button 2" hidden="1">
              <a:extLst>
                <a:ext uri="{63B3BB69-23CF-44E3-9099-C40C66FF867C}">
                  <a14:compatExt spid="_x0000_s1283074"/>
                </a:ext>
                <a:ext uri="{FF2B5EF4-FFF2-40B4-BE49-F238E27FC236}">
                  <a16:creationId xmlns:a16="http://schemas.microsoft.com/office/drawing/2014/main" id="{00000000-0008-0000-0C00-000002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447675</xdr:colOff>
          <xdr:row>0</xdr:row>
          <xdr:rowOff>752475</xdr:rowOff>
        </xdr:from>
        <xdr:to>
          <xdr:col>2</xdr:col>
          <xdr:colOff>200025</xdr:colOff>
          <xdr:row>0</xdr:row>
          <xdr:rowOff>971550</xdr:rowOff>
        </xdr:to>
        <xdr:sp macro="" textlink="">
          <xdr:nvSpPr>
            <xdr:cNvPr id="1283075" name="Button 3" hidden="1">
              <a:extLst>
                <a:ext uri="{63B3BB69-23CF-44E3-9099-C40C66FF867C}">
                  <a14:compatExt spid="_x0000_s1283075"/>
                </a:ext>
                <a:ext uri="{FF2B5EF4-FFF2-40B4-BE49-F238E27FC236}">
                  <a16:creationId xmlns:a16="http://schemas.microsoft.com/office/drawing/2014/main" id="{00000000-0008-0000-0C00-000003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752475</xdr:rowOff>
        </xdr:from>
        <xdr:to>
          <xdr:col>3</xdr:col>
          <xdr:colOff>200025</xdr:colOff>
          <xdr:row>0</xdr:row>
          <xdr:rowOff>971550</xdr:rowOff>
        </xdr:to>
        <xdr:sp macro="" textlink="">
          <xdr:nvSpPr>
            <xdr:cNvPr id="1283076" name="Button 4" hidden="1">
              <a:extLst>
                <a:ext uri="{63B3BB69-23CF-44E3-9099-C40C66FF867C}">
                  <a14:compatExt spid="_x0000_s1283076"/>
                </a:ext>
                <a:ext uri="{FF2B5EF4-FFF2-40B4-BE49-F238E27FC236}">
                  <a16:creationId xmlns:a16="http://schemas.microsoft.com/office/drawing/2014/main" id="{00000000-0008-0000-0C00-000004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76200</xdr:colOff>
          <xdr:row>0</xdr:row>
          <xdr:rowOff>752475</xdr:rowOff>
        </xdr:from>
        <xdr:to>
          <xdr:col>1</xdr:col>
          <xdr:colOff>28575</xdr:colOff>
          <xdr:row>0</xdr:row>
          <xdr:rowOff>971550</xdr:rowOff>
        </xdr:to>
        <xdr:sp macro="" textlink="">
          <xdr:nvSpPr>
            <xdr:cNvPr id="1283077" name="Button 5" hidden="1">
              <a:extLst>
                <a:ext uri="{63B3BB69-23CF-44E3-9099-C40C66FF867C}">
                  <a14:compatExt spid="_x0000_s1283077"/>
                </a:ext>
                <a:ext uri="{FF2B5EF4-FFF2-40B4-BE49-F238E27FC236}">
                  <a16:creationId xmlns:a16="http://schemas.microsoft.com/office/drawing/2014/main" id="{00000000-0008-0000-0C00-000005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247650</xdr:colOff>
          <xdr:row>0</xdr:row>
          <xdr:rowOff>752475</xdr:rowOff>
        </xdr:from>
        <xdr:to>
          <xdr:col>3</xdr:col>
          <xdr:colOff>590550</xdr:colOff>
          <xdr:row>0</xdr:row>
          <xdr:rowOff>971550</xdr:rowOff>
        </xdr:to>
        <xdr:sp macro="" textlink="">
          <xdr:nvSpPr>
            <xdr:cNvPr id="1283078" name="Button 6" hidden="1">
              <a:extLst>
                <a:ext uri="{63B3BB69-23CF-44E3-9099-C40C66FF867C}">
                  <a14:compatExt spid="_x0000_s1283078"/>
                </a:ext>
                <a:ext uri="{FF2B5EF4-FFF2-40B4-BE49-F238E27FC236}">
                  <a16:creationId xmlns:a16="http://schemas.microsoft.com/office/drawing/2014/main" id="{00000000-0008-0000-0C00-000006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638175</xdr:colOff>
          <xdr:row>0</xdr:row>
          <xdr:rowOff>752475</xdr:rowOff>
        </xdr:from>
        <xdr:to>
          <xdr:col>3</xdr:col>
          <xdr:colOff>1447800</xdr:colOff>
          <xdr:row>0</xdr:row>
          <xdr:rowOff>971550</xdr:rowOff>
        </xdr:to>
        <xdr:sp macro="" textlink="">
          <xdr:nvSpPr>
            <xdr:cNvPr id="1283079" name="Button 7" hidden="1">
              <a:extLst>
                <a:ext uri="{63B3BB69-23CF-44E3-9099-C40C66FF867C}">
                  <a14:compatExt spid="_x0000_s1283079"/>
                </a:ext>
                <a:ext uri="{FF2B5EF4-FFF2-40B4-BE49-F238E27FC236}">
                  <a16:creationId xmlns:a16="http://schemas.microsoft.com/office/drawing/2014/main" id="{00000000-0008-0000-0C00-000007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1495425</xdr:colOff>
          <xdr:row>0</xdr:row>
          <xdr:rowOff>752475</xdr:rowOff>
        </xdr:from>
        <xdr:to>
          <xdr:col>3</xdr:col>
          <xdr:colOff>1952625</xdr:colOff>
          <xdr:row>0</xdr:row>
          <xdr:rowOff>971550</xdr:rowOff>
        </xdr:to>
        <xdr:sp macro="" textlink="">
          <xdr:nvSpPr>
            <xdr:cNvPr id="1283080" name="Button 8" hidden="1">
              <a:extLst>
                <a:ext uri="{63B3BB69-23CF-44E3-9099-C40C66FF867C}">
                  <a14:compatExt spid="_x0000_s1283080"/>
                </a:ext>
                <a:ext uri="{FF2B5EF4-FFF2-40B4-BE49-F238E27FC236}">
                  <a16:creationId xmlns:a16="http://schemas.microsoft.com/office/drawing/2014/main" id="{00000000-0008-0000-0C00-000008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2000250</xdr:colOff>
          <xdr:row>0</xdr:row>
          <xdr:rowOff>752475</xdr:rowOff>
        </xdr:from>
        <xdr:to>
          <xdr:col>3</xdr:col>
          <xdr:colOff>2486025</xdr:colOff>
          <xdr:row>0</xdr:row>
          <xdr:rowOff>971550</xdr:rowOff>
        </xdr:to>
        <xdr:sp macro="" textlink="">
          <xdr:nvSpPr>
            <xdr:cNvPr id="1283081" name="Button 9" hidden="1">
              <a:extLst>
                <a:ext uri="{63B3BB69-23CF-44E3-9099-C40C66FF867C}">
                  <a14:compatExt spid="_x0000_s1283081"/>
                </a:ext>
                <a:ext uri="{FF2B5EF4-FFF2-40B4-BE49-F238E27FC236}">
                  <a16:creationId xmlns:a16="http://schemas.microsoft.com/office/drawing/2014/main" id="{00000000-0008-0000-0C00-000009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2524125</xdr:colOff>
          <xdr:row>0</xdr:row>
          <xdr:rowOff>752475</xdr:rowOff>
        </xdr:from>
        <xdr:to>
          <xdr:col>3</xdr:col>
          <xdr:colOff>2990850</xdr:colOff>
          <xdr:row>0</xdr:row>
          <xdr:rowOff>971550</xdr:rowOff>
        </xdr:to>
        <xdr:sp macro="" textlink="">
          <xdr:nvSpPr>
            <xdr:cNvPr id="1283082" name="Button 10" hidden="1">
              <a:extLst>
                <a:ext uri="{63B3BB69-23CF-44E3-9099-C40C66FF867C}">
                  <a14:compatExt spid="_x0000_s1283082"/>
                </a:ext>
                <a:ext uri="{FF2B5EF4-FFF2-40B4-BE49-F238E27FC236}">
                  <a16:creationId xmlns:a16="http://schemas.microsoft.com/office/drawing/2014/main" id="{00000000-0008-0000-0C00-00000A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3038475</xdr:colOff>
          <xdr:row>0</xdr:row>
          <xdr:rowOff>752475</xdr:rowOff>
        </xdr:from>
        <xdr:to>
          <xdr:col>3</xdr:col>
          <xdr:colOff>3552825</xdr:colOff>
          <xdr:row>0</xdr:row>
          <xdr:rowOff>971550</xdr:rowOff>
        </xdr:to>
        <xdr:sp macro="" textlink="">
          <xdr:nvSpPr>
            <xdr:cNvPr id="1283083" name="Button 11" hidden="1">
              <a:extLst>
                <a:ext uri="{63B3BB69-23CF-44E3-9099-C40C66FF867C}">
                  <a14:compatExt spid="_x0000_s1283083"/>
                </a:ext>
                <a:ext uri="{FF2B5EF4-FFF2-40B4-BE49-F238E27FC236}">
                  <a16:creationId xmlns:a16="http://schemas.microsoft.com/office/drawing/2014/main" id="{00000000-0008-0000-0C00-00000B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3600450</xdr:colOff>
          <xdr:row>0</xdr:row>
          <xdr:rowOff>752475</xdr:rowOff>
        </xdr:from>
        <xdr:to>
          <xdr:col>4</xdr:col>
          <xdr:colOff>723900</xdr:colOff>
          <xdr:row>0</xdr:row>
          <xdr:rowOff>971550</xdr:rowOff>
        </xdr:to>
        <xdr:sp macro="" textlink="">
          <xdr:nvSpPr>
            <xdr:cNvPr id="1283084" name="Button 12" hidden="1">
              <a:extLst>
                <a:ext uri="{63B3BB69-23CF-44E3-9099-C40C66FF867C}">
                  <a14:compatExt spid="_x0000_s1283084"/>
                </a:ext>
                <a:ext uri="{FF2B5EF4-FFF2-40B4-BE49-F238E27FC236}">
                  <a16:creationId xmlns:a16="http://schemas.microsoft.com/office/drawing/2014/main" id="{00000000-0008-0000-0C00-00000C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771525</xdr:colOff>
          <xdr:row>0</xdr:row>
          <xdr:rowOff>752475</xdr:rowOff>
        </xdr:from>
        <xdr:to>
          <xdr:col>5</xdr:col>
          <xdr:colOff>723900</xdr:colOff>
          <xdr:row>0</xdr:row>
          <xdr:rowOff>971550</xdr:rowOff>
        </xdr:to>
        <xdr:sp macro="" textlink="">
          <xdr:nvSpPr>
            <xdr:cNvPr id="1283085" name="Button 13" hidden="1">
              <a:extLst>
                <a:ext uri="{63B3BB69-23CF-44E3-9099-C40C66FF867C}">
                  <a14:compatExt spid="_x0000_s1283085"/>
                </a:ext>
                <a:ext uri="{FF2B5EF4-FFF2-40B4-BE49-F238E27FC236}">
                  <a16:creationId xmlns:a16="http://schemas.microsoft.com/office/drawing/2014/main" id="{00000000-0008-0000-0C00-00000D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771525</xdr:colOff>
          <xdr:row>0</xdr:row>
          <xdr:rowOff>752475</xdr:rowOff>
        </xdr:from>
        <xdr:to>
          <xdr:col>6</xdr:col>
          <xdr:colOff>9525</xdr:colOff>
          <xdr:row>0</xdr:row>
          <xdr:rowOff>971550</xdr:rowOff>
        </xdr:to>
        <xdr:sp macro="" textlink="">
          <xdr:nvSpPr>
            <xdr:cNvPr id="1283092" name="Button 20" hidden="1">
              <a:extLst>
                <a:ext uri="{63B3BB69-23CF-44E3-9099-C40C66FF867C}">
                  <a14:compatExt spid="_x0000_s1283092"/>
                </a:ext>
                <a:ext uri="{FF2B5EF4-FFF2-40B4-BE49-F238E27FC236}">
                  <a16:creationId xmlns:a16="http://schemas.microsoft.com/office/drawing/2014/main" id="{00000000-0008-0000-0C00-000014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3</xdr:col>
      <xdr:colOff>309562</xdr:colOff>
      <xdr:row>0</xdr:row>
      <xdr:rowOff>83344</xdr:rowOff>
    </xdr:from>
    <xdr:to>
      <xdr:col>3</xdr:col>
      <xdr:colOff>1000125</xdr:colOff>
      <xdr:row>0</xdr:row>
      <xdr:rowOff>369094</xdr:rowOff>
    </xdr:to>
    <xdr:sp macro="" textlink="">
      <xdr:nvSpPr>
        <xdr:cNvPr id="22" name="TextBox 21">
          <a:extLst>
            <a:ext uri="{FF2B5EF4-FFF2-40B4-BE49-F238E27FC236}">
              <a16:creationId xmlns:a16="http://schemas.microsoft.com/office/drawing/2014/main" id="{00000000-0008-0000-0C00-000016000000}"/>
            </a:ext>
          </a:extLst>
        </xdr:cNvPr>
        <xdr:cNvSpPr txBox="1"/>
      </xdr:nvSpPr>
      <xdr:spPr>
        <a:xfrm>
          <a:off x="2595562" y="83344"/>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17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1469232</xdr:colOff>
      <xdr:row>0</xdr:row>
      <xdr:rowOff>840876</xdr:rowOff>
    </xdr:from>
    <xdr:to>
      <xdr:col>9</xdr:col>
      <xdr:colOff>2909232</xdr:colOff>
      <xdr:row>0</xdr:row>
      <xdr:rowOff>1179800</xdr:rowOff>
    </xdr:to>
    <xdr:sp macro="" textlink="">
      <xdr:nvSpPr>
        <xdr:cNvPr id="23" name="Rectangle 22">
          <a:extLst>
            <a:ext uri="{FF2B5EF4-FFF2-40B4-BE49-F238E27FC236}">
              <a16:creationId xmlns:a16="http://schemas.microsoft.com/office/drawing/2014/main" id="{00000000-0008-0000-0C00-000017000000}"/>
            </a:ext>
          </a:extLst>
        </xdr:cNvPr>
        <xdr:cNvSpPr/>
      </xdr:nvSpPr>
      <xdr:spPr>
        <a:xfrm>
          <a:off x="12494420" y="84087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1464469</xdr:colOff>
      <xdr:row>0</xdr:row>
      <xdr:rowOff>95250</xdr:rowOff>
    </xdr:from>
    <xdr:to>
      <xdr:col>9</xdr:col>
      <xdr:colOff>2904469</xdr:colOff>
      <xdr:row>0</xdr:row>
      <xdr:rowOff>434174</xdr:rowOff>
    </xdr:to>
    <xdr:sp macro="" textlink="">
      <xdr:nvSpPr>
        <xdr:cNvPr id="25" name="Rectangle 24">
          <a:extLst>
            <a:ext uri="{FF2B5EF4-FFF2-40B4-BE49-F238E27FC236}">
              <a16:creationId xmlns:a16="http://schemas.microsoft.com/office/drawing/2014/main" id="{00000000-0008-0000-0C00-000019000000}"/>
            </a:ext>
          </a:extLst>
        </xdr:cNvPr>
        <xdr:cNvSpPr/>
      </xdr:nvSpPr>
      <xdr:spPr>
        <a:xfrm>
          <a:off x="12489657" y="9525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1478757</xdr:colOff>
      <xdr:row>0</xdr:row>
      <xdr:rowOff>474345</xdr:rowOff>
    </xdr:from>
    <xdr:to>
      <xdr:col>9</xdr:col>
      <xdr:colOff>2919413</xdr:colOff>
      <xdr:row>0</xdr:row>
      <xdr:rowOff>813269</xdr:rowOff>
    </xdr:to>
    <xdr:sp macro="" textlink="">
      <xdr:nvSpPr>
        <xdr:cNvPr id="27" name="Rectangle 26">
          <a:extLst>
            <a:ext uri="{FF2B5EF4-FFF2-40B4-BE49-F238E27FC236}">
              <a16:creationId xmlns:a16="http://schemas.microsoft.com/office/drawing/2014/main" id="{00000000-0008-0000-0C00-00001B000000}"/>
            </a:ext>
          </a:extLst>
        </xdr:cNvPr>
        <xdr:cNvSpPr/>
      </xdr:nvSpPr>
      <xdr:spPr>
        <a:xfrm>
          <a:off x="12503945" y="47434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1238250</xdr:colOff>
          <xdr:row>0</xdr:row>
          <xdr:rowOff>95250</xdr:rowOff>
        </xdr:from>
        <xdr:to>
          <xdr:col>3</xdr:col>
          <xdr:colOff>2124075</xdr:colOff>
          <xdr:row>0</xdr:row>
          <xdr:rowOff>495300</xdr:rowOff>
        </xdr:to>
        <xdr:sp macro="" textlink="">
          <xdr:nvSpPr>
            <xdr:cNvPr id="1283093" name="Button 21" hidden="1">
              <a:extLst>
                <a:ext uri="{63B3BB69-23CF-44E3-9099-C40C66FF867C}">
                  <a14:compatExt spid="_x0000_s1283093"/>
                </a:ext>
                <a:ext uri="{FF2B5EF4-FFF2-40B4-BE49-F238E27FC236}">
                  <a16:creationId xmlns:a16="http://schemas.microsoft.com/office/drawing/2014/main" id="{00000000-0008-0000-0C00-000015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2171700</xdr:colOff>
          <xdr:row>0</xdr:row>
          <xdr:rowOff>95250</xdr:rowOff>
        </xdr:from>
        <xdr:to>
          <xdr:col>3</xdr:col>
          <xdr:colOff>3038475</xdr:colOff>
          <xdr:row>0</xdr:row>
          <xdr:rowOff>495300</xdr:rowOff>
        </xdr:to>
        <xdr:sp macro="" textlink="">
          <xdr:nvSpPr>
            <xdr:cNvPr id="1283094" name="Button 22" hidden="1">
              <a:extLst>
                <a:ext uri="{63B3BB69-23CF-44E3-9099-C40C66FF867C}">
                  <a14:compatExt spid="_x0000_s1283094"/>
                </a:ext>
                <a:ext uri="{FF2B5EF4-FFF2-40B4-BE49-F238E27FC236}">
                  <a16:creationId xmlns:a16="http://schemas.microsoft.com/office/drawing/2014/main" id="{00000000-0008-0000-0C00-000016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3095625</xdr:colOff>
          <xdr:row>0</xdr:row>
          <xdr:rowOff>95250</xdr:rowOff>
        </xdr:from>
        <xdr:to>
          <xdr:col>4</xdr:col>
          <xdr:colOff>657225</xdr:colOff>
          <xdr:row>0</xdr:row>
          <xdr:rowOff>495300</xdr:rowOff>
        </xdr:to>
        <xdr:sp macro="" textlink="">
          <xdr:nvSpPr>
            <xdr:cNvPr id="1283095" name="Button 23" descr="Environment Assessment Home" hidden="1">
              <a:extLst>
                <a:ext uri="{63B3BB69-23CF-44E3-9099-C40C66FF867C}">
                  <a14:compatExt spid="_x0000_s1283095"/>
                </a:ext>
                <a:ext uri="{FF2B5EF4-FFF2-40B4-BE49-F238E27FC236}">
                  <a16:creationId xmlns:a16="http://schemas.microsoft.com/office/drawing/2014/main" id="{00000000-0008-0000-0C00-000017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723900</xdr:colOff>
          <xdr:row>0</xdr:row>
          <xdr:rowOff>95250</xdr:rowOff>
        </xdr:from>
        <xdr:to>
          <xdr:col>5</xdr:col>
          <xdr:colOff>971550</xdr:colOff>
          <xdr:row>0</xdr:row>
          <xdr:rowOff>495300</xdr:rowOff>
        </xdr:to>
        <xdr:sp macro="" textlink="">
          <xdr:nvSpPr>
            <xdr:cNvPr id="1283096" name="Button 24" hidden="1">
              <a:extLst>
                <a:ext uri="{63B3BB69-23CF-44E3-9099-C40C66FF867C}">
                  <a14:compatExt spid="_x0000_s1283096"/>
                </a:ext>
                <a:ext uri="{FF2B5EF4-FFF2-40B4-BE49-F238E27FC236}">
                  <a16:creationId xmlns:a16="http://schemas.microsoft.com/office/drawing/2014/main" id="{00000000-0008-0000-0C00-000018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1057275</xdr:colOff>
          <xdr:row>0</xdr:row>
          <xdr:rowOff>95250</xdr:rowOff>
        </xdr:from>
        <xdr:to>
          <xdr:col>6</xdr:col>
          <xdr:colOff>209550</xdr:colOff>
          <xdr:row>0</xdr:row>
          <xdr:rowOff>495300</xdr:rowOff>
        </xdr:to>
        <xdr:sp macro="" textlink="">
          <xdr:nvSpPr>
            <xdr:cNvPr id="1283097" name="Button 25" hidden="1">
              <a:extLst>
                <a:ext uri="{63B3BB69-23CF-44E3-9099-C40C66FF867C}">
                  <a14:compatExt spid="_x0000_s1283097"/>
                </a:ext>
                <a:ext uri="{FF2B5EF4-FFF2-40B4-BE49-F238E27FC236}">
                  <a16:creationId xmlns:a16="http://schemas.microsoft.com/office/drawing/2014/main" id="{00000000-0008-0000-0C00-0000199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14.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285750</xdr:colOff>
          <xdr:row>2</xdr:row>
          <xdr:rowOff>161925</xdr:rowOff>
        </xdr:from>
        <xdr:to>
          <xdr:col>1</xdr:col>
          <xdr:colOff>352425</xdr:colOff>
          <xdr:row>4</xdr:row>
          <xdr:rowOff>161925</xdr:rowOff>
        </xdr:to>
        <xdr:sp macro="" textlink="">
          <xdr:nvSpPr>
            <xdr:cNvPr id="1284097" name="Button 1" descr="v3 Run" hidden="1">
              <a:extLst>
                <a:ext uri="{63B3BB69-23CF-44E3-9099-C40C66FF867C}">
                  <a14:compatExt spid="_x0000_s1284097"/>
                </a:ext>
                <a:ext uri="{FF2B5EF4-FFF2-40B4-BE49-F238E27FC236}">
                  <a16:creationId xmlns:a16="http://schemas.microsoft.com/office/drawing/2014/main" id="{00000000-0008-0000-0D00-000001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Run SigL Test</a:t>
              </a:r>
            </a:p>
          </xdr:txBody>
        </xdr:sp>
        <xdr:clientData fPrintsWithSheet="0"/>
      </xdr:twoCellAnchor>
    </mc:Choice>
    <mc:Fallback/>
  </mc:AlternateContent>
  <xdr:twoCellAnchor>
    <xdr:from>
      <xdr:col>0</xdr:col>
      <xdr:colOff>71438</xdr:colOff>
      <xdr:row>0</xdr:row>
      <xdr:rowOff>83344</xdr:rowOff>
    </xdr:from>
    <xdr:to>
      <xdr:col>2</xdr:col>
      <xdr:colOff>1250157</xdr:colOff>
      <xdr:row>0</xdr:row>
      <xdr:rowOff>559594</xdr:rowOff>
    </xdr:to>
    <xdr:sp macro="" textlink="">
      <xdr:nvSpPr>
        <xdr:cNvPr id="3" name="Rectangle 2">
          <a:extLst>
            <a:ext uri="{FF2B5EF4-FFF2-40B4-BE49-F238E27FC236}">
              <a16:creationId xmlns:a16="http://schemas.microsoft.com/office/drawing/2014/main" id="{00000000-0008-0000-0D00-000003000000}"/>
            </a:ext>
          </a:extLst>
        </xdr:cNvPr>
        <xdr:cNvSpPr/>
      </xdr:nvSpPr>
      <xdr:spPr>
        <a:xfrm>
          <a:off x="71438" y="83344"/>
          <a:ext cx="2393157" cy="4762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Water - Significant load test</a:t>
          </a:r>
        </a:p>
      </xdr:txBody>
    </xdr:sp>
    <xdr:clientData/>
  </xdr:twoCellAnchor>
  <xdr:twoCellAnchor>
    <xdr:from>
      <xdr:col>4</xdr:col>
      <xdr:colOff>3643313</xdr:colOff>
      <xdr:row>0</xdr:row>
      <xdr:rowOff>47632</xdr:rowOff>
    </xdr:from>
    <xdr:to>
      <xdr:col>8</xdr:col>
      <xdr:colOff>107156</xdr:colOff>
      <xdr:row>0</xdr:row>
      <xdr:rowOff>1023938</xdr:rowOff>
    </xdr:to>
    <xdr:sp macro="" textlink="">
      <xdr:nvSpPr>
        <xdr:cNvPr id="4" name="Rectangle 3">
          <a:extLst>
            <a:ext uri="{FF2B5EF4-FFF2-40B4-BE49-F238E27FC236}">
              <a16:creationId xmlns:a16="http://schemas.microsoft.com/office/drawing/2014/main" id="{00000000-0008-0000-0D00-000004000000}"/>
            </a:ext>
          </a:extLst>
        </xdr:cNvPr>
        <xdr:cNvSpPr/>
      </xdr:nvSpPr>
      <xdr:spPr>
        <a:xfrm>
          <a:off x="8501063" y="47632"/>
          <a:ext cx="5024437" cy="976306"/>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Click on "Run SigL test" to run the significant load test. This will pick up information from those substances in the input tables that have a significant load limit and compare the total annual load for each of these substances per water body to the limit</a:t>
          </a:r>
        </a:p>
      </xdr:txBody>
    </xdr:sp>
    <xdr:clientData/>
  </xdr:twoCellAnchor>
  <mc:AlternateContent xmlns:mc="http://schemas.openxmlformats.org/markup-compatibility/2006">
    <mc:Choice xmlns:a14="http://schemas.microsoft.com/office/drawing/2010/main" Requires="a14">
      <xdr:twoCellAnchor>
        <xdr:from>
          <xdr:col>1</xdr:col>
          <xdr:colOff>247650</xdr:colOff>
          <xdr:row>0</xdr:row>
          <xdr:rowOff>847725</xdr:rowOff>
        </xdr:from>
        <xdr:to>
          <xdr:col>1</xdr:col>
          <xdr:colOff>571500</xdr:colOff>
          <xdr:row>0</xdr:row>
          <xdr:rowOff>1066800</xdr:rowOff>
        </xdr:to>
        <xdr:sp macro="" textlink="">
          <xdr:nvSpPr>
            <xdr:cNvPr id="1284098" name="Button 2" hidden="1">
              <a:extLst>
                <a:ext uri="{63B3BB69-23CF-44E3-9099-C40C66FF867C}">
                  <a14:compatExt spid="_x0000_s1284098"/>
                </a:ext>
                <a:ext uri="{FF2B5EF4-FFF2-40B4-BE49-F238E27FC236}">
                  <a16:creationId xmlns:a16="http://schemas.microsoft.com/office/drawing/2014/main" id="{00000000-0008-0000-0D00-000002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19050</xdr:colOff>
          <xdr:row>0</xdr:row>
          <xdr:rowOff>847725</xdr:rowOff>
        </xdr:from>
        <xdr:to>
          <xdr:col>2</xdr:col>
          <xdr:colOff>333375</xdr:colOff>
          <xdr:row>0</xdr:row>
          <xdr:rowOff>1066800</xdr:rowOff>
        </xdr:to>
        <xdr:sp macro="" textlink="">
          <xdr:nvSpPr>
            <xdr:cNvPr id="1284099" name="Button 3" hidden="1">
              <a:extLst>
                <a:ext uri="{63B3BB69-23CF-44E3-9099-C40C66FF867C}">
                  <a14:compatExt spid="_x0000_s1284099"/>
                </a:ext>
                <a:ext uri="{FF2B5EF4-FFF2-40B4-BE49-F238E27FC236}">
                  <a16:creationId xmlns:a16="http://schemas.microsoft.com/office/drawing/2014/main" id="{00000000-0008-0000-0D00-000003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381000</xdr:colOff>
          <xdr:row>0</xdr:row>
          <xdr:rowOff>847725</xdr:rowOff>
        </xdr:from>
        <xdr:to>
          <xdr:col>2</xdr:col>
          <xdr:colOff>933450</xdr:colOff>
          <xdr:row>0</xdr:row>
          <xdr:rowOff>1066800</xdr:rowOff>
        </xdr:to>
        <xdr:sp macro="" textlink="">
          <xdr:nvSpPr>
            <xdr:cNvPr id="1284100" name="Button 4" hidden="1">
              <a:extLst>
                <a:ext uri="{63B3BB69-23CF-44E3-9099-C40C66FF867C}">
                  <a14:compatExt spid="_x0000_s1284100"/>
                </a:ext>
                <a:ext uri="{FF2B5EF4-FFF2-40B4-BE49-F238E27FC236}">
                  <a16:creationId xmlns:a16="http://schemas.microsoft.com/office/drawing/2014/main" id="{00000000-0008-0000-0D00-000004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247650</xdr:colOff>
          <xdr:row>0</xdr:row>
          <xdr:rowOff>847725</xdr:rowOff>
        </xdr:from>
        <xdr:to>
          <xdr:col>1</xdr:col>
          <xdr:colOff>200025</xdr:colOff>
          <xdr:row>0</xdr:row>
          <xdr:rowOff>1066800</xdr:rowOff>
        </xdr:to>
        <xdr:sp macro="" textlink="">
          <xdr:nvSpPr>
            <xdr:cNvPr id="1284101" name="Button 5" hidden="1">
              <a:extLst>
                <a:ext uri="{63B3BB69-23CF-44E3-9099-C40C66FF867C}">
                  <a14:compatExt spid="_x0000_s1284101"/>
                </a:ext>
                <a:ext uri="{FF2B5EF4-FFF2-40B4-BE49-F238E27FC236}">
                  <a16:creationId xmlns:a16="http://schemas.microsoft.com/office/drawing/2014/main" id="{00000000-0008-0000-0D00-000005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990600</xdr:colOff>
          <xdr:row>0</xdr:row>
          <xdr:rowOff>847725</xdr:rowOff>
        </xdr:from>
        <xdr:to>
          <xdr:col>2</xdr:col>
          <xdr:colOff>1333500</xdr:colOff>
          <xdr:row>0</xdr:row>
          <xdr:rowOff>1066800</xdr:rowOff>
        </xdr:to>
        <xdr:sp macro="" textlink="">
          <xdr:nvSpPr>
            <xdr:cNvPr id="1284102" name="Button 6" hidden="1">
              <a:extLst>
                <a:ext uri="{63B3BB69-23CF-44E3-9099-C40C66FF867C}">
                  <a14:compatExt spid="_x0000_s1284102"/>
                </a:ext>
                <a:ext uri="{FF2B5EF4-FFF2-40B4-BE49-F238E27FC236}">
                  <a16:creationId xmlns:a16="http://schemas.microsoft.com/office/drawing/2014/main" id="{00000000-0008-0000-0D00-000006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1381125</xdr:colOff>
          <xdr:row>0</xdr:row>
          <xdr:rowOff>847725</xdr:rowOff>
        </xdr:from>
        <xdr:to>
          <xdr:col>3</xdr:col>
          <xdr:colOff>95250</xdr:colOff>
          <xdr:row>0</xdr:row>
          <xdr:rowOff>1066800</xdr:rowOff>
        </xdr:to>
        <xdr:sp macro="" textlink="">
          <xdr:nvSpPr>
            <xdr:cNvPr id="1284103" name="Button 7" hidden="1">
              <a:extLst>
                <a:ext uri="{63B3BB69-23CF-44E3-9099-C40C66FF867C}">
                  <a14:compatExt spid="_x0000_s1284103"/>
                </a:ext>
                <a:ext uri="{FF2B5EF4-FFF2-40B4-BE49-F238E27FC236}">
                  <a16:creationId xmlns:a16="http://schemas.microsoft.com/office/drawing/2014/main" id="{00000000-0008-0000-0D00-000007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142875</xdr:colOff>
          <xdr:row>0</xdr:row>
          <xdr:rowOff>847725</xdr:rowOff>
        </xdr:from>
        <xdr:to>
          <xdr:col>3</xdr:col>
          <xdr:colOff>600075</xdr:colOff>
          <xdr:row>0</xdr:row>
          <xdr:rowOff>1066800</xdr:rowOff>
        </xdr:to>
        <xdr:sp macro="" textlink="">
          <xdr:nvSpPr>
            <xdr:cNvPr id="1284104" name="Button 8" hidden="1">
              <a:extLst>
                <a:ext uri="{63B3BB69-23CF-44E3-9099-C40C66FF867C}">
                  <a14:compatExt spid="_x0000_s1284104"/>
                </a:ext>
                <a:ext uri="{FF2B5EF4-FFF2-40B4-BE49-F238E27FC236}">
                  <a16:creationId xmlns:a16="http://schemas.microsoft.com/office/drawing/2014/main" id="{00000000-0008-0000-0D00-000008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628650</xdr:colOff>
          <xdr:row>0</xdr:row>
          <xdr:rowOff>847725</xdr:rowOff>
        </xdr:from>
        <xdr:to>
          <xdr:col>3</xdr:col>
          <xdr:colOff>1114425</xdr:colOff>
          <xdr:row>0</xdr:row>
          <xdr:rowOff>1066800</xdr:rowOff>
        </xdr:to>
        <xdr:sp macro="" textlink="">
          <xdr:nvSpPr>
            <xdr:cNvPr id="1284105" name="Button 9" hidden="1">
              <a:extLst>
                <a:ext uri="{63B3BB69-23CF-44E3-9099-C40C66FF867C}">
                  <a14:compatExt spid="_x0000_s1284105"/>
                </a:ext>
                <a:ext uri="{FF2B5EF4-FFF2-40B4-BE49-F238E27FC236}">
                  <a16:creationId xmlns:a16="http://schemas.microsoft.com/office/drawing/2014/main" id="{00000000-0008-0000-0D00-000009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1143000</xdr:colOff>
          <xdr:row>0</xdr:row>
          <xdr:rowOff>847725</xdr:rowOff>
        </xdr:from>
        <xdr:to>
          <xdr:col>4</xdr:col>
          <xdr:colOff>57150</xdr:colOff>
          <xdr:row>0</xdr:row>
          <xdr:rowOff>1066800</xdr:rowOff>
        </xdr:to>
        <xdr:sp macro="" textlink="">
          <xdr:nvSpPr>
            <xdr:cNvPr id="1284106" name="Button 10" hidden="1">
              <a:extLst>
                <a:ext uri="{63B3BB69-23CF-44E3-9099-C40C66FF867C}">
                  <a14:compatExt spid="_x0000_s1284106"/>
                </a:ext>
                <a:ext uri="{FF2B5EF4-FFF2-40B4-BE49-F238E27FC236}">
                  <a16:creationId xmlns:a16="http://schemas.microsoft.com/office/drawing/2014/main" id="{00000000-0008-0000-0D00-00000A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85725</xdr:colOff>
          <xdr:row>0</xdr:row>
          <xdr:rowOff>847725</xdr:rowOff>
        </xdr:from>
        <xdr:to>
          <xdr:col>4</xdr:col>
          <xdr:colOff>600075</xdr:colOff>
          <xdr:row>0</xdr:row>
          <xdr:rowOff>1066800</xdr:rowOff>
        </xdr:to>
        <xdr:sp macro="" textlink="">
          <xdr:nvSpPr>
            <xdr:cNvPr id="1284107" name="Button 11" hidden="1">
              <a:extLst>
                <a:ext uri="{63B3BB69-23CF-44E3-9099-C40C66FF867C}">
                  <a14:compatExt spid="_x0000_s1284107"/>
                </a:ext>
                <a:ext uri="{FF2B5EF4-FFF2-40B4-BE49-F238E27FC236}">
                  <a16:creationId xmlns:a16="http://schemas.microsoft.com/office/drawing/2014/main" id="{00000000-0008-0000-0D00-00000B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628650</xdr:colOff>
          <xdr:row>0</xdr:row>
          <xdr:rowOff>847725</xdr:rowOff>
        </xdr:from>
        <xdr:to>
          <xdr:col>4</xdr:col>
          <xdr:colOff>1790700</xdr:colOff>
          <xdr:row>0</xdr:row>
          <xdr:rowOff>1066800</xdr:rowOff>
        </xdr:to>
        <xdr:sp macro="" textlink="">
          <xdr:nvSpPr>
            <xdr:cNvPr id="1284108" name="Button 12" hidden="1">
              <a:extLst>
                <a:ext uri="{63B3BB69-23CF-44E3-9099-C40C66FF867C}">
                  <a14:compatExt spid="_x0000_s1284108"/>
                </a:ext>
                <a:ext uri="{FF2B5EF4-FFF2-40B4-BE49-F238E27FC236}">
                  <a16:creationId xmlns:a16="http://schemas.microsoft.com/office/drawing/2014/main" id="{00000000-0008-0000-0D00-00000C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1819275</xdr:colOff>
          <xdr:row>0</xdr:row>
          <xdr:rowOff>847725</xdr:rowOff>
        </xdr:from>
        <xdr:to>
          <xdr:col>4</xdr:col>
          <xdr:colOff>2428875</xdr:colOff>
          <xdr:row>0</xdr:row>
          <xdr:rowOff>1066800</xdr:rowOff>
        </xdr:to>
        <xdr:sp macro="" textlink="">
          <xdr:nvSpPr>
            <xdr:cNvPr id="1284109" name="Button 13" hidden="1">
              <a:extLst>
                <a:ext uri="{63B3BB69-23CF-44E3-9099-C40C66FF867C}">
                  <a14:compatExt spid="_x0000_s1284109"/>
                </a:ext>
                <a:ext uri="{FF2B5EF4-FFF2-40B4-BE49-F238E27FC236}">
                  <a16:creationId xmlns:a16="http://schemas.microsoft.com/office/drawing/2014/main" id="{00000000-0008-0000-0D00-00000D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2466975</xdr:colOff>
          <xdr:row>0</xdr:row>
          <xdr:rowOff>838200</xdr:rowOff>
        </xdr:from>
        <xdr:to>
          <xdr:col>4</xdr:col>
          <xdr:colOff>3409950</xdr:colOff>
          <xdr:row>0</xdr:row>
          <xdr:rowOff>1066800</xdr:rowOff>
        </xdr:to>
        <xdr:sp macro="" textlink="">
          <xdr:nvSpPr>
            <xdr:cNvPr id="1284116" name="Button 20" hidden="1">
              <a:extLst>
                <a:ext uri="{63B3BB69-23CF-44E3-9099-C40C66FF867C}">
                  <a14:compatExt spid="_x0000_s1284116"/>
                </a:ext>
                <a:ext uri="{FF2B5EF4-FFF2-40B4-BE49-F238E27FC236}">
                  <a16:creationId xmlns:a16="http://schemas.microsoft.com/office/drawing/2014/main" id="{00000000-0008-0000-0D00-000014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1393032</xdr:colOff>
      <xdr:row>0</xdr:row>
      <xdr:rowOff>95250</xdr:rowOff>
    </xdr:from>
    <xdr:to>
      <xdr:col>2</xdr:col>
      <xdr:colOff>2083595</xdr:colOff>
      <xdr:row>0</xdr:row>
      <xdr:rowOff>381000</xdr:rowOff>
    </xdr:to>
    <xdr:sp macro="" textlink="">
      <xdr:nvSpPr>
        <xdr:cNvPr id="24" name="TextBox 23">
          <a:extLst>
            <a:ext uri="{FF2B5EF4-FFF2-40B4-BE49-F238E27FC236}">
              <a16:creationId xmlns:a16="http://schemas.microsoft.com/office/drawing/2014/main" id="{00000000-0008-0000-0D00-000018000000}"/>
            </a:ext>
          </a:extLst>
        </xdr:cNvPr>
        <xdr:cNvSpPr txBox="1"/>
      </xdr:nvSpPr>
      <xdr:spPr>
        <a:xfrm>
          <a:off x="2607470" y="95250"/>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18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4763</xdr:colOff>
      <xdr:row>0</xdr:row>
      <xdr:rowOff>745626</xdr:rowOff>
    </xdr:from>
    <xdr:to>
      <xdr:col>10</xdr:col>
      <xdr:colOff>718482</xdr:colOff>
      <xdr:row>0</xdr:row>
      <xdr:rowOff>1084550</xdr:rowOff>
    </xdr:to>
    <xdr:sp macro="" textlink="">
      <xdr:nvSpPr>
        <xdr:cNvPr id="23" name="Rectangle 22">
          <a:extLst>
            <a:ext uri="{FF2B5EF4-FFF2-40B4-BE49-F238E27FC236}">
              <a16:creationId xmlns:a16="http://schemas.microsoft.com/office/drawing/2014/main" id="{00000000-0008-0000-0D00-000017000000}"/>
            </a:ext>
          </a:extLst>
        </xdr:cNvPr>
        <xdr:cNvSpPr/>
      </xdr:nvSpPr>
      <xdr:spPr>
        <a:xfrm>
          <a:off x="14149388" y="74562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0</xdr:colOff>
      <xdr:row>0</xdr:row>
      <xdr:rowOff>0</xdr:rowOff>
    </xdr:from>
    <xdr:to>
      <xdr:col>10</xdr:col>
      <xdr:colOff>713719</xdr:colOff>
      <xdr:row>0</xdr:row>
      <xdr:rowOff>338924</xdr:rowOff>
    </xdr:to>
    <xdr:sp macro="" textlink="">
      <xdr:nvSpPr>
        <xdr:cNvPr id="26" name="Rectangle 25">
          <a:extLst>
            <a:ext uri="{FF2B5EF4-FFF2-40B4-BE49-F238E27FC236}">
              <a16:creationId xmlns:a16="http://schemas.microsoft.com/office/drawing/2014/main" id="{00000000-0008-0000-0D00-00001A000000}"/>
            </a:ext>
          </a:extLst>
        </xdr:cNvPr>
        <xdr:cNvSpPr/>
      </xdr:nvSpPr>
      <xdr:spPr>
        <a:xfrm>
          <a:off x="14144625"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14288</xdr:colOff>
      <xdr:row>0</xdr:row>
      <xdr:rowOff>379095</xdr:rowOff>
    </xdr:from>
    <xdr:to>
      <xdr:col>11</xdr:col>
      <xdr:colOff>2381</xdr:colOff>
      <xdr:row>0</xdr:row>
      <xdr:rowOff>718019</xdr:rowOff>
    </xdr:to>
    <xdr:sp macro="" textlink="">
      <xdr:nvSpPr>
        <xdr:cNvPr id="28" name="Rectangle 27">
          <a:extLst>
            <a:ext uri="{FF2B5EF4-FFF2-40B4-BE49-F238E27FC236}">
              <a16:creationId xmlns:a16="http://schemas.microsoft.com/office/drawing/2014/main" id="{00000000-0008-0000-0D00-00001C000000}"/>
            </a:ext>
          </a:extLst>
        </xdr:cNvPr>
        <xdr:cNvSpPr/>
      </xdr:nvSpPr>
      <xdr:spPr>
        <a:xfrm>
          <a:off x="14158913" y="37909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190500</xdr:colOff>
          <xdr:row>0</xdr:row>
          <xdr:rowOff>95250</xdr:rowOff>
        </xdr:from>
        <xdr:to>
          <xdr:col>3</xdr:col>
          <xdr:colOff>714375</xdr:colOff>
          <xdr:row>0</xdr:row>
          <xdr:rowOff>495300</xdr:rowOff>
        </xdr:to>
        <xdr:sp macro="" textlink="">
          <xdr:nvSpPr>
            <xdr:cNvPr id="1284117" name="Button 21" hidden="1">
              <a:extLst>
                <a:ext uri="{63B3BB69-23CF-44E3-9099-C40C66FF867C}">
                  <a14:compatExt spid="_x0000_s1284117"/>
                </a:ext>
                <a:ext uri="{FF2B5EF4-FFF2-40B4-BE49-F238E27FC236}">
                  <a16:creationId xmlns:a16="http://schemas.microsoft.com/office/drawing/2014/main" id="{00000000-0008-0000-0D00-000015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762000</xdr:colOff>
          <xdr:row>0</xdr:row>
          <xdr:rowOff>95250</xdr:rowOff>
        </xdr:from>
        <xdr:to>
          <xdr:col>4</xdr:col>
          <xdr:colOff>38100</xdr:colOff>
          <xdr:row>0</xdr:row>
          <xdr:rowOff>495300</xdr:rowOff>
        </xdr:to>
        <xdr:sp macro="" textlink="">
          <xdr:nvSpPr>
            <xdr:cNvPr id="1284118" name="Button 22" hidden="1">
              <a:extLst>
                <a:ext uri="{63B3BB69-23CF-44E3-9099-C40C66FF867C}">
                  <a14:compatExt spid="_x0000_s1284118"/>
                </a:ext>
                <a:ext uri="{FF2B5EF4-FFF2-40B4-BE49-F238E27FC236}">
                  <a16:creationId xmlns:a16="http://schemas.microsoft.com/office/drawing/2014/main" id="{00000000-0008-0000-0D00-000016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76200</xdr:colOff>
          <xdr:row>0</xdr:row>
          <xdr:rowOff>95250</xdr:rowOff>
        </xdr:from>
        <xdr:to>
          <xdr:col>4</xdr:col>
          <xdr:colOff>1209675</xdr:colOff>
          <xdr:row>0</xdr:row>
          <xdr:rowOff>495300</xdr:rowOff>
        </xdr:to>
        <xdr:sp macro="" textlink="">
          <xdr:nvSpPr>
            <xdr:cNvPr id="1284119" name="Button 23" descr="Environment Assessment Home" hidden="1">
              <a:extLst>
                <a:ext uri="{63B3BB69-23CF-44E3-9099-C40C66FF867C}">
                  <a14:compatExt spid="_x0000_s1284119"/>
                </a:ext>
                <a:ext uri="{FF2B5EF4-FFF2-40B4-BE49-F238E27FC236}">
                  <a16:creationId xmlns:a16="http://schemas.microsoft.com/office/drawing/2014/main" id="{00000000-0008-0000-0D00-000017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1295400</xdr:colOff>
          <xdr:row>0</xdr:row>
          <xdr:rowOff>95250</xdr:rowOff>
        </xdr:from>
        <xdr:to>
          <xdr:col>4</xdr:col>
          <xdr:colOff>2219325</xdr:colOff>
          <xdr:row>0</xdr:row>
          <xdr:rowOff>495300</xdr:rowOff>
        </xdr:to>
        <xdr:sp macro="" textlink="">
          <xdr:nvSpPr>
            <xdr:cNvPr id="1284120" name="Button 24" hidden="1">
              <a:extLst>
                <a:ext uri="{63B3BB69-23CF-44E3-9099-C40C66FF867C}">
                  <a14:compatExt spid="_x0000_s1284120"/>
                </a:ext>
                <a:ext uri="{FF2B5EF4-FFF2-40B4-BE49-F238E27FC236}">
                  <a16:creationId xmlns:a16="http://schemas.microsoft.com/office/drawing/2014/main" id="{00000000-0008-0000-0D00-000018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2324100</xdr:colOff>
          <xdr:row>0</xdr:row>
          <xdr:rowOff>95250</xdr:rowOff>
        </xdr:from>
        <xdr:to>
          <xdr:col>4</xdr:col>
          <xdr:colOff>3248025</xdr:colOff>
          <xdr:row>0</xdr:row>
          <xdr:rowOff>495300</xdr:rowOff>
        </xdr:to>
        <xdr:sp macro="" textlink="">
          <xdr:nvSpPr>
            <xdr:cNvPr id="1284121" name="Button 25" hidden="1">
              <a:extLst>
                <a:ext uri="{63B3BB69-23CF-44E3-9099-C40C66FF867C}">
                  <a14:compatExt spid="_x0000_s1284121"/>
                </a:ext>
                <a:ext uri="{FF2B5EF4-FFF2-40B4-BE49-F238E27FC236}">
                  <a16:creationId xmlns:a16="http://schemas.microsoft.com/office/drawing/2014/main" id="{00000000-0008-0000-0D00-0000199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15.xml><?xml version="1.0" encoding="utf-8"?>
<xdr:wsDr xmlns:xdr="http://schemas.openxmlformats.org/drawingml/2006/spreadsheetDrawing" xmlns:a="http://schemas.openxmlformats.org/drawingml/2006/main">
  <xdr:twoCellAnchor>
    <xdr:from>
      <xdr:col>0</xdr:col>
      <xdr:colOff>404813</xdr:colOff>
      <xdr:row>0</xdr:row>
      <xdr:rowOff>166698</xdr:rowOff>
    </xdr:from>
    <xdr:to>
      <xdr:col>3</xdr:col>
      <xdr:colOff>702469</xdr:colOff>
      <xdr:row>1</xdr:row>
      <xdr:rowOff>357192</xdr:rowOff>
    </xdr:to>
    <xdr:sp macro="" textlink="">
      <xdr:nvSpPr>
        <xdr:cNvPr id="3" name="Rectangle 2">
          <a:extLst>
            <a:ext uri="{FF2B5EF4-FFF2-40B4-BE49-F238E27FC236}">
              <a16:creationId xmlns:a16="http://schemas.microsoft.com/office/drawing/2014/main" id="{00000000-0008-0000-0E00-000003000000}"/>
            </a:ext>
          </a:extLst>
        </xdr:cNvPr>
        <xdr:cNvSpPr/>
      </xdr:nvSpPr>
      <xdr:spPr>
        <a:xfrm>
          <a:off x="404813" y="166698"/>
          <a:ext cx="4179094" cy="3809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 </a:t>
          </a:r>
          <a:r>
            <a:rPr lang="en-GB" sz="1400" b="1" baseline="0"/>
            <a:t>release points and emissions inventory</a:t>
          </a:r>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47625</xdr:colOff>
          <xdr:row>4</xdr:row>
          <xdr:rowOff>66675</xdr:rowOff>
        </xdr:from>
        <xdr:to>
          <xdr:col>2</xdr:col>
          <xdr:colOff>1428750</xdr:colOff>
          <xdr:row>5</xdr:row>
          <xdr:rowOff>161925</xdr:rowOff>
        </xdr:to>
        <xdr:sp macro="" textlink="">
          <xdr:nvSpPr>
            <xdr:cNvPr id="1285122" name="Button 2" hidden="1">
              <a:extLst>
                <a:ext uri="{63B3BB69-23CF-44E3-9099-C40C66FF867C}">
                  <a14:compatExt spid="_x0000_s1285122"/>
                </a:ext>
                <a:ext uri="{FF2B5EF4-FFF2-40B4-BE49-F238E27FC236}">
                  <a16:creationId xmlns:a16="http://schemas.microsoft.com/office/drawing/2014/main" id="{00000000-0008-0000-0E00-000002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1514475</xdr:colOff>
          <xdr:row>4</xdr:row>
          <xdr:rowOff>66675</xdr:rowOff>
        </xdr:from>
        <xdr:to>
          <xdr:col>3</xdr:col>
          <xdr:colOff>1133475</xdr:colOff>
          <xdr:row>5</xdr:row>
          <xdr:rowOff>161925</xdr:rowOff>
        </xdr:to>
        <xdr:sp macro="" textlink="">
          <xdr:nvSpPr>
            <xdr:cNvPr id="1285125" name="Button 5" hidden="1">
              <a:extLst>
                <a:ext uri="{63B3BB69-23CF-44E3-9099-C40C66FF867C}">
                  <a14:compatExt spid="_x0000_s1285125"/>
                </a:ext>
                <a:ext uri="{FF2B5EF4-FFF2-40B4-BE49-F238E27FC236}">
                  <a16:creationId xmlns:a16="http://schemas.microsoft.com/office/drawing/2014/main" id="{00000000-0008-0000-0E00-000005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Clear the information of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857250</xdr:colOff>
          <xdr:row>1</xdr:row>
          <xdr:rowOff>876300</xdr:rowOff>
        </xdr:from>
        <xdr:to>
          <xdr:col>1</xdr:col>
          <xdr:colOff>1181100</xdr:colOff>
          <xdr:row>1</xdr:row>
          <xdr:rowOff>1162050</xdr:rowOff>
        </xdr:to>
        <xdr:sp macro="" textlink="">
          <xdr:nvSpPr>
            <xdr:cNvPr id="1285126" name="Button 6" hidden="1">
              <a:extLst>
                <a:ext uri="{63B3BB69-23CF-44E3-9099-C40C66FF867C}">
                  <a14:compatExt spid="_x0000_s1285126"/>
                </a:ext>
                <a:ext uri="{FF2B5EF4-FFF2-40B4-BE49-F238E27FC236}">
                  <a16:creationId xmlns:a16="http://schemas.microsoft.com/office/drawing/2014/main" id="{00000000-0008-0000-0E00-000006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1209675</xdr:colOff>
          <xdr:row>1</xdr:row>
          <xdr:rowOff>876300</xdr:rowOff>
        </xdr:from>
        <xdr:to>
          <xdr:col>2</xdr:col>
          <xdr:colOff>314325</xdr:colOff>
          <xdr:row>1</xdr:row>
          <xdr:rowOff>1162050</xdr:rowOff>
        </xdr:to>
        <xdr:sp macro="" textlink="">
          <xdr:nvSpPr>
            <xdr:cNvPr id="1285127" name="Button 7" hidden="1">
              <a:extLst>
                <a:ext uri="{63B3BB69-23CF-44E3-9099-C40C66FF867C}">
                  <a14:compatExt spid="_x0000_s1285127"/>
                </a:ext>
                <a:ext uri="{FF2B5EF4-FFF2-40B4-BE49-F238E27FC236}">
                  <a16:creationId xmlns:a16="http://schemas.microsoft.com/office/drawing/2014/main" id="{00000000-0008-0000-0E00-000007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342900</xdr:colOff>
          <xdr:row>1</xdr:row>
          <xdr:rowOff>876300</xdr:rowOff>
        </xdr:from>
        <xdr:to>
          <xdr:col>2</xdr:col>
          <xdr:colOff>723900</xdr:colOff>
          <xdr:row>1</xdr:row>
          <xdr:rowOff>1162050</xdr:rowOff>
        </xdr:to>
        <xdr:sp macro="" textlink="">
          <xdr:nvSpPr>
            <xdr:cNvPr id="1285128" name="Button 8" hidden="1">
              <a:extLst>
                <a:ext uri="{63B3BB69-23CF-44E3-9099-C40C66FF867C}">
                  <a14:compatExt spid="_x0000_s1285128"/>
                </a:ext>
                <a:ext uri="{FF2B5EF4-FFF2-40B4-BE49-F238E27FC236}">
                  <a16:creationId xmlns:a16="http://schemas.microsoft.com/office/drawing/2014/main" id="{00000000-0008-0000-0E00-000008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257175</xdr:colOff>
          <xdr:row>1</xdr:row>
          <xdr:rowOff>876300</xdr:rowOff>
        </xdr:from>
        <xdr:to>
          <xdr:col>1</xdr:col>
          <xdr:colOff>819150</xdr:colOff>
          <xdr:row>1</xdr:row>
          <xdr:rowOff>1162050</xdr:rowOff>
        </xdr:to>
        <xdr:sp macro="" textlink="">
          <xdr:nvSpPr>
            <xdr:cNvPr id="1285129" name="Button 9" hidden="1">
              <a:extLst>
                <a:ext uri="{63B3BB69-23CF-44E3-9099-C40C66FF867C}">
                  <a14:compatExt spid="_x0000_s1285129"/>
                </a:ext>
                <a:ext uri="{FF2B5EF4-FFF2-40B4-BE49-F238E27FC236}">
                  <a16:creationId xmlns:a16="http://schemas.microsoft.com/office/drawing/2014/main" id="{00000000-0008-0000-0E00-000009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95250</xdr:colOff>
          <xdr:row>1</xdr:row>
          <xdr:rowOff>876300</xdr:rowOff>
        </xdr:from>
        <xdr:to>
          <xdr:col>3</xdr:col>
          <xdr:colOff>581025</xdr:colOff>
          <xdr:row>1</xdr:row>
          <xdr:rowOff>1162050</xdr:rowOff>
        </xdr:to>
        <xdr:sp macro="" textlink="">
          <xdr:nvSpPr>
            <xdr:cNvPr id="1285133" name="Button 13" hidden="1">
              <a:extLst>
                <a:ext uri="{63B3BB69-23CF-44E3-9099-C40C66FF867C}">
                  <a14:compatExt spid="_x0000_s1285133"/>
                </a:ext>
                <a:ext uri="{FF2B5EF4-FFF2-40B4-BE49-F238E27FC236}">
                  <a16:creationId xmlns:a16="http://schemas.microsoft.com/office/drawing/2014/main" id="{00000000-0008-0000-0E00-00000D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619125</xdr:colOff>
          <xdr:row>1</xdr:row>
          <xdr:rowOff>876300</xdr:rowOff>
        </xdr:from>
        <xdr:to>
          <xdr:col>3</xdr:col>
          <xdr:colOff>1076325</xdr:colOff>
          <xdr:row>1</xdr:row>
          <xdr:rowOff>1162050</xdr:rowOff>
        </xdr:to>
        <xdr:sp macro="" textlink="">
          <xdr:nvSpPr>
            <xdr:cNvPr id="1285134" name="Button 14" hidden="1">
              <a:extLst>
                <a:ext uri="{63B3BB69-23CF-44E3-9099-C40C66FF867C}">
                  <a14:compatExt spid="_x0000_s1285134"/>
                </a:ext>
                <a:ext uri="{FF2B5EF4-FFF2-40B4-BE49-F238E27FC236}">
                  <a16:creationId xmlns:a16="http://schemas.microsoft.com/office/drawing/2014/main" id="{00000000-0008-0000-0E00-00000E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1104900</xdr:colOff>
          <xdr:row>1</xdr:row>
          <xdr:rowOff>876300</xdr:rowOff>
        </xdr:from>
        <xdr:to>
          <xdr:col>3</xdr:col>
          <xdr:colOff>1628775</xdr:colOff>
          <xdr:row>1</xdr:row>
          <xdr:rowOff>1162050</xdr:rowOff>
        </xdr:to>
        <xdr:sp macro="" textlink="">
          <xdr:nvSpPr>
            <xdr:cNvPr id="1285135" name="Button 15" hidden="1">
              <a:extLst>
                <a:ext uri="{63B3BB69-23CF-44E3-9099-C40C66FF867C}">
                  <a14:compatExt spid="_x0000_s1285135"/>
                </a:ext>
                <a:ext uri="{FF2B5EF4-FFF2-40B4-BE49-F238E27FC236}">
                  <a16:creationId xmlns:a16="http://schemas.microsoft.com/office/drawing/2014/main" id="{00000000-0008-0000-0E00-00000F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1666875</xdr:colOff>
          <xdr:row>1</xdr:row>
          <xdr:rowOff>876300</xdr:rowOff>
        </xdr:from>
        <xdr:to>
          <xdr:col>4</xdr:col>
          <xdr:colOff>342900</xdr:colOff>
          <xdr:row>1</xdr:row>
          <xdr:rowOff>1162050</xdr:rowOff>
        </xdr:to>
        <xdr:sp macro="" textlink="">
          <xdr:nvSpPr>
            <xdr:cNvPr id="1285136" name="Button 16" hidden="1">
              <a:extLst>
                <a:ext uri="{63B3BB69-23CF-44E3-9099-C40C66FF867C}">
                  <a14:compatExt spid="_x0000_s1285136"/>
                </a:ext>
                <a:ext uri="{FF2B5EF4-FFF2-40B4-BE49-F238E27FC236}">
                  <a16:creationId xmlns:a16="http://schemas.microsoft.com/office/drawing/2014/main" id="{00000000-0008-0000-0E00-000010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371475</xdr:colOff>
          <xdr:row>1</xdr:row>
          <xdr:rowOff>876300</xdr:rowOff>
        </xdr:from>
        <xdr:to>
          <xdr:col>4</xdr:col>
          <xdr:colOff>971550</xdr:colOff>
          <xdr:row>1</xdr:row>
          <xdr:rowOff>1162050</xdr:rowOff>
        </xdr:to>
        <xdr:sp macro="" textlink="">
          <xdr:nvSpPr>
            <xdr:cNvPr id="1285137" name="Button 17" hidden="1">
              <a:extLst>
                <a:ext uri="{63B3BB69-23CF-44E3-9099-C40C66FF867C}">
                  <a14:compatExt spid="_x0000_s1285137"/>
                </a:ext>
                <a:ext uri="{FF2B5EF4-FFF2-40B4-BE49-F238E27FC236}">
                  <a16:creationId xmlns:a16="http://schemas.microsoft.com/office/drawing/2014/main" id="{00000000-0008-0000-0E00-000011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1543050</xdr:colOff>
          <xdr:row>1</xdr:row>
          <xdr:rowOff>47625</xdr:rowOff>
        </xdr:from>
        <xdr:to>
          <xdr:col>3</xdr:col>
          <xdr:colOff>2066925</xdr:colOff>
          <xdr:row>1</xdr:row>
          <xdr:rowOff>447675</xdr:rowOff>
        </xdr:to>
        <xdr:sp macro="" textlink="">
          <xdr:nvSpPr>
            <xdr:cNvPr id="1285140" name="Button 20" hidden="1">
              <a:extLst>
                <a:ext uri="{63B3BB69-23CF-44E3-9099-C40C66FF867C}">
                  <a14:compatExt spid="_x0000_s1285140"/>
                </a:ext>
                <a:ext uri="{FF2B5EF4-FFF2-40B4-BE49-F238E27FC236}">
                  <a16:creationId xmlns:a16="http://schemas.microsoft.com/office/drawing/2014/main" id="{00000000-0008-0000-0E00-000014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2114550</xdr:colOff>
          <xdr:row>1</xdr:row>
          <xdr:rowOff>47625</xdr:rowOff>
        </xdr:from>
        <xdr:to>
          <xdr:col>4</xdr:col>
          <xdr:colOff>447675</xdr:colOff>
          <xdr:row>1</xdr:row>
          <xdr:rowOff>447675</xdr:rowOff>
        </xdr:to>
        <xdr:sp macro="" textlink="">
          <xdr:nvSpPr>
            <xdr:cNvPr id="1285141" name="Button 21" hidden="1">
              <a:extLst>
                <a:ext uri="{63B3BB69-23CF-44E3-9099-C40C66FF867C}">
                  <a14:compatExt spid="_x0000_s1285141"/>
                </a:ext>
                <a:ext uri="{FF2B5EF4-FFF2-40B4-BE49-F238E27FC236}">
                  <a16:creationId xmlns:a16="http://schemas.microsoft.com/office/drawing/2014/main" id="{00000000-0008-0000-0E00-000015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485775</xdr:colOff>
          <xdr:row>1</xdr:row>
          <xdr:rowOff>47625</xdr:rowOff>
        </xdr:from>
        <xdr:to>
          <xdr:col>5</xdr:col>
          <xdr:colOff>390525</xdr:colOff>
          <xdr:row>1</xdr:row>
          <xdr:rowOff>447675</xdr:rowOff>
        </xdr:to>
        <xdr:sp macro="" textlink="">
          <xdr:nvSpPr>
            <xdr:cNvPr id="1285142" name="Button 22" descr="Environment Assessment Home" hidden="1">
              <a:extLst>
                <a:ext uri="{63B3BB69-23CF-44E3-9099-C40C66FF867C}">
                  <a14:compatExt spid="_x0000_s1285142"/>
                </a:ext>
                <a:ext uri="{FF2B5EF4-FFF2-40B4-BE49-F238E27FC236}">
                  <a16:creationId xmlns:a16="http://schemas.microsoft.com/office/drawing/2014/main" id="{00000000-0008-0000-0E00-000016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476250</xdr:colOff>
          <xdr:row>1</xdr:row>
          <xdr:rowOff>47625</xdr:rowOff>
        </xdr:from>
        <xdr:to>
          <xdr:col>5</xdr:col>
          <xdr:colOff>1485900</xdr:colOff>
          <xdr:row>1</xdr:row>
          <xdr:rowOff>447675</xdr:rowOff>
        </xdr:to>
        <xdr:sp macro="" textlink="">
          <xdr:nvSpPr>
            <xdr:cNvPr id="1285143" name="Button 23" hidden="1">
              <a:extLst>
                <a:ext uri="{63B3BB69-23CF-44E3-9099-C40C66FF867C}">
                  <a14:compatExt spid="_x0000_s1285143"/>
                </a:ext>
                <a:ext uri="{FF2B5EF4-FFF2-40B4-BE49-F238E27FC236}">
                  <a16:creationId xmlns:a16="http://schemas.microsoft.com/office/drawing/2014/main" id="{00000000-0008-0000-0E00-000017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1009650</xdr:colOff>
          <xdr:row>1</xdr:row>
          <xdr:rowOff>876300</xdr:rowOff>
        </xdr:from>
        <xdr:to>
          <xdr:col>5</xdr:col>
          <xdr:colOff>590550</xdr:colOff>
          <xdr:row>1</xdr:row>
          <xdr:rowOff>1162050</xdr:rowOff>
        </xdr:to>
        <xdr:sp macro="" textlink="">
          <xdr:nvSpPr>
            <xdr:cNvPr id="1285144" name="Button 24" hidden="1">
              <a:extLst>
                <a:ext uri="{63B3BB69-23CF-44E3-9099-C40C66FF867C}">
                  <a14:compatExt spid="_x0000_s1285144"/>
                </a:ext>
                <a:ext uri="{FF2B5EF4-FFF2-40B4-BE49-F238E27FC236}">
                  <a16:creationId xmlns:a16="http://schemas.microsoft.com/office/drawing/2014/main" id="{00000000-0008-0000-0E00-000018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3</xdr:col>
      <xdr:colOff>857250</xdr:colOff>
      <xdr:row>1</xdr:row>
      <xdr:rowOff>35717</xdr:rowOff>
    </xdr:from>
    <xdr:to>
      <xdr:col>3</xdr:col>
      <xdr:colOff>1476375</xdr:colOff>
      <xdr:row>1</xdr:row>
      <xdr:rowOff>297654</xdr:rowOff>
    </xdr:to>
    <xdr:sp macro="" textlink="">
      <xdr:nvSpPr>
        <xdr:cNvPr id="2" name="TextBox 1">
          <a:extLst>
            <a:ext uri="{FF2B5EF4-FFF2-40B4-BE49-F238E27FC236}">
              <a16:creationId xmlns:a16="http://schemas.microsoft.com/office/drawing/2014/main" id="{00000000-0008-0000-0E00-000002000000}"/>
            </a:ext>
          </a:extLst>
        </xdr:cNvPr>
        <xdr:cNvSpPr txBox="1"/>
      </xdr:nvSpPr>
      <xdr:spPr>
        <a:xfrm>
          <a:off x="4738688" y="226217"/>
          <a:ext cx="619125" cy="261937"/>
        </a:xfrm>
        <a:prstGeom prst="rect">
          <a:avLst/>
        </a:prstGeom>
        <a:solidFill>
          <a:schemeClr val="lt1"/>
        </a:solidFill>
        <a:ln w="9525" cmpd="sng">
          <a:solidFill>
            <a:schemeClr val="tx1"/>
          </a:solidFill>
        </a:ln>
      </xdr:spPr>
      <xdr:style>
        <a:lnRef idx="0">
          <a:scrgbClr r="0" g="0" b="0"/>
        </a:lnRef>
        <a:fillRef idx="0">
          <a:scrgbClr r="0" g="0" b="0"/>
        </a:fillRef>
        <a:effectRef idx="0">
          <a:scrgbClr r="0" g="0" b="0"/>
        </a:effectRef>
        <a:fontRef idx="minor">
          <a:schemeClr val="dk1"/>
        </a:fontRef>
      </xdr:style>
      <xdr:txBody>
        <a:bodyPr vertOverflow="clip" horzOverflow="clip" wrap="square" rtlCol="0" anchor="ctr"/>
        <a:lstStyle/>
        <a:p>
          <a:r>
            <a:rPr lang="en-GB" sz="1100"/>
            <a:t>1 of 24</a:t>
          </a:r>
        </a:p>
      </xdr:txBody>
    </xdr:sp>
    <xdr:clientData/>
  </xdr:twoCellAnchor>
  <mc:AlternateContent xmlns:mc="http://schemas.openxmlformats.org/markup-compatibility/2006">
    <mc:Choice xmlns:a14="http://schemas.microsoft.com/office/drawing/2010/main" Requires="a14">
      <xdr:twoCellAnchor>
        <xdr:from>
          <xdr:col>1</xdr:col>
          <xdr:colOff>38100</xdr:colOff>
          <xdr:row>10</xdr:row>
          <xdr:rowOff>66675</xdr:rowOff>
        </xdr:from>
        <xdr:to>
          <xdr:col>2</xdr:col>
          <xdr:colOff>9525</xdr:colOff>
          <xdr:row>11</xdr:row>
          <xdr:rowOff>152400</xdr:rowOff>
        </xdr:to>
        <xdr:sp macro="" textlink="">
          <xdr:nvSpPr>
            <xdr:cNvPr id="1285145" name="Button 25" hidden="1">
              <a:extLst>
                <a:ext uri="{63B3BB69-23CF-44E3-9099-C40C66FF867C}">
                  <a14:compatExt spid="_x0000_s1285145"/>
                </a:ext>
                <a:ext uri="{FF2B5EF4-FFF2-40B4-BE49-F238E27FC236}">
                  <a16:creationId xmlns:a16="http://schemas.microsoft.com/office/drawing/2014/main" id="{00000000-0008-0000-0E00-000019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Substance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xdr:colOff>
          <xdr:row>10</xdr:row>
          <xdr:rowOff>66675</xdr:rowOff>
        </xdr:from>
        <xdr:to>
          <xdr:col>2</xdr:col>
          <xdr:colOff>1914525</xdr:colOff>
          <xdr:row>11</xdr:row>
          <xdr:rowOff>171450</xdr:rowOff>
        </xdr:to>
        <xdr:sp macro="" textlink="">
          <xdr:nvSpPr>
            <xdr:cNvPr id="1285148" name="Button 28" hidden="1">
              <a:extLst>
                <a:ext uri="{63B3BB69-23CF-44E3-9099-C40C66FF867C}">
                  <a14:compatExt spid="_x0000_s1285148"/>
                </a:ext>
                <a:ext uri="{FF2B5EF4-FFF2-40B4-BE49-F238E27FC236}">
                  <a16:creationId xmlns:a16="http://schemas.microsoft.com/office/drawing/2014/main" id="{00000000-0008-0000-0E00-00001C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Selected Row</a:t>
              </a:r>
            </a:p>
          </xdr:txBody>
        </xdr:sp>
        <xdr:clientData fPrintsWithSheet="0"/>
      </xdr:twoCellAnchor>
    </mc:Choice>
    <mc:Fallback/>
  </mc:AlternateContent>
  <xdr:twoCellAnchor>
    <xdr:from>
      <xdr:col>10</xdr:col>
      <xdr:colOff>26194</xdr:colOff>
      <xdr:row>1</xdr:row>
      <xdr:rowOff>463082</xdr:rowOff>
    </xdr:from>
    <xdr:to>
      <xdr:col>10</xdr:col>
      <xdr:colOff>1466850</xdr:colOff>
      <xdr:row>1</xdr:row>
      <xdr:rowOff>802006</xdr:rowOff>
    </xdr:to>
    <xdr:sp macro="" textlink="">
      <xdr:nvSpPr>
        <xdr:cNvPr id="30" name="Rectangle 29">
          <a:extLst>
            <a:ext uri="{FF2B5EF4-FFF2-40B4-BE49-F238E27FC236}">
              <a16:creationId xmlns:a16="http://schemas.microsoft.com/office/drawing/2014/main" id="{00000000-0008-0000-0E00-00001E000000}"/>
            </a:ext>
          </a:extLst>
        </xdr:cNvPr>
        <xdr:cNvSpPr/>
      </xdr:nvSpPr>
      <xdr:spPr>
        <a:xfrm>
          <a:off x="14980444" y="653582"/>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10</xdr:col>
      <xdr:colOff>23813</xdr:colOff>
      <xdr:row>1</xdr:row>
      <xdr:rowOff>71437</xdr:rowOff>
    </xdr:from>
    <xdr:to>
      <xdr:col>10</xdr:col>
      <xdr:colOff>1463813</xdr:colOff>
      <xdr:row>1</xdr:row>
      <xdr:rowOff>410361</xdr:rowOff>
    </xdr:to>
    <xdr:sp macro="" textlink="">
      <xdr:nvSpPr>
        <xdr:cNvPr id="31" name="Rectangle 30">
          <a:extLst>
            <a:ext uri="{FF2B5EF4-FFF2-40B4-BE49-F238E27FC236}">
              <a16:creationId xmlns:a16="http://schemas.microsoft.com/office/drawing/2014/main" id="{00000000-0008-0000-0E00-00001F000000}"/>
            </a:ext>
          </a:extLst>
        </xdr:cNvPr>
        <xdr:cNvSpPr/>
      </xdr:nvSpPr>
      <xdr:spPr>
        <a:xfrm>
          <a:off x="14978063" y="261937"/>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10</xdr:col>
      <xdr:colOff>33337</xdr:colOff>
      <xdr:row>1</xdr:row>
      <xdr:rowOff>847197</xdr:rowOff>
    </xdr:from>
    <xdr:to>
      <xdr:col>10</xdr:col>
      <xdr:colOff>1473337</xdr:colOff>
      <xdr:row>1</xdr:row>
      <xdr:rowOff>1186121</xdr:rowOff>
    </xdr:to>
    <xdr:sp macro="" textlink="">
      <xdr:nvSpPr>
        <xdr:cNvPr id="32" name="Rectangle 31">
          <a:extLst>
            <a:ext uri="{FF2B5EF4-FFF2-40B4-BE49-F238E27FC236}">
              <a16:creationId xmlns:a16="http://schemas.microsoft.com/office/drawing/2014/main" id="{00000000-0008-0000-0E00-000020000000}"/>
            </a:ext>
          </a:extLst>
        </xdr:cNvPr>
        <xdr:cNvSpPr/>
      </xdr:nvSpPr>
      <xdr:spPr>
        <a:xfrm>
          <a:off x="14987587" y="1037697"/>
          <a:ext cx="1440000"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mc:AlternateContent xmlns:mc="http://schemas.openxmlformats.org/markup-compatibility/2006">
    <mc:Choice xmlns:a14="http://schemas.microsoft.com/office/drawing/2010/main" Requires="a14">
      <xdr:twoCellAnchor>
        <xdr:from>
          <xdr:col>0</xdr:col>
          <xdr:colOff>590550</xdr:colOff>
          <xdr:row>4</xdr:row>
          <xdr:rowOff>66675</xdr:rowOff>
        </xdr:from>
        <xdr:to>
          <xdr:col>1</xdr:col>
          <xdr:colOff>1171575</xdr:colOff>
          <xdr:row>5</xdr:row>
          <xdr:rowOff>161925</xdr:rowOff>
        </xdr:to>
        <xdr:sp macro="" textlink="">
          <xdr:nvSpPr>
            <xdr:cNvPr id="1285149" name="Button 29" hidden="1">
              <a:extLst>
                <a:ext uri="{63B3BB69-23CF-44E3-9099-C40C66FF867C}">
                  <a14:compatExt spid="_x0000_s1285149"/>
                </a:ext>
                <a:ext uri="{FF2B5EF4-FFF2-40B4-BE49-F238E27FC236}">
                  <a16:creationId xmlns:a16="http://schemas.microsoft.com/office/drawing/2014/main" id="{00000000-0008-0000-0E00-00001D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release point</a:t>
              </a:r>
            </a:p>
          </xdr:txBody>
        </xdr:sp>
        <xdr:clientData fPrintsWithSheet="0"/>
      </xdr:twoCellAnchor>
    </mc:Choice>
    <mc:Fallback/>
  </mc:AlternateContent>
  <xdr:oneCellAnchor>
    <xdr:from>
      <xdr:col>6</xdr:col>
      <xdr:colOff>1226344</xdr:colOff>
      <xdr:row>1</xdr:row>
      <xdr:rowOff>71438</xdr:rowOff>
    </xdr:from>
    <xdr:ext cx="4588192" cy="1141338"/>
    <xdr:sp macro="" textlink="">
      <xdr:nvSpPr>
        <xdr:cNvPr id="4" name="TextBox 3">
          <a:extLst>
            <a:ext uri="{FF2B5EF4-FFF2-40B4-BE49-F238E27FC236}">
              <a16:creationId xmlns:a16="http://schemas.microsoft.com/office/drawing/2014/main" id="{00000000-0008-0000-0E00-000004000000}"/>
            </a:ext>
          </a:extLst>
        </xdr:cNvPr>
        <xdr:cNvSpPr txBox="1"/>
      </xdr:nvSpPr>
      <xdr:spPr>
        <a:xfrm>
          <a:off x="10644188" y="261938"/>
          <a:ext cx="4588192" cy="1141338"/>
        </a:xfrm>
        <a:prstGeom prst="rect">
          <a:avLst/>
        </a:prstGeom>
        <a:solidFill>
          <a:schemeClr val="accent6">
            <a:lumMod val="75000"/>
          </a:schemeClr>
        </a:solidFill>
      </xdr:spPr>
      <xdr:style>
        <a:lnRef idx="0">
          <a:scrgbClr r="0" g="0" b="0"/>
        </a:lnRef>
        <a:fillRef idx="0">
          <a:scrgbClr r="0" g="0" b="0"/>
        </a:fillRef>
        <a:effectRef idx="0">
          <a:scrgbClr r="0" g="0" b="0"/>
        </a:effectRef>
        <a:fontRef idx="minor">
          <a:schemeClr val="tx1"/>
        </a:fontRef>
      </xdr:style>
      <xdr:txBody>
        <a:bodyPr vertOverflow="clip" horzOverflow="clip" wrap="square" rtlCol="0" anchor="t">
          <a:spAutoFit/>
        </a:bodyPr>
        <a:lstStyle/>
        <a:p>
          <a:r>
            <a:rPr lang="en-GB" sz="1100" b="1">
              <a:solidFill>
                <a:schemeClr val="bg1"/>
              </a:solidFill>
            </a:rPr>
            <a:t>1. Add</a:t>
          </a:r>
          <a:r>
            <a:rPr lang="en-GB" sz="1100" b="1" baseline="0">
              <a:solidFill>
                <a:schemeClr val="bg1"/>
              </a:solidFill>
            </a:rPr>
            <a:t> release point details in the top table</a:t>
          </a:r>
          <a:br>
            <a:rPr lang="en-GB" sz="1100" b="1" baseline="0">
              <a:solidFill>
                <a:schemeClr val="bg1"/>
              </a:solidFill>
            </a:rPr>
          </a:br>
          <a:br>
            <a:rPr lang="en-GB" sz="1100" b="1" baseline="0">
              <a:solidFill>
                <a:schemeClr val="bg1"/>
              </a:solidFill>
            </a:rPr>
          </a:br>
          <a:r>
            <a:rPr lang="en-GB" sz="1100" b="1" baseline="0">
              <a:solidFill>
                <a:schemeClr val="bg1"/>
              </a:solidFill>
            </a:rPr>
            <a:t>2. In the lower table, select release point in the 1st </a:t>
          </a:r>
          <a:r>
            <a:rPr lang="en-GB" sz="1200" b="1" baseline="0">
              <a:solidFill>
                <a:schemeClr val="bg1"/>
              </a:solidFill>
            </a:rPr>
            <a:t>column</a:t>
          </a:r>
          <a:r>
            <a:rPr lang="en-GB" sz="1100" b="1" baseline="0">
              <a:solidFill>
                <a:schemeClr val="bg1"/>
              </a:solidFill>
            </a:rPr>
            <a:t> and fill in substance details</a:t>
          </a:r>
        </a:p>
        <a:p>
          <a:endParaRPr lang="en-GB" sz="1100" b="1" baseline="0">
            <a:solidFill>
              <a:schemeClr val="bg1"/>
            </a:solidFill>
          </a:endParaRPr>
        </a:p>
        <a:p>
          <a:r>
            <a:rPr lang="en-GB" sz="1100" b="1">
              <a:solidFill>
                <a:schemeClr val="bg1"/>
              </a:solidFill>
            </a:rPr>
            <a:t>Users inputs are shaded in </a:t>
          </a:r>
          <a:r>
            <a:rPr lang="en-GB" sz="1100" b="1">
              <a:solidFill>
                <a:srgbClr val="92ECF6"/>
              </a:solidFill>
            </a:rPr>
            <a:t>light blue </a:t>
          </a:r>
          <a:r>
            <a:rPr lang="en-GB" sz="1100" b="1">
              <a:solidFill>
                <a:schemeClr val="bg1"/>
              </a:solidFill>
            </a:rPr>
            <a:t>and dropdown menu in </a:t>
          </a:r>
          <a:r>
            <a:rPr lang="en-GB" sz="1100" b="1">
              <a:solidFill>
                <a:srgbClr val="FFC000"/>
              </a:solidFill>
            </a:rPr>
            <a:t>yellow</a:t>
          </a:r>
          <a:r>
            <a:rPr lang="en-GB" sz="1100" b="1">
              <a:solidFill>
                <a:schemeClr val="bg1"/>
              </a:solidFill>
            </a:rPr>
            <a:t>. </a:t>
          </a:r>
        </a:p>
      </xdr:txBody>
    </xdr:sp>
    <xdr:clientData/>
  </xdr:oneCellAnchor>
  <mc:AlternateContent xmlns:mc="http://schemas.openxmlformats.org/markup-compatibility/2006">
    <mc:Choice xmlns:a14="http://schemas.microsoft.com/office/drawing/2010/main" Requires="a14">
      <xdr:twoCellAnchor>
        <xdr:from>
          <xdr:col>2</xdr:col>
          <xdr:colOff>781050</xdr:colOff>
          <xdr:row>1</xdr:row>
          <xdr:rowOff>876300</xdr:rowOff>
        </xdr:from>
        <xdr:to>
          <xdr:col>2</xdr:col>
          <xdr:colOff>1647825</xdr:colOff>
          <xdr:row>1</xdr:row>
          <xdr:rowOff>1162050</xdr:rowOff>
        </xdr:to>
        <xdr:sp macro="" textlink="">
          <xdr:nvSpPr>
            <xdr:cNvPr id="1285151" name="Button 31" hidden="1">
              <a:extLst>
                <a:ext uri="{63B3BB69-23CF-44E3-9099-C40C66FF867C}">
                  <a14:compatExt spid="_x0000_s1285151"/>
                </a:ext>
                <a:ext uri="{FF2B5EF4-FFF2-40B4-BE49-F238E27FC236}">
                  <a16:creationId xmlns:a16="http://schemas.microsoft.com/office/drawing/2014/main" id="{00000000-0008-0000-0E00-00001F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1552575</xdr:colOff>
          <xdr:row>1</xdr:row>
          <xdr:rowOff>47625</xdr:rowOff>
        </xdr:from>
        <xdr:to>
          <xdr:col>6</xdr:col>
          <xdr:colOff>800100</xdr:colOff>
          <xdr:row>1</xdr:row>
          <xdr:rowOff>447675</xdr:rowOff>
        </xdr:to>
        <xdr:sp macro="" textlink="">
          <xdr:nvSpPr>
            <xdr:cNvPr id="1285152" name="Button 32" hidden="1">
              <a:extLst>
                <a:ext uri="{63B3BB69-23CF-44E3-9099-C40C66FF867C}">
                  <a14:compatExt spid="_x0000_s1285152"/>
                </a:ext>
                <a:ext uri="{FF2B5EF4-FFF2-40B4-BE49-F238E27FC236}">
                  <a16:creationId xmlns:a16="http://schemas.microsoft.com/office/drawing/2014/main" id="{00000000-0008-0000-0E00-0000209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5</xdr:col>
          <xdr:colOff>1609725</xdr:colOff>
          <xdr:row>1</xdr:row>
          <xdr:rowOff>619125</xdr:rowOff>
        </xdr:from>
        <xdr:to>
          <xdr:col>6</xdr:col>
          <xdr:colOff>771525</xdr:colOff>
          <xdr:row>1</xdr:row>
          <xdr:rowOff>1162050</xdr:rowOff>
        </xdr:to>
        <xdr:sp macro="" textlink="">
          <xdr:nvSpPr>
            <xdr:cNvPr id="1285155" name="cmdViewAirTests" hidden="1">
              <a:extLst>
                <a:ext uri="{63B3BB69-23CF-44E3-9099-C40C66FF867C}">
                  <a14:compatExt spid="_x0000_s1285155"/>
                </a:ext>
                <a:ext uri="{FF2B5EF4-FFF2-40B4-BE49-F238E27FC236}">
                  <a16:creationId xmlns:a16="http://schemas.microsoft.com/office/drawing/2014/main" id="{00000000-0008-0000-0E00-0000239C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editAs="oneCell">
        <xdr:from>
          <xdr:col>1</xdr:col>
          <xdr:colOff>47625</xdr:colOff>
          <xdr:row>1</xdr:row>
          <xdr:rowOff>790575</xdr:rowOff>
        </xdr:from>
        <xdr:to>
          <xdr:col>5</xdr:col>
          <xdr:colOff>790575</xdr:colOff>
          <xdr:row>1</xdr:row>
          <xdr:rowOff>1257300</xdr:rowOff>
        </xdr:to>
        <xdr:sp macro="" textlink="">
          <xdr:nvSpPr>
            <xdr:cNvPr id="1285156" name="Group Box 36" descr="Select a test to view" hidden="1">
              <a:extLst>
                <a:ext uri="{63B3BB69-23CF-44E3-9099-C40C66FF867C}">
                  <a14:compatExt spid="_x0000_s1285156"/>
                </a:ext>
                <a:ext uri="{FF2B5EF4-FFF2-40B4-BE49-F238E27FC236}">
                  <a16:creationId xmlns:a16="http://schemas.microsoft.com/office/drawing/2014/main" id="{00000000-0008-0000-0E00-0000249C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a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2</xdr:col>
          <xdr:colOff>1676400</xdr:colOff>
          <xdr:row>1</xdr:row>
          <xdr:rowOff>876300</xdr:rowOff>
        </xdr:from>
        <xdr:to>
          <xdr:col>3</xdr:col>
          <xdr:colOff>66675</xdr:colOff>
          <xdr:row>1</xdr:row>
          <xdr:rowOff>1171575</xdr:rowOff>
        </xdr:to>
        <xdr:sp macro="" textlink="">
          <xdr:nvSpPr>
            <xdr:cNvPr id="1285158" name="CommandButton1" hidden="1">
              <a:extLst>
                <a:ext uri="{63B3BB69-23CF-44E3-9099-C40C66FF867C}">
                  <a14:compatExt spid="_x0000_s1285158"/>
                </a:ext>
                <a:ext uri="{FF2B5EF4-FFF2-40B4-BE49-F238E27FC236}">
                  <a16:creationId xmlns:a16="http://schemas.microsoft.com/office/drawing/2014/main" id="{00000000-0008-0000-0E00-0000269C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16.xml><?xml version="1.0" encoding="utf-8"?>
<xdr:wsDr xmlns:xdr="http://schemas.openxmlformats.org/drawingml/2006/spreadsheetDrawing" xmlns:a="http://schemas.openxmlformats.org/drawingml/2006/main">
  <xdr:twoCellAnchor>
    <xdr:from>
      <xdr:col>0</xdr:col>
      <xdr:colOff>59531</xdr:colOff>
      <xdr:row>0</xdr:row>
      <xdr:rowOff>83343</xdr:rowOff>
    </xdr:from>
    <xdr:to>
      <xdr:col>2</xdr:col>
      <xdr:colOff>857250</xdr:colOff>
      <xdr:row>0</xdr:row>
      <xdr:rowOff>535780</xdr:rowOff>
    </xdr:to>
    <xdr:sp macro="" textlink="">
      <xdr:nvSpPr>
        <xdr:cNvPr id="3" name="Rectangle 2">
          <a:extLst>
            <a:ext uri="{FF2B5EF4-FFF2-40B4-BE49-F238E27FC236}">
              <a16:creationId xmlns:a16="http://schemas.microsoft.com/office/drawing/2014/main" id="{00000000-0008-0000-0F00-000003000000}"/>
            </a:ext>
          </a:extLst>
        </xdr:cNvPr>
        <xdr:cNvSpPr/>
      </xdr:nvSpPr>
      <xdr:spPr>
        <a:xfrm>
          <a:off x="59531" y="83343"/>
          <a:ext cx="2393157" cy="452437"/>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 impacts - Pollutants</a:t>
          </a:r>
        </a:p>
      </xdr:txBody>
    </xdr:sp>
    <xdr:clientData/>
  </xdr:twoCellAnchor>
  <xdr:twoCellAnchor>
    <xdr:from>
      <xdr:col>6</xdr:col>
      <xdr:colOff>178594</xdr:colOff>
      <xdr:row>0</xdr:row>
      <xdr:rowOff>130968</xdr:rowOff>
    </xdr:from>
    <xdr:to>
      <xdr:col>8</xdr:col>
      <xdr:colOff>1273971</xdr:colOff>
      <xdr:row>0</xdr:row>
      <xdr:rowOff>988219</xdr:rowOff>
    </xdr:to>
    <xdr:sp macro="" textlink="">
      <xdr:nvSpPr>
        <xdr:cNvPr id="4" name="Rectangle 3">
          <a:extLst>
            <a:ext uri="{FF2B5EF4-FFF2-40B4-BE49-F238E27FC236}">
              <a16:creationId xmlns:a16="http://schemas.microsoft.com/office/drawing/2014/main" id="{00000000-0008-0000-0F00-000004000000}"/>
            </a:ext>
          </a:extLst>
        </xdr:cNvPr>
        <xdr:cNvSpPr/>
      </xdr:nvSpPr>
      <xdr:spPr>
        <a:xfrm>
          <a:off x="9596438" y="130968"/>
          <a:ext cx="4369596" cy="857251"/>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200" b="1">
              <a:solidFill>
                <a:schemeClr val="bg1"/>
              </a:solidFill>
            </a:rPr>
            <a:t>1. Please click on the 'import' button to import the pollutants and relevant information from the "air</a:t>
          </a:r>
          <a:r>
            <a:rPr lang="en-GB" sz="1200" b="1" baseline="0">
              <a:solidFill>
                <a:schemeClr val="bg1"/>
              </a:solidFill>
            </a:rPr>
            <a:t> release points" tab. </a:t>
          </a:r>
          <a:br>
            <a:rPr lang="en-GB" sz="1200" b="1" baseline="0">
              <a:solidFill>
                <a:schemeClr val="bg1"/>
              </a:solidFill>
            </a:rPr>
          </a:br>
          <a:br>
            <a:rPr lang="en-GB" sz="1200" b="1" baseline="0">
              <a:solidFill>
                <a:schemeClr val="bg1"/>
              </a:solidFill>
            </a:rPr>
          </a:br>
          <a:r>
            <a:rPr lang="en-GB" sz="1200" b="1" baseline="0">
              <a:solidFill>
                <a:schemeClr val="bg1"/>
              </a:solidFill>
            </a:rPr>
            <a:t>2. Please add a modelled PC value if relevant.</a:t>
          </a:r>
          <a:endParaRPr lang="en-GB" sz="1200" b="1">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xdr:col>
          <xdr:colOff>209550</xdr:colOff>
          <xdr:row>0</xdr:row>
          <xdr:rowOff>809625</xdr:rowOff>
        </xdr:from>
        <xdr:to>
          <xdr:col>1</xdr:col>
          <xdr:colOff>533400</xdr:colOff>
          <xdr:row>0</xdr:row>
          <xdr:rowOff>1095375</xdr:rowOff>
        </xdr:to>
        <xdr:sp macro="" textlink="">
          <xdr:nvSpPr>
            <xdr:cNvPr id="1286146" name="Button 2" hidden="1">
              <a:extLst>
                <a:ext uri="{63B3BB69-23CF-44E3-9099-C40C66FF867C}">
                  <a14:compatExt spid="_x0000_s1286146"/>
                </a:ext>
                <a:ext uri="{FF2B5EF4-FFF2-40B4-BE49-F238E27FC236}">
                  <a16:creationId xmlns:a16="http://schemas.microsoft.com/office/drawing/2014/main" id="{00000000-0008-0000-0F00-000002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581025</xdr:colOff>
          <xdr:row>0</xdr:row>
          <xdr:rowOff>809625</xdr:rowOff>
        </xdr:from>
        <xdr:to>
          <xdr:col>1</xdr:col>
          <xdr:colOff>895350</xdr:colOff>
          <xdr:row>0</xdr:row>
          <xdr:rowOff>1095375</xdr:rowOff>
        </xdr:to>
        <xdr:sp macro="" textlink="">
          <xdr:nvSpPr>
            <xdr:cNvPr id="1286147" name="Button 3" hidden="1">
              <a:extLst>
                <a:ext uri="{63B3BB69-23CF-44E3-9099-C40C66FF867C}">
                  <a14:compatExt spid="_x0000_s1286147"/>
                </a:ext>
                <a:ext uri="{FF2B5EF4-FFF2-40B4-BE49-F238E27FC236}">
                  <a16:creationId xmlns:a16="http://schemas.microsoft.com/office/drawing/2014/main" id="{00000000-0008-0000-0F00-000003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933450</xdr:colOff>
          <xdr:row>0</xdr:row>
          <xdr:rowOff>809625</xdr:rowOff>
        </xdr:from>
        <xdr:to>
          <xdr:col>2</xdr:col>
          <xdr:colOff>495300</xdr:colOff>
          <xdr:row>0</xdr:row>
          <xdr:rowOff>1095375</xdr:rowOff>
        </xdr:to>
        <xdr:sp macro="" textlink="">
          <xdr:nvSpPr>
            <xdr:cNvPr id="1286148" name="Button 4" hidden="1">
              <a:extLst>
                <a:ext uri="{63B3BB69-23CF-44E3-9099-C40C66FF867C}">
                  <a14:compatExt spid="_x0000_s1286148"/>
                </a:ext>
                <a:ext uri="{FF2B5EF4-FFF2-40B4-BE49-F238E27FC236}">
                  <a16:creationId xmlns:a16="http://schemas.microsoft.com/office/drawing/2014/main" id="{00000000-0008-0000-0F00-000004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809625</xdr:rowOff>
        </xdr:from>
        <xdr:to>
          <xdr:col>1</xdr:col>
          <xdr:colOff>171450</xdr:colOff>
          <xdr:row>0</xdr:row>
          <xdr:rowOff>1095375</xdr:rowOff>
        </xdr:to>
        <xdr:sp macro="" textlink="">
          <xdr:nvSpPr>
            <xdr:cNvPr id="1286149" name="Button 5" hidden="1">
              <a:extLst>
                <a:ext uri="{63B3BB69-23CF-44E3-9099-C40C66FF867C}">
                  <a14:compatExt spid="_x0000_s1286149"/>
                </a:ext>
                <a:ext uri="{FF2B5EF4-FFF2-40B4-BE49-F238E27FC236}">
                  <a16:creationId xmlns:a16="http://schemas.microsoft.com/office/drawing/2014/main" id="{00000000-0008-0000-0F00-000005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533400</xdr:colOff>
          <xdr:row>0</xdr:row>
          <xdr:rowOff>809625</xdr:rowOff>
        </xdr:from>
        <xdr:to>
          <xdr:col>2</xdr:col>
          <xdr:colOff>876300</xdr:colOff>
          <xdr:row>0</xdr:row>
          <xdr:rowOff>1095375</xdr:rowOff>
        </xdr:to>
        <xdr:sp macro="" textlink="">
          <xdr:nvSpPr>
            <xdr:cNvPr id="1286150" name="Button 6" hidden="1">
              <a:extLst>
                <a:ext uri="{63B3BB69-23CF-44E3-9099-C40C66FF867C}">
                  <a14:compatExt spid="_x0000_s1286150"/>
                </a:ext>
                <a:ext uri="{FF2B5EF4-FFF2-40B4-BE49-F238E27FC236}">
                  <a16:creationId xmlns:a16="http://schemas.microsoft.com/office/drawing/2014/main" id="{00000000-0008-0000-0F00-000006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923925</xdr:colOff>
          <xdr:row>0</xdr:row>
          <xdr:rowOff>809625</xdr:rowOff>
        </xdr:from>
        <xdr:to>
          <xdr:col>3</xdr:col>
          <xdr:colOff>152400</xdr:colOff>
          <xdr:row>0</xdr:row>
          <xdr:rowOff>1095375</xdr:rowOff>
        </xdr:to>
        <xdr:sp macro="" textlink="">
          <xdr:nvSpPr>
            <xdr:cNvPr id="1286151" name="Button 7" hidden="1">
              <a:extLst>
                <a:ext uri="{63B3BB69-23CF-44E3-9099-C40C66FF867C}">
                  <a14:compatExt spid="_x0000_s1286151"/>
                </a:ext>
                <a:ext uri="{FF2B5EF4-FFF2-40B4-BE49-F238E27FC236}">
                  <a16:creationId xmlns:a16="http://schemas.microsoft.com/office/drawing/2014/main" id="{00000000-0008-0000-0F00-000007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685800</xdr:colOff>
          <xdr:row>0</xdr:row>
          <xdr:rowOff>809625</xdr:rowOff>
        </xdr:from>
        <xdr:to>
          <xdr:col>3</xdr:col>
          <xdr:colOff>1581150</xdr:colOff>
          <xdr:row>0</xdr:row>
          <xdr:rowOff>1095375</xdr:rowOff>
        </xdr:to>
        <xdr:sp macro="" textlink="">
          <xdr:nvSpPr>
            <xdr:cNvPr id="1286153" name="Button 9" hidden="1">
              <a:extLst>
                <a:ext uri="{63B3BB69-23CF-44E3-9099-C40C66FF867C}">
                  <a14:compatExt spid="_x0000_s1286153"/>
                </a:ext>
                <a:ext uri="{FF2B5EF4-FFF2-40B4-BE49-F238E27FC236}">
                  <a16:creationId xmlns:a16="http://schemas.microsoft.com/office/drawing/2014/main" id="{00000000-0008-0000-0F00-000009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1628775</xdr:colOff>
          <xdr:row>0</xdr:row>
          <xdr:rowOff>809625</xdr:rowOff>
        </xdr:from>
        <xdr:to>
          <xdr:col>3</xdr:col>
          <xdr:colOff>2095500</xdr:colOff>
          <xdr:row>0</xdr:row>
          <xdr:rowOff>1095375</xdr:rowOff>
        </xdr:to>
        <xdr:sp macro="" textlink="">
          <xdr:nvSpPr>
            <xdr:cNvPr id="1286154" name="Button 10" hidden="1">
              <a:extLst>
                <a:ext uri="{63B3BB69-23CF-44E3-9099-C40C66FF867C}">
                  <a14:compatExt spid="_x0000_s1286154"/>
                </a:ext>
                <a:ext uri="{FF2B5EF4-FFF2-40B4-BE49-F238E27FC236}">
                  <a16:creationId xmlns:a16="http://schemas.microsoft.com/office/drawing/2014/main" id="{00000000-0008-0000-0F00-00000A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2133600</xdr:colOff>
          <xdr:row>0</xdr:row>
          <xdr:rowOff>809625</xdr:rowOff>
        </xdr:from>
        <xdr:to>
          <xdr:col>3</xdr:col>
          <xdr:colOff>2647950</xdr:colOff>
          <xdr:row>0</xdr:row>
          <xdr:rowOff>1095375</xdr:rowOff>
        </xdr:to>
        <xdr:sp macro="" textlink="">
          <xdr:nvSpPr>
            <xdr:cNvPr id="1286155" name="Button 11" hidden="1">
              <a:extLst>
                <a:ext uri="{63B3BB69-23CF-44E3-9099-C40C66FF867C}">
                  <a14:compatExt spid="_x0000_s1286155"/>
                </a:ext>
                <a:ext uri="{FF2B5EF4-FFF2-40B4-BE49-F238E27FC236}">
                  <a16:creationId xmlns:a16="http://schemas.microsoft.com/office/drawing/2014/main" id="{00000000-0008-0000-0F00-00000B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2686050</xdr:colOff>
          <xdr:row>0</xdr:row>
          <xdr:rowOff>809625</xdr:rowOff>
        </xdr:from>
        <xdr:to>
          <xdr:col>4</xdr:col>
          <xdr:colOff>838200</xdr:colOff>
          <xdr:row>0</xdr:row>
          <xdr:rowOff>1095375</xdr:rowOff>
        </xdr:to>
        <xdr:sp macro="" textlink="">
          <xdr:nvSpPr>
            <xdr:cNvPr id="1286156" name="Button 12" hidden="1">
              <a:extLst>
                <a:ext uri="{63B3BB69-23CF-44E3-9099-C40C66FF867C}">
                  <a14:compatExt spid="_x0000_s1286156"/>
                </a:ext>
                <a:ext uri="{FF2B5EF4-FFF2-40B4-BE49-F238E27FC236}">
                  <a16:creationId xmlns:a16="http://schemas.microsoft.com/office/drawing/2014/main" id="{00000000-0008-0000-0F00-00000C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885825</xdr:colOff>
          <xdr:row>0</xdr:row>
          <xdr:rowOff>809625</xdr:rowOff>
        </xdr:from>
        <xdr:to>
          <xdr:col>4</xdr:col>
          <xdr:colOff>1476375</xdr:colOff>
          <xdr:row>0</xdr:row>
          <xdr:rowOff>1095375</xdr:rowOff>
        </xdr:to>
        <xdr:sp macro="" textlink="">
          <xdr:nvSpPr>
            <xdr:cNvPr id="1286157" name="Button 13" hidden="1">
              <a:extLst>
                <a:ext uri="{63B3BB69-23CF-44E3-9099-C40C66FF867C}">
                  <a14:compatExt spid="_x0000_s1286157"/>
                </a:ext>
                <a:ext uri="{FF2B5EF4-FFF2-40B4-BE49-F238E27FC236}">
                  <a16:creationId xmlns:a16="http://schemas.microsoft.com/office/drawing/2014/main" id="{00000000-0008-0000-0F00-00000D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28575</xdr:colOff>
          <xdr:row>0</xdr:row>
          <xdr:rowOff>809625</xdr:rowOff>
        </xdr:from>
        <xdr:to>
          <xdr:col>5</xdr:col>
          <xdr:colOff>971550</xdr:colOff>
          <xdr:row>0</xdr:row>
          <xdr:rowOff>1095375</xdr:rowOff>
        </xdr:to>
        <xdr:sp macro="" textlink="">
          <xdr:nvSpPr>
            <xdr:cNvPr id="1286164" name="Button 20" hidden="1">
              <a:extLst>
                <a:ext uri="{63B3BB69-23CF-44E3-9099-C40C66FF867C}">
                  <a14:compatExt spid="_x0000_s1286164"/>
                </a:ext>
                <a:ext uri="{FF2B5EF4-FFF2-40B4-BE49-F238E27FC236}">
                  <a16:creationId xmlns:a16="http://schemas.microsoft.com/office/drawing/2014/main" id="{00000000-0008-0000-0F00-000014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988218</xdr:colOff>
      <xdr:row>0</xdr:row>
      <xdr:rowOff>95250</xdr:rowOff>
    </xdr:from>
    <xdr:to>
      <xdr:col>3</xdr:col>
      <xdr:colOff>11906</xdr:colOff>
      <xdr:row>0</xdr:row>
      <xdr:rowOff>357187</xdr:rowOff>
    </xdr:to>
    <xdr:sp macro="" textlink="">
      <xdr:nvSpPr>
        <xdr:cNvPr id="23" name="TextBox 22">
          <a:extLst>
            <a:ext uri="{FF2B5EF4-FFF2-40B4-BE49-F238E27FC236}">
              <a16:creationId xmlns:a16="http://schemas.microsoft.com/office/drawing/2014/main" id="{00000000-0008-0000-0F00-000017000000}"/>
            </a:ext>
          </a:extLst>
        </xdr:cNvPr>
        <xdr:cNvSpPr txBox="1"/>
      </xdr:nvSpPr>
      <xdr:spPr>
        <a:xfrm>
          <a:off x="2583656" y="95250"/>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6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0</xdr:col>
          <xdr:colOff>219075</xdr:colOff>
          <xdr:row>3</xdr:row>
          <xdr:rowOff>66675</xdr:rowOff>
        </xdr:from>
        <xdr:to>
          <xdr:col>1</xdr:col>
          <xdr:colOff>628650</xdr:colOff>
          <xdr:row>4</xdr:row>
          <xdr:rowOff>28575</xdr:rowOff>
        </xdr:to>
        <xdr:sp macro="" textlink="">
          <xdr:nvSpPr>
            <xdr:cNvPr id="1286165" name="Button 21" hidden="1">
              <a:extLst>
                <a:ext uri="{63B3BB69-23CF-44E3-9099-C40C66FF867C}">
                  <a14:compatExt spid="_x0000_s1286165"/>
                </a:ext>
                <a:ext uri="{FF2B5EF4-FFF2-40B4-BE49-F238E27FC236}">
                  <a16:creationId xmlns:a16="http://schemas.microsoft.com/office/drawing/2014/main" id="{00000000-0008-0000-0F00-000015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Import</a:t>
              </a:r>
            </a:p>
          </xdr:txBody>
        </xdr:sp>
        <xdr:clientData fPrintsWithSheet="0"/>
      </xdr:twoCellAnchor>
    </mc:Choice>
    <mc:Fallback/>
  </mc:AlternateContent>
  <xdr:twoCellAnchor>
    <xdr:from>
      <xdr:col>9</xdr:col>
      <xdr:colOff>52388</xdr:colOff>
      <xdr:row>0</xdr:row>
      <xdr:rowOff>877376</xdr:rowOff>
    </xdr:from>
    <xdr:to>
      <xdr:col>10</xdr:col>
      <xdr:colOff>301763</xdr:colOff>
      <xdr:row>0</xdr:row>
      <xdr:rowOff>1216300</xdr:rowOff>
    </xdr:to>
    <xdr:sp macro="" textlink="">
      <xdr:nvSpPr>
        <xdr:cNvPr id="32" name="Rectangle 31">
          <a:extLst>
            <a:ext uri="{FF2B5EF4-FFF2-40B4-BE49-F238E27FC236}">
              <a16:creationId xmlns:a16="http://schemas.microsoft.com/office/drawing/2014/main" id="{00000000-0008-0000-0F00-000020000000}"/>
            </a:ext>
          </a:extLst>
        </xdr:cNvPr>
        <xdr:cNvSpPr/>
      </xdr:nvSpPr>
      <xdr:spPr>
        <a:xfrm>
          <a:off x="14220826" y="877376"/>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47625</xdr:colOff>
      <xdr:row>0</xdr:row>
      <xdr:rowOff>131750</xdr:rowOff>
    </xdr:from>
    <xdr:to>
      <xdr:col>10</xdr:col>
      <xdr:colOff>297000</xdr:colOff>
      <xdr:row>0</xdr:row>
      <xdr:rowOff>470674</xdr:rowOff>
    </xdr:to>
    <xdr:sp macro="" textlink="">
      <xdr:nvSpPr>
        <xdr:cNvPr id="34" name="Rectangle 33">
          <a:extLst>
            <a:ext uri="{FF2B5EF4-FFF2-40B4-BE49-F238E27FC236}">
              <a16:creationId xmlns:a16="http://schemas.microsoft.com/office/drawing/2014/main" id="{00000000-0008-0000-0F00-000022000000}"/>
            </a:ext>
          </a:extLst>
        </xdr:cNvPr>
        <xdr:cNvSpPr/>
      </xdr:nvSpPr>
      <xdr:spPr>
        <a:xfrm>
          <a:off x="14216063" y="13175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61913</xdr:colOff>
      <xdr:row>0</xdr:row>
      <xdr:rowOff>510845</xdr:rowOff>
    </xdr:from>
    <xdr:to>
      <xdr:col>10</xdr:col>
      <xdr:colOff>311944</xdr:colOff>
      <xdr:row>0</xdr:row>
      <xdr:rowOff>849769</xdr:rowOff>
    </xdr:to>
    <xdr:sp macro="" textlink="">
      <xdr:nvSpPr>
        <xdr:cNvPr id="36" name="Rectangle 35">
          <a:extLst>
            <a:ext uri="{FF2B5EF4-FFF2-40B4-BE49-F238E27FC236}">
              <a16:creationId xmlns:a16="http://schemas.microsoft.com/office/drawing/2014/main" id="{00000000-0008-0000-0F00-000024000000}"/>
            </a:ext>
          </a:extLst>
        </xdr:cNvPr>
        <xdr:cNvSpPr/>
      </xdr:nvSpPr>
      <xdr:spPr>
        <a:xfrm>
          <a:off x="14230351" y="51084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304800</xdr:colOff>
          <xdr:row>0</xdr:row>
          <xdr:rowOff>104775</xdr:rowOff>
        </xdr:from>
        <xdr:to>
          <xdr:col>3</xdr:col>
          <xdr:colOff>828675</xdr:colOff>
          <xdr:row>0</xdr:row>
          <xdr:rowOff>504825</xdr:rowOff>
        </xdr:to>
        <xdr:sp macro="" textlink="">
          <xdr:nvSpPr>
            <xdr:cNvPr id="1286166" name="Button 22" hidden="1">
              <a:extLst>
                <a:ext uri="{63B3BB69-23CF-44E3-9099-C40C66FF867C}">
                  <a14:compatExt spid="_x0000_s1286166"/>
                </a:ext>
                <a:ext uri="{FF2B5EF4-FFF2-40B4-BE49-F238E27FC236}">
                  <a16:creationId xmlns:a16="http://schemas.microsoft.com/office/drawing/2014/main" id="{00000000-0008-0000-0F00-000016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885825</xdr:colOff>
          <xdr:row>0</xdr:row>
          <xdr:rowOff>104775</xdr:rowOff>
        </xdr:from>
        <xdr:to>
          <xdr:col>3</xdr:col>
          <xdr:colOff>1704975</xdr:colOff>
          <xdr:row>0</xdr:row>
          <xdr:rowOff>504825</xdr:rowOff>
        </xdr:to>
        <xdr:sp macro="" textlink="">
          <xdr:nvSpPr>
            <xdr:cNvPr id="1286167" name="Button 23" hidden="1">
              <a:extLst>
                <a:ext uri="{63B3BB69-23CF-44E3-9099-C40C66FF867C}">
                  <a14:compatExt spid="_x0000_s1286167"/>
                </a:ext>
                <a:ext uri="{FF2B5EF4-FFF2-40B4-BE49-F238E27FC236}">
                  <a16:creationId xmlns:a16="http://schemas.microsoft.com/office/drawing/2014/main" id="{00000000-0008-0000-0F00-000017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1762125</xdr:colOff>
          <xdr:row>0</xdr:row>
          <xdr:rowOff>104775</xdr:rowOff>
        </xdr:from>
        <xdr:to>
          <xdr:col>3</xdr:col>
          <xdr:colOff>2895600</xdr:colOff>
          <xdr:row>0</xdr:row>
          <xdr:rowOff>504825</xdr:rowOff>
        </xdr:to>
        <xdr:sp macro="" textlink="">
          <xdr:nvSpPr>
            <xdr:cNvPr id="1286168" name="Button 24" descr="Environment Assessment Home" hidden="1">
              <a:extLst>
                <a:ext uri="{63B3BB69-23CF-44E3-9099-C40C66FF867C}">
                  <a14:compatExt spid="_x0000_s1286168"/>
                </a:ext>
                <a:ext uri="{FF2B5EF4-FFF2-40B4-BE49-F238E27FC236}">
                  <a16:creationId xmlns:a16="http://schemas.microsoft.com/office/drawing/2014/main" id="{00000000-0008-0000-0F00-000018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2952750</xdr:colOff>
          <xdr:row>0</xdr:row>
          <xdr:rowOff>104775</xdr:rowOff>
        </xdr:from>
        <xdr:to>
          <xdr:col>4</xdr:col>
          <xdr:colOff>866775</xdr:colOff>
          <xdr:row>0</xdr:row>
          <xdr:rowOff>504825</xdr:rowOff>
        </xdr:to>
        <xdr:sp macro="" textlink="">
          <xdr:nvSpPr>
            <xdr:cNvPr id="1286169" name="Button 25" hidden="1">
              <a:extLst>
                <a:ext uri="{63B3BB69-23CF-44E3-9099-C40C66FF867C}">
                  <a14:compatExt spid="_x0000_s1286169"/>
                </a:ext>
                <a:ext uri="{FF2B5EF4-FFF2-40B4-BE49-F238E27FC236}">
                  <a16:creationId xmlns:a16="http://schemas.microsoft.com/office/drawing/2014/main" id="{00000000-0008-0000-0F00-000019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952500</xdr:colOff>
          <xdr:row>0</xdr:row>
          <xdr:rowOff>95250</xdr:rowOff>
        </xdr:from>
        <xdr:to>
          <xdr:col>5</xdr:col>
          <xdr:colOff>381000</xdr:colOff>
          <xdr:row>0</xdr:row>
          <xdr:rowOff>495300</xdr:rowOff>
        </xdr:to>
        <xdr:sp macro="" textlink="">
          <xdr:nvSpPr>
            <xdr:cNvPr id="1286170" name="Button 26" hidden="1">
              <a:extLst>
                <a:ext uri="{63B3BB69-23CF-44E3-9099-C40C66FF867C}">
                  <a14:compatExt spid="_x0000_s1286170"/>
                </a:ext>
                <a:ext uri="{FF2B5EF4-FFF2-40B4-BE49-F238E27FC236}">
                  <a16:creationId xmlns:a16="http://schemas.microsoft.com/office/drawing/2014/main" id="{00000000-0008-0000-0F00-00001AA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85725</xdr:colOff>
          <xdr:row>0</xdr:row>
          <xdr:rowOff>723900</xdr:rowOff>
        </xdr:from>
        <xdr:to>
          <xdr:col>5</xdr:col>
          <xdr:colOff>1104900</xdr:colOff>
          <xdr:row>0</xdr:row>
          <xdr:rowOff>1238250</xdr:rowOff>
        </xdr:to>
        <xdr:sp macro="" textlink="">
          <xdr:nvSpPr>
            <xdr:cNvPr id="1286171" name="Group Box 27" hidden="1">
              <a:extLst>
                <a:ext uri="{63B3BB69-23CF-44E3-9099-C40C66FF867C}">
                  <a14:compatExt spid="_x0000_s1286171"/>
                </a:ext>
                <a:ext uri="{FF2B5EF4-FFF2-40B4-BE49-F238E27FC236}">
                  <a16:creationId xmlns:a16="http://schemas.microsoft.com/office/drawing/2014/main" id="{00000000-0008-0000-0F00-00001BA0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3</xdr:col>
          <xdr:colOff>180975</xdr:colOff>
          <xdr:row>0</xdr:row>
          <xdr:rowOff>809625</xdr:rowOff>
        </xdr:from>
        <xdr:to>
          <xdr:col>3</xdr:col>
          <xdr:colOff>695325</xdr:colOff>
          <xdr:row>0</xdr:row>
          <xdr:rowOff>1104900</xdr:rowOff>
        </xdr:to>
        <xdr:sp macro="" textlink="">
          <xdr:nvSpPr>
            <xdr:cNvPr id="1286172" name="CommandButton1" hidden="1">
              <a:extLst>
                <a:ext uri="{63B3BB69-23CF-44E3-9099-C40C66FF867C}">
                  <a14:compatExt spid="_x0000_s1286172"/>
                </a:ext>
                <a:ext uri="{FF2B5EF4-FFF2-40B4-BE49-F238E27FC236}">
                  <a16:creationId xmlns:a16="http://schemas.microsoft.com/office/drawing/2014/main" id="{00000000-0008-0000-0F00-00001CA0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17.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57150</xdr:rowOff>
        </xdr:from>
        <xdr:to>
          <xdr:col>1</xdr:col>
          <xdr:colOff>323850</xdr:colOff>
          <xdr:row>4</xdr:row>
          <xdr:rowOff>57150</xdr:rowOff>
        </xdr:to>
        <xdr:sp macro="" textlink="">
          <xdr:nvSpPr>
            <xdr:cNvPr id="1287169" name="Button 1" descr="v3 Run" hidden="1">
              <a:extLst>
                <a:ext uri="{63B3BB69-23CF-44E3-9099-C40C66FF867C}">
                  <a14:compatExt spid="_x0000_s1287169"/>
                </a:ext>
                <a:ext uri="{FF2B5EF4-FFF2-40B4-BE49-F238E27FC236}">
                  <a16:creationId xmlns:a16="http://schemas.microsoft.com/office/drawing/2014/main" id="{00000000-0008-0000-1000-000001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Test 1</a:t>
              </a:r>
            </a:p>
          </xdr:txBody>
        </xdr:sp>
        <xdr:clientData fPrintsWithSheet="0"/>
      </xdr:twoCellAnchor>
    </mc:Choice>
    <mc:Fallback/>
  </mc:AlternateContent>
  <xdr:twoCellAnchor>
    <xdr:from>
      <xdr:col>0</xdr:col>
      <xdr:colOff>35717</xdr:colOff>
      <xdr:row>0</xdr:row>
      <xdr:rowOff>35719</xdr:rowOff>
    </xdr:from>
    <xdr:to>
      <xdr:col>2</xdr:col>
      <xdr:colOff>833436</xdr:colOff>
      <xdr:row>0</xdr:row>
      <xdr:rowOff>547687</xdr:rowOff>
    </xdr:to>
    <xdr:sp macro="" textlink="">
      <xdr:nvSpPr>
        <xdr:cNvPr id="3" name="Rectangle 2">
          <a:extLst>
            <a:ext uri="{FF2B5EF4-FFF2-40B4-BE49-F238E27FC236}">
              <a16:creationId xmlns:a16="http://schemas.microsoft.com/office/drawing/2014/main" id="{00000000-0008-0000-1000-000003000000}"/>
            </a:ext>
          </a:extLst>
        </xdr:cNvPr>
        <xdr:cNvSpPr/>
      </xdr:nvSpPr>
      <xdr:spPr>
        <a:xfrm>
          <a:off x="35717" y="35719"/>
          <a:ext cx="2393157" cy="511968"/>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 impacts - Test 1</a:t>
          </a:r>
        </a:p>
      </xdr:txBody>
    </xdr:sp>
    <xdr:clientData/>
  </xdr:twoCellAnchor>
  <xdr:twoCellAnchor>
    <xdr:from>
      <xdr:col>6</xdr:col>
      <xdr:colOff>976314</xdr:colOff>
      <xdr:row>0</xdr:row>
      <xdr:rowOff>130973</xdr:rowOff>
    </xdr:from>
    <xdr:to>
      <xdr:col>8</xdr:col>
      <xdr:colOff>1428749</xdr:colOff>
      <xdr:row>0</xdr:row>
      <xdr:rowOff>951773</xdr:rowOff>
    </xdr:to>
    <xdr:sp macro="" textlink="">
      <xdr:nvSpPr>
        <xdr:cNvPr id="4" name="Rectangle 3">
          <a:extLst>
            <a:ext uri="{FF2B5EF4-FFF2-40B4-BE49-F238E27FC236}">
              <a16:creationId xmlns:a16="http://schemas.microsoft.com/office/drawing/2014/main" id="{00000000-0008-0000-1000-000004000000}"/>
            </a:ext>
          </a:extLst>
        </xdr:cNvPr>
        <xdr:cNvSpPr/>
      </xdr:nvSpPr>
      <xdr:spPr>
        <a:xfrm>
          <a:off x="9727408" y="130973"/>
          <a:ext cx="3726654"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Click on 'test</a:t>
          </a:r>
          <a:r>
            <a:rPr lang="en-GB" sz="1200" b="1" baseline="0">
              <a:solidFill>
                <a:schemeClr val="bg1"/>
              </a:solidFill>
            </a:rPr>
            <a:t> 1' to run the test. If you change the information in the "air release tab", please rerun the test.</a:t>
          </a:r>
          <a:endParaRPr lang="en-GB" sz="1200" b="1">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1152525</xdr:rowOff>
        </xdr:to>
        <xdr:sp macro="" textlink="">
          <xdr:nvSpPr>
            <xdr:cNvPr id="1287170" name="Button 2" hidden="1">
              <a:extLst>
                <a:ext uri="{63B3BB69-23CF-44E3-9099-C40C66FF867C}">
                  <a14:compatExt spid="_x0000_s1287170"/>
                </a:ext>
                <a:ext uri="{FF2B5EF4-FFF2-40B4-BE49-F238E27FC236}">
                  <a16:creationId xmlns:a16="http://schemas.microsoft.com/office/drawing/2014/main" id="{00000000-0008-0000-1000-000002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1152525</xdr:rowOff>
        </xdr:to>
        <xdr:sp macro="" textlink="">
          <xdr:nvSpPr>
            <xdr:cNvPr id="1287171" name="Button 3" hidden="1">
              <a:extLst>
                <a:ext uri="{63B3BB69-23CF-44E3-9099-C40C66FF867C}">
                  <a14:compatExt spid="_x0000_s1287171"/>
                </a:ext>
                <a:ext uri="{FF2B5EF4-FFF2-40B4-BE49-F238E27FC236}">
                  <a16:creationId xmlns:a16="http://schemas.microsoft.com/office/drawing/2014/main" id="{00000000-0008-0000-1000-000003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1152525</xdr:rowOff>
        </xdr:to>
        <xdr:sp macro="" textlink="">
          <xdr:nvSpPr>
            <xdr:cNvPr id="1287172" name="Button 4" hidden="1">
              <a:extLst>
                <a:ext uri="{63B3BB69-23CF-44E3-9099-C40C66FF867C}">
                  <a14:compatExt spid="_x0000_s1287172"/>
                </a:ext>
                <a:ext uri="{FF2B5EF4-FFF2-40B4-BE49-F238E27FC236}">
                  <a16:creationId xmlns:a16="http://schemas.microsoft.com/office/drawing/2014/main" id="{00000000-0008-0000-1000-000004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1152525</xdr:rowOff>
        </xdr:to>
        <xdr:sp macro="" textlink="">
          <xdr:nvSpPr>
            <xdr:cNvPr id="1287173" name="Button 5" hidden="1">
              <a:extLst>
                <a:ext uri="{63B3BB69-23CF-44E3-9099-C40C66FF867C}">
                  <a14:compatExt spid="_x0000_s1287173"/>
                </a:ext>
                <a:ext uri="{FF2B5EF4-FFF2-40B4-BE49-F238E27FC236}">
                  <a16:creationId xmlns:a16="http://schemas.microsoft.com/office/drawing/2014/main" id="{00000000-0008-0000-1000-000005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1152525</xdr:rowOff>
        </xdr:to>
        <xdr:sp macro="" textlink="">
          <xdr:nvSpPr>
            <xdr:cNvPr id="1287174" name="Button 6" hidden="1">
              <a:extLst>
                <a:ext uri="{63B3BB69-23CF-44E3-9099-C40C66FF867C}">
                  <a14:compatExt spid="_x0000_s1287174"/>
                </a:ext>
                <a:ext uri="{FF2B5EF4-FFF2-40B4-BE49-F238E27FC236}">
                  <a16:creationId xmlns:a16="http://schemas.microsoft.com/office/drawing/2014/main" id="{00000000-0008-0000-1000-000006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1152525</xdr:rowOff>
        </xdr:to>
        <xdr:sp macro="" textlink="">
          <xdr:nvSpPr>
            <xdr:cNvPr id="1287175" name="Button 7" hidden="1">
              <a:extLst>
                <a:ext uri="{63B3BB69-23CF-44E3-9099-C40C66FF867C}">
                  <a14:compatExt spid="_x0000_s1287175"/>
                </a:ext>
                <a:ext uri="{FF2B5EF4-FFF2-40B4-BE49-F238E27FC236}">
                  <a16:creationId xmlns:a16="http://schemas.microsoft.com/office/drawing/2014/main" id="{00000000-0008-0000-1000-000007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3</xdr:col>
          <xdr:colOff>1562100</xdr:colOff>
          <xdr:row>0</xdr:row>
          <xdr:rowOff>1152525</xdr:rowOff>
        </xdr:to>
        <xdr:sp macro="" textlink="">
          <xdr:nvSpPr>
            <xdr:cNvPr id="1287177" name="Button 9" hidden="1">
              <a:extLst>
                <a:ext uri="{63B3BB69-23CF-44E3-9099-C40C66FF867C}">
                  <a14:compatExt spid="_x0000_s1287177"/>
                </a:ext>
                <a:ext uri="{FF2B5EF4-FFF2-40B4-BE49-F238E27FC236}">
                  <a16:creationId xmlns:a16="http://schemas.microsoft.com/office/drawing/2014/main" id="{00000000-0008-0000-1000-000009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1619250</xdr:colOff>
          <xdr:row>0</xdr:row>
          <xdr:rowOff>876300</xdr:rowOff>
        </xdr:from>
        <xdr:to>
          <xdr:col>3</xdr:col>
          <xdr:colOff>2085975</xdr:colOff>
          <xdr:row>0</xdr:row>
          <xdr:rowOff>1152525</xdr:rowOff>
        </xdr:to>
        <xdr:sp macro="" textlink="">
          <xdr:nvSpPr>
            <xdr:cNvPr id="1287178" name="Button 10" hidden="1">
              <a:extLst>
                <a:ext uri="{63B3BB69-23CF-44E3-9099-C40C66FF867C}">
                  <a14:compatExt spid="_x0000_s1287178"/>
                </a:ext>
                <a:ext uri="{FF2B5EF4-FFF2-40B4-BE49-F238E27FC236}">
                  <a16:creationId xmlns:a16="http://schemas.microsoft.com/office/drawing/2014/main" id="{00000000-0008-0000-1000-00000A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2114550</xdr:colOff>
          <xdr:row>0</xdr:row>
          <xdr:rowOff>876300</xdr:rowOff>
        </xdr:from>
        <xdr:to>
          <xdr:col>4</xdr:col>
          <xdr:colOff>247650</xdr:colOff>
          <xdr:row>0</xdr:row>
          <xdr:rowOff>1152525</xdr:rowOff>
        </xdr:to>
        <xdr:sp macro="" textlink="">
          <xdr:nvSpPr>
            <xdr:cNvPr id="1287179" name="Button 11" hidden="1">
              <a:extLst>
                <a:ext uri="{63B3BB69-23CF-44E3-9099-C40C66FF867C}">
                  <a14:compatExt spid="_x0000_s1287179"/>
                </a:ext>
                <a:ext uri="{FF2B5EF4-FFF2-40B4-BE49-F238E27FC236}">
                  <a16:creationId xmlns:a16="http://schemas.microsoft.com/office/drawing/2014/main" id="{00000000-0008-0000-1000-00000B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876300</xdr:rowOff>
        </xdr:from>
        <xdr:to>
          <xdr:col>4</xdr:col>
          <xdr:colOff>1447800</xdr:colOff>
          <xdr:row>0</xdr:row>
          <xdr:rowOff>1152525</xdr:rowOff>
        </xdr:to>
        <xdr:sp macro="" textlink="">
          <xdr:nvSpPr>
            <xdr:cNvPr id="1287180" name="Button 12" hidden="1">
              <a:extLst>
                <a:ext uri="{63B3BB69-23CF-44E3-9099-C40C66FF867C}">
                  <a14:compatExt spid="_x0000_s1287180"/>
                </a:ext>
                <a:ext uri="{FF2B5EF4-FFF2-40B4-BE49-F238E27FC236}">
                  <a16:creationId xmlns:a16="http://schemas.microsoft.com/office/drawing/2014/main" id="{00000000-0008-0000-1000-00000C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1476375</xdr:colOff>
          <xdr:row>0</xdr:row>
          <xdr:rowOff>876300</xdr:rowOff>
        </xdr:from>
        <xdr:to>
          <xdr:col>5</xdr:col>
          <xdr:colOff>590550</xdr:colOff>
          <xdr:row>0</xdr:row>
          <xdr:rowOff>1152525</xdr:rowOff>
        </xdr:to>
        <xdr:sp macro="" textlink="">
          <xdr:nvSpPr>
            <xdr:cNvPr id="1287181" name="Button 13" hidden="1">
              <a:extLst>
                <a:ext uri="{63B3BB69-23CF-44E3-9099-C40C66FF867C}">
                  <a14:compatExt spid="_x0000_s1287181"/>
                </a:ext>
                <a:ext uri="{FF2B5EF4-FFF2-40B4-BE49-F238E27FC236}">
                  <a16:creationId xmlns:a16="http://schemas.microsoft.com/office/drawing/2014/main" id="{00000000-0008-0000-1000-00000D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619125</xdr:colOff>
          <xdr:row>0</xdr:row>
          <xdr:rowOff>876300</xdr:rowOff>
        </xdr:from>
        <xdr:to>
          <xdr:col>5</xdr:col>
          <xdr:colOff>1562100</xdr:colOff>
          <xdr:row>0</xdr:row>
          <xdr:rowOff>1152525</xdr:rowOff>
        </xdr:to>
        <xdr:sp macro="" textlink="">
          <xdr:nvSpPr>
            <xdr:cNvPr id="1287188" name="Button 20" hidden="1">
              <a:extLst>
                <a:ext uri="{63B3BB69-23CF-44E3-9099-C40C66FF867C}">
                  <a14:compatExt spid="_x0000_s1287188"/>
                </a:ext>
                <a:ext uri="{FF2B5EF4-FFF2-40B4-BE49-F238E27FC236}">
                  <a16:creationId xmlns:a16="http://schemas.microsoft.com/office/drawing/2014/main" id="{00000000-0008-0000-1000-000014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940594</xdr:colOff>
      <xdr:row>0</xdr:row>
      <xdr:rowOff>47626</xdr:rowOff>
    </xdr:from>
    <xdr:to>
      <xdr:col>2</xdr:col>
      <xdr:colOff>1547812</xdr:colOff>
      <xdr:row>0</xdr:row>
      <xdr:rowOff>321469</xdr:rowOff>
    </xdr:to>
    <xdr:sp macro="" textlink="">
      <xdr:nvSpPr>
        <xdr:cNvPr id="27" name="TextBox 26">
          <a:extLst>
            <a:ext uri="{FF2B5EF4-FFF2-40B4-BE49-F238E27FC236}">
              <a16:creationId xmlns:a16="http://schemas.microsoft.com/office/drawing/2014/main" id="{00000000-0008-0000-1000-00001B000000}"/>
            </a:ext>
          </a:extLst>
        </xdr:cNvPr>
        <xdr:cNvSpPr txBox="1"/>
      </xdr:nvSpPr>
      <xdr:spPr>
        <a:xfrm>
          <a:off x="2536032" y="47626"/>
          <a:ext cx="607218" cy="273843"/>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7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100013</xdr:colOff>
      <xdr:row>0</xdr:row>
      <xdr:rowOff>901188</xdr:rowOff>
    </xdr:from>
    <xdr:to>
      <xdr:col>10</xdr:col>
      <xdr:colOff>349388</xdr:colOff>
      <xdr:row>0</xdr:row>
      <xdr:rowOff>1240112</xdr:rowOff>
    </xdr:to>
    <xdr:sp macro="" textlink="">
      <xdr:nvSpPr>
        <xdr:cNvPr id="32" name="Rectangle 31">
          <a:extLst>
            <a:ext uri="{FF2B5EF4-FFF2-40B4-BE49-F238E27FC236}">
              <a16:creationId xmlns:a16="http://schemas.microsoft.com/office/drawing/2014/main" id="{00000000-0008-0000-1000-000020000000}"/>
            </a:ext>
          </a:extLst>
        </xdr:cNvPr>
        <xdr:cNvSpPr/>
      </xdr:nvSpPr>
      <xdr:spPr>
        <a:xfrm>
          <a:off x="13601701" y="901188"/>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95250</xdr:colOff>
      <xdr:row>0</xdr:row>
      <xdr:rowOff>155562</xdr:rowOff>
    </xdr:from>
    <xdr:to>
      <xdr:col>10</xdr:col>
      <xdr:colOff>344625</xdr:colOff>
      <xdr:row>0</xdr:row>
      <xdr:rowOff>494486</xdr:rowOff>
    </xdr:to>
    <xdr:sp macro="" textlink="">
      <xdr:nvSpPr>
        <xdr:cNvPr id="34" name="Rectangle 33">
          <a:extLst>
            <a:ext uri="{FF2B5EF4-FFF2-40B4-BE49-F238E27FC236}">
              <a16:creationId xmlns:a16="http://schemas.microsoft.com/office/drawing/2014/main" id="{00000000-0008-0000-1000-000022000000}"/>
            </a:ext>
          </a:extLst>
        </xdr:cNvPr>
        <xdr:cNvSpPr/>
      </xdr:nvSpPr>
      <xdr:spPr>
        <a:xfrm>
          <a:off x="13596938" y="155562"/>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109538</xdr:colOff>
      <xdr:row>0</xdr:row>
      <xdr:rowOff>534657</xdr:rowOff>
    </xdr:from>
    <xdr:to>
      <xdr:col>10</xdr:col>
      <xdr:colOff>359569</xdr:colOff>
      <xdr:row>0</xdr:row>
      <xdr:rowOff>873581</xdr:rowOff>
    </xdr:to>
    <xdr:sp macro="" textlink="">
      <xdr:nvSpPr>
        <xdr:cNvPr id="36" name="Rectangle 35">
          <a:extLst>
            <a:ext uri="{FF2B5EF4-FFF2-40B4-BE49-F238E27FC236}">
              <a16:creationId xmlns:a16="http://schemas.microsoft.com/office/drawing/2014/main" id="{00000000-0008-0000-1000-000024000000}"/>
            </a:ext>
          </a:extLst>
        </xdr:cNvPr>
        <xdr:cNvSpPr/>
      </xdr:nvSpPr>
      <xdr:spPr>
        <a:xfrm>
          <a:off x="13611226" y="534657"/>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209550</xdr:colOff>
          <xdr:row>0</xdr:row>
          <xdr:rowOff>114300</xdr:rowOff>
        </xdr:from>
        <xdr:to>
          <xdr:col>3</xdr:col>
          <xdr:colOff>733425</xdr:colOff>
          <xdr:row>0</xdr:row>
          <xdr:rowOff>514350</xdr:rowOff>
        </xdr:to>
        <xdr:sp macro="" textlink="">
          <xdr:nvSpPr>
            <xdr:cNvPr id="1287189" name="Button 21" hidden="1">
              <a:extLst>
                <a:ext uri="{63B3BB69-23CF-44E3-9099-C40C66FF867C}">
                  <a14:compatExt spid="_x0000_s1287189"/>
                </a:ext>
                <a:ext uri="{FF2B5EF4-FFF2-40B4-BE49-F238E27FC236}">
                  <a16:creationId xmlns:a16="http://schemas.microsoft.com/office/drawing/2014/main" id="{00000000-0008-0000-1000-000015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790575</xdr:colOff>
          <xdr:row>0</xdr:row>
          <xdr:rowOff>114300</xdr:rowOff>
        </xdr:from>
        <xdr:to>
          <xdr:col>3</xdr:col>
          <xdr:colOff>1609725</xdr:colOff>
          <xdr:row>0</xdr:row>
          <xdr:rowOff>514350</xdr:rowOff>
        </xdr:to>
        <xdr:sp macro="" textlink="">
          <xdr:nvSpPr>
            <xdr:cNvPr id="1287190" name="Button 22" hidden="1">
              <a:extLst>
                <a:ext uri="{63B3BB69-23CF-44E3-9099-C40C66FF867C}">
                  <a14:compatExt spid="_x0000_s1287190"/>
                </a:ext>
                <a:ext uri="{FF2B5EF4-FFF2-40B4-BE49-F238E27FC236}">
                  <a16:creationId xmlns:a16="http://schemas.microsoft.com/office/drawing/2014/main" id="{00000000-0008-0000-1000-000016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1666875</xdr:colOff>
          <xdr:row>0</xdr:row>
          <xdr:rowOff>114300</xdr:rowOff>
        </xdr:from>
        <xdr:to>
          <xdr:col>4</xdr:col>
          <xdr:colOff>419100</xdr:colOff>
          <xdr:row>0</xdr:row>
          <xdr:rowOff>514350</xdr:rowOff>
        </xdr:to>
        <xdr:sp macro="" textlink="">
          <xdr:nvSpPr>
            <xdr:cNvPr id="1287191" name="Button 23" descr="Environment Assessment Home" hidden="1">
              <a:extLst>
                <a:ext uri="{63B3BB69-23CF-44E3-9099-C40C66FF867C}">
                  <a14:compatExt spid="_x0000_s1287191"/>
                </a:ext>
                <a:ext uri="{FF2B5EF4-FFF2-40B4-BE49-F238E27FC236}">
                  <a16:creationId xmlns:a16="http://schemas.microsoft.com/office/drawing/2014/main" id="{00000000-0008-0000-1000-000017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476250</xdr:colOff>
          <xdr:row>0</xdr:row>
          <xdr:rowOff>114300</xdr:rowOff>
        </xdr:from>
        <xdr:to>
          <xdr:col>4</xdr:col>
          <xdr:colOff>1400175</xdr:colOff>
          <xdr:row>0</xdr:row>
          <xdr:rowOff>514350</xdr:rowOff>
        </xdr:to>
        <xdr:sp macro="" textlink="">
          <xdr:nvSpPr>
            <xdr:cNvPr id="1287192" name="Button 24" hidden="1">
              <a:extLst>
                <a:ext uri="{63B3BB69-23CF-44E3-9099-C40C66FF867C}">
                  <a14:compatExt spid="_x0000_s1287192"/>
                </a:ext>
                <a:ext uri="{FF2B5EF4-FFF2-40B4-BE49-F238E27FC236}">
                  <a16:creationId xmlns:a16="http://schemas.microsoft.com/office/drawing/2014/main" id="{00000000-0008-0000-1000-000018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1476375</xdr:colOff>
          <xdr:row>0</xdr:row>
          <xdr:rowOff>104775</xdr:rowOff>
        </xdr:from>
        <xdr:to>
          <xdr:col>5</xdr:col>
          <xdr:colOff>904875</xdr:colOff>
          <xdr:row>0</xdr:row>
          <xdr:rowOff>504825</xdr:rowOff>
        </xdr:to>
        <xdr:sp macro="" textlink="">
          <xdr:nvSpPr>
            <xdr:cNvPr id="1287193" name="Button 25" hidden="1">
              <a:extLst>
                <a:ext uri="{63B3BB69-23CF-44E3-9099-C40C66FF867C}">
                  <a14:compatExt spid="_x0000_s1287193"/>
                </a:ext>
                <a:ext uri="{FF2B5EF4-FFF2-40B4-BE49-F238E27FC236}">
                  <a16:creationId xmlns:a16="http://schemas.microsoft.com/office/drawing/2014/main" id="{00000000-0008-0000-1000-000019A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104775</xdr:colOff>
          <xdr:row>0</xdr:row>
          <xdr:rowOff>647700</xdr:rowOff>
        </xdr:from>
        <xdr:to>
          <xdr:col>6</xdr:col>
          <xdr:colOff>66675</xdr:colOff>
          <xdr:row>0</xdr:row>
          <xdr:rowOff>1343025</xdr:rowOff>
        </xdr:to>
        <xdr:sp macro="" textlink="">
          <xdr:nvSpPr>
            <xdr:cNvPr id="1287194" name="Group Box 26" hidden="1">
              <a:extLst>
                <a:ext uri="{63B3BB69-23CF-44E3-9099-C40C66FF867C}">
                  <a14:compatExt spid="_x0000_s1287194"/>
                </a:ext>
                <a:ext uri="{FF2B5EF4-FFF2-40B4-BE49-F238E27FC236}">
                  <a16:creationId xmlns:a16="http://schemas.microsoft.com/office/drawing/2014/main" id="{00000000-0008-0000-1000-00001AA4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3</xdr:col>
          <xdr:colOff>180975</xdr:colOff>
          <xdr:row>0</xdr:row>
          <xdr:rowOff>866775</xdr:rowOff>
        </xdr:from>
        <xdr:to>
          <xdr:col>3</xdr:col>
          <xdr:colOff>695325</xdr:colOff>
          <xdr:row>0</xdr:row>
          <xdr:rowOff>1162050</xdr:rowOff>
        </xdr:to>
        <xdr:sp macro="" textlink="">
          <xdr:nvSpPr>
            <xdr:cNvPr id="1287195" name="CommandButton1" hidden="1">
              <a:extLst>
                <a:ext uri="{63B3BB69-23CF-44E3-9099-C40C66FF867C}">
                  <a14:compatExt spid="_x0000_s1287195"/>
                </a:ext>
                <a:ext uri="{FF2B5EF4-FFF2-40B4-BE49-F238E27FC236}">
                  <a16:creationId xmlns:a16="http://schemas.microsoft.com/office/drawing/2014/main" id="{00000000-0008-0000-1000-00001BA4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18.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47625</xdr:rowOff>
        </xdr:from>
        <xdr:to>
          <xdr:col>1</xdr:col>
          <xdr:colOff>323850</xdr:colOff>
          <xdr:row>4</xdr:row>
          <xdr:rowOff>47625</xdr:rowOff>
        </xdr:to>
        <xdr:sp macro="" textlink="">
          <xdr:nvSpPr>
            <xdr:cNvPr id="1288193" name="Button 1" descr="v3 Run" hidden="1">
              <a:extLst>
                <a:ext uri="{63B3BB69-23CF-44E3-9099-C40C66FF867C}">
                  <a14:compatExt spid="_x0000_s1288193"/>
                </a:ext>
                <a:ext uri="{FF2B5EF4-FFF2-40B4-BE49-F238E27FC236}">
                  <a16:creationId xmlns:a16="http://schemas.microsoft.com/office/drawing/2014/main" id="{00000000-0008-0000-1100-000001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Test 2</a:t>
              </a:r>
            </a:p>
          </xdr:txBody>
        </xdr:sp>
        <xdr:clientData fPrintsWithSheet="0"/>
      </xdr:twoCellAnchor>
    </mc:Choice>
    <mc:Fallback/>
  </mc:AlternateContent>
  <xdr:twoCellAnchor>
    <xdr:from>
      <xdr:col>0</xdr:col>
      <xdr:colOff>35718</xdr:colOff>
      <xdr:row>0</xdr:row>
      <xdr:rowOff>59531</xdr:rowOff>
    </xdr:from>
    <xdr:to>
      <xdr:col>2</xdr:col>
      <xdr:colOff>833437</xdr:colOff>
      <xdr:row>0</xdr:row>
      <xdr:rowOff>523874</xdr:rowOff>
    </xdr:to>
    <xdr:sp macro="" textlink="">
      <xdr:nvSpPr>
        <xdr:cNvPr id="3" name="Rectangle 2">
          <a:extLst>
            <a:ext uri="{FF2B5EF4-FFF2-40B4-BE49-F238E27FC236}">
              <a16:creationId xmlns:a16="http://schemas.microsoft.com/office/drawing/2014/main" id="{00000000-0008-0000-1100-000003000000}"/>
            </a:ext>
          </a:extLst>
        </xdr:cNvPr>
        <xdr:cNvSpPr/>
      </xdr:nvSpPr>
      <xdr:spPr>
        <a:xfrm>
          <a:off x="35718" y="59531"/>
          <a:ext cx="2393157" cy="464343"/>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 impacts - Test 2</a:t>
          </a:r>
        </a:p>
      </xdr:txBody>
    </xdr:sp>
    <xdr:clientData/>
  </xdr:twoCellAnchor>
  <xdr:twoCellAnchor>
    <xdr:from>
      <xdr:col>6</xdr:col>
      <xdr:colOff>845344</xdr:colOff>
      <xdr:row>0</xdr:row>
      <xdr:rowOff>130974</xdr:rowOff>
    </xdr:from>
    <xdr:to>
      <xdr:col>8</xdr:col>
      <xdr:colOff>1404937</xdr:colOff>
      <xdr:row>0</xdr:row>
      <xdr:rowOff>1131094</xdr:rowOff>
    </xdr:to>
    <xdr:sp macro="" textlink="">
      <xdr:nvSpPr>
        <xdr:cNvPr id="4" name="Rectangle 3">
          <a:extLst>
            <a:ext uri="{FF2B5EF4-FFF2-40B4-BE49-F238E27FC236}">
              <a16:creationId xmlns:a16="http://schemas.microsoft.com/office/drawing/2014/main" id="{00000000-0008-0000-1100-000004000000}"/>
            </a:ext>
          </a:extLst>
        </xdr:cNvPr>
        <xdr:cNvSpPr/>
      </xdr:nvSpPr>
      <xdr:spPr>
        <a:xfrm>
          <a:off x="9286875" y="130974"/>
          <a:ext cx="3833812" cy="100012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1. Add the air background concentration</a:t>
          </a:r>
          <a:r>
            <a:rPr lang="en-GB" sz="1200" b="1" baseline="0">
              <a:solidFill>
                <a:schemeClr val="bg1"/>
              </a:solidFill>
            </a:rPr>
            <a:t> </a:t>
          </a:r>
          <a:br>
            <a:rPr lang="en-GB" sz="1200" b="1" baseline="0">
              <a:solidFill>
                <a:schemeClr val="bg1"/>
              </a:solidFill>
            </a:rPr>
          </a:br>
          <a:br>
            <a:rPr lang="en-GB" sz="1200" b="1" baseline="0">
              <a:solidFill>
                <a:schemeClr val="bg1"/>
              </a:solidFill>
            </a:rPr>
          </a:br>
          <a:r>
            <a:rPr lang="en-GB" sz="1200" b="1" baseline="0">
              <a:solidFill>
                <a:schemeClr val="bg1"/>
              </a:solidFill>
            </a:rPr>
            <a:t>2. Click on 'Test 2' to run the test. If the "air release points" table is changed, tests 1 and 2 have to be rerun.</a:t>
          </a:r>
          <a:r>
            <a:rPr lang="en-GB" sz="1200" b="1">
              <a:solidFill>
                <a:schemeClr val="bg1"/>
              </a:solidFill>
            </a:rPr>
            <a:t> </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847725</xdr:rowOff>
        </xdr:from>
        <xdr:to>
          <xdr:col>1</xdr:col>
          <xdr:colOff>542925</xdr:colOff>
          <xdr:row>0</xdr:row>
          <xdr:rowOff>1114425</xdr:rowOff>
        </xdr:to>
        <xdr:sp macro="" textlink="">
          <xdr:nvSpPr>
            <xdr:cNvPr id="1288194" name="Button 2" hidden="1">
              <a:extLst>
                <a:ext uri="{63B3BB69-23CF-44E3-9099-C40C66FF867C}">
                  <a14:compatExt spid="_x0000_s1288194"/>
                </a:ext>
                <a:ext uri="{FF2B5EF4-FFF2-40B4-BE49-F238E27FC236}">
                  <a16:creationId xmlns:a16="http://schemas.microsoft.com/office/drawing/2014/main" id="{00000000-0008-0000-1100-000002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847725</xdr:rowOff>
        </xdr:from>
        <xdr:to>
          <xdr:col>1</xdr:col>
          <xdr:colOff>914400</xdr:colOff>
          <xdr:row>0</xdr:row>
          <xdr:rowOff>1114425</xdr:rowOff>
        </xdr:to>
        <xdr:sp macro="" textlink="">
          <xdr:nvSpPr>
            <xdr:cNvPr id="1288195" name="Button 3" hidden="1">
              <a:extLst>
                <a:ext uri="{63B3BB69-23CF-44E3-9099-C40C66FF867C}">
                  <a14:compatExt spid="_x0000_s1288195"/>
                </a:ext>
                <a:ext uri="{FF2B5EF4-FFF2-40B4-BE49-F238E27FC236}">
                  <a16:creationId xmlns:a16="http://schemas.microsoft.com/office/drawing/2014/main" id="{00000000-0008-0000-1100-000003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847725</xdr:rowOff>
        </xdr:from>
        <xdr:to>
          <xdr:col>2</xdr:col>
          <xdr:colOff>523875</xdr:colOff>
          <xdr:row>0</xdr:row>
          <xdr:rowOff>1114425</xdr:rowOff>
        </xdr:to>
        <xdr:sp macro="" textlink="">
          <xdr:nvSpPr>
            <xdr:cNvPr id="1288196" name="Button 4" hidden="1">
              <a:extLst>
                <a:ext uri="{63B3BB69-23CF-44E3-9099-C40C66FF867C}">
                  <a14:compatExt spid="_x0000_s1288196"/>
                </a:ext>
                <a:ext uri="{FF2B5EF4-FFF2-40B4-BE49-F238E27FC236}">
                  <a16:creationId xmlns:a16="http://schemas.microsoft.com/office/drawing/2014/main" id="{00000000-0008-0000-1100-000004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847725</xdr:rowOff>
        </xdr:from>
        <xdr:to>
          <xdr:col>1</xdr:col>
          <xdr:colOff>171450</xdr:colOff>
          <xdr:row>0</xdr:row>
          <xdr:rowOff>1114425</xdr:rowOff>
        </xdr:to>
        <xdr:sp macro="" textlink="">
          <xdr:nvSpPr>
            <xdr:cNvPr id="1288197" name="Button 5" hidden="1">
              <a:extLst>
                <a:ext uri="{63B3BB69-23CF-44E3-9099-C40C66FF867C}">
                  <a14:compatExt spid="_x0000_s1288197"/>
                </a:ext>
                <a:ext uri="{FF2B5EF4-FFF2-40B4-BE49-F238E27FC236}">
                  <a16:creationId xmlns:a16="http://schemas.microsoft.com/office/drawing/2014/main" id="{00000000-0008-0000-1100-000005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847725</xdr:rowOff>
        </xdr:from>
        <xdr:to>
          <xdr:col>2</xdr:col>
          <xdr:colOff>923925</xdr:colOff>
          <xdr:row>0</xdr:row>
          <xdr:rowOff>1114425</xdr:rowOff>
        </xdr:to>
        <xdr:sp macro="" textlink="">
          <xdr:nvSpPr>
            <xdr:cNvPr id="1288198" name="Button 6" hidden="1">
              <a:extLst>
                <a:ext uri="{63B3BB69-23CF-44E3-9099-C40C66FF867C}">
                  <a14:compatExt spid="_x0000_s1288198"/>
                </a:ext>
                <a:ext uri="{FF2B5EF4-FFF2-40B4-BE49-F238E27FC236}">
                  <a16:creationId xmlns:a16="http://schemas.microsoft.com/office/drawing/2014/main" id="{00000000-0008-0000-1100-000006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847725</xdr:rowOff>
        </xdr:from>
        <xdr:to>
          <xdr:col>3</xdr:col>
          <xdr:colOff>885825</xdr:colOff>
          <xdr:row>0</xdr:row>
          <xdr:rowOff>1114425</xdr:rowOff>
        </xdr:to>
        <xdr:sp macro="" textlink="">
          <xdr:nvSpPr>
            <xdr:cNvPr id="1288199" name="Button 7" hidden="1">
              <a:extLst>
                <a:ext uri="{63B3BB69-23CF-44E3-9099-C40C66FF867C}">
                  <a14:compatExt spid="_x0000_s1288199"/>
                </a:ext>
                <a:ext uri="{FF2B5EF4-FFF2-40B4-BE49-F238E27FC236}">
                  <a16:creationId xmlns:a16="http://schemas.microsoft.com/office/drawing/2014/main" id="{00000000-0008-0000-1100-000007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1409700</xdr:colOff>
          <xdr:row>0</xdr:row>
          <xdr:rowOff>847725</xdr:rowOff>
        </xdr:from>
        <xdr:to>
          <xdr:col>3</xdr:col>
          <xdr:colOff>2124075</xdr:colOff>
          <xdr:row>0</xdr:row>
          <xdr:rowOff>1114425</xdr:rowOff>
        </xdr:to>
        <xdr:sp macro="" textlink="">
          <xdr:nvSpPr>
            <xdr:cNvPr id="1288201" name="Button 9" hidden="1">
              <a:extLst>
                <a:ext uri="{63B3BB69-23CF-44E3-9099-C40C66FF867C}">
                  <a14:compatExt spid="_x0000_s1288201"/>
                </a:ext>
                <a:ext uri="{FF2B5EF4-FFF2-40B4-BE49-F238E27FC236}">
                  <a16:creationId xmlns:a16="http://schemas.microsoft.com/office/drawing/2014/main" id="{00000000-0008-0000-1100-000009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2171700</xdr:colOff>
          <xdr:row>0</xdr:row>
          <xdr:rowOff>847725</xdr:rowOff>
        </xdr:from>
        <xdr:to>
          <xdr:col>4</xdr:col>
          <xdr:colOff>28575</xdr:colOff>
          <xdr:row>0</xdr:row>
          <xdr:rowOff>1114425</xdr:rowOff>
        </xdr:to>
        <xdr:sp macro="" textlink="">
          <xdr:nvSpPr>
            <xdr:cNvPr id="1288202" name="Button 10" hidden="1">
              <a:extLst>
                <a:ext uri="{63B3BB69-23CF-44E3-9099-C40C66FF867C}">
                  <a14:compatExt spid="_x0000_s1288202"/>
                </a:ext>
                <a:ext uri="{FF2B5EF4-FFF2-40B4-BE49-F238E27FC236}">
                  <a16:creationId xmlns:a16="http://schemas.microsoft.com/office/drawing/2014/main" id="{00000000-0008-0000-1100-00000A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xdr:colOff>
          <xdr:row>0</xdr:row>
          <xdr:rowOff>847725</xdr:rowOff>
        </xdr:from>
        <xdr:to>
          <xdr:col>4</xdr:col>
          <xdr:colOff>571500</xdr:colOff>
          <xdr:row>0</xdr:row>
          <xdr:rowOff>1114425</xdr:rowOff>
        </xdr:to>
        <xdr:sp macro="" textlink="">
          <xdr:nvSpPr>
            <xdr:cNvPr id="1288203" name="Button 11" hidden="1">
              <a:extLst>
                <a:ext uri="{63B3BB69-23CF-44E3-9099-C40C66FF867C}">
                  <a14:compatExt spid="_x0000_s1288203"/>
                </a:ext>
                <a:ext uri="{FF2B5EF4-FFF2-40B4-BE49-F238E27FC236}">
                  <a16:creationId xmlns:a16="http://schemas.microsoft.com/office/drawing/2014/main" id="{00000000-0008-0000-1100-00000B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600075</xdr:colOff>
          <xdr:row>0</xdr:row>
          <xdr:rowOff>847725</xdr:rowOff>
        </xdr:from>
        <xdr:to>
          <xdr:col>5</xdr:col>
          <xdr:colOff>276225</xdr:colOff>
          <xdr:row>0</xdr:row>
          <xdr:rowOff>1114425</xdr:rowOff>
        </xdr:to>
        <xdr:sp macro="" textlink="">
          <xdr:nvSpPr>
            <xdr:cNvPr id="1288204" name="Button 12" hidden="1">
              <a:extLst>
                <a:ext uri="{63B3BB69-23CF-44E3-9099-C40C66FF867C}">
                  <a14:compatExt spid="_x0000_s1288204"/>
                </a:ext>
                <a:ext uri="{FF2B5EF4-FFF2-40B4-BE49-F238E27FC236}">
                  <a16:creationId xmlns:a16="http://schemas.microsoft.com/office/drawing/2014/main" id="{00000000-0008-0000-1100-00000C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304800</xdr:colOff>
          <xdr:row>0</xdr:row>
          <xdr:rowOff>847725</xdr:rowOff>
        </xdr:from>
        <xdr:to>
          <xdr:col>5</xdr:col>
          <xdr:colOff>914400</xdr:colOff>
          <xdr:row>0</xdr:row>
          <xdr:rowOff>1114425</xdr:rowOff>
        </xdr:to>
        <xdr:sp macro="" textlink="">
          <xdr:nvSpPr>
            <xdr:cNvPr id="1288205" name="Button 13" hidden="1">
              <a:extLst>
                <a:ext uri="{63B3BB69-23CF-44E3-9099-C40C66FF867C}">
                  <a14:compatExt spid="_x0000_s1288205"/>
                </a:ext>
                <a:ext uri="{FF2B5EF4-FFF2-40B4-BE49-F238E27FC236}">
                  <a16:creationId xmlns:a16="http://schemas.microsoft.com/office/drawing/2014/main" id="{00000000-0008-0000-1100-00000D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942975</xdr:colOff>
          <xdr:row>0</xdr:row>
          <xdr:rowOff>847725</xdr:rowOff>
        </xdr:from>
        <xdr:to>
          <xdr:col>6</xdr:col>
          <xdr:colOff>152400</xdr:colOff>
          <xdr:row>0</xdr:row>
          <xdr:rowOff>1114425</xdr:rowOff>
        </xdr:to>
        <xdr:sp macro="" textlink="">
          <xdr:nvSpPr>
            <xdr:cNvPr id="1288212" name="Button 20" hidden="1">
              <a:extLst>
                <a:ext uri="{63B3BB69-23CF-44E3-9099-C40C66FF867C}">
                  <a14:compatExt spid="_x0000_s1288212"/>
                </a:ext>
                <a:ext uri="{FF2B5EF4-FFF2-40B4-BE49-F238E27FC236}">
                  <a16:creationId xmlns:a16="http://schemas.microsoft.com/office/drawing/2014/main" id="{00000000-0008-0000-1100-000014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940593</xdr:colOff>
      <xdr:row>0</xdr:row>
      <xdr:rowOff>71438</xdr:rowOff>
    </xdr:from>
    <xdr:to>
      <xdr:col>3</xdr:col>
      <xdr:colOff>523875</xdr:colOff>
      <xdr:row>0</xdr:row>
      <xdr:rowOff>381000</xdr:rowOff>
    </xdr:to>
    <xdr:sp macro="" textlink="">
      <xdr:nvSpPr>
        <xdr:cNvPr id="22" name="TextBox 21">
          <a:extLst>
            <a:ext uri="{FF2B5EF4-FFF2-40B4-BE49-F238E27FC236}">
              <a16:creationId xmlns:a16="http://schemas.microsoft.com/office/drawing/2014/main" id="{00000000-0008-0000-1100-000016000000}"/>
            </a:ext>
          </a:extLst>
        </xdr:cNvPr>
        <xdr:cNvSpPr txBox="1"/>
      </xdr:nvSpPr>
      <xdr:spPr>
        <a:xfrm>
          <a:off x="2536031" y="71438"/>
          <a:ext cx="607219" cy="309562"/>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8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9</xdr:col>
      <xdr:colOff>195262</xdr:colOff>
      <xdr:row>0</xdr:row>
      <xdr:rowOff>877375</xdr:rowOff>
    </xdr:from>
    <xdr:to>
      <xdr:col>10</xdr:col>
      <xdr:colOff>444637</xdr:colOff>
      <xdr:row>0</xdr:row>
      <xdr:rowOff>1216299</xdr:rowOff>
    </xdr:to>
    <xdr:sp macro="" textlink="">
      <xdr:nvSpPr>
        <xdr:cNvPr id="28" name="Rectangle 27">
          <a:extLst>
            <a:ext uri="{FF2B5EF4-FFF2-40B4-BE49-F238E27FC236}">
              <a16:creationId xmlns:a16="http://schemas.microsoft.com/office/drawing/2014/main" id="{00000000-0008-0000-1100-00001C000000}"/>
            </a:ext>
          </a:extLst>
        </xdr:cNvPr>
        <xdr:cNvSpPr/>
      </xdr:nvSpPr>
      <xdr:spPr>
        <a:xfrm>
          <a:off x="13387387" y="877375"/>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9</xdr:col>
      <xdr:colOff>190499</xdr:colOff>
      <xdr:row>0</xdr:row>
      <xdr:rowOff>131749</xdr:rowOff>
    </xdr:from>
    <xdr:to>
      <xdr:col>10</xdr:col>
      <xdr:colOff>439874</xdr:colOff>
      <xdr:row>0</xdr:row>
      <xdr:rowOff>470673</xdr:rowOff>
    </xdr:to>
    <xdr:sp macro="" textlink="">
      <xdr:nvSpPr>
        <xdr:cNvPr id="30" name="Rectangle 29">
          <a:extLst>
            <a:ext uri="{FF2B5EF4-FFF2-40B4-BE49-F238E27FC236}">
              <a16:creationId xmlns:a16="http://schemas.microsoft.com/office/drawing/2014/main" id="{00000000-0008-0000-1100-00001E000000}"/>
            </a:ext>
          </a:extLst>
        </xdr:cNvPr>
        <xdr:cNvSpPr/>
      </xdr:nvSpPr>
      <xdr:spPr>
        <a:xfrm>
          <a:off x="13382624" y="131749"/>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9</xdr:col>
      <xdr:colOff>204787</xdr:colOff>
      <xdr:row>0</xdr:row>
      <xdr:rowOff>510844</xdr:rowOff>
    </xdr:from>
    <xdr:to>
      <xdr:col>10</xdr:col>
      <xdr:colOff>454818</xdr:colOff>
      <xdr:row>0</xdr:row>
      <xdr:rowOff>849768</xdr:rowOff>
    </xdr:to>
    <xdr:sp macro="" textlink="">
      <xdr:nvSpPr>
        <xdr:cNvPr id="32" name="Rectangle 31">
          <a:extLst>
            <a:ext uri="{FF2B5EF4-FFF2-40B4-BE49-F238E27FC236}">
              <a16:creationId xmlns:a16="http://schemas.microsoft.com/office/drawing/2014/main" id="{00000000-0008-0000-1100-000020000000}"/>
            </a:ext>
          </a:extLst>
        </xdr:cNvPr>
        <xdr:cNvSpPr/>
      </xdr:nvSpPr>
      <xdr:spPr>
        <a:xfrm>
          <a:off x="13396912" y="510844"/>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676275</xdr:colOff>
          <xdr:row>0</xdr:row>
          <xdr:rowOff>104775</xdr:rowOff>
        </xdr:from>
        <xdr:to>
          <xdr:col>3</xdr:col>
          <xdr:colOff>1200150</xdr:colOff>
          <xdr:row>0</xdr:row>
          <xdr:rowOff>504825</xdr:rowOff>
        </xdr:to>
        <xdr:sp macro="" textlink="">
          <xdr:nvSpPr>
            <xdr:cNvPr id="1288213" name="Button 21" hidden="1">
              <a:extLst>
                <a:ext uri="{63B3BB69-23CF-44E3-9099-C40C66FF867C}">
                  <a14:compatExt spid="_x0000_s1288213"/>
                </a:ext>
                <a:ext uri="{FF2B5EF4-FFF2-40B4-BE49-F238E27FC236}">
                  <a16:creationId xmlns:a16="http://schemas.microsoft.com/office/drawing/2014/main" id="{00000000-0008-0000-1100-000015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1257300</xdr:colOff>
          <xdr:row>0</xdr:row>
          <xdr:rowOff>104775</xdr:rowOff>
        </xdr:from>
        <xdr:to>
          <xdr:col>3</xdr:col>
          <xdr:colOff>2076450</xdr:colOff>
          <xdr:row>0</xdr:row>
          <xdr:rowOff>504825</xdr:rowOff>
        </xdr:to>
        <xdr:sp macro="" textlink="">
          <xdr:nvSpPr>
            <xdr:cNvPr id="1288214" name="Button 22" hidden="1">
              <a:extLst>
                <a:ext uri="{63B3BB69-23CF-44E3-9099-C40C66FF867C}">
                  <a14:compatExt spid="_x0000_s1288214"/>
                </a:ext>
                <a:ext uri="{FF2B5EF4-FFF2-40B4-BE49-F238E27FC236}">
                  <a16:creationId xmlns:a16="http://schemas.microsoft.com/office/drawing/2014/main" id="{00000000-0008-0000-1100-000016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2133600</xdr:colOff>
          <xdr:row>0</xdr:row>
          <xdr:rowOff>104775</xdr:rowOff>
        </xdr:from>
        <xdr:to>
          <xdr:col>4</xdr:col>
          <xdr:colOff>657225</xdr:colOff>
          <xdr:row>0</xdr:row>
          <xdr:rowOff>504825</xdr:rowOff>
        </xdr:to>
        <xdr:sp macro="" textlink="">
          <xdr:nvSpPr>
            <xdr:cNvPr id="1288215" name="Button 23" descr="Environment Assessment Home" hidden="1">
              <a:extLst>
                <a:ext uri="{63B3BB69-23CF-44E3-9099-C40C66FF867C}">
                  <a14:compatExt spid="_x0000_s1288215"/>
                </a:ext>
                <a:ext uri="{FF2B5EF4-FFF2-40B4-BE49-F238E27FC236}">
                  <a16:creationId xmlns:a16="http://schemas.microsoft.com/office/drawing/2014/main" id="{00000000-0008-0000-1100-000017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714375</xdr:colOff>
          <xdr:row>0</xdr:row>
          <xdr:rowOff>104775</xdr:rowOff>
        </xdr:from>
        <xdr:to>
          <xdr:col>5</xdr:col>
          <xdr:colOff>152400</xdr:colOff>
          <xdr:row>0</xdr:row>
          <xdr:rowOff>504825</xdr:rowOff>
        </xdr:to>
        <xdr:sp macro="" textlink="">
          <xdr:nvSpPr>
            <xdr:cNvPr id="1288216" name="Button 24" hidden="1">
              <a:extLst>
                <a:ext uri="{63B3BB69-23CF-44E3-9099-C40C66FF867C}">
                  <a14:compatExt spid="_x0000_s1288216"/>
                </a:ext>
                <a:ext uri="{FF2B5EF4-FFF2-40B4-BE49-F238E27FC236}">
                  <a16:creationId xmlns:a16="http://schemas.microsoft.com/office/drawing/2014/main" id="{00000000-0008-0000-1100-000018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247650</xdr:colOff>
          <xdr:row>0</xdr:row>
          <xdr:rowOff>95250</xdr:rowOff>
        </xdr:from>
        <xdr:to>
          <xdr:col>5</xdr:col>
          <xdr:colOff>1162050</xdr:colOff>
          <xdr:row>0</xdr:row>
          <xdr:rowOff>495300</xdr:rowOff>
        </xdr:to>
        <xdr:sp macro="" textlink="">
          <xdr:nvSpPr>
            <xdr:cNvPr id="1288217" name="Button 25" hidden="1">
              <a:extLst>
                <a:ext uri="{63B3BB69-23CF-44E3-9099-C40C66FF867C}">
                  <a14:compatExt spid="_x0000_s1288217"/>
                </a:ext>
                <a:ext uri="{FF2B5EF4-FFF2-40B4-BE49-F238E27FC236}">
                  <a16:creationId xmlns:a16="http://schemas.microsoft.com/office/drawing/2014/main" id="{00000000-0008-0000-1100-000019A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104775</xdr:colOff>
          <xdr:row>0</xdr:row>
          <xdr:rowOff>685800</xdr:rowOff>
        </xdr:from>
        <xdr:to>
          <xdr:col>6</xdr:col>
          <xdr:colOff>314325</xdr:colOff>
          <xdr:row>0</xdr:row>
          <xdr:rowOff>1190625</xdr:rowOff>
        </xdr:to>
        <xdr:sp macro="" textlink="">
          <xdr:nvSpPr>
            <xdr:cNvPr id="1288218" name="Group Box 26" hidden="1">
              <a:extLst>
                <a:ext uri="{63B3BB69-23CF-44E3-9099-C40C66FF867C}">
                  <a14:compatExt spid="_x0000_s1288218"/>
                </a:ext>
                <a:ext uri="{FF2B5EF4-FFF2-40B4-BE49-F238E27FC236}">
                  <a16:creationId xmlns:a16="http://schemas.microsoft.com/office/drawing/2014/main" id="{00000000-0008-0000-1100-00001AA8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3</xdr:col>
          <xdr:colOff>895350</xdr:colOff>
          <xdr:row>0</xdr:row>
          <xdr:rowOff>838200</xdr:rowOff>
        </xdr:from>
        <xdr:to>
          <xdr:col>3</xdr:col>
          <xdr:colOff>1409700</xdr:colOff>
          <xdr:row>0</xdr:row>
          <xdr:rowOff>1133475</xdr:rowOff>
        </xdr:to>
        <xdr:sp macro="" textlink="">
          <xdr:nvSpPr>
            <xdr:cNvPr id="1288219" name="CommandButton1" hidden="1">
              <a:extLst>
                <a:ext uri="{63B3BB69-23CF-44E3-9099-C40C66FF867C}">
                  <a14:compatExt spid="_x0000_s1288219"/>
                </a:ext>
                <a:ext uri="{FF2B5EF4-FFF2-40B4-BE49-F238E27FC236}">
                  <a16:creationId xmlns:a16="http://schemas.microsoft.com/office/drawing/2014/main" id="{00000000-0008-0000-1100-00001BA8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19.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47625</xdr:rowOff>
        </xdr:from>
        <xdr:to>
          <xdr:col>1</xdr:col>
          <xdr:colOff>323850</xdr:colOff>
          <xdr:row>4</xdr:row>
          <xdr:rowOff>47625</xdr:rowOff>
        </xdr:to>
        <xdr:sp macro="" textlink="">
          <xdr:nvSpPr>
            <xdr:cNvPr id="1290241" name="Button 1" descr="v3 Run" hidden="1">
              <a:extLst>
                <a:ext uri="{63B3BB69-23CF-44E3-9099-C40C66FF867C}">
                  <a14:compatExt spid="_x0000_s1290241"/>
                </a:ext>
                <a:ext uri="{FF2B5EF4-FFF2-40B4-BE49-F238E27FC236}">
                  <a16:creationId xmlns:a16="http://schemas.microsoft.com/office/drawing/2014/main" id="{00000000-0008-0000-1200-000001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Click to assess</a:t>
              </a:r>
            </a:p>
          </xdr:txBody>
        </xdr:sp>
        <xdr:clientData fPrintsWithSheet="0"/>
      </xdr:twoCellAnchor>
    </mc:Choice>
    <mc:Fallback/>
  </mc:AlternateContent>
  <xdr:twoCellAnchor>
    <xdr:from>
      <xdr:col>0</xdr:col>
      <xdr:colOff>47624</xdr:colOff>
      <xdr:row>0</xdr:row>
      <xdr:rowOff>59531</xdr:rowOff>
    </xdr:from>
    <xdr:to>
      <xdr:col>2</xdr:col>
      <xdr:colOff>1214437</xdr:colOff>
      <xdr:row>0</xdr:row>
      <xdr:rowOff>619125</xdr:rowOff>
    </xdr:to>
    <xdr:sp macro="" textlink="">
      <xdr:nvSpPr>
        <xdr:cNvPr id="3" name="Rectangle 2">
          <a:extLst>
            <a:ext uri="{FF2B5EF4-FFF2-40B4-BE49-F238E27FC236}">
              <a16:creationId xmlns:a16="http://schemas.microsoft.com/office/drawing/2014/main" id="{00000000-0008-0000-1200-000003000000}"/>
            </a:ext>
          </a:extLst>
        </xdr:cNvPr>
        <xdr:cNvSpPr/>
      </xdr:nvSpPr>
      <xdr:spPr>
        <a:xfrm>
          <a:off x="47624" y="59531"/>
          <a:ext cx="2762251" cy="5595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Photochemical ozone creation potential</a:t>
          </a:r>
        </a:p>
      </xdr:txBody>
    </xdr:sp>
    <xdr:clientData/>
  </xdr:twoCellAnchor>
  <xdr:twoCellAnchor>
    <xdr:from>
      <xdr:col>6</xdr:col>
      <xdr:colOff>1321595</xdr:colOff>
      <xdr:row>0</xdr:row>
      <xdr:rowOff>107158</xdr:rowOff>
    </xdr:from>
    <xdr:to>
      <xdr:col>9</xdr:col>
      <xdr:colOff>142876</xdr:colOff>
      <xdr:row>0</xdr:row>
      <xdr:rowOff>927958</xdr:rowOff>
    </xdr:to>
    <xdr:sp macro="" textlink="">
      <xdr:nvSpPr>
        <xdr:cNvPr id="4" name="Rectangle 3">
          <a:extLst>
            <a:ext uri="{FF2B5EF4-FFF2-40B4-BE49-F238E27FC236}">
              <a16:creationId xmlns:a16="http://schemas.microsoft.com/office/drawing/2014/main" id="{00000000-0008-0000-1200-000004000000}"/>
            </a:ext>
          </a:extLst>
        </xdr:cNvPr>
        <xdr:cNvSpPr/>
      </xdr:nvSpPr>
      <xdr:spPr>
        <a:xfrm>
          <a:off x="8679658" y="107158"/>
          <a:ext cx="3571874"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Click on the button to assess the ozone creation potential</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1152525</xdr:rowOff>
        </xdr:to>
        <xdr:sp macro="" textlink="">
          <xdr:nvSpPr>
            <xdr:cNvPr id="1290242" name="Button 2" hidden="1">
              <a:extLst>
                <a:ext uri="{63B3BB69-23CF-44E3-9099-C40C66FF867C}">
                  <a14:compatExt spid="_x0000_s1290242"/>
                </a:ext>
                <a:ext uri="{FF2B5EF4-FFF2-40B4-BE49-F238E27FC236}">
                  <a16:creationId xmlns:a16="http://schemas.microsoft.com/office/drawing/2014/main" id="{00000000-0008-0000-1200-000002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1152525</xdr:rowOff>
        </xdr:to>
        <xdr:sp macro="" textlink="">
          <xdr:nvSpPr>
            <xdr:cNvPr id="1290243" name="Button 3" hidden="1">
              <a:extLst>
                <a:ext uri="{63B3BB69-23CF-44E3-9099-C40C66FF867C}">
                  <a14:compatExt spid="_x0000_s1290243"/>
                </a:ext>
                <a:ext uri="{FF2B5EF4-FFF2-40B4-BE49-F238E27FC236}">
                  <a16:creationId xmlns:a16="http://schemas.microsoft.com/office/drawing/2014/main" id="{00000000-0008-0000-1200-000003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1152525</xdr:rowOff>
        </xdr:to>
        <xdr:sp macro="" textlink="">
          <xdr:nvSpPr>
            <xdr:cNvPr id="1290244" name="Button 4" hidden="1">
              <a:extLst>
                <a:ext uri="{63B3BB69-23CF-44E3-9099-C40C66FF867C}">
                  <a14:compatExt spid="_x0000_s1290244"/>
                </a:ext>
                <a:ext uri="{FF2B5EF4-FFF2-40B4-BE49-F238E27FC236}">
                  <a16:creationId xmlns:a16="http://schemas.microsoft.com/office/drawing/2014/main" id="{00000000-0008-0000-1200-000004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1152525</xdr:rowOff>
        </xdr:to>
        <xdr:sp macro="" textlink="">
          <xdr:nvSpPr>
            <xdr:cNvPr id="1290245" name="Button 5" hidden="1">
              <a:extLst>
                <a:ext uri="{63B3BB69-23CF-44E3-9099-C40C66FF867C}">
                  <a14:compatExt spid="_x0000_s1290245"/>
                </a:ext>
                <a:ext uri="{FF2B5EF4-FFF2-40B4-BE49-F238E27FC236}">
                  <a16:creationId xmlns:a16="http://schemas.microsoft.com/office/drawing/2014/main" id="{00000000-0008-0000-1200-000005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1152525</xdr:rowOff>
        </xdr:to>
        <xdr:sp macro="" textlink="">
          <xdr:nvSpPr>
            <xdr:cNvPr id="1290246" name="Button 6" hidden="1">
              <a:extLst>
                <a:ext uri="{63B3BB69-23CF-44E3-9099-C40C66FF867C}">
                  <a14:compatExt spid="_x0000_s1290246"/>
                </a:ext>
                <a:ext uri="{FF2B5EF4-FFF2-40B4-BE49-F238E27FC236}">
                  <a16:creationId xmlns:a16="http://schemas.microsoft.com/office/drawing/2014/main" id="{00000000-0008-0000-1200-000006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1152525</xdr:rowOff>
        </xdr:to>
        <xdr:sp macro="" textlink="">
          <xdr:nvSpPr>
            <xdr:cNvPr id="1290247" name="Button 7" hidden="1">
              <a:extLst>
                <a:ext uri="{63B3BB69-23CF-44E3-9099-C40C66FF867C}">
                  <a14:compatExt spid="_x0000_s1290247"/>
                </a:ext>
                <a:ext uri="{FF2B5EF4-FFF2-40B4-BE49-F238E27FC236}">
                  <a16:creationId xmlns:a16="http://schemas.microsoft.com/office/drawing/2014/main" id="{00000000-0008-0000-1200-000007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3</xdr:col>
          <xdr:colOff>1476375</xdr:colOff>
          <xdr:row>0</xdr:row>
          <xdr:rowOff>1152525</xdr:rowOff>
        </xdr:to>
        <xdr:sp macro="" textlink="">
          <xdr:nvSpPr>
            <xdr:cNvPr id="1290249" name="Button 9" hidden="1">
              <a:extLst>
                <a:ext uri="{63B3BB69-23CF-44E3-9099-C40C66FF867C}">
                  <a14:compatExt spid="_x0000_s1290249"/>
                </a:ext>
                <a:ext uri="{FF2B5EF4-FFF2-40B4-BE49-F238E27FC236}">
                  <a16:creationId xmlns:a16="http://schemas.microsoft.com/office/drawing/2014/main" id="{00000000-0008-0000-1200-000009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1524000</xdr:colOff>
          <xdr:row>0</xdr:row>
          <xdr:rowOff>876300</xdr:rowOff>
        </xdr:from>
        <xdr:to>
          <xdr:col>3</xdr:col>
          <xdr:colOff>1990725</xdr:colOff>
          <xdr:row>0</xdr:row>
          <xdr:rowOff>1152525</xdr:rowOff>
        </xdr:to>
        <xdr:sp macro="" textlink="">
          <xdr:nvSpPr>
            <xdr:cNvPr id="1290250" name="Button 10" hidden="1">
              <a:extLst>
                <a:ext uri="{63B3BB69-23CF-44E3-9099-C40C66FF867C}">
                  <a14:compatExt spid="_x0000_s1290250"/>
                </a:ext>
                <a:ext uri="{FF2B5EF4-FFF2-40B4-BE49-F238E27FC236}">
                  <a16:creationId xmlns:a16="http://schemas.microsoft.com/office/drawing/2014/main" id="{00000000-0008-0000-1200-00000A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2019300</xdr:colOff>
          <xdr:row>0</xdr:row>
          <xdr:rowOff>876300</xdr:rowOff>
        </xdr:from>
        <xdr:to>
          <xdr:col>3</xdr:col>
          <xdr:colOff>2533650</xdr:colOff>
          <xdr:row>0</xdr:row>
          <xdr:rowOff>1152525</xdr:rowOff>
        </xdr:to>
        <xdr:sp macro="" textlink="">
          <xdr:nvSpPr>
            <xdr:cNvPr id="1290251" name="Button 11" hidden="1">
              <a:extLst>
                <a:ext uri="{63B3BB69-23CF-44E3-9099-C40C66FF867C}">
                  <a14:compatExt spid="_x0000_s1290251"/>
                </a:ext>
                <a:ext uri="{FF2B5EF4-FFF2-40B4-BE49-F238E27FC236}">
                  <a16:creationId xmlns:a16="http://schemas.microsoft.com/office/drawing/2014/main" id="{00000000-0008-0000-1200-00000B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2562225</xdr:colOff>
          <xdr:row>0</xdr:row>
          <xdr:rowOff>876300</xdr:rowOff>
        </xdr:from>
        <xdr:to>
          <xdr:col>4</xdr:col>
          <xdr:colOff>1085850</xdr:colOff>
          <xdr:row>0</xdr:row>
          <xdr:rowOff>1152525</xdr:rowOff>
        </xdr:to>
        <xdr:sp macro="" textlink="">
          <xdr:nvSpPr>
            <xdr:cNvPr id="1290252" name="Button 12" hidden="1">
              <a:extLst>
                <a:ext uri="{63B3BB69-23CF-44E3-9099-C40C66FF867C}">
                  <a14:compatExt spid="_x0000_s1290252"/>
                </a:ext>
                <a:ext uri="{FF2B5EF4-FFF2-40B4-BE49-F238E27FC236}">
                  <a16:creationId xmlns:a16="http://schemas.microsoft.com/office/drawing/2014/main" id="{00000000-0008-0000-1200-00000C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1114425</xdr:colOff>
          <xdr:row>0</xdr:row>
          <xdr:rowOff>876300</xdr:rowOff>
        </xdr:from>
        <xdr:to>
          <xdr:col>5</xdr:col>
          <xdr:colOff>238125</xdr:colOff>
          <xdr:row>0</xdr:row>
          <xdr:rowOff>1152525</xdr:rowOff>
        </xdr:to>
        <xdr:sp macro="" textlink="">
          <xdr:nvSpPr>
            <xdr:cNvPr id="1290253" name="Button 13" hidden="1">
              <a:extLst>
                <a:ext uri="{63B3BB69-23CF-44E3-9099-C40C66FF867C}">
                  <a14:compatExt spid="_x0000_s1290253"/>
                </a:ext>
                <a:ext uri="{FF2B5EF4-FFF2-40B4-BE49-F238E27FC236}">
                  <a16:creationId xmlns:a16="http://schemas.microsoft.com/office/drawing/2014/main" id="{00000000-0008-0000-1200-00000D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266700</xdr:colOff>
          <xdr:row>0</xdr:row>
          <xdr:rowOff>866775</xdr:rowOff>
        </xdr:from>
        <xdr:to>
          <xdr:col>5</xdr:col>
          <xdr:colOff>1209675</xdr:colOff>
          <xdr:row>0</xdr:row>
          <xdr:rowOff>1152525</xdr:rowOff>
        </xdr:to>
        <xdr:sp macro="" textlink="">
          <xdr:nvSpPr>
            <xdr:cNvPr id="1290260" name="Button 20" hidden="1">
              <a:extLst>
                <a:ext uri="{63B3BB69-23CF-44E3-9099-C40C66FF867C}">
                  <a14:compatExt spid="_x0000_s1290260"/>
                </a:ext>
                <a:ext uri="{FF2B5EF4-FFF2-40B4-BE49-F238E27FC236}">
                  <a16:creationId xmlns:a16="http://schemas.microsoft.com/office/drawing/2014/main" id="{00000000-0008-0000-1200-000014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1393030</xdr:colOff>
      <xdr:row>0</xdr:row>
      <xdr:rowOff>71438</xdr:rowOff>
    </xdr:from>
    <xdr:to>
      <xdr:col>3</xdr:col>
      <xdr:colOff>488156</xdr:colOff>
      <xdr:row>0</xdr:row>
      <xdr:rowOff>357188</xdr:rowOff>
    </xdr:to>
    <xdr:sp macro="" textlink="">
      <xdr:nvSpPr>
        <xdr:cNvPr id="22" name="TextBox 21">
          <a:extLst>
            <a:ext uri="{FF2B5EF4-FFF2-40B4-BE49-F238E27FC236}">
              <a16:creationId xmlns:a16="http://schemas.microsoft.com/office/drawing/2014/main" id="{00000000-0008-0000-1200-000016000000}"/>
            </a:ext>
          </a:extLst>
        </xdr:cNvPr>
        <xdr:cNvSpPr txBox="1"/>
      </xdr:nvSpPr>
      <xdr:spPr>
        <a:xfrm>
          <a:off x="2988468" y="71438"/>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21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3</xdr:col>
          <xdr:colOff>657225</xdr:colOff>
          <xdr:row>0</xdr:row>
          <xdr:rowOff>142875</xdr:rowOff>
        </xdr:from>
        <xdr:to>
          <xdr:col>3</xdr:col>
          <xdr:colOff>1695450</xdr:colOff>
          <xdr:row>0</xdr:row>
          <xdr:rowOff>542925</xdr:rowOff>
        </xdr:to>
        <xdr:sp macro="" textlink="">
          <xdr:nvSpPr>
            <xdr:cNvPr id="1290261" name="Button 21" hidden="1">
              <a:extLst>
                <a:ext uri="{63B3BB69-23CF-44E3-9099-C40C66FF867C}">
                  <a14:compatExt spid="_x0000_s1290261"/>
                </a:ext>
                <a:ext uri="{FF2B5EF4-FFF2-40B4-BE49-F238E27FC236}">
                  <a16:creationId xmlns:a16="http://schemas.microsoft.com/office/drawing/2014/main" id="{00000000-0008-0000-1200-000015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1733550</xdr:colOff>
          <xdr:row>0</xdr:row>
          <xdr:rowOff>142875</xdr:rowOff>
        </xdr:from>
        <xdr:to>
          <xdr:col>3</xdr:col>
          <xdr:colOff>2552700</xdr:colOff>
          <xdr:row>0</xdr:row>
          <xdr:rowOff>542925</xdr:rowOff>
        </xdr:to>
        <xdr:sp macro="" textlink="">
          <xdr:nvSpPr>
            <xdr:cNvPr id="1290262" name="Button 22" hidden="1">
              <a:extLst>
                <a:ext uri="{63B3BB69-23CF-44E3-9099-C40C66FF867C}">
                  <a14:compatExt spid="_x0000_s1290262"/>
                </a:ext>
                <a:ext uri="{FF2B5EF4-FFF2-40B4-BE49-F238E27FC236}">
                  <a16:creationId xmlns:a16="http://schemas.microsoft.com/office/drawing/2014/main" id="{00000000-0008-0000-1200-000016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2609850</xdr:colOff>
          <xdr:row>0</xdr:row>
          <xdr:rowOff>142875</xdr:rowOff>
        </xdr:from>
        <xdr:to>
          <xdr:col>4</xdr:col>
          <xdr:colOff>1104900</xdr:colOff>
          <xdr:row>0</xdr:row>
          <xdr:rowOff>542925</xdr:rowOff>
        </xdr:to>
        <xdr:sp macro="" textlink="">
          <xdr:nvSpPr>
            <xdr:cNvPr id="1290263" name="Button 23" descr="Environment Assessment Home" hidden="1">
              <a:extLst>
                <a:ext uri="{63B3BB69-23CF-44E3-9099-C40C66FF867C}">
                  <a14:compatExt spid="_x0000_s1290263"/>
                </a:ext>
                <a:ext uri="{FF2B5EF4-FFF2-40B4-BE49-F238E27FC236}">
                  <a16:creationId xmlns:a16="http://schemas.microsoft.com/office/drawing/2014/main" id="{00000000-0008-0000-1200-000017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1162050</xdr:colOff>
          <xdr:row>0</xdr:row>
          <xdr:rowOff>142875</xdr:rowOff>
        </xdr:from>
        <xdr:to>
          <xdr:col>5</xdr:col>
          <xdr:colOff>600075</xdr:colOff>
          <xdr:row>0</xdr:row>
          <xdr:rowOff>542925</xdr:rowOff>
        </xdr:to>
        <xdr:sp macro="" textlink="">
          <xdr:nvSpPr>
            <xdr:cNvPr id="1290264" name="Button 24" hidden="1">
              <a:extLst>
                <a:ext uri="{63B3BB69-23CF-44E3-9099-C40C66FF867C}">
                  <a14:compatExt spid="_x0000_s1290264"/>
                </a:ext>
                <a:ext uri="{FF2B5EF4-FFF2-40B4-BE49-F238E27FC236}">
                  <a16:creationId xmlns:a16="http://schemas.microsoft.com/office/drawing/2014/main" id="{00000000-0008-0000-1200-000018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685800</xdr:colOff>
          <xdr:row>0</xdr:row>
          <xdr:rowOff>142875</xdr:rowOff>
        </xdr:from>
        <xdr:to>
          <xdr:col>5</xdr:col>
          <xdr:colOff>1609725</xdr:colOff>
          <xdr:row>0</xdr:row>
          <xdr:rowOff>542925</xdr:rowOff>
        </xdr:to>
        <xdr:sp macro="" textlink="">
          <xdr:nvSpPr>
            <xdr:cNvPr id="1290265" name="Button 25" hidden="1">
              <a:extLst>
                <a:ext uri="{63B3BB69-23CF-44E3-9099-C40C66FF867C}">
                  <a14:compatExt spid="_x0000_s1290265"/>
                </a:ext>
                <a:ext uri="{FF2B5EF4-FFF2-40B4-BE49-F238E27FC236}">
                  <a16:creationId xmlns:a16="http://schemas.microsoft.com/office/drawing/2014/main" id="{00000000-0008-0000-1200-000019B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85725</xdr:colOff>
          <xdr:row>0</xdr:row>
          <xdr:rowOff>752475</xdr:rowOff>
        </xdr:from>
        <xdr:to>
          <xdr:col>5</xdr:col>
          <xdr:colOff>1381125</xdr:colOff>
          <xdr:row>0</xdr:row>
          <xdr:rowOff>1228725</xdr:rowOff>
        </xdr:to>
        <xdr:sp macro="" textlink="">
          <xdr:nvSpPr>
            <xdr:cNvPr id="1290266" name="Group Box 26" hidden="1">
              <a:extLst>
                <a:ext uri="{63B3BB69-23CF-44E3-9099-C40C66FF867C}">
                  <a14:compatExt spid="_x0000_s1290266"/>
                </a:ext>
                <a:ext uri="{FF2B5EF4-FFF2-40B4-BE49-F238E27FC236}">
                  <a16:creationId xmlns:a16="http://schemas.microsoft.com/office/drawing/2014/main" id="{00000000-0008-0000-1200-00001AB0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3</xdr:col>
          <xdr:colOff>190500</xdr:colOff>
          <xdr:row>0</xdr:row>
          <xdr:rowOff>866775</xdr:rowOff>
        </xdr:from>
        <xdr:to>
          <xdr:col>3</xdr:col>
          <xdr:colOff>704850</xdr:colOff>
          <xdr:row>0</xdr:row>
          <xdr:rowOff>1162050</xdr:rowOff>
        </xdr:to>
        <xdr:sp macro="" textlink="">
          <xdr:nvSpPr>
            <xdr:cNvPr id="1290267" name="CommandButton1" hidden="1">
              <a:extLst>
                <a:ext uri="{63B3BB69-23CF-44E3-9099-C40C66FF867C}">
                  <a14:compatExt spid="_x0000_s1290267"/>
                </a:ext>
                <a:ext uri="{FF2B5EF4-FFF2-40B4-BE49-F238E27FC236}">
                  <a16:creationId xmlns:a16="http://schemas.microsoft.com/office/drawing/2014/main" id="{00000000-0008-0000-1200-00001BB0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0.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323850</xdr:colOff>
          <xdr:row>3</xdr:row>
          <xdr:rowOff>47625</xdr:rowOff>
        </xdr:from>
        <xdr:to>
          <xdr:col>1</xdr:col>
          <xdr:colOff>390525</xdr:colOff>
          <xdr:row>4</xdr:row>
          <xdr:rowOff>47625</xdr:rowOff>
        </xdr:to>
        <xdr:sp macro="" textlink="">
          <xdr:nvSpPr>
            <xdr:cNvPr id="1289217" name="Button 1" descr="v3 Run" hidden="1">
              <a:extLst>
                <a:ext uri="{63B3BB69-23CF-44E3-9099-C40C66FF867C}">
                  <a14:compatExt spid="_x0000_s1289217"/>
                </a:ext>
                <a:ext uri="{FF2B5EF4-FFF2-40B4-BE49-F238E27FC236}">
                  <a16:creationId xmlns:a16="http://schemas.microsoft.com/office/drawing/2014/main" id="{00000000-0008-0000-1300-000001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Deposition to land</a:t>
              </a:r>
            </a:p>
          </xdr:txBody>
        </xdr:sp>
        <xdr:clientData fPrintsWithSheet="0"/>
      </xdr:twoCellAnchor>
    </mc:Choice>
    <mc:Fallback/>
  </mc:AlternateContent>
  <xdr:twoCellAnchor>
    <xdr:from>
      <xdr:col>0</xdr:col>
      <xdr:colOff>35719</xdr:colOff>
      <xdr:row>0</xdr:row>
      <xdr:rowOff>47624</xdr:rowOff>
    </xdr:from>
    <xdr:to>
      <xdr:col>3</xdr:col>
      <xdr:colOff>59531</xdr:colOff>
      <xdr:row>0</xdr:row>
      <xdr:rowOff>559593</xdr:rowOff>
    </xdr:to>
    <xdr:sp macro="" textlink="">
      <xdr:nvSpPr>
        <xdr:cNvPr id="3" name="Rectangle 2">
          <a:extLst>
            <a:ext uri="{FF2B5EF4-FFF2-40B4-BE49-F238E27FC236}">
              <a16:creationId xmlns:a16="http://schemas.microsoft.com/office/drawing/2014/main" id="{00000000-0008-0000-1300-000003000000}"/>
            </a:ext>
          </a:extLst>
        </xdr:cNvPr>
        <xdr:cNvSpPr/>
      </xdr:nvSpPr>
      <xdr:spPr>
        <a:xfrm>
          <a:off x="35719" y="47624"/>
          <a:ext cx="2357437" cy="511969"/>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Deposition</a:t>
          </a:r>
          <a:r>
            <a:rPr lang="en-GB" sz="1400" b="1" baseline="0"/>
            <a:t> to land from air</a:t>
          </a:r>
          <a:endParaRPr lang="en-GB" sz="1400" b="1"/>
        </a:p>
      </xdr:txBody>
    </xdr:sp>
    <xdr:clientData/>
  </xdr:twoCellAnchor>
  <xdr:twoCellAnchor>
    <xdr:from>
      <xdr:col>6</xdr:col>
      <xdr:colOff>964408</xdr:colOff>
      <xdr:row>0</xdr:row>
      <xdr:rowOff>107157</xdr:rowOff>
    </xdr:from>
    <xdr:to>
      <xdr:col>8</xdr:col>
      <xdr:colOff>1262064</xdr:colOff>
      <xdr:row>0</xdr:row>
      <xdr:rowOff>927957</xdr:rowOff>
    </xdr:to>
    <xdr:sp macro="" textlink="">
      <xdr:nvSpPr>
        <xdr:cNvPr id="4" name="Rectangle 3">
          <a:extLst>
            <a:ext uri="{FF2B5EF4-FFF2-40B4-BE49-F238E27FC236}">
              <a16:creationId xmlns:a16="http://schemas.microsoft.com/office/drawing/2014/main" id="{00000000-0008-0000-1300-000004000000}"/>
            </a:ext>
          </a:extLst>
        </xdr:cNvPr>
        <xdr:cNvSpPr/>
      </xdr:nvSpPr>
      <xdr:spPr>
        <a:xfrm>
          <a:off x="8322471" y="107157"/>
          <a:ext cx="3571874"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Click on the 'deposition to land' button to run the test </a:t>
          </a:r>
        </a:p>
      </xdr:txBody>
    </xdr:sp>
    <xdr:clientData/>
  </xdr:twoCellAnchor>
  <mc:AlternateContent xmlns:mc="http://schemas.openxmlformats.org/markup-compatibility/2006">
    <mc:Choice xmlns:a14="http://schemas.microsoft.com/office/drawing/2010/main" Requires="a14">
      <xdr:twoCellAnchor>
        <xdr:from>
          <xdr:col>1</xdr:col>
          <xdr:colOff>228600</xdr:colOff>
          <xdr:row>0</xdr:row>
          <xdr:rowOff>781050</xdr:rowOff>
        </xdr:from>
        <xdr:to>
          <xdr:col>1</xdr:col>
          <xdr:colOff>552450</xdr:colOff>
          <xdr:row>0</xdr:row>
          <xdr:rowOff>1066800</xdr:rowOff>
        </xdr:to>
        <xdr:sp macro="" textlink="">
          <xdr:nvSpPr>
            <xdr:cNvPr id="1289218" name="Button 2" hidden="1">
              <a:extLst>
                <a:ext uri="{63B3BB69-23CF-44E3-9099-C40C66FF867C}">
                  <a14:compatExt spid="_x0000_s1289218"/>
                </a:ext>
                <a:ext uri="{FF2B5EF4-FFF2-40B4-BE49-F238E27FC236}">
                  <a16:creationId xmlns:a16="http://schemas.microsoft.com/office/drawing/2014/main" id="{00000000-0008-0000-1300-000002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609600</xdr:colOff>
          <xdr:row>0</xdr:row>
          <xdr:rowOff>781050</xdr:rowOff>
        </xdr:from>
        <xdr:to>
          <xdr:col>1</xdr:col>
          <xdr:colOff>923925</xdr:colOff>
          <xdr:row>0</xdr:row>
          <xdr:rowOff>1066800</xdr:rowOff>
        </xdr:to>
        <xdr:sp macro="" textlink="">
          <xdr:nvSpPr>
            <xdr:cNvPr id="1289219" name="Button 3" hidden="1">
              <a:extLst>
                <a:ext uri="{63B3BB69-23CF-44E3-9099-C40C66FF867C}">
                  <a14:compatExt spid="_x0000_s1289219"/>
                </a:ext>
                <a:ext uri="{FF2B5EF4-FFF2-40B4-BE49-F238E27FC236}">
                  <a16:creationId xmlns:a16="http://schemas.microsoft.com/office/drawing/2014/main" id="{00000000-0008-0000-1300-000003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981075</xdr:colOff>
          <xdr:row>0</xdr:row>
          <xdr:rowOff>781050</xdr:rowOff>
        </xdr:from>
        <xdr:to>
          <xdr:col>2</xdr:col>
          <xdr:colOff>542925</xdr:colOff>
          <xdr:row>0</xdr:row>
          <xdr:rowOff>1066800</xdr:rowOff>
        </xdr:to>
        <xdr:sp macro="" textlink="">
          <xdr:nvSpPr>
            <xdr:cNvPr id="1289220" name="Button 4" hidden="1">
              <a:extLst>
                <a:ext uri="{63B3BB69-23CF-44E3-9099-C40C66FF867C}">
                  <a14:compatExt spid="_x0000_s1289220"/>
                </a:ext>
                <a:ext uri="{FF2B5EF4-FFF2-40B4-BE49-F238E27FC236}">
                  <a16:creationId xmlns:a16="http://schemas.microsoft.com/office/drawing/2014/main" id="{00000000-0008-0000-1300-000004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781050</xdr:rowOff>
        </xdr:from>
        <xdr:to>
          <xdr:col>1</xdr:col>
          <xdr:colOff>171450</xdr:colOff>
          <xdr:row>0</xdr:row>
          <xdr:rowOff>1066800</xdr:rowOff>
        </xdr:to>
        <xdr:sp macro="" textlink="">
          <xdr:nvSpPr>
            <xdr:cNvPr id="1289221" name="Button 5" hidden="1">
              <a:extLst>
                <a:ext uri="{63B3BB69-23CF-44E3-9099-C40C66FF867C}">
                  <a14:compatExt spid="_x0000_s1289221"/>
                </a:ext>
                <a:ext uri="{FF2B5EF4-FFF2-40B4-BE49-F238E27FC236}">
                  <a16:creationId xmlns:a16="http://schemas.microsoft.com/office/drawing/2014/main" id="{00000000-0008-0000-1300-000005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600075</xdr:colOff>
          <xdr:row>0</xdr:row>
          <xdr:rowOff>781050</xdr:rowOff>
        </xdr:from>
        <xdr:to>
          <xdr:col>3</xdr:col>
          <xdr:colOff>371475</xdr:colOff>
          <xdr:row>0</xdr:row>
          <xdr:rowOff>1066800</xdr:rowOff>
        </xdr:to>
        <xdr:sp macro="" textlink="">
          <xdr:nvSpPr>
            <xdr:cNvPr id="1289222" name="Button 6" hidden="1">
              <a:extLst>
                <a:ext uri="{63B3BB69-23CF-44E3-9099-C40C66FF867C}">
                  <a14:compatExt spid="_x0000_s1289222"/>
                </a:ext>
                <a:ext uri="{FF2B5EF4-FFF2-40B4-BE49-F238E27FC236}">
                  <a16:creationId xmlns:a16="http://schemas.microsoft.com/office/drawing/2014/main" id="{00000000-0008-0000-1300-000006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428625</xdr:colOff>
          <xdr:row>0</xdr:row>
          <xdr:rowOff>781050</xdr:rowOff>
        </xdr:from>
        <xdr:to>
          <xdr:col>3</xdr:col>
          <xdr:colOff>1438275</xdr:colOff>
          <xdr:row>0</xdr:row>
          <xdr:rowOff>1066800</xdr:rowOff>
        </xdr:to>
        <xdr:sp macro="" textlink="">
          <xdr:nvSpPr>
            <xdr:cNvPr id="1289223" name="Button 7" hidden="1">
              <a:extLst>
                <a:ext uri="{63B3BB69-23CF-44E3-9099-C40C66FF867C}">
                  <a14:compatExt spid="_x0000_s1289223"/>
                </a:ext>
                <a:ext uri="{FF2B5EF4-FFF2-40B4-BE49-F238E27FC236}">
                  <a16:creationId xmlns:a16="http://schemas.microsoft.com/office/drawing/2014/main" id="{00000000-0008-0000-1300-000007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2009775</xdr:colOff>
          <xdr:row>0</xdr:row>
          <xdr:rowOff>781050</xdr:rowOff>
        </xdr:from>
        <xdr:to>
          <xdr:col>3</xdr:col>
          <xdr:colOff>2933700</xdr:colOff>
          <xdr:row>0</xdr:row>
          <xdr:rowOff>1066800</xdr:rowOff>
        </xdr:to>
        <xdr:sp macro="" textlink="">
          <xdr:nvSpPr>
            <xdr:cNvPr id="1289225" name="Button 9" hidden="1">
              <a:extLst>
                <a:ext uri="{63B3BB69-23CF-44E3-9099-C40C66FF867C}">
                  <a14:compatExt spid="_x0000_s1289225"/>
                </a:ext>
                <a:ext uri="{FF2B5EF4-FFF2-40B4-BE49-F238E27FC236}">
                  <a16:creationId xmlns:a16="http://schemas.microsoft.com/office/drawing/2014/main" id="{00000000-0008-0000-1300-000009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2990850</xdr:colOff>
          <xdr:row>0</xdr:row>
          <xdr:rowOff>781050</xdr:rowOff>
        </xdr:from>
        <xdr:to>
          <xdr:col>3</xdr:col>
          <xdr:colOff>3457575</xdr:colOff>
          <xdr:row>0</xdr:row>
          <xdr:rowOff>1066800</xdr:rowOff>
        </xdr:to>
        <xdr:sp macro="" textlink="">
          <xdr:nvSpPr>
            <xdr:cNvPr id="1289226" name="Button 10" hidden="1">
              <a:extLst>
                <a:ext uri="{63B3BB69-23CF-44E3-9099-C40C66FF867C}">
                  <a14:compatExt spid="_x0000_s1289226"/>
                </a:ext>
                <a:ext uri="{FF2B5EF4-FFF2-40B4-BE49-F238E27FC236}">
                  <a16:creationId xmlns:a16="http://schemas.microsoft.com/office/drawing/2014/main" id="{00000000-0008-0000-1300-00000A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3514725</xdr:colOff>
          <xdr:row>0</xdr:row>
          <xdr:rowOff>781050</xdr:rowOff>
        </xdr:from>
        <xdr:to>
          <xdr:col>4</xdr:col>
          <xdr:colOff>247650</xdr:colOff>
          <xdr:row>0</xdr:row>
          <xdr:rowOff>1066800</xdr:rowOff>
        </xdr:to>
        <xdr:sp macro="" textlink="">
          <xdr:nvSpPr>
            <xdr:cNvPr id="1289227" name="Button 11" hidden="1">
              <a:extLst>
                <a:ext uri="{63B3BB69-23CF-44E3-9099-C40C66FF867C}">
                  <a14:compatExt spid="_x0000_s1289227"/>
                </a:ext>
                <a:ext uri="{FF2B5EF4-FFF2-40B4-BE49-F238E27FC236}">
                  <a16:creationId xmlns:a16="http://schemas.microsoft.com/office/drawing/2014/main" id="{00000000-0008-0000-1300-00000B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304800</xdr:colOff>
          <xdr:row>0</xdr:row>
          <xdr:rowOff>781050</xdr:rowOff>
        </xdr:from>
        <xdr:to>
          <xdr:col>4</xdr:col>
          <xdr:colOff>1343025</xdr:colOff>
          <xdr:row>0</xdr:row>
          <xdr:rowOff>1066800</xdr:rowOff>
        </xdr:to>
        <xdr:sp macro="" textlink="">
          <xdr:nvSpPr>
            <xdr:cNvPr id="1289228" name="Button 12" hidden="1">
              <a:extLst>
                <a:ext uri="{63B3BB69-23CF-44E3-9099-C40C66FF867C}">
                  <a14:compatExt spid="_x0000_s1289228"/>
                </a:ext>
                <a:ext uri="{FF2B5EF4-FFF2-40B4-BE49-F238E27FC236}">
                  <a16:creationId xmlns:a16="http://schemas.microsoft.com/office/drawing/2014/main" id="{00000000-0008-0000-1300-00000C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1400175</xdr:colOff>
          <xdr:row>0</xdr:row>
          <xdr:rowOff>781050</xdr:rowOff>
        </xdr:from>
        <xdr:to>
          <xdr:col>5</xdr:col>
          <xdr:colOff>552450</xdr:colOff>
          <xdr:row>0</xdr:row>
          <xdr:rowOff>1066800</xdr:rowOff>
        </xdr:to>
        <xdr:sp macro="" textlink="">
          <xdr:nvSpPr>
            <xdr:cNvPr id="1289229" name="Button 13" hidden="1">
              <a:extLst>
                <a:ext uri="{63B3BB69-23CF-44E3-9099-C40C66FF867C}">
                  <a14:compatExt spid="_x0000_s1289229"/>
                </a:ext>
                <a:ext uri="{FF2B5EF4-FFF2-40B4-BE49-F238E27FC236}">
                  <a16:creationId xmlns:a16="http://schemas.microsoft.com/office/drawing/2014/main" id="{00000000-0008-0000-1300-00000D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600075</xdr:colOff>
          <xdr:row>0</xdr:row>
          <xdr:rowOff>781050</xdr:rowOff>
        </xdr:from>
        <xdr:to>
          <xdr:col>6</xdr:col>
          <xdr:colOff>609600</xdr:colOff>
          <xdr:row>0</xdr:row>
          <xdr:rowOff>1066800</xdr:rowOff>
        </xdr:to>
        <xdr:sp macro="" textlink="">
          <xdr:nvSpPr>
            <xdr:cNvPr id="1289236" name="Button 20" hidden="1">
              <a:extLst>
                <a:ext uri="{63B3BB69-23CF-44E3-9099-C40C66FF867C}">
                  <a14:compatExt spid="_x0000_s1289236"/>
                </a:ext>
                <a:ext uri="{FF2B5EF4-FFF2-40B4-BE49-F238E27FC236}">
                  <a16:creationId xmlns:a16="http://schemas.microsoft.com/office/drawing/2014/main" id="{00000000-0008-0000-1300-000014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3</xdr:col>
      <xdr:colOff>126206</xdr:colOff>
      <xdr:row>0</xdr:row>
      <xdr:rowOff>107156</xdr:rowOff>
    </xdr:from>
    <xdr:to>
      <xdr:col>3</xdr:col>
      <xdr:colOff>821531</xdr:colOff>
      <xdr:row>0</xdr:row>
      <xdr:rowOff>333375</xdr:rowOff>
    </xdr:to>
    <xdr:sp macro="" textlink="">
      <xdr:nvSpPr>
        <xdr:cNvPr id="22" name="TextBox 21">
          <a:extLst>
            <a:ext uri="{FF2B5EF4-FFF2-40B4-BE49-F238E27FC236}">
              <a16:creationId xmlns:a16="http://schemas.microsoft.com/office/drawing/2014/main" id="{00000000-0008-0000-1300-000016000000}"/>
            </a:ext>
          </a:extLst>
        </xdr:cNvPr>
        <xdr:cNvSpPr txBox="1"/>
      </xdr:nvSpPr>
      <xdr:spPr>
        <a:xfrm>
          <a:off x="2459831" y="107156"/>
          <a:ext cx="695325" cy="226219"/>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9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8</xdr:col>
      <xdr:colOff>1421608</xdr:colOff>
      <xdr:row>0</xdr:row>
      <xdr:rowOff>913095</xdr:rowOff>
    </xdr:from>
    <xdr:to>
      <xdr:col>10</xdr:col>
      <xdr:colOff>194608</xdr:colOff>
      <xdr:row>0</xdr:row>
      <xdr:rowOff>1252019</xdr:rowOff>
    </xdr:to>
    <xdr:sp macro="" textlink="">
      <xdr:nvSpPr>
        <xdr:cNvPr id="28" name="Rectangle 27">
          <a:extLst>
            <a:ext uri="{FF2B5EF4-FFF2-40B4-BE49-F238E27FC236}">
              <a16:creationId xmlns:a16="http://schemas.microsoft.com/office/drawing/2014/main" id="{00000000-0008-0000-1300-00001C000000}"/>
            </a:ext>
          </a:extLst>
        </xdr:cNvPr>
        <xdr:cNvSpPr/>
      </xdr:nvSpPr>
      <xdr:spPr>
        <a:xfrm>
          <a:off x="12053889" y="913095"/>
          <a:ext cx="1440000" cy="338924"/>
        </a:xfrm>
        <a:prstGeom prst="rect">
          <a:avLst/>
        </a:prstGeom>
        <a:solidFill>
          <a:schemeClr val="accent4">
            <a:lumMod val="40000"/>
            <a:lumOff val="60000"/>
          </a:schemeClr>
        </a:solidFill>
        <a:ln>
          <a:solidFill>
            <a:schemeClr val="bg1"/>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Tests</a:t>
          </a:r>
        </a:p>
      </xdr:txBody>
    </xdr:sp>
    <xdr:clientData/>
  </xdr:twoCellAnchor>
  <xdr:twoCellAnchor>
    <xdr:from>
      <xdr:col>8</xdr:col>
      <xdr:colOff>1416845</xdr:colOff>
      <xdr:row>0</xdr:row>
      <xdr:rowOff>167469</xdr:rowOff>
    </xdr:from>
    <xdr:to>
      <xdr:col>10</xdr:col>
      <xdr:colOff>189845</xdr:colOff>
      <xdr:row>0</xdr:row>
      <xdr:rowOff>506393</xdr:rowOff>
    </xdr:to>
    <xdr:sp macro="" textlink="">
      <xdr:nvSpPr>
        <xdr:cNvPr id="30" name="Rectangle 29">
          <a:extLst>
            <a:ext uri="{FF2B5EF4-FFF2-40B4-BE49-F238E27FC236}">
              <a16:creationId xmlns:a16="http://schemas.microsoft.com/office/drawing/2014/main" id="{00000000-0008-0000-1300-00001E000000}"/>
            </a:ext>
          </a:extLst>
        </xdr:cNvPr>
        <xdr:cNvSpPr/>
      </xdr:nvSpPr>
      <xdr:spPr>
        <a:xfrm>
          <a:off x="12049126" y="167469"/>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8</xdr:col>
      <xdr:colOff>1431133</xdr:colOff>
      <xdr:row>0</xdr:row>
      <xdr:rowOff>546564</xdr:rowOff>
    </xdr:from>
    <xdr:to>
      <xdr:col>10</xdr:col>
      <xdr:colOff>204789</xdr:colOff>
      <xdr:row>0</xdr:row>
      <xdr:rowOff>885488</xdr:rowOff>
    </xdr:to>
    <xdr:sp macro="" textlink="">
      <xdr:nvSpPr>
        <xdr:cNvPr id="32" name="Rectangle 31">
          <a:extLst>
            <a:ext uri="{FF2B5EF4-FFF2-40B4-BE49-F238E27FC236}">
              <a16:creationId xmlns:a16="http://schemas.microsoft.com/office/drawing/2014/main" id="{00000000-0008-0000-1300-000020000000}"/>
            </a:ext>
          </a:extLst>
        </xdr:cNvPr>
        <xdr:cNvSpPr/>
      </xdr:nvSpPr>
      <xdr:spPr>
        <a:xfrm>
          <a:off x="12063414" y="546564"/>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mc:AlternateContent xmlns:mc="http://schemas.openxmlformats.org/markup-compatibility/2006">
    <mc:Choice xmlns:a14="http://schemas.microsoft.com/office/drawing/2010/main" Requires="a14">
      <xdr:twoCellAnchor>
        <xdr:from>
          <xdr:col>3</xdr:col>
          <xdr:colOff>1695450</xdr:colOff>
          <xdr:row>0</xdr:row>
          <xdr:rowOff>85725</xdr:rowOff>
        </xdr:from>
        <xdr:to>
          <xdr:col>3</xdr:col>
          <xdr:colOff>2219325</xdr:colOff>
          <xdr:row>0</xdr:row>
          <xdr:rowOff>485775</xdr:rowOff>
        </xdr:to>
        <xdr:sp macro="" textlink="">
          <xdr:nvSpPr>
            <xdr:cNvPr id="1289237" name="Button 21" hidden="1">
              <a:extLst>
                <a:ext uri="{63B3BB69-23CF-44E3-9099-C40C66FF867C}">
                  <a14:compatExt spid="_x0000_s1289237"/>
                </a:ext>
                <a:ext uri="{FF2B5EF4-FFF2-40B4-BE49-F238E27FC236}">
                  <a16:creationId xmlns:a16="http://schemas.microsoft.com/office/drawing/2014/main" id="{00000000-0008-0000-1300-000015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2286000</xdr:colOff>
          <xdr:row>0</xdr:row>
          <xdr:rowOff>85725</xdr:rowOff>
        </xdr:from>
        <xdr:to>
          <xdr:col>3</xdr:col>
          <xdr:colOff>3343275</xdr:colOff>
          <xdr:row>0</xdr:row>
          <xdr:rowOff>485775</xdr:rowOff>
        </xdr:to>
        <xdr:sp macro="" textlink="">
          <xdr:nvSpPr>
            <xdr:cNvPr id="1289238" name="Button 22" hidden="1">
              <a:extLst>
                <a:ext uri="{63B3BB69-23CF-44E3-9099-C40C66FF867C}">
                  <a14:compatExt spid="_x0000_s1289238"/>
                </a:ext>
                <a:ext uri="{FF2B5EF4-FFF2-40B4-BE49-F238E27FC236}">
                  <a16:creationId xmlns:a16="http://schemas.microsoft.com/office/drawing/2014/main" id="{00000000-0008-0000-1300-000016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3409950</xdr:colOff>
          <xdr:row>0</xdr:row>
          <xdr:rowOff>85725</xdr:rowOff>
        </xdr:from>
        <xdr:to>
          <xdr:col>4</xdr:col>
          <xdr:colOff>762000</xdr:colOff>
          <xdr:row>0</xdr:row>
          <xdr:rowOff>485775</xdr:rowOff>
        </xdr:to>
        <xdr:sp macro="" textlink="">
          <xdr:nvSpPr>
            <xdr:cNvPr id="1289239" name="Button 23" descr="Environment Assessment Home" hidden="1">
              <a:extLst>
                <a:ext uri="{63B3BB69-23CF-44E3-9099-C40C66FF867C}">
                  <a14:compatExt spid="_x0000_s1289239"/>
                </a:ext>
                <a:ext uri="{FF2B5EF4-FFF2-40B4-BE49-F238E27FC236}">
                  <a16:creationId xmlns:a16="http://schemas.microsoft.com/office/drawing/2014/main" id="{00000000-0008-0000-1300-000017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828675</xdr:colOff>
          <xdr:row>0</xdr:row>
          <xdr:rowOff>85725</xdr:rowOff>
        </xdr:from>
        <xdr:to>
          <xdr:col>5</xdr:col>
          <xdr:colOff>247650</xdr:colOff>
          <xdr:row>0</xdr:row>
          <xdr:rowOff>485775</xdr:rowOff>
        </xdr:to>
        <xdr:sp macro="" textlink="">
          <xdr:nvSpPr>
            <xdr:cNvPr id="1289240" name="Button 24" hidden="1">
              <a:extLst>
                <a:ext uri="{63B3BB69-23CF-44E3-9099-C40C66FF867C}">
                  <a14:compatExt spid="_x0000_s1289240"/>
                </a:ext>
                <a:ext uri="{FF2B5EF4-FFF2-40B4-BE49-F238E27FC236}">
                  <a16:creationId xmlns:a16="http://schemas.microsoft.com/office/drawing/2014/main" id="{00000000-0008-0000-1300-000018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314325</xdr:colOff>
          <xdr:row>0</xdr:row>
          <xdr:rowOff>85725</xdr:rowOff>
        </xdr:from>
        <xdr:to>
          <xdr:col>6</xdr:col>
          <xdr:colOff>371475</xdr:colOff>
          <xdr:row>0</xdr:row>
          <xdr:rowOff>485775</xdr:rowOff>
        </xdr:to>
        <xdr:sp macro="" textlink="">
          <xdr:nvSpPr>
            <xdr:cNvPr id="1289241" name="Button 25" hidden="1">
              <a:extLst>
                <a:ext uri="{63B3BB69-23CF-44E3-9099-C40C66FF867C}">
                  <a14:compatExt spid="_x0000_s1289241"/>
                </a:ext>
                <a:ext uri="{FF2B5EF4-FFF2-40B4-BE49-F238E27FC236}">
                  <a16:creationId xmlns:a16="http://schemas.microsoft.com/office/drawing/2014/main" id="{00000000-0008-0000-1300-000019A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85725</xdr:colOff>
          <xdr:row>0</xdr:row>
          <xdr:rowOff>714375</xdr:rowOff>
        </xdr:from>
        <xdr:to>
          <xdr:col>6</xdr:col>
          <xdr:colOff>800100</xdr:colOff>
          <xdr:row>0</xdr:row>
          <xdr:rowOff>1200150</xdr:rowOff>
        </xdr:to>
        <xdr:sp macro="" textlink="">
          <xdr:nvSpPr>
            <xdr:cNvPr id="1289242" name="Group Box 26" hidden="1">
              <a:extLst>
                <a:ext uri="{63B3BB69-23CF-44E3-9099-C40C66FF867C}">
                  <a14:compatExt spid="_x0000_s1289242"/>
                </a:ext>
                <a:ext uri="{FF2B5EF4-FFF2-40B4-BE49-F238E27FC236}">
                  <a16:creationId xmlns:a16="http://schemas.microsoft.com/office/drawing/2014/main" id="{00000000-0008-0000-1300-00001AAC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3</xdr:col>
          <xdr:colOff>1466850</xdr:colOff>
          <xdr:row>0</xdr:row>
          <xdr:rowOff>781050</xdr:rowOff>
        </xdr:from>
        <xdr:to>
          <xdr:col>3</xdr:col>
          <xdr:colOff>1981200</xdr:colOff>
          <xdr:row>0</xdr:row>
          <xdr:rowOff>1085850</xdr:rowOff>
        </xdr:to>
        <xdr:sp macro="" textlink="">
          <xdr:nvSpPr>
            <xdr:cNvPr id="1289243" name="CommandButton1" hidden="1">
              <a:extLst>
                <a:ext uri="{63B3BB69-23CF-44E3-9099-C40C66FF867C}">
                  <a14:compatExt spid="_x0000_s1289243"/>
                </a:ext>
                <a:ext uri="{FF2B5EF4-FFF2-40B4-BE49-F238E27FC236}">
                  <a16:creationId xmlns:a16="http://schemas.microsoft.com/office/drawing/2014/main" id="{00000000-0008-0000-1300-00001BAC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1.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400050</xdr:colOff>
          <xdr:row>3</xdr:row>
          <xdr:rowOff>66675</xdr:rowOff>
        </xdr:from>
        <xdr:to>
          <xdr:col>1</xdr:col>
          <xdr:colOff>638175</xdr:colOff>
          <xdr:row>4</xdr:row>
          <xdr:rowOff>180975</xdr:rowOff>
        </xdr:to>
        <xdr:sp macro="" textlink="">
          <xdr:nvSpPr>
            <xdr:cNvPr id="1291265" name="Button 1" descr="v3 Run" hidden="1">
              <a:extLst>
                <a:ext uri="{63B3BB69-23CF-44E3-9099-C40C66FF867C}">
                  <a14:compatExt spid="_x0000_s1291265"/>
                </a:ext>
                <a:ext uri="{FF2B5EF4-FFF2-40B4-BE49-F238E27FC236}">
                  <a16:creationId xmlns:a16="http://schemas.microsoft.com/office/drawing/2014/main" id="{00000000-0008-0000-1400-000001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Import info for BAT-AEL</a:t>
              </a:r>
            </a:p>
          </xdr:txBody>
        </xdr:sp>
        <xdr:clientData fPrintsWithSheet="0"/>
      </xdr:twoCellAnchor>
    </mc:Choice>
    <mc:Fallback/>
  </mc:AlternateContent>
  <xdr:twoCellAnchor>
    <xdr:from>
      <xdr:col>0</xdr:col>
      <xdr:colOff>35718</xdr:colOff>
      <xdr:row>0</xdr:row>
      <xdr:rowOff>83343</xdr:rowOff>
    </xdr:from>
    <xdr:to>
      <xdr:col>2</xdr:col>
      <xdr:colOff>833437</xdr:colOff>
      <xdr:row>0</xdr:row>
      <xdr:rowOff>607218</xdr:rowOff>
    </xdr:to>
    <xdr:sp macro="" textlink="">
      <xdr:nvSpPr>
        <xdr:cNvPr id="3" name="Rectangle 2">
          <a:extLst>
            <a:ext uri="{FF2B5EF4-FFF2-40B4-BE49-F238E27FC236}">
              <a16:creationId xmlns:a16="http://schemas.microsoft.com/office/drawing/2014/main" id="{00000000-0008-0000-1400-000003000000}"/>
            </a:ext>
          </a:extLst>
        </xdr:cNvPr>
        <xdr:cNvSpPr/>
      </xdr:nvSpPr>
      <xdr:spPr>
        <a:xfrm>
          <a:off x="35718" y="83343"/>
          <a:ext cx="2393157" cy="523875"/>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BAT-AELs</a:t>
          </a:r>
        </a:p>
      </xdr:txBody>
    </xdr:sp>
    <xdr:clientData/>
  </xdr:twoCellAnchor>
  <xdr:twoCellAnchor>
    <xdr:from>
      <xdr:col>6</xdr:col>
      <xdr:colOff>1119189</xdr:colOff>
      <xdr:row>0</xdr:row>
      <xdr:rowOff>59552</xdr:rowOff>
    </xdr:from>
    <xdr:to>
      <xdr:col>9</xdr:col>
      <xdr:colOff>750094</xdr:colOff>
      <xdr:row>0</xdr:row>
      <xdr:rowOff>1345405</xdr:rowOff>
    </xdr:to>
    <xdr:sp macro="" textlink="">
      <xdr:nvSpPr>
        <xdr:cNvPr id="4" name="Rectangle 3">
          <a:extLst>
            <a:ext uri="{FF2B5EF4-FFF2-40B4-BE49-F238E27FC236}">
              <a16:creationId xmlns:a16="http://schemas.microsoft.com/office/drawing/2014/main" id="{00000000-0008-0000-1400-000004000000}"/>
            </a:ext>
          </a:extLst>
        </xdr:cNvPr>
        <xdr:cNvSpPr/>
      </xdr:nvSpPr>
      <xdr:spPr>
        <a:xfrm>
          <a:off x="8477252" y="59552"/>
          <a:ext cx="4381498" cy="1285853"/>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i="0">
              <a:solidFill>
                <a:schemeClr val="bg1"/>
              </a:solidFill>
            </a:rPr>
            <a:t>Click on the button to import relevant</a:t>
          </a:r>
          <a:r>
            <a:rPr lang="en-GB" sz="1200" b="1" i="0" baseline="0">
              <a:solidFill>
                <a:schemeClr val="bg1"/>
              </a:solidFill>
            </a:rPr>
            <a:t> information that is relevant to compare with BAT-AELs. Select your options in the orange cells  and go to the 'SEARCH ENGINE' by clicking on the SEARCH ENGINE button. Follow the instructions of the search engine. This will allow you to see an output of the relevant BAT-AELs based on your selection</a:t>
          </a:r>
          <a:endParaRPr lang="en-GB" sz="1200" b="1" i="0">
            <a:solidFill>
              <a:schemeClr val="bg1"/>
            </a:solidFill>
          </a:endParaRPr>
        </a:p>
      </xdr:txBody>
    </xdr:sp>
    <xdr:clientData/>
  </xdr:twoCellAnchor>
  <xdr:twoCellAnchor>
    <xdr:from>
      <xdr:col>9</xdr:col>
      <xdr:colOff>926302</xdr:colOff>
      <xdr:row>0</xdr:row>
      <xdr:rowOff>69083</xdr:rowOff>
    </xdr:from>
    <xdr:to>
      <xdr:col>11</xdr:col>
      <xdr:colOff>724236</xdr:colOff>
      <xdr:row>0</xdr:row>
      <xdr:rowOff>385109</xdr:rowOff>
    </xdr:to>
    <xdr:sp macro="" textlink="">
      <xdr:nvSpPr>
        <xdr:cNvPr id="5" name="Rectangle: Rounded Corners 9">
          <a:hlinkClick xmlns:r="http://schemas.openxmlformats.org/officeDocument/2006/relationships" r:id="rId1"/>
          <a:extLst>
            <a:ext uri="{FF2B5EF4-FFF2-40B4-BE49-F238E27FC236}">
              <a16:creationId xmlns:a16="http://schemas.microsoft.com/office/drawing/2014/main" id="{00000000-0008-0000-1400-000005000000}"/>
            </a:ext>
          </a:extLst>
        </xdr:cNvPr>
        <xdr:cNvSpPr/>
      </xdr:nvSpPr>
      <xdr:spPr>
        <a:xfrm>
          <a:off x="13034958" y="69083"/>
          <a:ext cx="2072028" cy="316026"/>
        </a:xfrm>
        <a:prstGeom prst="roundRect">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Go to Search</a:t>
          </a:r>
          <a:r>
            <a:rPr lang="en-GB" sz="1500" b="1" baseline="0"/>
            <a:t> engine</a:t>
          </a:r>
          <a:endParaRPr lang="en-GB" sz="1500" b="1"/>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1152525</xdr:rowOff>
        </xdr:to>
        <xdr:sp macro="" textlink="">
          <xdr:nvSpPr>
            <xdr:cNvPr id="1291266" name="Button 2" hidden="1">
              <a:extLst>
                <a:ext uri="{63B3BB69-23CF-44E3-9099-C40C66FF867C}">
                  <a14:compatExt spid="_x0000_s1291266"/>
                </a:ext>
                <a:ext uri="{FF2B5EF4-FFF2-40B4-BE49-F238E27FC236}">
                  <a16:creationId xmlns:a16="http://schemas.microsoft.com/office/drawing/2014/main" id="{00000000-0008-0000-1400-000002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1152525</xdr:rowOff>
        </xdr:to>
        <xdr:sp macro="" textlink="">
          <xdr:nvSpPr>
            <xdr:cNvPr id="1291267" name="Button 3" hidden="1">
              <a:extLst>
                <a:ext uri="{63B3BB69-23CF-44E3-9099-C40C66FF867C}">
                  <a14:compatExt spid="_x0000_s1291267"/>
                </a:ext>
                <a:ext uri="{FF2B5EF4-FFF2-40B4-BE49-F238E27FC236}">
                  <a16:creationId xmlns:a16="http://schemas.microsoft.com/office/drawing/2014/main" id="{00000000-0008-0000-1400-000003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1152525</xdr:rowOff>
        </xdr:to>
        <xdr:sp macro="" textlink="">
          <xdr:nvSpPr>
            <xdr:cNvPr id="1291268" name="Button 4" hidden="1">
              <a:extLst>
                <a:ext uri="{63B3BB69-23CF-44E3-9099-C40C66FF867C}">
                  <a14:compatExt spid="_x0000_s1291268"/>
                </a:ext>
                <a:ext uri="{FF2B5EF4-FFF2-40B4-BE49-F238E27FC236}">
                  <a16:creationId xmlns:a16="http://schemas.microsoft.com/office/drawing/2014/main" id="{00000000-0008-0000-1400-000004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1152525</xdr:rowOff>
        </xdr:to>
        <xdr:sp macro="" textlink="">
          <xdr:nvSpPr>
            <xdr:cNvPr id="1291269" name="Button 5" hidden="1">
              <a:extLst>
                <a:ext uri="{63B3BB69-23CF-44E3-9099-C40C66FF867C}">
                  <a14:compatExt spid="_x0000_s1291269"/>
                </a:ext>
                <a:ext uri="{FF2B5EF4-FFF2-40B4-BE49-F238E27FC236}">
                  <a16:creationId xmlns:a16="http://schemas.microsoft.com/office/drawing/2014/main" id="{00000000-0008-0000-1400-000005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1152525</xdr:rowOff>
        </xdr:to>
        <xdr:sp macro="" textlink="">
          <xdr:nvSpPr>
            <xdr:cNvPr id="1291270" name="Button 6" hidden="1">
              <a:extLst>
                <a:ext uri="{63B3BB69-23CF-44E3-9099-C40C66FF867C}">
                  <a14:compatExt spid="_x0000_s1291270"/>
                </a:ext>
                <a:ext uri="{FF2B5EF4-FFF2-40B4-BE49-F238E27FC236}">
                  <a16:creationId xmlns:a16="http://schemas.microsoft.com/office/drawing/2014/main" id="{00000000-0008-0000-1400-000006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1152525</xdr:rowOff>
        </xdr:to>
        <xdr:sp macro="" textlink="">
          <xdr:nvSpPr>
            <xdr:cNvPr id="1291271" name="Button 7" hidden="1">
              <a:extLst>
                <a:ext uri="{63B3BB69-23CF-44E3-9099-C40C66FF867C}">
                  <a14:compatExt spid="_x0000_s1291271"/>
                </a:ext>
                <a:ext uri="{FF2B5EF4-FFF2-40B4-BE49-F238E27FC236}">
                  <a16:creationId xmlns:a16="http://schemas.microsoft.com/office/drawing/2014/main" id="{00000000-0008-0000-1400-000007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4</xdr:col>
          <xdr:colOff>247650</xdr:colOff>
          <xdr:row>0</xdr:row>
          <xdr:rowOff>1152525</xdr:rowOff>
        </xdr:to>
        <xdr:sp macro="" textlink="">
          <xdr:nvSpPr>
            <xdr:cNvPr id="1291273" name="Button 9" hidden="1">
              <a:extLst>
                <a:ext uri="{63B3BB69-23CF-44E3-9099-C40C66FF867C}">
                  <a14:compatExt spid="_x0000_s1291273"/>
                </a:ext>
                <a:ext uri="{FF2B5EF4-FFF2-40B4-BE49-F238E27FC236}">
                  <a16:creationId xmlns:a16="http://schemas.microsoft.com/office/drawing/2014/main" id="{00000000-0008-0000-1400-000009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876300</xdr:rowOff>
        </xdr:from>
        <xdr:to>
          <xdr:col>4</xdr:col>
          <xdr:colOff>742950</xdr:colOff>
          <xdr:row>0</xdr:row>
          <xdr:rowOff>1152525</xdr:rowOff>
        </xdr:to>
        <xdr:sp macro="" textlink="">
          <xdr:nvSpPr>
            <xdr:cNvPr id="1291274" name="Button 10" hidden="1">
              <a:extLst>
                <a:ext uri="{63B3BB69-23CF-44E3-9099-C40C66FF867C}">
                  <a14:compatExt spid="_x0000_s1291274"/>
                </a:ext>
                <a:ext uri="{FF2B5EF4-FFF2-40B4-BE49-F238E27FC236}">
                  <a16:creationId xmlns:a16="http://schemas.microsoft.com/office/drawing/2014/main" id="{00000000-0008-0000-1400-00000A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771525</xdr:colOff>
          <xdr:row>0</xdr:row>
          <xdr:rowOff>876300</xdr:rowOff>
        </xdr:from>
        <xdr:to>
          <xdr:col>4</xdr:col>
          <xdr:colOff>1285875</xdr:colOff>
          <xdr:row>0</xdr:row>
          <xdr:rowOff>1152525</xdr:rowOff>
        </xdr:to>
        <xdr:sp macro="" textlink="">
          <xdr:nvSpPr>
            <xdr:cNvPr id="1291275" name="Button 11" hidden="1">
              <a:extLst>
                <a:ext uri="{63B3BB69-23CF-44E3-9099-C40C66FF867C}">
                  <a14:compatExt spid="_x0000_s1291275"/>
                </a:ext>
                <a:ext uri="{FF2B5EF4-FFF2-40B4-BE49-F238E27FC236}">
                  <a16:creationId xmlns:a16="http://schemas.microsoft.com/office/drawing/2014/main" id="{00000000-0008-0000-1400-00000B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1152525</xdr:rowOff>
        </xdr:to>
        <xdr:sp macro="" textlink="">
          <xdr:nvSpPr>
            <xdr:cNvPr id="1291276" name="Button 12" hidden="1">
              <a:extLst>
                <a:ext uri="{63B3BB69-23CF-44E3-9099-C40C66FF867C}">
                  <a14:compatExt spid="_x0000_s1291276"/>
                </a:ext>
                <a:ext uri="{FF2B5EF4-FFF2-40B4-BE49-F238E27FC236}">
                  <a16:creationId xmlns:a16="http://schemas.microsoft.com/office/drawing/2014/main" id="{00000000-0008-0000-1400-00000C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1019175</xdr:colOff>
          <xdr:row>0</xdr:row>
          <xdr:rowOff>876300</xdr:rowOff>
        </xdr:from>
        <xdr:to>
          <xdr:col>5</xdr:col>
          <xdr:colOff>1628775</xdr:colOff>
          <xdr:row>0</xdr:row>
          <xdr:rowOff>1152525</xdr:rowOff>
        </xdr:to>
        <xdr:sp macro="" textlink="">
          <xdr:nvSpPr>
            <xdr:cNvPr id="1291277" name="Button 13" hidden="1">
              <a:extLst>
                <a:ext uri="{63B3BB69-23CF-44E3-9099-C40C66FF867C}">
                  <a14:compatExt spid="_x0000_s1291277"/>
                </a:ext>
                <a:ext uri="{FF2B5EF4-FFF2-40B4-BE49-F238E27FC236}">
                  <a16:creationId xmlns:a16="http://schemas.microsoft.com/office/drawing/2014/main" id="{00000000-0008-0000-1400-00000D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866775</xdr:rowOff>
        </xdr:from>
        <xdr:to>
          <xdr:col>6</xdr:col>
          <xdr:colOff>876300</xdr:colOff>
          <xdr:row>0</xdr:row>
          <xdr:rowOff>1152525</xdr:rowOff>
        </xdr:to>
        <xdr:sp macro="" textlink="">
          <xdr:nvSpPr>
            <xdr:cNvPr id="1291284" name="Button 20" hidden="1">
              <a:extLst>
                <a:ext uri="{63B3BB69-23CF-44E3-9099-C40C66FF867C}">
                  <a14:compatExt spid="_x0000_s1291284"/>
                </a:ext>
                <a:ext uri="{FF2B5EF4-FFF2-40B4-BE49-F238E27FC236}">
                  <a16:creationId xmlns:a16="http://schemas.microsoft.com/office/drawing/2014/main" id="{00000000-0008-0000-1400-000014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976312</xdr:colOff>
      <xdr:row>0</xdr:row>
      <xdr:rowOff>83343</xdr:rowOff>
    </xdr:from>
    <xdr:to>
      <xdr:col>3</xdr:col>
      <xdr:colOff>71438</xdr:colOff>
      <xdr:row>0</xdr:row>
      <xdr:rowOff>369093</xdr:rowOff>
    </xdr:to>
    <xdr:sp macro="" textlink="">
      <xdr:nvSpPr>
        <xdr:cNvPr id="25" name="TextBox 24">
          <a:extLst>
            <a:ext uri="{FF2B5EF4-FFF2-40B4-BE49-F238E27FC236}">
              <a16:creationId xmlns:a16="http://schemas.microsoft.com/office/drawing/2014/main" id="{00000000-0008-0000-1400-000019000000}"/>
            </a:ext>
          </a:extLst>
        </xdr:cNvPr>
        <xdr:cNvSpPr txBox="1"/>
      </xdr:nvSpPr>
      <xdr:spPr>
        <a:xfrm>
          <a:off x="2571750" y="83343"/>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23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3</xdr:col>
          <xdr:colOff>238125</xdr:colOff>
          <xdr:row>0</xdr:row>
          <xdr:rowOff>95250</xdr:rowOff>
        </xdr:from>
        <xdr:to>
          <xdr:col>3</xdr:col>
          <xdr:colOff>762000</xdr:colOff>
          <xdr:row>0</xdr:row>
          <xdr:rowOff>495300</xdr:rowOff>
        </xdr:to>
        <xdr:sp macro="" textlink="">
          <xdr:nvSpPr>
            <xdr:cNvPr id="1291285" name="Button 21" hidden="1">
              <a:extLst>
                <a:ext uri="{63B3BB69-23CF-44E3-9099-C40C66FF867C}">
                  <a14:compatExt spid="_x0000_s1291285"/>
                </a:ext>
                <a:ext uri="{FF2B5EF4-FFF2-40B4-BE49-F238E27FC236}">
                  <a16:creationId xmlns:a16="http://schemas.microsoft.com/office/drawing/2014/main" id="{00000000-0008-0000-1400-000015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819150</xdr:colOff>
          <xdr:row>0</xdr:row>
          <xdr:rowOff>95250</xdr:rowOff>
        </xdr:from>
        <xdr:to>
          <xdr:col>4</xdr:col>
          <xdr:colOff>685800</xdr:colOff>
          <xdr:row>0</xdr:row>
          <xdr:rowOff>495300</xdr:rowOff>
        </xdr:to>
        <xdr:sp macro="" textlink="">
          <xdr:nvSpPr>
            <xdr:cNvPr id="1291286" name="Button 22" hidden="1">
              <a:extLst>
                <a:ext uri="{63B3BB69-23CF-44E3-9099-C40C66FF867C}">
                  <a14:compatExt spid="_x0000_s1291286"/>
                </a:ext>
                <a:ext uri="{FF2B5EF4-FFF2-40B4-BE49-F238E27FC236}">
                  <a16:creationId xmlns:a16="http://schemas.microsoft.com/office/drawing/2014/main" id="{00000000-0008-0000-1400-000016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742950</xdr:colOff>
          <xdr:row>0</xdr:row>
          <xdr:rowOff>95250</xdr:rowOff>
        </xdr:from>
        <xdr:to>
          <xdr:col>5</xdr:col>
          <xdr:colOff>400050</xdr:colOff>
          <xdr:row>0</xdr:row>
          <xdr:rowOff>495300</xdr:rowOff>
        </xdr:to>
        <xdr:sp macro="" textlink="">
          <xdr:nvSpPr>
            <xdr:cNvPr id="1291287" name="Button 23" descr="Environment Assessment Home" hidden="1">
              <a:extLst>
                <a:ext uri="{63B3BB69-23CF-44E3-9099-C40C66FF867C}">
                  <a14:compatExt spid="_x0000_s1291287"/>
                </a:ext>
                <a:ext uri="{FF2B5EF4-FFF2-40B4-BE49-F238E27FC236}">
                  <a16:creationId xmlns:a16="http://schemas.microsoft.com/office/drawing/2014/main" id="{00000000-0008-0000-1400-000017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457200</xdr:colOff>
          <xdr:row>0</xdr:row>
          <xdr:rowOff>95250</xdr:rowOff>
        </xdr:from>
        <xdr:to>
          <xdr:col>5</xdr:col>
          <xdr:colOff>1381125</xdr:colOff>
          <xdr:row>0</xdr:row>
          <xdr:rowOff>495300</xdr:rowOff>
        </xdr:to>
        <xdr:sp macro="" textlink="">
          <xdr:nvSpPr>
            <xdr:cNvPr id="1291288" name="Button 24" hidden="1">
              <a:extLst>
                <a:ext uri="{63B3BB69-23CF-44E3-9099-C40C66FF867C}">
                  <a14:compatExt spid="_x0000_s1291288"/>
                </a:ext>
                <a:ext uri="{FF2B5EF4-FFF2-40B4-BE49-F238E27FC236}">
                  <a16:creationId xmlns:a16="http://schemas.microsoft.com/office/drawing/2014/main" id="{00000000-0008-0000-1400-000018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1438275</xdr:colOff>
          <xdr:row>0</xdr:row>
          <xdr:rowOff>95250</xdr:rowOff>
        </xdr:from>
        <xdr:to>
          <xdr:col>6</xdr:col>
          <xdr:colOff>638175</xdr:colOff>
          <xdr:row>0</xdr:row>
          <xdr:rowOff>495300</xdr:rowOff>
        </xdr:to>
        <xdr:sp macro="" textlink="">
          <xdr:nvSpPr>
            <xdr:cNvPr id="1291289" name="Button 25" hidden="1">
              <a:extLst>
                <a:ext uri="{63B3BB69-23CF-44E3-9099-C40C66FF867C}">
                  <a14:compatExt spid="_x0000_s1291289"/>
                </a:ext>
                <a:ext uri="{FF2B5EF4-FFF2-40B4-BE49-F238E27FC236}">
                  <a16:creationId xmlns:a16="http://schemas.microsoft.com/office/drawing/2014/main" id="{00000000-0008-0000-1400-000019B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104775</xdr:colOff>
          <xdr:row>0</xdr:row>
          <xdr:rowOff>762000</xdr:rowOff>
        </xdr:from>
        <xdr:to>
          <xdr:col>6</xdr:col>
          <xdr:colOff>1000125</xdr:colOff>
          <xdr:row>0</xdr:row>
          <xdr:rowOff>1238250</xdr:rowOff>
        </xdr:to>
        <xdr:sp macro="" textlink="">
          <xdr:nvSpPr>
            <xdr:cNvPr id="1291290" name="Group Box 26" hidden="1">
              <a:extLst>
                <a:ext uri="{63B3BB69-23CF-44E3-9099-C40C66FF867C}">
                  <a14:compatExt spid="_x0000_s1291290"/>
                </a:ext>
                <a:ext uri="{FF2B5EF4-FFF2-40B4-BE49-F238E27FC236}">
                  <a16:creationId xmlns:a16="http://schemas.microsoft.com/office/drawing/2014/main" id="{00000000-0008-0000-1400-00001AB4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3</xdr:col>
          <xdr:colOff>209550</xdr:colOff>
          <xdr:row>0</xdr:row>
          <xdr:rowOff>876300</xdr:rowOff>
        </xdr:from>
        <xdr:to>
          <xdr:col>3</xdr:col>
          <xdr:colOff>723900</xdr:colOff>
          <xdr:row>0</xdr:row>
          <xdr:rowOff>1171575</xdr:rowOff>
        </xdr:to>
        <xdr:sp macro="" textlink="">
          <xdr:nvSpPr>
            <xdr:cNvPr id="1291291" name="CommandButton1" hidden="1">
              <a:extLst>
                <a:ext uri="{63B3BB69-23CF-44E3-9099-C40C66FF867C}">
                  <a14:compatExt spid="_x0000_s1291291"/>
                </a:ext>
                <a:ext uri="{FF2B5EF4-FFF2-40B4-BE49-F238E27FC236}">
                  <a16:creationId xmlns:a16="http://schemas.microsoft.com/office/drawing/2014/main" id="{00000000-0008-0000-1400-00001BB4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2.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1</xdr:col>
          <xdr:colOff>9525</xdr:colOff>
          <xdr:row>4</xdr:row>
          <xdr:rowOff>76200</xdr:rowOff>
        </xdr:from>
        <xdr:to>
          <xdr:col>2</xdr:col>
          <xdr:colOff>304800</xdr:colOff>
          <xdr:row>5</xdr:row>
          <xdr:rowOff>171450</xdr:rowOff>
        </xdr:to>
        <xdr:sp macro="" textlink="">
          <xdr:nvSpPr>
            <xdr:cNvPr id="1292289" name="Button 1" hidden="1">
              <a:extLst>
                <a:ext uri="{63B3BB69-23CF-44E3-9099-C40C66FF867C}">
                  <a14:compatExt spid="_x0000_s1292289"/>
                </a:ext>
                <a:ext uri="{FF2B5EF4-FFF2-40B4-BE49-F238E27FC236}">
                  <a16:creationId xmlns:a16="http://schemas.microsoft.com/office/drawing/2014/main" id="{00000000-0008-0000-1500-000001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source</a:t>
              </a:r>
            </a:p>
          </xdr:txBody>
        </xdr:sp>
        <xdr:clientData fPrintsWithSheet="0"/>
      </xdr:twoCellAnchor>
    </mc:Choice>
    <mc:Fallback/>
  </mc:AlternateContent>
  <xdr:twoCellAnchor>
    <xdr:from>
      <xdr:col>0</xdr:col>
      <xdr:colOff>59531</xdr:colOff>
      <xdr:row>0</xdr:row>
      <xdr:rowOff>83350</xdr:rowOff>
    </xdr:from>
    <xdr:to>
      <xdr:col>2</xdr:col>
      <xdr:colOff>2489200</xdr:colOff>
      <xdr:row>0</xdr:row>
      <xdr:rowOff>452444</xdr:rowOff>
    </xdr:to>
    <xdr:sp macro="" textlink="">
      <xdr:nvSpPr>
        <xdr:cNvPr id="3" name="Rectangle 2">
          <a:extLst>
            <a:ext uri="{FF2B5EF4-FFF2-40B4-BE49-F238E27FC236}">
              <a16:creationId xmlns:a16="http://schemas.microsoft.com/office/drawing/2014/main" id="{00000000-0008-0000-1500-000003000000}"/>
            </a:ext>
          </a:extLst>
        </xdr:cNvPr>
        <xdr:cNvSpPr/>
      </xdr:nvSpPr>
      <xdr:spPr>
        <a:xfrm>
          <a:off x="59531" y="83350"/>
          <a:ext cx="4245769"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Please list all energy sources and annual consumption</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371475</xdr:colOff>
          <xdr:row>4</xdr:row>
          <xdr:rowOff>76200</xdr:rowOff>
        </xdr:from>
        <xdr:to>
          <xdr:col>2</xdr:col>
          <xdr:colOff>2305050</xdr:colOff>
          <xdr:row>5</xdr:row>
          <xdr:rowOff>171450</xdr:rowOff>
        </xdr:to>
        <xdr:sp macro="" textlink="">
          <xdr:nvSpPr>
            <xdr:cNvPr id="1292290" name="Button 2" hidden="1">
              <a:extLst>
                <a:ext uri="{63B3BB69-23CF-44E3-9099-C40C66FF867C}">
                  <a14:compatExt spid="_x0000_s1292290"/>
                </a:ext>
                <a:ext uri="{FF2B5EF4-FFF2-40B4-BE49-F238E27FC236}">
                  <a16:creationId xmlns:a16="http://schemas.microsoft.com/office/drawing/2014/main" id="{00000000-0008-0000-1500-000002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source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2362200</xdr:colOff>
          <xdr:row>4</xdr:row>
          <xdr:rowOff>76200</xdr:rowOff>
        </xdr:from>
        <xdr:to>
          <xdr:col>3</xdr:col>
          <xdr:colOff>1657350</xdr:colOff>
          <xdr:row>5</xdr:row>
          <xdr:rowOff>171450</xdr:rowOff>
        </xdr:to>
        <xdr:sp macro="" textlink="">
          <xdr:nvSpPr>
            <xdr:cNvPr id="1292293" name="Button 5" hidden="1">
              <a:extLst>
                <a:ext uri="{63B3BB69-23CF-44E3-9099-C40C66FF867C}">
                  <a14:compatExt spid="_x0000_s1292293"/>
                </a:ext>
                <a:ext uri="{FF2B5EF4-FFF2-40B4-BE49-F238E27FC236}">
                  <a16:creationId xmlns:a16="http://schemas.microsoft.com/office/drawing/2014/main" id="{00000000-0008-0000-1500-000005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Clear the information of selected row</a:t>
              </a:r>
            </a:p>
          </xdr:txBody>
        </xdr:sp>
        <xdr:clientData fPrintsWithSheet="0"/>
      </xdr:twoCellAnchor>
    </mc:Choice>
    <mc:Fallback/>
  </mc:AlternateContent>
  <xdr:twoCellAnchor>
    <xdr:from>
      <xdr:col>5</xdr:col>
      <xdr:colOff>988217</xdr:colOff>
      <xdr:row>0</xdr:row>
      <xdr:rowOff>5</xdr:rowOff>
    </xdr:from>
    <xdr:to>
      <xdr:col>8</xdr:col>
      <xdr:colOff>666749</xdr:colOff>
      <xdr:row>2</xdr:row>
      <xdr:rowOff>63500</xdr:rowOff>
    </xdr:to>
    <xdr:sp macro="" textlink="">
      <xdr:nvSpPr>
        <xdr:cNvPr id="8" name="Rectangle 7">
          <a:extLst>
            <a:ext uri="{FF2B5EF4-FFF2-40B4-BE49-F238E27FC236}">
              <a16:creationId xmlns:a16="http://schemas.microsoft.com/office/drawing/2014/main" id="{00000000-0008-0000-1500-000008000000}"/>
            </a:ext>
          </a:extLst>
        </xdr:cNvPr>
        <xdr:cNvSpPr/>
      </xdr:nvSpPr>
      <xdr:spPr>
        <a:xfrm>
          <a:off x="9965530" y="5"/>
          <a:ext cx="4310063" cy="192087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The table presents</a:t>
          </a:r>
          <a:r>
            <a:rPr lang="en-GB" sz="1200" b="1" baseline="0">
              <a:solidFill>
                <a:schemeClr val="bg1"/>
              </a:solidFill>
            </a:rPr>
            <a:t> the various energy sources and the annual consumption. 1. Add 1 row per energy source and fill in the data. </a:t>
          </a:r>
          <a:br>
            <a:rPr lang="en-GB" sz="1200" b="1" baseline="0">
              <a:solidFill>
                <a:schemeClr val="bg1"/>
              </a:solidFill>
            </a:rPr>
          </a:br>
          <a:br>
            <a:rPr lang="en-GB" sz="1200" b="1" baseline="0">
              <a:solidFill>
                <a:schemeClr val="bg1"/>
              </a:solidFill>
            </a:rPr>
          </a:br>
          <a:r>
            <a:rPr lang="en-GB" sz="1200" b="1" baseline="0">
              <a:solidFill>
                <a:schemeClr val="bg1"/>
              </a:solidFill>
            </a:rPr>
            <a:t>2. Input data may be entered in the cells </a:t>
          </a:r>
          <a:r>
            <a:rPr lang="en-GB" sz="1200" b="1">
              <a:solidFill>
                <a:schemeClr val="bg1"/>
              </a:solidFill>
            </a:rPr>
            <a:t>shaded in </a:t>
          </a:r>
          <a:r>
            <a:rPr lang="en-GB" sz="1200" b="1">
              <a:solidFill>
                <a:srgbClr val="92ECF6"/>
              </a:solidFill>
            </a:rPr>
            <a:t>light blue </a:t>
          </a:r>
          <a:r>
            <a:rPr lang="en-GB" sz="1200" b="1">
              <a:solidFill>
                <a:schemeClr val="bg1"/>
              </a:solidFill>
            </a:rPr>
            <a:t>and dropdown menus are in</a:t>
          </a:r>
          <a:r>
            <a:rPr lang="en-GB" sz="1200" b="1" baseline="0">
              <a:solidFill>
                <a:schemeClr val="bg1"/>
              </a:solidFill>
            </a:rPr>
            <a:t> the cells shaded </a:t>
          </a:r>
          <a:r>
            <a:rPr lang="en-GB" sz="1200" b="1">
              <a:solidFill>
                <a:schemeClr val="bg1"/>
              </a:solidFill>
            </a:rPr>
            <a:t>in </a:t>
          </a:r>
          <a:r>
            <a:rPr lang="en-GB" sz="1200" b="1">
              <a:solidFill>
                <a:srgbClr val="FFC000"/>
              </a:solidFill>
            </a:rPr>
            <a:t>yellow</a:t>
          </a:r>
          <a:r>
            <a:rPr lang="en-GB" sz="1200" b="1">
              <a:solidFill>
                <a:schemeClr val="bg1"/>
              </a:solidFill>
            </a:rPr>
            <a:t>. </a:t>
          </a:r>
          <a:br>
            <a:rPr lang="en-GB" sz="1200" b="1">
              <a:solidFill>
                <a:schemeClr val="bg1"/>
              </a:solidFill>
            </a:rPr>
          </a:br>
          <a:br>
            <a:rPr lang="en-GB" sz="1200" b="1">
              <a:solidFill>
                <a:schemeClr val="bg1"/>
              </a:solidFill>
            </a:rPr>
          </a:br>
          <a:r>
            <a:rPr lang="en-GB" sz="1200" b="1">
              <a:solidFill>
                <a:schemeClr val="bg1"/>
              </a:solidFill>
            </a:rPr>
            <a:t>3. Do not delete the formulae in the cells shaded in white. These will show the right information once the</a:t>
          </a:r>
          <a:r>
            <a:rPr lang="en-GB" sz="1200" b="1" baseline="0">
              <a:solidFill>
                <a:schemeClr val="bg1"/>
              </a:solidFill>
            </a:rPr>
            <a:t> user enters the energy delivered, conversion factor and CO2 factors. </a:t>
          </a:r>
          <a:r>
            <a:rPr lang="en-GB" sz="1200" b="1">
              <a:solidFill>
                <a:schemeClr val="bg1"/>
              </a:solidFill>
            </a:rPr>
            <a:t> </a:t>
          </a:r>
        </a:p>
      </xdr:txBody>
    </xdr:sp>
    <xdr:clientData/>
  </xdr:twoCellAnchor>
  <mc:AlternateContent xmlns:mc="http://schemas.openxmlformats.org/markup-compatibility/2006">
    <mc:Choice xmlns:a14="http://schemas.microsoft.com/office/drawing/2010/main" Requires="a14">
      <xdr:twoCellAnchor>
        <xdr:from>
          <xdr:col>1</xdr:col>
          <xdr:colOff>209550</xdr:colOff>
          <xdr:row>0</xdr:row>
          <xdr:rowOff>828675</xdr:rowOff>
        </xdr:from>
        <xdr:to>
          <xdr:col>1</xdr:col>
          <xdr:colOff>533400</xdr:colOff>
          <xdr:row>0</xdr:row>
          <xdr:rowOff>1104900</xdr:rowOff>
        </xdr:to>
        <xdr:sp macro="" textlink="">
          <xdr:nvSpPr>
            <xdr:cNvPr id="1292294" name="Button 6" hidden="1">
              <a:extLst>
                <a:ext uri="{63B3BB69-23CF-44E3-9099-C40C66FF867C}">
                  <a14:compatExt spid="_x0000_s1292294"/>
                </a:ext>
                <a:ext uri="{FF2B5EF4-FFF2-40B4-BE49-F238E27FC236}">
                  <a16:creationId xmlns:a16="http://schemas.microsoft.com/office/drawing/2014/main" id="{00000000-0008-0000-1500-000006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571500</xdr:colOff>
          <xdr:row>0</xdr:row>
          <xdr:rowOff>828675</xdr:rowOff>
        </xdr:from>
        <xdr:to>
          <xdr:col>1</xdr:col>
          <xdr:colOff>885825</xdr:colOff>
          <xdr:row>0</xdr:row>
          <xdr:rowOff>1104900</xdr:rowOff>
        </xdr:to>
        <xdr:sp macro="" textlink="">
          <xdr:nvSpPr>
            <xdr:cNvPr id="1292295" name="Button 7" hidden="1">
              <a:extLst>
                <a:ext uri="{63B3BB69-23CF-44E3-9099-C40C66FF867C}">
                  <a14:compatExt spid="_x0000_s1292295"/>
                </a:ext>
                <a:ext uri="{FF2B5EF4-FFF2-40B4-BE49-F238E27FC236}">
                  <a16:creationId xmlns:a16="http://schemas.microsoft.com/office/drawing/2014/main" id="{00000000-0008-0000-1500-000007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923925</xdr:colOff>
          <xdr:row>0</xdr:row>
          <xdr:rowOff>828675</xdr:rowOff>
        </xdr:from>
        <xdr:to>
          <xdr:col>2</xdr:col>
          <xdr:colOff>266700</xdr:colOff>
          <xdr:row>0</xdr:row>
          <xdr:rowOff>1104900</xdr:rowOff>
        </xdr:to>
        <xdr:sp macro="" textlink="">
          <xdr:nvSpPr>
            <xdr:cNvPr id="1292296" name="Button 8" hidden="1">
              <a:extLst>
                <a:ext uri="{63B3BB69-23CF-44E3-9099-C40C66FF867C}">
                  <a14:compatExt spid="_x0000_s1292296"/>
                </a:ext>
                <a:ext uri="{FF2B5EF4-FFF2-40B4-BE49-F238E27FC236}">
                  <a16:creationId xmlns:a16="http://schemas.microsoft.com/office/drawing/2014/main" id="{00000000-0008-0000-1500-000008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828675</xdr:rowOff>
        </xdr:from>
        <xdr:to>
          <xdr:col>1</xdr:col>
          <xdr:colOff>171450</xdr:colOff>
          <xdr:row>0</xdr:row>
          <xdr:rowOff>1104900</xdr:rowOff>
        </xdr:to>
        <xdr:sp macro="" textlink="">
          <xdr:nvSpPr>
            <xdr:cNvPr id="1292297" name="Button 9" hidden="1">
              <a:extLst>
                <a:ext uri="{63B3BB69-23CF-44E3-9099-C40C66FF867C}">
                  <a14:compatExt spid="_x0000_s1292297"/>
                </a:ext>
                <a:ext uri="{FF2B5EF4-FFF2-40B4-BE49-F238E27FC236}">
                  <a16:creationId xmlns:a16="http://schemas.microsoft.com/office/drawing/2014/main" id="{00000000-0008-0000-1500-000009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314325</xdr:colOff>
          <xdr:row>0</xdr:row>
          <xdr:rowOff>828675</xdr:rowOff>
        </xdr:from>
        <xdr:to>
          <xdr:col>2</xdr:col>
          <xdr:colOff>657225</xdr:colOff>
          <xdr:row>0</xdr:row>
          <xdr:rowOff>1104900</xdr:rowOff>
        </xdr:to>
        <xdr:sp macro="" textlink="">
          <xdr:nvSpPr>
            <xdr:cNvPr id="1292298" name="Button 10" hidden="1">
              <a:extLst>
                <a:ext uri="{63B3BB69-23CF-44E3-9099-C40C66FF867C}">
                  <a14:compatExt spid="_x0000_s1292298"/>
                </a:ext>
                <a:ext uri="{FF2B5EF4-FFF2-40B4-BE49-F238E27FC236}">
                  <a16:creationId xmlns:a16="http://schemas.microsoft.com/office/drawing/2014/main" id="{00000000-0008-0000-1500-00000A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695325</xdr:colOff>
          <xdr:row>0</xdr:row>
          <xdr:rowOff>828675</xdr:rowOff>
        </xdr:from>
        <xdr:to>
          <xdr:col>2</xdr:col>
          <xdr:colOff>1504950</xdr:colOff>
          <xdr:row>0</xdr:row>
          <xdr:rowOff>1104900</xdr:rowOff>
        </xdr:to>
        <xdr:sp macro="" textlink="">
          <xdr:nvSpPr>
            <xdr:cNvPr id="1292299" name="Button 11" hidden="1">
              <a:extLst>
                <a:ext uri="{63B3BB69-23CF-44E3-9099-C40C66FF867C}">
                  <a14:compatExt spid="_x0000_s1292299"/>
                </a:ext>
                <a:ext uri="{FF2B5EF4-FFF2-40B4-BE49-F238E27FC236}">
                  <a16:creationId xmlns:a16="http://schemas.microsoft.com/office/drawing/2014/main" id="{00000000-0008-0000-1500-00000B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2038350</xdr:colOff>
          <xdr:row>0</xdr:row>
          <xdr:rowOff>828675</xdr:rowOff>
        </xdr:from>
        <xdr:to>
          <xdr:col>2</xdr:col>
          <xdr:colOff>2524125</xdr:colOff>
          <xdr:row>0</xdr:row>
          <xdr:rowOff>1104900</xdr:rowOff>
        </xdr:to>
        <xdr:sp macro="" textlink="">
          <xdr:nvSpPr>
            <xdr:cNvPr id="1292301" name="Button 13" hidden="1">
              <a:extLst>
                <a:ext uri="{63B3BB69-23CF-44E3-9099-C40C66FF867C}">
                  <a14:compatExt spid="_x0000_s1292301"/>
                </a:ext>
                <a:ext uri="{FF2B5EF4-FFF2-40B4-BE49-F238E27FC236}">
                  <a16:creationId xmlns:a16="http://schemas.microsoft.com/office/drawing/2014/main" id="{00000000-0008-0000-1500-00000D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2562225</xdr:colOff>
          <xdr:row>0</xdr:row>
          <xdr:rowOff>828675</xdr:rowOff>
        </xdr:from>
        <xdr:to>
          <xdr:col>2</xdr:col>
          <xdr:colOff>3028950</xdr:colOff>
          <xdr:row>0</xdr:row>
          <xdr:rowOff>1104900</xdr:rowOff>
        </xdr:to>
        <xdr:sp macro="" textlink="">
          <xdr:nvSpPr>
            <xdr:cNvPr id="1292302" name="Button 14" hidden="1">
              <a:extLst>
                <a:ext uri="{63B3BB69-23CF-44E3-9099-C40C66FF867C}">
                  <a14:compatExt spid="_x0000_s1292302"/>
                </a:ext>
                <a:ext uri="{FF2B5EF4-FFF2-40B4-BE49-F238E27FC236}">
                  <a16:creationId xmlns:a16="http://schemas.microsoft.com/office/drawing/2014/main" id="{00000000-0008-0000-1500-00000E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3067050</xdr:colOff>
          <xdr:row>0</xdr:row>
          <xdr:rowOff>828675</xdr:rowOff>
        </xdr:from>
        <xdr:to>
          <xdr:col>3</xdr:col>
          <xdr:colOff>342900</xdr:colOff>
          <xdr:row>0</xdr:row>
          <xdr:rowOff>1104900</xdr:rowOff>
        </xdr:to>
        <xdr:sp macro="" textlink="">
          <xdr:nvSpPr>
            <xdr:cNvPr id="1292303" name="Button 15" hidden="1">
              <a:extLst>
                <a:ext uri="{63B3BB69-23CF-44E3-9099-C40C66FF867C}">
                  <a14:compatExt spid="_x0000_s1292303"/>
                </a:ext>
                <a:ext uri="{FF2B5EF4-FFF2-40B4-BE49-F238E27FC236}">
                  <a16:creationId xmlns:a16="http://schemas.microsoft.com/office/drawing/2014/main" id="{00000000-0008-0000-1500-00000F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390525</xdr:colOff>
          <xdr:row>0</xdr:row>
          <xdr:rowOff>828675</xdr:rowOff>
        </xdr:from>
        <xdr:to>
          <xdr:col>3</xdr:col>
          <xdr:colOff>1552575</xdr:colOff>
          <xdr:row>0</xdr:row>
          <xdr:rowOff>1104900</xdr:rowOff>
        </xdr:to>
        <xdr:sp macro="" textlink="">
          <xdr:nvSpPr>
            <xdr:cNvPr id="1292304" name="Button 16" hidden="1">
              <a:extLst>
                <a:ext uri="{63B3BB69-23CF-44E3-9099-C40C66FF867C}">
                  <a14:compatExt spid="_x0000_s1292304"/>
                </a:ext>
                <a:ext uri="{FF2B5EF4-FFF2-40B4-BE49-F238E27FC236}">
                  <a16:creationId xmlns:a16="http://schemas.microsoft.com/office/drawing/2014/main" id="{00000000-0008-0000-1500-000010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1590675</xdr:colOff>
          <xdr:row>0</xdr:row>
          <xdr:rowOff>828675</xdr:rowOff>
        </xdr:from>
        <xdr:to>
          <xdr:col>3</xdr:col>
          <xdr:colOff>2200275</xdr:colOff>
          <xdr:row>0</xdr:row>
          <xdr:rowOff>1104900</xdr:rowOff>
        </xdr:to>
        <xdr:sp macro="" textlink="">
          <xdr:nvSpPr>
            <xdr:cNvPr id="1292305" name="Button 17" hidden="1">
              <a:extLst>
                <a:ext uri="{63B3BB69-23CF-44E3-9099-C40C66FF867C}">
                  <a14:compatExt spid="_x0000_s1292305"/>
                </a:ext>
                <a:ext uri="{FF2B5EF4-FFF2-40B4-BE49-F238E27FC236}">
                  <a16:creationId xmlns:a16="http://schemas.microsoft.com/office/drawing/2014/main" id="{00000000-0008-0000-1500-000011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2238375</xdr:colOff>
          <xdr:row>0</xdr:row>
          <xdr:rowOff>819150</xdr:rowOff>
        </xdr:from>
        <xdr:to>
          <xdr:col>4</xdr:col>
          <xdr:colOff>695325</xdr:colOff>
          <xdr:row>0</xdr:row>
          <xdr:rowOff>1095375</xdr:rowOff>
        </xdr:to>
        <xdr:sp macro="" textlink="">
          <xdr:nvSpPr>
            <xdr:cNvPr id="1292312" name="Button 24" hidden="1">
              <a:extLst>
                <a:ext uri="{63B3BB69-23CF-44E3-9099-C40C66FF867C}">
                  <a14:compatExt spid="_x0000_s1292312"/>
                </a:ext>
                <a:ext uri="{FF2B5EF4-FFF2-40B4-BE49-F238E27FC236}">
                  <a16:creationId xmlns:a16="http://schemas.microsoft.com/office/drawing/2014/main" id="{00000000-0008-0000-1500-000018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2593975</xdr:colOff>
      <xdr:row>0</xdr:row>
      <xdr:rowOff>156369</xdr:rowOff>
    </xdr:from>
    <xdr:to>
      <xdr:col>2</xdr:col>
      <xdr:colOff>3213100</xdr:colOff>
      <xdr:row>0</xdr:row>
      <xdr:rowOff>418306</xdr:rowOff>
    </xdr:to>
    <xdr:sp macro="" textlink="">
      <xdr:nvSpPr>
        <xdr:cNvPr id="28" name="TextBox 27">
          <a:extLst>
            <a:ext uri="{FF2B5EF4-FFF2-40B4-BE49-F238E27FC236}">
              <a16:creationId xmlns:a16="http://schemas.microsoft.com/office/drawing/2014/main" id="{00000000-0008-0000-1500-00001C000000}"/>
            </a:ext>
          </a:extLst>
        </xdr:cNvPr>
        <xdr:cNvSpPr txBox="1"/>
      </xdr:nvSpPr>
      <xdr:spPr>
        <a:xfrm>
          <a:off x="4410075" y="156369"/>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3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8</xdr:col>
      <xdr:colOff>859628</xdr:colOff>
      <xdr:row>0</xdr:row>
      <xdr:rowOff>391645</xdr:rowOff>
    </xdr:from>
    <xdr:to>
      <xdr:col>9</xdr:col>
      <xdr:colOff>38097</xdr:colOff>
      <xdr:row>0</xdr:row>
      <xdr:rowOff>730569</xdr:rowOff>
    </xdr:to>
    <xdr:sp macro="" textlink="">
      <xdr:nvSpPr>
        <xdr:cNvPr id="27" name="Rectangle 26">
          <a:extLst>
            <a:ext uri="{FF2B5EF4-FFF2-40B4-BE49-F238E27FC236}">
              <a16:creationId xmlns:a16="http://schemas.microsoft.com/office/drawing/2014/main" id="{00000000-0008-0000-1500-00001B000000}"/>
            </a:ext>
          </a:extLst>
        </xdr:cNvPr>
        <xdr:cNvSpPr/>
      </xdr:nvSpPr>
      <xdr:spPr>
        <a:xfrm>
          <a:off x="14468472" y="39164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8</xdr:col>
      <xdr:colOff>857247</xdr:colOff>
      <xdr:row>0</xdr:row>
      <xdr:rowOff>0</xdr:rowOff>
    </xdr:from>
    <xdr:to>
      <xdr:col>9</xdr:col>
      <xdr:colOff>35060</xdr:colOff>
      <xdr:row>0</xdr:row>
      <xdr:rowOff>338924</xdr:rowOff>
    </xdr:to>
    <xdr:sp macro="" textlink="">
      <xdr:nvSpPr>
        <xdr:cNvPr id="29" name="Rectangle 28">
          <a:extLst>
            <a:ext uri="{FF2B5EF4-FFF2-40B4-BE49-F238E27FC236}">
              <a16:creationId xmlns:a16="http://schemas.microsoft.com/office/drawing/2014/main" id="{00000000-0008-0000-1500-00001D000000}"/>
            </a:ext>
          </a:extLst>
        </xdr:cNvPr>
        <xdr:cNvSpPr/>
      </xdr:nvSpPr>
      <xdr:spPr>
        <a:xfrm>
          <a:off x="14466091"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8</xdr:col>
      <xdr:colOff>866771</xdr:colOff>
      <xdr:row>0</xdr:row>
      <xdr:rowOff>775760</xdr:rowOff>
    </xdr:from>
    <xdr:to>
      <xdr:col>9</xdr:col>
      <xdr:colOff>44584</xdr:colOff>
      <xdr:row>0</xdr:row>
      <xdr:rowOff>1114684</xdr:rowOff>
    </xdr:to>
    <xdr:sp macro="" textlink="">
      <xdr:nvSpPr>
        <xdr:cNvPr id="30" name="Rectangle 29">
          <a:extLst>
            <a:ext uri="{FF2B5EF4-FFF2-40B4-BE49-F238E27FC236}">
              <a16:creationId xmlns:a16="http://schemas.microsoft.com/office/drawing/2014/main" id="{00000000-0008-0000-1500-00001E000000}"/>
            </a:ext>
          </a:extLst>
        </xdr:cNvPr>
        <xdr:cNvSpPr/>
      </xdr:nvSpPr>
      <xdr:spPr>
        <a:xfrm>
          <a:off x="14475615" y="775760"/>
          <a:ext cx="1440000"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mc:AlternateContent xmlns:mc="http://schemas.openxmlformats.org/markup-compatibility/2006">
    <mc:Choice xmlns:a14="http://schemas.microsoft.com/office/drawing/2010/main" Requires="a14">
      <xdr:twoCellAnchor>
        <xdr:from>
          <xdr:col>3</xdr:col>
          <xdr:colOff>142875</xdr:colOff>
          <xdr:row>0</xdr:row>
          <xdr:rowOff>123825</xdr:rowOff>
        </xdr:from>
        <xdr:to>
          <xdr:col>3</xdr:col>
          <xdr:colOff>666750</xdr:colOff>
          <xdr:row>0</xdr:row>
          <xdr:rowOff>523875</xdr:rowOff>
        </xdr:to>
        <xdr:sp macro="" textlink="">
          <xdr:nvSpPr>
            <xdr:cNvPr id="1292313" name="Button 25" hidden="1">
              <a:extLst>
                <a:ext uri="{63B3BB69-23CF-44E3-9099-C40C66FF867C}">
                  <a14:compatExt spid="_x0000_s1292313"/>
                </a:ext>
                <a:ext uri="{FF2B5EF4-FFF2-40B4-BE49-F238E27FC236}">
                  <a16:creationId xmlns:a16="http://schemas.microsoft.com/office/drawing/2014/main" id="{00000000-0008-0000-1500-000019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723900</xdr:colOff>
          <xdr:row>0</xdr:row>
          <xdr:rowOff>123825</xdr:rowOff>
        </xdr:from>
        <xdr:to>
          <xdr:col>3</xdr:col>
          <xdr:colOff>1543050</xdr:colOff>
          <xdr:row>0</xdr:row>
          <xdr:rowOff>523875</xdr:rowOff>
        </xdr:to>
        <xdr:sp macro="" textlink="">
          <xdr:nvSpPr>
            <xdr:cNvPr id="1292314" name="Button 26" hidden="1">
              <a:extLst>
                <a:ext uri="{63B3BB69-23CF-44E3-9099-C40C66FF867C}">
                  <a14:compatExt spid="_x0000_s1292314"/>
                </a:ext>
                <a:ext uri="{FF2B5EF4-FFF2-40B4-BE49-F238E27FC236}">
                  <a16:creationId xmlns:a16="http://schemas.microsoft.com/office/drawing/2014/main" id="{00000000-0008-0000-1500-00001A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123825</xdr:rowOff>
        </xdr:from>
        <xdr:to>
          <xdr:col>4</xdr:col>
          <xdr:colOff>247650</xdr:colOff>
          <xdr:row>0</xdr:row>
          <xdr:rowOff>523875</xdr:rowOff>
        </xdr:to>
        <xdr:sp macro="" textlink="">
          <xdr:nvSpPr>
            <xdr:cNvPr id="1292315" name="Button 27" descr="Environment Assessment Home" hidden="1">
              <a:extLst>
                <a:ext uri="{63B3BB69-23CF-44E3-9099-C40C66FF867C}">
                  <a14:compatExt spid="_x0000_s1292315"/>
                </a:ext>
                <a:ext uri="{FF2B5EF4-FFF2-40B4-BE49-F238E27FC236}">
                  <a16:creationId xmlns:a16="http://schemas.microsoft.com/office/drawing/2014/main" id="{00000000-0008-0000-1500-00001B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304800</xdr:colOff>
          <xdr:row>0</xdr:row>
          <xdr:rowOff>123825</xdr:rowOff>
        </xdr:from>
        <xdr:to>
          <xdr:col>4</xdr:col>
          <xdr:colOff>1238250</xdr:colOff>
          <xdr:row>0</xdr:row>
          <xdr:rowOff>523875</xdr:rowOff>
        </xdr:to>
        <xdr:sp macro="" textlink="">
          <xdr:nvSpPr>
            <xdr:cNvPr id="1292316" name="Button 28" hidden="1">
              <a:extLst>
                <a:ext uri="{63B3BB69-23CF-44E3-9099-C40C66FF867C}">
                  <a14:compatExt spid="_x0000_s1292316"/>
                </a:ext>
                <a:ext uri="{FF2B5EF4-FFF2-40B4-BE49-F238E27FC236}">
                  <a16:creationId xmlns:a16="http://schemas.microsoft.com/office/drawing/2014/main" id="{00000000-0008-0000-1500-00001C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123825</xdr:rowOff>
        </xdr:from>
        <xdr:to>
          <xdr:col>5</xdr:col>
          <xdr:colOff>800100</xdr:colOff>
          <xdr:row>0</xdr:row>
          <xdr:rowOff>523875</xdr:rowOff>
        </xdr:to>
        <xdr:sp macro="" textlink="">
          <xdr:nvSpPr>
            <xdr:cNvPr id="1292318" name="Button 30" hidden="1">
              <a:extLst>
                <a:ext uri="{63B3BB69-23CF-44E3-9099-C40C66FF867C}">
                  <a14:compatExt spid="_x0000_s1292318"/>
                </a:ext>
                <a:ext uri="{FF2B5EF4-FFF2-40B4-BE49-F238E27FC236}">
                  <a16:creationId xmlns:a16="http://schemas.microsoft.com/office/drawing/2014/main" id="{00000000-0008-0000-1500-00001EB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114300</xdr:colOff>
          <xdr:row>0</xdr:row>
          <xdr:rowOff>723900</xdr:rowOff>
        </xdr:from>
        <xdr:to>
          <xdr:col>4</xdr:col>
          <xdr:colOff>971550</xdr:colOff>
          <xdr:row>0</xdr:row>
          <xdr:rowOff>1200150</xdr:rowOff>
        </xdr:to>
        <xdr:sp macro="" textlink="">
          <xdr:nvSpPr>
            <xdr:cNvPr id="1292319" name="Group Box 31" hidden="1">
              <a:extLst>
                <a:ext uri="{63B3BB69-23CF-44E3-9099-C40C66FF867C}">
                  <a14:compatExt spid="_x0000_s1292319"/>
                </a:ext>
                <a:ext uri="{FF2B5EF4-FFF2-40B4-BE49-F238E27FC236}">
                  <a16:creationId xmlns:a16="http://schemas.microsoft.com/office/drawing/2014/main" id="{00000000-0008-0000-1500-00001FB8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2</xdr:col>
          <xdr:colOff>1524000</xdr:colOff>
          <xdr:row>0</xdr:row>
          <xdr:rowOff>828675</xdr:rowOff>
        </xdr:from>
        <xdr:to>
          <xdr:col>2</xdr:col>
          <xdr:colOff>2038350</xdr:colOff>
          <xdr:row>0</xdr:row>
          <xdr:rowOff>1123950</xdr:rowOff>
        </xdr:to>
        <xdr:sp macro="" textlink="">
          <xdr:nvSpPr>
            <xdr:cNvPr id="1292320" name="CommandButton1" hidden="1">
              <a:extLst>
                <a:ext uri="{63B3BB69-23CF-44E3-9099-C40C66FF867C}">
                  <a14:compatExt spid="_x0000_s1292320"/>
                </a:ext>
                <a:ext uri="{FF2B5EF4-FFF2-40B4-BE49-F238E27FC236}">
                  <a16:creationId xmlns:a16="http://schemas.microsoft.com/office/drawing/2014/main" id="{00000000-0008-0000-1500-000020B8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3.xml><?xml version="1.0" encoding="utf-8"?>
<xdr:wsDr xmlns:xdr="http://schemas.openxmlformats.org/drawingml/2006/spreadsheetDrawing" xmlns:a="http://schemas.openxmlformats.org/drawingml/2006/main">
  <xdr:twoCellAnchor>
    <xdr:from>
      <xdr:col>0</xdr:col>
      <xdr:colOff>59532</xdr:colOff>
      <xdr:row>0</xdr:row>
      <xdr:rowOff>107161</xdr:rowOff>
    </xdr:from>
    <xdr:to>
      <xdr:col>2</xdr:col>
      <xdr:colOff>1881188</xdr:colOff>
      <xdr:row>0</xdr:row>
      <xdr:rowOff>476255</xdr:rowOff>
    </xdr:to>
    <xdr:sp macro="" textlink="">
      <xdr:nvSpPr>
        <xdr:cNvPr id="2" name="Rectangle 1">
          <a:extLst>
            <a:ext uri="{FF2B5EF4-FFF2-40B4-BE49-F238E27FC236}">
              <a16:creationId xmlns:a16="http://schemas.microsoft.com/office/drawing/2014/main" id="{00000000-0008-0000-1600-000002000000}"/>
            </a:ext>
          </a:extLst>
        </xdr:cNvPr>
        <xdr:cNvSpPr/>
      </xdr:nvSpPr>
      <xdr:spPr>
        <a:xfrm>
          <a:off x="59532" y="107161"/>
          <a:ext cx="3643312"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Please list all Raw Materials</a:t>
          </a:r>
          <a:r>
            <a:rPr lang="en-GB" sz="1400" b="1" baseline="0"/>
            <a:t> consumed</a:t>
          </a:r>
        </a:p>
        <a:p>
          <a:pPr algn="ctr"/>
          <a:endParaRPr lang="en-GB" sz="1100"/>
        </a:p>
      </xdr:txBody>
    </xdr:sp>
    <xdr:clientData/>
  </xdr:twoCellAnchor>
  <xdr:twoCellAnchor>
    <xdr:from>
      <xdr:col>5</xdr:col>
      <xdr:colOff>452437</xdr:colOff>
      <xdr:row>0</xdr:row>
      <xdr:rowOff>23816</xdr:rowOff>
    </xdr:from>
    <xdr:to>
      <xdr:col>8</xdr:col>
      <xdr:colOff>130972</xdr:colOff>
      <xdr:row>2</xdr:row>
      <xdr:rowOff>23812</xdr:rowOff>
    </xdr:to>
    <xdr:sp macro="" textlink="">
      <xdr:nvSpPr>
        <xdr:cNvPr id="3" name="Rectangle 2">
          <a:extLst>
            <a:ext uri="{FF2B5EF4-FFF2-40B4-BE49-F238E27FC236}">
              <a16:creationId xmlns:a16="http://schemas.microsoft.com/office/drawing/2014/main" id="{00000000-0008-0000-1600-000003000000}"/>
            </a:ext>
          </a:extLst>
        </xdr:cNvPr>
        <xdr:cNvSpPr/>
      </xdr:nvSpPr>
      <xdr:spPr>
        <a:xfrm>
          <a:off x="9429750" y="23816"/>
          <a:ext cx="4298160" cy="1523996"/>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The table presents</a:t>
          </a:r>
          <a:r>
            <a:rPr lang="en-GB" sz="1200" b="1" baseline="0">
              <a:solidFill>
                <a:schemeClr val="bg1"/>
              </a:solidFill>
            </a:rPr>
            <a:t> the various raw materials and their annual consumption. 1. Add 1 row per material and and fill in the data. </a:t>
          </a:r>
          <a:br>
            <a:rPr lang="en-GB" sz="1200" b="1" baseline="0">
              <a:solidFill>
                <a:schemeClr val="bg1"/>
              </a:solidFill>
            </a:rPr>
          </a:br>
          <a:br>
            <a:rPr lang="en-GB" sz="1200" b="1" baseline="0">
              <a:solidFill>
                <a:schemeClr val="bg1"/>
              </a:solidFill>
            </a:rPr>
          </a:br>
          <a:r>
            <a:rPr lang="en-GB" sz="1200" b="1" baseline="0">
              <a:solidFill>
                <a:schemeClr val="bg1"/>
              </a:solidFill>
            </a:rPr>
            <a:t>2. Input data may be entered in the cells </a:t>
          </a:r>
          <a:r>
            <a:rPr lang="en-GB" sz="1200" b="1">
              <a:solidFill>
                <a:schemeClr val="bg1"/>
              </a:solidFill>
            </a:rPr>
            <a:t>shaded in </a:t>
          </a:r>
          <a:r>
            <a:rPr lang="en-GB" sz="1200" b="1">
              <a:solidFill>
                <a:srgbClr val="92ECF6"/>
              </a:solidFill>
            </a:rPr>
            <a:t>light blue </a:t>
          </a:r>
          <a:r>
            <a:rPr lang="en-GB" sz="1200" b="1">
              <a:solidFill>
                <a:schemeClr val="bg1"/>
              </a:solidFill>
            </a:rPr>
            <a:t>and dropdown menus are in</a:t>
          </a:r>
          <a:r>
            <a:rPr lang="en-GB" sz="1200" b="1" baseline="0">
              <a:solidFill>
                <a:schemeClr val="bg1"/>
              </a:solidFill>
            </a:rPr>
            <a:t> the cells shaded </a:t>
          </a:r>
          <a:r>
            <a:rPr lang="en-GB" sz="1200" b="1">
              <a:solidFill>
                <a:schemeClr val="bg1"/>
              </a:solidFill>
            </a:rPr>
            <a:t>in </a:t>
          </a:r>
          <a:r>
            <a:rPr lang="en-GB" sz="1200" b="1">
              <a:solidFill>
                <a:srgbClr val="FFC000"/>
              </a:solidFill>
            </a:rPr>
            <a:t>yellow</a:t>
          </a:r>
          <a:r>
            <a:rPr lang="en-GB" sz="1200" b="1">
              <a:solidFill>
                <a:schemeClr val="bg1"/>
              </a:solidFill>
            </a:rPr>
            <a:t>. </a:t>
          </a:r>
          <a:br>
            <a:rPr lang="en-GB" sz="1200" b="1">
              <a:solidFill>
                <a:schemeClr val="bg1"/>
              </a:solidFill>
            </a:rPr>
          </a:br>
          <a:endParaRPr lang="en-GB" sz="1200" b="1">
            <a:solidFill>
              <a:schemeClr val="bg1"/>
            </a:solidFill>
          </a:endParaRPr>
        </a:p>
        <a:p>
          <a:pPr algn="l"/>
          <a:r>
            <a:rPr lang="en-GB" sz="1200" b="1">
              <a:solidFill>
                <a:schemeClr val="bg1"/>
              </a:solidFill>
            </a:rPr>
            <a:t>3. Do not delete the formulae in the cells shaded in white. </a:t>
          </a:r>
        </a:p>
      </xdr:txBody>
    </xdr:sp>
    <xdr:clientData/>
  </xdr:twoCellAnchor>
  <mc:AlternateContent xmlns:mc="http://schemas.openxmlformats.org/markup-compatibility/2006">
    <mc:Choice xmlns:a14="http://schemas.microsoft.com/office/drawing/2010/main" Requires="a14">
      <xdr:twoCellAnchor>
        <xdr:from>
          <xdr:col>1</xdr:col>
          <xdr:colOff>9525</xdr:colOff>
          <xdr:row>4</xdr:row>
          <xdr:rowOff>85725</xdr:rowOff>
        </xdr:from>
        <xdr:to>
          <xdr:col>2</xdr:col>
          <xdr:colOff>304800</xdr:colOff>
          <xdr:row>5</xdr:row>
          <xdr:rowOff>152400</xdr:rowOff>
        </xdr:to>
        <xdr:sp macro="" textlink="">
          <xdr:nvSpPr>
            <xdr:cNvPr id="1293313" name="Button 1" hidden="1">
              <a:extLst>
                <a:ext uri="{63B3BB69-23CF-44E3-9099-C40C66FF867C}">
                  <a14:compatExt spid="_x0000_s1293313"/>
                </a:ext>
                <a:ext uri="{FF2B5EF4-FFF2-40B4-BE49-F238E27FC236}">
                  <a16:creationId xmlns:a16="http://schemas.microsoft.com/office/drawing/2014/main" id="{00000000-0008-0000-1600-000001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material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371475</xdr:colOff>
          <xdr:row>4</xdr:row>
          <xdr:rowOff>85725</xdr:rowOff>
        </xdr:from>
        <xdr:to>
          <xdr:col>2</xdr:col>
          <xdr:colOff>2305050</xdr:colOff>
          <xdr:row>5</xdr:row>
          <xdr:rowOff>152400</xdr:rowOff>
        </xdr:to>
        <xdr:sp macro="" textlink="">
          <xdr:nvSpPr>
            <xdr:cNvPr id="1293314" name="Button 2" hidden="1">
              <a:extLst>
                <a:ext uri="{63B3BB69-23CF-44E3-9099-C40C66FF867C}">
                  <a14:compatExt spid="_x0000_s1293314"/>
                </a:ext>
                <a:ext uri="{FF2B5EF4-FFF2-40B4-BE49-F238E27FC236}">
                  <a16:creationId xmlns:a16="http://schemas.microsoft.com/office/drawing/2014/main" id="{00000000-0008-0000-1600-000002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material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219075</xdr:colOff>
          <xdr:row>0</xdr:row>
          <xdr:rowOff>828675</xdr:rowOff>
        </xdr:from>
        <xdr:to>
          <xdr:col>1</xdr:col>
          <xdr:colOff>542925</xdr:colOff>
          <xdr:row>0</xdr:row>
          <xdr:rowOff>1095375</xdr:rowOff>
        </xdr:to>
        <xdr:sp macro="" textlink="">
          <xdr:nvSpPr>
            <xdr:cNvPr id="1293315" name="Button 3" hidden="1">
              <a:extLst>
                <a:ext uri="{63B3BB69-23CF-44E3-9099-C40C66FF867C}">
                  <a14:compatExt spid="_x0000_s1293315"/>
                </a:ext>
                <a:ext uri="{FF2B5EF4-FFF2-40B4-BE49-F238E27FC236}">
                  <a16:creationId xmlns:a16="http://schemas.microsoft.com/office/drawing/2014/main" id="{00000000-0008-0000-1600-000003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828675</xdr:rowOff>
        </xdr:from>
        <xdr:to>
          <xdr:col>1</xdr:col>
          <xdr:colOff>914400</xdr:colOff>
          <xdr:row>0</xdr:row>
          <xdr:rowOff>1095375</xdr:rowOff>
        </xdr:to>
        <xdr:sp macro="" textlink="">
          <xdr:nvSpPr>
            <xdr:cNvPr id="1293316" name="Button 4" hidden="1">
              <a:extLst>
                <a:ext uri="{63B3BB69-23CF-44E3-9099-C40C66FF867C}">
                  <a14:compatExt spid="_x0000_s1293316"/>
                </a:ext>
                <a:ext uri="{FF2B5EF4-FFF2-40B4-BE49-F238E27FC236}">
                  <a16:creationId xmlns:a16="http://schemas.microsoft.com/office/drawing/2014/main" id="{00000000-0008-0000-1600-000004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828675</xdr:rowOff>
        </xdr:from>
        <xdr:to>
          <xdr:col>2</xdr:col>
          <xdr:colOff>304800</xdr:colOff>
          <xdr:row>0</xdr:row>
          <xdr:rowOff>1095375</xdr:rowOff>
        </xdr:to>
        <xdr:sp macro="" textlink="">
          <xdr:nvSpPr>
            <xdr:cNvPr id="1293317" name="Button 5" hidden="1">
              <a:extLst>
                <a:ext uri="{63B3BB69-23CF-44E3-9099-C40C66FF867C}">
                  <a14:compatExt spid="_x0000_s1293317"/>
                </a:ext>
                <a:ext uri="{FF2B5EF4-FFF2-40B4-BE49-F238E27FC236}">
                  <a16:creationId xmlns:a16="http://schemas.microsoft.com/office/drawing/2014/main" id="{00000000-0008-0000-1600-000005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828675</xdr:rowOff>
        </xdr:from>
        <xdr:to>
          <xdr:col>1</xdr:col>
          <xdr:colOff>171450</xdr:colOff>
          <xdr:row>0</xdr:row>
          <xdr:rowOff>1095375</xdr:rowOff>
        </xdr:to>
        <xdr:sp macro="" textlink="">
          <xdr:nvSpPr>
            <xdr:cNvPr id="1293318" name="Button 6" hidden="1">
              <a:extLst>
                <a:ext uri="{63B3BB69-23CF-44E3-9099-C40C66FF867C}">
                  <a14:compatExt spid="_x0000_s1293318"/>
                </a:ext>
                <a:ext uri="{FF2B5EF4-FFF2-40B4-BE49-F238E27FC236}">
                  <a16:creationId xmlns:a16="http://schemas.microsoft.com/office/drawing/2014/main" id="{00000000-0008-0000-1600-000006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361950</xdr:colOff>
          <xdr:row>0</xdr:row>
          <xdr:rowOff>828675</xdr:rowOff>
        </xdr:from>
        <xdr:to>
          <xdr:col>2</xdr:col>
          <xdr:colOff>704850</xdr:colOff>
          <xdr:row>0</xdr:row>
          <xdr:rowOff>1095375</xdr:rowOff>
        </xdr:to>
        <xdr:sp macro="" textlink="">
          <xdr:nvSpPr>
            <xdr:cNvPr id="1293319" name="Button 7" hidden="1">
              <a:extLst>
                <a:ext uri="{63B3BB69-23CF-44E3-9099-C40C66FF867C}">
                  <a14:compatExt spid="_x0000_s1293319"/>
                </a:ext>
                <a:ext uri="{FF2B5EF4-FFF2-40B4-BE49-F238E27FC236}">
                  <a16:creationId xmlns:a16="http://schemas.microsoft.com/office/drawing/2014/main" id="{00000000-0008-0000-1600-000007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752475</xdr:colOff>
          <xdr:row>0</xdr:row>
          <xdr:rowOff>828675</xdr:rowOff>
        </xdr:from>
        <xdr:to>
          <xdr:col>2</xdr:col>
          <xdr:colOff>1562100</xdr:colOff>
          <xdr:row>0</xdr:row>
          <xdr:rowOff>1095375</xdr:rowOff>
        </xdr:to>
        <xdr:sp macro="" textlink="">
          <xdr:nvSpPr>
            <xdr:cNvPr id="1293320" name="Button 8" hidden="1">
              <a:extLst>
                <a:ext uri="{63B3BB69-23CF-44E3-9099-C40C66FF867C}">
                  <a14:compatExt spid="_x0000_s1293320"/>
                </a:ext>
                <a:ext uri="{FF2B5EF4-FFF2-40B4-BE49-F238E27FC236}">
                  <a16:creationId xmlns:a16="http://schemas.microsoft.com/office/drawing/2014/main" id="{00000000-0008-0000-1600-000008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2095500</xdr:colOff>
          <xdr:row>0</xdr:row>
          <xdr:rowOff>828675</xdr:rowOff>
        </xdr:from>
        <xdr:to>
          <xdr:col>2</xdr:col>
          <xdr:colOff>2581275</xdr:colOff>
          <xdr:row>0</xdr:row>
          <xdr:rowOff>1095375</xdr:rowOff>
        </xdr:to>
        <xdr:sp macro="" textlink="">
          <xdr:nvSpPr>
            <xdr:cNvPr id="1293322" name="Button 10" hidden="1">
              <a:extLst>
                <a:ext uri="{63B3BB69-23CF-44E3-9099-C40C66FF867C}">
                  <a14:compatExt spid="_x0000_s1293322"/>
                </a:ext>
                <a:ext uri="{FF2B5EF4-FFF2-40B4-BE49-F238E27FC236}">
                  <a16:creationId xmlns:a16="http://schemas.microsoft.com/office/drawing/2014/main" id="{00000000-0008-0000-1600-00000A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2609850</xdr:colOff>
          <xdr:row>0</xdr:row>
          <xdr:rowOff>828675</xdr:rowOff>
        </xdr:from>
        <xdr:to>
          <xdr:col>2</xdr:col>
          <xdr:colOff>3076575</xdr:colOff>
          <xdr:row>0</xdr:row>
          <xdr:rowOff>1095375</xdr:rowOff>
        </xdr:to>
        <xdr:sp macro="" textlink="">
          <xdr:nvSpPr>
            <xdr:cNvPr id="1293323" name="Button 11" hidden="1">
              <a:extLst>
                <a:ext uri="{63B3BB69-23CF-44E3-9099-C40C66FF867C}">
                  <a14:compatExt spid="_x0000_s1293323"/>
                </a:ext>
                <a:ext uri="{FF2B5EF4-FFF2-40B4-BE49-F238E27FC236}">
                  <a16:creationId xmlns:a16="http://schemas.microsoft.com/office/drawing/2014/main" id="{00000000-0008-0000-1600-00000B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3105150</xdr:colOff>
          <xdr:row>0</xdr:row>
          <xdr:rowOff>828675</xdr:rowOff>
        </xdr:from>
        <xdr:to>
          <xdr:col>3</xdr:col>
          <xdr:colOff>381000</xdr:colOff>
          <xdr:row>0</xdr:row>
          <xdr:rowOff>1095375</xdr:rowOff>
        </xdr:to>
        <xdr:sp macro="" textlink="">
          <xdr:nvSpPr>
            <xdr:cNvPr id="1293324" name="Button 12" hidden="1">
              <a:extLst>
                <a:ext uri="{63B3BB69-23CF-44E3-9099-C40C66FF867C}">
                  <a14:compatExt spid="_x0000_s1293324"/>
                </a:ext>
                <a:ext uri="{FF2B5EF4-FFF2-40B4-BE49-F238E27FC236}">
                  <a16:creationId xmlns:a16="http://schemas.microsoft.com/office/drawing/2014/main" id="{00000000-0008-0000-1600-00000C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409575</xdr:colOff>
          <xdr:row>0</xdr:row>
          <xdr:rowOff>828675</xdr:rowOff>
        </xdr:from>
        <xdr:to>
          <xdr:col>3</xdr:col>
          <xdr:colOff>1571625</xdr:colOff>
          <xdr:row>0</xdr:row>
          <xdr:rowOff>1095375</xdr:rowOff>
        </xdr:to>
        <xdr:sp macro="" textlink="">
          <xdr:nvSpPr>
            <xdr:cNvPr id="1293325" name="Button 13" hidden="1">
              <a:extLst>
                <a:ext uri="{63B3BB69-23CF-44E3-9099-C40C66FF867C}">
                  <a14:compatExt spid="_x0000_s1293325"/>
                </a:ext>
                <a:ext uri="{FF2B5EF4-FFF2-40B4-BE49-F238E27FC236}">
                  <a16:creationId xmlns:a16="http://schemas.microsoft.com/office/drawing/2014/main" id="{00000000-0008-0000-1600-00000D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828675</xdr:rowOff>
        </xdr:from>
        <xdr:to>
          <xdr:col>3</xdr:col>
          <xdr:colOff>2209800</xdr:colOff>
          <xdr:row>0</xdr:row>
          <xdr:rowOff>1095375</xdr:rowOff>
        </xdr:to>
        <xdr:sp macro="" textlink="">
          <xdr:nvSpPr>
            <xdr:cNvPr id="1293326" name="Button 14" hidden="1">
              <a:extLst>
                <a:ext uri="{63B3BB69-23CF-44E3-9099-C40C66FF867C}">
                  <a14:compatExt spid="_x0000_s1293326"/>
                </a:ext>
                <a:ext uri="{FF2B5EF4-FFF2-40B4-BE49-F238E27FC236}">
                  <a16:creationId xmlns:a16="http://schemas.microsoft.com/office/drawing/2014/main" id="{00000000-0008-0000-1600-00000E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2238375</xdr:colOff>
          <xdr:row>0</xdr:row>
          <xdr:rowOff>819150</xdr:rowOff>
        </xdr:from>
        <xdr:to>
          <xdr:col>4</xdr:col>
          <xdr:colOff>695325</xdr:colOff>
          <xdr:row>0</xdr:row>
          <xdr:rowOff>1095375</xdr:rowOff>
        </xdr:to>
        <xdr:sp macro="" textlink="">
          <xdr:nvSpPr>
            <xdr:cNvPr id="1293333" name="Button 21" hidden="1">
              <a:extLst>
                <a:ext uri="{63B3BB69-23CF-44E3-9099-C40C66FF867C}">
                  <a14:compatExt spid="_x0000_s1293333"/>
                </a:ext>
                <a:ext uri="{FF2B5EF4-FFF2-40B4-BE49-F238E27FC236}">
                  <a16:creationId xmlns:a16="http://schemas.microsoft.com/office/drawing/2014/main" id="{00000000-0008-0000-1600-000015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2035969</xdr:colOff>
      <xdr:row>0</xdr:row>
      <xdr:rowOff>154780</xdr:rowOff>
    </xdr:from>
    <xdr:to>
      <xdr:col>2</xdr:col>
      <xdr:colOff>2655094</xdr:colOff>
      <xdr:row>0</xdr:row>
      <xdr:rowOff>416717</xdr:rowOff>
    </xdr:to>
    <xdr:sp macro="" textlink="">
      <xdr:nvSpPr>
        <xdr:cNvPr id="23" name="TextBox 22">
          <a:extLst>
            <a:ext uri="{FF2B5EF4-FFF2-40B4-BE49-F238E27FC236}">
              <a16:creationId xmlns:a16="http://schemas.microsoft.com/office/drawing/2014/main" id="{00000000-0008-0000-1600-000017000000}"/>
            </a:ext>
          </a:extLst>
        </xdr:cNvPr>
        <xdr:cNvSpPr txBox="1"/>
      </xdr:nvSpPr>
      <xdr:spPr>
        <a:xfrm>
          <a:off x="3857625" y="154780"/>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4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8</xdr:col>
      <xdr:colOff>371473</xdr:colOff>
      <xdr:row>0</xdr:row>
      <xdr:rowOff>391645</xdr:rowOff>
    </xdr:from>
    <xdr:to>
      <xdr:col>8</xdr:col>
      <xdr:colOff>1812129</xdr:colOff>
      <xdr:row>0</xdr:row>
      <xdr:rowOff>730569</xdr:rowOff>
    </xdr:to>
    <xdr:sp macro="" textlink="">
      <xdr:nvSpPr>
        <xdr:cNvPr id="24" name="Rectangle 23">
          <a:extLst>
            <a:ext uri="{FF2B5EF4-FFF2-40B4-BE49-F238E27FC236}">
              <a16:creationId xmlns:a16="http://schemas.microsoft.com/office/drawing/2014/main" id="{00000000-0008-0000-1600-000018000000}"/>
            </a:ext>
          </a:extLst>
        </xdr:cNvPr>
        <xdr:cNvSpPr/>
      </xdr:nvSpPr>
      <xdr:spPr>
        <a:xfrm>
          <a:off x="13968411" y="391645"/>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8</xdr:col>
      <xdr:colOff>369092</xdr:colOff>
      <xdr:row>0</xdr:row>
      <xdr:rowOff>0</xdr:rowOff>
    </xdr:from>
    <xdr:to>
      <xdr:col>8</xdr:col>
      <xdr:colOff>1809092</xdr:colOff>
      <xdr:row>0</xdr:row>
      <xdr:rowOff>338924</xdr:rowOff>
    </xdr:to>
    <xdr:sp macro="" textlink="">
      <xdr:nvSpPr>
        <xdr:cNvPr id="25" name="Rectangle 24">
          <a:extLst>
            <a:ext uri="{FF2B5EF4-FFF2-40B4-BE49-F238E27FC236}">
              <a16:creationId xmlns:a16="http://schemas.microsoft.com/office/drawing/2014/main" id="{00000000-0008-0000-1600-000019000000}"/>
            </a:ext>
          </a:extLst>
        </xdr:cNvPr>
        <xdr:cNvSpPr/>
      </xdr:nvSpPr>
      <xdr:spPr>
        <a:xfrm>
          <a:off x="13966030" y="0"/>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8</xdr:col>
      <xdr:colOff>378616</xdr:colOff>
      <xdr:row>0</xdr:row>
      <xdr:rowOff>775760</xdr:rowOff>
    </xdr:from>
    <xdr:to>
      <xdr:col>8</xdr:col>
      <xdr:colOff>1818616</xdr:colOff>
      <xdr:row>0</xdr:row>
      <xdr:rowOff>1114684</xdr:rowOff>
    </xdr:to>
    <xdr:sp macro="" textlink="">
      <xdr:nvSpPr>
        <xdr:cNvPr id="26" name="Rectangle 25">
          <a:extLst>
            <a:ext uri="{FF2B5EF4-FFF2-40B4-BE49-F238E27FC236}">
              <a16:creationId xmlns:a16="http://schemas.microsoft.com/office/drawing/2014/main" id="{00000000-0008-0000-1600-00001A000000}"/>
            </a:ext>
          </a:extLst>
        </xdr:cNvPr>
        <xdr:cNvSpPr/>
      </xdr:nvSpPr>
      <xdr:spPr>
        <a:xfrm>
          <a:off x="13975554" y="775760"/>
          <a:ext cx="1440000"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mc:AlternateContent xmlns:mc="http://schemas.openxmlformats.org/markup-compatibility/2006">
    <mc:Choice xmlns:a14="http://schemas.microsoft.com/office/drawing/2010/main" Requires="a14">
      <xdr:twoCellAnchor>
        <xdr:from>
          <xdr:col>2</xdr:col>
          <xdr:colOff>2809875</xdr:colOff>
          <xdr:row>0</xdr:row>
          <xdr:rowOff>142875</xdr:rowOff>
        </xdr:from>
        <xdr:to>
          <xdr:col>3</xdr:col>
          <xdr:colOff>95250</xdr:colOff>
          <xdr:row>0</xdr:row>
          <xdr:rowOff>542925</xdr:rowOff>
        </xdr:to>
        <xdr:sp macro="" textlink="">
          <xdr:nvSpPr>
            <xdr:cNvPr id="1293334" name="Button 22" hidden="1">
              <a:extLst>
                <a:ext uri="{63B3BB69-23CF-44E3-9099-C40C66FF867C}">
                  <a14:compatExt spid="_x0000_s1293334"/>
                </a:ext>
                <a:ext uri="{FF2B5EF4-FFF2-40B4-BE49-F238E27FC236}">
                  <a16:creationId xmlns:a16="http://schemas.microsoft.com/office/drawing/2014/main" id="{00000000-0008-0000-1600-000016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152400</xdr:colOff>
          <xdr:row>0</xdr:row>
          <xdr:rowOff>142875</xdr:rowOff>
        </xdr:from>
        <xdr:to>
          <xdr:col>3</xdr:col>
          <xdr:colOff>971550</xdr:colOff>
          <xdr:row>0</xdr:row>
          <xdr:rowOff>542925</xdr:rowOff>
        </xdr:to>
        <xdr:sp macro="" textlink="">
          <xdr:nvSpPr>
            <xdr:cNvPr id="1293335" name="Button 23" hidden="1">
              <a:extLst>
                <a:ext uri="{63B3BB69-23CF-44E3-9099-C40C66FF867C}">
                  <a14:compatExt spid="_x0000_s1293335"/>
                </a:ext>
                <a:ext uri="{FF2B5EF4-FFF2-40B4-BE49-F238E27FC236}">
                  <a16:creationId xmlns:a16="http://schemas.microsoft.com/office/drawing/2014/main" id="{00000000-0008-0000-1600-000017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1028700</xdr:colOff>
          <xdr:row>0</xdr:row>
          <xdr:rowOff>142875</xdr:rowOff>
        </xdr:from>
        <xdr:to>
          <xdr:col>3</xdr:col>
          <xdr:colOff>2171700</xdr:colOff>
          <xdr:row>0</xdr:row>
          <xdr:rowOff>542925</xdr:rowOff>
        </xdr:to>
        <xdr:sp macro="" textlink="">
          <xdr:nvSpPr>
            <xdr:cNvPr id="1293336" name="Button 24" descr="Environment Assessment Home" hidden="1">
              <a:extLst>
                <a:ext uri="{63B3BB69-23CF-44E3-9099-C40C66FF867C}">
                  <a14:compatExt spid="_x0000_s1293336"/>
                </a:ext>
                <a:ext uri="{FF2B5EF4-FFF2-40B4-BE49-F238E27FC236}">
                  <a16:creationId xmlns:a16="http://schemas.microsoft.com/office/drawing/2014/main" id="{00000000-0008-0000-1600-000018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2228850</xdr:colOff>
          <xdr:row>0</xdr:row>
          <xdr:rowOff>142875</xdr:rowOff>
        </xdr:from>
        <xdr:to>
          <xdr:col>4</xdr:col>
          <xdr:colOff>657225</xdr:colOff>
          <xdr:row>0</xdr:row>
          <xdr:rowOff>542925</xdr:rowOff>
        </xdr:to>
        <xdr:sp macro="" textlink="">
          <xdr:nvSpPr>
            <xdr:cNvPr id="1293337" name="Button 25" hidden="1">
              <a:extLst>
                <a:ext uri="{63B3BB69-23CF-44E3-9099-C40C66FF867C}">
                  <a14:compatExt spid="_x0000_s1293337"/>
                </a:ext>
                <a:ext uri="{FF2B5EF4-FFF2-40B4-BE49-F238E27FC236}">
                  <a16:creationId xmlns:a16="http://schemas.microsoft.com/office/drawing/2014/main" id="{00000000-0008-0000-1600-000019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733425</xdr:colOff>
          <xdr:row>0</xdr:row>
          <xdr:rowOff>142875</xdr:rowOff>
        </xdr:from>
        <xdr:to>
          <xdr:col>5</xdr:col>
          <xdr:colOff>228600</xdr:colOff>
          <xdr:row>0</xdr:row>
          <xdr:rowOff>542925</xdr:rowOff>
        </xdr:to>
        <xdr:sp macro="" textlink="">
          <xdr:nvSpPr>
            <xdr:cNvPr id="1293338" name="Button 26" hidden="1">
              <a:extLst>
                <a:ext uri="{63B3BB69-23CF-44E3-9099-C40C66FF867C}">
                  <a14:compatExt spid="_x0000_s1293338"/>
                </a:ext>
                <a:ext uri="{FF2B5EF4-FFF2-40B4-BE49-F238E27FC236}">
                  <a16:creationId xmlns:a16="http://schemas.microsoft.com/office/drawing/2014/main" id="{00000000-0008-0000-1600-00001AB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114300</xdr:colOff>
          <xdr:row>0</xdr:row>
          <xdr:rowOff>733425</xdr:rowOff>
        </xdr:from>
        <xdr:to>
          <xdr:col>4</xdr:col>
          <xdr:colOff>952500</xdr:colOff>
          <xdr:row>0</xdr:row>
          <xdr:rowOff>1228725</xdr:rowOff>
        </xdr:to>
        <xdr:sp macro="" textlink="">
          <xdr:nvSpPr>
            <xdr:cNvPr id="1293339" name="Group Box 27" hidden="1">
              <a:extLst>
                <a:ext uri="{63B3BB69-23CF-44E3-9099-C40C66FF867C}">
                  <a14:compatExt spid="_x0000_s1293339"/>
                </a:ext>
                <a:ext uri="{FF2B5EF4-FFF2-40B4-BE49-F238E27FC236}">
                  <a16:creationId xmlns:a16="http://schemas.microsoft.com/office/drawing/2014/main" id="{00000000-0008-0000-1600-00001BBC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2</xdr:col>
          <xdr:colOff>1581150</xdr:colOff>
          <xdr:row>0</xdr:row>
          <xdr:rowOff>819150</xdr:rowOff>
        </xdr:from>
        <xdr:to>
          <xdr:col>2</xdr:col>
          <xdr:colOff>2095500</xdr:colOff>
          <xdr:row>0</xdr:row>
          <xdr:rowOff>1114425</xdr:rowOff>
        </xdr:to>
        <xdr:sp macro="" textlink="">
          <xdr:nvSpPr>
            <xdr:cNvPr id="1293340" name="CommandButton1" hidden="1">
              <a:extLst>
                <a:ext uri="{63B3BB69-23CF-44E3-9099-C40C66FF867C}">
                  <a14:compatExt spid="_x0000_s1293340"/>
                </a:ext>
                <a:ext uri="{FF2B5EF4-FFF2-40B4-BE49-F238E27FC236}">
                  <a16:creationId xmlns:a16="http://schemas.microsoft.com/office/drawing/2014/main" id="{00000000-0008-0000-1600-00001CBC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4.xml><?xml version="1.0" encoding="utf-8"?>
<xdr:wsDr xmlns:xdr="http://schemas.openxmlformats.org/drawingml/2006/spreadsheetDrawing" xmlns:a="http://schemas.openxmlformats.org/drawingml/2006/main">
  <xdr:twoCellAnchor>
    <xdr:from>
      <xdr:col>0</xdr:col>
      <xdr:colOff>59532</xdr:colOff>
      <xdr:row>0</xdr:row>
      <xdr:rowOff>107157</xdr:rowOff>
    </xdr:from>
    <xdr:to>
      <xdr:col>2</xdr:col>
      <xdr:colOff>2155032</xdr:colOff>
      <xdr:row>0</xdr:row>
      <xdr:rowOff>476251</xdr:rowOff>
    </xdr:to>
    <xdr:sp macro="" textlink="">
      <xdr:nvSpPr>
        <xdr:cNvPr id="2" name="Rectangle 1">
          <a:extLst>
            <a:ext uri="{FF2B5EF4-FFF2-40B4-BE49-F238E27FC236}">
              <a16:creationId xmlns:a16="http://schemas.microsoft.com/office/drawing/2014/main" id="{00000000-0008-0000-1700-000002000000}"/>
            </a:ext>
          </a:extLst>
        </xdr:cNvPr>
        <xdr:cNvSpPr/>
      </xdr:nvSpPr>
      <xdr:spPr>
        <a:xfrm>
          <a:off x="59532" y="107157"/>
          <a:ext cx="3917156"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Waste inventory</a:t>
          </a:r>
          <a:endParaRPr lang="en-GB" sz="1400" b="1" baseline="0"/>
        </a:p>
        <a:p>
          <a:pPr algn="ctr"/>
          <a:endParaRPr lang="en-GB" sz="1100"/>
        </a:p>
      </xdr:txBody>
    </xdr:sp>
    <xdr:clientData/>
  </xdr:twoCellAnchor>
  <xdr:twoCellAnchor>
    <xdr:from>
      <xdr:col>5</xdr:col>
      <xdr:colOff>738187</xdr:colOff>
      <xdr:row>0</xdr:row>
      <xdr:rowOff>23812</xdr:rowOff>
    </xdr:from>
    <xdr:to>
      <xdr:col>6</xdr:col>
      <xdr:colOff>988219</xdr:colOff>
      <xdr:row>2</xdr:row>
      <xdr:rowOff>107156</xdr:rowOff>
    </xdr:to>
    <xdr:sp macro="" textlink="">
      <xdr:nvSpPr>
        <xdr:cNvPr id="3" name="Rectangle 2">
          <a:extLst>
            <a:ext uri="{FF2B5EF4-FFF2-40B4-BE49-F238E27FC236}">
              <a16:creationId xmlns:a16="http://schemas.microsoft.com/office/drawing/2014/main" id="{00000000-0008-0000-1700-000003000000}"/>
            </a:ext>
          </a:extLst>
        </xdr:cNvPr>
        <xdr:cNvSpPr/>
      </xdr:nvSpPr>
      <xdr:spPr>
        <a:xfrm>
          <a:off x="9715500" y="23812"/>
          <a:ext cx="4381500" cy="1607344"/>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200" b="1">
              <a:solidFill>
                <a:schemeClr val="bg1"/>
              </a:solidFill>
            </a:rPr>
            <a:t>The table presents</a:t>
          </a:r>
          <a:r>
            <a:rPr lang="en-GB" sz="1200" b="1" baseline="0">
              <a:solidFill>
                <a:schemeClr val="bg1"/>
              </a:solidFill>
            </a:rPr>
            <a:t> the various waste streams emitted.  </a:t>
          </a:r>
          <a:br>
            <a:rPr lang="en-GB" sz="1200" b="1" baseline="0">
              <a:solidFill>
                <a:schemeClr val="bg1"/>
              </a:solidFill>
            </a:rPr>
          </a:br>
          <a:r>
            <a:rPr lang="en-GB" sz="1200" b="1" baseline="0">
              <a:solidFill>
                <a:schemeClr val="bg1"/>
              </a:solidFill>
            </a:rPr>
            <a:t>1. Add 1 row per stream and fill in the data. </a:t>
          </a:r>
          <a:br>
            <a:rPr lang="en-GB" sz="1200" b="1" baseline="0">
              <a:solidFill>
                <a:schemeClr val="bg1"/>
              </a:solidFill>
            </a:rPr>
          </a:br>
          <a:br>
            <a:rPr lang="en-GB" sz="1200" b="1" baseline="0">
              <a:solidFill>
                <a:schemeClr val="bg1"/>
              </a:solidFill>
            </a:rPr>
          </a:br>
          <a:r>
            <a:rPr lang="en-GB" sz="1200" b="1" baseline="0">
              <a:solidFill>
                <a:schemeClr val="bg1"/>
              </a:solidFill>
            </a:rPr>
            <a:t>2. Input data may be entered in the cells </a:t>
          </a:r>
          <a:r>
            <a:rPr lang="en-GB" sz="1200" b="1">
              <a:solidFill>
                <a:schemeClr val="bg1"/>
              </a:solidFill>
            </a:rPr>
            <a:t>shaded in </a:t>
          </a:r>
          <a:r>
            <a:rPr lang="en-GB" sz="1200" b="1">
              <a:solidFill>
                <a:srgbClr val="92ECF6"/>
              </a:solidFill>
            </a:rPr>
            <a:t>light blue </a:t>
          </a:r>
          <a:r>
            <a:rPr lang="en-GB" sz="1200" b="1">
              <a:solidFill>
                <a:schemeClr val="bg1"/>
              </a:solidFill>
            </a:rPr>
            <a:t>and dropdown menus are in</a:t>
          </a:r>
          <a:r>
            <a:rPr lang="en-GB" sz="1200" b="1" baseline="0">
              <a:solidFill>
                <a:schemeClr val="bg1"/>
              </a:solidFill>
            </a:rPr>
            <a:t> the cells shaded </a:t>
          </a:r>
          <a:r>
            <a:rPr lang="en-GB" sz="1200" b="1">
              <a:solidFill>
                <a:schemeClr val="bg1"/>
              </a:solidFill>
            </a:rPr>
            <a:t>in </a:t>
          </a:r>
          <a:r>
            <a:rPr lang="en-GB" sz="1200" b="1">
              <a:solidFill>
                <a:srgbClr val="FFC000"/>
              </a:solidFill>
            </a:rPr>
            <a:t>yellow</a:t>
          </a:r>
          <a:r>
            <a:rPr lang="en-GB" sz="1200" b="1">
              <a:solidFill>
                <a:schemeClr val="bg1"/>
              </a:solidFill>
            </a:rPr>
            <a:t>. </a:t>
          </a:r>
          <a:br>
            <a:rPr lang="en-GB" sz="1200" b="1">
              <a:solidFill>
                <a:schemeClr val="bg1"/>
              </a:solidFill>
            </a:rPr>
          </a:br>
          <a:br>
            <a:rPr lang="en-GB" sz="1200" b="1">
              <a:solidFill>
                <a:schemeClr val="bg1"/>
              </a:solidFill>
            </a:rPr>
          </a:br>
          <a:r>
            <a:rPr lang="en-GB" sz="1200" b="1">
              <a:solidFill>
                <a:schemeClr val="bg1"/>
              </a:solidFill>
            </a:rPr>
            <a:t>3. Do not delete the formulae in the cells shaded in white. </a:t>
          </a:r>
        </a:p>
      </xdr:txBody>
    </xdr:sp>
    <xdr:clientData/>
  </xdr:twoCellAnchor>
  <mc:AlternateContent xmlns:mc="http://schemas.openxmlformats.org/markup-compatibility/2006">
    <mc:Choice xmlns:a14="http://schemas.microsoft.com/office/drawing/2010/main" Requires="a14">
      <xdr:twoCellAnchor>
        <xdr:from>
          <xdr:col>1</xdr:col>
          <xdr:colOff>9525</xdr:colOff>
          <xdr:row>4</xdr:row>
          <xdr:rowOff>85725</xdr:rowOff>
        </xdr:from>
        <xdr:to>
          <xdr:col>2</xdr:col>
          <xdr:colOff>304800</xdr:colOff>
          <xdr:row>5</xdr:row>
          <xdr:rowOff>152400</xdr:rowOff>
        </xdr:to>
        <xdr:sp macro="" textlink="">
          <xdr:nvSpPr>
            <xdr:cNvPr id="1294337" name="Button 1" hidden="1">
              <a:extLst>
                <a:ext uri="{63B3BB69-23CF-44E3-9099-C40C66FF867C}">
                  <a14:compatExt spid="_x0000_s1294337"/>
                </a:ext>
                <a:ext uri="{FF2B5EF4-FFF2-40B4-BE49-F238E27FC236}">
                  <a16:creationId xmlns:a16="http://schemas.microsoft.com/office/drawing/2014/main" id="{00000000-0008-0000-1700-000001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waste stream</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371475</xdr:colOff>
          <xdr:row>4</xdr:row>
          <xdr:rowOff>85725</xdr:rowOff>
        </xdr:from>
        <xdr:to>
          <xdr:col>2</xdr:col>
          <xdr:colOff>2305050</xdr:colOff>
          <xdr:row>5</xdr:row>
          <xdr:rowOff>152400</xdr:rowOff>
        </xdr:to>
        <xdr:sp macro="" textlink="">
          <xdr:nvSpPr>
            <xdr:cNvPr id="1294338" name="Button 2" hidden="1">
              <a:extLst>
                <a:ext uri="{63B3BB69-23CF-44E3-9099-C40C66FF867C}">
                  <a14:compatExt spid="_x0000_s1294338"/>
                </a:ext>
                <a:ext uri="{FF2B5EF4-FFF2-40B4-BE49-F238E27FC236}">
                  <a16:creationId xmlns:a16="http://schemas.microsoft.com/office/drawing/2014/main" id="{00000000-0008-0000-1700-000002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waste stream</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2381250</xdr:colOff>
          <xdr:row>4</xdr:row>
          <xdr:rowOff>85725</xdr:rowOff>
        </xdr:from>
        <xdr:to>
          <xdr:col>3</xdr:col>
          <xdr:colOff>1666875</xdr:colOff>
          <xdr:row>5</xdr:row>
          <xdr:rowOff>152400</xdr:rowOff>
        </xdr:to>
        <xdr:sp macro="" textlink="">
          <xdr:nvSpPr>
            <xdr:cNvPr id="1294341" name="Button 5" hidden="1">
              <a:extLst>
                <a:ext uri="{63B3BB69-23CF-44E3-9099-C40C66FF867C}">
                  <a14:compatExt spid="_x0000_s1294341"/>
                </a:ext>
                <a:ext uri="{FF2B5EF4-FFF2-40B4-BE49-F238E27FC236}">
                  <a16:creationId xmlns:a16="http://schemas.microsoft.com/office/drawing/2014/main" id="{00000000-0008-0000-1700-000005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Clear the information of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209550</xdr:colOff>
          <xdr:row>0</xdr:row>
          <xdr:rowOff>819150</xdr:rowOff>
        </xdr:from>
        <xdr:to>
          <xdr:col>1</xdr:col>
          <xdr:colOff>533400</xdr:colOff>
          <xdr:row>0</xdr:row>
          <xdr:rowOff>1104900</xdr:rowOff>
        </xdr:to>
        <xdr:sp macro="" textlink="">
          <xdr:nvSpPr>
            <xdr:cNvPr id="1294342" name="Button 6" hidden="1">
              <a:extLst>
                <a:ext uri="{63B3BB69-23CF-44E3-9099-C40C66FF867C}">
                  <a14:compatExt spid="_x0000_s1294342"/>
                </a:ext>
                <a:ext uri="{FF2B5EF4-FFF2-40B4-BE49-F238E27FC236}">
                  <a16:creationId xmlns:a16="http://schemas.microsoft.com/office/drawing/2014/main" id="{00000000-0008-0000-1700-000006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571500</xdr:colOff>
          <xdr:row>0</xdr:row>
          <xdr:rowOff>819150</xdr:rowOff>
        </xdr:from>
        <xdr:to>
          <xdr:col>1</xdr:col>
          <xdr:colOff>885825</xdr:colOff>
          <xdr:row>0</xdr:row>
          <xdr:rowOff>1104900</xdr:rowOff>
        </xdr:to>
        <xdr:sp macro="" textlink="">
          <xdr:nvSpPr>
            <xdr:cNvPr id="1294343" name="Button 7" hidden="1">
              <a:extLst>
                <a:ext uri="{63B3BB69-23CF-44E3-9099-C40C66FF867C}">
                  <a14:compatExt spid="_x0000_s1294343"/>
                </a:ext>
                <a:ext uri="{FF2B5EF4-FFF2-40B4-BE49-F238E27FC236}">
                  <a16:creationId xmlns:a16="http://schemas.microsoft.com/office/drawing/2014/main" id="{00000000-0008-0000-1700-000007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923925</xdr:colOff>
          <xdr:row>0</xdr:row>
          <xdr:rowOff>819150</xdr:rowOff>
        </xdr:from>
        <xdr:to>
          <xdr:col>2</xdr:col>
          <xdr:colOff>266700</xdr:colOff>
          <xdr:row>0</xdr:row>
          <xdr:rowOff>1104900</xdr:rowOff>
        </xdr:to>
        <xdr:sp macro="" textlink="">
          <xdr:nvSpPr>
            <xdr:cNvPr id="1294344" name="Button 8" hidden="1">
              <a:extLst>
                <a:ext uri="{63B3BB69-23CF-44E3-9099-C40C66FF867C}">
                  <a14:compatExt spid="_x0000_s1294344"/>
                </a:ext>
                <a:ext uri="{FF2B5EF4-FFF2-40B4-BE49-F238E27FC236}">
                  <a16:creationId xmlns:a16="http://schemas.microsoft.com/office/drawing/2014/main" id="{00000000-0008-0000-1700-000008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819150</xdr:rowOff>
        </xdr:from>
        <xdr:to>
          <xdr:col>1</xdr:col>
          <xdr:colOff>171450</xdr:colOff>
          <xdr:row>0</xdr:row>
          <xdr:rowOff>1104900</xdr:rowOff>
        </xdr:to>
        <xdr:sp macro="" textlink="">
          <xdr:nvSpPr>
            <xdr:cNvPr id="1294345" name="Button 9" hidden="1">
              <a:extLst>
                <a:ext uri="{63B3BB69-23CF-44E3-9099-C40C66FF867C}">
                  <a14:compatExt spid="_x0000_s1294345"/>
                </a:ext>
                <a:ext uri="{FF2B5EF4-FFF2-40B4-BE49-F238E27FC236}">
                  <a16:creationId xmlns:a16="http://schemas.microsoft.com/office/drawing/2014/main" id="{00000000-0008-0000-1700-000009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314325</xdr:colOff>
          <xdr:row>0</xdr:row>
          <xdr:rowOff>819150</xdr:rowOff>
        </xdr:from>
        <xdr:to>
          <xdr:col>2</xdr:col>
          <xdr:colOff>657225</xdr:colOff>
          <xdr:row>0</xdr:row>
          <xdr:rowOff>1104900</xdr:rowOff>
        </xdr:to>
        <xdr:sp macro="" textlink="">
          <xdr:nvSpPr>
            <xdr:cNvPr id="1294346" name="Button 10" hidden="1">
              <a:extLst>
                <a:ext uri="{63B3BB69-23CF-44E3-9099-C40C66FF867C}">
                  <a14:compatExt spid="_x0000_s1294346"/>
                </a:ext>
                <a:ext uri="{FF2B5EF4-FFF2-40B4-BE49-F238E27FC236}">
                  <a16:creationId xmlns:a16="http://schemas.microsoft.com/office/drawing/2014/main" id="{00000000-0008-0000-1700-00000A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695325</xdr:colOff>
          <xdr:row>0</xdr:row>
          <xdr:rowOff>819150</xdr:rowOff>
        </xdr:from>
        <xdr:to>
          <xdr:col>2</xdr:col>
          <xdr:colOff>1504950</xdr:colOff>
          <xdr:row>0</xdr:row>
          <xdr:rowOff>1104900</xdr:rowOff>
        </xdr:to>
        <xdr:sp macro="" textlink="">
          <xdr:nvSpPr>
            <xdr:cNvPr id="1294347" name="Button 11" hidden="1">
              <a:extLst>
                <a:ext uri="{63B3BB69-23CF-44E3-9099-C40C66FF867C}">
                  <a14:compatExt spid="_x0000_s1294347"/>
                </a:ext>
                <a:ext uri="{FF2B5EF4-FFF2-40B4-BE49-F238E27FC236}">
                  <a16:creationId xmlns:a16="http://schemas.microsoft.com/office/drawing/2014/main" id="{00000000-0008-0000-1700-00000B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2038350</xdr:colOff>
          <xdr:row>0</xdr:row>
          <xdr:rowOff>819150</xdr:rowOff>
        </xdr:from>
        <xdr:to>
          <xdr:col>2</xdr:col>
          <xdr:colOff>2524125</xdr:colOff>
          <xdr:row>0</xdr:row>
          <xdr:rowOff>1104900</xdr:rowOff>
        </xdr:to>
        <xdr:sp macro="" textlink="">
          <xdr:nvSpPr>
            <xdr:cNvPr id="1294349" name="Button 13" hidden="1">
              <a:extLst>
                <a:ext uri="{63B3BB69-23CF-44E3-9099-C40C66FF867C}">
                  <a14:compatExt spid="_x0000_s1294349"/>
                </a:ext>
                <a:ext uri="{FF2B5EF4-FFF2-40B4-BE49-F238E27FC236}">
                  <a16:creationId xmlns:a16="http://schemas.microsoft.com/office/drawing/2014/main" id="{00000000-0008-0000-1700-00000D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2562225</xdr:colOff>
          <xdr:row>0</xdr:row>
          <xdr:rowOff>819150</xdr:rowOff>
        </xdr:from>
        <xdr:to>
          <xdr:col>2</xdr:col>
          <xdr:colOff>3028950</xdr:colOff>
          <xdr:row>0</xdr:row>
          <xdr:rowOff>1104900</xdr:rowOff>
        </xdr:to>
        <xdr:sp macro="" textlink="">
          <xdr:nvSpPr>
            <xdr:cNvPr id="1294350" name="Button 14" hidden="1">
              <a:extLst>
                <a:ext uri="{63B3BB69-23CF-44E3-9099-C40C66FF867C}">
                  <a14:compatExt spid="_x0000_s1294350"/>
                </a:ext>
                <a:ext uri="{FF2B5EF4-FFF2-40B4-BE49-F238E27FC236}">
                  <a16:creationId xmlns:a16="http://schemas.microsoft.com/office/drawing/2014/main" id="{00000000-0008-0000-1700-00000E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3067050</xdr:colOff>
          <xdr:row>0</xdr:row>
          <xdr:rowOff>819150</xdr:rowOff>
        </xdr:from>
        <xdr:to>
          <xdr:col>3</xdr:col>
          <xdr:colOff>342900</xdr:colOff>
          <xdr:row>0</xdr:row>
          <xdr:rowOff>1104900</xdr:rowOff>
        </xdr:to>
        <xdr:sp macro="" textlink="">
          <xdr:nvSpPr>
            <xdr:cNvPr id="1294351" name="Button 15" hidden="1">
              <a:extLst>
                <a:ext uri="{63B3BB69-23CF-44E3-9099-C40C66FF867C}">
                  <a14:compatExt spid="_x0000_s1294351"/>
                </a:ext>
                <a:ext uri="{FF2B5EF4-FFF2-40B4-BE49-F238E27FC236}">
                  <a16:creationId xmlns:a16="http://schemas.microsoft.com/office/drawing/2014/main" id="{00000000-0008-0000-1700-00000F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390525</xdr:colOff>
          <xdr:row>0</xdr:row>
          <xdr:rowOff>819150</xdr:rowOff>
        </xdr:from>
        <xdr:to>
          <xdr:col>3</xdr:col>
          <xdr:colOff>1552575</xdr:colOff>
          <xdr:row>0</xdr:row>
          <xdr:rowOff>1104900</xdr:rowOff>
        </xdr:to>
        <xdr:sp macro="" textlink="">
          <xdr:nvSpPr>
            <xdr:cNvPr id="1294352" name="Button 16" hidden="1">
              <a:extLst>
                <a:ext uri="{63B3BB69-23CF-44E3-9099-C40C66FF867C}">
                  <a14:compatExt spid="_x0000_s1294352"/>
                </a:ext>
                <a:ext uri="{FF2B5EF4-FFF2-40B4-BE49-F238E27FC236}">
                  <a16:creationId xmlns:a16="http://schemas.microsoft.com/office/drawing/2014/main" id="{00000000-0008-0000-1700-000010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1590675</xdr:colOff>
          <xdr:row>0</xdr:row>
          <xdr:rowOff>819150</xdr:rowOff>
        </xdr:from>
        <xdr:to>
          <xdr:col>3</xdr:col>
          <xdr:colOff>2200275</xdr:colOff>
          <xdr:row>0</xdr:row>
          <xdr:rowOff>1104900</xdr:rowOff>
        </xdr:to>
        <xdr:sp macro="" textlink="">
          <xdr:nvSpPr>
            <xdr:cNvPr id="1294353" name="Button 17" hidden="1">
              <a:extLst>
                <a:ext uri="{63B3BB69-23CF-44E3-9099-C40C66FF867C}">
                  <a14:compatExt spid="_x0000_s1294353"/>
                </a:ext>
                <a:ext uri="{FF2B5EF4-FFF2-40B4-BE49-F238E27FC236}">
                  <a16:creationId xmlns:a16="http://schemas.microsoft.com/office/drawing/2014/main" id="{00000000-0008-0000-1700-000011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2238375</xdr:colOff>
          <xdr:row>0</xdr:row>
          <xdr:rowOff>809625</xdr:rowOff>
        </xdr:from>
        <xdr:to>
          <xdr:col>4</xdr:col>
          <xdr:colOff>695325</xdr:colOff>
          <xdr:row>0</xdr:row>
          <xdr:rowOff>1095375</xdr:rowOff>
        </xdr:to>
        <xdr:sp macro="" textlink="">
          <xdr:nvSpPr>
            <xdr:cNvPr id="1294360" name="Button 24" hidden="1">
              <a:extLst>
                <a:ext uri="{63B3BB69-23CF-44E3-9099-C40C66FF867C}">
                  <a14:compatExt spid="_x0000_s1294360"/>
                </a:ext>
                <a:ext uri="{FF2B5EF4-FFF2-40B4-BE49-F238E27FC236}">
                  <a16:creationId xmlns:a16="http://schemas.microsoft.com/office/drawing/2014/main" id="{00000000-0008-0000-1700-000018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2274094</xdr:colOff>
      <xdr:row>0</xdr:row>
      <xdr:rowOff>154781</xdr:rowOff>
    </xdr:from>
    <xdr:to>
      <xdr:col>2</xdr:col>
      <xdr:colOff>2893219</xdr:colOff>
      <xdr:row>0</xdr:row>
      <xdr:rowOff>416718</xdr:rowOff>
    </xdr:to>
    <xdr:sp macro="" textlink="">
      <xdr:nvSpPr>
        <xdr:cNvPr id="26" name="TextBox 25">
          <a:extLst>
            <a:ext uri="{FF2B5EF4-FFF2-40B4-BE49-F238E27FC236}">
              <a16:creationId xmlns:a16="http://schemas.microsoft.com/office/drawing/2014/main" id="{00000000-0008-0000-1700-00001A000000}"/>
            </a:ext>
          </a:extLst>
        </xdr:cNvPr>
        <xdr:cNvSpPr txBox="1"/>
      </xdr:nvSpPr>
      <xdr:spPr>
        <a:xfrm>
          <a:off x="4095750" y="154781"/>
          <a:ext cx="619125" cy="261937"/>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5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xdr:twoCellAnchor>
    <xdr:from>
      <xdr:col>7</xdr:col>
      <xdr:colOff>526253</xdr:colOff>
      <xdr:row>0</xdr:row>
      <xdr:rowOff>570239</xdr:rowOff>
    </xdr:from>
    <xdr:to>
      <xdr:col>7</xdr:col>
      <xdr:colOff>1966909</xdr:colOff>
      <xdr:row>0</xdr:row>
      <xdr:rowOff>909163</xdr:rowOff>
    </xdr:to>
    <xdr:sp macro="" textlink="">
      <xdr:nvSpPr>
        <xdr:cNvPr id="27" name="Rectangle 26">
          <a:extLst>
            <a:ext uri="{FF2B5EF4-FFF2-40B4-BE49-F238E27FC236}">
              <a16:creationId xmlns:a16="http://schemas.microsoft.com/office/drawing/2014/main" id="{00000000-0008-0000-1700-00001B000000}"/>
            </a:ext>
          </a:extLst>
        </xdr:cNvPr>
        <xdr:cNvSpPr/>
      </xdr:nvSpPr>
      <xdr:spPr>
        <a:xfrm>
          <a:off x="14801847" y="570239"/>
          <a:ext cx="1440656" cy="338924"/>
        </a:xfrm>
        <a:prstGeom prst="rect">
          <a:avLst/>
        </a:prstGeom>
        <a:solidFill>
          <a:sysClr val="window" lastClr="FFFFFF"/>
        </a:solidFill>
        <a:ln>
          <a:solidFill>
            <a:sysClr val="windowText" lastClr="0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Formula/calculation</a:t>
          </a:r>
        </a:p>
      </xdr:txBody>
    </xdr:sp>
    <xdr:clientData/>
  </xdr:twoCellAnchor>
  <xdr:twoCellAnchor>
    <xdr:from>
      <xdr:col>7</xdr:col>
      <xdr:colOff>523872</xdr:colOff>
      <xdr:row>0</xdr:row>
      <xdr:rowOff>178594</xdr:rowOff>
    </xdr:from>
    <xdr:to>
      <xdr:col>7</xdr:col>
      <xdr:colOff>1963872</xdr:colOff>
      <xdr:row>0</xdr:row>
      <xdr:rowOff>517518</xdr:rowOff>
    </xdr:to>
    <xdr:sp macro="" textlink="">
      <xdr:nvSpPr>
        <xdr:cNvPr id="28" name="Rectangle 27">
          <a:extLst>
            <a:ext uri="{FF2B5EF4-FFF2-40B4-BE49-F238E27FC236}">
              <a16:creationId xmlns:a16="http://schemas.microsoft.com/office/drawing/2014/main" id="{00000000-0008-0000-1700-00001C000000}"/>
            </a:ext>
          </a:extLst>
        </xdr:cNvPr>
        <xdr:cNvSpPr/>
      </xdr:nvSpPr>
      <xdr:spPr>
        <a:xfrm>
          <a:off x="14799466" y="178594"/>
          <a:ext cx="1440000" cy="338924"/>
        </a:xfrm>
        <a:prstGeom prst="rect">
          <a:avLst/>
        </a:prstGeom>
        <a:solidFill>
          <a:srgbClr val="C9F6FF"/>
        </a:solidFill>
        <a:ln>
          <a:solidFill>
            <a:srgbClr val="C9F6FF"/>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User input</a:t>
          </a:r>
        </a:p>
      </xdr:txBody>
    </xdr:sp>
    <xdr:clientData/>
  </xdr:twoCellAnchor>
  <xdr:twoCellAnchor>
    <xdr:from>
      <xdr:col>7</xdr:col>
      <xdr:colOff>533396</xdr:colOff>
      <xdr:row>0</xdr:row>
      <xdr:rowOff>954354</xdr:rowOff>
    </xdr:from>
    <xdr:to>
      <xdr:col>7</xdr:col>
      <xdr:colOff>1973396</xdr:colOff>
      <xdr:row>0</xdr:row>
      <xdr:rowOff>1293278</xdr:rowOff>
    </xdr:to>
    <xdr:sp macro="" textlink="">
      <xdr:nvSpPr>
        <xdr:cNvPr id="29" name="Rectangle 28">
          <a:extLst>
            <a:ext uri="{FF2B5EF4-FFF2-40B4-BE49-F238E27FC236}">
              <a16:creationId xmlns:a16="http://schemas.microsoft.com/office/drawing/2014/main" id="{00000000-0008-0000-1700-00001D000000}"/>
            </a:ext>
          </a:extLst>
        </xdr:cNvPr>
        <xdr:cNvSpPr/>
      </xdr:nvSpPr>
      <xdr:spPr>
        <a:xfrm>
          <a:off x="14808990" y="954354"/>
          <a:ext cx="1440000" cy="338924"/>
        </a:xfrm>
        <a:prstGeom prst="rect">
          <a:avLst/>
        </a:prstGeom>
        <a:solidFill>
          <a:schemeClr val="accent4">
            <a:lumMod val="40000"/>
            <a:lumOff val="60000"/>
          </a:schemeClr>
        </a:solidFill>
        <a:ln>
          <a:solidFill>
            <a:schemeClr val="accent4">
              <a:lumMod val="60000"/>
              <a:lumOff val="40000"/>
            </a:schemeClr>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100">
              <a:solidFill>
                <a:sysClr val="windowText" lastClr="000000"/>
              </a:solidFill>
            </a:rPr>
            <a:t>Dropdown</a:t>
          </a:r>
          <a:r>
            <a:rPr lang="en-GB" sz="1100" baseline="0">
              <a:solidFill>
                <a:sysClr val="windowText" lastClr="000000"/>
              </a:solidFill>
            </a:rPr>
            <a:t> menu</a:t>
          </a:r>
          <a:endParaRPr lang="en-GB" sz="1100">
            <a:solidFill>
              <a:sysClr val="windowText" lastClr="000000"/>
            </a:solidFill>
          </a:endParaRPr>
        </a:p>
      </xdr:txBody>
    </xdr:sp>
    <xdr:clientData/>
  </xdr:twoCellAnchor>
  <mc:AlternateContent xmlns:mc="http://schemas.openxmlformats.org/markup-compatibility/2006">
    <mc:Choice xmlns:a14="http://schemas.microsoft.com/office/drawing/2010/main" Requires="a14">
      <xdr:twoCellAnchor>
        <xdr:from>
          <xdr:col>2</xdr:col>
          <xdr:colOff>3143250</xdr:colOff>
          <xdr:row>0</xdr:row>
          <xdr:rowOff>133350</xdr:rowOff>
        </xdr:from>
        <xdr:to>
          <xdr:col>3</xdr:col>
          <xdr:colOff>428625</xdr:colOff>
          <xdr:row>0</xdr:row>
          <xdr:rowOff>533400</xdr:rowOff>
        </xdr:to>
        <xdr:sp macro="" textlink="">
          <xdr:nvSpPr>
            <xdr:cNvPr id="1294361" name="Button 25" hidden="1">
              <a:extLst>
                <a:ext uri="{63B3BB69-23CF-44E3-9099-C40C66FF867C}">
                  <a14:compatExt spid="_x0000_s1294361"/>
                </a:ext>
                <a:ext uri="{FF2B5EF4-FFF2-40B4-BE49-F238E27FC236}">
                  <a16:creationId xmlns:a16="http://schemas.microsoft.com/office/drawing/2014/main" id="{00000000-0008-0000-1700-000019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485775</xdr:colOff>
          <xdr:row>0</xdr:row>
          <xdr:rowOff>133350</xdr:rowOff>
        </xdr:from>
        <xdr:to>
          <xdr:col>3</xdr:col>
          <xdr:colOff>1304925</xdr:colOff>
          <xdr:row>0</xdr:row>
          <xdr:rowOff>533400</xdr:rowOff>
        </xdr:to>
        <xdr:sp macro="" textlink="">
          <xdr:nvSpPr>
            <xdr:cNvPr id="1294362" name="Button 26" hidden="1">
              <a:extLst>
                <a:ext uri="{63B3BB69-23CF-44E3-9099-C40C66FF867C}">
                  <a14:compatExt spid="_x0000_s1294362"/>
                </a:ext>
                <a:ext uri="{FF2B5EF4-FFF2-40B4-BE49-F238E27FC236}">
                  <a16:creationId xmlns:a16="http://schemas.microsoft.com/office/drawing/2014/main" id="{00000000-0008-0000-1700-00001A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1362075</xdr:colOff>
          <xdr:row>0</xdr:row>
          <xdr:rowOff>133350</xdr:rowOff>
        </xdr:from>
        <xdr:to>
          <xdr:col>4</xdr:col>
          <xdr:colOff>9525</xdr:colOff>
          <xdr:row>0</xdr:row>
          <xdr:rowOff>533400</xdr:rowOff>
        </xdr:to>
        <xdr:sp macro="" textlink="">
          <xdr:nvSpPr>
            <xdr:cNvPr id="1294363" name="Button 27" descr="Environment Assessment Home" hidden="1">
              <a:extLst>
                <a:ext uri="{63B3BB69-23CF-44E3-9099-C40C66FF867C}">
                  <a14:compatExt spid="_x0000_s1294363"/>
                </a:ext>
                <a:ext uri="{FF2B5EF4-FFF2-40B4-BE49-F238E27FC236}">
                  <a16:creationId xmlns:a16="http://schemas.microsoft.com/office/drawing/2014/main" id="{00000000-0008-0000-1700-00001B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66675</xdr:colOff>
          <xdr:row>0</xdr:row>
          <xdr:rowOff>133350</xdr:rowOff>
        </xdr:from>
        <xdr:to>
          <xdr:col>4</xdr:col>
          <xdr:colOff>990600</xdr:colOff>
          <xdr:row>0</xdr:row>
          <xdr:rowOff>533400</xdr:rowOff>
        </xdr:to>
        <xdr:sp macro="" textlink="">
          <xdr:nvSpPr>
            <xdr:cNvPr id="1294364" name="Button 28" hidden="1">
              <a:extLst>
                <a:ext uri="{63B3BB69-23CF-44E3-9099-C40C66FF867C}">
                  <a14:compatExt spid="_x0000_s1294364"/>
                </a:ext>
                <a:ext uri="{FF2B5EF4-FFF2-40B4-BE49-F238E27FC236}">
                  <a16:creationId xmlns:a16="http://schemas.microsoft.com/office/drawing/2014/main" id="{00000000-0008-0000-1700-00001C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1066800</xdr:colOff>
          <xdr:row>0</xdr:row>
          <xdr:rowOff>133350</xdr:rowOff>
        </xdr:from>
        <xdr:to>
          <xdr:col>5</xdr:col>
          <xdr:colOff>561975</xdr:colOff>
          <xdr:row>0</xdr:row>
          <xdr:rowOff>533400</xdr:rowOff>
        </xdr:to>
        <xdr:sp macro="" textlink="">
          <xdr:nvSpPr>
            <xdr:cNvPr id="1294365" name="Button 29" hidden="1">
              <a:extLst>
                <a:ext uri="{63B3BB69-23CF-44E3-9099-C40C66FF867C}">
                  <a14:compatExt spid="_x0000_s1294365"/>
                </a:ext>
                <a:ext uri="{FF2B5EF4-FFF2-40B4-BE49-F238E27FC236}">
                  <a16:creationId xmlns:a16="http://schemas.microsoft.com/office/drawing/2014/main" id="{00000000-0008-0000-1700-00001DC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66675</xdr:colOff>
          <xdr:row>0</xdr:row>
          <xdr:rowOff>723900</xdr:rowOff>
        </xdr:from>
        <xdr:to>
          <xdr:col>4</xdr:col>
          <xdr:colOff>914400</xdr:colOff>
          <xdr:row>0</xdr:row>
          <xdr:rowOff>1276350</xdr:rowOff>
        </xdr:to>
        <xdr:sp macro="" textlink="">
          <xdr:nvSpPr>
            <xdr:cNvPr id="1294366" name="Group Box 30" hidden="1">
              <a:extLst>
                <a:ext uri="{63B3BB69-23CF-44E3-9099-C40C66FF867C}">
                  <a14:compatExt spid="_x0000_s1294366"/>
                </a:ext>
                <a:ext uri="{FF2B5EF4-FFF2-40B4-BE49-F238E27FC236}">
                  <a16:creationId xmlns:a16="http://schemas.microsoft.com/office/drawing/2014/main" id="{00000000-0008-0000-1700-00001EC0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2</xdr:col>
          <xdr:colOff>1524000</xdr:colOff>
          <xdr:row>0</xdr:row>
          <xdr:rowOff>828675</xdr:rowOff>
        </xdr:from>
        <xdr:to>
          <xdr:col>2</xdr:col>
          <xdr:colOff>2038350</xdr:colOff>
          <xdr:row>0</xdr:row>
          <xdr:rowOff>1123950</xdr:rowOff>
        </xdr:to>
        <xdr:sp macro="" textlink="">
          <xdr:nvSpPr>
            <xdr:cNvPr id="1294367" name="CommandButton1" hidden="1">
              <a:extLst>
                <a:ext uri="{63B3BB69-23CF-44E3-9099-C40C66FF867C}">
                  <a14:compatExt spid="_x0000_s1294367"/>
                </a:ext>
                <a:ext uri="{FF2B5EF4-FFF2-40B4-BE49-F238E27FC236}">
                  <a16:creationId xmlns:a16="http://schemas.microsoft.com/office/drawing/2014/main" id="{00000000-0008-0000-1700-00001FC0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5.xml><?xml version="1.0" encoding="utf-8"?>
<xdr:wsDr xmlns:xdr="http://schemas.openxmlformats.org/drawingml/2006/spreadsheetDrawing" xmlns:a="http://schemas.openxmlformats.org/drawingml/2006/main">
  <xdr:twoCellAnchor>
    <xdr:from>
      <xdr:col>9</xdr:col>
      <xdr:colOff>619124</xdr:colOff>
      <xdr:row>0</xdr:row>
      <xdr:rowOff>107162</xdr:rowOff>
    </xdr:from>
    <xdr:to>
      <xdr:col>14</xdr:col>
      <xdr:colOff>71436</xdr:colOff>
      <xdr:row>0</xdr:row>
      <xdr:rowOff>797719</xdr:rowOff>
    </xdr:to>
    <xdr:sp macro="" textlink="">
      <xdr:nvSpPr>
        <xdr:cNvPr id="2" name="Rectangle 1">
          <a:extLst>
            <a:ext uri="{FF2B5EF4-FFF2-40B4-BE49-F238E27FC236}">
              <a16:creationId xmlns:a16="http://schemas.microsoft.com/office/drawing/2014/main" id="{00000000-0008-0000-1800-000002000000}"/>
            </a:ext>
          </a:extLst>
        </xdr:cNvPr>
        <xdr:cNvSpPr/>
      </xdr:nvSpPr>
      <xdr:spPr>
        <a:xfrm>
          <a:off x="9417843" y="107162"/>
          <a:ext cx="4060031" cy="690557"/>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100" b="1">
              <a:solidFill>
                <a:schemeClr val="bg1"/>
              </a:solidFill>
            </a:rPr>
            <a:t>Enter</a:t>
          </a:r>
          <a:r>
            <a:rPr lang="en-GB" sz="1100" b="1" baseline="0">
              <a:solidFill>
                <a:schemeClr val="bg1"/>
              </a:solidFill>
            </a:rPr>
            <a:t> consumption data to determine performance indicators</a:t>
          </a:r>
          <a:r>
            <a:rPr lang="en-GB" sz="1100" b="1">
              <a:solidFill>
                <a:schemeClr val="bg1"/>
              </a:solidFill>
            </a:rPr>
            <a:t>. Please do so in the </a:t>
          </a:r>
          <a:r>
            <a:rPr lang="en-GB" sz="1100" b="1">
              <a:solidFill>
                <a:srgbClr val="92ECF6"/>
              </a:solidFill>
            </a:rPr>
            <a:t>blue cells</a:t>
          </a:r>
          <a:r>
            <a:rPr lang="en-GB" sz="1100" b="1">
              <a:solidFill>
                <a:schemeClr val="bg1"/>
              </a:solidFill>
            </a:rPr>
            <a:t>. Use</a:t>
          </a:r>
          <a:r>
            <a:rPr lang="en-GB" sz="1100" b="1" baseline="0">
              <a:solidFill>
                <a:schemeClr val="bg1"/>
              </a:solidFill>
            </a:rPr>
            <a:t> the dropdown menus of the</a:t>
          </a:r>
          <a:r>
            <a:rPr lang="en-GB" sz="1100" b="1" baseline="0">
              <a:solidFill>
                <a:schemeClr val="accent4">
                  <a:lumMod val="60000"/>
                  <a:lumOff val="40000"/>
                </a:schemeClr>
              </a:solidFill>
            </a:rPr>
            <a:t> yellow cells.</a:t>
          </a:r>
          <a:r>
            <a:rPr lang="en-GB" sz="1100" b="1" baseline="0">
              <a:solidFill>
                <a:schemeClr val="bg1"/>
              </a:solidFill>
            </a:rPr>
            <a:t> Do not modify the white cells as they are formulas</a:t>
          </a:r>
          <a:endParaRPr lang="en-GB" sz="1100" b="1">
            <a:solidFill>
              <a:schemeClr val="bg1"/>
            </a:solidFill>
          </a:endParaRPr>
        </a:p>
      </xdr:txBody>
    </xdr:sp>
    <xdr:clientData/>
  </xdr:twoCellAnchor>
  <xdr:twoCellAnchor>
    <xdr:from>
      <xdr:col>0</xdr:col>
      <xdr:colOff>35720</xdr:colOff>
      <xdr:row>0</xdr:row>
      <xdr:rowOff>83347</xdr:rowOff>
    </xdr:from>
    <xdr:to>
      <xdr:col>4</xdr:col>
      <xdr:colOff>119062</xdr:colOff>
      <xdr:row>0</xdr:row>
      <xdr:rowOff>619124</xdr:rowOff>
    </xdr:to>
    <xdr:sp macro="" textlink="">
      <xdr:nvSpPr>
        <xdr:cNvPr id="3" name="Rectangle 2">
          <a:extLst>
            <a:ext uri="{FF2B5EF4-FFF2-40B4-BE49-F238E27FC236}">
              <a16:creationId xmlns:a16="http://schemas.microsoft.com/office/drawing/2014/main" id="{00000000-0008-0000-1800-000003000000}"/>
            </a:ext>
          </a:extLst>
        </xdr:cNvPr>
        <xdr:cNvSpPr/>
      </xdr:nvSpPr>
      <xdr:spPr>
        <a:xfrm>
          <a:off x="35720" y="83347"/>
          <a:ext cx="3631405" cy="535777"/>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Performance indicators</a:t>
          </a:r>
          <a:endParaRPr lang="en-GB" sz="1400" b="1" baseline="0"/>
        </a:p>
      </xdr:txBody>
    </xdr:sp>
    <xdr:clientData/>
  </xdr:twoCellAnchor>
  <xdr:twoCellAnchor>
    <xdr:from>
      <xdr:col>0</xdr:col>
      <xdr:colOff>216694</xdr:colOff>
      <xdr:row>3</xdr:row>
      <xdr:rowOff>178592</xdr:rowOff>
    </xdr:from>
    <xdr:to>
      <xdr:col>4</xdr:col>
      <xdr:colOff>1440656</xdr:colOff>
      <xdr:row>6</xdr:row>
      <xdr:rowOff>306000</xdr:rowOff>
    </xdr:to>
    <xdr:grpSp>
      <xdr:nvGrpSpPr>
        <xdr:cNvPr id="4" name="Group 3">
          <a:extLst>
            <a:ext uri="{FF2B5EF4-FFF2-40B4-BE49-F238E27FC236}">
              <a16:creationId xmlns:a16="http://schemas.microsoft.com/office/drawing/2014/main" id="{00000000-0008-0000-1800-000004000000}"/>
            </a:ext>
          </a:extLst>
        </xdr:cNvPr>
        <xdr:cNvGrpSpPr/>
      </xdr:nvGrpSpPr>
      <xdr:grpSpPr>
        <a:xfrm>
          <a:off x="216694" y="2083592"/>
          <a:ext cx="4776787" cy="803683"/>
          <a:chOff x="216694" y="1285873"/>
          <a:chExt cx="4772025" cy="806065"/>
        </a:xfrm>
      </xdr:grpSpPr>
      <xdr:sp macro="" textlink="">
        <xdr:nvSpPr>
          <xdr:cNvPr id="5" name="Rectangle 4">
            <a:extLst>
              <a:ext uri="{FF2B5EF4-FFF2-40B4-BE49-F238E27FC236}">
                <a16:creationId xmlns:a16="http://schemas.microsoft.com/office/drawing/2014/main" id="{00000000-0008-0000-1800-000005000000}"/>
              </a:ext>
            </a:extLst>
          </xdr:cNvPr>
          <xdr:cNvSpPr/>
        </xdr:nvSpPr>
        <xdr:spPr>
          <a:xfrm>
            <a:off x="226218" y="1285873"/>
            <a:ext cx="4762500" cy="3060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latin typeface="+mj-lt"/>
              </a:rPr>
              <a:t>Which of</a:t>
            </a:r>
            <a:r>
              <a:rPr lang="en-GB" sz="1100" baseline="0">
                <a:latin typeface="+mj-lt"/>
              </a:rPr>
              <a:t> the following parameters do you use for calculating your performance?</a:t>
            </a:r>
            <a:endParaRPr lang="en-GB" sz="1100">
              <a:latin typeface="+mj-lt"/>
            </a:endParaRPr>
          </a:p>
        </xdr:txBody>
      </xdr:sp>
      <xdr:sp macro="" textlink="">
        <xdr:nvSpPr>
          <xdr:cNvPr id="6" name="Rectangle 5">
            <a:extLst>
              <a:ext uri="{FF2B5EF4-FFF2-40B4-BE49-F238E27FC236}">
                <a16:creationId xmlns:a16="http://schemas.microsoft.com/office/drawing/2014/main" id="{00000000-0008-0000-1800-000006000000}"/>
              </a:ext>
            </a:extLst>
          </xdr:cNvPr>
          <xdr:cNvSpPr/>
        </xdr:nvSpPr>
        <xdr:spPr>
          <a:xfrm>
            <a:off x="216694" y="1785938"/>
            <a:ext cx="4772025" cy="3060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latin typeface="+mj-lt"/>
              </a:rPr>
              <a:t>Please describe and justify</a:t>
            </a:r>
            <a:r>
              <a:rPr lang="en-GB" sz="1100" baseline="0">
                <a:latin typeface="+mj-lt"/>
              </a:rPr>
              <a:t> your choice:</a:t>
            </a:r>
            <a:endParaRPr lang="en-GB" sz="1100">
              <a:latin typeface="+mj-lt"/>
            </a:endParaRPr>
          </a:p>
        </xdr:txBody>
      </xdr:sp>
    </xdr:grpSp>
    <xdr:clientData/>
  </xdr:twoCellAnchor>
  <mc:AlternateContent xmlns:mc="http://schemas.openxmlformats.org/markup-compatibility/2006">
    <mc:Choice xmlns:a14="http://schemas.microsoft.com/office/drawing/2010/main" Requires="a14">
      <xdr:twoCellAnchor>
        <xdr:from>
          <xdr:col>2</xdr:col>
          <xdr:colOff>219075</xdr:colOff>
          <xdr:row>0</xdr:row>
          <xdr:rowOff>876300</xdr:rowOff>
        </xdr:from>
        <xdr:to>
          <xdr:col>2</xdr:col>
          <xdr:colOff>542925</xdr:colOff>
          <xdr:row>0</xdr:row>
          <xdr:rowOff>1152525</xdr:rowOff>
        </xdr:to>
        <xdr:sp macro="" textlink="">
          <xdr:nvSpPr>
            <xdr:cNvPr id="1295361" name="Button 1" hidden="1">
              <a:extLst>
                <a:ext uri="{63B3BB69-23CF-44E3-9099-C40C66FF867C}">
                  <a14:compatExt spid="_x0000_s1295361"/>
                </a:ext>
                <a:ext uri="{FF2B5EF4-FFF2-40B4-BE49-F238E27FC236}">
                  <a16:creationId xmlns:a16="http://schemas.microsoft.com/office/drawing/2014/main" id="{00000000-0008-0000-1800-000001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600075</xdr:colOff>
          <xdr:row>0</xdr:row>
          <xdr:rowOff>876300</xdr:rowOff>
        </xdr:from>
        <xdr:to>
          <xdr:col>2</xdr:col>
          <xdr:colOff>914400</xdr:colOff>
          <xdr:row>0</xdr:row>
          <xdr:rowOff>1152525</xdr:rowOff>
        </xdr:to>
        <xdr:sp macro="" textlink="">
          <xdr:nvSpPr>
            <xdr:cNvPr id="1295362" name="Button 2" hidden="1">
              <a:extLst>
                <a:ext uri="{63B3BB69-23CF-44E3-9099-C40C66FF867C}">
                  <a14:compatExt spid="_x0000_s1295362"/>
                </a:ext>
                <a:ext uri="{FF2B5EF4-FFF2-40B4-BE49-F238E27FC236}">
                  <a16:creationId xmlns:a16="http://schemas.microsoft.com/office/drawing/2014/main" id="{00000000-0008-0000-1800-000002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962025</xdr:colOff>
          <xdr:row>0</xdr:row>
          <xdr:rowOff>876300</xdr:rowOff>
        </xdr:from>
        <xdr:to>
          <xdr:col>3</xdr:col>
          <xdr:colOff>447675</xdr:colOff>
          <xdr:row>0</xdr:row>
          <xdr:rowOff>1152525</xdr:rowOff>
        </xdr:to>
        <xdr:sp macro="" textlink="">
          <xdr:nvSpPr>
            <xdr:cNvPr id="1295363" name="Button 3" hidden="1">
              <a:extLst>
                <a:ext uri="{63B3BB69-23CF-44E3-9099-C40C66FF867C}">
                  <a14:compatExt spid="_x0000_s1295363"/>
                </a:ext>
                <a:ext uri="{FF2B5EF4-FFF2-40B4-BE49-F238E27FC236}">
                  <a16:creationId xmlns:a16="http://schemas.microsoft.com/office/drawing/2014/main" id="{00000000-0008-0000-1800-000003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219075</xdr:colOff>
          <xdr:row>0</xdr:row>
          <xdr:rowOff>876300</xdr:rowOff>
        </xdr:from>
        <xdr:to>
          <xdr:col>2</xdr:col>
          <xdr:colOff>171450</xdr:colOff>
          <xdr:row>0</xdr:row>
          <xdr:rowOff>1152525</xdr:rowOff>
        </xdr:to>
        <xdr:sp macro="" textlink="">
          <xdr:nvSpPr>
            <xdr:cNvPr id="1295364" name="Button 4" hidden="1">
              <a:extLst>
                <a:ext uri="{63B3BB69-23CF-44E3-9099-C40C66FF867C}">
                  <a14:compatExt spid="_x0000_s1295364"/>
                </a:ext>
                <a:ext uri="{FF2B5EF4-FFF2-40B4-BE49-F238E27FC236}">
                  <a16:creationId xmlns:a16="http://schemas.microsoft.com/office/drawing/2014/main" id="{00000000-0008-0000-1800-000004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504825</xdr:colOff>
          <xdr:row>0</xdr:row>
          <xdr:rowOff>876300</xdr:rowOff>
        </xdr:from>
        <xdr:to>
          <xdr:col>3</xdr:col>
          <xdr:colOff>847725</xdr:colOff>
          <xdr:row>0</xdr:row>
          <xdr:rowOff>1152525</xdr:rowOff>
        </xdr:to>
        <xdr:sp macro="" textlink="">
          <xdr:nvSpPr>
            <xdr:cNvPr id="1295365" name="Button 5" hidden="1">
              <a:extLst>
                <a:ext uri="{63B3BB69-23CF-44E3-9099-C40C66FF867C}">
                  <a14:compatExt spid="_x0000_s1295365"/>
                </a:ext>
                <a:ext uri="{FF2B5EF4-FFF2-40B4-BE49-F238E27FC236}">
                  <a16:creationId xmlns:a16="http://schemas.microsoft.com/office/drawing/2014/main" id="{00000000-0008-0000-1800-000005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895350</xdr:colOff>
          <xdr:row>0</xdr:row>
          <xdr:rowOff>876300</xdr:rowOff>
        </xdr:from>
        <xdr:to>
          <xdr:col>4</xdr:col>
          <xdr:colOff>57150</xdr:colOff>
          <xdr:row>0</xdr:row>
          <xdr:rowOff>1152525</xdr:rowOff>
        </xdr:to>
        <xdr:sp macro="" textlink="">
          <xdr:nvSpPr>
            <xdr:cNvPr id="1295366" name="Button 6" hidden="1">
              <a:extLst>
                <a:ext uri="{63B3BB69-23CF-44E3-9099-C40C66FF867C}">
                  <a14:compatExt spid="_x0000_s1295366"/>
                </a:ext>
                <a:ext uri="{FF2B5EF4-FFF2-40B4-BE49-F238E27FC236}">
                  <a16:creationId xmlns:a16="http://schemas.microsoft.com/office/drawing/2014/main" id="{00000000-0008-0000-1800-000006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590550</xdr:colOff>
          <xdr:row>0</xdr:row>
          <xdr:rowOff>876300</xdr:rowOff>
        </xdr:from>
        <xdr:to>
          <xdr:col>4</xdr:col>
          <xdr:colOff>1076325</xdr:colOff>
          <xdr:row>0</xdr:row>
          <xdr:rowOff>1152525</xdr:rowOff>
        </xdr:to>
        <xdr:sp macro="" textlink="">
          <xdr:nvSpPr>
            <xdr:cNvPr id="1295368" name="Button 8" hidden="1">
              <a:extLst>
                <a:ext uri="{63B3BB69-23CF-44E3-9099-C40C66FF867C}">
                  <a14:compatExt spid="_x0000_s1295368"/>
                </a:ext>
                <a:ext uri="{FF2B5EF4-FFF2-40B4-BE49-F238E27FC236}">
                  <a16:creationId xmlns:a16="http://schemas.microsoft.com/office/drawing/2014/main" id="{00000000-0008-0000-1800-000008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1104900</xdr:colOff>
          <xdr:row>0</xdr:row>
          <xdr:rowOff>876300</xdr:rowOff>
        </xdr:from>
        <xdr:to>
          <xdr:col>5</xdr:col>
          <xdr:colOff>57150</xdr:colOff>
          <xdr:row>0</xdr:row>
          <xdr:rowOff>1152525</xdr:rowOff>
        </xdr:to>
        <xdr:sp macro="" textlink="">
          <xdr:nvSpPr>
            <xdr:cNvPr id="1295369" name="Button 9" hidden="1">
              <a:extLst>
                <a:ext uri="{63B3BB69-23CF-44E3-9099-C40C66FF867C}">
                  <a14:compatExt spid="_x0000_s1295369"/>
                </a:ext>
                <a:ext uri="{FF2B5EF4-FFF2-40B4-BE49-F238E27FC236}">
                  <a16:creationId xmlns:a16="http://schemas.microsoft.com/office/drawing/2014/main" id="{00000000-0008-0000-1800-000009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85725</xdr:colOff>
          <xdr:row>0</xdr:row>
          <xdr:rowOff>876300</xdr:rowOff>
        </xdr:from>
        <xdr:to>
          <xdr:col>5</xdr:col>
          <xdr:colOff>600075</xdr:colOff>
          <xdr:row>0</xdr:row>
          <xdr:rowOff>1152525</xdr:rowOff>
        </xdr:to>
        <xdr:sp macro="" textlink="">
          <xdr:nvSpPr>
            <xdr:cNvPr id="1295370" name="Button 10" hidden="1">
              <a:extLst>
                <a:ext uri="{63B3BB69-23CF-44E3-9099-C40C66FF867C}">
                  <a14:compatExt spid="_x0000_s1295370"/>
                </a:ext>
                <a:ext uri="{FF2B5EF4-FFF2-40B4-BE49-F238E27FC236}">
                  <a16:creationId xmlns:a16="http://schemas.microsoft.com/office/drawing/2014/main" id="{00000000-0008-0000-1800-00000A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628650</xdr:colOff>
          <xdr:row>0</xdr:row>
          <xdr:rowOff>876300</xdr:rowOff>
        </xdr:from>
        <xdr:to>
          <xdr:col>7</xdr:col>
          <xdr:colOff>323850</xdr:colOff>
          <xdr:row>0</xdr:row>
          <xdr:rowOff>1152525</xdr:rowOff>
        </xdr:to>
        <xdr:sp macro="" textlink="">
          <xdr:nvSpPr>
            <xdr:cNvPr id="1295371" name="Button 11" hidden="1">
              <a:extLst>
                <a:ext uri="{63B3BB69-23CF-44E3-9099-C40C66FF867C}">
                  <a14:compatExt spid="_x0000_s1295371"/>
                </a:ext>
                <a:ext uri="{FF2B5EF4-FFF2-40B4-BE49-F238E27FC236}">
                  <a16:creationId xmlns:a16="http://schemas.microsoft.com/office/drawing/2014/main" id="{00000000-0008-0000-1800-00000B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352425</xdr:colOff>
          <xdr:row>0</xdr:row>
          <xdr:rowOff>876300</xdr:rowOff>
        </xdr:from>
        <xdr:to>
          <xdr:col>8</xdr:col>
          <xdr:colOff>561975</xdr:colOff>
          <xdr:row>0</xdr:row>
          <xdr:rowOff>1152525</xdr:rowOff>
        </xdr:to>
        <xdr:sp macro="" textlink="">
          <xdr:nvSpPr>
            <xdr:cNvPr id="1295372" name="Button 12" hidden="1">
              <a:extLst>
                <a:ext uri="{63B3BB69-23CF-44E3-9099-C40C66FF867C}">
                  <a14:compatExt spid="_x0000_s1295372"/>
                </a:ext>
                <a:ext uri="{FF2B5EF4-FFF2-40B4-BE49-F238E27FC236}">
                  <a16:creationId xmlns:a16="http://schemas.microsoft.com/office/drawing/2014/main" id="{00000000-0008-0000-1800-00000C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590550</xdr:colOff>
          <xdr:row>0</xdr:row>
          <xdr:rowOff>866775</xdr:rowOff>
        </xdr:from>
        <xdr:to>
          <xdr:col>8</xdr:col>
          <xdr:colOff>1533525</xdr:colOff>
          <xdr:row>0</xdr:row>
          <xdr:rowOff>1152525</xdr:rowOff>
        </xdr:to>
        <xdr:sp macro="" textlink="">
          <xdr:nvSpPr>
            <xdr:cNvPr id="1295379" name="Button 19" hidden="1">
              <a:extLst>
                <a:ext uri="{63B3BB69-23CF-44E3-9099-C40C66FF867C}">
                  <a14:compatExt spid="_x0000_s1295379"/>
                </a:ext>
                <a:ext uri="{FF2B5EF4-FFF2-40B4-BE49-F238E27FC236}">
                  <a16:creationId xmlns:a16="http://schemas.microsoft.com/office/drawing/2014/main" id="{00000000-0008-0000-1800-000013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4</xdr:col>
      <xdr:colOff>226218</xdr:colOff>
      <xdr:row>0</xdr:row>
      <xdr:rowOff>119062</xdr:rowOff>
    </xdr:from>
    <xdr:to>
      <xdr:col>4</xdr:col>
      <xdr:colOff>916781</xdr:colOff>
      <xdr:row>0</xdr:row>
      <xdr:rowOff>404812</xdr:rowOff>
    </xdr:to>
    <xdr:sp macro="" textlink="">
      <xdr:nvSpPr>
        <xdr:cNvPr id="24" name="TextBox 23">
          <a:extLst>
            <a:ext uri="{FF2B5EF4-FFF2-40B4-BE49-F238E27FC236}">
              <a16:creationId xmlns:a16="http://schemas.microsoft.com/office/drawing/2014/main" id="{00000000-0008-0000-1800-000018000000}"/>
            </a:ext>
          </a:extLst>
        </xdr:cNvPr>
        <xdr:cNvSpPr txBox="1"/>
      </xdr:nvSpPr>
      <xdr:spPr>
        <a:xfrm>
          <a:off x="3774281" y="119062"/>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24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4</xdr:col>
          <xdr:colOff>1171575</xdr:colOff>
          <xdr:row>0</xdr:row>
          <xdr:rowOff>152400</xdr:rowOff>
        </xdr:from>
        <xdr:to>
          <xdr:col>5</xdr:col>
          <xdr:colOff>180975</xdr:colOff>
          <xdr:row>0</xdr:row>
          <xdr:rowOff>552450</xdr:rowOff>
        </xdr:to>
        <xdr:sp macro="" textlink="">
          <xdr:nvSpPr>
            <xdr:cNvPr id="1295380" name="Button 20" hidden="1">
              <a:extLst>
                <a:ext uri="{63B3BB69-23CF-44E3-9099-C40C66FF867C}">
                  <a14:compatExt spid="_x0000_s1295380"/>
                </a:ext>
                <a:ext uri="{FF2B5EF4-FFF2-40B4-BE49-F238E27FC236}">
                  <a16:creationId xmlns:a16="http://schemas.microsoft.com/office/drawing/2014/main" id="{00000000-0008-0000-1800-000014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228600</xdr:colOff>
          <xdr:row>0</xdr:row>
          <xdr:rowOff>152400</xdr:rowOff>
        </xdr:from>
        <xdr:to>
          <xdr:col>5</xdr:col>
          <xdr:colOff>1057275</xdr:colOff>
          <xdr:row>0</xdr:row>
          <xdr:rowOff>552450</xdr:rowOff>
        </xdr:to>
        <xdr:sp macro="" textlink="">
          <xdr:nvSpPr>
            <xdr:cNvPr id="1295381" name="Button 21" hidden="1">
              <a:extLst>
                <a:ext uri="{63B3BB69-23CF-44E3-9099-C40C66FF867C}">
                  <a14:compatExt spid="_x0000_s1295381"/>
                </a:ext>
                <a:ext uri="{FF2B5EF4-FFF2-40B4-BE49-F238E27FC236}">
                  <a16:creationId xmlns:a16="http://schemas.microsoft.com/office/drawing/2014/main" id="{00000000-0008-0000-1800-000015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1095375</xdr:colOff>
          <xdr:row>0</xdr:row>
          <xdr:rowOff>152400</xdr:rowOff>
        </xdr:from>
        <xdr:to>
          <xdr:col>8</xdr:col>
          <xdr:colOff>352425</xdr:colOff>
          <xdr:row>0</xdr:row>
          <xdr:rowOff>552450</xdr:rowOff>
        </xdr:to>
        <xdr:sp macro="" textlink="">
          <xdr:nvSpPr>
            <xdr:cNvPr id="1295382" name="Button 22" descr="Environment Assessment Home" hidden="1">
              <a:extLst>
                <a:ext uri="{63B3BB69-23CF-44E3-9099-C40C66FF867C}">
                  <a14:compatExt spid="_x0000_s1295382"/>
                </a:ext>
                <a:ext uri="{FF2B5EF4-FFF2-40B4-BE49-F238E27FC236}">
                  <a16:creationId xmlns:a16="http://schemas.microsoft.com/office/drawing/2014/main" id="{00000000-0008-0000-1800-000016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438150</xdr:colOff>
          <xdr:row>0</xdr:row>
          <xdr:rowOff>152400</xdr:rowOff>
        </xdr:from>
        <xdr:to>
          <xdr:col>8</xdr:col>
          <xdr:colOff>1362075</xdr:colOff>
          <xdr:row>0</xdr:row>
          <xdr:rowOff>552450</xdr:rowOff>
        </xdr:to>
        <xdr:sp macro="" textlink="">
          <xdr:nvSpPr>
            <xdr:cNvPr id="1295383" name="Button 23" hidden="1">
              <a:extLst>
                <a:ext uri="{63B3BB69-23CF-44E3-9099-C40C66FF867C}">
                  <a14:compatExt spid="_x0000_s1295383"/>
                </a:ext>
                <a:ext uri="{FF2B5EF4-FFF2-40B4-BE49-F238E27FC236}">
                  <a16:creationId xmlns:a16="http://schemas.microsoft.com/office/drawing/2014/main" id="{00000000-0008-0000-1800-000017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1438275</xdr:colOff>
          <xdr:row>0</xdr:row>
          <xdr:rowOff>142875</xdr:rowOff>
        </xdr:from>
        <xdr:to>
          <xdr:col>9</xdr:col>
          <xdr:colOff>504825</xdr:colOff>
          <xdr:row>0</xdr:row>
          <xdr:rowOff>542925</xdr:rowOff>
        </xdr:to>
        <xdr:sp macro="" textlink="">
          <xdr:nvSpPr>
            <xdr:cNvPr id="1295384" name="Button 24" hidden="1">
              <a:extLst>
                <a:ext uri="{63B3BB69-23CF-44E3-9099-C40C66FF867C}">
                  <a14:compatExt spid="_x0000_s1295384"/>
                </a:ext>
                <a:ext uri="{FF2B5EF4-FFF2-40B4-BE49-F238E27FC236}">
                  <a16:creationId xmlns:a16="http://schemas.microsoft.com/office/drawing/2014/main" id="{00000000-0008-0000-1800-000018C4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1</xdr:col>
          <xdr:colOff>66675</xdr:colOff>
          <xdr:row>0</xdr:row>
          <xdr:rowOff>742950</xdr:rowOff>
        </xdr:from>
        <xdr:to>
          <xdr:col>8</xdr:col>
          <xdr:colOff>1704975</xdr:colOff>
          <xdr:row>0</xdr:row>
          <xdr:rowOff>1219200</xdr:rowOff>
        </xdr:to>
        <xdr:sp macro="" textlink="">
          <xdr:nvSpPr>
            <xdr:cNvPr id="1295385" name="Group Box 25" hidden="1">
              <a:extLst>
                <a:ext uri="{63B3BB69-23CF-44E3-9099-C40C66FF867C}">
                  <a14:compatExt spid="_x0000_s1295385"/>
                </a:ext>
                <a:ext uri="{FF2B5EF4-FFF2-40B4-BE49-F238E27FC236}">
                  <a16:creationId xmlns:a16="http://schemas.microsoft.com/office/drawing/2014/main" id="{00000000-0008-0000-1800-000019C4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4</xdr:col>
          <xdr:colOff>66675</xdr:colOff>
          <xdr:row>0</xdr:row>
          <xdr:rowOff>876300</xdr:rowOff>
        </xdr:from>
        <xdr:to>
          <xdr:col>4</xdr:col>
          <xdr:colOff>581025</xdr:colOff>
          <xdr:row>0</xdr:row>
          <xdr:rowOff>1171575</xdr:rowOff>
        </xdr:to>
        <xdr:sp macro="" textlink="">
          <xdr:nvSpPr>
            <xdr:cNvPr id="1295386" name="CommandButton1" hidden="1">
              <a:extLst>
                <a:ext uri="{63B3BB69-23CF-44E3-9099-C40C66FF867C}">
                  <a14:compatExt spid="_x0000_s1295386"/>
                </a:ext>
                <a:ext uri="{FF2B5EF4-FFF2-40B4-BE49-F238E27FC236}">
                  <a16:creationId xmlns:a16="http://schemas.microsoft.com/office/drawing/2014/main" id="{00000000-0008-0000-1800-00001AC4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6.xml><?xml version="1.0" encoding="utf-8"?>
<xdr:wsDr xmlns:xdr="http://schemas.openxmlformats.org/drawingml/2006/spreadsheetDrawing" xmlns:a="http://schemas.openxmlformats.org/drawingml/2006/main">
  <xdr:twoCellAnchor>
    <xdr:from>
      <xdr:col>10</xdr:col>
      <xdr:colOff>1478076</xdr:colOff>
      <xdr:row>0</xdr:row>
      <xdr:rowOff>61238</xdr:rowOff>
    </xdr:from>
    <xdr:to>
      <xdr:col>15</xdr:col>
      <xdr:colOff>442232</xdr:colOff>
      <xdr:row>0</xdr:row>
      <xdr:rowOff>882038</xdr:rowOff>
    </xdr:to>
    <xdr:sp macro="" textlink="">
      <xdr:nvSpPr>
        <xdr:cNvPr id="2" name="Rectangle 1">
          <a:extLst>
            <a:ext uri="{FF2B5EF4-FFF2-40B4-BE49-F238E27FC236}">
              <a16:creationId xmlns:a16="http://schemas.microsoft.com/office/drawing/2014/main" id="{00000000-0008-0000-1900-000002000000}"/>
            </a:ext>
          </a:extLst>
        </xdr:cNvPr>
        <xdr:cNvSpPr/>
      </xdr:nvSpPr>
      <xdr:spPr>
        <a:xfrm>
          <a:off x="9336201" y="61238"/>
          <a:ext cx="3571875"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Check</a:t>
          </a:r>
          <a:r>
            <a:rPr lang="en-GB" sz="1200" b="1" baseline="0">
              <a:solidFill>
                <a:schemeClr val="bg1"/>
              </a:solidFill>
            </a:rPr>
            <a:t> the information in the table below, which should be populated automatically as long as you have filled in your energy sources</a:t>
          </a:r>
          <a:endParaRPr lang="en-GB" sz="1200" b="1">
            <a:solidFill>
              <a:schemeClr val="bg1"/>
            </a:solidFill>
          </a:endParaRPr>
        </a:p>
      </xdr:txBody>
    </xdr:sp>
    <xdr:clientData/>
  </xdr:twoCellAnchor>
  <xdr:twoCellAnchor>
    <xdr:from>
      <xdr:col>0</xdr:col>
      <xdr:colOff>35719</xdr:colOff>
      <xdr:row>0</xdr:row>
      <xdr:rowOff>35719</xdr:rowOff>
    </xdr:from>
    <xdr:to>
      <xdr:col>4</xdr:col>
      <xdr:colOff>1000125</xdr:colOff>
      <xdr:row>0</xdr:row>
      <xdr:rowOff>523875</xdr:rowOff>
    </xdr:to>
    <xdr:sp macro="" textlink="">
      <xdr:nvSpPr>
        <xdr:cNvPr id="3" name="Rectangle 2">
          <a:extLst>
            <a:ext uri="{FF2B5EF4-FFF2-40B4-BE49-F238E27FC236}">
              <a16:creationId xmlns:a16="http://schemas.microsoft.com/office/drawing/2014/main" id="{00000000-0008-0000-1900-000003000000}"/>
            </a:ext>
          </a:extLst>
        </xdr:cNvPr>
        <xdr:cNvSpPr/>
      </xdr:nvSpPr>
      <xdr:spPr>
        <a:xfrm>
          <a:off x="35719" y="35719"/>
          <a:ext cx="3119437" cy="488156"/>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Global warming potential impacts</a:t>
          </a:r>
          <a:endParaRPr lang="en-GB" sz="1400" b="1" baseline="0"/>
        </a:p>
      </xdr:txBody>
    </xdr:sp>
    <xdr:clientData/>
  </xdr:twoCellAnchor>
  <mc:AlternateContent xmlns:mc="http://schemas.openxmlformats.org/markup-compatibility/2006">
    <mc:Choice xmlns:a14="http://schemas.microsoft.com/office/drawing/2010/main" Requires="a14">
      <xdr:twoCellAnchor>
        <xdr:from>
          <xdr:col>1</xdr:col>
          <xdr:colOff>571500</xdr:colOff>
          <xdr:row>0</xdr:row>
          <xdr:rowOff>847725</xdr:rowOff>
        </xdr:from>
        <xdr:to>
          <xdr:col>2</xdr:col>
          <xdr:colOff>276225</xdr:colOff>
          <xdr:row>0</xdr:row>
          <xdr:rowOff>1114425</xdr:rowOff>
        </xdr:to>
        <xdr:sp macro="" textlink="">
          <xdr:nvSpPr>
            <xdr:cNvPr id="1296385" name="Button 1" hidden="1">
              <a:extLst>
                <a:ext uri="{63B3BB69-23CF-44E3-9099-C40C66FF867C}">
                  <a14:compatExt spid="_x0000_s1296385"/>
                </a:ext>
                <a:ext uri="{FF2B5EF4-FFF2-40B4-BE49-F238E27FC236}">
                  <a16:creationId xmlns:a16="http://schemas.microsoft.com/office/drawing/2014/main" id="{00000000-0008-0000-1900-000001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333375</xdr:colOff>
          <xdr:row>0</xdr:row>
          <xdr:rowOff>847725</xdr:rowOff>
        </xdr:from>
        <xdr:to>
          <xdr:col>2</xdr:col>
          <xdr:colOff>647700</xdr:colOff>
          <xdr:row>0</xdr:row>
          <xdr:rowOff>1114425</xdr:rowOff>
        </xdr:to>
        <xdr:sp macro="" textlink="">
          <xdr:nvSpPr>
            <xdr:cNvPr id="1296386" name="Button 2" hidden="1">
              <a:extLst>
                <a:ext uri="{63B3BB69-23CF-44E3-9099-C40C66FF867C}">
                  <a14:compatExt spid="_x0000_s1296386"/>
                </a:ext>
                <a:ext uri="{FF2B5EF4-FFF2-40B4-BE49-F238E27FC236}">
                  <a16:creationId xmlns:a16="http://schemas.microsoft.com/office/drawing/2014/main" id="{00000000-0008-0000-1900-000002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695325</xdr:colOff>
          <xdr:row>0</xdr:row>
          <xdr:rowOff>847725</xdr:rowOff>
        </xdr:from>
        <xdr:to>
          <xdr:col>3</xdr:col>
          <xdr:colOff>180975</xdr:colOff>
          <xdr:row>0</xdr:row>
          <xdr:rowOff>1114425</xdr:rowOff>
        </xdr:to>
        <xdr:sp macro="" textlink="">
          <xdr:nvSpPr>
            <xdr:cNvPr id="1296387" name="Button 3" hidden="1">
              <a:extLst>
                <a:ext uri="{63B3BB69-23CF-44E3-9099-C40C66FF867C}">
                  <a14:compatExt spid="_x0000_s1296387"/>
                </a:ext>
                <a:ext uri="{FF2B5EF4-FFF2-40B4-BE49-F238E27FC236}">
                  <a16:creationId xmlns:a16="http://schemas.microsoft.com/office/drawing/2014/main" id="{00000000-0008-0000-1900-000003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180975</xdr:colOff>
          <xdr:row>0</xdr:row>
          <xdr:rowOff>847725</xdr:rowOff>
        </xdr:from>
        <xdr:to>
          <xdr:col>1</xdr:col>
          <xdr:colOff>523875</xdr:colOff>
          <xdr:row>0</xdr:row>
          <xdr:rowOff>1114425</xdr:rowOff>
        </xdr:to>
        <xdr:sp macro="" textlink="">
          <xdr:nvSpPr>
            <xdr:cNvPr id="1296388" name="Button 4" hidden="1">
              <a:extLst>
                <a:ext uri="{63B3BB69-23CF-44E3-9099-C40C66FF867C}">
                  <a14:compatExt spid="_x0000_s1296388"/>
                </a:ext>
                <a:ext uri="{FF2B5EF4-FFF2-40B4-BE49-F238E27FC236}">
                  <a16:creationId xmlns:a16="http://schemas.microsoft.com/office/drawing/2014/main" id="{00000000-0008-0000-1900-000004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238125</xdr:colOff>
          <xdr:row>0</xdr:row>
          <xdr:rowOff>847725</xdr:rowOff>
        </xdr:from>
        <xdr:to>
          <xdr:col>4</xdr:col>
          <xdr:colOff>314325</xdr:colOff>
          <xdr:row>0</xdr:row>
          <xdr:rowOff>1114425</xdr:rowOff>
        </xdr:to>
        <xdr:sp macro="" textlink="">
          <xdr:nvSpPr>
            <xdr:cNvPr id="1296389" name="Button 5" hidden="1">
              <a:extLst>
                <a:ext uri="{63B3BB69-23CF-44E3-9099-C40C66FF867C}">
                  <a14:compatExt spid="_x0000_s1296389"/>
                </a:ext>
                <a:ext uri="{FF2B5EF4-FFF2-40B4-BE49-F238E27FC236}">
                  <a16:creationId xmlns:a16="http://schemas.microsoft.com/office/drawing/2014/main" id="{00000000-0008-0000-1900-000005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361950</xdr:colOff>
          <xdr:row>0</xdr:row>
          <xdr:rowOff>847725</xdr:rowOff>
        </xdr:from>
        <xdr:to>
          <xdr:col>4</xdr:col>
          <xdr:colOff>1171575</xdr:colOff>
          <xdr:row>0</xdr:row>
          <xdr:rowOff>1114425</xdr:rowOff>
        </xdr:to>
        <xdr:sp macro="" textlink="">
          <xdr:nvSpPr>
            <xdr:cNvPr id="1296390" name="Button 6" hidden="1">
              <a:extLst>
                <a:ext uri="{63B3BB69-23CF-44E3-9099-C40C66FF867C}">
                  <a14:compatExt spid="_x0000_s1296390"/>
                </a:ext>
                <a:ext uri="{FF2B5EF4-FFF2-40B4-BE49-F238E27FC236}">
                  <a16:creationId xmlns:a16="http://schemas.microsoft.com/office/drawing/2014/main" id="{00000000-0008-0000-1900-000006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190500</xdr:colOff>
          <xdr:row>0</xdr:row>
          <xdr:rowOff>847725</xdr:rowOff>
        </xdr:from>
        <xdr:to>
          <xdr:col>5</xdr:col>
          <xdr:colOff>676275</xdr:colOff>
          <xdr:row>0</xdr:row>
          <xdr:rowOff>1114425</xdr:rowOff>
        </xdr:to>
        <xdr:sp macro="" textlink="">
          <xdr:nvSpPr>
            <xdr:cNvPr id="1296392" name="Button 8" hidden="1">
              <a:extLst>
                <a:ext uri="{63B3BB69-23CF-44E3-9099-C40C66FF867C}">
                  <a14:compatExt spid="_x0000_s1296392"/>
                </a:ext>
                <a:ext uri="{FF2B5EF4-FFF2-40B4-BE49-F238E27FC236}">
                  <a16:creationId xmlns:a16="http://schemas.microsoft.com/office/drawing/2014/main" id="{00000000-0008-0000-1900-000008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704850</xdr:colOff>
          <xdr:row>0</xdr:row>
          <xdr:rowOff>847725</xdr:rowOff>
        </xdr:from>
        <xdr:to>
          <xdr:col>5</xdr:col>
          <xdr:colOff>1181100</xdr:colOff>
          <xdr:row>0</xdr:row>
          <xdr:rowOff>1114425</xdr:rowOff>
        </xdr:to>
        <xdr:sp macro="" textlink="">
          <xdr:nvSpPr>
            <xdr:cNvPr id="1296393" name="Button 9" hidden="1">
              <a:extLst>
                <a:ext uri="{63B3BB69-23CF-44E3-9099-C40C66FF867C}">
                  <a14:compatExt spid="_x0000_s1296393"/>
                </a:ext>
                <a:ext uri="{FF2B5EF4-FFF2-40B4-BE49-F238E27FC236}">
                  <a16:creationId xmlns:a16="http://schemas.microsoft.com/office/drawing/2014/main" id="{00000000-0008-0000-1900-000009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1209675</xdr:colOff>
          <xdr:row>0</xdr:row>
          <xdr:rowOff>847725</xdr:rowOff>
        </xdr:from>
        <xdr:to>
          <xdr:col>6</xdr:col>
          <xdr:colOff>438150</xdr:colOff>
          <xdr:row>0</xdr:row>
          <xdr:rowOff>1114425</xdr:rowOff>
        </xdr:to>
        <xdr:sp macro="" textlink="">
          <xdr:nvSpPr>
            <xdr:cNvPr id="1296394" name="Button 10" hidden="1">
              <a:extLst>
                <a:ext uri="{63B3BB69-23CF-44E3-9099-C40C66FF867C}">
                  <a14:compatExt spid="_x0000_s1296394"/>
                </a:ext>
                <a:ext uri="{FF2B5EF4-FFF2-40B4-BE49-F238E27FC236}">
                  <a16:creationId xmlns:a16="http://schemas.microsoft.com/office/drawing/2014/main" id="{00000000-0008-0000-1900-00000A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466725</xdr:colOff>
          <xdr:row>0</xdr:row>
          <xdr:rowOff>847725</xdr:rowOff>
        </xdr:from>
        <xdr:to>
          <xdr:col>7</xdr:col>
          <xdr:colOff>561975</xdr:colOff>
          <xdr:row>0</xdr:row>
          <xdr:rowOff>1114425</xdr:rowOff>
        </xdr:to>
        <xdr:sp macro="" textlink="">
          <xdr:nvSpPr>
            <xdr:cNvPr id="1296395" name="Button 11" hidden="1">
              <a:extLst>
                <a:ext uri="{63B3BB69-23CF-44E3-9099-C40C66FF867C}">
                  <a14:compatExt spid="_x0000_s1296395"/>
                </a:ext>
                <a:ext uri="{FF2B5EF4-FFF2-40B4-BE49-F238E27FC236}">
                  <a16:creationId xmlns:a16="http://schemas.microsoft.com/office/drawing/2014/main" id="{00000000-0008-0000-1900-00000B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590550</xdr:colOff>
          <xdr:row>0</xdr:row>
          <xdr:rowOff>847725</xdr:rowOff>
        </xdr:from>
        <xdr:to>
          <xdr:col>8</xdr:col>
          <xdr:colOff>371475</xdr:colOff>
          <xdr:row>0</xdr:row>
          <xdr:rowOff>1114425</xdr:rowOff>
        </xdr:to>
        <xdr:sp macro="" textlink="">
          <xdr:nvSpPr>
            <xdr:cNvPr id="1296396" name="Button 12" hidden="1">
              <a:extLst>
                <a:ext uri="{63B3BB69-23CF-44E3-9099-C40C66FF867C}">
                  <a14:compatExt spid="_x0000_s1296396"/>
                </a:ext>
                <a:ext uri="{FF2B5EF4-FFF2-40B4-BE49-F238E27FC236}">
                  <a16:creationId xmlns:a16="http://schemas.microsoft.com/office/drawing/2014/main" id="{00000000-0008-0000-1900-00000C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409575</xdr:colOff>
          <xdr:row>0</xdr:row>
          <xdr:rowOff>828675</xdr:rowOff>
        </xdr:from>
        <xdr:to>
          <xdr:col>10</xdr:col>
          <xdr:colOff>333375</xdr:colOff>
          <xdr:row>0</xdr:row>
          <xdr:rowOff>1104900</xdr:rowOff>
        </xdr:to>
        <xdr:sp macro="" textlink="">
          <xdr:nvSpPr>
            <xdr:cNvPr id="1296403" name="Button 19" hidden="1">
              <a:extLst>
                <a:ext uri="{63B3BB69-23CF-44E3-9099-C40C66FF867C}">
                  <a14:compatExt spid="_x0000_s1296403"/>
                </a:ext>
                <a:ext uri="{FF2B5EF4-FFF2-40B4-BE49-F238E27FC236}">
                  <a16:creationId xmlns:a16="http://schemas.microsoft.com/office/drawing/2014/main" id="{00000000-0008-0000-1900-000013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4</xdr:col>
      <xdr:colOff>1178719</xdr:colOff>
      <xdr:row>0</xdr:row>
      <xdr:rowOff>83344</xdr:rowOff>
    </xdr:from>
    <xdr:to>
      <xdr:col>5</xdr:col>
      <xdr:colOff>357188</xdr:colOff>
      <xdr:row>0</xdr:row>
      <xdr:rowOff>369094</xdr:rowOff>
    </xdr:to>
    <xdr:sp macro="" textlink="">
      <xdr:nvSpPr>
        <xdr:cNvPr id="21" name="TextBox 20">
          <a:extLst>
            <a:ext uri="{FF2B5EF4-FFF2-40B4-BE49-F238E27FC236}">
              <a16:creationId xmlns:a16="http://schemas.microsoft.com/office/drawing/2014/main" id="{00000000-0008-0000-1900-000015000000}"/>
            </a:ext>
          </a:extLst>
        </xdr:cNvPr>
        <xdr:cNvSpPr txBox="1"/>
      </xdr:nvSpPr>
      <xdr:spPr>
        <a:xfrm>
          <a:off x="3333750" y="83344"/>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22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5</xdr:col>
          <xdr:colOff>523875</xdr:colOff>
          <xdr:row>0</xdr:row>
          <xdr:rowOff>104775</xdr:rowOff>
        </xdr:from>
        <xdr:to>
          <xdr:col>5</xdr:col>
          <xdr:colOff>1047750</xdr:colOff>
          <xdr:row>0</xdr:row>
          <xdr:rowOff>504825</xdr:rowOff>
        </xdr:to>
        <xdr:sp macro="" textlink="">
          <xdr:nvSpPr>
            <xdr:cNvPr id="1296404" name="Button 20" hidden="1">
              <a:extLst>
                <a:ext uri="{63B3BB69-23CF-44E3-9099-C40C66FF867C}">
                  <a14:compatExt spid="_x0000_s1296404"/>
                </a:ext>
                <a:ext uri="{FF2B5EF4-FFF2-40B4-BE49-F238E27FC236}">
                  <a16:creationId xmlns:a16="http://schemas.microsoft.com/office/drawing/2014/main" id="{00000000-0008-0000-1900-000014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1095375</xdr:colOff>
          <xdr:row>0</xdr:row>
          <xdr:rowOff>104775</xdr:rowOff>
        </xdr:from>
        <xdr:to>
          <xdr:col>6</xdr:col>
          <xdr:colOff>628650</xdr:colOff>
          <xdr:row>0</xdr:row>
          <xdr:rowOff>504825</xdr:rowOff>
        </xdr:to>
        <xdr:sp macro="" textlink="">
          <xdr:nvSpPr>
            <xdr:cNvPr id="1296405" name="Button 21" hidden="1">
              <a:extLst>
                <a:ext uri="{63B3BB69-23CF-44E3-9099-C40C66FF867C}">
                  <a14:compatExt spid="_x0000_s1296405"/>
                </a:ext>
                <a:ext uri="{FF2B5EF4-FFF2-40B4-BE49-F238E27FC236}">
                  <a16:creationId xmlns:a16="http://schemas.microsoft.com/office/drawing/2014/main" id="{00000000-0008-0000-1900-000015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666750</xdr:colOff>
          <xdr:row>0</xdr:row>
          <xdr:rowOff>104775</xdr:rowOff>
        </xdr:from>
        <xdr:to>
          <xdr:col>7</xdr:col>
          <xdr:colOff>742950</xdr:colOff>
          <xdr:row>0</xdr:row>
          <xdr:rowOff>504825</xdr:rowOff>
        </xdr:to>
        <xdr:sp macro="" textlink="">
          <xdr:nvSpPr>
            <xdr:cNvPr id="1296406" name="Button 22" descr="Environment Assessment Home" hidden="1">
              <a:extLst>
                <a:ext uri="{63B3BB69-23CF-44E3-9099-C40C66FF867C}">
                  <a14:compatExt spid="_x0000_s1296406"/>
                </a:ext>
                <a:ext uri="{FF2B5EF4-FFF2-40B4-BE49-F238E27FC236}">
                  <a16:creationId xmlns:a16="http://schemas.microsoft.com/office/drawing/2014/main" id="{00000000-0008-0000-1900-000016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828675</xdr:colOff>
          <xdr:row>0</xdr:row>
          <xdr:rowOff>104775</xdr:rowOff>
        </xdr:from>
        <xdr:to>
          <xdr:col>9</xdr:col>
          <xdr:colOff>76200</xdr:colOff>
          <xdr:row>0</xdr:row>
          <xdr:rowOff>504825</xdr:rowOff>
        </xdr:to>
        <xdr:sp macro="" textlink="">
          <xdr:nvSpPr>
            <xdr:cNvPr id="1296407" name="Button 23" hidden="1">
              <a:extLst>
                <a:ext uri="{63B3BB69-23CF-44E3-9099-C40C66FF867C}">
                  <a14:compatExt spid="_x0000_s1296407"/>
                </a:ext>
                <a:ext uri="{FF2B5EF4-FFF2-40B4-BE49-F238E27FC236}">
                  <a16:creationId xmlns:a16="http://schemas.microsoft.com/office/drawing/2014/main" id="{00000000-0008-0000-1900-000017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161925</xdr:colOff>
          <xdr:row>0</xdr:row>
          <xdr:rowOff>95250</xdr:rowOff>
        </xdr:from>
        <xdr:to>
          <xdr:col>10</xdr:col>
          <xdr:colOff>904875</xdr:colOff>
          <xdr:row>0</xdr:row>
          <xdr:rowOff>495300</xdr:rowOff>
        </xdr:to>
        <xdr:sp macro="" textlink="">
          <xdr:nvSpPr>
            <xdr:cNvPr id="1296408" name="Button 24" hidden="1">
              <a:extLst>
                <a:ext uri="{63B3BB69-23CF-44E3-9099-C40C66FF867C}">
                  <a14:compatExt spid="_x0000_s1296408"/>
                </a:ext>
                <a:ext uri="{FF2B5EF4-FFF2-40B4-BE49-F238E27FC236}">
                  <a16:creationId xmlns:a16="http://schemas.microsoft.com/office/drawing/2014/main" id="{00000000-0008-0000-1900-000018C8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123825</xdr:colOff>
          <xdr:row>0</xdr:row>
          <xdr:rowOff>685800</xdr:rowOff>
        </xdr:from>
        <xdr:to>
          <xdr:col>10</xdr:col>
          <xdr:colOff>514350</xdr:colOff>
          <xdr:row>0</xdr:row>
          <xdr:rowOff>1162050</xdr:rowOff>
        </xdr:to>
        <xdr:sp macro="" textlink="">
          <xdr:nvSpPr>
            <xdr:cNvPr id="1296409" name="Group Box 25" hidden="1">
              <a:extLst>
                <a:ext uri="{63B3BB69-23CF-44E3-9099-C40C66FF867C}">
                  <a14:compatExt spid="_x0000_s1296409"/>
                </a:ext>
                <a:ext uri="{FF2B5EF4-FFF2-40B4-BE49-F238E27FC236}">
                  <a16:creationId xmlns:a16="http://schemas.microsoft.com/office/drawing/2014/main" id="{00000000-0008-0000-1900-000019C8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4</xdr:col>
          <xdr:colOff>1190625</xdr:colOff>
          <xdr:row>0</xdr:row>
          <xdr:rowOff>847725</xdr:rowOff>
        </xdr:from>
        <xdr:to>
          <xdr:col>5</xdr:col>
          <xdr:colOff>190500</xdr:colOff>
          <xdr:row>0</xdr:row>
          <xdr:rowOff>1143000</xdr:rowOff>
        </xdr:to>
        <xdr:sp macro="" textlink="">
          <xdr:nvSpPr>
            <xdr:cNvPr id="1296410" name="CommandButton1" hidden="1">
              <a:extLst>
                <a:ext uri="{63B3BB69-23CF-44E3-9099-C40C66FF867C}">
                  <a14:compatExt spid="_x0000_s1296410"/>
                </a:ext>
                <a:ext uri="{FF2B5EF4-FFF2-40B4-BE49-F238E27FC236}">
                  <a16:creationId xmlns:a16="http://schemas.microsoft.com/office/drawing/2014/main" id="{00000000-0008-0000-1900-00001AC8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7.xml><?xml version="1.0" encoding="utf-8"?>
<xdr:wsDr xmlns:xdr="http://schemas.openxmlformats.org/drawingml/2006/spreadsheetDrawing" xmlns:a="http://schemas.openxmlformats.org/drawingml/2006/main">
  <xdr:twoCellAnchor>
    <xdr:from>
      <xdr:col>9</xdr:col>
      <xdr:colOff>857249</xdr:colOff>
      <xdr:row>0</xdr:row>
      <xdr:rowOff>107162</xdr:rowOff>
    </xdr:from>
    <xdr:to>
      <xdr:col>14</xdr:col>
      <xdr:colOff>345281</xdr:colOff>
      <xdr:row>0</xdr:row>
      <xdr:rowOff>927962</xdr:rowOff>
    </xdr:to>
    <xdr:sp macro="" textlink="">
      <xdr:nvSpPr>
        <xdr:cNvPr id="2" name="Rectangle 1">
          <a:extLst>
            <a:ext uri="{FF2B5EF4-FFF2-40B4-BE49-F238E27FC236}">
              <a16:creationId xmlns:a16="http://schemas.microsoft.com/office/drawing/2014/main" id="{00000000-0008-0000-1A00-000002000000}"/>
            </a:ext>
          </a:extLst>
        </xdr:cNvPr>
        <xdr:cNvSpPr/>
      </xdr:nvSpPr>
      <xdr:spPr>
        <a:xfrm>
          <a:off x="9370218" y="107162"/>
          <a:ext cx="3571876" cy="82080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200" b="1">
              <a:solidFill>
                <a:schemeClr val="bg1"/>
              </a:solidFill>
            </a:rPr>
            <a:t>The</a:t>
          </a:r>
          <a:r>
            <a:rPr lang="en-GB" sz="1200" b="1" baseline="0">
              <a:solidFill>
                <a:schemeClr val="bg1"/>
              </a:solidFill>
            </a:rPr>
            <a:t> results of your waste impact score calculation should appear automatically in the white cells below, as long as the waste inventory is complete.</a:t>
          </a:r>
          <a:endParaRPr lang="en-GB" sz="1200" b="1">
            <a:solidFill>
              <a:schemeClr val="bg1"/>
            </a:solidFill>
          </a:endParaRPr>
        </a:p>
      </xdr:txBody>
    </xdr:sp>
    <xdr:clientData/>
  </xdr:twoCellAnchor>
  <xdr:twoCellAnchor>
    <xdr:from>
      <xdr:col>0</xdr:col>
      <xdr:colOff>35720</xdr:colOff>
      <xdr:row>0</xdr:row>
      <xdr:rowOff>71437</xdr:rowOff>
    </xdr:from>
    <xdr:to>
      <xdr:col>6</xdr:col>
      <xdr:colOff>392906</xdr:colOff>
      <xdr:row>0</xdr:row>
      <xdr:rowOff>631031</xdr:rowOff>
    </xdr:to>
    <xdr:sp macro="" textlink="">
      <xdr:nvSpPr>
        <xdr:cNvPr id="3" name="Rectangle 2">
          <a:extLst>
            <a:ext uri="{FF2B5EF4-FFF2-40B4-BE49-F238E27FC236}">
              <a16:creationId xmlns:a16="http://schemas.microsoft.com/office/drawing/2014/main" id="{00000000-0008-0000-1A00-000003000000}"/>
            </a:ext>
          </a:extLst>
        </xdr:cNvPr>
        <xdr:cNvSpPr/>
      </xdr:nvSpPr>
      <xdr:spPr>
        <a:xfrm>
          <a:off x="35720" y="71437"/>
          <a:ext cx="3726655" cy="5595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Waste Impact</a:t>
          </a:r>
          <a:r>
            <a:rPr lang="en-GB" sz="1400" b="1" baseline="0"/>
            <a:t> Score calculation</a:t>
          </a:r>
        </a:p>
      </xdr:txBody>
    </xdr:sp>
    <xdr:clientData/>
  </xdr:twoCellAnchor>
  <mc:AlternateContent xmlns:mc="http://schemas.openxmlformats.org/markup-compatibility/2006">
    <mc:Choice xmlns:a14="http://schemas.microsoft.com/office/drawing/2010/main" Requires="a14">
      <xdr:twoCellAnchor>
        <xdr:from>
          <xdr:col>1</xdr:col>
          <xdr:colOff>571500</xdr:colOff>
          <xdr:row>0</xdr:row>
          <xdr:rowOff>819150</xdr:rowOff>
        </xdr:from>
        <xdr:to>
          <xdr:col>2</xdr:col>
          <xdr:colOff>276225</xdr:colOff>
          <xdr:row>0</xdr:row>
          <xdr:rowOff>1095375</xdr:rowOff>
        </xdr:to>
        <xdr:sp macro="" textlink="">
          <xdr:nvSpPr>
            <xdr:cNvPr id="1297409" name="Button 1" hidden="1">
              <a:extLst>
                <a:ext uri="{63B3BB69-23CF-44E3-9099-C40C66FF867C}">
                  <a14:compatExt spid="_x0000_s1297409"/>
                </a:ext>
                <a:ext uri="{FF2B5EF4-FFF2-40B4-BE49-F238E27FC236}">
                  <a16:creationId xmlns:a16="http://schemas.microsoft.com/office/drawing/2014/main" id="{00000000-0008-0000-1A00-000001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333375</xdr:colOff>
          <xdr:row>0</xdr:row>
          <xdr:rowOff>819150</xdr:rowOff>
        </xdr:from>
        <xdr:to>
          <xdr:col>2</xdr:col>
          <xdr:colOff>647700</xdr:colOff>
          <xdr:row>0</xdr:row>
          <xdr:rowOff>1095375</xdr:rowOff>
        </xdr:to>
        <xdr:sp macro="" textlink="">
          <xdr:nvSpPr>
            <xdr:cNvPr id="1297410" name="Button 2" hidden="1">
              <a:extLst>
                <a:ext uri="{63B3BB69-23CF-44E3-9099-C40C66FF867C}">
                  <a14:compatExt spid="_x0000_s1297410"/>
                </a:ext>
                <a:ext uri="{FF2B5EF4-FFF2-40B4-BE49-F238E27FC236}">
                  <a16:creationId xmlns:a16="http://schemas.microsoft.com/office/drawing/2014/main" id="{00000000-0008-0000-1A00-000002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695325</xdr:colOff>
          <xdr:row>0</xdr:row>
          <xdr:rowOff>819150</xdr:rowOff>
        </xdr:from>
        <xdr:to>
          <xdr:col>3</xdr:col>
          <xdr:colOff>180975</xdr:colOff>
          <xdr:row>0</xdr:row>
          <xdr:rowOff>1095375</xdr:rowOff>
        </xdr:to>
        <xdr:sp macro="" textlink="">
          <xdr:nvSpPr>
            <xdr:cNvPr id="1297411" name="Button 3" hidden="1">
              <a:extLst>
                <a:ext uri="{63B3BB69-23CF-44E3-9099-C40C66FF867C}">
                  <a14:compatExt spid="_x0000_s1297411"/>
                </a:ext>
                <a:ext uri="{FF2B5EF4-FFF2-40B4-BE49-F238E27FC236}">
                  <a16:creationId xmlns:a16="http://schemas.microsoft.com/office/drawing/2014/main" id="{00000000-0008-0000-1A00-000003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180975</xdr:colOff>
          <xdr:row>0</xdr:row>
          <xdr:rowOff>819150</xdr:rowOff>
        </xdr:from>
        <xdr:to>
          <xdr:col>1</xdr:col>
          <xdr:colOff>523875</xdr:colOff>
          <xdr:row>0</xdr:row>
          <xdr:rowOff>1095375</xdr:rowOff>
        </xdr:to>
        <xdr:sp macro="" textlink="">
          <xdr:nvSpPr>
            <xdr:cNvPr id="1297412" name="Button 4" hidden="1">
              <a:extLst>
                <a:ext uri="{63B3BB69-23CF-44E3-9099-C40C66FF867C}">
                  <a14:compatExt spid="_x0000_s1297412"/>
                </a:ext>
                <a:ext uri="{FF2B5EF4-FFF2-40B4-BE49-F238E27FC236}">
                  <a16:creationId xmlns:a16="http://schemas.microsoft.com/office/drawing/2014/main" id="{00000000-0008-0000-1A00-000004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19050</xdr:colOff>
          <xdr:row>0</xdr:row>
          <xdr:rowOff>819150</xdr:rowOff>
        </xdr:from>
        <xdr:to>
          <xdr:col>4</xdr:col>
          <xdr:colOff>361950</xdr:colOff>
          <xdr:row>0</xdr:row>
          <xdr:rowOff>1095375</xdr:rowOff>
        </xdr:to>
        <xdr:sp macro="" textlink="">
          <xdr:nvSpPr>
            <xdr:cNvPr id="1297413" name="Button 5" hidden="1">
              <a:extLst>
                <a:ext uri="{63B3BB69-23CF-44E3-9099-C40C66FF867C}">
                  <a14:compatExt spid="_x0000_s1297413"/>
                </a:ext>
                <a:ext uri="{FF2B5EF4-FFF2-40B4-BE49-F238E27FC236}">
                  <a16:creationId xmlns:a16="http://schemas.microsoft.com/office/drawing/2014/main" id="{00000000-0008-0000-1A00-000005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409575</xdr:colOff>
          <xdr:row>0</xdr:row>
          <xdr:rowOff>819150</xdr:rowOff>
        </xdr:from>
        <xdr:to>
          <xdr:col>5</xdr:col>
          <xdr:colOff>552450</xdr:colOff>
          <xdr:row>0</xdr:row>
          <xdr:rowOff>1095375</xdr:rowOff>
        </xdr:to>
        <xdr:sp macro="" textlink="">
          <xdr:nvSpPr>
            <xdr:cNvPr id="1297414" name="Button 6" hidden="1">
              <a:extLst>
                <a:ext uri="{63B3BB69-23CF-44E3-9099-C40C66FF867C}">
                  <a14:compatExt spid="_x0000_s1297414"/>
                </a:ext>
                <a:ext uri="{FF2B5EF4-FFF2-40B4-BE49-F238E27FC236}">
                  <a16:creationId xmlns:a16="http://schemas.microsoft.com/office/drawing/2014/main" id="{00000000-0008-0000-1A00-000006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485775</xdr:colOff>
          <xdr:row>0</xdr:row>
          <xdr:rowOff>819150</xdr:rowOff>
        </xdr:from>
        <xdr:to>
          <xdr:col>6</xdr:col>
          <xdr:colOff>971550</xdr:colOff>
          <xdr:row>0</xdr:row>
          <xdr:rowOff>1095375</xdr:rowOff>
        </xdr:to>
        <xdr:sp macro="" textlink="">
          <xdr:nvSpPr>
            <xdr:cNvPr id="1297416" name="Button 8" hidden="1">
              <a:extLst>
                <a:ext uri="{63B3BB69-23CF-44E3-9099-C40C66FF867C}">
                  <a14:compatExt spid="_x0000_s1297416"/>
                </a:ext>
                <a:ext uri="{FF2B5EF4-FFF2-40B4-BE49-F238E27FC236}">
                  <a16:creationId xmlns:a16="http://schemas.microsoft.com/office/drawing/2014/main" id="{00000000-0008-0000-1A00-000008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1000125</xdr:colOff>
          <xdr:row>0</xdr:row>
          <xdr:rowOff>819150</xdr:rowOff>
        </xdr:from>
        <xdr:to>
          <xdr:col>6</xdr:col>
          <xdr:colOff>1466850</xdr:colOff>
          <xdr:row>0</xdr:row>
          <xdr:rowOff>1095375</xdr:rowOff>
        </xdr:to>
        <xdr:sp macro="" textlink="">
          <xdr:nvSpPr>
            <xdr:cNvPr id="1297417" name="Button 9" hidden="1">
              <a:extLst>
                <a:ext uri="{63B3BB69-23CF-44E3-9099-C40C66FF867C}">
                  <a14:compatExt spid="_x0000_s1297417"/>
                </a:ext>
                <a:ext uri="{FF2B5EF4-FFF2-40B4-BE49-F238E27FC236}">
                  <a16:creationId xmlns:a16="http://schemas.microsoft.com/office/drawing/2014/main" id="{00000000-0008-0000-1A00-000009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1495425</xdr:colOff>
          <xdr:row>0</xdr:row>
          <xdr:rowOff>819150</xdr:rowOff>
        </xdr:from>
        <xdr:to>
          <xdr:col>6</xdr:col>
          <xdr:colOff>2009775</xdr:colOff>
          <xdr:row>0</xdr:row>
          <xdr:rowOff>1095375</xdr:rowOff>
        </xdr:to>
        <xdr:sp macro="" textlink="">
          <xdr:nvSpPr>
            <xdr:cNvPr id="1297418" name="Button 10" hidden="1">
              <a:extLst>
                <a:ext uri="{63B3BB69-23CF-44E3-9099-C40C66FF867C}">
                  <a14:compatExt spid="_x0000_s1297418"/>
                </a:ext>
                <a:ext uri="{FF2B5EF4-FFF2-40B4-BE49-F238E27FC236}">
                  <a16:creationId xmlns:a16="http://schemas.microsoft.com/office/drawing/2014/main" id="{00000000-0008-0000-1A00-00000A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2038350</xdr:colOff>
          <xdr:row>0</xdr:row>
          <xdr:rowOff>819150</xdr:rowOff>
        </xdr:from>
        <xdr:to>
          <xdr:col>7</xdr:col>
          <xdr:colOff>1038225</xdr:colOff>
          <xdr:row>0</xdr:row>
          <xdr:rowOff>1095375</xdr:rowOff>
        </xdr:to>
        <xdr:sp macro="" textlink="">
          <xdr:nvSpPr>
            <xdr:cNvPr id="1297419" name="Button 11" hidden="1">
              <a:extLst>
                <a:ext uri="{63B3BB69-23CF-44E3-9099-C40C66FF867C}">
                  <a14:compatExt spid="_x0000_s1297419"/>
                </a:ext>
                <a:ext uri="{FF2B5EF4-FFF2-40B4-BE49-F238E27FC236}">
                  <a16:creationId xmlns:a16="http://schemas.microsoft.com/office/drawing/2014/main" id="{00000000-0008-0000-1A00-00000B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1066800</xdr:colOff>
          <xdr:row>0</xdr:row>
          <xdr:rowOff>819150</xdr:rowOff>
        </xdr:from>
        <xdr:to>
          <xdr:col>7</xdr:col>
          <xdr:colOff>1676400</xdr:colOff>
          <xdr:row>0</xdr:row>
          <xdr:rowOff>1095375</xdr:rowOff>
        </xdr:to>
        <xdr:sp macro="" textlink="">
          <xdr:nvSpPr>
            <xdr:cNvPr id="1297420" name="Button 12" hidden="1">
              <a:extLst>
                <a:ext uri="{63B3BB69-23CF-44E3-9099-C40C66FF867C}">
                  <a14:compatExt spid="_x0000_s1297420"/>
                </a:ext>
                <a:ext uri="{FF2B5EF4-FFF2-40B4-BE49-F238E27FC236}">
                  <a16:creationId xmlns:a16="http://schemas.microsoft.com/office/drawing/2014/main" id="{00000000-0008-0000-1A00-00000C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1714500</xdr:colOff>
          <xdr:row>0</xdr:row>
          <xdr:rowOff>800100</xdr:rowOff>
        </xdr:from>
        <xdr:to>
          <xdr:col>8</xdr:col>
          <xdr:colOff>504825</xdr:colOff>
          <xdr:row>0</xdr:row>
          <xdr:rowOff>1085850</xdr:rowOff>
        </xdr:to>
        <xdr:sp macro="" textlink="">
          <xdr:nvSpPr>
            <xdr:cNvPr id="1297427" name="Button 19" hidden="1">
              <a:extLst>
                <a:ext uri="{63B3BB69-23CF-44E3-9099-C40C66FF867C}">
                  <a14:compatExt spid="_x0000_s1297427"/>
                </a:ext>
                <a:ext uri="{FF2B5EF4-FFF2-40B4-BE49-F238E27FC236}">
                  <a16:creationId xmlns:a16="http://schemas.microsoft.com/office/drawing/2014/main" id="{00000000-0008-0000-1A00-000013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6</xdr:col>
      <xdr:colOff>500062</xdr:colOff>
      <xdr:row>0</xdr:row>
      <xdr:rowOff>107156</xdr:rowOff>
    </xdr:from>
    <xdr:to>
      <xdr:col>6</xdr:col>
      <xdr:colOff>1190625</xdr:colOff>
      <xdr:row>0</xdr:row>
      <xdr:rowOff>392906</xdr:rowOff>
    </xdr:to>
    <xdr:sp macro="" textlink="">
      <xdr:nvSpPr>
        <xdr:cNvPr id="22" name="TextBox 21">
          <a:extLst>
            <a:ext uri="{FF2B5EF4-FFF2-40B4-BE49-F238E27FC236}">
              <a16:creationId xmlns:a16="http://schemas.microsoft.com/office/drawing/2014/main" id="{00000000-0008-0000-1A00-000016000000}"/>
            </a:ext>
          </a:extLst>
        </xdr:cNvPr>
        <xdr:cNvSpPr txBox="1"/>
      </xdr:nvSpPr>
      <xdr:spPr>
        <a:xfrm>
          <a:off x="3869531" y="107156"/>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19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6</xdr:col>
          <xdr:colOff>1343025</xdr:colOff>
          <xdr:row>0</xdr:row>
          <xdr:rowOff>114300</xdr:rowOff>
        </xdr:from>
        <xdr:to>
          <xdr:col>6</xdr:col>
          <xdr:colOff>1866900</xdr:colOff>
          <xdr:row>0</xdr:row>
          <xdr:rowOff>514350</xdr:rowOff>
        </xdr:to>
        <xdr:sp macro="" textlink="">
          <xdr:nvSpPr>
            <xdr:cNvPr id="1297428" name="Button 20" hidden="1">
              <a:extLst>
                <a:ext uri="{63B3BB69-23CF-44E3-9099-C40C66FF867C}">
                  <a14:compatExt spid="_x0000_s1297428"/>
                </a:ext>
                <a:ext uri="{FF2B5EF4-FFF2-40B4-BE49-F238E27FC236}">
                  <a16:creationId xmlns:a16="http://schemas.microsoft.com/office/drawing/2014/main" id="{00000000-0008-0000-1A00-000014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1914525</xdr:colOff>
          <xdr:row>0</xdr:row>
          <xdr:rowOff>114300</xdr:rowOff>
        </xdr:from>
        <xdr:to>
          <xdr:col>7</xdr:col>
          <xdr:colOff>581025</xdr:colOff>
          <xdr:row>0</xdr:row>
          <xdr:rowOff>514350</xdr:rowOff>
        </xdr:to>
        <xdr:sp macro="" textlink="">
          <xdr:nvSpPr>
            <xdr:cNvPr id="1297429" name="Button 21" hidden="1">
              <a:extLst>
                <a:ext uri="{63B3BB69-23CF-44E3-9099-C40C66FF867C}">
                  <a14:compatExt spid="_x0000_s1297429"/>
                </a:ext>
                <a:ext uri="{FF2B5EF4-FFF2-40B4-BE49-F238E27FC236}">
                  <a16:creationId xmlns:a16="http://schemas.microsoft.com/office/drawing/2014/main" id="{00000000-0008-0000-1A00-000015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619125</xdr:colOff>
          <xdr:row>0</xdr:row>
          <xdr:rowOff>114300</xdr:rowOff>
        </xdr:from>
        <xdr:to>
          <xdr:col>7</xdr:col>
          <xdr:colOff>1752600</xdr:colOff>
          <xdr:row>0</xdr:row>
          <xdr:rowOff>514350</xdr:rowOff>
        </xdr:to>
        <xdr:sp macro="" textlink="">
          <xdr:nvSpPr>
            <xdr:cNvPr id="1297430" name="Button 22" descr="Environment Assessment Home" hidden="1">
              <a:extLst>
                <a:ext uri="{63B3BB69-23CF-44E3-9099-C40C66FF867C}">
                  <a14:compatExt spid="_x0000_s1297430"/>
                </a:ext>
                <a:ext uri="{FF2B5EF4-FFF2-40B4-BE49-F238E27FC236}">
                  <a16:creationId xmlns:a16="http://schemas.microsoft.com/office/drawing/2014/main" id="{00000000-0008-0000-1A00-000016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1838325</xdr:colOff>
          <xdr:row>0</xdr:row>
          <xdr:rowOff>114300</xdr:rowOff>
        </xdr:from>
        <xdr:to>
          <xdr:col>8</xdr:col>
          <xdr:colOff>600075</xdr:colOff>
          <xdr:row>0</xdr:row>
          <xdr:rowOff>514350</xdr:rowOff>
        </xdr:to>
        <xdr:sp macro="" textlink="">
          <xdr:nvSpPr>
            <xdr:cNvPr id="1297431" name="Button 23" hidden="1">
              <a:extLst>
                <a:ext uri="{63B3BB69-23CF-44E3-9099-C40C66FF867C}">
                  <a14:compatExt spid="_x0000_s1297431"/>
                </a:ext>
                <a:ext uri="{FF2B5EF4-FFF2-40B4-BE49-F238E27FC236}">
                  <a16:creationId xmlns:a16="http://schemas.microsoft.com/office/drawing/2014/main" id="{00000000-0008-0000-1A00-000017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647700</xdr:colOff>
          <xdr:row>0</xdr:row>
          <xdr:rowOff>104775</xdr:rowOff>
        </xdr:from>
        <xdr:to>
          <xdr:col>9</xdr:col>
          <xdr:colOff>742950</xdr:colOff>
          <xdr:row>0</xdr:row>
          <xdr:rowOff>504825</xdr:rowOff>
        </xdr:to>
        <xdr:sp macro="" textlink="">
          <xdr:nvSpPr>
            <xdr:cNvPr id="1297432" name="Button 24" hidden="1">
              <a:extLst>
                <a:ext uri="{63B3BB69-23CF-44E3-9099-C40C66FF867C}">
                  <a14:compatExt spid="_x0000_s1297432"/>
                </a:ext>
                <a:ext uri="{FF2B5EF4-FFF2-40B4-BE49-F238E27FC236}">
                  <a16:creationId xmlns:a16="http://schemas.microsoft.com/office/drawing/2014/main" id="{00000000-0008-0000-1A00-000018CC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66675</xdr:colOff>
          <xdr:row>0</xdr:row>
          <xdr:rowOff>714375</xdr:rowOff>
        </xdr:from>
        <xdr:to>
          <xdr:col>8</xdr:col>
          <xdr:colOff>771525</xdr:colOff>
          <xdr:row>0</xdr:row>
          <xdr:rowOff>1257300</xdr:rowOff>
        </xdr:to>
        <xdr:sp macro="" textlink="">
          <xdr:nvSpPr>
            <xdr:cNvPr id="1297433" name="Group Box 25" hidden="1">
              <a:extLst>
                <a:ext uri="{63B3BB69-23CF-44E3-9099-C40C66FF867C}">
                  <a14:compatExt spid="_x0000_s1297433"/>
                </a:ext>
                <a:ext uri="{FF2B5EF4-FFF2-40B4-BE49-F238E27FC236}">
                  <a16:creationId xmlns:a16="http://schemas.microsoft.com/office/drawing/2014/main" id="{00000000-0008-0000-1A00-000019CC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5</xdr:col>
          <xdr:colOff>571500</xdr:colOff>
          <xdr:row>0</xdr:row>
          <xdr:rowOff>819150</xdr:rowOff>
        </xdr:from>
        <xdr:to>
          <xdr:col>6</xdr:col>
          <xdr:colOff>485775</xdr:colOff>
          <xdr:row>0</xdr:row>
          <xdr:rowOff>1114425</xdr:rowOff>
        </xdr:to>
        <xdr:sp macro="" textlink="">
          <xdr:nvSpPr>
            <xdr:cNvPr id="1297434" name="CommandButton1" hidden="1">
              <a:extLst>
                <a:ext uri="{63B3BB69-23CF-44E3-9099-C40C66FF867C}">
                  <a14:compatExt spid="_x0000_s1297434"/>
                </a:ext>
                <a:ext uri="{FF2B5EF4-FFF2-40B4-BE49-F238E27FC236}">
                  <a16:creationId xmlns:a16="http://schemas.microsoft.com/office/drawing/2014/main" id="{00000000-0008-0000-1A00-00001ACC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8.xml><?xml version="1.0" encoding="utf-8"?>
<xdr:wsDr xmlns:xdr="http://schemas.openxmlformats.org/drawingml/2006/spreadsheetDrawing" xmlns:a="http://schemas.openxmlformats.org/drawingml/2006/main">
  <xdr:twoCellAnchor>
    <xdr:from>
      <xdr:col>0</xdr:col>
      <xdr:colOff>35718</xdr:colOff>
      <xdr:row>0</xdr:row>
      <xdr:rowOff>71423</xdr:rowOff>
    </xdr:from>
    <xdr:to>
      <xdr:col>2</xdr:col>
      <xdr:colOff>1857375</xdr:colOff>
      <xdr:row>0</xdr:row>
      <xdr:rowOff>459567</xdr:rowOff>
    </xdr:to>
    <xdr:sp macro="" textlink="">
      <xdr:nvSpPr>
        <xdr:cNvPr id="2" name="Rectangle 1">
          <a:extLst>
            <a:ext uri="{FF2B5EF4-FFF2-40B4-BE49-F238E27FC236}">
              <a16:creationId xmlns:a16="http://schemas.microsoft.com/office/drawing/2014/main" id="{00000000-0008-0000-1B00-000002000000}"/>
            </a:ext>
          </a:extLst>
        </xdr:cNvPr>
        <xdr:cNvSpPr/>
      </xdr:nvSpPr>
      <xdr:spPr>
        <a:xfrm>
          <a:off x="35718" y="71423"/>
          <a:ext cx="2516982" cy="38814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Visual impacts</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104775</xdr:colOff>
          <xdr:row>0</xdr:row>
          <xdr:rowOff>876300</xdr:rowOff>
        </xdr:from>
        <xdr:to>
          <xdr:col>2</xdr:col>
          <xdr:colOff>428625</xdr:colOff>
          <xdr:row>0</xdr:row>
          <xdr:rowOff>1190625</xdr:rowOff>
        </xdr:to>
        <xdr:sp macro="" textlink="">
          <xdr:nvSpPr>
            <xdr:cNvPr id="1298433" name="Button 1" hidden="1">
              <a:extLst>
                <a:ext uri="{63B3BB69-23CF-44E3-9099-C40C66FF867C}">
                  <a14:compatExt spid="_x0000_s1298433"/>
                </a:ext>
                <a:ext uri="{FF2B5EF4-FFF2-40B4-BE49-F238E27FC236}">
                  <a16:creationId xmlns:a16="http://schemas.microsoft.com/office/drawing/2014/main" id="{00000000-0008-0000-1B00-000001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485775</xdr:colOff>
          <xdr:row>0</xdr:row>
          <xdr:rowOff>876300</xdr:rowOff>
        </xdr:from>
        <xdr:to>
          <xdr:col>2</xdr:col>
          <xdr:colOff>800100</xdr:colOff>
          <xdr:row>0</xdr:row>
          <xdr:rowOff>1190625</xdr:rowOff>
        </xdr:to>
        <xdr:sp macro="" textlink="">
          <xdr:nvSpPr>
            <xdr:cNvPr id="1298434" name="Button 2" hidden="1">
              <a:extLst>
                <a:ext uri="{63B3BB69-23CF-44E3-9099-C40C66FF867C}">
                  <a14:compatExt spid="_x0000_s1298434"/>
                </a:ext>
                <a:ext uri="{FF2B5EF4-FFF2-40B4-BE49-F238E27FC236}">
                  <a16:creationId xmlns:a16="http://schemas.microsoft.com/office/drawing/2014/main" id="{00000000-0008-0000-1B00-000002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847725</xdr:colOff>
          <xdr:row>0</xdr:row>
          <xdr:rowOff>876300</xdr:rowOff>
        </xdr:from>
        <xdr:to>
          <xdr:col>2</xdr:col>
          <xdr:colOff>1400175</xdr:colOff>
          <xdr:row>0</xdr:row>
          <xdr:rowOff>1190625</xdr:rowOff>
        </xdr:to>
        <xdr:sp macro="" textlink="">
          <xdr:nvSpPr>
            <xdr:cNvPr id="1298435" name="Button 3" hidden="1">
              <a:extLst>
                <a:ext uri="{63B3BB69-23CF-44E3-9099-C40C66FF867C}">
                  <a14:compatExt spid="_x0000_s1298435"/>
                </a:ext>
                <a:ext uri="{FF2B5EF4-FFF2-40B4-BE49-F238E27FC236}">
                  <a16:creationId xmlns:a16="http://schemas.microsoft.com/office/drawing/2014/main" id="{00000000-0008-0000-1B00-000003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190500</xdr:colOff>
          <xdr:row>0</xdr:row>
          <xdr:rowOff>876300</xdr:rowOff>
        </xdr:from>
        <xdr:to>
          <xdr:col>2</xdr:col>
          <xdr:colOff>57150</xdr:colOff>
          <xdr:row>0</xdr:row>
          <xdr:rowOff>1190625</xdr:rowOff>
        </xdr:to>
        <xdr:sp macro="" textlink="">
          <xdr:nvSpPr>
            <xdr:cNvPr id="1298436" name="Button 4" hidden="1">
              <a:extLst>
                <a:ext uri="{63B3BB69-23CF-44E3-9099-C40C66FF867C}">
                  <a14:compatExt spid="_x0000_s1298436"/>
                </a:ext>
                <a:ext uri="{FF2B5EF4-FFF2-40B4-BE49-F238E27FC236}">
                  <a16:creationId xmlns:a16="http://schemas.microsoft.com/office/drawing/2014/main" id="{00000000-0008-0000-1B00-000004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1457325</xdr:colOff>
          <xdr:row>0</xdr:row>
          <xdr:rowOff>876300</xdr:rowOff>
        </xdr:from>
        <xdr:to>
          <xdr:col>2</xdr:col>
          <xdr:colOff>1800225</xdr:colOff>
          <xdr:row>0</xdr:row>
          <xdr:rowOff>1190625</xdr:rowOff>
        </xdr:to>
        <xdr:sp macro="" textlink="">
          <xdr:nvSpPr>
            <xdr:cNvPr id="1298437" name="Button 5" hidden="1">
              <a:extLst>
                <a:ext uri="{63B3BB69-23CF-44E3-9099-C40C66FF867C}">
                  <a14:compatExt spid="_x0000_s1298437"/>
                </a:ext>
                <a:ext uri="{FF2B5EF4-FFF2-40B4-BE49-F238E27FC236}">
                  <a16:creationId xmlns:a16="http://schemas.microsoft.com/office/drawing/2014/main" id="{00000000-0008-0000-1B00-000005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1847850</xdr:colOff>
          <xdr:row>0</xdr:row>
          <xdr:rowOff>876300</xdr:rowOff>
        </xdr:from>
        <xdr:to>
          <xdr:col>2</xdr:col>
          <xdr:colOff>2657475</xdr:colOff>
          <xdr:row>0</xdr:row>
          <xdr:rowOff>1190625</xdr:rowOff>
        </xdr:to>
        <xdr:sp macro="" textlink="">
          <xdr:nvSpPr>
            <xdr:cNvPr id="1298438" name="Button 6" hidden="1">
              <a:extLst>
                <a:ext uri="{63B3BB69-23CF-44E3-9099-C40C66FF867C}">
                  <a14:compatExt spid="_x0000_s1298438"/>
                </a:ext>
                <a:ext uri="{FF2B5EF4-FFF2-40B4-BE49-F238E27FC236}">
                  <a16:creationId xmlns:a16="http://schemas.microsoft.com/office/drawing/2014/main" id="{00000000-0008-0000-1B00-000006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3190875</xdr:colOff>
          <xdr:row>0</xdr:row>
          <xdr:rowOff>876300</xdr:rowOff>
        </xdr:from>
        <xdr:to>
          <xdr:col>3</xdr:col>
          <xdr:colOff>0</xdr:colOff>
          <xdr:row>0</xdr:row>
          <xdr:rowOff>1190625</xdr:rowOff>
        </xdr:to>
        <xdr:sp macro="" textlink="">
          <xdr:nvSpPr>
            <xdr:cNvPr id="1298440" name="Button 8" hidden="1">
              <a:extLst>
                <a:ext uri="{63B3BB69-23CF-44E3-9099-C40C66FF867C}">
                  <a14:compatExt spid="_x0000_s1298440"/>
                </a:ext>
                <a:ext uri="{FF2B5EF4-FFF2-40B4-BE49-F238E27FC236}">
                  <a16:creationId xmlns:a16="http://schemas.microsoft.com/office/drawing/2014/main" id="{00000000-0008-0000-1B00-000008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xdr:colOff>
          <xdr:row>0</xdr:row>
          <xdr:rowOff>876300</xdr:rowOff>
        </xdr:from>
        <xdr:to>
          <xdr:col>4</xdr:col>
          <xdr:colOff>238125</xdr:colOff>
          <xdr:row>0</xdr:row>
          <xdr:rowOff>1190625</xdr:rowOff>
        </xdr:to>
        <xdr:sp macro="" textlink="">
          <xdr:nvSpPr>
            <xdr:cNvPr id="1298441" name="Button 9" hidden="1">
              <a:extLst>
                <a:ext uri="{63B3BB69-23CF-44E3-9099-C40C66FF867C}">
                  <a14:compatExt spid="_x0000_s1298441"/>
                </a:ext>
                <a:ext uri="{FF2B5EF4-FFF2-40B4-BE49-F238E27FC236}">
                  <a16:creationId xmlns:a16="http://schemas.microsoft.com/office/drawing/2014/main" id="{00000000-0008-0000-1B00-000009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266700</xdr:colOff>
          <xdr:row>0</xdr:row>
          <xdr:rowOff>876300</xdr:rowOff>
        </xdr:from>
        <xdr:to>
          <xdr:col>5</xdr:col>
          <xdr:colOff>114300</xdr:colOff>
          <xdr:row>0</xdr:row>
          <xdr:rowOff>1190625</xdr:rowOff>
        </xdr:to>
        <xdr:sp macro="" textlink="">
          <xdr:nvSpPr>
            <xdr:cNvPr id="1298442" name="Button 10" hidden="1">
              <a:extLst>
                <a:ext uri="{63B3BB69-23CF-44E3-9099-C40C66FF867C}">
                  <a14:compatExt spid="_x0000_s1298442"/>
                </a:ext>
                <a:ext uri="{FF2B5EF4-FFF2-40B4-BE49-F238E27FC236}">
                  <a16:creationId xmlns:a16="http://schemas.microsoft.com/office/drawing/2014/main" id="{00000000-0008-0000-1B00-00000A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142875</xdr:colOff>
          <xdr:row>0</xdr:row>
          <xdr:rowOff>876300</xdr:rowOff>
        </xdr:from>
        <xdr:to>
          <xdr:col>5</xdr:col>
          <xdr:colOff>1304925</xdr:colOff>
          <xdr:row>0</xdr:row>
          <xdr:rowOff>1190625</xdr:rowOff>
        </xdr:to>
        <xdr:sp macro="" textlink="">
          <xdr:nvSpPr>
            <xdr:cNvPr id="1298443" name="Button 11" hidden="1">
              <a:extLst>
                <a:ext uri="{63B3BB69-23CF-44E3-9099-C40C66FF867C}">
                  <a14:compatExt spid="_x0000_s1298443"/>
                </a:ext>
                <a:ext uri="{FF2B5EF4-FFF2-40B4-BE49-F238E27FC236}">
                  <a16:creationId xmlns:a16="http://schemas.microsoft.com/office/drawing/2014/main" id="{00000000-0008-0000-1B00-00000B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1333500</xdr:colOff>
          <xdr:row>0</xdr:row>
          <xdr:rowOff>876300</xdr:rowOff>
        </xdr:from>
        <xdr:to>
          <xdr:col>5</xdr:col>
          <xdr:colOff>1943100</xdr:colOff>
          <xdr:row>0</xdr:row>
          <xdr:rowOff>1190625</xdr:rowOff>
        </xdr:to>
        <xdr:sp macro="" textlink="">
          <xdr:nvSpPr>
            <xdr:cNvPr id="1298444" name="Button 12" hidden="1">
              <a:extLst>
                <a:ext uri="{63B3BB69-23CF-44E3-9099-C40C66FF867C}">
                  <a14:compatExt spid="_x0000_s1298444"/>
                </a:ext>
                <a:ext uri="{FF2B5EF4-FFF2-40B4-BE49-F238E27FC236}">
                  <a16:creationId xmlns:a16="http://schemas.microsoft.com/office/drawing/2014/main" id="{00000000-0008-0000-1B00-00000C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1990725</xdr:colOff>
          <xdr:row>0</xdr:row>
          <xdr:rowOff>847725</xdr:rowOff>
        </xdr:from>
        <xdr:to>
          <xdr:col>5</xdr:col>
          <xdr:colOff>2933700</xdr:colOff>
          <xdr:row>0</xdr:row>
          <xdr:rowOff>1190625</xdr:rowOff>
        </xdr:to>
        <xdr:sp macro="" textlink="">
          <xdr:nvSpPr>
            <xdr:cNvPr id="1298451" name="Button 19" hidden="1">
              <a:extLst>
                <a:ext uri="{63B3BB69-23CF-44E3-9099-C40C66FF867C}">
                  <a14:compatExt spid="_x0000_s1298451"/>
                </a:ext>
                <a:ext uri="{FF2B5EF4-FFF2-40B4-BE49-F238E27FC236}">
                  <a16:creationId xmlns:a16="http://schemas.microsoft.com/office/drawing/2014/main" id="{00000000-0008-0000-1B00-000013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xdr:twoCellAnchor>
    <xdr:from>
      <xdr:col>2</xdr:col>
      <xdr:colOff>2055019</xdr:colOff>
      <xdr:row>0</xdr:row>
      <xdr:rowOff>140494</xdr:rowOff>
    </xdr:from>
    <xdr:to>
      <xdr:col>2</xdr:col>
      <xdr:colOff>2745582</xdr:colOff>
      <xdr:row>0</xdr:row>
      <xdr:rowOff>426244</xdr:rowOff>
    </xdr:to>
    <xdr:sp macro="" textlink="">
      <xdr:nvSpPr>
        <xdr:cNvPr id="20" name="TextBox 19">
          <a:extLst>
            <a:ext uri="{FF2B5EF4-FFF2-40B4-BE49-F238E27FC236}">
              <a16:creationId xmlns:a16="http://schemas.microsoft.com/office/drawing/2014/main" id="{00000000-0008-0000-1B00-000014000000}"/>
            </a:ext>
          </a:extLst>
        </xdr:cNvPr>
        <xdr:cNvSpPr txBox="1"/>
      </xdr:nvSpPr>
      <xdr:spPr>
        <a:xfrm>
          <a:off x="2750344" y="140494"/>
          <a:ext cx="690563" cy="285750"/>
        </a:xfrm>
        <a:prstGeom prst="rect">
          <a:avLst/>
        </a:prstGeom>
        <a:solidFill>
          <a:sysClr val="window" lastClr="FFFFFF"/>
        </a:solidFill>
        <a:ln w="9525" cmpd="sng">
          <a:solidFill>
            <a:sysClr val="windowText" lastClr="000000"/>
          </a:solidFill>
        </a:ln>
        <a:effectLst/>
      </xdr:spPr>
      <xdr:txBody>
        <a:bodyPr vertOverflow="clip" horzOverflow="clip" wrap="square"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rPr>
            <a:t>20 of 24</a:t>
          </a:r>
        </a:p>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xdr:txBody>
    </xdr:sp>
    <xdr:clientData/>
  </xdr:twoCellAnchor>
  <mc:AlternateContent xmlns:mc="http://schemas.openxmlformats.org/markup-compatibility/2006">
    <mc:Choice xmlns:a14="http://schemas.microsoft.com/office/drawing/2010/main" Requires="a14">
      <xdr:twoCellAnchor>
        <xdr:from>
          <xdr:col>2</xdr:col>
          <xdr:colOff>2876550</xdr:colOff>
          <xdr:row>0</xdr:row>
          <xdr:rowOff>114300</xdr:rowOff>
        </xdr:from>
        <xdr:to>
          <xdr:col>2</xdr:col>
          <xdr:colOff>3400425</xdr:colOff>
          <xdr:row>0</xdr:row>
          <xdr:rowOff>514350</xdr:rowOff>
        </xdr:to>
        <xdr:sp macro="" textlink="">
          <xdr:nvSpPr>
            <xdr:cNvPr id="1298452" name="Button 20" hidden="1">
              <a:extLst>
                <a:ext uri="{63B3BB69-23CF-44E3-9099-C40C66FF867C}">
                  <a14:compatExt spid="_x0000_s1298452"/>
                </a:ext>
                <a:ext uri="{FF2B5EF4-FFF2-40B4-BE49-F238E27FC236}">
                  <a16:creationId xmlns:a16="http://schemas.microsoft.com/office/drawing/2014/main" id="{00000000-0008-0000-1B00-000014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3448050</xdr:colOff>
          <xdr:row>0</xdr:row>
          <xdr:rowOff>114300</xdr:rowOff>
        </xdr:from>
        <xdr:to>
          <xdr:col>4</xdr:col>
          <xdr:colOff>333375</xdr:colOff>
          <xdr:row>0</xdr:row>
          <xdr:rowOff>514350</xdr:rowOff>
        </xdr:to>
        <xdr:sp macro="" textlink="">
          <xdr:nvSpPr>
            <xdr:cNvPr id="1298453" name="Button 21" hidden="1">
              <a:extLst>
                <a:ext uri="{63B3BB69-23CF-44E3-9099-C40C66FF867C}">
                  <a14:compatExt spid="_x0000_s1298453"/>
                </a:ext>
                <a:ext uri="{FF2B5EF4-FFF2-40B4-BE49-F238E27FC236}">
                  <a16:creationId xmlns:a16="http://schemas.microsoft.com/office/drawing/2014/main" id="{00000000-0008-0000-1B00-000015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371475</xdr:colOff>
          <xdr:row>0</xdr:row>
          <xdr:rowOff>114300</xdr:rowOff>
        </xdr:from>
        <xdr:to>
          <xdr:col>5</xdr:col>
          <xdr:colOff>838200</xdr:colOff>
          <xdr:row>0</xdr:row>
          <xdr:rowOff>514350</xdr:rowOff>
        </xdr:to>
        <xdr:sp macro="" textlink="">
          <xdr:nvSpPr>
            <xdr:cNvPr id="1298454" name="Button 22" descr="Environment Assessment Home" hidden="1">
              <a:extLst>
                <a:ext uri="{63B3BB69-23CF-44E3-9099-C40C66FF867C}">
                  <a14:compatExt spid="_x0000_s1298454"/>
                </a:ext>
                <a:ext uri="{FF2B5EF4-FFF2-40B4-BE49-F238E27FC236}">
                  <a16:creationId xmlns:a16="http://schemas.microsoft.com/office/drawing/2014/main" id="{00000000-0008-0000-1B00-000016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923925</xdr:colOff>
          <xdr:row>0</xdr:row>
          <xdr:rowOff>114300</xdr:rowOff>
        </xdr:from>
        <xdr:to>
          <xdr:col>5</xdr:col>
          <xdr:colOff>1847850</xdr:colOff>
          <xdr:row>0</xdr:row>
          <xdr:rowOff>514350</xdr:rowOff>
        </xdr:to>
        <xdr:sp macro="" textlink="">
          <xdr:nvSpPr>
            <xdr:cNvPr id="1298455" name="Button 23" hidden="1">
              <a:extLst>
                <a:ext uri="{63B3BB69-23CF-44E3-9099-C40C66FF867C}">
                  <a14:compatExt spid="_x0000_s1298455"/>
                </a:ext>
                <a:ext uri="{FF2B5EF4-FFF2-40B4-BE49-F238E27FC236}">
                  <a16:creationId xmlns:a16="http://schemas.microsoft.com/office/drawing/2014/main" id="{00000000-0008-0000-1B00-000017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1914525</xdr:colOff>
          <xdr:row>0</xdr:row>
          <xdr:rowOff>114300</xdr:rowOff>
        </xdr:from>
        <xdr:to>
          <xdr:col>5</xdr:col>
          <xdr:colOff>2838450</xdr:colOff>
          <xdr:row>0</xdr:row>
          <xdr:rowOff>514350</xdr:rowOff>
        </xdr:to>
        <xdr:sp macro="" textlink="">
          <xdr:nvSpPr>
            <xdr:cNvPr id="1298456" name="Button 24" hidden="1">
              <a:extLst>
                <a:ext uri="{63B3BB69-23CF-44E3-9099-C40C66FF867C}">
                  <a14:compatExt spid="_x0000_s1298456"/>
                </a:ext>
                <a:ext uri="{FF2B5EF4-FFF2-40B4-BE49-F238E27FC236}">
                  <a16:creationId xmlns:a16="http://schemas.microsoft.com/office/drawing/2014/main" id="{00000000-0008-0000-1B00-000018D01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0</xdr:col>
          <xdr:colOff>38100</xdr:colOff>
          <xdr:row>0</xdr:row>
          <xdr:rowOff>762000</xdr:rowOff>
        </xdr:from>
        <xdr:to>
          <xdr:col>5</xdr:col>
          <xdr:colOff>3133725</xdr:colOff>
          <xdr:row>0</xdr:row>
          <xdr:rowOff>1257300</xdr:rowOff>
        </xdr:to>
        <xdr:sp macro="" textlink="">
          <xdr:nvSpPr>
            <xdr:cNvPr id="1298457" name="Group Box 25" hidden="1">
              <a:extLst>
                <a:ext uri="{63B3BB69-23CF-44E3-9099-C40C66FF867C}">
                  <a14:compatExt spid="_x0000_s1298457"/>
                </a:ext>
                <a:ext uri="{FF2B5EF4-FFF2-40B4-BE49-F238E27FC236}">
                  <a16:creationId xmlns:a16="http://schemas.microsoft.com/office/drawing/2014/main" id="{00000000-0008-0000-1B00-000019D01300}"/>
                </a:ext>
              </a:extLst>
            </xdr:cNvPr>
            <xdr:cNvSpPr/>
          </xdr:nvSpPr>
          <xdr:spPr bwMode="auto">
            <a:xfrm>
              <a:off x="0" y="0"/>
              <a:ext cx="0" cy="0"/>
            </a:xfrm>
            <a:prstGeom prst="rect">
              <a:avLst/>
            </a:prstGeom>
            <a:noFill/>
            <a:ln w="9525">
              <a:miter lim="800000"/>
              <a:headEnd/>
              <a:tailEnd/>
            </a:ln>
            <a:extLst>
              <a:ext uri="{909E8E84-426E-40DD-AFC4-6F175D3DCCD1}">
                <a14:hiddenFill>
                  <a:noFill/>
                </a14:hiddenFill>
              </a:ext>
            </a:extLst>
          </xdr:spPr>
          <xdr:txBody>
            <a:bodyPr vertOverflow="clip" wrap="none" lIns="27432" tIns="18288" rIns="0" bIns="0" anchor="t" upright="1"/>
            <a:lstStyle/>
            <a:p>
              <a:pPr algn="l" rtl="0">
                <a:defRPr sz="1000"/>
              </a:pPr>
              <a:r>
                <a:rPr lang="en-GB" sz="800" b="0" i="0" u="none" strike="noStrike" baseline="0">
                  <a:solidFill>
                    <a:srgbClr val="000000"/>
                  </a:solidFill>
                  <a:latin typeface="Segoe UI"/>
                  <a:cs typeface="Segoe UI"/>
                </a:rPr>
                <a:t>Select test to view</a:t>
              </a:r>
            </a:p>
          </xdr:txBody>
        </xdr:sp>
        <xdr:clientData/>
      </xdr:twoCellAnchor>
    </mc:Choice>
    <mc:Fallback/>
  </mc:AlternateContent>
  <mc:AlternateContent xmlns:mc="http://schemas.openxmlformats.org/markup-compatibility/2006">
    <mc:Choice xmlns:a14="http://schemas.microsoft.com/office/drawing/2010/main" Requires="a14">
      <xdr:twoCellAnchor editAs="oneCell">
        <xdr:from>
          <xdr:col>2</xdr:col>
          <xdr:colOff>2686050</xdr:colOff>
          <xdr:row>0</xdr:row>
          <xdr:rowOff>866775</xdr:rowOff>
        </xdr:from>
        <xdr:to>
          <xdr:col>2</xdr:col>
          <xdr:colOff>3200400</xdr:colOff>
          <xdr:row>0</xdr:row>
          <xdr:rowOff>1200150</xdr:rowOff>
        </xdr:to>
        <xdr:sp macro="" textlink="">
          <xdr:nvSpPr>
            <xdr:cNvPr id="1298458" name="CommandButton1" hidden="1">
              <a:extLst>
                <a:ext uri="{63B3BB69-23CF-44E3-9099-C40C66FF867C}">
                  <a14:compatExt spid="_x0000_s1298458"/>
                </a:ext>
                <a:ext uri="{FF2B5EF4-FFF2-40B4-BE49-F238E27FC236}">
                  <a16:creationId xmlns:a16="http://schemas.microsoft.com/office/drawing/2014/main" id="{00000000-0008-0000-1B00-00001AD013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29.xml><?xml version="1.0" encoding="utf-8"?>
<xdr:wsDr xmlns:xdr="http://schemas.openxmlformats.org/drawingml/2006/spreadsheetDrawing" xmlns:a="http://schemas.openxmlformats.org/drawingml/2006/main">
  <xdr:twoCellAnchor>
    <xdr:from>
      <xdr:col>1</xdr:col>
      <xdr:colOff>130969</xdr:colOff>
      <xdr:row>0</xdr:row>
      <xdr:rowOff>95250</xdr:rowOff>
    </xdr:from>
    <xdr:to>
      <xdr:col>8</xdr:col>
      <xdr:colOff>309563</xdr:colOff>
      <xdr:row>2</xdr:row>
      <xdr:rowOff>83344</xdr:rowOff>
    </xdr:to>
    <xdr:sp macro="" textlink="">
      <xdr:nvSpPr>
        <xdr:cNvPr id="2" name="Rectangle 1">
          <a:extLst>
            <a:ext uri="{FF2B5EF4-FFF2-40B4-BE49-F238E27FC236}">
              <a16:creationId xmlns:a16="http://schemas.microsoft.com/office/drawing/2014/main" id="{00000000-0008-0000-1C00-000002000000}"/>
            </a:ext>
          </a:extLst>
        </xdr:cNvPr>
        <xdr:cNvSpPr/>
      </xdr:nvSpPr>
      <xdr:spPr>
        <a:xfrm>
          <a:off x="321469" y="95250"/>
          <a:ext cx="4083844"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Identify relevant impacts</a:t>
          </a:r>
          <a:endParaRPr lang="en-GB" sz="1400" b="1" baseline="0"/>
        </a:p>
        <a:p>
          <a:pPr algn="ctr"/>
          <a:endParaRPr lang="en-GB" sz="1100"/>
        </a:p>
      </xdr:txBody>
    </xdr:sp>
    <xdr:clientData/>
  </xdr:twoCellAnchor>
  <xdr:twoCellAnchor>
    <xdr:from>
      <xdr:col>17</xdr:col>
      <xdr:colOff>178593</xdr:colOff>
      <xdr:row>0</xdr:row>
      <xdr:rowOff>59532</xdr:rowOff>
    </xdr:from>
    <xdr:to>
      <xdr:col>22</xdr:col>
      <xdr:colOff>107156</xdr:colOff>
      <xdr:row>2</xdr:row>
      <xdr:rowOff>154782</xdr:rowOff>
    </xdr:to>
    <xdr:sp macro="" textlink="">
      <xdr:nvSpPr>
        <xdr:cNvPr id="4" name="Rectangle 3">
          <a:extLst>
            <a:ext uri="{FF2B5EF4-FFF2-40B4-BE49-F238E27FC236}">
              <a16:creationId xmlns:a16="http://schemas.microsoft.com/office/drawing/2014/main" id="{00000000-0008-0000-1C00-000004000000}"/>
            </a:ext>
          </a:extLst>
        </xdr:cNvPr>
        <xdr:cNvSpPr/>
      </xdr:nvSpPr>
      <xdr:spPr>
        <a:xfrm>
          <a:off x="9739312" y="59532"/>
          <a:ext cx="2524125" cy="47625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solidFill>
                <a:schemeClr val="bg1"/>
              </a:solidFill>
            </a:rPr>
            <a:t>If</a:t>
          </a:r>
          <a:r>
            <a:rPr lang="en-GB" sz="1100" b="1" baseline="0">
              <a:solidFill>
                <a:schemeClr val="bg1"/>
              </a:solidFill>
            </a:rPr>
            <a:t> the impacts are not relevant, please select 'No' and justify your omission</a:t>
          </a:r>
          <a:endParaRPr lang="en-GB" sz="1100" b="1">
            <a:solidFill>
              <a:schemeClr val="bg1"/>
            </a:solidFill>
          </a:endParaRPr>
        </a:p>
      </xdr:txBody>
    </xdr:sp>
    <xdr:clientData/>
  </xdr:twoCellAnchor>
  <xdr:twoCellAnchor>
    <xdr:from>
      <xdr:col>22</xdr:col>
      <xdr:colOff>235744</xdr:colOff>
      <xdr:row>0</xdr:row>
      <xdr:rowOff>57151</xdr:rowOff>
    </xdr:from>
    <xdr:to>
      <xdr:col>24</xdr:col>
      <xdr:colOff>321469</xdr:colOff>
      <xdr:row>2</xdr:row>
      <xdr:rowOff>152401</xdr:rowOff>
    </xdr:to>
    <xdr:sp macro="" textlink="">
      <xdr:nvSpPr>
        <xdr:cNvPr id="10" name="Rectangle 9">
          <a:extLst>
            <a:ext uri="{FF2B5EF4-FFF2-40B4-BE49-F238E27FC236}">
              <a16:creationId xmlns:a16="http://schemas.microsoft.com/office/drawing/2014/main" id="{00000000-0008-0000-1C00-00000A000000}"/>
            </a:ext>
          </a:extLst>
        </xdr:cNvPr>
        <xdr:cNvSpPr/>
      </xdr:nvSpPr>
      <xdr:spPr>
        <a:xfrm>
          <a:off x="12392025" y="57151"/>
          <a:ext cx="3312319" cy="476250"/>
        </a:xfrm>
        <a:prstGeom prst="rect">
          <a:avLst/>
        </a:prstGeom>
        <a:solidFill>
          <a:schemeClr val="accent6">
            <a:lumMod val="75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solidFill>
                <a:schemeClr val="bg1"/>
              </a:solidFill>
            </a:rPr>
            <a:t>You</a:t>
          </a:r>
          <a:r>
            <a:rPr lang="en-GB" sz="1100" b="1" baseline="0">
              <a:solidFill>
                <a:schemeClr val="bg1"/>
              </a:solidFill>
            </a:rPr>
            <a:t> will be able to go back to this page if you click on the 'Identify' button in each of the assessments.</a:t>
          </a:r>
          <a:endParaRPr lang="en-GB" sz="1100" b="1">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23</xdr:col>
          <xdr:colOff>47625</xdr:colOff>
          <xdr:row>5</xdr:row>
          <xdr:rowOff>161925</xdr:rowOff>
        </xdr:from>
        <xdr:to>
          <xdr:col>25</xdr:col>
          <xdr:colOff>276225</xdr:colOff>
          <xdr:row>6</xdr:row>
          <xdr:rowOff>171450</xdr:rowOff>
        </xdr:to>
        <xdr:sp macro="" textlink="">
          <xdr:nvSpPr>
            <xdr:cNvPr id="162818" name="Button 2" hidden="1">
              <a:extLst>
                <a:ext uri="{63B3BB69-23CF-44E3-9099-C40C66FF867C}">
                  <a14:compatExt spid="_x0000_s162818"/>
                </a:ext>
                <a:ext uri="{FF2B5EF4-FFF2-40B4-BE49-F238E27FC236}">
                  <a16:creationId xmlns:a16="http://schemas.microsoft.com/office/drawing/2014/main" id="{00000000-0008-0000-1C00-000002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47625</xdr:colOff>
          <xdr:row>7</xdr:row>
          <xdr:rowOff>9525</xdr:rowOff>
        </xdr:from>
        <xdr:to>
          <xdr:col>25</xdr:col>
          <xdr:colOff>276225</xdr:colOff>
          <xdr:row>8</xdr:row>
          <xdr:rowOff>161925</xdr:rowOff>
        </xdr:to>
        <xdr:sp macro="" textlink="">
          <xdr:nvSpPr>
            <xdr:cNvPr id="162819" name="Button 3" hidden="1">
              <a:extLst>
                <a:ext uri="{63B3BB69-23CF-44E3-9099-C40C66FF867C}">
                  <a14:compatExt spid="_x0000_s162819"/>
                </a:ext>
                <a:ext uri="{FF2B5EF4-FFF2-40B4-BE49-F238E27FC236}">
                  <a16:creationId xmlns:a16="http://schemas.microsoft.com/office/drawing/2014/main" id="{00000000-0008-0000-1C00-000003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47625</xdr:colOff>
          <xdr:row>11</xdr:row>
          <xdr:rowOff>38100</xdr:rowOff>
        </xdr:from>
        <xdr:to>
          <xdr:col>25</xdr:col>
          <xdr:colOff>276225</xdr:colOff>
          <xdr:row>12</xdr:row>
          <xdr:rowOff>190500</xdr:rowOff>
        </xdr:to>
        <xdr:sp macro="" textlink="">
          <xdr:nvSpPr>
            <xdr:cNvPr id="162821" name="Button 5" hidden="1">
              <a:extLst>
                <a:ext uri="{63B3BB69-23CF-44E3-9099-C40C66FF867C}">
                  <a14:compatExt spid="_x0000_s162821"/>
                </a:ext>
                <a:ext uri="{FF2B5EF4-FFF2-40B4-BE49-F238E27FC236}">
                  <a16:creationId xmlns:a16="http://schemas.microsoft.com/office/drawing/2014/main" id="{00000000-0008-0000-1C00-000005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57150</xdr:colOff>
          <xdr:row>13</xdr:row>
          <xdr:rowOff>47625</xdr:rowOff>
        </xdr:from>
        <xdr:to>
          <xdr:col>25</xdr:col>
          <xdr:colOff>285750</xdr:colOff>
          <xdr:row>15</xdr:row>
          <xdr:rowOff>9525</xdr:rowOff>
        </xdr:to>
        <xdr:sp macro="" textlink="">
          <xdr:nvSpPr>
            <xdr:cNvPr id="162822" name="Button 6" hidden="1">
              <a:extLst>
                <a:ext uri="{63B3BB69-23CF-44E3-9099-C40C66FF867C}">
                  <a14:compatExt spid="_x0000_s162822"/>
                </a:ext>
                <a:ext uri="{FF2B5EF4-FFF2-40B4-BE49-F238E27FC236}">
                  <a16:creationId xmlns:a16="http://schemas.microsoft.com/office/drawing/2014/main" id="{00000000-0008-0000-1C00-000006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38100</xdr:colOff>
          <xdr:row>15</xdr:row>
          <xdr:rowOff>57150</xdr:rowOff>
        </xdr:from>
        <xdr:to>
          <xdr:col>25</xdr:col>
          <xdr:colOff>266700</xdr:colOff>
          <xdr:row>17</xdr:row>
          <xdr:rowOff>19050</xdr:rowOff>
        </xdr:to>
        <xdr:sp macro="" textlink="">
          <xdr:nvSpPr>
            <xdr:cNvPr id="162823" name="Button 7" hidden="1">
              <a:extLst>
                <a:ext uri="{63B3BB69-23CF-44E3-9099-C40C66FF867C}">
                  <a14:compatExt spid="_x0000_s162823"/>
                </a:ext>
                <a:ext uri="{FF2B5EF4-FFF2-40B4-BE49-F238E27FC236}">
                  <a16:creationId xmlns:a16="http://schemas.microsoft.com/office/drawing/2014/main" id="{00000000-0008-0000-1C00-000007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47625</xdr:colOff>
          <xdr:row>17</xdr:row>
          <xdr:rowOff>38100</xdr:rowOff>
        </xdr:from>
        <xdr:to>
          <xdr:col>25</xdr:col>
          <xdr:colOff>276225</xdr:colOff>
          <xdr:row>19</xdr:row>
          <xdr:rowOff>0</xdr:rowOff>
        </xdr:to>
        <xdr:sp macro="" textlink="">
          <xdr:nvSpPr>
            <xdr:cNvPr id="162824" name="Button 8" hidden="1">
              <a:extLst>
                <a:ext uri="{63B3BB69-23CF-44E3-9099-C40C66FF867C}">
                  <a14:compatExt spid="_x0000_s162824"/>
                </a:ext>
                <a:ext uri="{FF2B5EF4-FFF2-40B4-BE49-F238E27FC236}">
                  <a16:creationId xmlns:a16="http://schemas.microsoft.com/office/drawing/2014/main" id="{00000000-0008-0000-1C00-000008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47625</xdr:colOff>
          <xdr:row>19</xdr:row>
          <xdr:rowOff>38100</xdr:rowOff>
        </xdr:from>
        <xdr:to>
          <xdr:col>25</xdr:col>
          <xdr:colOff>276225</xdr:colOff>
          <xdr:row>20</xdr:row>
          <xdr:rowOff>190500</xdr:rowOff>
        </xdr:to>
        <xdr:sp macro="" textlink="">
          <xdr:nvSpPr>
            <xdr:cNvPr id="162825" name="Button 9" hidden="1">
              <a:extLst>
                <a:ext uri="{63B3BB69-23CF-44E3-9099-C40C66FF867C}">
                  <a14:compatExt spid="_x0000_s162825"/>
                </a:ext>
                <a:ext uri="{FF2B5EF4-FFF2-40B4-BE49-F238E27FC236}">
                  <a16:creationId xmlns:a16="http://schemas.microsoft.com/office/drawing/2014/main" id="{00000000-0008-0000-1C00-000009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180975</xdr:colOff>
          <xdr:row>2</xdr:row>
          <xdr:rowOff>161925</xdr:rowOff>
        </xdr:from>
        <xdr:to>
          <xdr:col>9</xdr:col>
          <xdr:colOff>600075</xdr:colOff>
          <xdr:row>4</xdr:row>
          <xdr:rowOff>0</xdr:rowOff>
        </xdr:to>
        <xdr:sp macro="" textlink="">
          <xdr:nvSpPr>
            <xdr:cNvPr id="162827" name="Button 11" hidden="1">
              <a:extLst>
                <a:ext uri="{63B3BB69-23CF-44E3-9099-C40C66FF867C}">
                  <a14:compatExt spid="_x0000_s162827"/>
                </a:ext>
                <a:ext uri="{FF2B5EF4-FFF2-40B4-BE49-F238E27FC236}">
                  <a16:creationId xmlns:a16="http://schemas.microsoft.com/office/drawing/2014/main" id="{00000000-0008-0000-1C00-00000B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10</xdr:col>
          <xdr:colOff>47625</xdr:colOff>
          <xdr:row>2</xdr:row>
          <xdr:rowOff>161925</xdr:rowOff>
        </xdr:from>
        <xdr:to>
          <xdr:col>11</xdr:col>
          <xdr:colOff>247650</xdr:colOff>
          <xdr:row>4</xdr:row>
          <xdr:rowOff>0</xdr:rowOff>
        </xdr:to>
        <xdr:sp macro="" textlink="">
          <xdr:nvSpPr>
            <xdr:cNvPr id="162828" name="Button 12" hidden="1">
              <a:extLst>
                <a:ext uri="{63B3BB69-23CF-44E3-9099-C40C66FF867C}">
                  <a14:compatExt spid="_x0000_s162828"/>
                </a:ext>
                <a:ext uri="{FF2B5EF4-FFF2-40B4-BE49-F238E27FC236}">
                  <a16:creationId xmlns:a16="http://schemas.microsoft.com/office/drawing/2014/main" id="{00000000-0008-0000-1C00-00000C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11</xdr:col>
          <xdr:colOff>285750</xdr:colOff>
          <xdr:row>2</xdr:row>
          <xdr:rowOff>161925</xdr:rowOff>
        </xdr:from>
        <xdr:to>
          <xdr:col>12</xdr:col>
          <xdr:colOff>371475</xdr:colOff>
          <xdr:row>4</xdr:row>
          <xdr:rowOff>0</xdr:rowOff>
        </xdr:to>
        <xdr:sp macro="" textlink="">
          <xdr:nvSpPr>
            <xdr:cNvPr id="162829" name="Button 13" hidden="1">
              <a:extLst>
                <a:ext uri="{63B3BB69-23CF-44E3-9099-C40C66FF867C}">
                  <a14:compatExt spid="_x0000_s162829"/>
                </a:ext>
                <a:ext uri="{FF2B5EF4-FFF2-40B4-BE49-F238E27FC236}">
                  <a16:creationId xmlns:a16="http://schemas.microsoft.com/office/drawing/2014/main" id="{00000000-0008-0000-1C00-00000D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12</xdr:col>
          <xdr:colOff>428625</xdr:colOff>
          <xdr:row>2</xdr:row>
          <xdr:rowOff>161925</xdr:rowOff>
        </xdr:from>
        <xdr:to>
          <xdr:col>14</xdr:col>
          <xdr:colOff>142875</xdr:colOff>
          <xdr:row>4</xdr:row>
          <xdr:rowOff>0</xdr:rowOff>
        </xdr:to>
        <xdr:sp macro="" textlink="">
          <xdr:nvSpPr>
            <xdr:cNvPr id="162830" name="Button 14" hidden="1">
              <a:extLst>
                <a:ext uri="{63B3BB69-23CF-44E3-9099-C40C66FF867C}">
                  <a14:compatExt spid="_x0000_s162830"/>
                </a:ext>
                <a:ext uri="{FF2B5EF4-FFF2-40B4-BE49-F238E27FC236}">
                  <a16:creationId xmlns:a16="http://schemas.microsoft.com/office/drawing/2014/main" id="{00000000-0008-0000-1C00-00000E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23</xdr:col>
          <xdr:colOff>47625</xdr:colOff>
          <xdr:row>21</xdr:row>
          <xdr:rowOff>38100</xdr:rowOff>
        </xdr:from>
        <xdr:to>
          <xdr:col>25</xdr:col>
          <xdr:colOff>276225</xdr:colOff>
          <xdr:row>22</xdr:row>
          <xdr:rowOff>190500</xdr:rowOff>
        </xdr:to>
        <xdr:sp macro="" textlink="">
          <xdr:nvSpPr>
            <xdr:cNvPr id="162833" name="Button 17" hidden="1">
              <a:extLst>
                <a:ext uri="{63B3BB69-23CF-44E3-9099-C40C66FF867C}">
                  <a14:compatExt spid="_x0000_s162833"/>
                </a:ext>
                <a:ext uri="{FF2B5EF4-FFF2-40B4-BE49-F238E27FC236}">
                  <a16:creationId xmlns:a16="http://schemas.microsoft.com/office/drawing/2014/main" id="{00000000-0008-0000-1C00-000011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22</xdr:col>
          <xdr:colOff>628650</xdr:colOff>
          <xdr:row>5</xdr:row>
          <xdr:rowOff>171450</xdr:rowOff>
        </xdr:from>
        <xdr:to>
          <xdr:col>22</xdr:col>
          <xdr:colOff>2085975</xdr:colOff>
          <xdr:row>6</xdr:row>
          <xdr:rowOff>180975</xdr:rowOff>
        </xdr:to>
        <xdr:sp macro="" textlink="">
          <xdr:nvSpPr>
            <xdr:cNvPr id="162842" name="Button 26" hidden="1">
              <a:extLst>
                <a:ext uri="{63B3BB69-23CF-44E3-9099-C40C66FF867C}">
                  <a14:compatExt spid="_x0000_s162842"/>
                </a:ext>
                <a:ext uri="{FF2B5EF4-FFF2-40B4-BE49-F238E27FC236}">
                  <a16:creationId xmlns:a16="http://schemas.microsoft.com/office/drawing/2014/main" id="{00000000-0008-0000-1C00-00001A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(input)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22</xdr:col>
          <xdr:colOff>628650</xdr:colOff>
          <xdr:row>9</xdr:row>
          <xdr:rowOff>38100</xdr:rowOff>
        </xdr:from>
        <xdr:to>
          <xdr:col>22</xdr:col>
          <xdr:colOff>2085975</xdr:colOff>
          <xdr:row>10</xdr:row>
          <xdr:rowOff>190500</xdr:rowOff>
        </xdr:to>
        <xdr:sp macro="" textlink="">
          <xdr:nvSpPr>
            <xdr:cNvPr id="162844" name="Button 28" hidden="1">
              <a:extLst>
                <a:ext uri="{63B3BB69-23CF-44E3-9099-C40C66FF867C}">
                  <a14:compatExt spid="_x0000_s162844"/>
                </a:ext>
                <a:ext uri="{FF2B5EF4-FFF2-40B4-BE49-F238E27FC236}">
                  <a16:creationId xmlns:a16="http://schemas.microsoft.com/office/drawing/2014/main" id="{00000000-0008-0000-1C00-00001C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Energy (input)</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22</xdr:col>
          <xdr:colOff>628650</xdr:colOff>
          <xdr:row>11</xdr:row>
          <xdr:rowOff>47625</xdr:rowOff>
        </xdr:from>
        <xdr:to>
          <xdr:col>22</xdr:col>
          <xdr:colOff>2085975</xdr:colOff>
          <xdr:row>13</xdr:row>
          <xdr:rowOff>9525</xdr:rowOff>
        </xdr:to>
        <xdr:sp macro="" textlink="">
          <xdr:nvSpPr>
            <xdr:cNvPr id="162845" name="Button 29" hidden="1">
              <a:extLst>
                <a:ext uri="{63B3BB69-23CF-44E3-9099-C40C66FF867C}">
                  <a14:compatExt spid="_x0000_s162845"/>
                </a:ext>
                <a:ext uri="{FF2B5EF4-FFF2-40B4-BE49-F238E27FC236}">
                  <a16:creationId xmlns:a16="http://schemas.microsoft.com/office/drawing/2014/main" id="{00000000-0008-0000-1C00-00001D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Raw Materials (in)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22</xdr:col>
          <xdr:colOff>638175</xdr:colOff>
          <xdr:row>13</xdr:row>
          <xdr:rowOff>57150</xdr:rowOff>
        </xdr:from>
        <xdr:to>
          <xdr:col>22</xdr:col>
          <xdr:colOff>2095500</xdr:colOff>
          <xdr:row>15</xdr:row>
          <xdr:rowOff>19050</xdr:rowOff>
        </xdr:to>
        <xdr:sp macro="" textlink="">
          <xdr:nvSpPr>
            <xdr:cNvPr id="162846" name="Button 30" hidden="1">
              <a:extLst>
                <a:ext uri="{63B3BB69-23CF-44E3-9099-C40C66FF867C}">
                  <a14:compatExt spid="_x0000_s162846"/>
                </a:ext>
                <a:ext uri="{FF2B5EF4-FFF2-40B4-BE49-F238E27FC236}">
                  <a16:creationId xmlns:a16="http://schemas.microsoft.com/office/drawing/2014/main" id="{00000000-0008-0000-1C00-00001E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 (input)</a:t>
              </a:r>
            </a:p>
          </xdr:txBody>
        </xdr:sp>
        <xdr:clientData fPrintsWithSheet="0"/>
      </xdr:twoCellAnchor>
    </mc:Choice>
    <mc:Fallback/>
  </mc:AlternateContent>
  <xdr:twoCellAnchor>
    <xdr:from>
      <xdr:col>22</xdr:col>
      <xdr:colOff>628648</xdr:colOff>
      <xdr:row>4</xdr:row>
      <xdr:rowOff>142877</xdr:rowOff>
    </xdr:from>
    <xdr:to>
      <xdr:col>22</xdr:col>
      <xdr:colOff>2083593</xdr:colOff>
      <xdr:row>5</xdr:row>
      <xdr:rowOff>130969</xdr:rowOff>
    </xdr:to>
    <xdr:sp macro="" textlink="">
      <xdr:nvSpPr>
        <xdr:cNvPr id="25" name="Rectangle 24">
          <a:extLst>
            <a:ext uri="{FF2B5EF4-FFF2-40B4-BE49-F238E27FC236}">
              <a16:creationId xmlns:a16="http://schemas.microsoft.com/office/drawing/2014/main" id="{00000000-0008-0000-1C00-000019000000}"/>
            </a:ext>
          </a:extLst>
        </xdr:cNvPr>
        <xdr:cNvSpPr/>
      </xdr:nvSpPr>
      <xdr:spPr>
        <a:xfrm>
          <a:off x="12784929" y="904877"/>
          <a:ext cx="1454945" cy="17859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a:t>Go to Input ..</a:t>
          </a:r>
          <a:endParaRPr lang="en-GB" sz="1200" b="1" baseline="0"/>
        </a:p>
        <a:p>
          <a:pPr algn="ctr"/>
          <a:endParaRPr lang="en-GB" sz="1100"/>
        </a:p>
      </xdr:txBody>
    </xdr:sp>
    <xdr:clientData/>
  </xdr:twoCellAnchor>
  <xdr:twoCellAnchor>
    <xdr:from>
      <xdr:col>23</xdr:col>
      <xdr:colOff>47624</xdr:colOff>
      <xdr:row>4</xdr:row>
      <xdr:rowOff>130968</xdr:rowOff>
    </xdr:from>
    <xdr:to>
      <xdr:col>25</xdr:col>
      <xdr:colOff>247649</xdr:colOff>
      <xdr:row>5</xdr:row>
      <xdr:rowOff>116681</xdr:rowOff>
    </xdr:to>
    <xdr:sp macro="" textlink="">
      <xdr:nvSpPr>
        <xdr:cNvPr id="26" name="Rectangle 25">
          <a:extLst>
            <a:ext uri="{FF2B5EF4-FFF2-40B4-BE49-F238E27FC236}">
              <a16:creationId xmlns:a16="http://schemas.microsoft.com/office/drawing/2014/main" id="{00000000-0008-0000-1C00-00001A000000}"/>
            </a:ext>
          </a:extLst>
        </xdr:cNvPr>
        <xdr:cNvSpPr/>
      </xdr:nvSpPr>
      <xdr:spPr>
        <a:xfrm>
          <a:off x="14501812" y="892968"/>
          <a:ext cx="1426368" cy="176213"/>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baseline="0"/>
            <a:t>Go to Test ..</a:t>
          </a:r>
        </a:p>
        <a:p>
          <a:pPr algn="ctr"/>
          <a:endParaRPr lang="en-GB" sz="1100"/>
        </a:p>
      </xdr:txBody>
    </xdr:sp>
    <xdr:clientData/>
  </xdr:twoCellAnchor>
  <xdr:twoCellAnchor>
    <xdr:from>
      <xdr:col>0</xdr:col>
      <xdr:colOff>102392</xdr:colOff>
      <xdr:row>4</xdr:row>
      <xdr:rowOff>104777</xdr:rowOff>
    </xdr:from>
    <xdr:to>
      <xdr:col>3</xdr:col>
      <xdr:colOff>497681</xdr:colOff>
      <xdr:row>5</xdr:row>
      <xdr:rowOff>92869</xdr:rowOff>
    </xdr:to>
    <xdr:sp macro="" textlink="">
      <xdr:nvSpPr>
        <xdr:cNvPr id="27" name="Rectangle 26">
          <a:extLst>
            <a:ext uri="{FF2B5EF4-FFF2-40B4-BE49-F238E27FC236}">
              <a16:creationId xmlns:a16="http://schemas.microsoft.com/office/drawing/2014/main" id="{00000000-0008-0000-1C00-00001B000000}"/>
            </a:ext>
          </a:extLst>
        </xdr:cNvPr>
        <xdr:cNvSpPr/>
      </xdr:nvSpPr>
      <xdr:spPr>
        <a:xfrm>
          <a:off x="102392" y="866777"/>
          <a:ext cx="1454945" cy="17859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baseline="0"/>
            <a:t>Releases?</a:t>
          </a:r>
        </a:p>
        <a:p>
          <a:pPr algn="ctr"/>
          <a:endParaRPr lang="en-GB" sz="1100"/>
        </a:p>
      </xdr:txBody>
    </xdr:sp>
    <xdr:clientData/>
  </xdr:twoCellAnchor>
  <xdr:twoCellAnchor>
    <xdr:from>
      <xdr:col>8</xdr:col>
      <xdr:colOff>195261</xdr:colOff>
      <xdr:row>4</xdr:row>
      <xdr:rowOff>126209</xdr:rowOff>
    </xdr:from>
    <xdr:to>
      <xdr:col>10</xdr:col>
      <xdr:colOff>435768</xdr:colOff>
      <xdr:row>5</xdr:row>
      <xdr:rowOff>114301</xdr:rowOff>
    </xdr:to>
    <xdr:sp macro="" textlink="">
      <xdr:nvSpPr>
        <xdr:cNvPr id="28" name="Rectangle 27">
          <a:extLst>
            <a:ext uri="{FF2B5EF4-FFF2-40B4-BE49-F238E27FC236}">
              <a16:creationId xmlns:a16="http://schemas.microsoft.com/office/drawing/2014/main" id="{00000000-0008-0000-1C00-00001C000000}"/>
            </a:ext>
          </a:extLst>
        </xdr:cNvPr>
        <xdr:cNvSpPr/>
      </xdr:nvSpPr>
      <xdr:spPr>
        <a:xfrm>
          <a:off x="4291011" y="888209"/>
          <a:ext cx="1454945" cy="178592"/>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baseline="0"/>
            <a:t>Test Impact?</a:t>
          </a:r>
        </a:p>
        <a:p>
          <a:pPr algn="ctr"/>
          <a:endParaRPr lang="en-GB" sz="1100"/>
        </a:p>
      </xdr:txBody>
    </xdr:sp>
    <xdr:clientData/>
  </xdr:twoCellAnchor>
  <xdr:twoCellAnchor>
    <xdr:from>
      <xdr:col>10</xdr:col>
      <xdr:colOff>597692</xdr:colOff>
      <xdr:row>4</xdr:row>
      <xdr:rowOff>142874</xdr:rowOff>
    </xdr:from>
    <xdr:to>
      <xdr:col>21</xdr:col>
      <xdr:colOff>0</xdr:colOff>
      <xdr:row>5</xdr:row>
      <xdr:rowOff>119061</xdr:rowOff>
    </xdr:to>
    <xdr:sp macro="" textlink="">
      <xdr:nvSpPr>
        <xdr:cNvPr id="29" name="Rectangle 28">
          <a:extLst>
            <a:ext uri="{FF2B5EF4-FFF2-40B4-BE49-F238E27FC236}">
              <a16:creationId xmlns:a16="http://schemas.microsoft.com/office/drawing/2014/main" id="{00000000-0008-0000-1C00-00001D000000}"/>
            </a:ext>
          </a:extLst>
        </xdr:cNvPr>
        <xdr:cNvSpPr/>
      </xdr:nvSpPr>
      <xdr:spPr>
        <a:xfrm>
          <a:off x="5907880" y="904874"/>
          <a:ext cx="6081714" cy="166687"/>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wrap="none" lIns="0" tIns="18000" rIns="0" bIns="18000" rtlCol="0" anchor="ctr"/>
        <a:lstStyle/>
        <a:p>
          <a:pPr algn="ctr"/>
          <a:r>
            <a:rPr lang="en-GB" sz="1200" b="1" baseline="0"/>
            <a:t>Justification for omission?</a:t>
          </a:r>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14</xdr:col>
          <xdr:colOff>209550</xdr:colOff>
          <xdr:row>2</xdr:row>
          <xdr:rowOff>171450</xdr:rowOff>
        </xdr:from>
        <xdr:to>
          <xdr:col>16</xdr:col>
          <xdr:colOff>514350</xdr:colOff>
          <xdr:row>4</xdr:row>
          <xdr:rowOff>0</xdr:rowOff>
        </xdr:to>
        <xdr:sp macro="" textlink="">
          <xdr:nvSpPr>
            <xdr:cNvPr id="162849" name="Button 33" hidden="1">
              <a:extLst>
                <a:ext uri="{63B3BB69-23CF-44E3-9099-C40C66FF867C}">
                  <a14:compatExt spid="_x0000_s162849"/>
                </a:ext>
                <a:ext uri="{FF2B5EF4-FFF2-40B4-BE49-F238E27FC236}">
                  <a16:creationId xmlns:a16="http://schemas.microsoft.com/office/drawing/2014/main" id="{00000000-0008-0000-1C00-0000217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editAs="oneCell">
        <xdr:from>
          <xdr:col>22</xdr:col>
          <xdr:colOff>619125</xdr:colOff>
          <xdr:row>7</xdr:row>
          <xdr:rowOff>0</xdr:rowOff>
        </xdr:from>
        <xdr:to>
          <xdr:col>22</xdr:col>
          <xdr:colOff>2085975</xdr:colOff>
          <xdr:row>9</xdr:row>
          <xdr:rowOff>0</xdr:rowOff>
        </xdr:to>
        <xdr:sp macro="" textlink="">
          <xdr:nvSpPr>
            <xdr:cNvPr id="162850" name="CommandButton1" hidden="1">
              <a:extLst>
                <a:ext uri="{63B3BB69-23CF-44E3-9099-C40C66FF867C}">
                  <a14:compatExt spid="_x0000_s162850"/>
                </a:ext>
                <a:ext uri="{FF2B5EF4-FFF2-40B4-BE49-F238E27FC236}">
                  <a16:creationId xmlns:a16="http://schemas.microsoft.com/office/drawing/2014/main" id="{00000000-0008-0000-1C00-0000227C02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mc:AlternateContent xmlns:mc="http://schemas.openxmlformats.org/markup-compatibility/2006">
    <mc:Choice xmlns:a14="http://schemas.microsoft.com/office/drawing/2010/main" Requires="a14">
      <xdr:twoCellAnchor editAs="oneCell">
        <xdr:from>
          <xdr:col>23</xdr:col>
          <xdr:colOff>47625</xdr:colOff>
          <xdr:row>9</xdr:row>
          <xdr:rowOff>0</xdr:rowOff>
        </xdr:from>
        <xdr:to>
          <xdr:col>25</xdr:col>
          <xdr:colOff>285750</xdr:colOff>
          <xdr:row>10</xdr:row>
          <xdr:rowOff>180975</xdr:rowOff>
        </xdr:to>
        <xdr:sp macro="" textlink="">
          <xdr:nvSpPr>
            <xdr:cNvPr id="162851" name="CommandButton2" hidden="1">
              <a:extLst>
                <a:ext uri="{63B3BB69-23CF-44E3-9099-C40C66FF867C}">
                  <a14:compatExt spid="_x0000_s162851"/>
                </a:ext>
                <a:ext uri="{FF2B5EF4-FFF2-40B4-BE49-F238E27FC236}">
                  <a16:creationId xmlns:a16="http://schemas.microsoft.com/office/drawing/2014/main" id="{00000000-0008-0000-1C00-0000237C0200}"/>
                </a:ext>
              </a:extLst>
            </xdr:cNvPr>
            <xdr:cNvSpPr/>
          </xdr:nvSpPr>
          <xdr:spPr bwMode="auto">
            <a:xfrm>
              <a:off x="0" y="0"/>
              <a:ext cx="0" cy="0"/>
            </a:xfrm>
            <a:prstGeom prst="rect">
              <a:avLst/>
            </a:prstGeom>
            <a:noFill/>
            <a:ln>
              <a:noFill/>
            </a:ln>
            <a:extLst>
              <a:ext uri="{91240B29-F687-4F45-9708-019B960494DF}">
                <a14:hiddenLine w="9525">
                  <a:noFill/>
                  <a:miter lim="800000"/>
                  <a:headEnd/>
                  <a:tailEnd/>
                </a14:hiddenLine>
              </a:ext>
            </a:extLst>
          </xdr:spPr>
        </xdr:sp>
        <xdr:clientData/>
      </xdr:twoCellAnchor>
    </mc:Choice>
    <mc:Fallback/>
  </mc:AlternateContent>
</xdr:wsDr>
</file>

<file path=xl/drawings/drawing30.xml><?xml version="1.0" encoding="utf-8"?>
<xdr:wsDr xmlns:xdr="http://schemas.openxmlformats.org/drawingml/2006/spreadsheetDrawing" xmlns:a="http://schemas.openxmlformats.org/drawingml/2006/main">
  <xdr:twoCellAnchor>
    <xdr:from>
      <xdr:col>0</xdr:col>
      <xdr:colOff>47625</xdr:colOff>
      <xdr:row>0</xdr:row>
      <xdr:rowOff>71443</xdr:rowOff>
    </xdr:from>
    <xdr:to>
      <xdr:col>8</xdr:col>
      <xdr:colOff>768525</xdr:colOff>
      <xdr:row>1</xdr:row>
      <xdr:rowOff>150024</xdr:rowOff>
    </xdr:to>
    <xdr:sp macro="" textlink="">
      <xdr:nvSpPr>
        <xdr:cNvPr id="2" name="Rectangle 1">
          <a:extLst>
            <a:ext uri="{FF2B5EF4-FFF2-40B4-BE49-F238E27FC236}">
              <a16:creationId xmlns:a16="http://schemas.microsoft.com/office/drawing/2014/main" id="{00000000-0008-0000-1D00-000002000000}"/>
            </a:ext>
          </a:extLst>
        </xdr:cNvPr>
        <xdr:cNvSpPr/>
      </xdr:nvSpPr>
      <xdr:spPr>
        <a:xfrm>
          <a:off x="47625" y="71443"/>
          <a:ext cx="5745338" cy="38814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Results of the air and water assessments</a:t>
          </a:r>
          <a:endParaRPr lang="en-GB" sz="1400" b="1" baseline="0"/>
        </a:p>
        <a:p>
          <a:pPr algn="ctr"/>
          <a:endParaRPr lang="en-GB" sz="1100"/>
        </a:p>
      </xdr:txBody>
    </xdr:sp>
    <xdr:clientData/>
  </xdr:twoCellAnchor>
  <xdr:twoCellAnchor>
    <xdr:from>
      <xdr:col>1</xdr:col>
      <xdr:colOff>0</xdr:colOff>
      <xdr:row>3</xdr:row>
      <xdr:rowOff>76200</xdr:rowOff>
    </xdr:from>
    <xdr:to>
      <xdr:col>1</xdr:col>
      <xdr:colOff>1285200</xdr:colOff>
      <xdr:row>4</xdr:row>
      <xdr:rowOff>130969</xdr:rowOff>
    </xdr:to>
    <xdr:sp macro="" textlink="">
      <xdr:nvSpPr>
        <xdr:cNvPr id="3" name="Rectangle 2">
          <a:extLst>
            <a:ext uri="{FF2B5EF4-FFF2-40B4-BE49-F238E27FC236}">
              <a16:creationId xmlns:a16="http://schemas.microsoft.com/office/drawing/2014/main" id="{00000000-0008-0000-1D00-000003000000}"/>
            </a:ext>
          </a:extLst>
        </xdr:cNvPr>
        <xdr:cNvSpPr/>
      </xdr:nvSpPr>
      <xdr:spPr>
        <a:xfrm>
          <a:off x="228600" y="647700"/>
          <a:ext cx="1285200" cy="245269"/>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Air</a:t>
          </a:r>
          <a:endParaRPr lang="en-GB" sz="1100"/>
        </a:p>
      </xdr:txBody>
    </xdr:sp>
    <xdr:clientData/>
  </xdr:twoCellAnchor>
  <xdr:twoCellAnchor>
    <xdr:from>
      <xdr:col>6</xdr:col>
      <xdr:colOff>9524</xdr:colOff>
      <xdr:row>3</xdr:row>
      <xdr:rowOff>47626</xdr:rowOff>
    </xdr:from>
    <xdr:to>
      <xdr:col>7</xdr:col>
      <xdr:colOff>1142998</xdr:colOff>
      <xdr:row>4</xdr:row>
      <xdr:rowOff>130970</xdr:rowOff>
    </xdr:to>
    <xdr:sp macro="" textlink="">
      <xdr:nvSpPr>
        <xdr:cNvPr id="4" name="Rectangle 3">
          <a:extLst>
            <a:ext uri="{FF2B5EF4-FFF2-40B4-BE49-F238E27FC236}">
              <a16:creationId xmlns:a16="http://schemas.microsoft.com/office/drawing/2014/main" id="{00000000-0008-0000-1D00-000004000000}"/>
            </a:ext>
          </a:extLst>
        </xdr:cNvPr>
        <xdr:cNvSpPr/>
      </xdr:nvSpPr>
      <xdr:spPr>
        <a:xfrm>
          <a:off x="4319587" y="857251"/>
          <a:ext cx="1657349" cy="27384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Freshwater</a:t>
          </a:r>
          <a:endParaRPr lang="en-GB" sz="1100"/>
        </a:p>
      </xdr:txBody>
    </xdr:sp>
    <xdr:clientData/>
  </xdr:twoCellAnchor>
  <xdr:twoCellAnchor>
    <xdr:from>
      <xdr:col>22</xdr:col>
      <xdr:colOff>0</xdr:colOff>
      <xdr:row>3</xdr:row>
      <xdr:rowOff>35719</xdr:rowOff>
    </xdr:from>
    <xdr:to>
      <xdr:col>23</xdr:col>
      <xdr:colOff>773906</xdr:colOff>
      <xdr:row>4</xdr:row>
      <xdr:rowOff>121444</xdr:rowOff>
    </xdr:to>
    <xdr:sp macro="" textlink="">
      <xdr:nvSpPr>
        <xdr:cNvPr id="8" name="Rectangle 7">
          <a:extLst>
            <a:ext uri="{FF2B5EF4-FFF2-40B4-BE49-F238E27FC236}">
              <a16:creationId xmlns:a16="http://schemas.microsoft.com/office/drawing/2014/main" id="{00000000-0008-0000-1D00-000008000000}"/>
            </a:ext>
          </a:extLst>
        </xdr:cNvPr>
        <xdr:cNvSpPr/>
      </xdr:nvSpPr>
      <xdr:spPr>
        <a:xfrm>
          <a:off x="13251656" y="845344"/>
          <a:ext cx="1321594" cy="276225"/>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TRAC</a:t>
          </a: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914400</xdr:colOff>
          <xdr:row>1</xdr:row>
          <xdr:rowOff>266700</xdr:rowOff>
        </xdr:from>
        <xdr:to>
          <xdr:col>2</xdr:col>
          <xdr:colOff>1800225</xdr:colOff>
          <xdr:row>4</xdr:row>
          <xdr:rowOff>9525</xdr:rowOff>
        </xdr:to>
        <xdr:sp macro="" textlink="">
          <xdr:nvSpPr>
            <xdr:cNvPr id="147457" name="Button 1" hidden="1">
              <a:extLst>
                <a:ext uri="{63B3BB69-23CF-44E3-9099-C40C66FF867C}">
                  <a14:compatExt spid="_x0000_s147457"/>
                </a:ext>
                <a:ext uri="{FF2B5EF4-FFF2-40B4-BE49-F238E27FC236}">
                  <a16:creationId xmlns:a16="http://schemas.microsoft.com/office/drawing/2014/main" id="{00000000-0008-0000-1D00-0000014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Report test results</a:t>
              </a:r>
            </a:p>
          </xdr:txBody>
        </xdr:sp>
        <xdr:clientData fPrintsWithSheet="0"/>
      </xdr:twoCellAnchor>
    </mc:Choice>
    <mc:Fallback/>
  </mc:AlternateContent>
  <xdr:twoCellAnchor>
    <xdr:from>
      <xdr:col>14</xdr:col>
      <xdr:colOff>488155</xdr:colOff>
      <xdr:row>0</xdr:row>
      <xdr:rowOff>59531</xdr:rowOff>
    </xdr:from>
    <xdr:to>
      <xdr:col>20</xdr:col>
      <xdr:colOff>595312</xdr:colOff>
      <xdr:row>2</xdr:row>
      <xdr:rowOff>59531</xdr:rowOff>
    </xdr:to>
    <xdr:sp macro="" textlink="">
      <xdr:nvSpPr>
        <xdr:cNvPr id="9" name="Rectangle 8">
          <a:extLst>
            <a:ext uri="{FF2B5EF4-FFF2-40B4-BE49-F238E27FC236}">
              <a16:creationId xmlns:a16="http://schemas.microsoft.com/office/drawing/2014/main" id="{00000000-0008-0000-1D00-000009000000}"/>
            </a:ext>
          </a:extLst>
        </xdr:cNvPr>
        <xdr:cNvSpPr/>
      </xdr:nvSpPr>
      <xdr:spPr>
        <a:xfrm>
          <a:off x="13108780" y="59531"/>
          <a:ext cx="5524501" cy="619125"/>
        </a:xfrm>
        <a:prstGeom prst="rect">
          <a:avLst/>
        </a:prstGeom>
        <a:solidFill>
          <a:schemeClr val="accent6">
            <a:lumMod val="50000"/>
          </a:schemeClr>
        </a:solidFill>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t"/>
        <a:lstStyle/>
        <a:p>
          <a:pPr algn="l"/>
          <a:r>
            <a:rPr lang="en-GB" sz="1100"/>
            <a:t>Click on "Report</a:t>
          </a:r>
          <a:r>
            <a:rPr lang="en-GB" sz="1100" baseline="0"/>
            <a:t> test results" to populate the tables with information. Substances for which all relevant tests fail will be coloured in red. The "Clear output tables" button clears the information in the tables. </a:t>
          </a:r>
          <a:endParaRPr lang="en-GB" sz="1100"/>
        </a:p>
      </xdr:txBody>
    </xdr:sp>
    <xdr:clientData/>
  </xdr:twoCellAnchor>
  <xdr:twoCellAnchor>
    <xdr:from>
      <xdr:col>15</xdr:col>
      <xdr:colOff>200022</xdr:colOff>
      <xdr:row>3</xdr:row>
      <xdr:rowOff>21431</xdr:rowOff>
    </xdr:from>
    <xdr:to>
      <xdr:col>17</xdr:col>
      <xdr:colOff>976311</xdr:colOff>
      <xdr:row>4</xdr:row>
      <xdr:rowOff>119062</xdr:rowOff>
    </xdr:to>
    <xdr:sp macro="" textlink="">
      <xdr:nvSpPr>
        <xdr:cNvPr id="13" name="Rectangle 12">
          <a:extLst>
            <a:ext uri="{FF2B5EF4-FFF2-40B4-BE49-F238E27FC236}">
              <a16:creationId xmlns:a16="http://schemas.microsoft.com/office/drawing/2014/main" id="{00000000-0008-0000-1D00-00000D000000}"/>
            </a:ext>
          </a:extLst>
        </xdr:cNvPr>
        <xdr:cNvSpPr/>
      </xdr:nvSpPr>
      <xdr:spPr>
        <a:xfrm>
          <a:off x="23048116" y="831056"/>
          <a:ext cx="1526383" cy="288131"/>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Significant</a:t>
          </a:r>
          <a:r>
            <a:rPr lang="en-GB" sz="1400" b="1" baseline="0"/>
            <a:t> Load</a:t>
          </a:r>
          <a:endParaRPr lang="en-GB" sz="1100"/>
        </a:p>
      </xdr:txBody>
    </xdr:sp>
    <xdr:clientData/>
  </xdr:twoCellAnchor>
  <mc:AlternateContent xmlns:mc="http://schemas.openxmlformats.org/markup-compatibility/2006">
    <mc:Choice xmlns:a14="http://schemas.microsoft.com/office/drawing/2010/main" Requires="a14">
      <xdr:twoCellAnchor>
        <xdr:from>
          <xdr:col>9</xdr:col>
          <xdr:colOff>590550</xdr:colOff>
          <xdr:row>0</xdr:row>
          <xdr:rowOff>238125</xdr:rowOff>
        </xdr:from>
        <xdr:to>
          <xdr:col>9</xdr:col>
          <xdr:colOff>1114425</xdr:colOff>
          <xdr:row>2</xdr:row>
          <xdr:rowOff>9525</xdr:rowOff>
        </xdr:to>
        <xdr:sp macro="" textlink="">
          <xdr:nvSpPr>
            <xdr:cNvPr id="147463" name="Button 7" hidden="1">
              <a:extLst>
                <a:ext uri="{63B3BB69-23CF-44E3-9099-C40C66FF867C}">
                  <a14:compatExt spid="_x0000_s147463"/>
                </a:ext>
                <a:ext uri="{FF2B5EF4-FFF2-40B4-BE49-F238E27FC236}">
                  <a16:creationId xmlns:a16="http://schemas.microsoft.com/office/drawing/2014/main" id="{00000000-0008-0000-1D00-0000074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1162050</xdr:colOff>
          <xdr:row>0</xdr:row>
          <xdr:rowOff>238125</xdr:rowOff>
        </xdr:from>
        <xdr:to>
          <xdr:col>9</xdr:col>
          <xdr:colOff>1981200</xdr:colOff>
          <xdr:row>2</xdr:row>
          <xdr:rowOff>9525</xdr:rowOff>
        </xdr:to>
        <xdr:sp macro="" textlink="">
          <xdr:nvSpPr>
            <xdr:cNvPr id="147464" name="Button 8" hidden="1">
              <a:extLst>
                <a:ext uri="{63B3BB69-23CF-44E3-9099-C40C66FF867C}">
                  <a14:compatExt spid="_x0000_s147464"/>
                </a:ext>
                <a:ext uri="{FF2B5EF4-FFF2-40B4-BE49-F238E27FC236}">
                  <a16:creationId xmlns:a16="http://schemas.microsoft.com/office/drawing/2014/main" id="{00000000-0008-0000-1D00-0000084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9</xdr:col>
          <xdr:colOff>2019300</xdr:colOff>
          <xdr:row>0</xdr:row>
          <xdr:rowOff>238125</xdr:rowOff>
        </xdr:from>
        <xdr:to>
          <xdr:col>11</xdr:col>
          <xdr:colOff>95250</xdr:colOff>
          <xdr:row>2</xdr:row>
          <xdr:rowOff>9525</xdr:rowOff>
        </xdr:to>
        <xdr:sp macro="" textlink="">
          <xdr:nvSpPr>
            <xdr:cNvPr id="147465" name="Button 9" descr="Environment Assessment Home" hidden="1">
              <a:extLst>
                <a:ext uri="{63B3BB69-23CF-44E3-9099-C40C66FF867C}">
                  <a14:compatExt spid="_x0000_s147465"/>
                </a:ext>
                <a:ext uri="{FF2B5EF4-FFF2-40B4-BE49-F238E27FC236}">
                  <a16:creationId xmlns:a16="http://schemas.microsoft.com/office/drawing/2014/main" id="{00000000-0008-0000-1D00-0000094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11</xdr:col>
          <xdr:colOff>180975</xdr:colOff>
          <xdr:row>0</xdr:row>
          <xdr:rowOff>238125</xdr:rowOff>
        </xdr:from>
        <xdr:to>
          <xdr:col>12</xdr:col>
          <xdr:colOff>361950</xdr:colOff>
          <xdr:row>2</xdr:row>
          <xdr:rowOff>9525</xdr:rowOff>
        </xdr:to>
        <xdr:sp macro="" textlink="">
          <xdr:nvSpPr>
            <xdr:cNvPr id="147466" name="Button 10" hidden="1">
              <a:extLst>
                <a:ext uri="{63B3BB69-23CF-44E3-9099-C40C66FF867C}">
                  <a14:compatExt spid="_x0000_s147466"/>
                </a:ext>
                <a:ext uri="{FF2B5EF4-FFF2-40B4-BE49-F238E27FC236}">
                  <a16:creationId xmlns:a16="http://schemas.microsoft.com/office/drawing/2014/main" id="{00000000-0008-0000-1D00-00000A4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12</xdr:col>
          <xdr:colOff>447675</xdr:colOff>
          <xdr:row>0</xdr:row>
          <xdr:rowOff>238125</xdr:rowOff>
        </xdr:from>
        <xdr:to>
          <xdr:col>13</xdr:col>
          <xdr:colOff>628650</xdr:colOff>
          <xdr:row>2</xdr:row>
          <xdr:rowOff>19050</xdr:rowOff>
        </xdr:to>
        <xdr:sp macro="" textlink="">
          <xdr:nvSpPr>
            <xdr:cNvPr id="147467" name="Button 11" hidden="1">
              <a:extLst>
                <a:ext uri="{63B3BB69-23CF-44E3-9099-C40C66FF867C}">
                  <a14:compatExt spid="_x0000_s147467"/>
                </a:ext>
                <a:ext uri="{FF2B5EF4-FFF2-40B4-BE49-F238E27FC236}">
                  <a16:creationId xmlns:a16="http://schemas.microsoft.com/office/drawing/2014/main" id="{00000000-0008-0000-1D00-00000B4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1876425</xdr:colOff>
          <xdr:row>1</xdr:row>
          <xdr:rowOff>257175</xdr:rowOff>
        </xdr:from>
        <xdr:to>
          <xdr:col>4</xdr:col>
          <xdr:colOff>266700</xdr:colOff>
          <xdr:row>4</xdr:row>
          <xdr:rowOff>9525</xdr:rowOff>
        </xdr:to>
        <xdr:sp macro="" textlink="">
          <xdr:nvSpPr>
            <xdr:cNvPr id="147469" name="Button 13" hidden="1">
              <a:extLst>
                <a:ext uri="{63B3BB69-23CF-44E3-9099-C40C66FF867C}">
                  <a14:compatExt spid="_x0000_s147469"/>
                </a:ext>
                <a:ext uri="{FF2B5EF4-FFF2-40B4-BE49-F238E27FC236}">
                  <a16:creationId xmlns:a16="http://schemas.microsoft.com/office/drawing/2014/main" id="{00000000-0008-0000-1D00-00000D4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Clear Output tables</a:t>
              </a:r>
            </a:p>
          </xdr:txBody>
        </xdr:sp>
        <xdr:clientData fPrintsWithSheet="0"/>
      </xdr:twoCellAnchor>
    </mc:Choice>
    <mc:Fallback/>
  </mc:AlternateContent>
</xdr:wsDr>
</file>

<file path=xl/drawings/drawing31.xml><?xml version="1.0" encoding="utf-8"?>
<xdr:wsDr xmlns:xdr="http://schemas.openxmlformats.org/drawingml/2006/spreadsheetDrawing" xmlns:a="http://schemas.openxmlformats.org/drawingml/2006/main">
  <xdr:twoCellAnchor>
    <xdr:from>
      <xdr:col>2</xdr:col>
      <xdr:colOff>0</xdr:colOff>
      <xdr:row>0</xdr:row>
      <xdr:rowOff>47625</xdr:rowOff>
    </xdr:from>
    <xdr:to>
      <xdr:col>5</xdr:col>
      <xdr:colOff>285751</xdr:colOff>
      <xdr:row>1</xdr:row>
      <xdr:rowOff>178594</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1F00-000002000000}"/>
            </a:ext>
          </a:extLst>
        </xdr:cNvPr>
        <xdr:cNvSpPr/>
      </xdr:nvSpPr>
      <xdr:spPr>
        <a:xfrm>
          <a:off x="5143500" y="47625"/>
          <a:ext cx="2114551"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twoCellAnchor>
    <xdr:from>
      <xdr:col>5</xdr:col>
      <xdr:colOff>473867</xdr:colOff>
      <xdr:row>0</xdr:row>
      <xdr:rowOff>57150</xdr:rowOff>
    </xdr:from>
    <xdr:to>
      <xdr:col>9</xdr:col>
      <xdr:colOff>152399</xdr:colOff>
      <xdr:row>1</xdr:row>
      <xdr:rowOff>188119</xdr:rowOff>
    </xdr:to>
    <xdr:sp macro="" textlink="">
      <xdr:nvSpPr>
        <xdr:cNvPr id="3" name="Rectangle: Rounded Corners 2">
          <a:hlinkClick xmlns:r="http://schemas.openxmlformats.org/officeDocument/2006/relationships" r:id="rId2"/>
          <a:extLst>
            <a:ext uri="{FF2B5EF4-FFF2-40B4-BE49-F238E27FC236}">
              <a16:creationId xmlns:a16="http://schemas.microsoft.com/office/drawing/2014/main" id="{00000000-0008-0000-1F00-000003000000}"/>
            </a:ext>
          </a:extLst>
        </xdr:cNvPr>
        <xdr:cNvSpPr/>
      </xdr:nvSpPr>
      <xdr:spPr>
        <a:xfrm>
          <a:off x="7439023" y="57150"/>
          <a:ext cx="2107407"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a:t>
          </a:r>
          <a:r>
            <a:rPr lang="en-GB" sz="1500" b="1" baseline="0"/>
            <a:t> to air releases</a:t>
          </a:r>
          <a:endParaRPr lang="en-GB" sz="1500" b="1"/>
        </a:p>
      </xdr:txBody>
    </xdr:sp>
    <xdr:clientData/>
  </xdr:twoCellAnchor>
</xdr:wsDr>
</file>

<file path=xl/drawings/drawing32.xml><?xml version="1.0" encoding="utf-8"?>
<xdr:wsDr xmlns:xdr="http://schemas.openxmlformats.org/drawingml/2006/spreadsheetDrawing" xmlns:a="http://schemas.openxmlformats.org/drawingml/2006/main">
  <xdr:twoCellAnchor>
    <xdr:from>
      <xdr:col>2</xdr:col>
      <xdr:colOff>0</xdr:colOff>
      <xdr:row>0</xdr:row>
      <xdr:rowOff>47625</xdr:rowOff>
    </xdr:from>
    <xdr:to>
      <xdr:col>5</xdr:col>
      <xdr:colOff>285751</xdr:colOff>
      <xdr:row>1</xdr:row>
      <xdr:rowOff>178594</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2000-000002000000}"/>
            </a:ext>
          </a:extLst>
        </xdr:cNvPr>
        <xdr:cNvSpPr/>
      </xdr:nvSpPr>
      <xdr:spPr>
        <a:xfrm>
          <a:off x="5143500" y="47625"/>
          <a:ext cx="2107407"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twoCellAnchor>
    <xdr:from>
      <xdr:col>5</xdr:col>
      <xdr:colOff>604828</xdr:colOff>
      <xdr:row>0</xdr:row>
      <xdr:rowOff>45247</xdr:rowOff>
    </xdr:from>
    <xdr:to>
      <xdr:col>9</xdr:col>
      <xdr:colOff>283360</xdr:colOff>
      <xdr:row>1</xdr:row>
      <xdr:rowOff>176216</xdr:rowOff>
    </xdr:to>
    <xdr:sp macro="" textlink="">
      <xdr:nvSpPr>
        <xdr:cNvPr id="3" name="Rectangle: Rounded Corners 2">
          <a:hlinkClick xmlns:r="http://schemas.openxmlformats.org/officeDocument/2006/relationships" r:id="rId2"/>
          <a:extLst>
            <a:ext uri="{FF2B5EF4-FFF2-40B4-BE49-F238E27FC236}">
              <a16:creationId xmlns:a16="http://schemas.microsoft.com/office/drawing/2014/main" id="{00000000-0008-0000-2000-000003000000}"/>
            </a:ext>
          </a:extLst>
        </xdr:cNvPr>
        <xdr:cNvSpPr/>
      </xdr:nvSpPr>
      <xdr:spPr>
        <a:xfrm>
          <a:off x="7569984" y="45247"/>
          <a:ext cx="2107407"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a:t>
          </a:r>
          <a:r>
            <a:rPr lang="en-GB" sz="1500" b="1" baseline="0"/>
            <a:t> to water releases</a:t>
          </a:r>
          <a:endParaRPr lang="en-GB" sz="1500" b="1"/>
        </a:p>
      </xdr:txBody>
    </xdr:sp>
    <xdr:clientData/>
  </xdr:twoCellAnchor>
</xdr:wsDr>
</file>

<file path=xl/drawings/drawing33.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5</xdr:col>
          <xdr:colOff>28575</xdr:colOff>
          <xdr:row>7</xdr:row>
          <xdr:rowOff>0</xdr:rowOff>
        </xdr:from>
        <xdr:to>
          <xdr:col>5</xdr:col>
          <xdr:colOff>314325</xdr:colOff>
          <xdr:row>7</xdr:row>
          <xdr:rowOff>180975</xdr:rowOff>
        </xdr:to>
        <xdr:sp macro="" textlink="">
          <xdr:nvSpPr>
            <xdr:cNvPr id="384001" name="Button 1" hidden="1">
              <a:extLst>
                <a:ext uri="{63B3BB69-23CF-44E3-9099-C40C66FF867C}">
                  <a14:compatExt spid="_x0000_s384001"/>
                </a:ext>
                <a:ext uri="{FF2B5EF4-FFF2-40B4-BE49-F238E27FC236}">
                  <a16:creationId xmlns:a16="http://schemas.microsoft.com/office/drawing/2014/main" id="{00000000-0008-0000-2100-000001DC05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Go</a:t>
              </a:r>
            </a:p>
          </xdr:txBody>
        </xdr:sp>
        <xdr:clientData fPrintsWithSheet="0"/>
      </xdr:twoCellAnchor>
    </mc:Choice>
    <mc:Fallback/>
  </mc:AlternateContent>
</xdr:wsDr>
</file>

<file path=xl/drawings/drawing34.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1</xdr:col>
          <xdr:colOff>9525</xdr:colOff>
          <xdr:row>4</xdr:row>
          <xdr:rowOff>85725</xdr:rowOff>
        </xdr:from>
        <xdr:to>
          <xdr:col>2</xdr:col>
          <xdr:colOff>304800</xdr:colOff>
          <xdr:row>5</xdr:row>
          <xdr:rowOff>152400</xdr:rowOff>
        </xdr:to>
        <xdr:sp macro="" textlink="">
          <xdr:nvSpPr>
            <xdr:cNvPr id="208897" name="Button 1" hidden="1">
              <a:extLst>
                <a:ext uri="{63B3BB69-23CF-44E3-9099-C40C66FF867C}">
                  <a14:compatExt spid="_x0000_s208897"/>
                </a:ext>
                <a:ext uri="{FF2B5EF4-FFF2-40B4-BE49-F238E27FC236}">
                  <a16:creationId xmlns:a16="http://schemas.microsoft.com/office/drawing/2014/main" id="{00000000-0008-0000-2200-000001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source</a:t>
              </a:r>
            </a:p>
          </xdr:txBody>
        </xdr:sp>
        <xdr:clientData fPrintsWithSheet="0"/>
      </xdr:twoCellAnchor>
    </mc:Choice>
    <mc:Fallback/>
  </mc:AlternateContent>
  <xdr:twoCellAnchor>
    <xdr:from>
      <xdr:col>0</xdr:col>
      <xdr:colOff>59531</xdr:colOff>
      <xdr:row>0</xdr:row>
      <xdr:rowOff>83350</xdr:rowOff>
    </xdr:from>
    <xdr:to>
      <xdr:col>3</xdr:col>
      <xdr:colOff>702470</xdr:colOff>
      <xdr:row>0</xdr:row>
      <xdr:rowOff>452444</xdr:rowOff>
    </xdr:to>
    <xdr:sp macro="" textlink="">
      <xdr:nvSpPr>
        <xdr:cNvPr id="3" name="Rectangle 2">
          <a:extLst>
            <a:ext uri="{FF2B5EF4-FFF2-40B4-BE49-F238E27FC236}">
              <a16:creationId xmlns:a16="http://schemas.microsoft.com/office/drawing/2014/main" id="{00000000-0008-0000-2200-000003000000}"/>
            </a:ext>
          </a:extLst>
        </xdr:cNvPr>
        <xdr:cNvSpPr/>
      </xdr:nvSpPr>
      <xdr:spPr>
        <a:xfrm>
          <a:off x="59531" y="83350"/>
          <a:ext cx="5700714"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Please list all energy sources and annual consumption</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371475</xdr:colOff>
          <xdr:row>4</xdr:row>
          <xdr:rowOff>85725</xdr:rowOff>
        </xdr:from>
        <xdr:to>
          <xdr:col>2</xdr:col>
          <xdr:colOff>2305050</xdr:colOff>
          <xdr:row>5</xdr:row>
          <xdr:rowOff>152400</xdr:rowOff>
        </xdr:to>
        <xdr:sp macro="" textlink="">
          <xdr:nvSpPr>
            <xdr:cNvPr id="208898" name="Button 2" hidden="1">
              <a:extLst>
                <a:ext uri="{63B3BB69-23CF-44E3-9099-C40C66FF867C}">
                  <a14:compatExt spid="_x0000_s208898"/>
                </a:ext>
                <a:ext uri="{FF2B5EF4-FFF2-40B4-BE49-F238E27FC236}">
                  <a16:creationId xmlns:a16="http://schemas.microsoft.com/office/drawing/2014/main" id="{00000000-0008-0000-2200-000002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source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2362200</xdr:colOff>
          <xdr:row>4</xdr:row>
          <xdr:rowOff>66675</xdr:rowOff>
        </xdr:from>
        <xdr:to>
          <xdr:col>3</xdr:col>
          <xdr:colOff>1647825</xdr:colOff>
          <xdr:row>5</xdr:row>
          <xdr:rowOff>133350</xdr:rowOff>
        </xdr:to>
        <xdr:sp macro="" textlink="">
          <xdr:nvSpPr>
            <xdr:cNvPr id="208901" name="Button 5" hidden="1">
              <a:extLst>
                <a:ext uri="{63B3BB69-23CF-44E3-9099-C40C66FF867C}">
                  <a14:compatExt spid="_x0000_s208901"/>
                </a:ext>
                <a:ext uri="{FF2B5EF4-FFF2-40B4-BE49-F238E27FC236}">
                  <a16:creationId xmlns:a16="http://schemas.microsoft.com/office/drawing/2014/main" id="{00000000-0008-0000-2200-000005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Clear the information of selected row</a:t>
              </a:r>
            </a:p>
          </xdr:txBody>
        </xdr:sp>
        <xdr:clientData fPrintsWithSheet="0"/>
      </xdr:twoCellAnchor>
    </mc:Choice>
    <mc:Fallback/>
  </mc:AlternateContent>
  <xdr:twoCellAnchor>
    <xdr:from>
      <xdr:col>4</xdr:col>
      <xdr:colOff>1393034</xdr:colOff>
      <xdr:row>0</xdr:row>
      <xdr:rowOff>5</xdr:rowOff>
    </xdr:from>
    <xdr:to>
      <xdr:col>8</xdr:col>
      <xdr:colOff>381004</xdr:colOff>
      <xdr:row>0</xdr:row>
      <xdr:rowOff>1119194</xdr:rowOff>
    </xdr:to>
    <xdr:sp macro="" textlink="">
      <xdr:nvSpPr>
        <xdr:cNvPr id="8" name="Rectangle 7">
          <a:extLst>
            <a:ext uri="{FF2B5EF4-FFF2-40B4-BE49-F238E27FC236}">
              <a16:creationId xmlns:a16="http://schemas.microsoft.com/office/drawing/2014/main" id="{00000000-0008-0000-2200-000008000000}"/>
            </a:ext>
          </a:extLst>
        </xdr:cNvPr>
        <xdr:cNvSpPr/>
      </xdr:nvSpPr>
      <xdr:spPr>
        <a:xfrm>
          <a:off x="8936834" y="5"/>
          <a:ext cx="5055395" cy="1119189"/>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The table presents</a:t>
          </a:r>
          <a:r>
            <a:rPr lang="en-GB" sz="1100" baseline="0">
              <a:solidFill>
                <a:schemeClr val="bg1"/>
              </a:solidFill>
            </a:rPr>
            <a:t> the various energy sources and the annual consumption. Add 1 row per energy source and fill in the data. Input data may be entered in the cells </a:t>
          </a:r>
          <a:r>
            <a:rPr lang="en-GB" sz="1100">
              <a:solidFill>
                <a:schemeClr val="bg1"/>
              </a:solidFill>
            </a:rPr>
            <a:t>shaded in </a:t>
          </a:r>
          <a:r>
            <a:rPr lang="en-GB" sz="1100" b="1">
              <a:solidFill>
                <a:schemeClr val="bg1"/>
              </a:solidFill>
            </a:rPr>
            <a:t>light blue </a:t>
          </a:r>
          <a:r>
            <a:rPr lang="en-GB" sz="1100">
              <a:solidFill>
                <a:schemeClr val="bg1"/>
              </a:solidFill>
            </a:rPr>
            <a:t>and dropdown menus are in</a:t>
          </a:r>
          <a:r>
            <a:rPr lang="en-GB" sz="1100" baseline="0">
              <a:solidFill>
                <a:schemeClr val="bg1"/>
              </a:solidFill>
            </a:rPr>
            <a:t> the cells shaded </a:t>
          </a:r>
          <a:r>
            <a:rPr lang="en-GB" sz="1100">
              <a:solidFill>
                <a:schemeClr val="bg1"/>
              </a:solidFill>
            </a:rPr>
            <a:t>in yellow. Do not delete the formulae in the cells shaded in white. These will show the right information once the</a:t>
          </a:r>
          <a:r>
            <a:rPr lang="en-GB" sz="1100" baseline="0">
              <a:solidFill>
                <a:schemeClr val="bg1"/>
              </a:solidFill>
            </a:rPr>
            <a:t> user enters the energy delivered, conversion factor and CO2 factors. </a:t>
          </a:r>
          <a:r>
            <a:rPr lang="en-GB" sz="1100">
              <a:solidFill>
                <a:schemeClr val="bg1"/>
              </a:solidFill>
            </a:rPr>
            <a:t> </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208902" name="Button 6" hidden="1">
              <a:extLst>
                <a:ext uri="{63B3BB69-23CF-44E3-9099-C40C66FF867C}">
                  <a14:compatExt spid="_x0000_s208902"/>
                </a:ext>
                <a:ext uri="{FF2B5EF4-FFF2-40B4-BE49-F238E27FC236}">
                  <a16:creationId xmlns:a16="http://schemas.microsoft.com/office/drawing/2014/main" id="{00000000-0008-0000-2200-000006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208903" name="Button 7" hidden="1">
              <a:extLst>
                <a:ext uri="{63B3BB69-23CF-44E3-9099-C40C66FF867C}">
                  <a14:compatExt spid="_x0000_s208903"/>
                </a:ext>
                <a:ext uri="{FF2B5EF4-FFF2-40B4-BE49-F238E27FC236}">
                  <a16:creationId xmlns:a16="http://schemas.microsoft.com/office/drawing/2014/main" id="{00000000-0008-0000-2200-000007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304800</xdr:colOff>
          <xdr:row>0</xdr:row>
          <xdr:rowOff>1095375</xdr:rowOff>
        </xdr:to>
        <xdr:sp macro="" textlink="">
          <xdr:nvSpPr>
            <xdr:cNvPr id="208904" name="Button 8" hidden="1">
              <a:extLst>
                <a:ext uri="{63B3BB69-23CF-44E3-9099-C40C66FF867C}">
                  <a14:compatExt spid="_x0000_s208904"/>
                </a:ext>
                <a:ext uri="{FF2B5EF4-FFF2-40B4-BE49-F238E27FC236}">
                  <a16:creationId xmlns:a16="http://schemas.microsoft.com/office/drawing/2014/main" id="{00000000-0008-0000-2200-000008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208905" name="Button 9" hidden="1">
              <a:extLst>
                <a:ext uri="{63B3BB69-23CF-44E3-9099-C40C66FF867C}">
                  <a14:compatExt spid="_x0000_s208905"/>
                </a:ext>
                <a:ext uri="{FF2B5EF4-FFF2-40B4-BE49-F238E27FC236}">
                  <a16:creationId xmlns:a16="http://schemas.microsoft.com/office/drawing/2014/main" id="{00000000-0008-0000-2200-000009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361950</xdr:colOff>
          <xdr:row>0</xdr:row>
          <xdr:rowOff>876300</xdr:rowOff>
        </xdr:from>
        <xdr:to>
          <xdr:col>2</xdr:col>
          <xdr:colOff>704850</xdr:colOff>
          <xdr:row>0</xdr:row>
          <xdr:rowOff>1095375</xdr:rowOff>
        </xdr:to>
        <xdr:sp macro="" textlink="">
          <xdr:nvSpPr>
            <xdr:cNvPr id="208906" name="Button 10" hidden="1">
              <a:extLst>
                <a:ext uri="{63B3BB69-23CF-44E3-9099-C40C66FF867C}">
                  <a14:compatExt spid="_x0000_s208906"/>
                </a:ext>
                <a:ext uri="{FF2B5EF4-FFF2-40B4-BE49-F238E27FC236}">
                  <a16:creationId xmlns:a16="http://schemas.microsoft.com/office/drawing/2014/main" id="{00000000-0008-0000-2200-00000A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752475</xdr:colOff>
          <xdr:row>0</xdr:row>
          <xdr:rowOff>876300</xdr:rowOff>
        </xdr:from>
        <xdr:to>
          <xdr:col>2</xdr:col>
          <xdr:colOff>1562100</xdr:colOff>
          <xdr:row>0</xdr:row>
          <xdr:rowOff>1095375</xdr:rowOff>
        </xdr:to>
        <xdr:sp macro="" textlink="">
          <xdr:nvSpPr>
            <xdr:cNvPr id="208907" name="Button 11" hidden="1">
              <a:extLst>
                <a:ext uri="{63B3BB69-23CF-44E3-9099-C40C66FF867C}">
                  <a14:compatExt spid="_x0000_s208907"/>
                </a:ext>
                <a:ext uri="{FF2B5EF4-FFF2-40B4-BE49-F238E27FC236}">
                  <a16:creationId xmlns:a16="http://schemas.microsoft.com/office/drawing/2014/main" id="{00000000-0008-0000-2200-00000B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1609725</xdr:colOff>
          <xdr:row>0</xdr:row>
          <xdr:rowOff>876300</xdr:rowOff>
        </xdr:from>
        <xdr:to>
          <xdr:col>2</xdr:col>
          <xdr:colOff>2066925</xdr:colOff>
          <xdr:row>0</xdr:row>
          <xdr:rowOff>1095375</xdr:rowOff>
        </xdr:to>
        <xdr:sp macro="" textlink="">
          <xdr:nvSpPr>
            <xdr:cNvPr id="208908" name="Button 12" hidden="1">
              <a:extLst>
                <a:ext uri="{63B3BB69-23CF-44E3-9099-C40C66FF867C}">
                  <a14:compatExt spid="_x0000_s208908"/>
                </a:ext>
                <a:ext uri="{FF2B5EF4-FFF2-40B4-BE49-F238E27FC236}">
                  <a16:creationId xmlns:a16="http://schemas.microsoft.com/office/drawing/2014/main" id="{00000000-0008-0000-2200-00000C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2095500</xdr:colOff>
          <xdr:row>0</xdr:row>
          <xdr:rowOff>876300</xdr:rowOff>
        </xdr:from>
        <xdr:to>
          <xdr:col>2</xdr:col>
          <xdr:colOff>2581275</xdr:colOff>
          <xdr:row>0</xdr:row>
          <xdr:rowOff>1095375</xdr:rowOff>
        </xdr:to>
        <xdr:sp macro="" textlink="">
          <xdr:nvSpPr>
            <xdr:cNvPr id="208909" name="Button 13" hidden="1">
              <a:extLst>
                <a:ext uri="{63B3BB69-23CF-44E3-9099-C40C66FF867C}">
                  <a14:compatExt spid="_x0000_s208909"/>
                </a:ext>
                <a:ext uri="{FF2B5EF4-FFF2-40B4-BE49-F238E27FC236}">
                  <a16:creationId xmlns:a16="http://schemas.microsoft.com/office/drawing/2014/main" id="{00000000-0008-0000-2200-00000D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2609850</xdr:colOff>
          <xdr:row>0</xdr:row>
          <xdr:rowOff>876300</xdr:rowOff>
        </xdr:from>
        <xdr:to>
          <xdr:col>2</xdr:col>
          <xdr:colOff>3076575</xdr:colOff>
          <xdr:row>0</xdr:row>
          <xdr:rowOff>1095375</xdr:rowOff>
        </xdr:to>
        <xdr:sp macro="" textlink="">
          <xdr:nvSpPr>
            <xdr:cNvPr id="208910" name="Button 14" hidden="1">
              <a:extLst>
                <a:ext uri="{63B3BB69-23CF-44E3-9099-C40C66FF867C}">
                  <a14:compatExt spid="_x0000_s208910"/>
                </a:ext>
                <a:ext uri="{FF2B5EF4-FFF2-40B4-BE49-F238E27FC236}">
                  <a16:creationId xmlns:a16="http://schemas.microsoft.com/office/drawing/2014/main" id="{00000000-0008-0000-2200-00000E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3105150</xdr:colOff>
          <xdr:row>0</xdr:row>
          <xdr:rowOff>876300</xdr:rowOff>
        </xdr:from>
        <xdr:to>
          <xdr:col>3</xdr:col>
          <xdr:colOff>381000</xdr:colOff>
          <xdr:row>0</xdr:row>
          <xdr:rowOff>1095375</xdr:rowOff>
        </xdr:to>
        <xdr:sp macro="" textlink="">
          <xdr:nvSpPr>
            <xdr:cNvPr id="208911" name="Button 15" hidden="1">
              <a:extLst>
                <a:ext uri="{63B3BB69-23CF-44E3-9099-C40C66FF867C}">
                  <a14:compatExt spid="_x0000_s208911"/>
                </a:ext>
                <a:ext uri="{FF2B5EF4-FFF2-40B4-BE49-F238E27FC236}">
                  <a16:creationId xmlns:a16="http://schemas.microsoft.com/office/drawing/2014/main" id="{00000000-0008-0000-2200-00000F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409575</xdr:colOff>
          <xdr:row>0</xdr:row>
          <xdr:rowOff>876300</xdr:rowOff>
        </xdr:from>
        <xdr:to>
          <xdr:col>3</xdr:col>
          <xdr:colOff>1571625</xdr:colOff>
          <xdr:row>0</xdr:row>
          <xdr:rowOff>1095375</xdr:rowOff>
        </xdr:to>
        <xdr:sp macro="" textlink="">
          <xdr:nvSpPr>
            <xdr:cNvPr id="208912" name="Button 16" hidden="1">
              <a:extLst>
                <a:ext uri="{63B3BB69-23CF-44E3-9099-C40C66FF867C}">
                  <a14:compatExt spid="_x0000_s208912"/>
                </a:ext>
                <a:ext uri="{FF2B5EF4-FFF2-40B4-BE49-F238E27FC236}">
                  <a16:creationId xmlns:a16="http://schemas.microsoft.com/office/drawing/2014/main" id="{00000000-0008-0000-2200-000010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876300</xdr:rowOff>
        </xdr:from>
        <xdr:to>
          <xdr:col>3</xdr:col>
          <xdr:colOff>2209800</xdr:colOff>
          <xdr:row>0</xdr:row>
          <xdr:rowOff>1095375</xdr:rowOff>
        </xdr:to>
        <xdr:sp macro="" textlink="">
          <xdr:nvSpPr>
            <xdr:cNvPr id="208913" name="Button 17" hidden="1">
              <a:extLst>
                <a:ext uri="{63B3BB69-23CF-44E3-9099-C40C66FF867C}">
                  <a14:compatExt spid="_x0000_s208913"/>
                </a:ext>
                <a:ext uri="{FF2B5EF4-FFF2-40B4-BE49-F238E27FC236}">
                  <a16:creationId xmlns:a16="http://schemas.microsoft.com/office/drawing/2014/main" id="{00000000-0008-0000-2200-000011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200025</xdr:colOff>
          <xdr:row>0</xdr:row>
          <xdr:rowOff>819150</xdr:rowOff>
        </xdr:to>
        <xdr:sp macro="" textlink="">
          <xdr:nvSpPr>
            <xdr:cNvPr id="208914" name="Button 18" hidden="1">
              <a:extLst>
                <a:ext uri="{63B3BB69-23CF-44E3-9099-C40C66FF867C}">
                  <a14:compatExt spid="_x0000_s208914"/>
                </a:ext>
                <a:ext uri="{FF2B5EF4-FFF2-40B4-BE49-F238E27FC236}">
                  <a16:creationId xmlns:a16="http://schemas.microsoft.com/office/drawing/2014/main" id="{00000000-0008-0000-2200-000012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180975</xdr:colOff>
          <xdr:row>0</xdr:row>
          <xdr:rowOff>1371600</xdr:rowOff>
        </xdr:to>
        <xdr:sp macro="" textlink="">
          <xdr:nvSpPr>
            <xdr:cNvPr id="208915" name="Button 19" hidden="1">
              <a:extLst>
                <a:ext uri="{63B3BB69-23CF-44E3-9099-C40C66FF867C}">
                  <a14:compatExt spid="_x0000_s208915"/>
                </a:ext>
                <a:ext uri="{FF2B5EF4-FFF2-40B4-BE49-F238E27FC236}">
                  <a16:creationId xmlns:a16="http://schemas.microsoft.com/office/drawing/2014/main" id="{00000000-0008-0000-2200-000013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2428875</xdr:colOff>
          <xdr:row>0</xdr:row>
          <xdr:rowOff>600075</xdr:rowOff>
        </xdr:from>
        <xdr:to>
          <xdr:col>2</xdr:col>
          <xdr:colOff>2847975</xdr:colOff>
          <xdr:row>0</xdr:row>
          <xdr:rowOff>819150</xdr:rowOff>
        </xdr:to>
        <xdr:sp macro="" textlink="">
          <xdr:nvSpPr>
            <xdr:cNvPr id="208916" name="Button 20" hidden="1">
              <a:extLst>
                <a:ext uri="{63B3BB69-23CF-44E3-9099-C40C66FF867C}">
                  <a14:compatExt spid="_x0000_s208916"/>
                </a:ext>
                <a:ext uri="{FF2B5EF4-FFF2-40B4-BE49-F238E27FC236}">
                  <a16:creationId xmlns:a16="http://schemas.microsoft.com/office/drawing/2014/main" id="{00000000-0008-0000-2200-000014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2895600</xdr:colOff>
          <xdr:row>0</xdr:row>
          <xdr:rowOff>600075</xdr:rowOff>
        </xdr:from>
        <xdr:to>
          <xdr:col>3</xdr:col>
          <xdr:colOff>476250</xdr:colOff>
          <xdr:row>0</xdr:row>
          <xdr:rowOff>819150</xdr:rowOff>
        </xdr:to>
        <xdr:sp macro="" textlink="">
          <xdr:nvSpPr>
            <xdr:cNvPr id="208917" name="Button 21" hidden="1">
              <a:extLst>
                <a:ext uri="{63B3BB69-23CF-44E3-9099-C40C66FF867C}">
                  <a14:compatExt spid="_x0000_s208917"/>
                </a:ext>
                <a:ext uri="{FF2B5EF4-FFF2-40B4-BE49-F238E27FC236}">
                  <a16:creationId xmlns:a16="http://schemas.microsoft.com/office/drawing/2014/main" id="{00000000-0008-0000-2200-000015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514350</xdr:colOff>
          <xdr:row>0</xdr:row>
          <xdr:rowOff>600075</xdr:rowOff>
        </xdr:from>
        <xdr:to>
          <xdr:col>3</xdr:col>
          <xdr:colOff>1209675</xdr:colOff>
          <xdr:row>0</xdr:row>
          <xdr:rowOff>819150</xdr:rowOff>
        </xdr:to>
        <xdr:sp macro="" textlink="">
          <xdr:nvSpPr>
            <xdr:cNvPr id="208918" name="Button 22" hidden="1">
              <a:extLst>
                <a:ext uri="{63B3BB69-23CF-44E3-9099-C40C66FF867C}">
                  <a14:compatExt spid="_x0000_s208918"/>
                </a:ext>
                <a:ext uri="{FF2B5EF4-FFF2-40B4-BE49-F238E27FC236}">
                  <a16:creationId xmlns:a16="http://schemas.microsoft.com/office/drawing/2014/main" id="{00000000-0008-0000-2200-000016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1266825</xdr:colOff>
          <xdr:row>0</xdr:row>
          <xdr:rowOff>600075</xdr:rowOff>
        </xdr:from>
        <xdr:to>
          <xdr:col>3</xdr:col>
          <xdr:colOff>2200275</xdr:colOff>
          <xdr:row>0</xdr:row>
          <xdr:rowOff>819150</xdr:rowOff>
        </xdr:to>
        <xdr:sp macro="" textlink="">
          <xdr:nvSpPr>
            <xdr:cNvPr id="208919" name="Button 23" hidden="1">
              <a:extLst>
                <a:ext uri="{63B3BB69-23CF-44E3-9099-C40C66FF867C}">
                  <a14:compatExt spid="_x0000_s208919"/>
                </a:ext>
                <a:ext uri="{FF2B5EF4-FFF2-40B4-BE49-F238E27FC236}">
                  <a16:creationId xmlns:a16="http://schemas.microsoft.com/office/drawing/2014/main" id="{00000000-0008-0000-2200-000017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2238375</xdr:colOff>
          <xdr:row>0</xdr:row>
          <xdr:rowOff>866775</xdr:rowOff>
        </xdr:from>
        <xdr:to>
          <xdr:col>4</xdr:col>
          <xdr:colOff>695325</xdr:colOff>
          <xdr:row>0</xdr:row>
          <xdr:rowOff>1095375</xdr:rowOff>
        </xdr:to>
        <xdr:sp macro="" textlink="">
          <xdr:nvSpPr>
            <xdr:cNvPr id="208920" name="Button 24" hidden="1">
              <a:extLst>
                <a:ext uri="{63B3BB69-23CF-44E3-9099-C40C66FF867C}">
                  <a14:compatExt spid="_x0000_s208920"/>
                </a:ext>
                <a:ext uri="{FF2B5EF4-FFF2-40B4-BE49-F238E27FC236}">
                  <a16:creationId xmlns:a16="http://schemas.microsoft.com/office/drawing/2014/main" id="{00000000-0008-0000-2200-000018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2266950</xdr:colOff>
          <xdr:row>0</xdr:row>
          <xdr:rowOff>600075</xdr:rowOff>
        </xdr:from>
        <xdr:to>
          <xdr:col>4</xdr:col>
          <xdr:colOff>1304925</xdr:colOff>
          <xdr:row>0</xdr:row>
          <xdr:rowOff>809625</xdr:rowOff>
        </xdr:to>
        <xdr:sp macro="" textlink="">
          <xdr:nvSpPr>
            <xdr:cNvPr id="208921" name="Button 25" hidden="1">
              <a:extLst>
                <a:ext uri="{63B3BB69-23CF-44E3-9099-C40C66FF867C}">
                  <a14:compatExt spid="_x0000_s208921"/>
                </a:ext>
                <a:ext uri="{FF2B5EF4-FFF2-40B4-BE49-F238E27FC236}">
                  <a16:creationId xmlns:a16="http://schemas.microsoft.com/office/drawing/2014/main" id="{00000000-0008-0000-2200-0000193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35.xml><?xml version="1.0" encoding="utf-8"?>
<xdr:wsDr xmlns:xdr="http://schemas.openxmlformats.org/drawingml/2006/spreadsheetDrawing" xmlns:a="http://schemas.openxmlformats.org/drawingml/2006/main">
  <xdr:twoCellAnchor>
    <xdr:from>
      <xdr:col>0</xdr:col>
      <xdr:colOff>59531</xdr:colOff>
      <xdr:row>0</xdr:row>
      <xdr:rowOff>107161</xdr:rowOff>
    </xdr:from>
    <xdr:to>
      <xdr:col>3</xdr:col>
      <xdr:colOff>702470</xdr:colOff>
      <xdr:row>0</xdr:row>
      <xdr:rowOff>476255</xdr:rowOff>
    </xdr:to>
    <xdr:sp macro="" textlink="">
      <xdr:nvSpPr>
        <xdr:cNvPr id="2" name="Rectangle 1">
          <a:extLst>
            <a:ext uri="{FF2B5EF4-FFF2-40B4-BE49-F238E27FC236}">
              <a16:creationId xmlns:a16="http://schemas.microsoft.com/office/drawing/2014/main" id="{00000000-0008-0000-2300-000002000000}"/>
            </a:ext>
          </a:extLst>
        </xdr:cNvPr>
        <xdr:cNvSpPr/>
      </xdr:nvSpPr>
      <xdr:spPr>
        <a:xfrm>
          <a:off x="59531" y="107161"/>
          <a:ext cx="5700714"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Please list all Raw Materials</a:t>
          </a:r>
          <a:r>
            <a:rPr lang="en-GB" sz="1400" b="1" baseline="0"/>
            <a:t> consumed</a:t>
          </a:r>
        </a:p>
        <a:p>
          <a:pPr algn="ctr"/>
          <a:endParaRPr lang="en-GB" sz="1100"/>
        </a:p>
      </xdr:txBody>
    </xdr:sp>
    <xdr:clientData/>
  </xdr:twoCellAnchor>
  <xdr:twoCellAnchor>
    <xdr:from>
      <xdr:col>5</xdr:col>
      <xdr:colOff>250030</xdr:colOff>
      <xdr:row>0</xdr:row>
      <xdr:rowOff>23816</xdr:rowOff>
    </xdr:from>
    <xdr:to>
      <xdr:col>8</xdr:col>
      <xdr:colOff>916780</xdr:colOff>
      <xdr:row>0</xdr:row>
      <xdr:rowOff>988223</xdr:rowOff>
    </xdr:to>
    <xdr:sp macro="" textlink="">
      <xdr:nvSpPr>
        <xdr:cNvPr id="3" name="Rectangle 2">
          <a:extLst>
            <a:ext uri="{FF2B5EF4-FFF2-40B4-BE49-F238E27FC236}">
              <a16:creationId xmlns:a16="http://schemas.microsoft.com/office/drawing/2014/main" id="{00000000-0008-0000-2300-000003000000}"/>
            </a:ext>
          </a:extLst>
        </xdr:cNvPr>
        <xdr:cNvSpPr/>
      </xdr:nvSpPr>
      <xdr:spPr>
        <a:xfrm>
          <a:off x="9227343" y="23816"/>
          <a:ext cx="5286375" cy="964407"/>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The table presents</a:t>
          </a:r>
          <a:r>
            <a:rPr lang="en-GB" sz="1100" baseline="0">
              <a:solidFill>
                <a:schemeClr val="bg1"/>
              </a:solidFill>
            </a:rPr>
            <a:t> the various raw materials and their annual consumption. Add 1 row per material and and fill in the data. Input data may be entered in the cells </a:t>
          </a:r>
          <a:r>
            <a:rPr lang="en-GB" sz="1100">
              <a:solidFill>
                <a:schemeClr val="bg1"/>
              </a:solidFill>
            </a:rPr>
            <a:t>shaded in light blue and dropdown menus are in</a:t>
          </a:r>
          <a:r>
            <a:rPr lang="en-GB" sz="1100" baseline="0">
              <a:solidFill>
                <a:schemeClr val="bg1"/>
              </a:solidFill>
            </a:rPr>
            <a:t> the cells shaded </a:t>
          </a:r>
          <a:r>
            <a:rPr lang="en-GB" sz="1100">
              <a:solidFill>
                <a:schemeClr val="bg1"/>
              </a:solidFill>
            </a:rPr>
            <a:t>in yellow. Do not delete the formulae in the cells shaded in white. </a:t>
          </a:r>
        </a:p>
      </xdr:txBody>
    </xdr:sp>
    <xdr:clientData/>
  </xdr:twoCellAnchor>
  <mc:AlternateContent xmlns:mc="http://schemas.openxmlformats.org/markup-compatibility/2006">
    <mc:Choice xmlns:a14="http://schemas.microsoft.com/office/drawing/2010/main" Requires="a14">
      <xdr:twoCellAnchor>
        <xdr:from>
          <xdr:col>1</xdr:col>
          <xdr:colOff>9525</xdr:colOff>
          <xdr:row>4</xdr:row>
          <xdr:rowOff>85725</xdr:rowOff>
        </xdr:from>
        <xdr:to>
          <xdr:col>2</xdr:col>
          <xdr:colOff>304800</xdr:colOff>
          <xdr:row>5</xdr:row>
          <xdr:rowOff>152400</xdr:rowOff>
        </xdr:to>
        <xdr:sp macro="" textlink="">
          <xdr:nvSpPr>
            <xdr:cNvPr id="209921" name="Button 1" hidden="1">
              <a:extLst>
                <a:ext uri="{63B3BB69-23CF-44E3-9099-C40C66FF867C}">
                  <a14:compatExt spid="_x0000_s209921"/>
                </a:ext>
                <a:ext uri="{FF2B5EF4-FFF2-40B4-BE49-F238E27FC236}">
                  <a16:creationId xmlns:a16="http://schemas.microsoft.com/office/drawing/2014/main" id="{00000000-0008-0000-2300-000001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material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371475</xdr:colOff>
          <xdr:row>4</xdr:row>
          <xdr:rowOff>85725</xdr:rowOff>
        </xdr:from>
        <xdr:to>
          <xdr:col>2</xdr:col>
          <xdr:colOff>2305050</xdr:colOff>
          <xdr:row>5</xdr:row>
          <xdr:rowOff>152400</xdr:rowOff>
        </xdr:to>
        <xdr:sp macro="" textlink="">
          <xdr:nvSpPr>
            <xdr:cNvPr id="209922" name="Button 2" hidden="1">
              <a:extLst>
                <a:ext uri="{63B3BB69-23CF-44E3-9099-C40C66FF867C}">
                  <a14:compatExt spid="_x0000_s209922"/>
                </a:ext>
                <a:ext uri="{FF2B5EF4-FFF2-40B4-BE49-F238E27FC236}">
                  <a16:creationId xmlns:a16="http://schemas.microsoft.com/office/drawing/2014/main" id="{00000000-0008-0000-2300-000002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material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209923" name="Button 3" hidden="1">
              <a:extLst>
                <a:ext uri="{63B3BB69-23CF-44E3-9099-C40C66FF867C}">
                  <a14:compatExt spid="_x0000_s209923"/>
                </a:ext>
                <a:ext uri="{FF2B5EF4-FFF2-40B4-BE49-F238E27FC236}">
                  <a16:creationId xmlns:a16="http://schemas.microsoft.com/office/drawing/2014/main" id="{00000000-0008-0000-2300-000003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209924" name="Button 4" hidden="1">
              <a:extLst>
                <a:ext uri="{63B3BB69-23CF-44E3-9099-C40C66FF867C}">
                  <a14:compatExt spid="_x0000_s209924"/>
                </a:ext>
                <a:ext uri="{FF2B5EF4-FFF2-40B4-BE49-F238E27FC236}">
                  <a16:creationId xmlns:a16="http://schemas.microsoft.com/office/drawing/2014/main" id="{00000000-0008-0000-2300-000004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304800</xdr:colOff>
          <xdr:row>0</xdr:row>
          <xdr:rowOff>1095375</xdr:rowOff>
        </xdr:to>
        <xdr:sp macro="" textlink="">
          <xdr:nvSpPr>
            <xdr:cNvPr id="209925" name="Button 5" hidden="1">
              <a:extLst>
                <a:ext uri="{63B3BB69-23CF-44E3-9099-C40C66FF867C}">
                  <a14:compatExt spid="_x0000_s209925"/>
                </a:ext>
                <a:ext uri="{FF2B5EF4-FFF2-40B4-BE49-F238E27FC236}">
                  <a16:creationId xmlns:a16="http://schemas.microsoft.com/office/drawing/2014/main" id="{00000000-0008-0000-2300-000005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209926" name="Button 6" hidden="1">
              <a:extLst>
                <a:ext uri="{63B3BB69-23CF-44E3-9099-C40C66FF867C}">
                  <a14:compatExt spid="_x0000_s209926"/>
                </a:ext>
                <a:ext uri="{FF2B5EF4-FFF2-40B4-BE49-F238E27FC236}">
                  <a16:creationId xmlns:a16="http://schemas.microsoft.com/office/drawing/2014/main" id="{00000000-0008-0000-2300-000006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361950</xdr:colOff>
          <xdr:row>0</xdr:row>
          <xdr:rowOff>876300</xdr:rowOff>
        </xdr:from>
        <xdr:to>
          <xdr:col>2</xdr:col>
          <xdr:colOff>704850</xdr:colOff>
          <xdr:row>0</xdr:row>
          <xdr:rowOff>1095375</xdr:rowOff>
        </xdr:to>
        <xdr:sp macro="" textlink="">
          <xdr:nvSpPr>
            <xdr:cNvPr id="209927" name="Button 7" hidden="1">
              <a:extLst>
                <a:ext uri="{63B3BB69-23CF-44E3-9099-C40C66FF867C}">
                  <a14:compatExt spid="_x0000_s209927"/>
                </a:ext>
                <a:ext uri="{FF2B5EF4-FFF2-40B4-BE49-F238E27FC236}">
                  <a16:creationId xmlns:a16="http://schemas.microsoft.com/office/drawing/2014/main" id="{00000000-0008-0000-2300-000007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752475</xdr:colOff>
          <xdr:row>0</xdr:row>
          <xdr:rowOff>876300</xdr:rowOff>
        </xdr:from>
        <xdr:to>
          <xdr:col>2</xdr:col>
          <xdr:colOff>1562100</xdr:colOff>
          <xdr:row>0</xdr:row>
          <xdr:rowOff>1095375</xdr:rowOff>
        </xdr:to>
        <xdr:sp macro="" textlink="">
          <xdr:nvSpPr>
            <xdr:cNvPr id="209928" name="Button 8" hidden="1">
              <a:extLst>
                <a:ext uri="{63B3BB69-23CF-44E3-9099-C40C66FF867C}">
                  <a14:compatExt spid="_x0000_s209928"/>
                </a:ext>
                <a:ext uri="{FF2B5EF4-FFF2-40B4-BE49-F238E27FC236}">
                  <a16:creationId xmlns:a16="http://schemas.microsoft.com/office/drawing/2014/main" id="{00000000-0008-0000-2300-000008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1609725</xdr:colOff>
          <xdr:row>0</xdr:row>
          <xdr:rowOff>876300</xdr:rowOff>
        </xdr:from>
        <xdr:to>
          <xdr:col>2</xdr:col>
          <xdr:colOff>2066925</xdr:colOff>
          <xdr:row>0</xdr:row>
          <xdr:rowOff>1095375</xdr:rowOff>
        </xdr:to>
        <xdr:sp macro="" textlink="">
          <xdr:nvSpPr>
            <xdr:cNvPr id="209929" name="Button 9" hidden="1">
              <a:extLst>
                <a:ext uri="{63B3BB69-23CF-44E3-9099-C40C66FF867C}">
                  <a14:compatExt spid="_x0000_s209929"/>
                </a:ext>
                <a:ext uri="{FF2B5EF4-FFF2-40B4-BE49-F238E27FC236}">
                  <a16:creationId xmlns:a16="http://schemas.microsoft.com/office/drawing/2014/main" id="{00000000-0008-0000-2300-000009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2095500</xdr:colOff>
          <xdr:row>0</xdr:row>
          <xdr:rowOff>876300</xdr:rowOff>
        </xdr:from>
        <xdr:to>
          <xdr:col>2</xdr:col>
          <xdr:colOff>2581275</xdr:colOff>
          <xdr:row>0</xdr:row>
          <xdr:rowOff>1095375</xdr:rowOff>
        </xdr:to>
        <xdr:sp macro="" textlink="">
          <xdr:nvSpPr>
            <xdr:cNvPr id="209930" name="Button 10" hidden="1">
              <a:extLst>
                <a:ext uri="{63B3BB69-23CF-44E3-9099-C40C66FF867C}">
                  <a14:compatExt spid="_x0000_s209930"/>
                </a:ext>
                <a:ext uri="{FF2B5EF4-FFF2-40B4-BE49-F238E27FC236}">
                  <a16:creationId xmlns:a16="http://schemas.microsoft.com/office/drawing/2014/main" id="{00000000-0008-0000-2300-00000A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2609850</xdr:colOff>
          <xdr:row>0</xdr:row>
          <xdr:rowOff>876300</xdr:rowOff>
        </xdr:from>
        <xdr:to>
          <xdr:col>2</xdr:col>
          <xdr:colOff>3076575</xdr:colOff>
          <xdr:row>0</xdr:row>
          <xdr:rowOff>1095375</xdr:rowOff>
        </xdr:to>
        <xdr:sp macro="" textlink="">
          <xdr:nvSpPr>
            <xdr:cNvPr id="209931" name="Button 11" hidden="1">
              <a:extLst>
                <a:ext uri="{63B3BB69-23CF-44E3-9099-C40C66FF867C}">
                  <a14:compatExt spid="_x0000_s209931"/>
                </a:ext>
                <a:ext uri="{FF2B5EF4-FFF2-40B4-BE49-F238E27FC236}">
                  <a16:creationId xmlns:a16="http://schemas.microsoft.com/office/drawing/2014/main" id="{00000000-0008-0000-2300-00000B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3105150</xdr:colOff>
          <xdr:row>0</xdr:row>
          <xdr:rowOff>876300</xdr:rowOff>
        </xdr:from>
        <xdr:to>
          <xdr:col>3</xdr:col>
          <xdr:colOff>381000</xdr:colOff>
          <xdr:row>0</xdr:row>
          <xdr:rowOff>1095375</xdr:rowOff>
        </xdr:to>
        <xdr:sp macro="" textlink="">
          <xdr:nvSpPr>
            <xdr:cNvPr id="209932" name="Button 12" hidden="1">
              <a:extLst>
                <a:ext uri="{63B3BB69-23CF-44E3-9099-C40C66FF867C}">
                  <a14:compatExt spid="_x0000_s209932"/>
                </a:ext>
                <a:ext uri="{FF2B5EF4-FFF2-40B4-BE49-F238E27FC236}">
                  <a16:creationId xmlns:a16="http://schemas.microsoft.com/office/drawing/2014/main" id="{00000000-0008-0000-2300-00000C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409575</xdr:colOff>
          <xdr:row>0</xdr:row>
          <xdr:rowOff>876300</xdr:rowOff>
        </xdr:from>
        <xdr:to>
          <xdr:col>3</xdr:col>
          <xdr:colOff>1571625</xdr:colOff>
          <xdr:row>0</xdr:row>
          <xdr:rowOff>1095375</xdr:rowOff>
        </xdr:to>
        <xdr:sp macro="" textlink="">
          <xdr:nvSpPr>
            <xdr:cNvPr id="209933" name="Button 13" hidden="1">
              <a:extLst>
                <a:ext uri="{63B3BB69-23CF-44E3-9099-C40C66FF867C}">
                  <a14:compatExt spid="_x0000_s209933"/>
                </a:ext>
                <a:ext uri="{FF2B5EF4-FFF2-40B4-BE49-F238E27FC236}">
                  <a16:creationId xmlns:a16="http://schemas.microsoft.com/office/drawing/2014/main" id="{00000000-0008-0000-2300-00000D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876300</xdr:rowOff>
        </xdr:from>
        <xdr:to>
          <xdr:col>3</xdr:col>
          <xdr:colOff>2209800</xdr:colOff>
          <xdr:row>0</xdr:row>
          <xdr:rowOff>1095375</xdr:rowOff>
        </xdr:to>
        <xdr:sp macro="" textlink="">
          <xdr:nvSpPr>
            <xdr:cNvPr id="209934" name="Button 14" hidden="1">
              <a:extLst>
                <a:ext uri="{63B3BB69-23CF-44E3-9099-C40C66FF867C}">
                  <a14:compatExt spid="_x0000_s209934"/>
                </a:ext>
                <a:ext uri="{FF2B5EF4-FFF2-40B4-BE49-F238E27FC236}">
                  <a16:creationId xmlns:a16="http://schemas.microsoft.com/office/drawing/2014/main" id="{00000000-0008-0000-2300-00000E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200025</xdr:colOff>
          <xdr:row>0</xdr:row>
          <xdr:rowOff>819150</xdr:rowOff>
        </xdr:to>
        <xdr:sp macro="" textlink="">
          <xdr:nvSpPr>
            <xdr:cNvPr id="209935" name="Button 15" hidden="1">
              <a:extLst>
                <a:ext uri="{63B3BB69-23CF-44E3-9099-C40C66FF867C}">
                  <a14:compatExt spid="_x0000_s209935"/>
                </a:ext>
                <a:ext uri="{FF2B5EF4-FFF2-40B4-BE49-F238E27FC236}">
                  <a16:creationId xmlns:a16="http://schemas.microsoft.com/office/drawing/2014/main" id="{00000000-0008-0000-2300-00000F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180975</xdr:colOff>
          <xdr:row>0</xdr:row>
          <xdr:rowOff>1371600</xdr:rowOff>
        </xdr:to>
        <xdr:sp macro="" textlink="">
          <xdr:nvSpPr>
            <xdr:cNvPr id="209936" name="Button 16" hidden="1">
              <a:extLst>
                <a:ext uri="{63B3BB69-23CF-44E3-9099-C40C66FF867C}">
                  <a14:compatExt spid="_x0000_s209936"/>
                </a:ext>
                <a:ext uri="{FF2B5EF4-FFF2-40B4-BE49-F238E27FC236}">
                  <a16:creationId xmlns:a16="http://schemas.microsoft.com/office/drawing/2014/main" id="{00000000-0008-0000-2300-000010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2428875</xdr:colOff>
          <xdr:row>0</xdr:row>
          <xdr:rowOff>600075</xdr:rowOff>
        </xdr:from>
        <xdr:to>
          <xdr:col>2</xdr:col>
          <xdr:colOff>2847975</xdr:colOff>
          <xdr:row>0</xdr:row>
          <xdr:rowOff>819150</xdr:rowOff>
        </xdr:to>
        <xdr:sp macro="" textlink="">
          <xdr:nvSpPr>
            <xdr:cNvPr id="209937" name="Button 17" hidden="1">
              <a:extLst>
                <a:ext uri="{63B3BB69-23CF-44E3-9099-C40C66FF867C}">
                  <a14:compatExt spid="_x0000_s209937"/>
                </a:ext>
                <a:ext uri="{FF2B5EF4-FFF2-40B4-BE49-F238E27FC236}">
                  <a16:creationId xmlns:a16="http://schemas.microsoft.com/office/drawing/2014/main" id="{00000000-0008-0000-2300-000011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2895600</xdr:colOff>
          <xdr:row>0</xdr:row>
          <xdr:rowOff>600075</xdr:rowOff>
        </xdr:from>
        <xdr:to>
          <xdr:col>3</xdr:col>
          <xdr:colOff>476250</xdr:colOff>
          <xdr:row>0</xdr:row>
          <xdr:rowOff>819150</xdr:rowOff>
        </xdr:to>
        <xdr:sp macro="" textlink="">
          <xdr:nvSpPr>
            <xdr:cNvPr id="209938" name="Button 18" hidden="1">
              <a:extLst>
                <a:ext uri="{63B3BB69-23CF-44E3-9099-C40C66FF867C}">
                  <a14:compatExt spid="_x0000_s209938"/>
                </a:ext>
                <a:ext uri="{FF2B5EF4-FFF2-40B4-BE49-F238E27FC236}">
                  <a16:creationId xmlns:a16="http://schemas.microsoft.com/office/drawing/2014/main" id="{00000000-0008-0000-2300-000012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514350</xdr:colOff>
          <xdr:row>0</xdr:row>
          <xdr:rowOff>600075</xdr:rowOff>
        </xdr:from>
        <xdr:to>
          <xdr:col>3</xdr:col>
          <xdr:colOff>1209675</xdr:colOff>
          <xdr:row>0</xdr:row>
          <xdr:rowOff>819150</xdr:rowOff>
        </xdr:to>
        <xdr:sp macro="" textlink="">
          <xdr:nvSpPr>
            <xdr:cNvPr id="209939" name="Button 19" hidden="1">
              <a:extLst>
                <a:ext uri="{63B3BB69-23CF-44E3-9099-C40C66FF867C}">
                  <a14:compatExt spid="_x0000_s209939"/>
                </a:ext>
                <a:ext uri="{FF2B5EF4-FFF2-40B4-BE49-F238E27FC236}">
                  <a16:creationId xmlns:a16="http://schemas.microsoft.com/office/drawing/2014/main" id="{00000000-0008-0000-2300-000013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1266825</xdr:colOff>
          <xdr:row>0</xdr:row>
          <xdr:rowOff>600075</xdr:rowOff>
        </xdr:from>
        <xdr:to>
          <xdr:col>3</xdr:col>
          <xdr:colOff>2200275</xdr:colOff>
          <xdr:row>0</xdr:row>
          <xdr:rowOff>819150</xdr:rowOff>
        </xdr:to>
        <xdr:sp macro="" textlink="">
          <xdr:nvSpPr>
            <xdr:cNvPr id="209940" name="Button 20" hidden="1">
              <a:extLst>
                <a:ext uri="{63B3BB69-23CF-44E3-9099-C40C66FF867C}">
                  <a14:compatExt spid="_x0000_s209940"/>
                </a:ext>
                <a:ext uri="{FF2B5EF4-FFF2-40B4-BE49-F238E27FC236}">
                  <a16:creationId xmlns:a16="http://schemas.microsoft.com/office/drawing/2014/main" id="{00000000-0008-0000-2300-000014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2238375</xdr:colOff>
          <xdr:row>0</xdr:row>
          <xdr:rowOff>866775</xdr:rowOff>
        </xdr:from>
        <xdr:to>
          <xdr:col>4</xdr:col>
          <xdr:colOff>695325</xdr:colOff>
          <xdr:row>0</xdr:row>
          <xdr:rowOff>1095375</xdr:rowOff>
        </xdr:to>
        <xdr:sp macro="" textlink="">
          <xdr:nvSpPr>
            <xdr:cNvPr id="209941" name="Button 21" hidden="1">
              <a:extLst>
                <a:ext uri="{63B3BB69-23CF-44E3-9099-C40C66FF867C}">
                  <a14:compatExt spid="_x0000_s209941"/>
                </a:ext>
                <a:ext uri="{FF2B5EF4-FFF2-40B4-BE49-F238E27FC236}">
                  <a16:creationId xmlns:a16="http://schemas.microsoft.com/office/drawing/2014/main" id="{00000000-0008-0000-2300-000015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2257425</xdr:colOff>
          <xdr:row>0</xdr:row>
          <xdr:rowOff>600075</xdr:rowOff>
        </xdr:from>
        <xdr:to>
          <xdr:col>4</xdr:col>
          <xdr:colOff>1295400</xdr:colOff>
          <xdr:row>0</xdr:row>
          <xdr:rowOff>809625</xdr:rowOff>
        </xdr:to>
        <xdr:sp macro="" textlink="">
          <xdr:nvSpPr>
            <xdr:cNvPr id="209942" name="Button 22" hidden="1">
              <a:extLst>
                <a:ext uri="{63B3BB69-23CF-44E3-9099-C40C66FF867C}">
                  <a14:compatExt spid="_x0000_s209942"/>
                </a:ext>
                <a:ext uri="{FF2B5EF4-FFF2-40B4-BE49-F238E27FC236}">
                  <a16:creationId xmlns:a16="http://schemas.microsoft.com/office/drawing/2014/main" id="{00000000-0008-0000-2300-0000163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36.xml><?xml version="1.0" encoding="utf-8"?>
<xdr:wsDr xmlns:xdr="http://schemas.openxmlformats.org/drawingml/2006/spreadsheetDrawing" xmlns:a="http://schemas.openxmlformats.org/drawingml/2006/main">
  <xdr:twoCellAnchor>
    <xdr:from>
      <xdr:col>0</xdr:col>
      <xdr:colOff>59531</xdr:colOff>
      <xdr:row>0</xdr:row>
      <xdr:rowOff>107157</xdr:rowOff>
    </xdr:from>
    <xdr:to>
      <xdr:col>3</xdr:col>
      <xdr:colOff>702470</xdr:colOff>
      <xdr:row>0</xdr:row>
      <xdr:rowOff>476251</xdr:rowOff>
    </xdr:to>
    <xdr:sp macro="" textlink="">
      <xdr:nvSpPr>
        <xdr:cNvPr id="2" name="Rectangle 1">
          <a:extLst>
            <a:ext uri="{FF2B5EF4-FFF2-40B4-BE49-F238E27FC236}">
              <a16:creationId xmlns:a16="http://schemas.microsoft.com/office/drawing/2014/main" id="{00000000-0008-0000-2400-000002000000}"/>
            </a:ext>
          </a:extLst>
        </xdr:cNvPr>
        <xdr:cNvSpPr/>
      </xdr:nvSpPr>
      <xdr:spPr>
        <a:xfrm>
          <a:off x="59531" y="107157"/>
          <a:ext cx="5700714"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Waste inventory</a:t>
          </a:r>
          <a:endParaRPr lang="en-GB" sz="1400" b="1" baseline="0"/>
        </a:p>
        <a:p>
          <a:pPr algn="ctr"/>
          <a:endParaRPr lang="en-GB" sz="1100"/>
        </a:p>
      </xdr:txBody>
    </xdr:sp>
    <xdr:clientData/>
  </xdr:twoCellAnchor>
  <xdr:twoCellAnchor>
    <xdr:from>
      <xdr:col>5</xdr:col>
      <xdr:colOff>35721</xdr:colOff>
      <xdr:row>0</xdr:row>
      <xdr:rowOff>23812</xdr:rowOff>
    </xdr:from>
    <xdr:to>
      <xdr:col>8</xdr:col>
      <xdr:colOff>130972</xdr:colOff>
      <xdr:row>0</xdr:row>
      <xdr:rowOff>988219</xdr:rowOff>
    </xdr:to>
    <xdr:sp macro="" textlink="">
      <xdr:nvSpPr>
        <xdr:cNvPr id="3" name="Rectangle 2">
          <a:extLst>
            <a:ext uri="{FF2B5EF4-FFF2-40B4-BE49-F238E27FC236}">
              <a16:creationId xmlns:a16="http://schemas.microsoft.com/office/drawing/2014/main" id="{00000000-0008-0000-2400-000003000000}"/>
            </a:ext>
          </a:extLst>
        </xdr:cNvPr>
        <xdr:cNvSpPr/>
      </xdr:nvSpPr>
      <xdr:spPr>
        <a:xfrm>
          <a:off x="9008271" y="23812"/>
          <a:ext cx="5133976" cy="964407"/>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The table presents</a:t>
          </a:r>
          <a:r>
            <a:rPr lang="en-GB" sz="1100" baseline="0">
              <a:solidFill>
                <a:schemeClr val="bg1"/>
              </a:solidFill>
            </a:rPr>
            <a:t> the various waste streams emitted.  Add 1 row per stream and fill in the data. Input data may be entered in the cells </a:t>
          </a:r>
          <a:r>
            <a:rPr lang="en-GB" sz="1100">
              <a:solidFill>
                <a:schemeClr val="bg1"/>
              </a:solidFill>
            </a:rPr>
            <a:t>shaded in light blue and dropdown menus are in</a:t>
          </a:r>
          <a:r>
            <a:rPr lang="en-GB" sz="1100" baseline="0">
              <a:solidFill>
                <a:schemeClr val="bg1"/>
              </a:solidFill>
            </a:rPr>
            <a:t> the cells shaded </a:t>
          </a:r>
          <a:r>
            <a:rPr lang="en-GB" sz="1100">
              <a:solidFill>
                <a:schemeClr val="bg1"/>
              </a:solidFill>
            </a:rPr>
            <a:t>in yellow. Do not delete the formulae in the cells shaded in white. </a:t>
          </a:r>
        </a:p>
      </xdr:txBody>
    </xdr:sp>
    <xdr:clientData/>
  </xdr:twoCellAnchor>
  <mc:AlternateContent xmlns:mc="http://schemas.openxmlformats.org/markup-compatibility/2006">
    <mc:Choice xmlns:a14="http://schemas.microsoft.com/office/drawing/2010/main" Requires="a14">
      <xdr:twoCellAnchor>
        <xdr:from>
          <xdr:col>1</xdr:col>
          <xdr:colOff>9525</xdr:colOff>
          <xdr:row>4</xdr:row>
          <xdr:rowOff>85725</xdr:rowOff>
        </xdr:from>
        <xdr:to>
          <xdr:col>2</xdr:col>
          <xdr:colOff>304800</xdr:colOff>
          <xdr:row>5</xdr:row>
          <xdr:rowOff>152400</xdr:rowOff>
        </xdr:to>
        <xdr:sp macro="" textlink="">
          <xdr:nvSpPr>
            <xdr:cNvPr id="210945" name="Button 1" hidden="1">
              <a:extLst>
                <a:ext uri="{63B3BB69-23CF-44E3-9099-C40C66FF867C}">
                  <a14:compatExt spid="_x0000_s210945"/>
                </a:ext>
                <a:ext uri="{FF2B5EF4-FFF2-40B4-BE49-F238E27FC236}">
                  <a16:creationId xmlns:a16="http://schemas.microsoft.com/office/drawing/2014/main" id="{00000000-0008-0000-2400-000001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Add waste stream</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371475</xdr:colOff>
          <xdr:row>4</xdr:row>
          <xdr:rowOff>85725</xdr:rowOff>
        </xdr:from>
        <xdr:to>
          <xdr:col>2</xdr:col>
          <xdr:colOff>2305050</xdr:colOff>
          <xdr:row>5</xdr:row>
          <xdr:rowOff>152400</xdr:rowOff>
        </xdr:to>
        <xdr:sp macro="" textlink="">
          <xdr:nvSpPr>
            <xdr:cNvPr id="210946" name="Button 2" hidden="1">
              <a:extLst>
                <a:ext uri="{63B3BB69-23CF-44E3-9099-C40C66FF867C}">
                  <a14:compatExt spid="_x0000_s210946"/>
                </a:ext>
                <a:ext uri="{FF2B5EF4-FFF2-40B4-BE49-F238E27FC236}">
                  <a16:creationId xmlns:a16="http://schemas.microsoft.com/office/drawing/2014/main" id="{00000000-0008-0000-2400-000002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Delete waste stream</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2381250</xdr:colOff>
          <xdr:row>4</xdr:row>
          <xdr:rowOff>85725</xdr:rowOff>
        </xdr:from>
        <xdr:to>
          <xdr:col>3</xdr:col>
          <xdr:colOff>1666875</xdr:colOff>
          <xdr:row>5</xdr:row>
          <xdr:rowOff>152400</xdr:rowOff>
        </xdr:to>
        <xdr:sp macro="" textlink="">
          <xdr:nvSpPr>
            <xdr:cNvPr id="210949" name="Button 5" hidden="1">
              <a:extLst>
                <a:ext uri="{63B3BB69-23CF-44E3-9099-C40C66FF867C}">
                  <a14:compatExt spid="_x0000_s210949"/>
                </a:ext>
                <a:ext uri="{FF2B5EF4-FFF2-40B4-BE49-F238E27FC236}">
                  <a16:creationId xmlns:a16="http://schemas.microsoft.com/office/drawing/2014/main" id="{00000000-0008-0000-2400-000005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Clear the information of selected row</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210950" name="Button 6" hidden="1">
              <a:extLst>
                <a:ext uri="{63B3BB69-23CF-44E3-9099-C40C66FF867C}">
                  <a14:compatExt spid="_x0000_s210950"/>
                </a:ext>
                <a:ext uri="{FF2B5EF4-FFF2-40B4-BE49-F238E27FC236}">
                  <a16:creationId xmlns:a16="http://schemas.microsoft.com/office/drawing/2014/main" id="{00000000-0008-0000-2400-000006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210951" name="Button 7" hidden="1">
              <a:extLst>
                <a:ext uri="{63B3BB69-23CF-44E3-9099-C40C66FF867C}">
                  <a14:compatExt spid="_x0000_s210951"/>
                </a:ext>
                <a:ext uri="{FF2B5EF4-FFF2-40B4-BE49-F238E27FC236}">
                  <a16:creationId xmlns:a16="http://schemas.microsoft.com/office/drawing/2014/main" id="{00000000-0008-0000-2400-000007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304800</xdr:colOff>
          <xdr:row>0</xdr:row>
          <xdr:rowOff>1095375</xdr:rowOff>
        </xdr:to>
        <xdr:sp macro="" textlink="">
          <xdr:nvSpPr>
            <xdr:cNvPr id="210952" name="Button 8" hidden="1">
              <a:extLst>
                <a:ext uri="{63B3BB69-23CF-44E3-9099-C40C66FF867C}">
                  <a14:compatExt spid="_x0000_s210952"/>
                </a:ext>
                <a:ext uri="{FF2B5EF4-FFF2-40B4-BE49-F238E27FC236}">
                  <a16:creationId xmlns:a16="http://schemas.microsoft.com/office/drawing/2014/main" id="{00000000-0008-0000-2400-000008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210953" name="Button 9" hidden="1">
              <a:extLst>
                <a:ext uri="{63B3BB69-23CF-44E3-9099-C40C66FF867C}">
                  <a14:compatExt spid="_x0000_s210953"/>
                </a:ext>
                <a:ext uri="{FF2B5EF4-FFF2-40B4-BE49-F238E27FC236}">
                  <a16:creationId xmlns:a16="http://schemas.microsoft.com/office/drawing/2014/main" id="{00000000-0008-0000-2400-000009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361950</xdr:colOff>
          <xdr:row>0</xdr:row>
          <xdr:rowOff>876300</xdr:rowOff>
        </xdr:from>
        <xdr:to>
          <xdr:col>2</xdr:col>
          <xdr:colOff>704850</xdr:colOff>
          <xdr:row>0</xdr:row>
          <xdr:rowOff>1095375</xdr:rowOff>
        </xdr:to>
        <xdr:sp macro="" textlink="">
          <xdr:nvSpPr>
            <xdr:cNvPr id="210954" name="Button 10" hidden="1">
              <a:extLst>
                <a:ext uri="{63B3BB69-23CF-44E3-9099-C40C66FF867C}">
                  <a14:compatExt spid="_x0000_s210954"/>
                </a:ext>
                <a:ext uri="{FF2B5EF4-FFF2-40B4-BE49-F238E27FC236}">
                  <a16:creationId xmlns:a16="http://schemas.microsoft.com/office/drawing/2014/main" id="{00000000-0008-0000-2400-00000A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752475</xdr:colOff>
          <xdr:row>0</xdr:row>
          <xdr:rowOff>876300</xdr:rowOff>
        </xdr:from>
        <xdr:to>
          <xdr:col>2</xdr:col>
          <xdr:colOff>1562100</xdr:colOff>
          <xdr:row>0</xdr:row>
          <xdr:rowOff>1095375</xdr:rowOff>
        </xdr:to>
        <xdr:sp macro="" textlink="">
          <xdr:nvSpPr>
            <xdr:cNvPr id="210955" name="Button 11" hidden="1">
              <a:extLst>
                <a:ext uri="{63B3BB69-23CF-44E3-9099-C40C66FF867C}">
                  <a14:compatExt spid="_x0000_s210955"/>
                </a:ext>
                <a:ext uri="{FF2B5EF4-FFF2-40B4-BE49-F238E27FC236}">
                  <a16:creationId xmlns:a16="http://schemas.microsoft.com/office/drawing/2014/main" id="{00000000-0008-0000-2400-00000B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1609725</xdr:colOff>
          <xdr:row>0</xdr:row>
          <xdr:rowOff>876300</xdr:rowOff>
        </xdr:from>
        <xdr:to>
          <xdr:col>2</xdr:col>
          <xdr:colOff>2066925</xdr:colOff>
          <xdr:row>0</xdr:row>
          <xdr:rowOff>1095375</xdr:rowOff>
        </xdr:to>
        <xdr:sp macro="" textlink="">
          <xdr:nvSpPr>
            <xdr:cNvPr id="210956" name="Button 12" hidden="1">
              <a:extLst>
                <a:ext uri="{63B3BB69-23CF-44E3-9099-C40C66FF867C}">
                  <a14:compatExt spid="_x0000_s210956"/>
                </a:ext>
                <a:ext uri="{FF2B5EF4-FFF2-40B4-BE49-F238E27FC236}">
                  <a16:creationId xmlns:a16="http://schemas.microsoft.com/office/drawing/2014/main" id="{00000000-0008-0000-2400-00000C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2095500</xdr:colOff>
          <xdr:row>0</xdr:row>
          <xdr:rowOff>876300</xdr:rowOff>
        </xdr:from>
        <xdr:to>
          <xdr:col>2</xdr:col>
          <xdr:colOff>2581275</xdr:colOff>
          <xdr:row>0</xdr:row>
          <xdr:rowOff>1095375</xdr:rowOff>
        </xdr:to>
        <xdr:sp macro="" textlink="">
          <xdr:nvSpPr>
            <xdr:cNvPr id="210957" name="Button 13" hidden="1">
              <a:extLst>
                <a:ext uri="{63B3BB69-23CF-44E3-9099-C40C66FF867C}">
                  <a14:compatExt spid="_x0000_s210957"/>
                </a:ext>
                <a:ext uri="{FF2B5EF4-FFF2-40B4-BE49-F238E27FC236}">
                  <a16:creationId xmlns:a16="http://schemas.microsoft.com/office/drawing/2014/main" id="{00000000-0008-0000-2400-00000D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2609850</xdr:colOff>
          <xdr:row>0</xdr:row>
          <xdr:rowOff>876300</xdr:rowOff>
        </xdr:from>
        <xdr:to>
          <xdr:col>2</xdr:col>
          <xdr:colOff>3076575</xdr:colOff>
          <xdr:row>0</xdr:row>
          <xdr:rowOff>1095375</xdr:rowOff>
        </xdr:to>
        <xdr:sp macro="" textlink="">
          <xdr:nvSpPr>
            <xdr:cNvPr id="210958" name="Button 14" hidden="1">
              <a:extLst>
                <a:ext uri="{63B3BB69-23CF-44E3-9099-C40C66FF867C}">
                  <a14:compatExt spid="_x0000_s210958"/>
                </a:ext>
                <a:ext uri="{FF2B5EF4-FFF2-40B4-BE49-F238E27FC236}">
                  <a16:creationId xmlns:a16="http://schemas.microsoft.com/office/drawing/2014/main" id="{00000000-0008-0000-2400-00000E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3105150</xdr:colOff>
          <xdr:row>0</xdr:row>
          <xdr:rowOff>876300</xdr:rowOff>
        </xdr:from>
        <xdr:to>
          <xdr:col>3</xdr:col>
          <xdr:colOff>381000</xdr:colOff>
          <xdr:row>0</xdr:row>
          <xdr:rowOff>1095375</xdr:rowOff>
        </xdr:to>
        <xdr:sp macro="" textlink="">
          <xdr:nvSpPr>
            <xdr:cNvPr id="210959" name="Button 15" hidden="1">
              <a:extLst>
                <a:ext uri="{63B3BB69-23CF-44E3-9099-C40C66FF867C}">
                  <a14:compatExt spid="_x0000_s210959"/>
                </a:ext>
                <a:ext uri="{FF2B5EF4-FFF2-40B4-BE49-F238E27FC236}">
                  <a16:creationId xmlns:a16="http://schemas.microsoft.com/office/drawing/2014/main" id="{00000000-0008-0000-2400-00000F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409575</xdr:colOff>
          <xdr:row>0</xdr:row>
          <xdr:rowOff>876300</xdr:rowOff>
        </xdr:from>
        <xdr:to>
          <xdr:col>3</xdr:col>
          <xdr:colOff>1571625</xdr:colOff>
          <xdr:row>0</xdr:row>
          <xdr:rowOff>1095375</xdr:rowOff>
        </xdr:to>
        <xdr:sp macro="" textlink="">
          <xdr:nvSpPr>
            <xdr:cNvPr id="210960" name="Button 16" hidden="1">
              <a:extLst>
                <a:ext uri="{63B3BB69-23CF-44E3-9099-C40C66FF867C}">
                  <a14:compatExt spid="_x0000_s210960"/>
                </a:ext>
                <a:ext uri="{FF2B5EF4-FFF2-40B4-BE49-F238E27FC236}">
                  <a16:creationId xmlns:a16="http://schemas.microsoft.com/office/drawing/2014/main" id="{00000000-0008-0000-2400-000010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1600200</xdr:colOff>
          <xdr:row>0</xdr:row>
          <xdr:rowOff>876300</xdr:rowOff>
        </xdr:from>
        <xdr:to>
          <xdr:col>3</xdr:col>
          <xdr:colOff>2209800</xdr:colOff>
          <xdr:row>0</xdr:row>
          <xdr:rowOff>1095375</xdr:rowOff>
        </xdr:to>
        <xdr:sp macro="" textlink="">
          <xdr:nvSpPr>
            <xdr:cNvPr id="210961" name="Button 17" hidden="1">
              <a:extLst>
                <a:ext uri="{63B3BB69-23CF-44E3-9099-C40C66FF867C}">
                  <a14:compatExt spid="_x0000_s210961"/>
                </a:ext>
                <a:ext uri="{FF2B5EF4-FFF2-40B4-BE49-F238E27FC236}">
                  <a16:creationId xmlns:a16="http://schemas.microsoft.com/office/drawing/2014/main" id="{00000000-0008-0000-2400-000011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200025</xdr:colOff>
          <xdr:row>0</xdr:row>
          <xdr:rowOff>819150</xdr:rowOff>
        </xdr:to>
        <xdr:sp macro="" textlink="">
          <xdr:nvSpPr>
            <xdr:cNvPr id="210962" name="Button 18" hidden="1">
              <a:extLst>
                <a:ext uri="{63B3BB69-23CF-44E3-9099-C40C66FF867C}">
                  <a14:compatExt spid="_x0000_s210962"/>
                </a:ext>
                <a:ext uri="{FF2B5EF4-FFF2-40B4-BE49-F238E27FC236}">
                  <a16:creationId xmlns:a16="http://schemas.microsoft.com/office/drawing/2014/main" id="{00000000-0008-0000-2400-000012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180975</xdr:colOff>
          <xdr:row>0</xdr:row>
          <xdr:rowOff>1371600</xdr:rowOff>
        </xdr:to>
        <xdr:sp macro="" textlink="">
          <xdr:nvSpPr>
            <xdr:cNvPr id="210963" name="Button 19" hidden="1">
              <a:extLst>
                <a:ext uri="{63B3BB69-23CF-44E3-9099-C40C66FF867C}">
                  <a14:compatExt spid="_x0000_s210963"/>
                </a:ext>
                <a:ext uri="{FF2B5EF4-FFF2-40B4-BE49-F238E27FC236}">
                  <a16:creationId xmlns:a16="http://schemas.microsoft.com/office/drawing/2014/main" id="{00000000-0008-0000-2400-000013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2428875</xdr:colOff>
          <xdr:row>0</xdr:row>
          <xdr:rowOff>600075</xdr:rowOff>
        </xdr:from>
        <xdr:to>
          <xdr:col>2</xdr:col>
          <xdr:colOff>2847975</xdr:colOff>
          <xdr:row>0</xdr:row>
          <xdr:rowOff>819150</xdr:rowOff>
        </xdr:to>
        <xdr:sp macro="" textlink="">
          <xdr:nvSpPr>
            <xdr:cNvPr id="210964" name="Button 20" hidden="1">
              <a:extLst>
                <a:ext uri="{63B3BB69-23CF-44E3-9099-C40C66FF867C}">
                  <a14:compatExt spid="_x0000_s210964"/>
                </a:ext>
                <a:ext uri="{FF2B5EF4-FFF2-40B4-BE49-F238E27FC236}">
                  <a16:creationId xmlns:a16="http://schemas.microsoft.com/office/drawing/2014/main" id="{00000000-0008-0000-2400-000014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2895600</xdr:colOff>
          <xdr:row>0</xdr:row>
          <xdr:rowOff>600075</xdr:rowOff>
        </xdr:from>
        <xdr:to>
          <xdr:col>3</xdr:col>
          <xdr:colOff>476250</xdr:colOff>
          <xdr:row>0</xdr:row>
          <xdr:rowOff>819150</xdr:rowOff>
        </xdr:to>
        <xdr:sp macro="" textlink="">
          <xdr:nvSpPr>
            <xdr:cNvPr id="210965" name="Button 21" hidden="1">
              <a:extLst>
                <a:ext uri="{63B3BB69-23CF-44E3-9099-C40C66FF867C}">
                  <a14:compatExt spid="_x0000_s210965"/>
                </a:ext>
                <a:ext uri="{FF2B5EF4-FFF2-40B4-BE49-F238E27FC236}">
                  <a16:creationId xmlns:a16="http://schemas.microsoft.com/office/drawing/2014/main" id="{00000000-0008-0000-2400-000015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514350</xdr:colOff>
          <xdr:row>0</xdr:row>
          <xdr:rowOff>600075</xdr:rowOff>
        </xdr:from>
        <xdr:to>
          <xdr:col>3</xdr:col>
          <xdr:colOff>1209675</xdr:colOff>
          <xdr:row>0</xdr:row>
          <xdr:rowOff>819150</xdr:rowOff>
        </xdr:to>
        <xdr:sp macro="" textlink="">
          <xdr:nvSpPr>
            <xdr:cNvPr id="210966" name="Button 22" hidden="1">
              <a:extLst>
                <a:ext uri="{63B3BB69-23CF-44E3-9099-C40C66FF867C}">
                  <a14:compatExt spid="_x0000_s210966"/>
                </a:ext>
                <a:ext uri="{FF2B5EF4-FFF2-40B4-BE49-F238E27FC236}">
                  <a16:creationId xmlns:a16="http://schemas.microsoft.com/office/drawing/2014/main" id="{00000000-0008-0000-2400-000016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1266825</xdr:colOff>
          <xdr:row>0</xdr:row>
          <xdr:rowOff>600075</xdr:rowOff>
        </xdr:from>
        <xdr:to>
          <xdr:col>3</xdr:col>
          <xdr:colOff>2200275</xdr:colOff>
          <xdr:row>0</xdr:row>
          <xdr:rowOff>819150</xdr:rowOff>
        </xdr:to>
        <xdr:sp macro="" textlink="">
          <xdr:nvSpPr>
            <xdr:cNvPr id="210967" name="Button 23" hidden="1">
              <a:extLst>
                <a:ext uri="{63B3BB69-23CF-44E3-9099-C40C66FF867C}">
                  <a14:compatExt spid="_x0000_s210967"/>
                </a:ext>
                <a:ext uri="{FF2B5EF4-FFF2-40B4-BE49-F238E27FC236}">
                  <a16:creationId xmlns:a16="http://schemas.microsoft.com/office/drawing/2014/main" id="{00000000-0008-0000-2400-000017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2238375</xdr:colOff>
          <xdr:row>0</xdr:row>
          <xdr:rowOff>866775</xdr:rowOff>
        </xdr:from>
        <xdr:to>
          <xdr:col>4</xdr:col>
          <xdr:colOff>695325</xdr:colOff>
          <xdr:row>0</xdr:row>
          <xdr:rowOff>1095375</xdr:rowOff>
        </xdr:to>
        <xdr:sp macro="" textlink="">
          <xdr:nvSpPr>
            <xdr:cNvPr id="210968" name="Button 24" hidden="1">
              <a:extLst>
                <a:ext uri="{63B3BB69-23CF-44E3-9099-C40C66FF867C}">
                  <a14:compatExt spid="_x0000_s210968"/>
                </a:ext>
                <a:ext uri="{FF2B5EF4-FFF2-40B4-BE49-F238E27FC236}">
                  <a16:creationId xmlns:a16="http://schemas.microsoft.com/office/drawing/2014/main" id="{00000000-0008-0000-2400-000018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2276475</xdr:colOff>
          <xdr:row>0</xdr:row>
          <xdr:rowOff>600075</xdr:rowOff>
        </xdr:from>
        <xdr:to>
          <xdr:col>4</xdr:col>
          <xdr:colOff>1304925</xdr:colOff>
          <xdr:row>0</xdr:row>
          <xdr:rowOff>809625</xdr:rowOff>
        </xdr:to>
        <xdr:sp macro="" textlink="">
          <xdr:nvSpPr>
            <xdr:cNvPr id="210969" name="Button 25" hidden="1">
              <a:extLst>
                <a:ext uri="{63B3BB69-23CF-44E3-9099-C40C66FF867C}">
                  <a14:compatExt spid="_x0000_s210969"/>
                </a:ext>
                <a:ext uri="{FF2B5EF4-FFF2-40B4-BE49-F238E27FC236}">
                  <a16:creationId xmlns:a16="http://schemas.microsoft.com/office/drawing/2014/main" id="{00000000-0008-0000-2400-0000193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37.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28575</xdr:rowOff>
        </xdr:from>
        <xdr:to>
          <xdr:col>1</xdr:col>
          <xdr:colOff>323850</xdr:colOff>
          <xdr:row>4</xdr:row>
          <xdr:rowOff>28575</xdr:rowOff>
        </xdr:to>
        <xdr:sp macro="" textlink="">
          <xdr:nvSpPr>
            <xdr:cNvPr id="192513" name="Button 1" descr="v3 Run" hidden="1">
              <a:extLst>
                <a:ext uri="{63B3BB69-23CF-44E3-9099-C40C66FF867C}">
                  <a14:compatExt spid="_x0000_s192513"/>
                </a:ext>
                <a:ext uri="{FF2B5EF4-FFF2-40B4-BE49-F238E27FC236}">
                  <a16:creationId xmlns:a16="http://schemas.microsoft.com/office/drawing/2014/main" id="{00000000-0008-0000-2500-000001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1</a:t>
              </a:r>
            </a:p>
          </xdr:txBody>
        </xdr:sp>
        <xdr:clientData fPrintsWithSheet="0"/>
      </xdr:twoCellAnchor>
    </mc:Choice>
    <mc:Fallback/>
  </mc:AlternateContent>
  <xdr:twoCellAnchor>
    <xdr:from>
      <xdr:col>0</xdr:col>
      <xdr:colOff>59531</xdr:colOff>
      <xdr:row>0</xdr:row>
      <xdr:rowOff>59532</xdr:rowOff>
    </xdr:from>
    <xdr:to>
      <xdr:col>2</xdr:col>
      <xdr:colOff>857250</xdr:colOff>
      <xdr:row>0</xdr:row>
      <xdr:rowOff>345282</xdr:rowOff>
    </xdr:to>
    <xdr:sp macro="" textlink="">
      <xdr:nvSpPr>
        <xdr:cNvPr id="3" name="Rectangle 2">
          <a:extLst>
            <a:ext uri="{FF2B5EF4-FFF2-40B4-BE49-F238E27FC236}">
              <a16:creationId xmlns:a16="http://schemas.microsoft.com/office/drawing/2014/main" id="{00000000-0008-0000-2500-000003000000}"/>
            </a:ext>
          </a:extLst>
        </xdr:cNvPr>
        <xdr:cNvSpPr/>
      </xdr:nvSpPr>
      <xdr:spPr>
        <a:xfrm>
          <a:off x="59531" y="59532"/>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Freshwater - Test 1</a:t>
          </a:r>
        </a:p>
      </xdr:txBody>
    </xdr:sp>
    <xdr:clientData/>
  </xdr:twoCellAnchor>
  <xdr:twoCellAnchor>
    <xdr:from>
      <xdr:col>7</xdr:col>
      <xdr:colOff>35720</xdr:colOff>
      <xdr:row>0</xdr:row>
      <xdr:rowOff>71443</xdr:rowOff>
    </xdr:from>
    <xdr:to>
      <xdr:col>8</xdr:col>
      <xdr:colOff>2202658</xdr:colOff>
      <xdr:row>0</xdr:row>
      <xdr:rowOff>1071569</xdr:rowOff>
    </xdr:to>
    <xdr:sp macro="" textlink="">
      <xdr:nvSpPr>
        <xdr:cNvPr id="4" name="Rectangle 3">
          <a:extLst>
            <a:ext uri="{FF2B5EF4-FFF2-40B4-BE49-F238E27FC236}">
              <a16:creationId xmlns:a16="http://schemas.microsoft.com/office/drawing/2014/main" id="{00000000-0008-0000-2500-000004000000}"/>
            </a:ext>
          </a:extLst>
        </xdr:cNvPr>
        <xdr:cNvSpPr/>
      </xdr:nvSpPr>
      <xdr:spPr>
        <a:xfrm>
          <a:off x="9265445" y="71443"/>
          <a:ext cx="3576638" cy="1000126"/>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solidFill>
                <a:schemeClr val="bg1"/>
              </a:solidFill>
            </a:rPr>
            <a:t>Click on the "screening 1" button to run screening test 1. If you modify anything from the Input table (Receiving</a:t>
          </a:r>
          <a:r>
            <a:rPr lang="en-GB" sz="1100" b="1" baseline="0">
              <a:solidFill>
                <a:schemeClr val="bg1"/>
              </a:solidFill>
            </a:rPr>
            <a:t> water bodies and release points)</a:t>
          </a:r>
          <a:r>
            <a:rPr lang="en-GB" sz="1100" b="1">
              <a:solidFill>
                <a:schemeClr val="bg1"/>
              </a:solidFill>
            </a:rPr>
            <a:t>, please rerun the test. </a:t>
          </a:r>
        </a:p>
        <a:p>
          <a:pPr algn="ctr"/>
          <a:r>
            <a:rPr lang="en-GB" sz="1100" b="1">
              <a:solidFill>
                <a:schemeClr val="bg1"/>
              </a:solidFill>
            </a:rPr>
            <a:t>Add comments to the last column ("comments") of the table if relevant.</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192514" name="Button 2" hidden="1">
              <a:extLst>
                <a:ext uri="{63B3BB69-23CF-44E3-9099-C40C66FF867C}">
                  <a14:compatExt spid="_x0000_s192514"/>
                </a:ext>
                <a:ext uri="{FF2B5EF4-FFF2-40B4-BE49-F238E27FC236}">
                  <a16:creationId xmlns:a16="http://schemas.microsoft.com/office/drawing/2014/main" id="{00000000-0008-0000-2500-000002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192515" name="Button 3" hidden="1">
              <a:extLst>
                <a:ext uri="{63B3BB69-23CF-44E3-9099-C40C66FF867C}">
                  <a14:compatExt spid="_x0000_s192515"/>
                </a:ext>
                <a:ext uri="{FF2B5EF4-FFF2-40B4-BE49-F238E27FC236}">
                  <a16:creationId xmlns:a16="http://schemas.microsoft.com/office/drawing/2014/main" id="{00000000-0008-0000-2500-000003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1095375</xdr:rowOff>
        </xdr:to>
        <xdr:sp macro="" textlink="">
          <xdr:nvSpPr>
            <xdr:cNvPr id="192516" name="Button 4" hidden="1">
              <a:extLst>
                <a:ext uri="{63B3BB69-23CF-44E3-9099-C40C66FF867C}">
                  <a14:compatExt spid="_x0000_s192516"/>
                </a:ext>
                <a:ext uri="{FF2B5EF4-FFF2-40B4-BE49-F238E27FC236}">
                  <a16:creationId xmlns:a16="http://schemas.microsoft.com/office/drawing/2014/main" id="{00000000-0008-0000-2500-000004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192517" name="Button 5" hidden="1">
              <a:extLst>
                <a:ext uri="{63B3BB69-23CF-44E3-9099-C40C66FF867C}">
                  <a14:compatExt spid="_x0000_s192517"/>
                </a:ext>
                <a:ext uri="{FF2B5EF4-FFF2-40B4-BE49-F238E27FC236}">
                  <a16:creationId xmlns:a16="http://schemas.microsoft.com/office/drawing/2014/main" id="{00000000-0008-0000-2500-000005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1095375</xdr:rowOff>
        </xdr:to>
        <xdr:sp macro="" textlink="">
          <xdr:nvSpPr>
            <xdr:cNvPr id="192518" name="Button 6" hidden="1">
              <a:extLst>
                <a:ext uri="{63B3BB69-23CF-44E3-9099-C40C66FF867C}">
                  <a14:compatExt spid="_x0000_s192518"/>
                </a:ext>
                <a:ext uri="{FF2B5EF4-FFF2-40B4-BE49-F238E27FC236}">
                  <a16:creationId xmlns:a16="http://schemas.microsoft.com/office/drawing/2014/main" id="{00000000-0008-0000-2500-000006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1095375</xdr:rowOff>
        </xdr:to>
        <xdr:sp macro="" textlink="">
          <xdr:nvSpPr>
            <xdr:cNvPr id="192519" name="Button 7" hidden="1">
              <a:extLst>
                <a:ext uri="{63B3BB69-23CF-44E3-9099-C40C66FF867C}">
                  <a14:compatExt spid="_x0000_s192519"/>
                </a:ext>
                <a:ext uri="{FF2B5EF4-FFF2-40B4-BE49-F238E27FC236}">
                  <a16:creationId xmlns:a16="http://schemas.microsoft.com/office/drawing/2014/main" id="{00000000-0008-0000-2500-000007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1095375</xdr:rowOff>
        </xdr:to>
        <xdr:sp macro="" textlink="">
          <xdr:nvSpPr>
            <xdr:cNvPr id="192520" name="Button 8" hidden="1">
              <a:extLst>
                <a:ext uri="{63B3BB69-23CF-44E3-9099-C40C66FF867C}">
                  <a14:compatExt spid="_x0000_s192520"/>
                </a:ext>
                <a:ext uri="{FF2B5EF4-FFF2-40B4-BE49-F238E27FC236}">
                  <a16:creationId xmlns:a16="http://schemas.microsoft.com/office/drawing/2014/main" id="{00000000-0008-0000-2500-000008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4</xdr:col>
          <xdr:colOff>247650</xdr:colOff>
          <xdr:row>0</xdr:row>
          <xdr:rowOff>1095375</xdr:rowOff>
        </xdr:to>
        <xdr:sp macro="" textlink="">
          <xdr:nvSpPr>
            <xdr:cNvPr id="192521" name="Button 9" hidden="1">
              <a:extLst>
                <a:ext uri="{63B3BB69-23CF-44E3-9099-C40C66FF867C}">
                  <a14:compatExt spid="_x0000_s192521"/>
                </a:ext>
                <a:ext uri="{FF2B5EF4-FFF2-40B4-BE49-F238E27FC236}">
                  <a16:creationId xmlns:a16="http://schemas.microsoft.com/office/drawing/2014/main" id="{00000000-0008-0000-2500-000009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876300</xdr:rowOff>
        </xdr:from>
        <xdr:to>
          <xdr:col>4</xdr:col>
          <xdr:colOff>742950</xdr:colOff>
          <xdr:row>0</xdr:row>
          <xdr:rowOff>1095375</xdr:rowOff>
        </xdr:to>
        <xdr:sp macro="" textlink="">
          <xdr:nvSpPr>
            <xdr:cNvPr id="192522" name="Button 10" hidden="1">
              <a:extLst>
                <a:ext uri="{63B3BB69-23CF-44E3-9099-C40C66FF867C}">
                  <a14:compatExt spid="_x0000_s192522"/>
                </a:ext>
                <a:ext uri="{FF2B5EF4-FFF2-40B4-BE49-F238E27FC236}">
                  <a16:creationId xmlns:a16="http://schemas.microsoft.com/office/drawing/2014/main" id="{00000000-0008-0000-2500-00000A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771525</xdr:colOff>
          <xdr:row>0</xdr:row>
          <xdr:rowOff>876300</xdr:rowOff>
        </xdr:from>
        <xdr:to>
          <xdr:col>4</xdr:col>
          <xdr:colOff>1285875</xdr:colOff>
          <xdr:row>0</xdr:row>
          <xdr:rowOff>1095375</xdr:rowOff>
        </xdr:to>
        <xdr:sp macro="" textlink="">
          <xdr:nvSpPr>
            <xdr:cNvPr id="192523" name="Button 11" hidden="1">
              <a:extLst>
                <a:ext uri="{63B3BB69-23CF-44E3-9099-C40C66FF867C}">
                  <a14:compatExt spid="_x0000_s192523"/>
                </a:ext>
                <a:ext uri="{FF2B5EF4-FFF2-40B4-BE49-F238E27FC236}">
                  <a16:creationId xmlns:a16="http://schemas.microsoft.com/office/drawing/2014/main" id="{00000000-0008-0000-2500-00000B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1095375</xdr:rowOff>
        </xdr:to>
        <xdr:sp macro="" textlink="">
          <xdr:nvSpPr>
            <xdr:cNvPr id="192524" name="Button 12" hidden="1">
              <a:extLst>
                <a:ext uri="{63B3BB69-23CF-44E3-9099-C40C66FF867C}">
                  <a14:compatExt spid="_x0000_s192524"/>
                </a:ext>
                <a:ext uri="{FF2B5EF4-FFF2-40B4-BE49-F238E27FC236}">
                  <a16:creationId xmlns:a16="http://schemas.microsoft.com/office/drawing/2014/main" id="{00000000-0008-0000-2500-00000C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1019175</xdr:colOff>
          <xdr:row>0</xdr:row>
          <xdr:rowOff>876300</xdr:rowOff>
        </xdr:from>
        <xdr:to>
          <xdr:col>5</xdr:col>
          <xdr:colOff>1628775</xdr:colOff>
          <xdr:row>0</xdr:row>
          <xdr:rowOff>1095375</xdr:rowOff>
        </xdr:to>
        <xdr:sp macro="" textlink="">
          <xdr:nvSpPr>
            <xdr:cNvPr id="192525" name="Button 13" hidden="1">
              <a:extLst>
                <a:ext uri="{63B3BB69-23CF-44E3-9099-C40C66FF867C}">
                  <a14:compatExt spid="_x0000_s192525"/>
                </a:ext>
                <a:ext uri="{FF2B5EF4-FFF2-40B4-BE49-F238E27FC236}">
                  <a16:creationId xmlns:a16="http://schemas.microsoft.com/office/drawing/2014/main" id="{00000000-0008-0000-2500-00000D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419100</xdr:colOff>
          <xdr:row>0</xdr:row>
          <xdr:rowOff>819150</xdr:rowOff>
        </xdr:to>
        <xdr:sp macro="" textlink="">
          <xdr:nvSpPr>
            <xdr:cNvPr id="192526" name="Button 14" hidden="1">
              <a:extLst>
                <a:ext uri="{63B3BB69-23CF-44E3-9099-C40C66FF867C}">
                  <a14:compatExt spid="_x0000_s192526"/>
                </a:ext>
                <a:ext uri="{FF2B5EF4-FFF2-40B4-BE49-F238E27FC236}">
                  <a16:creationId xmlns:a16="http://schemas.microsoft.com/office/drawing/2014/main" id="{00000000-0008-0000-2500-00000E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400050</xdr:colOff>
          <xdr:row>0</xdr:row>
          <xdr:rowOff>1371600</xdr:rowOff>
        </xdr:to>
        <xdr:sp macro="" textlink="">
          <xdr:nvSpPr>
            <xdr:cNvPr id="192527" name="Button 15" hidden="1">
              <a:extLst>
                <a:ext uri="{63B3BB69-23CF-44E3-9099-C40C66FF867C}">
                  <a14:compatExt spid="_x0000_s192527"/>
                </a:ext>
                <a:ext uri="{FF2B5EF4-FFF2-40B4-BE49-F238E27FC236}">
                  <a16:creationId xmlns:a16="http://schemas.microsoft.com/office/drawing/2014/main" id="{00000000-0008-0000-2500-00000F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95250</xdr:colOff>
          <xdr:row>0</xdr:row>
          <xdr:rowOff>600075</xdr:rowOff>
        </xdr:from>
        <xdr:to>
          <xdr:col>4</xdr:col>
          <xdr:colOff>514350</xdr:colOff>
          <xdr:row>0</xdr:row>
          <xdr:rowOff>819150</xdr:rowOff>
        </xdr:to>
        <xdr:sp macro="" textlink="">
          <xdr:nvSpPr>
            <xdr:cNvPr id="192528" name="Button 16" hidden="1">
              <a:extLst>
                <a:ext uri="{63B3BB69-23CF-44E3-9099-C40C66FF867C}">
                  <a14:compatExt spid="_x0000_s192528"/>
                </a:ext>
                <a:ext uri="{FF2B5EF4-FFF2-40B4-BE49-F238E27FC236}">
                  <a16:creationId xmlns:a16="http://schemas.microsoft.com/office/drawing/2014/main" id="{00000000-0008-0000-2500-000010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561975</xdr:colOff>
          <xdr:row>0</xdr:row>
          <xdr:rowOff>600075</xdr:rowOff>
        </xdr:from>
        <xdr:to>
          <xdr:col>4</xdr:col>
          <xdr:colOff>1381125</xdr:colOff>
          <xdr:row>0</xdr:row>
          <xdr:rowOff>819150</xdr:rowOff>
        </xdr:to>
        <xdr:sp macro="" textlink="">
          <xdr:nvSpPr>
            <xdr:cNvPr id="192529" name="Button 17" hidden="1">
              <a:extLst>
                <a:ext uri="{63B3BB69-23CF-44E3-9099-C40C66FF867C}">
                  <a14:compatExt spid="_x0000_s192529"/>
                </a:ext>
                <a:ext uri="{FF2B5EF4-FFF2-40B4-BE49-F238E27FC236}">
                  <a16:creationId xmlns:a16="http://schemas.microsoft.com/office/drawing/2014/main" id="{00000000-0008-0000-2500-000011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1419225</xdr:colOff>
          <xdr:row>0</xdr:row>
          <xdr:rowOff>600075</xdr:rowOff>
        </xdr:from>
        <xdr:to>
          <xdr:col>5</xdr:col>
          <xdr:colOff>628650</xdr:colOff>
          <xdr:row>0</xdr:row>
          <xdr:rowOff>819150</xdr:rowOff>
        </xdr:to>
        <xdr:sp macro="" textlink="">
          <xdr:nvSpPr>
            <xdr:cNvPr id="192530" name="Button 18" hidden="1">
              <a:extLst>
                <a:ext uri="{63B3BB69-23CF-44E3-9099-C40C66FF867C}">
                  <a14:compatExt spid="_x0000_s192530"/>
                </a:ext>
                <a:ext uri="{FF2B5EF4-FFF2-40B4-BE49-F238E27FC236}">
                  <a16:creationId xmlns:a16="http://schemas.microsoft.com/office/drawing/2014/main" id="{00000000-0008-0000-2500-000012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685800</xdr:colOff>
          <xdr:row>0</xdr:row>
          <xdr:rowOff>600075</xdr:rowOff>
        </xdr:from>
        <xdr:to>
          <xdr:col>5</xdr:col>
          <xdr:colOff>1619250</xdr:colOff>
          <xdr:row>0</xdr:row>
          <xdr:rowOff>819150</xdr:rowOff>
        </xdr:to>
        <xdr:sp macro="" textlink="">
          <xdr:nvSpPr>
            <xdr:cNvPr id="192531" name="Button 19" hidden="1">
              <a:extLst>
                <a:ext uri="{63B3BB69-23CF-44E3-9099-C40C66FF867C}">
                  <a14:compatExt spid="_x0000_s192531"/>
                </a:ext>
                <a:ext uri="{FF2B5EF4-FFF2-40B4-BE49-F238E27FC236}">
                  <a16:creationId xmlns:a16="http://schemas.microsoft.com/office/drawing/2014/main" id="{00000000-0008-0000-2500-000013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866775</xdr:rowOff>
        </xdr:from>
        <xdr:to>
          <xdr:col>6</xdr:col>
          <xdr:colOff>876300</xdr:colOff>
          <xdr:row>0</xdr:row>
          <xdr:rowOff>1095375</xdr:rowOff>
        </xdr:to>
        <xdr:sp macro="" textlink="">
          <xdr:nvSpPr>
            <xdr:cNvPr id="192532" name="Button 20" hidden="1">
              <a:extLst>
                <a:ext uri="{63B3BB69-23CF-44E3-9099-C40C66FF867C}">
                  <a14:compatExt spid="_x0000_s192532"/>
                </a:ext>
                <a:ext uri="{FF2B5EF4-FFF2-40B4-BE49-F238E27FC236}">
                  <a16:creationId xmlns:a16="http://schemas.microsoft.com/office/drawing/2014/main" id="{00000000-0008-0000-2500-000014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1676400</xdr:colOff>
          <xdr:row>0</xdr:row>
          <xdr:rowOff>609600</xdr:rowOff>
        </xdr:from>
        <xdr:to>
          <xdr:col>6</xdr:col>
          <xdr:colOff>1476375</xdr:colOff>
          <xdr:row>0</xdr:row>
          <xdr:rowOff>819150</xdr:rowOff>
        </xdr:to>
        <xdr:sp macro="" textlink="">
          <xdr:nvSpPr>
            <xdr:cNvPr id="192533" name="Button 21" hidden="1">
              <a:extLst>
                <a:ext uri="{63B3BB69-23CF-44E3-9099-C40C66FF867C}">
                  <a14:compatExt spid="_x0000_s192533"/>
                </a:ext>
                <a:ext uri="{FF2B5EF4-FFF2-40B4-BE49-F238E27FC236}">
                  <a16:creationId xmlns:a16="http://schemas.microsoft.com/office/drawing/2014/main" id="{00000000-0008-0000-2500-000015F0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38.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323850</xdr:colOff>
          <xdr:row>3</xdr:row>
          <xdr:rowOff>9525</xdr:rowOff>
        </xdr:from>
        <xdr:to>
          <xdr:col>1</xdr:col>
          <xdr:colOff>390525</xdr:colOff>
          <xdr:row>3</xdr:row>
          <xdr:rowOff>390525</xdr:rowOff>
        </xdr:to>
        <xdr:sp macro="" textlink="">
          <xdr:nvSpPr>
            <xdr:cNvPr id="193537" name="Button 1" descr="v3 Run" hidden="1">
              <a:extLst>
                <a:ext uri="{63B3BB69-23CF-44E3-9099-C40C66FF867C}">
                  <a14:compatExt spid="_x0000_s193537"/>
                </a:ext>
                <a:ext uri="{FF2B5EF4-FFF2-40B4-BE49-F238E27FC236}">
                  <a16:creationId xmlns:a16="http://schemas.microsoft.com/office/drawing/2014/main" id="{00000000-0008-0000-2600-000001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2</a:t>
              </a:r>
            </a:p>
          </xdr:txBody>
        </xdr:sp>
        <xdr:clientData fPrintsWithSheet="0"/>
      </xdr:twoCellAnchor>
    </mc:Choice>
    <mc:Fallback/>
  </mc:AlternateContent>
  <xdr:twoCellAnchor>
    <xdr:from>
      <xdr:col>0</xdr:col>
      <xdr:colOff>59530</xdr:colOff>
      <xdr:row>0</xdr:row>
      <xdr:rowOff>59530</xdr:rowOff>
    </xdr:from>
    <xdr:to>
      <xdr:col>3</xdr:col>
      <xdr:colOff>95249</xdr:colOff>
      <xdr:row>0</xdr:row>
      <xdr:rowOff>345280</xdr:rowOff>
    </xdr:to>
    <xdr:sp macro="" textlink="">
      <xdr:nvSpPr>
        <xdr:cNvPr id="3" name="Rectangle 2">
          <a:extLst>
            <a:ext uri="{FF2B5EF4-FFF2-40B4-BE49-F238E27FC236}">
              <a16:creationId xmlns:a16="http://schemas.microsoft.com/office/drawing/2014/main" id="{00000000-0008-0000-2600-000003000000}"/>
            </a:ext>
          </a:extLst>
        </xdr:cNvPr>
        <xdr:cNvSpPr/>
      </xdr:nvSpPr>
      <xdr:spPr>
        <a:xfrm>
          <a:off x="59530" y="59530"/>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Freshwater - Test 2</a:t>
          </a:r>
        </a:p>
      </xdr:txBody>
    </xdr:sp>
    <xdr:clientData/>
  </xdr:twoCellAnchor>
  <xdr:twoCellAnchor>
    <xdr:from>
      <xdr:col>8</xdr:col>
      <xdr:colOff>1428748</xdr:colOff>
      <xdr:row>0</xdr:row>
      <xdr:rowOff>71441</xdr:rowOff>
    </xdr:from>
    <xdr:to>
      <xdr:col>13</xdr:col>
      <xdr:colOff>309560</xdr:colOff>
      <xdr:row>0</xdr:row>
      <xdr:rowOff>1071566</xdr:rowOff>
    </xdr:to>
    <xdr:sp macro="" textlink="">
      <xdr:nvSpPr>
        <xdr:cNvPr id="4" name="Rectangle 3">
          <a:extLst>
            <a:ext uri="{FF2B5EF4-FFF2-40B4-BE49-F238E27FC236}">
              <a16:creationId xmlns:a16="http://schemas.microsoft.com/office/drawing/2014/main" id="{00000000-0008-0000-2600-000004000000}"/>
            </a:ext>
          </a:extLst>
        </xdr:cNvPr>
        <xdr:cNvSpPr/>
      </xdr:nvSpPr>
      <xdr:spPr>
        <a:xfrm>
          <a:off x="9453561" y="71441"/>
          <a:ext cx="5691187" cy="1000125"/>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100">
              <a:solidFill>
                <a:schemeClr val="bg1"/>
              </a:solidFill>
            </a:rPr>
            <a:t>Click on the "screening 2" button to run screening test 2. </a:t>
          </a:r>
          <a:r>
            <a:rPr lang="en-GB" sz="1100">
              <a:solidFill>
                <a:schemeClr val="bg1"/>
              </a:solidFill>
              <a:effectLst/>
              <a:latin typeface="+mn-lt"/>
              <a:ea typeface="+mn-ea"/>
              <a:cs typeface="+mn-cs"/>
            </a:rPr>
            <a:t>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a:t>
          </a:r>
          <a:r>
            <a:rPr lang="en-GB" sz="1100">
              <a:solidFill>
                <a:schemeClr val="bg1"/>
              </a:solidFill>
            </a:rPr>
            <a:t>screening test 1 and then 2. </a:t>
          </a:r>
        </a:p>
        <a:p>
          <a:pPr algn="l"/>
          <a:r>
            <a:rPr lang="en-GB" sz="1100" b="1">
              <a:solidFill>
                <a:schemeClr val="bg1"/>
              </a:solidFill>
            </a:rPr>
            <a:t>Add a modelled PC value to the "Modelled PC (avg)" and (max) if relevant (If an alternative PC value, e.g. derived from modelling, is available, please enter it in columns N and/or S for it to be used in the analysis).</a:t>
          </a:r>
        </a:p>
      </xdr:txBody>
    </xdr:sp>
    <xdr:clientData/>
  </xdr:twoCellAnchor>
  <mc:AlternateContent xmlns:mc="http://schemas.openxmlformats.org/markup-compatibility/2006">
    <mc:Choice xmlns:a14="http://schemas.microsoft.com/office/drawing/2010/main" Requires="a14">
      <xdr:twoCellAnchor>
        <xdr:from>
          <xdr:col>1</xdr:col>
          <xdr:colOff>266700</xdr:colOff>
          <xdr:row>0</xdr:row>
          <xdr:rowOff>819150</xdr:rowOff>
        </xdr:from>
        <xdr:to>
          <xdr:col>1</xdr:col>
          <xdr:colOff>590550</xdr:colOff>
          <xdr:row>0</xdr:row>
          <xdr:rowOff>1038225</xdr:rowOff>
        </xdr:to>
        <xdr:sp macro="" textlink="">
          <xdr:nvSpPr>
            <xdr:cNvPr id="193538" name="Button 2" hidden="1">
              <a:extLst>
                <a:ext uri="{63B3BB69-23CF-44E3-9099-C40C66FF867C}">
                  <a14:compatExt spid="_x0000_s193538"/>
                </a:ext>
                <a:ext uri="{FF2B5EF4-FFF2-40B4-BE49-F238E27FC236}">
                  <a16:creationId xmlns:a16="http://schemas.microsoft.com/office/drawing/2014/main" id="{00000000-0008-0000-2600-000002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38100</xdr:colOff>
          <xdr:row>0</xdr:row>
          <xdr:rowOff>819150</xdr:rowOff>
        </xdr:from>
        <xdr:to>
          <xdr:col>2</xdr:col>
          <xdr:colOff>352425</xdr:colOff>
          <xdr:row>0</xdr:row>
          <xdr:rowOff>1038225</xdr:rowOff>
        </xdr:to>
        <xdr:sp macro="" textlink="">
          <xdr:nvSpPr>
            <xdr:cNvPr id="193539" name="Button 3" hidden="1">
              <a:extLst>
                <a:ext uri="{63B3BB69-23CF-44E3-9099-C40C66FF867C}">
                  <a14:compatExt spid="_x0000_s193539"/>
                </a:ext>
                <a:ext uri="{FF2B5EF4-FFF2-40B4-BE49-F238E27FC236}">
                  <a16:creationId xmlns:a16="http://schemas.microsoft.com/office/drawing/2014/main" id="{00000000-0008-0000-2600-000003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400050</xdr:colOff>
          <xdr:row>0</xdr:row>
          <xdr:rowOff>819150</xdr:rowOff>
        </xdr:from>
        <xdr:to>
          <xdr:col>2</xdr:col>
          <xdr:colOff>952500</xdr:colOff>
          <xdr:row>0</xdr:row>
          <xdr:rowOff>1038225</xdr:rowOff>
        </xdr:to>
        <xdr:sp macro="" textlink="">
          <xdr:nvSpPr>
            <xdr:cNvPr id="193540" name="Button 4" hidden="1">
              <a:extLst>
                <a:ext uri="{63B3BB69-23CF-44E3-9099-C40C66FF867C}">
                  <a14:compatExt spid="_x0000_s193540"/>
                </a:ext>
                <a:ext uri="{FF2B5EF4-FFF2-40B4-BE49-F238E27FC236}">
                  <a16:creationId xmlns:a16="http://schemas.microsoft.com/office/drawing/2014/main" id="{00000000-0008-0000-2600-000004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266700</xdr:colOff>
          <xdr:row>0</xdr:row>
          <xdr:rowOff>819150</xdr:rowOff>
        </xdr:from>
        <xdr:to>
          <xdr:col>1</xdr:col>
          <xdr:colOff>219075</xdr:colOff>
          <xdr:row>0</xdr:row>
          <xdr:rowOff>1038225</xdr:rowOff>
        </xdr:to>
        <xdr:sp macro="" textlink="">
          <xdr:nvSpPr>
            <xdr:cNvPr id="193541" name="Button 5" hidden="1">
              <a:extLst>
                <a:ext uri="{63B3BB69-23CF-44E3-9099-C40C66FF867C}">
                  <a14:compatExt spid="_x0000_s193541"/>
                </a:ext>
                <a:ext uri="{FF2B5EF4-FFF2-40B4-BE49-F238E27FC236}">
                  <a16:creationId xmlns:a16="http://schemas.microsoft.com/office/drawing/2014/main" id="{00000000-0008-0000-2600-000005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1009650</xdr:colOff>
          <xdr:row>0</xdr:row>
          <xdr:rowOff>819150</xdr:rowOff>
        </xdr:from>
        <xdr:to>
          <xdr:col>3</xdr:col>
          <xdr:colOff>209550</xdr:colOff>
          <xdr:row>0</xdr:row>
          <xdr:rowOff>1038225</xdr:rowOff>
        </xdr:to>
        <xdr:sp macro="" textlink="">
          <xdr:nvSpPr>
            <xdr:cNvPr id="193542" name="Button 6" hidden="1">
              <a:extLst>
                <a:ext uri="{63B3BB69-23CF-44E3-9099-C40C66FF867C}">
                  <a14:compatExt spid="_x0000_s193542"/>
                </a:ext>
                <a:ext uri="{FF2B5EF4-FFF2-40B4-BE49-F238E27FC236}">
                  <a16:creationId xmlns:a16="http://schemas.microsoft.com/office/drawing/2014/main" id="{00000000-0008-0000-2600-000006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257175</xdr:colOff>
          <xdr:row>0</xdr:row>
          <xdr:rowOff>819150</xdr:rowOff>
        </xdr:from>
        <xdr:to>
          <xdr:col>3</xdr:col>
          <xdr:colOff>1066800</xdr:colOff>
          <xdr:row>0</xdr:row>
          <xdr:rowOff>1038225</xdr:rowOff>
        </xdr:to>
        <xdr:sp macro="" textlink="">
          <xdr:nvSpPr>
            <xdr:cNvPr id="193543" name="Button 7" hidden="1">
              <a:extLst>
                <a:ext uri="{63B3BB69-23CF-44E3-9099-C40C66FF867C}">
                  <a14:compatExt spid="_x0000_s193543"/>
                </a:ext>
                <a:ext uri="{FF2B5EF4-FFF2-40B4-BE49-F238E27FC236}">
                  <a16:creationId xmlns:a16="http://schemas.microsoft.com/office/drawing/2014/main" id="{00000000-0008-0000-2600-000007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1114425</xdr:colOff>
          <xdr:row>0</xdr:row>
          <xdr:rowOff>819150</xdr:rowOff>
        </xdr:from>
        <xdr:to>
          <xdr:col>4</xdr:col>
          <xdr:colOff>352425</xdr:colOff>
          <xdr:row>0</xdr:row>
          <xdr:rowOff>1038225</xdr:rowOff>
        </xdr:to>
        <xdr:sp macro="" textlink="">
          <xdr:nvSpPr>
            <xdr:cNvPr id="193544" name="Button 8" hidden="1">
              <a:extLst>
                <a:ext uri="{63B3BB69-23CF-44E3-9099-C40C66FF867C}">
                  <a14:compatExt spid="_x0000_s193544"/>
                </a:ext>
                <a:ext uri="{FF2B5EF4-FFF2-40B4-BE49-F238E27FC236}">
                  <a16:creationId xmlns:a16="http://schemas.microsoft.com/office/drawing/2014/main" id="{00000000-0008-0000-2600-000008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381000</xdr:colOff>
          <xdr:row>0</xdr:row>
          <xdr:rowOff>819150</xdr:rowOff>
        </xdr:from>
        <xdr:to>
          <xdr:col>4</xdr:col>
          <xdr:colOff>866775</xdr:colOff>
          <xdr:row>0</xdr:row>
          <xdr:rowOff>1038225</xdr:rowOff>
        </xdr:to>
        <xdr:sp macro="" textlink="">
          <xdr:nvSpPr>
            <xdr:cNvPr id="193545" name="Button 9" hidden="1">
              <a:extLst>
                <a:ext uri="{63B3BB69-23CF-44E3-9099-C40C66FF867C}">
                  <a14:compatExt spid="_x0000_s193545"/>
                </a:ext>
                <a:ext uri="{FF2B5EF4-FFF2-40B4-BE49-F238E27FC236}">
                  <a16:creationId xmlns:a16="http://schemas.microsoft.com/office/drawing/2014/main" id="{00000000-0008-0000-2600-000009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895350</xdr:colOff>
          <xdr:row>0</xdr:row>
          <xdr:rowOff>819150</xdr:rowOff>
        </xdr:from>
        <xdr:to>
          <xdr:col>4</xdr:col>
          <xdr:colOff>1362075</xdr:colOff>
          <xdr:row>0</xdr:row>
          <xdr:rowOff>1038225</xdr:rowOff>
        </xdr:to>
        <xdr:sp macro="" textlink="">
          <xdr:nvSpPr>
            <xdr:cNvPr id="193546" name="Button 10" hidden="1">
              <a:extLst>
                <a:ext uri="{63B3BB69-23CF-44E3-9099-C40C66FF867C}">
                  <a14:compatExt spid="_x0000_s193546"/>
                </a:ext>
                <a:ext uri="{FF2B5EF4-FFF2-40B4-BE49-F238E27FC236}">
                  <a16:creationId xmlns:a16="http://schemas.microsoft.com/office/drawing/2014/main" id="{00000000-0008-0000-2600-00000A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1390650</xdr:colOff>
          <xdr:row>0</xdr:row>
          <xdr:rowOff>819150</xdr:rowOff>
        </xdr:from>
        <xdr:to>
          <xdr:col>5</xdr:col>
          <xdr:colOff>476250</xdr:colOff>
          <xdr:row>0</xdr:row>
          <xdr:rowOff>1038225</xdr:rowOff>
        </xdr:to>
        <xdr:sp macro="" textlink="">
          <xdr:nvSpPr>
            <xdr:cNvPr id="193547" name="Button 11" hidden="1">
              <a:extLst>
                <a:ext uri="{63B3BB69-23CF-44E3-9099-C40C66FF867C}">
                  <a14:compatExt spid="_x0000_s193547"/>
                </a:ext>
                <a:ext uri="{FF2B5EF4-FFF2-40B4-BE49-F238E27FC236}">
                  <a16:creationId xmlns:a16="http://schemas.microsoft.com/office/drawing/2014/main" id="{00000000-0008-0000-2600-00000B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504825</xdr:colOff>
          <xdr:row>0</xdr:row>
          <xdr:rowOff>819150</xdr:rowOff>
        </xdr:from>
        <xdr:to>
          <xdr:col>6</xdr:col>
          <xdr:colOff>276225</xdr:colOff>
          <xdr:row>0</xdr:row>
          <xdr:rowOff>1038225</xdr:rowOff>
        </xdr:to>
        <xdr:sp macro="" textlink="">
          <xdr:nvSpPr>
            <xdr:cNvPr id="193548" name="Button 12" hidden="1">
              <a:extLst>
                <a:ext uri="{63B3BB69-23CF-44E3-9099-C40C66FF867C}">
                  <a14:compatExt spid="_x0000_s193548"/>
                </a:ext>
                <a:ext uri="{FF2B5EF4-FFF2-40B4-BE49-F238E27FC236}">
                  <a16:creationId xmlns:a16="http://schemas.microsoft.com/office/drawing/2014/main" id="{00000000-0008-0000-2600-00000C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304800</xdr:colOff>
          <xdr:row>0</xdr:row>
          <xdr:rowOff>819150</xdr:rowOff>
        </xdr:from>
        <xdr:to>
          <xdr:col>7</xdr:col>
          <xdr:colOff>19050</xdr:colOff>
          <xdr:row>0</xdr:row>
          <xdr:rowOff>1038225</xdr:rowOff>
        </xdr:to>
        <xdr:sp macro="" textlink="">
          <xdr:nvSpPr>
            <xdr:cNvPr id="193549" name="Button 13" hidden="1">
              <a:extLst>
                <a:ext uri="{63B3BB69-23CF-44E3-9099-C40C66FF867C}">
                  <a14:compatExt spid="_x0000_s193549"/>
                </a:ext>
                <a:ext uri="{FF2B5EF4-FFF2-40B4-BE49-F238E27FC236}">
                  <a16:creationId xmlns:a16="http://schemas.microsoft.com/office/drawing/2014/main" id="{00000000-0008-0000-2600-00000D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571500</xdr:colOff>
          <xdr:row>0</xdr:row>
          <xdr:rowOff>523875</xdr:rowOff>
        </xdr:from>
        <xdr:to>
          <xdr:col>2</xdr:col>
          <xdr:colOff>847725</xdr:colOff>
          <xdr:row>0</xdr:row>
          <xdr:rowOff>762000</xdr:rowOff>
        </xdr:to>
        <xdr:sp macro="" textlink="">
          <xdr:nvSpPr>
            <xdr:cNvPr id="193550" name="Button 14" hidden="1">
              <a:extLst>
                <a:ext uri="{63B3BB69-23CF-44E3-9099-C40C66FF867C}">
                  <a14:compatExt spid="_x0000_s193550"/>
                </a:ext>
                <a:ext uri="{FF2B5EF4-FFF2-40B4-BE49-F238E27FC236}">
                  <a16:creationId xmlns:a16="http://schemas.microsoft.com/office/drawing/2014/main" id="{00000000-0008-0000-2600-00000E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552450</xdr:colOff>
          <xdr:row>0</xdr:row>
          <xdr:rowOff>1076325</xdr:rowOff>
        </xdr:from>
        <xdr:to>
          <xdr:col>2</xdr:col>
          <xdr:colOff>828675</xdr:colOff>
          <xdr:row>0</xdr:row>
          <xdr:rowOff>1314450</xdr:rowOff>
        </xdr:to>
        <xdr:sp macro="" textlink="">
          <xdr:nvSpPr>
            <xdr:cNvPr id="193551" name="Button 15" hidden="1">
              <a:extLst>
                <a:ext uri="{63B3BB69-23CF-44E3-9099-C40C66FF867C}">
                  <a14:compatExt spid="_x0000_s193551"/>
                </a:ext>
                <a:ext uri="{FF2B5EF4-FFF2-40B4-BE49-F238E27FC236}">
                  <a16:creationId xmlns:a16="http://schemas.microsoft.com/office/drawing/2014/main" id="{00000000-0008-0000-2600-00000F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714375</xdr:colOff>
          <xdr:row>0</xdr:row>
          <xdr:rowOff>542925</xdr:rowOff>
        </xdr:from>
        <xdr:to>
          <xdr:col>4</xdr:col>
          <xdr:colOff>1133475</xdr:colOff>
          <xdr:row>0</xdr:row>
          <xdr:rowOff>762000</xdr:rowOff>
        </xdr:to>
        <xdr:sp macro="" textlink="">
          <xdr:nvSpPr>
            <xdr:cNvPr id="193552" name="Button 16" hidden="1">
              <a:extLst>
                <a:ext uri="{63B3BB69-23CF-44E3-9099-C40C66FF867C}">
                  <a14:compatExt spid="_x0000_s193552"/>
                </a:ext>
                <a:ext uri="{FF2B5EF4-FFF2-40B4-BE49-F238E27FC236}">
                  <a16:creationId xmlns:a16="http://schemas.microsoft.com/office/drawing/2014/main" id="{00000000-0008-0000-2600-000010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1181100</xdr:colOff>
          <xdr:row>0</xdr:row>
          <xdr:rowOff>542925</xdr:rowOff>
        </xdr:from>
        <xdr:to>
          <xdr:col>5</xdr:col>
          <xdr:colOff>571500</xdr:colOff>
          <xdr:row>0</xdr:row>
          <xdr:rowOff>762000</xdr:rowOff>
        </xdr:to>
        <xdr:sp macro="" textlink="">
          <xdr:nvSpPr>
            <xdr:cNvPr id="193553" name="Button 17" hidden="1">
              <a:extLst>
                <a:ext uri="{63B3BB69-23CF-44E3-9099-C40C66FF867C}">
                  <a14:compatExt spid="_x0000_s193553"/>
                </a:ext>
                <a:ext uri="{FF2B5EF4-FFF2-40B4-BE49-F238E27FC236}">
                  <a16:creationId xmlns:a16="http://schemas.microsoft.com/office/drawing/2014/main" id="{00000000-0008-0000-2600-000011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609600</xdr:colOff>
          <xdr:row>0</xdr:row>
          <xdr:rowOff>542925</xdr:rowOff>
        </xdr:from>
        <xdr:to>
          <xdr:col>5</xdr:col>
          <xdr:colOff>1304925</xdr:colOff>
          <xdr:row>0</xdr:row>
          <xdr:rowOff>762000</xdr:rowOff>
        </xdr:to>
        <xdr:sp macro="" textlink="">
          <xdr:nvSpPr>
            <xdr:cNvPr id="193554" name="Button 18" hidden="1">
              <a:extLst>
                <a:ext uri="{63B3BB69-23CF-44E3-9099-C40C66FF867C}">
                  <a14:compatExt spid="_x0000_s193554"/>
                </a:ext>
                <a:ext uri="{FF2B5EF4-FFF2-40B4-BE49-F238E27FC236}">
                  <a16:creationId xmlns:a16="http://schemas.microsoft.com/office/drawing/2014/main" id="{00000000-0008-0000-2600-000012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1362075</xdr:colOff>
          <xdr:row>0</xdr:row>
          <xdr:rowOff>542925</xdr:rowOff>
        </xdr:from>
        <xdr:to>
          <xdr:col>7</xdr:col>
          <xdr:colOff>9525</xdr:colOff>
          <xdr:row>0</xdr:row>
          <xdr:rowOff>762000</xdr:rowOff>
        </xdr:to>
        <xdr:sp macro="" textlink="">
          <xdr:nvSpPr>
            <xdr:cNvPr id="193555" name="Button 19" hidden="1">
              <a:extLst>
                <a:ext uri="{63B3BB69-23CF-44E3-9099-C40C66FF867C}">
                  <a14:compatExt spid="_x0000_s193555"/>
                </a:ext>
                <a:ext uri="{FF2B5EF4-FFF2-40B4-BE49-F238E27FC236}">
                  <a16:creationId xmlns:a16="http://schemas.microsoft.com/office/drawing/2014/main" id="{00000000-0008-0000-2600-000013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38100</xdr:colOff>
          <xdr:row>0</xdr:row>
          <xdr:rowOff>809625</xdr:rowOff>
        </xdr:from>
        <xdr:to>
          <xdr:col>8</xdr:col>
          <xdr:colOff>247650</xdr:colOff>
          <xdr:row>0</xdr:row>
          <xdr:rowOff>1038225</xdr:rowOff>
        </xdr:to>
        <xdr:sp macro="" textlink="">
          <xdr:nvSpPr>
            <xdr:cNvPr id="193556" name="Button 20" hidden="1">
              <a:extLst>
                <a:ext uri="{63B3BB69-23CF-44E3-9099-C40C66FF867C}">
                  <a14:compatExt spid="_x0000_s193556"/>
                </a:ext>
                <a:ext uri="{FF2B5EF4-FFF2-40B4-BE49-F238E27FC236}">
                  <a16:creationId xmlns:a16="http://schemas.microsoft.com/office/drawing/2014/main" id="{00000000-0008-0000-2600-000014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66675</xdr:colOff>
          <xdr:row>0</xdr:row>
          <xdr:rowOff>542925</xdr:rowOff>
        </xdr:from>
        <xdr:to>
          <xdr:col>8</xdr:col>
          <xdr:colOff>857250</xdr:colOff>
          <xdr:row>0</xdr:row>
          <xdr:rowOff>752475</xdr:rowOff>
        </xdr:to>
        <xdr:sp macro="" textlink="">
          <xdr:nvSpPr>
            <xdr:cNvPr id="193557" name="Button 21" hidden="1">
              <a:extLst>
                <a:ext uri="{63B3BB69-23CF-44E3-9099-C40C66FF867C}">
                  <a14:compatExt spid="_x0000_s193557"/>
                </a:ext>
                <a:ext uri="{FF2B5EF4-FFF2-40B4-BE49-F238E27FC236}">
                  <a16:creationId xmlns:a16="http://schemas.microsoft.com/office/drawing/2014/main" id="{00000000-0008-0000-2600-000015F4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39.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238125</xdr:colOff>
          <xdr:row>3</xdr:row>
          <xdr:rowOff>66675</xdr:rowOff>
        </xdr:from>
        <xdr:to>
          <xdr:col>1</xdr:col>
          <xdr:colOff>304800</xdr:colOff>
          <xdr:row>3</xdr:row>
          <xdr:rowOff>447675</xdr:rowOff>
        </xdr:to>
        <xdr:sp macro="" textlink="">
          <xdr:nvSpPr>
            <xdr:cNvPr id="194561" name="Button 1" descr="v3 Run" hidden="1">
              <a:extLst>
                <a:ext uri="{63B3BB69-23CF-44E3-9099-C40C66FF867C}">
                  <a14:compatExt spid="_x0000_s194561"/>
                </a:ext>
                <a:ext uri="{FF2B5EF4-FFF2-40B4-BE49-F238E27FC236}">
                  <a16:creationId xmlns:a16="http://schemas.microsoft.com/office/drawing/2014/main" id="{00000000-0008-0000-2700-000001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3,4</a:t>
              </a:r>
            </a:p>
          </xdr:txBody>
        </xdr:sp>
        <xdr:clientData fPrintsWithSheet="0"/>
      </xdr:twoCellAnchor>
    </mc:Choice>
    <mc:Fallback/>
  </mc:AlternateContent>
  <xdr:twoCellAnchor>
    <xdr:from>
      <xdr:col>0</xdr:col>
      <xdr:colOff>47624</xdr:colOff>
      <xdr:row>0</xdr:row>
      <xdr:rowOff>95251</xdr:rowOff>
    </xdr:from>
    <xdr:to>
      <xdr:col>2</xdr:col>
      <xdr:colOff>1226343</xdr:colOff>
      <xdr:row>0</xdr:row>
      <xdr:rowOff>381001</xdr:rowOff>
    </xdr:to>
    <xdr:sp macro="" textlink="">
      <xdr:nvSpPr>
        <xdr:cNvPr id="3" name="Rectangle 2">
          <a:extLst>
            <a:ext uri="{FF2B5EF4-FFF2-40B4-BE49-F238E27FC236}">
              <a16:creationId xmlns:a16="http://schemas.microsoft.com/office/drawing/2014/main" id="{00000000-0008-0000-2700-000003000000}"/>
            </a:ext>
          </a:extLst>
        </xdr:cNvPr>
        <xdr:cNvSpPr/>
      </xdr:nvSpPr>
      <xdr:spPr>
        <a:xfrm>
          <a:off x="47624" y="95251"/>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Freshwater - Tests 3</a:t>
          </a:r>
          <a:r>
            <a:rPr lang="en-GB" sz="1100" b="1" baseline="0"/>
            <a:t>, 4a and 4b</a:t>
          </a:r>
          <a:endParaRPr lang="en-GB" sz="1100" b="1"/>
        </a:p>
      </xdr:txBody>
    </xdr:sp>
    <xdr:clientData/>
  </xdr:twoCellAnchor>
  <xdr:twoCellAnchor>
    <xdr:from>
      <xdr:col>8</xdr:col>
      <xdr:colOff>1774036</xdr:colOff>
      <xdr:row>0</xdr:row>
      <xdr:rowOff>83348</xdr:rowOff>
    </xdr:from>
    <xdr:to>
      <xdr:col>11</xdr:col>
      <xdr:colOff>0</xdr:colOff>
      <xdr:row>0</xdr:row>
      <xdr:rowOff>1035846</xdr:rowOff>
    </xdr:to>
    <xdr:sp macro="" textlink="">
      <xdr:nvSpPr>
        <xdr:cNvPr id="4" name="Rectangle 3">
          <a:extLst>
            <a:ext uri="{FF2B5EF4-FFF2-40B4-BE49-F238E27FC236}">
              <a16:creationId xmlns:a16="http://schemas.microsoft.com/office/drawing/2014/main" id="{00000000-0008-0000-2700-000004000000}"/>
            </a:ext>
          </a:extLst>
        </xdr:cNvPr>
        <xdr:cNvSpPr/>
      </xdr:nvSpPr>
      <xdr:spPr>
        <a:xfrm>
          <a:off x="9465474" y="83348"/>
          <a:ext cx="3988588" cy="952498"/>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"screening 3" button to run screening test 3. </a:t>
          </a:r>
          <a:r>
            <a:rPr lang="en-GB" sz="1100">
              <a:solidFill>
                <a:schemeClr val="bg1"/>
              </a:solidFill>
              <a:effectLst/>
              <a:latin typeface="+mn-lt"/>
              <a:ea typeface="+mn-ea"/>
              <a:cs typeface="+mn-cs"/>
            </a:rPr>
            <a:t>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screening test 1 and then 2 and 3</a:t>
          </a:r>
          <a:r>
            <a:rPr lang="en-GB" sz="1100">
              <a:solidFill>
                <a:schemeClr val="bg1"/>
              </a:solidFill>
            </a:rPr>
            <a:t>. </a:t>
          </a:r>
        </a:p>
        <a:p>
          <a:pPr algn="ctr"/>
          <a:r>
            <a:rPr lang="en-GB" sz="1100">
              <a:solidFill>
                <a:schemeClr val="bg1"/>
              </a:solidFill>
            </a:rPr>
            <a:t>Add the background concentration.</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194562" name="Button 2" hidden="1">
              <a:extLst>
                <a:ext uri="{63B3BB69-23CF-44E3-9099-C40C66FF867C}">
                  <a14:compatExt spid="_x0000_s194562"/>
                </a:ext>
                <a:ext uri="{FF2B5EF4-FFF2-40B4-BE49-F238E27FC236}">
                  <a16:creationId xmlns:a16="http://schemas.microsoft.com/office/drawing/2014/main" id="{00000000-0008-0000-2700-000002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2</xdr:col>
          <xdr:colOff>304800</xdr:colOff>
          <xdr:row>0</xdr:row>
          <xdr:rowOff>1095375</xdr:rowOff>
        </xdr:to>
        <xdr:sp macro="" textlink="">
          <xdr:nvSpPr>
            <xdr:cNvPr id="194563" name="Button 3" hidden="1">
              <a:extLst>
                <a:ext uri="{63B3BB69-23CF-44E3-9099-C40C66FF867C}">
                  <a14:compatExt spid="_x0000_s194563"/>
                </a:ext>
                <a:ext uri="{FF2B5EF4-FFF2-40B4-BE49-F238E27FC236}">
                  <a16:creationId xmlns:a16="http://schemas.microsoft.com/office/drawing/2014/main" id="{00000000-0008-0000-2700-000003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352425</xdr:colOff>
          <xdr:row>0</xdr:row>
          <xdr:rowOff>876300</xdr:rowOff>
        </xdr:from>
        <xdr:to>
          <xdr:col>2</xdr:col>
          <xdr:colOff>904875</xdr:colOff>
          <xdr:row>0</xdr:row>
          <xdr:rowOff>1095375</xdr:rowOff>
        </xdr:to>
        <xdr:sp macro="" textlink="">
          <xdr:nvSpPr>
            <xdr:cNvPr id="194564" name="Button 4" hidden="1">
              <a:extLst>
                <a:ext uri="{63B3BB69-23CF-44E3-9099-C40C66FF867C}">
                  <a14:compatExt spid="_x0000_s194564"/>
                </a:ext>
                <a:ext uri="{FF2B5EF4-FFF2-40B4-BE49-F238E27FC236}">
                  <a16:creationId xmlns:a16="http://schemas.microsoft.com/office/drawing/2014/main" id="{00000000-0008-0000-2700-000004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194565" name="Button 5" hidden="1">
              <a:extLst>
                <a:ext uri="{63B3BB69-23CF-44E3-9099-C40C66FF867C}">
                  <a14:compatExt spid="_x0000_s194565"/>
                </a:ext>
                <a:ext uri="{FF2B5EF4-FFF2-40B4-BE49-F238E27FC236}">
                  <a16:creationId xmlns:a16="http://schemas.microsoft.com/office/drawing/2014/main" id="{00000000-0008-0000-2700-000005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962025</xdr:colOff>
          <xdr:row>0</xdr:row>
          <xdr:rowOff>876300</xdr:rowOff>
        </xdr:from>
        <xdr:to>
          <xdr:col>2</xdr:col>
          <xdr:colOff>1304925</xdr:colOff>
          <xdr:row>0</xdr:row>
          <xdr:rowOff>1095375</xdr:rowOff>
        </xdr:to>
        <xdr:sp macro="" textlink="">
          <xdr:nvSpPr>
            <xdr:cNvPr id="194566" name="Button 6" hidden="1">
              <a:extLst>
                <a:ext uri="{63B3BB69-23CF-44E3-9099-C40C66FF867C}">
                  <a14:compatExt spid="_x0000_s194566"/>
                </a:ext>
                <a:ext uri="{FF2B5EF4-FFF2-40B4-BE49-F238E27FC236}">
                  <a16:creationId xmlns:a16="http://schemas.microsoft.com/office/drawing/2014/main" id="{00000000-0008-0000-2700-000006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1352550</xdr:colOff>
          <xdr:row>0</xdr:row>
          <xdr:rowOff>876300</xdr:rowOff>
        </xdr:from>
        <xdr:to>
          <xdr:col>3</xdr:col>
          <xdr:colOff>790575</xdr:colOff>
          <xdr:row>0</xdr:row>
          <xdr:rowOff>1095375</xdr:rowOff>
        </xdr:to>
        <xdr:sp macro="" textlink="">
          <xdr:nvSpPr>
            <xdr:cNvPr id="194567" name="Button 7" hidden="1">
              <a:extLst>
                <a:ext uri="{63B3BB69-23CF-44E3-9099-C40C66FF867C}">
                  <a14:compatExt spid="_x0000_s194567"/>
                </a:ext>
                <a:ext uri="{FF2B5EF4-FFF2-40B4-BE49-F238E27FC236}">
                  <a16:creationId xmlns:a16="http://schemas.microsoft.com/office/drawing/2014/main" id="{00000000-0008-0000-2700-000007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838200</xdr:colOff>
          <xdr:row>0</xdr:row>
          <xdr:rowOff>876300</xdr:rowOff>
        </xdr:from>
        <xdr:to>
          <xdr:col>4</xdr:col>
          <xdr:colOff>76200</xdr:colOff>
          <xdr:row>0</xdr:row>
          <xdr:rowOff>1095375</xdr:rowOff>
        </xdr:to>
        <xdr:sp macro="" textlink="">
          <xdr:nvSpPr>
            <xdr:cNvPr id="194568" name="Button 8" hidden="1">
              <a:extLst>
                <a:ext uri="{63B3BB69-23CF-44E3-9099-C40C66FF867C}">
                  <a14:compatExt spid="_x0000_s194568"/>
                </a:ext>
                <a:ext uri="{FF2B5EF4-FFF2-40B4-BE49-F238E27FC236}">
                  <a16:creationId xmlns:a16="http://schemas.microsoft.com/office/drawing/2014/main" id="{00000000-0008-0000-2700-000008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104775</xdr:colOff>
          <xdr:row>0</xdr:row>
          <xdr:rowOff>876300</xdr:rowOff>
        </xdr:from>
        <xdr:to>
          <xdr:col>4</xdr:col>
          <xdr:colOff>590550</xdr:colOff>
          <xdr:row>0</xdr:row>
          <xdr:rowOff>1095375</xdr:rowOff>
        </xdr:to>
        <xdr:sp macro="" textlink="">
          <xdr:nvSpPr>
            <xdr:cNvPr id="194569" name="Button 9" hidden="1">
              <a:extLst>
                <a:ext uri="{63B3BB69-23CF-44E3-9099-C40C66FF867C}">
                  <a14:compatExt spid="_x0000_s194569"/>
                </a:ext>
                <a:ext uri="{FF2B5EF4-FFF2-40B4-BE49-F238E27FC236}">
                  <a16:creationId xmlns:a16="http://schemas.microsoft.com/office/drawing/2014/main" id="{00000000-0008-0000-2700-000009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619125</xdr:colOff>
          <xdr:row>0</xdr:row>
          <xdr:rowOff>876300</xdr:rowOff>
        </xdr:from>
        <xdr:to>
          <xdr:col>4</xdr:col>
          <xdr:colOff>1085850</xdr:colOff>
          <xdr:row>0</xdr:row>
          <xdr:rowOff>1095375</xdr:rowOff>
        </xdr:to>
        <xdr:sp macro="" textlink="">
          <xdr:nvSpPr>
            <xdr:cNvPr id="194570" name="Button 10" hidden="1">
              <a:extLst>
                <a:ext uri="{63B3BB69-23CF-44E3-9099-C40C66FF867C}">
                  <a14:compatExt spid="_x0000_s194570"/>
                </a:ext>
                <a:ext uri="{FF2B5EF4-FFF2-40B4-BE49-F238E27FC236}">
                  <a16:creationId xmlns:a16="http://schemas.microsoft.com/office/drawing/2014/main" id="{00000000-0008-0000-2700-00000A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1114425</xdr:colOff>
          <xdr:row>0</xdr:row>
          <xdr:rowOff>876300</xdr:rowOff>
        </xdr:from>
        <xdr:to>
          <xdr:col>5</xdr:col>
          <xdr:colOff>476250</xdr:colOff>
          <xdr:row>0</xdr:row>
          <xdr:rowOff>1095375</xdr:rowOff>
        </xdr:to>
        <xdr:sp macro="" textlink="">
          <xdr:nvSpPr>
            <xdr:cNvPr id="194571" name="Button 11" hidden="1">
              <a:extLst>
                <a:ext uri="{63B3BB69-23CF-44E3-9099-C40C66FF867C}">
                  <a14:compatExt spid="_x0000_s194571"/>
                </a:ext>
                <a:ext uri="{FF2B5EF4-FFF2-40B4-BE49-F238E27FC236}">
                  <a16:creationId xmlns:a16="http://schemas.microsoft.com/office/drawing/2014/main" id="{00000000-0008-0000-2700-00000B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504825</xdr:colOff>
          <xdr:row>0</xdr:row>
          <xdr:rowOff>876300</xdr:rowOff>
        </xdr:from>
        <xdr:to>
          <xdr:col>6</xdr:col>
          <xdr:colOff>561975</xdr:colOff>
          <xdr:row>0</xdr:row>
          <xdr:rowOff>1095375</xdr:rowOff>
        </xdr:to>
        <xdr:sp macro="" textlink="">
          <xdr:nvSpPr>
            <xdr:cNvPr id="194572" name="Button 12" hidden="1">
              <a:extLst>
                <a:ext uri="{63B3BB69-23CF-44E3-9099-C40C66FF867C}">
                  <a14:compatExt spid="_x0000_s194572"/>
                </a:ext>
                <a:ext uri="{FF2B5EF4-FFF2-40B4-BE49-F238E27FC236}">
                  <a16:creationId xmlns:a16="http://schemas.microsoft.com/office/drawing/2014/main" id="{00000000-0008-0000-2700-00000C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590550</xdr:colOff>
          <xdr:row>0</xdr:row>
          <xdr:rowOff>876300</xdr:rowOff>
        </xdr:from>
        <xdr:to>
          <xdr:col>7</xdr:col>
          <xdr:colOff>304800</xdr:colOff>
          <xdr:row>0</xdr:row>
          <xdr:rowOff>1095375</xdr:rowOff>
        </xdr:to>
        <xdr:sp macro="" textlink="">
          <xdr:nvSpPr>
            <xdr:cNvPr id="194573" name="Button 13" hidden="1">
              <a:extLst>
                <a:ext uri="{63B3BB69-23CF-44E3-9099-C40C66FF867C}">
                  <a14:compatExt spid="_x0000_s194573"/>
                </a:ext>
                <a:ext uri="{FF2B5EF4-FFF2-40B4-BE49-F238E27FC236}">
                  <a16:creationId xmlns:a16="http://schemas.microsoft.com/office/drawing/2014/main" id="{00000000-0008-0000-2700-00000D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800100</xdr:colOff>
          <xdr:row>0</xdr:row>
          <xdr:rowOff>819150</xdr:rowOff>
        </xdr:to>
        <xdr:sp macro="" textlink="">
          <xdr:nvSpPr>
            <xdr:cNvPr id="194574" name="Button 14" hidden="1">
              <a:extLst>
                <a:ext uri="{63B3BB69-23CF-44E3-9099-C40C66FF867C}">
                  <a14:compatExt spid="_x0000_s194574"/>
                </a:ext>
                <a:ext uri="{FF2B5EF4-FFF2-40B4-BE49-F238E27FC236}">
                  <a16:creationId xmlns:a16="http://schemas.microsoft.com/office/drawing/2014/main" id="{00000000-0008-0000-2700-00000E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781050</xdr:colOff>
          <xdr:row>0</xdr:row>
          <xdr:rowOff>1371600</xdr:rowOff>
        </xdr:to>
        <xdr:sp macro="" textlink="">
          <xdr:nvSpPr>
            <xdr:cNvPr id="194575" name="Button 15" hidden="1">
              <a:extLst>
                <a:ext uri="{63B3BB69-23CF-44E3-9099-C40C66FF867C}">
                  <a14:compatExt spid="_x0000_s194575"/>
                </a:ext>
                <a:ext uri="{FF2B5EF4-FFF2-40B4-BE49-F238E27FC236}">
                  <a16:creationId xmlns:a16="http://schemas.microsoft.com/office/drawing/2014/main" id="{00000000-0008-0000-2700-00000F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438150</xdr:colOff>
          <xdr:row>0</xdr:row>
          <xdr:rowOff>600075</xdr:rowOff>
        </xdr:from>
        <xdr:to>
          <xdr:col>4</xdr:col>
          <xdr:colOff>857250</xdr:colOff>
          <xdr:row>0</xdr:row>
          <xdr:rowOff>819150</xdr:rowOff>
        </xdr:to>
        <xdr:sp macro="" textlink="">
          <xdr:nvSpPr>
            <xdr:cNvPr id="194576" name="Button 16" hidden="1">
              <a:extLst>
                <a:ext uri="{63B3BB69-23CF-44E3-9099-C40C66FF867C}">
                  <a14:compatExt spid="_x0000_s194576"/>
                </a:ext>
                <a:ext uri="{FF2B5EF4-FFF2-40B4-BE49-F238E27FC236}">
                  <a16:creationId xmlns:a16="http://schemas.microsoft.com/office/drawing/2014/main" id="{00000000-0008-0000-2700-000010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904875</xdr:colOff>
          <xdr:row>0</xdr:row>
          <xdr:rowOff>600075</xdr:rowOff>
        </xdr:from>
        <xdr:to>
          <xdr:col>5</xdr:col>
          <xdr:colOff>571500</xdr:colOff>
          <xdr:row>0</xdr:row>
          <xdr:rowOff>819150</xdr:rowOff>
        </xdr:to>
        <xdr:sp macro="" textlink="">
          <xdr:nvSpPr>
            <xdr:cNvPr id="194577" name="Button 17" hidden="1">
              <a:extLst>
                <a:ext uri="{63B3BB69-23CF-44E3-9099-C40C66FF867C}">
                  <a14:compatExt spid="_x0000_s194577"/>
                </a:ext>
                <a:ext uri="{FF2B5EF4-FFF2-40B4-BE49-F238E27FC236}">
                  <a16:creationId xmlns:a16="http://schemas.microsoft.com/office/drawing/2014/main" id="{00000000-0008-0000-2700-000011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609600</xdr:colOff>
          <xdr:row>0</xdr:row>
          <xdr:rowOff>600075</xdr:rowOff>
        </xdr:from>
        <xdr:to>
          <xdr:col>6</xdr:col>
          <xdr:colOff>200025</xdr:colOff>
          <xdr:row>0</xdr:row>
          <xdr:rowOff>819150</xdr:rowOff>
        </xdr:to>
        <xdr:sp macro="" textlink="">
          <xdr:nvSpPr>
            <xdr:cNvPr id="194578" name="Button 18" hidden="1">
              <a:extLst>
                <a:ext uri="{63B3BB69-23CF-44E3-9099-C40C66FF867C}">
                  <a14:compatExt spid="_x0000_s194578"/>
                </a:ext>
                <a:ext uri="{FF2B5EF4-FFF2-40B4-BE49-F238E27FC236}">
                  <a16:creationId xmlns:a16="http://schemas.microsoft.com/office/drawing/2014/main" id="{00000000-0008-0000-2700-000012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257175</xdr:colOff>
          <xdr:row>0</xdr:row>
          <xdr:rowOff>600075</xdr:rowOff>
        </xdr:from>
        <xdr:to>
          <xdr:col>7</xdr:col>
          <xdr:colOff>295275</xdr:colOff>
          <xdr:row>0</xdr:row>
          <xdr:rowOff>819150</xdr:rowOff>
        </xdr:to>
        <xdr:sp macro="" textlink="">
          <xdr:nvSpPr>
            <xdr:cNvPr id="194579" name="Button 19" hidden="1">
              <a:extLst>
                <a:ext uri="{63B3BB69-23CF-44E3-9099-C40C66FF867C}">
                  <a14:compatExt spid="_x0000_s194579"/>
                </a:ext>
                <a:ext uri="{FF2B5EF4-FFF2-40B4-BE49-F238E27FC236}">
                  <a16:creationId xmlns:a16="http://schemas.microsoft.com/office/drawing/2014/main" id="{00000000-0008-0000-2700-000013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333375</xdr:colOff>
          <xdr:row>0</xdr:row>
          <xdr:rowOff>866775</xdr:rowOff>
        </xdr:from>
        <xdr:to>
          <xdr:col>8</xdr:col>
          <xdr:colOff>542925</xdr:colOff>
          <xdr:row>0</xdr:row>
          <xdr:rowOff>1095375</xdr:rowOff>
        </xdr:to>
        <xdr:sp macro="" textlink="">
          <xdr:nvSpPr>
            <xdr:cNvPr id="194580" name="Button 20" hidden="1">
              <a:extLst>
                <a:ext uri="{63B3BB69-23CF-44E3-9099-C40C66FF867C}">
                  <a14:compatExt spid="_x0000_s194580"/>
                </a:ext>
                <a:ext uri="{FF2B5EF4-FFF2-40B4-BE49-F238E27FC236}">
                  <a16:creationId xmlns:a16="http://schemas.microsoft.com/office/drawing/2014/main" id="{00000000-0008-0000-2700-000014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381000</xdr:colOff>
          <xdr:row>0</xdr:row>
          <xdr:rowOff>609600</xdr:rowOff>
        </xdr:from>
        <xdr:to>
          <xdr:col>8</xdr:col>
          <xdr:colOff>1171575</xdr:colOff>
          <xdr:row>0</xdr:row>
          <xdr:rowOff>819150</xdr:rowOff>
        </xdr:to>
        <xdr:sp macro="" textlink="">
          <xdr:nvSpPr>
            <xdr:cNvPr id="194582" name="Button 22" hidden="1">
              <a:extLst>
                <a:ext uri="{63B3BB69-23CF-44E3-9099-C40C66FF867C}">
                  <a14:compatExt spid="_x0000_s194582"/>
                </a:ext>
                <a:ext uri="{FF2B5EF4-FFF2-40B4-BE49-F238E27FC236}">
                  <a16:creationId xmlns:a16="http://schemas.microsoft.com/office/drawing/2014/main" id="{00000000-0008-0000-2700-000016F8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0.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28575</xdr:rowOff>
        </xdr:from>
        <xdr:to>
          <xdr:col>1</xdr:col>
          <xdr:colOff>323850</xdr:colOff>
          <xdr:row>4</xdr:row>
          <xdr:rowOff>19050</xdr:rowOff>
        </xdr:to>
        <xdr:sp macro="" textlink="">
          <xdr:nvSpPr>
            <xdr:cNvPr id="195585" name="Button 1" descr="v3 Run" hidden="1">
              <a:extLst>
                <a:ext uri="{63B3BB69-23CF-44E3-9099-C40C66FF867C}">
                  <a14:compatExt spid="_x0000_s195585"/>
                </a:ext>
                <a:ext uri="{FF2B5EF4-FFF2-40B4-BE49-F238E27FC236}">
                  <a16:creationId xmlns:a16="http://schemas.microsoft.com/office/drawing/2014/main" id="{00000000-0008-0000-2800-000001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1</a:t>
              </a:r>
            </a:p>
          </xdr:txBody>
        </xdr:sp>
        <xdr:clientData fPrintsWithSheet="0"/>
      </xdr:twoCellAnchor>
    </mc:Choice>
    <mc:Fallback/>
  </mc:AlternateContent>
  <xdr:twoCellAnchor>
    <xdr:from>
      <xdr:col>0</xdr:col>
      <xdr:colOff>83343</xdr:colOff>
      <xdr:row>0</xdr:row>
      <xdr:rowOff>71437</xdr:rowOff>
    </xdr:from>
    <xdr:to>
      <xdr:col>2</xdr:col>
      <xdr:colOff>1369219</xdr:colOff>
      <xdr:row>0</xdr:row>
      <xdr:rowOff>357187</xdr:rowOff>
    </xdr:to>
    <xdr:sp macro="" textlink="">
      <xdr:nvSpPr>
        <xdr:cNvPr id="3" name="Rectangle 2">
          <a:extLst>
            <a:ext uri="{FF2B5EF4-FFF2-40B4-BE49-F238E27FC236}">
              <a16:creationId xmlns:a16="http://schemas.microsoft.com/office/drawing/2014/main" id="{00000000-0008-0000-2800-000003000000}"/>
            </a:ext>
          </a:extLst>
        </xdr:cNvPr>
        <xdr:cNvSpPr/>
      </xdr:nvSpPr>
      <xdr:spPr>
        <a:xfrm>
          <a:off x="83343" y="71437"/>
          <a:ext cx="2390776"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Test</a:t>
          </a:r>
          <a:r>
            <a:rPr lang="en-GB" sz="1100" b="1" baseline="0"/>
            <a:t> 1</a:t>
          </a:r>
          <a:endParaRPr lang="en-GB" sz="1100" b="1"/>
        </a:p>
      </xdr:txBody>
    </xdr:sp>
    <xdr:clientData/>
  </xdr:twoCellAnchor>
  <xdr:twoCellAnchor>
    <xdr:from>
      <xdr:col>7</xdr:col>
      <xdr:colOff>738188</xdr:colOff>
      <xdr:row>0</xdr:row>
      <xdr:rowOff>95256</xdr:rowOff>
    </xdr:from>
    <xdr:to>
      <xdr:col>9</xdr:col>
      <xdr:colOff>2024063</xdr:colOff>
      <xdr:row>0</xdr:row>
      <xdr:rowOff>1154912</xdr:rowOff>
    </xdr:to>
    <xdr:sp macro="" textlink="">
      <xdr:nvSpPr>
        <xdr:cNvPr id="4" name="Rectangle 3">
          <a:extLst>
            <a:ext uri="{FF2B5EF4-FFF2-40B4-BE49-F238E27FC236}">
              <a16:creationId xmlns:a16="http://schemas.microsoft.com/office/drawing/2014/main" id="{00000000-0008-0000-2800-000004000000}"/>
            </a:ext>
          </a:extLst>
        </xdr:cNvPr>
        <xdr:cNvSpPr/>
      </xdr:nvSpPr>
      <xdr:spPr>
        <a:xfrm>
          <a:off x="9301163" y="95256"/>
          <a:ext cx="3571875" cy="1059656"/>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ctr"/>
          <a:r>
            <a:rPr lang="en-GB" sz="1100">
              <a:solidFill>
                <a:schemeClr val="bg1"/>
              </a:solidFill>
              <a:effectLst/>
              <a:latin typeface="+mn-lt"/>
              <a:ea typeface="+mn-ea"/>
              <a:cs typeface="+mn-cs"/>
            </a:rPr>
            <a:t>Click on the "screening 1" button to run screening test 1. 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the test. </a:t>
          </a:r>
        </a:p>
        <a:p>
          <a:pPr algn="ctr"/>
          <a:r>
            <a:rPr lang="en-GB" sz="1100">
              <a:solidFill>
                <a:schemeClr val="bg1"/>
              </a:solidFill>
              <a:effectLst/>
              <a:latin typeface="+mn-lt"/>
              <a:ea typeface="+mn-ea"/>
              <a:cs typeface="+mn-cs"/>
            </a:rPr>
            <a:t>Add comments to the last column ("comments") of the table if relevant.</a:t>
          </a:r>
          <a:endParaRPr lang="en-GB">
            <a:solidFill>
              <a:schemeClr val="bg1"/>
            </a:solidFill>
            <a:effectLst/>
          </a:endParaRP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2</xdr:col>
          <xdr:colOff>47625</xdr:colOff>
          <xdr:row>0</xdr:row>
          <xdr:rowOff>1095375</xdr:rowOff>
        </xdr:to>
        <xdr:sp macro="" textlink="">
          <xdr:nvSpPr>
            <xdr:cNvPr id="195586" name="Button 2" hidden="1">
              <a:extLst>
                <a:ext uri="{63B3BB69-23CF-44E3-9099-C40C66FF867C}">
                  <a14:compatExt spid="_x0000_s195586"/>
                </a:ext>
                <a:ext uri="{FF2B5EF4-FFF2-40B4-BE49-F238E27FC236}">
                  <a16:creationId xmlns:a16="http://schemas.microsoft.com/office/drawing/2014/main" id="{00000000-0008-0000-2800-000002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104775</xdr:colOff>
          <xdr:row>0</xdr:row>
          <xdr:rowOff>876300</xdr:rowOff>
        </xdr:from>
        <xdr:to>
          <xdr:col>2</xdr:col>
          <xdr:colOff>419100</xdr:colOff>
          <xdr:row>0</xdr:row>
          <xdr:rowOff>1095375</xdr:rowOff>
        </xdr:to>
        <xdr:sp macro="" textlink="">
          <xdr:nvSpPr>
            <xdr:cNvPr id="195587" name="Button 3" hidden="1">
              <a:extLst>
                <a:ext uri="{63B3BB69-23CF-44E3-9099-C40C66FF867C}">
                  <a14:compatExt spid="_x0000_s195587"/>
                </a:ext>
                <a:ext uri="{FF2B5EF4-FFF2-40B4-BE49-F238E27FC236}">
                  <a16:creationId xmlns:a16="http://schemas.microsoft.com/office/drawing/2014/main" id="{00000000-0008-0000-2800-000003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466725</xdr:colOff>
          <xdr:row>0</xdr:row>
          <xdr:rowOff>876300</xdr:rowOff>
        </xdr:from>
        <xdr:to>
          <xdr:col>2</xdr:col>
          <xdr:colOff>1019175</xdr:colOff>
          <xdr:row>0</xdr:row>
          <xdr:rowOff>1095375</xdr:rowOff>
        </xdr:to>
        <xdr:sp macro="" textlink="">
          <xdr:nvSpPr>
            <xdr:cNvPr id="195588" name="Button 4" hidden="1">
              <a:extLst>
                <a:ext uri="{63B3BB69-23CF-44E3-9099-C40C66FF867C}">
                  <a14:compatExt spid="_x0000_s195588"/>
                </a:ext>
                <a:ext uri="{FF2B5EF4-FFF2-40B4-BE49-F238E27FC236}">
                  <a16:creationId xmlns:a16="http://schemas.microsoft.com/office/drawing/2014/main" id="{00000000-0008-0000-2800-000004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195589" name="Button 5" hidden="1">
              <a:extLst>
                <a:ext uri="{63B3BB69-23CF-44E3-9099-C40C66FF867C}">
                  <a14:compatExt spid="_x0000_s195589"/>
                </a:ext>
                <a:ext uri="{FF2B5EF4-FFF2-40B4-BE49-F238E27FC236}">
                  <a16:creationId xmlns:a16="http://schemas.microsoft.com/office/drawing/2014/main" id="{00000000-0008-0000-2800-000005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1076325</xdr:colOff>
          <xdr:row>0</xdr:row>
          <xdr:rowOff>876300</xdr:rowOff>
        </xdr:from>
        <xdr:to>
          <xdr:col>2</xdr:col>
          <xdr:colOff>1419225</xdr:colOff>
          <xdr:row>0</xdr:row>
          <xdr:rowOff>1095375</xdr:rowOff>
        </xdr:to>
        <xdr:sp macro="" textlink="">
          <xdr:nvSpPr>
            <xdr:cNvPr id="195590" name="Button 6" hidden="1">
              <a:extLst>
                <a:ext uri="{63B3BB69-23CF-44E3-9099-C40C66FF867C}">
                  <a14:compatExt spid="_x0000_s195590"/>
                </a:ext>
                <a:ext uri="{FF2B5EF4-FFF2-40B4-BE49-F238E27FC236}">
                  <a16:creationId xmlns:a16="http://schemas.microsoft.com/office/drawing/2014/main" id="{00000000-0008-0000-2800-000006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1466850</xdr:colOff>
          <xdr:row>0</xdr:row>
          <xdr:rowOff>876300</xdr:rowOff>
        </xdr:from>
        <xdr:to>
          <xdr:col>3</xdr:col>
          <xdr:colOff>419100</xdr:colOff>
          <xdr:row>0</xdr:row>
          <xdr:rowOff>1095375</xdr:rowOff>
        </xdr:to>
        <xdr:sp macro="" textlink="">
          <xdr:nvSpPr>
            <xdr:cNvPr id="195591" name="Button 7" hidden="1">
              <a:extLst>
                <a:ext uri="{63B3BB69-23CF-44E3-9099-C40C66FF867C}">
                  <a14:compatExt spid="_x0000_s195591"/>
                </a:ext>
                <a:ext uri="{FF2B5EF4-FFF2-40B4-BE49-F238E27FC236}">
                  <a16:creationId xmlns:a16="http://schemas.microsoft.com/office/drawing/2014/main" id="{00000000-0008-0000-2800-000007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466725</xdr:colOff>
          <xdr:row>0</xdr:row>
          <xdr:rowOff>876300</xdr:rowOff>
        </xdr:from>
        <xdr:to>
          <xdr:col>3</xdr:col>
          <xdr:colOff>923925</xdr:colOff>
          <xdr:row>0</xdr:row>
          <xdr:rowOff>1095375</xdr:rowOff>
        </xdr:to>
        <xdr:sp macro="" textlink="">
          <xdr:nvSpPr>
            <xdr:cNvPr id="195592" name="Button 8" hidden="1">
              <a:extLst>
                <a:ext uri="{63B3BB69-23CF-44E3-9099-C40C66FF867C}">
                  <a14:compatExt spid="_x0000_s195592"/>
                </a:ext>
                <a:ext uri="{FF2B5EF4-FFF2-40B4-BE49-F238E27FC236}">
                  <a16:creationId xmlns:a16="http://schemas.microsoft.com/office/drawing/2014/main" id="{00000000-0008-0000-2800-000008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952500</xdr:colOff>
          <xdr:row>0</xdr:row>
          <xdr:rowOff>876300</xdr:rowOff>
        </xdr:from>
        <xdr:to>
          <xdr:col>4</xdr:col>
          <xdr:colOff>38100</xdr:colOff>
          <xdr:row>0</xdr:row>
          <xdr:rowOff>1095375</xdr:rowOff>
        </xdr:to>
        <xdr:sp macro="" textlink="">
          <xdr:nvSpPr>
            <xdr:cNvPr id="195593" name="Button 9" hidden="1">
              <a:extLst>
                <a:ext uri="{63B3BB69-23CF-44E3-9099-C40C66FF867C}">
                  <a14:compatExt spid="_x0000_s195593"/>
                </a:ext>
                <a:ext uri="{FF2B5EF4-FFF2-40B4-BE49-F238E27FC236}">
                  <a16:creationId xmlns:a16="http://schemas.microsoft.com/office/drawing/2014/main" id="{00000000-0008-0000-2800-000009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66675</xdr:colOff>
          <xdr:row>0</xdr:row>
          <xdr:rowOff>876300</xdr:rowOff>
        </xdr:from>
        <xdr:to>
          <xdr:col>4</xdr:col>
          <xdr:colOff>533400</xdr:colOff>
          <xdr:row>0</xdr:row>
          <xdr:rowOff>1095375</xdr:rowOff>
        </xdr:to>
        <xdr:sp macro="" textlink="">
          <xdr:nvSpPr>
            <xdr:cNvPr id="195594" name="Button 10" hidden="1">
              <a:extLst>
                <a:ext uri="{63B3BB69-23CF-44E3-9099-C40C66FF867C}">
                  <a14:compatExt spid="_x0000_s195594"/>
                </a:ext>
                <a:ext uri="{FF2B5EF4-FFF2-40B4-BE49-F238E27FC236}">
                  <a16:creationId xmlns:a16="http://schemas.microsoft.com/office/drawing/2014/main" id="{00000000-0008-0000-2800-00000A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561975</xdr:colOff>
          <xdr:row>0</xdr:row>
          <xdr:rowOff>876300</xdr:rowOff>
        </xdr:from>
        <xdr:to>
          <xdr:col>4</xdr:col>
          <xdr:colOff>1076325</xdr:colOff>
          <xdr:row>0</xdr:row>
          <xdr:rowOff>1095375</xdr:rowOff>
        </xdr:to>
        <xdr:sp macro="" textlink="">
          <xdr:nvSpPr>
            <xdr:cNvPr id="195595" name="Button 11" hidden="1">
              <a:extLst>
                <a:ext uri="{63B3BB69-23CF-44E3-9099-C40C66FF867C}">
                  <a14:compatExt spid="_x0000_s195595"/>
                </a:ext>
                <a:ext uri="{FF2B5EF4-FFF2-40B4-BE49-F238E27FC236}">
                  <a16:creationId xmlns:a16="http://schemas.microsoft.com/office/drawing/2014/main" id="{00000000-0008-0000-2800-00000B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1104900</xdr:colOff>
          <xdr:row>0</xdr:row>
          <xdr:rowOff>876300</xdr:rowOff>
        </xdr:from>
        <xdr:to>
          <xdr:col>5</xdr:col>
          <xdr:colOff>762000</xdr:colOff>
          <xdr:row>0</xdr:row>
          <xdr:rowOff>1095375</xdr:rowOff>
        </xdr:to>
        <xdr:sp macro="" textlink="">
          <xdr:nvSpPr>
            <xdr:cNvPr id="195596" name="Button 12" hidden="1">
              <a:extLst>
                <a:ext uri="{63B3BB69-23CF-44E3-9099-C40C66FF867C}">
                  <a14:compatExt spid="_x0000_s195596"/>
                </a:ext>
                <a:ext uri="{FF2B5EF4-FFF2-40B4-BE49-F238E27FC236}">
                  <a16:creationId xmlns:a16="http://schemas.microsoft.com/office/drawing/2014/main" id="{00000000-0008-0000-2800-00000C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790575</xdr:colOff>
          <xdr:row>0</xdr:row>
          <xdr:rowOff>876300</xdr:rowOff>
        </xdr:from>
        <xdr:to>
          <xdr:col>5</xdr:col>
          <xdr:colOff>1400175</xdr:colOff>
          <xdr:row>0</xdr:row>
          <xdr:rowOff>1095375</xdr:rowOff>
        </xdr:to>
        <xdr:sp macro="" textlink="">
          <xdr:nvSpPr>
            <xdr:cNvPr id="195597" name="Button 13" hidden="1">
              <a:extLst>
                <a:ext uri="{63B3BB69-23CF-44E3-9099-C40C66FF867C}">
                  <a14:compatExt spid="_x0000_s195597"/>
                </a:ext>
                <a:ext uri="{FF2B5EF4-FFF2-40B4-BE49-F238E27FC236}">
                  <a16:creationId xmlns:a16="http://schemas.microsoft.com/office/drawing/2014/main" id="{00000000-0008-0000-2800-00000D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914400</xdr:colOff>
          <xdr:row>0</xdr:row>
          <xdr:rowOff>819150</xdr:rowOff>
        </xdr:to>
        <xdr:sp macro="" textlink="">
          <xdr:nvSpPr>
            <xdr:cNvPr id="195598" name="Button 14" hidden="1">
              <a:extLst>
                <a:ext uri="{63B3BB69-23CF-44E3-9099-C40C66FF867C}">
                  <a14:compatExt spid="_x0000_s195598"/>
                </a:ext>
                <a:ext uri="{FF2B5EF4-FFF2-40B4-BE49-F238E27FC236}">
                  <a16:creationId xmlns:a16="http://schemas.microsoft.com/office/drawing/2014/main" id="{00000000-0008-0000-2800-00000E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895350</xdr:colOff>
          <xdr:row>0</xdr:row>
          <xdr:rowOff>1371600</xdr:rowOff>
        </xdr:to>
        <xdr:sp macro="" textlink="">
          <xdr:nvSpPr>
            <xdr:cNvPr id="195599" name="Button 15" hidden="1">
              <a:extLst>
                <a:ext uri="{63B3BB69-23CF-44E3-9099-C40C66FF867C}">
                  <a14:compatExt spid="_x0000_s195599"/>
                </a:ext>
                <a:ext uri="{FF2B5EF4-FFF2-40B4-BE49-F238E27FC236}">
                  <a16:creationId xmlns:a16="http://schemas.microsoft.com/office/drawing/2014/main" id="{00000000-0008-0000-2800-00000F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1285875</xdr:colOff>
          <xdr:row>0</xdr:row>
          <xdr:rowOff>600075</xdr:rowOff>
        </xdr:from>
        <xdr:to>
          <xdr:col>4</xdr:col>
          <xdr:colOff>304800</xdr:colOff>
          <xdr:row>0</xdr:row>
          <xdr:rowOff>819150</xdr:rowOff>
        </xdr:to>
        <xdr:sp macro="" textlink="">
          <xdr:nvSpPr>
            <xdr:cNvPr id="195600" name="Button 16" hidden="1">
              <a:extLst>
                <a:ext uri="{63B3BB69-23CF-44E3-9099-C40C66FF867C}">
                  <a14:compatExt spid="_x0000_s195600"/>
                </a:ext>
                <a:ext uri="{FF2B5EF4-FFF2-40B4-BE49-F238E27FC236}">
                  <a16:creationId xmlns:a16="http://schemas.microsoft.com/office/drawing/2014/main" id="{00000000-0008-0000-2800-000010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352425</xdr:colOff>
          <xdr:row>0</xdr:row>
          <xdr:rowOff>600075</xdr:rowOff>
        </xdr:from>
        <xdr:to>
          <xdr:col>4</xdr:col>
          <xdr:colOff>1171575</xdr:colOff>
          <xdr:row>0</xdr:row>
          <xdr:rowOff>819150</xdr:rowOff>
        </xdr:to>
        <xdr:sp macro="" textlink="">
          <xdr:nvSpPr>
            <xdr:cNvPr id="195601" name="Button 17" hidden="1">
              <a:extLst>
                <a:ext uri="{63B3BB69-23CF-44E3-9099-C40C66FF867C}">
                  <a14:compatExt spid="_x0000_s195601"/>
                </a:ext>
                <a:ext uri="{FF2B5EF4-FFF2-40B4-BE49-F238E27FC236}">
                  <a16:creationId xmlns:a16="http://schemas.microsoft.com/office/drawing/2014/main" id="{00000000-0008-0000-2800-000011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1209675</xdr:colOff>
          <xdr:row>0</xdr:row>
          <xdr:rowOff>600075</xdr:rowOff>
        </xdr:from>
        <xdr:to>
          <xdr:col>5</xdr:col>
          <xdr:colOff>400050</xdr:colOff>
          <xdr:row>0</xdr:row>
          <xdr:rowOff>819150</xdr:rowOff>
        </xdr:to>
        <xdr:sp macro="" textlink="">
          <xdr:nvSpPr>
            <xdr:cNvPr id="195602" name="Button 18" hidden="1">
              <a:extLst>
                <a:ext uri="{63B3BB69-23CF-44E3-9099-C40C66FF867C}">
                  <a14:compatExt spid="_x0000_s195602"/>
                </a:ext>
                <a:ext uri="{FF2B5EF4-FFF2-40B4-BE49-F238E27FC236}">
                  <a16:creationId xmlns:a16="http://schemas.microsoft.com/office/drawing/2014/main" id="{00000000-0008-0000-2800-000012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457200</xdr:colOff>
          <xdr:row>0</xdr:row>
          <xdr:rowOff>600075</xdr:rowOff>
        </xdr:from>
        <xdr:to>
          <xdr:col>5</xdr:col>
          <xdr:colOff>1390650</xdr:colOff>
          <xdr:row>0</xdr:row>
          <xdr:rowOff>819150</xdr:rowOff>
        </xdr:to>
        <xdr:sp macro="" textlink="">
          <xdr:nvSpPr>
            <xdr:cNvPr id="195603" name="Button 19" hidden="1">
              <a:extLst>
                <a:ext uri="{63B3BB69-23CF-44E3-9099-C40C66FF867C}">
                  <a14:compatExt spid="_x0000_s195603"/>
                </a:ext>
                <a:ext uri="{FF2B5EF4-FFF2-40B4-BE49-F238E27FC236}">
                  <a16:creationId xmlns:a16="http://schemas.microsoft.com/office/drawing/2014/main" id="{00000000-0008-0000-2800-000013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1428750</xdr:colOff>
          <xdr:row>0</xdr:row>
          <xdr:rowOff>866775</xdr:rowOff>
        </xdr:from>
        <xdr:to>
          <xdr:col>6</xdr:col>
          <xdr:colOff>723900</xdr:colOff>
          <xdr:row>0</xdr:row>
          <xdr:rowOff>1095375</xdr:rowOff>
        </xdr:to>
        <xdr:sp macro="" textlink="">
          <xdr:nvSpPr>
            <xdr:cNvPr id="195604" name="Button 20" hidden="1">
              <a:extLst>
                <a:ext uri="{63B3BB69-23CF-44E3-9099-C40C66FF867C}">
                  <a14:compatExt spid="_x0000_s195604"/>
                </a:ext>
                <a:ext uri="{FF2B5EF4-FFF2-40B4-BE49-F238E27FC236}">
                  <a16:creationId xmlns:a16="http://schemas.microsoft.com/office/drawing/2014/main" id="{00000000-0008-0000-2800-000014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1466850</xdr:colOff>
          <xdr:row>0</xdr:row>
          <xdr:rowOff>609600</xdr:rowOff>
        </xdr:from>
        <xdr:to>
          <xdr:col>7</xdr:col>
          <xdr:colOff>295275</xdr:colOff>
          <xdr:row>0</xdr:row>
          <xdr:rowOff>819150</xdr:rowOff>
        </xdr:to>
        <xdr:sp macro="" textlink="">
          <xdr:nvSpPr>
            <xdr:cNvPr id="195605" name="Button 21" hidden="1">
              <a:extLst>
                <a:ext uri="{63B3BB69-23CF-44E3-9099-C40C66FF867C}">
                  <a14:compatExt spid="_x0000_s195605"/>
                </a:ext>
                <a:ext uri="{FF2B5EF4-FFF2-40B4-BE49-F238E27FC236}">
                  <a16:creationId xmlns:a16="http://schemas.microsoft.com/office/drawing/2014/main" id="{00000000-0008-0000-2800-000015FC02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1.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66675</xdr:rowOff>
        </xdr:from>
        <xdr:to>
          <xdr:col>1</xdr:col>
          <xdr:colOff>323850</xdr:colOff>
          <xdr:row>3</xdr:row>
          <xdr:rowOff>447675</xdr:rowOff>
        </xdr:to>
        <xdr:sp macro="" textlink="">
          <xdr:nvSpPr>
            <xdr:cNvPr id="196609" name="Button 1" descr="v3 Run" hidden="1">
              <a:extLst>
                <a:ext uri="{63B3BB69-23CF-44E3-9099-C40C66FF867C}">
                  <a14:compatExt spid="_x0000_s196609"/>
                </a:ext>
                <a:ext uri="{FF2B5EF4-FFF2-40B4-BE49-F238E27FC236}">
                  <a16:creationId xmlns:a16="http://schemas.microsoft.com/office/drawing/2014/main" id="{00000000-0008-0000-2900-000001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a:t>
              </a:r>
            </a:p>
            <a:p>
              <a:pPr algn="ctr" rtl="0">
                <a:defRPr sz="1000"/>
              </a:pPr>
              <a:r>
                <a:rPr lang="en-GB" sz="1000" b="0" i="0" u="none" strike="noStrike" baseline="0">
                  <a:solidFill>
                    <a:srgbClr val="000000"/>
                  </a:solidFill>
                  <a:latin typeface="Arial"/>
                  <a:cs typeface="Arial"/>
                </a:rPr>
                <a:t>2</a:t>
              </a:r>
            </a:p>
          </xdr:txBody>
        </xdr:sp>
        <xdr:clientData fPrintsWithSheet="0"/>
      </xdr:twoCellAnchor>
    </mc:Choice>
    <mc:Fallback/>
  </mc:AlternateContent>
  <xdr:twoCellAnchor>
    <xdr:from>
      <xdr:col>0</xdr:col>
      <xdr:colOff>35719</xdr:colOff>
      <xdr:row>0</xdr:row>
      <xdr:rowOff>45245</xdr:rowOff>
    </xdr:from>
    <xdr:to>
      <xdr:col>2</xdr:col>
      <xdr:colOff>1214438</xdr:colOff>
      <xdr:row>0</xdr:row>
      <xdr:rowOff>329645</xdr:rowOff>
    </xdr:to>
    <xdr:sp macro="" textlink="">
      <xdr:nvSpPr>
        <xdr:cNvPr id="3" name="Rectangle 2">
          <a:extLst>
            <a:ext uri="{FF2B5EF4-FFF2-40B4-BE49-F238E27FC236}">
              <a16:creationId xmlns:a16="http://schemas.microsoft.com/office/drawing/2014/main" id="{00000000-0008-0000-2900-000003000000}"/>
            </a:ext>
          </a:extLst>
        </xdr:cNvPr>
        <xdr:cNvSpPr/>
      </xdr:nvSpPr>
      <xdr:spPr>
        <a:xfrm>
          <a:off x="35719" y="45245"/>
          <a:ext cx="2397919" cy="2844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Test</a:t>
          </a:r>
          <a:r>
            <a:rPr lang="en-GB" sz="1100" b="1" baseline="0"/>
            <a:t> 2</a:t>
          </a:r>
          <a:endParaRPr lang="en-GB" sz="1100" b="1"/>
        </a:p>
      </xdr:txBody>
    </xdr:sp>
    <xdr:clientData/>
  </xdr:twoCellAnchor>
  <mc:AlternateContent xmlns:mc="http://schemas.openxmlformats.org/markup-compatibility/2006">
    <mc:Choice xmlns:a14="http://schemas.microsoft.com/office/drawing/2010/main" Requires="a14">
      <xdr:twoCellAnchor>
        <xdr:from>
          <xdr:col>1</xdr:col>
          <xdr:colOff>114300</xdr:colOff>
          <xdr:row>0</xdr:row>
          <xdr:rowOff>838200</xdr:rowOff>
        </xdr:from>
        <xdr:to>
          <xdr:col>1</xdr:col>
          <xdr:colOff>438150</xdr:colOff>
          <xdr:row>0</xdr:row>
          <xdr:rowOff>1057275</xdr:rowOff>
        </xdr:to>
        <xdr:sp macro="" textlink="">
          <xdr:nvSpPr>
            <xdr:cNvPr id="196610" name="Button 2" hidden="1">
              <a:extLst>
                <a:ext uri="{63B3BB69-23CF-44E3-9099-C40C66FF867C}">
                  <a14:compatExt spid="_x0000_s196610"/>
                </a:ext>
                <a:ext uri="{FF2B5EF4-FFF2-40B4-BE49-F238E27FC236}">
                  <a16:creationId xmlns:a16="http://schemas.microsoft.com/office/drawing/2014/main" id="{00000000-0008-0000-2900-000002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495300</xdr:colOff>
          <xdr:row>0</xdr:row>
          <xdr:rowOff>838200</xdr:rowOff>
        </xdr:from>
        <xdr:to>
          <xdr:col>2</xdr:col>
          <xdr:colOff>200025</xdr:colOff>
          <xdr:row>0</xdr:row>
          <xdr:rowOff>1057275</xdr:rowOff>
        </xdr:to>
        <xdr:sp macro="" textlink="">
          <xdr:nvSpPr>
            <xdr:cNvPr id="196611" name="Button 3" hidden="1">
              <a:extLst>
                <a:ext uri="{63B3BB69-23CF-44E3-9099-C40C66FF867C}">
                  <a14:compatExt spid="_x0000_s196611"/>
                </a:ext>
                <a:ext uri="{FF2B5EF4-FFF2-40B4-BE49-F238E27FC236}">
                  <a16:creationId xmlns:a16="http://schemas.microsoft.com/office/drawing/2014/main" id="{00000000-0008-0000-2900-000003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838200</xdr:rowOff>
        </xdr:from>
        <xdr:to>
          <xdr:col>2</xdr:col>
          <xdr:colOff>800100</xdr:colOff>
          <xdr:row>0</xdr:row>
          <xdr:rowOff>1057275</xdr:rowOff>
        </xdr:to>
        <xdr:sp macro="" textlink="">
          <xdr:nvSpPr>
            <xdr:cNvPr id="196612" name="Button 4" hidden="1">
              <a:extLst>
                <a:ext uri="{63B3BB69-23CF-44E3-9099-C40C66FF867C}">
                  <a14:compatExt spid="_x0000_s196612"/>
                </a:ext>
                <a:ext uri="{FF2B5EF4-FFF2-40B4-BE49-F238E27FC236}">
                  <a16:creationId xmlns:a16="http://schemas.microsoft.com/office/drawing/2014/main" id="{00000000-0008-0000-2900-000004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114300</xdr:colOff>
          <xdr:row>0</xdr:row>
          <xdr:rowOff>838200</xdr:rowOff>
        </xdr:from>
        <xdr:to>
          <xdr:col>1</xdr:col>
          <xdr:colOff>66675</xdr:colOff>
          <xdr:row>0</xdr:row>
          <xdr:rowOff>1057275</xdr:rowOff>
        </xdr:to>
        <xdr:sp macro="" textlink="">
          <xdr:nvSpPr>
            <xdr:cNvPr id="196613" name="Button 5" hidden="1">
              <a:extLst>
                <a:ext uri="{63B3BB69-23CF-44E3-9099-C40C66FF867C}">
                  <a14:compatExt spid="_x0000_s196613"/>
                </a:ext>
                <a:ext uri="{FF2B5EF4-FFF2-40B4-BE49-F238E27FC236}">
                  <a16:creationId xmlns:a16="http://schemas.microsoft.com/office/drawing/2014/main" id="{00000000-0008-0000-2900-000005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857250</xdr:colOff>
          <xdr:row>0</xdr:row>
          <xdr:rowOff>838200</xdr:rowOff>
        </xdr:from>
        <xdr:to>
          <xdr:col>2</xdr:col>
          <xdr:colOff>1200150</xdr:colOff>
          <xdr:row>0</xdr:row>
          <xdr:rowOff>1057275</xdr:rowOff>
        </xdr:to>
        <xdr:sp macro="" textlink="">
          <xdr:nvSpPr>
            <xdr:cNvPr id="196614" name="Button 6" hidden="1">
              <a:extLst>
                <a:ext uri="{63B3BB69-23CF-44E3-9099-C40C66FF867C}">
                  <a14:compatExt spid="_x0000_s196614"/>
                </a:ext>
                <a:ext uri="{FF2B5EF4-FFF2-40B4-BE49-F238E27FC236}">
                  <a16:creationId xmlns:a16="http://schemas.microsoft.com/office/drawing/2014/main" id="{00000000-0008-0000-2900-000006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9525</xdr:colOff>
          <xdr:row>0</xdr:row>
          <xdr:rowOff>838200</xdr:rowOff>
        </xdr:from>
        <xdr:to>
          <xdr:col>3</xdr:col>
          <xdr:colOff>819150</xdr:colOff>
          <xdr:row>0</xdr:row>
          <xdr:rowOff>1057275</xdr:rowOff>
        </xdr:to>
        <xdr:sp macro="" textlink="">
          <xdr:nvSpPr>
            <xdr:cNvPr id="196615" name="Button 7" hidden="1">
              <a:extLst>
                <a:ext uri="{63B3BB69-23CF-44E3-9099-C40C66FF867C}">
                  <a14:compatExt spid="_x0000_s196615"/>
                </a:ext>
                <a:ext uri="{FF2B5EF4-FFF2-40B4-BE49-F238E27FC236}">
                  <a16:creationId xmlns:a16="http://schemas.microsoft.com/office/drawing/2014/main" id="{00000000-0008-0000-2900-000007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866775</xdr:colOff>
          <xdr:row>0</xdr:row>
          <xdr:rowOff>838200</xdr:rowOff>
        </xdr:from>
        <xdr:to>
          <xdr:col>3</xdr:col>
          <xdr:colOff>1323975</xdr:colOff>
          <xdr:row>0</xdr:row>
          <xdr:rowOff>1057275</xdr:rowOff>
        </xdr:to>
        <xdr:sp macro="" textlink="">
          <xdr:nvSpPr>
            <xdr:cNvPr id="196616" name="Button 8" hidden="1">
              <a:extLst>
                <a:ext uri="{63B3BB69-23CF-44E3-9099-C40C66FF867C}">
                  <a14:compatExt spid="_x0000_s196616"/>
                </a:ext>
                <a:ext uri="{FF2B5EF4-FFF2-40B4-BE49-F238E27FC236}">
                  <a16:creationId xmlns:a16="http://schemas.microsoft.com/office/drawing/2014/main" id="{00000000-0008-0000-2900-000008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1352550</xdr:colOff>
          <xdr:row>0</xdr:row>
          <xdr:rowOff>838200</xdr:rowOff>
        </xdr:from>
        <xdr:to>
          <xdr:col>4</xdr:col>
          <xdr:colOff>361950</xdr:colOff>
          <xdr:row>0</xdr:row>
          <xdr:rowOff>1057275</xdr:rowOff>
        </xdr:to>
        <xdr:sp macro="" textlink="">
          <xdr:nvSpPr>
            <xdr:cNvPr id="196617" name="Button 9" hidden="1">
              <a:extLst>
                <a:ext uri="{63B3BB69-23CF-44E3-9099-C40C66FF867C}">
                  <a14:compatExt spid="_x0000_s196617"/>
                </a:ext>
                <a:ext uri="{FF2B5EF4-FFF2-40B4-BE49-F238E27FC236}">
                  <a16:creationId xmlns:a16="http://schemas.microsoft.com/office/drawing/2014/main" id="{00000000-0008-0000-2900-000009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390525</xdr:colOff>
          <xdr:row>0</xdr:row>
          <xdr:rowOff>838200</xdr:rowOff>
        </xdr:from>
        <xdr:to>
          <xdr:col>4</xdr:col>
          <xdr:colOff>857250</xdr:colOff>
          <xdr:row>0</xdr:row>
          <xdr:rowOff>1057275</xdr:rowOff>
        </xdr:to>
        <xdr:sp macro="" textlink="">
          <xdr:nvSpPr>
            <xdr:cNvPr id="196618" name="Button 10" hidden="1">
              <a:extLst>
                <a:ext uri="{63B3BB69-23CF-44E3-9099-C40C66FF867C}">
                  <a14:compatExt spid="_x0000_s196618"/>
                </a:ext>
                <a:ext uri="{FF2B5EF4-FFF2-40B4-BE49-F238E27FC236}">
                  <a16:creationId xmlns:a16="http://schemas.microsoft.com/office/drawing/2014/main" id="{00000000-0008-0000-2900-00000A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885825</xdr:colOff>
          <xdr:row>0</xdr:row>
          <xdr:rowOff>838200</xdr:rowOff>
        </xdr:from>
        <xdr:to>
          <xdr:col>4</xdr:col>
          <xdr:colOff>1400175</xdr:colOff>
          <xdr:row>0</xdr:row>
          <xdr:rowOff>1057275</xdr:rowOff>
        </xdr:to>
        <xdr:sp macro="" textlink="">
          <xdr:nvSpPr>
            <xdr:cNvPr id="196619" name="Button 11" hidden="1">
              <a:extLst>
                <a:ext uri="{63B3BB69-23CF-44E3-9099-C40C66FF867C}">
                  <a14:compatExt spid="_x0000_s196619"/>
                </a:ext>
                <a:ext uri="{FF2B5EF4-FFF2-40B4-BE49-F238E27FC236}">
                  <a16:creationId xmlns:a16="http://schemas.microsoft.com/office/drawing/2014/main" id="{00000000-0008-0000-2900-00000B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1428750</xdr:colOff>
          <xdr:row>0</xdr:row>
          <xdr:rowOff>838200</xdr:rowOff>
        </xdr:from>
        <xdr:to>
          <xdr:col>5</xdr:col>
          <xdr:colOff>1152525</xdr:colOff>
          <xdr:row>0</xdr:row>
          <xdr:rowOff>1057275</xdr:rowOff>
        </xdr:to>
        <xdr:sp macro="" textlink="">
          <xdr:nvSpPr>
            <xdr:cNvPr id="196620" name="Button 12" hidden="1">
              <a:extLst>
                <a:ext uri="{63B3BB69-23CF-44E3-9099-C40C66FF867C}">
                  <a14:compatExt spid="_x0000_s196620"/>
                </a:ext>
                <a:ext uri="{FF2B5EF4-FFF2-40B4-BE49-F238E27FC236}">
                  <a16:creationId xmlns:a16="http://schemas.microsoft.com/office/drawing/2014/main" id="{00000000-0008-0000-2900-00000C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1181100</xdr:colOff>
          <xdr:row>0</xdr:row>
          <xdr:rowOff>838200</xdr:rowOff>
        </xdr:from>
        <xdr:to>
          <xdr:col>5</xdr:col>
          <xdr:colOff>1790700</xdr:colOff>
          <xdr:row>0</xdr:row>
          <xdr:rowOff>1057275</xdr:rowOff>
        </xdr:to>
        <xdr:sp macro="" textlink="">
          <xdr:nvSpPr>
            <xdr:cNvPr id="196621" name="Button 13" hidden="1">
              <a:extLst>
                <a:ext uri="{63B3BB69-23CF-44E3-9099-C40C66FF867C}">
                  <a14:compatExt spid="_x0000_s196621"/>
                </a:ext>
                <a:ext uri="{FF2B5EF4-FFF2-40B4-BE49-F238E27FC236}">
                  <a16:creationId xmlns:a16="http://schemas.microsoft.com/office/drawing/2014/main" id="{00000000-0008-0000-2900-00000D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419100</xdr:colOff>
          <xdr:row>0</xdr:row>
          <xdr:rowOff>542925</xdr:rowOff>
        </xdr:from>
        <xdr:to>
          <xdr:col>2</xdr:col>
          <xdr:colOff>695325</xdr:colOff>
          <xdr:row>0</xdr:row>
          <xdr:rowOff>781050</xdr:rowOff>
        </xdr:to>
        <xdr:sp macro="" textlink="">
          <xdr:nvSpPr>
            <xdr:cNvPr id="196622" name="Button 14" hidden="1">
              <a:extLst>
                <a:ext uri="{63B3BB69-23CF-44E3-9099-C40C66FF867C}">
                  <a14:compatExt spid="_x0000_s196622"/>
                </a:ext>
                <a:ext uri="{FF2B5EF4-FFF2-40B4-BE49-F238E27FC236}">
                  <a16:creationId xmlns:a16="http://schemas.microsoft.com/office/drawing/2014/main" id="{00000000-0008-0000-2900-00000E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400050</xdr:colOff>
          <xdr:row>0</xdr:row>
          <xdr:rowOff>1095375</xdr:rowOff>
        </xdr:from>
        <xdr:to>
          <xdr:col>2</xdr:col>
          <xdr:colOff>676275</xdr:colOff>
          <xdr:row>0</xdr:row>
          <xdr:rowOff>1333500</xdr:rowOff>
        </xdr:to>
        <xdr:sp macro="" textlink="">
          <xdr:nvSpPr>
            <xdr:cNvPr id="196623" name="Button 15" hidden="1">
              <a:extLst>
                <a:ext uri="{63B3BB69-23CF-44E3-9099-C40C66FF867C}">
                  <a14:compatExt spid="_x0000_s196623"/>
                </a:ext>
                <a:ext uri="{FF2B5EF4-FFF2-40B4-BE49-F238E27FC236}">
                  <a16:creationId xmlns:a16="http://schemas.microsoft.com/office/drawing/2014/main" id="{00000000-0008-0000-2900-00000F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209550</xdr:colOff>
          <xdr:row>0</xdr:row>
          <xdr:rowOff>561975</xdr:rowOff>
        </xdr:from>
        <xdr:to>
          <xdr:col>4</xdr:col>
          <xdr:colOff>628650</xdr:colOff>
          <xdr:row>0</xdr:row>
          <xdr:rowOff>781050</xdr:rowOff>
        </xdr:to>
        <xdr:sp macro="" textlink="">
          <xdr:nvSpPr>
            <xdr:cNvPr id="196624" name="Button 16" hidden="1">
              <a:extLst>
                <a:ext uri="{63B3BB69-23CF-44E3-9099-C40C66FF867C}">
                  <a14:compatExt spid="_x0000_s196624"/>
                </a:ext>
                <a:ext uri="{FF2B5EF4-FFF2-40B4-BE49-F238E27FC236}">
                  <a16:creationId xmlns:a16="http://schemas.microsoft.com/office/drawing/2014/main" id="{00000000-0008-0000-2900-000010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676275</xdr:colOff>
          <xdr:row>0</xdr:row>
          <xdr:rowOff>561975</xdr:rowOff>
        </xdr:from>
        <xdr:to>
          <xdr:col>5</xdr:col>
          <xdr:colOff>57150</xdr:colOff>
          <xdr:row>0</xdr:row>
          <xdr:rowOff>781050</xdr:rowOff>
        </xdr:to>
        <xdr:sp macro="" textlink="">
          <xdr:nvSpPr>
            <xdr:cNvPr id="196625" name="Button 17" hidden="1">
              <a:extLst>
                <a:ext uri="{63B3BB69-23CF-44E3-9099-C40C66FF867C}">
                  <a14:compatExt spid="_x0000_s196625"/>
                </a:ext>
                <a:ext uri="{FF2B5EF4-FFF2-40B4-BE49-F238E27FC236}">
                  <a16:creationId xmlns:a16="http://schemas.microsoft.com/office/drawing/2014/main" id="{00000000-0008-0000-2900-000011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95250</xdr:colOff>
          <xdr:row>0</xdr:row>
          <xdr:rowOff>561975</xdr:rowOff>
        </xdr:from>
        <xdr:to>
          <xdr:col>5</xdr:col>
          <xdr:colOff>790575</xdr:colOff>
          <xdr:row>0</xdr:row>
          <xdr:rowOff>781050</xdr:rowOff>
        </xdr:to>
        <xdr:sp macro="" textlink="">
          <xdr:nvSpPr>
            <xdr:cNvPr id="196626" name="Button 18" hidden="1">
              <a:extLst>
                <a:ext uri="{63B3BB69-23CF-44E3-9099-C40C66FF867C}">
                  <a14:compatExt spid="_x0000_s196626"/>
                </a:ext>
                <a:ext uri="{FF2B5EF4-FFF2-40B4-BE49-F238E27FC236}">
                  <a16:creationId xmlns:a16="http://schemas.microsoft.com/office/drawing/2014/main" id="{00000000-0008-0000-2900-000012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847725</xdr:colOff>
          <xdr:row>0</xdr:row>
          <xdr:rowOff>561975</xdr:rowOff>
        </xdr:from>
        <xdr:to>
          <xdr:col>5</xdr:col>
          <xdr:colOff>1781175</xdr:colOff>
          <xdr:row>0</xdr:row>
          <xdr:rowOff>781050</xdr:rowOff>
        </xdr:to>
        <xdr:sp macro="" textlink="">
          <xdr:nvSpPr>
            <xdr:cNvPr id="196627" name="Button 19" hidden="1">
              <a:extLst>
                <a:ext uri="{63B3BB69-23CF-44E3-9099-C40C66FF867C}">
                  <a14:compatExt spid="_x0000_s196627"/>
                </a:ext>
                <a:ext uri="{FF2B5EF4-FFF2-40B4-BE49-F238E27FC236}">
                  <a16:creationId xmlns:a16="http://schemas.microsoft.com/office/drawing/2014/main" id="{00000000-0008-0000-2900-000013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xdr:twoCellAnchor>
    <xdr:from>
      <xdr:col>6</xdr:col>
      <xdr:colOff>0</xdr:colOff>
      <xdr:row>0</xdr:row>
      <xdr:rowOff>0</xdr:rowOff>
    </xdr:from>
    <xdr:to>
      <xdr:col>10</xdr:col>
      <xdr:colOff>287452</xdr:colOff>
      <xdr:row>0</xdr:row>
      <xdr:rowOff>1285875</xdr:rowOff>
    </xdr:to>
    <xdr:sp macro="" textlink="">
      <xdr:nvSpPr>
        <xdr:cNvPr id="23" name="Rectangle 22">
          <a:extLst>
            <a:ext uri="{FF2B5EF4-FFF2-40B4-BE49-F238E27FC236}">
              <a16:creationId xmlns:a16="http://schemas.microsoft.com/office/drawing/2014/main" id="{00000000-0008-0000-2900-000017000000}"/>
            </a:ext>
          </a:extLst>
        </xdr:cNvPr>
        <xdr:cNvSpPr/>
      </xdr:nvSpPr>
      <xdr:spPr>
        <a:xfrm>
          <a:off x="10703719" y="0"/>
          <a:ext cx="3537858" cy="1285875"/>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"screening 2" button to run screening test 2</a:t>
          </a:r>
          <a:r>
            <a:rPr lang="en-GB" sz="1100">
              <a:solidFill>
                <a:schemeClr val="bg1"/>
              </a:solidFill>
              <a:effectLst/>
              <a:latin typeface="+mn-lt"/>
              <a:ea typeface="+mn-ea"/>
              <a:cs typeface="+mn-cs"/>
            </a:rPr>
            <a:t>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screening test 1 and then 2. </a:t>
          </a:r>
          <a:r>
            <a:rPr lang="en-GB" sz="1100">
              <a:solidFill>
                <a:schemeClr val="bg1"/>
              </a:solidFill>
            </a:rPr>
            <a:t>. </a:t>
          </a:r>
        </a:p>
        <a:p>
          <a:pPr algn="ctr"/>
          <a:r>
            <a:rPr lang="en-GB" sz="1100">
              <a:solidFill>
                <a:schemeClr val="bg1"/>
              </a:solidFill>
            </a:rPr>
            <a:t>Add a modelled PC value to the "Modelled PC (avg)" and (max) if relevant.</a:t>
          </a:r>
        </a:p>
      </xdr:txBody>
    </xdr:sp>
    <xdr:clientData/>
  </xdr:twoCellAnchor>
  <mc:AlternateContent xmlns:mc="http://schemas.openxmlformats.org/markup-compatibility/2006">
    <mc:Choice xmlns:a14="http://schemas.microsoft.com/office/drawing/2010/main" Requires="a14">
      <xdr:twoCellAnchor>
        <xdr:from>
          <xdr:col>5</xdr:col>
          <xdr:colOff>1847850</xdr:colOff>
          <xdr:row>0</xdr:row>
          <xdr:rowOff>828675</xdr:rowOff>
        </xdr:from>
        <xdr:to>
          <xdr:col>5</xdr:col>
          <xdr:colOff>2781300</xdr:colOff>
          <xdr:row>0</xdr:row>
          <xdr:rowOff>1057275</xdr:rowOff>
        </xdr:to>
        <xdr:sp macro="" textlink="">
          <xdr:nvSpPr>
            <xdr:cNvPr id="196628" name="Button 20" hidden="1">
              <a:extLst>
                <a:ext uri="{63B3BB69-23CF-44E3-9099-C40C66FF867C}">
                  <a14:compatExt spid="_x0000_s196628"/>
                </a:ext>
                <a:ext uri="{FF2B5EF4-FFF2-40B4-BE49-F238E27FC236}">
                  <a16:creationId xmlns:a16="http://schemas.microsoft.com/office/drawing/2014/main" id="{00000000-0008-0000-2900-000014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1847850</xdr:colOff>
          <xdr:row>0</xdr:row>
          <xdr:rowOff>561975</xdr:rowOff>
        </xdr:from>
        <xdr:to>
          <xdr:col>5</xdr:col>
          <xdr:colOff>3371850</xdr:colOff>
          <xdr:row>0</xdr:row>
          <xdr:rowOff>771525</xdr:rowOff>
        </xdr:to>
        <xdr:sp macro="" textlink="">
          <xdr:nvSpPr>
            <xdr:cNvPr id="196629" name="Button 21" hidden="1">
              <a:extLst>
                <a:ext uri="{63B3BB69-23CF-44E3-9099-C40C66FF867C}">
                  <a14:compatExt spid="_x0000_s196629"/>
                </a:ext>
                <a:ext uri="{FF2B5EF4-FFF2-40B4-BE49-F238E27FC236}">
                  <a16:creationId xmlns:a16="http://schemas.microsoft.com/office/drawing/2014/main" id="{00000000-0008-0000-2900-0000150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2.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266700</xdr:colOff>
          <xdr:row>3</xdr:row>
          <xdr:rowOff>57150</xdr:rowOff>
        </xdr:from>
        <xdr:to>
          <xdr:col>1</xdr:col>
          <xdr:colOff>333375</xdr:colOff>
          <xdr:row>3</xdr:row>
          <xdr:rowOff>438150</xdr:rowOff>
        </xdr:to>
        <xdr:sp macro="" textlink="">
          <xdr:nvSpPr>
            <xdr:cNvPr id="197633" name="Button 1" descr="v3 Run" hidden="1">
              <a:extLst>
                <a:ext uri="{63B3BB69-23CF-44E3-9099-C40C66FF867C}">
                  <a14:compatExt spid="_x0000_s197633"/>
                </a:ext>
                <a:ext uri="{FF2B5EF4-FFF2-40B4-BE49-F238E27FC236}">
                  <a16:creationId xmlns:a16="http://schemas.microsoft.com/office/drawing/2014/main" id="{00000000-0008-0000-2A00-000001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3, 4</a:t>
              </a:r>
            </a:p>
          </xdr:txBody>
        </xdr:sp>
        <xdr:clientData fPrintsWithSheet="0"/>
      </xdr:twoCellAnchor>
    </mc:Choice>
    <mc:Fallback/>
  </mc:AlternateContent>
  <xdr:twoCellAnchor>
    <xdr:from>
      <xdr:col>5</xdr:col>
      <xdr:colOff>3726656</xdr:colOff>
      <xdr:row>0</xdr:row>
      <xdr:rowOff>122463</xdr:rowOff>
    </xdr:from>
    <xdr:to>
      <xdr:col>11</xdr:col>
      <xdr:colOff>690562</xdr:colOff>
      <xdr:row>0</xdr:row>
      <xdr:rowOff>1023937</xdr:rowOff>
    </xdr:to>
    <xdr:sp macro="" textlink="">
      <xdr:nvSpPr>
        <xdr:cNvPr id="3" name="Rectangle 2">
          <a:extLst>
            <a:ext uri="{FF2B5EF4-FFF2-40B4-BE49-F238E27FC236}">
              <a16:creationId xmlns:a16="http://schemas.microsoft.com/office/drawing/2014/main" id="{00000000-0008-0000-2A00-000003000000}"/>
            </a:ext>
          </a:extLst>
        </xdr:cNvPr>
        <xdr:cNvSpPr/>
      </xdr:nvSpPr>
      <xdr:spPr>
        <a:xfrm>
          <a:off x="9203531" y="122463"/>
          <a:ext cx="4953000" cy="901474"/>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t"/>
        <a:lstStyle/>
        <a:p>
          <a:pPr algn="l"/>
          <a:r>
            <a:rPr lang="en-GB" sz="1100">
              <a:solidFill>
                <a:schemeClr val="bg1"/>
              </a:solidFill>
            </a:rPr>
            <a:t>Click on the "screening 3" button to run screening test 3. </a:t>
          </a:r>
          <a:r>
            <a:rPr lang="en-GB" sz="1100">
              <a:solidFill>
                <a:schemeClr val="bg1"/>
              </a:solidFill>
              <a:effectLst/>
              <a:latin typeface="+mn-lt"/>
              <a:ea typeface="+mn-ea"/>
              <a:cs typeface="+mn-cs"/>
            </a:rPr>
            <a:t>If you modify anything from the Input table (Receiving</a:t>
          </a:r>
          <a:r>
            <a:rPr lang="en-GB" sz="1100" baseline="0">
              <a:solidFill>
                <a:schemeClr val="bg1"/>
              </a:solidFill>
              <a:effectLst/>
              <a:latin typeface="+mn-lt"/>
              <a:ea typeface="+mn-ea"/>
              <a:cs typeface="+mn-cs"/>
            </a:rPr>
            <a:t> water bodies and release points)</a:t>
          </a:r>
          <a:r>
            <a:rPr lang="en-GB" sz="1100">
              <a:solidFill>
                <a:schemeClr val="bg1"/>
              </a:solidFill>
              <a:effectLst/>
              <a:latin typeface="+mn-lt"/>
              <a:ea typeface="+mn-ea"/>
              <a:cs typeface="+mn-cs"/>
            </a:rPr>
            <a:t>, please rerun screening test 1 and then 2 and 3</a:t>
          </a:r>
          <a:r>
            <a:rPr lang="en-GB" sz="1100">
              <a:solidFill>
                <a:schemeClr val="bg1"/>
              </a:solidFill>
            </a:rPr>
            <a:t>. </a:t>
          </a:r>
        </a:p>
        <a:p>
          <a:pPr algn="l"/>
          <a:r>
            <a:rPr lang="en-GB" sz="1100">
              <a:solidFill>
                <a:schemeClr val="bg1"/>
              </a:solidFill>
            </a:rPr>
            <a:t>Add the background concentration.</a:t>
          </a:r>
        </a:p>
      </xdr:txBody>
    </xdr:sp>
    <xdr:clientData/>
  </xdr:twoCellAnchor>
  <xdr:twoCellAnchor>
    <xdr:from>
      <xdr:col>0</xdr:col>
      <xdr:colOff>47624</xdr:colOff>
      <xdr:row>0</xdr:row>
      <xdr:rowOff>47625</xdr:rowOff>
    </xdr:from>
    <xdr:to>
      <xdr:col>2</xdr:col>
      <xdr:colOff>1190625</xdr:colOff>
      <xdr:row>0</xdr:row>
      <xdr:rowOff>332025</xdr:rowOff>
    </xdr:to>
    <xdr:sp macro="" textlink="">
      <xdr:nvSpPr>
        <xdr:cNvPr id="4" name="Rectangle 3">
          <a:extLst>
            <a:ext uri="{FF2B5EF4-FFF2-40B4-BE49-F238E27FC236}">
              <a16:creationId xmlns:a16="http://schemas.microsoft.com/office/drawing/2014/main" id="{00000000-0008-0000-2A00-000004000000}"/>
            </a:ext>
          </a:extLst>
        </xdr:cNvPr>
        <xdr:cNvSpPr/>
      </xdr:nvSpPr>
      <xdr:spPr>
        <a:xfrm>
          <a:off x="47624" y="47625"/>
          <a:ext cx="2390776" cy="2844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Tests</a:t>
          </a:r>
          <a:r>
            <a:rPr lang="en-GB" sz="1100" b="1" baseline="0"/>
            <a:t> 3, 4A and 4B</a:t>
          </a:r>
          <a:endParaRPr lang="en-GB" sz="1100" b="1"/>
        </a:p>
      </xdr:txBody>
    </xdr:sp>
    <xdr:clientData/>
  </xdr:twoCellAnchor>
  <mc:AlternateContent xmlns:mc="http://schemas.openxmlformats.org/markup-compatibility/2006">
    <mc:Choice xmlns:a14="http://schemas.microsoft.com/office/drawing/2010/main" Requires="a14">
      <xdr:twoCellAnchor>
        <xdr:from>
          <xdr:col>1</xdr:col>
          <xdr:colOff>142875</xdr:colOff>
          <xdr:row>0</xdr:row>
          <xdr:rowOff>819150</xdr:rowOff>
        </xdr:from>
        <xdr:to>
          <xdr:col>1</xdr:col>
          <xdr:colOff>466725</xdr:colOff>
          <xdr:row>0</xdr:row>
          <xdr:rowOff>1028700</xdr:rowOff>
        </xdr:to>
        <xdr:sp macro="" textlink="">
          <xdr:nvSpPr>
            <xdr:cNvPr id="197634" name="Button 2" hidden="1">
              <a:extLst>
                <a:ext uri="{63B3BB69-23CF-44E3-9099-C40C66FF867C}">
                  <a14:compatExt spid="_x0000_s197634"/>
                </a:ext>
                <a:ext uri="{FF2B5EF4-FFF2-40B4-BE49-F238E27FC236}">
                  <a16:creationId xmlns:a16="http://schemas.microsoft.com/office/drawing/2014/main" id="{00000000-0008-0000-2A00-000002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523875</xdr:colOff>
          <xdr:row>0</xdr:row>
          <xdr:rowOff>819150</xdr:rowOff>
        </xdr:from>
        <xdr:to>
          <xdr:col>2</xdr:col>
          <xdr:colOff>200025</xdr:colOff>
          <xdr:row>0</xdr:row>
          <xdr:rowOff>1028700</xdr:rowOff>
        </xdr:to>
        <xdr:sp macro="" textlink="">
          <xdr:nvSpPr>
            <xdr:cNvPr id="197635" name="Button 3" hidden="1">
              <a:extLst>
                <a:ext uri="{63B3BB69-23CF-44E3-9099-C40C66FF867C}">
                  <a14:compatExt spid="_x0000_s197635"/>
                </a:ext>
                <a:ext uri="{FF2B5EF4-FFF2-40B4-BE49-F238E27FC236}">
                  <a16:creationId xmlns:a16="http://schemas.microsoft.com/office/drawing/2014/main" id="{00000000-0008-0000-2A00-000003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247650</xdr:colOff>
          <xdr:row>0</xdr:row>
          <xdr:rowOff>819150</xdr:rowOff>
        </xdr:from>
        <xdr:to>
          <xdr:col>2</xdr:col>
          <xdr:colOff>800100</xdr:colOff>
          <xdr:row>0</xdr:row>
          <xdr:rowOff>1028700</xdr:rowOff>
        </xdr:to>
        <xdr:sp macro="" textlink="">
          <xdr:nvSpPr>
            <xdr:cNvPr id="197636" name="Button 4" hidden="1">
              <a:extLst>
                <a:ext uri="{63B3BB69-23CF-44E3-9099-C40C66FF867C}">
                  <a14:compatExt spid="_x0000_s197636"/>
                </a:ext>
                <a:ext uri="{FF2B5EF4-FFF2-40B4-BE49-F238E27FC236}">
                  <a16:creationId xmlns:a16="http://schemas.microsoft.com/office/drawing/2014/main" id="{00000000-0008-0000-2A00-000004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142875</xdr:colOff>
          <xdr:row>0</xdr:row>
          <xdr:rowOff>819150</xdr:rowOff>
        </xdr:from>
        <xdr:to>
          <xdr:col>1</xdr:col>
          <xdr:colOff>95250</xdr:colOff>
          <xdr:row>0</xdr:row>
          <xdr:rowOff>1028700</xdr:rowOff>
        </xdr:to>
        <xdr:sp macro="" textlink="">
          <xdr:nvSpPr>
            <xdr:cNvPr id="197637" name="Button 5" hidden="1">
              <a:extLst>
                <a:ext uri="{63B3BB69-23CF-44E3-9099-C40C66FF867C}">
                  <a14:compatExt spid="_x0000_s197637"/>
                </a:ext>
                <a:ext uri="{FF2B5EF4-FFF2-40B4-BE49-F238E27FC236}">
                  <a16:creationId xmlns:a16="http://schemas.microsoft.com/office/drawing/2014/main" id="{00000000-0008-0000-2A00-000005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857250</xdr:colOff>
          <xdr:row>0</xdr:row>
          <xdr:rowOff>819150</xdr:rowOff>
        </xdr:from>
        <xdr:to>
          <xdr:col>2</xdr:col>
          <xdr:colOff>1200150</xdr:colOff>
          <xdr:row>0</xdr:row>
          <xdr:rowOff>1028700</xdr:rowOff>
        </xdr:to>
        <xdr:sp macro="" textlink="">
          <xdr:nvSpPr>
            <xdr:cNvPr id="197638" name="Button 6" hidden="1">
              <a:extLst>
                <a:ext uri="{63B3BB69-23CF-44E3-9099-C40C66FF867C}">
                  <a14:compatExt spid="_x0000_s197638"/>
                </a:ext>
                <a:ext uri="{FF2B5EF4-FFF2-40B4-BE49-F238E27FC236}">
                  <a16:creationId xmlns:a16="http://schemas.microsoft.com/office/drawing/2014/main" id="{00000000-0008-0000-2A00-000006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1257300</xdr:colOff>
          <xdr:row>0</xdr:row>
          <xdr:rowOff>819150</xdr:rowOff>
        </xdr:from>
        <xdr:to>
          <xdr:col>3</xdr:col>
          <xdr:colOff>762000</xdr:colOff>
          <xdr:row>0</xdr:row>
          <xdr:rowOff>1028700</xdr:rowOff>
        </xdr:to>
        <xdr:sp macro="" textlink="">
          <xdr:nvSpPr>
            <xdr:cNvPr id="197639" name="Button 7" hidden="1">
              <a:extLst>
                <a:ext uri="{63B3BB69-23CF-44E3-9099-C40C66FF867C}">
                  <a14:compatExt spid="_x0000_s197639"/>
                </a:ext>
                <a:ext uri="{FF2B5EF4-FFF2-40B4-BE49-F238E27FC236}">
                  <a16:creationId xmlns:a16="http://schemas.microsoft.com/office/drawing/2014/main" id="{00000000-0008-0000-2A00-000007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809625</xdr:colOff>
          <xdr:row>0</xdr:row>
          <xdr:rowOff>819150</xdr:rowOff>
        </xdr:from>
        <xdr:to>
          <xdr:col>3</xdr:col>
          <xdr:colOff>1266825</xdr:colOff>
          <xdr:row>0</xdr:row>
          <xdr:rowOff>1028700</xdr:rowOff>
        </xdr:to>
        <xdr:sp macro="" textlink="">
          <xdr:nvSpPr>
            <xdr:cNvPr id="197640" name="Button 8" hidden="1">
              <a:extLst>
                <a:ext uri="{63B3BB69-23CF-44E3-9099-C40C66FF867C}">
                  <a14:compatExt spid="_x0000_s197640"/>
                </a:ext>
                <a:ext uri="{FF2B5EF4-FFF2-40B4-BE49-F238E27FC236}">
                  <a16:creationId xmlns:a16="http://schemas.microsoft.com/office/drawing/2014/main" id="{00000000-0008-0000-2A00-000008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1295400</xdr:colOff>
          <xdr:row>0</xdr:row>
          <xdr:rowOff>819150</xdr:rowOff>
        </xdr:from>
        <xdr:to>
          <xdr:col>4</xdr:col>
          <xdr:colOff>276225</xdr:colOff>
          <xdr:row>0</xdr:row>
          <xdr:rowOff>1028700</xdr:rowOff>
        </xdr:to>
        <xdr:sp macro="" textlink="">
          <xdr:nvSpPr>
            <xdr:cNvPr id="197641" name="Button 9" hidden="1">
              <a:extLst>
                <a:ext uri="{63B3BB69-23CF-44E3-9099-C40C66FF867C}">
                  <a14:compatExt spid="_x0000_s197641"/>
                </a:ext>
                <a:ext uri="{FF2B5EF4-FFF2-40B4-BE49-F238E27FC236}">
                  <a16:creationId xmlns:a16="http://schemas.microsoft.com/office/drawing/2014/main" id="{00000000-0008-0000-2A00-000009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304800</xdr:colOff>
          <xdr:row>0</xdr:row>
          <xdr:rowOff>819150</xdr:rowOff>
        </xdr:from>
        <xdr:to>
          <xdr:col>4</xdr:col>
          <xdr:colOff>771525</xdr:colOff>
          <xdr:row>0</xdr:row>
          <xdr:rowOff>1028700</xdr:rowOff>
        </xdr:to>
        <xdr:sp macro="" textlink="">
          <xdr:nvSpPr>
            <xdr:cNvPr id="197642" name="Button 10" hidden="1">
              <a:extLst>
                <a:ext uri="{63B3BB69-23CF-44E3-9099-C40C66FF867C}">
                  <a14:compatExt spid="_x0000_s197642"/>
                </a:ext>
                <a:ext uri="{FF2B5EF4-FFF2-40B4-BE49-F238E27FC236}">
                  <a16:creationId xmlns:a16="http://schemas.microsoft.com/office/drawing/2014/main" id="{00000000-0008-0000-2A00-00000A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800100</xdr:colOff>
          <xdr:row>0</xdr:row>
          <xdr:rowOff>819150</xdr:rowOff>
        </xdr:from>
        <xdr:to>
          <xdr:col>4</xdr:col>
          <xdr:colOff>1314450</xdr:colOff>
          <xdr:row>0</xdr:row>
          <xdr:rowOff>1028700</xdr:rowOff>
        </xdr:to>
        <xdr:sp macro="" textlink="">
          <xdr:nvSpPr>
            <xdr:cNvPr id="197643" name="Button 11" hidden="1">
              <a:extLst>
                <a:ext uri="{63B3BB69-23CF-44E3-9099-C40C66FF867C}">
                  <a14:compatExt spid="_x0000_s197643"/>
                </a:ext>
                <a:ext uri="{FF2B5EF4-FFF2-40B4-BE49-F238E27FC236}">
                  <a16:creationId xmlns:a16="http://schemas.microsoft.com/office/drawing/2014/main" id="{00000000-0008-0000-2A00-00000B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1343025</xdr:colOff>
          <xdr:row>0</xdr:row>
          <xdr:rowOff>819150</xdr:rowOff>
        </xdr:from>
        <xdr:to>
          <xdr:col>5</xdr:col>
          <xdr:colOff>1076325</xdr:colOff>
          <xdr:row>0</xdr:row>
          <xdr:rowOff>1028700</xdr:rowOff>
        </xdr:to>
        <xdr:sp macro="" textlink="">
          <xdr:nvSpPr>
            <xdr:cNvPr id="197644" name="Button 12" hidden="1">
              <a:extLst>
                <a:ext uri="{63B3BB69-23CF-44E3-9099-C40C66FF867C}">
                  <a14:compatExt spid="_x0000_s197644"/>
                </a:ext>
                <a:ext uri="{FF2B5EF4-FFF2-40B4-BE49-F238E27FC236}">
                  <a16:creationId xmlns:a16="http://schemas.microsoft.com/office/drawing/2014/main" id="{00000000-0008-0000-2A00-00000C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1104900</xdr:colOff>
          <xdr:row>0</xdr:row>
          <xdr:rowOff>819150</xdr:rowOff>
        </xdr:from>
        <xdr:to>
          <xdr:col>5</xdr:col>
          <xdr:colOff>1714500</xdr:colOff>
          <xdr:row>0</xdr:row>
          <xdr:rowOff>1028700</xdr:rowOff>
        </xdr:to>
        <xdr:sp macro="" textlink="">
          <xdr:nvSpPr>
            <xdr:cNvPr id="197645" name="Button 13" hidden="1">
              <a:extLst>
                <a:ext uri="{63B3BB69-23CF-44E3-9099-C40C66FF867C}">
                  <a14:compatExt spid="_x0000_s197645"/>
                </a:ext>
                <a:ext uri="{FF2B5EF4-FFF2-40B4-BE49-F238E27FC236}">
                  <a16:creationId xmlns:a16="http://schemas.microsoft.com/office/drawing/2014/main" id="{00000000-0008-0000-2A00-00000D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447675</xdr:colOff>
          <xdr:row>0</xdr:row>
          <xdr:rowOff>523875</xdr:rowOff>
        </xdr:from>
        <xdr:to>
          <xdr:col>2</xdr:col>
          <xdr:colOff>695325</xdr:colOff>
          <xdr:row>0</xdr:row>
          <xdr:rowOff>762000</xdr:rowOff>
        </xdr:to>
        <xdr:sp macro="" textlink="">
          <xdr:nvSpPr>
            <xdr:cNvPr id="197646" name="Button 14" hidden="1">
              <a:extLst>
                <a:ext uri="{63B3BB69-23CF-44E3-9099-C40C66FF867C}">
                  <a14:compatExt spid="_x0000_s197646"/>
                </a:ext>
                <a:ext uri="{FF2B5EF4-FFF2-40B4-BE49-F238E27FC236}">
                  <a16:creationId xmlns:a16="http://schemas.microsoft.com/office/drawing/2014/main" id="{00000000-0008-0000-2A00-00000E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428625</xdr:colOff>
          <xdr:row>0</xdr:row>
          <xdr:rowOff>1066800</xdr:rowOff>
        </xdr:from>
        <xdr:to>
          <xdr:col>2</xdr:col>
          <xdr:colOff>676275</xdr:colOff>
          <xdr:row>0</xdr:row>
          <xdr:rowOff>1304925</xdr:rowOff>
        </xdr:to>
        <xdr:sp macro="" textlink="">
          <xdr:nvSpPr>
            <xdr:cNvPr id="197647" name="Button 15" hidden="1">
              <a:extLst>
                <a:ext uri="{63B3BB69-23CF-44E3-9099-C40C66FF867C}">
                  <a14:compatExt spid="_x0000_s197647"/>
                </a:ext>
                <a:ext uri="{FF2B5EF4-FFF2-40B4-BE49-F238E27FC236}">
                  <a16:creationId xmlns:a16="http://schemas.microsoft.com/office/drawing/2014/main" id="{00000000-0008-0000-2A00-00000F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123825</xdr:colOff>
          <xdr:row>0</xdr:row>
          <xdr:rowOff>542925</xdr:rowOff>
        </xdr:from>
        <xdr:to>
          <xdr:col>4</xdr:col>
          <xdr:colOff>542925</xdr:colOff>
          <xdr:row>0</xdr:row>
          <xdr:rowOff>762000</xdr:rowOff>
        </xdr:to>
        <xdr:sp macro="" textlink="">
          <xdr:nvSpPr>
            <xdr:cNvPr id="197648" name="Button 16" hidden="1">
              <a:extLst>
                <a:ext uri="{63B3BB69-23CF-44E3-9099-C40C66FF867C}">
                  <a14:compatExt spid="_x0000_s197648"/>
                </a:ext>
                <a:ext uri="{FF2B5EF4-FFF2-40B4-BE49-F238E27FC236}">
                  <a16:creationId xmlns:a16="http://schemas.microsoft.com/office/drawing/2014/main" id="{00000000-0008-0000-2A00-000010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590550</xdr:colOff>
          <xdr:row>0</xdr:row>
          <xdr:rowOff>542925</xdr:rowOff>
        </xdr:from>
        <xdr:to>
          <xdr:col>4</xdr:col>
          <xdr:colOff>1409700</xdr:colOff>
          <xdr:row>0</xdr:row>
          <xdr:rowOff>762000</xdr:rowOff>
        </xdr:to>
        <xdr:sp macro="" textlink="">
          <xdr:nvSpPr>
            <xdr:cNvPr id="197649" name="Button 17" hidden="1">
              <a:extLst>
                <a:ext uri="{63B3BB69-23CF-44E3-9099-C40C66FF867C}">
                  <a14:compatExt spid="_x0000_s197649"/>
                </a:ext>
                <a:ext uri="{FF2B5EF4-FFF2-40B4-BE49-F238E27FC236}">
                  <a16:creationId xmlns:a16="http://schemas.microsoft.com/office/drawing/2014/main" id="{00000000-0008-0000-2A00-000011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19050</xdr:colOff>
          <xdr:row>0</xdr:row>
          <xdr:rowOff>542925</xdr:rowOff>
        </xdr:from>
        <xdr:to>
          <xdr:col>5</xdr:col>
          <xdr:colOff>714375</xdr:colOff>
          <xdr:row>0</xdr:row>
          <xdr:rowOff>762000</xdr:rowOff>
        </xdr:to>
        <xdr:sp macro="" textlink="">
          <xdr:nvSpPr>
            <xdr:cNvPr id="197650" name="Button 18" hidden="1">
              <a:extLst>
                <a:ext uri="{63B3BB69-23CF-44E3-9099-C40C66FF867C}">
                  <a14:compatExt spid="_x0000_s197650"/>
                </a:ext>
                <a:ext uri="{FF2B5EF4-FFF2-40B4-BE49-F238E27FC236}">
                  <a16:creationId xmlns:a16="http://schemas.microsoft.com/office/drawing/2014/main" id="{00000000-0008-0000-2A00-000012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771525</xdr:colOff>
          <xdr:row>0</xdr:row>
          <xdr:rowOff>542925</xdr:rowOff>
        </xdr:from>
        <xdr:to>
          <xdr:col>5</xdr:col>
          <xdr:colOff>1704975</xdr:colOff>
          <xdr:row>0</xdr:row>
          <xdr:rowOff>762000</xdr:rowOff>
        </xdr:to>
        <xdr:sp macro="" textlink="">
          <xdr:nvSpPr>
            <xdr:cNvPr id="197651" name="Button 19" hidden="1">
              <a:extLst>
                <a:ext uri="{63B3BB69-23CF-44E3-9099-C40C66FF867C}">
                  <a14:compatExt spid="_x0000_s197651"/>
                </a:ext>
                <a:ext uri="{FF2B5EF4-FFF2-40B4-BE49-F238E27FC236}">
                  <a16:creationId xmlns:a16="http://schemas.microsoft.com/office/drawing/2014/main" id="{00000000-0008-0000-2A00-000013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1743075</xdr:colOff>
          <xdr:row>0</xdr:row>
          <xdr:rowOff>809625</xdr:rowOff>
        </xdr:from>
        <xdr:to>
          <xdr:col>5</xdr:col>
          <xdr:colOff>2686050</xdr:colOff>
          <xdr:row>0</xdr:row>
          <xdr:rowOff>1038225</xdr:rowOff>
        </xdr:to>
        <xdr:sp macro="" textlink="">
          <xdr:nvSpPr>
            <xdr:cNvPr id="197652" name="Button 20" hidden="1">
              <a:extLst>
                <a:ext uri="{63B3BB69-23CF-44E3-9099-C40C66FF867C}">
                  <a14:compatExt spid="_x0000_s197652"/>
                </a:ext>
                <a:ext uri="{FF2B5EF4-FFF2-40B4-BE49-F238E27FC236}">
                  <a16:creationId xmlns:a16="http://schemas.microsoft.com/office/drawing/2014/main" id="{00000000-0008-0000-2A00-000014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1762125</xdr:colOff>
          <xdr:row>0</xdr:row>
          <xdr:rowOff>542925</xdr:rowOff>
        </xdr:from>
        <xdr:to>
          <xdr:col>5</xdr:col>
          <xdr:colOff>3286125</xdr:colOff>
          <xdr:row>0</xdr:row>
          <xdr:rowOff>752475</xdr:rowOff>
        </xdr:to>
        <xdr:sp macro="" textlink="">
          <xdr:nvSpPr>
            <xdr:cNvPr id="197653" name="Button 21" hidden="1">
              <a:extLst>
                <a:ext uri="{63B3BB69-23CF-44E3-9099-C40C66FF867C}">
                  <a14:compatExt spid="_x0000_s197653"/>
                </a:ext>
                <a:ext uri="{FF2B5EF4-FFF2-40B4-BE49-F238E27FC236}">
                  <a16:creationId xmlns:a16="http://schemas.microsoft.com/office/drawing/2014/main" id="{00000000-0008-0000-2A00-0000150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3.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152400</xdr:colOff>
          <xdr:row>3</xdr:row>
          <xdr:rowOff>38100</xdr:rowOff>
        </xdr:from>
        <xdr:to>
          <xdr:col>1</xdr:col>
          <xdr:colOff>352425</xdr:colOff>
          <xdr:row>3</xdr:row>
          <xdr:rowOff>238125</xdr:rowOff>
        </xdr:to>
        <xdr:sp macro="" textlink="">
          <xdr:nvSpPr>
            <xdr:cNvPr id="198657" name="Button 1" descr="v3 Run" hidden="1">
              <a:extLst>
                <a:ext uri="{63B3BB69-23CF-44E3-9099-C40C66FF867C}">
                  <a14:compatExt spid="_x0000_s198657"/>
                </a:ext>
                <a:ext uri="{FF2B5EF4-FFF2-40B4-BE49-F238E27FC236}">
                  <a16:creationId xmlns:a16="http://schemas.microsoft.com/office/drawing/2014/main" id="{00000000-0008-0000-2B00-000001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Test 5A</a:t>
              </a:r>
            </a:p>
          </xdr:txBody>
        </xdr:sp>
        <xdr:clientData fPrintsWithSheet="0"/>
      </xdr:twoCellAnchor>
    </mc:Choice>
    <mc:Fallback/>
  </mc:AlternateContent>
  <xdr:twoCellAnchor>
    <xdr:from>
      <xdr:col>7</xdr:col>
      <xdr:colOff>11906</xdr:colOff>
      <xdr:row>0</xdr:row>
      <xdr:rowOff>59541</xdr:rowOff>
    </xdr:from>
    <xdr:to>
      <xdr:col>8</xdr:col>
      <xdr:colOff>1595436</xdr:colOff>
      <xdr:row>0</xdr:row>
      <xdr:rowOff>880341</xdr:rowOff>
    </xdr:to>
    <xdr:sp macro="" textlink="">
      <xdr:nvSpPr>
        <xdr:cNvPr id="3" name="Rectangle 2">
          <a:extLst>
            <a:ext uri="{FF2B5EF4-FFF2-40B4-BE49-F238E27FC236}">
              <a16:creationId xmlns:a16="http://schemas.microsoft.com/office/drawing/2014/main" id="{00000000-0008-0000-2B00-000003000000}"/>
            </a:ext>
          </a:extLst>
        </xdr:cNvPr>
        <xdr:cNvSpPr/>
      </xdr:nvSpPr>
      <xdr:spPr>
        <a:xfrm>
          <a:off x="9251156" y="59541"/>
          <a:ext cx="2988468"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"Screening 5A" to present the "T" release points in the table below. Answer the 3 TRAC questions</a:t>
          </a:r>
        </a:p>
      </xdr:txBody>
    </xdr:sp>
    <xdr:clientData/>
  </xdr:twoCellAnchor>
  <xdr:twoCellAnchor>
    <xdr:from>
      <xdr:col>0</xdr:col>
      <xdr:colOff>35719</xdr:colOff>
      <xdr:row>0</xdr:row>
      <xdr:rowOff>59531</xdr:rowOff>
    </xdr:from>
    <xdr:to>
      <xdr:col>2</xdr:col>
      <xdr:colOff>1214438</xdr:colOff>
      <xdr:row>0</xdr:row>
      <xdr:rowOff>343931</xdr:rowOff>
    </xdr:to>
    <xdr:sp macro="" textlink="">
      <xdr:nvSpPr>
        <xdr:cNvPr id="4" name="Rectangle 3">
          <a:extLst>
            <a:ext uri="{FF2B5EF4-FFF2-40B4-BE49-F238E27FC236}">
              <a16:creationId xmlns:a16="http://schemas.microsoft.com/office/drawing/2014/main" id="{00000000-0008-0000-2B00-000004000000}"/>
            </a:ext>
          </a:extLst>
        </xdr:cNvPr>
        <xdr:cNvSpPr/>
      </xdr:nvSpPr>
      <xdr:spPr>
        <a:xfrm>
          <a:off x="35719" y="59531"/>
          <a:ext cx="2397919" cy="2844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Step</a:t>
          </a:r>
          <a:r>
            <a:rPr lang="en-GB" sz="1100" b="1" baseline="0"/>
            <a:t> 5A</a:t>
          </a:r>
          <a:endParaRPr lang="en-GB" sz="1100" b="1"/>
        </a:p>
      </xdr:txBody>
    </xdr:sp>
    <xdr:clientData/>
  </xdr:twoCellAnchor>
  <mc:AlternateContent xmlns:mc="http://schemas.openxmlformats.org/markup-compatibility/2006">
    <mc:Choice xmlns:a14="http://schemas.microsoft.com/office/drawing/2010/main" Requires="a14">
      <xdr:twoCellAnchor>
        <xdr:from>
          <xdr:col>1</xdr:col>
          <xdr:colOff>171450</xdr:colOff>
          <xdr:row>0</xdr:row>
          <xdr:rowOff>800100</xdr:rowOff>
        </xdr:from>
        <xdr:to>
          <xdr:col>1</xdr:col>
          <xdr:colOff>495300</xdr:colOff>
          <xdr:row>0</xdr:row>
          <xdr:rowOff>1028700</xdr:rowOff>
        </xdr:to>
        <xdr:sp macro="" textlink="">
          <xdr:nvSpPr>
            <xdr:cNvPr id="198658" name="Button 2" hidden="1">
              <a:extLst>
                <a:ext uri="{63B3BB69-23CF-44E3-9099-C40C66FF867C}">
                  <a14:compatExt spid="_x0000_s198658"/>
                </a:ext>
                <a:ext uri="{FF2B5EF4-FFF2-40B4-BE49-F238E27FC236}">
                  <a16:creationId xmlns:a16="http://schemas.microsoft.com/office/drawing/2014/main" id="{00000000-0008-0000-2B00-000002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552450</xdr:colOff>
          <xdr:row>0</xdr:row>
          <xdr:rowOff>800100</xdr:rowOff>
        </xdr:from>
        <xdr:to>
          <xdr:col>2</xdr:col>
          <xdr:colOff>257175</xdr:colOff>
          <xdr:row>0</xdr:row>
          <xdr:rowOff>1028700</xdr:rowOff>
        </xdr:to>
        <xdr:sp macro="" textlink="">
          <xdr:nvSpPr>
            <xdr:cNvPr id="198659" name="Button 3" hidden="1">
              <a:extLst>
                <a:ext uri="{63B3BB69-23CF-44E3-9099-C40C66FF867C}">
                  <a14:compatExt spid="_x0000_s198659"/>
                </a:ext>
                <a:ext uri="{FF2B5EF4-FFF2-40B4-BE49-F238E27FC236}">
                  <a16:creationId xmlns:a16="http://schemas.microsoft.com/office/drawing/2014/main" id="{00000000-0008-0000-2B00-000003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304800</xdr:colOff>
          <xdr:row>0</xdr:row>
          <xdr:rowOff>800100</xdr:rowOff>
        </xdr:from>
        <xdr:to>
          <xdr:col>2</xdr:col>
          <xdr:colOff>857250</xdr:colOff>
          <xdr:row>0</xdr:row>
          <xdr:rowOff>1028700</xdr:rowOff>
        </xdr:to>
        <xdr:sp macro="" textlink="">
          <xdr:nvSpPr>
            <xdr:cNvPr id="198660" name="Button 4" hidden="1">
              <a:extLst>
                <a:ext uri="{63B3BB69-23CF-44E3-9099-C40C66FF867C}">
                  <a14:compatExt spid="_x0000_s198660"/>
                </a:ext>
                <a:ext uri="{FF2B5EF4-FFF2-40B4-BE49-F238E27FC236}">
                  <a16:creationId xmlns:a16="http://schemas.microsoft.com/office/drawing/2014/main" id="{00000000-0008-0000-2B00-000004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171450</xdr:colOff>
          <xdr:row>0</xdr:row>
          <xdr:rowOff>800100</xdr:rowOff>
        </xdr:from>
        <xdr:to>
          <xdr:col>1</xdr:col>
          <xdr:colOff>123825</xdr:colOff>
          <xdr:row>0</xdr:row>
          <xdr:rowOff>1028700</xdr:rowOff>
        </xdr:to>
        <xdr:sp macro="" textlink="">
          <xdr:nvSpPr>
            <xdr:cNvPr id="198661" name="Button 5" hidden="1">
              <a:extLst>
                <a:ext uri="{63B3BB69-23CF-44E3-9099-C40C66FF867C}">
                  <a14:compatExt spid="_x0000_s198661"/>
                </a:ext>
                <a:ext uri="{FF2B5EF4-FFF2-40B4-BE49-F238E27FC236}">
                  <a16:creationId xmlns:a16="http://schemas.microsoft.com/office/drawing/2014/main" id="{00000000-0008-0000-2B00-000005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914400</xdr:colOff>
          <xdr:row>0</xdr:row>
          <xdr:rowOff>800100</xdr:rowOff>
        </xdr:from>
        <xdr:to>
          <xdr:col>2</xdr:col>
          <xdr:colOff>1257300</xdr:colOff>
          <xdr:row>0</xdr:row>
          <xdr:rowOff>1028700</xdr:rowOff>
        </xdr:to>
        <xdr:sp macro="" textlink="">
          <xdr:nvSpPr>
            <xdr:cNvPr id="198662" name="Button 6" hidden="1">
              <a:extLst>
                <a:ext uri="{63B3BB69-23CF-44E3-9099-C40C66FF867C}">
                  <a14:compatExt spid="_x0000_s198662"/>
                </a:ext>
                <a:ext uri="{FF2B5EF4-FFF2-40B4-BE49-F238E27FC236}">
                  <a16:creationId xmlns:a16="http://schemas.microsoft.com/office/drawing/2014/main" id="{00000000-0008-0000-2B00-000006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1304925</xdr:colOff>
          <xdr:row>0</xdr:row>
          <xdr:rowOff>800100</xdr:rowOff>
        </xdr:from>
        <xdr:to>
          <xdr:col>3</xdr:col>
          <xdr:colOff>742950</xdr:colOff>
          <xdr:row>0</xdr:row>
          <xdr:rowOff>1028700</xdr:rowOff>
        </xdr:to>
        <xdr:sp macro="" textlink="">
          <xdr:nvSpPr>
            <xdr:cNvPr id="198663" name="Button 7" hidden="1">
              <a:extLst>
                <a:ext uri="{63B3BB69-23CF-44E3-9099-C40C66FF867C}">
                  <a14:compatExt spid="_x0000_s198663"/>
                </a:ext>
                <a:ext uri="{FF2B5EF4-FFF2-40B4-BE49-F238E27FC236}">
                  <a16:creationId xmlns:a16="http://schemas.microsoft.com/office/drawing/2014/main" id="{00000000-0008-0000-2B00-000007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790575</xdr:colOff>
          <xdr:row>0</xdr:row>
          <xdr:rowOff>800100</xdr:rowOff>
        </xdr:from>
        <xdr:to>
          <xdr:col>4</xdr:col>
          <xdr:colOff>28575</xdr:colOff>
          <xdr:row>0</xdr:row>
          <xdr:rowOff>1028700</xdr:rowOff>
        </xdr:to>
        <xdr:sp macro="" textlink="">
          <xdr:nvSpPr>
            <xdr:cNvPr id="198664" name="Button 8" hidden="1">
              <a:extLst>
                <a:ext uri="{63B3BB69-23CF-44E3-9099-C40C66FF867C}">
                  <a14:compatExt spid="_x0000_s198664"/>
                </a:ext>
                <a:ext uri="{FF2B5EF4-FFF2-40B4-BE49-F238E27FC236}">
                  <a16:creationId xmlns:a16="http://schemas.microsoft.com/office/drawing/2014/main" id="{00000000-0008-0000-2B00-000008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xdr:colOff>
          <xdr:row>0</xdr:row>
          <xdr:rowOff>800100</xdr:rowOff>
        </xdr:from>
        <xdr:to>
          <xdr:col>4</xdr:col>
          <xdr:colOff>542925</xdr:colOff>
          <xdr:row>0</xdr:row>
          <xdr:rowOff>1028700</xdr:rowOff>
        </xdr:to>
        <xdr:sp macro="" textlink="">
          <xdr:nvSpPr>
            <xdr:cNvPr id="198665" name="Button 9" hidden="1">
              <a:extLst>
                <a:ext uri="{63B3BB69-23CF-44E3-9099-C40C66FF867C}">
                  <a14:compatExt spid="_x0000_s198665"/>
                </a:ext>
                <a:ext uri="{FF2B5EF4-FFF2-40B4-BE49-F238E27FC236}">
                  <a16:creationId xmlns:a16="http://schemas.microsoft.com/office/drawing/2014/main" id="{00000000-0008-0000-2B00-000009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571500</xdr:colOff>
          <xdr:row>0</xdr:row>
          <xdr:rowOff>800100</xdr:rowOff>
        </xdr:from>
        <xdr:to>
          <xdr:col>4</xdr:col>
          <xdr:colOff>1038225</xdr:colOff>
          <xdr:row>0</xdr:row>
          <xdr:rowOff>1028700</xdr:rowOff>
        </xdr:to>
        <xdr:sp macro="" textlink="">
          <xdr:nvSpPr>
            <xdr:cNvPr id="198666" name="Button 10" hidden="1">
              <a:extLst>
                <a:ext uri="{63B3BB69-23CF-44E3-9099-C40C66FF867C}">
                  <a14:compatExt spid="_x0000_s198666"/>
                </a:ext>
                <a:ext uri="{FF2B5EF4-FFF2-40B4-BE49-F238E27FC236}">
                  <a16:creationId xmlns:a16="http://schemas.microsoft.com/office/drawing/2014/main" id="{00000000-0008-0000-2B00-00000A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1066800</xdr:colOff>
          <xdr:row>0</xdr:row>
          <xdr:rowOff>800100</xdr:rowOff>
        </xdr:from>
        <xdr:to>
          <xdr:col>5</xdr:col>
          <xdr:colOff>276225</xdr:colOff>
          <xdr:row>0</xdr:row>
          <xdr:rowOff>1028700</xdr:rowOff>
        </xdr:to>
        <xdr:sp macro="" textlink="">
          <xdr:nvSpPr>
            <xdr:cNvPr id="198667" name="Button 11" hidden="1">
              <a:extLst>
                <a:ext uri="{63B3BB69-23CF-44E3-9099-C40C66FF867C}">
                  <a14:compatExt spid="_x0000_s198667"/>
                </a:ext>
                <a:ext uri="{FF2B5EF4-FFF2-40B4-BE49-F238E27FC236}">
                  <a16:creationId xmlns:a16="http://schemas.microsoft.com/office/drawing/2014/main" id="{00000000-0008-0000-2B00-00000B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304800</xdr:colOff>
          <xdr:row>0</xdr:row>
          <xdr:rowOff>800100</xdr:rowOff>
        </xdr:from>
        <xdr:to>
          <xdr:col>5</xdr:col>
          <xdr:colOff>1466850</xdr:colOff>
          <xdr:row>0</xdr:row>
          <xdr:rowOff>1028700</xdr:rowOff>
        </xdr:to>
        <xdr:sp macro="" textlink="">
          <xdr:nvSpPr>
            <xdr:cNvPr id="198668" name="Button 12" hidden="1">
              <a:extLst>
                <a:ext uri="{63B3BB69-23CF-44E3-9099-C40C66FF867C}">
                  <a14:compatExt spid="_x0000_s198668"/>
                </a:ext>
                <a:ext uri="{FF2B5EF4-FFF2-40B4-BE49-F238E27FC236}">
                  <a16:creationId xmlns:a16="http://schemas.microsoft.com/office/drawing/2014/main" id="{00000000-0008-0000-2B00-00000C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1495425</xdr:colOff>
          <xdr:row>0</xdr:row>
          <xdr:rowOff>800100</xdr:rowOff>
        </xdr:from>
        <xdr:to>
          <xdr:col>6</xdr:col>
          <xdr:colOff>400050</xdr:colOff>
          <xdr:row>0</xdr:row>
          <xdr:rowOff>1028700</xdr:rowOff>
        </xdr:to>
        <xdr:sp macro="" textlink="">
          <xdr:nvSpPr>
            <xdr:cNvPr id="198669" name="Button 13" hidden="1">
              <a:extLst>
                <a:ext uri="{63B3BB69-23CF-44E3-9099-C40C66FF867C}">
                  <a14:compatExt spid="_x0000_s198669"/>
                </a:ext>
                <a:ext uri="{FF2B5EF4-FFF2-40B4-BE49-F238E27FC236}">
                  <a16:creationId xmlns:a16="http://schemas.microsoft.com/office/drawing/2014/main" id="{00000000-0008-0000-2B00-00000D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476250</xdr:colOff>
          <xdr:row>0</xdr:row>
          <xdr:rowOff>504825</xdr:rowOff>
        </xdr:from>
        <xdr:to>
          <xdr:col>2</xdr:col>
          <xdr:colOff>752475</xdr:colOff>
          <xdr:row>0</xdr:row>
          <xdr:rowOff>742950</xdr:rowOff>
        </xdr:to>
        <xdr:sp macro="" textlink="">
          <xdr:nvSpPr>
            <xdr:cNvPr id="198670" name="Button 14" hidden="1">
              <a:extLst>
                <a:ext uri="{63B3BB69-23CF-44E3-9099-C40C66FF867C}">
                  <a14:compatExt spid="_x0000_s198670"/>
                </a:ext>
                <a:ext uri="{FF2B5EF4-FFF2-40B4-BE49-F238E27FC236}">
                  <a16:creationId xmlns:a16="http://schemas.microsoft.com/office/drawing/2014/main" id="{00000000-0008-0000-2B00-00000E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457200</xdr:colOff>
          <xdr:row>0</xdr:row>
          <xdr:rowOff>1066800</xdr:rowOff>
        </xdr:from>
        <xdr:to>
          <xdr:col>2</xdr:col>
          <xdr:colOff>733425</xdr:colOff>
          <xdr:row>0</xdr:row>
          <xdr:rowOff>1304925</xdr:rowOff>
        </xdr:to>
        <xdr:sp macro="" textlink="">
          <xdr:nvSpPr>
            <xdr:cNvPr id="198671" name="Button 15" hidden="1">
              <a:extLst>
                <a:ext uri="{63B3BB69-23CF-44E3-9099-C40C66FF867C}">
                  <a14:compatExt spid="_x0000_s198671"/>
                </a:ext>
                <a:ext uri="{FF2B5EF4-FFF2-40B4-BE49-F238E27FC236}">
                  <a16:creationId xmlns:a16="http://schemas.microsoft.com/office/drawing/2014/main" id="{00000000-0008-0000-2B00-00000F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390525</xdr:colOff>
          <xdr:row>0</xdr:row>
          <xdr:rowOff>523875</xdr:rowOff>
        </xdr:from>
        <xdr:to>
          <xdr:col>4</xdr:col>
          <xdr:colOff>809625</xdr:colOff>
          <xdr:row>0</xdr:row>
          <xdr:rowOff>742950</xdr:rowOff>
        </xdr:to>
        <xdr:sp macro="" textlink="">
          <xdr:nvSpPr>
            <xdr:cNvPr id="198672" name="Button 16" hidden="1">
              <a:extLst>
                <a:ext uri="{63B3BB69-23CF-44E3-9099-C40C66FF867C}">
                  <a14:compatExt spid="_x0000_s198672"/>
                </a:ext>
                <a:ext uri="{FF2B5EF4-FFF2-40B4-BE49-F238E27FC236}">
                  <a16:creationId xmlns:a16="http://schemas.microsoft.com/office/drawing/2014/main" id="{00000000-0008-0000-2B00-000010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857250</xdr:colOff>
          <xdr:row>0</xdr:row>
          <xdr:rowOff>523875</xdr:rowOff>
        </xdr:from>
        <xdr:to>
          <xdr:col>5</xdr:col>
          <xdr:colOff>371475</xdr:colOff>
          <xdr:row>0</xdr:row>
          <xdr:rowOff>742950</xdr:rowOff>
        </xdr:to>
        <xdr:sp macro="" textlink="">
          <xdr:nvSpPr>
            <xdr:cNvPr id="198673" name="Button 17" hidden="1">
              <a:extLst>
                <a:ext uri="{63B3BB69-23CF-44E3-9099-C40C66FF867C}">
                  <a14:compatExt spid="_x0000_s198673"/>
                </a:ext>
                <a:ext uri="{FF2B5EF4-FFF2-40B4-BE49-F238E27FC236}">
                  <a16:creationId xmlns:a16="http://schemas.microsoft.com/office/drawing/2014/main" id="{00000000-0008-0000-2B00-000011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409575</xdr:colOff>
          <xdr:row>0</xdr:row>
          <xdr:rowOff>523875</xdr:rowOff>
        </xdr:from>
        <xdr:to>
          <xdr:col>5</xdr:col>
          <xdr:colOff>1104900</xdr:colOff>
          <xdr:row>0</xdr:row>
          <xdr:rowOff>742950</xdr:rowOff>
        </xdr:to>
        <xdr:sp macro="" textlink="">
          <xdr:nvSpPr>
            <xdr:cNvPr id="198674" name="Button 18" hidden="1">
              <a:extLst>
                <a:ext uri="{63B3BB69-23CF-44E3-9099-C40C66FF867C}">
                  <a14:compatExt spid="_x0000_s198674"/>
                </a:ext>
                <a:ext uri="{FF2B5EF4-FFF2-40B4-BE49-F238E27FC236}">
                  <a16:creationId xmlns:a16="http://schemas.microsoft.com/office/drawing/2014/main" id="{00000000-0008-0000-2B00-000012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1162050</xdr:colOff>
          <xdr:row>0</xdr:row>
          <xdr:rowOff>523875</xdr:rowOff>
        </xdr:from>
        <xdr:to>
          <xdr:col>6</xdr:col>
          <xdr:colOff>390525</xdr:colOff>
          <xdr:row>0</xdr:row>
          <xdr:rowOff>742950</xdr:rowOff>
        </xdr:to>
        <xdr:sp macro="" textlink="">
          <xdr:nvSpPr>
            <xdr:cNvPr id="198675" name="Button 19" hidden="1">
              <a:extLst>
                <a:ext uri="{63B3BB69-23CF-44E3-9099-C40C66FF867C}">
                  <a14:compatExt spid="_x0000_s198675"/>
                </a:ext>
                <a:ext uri="{FF2B5EF4-FFF2-40B4-BE49-F238E27FC236}">
                  <a16:creationId xmlns:a16="http://schemas.microsoft.com/office/drawing/2014/main" id="{00000000-0008-0000-2B00-000013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419100</xdr:colOff>
          <xdr:row>0</xdr:row>
          <xdr:rowOff>800100</xdr:rowOff>
        </xdr:from>
        <xdr:to>
          <xdr:col>6</xdr:col>
          <xdr:colOff>1362075</xdr:colOff>
          <xdr:row>0</xdr:row>
          <xdr:rowOff>1028700</xdr:rowOff>
        </xdr:to>
        <xdr:sp macro="" textlink="">
          <xdr:nvSpPr>
            <xdr:cNvPr id="198676" name="Button 20" hidden="1">
              <a:extLst>
                <a:ext uri="{63B3BB69-23CF-44E3-9099-C40C66FF867C}">
                  <a14:compatExt spid="_x0000_s198676"/>
                </a:ext>
                <a:ext uri="{FF2B5EF4-FFF2-40B4-BE49-F238E27FC236}">
                  <a16:creationId xmlns:a16="http://schemas.microsoft.com/office/drawing/2014/main" id="{00000000-0008-0000-2B00-000014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438150</xdr:colOff>
          <xdr:row>0</xdr:row>
          <xdr:rowOff>523875</xdr:rowOff>
        </xdr:from>
        <xdr:to>
          <xdr:col>6</xdr:col>
          <xdr:colOff>1962150</xdr:colOff>
          <xdr:row>0</xdr:row>
          <xdr:rowOff>733425</xdr:rowOff>
        </xdr:to>
        <xdr:sp macro="" textlink="">
          <xdr:nvSpPr>
            <xdr:cNvPr id="198677" name="Button 21" hidden="1">
              <a:extLst>
                <a:ext uri="{63B3BB69-23CF-44E3-9099-C40C66FF867C}">
                  <a14:compatExt spid="_x0000_s198677"/>
                </a:ext>
                <a:ext uri="{FF2B5EF4-FFF2-40B4-BE49-F238E27FC236}">
                  <a16:creationId xmlns:a16="http://schemas.microsoft.com/office/drawing/2014/main" id="{00000000-0008-0000-2B00-0000150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4.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47625</xdr:rowOff>
        </xdr:from>
        <xdr:to>
          <xdr:col>1</xdr:col>
          <xdr:colOff>323850</xdr:colOff>
          <xdr:row>4</xdr:row>
          <xdr:rowOff>9525</xdr:rowOff>
        </xdr:to>
        <xdr:sp macro="" textlink="">
          <xdr:nvSpPr>
            <xdr:cNvPr id="199681" name="Button 1" descr="v3 Run" hidden="1">
              <a:extLst>
                <a:ext uri="{63B3BB69-23CF-44E3-9099-C40C66FF867C}">
                  <a14:compatExt spid="_x0000_s199681"/>
                </a:ext>
                <a:ext uri="{FF2B5EF4-FFF2-40B4-BE49-F238E27FC236}">
                  <a16:creationId xmlns:a16="http://schemas.microsoft.com/office/drawing/2014/main" id="{00000000-0008-0000-2C00-000001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Screening 5B</a:t>
              </a:r>
            </a:p>
          </xdr:txBody>
        </xdr:sp>
        <xdr:clientData fPrintsWithSheet="0"/>
      </xdr:twoCellAnchor>
    </mc:Choice>
    <mc:Fallback/>
  </mc:AlternateContent>
  <xdr:twoCellAnchor>
    <xdr:from>
      <xdr:col>8</xdr:col>
      <xdr:colOff>416718</xdr:colOff>
      <xdr:row>0</xdr:row>
      <xdr:rowOff>95251</xdr:rowOff>
    </xdr:from>
    <xdr:to>
      <xdr:col>9</xdr:col>
      <xdr:colOff>2131218</xdr:colOff>
      <xdr:row>0</xdr:row>
      <xdr:rowOff>940592</xdr:rowOff>
    </xdr:to>
    <xdr:sp macro="" textlink="">
      <xdr:nvSpPr>
        <xdr:cNvPr id="3" name="Rectangle 2">
          <a:extLst>
            <a:ext uri="{FF2B5EF4-FFF2-40B4-BE49-F238E27FC236}">
              <a16:creationId xmlns:a16="http://schemas.microsoft.com/office/drawing/2014/main" id="{00000000-0008-0000-2C00-000003000000}"/>
            </a:ext>
          </a:extLst>
        </xdr:cNvPr>
        <xdr:cNvSpPr/>
      </xdr:nvSpPr>
      <xdr:spPr>
        <a:xfrm>
          <a:off x="9584531" y="95251"/>
          <a:ext cx="3571875" cy="845341"/>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"Screening 5B" to run the tool to assess the "T" release points as per the TRaC questions of the previous page. Please add a "TRaC water release depth (m). Add a background concentration for each substance.</a:t>
          </a:r>
        </a:p>
      </xdr:txBody>
    </xdr:sp>
    <xdr:clientData/>
  </xdr:twoCellAnchor>
  <xdr:twoCellAnchor>
    <xdr:from>
      <xdr:col>0</xdr:col>
      <xdr:colOff>47628</xdr:colOff>
      <xdr:row>0</xdr:row>
      <xdr:rowOff>83345</xdr:rowOff>
    </xdr:from>
    <xdr:to>
      <xdr:col>3</xdr:col>
      <xdr:colOff>154785</xdr:colOff>
      <xdr:row>0</xdr:row>
      <xdr:rowOff>369095</xdr:rowOff>
    </xdr:to>
    <xdr:sp macro="" textlink="">
      <xdr:nvSpPr>
        <xdr:cNvPr id="4" name="Rectangle 3">
          <a:extLst>
            <a:ext uri="{FF2B5EF4-FFF2-40B4-BE49-F238E27FC236}">
              <a16:creationId xmlns:a16="http://schemas.microsoft.com/office/drawing/2014/main" id="{00000000-0008-0000-2C00-000004000000}"/>
            </a:ext>
          </a:extLst>
        </xdr:cNvPr>
        <xdr:cNvSpPr/>
      </xdr:nvSpPr>
      <xdr:spPr>
        <a:xfrm>
          <a:off x="47628" y="83345"/>
          <a:ext cx="2393157"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TRAC Waters - Step</a:t>
          </a:r>
          <a:r>
            <a:rPr lang="en-GB" sz="1100" b="1" baseline="0"/>
            <a:t> 5B</a:t>
          </a:r>
          <a:endParaRPr lang="en-GB" sz="1100" b="1"/>
        </a:p>
      </xdr:txBody>
    </xdr:sp>
    <xdr:clientData/>
  </xdr:twoCellAnchor>
  <mc:AlternateContent xmlns:mc="http://schemas.openxmlformats.org/markup-compatibility/2006">
    <mc:Choice xmlns:a14="http://schemas.microsoft.com/office/drawing/2010/main" Requires="a14">
      <xdr:twoCellAnchor>
        <xdr:from>
          <xdr:col>1</xdr:col>
          <xdr:colOff>257175</xdr:colOff>
          <xdr:row>0</xdr:row>
          <xdr:rowOff>828675</xdr:rowOff>
        </xdr:from>
        <xdr:to>
          <xdr:col>1</xdr:col>
          <xdr:colOff>581025</xdr:colOff>
          <xdr:row>0</xdr:row>
          <xdr:rowOff>1047750</xdr:rowOff>
        </xdr:to>
        <xdr:sp macro="" textlink="">
          <xdr:nvSpPr>
            <xdr:cNvPr id="199682" name="Button 2" hidden="1">
              <a:extLst>
                <a:ext uri="{63B3BB69-23CF-44E3-9099-C40C66FF867C}">
                  <a14:compatExt spid="_x0000_s199682"/>
                </a:ext>
                <a:ext uri="{FF2B5EF4-FFF2-40B4-BE49-F238E27FC236}">
                  <a16:creationId xmlns:a16="http://schemas.microsoft.com/office/drawing/2014/main" id="{00000000-0008-0000-2C00-000002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28575</xdr:colOff>
          <xdr:row>0</xdr:row>
          <xdr:rowOff>828675</xdr:rowOff>
        </xdr:from>
        <xdr:to>
          <xdr:col>2</xdr:col>
          <xdr:colOff>342900</xdr:colOff>
          <xdr:row>0</xdr:row>
          <xdr:rowOff>1047750</xdr:rowOff>
        </xdr:to>
        <xdr:sp macro="" textlink="">
          <xdr:nvSpPr>
            <xdr:cNvPr id="199683" name="Button 3" hidden="1">
              <a:extLst>
                <a:ext uri="{63B3BB69-23CF-44E3-9099-C40C66FF867C}">
                  <a14:compatExt spid="_x0000_s199683"/>
                </a:ext>
                <a:ext uri="{FF2B5EF4-FFF2-40B4-BE49-F238E27FC236}">
                  <a16:creationId xmlns:a16="http://schemas.microsoft.com/office/drawing/2014/main" id="{00000000-0008-0000-2C00-000003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390525</xdr:colOff>
          <xdr:row>0</xdr:row>
          <xdr:rowOff>828675</xdr:rowOff>
        </xdr:from>
        <xdr:to>
          <xdr:col>2</xdr:col>
          <xdr:colOff>942975</xdr:colOff>
          <xdr:row>0</xdr:row>
          <xdr:rowOff>1047750</xdr:rowOff>
        </xdr:to>
        <xdr:sp macro="" textlink="">
          <xdr:nvSpPr>
            <xdr:cNvPr id="199684" name="Button 4" hidden="1">
              <a:extLst>
                <a:ext uri="{63B3BB69-23CF-44E3-9099-C40C66FF867C}">
                  <a14:compatExt spid="_x0000_s199684"/>
                </a:ext>
                <a:ext uri="{FF2B5EF4-FFF2-40B4-BE49-F238E27FC236}">
                  <a16:creationId xmlns:a16="http://schemas.microsoft.com/office/drawing/2014/main" id="{00000000-0008-0000-2C00-000004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257175</xdr:colOff>
          <xdr:row>0</xdr:row>
          <xdr:rowOff>828675</xdr:rowOff>
        </xdr:from>
        <xdr:to>
          <xdr:col>1</xdr:col>
          <xdr:colOff>209550</xdr:colOff>
          <xdr:row>0</xdr:row>
          <xdr:rowOff>1047750</xdr:rowOff>
        </xdr:to>
        <xdr:sp macro="" textlink="">
          <xdr:nvSpPr>
            <xdr:cNvPr id="199685" name="Button 5" hidden="1">
              <a:extLst>
                <a:ext uri="{63B3BB69-23CF-44E3-9099-C40C66FF867C}">
                  <a14:compatExt spid="_x0000_s199685"/>
                </a:ext>
                <a:ext uri="{FF2B5EF4-FFF2-40B4-BE49-F238E27FC236}">
                  <a16:creationId xmlns:a16="http://schemas.microsoft.com/office/drawing/2014/main" id="{00000000-0008-0000-2C00-000005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1000125</xdr:colOff>
          <xdr:row>0</xdr:row>
          <xdr:rowOff>828675</xdr:rowOff>
        </xdr:from>
        <xdr:to>
          <xdr:col>3</xdr:col>
          <xdr:colOff>276225</xdr:colOff>
          <xdr:row>0</xdr:row>
          <xdr:rowOff>1047750</xdr:rowOff>
        </xdr:to>
        <xdr:sp macro="" textlink="">
          <xdr:nvSpPr>
            <xdr:cNvPr id="199686" name="Button 6" hidden="1">
              <a:extLst>
                <a:ext uri="{63B3BB69-23CF-44E3-9099-C40C66FF867C}">
                  <a14:compatExt spid="_x0000_s199686"/>
                </a:ext>
                <a:ext uri="{FF2B5EF4-FFF2-40B4-BE49-F238E27FC236}">
                  <a16:creationId xmlns:a16="http://schemas.microsoft.com/office/drawing/2014/main" id="{00000000-0008-0000-2C00-000006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323850</xdr:colOff>
          <xdr:row>0</xdr:row>
          <xdr:rowOff>828675</xdr:rowOff>
        </xdr:from>
        <xdr:to>
          <xdr:col>3</xdr:col>
          <xdr:colOff>1133475</xdr:colOff>
          <xdr:row>0</xdr:row>
          <xdr:rowOff>1047750</xdr:rowOff>
        </xdr:to>
        <xdr:sp macro="" textlink="">
          <xdr:nvSpPr>
            <xdr:cNvPr id="199687" name="Button 7" hidden="1">
              <a:extLst>
                <a:ext uri="{63B3BB69-23CF-44E3-9099-C40C66FF867C}">
                  <a14:compatExt spid="_x0000_s199687"/>
                </a:ext>
                <a:ext uri="{FF2B5EF4-FFF2-40B4-BE49-F238E27FC236}">
                  <a16:creationId xmlns:a16="http://schemas.microsoft.com/office/drawing/2014/main" id="{00000000-0008-0000-2C00-000007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1181100</xdr:colOff>
          <xdr:row>0</xdr:row>
          <xdr:rowOff>828675</xdr:rowOff>
        </xdr:from>
        <xdr:to>
          <xdr:col>3</xdr:col>
          <xdr:colOff>1638300</xdr:colOff>
          <xdr:row>0</xdr:row>
          <xdr:rowOff>1047750</xdr:rowOff>
        </xdr:to>
        <xdr:sp macro="" textlink="">
          <xdr:nvSpPr>
            <xdr:cNvPr id="199688" name="Button 8" hidden="1">
              <a:extLst>
                <a:ext uri="{63B3BB69-23CF-44E3-9099-C40C66FF867C}">
                  <a14:compatExt spid="_x0000_s199688"/>
                </a:ext>
                <a:ext uri="{FF2B5EF4-FFF2-40B4-BE49-F238E27FC236}">
                  <a16:creationId xmlns:a16="http://schemas.microsoft.com/office/drawing/2014/main" id="{00000000-0008-0000-2C00-000008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19050</xdr:colOff>
          <xdr:row>0</xdr:row>
          <xdr:rowOff>828675</xdr:rowOff>
        </xdr:from>
        <xdr:to>
          <xdr:col>4</xdr:col>
          <xdr:colOff>504825</xdr:colOff>
          <xdr:row>0</xdr:row>
          <xdr:rowOff>1047750</xdr:rowOff>
        </xdr:to>
        <xdr:sp macro="" textlink="">
          <xdr:nvSpPr>
            <xdr:cNvPr id="199689" name="Button 9" hidden="1">
              <a:extLst>
                <a:ext uri="{63B3BB69-23CF-44E3-9099-C40C66FF867C}">
                  <a14:compatExt spid="_x0000_s199689"/>
                </a:ext>
                <a:ext uri="{FF2B5EF4-FFF2-40B4-BE49-F238E27FC236}">
                  <a16:creationId xmlns:a16="http://schemas.microsoft.com/office/drawing/2014/main" id="{00000000-0008-0000-2C00-000009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533400</xdr:colOff>
          <xdr:row>0</xdr:row>
          <xdr:rowOff>828675</xdr:rowOff>
        </xdr:from>
        <xdr:to>
          <xdr:col>4</xdr:col>
          <xdr:colOff>1000125</xdr:colOff>
          <xdr:row>0</xdr:row>
          <xdr:rowOff>1047750</xdr:rowOff>
        </xdr:to>
        <xdr:sp macro="" textlink="">
          <xdr:nvSpPr>
            <xdr:cNvPr id="199690" name="Button 10" hidden="1">
              <a:extLst>
                <a:ext uri="{63B3BB69-23CF-44E3-9099-C40C66FF867C}">
                  <a14:compatExt spid="_x0000_s199690"/>
                </a:ext>
                <a:ext uri="{FF2B5EF4-FFF2-40B4-BE49-F238E27FC236}">
                  <a16:creationId xmlns:a16="http://schemas.microsoft.com/office/drawing/2014/main" id="{00000000-0008-0000-2C00-00000A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1028700</xdr:colOff>
          <xdr:row>0</xdr:row>
          <xdr:rowOff>828675</xdr:rowOff>
        </xdr:from>
        <xdr:to>
          <xdr:col>5</xdr:col>
          <xdr:colOff>28575</xdr:colOff>
          <xdr:row>0</xdr:row>
          <xdr:rowOff>1047750</xdr:rowOff>
        </xdr:to>
        <xdr:sp macro="" textlink="">
          <xdr:nvSpPr>
            <xdr:cNvPr id="199691" name="Button 11" hidden="1">
              <a:extLst>
                <a:ext uri="{63B3BB69-23CF-44E3-9099-C40C66FF867C}">
                  <a14:compatExt spid="_x0000_s199691"/>
                </a:ext>
                <a:ext uri="{FF2B5EF4-FFF2-40B4-BE49-F238E27FC236}">
                  <a16:creationId xmlns:a16="http://schemas.microsoft.com/office/drawing/2014/main" id="{00000000-0008-0000-2C00-00000B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57150</xdr:colOff>
          <xdr:row>0</xdr:row>
          <xdr:rowOff>828675</xdr:rowOff>
        </xdr:from>
        <xdr:to>
          <xdr:col>6</xdr:col>
          <xdr:colOff>0</xdr:colOff>
          <xdr:row>0</xdr:row>
          <xdr:rowOff>1047750</xdr:rowOff>
        </xdr:to>
        <xdr:sp macro="" textlink="">
          <xdr:nvSpPr>
            <xdr:cNvPr id="199692" name="Button 12" hidden="1">
              <a:extLst>
                <a:ext uri="{63B3BB69-23CF-44E3-9099-C40C66FF867C}">
                  <a14:compatExt spid="_x0000_s199692"/>
                </a:ext>
                <a:ext uri="{FF2B5EF4-FFF2-40B4-BE49-F238E27FC236}">
                  <a16:creationId xmlns:a16="http://schemas.microsoft.com/office/drawing/2014/main" id="{00000000-0008-0000-2C00-00000C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38100</xdr:colOff>
          <xdr:row>0</xdr:row>
          <xdr:rowOff>828675</xdr:rowOff>
        </xdr:from>
        <xdr:to>
          <xdr:col>6</xdr:col>
          <xdr:colOff>647700</xdr:colOff>
          <xdr:row>0</xdr:row>
          <xdr:rowOff>1047750</xdr:rowOff>
        </xdr:to>
        <xdr:sp macro="" textlink="">
          <xdr:nvSpPr>
            <xdr:cNvPr id="199693" name="Button 13" hidden="1">
              <a:extLst>
                <a:ext uri="{63B3BB69-23CF-44E3-9099-C40C66FF867C}">
                  <a14:compatExt spid="_x0000_s199693"/>
                </a:ext>
                <a:ext uri="{FF2B5EF4-FFF2-40B4-BE49-F238E27FC236}">
                  <a16:creationId xmlns:a16="http://schemas.microsoft.com/office/drawing/2014/main" id="{00000000-0008-0000-2C00-00000D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561975</xdr:colOff>
          <xdr:row>0</xdr:row>
          <xdr:rowOff>533400</xdr:rowOff>
        </xdr:from>
        <xdr:to>
          <xdr:col>2</xdr:col>
          <xdr:colOff>838200</xdr:colOff>
          <xdr:row>0</xdr:row>
          <xdr:rowOff>771525</xdr:rowOff>
        </xdr:to>
        <xdr:sp macro="" textlink="">
          <xdr:nvSpPr>
            <xdr:cNvPr id="199694" name="Button 14" hidden="1">
              <a:extLst>
                <a:ext uri="{63B3BB69-23CF-44E3-9099-C40C66FF867C}">
                  <a14:compatExt spid="_x0000_s199694"/>
                </a:ext>
                <a:ext uri="{FF2B5EF4-FFF2-40B4-BE49-F238E27FC236}">
                  <a16:creationId xmlns:a16="http://schemas.microsoft.com/office/drawing/2014/main" id="{00000000-0008-0000-2C00-00000E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542925</xdr:colOff>
          <xdr:row>0</xdr:row>
          <xdr:rowOff>1085850</xdr:rowOff>
        </xdr:from>
        <xdr:to>
          <xdr:col>2</xdr:col>
          <xdr:colOff>819150</xdr:colOff>
          <xdr:row>0</xdr:row>
          <xdr:rowOff>1323975</xdr:rowOff>
        </xdr:to>
        <xdr:sp macro="" textlink="">
          <xdr:nvSpPr>
            <xdr:cNvPr id="199695" name="Button 15" hidden="1">
              <a:extLst>
                <a:ext uri="{63B3BB69-23CF-44E3-9099-C40C66FF867C}">
                  <a14:compatExt spid="_x0000_s199695"/>
                </a:ext>
                <a:ext uri="{FF2B5EF4-FFF2-40B4-BE49-F238E27FC236}">
                  <a16:creationId xmlns:a16="http://schemas.microsoft.com/office/drawing/2014/main" id="{00000000-0008-0000-2C00-00000F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352425</xdr:colOff>
          <xdr:row>0</xdr:row>
          <xdr:rowOff>552450</xdr:rowOff>
        </xdr:from>
        <xdr:to>
          <xdr:col>4</xdr:col>
          <xdr:colOff>771525</xdr:colOff>
          <xdr:row>0</xdr:row>
          <xdr:rowOff>771525</xdr:rowOff>
        </xdr:to>
        <xdr:sp macro="" textlink="">
          <xdr:nvSpPr>
            <xdr:cNvPr id="199696" name="Button 16" hidden="1">
              <a:extLst>
                <a:ext uri="{63B3BB69-23CF-44E3-9099-C40C66FF867C}">
                  <a14:compatExt spid="_x0000_s199696"/>
                </a:ext>
                <a:ext uri="{FF2B5EF4-FFF2-40B4-BE49-F238E27FC236}">
                  <a16:creationId xmlns:a16="http://schemas.microsoft.com/office/drawing/2014/main" id="{00000000-0008-0000-2C00-000010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819150</xdr:colOff>
          <xdr:row>0</xdr:row>
          <xdr:rowOff>552450</xdr:rowOff>
        </xdr:from>
        <xdr:to>
          <xdr:col>5</xdr:col>
          <xdr:colOff>123825</xdr:colOff>
          <xdr:row>0</xdr:row>
          <xdr:rowOff>771525</xdr:rowOff>
        </xdr:to>
        <xdr:sp macro="" textlink="">
          <xdr:nvSpPr>
            <xdr:cNvPr id="199697" name="Button 17" hidden="1">
              <a:extLst>
                <a:ext uri="{63B3BB69-23CF-44E3-9099-C40C66FF867C}">
                  <a14:compatExt spid="_x0000_s199697"/>
                </a:ext>
                <a:ext uri="{FF2B5EF4-FFF2-40B4-BE49-F238E27FC236}">
                  <a16:creationId xmlns:a16="http://schemas.microsoft.com/office/drawing/2014/main" id="{00000000-0008-0000-2C00-000011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161925</xdr:colOff>
          <xdr:row>0</xdr:row>
          <xdr:rowOff>552450</xdr:rowOff>
        </xdr:from>
        <xdr:to>
          <xdr:col>5</xdr:col>
          <xdr:colOff>857250</xdr:colOff>
          <xdr:row>0</xdr:row>
          <xdr:rowOff>771525</xdr:rowOff>
        </xdr:to>
        <xdr:sp macro="" textlink="">
          <xdr:nvSpPr>
            <xdr:cNvPr id="199698" name="Button 18" hidden="1">
              <a:extLst>
                <a:ext uri="{63B3BB69-23CF-44E3-9099-C40C66FF867C}">
                  <a14:compatExt spid="_x0000_s199698"/>
                </a:ext>
                <a:ext uri="{FF2B5EF4-FFF2-40B4-BE49-F238E27FC236}">
                  <a16:creationId xmlns:a16="http://schemas.microsoft.com/office/drawing/2014/main" id="{00000000-0008-0000-2C00-000012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914400</xdr:colOff>
          <xdr:row>0</xdr:row>
          <xdr:rowOff>552450</xdr:rowOff>
        </xdr:from>
        <xdr:to>
          <xdr:col>6</xdr:col>
          <xdr:colOff>638175</xdr:colOff>
          <xdr:row>0</xdr:row>
          <xdr:rowOff>771525</xdr:rowOff>
        </xdr:to>
        <xdr:sp macro="" textlink="">
          <xdr:nvSpPr>
            <xdr:cNvPr id="199699" name="Button 19" hidden="1">
              <a:extLst>
                <a:ext uri="{63B3BB69-23CF-44E3-9099-C40C66FF867C}">
                  <a14:compatExt spid="_x0000_s199699"/>
                </a:ext>
                <a:ext uri="{FF2B5EF4-FFF2-40B4-BE49-F238E27FC236}">
                  <a16:creationId xmlns:a16="http://schemas.microsoft.com/office/drawing/2014/main" id="{00000000-0008-0000-2C00-000013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676275</xdr:colOff>
          <xdr:row>0</xdr:row>
          <xdr:rowOff>809625</xdr:rowOff>
        </xdr:from>
        <xdr:to>
          <xdr:col>7</xdr:col>
          <xdr:colOff>304800</xdr:colOff>
          <xdr:row>0</xdr:row>
          <xdr:rowOff>1038225</xdr:rowOff>
        </xdr:to>
        <xdr:sp macro="" textlink="">
          <xdr:nvSpPr>
            <xdr:cNvPr id="199700" name="Button 20" hidden="1">
              <a:extLst>
                <a:ext uri="{63B3BB69-23CF-44E3-9099-C40C66FF867C}">
                  <a14:compatExt spid="_x0000_s199700"/>
                </a:ext>
                <a:ext uri="{FF2B5EF4-FFF2-40B4-BE49-F238E27FC236}">
                  <a16:creationId xmlns:a16="http://schemas.microsoft.com/office/drawing/2014/main" id="{00000000-0008-0000-2C00-000014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704850</xdr:colOff>
          <xdr:row>0</xdr:row>
          <xdr:rowOff>552450</xdr:rowOff>
        </xdr:from>
        <xdr:to>
          <xdr:col>7</xdr:col>
          <xdr:colOff>914400</xdr:colOff>
          <xdr:row>0</xdr:row>
          <xdr:rowOff>762000</xdr:rowOff>
        </xdr:to>
        <xdr:sp macro="" textlink="">
          <xdr:nvSpPr>
            <xdr:cNvPr id="199701" name="Button 21" hidden="1">
              <a:extLst>
                <a:ext uri="{63B3BB69-23CF-44E3-9099-C40C66FF867C}">
                  <a14:compatExt spid="_x0000_s199701"/>
                </a:ext>
                <a:ext uri="{FF2B5EF4-FFF2-40B4-BE49-F238E27FC236}">
                  <a16:creationId xmlns:a16="http://schemas.microsoft.com/office/drawing/2014/main" id="{00000000-0008-0000-2C00-0000150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5.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285750</xdr:colOff>
          <xdr:row>2</xdr:row>
          <xdr:rowOff>161925</xdr:rowOff>
        </xdr:from>
        <xdr:to>
          <xdr:col>1</xdr:col>
          <xdr:colOff>352425</xdr:colOff>
          <xdr:row>4</xdr:row>
          <xdr:rowOff>161925</xdr:rowOff>
        </xdr:to>
        <xdr:sp macro="" textlink="">
          <xdr:nvSpPr>
            <xdr:cNvPr id="200705" name="Button 1" descr="v3 Run" hidden="1">
              <a:extLst>
                <a:ext uri="{63B3BB69-23CF-44E3-9099-C40C66FF867C}">
                  <a14:compatExt spid="_x0000_s200705"/>
                </a:ext>
                <a:ext uri="{FF2B5EF4-FFF2-40B4-BE49-F238E27FC236}">
                  <a16:creationId xmlns:a16="http://schemas.microsoft.com/office/drawing/2014/main" id="{00000000-0008-0000-2D00-000001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Run SigL Test</a:t>
              </a:r>
            </a:p>
          </xdr:txBody>
        </xdr:sp>
        <xdr:clientData fPrintsWithSheet="0"/>
      </xdr:twoCellAnchor>
    </mc:Choice>
    <mc:Fallback/>
  </mc:AlternateContent>
  <xdr:twoCellAnchor>
    <xdr:from>
      <xdr:col>0</xdr:col>
      <xdr:colOff>71438</xdr:colOff>
      <xdr:row>0</xdr:row>
      <xdr:rowOff>83344</xdr:rowOff>
    </xdr:from>
    <xdr:to>
      <xdr:col>2</xdr:col>
      <xdr:colOff>1250157</xdr:colOff>
      <xdr:row>0</xdr:row>
      <xdr:rowOff>369094</xdr:rowOff>
    </xdr:to>
    <xdr:sp macro="" textlink="">
      <xdr:nvSpPr>
        <xdr:cNvPr id="3" name="Rectangle 2">
          <a:extLst>
            <a:ext uri="{FF2B5EF4-FFF2-40B4-BE49-F238E27FC236}">
              <a16:creationId xmlns:a16="http://schemas.microsoft.com/office/drawing/2014/main" id="{00000000-0008-0000-2D00-000003000000}"/>
            </a:ext>
          </a:extLst>
        </xdr:cNvPr>
        <xdr:cNvSpPr/>
      </xdr:nvSpPr>
      <xdr:spPr>
        <a:xfrm>
          <a:off x="71438" y="83344"/>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Water - Significant load test</a:t>
          </a:r>
        </a:p>
      </xdr:txBody>
    </xdr:sp>
    <xdr:clientData/>
  </xdr:twoCellAnchor>
  <xdr:twoCellAnchor>
    <xdr:from>
      <xdr:col>5</xdr:col>
      <xdr:colOff>666751</xdr:colOff>
      <xdr:row>0</xdr:row>
      <xdr:rowOff>119069</xdr:rowOff>
    </xdr:from>
    <xdr:to>
      <xdr:col>7</xdr:col>
      <xdr:colOff>952501</xdr:colOff>
      <xdr:row>0</xdr:row>
      <xdr:rowOff>1107282</xdr:rowOff>
    </xdr:to>
    <xdr:sp macro="" textlink="">
      <xdr:nvSpPr>
        <xdr:cNvPr id="4" name="Rectangle 3">
          <a:extLst>
            <a:ext uri="{FF2B5EF4-FFF2-40B4-BE49-F238E27FC236}">
              <a16:creationId xmlns:a16="http://schemas.microsoft.com/office/drawing/2014/main" id="{00000000-0008-0000-2D00-000004000000}"/>
            </a:ext>
          </a:extLst>
        </xdr:cNvPr>
        <xdr:cNvSpPr/>
      </xdr:nvSpPr>
      <xdr:spPr>
        <a:xfrm>
          <a:off x="9334501" y="119069"/>
          <a:ext cx="3571875" cy="988213"/>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"Run SigL test" to run the significant load test. This will pick up information from those substances in the input tables that have a significant load limit and compare the total annual load for each of these substances per water body to the limit</a:t>
          </a:r>
        </a:p>
      </xdr:txBody>
    </xdr:sp>
    <xdr:clientData/>
  </xdr:twoCellAnchor>
  <mc:AlternateContent xmlns:mc="http://schemas.openxmlformats.org/markup-compatibility/2006">
    <mc:Choice xmlns:a14="http://schemas.microsoft.com/office/drawing/2010/main" Requires="a14">
      <xdr:twoCellAnchor>
        <xdr:from>
          <xdr:col>1</xdr:col>
          <xdr:colOff>247650</xdr:colOff>
          <xdr:row>0</xdr:row>
          <xdr:rowOff>847725</xdr:rowOff>
        </xdr:from>
        <xdr:to>
          <xdr:col>1</xdr:col>
          <xdr:colOff>571500</xdr:colOff>
          <xdr:row>0</xdr:row>
          <xdr:rowOff>1066800</xdr:rowOff>
        </xdr:to>
        <xdr:sp macro="" textlink="">
          <xdr:nvSpPr>
            <xdr:cNvPr id="200706" name="Button 2" hidden="1">
              <a:extLst>
                <a:ext uri="{63B3BB69-23CF-44E3-9099-C40C66FF867C}">
                  <a14:compatExt spid="_x0000_s200706"/>
                </a:ext>
                <a:ext uri="{FF2B5EF4-FFF2-40B4-BE49-F238E27FC236}">
                  <a16:creationId xmlns:a16="http://schemas.microsoft.com/office/drawing/2014/main" id="{00000000-0008-0000-2D00-000002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19050</xdr:colOff>
          <xdr:row>0</xdr:row>
          <xdr:rowOff>847725</xdr:rowOff>
        </xdr:from>
        <xdr:to>
          <xdr:col>2</xdr:col>
          <xdr:colOff>333375</xdr:colOff>
          <xdr:row>0</xdr:row>
          <xdr:rowOff>1066800</xdr:rowOff>
        </xdr:to>
        <xdr:sp macro="" textlink="">
          <xdr:nvSpPr>
            <xdr:cNvPr id="200707" name="Button 3" hidden="1">
              <a:extLst>
                <a:ext uri="{63B3BB69-23CF-44E3-9099-C40C66FF867C}">
                  <a14:compatExt spid="_x0000_s200707"/>
                </a:ext>
                <a:ext uri="{FF2B5EF4-FFF2-40B4-BE49-F238E27FC236}">
                  <a16:creationId xmlns:a16="http://schemas.microsoft.com/office/drawing/2014/main" id="{00000000-0008-0000-2D00-000003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381000</xdr:colOff>
          <xdr:row>0</xdr:row>
          <xdr:rowOff>847725</xdr:rowOff>
        </xdr:from>
        <xdr:to>
          <xdr:col>2</xdr:col>
          <xdr:colOff>933450</xdr:colOff>
          <xdr:row>0</xdr:row>
          <xdr:rowOff>1066800</xdr:rowOff>
        </xdr:to>
        <xdr:sp macro="" textlink="">
          <xdr:nvSpPr>
            <xdr:cNvPr id="200708" name="Button 4" hidden="1">
              <a:extLst>
                <a:ext uri="{63B3BB69-23CF-44E3-9099-C40C66FF867C}">
                  <a14:compatExt spid="_x0000_s200708"/>
                </a:ext>
                <a:ext uri="{FF2B5EF4-FFF2-40B4-BE49-F238E27FC236}">
                  <a16:creationId xmlns:a16="http://schemas.microsoft.com/office/drawing/2014/main" id="{00000000-0008-0000-2D00-000004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247650</xdr:colOff>
          <xdr:row>0</xdr:row>
          <xdr:rowOff>847725</xdr:rowOff>
        </xdr:from>
        <xdr:to>
          <xdr:col>1</xdr:col>
          <xdr:colOff>200025</xdr:colOff>
          <xdr:row>0</xdr:row>
          <xdr:rowOff>1066800</xdr:rowOff>
        </xdr:to>
        <xdr:sp macro="" textlink="">
          <xdr:nvSpPr>
            <xdr:cNvPr id="200709" name="Button 5" hidden="1">
              <a:extLst>
                <a:ext uri="{63B3BB69-23CF-44E3-9099-C40C66FF867C}">
                  <a14:compatExt spid="_x0000_s200709"/>
                </a:ext>
                <a:ext uri="{FF2B5EF4-FFF2-40B4-BE49-F238E27FC236}">
                  <a16:creationId xmlns:a16="http://schemas.microsoft.com/office/drawing/2014/main" id="{00000000-0008-0000-2D00-000005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990600</xdr:colOff>
          <xdr:row>0</xdr:row>
          <xdr:rowOff>847725</xdr:rowOff>
        </xdr:from>
        <xdr:to>
          <xdr:col>2</xdr:col>
          <xdr:colOff>1333500</xdr:colOff>
          <xdr:row>0</xdr:row>
          <xdr:rowOff>1066800</xdr:rowOff>
        </xdr:to>
        <xdr:sp macro="" textlink="">
          <xdr:nvSpPr>
            <xdr:cNvPr id="200710" name="Button 6" hidden="1">
              <a:extLst>
                <a:ext uri="{63B3BB69-23CF-44E3-9099-C40C66FF867C}">
                  <a14:compatExt spid="_x0000_s200710"/>
                </a:ext>
                <a:ext uri="{FF2B5EF4-FFF2-40B4-BE49-F238E27FC236}">
                  <a16:creationId xmlns:a16="http://schemas.microsoft.com/office/drawing/2014/main" id="{00000000-0008-0000-2D00-000006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1381125</xdr:colOff>
          <xdr:row>0</xdr:row>
          <xdr:rowOff>847725</xdr:rowOff>
        </xdr:from>
        <xdr:to>
          <xdr:col>3</xdr:col>
          <xdr:colOff>95250</xdr:colOff>
          <xdr:row>0</xdr:row>
          <xdr:rowOff>1066800</xdr:rowOff>
        </xdr:to>
        <xdr:sp macro="" textlink="">
          <xdr:nvSpPr>
            <xdr:cNvPr id="200711" name="Button 7" hidden="1">
              <a:extLst>
                <a:ext uri="{63B3BB69-23CF-44E3-9099-C40C66FF867C}">
                  <a14:compatExt spid="_x0000_s200711"/>
                </a:ext>
                <a:ext uri="{FF2B5EF4-FFF2-40B4-BE49-F238E27FC236}">
                  <a16:creationId xmlns:a16="http://schemas.microsoft.com/office/drawing/2014/main" id="{00000000-0008-0000-2D00-000007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142875</xdr:colOff>
          <xdr:row>0</xdr:row>
          <xdr:rowOff>847725</xdr:rowOff>
        </xdr:from>
        <xdr:to>
          <xdr:col>3</xdr:col>
          <xdr:colOff>600075</xdr:colOff>
          <xdr:row>0</xdr:row>
          <xdr:rowOff>1066800</xdr:rowOff>
        </xdr:to>
        <xdr:sp macro="" textlink="">
          <xdr:nvSpPr>
            <xdr:cNvPr id="200712" name="Button 8" hidden="1">
              <a:extLst>
                <a:ext uri="{63B3BB69-23CF-44E3-9099-C40C66FF867C}">
                  <a14:compatExt spid="_x0000_s200712"/>
                </a:ext>
                <a:ext uri="{FF2B5EF4-FFF2-40B4-BE49-F238E27FC236}">
                  <a16:creationId xmlns:a16="http://schemas.microsoft.com/office/drawing/2014/main" id="{00000000-0008-0000-2D00-000008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628650</xdr:colOff>
          <xdr:row>0</xdr:row>
          <xdr:rowOff>847725</xdr:rowOff>
        </xdr:from>
        <xdr:to>
          <xdr:col>3</xdr:col>
          <xdr:colOff>1114425</xdr:colOff>
          <xdr:row>0</xdr:row>
          <xdr:rowOff>1066800</xdr:rowOff>
        </xdr:to>
        <xdr:sp macro="" textlink="">
          <xdr:nvSpPr>
            <xdr:cNvPr id="200713" name="Button 9" hidden="1">
              <a:extLst>
                <a:ext uri="{63B3BB69-23CF-44E3-9099-C40C66FF867C}">
                  <a14:compatExt spid="_x0000_s200713"/>
                </a:ext>
                <a:ext uri="{FF2B5EF4-FFF2-40B4-BE49-F238E27FC236}">
                  <a16:creationId xmlns:a16="http://schemas.microsoft.com/office/drawing/2014/main" id="{00000000-0008-0000-2D00-000009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1143000</xdr:colOff>
          <xdr:row>0</xdr:row>
          <xdr:rowOff>847725</xdr:rowOff>
        </xdr:from>
        <xdr:to>
          <xdr:col>4</xdr:col>
          <xdr:colOff>57150</xdr:colOff>
          <xdr:row>0</xdr:row>
          <xdr:rowOff>1066800</xdr:rowOff>
        </xdr:to>
        <xdr:sp macro="" textlink="">
          <xdr:nvSpPr>
            <xdr:cNvPr id="200714" name="Button 10" hidden="1">
              <a:extLst>
                <a:ext uri="{63B3BB69-23CF-44E3-9099-C40C66FF867C}">
                  <a14:compatExt spid="_x0000_s200714"/>
                </a:ext>
                <a:ext uri="{FF2B5EF4-FFF2-40B4-BE49-F238E27FC236}">
                  <a16:creationId xmlns:a16="http://schemas.microsoft.com/office/drawing/2014/main" id="{00000000-0008-0000-2D00-00000A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85725</xdr:colOff>
          <xdr:row>0</xdr:row>
          <xdr:rowOff>847725</xdr:rowOff>
        </xdr:from>
        <xdr:to>
          <xdr:col>4</xdr:col>
          <xdr:colOff>600075</xdr:colOff>
          <xdr:row>0</xdr:row>
          <xdr:rowOff>1066800</xdr:rowOff>
        </xdr:to>
        <xdr:sp macro="" textlink="">
          <xdr:nvSpPr>
            <xdr:cNvPr id="200715" name="Button 11" hidden="1">
              <a:extLst>
                <a:ext uri="{63B3BB69-23CF-44E3-9099-C40C66FF867C}">
                  <a14:compatExt spid="_x0000_s200715"/>
                </a:ext>
                <a:ext uri="{FF2B5EF4-FFF2-40B4-BE49-F238E27FC236}">
                  <a16:creationId xmlns:a16="http://schemas.microsoft.com/office/drawing/2014/main" id="{00000000-0008-0000-2D00-00000B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628650</xdr:colOff>
          <xdr:row>0</xdr:row>
          <xdr:rowOff>847725</xdr:rowOff>
        </xdr:from>
        <xdr:to>
          <xdr:col>4</xdr:col>
          <xdr:colOff>1790700</xdr:colOff>
          <xdr:row>0</xdr:row>
          <xdr:rowOff>1066800</xdr:rowOff>
        </xdr:to>
        <xdr:sp macro="" textlink="">
          <xdr:nvSpPr>
            <xdr:cNvPr id="200716" name="Button 12" hidden="1">
              <a:extLst>
                <a:ext uri="{63B3BB69-23CF-44E3-9099-C40C66FF867C}">
                  <a14:compatExt spid="_x0000_s200716"/>
                </a:ext>
                <a:ext uri="{FF2B5EF4-FFF2-40B4-BE49-F238E27FC236}">
                  <a16:creationId xmlns:a16="http://schemas.microsoft.com/office/drawing/2014/main" id="{00000000-0008-0000-2D00-00000C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1819275</xdr:colOff>
          <xdr:row>0</xdr:row>
          <xdr:rowOff>847725</xdr:rowOff>
        </xdr:from>
        <xdr:to>
          <xdr:col>4</xdr:col>
          <xdr:colOff>2428875</xdr:colOff>
          <xdr:row>0</xdr:row>
          <xdr:rowOff>1066800</xdr:rowOff>
        </xdr:to>
        <xdr:sp macro="" textlink="">
          <xdr:nvSpPr>
            <xdr:cNvPr id="200717" name="Button 13" hidden="1">
              <a:extLst>
                <a:ext uri="{63B3BB69-23CF-44E3-9099-C40C66FF867C}">
                  <a14:compatExt spid="_x0000_s200717"/>
                </a:ext>
                <a:ext uri="{FF2B5EF4-FFF2-40B4-BE49-F238E27FC236}">
                  <a16:creationId xmlns:a16="http://schemas.microsoft.com/office/drawing/2014/main" id="{00000000-0008-0000-2D00-00000D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552450</xdr:colOff>
          <xdr:row>0</xdr:row>
          <xdr:rowOff>552450</xdr:rowOff>
        </xdr:from>
        <xdr:to>
          <xdr:col>2</xdr:col>
          <xdr:colOff>828675</xdr:colOff>
          <xdr:row>0</xdr:row>
          <xdr:rowOff>790575</xdr:rowOff>
        </xdr:to>
        <xdr:sp macro="" textlink="">
          <xdr:nvSpPr>
            <xdr:cNvPr id="200718" name="Button 14" hidden="1">
              <a:extLst>
                <a:ext uri="{63B3BB69-23CF-44E3-9099-C40C66FF867C}">
                  <a14:compatExt spid="_x0000_s200718"/>
                </a:ext>
                <a:ext uri="{FF2B5EF4-FFF2-40B4-BE49-F238E27FC236}">
                  <a16:creationId xmlns:a16="http://schemas.microsoft.com/office/drawing/2014/main" id="{00000000-0008-0000-2D00-00000E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533400</xdr:colOff>
          <xdr:row>0</xdr:row>
          <xdr:rowOff>1104900</xdr:rowOff>
        </xdr:from>
        <xdr:to>
          <xdr:col>2</xdr:col>
          <xdr:colOff>809625</xdr:colOff>
          <xdr:row>0</xdr:row>
          <xdr:rowOff>1343025</xdr:rowOff>
        </xdr:to>
        <xdr:sp macro="" textlink="">
          <xdr:nvSpPr>
            <xdr:cNvPr id="200719" name="Button 15" hidden="1">
              <a:extLst>
                <a:ext uri="{63B3BB69-23CF-44E3-9099-C40C66FF867C}">
                  <a14:compatExt spid="_x0000_s200719"/>
                </a:ext>
                <a:ext uri="{FF2B5EF4-FFF2-40B4-BE49-F238E27FC236}">
                  <a16:creationId xmlns:a16="http://schemas.microsoft.com/office/drawing/2014/main" id="{00000000-0008-0000-2D00-00000F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962025</xdr:colOff>
          <xdr:row>0</xdr:row>
          <xdr:rowOff>571500</xdr:rowOff>
        </xdr:from>
        <xdr:to>
          <xdr:col>3</xdr:col>
          <xdr:colOff>1381125</xdr:colOff>
          <xdr:row>0</xdr:row>
          <xdr:rowOff>790575</xdr:rowOff>
        </xdr:to>
        <xdr:sp macro="" textlink="">
          <xdr:nvSpPr>
            <xdr:cNvPr id="200720" name="Button 16" hidden="1">
              <a:extLst>
                <a:ext uri="{63B3BB69-23CF-44E3-9099-C40C66FF867C}">
                  <a14:compatExt spid="_x0000_s200720"/>
                </a:ext>
                <a:ext uri="{FF2B5EF4-FFF2-40B4-BE49-F238E27FC236}">
                  <a16:creationId xmlns:a16="http://schemas.microsoft.com/office/drawing/2014/main" id="{00000000-0008-0000-2D00-000010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1428750</xdr:colOff>
          <xdr:row>0</xdr:row>
          <xdr:rowOff>571500</xdr:rowOff>
        </xdr:from>
        <xdr:to>
          <xdr:col>4</xdr:col>
          <xdr:colOff>695325</xdr:colOff>
          <xdr:row>0</xdr:row>
          <xdr:rowOff>790575</xdr:rowOff>
        </xdr:to>
        <xdr:sp macro="" textlink="">
          <xdr:nvSpPr>
            <xdr:cNvPr id="200721" name="Button 17" hidden="1">
              <a:extLst>
                <a:ext uri="{63B3BB69-23CF-44E3-9099-C40C66FF867C}">
                  <a14:compatExt spid="_x0000_s200721"/>
                </a:ext>
                <a:ext uri="{FF2B5EF4-FFF2-40B4-BE49-F238E27FC236}">
                  <a16:creationId xmlns:a16="http://schemas.microsoft.com/office/drawing/2014/main" id="{00000000-0008-0000-2D00-000011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733425</xdr:colOff>
          <xdr:row>0</xdr:row>
          <xdr:rowOff>571500</xdr:rowOff>
        </xdr:from>
        <xdr:to>
          <xdr:col>4</xdr:col>
          <xdr:colOff>1428750</xdr:colOff>
          <xdr:row>0</xdr:row>
          <xdr:rowOff>790575</xdr:rowOff>
        </xdr:to>
        <xdr:sp macro="" textlink="">
          <xdr:nvSpPr>
            <xdr:cNvPr id="200722" name="Button 18" hidden="1">
              <a:extLst>
                <a:ext uri="{63B3BB69-23CF-44E3-9099-C40C66FF867C}">
                  <a14:compatExt spid="_x0000_s200722"/>
                </a:ext>
                <a:ext uri="{FF2B5EF4-FFF2-40B4-BE49-F238E27FC236}">
                  <a16:creationId xmlns:a16="http://schemas.microsoft.com/office/drawing/2014/main" id="{00000000-0008-0000-2D00-000012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Identify</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1485900</xdr:colOff>
          <xdr:row>0</xdr:row>
          <xdr:rowOff>571500</xdr:rowOff>
        </xdr:from>
        <xdr:to>
          <xdr:col>4</xdr:col>
          <xdr:colOff>2419350</xdr:colOff>
          <xdr:row>0</xdr:row>
          <xdr:rowOff>790575</xdr:rowOff>
        </xdr:to>
        <xdr:sp macro="" textlink="">
          <xdr:nvSpPr>
            <xdr:cNvPr id="200723" name="Button 19" hidden="1">
              <a:extLst>
                <a:ext uri="{63B3BB69-23CF-44E3-9099-C40C66FF867C}">
                  <a14:compatExt spid="_x0000_s200723"/>
                </a:ext>
                <a:ext uri="{FF2B5EF4-FFF2-40B4-BE49-F238E27FC236}">
                  <a16:creationId xmlns:a16="http://schemas.microsoft.com/office/drawing/2014/main" id="{00000000-0008-0000-2D00-000013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2466975</xdr:colOff>
          <xdr:row>0</xdr:row>
          <xdr:rowOff>838200</xdr:rowOff>
        </xdr:from>
        <xdr:to>
          <xdr:col>4</xdr:col>
          <xdr:colOff>3409950</xdr:colOff>
          <xdr:row>0</xdr:row>
          <xdr:rowOff>1066800</xdr:rowOff>
        </xdr:to>
        <xdr:sp macro="" textlink="">
          <xdr:nvSpPr>
            <xdr:cNvPr id="200724" name="Button 20" hidden="1">
              <a:extLst>
                <a:ext uri="{63B3BB69-23CF-44E3-9099-C40C66FF867C}">
                  <a14:compatExt spid="_x0000_s200724"/>
                </a:ext>
                <a:ext uri="{FF2B5EF4-FFF2-40B4-BE49-F238E27FC236}">
                  <a16:creationId xmlns:a16="http://schemas.microsoft.com/office/drawing/2014/main" id="{00000000-0008-0000-2D00-000014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2476500</xdr:colOff>
          <xdr:row>0</xdr:row>
          <xdr:rowOff>561975</xdr:rowOff>
        </xdr:from>
        <xdr:to>
          <xdr:col>5</xdr:col>
          <xdr:colOff>190500</xdr:colOff>
          <xdr:row>0</xdr:row>
          <xdr:rowOff>771525</xdr:rowOff>
        </xdr:to>
        <xdr:sp macro="" textlink="">
          <xdr:nvSpPr>
            <xdr:cNvPr id="200725" name="Button 21" hidden="1">
              <a:extLst>
                <a:ext uri="{63B3BB69-23CF-44E3-9099-C40C66FF867C}">
                  <a14:compatExt spid="_x0000_s200725"/>
                </a:ext>
                <a:ext uri="{FF2B5EF4-FFF2-40B4-BE49-F238E27FC236}">
                  <a16:creationId xmlns:a16="http://schemas.microsoft.com/office/drawing/2014/main" id="{00000000-0008-0000-2D00-0000151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6.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47625</xdr:rowOff>
        </xdr:from>
        <xdr:to>
          <xdr:col>1</xdr:col>
          <xdr:colOff>323850</xdr:colOff>
          <xdr:row>4</xdr:row>
          <xdr:rowOff>47625</xdr:rowOff>
        </xdr:to>
        <xdr:sp macro="" textlink="">
          <xdr:nvSpPr>
            <xdr:cNvPr id="202753" name="Button 1" descr="v3 Run" hidden="1">
              <a:extLst>
                <a:ext uri="{63B3BB69-23CF-44E3-9099-C40C66FF867C}">
                  <a14:compatExt spid="_x0000_s202753"/>
                </a:ext>
                <a:ext uri="{FF2B5EF4-FFF2-40B4-BE49-F238E27FC236}">
                  <a16:creationId xmlns:a16="http://schemas.microsoft.com/office/drawing/2014/main" id="{00000000-0008-0000-2E00-000001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Import</a:t>
              </a:r>
            </a:p>
          </xdr:txBody>
        </xdr:sp>
        <xdr:clientData fPrintsWithSheet="0"/>
      </xdr:twoCellAnchor>
    </mc:Choice>
    <mc:Fallback/>
  </mc:AlternateContent>
  <xdr:twoCellAnchor>
    <xdr:from>
      <xdr:col>0</xdr:col>
      <xdr:colOff>59531</xdr:colOff>
      <xdr:row>0</xdr:row>
      <xdr:rowOff>83344</xdr:rowOff>
    </xdr:from>
    <xdr:to>
      <xdr:col>2</xdr:col>
      <xdr:colOff>857250</xdr:colOff>
      <xdr:row>0</xdr:row>
      <xdr:rowOff>369094</xdr:rowOff>
    </xdr:to>
    <xdr:sp macro="" textlink="">
      <xdr:nvSpPr>
        <xdr:cNvPr id="3" name="Rectangle 2">
          <a:extLst>
            <a:ext uri="{FF2B5EF4-FFF2-40B4-BE49-F238E27FC236}">
              <a16:creationId xmlns:a16="http://schemas.microsoft.com/office/drawing/2014/main" id="{00000000-0008-0000-2E00-000003000000}"/>
            </a:ext>
          </a:extLst>
        </xdr:cNvPr>
        <xdr:cNvSpPr/>
      </xdr:nvSpPr>
      <xdr:spPr>
        <a:xfrm>
          <a:off x="59531" y="83344"/>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Air impacts - Pollutants</a:t>
          </a:r>
        </a:p>
      </xdr:txBody>
    </xdr:sp>
    <xdr:clientData/>
  </xdr:twoCellAnchor>
  <xdr:twoCellAnchor>
    <xdr:from>
      <xdr:col>6</xdr:col>
      <xdr:colOff>976314</xdr:colOff>
      <xdr:row>0</xdr:row>
      <xdr:rowOff>130969</xdr:rowOff>
    </xdr:from>
    <xdr:to>
      <xdr:col>8</xdr:col>
      <xdr:colOff>1273970</xdr:colOff>
      <xdr:row>0</xdr:row>
      <xdr:rowOff>916781</xdr:rowOff>
    </xdr:to>
    <xdr:sp macro="" textlink="">
      <xdr:nvSpPr>
        <xdr:cNvPr id="4" name="Rectangle 3">
          <a:extLst>
            <a:ext uri="{FF2B5EF4-FFF2-40B4-BE49-F238E27FC236}">
              <a16:creationId xmlns:a16="http://schemas.microsoft.com/office/drawing/2014/main" id="{00000000-0008-0000-2E00-000004000000}"/>
            </a:ext>
          </a:extLst>
        </xdr:cNvPr>
        <xdr:cNvSpPr/>
      </xdr:nvSpPr>
      <xdr:spPr>
        <a:xfrm>
          <a:off x="8334377" y="130969"/>
          <a:ext cx="3571874" cy="785812"/>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Please click on the 'import' button to import the pollutants and relevant information from the "air</a:t>
          </a:r>
          <a:r>
            <a:rPr lang="en-GB" sz="1100" baseline="0">
              <a:solidFill>
                <a:schemeClr val="bg1"/>
              </a:solidFill>
            </a:rPr>
            <a:t> release points" tab. Please add a modelled PC value if relevant.</a:t>
          </a:r>
          <a:endParaRPr lang="en-GB" sz="1100">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202754" name="Button 2" hidden="1">
              <a:extLst>
                <a:ext uri="{63B3BB69-23CF-44E3-9099-C40C66FF867C}">
                  <a14:compatExt spid="_x0000_s202754"/>
                </a:ext>
                <a:ext uri="{FF2B5EF4-FFF2-40B4-BE49-F238E27FC236}">
                  <a16:creationId xmlns:a16="http://schemas.microsoft.com/office/drawing/2014/main" id="{00000000-0008-0000-2E00-000002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202755" name="Button 3" hidden="1">
              <a:extLst>
                <a:ext uri="{63B3BB69-23CF-44E3-9099-C40C66FF867C}">
                  <a14:compatExt spid="_x0000_s202755"/>
                </a:ext>
                <a:ext uri="{FF2B5EF4-FFF2-40B4-BE49-F238E27FC236}">
                  <a16:creationId xmlns:a16="http://schemas.microsoft.com/office/drawing/2014/main" id="{00000000-0008-0000-2E00-000003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1095375</xdr:rowOff>
        </xdr:to>
        <xdr:sp macro="" textlink="">
          <xdr:nvSpPr>
            <xdr:cNvPr id="202756" name="Button 4" hidden="1">
              <a:extLst>
                <a:ext uri="{63B3BB69-23CF-44E3-9099-C40C66FF867C}">
                  <a14:compatExt spid="_x0000_s202756"/>
                </a:ext>
                <a:ext uri="{FF2B5EF4-FFF2-40B4-BE49-F238E27FC236}">
                  <a16:creationId xmlns:a16="http://schemas.microsoft.com/office/drawing/2014/main" id="{00000000-0008-0000-2E00-000004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202757" name="Button 5" hidden="1">
              <a:extLst>
                <a:ext uri="{63B3BB69-23CF-44E3-9099-C40C66FF867C}">
                  <a14:compatExt spid="_x0000_s202757"/>
                </a:ext>
                <a:ext uri="{FF2B5EF4-FFF2-40B4-BE49-F238E27FC236}">
                  <a16:creationId xmlns:a16="http://schemas.microsoft.com/office/drawing/2014/main" id="{00000000-0008-0000-2E00-000005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1095375</xdr:rowOff>
        </xdr:to>
        <xdr:sp macro="" textlink="">
          <xdr:nvSpPr>
            <xdr:cNvPr id="202758" name="Button 6" hidden="1">
              <a:extLst>
                <a:ext uri="{63B3BB69-23CF-44E3-9099-C40C66FF867C}">
                  <a14:compatExt spid="_x0000_s202758"/>
                </a:ext>
                <a:ext uri="{FF2B5EF4-FFF2-40B4-BE49-F238E27FC236}">
                  <a16:creationId xmlns:a16="http://schemas.microsoft.com/office/drawing/2014/main" id="{00000000-0008-0000-2E00-000006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1095375</xdr:rowOff>
        </xdr:to>
        <xdr:sp macro="" textlink="">
          <xdr:nvSpPr>
            <xdr:cNvPr id="202759" name="Button 7" hidden="1">
              <a:extLst>
                <a:ext uri="{63B3BB69-23CF-44E3-9099-C40C66FF867C}">
                  <a14:compatExt spid="_x0000_s202759"/>
                </a:ext>
                <a:ext uri="{FF2B5EF4-FFF2-40B4-BE49-F238E27FC236}">
                  <a16:creationId xmlns:a16="http://schemas.microsoft.com/office/drawing/2014/main" id="{00000000-0008-0000-2E00-000007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1095375</xdr:rowOff>
        </xdr:to>
        <xdr:sp macro="" textlink="">
          <xdr:nvSpPr>
            <xdr:cNvPr id="202760" name="Button 8" hidden="1">
              <a:extLst>
                <a:ext uri="{63B3BB69-23CF-44E3-9099-C40C66FF867C}">
                  <a14:compatExt spid="_x0000_s202760"/>
                </a:ext>
                <a:ext uri="{FF2B5EF4-FFF2-40B4-BE49-F238E27FC236}">
                  <a16:creationId xmlns:a16="http://schemas.microsoft.com/office/drawing/2014/main" id="{00000000-0008-0000-2E00-000008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4</xdr:col>
          <xdr:colOff>247650</xdr:colOff>
          <xdr:row>0</xdr:row>
          <xdr:rowOff>1095375</xdr:rowOff>
        </xdr:to>
        <xdr:sp macro="" textlink="">
          <xdr:nvSpPr>
            <xdr:cNvPr id="202761" name="Button 9" hidden="1">
              <a:extLst>
                <a:ext uri="{63B3BB69-23CF-44E3-9099-C40C66FF867C}">
                  <a14:compatExt spid="_x0000_s202761"/>
                </a:ext>
                <a:ext uri="{FF2B5EF4-FFF2-40B4-BE49-F238E27FC236}">
                  <a16:creationId xmlns:a16="http://schemas.microsoft.com/office/drawing/2014/main" id="{00000000-0008-0000-2E00-000009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876300</xdr:rowOff>
        </xdr:from>
        <xdr:to>
          <xdr:col>4</xdr:col>
          <xdr:colOff>742950</xdr:colOff>
          <xdr:row>0</xdr:row>
          <xdr:rowOff>1095375</xdr:rowOff>
        </xdr:to>
        <xdr:sp macro="" textlink="">
          <xdr:nvSpPr>
            <xdr:cNvPr id="202762" name="Button 10" hidden="1">
              <a:extLst>
                <a:ext uri="{63B3BB69-23CF-44E3-9099-C40C66FF867C}">
                  <a14:compatExt spid="_x0000_s202762"/>
                </a:ext>
                <a:ext uri="{FF2B5EF4-FFF2-40B4-BE49-F238E27FC236}">
                  <a16:creationId xmlns:a16="http://schemas.microsoft.com/office/drawing/2014/main" id="{00000000-0008-0000-2E00-00000A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771525</xdr:colOff>
          <xdr:row>0</xdr:row>
          <xdr:rowOff>876300</xdr:rowOff>
        </xdr:from>
        <xdr:to>
          <xdr:col>4</xdr:col>
          <xdr:colOff>1285875</xdr:colOff>
          <xdr:row>0</xdr:row>
          <xdr:rowOff>1095375</xdr:rowOff>
        </xdr:to>
        <xdr:sp macro="" textlink="">
          <xdr:nvSpPr>
            <xdr:cNvPr id="202763" name="Button 11" hidden="1">
              <a:extLst>
                <a:ext uri="{63B3BB69-23CF-44E3-9099-C40C66FF867C}">
                  <a14:compatExt spid="_x0000_s202763"/>
                </a:ext>
                <a:ext uri="{FF2B5EF4-FFF2-40B4-BE49-F238E27FC236}">
                  <a16:creationId xmlns:a16="http://schemas.microsoft.com/office/drawing/2014/main" id="{00000000-0008-0000-2E00-00000B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1095375</xdr:rowOff>
        </xdr:to>
        <xdr:sp macro="" textlink="">
          <xdr:nvSpPr>
            <xdr:cNvPr id="202764" name="Button 12" hidden="1">
              <a:extLst>
                <a:ext uri="{63B3BB69-23CF-44E3-9099-C40C66FF867C}">
                  <a14:compatExt spid="_x0000_s202764"/>
                </a:ext>
                <a:ext uri="{FF2B5EF4-FFF2-40B4-BE49-F238E27FC236}">
                  <a16:creationId xmlns:a16="http://schemas.microsoft.com/office/drawing/2014/main" id="{00000000-0008-0000-2E00-00000C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1019175</xdr:colOff>
          <xdr:row>0</xdr:row>
          <xdr:rowOff>876300</xdr:rowOff>
        </xdr:from>
        <xdr:to>
          <xdr:col>5</xdr:col>
          <xdr:colOff>1628775</xdr:colOff>
          <xdr:row>0</xdr:row>
          <xdr:rowOff>1095375</xdr:rowOff>
        </xdr:to>
        <xdr:sp macro="" textlink="">
          <xdr:nvSpPr>
            <xdr:cNvPr id="202765" name="Button 13" hidden="1">
              <a:extLst>
                <a:ext uri="{63B3BB69-23CF-44E3-9099-C40C66FF867C}">
                  <a14:compatExt spid="_x0000_s202765"/>
                </a:ext>
                <a:ext uri="{FF2B5EF4-FFF2-40B4-BE49-F238E27FC236}">
                  <a16:creationId xmlns:a16="http://schemas.microsoft.com/office/drawing/2014/main" id="{00000000-0008-0000-2E00-00000D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419100</xdr:colOff>
          <xdr:row>0</xdr:row>
          <xdr:rowOff>819150</xdr:rowOff>
        </xdr:to>
        <xdr:sp macro="" textlink="">
          <xdr:nvSpPr>
            <xdr:cNvPr id="202766" name="Button 14" hidden="1">
              <a:extLst>
                <a:ext uri="{63B3BB69-23CF-44E3-9099-C40C66FF867C}">
                  <a14:compatExt spid="_x0000_s202766"/>
                </a:ext>
                <a:ext uri="{FF2B5EF4-FFF2-40B4-BE49-F238E27FC236}">
                  <a16:creationId xmlns:a16="http://schemas.microsoft.com/office/drawing/2014/main" id="{00000000-0008-0000-2E00-00000E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400050</xdr:colOff>
          <xdr:row>0</xdr:row>
          <xdr:rowOff>1371600</xdr:rowOff>
        </xdr:to>
        <xdr:sp macro="" textlink="">
          <xdr:nvSpPr>
            <xdr:cNvPr id="202767" name="Button 15" hidden="1">
              <a:extLst>
                <a:ext uri="{63B3BB69-23CF-44E3-9099-C40C66FF867C}">
                  <a14:compatExt spid="_x0000_s202767"/>
                </a:ext>
                <a:ext uri="{FF2B5EF4-FFF2-40B4-BE49-F238E27FC236}">
                  <a16:creationId xmlns:a16="http://schemas.microsoft.com/office/drawing/2014/main" id="{00000000-0008-0000-2E00-00000F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866775</xdr:rowOff>
        </xdr:from>
        <xdr:to>
          <xdr:col>6</xdr:col>
          <xdr:colOff>876300</xdr:colOff>
          <xdr:row>0</xdr:row>
          <xdr:rowOff>1095375</xdr:rowOff>
        </xdr:to>
        <xdr:sp macro="" textlink="">
          <xdr:nvSpPr>
            <xdr:cNvPr id="202772" name="Button 20" hidden="1">
              <a:extLst>
                <a:ext uri="{63B3BB69-23CF-44E3-9099-C40C66FF867C}">
                  <a14:compatExt spid="_x0000_s202772"/>
                </a:ext>
                <a:ext uri="{FF2B5EF4-FFF2-40B4-BE49-F238E27FC236}">
                  <a16:creationId xmlns:a16="http://schemas.microsoft.com/office/drawing/2014/main" id="{00000000-0008-0000-2E00-000014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1200150</xdr:colOff>
          <xdr:row>0</xdr:row>
          <xdr:rowOff>123825</xdr:rowOff>
        </xdr:from>
        <xdr:to>
          <xdr:col>3</xdr:col>
          <xdr:colOff>133350</xdr:colOff>
          <xdr:row>0</xdr:row>
          <xdr:rowOff>523875</xdr:rowOff>
        </xdr:to>
        <xdr:sp macro="" textlink="">
          <xdr:nvSpPr>
            <xdr:cNvPr id="202773" name="Button 21" hidden="1">
              <a:extLst>
                <a:ext uri="{63B3BB69-23CF-44E3-9099-C40C66FF867C}">
                  <a14:compatExt spid="_x0000_s202773"/>
                </a:ext>
                <a:ext uri="{FF2B5EF4-FFF2-40B4-BE49-F238E27FC236}">
                  <a16:creationId xmlns:a16="http://schemas.microsoft.com/office/drawing/2014/main" id="{00000000-0008-0000-2E00-000015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180975</xdr:colOff>
          <xdr:row>0</xdr:row>
          <xdr:rowOff>123825</xdr:rowOff>
        </xdr:from>
        <xdr:to>
          <xdr:col>4</xdr:col>
          <xdr:colOff>47625</xdr:colOff>
          <xdr:row>0</xdr:row>
          <xdr:rowOff>523875</xdr:rowOff>
        </xdr:to>
        <xdr:sp macro="" textlink="">
          <xdr:nvSpPr>
            <xdr:cNvPr id="202774" name="Button 22" hidden="1">
              <a:extLst>
                <a:ext uri="{63B3BB69-23CF-44E3-9099-C40C66FF867C}">
                  <a14:compatExt spid="_x0000_s202774"/>
                </a:ext>
                <a:ext uri="{FF2B5EF4-FFF2-40B4-BE49-F238E27FC236}">
                  <a16:creationId xmlns:a16="http://schemas.microsoft.com/office/drawing/2014/main" id="{00000000-0008-0000-2E00-000016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85725</xdr:colOff>
          <xdr:row>0</xdr:row>
          <xdr:rowOff>123825</xdr:rowOff>
        </xdr:from>
        <xdr:to>
          <xdr:col>4</xdr:col>
          <xdr:colOff>1219200</xdr:colOff>
          <xdr:row>0</xdr:row>
          <xdr:rowOff>523875</xdr:rowOff>
        </xdr:to>
        <xdr:sp macro="" textlink="">
          <xdr:nvSpPr>
            <xdr:cNvPr id="202775" name="Button 23" descr="Environment Assessment Home" hidden="1">
              <a:extLst>
                <a:ext uri="{63B3BB69-23CF-44E3-9099-C40C66FF867C}">
                  <a14:compatExt spid="_x0000_s202775"/>
                </a:ext>
                <a:ext uri="{FF2B5EF4-FFF2-40B4-BE49-F238E27FC236}">
                  <a16:creationId xmlns:a16="http://schemas.microsoft.com/office/drawing/2014/main" id="{00000000-0008-0000-2E00-000017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1304925</xdr:colOff>
          <xdr:row>0</xdr:row>
          <xdr:rowOff>123825</xdr:rowOff>
        </xdr:from>
        <xdr:to>
          <xdr:col>5</xdr:col>
          <xdr:colOff>742950</xdr:colOff>
          <xdr:row>0</xdr:row>
          <xdr:rowOff>523875</xdr:rowOff>
        </xdr:to>
        <xdr:sp macro="" textlink="">
          <xdr:nvSpPr>
            <xdr:cNvPr id="202776" name="Button 24" hidden="1">
              <a:extLst>
                <a:ext uri="{63B3BB69-23CF-44E3-9099-C40C66FF867C}">
                  <a14:compatExt spid="_x0000_s202776"/>
                </a:ext>
                <a:ext uri="{FF2B5EF4-FFF2-40B4-BE49-F238E27FC236}">
                  <a16:creationId xmlns:a16="http://schemas.microsoft.com/office/drawing/2014/main" id="{00000000-0008-0000-2E00-000018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828675</xdr:colOff>
          <xdr:row>0</xdr:row>
          <xdr:rowOff>104775</xdr:rowOff>
        </xdr:from>
        <xdr:to>
          <xdr:col>6</xdr:col>
          <xdr:colOff>38100</xdr:colOff>
          <xdr:row>0</xdr:row>
          <xdr:rowOff>504825</xdr:rowOff>
        </xdr:to>
        <xdr:sp macro="" textlink="">
          <xdr:nvSpPr>
            <xdr:cNvPr id="202777" name="Button 25" hidden="1">
              <a:extLst>
                <a:ext uri="{63B3BB69-23CF-44E3-9099-C40C66FF867C}">
                  <a14:compatExt spid="_x0000_s202777"/>
                </a:ext>
                <a:ext uri="{FF2B5EF4-FFF2-40B4-BE49-F238E27FC236}">
                  <a16:creationId xmlns:a16="http://schemas.microsoft.com/office/drawing/2014/main" id="{00000000-0008-0000-2E00-0000191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7.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57150</xdr:rowOff>
        </xdr:from>
        <xdr:to>
          <xdr:col>1</xdr:col>
          <xdr:colOff>323850</xdr:colOff>
          <xdr:row>4</xdr:row>
          <xdr:rowOff>57150</xdr:rowOff>
        </xdr:to>
        <xdr:sp macro="" textlink="">
          <xdr:nvSpPr>
            <xdr:cNvPr id="203777" name="Button 1" descr="v3 Run" hidden="1">
              <a:extLst>
                <a:ext uri="{63B3BB69-23CF-44E3-9099-C40C66FF867C}">
                  <a14:compatExt spid="_x0000_s203777"/>
                </a:ext>
                <a:ext uri="{FF2B5EF4-FFF2-40B4-BE49-F238E27FC236}">
                  <a16:creationId xmlns:a16="http://schemas.microsoft.com/office/drawing/2014/main" id="{00000000-0008-0000-2F00-000001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Test 1</a:t>
              </a:r>
            </a:p>
          </xdr:txBody>
        </xdr:sp>
        <xdr:clientData fPrintsWithSheet="0"/>
      </xdr:twoCellAnchor>
    </mc:Choice>
    <mc:Fallback/>
  </mc:AlternateContent>
  <xdr:twoCellAnchor>
    <xdr:from>
      <xdr:col>0</xdr:col>
      <xdr:colOff>35717</xdr:colOff>
      <xdr:row>0</xdr:row>
      <xdr:rowOff>35719</xdr:rowOff>
    </xdr:from>
    <xdr:to>
      <xdr:col>2</xdr:col>
      <xdr:colOff>833436</xdr:colOff>
      <xdr:row>0</xdr:row>
      <xdr:rowOff>321469</xdr:rowOff>
    </xdr:to>
    <xdr:sp macro="" textlink="">
      <xdr:nvSpPr>
        <xdr:cNvPr id="3" name="Rectangle 2">
          <a:extLst>
            <a:ext uri="{FF2B5EF4-FFF2-40B4-BE49-F238E27FC236}">
              <a16:creationId xmlns:a16="http://schemas.microsoft.com/office/drawing/2014/main" id="{00000000-0008-0000-2F00-000003000000}"/>
            </a:ext>
          </a:extLst>
        </xdr:cNvPr>
        <xdr:cNvSpPr/>
      </xdr:nvSpPr>
      <xdr:spPr>
        <a:xfrm>
          <a:off x="35717" y="35719"/>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Air impacts - Test 1</a:t>
          </a:r>
        </a:p>
      </xdr:txBody>
    </xdr:sp>
    <xdr:clientData/>
  </xdr:twoCellAnchor>
  <xdr:twoCellAnchor>
    <xdr:from>
      <xdr:col>6</xdr:col>
      <xdr:colOff>976314</xdr:colOff>
      <xdr:row>0</xdr:row>
      <xdr:rowOff>130973</xdr:rowOff>
    </xdr:from>
    <xdr:to>
      <xdr:col>8</xdr:col>
      <xdr:colOff>1273970</xdr:colOff>
      <xdr:row>0</xdr:row>
      <xdr:rowOff>951773</xdr:rowOff>
    </xdr:to>
    <xdr:sp macro="" textlink="">
      <xdr:nvSpPr>
        <xdr:cNvPr id="4" name="Rectangle 3">
          <a:extLst>
            <a:ext uri="{FF2B5EF4-FFF2-40B4-BE49-F238E27FC236}">
              <a16:creationId xmlns:a16="http://schemas.microsoft.com/office/drawing/2014/main" id="{00000000-0008-0000-2F00-000004000000}"/>
            </a:ext>
          </a:extLst>
        </xdr:cNvPr>
        <xdr:cNvSpPr/>
      </xdr:nvSpPr>
      <xdr:spPr>
        <a:xfrm>
          <a:off x="8339139" y="130973"/>
          <a:ext cx="357425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'test</a:t>
          </a:r>
          <a:r>
            <a:rPr lang="en-GB" sz="1100" baseline="0">
              <a:solidFill>
                <a:schemeClr val="bg1"/>
              </a:solidFill>
            </a:rPr>
            <a:t> 1' to run the test. If you change the information in the "air release tab", please rerun the test.</a:t>
          </a:r>
          <a:endParaRPr lang="en-GB" sz="1100">
            <a:solidFill>
              <a:schemeClr val="bg1"/>
            </a:solidFill>
          </a:endParaRP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203778" name="Button 2" hidden="1">
              <a:extLst>
                <a:ext uri="{63B3BB69-23CF-44E3-9099-C40C66FF867C}">
                  <a14:compatExt spid="_x0000_s203778"/>
                </a:ext>
                <a:ext uri="{FF2B5EF4-FFF2-40B4-BE49-F238E27FC236}">
                  <a16:creationId xmlns:a16="http://schemas.microsoft.com/office/drawing/2014/main" id="{00000000-0008-0000-2F00-000002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203779" name="Button 3" hidden="1">
              <a:extLst>
                <a:ext uri="{63B3BB69-23CF-44E3-9099-C40C66FF867C}">
                  <a14:compatExt spid="_x0000_s203779"/>
                </a:ext>
                <a:ext uri="{FF2B5EF4-FFF2-40B4-BE49-F238E27FC236}">
                  <a16:creationId xmlns:a16="http://schemas.microsoft.com/office/drawing/2014/main" id="{00000000-0008-0000-2F00-000003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1095375</xdr:rowOff>
        </xdr:to>
        <xdr:sp macro="" textlink="">
          <xdr:nvSpPr>
            <xdr:cNvPr id="203780" name="Button 4" hidden="1">
              <a:extLst>
                <a:ext uri="{63B3BB69-23CF-44E3-9099-C40C66FF867C}">
                  <a14:compatExt spid="_x0000_s203780"/>
                </a:ext>
                <a:ext uri="{FF2B5EF4-FFF2-40B4-BE49-F238E27FC236}">
                  <a16:creationId xmlns:a16="http://schemas.microsoft.com/office/drawing/2014/main" id="{00000000-0008-0000-2F00-000004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203781" name="Button 5" hidden="1">
              <a:extLst>
                <a:ext uri="{63B3BB69-23CF-44E3-9099-C40C66FF867C}">
                  <a14:compatExt spid="_x0000_s203781"/>
                </a:ext>
                <a:ext uri="{FF2B5EF4-FFF2-40B4-BE49-F238E27FC236}">
                  <a16:creationId xmlns:a16="http://schemas.microsoft.com/office/drawing/2014/main" id="{00000000-0008-0000-2F00-000005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1095375</xdr:rowOff>
        </xdr:to>
        <xdr:sp macro="" textlink="">
          <xdr:nvSpPr>
            <xdr:cNvPr id="203782" name="Button 6" hidden="1">
              <a:extLst>
                <a:ext uri="{63B3BB69-23CF-44E3-9099-C40C66FF867C}">
                  <a14:compatExt spid="_x0000_s203782"/>
                </a:ext>
                <a:ext uri="{FF2B5EF4-FFF2-40B4-BE49-F238E27FC236}">
                  <a16:creationId xmlns:a16="http://schemas.microsoft.com/office/drawing/2014/main" id="{00000000-0008-0000-2F00-000006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1095375</xdr:rowOff>
        </xdr:to>
        <xdr:sp macro="" textlink="">
          <xdr:nvSpPr>
            <xdr:cNvPr id="203783" name="Button 7" hidden="1">
              <a:extLst>
                <a:ext uri="{63B3BB69-23CF-44E3-9099-C40C66FF867C}">
                  <a14:compatExt spid="_x0000_s203783"/>
                </a:ext>
                <a:ext uri="{FF2B5EF4-FFF2-40B4-BE49-F238E27FC236}">
                  <a16:creationId xmlns:a16="http://schemas.microsoft.com/office/drawing/2014/main" id="{00000000-0008-0000-2F00-000007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1095375</xdr:rowOff>
        </xdr:to>
        <xdr:sp macro="" textlink="">
          <xdr:nvSpPr>
            <xdr:cNvPr id="203784" name="Button 8" hidden="1">
              <a:extLst>
                <a:ext uri="{63B3BB69-23CF-44E3-9099-C40C66FF867C}">
                  <a14:compatExt spid="_x0000_s203784"/>
                </a:ext>
                <a:ext uri="{FF2B5EF4-FFF2-40B4-BE49-F238E27FC236}">
                  <a16:creationId xmlns:a16="http://schemas.microsoft.com/office/drawing/2014/main" id="{00000000-0008-0000-2F00-000008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4</xdr:col>
          <xdr:colOff>247650</xdr:colOff>
          <xdr:row>0</xdr:row>
          <xdr:rowOff>1095375</xdr:rowOff>
        </xdr:to>
        <xdr:sp macro="" textlink="">
          <xdr:nvSpPr>
            <xdr:cNvPr id="203785" name="Button 9" hidden="1">
              <a:extLst>
                <a:ext uri="{63B3BB69-23CF-44E3-9099-C40C66FF867C}">
                  <a14:compatExt spid="_x0000_s203785"/>
                </a:ext>
                <a:ext uri="{FF2B5EF4-FFF2-40B4-BE49-F238E27FC236}">
                  <a16:creationId xmlns:a16="http://schemas.microsoft.com/office/drawing/2014/main" id="{00000000-0008-0000-2F00-000009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876300</xdr:rowOff>
        </xdr:from>
        <xdr:to>
          <xdr:col>4</xdr:col>
          <xdr:colOff>742950</xdr:colOff>
          <xdr:row>0</xdr:row>
          <xdr:rowOff>1095375</xdr:rowOff>
        </xdr:to>
        <xdr:sp macro="" textlink="">
          <xdr:nvSpPr>
            <xdr:cNvPr id="203786" name="Button 10" hidden="1">
              <a:extLst>
                <a:ext uri="{63B3BB69-23CF-44E3-9099-C40C66FF867C}">
                  <a14:compatExt spid="_x0000_s203786"/>
                </a:ext>
                <a:ext uri="{FF2B5EF4-FFF2-40B4-BE49-F238E27FC236}">
                  <a16:creationId xmlns:a16="http://schemas.microsoft.com/office/drawing/2014/main" id="{00000000-0008-0000-2F00-00000A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771525</xdr:colOff>
          <xdr:row>0</xdr:row>
          <xdr:rowOff>876300</xdr:rowOff>
        </xdr:from>
        <xdr:to>
          <xdr:col>4</xdr:col>
          <xdr:colOff>1285875</xdr:colOff>
          <xdr:row>0</xdr:row>
          <xdr:rowOff>1095375</xdr:rowOff>
        </xdr:to>
        <xdr:sp macro="" textlink="">
          <xdr:nvSpPr>
            <xdr:cNvPr id="203787" name="Button 11" hidden="1">
              <a:extLst>
                <a:ext uri="{63B3BB69-23CF-44E3-9099-C40C66FF867C}">
                  <a14:compatExt spid="_x0000_s203787"/>
                </a:ext>
                <a:ext uri="{FF2B5EF4-FFF2-40B4-BE49-F238E27FC236}">
                  <a16:creationId xmlns:a16="http://schemas.microsoft.com/office/drawing/2014/main" id="{00000000-0008-0000-2F00-00000B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1095375</xdr:rowOff>
        </xdr:to>
        <xdr:sp macro="" textlink="">
          <xdr:nvSpPr>
            <xdr:cNvPr id="203788" name="Button 12" hidden="1">
              <a:extLst>
                <a:ext uri="{63B3BB69-23CF-44E3-9099-C40C66FF867C}">
                  <a14:compatExt spid="_x0000_s203788"/>
                </a:ext>
                <a:ext uri="{FF2B5EF4-FFF2-40B4-BE49-F238E27FC236}">
                  <a16:creationId xmlns:a16="http://schemas.microsoft.com/office/drawing/2014/main" id="{00000000-0008-0000-2F00-00000C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1019175</xdr:colOff>
          <xdr:row>0</xdr:row>
          <xdr:rowOff>876300</xdr:rowOff>
        </xdr:from>
        <xdr:to>
          <xdr:col>5</xdr:col>
          <xdr:colOff>1628775</xdr:colOff>
          <xdr:row>0</xdr:row>
          <xdr:rowOff>1095375</xdr:rowOff>
        </xdr:to>
        <xdr:sp macro="" textlink="">
          <xdr:nvSpPr>
            <xdr:cNvPr id="203789" name="Button 13" hidden="1">
              <a:extLst>
                <a:ext uri="{63B3BB69-23CF-44E3-9099-C40C66FF867C}">
                  <a14:compatExt spid="_x0000_s203789"/>
                </a:ext>
                <a:ext uri="{FF2B5EF4-FFF2-40B4-BE49-F238E27FC236}">
                  <a16:creationId xmlns:a16="http://schemas.microsoft.com/office/drawing/2014/main" id="{00000000-0008-0000-2F00-00000D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419100</xdr:colOff>
          <xdr:row>0</xdr:row>
          <xdr:rowOff>819150</xdr:rowOff>
        </xdr:to>
        <xdr:sp macro="" textlink="">
          <xdr:nvSpPr>
            <xdr:cNvPr id="203790" name="Button 14" hidden="1">
              <a:extLst>
                <a:ext uri="{63B3BB69-23CF-44E3-9099-C40C66FF867C}">
                  <a14:compatExt spid="_x0000_s203790"/>
                </a:ext>
                <a:ext uri="{FF2B5EF4-FFF2-40B4-BE49-F238E27FC236}">
                  <a16:creationId xmlns:a16="http://schemas.microsoft.com/office/drawing/2014/main" id="{00000000-0008-0000-2F00-00000E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400050</xdr:colOff>
          <xdr:row>0</xdr:row>
          <xdr:rowOff>1371600</xdr:rowOff>
        </xdr:to>
        <xdr:sp macro="" textlink="">
          <xdr:nvSpPr>
            <xdr:cNvPr id="203791" name="Button 15" hidden="1">
              <a:extLst>
                <a:ext uri="{63B3BB69-23CF-44E3-9099-C40C66FF867C}">
                  <a14:compatExt spid="_x0000_s203791"/>
                </a:ext>
                <a:ext uri="{FF2B5EF4-FFF2-40B4-BE49-F238E27FC236}">
                  <a16:creationId xmlns:a16="http://schemas.microsoft.com/office/drawing/2014/main" id="{00000000-0008-0000-2F00-00000F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866775</xdr:rowOff>
        </xdr:from>
        <xdr:to>
          <xdr:col>6</xdr:col>
          <xdr:colOff>876300</xdr:colOff>
          <xdr:row>0</xdr:row>
          <xdr:rowOff>1095375</xdr:rowOff>
        </xdr:to>
        <xdr:sp macro="" textlink="">
          <xdr:nvSpPr>
            <xdr:cNvPr id="203796" name="Button 20" hidden="1">
              <a:extLst>
                <a:ext uri="{63B3BB69-23CF-44E3-9099-C40C66FF867C}">
                  <a14:compatExt spid="_x0000_s203796"/>
                </a:ext>
                <a:ext uri="{FF2B5EF4-FFF2-40B4-BE49-F238E27FC236}">
                  <a16:creationId xmlns:a16="http://schemas.microsoft.com/office/drawing/2014/main" id="{00000000-0008-0000-2F00-000014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1038225</xdr:colOff>
          <xdr:row>0</xdr:row>
          <xdr:rowOff>76200</xdr:rowOff>
        </xdr:from>
        <xdr:to>
          <xdr:col>2</xdr:col>
          <xdr:colOff>1562100</xdr:colOff>
          <xdr:row>0</xdr:row>
          <xdr:rowOff>476250</xdr:rowOff>
        </xdr:to>
        <xdr:sp macro="" textlink="">
          <xdr:nvSpPr>
            <xdr:cNvPr id="203797" name="Button 21" hidden="1">
              <a:extLst>
                <a:ext uri="{63B3BB69-23CF-44E3-9099-C40C66FF867C}">
                  <a14:compatExt spid="_x0000_s203797"/>
                </a:ext>
                <a:ext uri="{FF2B5EF4-FFF2-40B4-BE49-F238E27FC236}">
                  <a16:creationId xmlns:a16="http://schemas.microsoft.com/office/drawing/2014/main" id="{00000000-0008-0000-2F00-000015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xdr:colOff>
          <xdr:row>0</xdr:row>
          <xdr:rowOff>76200</xdr:rowOff>
        </xdr:from>
        <xdr:to>
          <xdr:col>3</xdr:col>
          <xdr:colOff>838200</xdr:colOff>
          <xdr:row>0</xdr:row>
          <xdr:rowOff>476250</xdr:rowOff>
        </xdr:to>
        <xdr:sp macro="" textlink="">
          <xdr:nvSpPr>
            <xdr:cNvPr id="203798" name="Button 22" hidden="1">
              <a:extLst>
                <a:ext uri="{63B3BB69-23CF-44E3-9099-C40C66FF867C}">
                  <a14:compatExt spid="_x0000_s203798"/>
                </a:ext>
                <a:ext uri="{FF2B5EF4-FFF2-40B4-BE49-F238E27FC236}">
                  <a16:creationId xmlns:a16="http://schemas.microsoft.com/office/drawing/2014/main" id="{00000000-0008-0000-2F00-000016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876300</xdr:colOff>
          <xdr:row>0</xdr:row>
          <xdr:rowOff>76200</xdr:rowOff>
        </xdr:from>
        <xdr:to>
          <xdr:col>4</xdr:col>
          <xdr:colOff>1057275</xdr:colOff>
          <xdr:row>0</xdr:row>
          <xdr:rowOff>476250</xdr:rowOff>
        </xdr:to>
        <xdr:sp macro="" textlink="">
          <xdr:nvSpPr>
            <xdr:cNvPr id="203799" name="Button 23" descr="Environment Assessment Home" hidden="1">
              <a:extLst>
                <a:ext uri="{63B3BB69-23CF-44E3-9099-C40C66FF867C}">
                  <a14:compatExt spid="_x0000_s203799"/>
                </a:ext>
                <a:ext uri="{FF2B5EF4-FFF2-40B4-BE49-F238E27FC236}">
                  <a16:creationId xmlns:a16="http://schemas.microsoft.com/office/drawing/2014/main" id="{00000000-0008-0000-2F00-000017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1143000</xdr:colOff>
          <xdr:row>0</xdr:row>
          <xdr:rowOff>76200</xdr:rowOff>
        </xdr:from>
        <xdr:to>
          <xdr:col>5</xdr:col>
          <xdr:colOff>581025</xdr:colOff>
          <xdr:row>0</xdr:row>
          <xdr:rowOff>476250</xdr:rowOff>
        </xdr:to>
        <xdr:sp macro="" textlink="">
          <xdr:nvSpPr>
            <xdr:cNvPr id="203800" name="Button 24" hidden="1">
              <a:extLst>
                <a:ext uri="{63B3BB69-23CF-44E3-9099-C40C66FF867C}">
                  <a14:compatExt spid="_x0000_s203800"/>
                </a:ext>
                <a:ext uri="{FF2B5EF4-FFF2-40B4-BE49-F238E27FC236}">
                  <a16:creationId xmlns:a16="http://schemas.microsoft.com/office/drawing/2014/main" id="{00000000-0008-0000-2F00-000018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666750</xdr:colOff>
          <xdr:row>0</xdr:row>
          <xdr:rowOff>76200</xdr:rowOff>
        </xdr:from>
        <xdr:to>
          <xdr:col>5</xdr:col>
          <xdr:colOff>1600200</xdr:colOff>
          <xdr:row>0</xdr:row>
          <xdr:rowOff>476250</xdr:rowOff>
        </xdr:to>
        <xdr:sp macro="" textlink="">
          <xdr:nvSpPr>
            <xdr:cNvPr id="203801" name="Button 25" hidden="1">
              <a:extLst>
                <a:ext uri="{63B3BB69-23CF-44E3-9099-C40C66FF867C}">
                  <a14:compatExt spid="_x0000_s203801"/>
                </a:ext>
                <a:ext uri="{FF2B5EF4-FFF2-40B4-BE49-F238E27FC236}">
                  <a16:creationId xmlns:a16="http://schemas.microsoft.com/office/drawing/2014/main" id="{00000000-0008-0000-2F00-0000191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8.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47625</xdr:rowOff>
        </xdr:from>
        <xdr:to>
          <xdr:col>1</xdr:col>
          <xdr:colOff>323850</xdr:colOff>
          <xdr:row>4</xdr:row>
          <xdr:rowOff>47625</xdr:rowOff>
        </xdr:to>
        <xdr:sp macro="" textlink="">
          <xdr:nvSpPr>
            <xdr:cNvPr id="204801" name="Button 1" descr="v3 Run" hidden="1">
              <a:extLst>
                <a:ext uri="{63B3BB69-23CF-44E3-9099-C40C66FF867C}">
                  <a14:compatExt spid="_x0000_s204801"/>
                </a:ext>
                <a:ext uri="{FF2B5EF4-FFF2-40B4-BE49-F238E27FC236}">
                  <a16:creationId xmlns:a16="http://schemas.microsoft.com/office/drawing/2014/main" id="{00000000-0008-0000-3000-000001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Test 2</a:t>
              </a:r>
            </a:p>
          </xdr:txBody>
        </xdr:sp>
        <xdr:clientData fPrintsWithSheet="0"/>
      </xdr:twoCellAnchor>
    </mc:Choice>
    <mc:Fallback/>
  </mc:AlternateContent>
  <xdr:twoCellAnchor>
    <xdr:from>
      <xdr:col>0</xdr:col>
      <xdr:colOff>35718</xdr:colOff>
      <xdr:row>0</xdr:row>
      <xdr:rowOff>59532</xdr:rowOff>
    </xdr:from>
    <xdr:to>
      <xdr:col>2</xdr:col>
      <xdr:colOff>833437</xdr:colOff>
      <xdr:row>0</xdr:row>
      <xdr:rowOff>345282</xdr:rowOff>
    </xdr:to>
    <xdr:sp macro="" textlink="">
      <xdr:nvSpPr>
        <xdr:cNvPr id="3" name="Rectangle 2">
          <a:extLst>
            <a:ext uri="{FF2B5EF4-FFF2-40B4-BE49-F238E27FC236}">
              <a16:creationId xmlns:a16="http://schemas.microsoft.com/office/drawing/2014/main" id="{00000000-0008-0000-3000-000003000000}"/>
            </a:ext>
          </a:extLst>
        </xdr:cNvPr>
        <xdr:cNvSpPr/>
      </xdr:nvSpPr>
      <xdr:spPr>
        <a:xfrm>
          <a:off x="35718" y="59532"/>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Air impacts - Test 2</a:t>
          </a:r>
        </a:p>
      </xdr:txBody>
    </xdr:sp>
    <xdr:clientData/>
  </xdr:twoCellAnchor>
  <xdr:twoCellAnchor>
    <xdr:from>
      <xdr:col>6</xdr:col>
      <xdr:colOff>976314</xdr:colOff>
      <xdr:row>0</xdr:row>
      <xdr:rowOff>130974</xdr:rowOff>
    </xdr:from>
    <xdr:to>
      <xdr:col>8</xdr:col>
      <xdr:colOff>1273970</xdr:colOff>
      <xdr:row>0</xdr:row>
      <xdr:rowOff>951774</xdr:rowOff>
    </xdr:to>
    <xdr:sp macro="" textlink="">
      <xdr:nvSpPr>
        <xdr:cNvPr id="4" name="Rectangle 3">
          <a:extLst>
            <a:ext uri="{FF2B5EF4-FFF2-40B4-BE49-F238E27FC236}">
              <a16:creationId xmlns:a16="http://schemas.microsoft.com/office/drawing/2014/main" id="{00000000-0008-0000-3000-000004000000}"/>
            </a:ext>
          </a:extLst>
        </xdr:cNvPr>
        <xdr:cNvSpPr/>
      </xdr:nvSpPr>
      <xdr:spPr>
        <a:xfrm>
          <a:off x="8339139" y="130974"/>
          <a:ext cx="357425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Please add the air background concentration</a:t>
          </a:r>
          <a:r>
            <a:rPr lang="en-GB" sz="1100" baseline="0">
              <a:solidFill>
                <a:schemeClr val="bg1"/>
              </a:solidFill>
            </a:rPr>
            <a:t> and click on 'Test 2' to run the test. If the "air release points" table is changed, tests 1 and 2 have to be rerun.</a:t>
          </a:r>
          <a:r>
            <a:rPr lang="en-GB" sz="1100">
              <a:solidFill>
                <a:schemeClr val="bg1"/>
              </a:solidFill>
            </a:rPr>
            <a:t> </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204802" name="Button 2" hidden="1">
              <a:extLst>
                <a:ext uri="{63B3BB69-23CF-44E3-9099-C40C66FF867C}">
                  <a14:compatExt spid="_x0000_s204802"/>
                </a:ext>
                <a:ext uri="{FF2B5EF4-FFF2-40B4-BE49-F238E27FC236}">
                  <a16:creationId xmlns:a16="http://schemas.microsoft.com/office/drawing/2014/main" id="{00000000-0008-0000-3000-000002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204803" name="Button 3" hidden="1">
              <a:extLst>
                <a:ext uri="{63B3BB69-23CF-44E3-9099-C40C66FF867C}">
                  <a14:compatExt spid="_x0000_s204803"/>
                </a:ext>
                <a:ext uri="{FF2B5EF4-FFF2-40B4-BE49-F238E27FC236}">
                  <a16:creationId xmlns:a16="http://schemas.microsoft.com/office/drawing/2014/main" id="{00000000-0008-0000-3000-000003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1095375</xdr:rowOff>
        </xdr:to>
        <xdr:sp macro="" textlink="">
          <xdr:nvSpPr>
            <xdr:cNvPr id="204804" name="Button 4" hidden="1">
              <a:extLst>
                <a:ext uri="{63B3BB69-23CF-44E3-9099-C40C66FF867C}">
                  <a14:compatExt spid="_x0000_s204804"/>
                </a:ext>
                <a:ext uri="{FF2B5EF4-FFF2-40B4-BE49-F238E27FC236}">
                  <a16:creationId xmlns:a16="http://schemas.microsoft.com/office/drawing/2014/main" id="{00000000-0008-0000-3000-000004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204805" name="Button 5" hidden="1">
              <a:extLst>
                <a:ext uri="{63B3BB69-23CF-44E3-9099-C40C66FF867C}">
                  <a14:compatExt spid="_x0000_s204805"/>
                </a:ext>
                <a:ext uri="{FF2B5EF4-FFF2-40B4-BE49-F238E27FC236}">
                  <a16:creationId xmlns:a16="http://schemas.microsoft.com/office/drawing/2014/main" id="{00000000-0008-0000-3000-000005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1095375</xdr:rowOff>
        </xdr:to>
        <xdr:sp macro="" textlink="">
          <xdr:nvSpPr>
            <xdr:cNvPr id="204806" name="Button 6" hidden="1">
              <a:extLst>
                <a:ext uri="{63B3BB69-23CF-44E3-9099-C40C66FF867C}">
                  <a14:compatExt spid="_x0000_s204806"/>
                </a:ext>
                <a:ext uri="{FF2B5EF4-FFF2-40B4-BE49-F238E27FC236}">
                  <a16:creationId xmlns:a16="http://schemas.microsoft.com/office/drawing/2014/main" id="{00000000-0008-0000-3000-000006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1095375</xdr:rowOff>
        </xdr:to>
        <xdr:sp macro="" textlink="">
          <xdr:nvSpPr>
            <xdr:cNvPr id="204807" name="Button 7" hidden="1">
              <a:extLst>
                <a:ext uri="{63B3BB69-23CF-44E3-9099-C40C66FF867C}">
                  <a14:compatExt spid="_x0000_s204807"/>
                </a:ext>
                <a:ext uri="{FF2B5EF4-FFF2-40B4-BE49-F238E27FC236}">
                  <a16:creationId xmlns:a16="http://schemas.microsoft.com/office/drawing/2014/main" id="{00000000-0008-0000-3000-000007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1095375</xdr:rowOff>
        </xdr:to>
        <xdr:sp macro="" textlink="">
          <xdr:nvSpPr>
            <xdr:cNvPr id="204808" name="Button 8" hidden="1">
              <a:extLst>
                <a:ext uri="{63B3BB69-23CF-44E3-9099-C40C66FF867C}">
                  <a14:compatExt spid="_x0000_s204808"/>
                </a:ext>
                <a:ext uri="{FF2B5EF4-FFF2-40B4-BE49-F238E27FC236}">
                  <a16:creationId xmlns:a16="http://schemas.microsoft.com/office/drawing/2014/main" id="{00000000-0008-0000-3000-000008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4</xdr:col>
          <xdr:colOff>247650</xdr:colOff>
          <xdr:row>0</xdr:row>
          <xdr:rowOff>1095375</xdr:rowOff>
        </xdr:to>
        <xdr:sp macro="" textlink="">
          <xdr:nvSpPr>
            <xdr:cNvPr id="204809" name="Button 9" hidden="1">
              <a:extLst>
                <a:ext uri="{63B3BB69-23CF-44E3-9099-C40C66FF867C}">
                  <a14:compatExt spid="_x0000_s204809"/>
                </a:ext>
                <a:ext uri="{FF2B5EF4-FFF2-40B4-BE49-F238E27FC236}">
                  <a16:creationId xmlns:a16="http://schemas.microsoft.com/office/drawing/2014/main" id="{00000000-0008-0000-3000-000009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876300</xdr:rowOff>
        </xdr:from>
        <xdr:to>
          <xdr:col>4</xdr:col>
          <xdr:colOff>742950</xdr:colOff>
          <xdr:row>0</xdr:row>
          <xdr:rowOff>1095375</xdr:rowOff>
        </xdr:to>
        <xdr:sp macro="" textlink="">
          <xdr:nvSpPr>
            <xdr:cNvPr id="204810" name="Button 10" hidden="1">
              <a:extLst>
                <a:ext uri="{63B3BB69-23CF-44E3-9099-C40C66FF867C}">
                  <a14:compatExt spid="_x0000_s204810"/>
                </a:ext>
                <a:ext uri="{FF2B5EF4-FFF2-40B4-BE49-F238E27FC236}">
                  <a16:creationId xmlns:a16="http://schemas.microsoft.com/office/drawing/2014/main" id="{00000000-0008-0000-3000-00000A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771525</xdr:colOff>
          <xdr:row>0</xdr:row>
          <xdr:rowOff>876300</xdr:rowOff>
        </xdr:from>
        <xdr:to>
          <xdr:col>4</xdr:col>
          <xdr:colOff>1285875</xdr:colOff>
          <xdr:row>0</xdr:row>
          <xdr:rowOff>1095375</xdr:rowOff>
        </xdr:to>
        <xdr:sp macro="" textlink="">
          <xdr:nvSpPr>
            <xdr:cNvPr id="204811" name="Button 11" hidden="1">
              <a:extLst>
                <a:ext uri="{63B3BB69-23CF-44E3-9099-C40C66FF867C}">
                  <a14:compatExt spid="_x0000_s204811"/>
                </a:ext>
                <a:ext uri="{FF2B5EF4-FFF2-40B4-BE49-F238E27FC236}">
                  <a16:creationId xmlns:a16="http://schemas.microsoft.com/office/drawing/2014/main" id="{00000000-0008-0000-3000-00000B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1095375</xdr:rowOff>
        </xdr:to>
        <xdr:sp macro="" textlink="">
          <xdr:nvSpPr>
            <xdr:cNvPr id="204812" name="Button 12" hidden="1">
              <a:extLst>
                <a:ext uri="{63B3BB69-23CF-44E3-9099-C40C66FF867C}">
                  <a14:compatExt spid="_x0000_s204812"/>
                </a:ext>
                <a:ext uri="{FF2B5EF4-FFF2-40B4-BE49-F238E27FC236}">
                  <a16:creationId xmlns:a16="http://schemas.microsoft.com/office/drawing/2014/main" id="{00000000-0008-0000-3000-00000C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1019175</xdr:colOff>
          <xdr:row>0</xdr:row>
          <xdr:rowOff>876300</xdr:rowOff>
        </xdr:from>
        <xdr:to>
          <xdr:col>5</xdr:col>
          <xdr:colOff>1628775</xdr:colOff>
          <xdr:row>0</xdr:row>
          <xdr:rowOff>1095375</xdr:rowOff>
        </xdr:to>
        <xdr:sp macro="" textlink="">
          <xdr:nvSpPr>
            <xdr:cNvPr id="204813" name="Button 13" hidden="1">
              <a:extLst>
                <a:ext uri="{63B3BB69-23CF-44E3-9099-C40C66FF867C}">
                  <a14:compatExt spid="_x0000_s204813"/>
                </a:ext>
                <a:ext uri="{FF2B5EF4-FFF2-40B4-BE49-F238E27FC236}">
                  <a16:creationId xmlns:a16="http://schemas.microsoft.com/office/drawing/2014/main" id="{00000000-0008-0000-3000-00000D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419100</xdr:colOff>
          <xdr:row>0</xdr:row>
          <xdr:rowOff>819150</xdr:rowOff>
        </xdr:to>
        <xdr:sp macro="" textlink="">
          <xdr:nvSpPr>
            <xdr:cNvPr id="204814" name="Button 14" hidden="1">
              <a:extLst>
                <a:ext uri="{63B3BB69-23CF-44E3-9099-C40C66FF867C}">
                  <a14:compatExt spid="_x0000_s204814"/>
                </a:ext>
                <a:ext uri="{FF2B5EF4-FFF2-40B4-BE49-F238E27FC236}">
                  <a16:creationId xmlns:a16="http://schemas.microsoft.com/office/drawing/2014/main" id="{00000000-0008-0000-3000-00000E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400050</xdr:colOff>
          <xdr:row>0</xdr:row>
          <xdr:rowOff>1371600</xdr:rowOff>
        </xdr:to>
        <xdr:sp macro="" textlink="">
          <xdr:nvSpPr>
            <xdr:cNvPr id="204815" name="Button 15" hidden="1">
              <a:extLst>
                <a:ext uri="{63B3BB69-23CF-44E3-9099-C40C66FF867C}">
                  <a14:compatExt spid="_x0000_s204815"/>
                </a:ext>
                <a:ext uri="{FF2B5EF4-FFF2-40B4-BE49-F238E27FC236}">
                  <a16:creationId xmlns:a16="http://schemas.microsoft.com/office/drawing/2014/main" id="{00000000-0008-0000-3000-00000F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866775</xdr:rowOff>
        </xdr:from>
        <xdr:to>
          <xdr:col>6</xdr:col>
          <xdr:colOff>876300</xdr:colOff>
          <xdr:row>0</xdr:row>
          <xdr:rowOff>1095375</xdr:rowOff>
        </xdr:to>
        <xdr:sp macro="" textlink="">
          <xdr:nvSpPr>
            <xdr:cNvPr id="204820" name="Button 20" hidden="1">
              <a:extLst>
                <a:ext uri="{63B3BB69-23CF-44E3-9099-C40C66FF867C}">
                  <a14:compatExt spid="_x0000_s204820"/>
                </a:ext>
                <a:ext uri="{FF2B5EF4-FFF2-40B4-BE49-F238E27FC236}">
                  <a16:creationId xmlns:a16="http://schemas.microsoft.com/office/drawing/2014/main" id="{00000000-0008-0000-3000-000014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1047750</xdr:colOff>
          <xdr:row>0</xdr:row>
          <xdr:rowOff>85725</xdr:rowOff>
        </xdr:from>
        <xdr:to>
          <xdr:col>2</xdr:col>
          <xdr:colOff>1571625</xdr:colOff>
          <xdr:row>0</xdr:row>
          <xdr:rowOff>485775</xdr:rowOff>
        </xdr:to>
        <xdr:sp macro="" textlink="">
          <xdr:nvSpPr>
            <xdr:cNvPr id="204821" name="Button 21" hidden="1">
              <a:extLst>
                <a:ext uri="{63B3BB69-23CF-44E3-9099-C40C66FF867C}">
                  <a14:compatExt spid="_x0000_s204821"/>
                </a:ext>
                <a:ext uri="{FF2B5EF4-FFF2-40B4-BE49-F238E27FC236}">
                  <a16:creationId xmlns:a16="http://schemas.microsoft.com/office/drawing/2014/main" id="{00000000-0008-0000-3000-000015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28575</xdr:colOff>
          <xdr:row>0</xdr:row>
          <xdr:rowOff>85725</xdr:rowOff>
        </xdr:from>
        <xdr:to>
          <xdr:col>3</xdr:col>
          <xdr:colOff>847725</xdr:colOff>
          <xdr:row>0</xdr:row>
          <xdr:rowOff>485775</xdr:rowOff>
        </xdr:to>
        <xdr:sp macro="" textlink="">
          <xdr:nvSpPr>
            <xdr:cNvPr id="204822" name="Button 22" hidden="1">
              <a:extLst>
                <a:ext uri="{63B3BB69-23CF-44E3-9099-C40C66FF867C}">
                  <a14:compatExt spid="_x0000_s204822"/>
                </a:ext>
                <a:ext uri="{FF2B5EF4-FFF2-40B4-BE49-F238E27FC236}">
                  <a16:creationId xmlns:a16="http://schemas.microsoft.com/office/drawing/2014/main" id="{00000000-0008-0000-3000-000016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885825</xdr:colOff>
          <xdr:row>0</xdr:row>
          <xdr:rowOff>85725</xdr:rowOff>
        </xdr:from>
        <xdr:to>
          <xdr:col>4</xdr:col>
          <xdr:colOff>1066800</xdr:colOff>
          <xdr:row>0</xdr:row>
          <xdr:rowOff>485775</xdr:rowOff>
        </xdr:to>
        <xdr:sp macro="" textlink="">
          <xdr:nvSpPr>
            <xdr:cNvPr id="204823" name="Button 23" descr="Environment Assessment Home" hidden="1">
              <a:extLst>
                <a:ext uri="{63B3BB69-23CF-44E3-9099-C40C66FF867C}">
                  <a14:compatExt spid="_x0000_s204823"/>
                </a:ext>
                <a:ext uri="{FF2B5EF4-FFF2-40B4-BE49-F238E27FC236}">
                  <a16:creationId xmlns:a16="http://schemas.microsoft.com/office/drawing/2014/main" id="{00000000-0008-0000-3000-000017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1152525</xdr:colOff>
          <xdr:row>0</xdr:row>
          <xdr:rowOff>85725</xdr:rowOff>
        </xdr:from>
        <xdr:to>
          <xdr:col>5</xdr:col>
          <xdr:colOff>590550</xdr:colOff>
          <xdr:row>0</xdr:row>
          <xdr:rowOff>485775</xdr:rowOff>
        </xdr:to>
        <xdr:sp macro="" textlink="">
          <xdr:nvSpPr>
            <xdr:cNvPr id="204824" name="Button 24" hidden="1">
              <a:extLst>
                <a:ext uri="{63B3BB69-23CF-44E3-9099-C40C66FF867C}">
                  <a14:compatExt spid="_x0000_s204824"/>
                </a:ext>
                <a:ext uri="{FF2B5EF4-FFF2-40B4-BE49-F238E27FC236}">
                  <a16:creationId xmlns:a16="http://schemas.microsoft.com/office/drawing/2014/main" id="{00000000-0008-0000-3000-000018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676275</xdr:colOff>
          <xdr:row>0</xdr:row>
          <xdr:rowOff>85725</xdr:rowOff>
        </xdr:from>
        <xdr:to>
          <xdr:col>5</xdr:col>
          <xdr:colOff>1619250</xdr:colOff>
          <xdr:row>0</xdr:row>
          <xdr:rowOff>485775</xdr:rowOff>
        </xdr:to>
        <xdr:sp macro="" textlink="">
          <xdr:nvSpPr>
            <xdr:cNvPr id="204825" name="Button 25" hidden="1">
              <a:extLst>
                <a:ext uri="{63B3BB69-23CF-44E3-9099-C40C66FF867C}">
                  <a14:compatExt spid="_x0000_s204825"/>
                </a:ext>
                <a:ext uri="{FF2B5EF4-FFF2-40B4-BE49-F238E27FC236}">
                  <a16:creationId xmlns:a16="http://schemas.microsoft.com/office/drawing/2014/main" id="{00000000-0008-0000-3000-0000192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49.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323850</xdr:colOff>
          <xdr:row>3</xdr:row>
          <xdr:rowOff>47625</xdr:rowOff>
        </xdr:from>
        <xdr:to>
          <xdr:col>1</xdr:col>
          <xdr:colOff>390525</xdr:colOff>
          <xdr:row>4</xdr:row>
          <xdr:rowOff>47625</xdr:rowOff>
        </xdr:to>
        <xdr:sp macro="" textlink="">
          <xdr:nvSpPr>
            <xdr:cNvPr id="205825" name="Button 1" descr="v3 Run" hidden="1">
              <a:extLst>
                <a:ext uri="{63B3BB69-23CF-44E3-9099-C40C66FF867C}">
                  <a14:compatExt spid="_x0000_s205825"/>
                </a:ext>
                <a:ext uri="{FF2B5EF4-FFF2-40B4-BE49-F238E27FC236}">
                  <a16:creationId xmlns:a16="http://schemas.microsoft.com/office/drawing/2014/main" id="{00000000-0008-0000-3100-000001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Deposition to land</a:t>
              </a:r>
            </a:p>
          </xdr:txBody>
        </xdr:sp>
        <xdr:clientData fPrintsWithSheet="0"/>
      </xdr:twoCellAnchor>
    </mc:Choice>
    <mc:Fallback/>
  </mc:AlternateContent>
  <xdr:twoCellAnchor>
    <xdr:from>
      <xdr:col>0</xdr:col>
      <xdr:colOff>35719</xdr:colOff>
      <xdr:row>0</xdr:row>
      <xdr:rowOff>47625</xdr:rowOff>
    </xdr:from>
    <xdr:to>
      <xdr:col>2</xdr:col>
      <xdr:colOff>833438</xdr:colOff>
      <xdr:row>0</xdr:row>
      <xdr:rowOff>333375</xdr:rowOff>
    </xdr:to>
    <xdr:sp macro="" textlink="">
      <xdr:nvSpPr>
        <xdr:cNvPr id="3" name="Rectangle 2">
          <a:extLst>
            <a:ext uri="{FF2B5EF4-FFF2-40B4-BE49-F238E27FC236}">
              <a16:creationId xmlns:a16="http://schemas.microsoft.com/office/drawing/2014/main" id="{00000000-0008-0000-3100-000003000000}"/>
            </a:ext>
          </a:extLst>
        </xdr:cNvPr>
        <xdr:cNvSpPr/>
      </xdr:nvSpPr>
      <xdr:spPr>
        <a:xfrm>
          <a:off x="35719" y="47625"/>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Deposition</a:t>
          </a:r>
          <a:r>
            <a:rPr lang="en-GB" sz="1100" b="1" baseline="0"/>
            <a:t> to land from air</a:t>
          </a:r>
          <a:endParaRPr lang="en-GB" sz="1100" b="1"/>
        </a:p>
      </xdr:txBody>
    </xdr:sp>
    <xdr:clientData/>
  </xdr:twoCellAnchor>
  <xdr:twoCellAnchor>
    <xdr:from>
      <xdr:col>6</xdr:col>
      <xdr:colOff>976314</xdr:colOff>
      <xdr:row>0</xdr:row>
      <xdr:rowOff>130969</xdr:rowOff>
    </xdr:from>
    <xdr:to>
      <xdr:col>8</xdr:col>
      <xdr:colOff>1273970</xdr:colOff>
      <xdr:row>0</xdr:row>
      <xdr:rowOff>951769</xdr:rowOff>
    </xdr:to>
    <xdr:sp macro="" textlink="">
      <xdr:nvSpPr>
        <xdr:cNvPr id="4" name="Rectangle 3">
          <a:extLst>
            <a:ext uri="{FF2B5EF4-FFF2-40B4-BE49-F238E27FC236}">
              <a16:creationId xmlns:a16="http://schemas.microsoft.com/office/drawing/2014/main" id="{00000000-0008-0000-3100-000004000000}"/>
            </a:ext>
          </a:extLst>
        </xdr:cNvPr>
        <xdr:cNvSpPr/>
      </xdr:nvSpPr>
      <xdr:spPr>
        <a:xfrm>
          <a:off x="8339139" y="130969"/>
          <a:ext cx="357425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'deposition to land' button to run the test </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205826" name="Button 2" hidden="1">
              <a:extLst>
                <a:ext uri="{63B3BB69-23CF-44E3-9099-C40C66FF867C}">
                  <a14:compatExt spid="_x0000_s205826"/>
                </a:ext>
                <a:ext uri="{FF2B5EF4-FFF2-40B4-BE49-F238E27FC236}">
                  <a16:creationId xmlns:a16="http://schemas.microsoft.com/office/drawing/2014/main" id="{00000000-0008-0000-3100-000002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205827" name="Button 3" hidden="1">
              <a:extLst>
                <a:ext uri="{63B3BB69-23CF-44E3-9099-C40C66FF867C}">
                  <a14:compatExt spid="_x0000_s205827"/>
                </a:ext>
                <a:ext uri="{FF2B5EF4-FFF2-40B4-BE49-F238E27FC236}">
                  <a16:creationId xmlns:a16="http://schemas.microsoft.com/office/drawing/2014/main" id="{00000000-0008-0000-3100-000003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1095375</xdr:rowOff>
        </xdr:to>
        <xdr:sp macro="" textlink="">
          <xdr:nvSpPr>
            <xdr:cNvPr id="205828" name="Button 4" hidden="1">
              <a:extLst>
                <a:ext uri="{63B3BB69-23CF-44E3-9099-C40C66FF867C}">
                  <a14:compatExt spid="_x0000_s205828"/>
                </a:ext>
                <a:ext uri="{FF2B5EF4-FFF2-40B4-BE49-F238E27FC236}">
                  <a16:creationId xmlns:a16="http://schemas.microsoft.com/office/drawing/2014/main" id="{00000000-0008-0000-3100-000004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205829" name="Button 5" hidden="1">
              <a:extLst>
                <a:ext uri="{63B3BB69-23CF-44E3-9099-C40C66FF867C}">
                  <a14:compatExt spid="_x0000_s205829"/>
                </a:ext>
                <a:ext uri="{FF2B5EF4-FFF2-40B4-BE49-F238E27FC236}">
                  <a16:creationId xmlns:a16="http://schemas.microsoft.com/office/drawing/2014/main" id="{00000000-0008-0000-3100-000005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1095375</xdr:rowOff>
        </xdr:to>
        <xdr:sp macro="" textlink="">
          <xdr:nvSpPr>
            <xdr:cNvPr id="205830" name="Button 6" hidden="1">
              <a:extLst>
                <a:ext uri="{63B3BB69-23CF-44E3-9099-C40C66FF867C}">
                  <a14:compatExt spid="_x0000_s205830"/>
                </a:ext>
                <a:ext uri="{FF2B5EF4-FFF2-40B4-BE49-F238E27FC236}">
                  <a16:creationId xmlns:a16="http://schemas.microsoft.com/office/drawing/2014/main" id="{00000000-0008-0000-3100-000006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1095375</xdr:rowOff>
        </xdr:to>
        <xdr:sp macro="" textlink="">
          <xdr:nvSpPr>
            <xdr:cNvPr id="205831" name="Button 7" hidden="1">
              <a:extLst>
                <a:ext uri="{63B3BB69-23CF-44E3-9099-C40C66FF867C}">
                  <a14:compatExt spid="_x0000_s205831"/>
                </a:ext>
                <a:ext uri="{FF2B5EF4-FFF2-40B4-BE49-F238E27FC236}">
                  <a16:creationId xmlns:a16="http://schemas.microsoft.com/office/drawing/2014/main" id="{00000000-0008-0000-3100-000007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1095375</xdr:rowOff>
        </xdr:to>
        <xdr:sp macro="" textlink="">
          <xdr:nvSpPr>
            <xdr:cNvPr id="205832" name="Button 8" hidden="1">
              <a:extLst>
                <a:ext uri="{63B3BB69-23CF-44E3-9099-C40C66FF867C}">
                  <a14:compatExt spid="_x0000_s205832"/>
                </a:ext>
                <a:ext uri="{FF2B5EF4-FFF2-40B4-BE49-F238E27FC236}">
                  <a16:creationId xmlns:a16="http://schemas.microsoft.com/office/drawing/2014/main" id="{00000000-0008-0000-3100-000008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4</xdr:col>
          <xdr:colOff>247650</xdr:colOff>
          <xdr:row>0</xdr:row>
          <xdr:rowOff>1095375</xdr:rowOff>
        </xdr:to>
        <xdr:sp macro="" textlink="">
          <xdr:nvSpPr>
            <xdr:cNvPr id="205833" name="Button 9" hidden="1">
              <a:extLst>
                <a:ext uri="{63B3BB69-23CF-44E3-9099-C40C66FF867C}">
                  <a14:compatExt spid="_x0000_s205833"/>
                </a:ext>
                <a:ext uri="{FF2B5EF4-FFF2-40B4-BE49-F238E27FC236}">
                  <a16:creationId xmlns:a16="http://schemas.microsoft.com/office/drawing/2014/main" id="{00000000-0008-0000-3100-000009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876300</xdr:rowOff>
        </xdr:from>
        <xdr:to>
          <xdr:col>4</xdr:col>
          <xdr:colOff>742950</xdr:colOff>
          <xdr:row>0</xdr:row>
          <xdr:rowOff>1095375</xdr:rowOff>
        </xdr:to>
        <xdr:sp macro="" textlink="">
          <xdr:nvSpPr>
            <xdr:cNvPr id="205834" name="Button 10" hidden="1">
              <a:extLst>
                <a:ext uri="{63B3BB69-23CF-44E3-9099-C40C66FF867C}">
                  <a14:compatExt spid="_x0000_s205834"/>
                </a:ext>
                <a:ext uri="{FF2B5EF4-FFF2-40B4-BE49-F238E27FC236}">
                  <a16:creationId xmlns:a16="http://schemas.microsoft.com/office/drawing/2014/main" id="{00000000-0008-0000-3100-00000A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771525</xdr:colOff>
          <xdr:row>0</xdr:row>
          <xdr:rowOff>876300</xdr:rowOff>
        </xdr:from>
        <xdr:to>
          <xdr:col>4</xdr:col>
          <xdr:colOff>1285875</xdr:colOff>
          <xdr:row>0</xdr:row>
          <xdr:rowOff>1095375</xdr:rowOff>
        </xdr:to>
        <xdr:sp macro="" textlink="">
          <xdr:nvSpPr>
            <xdr:cNvPr id="205835" name="Button 11" hidden="1">
              <a:extLst>
                <a:ext uri="{63B3BB69-23CF-44E3-9099-C40C66FF867C}">
                  <a14:compatExt spid="_x0000_s205835"/>
                </a:ext>
                <a:ext uri="{FF2B5EF4-FFF2-40B4-BE49-F238E27FC236}">
                  <a16:creationId xmlns:a16="http://schemas.microsoft.com/office/drawing/2014/main" id="{00000000-0008-0000-3100-00000B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1095375</xdr:rowOff>
        </xdr:to>
        <xdr:sp macro="" textlink="">
          <xdr:nvSpPr>
            <xdr:cNvPr id="205836" name="Button 12" hidden="1">
              <a:extLst>
                <a:ext uri="{63B3BB69-23CF-44E3-9099-C40C66FF867C}">
                  <a14:compatExt spid="_x0000_s205836"/>
                </a:ext>
                <a:ext uri="{FF2B5EF4-FFF2-40B4-BE49-F238E27FC236}">
                  <a16:creationId xmlns:a16="http://schemas.microsoft.com/office/drawing/2014/main" id="{00000000-0008-0000-3100-00000C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1019175</xdr:colOff>
          <xdr:row>0</xdr:row>
          <xdr:rowOff>876300</xdr:rowOff>
        </xdr:from>
        <xdr:to>
          <xdr:col>5</xdr:col>
          <xdr:colOff>1628775</xdr:colOff>
          <xdr:row>0</xdr:row>
          <xdr:rowOff>1095375</xdr:rowOff>
        </xdr:to>
        <xdr:sp macro="" textlink="">
          <xdr:nvSpPr>
            <xdr:cNvPr id="205837" name="Button 13" hidden="1">
              <a:extLst>
                <a:ext uri="{63B3BB69-23CF-44E3-9099-C40C66FF867C}">
                  <a14:compatExt spid="_x0000_s205837"/>
                </a:ext>
                <a:ext uri="{FF2B5EF4-FFF2-40B4-BE49-F238E27FC236}">
                  <a16:creationId xmlns:a16="http://schemas.microsoft.com/office/drawing/2014/main" id="{00000000-0008-0000-3100-00000D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419100</xdr:colOff>
          <xdr:row>0</xdr:row>
          <xdr:rowOff>819150</xdr:rowOff>
        </xdr:to>
        <xdr:sp macro="" textlink="">
          <xdr:nvSpPr>
            <xdr:cNvPr id="205838" name="Button 14" hidden="1">
              <a:extLst>
                <a:ext uri="{63B3BB69-23CF-44E3-9099-C40C66FF867C}">
                  <a14:compatExt spid="_x0000_s205838"/>
                </a:ext>
                <a:ext uri="{FF2B5EF4-FFF2-40B4-BE49-F238E27FC236}">
                  <a16:creationId xmlns:a16="http://schemas.microsoft.com/office/drawing/2014/main" id="{00000000-0008-0000-3100-00000E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400050</xdr:colOff>
          <xdr:row>0</xdr:row>
          <xdr:rowOff>1371600</xdr:rowOff>
        </xdr:to>
        <xdr:sp macro="" textlink="">
          <xdr:nvSpPr>
            <xdr:cNvPr id="205839" name="Button 15" hidden="1">
              <a:extLst>
                <a:ext uri="{63B3BB69-23CF-44E3-9099-C40C66FF867C}">
                  <a14:compatExt spid="_x0000_s205839"/>
                </a:ext>
                <a:ext uri="{FF2B5EF4-FFF2-40B4-BE49-F238E27FC236}">
                  <a16:creationId xmlns:a16="http://schemas.microsoft.com/office/drawing/2014/main" id="{00000000-0008-0000-3100-00000F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866775</xdr:rowOff>
        </xdr:from>
        <xdr:to>
          <xdr:col>6</xdr:col>
          <xdr:colOff>876300</xdr:colOff>
          <xdr:row>0</xdr:row>
          <xdr:rowOff>1095375</xdr:rowOff>
        </xdr:to>
        <xdr:sp macro="" textlink="">
          <xdr:nvSpPr>
            <xdr:cNvPr id="205844" name="Button 20" hidden="1">
              <a:extLst>
                <a:ext uri="{63B3BB69-23CF-44E3-9099-C40C66FF867C}">
                  <a14:compatExt spid="_x0000_s205844"/>
                </a:ext>
                <a:ext uri="{FF2B5EF4-FFF2-40B4-BE49-F238E27FC236}">
                  <a16:creationId xmlns:a16="http://schemas.microsoft.com/office/drawing/2014/main" id="{00000000-0008-0000-3100-000014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1066800</xdr:colOff>
          <xdr:row>0</xdr:row>
          <xdr:rowOff>95250</xdr:rowOff>
        </xdr:from>
        <xdr:to>
          <xdr:col>2</xdr:col>
          <xdr:colOff>1581150</xdr:colOff>
          <xdr:row>0</xdr:row>
          <xdr:rowOff>495300</xdr:rowOff>
        </xdr:to>
        <xdr:sp macro="" textlink="">
          <xdr:nvSpPr>
            <xdr:cNvPr id="205845" name="Button 21" hidden="1">
              <a:extLst>
                <a:ext uri="{63B3BB69-23CF-44E3-9099-C40C66FF867C}">
                  <a14:compatExt spid="_x0000_s205845"/>
                </a:ext>
                <a:ext uri="{FF2B5EF4-FFF2-40B4-BE49-F238E27FC236}">
                  <a16:creationId xmlns:a16="http://schemas.microsoft.com/office/drawing/2014/main" id="{00000000-0008-0000-3100-000015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38100</xdr:colOff>
          <xdr:row>0</xdr:row>
          <xdr:rowOff>95250</xdr:rowOff>
        </xdr:from>
        <xdr:to>
          <xdr:col>3</xdr:col>
          <xdr:colOff>857250</xdr:colOff>
          <xdr:row>0</xdr:row>
          <xdr:rowOff>495300</xdr:rowOff>
        </xdr:to>
        <xdr:sp macro="" textlink="">
          <xdr:nvSpPr>
            <xdr:cNvPr id="205846" name="Button 22" hidden="1">
              <a:extLst>
                <a:ext uri="{63B3BB69-23CF-44E3-9099-C40C66FF867C}">
                  <a14:compatExt spid="_x0000_s205846"/>
                </a:ext>
                <a:ext uri="{FF2B5EF4-FFF2-40B4-BE49-F238E27FC236}">
                  <a16:creationId xmlns:a16="http://schemas.microsoft.com/office/drawing/2014/main" id="{00000000-0008-0000-3100-000016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895350</xdr:colOff>
          <xdr:row>0</xdr:row>
          <xdr:rowOff>95250</xdr:rowOff>
        </xdr:from>
        <xdr:to>
          <xdr:col>4</xdr:col>
          <xdr:colOff>1076325</xdr:colOff>
          <xdr:row>0</xdr:row>
          <xdr:rowOff>495300</xdr:rowOff>
        </xdr:to>
        <xdr:sp macro="" textlink="">
          <xdr:nvSpPr>
            <xdr:cNvPr id="205847" name="Button 23" descr="Environment Assessment Home" hidden="1">
              <a:extLst>
                <a:ext uri="{63B3BB69-23CF-44E3-9099-C40C66FF867C}">
                  <a14:compatExt spid="_x0000_s205847"/>
                </a:ext>
                <a:ext uri="{FF2B5EF4-FFF2-40B4-BE49-F238E27FC236}">
                  <a16:creationId xmlns:a16="http://schemas.microsoft.com/office/drawing/2014/main" id="{00000000-0008-0000-3100-000017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1162050</xdr:colOff>
          <xdr:row>0</xdr:row>
          <xdr:rowOff>95250</xdr:rowOff>
        </xdr:from>
        <xdr:to>
          <xdr:col>5</xdr:col>
          <xdr:colOff>600075</xdr:colOff>
          <xdr:row>0</xdr:row>
          <xdr:rowOff>495300</xdr:rowOff>
        </xdr:to>
        <xdr:sp macro="" textlink="">
          <xdr:nvSpPr>
            <xdr:cNvPr id="205848" name="Button 24" hidden="1">
              <a:extLst>
                <a:ext uri="{63B3BB69-23CF-44E3-9099-C40C66FF867C}">
                  <a14:compatExt spid="_x0000_s205848"/>
                </a:ext>
                <a:ext uri="{FF2B5EF4-FFF2-40B4-BE49-F238E27FC236}">
                  <a16:creationId xmlns:a16="http://schemas.microsoft.com/office/drawing/2014/main" id="{00000000-0008-0000-3100-000018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714375</xdr:colOff>
          <xdr:row>0</xdr:row>
          <xdr:rowOff>95250</xdr:rowOff>
        </xdr:from>
        <xdr:to>
          <xdr:col>5</xdr:col>
          <xdr:colOff>1647825</xdr:colOff>
          <xdr:row>0</xdr:row>
          <xdr:rowOff>514350</xdr:rowOff>
        </xdr:to>
        <xdr:sp macro="" textlink="">
          <xdr:nvSpPr>
            <xdr:cNvPr id="205849" name="Button 25" hidden="1">
              <a:extLst>
                <a:ext uri="{63B3BB69-23CF-44E3-9099-C40C66FF867C}">
                  <a14:compatExt spid="_x0000_s205849"/>
                </a:ext>
                <a:ext uri="{FF2B5EF4-FFF2-40B4-BE49-F238E27FC236}">
                  <a16:creationId xmlns:a16="http://schemas.microsoft.com/office/drawing/2014/main" id="{00000000-0008-0000-3100-0000192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50.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257175</xdr:colOff>
          <xdr:row>3</xdr:row>
          <xdr:rowOff>47625</xdr:rowOff>
        </xdr:from>
        <xdr:to>
          <xdr:col>1</xdr:col>
          <xdr:colOff>323850</xdr:colOff>
          <xdr:row>4</xdr:row>
          <xdr:rowOff>47625</xdr:rowOff>
        </xdr:to>
        <xdr:sp macro="" textlink="">
          <xdr:nvSpPr>
            <xdr:cNvPr id="206849" name="Button 1" descr="v3 Run" hidden="1">
              <a:extLst>
                <a:ext uri="{63B3BB69-23CF-44E3-9099-C40C66FF867C}">
                  <a14:compatExt spid="_x0000_s206849"/>
                </a:ext>
                <a:ext uri="{FF2B5EF4-FFF2-40B4-BE49-F238E27FC236}">
                  <a16:creationId xmlns:a16="http://schemas.microsoft.com/office/drawing/2014/main" id="{00000000-0008-0000-3200-000001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Click to assess</a:t>
              </a:r>
            </a:p>
          </xdr:txBody>
        </xdr:sp>
        <xdr:clientData fPrintsWithSheet="0"/>
      </xdr:twoCellAnchor>
    </mc:Choice>
    <mc:Fallback/>
  </mc:AlternateContent>
  <xdr:twoCellAnchor>
    <xdr:from>
      <xdr:col>0</xdr:col>
      <xdr:colOff>47624</xdr:colOff>
      <xdr:row>0</xdr:row>
      <xdr:rowOff>59531</xdr:rowOff>
    </xdr:from>
    <xdr:to>
      <xdr:col>2</xdr:col>
      <xdr:colOff>1214437</xdr:colOff>
      <xdr:row>0</xdr:row>
      <xdr:rowOff>345281</xdr:rowOff>
    </xdr:to>
    <xdr:sp macro="" textlink="">
      <xdr:nvSpPr>
        <xdr:cNvPr id="3" name="Rectangle 2">
          <a:extLst>
            <a:ext uri="{FF2B5EF4-FFF2-40B4-BE49-F238E27FC236}">
              <a16:creationId xmlns:a16="http://schemas.microsoft.com/office/drawing/2014/main" id="{00000000-0008-0000-3200-000003000000}"/>
            </a:ext>
          </a:extLst>
        </xdr:cNvPr>
        <xdr:cNvSpPr/>
      </xdr:nvSpPr>
      <xdr:spPr>
        <a:xfrm>
          <a:off x="47624" y="59531"/>
          <a:ext cx="2767013"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Photochemical ozone creation potential</a:t>
          </a:r>
        </a:p>
      </xdr:txBody>
    </xdr:sp>
    <xdr:clientData/>
  </xdr:twoCellAnchor>
  <xdr:twoCellAnchor>
    <xdr:from>
      <xdr:col>6</xdr:col>
      <xdr:colOff>976314</xdr:colOff>
      <xdr:row>0</xdr:row>
      <xdr:rowOff>130971</xdr:rowOff>
    </xdr:from>
    <xdr:to>
      <xdr:col>8</xdr:col>
      <xdr:colOff>1273970</xdr:colOff>
      <xdr:row>0</xdr:row>
      <xdr:rowOff>951771</xdr:rowOff>
    </xdr:to>
    <xdr:sp macro="" textlink="">
      <xdr:nvSpPr>
        <xdr:cNvPr id="4" name="Rectangle 3">
          <a:extLst>
            <a:ext uri="{FF2B5EF4-FFF2-40B4-BE49-F238E27FC236}">
              <a16:creationId xmlns:a16="http://schemas.microsoft.com/office/drawing/2014/main" id="{00000000-0008-0000-3200-000004000000}"/>
            </a:ext>
          </a:extLst>
        </xdr:cNvPr>
        <xdr:cNvSpPr/>
      </xdr:nvSpPr>
      <xdr:spPr>
        <a:xfrm>
          <a:off x="8339139" y="130971"/>
          <a:ext cx="357425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button to assess the ozone creation potential</a:t>
          </a:r>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206850" name="Button 2" hidden="1">
              <a:extLst>
                <a:ext uri="{63B3BB69-23CF-44E3-9099-C40C66FF867C}">
                  <a14:compatExt spid="_x0000_s206850"/>
                </a:ext>
                <a:ext uri="{FF2B5EF4-FFF2-40B4-BE49-F238E27FC236}">
                  <a16:creationId xmlns:a16="http://schemas.microsoft.com/office/drawing/2014/main" id="{00000000-0008-0000-3200-000002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206851" name="Button 3" hidden="1">
              <a:extLst>
                <a:ext uri="{63B3BB69-23CF-44E3-9099-C40C66FF867C}">
                  <a14:compatExt spid="_x0000_s206851"/>
                </a:ext>
                <a:ext uri="{FF2B5EF4-FFF2-40B4-BE49-F238E27FC236}">
                  <a16:creationId xmlns:a16="http://schemas.microsoft.com/office/drawing/2014/main" id="{00000000-0008-0000-3200-000003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1095375</xdr:rowOff>
        </xdr:to>
        <xdr:sp macro="" textlink="">
          <xdr:nvSpPr>
            <xdr:cNvPr id="206852" name="Button 4" hidden="1">
              <a:extLst>
                <a:ext uri="{63B3BB69-23CF-44E3-9099-C40C66FF867C}">
                  <a14:compatExt spid="_x0000_s206852"/>
                </a:ext>
                <a:ext uri="{FF2B5EF4-FFF2-40B4-BE49-F238E27FC236}">
                  <a16:creationId xmlns:a16="http://schemas.microsoft.com/office/drawing/2014/main" id="{00000000-0008-0000-3200-000004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206853" name="Button 5" hidden="1">
              <a:extLst>
                <a:ext uri="{63B3BB69-23CF-44E3-9099-C40C66FF867C}">
                  <a14:compatExt spid="_x0000_s206853"/>
                </a:ext>
                <a:ext uri="{FF2B5EF4-FFF2-40B4-BE49-F238E27FC236}">
                  <a16:creationId xmlns:a16="http://schemas.microsoft.com/office/drawing/2014/main" id="{00000000-0008-0000-3200-000005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1095375</xdr:rowOff>
        </xdr:to>
        <xdr:sp macro="" textlink="">
          <xdr:nvSpPr>
            <xdr:cNvPr id="206854" name="Button 6" hidden="1">
              <a:extLst>
                <a:ext uri="{63B3BB69-23CF-44E3-9099-C40C66FF867C}">
                  <a14:compatExt spid="_x0000_s206854"/>
                </a:ext>
                <a:ext uri="{FF2B5EF4-FFF2-40B4-BE49-F238E27FC236}">
                  <a16:creationId xmlns:a16="http://schemas.microsoft.com/office/drawing/2014/main" id="{00000000-0008-0000-3200-000006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1095375</xdr:rowOff>
        </xdr:to>
        <xdr:sp macro="" textlink="">
          <xdr:nvSpPr>
            <xdr:cNvPr id="206855" name="Button 7" hidden="1">
              <a:extLst>
                <a:ext uri="{63B3BB69-23CF-44E3-9099-C40C66FF867C}">
                  <a14:compatExt spid="_x0000_s206855"/>
                </a:ext>
                <a:ext uri="{FF2B5EF4-FFF2-40B4-BE49-F238E27FC236}">
                  <a16:creationId xmlns:a16="http://schemas.microsoft.com/office/drawing/2014/main" id="{00000000-0008-0000-3200-000007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1095375</xdr:rowOff>
        </xdr:to>
        <xdr:sp macro="" textlink="">
          <xdr:nvSpPr>
            <xdr:cNvPr id="206856" name="Button 8" hidden="1">
              <a:extLst>
                <a:ext uri="{63B3BB69-23CF-44E3-9099-C40C66FF867C}">
                  <a14:compatExt spid="_x0000_s206856"/>
                </a:ext>
                <a:ext uri="{FF2B5EF4-FFF2-40B4-BE49-F238E27FC236}">
                  <a16:creationId xmlns:a16="http://schemas.microsoft.com/office/drawing/2014/main" id="{00000000-0008-0000-3200-000008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4</xdr:col>
          <xdr:colOff>247650</xdr:colOff>
          <xdr:row>0</xdr:row>
          <xdr:rowOff>1095375</xdr:rowOff>
        </xdr:to>
        <xdr:sp macro="" textlink="">
          <xdr:nvSpPr>
            <xdr:cNvPr id="206857" name="Button 9" hidden="1">
              <a:extLst>
                <a:ext uri="{63B3BB69-23CF-44E3-9099-C40C66FF867C}">
                  <a14:compatExt spid="_x0000_s206857"/>
                </a:ext>
                <a:ext uri="{FF2B5EF4-FFF2-40B4-BE49-F238E27FC236}">
                  <a16:creationId xmlns:a16="http://schemas.microsoft.com/office/drawing/2014/main" id="{00000000-0008-0000-3200-000009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876300</xdr:rowOff>
        </xdr:from>
        <xdr:to>
          <xdr:col>4</xdr:col>
          <xdr:colOff>742950</xdr:colOff>
          <xdr:row>0</xdr:row>
          <xdr:rowOff>1095375</xdr:rowOff>
        </xdr:to>
        <xdr:sp macro="" textlink="">
          <xdr:nvSpPr>
            <xdr:cNvPr id="206858" name="Button 10" hidden="1">
              <a:extLst>
                <a:ext uri="{63B3BB69-23CF-44E3-9099-C40C66FF867C}">
                  <a14:compatExt spid="_x0000_s206858"/>
                </a:ext>
                <a:ext uri="{FF2B5EF4-FFF2-40B4-BE49-F238E27FC236}">
                  <a16:creationId xmlns:a16="http://schemas.microsoft.com/office/drawing/2014/main" id="{00000000-0008-0000-3200-00000A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771525</xdr:colOff>
          <xdr:row>0</xdr:row>
          <xdr:rowOff>876300</xdr:rowOff>
        </xdr:from>
        <xdr:to>
          <xdr:col>4</xdr:col>
          <xdr:colOff>1285875</xdr:colOff>
          <xdr:row>0</xdr:row>
          <xdr:rowOff>1095375</xdr:rowOff>
        </xdr:to>
        <xdr:sp macro="" textlink="">
          <xdr:nvSpPr>
            <xdr:cNvPr id="206859" name="Button 11" hidden="1">
              <a:extLst>
                <a:ext uri="{63B3BB69-23CF-44E3-9099-C40C66FF867C}">
                  <a14:compatExt spid="_x0000_s206859"/>
                </a:ext>
                <a:ext uri="{FF2B5EF4-FFF2-40B4-BE49-F238E27FC236}">
                  <a16:creationId xmlns:a16="http://schemas.microsoft.com/office/drawing/2014/main" id="{00000000-0008-0000-3200-00000B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1095375</xdr:rowOff>
        </xdr:to>
        <xdr:sp macro="" textlink="">
          <xdr:nvSpPr>
            <xdr:cNvPr id="206860" name="Button 12" hidden="1">
              <a:extLst>
                <a:ext uri="{63B3BB69-23CF-44E3-9099-C40C66FF867C}">
                  <a14:compatExt spid="_x0000_s206860"/>
                </a:ext>
                <a:ext uri="{FF2B5EF4-FFF2-40B4-BE49-F238E27FC236}">
                  <a16:creationId xmlns:a16="http://schemas.microsoft.com/office/drawing/2014/main" id="{00000000-0008-0000-3200-00000C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1019175</xdr:colOff>
          <xdr:row>0</xdr:row>
          <xdr:rowOff>876300</xdr:rowOff>
        </xdr:from>
        <xdr:to>
          <xdr:col>5</xdr:col>
          <xdr:colOff>1628775</xdr:colOff>
          <xdr:row>0</xdr:row>
          <xdr:rowOff>1095375</xdr:rowOff>
        </xdr:to>
        <xdr:sp macro="" textlink="">
          <xdr:nvSpPr>
            <xdr:cNvPr id="206861" name="Button 13" hidden="1">
              <a:extLst>
                <a:ext uri="{63B3BB69-23CF-44E3-9099-C40C66FF867C}">
                  <a14:compatExt spid="_x0000_s206861"/>
                </a:ext>
                <a:ext uri="{FF2B5EF4-FFF2-40B4-BE49-F238E27FC236}">
                  <a16:creationId xmlns:a16="http://schemas.microsoft.com/office/drawing/2014/main" id="{00000000-0008-0000-3200-00000D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419100</xdr:colOff>
          <xdr:row>0</xdr:row>
          <xdr:rowOff>819150</xdr:rowOff>
        </xdr:to>
        <xdr:sp macro="" textlink="">
          <xdr:nvSpPr>
            <xdr:cNvPr id="206862" name="Button 14" hidden="1">
              <a:extLst>
                <a:ext uri="{63B3BB69-23CF-44E3-9099-C40C66FF867C}">
                  <a14:compatExt spid="_x0000_s206862"/>
                </a:ext>
                <a:ext uri="{FF2B5EF4-FFF2-40B4-BE49-F238E27FC236}">
                  <a16:creationId xmlns:a16="http://schemas.microsoft.com/office/drawing/2014/main" id="{00000000-0008-0000-3200-00000E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400050</xdr:colOff>
          <xdr:row>0</xdr:row>
          <xdr:rowOff>1371600</xdr:rowOff>
        </xdr:to>
        <xdr:sp macro="" textlink="">
          <xdr:nvSpPr>
            <xdr:cNvPr id="206863" name="Button 15" hidden="1">
              <a:extLst>
                <a:ext uri="{63B3BB69-23CF-44E3-9099-C40C66FF867C}">
                  <a14:compatExt spid="_x0000_s206863"/>
                </a:ext>
                <a:ext uri="{FF2B5EF4-FFF2-40B4-BE49-F238E27FC236}">
                  <a16:creationId xmlns:a16="http://schemas.microsoft.com/office/drawing/2014/main" id="{00000000-0008-0000-3200-00000F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866775</xdr:rowOff>
        </xdr:from>
        <xdr:to>
          <xdr:col>6</xdr:col>
          <xdr:colOff>876300</xdr:colOff>
          <xdr:row>0</xdr:row>
          <xdr:rowOff>1095375</xdr:rowOff>
        </xdr:to>
        <xdr:sp macro="" textlink="">
          <xdr:nvSpPr>
            <xdr:cNvPr id="206868" name="Button 20" hidden="1">
              <a:extLst>
                <a:ext uri="{63B3BB69-23CF-44E3-9099-C40C66FF867C}">
                  <a14:compatExt spid="_x0000_s206868"/>
                </a:ext>
                <a:ext uri="{FF2B5EF4-FFF2-40B4-BE49-F238E27FC236}">
                  <a16:creationId xmlns:a16="http://schemas.microsoft.com/office/drawing/2014/main" id="{00000000-0008-0000-3200-000014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1390650</xdr:colOff>
          <xdr:row>0</xdr:row>
          <xdr:rowOff>85725</xdr:rowOff>
        </xdr:from>
        <xdr:to>
          <xdr:col>3</xdr:col>
          <xdr:colOff>323850</xdr:colOff>
          <xdr:row>0</xdr:row>
          <xdr:rowOff>485775</xdr:rowOff>
        </xdr:to>
        <xdr:sp macro="" textlink="">
          <xdr:nvSpPr>
            <xdr:cNvPr id="206869" name="Button 21" hidden="1">
              <a:extLst>
                <a:ext uri="{63B3BB69-23CF-44E3-9099-C40C66FF867C}">
                  <a14:compatExt spid="_x0000_s206869"/>
                </a:ext>
                <a:ext uri="{FF2B5EF4-FFF2-40B4-BE49-F238E27FC236}">
                  <a16:creationId xmlns:a16="http://schemas.microsoft.com/office/drawing/2014/main" id="{00000000-0008-0000-3200-000015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371475</xdr:colOff>
          <xdr:row>0</xdr:row>
          <xdr:rowOff>85725</xdr:rowOff>
        </xdr:from>
        <xdr:to>
          <xdr:col>4</xdr:col>
          <xdr:colOff>238125</xdr:colOff>
          <xdr:row>0</xdr:row>
          <xdr:rowOff>485775</xdr:rowOff>
        </xdr:to>
        <xdr:sp macro="" textlink="">
          <xdr:nvSpPr>
            <xdr:cNvPr id="206870" name="Button 22" hidden="1">
              <a:extLst>
                <a:ext uri="{63B3BB69-23CF-44E3-9099-C40C66FF867C}">
                  <a14:compatExt spid="_x0000_s206870"/>
                </a:ext>
                <a:ext uri="{FF2B5EF4-FFF2-40B4-BE49-F238E27FC236}">
                  <a16:creationId xmlns:a16="http://schemas.microsoft.com/office/drawing/2014/main" id="{00000000-0008-0000-3200-000016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85725</xdr:rowOff>
        </xdr:from>
        <xdr:to>
          <xdr:col>4</xdr:col>
          <xdr:colOff>1409700</xdr:colOff>
          <xdr:row>0</xdr:row>
          <xdr:rowOff>485775</xdr:rowOff>
        </xdr:to>
        <xdr:sp macro="" textlink="">
          <xdr:nvSpPr>
            <xdr:cNvPr id="206871" name="Button 23" descr="Environment Assessment Home" hidden="1">
              <a:extLst>
                <a:ext uri="{63B3BB69-23CF-44E3-9099-C40C66FF867C}">
                  <a14:compatExt spid="_x0000_s206871"/>
                </a:ext>
                <a:ext uri="{FF2B5EF4-FFF2-40B4-BE49-F238E27FC236}">
                  <a16:creationId xmlns:a16="http://schemas.microsoft.com/office/drawing/2014/main" id="{00000000-0008-0000-3200-000017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9525</xdr:colOff>
          <xdr:row>0</xdr:row>
          <xdr:rowOff>85725</xdr:rowOff>
        </xdr:from>
        <xdr:to>
          <xdr:col>5</xdr:col>
          <xdr:colOff>933450</xdr:colOff>
          <xdr:row>0</xdr:row>
          <xdr:rowOff>485775</xdr:rowOff>
        </xdr:to>
        <xdr:sp macro="" textlink="">
          <xdr:nvSpPr>
            <xdr:cNvPr id="206872" name="Button 24" hidden="1">
              <a:extLst>
                <a:ext uri="{63B3BB69-23CF-44E3-9099-C40C66FF867C}">
                  <a14:compatExt spid="_x0000_s206872"/>
                </a:ext>
                <a:ext uri="{FF2B5EF4-FFF2-40B4-BE49-F238E27FC236}">
                  <a16:creationId xmlns:a16="http://schemas.microsoft.com/office/drawing/2014/main" id="{00000000-0008-0000-3200-000018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1028700</xdr:colOff>
          <xdr:row>0</xdr:row>
          <xdr:rowOff>85725</xdr:rowOff>
        </xdr:from>
        <xdr:to>
          <xdr:col>6</xdr:col>
          <xdr:colOff>228600</xdr:colOff>
          <xdr:row>0</xdr:row>
          <xdr:rowOff>504825</xdr:rowOff>
        </xdr:to>
        <xdr:sp macro="" textlink="">
          <xdr:nvSpPr>
            <xdr:cNvPr id="206873" name="Button 25" hidden="1">
              <a:extLst>
                <a:ext uri="{63B3BB69-23CF-44E3-9099-C40C66FF867C}">
                  <a14:compatExt spid="_x0000_s206873"/>
                </a:ext>
                <a:ext uri="{FF2B5EF4-FFF2-40B4-BE49-F238E27FC236}">
                  <a16:creationId xmlns:a16="http://schemas.microsoft.com/office/drawing/2014/main" id="{00000000-0008-0000-3200-0000192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51.xml><?xml version="1.0" encoding="utf-8"?>
<xdr:wsDr xmlns:xdr="http://schemas.openxmlformats.org/drawingml/2006/spreadsheetDrawing" xmlns:a="http://schemas.openxmlformats.org/drawingml/2006/main">
  <mc:AlternateContent xmlns:mc="http://schemas.openxmlformats.org/markup-compatibility/2006">
    <mc:Choice xmlns:a14="http://schemas.microsoft.com/office/drawing/2010/main" Requires="a14">
      <xdr:twoCellAnchor>
        <xdr:from>
          <xdr:col>0</xdr:col>
          <xdr:colOff>400050</xdr:colOff>
          <xdr:row>3</xdr:row>
          <xdr:rowOff>66675</xdr:rowOff>
        </xdr:from>
        <xdr:to>
          <xdr:col>1</xdr:col>
          <xdr:colOff>466725</xdr:colOff>
          <xdr:row>5</xdr:row>
          <xdr:rowOff>171450</xdr:rowOff>
        </xdr:to>
        <xdr:sp macro="" textlink="">
          <xdr:nvSpPr>
            <xdr:cNvPr id="207873" name="Button 1" descr="v3 Run" hidden="1">
              <a:extLst>
                <a:ext uri="{63B3BB69-23CF-44E3-9099-C40C66FF867C}">
                  <a14:compatExt spid="_x0000_s207873"/>
                </a:ext>
                <a:ext uri="{FF2B5EF4-FFF2-40B4-BE49-F238E27FC236}">
                  <a16:creationId xmlns:a16="http://schemas.microsoft.com/office/drawing/2014/main" id="{00000000-0008-0000-3300-000001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000" b="0" i="0" u="none" strike="noStrike" baseline="0">
                  <a:solidFill>
                    <a:srgbClr val="000000"/>
                  </a:solidFill>
                  <a:latin typeface="Arial"/>
                  <a:cs typeface="Arial"/>
                </a:rPr>
                <a:t>Import info for BAT-AEL</a:t>
              </a:r>
            </a:p>
          </xdr:txBody>
        </xdr:sp>
        <xdr:clientData fPrintsWithSheet="0"/>
      </xdr:twoCellAnchor>
    </mc:Choice>
    <mc:Fallback/>
  </mc:AlternateContent>
  <xdr:twoCellAnchor>
    <xdr:from>
      <xdr:col>0</xdr:col>
      <xdr:colOff>35718</xdr:colOff>
      <xdr:row>0</xdr:row>
      <xdr:rowOff>83344</xdr:rowOff>
    </xdr:from>
    <xdr:to>
      <xdr:col>2</xdr:col>
      <xdr:colOff>833437</xdr:colOff>
      <xdr:row>0</xdr:row>
      <xdr:rowOff>369094</xdr:rowOff>
    </xdr:to>
    <xdr:sp macro="" textlink="">
      <xdr:nvSpPr>
        <xdr:cNvPr id="3" name="Rectangle 2">
          <a:extLst>
            <a:ext uri="{FF2B5EF4-FFF2-40B4-BE49-F238E27FC236}">
              <a16:creationId xmlns:a16="http://schemas.microsoft.com/office/drawing/2014/main" id="{00000000-0008-0000-3300-000003000000}"/>
            </a:ext>
          </a:extLst>
        </xdr:cNvPr>
        <xdr:cNvSpPr/>
      </xdr:nvSpPr>
      <xdr:spPr>
        <a:xfrm>
          <a:off x="35718" y="83344"/>
          <a:ext cx="2397919" cy="28575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b="1"/>
            <a:t>BAT-AELs</a:t>
          </a:r>
        </a:p>
      </xdr:txBody>
    </xdr:sp>
    <xdr:clientData/>
  </xdr:twoCellAnchor>
  <xdr:twoCellAnchor>
    <xdr:from>
      <xdr:col>6</xdr:col>
      <xdr:colOff>1119189</xdr:colOff>
      <xdr:row>0</xdr:row>
      <xdr:rowOff>59553</xdr:rowOff>
    </xdr:from>
    <xdr:to>
      <xdr:col>9</xdr:col>
      <xdr:colOff>559594</xdr:colOff>
      <xdr:row>0</xdr:row>
      <xdr:rowOff>1023962</xdr:rowOff>
    </xdr:to>
    <xdr:sp macro="" textlink="">
      <xdr:nvSpPr>
        <xdr:cNvPr id="4" name="Rectangle 3">
          <a:extLst>
            <a:ext uri="{FF2B5EF4-FFF2-40B4-BE49-F238E27FC236}">
              <a16:creationId xmlns:a16="http://schemas.microsoft.com/office/drawing/2014/main" id="{00000000-0008-0000-3300-000004000000}"/>
            </a:ext>
          </a:extLst>
        </xdr:cNvPr>
        <xdr:cNvSpPr/>
      </xdr:nvSpPr>
      <xdr:spPr>
        <a:xfrm>
          <a:off x="8482014" y="59553"/>
          <a:ext cx="4193380" cy="964409"/>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Click on the button to import relevant</a:t>
          </a:r>
          <a:r>
            <a:rPr lang="en-GB" sz="1100" baseline="0">
              <a:solidFill>
                <a:schemeClr val="bg1"/>
              </a:solidFill>
            </a:rPr>
            <a:t> information that is relevant to compare with BAT-AELs. Select your options in the orange cells  and go to the 'SEARCH ENGINE' by clicking on the SEARCH ENGINE button. Follow the instructions of the search engine. This will allow you to see an output of the relevant BAT-AELs based on your selection</a:t>
          </a:r>
          <a:endParaRPr lang="en-GB" sz="1100">
            <a:solidFill>
              <a:schemeClr val="bg1"/>
            </a:solidFill>
          </a:endParaRPr>
        </a:p>
      </xdr:txBody>
    </xdr:sp>
    <xdr:clientData/>
  </xdr:twoCellAnchor>
  <xdr:twoCellAnchor>
    <xdr:from>
      <xdr:col>9</xdr:col>
      <xdr:colOff>759614</xdr:colOff>
      <xdr:row>0</xdr:row>
      <xdr:rowOff>92896</xdr:rowOff>
    </xdr:from>
    <xdr:to>
      <xdr:col>11</xdr:col>
      <xdr:colOff>557548</xdr:colOff>
      <xdr:row>0</xdr:row>
      <xdr:rowOff>408922</xdr:rowOff>
    </xdr:to>
    <xdr:sp macro="" textlink="">
      <xdr:nvSpPr>
        <xdr:cNvPr id="5" name="Rectangle: Rounded Corners 9">
          <a:hlinkClick xmlns:r="http://schemas.openxmlformats.org/officeDocument/2006/relationships" r:id="rId1"/>
          <a:extLst>
            <a:ext uri="{FF2B5EF4-FFF2-40B4-BE49-F238E27FC236}">
              <a16:creationId xmlns:a16="http://schemas.microsoft.com/office/drawing/2014/main" id="{00000000-0008-0000-3300-000005000000}"/>
            </a:ext>
          </a:extLst>
        </xdr:cNvPr>
        <xdr:cNvSpPr/>
      </xdr:nvSpPr>
      <xdr:spPr>
        <a:xfrm>
          <a:off x="12875414" y="92896"/>
          <a:ext cx="2074409" cy="316026"/>
        </a:xfrm>
        <a:prstGeom prst="roundRect">
          <a:avLst/>
        </a:prstGeom>
        <a:solidFill>
          <a:srgbClr val="C00000"/>
        </a:solidFill>
        <a:ln>
          <a:solidFill>
            <a:srgbClr val="C0000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Go to Search</a:t>
          </a:r>
          <a:r>
            <a:rPr lang="en-GB" sz="1500" b="1" baseline="0"/>
            <a:t> engine</a:t>
          </a:r>
          <a:endParaRPr lang="en-GB" sz="1500" b="1"/>
        </a:p>
      </xdr:txBody>
    </xdr:sp>
    <xdr:clientData/>
  </xdr:twoCellAnchor>
  <mc:AlternateContent xmlns:mc="http://schemas.openxmlformats.org/markup-compatibility/2006">
    <mc:Choice xmlns:a14="http://schemas.microsoft.com/office/drawing/2010/main" Requires="a14">
      <xdr:twoCellAnchor>
        <xdr:from>
          <xdr:col>1</xdr:col>
          <xdr:colOff>219075</xdr:colOff>
          <xdr:row>0</xdr:row>
          <xdr:rowOff>876300</xdr:rowOff>
        </xdr:from>
        <xdr:to>
          <xdr:col>1</xdr:col>
          <xdr:colOff>542925</xdr:colOff>
          <xdr:row>0</xdr:row>
          <xdr:rowOff>1095375</xdr:rowOff>
        </xdr:to>
        <xdr:sp macro="" textlink="">
          <xdr:nvSpPr>
            <xdr:cNvPr id="207876" name="Button 4" hidden="1">
              <a:extLst>
                <a:ext uri="{63B3BB69-23CF-44E3-9099-C40C66FF867C}">
                  <a14:compatExt spid="_x0000_s207876"/>
                </a:ext>
                <a:ext uri="{FF2B5EF4-FFF2-40B4-BE49-F238E27FC236}">
                  <a16:creationId xmlns:a16="http://schemas.microsoft.com/office/drawing/2014/main" id="{00000000-0008-0000-3300-000004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600075</xdr:colOff>
          <xdr:row>0</xdr:row>
          <xdr:rowOff>876300</xdr:rowOff>
        </xdr:from>
        <xdr:to>
          <xdr:col>1</xdr:col>
          <xdr:colOff>914400</xdr:colOff>
          <xdr:row>0</xdr:row>
          <xdr:rowOff>1095375</xdr:rowOff>
        </xdr:to>
        <xdr:sp macro="" textlink="">
          <xdr:nvSpPr>
            <xdr:cNvPr id="207877" name="Button 5" hidden="1">
              <a:extLst>
                <a:ext uri="{63B3BB69-23CF-44E3-9099-C40C66FF867C}">
                  <a14:compatExt spid="_x0000_s207877"/>
                </a:ext>
                <a:ext uri="{FF2B5EF4-FFF2-40B4-BE49-F238E27FC236}">
                  <a16:creationId xmlns:a16="http://schemas.microsoft.com/office/drawing/2014/main" id="{00000000-0008-0000-3300-000005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962025</xdr:colOff>
          <xdr:row>0</xdr:row>
          <xdr:rowOff>876300</xdr:rowOff>
        </xdr:from>
        <xdr:to>
          <xdr:col>2</xdr:col>
          <xdr:colOff>523875</xdr:colOff>
          <xdr:row>0</xdr:row>
          <xdr:rowOff>1095375</xdr:rowOff>
        </xdr:to>
        <xdr:sp macro="" textlink="">
          <xdr:nvSpPr>
            <xdr:cNvPr id="207878" name="Button 6" hidden="1">
              <a:extLst>
                <a:ext uri="{63B3BB69-23CF-44E3-9099-C40C66FF867C}">
                  <a14:compatExt spid="_x0000_s207878"/>
                </a:ext>
                <a:ext uri="{FF2B5EF4-FFF2-40B4-BE49-F238E27FC236}">
                  <a16:creationId xmlns:a16="http://schemas.microsoft.com/office/drawing/2014/main" id="{00000000-0008-0000-3300-000006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219075</xdr:colOff>
          <xdr:row>0</xdr:row>
          <xdr:rowOff>876300</xdr:rowOff>
        </xdr:from>
        <xdr:to>
          <xdr:col>1</xdr:col>
          <xdr:colOff>171450</xdr:colOff>
          <xdr:row>0</xdr:row>
          <xdr:rowOff>1095375</xdr:rowOff>
        </xdr:to>
        <xdr:sp macro="" textlink="">
          <xdr:nvSpPr>
            <xdr:cNvPr id="207879" name="Button 7" hidden="1">
              <a:extLst>
                <a:ext uri="{63B3BB69-23CF-44E3-9099-C40C66FF867C}">
                  <a14:compatExt spid="_x0000_s207879"/>
                </a:ext>
                <a:ext uri="{FF2B5EF4-FFF2-40B4-BE49-F238E27FC236}">
                  <a16:creationId xmlns:a16="http://schemas.microsoft.com/office/drawing/2014/main" id="{00000000-0008-0000-3300-000007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581025</xdr:colOff>
          <xdr:row>0</xdr:row>
          <xdr:rowOff>876300</xdr:rowOff>
        </xdr:from>
        <xdr:to>
          <xdr:col>2</xdr:col>
          <xdr:colOff>923925</xdr:colOff>
          <xdr:row>0</xdr:row>
          <xdr:rowOff>1095375</xdr:rowOff>
        </xdr:to>
        <xdr:sp macro="" textlink="">
          <xdr:nvSpPr>
            <xdr:cNvPr id="207880" name="Button 8" hidden="1">
              <a:extLst>
                <a:ext uri="{63B3BB69-23CF-44E3-9099-C40C66FF867C}">
                  <a14:compatExt spid="_x0000_s207880"/>
                </a:ext>
                <a:ext uri="{FF2B5EF4-FFF2-40B4-BE49-F238E27FC236}">
                  <a16:creationId xmlns:a16="http://schemas.microsoft.com/office/drawing/2014/main" id="{00000000-0008-0000-3300-000008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971550</xdr:colOff>
          <xdr:row>0</xdr:row>
          <xdr:rowOff>876300</xdr:rowOff>
        </xdr:from>
        <xdr:to>
          <xdr:col>3</xdr:col>
          <xdr:colOff>180975</xdr:colOff>
          <xdr:row>0</xdr:row>
          <xdr:rowOff>1095375</xdr:rowOff>
        </xdr:to>
        <xdr:sp macro="" textlink="">
          <xdr:nvSpPr>
            <xdr:cNvPr id="207881" name="Button 9" hidden="1">
              <a:extLst>
                <a:ext uri="{63B3BB69-23CF-44E3-9099-C40C66FF867C}">
                  <a14:compatExt spid="_x0000_s207881"/>
                </a:ext>
                <a:ext uri="{FF2B5EF4-FFF2-40B4-BE49-F238E27FC236}">
                  <a16:creationId xmlns:a16="http://schemas.microsoft.com/office/drawing/2014/main" id="{00000000-0008-0000-3300-000009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228600</xdr:colOff>
          <xdr:row>0</xdr:row>
          <xdr:rowOff>876300</xdr:rowOff>
        </xdr:from>
        <xdr:to>
          <xdr:col>3</xdr:col>
          <xdr:colOff>685800</xdr:colOff>
          <xdr:row>0</xdr:row>
          <xdr:rowOff>1095375</xdr:rowOff>
        </xdr:to>
        <xdr:sp macro="" textlink="">
          <xdr:nvSpPr>
            <xdr:cNvPr id="207882" name="Button 10" hidden="1">
              <a:extLst>
                <a:ext uri="{63B3BB69-23CF-44E3-9099-C40C66FF867C}">
                  <a14:compatExt spid="_x0000_s207882"/>
                </a:ext>
                <a:ext uri="{FF2B5EF4-FFF2-40B4-BE49-F238E27FC236}">
                  <a16:creationId xmlns:a16="http://schemas.microsoft.com/office/drawing/2014/main" id="{00000000-0008-0000-3300-00000A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714375</xdr:colOff>
          <xdr:row>0</xdr:row>
          <xdr:rowOff>876300</xdr:rowOff>
        </xdr:from>
        <xdr:to>
          <xdr:col>4</xdr:col>
          <xdr:colOff>247650</xdr:colOff>
          <xdr:row>0</xdr:row>
          <xdr:rowOff>1095375</xdr:rowOff>
        </xdr:to>
        <xdr:sp macro="" textlink="">
          <xdr:nvSpPr>
            <xdr:cNvPr id="207883" name="Button 11" hidden="1">
              <a:extLst>
                <a:ext uri="{63B3BB69-23CF-44E3-9099-C40C66FF867C}">
                  <a14:compatExt spid="_x0000_s207883"/>
                </a:ext>
                <a:ext uri="{FF2B5EF4-FFF2-40B4-BE49-F238E27FC236}">
                  <a16:creationId xmlns:a16="http://schemas.microsoft.com/office/drawing/2014/main" id="{00000000-0008-0000-3300-00000B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276225</xdr:colOff>
          <xdr:row>0</xdr:row>
          <xdr:rowOff>876300</xdr:rowOff>
        </xdr:from>
        <xdr:to>
          <xdr:col>4</xdr:col>
          <xdr:colOff>742950</xdr:colOff>
          <xdr:row>0</xdr:row>
          <xdr:rowOff>1095375</xdr:rowOff>
        </xdr:to>
        <xdr:sp macro="" textlink="">
          <xdr:nvSpPr>
            <xdr:cNvPr id="207884" name="Button 12" hidden="1">
              <a:extLst>
                <a:ext uri="{63B3BB69-23CF-44E3-9099-C40C66FF867C}">
                  <a14:compatExt spid="_x0000_s207884"/>
                </a:ext>
                <a:ext uri="{FF2B5EF4-FFF2-40B4-BE49-F238E27FC236}">
                  <a16:creationId xmlns:a16="http://schemas.microsoft.com/office/drawing/2014/main" id="{00000000-0008-0000-3300-00000C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771525</xdr:colOff>
          <xdr:row>0</xdr:row>
          <xdr:rowOff>876300</xdr:rowOff>
        </xdr:from>
        <xdr:to>
          <xdr:col>4</xdr:col>
          <xdr:colOff>1285875</xdr:colOff>
          <xdr:row>0</xdr:row>
          <xdr:rowOff>1095375</xdr:rowOff>
        </xdr:to>
        <xdr:sp macro="" textlink="">
          <xdr:nvSpPr>
            <xdr:cNvPr id="207885" name="Button 13" hidden="1">
              <a:extLst>
                <a:ext uri="{63B3BB69-23CF-44E3-9099-C40C66FF867C}">
                  <a14:compatExt spid="_x0000_s207885"/>
                </a:ext>
                <a:ext uri="{FF2B5EF4-FFF2-40B4-BE49-F238E27FC236}">
                  <a16:creationId xmlns:a16="http://schemas.microsoft.com/office/drawing/2014/main" id="{00000000-0008-0000-3300-00000D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1314450</xdr:colOff>
          <xdr:row>0</xdr:row>
          <xdr:rowOff>876300</xdr:rowOff>
        </xdr:from>
        <xdr:to>
          <xdr:col>5</xdr:col>
          <xdr:colOff>990600</xdr:colOff>
          <xdr:row>0</xdr:row>
          <xdr:rowOff>1095375</xdr:rowOff>
        </xdr:to>
        <xdr:sp macro="" textlink="">
          <xdr:nvSpPr>
            <xdr:cNvPr id="207886" name="Button 14" hidden="1">
              <a:extLst>
                <a:ext uri="{63B3BB69-23CF-44E3-9099-C40C66FF867C}">
                  <a14:compatExt spid="_x0000_s207886"/>
                </a:ext>
                <a:ext uri="{FF2B5EF4-FFF2-40B4-BE49-F238E27FC236}">
                  <a16:creationId xmlns:a16="http://schemas.microsoft.com/office/drawing/2014/main" id="{00000000-0008-0000-3300-00000E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1019175</xdr:colOff>
          <xdr:row>0</xdr:row>
          <xdr:rowOff>876300</xdr:rowOff>
        </xdr:from>
        <xdr:to>
          <xdr:col>5</xdr:col>
          <xdr:colOff>1628775</xdr:colOff>
          <xdr:row>0</xdr:row>
          <xdr:rowOff>1095375</xdr:rowOff>
        </xdr:to>
        <xdr:sp macro="" textlink="">
          <xdr:nvSpPr>
            <xdr:cNvPr id="207887" name="Button 15" hidden="1">
              <a:extLst>
                <a:ext uri="{63B3BB69-23CF-44E3-9099-C40C66FF867C}">
                  <a14:compatExt spid="_x0000_s207887"/>
                </a:ext>
                <a:ext uri="{FF2B5EF4-FFF2-40B4-BE49-F238E27FC236}">
                  <a16:creationId xmlns:a16="http://schemas.microsoft.com/office/drawing/2014/main" id="{00000000-0008-0000-3300-00000F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523875</xdr:colOff>
          <xdr:row>0</xdr:row>
          <xdr:rowOff>581025</xdr:rowOff>
        </xdr:from>
        <xdr:to>
          <xdr:col>2</xdr:col>
          <xdr:colOff>419100</xdr:colOff>
          <xdr:row>0</xdr:row>
          <xdr:rowOff>819150</xdr:rowOff>
        </xdr:to>
        <xdr:sp macro="" textlink="">
          <xdr:nvSpPr>
            <xdr:cNvPr id="207888" name="Button 16" hidden="1">
              <a:extLst>
                <a:ext uri="{63B3BB69-23CF-44E3-9099-C40C66FF867C}">
                  <a14:compatExt spid="_x0000_s207888"/>
                </a:ext>
                <a:ext uri="{FF2B5EF4-FFF2-40B4-BE49-F238E27FC236}">
                  <a16:creationId xmlns:a16="http://schemas.microsoft.com/office/drawing/2014/main" id="{00000000-0008-0000-3300-000010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504825</xdr:colOff>
          <xdr:row>0</xdr:row>
          <xdr:rowOff>1133475</xdr:rowOff>
        </xdr:from>
        <xdr:to>
          <xdr:col>2</xdr:col>
          <xdr:colOff>400050</xdr:colOff>
          <xdr:row>0</xdr:row>
          <xdr:rowOff>1371600</xdr:rowOff>
        </xdr:to>
        <xdr:sp macro="" textlink="">
          <xdr:nvSpPr>
            <xdr:cNvPr id="207889" name="Button 17" hidden="1">
              <a:extLst>
                <a:ext uri="{63B3BB69-23CF-44E3-9099-C40C66FF867C}">
                  <a14:compatExt spid="_x0000_s207889"/>
                </a:ext>
                <a:ext uri="{FF2B5EF4-FFF2-40B4-BE49-F238E27FC236}">
                  <a16:creationId xmlns:a16="http://schemas.microsoft.com/office/drawing/2014/main" id="{00000000-0008-0000-3300-000011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1657350</xdr:colOff>
          <xdr:row>0</xdr:row>
          <xdr:rowOff>866775</xdr:rowOff>
        </xdr:from>
        <xdr:to>
          <xdr:col>6</xdr:col>
          <xdr:colOff>876300</xdr:colOff>
          <xdr:row>0</xdr:row>
          <xdr:rowOff>1095375</xdr:rowOff>
        </xdr:to>
        <xdr:sp macro="" textlink="">
          <xdr:nvSpPr>
            <xdr:cNvPr id="207894" name="Button 22" hidden="1">
              <a:extLst>
                <a:ext uri="{63B3BB69-23CF-44E3-9099-C40C66FF867C}">
                  <a14:compatExt spid="_x0000_s207894"/>
                </a:ext>
                <a:ext uri="{FF2B5EF4-FFF2-40B4-BE49-F238E27FC236}">
                  <a16:creationId xmlns:a16="http://schemas.microsoft.com/office/drawing/2014/main" id="{00000000-0008-0000-3300-000016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1104900</xdr:colOff>
          <xdr:row>0</xdr:row>
          <xdr:rowOff>133350</xdr:rowOff>
        </xdr:from>
        <xdr:to>
          <xdr:col>3</xdr:col>
          <xdr:colOff>38100</xdr:colOff>
          <xdr:row>0</xdr:row>
          <xdr:rowOff>533400</xdr:rowOff>
        </xdr:to>
        <xdr:sp macro="" textlink="">
          <xdr:nvSpPr>
            <xdr:cNvPr id="207895" name="Button 23" hidden="1">
              <a:extLst>
                <a:ext uri="{63B3BB69-23CF-44E3-9099-C40C66FF867C}">
                  <a14:compatExt spid="_x0000_s207895"/>
                </a:ext>
                <a:ext uri="{FF2B5EF4-FFF2-40B4-BE49-F238E27FC236}">
                  <a16:creationId xmlns:a16="http://schemas.microsoft.com/office/drawing/2014/main" id="{00000000-0008-0000-3300-000017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85725</xdr:colOff>
          <xdr:row>0</xdr:row>
          <xdr:rowOff>133350</xdr:rowOff>
        </xdr:from>
        <xdr:to>
          <xdr:col>3</xdr:col>
          <xdr:colOff>904875</xdr:colOff>
          <xdr:row>0</xdr:row>
          <xdr:rowOff>533400</xdr:rowOff>
        </xdr:to>
        <xdr:sp macro="" textlink="">
          <xdr:nvSpPr>
            <xdr:cNvPr id="207896" name="Button 24" hidden="1">
              <a:extLst>
                <a:ext uri="{63B3BB69-23CF-44E3-9099-C40C66FF867C}">
                  <a14:compatExt spid="_x0000_s207896"/>
                </a:ext>
                <a:ext uri="{FF2B5EF4-FFF2-40B4-BE49-F238E27FC236}">
                  <a16:creationId xmlns:a16="http://schemas.microsoft.com/office/drawing/2014/main" id="{00000000-0008-0000-3300-000018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942975</xdr:colOff>
          <xdr:row>0</xdr:row>
          <xdr:rowOff>133350</xdr:rowOff>
        </xdr:from>
        <xdr:to>
          <xdr:col>4</xdr:col>
          <xdr:colOff>1123950</xdr:colOff>
          <xdr:row>0</xdr:row>
          <xdr:rowOff>533400</xdr:rowOff>
        </xdr:to>
        <xdr:sp macro="" textlink="">
          <xdr:nvSpPr>
            <xdr:cNvPr id="207897" name="Button 25" descr="Environment Assessment Home" hidden="1">
              <a:extLst>
                <a:ext uri="{63B3BB69-23CF-44E3-9099-C40C66FF867C}">
                  <a14:compatExt spid="_x0000_s207897"/>
                </a:ext>
                <a:ext uri="{FF2B5EF4-FFF2-40B4-BE49-F238E27FC236}">
                  <a16:creationId xmlns:a16="http://schemas.microsoft.com/office/drawing/2014/main" id="{00000000-0008-0000-3300-000019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1209675</xdr:colOff>
          <xdr:row>0</xdr:row>
          <xdr:rowOff>133350</xdr:rowOff>
        </xdr:from>
        <xdr:to>
          <xdr:col>5</xdr:col>
          <xdr:colOff>647700</xdr:colOff>
          <xdr:row>0</xdr:row>
          <xdr:rowOff>533400</xdr:rowOff>
        </xdr:to>
        <xdr:sp macro="" textlink="">
          <xdr:nvSpPr>
            <xdr:cNvPr id="207898" name="Button 26" hidden="1">
              <a:extLst>
                <a:ext uri="{63B3BB69-23CF-44E3-9099-C40C66FF867C}">
                  <a14:compatExt spid="_x0000_s207898"/>
                </a:ext>
                <a:ext uri="{FF2B5EF4-FFF2-40B4-BE49-F238E27FC236}">
                  <a16:creationId xmlns:a16="http://schemas.microsoft.com/office/drawing/2014/main" id="{00000000-0008-0000-3300-00001A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752475</xdr:colOff>
          <xdr:row>0</xdr:row>
          <xdr:rowOff>133350</xdr:rowOff>
        </xdr:from>
        <xdr:to>
          <xdr:col>5</xdr:col>
          <xdr:colOff>1685925</xdr:colOff>
          <xdr:row>0</xdr:row>
          <xdr:rowOff>552450</xdr:rowOff>
        </xdr:to>
        <xdr:sp macro="" textlink="">
          <xdr:nvSpPr>
            <xdr:cNvPr id="207900" name="Button 28" hidden="1">
              <a:extLst>
                <a:ext uri="{63B3BB69-23CF-44E3-9099-C40C66FF867C}">
                  <a14:compatExt spid="_x0000_s207900"/>
                </a:ext>
                <a:ext uri="{FF2B5EF4-FFF2-40B4-BE49-F238E27FC236}">
                  <a16:creationId xmlns:a16="http://schemas.microsoft.com/office/drawing/2014/main" id="{00000000-0008-0000-3300-00001C2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52.xml><?xml version="1.0" encoding="utf-8"?>
<xdr:wsDr xmlns:xdr="http://schemas.openxmlformats.org/drawingml/2006/spreadsheetDrawing" xmlns:a="http://schemas.openxmlformats.org/drawingml/2006/main">
  <xdr:twoCellAnchor>
    <xdr:from>
      <xdr:col>9</xdr:col>
      <xdr:colOff>904875</xdr:colOff>
      <xdr:row>0</xdr:row>
      <xdr:rowOff>154787</xdr:rowOff>
    </xdr:from>
    <xdr:to>
      <xdr:col>13</xdr:col>
      <xdr:colOff>107156</xdr:colOff>
      <xdr:row>0</xdr:row>
      <xdr:rowOff>975587</xdr:rowOff>
    </xdr:to>
    <xdr:sp macro="" textlink="">
      <xdr:nvSpPr>
        <xdr:cNvPr id="2" name="Rectangle 1">
          <a:extLst>
            <a:ext uri="{FF2B5EF4-FFF2-40B4-BE49-F238E27FC236}">
              <a16:creationId xmlns:a16="http://schemas.microsoft.com/office/drawing/2014/main" id="{00000000-0008-0000-3400-000002000000}"/>
            </a:ext>
          </a:extLst>
        </xdr:cNvPr>
        <xdr:cNvSpPr/>
      </xdr:nvSpPr>
      <xdr:spPr>
        <a:xfrm>
          <a:off x="9703594" y="154787"/>
          <a:ext cx="3571875"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Enter</a:t>
          </a:r>
          <a:r>
            <a:rPr lang="en-GB" sz="1100" baseline="0">
              <a:solidFill>
                <a:schemeClr val="bg1"/>
              </a:solidFill>
            </a:rPr>
            <a:t> consumption data to determine performance indicators</a:t>
          </a:r>
          <a:r>
            <a:rPr lang="en-GB" sz="1100">
              <a:solidFill>
                <a:schemeClr val="bg1"/>
              </a:solidFill>
            </a:rPr>
            <a:t>. Please do so in the </a:t>
          </a:r>
          <a:r>
            <a:rPr lang="en-GB" sz="1100" b="1">
              <a:solidFill>
                <a:srgbClr val="92ECF6"/>
              </a:solidFill>
            </a:rPr>
            <a:t>blue cells</a:t>
          </a:r>
          <a:r>
            <a:rPr lang="en-GB" sz="1100" b="1">
              <a:solidFill>
                <a:schemeClr val="bg1"/>
              </a:solidFill>
            </a:rPr>
            <a:t>. </a:t>
          </a:r>
          <a:r>
            <a:rPr lang="en-GB" sz="1100" b="0">
              <a:solidFill>
                <a:schemeClr val="bg1"/>
              </a:solidFill>
            </a:rPr>
            <a:t>Use</a:t>
          </a:r>
          <a:r>
            <a:rPr lang="en-GB" sz="1100" b="0" baseline="0">
              <a:solidFill>
                <a:schemeClr val="bg1"/>
              </a:solidFill>
            </a:rPr>
            <a:t> the dropdown menus of </a:t>
          </a:r>
          <a:r>
            <a:rPr lang="en-GB" sz="1100" b="0" baseline="0">
              <a:solidFill>
                <a:schemeClr val="accent4">
                  <a:lumMod val="60000"/>
                  <a:lumOff val="40000"/>
                </a:schemeClr>
              </a:solidFill>
            </a:rPr>
            <a:t>the </a:t>
          </a:r>
          <a:r>
            <a:rPr lang="en-GB" sz="1100" b="1" baseline="0">
              <a:solidFill>
                <a:schemeClr val="accent4">
                  <a:lumMod val="60000"/>
                  <a:lumOff val="40000"/>
                </a:schemeClr>
              </a:solidFill>
            </a:rPr>
            <a:t>yellow cells.</a:t>
          </a:r>
          <a:r>
            <a:rPr lang="en-GB" sz="1100" b="1" baseline="0">
              <a:solidFill>
                <a:schemeClr val="bg1"/>
              </a:solidFill>
            </a:rPr>
            <a:t> </a:t>
          </a:r>
          <a:r>
            <a:rPr lang="en-GB" sz="1100" b="0" baseline="0">
              <a:solidFill>
                <a:schemeClr val="bg1"/>
              </a:solidFill>
            </a:rPr>
            <a:t>Do not modify the white cells as they are formulas</a:t>
          </a:r>
          <a:endParaRPr lang="en-GB" sz="1100">
            <a:solidFill>
              <a:schemeClr val="bg1"/>
            </a:solidFill>
          </a:endParaRPr>
        </a:p>
      </xdr:txBody>
    </xdr:sp>
    <xdr:clientData/>
  </xdr:twoCellAnchor>
  <xdr:twoCellAnchor>
    <xdr:from>
      <xdr:col>0</xdr:col>
      <xdr:colOff>35721</xdr:colOff>
      <xdr:row>0</xdr:row>
      <xdr:rowOff>83348</xdr:rowOff>
    </xdr:from>
    <xdr:to>
      <xdr:col>4</xdr:col>
      <xdr:colOff>1023938</xdr:colOff>
      <xdr:row>0</xdr:row>
      <xdr:rowOff>452442</xdr:rowOff>
    </xdr:to>
    <xdr:sp macro="" textlink="">
      <xdr:nvSpPr>
        <xdr:cNvPr id="3" name="Rectangle 2">
          <a:extLst>
            <a:ext uri="{FF2B5EF4-FFF2-40B4-BE49-F238E27FC236}">
              <a16:creationId xmlns:a16="http://schemas.microsoft.com/office/drawing/2014/main" id="{00000000-0008-0000-3400-000003000000}"/>
            </a:ext>
          </a:extLst>
        </xdr:cNvPr>
        <xdr:cNvSpPr/>
      </xdr:nvSpPr>
      <xdr:spPr>
        <a:xfrm>
          <a:off x="35721" y="83348"/>
          <a:ext cx="4536280"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Performance indicators</a:t>
          </a:r>
          <a:endParaRPr lang="en-GB" sz="1400" b="1" baseline="0"/>
        </a:p>
        <a:p>
          <a:pPr algn="ctr"/>
          <a:endParaRPr lang="en-GB" sz="1100"/>
        </a:p>
      </xdr:txBody>
    </xdr:sp>
    <xdr:clientData/>
  </xdr:twoCellAnchor>
  <xdr:twoCellAnchor>
    <xdr:from>
      <xdr:col>0</xdr:col>
      <xdr:colOff>216694</xdr:colOff>
      <xdr:row>3</xdr:row>
      <xdr:rowOff>178592</xdr:rowOff>
    </xdr:from>
    <xdr:to>
      <xdr:col>4</xdr:col>
      <xdr:colOff>1440656</xdr:colOff>
      <xdr:row>6</xdr:row>
      <xdr:rowOff>306000</xdr:rowOff>
    </xdr:to>
    <xdr:grpSp>
      <xdr:nvGrpSpPr>
        <xdr:cNvPr id="4" name="Group 3">
          <a:extLst>
            <a:ext uri="{FF2B5EF4-FFF2-40B4-BE49-F238E27FC236}">
              <a16:creationId xmlns:a16="http://schemas.microsoft.com/office/drawing/2014/main" id="{00000000-0008-0000-3400-000004000000}"/>
            </a:ext>
          </a:extLst>
        </xdr:cNvPr>
        <xdr:cNvGrpSpPr/>
      </xdr:nvGrpSpPr>
      <xdr:grpSpPr>
        <a:xfrm>
          <a:off x="216694" y="2083592"/>
          <a:ext cx="4776787" cy="803683"/>
          <a:chOff x="216694" y="1285873"/>
          <a:chExt cx="4772025" cy="806065"/>
        </a:xfrm>
      </xdr:grpSpPr>
      <xdr:sp macro="" textlink="">
        <xdr:nvSpPr>
          <xdr:cNvPr id="5" name="Rectangle 4">
            <a:extLst>
              <a:ext uri="{FF2B5EF4-FFF2-40B4-BE49-F238E27FC236}">
                <a16:creationId xmlns:a16="http://schemas.microsoft.com/office/drawing/2014/main" id="{00000000-0008-0000-3400-000005000000}"/>
              </a:ext>
            </a:extLst>
          </xdr:cNvPr>
          <xdr:cNvSpPr/>
        </xdr:nvSpPr>
        <xdr:spPr>
          <a:xfrm>
            <a:off x="226218" y="1285873"/>
            <a:ext cx="4762500" cy="3060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latin typeface="+mj-lt"/>
              </a:rPr>
              <a:t>Which of</a:t>
            </a:r>
            <a:r>
              <a:rPr lang="en-GB" sz="1100" baseline="0">
                <a:latin typeface="+mj-lt"/>
              </a:rPr>
              <a:t> the following parameters do you use for calculating your performance?</a:t>
            </a:r>
            <a:endParaRPr lang="en-GB" sz="1100">
              <a:latin typeface="+mj-lt"/>
            </a:endParaRPr>
          </a:p>
        </xdr:txBody>
      </xdr:sp>
      <xdr:sp macro="" textlink="">
        <xdr:nvSpPr>
          <xdr:cNvPr id="6" name="Rectangle 5">
            <a:extLst>
              <a:ext uri="{FF2B5EF4-FFF2-40B4-BE49-F238E27FC236}">
                <a16:creationId xmlns:a16="http://schemas.microsoft.com/office/drawing/2014/main" id="{00000000-0008-0000-3400-000006000000}"/>
              </a:ext>
            </a:extLst>
          </xdr:cNvPr>
          <xdr:cNvSpPr/>
        </xdr:nvSpPr>
        <xdr:spPr>
          <a:xfrm>
            <a:off x="216694" y="1785938"/>
            <a:ext cx="4772025" cy="306000"/>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latin typeface="+mj-lt"/>
              </a:rPr>
              <a:t>Please describe and justify</a:t>
            </a:r>
            <a:r>
              <a:rPr lang="en-GB" sz="1100" baseline="0">
                <a:latin typeface="+mj-lt"/>
              </a:rPr>
              <a:t> your choice:</a:t>
            </a:r>
            <a:endParaRPr lang="en-GB" sz="1100">
              <a:latin typeface="+mj-lt"/>
            </a:endParaRPr>
          </a:p>
        </xdr:txBody>
      </xdr:sp>
    </xdr:grpSp>
    <xdr:clientData/>
  </xdr:twoCellAnchor>
  <mc:AlternateContent xmlns:mc="http://schemas.openxmlformats.org/markup-compatibility/2006">
    <mc:Choice xmlns:a14="http://schemas.microsoft.com/office/drawing/2010/main" Requires="a14">
      <xdr:twoCellAnchor>
        <xdr:from>
          <xdr:col>2</xdr:col>
          <xdr:colOff>219075</xdr:colOff>
          <xdr:row>0</xdr:row>
          <xdr:rowOff>876300</xdr:rowOff>
        </xdr:from>
        <xdr:to>
          <xdr:col>2</xdr:col>
          <xdr:colOff>542925</xdr:colOff>
          <xdr:row>0</xdr:row>
          <xdr:rowOff>1095375</xdr:rowOff>
        </xdr:to>
        <xdr:sp macro="" textlink="">
          <xdr:nvSpPr>
            <xdr:cNvPr id="211969" name="Button 1" hidden="1">
              <a:extLst>
                <a:ext uri="{63B3BB69-23CF-44E3-9099-C40C66FF867C}">
                  <a14:compatExt spid="_x0000_s211969"/>
                </a:ext>
                <a:ext uri="{FF2B5EF4-FFF2-40B4-BE49-F238E27FC236}">
                  <a16:creationId xmlns:a16="http://schemas.microsoft.com/office/drawing/2014/main" id="{00000000-0008-0000-3400-000001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600075</xdr:colOff>
          <xdr:row>0</xdr:row>
          <xdr:rowOff>876300</xdr:rowOff>
        </xdr:from>
        <xdr:to>
          <xdr:col>2</xdr:col>
          <xdr:colOff>914400</xdr:colOff>
          <xdr:row>0</xdr:row>
          <xdr:rowOff>1095375</xdr:rowOff>
        </xdr:to>
        <xdr:sp macro="" textlink="">
          <xdr:nvSpPr>
            <xdr:cNvPr id="211970" name="Button 2" hidden="1">
              <a:extLst>
                <a:ext uri="{63B3BB69-23CF-44E3-9099-C40C66FF867C}">
                  <a14:compatExt spid="_x0000_s211970"/>
                </a:ext>
                <a:ext uri="{FF2B5EF4-FFF2-40B4-BE49-F238E27FC236}">
                  <a16:creationId xmlns:a16="http://schemas.microsoft.com/office/drawing/2014/main" id="{00000000-0008-0000-3400-000002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962025</xdr:colOff>
          <xdr:row>0</xdr:row>
          <xdr:rowOff>876300</xdr:rowOff>
        </xdr:from>
        <xdr:to>
          <xdr:col>3</xdr:col>
          <xdr:colOff>447675</xdr:colOff>
          <xdr:row>0</xdr:row>
          <xdr:rowOff>1095375</xdr:rowOff>
        </xdr:to>
        <xdr:sp macro="" textlink="">
          <xdr:nvSpPr>
            <xdr:cNvPr id="211971" name="Button 3" hidden="1">
              <a:extLst>
                <a:ext uri="{63B3BB69-23CF-44E3-9099-C40C66FF867C}">
                  <a14:compatExt spid="_x0000_s211971"/>
                </a:ext>
                <a:ext uri="{FF2B5EF4-FFF2-40B4-BE49-F238E27FC236}">
                  <a16:creationId xmlns:a16="http://schemas.microsoft.com/office/drawing/2014/main" id="{00000000-0008-0000-3400-000003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219075</xdr:colOff>
          <xdr:row>0</xdr:row>
          <xdr:rowOff>876300</xdr:rowOff>
        </xdr:from>
        <xdr:to>
          <xdr:col>2</xdr:col>
          <xdr:colOff>171450</xdr:colOff>
          <xdr:row>0</xdr:row>
          <xdr:rowOff>1095375</xdr:rowOff>
        </xdr:to>
        <xdr:sp macro="" textlink="">
          <xdr:nvSpPr>
            <xdr:cNvPr id="211972" name="Button 4" hidden="1">
              <a:extLst>
                <a:ext uri="{63B3BB69-23CF-44E3-9099-C40C66FF867C}">
                  <a14:compatExt spid="_x0000_s211972"/>
                </a:ext>
                <a:ext uri="{FF2B5EF4-FFF2-40B4-BE49-F238E27FC236}">
                  <a16:creationId xmlns:a16="http://schemas.microsoft.com/office/drawing/2014/main" id="{00000000-0008-0000-3400-000004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504825</xdr:colOff>
          <xdr:row>0</xdr:row>
          <xdr:rowOff>876300</xdr:rowOff>
        </xdr:from>
        <xdr:to>
          <xdr:col>3</xdr:col>
          <xdr:colOff>847725</xdr:colOff>
          <xdr:row>0</xdr:row>
          <xdr:rowOff>1095375</xdr:rowOff>
        </xdr:to>
        <xdr:sp macro="" textlink="">
          <xdr:nvSpPr>
            <xdr:cNvPr id="211973" name="Button 5" hidden="1">
              <a:extLst>
                <a:ext uri="{63B3BB69-23CF-44E3-9099-C40C66FF867C}">
                  <a14:compatExt spid="_x0000_s211973"/>
                </a:ext>
                <a:ext uri="{FF2B5EF4-FFF2-40B4-BE49-F238E27FC236}">
                  <a16:creationId xmlns:a16="http://schemas.microsoft.com/office/drawing/2014/main" id="{00000000-0008-0000-3400-000005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895350</xdr:colOff>
          <xdr:row>0</xdr:row>
          <xdr:rowOff>876300</xdr:rowOff>
        </xdr:from>
        <xdr:to>
          <xdr:col>4</xdr:col>
          <xdr:colOff>57150</xdr:colOff>
          <xdr:row>0</xdr:row>
          <xdr:rowOff>1095375</xdr:rowOff>
        </xdr:to>
        <xdr:sp macro="" textlink="">
          <xdr:nvSpPr>
            <xdr:cNvPr id="211974" name="Button 6" hidden="1">
              <a:extLst>
                <a:ext uri="{63B3BB69-23CF-44E3-9099-C40C66FF867C}">
                  <a14:compatExt spid="_x0000_s211974"/>
                </a:ext>
                <a:ext uri="{FF2B5EF4-FFF2-40B4-BE49-F238E27FC236}">
                  <a16:creationId xmlns:a16="http://schemas.microsoft.com/office/drawing/2014/main" id="{00000000-0008-0000-3400-000006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104775</xdr:colOff>
          <xdr:row>0</xdr:row>
          <xdr:rowOff>876300</xdr:rowOff>
        </xdr:from>
        <xdr:to>
          <xdr:col>4</xdr:col>
          <xdr:colOff>561975</xdr:colOff>
          <xdr:row>0</xdr:row>
          <xdr:rowOff>1095375</xdr:rowOff>
        </xdr:to>
        <xdr:sp macro="" textlink="">
          <xdr:nvSpPr>
            <xdr:cNvPr id="211975" name="Button 7" hidden="1">
              <a:extLst>
                <a:ext uri="{63B3BB69-23CF-44E3-9099-C40C66FF867C}">
                  <a14:compatExt spid="_x0000_s211975"/>
                </a:ext>
                <a:ext uri="{FF2B5EF4-FFF2-40B4-BE49-F238E27FC236}">
                  <a16:creationId xmlns:a16="http://schemas.microsoft.com/office/drawing/2014/main" id="{00000000-0008-0000-3400-000007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590550</xdr:colOff>
          <xdr:row>0</xdr:row>
          <xdr:rowOff>876300</xdr:rowOff>
        </xdr:from>
        <xdr:to>
          <xdr:col>4</xdr:col>
          <xdr:colOff>1076325</xdr:colOff>
          <xdr:row>0</xdr:row>
          <xdr:rowOff>1095375</xdr:rowOff>
        </xdr:to>
        <xdr:sp macro="" textlink="">
          <xdr:nvSpPr>
            <xdr:cNvPr id="211976" name="Button 8" hidden="1">
              <a:extLst>
                <a:ext uri="{63B3BB69-23CF-44E3-9099-C40C66FF867C}">
                  <a14:compatExt spid="_x0000_s211976"/>
                </a:ext>
                <a:ext uri="{FF2B5EF4-FFF2-40B4-BE49-F238E27FC236}">
                  <a16:creationId xmlns:a16="http://schemas.microsoft.com/office/drawing/2014/main" id="{00000000-0008-0000-3400-000008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1104900</xdr:colOff>
          <xdr:row>0</xdr:row>
          <xdr:rowOff>876300</xdr:rowOff>
        </xdr:from>
        <xdr:to>
          <xdr:col>5</xdr:col>
          <xdr:colOff>57150</xdr:colOff>
          <xdr:row>0</xdr:row>
          <xdr:rowOff>1095375</xdr:rowOff>
        </xdr:to>
        <xdr:sp macro="" textlink="">
          <xdr:nvSpPr>
            <xdr:cNvPr id="211977" name="Button 9" hidden="1">
              <a:extLst>
                <a:ext uri="{63B3BB69-23CF-44E3-9099-C40C66FF867C}">
                  <a14:compatExt spid="_x0000_s211977"/>
                </a:ext>
                <a:ext uri="{FF2B5EF4-FFF2-40B4-BE49-F238E27FC236}">
                  <a16:creationId xmlns:a16="http://schemas.microsoft.com/office/drawing/2014/main" id="{00000000-0008-0000-3400-000009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85725</xdr:colOff>
          <xdr:row>0</xdr:row>
          <xdr:rowOff>876300</xdr:rowOff>
        </xdr:from>
        <xdr:to>
          <xdr:col>5</xdr:col>
          <xdr:colOff>600075</xdr:colOff>
          <xdr:row>0</xdr:row>
          <xdr:rowOff>1095375</xdr:rowOff>
        </xdr:to>
        <xdr:sp macro="" textlink="">
          <xdr:nvSpPr>
            <xdr:cNvPr id="211978" name="Button 10" hidden="1">
              <a:extLst>
                <a:ext uri="{63B3BB69-23CF-44E3-9099-C40C66FF867C}">
                  <a14:compatExt spid="_x0000_s211978"/>
                </a:ext>
                <a:ext uri="{FF2B5EF4-FFF2-40B4-BE49-F238E27FC236}">
                  <a16:creationId xmlns:a16="http://schemas.microsoft.com/office/drawing/2014/main" id="{00000000-0008-0000-3400-00000A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628650</xdr:colOff>
          <xdr:row>0</xdr:row>
          <xdr:rowOff>876300</xdr:rowOff>
        </xdr:from>
        <xdr:to>
          <xdr:col>7</xdr:col>
          <xdr:colOff>323850</xdr:colOff>
          <xdr:row>0</xdr:row>
          <xdr:rowOff>1095375</xdr:rowOff>
        </xdr:to>
        <xdr:sp macro="" textlink="">
          <xdr:nvSpPr>
            <xdr:cNvPr id="211979" name="Button 11" hidden="1">
              <a:extLst>
                <a:ext uri="{63B3BB69-23CF-44E3-9099-C40C66FF867C}">
                  <a14:compatExt spid="_x0000_s211979"/>
                </a:ext>
                <a:ext uri="{FF2B5EF4-FFF2-40B4-BE49-F238E27FC236}">
                  <a16:creationId xmlns:a16="http://schemas.microsoft.com/office/drawing/2014/main" id="{00000000-0008-0000-3400-00000B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352425</xdr:colOff>
          <xdr:row>0</xdr:row>
          <xdr:rowOff>876300</xdr:rowOff>
        </xdr:from>
        <xdr:to>
          <xdr:col>8</xdr:col>
          <xdr:colOff>561975</xdr:colOff>
          <xdr:row>0</xdr:row>
          <xdr:rowOff>1095375</xdr:rowOff>
        </xdr:to>
        <xdr:sp macro="" textlink="">
          <xdr:nvSpPr>
            <xdr:cNvPr id="211980" name="Button 12" hidden="1">
              <a:extLst>
                <a:ext uri="{63B3BB69-23CF-44E3-9099-C40C66FF867C}">
                  <a14:compatExt spid="_x0000_s211980"/>
                </a:ext>
                <a:ext uri="{FF2B5EF4-FFF2-40B4-BE49-F238E27FC236}">
                  <a16:creationId xmlns:a16="http://schemas.microsoft.com/office/drawing/2014/main" id="{00000000-0008-0000-3400-00000C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523875</xdr:colOff>
          <xdr:row>0</xdr:row>
          <xdr:rowOff>581025</xdr:rowOff>
        </xdr:from>
        <xdr:to>
          <xdr:col>3</xdr:col>
          <xdr:colOff>342900</xdr:colOff>
          <xdr:row>0</xdr:row>
          <xdr:rowOff>819150</xdr:rowOff>
        </xdr:to>
        <xdr:sp macro="" textlink="">
          <xdr:nvSpPr>
            <xdr:cNvPr id="211981" name="Button 13" hidden="1">
              <a:extLst>
                <a:ext uri="{63B3BB69-23CF-44E3-9099-C40C66FF867C}">
                  <a14:compatExt spid="_x0000_s211981"/>
                </a:ext>
                <a:ext uri="{FF2B5EF4-FFF2-40B4-BE49-F238E27FC236}">
                  <a16:creationId xmlns:a16="http://schemas.microsoft.com/office/drawing/2014/main" id="{00000000-0008-0000-3400-00000D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504825</xdr:colOff>
          <xdr:row>0</xdr:row>
          <xdr:rowOff>1133475</xdr:rowOff>
        </xdr:from>
        <xdr:to>
          <xdr:col>3</xdr:col>
          <xdr:colOff>323850</xdr:colOff>
          <xdr:row>0</xdr:row>
          <xdr:rowOff>1371600</xdr:rowOff>
        </xdr:to>
        <xdr:sp macro="" textlink="">
          <xdr:nvSpPr>
            <xdr:cNvPr id="211982" name="Button 14" hidden="1">
              <a:extLst>
                <a:ext uri="{63B3BB69-23CF-44E3-9099-C40C66FF867C}">
                  <a14:compatExt spid="_x0000_s211982"/>
                </a:ext>
                <a:ext uri="{FF2B5EF4-FFF2-40B4-BE49-F238E27FC236}">
                  <a16:creationId xmlns:a16="http://schemas.microsoft.com/office/drawing/2014/main" id="{00000000-0008-0000-3400-00000E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590550</xdr:colOff>
          <xdr:row>0</xdr:row>
          <xdr:rowOff>866775</xdr:rowOff>
        </xdr:from>
        <xdr:to>
          <xdr:col>8</xdr:col>
          <xdr:colOff>1533525</xdr:colOff>
          <xdr:row>0</xdr:row>
          <xdr:rowOff>1095375</xdr:rowOff>
        </xdr:to>
        <xdr:sp macro="" textlink="">
          <xdr:nvSpPr>
            <xdr:cNvPr id="211987" name="Button 19" hidden="1">
              <a:extLst>
                <a:ext uri="{63B3BB69-23CF-44E3-9099-C40C66FF867C}">
                  <a14:compatExt spid="_x0000_s211987"/>
                </a:ext>
                <a:ext uri="{FF2B5EF4-FFF2-40B4-BE49-F238E27FC236}">
                  <a16:creationId xmlns:a16="http://schemas.microsoft.com/office/drawing/2014/main" id="{00000000-0008-0000-3400-000013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1190625</xdr:colOff>
          <xdr:row>0</xdr:row>
          <xdr:rowOff>95250</xdr:rowOff>
        </xdr:from>
        <xdr:to>
          <xdr:col>5</xdr:col>
          <xdr:colOff>209550</xdr:colOff>
          <xdr:row>0</xdr:row>
          <xdr:rowOff>495300</xdr:rowOff>
        </xdr:to>
        <xdr:sp macro="" textlink="">
          <xdr:nvSpPr>
            <xdr:cNvPr id="211988" name="Button 20" hidden="1">
              <a:extLst>
                <a:ext uri="{63B3BB69-23CF-44E3-9099-C40C66FF867C}">
                  <a14:compatExt spid="_x0000_s211988"/>
                </a:ext>
                <a:ext uri="{FF2B5EF4-FFF2-40B4-BE49-F238E27FC236}">
                  <a16:creationId xmlns:a16="http://schemas.microsoft.com/office/drawing/2014/main" id="{00000000-0008-0000-3400-000014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257175</xdr:colOff>
          <xdr:row>0</xdr:row>
          <xdr:rowOff>95250</xdr:rowOff>
        </xdr:from>
        <xdr:to>
          <xdr:col>5</xdr:col>
          <xdr:colOff>1085850</xdr:colOff>
          <xdr:row>0</xdr:row>
          <xdr:rowOff>495300</xdr:rowOff>
        </xdr:to>
        <xdr:sp macro="" textlink="">
          <xdr:nvSpPr>
            <xdr:cNvPr id="211989" name="Button 21" hidden="1">
              <a:extLst>
                <a:ext uri="{63B3BB69-23CF-44E3-9099-C40C66FF867C}">
                  <a14:compatExt spid="_x0000_s211989"/>
                </a:ext>
                <a:ext uri="{FF2B5EF4-FFF2-40B4-BE49-F238E27FC236}">
                  <a16:creationId xmlns:a16="http://schemas.microsoft.com/office/drawing/2014/main" id="{00000000-0008-0000-3400-000015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1123950</xdr:colOff>
          <xdr:row>0</xdr:row>
          <xdr:rowOff>95250</xdr:rowOff>
        </xdr:from>
        <xdr:to>
          <xdr:col>8</xdr:col>
          <xdr:colOff>381000</xdr:colOff>
          <xdr:row>0</xdr:row>
          <xdr:rowOff>495300</xdr:rowOff>
        </xdr:to>
        <xdr:sp macro="" textlink="">
          <xdr:nvSpPr>
            <xdr:cNvPr id="211990" name="Button 22" descr="Environment Assessment Home" hidden="1">
              <a:extLst>
                <a:ext uri="{63B3BB69-23CF-44E3-9099-C40C66FF867C}">
                  <a14:compatExt spid="_x0000_s211990"/>
                </a:ext>
                <a:ext uri="{FF2B5EF4-FFF2-40B4-BE49-F238E27FC236}">
                  <a16:creationId xmlns:a16="http://schemas.microsoft.com/office/drawing/2014/main" id="{00000000-0008-0000-3400-000016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466725</xdr:colOff>
          <xdr:row>0</xdr:row>
          <xdr:rowOff>95250</xdr:rowOff>
        </xdr:from>
        <xdr:to>
          <xdr:col>8</xdr:col>
          <xdr:colOff>1390650</xdr:colOff>
          <xdr:row>0</xdr:row>
          <xdr:rowOff>495300</xdr:rowOff>
        </xdr:to>
        <xdr:sp macro="" textlink="">
          <xdr:nvSpPr>
            <xdr:cNvPr id="211991" name="Button 23" hidden="1">
              <a:extLst>
                <a:ext uri="{63B3BB69-23CF-44E3-9099-C40C66FF867C}">
                  <a14:compatExt spid="_x0000_s211991"/>
                </a:ext>
                <a:ext uri="{FF2B5EF4-FFF2-40B4-BE49-F238E27FC236}">
                  <a16:creationId xmlns:a16="http://schemas.microsoft.com/office/drawing/2014/main" id="{00000000-0008-0000-3400-000017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1476375</xdr:colOff>
          <xdr:row>0</xdr:row>
          <xdr:rowOff>95250</xdr:rowOff>
        </xdr:from>
        <xdr:to>
          <xdr:col>9</xdr:col>
          <xdr:colOff>552450</xdr:colOff>
          <xdr:row>0</xdr:row>
          <xdr:rowOff>514350</xdr:rowOff>
        </xdr:to>
        <xdr:sp macro="" textlink="">
          <xdr:nvSpPr>
            <xdr:cNvPr id="211992" name="Button 24" hidden="1">
              <a:extLst>
                <a:ext uri="{63B3BB69-23CF-44E3-9099-C40C66FF867C}">
                  <a14:compatExt spid="_x0000_s211992"/>
                </a:ext>
                <a:ext uri="{FF2B5EF4-FFF2-40B4-BE49-F238E27FC236}">
                  <a16:creationId xmlns:a16="http://schemas.microsoft.com/office/drawing/2014/main" id="{00000000-0008-0000-3400-0000183C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53.xml><?xml version="1.0" encoding="utf-8"?>
<xdr:wsDr xmlns:xdr="http://schemas.openxmlformats.org/drawingml/2006/spreadsheetDrawing" xmlns:a="http://schemas.openxmlformats.org/drawingml/2006/main">
  <xdr:twoCellAnchor>
    <xdr:from>
      <xdr:col>10</xdr:col>
      <xdr:colOff>1335201</xdr:colOff>
      <xdr:row>0</xdr:row>
      <xdr:rowOff>108864</xdr:rowOff>
    </xdr:from>
    <xdr:to>
      <xdr:col>15</xdr:col>
      <xdr:colOff>299357</xdr:colOff>
      <xdr:row>0</xdr:row>
      <xdr:rowOff>929664</xdr:rowOff>
    </xdr:to>
    <xdr:sp macro="" textlink="">
      <xdr:nvSpPr>
        <xdr:cNvPr id="2" name="Rectangle 1">
          <a:extLst>
            <a:ext uri="{FF2B5EF4-FFF2-40B4-BE49-F238E27FC236}">
              <a16:creationId xmlns:a16="http://schemas.microsoft.com/office/drawing/2014/main" id="{00000000-0008-0000-3500-000002000000}"/>
            </a:ext>
          </a:extLst>
        </xdr:cNvPr>
        <xdr:cNvSpPr/>
      </xdr:nvSpPr>
      <xdr:spPr>
        <a:xfrm>
          <a:off x="9193326" y="108864"/>
          <a:ext cx="3571875"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Check</a:t>
          </a:r>
          <a:r>
            <a:rPr lang="en-GB" sz="1100" baseline="0">
              <a:solidFill>
                <a:schemeClr val="bg1"/>
              </a:solidFill>
            </a:rPr>
            <a:t> the information in the table below, which should be populated automatically as long as you have filled in your energy sources</a:t>
          </a:r>
          <a:endParaRPr lang="en-GB" sz="1100">
            <a:solidFill>
              <a:schemeClr val="bg1"/>
            </a:solidFill>
          </a:endParaRPr>
        </a:p>
      </xdr:txBody>
    </xdr:sp>
    <xdr:clientData/>
  </xdr:twoCellAnchor>
  <xdr:twoCellAnchor>
    <xdr:from>
      <xdr:col>0</xdr:col>
      <xdr:colOff>35719</xdr:colOff>
      <xdr:row>0</xdr:row>
      <xdr:rowOff>35719</xdr:rowOff>
    </xdr:from>
    <xdr:to>
      <xdr:col>5</xdr:col>
      <xdr:colOff>523875</xdr:colOff>
      <xdr:row>0</xdr:row>
      <xdr:rowOff>404813</xdr:rowOff>
    </xdr:to>
    <xdr:sp macro="" textlink="">
      <xdr:nvSpPr>
        <xdr:cNvPr id="3" name="Rectangle 2">
          <a:extLst>
            <a:ext uri="{FF2B5EF4-FFF2-40B4-BE49-F238E27FC236}">
              <a16:creationId xmlns:a16="http://schemas.microsoft.com/office/drawing/2014/main" id="{00000000-0008-0000-3500-000003000000}"/>
            </a:ext>
          </a:extLst>
        </xdr:cNvPr>
        <xdr:cNvSpPr/>
      </xdr:nvSpPr>
      <xdr:spPr>
        <a:xfrm>
          <a:off x="35719" y="35719"/>
          <a:ext cx="4155281"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Global warming potential impacts</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1</xdr:col>
          <xdr:colOff>571500</xdr:colOff>
          <xdr:row>0</xdr:row>
          <xdr:rowOff>847725</xdr:rowOff>
        </xdr:from>
        <xdr:to>
          <xdr:col>2</xdr:col>
          <xdr:colOff>276225</xdr:colOff>
          <xdr:row>0</xdr:row>
          <xdr:rowOff>1066800</xdr:rowOff>
        </xdr:to>
        <xdr:sp macro="" textlink="">
          <xdr:nvSpPr>
            <xdr:cNvPr id="212993" name="Button 1" hidden="1">
              <a:extLst>
                <a:ext uri="{63B3BB69-23CF-44E3-9099-C40C66FF867C}">
                  <a14:compatExt spid="_x0000_s212993"/>
                </a:ext>
                <a:ext uri="{FF2B5EF4-FFF2-40B4-BE49-F238E27FC236}">
                  <a16:creationId xmlns:a16="http://schemas.microsoft.com/office/drawing/2014/main" id="{00000000-0008-0000-3500-000001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333375</xdr:colOff>
          <xdr:row>0</xdr:row>
          <xdr:rowOff>847725</xdr:rowOff>
        </xdr:from>
        <xdr:to>
          <xdr:col>2</xdr:col>
          <xdr:colOff>647700</xdr:colOff>
          <xdr:row>0</xdr:row>
          <xdr:rowOff>1066800</xdr:rowOff>
        </xdr:to>
        <xdr:sp macro="" textlink="">
          <xdr:nvSpPr>
            <xdr:cNvPr id="212994" name="Button 2" hidden="1">
              <a:extLst>
                <a:ext uri="{63B3BB69-23CF-44E3-9099-C40C66FF867C}">
                  <a14:compatExt spid="_x0000_s212994"/>
                </a:ext>
                <a:ext uri="{FF2B5EF4-FFF2-40B4-BE49-F238E27FC236}">
                  <a16:creationId xmlns:a16="http://schemas.microsoft.com/office/drawing/2014/main" id="{00000000-0008-0000-3500-000002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695325</xdr:colOff>
          <xdr:row>0</xdr:row>
          <xdr:rowOff>847725</xdr:rowOff>
        </xdr:from>
        <xdr:to>
          <xdr:col>3</xdr:col>
          <xdr:colOff>180975</xdr:colOff>
          <xdr:row>0</xdr:row>
          <xdr:rowOff>1066800</xdr:rowOff>
        </xdr:to>
        <xdr:sp macro="" textlink="">
          <xdr:nvSpPr>
            <xdr:cNvPr id="212995" name="Button 3" hidden="1">
              <a:extLst>
                <a:ext uri="{63B3BB69-23CF-44E3-9099-C40C66FF867C}">
                  <a14:compatExt spid="_x0000_s212995"/>
                </a:ext>
                <a:ext uri="{FF2B5EF4-FFF2-40B4-BE49-F238E27FC236}">
                  <a16:creationId xmlns:a16="http://schemas.microsoft.com/office/drawing/2014/main" id="{00000000-0008-0000-3500-000003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180975</xdr:colOff>
          <xdr:row>0</xdr:row>
          <xdr:rowOff>847725</xdr:rowOff>
        </xdr:from>
        <xdr:to>
          <xdr:col>1</xdr:col>
          <xdr:colOff>523875</xdr:colOff>
          <xdr:row>0</xdr:row>
          <xdr:rowOff>1066800</xdr:rowOff>
        </xdr:to>
        <xdr:sp macro="" textlink="">
          <xdr:nvSpPr>
            <xdr:cNvPr id="212996" name="Button 4" hidden="1">
              <a:extLst>
                <a:ext uri="{63B3BB69-23CF-44E3-9099-C40C66FF867C}">
                  <a14:compatExt spid="_x0000_s212996"/>
                </a:ext>
                <a:ext uri="{FF2B5EF4-FFF2-40B4-BE49-F238E27FC236}">
                  <a16:creationId xmlns:a16="http://schemas.microsoft.com/office/drawing/2014/main" id="{00000000-0008-0000-3500-000004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238125</xdr:colOff>
          <xdr:row>0</xdr:row>
          <xdr:rowOff>847725</xdr:rowOff>
        </xdr:from>
        <xdr:to>
          <xdr:col>4</xdr:col>
          <xdr:colOff>314325</xdr:colOff>
          <xdr:row>0</xdr:row>
          <xdr:rowOff>1066800</xdr:rowOff>
        </xdr:to>
        <xdr:sp macro="" textlink="">
          <xdr:nvSpPr>
            <xdr:cNvPr id="212997" name="Button 5" hidden="1">
              <a:extLst>
                <a:ext uri="{63B3BB69-23CF-44E3-9099-C40C66FF867C}">
                  <a14:compatExt spid="_x0000_s212997"/>
                </a:ext>
                <a:ext uri="{FF2B5EF4-FFF2-40B4-BE49-F238E27FC236}">
                  <a16:creationId xmlns:a16="http://schemas.microsoft.com/office/drawing/2014/main" id="{00000000-0008-0000-3500-000005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361950</xdr:colOff>
          <xdr:row>0</xdr:row>
          <xdr:rowOff>847725</xdr:rowOff>
        </xdr:from>
        <xdr:to>
          <xdr:col>4</xdr:col>
          <xdr:colOff>1171575</xdr:colOff>
          <xdr:row>0</xdr:row>
          <xdr:rowOff>1066800</xdr:rowOff>
        </xdr:to>
        <xdr:sp macro="" textlink="">
          <xdr:nvSpPr>
            <xdr:cNvPr id="212998" name="Button 6" hidden="1">
              <a:extLst>
                <a:ext uri="{63B3BB69-23CF-44E3-9099-C40C66FF867C}">
                  <a14:compatExt spid="_x0000_s212998"/>
                </a:ext>
                <a:ext uri="{FF2B5EF4-FFF2-40B4-BE49-F238E27FC236}">
                  <a16:creationId xmlns:a16="http://schemas.microsoft.com/office/drawing/2014/main" id="{00000000-0008-0000-3500-000006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1219200</xdr:colOff>
          <xdr:row>0</xdr:row>
          <xdr:rowOff>847725</xdr:rowOff>
        </xdr:from>
        <xdr:to>
          <xdr:col>5</xdr:col>
          <xdr:colOff>161925</xdr:colOff>
          <xdr:row>0</xdr:row>
          <xdr:rowOff>1066800</xdr:rowOff>
        </xdr:to>
        <xdr:sp macro="" textlink="">
          <xdr:nvSpPr>
            <xdr:cNvPr id="212999" name="Button 7" hidden="1">
              <a:extLst>
                <a:ext uri="{63B3BB69-23CF-44E3-9099-C40C66FF867C}">
                  <a14:compatExt spid="_x0000_s212999"/>
                </a:ext>
                <a:ext uri="{FF2B5EF4-FFF2-40B4-BE49-F238E27FC236}">
                  <a16:creationId xmlns:a16="http://schemas.microsoft.com/office/drawing/2014/main" id="{00000000-0008-0000-3500-000007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190500</xdr:colOff>
          <xdr:row>0</xdr:row>
          <xdr:rowOff>847725</xdr:rowOff>
        </xdr:from>
        <xdr:to>
          <xdr:col>5</xdr:col>
          <xdr:colOff>676275</xdr:colOff>
          <xdr:row>0</xdr:row>
          <xdr:rowOff>1066800</xdr:rowOff>
        </xdr:to>
        <xdr:sp macro="" textlink="">
          <xdr:nvSpPr>
            <xdr:cNvPr id="213000" name="Button 8" hidden="1">
              <a:extLst>
                <a:ext uri="{63B3BB69-23CF-44E3-9099-C40C66FF867C}">
                  <a14:compatExt spid="_x0000_s213000"/>
                </a:ext>
                <a:ext uri="{FF2B5EF4-FFF2-40B4-BE49-F238E27FC236}">
                  <a16:creationId xmlns:a16="http://schemas.microsoft.com/office/drawing/2014/main" id="{00000000-0008-0000-3500-000008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704850</xdr:colOff>
          <xdr:row>0</xdr:row>
          <xdr:rowOff>847725</xdr:rowOff>
        </xdr:from>
        <xdr:to>
          <xdr:col>5</xdr:col>
          <xdr:colOff>1181100</xdr:colOff>
          <xdr:row>0</xdr:row>
          <xdr:rowOff>1066800</xdr:rowOff>
        </xdr:to>
        <xdr:sp macro="" textlink="">
          <xdr:nvSpPr>
            <xdr:cNvPr id="213001" name="Button 9" hidden="1">
              <a:extLst>
                <a:ext uri="{63B3BB69-23CF-44E3-9099-C40C66FF867C}">
                  <a14:compatExt spid="_x0000_s213001"/>
                </a:ext>
                <a:ext uri="{FF2B5EF4-FFF2-40B4-BE49-F238E27FC236}">
                  <a16:creationId xmlns:a16="http://schemas.microsoft.com/office/drawing/2014/main" id="{00000000-0008-0000-3500-000009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1209675</xdr:colOff>
          <xdr:row>0</xdr:row>
          <xdr:rowOff>847725</xdr:rowOff>
        </xdr:from>
        <xdr:to>
          <xdr:col>6</xdr:col>
          <xdr:colOff>438150</xdr:colOff>
          <xdr:row>0</xdr:row>
          <xdr:rowOff>1066800</xdr:rowOff>
        </xdr:to>
        <xdr:sp macro="" textlink="">
          <xdr:nvSpPr>
            <xdr:cNvPr id="213002" name="Button 10" hidden="1">
              <a:extLst>
                <a:ext uri="{63B3BB69-23CF-44E3-9099-C40C66FF867C}">
                  <a14:compatExt spid="_x0000_s213002"/>
                </a:ext>
                <a:ext uri="{FF2B5EF4-FFF2-40B4-BE49-F238E27FC236}">
                  <a16:creationId xmlns:a16="http://schemas.microsoft.com/office/drawing/2014/main" id="{00000000-0008-0000-3500-00000A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466725</xdr:colOff>
          <xdr:row>0</xdr:row>
          <xdr:rowOff>847725</xdr:rowOff>
        </xdr:from>
        <xdr:to>
          <xdr:col>7</xdr:col>
          <xdr:colOff>561975</xdr:colOff>
          <xdr:row>0</xdr:row>
          <xdr:rowOff>1066800</xdr:rowOff>
        </xdr:to>
        <xdr:sp macro="" textlink="">
          <xdr:nvSpPr>
            <xdr:cNvPr id="213003" name="Button 11" hidden="1">
              <a:extLst>
                <a:ext uri="{63B3BB69-23CF-44E3-9099-C40C66FF867C}">
                  <a14:compatExt spid="_x0000_s213003"/>
                </a:ext>
                <a:ext uri="{FF2B5EF4-FFF2-40B4-BE49-F238E27FC236}">
                  <a16:creationId xmlns:a16="http://schemas.microsoft.com/office/drawing/2014/main" id="{00000000-0008-0000-3500-00000B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590550</xdr:colOff>
          <xdr:row>0</xdr:row>
          <xdr:rowOff>847725</xdr:rowOff>
        </xdr:from>
        <xdr:to>
          <xdr:col>8</xdr:col>
          <xdr:colOff>371475</xdr:colOff>
          <xdr:row>0</xdr:row>
          <xdr:rowOff>1066800</xdr:rowOff>
        </xdr:to>
        <xdr:sp macro="" textlink="">
          <xdr:nvSpPr>
            <xdr:cNvPr id="213004" name="Button 12" hidden="1">
              <a:extLst>
                <a:ext uri="{63B3BB69-23CF-44E3-9099-C40C66FF867C}">
                  <a14:compatExt spid="_x0000_s213004"/>
                </a:ext>
                <a:ext uri="{FF2B5EF4-FFF2-40B4-BE49-F238E27FC236}">
                  <a16:creationId xmlns:a16="http://schemas.microsoft.com/office/drawing/2014/main" id="{00000000-0008-0000-3500-00000C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266700</xdr:colOff>
          <xdr:row>0</xdr:row>
          <xdr:rowOff>552450</xdr:rowOff>
        </xdr:from>
        <xdr:to>
          <xdr:col>3</xdr:col>
          <xdr:colOff>76200</xdr:colOff>
          <xdr:row>0</xdr:row>
          <xdr:rowOff>790575</xdr:rowOff>
        </xdr:to>
        <xdr:sp macro="" textlink="">
          <xdr:nvSpPr>
            <xdr:cNvPr id="213005" name="Button 13" hidden="1">
              <a:extLst>
                <a:ext uri="{63B3BB69-23CF-44E3-9099-C40C66FF867C}">
                  <a14:compatExt spid="_x0000_s213005"/>
                </a:ext>
                <a:ext uri="{FF2B5EF4-FFF2-40B4-BE49-F238E27FC236}">
                  <a16:creationId xmlns:a16="http://schemas.microsoft.com/office/drawing/2014/main" id="{00000000-0008-0000-3500-00000D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247650</xdr:colOff>
          <xdr:row>0</xdr:row>
          <xdr:rowOff>1104900</xdr:rowOff>
        </xdr:from>
        <xdr:to>
          <xdr:col>3</xdr:col>
          <xdr:colOff>57150</xdr:colOff>
          <xdr:row>0</xdr:row>
          <xdr:rowOff>1343025</xdr:rowOff>
        </xdr:to>
        <xdr:sp macro="" textlink="">
          <xdr:nvSpPr>
            <xdr:cNvPr id="213006" name="Button 14" hidden="1">
              <a:extLst>
                <a:ext uri="{63B3BB69-23CF-44E3-9099-C40C66FF867C}">
                  <a14:compatExt spid="_x0000_s213006"/>
                </a:ext>
                <a:ext uri="{FF2B5EF4-FFF2-40B4-BE49-F238E27FC236}">
                  <a16:creationId xmlns:a16="http://schemas.microsoft.com/office/drawing/2014/main" id="{00000000-0008-0000-3500-00000E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409575</xdr:colOff>
          <xdr:row>0</xdr:row>
          <xdr:rowOff>828675</xdr:rowOff>
        </xdr:from>
        <xdr:to>
          <xdr:col>10</xdr:col>
          <xdr:colOff>333375</xdr:colOff>
          <xdr:row>0</xdr:row>
          <xdr:rowOff>1057275</xdr:rowOff>
        </xdr:to>
        <xdr:sp macro="" textlink="">
          <xdr:nvSpPr>
            <xdr:cNvPr id="213011" name="Button 19" hidden="1">
              <a:extLst>
                <a:ext uri="{63B3BB69-23CF-44E3-9099-C40C66FF867C}">
                  <a14:compatExt spid="_x0000_s213011"/>
                </a:ext>
                <a:ext uri="{FF2B5EF4-FFF2-40B4-BE49-F238E27FC236}">
                  <a16:creationId xmlns:a16="http://schemas.microsoft.com/office/drawing/2014/main" id="{00000000-0008-0000-3500-000013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714375</xdr:colOff>
          <xdr:row>0</xdr:row>
          <xdr:rowOff>104775</xdr:rowOff>
        </xdr:from>
        <xdr:to>
          <xdr:col>5</xdr:col>
          <xdr:colOff>1238250</xdr:colOff>
          <xdr:row>0</xdr:row>
          <xdr:rowOff>504825</xdr:rowOff>
        </xdr:to>
        <xdr:sp macro="" textlink="">
          <xdr:nvSpPr>
            <xdr:cNvPr id="213012" name="Button 20" hidden="1">
              <a:extLst>
                <a:ext uri="{63B3BB69-23CF-44E3-9099-C40C66FF867C}">
                  <a14:compatExt spid="_x0000_s213012"/>
                </a:ext>
                <a:ext uri="{FF2B5EF4-FFF2-40B4-BE49-F238E27FC236}">
                  <a16:creationId xmlns:a16="http://schemas.microsoft.com/office/drawing/2014/main" id="{00000000-0008-0000-3500-000014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0</xdr:colOff>
          <xdr:row>0</xdr:row>
          <xdr:rowOff>104775</xdr:rowOff>
        </xdr:from>
        <xdr:to>
          <xdr:col>6</xdr:col>
          <xdr:colOff>819150</xdr:colOff>
          <xdr:row>0</xdr:row>
          <xdr:rowOff>504825</xdr:rowOff>
        </xdr:to>
        <xdr:sp macro="" textlink="">
          <xdr:nvSpPr>
            <xdr:cNvPr id="213013" name="Button 21" hidden="1">
              <a:extLst>
                <a:ext uri="{63B3BB69-23CF-44E3-9099-C40C66FF867C}">
                  <a14:compatExt spid="_x0000_s213013"/>
                </a:ext>
                <a:ext uri="{FF2B5EF4-FFF2-40B4-BE49-F238E27FC236}">
                  <a16:creationId xmlns:a16="http://schemas.microsoft.com/office/drawing/2014/main" id="{00000000-0008-0000-3500-000015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857250</xdr:colOff>
          <xdr:row>0</xdr:row>
          <xdr:rowOff>104775</xdr:rowOff>
        </xdr:from>
        <xdr:to>
          <xdr:col>8</xdr:col>
          <xdr:colOff>85725</xdr:colOff>
          <xdr:row>0</xdr:row>
          <xdr:rowOff>504825</xdr:rowOff>
        </xdr:to>
        <xdr:sp macro="" textlink="">
          <xdr:nvSpPr>
            <xdr:cNvPr id="213014" name="Button 22" descr="Environment Assessment Home" hidden="1">
              <a:extLst>
                <a:ext uri="{63B3BB69-23CF-44E3-9099-C40C66FF867C}">
                  <a14:compatExt spid="_x0000_s213014"/>
                </a:ext>
                <a:ext uri="{FF2B5EF4-FFF2-40B4-BE49-F238E27FC236}">
                  <a16:creationId xmlns:a16="http://schemas.microsoft.com/office/drawing/2014/main" id="{00000000-0008-0000-3500-000016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171450</xdr:colOff>
          <xdr:row>0</xdr:row>
          <xdr:rowOff>104775</xdr:rowOff>
        </xdr:from>
        <xdr:to>
          <xdr:col>10</xdr:col>
          <xdr:colOff>85725</xdr:colOff>
          <xdr:row>0</xdr:row>
          <xdr:rowOff>504825</xdr:rowOff>
        </xdr:to>
        <xdr:sp macro="" textlink="">
          <xdr:nvSpPr>
            <xdr:cNvPr id="213015" name="Button 23" hidden="1">
              <a:extLst>
                <a:ext uri="{63B3BB69-23CF-44E3-9099-C40C66FF867C}">
                  <a14:compatExt spid="_x0000_s213015"/>
                </a:ext>
                <a:ext uri="{FF2B5EF4-FFF2-40B4-BE49-F238E27FC236}">
                  <a16:creationId xmlns:a16="http://schemas.microsoft.com/office/drawing/2014/main" id="{00000000-0008-0000-3500-000017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10</xdr:col>
          <xdr:colOff>161925</xdr:colOff>
          <xdr:row>0</xdr:row>
          <xdr:rowOff>95250</xdr:rowOff>
        </xdr:from>
        <xdr:to>
          <xdr:col>10</xdr:col>
          <xdr:colOff>1095375</xdr:colOff>
          <xdr:row>0</xdr:row>
          <xdr:rowOff>514350</xdr:rowOff>
        </xdr:to>
        <xdr:sp macro="" textlink="">
          <xdr:nvSpPr>
            <xdr:cNvPr id="213016" name="Button 24" hidden="1">
              <a:extLst>
                <a:ext uri="{63B3BB69-23CF-44E3-9099-C40C66FF867C}">
                  <a14:compatExt spid="_x0000_s213016"/>
                </a:ext>
                <a:ext uri="{FF2B5EF4-FFF2-40B4-BE49-F238E27FC236}">
                  <a16:creationId xmlns:a16="http://schemas.microsoft.com/office/drawing/2014/main" id="{00000000-0008-0000-3500-00001840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54.xml><?xml version="1.0" encoding="utf-8"?>
<xdr:wsDr xmlns:xdr="http://schemas.openxmlformats.org/drawingml/2006/spreadsheetDrawing" xmlns:a="http://schemas.openxmlformats.org/drawingml/2006/main">
  <xdr:twoCellAnchor>
    <xdr:from>
      <xdr:col>9</xdr:col>
      <xdr:colOff>714374</xdr:colOff>
      <xdr:row>0</xdr:row>
      <xdr:rowOff>83349</xdr:rowOff>
    </xdr:from>
    <xdr:to>
      <xdr:col>14</xdr:col>
      <xdr:colOff>202406</xdr:colOff>
      <xdr:row>0</xdr:row>
      <xdr:rowOff>904149</xdr:rowOff>
    </xdr:to>
    <xdr:sp macro="" textlink="">
      <xdr:nvSpPr>
        <xdr:cNvPr id="2" name="Rectangle 1">
          <a:extLst>
            <a:ext uri="{FF2B5EF4-FFF2-40B4-BE49-F238E27FC236}">
              <a16:creationId xmlns:a16="http://schemas.microsoft.com/office/drawing/2014/main" id="{00000000-0008-0000-3600-000002000000}"/>
            </a:ext>
          </a:extLst>
        </xdr:cNvPr>
        <xdr:cNvSpPr/>
      </xdr:nvSpPr>
      <xdr:spPr>
        <a:xfrm>
          <a:off x="9227343" y="83349"/>
          <a:ext cx="3571876" cy="820800"/>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100">
              <a:solidFill>
                <a:schemeClr val="bg1"/>
              </a:solidFill>
            </a:rPr>
            <a:t>The</a:t>
          </a:r>
          <a:r>
            <a:rPr lang="en-GB" sz="1100" baseline="0">
              <a:solidFill>
                <a:schemeClr val="bg1"/>
              </a:solidFill>
            </a:rPr>
            <a:t> results of your waste impact score calculation should appear automatically in the white cells below, as long as the waste inventory is complete.</a:t>
          </a:r>
          <a:endParaRPr lang="en-GB" sz="1100">
            <a:solidFill>
              <a:schemeClr val="bg1"/>
            </a:solidFill>
          </a:endParaRPr>
        </a:p>
      </xdr:txBody>
    </xdr:sp>
    <xdr:clientData/>
  </xdr:twoCellAnchor>
  <xdr:twoCellAnchor>
    <xdr:from>
      <xdr:col>0</xdr:col>
      <xdr:colOff>35720</xdr:colOff>
      <xdr:row>0</xdr:row>
      <xdr:rowOff>71437</xdr:rowOff>
    </xdr:from>
    <xdr:to>
      <xdr:col>6</xdr:col>
      <xdr:colOff>750093</xdr:colOff>
      <xdr:row>0</xdr:row>
      <xdr:rowOff>440531</xdr:rowOff>
    </xdr:to>
    <xdr:sp macro="" textlink="">
      <xdr:nvSpPr>
        <xdr:cNvPr id="3" name="Rectangle 2">
          <a:extLst>
            <a:ext uri="{FF2B5EF4-FFF2-40B4-BE49-F238E27FC236}">
              <a16:creationId xmlns:a16="http://schemas.microsoft.com/office/drawing/2014/main" id="{00000000-0008-0000-3600-000003000000}"/>
            </a:ext>
          </a:extLst>
        </xdr:cNvPr>
        <xdr:cNvSpPr/>
      </xdr:nvSpPr>
      <xdr:spPr>
        <a:xfrm>
          <a:off x="35720" y="71437"/>
          <a:ext cx="4083842"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Waste Impact</a:t>
          </a:r>
          <a:r>
            <a:rPr lang="en-GB" sz="1400" b="1" baseline="0"/>
            <a:t> Score calculation</a:t>
          </a:r>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1</xdr:col>
          <xdr:colOff>571500</xdr:colOff>
          <xdr:row>0</xdr:row>
          <xdr:rowOff>876300</xdr:rowOff>
        </xdr:from>
        <xdr:to>
          <xdr:col>2</xdr:col>
          <xdr:colOff>276225</xdr:colOff>
          <xdr:row>0</xdr:row>
          <xdr:rowOff>1095375</xdr:rowOff>
        </xdr:to>
        <xdr:sp macro="" textlink="">
          <xdr:nvSpPr>
            <xdr:cNvPr id="214017" name="Button 1" hidden="1">
              <a:extLst>
                <a:ext uri="{63B3BB69-23CF-44E3-9099-C40C66FF867C}">
                  <a14:compatExt spid="_x0000_s214017"/>
                </a:ext>
                <a:ext uri="{FF2B5EF4-FFF2-40B4-BE49-F238E27FC236}">
                  <a16:creationId xmlns:a16="http://schemas.microsoft.com/office/drawing/2014/main" id="{00000000-0008-0000-3600-000001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333375</xdr:colOff>
          <xdr:row>0</xdr:row>
          <xdr:rowOff>876300</xdr:rowOff>
        </xdr:from>
        <xdr:to>
          <xdr:col>2</xdr:col>
          <xdr:colOff>647700</xdr:colOff>
          <xdr:row>0</xdr:row>
          <xdr:rowOff>1095375</xdr:rowOff>
        </xdr:to>
        <xdr:sp macro="" textlink="">
          <xdr:nvSpPr>
            <xdr:cNvPr id="214018" name="Button 2" hidden="1">
              <a:extLst>
                <a:ext uri="{63B3BB69-23CF-44E3-9099-C40C66FF867C}">
                  <a14:compatExt spid="_x0000_s214018"/>
                </a:ext>
                <a:ext uri="{FF2B5EF4-FFF2-40B4-BE49-F238E27FC236}">
                  <a16:creationId xmlns:a16="http://schemas.microsoft.com/office/drawing/2014/main" id="{00000000-0008-0000-3600-000002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695325</xdr:colOff>
          <xdr:row>0</xdr:row>
          <xdr:rowOff>876300</xdr:rowOff>
        </xdr:from>
        <xdr:to>
          <xdr:col>3</xdr:col>
          <xdr:colOff>180975</xdr:colOff>
          <xdr:row>0</xdr:row>
          <xdr:rowOff>1095375</xdr:rowOff>
        </xdr:to>
        <xdr:sp macro="" textlink="">
          <xdr:nvSpPr>
            <xdr:cNvPr id="214019" name="Button 3" hidden="1">
              <a:extLst>
                <a:ext uri="{63B3BB69-23CF-44E3-9099-C40C66FF867C}">
                  <a14:compatExt spid="_x0000_s214019"/>
                </a:ext>
                <a:ext uri="{FF2B5EF4-FFF2-40B4-BE49-F238E27FC236}">
                  <a16:creationId xmlns:a16="http://schemas.microsoft.com/office/drawing/2014/main" id="{00000000-0008-0000-3600-000003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180975</xdr:colOff>
          <xdr:row>0</xdr:row>
          <xdr:rowOff>876300</xdr:rowOff>
        </xdr:from>
        <xdr:to>
          <xdr:col>1</xdr:col>
          <xdr:colOff>523875</xdr:colOff>
          <xdr:row>0</xdr:row>
          <xdr:rowOff>1095375</xdr:rowOff>
        </xdr:to>
        <xdr:sp macro="" textlink="">
          <xdr:nvSpPr>
            <xdr:cNvPr id="214020" name="Button 4" hidden="1">
              <a:extLst>
                <a:ext uri="{63B3BB69-23CF-44E3-9099-C40C66FF867C}">
                  <a14:compatExt spid="_x0000_s214020"/>
                </a:ext>
                <a:ext uri="{FF2B5EF4-FFF2-40B4-BE49-F238E27FC236}">
                  <a16:creationId xmlns:a16="http://schemas.microsoft.com/office/drawing/2014/main" id="{00000000-0008-0000-3600-000004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19050</xdr:colOff>
          <xdr:row>0</xdr:row>
          <xdr:rowOff>876300</xdr:rowOff>
        </xdr:from>
        <xdr:to>
          <xdr:col>4</xdr:col>
          <xdr:colOff>361950</xdr:colOff>
          <xdr:row>0</xdr:row>
          <xdr:rowOff>1095375</xdr:rowOff>
        </xdr:to>
        <xdr:sp macro="" textlink="">
          <xdr:nvSpPr>
            <xdr:cNvPr id="214021" name="Button 5" hidden="1">
              <a:extLst>
                <a:ext uri="{63B3BB69-23CF-44E3-9099-C40C66FF867C}">
                  <a14:compatExt spid="_x0000_s214021"/>
                </a:ext>
                <a:ext uri="{FF2B5EF4-FFF2-40B4-BE49-F238E27FC236}">
                  <a16:creationId xmlns:a16="http://schemas.microsoft.com/office/drawing/2014/main" id="{00000000-0008-0000-3600-000005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409575</xdr:colOff>
          <xdr:row>0</xdr:row>
          <xdr:rowOff>876300</xdr:rowOff>
        </xdr:from>
        <xdr:to>
          <xdr:col>5</xdr:col>
          <xdr:colOff>552450</xdr:colOff>
          <xdr:row>0</xdr:row>
          <xdr:rowOff>1095375</xdr:rowOff>
        </xdr:to>
        <xdr:sp macro="" textlink="">
          <xdr:nvSpPr>
            <xdr:cNvPr id="214022" name="Button 6" hidden="1">
              <a:extLst>
                <a:ext uri="{63B3BB69-23CF-44E3-9099-C40C66FF867C}">
                  <a14:compatExt spid="_x0000_s214022"/>
                </a:ext>
                <a:ext uri="{FF2B5EF4-FFF2-40B4-BE49-F238E27FC236}">
                  <a16:creationId xmlns:a16="http://schemas.microsoft.com/office/drawing/2014/main" id="{00000000-0008-0000-3600-000006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9525</xdr:colOff>
          <xdr:row>0</xdr:row>
          <xdr:rowOff>876300</xdr:rowOff>
        </xdr:from>
        <xdr:to>
          <xdr:col>6</xdr:col>
          <xdr:colOff>457200</xdr:colOff>
          <xdr:row>0</xdr:row>
          <xdr:rowOff>1095375</xdr:rowOff>
        </xdr:to>
        <xdr:sp macro="" textlink="">
          <xdr:nvSpPr>
            <xdr:cNvPr id="214023" name="Button 7" hidden="1">
              <a:extLst>
                <a:ext uri="{63B3BB69-23CF-44E3-9099-C40C66FF867C}">
                  <a14:compatExt spid="_x0000_s214023"/>
                </a:ext>
                <a:ext uri="{FF2B5EF4-FFF2-40B4-BE49-F238E27FC236}">
                  <a16:creationId xmlns:a16="http://schemas.microsoft.com/office/drawing/2014/main" id="{00000000-0008-0000-3600-000007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485775</xdr:colOff>
          <xdr:row>0</xdr:row>
          <xdr:rowOff>876300</xdr:rowOff>
        </xdr:from>
        <xdr:to>
          <xdr:col>6</xdr:col>
          <xdr:colOff>971550</xdr:colOff>
          <xdr:row>0</xdr:row>
          <xdr:rowOff>1095375</xdr:rowOff>
        </xdr:to>
        <xdr:sp macro="" textlink="">
          <xdr:nvSpPr>
            <xdr:cNvPr id="214024" name="Button 8" hidden="1">
              <a:extLst>
                <a:ext uri="{63B3BB69-23CF-44E3-9099-C40C66FF867C}">
                  <a14:compatExt spid="_x0000_s214024"/>
                </a:ext>
                <a:ext uri="{FF2B5EF4-FFF2-40B4-BE49-F238E27FC236}">
                  <a16:creationId xmlns:a16="http://schemas.microsoft.com/office/drawing/2014/main" id="{00000000-0008-0000-3600-000008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1000125</xdr:colOff>
          <xdr:row>0</xdr:row>
          <xdr:rowOff>876300</xdr:rowOff>
        </xdr:from>
        <xdr:to>
          <xdr:col>6</xdr:col>
          <xdr:colOff>1466850</xdr:colOff>
          <xdr:row>0</xdr:row>
          <xdr:rowOff>1095375</xdr:rowOff>
        </xdr:to>
        <xdr:sp macro="" textlink="">
          <xdr:nvSpPr>
            <xdr:cNvPr id="214025" name="Button 9" hidden="1">
              <a:extLst>
                <a:ext uri="{63B3BB69-23CF-44E3-9099-C40C66FF867C}">
                  <a14:compatExt spid="_x0000_s214025"/>
                </a:ext>
                <a:ext uri="{FF2B5EF4-FFF2-40B4-BE49-F238E27FC236}">
                  <a16:creationId xmlns:a16="http://schemas.microsoft.com/office/drawing/2014/main" id="{00000000-0008-0000-3600-000009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1495425</xdr:colOff>
          <xdr:row>0</xdr:row>
          <xdr:rowOff>876300</xdr:rowOff>
        </xdr:from>
        <xdr:to>
          <xdr:col>6</xdr:col>
          <xdr:colOff>2009775</xdr:colOff>
          <xdr:row>0</xdr:row>
          <xdr:rowOff>1095375</xdr:rowOff>
        </xdr:to>
        <xdr:sp macro="" textlink="">
          <xdr:nvSpPr>
            <xdr:cNvPr id="214026" name="Button 10" hidden="1">
              <a:extLst>
                <a:ext uri="{63B3BB69-23CF-44E3-9099-C40C66FF867C}">
                  <a14:compatExt spid="_x0000_s214026"/>
                </a:ext>
                <a:ext uri="{FF2B5EF4-FFF2-40B4-BE49-F238E27FC236}">
                  <a16:creationId xmlns:a16="http://schemas.microsoft.com/office/drawing/2014/main" id="{00000000-0008-0000-3600-00000A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2038350</xdr:colOff>
          <xdr:row>0</xdr:row>
          <xdr:rowOff>876300</xdr:rowOff>
        </xdr:from>
        <xdr:to>
          <xdr:col>7</xdr:col>
          <xdr:colOff>1038225</xdr:colOff>
          <xdr:row>0</xdr:row>
          <xdr:rowOff>1095375</xdr:rowOff>
        </xdr:to>
        <xdr:sp macro="" textlink="">
          <xdr:nvSpPr>
            <xdr:cNvPr id="214027" name="Button 11" hidden="1">
              <a:extLst>
                <a:ext uri="{63B3BB69-23CF-44E3-9099-C40C66FF867C}">
                  <a14:compatExt spid="_x0000_s214027"/>
                </a:ext>
                <a:ext uri="{FF2B5EF4-FFF2-40B4-BE49-F238E27FC236}">
                  <a16:creationId xmlns:a16="http://schemas.microsoft.com/office/drawing/2014/main" id="{00000000-0008-0000-3600-00000B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1066800</xdr:colOff>
          <xdr:row>0</xdr:row>
          <xdr:rowOff>876300</xdr:rowOff>
        </xdr:from>
        <xdr:to>
          <xdr:col>7</xdr:col>
          <xdr:colOff>1676400</xdr:colOff>
          <xdr:row>0</xdr:row>
          <xdr:rowOff>1095375</xdr:rowOff>
        </xdr:to>
        <xdr:sp macro="" textlink="">
          <xdr:nvSpPr>
            <xdr:cNvPr id="214028" name="Button 12" hidden="1">
              <a:extLst>
                <a:ext uri="{63B3BB69-23CF-44E3-9099-C40C66FF867C}">
                  <a14:compatExt spid="_x0000_s214028"/>
                </a:ext>
                <a:ext uri="{FF2B5EF4-FFF2-40B4-BE49-F238E27FC236}">
                  <a16:creationId xmlns:a16="http://schemas.microsoft.com/office/drawing/2014/main" id="{00000000-0008-0000-3600-00000C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266700</xdr:colOff>
          <xdr:row>0</xdr:row>
          <xdr:rowOff>581025</xdr:rowOff>
        </xdr:from>
        <xdr:to>
          <xdr:col>3</xdr:col>
          <xdr:colOff>76200</xdr:colOff>
          <xdr:row>0</xdr:row>
          <xdr:rowOff>819150</xdr:rowOff>
        </xdr:to>
        <xdr:sp macro="" textlink="">
          <xdr:nvSpPr>
            <xdr:cNvPr id="214029" name="Button 13" hidden="1">
              <a:extLst>
                <a:ext uri="{63B3BB69-23CF-44E3-9099-C40C66FF867C}">
                  <a14:compatExt spid="_x0000_s214029"/>
                </a:ext>
                <a:ext uri="{FF2B5EF4-FFF2-40B4-BE49-F238E27FC236}">
                  <a16:creationId xmlns:a16="http://schemas.microsoft.com/office/drawing/2014/main" id="{00000000-0008-0000-3600-00000D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1</xdr:col>
          <xdr:colOff>247650</xdr:colOff>
          <xdr:row>0</xdr:row>
          <xdr:rowOff>1133475</xdr:rowOff>
        </xdr:from>
        <xdr:to>
          <xdr:col>3</xdr:col>
          <xdr:colOff>57150</xdr:colOff>
          <xdr:row>0</xdr:row>
          <xdr:rowOff>1371600</xdr:rowOff>
        </xdr:to>
        <xdr:sp macro="" textlink="">
          <xdr:nvSpPr>
            <xdr:cNvPr id="214030" name="Button 14" hidden="1">
              <a:extLst>
                <a:ext uri="{63B3BB69-23CF-44E3-9099-C40C66FF867C}">
                  <a14:compatExt spid="_x0000_s214030"/>
                </a:ext>
                <a:ext uri="{FF2B5EF4-FFF2-40B4-BE49-F238E27FC236}">
                  <a16:creationId xmlns:a16="http://schemas.microsoft.com/office/drawing/2014/main" id="{00000000-0008-0000-3600-00000E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1714500</xdr:colOff>
          <xdr:row>0</xdr:row>
          <xdr:rowOff>857250</xdr:rowOff>
        </xdr:from>
        <xdr:to>
          <xdr:col>8</xdr:col>
          <xdr:colOff>504825</xdr:colOff>
          <xdr:row>0</xdr:row>
          <xdr:rowOff>1085850</xdr:rowOff>
        </xdr:to>
        <xdr:sp macro="" textlink="">
          <xdr:nvSpPr>
            <xdr:cNvPr id="214035" name="Button 19" hidden="1">
              <a:extLst>
                <a:ext uri="{63B3BB69-23CF-44E3-9099-C40C66FF867C}">
                  <a14:compatExt spid="_x0000_s214035"/>
                </a:ext>
                <a:ext uri="{FF2B5EF4-FFF2-40B4-BE49-F238E27FC236}">
                  <a16:creationId xmlns:a16="http://schemas.microsoft.com/office/drawing/2014/main" id="{00000000-0008-0000-3600-000013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933450</xdr:colOff>
          <xdr:row>0</xdr:row>
          <xdr:rowOff>95250</xdr:rowOff>
        </xdr:from>
        <xdr:to>
          <xdr:col>6</xdr:col>
          <xdr:colOff>1457325</xdr:colOff>
          <xdr:row>0</xdr:row>
          <xdr:rowOff>495300</xdr:rowOff>
        </xdr:to>
        <xdr:sp macro="" textlink="">
          <xdr:nvSpPr>
            <xdr:cNvPr id="214036" name="Button 20" hidden="1">
              <a:extLst>
                <a:ext uri="{63B3BB69-23CF-44E3-9099-C40C66FF867C}">
                  <a14:compatExt spid="_x0000_s214036"/>
                </a:ext>
                <a:ext uri="{FF2B5EF4-FFF2-40B4-BE49-F238E27FC236}">
                  <a16:creationId xmlns:a16="http://schemas.microsoft.com/office/drawing/2014/main" id="{00000000-0008-0000-3600-000014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6</xdr:col>
          <xdr:colOff>1504950</xdr:colOff>
          <xdr:row>0</xdr:row>
          <xdr:rowOff>95250</xdr:rowOff>
        </xdr:from>
        <xdr:to>
          <xdr:col>7</xdr:col>
          <xdr:colOff>171450</xdr:colOff>
          <xdr:row>0</xdr:row>
          <xdr:rowOff>495300</xdr:rowOff>
        </xdr:to>
        <xdr:sp macro="" textlink="">
          <xdr:nvSpPr>
            <xdr:cNvPr id="214037" name="Button 21" hidden="1">
              <a:extLst>
                <a:ext uri="{63B3BB69-23CF-44E3-9099-C40C66FF867C}">
                  <a14:compatExt spid="_x0000_s214037"/>
                </a:ext>
                <a:ext uri="{FF2B5EF4-FFF2-40B4-BE49-F238E27FC236}">
                  <a16:creationId xmlns:a16="http://schemas.microsoft.com/office/drawing/2014/main" id="{00000000-0008-0000-3600-000015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209550</xdr:colOff>
          <xdr:row>0</xdr:row>
          <xdr:rowOff>95250</xdr:rowOff>
        </xdr:from>
        <xdr:to>
          <xdr:col>7</xdr:col>
          <xdr:colOff>1343025</xdr:colOff>
          <xdr:row>0</xdr:row>
          <xdr:rowOff>495300</xdr:rowOff>
        </xdr:to>
        <xdr:sp macro="" textlink="">
          <xdr:nvSpPr>
            <xdr:cNvPr id="214038" name="Button 22" descr="Environment Assessment Home" hidden="1">
              <a:extLst>
                <a:ext uri="{63B3BB69-23CF-44E3-9099-C40C66FF867C}">
                  <a14:compatExt spid="_x0000_s214038"/>
                </a:ext>
                <a:ext uri="{FF2B5EF4-FFF2-40B4-BE49-F238E27FC236}">
                  <a16:creationId xmlns:a16="http://schemas.microsoft.com/office/drawing/2014/main" id="{00000000-0008-0000-3600-000016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7</xdr:col>
          <xdr:colOff>1428750</xdr:colOff>
          <xdr:row>0</xdr:row>
          <xdr:rowOff>95250</xdr:rowOff>
        </xdr:from>
        <xdr:to>
          <xdr:col>8</xdr:col>
          <xdr:colOff>200025</xdr:colOff>
          <xdr:row>0</xdr:row>
          <xdr:rowOff>495300</xdr:rowOff>
        </xdr:to>
        <xdr:sp macro="" textlink="">
          <xdr:nvSpPr>
            <xdr:cNvPr id="214039" name="Button 23" hidden="1">
              <a:extLst>
                <a:ext uri="{63B3BB69-23CF-44E3-9099-C40C66FF867C}">
                  <a14:compatExt spid="_x0000_s214039"/>
                </a:ext>
                <a:ext uri="{FF2B5EF4-FFF2-40B4-BE49-F238E27FC236}">
                  <a16:creationId xmlns:a16="http://schemas.microsoft.com/office/drawing/2014/main" id="{00000000-0008-0000-3600-000017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8</xdr:col>
          <xdr:colOff>285750</xdr:colOff>
          <xdr:row>0</xdr:row>
          <xdr:rowOff>85725</xdr:rowOff>
        </xdr:from>
        <xdr:to>
          <xdr:col>9</xdr:col>
          <xdr:colOff>390525</xdr:colOff>
          <xdr:row>0</xdr:row>
          <xdr:rowOff>504825</xdr:rowOff>
        </xdr:to>
        <xdr:sp macro="" textlink="">
          <xdr:nvSpPr>
            <xdr:cNvPr id="214040" name="Button 24" hidden="1">
              <a:extLst>
                <a:ext uri="{63B3BB69-23CF-44E3-9099-C40C66FF867C}">
                  <a14:compatExt spid="_x0000_s214040"/>
                </a:ext>
                <a:ext uri="{FF2B5EF4-FFF2-40B4-BE49-F238E27FC236}">
                  <a16:creationId xmlns:a16="http://schemas.microsoft.com/office/drawing/2014/main" id="{00000000-0008-0000-3600-00001844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55.xml><?xml version="1.0" encoding="utf-8"?>
<xdr:wsDr xmlns:xdr="http://schemas.openxmlformats.org/drawingml/2006/spreadsheetDrawing" xmlns:a="http://schemas.openxmlformats.org/drawingml/2006/main">
  <xdr:twoCellAnchor>
    <xdr:from>
      <xdr:col>0</xdr:col>
      <xdr:colOff>35718</xdr:colOff>
      <xdr:row>0</xdr:row>
      <xdr:rowOff>71423</xdr:rowOff>
    </xdr:from>
    <xdr:to>
      <xdr:col>2</xdr:col>
      <xdr:colOff>2762250</xdr:colOff>
      <xdr:row>0</xdr:row>
      <xdr:rowOff>459567</xdr:rowOff>
    </xdr:to>
    <xdr:sp macro="" textlink="">
      <xdr:nvSpPr>
        <xdr:cNvPr id="2" name="Rectangle 1">
          <a:extLst>
            <a:ext uri="{FF2B5EF4-FFF2-40B4-BE49-F238E27FC236}">
              <a16:creationId xmlns:a16="http://schemas.microsoft.com/office/drawing/2014/main" id="{00000000-0008-0000-3700-000002000000}"/>
            </a:ext>
          </a:extLst>
        </xdr:cNvPr>
        <xdr:cNvSpPr/>
      </xdr:nvSpPr>
      <xdr:spPr>
        <a:xfrm>
          <a:off x="35718" y="71423"/>
          <a:ext cx="3429001" cy="38814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Visual impacts</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2</xdr:col>
          <xdr:colOff>104775</xdr:colOff>
          <xdr:row>0</xdr:row>
          <xdr:rowOff>914400</xdr:rowOff>
        </xdr:from>
        <xdr:to>
          <xdr:col>2</xdr:col>
          <xdr:colOff>428625</xdr:colOff>
          <xdr:row>0</xdr:row>
          <xdr:rowOff>1123950</xdr:rowOff>
        </xdr:to>
        <xdr:sp macro="" textlink="">
          <xdr:nvSpPr>
            <xdr:cNvPr id="215041" name="Button 1" hidden="1">
              <a:extLst>
                <a:ext uri="{63B3BB69-23CF-44E3-9099-C40C66FF867C}">
                  <a14:compatExt spid="_x0000_s215041"/>
                </a:ext>
                <a:ext uri="{FF2B5EF4-FFF2-40B4-BE49-F238E27FC236}">
                  <a16:creationId xmlns:a16="http://schemas.microsoft.com/office/drawing/2014/main" id="{00000000-0008-0000-3700-000001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485775</xdr:colOff>
          <xdr:row>0</xdr:row>
          <xdr:rowOff>914400</xdr:rowOff>
        </xdr:from>
        <xdr:to>
          <xdr:col>2</xdr:col>
          <xdr:colOff>800100</xdr:colOff>
          <xdr:row>0</xdr:row>
          <xdr:rowOff>1123950</xdr:rowOff>
        </xdr:to>
        <xdr:sp macro="" textlink="">
          <xdr:nvSpPr>
            <xdr:cNvPr id="215042" name="Button 2" hidden="1">
              <a:extLst>
                <a:ext uri="{63B3BB69-23CF-44E3-9099-C40C66FF867C}">
                  <a14:compatExt spid="_x0000_s215042"/>
                </a:ext>
                <a:ext uri="{FF2B5EF4-FFF2-40B4-BE49-F238E27FC236}">
                  <a16:creationId xmlns:a16="http://schemas.microsoft.com/office/drawing/2014/main" id="{00000000-0008-0000-3700-000002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847725</xdr:colOff>
          <xdr:row>0</xdr:row>
          <xdr:rowOff>914400</xdr:rowOff>
        </xdr:from>
        <xdr:to>
          <xdr:col>2</xdr:col>
          <xdr:colOff>1400175</xdr:colOff>
          <xdr:row>0</xdr:row>
          <xdr:rowOff>1123950</xdr:rowOff>
        </xdr:to>
        <xdr:sp macro="" textlink="">
          <xdr:nvSpPr>
            <xdr:cNvPr id="215043" name="Button 3" hidden="1">
              <a:extLst>
                <a:ext uri="{63B3BB69-23CF-44E3-9099-C40C66FF867C}">
                  <a14:compatExt spid="_x0000_s215043"/>
                </a:ext>
                <a:ext uri="{FF2B5EF4-FFF2-40B4-BE49-F238E27FC236}">
                  <a16:creationId xmlns:a16="http://schemas.microsoft.com/office/drawing/2014/main" id="{00000000-0008-0000-3700-000003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Last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190500</xdr:colOff>
          <xdr:row>0</xdr:row>
          <xdr:rowOff>914400</xdr:rowOff>
        </xdr:from>
        <xdr:to>
          <xdr:col>2</xdr:col>
          <xdr:colOff>57150</xdr:colOff>
          <xdr:row>0</xdr:row>
          <xdr:rowOff>1123950</xdr:rowOff>
        </xdr:to>
        <xdr:sp macro="" textlink="">
          <xdr:nvSpPr>
            <xdr:cNvPr id="215044" name="Button 4" hidden="1">
              <a:extLst>
                <a:ext uri="{63B3BB69-23CF-44E3-9099-C40C66FF867C}">
                  <a14:compatExt spid="_x0000_s215044"/>
                </a:ext>
                <a:ext uri="{FF2B5EF4-FFF2-40B4-BE49-F238E27FC236}">
                  <a16:creationId xmlns:a16="http://schemas.microsoft.com/office/drawing/2014/main" id="{00000000-0008-0000-3700-000004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First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1457325</xdr:colOff>
          <xdr:row>0</xdr:row>
          <xdr:rowOff>914400</xdr:rowOff>
        </xdr:from>
        <xdr:to>
          <xdr:col>2</xdr:col>
          <xdr:colOff>1800225</xdr:colOff>
          <xdr:row>0</xdr:row>
          <xdr:rowOff>1123950</xdr:rowOff>
        </xdr:to>
        <xdr:sp macro="" textlink="">
          <xdr:nvSpPr>
            <xdr:cNvPr id="215045" name="Button 5" hidden="1">
              <a:extLst>
                <a:ext uri="{63B3BB69-23CF-44E3-9099-C40C66FF867C}">
                  <a14:compatExt spid="_x0000_s215045"/>
                </a:ext>
                <a:ext uri="{FF2B5EF4-FFF2-40B4-BE49-F238E27FC236}">
                  <a16:creationId xmlns:a16="http://schemas.microsoft.com/office/drawing/2014/main" id="{00000000-0008-0000-3700-000005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Air release point to this discharge location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1847850</xdr:colOff>
          <xdr:row>0</xdr:row>
          <xdr:rowOff>914400</xdr:rowOff>
        </xdr:from>
        <xdr:to>
          <xdr:col>2</xdr:col>
          <xdr:colOff>2657475</xdr:colOff>
          <xdr:row>0</xdr:row>
          <xdr:rowOff>1123950</xdr:rowOff>
        </xdr:to>
        <xdr:sp macro="" textlink="">
          <xdr:nvSpPr>
            <xdr:cNvPr id="215046" name="Button 6" hidden="1">
              <a:extLst>
                <a:ext uri="{63B3BB69-23CF-44E3-9099-C40C66FF867C}">
                  <a14:compatExt spid="_x0000_s215046"/>
                </a:ext>
                <a:ext uri="{FF2B5EF4-FFF2-40B4-BE49-F238E27FC236}">
                  <a16:creationId xmlns:a16="http://schemas.microsoft.com/office/drawing/2014/main" id="{00000000-0008-0000-3700-000006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Deposition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2705100</xdr:colOff>
          <xdr:row>0</xdr:row>
          <xdr:rowOff>914400</xdr:rowOff>
        </xdr:from>
        <xdr:to>
          <xdr:col>2</xdr:col>
          <xdr:colOff>3162300</xdr:colOff>
          <xdr:row>0</xdr:row>
          <xdr:rowOff>1123950</xdr:rowOff>
        </xdr:to>
        <xdr:sp macro="" textlink="">
          <xdr:nvSpPr>
            <xdr:cNvPr id="215047" name="Button 7" hidden="1">
              <a:extLst>
                <a:ext uri="{63B3BB69-23CF-44E3-9099-C40C66FF867C}">
                  <a14:compatExt spid="_x0000_s215047"/>
                </a:ext>
                <a:ext uri="{FF2B5EF4-FFF2-40B4-BE49-F238E27FC236}">
                  <a16:creationId xmlns:a16="http://schemas.microsoft.com/office/drawing/2014/main" id="{00000000-0008-0000-3700-000007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Water</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3190875</xdr:colOff>
          <xdr:row>0</xdr:row>
          <xdr:rowOff>914400</xdr:rowOff>
        </xdr:from>
        <xdr:to>
          <xdr:col>2</xdr:col>
          <xdr:colOff>3686175</xdr:colOff>
          <xdr:row>0</xdr:row>
          <xdr:rowOff>1123950</xdr:rowOff>
        </xdr:to>
        <xdr:sp macro="" textlink="">
          <xdr:nvSpPr>
            <xdr:cNvPr id="215048" name="Button 8" hidden="1">
              <a:extLst>
                <a:ext uri="{63B3BB69-23CF-44E3-9099-C40C66FF867C}">
                  <a14:compatExt spid="_x0000_s215048"/>
                </a:ext>
                <a:ext uri="{FF2B5EF4-FFF2-40B4-BE49-F238E27FC236}">
                  <a16:creationId xmlns:a16="http://schemas.microsoft.com/office/drawing/2014/main" id="{00000000-0008-0000-3700-000008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Waste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3</xdr:col>
          <xdr:colOff>19050</xdr:colOff>
          <xdr:row>0</xdr:row>
          <xdr:rowOff>914400</xdr:rowOff>
        </xdr:from>
        <xdr:to>
          <xdr:col>4</xdr:col>
          <xdr:colOff>238125</xdr:colOff>
          <xdr:row>0</xdr:row>
          <xdr:rowOff>1123950</xdr:rowOff>
        </xdr:to>
        <xdr:sp macro="" textlink="">
          <xdr:nvSpPr>
            <xdr:cNvPr id="215049" name="Button 9" hidden="1">
              <a:extLst>
                <a:ext uri="{63B3BB69-23CF-44E3-9099-C40C66FF867C}">
                  <a14:compatExt spid="_x0000_s215049"/>
                </a:ext>
                <a:ext uri="{FF2B5EF4-FFF2-40B4-BE49-F238E27FC236}">
                  <a16:creationId xmlns:a16="http://schemas.microsoft.com/office/drawing/2014/main" id="{00000000-0008-0000-3700-000009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Visual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266700</xdr:colOff>
          <xdr:row>0</xdr:row>
          <xdr:rowOff>914400</xdr:rowOff>
        </xdr:from>
        <xdr:to>
          <xdr:col>5</xdr:col>
          <xdr:colOff>114300</xdr:colOff>
          <xdr:row>0</xdr:row>
          <xdr:rowOff>1123950</xdr:rowOff>
        </xdr:to>
        <xdr:sp macro="" textlink="">
          <xdr:nvSpPr>
            <xdr:cNvPr id="215050" name="Button 10" hidden="1">
              <a:extLst>
                <a:ext uri="{63B3BB69-23CF-44E3-9099-C40C66FF867C}">
                  <a14:compatExt spid="_x0000_s215050"/>
                </a:ext>
                <a:ext uri="{FF2B5EF4-FFF2-40B4-BE49-F238E27FC236}">
                  <a16:creationId xmlns:a16="http://schemas.microsoft.com/office/drawing/2014/main" id="{00000000-0008-0000-3700-00000A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Ozone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142875</xdr:colOff>
          <xdr:row>0</xdr:row>
          <xdr:rowOff>914400</xdr:rowOff>
        </xdr:from>
        <xdr:to>
          <xdr:col>5</xdr:col>
          <xdr:colOff>1304925</xdr:colOff>
          <xdr:row>0</xdr:row>
          <xdr:rowOff>1123950</xdr:rowOff>
        </xdr:to>
        <xdr:sp macro="" textlink="">
          <xdr:nvSpPr>
            <xdr:cNvPr id="215051" name="Button 11" hidden="1">
              <a:extLst>
                <a:ext uri="{63B3BB69-23CF-44E3-9099-C40C66FF867C}">
                  <a14:compatExt spid="_x0000_s215051"/>
                </a:ext>
                <a:ext uri="{FF2B5EF4-FFF2-40B4-BE49-F238E27FC236}">
                  <a16:creationId xmlns:a16="http://schemas.microsoft.com/office/drawing/2014/main" id="{00000000-0008-0000-3700-00000B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Global Warming</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1333500</xdr:colOff>
          <xdr:row>0</xdr:row>
          <xdr:rowOff>914400</xdr:rowOff>
        </xdr:from>
        <xdr:to>
          <xdr:col>5</xdr:col>
          <xdr:colOff>1943100</xdr:colOff>
          <xdr:row>0</xdr:row>
          <xdr:rowOff>1123950</xdr:rowOff>
        </xdr:to>
        <xdr:sp macro="" textlink="">
          <xdr:nvSpPr>
            <xdr:cNvPr id="215052" name="Button 12" hidden="1">
              <a:extLst>
                <a:ext uri="{63B3BB69-23CF-44E3-9099-C40C66FF867C}">
                  <a14:compatExt spid="_x0000_s215052"/>
                </a:ext>
                <a:ext uri="{FF2B5EF4-FFF2-40B4-BE49-F238E27FC236}">
                  <a16:creationId xmlns:a16="http://schemas.microsoft.com/office/drawing/2014/main" id="{00000000-0008-0000-3700-00000C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BAT-AEL</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495300</xdr:colOff>
          <xdr:row>0</xdr:row>
          <xdr:rowOff>619125</xdr:rowOff>
        </xdr:from>
        <xdr:to>
          <xdr:col>2</xdr:col>
          <xdr:colOff>1295400</xdr:colOff>
          <xdr:row>0</xdr:row>
          <xdr:rowOff>857250</xdr:rowOff>
        </xdr:to>
        <xdr:sp macro="" textlink="">
          <xdr:nvSpPr>
            <xdr:cNvPr id="215053" name="Button 13" hidden="1">
              <a:extLst>
                <a:ext uri="{63B3BB69-23CF-44E3-9099-C40C66FF867C}">
                  <a14:compatExt spid="_x0000_s215053"/>
                </a:ext>
                <a:ext uri="{FF2B5EF4-FFF2-40B4-BE49-F238E27FC236}">
                  <a16:creationId xmlns:a16="http://schemas.microsoft.com/office/drawing/2014/main" id="{00000000-0008-0000-3700-00000D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Previous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0</xdr:col>
          <xdr:colOff>476250</xdr:colOff>
          <xdr:row>0</xdr:row>
          <xdr:rowOff>1162050</xdr:rowOff>
        </xdr:from>
        <xdr:to>
          <xdr:col>2</xdr:col>
          <xdr:colOff>1276350</xdr:colOff>
          <xdr:row>0</xdr:row>
          <xdr:rowOff>1400175</xdr:rowOff>
        </xdr:to>
        <xdr:sp macro="" textlink="">
          <xdr:nvSpPr>
            <xdr:cNvPr id="215054" name="Button 14" hidden="1">
              <a:extLst>
                <a:ext uri="{63B3BB69-23CF-44E3-9099-C40C66FF867C}">
                  <a14:compatExt spid="_x0000_s215054"/>
                </a:ext>
                <a:ext uri="{FF2B5EF4-FFF2-40B4-BE49-F238E27FC236}">
                  <a16:creationId xmlns:a16="http://schemas.microsoft.com/office/drawing/2014/main" id="{00000000-0008-0000-3700-00000E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Next Option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1990725</xdr:colOff>
          <xdr:row>0</xdr:row>
          <xdr:rowOff>895350</xdr:rowOff>
        </xdr:from>
        <xdr:to>
          <xdr:col>5</xdr:col>
          <xdr:colOff>2933700</xdr:colOff>
          <xdr:row>0</xdr:row>
          <xdr:rowOff>1123950</xdr:rowOff>
        </xdr:to>
        <xdr:sp macro="" textlink="">
          <xdr:nvSpPr>
            <xdr:cNvPr id="215059" name="Button 19" hidden="1">
              <a:extLst>
                <a:ext uri="{63B3BB69-23CF-44E3-9099-C40C66FF867C}">
                  <a14:compatExt spid="_x0000_s215059"/>
                </a:ext>
                <a:ext uri="{FF2B5EF4-FFF2-40B4-BE49-F238E27FC236}">
                  <a16:creationId xmlns:a16="http://schemas.microsoft.com/office/drawing/2014/main" id="{00000000-0008-0000-3700-000013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Performance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2981325</xdr:colOff>
          <xdr:row>0</xdr:row>
          <xdr:rowOff>123825</xdr:rowOff>
        </xdr:from>
        <xdr:to>
          <xdr:col>2</xdr:col>
          <xdr:colOff>3505200</xdr:colOff>
          <xdr:row>0</xdr:row>
          <xdr:rowOff>523875</xdr:rowOff>
        </xdr:to>
        <xdr:sp macro="" textlink="">
          <xdr:nvSpPr>
            <xdr:cNvPr id="215060" name="Button 20" hidden="1">
              <a:extLst>
                <a:ext uri="{63B3BB69-23CF-44E3-9099-C40C66FF867C}">
                  <a14:compatExt spid="_x0000_s215060"/>
                </a:ext>
                <a:ext uri="{FF2B5EF4-FFF2-40B4-BE49-F238E27FC236}">
                  <a16:creationId xmlns:a16="http://schemas.microsoft.com/office/drawing/2014/main" id="{00000000-0008-0000-3700-000014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Main</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2</xdr:col>
          <xdr:colOff>3552825</xdr:colOff>
          <xdr:row>0</xdr:row>
          <xdr:rowOff>123825</xdr:rowOff>
        </xdr:from>
        <xdr:to>
          <xdr:col>4</xdr:col>
          <xdr:colOff>428625</xdr:colOff>
          <xdr:row>0</xdr:row>
          <xdr:rowOff>523875</xdr:rowOff>
        </xdr:to>
        <xdr:sp macro="" textlink="">
          <xdr:nvSpPr>
            <xdr:cNvPr id="215061" name="Button 21" hidden="1">
              <a:extLst>
                <a:ext uri="{63B3BB69-23CF-44E3-9099-C40C66FF867C}">
                  <a14:compatExt spid="_x0000_s215061"/>
                </a:ext>
                <a:ext uri="{FF2B5EF4-FFF2-40B4-BE49-F238E27FC236}">
                  <a16:creationId xmlns:a16="http://schemas.microsoft.com/office/drawing/2014/main" id="{00000000-0008-0000-3700-000015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Objectives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4</xdr:col>
          <xdr:colOff>466725</xdr:colOff>
          <xdr:row>0</xdr:row>
          <xdr:rowOff>123825</xdr:rowOff>
        </xdr:from>
        <xdr:to>
          <xdr:col>5</xdr:col>
          <xdr:colOff>933450</xdr:colOff>
          <xdr:row>0</xdr:row>
          <xdr:rowOff>523875</xdr:rowOff>
        </xdr:to>
        <xdr:sp macro="" textlink="">
          <xdr:nvSpPr>
            <xdr:cNvPr id="215062" name="Button 22" descr="Environment Assessment Home" hidden="1">
              <a:extLst>
                <a:ext uri="{63B3BB69-23CF-44E3-9099-C40C66FF867C}">
                  <a14:compatExt spid="_x0000_s215062"/>
                </a:ext>
                <a:ext uri="{FF2B5EF4-FFF2-40B4-BE49-F238E27FC236}">
                  <a16:creationId xmlns:a16="http://schemas.microsoft.com/office/drawing/2014/main" id="{00000000-0008-0000-3700-000016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Environment Assessment Home</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1019175</xdr:colOff>
          <xdr:row>0</xdr:row>
          <xdr:rowOff>123825</xdr:rowOff>
        </xdr:from>
        <xdr:to>
          <xdr:col>5</xdr:col>
          <xdr:colOff>1943100</xdr:colOff>
          <xdr:row>0</xdr:row>
          <xdr:rowOff>523875</xdr:rowOff>
        </xdr:to>
        <xdr:sp macro="" textlink="">
          <xdr:nvSpPr>
            <xdr:cNvPr id="215063" name="Button 23" hidden="1">
              <a:extLst>
                <a:ext uri="{63B3BB69-23CF-44E3-9099-C40C66FF867C}">
                  <a14:compatExt spid="_x0000_s215063"/>
                </a:ext>
                <a:ext uri="{FF2B5EF4-FFF2-40B4-BE49-F238E27FC236}">
                  <a16:creationId xmlns:a16="http://schemas.microsoft.com/office/drawing/2014/main" id="{00000000-0008-0000-3700-000017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Output Tables</a:t>
              </a:r>
            </a:p>
          </xdr:txBody>
        </xdr:sp>
        <xdr:clientData fPrintsWithSheet="0"/>
      </xdr:twoCellAnchor>
    </mc:Choice>
    <mc:Fallback/>
  </mc:AlternateContent>
  <mc:AlternateContent xmlns:mc="http://schemas.openxmlformats.org/markup-compatibility/2006">
    <mc:Choice xmlns:a14="http://schemas.microsoft.com/office/drawing/2010/main" Requires="a14">
      <xdr:twoCellAnchor>
        <xdr:from>
          <xdr:col>5</xdr:col>
          <xdr:colOff>2009775</xdr:colOff>
          <xdr:row>0</xdr:row>
          <xdr:rowOff>104775</xdr:rowOff>
        </xdr:from>
        <xdr:to>
          <xdr:col>5</xdr:col>
          <xdr:colOff>2943225</xdr:colOff>
          <xdr:row>0</xdr:row>
          <xdr:rowOff>523875</xdr:rowOff>
        </xdr:to>
        <xdr:sp macro="" textlink="">
          <xdr:nvSpPr>
            <xdr:cNvPr id="215064" name="Button 24" hidden="1">
              <a:extLst>
                <a:ext uri="{63B3BB69-23CF-44E3-9099-C40C66FF867C}">
                  <a14:compatExt spid="_x0000_s215064"/>
                </a:ext>
                <a:ext uri="{FF2B5EF4-FFF2-40B4-BE49-F238E27FC236}">
                  <a16:creationId xmlns:a16="http://schemas.microsoft.com/office/drawing/2014/main" id="{00000000-0008-0000-3700-0000184803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Reference Information</a:t>
              </a:r>
            </a:p>
          </xdr:txBody>
        </xdr:sp>
        <xdr:clientData fPrintsWithSheet="0"/>
      </xdr:twoCellAnchor>
    </mc:Choice>
    <mc:Fallback/>
  </mc:AlternateContent>
</xdr:wsDr>
</file>

<file path=xl/drawings/drawing56.xml><?xml version="1.0" encoding="utf-8"?>
<xdr:wsDr xmlns:xdr="http://schemas.openxmlformats.org/drawingml/2006/spreadsheetDrawing" xmlns:a="http://schemas.openxmlformats.org/drawingml/2006/main">
  <xdr:twoCellAnchor>
    <xdr:from>
      <xdr:col>0</xdr:col>
      <xdr:colOff>47625</xdr:colOff>
      <xdr:row>0</xdr:row>
      <xdr:rowOff>85725</xdr:rowOff>
    </xdr:from>
    <xdr:to>
      <xdr:col>2</xdr:col>
      <xdr:colOff>4672014</xdr:colOff>
      <xdr:row>2</xdr:row>
      <xdr:rowOff>92869</xdr:rowOff>
    </xdr:to>
    <xdr:sp macro="" textlink="">
      <xdr:nvSpPr>
        <xdr:cNvPr id="2" name="Rectangle 1">
          <a:extLst>
            <a:ext uri="{FF2B5EF4-FFF2-40B4-BE49-F238E27FC236}">
              <a16:creationId xmlns:a16="http://schemas.microsoft.com/office/drawing/2014/main" id="{00000000-0008-0000-3800-000002000000}"/>
            </a:ext>
          </a:extLst>
        </xdr:cNvPr>
        <xdr:cNvSpPr/>
      </xdr:nvSpPr>
      <xdr:spPr>
        <a:xfrm>
          <a:off x="47625" y="85725"/>
          <a:ext cx="5843589" cy="369094"/>
        </a:xfrm>
        <a:prstGeom prst="rect">
          <a:avLst/>
        </a:prstGeom>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ctr"/>
          <a:r>
            <a:rPr lang="en-GB" sz="1400" b="1"/>
            <a:t>BAT-AEL search</a:t>
          </a:r>
          <a:endParaRPr lang="en-GB" sz="1400" b="1" baseline="0"/>
        </a:p>
        <a:p>
          <a:pPr algn="ctr"/>
          <a:endParaRPr lang="en-GB" sz="1100"/>
        </a:p>
      </xdr:txBody>
    </xdr:sp>
    <xdr:clientData/>
  </xdr:twoCellAnchor>
  <mc:AlternateContent xmlns:mc="http://schemas.openxmlformats.org/markup-compatibility/2006">
    <mc:Choice xmlns:a14="http://schemas.microsoft.com/office/drawing/2010/main" Requires="a14">
      <xdr:twoCellAnchor>
        <xdr:from>
          <xdr:col>1</xdr:col>
          <xdr:colOff>609600</xdr:colOff>
          <xdr:row>34</xdr:row>
          <xdr:rowOff>19050</xdr:rowOff>
        </xdr:from>
        <xdr:to>
          <xdr:col>3</xdr:col>
          <xdr:colOff>0</xdr:colOff>
          <xdr:row>36</xdr:row>
          <xdr:rowOff>38100</xdr:rowOff>
        </xdr:to>
        <xdr:sp macro="" textlink="">
          <xdr:nvSpPr>
            <xdr:cNvPr id="118785" name="Button 1" hidden="1">
              <a:extLst>
                <a:ext uri="{63B3BB69-23CF-44E3-9099-C40C66FF867C}">
                  <a14:compatExt spid="_x0000_s118785"/>
                </a:ext>
                <a:ext uri="{FF2B5EF4-FFF2-40B4-BE49-F238E27FC236}">
                  <a16:creationId xmlns:a16="http://schemas.microsoft.com/office/drawing/2014/main" id="{00000000-0008-0000-3800-000001D00100}"/>
                </a:ext>
              </a:extLst>
            </xdr:cNvPr>
            <xdr:cNvSpPr/>
          </xdr:nvSpPr>
          <xdr:spPr bwMode="auto">
            <a:xfrm>
              <a:off x="0" y="0"/>
              <a:ext cx="0" cy="0"/>
            </a:xfrm>
            <a:prstGeom prst="rect">
              <a:avLst/>
            </a:prstGeom>
            <a:noFill/>
            <a:ln w="9525">
              <a:miter lim="800000"/>
              <a:headEnd/>
              <a:tailEnd/>
            </a:ln>
          </xdr:spPr>
          <xdr:txBody>
            <a:bodyPr vertOverflow="clip" wrap="square" lIns="27432" tIns="22860" rIns="27432" bIns="22860" anchor="ctr" upright="1"/>
            <a:lstStyle/>
            <a:p>
              <a:pPr algn="ctr" rtl="0">
                <a:defRPr sz="1000"/>
              </a:pPr>
              <a:r>
                <a:rPr lang="en-GB" sz="1100" b="0" i="0" u="none" strike="noStrike" baseline="0">
                  <a:solidFill>
                    <a:srgbClr val="000000"/>
                  </a:solidFill>
                  <a:latin typeface="Calibri"/>
                  <a:cs typeface="Calibri"/>
                </a:rPr>
                <a:t>Search and view output</a:t>
              </a:r>
            </a:p>
          </xdr:txBody>
        </xdr:sp>
        <xdr:clientData fPrintsWithSheet="0"/>
      </xdr:twoCellAnchor>
    </mc:Choice>
    <mc:Fallback/>
  </mc:AlternateContent>
  <xdr:twoCellAnchor>
    <xdr:from>
      <xdr:col>2</xdr:col>
      <xdr:colOff>4800600</xdr:colOff>
      <xdr:row>0</xdr:row>
      <xdr:rowOff>95250</xdr:rowOff>
    </xdr:from>
    <xdr:to>
      <xdr:col>2</xdr:col>
      <xdr:colOff>6948828</xdr:colOff>
      <xdr:row>2</xdr:row>
      <xdr:rowOff>49326</xdr:rowOff>
    </xdr:to>
    <xdr:sp macro="" textlink="">
      <xdr:nvSpPr>
        <xdr:cNvPr id="4" name="Rectangle: Rounded Corners 3">
          <a:hlinkClick xmlns:r="http://schemas.openxmlformats.org/officeDocument/2006/relationships" r:id="rId1"/>
          <a:extLst>
            <a:ext uri="{FF2B5EF4-FFF2-40B4-BE49-F238E27FC236}">
              <a16:creationId xmlns:a16="http://schemas.microsoft.com/office/drawing/2014/main" id="{00000000-0008-0000-3800-000004000000}"/>
            </a:ext>
          </a:extLst>
        </xdr:cNvPr>
        <xdr:cNvSpPr/>
      </xdr:nvSpPr>
      <xdr:spPr>
        <a:xfrm>
          <a:off x="6019800" y="95250"/>
          <a:ext cx="2148228" cy="316026"/>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Identify</a:t>
          </a:r>
        </a:p>
      </xdr:txBody>
    </xdr:sp>
    <xdr:clientData/>
  </xdr:twoCellAnchor>
  <xdr:twoCellAnchor>
    <xdr:from>
      <xdr:col>4</xdr:col>
      <xdr:colOff>276225</xdr:colOff>
      <xdr:row>0</xdr:row>
      <xdr:rowOff>95250</xdr:rowOff>
    </xdr:from>
    <xdr:to>
      <xdr:col>10</xdr:col>
      <xdr:colOff>288131</xdr:colOff>
      <xdr:row>7</xdr:row>
      <xdr:rowOff>59531</xdr:rowOff>
    </xdr:to>
    <xdr:sp macro="" textlink="">
      <xdr:nvSpPr>
        <xdr:cNvPr id="5" name="Rectangle 4">
          <a:extLst>
            <a:ext uri="{FF2B5EF4-FFF2-40B4-BE49-F238E27FC236}">
              <a16:creationId xmlns:a16="http://schemas.microsoft.com/office/drawing/2014/main" id="{00000000-0008-0000-3800-000005000000}"/>
            </a:ext>
          </a:extLst>
        </xdr:cNvPr>
        <xdr:cNvSpPr/>
      </xdr:nvSpPr>
      <xdr:spPr>
        <a:xfrm>
          <a:off x="10039350" y="95250"/>
          <a:ext cx="3583781" cy="1297781"/>
        </a:xfrm>
        <a:prstGeom prst="rect">
          <a:avLst/>
        </a:prstGeom>
        <a:solidFill>
          <a:schemeClr val="accent6">
            <a:lumMod val="50000"/>
          </a:schemeClr>
        </a:solidFill>
        <a:ln>
          <a:solidFill>
            <a:sysClr val="windowText" lastClr="000000"/>
          </a:solidFill>
        </a:ln>
      </xdr:spPr>
      <xdr:style>
        <a:lnRef idx="2">
          <a:schemeClr val="accent6"/>
        </a:lnRef>
        <a:fillRef idx="1">
          <a:schemeClr val="lt1"/>
        </a:fillRef>
        <a:effectRef idx="0">
          <a:schemeClr val="accent6"/>
        </a:effectRef>
        <a:fontRef idx="minor">
          <a:schemeClr val="dk1"/>
        </a:fontRef>
      </xdr:style>
      <xdr:txBody>
        <a:bodyPr vertOverflow="clip" horzOverflow="clip" rtlCol="0" anchor="ctr"/>
        <a:lstStyle/>
        <a:p>
          <a:pPr algn="l"/>
          <a:r>
            <a:rPr lang="en-GB" sz="1100">
              <a:solidFill>
                <a:schemeClr val="bg1"/>
              </a:solidFill>
            </a:rPr>
            <a:t>Your</a:t>
          </a:r>
          <a:r>
            <a:rPr lang="en-GB" sz="1100" baseline="0">
              <a:solidFill>
                <a:schemeClr val="bg1"/>
              </a:solidFill>
            </a:rPr>
            <a:t> selection will appear in the 'Search engine'. Please select the row of the table in the BAT-AEL assessment you want to check. </a:t>
          </a:r>
        </a:p>
        <a:p>
          <a:pPr marL="0" marR="0" lvl="0" indent="0" algn="l" defTabSz="914400" eaLnBrk="1" fontAlgn="auto" latinLnBrk="0" hangingPunct="1">
            <a:lnSpc>
              <a:spcPct val="100000"/>
            </a:lnSpc>
            <a:spcBef>
              <a:spcPts val="0"/>
            </a:spcBef>
            <a:spcAft>
              <a:spcPts val="0"/>
            </a:spcAft>
            <a:buClrTx/>
            <a:buSzTx/>
            <a:buFontTx/>
            <a:buNone/>
            <a:tabLst/>
            <a:defRPr/>
          </a:pPr>
          <a:r>
            <a:rPr lang="en-GB" sz="1100" b="1">
              <a:solidFill>
                <a:schemeClr val="bg1"/>
              </a:solidFill>
              <a:effectLst/>
              <a:latin typeface="+mn-lt"/>
              <a:ea typeface="+mn-ea"/>
              <a:cs typeface="+mn-cs"/>
            </a:rPr>
            <a:t>Once</a:t>
          </a:r>
          <a:r>
            <a:rPr lang="en-GB" sz="1100" b="1" baseline="0">
              <a:solidFill>
                <a:schemeClr val="bg1"/>
              </a:solidFill>
              <a:effectLst/>
              <a:latin typeface="+mn-lt"/>
              <a:ea typeface="+mn-ea"/>
              <a:cs typeface="+mn-cs"/>
            </a:rPr>
            <a:t> the outputs are created (i.e. if you have already clicked on "search and view output" once, you can revisit the values using this link</a:t>
          </a:r>
          <a:endParaRPr lang="en-GB">
            <a:solidFill>
              <a:schemeClr val="bg1"/>
            </a:solidFill>
            <a:effectLst/>
          </a:endParaRPr>
        </a:p>
        <a:p>
          <a:pPr algn="ctr"/>
          <a:endParaRPr lang="en-GB" sz="1100">
            <a:solidFill>
              <a:schemeClr val="bg1"/>
            </a:solidFill>
          </a:endParaRPr>
        </a:p>
      </xdr:txBody>
    </xdr:sp>
    <xdr:clientData/>
  </xdr:twoCellAnchor>
  <xdr:twoCellAnchor>
    <xdr:from>
      <xdr:col>5</xdr:col>
      <xdr:colOff>447676</xdr:colOff>
      <xdr:row>7</xdr:row>
      <xdr:rowOff>154780</xdr:rowOff>
    </xdr:from>
    <xdr:to>
      <xdr:col>9</xdr:col>
      <xdr:colOff>214654</xdr:colOff>
      <xdr:row>9</xdr:row>
      <xdr:rowOff>119061</xdr:rowOff>
    </xdr:to>
    <xdr:sp macro="" textlink="">
      <xdr:nvSpPr>
        <xdr:cNvPr id="7" name="Rectangle: Rounded Corners 6">
          <a:hlinkClick xmlns:r="http://schemas.openxmlformats.org/officeDocument/2006/relationships" r:id="rId2"/>
          <a:extLst>
            <a:ext uri="{FF2B5EF4-FFF2-40B4-BE49-F238E27FC236}">
              <a16:creationId xmlns:a16="http://schemas.microsoft.com/office/drawing/2014/main" id="{00000000-0008-0000-3800-000007000000}"/>
            </a:ext>
          </a:extLst>
        </xdr:cNvPr>
        <xdr:cNvSpPr/>
      </xdr:nvSpPr>
      <xdr:spPr>
        <a:xfrm>
          <a:off x="10806114" y="1488280"/>
          <a:ext cx="2148228" cy="345281"/>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BAT-AEL</a:t>
          </a:r>
          <a:r>
            <a:rPr lang="en-GB" sz="1500" b="1" baseline="0"/>
            <a:t> outputs</a:t>
          </a:r>
          <a:endParaRPr lang="en-GB" sz="1500" b="1"/>
        </a:p>
      </xdr:txBody>
    </xdr:sp>
    <xdr:clientData/>
  </xdr:twoCellAnchor>
</xdr:wsDr>
</file>

<file path=xl/drawings/drawing57.xml><?xml version="1.0" encoding="utf-8"?>
<xdr:wsDr xmlns:xdr="http://schemas.openxmlformats.org/drawingml/2006/spreadsheetDrawing" xmlns:a="http://schemas.openxmlformats.org/drawingml/2006/main">
  <xdr:twoCellAnchor>
    <xdr:from>
      <xdr:col>3</xdr:col>
      <xdr:colOff>226219</xdr:colOff>
      <xdr:row>0</xdr:row>
      <xdr:rowOff>83343</xdr:rowOff>
    </xdr:from>
    <xdr:to>
      <xdr:col>5</xdr:col>
      <xdr:colOff>357188</xdr:colOff>
      <xdr:row>2</xdr:row>
      <xdr:rowOff>23812</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3900-000002000000}"/>
            </a:ext>
          </a:extLst>
        </xdr:cNvPr>
        <xdr:cNvSpPr/>
      </xdr:nvSpPr>
      <xdr:spPr>
        <a:xfrm>
          <a:off x="6262688" y="83343"/>
          <a:ext cx="1821656"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wsDr>
</file>

<file path=xl/drawings/drawing58.xml><?xml version="1.0" encoding="utf-8"?>
<xdr:wsDr xmlns:xdr="http://schemas.openxmlformats.org/drawingml/2006/spreadsheetDrawing" xmlns:a="http://schemas.openxmlformats.org/drawingml/2006/main">
  <xdr:twoCellAnchor>
    <xdr:from>
      <xdr:col>6</xdr:col>
      <xdr:colOff>0</xdr:colOff>
      <xdr:row>1</xdr:row>
      <xdr:rowOff>0</xdr:rowOff>
    </xdr:from>
    <xdr:to>
      <xdr:col>8</xdr:col>
      <xdr:colOff>406514</xdr:colOff>
      <xdr:row>2</xdr:row>
      <xdr:rowOff>130969</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3A00-000002000000}"/>
            </a:ext>
          </a:extLst>
        </xdr:cNvPr>
        <xdr:cNvSpPr/>
      </xdr:nvSpPr>
      <xdr:spPr>
        <a:xfrm>
          <a:off x="6191250" y="190500"/>
          <a:ext cx="2101964" cy="32146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wsDr>
</file>

<file path=xl/drawings/drawing59.xml><?xml version="1.0" encoding="utf-8"?>
<xdr:wsDr xmlns:xdr="http://schemas.openxmlformats.org/drawingml/2006/spreadsheetDrawing" xmlns:a="http://schemas.openxmlformats.org/drawingml/2006/main">
  <xdr:twoCellAnchor>
    <xdr:from>
      <xdr:col>4</xdr:col>
      <xdr:colOff>0</xdr:colOff>
      <xdr:row>1</xdr:row>
      <xdr:rowOff>0</xdr:rowOff>
    </xdr:from>
    <xdr:to>
      <xdr:col>6</xdr:col>
      <xdr:colOff>406514</xdr:colOff>
      <xdr:row>2</xdr:row>
      <xdr:rowOff>130969</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3B00-000002000000}"/>
            </a:ext>
          </a:extLst>
        </xdr:cNvPr>
        <xdr:cNvSpPr/>
      </xdr:nvSpPr>
      <xdr:spPr>
        <a:xfrm>
          <a:off x="6347460" y="182880"/>
          <a:ext cx="2151494" cy="313849"/>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main menu</a:t>
          </a:r>
        </a:p>
      </xdr:txBody>
    </xdr:sp>
    <xdr:clientData/>
  </xdr:twoCellAnchor>
</xdr:wsDr>
</file>

<file path=xl/drawings/drawing60.xml><?xml version="1.0" encoding="utf-8"?>
<xdr:wsDr xmlns:xdr="http://schemas.openxmlformats.org/drawingml/2006/spreadsheetDrawing" xmlns:a="http://schemas.openxmlformats.org/drawingml/2006/main">
  <xdr:twoCellAnchor>
    <xdr:from>
      <xdr:col>2</xdr:col>
      <xdr:colOff>885825</xdr:colOff>
      <xdr:row>0</xdr:row>
      <xdr:rowOff>171450</xdr:rowOff>
    </xdr:from>
    <xdr:to>
      <xdr:col>5</xdr:col>
      <xdr:colOff>14628</xdr:colOff>
      <xdr:row>2</xdr:row>
      <xdr:rowOff>125526</xdr:rowOff>
    </xdr:to>
    <xdr:sp macro="" textlink="">
      <xdr:nvSpPr>
        <xdr:cNvPr id="2" name="Rectangle: Rounded Corners 1">
          <a:hlinkClick xmlns:r="http://schemas.openxmlformats.org/officeDocument/2006/relationships" r:id="rId1"/>
          <a:extLst>
            <a:ext uri="{FF2B5EF4-FFF2-40B4-BE49-F238E27FC236}">
              <a16:creationId xmlns:a16="http://schemas.microsoft.com/office/drawing/2014/main" id="{00000000-0008-0000-3C00-000002000000}"/>
            </a:ext>
          </a:extLst>
        </xdr:cNvPr>
        <xdr:cNvSpPr/>
      </xdr:nvSpPr>
      <xdr:spPr>
        <a:xfrm>
          <a:off x="2667000" y="171450"/>
          <a:ext cx="2148228" cy="316026"/>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 to Search</a:t>
          </a:r>
          <a:r>
            <a:rPr lang="en-GB" sz="1500" b="1" baseline="0"/>
            <a:t> engine</a:t>
          </a:r>
          <a:endParaRPr lang="en-GB" sz="1500" b="1"/>
        </a:p>
      </xdr:txBody>
    </xdr:sp>
    <xdr:clientData/>
  </xdr:twoCellAnchor>
  <xdr:twoCellAnchor>
    <xdr:from>
      <xdr:col>5</xdr:col>
      <xdr:colOff>133350</xdr:colOff>
      <xdr:row>1</xdr:row>
      <xdr:rowOff>0</xdr:rowOff>
    </xdr:from>
    <xdr:to>
      <xdr:col>7</xdr:col>
      <xdr:colOff>471828</xdr:colOff>
      <xdr:row>2</xdr:row>
      <xdr:rowOff>135051</xdr:rowOff>
    </xdr:to>
    <xdr:sp macro="" textlink="">
      <xdr:nvSpPr>
        <xdr:cNvPr id="3" name="Rectangle: Rounded Corners 2">
          <a:hlinkClick xmlns:r="http://schemas.openxmlformats.org/officeDocument/2006/relationships" r:id="rId2"/>
          <a:extLst>
            <a:ext uri="{FF2B5EF4-FFF2-40B4-BE49-F238E27FC236}">
              <a16:creationId xmlns:a16="http://schemas.microsoft.com/office/drawing/2014/main" id="{00000000-0008-0000-3C00-000003000000}"/>
            </a:ext>
          </a:extLst>
        </xdr:cNvPr>
        <xdr:cNvSpPr/>
      </xdr:nvSpPr>
      <xdr:spPr>
        <a:xfrm>
          <a:off x="4933950" y="180975"/>
          <a:ext cx="2148228" cy="316026"/>
        </a:xfrm>
        <a:prstGeom prst="roundRect">
          <a:avLst/>
        </a:prstGeom>
        <a:solidFill>
          <a:srgbClr val="7030A0"/>
        </a:solidFill>
        <a:ln>
          <a:solidFill>
            <a:srgbClr val="7030A0"/>
          </a:solidFill>
        </a:ln>
      </xdr:spPr>
      <xdr:style>
        <a:lnRef idx="2">
          <a:schemeClr val="accent1">
            <a:shade val="50000"/>
          </a:schemeClr>
        </a:lnRef>
        <a:fillRef idx="1">
          <a:schemeClr val="accent1"/>
        </a:fillRef>
        <a:effectRef idx="0">
          <a:schemeClr val="accent1"/>
        </a:effectRef>
        <a:fontRef idx="minor">
          <a:schemeClr val="lt1"/>
        </a:fontRef>
      </xdr:style>
      <xdr:txBody>
        <a:bodyPr vertOverflow="clip" horzOverflow="clip" rtlCol="0" anchor="ctr"/>
        <a:lstStyle/>
        <a:p>
          <a:pPr algn="ctr"/>
          <a:r>
            <a:rPr lang="en-GB" sz="1500" b="1"/>
            <a:t>Back</a:t>
          </a:r>
          <a:r>
            <a:rPr lang="en-GB" sz="1500" b="1" baseline="0"/>
            <a:t> to Identify</a:t>
          </a:r>
          <a:endParaRPr lang="en-GB" sz="1500" b="1"/>
        </a:p>
      </xdr:txBody>
    </xdr:sp>
    <xdr:clientData/>
  </xdr:twoCellAnchor>
</xdr:wsDr>
</file>

<file path=xl/externalLinks/_rels/externalLink1.xml.rels><?xml version="1.0" encoding="UTF-8" standalone="yes"?>
<Relationships xmlns="http://schemas.openxmlformats.org/package/2006/relationships"><Relationship Id="rId1" Type="http://schemas.openxmlformats.org/officeDocument/2006/relationships/externalLinkPath" Target="file:///\\att5-fs7\shared2\Non%20Projects\A060%20Business%20Management\EES%20Policy\BREFs\BREF%20tool_MASTERv2.35.xlsm" TargetMode="External"/></Relationships>
</file>

<file path=xl/externalLinks/_rels/externalLink2.xml.rels><?xml version="1.0" encoding="UTF-8" standalone="yes"?>
<Relationships xmlns="http://schemas.openxmlformats.org/package/2006/relationships"><Relationship Id="rId1" Type="http://schemas.openxmlformats.org/officeDocument/2006/relationships/externalLinkPath" Target="file:///F:\40155%20-%20SEPA%20H1%20tool\fromJuan\Model%20v1.21%20AsAt02Feb18_2000.xlsm" TargetMode="External"/></Relationships>
</file>

<file path=xl/externalLinks/_rels/externalLink3.xml.rels><?xml version="1.0" encoding="UTF-8" standalone="yes"?>
<Relationships xmlns="http://schemas.openxmlformats.org/package/2006/relationships"><Relationship Id="rId1" Type="http://schemas.openxmlformats.org/officeDocument/2006/relationships/externalLinkPath" Target="file:///H:\Projects\40155%20PP%20SEPA%20IED%20Permit%20Lifecycle%20Assessment\040%20Design\Task%201.1%20-%20transfer%20H1%20tool\Working%20model\old\Model%20v1.21.xlsm" TargetMode="External"/></Relationships>
</file>

<file path=xl/externalLinks/externalLink1.xml><?xml version="1.0" encoding="utf-8"?>
<externalLink xmlns="http://schemas.openxmlformats.org/spreadsheetml/2006/main" xmlns:mc="http://schemas.openxmlformats.org/markup-compatibility/2006" xmlns:x14="http://schemas.microsoft.com/office/spreadsheetml/2009/9/main" xmlns:xxl21="http://schemas.microsoft.com/office/spreadsheetml/2021/extlinks2021" mc:Ignorable="x14 xxl21">
  <externalBook xmlns:r="http://schemas.openxmlformats.org/officeDocument/2006/relationships" r:id="rId1">
    <sheetNames>
      <sheetName val="Entry lists"/>
      <sheetName val="QA Check Record"/>
      <sheetName val="SEARCH"/>
      <sheetName val="OUTPUT"/>
      <sheetName val="All"/>
      <sheetName val="CLM"/>
      <sheetName val="CER"/>
      <sheetName val="CAK"/>
      <sheetName val="CWW"/>
      <sheetName val="ESB"/>
      <sheetName val="FMP"/>
      <sheetName val="FDM"/>
      <sheetName val="GLS"/>
      <sheetName val="ICS"/>
      <sheetName val="LCP"/>
      <sheetName val="LVIC-AAF"/>
      <sheetName val="LVIC-S"/>
      <sheetName val="LVOC"/>
      <sheetName val="OFC"/>
      <sheetName val="REF"/>
      <sheetName val="NFM"/>
      <sheetName val="I&amp;S"/>
      <sheetName val="POL"/>
      <sheetName val="SIC"/>
      <sheetName val="PP"/>
      <sheetName val="SA"/>
      <sheetName val="SF"/>
      <sheetName val="STM"/>
      <sheetName val="STS"/>
      <sheetName val="TAN"/>
      <sheetName val="TXT"/>
      <sheetName val="WI"/>
      <sheetName val="WT"/>
      <sheetName val="Deleted records"/>
    </sheetNames>
    <sheetDataSet>
      <sheetData sheetId="0"/>
      <sheetData sheetId="1"/>
      <sheetData sheetId="2"/>
      <sheetData sheetId="3"/>
      <sheetData sheetId="4"/>
      <sheetData sheetId="5"/>
      <sheetData sheetId="6"/>
      <sheetData sheetId="7"/>
      <sheetData sheetId="8"/>
      <sheetData sheetId="9"/>
      <sheetData sheetId="10"/>
      <sheetData sheetId="11"/>
      <sheetData sheetId="12"/>
      <sheetData sheetId="13"/>
      <sheetData sheetId="14"/>
      <sheetData sheetId="15"/>
      <sheetData sheetId="16"/>
      <sheetData sheetId="17"/>
      <sheetData sheetId="18"/>
      <sheetData sheetId="19"/>
      <sheetData sheetId="20"/>
      <sheetData sheetId="21"/>
      <sheetData sheetId="22"/>
      <sheetData sheetId="23"/>
      <sheetData sheetId="24"/>
      <sheetData sheetId="25"/>
      <sheetData sheetId="26"/>
      <sheetData sheetId="27"/>
      <sheetData sheetId="28"/>
      <sheetData sheetId="29"/>
      <sheetData sheetId="30"/>
      <sheetData sheetId="31"/>
      <sheetData sheetId="32"/>
      <sheetData sheetId="33"/>
    </sheetDataSet>
  </externalBook>
</externalLink>
</file>

<file path=xl/externalLinks/externalLink2.xml><?xml version="1.0" encoding="utf-8"?>
<externalLink xmlns="http://schemas.openxmlformats.org/spreadsheetml/2006/main" xmlns:mc="http://schemas.openxmlformats.org/markup-compatibility/2006" xmlns:x14="http://schemas.microsoft.com/office/spreadsheetml/2009/9/main" xmlns:xxl21="http://schemas.microsoft.com/office/spreadsheetml/2021/extlinks2021" mc:Ignorable="x14 xxl21">
  <externalBook xmlns:r="http://schemas.openxmlformats.org/officeDocument/2006/relationships" r:id="rId1">
    <sheetNames>
      <sheetName val="Main"/>
      <sheetName val="QA"/>
      <sheetName val="Reference information"/>
      <sheetName val="Objectives"/>
      <sheetName val="1Wati"/>
      <sheetName val="1WatoR1"/>
      <sheetName val="1WatoR2"/>
      <sheetName val="1WatoR3"/>
      <sheetName val="1WatoT1"/>
      <sheetName val="1WatoT2"/>
      <sheetName val="1WatoT3"/>
      <sheetName val="1WatoT4"/>
      <sheetName val="1WatoT5"/>
      <sheetName val="1WatoSigL"/>
      <sheetName val="1Ai"/>
      <sheetName val="1Ao1"/>
      <sheetName val="1Ao2"/>
      <sheetName val="1Ao3"/>
      <sheetName val="1Ao4"/>
      <sheetName val="1AWato1"/>
      <sheetName val="1Ei"/>
      <sheetName val="1Ri"/>
      <sheetName val="1Wastei"/>
      <sheetName val="1PIo"/>
      <sheetName val="2Wati"/>
      <sheetName val="SubstancesW"/>
      <sheetName val="SubstancesA"/>
      <sheetName val="Stackdispersions"/>
      <sheetName val="AllBATAEL"/>
      <sheetName val="Variables"/>
      <sheetName val="Identify"/>
      <sheetName val="Model v1.21 AsAt02Feb18_2000"/>
    </sheetNames>
    <sheetDataSet>
      <sheetData sheetId="0" refreshError="1"/>
      <sheetData sheetId="1" refreshError="1"/>
      <sheetData sheetId="2" refreshError="1"/>
      <sheetData sheetId="3" refreshError="1"/>
      <sheetData sheetId="4" refreshError="1"/>
      <sheetData sheetId="5" refreshError="1"/>
      <sheetData sheetId="6" refreshError="1"/>
      <sheetData sheetId="7" refreshError="1"/>
      <sheetData sheetId="8" refreshError="1"/>
      <sheetData sheetId="9" refreshError="1"/>
      <sheetData sheetId="10" refreshError="1"/>
      <sheetData sheetId="11" refreshError="1"/>
      <sheetData sheetId="12" refreshError="1"/>
      <sheetData sheetId="13" refreshError="1"/>
      <sheetData sheetId="14" refreshError="1"/>
      <sheetData sheetId="15" refreshError="1"/>
      <sheetData sheetId="16" refreshError="1"/>
      <sheetData sheetId="17" refreshError="1"/>
      <sheetData sheetId="18" refreshError="1"/>
      <sheetData sheetId="19" refreshError="1"/>
      <sheetData sheetId="20" refreshError="1"/>
      <sheetData sheetId="21" refreshError="1"/>
      <sheetData sheetId="22" refreshError="1"/>
      <sheetData sheetId="23" refreshError="1"/>
      <sheetData sheetId="24" refreshError="1"/>
      <sheetData sheetId="25" refreshError="1"/>
      <sheetData sheetId="26" refreshError="1"/>
      <sheetData sheetId="27" refreshError="1"/>
      <sheetData sheetId="28" refreshError="1"/>
      <sheetData sheetId="29"/>
      <sheetData sheetId="30" refreshError="1"/>
      <sheetData sheetId="31" refreshError="1"/>
    </sheetDataSet>
  </externalBook>
</externalLink>
</file>

<file path=xl/externalLinks/externalLink3.xml><?xml version="1.0" encoding="utf-8"?>
<externalLink xmlns="http://schemas.openxmlformats.org/spreadsheetml/2006/main" xmlns:mc="http://schemas.openxmlformats.org/markup-compatibility/2006" xmlns:x14="http://schemas.microsoft.com/office/spreadsheetml/2009/9/main" xmlns:xxl21="http://schemas.microsoft.com/office/spreadsheetml/2021/extlinks2021" mc:Ignorable="x14 xxl21">
  <externalBook xmlns:r="http://schemas.openxmlformats.org/officeDocument/2006/relationships" r:id="rId1">
    <sheetNames>
      <sheetName val="Main"/>
      <sheetName val="QA"/>
      <sheetName val="Reference information"/>
      <sheetName val="Objectives"/>
      <sheetName val="1Wati"/>
      <sheetName val="1WatoR1"/>
      <sheetName val="1WatoR2"/>
      <sheetName val="1WatoR3"/>
      <sheetName val="1WatoT1"/>
      <sheetName val="1WatoT2"/>
      <sheetName val="1WatoT3"/>
      <sheetName val="1WatoT4"/>
      <sheetName val="1WatoT5"/>
      <sheetName val="1WatoSigL"/>
      <sheetName val="1Ai"/>
      <sheetName val="1Ao1"/>
      <sheetName val="1Ao2"/>
      <sheetName val="1Ao3"/>
      <sheetName val="1Ao4"/>
      <sheetName val="1AWato1"/>
      <sheetName val="AllBATAEL"/>
      <sheetName val="1Ei"/>
      <sheetName val="1Ri"/>
      <sheetName val="1Wastei"/>
      <sheetName val="1PIo"/>
      <sheetName val="2Wati"/>
      <sheetName val="SubstancesW"/>
      <sheetName val="SubstancesA"/>
      <sheetName val="Stackdispersions"/>
      <sheetName val="Variables"/>
      <sheetName val="Identify"/>
    </sheetNames>
    <sheetDataSet>
      <sheetData sheetId="0" refreshError="1"/>
      <sheetData sheetId="1" refreshError="1"/>
      <sheetData sheetId="2" refreshError="1"/>
      <sheetData sheetId="3" refreshError="1"/>
      <sheetData sheetId="4" refreshError="1"/>
      <sheetData sheetId="5" refreshError="1"/>
      <sheetData sheetId="6" refreshError="1"/>
      <sheetData sheetId="7" refreshError="1"/>
      <sheetData sheetId="8" refreshError="1"/>
      <sheetData sheetId="9" refreshError="1"/>
      <sheetData sheetId="10" refreshError="1"/>
      <sheetData sheetId="11" refreshError="1"/>
      <sheetData sheetId="12" refreshError="1"/>
      <sheetData sheetId="13" refreshError="1"/>
      <sheetData sheetId="14" refreshError="1"/>
      <sheetData sheetId="15" refreshError="1"/>
      <sheetData sheetId="16" refreshError="1"/>
      <sheetData sheetId="17" refreshError="1"/>
      <sheetData sheetId="18" refreshError="1"/>
      <sheetData sheetId="19" refreshError="1"/>
      <sheetData sheetId="20"/>
      <sheetData sheetId="21" refreshError="1"/>
      <sheetData sheetId="22" refreshError="1"/>
      <sheetData sheetId="23" refreshError="1"/>
      <sheetData sheetId="24" refreshError="1"/>
      <sheetData sheetId="25" refreshError="1"/>
      <sheetData sheetId="26" refreshError="1"/>
      <sheetData sheetId="27" refreshError="1"/>
      <sheetData sheetId="28" refreshError="1"/>
      <sheetData sheetId="29"/>
      <sheetData sheetId="30" refreshError="1"/>
    </sheetDataSet>
  </externalBook>
</externalLink>
</file>

<file path=xl/tables/table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6" xr:uid="{73B91C11-BD53-4483-8A09-768A0508002C}" name="RivTest12917" displayName="RivTest12917" ref="C4:Q37" totalsRowShown="0" headerRowDxfId="907">
  <autoFilter ref="C4:Q37" xr:uid="{00000000-0009-0000-0100-00001C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autoFilter>
  <tableColumns count="15">
    <tableColumn id="10" xr3:uid="{FE64E0FC-4E90-48EF-B9F3-F7877500DCB8}" name="Type of water body"/>
    <tableColumn id="11" xr3:uid="{08AB1407-0242-47C0-A8DF-C929FE6B0FC2}" name="Description"/>
    <tableColumn id="12" xr3:uid="{66796BEE-F053-4081-ABD5-446B7209A42E}" name="Freshwater Q95 flowrate (m3/s)"/>
    <tableColumn id="9" xr3:uid="{D25417BD-C7AE-4A9F-8D56-095911468F25}" name="Release point"/>
    <tableColumn id="13" xr3:uid="{256F576A-8FA3-439A-8B80-D5065FACD509}" name="Mean effluent flow rate (m3/s)"/>
    <tableColumn id="14" xr3:uid="{44CE5D30-7C05-449A-9A5A-71FBE410B5F4}" name="Max effluent flow rate (m3/s)"/>
    <tableColumn id="15" xr3:uid="{78785228-A457-47F3-93FB-74D58B657F4A}" name="Sewer factor (%)"/>
    <tableColumn id="1" xr3:uid="{32865E42-5F8B-4BC7-A6D8-F5AEC7556692}" name="Substance"/>
    <tableColumn id="2" xr3:uid="{D3F50A6E-99A1-467A-A9B3-F3452314780E}" name="Release conc  (ug/l)" dataDxfId="906"/>
    <tableColumn id="3" xr3:uid="{3A479BBF-E5B4-469C-93F0-E720E3E34CBE}" name="Annual EQS (ug/l)" dataDxfId="905"/>
    <tableColumn id="4" xr3:uid="{512F7BAC-0ACE-4014-AF8C-3058C7CF50AB}" name="Test 1: Release conc &lt;10% EQS avg" dataDxfId="904"/>
    <tableColumn id="5" xr3:uid="{8C72B3C6-9031-42F4-9304-664E5BD3620D}" name="Max release conc (ug/l)"/>
    <tableColumn id="6" xr3:uid="{4E50541E-F329-49B1-B84A-882782D0AC65}" name="MAC (ug/l)" dataDxfId="903"/>
    <tableColumn id="7" xr3:uid="{EB02A1D6-690B-4173-B029-50A1A7F5A96E}" name="Test: Release conc &lt;10% EQS max" dataDxfId="902"/>
    <tableColumn id="8" xr3:uid="{6DD8BBE0-590B-4B0B-A459-9C729F132080}" name="Comments" dataDxfId="901"/>
  </tableColumns>
  <tableStyleInfo name="TableStyleMedium12" showFirstColumn="0" showLastColumn="0" showRowStripes="1" showColumnStripes="0"/>
</table>
</file>

<file path=xl/tables/table2.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7" xr:uid="{C72ED055-988E-41A0-BA6C-DEB3E6F8E43A}" name="RivTest23018" displayName="RivTest23018" ref="C4:U22" totalsRowShown="0" headerRowDxfId="900" dataDxfId="899" headerRowBorderDxfId="897" tableBorderDxfId="898" totalsRowBorderDxfId="896">
  <autoFilter ref="C4:U22" xr:uid="{00000000-0009-0000-0100-00001D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filterColumn colId="17" hiddenButton="1"/>
    <filterColumn colId="18" hiddenButton="1"/>
  </autoFilter>
  <tableColumns count="19">
    <tableColumn id="1" xr3:uid="{DDDEAE63-5466-4D85-AA31-A4F1F581D0C1}" name="Type of water body" dataDxfId="895"/>
    <tableColumn id="2" xr3:uid="{ACD8CD2A-0207-4E13-BD2B-044CA628802E}" name="Description" dataDxfId="894"/>
    <tableColumn id="12" xr3:uid="{A7E3A009-4F04-43A6-8F82-9413E2158476}" name="Freshwater Q95 flowrate (m3/s)" dataDxfId="893"/>
    <tableColumn id="3" xr3:uid="{B86CDBE9-B251-4D20-9E31-09F28F261663}" name="Release point" dataDxfId="892"/>
    <tableColumn id="17" xr3:uid="{A6A6F696-8F10-4603-ABA0-BA9A1566F23A}" name="Mean effluent flow rate (m3/s)" dataDxfId="891"/>
    <tableColumn id="18" xr3:uid="{87110924-73D0-40AC-98AC-4FC989439421}" name="Max effluent flow rate (m3/s)" dataDxfId="890"/>
    <tableColumn id="4" xr3:uid="{AE093175-A893-4D1C-A908-60C90BC9D02C}" name="Substance" dataDxfId="889"/>
    <tableColumn id="16" xr3:uid="{61B309D8-0865-4C53-8559-01D187BA1B94}" name="Release conc (ug/l)" dataDxfId="888"/>
    <tableColumn id="19" xr3:uid="{020A0080-D877-425E-A23B-F2CBE90BE1FF}" name="Max release conc (ug/l)" dataDxfId="887"/>
    <tableColumn id="5" xr3:uid="{444F62B6-620F-4F40-921F-E2363D5EA855}" name="Annual EQS (ug/l)" dataDxfId="886">
      <calculatedColumnFormula>IFERROR(VLOOKUP(RivTest23018[[#This Row],[Substance]],SubstancesW!$B$6:$U$178,SubstancesW!$L$4,FALSE),"")</calculatedColumnFormula>
    </tableColumn>
    <tableColumn id="6" xr3:uid="{E84A0BD1-3977-4EDC-887D-0D483FEC3720}" name="PC (ug/l)" dataDxfId="885">
      <calculatedColumnFormula>IFERROR((RivTest23018[[#This Row],[Release conc (ug/l)]]*RivTest23018[[#This Row],[Mean effluent flow rate (m3/s)]])/(RivTest23018[[#This Row],[Mean effluent flow rate (m3/s)]]+RivTest23018[[#This Row],[Freshwater Q95 flowrate (m3/s)]]),"")</calculatedColumnFormula>
    </tableColumn>
    <tableColumn id="7" xr3:uid="{B4531ED2-D08A-48F2-A612-47CA29721BC7}" name="Modelled PC (ug/l)" dataDxfId="884"/>
    <tableColumn id="8" xr3:uid="{32D7B627-A7B7-471C-B100-CB249881E549}" name="%PC of EQS%" dataDxfId="883">
      <calculatedColumnFormula>IF(ISNUMBER(RivTest23018[[#This Row],[Modelled PC (ug/l)]]),IFERROR((RivTest23018[[#This Row],[Modelled PC (ug/l)]]/RivTest23018[[#This Row],[Annual EQS (ug/l)]]),""),IFERROR(RivTest23018[[#This Row],[PC (ug/l)]]/RivTest23018[[#This Row],[Annual EQS (ug/l)]],""))</calculatedColumnFormula>
    </tableColumn>
    <tableColumn id="9" xr3:uid="{1EBC8D65-BC3F-408A-B6EE-066046C43949}" name="Test 2: PC&lt;4% of EQS?" dataDxfId="882">
      <calculatedColumnFormula>IF(ISNUMBER(RivTest23018[[#This Row],[%PC of EQS%]]),IF(RivTest23018[[#This Row],[%PC of EQS%]]&gt;0.04,"fail", "pass"),"")</calculatedColumnFormula>
    </tableColumn>
    <tableColumn id="10" xr3:uid="{2A263F44-3188-4431-B215-AEEF90EF363D}" name="MAC EQS (ug/l)" dataDxfId="881">
      <calculatedColumnFormula>IF(RivTest23018[[#This Row],[Substance]]&lt;&gt;"",(IFERROR(VLOOKUP("*"&amp;'Reference information'!$E$14&amp;"*"&amp;RivTest23018[[#This Row],[Substance]],SubstancesW!$A$6:$U$178,SubstancesW!$L$4,FALSE),"")),"")</calculatedColumnFormula>
    </tableColumn>
    <tableColumn id="11" xr3:uid="{66F55622-D98A-4B66-99F2-92F363A5A198}" name="PC (max) (ug/l)" dataDxfId="880">
      <calculatedColumnFormula>IFERROR((RivTest23018[[#This Row],[Max release conc (ug/l)]]*RivTest23018[[#This Row],[Max effluent flow rate (m3/s)]])/(RivTest23018[[#This Row],[Max effluent flow rate (m3/s)]]+RivTest23018[[#This Row],[Freshwater Q95 flowrate (m3/s)]]),"")</calculatedColumnFormula>
    </tableColumn>
    <tableColumn id="13" xr3:uid="{3E90B623-B3EB-4DED-B523-AF7EEE848D80}" name="Modelled PC (max) (ug/l)" dataDxfId="879"/>
    <tableColumn id="14" xr3:uid="{043C3E01-8F44-49EC-B810-91802C3F4E07}" name="%PC of MAC" dataDxfId="878">
      <calculatedColumnFormula>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calculatedColumnFormula>
    </tableColumn>
    <tableColumn id="15" xr3:uid="{E2E6246A-0E39-4440-8744-4DA541098023}" name="Test 2: PC&lt;4% of MAC?" dataDxfId="877">
      <calculatedColumnFormula>IF(ISNUMBER(RivTest23018[[#This Row],[%PC of MAC]]),IF(RivTest23018[[#This Row],[%PC of MAC]]&gt;0.04,"fail", "pass"),"")</calculatedColumnFormula>
    </tableColumn>
  </tableColumns>
  <tableStyleInfo name="TableStyleMedium12" showFirstColumn="0" showLastColumn="0" showRowStripes="1" showColumnStripes="0"/>
</table>
</file>

<file path=xl/tables/table3.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8" xr:uid="{B8BF4EAA-F5E8-4C98-B41E-7C8402B910A7}" name="RivTest33119" displayName="RivTest33119" ref="C4:X17" totalsRowShown="0" headerRowDxfId="876" dataDxfId="875">
  <autoFilter ref="C4:X17" xr:uid="{00000000-0009-0000-0100-00001E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filterColumn colId="17" hiddenButton="1"/>
    <filterColumn colId="18" hiddenButton="1"/>
    <filterColumn colId="19" hiddenButton="1"/>
    <filterColumn colId="20" hiddenButton="1"/>
    <filterColumn colId="21" hiddenButton="1"/>
  </autoFilter>
  <tableColumns count="22">
    <tableColumn id="1" xr3:uid="{D12CC883-B9A2-4A64-900C-F6862CCC359F}" name="Type of water body" dataDxfId="874"/>
    <tableColumn id="2" xr3:uid="{0E6B7468-E22F-4ECF-BCBD-955C3C6D8589}" name="Description" dataDxfId="873"/>
    <tableColumn id="16" xr3:uid="{B97F0E47-2473-495F-AD05-AEFE086898D1}" name="Freshwater Q95 flowrate (m3/s)" dataDxfId="872"/>
    <tableColumn id="3" xr3:uid="{B30ED94E-E0B9-4A40-8682-DE131D168475}" name="Release point" dataDxfId="871"/>
    <tableColumn id="17" xr3:uid="{C1106F5A-E08D-4ADC-BD92-B97B30C046E0}" name="Mean effluent flow rate (m3/s)" dataDxfId="870"/>
    <tableColumn id="18" xr3:uid="{07D50147-4B9F-4FE4-AB8E-BB995E0ED191}" name="Max effluent flow rate (m3/s)" dataDxfId="869"/>
    <tableColumn id="4" xr3:uid="{2DD8611E-C013-4D2C-AA7E-02D4819C6A13}" name="Substance" dataDxfId="868"/>
    <tableColumn id="19" xr3:uid="{8BD0FD02-65EE-47B1-B484-6D7732A59F96}" name="Release conc (ug/l)" dataDxfId="867"/>
    <tableColumn id="20" xr3:uid="{E582B541-FBD5-4E99-91EF-EE8EF6D90EA2}" name="Max release conc (ug/l)" dataDxfId="866"/>
    <tableColumn id="5" xr3:uid="{78100B1C-741A-4E21-874C-64CAD6E568B7}" name="Annual Average Background conc (ug/l)" dataDxfId="865"/>
    <tableColumn id="6" xr3:uid="{357A66FA-DD84-48CF-AD8E-1B7130E7BE6F}" name="PC (ug/l)" dataDxfId="864">
      <calculatedColumnFormula>IFERROR((RivTest33119[[#This Row],[Release conc (ug/l)]]*RivTest33119[[#This Row],[Mean effluent flow rate (m3/s)]])/(RivTest33119[[#This Row],[Mean effluent flow rate (m3/s)]]+RivTest33119[[#This Row],[Freshwater Q95 flowrate (m3/s)]]),"")</calculatedColumnFormula>
    </tableColumn>
    <tableColumn id="7" xr3:uid="{9D6EC256-44D5-4601-8BBA-7190B8CC3CF0}" name="PEC (ug/l)" dataDxfId="863">
      <calculatedColumnFormula>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calculatedColumnFormula>
    </tableColumn>
    <tableColumn id="8" xr3:uid="{BE1164B1-9C68-462E-9643-3ADBBAF4D7E6}" name="Annual EQS (ug/l)" dataDxfId="862">
      <calculatedColumnFormula>IFERROR(VLOOKUP(RivTest33119[[#This Row],[Substance]],SubstancesW!$B$6:$U$178,SubstancesW!$L$4,FALSE),"")</calculatedColumnFormula>
    </tableColumn>
    <tableColumn id="9" xr3:uid="{DFFA7C6D-F604-4AA3-A0EF-E311F8B8C460}" name="(PEC-BC)/EQS" dataDxfId="861">
      <calculatedColumnFormula>IF(ISBLANK(RivTest33119[[#This Row],[Annual Average Background conc (ug/l)]]),"",IF(RivTest33119[[#This Row],[Annual Average Background conc (ug/l)]]=0,"",IFERROR((RivTest33119[[#This Row],[PEC (ug/l)]]-RivTest33119[[#This Row],[Annual Average Background conc (ug/l)]])/RivTest33119[[#This Row],[Annual EQS (ug/l)]],"")))</calculatedColumnFormula>
    </tableColumn>
    <tableColumn id="10" xr3:uid="{7C13D1C4-EE30-432F-9409-C0188F17DBE9}" name="Test 3 - (PEC-BC)/EQS&gt;10% annual EQS" dataDxfId="860">
      <calculatedColumnFormula>IF(RivTest33119[[#This Row],[Mean effluent flow rate (m3/s)]]&lt;&gt;"",(IF(ISBLANK(RivTest33119[[#This Row],[Annual Average Background conc (ug/l)]]),"NO BC",IF(RivTest33119[[#This Row],[Annual Average Background conc (ug/l)]]=0,"NO BC",IF(ISNUMBER(RivTest33119[[#This Row],[(PEC-BC)/EQS]]),IF(RivTest33119[[#This Row],[(PEC-BC)/EQS]]&gt;0.1,"fail","pass"),"pass")))),"")</calculatedColumnFormula>
    </tableColumn>
    <tableColumn id="11" xr3:uid="{01421A75-D702-46C2-BB42-F579A98BCC48}" name="%PEC EQS %" dataDxfId="859">
      <calculatedColumnFormula>IF(ISBLANK(RivTest33119[[#This Row],[Annual Average Background conc (ug/l)]]),"",IF(RivTest33119[[#This Row],[Annual Average Background conc (ug/l)]]=0,"",IFERROR(RivTest33119[[#This Row],[PEC (ug/l)]]/RivTest33119[[#This Row],[Annual EQS (ug/l)]],"")))</calculatedColumnFormula>
    </tableColumn>
    <tableColumn id="12" xr3:uid="{97CC6985-15F0-4030-AC60-5E6AAAA4235B}" name="Test 4a - PEC &gt;100% EQS" dataDxfId="858">
      <calculatedColumnFormula>IF(RivTest33119[[#This Row],[Mean effluent flow rate (m3/s)]]&lt;&gt;"",(IF(RivTest33119[[#This Row],[Test 3 - (PEC-BC)/EQS&gt;10% annual EQS]]="NO BC","NO BC",IF(ISNUMBER(RivTest33119[[#This Row],[%PEC EQS %]]),IF(RivTest33119[[#This Row],[%PEC EQS %]]&gt;1,"fail","pass"),"pass"))),"")</calculatedColumnFormula>
    </tableColumn>
    <tableColumn id="21" xr3:uid="{10208634-3C1C-49E2-9773-52AA0003A46B}" name="MAC EQS" dataDxfId="857">
      <calculatedColumnFormula>IFERROR(VLOOKUP(RivTest33119[[#This Row],[Substance]],SubstancesW!$B$6:$U$178,SubstancesW!$K$4,FALSE),"")</calculatedColumnFormula>
    </tableColumn>
    <tableColumn id="13" xr3:uid="{3263DD39-36D3-4EBA-8FD7-1918BA14AC21}" name="PC (max) (ug/l)">
      <calculatedColumnFormula>IFERROR((RivTest33119[[#This Row],[Max release conc (ug/l)]]*RivTest33119[[#This Row],[Max effluent flow rate (m3/s)]])/(RivTest33119[[#This Row],[Max effluent flow rate (m3/s)]]+RivTest33119[[#This Row],[Freshwater Q95 flowrate (m3/s)]]),"")</calculatedColumnFormula>
    </tableColumn>
    <tableColumn id="14" xr3:uid="{DF934C4E-32A2-483F-B2E5-65E430364DD0}" name="PEC Max (ug/l)" dataDxfId="856">
      <calculatedColumnFormula>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calculatedColumnFormula>
    </tableColumn>
    <tableColumn id="15" xr3:uid="{EF191CC8-DBC2-40DB-9222-8BB1D0BD214C}" name="PEC of MAC" dataDxfId="855">
      <calculatedColumnFormula>IFERROR(RivTest33119[[#This Row],[PEC Max (ug/l)]]/RivTest33119[[#This Row],[MAC EQS]],"")</calculatedColumnFormula>
    </tableColumn>
    <tableColumn id="22" xr3:uid="{3B402F24-9F09-4092-BE23-E8E0715ADD13}" name="Test 4b: PEC&gt;100% MAC" dataDxfId="854">
      <calculatedColumnFormula>IF(RivTest33119[[#This Row],[Mean effluent flow rate (m3/s)]]&lt;&gt;"",(IF(RivTest33119[[#This Row],[Test 3 - (PEC-BC)/EQS&gt;10% annual EQS]]="NO BC","NO BC",IF(ISNUMBER(RivTest33119[[#This Row],[PEC of MAC]]),IF(RivTest33119[[#This Row],[PEC of MAC]]&gt;1,"fail","pass"),"pass"))),"")</calculatedColumnFormula>
    </tableColumn>
  </tableColumns>
  <tableStyleInfo name="TableStyleMedium12" showFirstColumn="0" showLastColumn="0" showRowStripes="1" showColumnStripes="0"/>
</table>
</file>

<file path=xl/tables/table4.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9" xr:uid="{EA9275BB-FC18-4D08-83FA-996F51D63C3E}" name="TRACTest13220" displayName="TRACTest13220" ref="C4:R29" totalsRowShown="0" headerRowDxfId="853" dataDxfId="852">
  <autoFilter ref="C4:R29" xr:uid="{00000000-0009-0000-0100-00001F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autoFilter>
  <tableColumns count="16">
    <tableColumn id="10" xr3:uid="{D0DE6B1B-B8AB-4975-839A-51B3F499ECAA}" name="Type of water body" dataDxfId="851"/>
    <tableColumn id="11" xr3:uid="{2DC13417-8847-489C-A757-1067E6D4BCBF}" name="Description" dataDxfId="850"/>
    <tableColumn id="12" xr3:uid="{13301407-1464-47D3-BE93-F0D9576E2083}" name="Freshwater Q95 flowrate (m3/s)" dataDxfId="849"/>
    <tableColumn id="9" xr3:uid="{0DEE4092-2290-476D-8A5B-2200C22B80A5}" name="Release point" dataDxfId="848"/>
    <tableColumn id="13" xr3:uid="{7DF44917-957F-4BF4-B860-23A8BD7CC8C8}" name="Mean effluent flow rate (m3/s)" dataDxfId="847"/>
    <tableColumn id="14" xr3:uid="{FCFD6F9E-6FDD-46E7-8A49-6BA0D461181F}" name="Max effluent flow rate (m3/s)" dataDxfId="846"/>
    <tableColumn id="15" xr3:uid="{90745D15-4F2E-4F5C-B1A8-BF9B2246EBB4}" name="Sewer factor (%)" dataDxfId="845"/>
    <tableColumn id="1" xr3:uid="{B149D5BC-C3BA-4BB8-8685-1B72BE085A1F}" name="Substance" dataDxfId="844"/>
    <tableColumn id="2" xr3:uid="{F1DA558D-816C-4765-925F-E1903B5CC54D}" name="Release conc (ug/l)" dataDxfId="843"/>
    <tableColumn id="3" xr3:uid="{3142E0C5-B994-4A9C-BECE-2B486E532E1C}" name="Annual EQS (ug/l)" dataDxfId="842"/>
    <tableColumn id="4" xr3:uid="{93949321-51F3-4F71-A182-58C2179B4C0F}" name="Test 1: Release conc &lt;100% EQS avg" dataDxfId="841"/>
    <tableColumn id="5" xr3:uid="{D6A14C18-6B97-493D-95F7-A7FD0660B250}" name="Max release conc (ug/l)" dataDxfId="840"/>
    <tableColumn id="6" xr3:uid="{A7B4D925-3F76-4667-ADF7-F34C95E5922A}" name="MAC (ug/l)" dataDxfId="839"/>
    <tableColumn id="7" xr3:uid="{41B4772D-F7BC-45CF-88CE-42FAB7954C2C}" name="Test 1: Release conc &lt;100% EQS max" dataDxfId="838"/>
    <tableColumn id="8" xr3:uid="{8339DD01-97E7-41F7-93F7-69B0717E080E}" name="Comments" dataDxfId="837"/>
    <tableColumn id="16" xr3:uid="{37651719-9AF7-452A-A1F6-91E08982962F}" name="DOC" dataDxfId="836"/>
  </tableColumns>
  <tableStyleInfo name="TableStyleMedium12" showFirstColumn="0" showLastColumn="0" showRowStripes="1" showColumnStripes="0"/>
</table>
</file>

<file path=xl/tables/table5.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0" xr:uid="{4BD46310-FFF5-4700-A82D-0140D5BD3B54}" name="TRACTest23321" displayName="TRACTest23321" ref="C4:Q38" totalsRowShown="0" headerRowDxfId="835" dataDxfId="834" headerRowBorderDxfId="832" tableBorderDxfId="833" totalsRowBorderDxfId="831">
  <autoFilter ref="C4:Q38" xr:uid="{00000000-0009-0000-0100-000020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autoFilter>
  <tableColumns count="15">
    <tableColumn id="1" xr3:uid="{8EBA8378-7E0B-4DD9-A3E3-033F45228211}" name="Type of water body"/>
    <tableColumn id="2" xr3:uid="{52C884B0-C527-4CDA-8484-E48317FA4E58}" name="Description"/>
    <tableColumn id="12" xr3:uid="{E0DF52CB-CB24-4613-88BC-C7A998C0F546}" name="Freshwater Q95 flowrate (m3/s)"/>
    <tableColumn id="4" xr3:uid="{2740B0E6-AB71-4BF9-A716-991E0386B4DC}" name="Substance"/>
    <tableColumn id="5" xr3:uid="{ACF0A7AD-9216-4FB2-990F-D5EACD820742}" name="Annual EQS (ug/l)" dataDxfId="830"/>
    <tableColumn id="6" xr3:uid="{04B8774A-DDEA-4908-9097-EEC81D9FA721}" name="PC (ug/l)" dataDxfId="829"/>
    <tableColumn id="7" xr3:uid="{DF758F30-D67D-4DD8-BE58-2D1D2EF302F4}" name="Modelled PC (ug/l)" dataDxfId="828"/>
    <tableColumn id="8" xr3:uid="{9D39106A-C8CE-4CBB-A033-AA1E010EFBCE}" name="%PC of EQS%" dataDxfId="827"/>
    <tableColumn id="9" xr3:uid="{7434FDFD-DEBF-4C38-8BD7-1F3BBAAEE836}" name="Test 2: PC&lt;4% of EQS?" dataDxfId="826"/>
    <tableColumn id="10" xr3:uid="{5A278223-9DD9-46D2-BCC0-D845A9CAE299}" name="MAC EQS (ug/l)" dataDxfId="825"/>
    <tableColumn id="11" xr3:uid="{B01C2379-6A71-486E-8D34-715EC9F16348}" name="PC (max) (ug/l)" dataDxfId="824"/>
    <tableColumn id="13" xr3:uid="{B87BC1BB-B448-406A-BCC9-25322DE7CF2A}" name="Modelled PC (max) (ug/l)" dataDxfId="823"/>
    <tableColumn id="14" xr3:uid="{4767D416-948F-4FAB-A5BB-3903BC3F1B84}" name="%PC of MAC" dataDxfId="822">
      <calculatedColumnFormula>IF(ISNUMBER(TRACTest23321[[#This Row],[Modelled PC (max) (ug/l)]]),IFERROR((TRACTest23321[[#This Row],[Modelled PC (max) (ug/l)]]/TRACTest23321[[#This Row],[MAC EQS (ug/l)]]),""),IFERROR(TRACTest23321[[#This Row],[PC (max) (ug/l)]]/TRACTest23321[[#This Row],[MAC EQS (ug/l)]],""))</calculatedColumnFormula>
    </tableColumn>
    <tableColumn id="15" xr3:uid="{0011112F-B68E-4D4E-9DD9-5A75539C81B6}" name="Test 2: PC&lt;4% of MAC?" dataDxfId="821">
      <calculatedColumnFormula>IF(LEN(TRACTest23321[[#This Row],[Substance]])&gt;0,IF(ISNUMBER(TRACTest23321[[#This Row],[%PC of MAC]]),IF(TRACTest23321[[#This Row],[%PC of MAC]]&gt;0.04,"fail", "pass"),"pass"),"")</calculatedColumnFormula>
    </tableColumn>
    <tableColumn id="3" xr3:uid="{9BCE1842-B443-4580-86D7-397A6198DF89}" name="DOC" dataDxfId="820"/>
  </tableColumns>
  <tableStyleInfo name="TableStyleMedium12" showFirstColumn="0" showLastColumn="0" showRowStripes="1" showColumnStripes="0"/>
</table>
</file>

<file path=xl/tables/table6.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1" xr:uid="{8245DC05-579B-46F6-84B6-61D8D850BEA2}" name="TRACTest33422" displayName="TRACTest33422" ref="C4:T30" totalsRowShown="0" headerRowDxfId="819" dataDxfId="818">
  <autoFilter ref="C4:T30" xr:uid="{00000000-0009-0000-0100-000021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filterColumn colId="17" hiddenButton="1"/>
  </autoFilter>
  <tableColumns count="18">
    <tableColumn id="1" xr3:uid="{B398C336-5F48-44B1-9B71-FAA61512959D}" name="Type of water body" dataDxfId="817"/>
    <tableColumn id="2" xr3:uid="{7F951F09-3694-4A02-B53A-C95B29E23A73}" name="Description" dataDxfId="816"/>
    <tableColumn id="16" xr3:uid="{D435AA43-DA9B-4BD4-919C-5F1323BC16C4}" name="Freshwater Q95 flowrate (m3/s)" dataDxfId="815"/>
    <tableColumn id="4" xr3:uid="{1592C811-0DDE-49DE-BAB6-BAC6873949B4}" name="Substance" dataDxfId="814"/>
    <tableColumn id="17" xr3:uid="{38485AC0-EB72-4BB8-BCA6-510F18A22113}" name="Annual Average Background conc (ug/l)" dataDxfId="813"/>
    <tableColumn id="6" xr3:uid="{59449DA1-5FC2-47DB-ADAB-466D480E59A2}" name="PC (ug/l)" dataDxfId="812"/>
    <tableColumn id="7" xr3:uid="{43A331CA-ED4A-4EAA-9498-A312F77029E9}" name="PEC (ug/l)" dataDxfId="811">
      <calculatedColumnFormula>IF(ISBLANK(TRACTest33422[[#This Row],[Annual Average Background conc (ug/l)]]),"",IF(TRACTest33422[[#This Row],[Annual Average Background conc (ug/l)]]=0,"",IFERROR(TRACTest33422[[#This Row],[PC (ug/l)]]+TRACTest33422[[#This Row],[Annual Average Background conc (ug/l)]],"")))</calculatedColumnFormula>
    </tableColumn>
    <tableColumn id="8" xr3:uid="{A1632CC9-199B-4DFF-811A-216EE7919D30}" name="Annual EQS (ug/l)" dataDxfId="810">
      <calculatedColumnFormula>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calculatedColumnFormula>
    </tableColumn>
    <tableColumn id="9" xr3:uid="{DA8AA843-C898-493E-B1D5-7CF8A77B80A6}" name="(PEC-BC)/EQS" dataDxfId="809">
      <calculatedColumnFormula>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calculatedColumnFormula>
    </tableColumn>
    <tableColumn id="10" xr3:uid="{6D083267-235B-4530-8D6E-999022222BDD}" name="Test 3 - (PEC-BC)/EQS&gt;10% annual EQS" dataDxfId="808">
      <calculatedColumnFormula>IF(TRACTest33422[[#This Row],[Type of water body]]&lt;&gt;"",(IF(ISBLANK(TRACTest33422[[#This Row],[Annual Average Background conc (ug/l)]]),"NO BC",IF(TRACTest33422[[#This Row],[Annual Average Background conc (ug/l)]]=0,"NO BC",IF(ISNUMBER(TRACTest33422[[#This Row],[(PEC-BC)/EQS]]),IF(TRACTest33422[[#This Row],[(PEC-BC)/EQS]]&gt;0.1,"fail","pass"),"pass")))),"")</calculatedColumnFormula>
    </tableColumn>
    <tableColumn id="11" xr3:uid="{7514D99C-11EF-4C0E-8D2D-D8429094F139}" name="%PEC EQS %" dataDxfId="807"/>
    <tableColumn id="12" xr3:uid="{BBADE8A3-3B67-48A6-B240-F40E083635E3}" name="Test 4a - PEC &gt;100% EQS" dataDxfId="806">
      <calculatedColumnFormula>IF(TRACTest33422[[#This Row],[Type of water body]]&lt;&gt;"",(IF(TRACTest33422[[#This Row],[Test 3 - (PEC-BC)/EQS&gt;10% annual EQS]]="NO BC","NO BC",IF(ISNUMBER(TRACTest33422[[#This Row],[%PEC EQS %]]),IF(TRACTest33422[[#This Row],[%PEC EQS %]]&gt;1,"fail","pass"),"pass"))),"")</calculatedColumnFormula>
    </tableColumn>
    <tableColumn id="21" xr3:uid="{DF9BCC5A-0886-4C16-8A5B-27ACDB13F49E}" name="MAC EQS (ug/l)" dataDxfId="805">
      <calculatedColumnFormula>IF(TRACTest33422[[#This Row],[Type of water body]]&lt;&gt;"",(IFERROR(VLOOKUP("*"&amp;'Reference information'!$E$14&amp;"*"&amp;TRACTest33422[[#This Row],[Substance]],SubstancesW,13,FALSE),"")),"")</calculatedColumnFormula>
    </tableColumn>
    <tableColumn id="13" xr3:uid="{68C43D4A-270D-45B9-B695-113338FC16BA}" name="PC (max) (ug/l)" dataDxfId="804">
      <calculatedColumnFormula>IF(TRACTest33422[[#This Row],[Type of water body]]&lt;&gt;"",(IFERROR(VLOOKUP(TRACTest33422[[#This Row],[Substance]],'1WatoT2'!$F$5:P$100,8,FALSE),"")),"")</calculatedColumnFormula>
    </tableColumn>
    <tableColumn id="14" xr3:uid="{77F79721-82FA-4DE6-9C8D-D073FC0A6FA3}" name="PEC Max (ug/l)" dataDxfId="803">
      <calculatedColumnFormula>IF(ISNUMBER(TRACTest33422[[#This Row],[Annual Average Background conc (ug/l)]]),IFERROR(TRACTest33422[[#This Row],[PC (max) (ug/l)]]+TRACTest33422[[#This Row],[Annual Average Background conc (ug/l)]],""),"")</calculatedColumnFormula>
    </tableColumn>
    <tableColumn id="15" xr3:uid="{C3EF3609-A778-48B5-9AE8-AE95FD8E1793}" name="%PEC of MAC %" dataDxfId="802">
      <calculatedColumnFormula>IFERROR(TRACTest33422[[#This Row],[PEC Max (ug/l)]]/SUBSTITUTE(SUBSTITUTE(SUBSTITUTE(TRACTest33422[[#This Row],[Annual EQS (ug/l)]]," (bioavailable)","")," (PNEC)","")," (95th %ile)",""),"")</calculatedColumnFormula>
    </tableColumn>
    <tableColumn id="22" xr3:uid="{9EA5CC56-5BA7-49FB-94BC-661532B6E3A6}" name="Test 4b: PEC&gt;100% MAC" dataDxfId="801">
      <calculatedColumnFormula>IF(TRACTest33422[[#This Row],[Type of water body]]&lt;&gt;"",(IF(TRACTest33422[[#This Row],[Test 3 - (PEC-BC)/EQS&gt;10% annual EQS]]="NO BC","NO BC",IF(ISNUMBER(TRACTest33422[[#This Row],[%PEC of MAC %]]),IF(TRACTest33422[[#This Row],[%PEC of MAC %]]&gt;1,"fail","pass"),"pass"))),"")</calculatedColumnFormula>
    </tableColumn>
    <tableColumn id="3" xr3:uid="{5FD3F813-E312-4FA3-BDFE-C691443F8731}" name="DOC" dataDxfId="800">
      <calculatedColumnFormula>IF(TRACTest33422[[#This Row],[Type of water body]]&lt;&gt;"",LOOKUP(TRACTest33422[[#This Row],[Description]],'1Wati'!D$8:K$15,'1Wati'!K$8:K$15),"")</calculatedColumnFormula>
    </tableColumn>
  </tableColumns>
  <tableStyleInfo name="TableStyleMedium12" showFirstColumn="0" showLastColumn="0" showRowStripes="1" showColumnStripes="0"/>
</table>
</file>

<file path=xl/tables/table7.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2" xr:uid="{9DB64453-53B0-49A3-9B73-F60B93621464}" name="TRACTest43823" displayName="TRACTest43823" ref="C4:J29" totalsRowShown="0" headerRowDxfId="799" dataDxfId="798">
  <autoFilter ref="C4:J29" xr:uid="{00000000-0009-0000-0100-000025000000}">
    <filterColumn colId="0" hiddenButton="1"/>
    <filterColumn colId="1" hiddenButton="1"/>
    <filterColumn colId="2" hiddenButton="1"/>
    <filterColumn colId="3" hiddenButton="1"/>
    <filterColumn colId="4" hiddenButton="1"/>
    <filterColumn colId="5" hiddenButton="1"/>
    <filterColumn colId="6" hiddenButton="1"/>
    <filterColumn colId="7" hiddenButton="1"/>
  </autoFilter>
  <tableColumns count="8">
    <tableColumn id="1" xr3:uid="{41F78DAB-08BC-4F59-91B6-6430A7FEF00A}" name="Type of water body" dataDxfId="797"/>
    <tableColumn id="2" xr3:uid="{632DBF55-4895-46CA-A56B-6763FABF2E15}" name="Description" dataDxfId="796"/>
    <tableColumn id="3" xr3:uid="{29999FE9-5CC2-47B6-B132-DBB30C5F4815}" name="Release point" dataDxfId="795"/>
    <tableColumn id="8" xr3:uid="{5215D150-A04B-4602-97C2-6AA501A63947}" name="1. Is the discharge to a riverine estuary or direct to a low water channel within an estuary?" dataDxfId="794"/>
    <tableColumn id="4" xr3:uid="{20A0AB56-1A0A-496A-9E4B-AEB7C9802DC0}" name="2. Is the discharge to a location with restricted dilution/dispersion characteristics?" dataDxfId="793"/>
    <tableColumn id="5" xr3:uid="{01F15FD3-1A81-49BE-BC36-2F23243BFB67}" name="3. Is the discharge either to a location less than 50m offshore from where the sea-bed is at Chart Datum or to a location where the sea-bed is less than 1m below Chart Datum?" dataDxfId="792"/>
    <tableColumn id="6" xr3:uid="{0776BE03-86F6-452E-BAD5-22F5D630BBE2}" name="4. Is the discharge buoyant?" dataDxfId="791"/>
    <tableColumn id="7" xr3:uid="{FE16ED34-A319-494F-8706-8141707FB01A}" name="Notes" dataDxfId="790"/>
  </tableColumns>
  <tableStyleInfo name="TableStyleMedium12" showFirstColumn="0" showLastColumn="0" showRowStripes="1" showColumnStripes="0"/>
</table>
</file>

<file path=xl/tables/table8.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3" xr:uid="{45C4BA31-CCF3-479E-ACBC-34C0CCF8A8DB}" name="TRACTest53924" displayName="TRACTest53924" ref="C4:S29" totalsRowShown="0" headerRowDxfId="789" dataDxfId="788">
  <autoFilter ref="C4:S29" xr:uid="{00000000-0009-0000-0100-000026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1" xr3:uid="{9E349C4D-3C65-4203-9AF8-F5C0487B61DF}" name="Type of water body"/>
    <tableColumn id="2" xr3:uid="{DB55AF60-BDA4-4028-8F6E-2FC67D12B1C3}" name="Description"/>
    <tableColumn id="16" xr3:uid="{03CAE0A5-5B5A-4E8B-AA6E-9949730D1BB6}" name="TRaC water release depth (m)" dataDxfId="787"/>
    <tableColumn id="3" xr3:uid="{9A76505C-E8D9-4E4E-AE75-C6EF014F99CD}" name="Release point"/>
    <tableColumn id="17" xr3:uid="{C7EFA821-27F7-44F3-B4A3-2B36B94BF781}" name="Mean effluent flow rate (m3/s)"/>
    <tableColumn id="18" xr3:uid="{C157483C-5C20-4E0C-AB1D-7FED327DE8BE}" name="Max effluent flow rate (m3/s)"/>
    <tableColumn id="23" xr3:uid="{3D4E8885-89EE-4E30-9100-DB039231BD32}" name="Sewer factor (%)"/>
    <tableColumn id="4" xr3:uid="{113AA139-4284-46E9-BCC7-31EBD99D246A}" name="Substance"/>
    <tableColumn id="19" xr3:uid="{E7B6F235-57EF-421F-BE54-2136712F00F1}" name="Release conc (ug/l)"/>
    <tableColumn id="11" xr3:uid="{F2AD49FF-EB0F-45DE-B239-E6959F6C9486}" name="Max release conc (ug/l)"/>
    <tableColumn id="5" xr3:uid="{57331688-1BB8-49FD-BAF8-341ABA366F30}" name="Annual Average Background conc (ug/l)" dataDxfId="786"/>
    <tableColumn id="8" xr3:uid="{510C57AE-3080-404F-8518-A4FD438EFB3A}" name="Annual EQS (ug/l)" dataDxfId="785">
      <calculatedColumnFormula>IFERROR(VLOOKUP(TRACTest53924[[#This Row],[Substance]],SubstancesW!$B$6:$U$178,SubstancesW!$L$4,FALSE),"")</calculatedColumnFormula>
    </tableColumn>
    <tableColumn id="9" xr3:uid="{08D7578F-FFD2-4481-8D44-A799EB528186}" name="EVF (annual)" dataDxfId="784">
      <calculatedColumnFormula>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calculatedColumnFormula>
    </tableColumn>
    <tableColumn id="21" xr3:uid="{EE19922A-413B-4516-B648-2D8535F1AD10}" name="MAC EQS (ug/l)" dataDxfId="783">
      <calculatedColumnFormula>IFERROR(VLOOKUP(TRACTest53924[[#This Row],[Substance]],SubstancesW!$B$6:$U$168,SubstancesW!$M$4,FALSE),"N/A")</calculatedColumnFormula>
    </tableColumn>
    <tableColumn id="13" xr3:uid="{3FC0AF2C-F40A-45D6-B1A8-81ACAC28CAD1}" name="EVF (max)" dataDxfId="782">
      <calculatedColumnFormula>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calculatedColumnFormula>
    </tableColumn>
    <tableColumn id="14" xr3:uid="{B7A489A9-BEAA-4C5A-9EA2-4DE4EAE619EF}" name="Allowable EVF" dataDxfId="781">
      <calculatedColumnFormula>IF(ISNUMBER(TRACTest53924[[#This Row],[TRaC water release depth (m)]]),(IF(TRACTest53924[[#This Row],[TRaC water release depth (m)]]&lt;3.5,TRACTest53924[[#This Row],[TRaC water release depth (m)]],IF(TRACTest53924[[#This Row],[TRaC water release depth (m)]]&gt;=3.5,3.5,"error in depth"))),"Please add a water release depth in the third column")</calculatedColumnFormula>
    </tableColumn>
    <tableColumn id="15" xr3:uid="{E66E3782-F04C-4EEB-BB5A-7281A7BF4BE8}" name="Test 5" dataDxfId="780">
      <calculatedColumnFormula>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calculatedColumnFormula>
    </tableColumn>
  </tableColumns>
  <tableStyleInfo name="TableStyleMedium12" showFirstColumn="0" showLastColumn="0" showRowStripes="1" showColumnStripes="0"/>
</table>
</file>

<file path=xl/tables/table9.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4" xr:uid="{95F06BC0-AFB0-4489-AFCC-C9E0713F1062}" name="SigLoadTest14025" displayName="SigLoadTest14025" ref="C4:H9" totalsRowShown="0" headerRowDxfId="779" dataDxfId="778">
  <autoFilter ref="C4:H9" xr:uid="{00000000-0009-0000-0100-000027000000}">
    <filterColumn colId="0" hiddenButton="1"/>
    <filterColumn colId="1" hiddenButton="1"/>
    <filterColumn colId="2" hiddenButton="1"/>
    <filterColumn colId="3" hiddenButton="1"/>
    <filterColumn colId="4" hiddenButton="1"/>
    <filterColumn colId="5" hiddenButton="1"/>
  </autoFilter>
  <tableColumns count="6">
    <tableColumn id="1" xr3:uid="{DB092A64-76FF-4ED5-B6AF-18217D5345E7}" name="Type of water body" dataDxfId="777"/>
    <tableColumn id="2" xr3:uid="{28F50957-6ED4-489A-AC34-42E3A06A1A7D}" name="Description" dataDxfId="776"/>
    <tableColumn id="3" xr3:uid="{CB20D47C-4F4B-4C09-B510-1DF2B390BC99}" name="Substance" dataDxfId="775"/>
    <tableColumn id="4" xr3:uid="{83E51CE2-52E2-4DD5-9D82-9CA1980E10DE}" name="Annual rate (kg/yr)" dataDxfId="774"/>
    <tableColumn id="5" xr3:uid="{F433F01D-5A07-4CA6-B621-B406A1D7E395}" name="Significant load (PHS only) kg" dataDxfId="773"/>
    <tableColumn id="6" xr3:uid="{5A0D660E-9C36-43D6-996D-A437118698C5}" name="Significant load test" dataDxfId="772"/>
  </tableColumns>
  <tableStyleInfo name="TableStyleMedium12" showFirstColumn="0" showLastColumn="0" showRowStripes="1" showColumnStripes="0"/>
</table>
</file>

<file path=xl/tables/table10.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6" xr:uid="{8EEC2591-E80F-46F0-96AB-74305BA6F74F}" name="_Air74227" displayName="_Air74227" ref="C4:J95" totalsRowShown="0" headerRowDxfId="767" dataDxfId="766">
  <autoFilter ref="C4:J95" xr:uid="{00000000-0009-0000-0100-000029000000}">
    <filterColumn colId="0" hiddenButton="1"/>
    <filterColumn colId="1" hiddenButton="1"/>
    <filterColumn colId="2" hiddenButton="1"/>
    <filterColumn colId="3" hiddenButton="1"/>
    <filterColumn colId="4" hiddenButton="1"/>
    <filterColumn colId="5" hiddenButton="1"/>
    <filterColumn colId="6" hiddenButton="1"/>
    <filterColumn colId="7" hiddenButton="1"/>
  </autoFilter>
  <tableColumns count="8">
    <tableColumn id="10" xr3:uid="{E0F2B9BA-CD54-4D0A-8899-4A5553547C7C}" name="Number" dataDxfId="765"/>
    <tableColumn id="1" xr3:uid="{934FDDFF-7E19-4E44-9DF5-DFD163702A9A}" name="Substance" dataDxfId="764"/>
    <tableColumn id="2" xr3:uid="{8EF17BCE-A7C7-46D8-A14E-04F31C5D8EE4}" name="Long term EAL (ug/m3)" dataDxfId="763">
      <calculatedColumnFormula>IFERROR(VLOOKUP(_Air74227[[#This Row],[Substance]],SubstancesA!$B$7:$V$114,2,FALSE),"")</calculatedColumnFormula>
    </tableColumn>
    <tableColumn id="3" xr3:uid="{2CDBACFB-FD23-4A8F-9B3D-1BBD85F86B38}" name="Long term PC (ug/m3)" dataDxfId="762"/>
    <tableColumn id="4" xr3:uid="{7F7E9D01-9036-4B9D-939A-B1D84825FCF9}" name="Long term modelled PC" dataDxfId="761"/>
    <tableColumn id="5" xr3:uid="{AB166314-310F-4387-B007-EABB31DE9BAD}" name="Short term EAL (ug/m3)" dataDxfId="760">
      <calculatedColumnFormula>IFERROR(VLOOKUP(_Air74227[[#This Row],[Substance]],SubstancesA!$B$7:$V$114,3,FALSE),"")</calculatedColumnFormula>
    </tableColumn>
    <tableColumn id="6" xr3:uid="{8F582AC3-9B27-46F5-B4A9-D666B9734294}" name="Short term PC (ug/m3)" dataDxfId="759"/>
    <tableColumn id="8" xr3:uid="{A72DA6F9-290E-48A9-8E1E-A3B80D6B124F}" name="Short term modelled PC" dataDxfId="758"/>
  </tableColumns>
  <tableStyleInfo name="TableStyleMedium12" showFirstColumn="0" showLastColumn="0" showRowStripes="1" showColumnStripes="0"/>
</table>
</file>

<file path=xl/tables/table1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7" xr:uid="{25FD042C-244E-4EF9-99E8-1D63F3829509}" name="_Air7354328" displayName="_Air7354328" ref="C4:L98" totalsRowShown="0" headerRowDxfId="757" dataDxfId="756">
  <autoFilter ref="C4:L98" xr:uid="{00000000-0009-0000-0100-00002A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autoFilter>
  <tableColumns count="10">
    <tableColumn id="10" xr3:uid="{CBDA52B8-0BBE-429B-AB63-919C85D41C85}" name="Number"/>
    <tableColumn id="1" xr3:uid="{C4E986F8-6C5A-42CD-8CA4-D8B040851ECF}" name="Substance"/>
    <tableColumn id="2" xr3:uid="{E10BD63B-F37F-4C1A-92A8-A1D5AD2E199E}" name="Long term EAL (ug/m3)" dataDxfId="755">
      <calculatedColumnFormula>IF(_Air7354328[[#This Row],[Substance]]&lt;&gt;"",(IFERROR(VLOOKUP("*"&amp;'Reference information'!$E$14&amp;"*"&amp;_Air7354328[[#This Row],[Substance]],SubstancesA,3,FALSE),"")),"")</calculatedColumnFormula>
    </tableColumn>
    <tableColumn id="3" xr3:uid="{47B66157-B8EE-4D45-8DE5-B37E658A6616}" name="Long term PC (ug/m3)" dataDxfId="754"/>
    <tableColumn id="4" xr3:uid="{2A2A1708-9DAD-4C8A-8461-B5529B384858}" name="%PC of EAL (long term)" dataDxfId="753">
      <calculatedColumnFormula>IFERROR(_Air7354328[[#This Row],[Long term PC (ug/m3)]]/_Air7354328[[#This Row],[Long term EAL (ug/m3)]],"")</calculatedColumnFormula>
    </tableColumn>
    <tableColumn id="7" xr3:uid="{2BD10513-0865-4828-8813-1A7D702A01DC}" name="&gt;1% of EAL? (long term)" dataDxfId="752">
      <calculatedColumnFormula>IF(ISNUMBER(_Air7354328[[#This Row],[%PC of EAL (long term)]]),IF(_Air7354328[[#This Row],[%PC of EAL (long term)]]&gt;0.01,"fail","pass"),"")</calculatedColumnFormula>
    </tableColumn>
    <tableColumn id="5" xr3:uid="{238AA4FA-1785-46B5-9AA5-567B7B27554D}" name="Short term EAL (ug/m3)" dataDxfId="751">
      <calculatedColumnFormula>IFERROR(VLOOKUP(_Air7354328[[#This Row],[Substance]],_Air74227[[Substance]:[Short term PC (ug/m3)]],5,FALSE),"")</calculatedColumnFormula>
    </tableColumn>
    <tableColumn id="6" xr3:uid="{2126120E-07A7-4F05-B670-1F461AE29752}" name="Short term PC (ug/m3)" dataDxfId="750"/>
    <tableColumn id="8" xr3:uid="{2C8E4952-7583-4F82-B5F3-D31B361B8217}" name="%PC of EAL (short term)" dataDxfId="749">
      <calculatedColumnFormula>IFERROR(_Air7354328[[#This Row],[Short term PC (ug/m3)]]/_Air7354328[[#This Row],[Short term EAL (ug/m3)]],"")</calculatedColumnFormula>
    </tableColumn>
    <tableColumn id="9" xr3:uid="{22ECC555-755E-4DD7-8D44-C70DDCB35EA6}" name="&gt;10% of EAL? (short term)" dataDxfId="748">
      <calculatedColumnFormula>IF(ISNUMBER(_Air7354328[[#This Row],[%PC of EAL (short term)]]),IF(_Air7354328[[#This Row],[%PC of EAL (short term)]]&gt;0.1,"fail","pass"),"")</calculatedColumnFormula>
    </tableColumn>
  </tableColumns>
  <tableStyleInfo name="TableStyleMedium12" showFirstColumn="0" showLastColumn="0" showRowStripes="1" showColumnStripes="0"/>
</table>
</file>

<file path=xl/tables/table12.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4" xr:uid="{B3641095-5945-4C06-84F4-2544B37F58AB}" name="_Air735364435" displayName="_Air735364435" ref="C4:O99" totalsRowShown="0" headerRowDxfId="747" dataDxfId="746">
  <autoFilter ref="C4:O99" xr:uid="{00000000-0009-0000-0100-00002B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autoFilter>
  <tableColumns count="13">
    <tableColumn id="10" xr3:uid="{E20C6075-E59F-4183-8ECA-A7D92592396C}" name="Number" dataDxfId="745"/>
    <tableColumn id="1" xr3:uid="{9FE77F2B-5C18-4482-9941-593339BE9A7A}" name="Substance" dataDxfId="744"/>
    <tableColumn id="2" xr3:uid="{A22DE113-8EF3-4076-8BBC-BE545DF7147F}" name="Long term EAL (ug/m3)" dataDxfId="743">
      <calculatedColumnFormula>IF(_Air735364435[[#This Row],[Substance]]&lt;&gt;"",(IFERROR(VLOOKUP("*"&amp;'Reference information'!$E$14&amp;"*"&amp;_Air735364435[[#This Row],[Substance]],SubstancesA,3,FALSE),"")),"")</calculatedColumnFormula>
    </tableColumn>
    <tableColumn id="3" xr3:uid="{A2239346-F109-4240-BD21-6A3A8A1F30BB}" name="Long term PC (ug/m3)" dataDxfId="742"/>
    <tableColumn id="12" xr3:uid="{CBEA8FA7-A015-41B5-811B-79A42EF0B971}" name="Air Background conc (ug/m3)" dataDxfId="741"/>
    <tableColumn id="4" xr3:uid="{1F70461F-02A7-449E-90DD-304DD3B59D8C}" name="%PC of headroom (long term)" dataDxfId="740">
      <calculatedColumnFormula>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calculatedColumnFormula>
    </tableColumn>
    <tableColumn id="13" xr3:uid="{46424B8E-281D-4167-B6C3-7EAA0A26423E}" name="PEC Long term (µg/m3)" dataDxfId="739">
      <calculatedColumnFormula>IF(_Air735364435[[#This Row],[Substance]]&lt;&gt;"",SUM(_Air735364435[[#This Row],[Long term PC (ug/m3)]],_Air735364435[[#This Row],[Air Background conc (ug/m3)]]),"")</calculatedColumnFormula>
    </tableColumn>
    <tableColumn id="14" xr3:uid="{B866528D-D718-42A5-BFBD-E2F1A5AA4807}" name="%PEC of EAL% (Long term)" dataDxfId="738">
      <calculatedColumnFormula>IFERROR(_Air735364435[[#This Row],[PEC Long term (µg/m3)]]/_Air735364435[[#This Row],[Long term EAL (ug/m3)]],"")</calculatedColumnFormula>
    </tableColumn>
    <tableColumn id="7" xr3:uid="{0A295838-2B27-46EF-8BC6-2B4620EE4750}" name="%PEC of EAL&gt;70%? (long term)" dataDxfId="737">
      <calculatedColumnFormula>IF(ISNUMBER(_Air735364435[[#This Row],[%PEC of EAL% (Long term)]]),IF(_Air735364435[[#This Row],[%PEC of EAL% (Long term)]]&gt;=0.7,"fail","pass"),"")</calculatedColumnFormula>
    </tableColumn>
    <tableColumn id="5" xr3:uid="{606D8D87-1204-4479-863F-41AF75BAEF97}" name="Short term EAL (ug/m3)" dataDxfId="736">
      <calculatedColumnFormula>IF(_Air735364435[[#This Row],[Substance]]&lt;&gt;"",(IFERROR(VLOOKUP("*"&amp;'Reference information'!$E$14&amp;"*"&amp;_Air735364435[[#This Row],[Substance]],SubstancesA,4,FALSE),"")),"")</calculatedColumnFormula>
    </tableColumn>
    <tableColumn id="6" xr3:uid="{18391F38-A066-490A-AD56-54F5314477BF}" name="Short term PC (ug/m3)" dataDxfId="735"/>
    <tableColumn id="11" xr3:uid="{09C40756-5E20-4337-956B-7CE18944E8C1}" name=" %PC of the EAL-2*background" dataDxfId="734">
      <calculatedColumnFormula>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calculatedColumnFormula>
    </tableColumn>
    <tableColumn id="9" xr3:uid="{A03C4905-A5BE-4AEE-927B-785F1CEBC40F}" name="%PC of headroom &gt;=20%? (short term)" dataDxfId="733">
      <calculatedColumnFormula>IF(ISNUMBER(_Air735364435[[#This Row],[ %PC of the EAL-2*background]]),IF(_Air735364435[[#This Row],[ %PC of the EAL-2*background]]&gt;=0.2,"fail",IF(_Air735364435[[#This Row],[ %PC of the EAL-2*background]]&lt;0,"fail","pass")),"")</calculatedColumnFormula>
    </tableColumn>
  </tableColumns>
  <tableStyleInfo name="TableStyleMedium12" showFirstColumn="0" showLastColumn="0" showRowStripes="1" showColumnStripes="0"/>
</table>
</file>

<file path=xl/tables/table13.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6" xr:uid="{F9ED3909-3AB3-4D25-8421-CCB0B61B4DCF}" name="_Air735363724637" displayName="_Air735363724637" ref="C4:G198" totalsRowShown="0" headerRowDxfId="732" dataDxfId="731">
  <autoFilter ref="C4:G198" xr:uid="{00000000-0009-0000-0100-00002D000000}">
    <filterColumn colId="0" hiddenButton="1"/>
    <filterColumn colId="1" hiddenButton="1"/>
    <filterColumn colId="2" hiddenButton="1"/>
    <filterColumn colId="3" hiddenButton="1"/>
    <filterColumn colId="4" hiddenButton="1"/>
  </autoFilter>
  <tableColumns count="5">
    <tableColumn id="10" xr3:uid="{772262CA-6E7A-49E2-AB2A-EC2DFE200F47}" name="Number"/>
    <tableColumn id="1" xr3:uid="{AD8F0590-36AB-4066-AA88-9685F0901624}" name="Substance"/>
    <tableColumn id="2" xr3:uid="{ADB6DFD0-5A36-4849-9949-94C0D744621B}" name="Annual rate (tonne/yr))" dataDxfId="730"/>
    <tableColumn id="3" xr3:uid="{0E03C088-A22E-42DF-B828-36D7E6F39C71}" name="POCP value per tonne" dataDxfId="729"/>
    <tableColumn id="12" xr3:uid="{85F211AD-22BD-4295-8E76-870EF0A2E4D6}" name="POCP" dataDxfId="728"/>
  </tableColumns>
  <tableStyleInfo name="TableStyleMedium12" showFirstColumn="0" showLastColumn="0" showRowStripes="1" showColumnStripes="0"/>
</table>
</file>

<file path=xl/tables/table14.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5" xr:uid="{E3402EB4-BB30-433F-BED7-85DD87DF0171}" name="_Air73536374536" displayName="_Air73536374536" ref="C4:G98" totalsRowShown="0" headerRowDxfId="727" dataDxfId="726">
  <autoFilter ref="C4:G98" xr:uid="{00000000-0009-0000-0100-00002C000000}">
    <filterColumn colId="0" hiddenButton="1"/>
    <filterColumn colId="1" hiddenButton="1"/>
    <filterColumn colId="2" hiddenButton="1"/>
    <filterColumn colId="3" hiddenButton="1"/>
    <filterColumn colId="4" hiddenButton="1"/>
  </autoFilter>
  <tableColumns count="5">
    <tableColumn id="10" xr3:uid="{6237D64B-02A5-4420-91DB-DA8C66132B9D}" name="Number"/>
    <tableColumn id="1" xr3:uid="{26E17CFD-A377-4F41-8A3F-F48F09FE3818}" name="Substance"/>
    <tableColumn id="2" xr3:uid="{55065183-56D1-4BF3-BA9D-05E97A9E157E}" name="%PC of EAL (long term)" dataDxfId="725"/>
    <tableColumn id="3" xr3:uid="{774FFE8B-C1C3-4C33-BFBF-2230F8D07895}" name="Insignificant?" dataDxfId="724">
      <calculatedColumnFormula>IF(ISNUMBER(_Air73536374536[[#This Row],[%PC of EAL (long term)]]),IF(_Air73536374536[[#This Row],[%PC of EAL (long term)]]&gt;1,"No","Yes"),"")</calculatedColumnFormula>
    </tableColumn>
    <tableColumn id="12" xr3:uid="{24EF1B70-EBDC-4BAD-BD27-DDB25DE17CFA}" name="Commentary" dataDxfId="723"/>
  </tableColumns>
  <tableStyleInfo name="TableStyleMedium12" showFirstColumn="0" showLastColumn="0" showRowStripes="1" showColumnStripes="0"/>
</table>
</file>

<file path=xl/tables/table15.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9" xr:uid="{078307AC-A642-4DEA-BBCF-2D8598C8936A}" name="BATAEL14750" displayName="BATAEL14750" ref="C4:S18" totalsRowShown="0" headerRowDxfId="722" dataDxfId="721">
  <autoFilter ref="C4:S18" xr:uid="{00000000-0009-0000-0100-00002E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7" xr3:uid="{DB8D28C0-D74C-4984-BC89-8902EA2E138B}" name="Sector"/>
    <tableColumn id="22" xr3:uid="{EE9B65FA-F234-4040-B8F3-22F43EB98E90}" name="Air/Water?"/>
    <tableColumn id="1" xr3:uid="{91AD8119-4A73-488A-9E12-E1143AF9DA3A}" name="Release point code"/>
    <tableColumn id="4" xr3:uid="{9D648E71-174F-4E8B-8175-01F81C58C5A4}" name="Substance"/>
    <tableColumn id="2" xr3:uid="{B025E1BB-09CB-42AC-8F28-D9E0FE215238}" name="Long term conc (ug/l)"/>
    <tableColumn id="3" xr3:uid="{508499D2-FCB5-4C73-8BC5-12AEBD5675AF}" name="Short term conc (ug/l)"/>
    <tableColumn id="18" xr3:uid="{6C7BF26B-CCE9-4B54-83A5-2B204B8F946F}" name="Product / sub-sector" dataDxfId="720"/>
    <tableColumn id="5" xr3:uid="{15B1501A-8BB2-4116-B998-FF218C2E66F0}" name="Sub-Product / sub sub-sector" dataDxfId="719"/>
    <tableColumn id="14" xr3:uid="{94A48273-CE70-4B46-846A-BEAE1E59A73B}" name="Plant type" dataDxfId="718"/>
    <tableColumn id="15" xr3:uid="{E9CEF2F6-F445-4A48-B642-02799720D856}" name="Plant age" dataDxfId="717"/>
    <tableColumn id="21" xr3:uid="{F3E29D56-8ACF-4CE9-927A-2C7A0B54AD7B}" name="Fuel type" dataDxfId="716"/>
    <tableColumn id="20" xr3:uid="{0BE595F4-D880-4862-A2AF-B137357A6511}" name="Plant capacity" dataDxfId="715"/>
    <tableColumn id="19" xr3:uid="{9535C83F-84BD-45E1-AD3F-08CC1ED893AB}" name="Emission Source" dataDxfId="714"/>
    <tableColumn id="11" xr3:uid="{F8DFD081-1C8A-4FE5-94BF-0703ABBD86DD}" name="BAT" dataDxfId="713"/>
    <tableColumn id="9" xr3:uid="{77AB4190-A344-4F7D-AFFA-B0085012C06D}" name="BAT-AEL units" dataDxfId="712"/>
    <tableColumn id="6" xr3:uid="{02A300A2-9388-4053-9FB9-4A1E239BEB48}" name="BAT-AEL lower value" dataDxfId="711"/>
    <tableColumn id="12" xr3:uid="{4A2E5350-9EDB-42E5-918A-21C174EE850D}" name="BAT-AEL upper value" dataDxfId="710"/>
  </tableColumns>
  <tableStyleInfo name="TableStyleMedium12" showFirstColumn="0" showLastColumn="0" showRowStripes="1" showColumnStripes="0"/>
</table>
</file>

<file path=xl/tables/table16.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53" xr:uid="{A2452C59-70F3-4C5F-AB72-6A7161ECCDEF}" name="Rawm14952" displayName="Rawm14952" ref="B7:E8" totalsRowShown="0" headerRowDxfId="705" dataDxfId="704" tableBorderDxfId="703">
  <tableColumns count="4">
    <tableColumn id="1" xr3:uid="{8CF30B56-E5D6-4397-8F6F-82D1DAEA2B37}" name="Number" dataDxfId="702"/>
    <tableColumn id="2" xr3:uid="{E10A7AF2-2738-4409-BF78-73A1D81AF1C2}" name="Material" dataDxfId="701"/>
    <tableColumn id="3" xr3:uid="{10F0B686-9B8B-4225-8B45-0C5FC486CA13}" name="Annual consumption" dataDxfId="700"/>
    <tableColumn id="4" xr3:uid="{AF0D488A-F249-446A-8B03-DA39C1982065}" name="Units" dataDxfId="699"/>
  </tableColumns>
  <tableStyleInfo name="TableStyleMedium2" showFirstColumn="0" showLastColumn="0" showRowStripes="1" showColumnStripes="0"/>
</table>
</file>

<file path=xl/tables/table17.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7" xr:uid="{00000000-000C-0000-FFFF-FFFF20000000}" name="Energy148" displayName="Energy148" ref="B7:K9" totalsRowShown="0" headerRowDxfId="669" dataDxfId="668" tableBorderDxfId="667">
  <tableColumns count="10">
    <tableColumn id="1" xr3:uid="{00000000-0010-0000-2000-000001000000}" name="Number" dataDxfId="666">
      <calculatedColumnFormula>B7+1</calculatedColumnFormula>
    </tableColumn>
    <tableColumn id="2" xr3:uid="{00000000-0010-0000-2000-000002000000}" name="Energy source" dataDxfId="665"/>
    <tableColumn id="3" xr3:uid="{00000000-0010-0000-2000-000003000000}" name="Direct/Indirect emissions" dataDxfId="664"/>
    <tableColumn id="4" xr3:uid="{00000000-0010-0000-2000-000004000000}" name="Delivered MWh/yr" dataDxfId="663"/>
    <tableColumn id="5" xr3:uid="{00000000-0010-0000-2000-000005000000}" name="Conversion factor" dataDxfId="662"/>
    <tableColumn id="6" xr3:uid="{00000000-0010-0000-2000-000006000000}" name="User conv factor" dataDxfId="661"/>
    <tableColumn id="7" xr3:uid="{00000000-0010-0000-2000-000007000000}" name="Primary MWh/yr" dataDxfId="660"/>
    <tableColumn id="8" xr3:uid="{00000000-0010-0000-2000-000008000000}" name="CO2 factor" dataDxfId="659"/>
    <tableColumn id="9" xr3:uid="{00000000-0010-0000-2000-000009000000}" name="User CO2 factor" dataDxfId="658"/>
    <tableColumn id="10" xr3:uid="{00000000-0010-0000-2000-00000A000000}" name="CO2 tonne/yr" dataDxfId="657"/>
  </tableColumns>
  <tableStyleInfo name="TableStyleMedium2" showFirstColumn="0" showLastColumn="0" showRowStripes="1" showColumnStripes="0"/>
</table>
</file>

<file path=xl/tables/table18.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8" xr:uid="{00000000-000C-0000-FFFF-FFFF21000000}" name="Rawm149" displayName="Rawm149" ref="B7:E9" totalsRowShown="0" headerRowDxfId="656" dataDxfId="655" tableBorderDxfId="654">
  <tableColumns count="4">
    <tableColumn id="1" xr3:uid="{00000000-0010-0000-2100-000001000000}" name="Number" dataDxfId="653">
      <calculatedColumnFormula>B7+1</calculatedColumnFormula>
    </tableColumn>
    <tableColumn id="2" xr3:uid="{00000000-0010-0000-2100-000002000000}" name="Material" dataDxfId="652"/>
    <tableColumn id="3" xr3:uid="{00000000-0010-0000-2100-000003000000}" name="Annual consumption" dataDxfId="651"/>
    <tableColumn id="4" xr3:uid="{00000000-0010-0000-2100-000004000000}" name="Units" dataDxfId="650"/>
  </tableColumns>
  <tableStyleInfo name="TableStyleMedium2" showFirstColumn="0" showLastColumn="0" showRowStripes="1" showColumnStripes="0"/>
</table>
</file>

<file path=xl/tables/table19.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 xr:uid="{84EB45D7-1EDA-4266-AD04-A7A9E7EE575E}" name="Waste150" displayName="Waste150" ref="B7:F9" totalsRowShown="0" headerRowDxfId="649" tableBorderDxfId="648">
  <tableColumns count="5">
    <tableColumn id="1" xr3:uid="{38D6D6E9-3B30-425E-AB8B-DFF7DD381E92}" name="Number" dataDxfId="647">
      <calculatedColumnFormula>B7+1</calculatedColumnFormula>
    </tableColumn>
    <tableColumn id="2" xr3:uid="{18E81086-2B65-4922-8E8F-3C8064904D34}" name="Waste stream" dataDxfId="646"/>
    <tableColumn id="3" xr3:uid="{704990C6-BF2E-404D-8872-6684F774A9EF}" name="Category of waste" dataDxfId="645"/>
    <tableColumn id="4" xr3:uid="{FD2F0386-5304-4025-9518-F313F9BB952F}" name="Mass (t/yr)" dataDxfId="644"/>
    <tableColumn id="5" xr3:uid="{F0CE6E0D-07D2-46C2-ADC7-865F2D545A5D}" name="Disposal/Recovery option" dataDxfId="643"/>
  </tableColumns>
  <tableStyleInfo name="TableStyleMedium2" showFirstColumn="0" showLastColumn="0" showRowStripes="1" showColumnStripes="0"/>
</table>
</file>

<file path=xl/tables/table20.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28" xr:uid="{00000000-000C-0000-FFFF-FFFF23000000}" name="RivTest129" displayName="RivTest129" ref="C4:Q5" totalsRowShown="0" headerRowDxfId="642" dataDxfId="641">
  <autoFilter ref="C4:Q5" xr:uid="{00000000-0009-0000-0100-00001C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autoFilter>
  <tableColumns count="15">
    <tableColumn id="10" xr3:uid="{00000000-0010-0000-2300-00000A000000}" name="Type of water body" dataDxfId="640"/>
    <tableColumn id="11" xr3:uid="{00000000-0010-0000-2300-00000B000000}" name="Description" dataDxfId="639"/>
    <tableColumn id="12" xr3:uid="{00000000-0010-0000-2300-00000C000000}" name="Freshwater Q95 flowrate (m3/s)" dataDxfId="638"/>
    <tableColumn id="9" xr3:uid="{00000000-0010-0000-2300-000009000000}" name="Release point" dataDxfId="637"/>
    <tableColumn id="13" xr3:uid="{00000000-0010-0000-2300-00000D000000}" name="Mean effluent flow rate (m3/s)" dataDxfId="636"/>
    <tableColumn id="14" xr3:uid="{00000000-0010-0000-2300-00000E000000}" name="Max effluent flow rate (m3/s)" dataDxfId="635"/>
    <tableColumn id="15" xr3:uid="{00000000-0010-0000-2300-00000F000000}" name="Sewer factor (%)" dataDxfId="634"/>
    <tableColumn id="1" xr3:uid="{00000000-0010-0000-2300-000001000000}" name="Substance" dataDxfId="633"/>
    <tableColumn id="2" xr3:uid="{00000000-0010-0000-2300-000002000000}" name="Release conc  (ug/l)" dataDxfId="632"/>
    <tableColumn id="3" xr3:uid="{00000000-0010-0000-2300-000003000000}" name="Annual EQS (ug/l)" dataDxfId="631">
      <calculatedColumnFormula>IF(RivTest129[[#This Row],[Substance]]&lt;&gt;"",(IFERROR(VLOOKUP("*"&amp;'Reference information'!$E$14&amp;"*"&amp;RivTest129[[#This Row],[Substance]],SubstancesW!$A$6:$U$168,SubstancesW!$M$4,FALSE),"")),"")</calculatedColumnFormula>
    </tableColumn>
    <tableColumn id="4" xr3:uid="{00000000-0010-0000-2300-000004000000}" name="Test 1: Release conc &lt;10% EQS avg" dataDxfId="630">
      <calculatedColumnFormula>IFERROR(IF(RivTest129[[#This Row],[Release conc  (ug/l)]]/RivTest129[[#This Row],[Annual EQS (ug/l)]]&lt;0.1,"Pass",IF(RivTest129[[#This Row],[Release conc  (ug/l)]]/RivTest129[[#This Row],[Annual EQS (ug/l)]]&gt;=0.1,"Fail","some error")),"")</calculatedColumnFormula>
    </tableColumn>
    <tableColumn id="5" xr3:uid="{00000000-0010-0000-2300-000005000000}" name="Max release conc (ug/l)" dataDxfId="629"/>
    <tableColumn id="6" xr3:uid="{00000000-0010-0000-2300-000006000000}" name="MAC (ug/l)" dataDxfId="628">
      <calculatedColumnFormula>IFERROR(VLOOKUP(RivTest129[[#This Row],[Substance]],SubstancesW!$B$6:$U$168,SubstancesW!$K$4,FALSE),"N/A")</calculatedColumnFormula>
    </tableColumn>
    <tableColumn id="7" xr3:uid="{00000000-0010-0000-2300-000007000000}" name="Test: Release conc &lt;10% EQS max" dataDxfId="627">
      <calculatedColumnFormula>IF(RivTest129[[#This Row],[MAC (ug/l)]]&gt;0,IFERROR(IF(RivTest129[[#This Row],[Max release conc (ug/l)]]/RivTest129[[#This Row],[MAC (ug/l)]]&lt;0.1,"Pass",IF(RivTest129[[#This Row],[Max release conc (ug/l)]]/RivTest129[[#This Row],[MAC (ug/l)]]&gt;=0.1,"Fail","some error")),""),"N/A")</calculatedColumnFormula>
    </tableColumn>
    <tableColumn id="8" xr3:uid="{00000000-0010-0000-2300-000008000000}" name="Comments" dataDxfId="626"/>
  </tableColumns>
  <tableStyleInfo name="TableStyleMedium12" showFirstColumn="0" showLastColumn="0" showRowStripes="1" showColumnStripes="0"/>
</table>
</file>

<file path=xl/tables/table2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1" xr:uid="{60CB153C-CBCC-4E01-9908-3BAB772B22D4}" name="RivTest230182" displayName="RivTest230182" ref="C4:U5" totalsRowShown="0" headerRowDxfId="625" headerRowBorderDxfId="623" tableBorderDxfId="624" totalsRowBorderDxfId="622">
  <autoFilter ref="C4:U5" xr:uid="{60CB153C-CBCC-4E01-9908-3BAB772B22D4}"/>
  <tableColumns count="19">
    <tableColumn id="1" xr3:uid="{4850CB59-B83C-4DB2-A348-29C3AA955D7E}" name="Type of water body"/>
    <tableColumn id="2" xr3:uid="{F25338A6-CCB2-4490-A76C-ADD4D96A9A9C}" name="Description"/>
    <tableColumn id="12" xr3:uid="{5ABA2381-B4CE-4A95-886A-996DEBB6875F}" name="Freshwater Q95 flowrate (m3/s)"/>
    <tableColumn id="3" xr3:uid="{900B5890-74F0-4063-BA8C-18C5B9189FA6}" name="Release point"/>
    <tableColumn id="17" xr3:uid="{05877E31-BBDF-4EC4-9AAF-2F68BF878F9E}" name="Mean effluent flow rate (m3/s)"/>
    <tableColumn id="18" xr3:uid="{3A46542E-68F5-4ADB-8F7E-225125B77905}" name="Max effluent flow rate (m3/s)"/>
    <tableColumn id="4" xr3:uid="{D096966A-C814-4E40-9517-E9BDED3AE5F2}" name="Substance"/>
    <tableColumn id="16" xr3:uid="{A905432F-AA1D-4DD5-93EC-70139D881829}" name="Release conc (ug/l)"/>
    <tableColumn id="19" xr3:uid="{1CFFB2EF-645D-4704-962A-E9DC957C9502}" name="Max release conc (ug/l)"/>
    <tableColumn id="5" xr3:uid="{AD77CB17-8E9C-44CC-AFF3-1A88AE45EBE3}" name="Annual EQS (ug/l)" dataDxfId="621">
      <calculatedColumnFormula>IFERROR(VLOOKUP(RivTest230182[[#This Row],[Substance]],SubstancesW!$B$6:$U$178,SubstancesW!$L$4,FALSE),"")</calculatedColumnFormula>
    </tableColumn>
    <tableColumn id="6" xr3:uid="{D2E6A84C-A19A-4181-86AA-C88E68838040}" name="PC (ug/l)" dataDxfId="620">
      <calculatedColumnFormula>IFERROR((RivTest230182[[#This Row],[Release conc (ug/l)]]*RivTest230182[[#This Row],[Mean effluent flow rate (m3/s)]])/(RivTest230182[[#This Row],[Mean effluent flow rate (m3/s)]]+RivTest230182[[#This Row],[Freshwater Q95 flowrate (m3/s)]]),"")</calculatedColumnFormula>
    </tableColumn>
    <tableColumn id="7" xr3:uid="{2EB585BC-E1D8-4D69-AECF-22BDBBEA3405}" name="Modelled PC (ug/l)" dataDxfId="619"/>
    <tableColumn id="8" xr3:uid="{1B3DACC2-E58F-4F08-86F0-FAFA4E5A3D8C}" name="%PC of EQS%" dataDxfId="618">
      <calculatedColumnFormula>IF(ISNUMBER(RivTest230182[[#This Row],[Modelled PC (ug/l)]]),IFERROR((RivTest230182[[#This Row],[Modelled PC (ug/l)]]/RivTest230182[[#This Row],[Annual EQS (ug/l)]]),""),IFERROR(RivTest230182[[#This Row],[PC (ug/l)]]/RivTest230182[[#This Row],[Annual EQS (ug/l)]],""))</calculatedColumnFormula>
    </tableColumn>
    <tableColumn id="9" xr3:uid="{F756BD4C-817B-48A0-9413-2270E4B0F432}" name="Test 2: PC&lt;4% of EQS?" dataDxfId="617">
      <calculatedColumnFormula>IF(ISNUMBER(RivTest230182[[#This Row],[%PC of EQS%]]),IF(RivTest230182[[#This Row],[%PC of EQS%]]&gt;0.04,"fail", "pass"),"")</calculatedColumnFormula>
    </tableColumn>
    <tableColumn id="10" xr3:uid="{CBDD1579-E2D0-458B-889E-25464E4B2151}" name="MAC EQS (ug/l)" dataDxfId="616">
      <calculatedColumnFormula>IF(RivTest230182[[#This Row],[Substance]]&lt;&gt;"",(IFERROR(VLOOKUP("*"&amp;'Reference information'!$E$14&amp;"*"&amp;RivTest230182[[#This Row],[Substance]],SubstancesW!$A$6:$U$178,SubstancesW!$L$4,FALSE),"")),"")</calculatedColumnFormula>
    </tableColumn>
    <tableColumn id="11" xr3:uid="{DA804505-1E99-4650-B6EF-DC1AD0192D0D}" name="PC (max) (ug/l)" dataDxfId="615">
      <calculatedColumnFormula>IFERROR((RivTest230182[[#This Row],[Max release conc (ug/l)]]*RivTest230182[[#This Row],[Max effluent flow rate (m3/s)]])/(RivTest230182[[#This Row],[Max effluent flow rate (m3/s)]]+RivTest230182[[#This Row],[Freshwater Q95 flowrate (m3/s)]]),"")</calculatedColumnFormula>
    </tableColumn>
    <tableColumn id="13" xr3:uid="{F370448C-30F0-4F1E-9D10-E9ABB3E46F70}" name="Modelled PC (max) (ug/l)" dataDxfId="614"/>
    <tableColumn id="14" xr3:uid="{09158702-83B0-4DF2-AA8C-0AEF48A2D8FB}" name="%PC of MAC" dataDxfId="613">
      <calculatedColumnFormula>IF(ISNUMBER(RivTest230182[[#This Row],[Modelled PC (max) (ug/l)]]),IFERROR((RivTest230182[[#This Row],[Modelled PC (max) (ug/l)]]/SUBSTITUTE(SUBSTITUTE(SUBSTITUTE(RivTest230182[[#This Row],[Annual EQS (ug/l)]]," (bioavailable)","")," (PNEC)","")," (95th %ile)","")),""),IFERROR(RivTest230182[[#This Row],[PC (max) (ug/l)]]/SUBSTITUTE(SUBSTITUTE(SUBSTITUTE(RivTest230182[[#This Row],[Annual EQS (ug/l)]]," (bioavailable)","")," (PNEC)","")," (95th %ile)",""),""))</calculatedColumnFormula>
    </tableColumn>
    <tableColumn id="15" xr3:uid="{42727B76-DA5E-45A3-86A8-0A329A8CD5A3}" name="Test 2: PC&lt;4% of MAC?" dataDxfId="612">
      <calculatedColumnFormula>IF(ISNUMBER(RivTest230182[[#This Row],[%PC of MAC]]),IF(RivTest230182[[#This Row],[%PC of MAC]]&gt;0.04,"fail", "pass"),"")</calculatedColumnFormula>
    </tableColumn>
  </tableColumns>
  <tableStyleInfo name="TableStyleMedium12" showFirstColumn="0" showLastColumn="0" showRowStripes="1" showColumnStripes="0"/>
</table>
</file>

<file path=xl/tables/table22.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0" xr:uid="{00000000-000C-0000-FFFF-FFFF25000000}" name="RivTest331" displayName="RivTest331" ref="C4:X5" totalsRowShown="0" headerRowDxfId="611" dataDxfId="610">
  <autoFilter ref="C4:X5" xr:uid="{00000000-0009-0000-0100-00001E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filterColumn colId="17" hiddenButton="1"/>
    <filterColumn colId="18" hiddenButton="1"/>
    <filterColumn colId="19" hiddenButton="1"/>
    <filterColumn colId="20" hiddenButton="1"/>
    <filterColumn colId="21" hiddenButton="1"/>
  </autoFilter>
  <tableColumns count="22">
    <tableColumn id="1" xr3:uid="{00000000-0010-0000-2500-000001000000}" name="Type of water body" dataDxfId="609"/>
    <tableColumn id="2" xr3:uid="{00000000-0010-0000-2500-000002000000}" name="Description" dataDxfId="608"/>
    <tableColumn id="16" xr3:uid="{00000000-0010-0000-2500-000010000000}" name="Freshwater Q95 flowrate (m3/s)" dataDxfId="607"/>
    <tableColumn id="3" xr3:uid="{00000000-0010-0000-2500-000003000000}" name="Release point" dataDxfId="606"/>
    <tableColumn id="17" xr3:uid="{00000000-0010-0000-2500-000011000000}" name="Mean effluent flow rate (m3/s)" dataDxfId="605"/>
    <tableColumn id="18" xr3:uid="{00000000-0010-0000-2500-000012000000}" name="Max effluent flow rate (m3/s)" dataDxfId="604"/>
    <tableColumn id="4" xr3:uid="{00000000-0010-0000-2500-000004000000}" name="Substance" dataDxfId="603"/>
    <tableColumn id="19" xr3:uid="{00000000-0010-0000-2500-000013000000}" name="Release conc (ug/l)" dataDxfId="602"/>
    <tableColumn id="20" xr3:uid="{00000000-0010-0000-2500-000014000000}" name="Max release conc (ug/l)" dataDxfId="601"/>
    <tableColumn id="6" xr3:uid="{00000000-0010-0000-2500-000006000000}" name="Annual Average Background conc (ug/l)" dataDxfId="600"/>
    <tableColumn id="7" xr3:uid="{00000000-0010-0000-2500-000007000000}" name="PC (ug/l)" dataDxfId="599">
      <calculatedColumnFormula>IFERROR((RivTest331[[#This Row],[Release conc (ug/l)]]*RivTest331[[#This Row],[Mean effluent flow rate (m3/s)]])/(RivTest331[[#This Row],[Mean effluent flow rate (m3/s)]]+RivTest331[[#This Row],[Freshwater Q95 flowrate (m3/s)]]),"")</calculatedColumnFormula>
    </tableColumn>
    <tableColumn id="8" xr3:uid="{00000000-0010-0000-2500-000008000000}" name="PEC (ug/l)" dataDxfId="598">
      <calculatedColumnFormula>IF(RivTest331[[#This Row],[Mean effluent flow rate (m3/s)]]&lt;&gt;"",(IFERROR(IF(RivTest331[[#This Row],[Freshwater Q95 flowrate (m3/s)]]&gt;=(10*RivTest331[[#This Row],[Mean effluent flow rate (m3/s)]]),RivTest331[[#This Row],[PC (ug/l)]]+RivTest331[[#This Row],[Annual Average Background conc (ug/l)]],(((RivTest331[[#This Row],[Mean effluent flow rate (m3/s)]]*RivTest331[[#This Row],[Release conc (ug/l)]])+(RivTest331[[#This Row],[Freshwater Q95 flowrate (m3/s)]]*RivTest331[[#This Row],[Annual Average Background conc (ug/l)]]))/(RivTest331[[#This Row],[Mean effluent flow rate (m3/s)]]+RivTest331[[#This Row],[Freshwater Q95 flowrate (m3/s)]]))),"")),"")</calculatedColumnFormula>
    </tableColumn>
    <tableColumn id="9" xr3:uid="{00000000-0010-0000-2500-000009000000}" name="Annual EQS (ug/l)" dataDxfId="597">
      <calculatedColumnFormula>IF(RivTest331[[#This Row],[Substance]]&lt;&gt;"",(IFERROR(VLOOKUP("*"&amp;'Reference information'!$E$14&amp;"*"&amp;RivTest331[[#This Row],[Substance]],SubstancesW!$A$6:$U$178,SubstancesW!$M$4,FALSE),"")),"")</calculatedColumnFormula>
    </tableColumn>
    <tableColumn id="10" xr3:uid="{00000000-0010-0000-2500-00000A000000}" name="(PEC-BC)/EQS" dataDxfId="596">
      <calculatedColumnFormula>IF(ISBLANK(RivTest331[[#This Row],[Annual Average Background conc (ug/l)]]),"",IF(RivTest331[[#This Row],[Annual Average Background conc (ug/l)]]=0,"",IFERROR((RivTest331[[#This Row],[PEC (ug/l)]]-RivTest331[[#This Row],[Annual Average Background conc (ug/l)]])/RivTest331[[#This Row],[Annual EQS (ug/l)]],"")))</calculatedColumnFormula>
    </tableColumn>
    <tableColumn id="11" xr3:uid="{00000000-0010-0000-2500-00000B000000}" name="Test 3 - (PEC-BC)/EQS&gt;10% annual EQS" dataDxfId="595">
      <calculatedColumnFormula>IF(RivTest331[[#This Row],[Mean effluent flow rate (m3/s)]]&lt;&gt;"",(IF(ISBLANK(RivTest331[[#This Row],[Annual Average Background conc (ug/l)]]),"NO BC",IF(RivTest331[[#This Row],[Annual Average Background conc (ug/l)]]=0,"NO BC",IF(ISNUMBER(RivTest331[[#This Row],[(PEC-BC)/EQS]]),IF(RivTest331[[#This Row],[(PEC-BC)/EQS]]&gt;0.1,"fail","pass"),"pass")))),"")</calculatedColumnFormula>
    </tableColumn>
    <tableColumn id="12" xr3:uid="{00000000-0010-0000-2500-00000C000000}" name="%PEC EQS %" dataDxfId="594">
      <calculatedColumnFormula>IF(ISBLANK(RivTest331[[#This Row],[Annual Average Background conc (ug/l)]]),"",IF(RivTest331[[#This Row],[Annual Average Background conc (ug/l)]]=0,"",IFERROR(RivTest331[[#This Row],[PEC (ug/l)]]/RivTest331[[#This Row],[Annual EQS (ug/l)]],"")))</calculatedColumnFormula>
    </tableColumn>
    <tableColumn id="21" xr3:uid="{00000000-0010-0000-2500-000015000000}" name="Test 4a - PEC &gt;100% EQS" dataDxfId="593">
      <calculatedColumnFormula>IF(RivTest331[[#This Row],[Mean effluent flow rate (m3/s)]]&lt;&gt;"",(IF(RivTest331[[#This Row],[Test 3 - (PEC-BC)/EQS&gt;10% annual EQS]]="NO BC","NO BC",IF(ISNUMBER(RivTest331[[#This Row],[%PEC EQS %]]),IF(RivTest331[[#This Row],[%PEC EQS %]]&gt;1,"fail","pass"),"pass"))),"")</calculatedColumnFormula>
    </tableColumn>
    <tableColumn id="13" xr3:uid="{00000000-0010-0000-2500-00000D000000}" name="MAC EQS" dataDxfId="592">
      <calculatedColumnFormula>IFERROR(VLOOKUP(RivTest331[[#This Row],[Substance]],SubstancesW!$B$6:$U$178,SubstancesW!$K$4,FALSE),"")</calculatedColumnFormula>
    </tableColumn>
    <tableColumn id="14" xr3:uid="{00000000-0010-0000-2500-00000E000000}" name="PC (max) (ug/l)" dataDxfId="591">
      <calculatedColumnFormula>IFERROR((RivTest331[[#This Row],[Max release conc (ug/l)]]*RivTest331[[#This Row],[Max effluent flow rate (m3/s)]])/(RivTest331[[#This Row],[Max effluent flow rate (m3/s)]]+RivTest331[[#This Row],[Freshwater Q95 flowrate (m3/s)]]),"")</calculatedColumnFormula>
    </tableColumn>
    <tableColumn id="15" xr3:uid="{00000000-0010-0000-2500-00000F000000}" name="PEC Max (ug/l)" dataDxfId="590">
      <calculatedColumnFormula>IF(RivTest331[[#This Row],[Mean effluent flow rate (m3/s)]]&lt;&gt;"",(IFERROR(IF(RivTest331[[#This Row],[Freshwater Q95 flowrate (m3/s)]]&gt;=(10*RivTest331[[#This Row],[Max effluent flow rate (m3/s)]]),RivTest331[[#This Row],[PC (max) (ug/l)]]+RivTest331[[#This Row],[Annual Average Background conc (ug/l)]],(((RivTest331[[#This Row],[Max effluent flow rate (m3/s)]]*RivTest331[[#This Row],[Max release conc (ug/l)]])+(RivTest331[[#This Row],[Freshwater Q95 flowrate (m3/s)]]*RivTest331[[#This Row],[Annual Average Background conc (ug/l)]]))/(RivTest331[[#This Row],[Max effluent flow rate (m3/s)]]+RivTest331[[#This Row],[Freshwater Q95 flowrate (m3/s)]]))),"")),"")</calculatedColumnFormula>
    </tableColumn>
    <tableColumn id="22" xr3:uid="{00000000-0010-0000-2500-000016000000}" name="PEC of MAC" dataDxfId="589"/>
    <tableColumn id="23" xr3:uid="{3D9073F4-C939-4235-9B58-5A3CD88B2180}" name="Test 4b: PEC&gt;100% MAC" dataDxfId="588">
      <calculatedColumnFormula>IF(RivTest331[[#This Row],[Mean effluent flow rate (m3/s)]]&lt;&gt;"",(IF(RivTest331[[#This Row],[Test 3 - (PEC-BC)/EQS&gt;10% annual EQS]]="NO BC","NO BC",IF(ISNUMBER(RivTest331[[#This Row],[PEC of MAC]]),IF(RivTest331[[#This Row],[PEC of MAC]]&gt;1,"fail","pass"),"pass"))),"")</calculatedColumnFormula>
    </tableColumn>
  </tableColumns>
  <tableStyleInfo name="TableStyleMedium12" showFirstColumn="0" showLastColumn="0" showRowStripes="1" showColumnStripes="0"/>
</table>
</file>

<file path=xl/tables/table23.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1" xr:uid="{00000000-000C-0000-FFFF-FFFF26000000}" name="TRACTest132" displayName="TRACTest132" ref="C4:Q5" totalsRowShown="0" headerRowDxfId="587" dataDxfId="586">
  <autoFilter ref="C4:Q5" xr:uid="{00000000-0009-0000-0100-00001F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autoFilter>
  <tableColumns count="15">
    <tableColumn id="10" xr3:uid="{00000000-0010-0000-2600-00000A000000}" name="Type of water body" dataDxfId="585"/>
    <tableColumn id="11" xr3:uid="{00000000-0010-0000-2600-00000B000000}" name="Description" dataDxfId="584"/>
    <tableColumn id="12" xr3:uid="{00000000-0010-0000-2600-00000C000000}" name="Freshwater Q95 flowrate (m3/s)" dataDxfId="583"/>
    <tableColumn id="9" xr3:uid="{00000000-0010-0000-2600-000009000000}" name="Release point" dataDxfId="582"/>
    <tableColumn id="13" xr3:uid="{00000000-0010-0000-2600-00000D000000}" name="Mean effluent flow rate (m3/s)" dataDxfId="581"/>
    <tableColumn id="14" xr3:uid="{00000000-0010-0000-2600-00000E000000}" name="Max effluent flow rate (m3/s)" dataDxfId="580"/>
    <tableColumn id="15" xr3:uid="{00000000-0010-0000-2600-00000F000000}" name="Sewer factor (%)" dataDxfId="579"/>
    <tableColumn id="1" xr3:uid="{00000000-0010-0000-2600-000001000000}" name="Substance" dataDxfId="578"/>
    <tableColumn id="2" xr3:uid="{00000000-0010-0000-2600-000002000000}" name="Release conc (ug/l)" dataDxfId="577"/>
    <tableColumn id="3" xr3:uid="{00000000-0010-0000-2600-000003000000}" name="Annual EQS (ug/l)" dataDxfId="576">
      <calculatedColumnFormula>IF(TRACTest132[[#This Row],[Type of water body]]&lt;&gt;"",(IFERROR(VLOOKUP("*"&amp;'Reference information'!$E$14&amp;"*"&amp;TRACTest132[[#This Row],[Substance]],SubstancesW,13,FALSE),"")),"")</calculatedColumnFormula>
    </tableColumn>
    <tableColumn id="4" xr3:uid="{00000000-0010-0000-2600-000004000000}" name="Test 1: Release conc &lt;100% EQS avg" dataDxfId="575">
      <calculatedColumnFormula>IF(TRACTest132[[#This Row],[Annual EQS (ug/l)]]&gt;0,IFERROR(IF(TRACTest132[[#This Row],[Release conc (ug/l)]]/TRACTest132[[#This Row],[Annual EQS (ug/l)]]&lt;1,"Pass",IF(TRACTest132[[#This Row],[Release conc (ug/l)]]/TRACTest132[[#This Row],[Annual EQS (ug/l)]]&gt;=1,"fail","some error")),""),"N/A")</calculatedColumnFormula>
    </tableColumn>
    <tableColumn id="5" xr3:uid="{00000000-0010-0000-2600-000005000000}" name="Max release conc (ug/l)" dataDxfId="574"/>
    <tableColumn id="6" xr3:uid="{00000000-0010-0000-2600-000006000000}" name="MAC (ug/l)" dataDxfId="573">
      <calculatedColumnFormula>IFERROR(VLOOKUP(TRACTest132[[#This Row],[Substance]],SubstancesW!$B$6:$U$178,SubstancesW!$M$4,FALSE),"N/A")</calculatedColumnFormula>
    </tableColumn>
    <tableColumn id="7" xr3:uid="{00000000-0010-0000-2600-000007000000}" name="Test 1: Release conc &lt;100% EQS max" dataDxfId="572">
      <calculatedColumnFormula>IF(TRACTest132[[#This Row],[Type of water body]]&lt;&gt;"",(IF(TRACTest132[[#This Row],[MAC (ug/l)]]&gt;0,IFERROR(IF(TRACTest132[[#This Row],[Max release conc (ug/l)]]/TRACTest132[[#This Row],[MAC (ug/l)]]&lt;1,"Pass",IF(TRACTest132[[#This Row],[Max release conc (ug/l)]]/TRACTest132[[#This Row],[MAC (ug/l)]]&gt;=1,"fail","some error")),""),"Pass")),"")</calculatedColumnFormula>
    </tableColumn>
    <tableColumn id="8" xr3:uid="{00000000-0010-0000-2600-000008000000}" name="Comments" dataDxfId="571"/>
  </tableColumns>
  <tableStyleInfo name="TableStyleMedium12" showFirstColumn="0" showLastColumn="0" showRowStripes="1" showColumnStripes="0"/>
</table>
</file>

<file path=xl/tables/table24.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2" xr:uid="{00000000-000C-0000-FFFF-FFFF27000000}" name="TRACTest233" displayName="TRACTest233" ref="C4:P5" totalsRowShown="0" headerRowDxfId="570" dataDxfId="569" headerRowBorderDxfId="567" tableBorderDxfId="568" totalsRowBorderDxfId="566">
  <autoFilter ref="C4:P5" xr:uid="{00000000-0009-0000-0100-000020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autoFilter>
  <tableColumns count="14">
    <tableColumn id="1" xr3:uid="{00000000-0010-0000-2700-000001000000}" name="Type of water body" dataDxfId="565"/>
    <tableColumn id="2" xr3:uid="{00000000-0010-0000-2700-000002000000}" name="Description" dataDxfId="564"/>
    <tableColumn id="12" xr3:uid="{00000000-0010-0000-2700-00000C000000}" name="Freshwater Q95 flowrate (m3/s)" dataDxfId="563"/>
    <tableColumn id="4" xr3:uid="{00000000-0010-0000-2700-000004000000}" name="Substance" dataDxfId="562"/>
    <tableColumn id="5" xr3:uid="{00000000-0010-0000-2700-000005000000}" name="Annual EQS (ug/l)" dataDxfId="561">
      <calculatedColumnFormula>IF(TRACTest233[[#This Row],[Type of water body]]&lt;&gt;"",(IFERROR(VLOOKUP("*"&amp;'Reference information'!$E$14&amp;"*"&amp;TRACTest233[[#This Row],[Substance]],SubstancesW,14,FALSE),"")),"")</calculatedColumnFormula>
    </tableColumn>
    <tableColumn id="6" xr3:uid="{00000000-0010-0000-2700-000006000000}" name="PC (ug/l)" dataDxfId="560"/>
    <tableColumn id="7" xr3:uid="{00000000-0010-0000-2700-000007000000}" name="Modelled PC (ug/l)" dataDxfId="559"/>
    <tableColumn id="8" xr3:uid="{00000000-0010-0000-2700-000008000000}" name="%PC of EQS%" dataDxfId="558">
      <calculatedColumnFormula>IF(ISNUMBER(TRACTest233[[#This Row],[Modelled PC (ug/l)]]),(TRACTest233[[#This Row],[Modelled PC (ug/l)]]/TRACTest233[[#This Row],[Annual EQS (ug/l)]]),IFERROR(TRACTest233[[#This Row],[PC (ug/l)]]/TRACTest233[[#This Row],[Annual EQS (ug/l)]],""))</calculatedColumnFormula>
    </tableColumn>
    <tableColumn id="9" xr3:uid="{00000000-0010-0000-2700-000009000000}" name="Test 2: PC&lt;4% of EQS?" dataDxfId="557">
      <calculatedColumnFormula>IF(TRACTest233[[#This Row],[%PC of EQS%]]&gt;0.04,"fail", "pass")</calculatedColumnFormula>
    </tableColumn>
    <tableColumn id="10" xr3:uid="{00000000-0010-0000-2700-00000A000000}" name="MAC EQS (ug/l)" dataDxfId="556">
      <calculatedColumnFormula>IF(TRACTest233[[#This Row],[Type of water body]]&lt;&gt;"",(IFERROR(VLOOKUP("*"&amp;'Reference information'!$E$14&amp;"*"&amp;TRACTest233[[#This Row],[Substance]],SubstancesW,13,FALSE),"")),"")</calculatedColumnFormula>
    </tableColumn>
    <tableColumn id="11" xr3:uid="{00000000-0010-0000-2700-00000B000000}" name="PC (max) (ug/l)" dataDxfId="555"/>
    <tableColumn id="13" xr3:uid="{00000000-0010-0000-2700-00000D000000}" name="Modelled PC (max) (ug/l)" dataDxfId="554"/>
    <tableColumn id="14" xr3:uid="{00000000-0010-0000-2700-00000E000000}" name="%PC of MAC" dataDxfId="553">
      <calculatedColumnFormula>IF(ISNUMBER(TRACTest233[[#This Row],[Modelled PC (max) (ug/l)]]),IFERROR((TRACTest233[[#This Row],[Modelled PC (max) (ug/l)]]/TRACTest233[[#This Row],[MAC EQS (ug/l)]]),""),IFERROR(TRACTest233[[#This Row],[PC (max) (ug/l)]]/TRACTest233[[#This Row],[MAC EQS (ug/l)]],""))</calculatedColumnFormula>
    </tableColumn>
    <tableColumn id="15" xr3:uid="{00000000-0010-0000-2700-00000F000000}" name="Test 2: PC&lt;4% of MAC?" dataDxfId="552">
      <calculatedColumnFormula>IF(TRACTest233[[#This Row],[Type of water body]]&lt;&gt;"",(IF(ISNUMBER(TRACTest233[[#This Row],[%PC of MAC]]),IF(TRACTest233[%PC of MAC]&gt;0.04,"fail", "pass"),"pass")),"")</calculatedColumnFormula>
    </tableColumn>
  </tableColumns>
  <tableStyleInfo name="TableStyleMedium12" showFirstColumn="0" showLastColumn="0" showRowStripes="1" showColumnStripes="0"/>
</table>
</file>

<file path=xl/tables/table25.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3" xr:uid="{00000000-000C-0000-FFFF-FFFF28000000}" name="TRACTest334" displayName="TRACTest334" ref="C4:S5" totalsRowShown="0" headerRowDxfId="551" dataDxfId="550">
  <autoFilter ref="C4:S5" xr:uid="{00000000-0009-0000-0100-000021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1" xr3:uid="{00000000-0010-0000-2800-000001000000}" name="Type of water body" dataDxfId="549"/>
    <tableColumn id="2" xr3:uid="{00000000-0010-0000-2800-000002000000}" name="Description" dataDxfId="548"/>
    <tableColumn id="16" xr3:uid="{00000000-0010-0000-2800-000010000000}" name="Freshwater Q95 flowrate (m3/s)" dataDxfId="547"/>
    <tableColumn id="4" xr3:uid="{00000000-0010-0000-2800-000004000000}" name="Substance" dataDxfId="546"/>
    <tableColumn id="5" xr3:uid="{00000000-0010-0000-2800-000005000000}" name="Annual Average Background conc (ug/l)" dataDxfId="545"/>
    <tableColumn id="6" xr3:uid="{00000000-0010-0000-2800-000006000000}" name="PC (ug/l)" dataDxfId="544"/>
    <tableColumn id="7" xr3:uid="{00000000-0010-0000-2800-000007000000}" name="PEC (ug/l)" dataDxfId="543"/>
    <tableColumn id="8" xr3:uid="{00000000-0010-0000-2800-000008000000}" name="Annual EQS (ug/l)" dataDxfId="542">
      <calculatedColumnFormula>IF(TRACTest334[[#This Row],[Type of water body]]&lt;&gt;"",(IFERROR(VLOOKUP("*"&amp;'Reference information'!$E$14&amp;"*"&amp;TRACTest334[[#This Row],[Substance]],SubstancesW,14,FALSE),"")),"")</calculatedColumnFormula>
    </tableColumn>
    <tableColumn id="9" xr3:uid="{00000000-0010-0000-2800-000009000000}" name="(PEC-BC)/EQS" dataDxfId="541">
      <calculatedColumnFormula>IF(ISBLANK(TRACTest334[[#This Row],[Annual Average Background conc (ug/l)]]),"",IF(TRACTest334[[#This Row],[Annual Average Background conc (ug/l)]]=0,"",IF(TRACTest334[[#This Row],[Annual Average Background conc (ug/l)]]=0,"",IFERROR((TRACTest334[[#This Row],[PEC (ug/l)]]-TRACTest334[[#This Row],[Annual Average Background conc (ug/l)]])/TRACTest334[[#This Row],[Annual EQS (ug/l)]],""))))</calculatedColumnFormula>
    </tableColumn>
    <tableColumn id="10" xr3:uid="{00000000-0010-0000-2800-00000A000000}" name="Test 3 - (PEC-BC)/EQS&gt;10% annual EQS" dataDxfId="540">
      <calculatedColumnFormula>IF(TRACTest334[[#This Row],[Type of water body]]&lt;&gt;"",(IF(ISBLANK(G5),"NO BC",IF(G5=0,"NO BC",IF(ISNUMBER(TRACTest334[[#This Row],[(PEC-BC)/EQS]]),IF(TRACTest334[[#This Row],[(PEC-BC)/EQS]]&gt;0.1,"fail","pass"),"pass")))),"")</calculatedColumnFormula>
    </tableColumn>
    <tableColumn id="11" xr3:uid="{00000000-0010-0000-2800-00000B000000}" name="%PEC EQS %" dataDxfId="539"/>
    <tableColumn id="12" xr3:uid="{00000000-0010-0000-2800-00000C000000}" name="Test 4a - PEC &gt;100% EQS" dataDxfId="538">
      <calculatedColumnFormula>IF(TRACTest334[[#This Row],[Type of water body]]&lt;&gt;"",(IF(TRACTest334[[#This Row],[Test 3 - (PEC-BC)/EQS&gt;10% annual EQS]]="NO BC","NO BC",IF(ISNUMBER(TRACTest334[[#This Row],[%PEC EQS %]]),IF(TRACTest334[[#This Row],[%PEC EQS %]]&gt;1,"fail","pass"),"pass"))),"")</calculatedColumnFormula>
    </tableColumn>
    <tableColumn id="21" xr3:uid="{00000000-0010-0000-2800-000015000000}" name="MAC EQS (ug/l)" dataDxfId="537">
      <calculatedColumnFormula>IF(TRACTest334[[#This Row],[Type of water body]]&lt;&gt;"",(IFERROR(VLOOKUP("*"&amp;'Reference information'!$E$14&amp;"*"&amp;TRACTest334[[#This Row],[Substance]],SubstancesW,13,FALSE),"")),"")</calculatedColumnFormula>
    </tableColumn>
    <tableColumn id="13" xr3:uid="{00000000-0010-0000-2800-00000D000000}" name="PC (max) (ug/l)" dataDxfId="536">
      <calculatedColumnFormula>IF(TRACTest334[[#This Row],[Type of water body]]&lt;&gt;"",(IFERROR(VLOOKUP(TRACTest334[[#This Row],[Substance]],'1WatoT2'!$F$5:P$100,8,FALSE),"")),"")</calculatedColumnFormula>
    </tableColumn>
    <tableColumn id="14" xr3:uid="{00000000-0010-0000-2800-00000E000000}" name="PEC Max (ug/l)" dataDxfId="535">
      <calculatedColumnFormula>IF(ISNUMBER(TRACTest334[[#This Row],[Annual Average Background conc (ug/l)]]),IFERROR(TRACTest334[[#This Row],[PC (max) (ug/l)]]+TRACTest334[[#This Row],[Annual Average Background conc (ug/l)]],""),"")</calculatedColumnFormula>
    </tableColumn>
    <tableColumn id="15" xr3:uid="{00000000-0010-0000-2800-00000F000000}" name="%PEC of MAC %" dataDxfId="534">
      <calculatedColumnFormula>IFERROR(TRACTest334[[#This Row],[PEC Max (ug/l)]]/SUBSTITUTE(SUBSTITUTE(SUBSTITUTE(TRACTest334[[#This Row],[Annual EQS (ug/l)]]," (bioavailable)","")," (PNEC)","")," (95th %ile)",""),"")</calculatedColumnFormula>
    </tableColumn>
    <tableColumn id="22" xr3:uid="{00000000-0010-0000-2800-000016000000}" name="Test 4b: PEC&gt;100% MAC" dataDxfId="533">
      <calculatedColumnFormula>IF(TRACTest334[[#This Row],[Type of water body]]&lt;&gt;"",(IF(TRACTest334[[#This Row],[Test 3 - (PEC-BC)/EQS&gt;10% annual EQS]]="NO BC","NO BC",IF(ISNUMBER(TRACTest334[[#This Row],[%PEC of MAC %]]),IF(TRACTest334[[#This Row],[%PEC of MAC %]]&gt;1,"fail","pass"),"pass"))),"")</calculatedColumnFormula>
    </tableColumn>
  </tableColumns>
  <tableStyleInfo name="TableStyleMedium12" showFirstColumn="0" showLastColumn="0" showRowStripes="1" showColumnStripes="0"/>
</table>
</file>

<file path=xl/tables/table26.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7" xr:uid="{00000000-000C-0000-FFFF-FFFF29000000}" name="TRACTest438" displayName="TRACTest438" ref="C4:J5" totalsRowShown="0" headerRowDxfId="532" dataDxfId="531">
  <autoFilter ref="C4:J5" xr:uid="{00000000-0009-0000-0100-000025000000}">
    <filterColumn colId="0" hiddenButton="1"/>
    <filterColumn colId="1" hiddenButton="1"/>
    <filterColumn colId="2" hiddenButton="1"/>
    <filterColumn colId="3" hiddenButton="1"/>
    <filterColumn colId="4" hiddenButton="1"/>
    <filterColumn colId="5" hiddenButton="1"/>
    <filterColumn colId="6" hiddenButton="1"/>
    <filterColumn colId="7" hiddenButton="1"/>
  </autoFilter>
  <tableColumns count="8">
    <tableColumn id="1" xr3:uid="{00000000-0010-0000-2900-000001000000}" name="Type of water body" dataDxfId="530"/>
    <tableColumn id="2" xr3:uid="{00000000-0010-0000-2900-000002000000}" name="Description" dataDxfId="529"/>
    <tableColumn id="3" xr3:uid="{00000000-0010-0000-2900-000003000000}" name="Release point" dataDxfId="528"/>
    <tableColumn id="4" xr3:uid="{00000000-0010-0000-2900-000004000000}" name="1. Is the discharge to a riverine estuary or direct to a low water channel within an estuary?" dataDxfId="527"/>
    <tableColumn id="5" xr3:uid="{00000000-0010-0000-2900-000005000000}" name="2. Is the discharge to a location with restricted dilution/dispersion characteristics?" dataDxfId="526"/>
    <tableColumn id="6" xr3:uid="{00000000-0010-0000-2900-000006000000}" name="3. Is the discharge either to a location less than 50m offshore from where the sea-bed is at Chart Datum or to a location where the sea-bed is less than 1m below Chart Datum?" dataDxfId="525"/>
    <tableColumn id="7" xr3:uid="{815A772A-A929-4CC7-8F0C-B795C46668CD}" name="4. Is the discharge buoyant?" dataDxfId="524"/>
    <tableColumn id="8" xr3:uid="{D1B060FF-458C-41AB-BF63-12710AC83DEA}" name="Notes" dataDxfId="523">
      <calculatedColumnFormula>IF(TRACTest438[[#This Row],[1. Is the discharge to a riverine estuary or direct to a low water channel within an estuary?]]="Yes","Ensure the receiving water is set to TR and complete ‘TRAC tests 2-4’ and that ‘TRAC test 5b’ doesn’t need to be completed ",IF(TRACTest438[[#This Row],[2. Is the discharge to a location with restricted dilution/dispersion characteristics?]]="Yes","Proceed to Phase 2: Modelling",IF(TRACTest438[[#This Row],[3. Is the discharge either to a location less than 50m offshore from where the sea-bed is at Chart Datum or to a location where the sea-bed is less than 1m below Chart Datum?]]="Yes","Proceed to Phase 2, Modelling",IF(TRACTest438[[#This Row],[4. Is the discharge buoyant?]]="Yes", "Proceed to TRAC test 5b",IF(TRACTest438[[#This Row],[4. Is the discharge buoyant?]]="No", "Proceed to Phase 2: Modelling")))))</calculatedColumnFormula>
    </tableColumn>
  </tableColumns>
  <tableStyleInfo name="TableStyleMedium12" showFirstColumn="0" showLastColumn="0" showRowStripes="1" showColumnStripes="0"/>
</table>
</file>

<file path=xl/tables/table27.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 xr:uid="{58B86A64-84F3-48DA-B517-350009BC87D8}" name="TRACTest539244" displayName="TRACTest539244" ref="C4:T5" totalsRowShown="0" headerRowDxfId="522" dataDxfId="521">
  <autoFilter ref="C4:T5" xr:uid="{58B86A64-84F3-48DA-B517-350009BC87D8}"/>
  <tableColumns count="18">
    <tableColumn id="1" xr3:uid="{B095BC88-06C8-47B3-B9F9-6CE763BF3071}" name="Type of water body"/>
    <tableColumn id="2" xr3:uid="{A65AB934-6CEC-4A1A-8E85-B0B680F3C46B}" name="Description"/>
    <tableColumn id="16" xr3:uid="{D7776860-D546-4356-87C0-96C9A88703FE}" name="TRaC water release depth (m)" dataDxfId="520"/>
    <tableColumn id="3" xr3:uid="{E8E76720-1D1A-403E-B06D-EACAAF73551D}" name="Release point"/>
    <tableColumn id="17" xr3:uid="{DE918478-B5A5-4E2A-9087-E33D8E2A046B}" name="Mean effluent flow rate (m3/s)"/>
    <tableColumn id="18" xr3:uid="{C1704437-FEFC-42BF-AFF5-1BC43A7FDC4B}" name="Max effluent flow rate (m3/s)"/>
    <tableColumn id="23" xr3:uid="{7ED71E73-6249-464E-B3F5-9A35D1778B7D}" name="Sewer factor (%)"/>
    <tableColumn id="4" xr3:uid="{D3A5DC2B-88BE-40B6-B3CD-2FAB5A981502}" name="Substance"/>
    <tableColumn id="19" xr3:uid="{AD3263CB-D091-4C79-BC72-C0E9C727F29C}" name="Release conc (ug/l)"/>
    <tableColumn id="11" xr3:uid="{55AA4D06-1BFF-4E1F-9DA6-C5C7C913BF1F}" name="Max release conc (ug/l)"/>
    <tableColumn id="6" xr3:uid="{2F136CE6-4A3B-4BD9-B0C4-7C1DB3F5A043}" name="Maximum Background conc (ug/l)" dataDxfId="519"/>
    <tableColumn id="5" xr3:uid="{6226553B-957C-45ED-8800-1AD4880D5027}" name="Annual Average Background conc (ug/l)" dataDxfId="518"/>
    <tableColumn id="8" xr3:uid="{91BD61CB-458A-47EF-AEB6-1218232902EB}" name="Annual EQS (ug/l)" dataDxfId="517">
      <calculatedColumnFormula>IFERROR(VLOOKUP(TRACTest539244[[#This Row],[Substance]],SubstancesW!$B$6:$U$178,SubstancesW!$L$4,FALSE),"")</calculatedColumnFormula>
    </tableColumn>
    <tableColumn id="9" xr3:uid="{40D6B1C8-1CF6-4091-83B5-0613C2B1E1BA}" name="EVF (annual)" dataDxfId="516">
      <calculatedColumnFormula>IF(ISNUMBER(TRACTest539244[[#This Row],[Annual Average Background conc (ug/l)]]),IFERROR(IF(TRACTest539244[[#This Row],[Sewer factor (%)]]=0,((TRACTest539244[[#This Row],[Mean effluent flow rate (m3/s)]]*TRACTest539244[[#This Row],[Release conc (ug/l)]])/(TRACTest539244[[#This Row],[Annual EQS (ug/l)]]-TRACTest539244[[#This Row],[Annual Average Background conc (ug/l)]])),IF(TRACTest539244[[#This Row],[Sewer factor (%)]]&gt;0,((TRACTest539244[[#This Row],[Mean effluent flow rate (m3/s)]]*(TRACTest539244[[#This Row],[Release conc (ug/l)]]*(1-TRACTest539244[[#This Row],[Sewer factor (%)]])))/(TRACTest539244[[#This Row],[Annual EQS (ug/l)]]-TRACTest539244[[#This Row],[Annual Average Background conc (ug/l)]])),"error in sewer factor")),""),"")</calculatedColumnFormula>
    </tableColumn>
    <tableColumn id="21" xr3:uid="{974AA4FD-0A7D-4AA8-B359-7DEA4C9F8B09}" name="MAC EQS (ug/l)" dataDxfId="515">
      <calculatedColumnFormula>IFERROR(VLOOKUP(TRACTest539244[[#This Row],[Substance]],SubstancesW!$B$6:$U$168,SubstancesW!$M$4,FALSE),"N/A")</calculatedColumnFormula>
    </tableColumn>
    <tableColumn id="13" xr3:uid="{B610E0D1-10DC-4370-A985-01C081DCB1FC}" name="EVF (max)" dataDxfId="514">
      <calculatedColumnFormula>IFERROR(IF(TRACTest539244[[#This Row],[Sewer factor (%)]]=0,((TRACTest539244[[#This Row],[Max effluent flow rate (m3/s)]]*TRACTest539244[[#This Row],[Max release conc (ug/l)]])/(SUBSTITUTE(SUBSTITUTE(SUBSTITUTE(TRACTest539244[[#This Row],[MAC EQS (ug/l)]]," (bioavailable)","")," (PNEC)","")," (95th %ile)","")-TRACTest539244[[#This Row],[Annual Average Background conc (ug/l)]])),IF(TRACTest539244[[#This Row],[Sewer factor (%)]]&gt;0,((TRACTest539244[[#This Row],[Max effluent flow rate (m3/s)]]*(TRACTest539244[[#This Row],[Max release conc (ug/l)]]*(1-TRACTest539244[[#This Row],[Sewer factor (%)]])))/(SUBSTITUTE(SUBSTITUTE(SUBSTITUTE(TRACTest539244[[#This Row],[MAC EQS (ug/l)]]," (bioavailable)","")," (PNEC)","")," (95th %ile)","")-TRACTest539244[[#This Row],[Annual Average Background conc (ug/l)]])),"error in sewer factor")),"")</calculatedColumnFormula>
    </tableColumn>
    <tableColumn id="14" xr3:uid="{1EF29EB7-7AD2-457F-9AA3-FCA385165E14}" name="Allowable EVF" dataDxfId="513">
      <calculatedColumnFormula>IF(ISNUMBER(TRACTest539244[[#This Row],[TRaC water release depth (m)]]),(IF(TRACTest539244[[#This Row],[TRaC water release depth (m)]]&lt;3.5,TRACTest539244[[#This Row],[TRaC water release depth (m)]],IF(TRACTest539244[[#This Row],[TRaC water release depth (m)]]&gt;=3.5,3.5,"error in depth"))),"Please add a water release depth in the third column")</calculatedColumnFormula>
    </tableColumn>
    <tableColumn id="15" xr3:uid="{E58938AF-8AE2-4064-B59F-5550A58F1ECC}" name="Test 5" dataDxfId="512"/>
  </tableColumns>
  <tableStyleInfo name="TableStyleMedium12" showFirstColumn="0" showLastColumn="0" showRowStripes="1" showColumnStripes="0"/>
</table>
</file>

<file path=xl/tables/table28.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39" xr:uid="{00000000-000C-0000-FFFF-FFFF2B000000}" name="SigLoadTest140" displayName="SigLoadTest140" ref="C4:H5" totalsRowShown="0" headerRowDxfId="511" dataDxfId="510">
  <autoFilter ref="C4:H5" xr:uid="{00000000-0009-0000-0100-000027000000}">
    <filterColumn colId="0" hiddenButton="1"/>
    <filterColumn colId="1" hiddenButton="1"/>
    <filterColumn colId="2" hiddenButton="1"/>
    <filterColumn colId="3" hiddenButton="1"/>
    <filterColumn colId="4" hiddenButton="1"/>
    <filterColumn colId="5" hiddenButton="1"/>
  </autoFilter>
  <tableColumns count="6">
    <tableColumn id="1" xr3:uid="{00000000-0010-0000-2B00-000001000000}" name="Type of water body" dataDxfId="509"/>
    <tableColumn id="2" xr3:uid="{00000000-0010-0000-2B00-000002000000}" name="Description" dataDxfId="508"/>
    <tableColumn id="3" xr3:uid="{00000000-0010-0000-2B00-000003000000}" name="Substance" dataDxfId="507"/>
    <tableColumn id="4" xr3:uid="{00000000-0010-0000-2B00-000004000000}" name="Annual rate (kg/yr)" dataDxfId="506"/>
    <tableColumn id="5" xr3:uid="{00000000-0010-0000-2B00-000005000000}" name="Significant load (PHS only) kg" dataDxfId="505">
      <calculatedColumnFormula>IFERROR(VLOOKUP(Country&amp;SigLoadTest140[[#This Row],[Substance]],SubstancesW,16,FALSE),"")</calculatedColumnFormula>
    </tableColumn>
    <tableColumn id="6" xr3:uid="{00000000-0010-0000-2B00-000006000000}" name="Significant load test" dataDxfId="504">
      <calculatedColumnFormula>IF(ISNUMBER(SigLoadTest140[[#This Row],[Significant load (PHS only) kg]]),IF(SigLoadTest140[[#This Row],[Significant load (PHS only) kg]]&gt;0.00000000000001,IF(SigLoadTest140[[#This Row],[Annual rate (kg/yr)]]&gt;SigLoadTest140[[#This Row],[Significant load (PHS only) kg]],"Fail","Pass"),""),"")</calculatedColumnFormula>
    </tableColumn>
  </tableColumns>
  <tableStyleInfo name="TableStyleMedium12" showFirstColumn="0" showLastColumn="0" showRowStripes="1" showColumnStripes="0"/>
</table>
</file>

<file path=xl/tables/table29.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1" xr:uid="{00000000-000C-0000-FFFF-FFFF2C000000}" name="_Air742" displayName="_Air742" ref="C4:J5" totalsRowShown="0" headerRowDxfId="503">
  <autoFilter ref="C4:J5" xr:uid="{00000000-0009-0000-0100-000029000000}">
    <filterColumn colId="0" hiddenButton="1"/>
    <filterColumn colId="1" hiddenButton="1"/>
    <filterColumn colId="2" hiddenButton="1"/>
    <filterColumn colId="3" hiddenButton="1"/>
    <filterColumn colId="4" hiddenButton="1"/>
    <filterColumn colId="5" hiddenButton="1"/>
    <filterColumn colId="6" hiddenButton="1"/>
    <filterColumn colId="7" hiddenButton="1"/>
  </autoFilter>
  <tableColumns count="8">
    <tableColumn id="10" xr3:uid="{00000000-0010-0000-2C00-00000A000000}" name="Number" dataDxfId="502"/>
    <tableColumn id="1" xr3:uid="{00000000-0010-0000-2C00-000001000000}" name="Substance" dataDxfId="501"/>
    <tableColumn id="2" xr3:uid="{00000000-0010-0000-2C00-000002000000}" name="Long term EAL (ug/m3)" dataDxfId="500">
      <calculatedColumnFormula>IFERROR(VLOOKUP($H$1&amp;_Air74227[[#This Row],[Substance]],SubstancesA!$A$6:$V$505,3,FALSE),"")</calculatedColumnFormula>
    </tableColumn>
    <tableColumn id="3" xr3:uid="{00000000-0010-0000-2C00-000003000000}" name="Long term PC (ug/m3)" dataDxfId="499"/>
    <tableColumn id="4" xr3:uid="{00000000-0010-0000-2C00-000004000000}" name="Long term modelled PC" dataDxfId="498"/>
    <tableColumn id="5" xr3:uid="{00000000-0010-0000-2C00-000005000000}" name="Short term EAL (ug/m3)" dataDxfId="497">
      <calculatedColumnFormula>IFERROR(VLOOKUP($H$1&amp;_Air74227[[#This Row],[Substance]],SubstancesA!$A$6:$V$505,4,FALSE),"")</calculatedColumnFormula>
    </tableColumn>
    <tableColumn id="6" xr3:uid="{00000000-0010-0000-2C00-000006000000}" name="Short term PC (ug/m3)" dataDxfId="496"/>
    <tableColumn id="8" xr3:uid="{00000000-0010-0000-2C00-000008000000}" name="Short term modelled PC" dataDxfId="495"/>
  </tableColumns>
  <tableStyleInfo name="TableStyleMedium12" showFirstColumn="0" showLastColumn="0" showRowStripes="1" showColumnStripes="0"/>
</table>
</file>

<file path=xl/tables/table30.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2" xr:uid="{00000000-000C-0000-FFFF-FFFF2D000000}" name="_Air73543" displayName="_Air73543" ref="C4:L5" totalsRowShown="0" headerRowDxfId="494">
  <autoFilter ref="C4:L5" xr:uid="{00000000-0009-0000-0100-00002A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autoFilter>
  <tableColumns count="10">
    <tableColumn id="10" xr3:uid="{00000000-0010-0000-2D00-00000A000000}" name="Number" dataDxfId="493"/>
    <tableColumn id="1" xr3:uid="{00000000-0010-0000-2D00-000001000000}" name="Substance" dataDxfId="492"/>
    <tableColumn id="2" xr3:uid="{00000000-0010-0000-2D00-000002000000}" name="Long term EAL (ug/m3)" dataDxfId="491">
      <calculatedColumnFormula>IF(_Air7354328[[#This Row],[Substance]]&lt;&gt;"",(IFERROR(VLOOKUP("*"&amp;'Reference information'!$E$14&amp;"*"&amp;_Air7354328[[#This Row],[Substance]],SubstancesA,3,FALSE),"")),"")</calculatedColumnFormula>
    </tableColumn>
    <tableColumn id="3" xr3:uid="{00000000-0010-0000-2D00-000003000000}" name="Long term PC (ug/m3)" dataDxfId="490"/>
    <tableColumn id="4" xr3:uid="{00000000-0010-0000-2D00-000004000000}" name="%PC of EAL (long term)" dataDxfId="489">
      <calculatedColumnFormula>IFERROR(_Air7354328[[#This Row],[Long term PC (ug/m3)]]/_Air7354328[[#This Row],[Long term EAL (ug/m3)]],"")</calculatedColumnFormula>
    </tableColumn>
    <tableColumn id="7" xr3:uid="{00000000-0010-0000-2D00-000007000000}" name="&gt;1% of EAL? (long term)" dataDxfId="488">
      <calculatedColumnFormula>IF(ISNUMBER(_Air7354328[[#This Row],[%PC of EAL (long term)]]),IF(_Air7354328[[#This Row],[%PC of EAL (long term)]]&gt;0.01,"fail","pass"),"")</calculatedColumnFormula>
    </tableColumn>
    <tableColumn id="5" xr3:uid="{00000000-0010-0000-2D00-000005000000}" name="Short term EAL (ug/m3)" dataDxfId="487">
      <calculatedColumnFormula>IFERROR(VLOOKUP(_Air7354328[[#This Row],[Substance]],_Air74227[[Substance]:[Short term PC (ug/m3)]],5,FALSE),"")</calculatedColumnFormula>
    </tableColumn>
    <tableColumn id="6" xr3:uid="{00000000-0010-0000-2D00-000006000000}" name="Short term PC (ug/m3)" dataDxfId="486"/>
    <tableColumn id="8" xr3:uid="{00000000-0010-0000-2D00-000008000000}" name="%PC of EAL (short term)" dataDxfId="485">
      <calculatedColumnFormula>IFERROR(_Air7354328[[#This Row],[Short term PC (ug/m3)]]/_Air7354328[[#This Row],[Short term EAL (ug/m3)]],"")</calculatedColumnFormula>
    </tableColumn>
    <tableColumn id="9" xr3:uid="{00000000-0010-0000-2D00-000009000000}" name="&gt;10% of EAL? (short term)" dataDxfId="484">
      <calculatedColumnFormula>IF(ISNUMBER(_Air7354328[[#This Row],[%PC of EAL (short term)]]),IF(_Air7354328[[#This Row],[%PC of EAL (short term)]]&gt;0.1,"fail","pass"),"")</calculatedColumnFormula>
    </tableColumn>
  </tableColumns>
  <tableStyleInfo name="TableStyleMedium12" showFirstColumn="0" showLastColumn="0" showRowStripes="1" showColumnStripes="0"/>
</table>
</file>

<file path=xl/tables/table31.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3" xr:uid="{00000000-000C-0000-FFFF-FFFF2E000000}" name="_Air7353644" displayName="_Air7353644" ref="C4:P5" totalsRowShown="0" headerRowDxfId="483" dataDxfId="482">
  <autoFilter ref="C4:P5" xr:uid="{00000000-0009-0000-0100-00002B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autoFilter>
  <tableColumns count="14">
    <tableColumn id="10" xr3:uid="{00000000-0010-0000-2E00-00000A000000}" name="Number" dataDxfId="481"/>
    <tableColumn id="1" xr3:uid="{00000000-0010-0000-2E00-000001000000}" name="Substance" dataDxfId="480"/>
    <tableColumn id="2" xr3:uid="{00000000-0010-0000-2E00-000002000000}" name="Long term EAL (ug/m3)" dataDxfId="479">
      <calculatedColumnFormula>IF(_Air735364435[[#This Row],[Substance]]&lt;&gt;"",(IFERROR(VLOOKUP("*"&amp;'Reference information'!$E$14&amp;"*"&amp;_Air735364435[[#This Row],[Substance]],SubstancesA,3,FALSE),"")),"")</calculatedColumnFormula>
    </tableColumn>
    <tableColumn id="3" xr3:uid="{00000000-0010-0000-2E00-000003000000}" name="Long term PC (ug/m3)" dataDxfId="478"/>
    <tableColumn id="12" xr3:uid="{00000000-0010-0000-2E00-00000C000000}" name="Air Background conc (ug/m3)" dataDxfId="477"/>
    <tableColumn id="4" xr3:uid="{00000000-0010-0000-2E00-000004000000}" name="%PC of headroom (long term)" dataDxfId="476">
      <calculatedColumnFormula>IFERROR(_Air735364435[[#This Row],[Long term PC (ug/m3)]]/(_Air735364435[[#This Row],[Long term EAL (ug/m3)]]-_Air735364435[[#This Row],[Air Background conc (ug/m3)]]),"")</calculatedColumnFormula>
    </tableColumn>
    <tableColumn id="13" xr3:uid="{00000000-0010-0000-2E00-00000D000000}" name="PEC Long term (mg/m3)" dataDxfId="475">
      <calculatedColumnFormula>IF(_Air735364435[[#This Row],[Substance]]&lt;&gt;"",SUM(_Air735364435[[#This Row],[Long term PC (ug/m3)]],_Air735364435[[#This Row],[Air Background conc (ug/m3)]]),"")</calculatedColumnFormula>
    </tableColumn>
    <tableColumn id="14" xr3:uid="{00000000-0010-0000-2E00-00000E000000}" name="%PEC of EAL% (Long term)" dataDxfId="474">
      <calculatedColumnFormula>IFERROR(_Air735364435[[#This Row],[PEC Long term (µg/m3)]]/_Air735364435[[#This Row],[Long term EAL (ug/m3)]],"")</calculatedColumnFormula>
    </tableColumn>
    <tableColumn id="7" xr3:uid="{00000000-0010-0000-2E00-000007000000}" name="%PEC of EAL&gt;70%? (long term)" dataDxfId="473">
      <calculatedColumnFormula>IF(ISNUMBER(_Air735364435[[#This Row],[%PEC of EAL% (Long term)]]),IF(_Air735364435[[#This Row],[%PEC of EAL% (Long term)]]&gt;=0.7,"fail","pass"),"")</calculatedColumnFormula>
    </tableColumn>
    <tableColumn id="5" xr3:uid="{00000000-0010-0000-2E00-000005000000}" name="Short term EAL (ug/m3)" dataDxfId="472">
      <calculatedColumnFormula>IF(_Air735364435[[#This Row],[Substance]]&lt;&gt;"",(IFERROR(VLOOKUP("*"&amp;'Reference information'!$E$14&amp;"*"&amp;_Air735364435[[#This Row],[Substance]],SubstancesA,4,FALSE),"")),"")</calculatedColumnFormula>
    </tableColumn>
    <tableColumn id="6" xr3:uid="{00000000-0010-0000-2E00-000006000000}" name="Short term PC (ug/m3)" dataDxfId="471"/>
    <tableColumn id="8" xr3:uid="{00000000-0010-0000-2E00-000008000000}" name="%PC of headroom (short term)" dataDxfId="470">
      <calculatedColumnFormula>IFERROR(_Air735364435[[#This Row],[Short term PC (ug/m3)]]/(_Air735364435[[#This Row],[Short term EAL (ug/m3)]]-(_Air735364435[[#This Row],[Air Background conc (ug/m3)]]*2)),"")</calculatedColumnFormula>
    </tableColumn>
    <tableColumn id="11" xr3:uid="{DDA672EF-DC4B-4CB0-81FC-033A02528531}" name=" %PC of the EAL-2*background" dataDxfId="469">
      <calculatedColumnFormula>IF(ISNUMBER(_Air735364435[[#This Row],[ %PC of the EAL-2*background]]),IF(_Air735364435[[#This Row],[ %PC of the EAL-2*background]]&gt;=0.2,"fail","pass"),"")</calculatedColumnFormula>
    </tableColumn>
    <tableColumn id="9" xr3:uid="{00000000-0010-0000-2E00-000009000000}" name="%PC of headroom &gt;=20%? (short term)" dataDxfId="468">
      <calculatedColumnFormula>IF(ISNUMBER(_Air7353644[[#This Row],[%PC of headroom (short term)]]),IF(_Air7353644[[#This Row],[%PC of headroom (short term)]]&gt;=0.2,"fail","pass"),"")</calculatedColumnFormula>
    </tableColumn>
  </tableColumns>
  <tableStyleInfo name="TableStyleMedium12" showFirstColumn="0" showLastColumn="0" showRowStripes="1" showColumnStripes="0"/>
</table>
</file>

<file path=xl/tables/table32.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4" xr:uid="{00000000-000C-0000-FFFF-FFFF2F000000}" name="_Air735363745" displayName="_Air735363745" ref="C4:G5" totalsRowShown="0" headerRowDxfId="467" dataDxfId="466">
  <autoFilter ref="C4:G5" xr:uid="{00000000-0009-0000-0100-00002C000000}">
    <filterColumn colId="0" hiddenButton="1"/>
    <filterColumn colId="1" hiddenButton="1"/>
    <filterColumn colId="2" hiddenButton="1"/>
    <filterColumn colId="3" hiddenButton="1"/>
    <filterColumn colId="4" hiddenButton="1"/>
  </autoFilter>
  <tableColumns count="5">
    <tableColumn id="10" xr3:uid="{00000000-0010-0000-2F00-00000A000000}" name="Number" dataDxfId="465"/>
    <tableColumn id="1" xr3:uid="{00000000-0010-0000-2F00-000001000000}" name="Substance" dataDxfId="464"/>
    <tableColumn id="2" xr3:uid="{00000000-0010-0000-2F00-000002000000}" name="%PC of EAL (long term)" dataDxfId="463"/>
    <tableColumn id="3" xr3:uid="{00000000-0010-0000-2F00-000003000000}" name="Insignificant?" dataDxfId="462">
      <calculatedColumnFormula>IF(ISNUMBER(_Air735363745[[#This Row],[%PC of EAL (long term)]]),IF(_Air735363745[[#This Row],[%PC of EAL (long term)]]&gt;0.01,"No","Yes"),"")</calculatedColumnFormula>
    </tableColumn>
    <tableColumn id="12" xr3:uid="{00000000-0010-0000-2F00-00000C000000}" name="Commentary" dataDxfId="461"/>
  </tableColumns>
  <tableStyleInfo name="TableStyleMedium12" showFirstColumn="0" showLastColumn="0" showRowStripes="1" showColumnStripes="0"/>
</table>
</file>

<file path=xl/tables/table33.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5" xr:uid="{00000000-000C-0000-FFFF-FFFF30000000}" name="_Air7353637246" displayName="_Air7353637246" ref="C4:G5" totalsRowShown="0" headerRowDxfId="460" dataDxfId="459">
  <autoFilter ref="C4:G5" xr:uid="{00000000-0009-0000-0100-00002D000000}">
    <filterColumn colId="0" hiddenButton="1"/>
    <filterColumn colId="1" hiddenButton="1"/>
    <filterColumn colId="2" hiddenButton="1"/>
    <filterColumn colId="3" hiddenButton="1"/>
    <filterColumn colId="4" hiddenButton="1"/>
  </autoFilter>
  <tableColumns count="5">
    <tableColumn id="10" xr3:uid="{00000000-0010-0000-3000-00000A000000}" name="Number" dataDxfId="458"/>
    <tableColumn id="1" xr3:uid="{00000000-0010-0000-3000-000001000000}" name="Substance" dataDxfId="457"/>
    <tableColumn id="2" xr3:uid="{00000000-0010-0000-3000-000002000000}" name="Annual rate (tonne/yr))" dataDxfId="456"/>
    <tableColumn id="3" xr3:uid="{00000000-0010-0000-3000-000003000000}" name="POCP value per tonne" dataDxfId="455">
      <calculatedColumnFormula>IF(ISBLANK(_Air7353637246[[#This Row],[Substance]]),"",IF(ISNUMBER(VLOOKUP("*"&amp;'Reference information'!$E$14&amp;"*"&amp;_Air7353637246[[#This Row],[Substance]],SubstancesA,7,FALSE)),VLOOKUP("*"&amp;'Reference information'!$E$14&amp;"*"&amp;_Air7353637246[[#This Row],[Substance]],SubstancesA,7,FALSE),"No POCP value"))</calculatedColumnFormula>
    </tableColumn>
    <tableColumn id="12" xr3:uid="{00000000-0010-0000-3000-00000C000000}" name="POCP" dataDxfId="454">
      <calculatedColumnFormula>IF(ISNUMBER(_Air7353637246[[#This Row],[POCP value per tonne]]),_Air7353637246[[#This Row],[Annual rate (tonne/yr))]]*_Air7353637246[[#This Row],[POCP value per tonne]],"")</calculatedColumnFormula>
    </tableColumn>
  </tableColumns>
  <tableStyleInfo name="TableStyleMedium12" showFirstColumn="0" showLastColumn="0" showRowStripes="1" showColumnStripes="0"/>
</table>
</file>

<file path=xl/tables/table34.xml><?xml version="1.0" encoding="utf-8"?>
<table xmlns="http://schemas.openxmlformats.org/spreadsheetml/2006/main" xmlns:mc="http://schemas.openxmlformats.org/markup-compatibility/2006" xmlns:xr="http://schemas.microsoft.com/office/spreadsheetml/2014/revision" xmlns:xr3="http://schemas.microsoft.com/office/spreadsheetml/2016/revision3" mc:Ignorable="xr xr3" id="46" xr:uid="{00000000-000C-0000-FFFF-FFFF31000000}" name="BATAEL147" displayName="BATAEL147" ref="C4:S5" totalsRowShown="0" headerRowDxfId="453" dataDxfId="452">
  <autoFilter ref="C4:S5" xr:uid="{00000000-0009-0000-0100-00002E000000}">
    <filterColumn colId="0" hiddenButton="1"/>
    <filterColumn colId="1" hiddenButton="1"/>
    <filterColumn colId="2" hiddenButton="1"/>
    <filterColumn colId="3" hiddenButton="1"/>
    <filterColumn colId="4" hiddenButton="1"/>
    <filterColumn colId="5" hiddenButton="1"/>
    <filterColumn colId="6" hiddenButton="1"/>
    <filterColumn colId="7" hiddenButton="1"/>
    <filterColumn colId="8" hiddenButton="1"/>
    <filterColumn colId="9" hiddenButton="1"/>
    <filterColumn colId="10" hiddenButton="1"/>
    <filterColumn colId="11" hiddenButton="1"/>
    <filterColumn colId="12" hiddenButton="1"/>
    <filterColumn colId="13" hiddenButton="1"/>
    <filterColumn colId="14" hiddenButton="1"/>
    <filterColumn colId="15" hiddenButton="1"/>
    <filterColumn colId="16" hiddenButton="1"/>
  </autoFilter>
  <tableColumns count="17">
    <tableColumn id="7" xr3:uid="{00000000-0010-0000-3100-000007000000}" name="Sector" dataDxfId="451"/>
    <tableColumn id="22" xr3:uid="{00000000-0010-0000-3100-000016000000}" name="Air/Water?" dataDxfId="450"/>
    <tableColumn id="1" xr3:uid="{00000000-0010-0000-3100-000001000000}" name="Release point code" dataDxfId="449"/>
    <tableColumn id="4" xr3:uid="{00000000-0010-0000-3100-000004000000}" name="Substance" dataDxfId="448"/>
    <tableColumn id="2" xr3:uid="{00000000-0010-0000-3100-000002000000}" name="Long term conc (ug/l)" dataDxfId="447"/>
    <tableColumn id="3" xr3:uid="{00000000-0010-0000-3100-000003000000}" name="Short term conc (ug/l)" dataDxfId="446"/>
    <tableColumn id="18" xr3:uid="{00000000-0010-0000-3100-000012000000}" name="Product / sub-sector" dataDxfId="445"/>
    <tableColumn id="5" xr3:uid="{00000000-0010-0000-3100-000005000000}" name="Sub-Product / sub sub-sector" dataDxfId="444"/>
    <tableColumn id="14" xr3:uid="{00000000-0010-0000-3100-00000E000000}" name="Plant type" dataDxfId="443"/>
    <tableColumn id="15" xr3:uid="{00000000-0010-0000-3100-00000F000000}" name="Plant age" dataDxfId="442"/>
    <tableColumn id="21" xr3:uid="{00000000-0010-0000-3100-000015000000}" name="Fuel type" dataDxfId="441"/>
    <tableColumn id="20" xr3:uid="{00000000-0010-0000-3100-000014000000}" name="Plant capacity" dataDxfId="440"/>
    <tableColumn id="19" xr3:uid="{00000000-0010-0000-3100-000013000000}" name="Emission Source" dataDxfId="439"/>
    <tableColumn id="11" xr3:uid="{00000000-0010-0000-3100-00000B000000}" name="BAT" dataDxfId="438"/>
    <tableColumn id="9" xr3:uid="{00000000-0010-0000-3100-000009000000}" name="BAT-AEL units" dataDxfId="437"/>
    <tableColumn id="6" xr3:uid="{00000000-0010-0000-3100-000006000000}" name="BAT-AEL lower value" dataDxfId="436"/>
    <tableColumn id="12" xr3:uid="{00000000-0010-0000-3100-00000C000000}" name="BAT-AEL upper value" dataDxfId="435"/>
  </tableColumns>
  <tableStyleInfo name="TableStyleMedium12" showFirstColumn="0" showLastColumn="0" showRowStripes="1" showColumnStripes="0"/>
</table>
</file>

<file path=xl/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xl/worksheets/_rels/sheet1.xml.rels><?xml version="1.0" encoding="UTF-8" standalone="yes"?>
<Relationships xmlns="http://schemas.openxmlformats.org/package/2006/relationships"><Relationship Id="rId3" Type="http://schemas.openxmlformats.org/officeDocument/2006/relationships/vmlDrawing" Target="../drawings/vmlDrawing1.vml"/><Relationship Id="rId2" Type="http://schemas.openxmlformats.org/officeDocument/2006/relationships/drawing" Target="../drawings/drawing1.xml"/><Relationship Id="rId1" Type="http://schemas.openxmlformats.org/officeDocument/2006/relationships/printerSettings" Target="../printerSettings/printerSettings1.bin"/><Relationship Id="rId4" Type="http://schemas.openxmlformats.org/officeDocument/2006/relationships/ctrlProp" Target="../ctrlProps/ctrlProp1.xml"/></Relationships>
</file>

<file path=xl/worksheets/_rels/sheet2.xml.rels><?xml version="1.0" encoding="UTF-8" standalone="yes"?>
<Relationships xmlns="http://schemas.openxmlformats.org/package/2006/relationships"><Relationship Id="rId2" Type="http://schemas.openxmlformats.org/officeDocument/2006/relationships/drawing" Target="../drawings/drawing2.xml"/><Relationship Id="rId1" Type="http://schemas.openxmlformats.org/officeDocument/2006/relationships/printerSettings" Target="../printerSettings/printerSettings2.bin"/></Relationships>
</file>

<file path=xl/worksheets/_rels/sheet3.xml.rels><?xml version="1.0" encoding="UTF-8" standalone="yes"?>
<Relationships xmlns="http://schemas.openxmlformats.org/package/2006/relationships"><Relationship Id="rId1" Type="http://schemas.openxmlformats.org/officeDocument/2006/relationships/drawing" Target="../drawings/drawing3.xml"/></Relationships>
</file>

<file path=xl/worksheets/_rels/sheet4.xml.rels><?xml version="1.0" encoding="UTF-8" standalone="yes"?>
<Relationships xmlns="http://schemas.openxmlformats.org/package/2006/relationships"><Relationship Id="rId8" Type="http://schemas.openxmlformats.org/officeDocument/2006/relationships/ctrlProp" Target="../ctrlProps/ctrlProp6.xml"/><Relationship Id="rId13" Type="http://schemas.openxmlformats.org/officeDocument/2006/relationships/ctrlProp" Target="../ctrlProps/ctrlProp11.xml"/><Relationship Id="rId3" Type="http://schemas.openxmlformats.org/officeDocument/2006/relationships/vmlDrawing" Target="../drawings/vmlDrawing2.vml"/><Relationship Id="rId7" Type="http://schemas.openxmlformats.org/officeDocument/2006/relationships/ctrlProp" Target="../ctrlProps/ctrlProp5.xml"/><Relationship Id="rId12" Type="http://schemas.openxmlformats.org/officeDocument/2006/relationships/ctrlProp" Target="../ctrlProps/ctrlProp10.xml"/><Relationship Id="rId2" Type="http://schemas.openxmlformats.org/officeDocument/2006/relationships/drawing" Target="../drawings/drawing4.xml"/><Relationship Id="rId16" Type="http://schemas.openxmlformats.org/officeDocument/2006/relationships/ctrlProp" Target="../ctrlProps/ctrlProp14.xml"/><Relationship Id="rId1" Type="http://schemas.openxmlformats.org/officeDocument/2006/relationships/printerSettings" Target="../printerSettings/printerSettings3.bin"/><Relationship Id="rId6" Type="http://schemas.openxmlformats.org/officeDocument/2006/relationships/ctrlProp" Target="../ctrlProps/ctrlProp4.xml"/><Relationship Id="rId11" Type="http://schemas.openxmlformats.org/officeDocument/2006/relationships/ctrlProp" Target="../ctrlProps/ctrlProp9.xml"/><Relationship Id="rId5" Type="http://schemas.openxmlformats.org/officeDocument/2006/relationships/ctrlProp" Target="../ctrlProps/ctrlProp3.xml"/><Relationship Id="rId15" Type="http://schemas.openxmlformats.org/officeDocument/2006/relationships/ctrlProp" Target="../ctrlProps/ctrlProp13.xml"/><Relationship Id="rId10" Type="http://schemas.openxmlformats.org/officeDocument/2006/relationships/ctrlProp" Target="../ctrlProps/ctrlProp8.xml"/><Relationship Id="rId4" Type="http://schemas.openxmlformats.org/officeDocument/2006/relationships/ctrlProp" Target="../ctrlProps/ctrlProp2.xml"/><Relationship Id="rId9" Type="http://schemas.openxmlformats.org/officeDocument/2006/relationships/ctrlProp" Target="../ctrlProps/ctrlProp7.xml"/><Relationship Id="rId14" Type="http://schemas.openxmlformats.org/officeDocument/2006/relationships/ctrlProp" Target="../ctrlProps/ctrlProp12.xml"/></Relationships>
</file>

<file path=xl/worksheets/_rels/sheet5.xml.rels><?xml version="1.0" encoding="UTF-8" standalone="yes"?>
<Relationships xmlns="http://schemas.openxmlformats.org/package/2006/relationships"><Relationship Id="rId8" Type="http://schemas.openxmlformats.org/officeDocument/2006/relationships/ctrlProp" Target="../ctrlProps/ctrlProp15.xml"/><Relationship Id="rId13" Type="http://schemas.openxmlformats.org/officeDocument/2006/relationships/ctrlProp" Target="../ctrlProps/ctrlProp20.xml"/><Relationship Id="rId18" Type="http://schemas.openxmlformats.org/officeDocument/2006/relationships/ctrlProp" Target="../ctrlProps/ctrlProp25.xml"/><Relationship Id="rId26" Type="http://schemas.openxmlformats.org/officeDocument/2006/relationships/ctrlProp" Target="../ctrlProps/ctrlProp33.xml"/><Relationship Id="rId3" Type="http://schemas.openxmlformats.org/officeDocument/2006/relationships/vmlDrawing" Target="../drawings/vmlDrawing3.vml"/><Relationship Id="rId21" Type="http://schemas.openxmlformats.org/officeDocument/2006/relationships/ctrlProp" Target="../ctrlProps/ctrlProp28.xml"/><Relationship Id="rId7" Type="http://schemas.openxmlformats.org/officeDocument/2006/relationships/image" Target="../media/image8.emf"/><Relationship Id="rId12" Type="http://schemas.openxmlformats.org/officeDocument/2006/relationships/ctrlProp" Target="../ctrlProps/ctrlProp19.xml"/><Relationship Id="rId17" Type="http://schemas.openxmlformats.org/officeDocument/2006/relationships/ctrlProp" Target="../ctrlProps/ctrlProp24.xml"/><Relationship Id="rId25" Type="http://schemas.openxmlformats.org/officeDocument/2006/relationships/ctrlProp" Target="../ctrlProps/ctrlProp32.xml"/><Relationship Id="rId2" Type="http://schemas.openxmlformats.org/officeDocument/2006/relationships/drawing" Target="../drawings/drawing5.xml"/><Relationship Id="rId16" Type="http://schemas.openxmlformats.org/officeDocument/2006/relationships/ctrlProp" Target="../ctrlProps/ctrlProp23.xml"/><Relationship Id="rId20" Type="http://schemas.openxmlformats.org/officeDocument/2006/relationships/ctrlProp" Target="../ctrlProps/ctrlProp27.xml"/><Relationship Id="rId29" Type="http://schemas.openxmlformats.org/officeDocument/2006/relationships/ctrlProp" Target="../ctrlProps/ctrlProp36.xml"/><Relationship Id="rId1" Type="http://schemas.openxmlformats.org/officeDocument/2006/relationships/printerSettings" Target="../printerSettings/printerSettings4.bin"/><Relationship Id="rId6" Type="http://schemas.openxmlformats.org/officeDocument/2006/relationships/control" Target="../activeX/activeX2.xml"/><Relationship Id="rId11" Type="http://schemas.openxmlformats.org/officeDocument/2006/relationships/ctrlProp" Target="../ctrlProps/ctrlProp18.xml"/><Relationship Id="rId24" Type="http://schemas.openxmlformats.org/officeDocument/2006/relationships/ctrlProp" Target="../ctrlProps/ctrlProp31.xml"/><Relationship Id="rId5" Type="http://schemas.openxmlformats.org/officeDocument/2006/relationships/image" Target="../media/image7.emf"/><Relationship Id="rId15" Type="http://schemas.openxmlformats.org/officeDocument/2006/relationships/ctrlProp" Target="../ctrlProps/ctrlProp22.xml"/><Relationship Id="rId23" Type="http://schemas.openxmlformats.org/officeDocument/2006/relationships/ctrlProp" Target="../ctrlProps/ctrlProp30.xml"/><Relationship Id="rId28" Type="http://schemas.openxmlformats.org/officeDocument/2006/relationships/ctrlProp" Target="../ctrlProps/ctrlProp35.xml"/><Relationship Id="rId10" Type="http://schemas.openxmlformats.org/officeDocument/2006/relationships/ctrlProp" Target="../ctrlProps/ctrlProp17.xml"/><Relationship Id="rId19" Type="http://schemas.openxmlformats.org/officeDocument/2006/relationships/ctrlProp" Target="../ctrlProps/ctrlProp26.xml"/><Relationship Id="rId31" Type="http://schemas.openxmlformats.org/officeDocument/2006/relationships/comments" Target="../comments1.xml"/><Relationship Id="rId4" Type="http://schemas.openxmlformats.org/officeDocument/2006/relationships/control" Target="../activeX/activeX1.xml"/><Relationship Id="rId9" Type="http://schemas.openxmlformats.org/officeDocument/2006/relationships/ctrlProp" Target="../ctrlProps/ctrlProp16.xml"/><Relationship Id="rId14" Type="http://schemas.openxmlformats.org/officeDocument/2006/relationships/ctrlProp" Target="../ctrlProps/ctrlProp21.xml"/><Relationship Id="rId22" Type="http://schemas.openxmlformats.org/officeDocument/2006/relationships/ctrlProp" Target="../ctrlProps/ctrlProp29.xml"/><Relationship Id="rId27" Type="http://schemas.openxmlformats.org/officeDocument/2006/relationships/ctrlProp" Target="../ctrlProps/ctrlProp34.xml"/><Relationship Id="rId30" Type="http://schemas.openxmlformats.org/officeDocument/2006/relationships/ctrlProp" Target="../ctrlProps/ctrlProp37.xml"/></Relationships>
</file>

<file path=xl/worksheets/_rels/sheet6.xml.rels><?xml version="1.0" encoding="UTF-8" standalone="yes"?>
<Relationships xmlns="http://schemas.openxmlformats.org/package/2006/relationships"><Relationship Id="rId8" Type="http://schemas.openxmlformats.org/officeDocument/2006/relationships/ctrlProp" Target="../ctrlProps/ctrlProp42.xml"/><Relationship Id="rId13" Type="http://schemas.openxmlformats.org/officeDocument/2006/relationships/ctrlProp" Target="../ctrlProps/ctrlProp47.xml"/><Relationship Id="rId18" Type="http://schemas.openxmlformats.org/officeDocument/2006/relationships/ctrlProp" Target="../ctrlProps/ctrlProp52.xml"/><Relationship Id="rId3" Type="http://schemas.openxmlformats.org/officeDocument/2006/relationships/vmlDrawing" Target="../drawings/vmlDrawing4.vml"/><Relationship Id="rId21" Type="http://schemas.openxmlformats.org/officeDocument/2006/relationships/ctrlProp" Target="../ctrlProps/ctrlProp55.xml"/><Relationship Id="rId7" Type="http://schemas.openxmlformats.org/officeDocument/2006/relationships/ctrlProp" Target="../ctrlProps/ctrlProp41.xml"/><Relationship Id="rId12" Type="http://schemas.openxmlformats.org/officeDocument/2006/relationships/ctrlProp" Target="../ctrlProps/ctrlProp46.xml"/><Relationship Id="rId17" Type="http://schemas.openxmlformats.org/officeDocument/2006/relationships/ctrlProp" Target="../ctrlProps/ctrlProp51.xml"/><Relationship Id="rId2" Type="http://schemas.openxmlformats.org/officeDocument/2006/relationships/drawing" Target="../drawings/drawing6.xml"/><Relationship Id="rId16" Type="http://schemas.openxmlformats.org/officeDocument/2006/relationships/ctrlProp" Target="../ctrlProps/ctrlProp50.xml"/><Relationship Id="rId20" Type="http://schemas.openxmlformats.org/officeDocument/2006/relationships/ctrlProp" Target="../ctrlProps/ctrlProp54.xml"/><Relationship Id="rId1" Type="http://schemas.openxmlformats.org/officeDocument/2006/relationships/printerSettings" Target="../printerSettings/printerSettings5.bin"/><Relationship Id="rId6" Type="http://schemas.openxmlformats.org/officeDocument/2006/relationships/ctrlProp" Target="../ctrlProps/ctrlProp40.xml"/><Relationship Id="rId11" Type="http://schemas.openxmlformats.org/officeDocument/2006/relationships/ctrlProp" Target="../ctrlProps/ctrlProp45.xml"/><Relationship Id="rId24" Type="http://schemas.openxmlformats.org/officeDocument/2006/relationships/table" Target="../tables/table1.xml"/><Relationship Id="rId5" Type="http://schemas.openxmlformats.org/officeDocument/2006/relationships/ctrlProp" Target="../ctrlProps/ctrlProp39.xml"/><Relationship Id="rId15" Type="http://schemas.openxmlformats.org/officeDocument/2006/relationships/ctrlProp" Target="../ctrlProps/ctrlProp49.xml"/><Relationship Id="rId23" Type="http://schemas.openxmlformats.org/officeDocument/2006/relationships/ctrlProp" Target="../ctrlProps/ctrlProp57.xml"/><Relationship Id="rId10" Type="http://schemas.openxmlformats.org/officeDocument/2006/relationships/ctrlProp" Target="../ctrlProps/ctrlProp44.xml"/><Relationship Id="rId19" Type="http://schemas.openxmlformats.org/officeDocument/2006/relationships/ctrlProp" Target="../ctrlProps/ctrlProp53.xml"/><Relationship Id="rId4" Type="http://schemas.openxmlformats.org/officeDocument/2006/relationships/ctrlProp" Target="../ctrlProps/ctrlProp38.xml"/><Relationship Id="rId9" Type="http://schemas.openxmlformats.org/officeDocument/2006/relationships/ctrlProp" Target="../ctrlProps/ctrlProp43.xml"/><Relationship Id="rId14" Type="http://schemas.openxmlformats.org/officeDocument/2006/relationships/ctrlProp" Target="../ctrlProps/ctrlProp48.xml"/><Relationship Id="rId22" Type="http://schemas.openxmlformats.org/officeDocument/2006/relationships/ctrlProp" Target="../ctrlProps/ctrlProp56.xml"/></Relationships>
</file>

<file path=xl/worksheets/_rels/sheet7.xml.rels><?xml version="1.0" encoding="UTF-8" standalone="yes"?>
<Relationships xmlns="http://schemas.openxmlformats.org/package/2006/relationships"><Relationship Id="rId8" Type="http://schemas.openxmlformats.org/officeDocument/2006/relationships/ctrlProp" Target="../ctrlProps/ctrlProp62.xml"/><Relationship Id="rId13" Type="http://schemas.openxmlformats.org/officeDocument/2006/relationships/ctrlProp" Target="../ctrlProps/ctrlProp67.xml"/><Relationship Id="rId18" Type="http://schemas.openxmlformats.org/officeDocument/2006/relationships/ctrlProp" Target="../ctrlProps/ctrlProp72.xml"/><Relationship Id="rId3" Type="http://schemas.openxmlformats.org/officeDocument/2006/relationships/vmlDrawing" Target="../drawings/vmlDrawing5.vml"/><Relationship Id="rId21" Type="http://schemas.openxmlformats.org/officeDocument/2006/relationships/ctrlProp" Target="../ctrlProps/ctrlProp75.xml"/><Relationship Id="rId7" Type="http://schemas.openxmlformats.org/officeDocument/2006/relationships/ctrlProp" Target="../ctrlProps/ctrlProp61.xml"/><Relationship Id="rId12" Type="http://schemas.openxmlformats.org/officeDocument/2006/relationships/ctrlProp" Target="../ctrlProps/ctrlProp66.xml"/><Relationship Id="rId17" Type="http://schemas.openxmlformats.org/officeDocument/2006/relationships/ctrlProp" Target="../ctrlProps/ctrlProp71.xml"/><Relationship Id="rId2" Type="http://schemas.openxmlformats.org/officeDocument/2006/relationships/drawing" Target="../drawings/drawing7.xml"/><Relationship Id="rId16" Type="http://schemas.openxmlformats.org/officeDocument/2006/relationships/ctrlProp" Target="../ctrlProps/ctrlProp70.xml"/><Relationship Id="rId20" Type="http://schemas.openxmlformats.org/officeDocument/2006/relationships/ctrlProp" Target="../ctrlProps/ctrlProp74.xml"/><Relationship Id="rId1" Type="http://schemas.openxmlformats.org/officeDocument/2006/relationships/printerSettings" Target="../printerSettings/printerSettings6.bin"/><Relationship Id="rId6" Type="http://schemas.openxmlformats.org/officeDocument/2006/relationships/ctrlProp" Target="../ctrlProps/ctrlProp60.xml"/><Relationship Id="rId11" Type="http://schemas.openxmlformats.org/officeDocument/2006/relationships/ctrlProp" Target="../ctrlProps/ctrlProp65.xml"/><Relationship Id="rId24" Type="http://schemas.openxmlformats.org/officeDocument/2006/relationships/table" Target="../tables/table2.xml"/><Relationship Id="rId5" Type="http://schemas.openxmlformats.org/officeDocument/2006/relationships/ctrlProp" Target="../ctrlProps/ctrlProp59.xml"/><Relationship Id="rId15" Type="http://schemas.openxmlformats.org/officeDocument/2006/relationships/ctrlProp" Target="../ctrlProps/ctrlProp69.xml"/><Relationship Id="rId23" Type="http://schemas.openxmlformats.org/officeDocument/2006/relationships/ctrlProp" Target="../ctrlProps/ctrlProp77.xml"/><Relationship Id="rId10" Type="http://schemas.openxmlformats.org/officeDocument/2006/relationships/ctrlProp" Target="../ctrlProps/ctrlProp64.xml"/><Relationship Id="rId19" Type="http://schemas.openxmlformats.org/officeDocument/2006/relationships/ctrlProp" Target="../ctrlProps/ctrlProp73.xml"/><Relationship Id="rId4" Type="http://schemas.openxmlformats.org/officeDocument/2006/relationships/ctrlProp" Target="../ctrlProps/ctrlProp58.xml"/><Relationship Id="rId9" Type="http://schemas.openxmlformats.org/officeDocument/2006/relationships/ctrlProp" Target="../ctrlProps/ctrlProp63.xml"/><Relationship Id="rId14" Type="http://schemas.openxmlformats.org/officeDocument/2006/relationships/ctrlProp" Target="../ctrlProps/ctrlProp68.xml"/><Relationship Id="rId22" Type="http://schemas.openxmlformats.org/officeDocument/2006/relationships/ctrlProp" Target="../ctrlProps/ctrlProp76.xml"/></Relationships>
</file>

<file path=xl/worksheets/_rels/sheet8.xml.rels><?xml version="1.0" encoding="UTF-8" standalone="yes"?>
<Relationships xmlns="http://schemas.openxmlformats.org/package/2006/relationships"><Relationship Id="rId8" Type="http://schemas.openxmlformats.org/officeDocument/2006/relationships/ctrlProp" Target="../ctrlProps/ctrlProp82.xml"/><Relationship Id="rId13" Type="http://schemas.openxmlformats.org/officeDocument/2006/relationships/ctrlProp" Target="../ctrlProps/ctrlProp87.xml"/><Relationship Id="rId18" Type="http://schemas.openxmlformats.org/officeDocument/2006/relationships/ctrlProp" Target="../ctrlProps/ctrlProp92.xml"/><Relationship Id="rId3" Type="http://schemas.openxmlformats.org/officeDocument/2006/relationships/vmlDrawing" Target="../drawings/vmlDrawing6.vml"/><Relationship Id="rId21" Type="http://schemas.openxmlformats.org/officeDocument/2006/relationships/ctrlProp" Target="../ctrlProps/ctrlProp95.xml"/><Relationship Id="rId7" Type="http://schemas.openxmlformats.org/officeDocument/2006/relationships/ctrlProp" Target="../ctrlProps/ctrlProp81.xml"/><Relationship Id="rId12" Type="http://schemas.openxmlformats.org/officeDocument/2006/relationships/ctrlProp" Target="../ctrlProps/ctrlProp86.xml"/><Relationship Id="rId17" Type="http://schemas.openxmlformats.org/officeDocument/2006/relationships/ctrlProp" Target="../ctrlProps/ctrlProp91.xml"/><Relationship Id="rId2" Type="http://schemas.openxmlformats.org/officeDocument/2006/relationships/drawing" Target="../drawings/drawing8.xml"/><Relationship Id="rId16" Type="http://schemas.openxmlformats.org/officeDocument/2006/relationships/ctrlProp" Target="../ctrlProps/ctrlProp90.xml"/><Relationship Id="rId20" Type="http://schemas.openxmlformats.org/officeDocument/2006/relationships/ctrlProp" Target="../ctrlProps/ctrlProp94.xml"/><Relationship Id="rId1" Type="http://schemas.openxmlformats.org/officeDocument/2006/relationships/printerSettings" Target="../printerSettings/printerSettings7.bin"/><Relationship Id="rId6" Type="http://schemas.openxmlformats.org/officeDocument/2006/relationships/ctrlProp" Target="../ctrlProps/ctrlProp80.xml"/><Relationship Id="rId11" Type="http://schemas.openxmlformats.org/officeDocument/2006/relationships/ctrlProp" Target="../ctrlProps/ctrlProp85.xml"/><Relationship Id="rId5" Type="http://schemas.openxmlformats.org/officeDocument/2006/relationships/ctrlProp" Target="../ctrlProps/ctrlProp79.xml"/><Relationship Id="rId15" Type="http://schemas.openxmlformats.org/officeDocument/2006/relationships/ctrlProp" Target="../ctrlProps/ctrlProp89.xml"/><Relationship Id="rId23" Type="http://schemas.openxmlformats.org/officeDocument/2006/relationships/table" Target="../tables/table3.xml"/><Relationship Id="rId10" Type="http://schemas.openxmlformats.org/officeDocument/2006/relationships/ctrlProp" Target="../ctrlProps/ctrlProp84.xml"/><Relationship Id="rId19" Type="http://schemas.openxmlformats.org/officeDocument/2006/relationships/ctrlProp" Target="../ctrlProps/ctrlProp93.xml"/><Relationship Id="rId4" Type="http://schemas.openxmlformats.org/officeDocument/2006/relationships/ctrlProp" Target="../ctrlProps/ctrlProp78.xml"/><Relationship Id="rId9" Type="http://schemas.openxmlformats.org/officeDocument/2006/relationships/ctrlProp" Target="../ctrlProps/ctrlProp83.xml"/><Relationship Id="rId14" Type="http://schemas.openxmlformats.org/officeDocument/2006/relationships/ctrlProp" Target="../ctrlProps/ctrlProp88.xml"/><Relationship Id="rId22" Type="http://schemas.openxmlformats.org/officeDocument/2006/relationships/ctrlProp" Target="../ctrlProps/ctrlProp96.xml"/></Relationships>
</file>

<file path=xl/worksheets/_rels/sheet9.xml.rels><?xml version="1.0" encoding="UTF-8" standalone="yes"?>
<Relationships xmlns="http://schemas.openxmlformats.org/package/2006/relationships"><Relationship Id="rId8" Type="http://schemas.openxmlformats.org/officeDocument/2006/relationships/ctrlProp" Target="../ctrlProps/ctrlProp102.xml"/><Relationship Id="rId13" Type="http://schemas.openxmlformats.org/officeDocument/2006/relationships/ctrlProp" Target="../ctrlProps/ctrlProp107.xml"/><Relationship Id="rId18" Type="http://schemas.openxmlformats.org/officeDocument/2006/relationships/ctrlProp" Target="../ctrlProps/ctrlProp112.xml"/><Relationship Id="rId3" Type="http://schemas.openxmlformats.org/officeDocument/2006/relationships/ctrlProp" Target="../ctrlProps/ctrlProp97.xml"/><Relationship Id="rId21" Type="http://schemas.openxmlformats.org/officeDocument/2006/relationships/ctrlProp" Target="../ctrlProps/ctrlProp115.xml"/><Relationship Id="rId7" Type="http://schemas.openxmlformats.org/officeDocument/2006/relationships/ctrlProp" Target="../ctrlProps/ctrlProp101.xml"/><Relationship Id="rId12" Type="http://schemas.openxmlformats.org/officeDocument/2006/relationships/ctrlProp" Target="../ctrlProps/ctrlProp106.xml"/><Relationship Id="rId17" Type="http://schemas.openxmlformats.org/officeDocument/2006/relationships/ctrlProp" Target="../ctrlProps/ctrlProp111.xml"/><Relationship Id="rId2" Type="http://schemas.openxmlformats.org/officeDocument/2006/relationships/vmlDrawing" Target="../drawings/vmlDrawing7.vml"/><Relationship Id="rId16" Type="http://schemas.openxmlformats.org/officeDocument/2006/relationships/ctrlProp" Target="../ctrlProps/ctrlProp110.xml"/><Relationship Id="rId20" Type="http://schemas.openxmlformats.org/officeDocument/2006/relationships/ctrlProp" Target="../ctrlProps/ctrlProp114.xml"/><Relationship Id="rId1" Type="http://schemas.openxmlformats.org/officeDocument/2006/relationships/drawing" Target="../drawings/drawing9.xml"/><Relationship Id="rId6" Type="http://schemas.openxmlformats.org/officeDocument/2006/relationships/ctrlProp" Target="../ctrlProps/ctrlProp100.xml"/><Relationship Id="rId11" Type="http://schemas.openxmlformats.org/officeDocument/2006/relationships/ctrlProp" Target="../ctrlProps/ctrlProp105.xml"/><Relationship Id="rId5" Type="http://schemas.openxmlformats.org/officeDocument/2006/relationships/ctrlProp" Target="../ctrlProps/ctrlProp99.xml"/><Relationship Id="rId15" Type="http://schemas.openxmlformats.org/officeDocument/2006/relationships/ctrlProp" Target="../ctrlProps/ctrlProp109.xml"/><Relationship Id="rId10" Type="http://schemas.openxmlformats.org/officeDocument/2006/relationships/ctrlProp" Target="../ctrlProps/ctrlProp104.xml"/><Relationship Id="rId19" Type="http://schemas.openxmlformats.org/officeDocument/2006/relationships/ctrlProp" Target="../ctrlProps/ctrlProp113.xml"/><Relationship Id="rId4" Type="http://schemas.openxmlformats.org/officeDocument/2006/relationships/ctrlProp" Target="../ctrlProps/ctrlProp98.xml"/><Relationship Id="rId9" Type="http://schemas.openxmlformats.org/officeDocument/2006/relationships/ctrlProp" Target="../ctrlProps/ctrlProp103.xml"/><Relationship Id="rId14" Type="http://schemas.openxmlformats.org/officeDocument/2006/relationships/ctrlProp" Target="../ctrlProps/ctrlProp108.xml"/><Relationship Id="rId22" Type="http://schemas.openxmlformats.org/officeDocument/2006/relationships/table" Target="../tables/table4.xml"/></Relationships>
</file>

<file path=xl/worksheets/_rels/sheet10.xml.rels><?xml version="1.0" encoding="UTF-8" standalone="yes"?>
<Relationships xmlns="http://schemas.openxmlformats.org/package/2006/relationships"><Relationship Id="rId8" Type="http://schemas.openxmlformats.org/officeDocument/2006/relationships/ctrlProp" Target="../ctrlProps/ctrlProp120.xml"/><Relationship Id="rId13" Type="http://schemas.openxmlformats.org/officeDocument/2006/relationships/ctrlProp" Target="../ctrlProps/ctrlProp125.xml"/><Relationship Id="rId18" Type="http://schemas.openxmlformats.org/officeDocument/2006/relationships/ctrlProp" Target="../ctrlProps/ctrlProp130.xml"/><Relationship Id="rId3" Type="http://schemas.openxmlformats.org/officeDocument/2006/relationships/vmlDrawing" Target="../drawings/vmlDrawing8.vml"/><Relationship Id="rId21" Type="http://schemas.openxmlformats.org/officeDocument/2006/relationships/ctrlProp" Target="../ctrlProps/ctrlProp133.xml"/><Relationship Id="rId7" Type="http://schemas.openxmlformats.org/officeDocument/2006/relationships/ctrlProp" Target="../ctrlProps/ctrlProp119.xml"/><Relationship Id="rId12" Type="http://schemas.openxmlformats.org/officeDocument/2006/relationships/ctrlProp" Target="../ctrlProps/ctrlProp124.xml"/><Relationship Id="rId17" Type="http://schemas.openxmlformats.org/officeDocument/2006/relationships/ctrlProp" Target="../ctrlProps/ctrlProp129.xml"/><Relationship Id="rId2" Type="http://schemas.openxmlformats.org/officeDocument/2006/relationships/drawing" Target="../drawings/drawing10.xml"/><Relationship Id="rId16" Type="http://schemas.openxmlformats.org/officeDocument/2006/relationships/ctrlProp" Target="../ctrlProps/ctrlProp128.xml"/><Relationship Id="rId20" Type="http://schemas.openxmlformats.org/officeDocument/2006/relationships/ctrlProp" Target="../ctrlProps/ctrlProp132.xml"/><Relationship Id="rId1" Type="http://schemas.openxmlformats.org/officeDocument/2006/relationships/printerSettings" Target="../printerSettings/printerSettings8.bin"/><Relationship Id="rId6" Type="http://schemas.openxmlformats.org/officeDocument/2006/relationships/ctrlProp" Target="../ctrlProps/ctrlProp118.xml"/><Relationship Id="rId11" Type="http://schemas.openxmlformats.org/officeDocument/2006/relationships/ctrlProp" Target="../ctrlProps/ctrlProp123.xml"/><Relationship Id="rId5" Type="http://schemas.openxmlformats.org/officeDocument/2006/relationships/ctrlProp" Target="../ctrlProps/ctrlProp117.xml"/><Relationship Id="rId15" Type="http://schemas.openxmlformats.org/officeDocument/2006/relationships/ctrlProp" Target="../ctrlProps/ctrlProp127.xml"/><Relationship Id="rId23" Type="http://schemas.openxmlformats.org/officeDocument/2006/relationships/table" Target="../tables/table5.xml"/><Relationship Id="rId10" Type="http://schemas.openxmlformats.org/officeDocument/2006/relationships/ctrlProp" Target="../ctrlProps/ctrlProp122.xml"/><Relationship Id="rId19" Type="http://schemas.openxmlformats.org/officeDocument/2006/relationships/ctrlProp" Target="../ctrlProps/ctrlProp131.xml"/><Relationship Id="rId4" Type="http://schemas.openxmlformats.org/officeDocument/2006/relationships/ctrlProp" Target="../ctrlProps/ctrlProp116.xml"/><Relationship Id="rId9" Type="http://schemas.openxmlformats.org/officeDocument/2006/relationships/ctrlProp" Target="../ctrlProps/ctrlProp121.xml"/><Relationship Id="rId14" Type="http://schemas.openxmlformats.org/officeDocument/2006/relationships/ctrlProp" Target="../ctrlProps/ctrlProp126.xml"/><Relationship Id="rId22" Type="http://schemas.openxmlformats.org/officeDocument/2006/relationships/ctrlProp" Target="../ctrlProps/ctrlProp134.xml"/></Relationships>
</file>

<file path=xl/worksheets/_rels/sheet11.xml.rels><?xml version="1.0" encoding="UTF-8" standalone="yes"?>
<Relationships xmlns="http://schemas.openxmlformats.org/package/2006/relationships"><Relationship Id="rId8" Type="http://schemas.openxmlformats.org/officeDocument/2006/relationships/ctrlProp" Target="../ctrlProps/ctrlProp139.xml"/><Relationship Id="rId13" Type="http://schemas.openxmlformats.org/officeDocument/2006/relationships/ctrlProp" Target="../ctrlProps/ctrlProp144.xml"/><Relationship Id="rId18" Type="http://schemas.openxmlformats.org/officeDocument/2006/relationships/ctrlProp" Target="../ctrlProps/ctrlProp149.xml"/><Relationship Id="rId3" Type="http://schemas.openxmlformats.org/officeDocument/2006/relationships/vmlDrawing" Target="../drawings/vmlDrawing9.vml"/><Relationship Id="rId21" Type="http://schemas.openxmlformats.org/officeDocument/2006/relationships/ctrlProp" Target="../ctrlProps/ctrlProp152.xml"/><Relationship Id="rId7" Type="http://schemas.openxmlformats.org/officeDocument/2006/relationships/ctrlProp" Target="../ctrlProps/ctrlProp138.xml"/><Relationship Id="rId12" Type="http://schemas.openxmlformats.org/officeDocument/2006/relationships/ctrlProp" Target="../ctrlProps/ctrlProp143.xml"/><Relationship Id="rId17" Type="http://schemas.openxmlformats.org/officeDocument/2006/relationships/ctrlProp" Target="../ctrlProps/ctrlProp148.xml"/><Relationship Id="rId2" Type="http://schemas.openxmlformats.org/officeDocument/2006/relationships/drawing" Target="../drawings/drawing11.xml"/><Relationship Id="rId16" Type="http://schemas.openxmlformats.org/officeDocument/2006/relationships/ctrlProp" Target="../ctrlProps/ctrlProp147.xml"/><Relationship Id="rId20" Type="http://schemas.openxmlformats.org/officeDocument/2006/relationships/ctrlProp" Target="../ctrlProps/ctrlProp151.xml"/><Relationship Id="rId1" Type="http://schemas.openxmlformats.org/officeDocument/2006/relationships/printerSettings" Target="../printerSettings/printerSettings9.bin"/><Relationship Id="rId6" Type="http://schemas.openxmlformats.org/officeDocument/2006/relationships/ctrlProp" Target="../ctrlProps/ctrlProp137.xml"/><Relationship Id="rId11" Type="http://schemas.openxmlformats.org/officeDocument/2006/relationships/ctrlProp" Target="../ctrlProps/ctrlProp142.xml"/><Relationship Id="rId5" Type="http://schemas.openxmlformats.org/officeDocument/2006/relationships/ctrlProp" Target="../ctrlProps/ctrlProp136.xml"/><Relationship Id="rId15" Type="http://schemas.openxmlformats.org/officeDocument/2006/relationships/ctrlProp" Target="../ctrlProps/ctrlProp146.xml"/><Relationship Id="rId23" Type="http://schemas.openxmlformats.org/officeDocument/2006/relationships/table" Target="../tables/table6.xml"/><Relationship Id="rId10" Type="http://schemas.openxmlformats.org/officeDocument/2006/relationships/ctrlProp" Target="../ctrlProps/ctrlProp141.xml"/><Relationship Id="rId19" Type="http://schemas.openxmlformats.org/officeDocument/2006/relationships/ctrlProp" Target="../ctrlProps/ctrlProp150.xml"/><Relationship Id="rId4" Type="http://schemas.openxmlformats.org/officeDocument/2006/relationships/ctrlProp" Target="../ctrlProps/ctrlProp135.xml"/><Relationship Id="rId9" Type="http://schemas.openxmlformats.org/officeDocument/2006/relationships/ctrlProp" Target="../ctrlProps/ctrlProp140.xml"/><Relationship Id="rId14" Type="http://schemas.openxmlformats.org/officeDocument/2006/relationships/ctrlProp" Target="../ctrlProps/ctrlProp145.xml"/><Relationship Id="rId22" Type="http://schemas.openxmlformats.org/officeDocument/2006/relationships/ctrlProp" Target="../ctrlProps/ctrlProp153.xml"/></Relationships>
</file>

<file path=xl/worksheets/_rels/sheet12.xml.rels><?xml version="1.0" encoding="UTF-8" standalone="yes"?>
<Relationships xmlns="http://schemas.openxmlformats.org/package/2006/relationships"><Relationship Id="rId8" Type="http://schemas.openxmlformats.org/officeDocument/2006/relationships/ctrlProp" Target="../ctrlProps/ctrlProp158.xml"/><Relationship Id="rId13" Type="http://schemas.openxmlformats.org/officeDocument/2006/relationships/ctrlProp" Target="../ctrlProps/ctrlProp163.xml"/><Relationship Id="rId18" Type="http://schemas.openxmlformats.org/officeDocument/2006/relationships/ctrlProp" Target="../ctrlProps/ctrlProp168.xml"/><Relationship Id="rId3" Type="http://schemas.openxmlformats.org/officeDocument/2006/relationships/vmlDrawing" Target="../drawings/vmlDrawing10.vml"/><Relationship Id="rId21" Type="http://schemas.openxmlformats.org/officeDocument/2006/relationships/ctrlProp" Target="../ctrlProps/ctrlProp171.xml"/><Relationship Id="rId7" Type="http://schemas.openxmlformats.org/officeDocument/2006/relationships/ctrlProp" Target="../ctrlProps/ctrlProp157.xml"/><Relationship Id="rId12" Type="http://schemas.openxmlformats.org/officeDocument/2006/relationships/ctrlProp" Target="../ctrlProps/ctrlProp162.xml"/><Relationship Id="rId17" Type="http://schemas.openxmlformats.org/officeDocument/2006/relationships/ctrlProp" Target="../ctrlProps/ctrlProp167.xml"/><Relationship Id="rId2" Type="http://schemas.openxmlformats.org/officeDocument/2006/relationships/drawing" Target="../drawings/drawing12.xml"/><Relationship Id="rId16" Type="http://schemas.openxmlformats.org/officeDocument/2006/relationships/ctrlProp" Target="../ctrlProps/ctrlProp166.xml"/><Relationship Id="rId20" Type="http://schemas.openxmlformats.org/officeDocument/2006/relationships/ctrlProp" Target="../ctrlProps/ctrlProp170.xml"/><Relationship Id="rId1" Type="http://schemas.openxmlformats.org/officeDocument/2006/relationships/printerSettings" Target="../printerSettings/printerSettings10.bin"/><Relationship Id="rId6" Type="http://schemas.openxmlformats.org/officeDocument/2006/relationships/ctrlProp" Target="../ctrlProps/ctrlProp156.xml"/><Relationship Id="rId11" Type="http://schemas.openxmlformats.org/officeDocument/2006/relationships/ctrlProp" Target="../ctrlProps/ctrlProp161.xml"/><Relationship Id="rId5" Type="http://schemas.openxmlformats.org/officeDocument/2006/relationships/ctrlProp" Target="../ctrlProps/ctrlProp155.xml"/><Relationship Id="rId15" Type="http://schemas.openxmlformats.org/officeDocument/2006/relationships/ctrlProp" Target="../ctrlProps/ctrlProp165.xml"/><Relationship Id="rId23" Type="http://schemas.openxmlformats.org/officeDocument/2006/relationships/table" Target="../tables/table7.xml"/><Relationship Id="rId10" Type="http://schemas.openxmlformats.org/officeDocument/2006/relationships/ctrlProp" Target="../ctrlProps/ctrlProp160.xml"/><Relationship Id="rId19" Type="http://schemas.openxmlformats.org/officeDocument/2006/relationships/ctrlProp" Target="../ctrlProps/ctrlProp169.xml"/><Relationship Id="rId4" Type="http://schemas.openxmlformats.org/officeDocument/2006/relationships/ctrlProp" Target="../ctrlProps/ctrlProp154.xml"/><Relationship Id="rId9" Type="http://schemas.openxmlformats.org/officeDocument/2006/relationships/ctrlProp" Target="../ctrlProps/ctrlProp159.xml"/><Relationship Id="rId14" Type="http://schemas.openxmlformats.org/officeDocument/2006/relationships/ctrlProp" Target="../ctrlProps/ctrlProp164.xml"/><Relationship Id="rId22" Type="http://schemas.openxmlformats.org/officeDocument/2006/relationships/ctrlProp" Target="../ctrlProps/ctrlProp172.xml"/></Relationships>
</file>

<file path=xl/worksheets/_rels/sheet13.xml.rels><?xml version="1.0" encoding="UTF-8" standalone="yes"?>
<Relationships xmlns="http://schemas.openxmlformats.org/package/2006/relationships"><Relationship Id="rId8" Type="http://schemas.openxmlformats.org/officeDocument/2006/relationships/ctrlProp" Target="../ctrlProps/ctrlProp177.xml"/><Relationship Id="rId13" Type="http://schemas.openxmlformats.org/officeDocument/2006/relationships/ctrlProp" Target="../ctrlProps/ctrlProp182.xml"/><Relationship Id="rId18" Type="http://schemas.openxmlformats.org/officeDocument/2006/relationships/ctrlProp" Target="../ctrlProps/ctrlProp187.xml"/><Relationship Id="rId3" Type="http://schemas.openxmlformats.org/officeDocument/2006/relationships/vmlDrawing" Target="../drawings/vmlDrawing11.vml"/><Relationship Id="rId21" Type="http://schemas.openxmlformats.org/officeDocument/2006/relationships/ctrlProp" Target="../ctrlProps/ctrlProp190.xml"/><Relationship Id="rId7" Type="http://schemas.openxmlformats.org/officeDocument/2006/relationships/ctrlProp" Target="../ctrlProps/ctrlProp176.xml"/><Relationship Id="rId12" Type="http://schemas.openxmlformats.org/officeDocument/2006/relationships/ctrlProp" Target="../ctrlProps/ctrlProp181.xml"/><Relationship Id="rId17" Type="http://schemas.openxmlformats.org/officeDocument/2006/relationships/ctrlProp" Target="../ctrlProps/ctrlProp186.xml"/><Relationship Id="rId2" Type="http://schemas.openxmlformats.org/officeDocument/2006/relationships/drawing" Target="../drawings/drawing13.xml"/><Relationship Id="rId16" Type="http://schemas.openxmlformats.org/officeDocument/2006/relationships/ctrlProp" Target="../ctrlProps/ctrlProp185.xml"/><Relationship Id="rId20" Type="http://schemas.openxmlformats.org/officeDocument/2006/relationships/ctrlProp" Target="../ctrlProps/ctrlProp189.xml"/><Relationship Id="rId1" Type="http://schemas.openxmlformats.org/officeDocument/2006/relationships/printerSettings" Target="../printerSettings/printerSettings11.bin"/><Relationship Id="rId6" Type="http://schemas.openxmlformats.org/officeDocument/2006/relationships/ctrlProp" Target="../ctrlProps/ctrlProp175.xml"/><Relationship Id="rId11" Type="http://schemas.openxmlformats.org/officeDocument/2006/relationships/ctrlProp" Target="../ctrlProps/ctrlProp180.xml"/><Relationship Id="rId5" Type="http://schemas.openxmlformats.org/officeDocument/2006/relationships/ctrlProp" Target="../ctrlProps/ctrlProp174.xml"/><Relationship Id="rId15" Type="http://schemas.openxmlformats.org/officeDocument/2006/relationships/ctrlProp" Target="../ctrlProps/ctrlProp184.xml"/><Relationship Id="rId23" Type="http://schemas.openxmlformats.org/officeDocument/2006/relationships/table" Target="../tables/table8.xml"/><Relationship Id="rId10" Type="http://schemas.openxmlformats.org/officeDocument/2006/relationships/ctrlProp" Target="../ctrlProps/ctrlProp179.xml"/><Relationship Id="rId19" Type="http://schemas.openxmlformats.org/officeDocument/2006/relationships/ctrlProp" Target="../ctrlProps/ctrlProp188.xml"/><Relationship Id="rId4" Type="http://schemas.openxmlformats.org/officeDocument/2006/relationships/ctrlProp" Target="../ctrlProps/ctrlProp173.xml"/><Relationship Id="rId9" Type="http://schemas.openxmlformats.org/officeDocument/2006/relationships/ctrlProp" Target="../ctrlProps/ctrlProp178.xml"/><Relationship Id="rId14" Type="http://schemas.openxmlformats.org/officeDocument/2006/relationships/ctrlProp" Target="../ctrlProps/ctrlProp183.xml"/><Relationship Id="rId22" Type="http://schemas.openxmlformats.org/officeDocument/2006/relationships/ctrlProp" Target="../ctrlProps/ctrlProp191.xml"/></Relationships>
</file>

<file path=xl/worksheets/_rels/sheet14.xml.rels><?xml version="1.0" encoding="UTF-8" standalone="yes"?>
<Relationships xmlns="http://schemas.openxmlformats.org/package/2006/relationships"><Relationship Id="rId8" Type="http://schemas.openxmlformats.org/officeDocument/2006/relationships/ctrlProp" Target="../ctrlProps/ctrlProp196.xml"/><Relationship Id="rId13" Type="http://schemas.openxmlformats.org/officeDocument/2006/relationships/ctrlProp" Target="../ctrlProps/ctrlProp201.xml"/><Relationship Id="rId18" Type="http://schemas.openxmlformats.org/officeDocument/2006/relationships/ctrlProp" Target="../ctrlProps/ctrlProp206.xml"/><Relationship Id="rId3" Type="http://schemas.openxmlformats.org/officeDocument/2006/relationships/vmlDrawing" Target="../drawings/vmlDrawing12.vml"/><Relationship Id="rId21" Type="http://schemas.openxmlformats.org/officeDocument/2006/relationships/ctrlProp" Target="../ctrlProps/ctrlProp209.xml"/><Relationship Id="rId7" Type="http://schemas.openxmlformats.org/officeDocument/2006/relationships/ctrlProp" Target="../ctrlProps/ctrlProp195.xml"/><Relationship Id="rId12" Type="http://schemas.openxmlformats.org/officeDocument/2006/relationships/ctrlProp" Target="../ctrlProps/ctrlProp200.xml"/><Relationship Id="rId17" Type="http://schemas.openxmlformats.org/officeDocument/2006/relationships/ctrlProp" Target="../ctrlProps/ctrlProp205.xml"/><Relationship Id="rId2" Type="http://schemas.openxmlformats.org/officeDocument/2006/relationships/drawing" Target="../drawings/drawing14.xml"/><Relationship Id="rId16" Type="http://schemas.openxmlformats.org/officeDocument/2006/relationships/ctrlProp" Target="../ctrlProps/ctrlProp204.xml"/><Relationship Id="rId20" Type="http://schemas.openxmlformats.org/officeDocument/2006/relationships/ctrlProp" Target="../ctrlProps/ctrlProp208.xml"/><Relationship Id="rId1" Type="http://schemas.openxmlformats.org/officeDocument/2006/relationships/printerSettings" Target="../printerSettings/printerSettings12.bin"/><Relationship Id="rId6" Type="http://schemas.openxmlformats.org/officeDocument/2006/relationships/ctrlProp" Target="../ctrlProps/ctrlProp194.xml"/><Relationship Id="rId11" Type="http://schemas.openxmlformats.org/officeDocument/2006/relationships/ctrlProp" Target="../ctrlProps/ctrlProp199.xml"/><Relationship Id="rId5" Type="http://schemas.openxmlformats.org/officeDocument/2006/relationships/ctrlProp" Target="../ctrlProps/ctrlProp193.xml"/><Relationship Id="rId15" Type="http://schemas.openxmlformats.org/officeDocument/2006/relationships/ctrlProp" Target="../ctrlProps/ctrlProp203.xml"/><Relationship Id="rId23" Type="http://schemas.openxmlformats.org/officeDocument/2006/relationships/table" Target="../tables/table9.xml"/><Relationship Id="rId10" Type="http://schemas.openxmlformats.org/officeDocument/2006/relationships/ctrlProp" Target="../ctrlProps/ctrlProp198.xml"/><Relationship Id="rId19" Type="http://schemas.openxmlformats.org/officeDocument/2006/relationships/ctrlProp" Target="../ctrlProps/ctrlProp207.xml"/><Relationship Id="rId4" Type="http://schemas.openxmlformats.org/officeDocument/2006/relationships/ctrlProp" Target="../ctrlProps/ctrlProp192.xml"/><Relationship Id="rId9" Type="http://schemas.openxmlformats.org/officeDocument/2006/relationships/ctrlProp" Target="../ctrlProps/ctrlProp197.xml"/><Relationship Id="rId14" Type="http://schemas.openxmlformats.org/officeDocument/2006/relationships/ctrlProp" Target="../ctrlProps/ctrlProp202.xml"/><Relationship Id="rId22" Type="http://schemas.openxmlformats.org/officeDocument/2006/relationships/ctrlProp" Target="../ctrlProps/ctrlProp210.xml"/></Relationships>
</file>

<file path=xl/worksheets/_rels/sheet15.xml.rels><?xml version="1.0" encoding="UTF-8" standalone="yes"?>
<Relationships xmlns="http://schemas.openxmlformats.org/package/2006/relationships"><Relationship Id="rId8" Type="http://schemas.openxmlformats.org/officeDocument/2006/relationships/ctrlProp" Target="../ctrlProps/ctrlProp211.xml"/><Relationship Id="rId13" Type="http://schemas.openxmlformats.org/officeDocument/2006/relationships/ctrlProp" Target="../ctrlProps/ctrlProp216.xml"/><Relationship Id="rId18" Type="http://schemas.openxmlformats.org/officeDocument/2006/relationships/ctrlProp" Target="../ctrlProps/ctrlProp221.xml"/><Relationship Id="rId26" Type="http://schemas.openxmlformats.org/officeDocument/2006/relationships/ctrlProp" Target="../ctrlProps/ctrlProp229.xml"/><Relationship Id="rId3" Type="http://schemas.openxmlformats.org/officeDocument/2006/relationships/vmlDrawing" Target="../drawings/vmlDrawing13.vml"/><Relationship Id="rId21" Type="http://schemas.openxmlformats.org/officeDocument/2006/relationships/ctrlProp" Target="../ctrlProps/ctrlProp224.xml"/><Relationship Id="rId7" Type="http://schemas.openxmlformats.org/officeDocument/2006/relationships/image" Target="../media/image10.emf"/><Relationship Id="rId12" Type="http://schemas.openxmlformats.org/officeDocument/2006/relationships/ctrlProp" Target="../ctrlProps/ctrlProp215.xml"/><Relationship Id="rId17" Type="http://schemas.openxmlformats.org/officeDocument/2006/relationships/ctrlProp" Target="../ctrlProps/ctrlProp220.xml"/><Relationship Id="rId25" Type="http://schemas.openxmlformats.org/officeDocument/2006/relationships/ctrlProp" Target="../ctrlProps/ctrlProp228.xml"/><Relationship Id="rId2" Type="http://schemas.openxmlformats.org/officeDocument/2006/relationships/drawing" Target="../drawings/drawing15.xml"/><Relationship Id="rId16" Type="http://schemas.openxmlformats.org/officeDocument/2006/relationships/ctrlProp" Target="../ctrlProps/ctrlProp219.xml"/><Relationship Id="rId20" Type="http://schemas.openxmlformats.org/officeDocument/2006/relationships/ctrlProp" Target="../ctrlProps/ctrlProp223.xml"/><Relationship Id="rId29" Type="http://schemas.openxmlformats.org/officeDocument/2006/relationships/ctrlProp" Target="../ctrlProps/ctrlProp232.xml"/><Relationship Id="rId1" Type="http://schemas.openxmlformats.org/officeDocument/2006/relationships/printerSettings" Target="../printerSettings/printerSettings13.bin"/><Relationship Id="rId6" Type="http://schemas.openxmlformats.org/officeDocument/2006/relationships/control" Target="../activeX/activeX4.xml"/><Relationship Id="rId11" Type="http://schemas.openxmlformats.org/officeDocument/2006/relationships/ctrlProp" Target="../ctrlProps/ctrlProp214.xml"/><Relationship Id="rId24" Type="http://schemas.openxmlformats.org/officeDocument/2006/relationships/ctrlProp" Target="../ctrlProps/ctrlProp227.xml"/><Relationship Id="rId5" Type="http://schemas.openxmlformats.org/officeDocument/2006/relationships/image" Target="../media/image9.emf"/><Relationship Id="rId15" Type="http://schemas.openxmlformats.org/officeDocument/2006/relationships/ctrlProp" Target="../ctrlProps/ctrlProp218.xml"/><Relationship Id="rId23" Type="http://schemas.openxmlformats.org/officeDocument/2006/relationships/ctrlProp" Target="../ctrlProps/ctrlProp226.xml"/><Relationship Id="rId28" Type="http://schemas.openxmlformats.org/officeDocument/2006/relationships/ctrlProp" Target="../ctrlProps/ctrlProp231.xml"/><Relationship Id="rId10" Type="http://schemas.openxmlformats.org/officeDocument/2006/relationships/ctrlProp" Target="../ctrlProps/ctrlProp213.xml"/><Relationship Id="rId19" Type="http://schemas.openxmlformats.org/officeDocument/2006/relationships/ctrlProp" Target="../ctrlProps/ctrlProp222.xml"/><Relationship Id="rId4" Type="http://schemas.openxmlformats.org/officeDocument/2006/relationships/control" Target="../activeX/activeX3.xml"/><Relationship Id="rId9" Type="http://schemas.openxmlformats.org/officeDocument/2006/relationships/ctrlProp" Target="../ctrlProps/ctrlProp212.xml"/><Relationship Id="rId14" Type="http://schemas.openxmlformats.org/officeDocument/2006/relationships/ctrlProp" Target="../ctrlProps/ctrlProp217.xml"/><Relationship Id="rId22" Type="http://schemas.openxmlformats.org/officeDocument/2006/relationships/ctrlProp" Target="../ctrlProps/ctrlProp225.xml"/><Relationship Id="rId27" Type="http://schemas.openxmlformats.org/officeDocument/2006/relationships/ctrlProp" Target="../ctrlProps/ctrlProp230.xml"/></Relationships>
</file>

<file path=xl/worksheets/_rels/sheet16.xml.rels><?xml version="1.0" encoding="UTF-8" standalone="yes"?>
<Relationships xmlns="http://schemas.openxmlformats.org/package/2006/relationships"><Relationship Id="rId8" Type="http://schemas.openxmlformats.org/officeDocument/2006/relationships/ctrlProp" Target="../ctrlProps/ctrlProp235.xml"/><Relationship Id="rId13" Type="http://schemas.openxmlformats.org/officeDocument/2006/relationships/ctrlProp" Target="../ctrlProps/ctrlProp240.xml"/><Relationship Id="rId18" Type="http://schemas.openxmlformats.org/officeDocument/2006/relationships/ctrlProp" Target="../ctrlProps/ctrlProp245.xml"/><Relationship Id="rId3" Type="http://schemas.openxmlformats.org/officeDocument/2006/relationships/vmlDrawing" Target="../drawings/vmlDrawing14.vml"/><Relationship Id="rId21" Type="http://schemas.openxmlformats.org/officeDocument/2006/relationships/ctrlProp" Target="../ctrlProps/ctrlProp248.xml"/><Relationship Id="rId7" Type="http://schemas.openxmlformats.org/officeDocument/2006/relationships/ctrlProp" Target="../ctrlProps/ctrlProp234.xml"/><Relationship Id="rId12" Type="http://schemas.openxmlformats.org/officeDocument/2006/relationships/ctrlProp" Target="../ctrlProps/ctrlProp239.xml"/><Relationship Id="rId17" Type="http://schemas.openxmlformats.org/officeDocument/2006/relationships/ctrlProp" Target="../ctrlProps/ctrlProp244.xml"/><Relationship Id="rId25" Type="http://schemas.openxmlformats.org/officeDocument/2006/relationships/table" Target="../tables/table10.xml"/><Relationship Id="rId2" Type="http://schemas.openxmlformats.org/officeDocument/2006/relationships/drawing" Target="../drawings/drawing16.xml"/><Relationship Id="rId16" Type="http://schemas.openxmlformats.org/officeDocument/2006/relationships/ctrlProp" Target="../ctrlProps/ctrlProp243.xml"/><Relationship Id="rId20" Type="http://schemas.openxmlformats.org/officeDocument/2006/relationships/ctrlProp" Target="../ctrlProps/ctrlProp247.xml"/><Relationship Id="rId1" Type="http://schemas.openxmlformats.org/officeDocument/2006/relationships/printerSettings" Target="../printerSettings/printerSettings14.bin"/><Relationship Id="rId6" Type="http://schemas.openxmlformats.org/officeDocument/2006/relationships/ctrlProp" Target="../ctrlProps/ctrlProp233.xml"/><Relationship Id="rId11" Type="http://schemas.openxmlformats.org/officeDocument/2006/relationships/ctrlProp" Target="../ctrlProps/ctrlProp238.xml"/><Relationship Id="rId24" Type="http://schemas.openxmlformats.org/officeDocument/2006/relationships/ctrlProp" Target="../ctrlProps/ctrlProp251.xml"/><Relationship Id="rId5" Type="http://schemas.openxmlformats.org/officeDocument/2006/relationships/image" Target="../media/image11.emf"/><Relationship Id="rId15" Type="http://schemas.openxmlformats.org/officeDocument/2006/relationships/ctrlProp" Target="../ctrlProps/ctrlProp242.xml"/><Relationship Id="rId23" Type="http://schemas.openxmlformats.org/officeDocument/2006/relationships/ctrlProp" Target="../ctrlProps/ctrlProp250.xml"/><Relationship Id="rId10" Type="http://schemas.openxmlformats.org/officeDocument/2006/relationships/ctrlProp" Target="../ctrlProps/ctrlProp237.xml"/><Relationship Id="rId19" Type="http://schemas.openxmlformats.org/officeDocument/2006/relationships/ctrlProp" Target="../ctrlProps/ctrlProp246.xml"/><Relationship Id="rId4" Type="http://schemas.openxmlformats.org/officeDocument/2006/relationships/control" Target="../activeX/activeX5.xml"/><Relationship Id="rId9" Type="http://schemas.openxmlformats.org/officeDocument/2006/relationships/ctrlProp" Target="../ctrlProps/ctrlProp236.xml"/><Relationship Id="rId14" Type="http://schemas.openxmlformats.org/officeDocument/2006/relationships/ctrlProp" Target="../ctrlProps/ctrlProp241.xml"/><Relationship Id="rId22" Type="http://schemas.openxmlformats.org/officeDocument/2006/relationships/ctrlProp" Target="../ctrlProps/ctrlProp249.xml"/></Relationships>
</file>

<file path=xl/worksheets/_rels/sheet17.xml.rels><?xml version="1.0" encoding="UTF-8" standalone="yes"?>
<Relationships xmlns="http://schemas.openxmlformats.org/package/2006/relationships"><Relationship Id="rId8" Type="http://schemas.openxmlformats.org/officeDocument/2006/relationships/ctrlProp" Target="../ctrlProps/ctrlProp254.xml"/><Relationship Id="rId13" Type="http://schemas.openxmlformats.org/officeDocument/2006/relationships/ctrlProp" Target="../ctrlProps/ctrlProp259.xml"/><Relationship Id="rId18" Type="http://schemas.openxmlformats.org/officeDocument/2006/relationships/ctrlProp" Target="../ctrlProps/ctrlProp264.xml"/><Relationship Id="rId3" Type="http://schemas.openxmlformats.org/officeDocument/2006/relationships/vmlDrawing" Target="../drawings/vmlDrawing15.vml"/><Relationship Id="rId21" Type="http://schemas.openxmlformats.org/officeDocument/2006/relationships/ctrlProp" Target="../ctrlProps/ctrlProp267.xml"/><Relationship Id="rId7" Type="http://schemas.openxmlformats.org/officeDocument/2006/relationships/ctrlProp" Target="../ctrlProps/ctrlProp253.xml"/><Relationship Id="rId12" Type="http://schemas.openxmlformats.org/officeDocument/2006/relationships/ctrlProp" Target="../ctrlProps/ctrlProp258.xml"/><Relationship Id="rId17" Type="http://schemas.openxmlformats.org/officeDocument/2006/relationships/ctrlProp" Target="../ctrlProps/ctrlProp263.xml"/><Relationship Id="rId25" Type="http://schemas.openxmlformats.org/officeDocument/2006/relationships/table" Target="../tables/table11.xml"/><Relationship Id="rId2" Type="http://schemas.openxmlformats.org/officeDocument/2006/relationships/drawing" Target="../drawings/drawing17.xml"/><Relationship Id="rId16" Type="http://schemas.openxmlformats.org/officeDocument/2006/relationships/ctrlProp" Target="../ctrlProps/ctrlProp262.xml"/><Relationship Id="rId20" Type="http://schemas.openxmlformats.org/officeDocument/2006/relationships/ctrlProp" Target="../ctrlProps/ctrlProp266.xml"/><Relationship Id="rId1" Type="http://schemas.openxmlformats.org/officeDocument/2006/relationships/printerSettings" Target="../printerSettings/printerSettings15.bin"/><Relationship Id="rId6" Type="http://schemas.openxmlformats.org/officeDocument/2006/relationships/ctrlProp" Target="../ctrlProps/ctrlProp252.xml"/><Relationship Id="rId11" Type="http://schemas.openxmlformats.org/officeDocument/2006/relationships/ctrlProp" Target="../ctrlProps/ctrlProp257.xml"/><Relationship Id="rId24" Type="http://schemas.openxmlformats.org/officeDocument/2006/relationships/ctrlProp" Target="../ctrlProps/ctrlProp270.xml"/><Relationship Id="rId5" Type="http://schemas.openxmlformats.org/officeDocument/2006/relationships/image" Target="../media/image12.emf"/><Relationship Id="rId15" Type="http://schemas.openxmlformats.org/officeDocument/2006/relationships/ctrlProp" Target="../ctrlProps/ctrlProp261.xml"/><Relationship Id="rId23" Type="http://schemas.openxmlformats.org/officeDocument/2006/relationships/ctrlProp" Target="../ctrlProps/ctrlProp269.xml"/><Relationship Id="rId10" Type="http://schemas.openxmlformats.org/officeDocument/2006/relationships/ctrlProp" Target="../ctrlProps/ctrlProp256.xml"/><Relationship Id="rId19" Type="http://schemas.openxmlformats.org/officeDocument/2006/relationships/ctrlProp" Target="../ctrlProps/ctrlProp265.xml"/><Relationship Id="rId4" Type="http://schemas.openxmlformats.org/officeDocument/2006/relationships/control" Target="../activeX/activeX6.xml"/><Relationship Id="rId9" Type="http://schemas.openxmlformats.org/officeDocument/2006/relationships/ctrlProp" Target="../ctrlProps/ctrlProp255.xml"/><Relationship Id="rId14" Type="http://schemas.openxmlformats.org/officeDocument/2006/relationships/ctrlProp" Target="../ctrlProps/ctrlProp260.xml"/><Relationship Id="rId22" Type="http://schemas.openxmlformats.org/officeDocument/2006/relationships/ctrlProp" Target="../ctrlProps/ctrlProp268.xml"/></Relationships>
</file>

<file path=xl/worksheets/_rels/sheet18.xml.rels><?xml version="1.0" encoding="UTF-8" standalone="yes"?>
<Relationships xmlns="http://schemas.openxmlformats.org/package/2006/relationships"><Relationship Id="rId8" Type="http://schemas.openxmlformats.org/officeDocument/2006/relationships/ctrlProp" Target="../ctrlProps/ctrlProp273.xml"/><Relationship Id="rId13" Type="http://schemas.openxmlformats.org/officeDocument/2006/relationships/ctrlProp" Target="../ctrlProps/ctrlProp278.xml"/><Relationship Id="rId18" Type="http://schemas.openxmlformats.org/officeDocument/2006/relationships/ctrlProp" Target="../ctrlProps/ctrlProp283.xml"/><Relationship Id="rId3" Type="http://schemas.openxmlformats.org/officeDocument/2006/relationships/vmlDrawing" Target="../drawings/vmlDrawing16.vml"/><Relationship Id="rId21" Type="http://schemas.openxmlformats.org/officeDocument/2006/relationships/ctrlProp" Target="../ctrlProps/ctrlProp286.xml"/><Relationship Id="rId7" Type="http://schemas.openxmlformats.org/officeDocument/2006/relationships/ctrlProp" Target="../ctrlProps/ctrlProp272.xml"/><Relationship Id="rId12" Type="http://schemas.openxmlformats.org/officeDocument/2006/relationships/ctrlProp" Target="../ctrlProps/ctrlProp277.xml"/><Relationship Id="rId17" Type="http://schemas.openxmlformats.org/officeDocument/2006/relationships/ctrlProp" Target="../ctrlProps/ctrlProp282.xml"/><Relationship Id="rId25" Type="http://schemas.openxmlformats.org/officeDocument/2006/relationships/table" Target="../tables/table12.xml"/><Relationship Id="rId2" Type="http://schemas.openxmlformats.org/officeDocument/2006/relationships/drawing" Target="../drawings/drawing18.xml"/><Relationship Id="rId16" Type="http://schemas.openxmlformats.org/officeDocument/2006/relationships/ctrlProp" Target="../ctrlProps/ctrlProp281.xml"/><Relationship Id="rId20" Type="http://schemas.openxmlformats.org/officeDocument/2006/relationships/ctrlProp" Target="../ctrlProps/ctrlProp285.xml"/><Relationship Id="rId1" Type="http://schemas.openxmlformats.org/officeDocument/2006/relationships/printerSettings" Target="../printerSettings/printerSettings16.bin"/><Relationship Id="rId6" Type="http://schemas.openxmlformats.org/officeDocument/2006/relationships/ctrlProp" Target="../ctrlProps/ctrlProp271.xml"/><Relationship Id="rId11" Type="http://schemas.openxmlformats.org/officeDocument/2006/relationships/ctrlProp" Target="../ctrlProps/ctrlProp276.xml"/><Relationship Id="rId24" Type="http://schemas.openxmlformats.org/officeDocument/2006/relationships/ctrlProp" Target="../ctrlProps/ctrlProp289.xml"/><Relationship Id="rId5" Type="http://schemas.openxmlformats.org/officeDocument/2006/relationships/image" Target="../media/image13.emf"/><Relationship Id="rId15" Type="http://schemas.openxmlformats.org/officeDocument/2006/relationships/ctrlProp" Target="../ctrlProps/ctrlProp280.xml"/><Relationship Id="rId23" Type="http://schemas.openxmlformats.org/officeDocument/2006/relationships/ctrlProp" Target="../ctrlProps/ctrlProp288.xml"/><Relationship Id="rId10" Type="http://schemas.openxmlformats.org/officeDocument/2006/relationships/ctrlProp" Target="../ctrlProps/ctrlProp275.xml"/><Relationship Id="rId19" Type="http://schemas.openxmlformats.org/officeDocument/2006/relationships/ctrlProp" Target="../ctrlProps/ctrlProp284.xml"/><Relationship Id="rId4" Type="http://schemas.openxmlformats.org/officeDocument/2006/relationships/control" Target="../activeX/activeX7.xml"/><Relationship Id="rId9" Type="http://schemas.openxmlformats.org/officeDocument/2006/relationships/ctrlProp" Target="../ctrlProps/ctrlProp274.xml"/><Relationship Id="rId14" Type="http://schemas.openxmlformats.org/officeDocument/2006/relationships/ctrlProp" Target="../ctrlProps/ctrlProp279.xml"/><Relationship Id="rId22" Type="http://schemas.openxmlformats.org/officeDocument/2006/relationships/ctrlProp" Target="../ctrlProps/ctrlProp287.xml"/></Relationships>
</file>

<file path=xl/worksheets/_rels/sheet19.xml.rels><?xml version="1.0" encoding="UTF-8" standalone="yes"?>
<Relationships xmlns="http://schemas.openxmlformats.org/package/2006/relationships"><Relationship Id="rId8" Type="http://schemas.openxmlformats.org/officeDocument/2006/relationships/ctrlProp" Target="../ctrlProps/ctrlProp293.xml"/><Relationship Id="rId13" Type="http://schemas.openxmlformats.org/officeDocument/2006/relationships/ctrlProp" Target="../ctrlProps/ctrlProp298.xml"/><Relationship Id="rId18" Type="http://schemas.openxmlformats.org/officeDocument/2006/relationships/ctrlProp" Target="../ctrlProps/ctrlProp303.xml"/><Relationship Id="rId3" Type="http://schemas.openxmlformats.org/officeDocument/2006/relationships/control" Target="../activeX/activeX8.xml"/><Relationship Id="rId21" Type="http://schemas.openxmlformats.org/officeDocument/2006/relationships/ctrlProp" Target="../ctrlProps/ctrlProp306.xml"/><Relationship Id="rId7" Type="http://schemas.openxmlformats.org/officeDocument/2006/relationships/ctrlProp" Target="../ctrlProps/ctrlProp292.xml"/><Relationship Id="rId12" Type="http://schemas.openxmlformats.org/officeDocument/2006/relationships/ctrlProp" Target="../ctrlProps/ctrlProp297.xml"/><Relationship Id="rId17" Type="http://schemas.openxmlformats.org/officeDocument/2006/relationships/ctrlProp" Target="../ctrlProps/ctrlProp302.xml"/><Relationship Id="rId2" Type="http://schemas.openxmlformats.org/officeDocument/2006/relationships/vmlDrawing" Target="../drawings/vmlDrawing17.vml"/><Relationship Id="rId16" Type="http://schemas.openxmlformats.org/officeDocument/2006/relationships/ctrlProp" Target="../ctrlProps/ctrlProp301.xml"/><Relationship Id="rId20" Type="http://schemas.openxmlformats.org/officeDocument/2006/relationships/ctrlProp" Target="../ctrlProps/ctrlProp305.xml"/><Relationship Id="rId1" Type="http://schemas.openxmlformats.org/officeDocument/2006/relationships/drawing" Target="../drawings/drawing19.xml"/><Relationship Id="rId6" Type="http://schemas.openxmlformats.org/officeDocument/2006/relationships/ctrlProp" Target="../ctrlProps/ctrlProp291.xml"/><Relationship Id="rId11" Type="http://schemas.openxmlformats.org/officeDocument/2006/relationships/ctrlProp" Target="../ctrlProps/ctrlProp296.xml"/><Relationship Id="rId24" Type="http://schemas.openxmlformats.org/officeDocument/2006/relationships/table" Target="../tables/table13.xml"/><Relationship Id="rId5" Type="http://schemas.openxmlformats.org/officeDocument/2006/relationships/ctrlProp" Target="../ctrlProps/ctrlProp290.xml"/><Relationship Id="rId15" Type="http://schemas.openxmlformats.org/officeDocument/2006/relationships/ctrlProp" Target="../ctrlProps/ctrlProp300.xml"/><Relationship Id="rId23" Type="http://schemas.openxmlformats.org/officeDocument/2006/relationships/ctrlProp" Target="../ctrlProps/ctrlProp308.xml"/><Relationship Id="rId10" Type="http://schemas.openxmlformats.org/officeDocument/2006/relationships/ctrlProp" Target="../ctrlProps/ctrlProp295.xml"/><Relationship Id="rId19" Type="http://schemas.openxmlformats.org/officeDocument/2006/relationships/ctrlProp" Target="../ctrlProps/ctrlProp304.xml"/><Relationship Id="rId4" Type="http://schemas.openxmlformats.org/officeDocument/2006/relationships/image" Target="../media/image14.emf"/><Relationship Id="rId9" Type="http://schemas.openxmlformats.org/officeDocument/2006/relationships/ctrlProp" Target="../ctrlProps/ctrlProp294.xml"/><Relationship Id="rId14" Type="http://schemas.openxmlformats.org/officeDocument/2006/relationships/ctrlProp" Target="../ctrlProps/ctrlProp299.xml"/><Relationship Id="rId22" Type="http://schemas.openxmlformats.org/officeDocument/2006/relationships/ctrlProp" Target="../ctrlProps/ctrlProp307.xml"/></Relationships>
</file>

<file path=xl/worksheets/_rels/sheet20.xml.rels><?xml version="1.0" encoding="UTF-8" standalone="yes"?>
<Relationships xmlns="http://schemas.openxmlformats.org/package/2006/relationships"><Relationship Id="rId8" Type="http://schemas.openxmlformats.org/officeDocument/2006/relationships/ctrlProp" Target="../ctrlProps/ctrlProp311.xml"/><Relationship Id="rId13" Type="http://schemas.openxmlformats.org/officeDocument/2006/relationships/ctrlProp" Target="../ctrlProps/ctrlProp316.xml"/><Relationship Id="rId18" Type="http://schemas.openxmlformats.org/officeDocument/2006/relationships/ctrlProp" Target="../ctrlProps/ctrlProp321.xml"/><Relationship Id="rId3" Type="http://schemas.openxmlformats.org/officeDocument/2006/relationships/vmlDrawing" Target="../drawings/vmlDrawing18.vml"/><Relationship Id="rId21" Type="http://schemas.openxmlformats.org/officeDocument/2006/relationships/ctrlProp" Target="../ctrlProps/ctrlProp324.xml"/><Relationship Id="rId7" Type="http://schemas.openxmlformats.org/officeDocument/2006/relationships/ctrlProp" Target="../ctrlProps/ctrlProp310.xml"/><Relationship Id="rId12" Type="http://schemas.openxmlformats.org/officeDocument/2006/relationships/ctrlProp" Target="../ctrlProps/ctrlProp315.xml"/><Relationship Id="rId17" Type="http://schemas.openxmlformats.org/officeDocument/2006/relationships/ctrlProp" Target="../ctrlProps/ctrlProp320.xml"/><Relationship Id="rId25" Type="http://schemas.openxmlformats.org/officeDocument/2006/relationships/table" Target="../tables/table14.xml"/><Relationship Id="rId2" Type="http://schemas.openxmlformats.org/officeDocument/2006/relationships/drawing" Target="../drawings/drawing20.xml"/><Relationship Id="rId16" Type="http://schemas.openxmlformats.org/officeDocument/2006/relationships/ctrlProp" Target="../ctrlProps/ctrlProp319.xml"/><Relationship Id="rId20" Type="http://schemas.openxmlformats.org/officeDocument/2006/relationships/ctrlProp" Target="../ctrlProps/ctrlProp323.xml"/><Relationship Id="rId1" Type="http://schemas.openxmlformats.org/officeDocument/2006/relationships/printerSettings" Target="../printerSettings/printerSettings17.bin"/><Relationship Id="rId6" Type="http://schemas.openxmlformats.org/officeDocument/2006/relationships/ctrlProp" Target="../ctrlProps/ctrlProp309.xml"/><Relationship Id="rId11" Type="http://schemas.openxmlformats.org/officeDocument/2006/relationships/ctrlProp" Target="../ctrlProps/ctrlProp314.xml"/><Relationship Id="rId24" Type="http://schemas.openxmlformats.org/officeDocument/2006/relationships/ctrlProp" Target="../ctrlProps/ctrlProp327.xml"/><Relationship Id="rId5" Type="http://schemas.openxmlformats.org/officeDocument/2006/relationships/image" Target="../media/image15.emf"/><Relationship Id="rId15" Type="http://schemas.openxmlformats.org/officeDocument/2006/relationships/ctrlProp" Target="../ctrlProps/ctrlProp318.xml"/><Relationship Id="rId23" Type="http://schemas.openxmlformats.org/officeDocument/2006/relationships/ctrlProp" Target="../ctrlProps/ctrlProp326.xml"/><Relationship Id="rId10" Type="http://schemas.openxmlformats.org/officeDocument/2006/relationships/ctrlProp" Target="../ctrlProps/ctrlProp313.xml"/><Relationship Id="rId19" Type="http://schemas.openxmlformats.org/officeDocument/2006/relationships/ctrlProp" Target="../ctrlProps/ctrlProp322.xml"/><Relationship Id="rId4" Type="http://schemas.openxmlformats.org/officeDocument/2006/relationships/control" Target="../activeX/activeX9.xml"/><Relationship Id="rId9" Type="http://schemas.openxmlformats.org/officeDocument/2006/relationships/ctrlProp" Target="../ctrlProps/ctrlProp312.xml"/><Relationship Id="rId14" Type="http://schemas.openxmlformats.org/officeDocument/2006/relationships/ctrlProp" Target="../ctrlProps/ctrlProp317.xml"/><Relationship Id="rId22" Type="http://schemas.openxmlformats.org/officeDocument/2006/relationships/ctrlProp" Target="../ctrlProps/ctrlProp325.xml"/></Relationships>
</file>

<file path=xl/worksheets/_rels/sheet21.xml.rels><?xml version="1.0" encoding="UTF-8" standalone="yes"?>
<Relationships xmlns="http://schemas.openxmlformats.org/package/2006/relationships"><Relationship Id="rId8" Type="http://schemas.openxmlformats.org/officeDocument/2006/relationships/ctrlProp" Target="../ctrlProps/ctrlProp330.xml"/><Relationship Id="rId13" Type="http://schemas.openxmlformats.org/officeDocument/2006/relationships/ctrlProp" Target="../ctrlProps/ctrlProp335.xml"/><Relationship Id="rId18" Type="http://schemas.openxmlformats.org/officeDocument/2006/relationships/ctrlProp" Target="../ctrlProps/ctrlProp340.xml"/><Relationship Id="rId3" Type="http://schemas.openxmlformats.org/officeDocument/2006/relationships/vmlDrawing" Target="../drawings/vmlDrawing19.vml"/><Relationship Id="rId21" Type="http://schemas.openxmlformats.org/officeDocument/2006/relationships/ctrlProp" Target="../ctrlProps/ctrlProp343.xml"/><Relationship Id="rId7" Type="http://schemas.openxmlformats.org/officeDocument/2006/relationships/ctrlProp" Target="../ctrlProps/ctrlProp329.xml"/><Relationship Id="rId12" Type="http://schemas.openxmlformats.org/officeDocument/2006/relationships/ctrlProp" Target="../ctrlProps/ctrlProp334.xml"/><Relationship Id="rId17" Type="http://schemas.openxmlformats.org/officeDocument/2006/relationships/ctrlProp" Target="../ctrlProps/ctrlProp339.xml"/><Relationship Id="rId25" Type="http://schemas.openxmlformats.org/officeDocument/2006/relationships/table" Target="../tables/table15.xml"/><Relationship Id="rId2" Type="http://schemas.openxmlformats.org/officeDocument/2006/relationships/drawing" Target="../drawings/drawing21.xml"/><Relationship Id="rId16" Type="http://schemas.openxmlformats.org/officeDocument/2006/relationships/ctrlProp" Target="../ctrlProps/ctrlProp338.xml"/><Relationship Id="rId20" Type="http://schemas.openxmlformats.org/officeDocument/2006/relationships/ctrlProp" Target="../ctrlProps/ctrlProp342.xml"/><Relationship Id="rId1" Type="http://schemas.openxmlformats.org/officeDocument/2006/relationships/printerSettings" Target="../printerSettings/printerSettings18.bin"/><Relationship Id="rId6" Type="http://schemas.openxmlformats.org/officeDocument/2006/relationships/ctrlProp" Target="../ctrlProps/ctrlProp328.xml"/><Relationship Id="rId11" Type="http://schemas.openxmlformats.org/officeDocument/2006/relationships/ctrlProp" Target="../ctrlProps/ctrlProp333.xml"/><Relationship Id="rId24" Type="http://schemas.openxmlformats.org/officeDocument/2006/relationships/ctrlProp" Target="../ctrlProps/ctrlProp346.xml"/><Relationship Id="rId5" Type="http://schemas.openxmlformats.org/officeDocument/2006/relationships/image" Target="../media/image16.emf"/><Relationship Id="rId15" Type="http://schemas.openxmlformats.org/officeDocument/2006/relationships/ctrlProp" Target="../ctrlProps/ctrlProp337.xml"/><Relationship Id="rId23" Type="http://schemas.openxmlformats.org/officeDocument/2006/relationships/ctrlProp" Target="../ctrlProps/ctrlProp345.xml"/><Relationship Id="rId10" Type="http://schemas.openxmlformats.org/officeDocument/2006/relationships/ctrlProp" Target="../ctrlProps/ctrlProp332.xml"/><Relationship Id="rId19" Type="http://schemas.openxmlformats.org/officeDocument/2006/relationships/ctrlProp" Target="../ctrlProps/ctrlProp341.xml"/><Relationship Id="rId4" Type="http://schemas.openxmlformats.org/officeDocument/2006/relationships/control" Target="../activeX/activeX10.xml"/><Relationship Id="rId9" Type="http://schemas.openxmlformats.org/officeDocument/2006/relationships/ctrlProp" Target="../ctrlProps/ctrlProp331.xml"/><Relationship Id="rId14" Type="http://schemas.openxmlformats.org/officeDocument/2006/relationships/ctrlProp" Target="../ctrlProps/ctrlProp336.xml"/><Relationship Id="rId22" Type="http://schemas.openxmlformats.org/officeDocument/2006/relationships/ctrlProp" Target="../ctrlProps/ctrlProp344.xml"/></Relationships>
</file>

<file path=xl/worksheets/_rels/sheet22.xml.rels><?xml version="1.0" encoding="UTF-8" standalone="yes"?>
<Relationships xmlns="http://schemas.openxmlformats.org/package/2006/relationships"><Relationship Id="rId8" Type="http://schemas.openxmlformats.org/officeDocument/2006/relationships/ctrlProp" Target="../ctrlProps/ctrlProp350.xml"/><Relationship Id="rId13" Type="http://schemas.openxmlformats.org/officeDocument/2006/relationships/ctrlProp" Target="../ctrlProps/ctrlProp355.xml"/><Relationship Id="rId18" Type="http://schemas.openxmlformats.org/officeDocument/2006/relationships/ctrlProp" Target="../ctrlProps/ctrlProp360.xml"/><Relationship Id="rId3" Type="http://schemas.openxmlformats.org/officeDocument/2006/relationships/control" Target="../activeX/activeX11.xml"/><Relationship Id="rId21" Type="http://schemas.openxmlformats.org/officeDocument/2006/relationships/ctrlProp" Target="../ctrlProps/ctrlProp363.xml"/><Relationship Id="rId7" Type="http://schemas.openxmlformats.org/officeDocument/2006/relationships/ctrlProp" Target="../ctrlProps/ctrlProp349.xml"/><Relationship Id="rId12" Type="http://schemas.openxmlformats.org/officeDocument/2006/relationships/ctrlProp" Target="../ctrlProps/ctrlProp354.xml"/><Relationship Id="rId17" Type="http://schemas.openxmlformats.org/officeDocument/2006/relationships/ctrlProp" Target="../ctrlProps/ctrlProp359.xml"/><Relationship Id="rId25" Type="http://schemas.openxmlformats.org/officeDocument/2006/relationships/ctrlProp" Target="../ctrlProps/ctrlProp367.xml"/><Relationship Id="rId2" Type="http://schemas.openxmlformats.org/officeDocument/2006/relationships/vmlDrawing" Target="../drawings/vmlDrawing20.vml"/><Relationship Id="rId16" Type="http://schemas.openxmlformats.org/officeDocument/2006/relationships/ctrlProp" Target="../ctrlProps/ctrlProp358.xml"/><Relationship Id="rId20" Type="http://schemas.openxmlformats.org/officeDocument/2006/relationships/ctrlProp" Target="../ctrlProps/ctrlProp362.xml"/><Relationship Id="rId1" Type="http://schemas.openxmlformats.org/officeDocument/2006/relationships/drawing" Target="../drawings/drawing22.xml"/><Relationship Id="rId6" Type="http://schemas.openxmlformats.org/officeDocument/2006/relationships/ctrlProp" Target="../ctrlProps/ctrlProp348.xml"/><Relationship Id="rId11" Type="http://schemas.openxmlformats.org/officeDocument/2006/relationships/ctrlProp" Target="../ctrlProps/ctrlProp353.xml"/><Relationship Id="rId24" Type="http://schemas.openxmlformats.org/officeDocument/2006/relationships/ctrlProp" Target="../ctrlProps/ctrlProp366.xml"/><Relationship Id="rId5" Type="http://schemas.openxmlformats.org/officeDocument/2006/relationships/ctrlProp" Target="../ctrlProps/ctrlProp347.xml"/><Relationship Id="rId15" Type="http://schemas.openxmlformats.org/officeDocument/2006/relationships/ctrlProp" Target="../ctrlProps/ctrlProp357.xml"/><Relationship Id="rId23" Type="http://schemas.openxmlformats.org/officeDocument/2006/relationships/ctrlProp" Target="../ctrlProps/ctrlProp365.xml"/><Relationship Id="rId10" Type="http://schemas.openxmlformats.org/officeDocument/2006/relationships/ctrlProp" Target="../ctrlProps/ctrlProp352.xml"/><Relationship Id="rId19" Type="http://schemas.openxmlformats.org/officeDocument/2006/relationships/ctrlProp" Target="../ctrlProps/ctrlProp361.xml"/><Relationship Id="rId4" Type="http://schemas.openxmlformats.org/officeDocument/2006/relationships/image" Target="../media/image17.emf"/><Relationship Id="rId9" Type="http://schemas.openxmlformats.org/officeDocument/2006/relationships/ctrlProp" Target="../ctrlProps/ctrlProp351.xml"/><Relationship Id="rId14" Type="http://schemas.openxmlformats.org/officeDocument/2006/relationships/ctrlProp" Target="../ctrlProps/ctrlProp356.xml"/><Relationship Id="rId22" Type="http://schemas.openxmlformats.org/officeDocument/2006/relationships/ctrlProp" Target="../ctrlProps/ctrlProp364.xml"/></Relationships>
</file>

<file path=xl/worksheets/_rels/sheet23.xml.rels><?xml version="1.0" encoding="UTF-8" standalone="yes"?>
<Relationships xmlns="http://schemas.openxmlformats.org/package/2006/relationships"><Relationship Id="rId8" Type="http://schemas.openxmlformats.org/officeDocument/2006/relationships/ctrlProp" Target="../ctrlProps/ctrlProp370.xml"/><Relationship Id="rId13" Type="http://schemas.openxmlformats.org/officeDocument/2006/relationships/ctrlProp" Target="../ctrlProps/ctrlProp375.xml"/><Relationship Id="rId18" Type="http://schemas.openxmlformats.org/officeDocument/2006/relationships/ctrlProp" Target="../ctrlProps/ctrlProp380.xml"/><Relationship Id="rId26" Type="http://schemas.openxmlformats.org/officeDocument/2006/relationships/table" Target="../tables/table16.xml"/><Relationship Id="rId3" Type="http://schemas.openxmlformats.org/officeDocument/2006/relationships/vmlDrawing" Target="../drawings/vmlDrawing21.vml"/><Relationship Id="rId21" Type="http://schemas.openxmlformats.org/officeDocument/2006/relationships/ctrlProp" Target="../ctrlProps/ctrlProp383.xml"/><Relationship Id="rId7" Type="http://schemas.openxmlformats.org/officeDocument/2006/relationships/ctrlProp" Target="../ctrlProps/ctrlProp369.xml"/><Relationship Id="rId12" Type="http://schemas.openxmlformats.org/officeDocument/2006/relationships/ctrlProp" Target="../ctrlProps/ctrlProp374.xml"/><Relationship Id="rId17" Type="http://schemas.openxmlformats.org/officeDocument/2006/relationships/ctrlProp" Target="../ctrlProps/ctrlProp379.xml"/><Relationship Id="rId25" Type="http://schemas.openxmlformats.org/officeDocument/2006/relationships/ctrlProp" Target="../ctrlProps/ctrlProp387.xml"/><Relationship Id="rId2" Type="http://schemas.openxmlformats.org/officeDocument/2006/relationships/drawing" Target="../drawings/drawing23.xml"/><Relationship Id="rId16" Type="http://schemas.openxmlformats.org/officeDocument/2006/relationships/ctrlProp" Target="../ctrlProps/ctrlProp378.xml"/><Relationship Id="rId20" Type="http://schemas.openxmlformats.org/officeDocument/2006/relationships/ctrlProp" Target="../ctrlProps/ctrlProp382.xml"/><Relationship Id="rId1" Type="http://schemas.openxmlformats.org/officeDocument/2006/relationships/printerSettings" Target="../printerSettings/printerSettings19.bin"/><Relationship Id="rId6" Type="http://schemas.openxmlformats.org/officeDocument/2006/relationships/ctrlProp" Target="../ctrlProps/ctrlProp368.xml"/><Relationship Id="rId11" Type="http://schemas.openxmlformats.org/officeDocument/2006/relationships/ctrlProp" Target="../ctrlProps/ctrlProp373.xml"/><Relationship Id="rId24" Type="http://schemas.openxmlformats.org/officeDocument/2006/relationships/ctrlProp" Target="../ctrlProps/ctrlProp386.xml"/><Relationship Id="rId5" Type="http://schemas.openxmlformats.org/officeDocument/2006/relationships/image" Target="../media/image18.emf"/><Relationship Id="rId15" Type="http://schemas.openxmlformats.org/officeDocument/2006/relationships/ctrlProp" Target="../ctrlProps/ctrlProp377.xml"/><Relationship Id="rId23" Type="http://schemas.openxmlformats.org/officeDocument/2006/relationships/ctrlProp" Target="../ctrlProps/ctrlProp385.xml"/><Relationship Id="rId10" Type="http://schemas.openxmlformats.org/officeDocument/2006/relationships/ctrlProp" Target="../ctrlProps/ctrlProp372.xml"/><Relationship Id="rId19" Type="http://schemas.openxmlformats.org/officeDocument/2006/relationships/ctrlProp" Target="../ctrlProps/ctrlProp381.xml"/><Relationship Id="rId4" Type="http://schemas.openxmlformats.org/officeDocument/2006/relationships/control" Target="../activeX/activeX12.xml"/><Relationship Id="rId9" Type="http://schemas.openxmlformats.org/officeDocument/2006/relationships/ctrlProp" Target="../ctrlProps/ctrlProp371.xml"/><Relationship Id="rId14" Type="http://schemas.openxmlformats.org/officeDocument/2006/relationships/ctrlProp" Target="../ctrlProps/ctrlProp376.xml"/><Relationship Id="rId22" Type="http://schemas.openxmlformats.org/officeDocument/2006/relationships/ctrlProp" Target="../ctrlProps/ctrlProp384.xml"/></Relationships>
</file>

<file path=xl/worksheets/_rels/sheet24.xml.rels><?xml version="1.0" encoding="UTF-8" standalone="yes"?>
<Relationships xmlns="http://schemas.openxmlformats.org/package/2006/relationships"><Relationship Id="rId8" Type="http://schemas.openxmlformats.org/officeDocument/2006/relationships/ctrlProp" Target="../ctrlProps/ctrlProp391.xml"/><Relationship Id="rId13" Type="http://schemas.openxmlformats.org/officeDocument/2006/relationships/ctrlProp" Target="../ctrlProps/ctrlProp396.xml"/><Relationship Id="rId18" Type="http://schemas.openxmlformats.org/officeDocument/2006/relationships/ctrlProp" Target="../ctrlProps/ctrlProp401.xml"/><Relationship Id="rId3" Type="http://schemas.openxmlformats.org/officeDocument/2006/relationships/control" Target="../activeX/activeX13.xml"/><Relationship Id="rId21" Type="http://schemas.openxmlformats.org/officeDocument/2006/relationships/ctrlProp" Target="../ctrlProps/ctrlProp404.xml"/><Relationship Id="rId7" Type="http://schemas.openxmlformats.org/officeDocument/2006/relationships/ctrlProp" Target="../ctrlProps/ctrlProp390.xml"/><Relationship Id="rId12" Type="http://schemas.openxmlformats.org/officeDocument/2006/relationships/ctrlProp" Target="../ctrlProps/ctrlProp395.xml"/><Relationship Id="rId17" Type="http://schemas.openxmlformats.org/officeDocument/2006/relationships/ctrlProp" Target="../ctrlProps/ctrlProp400.xml"/><Relationship Id="rId25" Type="http://schemas.openxmlformats.org/officeDocument/2006/relationships/ctrlProp" Target="../ctrlProps/ctrlProp408.xml"/><Relationship Id="rId2" Type="http://schemas.openxmlformats.org/officeDocument/2006/relationships/vmlDrawing" Target="../drawings/vmlDrawing22.vml"/><Relationship Id="rId16" Type="http://schemas.openxmlformats.org/officeDocument/2006/relationships/ctrlProp" Target="../ctrlProps/ctrlProp399.xml"/><Relationship Id="rId20" Type="http://schemas.openxmlformats.org/officeDocument/2006/relationships/ctrlProp" Target="../ctrlProps/ctrlProp403.xml"/><Relationship Id="rId1" Type="http://schemas.openxmlformats.org/officeDocument/2006/relationships/drawing" Target="../drawings/drawing24.xml"/><Relationship Id="rId6" Type="http://schemas.openxmlformats.org/officeDocument/2006/relationships/ctrlProp" Target="../ctrlProps/ctrlProp389.xml"/><Relationship Id="rId11" Type="http://schemas.openxmlformats.org/officeDocument/2006/relationships/ctrlProp" Target="../ctrlProps/ctrlProp394.xml"/><Relationship Id="rId24" Type="http://schemas.openxmlformats.org/officeDocument/2006/relationships/ctrlProp" Target="../ctrlProps/ctrlProp407.xml"/><Relationship Id="rId5" Type="http://schemas.openxmlformats.org/officeDocument/2006/relationships/ctrlProp" Target="../ctrlProps/ctrlProp388.xml"/><Relationship Id="rId15" Type="http://schemas.openxmlformats.org/officeDocument/2006/relationships/ctrlProp" Target="../ctrlProps/ctrlProp398.xml"/><Relationship Id="rId23" Type="http://schemas.openxmlformats.org/officeDocument/2006/relationships/ctrlProp" Target="../ctrlProps/ctrlProp406.xml"/><Relationship Id="rId10" Type="http://schemas.openxmlformats.org/officeDocument/2006/relationships/ctrlProp" Target="../ctrlProps/ctrlProp393.xml"/><Relationship Id="rId19" Type="http://schemas.openxmlformats.org/officeDocument/2006/relationships/ctrlProp" Target="../ctrlProps/ctrlProp402.xml"/><Relationship Id="rId4" Type="http://schemas.openxmlformats.org/officeDocument/2006/relationships/image" Target="../media/image19.emf"/><Relationship Id="rId9" Type="http://schemas.openxmlformats.org/officeDocument/2006/relationships/ctrlProp" Target="../ctrlProps/ctrlProp392.xml"/><Relationship Id="rId14" Type="http://schemas.openxmlformats.org/officeDocument/2006/relationships/ctrlProp" Target="../ctrlProps/ctrlProp397.xml"/><Relationship Id="rId22" Type="http://schemas.openxmlformats.org/officeDocument/2006/relationships/ctrlProp" Target="../ctrlProps/ctrlProp405.xml"/></Relationships>
</file>

<file path=xl/worksheets/_rels/sheet25.xml.rels><?xml version="1.0" encoding="UTF-8" standalone="yes"?>
<Relationships xmlns="http://schemas.openxmlformats.org/package/2006/relationships"><Relationship Id="rId8" Type="http://schemas.openxmlformats.org/officeDocument/2006/relationships/ctrlProp" Target="../ctrlProps/ctrlProp411.xml"/><Relationship Id="rId13" Type="http://schemas.openxmlformats.org/officeDocument/2006/relationships/ctrlProp" Target="../ctrlProps/ctrlProp416.xml"/><Relationship Id="rId18" Type="http://schemas.openxmlformats.org/officeDocument/2006/relationships/ctrlProp" Target="../ctrlProps/ctrlProp421.xml"/><Relationship Id="rId3" Type="http://schemas.openxmlformats.org/officeDocument/2006/relationships/vmlDrawing" Target="../drawings/vmlDrawing23.vml"/><Relationship Id="rId21" Type="http://schemas.openxmlformats.org/officeDocument/2006/relationships/ctrlProp" Target="../ctrlProps/ctrlProp424.xml"/><Relationship Id="rId7" Type="http://schemas.openxmlformats.org/officeDocument/2006/relationships/ctrlProp" Target="../ctrlProps/ctrlProp410.xml"/><Relationship Id="rId12" Type="http://schemas.openxmlformats.org/officeDocument/2006/relationships/ctrlProp" Target="../ctrlProps/ctrlProp415.xml"/><Relationship Id="rId17" Type="http://schemas.openxmlformats.org/officeDocument/2006/relationships/ctrlProp" Target="../ctrlProps/ctrlProp420.xml"/><Relationship Id="rId2" Type="http://schemas.openxmlformats.org/officeDocument/2006/relationships/drawing" Target="../drawings/drawing25.xml"/><Relationship Id="rId16" Type="http://schemas.openxmlformats.org/officeDocument/2006/relationships/ctrlProp" Target="../ctrlProps/ctrlProp419.xml"/><Relationship Id="rId20" Type="http://schemas.openxmlformats.org/officeDocument/2006/relationships/ctrlProp" Target="../ctrlProps/ctrlProp423.xml"/><Relationship Id="rId1" Type="http://schemas.openxmlformats.org/officeDocument/2006/relationships/printerSettings" Target="../printerSettings/printerSettings20.bin"/><Relationship Id="rId6" Type="http://schemas.openxmlformats.org/officeDocument/2006/relationships/ctrlProp" Target="../ctrlProps/ctrlProp409.xml"/><Relationship Id="rId11" Type="http://schemas.openxmlformats.org/officeDocument/2006/relationships/ctrlProp" Target="../ctrlProps/ctrlProp414.xml"/><Relationship Id="rId5" Type="http://schemas.openxmlformats.org/officeDocument/2006/relationships/image" Target="../media/image20.emf"/><Relationship Id="rId15" Type="http://schemas.openxmlformats.org/officeDocument/2006/relationships/ctrlProp" Target="../ctrlProps/ctrlProp418.xml"/><Relationship Id="rId23" Type="http://schemas.openxmlformats.org/officeDocument/2006/relationships/ctrlProp" Target="../ctrlProps/ctrlProp426.xml"/><Relationship Id="rId10" Type="http://schemas.openxmlformats.org/officeDocument/2006/relationships/ctrlProp" Target="../ctrlProps/ctrlProp413.xml"/><Relationship Id="rId19" Type="http://schemas.openxmlformats.org/officeDocument/2006/relationships/ctrlProp" Target="../ctrlProps/ctrlProp422.xml"/><Relationship Id="rId4" Type="http://schemas.openxmlformats.org/officeDocument/2006/relationships/control" Target="../activeX/activeX14.xml"/><Relationship Id="rId9" Type="http://schemas.openxmlformats.org/officeDocument/2006/relationships/ctrlProp" Target="../ctrlProps/ctrlProp412.xml"/><Relationship Id="rId14" Type="http://schemas.openxmlformats.org/officeDocument/2006/relationships/ctrlProp" Target="../ctrlProps/ctrlProp417.xml"/><Relationship Id="rId22" Type="http://schemas.openxmlformats.org/officeDocument/2006/relationships/ctrlProp" Target="../ctrlProps/ctrlProp425.xml"/></Relationships>
</file>

<file path=xl/worksheets/_rels/sheet26.xml.rels><?xml version="1.0" encoding="UTF-8" standalone="yes"?>
<Relationships xmlns="http://schemas.openxmlformats.org/package/2006/relationships"><Relationship Id="rId8" Type="http://schemas.openxmlformats.org/officeDocument/2006/relationships/ctrlProp" Target="../ctrlProps/ctrlProp430.xml"/><Relationship Id="rId13" Type="http://schemas.openxmlformats.org/officeDocument/2006/relationships/ctrlProp" Target="../ctrlProps/ctrlProp435.xml"/><Relationship Id="rId18" Type="http://schemas.openxmlformats.org/officeDocument/2006/relationships/ctrlProp" Target="../ctrlProps/ctrlProp440.xml"/><Relationship Id="rId3" Type="http://schemas.openxmlformats.org/officeDocument/2006/relationships/control" Target="../activeX/activeX15.xml"/><Relationship Id="rId21" Type="http://schemas.openxmlformats.org/officeDocument/2006/relationships/ctrlProp" Target="../ctrlProps/ctrlProp443.xml"/><Relationship Id="rId7" Type="http://schemas.openxmlformats.org/officeDocument/2006/relationships/ctrlProp" Target="../ctrlProps/ctrlProp429.xml"/><Relationship Id="rId12" Type="http://schemas.openxmlformats.org/officeDocument/2006/relationships/ctrlProp" Target="../ctrlProps/ctrlProp434.xml"/><Relationship Id="rId17" Type="http://schemas.openxmlformats.org/officeDocument/2006/relationships/ctrlProp" Target="../ctrlProps/ctrlProp439.xml"/><Relationship Id="rId2" Type="http://schemas.openxmlformats.org/officeDocument/2006/relationships/vmlDrawing" Target="../drawings/vmlDrawing24.vml"/><Relationship Id="rId16" Type="http://schemas.openxmlformats.org/officeDocument/2006/relationships/ctrlProp" Target="../ctrlProps/ctrlProp438.xml"/><Relationship Id="rId20" Type="http://schemas.openxmlformats.org/officeDocument/2006/relationships/ctrlProp" Target="../ctrlProps/ctrlProp442.xml"/><Relationship Id="rId1" Type="http://schemas.openxmlformats.org/officeDocument/2006/relationships/drawing" Target="../drawings/drawing26.xml"/><Relationship Id="rId6" Type="http://schemas.openxmlformats.org/officeDocument/2006/relationships/ctrlProp" Target="../ctrlProps/ctrlProp428.xml"/><Relationship Id="rId11" Type="http://schemas.openxmlformats.org/officeDocument/2006/relationships/ctrlProp" Target="../ctrlProps/ctrlProp433.xml"/><Relationship Id="rId5" Type="http://schemas.openxmlformats.org/officeDocument/2006/relationships/ctrlProp" Target="../ctrlProps/ctrlProp427.xml"/><Relationship Id="rId15" Type="http://schemas.openxmlformats.org/officeDocument/2006/relationships/ctrlProp" Target="../ctrlProps/ctrlProp437.xml"/><Relationship Id="rId10" Type="http://schemas.openxmlformats.org/officeDocument/2006/relationships/ctrlProp" Target="../ctrlProps/ctrlProp432.xml"/><Relationship Id="rId19" Type="http://schemas.openxmlformats.org/officeDocument/2006/relationships/ctrlProp" Target="../ctrlProps/ctrlProp441.xml"/><Relationship Id="rId4" Type="http://schemas.openxmlformats.org/officeDocument/2006/relationships/image" Target="../media/image21.emf"/><Relationship Id="rId9" Type="http://schemas.openxmlformats.org/officeDocument/2006/relationships/ctrlProp" Target="../ctrlProps/ctrlProp431.xml"/><Relationship Id="rId14" Type="http://schemas.openxmlformats.org/officeDocument/2006/relationships/ctrlProp" Target="../ctrlProps/ctrlProp436.xml"/><Relationship Id="rId22" Type="http://schemas.openxmlformats.org/officeDocument/2006/relationships/ctrlProp" Target="../ctrlProps/ctrlProp444.xml"/></Relationships>
</file>

<file path=xl/worksheets/_rels/sheet27.xml.rels><?xml version="1.0" encoding="UTF-8" standalone="yes"?>
<Relationships xmlns="http://schemas.openxmlformats.org/package/2006/relationships"><Relationship Id="rId8" Type="http://schemas.openxmlformats.org/officeDocument/2006/relationships/ctrlProp" Target="../ctrlProps/ctrlProp448.xml"/><Relationship Id="rId13" Type="http://schemas.openxmlformats.org/officeDocument/2006/relationships/ctrlProp" Target="../ctrlProps/ctrlProp453.xml"/><Relationship Id="rId18" Type="http://schemas.openxmlformats.org/officeDocument/2006/relationships/ctrlProp" Target="../ctrlProps/ctrlProp458.xml"/><Relationship Id="rId3" Type="http://schemas.openxmlformats.org/officeDocument/2006/relationships/control" Target="../activeX/activeX16.xml"/><Relationship Id="rId21" Type="http://schemas.openxmlformats.org/officeDocument/2006/relationships/ctrlProp" Target="../ctrlProps/ctrlProp461.xml"/><Relationship Id="rId7" Type="http://schemas.openxmlformats.org/officeDocument/2006/relationships/ctrlProp" Target="../ctrlProps/ctrlProp447.xml"/><Relationship Id="rId12" Type="http://schemas.openxmlformats.org/officeDocument/2006/relationships/ctrlProp" Target="../ctrlProps/ctrlProp452.xml"/><Relationship Id="rId17" Type="http://schemas.openxmlformats.org/officeDocument/2006/relationships/ctrlProp" Target="../ctrlProps/ctrlProp457.xml"/><Relationship Id="rId2" Type="http://schemas.openxmlformats.org/officeDocument/2006/relationships/vmlDrawing" Target="../drawings/vmlDrawing25.vml"/><Relationship Id="rId16" Type="http://schemas.openxmlformats.org/officeDocument/2006/relationships/ctrlProp" Target="../ctrlProps/ctrlProp456.xml"/><Relationship Id="rId20" Type="http://schemas.openxmlformats.org/officeDocument/2006/relationships/ctrlProp" Target="../ctrlProps/ctrlProp460.xml"/><Relationship Id="rId1" Type="http://schemas.openxmlformats.org/officeDocument/2006/relationships/drawing" Target="../drawings/drawing27.xml"/><Relationship Id="rId6" Type="http://schemas.openxmlformats.org/officeDocument/2006/relationships/ctrlProp" Target="../ctrlProps/ctrlProp446.xml"/><Relationship Id="rId11" Type="http://schemas.openxmlformats.org/officeDocument/2006/relationships/ctrlProp" Target="../ctrlProps/ctrlProp451.xml"/><Relationship Id="rId5" Type="http://schemas.openxmlformats.org/officeDocument/2006/relationships/ctrlProp" Target="../ctrlProps/ctrlProp445.xml"/><Relationship Id="rId15" Type="http://schemas.openxmlformats.org/officeDocument/2006/relationships/ctrlProp" Target="../ctrlProps/ctrlProp455.xml"/><Relationship Id="rId10" Type="http://schemas.openxmlformats.org/officeDocument/2006/relationships/ctrlProp" Target="../ctrlProps/ctrlProp450.xml"/><Relationship Id="rId19" Type="http://schemas.openxmlformats.org/officeDocument/2006/relationships/ctrlProp" Target="../ctrlProps/ctrlProp459.xml"/><Relationship Id="rId4" Type="http://schemas.openxmlformats.org/officeDocument/2006/relationships/image" Target="../media/image22.emf"/><Relationship Id="rId9" Type="http://schemas.openxmlformats.org/officeDocument/2006/relationships/ctrlProp" Target="../ctrlProps/ctrlProp449.xml"/><Relationship Id="rId14" Type="http://schemas.openxmlformats.org/officeDocument/2006/relationships/ctrlProp" Target="../ctrlProps/ctrlProp454.xml"/><Relationship Id="rId22" Type="http://schemas.openxmlformats.org/officeDocument/2006/relationships/ctrlProp" Target="../ctrlProps/ctrlProp462.xml"/></Relationships>
</file>

<file path=xl/worksheets/_rels/sheet28.xml.rels><?xml version="1.0" encoding="UTF-8" standalone="yes"?>
<Relationships xmlns="http://schemas.openxmlformats.org/package/2006/relationships"><Relationship Id="rId8" Type="http://schemas.openxmlformats.org/officeDocument/2006/relationships/ctrlProp" Target="../ctrlProps/ctrlProp466.xml"/><Relationship Id="rId13" Type="http://schemas.openxmlformats.org/officeDocument/2006/relationships/ctrlProp" Target="../ctrlProps/ctrlProp471.xml"/><Relationship Id="rId18" Type="http://schemas.openxmlformats.org/officeDocument/2006/relationships/ctrlProp" Target="../ctrlProps/ctrlProp476.xml"/><Relationship Id="rId3" Type="http://schemas.openxmlformats.org/officeDocument/2006/relationships/control" Target="../activeX/activeX17.xml"/><Relationship Id="rId21" Type="http://schemas.openxmlformats.org/officeDocument/2006/relationships/ctrlProp" Target="../ctrlProps/ctrlProp479.xml"/><Relationship Id="rId7" Type="http://schemas.openxmlformats.org/officeDocument/2006/relationships/ctrlProp" Target="../ctrlProps/ctrlProp465.xml"/><Relationship Id="rId12" Type="http://schemas.openxmlformats.org/officeDocument/2006/relationships/ctrlProp" Target="../ctrlProps/ctrlProp470.xml"/><Relationship Id="rId17" Type="http://schemas.openxmlformats.org/officeDocument/2006/relationships/ctrlProp" Target="../ctrlProps/ctrlProp475.xml"/><Relationship Id="rId2" Type="http://schemas.openxmlformats.org/officeDocument/2006/relationships/vmlDrawing" Target="../drawings/vmlDrawing26.vml"/><Relationship Id="rId16" Type="http://schemas.openxmlformats.org/officeDocument/2006/relationships/ctrlProp" Target="../ctrlProps/ctrlProp474.xml"/><Relationship Id="rId20" Type="http://schemas.openxmlformats.org/officeDocument/2006/relationships/ctrlProp" Target="../ctrlProps/ctrlProp478.xml"/><Relationship Id="rId1" Type="http://schemas.openxmlformats.org/officeDocument/2006/relationships/drawing" Target="../drawings/drawing28.xml"/><Relationship Id="rId6" Type="http://schemas.openxmlformats.org/officeDocument/2006/relationships/ctrlProp" Target="../ctrlProps/ctrlProp464.xml"/><Relationship Id="rId11" Type="http://schemas.openxmlformats.org/officeDocument/2006/relationships/ctrlProp" Target="../ctrlProps/ctrlProp469.xml"/><Relationship Id="rId5" Type="http://schemas.openxmlformats.org/officeDocument/2006/relationships/ctrlProp" Target="../ctrlProps/ctrlProp463.xml"/><Relationship Id="rId15" Type="http://schemas.openxmlformats.org/officeDocument/2006/relationships/ctrlProp" Target="../ctrlProps/ctrlProp473.xml"/><Relationship Id="rId10" Type="http://schemas.openxmlformats.org/officeDocument/2006/relationships/ctrlProp" Target="../ctrlProps/ctrlProp468.xml"/><Relationship Id="rId19" Type="http://schemas.openxmlformats.org/officeDocument/2006/relationships/ctrlProp" Target="../ctrlProps/ctrlProp477.xml"/><Relationship Id="rId4" Type="http://schemas.openxmlformats.org/officeDocument/2006/relationships/image" Target="../media/image23.emf"/><Relationship Id="rId9" Type="http://schemas.openxmlformats.org/officeDocument/2006/relationships/ctrlProp" Target="../ctrlProps/ctrlProp467.xml"/><Relationship Id="rId14" Type="http://schemas.openxmlformats.org/officeDocument/2006/relationships/ctrlProp" Target="../ctrlProps/ctrlProp472.xml"/><Relationship Id="rId22" Type="http://schemas.openxmlformats.org/officeDocument/2006/relationships/ctrlProp" Target="../ctrlProps/ctrlProp480.xml"/></Relationships>
</file>

<file path=xl/worksheets/_rels/sheet29.xml.rels><?xml version="1.0" encoding="UTF-8" standalone="yes"?>
<Relationships xmlns="http://schemas.openxmlformats.org/package/2006/relationships"><Relationship Id="rId8" Type="http://schemas.openxmlformats.org/officeDocument/2006/relationships/ctrlProp" Target="../ctrlProps/ctrlProp481.xml"/><Relationship Id="rId13" Type="http://schemas.openxmlformats.org/officeDocument/2006/relationships/ctrlProp" Target="../ctrlProps/ctrlProp486.xml"/><Relationship Id="rId18" Type="http://schemas.openxmlformats.org/officeDocument/2006/relationships/ctrlProp" Target="../ctrlProps/ctrlProp491.xml"/><Relationship Id="rId3" Type="http://schemas.openxmlformats.org/officeDocument/2006/relationships/vmlDrawing" Target="../drawings/vmlDrawing27.vml"/><Relationship Id="rId21" Type="http://schemas.openxmlformats.org/officeDocument/2006/relationships/ctrlProp" Target="../ctrlProps/ctrlProp494.xml"/><Relationship Id="rId7" Type="http://schemas.openxmlformats.org/officeDocument/2006/relationships/image" Target="../media/image25.emf"/><Relationship Id="rId12" Type="http://schemas.openxmlformats.org/officeDocument/2006/relationships/ctrlProp" Target="../ctrlProps/ctrlProp485.xml"/><Relationship Id="rId17" Type="http://schemas.openxmlformats.org/officeDocument/2006/relationships/ctrlProp" Target="../ctrlProps/ctrlProp490.xml"/><Relationship Id="rId2" Type="http://schemas.openxmlformats.org/officeDocument/2006/relationships/drawing" Target="../drawings/drawing29.xml"/><Relationship Id="rId16" Type="http://schemas.openxmlformats.org/officeDocument/2006/relationships/ctrlProp" Target="../ctrlProps/ctrlProp489.xml"/><Relationship Id="rId20" Type="http://schemas.openxmlformats.org/officeDocument/2006/relationships/ctrlProp" Target="../ctrlProps/ctrlProp493.xml"/><Relationship Id="rId1" Type="http://schemas.openxmlformats.org/officeDocument/2006/relationships/printerSettings" Target="../printerSettings/printerSettings21.bin"/><Relationship Id="rId6" Type="http://schemas.openxmlformats.org/officeDocument/2006/relationships/control" Target="../activeX/activeX19.xml"/><Relationship Id="rId11" Type="http://schemas.openxmlformats.org/officeDocument/2006/relationships/ctrlProp" Target="../ctrlProps/ctrlProp484.xml"/><Relationship Id="rId24" Type="http://schemas.openxmlformats.org/officeDocument/2006/relationships/ctrlProp" Target="../ctrlProps/ctrlProp497.xml"/><Relationship Id="rId5" Type="http://schemas.openxmlformats.org/officeDocument/2006/relationships/image" Target="../media/image24.emf"/><Relationship Id="rId15" Type="http://schemas.openxmlformats.org/officeDocument/2006/relationships/ctrlProp" Target="../ctrlProps/ctrlProp488.xml"/><Relationship Id="rId23" Type="http://schemas.openxmlformats.org/officeDocument/2006/relationships/ctrlProp" Target="../ctrlProps/ctrlProp496.xml"/><Relationship Id="rId10" Type="http://schemas.openxmlformats.org/officeDocument/2006/relationships/ctrlProp" Target="../ctrlProps/ctrlProp483.xml"/><Relationship Id="rId19" Type="http://schemas.openxmlformats.org/officeDocument/2006/relationships/ctrlProp" Target="../ctrlProps/ctrlProp492.xml"/><Relationship Id="rId4" Type="http://schemas.openxmlformats.org/officeDocument/2006/relationships/control" Target="../activeX/activeX18.xml"/><Relationship Id="rId9" Type="http://schemas.openxmlformats.org/officeDocument/2006/relationships/ctrlProp" Target="../ctrlProps/ctrlProp482.xml"/><Relationship Id="rId14" Type="http://schemas.openxmlformats.org/officeDocument/2006/relationships/ctrlProp" Target="../ctrlProps/ctrlProp487.xml"/><Relationship Id="rId22" Type="http://schemas.openxmlformats.org/officeDocument/2006/relationships/ctrlProp" Target="../ctrlProps/ctrlProp495.xml"/></Relationships>
</file>

<file path=xl/worksheets/_rels/sheet30.xml.rels><?xml version="1.0" encoding="UTF-8" standalone="yes"?>
<Relationships xmlns="http://schemas.openxmlformats.org/package/2006/relationships"><Relationship Id="rId8" Type="http://schemas.openxmlformats.org/officeDocument/2006/relationships/ctrlProp" Target="../ctrlProps/ctrlProp502.xml"/><Relationship Id="rId3" Type="http://schemas.openxmlformats.org/officeDocument/2006/relationships/vmlDrawing" Target="../drawings/vmlDrawing28.vml"/><Relationship Id="rId7" Type="http://schemas.openxmlformats.org/officeDocument/2006/relationships/ctrlProp" Target="../ctrlProps/ctrlProp501.xml"/><Relationship Id="rId2" Type="http://schemas.openxmlformats.org/officeDocument/2006/relationships/drawing" Target="../drawings/drawing30.xml"/><Relationship Id="rId1" Type="http://schemas.openxmlformats.org/officeDocument/2006/relationships/printerSettings" Target="../printerSettings/printerSettings22.bin"/><Relationship Id="rId6" Type="http://schemas.openxmlformats.org/officeDocument/2006/relationships/ctrlProp" Target="../ctrlProps/ctrlProp500.xml"/><Relationship Id="rId5" Type="http://schemas.openxmlformats.org/officeDocument/2006/relationships/ctrlProp" Target="../ctrlProps/ctrlProp499.xml"/><Relationship Id="rId10" Type="http://schemas.openxmlformats.org/officeDocument/2006/relationships/ctrlProp" Target="../ctrlProps/ctrlProp504.xml"/><Relationship Id="rId4" Type="http://schemas.openxmlformats.org/officeDocument/2006/relationships/ctrlProp" Target="../ctrlProps/ctrlProp498.xml"/><Relationship Id="rId9" Type="http://schemas.openxmlformats.org/officeDocument/2006/relationships/ctrlProp" Target="../ctrlProps/ctrlProp503.xml"/></Relationships>
</file>

<file path=xl/worksheets/_rels/sheet32.xml.rels><?xml version="1.0" encoding="UTF-8" standalone="yes"?>
<Relationships xmlns="http://schemas.openxmlformats.org/package/2006/relationships"><Relationship Id="rId2" Type="http://schemas.openxmlformats.org/officeDocument/2006/relationships/drawing" Target="../drawings/drawing31.xml"/><Relationship Id="rId1" Type="http://schemas.openxmlformats.org/officeDocument/2006/relationships/printerSettings" Target="../printerSettings/printerSettings23.bin"/></Relationships>
</file>

<file path=xl/worksheets/_rels/sheet33.xml.rels><?xml version="1.0" encoding="UTF-8" standalone="yes"?>
<Relationships xmlns="http://schemas.openxmlformats.org/package/2006/relationships"><Relationship Id="rId1" Type="http://schemas.openxmlformats.org/officeDocument/2006/relationships/drawing" Target="../drawings/drawing32.xml"/></Relationships>
</file>

<file path=xl/worksheets/_rels/sheet34.xml.rels><?xml version="1.0" encoding="UTF-8" standalone="yes"?>
<Relationships xmlns="http://schemas.openxmlformats.org/package/2006/relationships"><Relationship Id="rId3" Type="http://schemas.openxmlformats.org/officeDocument/2006/relationships/ctrlProp" Target="../ctrlProps/ctrlProp505.xml"/><Relationship Id="rId2" Type="http://schemas.openxmlformats.org/officeDocument/2006/relationships/vmlDrawing" Target="../drawings/vmlDrawing29.vml"/><Relationship Id="rId1" Type="http://schemas.openxmlformats.org/officeDocument/2006/relationships/drawing" Target="../drawings/drawing33.xml"/></Relationships>
</file>

<file path=xl/worksheets/_rels/sheet35.xml.rels><?xml version="1.0" encoding="UTF-8" standalone="yes"?>
<Relationships xmlns="http://schemas.openxmlformats.org/package/2006/relationships"><Relationship Id="rId8" Type="http://schemas.openxmlformats.org/officeDocument/2006/relationships/ctrlProp" Target="../ctrlProps/ctrlProp511.xml"/><Relationship Id="rId13" Type="http://schemas.openxmlformats.org/officeDocument/2006/relationships/ctrlProp" Target="../ctrlProps/ctrlProp516.xml"/><Relationship Id="rId18" Type="http://schemas.openxmlformats.org/officeDocument/2006/relationships/ctrlProp" Target="../ctrlProps/ctrlProp521.xml"/><Relationship Id="rId26" Type="http://schemas.openxmlformats.org/officeDocument/2006/relationships/table" Target="../tables/table17.xml"/><Relationship Id="rId3" Type="http://schemas.openxmlformats.org/officeDocument/2006/relationships/ctrlProp" Target="../ctrlProps/ctrlProp506.xml"/><Relationship Id="rId21" Type="http://schemas.openxmlformats.org/officeDocument/2006/relationships/ctrlProp" Target="../ctrlProps/ctrlProp524.xml"/><Relationship Id="rId7" Type="http://schemas.openxmlformats.org/officeDocument/2006/relationships/ctrlProp" Target="../ctrlProps/ctrlProp510.xml"/><Relationship Id="rId12" Type="http://schemas.openxmlformats.org/officeDocument/2006/relationships/ctrlProp" Target="../ctrlProps/ctrlProp515.xml"/><Relationship Id="rId17" Type="http://schemas.openxmlformats.org/officeDocument/2006/relationships/ctrlProp" Target="../ctrlProps/ctrlProp520.xml"/><Relationship Id="rId25" Type="http://schemas.openxmlformats.org/officeDocument/2006/relationships/ctrlProp" Target="../ctrlProps/ctrlProp528.xml"/><Relationship Id="rId2" Type="http://schemas.openxmlformats.org/officeDocument/2006/relationships/vmlDrawing" Target="../drawings/vmlDrawing30.vml"/><Relationship Id="rId16" Type="http://schemas.openxmlformats.org/officeDocument/2006/relationships/ctrlProp" Target="../ctrlProps/ctrlProp519.xml"/><Relationship Id="rId20" Type="http://schemas.openxmlformats.org/officeDocument/2006/relationships/ctrlProp" Target="../ctrlProps/ctrlProp523.xml"/><Relationship Id="rId1" Type="http://schemas.openxmlformats.org/officeDocument/2006/relationships/drawing" Target="../drawings/drawing34.xml"/><Relationship Id="rId6" Type="http://schemas.openxmlformats.org/officeDocument/2006/relationships/ctrlProp" Target="../ctrlProps/ctrlProp509.xml"/><Relationship Id="rId11" Type="http://schemas.openxmlformats.org/officeDocument/2006/relationships/ctrlProp" Target="../ctrlProps/ctrlProp514.xml"/><Relationship Id="rId24" Type="http://schemas.openxmlformats.org/officeDocument/2006/relationships/ctrlProp" Target="../ctrlProps/ctrlProp527.xml"/><Relationship Id="rId5" Type="http://schemas.openxmlformats.org/officeDocument/2006/relationships/ctrlProp" Target="../ctrlProps/ctrlProp508.xml"/><Relationship Id="rId15" Type="http://schemas.openxmlformats.org/officeDocument/2006/relationships/ctrlProp" Target="../ctrlProps/ctrlProp518.xml"/><Relationship Id="rId23" Type="http://schemas.openxmlformats.org/officeDocument/2006/relationships/ctrlProp" Target="../ctrlProps/ctrlProp526.xml"/><Relationship Id="rId10" Type="http://schemas.openxmlformats.org/officeDocument/2006/relationships/ctrlProp" Target="../ctrlProps/ctrlProp513.xml"/><Relationship Id="rId19" Type="http://schemas.openxmlformats.org/officeDocument/2006/relationships/ctrlProp" Target="../ctrlProps/ctrlProp522.xml"/><Relationship Id="rId4" Type="http://schemas.openxmlformats.org/officeDocument/2006/relationships/ctrlProp" Target="../ctrlProps/ctrlProp507.xml"/><Relationship Id="rId9" Type="http://schemas.openxmlformats.org/officeDocument/2006/relationships/ctrlProp" Target="../ctrlProps/ctrlProp512.xml"/><Relationship Id="rId14" Type="http://schemas.openxmlformats.org/officeDocument/2006/relationships/ctrlProp" Target="../ctrlProps/ctrlProp517.xml"/><Relationship Id="rId22" Type="http://schemas.openxmlformats.org/officeDocument/2006/relationships/ctrlProp" Target="../ctrlProps/ctrlProp525.xml"/></Relationships>
</file>

<file path=xl/worksheets/_rels/sheet36.xml.rels><?xml version="1.0" encoding="UTF-8" standalone="yes"?>
<Relationships xmlns="http://schemas.openxmlformats.org/package/2006/relationships"><Relationship Id="rId8" Type="http://schemas.openxmlformats.org/officeDocument/2006/relationships/ctrlProp" Target="../ctrlProps/ctrlProp534.xml"/><Relationship Id="rId13" Type="http://schemas.openxmlformats.org/officeDocument/2006/relationships/ctrlProp" Target="../ctrlProps/ctrlProp539.xml"/><Relationship Id="rId18" Type="http://schemas.openxmlformats.org/officeDocument/2006/relationships/ctrlProp" Target="../ctrlProps/ctrlProp544.xml"/><Relationship Id="rId3" Type="http://schemas.openxmlformats.org/officeDocument/2006/relationships/ctrlProp" Target="../ctrlProps/ctrlProp529.xml"/><Relationship Id="rId21" Type="http://schemas.openxmlformats.org/officeDocument/2006/relationships/ctrlProp" Target="../ctrlProps/ctrlProp547.xml"/><Relationship Id="rId7" Type="http://schemas.openxmlformats.org/officeDocument/2006/relationships/ctrlProp" Target="../ctrlProps/ctrlProp533.xml"/><Relationship Id="rId12" Type="http://schemas.openxmlformats.org/officeDocument/2006/relationships/ctrlProp" Target="../ctrlProps/ctrlProp538.xml"/><Relationship Id="rId17" Type="http://schemas.openxmlformats.org/officeDocument/2006/relationships/ctrlProp" Target="../ctrlProps/ctrlProp543.xml"/><Relationship Id="rId25" Type="http://schemas.openxmlformats.org/officeDocument/2006/relationships/table" Target="../tables/table18.xml"/><Relationship Id="rId2" Type="http://schemas.openxmlformats.org/officeDocument/2006/relationships/vmlDrawing" Target="../drawings/vmlDrawing31.vml"/><Relationship Id="rId16" Type="http://schemas.openxmlformats.org/officeDocument/2006/relationships/ctrlProp" Target="../ctrlProps/ctrlProp542.xml"/><Relationship Id="rId20" Type="http://schemas.openxmlformats.org/officeDocument/2006/relationships/ctrlProp" Target="../ctrlProps/ctrlProp546.xml"/><Relationship Id="rId1" Type="http://schemas.openxmlformats.org/officeDocument/2006/relationships/drawing" Target="../drawings/drawing35.xml"/><Relationship Id="rId6" Type="http://schemas.openxmlformats.org/officeDocument/2006/relationships/ctrlProp" Target="../ctrlProps/ctrlProp532.xml"/><Relationship Id="rId11" Type="http://schemas.openxmlformats.org/officeDocument/2006/relationships/ctrlProp" Target="../ctrlProps/ctrlProp537.xml"/><Relationship Id="rId24" Type="http://schemas.openxmlformats.org/officeDocument/2006/relationships/ctrlProp" Target="../ctrlProps/ctrlProp550.xml"/><Relationship Id="rId5" Type="http://schemas.openxmlformats.org/officeDocument/2006/relationships/ctrlProp" Target="../ctrlProps/ctrlProp531.xml"/><Relationship Id="rId15" Type="http://schemas.openxmlformats.org/officeDocument/2006/relationships/ctrlProp" Target="../ctrlProps/ctrlProp541.xml"/><Relationship Id="rId23" Type="http://schemas.openxmlformats.org/officeDocument/2006/relationships/ctrlProp" Target="../ctrlProps/ctrlProp549.xml"/><Relationship Id="rId10" Type="http://schemas.openxmlformats.org/officeDocument/2006/relationships/ctrlProp" Target="../ctrlProps/ctrlProp536.xml"/><Relationship Id="rId19" Type="http://schemas.openxmlformats.org/officeDocument/2006/relationships/ctrlProp" Target="../ctrlProps/ctrlProp545.xml"/><Relationship Id="rId4" Type="http://schemas.openxmlformats.org/officeDocument/2006/relationships/ctrlProp" Target="../ctrlProps/ctrlProp530.xml"/><Relationship Id="rId9" Type="http://schemas.openxmlformats.org/officeDocument/2006/relationships/ctrlProp" Target="../ctrlProps/ctrlProp535.xml"/><Relationship Id="rId14" Type="http://schemas.openxmlformats.org/officeDocument/2006/relationships/ctrlProp" Target="../ctrlProps/ctrlProp540.xml"/><Relationship Id="rId22" Type="http://schemas.openxmlformats.org/officeDocument/2006/relationships/ctrlProp" Target="../ctrlProps/ctrlProp548.xml"/></Relationships>
</file>

<file path=xl/worksheets/_rels/sheet37.xml.rels><?xml version="1.0" encoding="UTF-8" standalone="yes"?>
<Relationships xmlns="http://schemas.openxmlformats.org/package/2006/relationships"><Relationship Id="rId8" Type="http://schemas.openxmlformats.org/officeDocument/2006/relationships/ctrlProp" Target="../ctrlProps/ctrlProp556.xml"/><Relationship Id="rId13" Type="http://schemas.openxmlformats.org/officeDocument/2006/relationships/ctrlProp" Target="../ctrlProps/ctrlProp561.xml"/><Relationship Id="rId18" Type="http://schemas.openxmlformats.org/officeDocument/2006/relationships/ctrlProp" Target="../ctrlProps/ctrlProp566.xml"/><Relationship Id="rId26" Type="http://schemas.openxmlformats.org/officeDocument/2006/relationships/table" Target="../tables/table19.xml"/><Relationship Id="rId3" Type="http://schemas.openxmlformats.org/officeDocument/2006/relationships/ctrlProp" Target="../ctrlProps/ctrlProp551.xml"/><Relationship Id="rId21" Type="http://schemas.openxmlformats.org/officeDocument/2006/relationships/ctrlProp" Target="../ctrlProps/ctrlProp569.xml"/><Relationship Id="rId7" Type="http://schemas.openxmlformats.org/officeDocument/2006/relationships/ctrlProp" Target="../ctrlProps/ctrlProp555.xml"/><Relationship Id="rId12" Type="http://schemas.openxmlformats.org/officeDocument/2006/relationships/ctrlProp" Target="../ctrlProps/ctrlProp560.xml"/><Relationship Id="rId17" Type="http://schemas.openxmlformats.org/officeDocument/2006/relationships/ctrlProp" Target="../ctrlProps/ctrlProp565.xml"/><Relationship Id="rId25" Type="http://schemas.openxmlformats.org/officeDocument/2006/relationships/ctrlProp" Target="../ctrlProps/ctrlProp573.xml"/><Relationship Id="rId2" Type="http://schemas.openxmlformats.org/officeDocument/2006/relationships/vmlDrawing" Target="../drawings/vmlDrawing32.vml"/><Relationship Id="rId16" Type="http://schemas.openxmlformats.org/officeDocument/2006/relationships/ctrlProp" Target="../ctrlProps/ctrlProp564.xml"/><Relationship Id="rId20" Type="http://schemas.openxmlformats.org/officeDocument/2006/relationships/ctrlProp" Target="../ctrlProps/ctrlProp568.xml"/><Relationship Id="rId1" Type="http://schemas.openxmlformats.org/officeDocument/2006/relationships/drawing" Target="../drawings/drawing36.xml"/><Relationship Id="rId6" Type="http://schemas.openxmlformats.org/officeDocument/2006/relationships/ctrlProp" Target="../ctrlProps/ctrlProp554.xml"/><Relationship Id="rId11" Type="http://schemas.openxmlformats.org/officeDocument/2006/relationships/ctrlProp" Target="../ctrlProps/ctrlProp559.xml"/><Relationship Id="rId24" Type="http://schemas.openxmlformats.org/officeDocument/2006/relationships/ctrlProp" Target="../ctrlProps/ctrlProp572.xml"/><Relationship Id="rId5" Type="http://schemas.openxmlformats.org/officeDocument/2006/relationships/ctrlProp" Target="../ctrlProps/ctrlProp553.xml"/><Relationship Id="rId15" Type="http://schemas.openxmlformats.org/officeDocument/2006/relationships/ctrlProp" Target="../ctrlProps/ctrlProp563.xml"/><Relationship Id="rId23" Type="http://schemas.openxmlformats.org/officeDocument/2006/relationships/ctrlProp" Target="../ctrlProps/ctrlProp571.xml"/><Relationship Id="rId10" Type="http://schemas.openxmlformats.org/officeDocument/2006/relationships/ctrlProp" Target="../ctrlProps/ctrlProp558.xml"/><Relationship Id="rId19" Type="http://schemas.openxmlformats.org/officeDocument/2006/relationships/ctrlProp" Target="../ctrlProps/ctrlProp567.xml"/><Relationship Id="rId4" Type="http://schemas.openxmlformats.org/officeDocument/2006/relationships/ctrlProp" Target="../ctrlProps/ctrlProp552.xml"/><Relationship Id="rId9" Type="http://schemas.openxmlformats.org/officeDocument/2006/relationships/ctrlProp" Target="../ctrlProps/ctrlProp557.xml"/><Relationship Id="rId14" Type="http://schemas.openxmlformats.org/officeDocument/2006/relationships/ctrlProp" Target="../ctrlProps/ctrlProp562.xml"/><Relationship Id="rId22" Type="http://schemas.openxmlformats.org/officeDocument/2006/relationships/ctrlProp" Target="../ctrlProps/ctrlProp570.xml"/></Relationships>
</file>

<file path=xl/worksheets/_rels/sheet38.xml.rels><?xml version="1.0" encoding="UTF-8" standalone="yes"?>
<Relationships xmlns="http://schemas.openxmlformats.org/package/2006/relationships"><Relationship Id="rId8" Type="http://schemas.openxmlformats.org/officeDocument/2006/relationships/ctrlProp" Target="../ctrlProps/ctrlProp579.xml"/><Relationship Id="rId13" Type="http://schemas.openxmlformats.org/officeDocument/2006/relationships/ctrlProp" Target="../ctrlProps/ctrlProp584.xml"/><Relationship Id="rId18" Type="http://schemas.openxmlformats.org/officeDocument/2006/relationships/ctrlProp" Target="../ctrlProps/ctrlProp589.xml"/><Relationship Id="rId3" Type="http://schemas.openxmlformats.org/officeDocument/2006/relationships/ctrlProp" Target="../ctrlProps/ctrlProp574.xml"/><Relationship Id="rId21" Type="http://schemas.openxmlformats.org/officeDocument/2006/relationships/ctrlProp" Target="../ctrlProps/ctrlProp592.xml"/><Relationship Id="rId7" Type="http://schemas.openxmlformats.org/officeDocument/2006/relationships/ctrlProp" Target="../ctrlProps/ctrlProp578.xml"/><Relationship Id="rId12" Type="http://schemas.openxmlformats.org/officeDocument/2006/relationships/ctrlProp" Target="../ctrlProps/ctrlProp583.xml"/><Relationship Id="rId17" Type="http://schemas.openxmlformats.org/officeDocument/2006/relationships/ctrlProp" Target="../ctrlProps/ctrlProp588.xml"/><Relationship Id="rId2" Type="http://schemas.openxmlformats.org/officeDocument/2006/relationships/vmlDrawing" Target="../drawings/vmlDrawing33.vml"/><Relationship Id="rId16" Type="http://schemas.openxmlformats.org/officeDocument/2006/relationships/ctrlProp" Target="../ctrlProps/ctrlProp587.xml"/><Relationship Id="rId20" Type="http://schemas.openxmlformats.org/officeDocument/2006/relationships/ctrlProp" Target="../ctrlProps/ctrlProp591.xml"/><Relationship Id="rId1" Type="http://schemas.openxmlformats.org/officeDocument/2006/relationships/drawing" Target="../drawings/drawing37.xml"/><Relationship Id="rId6" Type="http://schemas.openxmlformats.org/officeDocument/2006/relationships/ctrlProp" Target="../ctrlProps/ctrlProp577.xml"/><Relationship Id="rId11" Type="http://schemas.openxmlformats.org/officeDocument/2006/relationships/ctrlProp" Target="../ctrlProps/ctrlProp582.xml"/><Relationship Id="rId24" Type="http://schemas.openxmlformats.org/officeDocument/2006/relationships/table" Target="../tables/table20.xml"/><Relationship Id="rId5" Type="http://schemas.openxmlformats.org/officeDocument/2006/relationships/ctrlProp" Target="../ctrlProps/ctrlProp576.xml"/><Relationship Id="rId15" Type="http://schemas.openxmlformats.org/officeDocument/2006/relationships/ctrlProp" Target="../ctrlProps/ctrlProp586.xml"/><Relationship Id="rId23" Type="http://schemas.openxmlformats.org/officeDocument/2006/relationships/ctrlProp" Target="../ctrlProps/ctrlProp594.xml"/><Relationship Id="rId10" Type="http://schemas.openxmlformats.org/officeDocument/2006/relationships/ctrlProp" Target="../ctrlProps/ctrlProp581.xml"/><Relationship Id="rId19" Type="http://schemas.openxmlformats.org/officeDocument/2006/relationships/ctrlProp" Target="../ctrlProps/ctrlProp590.xml"/><Relationship Id="rId4" Type="http://schemas.openxmlformats.org/officeDocument/2006/relationships/ctrlProp" Target="../ctrlProps/ctrlProp575.xml"/><Relationship Id="rId9" Type="http://schemas.openxmlformats.org/officeDocument/2006/relationships/ctrlProp" Target="../ctrlProps/ctrlProp580.xml"/><Relationship Id="rId14" Type="http://schemas.openxmlformats.org/officeDocument/2006/relationships/ctrlProp" Target="../ctrlProps/ctrlProp585.xml"/><Relationship Id="rId22" Type="http://schemas.openxmlformats.org/officeDocument/2006/relationships/ctrlProp" Target="../ctrlProps/ctrlProp593.xml"/></Relationships>
</file>

<file path=xl/worksheets/_rels/sheet39.xml.rels><?xml version="1.0" encoding="UTF-8" standalone="yes"?>
<Relationships xmlns="http://schemas.openxmlformats.org/package/2006/relationships"><Relationship Id="rId8" Type="http://schemas.openxmlformats.org/officeDocument/2006/relationships/ctrlProp" Target="../ctrlProps/ctrlProp600.xml"/><Relationship Id="rId13" Type="http://schemas.openxmlformats.org/officeDocument/2006/relationships/ctrlProp" Target="../ctrlProps/ctrlProp605.xml"/><Relationship Id="rId18" Type="http://schemas.openxmlformats.org/officeDocument/2006/relationships/ctrlProp" Target="../ctrlProps/ctrlProp610.xml"/><Relationship Id="rId3" Type="http://schemas.openxmlformats.org/officeDocument/2006/relationships/ctrlProp" Target="../ctrlProps/ctrlProp595.xml"/><Relationship Id="rId21" Type="http://schemas.openxmlformats.org/officeDocument/2006/relationships/ctrlProp" Target="../ctrlProps/ctrlProp613.xml"/><Relationship Id="rId7" Type="http://schemas.openxmlformats.org/officeDocument/2006/relationships/ctrlProp" Target="../ctrlProps/ctrlProp599.xml"/><Relationship Id="rId12" Type="http://schemas.openxmlformats.org/officeDocument/2006/relationships/ctrlProp" Target="../ctrlProps/ctrlProp604.xml"/><Relationship Id="rId17" Type="http://schemas.openxmlformats.org/officeDocument/2006/relationships/ctrlProp" Target="../ctrlProps/ctrlProp609.xml"/><Relationship Id="rId2" Type="http://schemas.openxmlformats.org/officeDocument/2006/relationships/vmlDrawing" Target="../drawings/vmlDrawing34.vml"/><Relationship Id="rId16" Type="http://schemas.openxmlformats.org/officeDocument/2006/relationships/ctrlProp" Target="../ctrlProps/ctrlProp608.xml"/><Relationship Id="rId20" Type="http://schemas.openxmlformats.org/officeDocument/2006/relationships/ctrlProp" Target="../ctrlProps/ctrlProp612.xml"/><Relationship Id="rId1" Type="http://schemas.openxmlformats.org/officeDocument/2006/relationships/drawing" Target="../drawings/drawing38.xml"/><Relationship Id="rId6" Type="http://schemas.openxmlformats.org/officeDocument/2006/relationships/ctrlProp" Target="../ctrlProps/ctrlProp598.xml"/><Relationship Id="rId11" Type="http://schemas.openxmlformats.org/officeDocument/2006/relationships/ctrlProp" Target="../ctrlProps/ctrlProp603.xml"/><Relationship Id="rId24" Type="http://schemas.openxmlformats.org/officeDocument/2006/relationships/table" Target="../tables/table21.xml"/><Relationship Id="rId5" Type="http://schemas.openxmlformats.org/officeDocument/2006/relationships/ctrlProp" Target="../ctrlProps/ctrlProp597.xml"/><Relationship Id="rId15" Type="http://schemas.openxmlformats.org/officeDocument/2006/relationships/ctrlProp" Target="../ctrlProps/ctrlProp607.xml"/><Relationship Id="rId23" Type="http://schemas.openxmlformats.org/officeDocument/2006/relationships/ctrlProp" Target="../ctrlProps/ctrlProp615.xml"/><Relationship Id="rId10" Type="http://schemas.openxmlformats.org/officeDocument/2006/relationships/ctrlProp" Target="../ctrlProps/ctrlProp602.xml"/><Relationship Id="rId19" Type="http://schemas.openxmlformats.org/officeDocument/2006/relationships/ctrlProp" Target="../ctrlProps/ctrlProp611.xml"/><Relationship Id="rId4" Type="http://schemas.openxmlformats.org/officeDocument/2006/relationships/ctrlProp" Target="../ctrlProps/ctrlProp596.xml"/><Relationship Id="rId9" Type="http://schemas.openxmlformats.org/officeDocument/2006/relationships/ctrlProp" Target="../ctrlProps/ctrlProp601.xml"/><Relationship Id="rId14" Type="http://schemas.openxmlformats.org/officeDocument/2006/relationships/ctrlProp" Target="../ctrlProps/ctrlProp606.xml"/><Relationship Id="rId22" Type="http://schemas.openxmlformats.org/officeDocument/2006/relationships/ctrlProp" Target="../ctrlProps/ctrlProp614.xml"/></Relationships>
</file>

<file path=xl/worksheets/_rels/sheet40.xml.rels><?xml version="1.0" encoding="UTF-8" standalone="yes"?>
<Relationships xmlns="http://schemas.openxmlformats.org/package/2006/relationships"><Relationship Id="rId8" Type="http://schemas.openxmlformats.org/officeDocument/2006/relationships/ctrlProp" Target="../ctrlProps/ctrlProp621.xml"/><Relationship Id="rId13" Type="http://schemas.openxmlformats.org/officeDocument/2006/relationships/ctrlProp" Target="../ctrlProps/ctrlProp626.xml"/><Relationship Id="rId18" Type="http://schemas.openxmlformats.org/officeDocument/2006/relationships/ctrlProp" Target="../ctrlProps/ctrlProp631.xml"/><Relationship Id="rId3" Type="http://schemas.openxmlformats.org/officeDocument/2006/relationships/ctrlProp" Target="../ctrlProps/ctrlProp616.xml"/><Relationship Id="rId21" Type="http://schemas.openxmlformats.org/officeDocument/2006/relationships/ctrlProp" Target="../ctrlProps/ctrlProp634.xml"/><Relationship Id="rId7" Type="http://schemas.openxmlformats.org/officeDocument/2006/relationships/ctrlProp" Target="../ctrlProps/ctrlProp620.xml"/><Relationship Id="rId12" Type="http://schemas.openxmlformats.org/officeDocument/2006/relationships/ctrlProp" Target="../ctrlProps/ctrlProp625.xml"/><Relationship Id="rId17" Type="http://schemas.openxmlformats.org/officeDocument/2006/relationships/ctrlProp" Target="../ctrlProps/ctrlProp630.xml"/><Relationship Id="rId2" Type="http://schemas.openxmlformats.org/officeDocument/2006/relationships/vmlDrawing" Target="../drawings/vmlDrawing35.vml"/><Relationship Id="rId16" Type="http://schemas.openxmlformats.org/officeDocument/2006/relationships/ctrlProp" Target="../ctrlProps/ctrlProp629.xml"/><Relationship Id="rId20" Type="http://schemas.openxmlformats.org/officeDocument/2006/relationships/ctrlProp" Target="../ctrlProps/ctrlProp633.xml"/><Relationship Id="rId1" Type="http://schemas.openxmlformats.org/officeDocument/2006/relationships/drawing" Target="../drawings/drawing39.xml"/><Relationship Id="rId6" Type="http://schemas.openxmlformats.org/officeDocument/2006/relationships/ctrlProp" Target="../ctrlProps/ctrlProp619.xml"/><Relationship Id="rId11" Type="http://schemas.openxmlformats.org/officeDocument/2006/relationships/ctrlProp" Target="../ctrlProps/ctrlProp624.xml"/><Relationship Id="rId24" Type="http://schemas.openxmlformats.org/officeDocument/2006/relationships/table" Target="../tables/table22.xml"/><Relationship Id="rId5" Type="http://schemas.openxmlformats.org/officeDocument/2006/relationships/ctrlProp" Target="../ctrlProps/ctrlProp618.xml"/><Relationship Id="rId15" Type="http://schemas.openxmlformats.org/officeDocument/2006/relationships/ctrlProp" Target="../ctrlProps/ctrlProp628.xml"/><Relationship Id="rId23" Type="http://schemas.openxmlformats.org/officeDocument/2006/relationships/ctrlProp" Target="../ctrlProps/ctrlProp636.xml"/><Relationship Id="rId10" Type="http://schemas.openxmlformats.org/officeDocument/2006/relationships/ctrlProp" Target="../ctrlProps/ctrlProp623.xml"/><Relationship Id="rId19" Type="http://schemas.openxmlformats.org/officeDocument/2006/relationships/ctrlProp" Target="../ctrlProps/ctrlProp632.xml"/><Relationship Id="rId4" Type="http://schemas.openxmlformats.org/officeDocument/2006/relationships/ctrlProp" Target="../ctrlProps/ctrlProp617.xml"/><Relationship Id="rId9" Type="http://schemas.openxmlformats.org/officeDocument/2006/relationships/ctrlProp" Target="../ctrlProps/ctrlProp622.xml"/><Relationship Id="rId14" Type="http://schemas.openxmlformats.org/officeDocument/2006/relationships/ctrlProp" Target="../ctrlProps/ctrlProp627.xml"/><Relationship Id="rId22" Type="http://schemas.openxmlformats.org/officeDocument/2006/relationships/ctrlProp" Target="../ctrlProps/ctrlProp635.xml"/></Relationships>
</file>

<file path=xl/worksheets/_rels/sheet41.xml.rels><?xml version="1.0" encoding="UTF-8" standalone="yes"?>
<Relationships xmlns="http://schemas.openxmlformats.org/package/2006/relationships"><Relationship Id="rId8" Type="http://schemas.openxmlformats.org/officeDocument/2006/relationships/ctrlProp" Target="../ctrlProps/ctrlProp641.xml"/><Relationship Id="rId13" Type="http://schemas.openxmlformats.org/officeDocument/2006/relationships/ctrlProp" Target="../ctrlProps/ctrlProp646.xml"/><Relationship Id="rId18" Type="http://schemas.openxmlformats.org/officeDocument/2006/relationships/ctrlProp" Target="../ctrlProps/ctrlProp651.xml"/><Relationship Id="rId3" Type="http://schemas.openxmlformats.org/officeDocument/2006/relationships/vmlDrawing" Target="../drawings/vmlDrawing36.vml"/><Relationship Id="rId21" Type="http://schemas.openxmlformats.org/officeDocument/2006/relationships/ctrlProp" Target="../ctrlProps/ctrlProp654.xml"/><Relationship Id="rId7" Type="http://schemas.openxmlformats.org/officeDocument/2006/relationships/ctrlProp" Target="../ctrlProps/ctrlProp640.xml"/><Relationship Id="rId12" Type="http://schemas.openxmlformats.org/officeDocument/2006/relationships/ctrlProp" Target="../ctrlProps/ctrlProp645.xml"/><Relationship Id="rId17" Type="http://schemas.openxmlformats.org/officeDocument/2006/relationships/ctrlProp" Target="../ctrlProps/ctrlProp650.xml"/><Relationship Id="rId25" Type="http://schemas.openxmlformats.org/officeDocument/2006/relationships/table" Target="../tables/table23.xml"/><Relationship Id="rId2" Type="http://schemas.openxmlformats.org/officeDocument/2006/relationships/drawing" Target="../drawings/drawing40.xml"/><Relationship Id="rId16" Type="http://schemas.openxmlformats.org/officeDocument/2006/relationships/ctrlProp" Target="../ctrlProps/ctrlProp649.xml"/><Relationship Id="rId20" Type="http://schemas.openxmlformats.org/officeDocument/2006/relationships/ctrlProp" Target="../ctrlProps/ctrlProp653.xml"/><Relationship Id="rId1" Type="http://schemas.openxmlformats.org/officeDocument/2006/relationships/printerSettings" Target="../printerSettings/printerSettings24.bin"/><Relationship Id="rId6" Type="http://schemas.openxmlformats.org/officeDocument/2006/relationships/ctrlProp" Target="../ctrlProps/ctrlProp639.xml"/><Relationship Id="rId11" Type="http://schemas.openxmlformats.org/officeDocument/2006/relationships/ctrlProp" Target="../ctrlProps/ctrlProp644.xml"/><Relationship Id="rId24" Type="http://schemas.openxmlformats.org/officeDocument/2006/relationships/ctrlProp" Target="../ctrlProps/ctrlProp657.xml"/><Relationship Id="rId5" Type="http://schemas.openxmlformats.org/officeDocument/2006/relationships/ctrlProp" Target="../ctrlProps/ctrlProp638.xml"/><Relationship Id="rId15" Type="http://schemas.openxmlformats.org/officeDocument/2006/relationships/ctrlProp" Target="../ctrlProps/ctrlProp648.xml"/><Relationship Id="rId23" Type="http://schemas.openxmlformats.org/officeDocument/2006/relationships/ctrlProp" Target="../ctrlProps/ctrlProp656.xml"/><Relationship Id="rId10" Type="http://schemas.openxmlformats.org/officeDocument/2006/relationships/ctrlProp" Target="../ctrlProps/ctrlProp643.xml"/><Relationship Id="rId19" Type="http://schemas.openxmlformats.org/officeDocument/2006/relationships/ctrlProp" Target="../ctrlProps/ctrlProp652.xml"/><Relationship Id="rId4" Type="http://schemas.openxmlformats.org/officeDocument/2006/relationships/ctrlProp" Target="../ctrlProps/ctrlProp637.xml"/><Relationship Id="rId9" Type="http://schemas.openxmlformats.org/officeDocument/2006/relationships/ctrlProp" Target="../ctrlProps/ctrlProp642.xml"/><Relationship Id="rId14" Type="http://schemas.openxmlformats.org/officeDocument/2006/relationships/ctrlProp" Target="../ctrlProps/ctrlProp647.xml"/><Relationship Id="rId22" Type="http://schemas.openxmlformats.org/officeDocument/2006/relationships/ctrlProp" Target="../ctrlProps/ctrlProp655.xml"/></Relationships>
</file>

<file path=xl/worksheets/_rels/sheet42.xml.rels><?xml version="1.0" encoding="UTF-8" standalone="yes"?>
<Relationships xmlns="http://schemas.openxmlformats.org/package/2006/relationships"><Relationship Id="rId8" Type="http://schemas.openxmlformats.org/officeDocument/2006/relationships/ctrlProp" Target="../ctrlProps/ctrlProp663.xml"/><Relationship Id="rId13" Type="http://schemas.openxmlformats.org/officeDocument/2006/relationships/ctrlProp" Target="../ctrlProps/ctrlProp668.xml"/><Relationship Id="rId18" Type="http://schemas.openxmlformats.org/officeDocument/2006/relationships/ctrlProp" Target="../ctrlProps/ctrlProp673.xml"/><Relationship Id="rId3" Type="http://schemas.openxmlformats.org/officeDocument/2006/relationships/ctrlProp" Target="../ctrlProps/ctrlProp658.xml"/><Relationship Id="rId21" Type="http://schemas.openxmlformats.org/officeDocument/2006/relationships/ctrlProp" Target="../ctrlProps/ctrlProp676.xml"/><Relationship Id="rId7" Type="http://schemas.openxmlformats.org/officeDocument/2006/relationships/ctrlProp" Target="../ctrlProps/ctrlProp662.xml"/><Relationship Id="rId12" Type="http://schemas.openxmlformats.org/officeDocument/2006/relationships/ctrlProp" Target="../ctrlProps/ctrlProp667.xml"/><Relationship Id="rId17" Type="http://schemas.openxmlformats.org/officeDocument/2006/relationships/ctrlProp" Target="../ctrlProps/ctrlProp672.xml"/><Relationship Id="rId2" Type="http://schemas.openxmlformats.org/officeDocument/2006/relationships/vmlDrawing" Target="../drawings/vmlDrawing37.vml"/><Relationship Id="rId16" Type="http://schemas.openxmlformats.org/officeDocument/2006/relationships/ctrlProp" Target="../ctrlProps/ctrlProp671.xml"/><Relationship Id="rId20" Type="http://schemas.openxmlformats.org/officeDocument/2006/relationships/ctrlProp" Target="../ctrlProps/ctrlProp675.xml"/><Relationship Id="rId1" Type="http://schemas.openxmlformats.org/officeDocument/2006/relationships/drawing" Target="../drawings/drawing41.xml"/><Relationship Id="rId6" Type="http://schemas.openxmlformats.org/officeDocument/2006/relationships/ctrlProp" Target="../ctrlProps/ctrlProp661.xml"/><Relationship Id="rId11" Type="http://schemas.openxmlformats.org/officeDocument/2006/relationships/ctrlProp" Target="../ctrlProps/ctrlProp666.xml"/><Relationship Id="rId24" Type="http://schemas.openxmlformats.org/officeDocument/2006/relationships/table" Target="../tables/table24.xml"/><Relationship Id="rId5" Type="http://schemas.openxmlformats.org/officeDocument/2006/relationships/ctrlProp" Target="../ctrlProps/ctrlProp660.xml"/><Relationship Id="rId15" Type="http://schemas.openxmlformats.org/officeDocument/2006/relationships/ctrlProp" Target="../ctrlProps/ctrlProp670.xml"/><Relationship Id="rId23" Type="http://schemas.openxmlformats.org/officeDocument/2006/relationships/ctrlProp" Target="../ctrlProps/ctrlProp678.xml"/><Relationship Id="rId10" Type="http://schemas.openxmlformats.org/officeDocument/2006/relationships/ctrlProp" Target="../ctrlProps/ctrlProp665.xml"/><Relationship Id="rId19" Type="http://schemas.openxmlformats.org/officeDocument/2006/relationships/ctrlProp" Target="../ctrlProps/ctrlProp674.xml"/><Relationship Id="rId4" Type="http://schemas.openxmlformats.org/officeDocument/2006/relationships/ctrlProp" Target="../ctrlProps/ctrlProp659.xml"/><Relationship Id="rId9" Type="http://schemas.openxmlformats.org/officeDocument/2006/relationships/ctrlProp" Target="../ctrlProps/ctrlProp664.xml"/><Relationship Id="rId14" Type="http://schemas.openxmlformats.org/officeDocument/2006/relationships/ctrlProp" Target="../ctrlProps/ctrlProp669.xml"/><Relationship Id="rId22" Type="http://schemas.openxmlformats.org/officeDocument/2006/relationships/ctrlProp" Target="../ctrlProps/ctrlProp677.xml"/></Relationships>
</file>

<file path=xl/worksheets/_rels/sheet43.xml.rels><?xml version="1.0" encoding="UTF-8" standalone="yes"?>
<Relationships xmlns="http://schemas.openxmlformats.org/package/2006/relationships"><Relationship Id="rId8" Type="http://schemas.openxmlformats.org/officeDocument/2006/relationships/ctrlProp" Target="../ctrlProps/ctrlProp684.xml"/><Relationship Id="rId13" Type="http://schemas.openxmlformats.org/officeDocument/2006/relationships/ctrlProp" Target="../ctrlProps/ctrlProp689.xml"/><Relationship Id="rId18" Type="http://schemas.openxmlformats.org/officeDocument/2006/relationships/ctrlProp" Target="../ctrlProps/ctrlProp694.xml"/><Relationship Id="rId3" Type="http://schemas.openxmlformats.org/officeDocument/2006/relationships/ctrlProp" Target="../ctrlProps/ctrlProp679.xml"/><Relationship Id="rId21" Type="http://schemas.openxmlformats.org/officeDocument/2006/relationships/ctrlProp" Target="../ctrlProps/ctrlProp697.xml"/><Relationship Id="rId7" Type="http://schemas.openxmlformats.org/officeDocument/2006/relationships/ctrlProp" Target="../ctrlProps/ctrlProp683.xml"/><Relationship Id="rId12" Type="http://schemas.openxmlformats.org/officeDocument/2006/relationships/ctrlProp" Target="../ctrlProps/ctrlProp688.xml"/><Relationship Id="rId17" Type="http://schemas.openxmlformats.org/officeDocument/2006/relationships/ctrlProp" Target="../ctrlProps/ctrlProp693.xml"/><Relationship Id="rId2" Type="http://schemas.openxmlformats.org/officeDocument/2006/relationships/vmlDrawing" Target="../drawings/vmlDrawing38.vml"/><Relationship Id="rId16" Type="http://schemas.openxmlformats.org/officeDocument/2006/relationships/ctrlProp" Target="../ctrlProps/ctrlProp692.xml"/><Relationship Id="rId20" Type="http://schemas.openxmlformats.org/officeDocument/2006/relationships/ctrlProp" Target="../ctrlProps/ctrlProp696.xml"/><Relationship Id="rId1" Type="http://schemas.openxmlformats.org/officeDocument/2006/relationships/drawing" Target="../drawings/drawing42.xml"/><Relationship Id="rId6" Type="http://schemas.openxmlformats.org/officeDocument/2006/relationships/ctrlProp" Target="../ctrlProps/ctrlProp682.xml"/><Relationship Id="rId11" Type="http://schemas.openxmlformats.org/officeDocument/2006/relationships/ctrlProp" Target="../ctrlProps/ctrlProp687.xml"/><Relationship Id="rId24" Type="http://schemas.openxmlformats.org/officeDocument/2006/relationships/table" Target="../tables/table25.xml"/><Relationship Id="rId5" Type="http://schemas.openxmlformats.org/officeDocument/2006/relationships/ctrlProp" Target="../ctrlProps/ctrlProp681.xml"/><Relationship Id="rId15" Type="http://schemas.openxmlformats.org/officeDocument/2006/relationships/ctrlProp" Target="../ctrlProps/ctrlProp691.xml"/><Relationship Id="rId23" Type="http://schemas.openxmlformats.org/officeDocument/2006/relationships/ctrlProp" Target="../ctrlProps/ctrlProp699.xml"/><Relationship Id="rId10" Type="http://schemas.openxmlformats.org/officeDocument/2006/relationships/ctrlProp" Target="../ctrlProps/ctrlProp686.xml"/><Relationship Id="rId19" Type="http://schemas.openxmlformats.org/officeDocument/2006/relationships/ctrlProp" Target="../ctrlProps/ctrlProp695.xml"/><Relationship Id="rId4" Type="http://schemas.openxmlformats.org/officeDocument/2006/relationships/ctrlProp" Target="../ctrlProps/ctrlProp680.xml"/><Relationship Id="rId9" Type="http://schemas.openxmlformats.org/officeDocument/2006/relationships/ctrlProp" Target="../ctrlProps/ctrlProp685.xml"/><Relationship Id="rId14" Type="http://schemas.openxmlformats.org/officeDocument/2006/relationships/ctrlProp" Target="../ctrlProps/ctrlProp690.xml"/><Relationship Id="rId22" Type="http://schemas.openxmlformats.org/officeDocument/2006/relationships/ctrlProp" Target="../ctrlProps/ctrlProp698.xml"/></Relationships>
</file>

<file path=xl/worksheets/_rels/sheet44.xml.rels><?xml version="1.0" encoding="UTF-8" standalone="yes"?>
<Relationships xmlns="http://schemas.openxmlformats.org/package/2006/relationships"><Relationship Id="rId8" Type="http://schemas.openxmlformats.org/officeDocument/2006/relationships/ctrlProp" Target="../ctrlProps/ctrlProp705.xml"/><Relationship Id="rId13" Type="http://schemas.openxmlformats.org/officeDocument/2006/relationships/ctrlProp" Target="../ctrlProps/ctrlProp710.xml"/><Relationship Id="rId18" Type="http://schemas.openxmlformats.org/officeDocument/2006/relationships/ctrlProp" Target="../ctrlProps/ctrlProp715.xml"/><Relationship Id="rId3" Type="http://schemas.openxmlformats.org/officeDocument/2006/relationships/ctrlProp" Target="../ctrlProps/ctrlProp700.xml"/><Relationship Id="rId21" Type="http://schemas.openxmlformats.org/officeDocument/2006/relationships/ctrlProp" Target="../ctrlProps/ctrlProp718.xml"/><Relationship Id="rId7" Type="http://schemas.openxmlformats.org/officeDocument/2006/relationships/ctrlProp" Target="../ctrlProps/ctrlProp704.xml"/><Relationship Id="rId12" Type="http://schemas.openxmlformats.org/officeDocument/2006/relationships/ctrlProp" Target="../ctrlProps/ctrlProp709.xml"/><Relationship Id="rId17" Type="http://schemas.openxmlformats.org/officeDocument/2006/relationships/ctrlProp" Target="../ctrlProps/ctrlProp714.xml"/><Relationship Id="rId2" Type="http://schemas.openxmlformats.org/officeDocument/2006/relationships/vmlDrawing" Target="../drawings/vmlDrawing39.vml"/><Relationship Id="rId16" Type="http://schemas.openxmlformats.org/officeDocument/2006/relationships/ctrlProp" Target="../ctrlProps/ctrlProp713.xml"/><Relationship Id="rId20" Type="http://schemas.openxmlformats.org/officeDocument/2006/relationships/ctrlProp" Target="../ctrlProps/ctrlProp717.xml"/><Relationship Id="rId1" Type="http://schemas.openxmlformats.org/officeDocument/2006/relationships/drawing" Target="../drawings/drawing43.xml"/><Relationship Id="rId6" Type="http://schemas.openxmlformats.org/officeDocument/2006/relationships/ctrlProp" Target="../ctrlProps/ctrlProp703.xml"/><Relationship Id="rId11" Type="http://schemas.openxmlformats.org/officeDocument/2006/relationships/ctrlProp" Target="../ctrlProps/ctrlProp708.xml"/><Relationship Id="rId24" Type="http://schemas.openxmlformats.org/officeDocument/2006/relationships/table" Target="../tables/table26.xml"/><Relationship Id="rId5" Type="http://schemas.openxmlformats.org/officeDocument/2006/relationships/ctrlProp" Target="../ctrlProps/ctrlProp702.xml"/><Relationship Id="rId15" Type="http://schemas.openxmlformats.org/officeDocument/2006/relationships/ctrlProp" Target="../ctrlProps/ctrlProp712.xml"/><Relationship Id="rId23" Type="http://schemas.openxmlformats.org/officeDocument/2006/relationships/ctrlProp" Target="../ctrlProps/ctrlProp720.xml"/><Relationship Id="rId10" Type="http://schemas.openxmlformats.org/officeDocument/2006/relationships/ctrlProp" Target="../ctrlProps/ctrlProp707.xml"/><Relationship Id="rId19" Type="http://schemas.openxmlformats.org/officeDocument/2006/relationships/ctrlProp" Target="../ctrlProps/ctrlProp716.xml"/><Relationship Id="rId4" Type="http://schemas.openxmlformats.org/officeDocument/2006/relationships/ctrlProp" Target="../ctrlProps/ctrlProp701.xml"/><Relationship Id="rId9" Type="http://schemas.openxmlformats.org/officeDocument/2006/relationships/ctrlProp" Target="../ctrlProps/ctrlProp706.xml"/><Relationship Id="rId14" Type="http://schemas.openxmlformats.org/officeDocument/2006/relationships/ctrlProp" Target="../ctrlProps/ctrlProp711.xml"/><Relationship Id="rId22" Type="http://schemas.openxmlformats.org/officeDocument/2006/relationships/ctrlProp" Target="../ctrlProps/ctrlProp719.xml"/></Relationships>
</file>

<file path=xl/worksheets/_rels/sheet45.xml.rels><?xml version="1.0" encoding="UTF-8" standalone="yes"?>
<Relationships xmlns="http://schemas.openxmlformats.org/package/2006/relationships"><Relationship Id="rId8" Type="http://schemas.openxmlformats.org/officeDocument/2006/relationships/ctrlProp" Target="../ctrlProps/ctrlProp726.xml"/><Relationship Id="rId13" Type="http://schemas.openxmlformats.org/officeDocument/2006/relationships/ctrlProp" Target="../ctrlProps/ctrlProp731.xml"/><Relationship Id="rId18" Type="http://schemas.openxmlformats.org/officeDocument/2006/relationships/ctrlProp" Target="../ctrlProps/ctrlProp736.xml"/><Relationship Id="rId3" Type="http://schemas.openxmlformats.org/officeDocument/2006/relationships/ctrlProp" Target="../ctrlProps/ctrlProp721.xml"/><Relationship Id="rId21" Type="http://schemas.openxmlformats.org/officeDocument/2006/relationships/ctrlProp" Target="../ctrlProps/ctrlProp739.xml"/><Relationship Id="rId7" Type="http://schemas.openxmlformats.org/officeDocument/2006/relationships/ctrlProp" Target="../ctrlProps/ctrlProp725.xml"/><Relationship Id="rId12" Type="http://schemas.openxmlformats.org/officeDocument/2006/relationships/ctrlProp" Target="../ctrlProps/ctrlProp730.xml"/><Relationship Id="rId17" Type="http://schemas.openxmlformats.org/officeDocument/2006/relationships/ctrlProp" Target="../ctrlProps/ctrlProp735.xml"/><Relationship Id="rId2" Type="http://schemas.openxmlformats.org/officeDocument/2006/relationships/vmlDrawing" Target="../drawings/vmlDrawing40.vml"/><Relationship Id="rId16" Type="http://schemas.openxmlformats.org/officeDocument/2006/relationships/ctrlProp" Target="../ctrlProps/ctrlProp734.xml"/><Relationship Id="rId20" Type="http://schemas.openxmlformats.org/officeDocument/2006/relationships/ctrlProp" Target="../ctrlProps/ctrlProp738.xml"/><Relationship Id="rId1" Type="http://schemas.openxmlformats.org/officeDocument/2006/relationships/drawing" Target="../drawings/drawing44.xml"/><Relationship Id="rId6" Type="http://schemas.openxmlformats.org/officeDocument/2006/relationships/ctrlProp" Target="../ctrlProps/ctrlProp724.xml"/><Relationship Id="rId11" Type="http://schemas.openxmlformats.org/officeDocument/2006/relationships/ctrlProp" Target="../ctrlProps/ctrlProp729.xml"/><Relationship Id="rId24" Type="http://schemas.openxmlformats.org/officeDocument/2006/relationships/table" Target="../tables/table27.xml"/><Relationship Id="rId5" Type="http://schemas.openxmlformats.org/officeDocument/2006/relationships/ctrlProp" Target="../ctrlProps/ctrlProp723.xml"/><Relationship Id="rId15" Type="http://schemas.openxmlformats.org/officeDocument/2006/relationships/ctrlProp" Target="../ctrlProps/ctrlProp733.xml"/><Relationship Id="rId23" Type="http://schemas.openxmlformats.org/officeDocument/2006/relationships/ctrlProp" Target="../ctrlProps/ctrlProp741.xml"/><Relationship Id="rId10" Type="http://schemas.openxmlformats.org/officeDocument/2006/relationships/ctrlProp" Target="../ctrlProps/ctrlProp728.xml"/><Relationship Id="rId19" Type="http://schemas.openxmlformats.org/officeDocument/2006/relationships/ctrlProp" Target="../ctrlProps/ctrlProp737.xml"/><Relationship Id="rId4" Type="http://schemas.openxmlformats.org/officeDocument/2006/relationships/ctrlProp" Target="../ctrlProps/ctrlProp722.xml"/><Relationship Id="rId9" Type="http://schemas.openxmlformats.org/officeDocument/2006/relationships/ctrlProp" Target="../ctrlProps/ctrlProp727.xml"/><Relationship Id="rId14" Type="http://schemas.openxmlformats.org/officeDocument/2006/relationships/ctrlProp" Target="../ctrlProps/ctrlProp732.xml"/><Relationship Id="rId22" Type="http://schemas.openxmlformats.org/officeDocument/2006/relationships/ctrlProp" Target="../ctrlProps/ctrlProp740.xml"/></Relationships>
</file>

<file path=xl/worksheets/_rels/sheet46.xml.rels><?xml version="1.0" encoding="UTF-8" standalone="yes"?>
<Relationships xmlns="http://schemas.openxmlformats.org/package/2006/relationships"><Relationship Id="rId8" Type="http://schemas.openxmlformats.org/officeDocument/2006/relationships/ctrlProp" Target="../ctrlProps/ctrlProp746.xml"/><Relationship Id="rId13" Type="http://schemas.openxmlformats.org/officeDocument/2006/relationships/ctrlProp" Target="../ctrlProps/ctrlProp751.xml"/><Relationship Id="rId18" Type="http://schemas.openxmlformats.org/officeDocument/2006/relationships/ctrlProp" Target="../ctrlProps/ctrlProp756.xml"/><Relationship Id="rId3" Type="http://schemas.openxmlformats.org/officeDocument/2006/relationships/vmlDrawing" Target="../drawings/vmlDrawing41.vml"/><Relationship Id="rId21" Type="http://schemas.openxmlformats.org/officeDocument/2006/relationships/ctrlProp" Target="../ctrlProps/ctrlProp759.xml"/><Relationship Id="rId7" Type="http://schemas.openxmlformats.org/officeDocument/2006/relationships/ctrlProp" Target="../ctrlProps/ctrlProp745.xml"/><Relationship Id="rId12" Type="http://schemas.openxmlformats.org/officeDocument/2006/relationships/ctrlProp" Target="../ctrlProps/ctrlProp750.xml"/><Relationship Id="rId17" Type="http://schemas.openxmlformats.org/officeDocument/2006/relationships/ctrlProp" Target="../ctrlProps/ctrlProp755.xml"/><Relationship Id="rId25" Type="http://schemas.openxmlformats.org/officeDocument/2006/relationships/table" Target="../tables/table28.xml"/><Relationship Id="rId2" Type="http://schemas.openxmlformats.org/officeDocument/2006/relationships/drawing" Target="../drawings/drawing45.xml"/><Relationship Id="rId16" Type="http://schemas.openxmlformats.org/officeDocument/2006/relationships/ctrlProp" Target="../ctrlProps/ctrlProp754.xml"/><Relationship Id="rId20" Type="http://schemas.openxmlformats.org/officeDocument/2006/relationships/ctrlProp" Target="../ctrlProps/ctrlProp758.xml"/><Relationship Id="rId1" Type="http://schemas.openxmlformats.org/officeDocument/2006/relationships/printerSettings" Target="../printerSettings/printerSettings25.bin"/><Relationship Id="rId6" Type="http://schemas.openxmlformats.org/officeDocument/2006/relationships/ctrlProp" Target="../ctrlProps/ctrlProp744.xml"/><Relationship Id="rId11" Type="http://schemas.openxmlformats.org/officeDocument/2006/relationships/ctrlProp" Target="../ctrlProps/ctrlProp749.xml"/><Relationship Id="rId24" Type="http://schemas.openxmlformats.org/officeDocument/2006/relationships/ctrlProp" Target="../ctrlProps/ctrlProp762.xml"/><Relationship Id="rId5" Type="http://schemas.openxmlformats.org/officeDocument/2006/relationships/ctrlProp" Target="../ctrlProps/ctrlProp743.xml"/><Relationship Id="rId15" Type="http://schemas.openxmlformats.org/officeDocument/2006/relationships/ctrlProp" Target="../ctrlProps/ctrlProp753.xml"/><Relationship Id="rId23" Type="http://schemas.openxmlformats.org/officeDocument/2006/relationships/ctrlProp" Target="../ctrlProps/ctrlProp761.xml"/><Relationship Id="rId10" Type="http://schemas.openxmlformats.org/officeDocument/2006/relationships/ctrlProp" Target="../ctrlProps/ctrlProp748.xml"/><Relationship Id="rId19" Type="http://schemas.openxmlformats.org/officeDocument/2006/relationships/ctrlProp" Target="../ctrlProps/ctrlProp757.xml"/><Relationship Id="rId4" Type="http://schemas.openxmlformats.org/officeDocument/2006/relationships/ctrlProp" Target="../ctrlProps/ctrlProp742.xml"/><Relationship Id="rId9" Type="http://schemas.openxmlformats.org/officeDocument/2006/relationships/ctrlProp" Target="../ctrlProps/ctrlProp747.xml"/><Relationship Id="rId14" Type="http://schemas.openxmlformats.org/officeDocument/2006/relationships/ctrlProp" Target="../ctrlProps/ctrlProp752.xml"/><Relationship Id="rId22" Type="http://schemas.openxmlformats.org/officeDocument/2006/relationships/ctrlProp" Target="../ctrlProps/ctrlProp760.xml"/></Relationships>
</file>

<file path=xl/worksheets/_rels/sheet47.xml.rels><?xml version="1.0" encoding="UTF-8" standalone="yes"?>
<Relationships xmlns="http://schemas.openxmlformats.org/package/2006/relationships"><Relationship Id="rId8" Type="http://schemas.openxmlformats.org/officeDocument/2006/relationships/ctrlProp" Target="../ctrlProps/ctrlProp767.xml"/><Relationship Id="rId13" Type="http://schemas.openxmlformats.org/officeDocument/2006/relationships/ctrlProp" Target="../ctrlProps/ctrlProp772.xml"/><Relationship Id="rId18" Type="http://schemas.openxmlformats.org/officeDocument/2006/relationships/ctrlProp" Target="../ctrlProps/ctrlProp777.xml"/><Relationship Id="rId3" Type="http://schemas.openxmlformats.org/officeDocument/2006/relationships/vmlDrawing" Target="../drawings/vmlDrawing42.vml"/><Relationship Id="rId21" Type="http://schemas.openxmlformats.org/officeDocument/2006/relationships/ctrlProp" Target="../ctrlProps/ctrlProp780.xml"/><Relationship Id="rId7" Type="http://schemas.openxmlformats.org/officeDocument/2006/relationships/ctrlProp" Target="../ctrlProps/ctrlProp766.xml"/><Relationship Id="rId12" Type="http://schemas.openxmlformats.org/officeDocument/2006/relationships/ctrlProp" Target="../ctrlProps/ctrlProp771.xml"/><Relationship Id="rId17" Type="http://schemas.openxmlformats.org/officeDocument/2006/relationships/ctrlProp" Target="../ctrlProps/ctrlProp776.xml"/><Relationship Id="rId25" Type="http://schemas.openxmlformats.org/officeDocument/2006/relationships/table" Target="../tables/table29.xml"/><Relationship Id="rId2" Type="http://schemas.openxmlformats.org/officeDocument/2006/relationships/drawing" Target="../drawings/drawing46.xml"/><Relationship Id="rId16" Type="http://schemas.openxmlformats.org/officeDocument/2006/relationships/ctrlProp" Target="../ctrlProps/ctrlProp775.xml"/><Relationship Id="rId20" Type="http://schemas.openxmlformats.org/officeDocument/2006/relationships/ctrlProp" Target="../ctrlProps/ctrlProp779.xml"/><Relationship Id="rId1" Type="http://schemas.openxmlformats.org/officeDocument/2006/relationships/printerSettings" Target="../printerSettings/printerSettings26.bin"/><Relationship Id="rId6" Type="http://schemas.openxmlformats.org/officeDocument/2006/relationships/ctrlProp" Target="../ctrlProps/ctrlProp765.xml"/><Relationship Id="rId11" Type="http://schemas.openxmlformats.org/officeDocument/2006/relationships/ctrlProp" Target="../ctrlProps/ctrlProp770.xml"/><Relationship Id="rId24" Type="http://schemas.openxmlformats.org/officeDocument/2006/relationships/ctrlProp" Target="../ctrlProps/ctrlProp783.xml"/><Relationship Id="rId5" Type="http://schemas.openxmlformats.org/officeDocument/2006/relationships/ctrlProp" Target="../ctrlProps/ctrlProp764.xml"/><Relationship Id="rId15" Type="http://schemas.openxmlformats.org/officeDocument/2006/relationships/ctrlProp" Target="../ctrlProps/ctrlProp774.xml"/><Relationship Id="rId23" Type="http://schemas.openxmlformats.org/officeDocument/2006/relationships/ctrlProp" Target="../ctrlProps/ctrlProp782.xml"/><Relationship Id="rId10" Type="http://schemas.openxmlformats.org/officeDocument/2006/relationships/ctrlProp" Target="../ctrlProps/ctrlProp769.xml"/><Relationship Id="rId19" Type="http://schemas.openxmlformats.org/officeDocument/2006/relationships/ctrlProp" Target="../ctrlProps/ctrlProp778.xml"/><Relationship Id="rId4" Type="http://schemas.openxmlformats.org/officeDocument/2006/relationships/ctrlProp" Target="../ctrlProps/ctrlProp763.xml"/><Relationship Id="rId9" Type="http://schemas.openxmlformats.org/officeDocument/2006/relationships/ctrlProp" Target="../ctrlProps/ctrlProp768.xml"/><Relationship Id="rId14" Type="http://schemas.openxmlformats.org/officeDocument/2006/relationships/ctrlProp" Target="../ctrlProps/ctrlProp773.xml"/><Relationship Id="rId22" Type="http://schemas.openxmlformats.org/officeDocument/2006/relationships/ctrlProp" Target="../ctrlProps/ctrlProp781.xml"/></Relationships>
</file>

<file path=xl/worksheets/_rels/sheet48.xml.rels><?xml version="1.0" encoding="UTF-8" standalone="yes"?>
<Relationships xmlns="http://schemas.openxmlformats.org/package/2006/relationships"><Relationship Id="rId8" Type="http://schemas.openxmlformats.org/officeDocument/2006/relationships/ctrlProp" Target="../ctrlProps/ctrlProp789.xml"/><Relationship Id="rId13" Type="http://schemas.openxmlformats.org/officeDocument/2006/relationships/ctrlProp" Target="../ctrlProps/ctrlProp794.xml"/><Relationship Id="rId18" Type="http://schemas.openxmlformats.org/officeDocument/2006/relationships/ctrlProp" Target="../ctrlProps/ctrlProp799.xml"/><Relationship Id="rId3" Type="http://schemas.openxmlformats.org/officeDocument/2006/relationships/ctrlProp" Target="../ctrlProps/ctrlProp784.xml"/><Relationship Id="rId21" Type="http://schemas.openxmlformats.org/officeDocument/2006/relationships/ctrlProp" Target="../ctrlProps/ctrlProp802.xml"/><Relationship Id="rId7" Type="http://schemas.openxmlformats.org/officeDocument/2006/relationships/ctrlProp" Target="../ctrlProps/ctrlProp788.xml"/><Relationship Id="rId12" Type="http://schemas.openxmlformats.org/officeDocument/2006/relationships/ctrlProp" Target="../ctrlProps/ctrlProp793.xml"/><Relationship Id="rId17" Type="http://schemas.openxmlformats.org/officeDocument/2006/relationships/ctrlProp" Target="../ctrlProps/ctrlProp798.xml"/><Relationship Id="rId2" Type="http://schemas.openxmlformats.org/officeDocument/2006/relationships/vmlDrawing" Target="../drawings/vmlDrawing43.vml"/><Relationship Id="rId16" Type="http://schemas.openxmlformats.org/officeDocument/2006/relationships/ctrlProp" Target="../ctrlProps/ctrlProp797.xml"/><Relationship Id="rId20" Type="http://schemas.openxmlformats.org/officeDocument/2006/relationships/ctrlProp" Target="../ctrlProps/ctrlProp801.xml"/><Relationship Id="rId1" Type="http://schemas.openxmlformats.org/officeDocument/2006/relationships/drawing" Target="../drawings/drawing47.xml"/><Relationship Id="rId6" Type="http://schemas.openxmlformats.org/officeDocument/2006/relationships/ctrlProp" Target="../ctrlProps/ctrlProp787.xml"/><Relationship Id="rId11" Type="http://schemas.openxmlformats.org/officeDocument/2006/relationships/ctrlProp" Target="../ctrlProps/ctrlProp792.xml"/><Relationship Id="rId24" Type="http://schemas.openxmlformats.org/officeDocument/2006/relationships/table" Target="../tables/table30.xml"/><Relationship Id="rId5" Type="http://schemas.openxmlformats.org/officeDocument/2006/relationships/ctrlProp" Target="../ctrlProps/ctrlProp786.xml"/><Relationship Id="rId15" Type="http://schemas.openxmlformats.org/officeDocument/2006/relationships/ctrlProp" Target="../ctrlProps/ctrlProp796.xml"/><Relationship Id="rId23" Type="http://schemas.openxmlformats.org/officeDocument/2006/relationships/ctrlProp" Target="../ctrlProps/ctrlProp804.xml"/><Relationship Id="rId10" Type="http://schemas.openxmlformats.org/officeDocument/2006/relationships/ctrlProp" Target="../ctrlProps/ctrlProp791.xml"/><Relationship Id="rId19" Type="http://schemas.openxmlformats.org/officeDocument/2006/relationships/ctrlProp" Target="../ctrlProps/ctrlProp800.xml"/><Relationship Id="rId4" Type="http://schemas.openxmlformats.org/officeDocument/2006/relationships/ctrlProp" Target="../ctrlProps/ctrlProp785.xml"/><Relationship Id="rId9" Type="http://schemas.openxmlformats.org/officeDocument/2006/relationships/ctrlProp" Target="../ctrlProps/ctrlProp790.xml"/><Relationship Id="rId14" Type="http://schemas.openxmlformats.org/officeDocument/2006/relationships/ctrlProp" Target="../ctrlProps/ctrlProp795.xml"/><Relationship Id="rId22" Type="http://schemas.openxmlformats.org/officeDocument/2006/relationships/ctrlProp" Target="../ctrlProps/ctrlProp803.xml"/></Relationships>
</file>

<file path=xl/worksheets/_rels/sheet49.xml.rels><?xml version="1.0" encoding="UTF-8" standalone="yes"?>
<Relationships xmlns="http://schemas.openxmlformats.org/package/2006/relationships"><Relationship Id="rId8" Type="http://schemas.openxmlformats.org/officeDocument/2006/relationships/ctrlProp" Target="../ctrlProps/ctrlProp810.xml"/><Relationship Id="rId13" Type="http://schemas.openxmlformats.org/officeDocument/2006/relationships/ctrlProp" Target="../ctrlProps/ctrlProp815.xml"/><Relationship Id="rId18" Type="http://schemas.openxmlformats.org/officeDocument/2006/relationships/ctrlProp" Target="../ctrlProps/ctrlProp820.xml"/><Relationship Id="rId3" Type="http://schemas.openxmlformats.org/officeDocument/2006/relationships/ctrlProp" Target="../ctrlProps/ctrlProp805.xml"/><Relationship Id="rId21" Type="http://schemas.openxmlformats.org/officeDocument/2006/relationships/ctrlProp" Target="../ctrlProps/ctrlProp823.xml"/><Relationship Id="rId7" Type="http://schemas.openxmlformats.org/officeDocument/2006/relationships/ctrlProp" Target="../ctrlProps/ctrlProp809.xml"/><Relationship Id="rId12" Type="http://schemas.openxmlformats.org/officeDocument/2006/relationships/ctrlProp" Target="../ctrlProps/ctrlProp814.xml"/><Relationship Id="rId17" Type="http://schemas.openxmlformats.org/officeDocument/2006/relationships/ctrlProp" Target="../ctrlProps/ctrlProp819.xml"/><Relationship Id="rId2" Type="http://schemas.openxmlformats.org/officeDocument/2006/relationships/vmlDrawing" Target="../drawings/vmlDrawing44.vml"/><Relationship Id="rId16" Type="http://schemas.openxmlformats.org/officeDocument/2006/relationships/ctrlProp" Target="../ctrlProps/ctrlProp818.xml"/><Relationship Id="rId20" Type="http://schemas.openxmlformats.org/officeDocument/2006/relationships/ctrlProp" Target="../ctrlProps/ctrlProp822.xml"/><Relationship Id="rId1" Type="http://schemas.openxmlformats.org/officeDocument/2006/relationships/drawing" Target="../drawings/drawing48.xml"/><Relationship Id="rId6" Type="http://schemas.openxmlformats.org/officeDocument/2006/relationships/ctrlProp" Target="../ctrlProps/ctrlProp808.xml"/><Relationship Id="rId11" Type="http://schemas.openxmlformats.org/officeDocument/2006/relationships/ctrlProp" Target="../ctrlProps/ctrlProp813.xml"/><Relationship Id="rId24" Type="http://schemas.openxmlformats.org/officeDocument/2006/relationships/table" Target="../tables/table31.xml"/><Relationship Id="rId5" Type="http://schemas.openxmlformats.org/officeDocument/2006/relationships/ctrlProp" Target="../ctrlProps/ctrlProp807.xml"/><Relationship Id="rId15" Type="http://schemas.openxmlformats.org/officeDocument/2006/relationships/ctrlProp" Target="../ctrlProps/ctrlProp817.xml"/><Relationship Id="rId23" Type="http://schemas.openxmlformats.org/officeDocument/2006/relationships/ctrlProp" Target="../ctrlProps/ctrlProp825.xml"/><Relationship Id="rId10" Type="http://schemas.openxmlformats.org/officeDocument/2006/relationships/ctrlProp" Target="../ctrlProps/ctrlProp812.xml"/><Relationship Id="rId19" Type="http://schemas.openxmlformats.org/officeDocument/2006/relationships/ctrlProp" Target="../ctrlProps/ctrlProp821.xml"/><Relationship Id="rId4" Type="http://schemas.openxmlformats.org/officeDocument/2006/relationships/ctrlProp" Target="../ctrlProps/ctrlProp806.xml"/><Relationship Id="rId9" Type="http://schemas.openxmlformats.org/officeDocument/2006/relationships/ctrlProp" Target="../ctrlProps/ctrlProp811.xml"/><Relationship Id="rId14" Type="http://schemas.openxmlformats.org/officeDocument/2006/relationships/ctrlProp" Target="../ctrlProps/ctrlProp816.xml"/><Relationship Id="rId22" Type="http://schemas.openxmlformats.org/officeDocument/2006/relationships/ctrlProp" Target="../ctrlProps/ctrlProp824.xml"/></Relationships>
</file>

<file path=xl/worksheets/_rels/sheet50.xml.rels><?xml version="1.0" encoding="UTF-8" standalone="yes"?>
<Relationships xmlns="http://schemas.openxmlformats.org/package/2006/relationships"><Relationship Id="rId8" Type="http://schemas.openxmlformats.org/officeDocument/2006/relationships/ctrlProp" Target="../ctrlProps/ctrlProp831.xml"/><Relationship Id="rId13" Type="http://schemas.openxmlformats.org/officeDocument/2006/relationships/ctrlProp" Target="../ctrlProps/ctrlProp836.xml"/><Relationship Id="rId18" Type="http://schemas.openxmlformats.org/officeDocument/2006/relationships/ctrlProp" Target="../ctrlProps/ctrlProp841.xml"/><Relationship Id="rId3" Type="http://schemas.openxmlformats.org/officeDocument/2006/relationships/ctrlProp" Target="../ctrlProps/ctrlProp826.xml"/><Relationship Id="rId21" Type="http://schemas.openxmlformats.org/officeDocument/2006/relationships/ctrlProp" Target="../ctrlProps/ctrlProp844.xml"/><Relationship Id="rId7" Type="http://schemas.openxmlformats.org/officeDocument/2006/relationships/ctrlProp" Target="../ctrlProps/ctrlProp830.xml"/><Relationship Id="rId12" Type="http://schemas.openxmlformats.org/officeDocument/2006/relationships/ctrlProp" Target="../ctrlProps/ctrlProp835.xml"/><Relationship Id="rId17" Type="http://schemas.openxmlformats.org/officeDocument/2006/relationships/ctrlProp" Target="../ctrlProps/ctrlProp840.xml"/><Relationship Id="rId2" Type="http://schemas.openxmlformats.org/officeDocument/2006/relationships/vmlDrawing" Target="../drawings/vmlDrawing45.vml"/><Relationship Id="rId16" Type="http://schemas.openxmlformats.org/officeDocument/2006/relationships/ctrlProp" Target="../ctrlProps/ctrlProp839.xml"/><Relationship Id="rId20" Type="http://schemas.openxmlformats.org/officeDocument/2006/relationships/ctrlProp" Target="../ctrlProps/ctrlProp843.xml"/><Relationship Id="rId1" Type="http://schemas.openxmlformats.org/officeDocument/2006/relationships/drawing" Target="../drawings/drawing49.xml"/><Relationship Id="rId6" Type="http://schemas.openxmlformats.org/officeDocument/2006/relationships/ctrlProp" Target="../ctrlProps/ctrlProp829.xml"/><Relationship Id="rId11" Type="http://schemas.openxmlformats.org/officeDocument/2006/relationships/ctrlProp" Target="../ctrlProps/ctrlProp834.xml"/><Relationship Id="rId24" Type="http://schemas.openxmlformats.org/officeDocument/2006/relationships/table" Target="../tables/table32.xml"/><Relationship Id="rId5" Type="http://schemas.openxmlformats.org/officeDocument/2006/relationships/ctrlProp" Target="../ctrlProps/ctrlProp828.xml"/><Relationship Id="rId15" Type="http://schemas.openxmlformats.org/officeDocument/2006/relationships/ctrlProp" Target="../ctrlProps/ctrlProp838.xml"/><Relationship Id="rId23" Type="http://schemas.openxmlformats.org/officeDocument/2006/relationships/ctrlProp" Target="../ctrlProps/ctrlProp846.xml"/><Relationship Id="rId10" Type="http://schemas.openxmlformats.org/officeDocument/2006/relationships/ctrlProp" Target="../ctrlProps/ctrlProp833.xml"/><Relationship Id="rId19" Type="http://schemas.openxmlformats.org/officeDocument/2006/relationships/ctrlProp" Target="../ctrlProps/ctrlProp842.xml"/><Relationship Id="rId4" Type="http://schemas.openxmlformats.org/officeDocument/2006/relationships/ctrlProp" Target="../ctrlProps/ctrlProp827.xml"/><Relationship Id="rId9" Type="http://schemas.openxmlformats.org/officeDocument/2006/relationships/ctrlProp" Target="../ctrlProps/ctrlProp832.xml"/><Relationship Id="rId14" Type="http://schemas.openxmlformats.org/officeDocument/2006/relationships/ctrlProp" Target="../ctrlProps/ctrlProp837.xml"/><Relationship Id="rId22" Type="http://schemas.openxmlformats.org/officeDocument/2006/relationships/ctrlProp" Target="../ctrlProps/ctrlProp845.xml"/></Relationships>
</file>

<file path=xl/worksheets/_rels/sheet51.xml.rels><?xml version="1.0" encoding="UTF-8" standalone="yes"?>
<Relationships xmlns="http://schemas.openxmlformats.org/package/2006/relationships"><Relationship Id="rId8" Type="http://schemas.openxmlformats.org/officeDocument/2006/relationships/ctrlProp" Target="../ctrlProps/ctrlProp852.xml"/><Relationship Id="rId13" Type="http://schemas.openxmlformats.org/officeDocument/2006/relationships/ctrlProp" Target="../ctrlProps/ctrlProp857.xml"/><Relationship Id="rId18" Type="http://schemas.openxmlformats.org/officeDocument/2006/relationships/ctrlProp" Target="../ctrlProps/ctrlProp862.xml"/><Relationship Id="rId3" Type="http://schemas.openxmlformats.org/officeDocument/2006/relationships/ctrlProp" Target="../ctrlProps/ctrlProp847.xml"/><Relationship Id="rId21" Type="http://schemas.openxmlformats.org/officeDocument/2006/relationships/ctrlProp" Target="../ctrlProps/ctrlProp865.xml"/><Relationship Id="rId7" Type="http://schemas.openxmlformats.org/officeDocument/2006/relationships/ctrlProp" Target="../ctrlProps/ctrlProp851.xml"/><Relationship Id="rId12" Type="http://schemas.openxmlformats.org/officeDocument/2006/relationships/ctrlProp" Target="../ctrlProps/ctrlProp856.xml"/><Relationship Id="rId17" Type="http://schemas.openxmlformats.org/officeDocument/2006/relationships/ctrlProp" Target="../ctrlProps/ctrlProp861.xml"/><Relationship Id="rId2" Type="http://schemas.openxmlformats.org/officeDocument/2006/relationships/vmlDrawing" Target="../drawings/vmlDrawing46.vml"/><Relationship Id="rId16" Type="http://schemas.openxmlformats.org/officeDocument/2006/relationships/ctrlProp" Target="../ctrlProps/ctrlProp860.xml"/><Relationship Id="rId20" Type="http://schemas.openxmlformats.org/officeDocument/2006/relationships/ctrlProp" Target="../ctrlProps/ctrlProp864.xml"/><Relationship Id="rId1" Type="http://schemas.openxmlformats.org/officeDocument/2006/relationships/drawing" Target="../drawings/drawing50.xml"/><Relationship Id="rId6" Type="http://schemas.openxmlformats.org/officeDocument/2006/relationships/ctrlProp" Target="../ctrlProps/ctrlProp850.xml"/><Relationship Id="rId11" Type="http://schemas.openxmlformats.org/officeDocument/2006/relationships/ctrlProp" Target="../ctrlProps/ctrlProp855.xml"/><Relationship Id="rId24" Type="http://schemas.openxmlformats.org/officeDocument/2006/relationships/table" Target="../tables/table33.xml"/><Relationship Id="rId5" Type="http://schemas.openxmlformats.org/officeDocument/2006/relationships/ctrlProp" Target="../ctrlProps/ctrlProp849.xml"/><Relationship Id="rId15" Type="http://schemas.openxmlformats.org/officeDocument/2006/relationships/ctrlProp" Target="../ctrlProps/ctrlProp859.xml"/><Relationship Id="rId23" Type="http://schemas.openxmlformats.org/officeDocument/2006/relationships/ctrlProp" Target="../ctrlProps/ctrlProp867.xml"/><Relationship Id="rId10" Type="http://schemas.openxmlformats.org/officeDocument/2006/relationships/ctrlProp" Target="../ctrlProps/ctrlProp854.xml"/><Relationship Id="rId19" Type="http://schemas.openxmlformats.org/officeDocument/2006/relationships/ctrlProp" Target="../ctrlProps/ctrlProp863.xml"/><Relationship Id="rId4" Type="http://schemas.openxmlformats.org/officeDocument/2006/relationships/ctrlProp" Target="../ctrlProps/ctrlProp848.xml"/><Relationship Id="rId9" Type="http://schemas.openxmlformats.org/officeDocument/2006/relationships/ctrlProp" Target="../ctrlProps/ctrlProp853.xml"/><Relationship Id="rId14" Type="http://schemas.openxmlformats.org/officeDocument/2006/relationships/ctrlProp" Target="../ctrlProps/ctrlProp858.xml"/><Relationship Id="rId22" Type="http://schemas.openxmlformats.org/officeDocument/2006/relationships/ctrlProp" Target="../ctrlProps/ctrlProp866.xml"/></Relationships>
</file>

<file path=xl/worksheets/_rels/sheet52.xml.rels><?xml version="1.0" encoding="UTF-8" standalone="yes"?>
<Relationships xmlns="http://schemas.openxmlformats.org/package/2006/relationships"><Relationship Id="rId8" Type="http://schemas.openxmlformats.org/officeDocument/2006/relationships/ctrlProp" Target="../ctrlProps/ctrlProp873.xml"/><Relationship Id="rId13" Type="http://schemas.openxmlformats.org/officeDocument/2006/relationships/ctrlProp" Target="../ctrlProps/ctrlProp878.xml"/><Relationship Id="rId18" Type="http://schemas.openxmlformats.org/officeDocument/2006/relationships/ctrlProp" Target="../ctrlProps/ctrlProp883.xml"/><Relationship Id="rId3" Type="http://schemas.openxmlformats.org/officeDocument/2006/relationships/ctrlProp" Target="../ctrlProps/ctrlProp868.xml"/><Relationship Id="rId21" Type="http://schemas.openxmlformats.org/officeDocument/2006/relationships/ctrlProp" Target="../ctrlProps/ctrlProp886.xml"/><Relationship Id="rId7" Type="http://schemas.openxmlformats.org/officeDocument/2006/relationships/ctrlProp" Target="../ctrlProps/ctrlProp872.xml"/><Relationship Id="rId12" Type="http://schemas.openxmlformats.org/officeDocument/2006/relationships/ctrlProp" Target="../ctrlProps/ctrlProp877.xml"/><Relationship Id="rId17" Type="http://schemas.openxmlformats.org/officeDocument/2006/relationships/ctrlProp" Target="../ctrlProps/ctrlProp882.xml"/><Relationship Id="rId2" Type="http://schemas.openxmlformats.org/officeDocument/2006/relationships/vmlDrawing" Target="../drawings/vmlDrawing47.vml"/><Relationship Id="rId16" Type="http://schemas.openxmlformats.org/officeDocument/2006/relationships/ctrlProp" Target="../ctrlProps/ctrlProp881.xml"/><Relationship Id="rId20" Type="http://schemas.openxmlformats.org/officeDocument/2006/relationships/ctrlProp" Target="../ctrlProps/ctrlProp885.xml"/><Relationship Id="rId1" Type="http://schemas.openxmlformats.org/officeDocument/2006/relationships/drawing" Target="../drawings/drawing51.xml"/><Relationship Id="rId6" Type="http://schemas.openxmlformats.org/officeDocument/2006/relationships/ctrlProp" Target="../ctrlProps/ctrlProp871.xml"/><Relationship Id="rId11" Type="http://schemas.openxmlformats.org/officeDocument/2006/relationships/ctrlProp" Target="../ctrlProps/ctrlProp876.xml"/><Relationship Id="rId24" Type="http://schemas.openxmlformats.org/officeDocument/2006/relationships/table" Target="../tables/table34.xml"/><Relationship Id="rId5" Type="http://schemas.openxmlformats.org/officeDocument/2006/relationships/ctrlProp" Target="../ctrlProps/ctrlProp870.xml"/><Relationship Id="rId15" Type="http://schemas.openxmlformats.org/officeDocument/2006/relationships/ctrlProp" Target="../ctrlProps/ctrlProp880.xml"/><Relationship Id="rId23" Type="http://schemas.openxmlformats.org/officeDocument/2006/relationships/ctrlProp" Target="../ctrlProps/ctrlProp888.xml"/><Relationship Id="rId10" Type="http://schemas.openxmlformats.org/officeDocument/2006/relationships/ctrlProp" Target="../ctrlProps/ctrlProp875.xml"/><Relationship Id="rId19" Type="http://schemas.openxmlformats.org/officeDocument/2006/relationships/ctrlProp" Target="../ctrlProps/ctrlProp884.xml"/><Relationship Id="rId4" Type="http://schemas.openxmlformats.org/officeDocument/2006/relationships/ctrlProp" Target="../ctrlProps/ctrlProp869.xml"/><Relationship Id="rId9" Type="http://schemas.openxmlformats.org/officeDocument/2006/relationships/ctrlProp" Target="../ctrlProps/ctrlProp874.xml"/><Relationship Id="rId14" Type="http://schemas.openxmlformats.org/officeDocument/2006/relationships/ctrlProp" Target="../ctrlProps/ctrlProp879.xml"/><Relationship Id="rId22" Type="http://schemas.openxmlformats.org/officeDocument/2006/relationships/ctrlProp" Target="../ctrlProps/ctrlProp887.xml"/></Relationships>
</file>

<file path=xl/worksheets/_rels/sheet53.xml.rels><?xml version="1.0" encoding="UTF-8" standalone="yes"?>
<Relationships xmlns="http://schemas.openxmlformats.org/package/2006/relationships"><Relationship Id="rId8" Type="http://schemas.openxmlformats.org/officeDocument/2006/relationships/ctrlProp" Target="../ctrlProps/ctrlProp894.xml"/><Relationship Id="rId13" Type="http://schemas.openxmlformats.org/officeDocument/2006/relationships/ctrlProp" Target="../ctrlProps/ctrlProp899.xml"/><Relationship Id="rId18" Type="http://schemas.openxmlformats.org/officeDocument/2006/relationships/ctrlProp" Target="../ctrlProps/ctrlProp904.xml"/><Relationship Id="rId3" Type="http://schemas.openxmlformats.org/officeDocument/2006/relationships/ctrlProp" Target="../ctrlProps/ctrlProp889.xml"/><Relationship Id="rId21" Type="http://schemas.openxmlformats.org/officeDocument/2006/relationships/ctrlProp" Target="../ctrlProps/ctrlProp907.xml"/><Relationship Id="rId7" Type="http://schemas.openxmlformats.org/officeDocument/2006/relationships/ctrlProp" Target="../ctrlProps/ctrlProp893.xml"/><Relationship Id="rId12" Type="http://schemas.openxmlformats.org/officeDocument/2006/relationships/ctrlProp" Target="../ctrlProps/ctrlProp898.xml"/><Relationship Id="rId17" Type="http://schemas.openxmlformats.org/officeDocument/2006/relationships/ctrlProp" Target="../ctrlProps/ctrlProp903.xml"/><Relationship Id="rId2" Type="http://schemas.openxmlformats.org/officeDocument/2006/relationships/vmlDrawing" Target="../drawings/vmlDrawing48.vml"/><Relationship Id="rId16" Type="http://schemas.openxmlformats.org/officeDocument/2006/relationships/ctrlProp" Target="../ctrlProps/ctrlProp902.xml"/><Relationship Id="rId20" Type="http://schemas.openxmlformats.org/officeDocument/2006/relationships/ctrlProp" Target="../ctrlProps/ctrlProp906.xml"/><Relationship Id="rId1" Type="http://schemas.openxmlformats.org/officeDocument/2006/relationships/drawing" Target="../drawings/drawing52.xml"/><Relationship Id="rId6" Type="http://schemas.openxmlformats.org/officeDocument/2006/relationships/ctrlProp" Target="../ctrlProps/ctrlProp892.xml"/><Relationship Id="rId11" Type="http://schemas.openxmlformats.org/officeDocument/2006/relationships/ctrlProp" Target="../ctrlProps/ctrlProp897.xml"/><Relationship Id="rId5" Type="http://schemas.openxmlformats.org/officeDocument/2006/relationships/ctrlProp" Target="../ctrlProps/ctrlProp891.xml"/><Relationship Id="rId15" Type="http://schemas.openxmlformats.org/officeDocument/2006/relationships/ctrlProp" Target="../ctrlProps/ctrlProp901.xml"/><Relationship Id="rId10" Type="http://schemas.openxmlformats.org/officeDocument/2006/relationships/ctrlProp" Target="../ctrlProps/ctrlProp896.xml"/><Relationship Id="rId19" Type="http://schemas.openxmlformats.org/officeDocument/2006/relationships/ctrlProp" Target="../ctrlProps/ctrlProp905.xml"/><Relationship Id="rId4" Type="http://schemas.openxmlformats.org/officeDocument/2006/relationships/ctrlProp" Target="../ctrlProps/ctrlProp890.xml"/><Relationship Id="rId9" Type="http://schemas.openxmlformats.org/officeDocument/2006/relationships/ctrlProp" Target="../ctrlProps/ctrlProp895.xml"/><Relationship Id="rId14" Type="http://schemas.openxmlformats.org/officeDocument/2006/relationships/ctrlProp" Target="../ctrlProps/ctrlProp900.xml"/><Relationship Id="rId22" Type="http://schemas.openxmlformats.org/officeDocument/2006/relationships/ctrlProp" Target="../ctrlProps/ctrlProp908.xml"/></Relationships>
</file>

<file path=xl/worksheets/_rels/sheet54.xml.rels><?xml version="1.0" encoding="UTF-8" standalone="yes"?>
<Relationships xmlns="http://schemas.openxmlformats.org/package/2006/relationships"><Relationship Id="rId8" Type="http://schemas.openxmlformats.org/officeDocument/2006/relationships/ctrlProp" Target="../ctrlProps/ctrlProp914.xml"/><Relationship Id="rId13" Type="http://schemas.openxmlformats.org/officeDocument/2006/relationships/ctrlProp" Target="../ctrlProps/ctrlProp919.xml"/><Relationship Id="rId18" Type="http://schemas.openxmlformats.org/officeDocument/2006/relationships/ctrlProp" Target="../ctrlProps/ctrlProp924.xml"/><Relationship Id="rId3" Type="http://schemas.openxmlformats.org/officeDocument/2006/relationships/ctrlProp" Target="../ctrlProps/ctrlProp909.xml"/><Relationship Id="rId21" Type="http://schemas.openxmlformats.org/officeDocument/2006/relationships/ctrlProp" Target="../ctrlProps/ctrlProp927.xml"/><Relationship Id="rId7" Type="http://schemas.openxmlformats.org/officeDocument/2006/relationships/ctrlProp" Target="../ctrlProps/ctrlProp913.xml"/><Relationship Id="rId12" Type="http://schemas.openxmlformats.org/officeDocument/2006/relationships/ctrlProp" Target="../ctrlProps/ctrlProp918.xml"/><Relationship Id="rId17" Type="http://schemas.openxmlformats.org/officeDocument/2006/relationships/ctrlProp" Target="../ctrlProps/ctrlProp923.xml"/><Relationship Id="rId2" Type="http://schemas.openxmlformats.org/officeDocument/2006/relationships/vmlDrawing" Target="../drawings/vmlDrawing49.vml"/><Relationship Id="rId16" Type="http://schemas.openxmlformats.org/officeDocument/2006/relationships/ctrlProp" Target="../ctrlProps/ctrlProp922.xml"/><Relationship Id="rId20" Type="http://schemas.openxmlformats.org/officeDocument/2006/relationships/ctrlProp" Target="../ctrlProps/ctrlProp926.xml"/><Relationship Id="rId1" Type="http://schemas.openxmlformats.org/officeDocument/2006/relationships/drawing" Target="../drawings/drawing53.xml"/><Relationship Id="rId6" Type="http://schemas.openxmlformats.org/officeDocument/2006/relationships/ctrlProp" Target="../ctrlProps/ctrlProp912.xml"/><Relationship Id="rId11" Type="http://schemas.openxmlformats.org/officeDocument/2006/relationships/ctrlProp" Target="../ctrlProps/ctrlProp917.xml"/><Relationship Id="rId5" Type="http://schemas.openxmlformats.org/officeDocument/2006/relationships/ctrlProp" Target="../ctrlProps/ctrlProp911.xml"/><Relationship Id="rId15" Type="http://schemas.openxmlformats.org/officeDocument/2006/relationships/ctrlProp" Target="../ctrlProps/ctrlProp921.xml"/><Relationship Id="rId10" Type="http://schemas.openxmlformats.org/officeDocument/2006/relationships/ctrlProp" Target="../ctrlProps/ctrlProp916.xml"/><Relationship Id="rId19" Type="http://schemas.openxmlformats.org/officeDocument/2006/relationships/ctrlProp" Target="../ctrlProps/ctrlProp925.xml"/><Relationship Id="rId4" Type="http://schemas.openxmlformats.org/officeDocument/2006/relationships/ctrlProp" Target="../ctrlProps/ctrlProp910.xml"/><Relationship Id="rId9" Type="http://schemas.openxmlformats.org/officeDocument/2006/relationships/ctrlProp" Target="../ctrlProps/ctrlProp915.xml"/><Relationship Id="rId14" Type="http://schemas.openxmlformats.org/officeDocument/2006/relationships/ctrlProp" Target="../ctrlProps/ctrlProp920.xml"/><Relationship Id="rId22" Type="http://schemas.openxmlformats.org/officeDocument/2006/relationships/ctrlProp" Target="../ctrlProps/ctrlProp928.xml"/></Relationships>
</file>

<file path=xl/worksheets/_rels/sheet55.xml.rels><?xml version="1.0" encoding="UTF-8" standalone="yes"?>
<Relationships xmlns="http://schemas.openxmlformats.org/package/2006/relationships"><Relationship Id="rId8" Type="http://schemas.openxmlformats.org/officeDocument/2006/relationships/ctrlProp" Target="../ctrlProps/ctrlProp934.xml"/><Relationship Id="rId13" Type="http://schemas.openxmlformats.org/officeDocument/2006/relationships/ctrlProp" Target="../ctrlProps/ctrlProp939.xml"/><Relationship Id="rId18" Type="http://schemas.openxmlformats.org/officeDocument/2006/relationships/ctrlProp" Target="../ctrlProps/ctrlProp944.xml"/><Relationship Id="rId3" Type="http://schemas.openxmlformats.org/officeDocument/2006/relationships/ctrlProp" Target="../ctrlProps/ctrlProp929.xml"/><Relationship Id="rId21" Type="http://schemas.openxmlformats.org/officeDocument/2006/relationships/ctrlProp" Target="../ctrlProps/ctrlProp947.xml"/><Relationship Id="rId7" Type="http://schemas.openxmlformats.org/officeDocument/2006/relationships/ctrlProp" Target="../ctrlProps/ctrlProp933.xml"/><Relationship Id="rId12" Type="http://schemas.openxmlformats.org/officeDocument/2006/relationships/ctrlProp" Target="../ctrlProps/ctrlProp938.xml"/><Relationship Id="rId17" Type="http://schemas.openxmlformats.org/officeDocument/2006/relationships/ctrlProp" Target="../ctrlProps/ctrlProp943.xml"/><Relationship Id="rId2" Type="http://schemas.openxmlformats.org/officeDocument/2006/relationships/vmlDrawing" Target="../drawings/vmlDrawing50.vml"/><Relationship Id="rId16" Type="http://schemas.openxmlformats.org/officeDocument/2006/relationships/ctrlProp" Target="../ctrlProps/ctrlProp942.xml"/><Relationship Id="rId20" Type="http://schemas.openxmlformats.org/officeDocument/2006/relationships/ctrlProp" Target="../ctrlProps/ctrlProp946.xml"/><Relationship Id="rId1" Type="http://schemas.openxmlformats.org/officeDocument/2006/relationships/drawing" Target="../drawings/drawing54.xml"/><Relationship Id="rId6" Type="http://schemas.openxmlformats.org/officeDocument/2006/relationships/ctrlProp" Target="../ctrlProps/ctrlProp932.xml"/><Relationship Id="rId11" Type="http://schemas.openxmlformats.org/officeDocument/2006/relationships/ctrlProp" Target="../ctrlProps/ctrlProp937.xml"/><Relationship Id="rId5" Type="http://schemas.openxmlformats.org/officeDocument/2006/relationships/ctrlProp" Target="../ctrlProps/ctrlProp931.xml"/><Relationship Id="rId15" Type="http://schemas.openxmlformats.org/officeDocument/2006/relationships/ctrlProp" Target="../ctrlProps/ctrlProp941.xml"/><Relationship Id="rId10" Type="http://schemas.openxmlformats.org/officeDocument/2006/relationships/ctrlProp" Target="../ctrlProps/ctrlProp936.xml"/><Relationship Id="rId19" Type="http://schemas.openxmlformats.org/officeDocument/2006/relationships/ctrlProp" Target="../ctrlProps/ctrlProp945.xml"/><Relationship Id="rId4" Type="http://schemas.openxmlformats.org/officeDocument/2006/relationships/ctrlProp" Target="../ctrlProps/ctrlProp930.xml"/><Relationship Id="rId9" Type="http://schemas.openxmlformats.org/officeDocument/2006/relationships/ctrlProp" Target="../ctrlProps/ctrlProp935.xml"/><Relationship Id="rId14" Type="http://schemas.openxmlformats.org/officeDocument/2006/relationships/ctrlProp" Target="../ctrlProps/ctrlProp940.xml"/><Relationship Id="rId22" Type="http://schemas.openxmlformats.org/officeDocument/2006/relationships/ctrlProp" Target="../ctrlProps/ctrlProp948.xml"/></Relationships>
</file>

<file path=xl/worksheets/_rels/sheet56.xml.rels><?xml version="1.0" encoding="UTF-8" standalone="yes"?>
<Relationships xmlns="http://schemas.openxmlformats.org/package/2006/relationships"><Relationship Id="rId8" Type="http://schemas.openxmlformats.org/officeDocument/2006/relationships/ctrlProp" Target="../ctrlProps/ctrlProp954.xml"/><Relationship Id="rId13" Type="http://schemas.openxmlformats.org/officeDocument/2006/relationships/ctrlProp" Target="../ctrlProps/ctrlProp959.xml"/><Relationship Id="rId18" Type="http://schemas.openxmlformats.org/officeDocument/2006/relationships/ctrlProp" Target="../ctrlProps/ctrlProp964.xml"/><Relationship Id="rId3" Type="http://schemas.openxmlformats.org/officeDocument/2006/relationships/ctrlProp" Target="../ctrlProps/ctrlProp949.xml"/><Relationship Id="rId21" Type="http://schemas.openxmlformats.org/officeDocument/2006/relationships/ctrlProp" Target="../ctrlProps/ctrlProp967.xml"/><Relationship Id="rId7" Type="http://schemas.openxmlformats.org/officeDocument/2006/relationships/ctrlProp" Target="../ctrlProps/ctrlProp953.xml"/><Relationship Id="rId12" Type="http://schemas.openxmlformats.org/officeDocument/2006/relationships/ctrlProp" Target="../ctrlProps/ctrlProp958.xml"/><Relationship Id="rId17" Type="http://schemas.openxmlformats.org/officeDocument/2006/relationships/ctrlProp" Target="../ctrlProps/ctrlProp963.xml"/><Relationship Id="rId2" Type="http://schemas.openxmlformats.org/officeDocument/2006/relationships/vmlDrawing" Target="../drawings/vmlDrawing51.vml"/><Relationship Id="rId16" Type="http://schemas.openxmlformats.org/officeDocument/2006/relationships/ctrlProp" Target="../ctrlProps/ctrlProp962.xml"/><Relationship Id="rId20" Type="http://schemas.openxmlformats.org/officeDocument/2006/relationships/ctrlProp" Target="../ctrlProps/ctrlProp966.xml"/><Relationship Id="rId1" Type="http://schemas.openxmlformats.org/officeDocument/2006/relationships/drawing" Target="../drawings/drawing55.xml"/><Relationship Id="rId6" Type="http://schemas.openxmlformats.org/officeDocument/2006/relationships/ctrlProp" Target="../ctrlProps/ctrlProp952.xml"/><Relationship Id="rId11" Type="http://schemas.openxmlformats.org/officeDocument/2006/relationships/ctrlProp" Target="../ctrlProps/ctrlProp957.xml"/><Relationship Id="rId5" Type="http://schemas.openxmlformats.org/officeDocument/2006/relationships/ctrlProp" Target="../ctrlProps/ctrlProp951.xml"/><Relationship Id="rId15" Type="http://schemas.openxmlformats.org/officeDocument/2006/relationships/ctrlProp" Target="../ctrlProps/ctrlProp961.xml"/><Relationship Id="rId10" Type="http://schemas.openxmlformats.org/officeDocument/2006/relationships/ctrlProp" Target="../ctrlProps/ctrlProp956.xml"/><Relationship Id="rId19" Type="http://schemas.openxmlformats.org/officeDocument/2006/relationships/ctrlProp" Target="../ctrlProps/ctrlProp965.xml"/><Relationship Id="rId4" Type="http://schemas.openxmlformats.org/officeDocument/2006/relationships/ctrlProp" Target="../ctrlProps/ctrlProp950.xml"/><Relationship Id="rId9" Type="http://schemas.openxmlformats.org/officeDocument/2006/relationships/ctrlProp" Target="../ctrlProps/ctrlProp955.xml"/><Relationship Id="rId14" Type="http://schemas.openxmlformats.org/officeDocument/2006/relationships/ctrlProp" Target="../ctrlProps/ctrlProp960.xml"/><Relationship Id="rId22" Type="http://schemas.openxmlformats.org/officeDocument/2006/relationships/ctrlProp" Target="../ctrlProps/ctrlProp968.xml"/></Relationships>
</file>

<file path=xl/worksheets/_rels/sheet57.xml.rels><?xml version="1.0" encoding="UTF-8" standalone="yes"?>
<Relationships xmlns="http://schemas.openxmlformats.org/package/2006/relationships"><Relationship Id="rId3" Type="http://schemas.openxmlformats.org/officeDocument/2006/relationships/ctrlProp" Target="../ctrlProps/ctrlProp969.xml"/><Relationship Id="rId2" Type="http://schemas.openxmlformats.org/officeDocument/2006/relationships/vmlDrawing" Target="../drawings/vmlDrawing52.vml"/><Relationship Id="rId1" Type="http://schemas.openxmlformats.org/officeDocument/2006/relationships/drawing" Target="../drawings/drawing56.xml"/></Relationships>
</file>

<file path=xl/worksheets/_rels/sheet58.xml.rels><?xml version="1.0" encoding="UTF-8" standalone="yes"?>
<Relationships xmlns="http://schemas.openxmlformats.org/package/2006/relationships"><Relationship Id="rId1" Type="http://schemas.openxmlformats.org/officeDocument/2006/relationships/drawing" Target="../drawings/drawing57.xml"/></Relationships>
</file>

<file path=xl/worksheets/_rels/sheet59.xml.rels><?xml version="1.0" encoding="UTF-8" standalone="yes"?>
<Relationships xmlns="http://schemas.openxmlformats.org/package/2006/relationships"><Relationship Id="rId3" Type="http://schemas.openxmlformats.org/officeDocument/2006/relationships/comments" Target="../comments2.xml"/><Relationship Id="rId2" Type="http://schemas.openxmlformats.org/officeDocument/2006/relationships/vmlDrawing" Target="../drawings/vmlDrawing53.vml"/><Relationship Id="rId1" Type="http://schemas.openxmlformats.org/officeDocument/2006/relationships/drawing" Target="../drawings/drawing58.xml"/></Relationships>
</file>

<file path=xl/worksheets/_rels/sheet60.xml.rels><?xml version="1.0" encoding="UTF-8" standalone="yes"?>
<Relationships xmlns="http://schemas.openxmlformats.org/package/2006/relationships"><Relationship Id="rId3" Type="http://schemas.openxmlformats.org/officeDocument/2006/relationships/comments" Target="../comments3.xml"/><Relationship Id="rId2" Type="http://schemas.openxmlformats.org/officeDocument/2006/relationships/vmlDrawing" Target="../drawings/vmlDrawing54.vml"/><Relationship Id="rId1" Type="http://schemas.openxmlformats.org/officeDocument/2006/relationships/drawing" Target="../drawings/drawing59.xml"/></Relationships>
</file>

<file path=xl/worksheets/_rels/sheet61.xml.rels><?xml version="1.0" encoding="UTF-8" standalone="yes"?>
<Relationships xmlns="http://schemas.openxmlformats.org/package/2006/relationships"><Relationship Id="rId1" Type="http://schemas.openxmlformats.org/officeDocument/2006/relationships/drawing" Target="../drawings/drawing60.xml"/></Relationships>
</file>

<file path=xl/worksheets/sheet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000-000000000000}">
  <sheetPr codeName="Sheet15"/>
  <dimension ref="B1:T7"/>
  <sheetViews>
    <sheetView showGridLines="0" showRowColHeaders="0" zoomScaleNormal="100" workbookViewId="0"/>
  </sheetViews>
  <sheetFormatPr defaultColWidth="9.140625" defaultRowHeight="15"/>
  <cols>
    <col min="1" max="25" width="9.140625" style="27"/>
    <col min="26" max="26" width="11" style="27" customWidth="1"/>
    <col min="27" max="16384" width="9.140625" style="27"/>
  </cols>
  <sheetData>
    <row r="1" spans="2:20">
      <c r="B1" s="51"/>
      <c r="P1" s="384"/>
      <c r="Q1" s="384"/>
      <c r="R1" s="384"/>
      <c r="S1" s="384"/>
      <c r="T1" s="384"/>
    </row>
    <row r="2" spans="2:20" ht="15" customHeight="1">
      <c r="P2" s="383"/>
      <c r="Q2" s="383"/>
      <c r="R2" s="383"/>
      <c r="S2" s="383"/>
      <c r="T2" s="383"/>
    </row>
    <row r="3" spans="2:20">
      <c r="P3" s="383"/>
      <c r="Q3" s="383"/>
      <c r="R3" s="383"/>
      <c r="S3" s="383"/>
      <c r="T3" s="383"/>
    </row>
    <row r="4" spans="2:20">
      <c r="P4" s="383"/>
      <c r="Q4" s="383"/>
      <c r="R4" s="383"/>
      <c r="S4" s="383"/>
      <c r="T4" s="383"/>
    </row>
    <row r="5" spans="2:20">
      <c r="M5"/>
      <c r="P5" s="383"/>
      <c r="Q5" s="383"/>
      <c r="R5" s="383"/>
      <c r="S5" s="383"/>
      <c r="T5" s="383"/>
    </row>
    <row r="6" spans="2:20">
      <c r="P6" s="383"/>
      <c r="Q6" s="383"/>
      <c r="R6" s="383"/>
      <c r="S6" s="383"/>
      <c r="T6" s="383"/>
    </row>
    <row r="7" spans="2:20">
      <c r="P7" s="383"/>
      <c r="Q7" s="383"/>
      <c r="R7" s="383"/>
      <c r="S7" s="383"/>
      <c r="T7" s="383"/>
    </row>
  </sheetData>
  <mergeCells count="2">
    <mergeCell ref="P2:T7"/>
    <mergeCell ref="P1:T1"/>
  </mergeCell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025" r:id="rId4" name="Button 1">
              <controlPr defaultSize="0" autoFill="0" autoPict="0">
                <anchor moveWithCells="1" sizeWithCells="1">
                  <from>
                    <xdr:col>17</xdr:col>
                    <xdr:colOff>198353</xdr:colOff>
                    <xdr:row>20</xdr:row>
                    <xdr:rowOff>91413</xdr:rowOff>
                  </from>
                  <to>
                    <xdr:col>19</xdr:col>
                    <xdr:colOff>431666</xdr:colOff>
                    <xdr:row>22</xdr:row>
                    <xdr:rowOff>51848</xdr:rowOff>
                  </to>
                </anchor>
              </controlPr>
            </control>
          </mc:Choice>
        </mc:AlternateContent>
      </controls>
    </mc:Choice>
  </mc:AlternateContent>
</worksheet>
</file>

<file path=xl/worksheets/sheet2.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100-000000000000}">
  <sheetPr codeName="Sheet3"/>
  <dimension ref="A4:I27"/>
  <sheetViews>
    <sheetView showRowColHeaders="0" zoomScale="80" zoomScaleNormal="80" workbookViewId="0"/>
  </sheetViews>
  <sheetFormatPr defaultColWidth="9.140625" defaultRowHeight="15"/>
  <cols>
    <col min="1" max="1" width="11.85546875" style="3" customWidth="1"/>
    <col min="2" max="2" width="13.28515625" style="3" customWidth="1"/>
    <col min="3" max="3" width="11.5703125" style="3" bestFit="1" customWidth="1"/>
    <col min="4" max="4" width="90.7109375" style="3" customWidth="1"/>
    <col min="5" max="5" width="71.42578125" style="3" customWidth="1"/>
    <col min="6" max="16384" width="9.140625" style="3"/>
  </cols>
  <sheetData>
    <row r="4" spans="1:9" ht="15" customHeight="1">
      <c r="I4" s="7"/>
    </row>
    <row r="5" spans="1:9">
      <c r="I5" s="7"/>
    </row>
    <row r="6" spans="1:9">
      <c r="I6" s="7"/>
    </row>
    <row r="7" spans="1:9" ht="15.75" thickBot="1">
      <c r="I7" s="7"/>
    </row>
    <row r="8" spans="1:9" ht="15.75" thickBot="1">
      <c r="B8" s="236" t="s">
        <v>0</v>
      </c>
      <c r="C8" s="8"/>
      <c r="I8" s="7"/>
    </row>
    <row r="9" spans="1:9" ht="15.75" thickBot="1">
      <c r="I9" s="7"/>
    </row>
    <row r="10" spans="1:9">
      <c r="B10" s="238" t="s">
        <v>1</v>
      </c>
      <c r="C10" s="79" t="s">
        <v>2</v>
      </c>
      <c r="D10" s="79" t="s">
        <v>3</v>
      </c>
      <c r="E10" s="237" t="s">
        <v>4</v>
      </c>
      <c r="I10" s="7"/>
    </row>
    <row r="11" spans="1:9">
      <c r="B11" s="9" t="s">
        <v>5</v>
      </c>
      <c r="C11" s="10">
        <v>44622</v>
      </c>
      <c r="D11" s="11" t="s">
        <v>6</v>
      </c>
      <c r="E11" s="239" t="s">
        <v>7</v>
      </c>
      <c r="I11" s="7"/>
    </row>
    <row r="12" spans="1:9">
      <c r="A12" s="7"/>
      <c r="B12" s="7"/>
      <c r="C12" s="7"/>
      <c r="D12" s="7"/>
      <c r="E12" s="7"/>
    </row>
    <row r="13" spans="1:9" ht="31.5" customHeight="1">
      <c r="A13" s="7"/>
      <c r="B13" s="7"/>
      <c r="C13" s="7"/>
      <c r="D13" s="7"/>
      <c r="E13" s="7"/>
    </row>
    <row r="14" spans="1:9">
      <c r="A14" s="7"/>
      <c r="B14" s="7"/>
      <c r="C14" s="7"/>
      <c r="D14" s="7"/>
      <c r="E14" s="7"/>
    </row>
    <row r="15" spans="1:9">
      <c r="A15" s="7"/>
      <c r="B15" s="7"/>
      <c r="C15" s="7"/>
      <c r="D15" s="7"/>
      <c r="E15" s="7"/>
    </row>
    <row r="16" spans="1:9">
      <c r="A16" s="7"/>
      <c r="B16" s="7"/>
      <c r="C16" s="7"/>
      <c r="D16" s="7"/>
      <c r="E16" s="7"/>
    </row>
    <row r="17" spans="1:5">
      <c r="A17" s="7"/>
      <c r="B17" s="7"/>
      <c r="C17" s="7"/>
      <c r="D17" s="7"/>
      <c r="E17" s="7"/>
    </row>
    <row r="18" spans="1:5">
      <c r="A18" s="7"/>
      <c r="B18" s="7"/>
      <c r="C18" s="7"/>
      <c r="D18" s="7"/>
      <c r="E18" s="7"/>
    </row>
    <row r="19" spans="1:5">
      <c r="A19" s="7"/>
      <c r="B19" s="7"/>
      <c r="C19" s="7"/>
      <c r="D19" s="7"/>
      <c r="E19" s="7"/>
    </row>
    <row r="20" spans="1:5">
      <c r="A20" s="7"/>
      <c r="B20" s="7"/>
      <c r="C20" s="7"/>
      <c r="D20" s="7"/>
      <c r="E20" s="7"/>
    </row>
    <row r="21" spans="1:5">
      <c r="A21" s="7"/>
      <c r="B21" s="7"/>
      <c r="C21" s="7"/>
      <c r="D21" s="7"/>
      <c r="E21" s="7"/>
    </row>
    <row r="22" spans="1:5">
      <c r="A22" s="7"/>
      <c r="B22" s="7"/>
      <c r="C22" s="7"/>
      <c r="D22" s="7"/>
      <c r="E22" s="7"/>
    </row>
    <row r="23" spans="1:5">
      <c r="A23" s="7"/>
      <c r="B23" s="7"/>
      <c r="C23" s="7"/>
      <c r="D23" s="7"/>
      <c r="E23" s="7"/>
    </row>
    <row r="24" spans="1:5">
      <c r="A24" s="7"/>
      <c r="B24" s="7"/>
      <c r="C24" s="7"/>
      <c r="D24" s="7"/>
      <c r="E24" s="7"/>
    </row>
    <row r="25" spans="1:5">
      <c r="A25" s="7"/>
      <c r="B25" s="7"/>
      <c r="C25" s="7"/>
      <c r="D25" s="7"/>
      <c r="E25" s="7"/>
    </row>
    <row r="26" spans="1:5">
      <c r="A26" s="7"/>
      <c r="B26" s="7"/>
      <c r="C26" s="7"/>
      <c r="D26" s="7"/>
      <c r="E26" s="7"/>
    </row>
    <row r="27" spans="1:5">
      <c r="A27" s="7"/>
      <c r="B27" s="7"/>
      <c r="C27" s="7"/>
      <c r="D27" s="7"/>
      <c r="E27" s="7"/>
    </row>
  </sheetData>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worksheet>
</file>

<file path=xl/worksheets/sheet3.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200-000000000000}">
  <sheetPr codeName="Sheet2"/>
  <dimension ref="C9:E16"/>
  <sheetViews>
    <sheetView showRowColHeaders="0" zoomScale="80" zoomScaleNormal="80" workbookViewId="0"/>
  </sheetViews>
  <sheetFormatPr defaultColWidth="9.140625" defaultRowHeight="15"/>
  <cols>
    <col min="1" max="3" width="9.140625" style="27"/>
    <col min="4" max="4" width="17.85546875" style="27" customWidth="1"/>
    <col min="5" max="5" width="127.42578125" style="27" customWidth="1"/>
    <col min="6" max="16384" width="9.140625" style="27"/>
  </cols>
  <sheetData>
    <row r="9" spans="3:5" ht="16.5" thickBot="1">
      <c r="E9" s="264"/>
    </row>
    <row r="10" spans="3:5" ht="19.5" thickBot="1">
      <c r="C10" s="270" t="s">
        <v>8</v>
      </c>
      <c r="D10" s="270"/>
      <c r="E10" s="271" t="s">
        <v>9</v>
      </c>
    </row>
    <row r="11" spans="3:5" ht="19.5" thickBot="1">
      <c r="C11" s="270" t="s">
        <v>10</v>
      </c>
      <c r="D11" s="270"/>
      <c r="E11" s="271" t="s">
        <v>11</v>
      </c>
    </row>
    <row r="12" spans="3:5" ht="19.5" thickBot="1">
      <c r="C12" s="270" t="s">
        <v>12</v>
      </c>
      <c r="D12" s="270"/>
      <c r="E12" s="271" t="s">
        <v>13</v>
      </c>
    </row>
    <row r="13" spans="3:5" ht="19.5" thickBot="1">
      <c r="C13" s="270" t="s">
        <v>14</v>
      </c>
      <c r="D13" s="270"/>
      <c r="E13" s="272" t="s">
        <v>15</v>
      </c>
    </row>
    <row r="14" spans="3:5" ht="19.5" thickBot="1">
      <c r="C14" s="270" t="s">
        <v>16</v>
      </c>
      <c r="D14" s="270"/>
      <c r="E14" s="272" t="s">
        <v>17</v>
      </c>
    </row>
    <row r="15" spans="3:5" ht="15.75">
      <c r="E15" s="264"/>
    </row>
    <row r="16" spans="3:5" ht="15.75">
      <c r="E16" s="264"/>
    </row>
  </sheetData>
  <sheetProtection algorithmName="SHA-512" hashValue="tigHXm1ar91FhRSHFYXZNqgOPWvLGWRBFCB1WkgDQk+l0Etxazsq+h9y22zEcoazs3LNrNTEKyUWPsXXzKUaNA==" saltValue="Wi0vBL0aCxvE52sYOh7LMQ==" spinCount="100000" sheet="1" objects="1" scenarios="1"/>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extLst>
    <ext xmlns:x14="http://schemas.microsoft.com/office/spreadsheetml/2009/9/main" uri="{CCE6A557-97BC-4b89-ADB6-D9C93CAAB3DF}">
      <x14:dataValidations xmlns:xm="http://schemas.microsoft.com/office/excel/2006/main" count="2">
        <x14:dataValidation type="list" allowBlank="1" showInputMessage="1" showErrorMessage="1" xr:uid="{E0D52A5F-9D78-421C-831A-CC60C9AF6C93}">
          <x14:formula1>
            <xm:f>dropdownmenus!$EZ$3:$EZ$6</xm:f>
          </x14:formula1>
          <xm:sqref>E14</xm:sqref>
        </x14:dataValidation>
        <x14:dataValidation type="list" allowBlank="1" showInputMessage="1" showErrorMessage="1" xr:uid="{00000000-0002-0000-0200-000000000000}">
          <x14:formula1>
            <xm:f>Variables!$AD$3:$AD$13</xm:f>
          </x14:formula1>
          <xm:sqref>E13</xm:sqref>
        </x14:dataValidation>
      </x14:dataValidations>
    </ext>
  </extLst>
</worksheet>
</file>

<file path=xl/worksheets/sheet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300-000000000000}">
  <sheetPr codeName="Sheet1"/>
  <dimension ref="A1:Y41"/>
  <sheetViews>
    <sheetView showGridLines="0" showRowColHeaders="0" zoomScale="80" zoomScaleNormal="80" workbookViewId="0"/>
  </sheetViews>
  <sheetFormatPr defaultColWidth="9.140625" defaultRowHeight="15"/>
  <cols>
    <col min="1" max="1" width="4.140625" style="27" customWidth="1"/>
    <col min="2" max="2" width="3" style="27" customWidth="1"/>
    <col min="3" max="3" width="2.28515625" style="27" customWidth="1"/>
    <col min="4" max="5" width="11" style="27" customWidth="1"/>
    <col min="6" max="6" width="11" style="80" customWidth="1"/>
    <col min="7" max="8" width="11" style="27" customWidth="1"/>
    <col min="9" max="9" width="15.42578125" style="27" customWidth="1"/>
    <col min="10" max="10" width="9.140625" style="27"/>
    <col min="11" max="11" width="14.140625" style="27" customWidth="1"/>
    <col min="12" max="12" width="4.42578125" style="27" customWidth="1"/>
    <col min="13" max="13" width="19.140625" style="27" customWidth="1"/>
    <col min="14" max="14" width="9.140625" style="27"/>
    <col min="15" max="15" width="11" style="27" customWidth="1"/>
    <col min="16" max="16" width="39.7109375" style="27" customWidth="1"/>
    <col min="17" max="17" width="15.140625" style="80" customWidth="1"/>
    <col min="18" max="18" width="10.5703125" style="80" customWidth="1"/>
    <col min="19" max="22" width="9.140625" style="27"/>
    <col min="23" max="23" width="19.85546875" style="27" bestFit="1" customWidth="1"/>
    <col min="24" max="24" width="3.5703125" style="27" customWidth="1"/>
    <col min="25" max="25" width="19.85546875" style="27" bestFit="1" customWidth="1"/>
    <col min="26" max="16384" width="9.140625" style="27"/>
  </cols>
  <sheetData>
    <row r="1" spans="1:18">
      <c r="N1" s="80"/>
    </row>
    <row r="4" spans="1:18">
      <c r="A4" s="81"/>
      <c r="B4" s="82"/>
      <c r="C4" s="82"/>
      <c r="D4" s="82"/>
      <c r="E4" s="82"/>
      <c r="F4" s="82"/>
      <c r="G4" s="82"/>
      <c r="H4" s="82"/>
      <c r="I4" s="82"/>
    </row>
    <row r="6" spans="1:18" ht="11.25" customHeight="1" thickBot="1">
      <c r="G6" s="80"/>
      <c r="P6" s="97"/>
    </row>
    <row r="7" spans="1:18" ht="29.25" customHeight="1">
      <c r="F7" s="240" t="s">
        <v>18</v>
      </c>
      <c r="G7" s="241"/>
      <c r="H7" s="241"/>
      <c r="I7" s="241"/>
      <c r="J7" s="241"/>
      <c r="K7" s="241"/>
      <c r="L7" s="241"/>
      <c r="M7" s="241"/>
      <c r="N7" s="241"/>
      <c r="O7" s="242"/>
    </row>
    <row r="8" spans="1:18">
      <c r="F8" s="195" t="s">
        <v>19</v>
      </c>
      <c r="G8" s="194"/>
      <c r="H8" s="83"/>
      <c r="I8" s="83"/>
      <c r="J8" s="83"/>
      <c r="K8" s="83"/>
      <c r="L8" s="83"/>
      <c r="M8" s="83"/>
      <c r="N8" s="83"/>
      <c r="O8" s="84"/>
      <c r="P8" s="97" t="str">
        <f>IF($F$10=1,"You have selected an environmental assessment","")</f>
        <v>You have selected an environmental assessment</v>
      </c>
    </row>
    <row r="9" spans="1:18" ht="3.75" customHeight="1">
      <c r="F9" s="195"/>
      <c r="G9" s="194"/>
      <c r="H9" s="83"/>
      <c r="I9" s="83"/>
      <c r="J9" s="83"/>
      <c r="K9" s="83"/>
      <c r="L9" s="83"/>
      <c r="M9" s="83"/>
      <c r="N9" s="83"/>
      <c r="O9" s="84"/>
      <c r="P9" s="97" t="str">
        <f>IF($F$10&gt;1,"You have selected an option appraisal","")</f>
        <v/>
      </c>
    </row>
    <row r="10" spans="1:18" ht="6" customHeight="1" thickBot="1">
      <c r="F10" s="124">
        <v>1</v>
      </c>
      <c r="G10" s="85"/>
      <c r="H10" s="86"/>
      <c r="I10" s="86"/>
      <c r="J10" s="86"/>
      <c r="K10" s="86"/>
      <c r="L10" s="86"/>
      <c r="M10" s="86"/>
      <c r="N10" s="86"/>
      <c r="O10" s="87"/>
    </row>
    <row r="11" spans="1:18">
      <c r="G11" s="80"/>
    </row>
    <row r="12" spans="1:18">
      <c r="F12" s="408" t="s">
        <v>20</v>
      </c>
      <c r="G12" s="408" t="s">
        <v>21</v>
      </c>
      <c r="H12" s="408" t="s">
        <v>22</v>
      </c>
      <c r="I12" s="408" t="s">
        <v>23</v>
      </c>
      <c r="J12" s="408" t="s">
        <v>24</v>
      </c>
    </row>
    <row r="13" spans="1:18">
      <c r="F13" s="409" t="s">
        <v>25</v>
      </c>
      <c r="G13" s="409" t="s">
        <v>26</v>
      </c>
      <c r="H13" s="409" t="s">
        <v>26</v>
      </c>
      <c r="I13" s="409" t="s">
        <v>26</v>
      </c>
      <c r="J13" s="409" t="s">
        <v>26</v>
      </c>
    </row>
    <row r="14" spans="1:18">
      <c r="G14" s="80"/>
    </row>
    <row r="16" spans="1:18">
      <c r="R16" s="97"/>
    </row>
    <row r="17" spans="4:25">
      <c r="R17" s="97"/>
    </row>
    <row r="20" spans="4:25">
      <c r="N20" s="80"/>
    </row>
    <row r="21" spans="4:25">
      <c r="D21" s="88" t="s">
        <v>27</v>
      </c>
      <c r="N21" s="125" t="s">
        <v>28</v>
      </c>
      <c r="O21" s="126" t="s">
        <v>29</v>
      </c>
      <c r="P21" s="126" t="s">
        <v>30</v>
      </c>
      <c r="Q21" s="126" t="s">
        <v>31</v>
      </c>
      <c r="R21" s="126" t="s">
        <v>32</v>
      </c>
    </row>
    <row r="22" spans="4:25">
      <c r="D22" s="89">
        <v>1</v>
      </c>
      <c r="E22" s="385"/>
      <c r="F22" s="385"/>
      <c r="G22" s="385"/>
      <c r="N22" s="410">
        <v>1</v>
      </c>
      <c r="O22" s="411" t="s">
        <v>33</v>
      </c>
      <c r="P22" s="410"/>
      <c r="Q22" s="410">
        <v>1</v>
      </c>
      <c r="R22" s="410">
        <v>1</v>
      </c>
    </row>
    <row r="23" spans="4:25">
      <c r="D23" s="89">
        <v>2</v>
      </c>
      <c r="E23" s="386"/>
      <c r="F23" s="385"/>
      <c r="G23" s="385"/>
      <c r="N23" s="410">
        <v>2</v>
      </c>
      <c r="O23" s="411"/>
      <c r="P23" s="410"/>
      <c r="Q23" s="410"/>
      <c r="R23" s="410"/>
      <c r="V23" s="90"/>
      <c r="W23" s="90"/>
      <c r="X23" s="90"/>
      <c r="Y23" s="91"/>
    </row>
    <row r="24" spans="4:25">
      <c r="D24" s="89">
        <v>3</v>
      </c>
      <c r="E24" s="385"/>
      <c r="F24" s="385"/>
      <c r="G24" s="385"/>
      <c r="N24" s="410">
        <v>3</v>
      </c>
      <c r="O24" s="411"/>
      <c r="P24" s="410"/>
      <c r="Q24" s="410"/>
      <c r="R24" s="410"/>
      <c r="V24" s="90"/>
      <c r="W24" s="90"/>
      <c r="X24" s="90"/>
      <c r="Y24" s="91"/>
    </row>
    <row r="25" spans="4:25">
      <c r="D25" s="89">
        <v>4</v>
      </c>
      <c r="E25" s="386"/>
      <c r="F25" s="385"/>
      <c r="G25" s="385"/>
      <c r="N25" s="410">
        <v>4</v>
      </c>
      <c r="O25" s="411"/>
      <c r="P25" s="410"/>
      <c r="Q25" s="410"/>
      <c r="R25" s="410"/>
      <c r="V25" s="90"/>
      <c r="W25" s="90"/>
      <c r="X25" s="90"/>
      <c r="Y25" s="91"/>
    </row>
    <row r="26" spans="4:25" ht="15.75" thickBot="1">
      <c r="D26" s="89">
        <v>5</v>
      </c>
      <c r="E26" s="385"/>
      <c r="F26" s="385"/>
      <c r="G26" s="385"/>
      <c r="N26" s="410">
        <v>5</v>
      </c>
      <c r="O26" s="411"/>
      <c r="P26" s="410"/>
      <c r="Q26" s="410"/>
      <c r="R26" s="410"/>
      <c r="V26" s="92"/>
      <c r="W26" s="92"/>
      <c r="X26" s="92"/>
      <c r="Y26" s="93"/>
    </row>
    <row r="27" spans="4:25">
      <c r="D27" s="89">
        <v>6</v>
      </c>
      <c r="E27" s="385"/>
      <c r="F27" s="385"/>
      <c r="G27" s="385"/>
      <c r="N27" s="410">
        <v>6</v>
      </c>
      <c r="O27" s="411"/>
      <c r="P27" s="410"/>
      <c r="Q27" s="410"/>
      <c r="R27" s="410"/>
    </row>
    <row r="28" spans="4:25">
      <c r="D28" s="89">
        <v>7</v>
      </c>
      <c r="E28" s="385"/>
      <c r="F28" s="385"/>
      <c r="G28" s="385"/>
      <c r="N28" s="410">
        <v>7</v>
      </c>
      <c r="O28" s="411"/>
      <c r="P28" s="410"/>
      <c r="Q28" s="410"/>
      <c r="R28" s="410"/>
    </row>
    <row r="29" spans="4:25">
      <c r="D29" s="89">
        <v>8</v>
      </c>
      <c r="E29" s="385"/>
      <c r="F29" s="385"/>
      <c r="G29" s="385"/>
      <c r="N29" s="410">
        <v>8</v>
      </c>
      <c r="O29" s="411"/>
      <c r="P29" s="410"/>
      <c r="Q29" s="410"/>
      <c r="R29" s="410"/>
    </row>
    <row r="30" spans="4:25">
      <c r="D30" s="89">
        <v>9</v>
      </c>
      <c r="E30" s="385"/>
      <c r="F30" s="385"/>
      <c r="G30" s="385"/>
      <c r="N30" s="410">
        <v>9</v>
      </c>
      <c r="O30" s="411"/>
      <c r="P30" s="410"/>
      <c r="Q30" s="410"/>
      <c r="R30" s="410"/>
    </row>
    <row r="31" spans="4:25">
      <c r="D31" s="89">
        <v>10</v>
      </c>
      <c r="E31" s="385"/>
      <c r="F31" s="385"/>
      <c r="G31" s="385"/>
      <c r="N31" s="410">
        <v>10</v>
      </c>
      <c r="O31" s="411"/>
      <c r="P31" s="410"/>
      <c r="Q31" s="410"/>
      <c r="R31" s="410"/>
    </row>
    <row r="32" spans="4:25">
      <c r="N32" s="410">
        <v>11</v>
      </c>
      <c r="O32" s="411"/>
      <c r="P32" s="410"/>
      <c r="Q32" s="410"/>
      <c r="R32" s="410"/>
    </row>
    <row r="33" spans="14:18">
      <c r="N33" s="410">
        <v>12</v>
      </c>
      <c r="O33" s="411"/>
      <c r="P33" s="410"/>
      <c r="Q33" s="410"/>
      <c r="R33" s="410"/>
    </row>
    <row r="34" spans="14:18">
      <c r="N34" s="410">
        <v>13</v>
      </c>
      <c r="O34" s="411"/>
      <c r="P34" s="410"/>
      <c r="Q34" s="410"/>
      <c r="R34" s="410"/>
    </row>
    <row r="35" spans="14:18">
      <c r="N35" s="410">
        <v>14</v>
      </c>
      <c r="O35" s="411"/>
      <c r="P35" s="410"/>
      <c r="Q35" s="410"/>
      <c r="R35" s="410"/>
    </row>
    <row r="36" spans="14:18">
      <c r="N36" s="410">
        <v>15</v>
      </c>
      <c r="O36" s="411"/>
      <c r="P36" s="410"/>
      <c r="Q36" s="410"/>
      <c r="R36" s="410"/>
    </row>
    <row r="37" spans="14:18">
      <c r="N37" s="410">
        <v>16</v>
      </c>
      <c r="O37" s="411"/>
      <c r="P37" s="410"/>
      <c r="Q37" s="410"/>
      <c r="R37" s="410"/>
    </row>
    <row r="38" spans="14:18">
      <c r="N38" s="410">
        <v>17</v>
      </c>
      <c r="O38" s="411"/>
      <c r="P38" s="410"/>
      <c r="Q38" s="410"/>
      <c r="R38" s="410"/>
    </row>
    <row r="39" spans="14:18">
      <c r="N39" s="410">
        <v>18</v>
      </c>
      <c r="O39" s="411"/>
      <c r="P39" s="410"/>
      <c r="Q39" s="410"/>
      <c r="R39" s="410"/>
    </row>
    <row r="40" spans="14:18">
      <c r="N40" s="410">
        <v>19</v>
      </c>
      <c r="O40" s="411"/>
      <c r="P40" s="410"/>
      <c r="Q40" s="410"/>
      <c r="R40" s="410"/>
    </row>
    <row r="41" spans="14:18">
      <c r="N41" s="410">
        <v>20</v>
      </c>
      <c r="O41" s="411"/>
      <c r="P41" s="410"/>
      <c r="Q41" s="410"/>
      <c r="R41" s="410"/>
    </row>
  </sheetData>
  <sheetProtection algorithmName="SHA-512" hashValue="erQxoVqJZr8nHKMDW1xRLgX94QTpfnvLK2Gm7XQaJA6QrV0l6vOkEAykv2T3GCMJt0R4lI95KsykkvUYq1TNtQ==" saltValue="ObIktNOQLOY9sJgZP0YwHA==" spinCount="100000" sheet="1" objects="1" scenarios="1"/>
  <mergeCells count="10">
    <mergeCell ref="E22:G22"/>
    <mergeCell ref="E23:G23"/>
    <mergeCell ref="E24:G24"/>
    <mergeCell ref="E25:G25"/>
    <mergeCell ref="E31:G31"/>
    <mergeCell ref="E26:G26"/>
    <mergeCell ref="E27:G27"/>
    <mergeCell ref="E28:G28"/>
    <mergeCell ref="E29:G29"/>
    <mergeCell ref="E30:G30"/>
  </mergeCells>
  <conditionalFormatting sqref="D21:D31">
    <cfRule type="expression" dxfId="1036" priority="170" stopIfTrue="1">
      <formula>$F$10&lt;1</formula>
    </cfRule>
    <cfRule type="expression" dxfId="1035" priority="171" stopIfTrue="1">
      <formula>$F$10&gt;1</formula>
    </cfRule>
    <cfRule type="expression" dxfId="1034" priority="172">
      <formula>$F$10=1</formula>
    </cfRule>
  </conditionalFormatting>
  <conditionalFormatting sqref="N21:P21">
    <cfRule type="expression" dxfId="1033" priority="110" stopIfTrue="1">
      <formula>$F$10&lt;1</formula>
    </cfRule>
    <cfRule type="expression" dxfId="1032" priority="111" stopIfTrue="1">
      <formula>$F$10=1</formula>
    </cfRule>
  </conditionalFormatting>
  <conditionalFormatting sqref="N21:P21">
    <cfRule type="expression" dxfId="1031" priority="142">
      <formula>$F$10&gt;1</formula>
    </cfRule>
  </conditionalFormatting>
  <conditionalFormatting sqref="N20">
    <cfRule type="expression" dxfId="1030" priority="103">
      <formula>$F$10&gt;1</formula>
    </cfRule>
  </conditionalFormatting>
  <conditionalFormatting sqref="V23:X26">
    <cfRule type="expression" dxfId="1029" priority="63" stopIfTrue="1">
      <formula>$F$10&lt;1</formula>
    </cfRule>
    <cfRule type="expression" dxfId="1028" priority="64" stopIfTrue="1">
      <formula>$F$10=1</formula>
    </cfRule>
  </conditionalFormatting>
  <conditionalFormatting sqref="V26:X26">
    <cfRule type="expression" dxfId="1027" priority="91">
      <formula>AND($F$10&gt;1,$N$17=4)</formula>
    </cfRule>
  </conditionalFormatting>
  <conditionalFormatting sqref="V25:X25 Y25:Y26">
    <cfRule type="expression" dxfId="1026" priority="89">
      <formula>AND($F$10&gt;1,$N$17&lt;4)</formula>
    </cfRule>
  </conditionalFormatting>
  <conditionalFormatting sqref="V26:X26">
    <cfRule type="expression" dxfId="1025" priority="77">
      <formula>AND($F$10&gt;1,$N$17&lt;4)</formula>
    </cfRule>
    <cfRule type="expression" dxfId="1024" priority="86">
      <formula>AND($F$10&gt;1,$N$17&gt;4)</formula>
    </cfRule>
  </conditionalFormatting>
  <conditionalFormatting sqref="V24:X24">
    <cfRule type="expression" dxfId="1023" priority="73">
      <formula>AND($F$10&gt;1,$N$17&gt;3)</formula>
    </cfRule>
    <cfRule type="expression" dxfId="1022" priority="74">
      <formula>AND($F$10&gt;1,$N$17=3)</formula>
    </cfRule>
  </conditionalFormatting>
  <conditionalFormatting sqref="V24:Y24">
    <cfRule type="expression" dxfId="1021" priority="81">
      <formula>AND($F$10&gt;1,$N$17&lt;3)</formula>
    </cfRule>
  </conditionalFormatting>
  <conditionalFormatting sqref="V23:Y23">
    <cfRule type="expression" dxfId="1020" priority="68">
      <formula>AND($F$10&gt;1,$N$17&lt;2)</formula>
    </cfRule>
  </conditionalFormatting>
  <conditionalFormatting sqref="V23:X23">
    <cfRule type="expression" dxfId="1019" priority="66">
      <formula>AND($F$10&gt;1,$N$17=2)</formula>
    </cfRule>
    <cfRule type="expression" dxfId="1018" priority="71">
      <formula>AND($F$10&gt;1,$N$17&gt;2)</formula>
    </cfRule>
  </conditionalFormatting>
  <conditionalFormatting sqref="X23">
    <cfRule type="expression" dxfId="1017" priority="69">
      <formula>AND($F$10&gt;1,$N$17&gt;2)</formula>
    </cfRule>
    <cfRule type="expression" dxfId="1016" priority="70">
      <formula>AND($F$10&gt;1,$N$17=2)</formula>
    </cfRule>
  </conditionalFormatting>
  <conditionalFormatting sqref="Y23:Y26">
    <cfRule type="expression" dxfId="1015" priority="35" stopIfTrue="1">
      <formula>$F$10&lt;1</formula>
    </cfRule>
    <cfRule type="expression" dxfId="1014" priority="36" stopIfTrue="1">
      <formula>$F$10=1</formula>
    </cfRule>
  </conditionalFormatting>
  <conditionalFormatting sqref="Y26">
    <cfRule type="expression" dxfId="1013" priority="43">
      <formula>AND($F$10&gt;1,$N$17=4)</formula>
    </cfRule>
    <cfRule type="expression" dxfId="1012" priority="47">
      <formula>AND($F$10&gt;1,$N$17=5)</formula>
    </cfRule>
  </conditionalFormatting>
  <conditionalFormatting sqref="Y25">
    <cfRule type="expression" dxfId="1011" priority="45">
      <formula>AND($F$10&gt;1,$N$17=5)</formula>
    </cfRule>
    <cfRule type="expression" dxfId="1010" priority="46">
      <formula>AND($F$10&gt;1,$N$17=4)</formula>
    </cfRule>
  </conditionalFormatting>
  <conditionalFormatting sqref="Y24">
    <cfRule type="expression" dxfId="1009" priority="40">
      <formula>AND($F$10&gt;1,$N$17&gt;3)</formula>
    </cfRule>
    <cfRule type="expression" dxfId="1008" priority="42">
      <formula>AND($F$10&gt;1,$N$17=3)</formula>
    </cfRule>
  </conditionalFormatting>
  <conditionalFormatting sqref="Y23">
    <cfRule type="expression" dxfId="1007" priority="38">
      <formula>AND($F$10&gt;1,$N$17&gt;2)</formula>
    </cfRule>
    <cfRule type="expression" dxfId="1006" priority="39">
      <formula>AND($F$10&gt;1,$N$17=2)</formula>
    </cfRule>
  </conditionalFormatting>
  <conditionalFormatting sqref="V25:X25">
    <cfRule type="expression" dxfId="1005" priority="85">
      <formula>AND($F$10&gt;1,$N$17=5)</formula>
    </cfRule>
    <cfRule type="expression" dxfId="1004" priority="87">
      <formula>AND($F$10&gt;1,$N$17=4)</formula>
    </cfRule>
  </conditionalFormatting>
  <conditionalFormatting sqref="N20:P41">
    <cfRule type="expression" dxfId="1003" priority="20">
      <formula>OR($F$10=1,$F$10&lt;1)</formula>
    </cfRule>
  </conditionalFormatting>
  <conditionalFormatting sqref="E26:G26">
    <cfRule type="expression" dxfId="1002" priority="17" stopIfTrue="1">
      <formula>$F$10&lt;1</formula>
    </cfRule>
    <cfRule type="expression" dxfId="1001" priority="18" stopIfTrue="1">
      <formula>$F$10&gt;1</formula>
    </cfRule>
    <cfRule type="expression" dxfId="1000" priority="19">
      <formula>$F$10=1</formula>
    </cfRule>
  </conditionalFormatting>
  <conditionalFormatting sqref="E27:G31">
    <cfRule type="expression" dxfId="999" priority="14" stopIfTrue="1">
      <formula>$F$10&lt;1</formula>
    </cfRule>
    <cfRule type="expression" dxfId="998" priority="15" stopIfTrue="1">
      <formula>$F$10&gt;1</formula>
    </cfRule>
    <cfRule type="expression" dxfId="997" priority="16">
      <formula>$F$10=1</formula>
    </cfRule>
  </conditionalFormatting>
  <conditionalFormatting sqref="Q21">
    <cfRule type="expression" dxfId="996" priority="11" stopIfTrue="1">
      <formula>$F$10&lt;1</formula>
    </cfRule>
    <cfRule type="expression" dxfId="995" priority="12" stopIfTrue="1">
      <formula>$F$10=1</formula>
    </cfRule>
  </conditionalFormatting>
  <conditionalFormatting sqref="Q21">
    <cfRule type="expression" dxfId="994" priority="13">
      <formula>$F$10&gt;1</formula>
    </cfRule>
  </conditionalFormatting>
  <conditionalFormatting sqref="Q21">
    <cfRule type="expression" dxfId="993" priority="10">
      <formula>OR($F$10=1,$F$10&lt;1)</formula>
    </cfRule>
  </conditionalFormatting>
  <conditionalFormatting sqref="Q22:Q41">
    <cfRule type="expression" dxfId="992" priority="9">
      <formula>OR($F$10=1,$F$10&lt;1)</formula>
    </cfRule>
  </conditionalFormatting>
  <conditionalFormatting sqref="R21">
    <cfRule type="expression" dxfId="991" priority="6" stopIfTrue="1">
      <formula>$F$10&lt;1</formula>
    </cfRule>
    <cfRule type="expression" dxfId="990" priority="7" stopIfTrue="1">
      <formula>$F$10=1</formula>
    </cfRule>
  </conditionalFormatting>
  <conditionalFormatting sqref="R21">
    <cfRule type="expression" dxfId="989" priority="8">
      <formula>$F$10&gt;1</formula>
    </cfRule>
  </conditionalFormatting>
  <conditionalFormatting sqref="R21">
    <cfRule type="expression" dxfId="988" priority="5">
      <formula>OR($F$10=1,$F$10&lt;1)</formula>
    </cfRule>
  </conditionalFormatting>
  <conditionalFormatting sqref="R22:R41">
    <cfRule type="expression" dxfId="987" priority="4">
      <formula>OR($F$10=1,$F$10&lt;1)</formula>
    </cfRule>
  </conditionalFormatting>
  <conditionalFormatting sqref="E22:G25">
    <cfRule type="expression" dxfId="986" priority="1" stopIfTrue="1">
      <formula>$F$10&lt;1</formula>
    </cfRule>
    <cfRule type="expression" dxfId="985" priority="2" stopIfTrue="1">
      <formula>$F$10&gt;1</formula>
    </cfRule>
    <cfRule type="expression" dxfId="984" priority="3">
      <formula>$F$10=1</formula>
    </cfRule>
  </conditionalFormatting>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4100" r:id="rId4" name="Button 4">
              <controlPr defaultSize="0" print="0" autoFill="0" autoPict="0" macro="[0]!Button213_Click">
                <anchor moveWithCells="1" sizeWithCells="1">
                  <from>
                    <xdr:col>17</xdr:col>
                    <xdr:colOff>85725</xdr:colOff>
                    <xdr:row>18</xdr:row>
                    <xdr:rowOff>142875</xdr:rowOff>
                  </from>
                  <to>
                    <xdr:col>17</xdr:col>
                    <xdr:colOff>657225</xdr:colOff>
                    <xdr:row>19</xdr:row>
                    <xdr:rowOff>142875</xdr:rowOff>
                  </to>
                </anchor>
              </controlPr>
            </control>
          </mc:Choice>
        </mc:AlternateContent>
        <mc:AlternateContent xmlns:mc="http://schemas.openxmlformats.org/markup-compatibility/2006">
          <mc:Choice Requires="x14">
            <control shapeId="4101" r:id="rId5" name="Button 5">
              <controlPr defaultSize="0" print="0" autoFill="0" autoPict="0" macro="[0]!Button209_Click">
                <anchor moveWithCells="1" sizeWithCells="1">
                  <from>
                    <xdr:col>14</xdr:col>
                    <xdr:colOff>333375</xdr:colOff>
                    <xdr:row>18</xdr:row>
                    <xdr:rowOff>142875</xdr:rowOff>
                  </from>
                  <to>
                    <xdr:col>15</xdr:col>
                    <xdr:colOff>180975</xdr:colOff>
                    <xdr:row>19</xdr:row>
                    <xdr:rowOff>142875</xdr:rowOff>
                  </to>
                </anchor>
              </controlPr>
            </control>
          </mc:Choice>
        </mc:AlternateContent>
        <mc:AlternateContent xmlns:mc="http://schemas.openxmlformats.org/markup-compatibility/2006">
          <mc:Choice Requires="x14">
            <control shapeId="4102" r:id="rId6" name="Button 6">
              <controlPr defaultSize="0" print="0" autoFill="0" autoPict="0" macro="[0]!Button207_Click">
                <anchor moveWithCells="1" sizeWithCells="1">
                  <from>
                    <xdr:col>13</xdr:col>
                    <xdr:colOff>9525</xdr:colOff>
                    <xdr:row>18</xdr:row>
                    <xdr:rowOff>142875</xdr:rowOff>
                  </from>
                  <to>
                    <xdr:col>14</xdr:col>
                    <xdr:colOff>285750</xdr:colOff>
                    <xdr:row>19</xdr:row>
                    <xdr:rowOff>142875</xdr:rowOff>
                  </to>
                </anchor>
              </controlPr>
            </control>
          </mc:Choice>
        </mc:AlternateContent>
        <mc:AlternateContent xmlns:mc="http://schemas.openxmlformats.org/markup-compatibility/2006">
          <mc:Choice Requires="x14">
            <control shapeId="4103" r:id="rId7" name="Button 7">
              <controlPr defaultSize="0" print="0" autoFill="0" autoPict="0" macro="[0]!Button208_Click">
                <anchor moveWithCells="1" sizeWithCells="1">
                  <from>
                    <xdr:col>15</xdr:col>
                    <xdr:colOff>219075</xdr:colOff>
                    <xdr:row>18</xdr:row>
                    <xdr:rowOff>142875</xdr:rowOff>
                  </from>
                  <to>
                    <xdr:col>15</xdr:col>
                    <xdr:colOff>800100</xdr:colOff>
                    <xdr:row>19</xdr:row>
                    <xdr:rowOff>142875</xdr:rowOff>
                  </to>
                </anchor>
              </controlPr>
            </control>
          </mc:Choice>
        </mc:AlternateContent>
        <mc:AlternateContent xmlns:mc="http://schemas.openxmlformats.org/markup-compatibility/2006">
          <mc:Choice Requires="x14">
            <control shapeId="4112" r:id="rId8" name="Button 16">
              <controlPr defaultSize="0" print="0" autoFill="0" autoPict="0" macro="[0]!Button212_Click">
                <anchor moveWithCells="1" sizeWithCells="1">
                  <from>
                    <xdr:col>7</xdr:col>
                    <xdr:colOff>628650</xdr:colOff>
                    <xdr:row>22</xdr:row>
                    <xdr:rowOff>85725</xdr:rowOff>
                  </from>
                  <to>
                    <xdr:col>9</xdr:col>
                    <xdr:colOff>285750</xdr:colOff>
                    <xdr:row>25</xdr:row>
                    <xdr:rowOff>38100</xdr:rowOff>
                  </to>
                </anchor>
              </controlPr>
            </control>
          </mc:Choice>
        </mc:AlternateContent>
        <mc:AlternateContent xmlns:mc="http://schemas.openxmlformats.org/markup-compatibility/2006">
          <mc:Choice Requires="x14">
            <control shapeId="4113" r:id="rId9" name="Button 17">
              <controlPr defaultSize="0" print="0" autoFill="0" autoPict="0" macro="[0]!Button214_Click">
                <anchor moveWithCells="1" sizeWithCells="1">
                  <from>
                    <xdr:col>14</xdr:col>
                    <xdr:colOff>57150</xdr:colOff>
                    <xdr:row>7</xdr:row>
                    <xdr:rowOff>47625</xdr:rowOff>
                  </from>
                  <to>
                    <xdr:col>14</xdr:col>
                    <xdr:colOff>638175</xdr:colOff>
                    <xdr:row>9</xdr:row>
                    <xdr:rowOff>0</xdr:rowOff>
                  </to>
                </anchor>
              </controlPr>
            </control>
          </mc:Choice>
        </mc:AlternateContent>
        <mc:AlternateContent xmlns:mc="http://schemas.openxmlformats.org/markup-compatibility/2006">
          <mc:Choice Requires="x14">
            <control shapeId="4116" r:id="rId10" name="Button 20">
              <controlPr defaultSize="0" print="0" autoFill="0" autoPict="0" macro="[0]!Button217_Click">
                <anchor moveWithCells="1" sizeWithCells="1">
                  <from>
                    <xdr:col>15</xdr:col>
                    <xdr:colOff>1819275</xdr:colOff>
                    <xdr:row>18</xdr:row>
                    <xdr:rowOff>152400</xdr:rowOff>
                  </from>
                  <to>
                    <xdr:col>15</xdr:col>
                    <xdr:colOff>2400300</xdr:colOff>
                    <xdr:row>19</xdr:row>
                    <xdr:rowOff>152400</xdr:rowOff>
                  </to>
                </anchor>
              </controlPr>
            </control>
          </mc:Choice>
        </mc:AlternateContent>
        <mc:AlternateContent xmlns:mc="http://schemas.openxmlformats.org/markup-compatibility/2006">
          <mc:Choice Requires="x14">
            <control shapeId="4121" r:id="rId11" name="Button 25">
              <controlPr defaultSize="0" print="0" autoFill="0" autoPict="0" macro="[0]!ClearCriteria">
                <anchor moveWithCells="1" sizeWithCells="1">
                  <from>
                    <xdr:col>7</xdr:col>
                    <xdr:colOff>676275</xdr:colOff>
                    <xdr:row>26</xdr:row>
                    <xdr:rowOff>57150</xdr:rowOff>
                  </from>
                  <to>
                    <xdr:col>9</xdr:col>
                    <xdr:colOff>276225</xdr:colOff>
                    <xdr:row>29</xdr:row>
                    <xdr:rowOff>85725</xdr:rowOff>
                  </to>
                </anchor>
              </controlPr>
            </control>
          </mc:Choice>
        </mc:AlternateContent>
        <mc:AlternateContent xmlns:mc="http://schemas.openxmlformats.org/markup-compatibility/2006">
          <mc:Choice Requires="x14">
            <control shapeId="4122" r:id="rId12" name="Button 26">
              <controlPr defaultSize="0" print="0" autoFill="0" autoPict="0" macro="[0]!Button301_Click">
                <anchor moveWithCells="1" sizeWithCells="1">
                  <from>
                    <xdr:col>8</xdr:col>
                    <xdr:colOff>104775</xdr:colOff>
                    <xdr:row>1</xdr:row>
                    <xdr:rowOff>47625</xdr:rowOff>
                  </from>
                  <to>
                    <xdr:col>8</xdr:col>
                    <xdr:colOff>628650</xdr:colOff>
                    <xdr:row>3</xdr:row>
                    <xdr:rowOff>66675</xdr:rowOff>
                  </to>
                </anchor>
              </controlPr>
            </control>
          </mc:Choice>
        </mc:AlternateContent>
        <mc:AlternateContent xmlns:mc="http://schemas.openxmlformats.org/markup-compatibility/2006">
          <mc:Choice Requires="x14">
            <control shapeId="4123" r:id="rId13" name="Button 27">
              <controlPr defaultSize="0" print="0" autoFill="0" autoPict="0" macro="[0]!Button302_Click">
                <anchor moveWithCells="1" sizeWithCells="1">
                  <from>
                    <xdr:col>8</xdr:col>
                    <xdr:colOff>676275</xdr:colOff>
                    <xdr:row>1</xdr:row>
                    <xdr:rowOff>47625</xdr:rowOff>
                  </from>
                  <to>
                    <xdr:col>9</xdr:col>
                    <xdr:colOff>466725</xdr:colOff>
                    <xdr:row>3</xdr:row>
                    <xdr:rowOff>66675</xdr:rowOff>
                  </to>
                </anchor>
              </controlPr>
            </control>
          </mc:Choice>
        </mc:AlternateContent>
        <mc:AlternateContent xmlns:mc="http://schemas.openxmlformats.org/markup-compatibility/2006">
          <mc:Choice Requires="x14">
            <control shapeId="4124" r:id="rId14" name="Button 28">
              <controlPr defaultSize="0" print="0" autoFill="0" autoPict="0" macro="[0]!Button303_Click" altText="Environment Assessment Home">
                <anchor moveWithCells="1" sizeWithCells="1">
                  <from>
                    <xdr:col>9</xdr:col>
                    <xdr:colOff>504825</xdr:colOff>
                    <xdr:row>1</xdr:row>
                    <xdr:rowOff>47625</xdr:rowOff>
                  </from>
                  <to>
                    <xdr:col>11</xdr:col>
                    <xdr:colOff>85725</xdr:colOff>
                    <xdr:row>3</xdr:row>
                    <xdr:rowOff>66675</xdr:rowOff>
                  </to>
                </anchor>
              </controlPr>
            </control>
          </mc:Choice>
        </mc:AlternateContent>
        <mc:AlternateContent xmlns:mc="http://schemas.openxmlformats.org/markup-compatibility/2006">
          <mc:Choice Requires="x14">
            <control shapeId="4125" r:id="rId15" name="Button 29">
              <controlPr defaultSize="0" print="0" autoFill="0" autoPict="0" macro="[0]!Button304_Click">
                <anchor moveWithCells="1" sizeWithCells="1">
                  <from>
                    <xdr:col>11</xdr:col>
                    <xdr:colOff>171450</xdr:colOff>
                    <xdr:row>1</xdr:row>
                    <xdr:rowOff>47625</xdr:rowOff>
                  </from>
                  <to>
                    <xdr:col>12</xdr:col>
                    <xdr:colOff>800100</xdr:colOff>
                    <xdr:row>3</xdr:row>
                    <xdr:rowOff>66675</xdr:rowOff>
                  </to>
                </anchor>
              </controlPr>
            </control>
          </mc:Choice>
        </mc:AlternateContent>
        <mc:AlternateContent xmlns:mc="http://schemas.openxmlformats.org/markup-compatibility/2006">
          <mc:Choice Requires="x14">
            <control shapeId="4129" r:id="rId16" name="Button 33">
              <controlPr defaultSize="0" print="0" autoFill="0" autoPict="0" macro="[0]!RectangleRoundedCorners9_Click">
                <anchor moveWithCells="1" sizeWithCells="1">
                  <from>
                    <xdr:col>12</xdr:col>
                    <xdr:colOff>885825</xdr:colOff>
                    <xdr:row>1</xdr:row>
                    <xdr:rowOff>47625</xdr:rowOff>
                  </from>
                  <to>
                    <xdr:col>13</xdr:col>
                    <xdr:colOff>542925</xdr:colOff>
                    <xdr:row>3</xdr:row>
                    <xdr:rowOff>76200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0300-000000000000}">
          <x14:formula1>
            <xm:f>Variables!$E$3:$E$4</xm:f>
          </x14:formula1>
          <xm:sqref>F13:J13</xm:sqref>
        </x14:dataValidation>
      </x14:dataValidations>
    </ext>
  </extLst>
</worksheet>
</file>

<file path=xl/worksheets/sheet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8A57B013-91B5-47E1-97EB-E5383C9D9367}">
  <sheetPr codeName="Sheet64">
    <tabColor theme="9" tint="-0.249977111117893"/>
  </sheetPr>
  <dimension ref="A1:XFC83"/>
  <sheetViews>
    <sheetView showRowColHeaders="0" zoomScale="80" zoomScaleNormal="80" workbookViewId="0">
      <selection activeCell="B17" sqref="B17"/>
    </sheetView>
  </sheetViews>
  <sheetFormatPr defaultColWidth="9.140625" defaultRowHeight="15"/>
  <cols>
    <col min="1" max="1" width="7.85546875" style="97" customWidth="1"/>
    <col min="2" max="2" width="20.140625" style="68" customWidth="1"/>
    <col min="3" max="3" width="77" style="68" customWidth="1"/>
    <col min="4" max="4" width="32" style="68" customWidth="1"/>
    <col min="5" max="5" width="21.42578125" style="68" customWidth="1"/>
    <col min="6" max="6" width="17.140625" style="68" customWidth="1"/>
    <col min="7" max="7" width="17.5703125" style="68" customWidth="1"/>
    <col min="8" max="8" width="26.85546875" style="68" customWidth="1"/>
    <col min="9" max="9" width="22.140625" style="68" customWidth="1"/>
    <col min="10" max="10" width="21.5703125" style="68" bestFit="1" customWidth="1"/>
    <col min="11" max="11" width="26.140625" style="68" customWidth="1"/>
    <col min="12" max="13" width="20.140625" style="68" customWidth="1"/>
    <col min="14" max="14" width="18.85546875" style="68" customWidth="1"/>
    <col min="15" max="15" width="24.28515625" style="68" customWidth="1"/>
    <col min="16" max="16" width="22.28515625" style="68" customWidth="1"/>
    <col min="17" max="17" width="25" style="68" customWidth="1"/>
    <col min="18" max="18" width="20.140625" style="68" customWidth="1"/>
    <col min="19" max="19" width="26.85546875" style="68" bestFit="1" customWidth="1"/>
    <col min="20" max="20" width="15.28515625" style="116" customWidth="1"/>
    <col min="21" max="21" width="46.140625" style="115" customWidth="1"/>
    <col min="22" max="22" width="24.140625" style="68" customWidth="1"/>
    <col min="23" max="23" width="18.5703125" style="68" customWidth="1"/>
    <col min="24" max="24" width="21.5703125" style="68" customWidth="1"/>
    <col min="25" max="25" width="25.42578125" style="68" customWidth="1"/>
    <col min="26" max="26" width="23.42578125" style="68" customWidth="1"/>
    <col min="27" max="27" width="26.140625" style="68" customWidth="1"/>
    <col min="28" max="28" width="21.28515625" style="68" customWidth="1"/>
    <col min="29" max="29" width="27.7109375" style="68" customWidth="1"/>
    <col min="30" max="30" width="15.5703125" style="116" customWidth="1"/>
    <col min="31" max="31" width="37.5703125" style="68" customWidth="1"/>
    <col min="32" max="32" width="24.140625" style="68" customWidth="1"/>
    <col min="33" max="33" width="18.5703125" style="68" customWidth="1"/>
    <col min="34" max="34" width="21.5703125" style="68" customWidth="1"/>
    <col min="35" max="35" width="25.42578125" style="68" customWidth="1"/>
    <col min="36" max="36" width="23.42578125" style="68" customWidth="1"/>
    <col min="37" max="37" width="26.140625" style="68" customWidth="1"/>
    <col min="38" max="38" width="21.28515625" style="68" customWidth="1"/>
    <col min="39" max="39" width="27.7109375" style="68" customWidth="1"/>
    <col min="40" max="40" width="15.5703125" style="116" customWidth="1"/>
    <col min="41" max="41" width="28.5703125" style="68" customWidth="1"/>
    <col min="42" max="42" width="24.140625" style="68" customWidth="1"/>
    <col min="43" max="43" width="18.5703125" style="68" customWidth="1"/>
    <col min="44" max="44" width="21.5703125" style="68" customWidth="1"/>
    <col min="45" max="45" width="25.42578125" style="68" customWidth="1"/>
    <col min="46" max="46" width="23.42578125" style="68" customWidth="1"/>
    <col min="47" max="47" width="26.140625" style="68" customWidth="1"/>
    <col min="48" max="48" width="21.28515625" style="68" customWidth="1"/>
    <col min="49" max="49" width="27.7109375" style="68" customWidth="1"/>
    <col min="50" max="50" width="15.5703125" style="116" customWidth="1"/>
    <col min="51" max="51" width="49.5703125" style="68" customWidth="1"/>
    <col min="52" max="52" width="24.140625" style="68" customWidth="1"/>
    <col min="53" max="53" width="18.5703125" style="68" customWidth="1"/>
    <col min="54" max="54" width="21.5703125" style="68" customWidth="1"/>
    <col min="55" max="55" width="25.42578125" style="68" customWidth="1"/>
    <col min="56" max="56" width="23.42578125" style="68" customWidth="1"/>
    <col min="57" max="57" width="26.140625" style="68" customWidth="1"/>
    <col min="58" max="58" width="21.28515625" style="68" customWidth="1"/>
    <col min="59" max="59" width="27.7109375" style="68" customWidth="1"/>
    <col min="60" max="60" width="15.5703125" style="116" customWidth="1"/>
    <col min="61" max="61" width="39.42578125" style="68" customWidth="1"/>
    <col min="62" max="62" width="24.140625" style="68" customWidth="1"/>
    <col min="63" max="63" width="18.5703125" style="68" customWidth="1"/>
    <col min="64" max="64" width="21.5703125" style="68" customWidth="1"/>
    <col min="65" max="65" width="25.42578125" style="68" customWidth="1"/>
    <col min="66" max="66" width="23.42578125" style="68" customWidth="1"/>
    <col min="67" max="67" width="26.140625" style="68" customWidth="1"/>
    <col min="68" max="68" width="21.28515625" style="68" customWidth="1"/>
    <col min="69" max="69" width="27.7109375" style="68" customWidth="1"/>
    <col min="70" max="70" width="15.5703125" style="116" customWidth="1"/>
    <col min="71" max="71" width="40.85546875" style="68" customWidth="1"/>
    <col min="72" max="72" width="24.140625" style="68" customWidth="1"/>
    <col min="73" max="73" width="18.5703125" style="68" customWidth="1"/>
    <col min="74" max="74" width="21.5703125" style="68" customWidth="1"/>
    <col min="75" max="75" width="25.42578125" style="68" customWidth="1"/>
    <col min="76" max="76" width="23.42578125" style="68" customWidth="1"/>
    <col min="77" max="77" width="26.140625" style="68" customWidth="1"/>
    <col min="78" max="78" width="21.28515625" style="68" customWidth="1"/>
    <col min="79" max="79" width="27.7109375" style="68" customWidth="1"/>
    <col min="80" max="80" width="15.5703125" style="116" customWidth="1"/>
    <col min="81" max="81" width="35.5703125" style="68" customWidth="1"/>
    <col min="82" max="82" width="24.140625" style="68" customWidth="1"/>
    <col min="83" max="83" width="18.5703125" style="68" customWidth="1"/>
    <col min="84" max="84" width="21.5703125" style="68" customWidth="1"/>
    <col min="85" max="85" width="25.42578125" style="68" customWidth="1"/>
    <col min="86" max="86" width="23.42578125" style="68" customWidth="1"/>
    <col min="87" max="87" width="26.140625" style="68" customWidth="1"/>
    <col min="88" max="88" width="21.28515625" style="68" customWidth="1"/>
    <col min="89" max="89" width="27.7109375" style="68" customWidth="1"/>
    <col min="90" max="90" width="15.5703125" style="116" customWidth="1"/>
    <col min="91" max="91" width="33.28515625" style="115" customWidth="1"/>
    <col min="92" max="92" width="24.140625" style="68" customWidth="1"/>
    <col min="93" max="93" width="18.5703125" style="68" customWidth="1"/>
    <col min="94" max="94" width="21.5703125" style="68" customWidth="1"/>
    <col min="95" max="95" width="25.42578125" style="68" customWidth="1"/>
    <col min="96" max="96" width="23.42578125" style="68" customWidth="1"/>
    <col min="97" max="97" width="26.140625" style="68" customWidth="1"/>
    <col min="98" max="98" width="21.28515625" style="68" customWidth="1"/>
    <col min="99" max="99" width="27.7109375" style="68" customWidth="1"/>
    <col min="100" max="100" width="15.5703125" style="116" customWidth="1"/>
    <col min="101" max="101" width="41.140625" style="68" customWidth="1"/>
    <col min="102" max="102" width="25.140625" style="68" customWidth="1"/>
    <col min="103" max="103" width="19.7109375" style="68" customWidth="1"/>
    <col min="104" max="104" width="22.7109375" style="68" customWidth="1"/>
    <col min="105" max="105" width="26.42578125" style="68" customWidth="1"/>
    <col min="106" max="106" width="24.42578125" style="68" customWidth="1"/>
    <col min="107" max="107" width="27.140625" style="68" customWidth="1"/>
    <col min="108" max="108" width="22.28515625" style="68" customWidth="1"/>
    <col min="109" max="109" width="28.7109375" style="68" customWidth="1"/>
    <col min="110" max="110" width="16.5703125" style="116" customWidth="1"/>
    <col min="111" max="111" width="37.28515625" style="68" customWidth="1"/>
    <col min="112" max="112" width="25.140625" style="68" customWidth="1"/>
    <col min="113" max="113" width="19.7109375" style="68" customWidth="1"/>
    <col min="114" max="114" width="22.7109375" style="68" customWidth="1"/>
    <col min="115" max="115" width="26.42578125" style="68" customWidth="1"/>
    <col min="116" max="116" width="24.42578125" style="68" customWidth="1"/>
    <col min="117" max="117" width="27.140625" style="68" customWidth="1"/>
    <col min="118" max="118" width="22.28515625" style="68" customWidth="1"/>
    <col min="119" max="119" width="28.7109375" style="68" customWidth="1"/>
    <col min="120" max="120" width="16.5703125" style="116" customWidth="1"/>
    <col min="121" max="121" width="37.28515625" style="68" customWidth="1"/>
    <col min="122" max="122" width="25.140625" style="68" customWidth="1"/>
    <col min="123" max="123" width="19.7109375" style="68" customWidth="1"/>
    <col min="124" max="124" width="22.7109375" style="68" customWidth="1"/>
    <col min="125" max="125" width="26.42578125" style="68" customWidth="1"/>
    <col min="126" max="126" width="24.42578125" style="68" customWidth="1"/>
    <col min="127" max="127" width="27.140625" style="68" customWidth="1"/>
    <col min="128" max="128" width="22.28515625" style="68" customWidth="1"/>
    <col min="129" max="129" width="28.7109375" style="68" customWidth="1"/>
    <col min="130" max="130" width="16.5703125" style="116" customWidth="1"/>
    <col min="131" max="131" width="42" style="68" customWidth="1"/>
    <col min="132" max="132" width="25.140625" style="68" customWidth="1"/>
    <col min="133" max="133" width="19.7109375" style="68" customWidth="1"/>
    <col min="134" max="134" width="22.7109375" style="68" customWidth="1"/>
    <col min="135" max="135" width="26.42578125" style="68" customWidth="1"/>
    <col min="136" max="136" width="24.42578125" style="68" customWidth="1"/>
    <col min="137" max="137" width="27.140625" style="68" customWidth="1"/>
    <col min="138" max="138" width="22.28515625" style="68" customWidth="1"/>
    <col min="139" max="139" width="28.7109375" style="68" customWidth="1"/>
    <col min="140" max="140" width="16.5703125" style="116" customWidth="1"/>
    <col min="141" max="141" width="45.42578125" style="68" customWidth="1"/>
    <col min="142" max="142" width="26.42578125" style="68" bestFit="1" customWidth="1"/>
    <col min="143" max="143" width="20.7109375" style="68" bestFit="1" customWidth="1"/>
    <col min="144" max="144" width="23.85546875" style="68" bestFit="1" customWidth="1"/>
    <col min="145" max="145" width="27.85546875" style="68" bestFit="1" customWidth="1"/>
    <col min="146" max="146" width="25.7109375" style="68" bestFit="1" customWidth="1"/>
    <col min="147" max="147" width="28.5703125" style="68" bestFit="1" customWidth="1"/>
    <col min="148" max="148" width="23.5703125" style="68" bestFit="1" customWidth="1"/>
    <col min="149" max="149" width="30.140625" style="68" bestFit="1" customWidth="1"/>
    <col min="150" max="150" width="17.7109375" style="116" bestFit="1" customWidth="1"/>
    <col min="151" max="151" width="43.42578125" style="68" customWidth="1"/>
    <col min="152" max="152" width="26.42578125" style="68" bestFit="1" customWidth="1"/>
    <col min="153" max="153" width="20.7109375" style="68" bestFit="1" customWidth="1"/>
    <col min="154" max="154" width="23.85546875" style="68" bestFit="1" customWidth="1"/>
    <col min="155" max="155" width="27.85546875" style="68" bestFit="1" customWidth="1"/>
    <col min="156" max="156" width="25.7109375" style="68" bestFit="1" customWidth="1"/>
    <col min="157" max="157" width="28.5703125" style="68" bestFit="1" customWidth="1"/>
    <col min="158" max="158" width="23.5703125" style="68" bestFit="1" customWidth="1"/>
    <col min="159" max="159" width="30.140625" style="68" bestFit="1" customWidth="1"/>
    <col min="160" max="160" width="17.7109375" style="116" bestFit="1" customWidth="1"/>
    <col min="161" max="161" width="44.140625" style="68" customWidth="1"/>
    <col min="162" max="162" width="26.42578125" style="68" bestFit="1" customWidth="1"/>
    <col min="163" max="163" width="20.7109375" style="68" bestFit="1" customWidth="1"/>
    <col min="164" max="164" width="23.85546875" style="68" bestFit="1" customWidth="1"/>
    <col min="165" max="165" width="27.85546875" style="68" bestFit="1" customWidth="1"/>
    <col min="166" max="166" width="25.7109375" style="68" bestFit="1" customWidth="1"/>
    <col min="167" max="167" width="28.5703125" style="68" bestFit="1" customWidth="1"/>
    <col min="168" max="168" width="23.5703125" style="68" bestFit="1" customWidth="1"/>
    <col min="169" max="169" width="30.140625" style="68" bestFit="1" customWidth="1"/>
    <col min="170" max="170" width="17.7109375" style="116" bestFit="1" customWidth="1"/>
    <col min="171" max="171" width="60.42578125" style="68" customWidth="1"/>
    <col min="172" max="172" width="26.42578125" style="68" bestFit="1" customWidth="1"/>
    <col min="173" max="173" width="20.7109375" style="68" bestFit="1" customWidth="1"/>
    <col min="174" max="174" width="23.85546875" style="68" bestFit="1" customWidth="1"/>
    <col min="175" max="175" width="27.85546875" style="68" bestFit="1" customWidth="1"/>
    <col min="176" max="176" width="25.7109375" style="68" bestFit="1" customWidth="1"/>
    <col min="177" max="177" width="28.5703125" style="68" bestFit="1" customWidth="1"/>
    <col min="178" max="178" width="23.5703125" style="68" bestFit="1" customWidth="1"/>
    <col min="179" max="179" width="30.140625" style="68" bestFit="1" customWidth="1"/>
    <col min="180" max="180" width="29.85546875" style="116" customWidth="1"/>
    <col min="181" max="181" width="43" style="115" customWidth="1"/>
    <col min="182" max="182" width="26.42578125" style="68" bestFit="1" customWidth="1"/>
    <col min="183" max="183" width="20.7109375" style="68" bestFit="1" customWidth="1"/>
    <col min="184" max="184" width="23.85546875" style="68" bestFit="1" customWidth="1"/>
    <col min="185" max="185" width="27.85546875" style="68" bestFit="1" customWidth="1"/>
    <col min="186" max="186" width="25.7109375" style="68" bestFit="1" customWidth="1"/>
    <col min="187" max="187" width="28.5703125" style="68" bestFit="1" customWidth="1"/>
    <col min="188" max="188" width="23.5703125" style="68" bestFit="1" customWidth="1"/>
    <col min="189" max="189" width="30.140625" style="68" bestFit="1" customWidth="1"/>
    <col min="190" max="190" width="17.7109375" style="116" bestFit="1" customWidth="1"/>
    <col min="191" max="191" width="49.42578125" style="68" customWidth="1"/>
    <col min="192" max="192" width="26.42578125" style="68" bestFit="1" customWidth="1"/>
    <col min="193" max="193" width="20.7109375" style="68" bestFit="1" customWidth="1"/>
    <col min="194" max="194" width="23.85546875" style="68" bestFit="1" customWidth="1"/>
    <col min="195" max="195" width="27.85546875" style="68" bestFit="1" customWidth="1"/>
    <col min="196" max="196" width="25.7109375" style="68" bestFit="1" customWidth="1"/>
    <col min="197" max="197" width="28.5703125" style="68" bestFit="1" customWidth="1"/>
    <col min="198" max="198" width="23.5703125" style="68" bestFit="1" customWidth="1"/>
    <col min="199" max="199" width="30.140625" style="68" bestFit="1" customWidth="1"/>
    <col min="200" max="200" width="16.5703125" style="116" customWidth="1"/>
    <col min="201" max="201" width="53" style="68" customWidth="1"/>
    <col min="202" max="202" width="26.42578125" style="68" bestFit="1" customWidth="1"/>
    <col min="203" max="203" width="20.7109375" style="68" bestFit="1" customWidth="1"/>
    <col min="204" max="204" width="23.85546875" style="68" bestFit="1" customWidth="1"/>
    <col min="205" max="205" width="27.85546875" style="68" bestFit="1" customWidth="1"/>
    <col min="206" max="206" width="25.7109375" style="68" bestFit="1" customWidth="1"/>
    <col min="207" max="207" width="28.5703125" style="68" bestFit="1" customWidth="1"/>
    <col min="208" max="208" width="23.5703125" style="68" bestFit="1" customWidth="1"/>
    <col min="209" max="209" width="30.140625" style="68" bestFit="1" customWidth="1"/>
    <col min="210" max="210" width="29.85546875" style="116" customWidth="1"/>
    <col min="211" max="211" width="57.28515625" style="68" customWidth="1"/>
    <col min="212" max="212" width="26.42578125" style="68" bestFit="1" customWidth="1"/>
    <col min="213" max="213" width="20.7109375" style="68" bestFit="1" customWidth="1"/>
    <col min="214" max="214" width="23.85546875" style="68" bestFit="1" customWidth="1"/>
    <col min="215" max="215" width="27.85546875" style="68" bestFit="1" customWidth="1"/>
    <col min="216" max="216" width="25.7109375" style="68" bestFit="1" customWidth="1"/>
    <col min="217" max="217" width="28.5703125" style="68" bestFit="1" customWidth="1"/>
    <col min="218" max="218" width="23.5703125" style="68" bestFit="1" customWidth="1"/>
    <col min="219" max="219" width="30.140625" style="68" bestFit="1" customWidth="1"/>
    <col min="220" max="220" width="16.5703125" style="116" customWidth="1"/>
    <col min="221" max="221" width="67.28515625" style="68" customWidth="1"/>
    <col min="222" max="222" width="26.42578125" style="68" bestFit="1" customWidth="1"/>
    <col min="223" max="223" width="20.7109375" style="68" bestFit="1" customWidth="1"/>
    <col min="224" max="224" width="23.85546875" style="68" bestFit="1" customWidth="1"/>
    <col min="225" max="225" width="27.85546875" style="68" bestFit="1" customWidth="1"/>
    <col min="226" max="226" width="25.7109375" style="68" bestFit="1" customWidth="1"/>
    <col min="227" max="227" width="28.5703125" style="68" bestFit="1" customWidth="1"/>
    <col min="228" max="228" width="23.5703125" style="68" bestFit="1" customWidth="1"/>
    <col min="229" max="229" width="30.140625" style="68" bestFit="1" customWidth="1"/>
    <col min="230" max="230" width="16.5703125" style="116" customWidth="1"/>
    <col min="231" max="231" width="58.7109375" style="68" customWidth="1"/>
    <col min="232" max="232" width="26.42578125" style="68" bestFit="1" customWidth="1"/>
    <col min="233" max="233" width="20.7109375" style="68" bestFit="1" customWidth="1"/>
    <col min="234" max="234" width="23.85546875" style="68" bestFit="1" customWidth="1"/>
    <col min="235" max="235" width="27.85546875" style="68" bestFit="1" customWidth="1"/>
    <col min="236" max="236" width="25.7109375" style="68" bestFit="1" customWidth="1"/>
    <col min="237" max="237" width="28.5703125" style="68" bestFit="1" customWidth="1"/>
    <col min="238" max="238" width="23.5703125" style="68" bestFit="1" customWidth="1"/>
    <col min="239" max="239" width="30.140625" style="68" bestFit="1" customWidth="1"/>
    <col min="240" max="240" width="17.7109375" style="116" customWidth="1"/>
    <col min="241" max="241" width="53.7109375" style="68" customWidth="1"/>
    <col min="242" max="242" width="26.42578125" style="68" bestFit="1" customWidth="1"/>
    <col min="243" max="243" width="20.7109375" style="68" bestFit="1" customWidth="1"/>
    <col min="244" max="244" width="23.85546875" style="68" bestFit="1" customWidth="1"/>
    <col min="245" max="245" width="27.85546875" style="68" bestFit="1" customWidth="1"/>
    <col min="246" max="246" width="25.7109375" style="68" bestFit="1" customWidth="1"/>
    <col min="247" max="247" width="28.5703125" style="68" bestFit="1" customWidth="1"/>
    <col min="248" max="248" width="23.5703125" style="68" bestFit="1" customWidth="1"/>
    <col min="249" max="249" width="30.140625" style="68" bestFit="1" customWidth="1"/>
    <col min="250" max="250" width="16.5703125" style="116" customWidth="1"/>
    <col min="251" max="251" width="53.7109375" style="68" customWidth="1"/>
    <col min="252" max="252" width="26.42578125" style="68" bestFit="1" customWidth="1"/>
    <col min="253" max="253" width="20.7109375" style="68" bestFit="1" customWidth="1"/>
    <col min="254" max="254" width="23.85546875" style="68" bestFit="1" customWidth="1"/>
    <col min="255" max="255" width="27.85546875" style="68" bestFit="1" customWidth="1"/>
    <col min="256" max="256" width="25.7109375" style="68" bestFit="1" customWidth="1"/>
    <col min="257" max="257" width="28.5703125" style="68" bestFit="1" customWidth="1"/>
    <col min="258" max="258" width="23.5703125" style="68" bestFit="1" customWidth="1"/>
    <col min="259" max="259" width="30.140625" style="68" bestFit="1" customWidth="1"/>
    <col min="260" max="260" width="16.5703125" style="116" customWidth="1"/>
    <col min="261" max="261" width="59.140625" style="68" customWidth="1"/>
    <col min="262" max="262" width="26.42578125" style="68" bestFit="1" customWidth="1"/>
    <col min="263" max="263" width="20.7109375" style="68" bestFit="1" customWidth="1"/>
    <col min="264" max="264" width="23.85546875" style="68" bestFit="1" customWidth="1"/>
    <col min="265" max="265" width="27.85546875" style="68" bestFit="1" customWidth="1"/>
    <col min="266" max="266" width="25.7109375" style="68" bestFit="1" customWidth="1"/>
    <col min="267" max="267" width="28.5703125" style="68" bestFit="1" customWidth="1"/>
    <col min="268" max="268" width="23.5703125" style="68" bestFit="1" customWidth="1"/>
    <col min="269" max="269" width="30.140625" style="68" bestFit="1" customWidth="1"/>
    <col min="270" max="270" width="16.5703125" style="116" customWidth="1"/>
    <col min="271" max="271" width="49.85546875" style="115" customWidth="1"/>
    <col min="272" max="272" width="25.140625" style="68" customWidth="1"/>
    <col min="273" max="273" width="20.7109375" style="68" bestFit="1" customWidth="1"/>
    <col min="274" max="274" width="23.85546875" style="68" bestFit="1" customWidth="1"/>
    <col min="275" max="275" width="27.85546875" style="68" bestFit="1" customWidth="1"/>
    <col min="276" max="276" width="24.42578125" style="68" customWidth="1"/>
    <col min="277" max="277" width="27.140625" style="68" customWidth="1"/>
    <col min="278" max="278" width="22.28515625" style="68" customWidth="1"/>
    <col min="279" max="279" width="28.7109375" style="68" customWidth="1"/>
    <col min="280" max="280" width="16.5703125" style="116" customWidth="1"/>
    <col min="281" max="281" width="45.5703125" style="68" customWidth="1"/>
    <col min="282" max="282" width="25.140625" style="68" customWidth="1"/>
    <col min="283" max="283" width="19.7109375" style="68" customWidth="1"/>
    <col min="284" max="284" width="22.7109375" style="68" customWidth="1"/>
    <col min="285" max="285" width="26.42578125" style="68" customWidth="1"/>
    <col min="286" max="286" width="24.42578125" style="68" customWidth="1"/>
    <col min="287" max="287" width="27.140625" style="68" customWidth="1"/>
    <col min="288" max="288" width="22.28515625" style="68" customWidth="1"/>
    <col min="289" max="289" width="28.7109375" style="68" customWidth="1"/>
    <col min="290" max="290" width="16.5703125" style="68" customWidth="1"/>
    <col min="291" max="291" width="47.42578125" style="115" customWidth="1"/>
    <col min="292" max="292" width="25.140625" style="68" customWidth="1"/>
    <col min="293" max="293" width="19.7109375" style="68" customWidth="1"/>
    <col min="294" max="294" width="22.7109375" style="68" customWidth="1"/>
    <col min="295" max="295" width="26.42578125" style="68" customWidth="1"/>
    <col min="296" max="296" width="24.42578125" style="68" customWidth="1"/>
    <col min="297" max="297" width="27.140625" style="68" customWidth="1"/>
    <col min="298" max="298" width="22.28515625" style="68" customWidth="1"/>
    <col min="299" max="299" width="28.7109375" style="68" customWidth="1"/>
    <col min="300" max="300" width="16.5703125" style="116" customWidth="1"/>
    <col min="301" max="301" width="40.7109375" style="68" customWidth="1"/>
    <col min="302" max="302" width="25.140625" style="68" customWidth="1"/>
    <col min="303" max="303" width="19.7109375" style="68" customWidth="1"/>
    <col min="304" max="304" width="22.7109375" style="68" customWidth="1"/>
    <col min="305" max="305" width="26.42578125" style="68" customWidth="1"/>
    <col min="306" max="306" width="24.42578125" style="68" customWidth="1"/>
    <col min="307" max="307" width="27.140625" style="68" customWidth="1"/>
    <col min="308" max="308" width="22.28515625" style="68" customWidth="1"/>
    <col min="309" max="309" width="28.7109375" style="68" customWidth="1"/>
    <col min="310" max="310" width="16.5703125" style="116" customWidth="1"/>
    <col min="311" max="16384" width="9.140625" style="68"/>
  </cols>
  <sheetData>
    <row r="1" spans="1:16383" s="96" customFormat="1" ht="120" customHeight="1">
      <c r="A1" s="94" t="e">
        <v>#VALUE!</v>
      </c>
      <c r="B1" s="95"/>
      <c r="K1" s="122"/>
      <c r="L1" s="122" t="s">
        <v>34</v>
      </c>
      <c r="M1" s="122" t="e">
        <f t="shared" ref="M1:BX1" si="0">L1+1</f>
        <v>#VALUE!</v>
      </c>
      <c r="N1" s="122" t="e">
        <f t="shared" si="0"/>
        <v>#VALUE!</v>
      </c>
      <c r="O1" s="122" t="e">
        <f t="shared" si="0"/>
        <v>#VALUE!</v>
      </c>
      <c r="P1" s="122" t="e">
        <f t="shared" si="0"/>
        <v>#VALUE!</v>
      </c>
      <c r="Q1" s="122" t="e">
        <f t="shared" si="0"/>
        <v>#VALUE!</v>
      </c>
      <c r="R1" s="122" t="e">
        <f t="shared" si="0"/>
        <v>#VALUE!</v>
      </c>
      <c r="S1" s="122" t="e">
        <f t="shared" si="0"/>
        <v>#VALUE!</v>
      </c>
      <c r="T1" s="123" t="e">
        <f t="shared" si="0"/>
        <v>#VALUE!</v>
      </c>
      <c r="U1" s="121" t="e">
        <f t="shared" si="0"/>
        <v>#VALUE!</v>
      </c>
      <c r="V1" s="122" t="e">
        <f t="shared" si="0"/>
        <v>#VALUE!</v>
      </c>
      <c r="W1" s="122" t="e">
        <f t="shared" si="0"/>
        <v>#VALUE!</v>
      </c>
      <c r="X1" s="122" t="e">
        <f t="shared" si="0"/>
        <v>#VALUE!</v>
      </c>
      <c r="Y1" s="122" t="e">
        <f t="shared" si="0"/>
        <v>#VALUE!</v>
      </c>
      <c r="Z1" s="122" t="e">
        <f t="shared" si="0"/>
        <v>#VALUE!</v>
      </c>
      <c r="AA1" s="122" t="e">
        <f t="shared" si="0"/>
        <v>#VALUE!</v>
      </c>
      <c r="AB1" s="122" t="e">
        <f t="shared" si="0"/>
        <v>#VALUE!</v>
      </c>
      <c r="AC1" s="122" t="e">
        <f t="shared" si="0"/>
        <v>#VALUE!</v>
      </c>
      <c r="AD1" s="123" t="e">
        <f t="shared" si="0"/>
        <v>#VALUE!</v>
      </c>
      <c r="AE1" s="122" t="e">
        <f t="shared" si="0"/>
        <v>#VALUE!</v>
      </c>
      <c r="AF1" s="122" t="e">
        <f t="shared" si="0"/>
        <v>#VALUE!</v>
      </c>
      <c r="AG1" s="122" t="e">
        <f t="shared" si="0"/>
        <v>#VALUE!</v>
      </c>
      <c r="AH1" s="122" t="e">
        <f t="shared" si="0"/>
        <v>#VALUE!</v>
      </c>
      <c r="AI1" s="122" t="e">
        <f t="shared" si="0"/>
        <v>#VALUE!</v>
      </c>
      <c r="AJ1" s="122" t="e">
        <f t="shared" si="0"/>
        <v>#VALUE!</v>
      </c>
      <c r="AK1" s="122" t="e">
        <f t="shared" si="0"/>
        <v>#VALUE!</v>
      </c>
      <c r="AL1" s="122" t="e">
        <f t="shared" si="0"/>
        <v>#VALUE!</v>
      </c>
      <c r="AM1" s="122" t="e">
        <f t="shared" si="0"/>
        <v>#VALUE!</v>
      </c>
      <c r="AN1" s="123" t="e">
        <f t="shared" si="0"/>
        <v>#VALUE!</v>
      </c>
      <c r="AO1" s="122" t="e">
        <f t="shared" si="0"/>
        <v>#VALUE!</v>
      </c>
      <c r="AP1" s="122" t="e">
        <f t="shared" si="0"/>
        <v>#VALUE!</v>
      </c>
      <c r="AQ1" s="122" t="e">
        <f t="shared" si="0"/>
        <v>#VALUE!</v>
      </c>
      <c r="AR1" s="122" t="e">
        <f t="shared" si="0"/>
        <v>#VALUE!</v>
      </c>
      <c r="AS1" s="122" t="e">
        <f t="shared" si="0"/>
        <v>#VALUE!</v>
      </c>
      <c r="AT1" s="122" t="e">
        <f t="shared" si="0"/>
        <v>#VALUE!</v>
      </c>
      <c r="AU1" s="122" t="e">
        <f t="shared" si="0"/>
        <v>#VALUE!</v>
      </c>
      <c r="AV1" s="122" t="e">
        <f t="shared" si="0"/>
        <v>#VALUE!</v>
      </c>
      <c r="AW1" s="122" t="e">
        <f t="shared" si="0"/>
        <v>#VALUE!</v>
      </c>
      <c r="AX1" s="123" t="e">
        <f t="shared" si="0"/>
        <v>#VALUE!</v>
      </c>
      <c r="AY1" s="122" t="e">
        <f t="shared" si="0"/>
        <v>#VALUE!</v>
      </c>
      <c r="AZ1" s="122" t="e">
        <f t="shared" si="0"/>
        <v>#VALUE!</v>
      </c>
      <c r="BA1" s="122" t="e">
        <f t="shared" si="0"/>
        <v>#VALUE!</v>
      </c>
      <c r="BB1" s="122" t="e">
        <f t="shared" si="0"/>
        <v>#VALUE!</v>
      </c>
      <c r="BC1" s="122" t="e">
        <f t="shared" si="0"/>
        <v>#VALUE!</v>
      </c>
      <c r="BD1" s="122" t="e">
        <f t="shared" si="0"/>
        <v>#VALUE!</v>
      </c>
      <c r="BE1" s="122" t="e">
        <f t="shared" si="0"/>
        <v>#VALUE!</v>
      </c>
      <c r="BF1" s="122" t="e">
        <f t="shared" si="0"/>
        <v>#VALUE!</v>
      </c>
      <c r="BG1" s="122" t="e">
        <f t="shared" si="0"/>
        <v>#VALUE!</v>
      </c>
      <c r="BH1" s="123" t="e">
        <f t="shared" si="0"/>
        <v>#VALUE!</v>
      </c>
      <c r="BI1" s="122" t="e">
        <f t="shared" si="0"/>
        <v>#VALUE!</v>
      </c>
      <c r="BJ1" s="122" t="e">
        <f t="shared" si="0"/>
        <v>#VALUE!</v>
      </c>
      <c r="BK1" s="122" t="e">
        <f t="shared" si="0"/>
        <v>#VALUE!</v>
      </c>
      <c r="BL1" s="122" t="e">
        <f t="shared" si="0"/>
        <v>#VALUE!</v>
      </c>
      <c r="BM1" s="122" t="e">
        <f t="shared" si="0"/>
        <v>#VALUE!</v>
      </c>
      <c r="BN1" s="122" t="e">
        <f t="shared" si="0"/>
        <v>#VALUE!</v>
      </c>
      <c r="BO1" s="122" t="e">
        <f t="shared" si="0"/>
        <v>#VALUE!</v>
      </c>
      <c r="BP1" s="122" t="e">
        <f t="shared" si="0"/>
        <v>#VALUE!</v>
      </c>
      <c r="BQ1" s="122" t="e">
        <f t="shared" si="0"/>
        <v>#VALUE!</v>
      </c>
      <c r="BR1" s="123" t="e">
        <f t="shared" si="0"/>
        <v>#VALUE!</v>
      </c>
      <c r="BS1" s="122" t="e">
        <f t="shared" si="0"/>
        <v>#VALUE!</v>
      </c>
      <c r="BT1" s="122" t="e">
        <f t="shared" si="0"/>
        <v>#VALUE!</v>
      </c>
      <c r="BU1" s="122" t="e">
        <f t="shared" si="0"/>
        <v>#VALUE!</v>
      </c>
      <c r="BV1" s="122" t="e">
        <f t="shared" si="0"/>
        <v>#VALUE!</v>
      </c>
      <c r="BW1" s="122" t="e">
        <f t="shared" si="0"/>
        <v>#VALUE!</v>
      </c>
      <c r="BX1" s="122" t="e">
        <f t="shared" si="0"/>
        <v>#VALUE!</v>
      </c>
      <c r="BY1" s="122" t="e">
        <f t="shared" ref="BY1:EJ1" si="1">BX1+1</f>
        <v>#VALUE!</v>
      </c>
      <c r="BZ1" s="122" t="e">
        <f t="shared" si="1"/>
        <v>#VALUE!</v>
      </c>
      <c r="CA1" s="122" t="e">
        <f t="shared" si="1"/>
        <v>#VALUE!</v>
      </c>
      <c r="CB1" s="123" t="e">
        <f t="shared" si="1"/>
        <v>#VALUE!</v>
      </c>
      <c r="CC1" s="122" t="e">
        <f t="shared" si="1"/>
        <v>#VALUE!</v>
      </c>
      <c r="CD1" s="122" t="e">
        <f t="shared" si="1"/>
        <v>#VALUE!</v>
      </c>
      <c r="CE1" s="122" t="e">
        <f t="shared" si="1"/>
        <v>#VALUE!</v>
      </c>
      <c r="CF1" s="122" t="e">
        <f t="shared" si="1"/>
        <v>#VALUE!</v>
      </c>
      <c r="CG1" s="122" t="e">
        <f t="shared" si="1"/>
        <v>#VALUE!</v>
      </c>
      <c r="CH1" s="122" t="e">
        <f t="shared" si="1"/>
        <v>#VALUE!</v>
      </c>
      <c r="CI1" s="122" t="e">
        <f t="shared" si="1"/>
        <v>#VALUE!</v>
      </c>
      <c r="CJ1" s="122" t="e">
        <f t="shared" si="1"/>
        <v>#VALUE!</v>
      </c>
      <c r="CK1" s="122" t="e">
        <f t="shared" si="1"/>
        <v>#VALUE!</v>
      </c>
      <c r="CL1" s="123" t="e">
        <f t="shared" si="1"/>
        <v>#VALUE!</v>
      </c>
      <c r="CM1" s="121" t="e">
        <f t="shared" si="1"/>
        <v>#VALUE!</v>
      </c>
      <c r="CN1" s="122" t="e">
        <f t="shared" si="1"/>
        <v>#VALUE!</v>
      </c>
      <c r="CO1" s="122" t="e">
        <f t="shared" si="1"/>
        <v>#VALUE!</v>
      </c>
      <c r="CP1" s="122" t="e">
        <f t="shared" si="1"/>
        <v>#VALUE!</v>
      </c>
      <c r="CQ1" s="122" t="e">
        <f t="shared" si="1"/>
        <v>#VALUE!</v>
      </c>
      <c r="CR1" s="122" t="e">
        <f t="shared" si="1"/>
        <v>#VALUE!</v>
      </c>
      <c r="CS1" s="122" t="e">
        <f t="shared" si="1"/>
        <v>#VALUE!</v>
      </c>
      <c r="CT1" s="122" t="e">
        <f t="shared" si="1"/>
        <v>#VALUE!</v>
      </c>
      <c r="CU1" s="122" t="e">
        <f t="shared" si="1"/>
        <v>#VALUE!</v>
      </c>
      <c r="CV1" s="123" t="e">
        <f t="shared" si="1"/>
        <v>#VALUE!</v>
      </c>
      <c r="CW1" s="122" t="e">
        <f t="shared" si="1"/>
        <v>#VALUE!</v>
      </c>
      <c r="CX1" s="122" t="e">
        <f t="shared" si="1"/>
        <v>#VALUE!</v>
      </c>
      <c r="CY1" s="122" t="e">
        <f t="shared" si="1"/>
        <v>#VALUE!</v>
      </c>
      <c r="CZ1" s="122" t="e">
        <f t="shared" si="1"/>
        <v>#VALUE!</v>
      </c>
      <c r="DA1" s="122" t="e">
        <f t="shared" si="1"/>
        <v>#VALUE!</v>
      </c>
      <c r="DB1" s="122" t="e">
        <f t="shared" si="1"/>
        <v>#VALUE!</v>
      </c>
      <c r="DC1" s="122" t="e">
        <f t="shared" si="1"/>
        <v>#VALUE!</v>
      </c>
      <c r="DD1" s="122" t="e">
        <f t="shared" si="1"/>
        <v>#VALUE!</v>
      </c>
      <c r="DE1" s="122" t="e">
        <f t="shared" si="1"/>
        <v>#VALUE!</v>
      </c>
      <c r="DF1" s="123" t="e">
        <f t="shared" si="1"/>
        <v>#VALUE!</v>
      </c>
      <c r="DG1" s="122" t="e">
        <f t="shared" si="1"/>
        <v>#VALUE!</v>
      </c>
      <c r="DH1" s="122" t="e">
        <f t="shared" si="1"/>
        <v>#VALUE!</v>
      </c>
      <c r="DI1" s="122" t="e">
        <f t="shared" si="1"/>
        <v>#VALUE!</v>
      </c>
      <c r="DJ1" s="122" t="e">
        <f t="shared" si="1"/>
        <v>#VALUE!</v>
      </c>
      <c r="DK1" s="122" t="e">
        <f t="shared" si="1"/>
        <v>#VALUE!</v>
      </c>
      <c r="DL1" s="122" t="e">
        <f t="shared" si="1"/>
        <v>#VALUE!</v>
      </c>
      <c r="DM1" s="122" t="e">
        <f t="shared" si="1"/>
        <v>#VALUE!</v>
      </c>
      <c r="DN1" s="122" t="e">
        <f t="shared" si="1"/>
        <v>#VALUE!</v>
      </c>
      <c r="DO1" s="122" t="e">
        <f t="shared" si="1"/>
        <v>#VALUE!</v>
      </c>
      <c r="DP1" s="123" t="e">
        <f t="shared" si="1"/>
        <v>#VALUE!</v>
      </c>
      <c r="DQ1" s="122" t="e">
        <f t="shared" si="1"/>
        <v>#VALUE!</v>
      </c>
      <c r="DR1" s="122" t="e">
        <f t="shared" si="1"/>
        <v>#VALUE!</v>
      </c>
      <c r="DS1" s="122" t="e">
        <f t="shared" si="1"/>
        <v>#VALUE!</v>
      </c>
      <c r="DT1" s="122" t="e">
        <f t="shared" si="1"/>
        <v>#VALUE!</v>
      </c>
      <c r="DU1" s="122" t="e">
        <f t="shared" si="1"/>
        <v>#VALUE!</v>
      </c>
      <c r="DV1" s="122" t="e">
        <f t="shared" si="1"/>
        <v>#VALUE!</v>
      </c>
      <c r="DW1" s="122" t="e">
        <f t="shared" si="1"/>
        <v>#VALUE!</v>
      </c>
      <c r="DX1" s="122" t="e">
        <f t="shared" si="1"/>
        <v>#VALUE!</v>
      </c>
      <c r="DY1" s="122" t="e">
        <f t="shared" si="1"/>
        <v>#VALUE!</v>
      </c>
      <c r="DZ1" s="123" t="e">
        <f t="shared" si="1"/>
        <v>#VALUE!</v>
      </c>
      <c r="EA1" s="122" t="e">
        <f>DZ1+1</f>
        <v>#VALUE!</v>
      </c>
      <c r="EB1" s="122" t="e">
        <f t="shared" si="1"/>
        <v>#VALUE!</v>
      </c>
      <c r="EC1" s="122" t="e">
        <f t="shared" si="1"/>
        <v>#VALUE!</v>
      </c>
      <c r="ED1" s="122" t="e">
        <f t="shared" si="1"/>
        <v>#VALUE!</v>
      </c>
      <c r="EE1" s="122" t="e">
        <f t="shared" si="1"/>
        <v>#VALUE!</v>
      </c>
      <c r="EF1" s="122" t="e">
        <f t="shared" si="1"/>
        <v>#VALUE!</v>
      </c>
      <c r="EG1" s="122" t="e">
        <f t="shared" si="1"/>
        <v>#VALUE!</v>
      </c>
      <c r="EH1" s="122" t="e">
        <f t="shared" si="1"/>
        <v>#VALUE!</v>
      </c>
      <c r="EI1" s="122" t="e">
        <f t="shared" si="1"/>
        <v>#VALUE!</v>
      </c>
      <c r="EJ1" s="123" t="e">
        <f t="shared" si="1"/>
        <v>#VALUE!</v>
      </c>
      <c r="EK1" s="122" t="e">
        <f t="shared" ref="EK1:GV1" si="2">EJ1+1</f>
        <v>#VALUE!</v>
      </c>
      <c r="EL1" s="122" t="e">
        <f t="shared" si="2"/>
        <v>#VALUE!</v>
      </c>
      <c r="EM1" s="122" t="e">
        <f t="shared" si="2"/>
        <v>#VALUE!</v>
      </c>
      <c r="EN1" s="122" t="e">
        <f t="shared" si="2"/>
        <v>#VALUE!</v>
      </c>
      <c r="EO1" s="122" t="e">
        <f t="shared" si="2"/>
        <v>#VALUE!</v>
      </c>
      <c r="EP1" s="122" t="e">
        <f t="shared" si="2"/>
        <v>#VALUE!</v>
      </c>
      <c r="EQ1" s="122" t="e">
        <f t="shared" si="2"/>
        <v>#VALUE!</v>
      </c>
      <c r="ER1" s="122" t="e">
        <f t="shared" si="2"/>
        <v>#VALUE!</v>
      </c>
      <c r="ES1" s="122" t="e">
        <f t="shared" si="2"/>
        <v>#VALUE!</v>
      </c>
      <c r="ET1" s="123" t="e">
        <f t="shared" si="2"/>
        <v>#VALUE!</v>
      </c>
      <c r="EU1" s="122" t="e">
        <f t="shared" si="2"/>
        <v>#VALUE!</v>
      </c>
      <c r="EV1" s="122" t="e">
        <f t="shared" si="2"/>
        <v>#VALUE!</v>
      </c>
      <c r="EW1" s="122" t="e">
        <f t="shared" si="2"/>
        <v>#VALUE!</v>
      </c>
      <c r="EX1" s="122" t="e">
        <f t="shared" si="2"/>
        <v>#VALUE!</v>
      </c>
      <c r="EY1" s="122" t="e">
        <f t="shared" si="2"/>
        <v>#VALUE!</v>
      </c>
      <c r="EZ1" s="122" t="e">
        <f t="shared" si="2"/>
        <v>#VALUE!</v>
      </c>
      <c r="FA1" s="122" t="e">
        <f t="shared" si="2"/>
        <v>#VALUE!</v>
      </c>
      <c r="FB1" s="122" t="e">
        <f t="shared" si="2"/>
        <v>#VALUE!</v>
      </c>
      <c r="FC1" s="122" t="e">
        <f t="shared" si="2"/>
        <v>#VALUE!</v>
      </c>
      <c r="FD1" s="123" t="e">
        <f t="shared" si="2"/>
        <v>#VALUE!</v>
      </c>
      <c r="FE1" s="122" t="e">
        <f t="shared" si="2"/>
        <v>#VALUE!</v>
      </c>
      <c r="FF1" s="122" t="e">
        <f t="shared" si="2"/>
        <v>#VALUE!</v>
      </c>
      <c r="FG1" s="122" t="e">
        <f t="shared" si="2"/>
        <v>#VALUE!</v>
      </c>
      <c r="FH1" s="122" t="e">
        <f t="shared" si="2"/>
        <v>#VALUE!</v>
      </c>
      <c r="FI1" s="122" t="e">
        <f t="shared" si="2"/>
        <v>#VALUE!</v>
      </c>
      <c r="FJ1" s="122" t="e">
        <f t="shared" si="2"/>
        <v>#VALUE!</v>
      </c>
      <c r="FK1" s="122" t="e">
        <f t="shared" si="2"/>
        <v>#VALUE!</v>
      </c>
      <c r="FL1" s="122" t="e">
        <f t="shared" si="2"/>
        <v>#VALUE!</v>
      </c>
      <c r="FM1" s="122" t="e">
        <f t="shared" si="2"/>
        <v>#VALUE!</v>
      </c>
      <c r="FN1" s="123" t="e">
        <f t="shared" si="2"/>
        <v>#VALUE!</v>
      </c>
      <c r="FO1" s="122" t="e">
        <f t="shared" si="2"/>
        <v>#VALUE!</v>
      </c>
      <c r="FP1" s="122" t="e">
        <f t="shared" si="2"/>
        <v>#VALUE!</v>
      </c>
      <c r="FQ1" s="122" t="e">
        <f t="shared" si="2"/>
        <v>#VALUE!</v>
      </c>
      <c r="FR1" s="122" t="e">
        <f t="shared" si="2"/>
        <v>#VALUE!</v>
      </c>
      <c r="FS1" s="122" t="e">
        <f t="shared" si="2"/>
        <v>#VALUE!</v>
      </c>
      <c r="FT1" s="122" t="e">
        <f t="shared" si="2"/>
        <v>#VALUE!</v>
      </c>
      <c r="FU1" s="122" t="e">
        <f t="shared" si="2"/>
        <v>#VALUE!</v>
      </c>
      <c r="FV1" s="122" t="e">
        <f t="shared" si="2"/>
        <v>#VALUE!</v>
      </c>
      <c r="FW1" s="122" t="e">
        <f t="shared" si="2"/>
        <v>#VALUE!</v>
      </c>
      <c r="FX1" s="123" t="e">
        <f t="shared" si="2"/>
        <v>#VALUE!</v>
      </c>
      <c r="FY1" s="121" t="e">
        <f t="shared" si="2"/>
        <v>#VALUE!</v>
      </c>
      <c r="FZ1" s="122" t="e">
        <f t="shared" si="2"/>
        <v>#VALUE!</v>
      </c>
      <c r="GA1" s="122" t="e">
        <f t="shared" si="2"/>
        <v>#VALUE!</v>
      </c>
      <c r="GB1" s="122" t="e">
        <f t="shared" si="2"/>
        <v>#VALUE!</v>
      </c>
      <c r="GC1" s="122" t="e">
        <f t="shared" si="2"/>
        <v>#VALUE!</v>
      </c>
      <c r="GD1" s="122" t="e">
        <f t="shared" si="2"/>
        <v>#VALUE!</v>
      </c>
      <c r="GE1" s="122" t="e">
        <f t="shared" si="2"/>
        <v>#VALUE!</v>
      </c>
      <c r="GF1" s="122" t="e">
        <f t="shared" si="2"/>
        <v>#VALUE!</v>
      </c>
      <c r="GG1" s="122" t="e">
        <f t="shared" si="2"/>
        <v>#VALUE!</v>
      </c>
      <c r="GH1" s="123" t="e">
        <f t="shared" si="2"/>
        <v>#VALUE!</v>
      </c>
      <c r="GI1" s="122" t="e">
        <f t="shared" si="2"/>
        <v>#VALUE!</v>
      </c>
      <c r="GJ1" s="122" t="e">
        <f t="shared" si="2"/>
        <v>#VALUE!</v>
      </c>
      <c r="GK1" s="122" t="e">
        <f t="shared" si="2"/>
        <v>#VALUE!</v>
      </c>
      <c r="GL1" s="122" t="e">
        <f t="shared" si="2"/>
        <v>#VALUE!</v>
      </c>
      <c r="GM1" s="122" t="e">
        <f t="shared" si="2"/>
        <v>#VALUE!</v>
      </c>
      <c r="GN1" s="122" t="e">
        <f t="shared" si="2"/>
        <v>#VALUE!</v>
      </c>
      <c r="GO1" s="122" t="e">
        <f t="shared" si="2"/>
        <v>#VALUE!</v>
      </c>
      <c r="GP1" s="122" t="e">
        <f t="shared" si="2"/>
        <v>#VALUE!</v>
      </c>
      <c r="GQ1" s="122" t="e">
        <f t="shared" si="2"/>
        <v>#VALUE!</v>
      </c>
      <c r="GR1" s="123" t="e">
        <f t="shared" si="2"/>
        <v>#VALUE!</v>
      </c>
      <c r="GS1" s="122" t="e">
        <f t="shared" si="2"/>
        <v>#VALUE!</v>
      </c>
      <c r="GT1" s="122" t="e">
        <f t="shared" si="2"/>
        <v>#VALUE!</v>
      </c>
      <c r="GU1" s="122" t="e">
        <f t="shared" si="2"/>
        <v>#VALUE!</v>
      </c>
      <c r="GV1" s="122" t="e">
        <f t="shared" si="2"/>
        <v>#VALUE!</v>
      </c>
      <c r="GW1" s="122" t="e">
        <f t="shared" ref="GW1:JH1" si="3">GV1+1</f>
        <v>#VALUE!</v>
      </c>
      <c r="GX1" s="122" t="e">
        <f t="shared" si="3"/>
        <v>#VALUE!</v>
      </c>
      <c r="GY1" s="122" t="e">
        <f t="shared" si="3"/>
        <v>#VALUE!</v>
      </c>
      <c r="GZ1" s="122" t="e">
        <f t="shared" si="3"/>
        <v>#VALUE!</v>
      </c>
      <c r="HA1" s="122" t="e">
        <f t="shared" si="3"/>
        <v>#VALUE!</v>
      </c>
      <c r="HB1" s="123" t="e">
        <f t="shared" si="3"/>
        <v>#VALUE!</v>
      </c>
      <c r="HC1" s="122" t="e">
        <f t="shared" si="3"/>
        <v>#VALUE!</v>
      </c>
      <c r="HD1" s="122" t="e">
        <f t="shared" si="3"/>
        <v>#VALUE!</v>
      </c>
      <c r="HE1" s="122" t="e">
        <f t="shared" si="3"/>
        <v>#VALUE!</v>
      </c>
      <c r="HF1" s="122" t="e">
        <f t="shared" si="3"/>
        <v>#VALUE!</v>
      </c>
      <c r="HG1" s="122" t="e">
        <f t="shared" si="3"/>
        <v>#VALUE!</v>
      </c>
      <c r="HH1" s="122" t="e">
        <f t="shared" si="3"/>
        <v>#VALUE!</v>
      </c>
      <c r="HI1" s="122" t="e">
        <f t="shared" si="3"/>
        <v>#VALUE!</v>
      </c>
      <c r="HJ1" s="122" t="e">
        <f t="shared" si="3"/>
        <v>#VALUE!</v>
      </c>
      <c r="HK1" s="122" t="e">
        <f t="shared" si="3"/>
        <v>#VALUE!</v>
      </c>
      <c r="HL1" s="123" t="e">
        <f t="shared" si="3"/>
        <v>#VALUE!</v>
      </c>
      <c r="HM1" s="122" t="e">
        <f t="shared" si="3"/>
        <v>#VALUE!</v>
      </c>
      <c r="HN1" s="122" t="e">
        <f t="shared" si="3"/>
        <v>#VALUE!</v>
      </c>
      <c r="HO1" s="122" t="e">
        <f t="shared" si="3"/>
        <v>#VALUE!</v>
      </c>
      <c r="HP1" s="122" t="e">
        <f t="shared" si="3"/>
        <v>#VALUE!</v>
      </c>
      <c r="HQ1" s="122" t="e">
        <f t="shared" si="3"/>
        <v>#VALUE!</v>
      </c>
      <c r="HR1" s="122" t="e">
        <f t="shared" si="3"/>
        <v>#VALUE!</v>
      </c>
      <c r="HS1" s="122" t="e">
        <f t="shared" si="3"/>
        <v>#VALUE!</v>
      </c>
      <c r="HT1" s="122" t="e">
        <f t="shared" si="3"/>
        <v>#VALUE!</v>
      </c>
      <c r="HU1" s="122" t="e">
        <f t="shared" si="3"/>
        <v>#VALUE!</v>
      </c>
      <c r="HV1" s="123" t="e">
        <f t="shared" si="3"/>
        <v>#VALUE!</v>
      </c>
      <c r="HW1" s="122" t="e">
        <f t="shared" si="3"/>
        <v>#VALUE!</v>
      </c>
      <c r="HX1" s="122" t="e">
        <f t="shared" si="3"/>
        <v>#VALUE!</v>
      </c>
      <c r="HY1" s="122" t="e">
        <f t="shared" si="3"/>
        <v>#VALUE!</v>
      </c>
      <c r="HZ1" s="122" t="e">
        <f t="shared" si="3"/>
        <v>#VALUE!</v>
      </c>
      <c r="IA1" s="122" t="e">
        <f t="shared" si="3"/>
        <v>#VALUE!</v>
      </c>
      <c r="IB1" s="122" t="e">
        <f t="shared" si="3"/>
        <v>#VALUE!</v>
      </c>
      <c r="IC1" s="122" t="e">
        <f t="shared" si="3"/>
        <v>#VALUE!</v>
      </c>
      <c r="ID1" s="122" t="e">
        <f t="shared" si="3"/>
        <v>#VALUE!</v>
      </c>
      <c r="IE1" s="122" t="e">
        <f t="shared" si="3"/>
        <v>#VALUE!</v>
      </c>
      <c r="IF1" s="123" t="e">
        <f t="shared" si="3"/>
        <v>#VALUE!</v>
      </c>
      <c r="IG1" s="122" t="e">
        <f t="shared" si="3"/>
        <v>#VALUE!</v>
      </c>
      <c r="IH1" s="122" t="e">
        <f t="shared" si="3"/>
        <v>#VALUE!</v>
      </c>
      <c r="II1" s="122" t="e">
        <f t="shared" si="3"/>
        <v>#VALUE!</v>
      </c>
      <c r="IJ1" s="122" t="e">
        <f t="shared" si="3"/>
        <v>#VALUE!</v>
      </c>
      <c r="IK1" s="122" t="e">
        <f t="shared" si="3"/>
        <v>#VALUE!</v>
      </c>
      <c r="IL1" s="122" t="e">
        <f t="shared" si="3"/>
        <v>#VALUE!</v>
      </c>
      <c r="IM1" s="122" t="e">
        <f t="shared" si="3"/>
        <v>#VALUE!</v>
      </c>
      <c r="IN1" s="122" t="e">
        <f t="shared" si="3"/>
        <v>#VALUE!</v>
      </c>
      <c r="IO1" s="122" t="e">
        <f t="shared" si="3"/>
        <v>#VALUE!</v>
      </c>
      <c r="IP1" s="123" t="e">
        <f t="shared" si="3"/>
        <v>#VALUE!</v>
      </c>
      <c r="IQ1" s="122" t="e">
        <f t="shared" si="3"/>
        <v>#VALUE!</v>
      </c>
      <c r="IR1" s="122" t="e">
        <f t="shared" si="3"/>
        <v>#VALUE!</v>
      </c>
      <c r="IS1" s="122" t="e">
        <f t="shared" si="3"/>
        <v>#VALUE!</v>
      </c>
      <c r="IT1" s="122" t="e">
        <f t="shared" si="3"/>
        <v>#VALUE!</v>
      </c>
      <c r="IU1" s="122" t="e">
        <f t="shared" si="3"/>
        <v>#VALUE!</v>
      </c>
      <c r="IV1" s="122" t="e">
        <f t="shared" si="3"/>
        <v>#VALUE!</v>
      </c>
      <c r="IW1" s="122" t="e">
        <f t="shared" si="3"/>
        <v>#VALUE!</v>
      </c>
      <c r="IX1" s="122" t="e">
        <f t="shared" si="3"/>
        <v>#VALUE!</v>
      </c>
      <c r="IY1" s="122" t="e">
        <f t="shared" si="3"/>
        <v>#VALUE!</v>
      </c>
      <c r="IZ1" s="123" t="e">
        <f t="shared" si="3"/>
        <v>#VALUE!</v>
      </c>
      <c r="JA1" s="122" t="e">
        <f t="shared" si="3"/>
        <v>#VALUE!</v>
      </c>
      <c r="JB1" s="122" t="e">
        <f t="shared" si="3"/>
        <v>#VALUE!</v>
      </c>
      <c r="JC1" s="122" t="e">
        <f t="shared" si="3"/>
        <v>#VALUE!</v>
      </c>
      <c r="JD1" s="122" t="e">
        <f t="shared" si="3"/>
        <v>#VALUE!</v>
      </c>
      <c r="JE1" s="122" t="e">
        <f t="shared" si="3"/>
        <v>#VALUE!</v>
      </c>
      <c r="JF1" s="122" t="e">
        <f t="shared" si="3"/>
        <v>#VALUE!</v>
      </c>
      <c r="JG1" s="122" t="e">
        <f t="shared" si="3"/>
        <v>#VALUE!</v>
      </c>
      <c r="JH1" s="122" t="e">
        <f t="shared" si="3"/>
        <v>#VALUE!</v>
      </c>
      <c r="JI1" s="122" t="e">
        <f t="shared" ref="JI1:JQ1" si="4">JH1+1</f>
        <v>#VALUE!</v>
      </c>
      <c r="JJ1" s="123" t="e">
        <f t="shared" si="4"/>
        <v>#VALUE!</v>
      </c>
      <c r="JK1" s="121" t="e">
        <f t="shared" si="4"/>
        <v>#VALUE!</v>
      </c>
      <c r="JL1" s="122" t="e">
        <f t="shared" si="4"/>
        <v>#VALUE!</v>
      </c>
      <c r="JM1" s="122" t="e">
        <f t="shared" si="4"/>
        <v>#VALUE!</v>
      </c>
      <c r="JN1" s="122" t="e">
        <f t="shared" si="4"/>
        <v>#VALUE!</v>
      </c>
      <c r="JO1" s="122" t="e">
        <f t="shared" si="4"/>
        <v>#VALUE!</v>
      </c>
      <c r="JP1" s="122" t="e">
        <f t="shared" si="4"/>
        <v>#VALUE!</v>
      </c>
      <c r="JQ1" s="122" t="e">
        <f t="shared" si="4"/>
        <v>#VALUE!</v>
      </c>
      <c r="JR1" s="122" t="e">
        <f>JQ1+1</f>
        <v>#VALUE!</v>
      </c>
      <c r="JS1" s="122" t="e">
        <f>JR1+1</f>
        <v>#VALUE!</v>
      </c>
      <c r="JT1" s="123" t="e">
        <f>JS1+1</f>
        <v>#VALUE!</v>
      </c>
      <c r="JU1" s="122" t="e">
        <f>JT1+1</f>
        <v>#VALUE!</v>
      </c>
      <c r="JV1" s="122" t="e">
        <f>JU1+1</f>
        <v>#VALUE!</v>
      </c>
      <c r="JW1" s="122" t="e">
        <f t="shared" ref="JW1:LD1" si="5">JV1+1</f>
        <v>#VALUE!</v>
      </c>
      <c r="JX1" s="122" t="e">
        <f t="shared" si="5"/>
        <v>#VALUE!</v>
      </c>
      <c r="JY1" s="122" t="e">
        <f t="shared" si="5"/>
        <v>#VALUE!</v>
      </c>
      <c r="JZ1" s="122" t="e">
        <f t="shared" si="5"/>
        <v>#VALUE!</v>
      </c>
      <c r="KA1" s="122" t="e">
        <f t="shared" si="5"/>
        <v>#VALUE!</v>
      </c>
      <c r="KB1" s="122" t="e">
        <f t="shared" si="5"/>
        <v>#VALUE!</v>
      </c>
      <c r="KC1" s="122" t="e">
        <f t="shared" si="5"/>
        <v>#VALUE!</v>
      </c>
      <c r="KD1" s="122" t="e">
        <f t="shared" si="5"/>
        <v>#VALUE!</v>
      </c>
      <c r="KE1" s="121" t="e">
        <f t="shared" si="5"/>
        <v>#VALUE!</v>
      </c>
      <c r="KF1" s="122" t="e">
        <f t="shared" si="5"/>
        <v>#VALUE!</v>
      </c>
      <c r="KG1" s="122" t="e">
        <f t="shared" si="5"/>
        <v>#VALUE!</v>
      </c>
      <c r="KH1" s="122" t="e">
        <f t="shared" si="5"/>
        <v>#VALUE!</v>
      </c>
      <c r="KI1" s="122" t="e">
        <f t="shared" si="5"/>
        <v>#VALUE!</v>
      </c>
      <c r="KJ1" s="122" t="e">
        <f t="shared" si="5"/>
        <v>#VALUE!</v>
      </c>
      <c r="KK1" s="122" t="e">
        <f t="shared" si="5"/>
        <v>#VALUE!</v>
      </c>
      <c r="KL1" s="122" t="e">
        <f t="shared" si="5"/>
        <v>#VALUE!</v>
      </c>
      <c r="KM1" s="122" t="e">
        <f t="shared" si="5"/>
        <v>#VALUE!</v>
      </c>
      <c r="KN1" s="123" t="e">
        <f t="shared" si="5"/>
        <v>#VALUE!</v>
      </c>
      <c r="KO1" s="122" t="e">
        <f t="shared" si="5"/>
        <v>#VALUE!</v>
      </c>
      <c r="KP1" s="122" t="e">
        <f t="shared" si="5"/>
        <v>#VALUE!</v>
      </c>
      <c r="KQ1" s="122" t="e">
        <f t="shared" si="5"/>
        <v>#VALUE!</v>
      </c>
      <c r="KR1" s="122" t="e">
        <f t="shared" si="5"/>
        <v>#VALUE!</v>
      </c>
      <c r="KS1" s="122" t="e">
        <f t="shared" si="5"/>
        <v>#VALUE!</v>
      </c>
      <c r="KT1" s="122" t="e">
        <f t="shared" si="5"/>
        <v>#VALUE!</v>
      </c>
      <c r="KU1" s="122" t="e">
        <f t="shared" si="5"/>
        <v>#VALUE!</v>
      </c>
      <c r="KV1" s="122" t="e">
        <f t="shared" si="5"/>
        <v>#VALUE!</v>
      </c>
      <c r="KW1" s="122" t="e">
        <f t="shared" si="5"/>
        <v>#VALUE!</v>
      </c>
      <c r="KX1" s="123" t="e">
        <f t="shared" si="5"/>
        <v>#VALUE!</v>
      </c>
      <c r="KY1" s="122" t="e">
        <f t="shared" si="5"/>
        <v>#VALUE!</v>
      </c>
      <c r="KZ1" s="122" t="e">
        <f t="shared" si="5"/>
        <v>#VALUE!</v>
      </c>
      <c r="LA1" s="122" t="e">
        <f t="shared" si="5"/>
        <v>#VALUE!</v>
      </c>
      <c r="LB1" s="122" t="e">
        <f t="shared" si="5"/>
        <v>#VALUE!</v>
      </c>
      <c r="LC1" s="122" t="e">
        <f t="shared" si="5"/>
        <v>#VALUE!</v>
      </c>
      <c r="LD1" s="122" t="e">
        <f t="shared" si="5"/>
        <v>#VALUE!</v>
      </c>
    </row>
    <row r="2" spans="1:16383" s="27" customFormat="1" hidden="1">
      <c r="A2" s="97" t="s">
        <v>21</v>
      </c>
      <c r="B2" s="98">
        <f>B1</f>
        <v>0</v>
      </c>
      <c r="C2" s="99">
        <f>C1</f>
        <v>0</v>
      </c>
      <c r="D2" s="99">
        <f>D1</f>
        <v>0</v>
      </c>
      <c r="E2" s="128"/>
      <c r="F2" s="128"/>
      <c r="G2" s="129"/>
      <c r="H2" s="128"/>
      <c r="I2" s="128"/>
      <c r="J2" s="128"/>
      <c r="K2" s="129"/>
      <c r="L2" s="129"/>
      <c r="M2" s="131"/>
      <c r="N2" s="128"/>
      <c r="O2" s="128"/>
      <c r="P2" s="128"/>
      <c r="Q2" s="128"/>
      <c r="R2" s="99">
        <f>IFERROR($M2*$N2*$H2*(1/1000000000)*1000*31536000,0)</f>
        <v>0</v>
      </c>
      <c r="S2" s="99">
        <f>IFERROR(VLOOKUP($K2,SubstancesW!$B$5:$T$204,SubstancesW!$P$4,FALSE),0)</f>
        <v>0</v>
      </c>
      <c r="T2" s="128"/>
      <c r="U2" s="130"/>
      <c r="V2" s="132"/>
      <c r="W2" s="131"/>
      <c r="X2" s="128"/>
      <c r="Y2" s="131"/>
      <c r="Z2" s="133"/>
      <c r="AA2" s="128"/>
      <c r="AB2" s="99">
        <f>IFERROR($W2*$X2*$H2*(1/1000000000)*1000*31536000,0)</f>
        <v>0</v>
      </c>
      <c r="AC2" s="99">
        <f>IFERROR(VLOOKUP($U2,SubstancesW!$B$5:$T$204,SubstancesW!$P$4,FALSE),0)</f>
        <v>0</v>
      </c>
      <c r="AD2" s="128"/>
      <c r="AE2" s="130"/>
      <c r="AF2" s="132"/>
      <c r="AG2" s="131"/>
      <c r="AH2" s="128"/>
      <c r="AI2" s="131"/>
      <c r="AJ2" s="133"/>
      <c r="AK2" s="128"/>
      <c r="AL2" s="99">
        <f>IFERROR($AG2*$AH2*$H2*(1/1000000000)*1000*31536000,0)</f>
        <v>0</v>
      </c>
      <c r="AM2" s="99">
        <f>IFERROR(VLOOKUP($AE2,SubstancesW!$B$5:$T$204,SubstancesW!$P$4,FALSE),0)</f>
        <v>0</v>
      </c>
      <c r="AN2" s="128"/>
      <c r="AO2" s="130"/>
      <c r="AP2" s="132"/>
      <c r="AQ2" s="131"/>
      <c r="AR2" s="128"/>
      <c r="AS2" s="131"/>
      <c r="AT2" s="133"/>
      <c r="AU2" s="128"/>
      <c r="AV2" s="99">
        <f>IFERROR($AQ2*$AR2*$H2*(1/1000000000)*1000*31536000,0)</f>
        <v>0</v>
      </c>
      <c r="AW2" s="99">
        <f>IFERROR(VLOOKUP($AO2,SubstancesW!$B$5:$T$204,SubstancesW!$P$4,FALSE),0)</f>
        <v>0</v>
      </c>
      <c r="AX2" s="128"/>
      <c r="AY2" s="130"/>
      <c r="AZ2" s="132"/>
      <c r="BA2" s="131"/>
      <c r="BB2" s="128"/>
      <c r="BC2" s="131"/>
      <c r="BD2" s="133"/>
      <c r="BE2" s="128"/>
      <c r="BF2" s="99">
        <f>IFERROR($BA2*$BB2*$H2*(1/1000000000)*1000*31536000,0)</f>
        <v>0</v>
      </c>
      <c r="BG2" s="99">
        <f>IFERROR(VLOOKUP($AY2,SubstancesW!$B$5:$T$204,SubstancesW!$P$4,FALSE),0)</f>
        <v>0</v>
      </c>
      <c r="BH2" s="128"/>
      <c r="BI2" s="130"/>
      <c r="BJ2" s="132"/>
      <c r="BK2" s="131"/>
      <c r="BL2" s="128"/>
      <c r="BM2" s="131"/>
      <c r="BN2" s="133"/>
      <c r="BO2" s="128"/>
      <c r="BP2" s="99">
        <f>IFERROR($BK2*$BL2*$H2*(1/1000000000)*1000*31536000,0)</f>
        <v>0</v>
      </c>
      <c r="BQ2" s="99">
        <f>IFERROR(VLOOKUP($BI2,SubstancesW!$B$5:$T$204,SubstancesW!$P$4,FALSE),0)</f>
        <v>0</v>
      </c>
      <c r="BR2" s="128"/>
      <c r="BS2" s="130"/>
      <c r="BT2" s="132"/>
      <c r="BU2" s="131"/>
      <c r="BV2" s="128"/>
      <c r="BW2" s="131"/>
      <c r="BX2" s="133"/>
      <c r="BY2" s="128"/>
      <c r="BZ2" s="99">
        <f>IFERROR($BU2*$BV2*$H2*(1/1000000000)*1000*31536000,0)</f>
        <v>0</v>
      </c>
      <c r="CA2" s="99">
        <f>IFERROR(VLOOKUP($BS2,SubstancesW!$B$5:$T$204,SubstancesW!$P$4,FALSE),0)</f>
        <v>0</v>
      </c>
      <c r="CB2" s="128"/>
      <c r="CC2" s="130"/>
      <c r="CD2" s="132"/>
      <c r="CE2" s="131"/>
      <c r="CF2" s="128"/>
      <c r="CG2" s="131"/>
      <c r="CH2" s="133"/>
      <c r="CI2" s="128"/>
      <c r="CJ2" s="99">
        <f>IFERROR($CE2*$CF2*$H2*(1/1000000000)*1000*31536000,0)</f>
        <v>0</v>
      </c>
      <c r="CK2" s="99">
        <f>IFERROR(VLOOKUP($CC2,SubstancesW!$B$5:$T$204,SubstancesW!$P$4,FALSE),0)</f>
        <v>0</v>
      </c>
      <c r="CL2" s="128"/>
      <c r="CM2" s="130"/>
      <c r="CN2" s="132"/>
      <c r="CO2" s="131"/>
      <c r="CP2" s="128"/>
      <c r="CQ2" s="131"/>
      <c r="CR2" s="133"/>
      <c r="CS2" s="128"/>
      <c r="CT2" s="99">
        <f>IFERROR($B7:$KX16*$B7:$KX16*$B7:$KX16*(1/1000000000)*1000*31536000,0)</f>
        <v>0</v>
      </c>
      <c r="CU2" s="99">
        <f>IFERROR(VLOOKUP($B7:$KX16,SubstancesW!$B$5:$T$204,SubstancesW!$P$4,FALSE),0)</f>
        <v>0</v>
      </c>
      <c r="CV2" s="128"/>
      <c r="CW2" s="130"/>
      <c r="CX2" s="132"/>
      <c r="CY2" s="131"/>
      <c r="CZ2" s="128"/>
      <c r="DA2" s="131"/>
      <c r="DB2" s="133"/>
      <c r="DC2" s="128"/>
      <c r="DD2" s="99">
        <f>IFERROR($B7:$KX16*$B7:$KX16*$B7:$KX16*(1/1000000000)*1000*31536000,0)</f>
        <v>0</v>
      </c>
      <c r="DE2" s="99">
        <f>IFERROR(VLOOKUP($B7:$KX16,SubstancesW!$B$5:$T$204,SubstancesW!$P$4,FALSE),0)</f>
        <v>0</v>
      </c>
      <c r="DF2" s="128"/>
      <c r="DG2" s="130"/>
      <c r="DH2" s="132"/>
      <c r="DI2" s="131"/>
      <c r="DJ2" s="128"/>
      <c r="DK2" s="131"/>
      <c r="DL2" s="133"/>
      <c r="DM2" s="128"/>
      <c r="DN2" s="99">
        <f>IFERROR($DI2*$DJ2*$H2*(1/1000000000)*1000*31536000,0)</f>
        <v>0</v>
      </c>
      <c r="DO2" s="99">
        <f>IFERROR(VLOOKUP($DG2,SubstancesW!$B$5:$T$204,SubstancesW!$P$4,FALSE),0)</f>
        <v>0</v>
      </c>
      <c r="DP2" s="128"/>
      <c r="DQ2" s="130"/>
      <c r="DR2" s="132"/>
      <c r="DS2" s="131"/>
      <c r="DT2" s="128"/>
      <c r="DU2" s="131"/>
      <c r="DV2" s="133"/>
      <c r="DW2" s="128"/>
      <c r="DX2" s="99">
        <f>IFERROR($DS2*$DT2*$H2*(1/1000000000)*1000*31536000,0)</f>
        <v>0</v>
      </c>
      <c r="DY2" s="99">
        <f>IFERROR(VLOOKUP($DQ2,SubstancesW!$B$5:$T$204,SubstancesW!$P$4,FALSE),0)</f>
        <v>0</v>
      </c>
      <c r="DZ2" s="128"/>
      <c r="EA2" s="130"/>
      <c r="EB2" s="132"/>
      <c r="EC2" s="131"/>
      <c r="ED2" s="128"/>
      <c r="EE2" s="131"/>
      <c r="EF2" s="133"/>
      <c r="EG2" s="128"/>
      <c r="EH2" s="99">
        <f>IFERROR($EC2*$ED2*$H2*(1/1000000000)*1000*31536000,0)</f>
        <v>0</v>
      </c>
      <c r="EI2" s="99">
        <f>IFERROR(VLOOKUP($B7:$KX16,SubstancesW!$B$5:$T$204,SubstancesW!$P$4,FALSE),0)</f>
        <v>0</v>
      </c>
      <c r="EJ2" s="128"/>
      <c r="EK2" s="130"/>
      <c r="EL2" s="132"/>
      <c r="EM2" s="131"/>
      <c r="EN2" s="128"/>
      <c r="EO2" s="131"/>
      <c r="EP2" s="133"/>
      <c r="EQ2" s="128"/>
      <c r="ER2" s="99">
        <f>IFERROR($EM2*$EN2*$H2*(1/1000000000)*1000*31536000,0)</f>
        <v>0</v>
      </c>
      <c r="ES2" s="99">
        <f>IFERROR(VLOOKUP($EK2,SubstancesW!$B$5:$T$204,SubstancesW!$P$4,FALSE),0)</f>
        <v>0</v>
      </c>
      <c r="ET2" s="128"/>
      <c r="EU2" s="130"/>
      <c r="EV2" s="132"/>
      <c r="EW2" s="131"/>
      <c r="EX2" s="128"/>
      <c r="EY2" s="131"/>
      <c r="EZ2" s="133"/>
      <c r="FA2" s="128"/>
      <c r="FB2" s="99">
        <f>IFERROR($EW2*$EX2*$H2*(1/1000000000)*1000*31536000,0)</f>
        <v>0</v>
      </c>
      <c r="FC2" s="99">
        <f>IFERROR(VLOOKUP($EU2,SubstancesW!$B$5:$T$204,SubstancesW!$P$4,FALSE),0)</f>
        <v>0</v>
      </c>
      <c r="FD2" s="128"/>
      <c r="FE2" s="130"/>
      <c r="FF2" s="132"/>
      <c r="FG2" s="131"/>
      <c r="FH2" s="128"/>
      <c r="FI2" s="131"/>
      <c r="FJ2" s="133"/>
      <c r="FK2" s="128"/>
      <c r="FL2" s="100">
        <f>IFERROR(_xlfn.SINGLE(#REF!)*_xlfn.SINGLE(#REF!)*_xlfn.SINGLE(#REF!)*(1/1000000000)*1000*31536000,0)</f>
        <v>0</v>
      </c>
      <c r="FM2" s="100">
        <f>IFERROR(VLOOKUP($FE2,SubstancesW!$B$5:$T$204,SubstancesW!$P$4,FALSE),0)</f>
        <v>0</v>
      </c>
      <c r="FN2" s="128"/>
      <c r="FO2" s="130"/>
      <c r="FP2" s="132"/>
      <c r="FQ2" s="131"/>
      <c r="FR2" s="128"/>
      <c r="FS2" s="128"/>
      <c r="FT2" s="128"/>
      <c r="FU2" s="128"/>
      <c r="FV2" s="100">
        <f>IFERROR($FQ2*$FR2*$H2*(1/1000000000)*1000*31536000,0)</f>
        <v>0</v>
      </c>
      <c r="FW2" s="100">
        <f>IFERROR(VLOOKUP($FO2,SubstancesW!$B$5:$T$204,SubstancesW!$P$4,FALSE),0)</f>
        <v>0</v>
      </c>
      <c r="FX2" s="128"/>
      <c r="FY2" s="130"/>
      <c r="FZ2" s="132"/>
      <c r="GA2" s="131"/>
      <c r="GB2" s="128"/>
      <c r="GC2" s="128"/>
      <c r="GD2" s="128"/>
      <c r="GE2" s="128"/>
      <c r="GF2" s="100">
        <f>IFERROR($GA2*$GB2*$H2*(1/1000000000)*1000*31536000,0)</f>
        <v>0</v>
      </c>
      <c r="GG2" s="100">
        <f>IFERROR(VLOOKUP($FY2,SubstancesW!$B$5:$T$204,SubstancesW!$P$4,FALSE),0)</f>
        <v>0</v>
      </c>
      <c r="GH2" s="128"/>
      <c r="GI2" s="130"/>
      <c r="GJ2" s="132"/>
      <c r="GK2" s="131"/>
      <c r="GL2" s="128"/>
      <c r="GM2" s="128"/>
      <c r="GN2" s="128"/>
      <c r="GO2" s="128"/>
      <c r="GP2" s="100">
        <f>IFERROR($GK2*$GL2*$H2*(1/1000000000)*1000*31536000,0)</f>
        <v>0</v>
      </c>
      <c r="GQ2" s="100">
        <f>IFERROR(VLOOKUP($GI2,SubstancesW!$B$5:$T$204,SubstancesW!$P$4,FALSE),0)</f>
        <v>0</v>
      </c>
      <c r="GR2" s="128"/>
      <c r="GS2" s="130"/>
      <c r="GT2" s="132"/>
      <c r="GU2" s="131"/>
      <c r="GV2" s="128"/>
      <c r="GW2" s="128"/>
      <c r="GX2" s="128"/>
      <c r="GY2" s="128"/>
      <c r="GZ2" s="100">
        <f>IFERROR($GU2*$GV2*$H2*(1/1000000000)*1000*31536000,0)</f>
        <v>0</v>
      </c>
      <c r="HA2" s="100">
        <f>IFERROR(VLOOKUP($GS2,SubstancesW!$B$5:$T$204,SubstancesW!$P$4,FALSE),0)</f>
        <v>0</v>
      </c>
      <c r="HB2" s="128"/>
      <c r="HC2" s="130"/>
      <c r="HD2" s="132"/>
      <c r="HE2" s="131"/>
      <c r="HF2" s="128"/>
      <c r="HG2" s="128"/>
      <c r="HH2" s="128"/>
      <c r="HI2" s="128"/>
      <c r="HJ2" s="100">
        <f>IFERROR($HE2*$HF2*$H2*(1/1000000000)*1000*31536000,0)</f>
        <v>0</v>
      </c>
      <c r="HK2" s="100">
        <f>IFERROR(VLOOKUP($HC2,SubstancesW!$B$5:$T$204,SubstancesW!$P$4,FALSE),0)</f>
        <v>0</v>
      </c>
      <c r="HL2" s="128"/>
      <c r="HM2" s="130"/>
      <c r="HN2" s="132"/>
      <c r="HO2" s="131"/>
      <c r="HP2" s="128"/>
      <c r="HQ2" s="128"/>
      <c r="HR2" s="128"/>
      <c r="HS2" s="128"/>
      <c r="HT2" s="100">
        <f>IFERROR($HO2*$HP2*$H2*(1/1000000000)*1000*31536000,0)</f>
        <v>0</v>
      </c>
      <c r="HU2" s="100">
        <f>IFERROR(VLOOKUP($HM2,SubstancesW!$B$5:$T$204,SubstancesW!$P$4,FALSE),0)</f>
        <v>0</v>
      </c>
      <c r="HV2" s="128"/>
      <c r="HW2" s="130"/>
      <c r="HX2" s="132"/>
      <c r="HY2" s="131"/>
      <c r="HZ2" s="128"/>
      <c r="IA2" s="128"/>
      <c r="IB2" s="128"/>
      <c r="IC2" s="128"/>
      <c r="ID2" s="100">
        <f>IFERROR($HY2*$HZ2*$H2*(1/1000000000)*1000*31536000,0)</f>
        <v>0</v>
      </c>
      <c r="IE2" s="100">
        <f>IFERROR(VLOOKUP($HW2,SubstancesW!$B$5:$T$204,SubstancesW!$P$4,FALSE),0)</f>
        <v>0</v>
      </c>
      <c r="IF2" s="128"/>
      <c r="IG2" s="130"/>
      <c r="IH2" s="132"/>
      <c r="II2" s="131"/>
      <c r="IJ2" s="128"/>
      <c r="IK2" s="128"/>
      <c r="IL2" s="128"/>
      <c r="IM2" s="128"/>
      <c r="IN2" s="100">
        <f>IFERROR($II2*$IJ2*$H2*(1/1000000000)*1000*31536000,0)</f>
        <v>0</v>
      </c>
      <c r="IO2" s="100">
        <f>IFERROR(VLOOKUP($IG2,SubstancesW!$B$5:$T$204,SubstancesW!$P$4,FALSE),0)</f>
        <v>0</v>
      </c>
      <c r="IP2" s="128"/>
      <c r="IQ2" s="130"/>
      <c r="IR2" s="131"/>
      <c r="IS2" s="131"/>
      <c r="IT2" s="128"/>
      <c r="IU2" s="128"/>
      <c r="IV2" s="128"/>
      <c r="IW2" s="128"/>
      <c r="IX2" s="100">
        <f>IFERROR($IS2*$IT2*$H2*(1/1000000000)*1000*31536000,0)</f>
        <v>0</v>
      </c>
      <c r="IY2" s="100">
        <f>IFERROR(VLOOKUP($IQ2,SubstancesW!$B$5:$T$204,SubstancesW!$P$4,FALSE),0)</f>
        <v>0</v>
      </c>
      <c r="IZ2" s="128"/>
      <c r="JA2" s="130"/>
      <c r="JB2" s="132"/>
      <c r="JC2" s="131"/>
      <c r="JD2" s="128"/>
      <c r="JE2" s="128"/>
      <c r="JF2" s="128"/>
      <c r="JG2" s="128"/>
      <c r="JH2" s="100">
        <f>IFERROR($JC2*$JD2*$H2*(1/1000000000)*1000*31536000,0)</f>
        <v>0</v>
      </c>
      <c r="JI2" s="100">
        <f>IFERROR(VLOOKUP($JA2,SubstancesW!$B$5:$T$204,SubstancesW!$P$4,FALSE),0)</f>
        <v>0</v>
      </c>
      <c r="JJ2" s="128"/>
      <c r="JK2" s="130"/>
      <c r="JL2" s="132"/>
      <c r="JM2" s="131"/>
      <c r="JN2" s="128"/>
      <c r="JO2" s="128"/>
      <c r="JP2" s="128"/>
      <c r="JQ2" s="128"/>
      <c r="JR2" s="100">
        <f>IFERROR($JM2*$JN2*$H2*(1/1000000000)*1000*31536000,0)</f>
        <v>0</v>
      </c>
      <c r="JS2" s="100">
        <f>IFERROR(VLOOKUP($JK2,SubstancesW!$B$5:$T$204,SubstancesW!$P$4,FALSE),0)</f>
        <v>0</v>
      </c>
      <c r="JT2" s="128"/>
      <c r="JU2" s="130"/>
      <c r="JV2" s="132"/>
      <c r="JW2" s="131"/>
      <c r="JX2" s="128"/>
      <c r="JY2" s="128"/>
      <c r="JZ2" s="128"/>
      <c r="KA2" s="128"/>
      <c r="KB2" s="100">
        <f>IFERROR($JW2*$JX2*$H2*(1/1000000000)*1000*31536000,0)</f>
        <v>0</v>
      </c>
      <c r="KC2" s="100">
        <f>IFERROR(VLOOKUP($JU2,SubstancesW!$B$5:$T$204,SubstancesW!$P$4,FALSE),0)</f>
        <v>0</v>
      </c>
      <c r="KD2" s="128"/>
      <c r="KE2" s="130"/>
      <c r="KF2" s="132"/>
      <c r="KG2" s="131"/>
      <c r="KH2" s="128"/>
      <c r="KI2" s="128"/>
      <c r="KJ2" s="128"/>
      <c r="KK2" s="128"/>
      <c r="KL2" s="100">
        <f>IFERROR($KG2*$KH2*$H2*(1/1000000000)*1000*31536000,0)</f>
        <v>0</v>
      </c>
      <c r="KM2" s="100">
        <f>IFERROR(VLOOKUP($KE2,SubstancesW!$B$5:$T$204,SubstancesW!$P$4,FALSE),0)</f>
        <v>0</v>
      </c>
      <c r="KN2" s="128"/>
      <c r="KO2" s="130"/>
      <c r="KP2" s="132"/>
      <c r="KQ2" s="131"/>
      <c r="KR2" s="128"/>
      <c r="KS2" s="128"/>
      <c r="KT2" s="128"/>
      <c r="KU2" s="128"/>
      <c r="KV2" s="100">
        <f>IFERROR($KQ2*$KR2*$H2*(1/1000000000)*1000*31536000,0)</f>
        <v>0</v>
      </c>
      <c r="KW2" s="100">
        <f>IFERROR(VLOOKUP($KO2,SubstancesW!$B$5:$T$204,SubstancesW!$P$4,FALSE),0)</f>
        <v>0</v>
      </c>
      <c r="KX2" s="134"/>
    </row>
    <row r="3" spans="1:16383" s="27" customFormat="1">
      <c r="A3" s="412" t="s">
        <v>35</v>
      </c>
      <c r="B3" s="101"/>
      <c r="C3" s="102"/>
      <c r="Q3" s="104" t="s">
        <v>36</v>
      </c>
      <c r="R3" s="105"/>
      <c r="S3" s="105"/>
      <c r="T3" s="106"/>
      <c r="U3" s="103"/>
      <c r="AD3" s="106"/>
      <c r="AN3" s="106"/>
      <c r="AX3" s="106"/>
      <c r="BH3" s="106"/>
      <c r="BR3" s="106"/>
      <c r="CB3" s="106"/>
      <c r="CL3" s="106"/>
      <c r="CM3" s="103"/>
      <c r="CV3" s="106"/>
      <c r="DF3" s="106"/>
      <c r="DP3" s="106"/>
      <c r="DZ3" s="106"/>
      <c r="EJ3" s="106"/>
      <c r="ET3" s="106"/>
      <c r="FD3" s="106"/>
      <c r="FN3" s="106"/>
      <c r="FX3" s="106"/>
      <c r="FY3" s="103"/>
      <c r="GH3" s="106"/>
      <c r="GR3" s="106"/>
      <c r="HB3" s="106"/>
      <c r="HL3" s="106"/>
      <c r="HV3" s="106"/>
      <c r="IF3" s="106"/>
      <c r="IP3" s="106"/>
      <c r="IZ3" s="106"/>
      <c r="JJ3" s="106"/>
      <c r="JK3" s="103"/>
      <c r="JT3" s="106"/>
      <c r="KE3" s="103"/>
      <c r="KN3" s="106"/>
      <c r="KX3" s="106"/>
    </row>
    <row r="4" spans="1:16383" s="109" customFormat="1" ht="18.75" customHeight="1">
      <c r="A4" s="107"/>
      <c r="B4" s="108"/>
      <c r="T4" s="111"/>
      <c r="U4" s="110"/>
      <c r="AD4" s="111"/>
      <c r="AN4" s="111"/>
      <c r="AX4" s="111"/>
      <c r="BH4" s="111"/>
      <c r="BR4" s="111"/>
      <c r="CB4" s="111"/>
      <c r="CL4" s="111"/>
      <c r="CM4" s="110"/>
      <c r="CV4" s="111"/>
      <c r="DF4" s="111"/>
      <c r="DP4" s="111"/>
      <c r="DZ4" s="111"/>
      <c r="EJ4" s="111"/>
      <c r="ET4" s="111"/>
      <c r="FD4" s="111"/>
      <c r="FN4" s="111"/>
      <c r="FX4" s="111"/>
      <c r="FY4" s="110"/>
      <c r="GH4" s="111"/>
      <c r="GR4" s="111"/>
      <c r="HB4" s="111"/>
      <c r="HL4" s="111"/>
      <c r="HV4" s="111"/>
      <c r="IF4" s="111"/>
      <c r="IP4" s="111"/>
      <c r="IZ4" s="111"/>
      <c r="JJ4" s="111"/>
      <c r="JK4" s="110"/>
      <c r="JT4" s="111"/>
      <c r="KE4" s="110"/>
      <c r="KN4" s="111"/>
      <c r="KX4" s="111"/>
    </row>
    <row r="5" spans="1:16383" s="27" customFormat="1">
      <c r="A5" s="97"/>
      <c r="T5" s="106"/>
      <c r="U5" s="103"/>
      <c r="AD5" s="106"/>
      <c r="AN5" s="106"/>
      <c r="AX5" s="106"/>
      <c r="BH5" s="106"/>
      <c r="BR5" s="106"/>
      <c r="CB5" s="106"/>
      <c r="CL5" s="106"/>
      <c r="CM5" s="103"/>
      <c r="CV5" s="106"/>
      <c r="DF5" s="106"/>
      <c r="DP5" s="106"/>
      <c r="DZ5" s="106"/>
      <c r="EJ5" s="106"/>
      <c r="ET5" s="106"/>
      <c r="FD5" s="106"/>
      <c r="FN5" s="106"/>
      <c r="FX5" s="106"/>
      <c r="FY5" s="103"/>
      <c r="GH5" s="106"/>
      <c r="GR5" s="106"/>
      <c r="HB5" s="106"/>
      <c r="HL5" s="106"/>
      <c r="HV5" s="106"/>
      <c r="IF5" s="106"/>
      <c r="IP5" s="106"/>
      <c r="IZ5" s="106"/>
      <c r="JJ5" s="106"/>
      <c r="JK5" s="103"/>
      <c r="JT5" s="106"/>
      <c r="KE5" s="103"/>
      <c r="KN5" s="106"/>
      <c r="KX5" s="106"/>
    </row>
    <row r="6" spans="1:16383" s="27" customFormat="1">
      <c r="A6" s="97"/>
      <c r="K6" s="97" t="e">
        <f>VLOOKUP("W3", B7:K7,8,0)</f>
        <v>#N/A</v>
      </c>
      <c r="Q6" s="106"/>
      <c r="R6" s="103"/>
      <c r="AA6" s="106"/>
      <c r="AK6" s="106"/>
      <c r="AU6" s="106"/>
      <c r="BE6" s="106"/>
      <c r="BO6" s="106"/>
      <c r="BY6" s="106"/>
      <c r="CI6" s="106"/>
      <c r="CJ6" s="103"/>
      <c r="CS6" s="106"/>
      <c r="DC6" s="106"/>
      <c r="DM6" s="106"/>
      <c r="DW6" s="106"/>
      <c r="EG6" s="106"/>
      <c r="EQ6" s="106"/>
      <c r="FA6" s="106"/>
      <c r="FK6" s="106"/>
      <c r="FU6" s="106"/>
      <c r="FV6" s="103"/>
      <c r="GE6" s="106"/>
      <c r="GO6" s="106"/>
      <c r="GY6" s="106"/>
      <c r="HI6" s="106"/>
      <c r="HS6" s="106"/>
      <c r="IC6" s="106"/>
      <c r="IM6" s="106"/>
      <c r="IW6" s="106"/>
      <c r="JG6" s="106"/>
      <c r="JH6" s="103"/>
      <c r="JQ6" s="106"/>
      <c r="KB6" s="103"/>
      <c r="KK6" s="106"/>
      <c r="KU6" s="106"/>
    </row>
    <row r="7" spans="1:16383" ht="30" customHeight="1">
      <c r="A7" s="113">
        <f ca="1">COUNTIF(B7:SubstanceTopRow1,"&lt;&gt;"&amp;"")-3</f>
        <v>0</v>
      </c>
      <c r="B7" s="284" t="s">
        <v>37</v>
      </c>
      <c r="C7" s="285" t="s">
        <v>38</v>
      </c>
      <c r="D7" s="284" t="s">
        <v>30</v>
      </c>
      <c r="E7" s="284" t="s">
        <v>39</v>
      </c>
      <c r="F7" s="284" t="s">
        <v>40</v>
      </c>
      <c r="G7" s="284" t="s">
        <v>41</v>
      </c>
      <c r="H7" s="284" t="s">
        <v>42</v>
      </c>
      <c r="I7" s="284" t="s">
        <v>43</v>
      </c>
      <c r="J7" s="284" t="s">
        <v>44</v>
      </c>
      <c r="K7" s="287" t="s">
        <v>45</v>
      </c>
      <c r="L7" s="27"/>
      <c r="M7" s="27"/>
      <c r="N7" s="27"/>
      <c r="O7" s="27"/>
      <c r="P7" s="27"/>
      <c r="Q7" s="27"/>
      <c r="R7" s="27"/>
      <c r="S7" s="27"/>
      <c r="T7" s="27"/>
      <c r="U7" s="27"/>
      <c r="V7" s="27"/>
      <c r="W7" s="27"/>
      <c r="X7" s="27"/>
      <c r="Y7" s="27"/>
      <c r="Z7" s="27"/>
      <c r="AA7" s="27"/>
      <c r="AB7" s="27"/>
      <c r="AC7" s="27"/>
      <c r="AD7" s="27"/>
      <c r="AE7" s="27"/>
      <c r="AF7" s="27"/>
      <c r="AG7" s="27"/>
      <c r="AH7" s="27"/>
      <c r="AI7" s="27"/>
      <c r="AJ7" s="27"/>
      <c r="AK7" s="27"/>
      <c r="AL7" s="27"/>
      <c r="AM7" s="27"/>
      <c r="AN7" s="27"/>
      <c r="AO7" s="27"/>
      <c r="AP7" s="27"/>
      <c r="AQ7" s="27"/>
      <c r="AR7" s="27"/>
      <c r="AS7" s="27"/>
      <c r="AT7" s="27"/>
      <c r="AU7" s="27"/>
      <c r="AV7" s="27"/>
      <c r="AW7" s="27"/>
      <c r="AX7" s="27"/>
      <c r="AY7" s="27"/>
      <c r="AZ7" s="27"/>
      <c r="BA7" s="27"/>
      <c r="BB7" s="27"/>
      <c r="BC7" s="27"/>
      <c r="BD7" s="27"/>
      <c r="BE7" s="27"/>
      <c r="BF7" s="27"/>
      <c r="BG7" s="27"/>
      <c r="BH7" s="27"/>
      <c r="BI7" s="27"/>
      <c r="BJ7" s="27"/>
      <c r="BK7" s="27"/>
      <c r="BL7" s="27"/>
      <c r="BM7" s="27"/>
      <c r="BN7" s="27"/>
      <c r="BO7" s="27"/>
      <c r="BP7" s="27"/>
      <c r="BQ7" s="27"/>
      <c r="BR7" s="27"/>
      <c r="BS7" s="27"/>
      <c r="BT7" s="27"/>
      <c r="BU7" s="27"/>
      <c r="BV7" s="27"/>
      <c r="BW7" s="27"/>
      <c r="BX7" s="27"/>
      <c r="BY7" s="27"/>
      <c r="BZ7" s="27"/>
      <c r="CA7" s="27"/>
      <c r="CB7" s="27"/>
      <c r="CC7" s="27"/>
      <c r="CD7" s="27"/>
      <c r="CE7" s="27"/>
      <c r="CF7" s="27"/>
      <c r="CG7" s="27"/>
      <c r="CH7" s="27"/>
      <c r="CI7" s="27"/>
      <c r="CJ7" s="27"/>
      <c r="CK7" s="27"/>
      <c r="CL7" s="27"/>
      <c r="CM7" s="27"/>
      <c r="CN7" s="27"/>
      <c r="CO7" s="27"/>
      <c r="CP7" s="27"/>
      <c r="CQ7" s="27"/>
      <c r="CR7" s="27"/>
      <c r="CS7" s="27"/>
      <c r="CT7" s="27"/>
      <c r="CU7" s="27"/>
      <c r="CV7" s="27"/>
      <c r="CW7" s="27"/>
      <c r="CX7" s="27"/>
      <c r="CY7" s="27"/>
      <c r="CZ7" s="27"/>
      <c r="DA7" s="27"/>
      <c r="DB7" s="27"/>
      <c r="DC7" s="27"/>
      <c r="DD7" s="27"/>
      <c r="DE7" s="27"/>
      <c r="DF7" s="27"/>
      <c r="DG7" s="27"/>
      <c r="DH7" s="27"/>
      <c r="DI7" s="27"/>
      <c r="DJ7" s="27"/>
      <c r="DK7" s="27"/>
      <c r="DL7" s="27"/>
      <c r="DM7" s="27"/>
      <c r="DN7" s="27"/>
      <c r="DO7" s="27"/>
      <c r="DP7" s="27"/>
      <c r="DQ7" s="27"/>
      <c r="DR7" s="27"/>
      <c r="DS7" s="27"/>
      <c r="DT7" s="27"/>
      <c r="DU7" s="27"/>
      <c r="DV7" s="27"/>
      <c r="DW7" s="27"/>
      <c r="DX7" s="27"/>
      <c r="DY7" s="27"/>
      <c r="DZ7" s="27"/>
      <c r="EA7" s="27"/>
      <c r="EB7" s="27"/>
      <c r="EC7" s="27"/>
      <c r="ED7" s="27"/>
      <c r="EE7" s="27"/>
      <c r="EF7" s="27"/>
      <c r="EG7" s="27"/>
      <c r="EH7" s="27"/>
      <c r="EI7" s="27"/>
      <c r="EJ7" s="27"/>
      <c r="EK7" s="27"/>
      <c r="EL7" s="27"/>
      <c r="EM7" s="27"/>
      <c r="EN7" s="27"/>
      <c r="EO7" s="27"/>
      <c r="EP7" s="27"/>
      <c r="EQ7" s="27"/>
      <c r="ER7" s="27"/>
      <c r="ES7" s="27"/>
      <c r="ET7" s="27"/>
      <c r="EU7" s="27"/>
      <c r="EV7" s="27"/>
      <c r="EW7" s="27"/>
      <c r="EX7" s="27"/>
      <c r="EY7" s="27"/>
      <c r="EZ7" s="27"/>
      <c r="FA7" s="27"/>
      <c r="FB7" s="27"/>
      <c r="FC7" s="27"/>
      <c r="FD7" s="27"/>
      <c r="FE7" s="27"/>
      <c r="FF7" s="27"/>
      <c r="FG7" s="27"/>
      <c r="FH7" s="27"/>
      <c r="FI7" s="27"/>
      <c r="FJ7" s="27"/>
      <c r="FK7" s="27"/>
      <c r="FL7" s="27"/>
      <c r="FM7" s="27"/>
      <c r="FN7" s="27"/>
      <c r="FO7" s="27"/>
      <c r="FP7" s="27"/>
      <c r="FQ7" s="27"/>
      <c r="FR7" s="27"/>
      <c r="FS7" s="27"/>
      <c r="FT7" s="27"/>
      <c r="FU7" s="27"/>
      <c r="FV7" s="27"/>
      <c r="FW7" s="27"/>
      <c r="FX7" s="27"/>
      <c r="FY7" s="27"/>
      <c r="FZ7" s="27"/>
      <c r="GA7" s="27"/>
      <c r="GB7" s="27"/>
      <c r="GC7" s="27"/>
      <c r="GD7" s="27"/>
      <c r="GE7" s="27"/>
      <c r="GF7" s="27"/>
      <c r="GG7" s="27"/>
      <c r="GH7" s="27"/>
      <c r="GI7" s="27"/>
      <c r="GJ7" s="27"/>
      <c r="GK7" s="27"/>
      <c r="GL7" s="27"/>
      <c r="GM7" s="27"/>
      <c r="GN7" s="27"/>
      <c r="GO7" s="27"/>
      <c r="GP7" s="27"/>
      <c r="GQ7" s="27"/>
      <c r="GR7" s="27"/>
      <c r="GS7" s="27"/>
      <c r="GT7" s="27"/>
      <c r="GU7" s="27"/>
      <c r="GV7" s="27"/>
      <c r="GW7" s="27"/>
      <c r="GX7" s="27"/>
      <c r="GY7" s="27"/>
      <c r="GZ7" s="27"/>
      <c r="HA7" s="27"/>
      <c r="HB7" s="27"/>
      <c r="HC7" s="27"/>
      <c r="HD7" s="27"/>
      <c r="HE7" s="27"/>
      <c r="HF7" s="27"/>
      <c r="HG7" s="27"/>
      <c r="HH7" s="27"/>
      <c r="HI7" s="27"/>
      <c r="HJ7" s="27"/>
      <c r="HK7" s="27"/>
      <c r="HL7" s="27"/>
      <c r="HM7" s="27"/>
      <c r="HN7" s="27"/>
      <c r="HO7" s="27"/>
      <c r="HP7" s="27"/>
      <c r="HQ7" s="27"/>
      <c r="HR7" s="27"/>
      <c r="HS7" s="27"/>
      <c r="HT7" s="27"/>
      <c r="HU7" s="27"/>
      <c r="HV7" s="27"/>
      <c r="HW7" s="27"/>
      <c r="HX7" s="27"/>
      <c r="HY7" s="27"/>
      <c r="HZ7" s="27"/>
      <c r="IA7" s="27"/>
      <c r="IB7" s="27"/>
      <c r="IC7" s="27"/>
      <c r="ID7" s="27"/>
      <c r="IE7" s="27"/>
      <c r="IF7" s="27"/>
      <c r="IG7" s="27"/>
      <c r="IH7" s="27"/>
      <c r="II7" s="27"/>
      <c r="IJ7" s="27"/>
      <c r="IK7" s="27"/>
      <c r="IL7" s="27"/>
      <c r="IM7" s="27"/>
      <c r="IN7" s="27"/>
      <c r="IO7" s="27"/>
      <c r="IP7" s="27"/>
      <c r="IQ7" s="27"/>
      <c r="IR7" s="27"/>
      <c r="IS7" s="27"/>
      <c r="IT7" s="27"/>
      <c r="IU7" s="27"/>
      <c r="IV7" s="27"/>
      <c r="IW7" s="27"/>
      <c r="IX7" s="27"/>
      <c r="IY7" s="27"/>
      <c r="IZ7" s="27"/>
      <c r="JA7" s="27"/>
      <c r="JB7" s="27"/>
      <c r="JC7" s="27"/>
      <c r="JD7" s="27"/>
      <c r="JE7" s="27"/>
      <c r="JF7" s="27"/>
      <c r="JG7" s="27"/>
      <c r="JH7" s="27"/>
      <c r="JI7" s="27"/>
      <c r="JJ7" s="27"/>
      <c r="JK7" s="27"/>
      <c r="JL7" s="27"/>
      <c r="JM7" s="27"/>
      <c r="JN7" s="27"/>
      <c r="JO7" s="27"/>
      <c r="JP7" s="27"/>
      <c r="JQ7" s="27"/>
      <c r="JR7" s="27"/>
      <c r="JS7" s="27"/>
      <c r="JT7" s="27"/>
      <c r="JU7" s="27"/>
      <c r="JV7" s="27"/>
      <c r="JW7" s="27"/>
      <c r="JX7" s="27"/>
      <c r="JY7" s="27"/>
      <c r="JZ7" s="27"/>
      <c r="KA7" s="27"/>
      <c r="KB7" s="27"/>
      <c r="KC7" s="27"/>
      <c r="KD7" s="27"/>
      <c r="KE7" s="27"/>
      <c r="KF7" s="27"/>
      <c r="KG7" s="27"/>
      <c r="KH7" s="27"/>
      <c r="KI7" s="27"/>
      <c r="KJ7" s="27"/>
      <c r="KK7" s="27"/>
      <c r="KL7" s="27"/>
      <c r="KM7" s="27"/>
      <c r="KN7" s="27"/>
      <c r="KO7" s="27"/>
      <c r="KP7" s="27"/>
      <c r="KQ7" s="27"/>
      <c r="KR7" s="27"/>
      <c r="KS7" s="27"/>
      <c r="KT7" s="27"/>
      <c r="KU7" s="27"/>
      <c r="KV7" s="113"/>
      <c r="KW7" s="27"/>
      <c r="KX7" s="27"/>
      <c r="KY7" s="27"/>
      <c r="KZ7" s="27"/>
      <c r="LA7" s="27"/>
      <c r="LB7" s="27"/>
      <c r="LC7" s="27"/>
      <c r="LD7" s="27"/>
      <c r="LE7" s="27"/>
      <c r="LF7" s="27"/>
      <c r="LG7" s="27"/>
      <c r="LH7" s="27"/>
      <c r="LI7" s="27"/>
      <c r="LJ7" s="27"/>
      <c r="LK7" s="27"/>
      <c r="LL7" s="27"/>
      <c r="LM7" s="27"/>
      <c r="LN7" s="27"/>
      <c r="LO7" s="27"/>
      <c r="LP7" s="27"/>
      <c r="LQ7" s="27"/>
      <c r="LR7" s="27"/>
      <c r="LS7" s="27"/>
      <c r="LT7" s="27"/>
      <c r="LU7" s="27"/>
      <c r="LV7" s="27"/>
      <c r="LW7" s="27"/>
      <c r="LX7" s="27"/>
      <c r="LY7" s="27"/>
      <c r="LZ7" s="27"/>
      <c r="MA7" s="27"/>
      <c r="MB7" s="27"/>
      <c r="MC7" s="27"/>
      <c r="MD7" s="27"/>
      <c r="ME7" s="27"/>
      <c r="MF7" s="27"/>
      <c r="MG7" s="27"/>
      <c r="MH7" s="27"/>
      <c r="MI7" s="27"/>
      <c r="MJ7" s="27"/>
      <c r="MK7" s="27"/>
      <c r="ML7" s="27"/>
      <c r="MM7" s="27"/>
      <c r="MN7" s="27"/>
      <c r="MO7" s="27"/>
      <c r="MP7" s="27"/>
      <c r="MQ7" s="27"/>
      <c r="MR7" s="27"/>
    </row>
    <row r="8" spans="1:16383">
      <c r="A8" s="113"/>
      <c r="B8" s="27"/>
      <c r="C8" s="27"/>
      <c r="D8" s="27"/>
      <c r="E8" s="27"/>
      <c r="F8" s="27"/>
      <c r="G8" s="27"/>
      <c r="H8" s="27"/>
      <c r="I8" s="27"/>
      <c r="J8" s="27"/>
      <c r="K8" s="27"/>
      <c r="L8" s="27"/>
      <c r="M8" s="27"/>
      <c r="N8" s="27"/>
      <c r="O8" s="27"/>
      <c r="P8" s="27"/>
      <c r="Q8" s="27"/>
      <c r="R8" s="27"/>
      <c r="S8" s="27"/>
      <c r="T8" s="27"/>
      <c r="U8" s="27"/>
      <c r="V8" s="27"/>
      <c r="W8" s="27"/>
      <c r="X8" s="27"/>
      <c r="Y8" s="27"/>
      <c r="Z8" s="27"/>
      <c r="AA8" s="27"/>
      <c r="AB8" s="27"/>
      <c r="AC8" s="27"/>
      <c r="AD8" s="27"/>
      <c r="AE8" s="27"/>
      <c r="AF8" s="27"/>
      <c r="AG8" s="27"/>
      <c r="AH8" s="27"/>
      <c r="AI8" s="27"/>
      <c r="AJ8" s="27"/>
      <c r="AK8" s="27"/>
      <c r="AL8" s="27"/>
      <c r="AM8" s="27"/>
      <c r="AN8" s="27"/>
      <c r="AO8" s="27"/>
      <c r="AP8" s="27"/>
      <c r="AQ8" s="27"/>
      <c r="AR8" s="27"/>
      <c r="AS8" s="27"/>
      <c r="AT8" s="27"/>
      <c r="AU8" s="27"/>
      <c r="AV8" s="27"/>
      <c r="AW8" s="27"/>
      <c r="AX8" s="27"/>
      <c r="AY8" s="27"/>
      <c r="AZ8" s="27"/>
      <c r="BA8" s="27"/>
      <c r="BB8" s="27"/>
      <c r="BC8" s="27"/>
      <c r="BD8" s="27"/>
      <c r="BE8" s="27"/>
      <c r="BF8" s="27"/>
      <c r="BG8" s="27"/>
      <c r="BH8" s="27"/>
      <c r="BI8" s="27"/>
      <c r="BJ8" s="27"/>
      <c r="BK8" s="27"/>
      <c r="BL8" s="27"/>
      <c r="BM8" s="27"/>
      <c r="BN8" s="27"/>
      <c r="BO8" s="27"/>
      <c r="BP8" s="27"/>
      <c r="BQ8" s="27"/>
      <c r="BR8" s="27"/>
      <c r="BS8" s="27"/>
      <c r="BT8" s="27"/>
      <c r="BU8" s="27"/>
      <c r="BV8" s="27"/>
      <c r="BW8" s="27"/>
      <c r="BX8" s="27"/>
      <c r="BY8" s="27"/>
      <c r="BZ8" s="27"/>
      <c r="CA8" s="27"/>
      <c r="CB8" s="27"/>
      <c r="CC8" s="27"/>
      <c r="CD8" s="27"/>
      <c r="CE8" s="27"/>
      <c r="CF8" s="27"/>
      <c r="CG8" s="27"/>
      <c r="CH8" s="27"/>
      <c r="CI8" s="27"/>
      <c r="CJ8" s="27"/>
      <c r="CK8" s="27"/>
      <c r="CL8" s="27"/>
      <c r="CM8" s="27"/>
      <c r="CN8" s="27"/>
      <c r="CO8" s="27"/>
      <c r="CP8" s="27"/>
      <c r="CQ8" s="27"/>
      <c r="CR8" s="27"/>
      <c r="CS8" s="27"/>
      <c r="CT8" s="27"/>
      <c r="CU8" s="27"/>
      <c r="CV8" s="27"/>
      <c r="CW8" s="27"/>
      <c r="CX8" s="27"/>
      <c r="CY8" s="27"/>
      <c r="CZ8" s="27"/>
      <c r="DA8" s="27"/>
      <c r="DB8" s="27"/>
      <c r="DC8" s="27"/>
      <c r="DD8" s="27"/>
      <c r="DE8" s="27"/>
      <c r="DF8" s="27"/>
      <c r="DG8" s="27"/>
      <c r="DH8" s="27"/>
      <c r="DI8" s="27"/>
      <c r="DJ8" s="27"/>
      <c r="DK8" s="27"/>
      <c r="DL8" s="27"/>
      <c r="DM8" s="27"/>
      <c r="DN8" s="27"/>
      <c r="DO8" s="27"/>
      <c r="DP8" s="27"/>
      <c r="DQ8" s="27"/>
      <c r="DR8" s="27"/>
      <c r="DS8" s="27"/>
      <c r="DT8" s="27"/>
      <c r="DU8" s="27"/>
      <c r="DV8" s="27"/>
      <c r="DW8" s="27"/>
      <c r="DX8" s="27"/>
      <c r="DY8" s="27"/>
      <c r="DZ8" s="27"/>
      <c r="EA8" s="27"/>
      <c r="EB8" s="27"/>
      <c r="EC8" s="27"/>
      <c r="ED8" s="27"/>
      <c r="EE8" s="27"/>
      <c r="EF8" s="27"/>
      <c r="EG8" s="27"/>
      <c r="EH8" s="27"/>
      <c r="EI8" s="27"/>
      <c r="EJ8" s="27"/>
      <c r="EK8" s="27"/>
      <c r="EL8" s="27"/>
      <c r="EM8" s="27"/>
      <c r="EN8" s="27"/>
      <c r="EO8" s="27"/>
      <c r="EP8" s="27"/>
      <c r="EQ8" s="27"/>
      <c r="ER8" s="27"/>
      <c r="ES8" s="27"/>
      <c r="ET8" s="27"/>
      <c r="EU8" s="27"/>
      <c r="EV8" s="27"/>
      <c r="EW8" s="27"/>
      <c r="EX8" s="27"/>
      <c r="EY8" s="27"/>
      <c r="EZ8" s="27"/>
      <c r="FA8" s="27"/>
      <c r="FB8" s="27"/>
      <c r="FC8" s="27"/>
      <c r="FD8" s="27"/>
      <c r="FE8" s="27"/>
      <c r="FF8" s="27"/>
      <c r="FG8" s="27"/>
      <c r="FH8" s="27"/>
      <c r="FI8" s="27"/>
      <c r="FJ8" s="27"/>
      <c r="FK8" s="27"/>
      <c r="FL8" s="27"/>
      <c r="FM8" s="27"/>
      <c r="FN8" s="27"/>
      <c r="FO8" s="27"/>
      <c r="FP8" s="27"/>
      <c r="FQ8" s="27"/>
      <c r="FR8" s="27"/>
      <c r="FS8" s="27"/>
      <c r="FT8" s="27"/>
      <c r="FU8" s="27"/>
      <c r="FV8" s="27"/>
      <c r="FW8" s="27"/>
      <c r="FX8" s="27"/>
      <c r="FY8" s="27"/>
      <c r="FZ8" s="27"/>
      <c r="GA8" s="27"/>
      <c r="GB8" s="27"/>
      <c r="GC8" s="27"/>
      <c r="GD8" s="27"/>
      <c r="GE8" s="27"/>
      <c r="GF8" s="27"/>
      <c r="GG8" s="27"/>
      <c r="GH8" s="27"/>
      <c r="GI8" s="27"/>
      <c r="GJ8" s="27"/>
      <c r="GK8" s="27"/>
      <c r="GL8" s="27"/>
      <c r="GM8" s="27"/>
      <c r="GN8" s="27"/>
      <c r="GO8" s="27"/>
      <c r="GP8" s="27"/>
      <c r="GQ8" s="27"/>
      <c r="GR8" s="27"/>
      <c r="GS8" s="27"/>
      <c r="GT8" s="27"/>
      <c r="GU8" s="27"/>
      <c r="GV8" s="27"/>
      <c r="GW8" s="27"/>
      <c r="GX8" s="27"/>
      <c r="GY8" s="27"/>
      <c r="GZ8" s="27"/>
      <c r="HA8" s="27"/>
      <c r="HB8" s="27"/>
      <c r="HC8" s="27"/>
      <c r="HD8" s="27"/>
      <c r="HE8" s="27"/>
      <c r="HF8" s="27"/>
      <c r="HG8" s="27"/>
      <c r="HH8" s="27"/>
      <c r="HI8" s="27"/>
      <c r="HJ8" s="27"/>
      <c r="HK8" s="27"/>
      <c r="HL8" s="27"/>
      <c r="HM8" s="27"/>
      <c r="HN8" s="27"/>
      <c r="HO8" s="27"/>
      <c r="HP8" s="27"/>
      <c r="HQ8" s="27"/>
      <c r="HR8" s="27"/>
      <c r="HS8" s="27"/>
      <c r="HT8" s="27"/>
      <c r="HU8" s="27"/>
      <c r="HV8" s="27"/>
      <c r="HW8" s="27"/>
      <c r="HX8" s="27"/>
      <c r="HY8" s="27"/>
      <c r="HZ8" s="27"/>
      <c r="IA8" s="27"/>
      <c r="IB8" s="27"/>
      <c r="IC8" s="27"/>
      <c r="ID8" s="27"/>
      <c r="IE8" s="27"/>
      <c r="IF8" s="27"/>
      <c r="IG8" s="27"/>
      <c r="IH8" s="27"/>
      <c r="II8" s="27"/>
      <c r="IJ8" s="27"/>
      <c r="IK8" s="27"/>
      <c r="IL8" s="27"/>
      <c r="IM8" s="27"/>
      <c r="IN8" s="27"/>
      <c r="IO8" s="27"/>
      <c r="IP8" s="27"/>
      <c r="IQ8" s="27"/>
      <c r="IR8" s="27"/>
      <c r="IS8" s="27"/>
      <c r="IT8" s="27"/>
      <c r="IU8" s="27"/>
      <c r="IV8" s="27"/>
      <c r="IW8" s="27"/>
      <c r="IX8" s="27"/>
      <c r="IY8" s="27"/>
      <c r="IZ8" s="27"/>
      <c r="JA8" s="27"/>
      <c r="JB8" s="27"/>
      <c r="JC8" s="27"/>
      <c r="JD8" s="27"/>
      <c r="JE8" s="27"/>
      <c r="JF8" s="27"/>
      <c r="JG8" s="27"/>
      <c r="JH8" s="27"/>
      <c r="JI8" s="27"/>
      <c r="JJ8" s="27"/>
      <c r="JK8" s="27"/>
      <c r="JL8" s="27"/>
      <c r="JM8" s="27"/>
      <c r="JN8" s="27"/>
      <c r="JO8" s="27"/>
      <c r="JP8" s="27"/>
      <c r="JQ8" s="27"/>
      <c r="JR8" s="27"/>
      <c r="JS8" s="27"/>
      <c r="JT8" s="27"/>
      <c r="JU8" s="27"/>
      <c r="JV8" s="27"/>
      <c r="JW8" s="27"/>
      <c r="JX8" s="27"/>
      <c r="JY8" s="27"/>
      <c r="JZ8" s="27"/>
      <c r="KA8" s="27"/>
      <c r="KB8" s="27"/>
      <c r="KC8" s="27"/>
      <c r="KD8" s="27"/>
      <c r="KE8" s="27"/>
      <c r="KF8" s="27"/>
      <c r="KG8" s="27"/>
      <c r="KH8" s="27"/>
      <c r="KI8" s="27"/>
      <c r="KJ8" s="27"/>
      <c r="KK8" s="27"/>
      <c r="KL8" s="27"/>
      <c r="KM8" s="27"/>
      <c r="KN8" s="27"/>
      <c r="KO8" s="27"/>
      <c r="KP8" s="27"/>
      <c r="KQ8" s="27"/>
      <c r="KR8" s="27"/>
      <c r="KS8" s="27"/>
      <c r="KT8" s="27"/>
      <c r="KU8" s="27"/>
      <c r="KV8" s="27"/>
      <c r="KW8" s="27"/>
      <c r="KX8" s="27"/>
      <c r="KY8" s="27"/>
      <c r="KZ8" s="27"/>
      <c r="LA8" s="27"/>
      <c r="LB8" s="27"/>
      <c r="LC8" s="27"/>
      <c r="LD8" s="27"/>
      <c r="LE8" s="27"/>
      <c r="LF8" s="27"/>
      <c r="LG8" s="27"/>
      <c r="LH8" s="27"/>
      <c r="LI8" s="27"/>
      <c r="LJ8" s="27"/>
      <c r="LK8" s="27"/>
      <c r="LL8" s="27"/>
      <c r="LM8" s="27"/>
      <c r="LN8" s="27"/>
      <c r="LO8" s="27"/>
      <c r="LP8" s="27"/>
      <c r="LQ8" s="27"/>
      <c r="LR8" s="27"/>
      <c r="LS8" s="27"/>
      <c r="LT8" s="27"/>
      <c r="LU8" s="27"/>
      <c r="LV8" s="27"/>
      <c r="LW8" s="27"/>
      <c r="LX8" s="27"/>
      <c r="LY8" s="27"/>
      <c r="LZ8" s="27"/>
      <c r="MA8" s="27"/>
      <c r="MB8" s="27"/>
      <c r="MC8" s="27"/>
      <c r="MD8" s="27"/>
      <c r="ME8" s="27"/>
      <c r="MF8" s="27"/>
      <c r="MG8" s="27"/>
      <c r="MH8" s="27"/>
      <c r="MI8" s="27"/>
      <c r="MJ8" s="27"/>
      <c r="MK8" s="27"/>
      <c r="ML8" s="27"/>
      <c r="MM8" s="27"/>
      <c r="MN8" s="27"/>
      <c r="MO8" s="27"/>
      <c r="MP8" s="27"/>
      <c r="MQ8" s="27"/>
      <c r="MR8" s="27"/>
      <c r="MS8" s="27"/>
      <c r="MT8" s="27"/>
      <c r="MU8" s="27"/>
      <c r="MV8" s="27"/>
      <c r="MW8" s="27"/>
      <c r="MX8" s="27"/>
      <c r="MY8" s="27"/>
      <c r="MZ8" s="27"/>
      <c r="NA8" s="27"/>
      <c r="NB8" s="27"/>
      <c r="NC8" s="27"/>
      <c r="ND8" s="27"/>
      <c r="NE8" s="27"/>
      <c r="NF8" s="27"/>
      <c r="NG8" s="27"/>
      <c r="NH8" s="27"/>
      <c r="NI8" s="27"/>
      <c r="NJ8" s="27"/>
      <c r="NK8" s="27"/>
      <c r="NL8" s="27"/>
      <c r="NM8" s="27"/>
      <c r="NN8" s="27"/>
      <c r="NO8" s="27"/>
      <c r="NP8" s="27"/>
      <c r="NQ8" s="27"/>
      <c r="NR8" s="27"/>
      <c r="NS8" s="27"/>
      <c r="NT8" s="27"/>
      <c r="NU8" s="27"/>
      <c r="NV8" s="27"/>
      <c r="NW8" s="27"/>
      <c r="NX8" s="27"/>
      <c r="NY8" s="27"/>
      <c r="NZ8" s="27"/>
      <c r="OA8" s="27"/>
      <c r="OB8" s="27"/>
      <c r="OC8" s="27"/>
      <c r="OD8" s="27"/>
      <c r="OE8" s="27"/>
      <c r="OF8" s="27"/>
      <c r="OG8" s="27"/>
      <c r="OH8" s="27"/>
      <c r="OI8" s="27"/>
      <c r="OJ8" s="27"/>
      <c r="OK8" s="27"/>
      <c r="OL8" s="27"/>
      <c r="OM8" s="27"/>
      <c r="ON8" s="27"/>
      <c r="OO8" s="27"/>
      <c r="OP8" s="27"/>
      <c r="OQ8" s="27"/>
      <c r="OR8" s="27"/>
      <c r="OS8" s="27"/>
      <c r="OT8" s="27"/>
      <c r="OU8" s="27"/>
      <c r="OV8" s="27"/>
      <c r="OW8" s="27"/>
      <c r="OX8" s="27"/>
      <c r="OY8" s="27"/>
      <c r="OZ8" s="27"/>
      <c r="PA8" s="27"/>
      <c r="PB8" s="27"/>
      <c r="PC8" s="27"/>
      <c r="PD8" s="27"/>
      <c r="PE8" s="27"/>
      <c r="PF8" s="27"/>
      <c r="PG8" s="27"/>
      <c r="PH8" s="27"/>
      <c r="PI8" s="27"/>
      <c r="PJ8" s="27"/>
      <c r="PK8" s="27"/>
      <c r="PL8" s="27"/>
      <c r="PM8" s="27"/>
      <c r="PN8" s="27"/>
      <c r="PO8" s="27"/>
      <c r="PP8" s="27"/>
      <c r="PQ8" s="27"/>
      <c r="PR8" s="27"/>
      <c r="PS8" s="27"/>
      <c r="PT8" s="27"/>
      <c r="PU8" s="27"/>
      <c r="PV8" s="27"/>
      <c r="PW8" s="27"/>
      <c r="PX8" s="27"/>
      <c r="PY8" s="27"/>
      <c r="PZ8" s="27"/>
      <c r="QA8" s="27"/>
      <c r="QB8" s="27"/>
      <c r="QC8" s="27"/>
      <c r="QD8" s="27"/>
      <c r="QE8" s="27"/>
      <c r="QF8" s="27"/>
      <c r="QG8" s="27"/>
      <c r="QH8" s="27"/>
      <c r="QI8" s="27"/>
      <c r="QJ8" s="27"/>
      <c r="QK8" s="27"/>
      <c r="QL8" s="27"/>
      <c r="QM8" s="27"/>
      <c r="QN8" s="27"/>
      <c r="QO8" s="27"/>
      <c r="QP8" s="27"/>
      <c r="QQ8" s="27"/>
      <c r="QR8" s="27"/>
      <c r="QS8" s="27"/>
      <c r="QT8" s="27"/>
      <c r="QU8" s="27"/>
      <c r="QV8" s="27"/>
      <c r="QW8" s="27"/>
      <c r="QX8" s="27"/>
      <c r="QY8" s="27"/>
      <c r="QZ8" s="27"/>
      <c r="RA8" s="27"/>
      <c r="RB8" s="27"/>
      <c r="RC8" s="27"/>
      <c r="RD8" s="27"/>
      <c r="RE8" s="27"/>
      <c r="RF8" s="27"/>
      <c r="RG8" s="27"/>
      <c r="RH8" s="27"/>
      <c r="RI8" s="27"/>
      <c r="RJ8" s="27"/>
      <c r="RK8" s="27"/>
      <c r="RL8" s="27"/>
      <c r="RM8" s="27"/>
      <c r="RN8" s="27"/>
      <c r="RO8" s="27"/>
      <c r="RP8" s="27"/>
      <c r="RQ8" s="27"/>
      <c r="RR8" s="27"/>
      <c r="RS8" s="27"/>
      <c r="RT8" s="27"/>
      <c r="RU8" s="27"/>
      <c r="RV8" s="27"/>
      <c r="RW8" s="27"/>
      <c r="RX8" s="27"/>
      <c r="RY8" s="27"/>
      <c r="RZ8" s="27"/>
      <c r="SA8" s="27"/>
      <c r="SB8" s="27"/>
      <c r="SC8" s="27"/>
      <c r="SD8" s="27"/>
      <c r="SE8" s="27"/>
      <c r="SF8" s="27"/>
      <c r="SG8" s="27"/>
      <c r="SH8" s="27"/>
      <c r="SI8" s="27"/>
      <c r="SJ8" s="27"/>
      <c r="SK8" s="27"/>
      <c r="SL8" s="27"/>
      <c r="SM8" s="27"/>
      <c r="SN8" s="27"/>
      <c r="SO8" s="27"/>
      <c r="SP8" s="27"/>
      <c r="SQ8" s="27"/>
      <c r="SR8" s="27"/>
      <c r="SS8" s="27"/>
      <c r="ST8" s="27"/>
      <c r="SU8" s="27"/>
      <c r="SV8" s="27"/>
      <c r="SW8" s="27"/>
      <c r="SX8" s="27"/>
      <c r="SY8" s="27"/>
      <c r="SZ8" s="27"/>
      <c r="TA8" s="27"/>
      <c r="TB8" s="27"/>
      <c r="TC8" s="27"/>
      <c r="TD8" s="27"/>
      <c r="TE8" s="27"/>
      <c r="TF8" s="27"/>
      <c r="TG8" s="27"/>
      <c r="TH8" s="27"/>
      <c r="TI8" s="27"/>
      <c r="TJ8" s="27"/>
      <c r="TK8" s="27"/>
      <c r="TL8" s="27"/>
      <c r="TM8" s="27"/>
      <c r="TN8" s="27"/>
      <c r="TO8" s="27"/>
      <c r="TP8" s="27"/>
      <c r="TQ8" s="27"/>
      <c r="TR8" s="27"/>
      <c r="TS8" s="27"/>
      <c r="TT8" s="27"/>
      <c r="TU8" s="27"/>
      <c r="TV8" s="27"/>
      <c r="TW8" s="27"/>
      <c r="TX8" s="27"/>
      <c r="TY8" s="27"/>
      <c r="TZ8" s="27"/>
      <c r="UA8" s="27"/>
      <c r="UB8" s="27"/>
      <c r="UC8" s="27"/>
      <c r="UD8" s="27"/>
      <c r="UE8" s="27"/>
      <c r="UF8" s="27"/>
      <c r="UG8" s="27"/>
      <c r="UH8" s="27"/>
      <c r="UI8" s="27"/>
      <c r="UJ8" s="27"/>
      <c r="UK8" s="27"/>
      <c r="UL8" s="27"/>
      <c r="UM8" s="27"/>
      <c r="UN8" s="27"/>
      <c r="UO8" s="27"/>
      <c r="UP8" s="27"/>
      <c r="UQ8" s="27"/>
      <c r="UR8" s="27"/>
      <c r="US8" s="27"/>
      <c r="UT8" s="27"/>
      <c r="UU8" s="27"/>
      <c r="UV8" s="27"/>
      <c r="UW8" s="27"/>
      <c r="UX8" s="27"/>
      <c r="UY8" s="27"/>
      <c r="UZ8" s="27"/>
      <c r="VA8" s="27"/>
      <c r="VB8" s="27"/>
      <c r="VC8" s="27"/>
      <c r="VD8" s="27"/>
      <c r="VE8" s="27"/>
      <c r="VF8" s="27"/>
      <c r="VG8" s="27"/>
      <c r="VH8" s="27"/>
      <c r="VI8" s="27"/>
      <c r="VJ8" s="27"/>
      <c r="VK8" s="27"/>
      <c r="VL8" s="27"/>
      <c r="VM8" s="27"/>
      <c r="VN8" s="27"/>
      <c r="VO8" s="27"/>
      <c r="VP8" s="27"/>
      <c r="VQ8" s="27"/>
      <c r="VR8" s="27"/>
      <c r="VS8" s="27"/>
      <c r="VT8" s="27"/>
      <c r="VU8" s="27"/>
      <c r="VV8" s="27"/>
      <c r="VW8" s="27"/>
      <c r="VX8" s="27"/>
      <c r="VY8" s="27"/>
      <c r="VZ8" s="27"/>
      <c r="WA8" s="27"/>
      <c r="WB8" s="27"/>
      <c r="WC8" s="27"/>
      <c r="WD8" s="27"/>
      <c r="WE8" s="27"/>
      <c r="WF8" s="27"/>
      <c r="WG8" s="27"/>
      <c r="WH8" s="27"/>
      <c r="WI8" s="27"/>
      <c r="WJ8" s="27"/>
      <c r="WK8" s="27"/>
      <c r="WL8" s="27"/>
      <c r="WM8" s="27"/>
      <c r="WN8" s="27"/>
      <c r="WO8" s="27"/>
      <c r="WP8" s="27"/>
      <c r="WQ8" s="27"/>
      <c r="WR8" s="27"/>
      <c r="WS8" s="27"/>
      <c r="WT8" s="27"/>
      <c r="WU8" s="27"/>
      <c r="WV8" s="27"/>
      <c r="WW8" s="27"/>
      <c r="WX8" s="27"/>
      <c r="WY8" s="27"/>
      <c r="WZ8" s="27"/>
      <c r="XA8" s="27"/>
      <c r="XB8" s="27"/>
      <c r="XC8" s="27"/>
      <c r="XD8" s="27"/>
      <c r="XE8" s="27"/>
      <c r="XF8" s="27"/>
      <c r="XG8" s="27"/>
      <c r="XH8" s="27"/>
      <c r="XI8" s="27"/>
      <c r="XJ8" s="27"/>
      <c r="XK8" s="27"/>
      <c r="XL8" s="27"/>
      <c r="XM8" s="27"/>
      <c r="XN8" s="27"/>
      <c r="XO8" s="27"/>
      <c r="XP8" s="27"/>
      <c r="XQ8" s="27"/>
      <c r="XR8" s="27"/>
      <c r="XS8" s="27"/>
      <c r="XT8" s="27"/>
      <c r="XU8" s="27"/>
      <c r="XV8" s="27"/>
      <c r="XW8" s="27"/>
      <c r="XX8" s="27"/>
      <c r="XY8" s="27"/>
      <c r="XZ8" s="27"/>
      <c r="YA8" s="27"/>
      <c r="YB8" s="27"/>
      <c r="YC8" s="27"/>
      <c r="YD8" s="27"/>
      <c r="YE8" s="27"/>
      <c r="YF8" s="27"/>
      <c r="YG8" s="27"/>
      <c r="YH8" s="27"/>
      <c r="YI8" s="27"/>
      <c r="YJ8" s="27"/>
      <c r="YK8" s="27"/>
      <c r="YL8" s="27"/>
      <c r="YM8" s="27"/>
      <c r="YN8" s="27"/>
      <c r="YO8" s="27"/>
      <c r="YP8" s="27"/>
      <c r="YQ8" s="27"/>
      <c r="YR8" s="27"/>
      <c r="YS8" s="27"/>
      <c r="YT8" s="27"/>
      <c r="YU8" s="27"/>
      <c r="YV8" s="27"/>
      <c r="YW8" s="27"/>
      <c r="YX8" s="27"/>
      <c r="YY8" s="27"/>
      <c r="YZ8" s="27"/>
      <c r="ZA8" s="27"/>
      <c r="ZB8" s="27"/>
      <c r="ZC8" s="27"/>
      <c r="ZD8" s="27"/>
      <c r="ZE8" s="27"/>
      <c r="ZF8" s="27"/>
      <c r="ZG8" s="27"/>
      <c r="ZH8" s="27"/>
      <c r="ZI8" s="27"/>
      <c r="ZJ8" s="27"/>
      <c r="ZK8" s="27"/>
      <c r="ZL8" s="27"/>
      <c r="ZM8" s="27"/>
      <c r="ZN8" s="27"/>
      <c r="ZO8" s="27"/>
      <c r="ZP8" s="27"/>
      <c r="ZQ8" s="27"/>
      <c r="ZR8" s="27"/>
      <c r="ZS8" s="27"/>
      <c r="ZT8" s="27"/>
      <c r="ZU8" s="27"/>
      <c r="ZV8" s="27"/>
      <c r="ZW8" s="27"/>
      <c r="ZX8" s="27"/>
      <c r="ZY8" s="27"/>
      <c r="ZZ8" s="27"/>
      <c r="AAA8" s="27"/>
      <c r="AAB8" s="27"/>
      <c r="AAC8" s="27"/>
      <c r="AAD8" s="27"/>
      <c r="AAE8" s="27"/>
      <c r="AAF8" s="27"/>
      <c r="AAG8" s="27"/>
      <c r="AAH8" s="27"/>
      <c r="AAI8" s="27"/>
      <c r="AAJ8" s="27"/>
      <c r="AAK8" s="27"/>
      <c r="AAL8" s="27"/>
      <c r="AAM8" s="27"/>
      <c r="AAN8" s="27"/>
      <c r="AAO8" s="27"/>
      <c r="AAP8" s="27"/>
      <c r="AAQ8" s="27"/>
      <c r="AAR8" s="27"/>
      <c r="AAS8" s="27"/>
      <c r="AAT8" s="27"/>
      <c r="AAU8" s="27"/>
      <c r="AAV8" s="27"/>
      <c r="AAW8" s="27"/>
      <c r="AAX8" s="27"/>
      <c r="AAY8" s="27"/>
      <c r="AAZ8" s="27"/>
      <c r="ABA8" s="27"/>
      <c r="ABB8" s="27"/>
      <c r="ABC8" s="27"/>
      <c r="ABD8" s="27"/>
      <c r="ABE8" s="27"/>
      <c r="ABF8" s="27"/>
      <c r="ABG8" s="27"/>
      <c r="ABH8" s="27"/>
      <c r="ABI8" s="27"/>
      <c r="ABJ8" s="27"/>
      <c r="ABK8" s="27"/>
      <c r="ABL8" s="27"/>
      <c r="ABM8" s="27"/>
      <c r="ABN8" s="27"/>
      <c r="ABO8" s="27"/>
      <c r="ABP8" s="27"/>
      <c r="ABQ8" s="27"/>
      <c r="ABR8" s="27"/>
      <c r="ABS8" s="27"/>
      <c r="ABT8" s="27"/>
      <c r="ABU8" s="27"/>
      <c r="ABV8" s="27"/>
      <c r="ABW8" s="27"/>
      <c r="ABX8" s="27"/>
      <c r="ABY8" s="27"/>
      <c r="ABZ8" s="27"/>
      <c r="ACA8" s="27"/>
      <c r="ACB8" s="27"/>
      <c r="ACC8" s="27"/>
      <c r="ACD8" s="27"/>
      <c r="ACE8" s="27"/>
      <c r="ACF8" s="27"/>
      <c r="ACG8" s="27"/>
      <c r="ACH8" s="27"/>
      <c r="ACI8" s="27"/>
      <c r="ACJ8" s="27"/>
      <c r="ACK8" s="27"/>
      <c r="ACL8" s="27"/>
      <c r="ACM8" s="27"/>
      <c r="ACN8" s="27"/>
      <c r="ACO8" s="27"/>
      <c r="ACP8" s="27"/>
      <c r="ACQ8" s="27"/>
      <c r="ACR8" s="27"/>
      <c r="ACS8" s="27"/>
      <c r="ACT8" s="27"/>
      <c r="ACU8" s="27"/>
      <c r="ACV8" s="27"/>
      <c r="ACW8" s="27"/>
      <c r="ACX8" s="27"/>
      <c r="ACY8" s="27"/>
      <c r="ACZ8" s="27"/>
      <c r="ADA8" s="27"/>
      <c r="ADB8" s="27"/>
      <c r="ADC8" s="27"/>
      <c r="ADD8" s="27"/>
      <c r="ADE8" s="27"/>
      <c r="ADF8" s="27"/>
      <c r="ADG8" s="27"/>
      <c r="ADH8" s="27"/>
      <c r="ADI8" s="27"/>
      <c r="ADJ8" s="27"/>
      <c r="ADK8" s="27"/>
      <c r="ADL8" s="27"/>
      <c r="ADM8" s="27"/>
      <c r="ADN8" s="27"/>
      <c r="ADO8" s="27"/>
      <c r="ADP8" s="27"/>
      <c r="ADQ8" s="27"/>
      <c r="ADR8" s="27"/>
      <c r="ADS8" s="27"/>
      <c r="ADT8" s="27"/>
      <c r="ADU8" s="27"/>
      <c r="ADV8" s="27"/>
      <c r="ADW8" s="27"/>
      <c r="ADX8" s="27"/>
      <c r="ADY8" s="27"/>
      <c r="ADZ8" s="27"/>
      <c r="AEA8" s="27"/>
      <c r="AEB8" s="27"/>
      <c r="AEC8" s="27"/>
      <c r="AED8" s="27"/>
      <c r="AEE8" s="27"/>
      <c r="AEF8" s="27"/>
      <c r="AEG8" s="27"/>
      <c r="AEH8" s="27"/>
      <c r="AEI8" s="27"/>
      <c r="AEJ8" s="27"/>
      <c r="AEK8" s="27"/>
      <c r="AEL8" s="27"/>
      <c r="AEM8" s="27"/>
      <c r="AEN8" s="27"/>
      <c r="AEO8" s="27"/>
      <c r="AEP8" s="27"/>
      <c r="AEQ8" s="27"/>
      <c r="AER8" s="27"/>
      <c r="AES8" s="27"/>
      <c r="AET8" s="27"/>
      <c r="AEU8" s="27"/>
      <c r="AEV8" s="27"/>
      <c r="AEW8" s="27"/>
      <c r="AEX8" s="27"/>
      <c r="AEY8" s="27"/>
      <c r="AEZ8" s="27"/>
      <c r="AFA8" s="27"/>
      <c r="AFB8" s="27"/>
      <c r="AFC8" s="27"/>
      <c r="AFD8" s="27"/>
      <c r="AFE8" s="27"/>
      <c r="AFF8" s="27"/>
      <c r="AFG8" s="27"/>
      <c r="AFH8" s="27"/>
      <c r="AFI8" s="27"/>
      <c r="AFJ8" s="27"/>
      <c r="AFK8" s="27"/>
      <c r="AFL8" s="27"/>
      <c r="AFM8" s="27"/>
      <c r="AFN8" s="27"/>
      <c r="AFO8" s="27"/>
      <c r="AFP8" s="27"/>
      <c r="AFQ8" s="27"/>
      <c r="AFR8" s="27"/>
      <c r="AFS8" s="27"/>
      <c r="AFT8" s="27"/>
      <c r="AFU8" s="27"/>
      <c r="AFV8" s="27"/>
      <c r="AFW8" s="27"/>
      <c r="AFX8" s="27"/>
      <c r="AFY8" s="27"/>
      <c r="AFZ8" s="27"/>
      <c r="AGA8" s="27"/>
      <c r="AGB8" s="27"/>
      <c r="AGC8" s="27"/>
      <c r="AGD8" s="27"/>
      <c r="AGE8" s="27"/>
      <c r="AGF8" s="27"/>
      <c r="AGG8" s="27"/>
      <c r="AGH8" s="27"/>
      <c r="AGI8" s="27"/>
      <c r="AGJ8" s="27"/>
      <c r="AGK8" s="27"/>
      <c r="AGL8" s="27"/>
      <c r="AGM8" s="27"/>
      <c r="AGN8" s="27"/>
      <c r="AGO8" s="27"/>
      <c r="AGP8" s="27"/>
      <c r="AGQ8" s="27"/>
      <c r="AGR8" s="27"/>
      <c r="AGS8" s="27"/>
      <c r="AGT8" s="27"/>
      <c r="AGU8" s="27"/>
      <c r="AGV8" s="27"/>
      <c r="AGW8" s="27"/>
      <c r="AGX8" s="27"/>
      <c r="AGY8" s="27"/>
      <c r="AGZ8" s="27"/>
      <c r="AHA8" s="27"/>
      <c r="AHB8" s="27"/>
      <c r="AHC8" s="27"/>
      <c r="AHD8" s="27"/>
      <c r="AHE8" s="27"/>
      <c r="AHF8" s="27"/>
      <c r="AHG8" s="27"/>
      <c r="AHH8" s="27"/>
      <c r="AHI8" s="27"/>
      <c r="AHJ8" s="27"/>
      <c r="AHK8" s="27"/>
      <c r="AHL8" s="27"/>
      <c r="AHM8" s="27"/>
      <c r="AHN8" s="27"/>
      <c r="AHO8" s="27"/>
      <c r="AHP8" s="27"/>
      <c r="AHQ8" s="27"/>
      <c r="AHR8" s="27"/>
      <c r="AHS8" s="27"/>
      <c r="AHT8" s="27"/>
      <c r="AHU8" s="27"/>
      <c r="AHV8" s="27"/>
      <c r="AHW8" s="27"/>
      <c r="AHX8" s="27"/>
      <c r="AHY8" s="27"/>
      <c r="AHZ8" s="27"/>
      <c r="AIA8" s="27"/>
      <c r="AIB8" s="27"/>
      <c r="AIC8" s="27"/>
      <c r="AID8" s="27"/>
      <c r="AIE8" s="27"/>
      <c r="AIF8" s="27"/>
      <c r="AIG8" s="27"/>
      <c r="AIH8" s="27"/>
      <c r="AII8" s="27"/>
      <c r="AIJ8" s="27"/>
      <c r="AIK8" s="27"/>
      <c r="AIL8" s="27"/>
      <c r="AIM8" s="27"/>
      <c r="AIN8" s="27"/>
      <c r="AIO8" s="27"/>
      <c r="AIP8" s="27"/>
      <c r="AIQ8" s="27"/>
      <c r="AIR8" s="27"/>
      <c r="AIS8" s="27"/>
      <c r="AIT8" s="27"/>
      <c r="AIU8" s="27"/>
      <c r="AIV8" s="27"/>
      <c r="AIW8" s="27"/>
      <c r="AIX8" s="27"/>
      <c r="AIY8" s="27"/>
      <c r="AIZ8" s="27"/>
      <c r="AJA8" s="27"/>
      <c r="AJB8" s="27"/>
      <c r="AJC8" s="27"/>
      <c r="AJD8" s="27"/>
      <c r="AJE8" s="27"/>
      <c r="AJF8" s="27"/>
      <c r="AJG8" s="27"/>
      <c r="AJH8" s="27"/>
      <c r="AJI8" s="27"/>
      <c r="AJJ8" s="27"/>
      <c r="AJK8" s="27"/>
      <c r="AJL8" s="27"/>
      <c r="AJM8" s="27"/>
      <c r="AJN8" s="27"/>
      <c r="AJO8" s="27"/>
      <c r="AJP8" s="27"/>
      <c r="AJQ8" s="27"/>
      <c r="AJR8" s="27"/>
      <c r="AJS8" s="27"/>
      <c r="AJT8" s="27"/>
      <c r="AJU8" s="27"/>
      <c r="AJV8" s="27"/>
      <c r="AJW8" s="27"/>
      <c r="AJX8" s="27"/>
      <c r="AJY8" s="27"/>
      <c r="AJZ8" s="27"/>
      <c r="AKA8" s="27"/>
      <c r="AKB8" s="27"/>
      <c r="AKC8" s="27"/>
      <c r="AKD8" s="27"/>
      <c r="AKE8" s="27"/>
      <c r="AKF8" s="27"/>
      <c r="AKG8" s="27"/>
      <c r="AKH8" s="27"/>
      <c r="AKI8" s="27"/>
      <c r="AKJ8" s="27"/>
      <c r="AKK8" s="27"/>
      <c r="AKL8" s="27"/>
      <c r="AKM8" s="27"/>
      <c r="AKN8" s="27"/>
      <c r="AKO8" s="27"/>
      <c r="AKP8" s="27"/>
      <c r="AKQ8" s="27"/>
      <c r="AKR8" s="27"/>
      <c r="AKS8" s="27"/>
      <c r="AKT8" s="27"/>
      <c r="AKU8" s="27"/>
      <c r="AKV8" s="27"/>
      <c r="AKW8" s="27"/>
      <c r="AKX8" s="27"/>
      <c r="AKY8" s="27"/>
      <c r="AKZ8" s="27"/>
      <c r="ALA8" s="27"/>
      <c r="ALB8" s="27"/>
      <c r="ALC8" s="27"/>
      <c r="ALD8" s="27"/>
      <c r="ALE8" s="27"/>
      <c r="ALF8" s="27"/>
      <c r="ALG8" s="27"/>
      <c r="ALH8" s="27"/>
      <c r="ALI8" s="27"/>
      <c r="ALJ8" s="27"/>
      <c r="ALK8" s="27"/>
      <c r="ALL8" s="27"/>
      <c r="ALM8" s="27"/>
      <c r="ALN8" s="27"/>
      <c r="ALO8" s="27"/>
      <c r="ALP8" s="27"/>
      <c r="ALQ8" s="27"/>
      <c r="ALR8" s="27"/>
      <c r="ALS8" s="27"/>
      <c r="ALT8" s="27"/>
      <c r="ALU8" s="27"/>
      <c r="ALV8" s="27"/>
      <c r="ALW8" s="27"/>
      <c r="ALX8" s="27"/>
      <c r="ALY8" s="27"/>
      <c r="ALZ8" s="27"/>
      <c r="AMA8" s="27"/>
      <c r="AMB8" s="27"/>
      <c r="AMC8" s="27"/>
      <c r="AMD8" s="27"/>
      <c r="AME8" s="27"/>
      <c r="AMF8" s="27"/>
      <c r="AMG8" s="27"/>
      <c r="AMH8" s="27"/>
      <c r="AMI8" s="27"/>
      <c r="AMJ8" s="27"/>
      <c r="AMK8" s="27"/>
      <c r="AML8" s="27"/>
      <c r="AMM8" s="27"/>
      <c r="AMN8" s="27"/>
      <c r="AMO8" s="27"/>
      <c r="AMP8" s="27"/>
      <c r="AMQ8" s="27"/>
      <c r="AMR8" s="27"/>
      <c r="AMS8" s="27"/>
      <c r="AMT8" s="27"/>
      <c r="AMU8" s="27"/>
      <c r="AMV8" s="27"/>
      <c r="AMW8" s="27"/>
      <c r="AMX8" s="27"/>
      <c r="AMY8" s="27"/>
      <c r="AMZ8" s="27"/>
      <c r="ANA8" s="27"/>
      <c r="ANB8" s="27"/>
      <c r="ANC8" s="27"/>
      <c r="AND8" s="27"/>
      <c r="ANE8" s="27"/>
      <c r="ANF8" s="27"/>
      <c r="ANG8" s="27"/>
      <c r="ANH8" s="27"/>
      <c r="ANI8" s="27"/>
      <c r="ANJ8" s="27"/>
      <c r="ANK8" s="27"/>
      <c r="ANL8" s="27"/>
      <c r="ANM8" s="27"/>
      <c r="ANN8" s="27"/>
      <c r="ANO8" s="27"/>
      <c r="ANP8" s="27"/>
      <c r="ANQ8" s="27"/>
      <c r="ANR8" s="27"/>
      <c r="ANS8" s="27"/>
      <c r="ANT8" s="27"/>
      <c r="ANU8" s="27"/>
      <c r="ANV8" s="27"/>
      <c r="ANW8" s="27"/>
      <c r="ANX8" s="27"/>
      <c r="ANY8" s="27"/>
      <c r="ANZ8" s="27"/>
      <c r="AOA8" s="27"/>
      <c r="AOB8" s="27"/>
      <c r="AOC8" s="27"/>
      <c r="AOD8" s="27"/>
      <c r="AOE8" s="27"/>
      <c r="AOF8" s="27"/>
      <c r="AOG8" s="27"/>
      <c r="AOH8" s="27"/>
      <c r="AOI8" s="27"/>
      <c r="AOJ8" s="27"/>
      <c r="AOK8" s="27"/>
      <c r="AOL8" s="27"/>
      <c r="AOM8" s="27"/>
      <c r="AON8" s="27"/>
      <c r="AOO8" s="27"/>
      <c r="AOP8" s="27"/>
      <c r="AOQ8" s="27"/>
      <c r="AOR8" s="27"/>
      <c r="AOS8" s="27"/>
      <c r="AOT8" s="27"/>
      <c r="AOU8" s="27"/>
      <c r="AOV8" s="27"/>
      <c r="AOW8" s="27"/>
      <c r="AOX8" s="27"/>
      <c r="AOY8" s="27"/>
      <c r="AOZ8" s="27"/>
      <c r="APA8" s="27"/>
      <c r="APB8" s="27"/>
      <c r="APC8" s="27"/>
      <c r="APD8" s="27"/>
      <c r="APE8" s="27"/>
      <c r="APF8" s="27"/>
      <c r="APG8" s="27"/>
      <c r="APH8" s="27"/>
      <c r="API8" s="27"/>
      <c r="APJ8" s="27"/>
      <c r="APK8" s="27"/>
      <c r="APL8" s="27"/>
      <c r="APM8" s="27"/>
      <c r="APN8" s="27"/>
      <c r="APO8" s="27"/>
      <c r="APP8" s="27"/>
      <c r="APQ8" s="27"/>
      <c r="APR8" s="27"/>
      <c r="APS8" s="27"/>
      <c r="APT8" s="27"/>
      <c r="APU8" s="27"/>
      <c r="APV8" s="27"/>
      <c r="APW8" s="27"/>
      <c r="APX8" s="27"/>
      <c r="APY8" s="27"/>
      <c r="APZ8" s="27"/>
      <c r="AQA8" s="27"/>
      <c r="AQB8" s="27"/>
      <c r="AQC8" s="27"/>
      <c r="AQD8" s="27"/>
      <c r="AQE8" s="27"/>
      <c r="AQF8" s="27"/>
      <c r="AQG8" s="27"/>
      <c r="AQH8" s="27"/>
      <c r="AQI8" s="27"/>
      <c r="AQJ8" s="27"/>
      <c r="AQK8" s="27"/>
      <c r="AQL8" s="27"/>
      <c r="AQM8" s="27"/>
      <c r="AQN8" s="27"/>
      <c r="AQO8" s="27"/>
      <c r="AQP8" s="27"/>
      <c r="AQQ8" s="27"/>
      <c r="AQR8" s="27"/>
      <c r="AQS8" s="27"/>
      <c r="AQT8" s="27"/>
      <c r="AQU8" s="27"/>
      <c r="AQV8" s="27"/>
      <c r="AQW8" s="27"/>
      <c r="AQX8" s="27"/>
      <c r="AQY8" s="27"/>
      <c r="AQZ8" s="27"/>
      <c r="ARA8" s="27"/>
      <c r="ARB8" s="27"/>
      <c r="ARC8" s="27"/>
      <c r="ARD8" s="27"/>
      <c r="ARE8" s="27"/>
      <c r="ARF8" s="27"/>
      <c r="ARG8" s="27"/>
      <c r="ARH8" s="27"/>
      <c r="ARI8" s="27"/>
      <c r="ARJ8" s="27"/>
      <c r="ARK8" s="27"/>
      <c r="ARL8" s="27"/>
      <c r="ARM8" s="27"/>
      <c r="ARN8" s="27"/>
      <c r="ARO8" s="27"/>
      <c r="ARP8" s="27"/>
      <c r="ARQ8" s="27"/>
      <c r="ARR8" s="27"/>
      <c r="ARS8" s="27"/>
      <c r="ART8" s="27"/>
      <c r="ARU8" s="27"/>
      <c r="ARV8" s="27"/>
      <c r="ARW8" s="27"/>
      <c r="ARX8" s="27"/>
      <c r="ARY8" s="27"/>
      <c r="ARZ8" s="27"/>
      <c r="ASA8" s="27"/>
      <c r="ASB8" s="27"/>
      <c r="ASC8" s="27"/>
      <c r="ASD8" s="27"/>
      <c r="ASE8" s="27"/>
      <c r="ASF8" s="27"/>
      <c r="ASG8" s="27"/>
      <c r="ASH8" s="27"/>
      <c r="ASI8" s="27"/>
      <c r="ASJ8" s="27"/>
      <c r="ASK8" s="27"/>
      <c r="ASL8" s="27"/>
      <c r="ASM8" s="27"/>
      <c r="ASN8" s="27"/>
      <c r="ASO8" s="27"/>
      <c r="ASP8" s="27"/>
      <c r="ASQ8" s="27"/>
      <c r="ASR8" s="27"/>
      <c r="ASS8" s="27"/>
      <c r="AST8" s="27"/>
      <c r="ASU8" s="27"/>
      <c r="ASV8" s="27"/>
      <c r="ASW8" s="27"/>
      <c r="ASX8" s="27"/>
      <c r="ASY8" s="27"/>
      <c r="ASZ8" s="27"/>
      <c r="ATA8" s="27"/>
      <c r="ATB8" s="27"/>
      <c r="ATC8" s="27"/>
      <c r="ATD8" s="27"/>
      <c r="ATE8" s="27"/>
      <c r="ATF8" s="27"/>
      <c r="ATG8" s="27"/>
      <c r="ATH8" s="27"/>
      <c r="ATI8" s="27"/>
      <c r="ATJ8" s="27"/>
      <c r="ATK8" s="27"/>
      <c r="ATL8" s="27"/>
      <c r="ATM8" s="27"/>
      <c r="ATN8" s="27"/>
      <c r="ATO8" s="27"/>
      <c r="ATP8" s="27"/>
      <c r="ATQ8" s="27"/>
      <c r="ATR8" s="27"/>
      <c r="ATS8" s="27"/>
      <c r="ATT8" s="27"/>
      <c r="ATU8" s="27"/>
      <c r="ATV8" s="27"/>
      <c r="ATW8" s="27"/>
      <c r="ATX8" s="27"/>
      <c r="ATY8" s="27"/>
      <c r="ATZ8" s="27"/>
      <c r="AUA8" s="27"/>
      <c r="AUB8" s="27"/>
      <c r="AUC8" s="27"/>
      <c r="AUD8" s="27"/>
      <c r="AUE8" s="27"/>
      <c r="AUF8" s="27"/>
      <c r="AUG8" s="27"/>
      <c r="AUH8" s="27"/>
      <c r="AUI8" s="27"/>
      <c r="AUJ8" s="27"/>
      <c r="AUK8" s="27"/>
      <c r="AUL8" s="27"/>
      <c r="AUM8" s="27"/>
      <c r="AUN8" s="27"/>
      <c r="AUO8" s="27"/>
      <c r="AUP8" s="27"/>
      <c r="AUQ8" s="27"/>
      <c r="AUR8" s="27"/>
      <c r="AUS8" s="27"/>
      <c r="AUT8" s="27"/>
      <c r="AUU8" s="27"/>
      <c r="AUV8" s="27"/>
      <c r="AUW8" s="27"/>
      <c r="AUX8" s="27"/>
      <c r="AUY8" s="27"/>
      <c r="AUZ8" s="27"/>
      <c r="AVA8" s="27"/>
      <c r="AVB8" s="27"/>
      <c r="AVC8" s="27"/>
      <c r="AVD8" s="27"/>
      <c r="AVE8" s="27"/>
      <c r="AVF8" s="27"/>
      <c r="AVG8" s="27"/>
      <c r="AVH8" s="27"/>
      <c r="AVI8" s="27"/>
      <c r="AVJ8" s="27"/>
      <c r="AVK8" s="27"/>
      <c r="AVL8" s="27"/>
      <c r="AVM8" s="27"/>
      <c r="AVN8" s="27"/>
      <c r="AVO8" s="27"/>
      <c r="AVP8" s="27"/>
      <c r="AVQ8" s="27"/>
      <c r="AVR8" s="27"/>
      <c r="AVS8" s="27"/>
      <c r="AVT8" s="27"/>
      <c r="AVU8" s="27"/>
      <c r="AVV8" s="27"/>
      <c r="AVW8" s="27"/>
      <c r="AVX8" s="27"/>
      <c r="AVY8" s="27"/>
      <c r="AVZ8" s="27"/>
      <c r="AWA8" s="27"/>
      <c r="AWB8" s="27"/>
      <c r="AWC8" s="27"/>
      <c r="AWD8" s="27"/>
      <c r="AWE8" s="27"/>
      <c r="AWF8" s="27"/>
      <c r="AWG8" s="27"/>
      <c r="AWH8" s="27"/>
      <c r="AWI8" s="27"/>
      <c r="AWJ8" s="27"/>
      <c r="AWK8" s="27"/>
      <c r="AWL8" s="27"/>
      <c r="AWM8" s="27"/>
      <c r="AWN8" s="27"/>
      <c r="AWO8" s="27"/>
      <c r="AWP8" s="27"/>
      <c r="AWQ8" s="27"/>
      <c r="AWR8" s="27"/>
      <c r="AWS8" s="27"/>
      <c r="AWT8" s="27"/>
      <c r="AWU8" s="27"/>
      <c r="AWV8" s="27"/>
      <c r="AWW8" s="27"/>
      <c r="AWX8" s="27"/>
      <c r="AWY8" s="27"/>
      <c r="AWZ8" s="27"/>
      <c r="AXA8" s="27"/>
      <c r="AXB8" s="27"/>
      <c r="AXC8" s="27"/>
      <c r="AXD8" s="27"/>
      <c r="AXE8" s="27"/>
      <c r="AXF8" s="27"/>
      <c r="AXG8" s="27"/>
      <c r="AXH8" s="27"/>
      <c r="AXI8" s="27"/>
      <c r="AXJ8" s="27"/>
      <c r="AXK8" s="27"/>
      <c r="AXL8" s="27"/>
      <c r="AXM8" s="27"/>
      <c r="AXN8" s="27"/>
      <c r="AXO8" s="27"/>
      <c r="AXP8" s="27"/>
      <c r="AXQ8" s="27"/>
      <c r="AXR8" s="27"/>
      <c r="AXS8" s="27"/>
      <c r="AXT8" s="27"/>
      <c r="AXU8" s="27"/>
      <c r="AXV8" s="27"/>
      <c r="AXW8" s="27"/>
      <c r="AXX8" s="27"/>
      <c r="AXY8" s="27"/>
      <c r="AXZ8" s="27"/>
      <c r="AYA8" s="27"/>
      <c r="AYB8" s="27"/>
      <c r="AYC8" s="27"/>
      <c r="AYD8" s="27"/>
      <c r="AYE8" s="27"/>
      <c r="AYF8" s="27"/>
      <c r="AYG8" s="27"/>
      <c r="AYH8" s="27"/>
      <c r="AYI8" s="27"/>
      <c r="AYJ8" s="27"/>
      <c r="AYK8" s="27"/>
      <c r="AYL8" s="27"/>
      <c r="AYM8" s="27"/>
      <c r="AYN8" s="27"/>
      <c r="AYO8" s="27"/>
      <c r="AYP8" s="27"/>
      <c r="AYQ8" s="27"/>
      <c r="AYR8" s="27"/>
      <c r="AYS8" s="27"/>
      <c r="AYT8" s="27"/>
      <c r="AYU8" s="27"/>
      <c r="AYV8" s="27"/>
      <c r="AYW8" s="27"/>
      <c r="AYX8" s="27"/>
      <c r="AYY8" s="27"/>
      <c r="AYZ8" s="27"/>
      <c r="AZA8" s="27"/>
      <c r="AZB8" s="27"/>
      <c r="AZC8" s="27"/>
      <c r="AZD8" s="27"/>
      <c r="AZE8" s="27"/>
      <c r="AZF8" s="27"/>
      <c r="AZG8" s="27"/>
      <c r="AZH8" s="27"/>
      <c r="AZI8" s="27"/>
      <c r="AZJ8" s="27"/>
      <c r="AZK8" s="27"/>
      <c r="AZL8" s="27"/>
      <c r="AZM8" s="27"/>
      <c r="AZN8" s="27"/>
      <c r="AZO8" s="27"/>
      <c r="AZP8" s="27"/>
      <c r="AZQ8" s="27"/>
      <c r="AZR8" s="27"/>
      <c r="AZS8" s="27"/>
      <c r="AZT8" s="27"/>
      <c r="AZU8" s="27"/>
      <c r="AZV8" s="27"/>
      <c r="AZW8" s="27"/>
      <c r="AZX8" s="27"/>
      <c r="AZY8" s="27"/>
      <c r="AZZ8" s="27"/>
      <c r="BAA8" s="27"/>
      <c r="BAB8" s="27"/>
      <c r="BAC8" s="27"/>
      <c r="BAD8" s="27"/>
      <c r="BAE8" s="27"/>
      <c r="BAF8" s="27"/>
      <c r="BAG8" s="27"/>
      <c r="BAH8" s="27"/>
      <c r="BAI8" s="27"/>
      <c r="BAJ8" s="27"/>
      <c r="BAK8" s="27"/>
      <c r="BAL8" s="27"/>
      <c r="BAM8" s="27"/>
      <c r="BAN8" s="27"/>
      <c r="BAO8" s="27"/>
      <c r="BAP8" s="27"/>
      <c r="BAQ8" s="27"/>
      <c r="BAR8" s="27"/>
      <c r="BAS8" s="27"/>
      <c r="BAT8" s="27"/>
      <c r="BAU8" s="27"/>
      <c r="BAV8" s="27"/>
      <c r="BAW8" s="27"/>
      <c r="BAX8" s="27"/>
      <c r="BAY8" s="27"/>
      <c r="BAZ8" s="27"/>
      <c r="BBA8" s="27"/>
      <c r="BBB8" s="27"/>
      <c r="BBC8" s="27"/>
      <c r="BBD8" s="27"/>
      <c r="BBE8" s="27"/>
      <c r="BBF8" s="27"/>
      <c r="BBG8" s="27"/>
      <c r="BBH8" s="27"/>
      <c r="BBI8" s="27"/>
      <c r="BBJ8" s="27"/>
      <c r="BBK8" s="27"/>
      <c r="BBL8" s="27"/>
      <c r="BBM8" s="27"/>
      <c r="BBN8" s="27"/>
      <c r="BBO8" s="27"/>
      <c r="BBP8" s="27"/>
      <c r="BBQ8" s="27"/>
      <c r="BBR8" s="27"/>
      <c r="BBS8" s="27"/>
      <c r="BBT8" s="27"/>
      <c r="BBU8" s="27"/>
      <c r="BBV8" s="27"/>
      <c r="BBW8" s="27"/>
      <c r="BBX8" s="27"/>
      <c r="BBY8" s="27"/>
      <c r="BBZ8" s="27"/>
      <c r="BCA8" s="27"/>
      <c r="BCB8" s="27"/>
      <c r="BCC8" s="27"/>
      <c r="BCD8" s="27"/>
      <c r="BCE8" s="27"/>
      <c r="BCF8" s="27"/>
      <c r="BCG8" s="27"/>
      <c r="BCH8" s="27"/>
      <c r="BCI8" s="27"/>
      <c r="BCJ8" s="27"/>
      <c r="BCK8" s="27"/>
      <c r="BCL8" s="27"/>
      <c r="BCM8" s="27"/>
      <c r="BCN8" s="27"/>
      <c r="BCO8" s="27"/>
      <c r="BCP8" s="27"/>
      <c r="BCQ8" s="27"/>
      <c r="BCR8" s="27"/>
      <c r="BCS8" s="27"/>
      <c r="BCT8" s="27"/>
      <c r="BCU8" s="27"/>
      <c r="BCV8" s="27"/>
      <c r="BCW8" s="27"/>
      <c r="BCX8" s="27"/>
      <c r="BCY8" s="27"/>
      <c r="BCZ8" s="27"/>
      <c r="BDA8" s="27"/>
      <c r="BDB8" s="27"/>
      <c r="BDC8" s="27"/>
      <c r="BDD8" s="27"/>
      <c r="BDE8" s="27"/>
      <c r="BDF8" s="27"/>
      <c r="BDG8" s="27"/>
      <c r="BDH8" s="27"/>
      <c r="BDI8" s="27"/>
      <c r="BDJ8" s="27"/>
      <c r="BDK8" s="27"/>
      <c r="BDL8" s="27"/>
      <c r="BDM8" s="27"/>
      <c r="BDN8" s="27"/>
      <c r="BDO8" s="27"/>
      <c r="BDP8" s="27"/>
      <c r="BDQ8" s="27"/>
      <c r="BDR8" s="27"/>
      <c r="BDS8" s="27"/>
      <c r="BDT8" s="27"/>
      <c r="BDU8" s="27"/>
      <c r="BDV8" s="27"/>
      <c r="BDW8" s="27"/>
      <c r="BDX8" s="27"/>
      <c r="BDY8" s="27"/>
      <c r="BDZ8" s="27"/>
      <c r="BEA8" s="27"/>
      <c r="BEB8" s="27"/>
      <c r="BEC8" s="27"/>
      <c r="BED8" s="27"/>
      <c r="BEE8" s="27"/>
      <c r="BEF8" s="27"/>
      <c r="BEG8" s="27"/>
      <c r="BEH8" s="27"/>
      <c r="BEI8" s="27"/>
      <c r="BEJ8" s="27"/>
      <c r="BEK8" s="27"/>
      <c r="BEL8" s="27"/>
      <c r="BEM8" s="27"/>
      <c r="BEN8" s="27"/>
      <c r="BEO8" s="27"/>
      <c r="BEP8" s="27"/>
      <c r="BEQ8" s="27"/>
      <c r="BER8" s="27"/>
      <c r="BES8" s="27"/>
      <c r="BET8" s="27"/>
      <c r="BEU8" s="27"/>
      <c r="BEV8" s="27"/>
      <c r="BEW8" s="27"/>
      <c r="BEX8" s="27"/>
      <c r="BEY8" s="27"/>
      <c r="BEZ8" s="27"/>
      <c r="BFA8" s="27"/>
      <c r="BFB8" s="27"/>
      <c r="BFC8" s="27"/>
      <c r="BFD8" s="27"/>
      <c r="BFE8" s="27"/>
      <c r="BFF8" s="27"/>
      <c r="BFG8" s="27"/>
      <c r="BFH8" s="27"/>
      <c r="BFI8" s="27"/>
      <c r="BFJ8" s="27"/>
      <c r="BFK8" s="27"/>
      <c r="BFL8" s="27"/>
      <c r="BFM8" s="27"/>
      <c r="BFN8" s="27"/>
      <c r="BFO8" s="27"/>
      <c r="BFP8" s="27"/>
      <c r="BFQ8" s="27"/>
      <c r="BFR8" s="27"/>
      <c r="BFS8" s="27"/>
      <c r="BFT8" s="27"/>
      <c r="BFU8" s="27"/>
      <c r="BFV8" s="27"/>
      <c r="BFW8" s="27"/>
      <c r="BFX8" s="27"/>
      <c r="BFY8" s="27"/>
      <c r="BFZ8" s="27"/>
      <c r="BGA8" s="27"/>
      <c r="BGB8" s="27"/>
      <c r="BGC8" s="27"/>
      <c r="BGD8" s="27"/>
      <c r="BGE8" s="27"/>
      <c r="BGF8" s="27"/>
      <c r="BGG8" s="27"/>
      <c r="BGH8" s="27"/>
      <c r="BGI8" s="27"/>
      <c r="BGJ8" s="27"/>
      <c r="BGK8" s="27"/>
      <c r="BGL8" s="27"/>
      <c r="BGM8" s="27"/>
      <c r="BGN8" s="27"/>
      <c r="BGO8" s="27"/>
      <c r="BGP8" s="27"/>
      <c r="BGQ8" s="27"/>
      <c r="BGR8" s="27"/>
      <c r="BGS8" s="27"/>
      <c r="BGT8" s="27"/>
      <c r="BGU8" s="27"/>
      <c r="BGV8" s="27"/>
      <c r="BGW8" s="27"/>
      <c r="BGX8" s="27"/>
      <c r="BGY8" s="27"/>
      <c r="BGZ8" s="27"/>
      <c r="BHA8" s="27"/>
      <c r="BHB8" s="27"/>
      <c r="BHC8" s="27"/>
      <c r="BHD8" s="27"/>
      <c r="BHE8" s="27"/>
      <c r="BHF8" s="27"/>
      <c r="BHG8" s="27"/>
      <c r="BHH8" s="27"/>
      <c r="BHI8" s="27"/>
      <c r="BHJ8" s="27"/>
      <c r="BHK8" s="27"/>
      <c r="BHL8" s="27"/>
      <c r="BHM8" s="27"/>
      <c r="BHN8" s="27"/>
      <c r="BHO8" s="27"/>
      <c r="BHP8" s="27"/>
      <c r="BHQ8" s="27"/>
      <c r="BHR8" s="27"/>
      <c r="BHS8" s="27"/>
      <c r="BHT8" s="27"/>
      <c r="BHU8" s="27"/>
      <c r="BHV8" s="27"/>
      <c r="BHW8" s="27"/>
      <c r="BHX8" s="27"/>
      <c r="BHY8" s="27"/>
      <c r="BHZ8" s="27"/>
      <c r="BIA8" s="27"/>
      <c r="BIB8" s="27"/>
      <c r="BIC8" s="27"/>
      <c r="BID8" s="27"/>
      <c r="BIE8" s="27"/>
      <c r="BIF8" s="27"/>
      <c r="BIG8" s="27"/>
      <c r="BIH8" s="27"/>
      <c r="BII8" s="27"/>
      <c r="BIJ8" s="27"/>
      <c r="BIK8" s="27"/>
      <c r="BIL8" s="27"/>
      <c r="BIM8" s="27"/>
      <c r="BIN8" s="27"/>
      <c r="BIO8" s="27"/>
      <c r="BIP8" s="27"/>
      <c r="BIQ8" s="27"/>
      <c r="BIR8" s="27"/>
      <c r="BIS8" s="27"/>
      <c r="BIT8" s="27"/>
      <c r="BIU8" s="27"/>
      <c r="BIV8" s="27"/>
      <c r="BIW8" s="27"/>
      <c r="BIX8" s="27"/>
      <c r="BIY8" s="27"/>
      <c r="BIZ8" s="27"/>
      <c r="BJA8" s="27"/>
      <c r="BJB8" s="27"/>
      <c r="BJC8" s="27"/>
      <c r="BJD8" s="27"/>
      <c r="BJE8" s="27"/>
      <c r="BJF8" s="27"/>
      <c r="BJG8" s="27"/>
      <c r="BJH8" s="27"/>
      <c r="BJI8" s="27"/>
      <c r="BJJ8" s="27"/>
      <c r="BJK8" s="27"/>
      <c r="BJL8" s="27"/>
      <c r="BJM8" s="27"/>
      <c r="BJN8" s="27"/>
      <c r="BJO8" s="27"/>
      <c r="BJP8" s="27"/>
      <c r="BJQ8" s="27"/>
      <c r="BJR8" s="27"/>
      <c r="BJS8" s="27"/>
      <c r="BJT8" s="27"/>
      <c r="BJU8" s="27"/>
      <c r="BJV8" s="27"/>
      <c r="BJW8" s="27"/>
      <c r="BJX8" s="27"/>
      <c r="BJY8" s="27"/>
      <c r="BJZ8" s="27"/>
      <c r="BKA8" s="27"/>
      <c r="BKB8" s="27"/>
      <c r="BKC8" s="27"/>
      <c r="BKD8" s="27"/>
      <c r="BKE8" s="27"/>
      <c r="BKF8" s="27"/>
      <c r="BKG8" s="27"/>
      <c r="BKH8" s="27"/>
      <c r="BKI8" s="27"/>
      <c r="BKJ8" s="27"/>
      <c r="BKK8" s="27"/>
      <c r="BKL8" s="27"/>
      <c r="BKM8" s="27"/>
      <c r="BKN8" s="27"/>
      <c r="BKO8" s="27"/>
      <c r="BKP8" s="27"/>
      <c r="BKQ8" s="27"/>
      <c r="BKR8" s="27"/>
      <c r="BKS8" s="27"/>
      <c r="BKT8" s="27"/>
      <c r="BKU8" s="27"/>
      <c r="BKV8" s="27"/>
      <c r="BKW8" s="27"/>
      <c r="BKX8" s="27"/>
      <c r="BKY8" s="27"/>
      <c r="BKZ8" s="27"/>
      <c r="BLA8" s="27"/>
      <c r="BLB8" s="27"/>
      <c r="BLC8" s="27"/>
      <c r="BLD8" s="27"/>
      <c r="BLE8" s="27"/>
      <c r="BLF8" s="27"/>
      <c r="BLG8" s="27"/>
      <c r="BLH8" s="27"/>
      <c r="BLI8" s="27"/>
      <c r="BLJ8" s="27"/>
      <c r="BLK8" s="27"/>
      <c r="BLL8" s="27"/>
      <c r="BLM8" s="27"/>
      <c r="BLN8" s="27"/>
      <c r="BLO8" s="27"/>
      <c r="BLP8" s="27"/>
      <c r="BLQ8" s="27"/>
      <c r="BLR8" s="27"/>
      <c r="BLS8" s="27"/>
      <c r="BLT8" s="27"/>
      <c r="BLU8" s="27"/>
      <c r="BLV8" s="27"/>
      <c r="BLW8" s="27"/>
      <c r="BLX8" s="27"/>
      <c r="BLY8" s="27"/>
      <c r="BLZ8" s="27"/>
      <c r="BMA8" s="27"/>
      <c r="BMB8" s="27"/>
      <c r="BMC8" s="27"/>
      <c r="BMD8" s="27"/>
      <c r="BME8" s="27"/>
      <c r="BMF8" s="27"/>
      <c r="BMG8" s="27"/>
      <c r="BMH8" s="27"/>
      <c r="BMI8" s="27"/>
      <c r="BMJ8" s="27"/>
      <c r="BMK8" s="27"/>
      <c r="BML8" s="27"/>
      <c r="BMM8" s="27"/>
      <c r="BMN8" s="27"/>
      <c r="BMO8" s="27"/>
      <c r="BMP8" s="27"/>
      <c r="BMQ8" s="27"/>
      <c r="BMR8" s="27"/>
      <c r="BMS8" s="27"/>
      <c r="BMT8" s="27"/>
      <c r="BMU8" s="27"/>
      <c r="BMV8" s="27"/>
      <c r="BMW8" s="27"/>
      <c r="BMX8" s="27"/>
      <c r="BMY8" s="27"/>
      <c r="BMZ8" s="27"/>
      <c r="BNA8" s="27"/>
      <c r="BNB8" s="27"/>
      <c r="BNC8" s="27"/>
      <c r="BND8" s="27"/>
      <c r="BNE8" s="27"/>
      <c r="BNF8" s="27"/>
      <c r="BNG8" s="27"/>
      <c r="BNH8" s="27"/>
      <c r="BNI8" s="27"/>
      <c r="BNJ8" s="27"/>
      <c r="BNK8" s="27"/>
      <c r="BNL8" s="27"/>
      <c r="BNM8" s="27"/>
      <c r="BNN8" s="27"/>
      <c r="BNO8" s="27"/>
      <c r="BNP8" s="27"/>
      <c r="BNQ8" s="27"/>
      <c r="BNR8" s="27"/>
      <c r="BNS8" s="27"/>
      <c r="BNT8" s="27"/>
      <c r="BNU8" s="27"/>
      <c r="BNV8" s="27"/>
      <c r="BNW8" s="27"/>
      <c r="BNX8" s="27"/>
      <c r="BNY8" s="27"/>
      <c r="BNZ8" s="27"/>
      <c r="BOA8" s="27"/>
      <c r="BOB8" s="27"/>
      <c r="BOC8" s="27"/>
      <c r="BOD8" s="27"/>
      <c r="BOE8" s="27"/>
      <c r="BOF8" s="27"/>
      <c r="BOG8" s="27"/>
      <c r="BOH8" s="27"/>
      <c r="BOI8" s="27"/>
      <c r="BOJ8" s="27"/>
      <c r="BOK8" s="27"/>
      <c r="BOL8" s="27"/>
      <c r="BOM8" s="27"/>
      <c r="BON8" s="27"/>
      <c r="BOO8" s="27"/>
      <c r="BOP8" s="27"/>
      <c r="BOQ8" s="27"/>
      <c r="BOR8" s="27"/>
      <c r="BOS8" s="27"/>
      <c r="BOT8" s="27"/>
      <c r="BOU8" s="27"/>
      <c r="BOV8" s="27"/>
      <c r="BOW8" s="27"/>
      <c r="BOX8" s="27"/>
      <c r="BOY8" s="27"/>
      <c r="BOZ8" s="27"/>
      <c r="BPA8" s="27"/>
      <c r="BPB8" s="27"/>
      <c r="BPC8" s="27"/>
      <c r="BPD8" s="27"/>
      <c r="BPE8" s="27"/>
      <c r="BPF8" s="27"/>
      <c r="BPG8" s="27"/>
      <c r="BPH8" s="27"/>
      <c r="BPI8" s="27"/>
      <c r="BPJ8" s="27"/>
      <c r="BPK8" s="27"/>
      <c r="BPL8" s="27"/>
      <c r="BPM8" s="27"/>
      <c r="BPN8" s="27"/>
      <c r="BPO8" s="27"/>
      <c r="BPP8" s="27"/>
      <c r="BPQ8" s="27"/>
      <c r="BPR8" s="27"/>
      <c r="BPS8" s="27"/>
      <c r="BPT8" s="27"/>
      <c r="BPU8" s="27"/>
      <c r="BPV8" s="27"/>
      <c r="BPW8" s="27"/>
      <c r="BPX8" s="27"/>
      <c r="BPY8" s="27"/>
      <c r="BPZ8" s="27"/>
      <c r="BQA8" s="27"/>
      <c r="BQB8" s="27"/>
      <c r="BQC8" s="27"/>
      <c r="BQD8" s="27"/>
      <c r="BQE8" s="27"/>
      <c r="BQF8" s="27"/>
      <c r="BQG8" s="27"/>
      <c r="BQH8" s="27"/>
      <c r="BQI8" s="27"/>
      <c r="BQJ8" s="27"/>
      <c r="BQK8" s="27"/>
      <c r="BQL8" s="27"/>
      <c r="BQM8" s="27"/>
      <c r="BQN8" s="27"/>
      <c r="BQO8" s="27"/>
      <c r="BQP8" s="27"/>
      <c r="BQQ8" s="27"/>
      <c r="BQR8" s="27"/>
      <c r="BQS8" s="27"/>
      <c r="BQT8" s="27"/>
      <c r="BQU8" s="27"/>
      <c r="BQV8" s="27"/>
      <c r="BQW8" s="27"/>
      <c r="BQX8" s="27"/>
      <c r="BQY8" s="27"/>
      <c r="BQZ8" s="27"/>
      <c r="BRA8" s="27"/>
      <c r="BRB8" s="27"/>
      <c r="BRC8" s="27"/>
      <c r="BRD8" s="27"/>
      <c r="BRE8" s="27"/>
      <c r="BRF8" s="27"/>
      <c r="BRG8" s="27"/>
      <c r="BRH8" s="27"/>
      <c r="BRI8" s="27"/>
      <c r="BRJ8" s="27"/>
      <c r="BRK8" s="27"/>
      <c r="BRL8" s="27"/>
      <c r="BRM8" s="27"/>
      <c r="BRN8" s="27"/>
      <c r="BRO8" s="27"/>
      <c r="BRP8" s="27"/>
      <c r="BRQ8" s="27"/>
      <c r="BRR8" s="27"/>
      <c r="BRS8" s="27"/>
      <c r="BRT8" s="27"/>
      <c r="BRU8" s="27"/>
      <c r="BRV8" s="27"/>
      <c r="BRW8" s="27"/>
      <c r="BRX8" s="27"/>
      <c r="BRY8" s="27"/>
      <c r="BRZ8" s="27"/>
      <c r="BSA8" s="27"/>
      <c r="BSB8" s="27"/>
      <c r="BSC8" s="27"/>
      <c r="BSD8" s="27"/>
      <c r="BSE8" s="27"/>
      <c r="BSF8" s="27"/>
      <c r="BSG8" s="27"/>
      <c r="BSH8" s="27"/>
      <c r="BSI8" s="27"/>
      <c r="BSJ8" s="27"/>
      <c r="BSK8" s="27"/>
      <c r="BSL8" s="27"/>
      <c r="BSM8" s="27"/>
      <c r="BSN8" s="27"/>
      <c r="BSO8" s="27"/>
      <c r="BSP8" s="27"/>
      <c r="BSQ8" s="27"/>
      <c r="BSR8" s="27"/>
      <c r="BSS8" s="27"/>
      <c r="BST8" s="27"/>
      <c r="BSU8" s="27"/>
      <c r="BSV8" s="27"/>
      <c r="BSW8" s="27"/>
      <c r="BSX8" s="27"/>
      <c r="BSY8" s="27"/>
      <c r="BSZ8" s="27"/>
      <c r="BTA8" s="27"/>
      <c r="BTB8" s="27"/>
      <c r="BTC8" s="27"/>
      <c r="BTD8" s="27"/>
      <c r="BTE8" s="27"/>
      <c r="BTF8" s="27"/>
      <c r="BTG8" s="27"/>
      <c r="BTH8" s="27"/>
      <c r="BTI8" s="27"/>
      <c r="BTJ8" s="27"/>
      <c r="BTK8" s="27"/>
      <c r="BTL8" s="27"/>
      <c r="BTM8" s="27"/>
      <c r="BTN8" s="27"/>
      <c r="BTO8" s="27"/>
      <c r="BTP8" s="27"/>
      <c r="BTQ8" s="27"/>
      <c r="BTR8" s="27"/>
      <c r="BTS8" s="27"/>
      <c r="BTT8" s="27"/>
      <c r="BTU8" s="27"/>
      <c r="BTV8" s="27"/>
      <c r="BTW8" s="27"/>
      <c r="BTX8" s="27"/>
      <c r="BTY8" s="27"/>
      <c r="BTZ8" s="27"/>
      <c r="BUA8" s="27"/>
      <c r="BUB8" s="27"/>
      <c r="BUC8" s="27"/>
      <c r="BUD8" s="27"/>
      <c r="BUE8" s="27"/>
      <c r="BUF8" s="27"/>
      <c r="BUG8" s="27"/>
      <c r="BUH8" s="27"/>
      <c r="BUI8" s="27"/>
      <c r="BUJ8" s="27"/>
      <c r="BUK8" s="27"/>
      <c r="BUL8" s="27"/>
      <c r="BUM8" s="27"/>
      <c r="BUN8" s="27"/>
      <c r="BUO8" s="27"/>
      <c r="BUP8" s="27"/>
      <c r="BUQ8" s="27"/>
      <c r="BUR8" s="27"/>
      <c r="BUS8" s="27"/>
      <c r="BUT8" s="27"/>
      <c r="BUU8" s="27"/>
      <c r="BUV8" s="27"/>
      <c r="BUW8" s="27"/>
      <c r="BUX8" s="27"/>
      <c r="BUY8" s="27"/>
      <c r="BUZ8" s="27"/>
      <c r="BVA8" s="27"/>
      <c r="BVB8" s="27"/>
      <c r="BVC8" s="27"/>
      <c r="BVD8" s="27"/>
      <c r="BVE8" s="27"/>
      <c r="BVF8" s="27"/>
      <c r="BVG8" s="27"/>
      <c r="BVH8" s="27"/>
      <c r="BVI8" s="27"/>
      <c r="BVJ8" s="27"/>
      <c r="BVK8" s="27"/>
      <c r="BVL8" s="27"/>
      <c r="BVM8" s="27"/>
      <c r="BVN8" s="27"/>
      <c r="BVO8" s="27"/>
      <c r="BVP8" s="27"/>
      <c r="BVQ8" s="27"/>
      <c r="BVR8" s="27"/>
      <c r="BVS8" s="27"/>
      <c r="BVT8" s="27"/>
      <c r="BVU8" s="27"/>
      <c r="BVV8" s="27"/>
      <c r="BVW8" s="27"/>
      <c r="BVX8" s="27"/>
      <c r="BVY8" s="27"/>
      <c r="BVZ8" s="27"/>
      <c r="BWA8" s="27"/>
      <c r="BWB8" s="27"/>
      <c r="BWC8" s="27"/>
      <c r="BWD8" s="27"/>
      <c r="BWE8" s="27"/>
      <c r="BWF8" s="27"/>
      <c r="BWG8" s="27"/>
      <c r="BWH8" s="27"/>
      <c r="BWI8" s="27"/>
      <c r="BWJ8" s="27"/>
      <c r="BWK8" s="27"/>
      <c r="BWL8" s="27"/>
      <c r="BWM8" s="27"/>
      <c r="BWN8" s="27"/>
      <c r="BWO8" s="27"/>
      <c r="BWP8" s="27"/>
      <c r="BWQ8" s="27"/>
      <c r="BWR8" s="27"/>
      <c r="BWS8" s="27"/>
      <c r="BWT8" s="27"/>
      <c r="BWU8" s="27"/>
      <c r="BWV8" s="27"/>
      <c r="BWW8" s="27"/>
      <c r="BWX8" s="27"/>
      <c r="BWY8" s="27"/>
      <c r="BWZ8" s="27"/>
      <c r="BXA8" s="27"/>
      <c r="BXB8" s="27"/>
      <c r="BXC8" s="27"/>
      <c r="BXD8" s="27"/>
      <c r="BXE8" s="27"/>
      <c r="BXF8" s="27"/>
      <c r="BXG8" s="27"/>
      <c r="BXH8" s="27"/>
      <c r="BXI8" s="27"/>
      <c r="BXJ8" s="27"/>
      <c r="BXK8" s="27"/>
      <c r="BXL8" s="27"/>
      <c r="BXM8" s="27"/>
      <c r="BXN8" s="27"/>
      <c r="BXO8" s="27"/>
      <c r="BXP8" s="27"/>
      <c r="BXQ8" s="27"/>
      <c r="BXR8" s="27"/>
      <c r="BXS8" s="27"/>
      <c r="BXT8" s="27"/>
      <c r="BXU8" s="27"/>
      <c r="BXV8" s="27"/>
      <c r="BXW8" s="27"/>
      <c r="BXX8" s="27"/>
      <c r="BXY8" s="27"/>
      <c r="BXZ8" s="27"/>
      <c r="BYA8" s="27"/>
      <c r="BYB8" s="27"/>
      <c r="BYC8" s="27"/>
      <c r="BYD8" s="27"/>
      <c r="BYE8" s="27"/>
      <c r="BYF8" s="27"/>
      <c r="BYG8" s="27"/>
      <c r="BYH8" s="27"/>
      <c r="BYI8" s="27"/>
      <c r="BYJ8" s="27"/>
      <c r="BYK8" s="27"/>
      <c r="BYL8" s="27"/>
      <c r="BYM8" s="27"/>
      <c r="BYN8" s="27"/>
      <c r="BYO8" s="27"/>
      <c r="BYP8" s="27"/>
      <c r="BYQ8" s="27"/>
      <c r="BYR8" s="27"/>
      <c r="BYS8" s="27"/>
      <c r="BYT8" s="27"/>
      <c r="BYU8" s="27"/>
      <c r="BYV8" s="27"/>
      <c r="BYW8" s="27"/>
      <c r="BYX8" s="27"/>
      <c r="BYY8" s="27"/>
      <c r="BYZ8" s="27"/>
      <c r="BZA8" s="27"/>
      <c r="BZB8" s="27"/>
      <c r="BZC8" s="27"/>
      <c r="BZD8" s="27"/>
      <c r="BZE8" s="27"/>
      <c r="BZF8" s="27"/>
      <c r="BZG8" s="27"/>
      <c r="BZH8" s="27"/>
      <c r="BZI8" s="27"/>
      <c r="BZJ8" s="27"/>
      <c r="BZK8" s="27"/>
      <c r="BZL8" s="27"/>
      <c r="BZM8" s="27"/>
      <c r="BZN8" s="27"/>
      <c r="BZO8" s="27"/>
      <c r="BZP8" s="27"/>
      <c r="BZQ8" s="27"/>
      <c r="BZR8" s="27"/>
      <c r="BZS8" s="27"/>
      <c r="BZT8" s="27"/>
      <c r="BZU8" s="27"/>
      <c r="BZV8" s="27"/>
      <c r="BZW8" s="27"/>
      <c r="BZX8" s="27"/>
      <c r="BZY8" s="27"/>
      <c r="BZZ8" s="27"/>
      <c r="CAA8" s="27"/>
      <c r="CAB8" s="27"/>
      <c r="CAC8" s="27"/>
      <c r="CAD8" s="27"/>
      <c r="CAE8" s="27"/>
      <c r="CAF8" s="27"/>
      <c r="CAG8" s="27"/>
      <c r="CAH8" s="27"/>
      <c r="CAI8" s="27"/>
      <c r="CAJ8" s="27"/>
      <c r="CAK8" s="27"/>
      <c r="CAL8" s="27"/>
      <c r="CAM8" s="27"/>
      <c r="CAN8" s="27"/>
      <c r="CAO8" s="27"/>
      <c r="CAP8" s="27"/>
      <c r="CAQ8" s="27"/>
      <c r="CAR8" s="27"/>
      <c r="CAS8" s="27"/>
      <c r="CAT8" s="27"/>
      <c r="CAU8" s="27"/>
      <c r="CAV8" s="27"/>
      <c r="CAW8" s="27"/>
      <c r="CAX8" s="27"/>
      <c r="CAY8" s="27"/>
      <c r="CAZ8" s="27"/>
      <c r="CBA8" s="27"/>
      <c r="CBB8" s="27"/>
      <c r="CBC8" s="27"/>
      <c r="CBD8" s="27"/>
      <c r="CBE8" s="27"/>
      <c r="CBF8" s="27"/>
      <c r="CBG8" s="27"/>
      <c r="CBH8" s="27"/>
      <c r="CBI8" s="27"/>
      <c r="CBJ8" s="27"/>
      <c r="CBK8" s="27"/>
      <c r="CBL8" s="27"/>
      <c r="CBM8" s="27"/>
      <c r="CBN8" s="27"/>
      <c r="CBO8" s="27"/>
      <c r="CBP8" s="27"/>
      <c r="CBQ8" s="27"/>
      <c r="CBR8" s="27"/>
      <c r="CBS8" s="27"/>
      <c r="CBT8" s="27"/>
      <c r="CBU8" s="27"/>
      <c r="CBV8" s="27"/>
      <c r="CBW8" s="27"/>
      <c r="CBX8" s="27"/>
      <c r="CBY8" s="27"/>
      <c r="CBZ8" s="27"/>
      <c r="CCA8" s="27"/>
      <c r="CCB8" s="27"/>
      <c r="CCC8" s="27"/>
      <c r="CCD8" s="27"/>
      <c r="CCE8" s="27"/>
      <c r="CCF8" s="27"/>
      <c r="CCG8" s="27"/>
      <c r="CCH8" s="27"/>
      <c r="CCI8" s="27"/>
      <c r="CCJ8" s="27"/>
      <c r="CCK8" s="27"/>
      <c r="CCL8" s="27"/>
      <c r="CCM8" s="27"/>
      <c r="CCN8" s="27"/>
      <c r="CCO8" s="27"/>
      <c r="CCP8" s="27"/>
      <c r="CCQ8" s="27"/>
      <c r="CCR8" s="27"/>
      <c r="CCS8" s="27"/>
      <c r="CCT8" s="27"/>
      <c r="CCU8" s="27"/>
      <c r="CCV8" s="27"/>
      <c r="CCW8" s="27"/>
      <c r="CCX8" s="27"/>
      <c r="CCY8" s="27"/>
      <c r="CCZ8" s="27"/>
      <c r="CDA8" s="27"/>
      <c r="CDB8" s="27"/>
      <c r="CDC8" s="27"/>
      <c r="CDD8" s="27"/>
      <c r="CDE8" s="27"/>
      <c r="CDF8" s="27"/>
      <c r="CDG8" s="27"/>
      <c r="CDH8" s="27"/>
      <c r="CDI8" s="27"/>
      <c r="CDJ8" s="27"/>
      <c r="CDK8" s="27"/>
      <c r="CDL8" s="27"/>
      <c r="CDM8" s="27"/>
      <c r="CDN8" s="27"/>
      <c r="CDO8" s="27"/>
      <c r="CDP8" s="27"/>
      <c r="CDQ8" s="27"/>
      <c r="CDR8" s="27"/>
      <c r="CDS8" s="27"/>
      <c r="CDT8" s="27"/>
      <c r="CDU8" s="27"/>
      <c r="CDV8" s="27"/>
      <c r="CDW8" s="27"/>
      <c r="CDX8" s="27"/>
      <c r="CDY8" s="27"/>
      <c r="CDZ8" s="27"/>
      <c r="CEA8" s="27"/>
      <c r="CEB8" s="27"/>
      <c r="CEC8" s="27"/>
      <c r="CED8" s="27"/>
      <c r="CEE8" s="27"/>
      <c r="CEF8" s="27"/>
      <c r="CEG8" s="27"/>
      <c r="CEH8" s="27"/>
      <c r="CEI8" s="27"/>
      <c r="CEJ8" s="27"/>
      <c r="CEK8" s="27"/>
      <c r="CEL8" s="27"/>
      <c r="CEM8" s="27"/>
      <c r="CEN8" s="27"/>
      <c r="CEO8" s="27"/>
      <c r="CEP8" s="27"/>
      <c r="CEQ8" s="27"/>
      <c r="CER8" s="27"/>
      <c r="CES8" s="27"/>
      <c r="CET8" s="27"/>
      <c r="CEU8" s="27"/>
      <c r="CEV8" s="27"/>
      <c r="CEW8" s="27"/>
      <c r="CEX8" s="27"/>
      <c r="CEY8" s="27"/>
      <c r="CEZ8" s="27"/>
      <c r="CFA8" s="27"/>
      <c r="CFB8" s="27"/>
      <c r="CFC8" s="27"/>
      <c r="CFD8" s="27"/>
      <c r="CFE8" s="27"/>
      <c r="CFF8" s="27"/>
      <c r="CFG8" s="27"/>
      <c r="CFH8" s="27"/>
      <c r="CFI8" s="27"/>
      <c r="CFJ8" s="27"/>
      <c r="CFK8" s="27"/>
      <c r="CFL8" s="27"/>
      <c r="CFM8" s="27"/>
      <c r="CFN8" s="27"/>
      <c r="CFO8" s="27"/>
      <c r="CFP8" s="27"/>
      <c r="CFQ8" s="27"/>
      <c r="CFR8" s="27"/>
      <c r="CFS8" s="27"/>
      <c r="CFT8" s="27"/>
      <c r="CFU8" s="27"/>
      <c r="CFV8" s="27"/>
      <c r="CFW8" s="27"/>
      <c r="CFX8" s="27"/>
      <c r="CFY8" s="27"/>
      <c r="CFZ8" s="27"/>
      <c r="CGA8" s="27"/>
      <c r="CGB8" s="27"/>
      <c r="CGC8" s="27"/>
      <c r="CGD8" s="27"/>
      <c r="CGE8" s="27"/>
      <c r="CGF8" s="27"/>
      <c r="CGG8" s="27"/>
      <c r="CGH8" s="27"/>
      <c r="CGI8" s="27"/>
      <c r="CGJ8" s="27"/>
      <c r="CGK8" s="27"/>
      <c r="CGL8" s="27"/>
      <c r="CGM8" s="27"/>
      <c r="CGN8" s="27"/>
      <c r="CGO8" s="27"/>
      <c r="CGP8" s="27"/>
      <c r="CGQ8" s="27"/>
      <c r="CGR8" s="27"/>
      <c r="CGS8" s="27"/>
      <c r="CGT8" s="27"/>
      <c r="CGU8" s="27"/>
      <c r="CGV8" s="27"/>
      <c r="CGW8" s="27"/>
      <c r="CGX8" s="27"/>
      <c r="CGY8" s="27"/>
      <c r="CGZ8" s="27"/>
      <c r="CHA8" s="27"/>
      <c r="CHB8" s="27"/>
      <c r="CHC8" s="27"/>
      <c r="CHD8" s="27"/>
      <c r="CHE8" s="27"/>
      <c r="CHF8" s="27"/>
      <c r="CHG8" s="27"/>
      <c r="CHH8" s="27"/>
      <c r="CHI8" s="27"/>
      <c r="CHJ8" s="27"/>
      <c r="CHK8" s="27"/>
      <c r="CHL8" s="27"/>
      <c r="CHM8" s="27"/>
      <c r="CHN8" s="27"/>
      <c r="CHO8" s="27"/>
      <c r="CHP8" s="27"/>
      <c r="CHQ8" s="27"/>
      <c r="CHR8" s="27"/>
      <c r="CHS8" s="27"/>
      <c r="CHT8" s="27"/>
      <c r="CHU8" s="27"/>
      <c r="CHV8" s="27"/>
      <c r="CHW8" s="27"/>
      <c r="CHX8" s="27"/>
      <c r="CHY8" s="27"/>
      <c r="CHZ8" s="27"/>
      <c r="CIA8" s="27"/>
      <c r="CIB8" s="27"/>
      <c r="CIC8" s="27"/>
      <c r="CID8" s="27"/>
      <c r="CIE8" s="27"/>
      <c r="CIF8" s="27"/>
      <c r="CIG8" s="27"/>
      <c r="CIH8" s="27"/>
      <c r="CII8" s="27"/>
      <c r="CIJ8" s="27"/>
      <c r="CIK8" s="27"/>
      <c r="CIL8" s="27"/>
      <c r="CIM8" s="27"/>
      <c r="CIN8" s="27"/>
      <c r="CIO8" s="27"/>
      <c r="CIP8" s="27"/>
      <c r="CIQ8" s="27"/>
      <c r="CIR8" s="27"/>
      <c r="CIS8" s="27"/>
      <c r="CIT8" s="27"/>
      <c r="CIU8" s="27"/>
      <c r="CIV8" s="27"/>
      <c r="CIW8" s="27"/>
      <c r="CIX8" s="27"/>
      <c r="CIY8" s="27"/>
      <c r="CIZ8" s="27"/>
      <c r="CJA8" s="27"/>
      <c r="CJB8" s="27"/>
      <c r="CJC8" s="27"/>
      <c r="CJD8" s="27"/>
      <c r="CJE8" s="27"/>
      <c r="CJF8" s="27"/>
      <c r="CJG8" s="27"/>
      <c r="CJH8" s="27"/>
      <c r="CJI8" s="27"/>
      <c r="CJJ8" s="27"/>
      <c r="CJK8" s="27"/>
      <c r="CJL8" s="27"/>
      <c r="CJM8" s="27"/>
      <c r="CJN8" s="27"/>
      <c r="CJO8" s="27"/>
      <c r="CJP8" s="27"/>
      <c r="CJQ8" s="27"/>
      <c r="CJR8" s="27"/>
      <c r="CJS8" s="27"/>
      <c r="CJT8" s="27"/>
      <c r="CJU8" s="27"/>
      <c r="CJV8" s="27"/>
      <c r="CJW8" s="27"/>
      <c r="CJX8" s="27"/>
      <c r="CJY8" s="27"/>
      <c r="CJZ8" s="27"/>
      <c r="CKA8" s="27"/>
      <c r="CKB8" s="27"/>
      <c r="CKC8" s="27"/>
      <c r="CKD8" s="27"/>
      <c r="CKE8" s="27"/>
      <c r="CKF8" s="27"/>
      <c r="CKG8" s="27"/>
      <c r="CKH8" s="27"/>
      <c r="CKI8" s="27"/>
      <c r="CKJ8" s="27"/>
      <c r="CKK8" s="27"/>
      <c r="CKL8" s="27"/>
      <c r="CKM8" s="27"/>
      <c r="CKN8" s="27"/>
      <c r="CKO8" s="27"/>
      <c r="CKP8" s="27"/>
      <c r="CKQ8" s="27"/>
      <c r="CKR8" s="27"/>
      <c r="CKS8" s="27"/>
      <c r="CKT8" s="27"/>
      <c r="CKU8" s="27"/>
      <c r="CKV8" s="27"/>
      <c r="CKW8" s="27"/>
      <c r="CKX8" s="27"/>
      <c r="CKY8" s="27"/>
      <c r="CKZ8" s="27"/>
      <c r="CLA8" s="27"/>
      <c r="CLB8" s="27"/>
      <c r="CLC8" s="27"/>
      <c r="CLD8" s="27"/>
      <c r="CLE8" s="27"/>
      <c r="CLF8" s="27"/>
      <c r="CLG8" s="27"/>
      <c r="CLH8" s="27"/>
      <c r="CLI8" s="27"/>
      <c r="CLJ8" s="27"/>
      <c r="CLK8" s="27"/>
      <c r="CLL8" s="27"/>
      <c r="CLM8" s="27"/>
      <c r="CLN8" s="27"/>
      <c r="CLO8" s="27"/>
      <c r="CLP8" s="27"/>
      <c r="CLQ8" s="27"/>
      <c r="CLR8" s="27"/>
      <c r="CLS8" s="27"/>
      <c r="CLT8" s="27"/>
      <c r="CLU8" s="27"/>
      <c r="CLV8" s="27"/>
      <c r="CLW8" s="27"/>
      <c r="CLX8" s="27"/>
      <c r="CLY8" s="27"/>
      <c r="CLZ8" s="27"/>
      <c r="CMA8" s="27"/>
      <c r="CMB8" s="27"/>
      <c r="CMC8" s="27"/>
      <c r="CMD8" s="27"/>
      <c r="CME8" s="27"/>
      <c r="CMF8" s="27"/>
      <c r="CMG8" s="27"/>
      <c r="CMH8" s="27"/>
      <c r="CMI8" s="27"/>
      <c r="CMJ8" s="27"/>
      <c r="CMK8" s="27"/>
      <c r="CML8" s="27"/>
      <c r="CMM8" s="27"/>
      <c r="CMN8" s="27"/>
      <c r="CMO8" s="27"/>
      <c r="CMP8" s="27"/>
      <c r="CMQ8" s="27"/>
      <c r="CMR8" s="27"/>
      <c r="CMS8" s="27"/>
      <c r="CMT8" s="27"/>
      <c r="CMU8" s="27"/>
      <c r="CMV8" s="27"/>
      <c r="CMW8" s="27"/>
      <c r="CMX8" s="27"/>
      <c r="CMY8" s="27"/>
      <c r="CMZ8" s="27"/>
      <c r="CNA8" s="27"/>
      <c r="CNB8" s="27"/>
      <c r="CNC8" s="27"/>
      <c r="CND8" s="27"/>
      <c r="CNE8" s="27"/>
      <c r="CNF8" s="27"/>
      <c r="CNG8" s="27"/>
      <c r="CNH8" s="27"/>
      <c r="CNI8" s="27"/>
      <c r="CNJ8" s="27"/>
      <c r="CNK8" s="27"/>
      <c r="CNL8" s="27"/>
      <c r="CNM8" s="27"/>
      <c r="CNN8" s="27"/>
      <c r="CNO8" s="27"/>
      <c r="CNP8" s="27"/>
      <c r="CNQ8" s="27"/>
      <c r="CNR8" s="27"/>
      <c r="CNS8" s="27"/>
      <c r="CNT8" s="27"/>
      <c r="CNU8" s="27"/>
      <c r="CNV8" s="27"/>
      <c r="CNW8" s="27"/>
      <c r="CNX8" s="27"/>
      <c r="CNY8" s="27"/>
      <c r="CNZ8" s="27"/>
      <c r="COA8" s="27"/>
      <c r="COB8" s="27"/>
      <c r="COC8" s="27"/>
      <c r="COD8" s="27"/>
      <c r="COE8" s="27"/>
      <c r="COF8" s="27"/>
      <c r="COG8" s="27"/>
      <c r="COH8" s="27"/>
      <c r="COI8" s="27"/>
      <c r="COJ8" s="27"/>
      <c r="COK8" s="27"/>
      <c r="COL8" s="27"/>
      <c r="COM8" s="27"/>
      <c r="CON8" s="27"/>
      <c r="COO8" s="27"/>
      <c r="COP8" s="27"/>
      <c r="COQ8" s="27"/>
      <c r="COR8" s="27"/>
      <c r="COS8" s="27"/>
      <c r="COT8" s="27"/>
      <c r="COU8" s="27"/>
      <c r="COV8" s="27"/>
      <c r="COW8" s="27"/>
      <c r="COX8" s="27"/>
      <c r="COY8" s="27"/>
      <c r="COZ8" s="27"/>
      <c r="CPA8" s="27"/>
      <c r="CPB8" s="27"/>
      <c r="CPC8" s="27"/>
      <c r="CPD8" s="27"/>
      <c r="CPE8" s="27"/>
      <c r="CPF8" s="27"/>
      <c r="CPG8" s="27"/>
      <c r="CPH8" s="27"/>
      <c r="CPI8" s="27"/>
      <c r="CPJ8" s="27"/>
      <c r="CPK8" s="27"/>
      <c r="CPL8" s="27"/>
      <c r="CPM8" s="27"/>
      <c r="CPN8" s="27"/>
      <c r="CPO8" s="27"/>
      <c r="CPP8" s="27"/>
      <c r="CPQ8" s="27"/>
      <c r="CPR8" s="27"/>
      <c r="CPS8" s="27"/>
      <c r="CPT8" s="27"/>
      <c r="CPU8" s="27"/>
      <c r="CPV8" s="27"/>
      <c r="CPW8" s="27"/>
      <c r="CPX8" s="27"/>
      <c r="CPY8" s="27"/>
      <c r="CPZ8" s="27"/>
      <c r="CQA8" s="27"/>
      <c r="CQB8" s="27"/>
      <c r="CQC8" s="27"/>
      <c r="CQD8" s="27"/>
      <c r="CQE8" s="27"/>
      <c r="CQF8" s="27"/>
      <c r="CQG8" s="27"/>
      <c r="CQH8" s="27"/>
      <c r="CQI8" s="27"/>
      <c r="CQJ8" s="27"/>
      <c r="CQK8" s="27"/>
      <c r="CQL8" s="27"/>
      <c r="CQM8" s="27"/>
      <c r="CQN8" s="27"/>
      <c r="CQO8" s="27"/>
      <c r="CQP8" s="27"/>
      <c r="CQQ8" s="27"/>
      <c r="CQR8" s="27"/>
      <c r="CQS8" s="27"/>
      <c r="CQT8" s="27"/>
      <c r="CQU8" s="27"/>
      <c r="CQV8" s="27"/>
      <c r="CQW8" s="27"/>
      <c r="CQX8" s="27"/>
      <c r="CQY8" s="27"/>
      <c r="CQZ8" s="27"/>
      <c r="CRA8" s="27"/>
      <c r="CRB8" s="27"/>
      <c r="CRC8" s="27"/>
      <c r="CRD8" s="27"/>
      <c r="CRE8" s="27"/>
      <c r="CRF8" s="27"/>
      <c r="CRG8" s="27"/>
      <c r="CRH8" s="27"/>
      <c r="CRI8" s="27"/>
      <c r="CRJ8" s="27"/>
      <c r="CRK8" s="27"/>
      <c r="CRL8" s="27"/>
      <c r="CRM8" s="27"/>
      <c r="CRN8" s="27"/>
      <c r="CRO8" s="27"/>
      <c r="CRP8" s="27"/>
      <c r="CRQ8" s="27"/>
      <c r="CRR8" s="27"/>
      <c r="CRS8" s="27"/>
      <c r="CRT8" s="27"/>
      <c r="CRU8" s="27"/>
      <c r="CRV8" s="27"/>
      <c r="CRW8" s="27"/>
      <c r="CRX8" s="27"/>
      <c r="CRY8" s="27"/>
      <c r="CRZ8" s="27"/>
      <c r="CSA8" s="27"/>
      <c r="CSB8" s="27"/>
      <c r="CSC8" s="27"/>
      <c r="CSD8" s="27"/>
      <c r="CSE8" s="27"/>
      <c r="CSF8" s="27"/>
      <c r="CSG8" s="27"/>
      <c r="CSH8" s="27"/>
      <c r="CSI8" s="27"/>
      <c r="CSJ8" s="27"/>
      <c r="CSK8" s="27"/>
      <c r="CSL8" s="27"/>
      <c r="CSM8" s="27"/>
      <c r="CSN8" s="27"/>
      <c r="CSO8" s="27"/>
      <c r="CSP8" s="27"/>
      <c r="CSQ8" s="27"/>
      <c r="CSR8" s="27"/>
      <c r="CSS8" s="27"/>
      <c r="CST8" s="27"/>
      <c r="CSU8" s="27"/>
      <c r="CSV8" s="27"/>
      <c r="CSW8" s="27"/>
      <c r="CSX8" s="27"/>
      <c r="CSY8" s="27"/>
      <c r="CSZ8" s="27"/>
      <c r="CTA8" s="27"/>
      <c r="CTB8" s="27"/>
      <c r="CTC8" s="27"/>
      <c r="CTD8" s="27"/>
      <c r="CTE8" s="27"/>
      <c r="CTF8" s="27"/>
      <c r="CTG8" s="27"/>
      <c r="CTH8" s="27"/>
      <c r="CTI8" s="27"/>
      <c r="CTJ8" s="27"/>
      <c r="CTK8" s="27"/>
      <c r="CTL8" s="27"/>
      <c r="CTM8" s="27"/>
      <c r="CTN8" s="27"/>
      <c r="CTO8" s="27"/>
      <c r="CTP8" s="27"/>
      <c r="CTQ8" s="27"/>
      <c r="CTR8" s="27"/>
      <c r="CTS8" s="27"/>
      <c r="CTT8" s="27"/>
      <c r="CTU8" s="27"/>
      <c r="CTV8" s="27"/>
      <c r="CTW8" s="27"/>
      <c r="CTX8" s="27"/>
      <c r="CTY8" s="27"/>
      <c r="CTZ8" s="27"/>
      <c r="CUA8" s="27"/>
      <c r="CUB8" s="27"/>
      <c r="CUC8" s="27"/>
      <c r="CUD8" s="27"/>
      <c r="CUE8" s="27"/>
      <c r="CUF8" s="27"/>
      <c r="CUG8" s="27"/>
      <c r="CUH8" s="27"/>
      <c r="CUI8" s="27"/>
      <c r="CUJ8" s="27"/>
      <c r="CUK8" s="27"/>
      <c r="CUL8" s="27"/>
      <c r="CUM8" s="27"/>
      <c r="CUN8" s="27"/>
      <c r="CUO8" s="27"/>
      <c r="CUP8" s="27"/>
      <c r="CUQ8" s="27"/>
      <c r="CUR8" s="27"/>
      <c r="CUS8" s="27"/>
      <c r="CUT8" s="27"/>
      <c r="CUU8" s="27"/>
      <c r="CUV8" s="27"/>
      <c r="CUW8" s="27"/>
      <c r="CUX8" s="27"/>
      <c r="CUY8" s="27"/>
      <c r="CUZ8" s="27"/>
      <c r="CVA8" s="27"/>
      <c r="CVB8" s="27"/>
      <c r="CVC8" s="27"/>
      <c r="CVD8" s="27"/>
      <c r="CVE8" s="27"/>
      <c r="CVF8" s="27"/>
      <c r="CVG8" s="27"/>
      <c r="CVH8" s="27"/>
      <c r="CVI8" s="27"/>
      <c r="CVJ8" s="27"/>
      <c r="CVK8" s="27"/>
      <c r="CVL8" s="27"/>
      <c r="CVM8" s="27"/>
      <c r="CVN8" s="27"/>
      <c r="CVO8" s="27"/>
      <c r="CVP8" s="27"/>
      <c r="CVQ8" s="27"/>
      <c r="CVR8" s="27"/>
      <c r="CVS8" s="27"/>
      <c r="CVT8" s="27"/>
      <c r="CVU8" s="27"/>
      <c r="CVV8" s="27"/>
      <c r="CVW8" s="27"/>
      <c r="CVX8" s="27"/>
      <c r="CVY8" s="27"/>
      <c r="CVZ8" s="27"/>
      <c r="CWA8" s="27"/>
      <c r="CWB8" s="27"/>
      <c r="CWC8" s="27"/>
      <c r="CWD8" s="27"/>
      <c r="CWE8" s="27"/>
      <c r="CWF8" s="27"/>
      <c r="CWG8" s="27"/>
      <c r="CWH8" s="27"/>
      <c r="CWI8" s="27"/>
      <c r="CWJ8" s="27"/>
      <c r="CWK8" s="27"/>
      <c r="CWL8" s="27"/>
      <c r="CWM8" s="27"/>
      <c r="CWN8" s="27"/>
      <c r="CWO8" s="27"/>
      <c r="CWP8" s="27"/>
      <c r="CWQ8" s="27"/>
      <c r="CWR8" s="27"/>
      <c r="CWS8" s="27"/>
      <c r="CWT8" s="27"/>
      <c r="CWU8" s="27"/>
      <c r="CWV8" s="27"/>
      <c r="CWW8" s="27"/>
      <c r="CWX8" s="27"/>
      <c r="CWY8" s="27"/>
      <c r="CWZ8" s="27"/>
      <c r="CXA8" s="27"/>
      <c r="CXB8" s="27"/>
      <c r="CXC8" s="27"/>
      <c r="CXD8" s="27"/>
      <c r="CXE8" s="27"/>
      <c r="CXF8" s="27"/>
      <c r="CXG8" s="27"/>
      <c r="CXH8" s="27"/>
      <c r="CXI8" s="27"/>
      <c r="CXJ8" s="27"/>
      <c r="CXK8" s="27"/>
      <c r="CXL8" s="27"/>
      <c r="CXM8" s="27"/>
      <c r="CXN8" s="27"/>
      <c r="CXO8" s="27"/>
      <c r="CXP8" s="27"/>
      <c r="CXQ8" s="27"/>
      <c r="CXR8" s="27"/>
      <c r="CXS8" s="27"/>
      <c r="CXT8" s="27"/>
      <c r="CXU8" s="27"/>
      <c r="CXV8" s="27"/>
      <c r="CXW8" s="27"/>
      <c r="CXX8" s="27"/>
      <c r="CXY8" s="27"/>
      <c r="CXZ8" s="27"/>
      <c r="CYA8" s="27"/>
      <c r="CYB8" s="27"/>
      <c r="CYC8" s="27"/>
      <c r="CYD8" s="27"/>
      <c r="CYE8" s="27"/>
      <c r="CYF8" s="27"/>
      <c r="CYG8" s="27"/>
      <c r="CYH8" s="27"/>
      <c r="CYI8" s="27"/>
      <c r="CYJ8" s="27"/>
      <c r="CYK8" s="27"/>
      <c r="CYL8" s="27"/>
      <c r="CYM8" s="27"/>
      <c r="CYN8" s="27"/>
      <c r="CYO8" s="27"/>
      <c r="CYP8" s="27"/>
      <c r="CYQ8" s="27"/>
      <c r="CYR8" s="27"/>
      <c r="CYS8" s="27"/>
      <c r="CYT8" s="27"/>
      <c r="CYU8" s="27"/>
      <c r="CYV8" s="27"/>
      <c r="CYW8" s="27"/>
      <c r="CYX8" s="27"/>
      <c r="CYY8" s="27"/>
      <c r="CYZ8" s="27"/>
      <c r="CZA8" s="27"/>
      <c r="CZB8" s="27"/>
      <c r="CZC8" s="27"/>
      <c r="CZD8" s="27"/>
      <c r="CZE8" s="27"/>
      <c r="CZF8" s="27"/>
      <c r="CZG8" s="27"/>
      <c r="CZH8" s="27"/>
      <c r="CZI8" s="27"/>
      <c r="CZJ8" s="27"/>
      <c r="CZK8" s="27"/>
      <c r="CZL8" s="27"/>
      <c r="CZM8" s="27"/>
      <c r="CZN8" s="27"/>
      <c r="CZO8" s="27"/>
      <c r="CZP8" s="27"/>
      <c r="CZQ8" s="27"/>
      <c r="CZR8" s="27"/>
      <c r="CZS8" s="27"/>
      <c r="CZT8" s="27"/>
      <c r="CZU8" s="27"/>
      <c r="CZV8" s="27"/>
      <c r="CZW8" s="27"/>
      <c r="CZX8" s="27"/>
      <c r="CZY8" s="27"/>
      <c r="CZZ8" s="27"/>
      <c r="DAA8" s="27"/>
      <c r="DAB8" s="27"/>
      <c r="DAC8" s="27"/>
      <c r="DAD8" s="27"/>
      <c r="DAE8" s="27"/>
      <c r="DAF8" s="27"/>
      <c r="DAG8" s="27"/>
      <c r="DAH8" s="27"/>
      <c r="DAI8" s="27"/>
      <c r="DAJ8" s="27"/>
      <c r="DAK8" s="27"/>
      <c r="DAL8" s="27"/>
      <c r="DAM8" s="27"/>
      <c r="DAN8" s="27"/>
      <c r="DAO8" s="27"/>
      <c r="DAP8" s="27"/>
      <c r="DAQ8" s="27"/>
      <c r="DAR8" s="27"/>
      <c r="DAS8" s="27"/>
      <c r="DAT8" s="27"/>
      <c r="DAU8" s="27"/>
      <c r="DAV8" s="27"/>
      <c r="DAW8" s="27"/>
      <c r="DAX8" s="27"/>
      <c r="DAY8" s="27"/>
      <c r="DAZ8" s="27"/>
      <c r="DBA8" s="27"/>
      <c r="DBB8" s="27"/>
      <c r="DBC8" s="27"/>
      <c r="DBD8" s="27"/>
      <c r="DBE8" s="27"/>
      <c r="DBF8" s="27"/>
      <c r="DBG8" s="27"/>
      <c r="DBH8" s="27"/>
      <c r="DBI8" s="27"/>
      <c r="DBJ8" s="27"/>
      <c r="DBK8" s="27"/>
      <c r="DBL8" s="27"/>
      <c r="DBM8" s="27"/>
      <c r="DBN8" s="27"/>
      <c r="DBO8" s="27"/>
      <c r="DBP8" s="27"/>
      <c r="DBQ8" s="27"/>
      <c r="DBR8" s="27"/>
      <c r="DBS8" s="27"/>
      <c r="DBT8" s="27"/>
      <c r="DBU8" s="27"/>
      <c r="DBV8" s="27"/>
      <c r="DBW8" s="27"/>
      <c r="DBX8" s="27"/>
      <c r="DBY8" s="27"/>
      <c r="DBZ8" s="27"/>
      <c r="DCA8" s="27"/>
      <c r="DCB8" s="27"/>
      <c r="DCC8" s="27"/>
      <c r="DCD8" s="27"/>
      <c r="DCE8" s="27"/>
      <c r="DCF8" s="27"/>
      <c r="DCG8" s="27"/>
      <c r="DCH8" s="27"/>
      <c r="DCI8" s="27"/>
      <c r="DCJ8" s="27"/>
      <c r="DCK8" s="27"/>
      <c r="DCL8" s="27"/>
      <c r="DCM8" s="27"/>
      <c r="DCN8" s="27"/>
      <c r="DCO8" s="27"/>
      <c r="DCP8" s="27"/>
      <c r="DCQ8" s="27"/>
      <c r="DCR8" s="27"/>
      <c r="DCS8" s="27"/>
      <c r="DCT8" s="27"/>
      <c r="DCU8" s="27"/>
      <c r="DCV8" s="27"/>
      <c r="DCW8" s="27"/>
      <c r="DCX8" s="27"/>
      <c r="DCY8" s="27"/>
      <c r="DCZ8" s="27"/>
      <c r="DDA8" s="27"/>
      <c r="DDB8" s="27"/>
      <c r="DDC8" s="27"/>
      <c r="DDD8" s="27"/>
      <c r="DDE8" s="27"/>
      <c r="DDF8" s="27"/>
      <c r="DDG8" s="27"/>
      <c r="DDH8" s="27"/>
      <c r="DDI8" s="27"/>
      <c r="DDJ8" s="27"/>
      <c r="DDK8" s="27"/>
      <c r="DDL8" s="27"/>
      <c r="DDM8" s="27"/>
      <c r="DDN8" s="27"/>
      <c r="DDO8" s="27"/>
      <c r="DDP8" s="27"/>
      <c r="DDQ8" s="27"/>
      <c r="DDR8" s="27"/>
      <c r="DDS8" s="27"/>
      <c r="DDT8" s="27"/>
      <c r="DDU8" s="27"/>
      <c r="DDV8" s="27"/>
      <c r="DDW8" s="27"/>
      <c r="DDX8" s="27"/>
      <c r="DDY8" s="27"/>
      <c r="DDZ8" s="27"/>
      <c r="DEA8" s="27"/>
      <c r="DEB8" s="27"/>
      <c r="DEC8" s="27"/>
      <c r="DED8" s="27"/>
      <c r="DEE8" s="27"/>
      <c r="DEF8" s="27"/>
      <c r="DEG8" s="27"/>
      <c r="DEH8" s="27"/>
      <c r="DEI8" s="27"/>
      <c r="DEJ8" s="27"/>
      <c r="DEK8" s="27"/>
      <c r="DEL8" s="27"/>
      <c r="DEM8" s="27"/>
      <c r="DEN8" s="27"/>
      <c r="DEO8" s="27"/>
      <c r="DEP8" s="27"/>
      <c r="DEQ8" s="27"/>
      <c r="DER8" s="27"/>
      <c r="DES8" s="27"/>
      <c r="DET8" s="27"/>
      <c r="DEU8" s="27"/>
      <c r="DEV8" s="27"/>
      <c r="DEW8" s="27"/>
      <c r="DEX8" s="27"/>
      <c r="DEY8" s="27"/>
      <c r="DEZ8" s="27"/>
      <c r="DFA8" s="27"/>
      <c r="DFB8" s="27"/>
      <c r="DFC8" s="27"/>
      <c r="DFD8" s="27"/>
      <c r="DFE8" s="27"/>
      <c r="DFF8" s="27"/>
      <c r="DFG8" s="27"/>
      <c r="DFH8" s="27"/>
      <c r="DFI8" s="27"/>
      <c r="DFJ8" s="27"/>
      <c r="DFK8" s="27"/>
      <c r="DFL8" s="27"/>
      <c r="DFM8" s="27"/>
      <c r="DFN8" s="27"/>
      <c r="DFO8" s="27"/>
      <c r="DFP8" s="27"/>
      <c r="DFQ8" s="27"/>
      <c r="DFR8" s="27"/>
      <c r="DFS8" s="27"/>
      <c r="DFT8" s="27"/>
      <c r="DFU8" s="27"/>
      <c r="DFV8" s="27"/>
      <c r="DFW8" s="27"/>
      <c r="DFX8" s="27"/>
      <c r="DFY8" s="27"/>
      <c r="DFZ8" s="27"/>
      <c r="DGA8" s="27"/>
      <c r="DGB8" s="27"/>
      <c r="DGC8" s="27"/>
      <c r="DGD8" s="27"/>
      <c r="DGE8" s="27"/>
      <c r="DGF8" s="27"/>
      <c r="DGG8" s="27"/>
      <c r="DGH8" s="27"/>
      <c r="DGI8" s="27"/>
      <c r="DGJ8" s="27"/>
      <c r="DGK8" s="27"/>
      <c r="DGL8" s="27"/>
      <c r="DGM8" s="27"/>
      <c r="DGN8" s="27"/>
      <c r="DGO8" s="27"/>
      <c r="DGP8" s="27"/>
      <c r="DGQ8" s="27"/>
      <c r="DGR8" s="27"/>
      <c r="DGS8" s="27"/>
      <c r="DGT8" s="27"/>
      <c r="DGU8" s="27"/>
      <c r="DGV8" s="27"/>
      <c r="DGW8" s="27"/>
      <c r="DGX8" s="27"/>
      <c r="DGY8" s="27"/>
      <c r="DGZ8" s="27"/>
      <c r="DHA8" s="27"/>
      <c r="DHB8" s="27"/>
      <c r="DHC8" s="27"/>
      <c r="DHD8" s="27"/>
      <c r="DHE8" s="27"/>
      <c r="DHF8" s="27"/>
      <c r="DHG8" s="27"/>
      <c r="DHH8" s="27"/>
      <c r="DHI8" s="27"/>
      <c r="DHJ8" s="27"/>
      <c r="DHK8" s="27"/>
      <c r="DHL8" s="27"/>
      <c r="DHM8" s="27"/>
      <c r="DHN8" s="27"/>
      <c r="DHO8" s="27"/>
      <c r="DHP8" s="27"/>
      <c r="DHQ8" s="27"/>
      <c r="DHR8" s="27"/>
      <c r="DHS8" s="27"/>
      <c r="DHT8" s="27"/>
      <c r="DHU8" s="27"/>
      <c r="DHV8" s="27"/>
      <c r="DHW8" s="27"/>
      <c r="DHX8" s="27"/>
      <c r="DHY8" s="27"/>
      <c r="DHZ8" s="27"/>
      <c r="DIA8" s="27"/>
      <c r="DIB8" s="27"/>
      <c r="DIC8" s="27"/>
      <c r="DID8" s="27"/>
      <c r="DIE8" s="27"/>
      <c r="DIF8" s="27"/>
      <c r="DIG8" s="27"/>
      <c r="DIH8" s="27"/>
      <c r="DII8" s="27"/>
      <c r="DIJ8" s="27"/>
      <c r="DIK8" s="27"/>
      <c r="DIL8" s="27"/>
      <c r="DIM8" s="27"/>
      <c r="DIN8" s="27"/>
      <c r="DIO8" s="27"/>
      <c r="DIP8" s="27"/>
      <c r="DIQ8" s="27"/>
      <c r="DIR8" s="27"/>
      <c r="DIS8" s="27"/>
      <c r="DIT8" s="27"/>
      <c r="DIU8" s="27"/>
      <c r="DIV8" s="27"/>
      <c r="DIW8" s="27"/>
      <c r="DIX8" s="27"/>
      <c r="DIY8" s="27"/>
      <c r="DIZ8" s="27"/>
      <c r="DJA8" s="27"/>
      <c r="DJB8" s="27"/>
      <c r="DJC8" s="27"/>
      <c r="DJD8" s="27"/>
      <c r="DJE8" s="27"/>
      <c r="DJF8" s="27"/>
      <c r="DJG8" s="27"/>
      <c r="DJH8" s="27"/>
      <c r="DJI8" s="27"/>
      <c r="DJJ8" s="27"/>
      <c r="DJK8" s="27"/>
      <c r="DJL8" s="27"/>
      <c r="DJM8" s="27"/>
      <c r="DJN8" s="27"/>
      <c r="DJO8" s="27"/>
      <c r="DJP8" s="27"/>
      <c r="DJQ8" s="27"/>
      <c r="DJR8" s="27"/>
      <c r="DJS8" s="27"/>
      <c r="DJT8" s="27"/>
      <c r="DJU8" s="27"/>
      <c r="DJV8" s="27"/>
      <c r="DJW8" s="27"/>
      <c r="DJX8" s="27"/>
      <c r="DJY8" s="27"/>
      <c r="DJZ8" s="27"/>
      <c r="DKA8" s="27"/>
      <c r="DKB8" s="27"/>
      <c r="DKC8" s="27"/>
      <c r="DKD8" s="27"/>
      <c r="DKE8" s="27"/>
      <c r="DKF8" s="27"/>
      <c r="DKG8" s="27"/>
      <c r="DKH8" s="27"/>
      <c r="DKI8" s="27"/>
      <c r="DKJ8" s="27"/>
      <c r="DKK8" s="27"/>
      <c r="DKL8" s="27"/>
      <c r="DKM8" s="27"/>
      <c r="DKN8" s="27"/>
      <c r="DKO8" s="27"/>
      <c r="DKP8" s="27"/>
      <c r="DKQ8" s="27"/>
      <c r="DKR8" s="27"/>
      <c r="DKS8" s="27"/>
      <c r="DKT8" s="27"/>
      <c r="DKU8" s="27"/>
      <c r="DKV8" s="27"/>
      <c r="DKW8" s="27"/>
      <c r="DKX8" s="27"/>
      <c r="DKY8" s="27"/>
      <c r="DKZ8" s="27"/>
      <c r="DLA8" s="27"/>
      <c r="DLB8" s="27"/>
      <c r="DLC8" s="27"/>
      <c r="DLD8" s="27"/>
      <c r="DLE8" s="27"/>
      <c r="DLF8" s="27"/>
      <c r="DLG8" s="27"/>
      <c r="DLH8" s="27"/>
      <c r="DLI8" s="27"/>
      <c r="DLJ8" s="27"/>
      <c r="DLK8" s="27"/>
      <c r="DLL8" s="27"/>
      <c r="DLM8" s="27"/>
      <c r="DLN8" s="27"/>
      <c r="DLO8" s="27"/>
      <c r="DLP8" s="27"/>
      <c r="DLQ8" s="27"/>
      <c r="DLR8" s="27"/>
      <c r="DLS8" s="27"/>
      <c r="DLT8" s="27"/>
      <c r="DLU8" s="27"/>
      <c r="DLV8" s="27"/>
      <c r="DLW8" s="27"/>
      <c r="DLX8" s="27"/>
      <c r="DLY8" s="27"/>
      <c r="DLZ8" s="27"/>
      <c r="DMA8" s="27"/>
      <c r="DMB8" s="27"/>
      <c r="DMC8" s="27"/>
      <c r="DMD8" s="27"/>
      <c r="DME8" s="27"/>
      <c r="DMF8" s="27"/>
      <c r="DMG8" s="27"/>
      <c r="DMH8" s="27"/>
      <c r="DMI8" s="27"/>
      <c r="DMJ8" s="27"/>
      <c r="DMK8" s="27"/>
      <c r="DML8" s="27"/>
      <c r="DMM8" s="27"/>
      <c r="DMN8" s="27"/>
      <c r="DMO8" s="27"/>
      <c r="DMP8" s="27"/>
      <c r="DMQ8" s="27"/>
      <c r="DMR8" s="27"/>
      <c r="DMS8" s="27"/>
      <c r="DMT8" s="27"/>
      <c r="DMU8" s="27"/>
      <c r="DMV8" s="27"/>
      <c r="DMW8" s="27"/>
      <c r="DMX8" s="27"/>
      <c r="DMY8" s="27"/>
      <c r="DMZ8" s="27"/>
      <c r="DNA8" s="27"/>
      <c r="DNB8" s="27"/>
      <c r="DNC8" s="27"/>
      <c r="DND8" s="27"/>
      <c r="DNE8" s="27"/>
      <c r="DNF8" s="27"/>
      <c r="DNG8" s="27"/>
      <c r="DNH8" s="27"/>
      <c r="DNI8" s="27"/>
      <c r="DNJ8" s="27"/>
      <c r="DNK8" s="27"/>
      <c r="DNL8" s="27"/>
      <c r="DNM8" s="27"/>
      <c r="DNN8" s="27"/>
      <c r="DNO8" s="27"/>
      <c r="DNP8" s="27"/>
      <c r="DNQ8" s="27"/>
      <c r="DNR8" s="27"/>
      <c r="DNS8" s="27"/>
      <c r="DNT8" s="27"/>
      <c r="DNU8" s="27"/>
      <c r="DNV8" s="27"/>
      <c r="DNW8" s="27"/>
      <c r="DNX8" s="27"/>
      <c r="DNY8" s="27"/>
      <c r="DNZ8" s="27"/>
      <c r="DOA8" s="27"/>
      <c r="DOB8" s="27"/>
      <c r="DOC8" s="27"/>
      <c r="DOD8" s="27"/>
      <c r="DOE8" s="27"/>
      <c r="DOF8" s="27"/>
      <c r="DOG8" s="27"/>
      <c r="DOH8" s="27"/>
      <c r="DOI8" s="27"/>
      <c r="DOJ8" s="27"/>
      <c r="DOK8" s="27"/>
      <c r="DOL8" s="27"/>
      <c r="DOM8" s="27"/>
      <c r="DON8" s="27"/>
      <c r="DOO8" s="27"/>
      <c r="DOP8" s="27"/>
      <c r="DOQ8" s="27"/>
      <c r="DOR8" s="27"/>
      <c r="DOS8" s="27"/>
      <c r="DOT8" s="27"/>
      <c r="DOU8" s="27"/>
      <c r="DOV8" s="27"/>
      <c r="DOW8" s="27"/>
      <c r="DOX8" s="27"/>
      <c r="DOY8" s="27"/>
      <c r="DOZ8" s="27"/>
      <c r="DPA8" s="27"/>
      <c r="DPB8" s="27"/>
      <c r="DPC8" s="27"/>
      <c r="DPD8" s="27"/>
      <c r="DPE8" s="27"/>
      <c r="DPF8" s="27"/>
      <c r="DPG8" s="27"/>
      <c r="DPH8" s="27"/>
      <c r="DPI8" s="27"/>
      <c r="DPJ8" s="27"/>
      <c r="DPK8" s="27"/>
      <c r="DPL8" s="27"/>
      <c r="DPM8" s="27"/>
      <c r="DPN8" s="27"/>
      <c r="DPO8" s="27"/>
      <c r="DPP8" s="27"/>
      <c r="DPQ8" s="27"/>
      <c r="DPR8" s="27"/>
      <c r="DPS8" s="27"/>
      <c r="DPT8" s="27"/>
      <c r="DPU8" s="27"/>
      <c r="DPV8" s="27"/>
      <c r="DPW8" s="27"/>
      <c r="DPX8" s="27"/>
      <c r="DPY8" s="27"/>
      <c r="DPZ8" s="27"/>
      <c r="DQA8" s="27"/>
      <c r="DQB8" s="27"/>
      <c r="DQC8" s="27"/>
      <c r="DQD8" s="27"/>
      <c r="DQE8" s="27"/>
      <c r="DQF8" s="27"/>
      <c r="DQG8" s="27"/>
      <c r="DQH8" s="27"/>
      <c r="DQI8" s="27"/>
      <c r="DQJ8" s="27"/>
      <c r="DQK8" s="27"/>
      <c r="DQL8" s="27"/>
      <c r="DQM8" s="27"/>
      <c r="DQN8" s="27"/>
      <c r="DQO8" s="27"/>
      <c r="DQP8" s="27"/>
      <c r="DQQ8" s="27"/>
      <c r="DQR8" s="27"/>
      <c r="DQS8" s="27"/>
      <c r="DQT8" s="27"/>
      <c r="DQU8" s="27"/>
      <c r="DQV8" s="27"/>
      <c r="DQW8" s="27"/>
      <c r="DQX8" s="27"/>
      <c r="DQY8" s="27"/>
      <c r="DQZ8" s="27"/>
      <c r="DRA8" s="27"/>
      <c r="DRB8" s="27"/>
      <c r="DRC8" s="27"/>
      <c r="DRD8" s="27"/>
      <c r="DRE8" s="27"/>
      <c r="DRF8" s="27"/>
      <c r="DRG8" s="27"/>
      <c r="DRH8" s="27"/>
      <c r="DRI8" s="27"/>
      <c r="DRJ8" s="27"/>
      <c r="DRK8" s="27"/>
      <c r="DRL8" s="27"/>
      <c r="DRM8" s="27"/>
      <c r="DRN8" s="27"/>
      <c r="DRO8" s="27"/>
      <c r="DRP8" s="27"/>
      <c r="DRQ8" s="27"/>
      <c r="DRR8" s="27"/>
      <c r="DRS8" s="27"/>
      <c r="DRT8" s="27"/>
      <c r="DRU8" s="27"/>
      <c r="DRV8" s="27"/>
      <c r="DRW8" s="27"/>
      <c r="DRX8" s="27"/>
      <c r="DRY8" s="27"/>
      <c r="DRZ8" s="27"/>
      <c r="DSA8" s="27"/>
      <c r="DSB8" s="27"/>
      <c r="DSC8" s="27"/>
      <c r="DSD8" s="27"/>
      <c r="DSE8" s="27"/>
      <c r="DSF8" s="27"/>
      <c r="DSG8" s="27"/>
      <c r="DSH8" s="27"/>
      <c r="DSI8" s="27"/>
      <c r="DSJ8" s="27"/>
      <c r="DSK8" s="27"/>
      <c r="DSL8" s="27"/>
      <c r="DSM8" s="27"/>
      <c r="DSN8" s="27"/>
      <c r="DSO8" s="27"/>
      <c r="DSP8" s="27"/>
      <c r="DSQ8" s="27"/>
      <c r="DSR8" s="27"/>
      <c r="DSS8" s="27"/>
      <c r="DST8" s="27"/>
      <c r="DSU8" s="27"/>
      <c r="DSV8" s="27"/>
      <c r="DSW8" s="27"/>
      <c r="DSX8" s="27"/>
      <c r="DSY8" s="27"/>
      <c r="DSZ8" s="27"/>
      <c r="DTA8" s="27"/>
      <c r="DTB8" s="27"/>
      <c r="DTC8" s="27"/>
      <c r="DTD8" s="27"/>
      <c r="DTE8" s="27"/>
      <c r="DTF8" s="27"/>
      <c r="DTG8" s="27"/>
      <c r="DTH8" s="27"/>
      <c r="DTI8" s="27"/>
      <c r="DTJ8" s="27"/>
      <c r="DTK8" s="27"/>
      <c r="DTL8" s="27"/>
      <c r="DTM8" s="27"/>
      <c r="DTN8" s="27"/>
      <c r="DTO8" s="27"/>
      <c r="DTP8" s="27"/>
      <c r="DTQ8" s="27"/>
      <c r="DTR8" s="27"/>
      <c r="DTS8" s="27"/>
      <c r="DTT8" s="27"/>
      <c r="DTU8" s="27"/>
      <c r="DTV8" s="27"/>
      <c r="DTW8" s="27"/>
      <c r="DTX8" s="27"/>
      <c r="DTY8" s="27"/>
      <c r="DTZ8" s="27"/>
      <c r="DUA8" s="27"/>
      <c r="DUB8" s="27"/>
      <c r="DUC8" s="27"/>
      <c r="DUD8" s="27"/>
      <c r="DUE8" s="27"/>
      <c r="DUF8" s="27"/>
      <c r="DUG8" s="27"/>
      <c r="DUH8" s="27"/>
      <c r="DUI8" s="27"/>
      <c r="DUJ8" s="27"/>
      <c r="DUK8" s="27"/>
      <c r="DUL8" s="27"/>
      <c r="DUM8" s="27"/>
      <c r="DUN8" s="27"/>
      <c r="DUO8" s="27"/>
      <c r="DUP8" s="27"/>
      <c r="DUQ8" s="27"/>
      <c r="DUR8" s="27"/>
      <c r="DUS8" s="27"/>
      <c r="DUT8" s="27"/>
      <c r="DUU8" s="27"/>
      <c r="DUV8" s="27"/>
      <c r="DUW8" s="27"/>
      <c r="DUX8" s="27"/>
      <c r="DUY8" s="27"/>
      <c r="DUZ8" s="27"/>
      <c r="DVA8" s="27"/>
      <c r="DVB8" s="27"/>
      <c r="DVC8" s="27"/>
      <c r="DVD8" s="27"/>
      <c r="DVE8" s="27"/>
      <c r="DVF8" s="27"/>
      <c r="DVG8" s="27"/>
      <c r="DVH8" s="27"/>
      <c r="DVI8" s="27"/>
      <c r="DVJ8" s="27"/>
      <c r="DVK8" s="27"/>
      <c r="DVL8" s="27"/>
      <c r="DVM8" s="27"/>
      <c r="DVN8" s="27"/>
      <c r="DVO8" s="27"/>
      <c r="DVP8" s="27"/>
      <c r="DVQ8" s="27"/>
      <c r="DVR8" s="27"/>
      <c r="DVS8" s="27"/>
      <c r="DVT8" s="27"/>
      <c r="DVU8" s="27"/>
      <c r="DVV8" s="27"/>
      <c r="DVW8" s="27"/>
      <c r="DVX8" s="27"/>
      <c r="DVY8" s="27"/>
      <c r="DVZ8" s="27"/>
      <c r="DWA8" s="27"/>
      <c r="DWB8" s="27"/>
      <c r="DWC8" s="27"/>
      <c r="DWD8" s="27"/>
      <c r="DWE8" s="27"/>
      <c r="DWF8" s="27"/>
      <c r="DWG8" s="27"/>
      <c r="DWH8" s="27"/>
      <c r="DWI8" s="27"/>
      <c r="DWJ8" s="27"/>
      <c r="DWK8" s="27"/>
      <c r="DWL8" s="27"/>
      <c r="DWM8" s="27"/>
      <c r="DWN8" s="27"/>
      <c r="DWO8" s="27"/>
      <c r="DWP8" s="27"/>
      <c r="DWQ8" s="27"/>
      <c r="DWR8" s="27"/>
      <c r="DWS8" s="27"/>
      <c r="DWT8" s="27"/>
      <c r="DWU8" s="27"/>
      <c r="DWV8" s="27"/>
      <c r="DWW8" s="27"/>
      <c r="DWX8" s="27"/>
      <c r="DWY8" s="27"/>
      <c r="DWZ8" s="27"/>
      <c r="DXA8" s="27"/>
      <c r="DXB8" s="27"/>
      <c r="DXC8" s="27"/>
      <c r="DXD8" s="27"/>
      <c r="DXE8" s="27"/>
      <c r="DXF8" s="27"/>
      <c r="DXG8" s="27"/>
      <c r="DXH8" s="27"/>
      <c r="DXI8" s="27"/>
      <c r="DXJ8" s="27"/>
      <c r="DXK8" s="27"/>
      <c r="DXL8" s="27"/>
      <c r="DXM8" s="27"/>
      <c r="DXN8" s="27"/>
      <c r="DXO8" s="27"/>
      <c r="DXP8" s="27"/>
      <c r="DXQ8" s="27"/>
      <c r="DXR8" s="27"/>
      <c r="DXS8" s="27"/>
      <c r="DXT8" s="27"/>
      <c r="DXU8" s="27"/>
      <c r="DXV8" s="27"/>
      <c r="DXW8" s="27"/>
      <c r="DXX8" s="27"/>
      <c r="DXY8" s="27"/>
      <c r="DXZ8" s="27"/>
      <c r="DYA8" s="27"/>
      <c r="DYB8" s="27"/>
      <c r="DYC8" s="27"/>
      <c r="DYD8" s="27"/>
      <c r="DYE8" s="27"/>
      <c r="DYF8" s="27"/>
      <c r="DYG8" s="27"/>
      <c r="DYH8" s="27"/>
      <c r="DYI8" s="27"/>
      <c r="DYJ8" s="27"/>
      <c r="DYK8" s="27"/>
      <c r="DYL8" s="27"/>
      <c r="DYM8" s="27"/>
      <c r="DYN8" s="27"/>
      <c r="DYO8" s="27"/>
      <c r="DYP8" s="27"/>
      <c r="DYQ8" s="27"/>
      <c r="DYR8" s="27"/>
      <c r="DYS8" s="27"/>
      <c r="DYT8" s="27"/>
      <c r="DYU8" s="27"/>
      <c r="DYV8" s="27"/>
      <c r="DYW8" s="27"/>
      <c r="DYX8" s="27"/>
      <c r="DYY8" s="27"/>
      <c r="DYZ8" s="27"/>
      <c r="DZA8" s="27"/>
      <c r="DZB8" s="27"/>
      <c r="DZC8" s="27"/>
      <c r="DZD8" s="27"/>
      <c r="DZE8" s="27"/>
      <c r="DZF8" s="27"/>
      <c r="DZG8" s="27"/>
      <c r="DZH8" s="27"/>
      <c r="DZI8" s="27"/>
      <c r="DZJ8" s="27"/>
      <c r="DZK8" s="27"/>
      <c r="DZL8" s="27"/>
      <c r="DZM8" s="27"/>
      <c r="DZN8" s="27"/>
      <c r="DZO8" s="27"/>
      <c r="DZP8" s="27"/>
      <c r="DZQ8" s="27"/>
      <c r="DZR8" s="27"/>
      <c r="DZS8" s="27"/>
      <c r="DZT8" s="27"/>
      <c r="DZU8" s="27"/>
      <c r="DZV8" s="27"/>
      <c r="DZW8" s="27"/>
      <c r="DZX8" s="27"/>
      <c r="DZY8" s="27"/>
      <c r="DZZ8" s="27"/>
      <c r="EAA8" s="27"/>
      <c r="EAB8" s="27"/>
      <c r="EAC8" s="27"/>
      <c r="EAD8" s="27"/>
      <c r="EAE8" s="27"/>
      <c r="EAF8" s="27"/>
      <c r="EAG8" s="27"/>
      <c r="EAH8" s="27"/>
      <c r="EAI8" s="27"/>
      <c r="EAJ8" s="27"/>
      <c r="EAK8" s="27"/>
      <c r="EAL8" s="27"/>
      <c r="EAM8" s="27"/>
      <c r="EAN8" s="27"/>
      <c r="EAO8" s="27"/>
      <c r="EAP8" s="27"/>
      <c r="EAQ8" s="27"/>
      <c r="EAR8" s="27"/>
      <c r="EAS8" s="27"/>
      <c r="EAT8" s="27"/>
      <c r="EAU8" s="27"/>
      <c r="EAV8" s="27"/>
      <c r="EAW8" s="27"/>
      <c r="EAX8" s="27"/>
      <c r="EAY8" s="27"/>
      <c r="EAZ8" s="27"/>
      <c r="EBA8" s="27"/>
      <c r="EBB8" s="27"/>
      <c r="EBC8" s="27"/>
      <c r="EBD8" s="27"/>
      <c r="EBE8" s="27"/>
      <c r="EBF8" s="27"/>
      <c r="EBG8" s="27"/>
      <c r="EBH8" s="27"/>
      <c r="EBI8" s="27"/>
      <c r="EBJ8" s="27"/>
      <c r="EBK8" s="27"/>
      <c r="EBL8" s="27"/>
      <c r="EBM8" s="27"/>
      <c r="EBN8" s="27"/>
      <c r="EBO8" s="27"/>
      <c r="EBP8" s="27"/>
      <c r="EBQ8" s="27"/>
      <c r="EBR8" s="27"/>
      <c r="EBS8" s="27"/>
      <c r="EBT8" s="27"/>
      <c r="EBU8" s="27"/>
      <c r="EBV8" s="27"/>
      <c r="EBW8" s="27"/>
      <c r="EBX8" s="27"/>
      <c r="EBY8" s="27"/>
      <c r="EBZ8" s="27"/>
      <c r="ECA8" s="27"/>
      <c r="ECB8" s="27"/>
      <c r="ECC8" s="27"/>
      <c r="ECD8" s="27"/>
      <c r="ECE8" s="27"/>
      <c r="ECF8" s="27"/>
      <c r="ECG8" s="27"/>
      <c r="ECH8" s="27"/>
      <c r="ECI8" s="27"/>
      <c r="ECJ8" s="27"/>
      <c r="ECK8" s="27"/>
      <c r="ECL8" s="27"/>
      <c r="ECM8" s="27"/>
      <c r="ECN8" s="27"/>
      <c r="ECO8" s="27"/>
      <c r="ECP8" s="27"/>
      <c r="ECQ8" s="27"/>
      <c r="ECR8" s="27"/>
      <c r="ECS8" s="27"/>
      <c r="ECT8" s="27"/>
      <c r="ECU8" s="27"/>
      <c r="ECV8" s="27"/>
      <c r="ECW8" s="27"/>
      <c r="ECX8" s="27"/>
      <c r="ECY8" s="27"/>
      <c r="ECZ8" s="27"/>
      <c r="EDA8" s="27"/>
      <c r="EDB8" s="27"/>
      <c r="EDC8" s="27"/>
      <c r="EDD8" s="27"/>
      <c r="EDE8" s="27"/>
      <c r="EDF8" s="27"/>
      <c r="EDG8" s="27"/>
      <c r="EDH8" s="27"/>
      <c r="EDI8" s="27"/>
      <c r="EDJ8" s="27"/>
      <c r="EDK8" s="27"/>
      <c r="EDL8" s="27"/>
      <c r="EDM8" s="27"/>
      <c r="EDN8" s="27"/>
      <c r="EDO8" s="27"/>
      <c r="EDP8" s="27"/>
      <c r="EDQ8" s="27"/>
      <c r="EDR8" s="27"/>
      <c r="EDS8" s="27"/>
      <c r="EDT8" s="27"/>
      <c r="EDU8" s="27"/>
      <c r="EDV8" s="27"/>
      <c r="EDW8" s="27"/>
      <c r="EDX8" s="27"/>
      <c r="EDY8" s="27"/>
      <c r="EDZ8" s="27"/>
      <c r="EEA8" s="27"/>
      <c r="EEB8" s="27"/>
      <c r="EEC8" s="27"/>
      <c r="EED8" s="27"/>
      <c r="EEE8" s="27"/>
      <c r="EEF8" s="27"/>
      <c r="EEG8" s="27"/>
      <c r="EEH8" s="27"/>
      <c r="EEI8" s="27"/>
      <c r="EEJ8" s="27"/>
      <c r="EEK8" s="27"/>
      <c r="EEL8" s="27"/>
      <c r="EEM8" s="27"/>
      <c r="EEN8" s="27"/>
      <c r="EEO8" s="27"/>
      <c r="EEP8" s="27"/>
      <c r="EEQ8" s="27"/>
      <c r="EER8" s="27"/>
      <c r="EES8" s="27"/>
      <c r="EET8" s="27"/>
      <c r="EEU8" s="27"/>
      <c r="EEV8" s="27"/>
      <c r="EEW8" s="27"/>
      <c r="EEX8" s="27"/>
      <c r="EEY8" s="27"/>
      <c r="EEZ8" s="27"/>
      <c r="EFA8" s="27"/>
      <c r="EFB8" s="27"/>
      <c r="EFC8" s="27"/>
      <c r="EFD8" s="27"/>
      <c r="EFE8" s="27"/>
      <c r="EFF8" s="27"/>
      <c r="EFG8" s="27"/>
      <c r="EFH8" s="27"/>
      <c r="EFI8" s="27"/>
      <c r="EFJ8" s="27"/>
      <c r="EFK8" s="27"/>
      <c r="EFL8" s="27"/>
      <c r="EFM8" s="27"/>
      <c r="EFN8" s="27"/>
      <c r="EFO8" s="27"/>
      <c r="EFP8" s="27"/>
      <c r="EFQ8" s="27"/>
      <c r="EFR8" s="27"/>
      <c r="EFS8" s="27"/>
      <c r="EFT8" s="27"/>
      <c r="EFU8" s="27"/>
      <c r="EFV8" s="27"/>
      <c r="EFW8" s="27"/>
      <c r="EFX8" s="27"/>
      <c r="EFY8" s="27"/>
      <c r="EFZ8" s="27"/>
      <c r="EGA8" s="27"/>
      <c r="EGB8" s="27"/>
      <c r="EGC8" s="27"/>
      <c r="EGD8" s="27"/>
      <c r="EGE8" s="27"/>
      <c r="EGF8" s="27"/>
      <c r="EGG8" s="27"/>
      <c r="EGH8" s="27"/>
      <c r="EGI8" s="27"/>
      <c r="EGJ8" s="27"/>
      <c r="EGK8" s="27"/>
      <c r="EGL8" s="27"/>
      <c r="EGM8" s="27"/>
      <c r="EGN8" s="27"/>
      <c r="EGO8" s="27"/>
      <c r="EGP8" s="27"/>
      <c r="EGQ8" s="27"/>
      <c r="EGR8" s="27"/>
      <c r="EGS8" s="27"/>
      <c r="EGT8" s="27"/>
      <c r="EGU8" s="27"/>
      <c r="EGV8" s="27"/>
      <c r="EGW8" s="27"/>
      <c r="EGX8" s="27"/>
      <c r="EGY8" s="27"/>
      <c r="EGZ8" s="27"/>
      <c r="EHA8" s="27"/>
      <c r="EHB8" s="27"/>
      <c r="EHC8" s="27"/>
      <c r="EHD8" s="27"/>
      <c r="EHE8" s="27"/>
      <c r="EHF8" s="27"/>
      <c r="EHG8" s="27"/>
      <c r="EHH8" s="27"/>
      <c r="EHI8" s="27"/>
      <c r="EHJ8" s="27"/>
      <c r="EHK8" s="27"/>
      <c r="EHL8" s="27"/>
      <c r="EHM8" s="27"/>
      <c r="EHN8" s="27"/>
      <c r="EHO8" s="27"/>
      <c r="EHP8" s="27"/>
      <c r="EHQ8" s="27"/>
      <c r="EHR8" s="27"/>
      <c r="EHS8" s="27"/>
      <c r="EHT8" s="27"/>
      <c r="EHU8" s="27"/>
      <c r="EHV8" s="27"/>
      <c r="EHW8" s="27"/>
      <c r="EHX8" s="27"/>
      <c r="EHY8" s="27"/>
      <c r="EHZ8" s="27"/>
      <c r="EIA8" s="27"/>
      <c r="EIB8" s="27"/>
      <c r="EIC8" s="27"/>
      <c r="EID8" s="27"/>
      <c r="EIE8" s="27"/>
      <c r="EIF8" s="27"/>
      <c r="EIG8" s="27"/>
      <c r="EIH8" s="27"/>
      <c r="EII8" s="27"/>
      <c r="EIJ8" s="27"/>
      <c r="EIK8" s="27"/>
      <c r="EIL8" s="27"/>
      <c r="EIM8" s="27"/>
      <c r="EIN8" s="27"/>
      <c r="EIO8" s="27"/>
      <c r="EIP8" s="27"/>
      <c r="EIQ8" s="27"/>
      <c r="EIR8" s="27"/>
      <c r="EIS8" s="27"/>
      <c r="EIT8" s="27"/>
      <c r="EIU8" s="27"/>
      <c r="EIV8" s="27"/>
      <c r="EIW8" s="27"/>
      <c r="EIX8" s="27"/>
      <c r="EIY8" s="27"/>
      <c r="EIZ8" s="27"/>
      <c r="EJA8" s="27"/>
      <c r="EJB8" s="27"/>
      <c r="EJC8" s="27"/>
      <c r="EJD8" s="27"/>
      <c r="EJE8" s="27"/>
      <c r="EJF8" s="27"/>
      <c r="EJG8" s="27"/>
      <c r="EJH8" s="27"/>
      <c r="EJI8" s="27"/>
      <c r="EJJ8" s="27"/>
      <c r="EJK8" s="27"/>
      <c r="EJL8" s="27"/>
      <c r="EJM8" s="27"/>
      <c r="EJN8" s="27"/>
      <c r="EJO8" s="27"/>
      <c r="EJP8" s="27"/>
      <c r="EJQ8" s="27"/>
      <c r="EJR8" s="27"/>
      <c r="EJS8" s="27"/>
      <c r="EJT8" s="27"/>
      <c r="EJU8" s="27"/>
      <c r="EJV8" s="27"/>
      <c r="EJW8" s="27"/>
      <c r="EJX8" s="27"/>
      <c r="EJY8" s="27"/>
      <c r="EJZ8" s="27"/>
      <c r="EKA8" s="27"/>
      <c r="EKB8" s="27"/>
      <c r="EKC8" s="27"/>
      <c r="EKD8" s="27"/>
      <c r="EKE8" s="27"/>
      <c r="EKF8" s="27"/>
      <c r="EKG8" s="27"/>
      <c r="EKH8" s="27"/>
      <c r="EKI8" s="27"/>
      <c r="EKJ8" s="27"/>
      <c r="EKK8" s="27"/>
      <c r="EKL8" s="27"/>
      <c r="EKM8" s="27"/>
      <c r="EKN8" s="27"/>
      <c r="EKO8" s="27"/>
      <c r="EKP8" s="27"/>
      <c r="EKQ8" s="27"/>
      <c r="EKR8" s="27"/>
      <c r="EKS8" s="27"/>
      <c r="EKT8" s="27"/>
      <c r="EKU8" s="27"/>
      <c r="EKV8" s="27"/>
      <c r="EKW8" s="27"/>
      <c r="EKX8" s="27"/>
      <c r="EKY8" s="27"/>
      <c r="EKZ8" s="27"/>
      <c r="ELA8" s="27"/>
      <c r="ELB8" s="27"/>
      <c r="ELC8" s="27"/>
      <c r="ELD8" s="27"/>
      <c r="ELE8" s="27"/>
      <c r="ELF8" s="27"/>
      <c r="ELG8" s="27"/>
      <c r="ELH8" s="27"/>
      <c r="ELI8" s="27"/>
      <c r="ELJ8" s="27"/>
      <c r="ELK8" s="27"/>
      <c r="ELL8" s="27"/>
      <c r="ELM8" s="27"/>
      <c r="ELN8" s="27"/>
      <c r="ELO8" s="27"/>
      <c r="ELP8" s="27"/>
      <c r="ELQ8" s="27"/>
      <c r="ELR8" s="27"/>
      <c r="ELS8" s="27"/>
      <c r="ELT8" s="27"/>
      <c r="ELU8" s="27"/>
      <c r="ELV8" s="27"/>
      <c r="ELW8" s="27"/>
      <c r="ELX8" s="27"/>
      <c r="ELY8" s="27"/>
      <c r="ELZ8" s="27"/>
      <c r="EMA8" s="27"/>
      <c r="EMB8" s="27"/>
      <c r="EMC8" s="27"/>
      <c r="EMD8" s="27"/>
      <c r="EME8" s="27"/>
      <c r="EMF8" s="27"/>
      <c r="EMG8" s="27"/>
      <c r="EMH8" s="27"/>
      <c r="EMI8" s="27"/>
      <c r="EMJ8" s="27"/>
      <c r="EMK8" s="27"/>
      <c r="EML8" s="27"/>
      <c r="EMM8" s="27"/>
      <c r="EMN8" s="27"/>
      <c r="EMO8" s="27"/>
      <c r="EMP8" s="27"/>
      <c r="EMQ8" s="27"/>
      <c r="EMR8" s="27"/>
      <c r="EMS8" s="27"/>
      <c r="EMT8" s="27"/>
      <c r="EMU8" s="27"/>
      <c r="EMV8" s="27"/>
      <c r="EMW8" s="27"/>
      <c r="EMX8" s="27"/>
      <c r="EMY8" s="27"/>
      <c r="EMZ8" s="27"/>
      <c r="ENA8" s="27"/>
      <c r="ENB8" s="27"/>
      <c r="ENC8" s="27"/>
      <c r="END8" s="27"/>
      <c r="ENE8" s="27"/>
      <c r="ENF8" s="27"/>
      <c r="ENG8" s="27"/>
      <c r="ENH8" s="27"/>
      <c r="ENI8" s="27"/>
      <c r="ENJ8" s="27"/>
      <c r="ENK8" s="27"/>
      <c r="ENL8" s="27"/>
      <c r="ENM8" s="27"/>
      <c r="ENN8" s="27"/>
      <c r="ENO8" s="27"/>
      <c r="ENP8" s="27"/>
      <c r="ENQ8" s="27"/>
      <c r="ENR8" s="27"/>
      <c r="ENS8" s="27"/>
      <c r="ENT8" s="27"/>
      <c r="ENU8" s="27"/>
      <c r="ENV8" s="27"/>
      <c r="ENW8" s="27"/>
      <c r="ENX8" s="27"/>
      <c r="ENY8" s="27"/>
      <c r="ENZ8" s="27"/>
      <c r="EOA8" s="27"/>
      <c r="EOB8" s="27"/>
      <c r="EOC8" s="27"/>
      <c r="EOD8" s="27"/>
      <c r="EOE8" s="27"/>
      <c r="EOF8" s="27"/>
      <c r="EOG8" s="27"/>
      <c r="EOH8" s="27"/>
      <c r="EOI8" s="27"/>
      <c r="EOJ8" s="27"/>
      <c r="EOK8" s="27"/>
      <c r="EOL8" s="27"/>
      <c r="EOM8" s="27"/>
      <c r="EON8" s="27"/>
      <c r="EOO8" s="27"/>
      <c r="EOP8" s="27"/>
      <c r="EOQ8" s="27"/>
      <c r="EOR8" s="27"/>
      <c r="EOS8" s="27"/>
      <c r="EOT8" s="27"/>
      <c r="EOU8" s="27"/>
      <c r="EOV8" s="27"/>
      <c r="EOW8" s="27"/>
      <c r="EOX8" s="27"/>
      <c r="EOY8" s="27"/>
      <c r="EOZ8" s="27"/>
      <c r="EPA8" s="27"/>
      <c r="EPB8" s="27"/>
      <c r="EPC8" s="27"/>
      <c r="EPD8" s="27"/>
      <c r="EPE8" s="27"/>
      <c r="EPF8" s="27"/>
      <c r="EPG8" s="27"/>
      <c r="EPH8" s="27"/>
      <c r="EPI8" s="27"/>
      <c r="EPJ8" s="27"/>
      <c r="EPK8" s="27"/>
      <c r="EPL8" s="27"/>
      <c r="EPM8" s="27"/>
      <c r="EPN8" s="27"/>
      <c r="EPO8" s="27"/>
      <c r="EPP8" s="27"/>
      <c r="EPQ8" s="27"/>
      <c r="EPR8" s="27"/>
      <c r="EPS8" s="27"/>
      <c r="EPT8" s="27"/>
      <c r="EPU8" s="27"/>
      <c r="EPV8" s="27"/>
      <c r="EPW8" s="27"/>
      <c r="EPX8" s="27"/>
      <c r="EPY8" s="27"/>
      <c r="EPZ8" s="27"/>
      <c r="EQA8" s="27"/>
      <c r="EQB8" s="27"/>
      <c r="EQC8" s="27"/>
      <c r="EQD8" s="27"/>
      <c r="EQE8" s="27"/>
      <c r="EQF8" s="27"/>
      <c r="EQG8" s="27"/>
      <c r="EQH8" s="27"/>
      <c r="EQI8" s="27"/>
      <c r="EQJ8" s="27"/>
      <c r="EQK8" s="27"/>
      <c r="EQL8" s="27"/>
      <c r="EQM8" s="27"/>
      <c r="EQN8" s="27"/>
      <c r="EQO8" s="27"/>
      <c r="EQP8" s="27"/>
      <c r="EQQ8" s="27"/>
      <c r="EQR8" s="27"/>
      <c r="EQS8" s="27"/>
      <c r="EQT8" s="27"/>
      <c r="EQU8" s="27"/>
      <c r="EQV8" s="27"/>
      <c r="EQW8" s="27"/>
      <c r="EQX8" s="27"/>
      <c r="EQY8" s="27"/>
      <c r="EQZ8" s="27"/>
      <c r="ERA8" s="27"/>
      <c r="ERB8" s="27"/>
      <c r="ERC8" s="27"/>
      <c r="ERD8" s="27"/>
      <c r="ERE8" s="27"/>
      <c r="ERF8" s="27"/>
      <c r="ERG8" s="27"/>
      <c r="ERH8" s="27"/>
      <c r="ERI8" s="27"/>
      <c r="ERJ8" s="27"/>
      <c r="ERK8" s="27"/>
      <c r="ERL8" s="27"/>
      <c r="ERM8" s="27"/>
      <c r="ERN8" s="27"/>
      <c r="ERO8" s="27"/>
      <c r="ERP8" s="27"/>
      <c r="ERQ8" s="27"/>
      <c r="ERR8" s="27"/>
      <c r="ERS8" s="27"/>
      <c r="ERT8" s="27"/>
      <c r="ERU8" s="27"/>
      <c r="ERV8" s="27"/>
      <c r="ERW8" s="27"/>
      <c r="ERX8" s="27"/>
      <c r="ERY8" s="27"/>
      <c r="ERZ8" s="27"/>
      <c r="ESA8" s="27"/>
      <c r="ESB8" s="27"/>
      <c r="ESC8" s="27"/>
      <c r="ESD8" s="27"/>
      <c r="ESE8" s="27"/>
      <c r="ESF8" s="27"/>
      <c r="ESG8" s="27"/>
      <c r="ESH8" s="27"/>
      <c r="ESI8" s="27"/>
      <c r="ESJ8" s="27"/>
      <c r="ESK8" s="27"/>
      <c r="ESL8" s="27"/>
      <c r="ESM8" s="27"/>
      <c r="ESN8" s="27"/>
      <c r="ESO8" s="27"/>
      <c r="ESP8" s="27"/>
      <c r="ESQ8" s="27"/>
      <c r="ESR8" s="27"/>
      <c r="ESS8" s="27"/>
      <c r="EST8" s="27"/>
      <c r="ESU8" s="27"/>
      <c r="ESV8" s="27"/>
      <c r="ESW8" s="27"/>
      <c r="ESX8" s="27"/>
      <c r="ESY8" s="27"/>
      <c r="ESZ8" s="27"/>
      <c r="ETA8" s="27"/>
      <c r="ETB8" s="27"/>
      <c r="ETC8" s="27"/>
      <c r="ETD8" s="27"/>
      <c r="ETE8" s="27"/>
      <c r="ETF8" s="27"/>
      <c r="ETG8" s="27"/>
      <c r="ETH8" s="27"/>
      <c r="ETI8" s="27"/>
      <c r="ETJ8" s="27"/>
      <c r="ETK8" s="27"/>
      <c r="ETL8" s="27"/>
      <c r="ETM8" s="27"/>
      <c r="ETN8" s="27"/>
      <c r="ETO8" s="27"/>
      <c r="ETP8" s="27"/>
      <c r="ETQ8" s="27"/>
      <c r="ETR8" s="27"/>
      <c r="ETS8" s="27"/>
      <c r="ETT8" s="27"/>
      <c r="ETU8" s="27"/>
      <c r="ETV8" s="27"/>
      <c r="ETW8" s="27"/>
      <c r="ETX8" s="27"/>
      <c r="ETY8" s="27"/>
      <c r="ETZ8" s="27"/>
      <c r="EUA8" s="27"/>
      <c r="EUB8" s="27"/>
      <c r="EUC8" s="27"/>
      <c r="EUD8" s="27"/>
      <c r="EUE8" s="27"/>
      <c r="EUF8" s="27"/>
      <c r="EUG8" s="27"/>
      <c r="EUH8" s="27"/>
      <c r="EUI8" s="27"/>
      <c r="EUJ8" s="27"/>
      <c r="EUK8" s="27"/>
      <c r="EUL8" s="27"/>
      <c r="EUM8" s="27"/>
      <c r="EUN8" s="27"/>
      <c r="EUO8" s="27"/>
      <c r="EUP8" s="27"/>
      <c r="EUQ8" s="27"/>
      <c r="EUR8" s="27"/>
      <c r="EUS8" s="27"/>
      <c r="EUT8" s="27"/>
      <c r="EUU8" s="27"/>
      <c r="EUV8" s="27"/>
      <c r="EUW8" s="27"/>
      <c r="EUX8" s="27"/>
      <c r="EUY8" s="27"/>
      <c r="EUZ8" s="27"/>
      <c r="EVA8" s="27"/>
      <c r="EVB8" s="27"/>
      <c r="EVC8" s="27"/>
      <c r="EVD8" s="27"/>
      <c r="EVE8" s="27"/>
      <c r="EVF8" s="27"/>
      <c r="EVG8" s="27"/>
      <c r="EVH8" s="27"/>
      <c r="EVI8" s="27"/>
      <c r="EVJ8" s="27"/>
      <c r="EVK8" s="27"/>
      <c r="EVL8" s="27"/>
      <c r="EVM8" s="27"/>
      <c r="EVN8" s="27"/>
      <c r="EVO8" s="27"/>
      <c r="EVP8" s="27"/>
      <c r="EVQ8" s="27"/>
      <c r="EVR8" s="27"/>
      <c r="EVS8" s="27"/>
      <c r="EVT8" s="27"/>
      <c r="EVU8" s="27"/>
      <c r="EVV8" s="27"/>
      <c r="EVW8" s="27"/>
      <c r="EVX8" s="27"/>
      <c r="EVY8" s="27"/>
      <c r="EVZ8" s="27"/>
      <c r="EWA8" s="27"/>
      <c r="EWB8" s="27"/>
      <c r="EWC8" s="27"/>
      <c r="EWD8" s="27"/>
      <c r="EWE8" s="27"/>
      <c r="EWF8" s="27"/>
      <c r="EWG8" s="27"/>
      <c r="EWH8" s="27"/>
      <c r="EWI8" s="27"/>
      <c r="EWJ8" s="27"/>
      <c r="EWK8" s="27"/>
      <c r="EWL8" s="27"/>
      <c r="EWM8" s="27"/>
      <c r="EWN8" s="27"/>
      <c r="EWO8" s="27"/>
      <c r="EWP8" s="27"/>
      <c r="EWQ8" s="27"/>
      <c r="EWR8" s="27"/>
      <c r="EWS8" s="27"/>
      <c r="EWT8" s="27"/>
      <c r="EWU8" s="27"/>
      <c r="EWV8" s="27"/>
      <c r="EWW8" s="27"/>
      <c r="EWX8" s="27"/>
      <c r="EWY8" s="27"/>
      <c r="EWZ8" s="27"/>
      <c r="EXA8" s="27"/>
      <c r="EXB8" s="27"/>
      <c r="EXC8" s="27"/>
      <c r="EXD8" s="27"/>
      <c r="EXE8" s="27"/>
      <c r="EXF8" s="27"/>
      <c r="EXG8" s="27"/>
      <c r="EXH8" s="27"/>
      <c r="EXI8" s="27"/>
      <c r="EXJ8" s="27"/>
      <c r="EXK8" s="27"/>
      <c r="EXL8" s="27"/>
      <c r="EXM8" s="27"/>
      <c r="EXN8" s="27"/>
      <c r="EXO8" s="27"/>
      <c r="EXP8" s="27"/>
      <c r="EXQ8" s="27"/>
      <c r="EXR8" s="27"/>
      <c r="EXS8" s="27"/>
      <c r="EXT8" s="27"/>
      <c r="EXU8" s="27"/>
      <c r="EXV8" s="27"/>
      <c r="EXW8" s="27"/>
      <c r="EXX8" s="27"/>
      <c r="EXY8" s="27"/>
      <c r="EXZ8" s="27"/>
      <c r="EYA8" s="27"/>
      <c r="EYB8" s="27"/>
      <c r="EYC8" s="27"/>
      <c r="EYD8" s="27"/>
      <c r="EYE8" s="27"/>
      <c r="EYF8" s="27"/>
      <c r="EYG8" s="27"/>
      <c r="EYH8" s="27"/>
      <c r="EYI8" s="27"/>
      <c r="EYJ8" s="27"/>
      <c r="EYK8" s="27"/>
      <c r="EYL8" s="27"/>
      <c r="EYM8" s="27"/>
      <c r="EYN8" s="27"/>
      <c r="EYO8" s="27"/>
      <c r="EYP8" s="27"/>
      <c r="EYQ8" s="27"/>
      <c r="EYR8" s="27"/>
      <c r="EYS8" s="27"/>
      <c r="EYT8" s="27"/>
      <c r="EYU8" s="27"/>
      <c r="EYV8" s="27"/>
      <c r="EYW8" s="27"/>
      <c r="EYX8" s="27"/>
      <c r="EYY8" s="27"/>
      <c r="EYZ8" s="27"/>
      <c r="EZA8" s="27"/>
      <c r="EZB8" s="27"/>
      <c r="EZC8" s="27"/>
      <c r="EZD8" s="27"/>
      <c r="EZE8" s="27"/>
      <c r="EZF8" s="27"/>
      <c r="EZG8" s="27"/>
      <c r="EZH8" s="27"/>
      <c r="EZI8" s="27"/>
      <c r="EZJ8" s="27"/>
      <c r="EZK8" s="27"/>
      <c r="EZL8" s="27"/>
      <c r="EZM8" s="27"/>
      <c r="EZN8" s="27"/>
      <c r="EZO8" s="27"/>
      <c r="EZP8" s="27"/>
      <c r="EZQ8" s="27"/>
      <c r="EZR8" s="27"/>
      <c r="EZS8" s="27"/>
      <c r="EZT8" s="27"/>
      <c r="EZU8" s="27"/>
      <c r="EZV8" s="27"/>
      <c r="EZW8" s="27"/>
      <c r="EZX8" s="27"/>
      <c r="EZY8" s="27"/>
      <c r="EZZ8" s="27"/>
      <c r="FAA8" s="27"/>
      <c r="FAB8" s="27"/>
      <c r="FAC8" s="27"/>
      <c r="FAD8" s="27"/>
      <c r="FAE8" s="27"/>
      <c r="FAF8" s="27"/>
      <c r="FAG8" s="27"/>
      <c r="FAH8" s="27"/>
      <c r="FAI8" s="27"/>
      <c r="FAJ8" s="27"/>
      <c r="FAK8" s="27"/>
      <c r="FAL8" s="27"/>
      <c r="FAM8" s="27"/>
      <c r="FAN8" s="27"/>
      <c r="FAO8" s="27"/>
      <c r="FAP8" s="27"/>
      <c r="FAQ8" s="27"/>
      <c r="FAR8" s="27"/>
      <c r="FAS8" s="27"/>
      <c r="FAT8" s="27"/>
      <c r="FAU8" s="27"/>
      <c r="FAV8" s="27"/>
      <c r="FAW8" s="27"/>
      <c r="FAX8" s="27"/>
      <c r="FAY8" s="27"/>
      <c r="FAZ8" s="27"/>
      <c r="FBA8" s="27"/>
      <c r="FBB8" s="27"/>
      <c r="FBC8" s="27"/>
      <c r="FBD8" s="27"/>
      <c r="FBE8" s="27"/>
      <c r="FBF8" s="27"/>
      <c r="FBG8" s="27"/>
      <c r="FBH8" s="27"/>
      <c r="FBI8" s="27"/>
      <c r="FBJ8" s="27"/>
      <c r="FBK8" s="27"/>
      <c r="FBL8" s="27"/>
      <c r="FBM8" s="27"/>
      <c r="FBN8" s="27"/>
      <c r="FBO8" s="27"/>
      <c r="FBP8" s="27"/>
      <c r="FBQ8" s="27"/>
      <c r="FBR8" s="27"/>
      <c r="FBS8" s="27"/>
      <c r="FBT8" s="27"/>
      <c r="FBU8" s="27"/>
      <c r="FBV8" s="27"/>
      <c r="FBW8" s="27"/>
      <c r="FBX8" s="27"/>
      <c r="FBY8" s="27"/>
      <c r="FBZ8" s="27"/>
      <c r="FCA8" s="27"/>
      <c r="FCB8" s="27"/>
      <c r="FCC8" s="27"/>
      <c r="FCD8" s="27"/>
      <c r="FCE8" s="27"/>
      <c r="FCF8" s="27"/>
      <c r="FCG8" s="27"/>
      <c r="FCH8" s="27"/>
      <c r="FCI8" s="27"/>
      <c r="FCJ8" s="27"/>
      <c r="FCK8" s="27"/>
      <c r="FCL8" s="27"/>
      <c r="FCM8" s="27"/>
      <c r="FCN8" s="27"/>
      <c r="FCO8" s="27"/>
      <c r="FCP8" s="27"/>
      <c r="FCQ8" s="27"/>
      <c r="FCR8" s="27"/>
      <c r="FCS8" s="27"/>
      <c r="FCT8" s="27"/>
      <c r="FCU8" s="27"/>
      <c r="FCV8" s="27"/>
      <c r="FCW8" s="27"/>
      <c r="FCX8" s="27"/>
      <c r="FCY8" s="27"/>
      <c r="FCZ8" s="27"/>
      <c r="FDA8" s="27"/>
      <c r="FDB8" s="27"/>
      <c r="FDC8" s="27"/>
      <c r="FDD8" s="27"/>
      <c r="FDE8" s="27"/>
      <c r="FDF8" s="27"/>
      <c r="FDG8" s="27"/>
      <c r="FDH8" s="27"/>
      <c r="FDI8" s="27"/>
      <c r="FDJ8" s="27"/>
      <c r="FDK8" s="27"/>
      <c r="FDL8" s="27"/>
      <c r="FDM8" s="27"/>
      <c r="FDN8" s="27"/>
      <c r="FDO8" s="27"/>
      <c r="FDP8" s="27"/>
      <c r="FDQ8" s="27"/>
      <c r="FDR8" s="27"/>
      <c r="FDS8" s="27"/>
      <c r="FDT8" s="27"/>
      <c r="FDU8" s="27"/>
      <c r="FDV8" s="27"/>
      <c r="FDW8" s="27"/>
      <c r="FDX8" s="27"/>
      <c r="FDY8" s="27"/>
      <c r="FDZ8" s="27"/>
      <c r="FEA8" s="27"/>
      <c r="FEB8" s="27"/>
      <c r="FEC8" s="27"/>
      <c r="FED8" s="27"/>
      <c r="FEE8" s="27"/>
      <c r="FEF8" s="27"/>
      <c r="FEG8" s="27"/>
      <c r="FEH8" s="27"/>
      <c r="FEI8" s="27"/>
      <c r="FEJ8" s="27"/>
      <c r="FEK8" s="27"/>
      <c r="FEL8" s="27"/>
      <c r="FEM8" s="27"/>
      <c r="FEN8" s="27"/>
      <c r="FEO8" s="27"/>
      <c r="FEP8" s="27"/>
      <c r="FEQ8" s="27"/>
      <c r="FER8" s="27"/>
      <c r="FES8" s="27"/>
      <c r="FET8" s="27"/>
      <c r="FEU8" s="27"/>
      <c r="FEV8" s="27"/>
      <c r="FEW8" s="27"/>
      <c r="FEX8" s="27"/>
      <c r="FEY8" s="27"/>
      <c r="FEZ8" s="27"/>
      <c r="FFA8" s="27"/>
      <c r="FFB8" s="27"/>
      <c r="FFC8" s="27"/>
      <c r="FFD8" s="27"/>
      <c r="FFE8" s="27"/>
      <c r="FFF8" s="27"/>
      <c r="FFG8" s="27"/>
      <c r="FFH8" s="27"/>
      <c r="FFI8" s="27"/>
      <c r="FFJ8" s="27"/>
      <c r="FFK8" s="27"/>
      <c r="FFL8" s="27"/>
      <c r="FFM8" s="27"/>
      <c r="FFN8" s="27"/>
      <c r="FFO8" s="27"/>
      <c r="FFP8" s="27"/>
      <c r="FFQ8" s="27"/>
      <c r="FFR8" s="27"/>
      <c r="FFS8" s="27"/>
      <c r="FFT8" s="27"/>
      <c r="FFU8" s="27"/>
      <c r="FFV8" s="27"/>
      <c r="FFW8" s="27"/>
      <c r="FFX8" s="27"/>
      <c r="FFY8" s="27"/>
      <c r="FFZ8" s="27"/>
      <c r="FGA8" s="27"/>
      <c r="FGB8" s="27"/>
      <c r="FGC8" s="27"/>
      <c r="FGD8" s="27"/>
      <c r="FGE8" s="27"/>
      <c r="FGF8" s="27"/>
      <c r="FGG8" s="27"/>
      <c r="FGH8" s="27"/>
      <c r="FGI8" s="27"/>
      <c r="FGJ8" s="27"/>
      <c r="FGK8" s="27"/>
      <c r="FGL8" s="27"/>
      <c r="FGM8" s="27"/>
      <c r="FGN8" s="27"/>
      <c r="FGO8" s="27"/>
      <c r="FGP8" s="27"/>
      <c r="FGQ8" s="27"/>
      <c r="FGR8" s="27"/>
      <c r="FGS8" s="27"/>
      <c r="FGT8" s="27"/>
      <c r="FGU8" s="27"/>
      <c r="FGV8" s="27"/>
      <c r="FGW8" s="27"/>
      <c r="FGX8" s="27"/>
      <c r="FGY8" s="27"/>
      <c r="FGZ8" s="27"/>
      <c r="FHA8" s="27"/>
      <c r="FHB8" s="27"/>
      <c r="FHC8" s="27"/>
      <c r="FHD8" s="27"/>
      <c r="FHE8" s="27"/>
      <c r="FHF8" s="27"/>
      <c r="FHG8" s="27"/>
      <c r="FHH8" s="27"/>
      <c r="FHI8" s="27"/>
      <c r="FHJ8" s="27"/>
      <c r="FHK8" s="27"/>
      <c r="FHL8" s="27"/>
      <c r="FHM8" s="27"/>
      <c r="FHN8" s="27"/>
      <c r="FHO8" s="27"/>
      <c r="FHP8" s="27"/>
      <c r="FHQ8" s="27"/>
      <c r="FHR8" s="27"/>
      <c r="FHS8" s="27"/>
      <c r="FHT8" s="27"/>
      <c r="FHU8" s="27"/>
      <c r="FHV8" s="27"/>
      <c r="FHW8" s="27"/>
      <c r="FHX8" s="27"/>
      <c r="FHY8" s="27"/>
      <c r="FHZ8" s="27"/>
      <c r="FIA8" s="27"/>
      <c r="FIB8" s="27"/>
      <c r="FIC8" s="27"/>
      <c r="FID8" s="27"/>
      <c r="FIE8" s="27"/>
      <c r="FIF8" s="27"/>
      <c r="FIG8" s="27"/>
      <c r="FIH8" s="27"/>
      <c r="FII8" s="27"/>
      <c r="FIJ8" s="27"/>
      <c r="FIK8" s="27"/>
      <c r="FIL8" s="27"/>
      <c r="FIM8" s="27"/>
      <c r="FIN8" s="27"/>
      <c r="FIO8" s="27"/>
      <c r="FIP8" s="27"/>
      <c r="FIQ8" s="27"/>
      <c r="FIR8" s="27"/>
      <c r="FIS8" s="27"/>
      <c r="FIT8" s="27"/>
      <c r="FIU8" s="27"/>
      <c r="FIV8" s="27"/>
      <c r="FIW8" s="27"/>
      <c r="FIX8" s="27"/>
      <c r="FIY8" s="27"/>
      <c r="FIZ8" s="27"/>
      <c r="FJA8" s="27"/>
      <c r="FJB8" s="27"/>
      <c r="FJC8" s="27"/>
      <c r="FJD8" s="27"/>
      <c r="FJE8" s="27"/>
      <c r="FJF8" s="27"/>
      <c r="FJG8" s="27"/>
      <c r="FJH8" s="27"/>
      <c r="FJI8" s="27"/>
      <c r="FJJ8" s="27"/>
      <c r="FJK8" s="27"/>
      <c r="FJL8" s="27"/>
      <c r="FJM8" s="27"/>
      <c r="FJN8" s="27"/>
      <c r="FJO8" s="27"/>
      <c r="FJP8" s="27"/>
      <c r="FJQ8" s="27"/>
      <c r="FJR8" s="27"/>
      <c r="FJS8" s="27"/>
      <c r="FJT8" s="27"/>
      <c r="FJU8" s="27"/>
      <c r="FJV8" s="27"/>
      <c r="FJW8" s="27"/>
      <c r="FJX8" s="27"/>
      <c r="FJY8" s="27"/>
      <c r="FJZ8" s="27"/>
      <c r="FKA8" s="27"/>
      <c r="FKB8" s="27"/>
      <c r="FKC8" s="27"/>
      <c r="FKD8" s="27"/>
      <c r="FKE8" s="27"/>
      <c r="FKF8" s="27"/>
      <c r="FKG8" s="27"/>
      <c r="FKH8" s="27"/>
      <c r="FKI8" s="27"/>
      <c r="FKJ8" s="27"/>
      <c r="FKK8" s="27"/>
      <c r="FKL8" s="27"/>
      <c r="FKM8" s="27"/>
      <c r="FKN8" s="27"/>
      <c r="FKO8" s="27"/>
      <c r="FKP8" s="27"/>
      <c r="FKQ8" s="27"/>
      <c r="FKR8" s="27"/>
      <c r="FKS8" s="27"/>
      <c r="FKT8" s="27"/>
      <c r="FKU8" s="27"/>
      <c r="FKV8" s="27"/>
      <c r="FKW8" s="27"/>
      <c r="FKX8" s="27"/>
      <c r="FKY8" s="27"/>
      <c r="FKZ8" s="27"/>
      <c r="FLA8" s="27"/>
      <c r="FLB8" s="27"/>
      <c r="FLC8" s="27"/>
      <c r="FLD8" s="27"/>
      <c r="FLE8" s="27"/>
      <c r="FLF8" s="27"/>
      <c r="FLG8" s="27"/>
      <c r="FLH8" s="27"/>
      <c r="FLI8" s="27"/>
      <c r="FLJ8" s="27"/>
      <c r="FLK8" s="27"/>
      <c r="FLL8" s="27"/>
      <c r="FLM8" s="27"/>
      <c r="FLN8" s="27"/>
      <c r="FLO8" s="27"/>
      <c r="FLP8" s="27"/>
      <c r="FLQ8" s="27"/>
      <c r="FLR8" s="27"/>
      <c r="FLS8" s="27"/>
      <c r="FLT8" s="27"/>
      <c r="FLU8" s="27"/>
      <c r="FLV8" s="27"/>
      <c r="FLW8" s="27"/>
      <c r="FLX8" s="27"/>
      <c r="FLY8" s="27"/>
      <c r="FLZ8" s="27"/>
      <c r="FMA8" s="27"/>
      <c r="FMB8" s="27"/>
      <c r="FMC8" s="27"/>
      <c r="FMD8" s="27"/>
      <c r="FME8" s="27"/>
      <c r="FMF8" s="27"/>
      <c r="FMG8" s="27"/>
      <c r="FMH8" s="27"/>
      <c r="FMI8" s="27"/>
      <c r="FMJ8" s="27"/>
      <c r="FMK8" s="27"/>
      <c r="FML8" s="27"/>
      <c r="FMM8" s="27"/>
      <c r="FMN8" s="27"/>
      <c r="FMO8" s="27"/>
      <c r="FMP8" s="27"/>
      <c r="FMQ8" s="27"/>
      <c r="FMR8" s="27"/>
      <c r="FMS8" s="27"/>
      <c r="FMT8" s="27"/>
      <c r="FMU8" s="27"/>
      <c r="FMV8" s="27"/>
      <c r="FMW8" s="27"/>
      <c r="FMX8" s="27"/>
      <c r="FMY8" s="27"/>
      <c r="FMZ8" s="27"/>
      <c r="FNA8" s="27"/>
      <c r="FNB8" s="27"/>
      <c r="FNC8" s="27"/>
      <c r="FND8" s="27"/>
      <c r="FNE8" s="27"/>
      <c r="FNF8" s="27"/>
      <c r="FNG8" s="27"/>
      <c r="FNH8" s="27"/>
      <c r="FNI8" s="27"/>
      <c r="FNJ8" s="27"/>
      <c r="FNK8" s="27"/>
      <c r="FNL8" s="27"/>
      <c r="FNM8" s="27"/>
      <c r="FNN8" s="27"/>
      <c r="FNO8" s="27"/>
      <c r="FNP8" s="27"/>
      <c r="FNQ8" s="27"/>
      <c r="FNR8" s="27"/>
      <c r="FNS8" s="27"/>
      <c r="FNT8" s="27"/>
      <c r="FNU8" s="27"/>
      <c r="FNV8" s="27"/>
      <c r="FNW8" s="27"/>
      <c r="FNX8" s="27"/>
      <c r="FNY8" s="27"/>
      <c r="FNZ8" s="27"/>
      <c r="FOA8" s="27"/>
      <c r="FOB8" s="27"/>
      <c r="FOC8" s="27"/>
      <c r="FOD8" s="27"/>
      <c r="FOE8" s="27"/>
      <c r="FOF8" s="27"/>
      <c r="FOG8" s="27"/>
      <c r="FOH8" s="27"/>
      <c r="FOI8" s="27"/>
      <c r="FOJ8" s="27"/>
      <c r="FOK8" s="27"/>
      <c r="FOL8" s="27"/>
      <c r="FOM8" s="27"/>
      <c r="FON8" s="27"/>
      <c r="FOO8" s="27"/>
      <c r="FOP8" s="27"/>
      <c r="FOQ8" s="27"/>
      <c r="FOR8" s="27"/>
      <c r="FOS8" s="27"/>
      <c r="FOT8" s="27"/>
      <c r="FOU8" s="27"/>
      <c r="FOV8" s="27"/>
      <c r="FOW8" s="27"/>
      <c r="FOX8" s="27"/>
      <c r="FOY8" s="27"/>
      <c r="FOZ8" s="27"/>
      <c r="FPA8" s="27"/>
      <c r="FPB8" s="27"/>
      <c r="FPC8" s="27"/>
      <c r="FPD8" s="27"/>
      <c r="FPE8" s="27"/>
      <c r="FPF8" s="27"/>
      <c r="FPG8" s="27"/>
      <c r="FPH8" s="27"/>
      <c r="FPI8" s="27"/>
      <c r="FPJ8" s="27"/>
      <c r="FPK8" s="27"/>
      <c r="FPL8" s="27"/>
      <c r="FPM8" s="27"/>
      <c r="FPN8" s="27"/>
      <c r="FPO8" s="27"/>
      <c r="FPP8" s="27"/>
      <c r="FPQ8" s="27"/>
      <c r="FPR8" s="27"/>
      <c r="FPS8" s="27"/>
      <c r="FPT8" s="27"/>
      <c r="FPU8" s="27"/>
      <c r="FPV8" s="27"/>
      <c r="FPW8" s="27"/>
      <c r="FPX8" s="27"/>
      <c r="FPY8" s="27"/>
      <c r="FPZ8" s="27"/>
      <c r="FQA8" s="27"/>
      <c r="FQB8" s="27"/>
      <c r="FQC8" s="27"/>
      <c r="FQD8" s="27"/>
      <c r="FQE8" s="27"/>
      <c r="FQF8" s="27"/>
      <c r="FQG8" s="27"/>
      <c r="FQH8" s="27"/>
      <c r="FQI8" s="27"/>
      <c r="FQJ8" s="27"/>
      <c r="FQK8" s="27"/>
      <c r="FQL8" s="27"/>
      <c r="FQM8" s="27"/>
      <c r="FQN8" s="27"/>
      <c r="FQO8" s="27"/>
      <c r="FQP8" s="27"/>
      <c r="FQQ8" s="27"/>
      <c r="FQR8" s="27"/>
      <c r="FQS8" s="27"/>
      <c r="FQT8" s="27"/>
      <c r="FQU8" s="27"/>
      <c r="FQV8" s="27"/>
      <c r="FQW8" s="27"/>
      <c r="FQX8" s="27"/>
      <c r="FQY8" s="27"/>
      <c r="FQZ8" s="27"/>
      <c r="FRA8" s="27"/>
      <c r="FRB8" s="27"/>
      <c r="FRC8" s="27"/>
      <c r="FRD8" s="27"/>
      <c r="FRE8" s="27"/>
      <c r="FRF8" s="27"/>
      <c r="FRG8" s="27"/>
      <c r="FRH8" s="27"/>
      <c r="FRI8" s="27"/>
      <c r="FRJ8" s="27"/>
      <c r="FRK8" s="27"/>
      <c r="FRL8" s="27"/>
      <c r="FRM8" s="27"/>
      <c r="FRN8" s="27"/>
      <c r="FRO8" s="27"/>
      <c r="FRP8" s="27"/>
      <c r="FRQ8" s="27"/>
      <c r="FRR8" s="27"/>
      <c r="FRS8" s="27"/>
      <c r="FRT8" s="27"/>
      <c r="FRU8" s="27"/>
      <c r="FRV8" s="27"/>
      <c r="FRW8" s="27"/>
      <c r="FRX8" s="27"/>
      <c r="FRY8" s="27"/>
      <c r="FRZ8" s="27"/>
      <c r="FSA8" s="27"/>
      <c r="FSB8" s="27"/>
      <c r="FSC8" s="27"/>
      <c r="FSD8" s="27"/>
      <c r="FSE8" s="27"/>
      <c r="FSF8" s="27"/>
      <c r="FSG8" s="27"/>
      <c r="FSH8" s="27"/>
      <c r="FSI8" s="27"/>
      <c r="FSJ8" s="27"/>
      <c r="FSK8" s="27"/>
      <c r="FSL8" s="27"/>
      <c r="FSM8" s="27"/>
      <c r="FSN8" s="27"/>
      <c r="FSO8" s="27"/>
      <c r="FSP8" s="27"/>
      <c r="FSQ8" s="27"/>
      <c r="FSR8" s="27"/>
      <c r="FSS8" s="27"/>
      <c r="FST8" s="27"/>
      <c r="FSU8" s="27"/>
      <c r="FSV8" s="27"/>
      <c r="FSW8" s="27"/>
      <c r="FSX8" s="27"/>
      <c r="FSY8" s="27"/>
      <c r="FSZ8" s="27"/>
      <c r="FTA8" s="27"/>
      <c r="FTB8" s="27"/>
      <c r="FTC8" s="27"/>
      <c r="FTD8" s="27"/>
      <c r="FTE8" s="27"/>
      <c r="FTF8" s="27"/>
      <c r="FTG8" s="27"/>
      <c r="FTH8" s="27"/>
      <c r="FTI8" s="27"/>
      <c r="FTJ8" s="27"/>
      <c r="FTK8" s="27"/>
      <c r="FTL8" s="27"/>
      <c r="FTM8" s="27"/>
      <c r="FTN8" s="27"/>
      <c r="FTO8" s="27"/>
      <c r="FTP8" s="27"/>
      <c r="FTQ8" s="27"/>
      <c r="FTR8" s="27"/>
      <c r="FTS8" s="27"/>
      <c r="FTT8" s="27"/>
      <c r="FTU8" s="27"/>
      <c r="FTV8" s="27"/>
      <c r="FTW8" s="27"/>
      <c r="FTX8" s="27"/>
      <c r="FTY8" s="27"/>
      <c r="FTZ8" s="27"/>
      <c r="FUA8" s="27"/>
      <c r="FUB8" s="27"/>
      <c r="FUC8" s="27"/>
      <c r="FUD8" s="27"/>
      <c r="FUE8" s="27"/>
      <c r="FUF8" s="27"/>
      <c r="FUG8" s="27"/>
      <c r="FUH8" s="27"/>
      <c r="FUI8" s="27"/>
      <c r="FUJ8" s="27"/>
      <c r="FUK8" s="27"/>
      <c r="FUL8" s="27"/>
      <c r="FUM8" s="27"/>
      <c r="FUN8" s="27"/>
      <c r="FUO8" s="27"/>
      <c r="FUP8" s="27"/>
      <c r="FUQ8" s="27"/>
      <c r="FUR8" s="27"/>
      <c r="FUS8" s="27"/>
      <c r="FUT8" s="27"/>
      <c r="FUU8" s="27"/>
      <c r="FUV8" s="27"/>
      <c r="FUW8" s="27"/>
      <c r="FUX8" s="27"/>
      <c r="FUY8" s="27"/>
      <c r="FUZ8" s="27"/>
      <c r="FVA8" s="27"/>
      <c r="FVB8" s="27"/>
      <c r="FVC8" s="27"/>
      <c r="FVD8" s="27"/>
      <c r="FVE8" s="27"/>
      <c r="FVF8" s="27"/>
      <c r="FVG8" s="27"/>
      <c r="FVH8" s="27"/>
      <c r="FVI8" s="27"/>
      <c r="FVJ8" s="27"/>
      <c r="FVK8" s="27"/>
      <c r="FVL8" s="27"/>
      <c r="FVM8" s="27"/>
      <c r="FVN8" s="27"/>
      <c r="FVO8" s="27"/>
      <c r="FVP8" s="27"/>
      <c r="FVQ8" s="27"/>
      <c r="FVR8" s="27"/>
      <c r="FVS8" s="27"/>
      <c r="FVT8" s="27"/>
      <c r="FVU8" s="27"/>
      <c r="FVV8" s="27"/>
      <c r="FVW8" s="27"/>
      <c r="FVX8" s="27"/>
      <c r="FVY8" s="27"/>
      <c r="FVZ8" s="27"/>
      <c r="FWA8" s="27"/>
      <c r="FWB8" s="27"/>
      <c r="FWC8" s="27"/>
      <c r="FWD8" s="27"/>
      <c r="FWE8" s="27"/>
      <c r="FWF8" s="27"/>
      <c r="FWG8" s="27"/>
      <c r="FWH8" s="27"/>
      <c r="FWI8" s="27"/>
      <c r="FWJ8" s="27"/>
      <c r="FWK8" s="27"/>
      <c r="FWL8" s="27"/>
      <c r="FWM8" s="27"/>
      <c r="FWN8" s="27"/>
      <c r="FWO8" s="27"/>
      <c r="FWP8" s="27"/>
      <c r="FWQ8" s="27"/>
      <c r="FWR8" s="27"/>
      <c r="FWS8" s="27"/>
      <c r="FWT8" s="27"/>
      <c r="FWU8" s="27"/>
      <c r="FWV8" s="27"/>
      <c r="FWW8" s="27"/>
      <c r="FWX8" s="27"/>
      <c r="FWY8" s="27"/>
      <c r="FWZ8" s="27"/>
      <c r="FXA8" s="27"/>
      <c r="FXB8" s="27"/>
      <c r="FXC8" s="27"/>
      <c r="FXD8" s="27"/>
      <c r="FXE8" s="27"/>
      <c r="FXF8" s="27"/>
      <c r="FXG8" s="27"/>
      <c r="FXH8" s="27"/>
      <c r="FXI8" s="27"/>
      <c r="FXJ8" s="27"/>
      <c r="FXK8" s="27"/>
      <c r="FXL8" s="27"/>
      <c r="FXM8" s="27"/>
      <c r="FXN8" s="27"/>
      <c r="FXO8" s="27"/>
      <c r="FXP8" s="27"/>
      <c r="FXQ8" s="27"/>
      <c r="FXR8" s="27"/>
      <c r="FXS8" s="27"/>
      <c r="FXT8" s="27"/>
      <c r="FXU8" s="27"/>
      <c r="FXV8" s="27"/>
      <c r="FXW8" s="27"/>
      <c r="FXX8" s="27"/>
      <c r="FXY8" s="27"/>
      <c r="FXZ8" s="27"/>
      <c r="FYA8" s="27"/>
      <c r="FYB8" s="27"/>
      <c r="FYC8" s="27"/>
      <c r="FYD8" s="27"/>
      <c r="FYE8" s="27"/>
      <c r="FYF8" s="27"/>
      <c r="FYG8" s="27"/>
      <c r="FYH8" s="27"/>
      <c r="FYI8" s="27"/>
      <c r="FYJ8" s="27"/>
      <c r="FYK8" s="27"/>
      <c r="FYL8" s="27"/>
      <c r="FYM8" s="27"/>
      <c r="FYN8" s="27"/>
      <c r="FYO8" s="27"/>
      <c r="FYP8" s="27"/>
      <c r="FYQ8" s="27"/>
      <c r="FYR8" s="27"/>
      <c r="FYS8" s="27"/>
      <c r="FYT8" s="27"/>
      <c r="FYU8" s="27"/>
      <c r="FYV8" s="27"/>
      <c r="FYW8" s="27"/>
      <c r="FYX8" s="27"/>
      <c r="FYY8" s="27"/>
      <c r="FYZ8" s="27"/>
      <c r="FZA8" s="27"/>
      <c r="FZB8" s="27"/>
      <c r="FZC8" s="27"/>
      <c r="FZD8" s="27"/>
      <c r="FZE8" s="27"/>
      <c r="FZF8" s="27"/>
      <c r="FZG8" s="27"/>
      <c r="FZH8" s="27"/>
      <c r="FZI8" s="27"/>
      <c r="FZJ8" s="27"/>
      <c r="FZK8" s="27"/>
      <c r="FZL8" s="27"/>
      <c r="FZM8" s="27"/>
      <c r="FZN8" s="27"/>
      <c r="FZO8" s="27"/>
      <c r="FZP8" s="27"/>
      <c r="FZQ8" s="27"/>
      <c r="FZR8" s="27"/>
      <c r="FZS8" s="27"/>
      <c r="FZT8" s="27"/>
      <c r="FZU8" s="27"/>
      <c r="FZV8" s="27"/>
      <c r="FZW8" s="27"/>
      <c r="FZX8" s="27"/>
      <c r="FZY8" s="27"/>
      <c r="FZZ8" s="27"/>
      <c r="GAA8" s="27"/>
      <c r="GAB8" s="27"/>
      <c r="GAC8" s="27"/>
      <c r="GAD8" s="27"/>
      <c r="GAE8" s="27"/>
      <c r="GAF8" s="27"/>
      <c r="GAG8" s="27"/>
      <c r="GAH8" s="27"/>
      <c r="GAI8" s="27"/>
      <c r="GAJ8" s="27"/>
      <c r="GAK8" s="27"/>
      <c r="GAL8" s="27"/>
      <c r="GAM8" s="27"/>
      <c r="GAN8" s="27"/>
      <c r="GAO8" s="27"/>
      <c r="GAP8" s="27"/>
      <c r="GAQ8" s="27"/>
      <c r="GAR8" s="27"/>
      <c r="GAS8" s="27"/>
      <c r="GAT8" s="27"/>
      <c r="GAU8" s="27"/>
      <c r="GAV8" s="27"/>
      <c r="GAW8" s="27"/>
      <c r="GAX8" s="27"/>
      <c r="GAY8" s="27"/>
      <c r="GAZ8" s="27"/>
      <c r="GBA8" s="27"/>
      <c r="GBB8" s="27"/>
      <c r="GBC8" s="27"/>
      <c r="GBD8" s="27"/>
      <c r="GBE8" s="27"/>
      <c r="GBF8" s="27"/>
      <c r="GBG8" s="27"/>
      <c r="GBH8" s="27"/>
      <c r="GBI8" s="27"/>
      <c r="GBJ8" s="27"/>
      <c r="GBK8" s="27"/>
      <c r="GBL8" s="27"/>
      <c r="GBM8" s="27"/>
      <c r="GBN8" s="27"/>
      <c r="GBO8" s="27"/>
      <c r="GBP8" s="27"/>
      <c r="GBQ8" s="27"/>
      <c r="GBR8" s="27"/>
      <c r="GBS8" s="27"/>
      <c r="GBT8" s="27"/>
      <c r="GBU8" s="27"/>
      <c r="GBV8" s="27"/>
      <c r="GBW8" s="27"/>
      <c r="GBX8" s="27"/>
      <c r="GBY8" s="27"/>
      <c r="GBZ8" s="27"/>
      <c r="GCA8" s="27"/>
      <c r="GCB8" s="27"/>
      <c r="GCC8" s="27"/>
      <c r="GCD8" s="27"/>
      <c r="GCE8" s="27"/>
      <c r="GCF8" s="27"/>
      <c r="GCG8" s="27"/>
      <c r="GCH8" s="27"/>
      <c r="GCI8" s="27"/>
      <c r="GCJ8" s="27"/>
      <c r="GCK8" s="27"/>
      <c r="GCL8" s="27"/>
      <c r="GCM8" s="27"/>
      <c r="GCN8" s="27"/>
      <c r="GCO8" s="27"/>
      <c r="GCP8" s="27"/>
      <c r="GCQ8" s="27"/>
      <c r="GCR8" s="27"/>
      <c r="GCS8" s="27"/>
      <c r="GCT8" s="27"/>
      <c r="GCU8" s="27"/>
      <c r="GCV8" s="27"/>
      <c r="GCW8" s="27"/>
      <c r="GCX8" s="27"/>
      <c r="GCY8" s="27"/>
      <c r="GCZ8" s="27"/>
      <c r="GDA8" s="27"/>
      <c r="GDB8" s="27"/>
      <c r="GDC8" s="27"/>
      <c r="GDD8" s="27"/>
      <c r="GDE8" s="27"/>
      <c r="GDF8" s="27"/>
      <c r="GDG8" s="27"/>
      <c r="GDH8" s="27"/>
      <c r="GDI8" s="27"/>
      <c r="GDJ8" s="27"/>
      <c r="GDK8" s="27"/>
      <c r="GDL8" s="27"/>
      <c r="GDM8" s="27"/>
      <c r="GDN8" s="27"/>
      <c r="GDO8" s="27"/>
      <c r="GDP8" s="27"/>
      <c r="GDQ8" s="27"/>
      <c r="GDR8" s="27"/>
      <c r="GDS8" s="27"/>
      <c r="GDT8" s="27"/>
      <c r="GDU8" s="27"/>
      <c r="GDV8" s="27"/>
      <c r="GDW8" s="27"/>
      <c r="GDX8" s="27"/>
      <c r="GDY8" s="27"/>
      <c r="GDZ8" s="27"/>
      <c r="GEA8" s="27"/>
      <c r="GEB8" s="27"/>
      <c r="GEC8" s="27"/>
      <c r="GED8" s="27"/>
      <c r="GEE8" s="27"/>
      <c r="GEF8" s="27"/>
      <c r="GEG8" s="27"/>
      <c r="GEH8" s="27"/>
      <c r="GEI8" s="27"/>
      <c r="GEJ8" s="27"/>
      <c r="GEK8" s="27"/>
      <c r="GEL8" s="27"/>
      <c r="GEM8" s="27"/>
      <c r="GEN8" s="27"/>
      <c r="GEO8" s="27"/>
      <c r="GEP8" s="27"/>
      <c r="GEQ8" s="27"/>
      <c r="GER8" s="27"/>
      <c r="GES8" s="27"/>
      <c r="GET8" s="27"/>
      <c r="GEU8" s="27"/>
      <c r="GEV8" s="27"/>
      <c r="GEW8" s="27"/>
      <c r="GEX8" s="27"/>
      <c r="GEY8" s="27"/>
      <c r="GEZ8" s="27"/>
      <c r="GFA8" s="27"/>
      <c r="GFB8" s="27"/>
      <c r="GFC8" s="27"/>
      <c r="GFD8" s="27"/>
      <c r="GFE8" s="27"/>
      <c r="GFF8" s="27"/>
      <c r="GFG8" s="27"/>
      <c r="GFH8" s="27"/>
      <c r="GFI8" s="27"/>
      <c r="GFJ8" s="27"/>
      <c r="GFK8" s="27"/>
      <c r="GFL8" s="27"/>
      <c r="GFM8" s="27"/>
      <c r="GFN8" s="27"/>
      <c r="GFO8" s="27"/>
      <c r="GFP8" s="27"/>
      <c r="GFQ8" s="27"/>
      <c r="GFR8" s="27"/>
      <c r="GFS8" s="27"/>
      <c r="GFT8" s="27"/>
      <c r="GFU8" s="27"/>
      <c r="GFV8" s="27"/>
      <c r="GFW8" s="27"/>
      <c r="GFX8" s="27"/>
      <c r="GFY8" s="27"/>
      <c r="GFZ8" s="27"/>
      <c r="GGA8" s="27"/>
      <c r="GGB8" s="27"/>
      <c r="GGC8" s="27"/>
      <c r="GGD8" s="27"/>
      <c r="GGE8" s="27"/>
      <c r="GGF8" s="27"/>
      <c r="GGG8" s="27"/>
      <c r="GGH8" s="27"/>
      <c r="GGI8" s="27"/>
      <c r="GGJ8" s="27"/>
      <c r="GGK8" s="27"/>
      <c r="GGL8" s="27"/>
      <c r="GGM8" s="27"/>
      <c r="GGN8" s="27"/>
      <c r="GGO8" s="27"/>
      <c r="GGP8" s="27"/>
      <c r="GGQ8" s="27"/>
      <c r="GGR8" s="27"/>
      <c r="GGS8" s="27"/>
      <c r="GGT8" s="27"/>
      <c r="GGU8" s="27"/>
      <c r="GGV8" s="27"/>
      <c r="GGW8" s="27"/>
      <c r="GGX8" s="27"/>
      <c r="GGY8" s="27"/>
      <c r="GGZ8" s="27"/>
      <c r="GHA8" s="27"/>
      <c r="GHB8" s="27"/>
      <c r="GHC8" s="27"/>
      <c r="GHD8" s="27"/>
      <c r="GHE8" s="27"/>
      <c r="GHF8" s="27"/>
      <c r="GHG8" s="27"/>
      <c r="GHH8" s="27"/>
      <c r="GHI8" s="27"/>
      <c r="GHJ8" s="27"/>
      <c r="GHK8" s="27"/>
      <c r="GHL8" s="27"/>
      <c r="GHM8" s="27"/>
      <c r="GHN8" s="27"/>
      <c r="GHO8" s="27"/>
      <c r="GHP8" s="27"/>
      <c r="GHQ8" s="27"/>
      <c r="GHR8" s="27"/>
      <c r="GHS8" s="27"/>
      <c r="GHT8" s="27"/>
      <c r="GHU8" s="27"/>
      <c r="GHV8" s="27"/>
      <c r="GHW8" s="27"/>
      <c r="GHX8" s="27"/>
      <c r="GHY8" s="27"/>
      <c r="GHZ8" s="27"/>
      <c r="GIA8" s="27"/>
      <c r="GIB8" s="27"/>
      <c r="GIC8" s="27"/>
      <c r="GID8" s="27"/>
      <c r="GIE8" s="27"/>
      <c r="GIF8" s="27"/>
      <c r="GIG8" s="27"/>
      <c r="GIH8" s="27"/>
      <c r="GII8" s="27"/>
      <c r="GIJ8" s="27"/>
      <c r="GIK8" s="27"/>
      <c r="GIL8" s="27"/>
      <c r="GIM8" s="27"/>
      <c r="GIN8" s="27"/>
      <c r="GIO8" s="27"/>
      <c r="GIP8" s="27"/>
      <c r="GIQ8" s="27"/>
      <c r="GIR8" s="27"/>
      <c r="GIS8" s="27"/>
      <c r="GIT8" s="27"/>
      <c r="GIU8" s="27"/>
      <c r="GIV8" s="27"/>
      <c r="GIW8" s="27"/>
      <c r="GIX8" s="27"/>
      <c r="GIY8" s="27"/>
      <c r="GIZ8" s="27"/>
      <c r="GJA8" s="27"/>
      <c r="GJB8" s="27"/>
      <c r="GJC8" s="27"/>
      <c r="GJD8" s="27"/>
      <c r="GJE8" s="27"/>
      <c r="GJF8" s="27"/>
      <c r="GJG8" s="27"/>
      <c r="GJH8" s="27"/>
      <c r="GJI8" s="27"/>
      <c r="GJJ8" s="27"/>
      <c r="GJK8" s="27"/>
      <c r="GJL8" s="27"/>
      <c r="GJM8" s="27"/>
      <c r="GJN8" s="27"/>
      <c r="GJO8" s="27"/>
      <c r="GJP8" s="27"/>
      <c r="GJQ8" s="27"/>
      <c r="GJR8" s="27"/>
      <c r="GJS8" s="27"/>
      <c r="GJT8" s="27"/>
      <c r="GJU8" s="27"/>
      <c r="GJV8" s="27"/>
      <c r="GJW8" s="27"/>
      <c r="GJX8" s="27"/>
      <c r="GJY8" s="27"/>
      <c r="GJZ8" s="27"/>
      <c r="GKA8" s="27"/>
      <c r="GKB8" s="27"/>
      <c r="GKC8" s="27"/>
      <c r="GKD8" s="27"/>
      <c r="GKE8" s="27"/>
      <c r="GKF8" s="27"/>
      <c r="GKG8" s="27"/>
      <c r="GKH8" s="27"/>
      <c r="GKI8" s="27"/>
      <c r="GKJ8" s="27"/>
      <c r="GKK8" s="27"/>
      <c r="GKL8" s="27"/>
      <c r="GKM8" s="27"/>
      <c r="GKN8" s="27"/>
      <c r="GKO8" s="27"/>
      <c r="GKP8" s="27"/>
      <c r="GKQ8" s="27"/>
      <c r="GKR8" s="27"/>
      <c r="GKS8" s="27"/>
      <c r="GKT8" s="27"/>
      <c r="GKU8" s="27"/>
      <c r="GKV8" s="27"/>
      <c r="GKW8" s="27"/>
      <c r="GKX8" s="27"/>
      <c r="GKY8" s="27"/>
      <c r="GKZ8" s="27"/>
      <c r="GLA8" s="27"/>
      <c r="GLB8" s="27"/>
      <c r="GLC8" s="27"/>
      <c r="GLD8" s="27"/>
      <c r="GLE8" s="27"/>
      <c r="GLF8" s="27"/>
      <c r="GLG8" s="27"/>
      <c r="GLH8" s="27"/>
      <c r="GLI8" s="27"/>
      <c r="GLJ8" s="27"/>
      <c r="GLK8" s="27"/>
      <c r="GLL8" s="27"/>
      <c r="GLM8" s="27"/>
      <c r="GLN8" s="27"/>
      <c r="GLO8" s="27"/>
      <c r="GLP8" s="27"/>
      <c r="GLQ8" s="27"/>
      <c r="GLR8" s="27"/>
      <c r="GLS8" s="27"/>
      <c r="GLT8" s="27"/>
      <c r="GLU8" s="27"/>
      <c r="GLV8" s="27"/>
      <c r="GLW8" s="27"/>
      <c r="GLX8" s="27"/>
      <c r="GLY8" s="27"/>
      <c r="GLZ8" s="27"/>
      <c r="GMA8" s="27"/>
      <c r="GMB8" s="27"/>
      <c r="GMC8" s="27"/>
      <c r="GMD8" s="27"/>
      <c r="GME8" s="27"/>
      <c r="GMF8" s="27"/>
      <c r="GMG8" s="27"/>
      <c r="GMH8" s="27"/>
      <c r="GMI8" s="27"/>
      <c r="GMJ8" s="27"/>
      <c r="GMK8" s="27"/>
      <c r="GML8" s="27"/>
      <c r="GMM8" s="27"/>
      <c r="GMN8" s="27"/>
      <c r="GMO8" s="27"/>
      <c r="GMP8" s="27"/>
      <c r="GMQ8" s="27"/>
      <c r="GMR8" s="27"/>
      <c r="GMS8" s="27"/>
      <c r="GMT8" s="27"/>
      <c r="GMU8" s="27"/>
      <c r="GMV8" s="27"/>
      <c r="GMW8" s="27"/>
      <c r="GMX8" s="27"/>
      <c r="GMY8" s="27"/>
      <c r="GMZ8" s="27"/>
      <c r="GNA8" s="27"/>
      <c r="GNB8" s="27"/>
      <c r="GNC8" s="27"/>
      <c r="GND8" s="27"/>
      <c r="GNE8" s="27"/>
      <c r="GNF8" s="27"/>
      <c r="GNG8" s="27"/>
      <c r="GNH8" s="27"/>
      <c r="GNI8" s="27"/>
      <c r="GNJ8" s="27"/>
      <c r="GNK8" s="27"/>
      <c r="GNL8" s="27"/>
      <c r="GNM8" s="27"/>
      <c r="GNN8" s="27"/>
      <c r="GNO8" s="27"/>
      <c r="GNP8" s="27"/>
      <c r="GNQ8" s="27"/>
      <c r="GNR8" s="27"/>
      <c r="GNS8" s="27"/>
      <c r="GNT8" s="27"/>
      <c r="GNU8" s="27"/>
      <c r="GNV8" s="27"/>
      <c r="GNW8" s="27"/>
      <c r="GNX8" s="27"/>
      <c r="GNY8" s="27"/>
      <c r="GNZ8" s="27"/>
      <c r="GOA8" s="27"/>
      <c r="GOB8" s="27"/>
      <c r="GOC8" s="27"/>
      <c r="GOD8" s="27"/>
      <c r="GOE8" s="27"/>
      <c r="GOF8" s="27"/>
      <c r="GOG8" s="27"/>
      <c r="GOH8" s="27"/>
      <c r="GOI8" s="27"/>
      <c r="GOJ8" s="27"/>
      <c r="GOK8" s="27"/>
      <c r="GOL8" s="27"/>
      <c r="GOM8" s="27"/>
      <c r="GON8" s="27"/>
      <c r="GOO8" s="27"/>
      <c r="GOP8" s="27"/>
      <c r="GOQ8" s="27"/>
      <c r="GOR8" s="27"/>
      <c r="GOS8" s="27"/>
      <c r="GOT8" s="27"/>
      <c r="GOU8" s="27"/>
      <c r="GOV8" s="27"/>
      <c r="GOW8" s="27"/>
      <c r="GOX8" s="27"/>
      <c r="GOY8" s="27"/>
      <c r="GOZ8" s="27"/>
      <c r="GPA8" s="27"/>
      <c r="GPB8" s="27"/>
      <c r="GPC8" s="27"/>
      <c r="GPD8" s="27"/>
      <c r="GPE8" s="27"/>
      <c r="GPF8" s="27"/>
      <c r="GPG8" s="27"/>
      <c r="GPH8" s="27"/>
      <c r="GPI8" s="27"/>
      <c r="GPJ8" s="27"/>
      <c r="GPK8" s="27"/>
      <c r="GPL8" s="27"/>
      <c r="GPM8" s="27"/>
      <c r="GPN8" s="27"/>
      <c r="GPO8" s="27"/>
      <c r="GPP8" s="27"/>
      <c r="GPQ8" s="27"/>
      <c r="GPR8" s="27"/>
      <c r="GPS8" s="27"/>
      <c r="GPT8" s="27"/>
      <c r="GPU8" s="27"/>
      <c r="GPV8" s="27"/>
      <c r="GPW8" s="27"/>
      <c r="GPX8" s="27"/>
      <c r="GPY8" s="27"/>
      <c r="GPZ8" s="27"/>
      <c r="GQA8" s="27"/>
      <c r="GQB8" s="27"/>
      <c r="GQC8" s="27"/>
      <c r="GQD8" s="27"/>
      <c r="GQE8" s="27"/>
      <c r="GQF8" s="27"/>
      <c r="GQG8" s="27"/>
      <c r="GQH8" s="27"/>
      <c r="GQI8" s="27"/>
      <c r="GQJ8" s="27"/>
      <c r="GQK8" s="27"/>
      <c r="GQL8" s="27"/>
      <c r="GQM8" s="27"/>
      <c r="GQN8" s="27"/>
      <c r="GQO8" s="27"/>
      <c r="GQP8" s="27"/>
      <c r="GQQ8" s="27"/>
      <c r="GQR8" s="27"/>
      <c r="GQS8" s="27"/>
      <c r="GQT8" s="27"/>
      <c r="GQU8" s="27"/>
      <c r="GQV8" s="27"/>
      <c r="GQW8" s="27"/>
      <c r="GQX8" s="27"/>
      <c r="GQY8" s="27"/>
      <c r="GQZ8" s="27"/>
      <c r="GRA8" s="27"/>
      <c r="GRB8" s="27"/>
      <c r="GRC8" s="27"/>
      <c r="GRD8" s="27"/>
      <c r="GRE8" s="27"/>
      <c r="GRF8" s="27"/>
      <c r="GRG8" s="27"/>
      <c r="GRH8" s="27"/>
      <c r="GRI8" s="27"/>
      <c r="GRJ8" s="27"/>
      <c r="GRK8" s="27"/>
      <c r="GRL8" s="27"/>
      <c r="GRM8" s="27"/>
      <c r="GRN8" s="27"/>
      <c r="GRO8" s="27"/>
      <c r="GRP8" s="27"/>
      <c r="GRQ8" s="27"/>
      <c r="GRR8" s="27"/>
      <c r="GRS8" s="27"/>
      <c r="GRT8" s="27"/>
      <c r="GRU8" s="27"/>
      <c r="GRV8" s="27"/>
      <c r="GRW8" s="27"/>
      <c r="GRX8" s="27"/>
      <c r="GRY8" s="27"/>
      <c r="GRZ8" s="27"/>
      <c r="GSA8" s="27"/>
      <c r="GSB8" s="27"/>
      <c r="GSC8" s="27"/>
      <c r="GSD8" s="27"/>
      <c r="GSE8" s="27"/>
      <c r="GSF8" s="27"/>
      <c r="GSG8" s="27"/>
      <c r="GSH8" s="27"/>
      <c r="GSI8" s="27"/>
      <c r="GSJ8" s="27"/>
      <c r="GSK8" s="27"/>
      <c r="GSL8" s="27"/>
      <c r="GSM8" s="27"/>
      <c r="GSN8" s="27"/>
      <c r="GSO8" s="27"/>
      <c r="GSP8" s="27"/>
      <c r="GSQ8" s="27"/>
      <c r="GSR8" s="27"/>
      <c r="GSS8" s="27"/>
      <c r="GST8" s="27"/>
      <c r="GSU8" s="27"/>
      <c r="GSV8" s="27"/>
      <c r="GSW8" s="27"/>
      <c r="GSX8" s="27"/>
      <c r="GSY8" s="27"/>
      <c r="GSZ8" s="27"/>
      <c r="GTA8" s="27"/>
      <c r="GTB8" s="27"/>
      <c r="GTC8" s="27"/>
      <c r="GTD8" s="27"/>
      <c r="GTE8" s="27"/>
      <c r="GTF8" s="27"/>
      <c r="GTG8" s="27"/>
      <c r="GTH8" s="27"/>
      <c r="GTI8" s="27"/>
      <c r="GTJ8" s="27"/>
      <c r="GTK8" s="27"/>
      <c r="GTL8" s="27"/>
      <c r="GTM8" s="27"/>
      <c r="GTN8" s="27"/>
      <c r="GTO8" s="27"/>
      <c r="GTP8" s="27"/>
      <c r="GTQ8" s="27"/>
      <c r="GTR8" s="27"/>
      <c r="GTS8" s="27"/>
      <c r="GTT8" s="27"/>
      <c r="GTU8" s="27"/>
      <c r="GTV8" s="27"/>
      <c r="GTW8" s="27"/>
      <c r="GTX8" s="27"/>
      <c r="GTY8" s="27"/>
      <c r="GTZ8" s="27"/>
      <c r="GUA8" s="27"/>
      <c r="GUB8" s="27"/>
      <c r="GUC8" s="27"/>
      <c r="GUD8" s="27"/>
      <c r="GUE8" s="27"/>
      <c r="GUF8" s="27"/>
      <c r="GUG8" s="27"/>
      <c r="GUH8" s="27"/>
      <c r="GUI8" s="27"/>
      <c r="GUJ8" s="27"/>
      <c r="GUK8" s="27"/>
      <c r="GUL8" s="27"/>
      <c r="GUM8" s="27"/>
      <c r="GUN8" s="27"/>
      <c r="GUO8" s="27"/>
      <c r="GUP8" s="27"/>
      <c r="GUQ8" s="27"/>
      <c r="GUR8" s="27"/>
      <c r="GUS8" s="27"/>
      <c r="GUT8" s="27"/>
      <c r="GUU8" s="27"/>
      <c r="GUV8" s="27"/>
      <c r="GUW8" s="27"/>
      <c r="GUX8" s="27"/>
      <c r="GUY8" s="27"/>
      <c r="GUZ8" s="27"/>
      <c r="GVA8" s="27"/>
      <c r="GVB8" s="27"/>
      <c r="GVC8" s="27"/>
      <c r="GVD8" s="27"/>
      <c r="GVE8" s="27"/>
      <c r="GVF8" s="27"/>
      <c r="GVG8" s="27"/>
      <c r="GVH8" s="27"/>
      <c r="GVI8" s="27"/>
      <c r="GVJ8" s="27"/>
      <c r="GVK8" s="27"/>
      <c r="GVL8" s="27"/>
      <c r="GVM8" s="27"/>
      <c r="GVN8" s="27"/>
      <c r="GVO8" s="27"/>
      <c r="GVP8" s="27"/>
      <c r="GVQ8" s="27"/>
      <c r="GVR8" s="27"/>
      <c r="GVS8" s="27"/>
      <c r="GVT8" s="27"/>
      <c r="GVU8" s="27"/>
      <c r="GVV8" s="27"/>
      <c r="GVW8" s="27"/>
      <c r="GVX8" s="27"/>
      <c r="GVY8" s="27"/>
      <c r="GVZ8" s="27"/>
      <c r="GWA8" s="27"/>
      <c r="GWB8" s="27"/>
      <c r="GWC8" s="27"/>
      <c r="GWD8" s="27"/>
      <c r="GWE8" s="27"/>
      <c r="GWF8" s="27"/>
      <c r="GWG8" s="27"/>
      <c r="GWH8" s="27"/>
      <c r="GWI8" s="27"/>
      <c r="GWJ8" s="27"/>
      <c r="GWK8" s="27"/>
      <c r="GWL8" s="27"/>
      <c r="GWM8" s="27"/>
      <c r="GWN8" s="27"/>
      <c r="GWO8" s="27"/>
      <c r="GWP8" s="27"/>
      <c r="GWQ8" s="27"/>
      <c r="GWR8" s="27"/>
      <c r="GWS8" s="27"/>
      <c r="GWT8" s="27"/>
      <c r="GWU8" s="27"/>
      <c r="GWV8" s="27"/>
      <c r="GWW8" s="27"/>
      <c r="GWX8" s="27"/>
      <c r="GWY8" s="27"/>
      <c r="GWZ8" s="27"/>
      <c r="GXA8" s="27"/>
      <c r="GXB8" s="27"/>
      <c r="GXC8" s="27"/>
      <c r="GXD8" s="27"/>
      <c r="GXE8" s="27"/>
      <c r="GXF8" s="27"/>
      <c r="GXG8" s="27"/>
      <c r="GXH8" s="27"/>
      <c r="GXI8" s="27"/>
      <c r="GXJ8" s="27"/>
      <c r="GXK8" s="27"/>
      <c r="GXL8" s="27"/>
      <c r="GXM8" s="27"/>
      <c r="GXN8" s="27"/>
      <c r="GXO8" s="27"/>
      <c r="GXP8" s="27"/>
      <c r="GXQ8" s="27"/>
      <c r="GXR8" s="27"/>
      <c r="GXS8" s="27"/>
      <c r="GXT8" s="27"/>
      <c r="GXU8" s="27"/>
      <c r="GXV8" s="27"/>
      <c r="GXW8" s="27"/>
      <c r="GXX8" s="27"/>
      <c r="GXY8" s="27"/>
      <c r="GXZ8" s="27"/>
      <c r="GYA8" s="27"/>
      <c r="GYB8" s="27"/>
      <c r="GYC8" s="27"/>
      <c r="GYD8" s="27"/>
      <c r="GYE8" s="27"/>
      <c r="GYF8" s="27"/>
      <c r="GYG8" s="27"/>
      <c r="GYH8" s="27"/>
      <c r="GYI8" s="27"/>
      <c r="GYJ8" s="27"/>
      <c r="GYK8" s="27"/>
      <c r="GYL8" s="27"/>
      <c r="GYM8" s="27"/>
      <c r="GYN8" s="27"/>
      <c r="GYO8" s="27"/>
      <c r="GYP8" s="27"/>
      <c r="GYQ8" s="27"/>
      <c r="GYR8" s="27"/>
      <c r="GYS8" s="27"/>
      <c r="GYT8" s="27"/>
      <c r="GYU8" s="27"/>
      <c r="GYV8" s="27"/>
      <c r="GYW8" s="27"/>
      <c r="GYX8" s="27"/>
      <c r="GYY8" s="27"/>
      <c r="GYZ8" s="27"/>
      <c r="GZA8" s="27"/>
      <c r="GZB8" s="27"/>
      <c r="GZC8" s="27"/>
      <c r="GZD8" s="27"/>
      <c r="GZE8" s="27"/>
      <c r="GZF8" s="27"/>
      <c r="GZG8" s="27"/>
      <c r="GZH8" s="27"/>
      <c r="GZI8" s="27"/>
      <c r="GZJ8" s="27"/>
      <c r="GZK8" s="27"/>
      <c r="GZL8" s="27"/>
      <c r="GZM8" s="27"/>
      <c r="GZN8" s="27"/>
      <c r="GZO8" s="27"/>
      <c r="GZP8" s="27"/>
      <c r="GZQ8" s="27"/>
      <c r="GZR8" s="27"/>
      <c r="GZS8" s="27"/>
      <c r="GZT8" s="27"/>
      <c r="GZU8" s="27"/>
      <c r="GZV8" s="27"/>
      <c r="GZW8" s="27"/>
      <c r="GZX8" s="27"/>
      <c r="GZY8" s="27"/>
      <c r="GZZ8" s="27"/>
      <c r="HAA8" s="27"/>
      <c r="HAB8" s="27"/>
      <c r="HAC8" s="27"/>
      <c r="HAD8" s="27"/>
      <c r="HAE8" s="27"/>
      <c r="HAF8" s="27"/>
      <c r="HAG8" s="27"/>
      <c r="HAH8" s="27"/>
      <c r="HAI8" s="27"/>
      <c r="HAJ8" s="27"/>
      <c r="HAK8" s="27"/>
      <c r="HAL8" s="27"/>
      <c r="HAM8" s="27"/>
      <c r="HAN8" s="27"/>
      <c r="HAO8" s="27"/>
      <c r="HAP8" s="27"/>
      <c r="HAQ8" s="27"/>
      <c r="HAR8" s="27"/>
      <c r="HAS8" s="27"/>
      <c r="HAT8" s="27"/>
      <c r="HAU8" s="27"/>
      <c r="HAV8" s="27"/>
      <c r="HAW8" s="27"/>
      <c r="HAX8" s="27"/>
      <c r="HAY8" s="27"/>
      <c r="HAZ8" s="27"/>
      <c r="HBA8" s="27"/>
      <c r="HBB8" s="27"/>
      <c r="HBC8" s="27"/>
      <c r="HBD8" s="27"/>
      <c r="HBE8" s="27"/>
      <c r="HBF8" s="27"/>
      <c r="HBG8" s="27"/>
      <c r="HBH8" s="27"/>
      <c r="HBI8" s="27"/>
      <c r="HBJ8" s="27"/>
      <c r="HBK8" s="27"/>
      <c r="HBL8" s="27"/>
      <c r="HBM8" s="27"/>
      <c r="HBN8" s="27"/>
      <c r="HBO8" s="27"/>
      <c r="HBP8" s="27"/>
      <c r="HBQ8" s="27"/>
      <c r="HBR8" s="27"/>
      <c r="HBS8" s="27"/>
      <c r="HBT8" s="27"/>
      <c r="HBU8" s="27"/>
      <c r="HBV8" s="27"/>
      <c r="HBW8" s="27"/>
      <c r="HBX8" s="27"/>
      <c r="HBY8" s="27"/>
      <c r="HBZ8" s="27"/>
      <c r="HCA8" s="27"/>
      <c r="HCB8" s="27"/>
      <c r="HCC8" s="27"/>
      <c r="HCD8" s="27"/>
      <c r="HCE8" s="27"/>
      <c r="HCF8" s="27"/>
      <c r="HCG8" s="27"/>
      <c r="HCH8" s="27"/>
      <c r="HCI8" s="27"/>
      <c r="HCJ8" s="27"/>
      <c r="HCK8" s="27"/>
      <c r="HCL8" s="27"/>
      <c r="HCM8" s="27"/>
      <c r="HCN8" s="27"/>
      <c r="HCO8" s="27"/>
      <c r="HCP8" s="27"/>
      <c r="HCQ8" s="27"/>
      <c r="HCR8" s="27"/>
      <c r="HCS8" s="27"/>
      <c r="HCT8" s="27"/>
      <c r="HCU8" s="27"/>
      <c r="HCV8" s="27"/>
      <c r="HCW8" s="27"/>
      <c r="HCX8" s="27"/>
      <c r="HCY8" s="27"/>
      <c r="HCZ8" s="27"/>
      <c r="HDA8" s="27"/>
      <c r="HDB8" s="27"/>
      <c r="HDC8" s="27"/>
      <c r="HDD8" s="27"/>
      <c r="HDE8" s="27"/>
      <c r="HDF8" s="27"/>
      <c r="HDG8" s="27"/>
      <c r="HDH8" s="27"/>
      <c r="HDI8" s="27"/>
      <c r="HDJ8" s="27"/>
      <c r="HDK8" s="27"/>
      <c r="HDL8" s="27"/>
      <c r="HDM8" s="27"/>
      <c r="HDN8" s="27"/>
      <c r="HDO8" s="27"/>
      <c r="HDP8" s="27"/>
      <c r="HDQ8" s="27"/>
      <c r="HDR8" s="27"/>
      <c r="HDS8" s="27"/>
      <c r="HDT8" s="27"/>
      <c r="HDU8" s="27"/>
      <c r="HDV8" s="27"/>
      <c r="HDW8" s="27"/>
      <c r="HDX8" s="27"/>
      <c r="HDY8" s="27"/>
      <c r="HDZ8" s="27"/>
      <c r="HEA8" s="27"/>
      <c r="HEB8" s="27"/>
      <c r="HEC8" s="27"/>
      <c r="HED8" s="27"/>
      <c r="HEE8" s="27"/>
      <c r="HEF8" s="27"/>
      <c r="HEG8" s="27"/>
      <c r="HEH8" s="27"/>
      <c r="HEI8" s="27"/>
      <c r="HEJ8" s="27"/>
      <c r="HEK8" s="27"/>
      <c r="HEL8" s="27"/>
      <c r="HEM8" s="27"/>
      <c r="HEN8" s="27"/>
      <c r="HEO8" s="27"/>
      <c r="HEP8" s="27"/>
      <c r="HEQ8" s="27"/>
      <c r="HER8" s="27"/>
      <c r="HES8" s="27"/>
      <c r="HET8" s="27"/>
      <c r="HEU8" s="27"/>
      <c r="HEV8" s="27"/>
      <c r="HEW8" s="27"/>
      <c r="HEX8" s="27"/>
      <c r="HEY8" s="27"/>
      <c r="HEZ8" s="27"/>
      <c r="HFA8" s="27"/>
      <c r="HFB8" s="27"/>
      <c r="HFC8" s="27"/>
      <c r="HFD8" s="27"/>
      <c r="HFE8" s="27"/>
      <c r="HFF8" s="27"/>
      <c r="HFG8" s="27"/>
      <c r="HFH8" s="27"/>
      <c r="HFI8" s="27"/>
      <c r="HFJ8" s="27"/>
      <c r="HFK8" s="27"/>
      <c r="HFL8" s="27"/>
      <c r="HFM8" s="27"/>
      <c r="HFN8" s="27"/>
      <c r="HFO8" s="27"/>
      <c r="HFP8" s="27"/>
      <c r="HFQ8" s="27"/>
      <c r="HFR8" s="27"/>
      <c r="HFS8" s="27"/>
      <c r="HFT8" s="27"/>
      <c r="HFU8" s="27"/>
      <c r="HFV8" s="27"/>
      <c r="HFW8" s="27"/>
      <c r="HFX8" s="27"/>
      <c r="HFY8" s="27"/>
      <c r="HFZ8" s="27"/>
      <c r="HGA8" s="27"/>
      <c r="HGB8" s="27"/>
      <c r="HGC8" s="27"/>
      <c r="HGD8" s="27"/>
      <c r="HGE8" s="27"/>
      <c r="HGF8" s="27"/>
      <c r="HGG8" s="27"/>
      <c r="HGH8" s="27"/>
      <c r="HGI8" s="27"/>
      <c r="HGJ8" s="27"/>
      <c r="HGK8" s="27"/>
      <c r="HGL8" s="27"/>
      <c r="HGM8" s="27"/>
      <c r="HGN8" s="27"/>
      <c r="HGO8" s="27"/>
      <c r="HGP8" s="27"/>
      <c r="HGQ8" s="27"/>
      <c r="HGR8" s="27"/>
      <c r="HGS8" s="27"/>
      <c r="HGT8" s="27"/>
      <c r="HGU8" s="27"/>
      <c r="HGV8" s="27"/>
      <c r="HGW8" s="27"/>
      <c r="HGX8" s="27"/>
      <c r="HGY8" s="27"/>
      <c r="HGZ8" s="27"/>
      <c r="HHA8" s="27"/>
      <c r="HHB8" s="27"/>
      <c r="HHC8" s="27"/>
      <c r="HHD8" s="27"/>
      <c r="HHE8" s="27"/>
      <c r="HHF8" s="27"/>
      <c r="HHG8" s="27"/>
      <c r="HHH8" s="27"/>
      <c r="HHI8" s="27"/>
      <c r="HHJ8" s="27"/>
      <c r="HHK8" s="27"/>
      <c r="HHL8" s="27"/>
      <c r="HHM8" s="27"/>
      <c r="HHN8" s="27"/>
      <c r="HHO8" s="27"/>
      <c r="HHP8" s="27"/>
      <c r="HHQ8" s="27"/>
      <c r="HHR8" s="27"/>
      <c r="HHS8" s="27"/>
      <c r="HHT8" s="27"/>
      <c r="HHU8" s="27"/>
      <c r="HHV8" s="27"/>
      <c r="HHW8" s="27"/>
      <c r="HHX8" s="27"/>
      <c r="HHY8" s="27"/>
      <c r="HHZ8" s="27"/>
      <c r="HIA8" s="27"/>
      <c r="HIB8" s="27"/>
      <c r="HIC8" s="27"/>
      <c r="HID8" s="27"/>
      <c r="HIE8" s="27"/>
      <c r="HIF8" s="27"/>
      <c r="HIG8" s="27"/>
      <c r="HIH8" s="27"/>
      <c r="HII8" s="27"/>
      <c r="HIJ8" s="27"/>
      <c r="HIK8" s="27"/>
      <c r="HIL8" s="27"/>
      <c r="HIM8" s="27"/>
      <c r="HIN8" s="27"/>
      <c r="HIO8" s="27"/>
      <c r="HIP8" s="27"/>
      <c r="HIQ8" s="27"/>
      <c r="HIR8" s="27"/>
      <c r="HIS8" s="27"/>
      <c r="HIT8" s="27"/>
      <c r="HIU8" s="27"/>
      <c r="HIV8" s="27"/>
      <c r="HIW8" s="27"/>
      <c r="HIX8" s="27"/>
      <c r="HIY8" s="27"/>
      <c r="HIZ8" s="27"/>
      <c r="HJA8" s="27"/>
      <c r="HJB8" s="27"/>
      <c r="HJC8" s="27"/>
      <c r="HJD8" s="27"/>
      <c r="HJE8" s="27"/>
      <c r="HJF8" s="27"/>
      <c r="HJG8" s="27"/>
      <c r="HJH8" s="27"/>
      <c r="HJI8" s="27"/>
      <c r="HJJ8" s="27"/>
      <c r="HJK8" s="27"/>
      <c r="HJL8" s="27"/>
      <c r="HJM8" s="27"/>
      <c r="HJN8" s="27"/>
      <c r="HJO8" s="27"/>
      <c r="HJP8" s="27"/>
      <c r="HJQ8" s="27"/>
      <c r="HJR8" s="27"/>
      <c r="HJS8" s="27"/>
      <c r="HJT8" s="27"/>
      <c r="HJU8" s="27"/>
      <c r="HJV8" s="27"/>
      <c r="HJW8" s="27"/>
      <c r="HJX8" s="27"/>
      <c r="HJY8" s="27"/>
      <c r="HJZ8" s="27"/>
      <c r="HKA8" s="27"/>
      <c r="HKB8" s="27"/>
      <c r="HKC8" s="27"/>
      <c r="HKD8" s="27"/>
      <c r="HKE8" s="27"/>
      <c r="HKF8" s="27"/>
      <c r="HKG8" s="27"/>
      <c r="HKH8" s="27"/>
      <c r="HKI8" s="27"/>
      <c r="HKJ8" s="27"/>
      <c r="HKK8" s="27"/>
      <c r="HKL8" s="27"/>
      <c r="HKM8" s="27"/>
      <c r="HKN8" s="27"/>
      <c r="HKO8" s="27"/>
      <c r="HKP8" s="27"/>
      <c r="HKQ8" s="27"/>
      <c r="HKR8" s="27"/>
      <c r="HKS8" s="27"/>
      <c r="HKT8" s="27"/>
      <c r="HKU8" s="27"/>
      <c r="HKV8" s="27"/>
      <c r="HKW8" s="27"/>
      <c r="HKX8" s="27"/>
      <c r="HKY8" s="27"/>
      <c r="HKZ8" s="27"/>
      <c r="HLA8" s="27"/>
      <c r="HLB8" s="27"/>
      <c r="HLC8" s="27"/>
      <c r="HLD8" s="27"/>
      <c r="HLE8" s="27"/>
      <c r="HLF8" s="27"/>
      <c r="HLG8" s="27"/>
      <c r="HLH8" s="27"/>
      <c r="HLI8" s="27"/>
      <c r="HLJ8" s="27"/>
      <c r="HLK8" s="27"/>
      <c r="HLL8" s="27"/>
      <c r="HLM8" s="27"/>
      <c r="HLN8" s="27"/>
      <c r="HLO8" s="27"/>
      <c r="HLP8" s="27"/>
      <c r="HLQ8" s="27"/>
      <c r="HLR8" s="27"/>
      <c r="HLS8" s="27"/>
      <c r="HLT8" s="27"/>
      <c r="HLU8" s="27"/>
      <c r="HLV8" s="27"/>
      <c r="HLW8" s="27"/>
      <c r="HLX8" s="27"/>
      <c r="HLY8" s="27"/>
      <c r="HLZ8" s="27"/>
      <c r="HMA8" s="27"/>
      <c r="HMB8" s="27"/>
      <c r="HMC8" s="27"/>
      <c r="HMD8" s="27"/>
      <c r="HME8" s="27"/>
      <c r="HMF8" s="27"/>
      <c r="HMG8" s="27"/>
      <c r="HMH8" s="27"/>
      <c r="HMI8" s="27"/>
      <c r="HMJ8" s="27"/>
      <c r="HMK8" s="27"/>
      <c r="HML8" s="27"/>
      <c r="HMM8" s="27"/>
      <c r="HMN8" s="27"/>
      <c r="HMO8" s="27"/>
      <c r="HMP8" s="27"/>
      <c r="HMQ8" s="27"/>
      <c r="HMR8" s="27"/>
      <c r="HMS8" s="27"/>
      <c r="HMT8" s="27"/>
      <c r="HMU8" s="27"/>
      <c r="HMV8" s="27"/>
      <c r="HMW8" s="27"/>
      <c r="HMX8" s="27"/>
      <c r="HMY8" s="27"/>
      <c r="HMZ8" s="27"/>
      <c r="HNA8" s="27"/>
      <c r="HNB8" s="27"/>
      <c r="HNC8" s="27"/>
      <c r="HND8" s="27"/>
      <c r="HNE8" s="27"/>
      <c r="HNF8" s="27"/>
      <c r="HNG8" s="27"/>
      <c r="HNH8" s="27"/>
      <c r="HNI8" s="27"/>
      <c r="HNJ8" s="27"/>
      <c r="HNK8" s="27"/>
      <c r="HNL8" s="27"/>
      <c r="HNM8" s="27"/>
      <c r="HNN8" s="27"/>
      <c r="HNO8" s="27"/>
      <c r="HNP8" s="27"/>
      <c r="HNQ8" s="27"/>
      <c r="HNR8" s="27"/>
      <c r="HNS8" s="27"/>
      <c r="HNT8" s="27"/>
      <c r="HNU8" s="27"/>
      <c r="HNV8" s="27"/>
      <c r="HNW8" s="27"/>
      <c r="HNX8" s="27"/>
      <c r="HNY8" s="27"/>
      <c r="HNZ8" s="27"/>
      <c r="HOA8" s="27"/>
      <c r="HOB8" s="27"/>
      <c r="HOC8" s="27"/>
      <c r="HOD8" s="27"/>
      <c r="HOE8" s="27"/>
      <c r="HOF8" s="27"/>
      <c r="HOG8" s="27"/>
      <c r="HOH8" s="27"/>
      <c r="HOI8" s="27"/>
      <c r="HOJ8" s="27"/>
      <c r="HOK8" s="27"/>
      <c r="HOL8" s="27"/>
      <c r="HOM8" s="27"/>
      <c r="HON8" s="27"/>
      <c r="HOO8" s="27"/>
      <c r="HOP8" s="27"/>
      <c r="HOQ8" s="27"/>
      <c r="HOR8" s="27"/>
      <c r="HOS8" s="27"/>
      <c r="HOT8" s="27"/>
      <c r="HOU8" s="27"/>
      <c r="HOV8" s="27"/>
      <c r="HOW8" s="27"/>
      <c r="HOX8" s="27"/>
      <c r="HOY8" s="27"/>
      <c r="HOZ8" s="27"/>
      <c r="HPA8" s="27"/>
      <c r="HPB8" s="27"/>
      <c r="HPC8" s="27"/>
      <c r="HPD8" s="27"/>
      <c r="HPE8" s="27"/>
      <c r="HPF8" s="27"/>
      <c r="HPG8" s="27"/>
      <c r="HPH8" s="27"/>
      <c r="HPI8" s="27"/>
      <c r="HPJ8" s="27"/>
      <c r="HPK8" s="27"/>
      <c r="HPL8" s="27"/>
      <c r="HPM8" s="27"/>
      <c r="HPN8" s="27"/>
      <c r="HPO8" s="27"/>
      <c r="HPP8" s="27"/>
      <c r="HPQ8" s="27"/>
      <c r="HPR8" s="27"/>
      <c r="HPS8" s="27"/>
      <c r="HPT8" s="27"/>
      <c r="HPU8" s="27"/>
      <c r="HPV8" s="27"/>
      <c r="HPW8" s="27"/>
      <c r="HPX8" s="27"/>
      <c r="HPY8" s="27"/>
      <c r="HPZ8" s="27"/>
      <c r="HQA8" s="27"/>
      <c r="HQB8" s="27"/>
      <c r="HQC8" s="27"/>
      <c r="HQD8" s="27"/>
      <c r="HQE8" s="27"/>
      <c r="HQF8" s="27"/>
      <c r="HQG8" s="27"/>
      <c r="HQH8" s="27"/>
      <c r="HQI8" s="27"/>
      <c r="HQJ8" s="27"/>
      <c r="HQK8" s="27"/>
      <c r="HQL8" s="27"/>
      <c r="HQM8" s="27"/>
      <c r="HQN8" s="27"/>
      <c r="HQO8" s="27"/>
      <c r="HQP8" s="27"/>
      <c r="HQQ8" s="27"/>
      <c r="HQR8" s="27"/>
      <c r="HQS8" s="27"/>
      <c r="HQT8" s="27"/>
      <c r="HQU8" s="27"/>
      <c r="HQV8" s="27"/>
      <c r="HQW8" s="27"/>
      <c r="HQX8" s="27"/>
      <c r="HQY8" s="27"/>
      <c r="HQZ8" s="27"/>
      <c r="HRA8" s="27"/>
      <c r="HRB8" s="27"/>
      <c r="HRC8" s="27"/>
      <c r="HRD8" s="27"/>
      <c r="HRE8" s="27"/>
      <c r="HRF8" s="27"/>
      <c r="HRG8" s="27"/>
      <c r="HRH8" s="27"/>
      <c r="HRI8" s="27"/>
      <c r="HRJ8" s="27"/>
      <c r="HRK8" s="27"/>
      <c r="HRL8" s="27"/>
      <c r="HRM8" s="27"/>
      <c r="HRN8" s="27"/>
      <c r="HRO8" s="27"/>
      <c r="HRP8" s="27"/>
      <c r="HRQ8" s="27"/>
      <c r="HRR8" s="27"/>
      <c r="HRS8" s="27"/>
      <c r="HRT8" s="27"/>
      <c r="HRU8" s="27"/>
      <c r="HRV8" s="27"/>
      <c r="HRW8" s="27"/>
      <c r="HRX8" s="27"/>
      <c r="HRY8" s="27"/>
      <c r="HRZ8" s="27"/>
      <c r="HSA8" s="27"/>
      <c r="HSB8" s="27"/>
      <c r="HSC8" s="27"/>
      <c r="HSD8" s="27"/>
      <c r="HSE8" s="27"/>
      <c r="HSF8" s="27"/>
      <c r="HSG8" s="27"/>
      <c r="HSH8" s="27"/>
      <c r="HSI8" s="27"/>
      <c r="HSJ8" s="27"/>
      <c r="HSK8" s="27"/>
      <c r="HSL8" s="27"/>
      <c r="HSM8" s="27"/>
      <c r="HSN8" s="27"/>
      <c r="HSO8" s="27"/>
      <c r="HSP8" s="27"/>
      <c r="HSQ8" s="27"/>
      <c r="HSR8" s="27"/>
      <c r="HSS8" s="27"/>
      <c r="HST8" s="27"/>
      <c r="HSU8" s="27"/>
      <c r="HSV8" s="27"/>
      <c r="HSW8" s="27"/>
      <c r="HSX8" s="27"/>
      <c r="HSY8" s="27"/>
      <c r="HSZ8" s="27"/>
      <c r="HTA8" s="27"/>
      <c r="HTB8" s="27"/>
      <c r="HTC8" s="27"/>
      <c r="HTD8" s="27"/>
      <c r="HTE8" s="27"/>
      <c r="HTF8" s="27"/>
      <c r="HTG8" s="27"/>
      <c r="HTH8" s="27"/>
      <c r="HTI8" s="27"/>
      <c r="HTJ8" s="27"/>
      <c r="HTK8" s="27"/>
      <c r="HTL8" s="27"/>
      <c r="HTM8" s="27"/>
      <c r="HTN8" s="27"/>
      <c r="HTO8" s="27"/>
      <c r="HTP8" s="27"/>
      <c r="HTQ8" s="27"/>
      <c r="HTR8" s="27"/>
      <c r="HTS8" s="27"/>
      <c r="HTT8" s="27"/>
      <c r="HTU8" s="27"/>
      <c r="HTV8" s="27"/>
      <c r="HTW8" s="27"/>
      <c r="HTX8" s="27"/>
      <c r="HTY8" s="27"/>
      <c r="HTZ8" s="27"/>
      <c r="HUA8" s="27"/>
      <c r="HUB8" s="27"/>
      <c r="HUC8" s="27"/>
      <c r="HUD8" s="27"/>
      <c r="HUE8" s="27"/>
      <c r="HUF8" s="27"/>
      <c r="HUG8" s="27"/>
      <c r="HUH8" s="27"/>
      <c r="HUI8" s="27"/>
      <c r="HUJ8" s="27"/>
      <c r="HUK8" s="27"/>
      <c r="HUL8" s="27"/>
      <c r="HUM8" s="27"/>
      <c r="HUN8" s="27"/>
      <c r="HUO8" s="27"/>
      <c r="HUP8" s="27"/>
      <c r="HUQ8" s="27"/>
      <c r="HUR8" s="27"/>
      <c r="HUS8" s="27"/>
      <c r="HUT8" s="27"/>
      <c r="HUU8" s="27"/>
      <c r="HUV8" s="27"/>
      <c r="HUW8" s="27"/>
      <c r="HUX8" s="27"/>
      <c r="HUY8" s="27"/>
      <c r="HUZ8" s="27"/>
      <c r="HVA8" s="27"/>
      <c r="HVB8" s="27"/>
      <c r="HVC8" s="27"/>
      <c r="HVD8" s="27"/>
      <c r="HVE8" s="27"/>
      <c r="HVF8" s="27"/>
      <c r="HVG8" s="27"/>
      <c r="HVH8" s="27"/>
      <c r="HVI8" s="27"/>
      <c r="HVJ8" s="27"/>
      <c r="HVK8" s="27"/>
      <c r="HVL8" s="27"/>
      <c r="HVM8" s="27"/>
      <c r="HVN8" s="27"/>
      <c r="HVO8" s="27"/>
      <c r="HVP8" s="27"/>
      <c r="HVQ8" s="27"/>
      <c r="HVR8" s="27"/>
      <c r="HVS8" s="27"/>
      <c r="HVT8" s="27"/>
      <c r="HVU8" s="27"/>
      <c r="HVV8" s="27"/>
      <c r="HVW8" s="27"/>
      <c r="HVX8" s="27"/>
      <c r="HVY8" s="27"/>
      <c r="HVZ8" s="27"/>
      <c r="HWA8" s="27"/>
      <c r="HWB8" s="27"/>
      <c r="HWC8" s="27"/>
      <c r="HWD8" s="27"/>
      <c r="HWE8" s="27"/>
      <c r="HWF8" s="27"/>
      <c r="HWG8" s="27"/>
      <c r="HWH8" s="27"/>
      <c r="HWI8" s="27"/>
      <c r="HWJ8" s="27"/>
      <c r="HWK8" s="27"/>
      <c r="HWL8" s="27"/>
      <c r="HWM8" s="27"/>
      <c r="HWN8" s="27"/>
      <c r="HWO8" s="27"/>
      <c r="HWP8" s="27"/>
      <c r="HWQ8" s="27"/>
      <c r="HWR8" s="27"/>
      <c r="HWS8" s="27"/>
      <c r="HWT8" s="27"/>
      <c r="HWU8" s="27"/>
      <c r="HWV8" s="27"/>
      <c r="HWW8" s="27"/>
      <c r="HWX8" s="27"/>
      <c r="HWY8" s="27"/>
      <c r="HWZ8" s="27"/>
      <c r="HXA8" s="27"/>
      <c r="HXB8" s="27"/>
      <c r="HXC8" s="27"/>
      <c r="HXD8" s="27"/>
      <c r="HXE8" s="27"/>
      <c r="HXF8" s="27"/>
      <c r="HXG8" s="27"/>
      <c r="HXH8" s="27"/>
      <c r="HXI8" s="27"/>
      <c r="HXJ8" s="27"/>
      <c r="HXK8" s="27"/>
      <c r="HXL8" s="27"/>
      <c r="HXM8" s="27"/>
      <c r="HXN8" s="27"/>
      <c r="HXO8" s="27"/>
      <c r="HXP8" s="27"/>
      <c r="HXQ8" s="27"/>
      <c r="HXR8" s="27"/>
      <c r="HXS8" s="27"/>
      <c r="HXT8" s="27"/>
      <c r="HXU8" s="27"/>
      <c r="HXV8" s="27"/>
      <c r="HXW8" s="27"/>
      <c r="HXX8" s="27"/>
      <c r="HXY8" s="27"/>
      <c r="HXZ8" s="27"/>
      <c r="HYA8" s="27"/>
      <c r="HYB8" s="27"/>
      <c r="HYC8" s="27"/>
      <c r="HYD8" s="27"/>
      <c r="HYE8" s="27"/>
      <c r="HYF8" s="27"/>
      <c r="HYG8" s="27"/>
      <c r="HYH8" s="27"/>
      <c r="HYI8" s="27"/>
      <c r="HYJ8" s="27"/>
      <c r="HYK8" s="27"/>
      <c r="HYL8" s="27"/>
      <c r="HYM8" s="27"/>
      <c r="HYN8" s="27"/>
      <c r="HYO8" s="27"/>
      <c r="HYP8" s="27"/>
      <c r="HYQ8" s="27"/>
      <c r="HYR8" s="27"/>
      <c r="HYS8" s="27"/>
      <c r="HYT8" s="27"/>
      <c r="HYU8" s="27"/>
      <c r="HYV8" s="27"/>
      <c r="HYW8" s="27"/>
      <c r="HYX8" s="27"/>
      <c r="HYY8" s="27"/>
      <c r="HYZ8" s="27"/>
      <c r="HZA8" s="27"/>
      <c r="HZB8" s="27"/>
      <c r="HZC8" s="27"/>
      <c r="HZD8" s="27"/>
      <c r="HZE8" s="27"/>
      <c r="HZF8" s="27"/>
      <c r="HZG8" s="27"/>
      <c r="HZH8" s="27"/>
      <c r="HZI8" s="27"/>
      <c r="HZJ8" s="27"/>
      <c r="HZK8" s="27"/>
      <c r="HZL8" s="27"/>
      <c r="HZM8" s="27"/>
      <c r="HZN8" s="27"/>
      <c r="HZO8" s="27"/>
      <c r="HZP8" s="27"/>
      <c r="HZQ8" s="27"/>
      <c r="HZR8" s="27"/>
      <c r="HZS8" s="27"/>
      <c r="HZT8" s="27"/>
      <c r="HZU8" s="27"/>
      <c r="HZV8" s="27"/>
      <c r="HZW8" s="27"/>
      <c r="HZX8" s="27"/>
      <c r="HZY8" s="27"/>
      <c r="HZZ8" s="27"/>
      <c r="IAA8" s="27"/>
      <c r="IAB8" s="27"/>
      <c r="IAC8" s="27"/>
      <c r="IAD8" s="27"/>
      <c r="IAE8" s="27"/>
      <c r="IAF8" s="27"/>
      <c r="IAG8" s="27"/>
      <c r="IAH8" s="27"/>
      <c r="IAI8" s="27"/>
      <c r="IAJ8" s="27"/>
      <c r="IAK8" s="27"/>
      <c r="IAL8" s="27"/>
      <c r="IAM8" s="27"/>
      <c r="IAN8" s="27"/>
      <c r="IAO8" s="27"/>
      <c r="IAP8" s="27"/>
      <c r="IAQ8" s="27"/>
      <c r="IAR8" s="27"/>
      <c r="IAS8" s="27"/>
      <c r="IAT8" s="27"/>
      <c r="IAU8" s="27"/>
      <c r="IAV8" s="27"/>
      <c r="IAW8" s="27"/>
      <c r="IAX8" s="27"/>
      <c r="IAY8" s="27"/>
      <c r="IAZ8" s="27"/>
      <c r="IBA8" s="27"/>
      <c r="IBB8" s="27"/>
      <c r="IBC8" s="27"/>
      <c r="IBD8" s="27"/>
      <c r="IBE8" s="27"/>
      <c r="IBF8" s="27"/>
      <c r="IBG8" s="27"/>
      <c r="IBH8" s="27"/>
      <c r="IBI8" s="27"/>
      <c r="IBJ8" s="27"/>
      <c r="IBK8" s="27"/>
      <c r="IBL8" s="27"/>
      <c r="IBM8" s="27"/>
      <c r="IBN8" s="27"/>
      <c r="IBO8" s="27"/>
      <c r="IBP8" s="27"/>
      <c r="IBQ8" s="27"/>
      <c r="IBR8" s="27"/>
      <c r="IBS8" s="27"/>
      <c r="IBT8" s="27"/>
      <c r="IBU8" s="27"/>
      <c r="IBV8" s="27"/>
      <c r="IBW8" s="27"/>
      <c r="IBX8" s="27"/>
      <c r="IBY8" s="27"/>
      <c r="IBZ8" s="27"/>
      <c r="ICA8" s="27"/>
      <c r="ICB8" s="27"/>
      <c r="ICC8" s="27"/>
      <c r="ICD8" s="27"/>
      <c r="ICE8" s="27"/>
      <c r="ICF8" s="27"/>
      <c r="ICG8" s="27"/>
      <c r="ICH8" s="27"/>
      <c r="ICI8" s="27"/>
      <c r="ICJ8" s="27"/>
      <c r="ICK8" s="27"/>
      <c r="ICL8" s="27"/>
      <c r="ICM8" s="27"/>
      <c r="ICN8" s="27"/>
      <c r="ICO8" s="27"/>
      <c r="ICP8" s="27"/>
      <c r="ICQ8" s="27"/>
      <c r="ICR8" s="27"/>
      <c r="ICS8" s="27"/>
      <c r="ICT8" s="27"/>
      <c r="ICU8" s="27"/>
      <c r="ICV8" s="27"/>
      <c r="ICW8" s="27"/>
      <c r="ICX8" s="27"/>
      <c r="ICY8" s="27"/>
      <c r="ICZ8" s="27"/>
      <c r="IDA8" s="27"/>
      <c r="IDB8" s="27"/>
      <c r="IDC8" s="27"/>
      <c r="IDD8" s="27"/>
      <c r="IDE8" s="27"/>
      <c r="IDF8" s="27"/>
      <c r="IDG8" s="27"/>
      <c r="IDH8" s="27"/>
      <c r="IDI8" s="27"/>
      <c r="IDJ8" s="27"/>
      <c r="IDK8" s="27"/>
      <c r="IDL8" s="27"/>
      <c r="IDM8" s="27"/>
      <c r="IDN8" s="27"/>
      <c r="IDO8" s="27"/>
      <c r="IDP8" s="27"/>
      <c r="IDQ8" s="27"/>
      <c r="IDR8" s="27"/>
      <c r="IDS8" s="27"/>
      <c r="IDT8" s="27"/>
      <c r="IDU8" s="27"/>
      <c r="IDV8" s="27"/>
      <c r="IDW8" s="27"/>
      <c r="IDX8" s="27"/>
      <c r="IDY8" s="27"/>
      <c r="IDZ8" s="27"/>
      <c r="IEA8" s="27"/>
      <c r="IEB8" s="27"/>
      <c r="IEC8" s="27"/>
      <c r="IED8" s="27"/>
      <c r="IEE8" s="27"/>
      <c r="IEF8" s="27"/>
      <c r="IEG8" s="27"/>
      <c r="IEH8" s="27"/>
      <c r="IEI8" s="27"/>
      <c r="IEJ8" s="27"/>
      <c r="IEK8" s="27"/>
      <c r="IEL8" s="27"/>
      <c r="IEM8" s="27"/>
      <c r="IEN8" s="27"/>
      <c r="IEO8" s="27"/>
      <c r="IEP8" s="27"/>
      <c r="IEQ8" s="27"/>
      <c r="IER8" s="27"/>
      <c r="IES8" s="27"/>
      <c r="IET8" s="27"/>
      <c r="IEU8" s="27"/>
      <c r="IEV8" s="27"/>
      <c r="IEW8" s="27"/>
      <c r="IEX8" s="27"/>
      <c r="IEY8" s="27"/>
      <c r="IEZ8" s="27"/>
      <c r="IFA8" s="27"/>
      <c r="IFB8" s="27"/>
      <c r="IFC8" s="27"/>
      <c r="IFD8" s="27"/>
      <c r="IFE8" s="27"/>
      <c r="IFF8" s="27"/>
      <c r="IFG8" s="27"/>
      <c r="IFH8" s="27"/>
      <c r="IFI8" s="27"/>
      <c r="IFJ8" s="27"/>
      <c r="IFK8" s="27"/>
      <c r="IFL8" s="27"/>
      <c r="IFM8" s="27"/>
      <c r="IFN8" s="27"/>
      <c r="IFO8" s="27"/>
      <c r="IFP8" s="27"/>
      <c r="IFQ8" s="27"/>
      <c r="IFR8" s="27"/>
      <c r="IFS8" s="27"/>
      <c r="IFT8" s="27"/>
      <c r="IFU8" s="27"/>
      <c r="IFV8" s="27"/>
      <c r="IFW8" s="27"/>
      <c r="IFX8" s="27"/>
      <c r="IFY8" s="27"/>
      <c r="IFZ8" s="27"/>
      <c r="IGA8" s="27"/>
      <c r="IGB8" s="27"/>
      <c r="IGC8" s="27"/>
      <c r="IGD8" s="27"/>
      <c r="IGE8" s="27"/>
      <c r="IGF8" s="27"/>
      <c r="IGG8" s="27"/>
      <c r="IGH8" s="27"/>
      <c r="IGI8" s="27"/>
      <c r="IGJ8" s="27"/>
      <c r="IGK8" s="27"/>
      <c r="IGL8" s="27"/>
      <c r="IGM8" s="27"/>
      <c r="IGN8" s="27"/>
      <c r="IGO8" s="27"/>
      <c r="IGP8" s="27"/>
      <c r="IGQ8" s="27"/>
      <c r="IGR8" s="27"/>
      <c r="IGS8" s="27"/>
      <c r="IGT8" s="27"/>
      <c r="IGU8" s="27"/>
      <c r="IGV8" s="27"/>
      <c r="IGW8" s="27"/>
      <c r="IGX8" s="27"/>
      <c r="IGY8" s="27"/>
      <c r="IGZ8" s="27"/>
      <c r="IHA8" s="27"/>
      <c r="IHB8" s="27"/>
      <c r="IHC8" s="27"/>
      <c r="IHD8" s="27"/>
      <c r="IHE8" s="27"/>
      <c r="IHF8" s="27"/>
      <c r="IHG8" s="27"/>
      <c r="IHH8" s="27"/>
      <c r="IHI8" s="27"/>
      <c r="IHJ8" s="27"/>
      <c r="IHK8" s="27"/>
      <c r="IHL8" s="27"/>
      <c r="IHM8" s="27"/>
      <c r="IHN8" s="27"/>
      <c r="IHO8" s="27"/>
      <c r="IHP8" s="27"/>
      <c r="IHQ8" s="27"/>
      <c r="IHR8" s="27"/>
      <c r="IHS8" s="27"/>
      <c r="IHT8" s="27"/>
      <c r="IHU8" s="27"/>
      <c r="IHV8" s="27"/>
      <c r="IHW8" s="27"/>
      <c r="IHX8" s="27"/>
      <c r="IHY8" s="27"/>
      <c r="IHZ8" s="27"/>
      <c r="IIA8" s="27"/>
      <c r="IIB8" s="27"/>
      <c r="IIC8" s="27"/>
      <c r="IID8" s="27"/>
      <c r="IIE8" s="27"/>
      <c r="IIF8" s="27"/>
      <c r="IIG8" s="27"/>
      <c r="IIH8" s="27"/>
      <c r="III8" s="27"/>
      <c r="IIJ8" s="27"/>
      <c r="IIK8" s="27"/>
      <c r="IIL8" s="27"/>
      <c r="IIM8" s="27"/>
      <c r="IIN8" s="27"/>
      <c r="IIO8" s="27"/>
      <c r="IIP8" s="27"/>
      <c r="IIQ8" s="27"/>
      <c r="IIR8" s="27"/>
      <c r="IIS8" s="27"/>
      <c r="IIT8" s="27"/>
      <c r="IIU8" s="27"/>
      <c r="IIV8" s="27"/>
      <c r="IIW8" s="27"/>
      <c r="IIX8" s="27"/>
      <c r="IIY8" s="27"/>
      <c r="IIZ8" s="27"/>
      <c r="IJA8" s="27"/>
      <c r="IJB8" s="27"/>
      <c r="IJC8" s="27"/>
      <c r="IJD8" s="27"/>
      <c r="IJE8" s="27"/>
      <c r="IJF8" s="27"/>
      <c r="IJG8" s="27"/>
      <c r="IJH8" s="27"/>
      <c r="IJI8" s="27"/>
      <c r="IJJ8" s="27"/>
      <c r="IJK8" s="27"/>
      <c r="IJL8" s="27"/>
      <c r="IJM8" s="27"/>
      <c r="IJN8" s="27"/>
      <c r="IJO8" s="27"/>
      <c r="IJP8" s="27"/>
      <c r="IJQ8" s="27"/>
      <c r="IJR8" s="27"/>
      <c r="IJS8" s="27"/>
      <c r="IJT8" s="27"/>
      <c r="IJU8" s="27"/>
      <c r="IJV8" s="27"/>
      <c r="IJW8" s="27"/>
      <c r="IJX8" s="27"/>
      <c r="IJY8" s="27"/>
      <c r="IJZ8" s="27"/>
      <c r="IKA8" s="27"/>
      <c r="IKB8" s="27"/>
      <c r="IKC8" s="27"/>
      <c r="IKD8" s="27"/>
      <c r="IKE8" s="27"/>
      <c r="IKF8" s="27"/>
      <c r="IKG8" s="27"/>
      <c r="IKH8" s="27"/>
      <c r="IKI8" s="27"/>
      <c r="IKJ8" s="27"/>
      <c r="IKK8" s="27"/>
      <c r="IKL8" s="27"/>
      <c r="IKM8" s="27"/>
      <c r="IKN8" s="27"/>
      <c r="IKO8" s="27"/>
      <c r="IKP8" s="27"/>
      <c r="IKQ8" s="27"/>
      <c r="IKR8" s="27"/>
      <c r="IKS8" s="27"/>
      <c r="IKT8" s="27"/>
      <c r="IKU8" s="27"/>
      <c r="IKV8" s="27"/>
      <c r="IKW8" s="27"/>
      <c r="IKX8" s="27"/>
      <c r="IKY8" s="27"/>
      <c r="IKZ8" s="27"/>
      <c r="ILA8" s="27"/>
      <c r="ILB8" s="27"/>
      <c r="ILC8" s="27"/>
      <c r="ILD8" s="27"/>
      <c r="ILE8" s="27"/>
      <c r="ILF8" s="27"/>
      <c r="ILG8" s="27"/>
      <c r="ILH8" s="27"/>
      <c r="ILI8" s="27"/>
      <c r="ILJ8" s="27"/>
      <c r="ILK8" s="27"/>
      <c r="ILL8" s="27"/>
      <c r="ILM8" s="27"/>
      <c r="ILN8" s="27"/>
      <c r="ILO8" s="27"/>
      <c r="ILP8" s="27"/>
      <c r="ILQ8" s="27"/>
      <c r="ILR8" s="27"/>
      <c r="ILS8" s="27"/>
      <c r="ILT8" s="27"/>
      <c r="ILU8" s="27"/>
      <c r="ILV8" s="27"/>
      <c r="ILW8" s="27"/>
      <c r="ILX8" s="27"/>
      <c r="ILY8" s="27"/>
      <c r="ILZ8" s="27"/>
      <c r="IMA8" s="27"/>
      <c r="IMB8" s="27"/>
      <c r="IMC8" s="27"/>
      <c r="IMD8" s="27"/>
      <c r="IME8" s="27"/>
      <c r="IMF8" s="27"/>
      <c r="IMG8" s="27"/>
      <c r="IMH8" s="27"/>
      <c r="IMI8" s="27"/>
      <c r="IMJ8" s="27"/>
      <c r="IMK8" s="27"/>
      <c r="IML8" s="27"/>
      <c r="IMM8" s="27"/>
      <c r="IMN8" s="27"/>
      <c r="IMO8" s="27"/>
      <c r="IMP8" s="27"/>
      <c r="IMQ8" s="27"/>
      <c r="IMR8" s="27"/>
      <c r="IMS8" s="27"/>
      <c r="IMT8" s="27"/>
      <c r="IMU8" s="27"/>
      <c r="IMV8" s="27"/>
      <c r="IMW8" s="27"/>
      <c r="IMX8" s="27"/>
      <c r="IMY8" s="27"/>
      <c r="IMZ8" s="27"/>
      <c r="INA8" s="27"/>
      <c r="INB8" s="27"/>
      <c r="INC8" s="27"/>
      <c r="IND8" s="27"/>
      <c r="INE8" s="27"/>
      <c r="INF8" s="27"/>
      <c r="ING8" s="27"/>
      <c r="INH8" s="27"/>
      <c r="INI8" s="27"/>
      <c r="INJ8" s="27"/>
      <c r="INK8" s="27"/>
      <c r="INL8" s="27"/>
      <c r="INM8" s="27"/>
      <c r="INN8" s="27"/>
      <c r="INO8" s="27"/>
      <c r="INP8" s="27"/>
      <c r="INQ8" s="27"/>
      <c r="INR8" s="27"/>
      <c r="INS8" s="27"/>
      <c r="INT8" s="27"/>
      <c r="INU8" s="27"/>
      <c r="INV8" s="27"/>
      <c r="INW8" s="27"/>
      <c r="INX8" s="27"/>
      <c r="INY8" s="27"/>
      <c r="INZ8" s="27"/>
      <c r="IOA8" s="27"/>
      <c r="IOB8" s="27"/>
      <c r="IOC8" s="27"/>
      <c r="IOD8" s="27"/>
      <c r="IOE8" s="27"/>
      <c r="IOF8" s="27"/>
      <c r="IOG8" s="27"/>
      <c r="IOH8" s="27"/>
      <c r="IOI8" s="27"/>
      <c r="IOJ8" s="27"/>
      <c r="IOK8" s="27"/>
      <c r="IOL8" s="27"/>
      <c r="IOM8" s="27"/>
      <c r="ION8" s="27"/>
      <c r="IOO8" s="27"/>
      <c r="IOP8" s="27"/>
      <c r="IOQ8" s="27"/>
      <c r="IOR8" s="27"/>
      <c r="IOS8" s="27"/>
      <c r="IOT8" s="27"/>
      <c r="IOU8" s="27"/>
      <c r="IOV8" s="27"/>
      <c r="IOW8" s="27"/>
      <c r="IOX8" s="27"/>
      <c r="IOY8" s="27"/>
      <c r="IOZ8" s="27"/>
      <c r="IPA8" s="27"/>
      <c r="IPB8" s="27"/>
      <c r="IPC8" s="27"/>
      <c r="IPD8" s="27"/>
      <c r="IPE8" s="27"/>
      <c r="IPF8" s="27"/>
      <c r="IPG8" s="27"/>
      <c r="IPH8" s="27"/>
      <c r="IPI8" s="27"/>
      <c r="IPJ8" s="27"/>
      <c r="IPK8" s="27"/>
      <c r="IPL8" s="27"/>
      <c r="IPM8" s="27"/>
      <c r="IPN8" s="27"/>
      <c r="IPO8" s="27"/>
      <c r="IPP8" s="27"/>
      <c r="IPQ8" s="27"/>
      <c r="IPR8" s="27"/>
      <c r="IPS8" s="27"/>
      <c r="IPT8" s="27"/>
      <c r="IPU8" s="27"/>
      <c r="IPV8" s="27"/>
      <c r="IPW8" s="27"/>
      <c r="IPX8" s="27"/>
      <c r="IPY8" s="27"/>
      <c r="IPZ8" s="27"/>
      <c r="IQA8" s="27"/>
      <c r="IQB8" s="27"/>
      <c r="IQC8" s="27"/>
      <c r="IQD8" s="27"/>
      <c r="IQE8" s="27"/>
      <c r="IQF8" s="27"/>
      <c r="IQG8" s="27"/>
      <c r="IQH8" s="27"/>
      <c r="IQI8" s="27"/>
      <c r="IQJ8" s="27"/>
      <c r="IQK8" s="27"/>
      <c r="IQL8" s="27"/>
      <c r="IQM8" s="27"/>
      <c r="IQN8" s="27"/>
      <c r="IQO8" s="27"/>
      <c r="IQP8" s="27"/>
      <c r="IQQ8" s="27"/>
      <c r="IQR8" s="27"/>
      <c r="IQS8" s="27"/>
      <c r="IQT8" s="27"/>
      <c r="IQU8" s="27"/>
      <c r="IQV8" s="27"/>
      <c r="IQW8" s="27"/>
      <c r="IQX8" s="27"/>
      <c r="IQY8" s="27"/>
      <c r="IQZ8" s="27"/>
      <c r="IRA8" s="27"/>
      <c r="IRB8" s="27"/>
      <c r="IRC8" s="27"/>
      <c r="IRD8" s="27"/>
      <c r="IRE8" s="27"/>
      <c r="IRF8" s="27"/>
      <c r="IRG8" s="27"/>
      <c r="IRH8" s="27"/>
      <c r="IRI8" s="27"/>
      <c r="IRJ8" s="27"/>
      <c r="IRK8" s="27"/>
      <c r="IRL8" s="27"/>
      <c r="IRM8" s="27"/>
      <c r="IRN8" s="27"/>
      <c r="IRO8" s="27"/>
      <c r="IRP8" s="27"/>
      <c r="IRQ8" s="27"/>
      <c r="IRR8" s="27"/>
      <c r="IRS8" s="27"/>
      <c r="IRT8" s="27"/>
      <c r="IRU8" s="27"/>
      <c r="IRV8" s="27"/>
      <c r="IRW8" s="27"/>
      <c r="IRX8" s="27"/>
      <c r="IRY8" s="27"/>
      <c r="IRZ8" s="27"/>
      <c r="ISA8" s="27"/>
      <c r="ISB8" s="27"/>
      <c r="ISC8" s="27"/>
      <c r="ISD8" s="27"/>
      <c r="ISE8" s="27"/>
      <c r="ISF8" s="27"/>
      <c r="ISG8" s="27"/>
      <c r="ISH8" s="27"/>
      <c r="ISI8" s="27"/>
      <c r="ISJ8" s="27"/>
      <c r="ISK8" s="27"/>
      <c r="ISL8" s="27"/>
      <c r="ISM8" s="27"/>
      <c r="ISN8" s="27"/>
      <c r="ISO8" s="27"/>
      <c r="ISP8" s="27"/>
      <c r="ISQ8" s="27"/>
      <c r="ISR8" s="27"/>
      <c r="ISS8" s="27"/>
      <c r="IST8" s="27"/>
      <c r="ISU8" s="27"/>
      <c r="ISV8" s="27"/>
      <c r="ISW8" s="27"/>
      <c r="ISX8" s="27"/>
      <c r="ISY8" s="27"/>
      <c r="ISZ8" s="27"/>
      <c r="ITA8" s="27"/>
      <c r="ITB8" s="27"/>
      <c r="ITC8" s="27"/>
      <c r="ITD8" s="27"/>
      <c r="ITE8" s="27"/>
      <c r="ITF8" s="27"/>
      <c r="ITG8" s="27"/>
      <c r="ITH8" s="27"/>
      <c r="ITI8" s="27"/>
      <c r="ITJ8" s="27"/>
      <c r="ITK8" s="27"/>
      <c r="ITL8" s="27"/>
      <c r="ITM8" s="27"/>
      <c r="ITN8" s="27"/>
      <c r="ITO8" s="27"/>
      <c r="ITP8" s="27"/>
      <c r="ITQ8" s="27"/>
      <c r="ITR8" s="27"/>
      <c r="ITS8" s="27"/>
      <c r="ITT8" s="27"/>
      <c r="ITU8" s="27"/>
      <c r="ITV8" s="27"/>
      <c r="ITW8" s="27"/>
      <c r="ITX8" s="27"/>
      <c r="ITY8" s="27"/>
      <c r="ITZ8" s="27"/>
      <c r="IUA8" s="27"/>
      <c r="IUB8" s="27"/>
      <c r="IUC8" s="27"/>
      <c r="IUD8" s="27"/>
      <c r="IUE8" s="27"/>
      <c r="IUF8" s="27"/>
      <c r="IUG8" s="27"/>
      <c r="IUH8" s="27"/>
      <c r="IUI8" s="27"/>
      <c r="IUJ8" s="27"/>
      <c r="IUK8" s="27"/>
      <c r="IUL8" s="27"/>
      <c r="IUM8" s="27"/>
      <c r="IUN8" s="27"/>
      <c r="IUO8" s="27"/>
      <c r="IUP8" s="27"/>
      <c r="IUQ8" s="27"/>
      <c r="IUR8" s="27"/>
      <c r="IUS8" s="27"/>
      <c r="IUT8" s="27"/>
      <c r="IUU8" s="27"/>
      <c r="IUV8" s="27"/>
      <c r="IUW8" s="27"/>
      <c r="IUX8" s="27"/>
      <c r="IUY8" s="27"/>
      <c r="IUZ8" s="27"/>
      <c r="IVA8" s="27"/>
      <c r="IVB8" s="27"/>
      <c r="IVC8" s="27"/>
      <c r="IVD8" s="27"/>
      <c r="IVE8" s="27"/>
      <c r="IVF8" s="27"/>
      <c r="IVG8" s="27"/>
      <c r="IVH8" s="27"/>
      <c r="IVI8" s="27"/>
      <c r="IVJ8" s="27"/>
      <c r="IVK8" s="27"/>
      <c r="IVL8" s="27"/>
      <c r="IVM8" s="27"/>
      <c r="IVN8" s="27"/>
      <c r="IVO8" s="27"/>
      <c r="IVP8" s="27"/>
      <c r="IVQ8" s="27"/>
      <c r="IVR8" s="27"/>
      <c r="IVS8" s="27"/>
      <c r="IVT8" s="27"/>
      <c r="IVU8" s="27"/>
      <c r="IVV8" s="27"/>
      <c r="IVW8" s="27"/>
      <c r="IVX8" s="27"/>
      <c r="IVY8" s="27"/>
      <c r="IVZ8" s="27"/>
      <c r="IWA8" s="27"/>
      <c r="IWB8" s="27"/>
      <c r="IWC8" s="27"/>
      <c r="IWD8" s="27"/>
      <c r="IWE8" s="27"/>
      <c r="IWF8" s="27"/>
      <c r="IWG8" s="27"/>
      <c r="IWH8" s="27"/>
      <c r="IWI8" s="27"/>
      <c r="IWJ8" s="27"/>
      <c r="IWK8" s="27"/>
      <c r="IWL8" s="27"/>
      <c r="IWM8" s="27"/>
      <c r="IWN8" s="27"/>
      <c r="IWO8" s="27"/>
      <c r="IWP8" s="27"/>
      <c r="IWQ8" s="27"/>
      <c r="IWR8" s="27"/>
      <c r="IWS8" s="27"/>
      <c r="IWT8" s="27"/>
      <c r="IWU8" s="27"/>
      <c r="IWV8" s="27"/>
      <c r="IWW8" s="27"/>
      <c r="IWX8" s="27"/>
      <c r="IWY8" s="27"/>
      <c r="IWZ8" s="27"/>
      <c r="IXA8" s="27"/>
      <c r="IXB8" s="27"/>
      <c r="IXC8" s="27"/>
      <c r="IXD8" s="27"/>
      <c r="IXE8" s="27"/>
      <c r="IXF8" s="27"/>
      <c r="IXG8" s="27"/>
      <c r="IXH8" s="27"/>
      <c r="IXI8" s="27"/>
      <c r="IXJ8" s="27"/>
      <c r="IXK8" s="27"/>
      <c r="IXL8" s="27"/>
      <c r="IXM8" s="27"/>
      <c r="IXN8" s="27"/>
      <c r="IXO8" s="27"/>
      <c r="IXP8" s="27"/>
      <c r="IXQ8" s="27"/>
      <c r="IXR8" s="27"/>
      <c r="IXS8" s="27"/>
      <c r="IXT8" s="27"/>
      <c r="IXU8" s="27"/>
      <c r="IXV8" s="27"/>
      <c r="IXW8" s="27"/>
      <c r="IXX8" s="27"/>
      <c r="IXY8" s="27"/>
      <c r="IXZ8" s="27"/>
      <c r="IYA8" s="27"/>
      <c r="IYB8" s="27"/>
      <c r="IYC8" s="27"/>
      <c r="IYD8" s="27"/>
      <c r="IYE8" s="27"/>
      <c r="IYF8" s="27"/>
      <c r="IYG8" s="27"/>
      <c r="IYH8" s="27"/>
      <c r="IYI8" s="27"/>
      <c r="IYJ8" s="27"/>
      <c r="IYK8" s="27"/>
      <c r="IYL8" s="27"/>
      <c r="IYM8" s="27"/>
      <c r="IYN8" s="27"/>
      <c r="IYO8" s="27"/>
      <c r="IYP8" s="27"/>
      <c r="IYQ8" s="27"/>
      <c r="IYR8" s="27"/>
      <c r="IYS8" s="27"/>
      <c r="IYT8" s="27"/>
      <c r="IYU8" s="27"/>
      <c r="IYV8" s="27"/>
      <c r="IYW8" s="27"/>
      <c r="IYX8" s="27"/>
      <c r="IYY8" s="27"/>
      <c r="IYZ8" s="27"/>
      <c r="IZA8" s="27"/>
      <c r="IZB8" s="27"/>
      <c r="IZC8" s="27"/>
      <c r="IZD8" s="27"/>
      <c r="IZE8" s="27"/>
      <c r="IZF8" s="27"/>
      <c r="IZG8" s="27"/>
      <c r="IZH8" s="27"/>
      <c r="IZI8" s="27"/>
      <c r="IZJ8" s="27"/>
      <c r="IZK8" s="27"/>
      <c r="IZL8" s="27"/>
      <c r="IZM8" s="27"/>
      <c r="IZN8" s="27"/>
      <c r="IZO8" s="27"/>
      <c r="IZP8" s="27"/>
      <c r="IZQ8" s="27"/>
      <c r="IZR8" s="27"/>
      <c r="IZS8" s="27"/>
      <c r="IZT8" s="27"/>
      <c r="IZU8" s="27"/>
      <c r="IZV8" s="27"/>
      <c r="IZW8" s="27"/>
      <c r="IZX8" s="27"/>
      <c r="IZY8" s="27"/>
      <c r="IZZ8" s="27"/>
      <c r="JAA8" s="27"/>
      <c r="JAB8" s="27"/>
      <c r="JAC8" s="27"/>
      <c r="JAD8" s="27"/>
      <c r="JAE8" s="27"/>
      <c r="JAF8" s="27"/>
      <c r="JAG8" s="27"/>
      <c r="JAH8" s="27"/>
      <c r="JAI8" s="27"/>
      <c r="JAJ8" s="27"/>
      <c r="JAK8" s="27"/>
      <c r="JAL8" s="27"/>
      <c r="JAM8" s="27"/>
      <c r="JAN8" s="27"/>
      <c r="JAO8" s="27"/>
      <c r="JAP8" s="27"/>
      <c r="JAQ8" s="27"/>
      <c r="JAR8" s="27"/>
      <c r="JAS8" s="27"/>
      <c r="JAT8" s="27"/>
      <c r="JAU8" s="27"/>
      <c r="JAV8" s="27"/>
      <c r="JAW8" s="27"/>
      <c r="JAX8" s="27"/>
      <c r="JAY8" s="27"/>
      <c r="JAZ8" s="27"/>
      <c r="JBA8" s="27"/>
      <c r="JBB8" s="27"/>
      <c r="JBC8" s="27"/>
      <c r="JBD8" s="27"/>
      <c r="JBE8" s="27"/>
      <c r="JBF8" s="27"/>
      <c r="JBG8" s="27"/>
      <c r="JBH8" s="27"/>
      <c r="JBI8" s="27"/>
      <c r="JBJ8" s="27"/>
      <c r="JBK8" s="27"/>
      <c r="JBL8" s="27"/>
      <c r="JBM8" s="27"/>
      <c r="JBN8" s="27"/>
      <c r="JBO8" s="27"/>
      <c r="JBP8" s="27"/>
      <c r="JBQ8" s="27"/>
      <c r="JBR8" s="27"/>
      <c r="JBS8" s="27"/>
      <c r="JBT8" s="27"/>
      <c r="JBU8" s="27"/>
      <c r="JBV8" s="27"/>
      <c r="JBW8" s="27"/>
      <c r="JBX8" s="27"/>
      <c r="JBY8" s="27"/>
      <c r="JBZ8" s="27"/>
      <c r="JCA8" s="27"/>
      <c r="JCB8" s="27"/>
      <c r="JCC8" s="27"/>
      <c r="JCD8" s="27"/>
      <c r="JCE8" s="27"/>
      <c r="JCF8" s="27"/>
      <c r="JCG8" s="27"/>
      <c r="JCH8" s="27"/>
      <c r="JCI8" s="27"/>
      <c r="JCJ8" s="27"/>
      <c r="JCK8" s="27"/>
      <c r="JCL8" s="27"/>
      <c r="JCM8" s="27"/>
      <c r="JCN8" s="27"/>
      <c r="JCO8" s="27"/>
      <c r="JCP8" s="27"/>
      <c r="JCQ8" s="27"/>
      <c r="JCR8" s="27"/>
      <c r="JCS8" s="27"/>
      <c r="JCT8" s="27"/>
      <c r="JCU8" s="27"/>
      <c r="JCV8" s="27"/>
      <c r="JCW8" s="27"/>
      <c r="JCX8" s="27"/>
      <c r="JCY8" s="27"/>
      <c r="JCZ8" s="27"/>
      <c r="JDA8" s="27"/>
      <c r="JDB8" s="27"/>
      <c r="JDC8" s="27"/>
      <c r="JDD8" s="27"/>
      <c r="JDE8" s="27"/>
      <c r="JDF8" s="27"/>
      <c r="JDG8" s="27"/>
      <c r="JDH8" s="27"/>
      <c r="JDI8" s="27"/>
      <c r="JDJ8" s="27"/>
      <c r="JDK8" s="27"/>
      <c r="JDL8" s="27"/>
      <c r="JDM8" s="27"/>
      <c r="JDN8" s="27"/>
      <c r="JDO8" s="27"/>
      <c r="JDP8" s="27"/>
      <c r="JDQ8" s="27"/>
      <c r="JDR8" s="27"/>
      <c r="JDS8" s="27"/>
      <c r="JDT8" s="27"/>
      <c r="JDU8" s="27"/>
      <c r="JDV8" s="27"/>
      <c r="JDW8" s="27"/>
      <c r="JDX8" s="27"/>
      <c r="JDY8" s="27"/>
      <c r="JDZ8" s="27"/>
      <c r="JEA8" s="27"/>
      <c r="JEB8" s="27"/>
      <c r="JEC8" s="27"/>
      <c r="JED8" s="27"/>
      <c r="JEE8" s="27"/>
      <c r="JEF8" s="27"/>
      <c r="JEG8" s="27"/>
      <c r="JEH8" s="27"/>
      <c r="JEI8" s="27"/>
      <c r="JEJ8" s="27"/>
      <c r="JEK8" s="27"/>
      <c r="JEL8" s="27"/>
      <c r="JEM8" s="27"/>
      <c r="JEN8" s="27"/>
      <c r="JEO8" s="27"/>
      <c r="JEP8" s="27"/>
      <c r="JEQ8" s="27"/>
      <c r="JER8" s="27"/>
      <c r="JES8" s="27"/>
      <c r="JET8" s="27"/>
      <c r="JEU8" s="27"/>
      <c r="JEV8" s="27"/>
      <c r="JEW8" s="27"/>
      <c r="JEX8" s="27"/>
      <c r="JEY8" s="27"/>
      <c r="JEZ8" s="27"/>
      <c r="JFA8" s="27"/>
      <c r="JFB8" s="27"/>
      <c r="JFC8" s="27"/>
      <c r="JFD8" s="27"/>
      <c r="JFE8" s="27"/>
      <c r="JFF8" s="27"/>
      <c r="JFG8" s="27"/>
      <c r="JFH8" s="27"/>
      <c r="JFI8" s="27"/>
      <c r="JFJ8" s="27"/>
      <c r="JFK8" s="27"/>
      <c r="JFL8" s="27"/>
      <c r="JFM8" s="27"/>
      <c r="JFN8" s="27"/>
      <c r="JFO8" s="27"/>
      <c r="JFP8" s="27"/>
      <c r="JFQ8" s="27"/>
      <c r="JFR8" s="27"/>
      <c r="JFS8" s="27"/>
      <c r="JFT8" s="27"/>
      <c r="JFU8" s="27"/>
      <c r="JFV8" s="27"/>
      <c r="JFW8" s="27"/>
      <c r="JFX8" s="27"/>
      <c r="JFY8" s="27"/>
      <c r="JFZ8" s="27"/>
      <c r="JGA8" s="27"/>
      <c r="JGB8" s="27"/>
      <c r="JGC8" s="27"/>
      <c r="JGD8" s="27"/>
      <c r="JGE8" s="27"/>
      <c r="JGF8" s="27"/>
      <c r="JGG8" s="27"/>
      <c r="JGH8" s="27"/>
      <c r="JGI8" s="27"/>
      <c r="JGJ8" s="27"/>
      <c r="JGK8" s="27"/>
      <c r="JGL8" s="27"/>
      <c r="JGM8" s="27"/>
      <c r="JGN8" s="27"/>
      <c r="JGO8" s="27"/>
      <c r="JGP8" s="27"/>
      <c r="JGQ8" s="27"/>
      <c r="JGR8" s="27"/>
      <c r="JGS8" s="27"/>
      <c r="JGT8" s="27"/>
      <c r="JGU8" s="27"/>
      <c r="JGV8" s="27"/>
      <c r="JGW8" s="27"/>
      <c r="JGX8" s="27"/>
      <c r="JGY8" s="27"/>
      <c r="JGZ8" s="27"/>
      <c r="JHA8" s="27"/>
      <c r="JHB8" s="27"/>
      <c r="JHC8" s="27"/>
      <c r="JHD8" s="27"/>
      <c r="JHE8" s="27"/>
      <c r="JHF8" s="27"/>
      <c r="JHG8" s="27"/>
      <c r="JHH8" s="27"/>
      <c r="JHI8" s="27"/>
      <c r="JHJ8" s="27"/>
      <c r="JHK8" s="27"/>
      <c r="JHL8" s="27"/>
      <c r="JHM8" s="27"/>
      <c r="JHN8" s="27"/>
      <c r="JHO8" s="27"/>
      <c r="JHP8" s="27"/>
      <c r="JHQ8" s="27"/>
      <c r="JHR8" s="27"/>
      <c r="JHS8" s="27"/>
      <c r="JHT8" s="27"/>
      <c r="JHU8" s="27"/>
      <c r="JHV8" s="27"/>
      <c r="JHW8" s="27"/>
      <c r="JHX8" s="27"/>
      <c r="JHY8" s="27"/>
      <c r="JHZ8" s="27"/>
      <c r="JIA8" s="27"/>
      <c r="JIB8" s="27"/>
      <c r="JIC8" s="27"/>
      <c r="JID8" s="27"/>
      <c r="JIE8" s="27"/>
      <c r="JIF8" s="27"/>
      <c r="JIG8" s="27"/>
      <c r="JIH8" s="27"/>
      <c r="JII8" s="27"/>
      <c r="JIJ8" s="27"/>
      <c r="JIK8" s="27"/>
      <c r="JIL8" s="27"/>
      <c r="JIM8" s="27"/>
      <c r="JIN8" s="27"/>
      <c r="JIO8" s="27"/>
      <c r="JIP8" s="27"/>
      <c r="JIQ8" s="27"/>
      <c r="JIR8" s="27"/>
      <c r="JIS8" s="27"/>
      <c r="JIT8" s="27"/>
      <c r="JIU8" s="27"/>
      <c r="JIV8" s="27"/>
      <c r="JIW8" s="27"/>
      <c r="JIX8" s="27"/>
      <c r="JIY8" s="27"/>
      <c r="JIZ8" s="27"/>
      <c r="JJA8" s="27"/>
      <c r="JJB8" s="27"/>
      <c r="JJC8" s="27"/>
      <c r="JJD8" s="27"/>
      <c r="JJE8" s="27"/>
      <c r="JJF8" s="27"/>
      <c r="JJG8" s="27"/>
      <c r="JJH8" s="27"/>
      <c r="JJI8" s="27"/>
      <c r="JJJ8" s="27"/>
      <c r="JJK8" s="27"/>
      <c r="JJL8" s="27"/>
      <c r="JJM8" s="27"/>
      <c r="JJN8" s="27"/>
      <c r="JJO8" s="27"/>
      <c r="JJP8" s="27"/>
      <c r="JJQ8" s="27"/>
      <c r="JJR8" s="27"/>
      <c r="JJS8" s="27"/>
      <c r="JJT8" s="27"/>
      <c r="JJU8" s="27"/>
      <c r="JJV8" s="27"/>
      <c r="JJW8" s="27"/>
      <c r="JJX8" s="27"/>
      <c r="JJY8" s="27"/>
      <c r="JJZ8" s="27"/>
      <c r="JKA8" s="27"/>
      <c r="JKB8" s="27"/>
      <c r="JKC8" s="27"/>
      <c r="JKD8" s="27"/>
      <c r="JKE8" s="27"/>
      <c r="JKF8" s="27"/>
      <c r="JKG8" s="27"/>
      <c r="JKH8" s="27"/>
      <c r="JKI8" s="27"/>
      <c r="JKJ8" s="27"/>
      <c r="JKK8" s="27"/>
      <c r="JKL8" s="27"/>
      <c r="JKM8" s="27"/>
      <c r="JKN8" s="27"/>
      <c r="JKO8" s="27"/>
      <c r="JKP8" s="27"/>
      <c r="JKQ8" s="27"/>
      <c r="JKR8" s="27"/>
      <c r="JKS8" s="27"/>
      <c r="JKT8" s="27"/>
      <c r="JKU8" s="27"/>
      <c r="JKV8" s="27"/>
      <c r="JKW8" s="27"/>
      <c r="JKX8" s="27"/>
      <c r="JKY8" s="27"/>
      <c r="JKZ8" s="27"/>
      <c r="JLA8" s="27"/>
      <c r="JLB8" s="27"/>
      <c r="JLC8" s="27"/>
      <c r="JLD8" s="27"/>
      <c r="JLE8" s="27"/>
      <c r="JLF8" s="27"/>
      <c r="JLG8" s="27"/>
      <c r="JLH8" s="27"/>
      <c r="JLI8" s="27"/>
      <c r="JLJ8" s="27"/>
      <c r="JLK8" s="27"/>
      <c r="JLL8" s="27"/>
      <c r="JLM8" s="27"/>
      <c r="JLN8" s="27"/>
      <c r="JLO8" s="27"/>
      <c r="JLP8" s="27"/>
      <c r="JLQ8" s="27"/>
      <c r="JLR8" s="27"/>
      <c r="JLS8" s="27"/>
      <c r="JLT8" s="27"/>
      <c r="JLU8" s="27"/>
      <c r="JLV8" s="27"/>
      <c r="JLW8" s="27"/>
      <c r="JLX8" s="27"/>
      <c r="JLY8" s="27"/>
      <c r="JLZ8" s="27"/>
      <c r="JMA8" s="27"/>
      <c r="JMB8" s="27"/>
      <c r="JMC8" s="27"/>
      <c r="JMD8" s="27"/>
      <c r="JME8" s="27"/>
      <c r="JMF8" s="27"/>
      <c r="JMG8" s="27"/>
      <c r="JMH8" s="27"/>
      <c r="JMI8" s="27"/>
      <c r="JMJ8" s="27"/>
      <c r="JMK8" s="27"/>
      <c r="JML8" s="27"/>
      <c r="JMM8" s="27"/>
      <c r="JMN8" s="27"/>
      <c r="JMO8" s="27"/>
      <c r="JMP8" s="27"/>
      <c r="JMQ8" s="27"/>
      <c r="JMR8" s="27"/>
      <c r="JMS8" s="27"/>
      <c r="JMT8" s="27"/>
      <c r="JMU8" s="27"/>
      <c r="JMV8" s="27"/>
      <c r="JMW8" s="27"/>
      <c r="JMX8" s="27"/>
      <c r="JMY8" s="27"/>
      <c r="JMZ8" s="27"/>
      <c r="JNA8" s="27"/>
      <c r="JNB8" s="27"/>
      <c r="JNC8" s="27"/>
      <c r="JND8" s="27"/>
      <c r="JNE8" s="27"/>
      <c r="JNF8" s="27"/>
      <c r="JNG8" s="27"/>
      <c r="JNH8" s="27"/>
      <c r="JNI8" s="27"/>
      <c r="JNJ8" s="27"/>
      <c r="JNK8" s="27"/>
      <c r="JNL8" s="27"/>
      <c r="JNM8" s="27"/>
      <c r="JNN8" s="27"/>
      <c r="JNO8" s="27"/>
      <c r="JNP8" s="27"/>
      <c r="JNQ8" s="27"/>
      <c r="JNR8" s="27"/>
      <c r="JNS8" s="27"/>
      <c r="JNT8" s="27"/>
      <c r="JNU8" s="27"/>
      <c r="JNV8" s="27"/>
      <c r="JNW8" s="27"/>
      <c r="JNX8" s="27"/>
      <c r="JNY8" s="27"/>
      <c r="JNZ8" s="27"/>
      <c r="JOA8" s="27"/>
      <c r="JOB8" s="27"/>
      <c r="JOC8" s="27"/>
      <c r="JOD8" s="27"/>
      <c r="JOE8" s="27"/>
      <c r="JOF8" s="27"/>
      <c r="JOG8" s="27"/>
      <c r="JOH8" s="27"/>
      <c r="JOI8" s="27"/>
      <c r="JOJ8" s="27"/>
      <c r="JOK8" s="27"/>
      <c r="JOL8" s="27"/>
      <c r="JOM8" s="27"/>
      <c r="JON8" s="27"/>
      <c r="JOO8" s="27"/>
      <c r="JOP8" s="27"/>
      <c r="JOQ8" s="27"/>
      <c r="JOR8" s="27"/>
      <c r="JOS8" s="27"/>
      <c r="JOT8" s="27"/>
      <c r="JOU8" s="27"/>
      <c r="JOV8" s="27"/>
      <c r="JOW8" s="27"/>
      <c r="JOX8" s="27"/>
      <c r="JOY8" s="27"/>
      <c r="JOZ8" s="27"/>
      <c r="JPA8" s="27"/>
      <c r="JPB8" s="27"/>
      <c r="JPC8" s="27"/>
      <c r="JPD8" s="27"/>
      <c r="JPE8" s="27"/>
      <c r="JPF8" s="27"/>
      <c r="JPG8" s="27"/>
      <c r="JPH8" s="27"/>
      <c r="JPI8" s="27"/>
      <c r="JPJ8" s="27"/>
      <c r="JPK8" s="27"/>
      <c r="JPL8" s="27"/>
      <c r="JPM8" s="27"/>
      <c r="JPN8" s="27"/>
      <c r="JPO8" s="27"/>
      <c r="JPP8" s="27"/>
      <c r="JPQ8" s="27"/>
      <c r="JPR8" s="27"/>
      <c r="JPS8" s="27"/>
      <c r="JPT8" s="27"/>
      <c r="JPU8" s="27"/>
      <c r="JPV8" s="27"/>
      <c r="JPW8" s="27"/>
      <c r="JPX8" s="27"/>
      <c r="JPY8" s="27"/>
      <c r="JPZ8" s="27"/>
      <c r="JQA8" s="27"/>
      <c r="JQB8" s="27"/>
      <c r="JQC8" s="27"/>
      <c r="JQD8" s="27"/>
      <c r="JQE8" s="27"/>
      <c r="JQF8" s="27"/>
      <c r="JQG8" s="27"/>
      <c r="JQH8" s="27"/>
      <c r="JQI8" s="27"/>
      <c r="JQJ8" s="27"/>
      <c r="JQK8" s="27"/>
      <c r="JQL8" s="27"/>
      <c r="JQM8" s="27"/>
      <c r="JQN8" s="27"/>
      <c r="JQO8" s="27"/>
      <c r="JQP8" s="27"/>
      <c r="JQQ8" s="27"/>
      <c r="JQR8" s="27"/>
      <c r="JQS8" s="27"/>
      <c r="JQT8" s="27"/>
      <c r="JQU8" s="27"/>
      <c r="JQV8" s="27"/>
      <c r="JQW8" s="27"/>
      <c r="JQX8" s="27"/>
      <c r="JQY8" s="27"/>
      <c r="JQZ8" s="27"/>
      <c r="JRA8" s="27"/>
      <c r="JRB8" s="27"/>
      <c r="JRC8" s="27"/>
      <c r="JRD8" s="27"/>
      <c r="JRE8" s="27"/>
      <c r="JRF8" s="27"/>
      <c r="JRG8" s="27"/>
      <c r="JRH8" s="27"/>
      <c r="JRI8" s="27"/>
      <c r="JRJ8" s="27"/>
      <c r="JRK8" s="27"/>
      <c r="JRL8" s="27"/>
      <c r="JRM8" s="27"/>
      <c r="JRN8" s="27"/>
      <c r="JRO8" s="27"/>
      <c r="JRP8" s="27"/>
      <c r="JRQ8" s="27"/>
      <c r="JRR8" s="27"/>
      <c r="JRS8" s="27"/>
      <c r="JRT8" s="27"/>
      <c r="JRU8" s="27"/>
      <c r="JRV8" s="27"/>
      <c r="JRW8" s="27"/>
      <c r="JRX8" s="27"/>
      <c r="JRY8" s="27"/>
      <c r="JRZ8" s="27"/>
      <c r="JSA8" s="27"/>
      <c r="JSB8" s="27"/>
      <c r="JSC8" s="27"/>
      <c r="JSD8" s="27"/>
      <c r="JSE8" s="27"/>
      <c r="JSF8" s="27"/>
      <c r="JSG8" s="27"/>
      <c r="JSH8" s="27"/>
      <c r="JSI8" s="27"/>
      <c r="JSJ8" s="27"/>
      <c r="JSK8" s="27"/>
      <c r="JSL8" s="27"/>
      <c r="JSM8" s="27"/>
      <c r="JSN8" s="27"/>
      <c r="JSO8" s="27"/>
      <c r="JSP8" s="27"/>
      <c r="JSQ8" s="27"/>
      <c r="JSR8" s="27"/>
      <c r="JSS8" s="27"/>
      <c r="JST8" s="27"/>
      <c r="JSU8" s="27"/>
      <c r="JSV8" s="27"/>
      <c r="JSW8" s="27"/>
      <c r="JSX8" s="27"/>
      <c r="JSY8" s="27"/>
      <c r="JSZ8" s="27"/>
      <c r="JTA8" s="27"/>
      <c r="JTB8" s="27"/>
      <c r="JTC8" s="27"/>
      <c r="JTD8" s="27"/>
      <c r="JTE8" s="27"/>
      <c r="JTF8" s="27"/>
      <c r="JTG8" s="27"/>
      <c r="JTH8" s="27"/>
      <c r="JTI8" s="27"/>
      <c r="JTJ8" s="27"/>
      <c r="JTK8" s="27"/>
      <c r="JTL8" s="27"/>
      <c r="JTM8" s="27"/>
      <c r="JTN8" s="27"/>
      <c r="JTO8" s="27"/>
      <c r="JTP8" s="27"/>
      <c r="JTQ8" s="27"/>
      <c r="JTR8" s="27"/>
      <c r="JTS8" s="27"/>
      <c r="JTT8" s="27"/>
      <c r="JTU8" s="27"/>
      <c r="JTV8" s="27"/>
      <c r="JTW8" s="27"/>
      <c r="JTX8" s="27"/>
      <c r="JTY8" s="27"/>
      <c r="JTZ8" s="27"/>
      <c r="JUA8" s="27"/>
      <c r="JUB8" s="27"/>
      <c r="JUC8" s="27"/>
      <c r="JUD8" s="27"/>
      <c r="JUE8" s="27"/>
      <c r="JUF8" s="27"/>
      <c r="JUG8" s="27"/>
      <c r="JUH8" s="27"/>
      <c r="JUI8" s="27"/>
      <c r="JUJ8" s="27"/>
      <c r="JUK8" s="27"/>
      <c r="JUL8" s="27"/>
      <c r="JUM8" s="27"/>
      <c r="JUN8" s="27"/>
      <c r="JUO8" s="27"/>
      <c r="JUP8" s="27"/>
      <c r="JUQ8" s="27"/>
      <c r="JUR8" s="27"/>
      <c r="JUS8" s="27"/>
      <c r="JUT8" s="27"/>
      <c r="JUU8" s="27"/>
      <c r="JUV8" s="27"/>
      <c r="JUW8" s="27"/>
      <c r="JUX8" s="27"/>
      <c r="JUY8" s="27"/>
      <c r="JUZ8" s="27"/>
      <c r="JVA8" s="27"/>
      <c r="JVB8" s="27"/>
      <c r="JVC8" s="27"/>
      <c r="JVD8" s="27"/>
      <c r="JVE8" s="27"/>
      <c r="JVF8" s="27"/>
      <c r="JVG8" s="27"/>
      <c r="JVH8" s="27"/>
      <c r="JVI8" s="27"/>
      <c r="JVJ8" s="27"/>
      <c r="JVK8" s="27"/>
      <c r="JVL8" s="27"/>
      <c r="JVM8" s="27"/>
      <c r="JVN8" s="27"/>
      <c r="JVO8" s="27"/>
      <c r="JVP8" s="27"/>
      <c r="JVQ8" s="27"/>
      <c r="JVR8" s="27"/>
      <c r="JVS8" s="27"/>
      <c r="JVT8" s="27"/>
      <c r="JVU8" s="27"/>
      <c r="JVV8" s="27"/>
      <c r="JVW8" s="27"/>
      <c r="JVX8" s="27"/>
      <c r="JVY8" s="27"/>
      <c r="JVZ8" s="27"/>
      <c r="JWA8" s="27"/>
      <c r="JWB8" s="27"/>
      <c r="JWC8" s="27"/>
      <c r="JWD8" s="27"/>
      <c r="JWE8" s="27"/>
      <c r="JWF8" s="27"/>
      <c r="JWG8" s="27"/>
      <c r="JWH8" s="27"/>
      <c r="JWI8" s="27"/>
      <c r="JWJ8" s="27"/>
      <c r="JWK8" s="27"/>
      <c r="JWL8" s="27"/>
      <c r="JWM8" s="27"/>
      <c r="JWN8" s="27"/>
      <c r="JWO8" s="27"/>
      <c r="JWP8" s="27"/>
      <c r="JWQ8" s="27"/>
      <c r="JWR8" s="27"/>
      <c r="JWS8" s="27"/>
      <c r="JWT8" s="27"/>
      <c r="JWU8" s="27"/>
      <c r="JWV8" s="27"/>
      <c r="JWW8" s="27"/>
      <c r="JWX8" s="27"/>
      <c r="JWY8" s="27"/>
      <c r="JWZ8" s="27"/>
      <c r="JXA8" s="27"/>
      <c r="JXB8" s="27"/>
      <c r="JXC8" s="27"/>
      <c r="JXD8" s="27"/>
      <c r="JXE8" s="27"/>
      <c r="JXF8" s="27"/>
      <c r="JXG8" s="27"/>
      <c r="JXH8" s="27"/>
      <c r="JXI8" s="27"/>
      <c r="JXJ8" s="27"/>
      <c r="JXK8" s="27"/>
      <c r="JXL8" s="27"/>
      <c r="JXM8" s="27"/>
      <c r="JXN8" s="27"/>
      <c r="JXO8" s="27"/>
      <c r="JXP8" s="27"/>
      <c r="JXQ8" s="27"/>
      <c r="JXR8" s="27"/>
      <c r="JXS8" s="27"/>
      <c r="JXT8" s="27"/>
      <c r="JXU8" s="27"/>
      <c r="JXV8" s="27"/>
      <c r="JXW8" s="27"/>
      <c r="JXX8" s="27"/>
      <c r="JXY8" s="27"/>
      <c r="JXZ8" s="27"/>
      <c r="JYA8" s="27"/>
      <c r="JYB8" s="27"/>
      <c r="JYC8" s="27"/>
      <c r="JYD8" s="27"/>
      <c r="JYE8" s="27"/>
      <c r="JYF8" s="27"/>
      <c r="JYG8" s="27"/>
      <c r="JYH8" s="27"/>
      <c r="JYI8" s="27"/>
      <c r="JYJ8" s="27"/>
      <c r="JYK8" s="27"/>
      <c r="JYL8" s="27"/>
      <c r="JYM8" s="27"/>
      <c r="JYN8" s="27"/>
      <c r="JYO8" s="27"/>
      <c r="JYP8" s="27"/>
      <c r="JYQ8" s="27"/>
      <c r="JYR8" s="27"/>
      <c r="JYS8" s="27"/>
      <c r="JYT8" s="27"/>
      <c r="JYU8" s="27"/>
      <c r="JYV8" s="27"/>
      <c r="JYW8" s="27"/>
      <c r="JYX8" s="27"/>
      <c r="JYY8" s="27"/>
      <c r="JYZ8" s="27"/>
      <c r="JZA8" s="27"/>
      <c r="JZB8" s="27"/>
      <c r="JZC8" s="27"/>
      <c r="JZD8" s="27"/>
      <c r="JZE8" s="27"/>
      <c r="JZF8" s="27"/>
      <c r="JZG8" s="27"/>
      <c r="JZH8" s="27"/>
      <c r="JZI8" s="27"/>
      <c r="JZJ8" s="27"/>
      <c r="JZK8" s="27"/>
      <c r="JZL8" s="27"/>
      <c r="JZM8" s="27"/>
      <c r="JZN8" s="27"/>
      <c r="JZO8" s="27"/>
      <c r="JZP8" s="27"/>
      <c r="JZQ8" s="27"/>
      <c r="JZR8" s="27"/>
      <c r="JZS8" s="27"/>
      <c r="JZT8" s="27"/>
      <c r="JZU8" s="27"/>
      <c r="JZV8" s="27"/>
      <c r="JZW8" s="27"/>
      <c r="JZX8" s="27"/>
      <c r="JZY8" s="27"/>
      <c r="JZZ8" s="27"/>
      <c r="KAA8" s="27"/>
      <c r="KAB8" s="27"/>
      <c r="KAC8" s="27"/>
      <c r="KAD8" s="27"/>
      <c r="KAE8" s="27"/>
      <c r="KAF8" s="27"/>
      <c r="KAG8" s="27"/>
      <c r="KAH8" s="27"/>
      <c r="KAI8" s="27"/>
      <c r="KAJ8" s="27"/>
      <c r="KAK8" s="27"/>
      <c r="KAL8" s="27"/>
      <c r="KAM8" s="27"/>
      <c r="KAN8" s="27"/>
      <c r="KAO8" s="27"/>
      <c r="KAP8" s="27"/>
      <c r="KAQ8" s="27"/>
      <c r="KAR8" s="27"/>
      <c r="KAS8" s="27"/>
      <c r="KAT8" s="27"/>
      <c r="KAU8" s="27"/>
      <c r="KAV8" s="27"/>
      <c r="KAW8" s="27"/>
      <c r="KAX8" s="27"/>
      <c r="KAY8" s="27"/>
      <c r="KAZ8" s="27"/>
      <c r="KBA8" s="27"/>
      <c r="KBB8" s="27"/>
      <c r="KBC8" s="27"/>
      <c r="KBD8" s="27"/>
      <c r="KBE8" s="27"/>
      <c r="KBF8" s="27"/>
      <c r="KBG8" s="27"/>
      <c r="KBH8" s="27"/>
      <c r="KBI8" s="27"/>
      <c r="KBJ8" s="27"/>
      <c r="KBK8" s="27"/>
      <c r="KBL8" s="27"/>
      <c r="KBM8" s="27"/>
      <c r="KBN8" s="27"/>
      <c r="KBO8" s="27"/>
      <c r="KBP8" s="27"/>
      <c r="KBQ8" s="27"/>
      <c r="KBR8" s="27"/>
      <c r="KBS8" s="27"/>
      <c r="KBT8" s="27"/>
      <c r="KBU8" s="27"/>
      <c r="KBV8" s="27"/>
      <c r="KBW8" s="27"/>
      <c r="KBX8" s="27"/>
      <c r="KBY8" s="27"/>
      <c r="KBZ8" s="27"/>
      <c r="KCA8" s="27"/>
      <c r="KCB8" s="27"/>
      <c r="KCC8" s="27"/>
      <c r="KCD8" s="27"/>
      <c r="KCE8" s="27"/>
      <c r="KCF8" s="27"/>
      <c r="KCG8" s="27"/>
      <c r="KCH8" s="27"/>
      <c r="KCI8" s="27"/>
      <c r="KCJ8" s="27"/>
      <c r="KCK8" s="27"/>
      <c r="KCL8" s="27"/>
      <c r="KCM8" s="27"/>
      <c r="KCN8" s="27"/>
      <c r="KCO8" s="27"/>
      <c r="KCP8" s="27"/>
      <c r="KCQ8" s="27"/>
      <c r="KCR8" s="27"/>
      <c r="KCS8" s="27"/>
      <c r="KCT8" s="27"/>
      <c r="KCU8" s="27"/>
      <c r="KCV8" s="27"/>
      <c r="KCW8" s="27"/>
      <c r="KCX8" s="27"/>
      <c r="KCY8" s="27"/>
      <c r="KCZ8" s="27"/>
      <c r="KDA8" s="27"/>
      <c r="KDB8" s="27"/>
      <c r="KDC8" s="27"/>
      <c r="KDD8" s="27"/>
      <c r="KDE8" s="27"/>
      <c r="KDF8" s="27"/>
      <c r="KDG8" s="27"/>
      <c r="KDH8" s="27"/>
      <c r="KDI8" s="27"/>
      <c r="KDJ8" s="27"/>
      <c r="KDK8" s="27"/>
      <c r="KDL8" s="27"/>
      <c r="KDM8" s="27"/>
      <c r="KDN8" s="27"/>
      <c r="KDO8" s="27"/>
      <c r="KDP8" s="27"/>
      <c r="KDQ8" s="27"/>
      <c r="KDR8" s="27"/>
      <c r="KDS8" s="27"/>
      <c r="KDT8" s="27"/>
      <c r="KDU8" s="27"/>
      <c r="KDV8" s="27"/>
      <c r="KDW8" s="27"/>
      <c r="KDX8" s="27"/>
      <c r="KDY8" s="27"/>
      <c r="KDZ8" s="27"/>
      <c r="KEA8" s="27"/>
      <c r="KEB8" s="27"/>
      <c r="KEC8" s="27"/>
      <c r="KED8" s="27"/>
      <c r="KEE8" s="27"/>
      <c r="KEF8" s="27"/>
      <c r="KEG8" s="27"/>
      <c r="KEH8" s="27"/>
      <c r="KEI8" s="27"/>
      <c r="KEJ8" s="27"/>
      <c r="KEK8" s="27"/>
      <c r="KEL8" s="27"/>
      <c r="KEM8" s="27"/>
      <c r="KEN8" s="27"/>
      <c r="KEO8" s="27"/>
      <c r="KEP8" s="27"/>
      <c r="KEQ8" s="27"/>
      <c r="KER8" s="27"/>
      <c r="KES8" s="27"/>
      <c r="KET8" s="27"/>
      <c r="KEU8" s="27"/>
      <c r="KEV8" s="27"/>
      <c r="KEW8" s="27"/>
      <c r="KEX8" s="27"/>
      <c r="KEY8" s="27"/>
      <c r="KEZ8" s="27"/>
      <c r="KFA8" s="27"/>
      <c r="KFB8" s="27"/>
      <c r="KFC8" s="27"/>
      <c r="KFD8" s="27"/>
      <c r="KFE8" s="27"/>
      <c r="KFF8" s="27"/>
      <c r="KFG8" s="27"/>
      <c r="KFH8" s="27"/>
      <c r="KFI8" s="27"/>
      <c r="KFJ8" s="27"/>
      <c r="KFK8" s="27"/>
      <c r="KFL8" s="27"/>
      <c r="KFM8" s="27"/>
      <c r="KFN8" s="27"/>
      <c r="KFO8" s="27"/>
      <c r="KFP8" s="27"/>
      <c r="KFQ8" s="27"/>
      <c r="KFR8" s="27"/>
      <c r="KFS8" s="27"/>
      <c r="KFT8" s="27"/>
      <c r="KFU8" s="27"/>
      <c r="KFV8" s="27"/>
      <c r="KFW8" s="27"/>
      <c r="KFX8" s="27"/>
      <c r="KFY8" s="27"/>
      <c r="KFZ8" s="27"/>
      <c r="KGA8" s="27"/>
      <c r="KGB8" s="27"/>
      <c r="KGC8" s="27"/>
      <c r="KGD8" s="27"/>
      <c r="KGE8" s="27"/>
      <c r="KGF8" s="27"/>
      <c r="KGG8" s="27"/>
      <c r="KGH8" s="27"/>
      <c r="KGI8" s="27"/>
      <c r="KGJ8" s="27"/>
      <c r="KGK8" s="27"/>
      <c r="KGL8" s="27"/>
      <c r="KGM8" s="27"/>
      <c r="KGN8" s="27"/>
      <c r="KGO8" s="27"/>
      <c r="KGP8" s="27"/>
      <c r="KGQ8" s="27"/>
      <c r="KGR8" s="27"/>
      <c r="KGS8" s="27"/>
      <c r="KGT8" s="27"/>
      <c r="KGU8" s="27"/>
      <c r="KGV8" s="27"/>
      <c r="KGW8" s="27"/>
      <c r="KGX8" s="27"/>
      <c r="KGY8" s="27"/>
      <c r="KGZ8" s="27"/>
      <c r="KHA8" s="27"/>
      <c r="KHB8" s="27"/>
      <c r="KHC8" s="27"/>
      <c r="KHD8" s="27"/>
      <c r="KHE8" s="27"/>
      <c r="KHF8" s="27"/>
      <c r="KHG8" s="27"/>
      <c r="KHH8" s="27"/>
      <c r="KHI8" s="27"/>
      <c r="KHJ8" s="27"/>
      <c r="KHK8" s="27"/>
      <c r="KHL8" s="27"/>
      <c r="KHM8" s="27"/>
      <c r="KHN8" s="27"/>
      <c r="KHO8" s="27"/>
      <c r="KHP8" s="27"/>
      <c r="KHQ8" s="27"/>
      <c r="KHR8" s="27"/>
      <c r="KHS8" s="27"/>
      <c r="KHT8" s="27"/>
      <c r="KHU8" s="27"/>
      <c r="KHV8" s="27"/>
      <c r="KHW8" s="27"/>
      <c r="KHX8" s="27"/>
      <c r="KHY8" s="27"/>
      <c r="KHZ8" s="27"/>
      <c r="KIA8" s="27"/>
      <c r="KIB8" s="27"/>
      <c r="KIC8" s="27"/>
      <c r="KID8" s="27"/>
      <c r="KIE8" s="27"/>
      <c r="KIF8" s="27"/>
      <c r="KIG8" s="27"/>
      <c r="KIH8" s="27"/>
      <c r="KII8" s="27"/>
      <c r="KIJ8" s="27"/>
      <c r="KIK8" s="27"/>
      <c r="KIL8" s="27"/>
      <c r="KIM8" s="27"/>
      <c r="KIN8" s="27"/>
      <c r="KIO8" s="27"/>
      <c r="KIP8" s="27"/>
      <c r="KIQ8" s="27"/>
      <c r="KIR8" s="27"/>
      <c r="KIS8" s="27"/>
      <c r="KIT8" s="27"/>
      <c r="KIU8" s="27"/>
      <c r="KIV8" s="27"/>
      <c r="KIW8" s="27"/>
      <c r="KIX8" s="27"/>
      <c r="KIY8" s="27"/>
      <c r="KIZ8" s="27"/>
      <c r="KJA8" s="27"/>
      <c r="KJB8" s="27"/>
      <c r="KJC8" s="27"/>
      <c r="KJD8" s="27"/>
      <c r="KJE8" s="27"/>
      <c r="KJF8" s="27"/>
      <c r="KJG8" s="27"/>
      <c r="KJH8" s="27"/>
      <c r="KJI8" s="27"/>
      <c r="KJJ8" s="27"/>
      <c r="KJK8" s="27"/>
      <c r="KJL8" s="27"/>
      <c r="KJM8" s="27"/>
      <c r="KJN8" s="27"/>
      <c r="KJO8" s="27"/>
      <c r="KJP8" s="27"/>
      <c r="KJQ8" s="27"/>
      <c r="KJR8" s="27"/>
      <c r="KJS8" s="27"/>
      <c r="KJT8" s="27"/>
      <c r="KJU8" s="27"/>
      <c r="KJV8" s="27"/>
      <c r="KJW8" s="27"/>
      <c r="KJX8" s="27"/>
      <c r="KJY8" s="27"/>
      <c r="KJZ8" s="27"/>
      <c r="KKA8" s="27"/>
      <c r="KKB8" s="27"/>
      <c r="KKC8" s="27"/>
      <c r="KKD8" s="27"/>
      <c r="KKE8" s="27"/>
      <c r="KKF8" s="27"/>
      <c r="KKG8" s="27"/>
      <c r="KKH8" s="27"/>
      <c r="KKI8" s="27"/>
      <c r="KKJ8" s="27"/>
      <c r="KKK8" s="27"/>
      <c r="KKL8" s="27"/>
      <c r="KKM8" s="27"/>
      <c r="KKN8" s="27"/>
      <c r="KKO8" s="27"/>
      <c r="KKP8" s="27"/>
      <c r="KKQ8" s="27"/>
      <c r="KKR8" s="27"/>
      <c r="KKS8" s="27"/>
      <c r="KKT8" s="27"/>
      <c r="KKU8" s="27"/>
      <c r="KKV8" s="27"/>
      <c r="KKW8" s="27"/>
      <c r="KKX8" s="27"/>
      <c r="KKY8" s="27"/>
      <c r="KKZ8" s="27"/>
      <c r="KLA8" s="27"/>
      <c r="KLB8" s="27"/>
      <c r="KLC8" s="27"/>
      <c r="KLD8" s="27"/>
      <c r="KLE8" s="27"/>
      <c r="KLF8" s="27"/>
      <c r="KLG8" s="27"/>
      <c r="KLH8" s="27"/>
      <c r="KLI8" s="27"/>
      <c r="KLJ8" s="27"/>
      <c r="KLK8" s="27"/>
      <c r="KLL8" s="27"/>
      <c r="KLM8" s="27"/>
      <c r="KLN8" s="27"/>
      <c r="KLO8" s="27"/>
      <c r="KLP8" s="27"/>
      <c r="KLQ8" s="27"/>
      <c r="KLR8" s="27"/>
      <c r="KLS8" s="27"/>
      <c r="KLT8" s="27"/>
      <c r="KLU8" s="27"/>
      <c r="KLV8" s="27"/>
      <c r="KLW8" s="27"/>
      <c r="KLX8" s="27"/>
      <c r="KLY8" s="27"/>
      <c r="KLZ8" s="27"/>
      <c r="KMA8" s="27"/>
      <c r="KMB8" s="27"/>
      <c r="KMC8" s="27"/>
      <c r="KMD8" s="27"/>
      <c r="KME8" s="27"/>
      <c r="KMF8" s="27"/>
      <c r="KMG8" s="27"/>
      <c r="KMH8" s="27"/>
      <c r="KMI8" s="27"/>
      <c r="KMJ8" s="27"/>
      <c r="KMK8" s="27"/>
      <c r="KML8" s="27"/>
      <c r="KMM8" s="27"/>
      <c r="KMN8" s="27"/>
      <c r="KMO8" s="27"/>
      <c r="KMP8" s="27"/>
      <c r="KMQ8" s="27"/>
      <c r="KMR8" s="27"/>
      <c r="KMS8" s="27"/>
      <c r="KMT8" s="27"/>
      <c r="KMU8" s="27"/>
      <c r="KMV8" s="27"/>
      <c r="KMW8" s="27"/>
      <c r="KMX8" s="27"/>
      <c r="KMY8" s="27"/>
      <c r="KMZ8" s="27"/>
      <c r="KNA8" s="27"/>
      <c r="KNB8" s="27"/>
      <c r="KNC8" s="27"/>
      <c r="KND8" s="27"/>
      <c r="KNE8" s="27"/>
      <c r="KNF8" s="27"/>
      <c r="KNG8" s="27"/>
      <c r="KNH8" s="27"/>
      <c r="KNI8" s="27"/>
      <c r="KNJ8" s="27"/>
      <c r="KNK8" s="27"/>
      <c r="KNL8" s="27"/>
      <c r="KNM8" s="27"/>
      <c r="KNN8" s="27"/>
      <c r="KNO8" s="27"/>
      <c r="KNP8" s="27"/>
      <c r="KNQ8" s="27"/>
      <c r="KNR8" s="27"/>
      <c r="KNS8" s="27"/>
      <c r="KNT8" s="27"/>
      <c r="KNU8" s="27"/>
      <c r="KNV8" s="27"/>
      <c r="KNW8" s="27"/>
      <c r="KNX8" s="27"/>
      <c r="KNY8" s="27"/>
      <c r="KNZ8" s="27"/>
      <c r="KOA8" s="27"/>
      <c r="KOB8" s="27"/>
      <c r="KOC8" s="27"/>
      <c r="KOD8" s="27"/>
      <c r="KOE8" s="27"/>
      <c r="KOF8" s="27"/>
      <c r="KOG8" s="27"/>
      <c r="KOH8" s="27"/>
      <c r="KOI8" s="27"/>
      <c r="KOJ8" s="27"/>
      <c r="KOK8" s="27"/>
      <c r="KOL8" s="27"/>
      <c r="KOM8" s="27"/>
      <c r="KON8" s="27"/>
      <c r="KOO8" s="27"/>
      <c r="KOP8" s="27"/>
      <c r="KOQ8" s="27"/>
      <c r="KOR8" s="27"/>
      <c r="KOS8" s="27"/>
      <c r="KOT8" s="27"/>
      <c r="KOU8" s="27"/>
      <c r="KOV8" s="27"/>
      <c r="KOW8" s="27"/>
      <c r="KOX8" s="27"/>
      <c r="KOY8" s="27"/>
      <c r="KOZ8" s="27"/>
      <c r="KPA8" s="27"/>
      <c r="KPB8" s="27"/>
      <c r="KPC8" s="27"/>
      <c r="KPD8" s="27"/>
      <c r="KPE8" s="27"/>
      <c r="KPF8" s="27"/>
      <c r="KPG8" s="27"/>
      <c r="KPH8" s="27"/>
      <c r="KPI8" s="27"/>
      <c r="KPJ8" s="27"/>
      <c r="KPK8" s="27"/>
      <c r="KPL8" s="27"/>
      <c r="KPM8" s="27"/>
      <c r="KPN8" s="27"/>
      <c r="KPO8" s="27"/>
      <c r="KPP8" s="27"/>
      <c r="KPQ8" s="27"/>
      <c r="KPR8" s="27"/>
      <c r="KPS8" s="27"/>
      <c r="KPT8" s="27"/>
      <c r="KPU8" s="27"/>
      <c r="KPV8" s="27"/>
      <c r="KPW8" s="27"/>
      <c r="KPX8" s="27"/>
      <c r="KPY8" s="27"/>
      <c r="KPZ8" s="27"/>
      <c r="KQA8" s="27"/>
      <c r="KQB8" s="27"/>
      <c r="KQC8" s="27"/>
      <c r="KQD8" s="27"/>
      <c r="KQE8" s="27"/>
      <c r="KQF8" s="27"/>
      <c r="KQG8" s="27"/>
      <c r="KQH8" s="27"/>
      <c r="KQI8" s="27"/>
      <c r="KQJ8" s="27"/>
      <c r="KQK8" s="27"/>
      <c r="KQL8" s="27"/>
      <c r="KQM8" s="27"/>
      <c r="KQN8" s="27"/>
      <c r="KQO8" s="27"/>
      <c r="KQP8" s="27"/>
      <c r="KQQ8" s="27"/>
      <c r="KQR8" s="27"/>
      <c r="KQS8" s="27"/>
      <c r="KQT8" s="27"/>
      <c r="KQU8" s="27"/>
      <c r="KQV8" s="27"/>
      <c r="KQW8" s="27"/>
      <c r="KQX8" s="27"/>
      <c r="KQY8" s="27"/>
      <c r="KQZ8" s="27"/>
      <c r="KRA8" s="27"/>
      <c r="KRB8" s="27"/>
      <c r="KRC8" s="27"/>
      <c r="KRD8" s="27"/>
      <c r="KRE8" s="27"/>
      <c r="KRF8" s="27"/>
      <c r="KRG8" s="27"/>
      <c r="KRH8" s="27"/>
      <c r="KRI8" s="27"/>
      <c r="KRJ8" s="27"/>
      <c r="KRK8" s="27"/>
      <c r="KRL8" s="27"/>
      <c r="KRM8" s="27"/>
      <c r="KRN8" s="27"/>
      <c r="KRO8" s="27"/>
      <c r="KRP8" s="27"/>
      <c r="KRQ8" s="27"/>
      <c r="KRR8" s="27"/>
      <c r="KRS8" s="27"/>
      <c r="KRT8" s="27"/>
      <c r="KRU8" s="27"/>
      <c r="KRV8" s="27"/>
      <c r="KRW8" s="27"/>
      <c r="KRX8" s="27"/>
      <c r="KRY8" s="27"/>
      <c r="KRZ8" s="27"/>
      <c r="KSA8" s="27"/>
      <c r="KSB8" s="27"/>
      <c r="KSC8" s="27"/>
      <c r="KSD8" s="27"/>
      <c r="KSE8" s="27"/>
      <c r="KSF8" s="27"/>
      <c r="KSG8" s="27"/>
      <c r="KSH8" s="27"/>
      <c r="KSI8" s="27"/>
      <c r="KSJ8" s="27"/>
      <c r="KSK8" s="27"/>
      <c r="KSL8" s="27"/>
      <c r="KSM8" s="27"/>
      <c r="KSN8" s="27"/>
      <c r="KSO8" s="27"/>
      <c r="KSP8" s="27"/>
      <c r="KSQ8" s="27"/>
      <c r="KSR8" s="27"/>
      <c r="KSS8" s="27"/>
      <c r="KST8" s="27"/>
      <c r="KSU8" s="27"/>
      <c r="KSV8" s="27"/>
      <c r="KSW8" s="27"/>
      <c r="KSX8" s="27"/>
      <c r="KSY8" s="27"/>
      <c r="KSZ8" s="27"/>
      <c r="KTA8" s="27"/>
      <c r="KTB8" s="27"/>
      <c r="KTC8" s="27"/>
      <c r="KTD8" s="27"/>
      <c r="KTE8" s="27"/>
      <c r="KTF8" s="27"/>
      <c r="KTG8" s="27"/>
      <c r="KTH8" s="27"/>
      <c r="KTI8" s="27"/>
      <c r="KTJ8" s="27"/>
      <c r="KTK8" s="27"/>
      <c r="KTL8" s="27"/>
      <c r="KTM8" s="27"/>
      <c r="KTN8" s="27"/>
      <c r="KTO8" s="27"/>
      <c r="KTP8" s="27"/>
      <c r="KTQ8" s="27"/>
      <c r="KTR8" s="27"/>
      <c r="KTS8" s="27"/>
      <c r="KTT8" s="27"/>
      <c r="KTU8" s="27"/>
      <c r="KTV8" s="27"/>
      <c r="KTW8" s="27"/>
      <c r="KTX8" s="27"/>
      <c r="KTY8" s="27"/>
      <c r="KTZ8" s="27"/>
      <c r="KUA8" s="27"/>
      <c r="KUB8" s="27"/>
      <c r="KUC8" s="27"/>
      <c r="KUD8" s="27"/>
      <c r="KUE8" s="27"/>
      <c r="KUF8" s="27"/>
      <c r="KUG8" s="27"/>
      <c r="KUH8" s="27"/>
      <c r="KUI8" s="27"/>
      <c r="KUJ8" s="27"/>
      <c r="KUK8" s="27"/>
      <c r="KUL8" s="27"/>
      <c r="KUM8" s="27"/>
      <c r="KUN8" s="27"/>
      <c r="KUO8" s="27"/>
      <c r="KUP8" s="27"/>
      <c r="KUQ8" s="27"/>
      <c r="KUR8" s="27"/>
      <c r="KUS8" s="27"/>
      <c r="KUT8" s="27"/>
      <c r="KUU8" s="27"/>
      <c r="KUV8" s="27"/>
      <c r="KUW8" s="27"/>
      <c r="KUX8" s="27"/>
      <c r="KUY8" s="27"/>
      <c r="KUZ8" s="27"/>
      <c r="KVA8" s="27"/>
      <c r="KVB8" s="27"/>
      <c r="KVC8" s="27"/>
      <c r="KVD8" s="27"/>
      <c r="KVE8" s="27"/>
      <c r="KVF8" s="27"/>
      <c r="KVG8" s="27"/>
      <c r="KVH8" s="27"/>
      <c r="KVI8" s="27"/>
      <c r="KVJ8" s="27"/>
      <c r="KVK8" s="27"/>
      <c r="KVL8" s="27"/>
      <c r="KVM8" s="27"/>
      <c r="KVN8" s="27"/>
      <c r="KVO8" s="27"/>
      <c r="KVP8" s="27"/>
      <c r="KVQ8" s="27"/>
      <c r="KVR8" s="27"/>
      <c r="KVS8" s="27"/>
      <c r="KVT8" s="27"/>
      <c r="KVU8" s="27"/>
      <c r="KVV8" s="27"/>
      <c r="KVW8" s="27"/>
      <c r="KVX8" s="27"/>
      <c r="KVY8" s="27"/>
      <c r="KVZ8" s="27"/>
      <c r="KWA8" s="27"/>
      <c r="KWB8" s="27"/>
      <c r="KWC8" s="27"/>
      <c r="KWD8" s="27"/>
      <c r="KWE8" s="27"/>
      <c r="KWF8" s="27"/>
      <c r="KWG8" s="27"/>
      <c r="KWH8" s="27"/>
      <c r="KWI8" s="27"/>
      <c r="KWJ8" s="27"/>
      <c r="KWK8" s="27"/>
      <c r="KWL8" s="27"/>
      <c r="KWM8" s="27"/>
      <c r="KWN8" s="27"/>
      <c r="KWO8" s="27"/>
      <c r="KWP8" s="27"/>
      <c r="KWQ8" s="27"/>
      <c r="KWR8" s="27"/>
      <c r="KWS8" s="27"/>
      <c r="KWT8" s="27"/>
      <c r="KWU8" s="27"/>
      <c r="KWV8" s="27"/>
      <c r="KWW8" s="27"/>
      <c r="KWX8" s="27"/>
      <c r="KWY8" s="27"/>
      <c r="KWZ8" s="27"/>
      <c r="KXA8" s="27"/>
      <c r="KXB8" s="27"/>
      <c r="KXC8" s="27"/>
      <c r="KXD8" s="27"/>
      <c r="KXE8" s="27"/>
      <c r="KXF8" s="27"/>
      <c r="KXG8" s="27"/>
      <c r="KXH8" s="27"/>
      <c r="KXI8" s="27"/>
      <c r="KXJ8" s="27"/>
      <c r="KXK8" s="27"/>
      <c r="KXL8" s="27"/>
      <c r="KXM8" s="27"/>
      <c r="KXN8" s="27"/>
      <c r="KXO8" s="27"/>
      <c r="KXP8" s="27"/>
      <c r="KXQ8" s="27"/>
      <c r="KXR8" s="27"/>
      <c r="KXS8" s="27"/>
      <c r="KXT8" s="27"/>
      <c r="KXU8" s="27"/>
      <c r="KXV8" s="27"/>
      <c r="KXW8" s="27"/>
      <c r="KXX8" s="27"/>
      <c r="KXY8" s="27"/>
      <c r="KXZ8" s="27"/>
      <c r="KYA8" s="27"/>
      <c r="KYB8" s="27"/>
      <c r="KYC8" s="27"/>
      <c r="KYD8" s="27"/>
      <c r="KYE8" s="27"/>
      <c r="KYF8" s="27"/>
      <c r="KYG8" s="27"/>
      <c r="KYH8" s="27"/>
      <c r="KYI8" s="27"/>
      <c r="KYJ8" s="27"/>
      <c r="KYK8" s="27"/>
      <c r="KYL8" s="27"/>
      <c r="KYM8" s="27"/>
      <c r="KYN8" s="27"/>
      <c r="KYO8" s="27"/>
      <c r="KYP8" s="27"/>
      <c r="KYQ8" s="27"/>
      <c r="KYR8" s="27"/>
      <c r="KYS8" s="27"/>
      <c r="KYT8" s="27"/>
      <c r="KYU8" s="27"/>
      <c r="KYV8" s="27"/>
      <c r="KYW8" s="27"/>
      <c r="KYX8" s="27"/>
      <c r="KYY8" s="27"/>
      <c r="KYZ8" s="27"/>
      <c r="KZA8" s="27"/>
      <c r="KZB8" s="27"/>
      <c r="KZC8" s="27"/>
      <c r="KZD8" s="27"/>
      <c r="KZE8" s="27"/>
      <c r="KZF8" s="27"/>
      <c r="KZG8" s="27"/>
      <c r="KZH8" s="27"/>
      <c r="KZI8" s="27"/>
      <c r="KZJ8" s="27"/>
      <c r="KZK8" s="27"/>
      <c r="KZL8" s="27"/>
      <c r="KZM8" s="27"/>
      <c r="KZN8" s="27"/>
      <c r="KZO8" s="27"/>
      <c r="KZP8" s="27"/>
      <c r="KZQ8" s="27"/>
      <c r="KZR8" s="27"/>
      <c r="KZS8" s="27"/>
      <c r="KZT8" s="27"/>
      <c r="KZU8" s="27"/>
      <c r="KZV8" s="27"/>
      <c r="KZW8" s="27"/>
      <c r="KZX8" s="27"/>
      <c r="KZY8" s="27"/>
      <c r="KZZ8" s="27"/>
      <c r="LAA8" s="27"/>
      <c r="LAB8" s="27"/>
      <c r="LAC8" s="27"/>
      <c r="LAD8" s="27"/>
      <c r="LAE8" s="27"/>
      <c r="LAF8" s="27"/>
      <c r="LAG8" s="27"/>
      <c r="LAH8" s="27"/>
      <c r="LAI8" s="27"/>
      <c r="LAJ8" s="27"/>
      <c r="LAK8" s="27"/>
      <c r="LAL8" s="27"/>
      <c r="LAM8" s="27"/>
      <c r="LAN8" s="27"/>
      <c r="LAO8" s="27"/>
      <c r="LAP8" s="27"/>
      <c r="LAQ8" s="27"/>
      <c r="LAR8" s="27"/>
      <c r="LAS8" s="27"/>
      <c r="LAT8" s="27"/>
      <c r="LAU8" s="27"/>
      <c r="LAV8" s="27"/>
      <c r="LAW8" s="27"/>
      <c r="LAX8" s="27"/>
      <c r="LAY8" s="27"/>
      <c r="LAZ8" s="27"/>
      <c r="LBA8" s="27"/>
      <c r="LBB8" s="27"/>
      <c r="LBC8" s="27"/>
      <c r="LBD8" s="27"/>
      <c r="LBE8" s="27"/>
      <c r="LBF8" s="27"/>
      <c r="LBG8" s="27"/>
      <c r="LBH8" s="27"/>
      <c r="LBI8" s="27"/>
      <c r="LBJ8" s="27"/>
      <c r="LBK8" s="27"/>
      <c r="LBL8" s="27"/>
      <c r="LBM8" s="27"/>
      <c r="LBN8" s="27"/>
      <c r="LBO8" s="27"/>
      <c r="LBP8" s="27"/>
      <c r="LBQ8" s="27"/>
      <c r="LBR8" s="27"/>
      <c r="LBS8" s="27"/>
      <c r="LBT8" s="27"/>
      <c r="LBU8" s="27"/>
      <c r="LBV8" s="27"/>
      <c r="LBW8" s="27"/>
      <c r="LBX8" s="27"/>
      <c r="LBY8" s="27"/>
      <c r="LBZ8" s="27"/>
      <c r="LCA8" s="27"/>
      <c r="LCB8" s="27"/>
      <c r="LCC8" s="27"/>
      <c r="LCD8" s="27"/>
      <c r="LCE8" s="27"/>
      <c r="LCF8" s="27"/>
      <c r="LCG8" s="27"/>
      <c r="LCH8" s="27"/>
      <c r="LCI8" s="27"/>
      <c r="LCJ8" s="27"/>
      <c r="LCK8" s="27"/>
      <c r="LCL8" s="27"/>
      <c r="LCM8" s="27"/>
      <c r="LCN8" s="27"/>
      <c r="LCO8" s="27"/>
      <c r="LCP8" s="27"/>
      <c r="LCQ8" s="27"/>
      <c r="LCR8" s="27"/>
      <c r="LCS8" s="27"/>
      <c r="LCT8" s="27"/>
      <c r="LCU8" s="27"/>
      <c r="LCV8" s="27"/>
      <c r="LCW8" s="27"/>
      <c r="LCX8" s="27"/>
      <c r="LCY8" s="27"/>
      <c r="LCZ8" s="27"/>
      <c r="LDA8" s="27"/>
      <c r="LDB8" s="27"/>
      <c r="LDC8" s="27"/>
      <c r="LDD8" s="27"/>
      <c r="LDE8" s="27"/>
      <c r="LDF8" s="27"/>
      <c r="LDG8" s="27"/>
      <c r="LDH8" s="27"/>
      <c r="LDI8" s="27"/>
      <c r="LDJ8" s="27"/>
      <c r="LDK8" s="27"/>
      <c r="LDL8" s="27"/>
      <c r="LDM8" s="27"/>
      <c r="LDN8" s="27"/>
      <c r="LDO8" s="27"/>
      <c r="LDP8" s="27"/>
      <c r="LDQ8" s="27"/>
      <c r="LDR8" s="27"/>
      <c r="LDS8" s="27"/>
      <c r="LDT8" s="27"/>
      <c r="LDU8" s="27"/>
      <c r="LDV8" s="27"/>
      <c r="LDW8" s="27"/>
      <c r="LDX8" s="27"/>
      <c r="LDY8" s="27"/>
      <c r="LDZ8" s="27"/>
      <c r="LEA8" s="27"/>
      <c r="LEB8" s="27"/>
      <c r="LEC8" s="27"/>
      <c r="LED8" s="27"/>
      <c r="LEE8" s="27"/>
      <c r="LEF8" s="27"/>
      <c r="LEG8" s="27"/>
      <c r="LEH8" s="27"/>
      <c r="LEI8" s="27"/>
      <c r="LEJ8" s="27"/>
      <c r="LEK8" s="27"/>
      <c r="LEL8" s="27"/>
      <c r="LEM8" s="27"/>
      <c r="LEN8" s="27"/>
      <c r="LEO8" s="27"/>
      <c r="LEP8" s="27"/>
      <c r="LEQ8" s="27"/>
      <c r="LER8" s="27"/>
      <c r="LES8" s="27"/>
      <c r="LET8" s="27"/>
      <c r="LEU8" s="27"/>
      <c r="LEV8" s="27"/>
      <c r="LEW8" s="27"/>
      <c r="LEX8" s="27"/>
      <c r="LEY8" s="27"/>
      <c r="LEZ8" s="27"/>
      <c r="LFA8" s="27"/>
      <c r="LFB8" s="27"/>
      <c r="LFC8" s="27"/>
      <c r="LFD8" s="27"/>
      <c r="LFE8" s="27"/>
      <c r="LFF8" s="27"/>
      <c r="LFG8" s="27"/>
      <c r="LFH8" s="27"/>
      <c r="LFI8" s="27"/>
      <c r="LFJ8" s="27"/>
      <c r="LFK8" s="27"/>
      <c r="LFL8" s="27"/>
      <c r="LFM8" s="27"/>
      <c r="LFN8" s="27"/>
      <c r="LFO8" s="27"/>
      <c r="LFP8" s="27"/>
      <c r="LFQ8" s="27"/>
      <c r="LFR8" s="27"/>
      <c r="LFS8" s="27"/>
      <c r="LFT8" s="27"/>
      <c r="LFU8" s="27"/>
      <c r="LFV8" s="27"/>
      <c r="LFW8" s="27"/>
      <c r="LFX8" s="27"/>
      <c r="LFY8" s="27"/>
      <c r="LFZ8" s="27"/>
      <c r="LGA8" s="27"/>
      <c r="LGB8" s="27"/>
      <c r="LGC8" s="27"/>
      <c r="LGD8" s="27"/>
      <c r="LGE8" s="27"/>
      <c r="LGF8" s="27"/>
      <c r="LGG8" s="27"/>
      <c r="LGH8" s="27"/>
      <c r="LGI8" s="27"/>
      <c r="LGJ8" s="27"/>
      <c r="LGK8" s="27"/>
      <c r="LGL8" s="27"/>
      <c r="LGM8" s="27"/>
      <c r="LGN8" s="27"/>
      <c r="LGO8" s="27"/>
      <c r="LGP8" s="27"/>
      <c r="LGQ8" s="27"/>
      <c r="LGR8" s="27"/>
      <c r="LGS8" s="27"/>
      <c r="LGT8" s="27"/>
      <c r="LGU8" s="27"/>
      <c r="LGV8" s="27"/>
      <c r="LGW8" s="27"/>
      <c r="LGX8" s="27"/>
      <c r="LGY8" s="27"/>
      <c r="LGZ8" s="27"/>
      <c r="LHA8" s="27"/>
      <c r="LHB8" s="27"/>
      <c r="LHC8" s="27"/>
      <c r="LHD8" s="27"/>
      <c r="LHE8" s="27"/>
      <c r="LHF8" s="27"/>
      <c r="LHG8" s="27"/>
      <c r="LHH8" s="27"/>
      <c r="LHI8" s="27"/>
      <c r="LHJ8" s="27"/>
      <c r="LHK8" s="27"/>
      <c r="LHL8" s="27"/>
      <c r="LHM8" s="27"/>
      <c r="LHN8" s="27"/>
      <c r="LHO8" s="27"/>
      <c r="LHP8" s="27"/>
      <c r="LHQ8" s="27"/>
      <c r="LHR8" s="27"/>
      <c r="LHS8" s="27"/>
      <c r="LHT8" s="27"/>
      <c r="LHU8" s="27"/>
      <c r="LHV8" s="27"/>
      <c r="LHW8" s="27"/>
      <c r="LHX8" s="27"/>
      <c r="LHY8" s="27"/>
      <c r="LHZ8" s="27"/>
      <c r="LIA8" s="27"/>
      <c r="LIB8" s="27"/>
      <c r="LIC8" s="27"/>
      <c r="LID8" s="27"/>
      <c r="LIE8" s="27"/>
      <c r="LIF8" s="27"/>
      <c r="LIG8" s="27"/>
      <c r="LIH8" s="27"/>
      <c r="LII8" s="27"/>
      <c r="LIJ8" s="27"/>
      <c r="LIK8" s="27"/>
      <c r="LIL8" s="27"/>
      <c r="LIM8" s="27"/>
      <c r="LIN8" s="27"/>
      <c r="LIO8" s="27"/>
      <c r="LIP8" s="27"/>
      <c r="LIQ8" s="27"/>
      <c r="LIR8" s="27"/>
      <c r="LIS8" s="27"/>
      <c r="LIT8" s="27"/>
      <c r="LIU8" s="27"/>
      <c r="LIV8" s="27"/>
      <c r="LIW8" s="27"/>
      <c r="LIX8" s="27"/>
      <c r="LIY8" s="27"/>
      <c r="LIZ8" s="27"/>
      <c r="LJA8" s="27"/>
      <c r="LJB8" s="27"/>
      <c r="LJC8" s="27"/>
      <c r="LJD8" s="27"/>
      <c r="LJE8" s="27"/>
      <c r="LJF8" s="27"/>
      <c r="LJG8" s="27"/>
      <c r="LJH8" s="27"/>
      <c r="LJI8" s="27"/>
      <c r="LJJ8" s="27"/>
      <c r="LJK8" s="27"/>
      <c r="LJL8" s="27"/>
      <c r="LJM8" s="27"/>
      <c r="LJN8" s="27"/>
      <c r="LJO8" s="27"/>
      <c r="LJP8" s="27"/>
      <c r="LJQ8" s="27"/>
      <c r="LJR8" s="27"/>
      <c r="LJS8" s="27"/>
      <c r="LJT8" s="27"/>
      <c r="LJU8" s="27"/>
      <c r="LJV8" s="27"/>
      <c r="LJW8" s="27"/>
      <c r="LJX8" s="27"/>
      <c r="LJY8" s="27"/>
      <c r="LJZ8" s="27"/>
      <c r="LKA8" s="27"/>
      <c r="LKB8" s="27"/>
      <c r="LKC8" s="27"/>
      <c r="LKD8" s="27"/>
      <c r="LKE8" s="27"/>
      <c r="LKF8" s="27"/>
      <c r="LKG8" s="27"/>
      <c r="LKH8" s="27"/>
      <c r="LKI8" s="27"/>
      <c r="LKJ8" s="27"/>
      <c r="LKK8" s="27"/>
      <c r="LKL8" s="27"/>
      <c r="LKM8" s="27"/>
      <c r="LKN8" s="27"/>
      <c r="LKO8" s="27"/>
      <c r="LKP8" s="27"/>
      <c r="LKQ8" s="27"/>
      <c r="LKR8" s="27"/>
      <c r="LKS8" s="27"/>
      <c r="LKT8" s="27"/>
      <c r="LKU8" s="27"/>
      <c r="LKV8" s="27"/>
      <c r="LKW8" s="27"/>
      <c r="LKX8" s="27"/>
      <c r="LKY8" s="27"/>
      <c r="LKZ8" s="27"/>
      <c r="LLA8" s="27"/>
      <c r="LLB8" s="27"/>
      <c r="LLC8" s="27"/>
      <c r="LLD8" s="27"/>
      <c r="LLE8" s="27"/>
      <c r="LLF8" s="27"/>
      <c r="LLG8" s="27"/>
      <c r="LLH8" s="27"/>
      <c r="LLI8" s="27"/>
      <c r="LLJ8" s="27"/>
      <c r="LLK8" s="27"/>
      <c r="LLL8" s="27"/>
      <c r="LLM8" s="27"/>
      <c r="LLN8" s="27"/>
      <c r="LLO8" s="27"/>
      <c r="LLP8" s="27"/>
      <c r="LLQ8" s="27"/>
      <c r="LLR8" s="27"/>
      <c r="LLS8" s="27"/>
      <c r="LLT8" s="27"/>
      <c r="LLU8" s="27"/>
      <c r="LLV8" s="27"/>
      <c r="LLW8" s="27"/>
      <c r="LLX8" s="27"/>
      <c r="LLY8" s="27"/>
      <c r="LLZ8" s="27"/>
      <c r="LMA8" s="27"/>
      <c r="LMB8" s="27"/>
      <c r="LMC8" s="27"/>
      <c r="LMD8" s="27"/>
      <c r="LME8" s="27"/>
      <c r="LMF8" s="27"/>
      <c r="LMG8" s="27"/>
      <c r="LMH8" s="27"/>
      <c r="LMI8" s="27"/>
      <c r="LMJ8" s="27"/>
      <c r="LMK8" s="27"/>
      <c r="LML8" s="27"/>
      <c r="LMM8" s="27"/>
      <c r="LMN8" s="27"/>
      <c r="LMO8" s="27"/>
      <c r="LMP8" s="27"/>
      <c r="LMQ8" s="27"/>
      <c r="LMR8" s="27"/>
      <c r="LMS8" s="27"/>
      <c r="LMT8" s="27"/>
      <c r="LMU8" s="27"/>
      <c r="LMV8" s="27"/>
      <c r="LMW8" s="27"/>
      <c r="LMX8" s="27"/>
      <c r="LMY8" s="27"/>
      <c r="LMZ8" s="27"/>
      <c r="LNA8" s="27"/>
      <c r="LNB8" s="27"/>
      <c r="LNC8" s="27"/>
      <c r="LND8" s="27"/>
      <c r="LNE8" s="27"/>
      <c r="LNF8" s="27"/>
      <c r="LNG8" s="27"/>
      <c r="LNH8" s="27"/>
      <c r="LNI8" s="27"/>
      <c r="LNJ8" s="27"/>
      <c r="LNK8" s="27"/>
      <c r="LNL8" s="27"/>
      <c r="LNM8" s="27"/>
      <c r="LNN8" s="27"/>
      <c r="LNO8" s="27"/>
      <c r="LNP8" s="27"/>
      <c r="LNQ8" s="27"/>
      <c r="LNR8" s="27"/>
      <c r="LNS8" s="27"/>
      <c r="LNT8" s="27"/>
      <c r="LNU8" s="27"/>
      <c r="LNV8" s="27"/>
      <c r="LNW8" s="27"/>
      <c r="LNX8" s="27"/>
      <c r="LNY8" s="27"/>
      <c r="LNZ8" s="27"/>
      <c r="LOA8" s="27"/>
      <c r="LOB8" s="27"/>
      <c r="LOC8" s="27"/>
      <c r="LOD8" s="27"/>
      <c r="LOE8" s="27"/>
      <c r="LOF8" s="27"/>
      <c r="LOG8" s="27"/>
      <c r="LOH8" s="27"/>
      <c r="LOI8" s="27"/>
      <c r="LOJ8" s="27"/>
      <c r="LOK8" s="27"/>
      <c r="LOL8" s="27"/>
      <c r="LOM8" s="27"/>
      <c r="LON8" s="27"/>
      <c r="LOO8" s="27"/>
      <c r="LOP8" s="27"/>
      <c r="LOQ8" s="27"/>
      <c r="LOR8" s="27"/>
      <c r="LOS8" s="27"/>
      <c r="LOT8" s="27"/>
      <c r="LOU8" s="27"/>
      <c r="LOV8" s="27"/>
      <c r="LOW8" s="27"/>
      <c r="LOX8" s="27"/>
      <c r="LOY8" s="27"/>
      <c r="LOZ8" s="27"/>
      <c r="LPA8" s="27"/>
      <c r="LPB8" s="27"/>
      <c r="LPC8" s="27"/>
      <c r="LPD8" s="27"/>
      <c r="LPE8" s="27"/>
      <c r="LPF8" s="27"/>
      <c r="LPG8" s="27"/>
      <c r="LPH8" s="27"/>
      <c r="LPI8" s="27"/>
      <c r="LPJ8" s="27"/>
      <c r="LPK8" s="27"/>
      <c r="LPL8" s="27"/>
      <c r="LPM8" s="27"/>
      <c r="LPN8" s="27"/>
      <c r="LPO8" s="27"/>
      <c r="LPP8" s="27"/>
      <c r="LPQ8" s="27"/>
      <c r="LPR8" s="27"/>
      <c r="LPS8" s="27"/>
      <c r="LPT8" s="27"/>
      <c r="LPU8" s="27"/>
      <c r="LPV8" s="27"/>
      <c r="LPW8" s="27"/>
      <c r="LPX8" s="27"/>
      <c r="LPY8" s="27"/>
      <c r="LPZ8" s="27"/>
      <c r="LQA8" s="27"/>
      <c r="LQB8" s="27"/>
      <c r="LQC8" s="27"/>
      <c r="LQD8" s="27"/>
      <c r="LQE8" s="27"/>
      <c r="LQF8" s="27"/>
      <c r="LQG8" s="27"/>
      <c r="LQH8" s="27"/>
      <c r="LQI8" s="27"/>
      <c r="LQJ8" s="27"/>
      <c r="LQK8" s="27"/>
      <c r="LQL8" s="27"/>
      <c r="LQM8" s="27"/>
      <c r="LQN8" s="27"/>
      <c r="LQO8" s="27"/>
      <c r="LQP8" s="27"/>
      <c r="LQQ8" s="27"/>
      <c r="LQR8" s="27"/>
      <c r="LQS8" s="27"/>
      <c r="LQT8" s="27"/>
      <c r="LQU8" s="27"/>
      <c r="LQV8" s="27"/>
      <c r="LQW8" s="27"/>
      <c r="LQX8" s="27"/>
      <c r="LQY8" s="27"/>
      <c r="LQZ8" s="27"/>
      <c r="LRA8" s="27"/>
      <c r="LRB8" s="27"/>
      <c r="LRC8" s="27"/>
      <c r="LRD8" s="27"/>
      <c r="LRE8" s="27"/>
      <c r="LRF8" s="27"/>
      <c r="LRG8" s="27"/>
      <c r="LRH8" s="27"/>
      <c r="LRI8" s="27"/>
      <c r="LRJ8" s="27"/>
      <c r="LRK8" s="27"/>
      <c r="LRL8" s="27"/>
      <c r="LRM8" s="27"/>
      <c r="LRN8" s="27"/>
      <c r="LRO8" s="27"/>
      <c r="LRP8" s="27"/>
      <c r="LRQ8" s="27"/>
      <c r="LRR8" s="27"/>
      <c r="LRS8" s="27"/>
      <c r="LRT8" s="27"/>
      <c r="LRU8" s="27"/>
      <c r="LRV8" s="27"/>
      <c r="LRW8" s="27"/>
      <c r="LRX8" s="27"/>
      <c r="LRY8" s="27"/>
      <c r="LRZ8" s="27"/>
      <c r="LSA8" s="27"/>
      <c r="LSB8" s="27"/>
      <c r="LSC8" s="27"/>
      <c r="LSD8" s="27"/>
      <c r="LSE8" s="27"/>
      <c r="LSF8" s="27"/>
      <c r="LSG8" s="27"/>
      <c r="LSH8" s="27"/>
      <c r="LSI8" s="27"/>
      <c r="LSJ8" s="27"/>
      <c r="LSK8" s="27"/>
      <c r="LSL8" s="27"/>
      <c r="LSM8" s="27"/>
      <c r="LSN8" s="27"/>
      <c r="LSO8" s="27"/>
      <c r="LSP8" s="27"/>
      <c r="LSQ8" s="27"/>
      <c r="LSR8" s="27"/>
      <c r="LSS8" s="27"/>
      <c r="LST8" s="27"/>
      <c r="LSU8" s="27"/>
      <c r="LSV8" s="27"/>
      <c r="LSW8" s="27"/>
      <c r="LSX8" s="27"/>
      <c r="LSY8" s="27"/>
      <c r="LSZ8" s="27"/>
      <c r="LTA8" s="27"/>
      <c r="LTB8" s="27"/>
      <c r="LTC8" s="27"/>
      <c r="LTD8" s="27"/>
      <c r="LTE8" s="27"/>
      <c r="LTF8" s="27"/>
      <c r="LTG8" s="27"/>
      <c r="LTH8" s="27"/>
      <c r="LTI8" s="27"/>
      <c r="LTJ8" s="27"/>
      <c r="LTK8" s="27"/>
      <c r="LTL8" s="27"/>
      <c r="LTM8" s="27"/>
      <c r="LTN8" s="27"/>
      <c r="LTO8" s="27"/>
      <c r="LTP8" s="27"/>
      <c r="LTQ8" s="27"/>
      <c r="LTR8" s="27"/>
      <c r="LTS8" s="27"/>
      <c r="LTT8" s="27"/>
      <c r="LTU8" s="27"/>
      <c r="LTV8" s="27"/>
      <c r="LTW8" s="27"/>
      <c r="LTX8" s="27"/>
      <c r="LTY8" s="27"/>
      <c r="LTZ8" s="27"/>
      <c r="LUA8" s="27"/>
      <c r="LUB8" s="27"/>
      <c r="LUC8" s="27"/>
      <c r="LUD8" s="27"/>
      <c r="LUE8" s="27"/>
      <c r="LUF8" s="27"/>
      <c r="LUG8" s="27"/>
      <c r="LUH8" s="27"/>
      <c r="LUI8" s="27"/>
      <c r="LUJ8" s="27"/>
      <c r="LUK8" s="27"/>
      <c r="LUL8" s="27"/>
      <c r="LUM8" s="27"/>
      <c r="LUN8" s="27"/>
      <c r="LUO8" s="27"/>
      <c r="LUP8" s="27"/>
      <c r="LUQ8" s="27"/>
      <c r="LUR8" s="27"/>
      <c r="LUS8" s="27"/>
      <c r="LUT8" s="27"/>
      <c r="LUU8" s="27"/>
      <c r="LUV8" s="27"/>
      <c r="LUW8" s="27"/>
      <c r="LUX8" s="27"/>
      <c r="LUY8" s="27"/>
      <c r="LUZ8" s="27"/>
      <c r="LVA8" s="27"/>
      <c r="LVB8" s="27"/>
      <c r="LVC8" s="27"/>
      <c r="LVD8" s="27"/>
      <c r="LVE8" s="27"/>
      <c r="LVF8" s="27"/>
      <c r="LVG8" s="27"/>
      <c r="LVH8" s="27"/>
      <c r="LVI8" s="27"/>
      <c r="LVJ8" s="27"/>
      <c r="LVK8" s="27"/>
      <c r="LVL8" s="27"/>
      <c r="LVM8" s="27"/>
      <c r="LVN8" s="27"/>
      <c r="LVO8" s="27"/>
      <c r="LVP8" s="27"/>
      <c r="LVQ8" s="27"/>
      <c r="LVR8" s="27"/>
      <c r="LVS8" s="27"/>
      <c r="LVT8" s="27"/>
      <c r="LVU8" s="27"/>
      <c r="LVV8" s="27"/>
      <c r="LVW8" s="27"/>
      <c r="LVX8" s="27"/>
      <c r="LVY8" s="27"/>
      <c r="LVZ8" s="27"/>
      <c r="LWA8" s="27"/>
      <c r="LWB8" s="27"/>
      <c r="LWC8" s="27"/>
      <c r="LWD8" s="27"/>
      <c r="LWE8" s="27"/>
      <c r="LWF8" s="27"/>
      <c r="LWG8" s="27"/>
      <c r="LWH8" s="27"/>
      <c r="LWI8" s="27"/>
      <c r="LWJ8" s="27"/>
      <c r="LWK8" s="27"/>
      <c r="LWL8" s="27"/>
      <c r="LWM8" s="27"/>
      <c r="LWN8" s="27"/>
      <c r="LWO8" s="27"/>
      <c r="LWP8" s="27"/>
      <c r="LWQ8" s="27"/>
      <c r="LWR8" s="27"/>
      <c r="LWS8" s="27"/>
      <c r="LWT8" s="27"/>
      <c r="LWU8" s="27"/>
      <c r="LWV8" s="27"/>
      <c r="LWW8" s="27"/>
      <c r="LWX8" s="27"/>
      <c r="LWY8" s="27"/>
      <c r="LWZ8" s="27"/>
      <c r="LXA8" s="27"/>
      <c r="LXB8" s="27"/>
      <c r="LXC8" s="27"/>
      <c r="LXD8" s="27"/>
      <c r="LXE8" s="27"/>
      <c r="LXF8" s="27"/>
      <c r="LXG8" s="27"/>
      <c r="LXH8" s="27"/>
      <c r="LXI8" s="27"/>
      <c r="LXJ8" s="27"/>
      <c r="LXK8" s="27"/>
      <c r="LXL8" s="27"/>
      <c r="LXM8" s="27"/>
      <c r="LXN8" s="27"/>
      <c r="LXO8" s="27"/>
      <c r="LXP8" s="27"/>
      <c r="LXQ8" s="27"/>
      <c r="LXR8" s="27"/>
      <c r="LXS8" s="27"/>
      <c r="LXT8" s="27"/>
      <c r="LXU8" s="27"/>
      <c r="LXV8" s="27"/>
      <c r="LXW8" s="27"/>
      <c r="LXX8" s="27"/>
      <c r="LXY8" s="27"/>
      <c r="LXZ8" s="27"/>
      <c r="LYA8" s="27"/>
      <c r="LYB8" s="27"/>
      <c r="LYC8" s="27"/>
      <c r="LYD8" s="27"/>
      <c r="LYE8" s="27"/>
      <c r="LYF8" s="27"/>
      <c r="LYG8" s="27"/>
      <c r="LYH8" s="27"/>
      <c r="LYI8" s="27"/>
      <c r="LYJ8" s="27"/>
      <c r="LYK8" s="27"/>
      <c r="LYL8" s="27"/>
      <c r="LYM8" s="27"/>
      <c r="LYN8" s="27"/>
      <c r="LYO8" s="27"/>
      <c r="LYP8" s="27"/>
      <c r="LYQ8" s="27"/>
      <c r="LYR8" s="27"/>
      <c r="LYS8" s="27"/>
      <c r="LYT8" s="27"/>
      <c r="LYU8" s="27"/>
      <c r="LYV8" s="27"/>
      <c r="LYW8" s="27"/>
      <c r="LYX8" s="27"/>
      <c r="LYY8" s="27"/>
      <c r="LYZ8" s="27"/>
      <c r="LZA8" s="27"/>
      <c r="LZB8" s="27"/>
      <c r="LZC8" s="27"/>
      <c r="LZD8" s="27"/>
      <c r="LZE8" s="27"/>
      <c r="LZF8" s="27"/>
      <c r="LZG8" s="27"/>
      <c r="LZH8" s="27"/>
      <c r="LZI8" s="27"/>
      <c r="LZJ8" s="27"/>
      <c r="LZK8" s="27"/>
      <c r="LZL8" s="27"/>
      <c r="LZM8" s="27"/>
      <c r="LZN8" s="27"/>
      <c r="LZO8" s="27"/>
      <c r="LZP8" s="27"/>
      <c r="LZQ8" s="27"/>
      <c r="LZR8" s="27"/>
      <c r="LZS8" s="27"/>
      <c r="LZT8" s="27"/>
      <c r="LZU8" s="27"/>
      <c r="LZV8" s="27"/>
      <c r="LZW8" s="27"/>
      <c r="LZX8" s="27"/>
      <c r="LZY8" s="27"/>
      <c r="LZZ8" s="27"/>
      <c r="MAA8" s="27"/>
      <c r="MAB8" s="27"/>
      <c r="MAC8" s="27"/>
      <c r="MAD8" s="27"/>
      <c r="MAE8" s="27"/>
      <c r="MAF8" s="27"/>
      <c r="MAG8" s="27"/>
      <c r="MAH8" s="27"/>
      <c r="MAI8" s="27"/>
      <c r="MAJ8" s="27"/>
      <c r="MAK8" s="27"/>
      <c r="MAL8" s="27"/>
      <c r="MAM8" s="27"/>
      <c r="MAN8" s="27"/>
      <c r="MAO8" s="27"/>
      <c r="MAP8" s="27"/>
      <c r="MAQ8" s="27"/>
      <c r="MAR8" s="27"/>
      <c r="MAS8" s="27"/>
      <c r="MAT8" s="27"/>
      <c r="MAU8" s="27"/>
      <c r="MAV8" s="27"/>
      <c r="MAW8" s="27"/>
      <c r="MAX8" s="27"/>
      <c r="MAY8" s="27"/>
      <c r="MAZ8" s="27"/>
      <c r="MBA8" s="27"/>
      <c r="MBB8" s="27"/>
      <c r="MBC8" s="27"/>
      <c r="MBD8" s="27"/>
      <c r="MBE8" s="27"/>
      <c r="MBF8" s="27"/>
      <c r="MBG8" s="27"/>
      <c r="MBH8" s="27"/>
      <c r="MBI8" s="27"/>
      <c r="MBJ8" s="27"/>
      <c r="MBK8" s="27"/>
      <c r="MBL8" s="27"/>
      <c r="MBM8" s="27"/>
      <c r="MBN8" s="27"/>
      <c r="MBO8" s="27"/>
      <c r="MBP8" s="27"/>
      <c r="MBQ8" s="27"/>
      <c r="MBR8" s="27"/>
      <c r="MBS8" s="27"/>
      <c r="MBT8" s="27"/>
      <c r="MBU8" s="27"/>
      <c r="MBV8" s="27"/>
      <c r="MBW8" s="27"/>
      <c r="MBX8" s="27"/>
      <c r="MBY8" s="27"/>
      <c r="MBZ8" s="27"/>
      <c r="MCA8" s="27"/>
      <c r="MCB8" s="27"/>
      <c r="MCC8" s="27"/>
      <c r="MCD8" s="27"/>
      <c r="MCE8" s="27"/>
      <c r="MCF8" s="27"/>
      <c r="MCG8" s="27"/>
      <c r="MCH8" s="27"/>
      <c r="MCI8" s="27"/>
      <c r="MCJ8" s="27"/>
      <c r="MCK8" s="27"/>
      <c r="MCL8" s="27"/>
      <c r="MCM8" s="27"/>
      <c r="MCN8" s="27"/>
      <c r="MCO8" s="27"/>
      <c r="MCP8" s="27"/>
      <c r="MCQ8" s="27"/>
      <c r="MCR8" s="27"/>
      <c r="MCS8" s="27"/>
      <c r="MCT8" s="27"/>
      <c r="MCU8" s="27"/>
      <c r="MCV8" s="27"/>
      <c r="MCW8" s="27"/>
      <c r="MCX8" s="27"/>
      <c r="MCY8" s="27"/>
      <c r="MCZ8" s="27"/>
      <c r="MDA8" s="27"/>
      <c r="MDB8" s="27"/>
      <c r="MDC8" s="27"/>
      <c r="MDD8" s="27"/>
      <c r="MDE8" s="27"/>
      <c r="MDF8" s="27"/>
      <c r="MDG8" s="27"/>
      <c r="MDH8" s="27"/>
      <c r="MDI8" s="27"/>
      <c r="MDJ8" s="27"/>
      <c r="MDK8" s="27"/>
      <c r="MDL8" s="27"/>
      <c r="MDM8" s="27"/>
      <c r="MDN8" s="27"/>
      <c r="MDO8" s="27"/>
      <c r="MDP8" s="27"/>
      <c r="MDQ8" s="27"/>
      <c r="MDR8" s="27"/>
      <c r="MDS8" s="27"/>
      <c r="MDT8" s="27"/>
      <c r="MDU8" s="27"/>
      <c r="MDV8" s="27"/>
      <c r="MDW8" s="27"/>
      <c r="MDX8" s="27"/>
      <c r="MDY8" s="27"/>
      <c r="MDZ8" s="27"/>
      <c r="MEA8" s="27"/>
      <c r="MEB8" s="27"/>
      <c r="MEC8" s="27"/>
      <c r="MED8" s="27"/>
      <c r="MEE8" s="27"/>
      <c r="MEF8" s="27"/>
      <c r="MEG8" s="27"/>
      <c r="MEH8" s="27"/>
      <c r="MEI8" s="27"/>
      <c r="MEJ8" s="27"/>
      <c r="MEK8" s="27"/>
      <c r="MEL8" s="27"/>
      <c r="MEM8" s="27"/>
      <c r="MEN8" s="27"/>
      <c r="MEO8" s="27"/>
      <c r="MEP8" s="27"/>
      <c r="MEQ8" s="27"/>
      <c r="MER8" s="27"/>
      <c r="MES8" s="27"/>
      <c r="MET8" s="27"/>
      <c r="MEU8" s="27"/>
      <c r="MEV8" s="27"/>
      <c r="MEW8" s="27"/>
      <c r="MEX8" s="27"/>
      <c r="MEY8" s="27"/>
      <c r="MEZ8" s="27"/>
      <c r="MFA8" s="27"/>
      <c r="MFB8" s="27"/>
      <c r="MFC8" s="27"/>
      <c r="MFD8" s="27"/>
      <c r="MFE8" s="27"/>
      <c r="MFF8" s="27"/>
      <c r="MFG8" s="27"/>
      <c r="MFH8" s="27"/>
      <c r="MFI8" s="27"/>
      <c r="MFJ8" s="27"/>
      <c r="MFK8" s="27"/>
      <c r="MFL8" s="27"/>
      <c r="MFM8" s="27"/>
      <c r="MFN8" s="27"/>
      <c r="MFO8" s="27"/>
      <c r="MFP8" s="27"/>
      <c r="MFQ8" s="27"/>
      <c r="MFR8" s="27"/>
      <c r="MFS8" s="27"/>
      <c r="MFT8" s="27"/>
      <c r="MFU8" s="27"/>
      <c r="MFV8" s="27"/>
      <c r="MFW8" s="27"/>
      <c r="MFX8" s="27"/>
      <c r="MFY8" s="27"/>
      <c r="MFZ8" s="27"/>
      <c r="MGA8" s="27"/>
      <c r="MGB8" s="27"/>
      <c r="MGC8" s="27"/>
      <c r="MGD8" s="27"/>
      <c r="MGE8" s="27"/>
      <c r="MGF8" s="27"/>
      <c r="MGG8" s="27"/>
      <c r="MGH8" s="27"/>
      <c r="MGI8" s="27"/>
      <c r="MGJ8" s="27"/>
      <c r="MGK8" s="27"/>
      <c r="MGL8" s="27"/>
      <c r="MGM8" s="27"/>
      <c r="MGN8" s="27"/>
      <c r="MGO8" s="27"/>
      <c r="MGP8" s="27"/>
      <c r="MGQ8" s="27"/>
      <c r="MGR8" s="27"/>
      <c r="MGS8" s="27"/>
      <c r="MGT8" s="27"/>
      <c r="MGU8" s="27"/>
      <c r="MGV8" s="27"/>
      <c r="MGW8" s="27"/>
      <c r="MGX8" s="27"/>
      <c r="MGY8" s="27"/>
      <c r="MGZ8" s="27"/>
      <c r="MHA8" s="27"/>
      <c r="MHB8" s="27"/>
      <c r="MHC8" s="27"/>
      <c r="MHD8" s="27"/>
      <c r="MHE8" s="27"/>
      <c r="MHF8" s="27"/>
      <c r="MHG8" s="27"/>
      <c r="MHH8" s="27"/>
      <c r="MHI8" s="27"/>
      <c r="MHJ8" s="27"/>
      <c r="MHK8" s="27"/>
      <c r="MHL8" s="27"/>
      <c r="MHM8" s="27"/>
      <c r="MHN8" s="27"/>
      <c r="MHO8" s="27"/>
      <c r="MHP8" s="27"/>
      <c r="MHQ8" s="27"/>
      <c r="MHR8" s="27"/>
      <c r="MHS8" s="27"/>
      <c r="MHT8" s="27"/>
      <c r="MHU8" s="27"/>
      <c r="MHV8" s="27"/>
      <c r="MHW8" s="27"/>
      <c r="MHX8" s="27"/>
      <c r="MHY8" s="27"/>
      <c r="MHZ8" s="27"/>
      <c r="MIA8" s="27"/>
      <c r="MIB8" s="27"/>
      <c r="MIC8" s="27"/>
      <c r="MID8" s="27"/>
      <c r="MIE8" s="27"/>
      <c r="MIF8" s="27"/>
      <c r="MIG8" s="27"/>
      <c r="MIH8" s="27"/>
      <c r="MII8" s="27"/>
      <c r="MIJ8" s="27"/>
      <c r="MIK8" s="27"/>
      <c r="MIL8" s="27"/>
      <c r="MIM8" s="27"/>
      <c r="MIN8" s="27"/>
      <c r="MIO8" s="27"/>
      <c r="MIP8" s="27"/>
      <c r="MIQ8" s="27"/>
      <c r="MIR8" s="27"/>
      <c r="MIS8" s="27"/>
      <c r="MIT8" s="27"/>
      <c r="MIU8" s="27"/>
      <c r="MIV8" s="27"/>
      <c r="MIW8" s="27"/>
      <c r="MIX8" s="27"/>
      <c r="MIY8" s="27"/>
      <c r="MIZ8" s="27"/>
      <c r="MJA8" s="27"/>
      <c r="MJB8" s="27"/>
      <c r="MJC8" s="27"/>
      <c r="MJD8" s="27"/>
      <c r="MJE8" s="27"/>
      <c r="MJF8" s="27"/>
      <c r="MJG8" s="27"/>
      <c r="MJH8" s="27"/>
      <c r="MJI8" s="27"/>
      <c r="MJJ8" s="27"/>
      <c r="MJK8" s="27"/>
      <c r="MJL8" s="27"/>
      <c r="MJM8" s="27"/>
      <c r="MJN8" s="27"/>
      <c r="MJO8" s="27"/>
      <c r="MJP8" s="27"/>
      <c r="MJQ8" s="27"/>
      <c r="MJR8" s="27"/>
      <c r="MJS8" s="27"/>
      <c r="MJT8" s="27"/>
      <c r="MJU8" s="27"/>
      <c r="MJV8" s="27"/>
      <c r="MJW8" s="27"/>
      <c r="MJX8" s="27"/>
      <c r="MJY8" s="27"/>
      <c r="MJZ8" s="27"/>
      <c r="MKA8" s="27"/>
      <c r="MKB8" s="27"/>
      <c r="MKC8" s="27"/>
      <c r="MKD8" s="27"/>
      <c r="MKE8" s="27"/>
      <c r="MKF8" s="27"/>
      <c r="MKG8" s="27"/>
      <c r="MKH8" s="27"/>
      <c r="MKI8" s="27"/>
      <c r="MKJ8" s="27"/>
      <c r="MKK8" s="27"/>
      <c r="MKL8" s="27"/>
      <c r="MKM8" s="27"/>
      <c r="MKN8" s="27"/>
      <c r="MKO8" s="27"/>
      <c r="MKP8" s="27"/>
      <c r="MKQ8" s="27"/>
      <c r="MKR8" s="27"/>
      <c r="MKS8" s="27"/>
      <c r="MKT8" s="27"/>
      <c r="MKU8" s="27"/>
      <c r="MKV8" s="27"/>
      <c r="MKW8" s="27"/>
      <c r="MKX8" s="27"/>
      <c r="MKY8" s="27"/>
      <c r="MKZ8" s="27"/>
      <c r="MLA8" s="27"/>
      <c r="MLB8" s="27"/>
      <c r="MLC8" s="27"/>
      <c r="MLD8" s="27"/>
      <c r="MLE8" s="27"/>
      <c r="MLF8" s="27"/>
      <c r="MLG8" s="27"/>
      <c r="MLH8" s="27"/>
      <c r="MLI8" s="27"/>
      <c r="MLJ8" s="27"/>
      <c r="MLK8" s="27"/>
      <c r="MLL8" s="27"/>
      <c r="MLM8" s="27"/>
      <c r="MLN8" s="27"/>
      <c r="MLO8" s="27"/>
      <c r="MLP8" s="27"/>
      <c r="MLQ8" s="27"/>
      <c r="MLR8" s="27"/>
      <c r="MLS8" s="27"/>
      <c r="MLT8" s="27"/>
      <c r="MLU8" s="27"/>
      <c r="MLV8" s="27"/>
      <c r="MLW8" s="27"/>
      <c r="MLX8" s="27"/>
      <c r="MLY8" s="27"/>
      <c r="MLZ8" s="27"/>
      <c r="MMA8" s="27"/>
      <c r="MMB8" s="27"/>
      <c r="MMC8" s="27"/>
      <c r="MMD8" s="27"/>
      <c r="MME8" s="27"/>
      <c r="MMF8" s="27"/>
      <c r="MMG8" s="27"/>
      <c r="MMH8" s="27"/>
      <c r="MMI8" s="27"/>
      <c r="MMJ8" s="27"/>
      <c r="MMK8" s="27"/>
      <c r="MML8" s="27"/>
      <c r="MMM8" s="27"/>
      <c r="MMN8" s="27"/>
      <c r="MMO8" s="27"/>
      <c r="MMP8" s="27"/>
      <c r="MMQ8" s="27"/>
      <c r="MMR8" s="27"/>
      <c r="MMS8" s="27"/>
      <c r="MMT8" s="27"/>
      <c r="MMU8" s="27"/>
      <c r="MMV8" s="27"/>
      <c r="MMW8" s="27"/>
      <c r="MMX8" s="27"/>
      <c r="MMY8" s="27"/>
      <c r="MMZ8" s="27"/>
      <c r="MNA8" s="27"/>
      <c r="MNB8" s="27"/>
      <c r="MNC8" s="27"/>
      <c r="MND8" s="27"/>
      <c r="MNE8" s="27"/>
      <c r="MNF8" s="27"/>
      <c r="MNG8" s="27"/>
      <c r="MNH8" s="27"/>
      <c r="MNI8" s="27"/>
      <c r="MNJ8" s="27"/>
      <c r="MNK8" s="27"/>
      <c r="MNL8" s="27"/>
      <c r="MNM8" s="27"/>
      <c r="MNN8" s="27"/>
      <c r="MNO8" s="27"/>
      <c r="MNP8" s="27"/>
      <c r="MNQ8" s="27"/>
      <c r="MNR8" s="27"/>
      <c r="MNS8" s="27"/>
      <c r="MNT8" s="27"/>
      <c r="MNU8" s="27"/>
      <c r="MNV8" s="27"/>
      <c r="MNW8" s="27"/>
      <c r="MNX8" s="27"/>
      <c r="MNY8" s="27"/>
      <c r="MNZ8" s="27"/>
      <c r="MOA8" s="27"/>
      <c r="MOB8" s="27"/>
      <c r="MOC8" s="27"/>
      <c r="MOD8" s="27"/>
      <c r="MOE8" s="27"/>
      <c r="MOF8" s="27"/>
      <c r="MOG8" s="27"/>
      <c r="MOH8" s="27"/>
      <c r="MOI8" s="27"/>
      <c r="MOJ8" s="27"/>
      <c r="MOK8" s="27"/>
      <c r="MOL8" s="27"/>
      <c r="MOM8" s="27"/>
      <c r="MON8" s="27"/>
      <c r="MOO8" s="27"/>
      <c r="MOP8" s="27"/>
      <c r="MOQ8" s="27"/>
      <c r="MOR8" s="27"/>
      <c r="MOS8" s="27"/>
      <c r="MOT8" s="27"/>
      <c r="MOU8" s="27"/>
      <c r="MOV8" s="27"/>
      <c r="MOW8" s="27"/>
      <c r="MOX8" s="27"/>
      <c r="MOY8" s="27"/>
      <c r="MOZ8" s="27"/>
      <c r="MPA8" s="27"/>
      <c r="MPB8" s="27"/>
      <c r="MPC8" s="27"/>
      <c r="MPD8" s="27"/>
      <c r="MPE8" s="27"/>
      <c r="MPF8" s="27"/>
      <c r="MPG8" s="27"/>
      <c r="MPH8" s="27"/>
      <c r="MPI8" s="27"/>
      <c r="MPJ8" s="27"/>
      <c r="MPK8" s="27"/>
      <c r="MPL8" s="27"/>
      <c r="MPM8" s="27"/>
      <c r="MPN8" s="27"/>
      <c r="MPO8" s="27"/>
      <c r="MPP8" s="27"/>
      <c r="MPQ8" s="27"/>
      <c r="MPR8" s="27"/>
      <c r="MPS8" s="27"/>
      <c r="MPT8" s="27"/>
      <c r="MPU8" s="27"/>
      <c r="MPV8" s="27"/>
      <c r="MPW8" s="27"/>
      <c r="MPX8" s="27"/>
      <c r="MPY8" s="27"/>
      <c r="MPZ8" s="27"/>
      <c r="MQA8" s="27"/>
      <c r="MQB8" s="27"/>
      <c r="MQC8" s="27"/>
      <c r="MQD8" s="27"/>
      <c r="MQE8" s="27"/>
      <c r="MQF8" s="27"/>
      <c r="MQG8" s="27"/>
      <c r="MQH8" s="27"/>
      <c r="MQI8" s="27"/>
      <c r="MQJ8" s="27"/>
      <c r="MQK8" s="27"/>
      <c r="MQL8" s="27"/>
      <c r="MQM8" s="27"/>
      <c r="MQN8" s="27"/>
      <c r="MQO8" s="27"/>
      <c r="MQP8" s="27"/>
      <c r="MQQ8" s="27"/>
      <c r="MQR8" s="27"/>
      <c r="MQS8" s="27"/>
      <c r="MQT8" s="27"/>
      <c r="MQU8" s="27"/>
      <c r="MQV8" s="27"/>
      <c r="MQW8" s="27"/>
      <c r="MQX8" s="27"/>
      <c r="MQY8" s="27"/>
      <c r="MQZ8" s="27"/>
      <c r="MRA8" s="27"/>
      <c r="MRB8" s="27"/>
      <c r="MRC8" s="27"/>
      <c r="MRD8" s="27"/>
      <c r="MRE8" s="27"/>
      <c r="MRF8" s="27"/>
      <c r="MRG8" s="27"/>
      <c r="MRH8" s="27"/>
      <c r="MRI8" s="27"/>
      <c r="MRJ8" s="27"/>
      <c r="MRK8" s="27"/>
      <c r="MRL8" s="27"/>
      <c r="MRM8" s="27"/>
      <c r="MRN8" s="27"/>
      <c r="MRO8" s="27"/>
      <c r="MRP8" s="27"/>
      <c r="MRQ8" s="27"/>
      <c r="MRR8" s="27"/>
      <c r="MRS8" s="27"/>
      <c r="MRT8" s="27"/>
      <c r="MRU8" s="27"/>
      <c r="MRV8" s="27"/>
      <c r="MRW8" s="27"/>
      <c r="MRX8" s="27"/>
      <c r="MRY8" s="27"/>
      <c r="MRZ8" s="27"/>
      <c r="MSA8" s="27"/>
      <c r="MSB8" s="27"/>
      <c r="MSC8" s="27"/>
      <c r="MSD8" s="27"/>
      <c r="MSE8" s="27"/>
      <c r="MSF8" s="27"/>
      <c r="MSG8" s="27"/>
      <c r="MSH8" s="27"/>
      <c r="MSI8" s="27"/>
      <c r="MSJ8" s="27"/>
      <c r="MSK8" s="27"/>
      <c r="MSL8" s="27"/>
      <c r="MSM8" s="27"/>
      <c r="MSN8" s="27"/>
      <c r="MSO8" s="27"/>
      <c r="MSP8" s="27"/>
      <c r="MSQ8" s="27"/>
      <c r="MSR8" s="27"/>
      <c r="MSS8" s="27"/>
      <c r="MST8" s="27"/>
      <c r="MSU8" s="27"/>
      <c r="MSV8" s="27"/>
      <c r="MSW8" s="27"/>
      <c r="MSX8" s="27"/>
      <c r="MSY8" s="27"/>
      <c r="MSZ8" s="27"/>
      <c r="MTA8" s="27"/>
      <c r="MTB8" s="27"/>
      <c r="MTC8" s="27"/>
      <c r="MTD8" s="27"/>
      <c r="MTE8" s="27"/>
      <c r="MTF8" s="27"/>
      <c r="MTG8" s="27"/>
      <c r="MTH8" s="27"/>
      <c r="MTI8" s="27"/>
      <c r="MTJ8" s="27"/>
      <c r="MTK8" s="27"/>
      <c r="MTL8" s="27"/>
      <c r="MTM8" s="27"/>
      <c r="MTN8" s="27"/>
      <c r="MTO8" s="27"/>
      <c r="MTP8" s="27"/>
      <c r="MTQ8" s="27"/>
      <c r="MTR8" s="27"/>
      <c r="MTS8" s="27"/>
      <c r="MTT8" s="27"/>
      <c r="MTU8" s="27"/>
      <c r="MTV8" s="27"/>
      <c r="MTW8" s="27"/>
      <c r="MTX8" s="27"/>
      <c r="MTY8" s="27"/>
      <c r="MTZ8" s="27"/>
      <c r="MUA8" s="27"/>
      <c r="MUB8" s="27"/>
      <c r="MUC8" s="27"/>
      <c r="MUD8" s="27"/>
      <c r="MUE8" s="27"/>
      <c r="MUF8" s="27"/>
      <c r="MUG8" s="27"/>
      <c r="MUH8" s="27"/>
      <c r="MUI8" s="27"/>
      <c r="MUJ8" s="27"/>
      <c r="MUK8" s="27"/>
      <c r="MUL8" s="27"/>
      <c r="MUM8" s="27"/>
      <c r="MUN8" s="27"/>
      <c r="MUO8" s="27"/>
      <c r="MUP8" s="27"/>
      <c r="MUQ8" s="27"/>
      <c r="MUR8" s="27"/>
      <c r="MUS8" s="27"/>
      <c r="MUT8" s="27"/>
      <c r="MUU8" s="27"/>
      <c r="MUV8" s="27"/>
      <c r="MUW8" s="27"/>
      <c r="MUX8" s="27"/>
      <c r="MUY8" s="27"/>
      <c r="MUZ8" s="27"/>
      <c r="MVA8" s="27"/>
      <c r="MVB8" s="27"/>
      <c r="MVC8" s="27"/>
      <c r="MVD8" s="27"/>
      <c r="MVE8" s="27"/>
      <c r="MVF8" s="27"/>
      <c r="MVG8" s="27"/>
      <c r="MVH8" s="27"/>
      <c r="MVI8" s="27"/>
      <c r="MVJ8" s="27"/>
      <c r="MVK8" s="27"/>
      <c r="MVL8" s="27"/>
      <c r="MVM8" s="27"/>
      <c r="MVN8" s="27"/>
      <c r="MVO8" s="27"/>
      <c r="MVP8" s="27"/>
      <c r="MVQ8" s="27"/>
      <c r="MVR8" s="27"/>
      <c r="MVS8" s="27"/>
      <c r="MVT8" s="27"/>
      <c r="MVU8" s="27"/>
      <c r="MVV8" s="27"/>
      <c r="MVW8" s="27"/>
      <c r="MVX8" s="27"/>
      <c r="MVY8" s="27"/>
      <c r="MVZ8" s="27"/>
      <c r="MWA8" s="27"/>
      <c r="MWB8" s="27"/>
      <c r="MWC8" s="27"/>
      <c r="MWD8" s="27"/>
      <c r="MWE8" s="27"/>
      <c r="MWF8" s="27"/>
      <c r="MWG8" s="27"/>
      <c r="MWH8" s="27"/>
      <c r="MWI8" s="27"/>
      <c r="MWJ8" s="27"/>
      <c r="MWK8" s="27"/>
      <c r="MWL8" s="27"/>
      <c r="MWM8" s="27"/>
      <c r="MWN8" s="27"/>
      <c r="MWO8" s="27"/>
      <c r="MWP8" s="27"/>
      <c r="MWQ8" s="27"/>
      <c r="MWR8" s="27"/>
      <c r="MWS8" s="27"/>
      <c r="MWT8" s="27"/>
      <c r="MWU8" s="27"/>
      <c r="MWV8" s="27"/>
      <c r="MWW8" s="27"/>
      <c r="MWX8" s="27"/>
      <c r="MWY8" s="27"/>
      <c r="MWZ8" s="27"/>
      <c r="MXA8" s="27"/>
      <c r="MXB8" s="27"/>
      <c r="MXC8" s="27"/>
      <c r="MXD8" s="27"/>
      <c r="MXE8" s="27"/>
      <c r="MXF8" s="27"/>
      <c r="MXG8" s="27"/>
      <c r="MXH8" s="27"/>
      <c r="MXI8" s="27"/>
      <c r="MXJ8" s="27"/>
      <c r="MXK8" s="27"/>
      <c r="MXL8" s="27"/>
      <c r="MXM8" s="27"/>
      <c r="MXN8" s="27"/>
      <c r="MXO8" s="27"/>
      <c r="MXP8" s="27"/>
      <c r="MXQ8" s="27"/>
      <c r="MXR8" s="27"/>
      <c r="MXS8" s="27"/>
      <c r="MXT8" s="27"/>
      <c r="MXU8" s="27"/>
      <c r="MXV8" s="27"/>
      <c r="MXW8" s="27"/>
      <c r="MXX8" s="27"/>
      <c r="MXY8" s="27"/>
      <c r="MXZ8" s="27"/>
      <c r="MYA8" s="27"/>
      <c r="MYB8" s="27"/>
      <c r="MYC8" s="27"/>
      <c r="MYD8" s="27"/>
      <c r="MYE8" s="27"/>
      <c r="MYF8" s="27"/>
      <c r="MYG8" s="27"/>
      <c r="MYH8" s="27"/>
      <c r="MYI8" s="27"/>
      <c r="MYJ8" s="27"/>
      <c r="MYK8" s="27"/>
      <c r="MYL8" s="27"/>
      <c r="MYM8" s="27"/>
      <c r="MYN8" s="27"/>
      <c r="MYO8" s="27"/>
      <c r="MYP8" s="27"/>
      <c r="MYQ8" s="27"/>
      <c r="MYR8" s="27"/>
      <c r="MYS8" s="27"/>
      <c r="MYT8" s="27"/>
      <c r="MYU8" s="27"/>
      <c r="MYV8" s="27"/>
      <c r="MYW8" s="27"/>
      <c r="MYX8" s="27"/>
      <c r="MYY8" s="27"/>
      <c r="MYZ8" s="27"/>
      <c r="MZA8" s="27"/>
      <c r="MZB8" s="27"/>
      <c r="MZC8" s="27"/>
      <c r="MZD8" s="27"/>
      <c r="MZE8" s="27"/>
      <c r="MZF8" s="27"/>
      <c r="MZG8" s="27"/>
      <c r="MZH8" s="27"/>
      <c r="MZI8" s="27"/>
      <c r="MZJ8" s="27"/>
      <c r="MZK8" s="27"/>
      <c r="MZL8" s="27"/>
      <c r="MZM8" s="27"/>
      <c r="MZN8" s="27"/>
      <c r="MZO8" s="27"/>
      <c r="MZP8" s="27"/>
      <c r="MZQ8" s="27"/>
      <c r="MZR8" s="27"/>
      <c r="MZS8" s="27"/>
      <c r="MZT8" s="27"/>
      <c r="MZU8" s="27"/>
      <c r="MZV8" s="27"/>
      <c r="MZW8" s="27"/>
      <c r="MZX8" s="27"/>
      <c r="MZY8" s="27"/>
      <c r="MZZ8" s="27"/>
      <c r="NAA8" s="27"/>
      <c r="NAB8" s="27"/>
      <c r="NAC8" s="27"/>
      <c r="NAD8" s="27"/>
      <c r="NAE8" s="27"/>
      <c r="NAF8" s="27"/>
      <c r="NAG8" s="27"/>
      <c r="NAH8" s="27"/>
      <c r="NAI8" s="27"/>
      <c r="NAJ8" s="27"/>
      <c r="NAK8" s="27"/>
      <c r="NAL8" s="27"/>
      <c r="NAM8" s="27"/>
      <c r="NAN8" s="27"/>
      <c r="NAO8" s="27"/>
      <c r="NAP8" s="27"/>
      <c r="NAQ8" s="27"/>
      <c r="NAR8" s="27"/>
      <c r="NAS8" s="27"/>
      <c r="NAT8" s="27"/>
      <c r="NAU8" s="27"/>
      <c r="NAV8" s="27"/>
      <c r="NAW8" s="27"/>
      <c r="NAX8" s="27"/>
      <c r="NAY8" s="27"/>
      <c r="NAZ8" s="27"/>
      <c r="NBA8" s="27"/>
      <c r="NBB8" s="27"/>
      <c r="NBC8" s="27"/>
      <c r="NBD8" s="27"/>
      <c r="NBE8" s="27"/>
      <c r="NBF8" s="27"/>
      <c r="NBG8" s="27"/>
      <c r="NBH8" s="27"/>
      <c r="NBI8" s="27"/>
      <c r="NBJ8" s="27"/>
      <c r="NBK8" s="27"/>
      <c r="NBL8" s="27"/>
      <c r="NBM8" s="27"/>
      <c r="NBN8" s="27"/>
      <c r="NBO8" s="27"/>
      <c r="NBP8" s="27"/>
      <c r="NBQ8" s="27"/>
      <c r="NBR8" s="27"/>
      <c r="NBS8" s="27"/>
      <c r="NBT8" s="27"/>
      <c r="NBU8" s="27"/>
      <c r="NBV8" s="27"/>
      <c r="NBW8" s="27"/>
      <c r="NBX8" s="27"/>
      <c r="NBY8" s="27"/>
      <c r="NBZ8" s="27"/>
      <c r="NCA8" s="27"/>
      <c r="NCB8" s="27"/>
      <c r="NCC8" s="27"/>
      <c r="NCD8" s="27"/>
      <c r="NCE8" s="27"/>
      <c r="NCF8" s="27"/>
      <c r="NCG8" s="27"/>
      <c r="NCH8" s="27"/>
      <c r="NCI8" s="27"/>
      <c r="NCJ8" s="27"/>
      <c r="NCK8" s="27"/>
      <c r="NCL8" s="27"/>
      <c r="NCM8" s="27"/>
      <c r="NCN8" s="27"/>
      <c r="NCO8" s="27"/>
      <c r="NCP8" s="27"/>
      <c r="NCQ8" s="27"/>
      <c r="NCR8" s="27"/>
      <c r="NCS8" s="27"/>
      <c r="NCT8" s="27"/>
      <c r="NCU8" s="27"/>
      <c r="NCV8" s="27"/>
      <c r="NCW8" s="27"/>
      <c r="NCX8" s="27"/>
      <c r="NCY8" s="27"/>
      <c r="NCZ8" s="27"/>
      <c r="NDA8" s="27"/>
      <c r="NDB8" s="27"/>
      <c r="NDC8" s="27"/>
      <c r="NDD8" s="27"/>
      <c r="NDE8" s="27"/>
      <c r="NDF8" s="27"/>
      <c r="NDG8" s="27"/>
      <c r="NDH8" s="27"/>
      <c r="NDI8" s="27"/>
      <c r="NDJ8" s="27"/>
      <c r="NDK8" s="27"/>
      <c r="NDL8" s="27"/>
      <c r="NDM8" s="27"/>
      <c r="NDN8" s="27"/>
      <c r="NDO8" s="27"/>
      <c r="NDP8" s="27"/>
      <c r="NDQ8" s="27"/>
      <c r="NDR8" s="27"/>
      <c r="NDS8" s="27"/>
      <c r="NDT8" s="27"/>
      <c r="NDU8" s="27"/>
      <c r="NDV8" s="27"/>
      <c r="NDW8" s="27"/>
      <c r="NDX8" s="27"/>
      <c r="NDY8" s="27"/>
      <c r="NDZ8" s="27"/>
      <c r="NEA8" s="27"/>
      <c r="NEB8" s="27"/>
      <c r="NEC8" s="27"/>
      <c r="NED8" s="27"/>
      <c r="NEE8" s="27"/>
      <c r="NEF8" s="27"/>
      <c r="NEG8" s="27"/>
      <c r="NEH8" s="27"/>
      <c r="NEI8" s="27"/>
      <c r="NEJ8" s="27"/>
      <c r="NEK8" s="27"/>
      <c r="NEL8" s="27"/>
      <c r="NEM8" s="27"/>
      <c r="NEN8" s="27"/>
      <c r="NEO8" s="27"/>
      <c r="NEP8" s="27"/>
      <c r="NEQ8" s="27"/>
      <c r="NER8" s="27"/>
      <c r="NES8" s="27"/>
      <c r="NET8" s="27"/>
      <c r="NEU8" s="27"/>
      <c r="NEV8" s="27"/>
      <c r="NEW8" s="27"/>
      <c r="NEX8" s="27"/>
      <c r="NEY8" s="27"/>
      <c r="NEZ8" s="27"/>
      <c r="NFA8" s="27"/>
      <c r="NFB8" s="27"/>
      <c r="NFC8" s="27"/>
      <c r="NFD8" s="27"/>
      <c r="NFE8" s="27"/>
      <c r="NFF8" s="27"/>
      <c r="NFG8" s="27"/>
      <c r="NFH8" s="27"/>
      <c r="NFI8" s="27"/>
      <c r="NFJ8" s="27"/>
      <c r="NFK8" s="27"/>
      <c r="NFL8" s="27"/>
      <c r="NFM8" s="27"/>
      <c r="NFN8" s="27"/>
      <c r="NFO8" s="27"/>
      <c r="NFP8" s="27"/>
      <c r="NFQ8" s="27"/>
      <c r="NFR8" s="27"/>
      <c r="NFS8" s="27"/>
      <c r="NFT8" s="27"/>
      <c r="NFU8" s="27"/>
      <c r="NFV8" s="27"/>
      <c r="NFW8" s="27"/>
      <c r="NFX8" s="27"/>
      <c r="NFY8" s="27"/>
      <c r="NFZ8" s="27"/>
      <c r="NGA8" s="27"/>
      <c r="NGB8" s="27"/>
      <c r="NGC8" s="27"/>
      <c r="NGD8" s="27"/>
      <c r="NGE8" s="27"/>
      <c r="NGF8" s="27"/>
      <c r="NGG8" s="27"/>
      <c r="NGH8" s="27"/>
      <c r="NGI8" s="27"/>
      <c r="NGJ8" s="27"/>
      <c r="NGK8" s="27"/>
      <c r="NGL8" s="27"/>
      <c r="NGM8" s="27"/>
      <c r="NGN8" s="27"/>
      <c r="NGO8" s="27"/>
      <c r="NGP8" s="27"/>
      <c r="NGQ8" s="27"/>
      <c r="NGR8" s="27"/>
      <c r="NGS8" s="27"/>
      <c r="NGT8" s="27"/>
      <c r="NGU8" s="27"/>
      <c r="NGV8" s="27"/>
      <c r="NGW8" s="27"/>
      <c r="NGX8" s="27"/>
      <c r="NGY8" s="27"/>
      <c r="NGZ8" s="27"/>
      <c r="NHA8" s="27"/>
      <c r="NHB8" s="27"/>
      <c r="NHC8" s="27"/>
      <c r="NHD8" s="27"/>
      <c r="NHE8" s="27"/>
      <c r="NHF8" s="27"/>
      <c r="NHG8" s="27"/>
      <c r="NHH8" s="27"/>
      <c r="NHI8" s="27"/>
      <c r="NHJ8" s="27"/>
      <c r="NHK8" s="27"/>
      <c r="NHL8" s="27"/>
      <c r="NHM8" s="27"/>
      <c r="NHN8" s="27"/>
      <c r="NHO8" s="27"/>
      <c r="NHP8" s="27"/>
      <c r="NHQ8" s="27"/>
      <c r="NHR8" s="27"/>
      <c r="NHS8" s="27"/>
      <c r="NHT8" s="27"/>
      <c r="NHU8" s="27"/>
      <c r="NHV8" s="27"/>
      <c r="NHW8" s="27"/>
      <c r="NHX8" s="27"/>
      <c r="NHY8" s="27"/>
      <c r="NHZ8" s="27"/>
      <c r="NIA8" s="27"/>
      <c r="NIB8" s="27"/>
      <c r="NIC8" s="27"/>
      <c r="NID8" s="27"/>
      <c r="NIE8" s="27"/>
      <c r="NIF8" s="27"/>
      <c r="NIG8" s="27"/>
      <c r="NIH8" s="27"/>
      <c r="NII8" s="27"/>
      <c r="NIJ8" s="27"/>
      <c r="NIK8" s="27"/>
      <c r="NIL8" s="27"/>
      <c r="NIM8" s="27"/>
      <c r="NIN8" s="27"/>
      <c r="NIO8" s="27"/>
      <c r="NIP8" s="27"/>
      <c r="NIQ8" s="27"/>
      <c r="NIR8" s="27"/>
      <c r="NIS8" s="27"/>
      <c r="NIT8" s="27"/>
      <c r="NIU8" s="27"/>
      <c r="NIV8" s="27"/>
      <c r="NIW8" s="27"/>
      <c r="NIX8" s="27"/>
      <c r="NIY8" s="27"/>
      <c r="NIZ8" s="27"/>
      <c r="NJA8" s="27"/>
      <c r="NJB8" s="27"/>
      <c r="NJC8" s="27"/>
      <c r="NJD8" s="27"/>
      <c r="NJE8" s="27"/>
      <c r="NJF8" s="27"/>
      <c r="NJG8" s="27"/>
      <c r="NJH8" s="27"/>
      <c r="NJI8" s="27"/>
      <c r="NJJ8" s="27"/>
      <c r="NJK8" s="27"/>
      <c r="NJL8" s="27"/>
      <c r="NJM8" s="27"/>
      <c r="NJN8" s="27"/>
      <c r="NJO8" s="27"/>
      <c r="NJP8" s="27"/>
      <c r="NJQ8" s="27"/>
      <c r="NJR8" s="27"/>
      <c r="NJS8" s="27"/>
      <c r="NJT8" s="27"/>
      <c r="NJU8" s="27"/>
      <c r="NJV8" s="27"/>
      <c r="NJW8" s="27"/>
      <c r="NJX8" s="27"/>
      <c r="NJY8" s="27"/>
      <c r="NJZ8" s="27"/>
      <c r="NKA8" s="27"/>
      <c r="NKB8" s="27"/>
      <c r="NKC8" s="27"/>
      <c r="NKD8" s="27"/>
      <c r="NKE8" s="27"/>
      <c r="NKF8" s="27"/>
      <c r="NKG8" s="27"/>
      <c r="NKH8" s="27"/>
      <c r="NKI8" s="27"/>
      <c r="NKJ8" s="27"/>
      <c r="NKK8" s="27"/>
      <c r="NKL8" s="27"/>
      <c r="NKM8" s="27"/>
      <c r="NKN8" s="27"/>
      <c r="NKO8" s="27"/>
      <c r="NKP8" s="27"/>
      <c r="NKQ8" s="27"/>
      <c r="NKR8" s="27"/>
      <c r="NKS8" s="27"/>
      <c r="NKT8" s="27"/>
      <c r="NKU8" s="27"/>
      <c r="NKV8" s="27"/>
      <c r="NKW8" s="27"/>
      <c r="NKX8" s="27"/>
      <c r="NKY8" s="27"/>
      <c r="NKZ8" s="27"/>
      <c r="NLA8" s="27"/>
      <c r="NLB8" s="27"/>
      <c r="NLC8" s="27"/>
      <c r="NLD8" s="27"/>
      <c r="NLE8" s="27"/>
      <c r="NLF8" s="27"/>
      <c r="NLG8" s="27"/>
      <c r="NLH8" s="27"/>
      <c r="NLI8" s="27"/>
      <c r="NLJ8" s="27"/>
      <c r="NLK8" s="27"/>
      <c r="NLL8" s="27"/>
      <c r="NLM8" s="27"/>
      <c r="NLN8" s="27"/>
      <c r="NLO8" s="27"/>
      <c r="NLP8" s="27"/>
      <c r="NLQ8" s="27"/>
      <c r="NLR8" s="27"/>
      <c r="NLS8" s="27"/>
      <c r="NLT8" s="27"/>
      <c r="NLU8" s="27"/>
      <c r="NLV8" s="27"/>
      <c r="NLW8" s="27"/>
      <c r="NLX8" s="27"/>
      <c r="NLY8" s="27"/>
      <c r="NLZ8" s="27"/>
      <c r="NMA8" s="27"/>
      <c r="NMB8" s="27"/>
      <c r="NMC8" s="27"/>
      <c r="NMD8" s="27"/>
      <c r="NME8" s="27"/>
      <c r="NMF8" s="27"/>
      <c r="NMG8" s="27"/>
      <c r="NMH8" s="27"/>
      <c r="NMI8" s="27"/>
      <c r="NMJ8" s="27"/>
      <c r="NMK8" s="27"/>
      <c r="NML8" s="27"/>
      <c r="NMM8" s="27"/>
      <c r="NMN8" s="27"/>
      <c r="NMO8" s="27"/>
      <c r="NMP8" s="27"/>
      <c r="NMQ8" s="27"/>
      <c r="NMR8" s="27"/>
      <c r="NMS8" s="27"/>
      <c r="NMT8" s="27"/>
      <c r="NMU8" s="27"/>
      <c r="NMV8" s="27"/>
      <c r="NMW8" s="27"/>
      <c r="NMX8" s="27"/>
      <c r="NMY8" s="27"/>
      <c r="NMZ8" s="27"/>
      <c r="NNA8" s="27"/>
      <c r="NNB8" s="27"/>
      <c r="NNC8" s="27"/>
      <c r="NND8" s="27"/>
      <c r="NNE8" s="27"/>
      <c r="NNF8" s="27"/>
      <c r="NNG8" s="27"/>
      <c r="NNH8" s="27"/>
      <c r="NNI8" s="27"/>
      <c r="NNJ8" s="27"/>
      <c r="NNK8" s="27"/>
      <c r="NNL8" s="27"/>
      <c r="NNM8" s="27"/>
      <c r="NNN8" s="27"/>
      <c r="NNO8" s="27"/>
      <c r="NNP8" s="27"/>
      <c r="NNQ8" s="27"/>
      <c r="NNR8" s="27"/>
      <c r="NNS8" s="27"/>
      <c r="NNT8" s="27"/>
      <c r="NNU8" s="27"/>
      <c r="NNV8" s="27"/>
      <c r="NNW8" s="27"/>
      <c r="NNX8" s="27"/>
      <c r="NNY8" s="27"/>
      <c r="NNZ8" s="27"/>
      <c r="NOA8" s="27"/>
      <c r="NOB8" s="27"/>
      <c r="NOC8" s="27"/>
      <c r="NOD8" s="27"/>
      <c r="NOE8" s="27"/>
      <c r="NOF8" s="27"/>
      <c r="NOG8" s="27"/>
      <c r="NOH8" s="27"/>
      <c r="NOI8" s="27"/>
      <c r="NOJ8" s="27"/>
      <c r="NOK8" s="27"/>
      <c r="NOL8" s="27"/>
      <c r="NOM8" s="27"/>
      <c r="NON8" s="27"/>
      <c r="NOO8" s="27"/>
      <c r="NOP8" s="27"/>
      <c r="NOQ8" s="27"/>
      <c r="NOR8" s="27"/>
      <c r="NOS8" s="27"/>
      <c r="NOT8" s="27"/>
      <c r="NOU8" s="27"/>
      <c r="NOV8" s="27"/>
      <c r="NOW8" s="27"/>
      <c r="NOX8" s="27"/>
      <c r="NOY8" s="27"/>
      <c r="NOZ8" s="27"/>
      <c r="NPA8" s="27"/>
      <c r="NPB8" s="27"/>
      <c r="NPC8" s="27"/>
      <c r="NPD8" s="27"/>
      <c r="NPE8" s="27"/>
      <c r="NPF8" s="27"/>
      <c r="NPG8" s="27"/>
      <c r="NPH8" s="27"/>
      <c r="NPI8" s="27"/>
      <c r="NPJ8" s="27"/>
      <c r="NPK8" s="27"/>
      <c r="NPL8" s="27"/>
      <c r="NPM8" s="27"/>
      <c r="NPN8" s="27"/>
      <c r="NPO8" s="27"/>
      <c r="NPP8" s="27"/>
      <c r="NPQ8" s="27"/>
      <c r="NPR8" s="27"/>
      <c r="NPS8" s="27"/>
      <c r="NPT8" s="27"/>
      <c r="NPU8" s="27"/>
      <c r="NPV8" s="27"/>
      <c r="NPW8" s="27"/>
      <c r="NPX8" s="27"/>
      <c r="NPY8" s="27"/>
      <c r="NPZ8" s="27"/>
      <c r="NQA8" s="27"/>
      <c r="NQB8" s="27"/>
      <c r="NQC8" s="27"/>
      <c r="NQD8" s="27"/>
      <c r="NQE8" s="27"/>
      <c r="NQF8" s="27"/>
      <c r="NQG8" s="27"/>
      <c r="NQH8" s="27"/>
      <c r="NQI8" s="27"/>
      <c r="NQJ8" s="27"/>
      <c r="NQK8" s="27"/>
      <c r="NQL8" s="27"/>
      <c r="NQM8" s="27"/>
      <c r="NQN8" s="27"/>
      <c r="NQO8" s="27"/>
      <c r="NQP8" s="27"/>
      <c r="NQQ8" s="27"/>
      <c r="NQR8" s="27"/>
      <c r="NQS8" s="27"/>
      <c r="NQT8" s="27"/>
      <c r="NQU8" s="27"/>
      <c r="NQV8" s="27"/>
      <c r="NQW8" s="27"/>
      <c r="NQX8" s="27"/>
      <c r="NQY8" s="27"/>
      <c r="NQZ8" s="27"/>
      <c r="NRA8" s="27"/>
      <c r="NRB8" s="27"/>
      <c r="NRC8" s="27"/>
      <c r="NRD8" s="27"/>
      <c r="NRE8" s="27"/>
      <c r="NRF8" s="27"/>
      <c r="NRG8" s="27"/>
      <c r="NRH8" s="27"/>
      <c r="NRI8" s="27"/>
      <c r="NRJ8" s="27"/>
      <c r="NRK8" s="27"/>
      <c r="NRL8" s="27"/>
      <c r="NRM8" s="27"/>
      <c r="NRN8" s="27"/>
      <c r="NRO8" s="27"/>
      <c r="NRP8" s="27"/>
      <c r="NRQ8" s="27"/>
      <c r="NRR8" s="27"/>
      <c r="NRS8" s="27"/>
      <c r="NRT8" s="27"/>
      <c r="NRU8" s="27"/>
      <c r="NRV8" s="27"/>
      <c r="NRW8" s="27"/>
      <c r="NRX8" s="27"/>
      <c r="NRY8" s="27"/>
      <c r="NRZ8" s="27"/>
      <c r="NSA8" s="27"/>
      <c r="NSB8" s="27"/>
      <c r="NSC8" s="27"/>
      <c r="NSD8" s="27"/>
      <c r="NSE8" s="27"/>
      <c r="NSF8" s="27"/>
      <c r="NSG8" s="27"/>
      <c r="NSH8" s="27"/>
      <c r="NSI8" s="27"/>
      <c r="NSJ8" s="27"/>
      <c r="NSK8" s="27"/>
      <c r="NSL8" s="27"/>
      <c r="NSM8" s="27"/>
      <c r="NSN8" s="27"/>
      <c r="NSO8" s="27"/>
      <c r="NSP8" s="27"/>
      <c r="NSQ8" s="27"/>
      <c r="NSR8" s="27"/>
      <c r="NSS8" s="27"/>
      <c r="NST8" s="27"/>
      <c r="NSU8" s="27"/>
      <c r="NSV8" s="27"/>
      <c r="NSW8" s="27"/>
      <c r="NSX8" s="27"/>
      <c r="NSY8" s="27"/>
      <c r="NSZ8" s="27"/>
      <c r="NTA8" s="27"/>
      <c r="NTB8" s="27"/>
      <c r="NTC8" s="27"/>
      <c r="NTD8" s="27"/>
      <c r="NTE8" s="27"/>
      <c r="NTF8" s="27"/>
      <c r="NTG8" s="27"/>
      <c r="NTH8" s="27"/>
      <c r="NTI8" s="27"/>
      <c r="NTJ8" s="27"/>
      <c r="NTK8" s="27"/>
      <c r="NTL8" s="27"/>
      <c r="NTM8" s="27"/>
      <c r="NTN8" s="27"/>
      <c r="NTO8" s="27"/>
      <c r="NTP8" s="27"/>
      <c r="NTQ8" s="27"/>
      <c r="NTR8" s="27"/>
      <c r="NTS8" s="27"/>
      <c r="NTT8" s="27"/>
      <c r="NTU8" s="27"/>
      <c r="NTV8" s="27"/>
      <c r="NTW8" s="27"/>
      <c r="NTX8" s="27"/>
      <c r="NTY8" s="27"/>
      <c r="NTZ8" s="27"/>
      <c r="NUA8" s="27"/>
      <c r="NUB8" s="27"/>
      <c r="NUC8" s="27"/>
      <c r="NUD8" s="27"/>
      <c r="NUE8" s="27"/>
      <c r="NUF8" s="27"/>
      <c r="NUG8" s="27"/>
      <c r="NUH8" s="27"/>
      <c r="NUI8" s="27"/>
      <c r="NUJ8" s="27"/>
      <c r="NUK8" s="27"/>
      <c r="NUL8" s="27"/>
      <c r="NUM8" s="27"/>
      <c r="NUN8" s="27"/>
      <c r="NUO8" s="27"/>
      <c r="NUP8" s="27"/>
      <c r="NUQ8" s="27"/>
      <c r="NUR8" s="27"/>
      <c r="NUS8" s="27"/>
      <c r="NUT8" s="27"/>
      <c r="NUU8" s="27"/>
      <c r="NUV8" s="27"/>
      <c r="NUW8" s="27"/>
      <c r="NUX8" s="27"/>
      <c r="NUY8" s="27"/>
      <c r="NUZ8" s="27"/>
      <c r="NVA8" s="27"/>
      <c r="NVB8" s="27"/>
      <c r="NVC8" s="27"/>
      <c r="NVD8" s="27"/>
      <c r="NVE8" s="27"/>
      <c r="NVF8" s="27"/>
      <c r="NVG8" s="27"/>
      <c r="NVH8" s="27"/>
      <c r="NVI8" s="27"/>
      <c r="NVJ8" s="27"/>
      <c r="NVK8" s="27"/>
      <c r="NVL8" s="27"/>
      <c r="NVM8" s="27"/>
      <c r="NVN8" s="27"/>
      <c r="NVO8" s="27"/>
      <c r="NVP8" s="27"/>
      <c r="NVQ8" s="27"/>
      <c r="NVR8" s="27"/>
      <c r="NVS8" s="27"/>
      <c r="NVT8" s="27"/>
      <c r="NVU8" s="27"/>
      <c r="NVV8" s="27"/>
      <c r="NVW8" s="27"/>
      <c r="NVX8" s="27"/>
      <c r="NVY8" s="27"/>
      <c r="NVZ8" s="27"/>
      <c r="NWA8" s="27"/>
      <c r="NWB8" s="27"/>
      <c r="NWC8" s="27"/>
      <c r="NWD8" s="27"/>
      <c r="NWE8" s="27"/>
      <c r="NWF8" s="27"/>
      <c r="NWG8" s="27"/>
      <c r="NWH8" s="27"/>
      <c r="NWI8" s="27"/>
      <c r="NWJ8" s="27"/>
      <c r="NWK8" s="27"/>
      <c r="NWL8" s="27"/>
      <c r="NWM8" s="27"/>
      <c r="NWN8" s="27"/>
      <c r="NWO8" s="27"/>
      <c r="NWP8" s="27"/>
      <c r="NWQ8" s="27"/>
      <c r="NWR8" s="27"/>
      <c r="NWS8" s="27"/>
      <c r="NWT8" s="27"/>
      <c r="NWU8" s="27"/>
      <c r="NWV8" s="27"/>
      <c r="NWW8" s="27"/>
      <c r="NWX8" s="27"/>
      <c r="NWY8" s="27"/>
      <c r="NWZ8" s="27"/>
      <c r="NXA8" s="27"/>
      <c r="NXB8" s="27"/>
      <c r="NXC8" s="27"/>
      <c r="NXD8" s="27"/>
      <c r="NXE8" s="27"/>
      <c r="NXF8" s="27"/>
      <c r="NXG8" s="27"/>
      <c r="NXH8" s="27"/>
      <c r="NXI8" s="27"/>
      <c r="NXJ8" s="27"/>
      <c r="NXK8" s="27"/>
      <c r="NXL8" s="27"/>
      <c r="NXM8" s="27"/>
      <c r="NXN8" s="27"/>
      <c r="NXO8" s="27"/>
      <c r="NXP8" s="27"/>
      <c r="NXQ8" s="27"/>
      <c r="NXR8" s="27"/>
      <c r="NXS8" s="27"/>
      <c r="NXT8" s="27"/>
      <c r="NXU8" s="27"/>
      <c r="NXV8" s="27"/>
      <c r="NXW8" s="27"/>
      <c r="NXX8" s="27"/>
      <c r="NXY8" s="27"/>
      <c r="NXZ8" s="27"/>
      <c r="NYA8" s="27"/>
      <c r="NYB8" s="27"/>
      <c r="NYC8" s="27"/>
      <c r="NYD8" s="27"/>
      <c r="NYE8" s="27"/>
      <c r="NYF8" s="27"/>
      <c r="NYG8" s="27"/>
      <c r="NYH8" s="27"/>
      <c r="NYI8" s="27"/>
      <c r="NYJ8" s="27"/>
      <c r="NYK8" s="27"/>
      <c r="NYL8" s="27"/>
      <c r="NYM8" s="27"/>
      <c r="NYN8" s="27"/>
      <c r="NYO8" s="27"/>
      <c r="NYP8" s="27"/>
      <c r="NYQ8" s="27"/>
      <c r="NYR8" s="27"/>
      <c r="NYS8" s="27"/>
      <c r="NYT8" s="27"/>
      <c r="NYU8" s="27"/>
      <c r="NYV8" s="27"/>
      <c r="NYW8" s="27"/>
      <c r="NYX8" s="27"/>
      <c r="NYY8" s="27"/>
      <c r="NYZ8" s="27"/>
      <c r="NZA8" s="27"/>
      <c r="NZB8" s="27"/>
      <c r="NZC8" s="27"/>
      <c r="NZD8" s="27"/>
      <c r="NZE8" s="27"/>
      <c r="NZF8" s="27"/>
      <c r="NZG8" s="27"/>
      <c r="NZH8" s="27"/>
      <c r="NZI8" s="27"/>
      <c r="NZJ8" s="27"/>
      <c r="NZK8" s="27"/>
      <c r="NZL8" s="27"/>
      <c r="NZM8" s="27"/>
      <c r="NZN8" s="27"/>
      <c r="NZO8" s="27"/>
      <c r="NZP8" s="27"/>
      <c r="NZQ8" s="27"/>
      <c r="NZR8" s="27"/>
      <c r="NZS8" s="27"/>
      <c r="NZT8" s="27"/>
      <c r="NZU8" s="27"/>
      <c r="NZV8" s="27"/>
      <c r="NZW8" s="27"/>
      <c r="NZX8" s="27"/>
      <c r="NZY8" s="27"/>
      <c r="NZZ8" s="27"/>
      <c r="OAA8" s="27"/>
      <c r="OAB8" s="27"/>
      <c r="OAC8" s="27"/>
      <c r="OAD8" s="27"/>
      <c r="OAE8" s="27"/>
      <c r="OAF8" s="27"/>
      <c r="OAG8" s="27"/>
      <c r="OAH8" s="27"/>
      <c r="OAI8" s="27"/>
      <c r="OAJ8" s="27"/>
      <c r="OAK8" s="27"/>
      <c r="OAL8" s="27"/>
      <c r="OAM8" s="27"/>
      <c r="OAN8" s="27"/>
      <c r="OAO8" s="27"/>
      <c r="OAP8" s="27"/>
      <c r="OAQ8" s="27"/>
      <c r="OAR8" s="27"/>
      <c r="OAS8" s="27"/>
      <c r="OAT8" s="27"/>
      <c r="OAU8" s="27"/>
      <c r="OAV8" s="27"/>
      <c r="OAW8" s="27"/>
      <c r="OAX8" s="27"/>
      <c r="OAY8" s="27"/>
      <c r="OAZ8" s="27"/>
      <c r="OBA8" s="27"/>
      <c r="OBB8" s="27"/>
      <c r="OBC8" s="27"/>
      <c r="OBD8" s="27"/>
      <c r="OBE8" s="27"/>
      <c r="OBF8" s="27"/>
      <c r="OBG8" s="27"/>
      <c r="OBH8" s="27"/>
      <c r="OBI8" s="27"/>
      <c r="OBJ8" s="27"/>
      <c r="OBK8" s="27"/>
      <c r="OBL8" s="27"/>
      <c r="OBM8" s="27"/>
      <c r="OBN8" s="27"/>
      <c r="OBO8" s="27"/>
      <c r="OBP8" s="27"/>
      <c r="OBQ8" s="27"/>
      <c r="OBR8" s="27"/>
      <c r="OBS8" s="27"/>
      <c r="OBT8" s="27"/>
      <c r="OBU8" s="27"/>
      <c r="OBV8" s="27"/>
      <c r="OBW8" s="27"/>
      <c r="OBX8" s="27"/>
      <c r="OBY8" s="27"/>
      <c r="OBZ8" s="27"/>
      <c r="OCA8" s="27"/>
      <c r="OCB8" s="27"/>
      <c r="OCC8" s="27"/>
      <c r="OCD8" s="27"/>
      <c r="OCE8" s="27"/>
      <c r="OCF8" s="27"/>
      <c r="OCG8" s="27"/>
      <c r="OCH8" s="27"/>
      <c r="OCI8" s="27"/>
      <c r="OCJ8" s="27"/>
      <c r="OCK8" s="27"/>
      <c r="OCL8" s="27"/>
      <c r="OCM8" s="27"/>
      <c r="OCN8" s="27"/>
      <c r="OCO8" s="27"/>
      <c r="OCP8" s="27"/>
      <c r="OCQ8" s="27"/>
      <c r="OCR8" s="27"/>
      <c r="OCS8" s="27"/>
      <c r="OCT8" s="27"/>
      <c r="OCU8" s="27"/>
      <c r="OCV8" s="27"/>
      <c r="OCW8" s="27"/>
      <c r="OCX8" s="27"/>
      <c r="OCY8" s="27"/>
      <c r="OCZ8" s="27"/>
      <c r="ODA8" s="27"/>
      <c r="ODB8" s="27"/>
      <c r="ODC8" s="27"/>
      <c r="ODD8" s="27"/>
      <c r="ODE8" s="27"/>
      <c r="ODF8" s="27"/>
      <c r="ODG8" s="27"/>
      <c r="ODH8" s="27"/>
      <c r="ODI8" s="27"/>
      <c r="ODJ8" s="27"/>
      <c r="ODK8" s="27"/>
      <c r="ODL8" s="27"/>
      <c r="ODM8" s="27"/>
      <c r="ODN8" s="27"/>
      <c r="ODO8" s="27"/>
      <c r="ODP8" s="27"/>
      <c r="ODQ8" s="27"/>
      <c r="ODR8" s="27"/>
      <c r="ODS8" s="27"/>
      <c r="ODT8" s="27"/>
      <c r="ODU8" s="27"/>
      <c r="ODV8" s="27"/>
      <c r="ODW8" s="27"/>
      <c r="ODX8" s="27"/>
      <c r="ODY8" s="27"/>
      <c r="ODZ8" s="27"/>
      <c r="OEA8" s="27"/>
      <c r="OEB8" s="27"/>
      <c r="OEC8" s="27"/>
      <c r="OED8" s="27"/>
      <c r="OEE8" s="27"/>
      <c r="OEF8" s="27"/>
      <c r="OEG8" s="27"/>
      <c r="OEH8" s="27"/>
      <c r="OEI8" s="27"/>
      <c r="OEJ8" s="27"/>
      <c r="OEK8" s="27"/>
      <c r="OEL8" s="27"/>
      <c r="OEM8" s="27"/>
      <c r="OEN8" s="27"/>
      <c r="OEO8" s="27"/>
      <c r="OEP8" s="27"/>
      <c r="OEQ8" s="27"/>
      <c r="OER8" s="27"/>
      <c r="OES8" s="27"/>
      <c r="OET8" s="27"/>
      <c r="OEU8" s="27"/>
      <c r="OEV8" s="27"/>
      <c r="OEW8" s="27"/>
      <c r="OEX8" s="27"/>
      <c r="OEY8" s="27"/>
      <c r="OEZ8" s="27"/>
      <c r="OFA8" s="27"/>
      <c r="OFB8" s="27"/>
      <c r="OFC8" s="27"/>
      <c r="OFD8" s="27"/>
      <c r="OFE8" s="27"/>
      <c r="OFF8" s="27"/>
      <c r="OFG8" s="27"/>
      <c r="OFH8" s="27"/>
      <c r="OFI8" s="27"/>
      <c r="OFJ8" s="27"/>
      <c r="OFK8" s="27"/>
      <c r="OFL8" s="27"/>
      <c r="OFM8" s="27"/>
      <c r="OFN8" s="27"/>
      <c r="OFO8" s="27"/>
      <c r="OFP8" s="27"/>
      <c r="OFQ8" s="27"/>
      <c r="OFR8" s="27"/>
      <c r="OFS8" s="27"/>
      <c r="OFT8" s="27"/>
      <c r="OFU8" s="27"/>
      <c r="OFV8" s="27"/>
      <c r="OFW8" s="27"/>
      <c r="OFX8" s="27"/>
      <c r="OFY8" s="27"/>
      <c r="OFZ8" s="27"/>
      <c r="OGA8" s="27"/>
      <c r="OGB8" s="27"/>
      <c r="OGC8" s="27"/>
      <c r="OGD8" s="27"/>
      <c r="OGE8" s="27"/>
      <c r="OGF8" s="27"/>
      <c r="OGG8" s="27"/>
      <c r="OGH8" s="27"/>
      <c r="OGI8" s="27"/>
      <c r="OGJ8" s="27"/>
      <c r="OGK8" s="27"/>
      <c r="OGL8" s="27"/>
      <c r="OGM8" s="27"/>
      <c r="OGN8" s="27"/>
      <c r="OGO8" s="27"/>
      <c r="OGP8" s="27"/>
      <c r="OGQ8" s="27"/>
      <c r="OGR8" s="27"/>
      <c r="OGS8" s="27"/>
      <c r="OGT8" s="27"/>
      <c r="OGU8" s="27"/>
      <c r="OGV8" s="27"/>
      <c r="OGW8" s="27"/>
      <c r="OGX8" s="27"/>
      <c r="OGY8" s="27"/>
      <c r="OGZ8" s="27"/>
      <c r="OHA8" s="27"/>
      <c r="OHB8" s="27"/>
      <c r="OHC8" s="27"/>
      <c r="OHD8" s="27"/>
      <c r="OHE8" s="27"/>
      <c r="OHF8" s="27"/>
      <c r="OHG8" s="27"/>
      <c r="OHH8" s="27"/>
      <c r="OHI8" s="27"/>
      <c r="OHJ8" s="27"/>
      <c r="OHK8" s="27"/>
      <c r="OHL8" s="27"/>
      <c r="OHM8" s="27"/>
      <c r="OHN8" s="27"/>
      <c r="OHO8" s="27"/>
      <c r="OHP8" s="27"/>
      <c r="OHQ8" s="27"/>
      <c r="OHR8" s="27"/>
      <c r="OHS8" s="27"/>
      <c r="OHT8" s="27"/>
      <c r="OHU8" s="27"/>
      <c r="OHV8" s="27"/>
      <c r="OHW8" s="27"/>
      <c r="OHX8" s="27"/>
      <c r="OHY8" s="27"/>
      <c r="OHZ8" s="27"/>
      <c r="OIA8" s="27"/>
      <c r="OIB8" s="27"/>
      <c r="OIC8" s="27"/>
      <c r="OID8" s="27"/>
      <c r="OIE8" s="27"/>
      <c r="OIF8" s="27"/>
      <c r="OIG8" s="27"/>
      <c r="OIH8" s="27"/>
      <c r="OII8" s="27"/>
      <c r="OIJ8" s="27"/>
      <c r="OIK8" s="27"/>
      <c r="OIL8" s="27"/>
      <c r="OIM8" s="27"/>
      <c r="OIN8" s="27"/>
      <c r="OIO8" s="27"/>
      <c r="OIP8" s="27"/>
      <c r="OIQ8" s="27"/>
      <c r="OIR8" s="27"/>
      <c r="OIS8" s="27"/>
      <c r="OIT8" s="27"/>
      <c r="OIU8" s="27"/>
      <c r="OIV8" s="27"/>
      <c r="OIW8" s="27"/>
      <c r="OIX8" s="27"/>
      <c r="OIY8" s="27"/>
      <c r="OIZ8" s="27"/>
      <c r="OJA8" s="27"/>
      <c r="OJB8" s="27"/>
      <c r="OJC8" s="27"/>
      <c r="OJD8" s="27"/>
      <c r="OJE8" s="27"/>
      <c r="OJF8" s="27"/>
      <c r="OJG8" s="27"/>
      <c r="OJH8" s="27"/>
      <c r="OJI8" s="27"/>
      <c r="OJJ8" s="27"/>
      <c r="OJK8" s="27"/>
      <c r="OJL8" s="27"/>
      <c r="OJM8" s="27"/>
      <c r="OJN8" s="27"/>
      <c r="OJO8" s="27"/>
      <c r="OJP8" s="27"/>
      <c r="OJQ8" s="27"/>
      <c r="OJR8" s="27"/>
      <c r="OJS8" s="27"/>
      <c r="OJT8" s="27"/>
      <c r="OJU8" s="27"/>
      <c r="OJV8" s="27"/>
      <c r="OJW8" s="27"/>
      <c r="OJX8" s="27"/>
      <c r="OJY8" s="27"/>
      <c r="OJZ8" s="27"/>
      <c r="OKA8" s="27"/>
      <c r="OKB8" s="27"/>
      <c r="OKC8" s="27"/>
      <c r="OKD8" s="27"/>
      <c r="OKE8" s="27"/>
      <c r="OKF8" s="27"/>
      <c r="OKG8" s="27"/>
      <c r="OKH8" s="27"/>
      <c r="OKI8" s="27"/>
      <c r="OKJ8" s="27"/>
      <c r="OKK8" s="27"/>
      <c r="OKL8" s="27"/>
      <c r="OKM8" s="27"/>
      <c r="OKN8" s="27"/>
      <c r="OKO8" s="27"/>
      <c r="OKP8" s="27"/>
      <c r="OKQ8" s="27"/>
      <c r="OKR8" s="27"/>
      <c r="OKS8" s="27"/>
      <c r="OKT8" s="27"/>
      <c r="OKU8" s="27"/>
      <c r="OKV8" s="27"/>
      <c r="OKW8" s="27"/>
      <c r="OKX8" s="27"/>
      <c r="OKY8" s="27"/>
      <c r="OKZ8" s="27"/>
      <c r="OLA8" s="27"/>
      <c r="OLB8" s="27"/>
      <c r="OLC8" s="27"/>
      <c r="OLD8" s="27"/>
      <c r="OLE8" s="27"/>
      <c r="OLF8" s="27"/>
      <c r="OLG8" s="27"/>
      <c r="OLH8" s="27"/>
      <c r="OLI8" s="27"/>
      <c r="OLJ8" s="27"/>
      <c r="OLK8" s="27"/>
      <c r="OLL8" s="27"/>
      <c r="OLM8" s="27"/>
      <c r="OLN8" s="27"/>
      <c r="OLO8" s="27"/>
      <c r="OLP8" s="27"/>
      <c r="OLQ8" s="27"/>
      <c r="OLR8" s="27"/>
      <c r="OLS8" s="27"/>
      <c r="OLT8" s="27"/>
      <c r="OLU8" s="27"/>
      <c r="OLV8" s="27"/>
      <c r="OLW8" s="27"/>
      <c r="OLX8" s="27"/>
      <c r="OLY8" s="27"/>
      <c r="OLZ8" s="27"/>
      <c r="OMA8" s="27"/>
      <c r="OMB8" s="27"/>
      <c r="OMC8" s="27"/>
      <c r="OMD8" s="27"/>
      <c r="OME8" s="27"/>
      <c r="OMF8" s="27"/>
      <c r="OMG8" s="27"/>
      <c r="OMH8" s="27"/>
      <c r="OMI8" s="27"/>
      <c r="OMJ8" s="27"/>
      <c r="OMK8" s="27"/>
      <c r="OML8" s="27"/>
      <c r="OMM8" s="27"/>
      <c r="OMN8" s="27"/>
      <c r="OMO8" s="27"/>
      <c r="OMP8" s="27"/>
      <c r="OMQ8" s="27"/>
      <c r="OMR8" s="27"/>
      <c r="OMS8" s="27"/>
      <c r="OMT8" s="27"/>
      <c r="OMU8" s="27"/>
      <c r="OMV8" s="27"/>
      <c r="OMW8" s="27"/>
      <c r="OMX8" s="27"/>
      <c r="OMY8" s="27"/>
      <c r="OMZ8" s="27"/>
      <c r="ONA8" s="27"/>
      <c r="ONB8" s="27"/>
      <c r="ONC8" s="27"/>
      <c r="OND8" s="27"/>
      <c r="ONE8" s="27"/>
      <c r="ONF8" s="27"/>
      <c r="ONG8" s="27"/>
      <c r="ONH8" s="27"/>
      <c r="ONI8" s="27"/>
      <c r="ONJ8" s="27"/>
      <c r="ONK8" s="27"/>
      <c r="ONL8" s="27"/>
      <c r="ONM8" s="27"/>
      <c r="ONN8" s="27"/>
      <c r="ONO8" s="27"/>
      <c r="ONP8" s="27"/>
      <c r="ONQ8" s="27"/>
      <c r="ONR8" s="27"/>
      <c r="ONS8" s="27"/>
      <c r="ONT8" s="27"/>
      <c r="ONU8" s="27"/>
      <c r="ONV8" s="27"/>
      <c r="ONW8" s="27"/>
      <c r="ONX8" s="27"/>
      <c r="ONY8" s="27"/>
      <c r="ONZ8" s="27"/>
      <c r="OOA8" s="27"/>
      <c r="OOB8" s="27"/>
      <c r="OOC8" s="27"/>
      <c r="OOD8" s="27"/>
      <c r="OOE8" s="27"/>
      <c r="OOF8" s="27"/>
      <c r="OOG8" s="27"/>
      <c r="OOH8" s="27"/>
      <c r="OOI8" s="27"/>
      <c r="OOJ8" s="27"/>
      <c r="OOK8" s="27"/>
      <c r="OOL8" s="27"/>
      <c r="OOM8" s="27"/>
      <c r="OON8" s="27"/>
      <c r="OOO8" s="27"/>
      <c r="OOP8" s="27"/>
      <c r="OOQ8" s="27"/>
      <c r="OOR8" s="27"/>
      <c r="OOS8" s="27"/>
      <c r="OOT8" s="27"/>
      <c r="OOU8" s="27"/>
      <c r="OOV8" s="27"/>
      <c r="OOW8" s="27"/>
      <c r="OOX8" s="27"/>
      <c r="OOY8" s="27"/>
      <c r="OOZ8" s="27"/>
      <c r="OPA8" s="27"/>
      <c r="OPB8" s="27"/>
      <c r="OPC8" s="27"/>
      <c r="OPD8" s="27"/>
      <c r="OPE8" s="27"/>
      <c r="OPF8" s="27"/>
      <c r="OPG8" s="27"/>
      <c r="OPH8" s="27"/>
      <c r="OPI8" s="27"/>
      <c r="OPJ8" s="27"/>
      <c r="OPK8" s="27"/>
      <c r="OPL8" s="27"/>
      <c r="OPM8" s="27"/>
      <c r="OPN8" s="27"/>
      <c r="OPO8" s="27"/>
      <c r="OPP8" s="27"/>
      <c r="OPQ8" s="27"/>
      <c r="OPR8" s="27"/>
      <c r="OPS8" s="27"/>
      <c r="OPT8" s="27"/>
      <c r="OPU8" s="27"/>
      <c r="OPV8" s="27"/>
      <c r="OPW8" s="27"/>
      <c r="OPX8" s="27"/>
      <c r="OPY8" s="27"/>
      <c r="OPZ8" s="27"/>
      <c r="OQA8" s="27"/>
      <c r="OQB8" s="27"/>
      <c r="OQC8" s="27"/>
      <c r="OQD8" s="27"/>
      <c r="OQE8" s="27"/>
      <c r="OQF8" s="27"/>
      <c r="OQG8" s="27"/>
      <c r="OQH8" s="27"/>
      <c r="OQI8" s="27"/>
      <c r="OQJ8" s="27"/>
      <c r="OQK8" s="27"/>
      <c r="OQL8" s="27"/>
      <c r="OQM8" s="27"/>
      <c r="OQN8" s="27"/>
      <c r="OQO8" s="27"/>
      <c r="OQP8" s="27"/>
      <c r="OQQ8" s="27"/>
      <c r="OQR8" s="27"/>
      <c r="OQS8" s="27"/>
      <c r="OQT8" s="27"/>
      <c r="OQU8" s="27"/>
      <c r="OQV8" s="27"/>
      <c r="OQW8" s="27"/>
      <c r="OQX8" s="27"/>
      <c r="OQY8" s="27"/>
      <c r="OQZ8" s="27"/>
      <c r="ORA8" s="27"/>
      <c r="ORB8" s="27"/>
      <c r="ORC8" s="27"/>
      <c r="ORD8" s="27"/>
      <c r="ORE8" s="27"/>
      <c r="ORF8" s="27"/>
      <c r="ORG8" s="27"/>
      <c r="ORH8" s="27"/>
      <c r="ORI8" s="27"/>
      <c r="ORJ8" s="27"/>
      <c r="ORK8" s="27"/>
      <c r="ORL8" s="27"/>
      <c r="ORM8" s="27"/>
      <c r="ORN8" s="27"/>
      <c r="ORO8" s="27"/>
      <c r="ORP8" s="27"/>
      <c r="ORQ8" s="27"/>
      <c r="ORR8" s="27"/>
      <c r="ORS8" s="27"/>
      <c r="ORT8" s="27"/>
      <c r="ORU8" s="27"/>
      <c r="ORV8" s="27"/>
      <c r="ORW8" s="27"/>
      <c r="ORX8" s="27"/>
      <c r="ORY8" s="27"/>
      <c r="ORZ8" s="27"/>
      <c r="OSA8" s="27"/>
      <c r="OSB8" s="27"/>
      <c r="OSC8" s="27"/>
      <c r="OSD8" s="27"/>
      <c r="OSE8" s="27"/>
      <c r="OSF8" s="27"/>
      <c r="OSG8" s="27"/>
      <c r="OSH8" s="27"/>
      <c r="OSI8" s="27"/>
      <c r="OSJ8" s="27"/>
      <c r="OSK8" s="27"/>
      <c r="OSL8" s="27"/>
      <c r="OSM8" s="27"/>
      <c r="OSN8" s="27"/>
      <c r="OSO8" s="27"/>
      <c r="OSP8" s="27"/>
      <c r="OSQ8" s="27"/>
      <c r="OSR8" s="27"/>
      <c r="OSS8" s="27"/>
      <c r="OST8" s="27"/>
      <c r="OSU8" s="27"/>
      <c r="OSV8" s="27"/>
      <c r="OSW8" s="27"/>
      <c r="OSX8" s="27"/>
      <c r="OSY8" s="27"/>
      <c r="OSZ8" s="27"/>
      <c r="OTA8" s="27"/>
      <c r="OTB8" s="27"/>
      <c r="OTC8" s="27"/>
      <c r="OTD8" s="27"/>
      <c r="OTE8" s="27"/>
      <c r="OTF8" s="27"/>
      <c r="OTG8" s="27"/>
      <c r="OTH8" s="27"/>
      <c r="OTI8" s="27"/>
      <c r="OTJ8" s="27"/>
      <c r="OTK8" s="27"/>
      <c r="OTL8" s="27"/>
      <c r="OTM8" s="27"/>
      <c r="OTN8" s="27"/>
      <c r="OTO8" s="27"/>
      <c r="OTP8" s="27"/>
      <c r="OTQ8" s="27"/>
      <c r="OTR8" s="27"/>
      <c r="OTS8" s="27"/>
      <c r="OTT8" s="27"/>
      <c r="OTU8" s="27"/>
      <c r="OTV8" s="27"/>
      <c r="OTW8" s="27"/>
      <c r="OTX8" s="27"/>
      <c r="OTY8" s="27"/>
      <c r="OTZ8" s="27"/>
      <c r="OUA8" s="27"/>
      <c r="OUB8" s="27"/>
      <c r="OUC8" s="27"/>
      <c r="OUD8" s="27"/>
      <c r="OUE8" s="27"/>
      <c r="OUF8" s="27"/>
      <c r="OUG8" s="27"/>
      <c r="OUH8" s="27"/>
      <c r="OUI8" s="27"/>
      <c r="OUJ8" s="27"/>
      <c r="OUK8" s="27"/>
      <c r="OUL8" s="27"/>
      <c r="OUM8" s="27"/>
      <c r="OUN8" s="27"/>
      <c r="OUO8" s="27"/>
      <c r="OUP8" s="27"/>
      <c r="OUQ8" s="27"/>
      <c r="OUR8" s="27"/>
      <c r="OUS8" s="27"/>
      <c r="OUT8" s="27"/>
      <c r="OUU8" s="27"/>
      <c r="OUV8" s="27"/>
      <c r="OUW8" s="27"/>
      <c r="OUX8" s="27"/>
      <c r="OUY8" s="27"/>
      <c r="OUZ8" s="27"/>
      <c r="OVA8" s="27"/>
      <c r="OVB8" s="27"/>
      <c r="OVC8" s="27"/>
      <c r="OVD8" s="27"/>
      <c r="OVE8" s="27"/>
      <c r="OVF8" s="27"/>
      <c r="OVG8" s="27"/>
      <c r="OVH8" s="27"/>
      <c r="OVI8" s="27"/>
      <c r="OVJ8" s="27"/>
      <c r="OVK8" s="27"/>
      <c r="OVL8" s="27"/>
      <c r="OVM8" s="27"/>
      <c r="OVN8" s="27"/>
      <c r="OVO8" s="27"/>
      <c r="OVP8" s="27"/>
      <c r="OVQ8" s="27"/>
      <c r="OVR8" s="27"/>
      <c r="OVS8" s="27"/>
      <c r="OVT8" s="27"/>
      <c r="OVU8" s="27"/>
      <c r="OVV8" s="27"/>
      <c r="OVW8" s="27"/>
      <c r="OVX8" s="27"/>
      <c r="OVY8" s="27"/>
      <c r="OVZ8" s="27"/>
      <c r="OWA8" s="27"/>
      <c r="OWB8" s="27"/>
      <c r="OWC8" s="27"/>
      <c r="OWD8" s="27"/>
      <c r="OWE8" s="27"/>
      <c r="OWF8" s="27"/>
      <c r="OWG8" s="27"/>
      <c r="OWH8" s="27"/>
      <c r="OWI8" s="27"/>
      <c r="OWJ8" s="27"/>
      <c r="OWK8" s="27"/>
      <c r="OWL8" s="27"/>
      <c r="OWM8" s="27"/>
      <c r="OWN8" s="27"/>
      <c r="OWO8" s="27"/>
      <c r="OWP8" s="27"/>
      <c r="OWQ8" s="27"/>
      <c r="OWR8" s="27"/>
      <c r="OWS8" s="27"/>
      <c r="OWT8" s="27"/>
      <c r="OWU8" s="27"/>
      <c r="OWV8" s="27"/>
      <c r="OWW8" s="27"/>
      <c r="OWX8" s="27"/>
      <c r="OWY8" s="27"/>
      <c r="OWZ8" s="27"/>
      <c r="OXA8" s="27"/>
      <c r="OXB8" s="27"/>
      <c r="OXC8" s="27"/>
      <c r="OXD8" s="27"/>
      <c r="OXE8" s="27"/>
      <c r="OXF8" s="27"/>
      <c r="OXG8" s="27"/>
      <c r="OXH8" s="27"/>
      <c r="OXI8" s="27"/>
      <c r="OXJ8" s="27"/>
      <c r="OXK8" s="27"/>
      <c r="OXL8" s="27"/>
      <c r="OXM8" s="27"/>
      <c r="OXN8" s="27"/>
      <c r="OXO8" s="27"/>
      <c r="OXP8" s="27"/>
      <c r="OXQ8" s="27"/>
      <c r="OXR8" s="27"/>
      <c r="OXS8" s="27"/>
      <c r="OXT8" s="27"/>
      <c r="OXU8" s="27"/>
      <c r="OXV8" s="27"/>
      <c r="OXW8" s="27"/>
      <c r="OXX8" s="27"/>
      <c r="OXY8" s="27"/>
      <c r="OXZ8" s="27"/>
      <c r="OYA8" s="27"/>
      <c r="OYB8" s="27"/>
      <c r="OYC8" s="27"/>
      <c r="OYD8" s="27"/>
      <c r="OYE8" s="27"/>
      <c r="OYF8" s="27"/>
      <c r="OYG8" s="27"/>
      <c r="OYH8" s="27"/>
      <c r="OYI8" s="27"/>
      <c r="OYJ8" s="27"/>
      <c r="OYK8" s="27"/>
      <c r="OYL8" s="27"/>
      <c r="OYM8" s="27"/>
      <c r="OYN8" s="27"/>
      <c r="OYO8" s="27"/>
      <c r="OYP8" s="27"/>
      <c r="OYQ8" s="27"/>
      <c r="OYR8" s="27"/>
      <c r="OYS8" s="27"/>
      <c r="OYT8" s="27"/>
      <c r="OYU8" s="27"/>
      <c r="OYV8" s="27"/>
      <c r="OYW8" s="27"/>
      <c r="OYX8" s="27"/>
      <c r="OYY8" s="27"/>
      <c r="OYZ8" s="27"/>
      <c r="OZA8" s="27"/>
      <c r="OZB8" s="27"/>
      <c r="OZC8" s="27"/>
      <c r="OZD8" s="27"/>
      <c r="OZE8" s="27"/>
      <c r="OZF8" s="27"/>
      <c r="OZG8" s="27"/>
      <c r="OZH8" s="27"/>
      <c r="OZI8" s="27"/>
      <c r="OZJ8" s="27"/>
      <c r="OZK8" s="27"/>
      <c r="OZL8" s="27"/>
      <c r="OZM8" s="27"/>
      <c r="OZN8" s="27"/>
      <c r="OZO8" s="27"/>
      <c r="OZP8" s="27"/>
      <c r="OZQ8" s="27"/>
      <c r="OZR8" s="27"/>
      <c r="OZS8" s="27"/>
      <c r="OZT8" s="27"/>
      <c r="OZU8" s="27"/>
      <c r="OZV8" s="27"/>
      <c r="OZW8" s="27"/>
      <c r="OZX8" s="27"/>
      <c r="OZY8" s="27"/>
      <c r="OZZ8" s="27"/>
      <c r="PAA8" s="27"/>
      <c r="PAB8" s="27"/>
      <c r="PAC8" s="27"/>
      <c r="PAD8" s="27"/>
      <c r="PAE8" s="27"/>
      <c r="PAF8" s="27"/>
      <c r="PAG8" s="27"/>
      <c r="PAH8" s="27"/>
      <c r="PAI8" s="27"/>
      <c r="PAJ8" s="27"/>
      <c r="PAK8" s="27"/>
      <c r="PAL8" s="27"/>
      <c r="PAM8" s="27"/>
      <c r="PAN8" s="27"/>
      <c r="PAO8" s="27"/>
      <c r="PAP8" s="27"/>
      <c r="PAQ8" s="27"/>
      <c r="PAR8" s="27"/>
      <c r="PAS8" s="27"/>
      <c r="PAT8" s="27"/>
      <c r="PAU8" s="27"/>
      <c r="PAV8" s="27"/>
      <c r="PAW8" s="27"/>
      <c r="PAX8" s="27"/>
      <c r="PAY8" s="27"/>
      <c r="PAZ8" s="27"/>
      <c r="PBA8" s="27"/>
      <c r="PBB8" s="27"/>
      <c r="PBC8" s="27"/>
      <c r="PBD8" s="27"/>
      <c r="PBE8" s="27"/>
      <c r="PBF8" s="27"/>
      <c r="PBG8" s="27"/>
      <c r="PBH8" s="27"/>
      <c r="PBI8" s="27"/>
      <c r="PBJ8" s="27"/>
      <c r="PBK8" s="27"/>
      <c r="PBL8" s="27"/>
      <c r="PBM8" s="27"/>
      <c r="PBN8" s="27"/>
      <c r="PBO8" s="27"/>
      <c r="PBP8" s="27"/>
      <c r="PBQ8" s="27"/>
      <c r="PBR8" s="27"/>
      <c r="PBS8" s="27"/>
      <c r="PBT8" s="27"/>
      <c r="PBU8" s="27"/>
      <c r="PBV8" s="27"/>
      <c r="PBW8" s="27"/>
      <c r="PBX8" s="27"/>
      <c r="PBY8" s="27"/>
      <c r="PBZ8" s="27"/>
      <c r="PCA8" s="27"/>
      <c r="PCB8" s="27"/>
      <c r="PCC8" s="27"/>
      <c r="PCD8" s="27"/>
      <c r="PCE8" s="27"/>
      <c r="PCF8" s="27"/>
      <c r="PCG8" s="27"/>
      <c r="PCH8" s="27"/>
      <c r="PCI8" s="27"/>
      <c r="PCJ8" s="27"/>
      <c r="PCK8" s="27"/>
      <c r="PCL8" s="27"/>
      <c r="PCM8" s="27"/>
      <c r="PCN8" s="27"/>
      <c r="PCO8" s="27"/>
      <c r="PCP8" s="27"/>
      <c r="PCQ8" s="27"/>
      <c r="PCR8" s="27"/>
      <c r="PCS8" s="27"/>
      <c r="PCT8" s="27"/>
      <c r="PCU8" s="27"/>
      <c r="PCV8" s="27"/>
      <c r="PCW8" s="27"/>
      <c r="PCX8" s="27"/>
      <c r="PCY8" s="27"/>
      <c r="PCZ8" s="27"/>
      <c r="PDA8" s="27"/>
      <c r="PDB8" s="27"/>
      <c r="PDC8" s="27"/>
      <c r="PDD8" s="27"/>
      <c r="PDE8" s="27"/>
      <c r="PDF8" s="27"/>
      <c r="PDG8" s="27"/>
      <c r="PDH8" s="27"/>
      <c r="PDI8" s="27"/>
      <c r="PDJ8" s="27"/>
      <c r="PDK8" s="27"/>
      <c r="PDL8" s="27"/>
      <c r="PDM8" s="27"/>
      <c r="PDN8" s="27"/>
      <c r="PDO8" s="27"/>
      <c r="PDP8" s="27"/>
      <c r="PDQ8" s="27"/>
      <c r="PDR8" s="27"/>
      <c r="PDS8" s="27"/>
      <c r="PDT8" s="27"/>
      <c r="PDU8" s="27"/>
      <c r="PDV8" s="27"/>
      <c r="PDW8" s="27"/>
      <c r="PDX8" s="27"/>
      <c r="PDY8" s="27"/>
      <c r="PDZ8" s="27"/>
      <c r="PEA8" s="27"/>
      <c r="PEB8" s="27"/>
      <c r="PEC8" s="27"/>
      <c r="PED8" s="27"/>
      <c r="PEE8" s="27"/>
      <c r="PEF8" s="27"/>
      <c r="PEG8" s="27"/>
      <c r="PEH8" s="27"/>
      <c r="PEI8" s="27"/>
      <c r="PEJ8" s="27"/>
      <c r="PEK8" s="27"/>
      <c r="PEL8" s="27"/>
      <c r="PEM8" s="27"/>
      <c r="PEN8" s="27"/>
      <c r="PEO8" s="27"/>
      <c r="PEP8" s="27"/>
      <c r="PEQ8" s="27"/>
      <c r="PER8" s="27"/>
      <c r="PES8" s="27"/>
      <c r="PET8" s="27"/>
      <c r="PEU8" s="27"/>
      <c r="PEV8" s="27"/>
      <c r="PEW8" s="27"/>
      <c r="PEX8" s="27"/>
      <c r="PEY8" s="27"/>
      <c r="PEZ8" s="27"/>
      <c r="PFA8" s="27"/>
      <c r="PFB8" s="27"/>
      <c r="PFC8" s="27"/>
      <c r="PFD8" s="27"/>
      <c r="PFE8" s="27"/>
      <c r="PFF8" s="27"/>
      <c r="PFG8" s="27"/>
      <c r="PFH8" s="27"/>
      <c r="PFI8" s="27"/>
      <c r="PFJ8" s="27"/>
      <c r="PFK8" s="27"/>
      <c r="PFL8" s="27"/>
      <c r="PFM8" s="27"/>
      <c r="PFN8" s="27"/>
      <c r="PFO8" s="27"/>
      <c r="PFP8" s="27"/>
      <c r="PFQ8" s="27"/>
      <c r="PFR8" s="27"/>
      <c r="PFS8" s="27"/>
      <c r="PFT8" s="27"/>
      <c r="PFU8" s="27"/>
      <c r="PFV8" s="27"/>
      <c r="PFW8" s="27"/>
      <c r="PFX8" s="27"/>
      <c r="PFY8" s="27"/>
      <c r="PFZ8" s="27"/>
      <c r="PGA8" s="27"/>
      <c r="PGB8" s="27"/>
      <c r="PGC8" s="27"/>
      <c r="PGD8" s="27"/>
      <c r="PGE8" s="27"/>
      <c r="PGF8" s="27"/>
      <c r="PGG8" s="27"/>
      <c r="PGH8" s="27"/>
      <c r="PGI8" s="27"/>
      <c r="PGJ8" s="27"/>
      <c r="PGK8" s="27"/>
      <c r="PGL8" s="27"/>
      <c r="PGM8" s="27"/>
      <c r="PGN8" s="27"/>
      <c r="PGO8" s="27"/>
      <c r="PGP8" s="27"/>
      <c r="PGQ8" s="27"/>
      <c r="PGR8" s="27"/>
      <c r="PGS8" s="27"/>
      <c r="PGT8" s="27"/>
      <c r="PGU8" s="27"/>
      <c r="PGV8" s="27"/>
      <c r="PGW8" s="27"/>
      <c r="PGX8" s="27"/>
      <c r="PGY8" s="27"/>
      <c r="PGZ8" s="27"/>
      <c r="PHA8" s="27"/>
      <c r="PHB8" s="27"/>
      <c r="PHC8" s="27"/>
      <c r="PHD8" s="27"/>
      <c r="PHE8" s="27"/>
      <c r="PHF8" s="27"/>
      <c r="PHG8" s="27"/>
      <c r="PHH8" s="27"/>
      <c r="PHI8" s="27"/>
      <c r="PHJ8" s="27"/>
      <c r="PHK8" s="27"/>
      <c r="PHL8" s="27"/>
      <c r="PHM8" s="27"/>
      <c r="PHN8" s="27"/>
      <c r="PHO8" s="27"/>
      <c r="PHP8" s="27"/>
      <c r="PHQ8" s="27"/>
      <c r="PHR8" s="27"/>
      <c r="PHS8" s="27"/>
      <c r="PHT8" s="27"/>
      <c r="PHU8" s="27"/>
      <c r="PHV8" s="27"/>
      <c r="PHW8" s="27"/>
      <c r="PHX8" s="27"/>
      <c r="PHY8" s="27"/>
      <c r="PHZ8" s="27"/>
      <c r="PIA8" s="27"/>
      <c r="PIB8" s="27"/>
      <c r="PIC8" s="27"/>
      <c r="PID8" s="27"/>
      <c r="PIE8" s="27"/>
      <c r="PIF8" s="27"/>
      <c r="PIG8" s="27"/>
      <c r="PIH8" s="27"/>
      <c r="PII8" s="27"/>
      <c r="PIJ8" s="27"/>
      <c r="PIK8" s="27"/>
      <c r="PIL8" s="27"/>
      <c r="PIM8" s="27"/>
      <c r="PIN8" s="27"/>
      <c r="PIO8" s="27"/>
      <c r="PIP8" s="27"/>
      <c r="PIQ8" s="27"/>
      <c r="PIR8" s="27"/>
      <c r="PIS8" s="27"/>
      <c r="PIT8" s="27"/>
      <c r="PIU8" s="27"/>
      <c r="PIV8" s="27"/>
      <c r="PIW8" s="27"/>
      <c r="PIX8" s="27"/>
      <c r="PIY8" s="27"/>
      <c r="PIZ8" s="27"/>
      <c r="PJA8" s="27"/>
      <c r="PJB8" s="27"/>
      <c r="PJC8" s="27"/>
      <c r="PJD8" s="27"/>
      <c r="PJE8" s="27"/>
      <c r="PJF8" s="27"/>
      <c r="PJG8" s="27"/>
      <c r="PJH8" s="27"/>
      <c r="PJI8" s="27"/>
      <c r="PJJ8" s="27"/>
      <c r="PJK8" s="27"/>
      <c r="PJL8" s="27"/>
      <c r="PJM8" s="27"/>
      <c r="PJN8" s="27"/>
      <c r="PJO8" s="27"/>
      <c r="PJP8" s="27"/>
      <c r="PJQ8" s="27"/>
      <c r="PJR8" s="27"/>
      <c r="PJS8" s="27"/>
      <c r="PJT8" s="27"/>
      <c r="PJU8" s="27"/>
      <c r="PJV8" s="27"/>
      <c r="PJW8" s="27"/>
      <c r="PJX8" s="27"/>
      <c r="PJY8" s="27"/>
      <c r="PJZ8" s="27"/>
      <c r="PKA8" s="27"/>
      <c r="PKB8" s="27"/>
      <c r="PKC8" s="27"/>
      <c r="PKD8" s="27"/>
      <c r="PKE8" s="27"/>
      <c r="PKF8" s="27"/>
      <c r="PKG8" s="27"/>
      <c r="PKH8" s="27"/>
      <c r="PKI8" s="27"/>
      <c r="PKJ8" s="27"/>
      <c r="PKK8" s="27"/>
      <c r="PKL8" s="27"/>
      <c r="PKM8" s="27"/>
      <c r="PKN8" s="27"/>
      <c r="PKO8" s="27"/>
      <c r="PKP8" s="27"/>
      <c r="PKQ8" s="27"/>
      <c r="PKR8" s="27"/>
      <c r="PKS8" s="27"/>
      <c r="PKT8" s="27"/>
      <c r="PKU8" s="27"/>
      <c r="PKV8" s="27"/>
      <c r="PKW8" s="27"/>
      <c r="PKX8" s="27"/>
      <c r="PKY8" s="27"/>
      <c r="PKZ8" s="27"/>
      <c r="PLA8" s="27"/>
      <c r="PLB8" s="27"/>
      <c r="PLC8" s="27"/>
      <c r="PLD8" s="27"/>
      <c r="PLE8" s="27"/>
      <c r="PLF8" s="27"/>
      <c r="PLG8" s="27"/>
      <c r="PLH8" s="27"/>
      <c r="PLI8" s="27"/>
      <c r="PLJ8" s="27"/>
      <c r="PLK8" s="27"/>
      <c r="PLL8" s="27"/>
      <c r="PLM8" s="27"/>
      <c r="PLN8" s="27"/>
      <c r="PLO8" s="27"/>
      <c r="PLP8" s="27"/>
      <c r="PLQ8" s="27"/>
      <c r="PLR8" s="27"/>
      <c r="PLS8" s="27"/>
      <c r="PLT8" s="27"/>
      <c r="PLU8" s="27"/>
      <c r="PLV8" s="27"/>
      <c r="PLW8" s="27"/>
      <c r="PLX8" s="27"/>
      <c r="PLY8" s="27"/>
      <c r="PLZ8" s="27"/>
      <c r="PMA8" s="27"/>
      <c r="PMB8" s="27"/>
      <c r="PMC8" s="27"/>
      <c r="PMD8" s="27"/>
      <c r="PME8" s="27"/>
      <c r="PMF8" s="27"/>
      <c r="PMG8" s="27"/>
      <c r="PMH8" s="27"/>
      <c r="PMI8" s="27"/>
      <c r="PMJ8" s="27"/>
      <c r="PMK8" s="27"/>
      <c r="PML8" s="27"/>
      <c r="PMM8" s="27"/>
      <c r="PMN8" s="27"/>
      <c r="PMO8" s="27"/>
      <c r="PMP8" s="27"/>
      <c r="PMQ8" s="27"/>
      <c r="PMR8" s="27"/>
      <c r="PMS8" s="27"/>
      <c r="PMT8" s="27"/>
      <c r="PMU8" s="27"/>
      <c r="PMV8" s="27"/>
      <c r="PMW8" s="27"/>
      <c r="PMX8" s="27"/>
      <c r="PMY8" s="27"/>
      <c r="PMZ8" s="27"/>
      <c r="PNA8" s="27"/>
      <c r="PNB8" s="27"/>
      <c r="PNC8" s="27"/>
      <c r="PND8" s="27"/>
      <c r="PNE8" s="27"/>
      <c r="PNF8" s="27"/>
      <c r="PNG8" s="27"/>
      <c r="PNH8" s="27"/>
      <c r="PNI8" s="27"/>
      <c r="PNJ8" s="27"/>
      <c r="PNK8" s="27"/>
      <c r="PNL8" s="27"/>
      <c r="PNM8" s="27"/>
      <c r="PNN8" s="27"/>
      <c r="PNO8" s="27"/>
      <c r="PNP8" s="27"/>
      <c r="PNQ8" s="27"/>
      <c r="PNR8" s="27"/>
      <c r="PNS8" s="27"/>
      <c r="PNT8" s="27"/>
      <c r="PNU8" s="27"/>
      <c r="PNV8" s="27"/>
      <c r="PNW8" s="27"/>
      <c r="PNX8" s="27"/>
      <c r="PNY8" s="27"/>
      <c r="PNZ8" s="27"/>
      <c r="POA8" s="27"/>
      <c r="POB8" s="27"/>
      <c r="POC8" s="27"/>
      <c r="POD8" s="27"/>
      <c r="POE8" s="27"/>
      <c r="POF8" s="27"/>
      <c r="POG8" s="27"/>
      <c r="POH8" s="27"/>
      <c r="POI8" s="27"/>
      <c r="POJ8" s="27"/>
      <c r="POK8" s="27"/>
      <c r="POL8" s="27"/>
      <c r="POM8" s="27"/>
      <c r="PON8" s="27"/>
      <c r="POO8" s="27"/>
      <c r="POP8" s="27"/>
      <c r="POQ8" s="27"/>
      <c r="POR8" s="27"/>
      <c r="POS8" s="27"/>
      <c r="POT8" s="27"/>
      <c r="POU8" s="27"/>
      <c r="POV8" s="27"/>
      <c r="POW8" s="27"/>
      <c r="POX8" s="27"/>
      <c r="POY8" s="27"/>
      <c r="POZ8" s="27"/>
      <c r="PPA8" s="27"/>
      <c r="PPB8" s="27"/>
      <c r="PPC8" s="27"/>
      <c r="PPD8" s="27"/>
      <c r="PPE8" s="27"/>
      <c r="PPF8" s="27"/>
      <c r="PPG8" s="27"/>
      <c r="PPH8" s="27"/>
      <c r="PPI8" s="27"/>
      <c r="PPJ8" s="27"/>
      <c r="PPK8" s="27"/>
      <c r="PPL8" s="27"/>
      <c r="PPM8" s="27"/>
      <c r="PPN8" s="27"/>
      <c r="PPO8" s="27"/>
      <c r="PPP8" s="27"/>
      <c r="PPQ8" s="27"/>
      <c r="PPR8" s="27"/>
      <c r="PPS8" s="27"/>
      <c r="PPT8" s="27"/>
      <c r="PPU8" s="27"/>
      <c r="PPV8" s="27"/>
      <c r="PPW8" s="27"/>
      <c r="PPX8" s="27"/>
      <c r="PPY8" s="27"/>
      <c r="PPZ8" s="27"/>
      <c r="PQA8" s="27"/>
      <c r="PQB8" s="27"/>
      <c r="PQC8" s="27"/>
      <c r="PQD8" s="27"/>
      <c r="PQE8" s="27"/>
      <c r="PQF8" s="27"/>
      <c r="PQG8" s="27"/>
      <c r="PQH8" s="27"/>
      <c r="PQI8" s="27"/>
      <c r="PQJ8" s="27"/>
      <c r="PQK8" s="27"/>
      <c r="PQL8" s="27"/>
      <c r="PQM8" s="27"/>
      <c r="PQN8" s="27"/>
      <c r="PQO8" s="27"/>
      <c r="PQP8" s="27"/>
      <c r="PQQ8" s="27"/>
      <c r="PQR8" s="27"/>
      <c r="PQS8" s="27"/>
      <c r="PQT8" s="27"/>
      <c r="PQU8" s="27"/>
      <c r="PQV8" s="27"/>
      <c r="PQW8" s="27"/>
      <c r="PQX8" s="27"/>
      <c r="PQY8" s="27"/>
      <c r="PQZ8" s="27"/>
      <c r="PRA8" s="27"/>
      <c r="PRB8" s="27"/>
      <c r="PRC8" s="27"/>
      <c r="PRD8" s="27"/>
      <c r="PRE8" s="27"/>
      <c r="PRF8" s="27"/>
      <c r="PRG8" s="27"/>
      <c r="PRH8" s="27"/>
      <c r="PRI8" s="27"/>
      <c r="PRJ8" s="27"/>
      <c r="PRK8" s="27"/>
      <c r="PRL8" s="27"/>
      <c r="PRM8" s="27"/>
      <c r="PRN8" s="27"/>
      <c r="PRO8" s="27"/>
      <c r="PRP8" s="27"/>
      <c r="PRQ8" s="27"/>
      <c r="PRR8" s="27"/>
      <c r="PRS8" s="27"/>
      <c r="PRT8" s="27"/>
      <c r="PRU8" s="27"/>
      <c r="PRV8" s="27"/>
      <c r="PRW8" s="27"/>
      <c r="PRX8" s="27"/>
      <c r="PRY8" s="27"/>
      <c r="PRZ8" s="27"/>
      <c r="PSA8" s="27"/>
      <c r="PSB8" s="27"/>
      <c r="PSC8" s="27"/>
      <c r="PSD8" s="27"/>
      <c r="PSE8" s="27"/>
      <c r="PSF8" s="27"/>
      <c r="PSG8" s="27"/>
      <c r="PSH8" s="27"/>
      <c r="PSI8" s="27"/>
      <c r="PSJ8" s="27"/>
      <c r="PSK8" s="27"/>
      <c r="PSL8" s="27"/>
      <c r="PSM8" s="27"/>
      <c r="PSN8" s="27"/>
      <c r="PSO8" s="27"/>
      <c r="PSP8" s="27"/>
      <c r="PSQ8" s="27"/>
      <c r="PSR8" s="27"/>
      <c r="PSS8" s="27"/>
      <c r="PST8" s="27"/>
      <c r="PSU8" s="27"/>
      <c r="PSV8" s="27"/>
      <c r="PSW8" s="27"/>
      <c r="PSX8" s="27"/>
      <c r="PSY8" s="27"/>
      <c r="PSZ8" s="27"/>
      <c r="PTA8" s="27"/>
      <c r="PTB8" s="27"/>
      <c r="PTC8" s="27"/>
      <c r="PTD8" s="27"/>
      <c r="PTE8" s="27"/>
      <c r="PTF8" s="27"/>
      <c r="PTG8" s="27"/>
      <c r="PTH8" s="27"/>
      <c r="PTI8" s="27"/>
      <c r="PTJ8" s="27"/>
      <c r="PTK8" s="27"/>
      <c r="PTL8" s="27"/>
      <c r="PTM8" s="27"/>
      <c r="PTN8" s="27"/>
      <c r="PTO8" s="27"/>
      <c r="PTP8" s="27"/>
      <c r="PTQ8" s="27"/>
      <c r="PTR8" s="27"/>
      <c r="PTS8" s="27"/>
      <c r="PTT8" s="27"/>
      <c r="PTU8" s="27"/>
      <c r="PTV8" s="27"/>
      <c r="PTW8" s="27"/>
      <c r="PTX8" s="27"/>
      <c r="PTY8" s="27"/>
      <c r="PTZ8" s="27"/>
      <c r="PUA8" s="27"/>
      <c r="PUB8" s="27"/>
      <c r="PUC8" s="27"/>
      <c r="PUD8" s="27"/>
      <c r="PUE8" s="27"/>
      <c r="PUF8" s="27"/>
      <c r="PUG8" s="27"/>
      <c r="PUH8" s="27"/>
      <c r="PUI8" s="27"/>
      <c r="PUJ8" s="27"/>
      <c r="PUK8" s="27"/>
      <c r="PUL8" s="27"/>
      <c r="PUM8" s="27"/>
      <c r="PUN8" s="27"/>
      <c r="PUO8" s="27"/>
      <c r="PUP8" s="27"/>
      <c r="PUQ8" s="27"/>
      <c r="PUR8" s="27"/>
      <c r="PUS8" s="27"/>
      <c r="PUT8" s="27"/>
      <c r="PUU8" s="27"/>
      <c r="PUV8" s="27"/>
      <c r="PUW8" s="27"/>
      <c r="PUX8" s="27"/>
      <c r="PUY8" s="27"/>
      <c r="PUZ8" s="27"/>
      <c r="PVA8" s="27"/>
      <c r="PVB8" s="27"/>
      <c r="PVC8" s="27"/>
      <c r="PVD8" s="27"/>
      <c r="PVE8" s="27"/>
      <c r="PVF8" s="27"/>
      <c r="PVG8" s="27"/>
      <c r="PVH8" s="27"/>
      <c r="PVI8" s="27"/>
      <c r="PVJ8" s="27"/>
      <c r="PVK8" s="27"/>
      <c r="PVL8" s="27"/>
      <c r="PVM8" s="27"/>
      <c r="PVN8" s="27"/>
      <c r="PVO8" s="27"/>
      <c r="PVP8" s="27"/>
      <c r="PVQ8" s="27"/>
      <c r="PVR8" s="27"/>
      <c r="PVS8" s="27"/>
      <c r="PVT8" s="27"/>
      <c r="PVU8" s="27"/>
      <c r="PVV8" s="27"/>
      <c r="PVW8" s="27"/>
      <c r="PVX8" s="27"/>
      <c r="PVY8" s="27"/>
      <c r="PVZ8" s="27"/>
      <c r="PWA8" s="27"/>
      <c r="PWB8" s="27"/>
      <c r="PWC8" s="27"/>
      <c r="PWD8" s="27"/>
      <c r="PWE8" s="27"/>
      <c r="PWF8" s="27"/>
      <c r="PWG8" s="27"/>
      <c r="PWH8" s="27"/>
      <c r="PWI8" s="27"/>
      <c r="PWJ8" s="27"/>
      <c r="PWK8" s="27"/>
      <c r="PWL8" s="27"/>
      <c r="PWM8" s="27"/>
      <c r="PWN8" s="27"/>
      <c r="PWO8" s="27"/>
      <c r="PWP8" s="27"/>
      <c r="PWQ8" s="27"/>
      <c r="PWR8" s="27"/>
      <c r="PWS8" s="27"/>
      <c r="PWT8" s="27"/>
      <c r="PWU8" s="27"/>
      <c r="PWV8" s="27"/>
      <c r="PWW8" s="27"/>
      <c r="PWX8" s="27"/>
      <c r="PWY8" s="27"/>
      <c r="PWZ8" s="27"/>
      <c r="PXA8" s="27"/>
      <c r="PXB8" s="27"/>
      <c r="PXC8" s="27"/>
      <c r="PXD8" s="27"/>
      <c r="PXE8" s="27"/>
      <c r="PXF8" s="27"/>
      <c r="PXG8" s="27"/>
      <c r="PXH8" s="27"/>
      <c r="PXI8" s="27"/>
      <c r="PXJ8" s="27"/>
      <c r="PXK8" s="27"/>
      <c r="PXL8" s="27"/>
      <c r="PXM8" s="27"/>
      <c r="PXN8" s="27"/>
      <c r="PXO8" s="27"/>
      <c r="PXP8" s="27"/>
      <c r="PXQ8" s="27"/>
      <c r="PXR8" s="27"/>
      <c r="PXS8" s="27"/>
      <c r="PXT8" s="27"/>
      <c r="PXU8" s="27"/>
      <c r="PXV8" s="27"/>
      <c r="PXW8" s="27"/>
      <c r="PXX8" s="27"/>
      <c r="PXY8" s="27"/>
      <c r="PXZ8" s="27"/>
      <c r="PYA8" s="27"/>
      <c r="PYB8" s="27"/>
      <c r="PYC8" s="27"/>
      <c r="PYD8" s="27"/>
      <c r="PYE8" s="27"/>
      <c r="PYF8" s="27"/>
      <c r="PYG8" s="27"/>
      <c r="PYH8" s="27"/>
      <c r="PYI8" s="27"/>
      <c r="PYJ8" s="27"/>
      <c r="PYK8" s="27"/>
      <c r="PYL8" s="27"/>
      <c r="PYM8" s="27"/>
      <c r="PYN8" s="27"/>
      <c r="PYO8" s="27"/>
      <c r="PYP8" s="27"/>
      <c r="PYQ8" s="27"/>
      <c r="PYR8" s="27"/>
      <c r="PYS8" s="27"/>
      <c r="PYT8" s="27"/>
      <c r="PYU8" s="27"/>
      <c r="PYV8" s="27"/>
      <c r="PYW8" s="27"/>
      <c r="PYX8" s="27"/>
      <c r="PYY8" s="27"/>
      <c r="PYZ8" s="27"/>
      <c r="PZA8" s="27"/>
      <c r="PZB8" s="27"/>
      <c r="PZC8" s="27"/>
      <c r="PZD8" s="27"/>
      <c r="PZE8" s="27"/>
      <c r="PZF8" s="27"/>
      <c r="PZG8" s="27"/>
      <c r="PZH8" s="27"/>
      <c r="PZI8" s="27"/>
      <c r="PZJ8" s="27"/>
      <c r="PZK8" s="27"/>
      <c r="PZL8" s="27"/>
      <c r="PZM8" s="27"/>
      <c r="PZN8" s="27"/>
      <c r="PZO8" s="27"/>
      <c r="PZP8" s="27"/>
      <c r="PZQ8" s="27"/>
      <c r="PZR8" s="27"/>
      <c r="PZS8" s="27"/>
      <c r="PZT8" s="27"/>
      <c r="PZU8" s="27"/>
      <c r="PZV8" s="27"/>
      <c r="PZW8" s="27"/>
      <c r="PZX8" s="27"/>
      <c r="PZY8" s="27"/>
      <c r="PZZ8" s="27"/>
      <c r="QAA8" s="27"/>
      <c r="QAB8" s="27"/>
      <c r="QAC8" s="27"/>
      <c r="QAD8" s="27"/>
      <c r="QAE8" s="27"/>
      <c r="QAF8" s="27"/>
      <c r="QAG8" s="27"/>
      <c r="QAH8" s="27"/>
      <c r="QAI8" s="27"/>
      <c r="QAJ8" s="27"/>
      <c r="QAK8" s="27"/>
      <c r="QAL8" s="27"/>
      <c r="QAM8" s="27"/>
      <c r="QAN8" s="27"/>
      <c r="QAO8" s="27"/>
      <c r="QAP8" s="27"/>
      <c r="QAQ8" s="27"/>
      <c r="QAR8" s="27"/>
      <c r="QAS8" s="27"/>
      <c r="QAT8" s="27"/>
      <c r="QAU8" s="27"/>
      <c r="QAV8" s="27"/>
      <c r="QAW8" s="27"/>
      <c r="QAX8" s="27"/>
      <c r="QAY8" s="27"/>
      <c r="QAZ8" s="27"/>
      <c r="QBA8" s="27"/>
      <c r="QBB8" s="27"/>
      <c r="QBC8" s="27"/>
      <c r="QBD8" s="27"/>
      <c r="QBE8" s="27"/>
      <c r="QBF8" s="27"/>
      <c r="QBG8" s="27"/>
      <c r="QBH8" s="27"/>
      <c r="QBI8" s="27"/>
      <c r="QBJ8" s="27"/>
      <c r="QBK8" s="27"/>
      <c r="QBL8" s="27"/>
      <c r="QBM8" s="27"/>
      <c r="QBN8" s="27"/>
      <c r="QBO8" s="27"/>
      <c r="QBP8" s="27"/>
      <c r="QBQ8" s="27"/>
      <c r="QBR8" s="27"/>
      <c r="QBS8" s="27"/>
      <c r="QBT8" s="27"/>
      <c r="QBU8" s="27"/>
      <c r="QBV8" s="27"/>
      <c r="QBW8" s="27"/>
      <c r="QBX8" s="27"/>
      <c r="QBY8" s="27"/>
      <c r="QBZ8" s="27"/>
      <c r="QCA8" s="27"/>
      <c r="QCB8" s="27"/>
      <c r="QCC8" s="27"/>
      <c r="QCD8" s="27"/>
      <c r="QCE8" s="27"/>
      <c r="QCF8" s="27"/>
      <c r="QCG8" s="27"/>
      <c r="QCH8" s="27"/>
      <c r="QCI8" s="27"/>
      <c r="QCJ8" s="27"/>
      <c r="QCK8" s="27"/>
      <c r="QCL8" s="27"/>
      <c r="QCM8" s="27"/>
      <c r="QCN8" s="27"/>
      <c r="QCO8" s="27"/>
      <c r="QCP8" s="27"/>
      <c r="QCQ8" s="27"/>
      <c r="QCR8" s="27"/>
      <c r="QCS8" s="27"/>
      <c r="QCT8" s="27"/>
      <c r="QCU8" s="27"/>
      <c r="QCV8" s="27"/>
      <c r="QCW8" s="27"/>
      <c r="QCX8" s="27"/>
      <c r="QCY8" s="27"/>
      <c r="QCZ8" s="27"/>
      <c r="QDA8" s="27"/>
      <c r="QDB8" s="27"/>
      <c r="QDC8" s="27"/>
      <c r="QDD8" s="27"/>
      <c r="QDE8" s="27"/>
      <c r="QDF8" s="27"/>
      <c r="QDG8" s="27"/>
      <c r="QDH8" s="27"/>
      <c r="QDI8" s="27"/>
      <c r="QDJ8" s="27"/>
      <c r="QDK8" s="27"/>
      <c r="QDL8" s="27"/>
      <c r="QDM8" s="27"/>
      <c r="QDN8" s="27"/>
      <c r="QDO8" s="27"/>
      <c r="QDP8" s="27"/>
      <c r="QDQ8" s="27"/>
      <c r="QDR8" s="27"/>
      <c r="QDS8" s="27"/>
      <c r="QDT8" s="27"/>
      <c r="QDU8" s="27"/>
      <c r="QDV8" s="27"/>
      <c r="QDW8" s="27"/>
      <c r="QDX8" s="27"/>
      <c r="QDY8" s="27"/>
      <c r="QDZ8" s="27"/>
      <c r="QEA8" s="27"/>
      <c r="QEB8" s="27"/>
      <c r="QEC8" s="27"/>
      <c r="QED8" s="27"/>
      <c r="QEE8" s="27"/>
      <c r="QEF8" s="27"/>
      <c r="QEG8" s="27"/>
      <c r="QEH8" s="27"/>
      <c r="QEI8" s="27"/>
      <c r="QEJ8" s="27"/>
      <c r="QEK8" s="27"/>
      <c r="QEL8" s="27"/>
      <c r="QEM8" s="27"/>
      <c r="QEN8" s="27"/>
      <c r="QEO8" s="27"/>
      <c r="QEP8" s="27"/>
      <c r="QEQ8" s="27"/>
      <c r="QER8" s="27"/>
      <c r="QES8" s="27"/>
      <c r="QET8" s="27"/>
      <c r="QEU8" s="27"/>
      <c r="QEV8" s="27"/>
      <c r="QEW8" s="27"/>
      <c r="QEX8" s="27"/>
      <c r="QEY8" s="27"/>
      <c r="QEZ8" s="27"/>
      <c r="QFA8" s="27"/>
      <c r="QFB8" s="27"/>
      <c r="QFC8" s="27"/>
      <c r="QFD8" s="27"/>
      <c r="QFE8" s="27"/>
      <c r="QFF8" s="27"/>
      <c r="QFG8" s="27"/>
      <c r="QFH8" s="27"/>
      <c r="QFI8" s="27"/>
      <c r="QFJ8" s="27"/>
      <c r="QFK8" s="27"/>
      <c r="QFL8" s="27"/>
      <c r="QFM8" s="27"/>
      <c r="QFN8" s="27"/>
      <c r="QFO8" s="27"/>
      <c r="QFP8" s="27"/>
      <c r="QFQ8" s="27"/>
      <c r="QFR8" s="27"/>
      <c r="QFS8" s="27"/>
      <c r="QFT8" s="27"/>
      <c r="QFU8" s="27"/>
      <c r="QFV8" s="27"/>
      <c r="QFW8" s="27"/>
      <c r="QFX8" s="27"/>
      <c r="QFY8" s="27"/>
      <c r="QFZ8" s="27"/>
      <c r="QGA8" s="27"/>
      <c r="QGB8" s="27"/>
      <c r="QGC8" s="27"/>
      <c r="QGD8" s="27"/>
      <c r="QGE8" s="27"/>
      <c r="QGF8" s="27"/>
      <c r="QGG8" s="27"/>
      <c r="QGH8" s="27"/>
      <c r="QGI8" s="27"/>
      <c r="QGJ8" s="27"/>
      <c r="QGK8" s="27"/>
      <c r="QGL8" s="27"/>
      <c r="QGM8" s="27"/>
      <c r="QGN8" s="27"/>
      <c r="QGO8" s="27"/>
      <c r="QGP8" s="27"/>
      <c r="QGQ8" s="27"/>
      <c r="QGR8" s="27"/>
      <c r="QGS8" s="27"/>
      <c r="QGT8" s="27"/>
      <c r="QGU8" s="27"/>
      <c r="QGV8" s="27"/>
      <c r="QGW8" s="27"/>
      <c r="QGX8" s="27"/>
      <c r="QGY8" s="27"/>
      <c r="QGZ8" s="27"/>
      <c r="QHA8" s="27"/>
      <c r="QHB8" s="27"/>
      <c r="QHC8" s="27"/>
      <c r="QHD8" s="27"/>
      <c r="QHE8" s="27"/>
      <c r="QHF8" s="27"/>
      <c r="QHG8" s="27"/>
      <c r="QHH8" s="27"/>
      <c r="QHI8" s="27"/>
      <c r="QHJ8" s="27"/>
      <c r="QHK8" s="27"/>
      <c r="QHL8" s="27"/>
      <c r="QHM8" s="27"/>
      <c r="QHN8" s="27"/>
      <c r="QHO8" s="27"/>
      <c r="QHP8" s="27"/>
      <c r="QHQ8" s="27"/>
      <c r="QHR8" s="27"/>
      <c r="QHS8" s="27"/>
      <c r="QHT8" s="27"/>
      <c r="QHU8" s="27"/>
      <c r="QHV8" s="27"/>
      <c r="QHW8" s="27"/>
      <c r="QHX8" s="27"/>
      <c r="QHY8" s="27"/>
      <c r="QHZ8" s="27"/>
      <c r="QIA8" s="27"/>
      <c r="QIB8" s="27"/>
      <c r="QIC8" s="27"/>
      <c r="QID8" s="27"/>
      <c r="QIE8" s="27"/>
      <c r="QIF8" s="27"/>
      <c r="QIG8" s="27"/>
      <c r="QIH8" s="27"/>
      <c r="QII8" s="27"/>
      <c r="QIJ8" s="27"/>
      <c r="QIK8" s="27"/>
      <c r="QIL8" s="27"/>
      <c r="QIM8" s="27"/>
      <c r="QIN8" s="27"/>
      <c r="QIO8" s="27"/>
      <c r="QIP8" s="27"/>
      <c r="QIQ8" s="27"/>
      <c r="QIR8" s="27"/>
      <c r="QIS8" s="27"/>
      <c r="QIT8" s="27"/>
      <c r="QIU8" s="27"/>
      <c r="QIV8" s="27"/>
      <c r="QIW8" s="27"/>
      <c r="QIX8" s="27"/>
      <c r="QIY8" s="27"/>
      <c r="QIZ8" s="27"/>
      <c r="QJA8" s="27"/>
      <c r="QJB8" s="27"/>
      <c r="QJC8" s="27"/>
      <c r="QJD8" s="27"/>
      <c r="QJE8" s="27"/>
      <c r="QJF8" s="27"/>
      <c r="QJG8" s="27"/>
      <c r="QJH8" s="27"/>
      <c r="QJI8" s="27"/>
      <c r="QJJ8" s="27"/>
      <c r="QJK8" s="27"/>
      <c r="QJL8" s="27"/>
      <c r="QJM8" s="27"/>
      <c r="QJN8" s="27"/>
      <c r="QJO8" s="27"/>
      <c r="QJP8" s="27"/>
      <c r="QJQ8" s="27"/>
      <c r="QJR8" s="27"/>
      <c r="QJS8" s="27"/>
      <c r="QJT8" s="27"/>
      <c r="QJU8" s="27"/>
      <c r="QJV8" s="27"/>
      <c r="QJW8" s="27"/>
      <c r="QJX8" s="27"/>
      <c r="QJY8" s="27"/>
      <c r="QJZ8" s="27"/>
      <c r="QKA8" s="27"/>
      <c r="QKB8" s="27"/>
      <c r="QKC8" s="27"/>
      <c r="QKD8" s="27"/>
      <c r="QKE8" s="27"/>
      <c r="QKF8" s="27"/>
      <c r="QKG8" s="27"/>
      <c r="QKH8" s="27"/>
      <c r="QKI8" s="27"/>
      <c r="QKJ8" s="27"/>
      <c r="QKK8" s="27"/>
      <c r="QKL8" s="27"/>
      <c r="QKM8" s="27"/>
      <c r="QKN8" s="27"/>
      <c r="QKO8" s="27"/>
      <c r="QKP8" s="27"/>
      <c r="QKQ8" s="27"/>
      <c r="QKR8" s="27"/>
      <c r="QKS8" s="27"/>
      <c r="QKT8" s="27"/>
      <c r="QKU8" s="27"/>
      <c r="QKV8" s="27"/>
      <c r="QKW8" s="27"/>
      <c r="QKX8" s="27"/>
      <c r="QKY8" s="27"/>
      <c r="QKZ8" s="27"/>
      <c r="QLA8" s="27"/>
      <c r="QLB8" s="27"/>
      <c r="QLC8" s="27"/>
      <c r="QLD8" s="27"/>
      <c r="QLE8" s="27"/>
      <c r="QLF8" s="27"/>
      <c r="QLG8" s="27"/>
      <c r="QLH8" s="27"/>
      <c r="QLI8" s="27"/>
      <c r="QLJ8" s="27"/>
      <c r="QLK8" s="27"/>
      <c r="QLL8" s="27"/>
      <c r="QLM8" s="27"/>
      <c r="QLN8" s="27"/>
      <c r="QLO8" s="27"/>
      <c r="QLP8" s="27"/>
      <c r="QLQ8" s="27"/>
      <c r="QLR8" s="27"/>
      <c r="QLS8" s="27"/>
      <c r="QLT8" s="27"/>
      <c r="QLU8" s="27"/>
      <c r="QLV8" s="27"/>
      <c r="QLW8" s="27"/>
      <c r="QLX8" s="27"/>
      <c r="QLY8" s="27"/>
      <c r="QLZ8" s="27"/>
      <c r="QMA8" s="27"/>
      <c r="QMB8" s="27"/>
      <c r="QMC8" s="27"/>
      <c r="QMD8" s="27"/>
      <c r="QME8" s="27"/>
      <c r="QMF8" s="27"/>
      <c r="QMG8" s="27"/>
      <c r="QMH8" s="27"/>
      <c r="QMI8" s="27"/>
      <c r="QMJ8" s="27"/>
      <c r="QMK8" s="27"/>
      <c r="QML8" s="27"/>
      <c r="QMM8" s="27"/>
      <c r="QMN8" s="27"/>
      <c r="QMO8" s="27"/>
      <c r="QMP8" s="27"/>
      <c r="QMQ8" s="27"/>
      <c r="QMR8" s="27"/>
      <c r="QMS8" s="27"/>
      <c r="QMT8" s="27"/>
      <c r="QMU8" s="27"/>
      <c r="QMV8" s="27"/>
      <c r="QMW8" s="27"/>
      <c r="QMX8" s="27"/>
      <c r="QMY8" s="27"/>
      <c r="QMZ8" s="27"/>
      <c r="QNA8" s="27"/>
      <c r="QNB8" s="27"/>
      <c r="QNC8" s="27"/>
      <c r="QND8" s="27"/>
      <c r="QNE8" s="27"/>
      <c r="QNF8" s="27"/>
      <c r="QNG8" s="27"/>
      <c r="QNH8" s="27"/>
      <c r="QNI8" s="27"/>
      <c r="QNJ8" s="27"/>
      <c r="QNK8" s="27"/>
      <c r="QNL8" s="27"/>
      <c r="QNM8" s="27"/>
      <c r="QNN8" s="27"/>
      <c r="QNO8" s="27"/>
      <c r="QNP8" s="27"/>
      <c r="QNQ8" s="27"/>
      <c r="QNR8" s="27"/>
      <c r="QNS8" s="27"/>
      <c r="QNT8" s="27"/>
      <c r="QNU8" s="27"/>
      <c r="QNV8" s="27"/>
      <c r="QNW8" s="27"/>
      <c r="QNX8" s="27"/>
      <c r="QNY8" s="27"/>
      <c r="QNZ8" s="27"/>
      <c r="QOA8" s="27"/>
      <c r="QOB8" s="27"/>
      <c r="QOC8" s="27"/>
      <c r="QOD8" s="27"/>
      <c r="QOE8" s="27"/>
      <c r="QOF8" s="27"/>
      <c r="QOG8" s="27"/>
      <c r="QOH8" s="27"/>
      <c r="QOI8" s="27"/>
      <c r="QOJ8" s="27"/>
      <c r="QOK8" s="27"/>
      <c r="QOL8" s="27"/>
      <c r="QOM8" s="27"/>
      <c r="QON8" s="27"/>
      <c r="QOO8" s="27"/>
      <c r="QOP8" s="27"/>
      <c r="QOQ8" s="27"/>
      <c r="QOR8" s="27"/>
      <c r="QOS8" s="27"/>
      <c r="QOT8" s="27"/>
      <c r="QOU8" s="27"/>
      <c r="QOV8" s="27"/>
      <c r="QOW8" s="27"/>
      <c r="QOX8" s="27"/>
      <c r="QOY8" s="27"/>
      <c r="QOZ8" s="27"/>
      <c r="QPA8" s="27"/>
      <c r="QPB8" s="27"/>
      <c r="QPC8" s="27"/>
      <c r="QPD8" s="27"/>
      <c r="QPE8" s="27"/>
      <c r="QPF8" s="27"/>
      <c r="QPG8" s="27"/>
      <c r="QPH8" s="27"/>
      <c r="QPI8" s="27"/>
      <c r="QPJ8" s="27"/>
      <c r="QPK8" s="27"/>
      <c r="QPL8" s="27"/>
      <c r="QPM8" s="27"/>
      <c r="QPN8" s="27"/>
      <c r="QPO8" s="27"/>
      <c r="QPP8" s="27"/>
      <c r="QPQ8" s="27"/>
      <c r="QPR8" s="27"/>
      <c r="QPS8" s="27"/>
      <c r="QPT8" s="27"/>
      <c r="QPU8" s="27"/>
      <c r="QPV8" s="27"/>
      <c r="QPW8" s="27"/>
      <c r="QPX8" s="27"/>
      <c r="QPY8" s="27"/>
      <c r="QPZ8" s="27"/>
      <c r="QQA8" s="27"/>
      <c r="QQB8" s="27"/>
      <c r="QQC8" s="27"/>
      <c r="QQD8" s="27"/>
      <c r="QQE8" s="27"/>
      <c r="QQF8" s="27"/>
      <c r="QQG8" s="27"/>
      <c r="QQH8" s="27"/>
      <c r="QQI8" s="27"/>
      <c r="QQJ8" s="27"/>
      <c r="QQK8" s="27"/>
      <c r="QQL8" s="27"/>
      <c r="QQM8" s="27"/>
      <c r="QQN8" s="27"/>
      <c r="QQO8" s="27"/>
      <c r="QQP8" s="27"/>
      <c r="QQQ8" s="27"/>
      <c r="QQR8" s="27"/>
      <c r="QQS8" s="27"/>
      <c r="QQT8" s="27"/>
      <c r="QQU8" s="27"/>
      <c r="QQV8" s="27"/>
      <c r="QQW8" s="27"/>
      <c r="QQX8" s="27"/>
      <c r="QQY8" s="27"/>
      <c r="QQZ8" s="27"/>
      <c r="QRA8" s="27"/>
      <c r="QRB8" s="27"/>
      <c r="QRC8" s="27"/>
      <c r="QRD8" s="27"/>
      <c r="QRE8" s="27"/>
      <c r="QRF8" s="27"/>
      <c r="QRG8" s="27"/>
      <c r="QRH8" s="27"/>
      <c r="QRI8" s="27"/>
      <c r="QRJ8" s="27"/>
      <c r="QRK8" s="27"/>
      <c r="QRL8" s="27"/>
      <c r="QRM8" s="27"/>
      <c r="QRN8" s="27"/>
      <c r="QRO8" s="27"/>
      <c r="QRP8" s="27"/>
      <c r="QRQ8" s="27"/>
      <c r="QRR8" s="27"/>
      <c r="QRS8" s="27"/>
      <c r="QRT8" s="27"/>
      <c r="QRU8" s="27"/>
      <c r="QRV8" s="27"/>
      <c r="QRW8" s="27"/>
      <c r="QRX8" s="27"/>
      <c r="QRY8" s="27"/>
      <c r="QRZ8" s="27"/>
      <c r="QSA8" s="27"/>
      <c r="QSB8" s="27"/>
      <c r="QSC8" s="27"/>
      <c r="QSD8" s="27"/>
      <c r="QSE8" s="27"/>
      <c r="QSF8" s="27"/>
      <c r="QSG8" s="27"/>
      <c r="QSH8" s="27"/>
      <c r="QSI8" s="27"/>
      <c r="QSJ8" s="27"/>
      <c r="QSK8" s="27"/>
      <c r="QSL8" s="27"/>
      <c r="QSM8" s="27"/>
      <c r="QSN8" s="27"/>
      <c r="QSO8" s="27"/>
      <c r="QSP8" s="27"/>
      <c r="QSQ8" s="27"/>
      <c r="QSR8" s="27"/>
      <c r="QSS8" s="27"/>
      <c r="QST8" s="27"/>
      <c r="QSU8" s="27"/>
      <c r="QSV8" s="27"/>
      <c r="QSW8" s="27"/>
      <c r="QSX8" s="27"/>
      <c r="QSY8" s="27"/>
      <c r="QSZ8" s="27"/>
      <c r="QTA8" s="27"/>
      <c r="QTB8" s="27"/>
      <c r="QTC8" s="27"/>
      <c r="QTD8" s="27"/>
      <c r="QTE8" s="27"/>
      <c r="QTF8" s="27"/>
      <c r="QTG8" s="27"/>
      <c r="QTH8" s="27"/>
      <c r="QTI8" s="27"/>
      <c r="QTJ8" s="27"/>
      <c r="QTK8" s="27"/>
      <c r="QTL8" s="27"/>
      <c r="QTM8" s="27"/>
      <c r="QTN8" s="27"/>
      <c r="QTO8" s="27"/>
      <c r="QTP8" s="27"/>
      <c r="QTQ8" s="27"/>
      <c r="QTR8" s="27"/>
      <c r="QTS8" s="27"/>
      <c r="QTT8" s="27"/>
      <c r="QTU8" s="27"/>
      <c r="QTV8" s="27"/>
      <c r="QTW8" s="27"/>
      <c r="QTX8" s="27"/>
      <c r="QTY8" s="27"/>
      <c r="QTZ8" s="27"/>
      <c r="QUA8" s="27"/>
      <c r="QUB8" s="27"/>
      <c r="QUC8" s="27"/>
      <c r="QUD8" s="27"/>
      <c r="QUE8" s="27"/>
      <c r="QUF8" s="27"/>
      <c r="QUG8" s="27"/>
      <c r="QUH8" s="27"/>
      <c r="QUI8" s="27"/>
      <c r="QUJ8" s="27"/>
      <c r="QUK8" s="27"/>
      <c r="QUL8" s="27"/>
      <c r="QUM8" s="27"/>
      <c r="QUN8" s="27"/>
      <c r="QUO8" s="27"/>
      <c r="QUP8" s="27"/>
      <c r="QUQ8" s="27"/>
      <c r="QUR8" s="27"/>
      <c r="QUS8" s="27"/>
      <c r="QUT8" s="27"/>
      <c r="QUU8" s="27"/>
      <c r="QUV8" s="27"/>
      <c r="QUW8" s="27"/>
      <c r="QUX8" s="27"/>
      <c r="QUY8" s="27"/>
      <c r="QUZ8" s="27"/>
      <c r="QVA8" s="27"/>
      <c r="QVB8" s="27"/>
      <c r="QVC8" s="27"/>
      <c r="QVD8" s="27"/>
      <c r="QVE8" s="27"/>
      <c r="QVF8" s="27"/>
      <c r="QVG8" s="27"/>
      <c r="QVH8" s="27"/>
      <c r="QVI8" s="27"/>
      <c r="QVJ8" s="27"/>
      <c r="QVK8" s="27"/>
      <c r="QVL8" s="27"/>
      <c r="QVM8" s="27"/>
      <c r="QVN8" s="27"/>
      <c r="QVO8" s="27"/>
      <c r="QVP8" s="27"/>
      <c r="QVQ8" s="27"/>
      <c r="QVR8" s="27"/>
      <c r="QVS8" s="27"/>
      <c r="QVT8" s="27"/>
      <c r="QVU8" s="27"/>
      <c r="QVV8" s="27"/>
      <c r="QVW8" s="27"/>
      <c r="QVX8" s="27"/>
      <c r="QVY8" s="27"/>
      <c r="QVZ8" s="27"/>
      <c r="QWA8" s="27"/>
      <c r="QWB8" s="27"/>
      <c r="QWC8" s="27"/>
      <c r="QWD8" s="27"/>
      <c r="QWE8" s="27"/>
      <c r="QWF8" s="27"/>
      <c r="QWG8" s="27"/>
      <c r="QWH8" s="27"/>
      <c r="QWI8" s="27"/>
      <c r="QWJ8" s="27"/>
      <c r="QWK8" s="27"/>
      <c r="QWL8" s="27"/>
      <c r="QWM8" s="27"/>
      <c r="QWN8" s="27"/>
      <c r="QWO8" s="27"/>
      <c r="QWP8" s="27"/>
      <c r="QWQ8" s="27"/>
      <c r="QWR8" s="27"/>
      <c r="QWS8" s="27"/>
      <c r="QWT8" s="27"/>
      <c r="QWU8" s="27"/>
      <c r="QWV8" s="27"/>
      <c r="QWW8" s="27"/>
      <c r="QWX8" s="27"/>
      <c r="QWY8" s="27"/>
      <c r="QWZ8" s="27"/>
      <c r="QXA8" s="27"/>
      <c r="QXB8" s="27"/>
      <c r="QXC8" s="27"/>
      <c r="QXD8" s="27"/>
      <c r="QXE8" s="27"/>
      <c r="QXF8" s="27"/>
      <c r="QXG8" s="27"/>
      <c r="QXH8" s="27"/>
      <c r="QXI8" s="27"/>
      <c r="QXJ8" s="27"/>
      <c r="QXK8" s="27"/>
      <c r="QXL8" s="27"/>
      <c r="QXM8" s="27"/>
      <c r="QXN8" s="27"/>
      <c r="QXO8" s="27"/>
      <c r="QXP8" s="27"/>
      <c r="QXQ8" s="27"/>
      <c r="QXR8" s="27"/>
      <c r="QXS8" s="27"/>
      <c r="QXT8" s="27"/>
      <c r="QXU8" s="27"/>
      <c r="QXV8" s="27"/>
      <c r="QXW8" s="27"/>
      <c r="QXX8" s="27"/>
      <c r="QXY8" s="27"/>
      <c r="QXZ8" s="27"/>
      <c r="QYA8" s="27"/>
      <c r="QYB8" s="27"/>
      <c r="QYC8" s="27"/>
      <c r="QYD8" s="27"/>
      <c r="QYE8" s="27"/>
      <c r="QYF8" s="27"/>
      <c r="QYG8" s="27"/>
      <c r="QYH8" s="27"/>
      <c r="QYI8" s="27"/>
      <c r="QYJ8" s="27"/>
      <c r="QYK8" s="27"/>
      <c r="QYL8" s="27"/>
      <c r="QYM8" s="27"/>
      <c r="QYN8" s="27"/>
      <c r="QYO8" s="27"/>
      <c r="QYP8" s="27"/>
      <c r="QYQ8" s="27"/>
      <c r="QYR8" s="27"/>
      <c r="QYS8" s="27"/>
      <c r="QYT8" s="27"/>
      <c r="QYU8" s="27"/>
      <c r="QYV8" s="27"/>
      <c r="QYW8" s="27"/>
      <c r="QYX8" s="27"/>
      <c r="QYY8" s="27"/>
      <c r="QYZ8" s="27"/>
      <c r="QZA8" s="27"/>
      <c r="QZB8" s="27"/>
      <c r="QZC8" s="27"/>
      <c r="QZD8" s="27"/>
      <c r="QZE8" s="27"/>
      <c r="QZF8" s="27"/>
      <c r="QZG8" s="27"/>
      <c r="QZH8" s="27"/>
      <c r="QZI8" s="27"/>
      <c r="QZJ8" s="27"/>
      <c r="QZK8" s="27"/>
      <c r="QZL8" s="27"/>
      <c r="QZM8" s="27"/>
      <c r="QZN8" s="27"/>
      <c r="QZO8" s="27"/>
      <c r="QZP8" s="27"/>
      <c r="QZQ8" s="27"/>
      <c r="QZR8" s="27"/>
      <c r="QZS8" s="27"/>
      <c r="QZT8" s="27"/>
      <c r="QZU8" s="27"/>
      <c r="QZV8" s="27"/>
      <c r="QZW8" s="27"/>
      <c r="QZX8" s="27"/>
      <c r="QZY8" s="27"/>
      <c r="QZZ8" s="27"/>
      <c r="RAA8" s="27"/>
      <c r="RAB8" s="27"/>
      <c r="RAC8" s="27"/>
      <c r="RAD8" s="27"/>
      <c r="RAE8" s="27"/>
      <c r="RAF8" s="27"/>
      <c r="RAG8" s="27"/>
      <c r="RAH8" s="27"/>
      <c r="RAI8" s="27"/>
      <c r="RAJ8" s="27"/>
      <c r="RAK8" s="27"/>
      <c r="RAL8" s="27"/>
      <c r="RAM8" s="27"/>
      <c r="RAN8" s="27"/>
      <c r="RAO8" s="27"/>
      <c r="RAP8" s="27"/>
      <c r="RAQ8" s="27"/>
      <c r="RAR8" s="27"/>
      <c r="RAS8" s="27"/>
      <c r="RAT8" s="27"/>
      <c r="RAU8" s="27"/>
      <c r="RAV8" s="27"/>
      <c r="RAW8" s="27"/>
      <c r="RAX8" s="27"/>
      <c r="RAY8" s="27"/>
      <c r="RAZ8" s="27"/>
      <c r="RBA8" s="27"/>
      <c r="RBB8" s="27"/>
      <c r="RBC8" s="27"/>
      <c r="RBD8" s="27"/>
      <c r="RBE8" s="27"/>
      <c r="RBF8" s="27"/>
      <c r="RBG8" s="27"/>
      <c r="RBH8" s="27"/>
      <c r="RBI8" s="27"/>
      <c r="RBJ8" s="27"/>
      <c r="RBK8" s="27"/>
      <c r="RBL8" s="27"/>
      <c r="RBM8" s="27"/>
      <c r="RBN8" s="27"/>
      <c r="RBO8" s="27"/>
      <c r="RBP8" s="27"/>
      <c r="RBQ8" s="27"/>
      <c r="RBR8" s="27"/>
      <c r="RBS8" s="27"/>
      <c r="RBT8" s="27"/>
      <c r="RBU8" s="27"/>
      <c r="RBV8" s="27"/>
      <c r="RBW8" s="27"/>
      <c r="RBX8" s="27"/>
      <c r="RBY8" s="27"/>
      <c r="RBZ8" s="27"/>
      <c r="RCA8" s="27"/>
      <c r="RCB8" s="27"/>
      <c r="RCC8" s="27"/>
      <c r="RCD8" s="27"/>
      <c r="RCE8" s="27"/>
      <c r="RCF8" s="27"/>
      <c r="RCG8" s="27"/>
      <c r="RCH8" s="27"/>
      <c r="RCI8" s="27"/>
      <c r="RCJ8" s="27"/>
      <c r="RCK8" s="27"/>
      <c r="RCL8" s="27"/>
      <c r="RCM8" s="27"/>
      <c r="RCN8" s="27"/>
      <c r="RCO8" s="27"/>
      <c r="RCP8" s="27"/>
      <c r="RCQ8" s="27"/>
      <c r="RCR8" s="27"/>
      <c r="RCS8" s="27"/>
      <c r="RCT8" s="27"/>
      <c r="RCU8" s="27"/>
      <c r="RCV8" s="27"/>
      <c r="RCW8" s="27"/>
      <c r="RCX8" s="27"/>
      <c r="RCY8" s="27"/>
      <c r="RCZ8" s="27"/>
      <c r="RDA8" s="27"/>
      <c r="RDB8" s="27"/>
      <c r="RDC8" s="27"/>
      <c r="RDD8" s="27"/>
      <c r="RDE8" s="27"/>
      <c r="RDF8" s="27"/>
      <c r="RDG8" s="27"/>
      <c r="RDH8" s="27"/>
      <c r="RDI8" s="27"/>
      <c r="RDJ8" s="27"/>
      <c r="RDK8" s="27"/>
      <c r="RDL8" s="27"/>
      <c r="RDM8" s="27"/>
      <c r="RDN8" s="27"/>
      <c r="RDO8" s="27"/>
      <c r="RDP8" s="27"/>
      <c r="RDQ8" s="27"/>
      <c r="RDR8" s="27"/>
      <c r="RDS8" s="27"/>
      <c r="RDT8" s="27"/>
      <c r="RDU8" s="27"/>
      <c r="RDV8" s="27"/>
      <c r="RDW8" s="27"/>
      <c r="RDX8" s="27"/>
      <c r="RDY8" s="27"/>
      <c r="RDZ8" s="27"/>
      <c r="REA8" s="27"/>
      <c r="REB8" s="27"/>
      <c r="REC8" s="27"/>
      <c r="RED8" s="27"/>
      <c r="REE8" s="27"/>
      <c r="REF8" s="27"/>
      <c r="REG8" s="27"/>
      <c r="REH8" s="27"/>
      <c r="REI8" s="27"/>
      <c r="REJ8" s="27"/>
      <c r="REK8" s="27"/>
      <c r="REL8" s="27"/>
      <c r="REM8" s="27"/>
      <c r="REN8" s="27"/>
      <c r="REO8" s="27"/>
      <c r="REP8" s="27"/>
      <c r="REQ8" s="27"/>
      <c r="RER8" s="27"/>
      <c r="RES8" s="27"/>
      <c r="RET8" s="27"/>
      <c r="REU8" s="27"/>
      <c r="REV8" s="27"/>
      <c r="REW8" s="27"/>
      <c r="REX8" s="27"/>
      <c r="REY8" s="27"/>
      <c r="REZ8" s="27"/>
      <c r="RFA8" s="27"/>
      <c r="RFB8" s="27"/>
      <c r="RFC8" s="27"/>
      <c r="RFD8" s="27"/>
      <c r="RFE8" s="27"/>
      <c r="RFF8" s="27"/>
      <c r="RFG8" s="27"/>
      <c r="RFH8" s="27"/>
      <c r="RFI8" s="27"/>
      <c r="RFJ8" s="27"/>
      <c r="RFK8" s="27"/>
      <c r="RFL8" s="27"/>
      <c r="RFM8" s="27"/>
      <c r="RFN8" s="27"/>
      <c r="RFO8" s="27"/>
      <c r="RFP8" s="27"/>
      <c r="RFQ8" s="27"/>
      <c r="RFR8" s="27"/>
      <c r="RFS8" s="27"/>
      <c r="RFT8" s="27"/>
      <c r="RFU8" s="27"/>
      <c r="RFV8" s="27"/>
      <c r="RFW8" s="27"/>
      <c r="RFX8" s="27"/>
      <c r="RFY8" s="27"/>
      <c r="RFZ8" s="27"/>
      <c r="RGA8" s="27"/>
      <c r="RGB8" s="27"/>
      <c r="RGC8" s="27"/>
      <c r="RGD8" s="27"/>
      <c r="RGE8" s="27"/>
      <c r="RGF8" s="27"/>
      <c r="RGG8" s="27"/>
      <c r="RGH8" s="27"/>
      <c r="RGI8" s="27"/>
      <c r="RGJ8" s="27"/>
      <c r="RGK8" s="27"/>
      <c r="RGL8" s="27"/>
      <c r="RGM8" s="27"/>
      <c r="RGN8" s="27"/>
      <c r="RGO8" s="27"/>
      <c r="RGP8" s="27"/>
      <c r="RGQ8" s="27"/>
      <c r="RGR8" s="27"/>
      <c r="RGS8" s="27"/>
      <c r="RGT8" s="27"/>
      <c r="RGU8" s="27"/>
      <c r="RGV8" s="27"/>
      <c r="RGW8" s="27"/>
      <c r="RGX8" s="27"/>
      <c r="RGY8" s="27"/>
      <c r="RGZ8" s="27"/>
      <c r="RHA8" s="27"/>
      <c r="RHB8" s="27"/>
      <c r="RHC8" s="27"/>
      <c r="RHD8" s="27"/>
      <c r="RHE8" s="27"/>
      <c r="RHF8" s="27"/>
      <c r="RHG8" s="27"/>
      <c r="RHH8" s="27"/>
      <c r="RHI8" s="27"/>
      <c r="RHJ8" s="27"/>
      <c r="RHK8" s="27"/>
      <c r="RHL8" s="27"/>
      <c r="RHM8" s="27"/>
      <c r="RHN8" s="27"/>
      <c r="RHO8" s="27"/>
      <c r="RHP8" s="27"/>
      <c r="RHQ8" s="27"/>
      <c r="RHR8" s="27"/>
      <c r="RHS8" s="27"/>
      <c r="RHT8" s="27"/>
      <c r="RHU8" s="27"/>
      <c r="RHV8" s="27"/>
      <c r="RHW8" s="27"/>
      <c r="RHX8" s="27"/>
      <c r="RHY8" s="27"/>
      <c r="RHZ8" s="27"/>
      <c r="RIA8" s="27"/>
      <c r="RIB8" s="27"/>
      <c r="RIC8" s="27"/>
      <c r="RID8" s="27"/>
      <c r="RIE8" s="27"/>
      <c r="RIF8" s="27"/>
      <c r="RIG8" s="27"/>
      <c r="RIH8" s="27"/>
      <c r="RII8" s="27"/>
      <c r="RIJ8" s="27"/>
      <c r="RIK8" s="27"/>
      <c r="RIL8" s="27"/>
      <c r="RIM8" s="27"/>
      <c r="RIN8" s="27"/>
      <c r="RIO8" s="27"/>
      <c r="RIP8" s="27"/>
      <c r="RIQ8" s="27"/>
      <c r="RIR8" s="27"/>
      <c r="RIS8" s="27"/>
      <c r="RIT8" s="27"/>
      <c r="RIU8" s="27"/>
      <c r="RIV8" s="27"/>
      <c r="RIW8" s="27"/>
      <c r="RIX8" s="27"/>
      <c r="RIY8" s="27"/>
      <c r="RIZ8" s="27"/>
      <c r="RJA8" s="27"/>
      <c r="RJB8" s="27"/>
      <c r="RJC8" s="27"/>
      <c r="RJD8" s="27"/>
      <c r="RJE8" s="27"/>
      <c r="RJF8" s="27"/>
      <c r="RJG8" s="27"/>
      <c r="RJH8" s="27"/>
      <c r="RJI8" s="27"/>
      <c r="RJJ8" s="27"/>
      <c r="RJK8" s="27"/>
      <c r="RJL8" s="27"/>
      <c r="RJM8" s="27"/>
      <c r="RJN8" s="27"/>
      <c r="RJO8" s="27"/>
      <c r="RJP8" s="27"/>
      <c r="RJQ8" s="27"/>
      <c r="RJR8" s="27"/>
      <c r="RJS8" s="27"/>
      <c r="RJT8" s="27"/>
      <c r="RJU8" s="27"/>
      <c r="RJV8" s="27"/>
      <c r="RJW8" s="27"/>
      <c r="RJX8" s="27"/>
      <c r="RJY8" s="27"/>
      <c r="RJZ8" s="27"/>
      <c r="RKA8" s="27"/>
      <c r="RKB8" s="27"/>
      <c r="RKC8" s="27"/>
      <c r="RKD8" s="27"/>
      <c r="RKE8" s="27"/>
      <c r="RKF8" s="27"/>
      <c r="RKG8" s="27"/>
      <c r="RKH8" s="27"/>
      <c r="RKI8" s="27"/>
      <c r="RKJ8" s="27"/>
      <c r="RKK8" s="27"/>
      <c r="RKL8" s="27"/>
      <c r="RKM8" s="27"/>
      <c r="RKN8" s="27"/>
      <c r="RKO8" s="27"/>
      <c r="RKP8" s="27"/>
      <c r="RKQ8" s="27"/>
      <c r="RKR8" s="27"/>
      <c r="RKS8" s="27"/>
      <c r="RKT8" s="27"/>
      <c r="RKU8" s="27"/>
      <c r="RKV8" s="27"/>
      <c r="RKW8" s="27"/>
      <c r="RKX8" s="27"/>
      <c r="RKY8" s="27"/>
      <c r="RKZ8" s="27"/>
      <c r="RLA8" s="27"/>
      <c r="RLB8" s="27"/>
      <c r="RLC8" s="27"/>
      <c r="RLD8" s="27"/>
      <c r="RLE8" s="27"/>
      <c r="RLF8" s="27"/>
      <c r="RLG8" s="27"/>
      <c r="RLH8" s="27"/>
      <c r="RLI8" s="27"/>
      <c r="RLJ8" s="27"/>
      <c r="RLK8" s="27"/>
      <c r="RLL8" s="27"/>
      <c r="RLM8" s="27"/>
      <c r="RLN8" s="27"/>
      <c r="RLO8" s="27"/>
      <c r="RLP8" s="27"/>
      <c r="RLQ8" s="27"/>
      <c r="RLR8" s="27"/>
      <c r="RLS8" s="27"/>
      <c r="RLT8" s="27"/>
      <c r="RLU8" s="27"/>
      <c r="RLV8" s="27"/>
      <c r="RLW8" s="27"/>
      <c r="RLX8" s="27"/>
      <c r="RLY8" s="27"/>
      <c r="RLZ8" s="27"/>
      <c r="RMA8" s="27"/>
      <c r="RMB8" s="27"/>
      <c r="RMC8" s="27"/>
      <c r="RMD8" s="27"/>
      <c r="RME8" s="27"/>
      <c r="RMF8" s="27"/>
      <c r="RMG8" s="27"/>
      <c r="RMH8" s="27"/>
      <c r="RMI8" s="27"/>
      <c r="RMJ8" s="27"/>
      <c r="RMK8" s="27"/>
      <c r="RML8" s="27"/>
      <c r="RMM8" s="27"/>
      <c r="RMN8" s="27"/>
      <c r="RMO8" s="27"/>
      <c r="RMP8" s="27"/>
      <c r="RMQ8" s="27"/>
      <c r="RMR8" s="27"/>
      <c r="RMS8" s="27"/>
      <c r="RMT8" s="27"/>
      <c r="RMU8" s="27"/>
      <c r="RMV8" s="27"/>
      <c r="RMW8" s="27"/>
      <c r="RMX8" s="27"/>
      <c r="RMY8" s="27"/>
      <c r="RMZ8" s="27"/>
      <c r="RNA8" s="27"/>
      <c r="RNB8" s="27"/>
      <c r="RNC8" s="27"/>
      <c r="RND8" s="27"/>
      <c r="RNE8" s="27"/>
      <c r="RNF8" s="27"/>
      <c r="RNG8" s="27"/>
      <c r="RNH8" s="27"/>
      <c r="RNI8" s="27"/>
      <c r="RNJ8" s="27"/>
      <c r="RNK8" s="27"/>
      <c r="RNL8" s="27"/>
      <c r="RNM8" s="27"/>
      <c r="RNN8" s="27"/>
      <c r="RNO8" s="27"/>
      <c r="RNP8" s="27"/>
      <c r="RNQ8" s="27"/>
      <c r="RNR8" s="27"/>
      <c r="RNS8" s="27"/>
      <c r="RNT8" s="27"/>
      <c r="RNU8" s="27"/>
      <c r="RNV8" s="27"/>
      <c r="RNW8" s="27"/>
      <c r="RNX8" s="27"/>
      <c r="RNY8" s="27"/>
      <c r="RNZ8" s="27"/>
      <c r="ROA8" s="27"/>
      <c r="ROB8" s="27"/>
      <c r="ROC8" s="27"/>
      <c r="ROD8" s="27"/>
      <c r="ROE8" s="27"/>
      <c r="ROF8" s="27"/>
      <c r="ROG8" s="27"/>
      <c r="ROH8" s="27"/>
      <c r="ROI8" s="27"/>
      <c r="ROJ8" s="27"/>
      <c r="ROK8" s="27"/>
      <c r="ROL8" s="27"/>
      <c r="ROM8" s="27"/>
      <c r="RON8" s="27"/>
      <c r="ROO8" s="27"/>
      <c r="ROP8" s="27"/>
      <c r="ROQ8" s="27"/>
      <c r="ROR8" s="27"/>
      <c r="ROS8" s="27"/>
      <c r="ROT8" s="27"/>
      <c r="ROU8" s="27"/>
      <c r="ROV8" s="27"/>
      <c r="ROW8" s="27"/>
      <c r="ROX8" s="27"/>
      <c r="ROY8" s="27"/>
      <c r="ROZ8" s="27"/>
      <c r="RPA8" s="27"/>
      <c r="RPB8" s="27"/>
      <c r="RPC8" s="27"/>
      <c r="RPD8" s="27"/>
      <c r="RPE8" s="27"/>
      <c r="RPF8" s="27"/>
      <c r="RPG8" s="27"/>
      <c r="RPH8" s="27"/>
      <c r="RPI8" s="27"/>
      <c r="RPJ8" s="27"/>
      <c r="RPK8" s="27"/>
      <c r="RPL8" s="27"/>
      <c r="RPM8" s="27"/>
      <c r="RPN8" s="27"/>
      <c r="RPO8" s="27"/>
      <c r="RPP8" s="27"/>
      <c r="RPQ8" s="27"/>
      <c r="RPR8" s="27"/>
      <c r="RPS8" s="27"/>
      <c r="RPT8" s="27"/>
      <c r="RPU8" s="27"/>
      <c r="RPV8" s="27"/>
      <c r="RPW8" s="27"/>
      <c r="RPX8" s="27"/>
      <c r="RPY8" s="27"/>
      <c r="RPZ8" s="27"/>
      <c r="RQA8" s="27"/>
      <c r="RQB8" s="27"/>
      <c r="RQC8" s="27"/>
      <c r="RQD8" s="27"/>
      <c r="RQE8" s="27"/>
      <c r="RQF8" s="27"/>
      <c r="RQG8" s="27"/>
      <c r="RQH8" s="27"/>
      <c r="RQI8" s="27"/>
      <c r="RQJ8" s="27"/>
      <c r="RQK8" s="27"/>
      <c r="RQL8" s="27"/>
      <c r="RQM8" s="27"/>
      <c r="RQN8" s="27"/>
      <c r="RQO8" s="27"/>
      <c r="RQP8" s="27"/>
      <c r="RQQ8" s="27"/>
      <c r="RQR8" s="27"/>
      <c r="RQS8" s="27"/>
      <c r="RQT8" s="27"/>
      <c r="RQU8" s="27"/>
      <c r="RQV8" s="27"/>
      <c r="RQW8" s="27"/>
      <c r="RQX8" s="27"/>
      <c r="RQY8" s="27"/>
      <c r="RQZ8" s="27"/>
      <c r="RRA8" s="27"/>
      <c r="RRB8" s="27"/>
      <c r="RRC8" s="27"/>
      <c r="RRD8" s="27"/>
      <c r="RRE8" s="27"/>
      <c r="RRF8" s="27"/>
      <c r="RRG8" s="27"/>
      <c r="RRH8" s="27"/>
      <c r="RRI8" s="27"/>
      <c r="RRJ8" s="27"/>
      <c r="RRK8" s="27"/>
      <c r="RRL8" s="27"/>
      <c r="RRM8" s="27"/>
      <c r="RRN8" s="27"/>
      <c r="RRO8" s="27"/>
      <c r="RRP8" s="27"/>
      <c r="RRQ8" s="27"/>
      <c r="RRR8" s="27"/>
      <c r="RRS8" s="27"/>
      <c r="RRT8" s="27"/>
      <c r="RRU8" s="27"/>
      <c r="RRV8" s="27"/>
      <c r="RRW8" s="27"/>
      <c r="RRX8" s="27"/>
      <c r="RRY8" s="27"/>
      <c r="RRZ8" s="27"/>
      <c r="RSA8" s="27"/>
      <c r="RSB8" s="27"/>
      <c r="RSC8" s="27"/>
      <c r="RSD8" s="27"/>
      <c r="RSE8" s="27"/>
      <c r="RSF8" s="27"/>
      <c r="RSG8" s="27"/>
      <c r="RSH8" s="27"/>
      <c r="RSI8" s="27"/>
      <c r="RSJ8" s="27"/>
      <c r="RSK8" s="27"/>
      <c r="RSL8" s="27"/>
      <c r="RSM8" s="27"/>
      <c r="RSN8" s="27"/>
      <c r="RSO8" s="27"/>
      <c r="RSP8" s="27"/>
      <c r="RSQ8" s="27"/>
      <c r="RSR8" s="27"/>
      <c r="RSS8" s="27"/>
      <c r="RST8" s="27"/>
      <c r="RSU8" s="27"/>
      <c r="RSV8" s="27"/>
      <c r="RSW8" s="27"/>
      <c r="RSX8" s="27"/>
      <c r="RSY8" s="27"/>
      <c r="RSZ8" s="27"/>
      <c r="RTA8" s="27"/>
      <c r="RTB8" s="27"/>
      <c r="RTC8" s="27"/>
      <c r="RTD8" s="27"/>
      <c r="RTE8" s="27"/>
      <c r="RTF8" s="27"/>
      <c r="RTG8" s="27"/>
      <c r="RTH8" s="27"/>
      <c r="RTI8" s="27"/>
      <c r="RTJ8" s="27"/>
      <c r="RTK8" s="27"/>
      <c r="RTL8" s="27"/>
      <c r="RTM8" s="27"/>
      <c r="RTN8" s="27"/>
      <c r="RTO8" s="27"/>
      <c r="RTP8" s="27"/>
      <c r="RTQ8" s="27"/>
      <c r="RTR8" s="27"/>
      <c r="RTS8" s="27"/>
      <c r="RTT8" s="27"/>
      <c r="RTU8" s="27"/>
      <c r="RTV8" s="27"/>
      <c r="RTW8" s="27"/>
      <c r="RTX8" s="27"/>
      <c r="RTY8" s="27"/>
      <c r="RTZ8" s="27"/>
      <c r="RUA8" s="27"/>
      <c r="RUB8" s="27"/>
      <c r="RUC8" s="27"/>
      <c r="RUD8" s="27"/>
      <c r="RUE8" s="27"/>
      <c r="RUF8" s="27"/>
      <c r="RUG8" s="27"/>
      <c r="RUH8" s="27"/>
      <c r="RUI8" s="27"/>
      <c r="RUJ8" s="27"/>
      <c r="RUK8" s="27"/>
      <c r="RUL8" s="27"/>
      <c r="RUM8" s="27"/>
      <c r="RUN8" s="27"/>
      <c r="RUO8" s="27"/>
      <c r="RUP8" s="27"/>
      <c r="RUQ8" s="27"/>
      <c r="RUR8" s="27"/>
      <c r="RUS8" s="27"/>
      <c r="RUT8" s="27"/>
      <c r="RUU8" s="27"/>
      <c r="RUV8" s="27"/>
      <c r="RUW8" s="27"/>
      <c r="RUX8" s="27"/>
      <c r="RUY8" s="27"/>
      <c r="RUZ8" s="27"/>
      <c r="RVA8" s="27"/>
      <c r="RVB8" s="27"/>
      <c r="RVC8" s="27"/>
      <c r="RVD8" s="27"/>
      <c r="RVE8" s="27"/>
      <c r="RVF8" s="27"/>
      <c r="RVG8" s="27"/>
      <c r="RVH8" s="27"/>
      <c r="RVI8" s="27"/>
      <c r="RVJ8" s="27"/>
      <c r="RVK8" s="27"/>
      <c r="RVL8" s="27"/>
      <c r="RVM8" s="27"/>
      <c r="RVN8" s="27"/>
      <c r="RVO8" s="27"/>
      <c r="RVP8" s="27"/>
      <c r="RVQ8" s="27"/>
      <c r="RVR8" s="27"/>
      <c r="RVS8" s="27"/>
      <c r="RVT8" s="27"/>
      <c r="RVU8" s="27"/>
      <c r="RVV8" s="27"/>
      <c r="RVW8" s="27"/>
      <c r="RVX8" s="27"/>
      <c r="RVY8" s="27"/>
      <c r="RVZ8" s="27"/>
      <c r="RWA8" s="27"/>
      <c r="RWB8" s="27"/>
      <c r="RWC8" s="27"/>
      <c r="RWD8" s="27"/>
      <c r="RWE8" s="27"/>
      <c r="RWF8" s="27"/>
      <c r="RWG8" s="27"/>
      <c r="RWH8" s="27"/>
      <c r="RWI8" s="27"/>
      <c r="RWJ8" s="27"/>
      <c r="RWK8" s="27"/>
      <c r="RWL8" s="27"/>
      <c r="RWM8" s="27"/>
      <c r="RWN8" s="27"/>
      <c r="RWO8" s="27"/>
      <c r="RWP8" s="27"/>
      <c r="RWQ8" s="27"/>
      <c r="RWR8" s="27"/>
      <c r="RWS8" s="27"/>
      <c r="RWT8" s="27"/>
      <c r="RWU8" s="27"/>
      <c r="RWV8" s="27"/>
      <c r="RWW8" s="27"/>
      <c r="RWX8" s="27"/>
      <c r="RWY8" s="27"/>
      <c r="RWZ8" s="27"/>
      <c r="RXA8" s="27"/>
      <c r="RXB8" s="27"/>
      <c r="RXC8" s="27"/>
      <c r="RXD8" s="27"/>
      <c r="RXE8" s="27"/>
      <c r="RXF8" s="27"/>
      <c r="RXG8" s="27"/>
      <c r="RXH8" s="27"/>
      <c r="RXI8" s="27"/>
      <c r="RXJ8" s="27"/>
      <c r="RXK8" s="27"/>
      <c r="RXL8" s="27"/>
      <c r="RXM8" s="27"/>
      <c r="RXN8" s="27"/>
      <c r="RXO8" s="27"/>
      <c r="RXP8" s="27"/>
      <c r="RXQ8" s="27"/>
      <c r="RXR8" s="27"/>
      <c r="RXS8" s="27"/>
      <c r="RXT8" s="27"/>
      <c r="RXU8" s="27"/>
      <c r="RXV8" s="27"/>
      <c r="RXW8" s="27"/>
      <c r="RXX8" s="27"/>
      <c r="RXY8" s="27"/>
      <c r="RXZ8" s="27"/>
      <c r="RYA8" s="27"/>
      <c r="RYB8" s="27"/>
      <c r="RYC8" s="27"/>
      <c r="RYD8" s="27"/>
      <c r="RYE8" s="27"/>
      <c r="RYF8" s="27"/>
      <c r="RYG8" s="27"/>
      <c r="RYH8" s="27"/>
      <c r="RYI8" s="27"/>
      <c r="RYJ8" s="27"/>
      <c r="RYK8" s="27"/>
      <c r="RYL8" s="27"/>
      <c r="RYM8" s="27"/>
      <c r="RYN8" s="27"/>
      <c r="RYO8" s="27"/>
      <c r="RYP8" s="27"/>
      <c r="RYQ8" s="27"/>
      <c r="RYR8" s="27"/>
      <c r="RYS8" s="27"/>
      <c r="RYT8" s="27"/>
      <c r="RYU8" s="27"/>
      <c r="RYV8" s="27"/>
      <c r="RYW8" s="27"/>
      <c r="RYX8" s="27"/>
      <c r="RYY8" s="27"/>
      <c r="RYZ8" s="27"/>
      <c r="RZA8" s="27"/>
      <c r="RZB8" s="27"/>
      <c r="RZC8" s="27"/>
      <c r="RZD8" s="27"/>
      <c r="RZE8" s="27"/>
      <c r="RZF8" s="27"/>
      <c r="RZG8" s="27"/>
      <c r="RZH8" s="27"/>
      <c r="RZI8" s="27"/>
      <c r="RZJ8" s="27"/>
      <c r="RZK8" s="27"/>
      <c r="RZL8" s="27"/>
      <c r="RZM8" s="27"/>
      <c r="RZN8" s="27"/>
      <c r="RZO8" s="27"/>
      <c r="RZP8" s="27"/>
      <c r="RZQ8" s="27"/>
      <c r="RZR8" s="27"/>
      <c r="RZS8" s="27"/>
      <c r="RZT8" s="27"/>
      <c r="RZU8" s="27"/>
      <c r="RZV8" s="27"/>
      <c r="RZW8" s="27"/>
      <c r="RZX8" s="27"/>
      <c r="RZY8" s="27"/>
      <c r="RZZ8" s="27"/>
      <c r="SAA8" s="27"/>
      <c r="SAB8" s="27"/>
      <c r="SAC8" s="27"/>
      <c r="SAD8" s="27"/>
      <c r="SAE8" s="27"/>
      <c r="SAF8" s="27"/>
      <c r="SAG8" s="27"/>
      <c r="SAH8" s="27"/>
      <c r="SAI8" s="27"/>
      <c r="SAJ8" s="27"/>
      <c r="SAK8" s="27"/>
      <c r="SAL8" s="27"/>
      <c r="SAM8" s="27"/>
      <c r="SAN8" s="27"/>
      <c r="SAO8" s="27"/>
      <c r="SAP8" s="27"/>
      <c r="SAQ8" s="27"/>
      <c r="SAR8" s="27"/>
      <c r="SAS8" s="27"/>
      <c r="SAT8" s="27"/>
      <c r="SAU8" s="27"/>
      <c r="SAV8" s="27"/>
      <c r="SAW8" s="27"/>
      <c r="SAX8" s="27"/>
      <c r="SAY8" s="27"/>
      <c r="SAZ8" s="27"/>
      <c r="SBA8" s="27"/>
      <c r="SBB8" s="27"/>
      <c r="SBC8" s="27"/>
      <c r="SBD8" s="27"/>
      <c r="SBE8" s="27"/>
      <c r="SBF8" s="27"/>
      <c r="SBG8" s="27"/>
      <c r="SBH8" s="27"/>
      <c r="SBI8" s="27"/>
      <c r="SBJ8" s="27"/>
      <c r="SBK8" s="27"/>
      <c r="SBL8" s="27"/>
      <c r="SBM8" s="27"/>
      <c r="SBN8" s="27"/>
      <c r="SBO8" s="27"/>
      <c r="SBP8" s="27"/>
      <c r="SBQ8" s="27"/>
      <c r="SBR8" s="27"/>
      <c r="SBS8" s="27"/>
      <c r="SBT8" s="27"/>
      <c r="SBU8" s="27"/>
      <c r="SBV8" s="27"/>
      <c r="SBW8" s="27"/>
      <c r="SBX8" s="27"/>
      <c r="SBY8" s="27"/>
      <c r="SBZ8" s="27"/>
      <c r="SCA8" s="27"/>
      <c r="SCB8" s="27"/>
      <c r="SCC8" s="27"/>
      <c r="SCD8" s="27"/>
      <c r="SCE8" s="27"/>
      <c r="SCF8" s="27"/>
      <c r="SCG8" s="27"/>
      <c r="SCH8" s="27"/>
      <c r="SCI8" s="27"/>
      <c r="SCJ8" s="27"/>
      <c r="SCK8" s="27"/>
      <c r="SCL8" s="27"/>
      <c r="SCM8" s="27"/>
      <c r="SCN8" s="27"/>
      <c r="SCO8" s="27"/>
      <c r="SCP8" s="27"/>
      <c r="SCQ8" s="27"/>
      <c r="SCR8" s="27"/>
      <c r="SCS8" s="27"/>
      <c r="SCT8" s="27"/>
      <c r="SCU8" s="27"/>
      <c r="SCV8" s="27"/>
      <c r="SCW8" s="27"/>
      <c r="SCX8" s="27"/>
      <c r="SCY8" s="27"/>
      <c r="SCZ8" s="27"/>
      <c r="SDA8" s="27"/>
      <c r="SDB8" s="27"/>
      <c r="SDC8" s="27"/>
      <c r="SDD8" s="27"/>
      <c r="SDE8" s="27"/>
      <c r="SDF8" s="27"/>
      <c r="SDG8" s="27"/>
      <c r="SDH8" s="27"/>
      <c r="SDI8" s="27"/>
      <c r="SDJ8" s="27"/>
      <c r="SDK8" s="27"/>
      <c r="SDL8" s="27"/>
      <c r="SDM8" s="27"/>
      <c r="SDN8" s="27"/>
      <c r="SDO8" s="27"/>
      <c r="SDP8" s="27"/>
      <c r="SDQ8" s="27"/>
      <c r="SDR8" s="27"/>
      <c r="SDS8" s="27"/>
      <c r="SDT8" s="27"/>
      <c r="SDU8" s="27"/>
      <c r="SDV8" s="27"/>
      <c r="SDW8" s="27"/>
      <c r="SDX8" s="27"/>
      <c r="SDY8" s="27"/>
      <c r="SDZ8" s="27"/>
      <c r="SEA8" s="27"/>
      <c r="SEB8" s="27"/>
      <c r="SEC8" s="27"/>
      <c r="SED8" s="27"/>
      <c r="SEE8" s="27"/>
      <c r="SEF8" s="27"/>
      <c r="SEG8" s="27"/>
      <c r="SEH8" s="27"/>
      <c r="SEI8" s="27"/>
      <c r="SEJ8" s="27"/>
      <c r="SEK8" s="27"/>
      <c r="SEL8" s="27"/>
      <c r="SEM8" s="27"/>
      <c r="SEN8" s="27"/>
      <c r="SEO8" s="27"/>
      <c r="SEP8" s="27"/>
      <c r="SEQ8" s="27"/>
      <c r="SER8" s="27"/>
      <c r="SES8" s="27"/>
      <c r="SET8" s="27"/>
      <c r="SEU8" s="27"/>
      <c r="SEV8" s="27"/>
      <c r="SEW8" s="27"/>
      <c r="SEX8" s="27"/>
      <c r="SEY8" s="27"/>
      <c r="SEZ8" s="27"/>
      <c r="SFA8" s="27"/>
      <c r="SFB8" s="27"/>
      <c r="SFC8" s="27"/>
      <c r="SFD8" s="27"/>
      <c r="SFE8" s="27"/>
      <c r="SFF8" s="27"/>
      <c r="SFG8" s="27"/>
      <c r="SFH8" s="27"/>
      <c r="SFI8" s="27"/>
      <c r="SFJ8" s="27"/>
      <c r="SFK8" s="27"/>
      <c r="SFL8" s="27"/>
      <c r="SFM8" s="27"/>
      <c r="SFN8" s="27"/>
      <c r="SFO8" s="27"/>
      <c r="SFP8" s="27"/>
      <c r="SFQ8" s="27"/>
      <c r="SFR8" s="27"/>
      <c r="SFS8" s="27"/>
      <c r="SFT8" s="27"/>
      <c r="SFU8" s="27"/>
      <c r="SFV8" s="27"/>
      <c r="SFW8" s="27"/>
      <c r="SFX8" s="27"/>
      <c r="SFY8" s="27"/>
      <c r="SFZ8" s="27"/>
      <c r="SGA8" s="27"/>
      <c r="SGB8" s="27"/>
      <c r="SGC8" s="27"/>
      <c r="SGD8" s="27"/>
      <c r="SGE8" s="27"/>
      <c r="SGF8" s="27"/>
      <c r="SGG8" s="27"/>
      <c r="SGH8" s="27"/>
      <c r="SGI8" s="27"/>
      <c r="SGJ8" s="27"/>
      <c r="SGK8" s="27"/>
      <c r="SGL8" s="27"/>
      <c r="SGM8" s="27"/>
      <c r="SGN8" s="27"/>
      <c r="SGO8" s="27"/>
      <c r="SGP8" s="27"/>
      <c r="SGQ8" s="27"/>
      <c r="SGR8" s="27"/>
      <c r="SGS8" s="27"/>
      <c r="SGT8" s="27"/>
      <c r="SGU8" s="27"/>
      <c r="SGV8" s="27"/>
      <c r="SGW8" s="27"/>
      <c r="SGX8" s="27"/>
      <c r="SGY8" s="27"/>
      <c r="SGZ8" s="27"/>
      <c r="SHA8" s="27"/>
      <c r="SHB8" s="27"/>
      <c r="SHC8" s="27"/>
      <c r="SHD8" s="27"/>
      <c r="SHE8" s="27"/>
      <c r="SHF8" s="27"/>
      <c r="SHG8" s="27"/>
      <c r="SHH8" s="27"/>
      <c r="SHI8" s="27"/>
      <c r="SHJ8" s="27"/>
      <c r="SHK8" s="27"/>
      <c r="SHL8" s="27"/>
      <c r="SHM8" s="27"/>
      <c r="SHN8" s="27"/>
      <c r="SHO8" s="27"/>
      <c r="SHP8" s="27"/>
      <c r="SHQ8" s="27"/>
      <c r="SHR8" s="27"/>
      <c r="SHS8" s="27"/>
      <c r="SHT8" s="27"/>
      <c r="SHU8" s="27"/>
      <c r="SHV8" s="27"/>
      <c r="SHW8" s="27"/>
      <c r="SHX8" s="27"/>
      <c r="SHY8" s="27"/>
      <c r="SHZ8" s="27"/>
      <c r="SIA8" s="27"/>
      <c r="SIB8" s="27"/>
      <c r="SIC8" s="27"/>
      <c r="SID8" s="27"/>
      <c r="SIE8" s="27"/>
      <c r="SIF8" s="27"/>
      <c r="SIG8" s="27"/>
      <c r="SIH8" s="27"/>
      <c r="SII8" s="27"/>
      <c r="SIJ8" s="27"/>
      <c r="SIK8" s="27"/>
      <c r="SIL8" s="27"/>
      <c r="SIM8" s="27"/>
      <c r="SIN8" s="27"/>
      <c r="SIO8" s="27"/>
      <c r="SIP8" s="27"/>
      <c r="SIQ8" s="27"/>
      <c r="SIR8" s="27"/>
      <c r="SIS8" s="27"/>
      <c r="SIT8" s="27"/>
      <c r="SIU8" s="27"/>
      <c r="SIV8" s="27"/>
      <c r="SIW8" s="27"/>
      <c r="SIX8" s="27"/>
      <c r="SIY8" s="27"/>
      <c r="SIZ8" s="27"/>
      <c r="SJA8" s="27"/>
      <c r="SJB8" s="27"/>
      <c r="SJC8" s="27"/>
      <c r="SJD8" s="27"/>
      <c r="SJE8" s="27"/>
      <c r="SJF8" s="27"/>
      <c r="SJG8" s="27"/>
      <c r="SJH8" s="27"/>
      <c r="SJI8" s="27"/>
      <c r="SJJ8" s="27"/>
      <c r="SJK8" s="27"/>
      <c r="SJL8" s="27"/>
      <c r="SJM8" s="27"/>
      <c r="SJN8" s="27"/>
      <c r="SJO8" s="27"/>
      <c r="SJP8" s="27"/>
      <c r="SJQ8" s="27"/>
      <c r="SJR8" s="27"/>
      <c r="SJS8" s="27"/>
      <c r="SJT8" s="27"/>
      <c r="SJU8" s="27"/>
      <c r="SJV8" s="27"/>
      <c r="SJW8" s="27"/>
      <c r="SJX8" s="27"/>
      <c r="SJY8" s="27"/>
      <c r="SJZ8" s="27"/>
      <c r="SKA8" s="27"/>
      <c r="SKB8" s="27"/>
      <c r="SKC8" s="27"/>
      <c r="SKD8" s="27"/>
      <c r="SKE8" s="27"/>
      <c r="SKF8" s="27"/>
      <c r="SKG8" s="27"/>
      <c r="SKH8" s="27"/>
      <c r="SKI8" s="27"/>
      <c r="SKJ8" s="27"/>
      <c r="SKK8" s="27"/>
      <c r="SKL8" s="27"/>
      <c r="SKM8" s="27"/>
      <c r="SKN8" s="27"/>
      <c r="SKO8" s="27"/>
      <c r="SKP8" s="27"/>
      <c r="SKQ8" s="27"/>
      <c r="SKR8" s="27"/>
      <c r="SKS8" s="27"/>
      <c r="SKT8" s="27"/>
      <c r="SKU8" s="27"/>
      <c r="SKV8" s="27"/>
      <c r="SKW8" s="27"/>
      <c r="SKX8" s="27"/>
      <c r="SKY8" s="27"/>
      <c r="SKZ8" s="27"/>
      <c r="SLA8" s="27"/>
      <c r="SLB8" s="27"/>
      <c r="SLC8" s="27"/>
      <c r="SLD8" s="27"/>
      <c r="SLE8" s="27"/>
      <c r="SLF8" s="27"/>
      <c r="SLG8" s="27"/>
      <c r="SLH8" s="27"/>
      <c r="SLI8" s="27"/>
      <c r="SLJ8" s="27"/>
      <c r="SLK8" s="27"/>
      <c r="SLL8" s="27"/>
      <c r="SLM8" s="27"/>
      <c r="SLN8" s="27"/>
      <c r="SLO8" s="27"/>
      <c r="SLP8" s="27"/>
      <c r="SLQ8" s="27"/>
      <c r="SLR8" s="27"/>
      <c r="SLS8" s="27"/>
      <c r="SLT8" s="27"/>
      <c r="SLU8" s="27"/>
      <c r="SLV8" s="27"/>
      <c r="SLW8" s="27"/>
      <c r="SLX8" s="27"/>
      <c r="SLY8" s="27"/>
      <c r="SLZ8" s="27"/>
      <c r="SMA8" s="27"/>
      <c r="SMB8" s="27"/>
      <c r="SMC8" s="27"/>
      <c r="SMD8" s="27"/>
      <c r="SME8" s="27"/>
      <c r="SMF8" s="27"/>
      <c r="SMG8" s="27"/>
      <c r="SMH8" s="27"/>
      <c r="SMI8" s="27"/>
      <c r="SMJ8" s="27"/>
      <c r="SMK8" s="27"/>
      <c r="SML8" s="27"/>
      <c r="SMM8" s="27"/>
      <c r="SMN8" s="27"/>
      <c r="SMO8" s="27"/>
      <c r="SMP8" s="27"/>
      <c r="SMQ8" s="27"/>
      <c r="SMR8" s="27"/>
      <c r="SMS8" s="27"/>
      <c r="SMT8" s="27"/>
      <c r="SMU8" s="27"/>
      <c r="SMV8" s="27"/>
      <c r="SMW8" s="27"/>
      <c r="SMX8" s="27"/>
      <c r="SMY8" s="27"/>
      <c r="SMZ8" s="27"/>
      <c r="SNA8" s="27"/>
      <c r="SNB8" s="27"/>
      <c r="SNC8" s="27"/>
      <c r="SND8" s="27"/>
      <c r="SNE8" s="27"/>
      <c r="SNF8" s="27"/>
      <c r="SNG8" s="27"/>
      <c r="SNH8" s="27"/>
      <c r="SNI8" s="27"/>
      <c r="SNJ8" s="27"/>
      <c r="SNK8" s="27"/>
      <c r="SNL8" s="27"/>
      <c r="SNM8" s="27"/>
      <c r="SNN8" s="27"/>
      <c r="SNO8" s="27"/>
      <c r="SNP8" s="27"/>
      <c r="SNQ8" s="27"/>
      <c r="SNR8" s="27"/>
      <c r="SNS8" s="27"/>
      <c r="SNT8" s="27"/>
      <c r="SNU8" s="27"/>
      <c r="SNV8" s="27"/>
      <c r="SNW8" s="27"/>
      <c r="SNX8" s="27"/>
      <c r="SNY8" s="27"/>
      <c r="SNZ8" s="27"/>
      <c r="SOA8" s="27"/>
      <c r="SOB8" s="27"/>
      <c r="SOC8" s="27"/>
      <c r="SOD8" s="27"/>
      <c r="SOE8" s="27"/>
      <c r="SOF8" s="27"/>
      <c r="SOG8" s="27"/>
      <c r="SOH8" s="27"/>
      <c r="SOI8" s="27"/>
      <c r="SOJ8" s="27"/>
      <c r="SOK8" s="27"/>
      <c r="SOL8" s="27"/>
      <c r="SOM8" s="27"/>
      <c r="SON8" s="27"/>
      <c r="SOO8" s="27"/>
      <c r="SOP8" s="27"/>
      <c r="SOQ8" s="27"/>
      <c r="SOR8" s="27"/>
      <c r="SOS8" s="27"/>
      <c r="SOT8" s="27"/>
      <c r="SOU8" s="27"/>
      <c r="SOV8" s="27"/>
      <c r="SOW8" s="27"/>
      <c r="SOX8" s="27"/>
      <c r="SOY8" s="27"/>
      <c r="SOZ8" s="27"/>
      <c r="SPA8" s="27"/>
      <c r="SPB8" s="27"/>
      <c r="SPC8" s="27"/>
      <c r="SPD8" s="27"/>
      <c r="SPE8" s="27"/>
      <c r="SPF8" s="27"/>
      <c r="SPG8" s="27"/>
      <c r="SPH8" s="27"/>
      <c r="SPI8" s="27"/>
      <c r="SPJ8" s="27"/>
      <c r="SPK8" s="27"/>
      <c r="SPL8" s="27"/>
      <c r="SPM8" s="27"/>
      <c r="SPN8" s="27"/>
      <c r="SPO8" s="27"/>
      <c r="SPP8" s="27"/>
      <c r="SPQ8" s="27"/>
      <c r="SPR8" s="27"/>
      <c r="SPS8" s="27"/>
      <c r="SPT8" s="27"/>
      <c r="SPU8" s="27"/>
      <c r="SPV8" s="27"/>
      <c r="SPW8" s="27"/>
      <c r="SPX8" s="27"/>
      <c r="SPY8" s="27"/>
      <c r="SPZ8" s="27"/>
      <c r="SQA8" s="27"/>
      <c r="SQB8" s="27"/>
      <c r="SQC8" s="27"/>
      <c r="SQD8" s="27"/>
      <c r="SQE8" s="27"/>
      <c r="SQF8" s="27"/>
      <c r="SQG8" s="27"/>
      <c r="SQH8" s="27"/>
      <c r="SQI8" s="27"/>
      <c r="SQJ8" s="27"/>
      <c r="SQK8" s="27"/>
      <c r="SQL8" s="27"/>
      <c r="SQM8" s="27"/>
      <c r="SQN8" s="27"/>
      <c r="SQO8" s="27"/>
      <c r="SQP8" s="27"/>
      <c r="SQQ8" s="27"/>
      <c r="SQR8" s="27"/>
      <c r="SQS8" s="27"/>
      <c r="SQT8" s="27"/>
      <c r="SQU8" s="27"/>
      <c r="SQV8" s="27"/>
      <c r="SQW8" s="27"/>
      <c r="SQX8" s="27"/>
      <c r="SQY8" s="27"/>
      <c r="SQZ8" s="27"/>
      <c r="SRA8" s="27"/>
      <c r="SRB8" s="27"/>
      <c r="SRC8" s="27"/>
      <c r="SRD8" s="27"/>
      <c r="SRE8" s="27"/>
      <c r="SRF8" s="27"/>
      <c r="SRG8" s="27"/>
      <c r="SRH8" s="27"/>
      <c r="SRI8" s="27"/>
      <c r="SRJ8" s="27"/>
      <c r="SRK8" s="27"/>
      <c r="SRL8" s="27"/>
      <c r="SRM8" s="27"/>
      <c r="SRN8" s="27"/>
      <c r="SRO8" s="27"/>
      <c r="SRP8" s="27"/>
      <c r="SRQ8" s="27"/>
      <c r="SRR8" s="27"/>
      <c r="SRS8" s="27"/>
      <c r="SRT8" s="27"/>
      <c r="SRU8" s="27"/>
      <c r="SRV8" s="27"/>
      <c r="SRW8" s="27"/>
      <c r="SRX8" s="27"/>
      <c r="SRY8" s="27"/>
      <c r="SRZ8" s="27"/>
      <c r="SSA8" s="27"/>
      <c r="SSB8" s="27"/>
      <c r="SSC8" s="27"/>
      <c r="SSD8" s="27"/>
      <c r="SSE8" s="27"/>
      <c r="SSF8" s="27"/>
      <c r="SSG8" s="27"/>
      <c r="SSH8" s="27"/>
      <c r="SSI8" s="27"/>
      <c r="SSJ8" s="27"/>
      <c r="SSK8" s="27"/>
      <c r="SSL8" s="27"/>
      <c r="SSM8" s="27"/>
      <c r="SSN8" s="27"/>
      <c r="SSO8" s="27"/>
      <c r="SSP8" s="27"/>
      <c r="SSQ8" s="27"/>
      <c r="SSR8" s="27"/>
      <c r="SSS8" s="27"/>
      <c r="SST8" s="27"/>
      <c r="SSU8" s="27"/>
      <c r="SSV8" s="27"/>
      <c r="SSW8" s="27"/>
      <c r="SSX8" s="27"/>
      <c r="SSY8" s="27"/>
      <c r="SSZ8" s="27"/>
      <c r="STA8" s="27"/>
      <c r="STB8" s="27"/>
      <c r="STC8" s="27"/>
      <c r="STD8" s="27"/>
      <c r="STE8" s="27"/>
      <c r="STF8" s="27"/>
      <c r="STG8" s="27"/>
      <c r="STH8" s="27"/>
      <c r="STI8" s="27"/>
      <c r="STJ8" s="27"/>
      <c r="STK8" s="27"/>
      <c r="STL8" s="27"/>
      <c r="STM8" s="27"/>
      <c r="STN8" s="27"/>
      <c r="STO8" s="27"/>
      <c r="STP8" s="27"/>
      <c r="STQ8" s="27"/>
      <c r="STR8" s="27"/>
      <c r="STS8" s="27"/>
      <c r="STT8" s="27"/>
      <c r="STU8" s="27"/>
      <c r="STV8" s="27"/>
      <c r="STW8" s="27"/>
      <c r="STX8" s="27"/>
      <c r="STY8" s="27"/>
      <c r="STZ8" s="27"/>
      <c r="SUA8" s="27"/>
      <c r="SUB8" s="27"/>
      <c r="SUC8" s="27"/>
      <c r="SUD8" s="27"/>
      <c r="SUE8" s="27"/>
      <c r="SUF8" s="27"/>
      <c r="SUG8" s="27"/>
      <c r="SUH8" s="27"/>
      <c r="SUI8" s="27"/>
      <c r="SUJ8" s="27"/>
      <c r="SUK8" s="27"/>
      <c r="SUL8" s="27"/>
      <c r="SUM8" s="27"/>
      <c r="SUN8" s="27"/>
      <c r="SUO8" s="27"/>
      <c r="SUP8" s="27"/>
      <c r="SUQ8" s="27"/>
      <c r="SUR8" s="27"/>
      <c r="SUS8" s="27"/>
      <c r="SUT8" s="27"/>
      <c r="SUU8" s="27"/>
      <c r="SUV8" s="27"/>
      <c r="SUW8" s="27"/>
      <c r="SUX8" s="27"/>
      <c r="SUY8" s="27"/>
      <c r="SUZ8" s="27"/>
      <c r="SVA8" s="27"/>
      <c r="SVB8" s="27"/>
      <c r="SVC8" s="27"/>
      <c r="SVD8" s="27"/>
      <c r="SVE8" s="27"/>
      <c r="SVF8" s="27"/>
      <c r="SVG8" s="27"/>
      <c r="SVH8" s="27"/>
      <c r="SVI8" s="27"/>
      <c r="SVJ8" s="27"/>
      <c r="SVK8" s="27"/>
      <c r="SVL8" s="27"/>
      <c r="SVM8" s="27"/>
      <c r="SVN8" s="27"/>
      <c r="SVO8" s="27"/>
      <c r="SVP8" s="27"/>
      <c r="SVQ8" s="27"/>
      <c r="SVR8" s="27"/>
      <c r="SVS8" s="27"/>
      <c r="SVT8" s="27"/>
      <c r="SVU8" s="27"/>
      <c r="SVV8" s="27"/>
      <c r="SVW8" s="27"/>
      <c r="SVX8" s="27"/>
      <c r="SVY8" s="27"/>
      <c r="SVZ8" s="27"/>
      <c r="SWA8" s="27"/>
      <c r="SWB8" s="27"/>
      <c r="SWC8" s="27"/>
      <c r="SWD8" s="27"/>
      <c r="SWE8" s="27"/>
      <c r="SWF8" s="27"/>
      <c r="SWG8" s="27"/>
      <c r="SWH8" s="27"/>
      <c r="SWI8" s="27"/>
      <c r="SWJ8" s="27"/>
      <c r="SWK8" s="27"/>
      <c r="SWL8" s="27"/>
      <c r="SWM8" s="27"/>
      <c r="SWN8" s="27"/>
      <c r="SWO8" s="27"/>
      <c r="SWP8" s="27"/>
      <c r="SWQ8" s="27"/>
      <c r="SWR8" s="27"/>
      <c r="SWS8" s="27"/>
      <c r="SWT8" s="27"/>
      <c r="SWU8" s="27"/>
      <c r="SWV8" s="27"/>
      <c r="SWW8" s="27"/>
      <c r="SWX8" s="27"/>
      <c r="SWY8" s="27"/>
      <c r="SWZ8" s="27"/>
      <c r="SXA8" s="27"/>
      <c r="SXB8" s="27"/>
      <c r="SXC8" s="27"/>
      <c r="SXD8" s="27"/>
      <c r="SXE8" s="27"/>
      <c r="SXF8" s="27"/>
      <c r="SXG8" s="27"/>
      <c r="SXH8" s="27"/>
      <c r="SXI8" s="27"/>
      <c r="SXJ8" s="27"/>
      <c r="SXK8" s="27"/>
      <c r="SXL8" s="27"/>
      <c r="SXM8" s="27"/>
      <c r="SXN8" s="27"/>
      <c r="SXO8" s="27"/>
      <c r="SXP8" s="27"/>
      <c r="SXQ8" s="27"/>
      <c r="SXR8" s="27"/>
      <c r="SXS8" s="27"/>
      <c r="SXT8" s="27"/>
      <c r="SXU8" s="27"/>
      <c r="SXV8" s="27"/>
      <c r="SXW8" s="27"/>
      <c r="SXX8" s="27"/>
      <c r="SXY8" s="27"/>
      <c r="SXZ8" s="27"/>
      <c r="SYA8" s="27"/>
      <c r="SYB8" s="27"/>
      <c r="SYC8" s="27"/>
      <c r="SYD8" s="27"/>
      <c r="SYE8" s="27"/>
      <c r="SYF8" s="27"/>
      <c r="SYG8" s="27"/>
      <c r="SYH8" s="27"/>
      <c r="SYI8" s="27"/>
      <c r="SYJ8" s="27"/>
      <c r="SYK8" s="27"/>
      <c r="SYL8" s="27"/>
      <c r="SYM8" s="27"/>
      <c r="SYN8" s="27"/>
      <c r="SYO8" s="27"/>
      <c r="SYP8" s="27"/>
      <c r="SYQ8" s="27"/>
      <c r="SYR8" s="27"/>
      <c r="SYS8" s="27"/>
      <c r="SYT8" s="27"/>
      <c r="SYU8" s="27"/>
      <c r="SYV8" s="27"/>
      <c r="SYW8" s="27"/>
      <c r="SYX8" s="27"/>
      <c r="SYY8" s="27"/>
      <c r="SYZ8" s="27"/>
      <c r="SZA8" s="27"/>
      <c r="SZB8" s="27"/>
      <c r="SZC8" s="27"/>
      <c r="SZD8" s="27"/>
      <c r="SZE8" s="27"/>
      <c r="SZF8" s="27"/>
      <c r="SZG8" s="27"/>
      <c r="SZH8" s="27"/>
      <c r="SZI8" s="27"/>
      <c r="SZJ8" s="27"/>
      <c r="SZK8" s="27"/>
      <c r="SZL8" s="27"/>
      <c r="SZM8" s="27"/>
      <c r="SZN8" s="27"/>
      <c r="SZO8" s="27"/>
      <c r="SZP8" s="27"/>
      <c r="SZQ8" s="27"/>
      <c r="SZR8" s="27"/>
      <c r="SZS8" s="27"/>
      <c r="SZT8" s="27"/>
      <c r="SZU8" s="27"/>
      <c r="SZV8" s="27"/>
      <c r="SZW8" s="27"/>
      <c r="SZX8" s="27"/>
      <c r="SZY8" s="27"/>
      <c r="SZZ8" s="27"/>
      <c r="TAA8" s="27"/>
      <c r="TAB8" s="27"/>
      <c r="TAC8" s="27"/>
      <c r="TAD8" s="27"/>
      <c r="TAE8" s="27"/>
      <c r="TAF8" s="27"/>
      <c r="TAG8" s="27"/>
      <c r="TAH8" s="27"/>
      <c r="TAI8" s="27"/>
      <c r="TAJ8" s="27"/>
      <c r="TAK8" s="27"/>
      <c r="TAL8" s="27"/>
      <c r="TAM8" s="27"/>
      <c r="TAN8" s="27"/>
      <c r="TAO8" s="27"/>
      <c r="TAP8" s="27"/>
      <c r="TAQ8" s="27"/>
      <c r="TAR8" s="27"/>
      <c r="TAS8" s="27"/>
      <c r="TAT8" s="27"/>
      <c r="TAU8" s="27"/>
      <c r="TAV8" s="27"/>
      <c r="TAW8" s="27"/>
      <c r="TAX8" s="27"/>
      <c r="TAY8" s="27"/>
      <c r="TAZ8" s="27"/>
      <c r="TBA8" s="27"/>
      <c r="TBB8" s="27"/>
      <c r="TBC8" s="27"/>
      <c r="TBD8" s="27"/>
      <c r="TBE8" s="27"/>
      <c r="TBF8" s="27"/>
      <c r="TBG8" s="27"/>
      <c r="TBH8" s="27"/>
      <c r="TBI8" s="27"/>
      <c r="TBJ8" s="27"/>
      <c r="TBK8" s="27"/>
      <c r="TBL8" s="27"/>
      <c r="TBM8" s="27"/>
      <c r="TBN8" s="27"/>
      <c r="TBO8" s="27"/>
      <c r="TBP8" s="27"/>
      <c r="TBQ8" s="27"/>
      <c r="TBR8" s="27"/>
      <c r="TBS8" s="27"/>
      <c r="TBT8" s="27"/>
      <c r="TBU8" s="27"/>
      <c r="TBV8" s="27"/>
      <c r="TBW8" s="27"/>
      <c r="TBX8" s="27"/>
      <c r="TBY8" s="27"/>
      <c r="TBZ8" s="27"/>
      <c r="TCA8" s="27"/>
      <c r="TCB8" s="27"/>
      <c r="TCC8" s="27"/>
      <c r="TCD8" s="27"/>
      <c r="TCE8" s="27"/>
      <c r="TCF8" s="27"/>
      <c r="TCG8" s="27"/>
      <c r="TCH8" s="27"/>
      <c r="TCI8" s="27"/>
      <c r="TCJ8" s="27"/>
      <c r="TCK8" s="27"/>
      <c r="TCL8" s="27"/>
      <c r="TCM8" s="27"/>
      <c r="TCN8" s="27"/>
      <c r="TCO8" s="27"/>
      <c r="TCP8" s="27"/>
      <c r="TCQ8" s="27"/>
      <c r="TCR8" s="27"/>
      <c r="TCS8" s="27"/>
      <c r="TCT8" s="27"/>
      <c r="TCU8" s="27"/>
      <c r="TCV8" s="27"/>
      <c r="TCW8" s="27"/>
      <c r="TCX8" s="27"/>
      <c r="TCY8" s="27"/>
      <c r="TCZ8" s="27"/>
      <c r="TDA8" s="27"/>
      <c r="TDB8" s="27"/>
      <c r="TDC8" s="27"/>
      <c r="TDD8" s="27"/>
      <c r="TDE8" s="27"/>
      <c r="TDF8" s="27"/>
      <c r="TDG8" s="27"/>
      <c r="TDH8" s="27"/>
      <c r="TDI8" s="27"/>
      <c r="TDJ8" s="27"/>
      <c r="TDK8" s="27"/>
      <c r="TDL8" s="27"/>
      <c r="TDM8" s="27"/>
      <c r="TDN8" s="27"/>
      <c r="TDO8" s="27"/>
      <c r="TDP8" s="27"/>
      <c r="TDQ8" s="27"/>
      <c r="TDR8" s="27"/>
      <c r="TDS8" s="27"/>
      <c r="TDT8" s="27"/>
      <c r="TDU8" s="27"/>
      <c r="TDV8" s="27"/>
      <c r="TDW8" s="27"/>
      <c r="TDX8" s="27"/>
      <c r="TDY8" s="27"/>
      <c r="TDZ8" s="27"/>
      <c r="TEA8" s="27"/>
      <c r="TEB8" s="27"/>
      <c r="TEC8" s="27"/>
      <c r="TED8" s="27"/>
      <c r="TEE8" s="27"/>
      <c r="TEF8" s="27"/>
      <c r="TEG8" s="27"/>
      <c r="TEH8" s="27"/>
      <c r="TEI8" s="27"/>
      <c r="TEJ8" s="27"/>
      <c r="TEK8" s="27"/>
      <c r="TEL8" s="27"/>
      <c r="TEM8" s="27"/>
      <c r="TEN8" s="27"/>
      <c r="TEO8" s="27"/>
      <c r="TEP8" s="27"/>
      <c r="TEQ8" s="27"/>
      <c r="TER8" s="27"/>
      <c r="TES8" s="27"/>
      <c r="TET8" s="27"/>
      <c r="TEU8" s="27"/>
      <c r="TEV8" s="27"/>
      <c r="TEW8" s="27"/>
      <c r="TEX8" s="27"/>
      <c r="TEY8" s="27"/>
      <c r="TEZ8" s="27"/>
      <c r="TFA8" s="27"/>
      <c r="TFB8" s="27"/>
      <c r="TFC8" s="27"/>
      <c r="TFD8" s="27"/>
      <c r="TFE8" s="27"/>
      <c r="TFF8" s="27"/>
      <c r="TFG8" s="27"/>
      <c r="TFH8" s="27"/>
      <c r="TFI8" s="27"/>
      <c r="TFJ8" s="27"/>
      <c r="TFK8" s="27"/>
      <c r="TFL8" s="27"/>
      <c r="TFM8" s="27"/>
      <c r="TFN8" s="27"/>
      <c r="TFO8" s="27"/>
      <c r="TFP8" s="27"/>
      <c r="TFQ8" s="27"/>
      <c r="TFR8" s="27"/>
      <c r="TFS8" s="27"/>
      <c r="TFT8" s="27"/>
      <c r="TFU8" s="27"/>
      <c r="TFV8" s="27"/>
      <c r="TFW8" s="27"/>
      <c r="TFX8" s="27"/>
      <c r="TFY8" s="27"/>
      <c r="TFZ8" s="27"/>
      <c r="TGA8" s="27"/>
      <c r="TGB8" s="27"/>
      <c r="TGC8" s="27"/>
      <c r="TGD8" s="27"/>
      <c r="TGE8" s="27"/>
      <c r="TGF8" s="27"/>
      <c r="TGG8" s="27"/>
      <c r="TGH8" s="27"/>
      <c r="TGI8" s="27"/>
      <c r="TGJ8" s="27"/>
      <c r="TGK8" s="27"/>
      <c r="TGL8" s="27"/>
      <c r="TGM8" s="27"/>
      <c r="TGN8" s="27"/>
      <c r="TGO8" s="27"/>
      <c r="TGP8" s="27"/>
      <c r="TGQ8" s="27"/>
      <c r="TGR8" s="27"/>
      <c r="TGS8" s="27"/>
      <c r="TGT8" s="27"/>
      <c r="TGU8" s="27"/>
      <c r="TGV8" s="27"/>
      <c r="TGW8" s="27"/>
      <c r="TGX8" s="27"/>
      <c r="TGY8" s="27"/>
      <c r="TGZ8" s="27"/>
      <c r="THA8" s="27"/>
      <c r="THB8" s="27"/>
      <c r="THC8" s="27"/>
      <c r="THD8" s="27"/>
      <c r="THE8" s="27"/>
      <c r="THF8" s="27"/>
      <c r="THG8" s="27"/>
      <c r="THH8" s="27"/>
      <c r="THI8" s="27"/>
      <c r="THJ8" s="27"/>
      <c r="THK8" s="27"/>
      <c r="THL8" s="27"/>
      <c r="THM8" s="27"/>
      <c r="THN8" s="27"/>
      <c r="THO8" s="27"/>
      <c r="THP8" s="27"/>
      <c r="THQ8" s="27"/>
      <c r="THR8" s="27"/>
      <c r="THS8" s="27"/>
      <c r="THT8" s="27"/>
      <c r="THU8" s="27"/>
      <c r="THV8" s="27"/>
      <c r="THW8" s="27"/>
      <c r="THX8" s="27"/>
      <c r="THY8" s="27"/>
      <c r="THZ8" s="27"/>
      <c r="TIA8" s="27"/>
      <c r="TIB8" s="27"/>
      <c r="TIC8" s="27"/>
      <c r="TID8" s="27"/>
      <c r="TIE8" s="27"/>
      <c r="TIF8" s="27"/>
      <c r="TIG8" s="27"/>
      <c r="TIH8" s="27"/>
      <c r="TII8" s="27"/>
      <c r="TIJ8" s="27"/>
      <c r="TIK8" s="27"/>
      <c r="TIL8" s="27"/>
      <c r="TIM8" s="27"/>
      <c r="TIN8" s="27"/>
      <c r="TIO8" s="27"/>
      <c r="TIP8" s="27"/>
      <c r="TIQ8" s="27"/>
      <c r="TIR8" s="27"/>
      <c r="TIS8" s="27"/>
      <c r="TIT8" s="27"/>
      <c r="TIU8" s="27"/>
      <c r="TIV8" s="27"/>
      <c r="TIW8" s="27"/>
      <c r="TIX8" s="27"/>
      <c r="TIY8" s="27"/>
      <c r="TIZ8" s="27"/>
      <c r="TJA8" s="27"/>
      <c r="TJB8" s="27"/>
      <c r="TJC8" s="27"/>
      <c r="TJD8" s="27"/>
      <c r="TJE8" s="27"/>
      <c r="TJF8" s="27"/>
      <c r="TJG8" s="27"/>
      <c r="TJH8" s="27"/>
      <c r="TJI8" s="27"/>
      <c r="TJJ8" s="27"/>
      <c r="TJK8" s="27"/>
      <c r="TJL8" s="27"/>
      <c r="TJM8" s="27"/>
      <c r="TJN8" s="27"/>
      <c r="TJO8" s="27"/>
      <c r="TJP8" s="27"/>
      <c r="TJQ8" s="27"/>
      <c r="TJR8" s="27"/>
      <c r="TJS8" s="27"/>
      <c r="TJT8" s="27"/>
      <c r="TJU8" s="27"/>
      <c r="TJV8" s="27"/>
      <c r="TJW8" s="27"/>
      <c r="TJX8" s="27"/>
      <c r="TJY8" s="27"/>
      <c r="TJZ8" s="27"/>
      <c r="TKA8" s="27"/>
      <c r="TKB8" s="27"/>
      <c r="TKC8" s="27"/>
      <c r="TKD8" s="27"/>
      <c r="TKE8" s="27"/>
      <c r="TKF8" s="27"/>
      <c r="TKG8" s="27"/>
      <c r="TKH8" s="27"/>
      <c r="TKI8" s="27"/>
      <c r="TKJ8" s="27"/>
      <c r="TKK8" s="27"/>
      <c r="TKL8" s="27"/>
      <c r="TKM8" s="27"/>
      <c r="TKN8" s="27"/>
      <c r="TKO8" s="27"/>
      <c r="TKP8" s="27"/>
      <c r="TKQ8" s="27"/>
      <c r="TKR8" s="27"/>
      <c r="TKS8" s="27"/>
      <c r="TKT8" s="27"/>
      <c r="TKU8" s="27"/>
      <c r="TKV8" s="27"/>
      <c r="TKW8" s="27"/>
      <c r="TKX8" s="27"/>
      <c r="TKY8" s="27"/>
      <c r="TKZ8" s="27"/>
      <c r="TLA8" s="27"/>
      <c r="TLB8" s="27"/>
      <c r="TLC8" s="27"/>
      <c r="TLD8" s="27"/>
      <c r="TLE8" s="27"/>
      <c r="TLF8" s="27"/>
      <c r="TLG8" s="27"/>
      <c r="TLH8" s="27"/>
      <c r="TLI8" s="27"/>
      <c r="TLJ8" s="27"/>
      <c r="TLK8" s="27"/>
      <c r="TLL8" s="27"/>
      <c r="TLM8" s="27"/>
      <c r="TLN8" s="27"/>
      <c r="TLO8" s="27"/>
      <c r="TLP8" s="27"/>
      <c r="TLQ8" s="27"/>
      <c r="TLR8" s="27"/>
      <c r="TLS8" s="27"/>
      <c r="TLT8" s="27"/>
      <c r="TLU8" s="27"/>
      <c r="TLV8" s="27"/>
      <c r="TLW8" s="27"/>
      <c r="TLX8" s="27"/>
      <c r="TLY8" s="27"/>
      <c r="TLZ8" s="27"/>
      <c r="TMA8" s="27"/>
      <c r="TMB8" s="27"/>
      <c r="TMC8" s="27"/>
      <c r="TMD8" s="27"/>
      <c r="TME8" s="27"/>
      <c r="TMF8" s="27"/>
      <c r="TMG8" s="27"/>
      <c r="TMH8" s="27"/>
      <c r="TMI8" s="27"/>
      <c r="TMJ8" s="27"/>
      <c r="TMK8" s="27"/>
      <c r="TML8" s="27"/>
      <c r="TMM8" s="27"/>
      <c r="TMN8" s="27"/>
      <c r="TMO8" s="27"/>
      <c r="TMP8" s="27"/>
      <c r="TMQ8" s="27"/>
      <c r="TMR8" s="27"/>
      <c r="TMS8" s="27"/>
      <c r="TMT8" s="27"/>
      <c r="TMU8" s="27"/>
      <c r="TMV8" s="27"/>
      <c r="TMW8" s="27"/>
      <c r="TMX8" s="27"/>
      <c r="TMY8" s="27"/>
      <c r="TMZ8" s="27"/>
      <c r="TNA8" s="27"/>
      <c r="TNB8" s="27"/>
      <c r="TNC8" s="27"/>
      <c r="TND8" s="27"/>
      <c r="TNE8" s="27"/>
      <c r="TNF8" s="27"/>
      <c r="TNG8" s="27"/>
      <c r="TNH8" s="27"/>
      <c r="TNI8" s="27"/>
      <c r="TNJ8" s="27"/>
      <c r="TNK8" s="27"/>
      <c r="TNL8" s="27"/>
      <c r="TNM8" s="27"/>
      <c r="TNN8" s="27"/>
      <c r="TNO8" s="27"/>
      <c r="TNP8" s="27"/>
      <c r="TNQ8" s="27"/>
      <c r="TNR8" s="27"/>
      <c r="TNS8" s="27"/>
      <c r="TNT8" s="27"/>
      <c r="TNU8" s="27"/>
      <c r="TNV8" s="27"/>
      <c r="TNW8" s="27"/>
      <c r="TNX8" s="27"/>
      <c r="TNY8" s="27"/>
      <c r="TNZ8" s="27"/>
      <c r="TOA8" s="27"/>
      <c r="TOB8" s="27"/>
      <c r="TOC8" s="27"/>
      <c r="TOD8" s="27"/>
      <c r="TOE8" s="27"/>
      <c r="TOF8" s="27"/>
      <c r="TOG8" s="27"/>
      <c r="TOH8" s="27"/>
      <c r="TOI8" s="27"/>
      <c r="TOJ8" s="27"/>
      <c r="TOK8" s="27"/>
      <c r="TOL8" s="27"/>
      <c r="TOM8" s="27"/>
      <c r="TON8" s="27"/>
      <c r="TOO8" s="27"/>
      <c r="TOP8" s="27"/>
      <c r="TOQ8" s="27"/>
      <c r="TOR8" s="27"/>
      <c r="TOS8" s="27"/>
      <c r="TOT8" s="27"/>
      <c r="TOU8" s="27"/>
      <c r="TOV8" s="27"/>
      <c r="TOW8" s="27"/>
      <c r="TOX8" s="27"/>
      <c r="TOY8" s="27"/>
      <c r="TOZ8" s="27"/>
      <c r="TPA8" s="27"/>
      <c r="TPB8" s="27"/>
      <c r="TPC8" s="27"/>
      <c r="TPD8" s="27"/>
      <c r="TPE8" s="27"/>
      <c r="TPF8" s="27"/>
      <c r="TPG8" s="27"/>
      <c r="TPH8" s="27"/>
      <c r="TPI8" s="27"/>
      <c r="TPJ8" s="27"/>
      <c r="TPK8" s="27"/>
      <c r="TPL8" s="27"/>
      <c r="TPM8" s="27"/>
      <c r="TPN8" s="27"/>
      <c r="TPO8" s="27"/>
      <c r="TPP8" s="27"/>
      <c r="TPQ8" s="27"/>
      <c r="TPR8" s="27"/>
      <c r="TPS8" s="27"/>
      <c r="TPT8" s="27"/>
      <c r="TPU8" s="27"/>
      <c r="TPV8" s="27"/>
      <c r="TPW8" s="27"/>
      <c r="TPX8" s="27"/>
      <c r="TPY8" s="27"/>
      <c r="TPZ8" s="27"/>
      <c r="TQA8" s="27"/>
      <c r="TQB8" s="27"/>
      <c r="TQC8" s="27"/>
      <c r="TQD8" s="27"/>
      <c r="TQE8" s="27"/>
      <c r="TQF8" s="27"/>
      <c r="TQG8" s="27"/>
      <c r="TQH8" s="27"/>
      <c r="TQI8" s="27"/>
      <c r="TQJ8" s="27"/>
      <c r="TQK8" s="27"/>
      <c r="TQL8" s="27"/>
      <c r="TQM8" s="27"/>
      <c r="TQN8" s="27"/>
      <c r="TQO8" s="27"/>
      <c r="TQP8" s="27"/>
      <c r="TQQ8" s="27"/>
      <c r="TQR8" s="27"/>
      <c r="TQS8" s="27"/>
      <c r="TQT8" s="27"/>
      <c r="TQU8" s="27"/>
      <c r="TQV8" s="27"/>
      <c r="TQW8" s="27"/>
      <c r="TQX8" s="27"/>
      <c r="TQY8" s="27"/>
      <c r="TQZ8" s="27"/>
      <c r="TRA8" s="27"/>
      <c r="TRB8" s="27"/>
      <c r="TRC8" s="27"/>
      <c r="TRD8" s="27"/>
      <c r="TRE8" s="27"/>
      <c r="TRF8" s="27"/>
      <c r="TRG8" s="27"/>
      <c r="TRH8" s="27"/>
      <c r="TRI8" s="27"/>
      <c r="TRJ8" s="27"/>
      <c r="TRK8" s="27"/>
      <c r="TRL8" s="27"/>
      <c r="TRM8" s="27"/>
      <c r="TRN8" s="27"/>
      <c r="TRO8" s="27"/>
      <c r="TRP8" s="27"/>
      <c r="TRQ8" s="27"/>
      <c r="TRR8" s="27"/>
      <c r="TRS8" s="27"/>
      <c r="TRT8" s="27"/>
      <c r="TRU8" s="27"/>
      <c r="TRV8" s="27"/>
      <c r="TRW8" s="27"/>
      <c r="TRX8" s="27"/>
      <c r="TRY8" s="27"/>
      <c r="TRZ8" s="27"/>
      <c r="TSA8" s="27"/>
      <c r="TSB8" s="27"/>
      <c r="TSC8" s="27"/>
      <c r="TSD8" s="27"/>
      <c r="TSE8" s="27"/>
      <c r="TSF8" s="27"/>
      <c r="TSG8" s="27"/>
      <c r="TSH8" s="27"/>
      <c r="TSI8" s="27"/>
      <c r="TSJ8" s="27"/>
      <c r="TSK8" s="27"/>
      <c r="TSL8" s="27"/>
      <c r="TSM8" s="27"/>
      <c r="TSN8" s="27"/>
      <c r="TSO8" s="27"/>
      <c r="TSP8" s="27"/>
      <c r="TSQ8" s="27"/>
      <c r="TSR8" s="27"/>
      <c r="TSS8" s="27"/>
      <c r="TST8" s="27"/>
      <c r="TSU8" s="27"/>
      <c r="TSV8" s="27"/>
      <c r="TSW8" s="27"/>
      <c r="TSX8" s="27"/>
      <c r="TSY8" s="27"/>
      <c r="TSZ8" s="27"/>
      <c r="TTA8" s="27"/>
      <c r="TTB8" s="27"/>
      <c r="TTC8" s="27"/>
      <c r="TTD8" s="27"/>
      <c r="TTE8" s="27"/>
      <c r="TTF8" s="27"/>
      <c r="TTG8" s="27"/>
      <c r="TTH8" s="27"/>
      <c r="TTI8" s="27"/>
      <c r="TTJ8" s="27"/>
      <c r="TTK8" s="27"/>
      <c r="TTL8" s="27"/>
      <c r="TTM8" s="27"/>
      <c r="TTN8" s="27"/>
      <c r="TTO8" s="27"/>
      <c r="TTP8" s="27"/>
      <c r="TTQ8" s="27"/>
      <c r="TTR8" s="27"/>
      <c r="TTS8" s="27"/>
      <c r="TTT8" s="27"/>
      <c r="TTU8" s="27"/>
      <c r="TTV8" s="27"/>
      <c r="TTW8" s="27"/>
      <c r="TTX8" s="27"/>
      <c r="TTY8" s="27"/>
      <c r="TTZ8" s="27"/>
      <c r="TUA8" s="27"/>
      <c r="TUB8" s="27"/>
      <c r="TUC8" s="27"/>
      <c r="TUD8" s="27"/>
      <c r="TUE8" s="27"/>
      <c r="TUF8" s="27"/>
      <c r="TUG8" s="27"/>
      <c r="TUH8" s="27"/>
      <c r="TUI8" s="27"/>
      <c r="TUJ8" s="27"/>
      <c r="TUK8" s="27"/>
      <c r="TUL8" s="27"/>
      <c r="TUM8" s="27"/>
      <c r="TUN8" s="27"/>
      <c r="TUO8" s="27"/>
      <c r="TUP8" s="27"/>
      <c r="TUQ8" s="27"/>
      <c r="TUR8" s="27"/>
      <c r="TUS8" s="27"/>
      <c r="TUT8" s="27"/>
      <c r="TUU8" s="27"/>
      <c r="TUV8" s="27"/>
      <c r="TUW8" s="27"/>
      <c r="TUX8" s="27"/>
      <c r="TUY8" s="27"/>
      <c r="TUZ8" s="27"/>
      <c r="TVA8" s="27"/>
      <c r="TVB8" s="27"/>
      <c r="TVC8" s="27"/>
      <c r="TVD8" s="27"/>
      <c r="TVE8" s="27"/>
      <c r="TVF8" s="27"/>
      <c r="TVG8" s="27"/>
      <c r="TVH8" s="27"/>
      <c r="TVI8" s="27"/>
      <c r="TVJ8" s="27"/>
      <c r="TVK8" s="27"/>
      <c r="TVL8" s="27"/>
      <c r="TVM8" s="27"/>
      <c r="TVN8" s="27"/>
      <c r="TVO8" s="27"/>
      <c r="TVP8" s="27"/>
      <c r="TVQ8" s="27"/>
      <c r="TVR8" s="27"/>
      <c r="TVS8" s="27"/>
      <c r="TVT8" s="27"/>
      <c r="TVU8" s="27"/>
      <c r="TVV8" s="27"/>
      <c r="TVW8" s="27"/>
      <c r="TVX8" s="27"/>
      <c r="TVY8" s="27"/>
      <c r="TVZ8" s="27"/>
      <c r="TWA8" s="27"/>
      <c r="TWB8" s="27"/>
      <c r="TWC8" s="27"/>
      <c r="TWD8" s="27"/>
      <c r="TWE8" s="27"/>
      <c r="TWF8" s="27"/>
      <c r="TWG8" s="27"/>
      <c r="TWH8" s="27"/>
      <c r="TWI8" s="27"/>
      <c r="TWJ8" s="27"/>
      <c r="TWK8" s="27"/>
      <c r="TWL8" s="27"/>
      <c r="TWM8" s="27"/>
      <c r="TWN8" s="27"/>
      <c r="TWO8" s="27"/>
      <c r="TWP8" s="27"/>
      <c r="TWQ8" s="27"/>
      <c r="TWR8" s="27"/>
      <c r="TWS8" s="27"/>
      <c r="TWT8" s="27"/>
      <c r="TWU8" s="27"/>
      <c r="TWV8" s="27"/>
      <c r="TWW8" s="27"/>
      <c r="TWX8" s="27"/>
      <c r="TWY8" s="27"/>
      <c r="TWZ8" s="27"/>
      <c r="TXA8" s="27"/>
      <c r="TXB8" s="27"/>
      <c r="TXC8" s="27"/>
      <c r="TXD8" s="27"/>
      <c r="TXE8" s="27"/>
      <c r="TXF8" s="27"/>
      <c r="TXG8" s="27"/>
      <c r="TXH8" s="27"/>
      <c r="TXI8" s="27"/>
      <c r="TXJ8" s="27"/>
      <c r="TXK8" s="27"/>
      <c r="TXL8" s="27"/>
      <c r="TXM8" s="27"/>
      <c r="TXN8" s="27"/>
      <c r="TXO8" s="27"/>
      <c r="TXP8" s="27"/>
      <c r="TXQ8" s="27"/>
      <c r="TXR8" s="27"/>
      <c r="TXS8" s="27"/>
      <c r="TXT8" s="27"/>
      <c r="TXU8" s="27"/>
      <c r="TXV8" s="27"/>
      <c r="TXW8" s="27"/>
      <c r="TXX8" s="27"/>
      <c r="TXY8" s="27"/>
      <c r="TXZ8" s="27"/>
      <c r="TYA8" s="27"/>
      <c r="TYB8" s="27"/>
      <c r="TYC8" s="27"/>
      <c r="TYD8" s="27"/>
      <c r="TYE8" s="27"/>
      <c r="TYF8" s="27"/>
      <c r="TYG8" s="27"/>
      <c r="TYH8" s="27"/>
      <c r="TYI8" s="27"/>
      <c r="TYJ8" s="27"/>
      <c r="TYK8" s="27"/>
      <c r="TYL8" s="27"/>
      <c r="TYM8" s="27"/>
      <c r="TYN8" s="27"/>
      <c r="TYO8" s="27"/>
      <c r="TYP8" s="27"/>
      <c r="TYQ8" s="27"/>
      <c r="TYR8" s="27"/>
      <c r="TYS8" s="27"/>
      <c r="TYT8" s="27"/>
      <c r="TYU8" s="27"/>
      <c r="TYV8" s="27"/>
      <c r="TYW8" s="27"/>
      <c r="TYX8" s="27"/>
      <c r="TYY8" s="27"/>
      <c r="TYZ8" s="27"/>
      <c r="TZA8" s="27"/>
      <c r="TZB8" s="27"/>
      <c r="TZC8" s="27"/>
      <c r="TZD8" s="27"/>
      <c r="TZE8" s="27"/>
      <c r="TZF8" s="27"/>
      <c r="TZG8" s="27"/>
      <c r="TZH8" s="27"/>
      <c r="TZI8" s="27"/>
      <c r="TZJ8" s="27"/>
      <c r="TZK8" s="27"/>
      <c r="TZL8" s="27"/>
      <c r="TZM8" s="27"/>
      <c r="TZN8" s="27"/>
      <c r="TZO8" s="27"/>
      <c r="TZP8" s="27"/>
      <c r="TZQ8" s="27"/>
      <c r="TZR8" s="27"/>
      <c r="TZS8" s="27"/>
      <c r="TZT8" s="27"/>
      <c r="TZU8" s="27"/>
      <c r="TZV8" s="27"/>
      <c r="TZW8" s="27"/>
      <c r="TZX8" s="27"/>
      <c r="TZY8" s="27"/>
      <c r="TZZ8" s="27"/>
      <c r="UAA8" s="27"/>
      <c r="UAB8" s="27"/>
      <c r="UAC8" s="27"/>
      <c r="UAD8" s="27"/>
      <c r="UAE8" s="27"/>
      <c r="UAF8" s="27"/>
      <c r="UAG8" s="27"/>
      <c r="UAH8" s="27"/>
      <c r="UAI8" s="27"/>
      <c r="UAJ8" s="27"/>
      <c r="UAK8" s="27"/>
      <c r="UAL8" s="27"/>
      <c r="UAM8" s="27"/>
      <c r="UAN8" s="27"/>
      <c r="UAO8" s="27"/>
      <c r="UAP8" s="27"/>
      <c r="UAQ8" s="27"/>
      <c r="UAR8" s="27"/>
      <c r="UAS8" s="27"/>
      <c r="UAT8" s="27"/>
      <c r="UAU8" s="27"/>
      <c r="UAV8" s="27"/>
      <c r="UAW8" s="27"/>
      <c r="UAX8" s="27"/>
      <c r="UAY8" s="27"/>
      <c r="UAZ8" s="27"/>
      <c r="UBA8" s="27"/>
      <c r="UBB8" s="27"/>
      <c r="UBC8" s="27"/>
      <c r="UBD8" s="27"/>
      <c r="UBE8" s="27"/>
      <c r="UBF8" s="27"/>
      <c r="UBG8" s="27"/>
      <c r="UBH8" s="27"/>
      <c r="UBI8" s="27"/>
      <c r="UBJ8" s="27"/>
      <c r="UBK8" s="27"/>
      <c r="UBL8" s="27"/>
      <c r="UBM8" s="27"/>
      <c r="UBN8" s="27"/>
      <c r="UBO8" s="27"/>
      <c r="UBP8" s="27"/>
      <c r="UBQ8" s="27"/>
      <c r="UBR8" s="27"/>
      <c r="UBS8" s="27"/>
      <c r="UBT8" s="27"/>
      <c r="UBU8" s="27"/>
      <c r="UBV8" s="27"/>
      <c r="UBW8" s="27"/>
      <c r="UBX8" s="27"/>
      <c r="UBY8" s="27"/>
      <c r="UBZ8" s="27"/>
      <c r="UCA8" s="27"/>
      <c r="UCB8" s="27"/>
      <c r="UCC8" s="27"/>
      <c r="UCD8" s="27"/>
      <c r="UCE8" s="27"/>
      <c r="UCF8" s="27"/>
      <c r="UCG8" s="27"/>
      <c r="UCH8" s="27"/>
      <c r="UCI8" s="27"/>
      <c r="UCJ8" s="27"/>
      <c r="UCK8" s="27"/>
      <c r="UCL8" s="27"/>
      <c r="UCM8" s="27"/>
      <c r="UCN8" s="27"/>
      <c r="UCO8" s="27"/>
      <c r="UCP8" s="27"/>
      <c r="UCQ8" s="27"/>
      <c r="UCR8" s="27"/>
      <c r="UCS8" s="27"/>
      <c r="UCT8" s="27"/>
      <c r="UCU8" s="27"/>
      <c r="UCV8" s="27"/>
      <c r="UCW8" s="27"/>
      <c r="UCX8" s="27"/>
      <c r="UCY8" s="27"/>
      <c r="UCZ8" s="27"/>
      <c r="UDA8" s="27"/>
      <c r="UDB8" s="27"/>
      <c r="UDC8" s="27"/>
      <c r="UDD8" s="27"/>
      <c r="UDE8" s="27"/>
      <c r="UDF8" s="27"/>
      <c r="UDG8" s="27"/>
      <c r="UDH8" s="27"/>
      <c r="UDI8" s="27"/>
      <c r="UDJ8" s="27"/>
      <c r="UDK8" s="27"/>
      <c r="UDL8" s="27"/>
      <c r="UDM8" s="27"/>
      <c r="UDN8" s="27"/>
      <c r="UDO8" s="27"/>
      <c r="UDP8" s="27"/>
      <c r="UDQ8" s="27"/>
      <c r="UDR8" s="27"/>
      <c r="UDS8" s="27"/>
      <c r="UDT8" s="27"/>
      <c r="UDU8" s="27"/>
      <c r="UDV8" s="27"/>
      <c r="UDW8" s="27"/>
      <c r="UDX8" s="27"/>
      <c r="UDY8" s="27"/>
      <c r="UDZ8" s="27"/>
      <c r="UEA8" s="27"/>
      <c r="UEB8" s="27"/>
      <c r="UEC8" s="27"/>
      <c r="UED8" s="27"/>
      <c r="UEE8" s="27"/>
      <c r="UEF8" s="27"/>
      <c r="UEG8" s="27"/>
      <c r="UEH8" s="27"/>
      <c r="UEI8" s="27"/>
      <c r="UEJ8" s="27"/>
      <c r="UEK8" s="27"/>
      <c r="UEL8" s="27"/>
      <c r="UEM8" s="27"/>
      <c r="UEN8" s="27"/>
      <c r="UEO8" s="27"/>
      <c r="UEP8" s="27"/>
      <c r="UEQ8" s="27"/>
      <c r="UER8" s="27"/>
      <c r="UES8" s="27"/>
      <c r="UET8" s="27"/>
      <c r="UEU8" s="27"/>
      <c r="UEV8" s="27"/>
      <c r="UEW8" s="27"/>
      <c r="UEX8" s="27"/>
      <c r="UEY8" s="27"/>
      <c r="UEZ8" s="27"/>
      <c r="UFA8" s="27"/>
      <c r="UFB8" s="27"/>
      <c r="UFC8" s="27"/>
      <c r="UFD8" s="27"/>
      <c r="UFE8" s="27"/>
      <c r="UFF8" s="27"/>
      <c r="UFG8" s="27"/>
      <c r="UFH8" s="27"/>
      <c r="UFI8" s="27"/>
      <c r="UFJ8" s="27"/>
      <c r="UFK8" s="27"/>
      <c r="UFL8" s="27"/>
      <c r="UFM8" s="27"/>
      <c r="UFN8" s="27"/>
      <c r="UFO8" s="27"/>
      <c r="UFP8" s="27"/>
      <c r="UFQ8" s="27"/>
      <c r="UFR8" s="27"/>
      <c r="UFS8" s="27"/>
      <c r="UFT8" s="27"/>
      <c r="UFU8" s="27"/>
      <c r="UFV8" s="27"/>
      <c r="UFW8" s="27"/>
      <c r="UFX8" s="27"/>
      <c r="UFY8" s="27"/>
      <c r="UFZ8" s="27"/>
      <c r="UGA8" s="27"/>
      <c r="UGB8" s="27"/>
      <c r="UGC8" s="27"/>
      <c r="UGD8" s="27"/>
      <c r="UGE8" s="27"/>
      <c r="UGF8" s="27"/>
      <c r="UGG8" s="27"/>
      <c r="UGH8" s="27"/>
      <c r="UGI8" s="27"/>
      <c r="UGJ8" s="27"/>
      <c r="UGK8" s="27"/>
      <c r="UGL8" s="27"/>
      <c r="UGM8" s="27"/>
      <c r="UGN8" s="27"/>
      <c r="UGO8" s="27"/>
      <c r="UGP8" s="27"/>
      <c r="UGQ8" s="27"/>
      <c r="UGR8" s="27"/>
      <c r="UGS8" s="27"/>
      <c r="UGT8" s="27"/>
      <c r="UGU8" s="27"/>
      <c r="UGV8" s="27"/>
      <c r="UGW8" s="27"/>
      <c r="UGX8" s="27"/>
      <c r="UGY8" s="27"/>
      <c r="UGZ8" s="27"/>
      <c r="UHA8" s="27"/>
      <c r="UHB8" s="27"/>
      <c r="UHC8" s="27"/>
      <c r="UHD8" s="27"/>
      <c r="UHE8" s="27"/>
      <c r="UHF8" s="27"/>
      <c r="UHG8" s="27"/>
      <c r="UHH8" s="27"/>
      <c r="UHI8" s="27"/>
      <c r="UHJ8" s="27"/>
      <c r="UHK8" s="27"/>
      <c r="UHL8" s="27"/>
      <c r="UHM8" s="27"/>
      <c r="UHN8" s="27"/>
      <c r="UHO8" s="27"/>
      <c r="UHP8" s="27"/>
      <c r="UHQ8" s="27"/>
      <c r="UHR8" s="27"/>
      <c r="UHS8" s="27"/>
      <c r="UHT8" s="27"/>
      <c r="UHU8" s="27"/>
      <c r="UHV8" s="27"/>
      <c r="UHW8" s="27"/>
      <c r="UHX8" s="27"/>
      <c r="UHY8" s="27"/>
      <c r="UHZ8" s="27"/>
      <c r="UIA8" s="27"/>
      <c r="UIB8" s="27"/>
      <c r="UIC8" s="27"/>
      <c r="UID8" s="27"/>
      <c r="UIE8" s="27"/>
      <c r="UIF8" s="27"/>
      <c r="UIG8" s="27"/>
      <c r="UIH8" s="27"/>
      <c r="UII8" s="27"/>
      <c r="UIJ8" s="27"/>
      <c r="UIK8" s="27"/>
      <c r="UIL8" s="27"/>
      <c r="UIM8" s="27"/>
      <c r="UIN8" s="27"/>
      <c r="UIO8" s="27"/>
      <c r="UIP8" s="27"/>
      <c r="UIQ8" s="27"/>
      <c r="UIR8" s="27"/>
      <c r="UIS8" s="27"/>
      <c r="UIT8" s="27"/>
      <c r="UIU8" s="27"/>
      <c r="UIV8" s="27"/>
      <c r="UIW8" s="27"/>
      <c r="UIX8" s="27"/>
      <c r="UIY8" s="27"/>
      <c r="UIZ8" s="27"/>
      <c r="UJA8" s="27"/>
      <c r="UJB8" s="27"/>
      <c r="UJC8" s="27"/>
      <c r="UJD8" s="27"/>
      <c r="UJE8" s="27"/>
      <c r="UJF8" s="27"/>
      <c r="UJG8" s="27"/>
      <c r="UJH8" s="27"/>
      <c r="UJI8" s="27"/>
      <c r="UJJ8" s="27"/>
      <c r="UJK8" s="27"/>
      <c r="UJL8" s="27"/>
      <c r="UJM8" s="27"/>
      <c r="UJN8" s="27"/>
      <c r="UJO8" s="27"/>
      <c r="UJP8" s="27"/>
      <c r="UJQ8" s="27"/>
      <c r="UJR8" s="27"/>
      <c r="UJS8" s="27"/>
      <c r="UJT8" s="27"/>
      <c r="UJU8" s="27"/>
      <c r="UJV8" s="27"/>
      <c r="UJW8" s="27"/>
      <c r="UJX8" s="27"/>
      <c r="UJY8" s="27"/>
      <c r="UJZ8" s="27"/>
      <c r="UKA8" s="27"/>
      <c r="UKB8" s="27"/>
      <c r="UKC8" s="27"/>
      <c r="UKD8" s="27"/>
      <c r="UKE8" s="27"/>
      <c r="UKF8" s="27"/>
      <c r="UKG8" s="27"/>
      <c r="UKH8" s="27"/>
      <c r="UKI8" s="27"/>
      <c r="UKJ8" s="27"/>
      <c r="UKK8" s="27"/>
      <c r="UKL8" s="27"/>
      <c r="UKM8" s="27"/>
      <c r="UKN8" s="27"/>
      <c r="UKO8" s="27"/>
      <c r="UKP8" s="27"/>
      <c r="UKQ8" s="27"/>
      <c r="UKR8" s="27"/>
      <c r="UKS8" s="27"/>
      <c r="UKT8" s="27"/>
      <c r="UKU8" s="27"/>
      <c r="UKV8" s="27"/>
      <c r="UKW8" s="27"/>
      <c r="UKX8" s="27"/>
      <c r="UKY8" s="27"/>
      <c r="UKZ8" s="27"/>
      <c r="ULA8" s="27"/>
      <c r="ULB8" s="27"/>
      <c r="ULC8" s="27"/>
      <c r="ULD8" s="27"/>
      <c r="ULE8" s="27"/>
      <c r="ULF8" s="27"/>
      <c r="ULG8" s="27"/>
      <c r="ULH8" s="27"/>
      <c r="ULI8" s="27"/>
      <c r="ULJ8" s="27"/>
      <c r="ULK8" s="27"/>
      <c r="ULL8" s="27"/>
      <c r="ULM8" s="27"/>
      <c r="ULN8" s="27"/>
      <c r="ULO8" s="27"/>
      <c r="ULP8" s="27"/>
      <c r="ULQ8" s="27"/>
      <c r="ULR8" s="27"/>
      <c r="ULS8" s="27"/>
      <c r="ULT8" s="27"/>
      <c r="ULU8" s="27"/>
      <c r="ULV8" s="27"/>
      <c r="ULW8" s="27"/>
      <c r="ULX8" s="27"/>
      <c r="ULY8" s="27"/>
      <c r="ULZ8" s="27"/>
      <c r="UMA8" s="27"/>
      <c r="UMB8" s="27"/>
      <c r="UMC8" s="27"/>
      <c r="UMD8" s="27"/>
      <c r="UME8" s="27"/>
      <c r="UMF8" s="27"/>
      <c r="UMG8" s="27"/>
      <c r="UMH8" s="27"/>
      <c r="UMI8" s="27"/>
      <c r="UMJ8" s="27"/>
      <c r="UMK8" s="27"/>
      <c r="UML8" s="27"/>
      <c r="UMM8" s="27"/>
      <c r="UMN8" s="27"/>
      <c r="UMO8" s="27"/>
      <c r="UMP8" s="27"/>
      <c r="UMQ8" s="27"/>
      <c r="UMR8" s="27"/>
      <c r="UMS8" s="27"/>
      <c r="UMT8" s="27"/>
      <c r="UMU8" s="27"/>
      <c r="UMV8" s="27"/>
      <c r="UMW8" s="27"/>
      <c r="UMX8" s="27"/>
      <c r="UMY8" s="27"/>
      <c r="UMZ8" s="27"/>
      <c r="UNA8" s="27"/>
      <c r="UNB8" s="27"/>
      <c r="UNC8" s="27"/>
      <c r="UND8" s="27"/>
      <c r="UNE8" s="27"/>
      <c r="UNF8" s="27"/>
      <c r="UNG8" s="27"/>
      <c r="UNH8" s="27"/>
      <c r="UNI8" s="27"/>
      <c r="UNJ8" s="27"/>
      <c r="UNK8" s="27"/>
      <c r="UNL8" s="27"/>
      <c r="UNM8" s="27"/>
      <c r="UNN8" s="27"/>
      <c r="UNO8" s="27"/>
      <c r="UNP8" s="27"/>
      <c r="UNQ8" s="27"/>
      <c r="UNR8" s="27"/>
      <c r="UNS8" s="27"/>
      <c r="UNT8" s="27"/>
      <c r="UNU8" s="27"/>
      <c r="UNV8" s="27"/>
      <c r="UNW8" s="27"/>
      <c r="UNX8" s="27"/>
      <c r="UNY8" s="27"/>
      <c r="UNZ8" s="27"/>
      <c r="UOA8" s="27"/>
      <c r="UOB8" s="27"/>
      <c r="UOC8" s="27"/>
      <c r="UOD8" s="27"/>
      <c r="UOE8" s="27"/>
      <c r="UOF8" s="27"/>
      <c r="UOG8" s="27"/>
      <c r="UOH8" s="27"/>
      <c r="UOI8" s="27"/>
      <c r="UOJ8" s="27"/>
      <c r="UOK8" s="27"/>
      <c r="UOL8" s="27"/>
      <c r="UOM8" s="27"/>
      <c r="UON8" s="27"/>
      <c r="UOO8" s="27"/>
      <c r="UOP8" s="27"/>
      <c r="UOQ8" s="27"/>
      <c r="UOR8" s="27"/>
      <c r="UOS8" s="27"/>
      <c r="UOT8" s="27"/>
      <c r="UOU8" s="27"/>
      <c r="UOV8" s="27"/>
      <c r="UOW8" s="27"/>
      <c r="UOX8" s="27"/>
      <c r="UOY8" s="27"/>
      <c r="UOZ8" s="27"/>
      <c r="UPA8" s="27"/>
      <c r="UPB8" s="27"/>
      <c r="UPC8" s="27"/>
      <c r="UPD8" s="27"/>
      <c r="UPE8" s="27"/>
      <c r="UPF8" s="27"/>
      <c r="UPG8" s="27"/>
      <c r="UPH8" s="27"/>
      <c r="UPI8" s="27"/>
      <c r="UPJ8" s="27"/>
      <c r="UPK8" s="27"/>
      <c r="UPL8" s="27"/>
      <c r="UPM8" s="27"/>
      <c r="UPN8" s="27"/>
      <c r="UPO8" s="27"/>
      <c r="UPP8" s="27"/>
      <c r="UPQ8" s="27"/>
      <c r="UPR8" s="27"/>
      <c r="UPS8" s="27"/>
      <c r="UPT8" s="27"/>
      <c r="UPU8" s="27"/>
      <c r="UPV8" s="27"/>
      <c r="UPW8" s="27"/>
      <c r="UPX8" s="27"/>
      <c r="UPY8" s="27"/>
      <c r="UPZ8" s="27"/>
      <c r="UQA8" s="27"/>
      <c r="UQB8" s="27"/>
      <c r="UQC8" s="27"/>
      <c r="UQD8" s="27"/>
      <c r="UQE8" s="27"/>
      <c r="UQF8" s="27"/>
      <c r="UQG8" s="27"/>
      <c r="UQH8" s="27"/>
      <c r="UQI8" s="27"/>
      <c r="UQJ8" s="27"/>
      <c r="UQK8" s="27"/>
      <c r="UQL8" s="27"/>
      <c r="UQM8" s="27"/>
      <c r="UQN8" s="27"/>
      <c r="UQO8" s="27"/>
      <c r="UQP8" s="27"/>
      <c r="UQQ8" s="27"/>
      <c r="UQR8" s="27"/>
      <c r="UQS8" s="27"/>
      <c r="UQT8" s="27"/>
      <c r="UQU8" s="27"/>
      <c r="UQV8" s="27"/>
      <c r="UQW8" s="27"/>
      <c r="UQX8" s="27"/>
      <c r="UQY8" s="27"/>
      <c r="UQZ8" s="27"/>
      <c r="URA8" s="27"/>
      <c r="URB8" s="27"/>
      <c r="URC8" s="27"/>
      <c r="URD8" s="27"/>
      <c r="URE8" s="27"/>
      <c r="URF8" s="27"/>
      <c r="URG8" s="27"/>
      <c r="URH8" s="27"/>
      <c r="URI8" s="27"/>
      <c r="URJ8" s="27"/>
      <c r="URK8" s="27"/>
      <c r="URL8" s="27"/>
      <c r="URM8" s="27"/>
      <c r="URN8" s="27"/>
      <c r="URO8" s="27"/>
      <c r="URP8" s="27"/>
      <c r="URQ8" s="27"/>
      <c r="URR8" s="27"/>
      <c r="URS8" s="27"/>
      <c r="URT8" s="27"/>
      <c r="URU8" s="27"/>
      <c r="URV8" s="27"/>
      <c r="URW8" s="27"/>
      <c r="URX8" s="27"/>
      <c r="URY8" s="27"/>
      <c r="URZ8" s="27"/>
      <c r="USA8" s="27"/>
      <c r="USB8" s="27"/>
      <c r="USC8" s="27"/>
      <c r="USD8" s="27"/>
      <c r="USE8" s="27"/>
      <c r="USF8" s="27"/>
      <c r="USG8" s="27"/>
      <c r="USH8" s="27"/>
      <c r="USI8" s="27"/>
      <c r="USJ8" s="27"/>
      <c r="USK8" s="27"/>
      <c r="USL8" s="27"/>
      <c r="USM8" s="27"/>
      <c r="USN8" s="27"/>
      <c r="USO8" s="27"/>
      <c r="USP8" s="27"/>
      <c r="USQ8" s="27"/>
      <c r="USR8" s="27"/>
      <c r="USS8" s="27"/>
      <c r="UST8" s="27"/>
      <c r="USU8" s="27"/>
      <c r="USV8" s="27"/>
      <c r="USW8" s="27"/>
      <c r="USX8" s="27"/>
      <c r="USY8" s="27"/>
      <c r="USZ8" s="27"/>
      <c r="UTA8" s="27"/>
      <c r="UTB8" s="27"/>
      <c r="UTC8" s="27"/>
      <c r="UTD8" s="27"/>
      <c r="UTE8" s="27"/>
      <c r="UTF8" s="27"/>
      <c r="UTG8" s="27"/>
      <c r="UTH8" s="27"/>
      <c r="UTI8" s="27"/>
      <c r="UTJ8" s="27"/>
      <c r="UTK8" s="27"/>
      <c r="UTL8" s="27"/>
      <c r="UTM8" s="27"/>
      <c r="UTN8" s="27"/>
      <c r="UTO8" s="27"/>
      <c r="UTP8" s="27"/>
      <c r="UTQ8" s="27"/>
      <c r="UTR8" s="27"/>
      <c r="UTS8" s="27"/>
      <c r="UTT8" s="27"/>
      <c r="UTU8" s="27"/>
      <c r="UTV8" s="27"/>
      <c r="UTW8" s="27"/>
      <c r="UTX8" s="27"/>
      <c r="UTY8" s="27"/>
      <c r="UTZ8" s="27"/>
      <c r="UUA8" s="27"/>
      <c r="UUB8" s="27"/>
      <c r="UUC8" s="27"/>
      <c r="UUD8" s="27"/>
      <c r="UUE8" s="27"/>
      <c r="UUF8" s="27"/>
      <c r="UUG8" s="27"/>
      <c r="UUH8" s="27"/>
      <c r="UUI8" s="27"/>
      <c r="UUJ8" s="27"/>
      <c r="UUK8" s="27"/>
      <c r="UUL8" s="27"/>
      <c r="UUM8" s="27"/>
      <c r="UUN8" s="27"/>
      <c r="UUO8" s="27"/>
      <c r="UUP8" s="27"/>
      <c r="UUQ8" s="27"/>
      <c r="UUR8" s="27"/>
      <c r="UUS8" s="27"/>
      <c r="UUT8" s="27"/>
      <c r="UUU8" s="27"/>
      <c r="UUV8" s="27"/>
      <c r="UUW8" s="27"/>
      <c r="UUX8" s="27"/>
      <c r="UUY8" s="27"/>
      <c r="UUZ8" s="27"/>
      <c r="UVA8" s="27"/>
      <c r="UVB8" s="27"/>
      <c r="UVC8" s="27"/>
      <c r="UVD8" s="27"/>
      <c r="UVE8" s="27"/>
      <c r="UVF8" s="27"/>
      <c r="UVG8" s="27"/>
      <c r="UVH8" s="27"/>
      <c r="UVI8" s="27"/>
      <c r="UVJ8" s="27"/>
      <c r="UVK8" s="27"/>
      <c r="UVL8" s="27"/>
      <c r="UVM8" s="27"/>
      <c r="UVN8" s="27"/>
      <c r="UVO8" s="27"/>
      <c r="UVP8" s="27"/>
      <c r="UVQ8" s="27"/>
      <c r="UVR8" s="27"/>
      <c r="UVS8" s="27"/>
      <c r="UVT8" s="27"/>
      <c r="UVU8" s="27"/>
      <c r="UVV8" s="27"/>
      <c r="UVW8" s="27"/>
      <c r="UVX8" s="27"/>
      <c r="UVY8" s="27"/>
      <c r="UVZ8" s="27"/>
      <c r="UWA8" s="27"/>
      <c r="UWB8" s="27"/>
      <c r="UWC8" s="27"/>
      <c r="UWD8" s="27"/>
      <c r="UWE8" s="27"/>
      <c r="UWF8" s="27"/>
      <c r="UWG8" s="27"/>
      <c r="UWH8" s="27"/>
      <c r="UWI8" s="27"/>
      <c r="UWJ8" s="27"/>
      <c r="UWK8" s="27"/>
      <c r="UWL8" s="27"/>
      <c r="UWM8" s="27"/>
      <c r="UWN8" s="27"/>
      <c r="UWO8" s="27"/>
      <c r="UWP8" s="27"/>
      <c r="UWQ8" s="27"/>
      <c r="UWR8" s="27"/>
      <c r="UWS8" s="27"/>
      <c r="UWT8" s="27"/>
      <c r="UWU8" s="27"/>
      <c r="UWV8" s="27"/>
      <c r="UWW8" s="27"/>
      <c r="UWX8" s="27"/>
      <c r="UWY8" s="27"/>
      <c r="UWZ8" s="27"/>
      <c r="UXA8" s="27"/>
      <c r="UXB8" s="27"/>
      <c r="UXC8" s="27"/>
      <c r="UXD8" s="27"/>
      <c r="UXE8" s="27"/>
      <c r="UXF8" s="27"/>
      <c r="UXG8" s="27"/>
      <c r="UXH8" s="27"/>
      <c r="UXI8" s="27"/>
      <c r="UXJ8" s="27"/>
      <c r="UXK8" s="27"/>
      <c r="UXL8" s="27"/>
      <c r="UXM8" s="27"/>
      <c r="UXN8" s="27"/>
      <c r="UXO8" s="27"/>
      <c r="UXP8" s="27"/>
      <c r="UXQ8" s="27"/>
      <c r="UXR8" s="27"/>
      <c r="UXS8" s="27"/>
      <c r="UXT8" s="27"/>
      <c r="UXU8" s="27"/>
      <c r="UXV8" s="27"/>
      <c r="UXW8" s="27"/>
      <c r="UXX8" s="27"/>
      <c r="UXY8" s="27"/>
      <c r="UXZ8" s="27"/>
      <c r="UYA8" s="27"/>
      <c r="UYB8" s="27"/>
      <c r="UYC8" s="27"/>
      <c r="UYD8" s="27"/>
      <c r="UYE8" s="27"/>
      <c r="UYF8" s="27"/>
      <c r="UYG8" s="27"/>
      <c r="UYH8" s="27"/>
      <c r="UYI8" s="27"/>
      <c r="UYJ8" s="27"/>
      <c r="UYK8" s="27"/>
      <c r="UYL8" s="27"/>
      <c r="UYM8" s="27"/>
      <c r="UYN8" s="27"/>
      <c r="UYO8" s="27"/>
      <c r="UYP8" s="27"/>
      <c r="UYQ8" s="27"/>
      <c r="UYR8" s="27"/>
      <c r="UYS8" s="27"/>
      <c r="UYT8" s="27"/>
      <c r="UYU8" s="27"/>
      <c r="UYV8" s="27"/>
      <c r="UYW8" s="27"/>
      <c r="UYX8" s="27"/>
      <c r="UYY8" s="27"/>
      <c r="UYZ8" s="27"/>
      <c r="UZA8" s="27"/>
      <c r="UZB8" s="27"/>
      <c r="UZC8" s="27"/>
      <c r="UZD8" s="27"/>
      <c r="UZE8" s="27"/>
      <c r="UZF8" s="27"/>
      <c r="UZG8" s="27"/>
      <c r="UZH8" s="27"/>
      <c r="UZI8" s="27"/>
      <c r="UZJ8" s="27"/>
      <c r="UZK8" s="27"/>
      <c r="UZL8" s="27"/>
      <c r="UZM8" s="27"/>
      <c r="UZN8" s="27"/>
      <c r="UZO8" s="27"/>
      <c r="UZP8" s="27"/>
      <c r="UZQ8" s="27"/>
      <c r="UZR8" s="27"/>
      <c r="UZS8" s="27"/>
      <c r="UZT8" s="27"/>
      <c r="UZU8" s="27"/>
      <c r="UZV8" s="27"/>
      <c r="UZW8" s="27"/>
      <c r="UZX8" s="27"/>
      <c r="UZY8" s="27"/>
      <c r="UZZ8" s="27"/>
      <c r="VAA8" s="27"/>
      <c r="VAB8" s="27"/>
      <c r="VAC8" s="27"/>
      <c r="VAD8" s="27"/>
      <c r="VAE8" s="27"/>
      <c r="VAF8" s="27"/>
      <c r="VAG8" s="27"/>
      <c r="VAH8" s="27"/>
      <c r="VAI8" s="27"/>
      <c r="VAJ8" s="27"/>
      <c r="VAK8" s="27"/>
      <c r="VAL8" s="27"/>
      <c r="VAM8" s="27"/>
      <c r="VAN8" s="27"/>
      <c r="VAO8" s="27"/>
      <c r="VAP8" s="27"/>
      <c r="VAQ8" s="27"/>
      <c r="VAR8" s="27"/>
      <c r="VAS8" s="27"/>
      <c r="VAT8" s="27"/>
      <c r="VAU8" s="27"/>
      <c r="VAV8" s="27"/>
      <c r="VAW8" s="27"/>
      <c r="VAX8" s="27"/>
      <c r="VAY8" s="27"/>
      <c r="VAZ8" s="27"/>
      <c r="VBA8" s="27"/>
      <c r="VBB8" s="27"/>
      <c r="VBC8" s="27"/>
      <c r="VBD8" s="27"/>
      <c r="VBE8" s="27"/>
      <c r="VBF8" s="27"/>
      <c r="VBG8" s="27"/>
      <c r="VBH8" s="27"/>
      <c r="VBI8" s="27"/>
      <c r="VBJ8" s="27"/>
      <c r="VBK8" s="27"/>
      <c r="VBL8" s="27"/>
      <c r="VBM8" s="27"/>
      <c r="VBN8" s="27"/>
      <c r="VBO8" s="27"/>
      <c r="VBP8" s="27"/>
      <c r="VBQ8" s="27"/>
      <c r="VBR8" s="27"/>
      <c r="VBS8" s="27"/>
      <c r="VBT8" s="27"/>
      <c r="VBU8" s="27"/>
      <c r="VBV8" s="27"/>
      <c r="VBW8" s="27"/>
      <c r="VBX8" s="27"/>
      <c r="VBY8" s="27"/>
      <c r="VBZ8" s="27"/>
      <c r="VCA8" s="27"/>
      <c r="VCB8" s="27"/>
      <c r="VCC8" s="27"/>
      <c r="VCD8" s="27"/>
      <c r="VCE8" s="27"/>
      <c r="VCF8" s="27"/>
      <c r="VCG8" s="27"/>
      <c r="VCH8" s="27"/>
      <c r="VCI8" s="27"/>
      <c r="VCJ8" s="27"/>
      <c r="VCK8" s="27"/>
      <c r="VCL8" s="27"/>
      <c r="VCM8" s="27"/>
      <c r="VCN8" s="27"/>
      <c r="VCO8" s="27"/>
      <c r="VCP8" s="27"/>
      <c r="VCQ8" s="27"/>
      <c r="VCR8" s="27"/>
      <c r="VCS8" s="27"/>
      <c r="VCT8" s="27"/>
      <c r="VCU8" s="27"/>
      <c r="VCV8" s="27"/>
      <c r="VCW8" s="27"/>
      <c r="VCX8" s="27"/>
      <c r="VCY8" s="27"/>
      <c r="VCZ8" s="27"/>
      <c r="VDA8" s="27"/>
      <c r="VDB8" s="27"/>
      <c r="VDC8" s="27"/>
      <c r="VDD8" s="27"/>
      <c r="VDE8" s="27"/>
      <c r="VDF8" s="27"/>
      <c r="VDG8" s="27"/>
      <c r="VDH8" s="27"/>
      <c r="VDI8" s="27"/>
      <c r="VDJ8" s="27"/>
      <c r="VDK8" s="27"/>
      <c r="VDL8" s="27"/>
      <c r="VDM8" s="27"/>
      <c r="VDN8" s="27"/>
      <c r="VDO8" s="27"/>
      <c r="VDP8" s="27"/>
      <c r="VDQ8" s="27"/>
      <c r="VDR8" s="27"/>
      <c r="VDS8" s="27"/>
      <c r="VDT8" s="27"/>
      <c r="VDU8" s="27"/>
      <c r="VDV8" s="27"/>
      <c r="VDW8" s="27"/>
      <c r="VDX8" s="27"/>
      <c r="VDY8" s="27"/>
      <c r="VDZ8" s="27"/>
      <c r="VEA8" s="27"/>
      <c r="VEB8" s="27"/>
      <c r="VEC8" s="27"/>
      <c r="VED8" s="27"/>
      <c r="VEE8" s="27"/>
      <c r="VEF8" s="27"/>
      <c r="VEG8" s="27"/>
      <c r="VEH8" s="27"/>
      <c r="VEI8" s="27"/>
      <c r="VEJ8" s="27"/>
      <c r="VEK8" s="27"/>
      <c r="VEL8" s="27"/>
      <c r="VEM8" s="27"/>
      <c r="VEN8" s="27"/>
      <c r="VEO8" s="27"/>
      <c r="VEP8" s="27"/>
      <c r="VEQ8" s="27"/>
      <c r="VER8" s="27"/>
      <c r="VES8" s="27"/>
      <c r="VET8" s="27"/>
      <c r="VEU8" s="27"/>
      <c r="VEV8" s="27"/>
      <c r="VEW8" s="27"/>
      <c r="VEX8" s="27"/>
      <c r="VEY8" s="27"/>
      <c r="VEZ8" s="27"/>
      <c r="VFA8" s="27"/>
      <c r="VFB8" s="27"/>
      <c r="VFC8" s="27"/>
      <c r="VFD8" s="27"/>
      <c r="VFE8" s="27"/>
      <c r="VFF8" s="27"/>
      <c r="VFG8" s="27"/>
      <c r="VFH8" s="27"/>
      <c r="VFI8" s="27"/>
      <c r="VFJ8" s="27"/>
      <c r="VFK8" s="27"/>
      <c r="VFL8" s="27"/>
      <c r="VFM8" s="27"/>
      <c r="VFN8" s="27"/>
      <c r="VFO8" s="27"/>
      <c r="VFP8" s="27"/>
      <c r="VFQ8" s="27"/>
      <c r="VFR8" s="27"/>
      <c r="VFS8" s="27"/>
      <c r="VFT8" s="27"/>
      <c r="VFU8" s="27"/>
      <c r="VFV8" s="27"/>
      <c r="VFW8" s="27"/>
      <c r="VFX8" s="27"/>
      <c r="VFY8" s="27"/>
      <c r="VFZ8" s="27"/>
      <c r="VGA8" s="27"/>
      <c r="VGB8" s="27"/>
      <c r="VGC8" s="27"/>
      <c r="VGD8" s="27"/>
      <c r="VGE8" s="27"/>
      <c r="VGF8" s="27"/>
      <c r="VGG8" s="27"/>
      <c r="VGH8" s="27"/>
      <c r="VGI8" s="27"/>
      <c r="VGJ8" s="27"/>
      <c r="VGK8" s="27"/>
      <c r="VGL8" s="27"/>
      <c r="VGM8" s="27"/>
      <c r="VGN8" s="27"/>
      <c r="VGO8" s="27"/>
      <c r="VGP8" s="27"/>
      <c r="VGQ8" s="27"/>
      <c r="VGR8" s="27"/>
      <c r="VGS8" s="27"/>
      <c r="VGT8" s="27"/>
      <c r="VGU8" s="27"/>
      <c r="VGV8" s="27"/>
      <c r="VGW8" s="27"/>
      <c r="VGX8" s="27"/>
      <c r="VGY8" s="27"/>
      <c r="VGZ8" s="27"/>
      <c r="VHA8" s="27"/>
      <c r="VHB8" s="27"/>
      <c r="VHC8" s="27"/>
      <c r="VHD8" s="27"/>
      <c r="VHE8" s="27"/>
      <c r="VHF8" s="27"/>
      <c r="VHG8" s="27"/>
      <c r="VHH8" s="27"/>
      <c r="VHI8" s="27"/>
      <c r="VHJ8" s="27"/>
      <c r="VHK8" s="27"/>
      <c r="VHL8" s="27"/>
      <c r="VHM8" s="27"/>
      <c r="VHN8" s="27"/>
      <c r="VHO8" s="27"/>
      <c r="VHP8" s="27"/>
      <c r="VHQ8" s="27"/>
      <c r="VHR8" s="27"/>
      <c r="VHS8" s="27"/>
      <c r="VHT8" s="27"/>
      <c r="VHU8" s="27"/>
      <c r="VHV8" s="27"/>
      <c r="VHW8" s="27"/>
      <c r="VHX8" s="27"/>
      <c r="VHY8" s="27"/>
      <c r="VHZ8" s="27"/>
      <c r="VIA8" s="27"/>
      <c r="VIB8" s="27"/>
      <c r="VIC8" s="27"/>
      <c r="VID8" s="27"/>
      <c r="VIE8" s="27"/>
      <c r="VIF8" s="27"/>
      <c r="VIG8" s="27"/>
      <c r="VIH8" s="27"/>
      <c r="VII8" s="27"/>
      <c r="VIJ8" s="27"/>
      <c r="VIK8" s="27"/>
      <c r="VIL8" s="27"/>
      <c r="VIM8" s="27"/>
      <c r="VIN8" s="27"/>
      <c r="VIO8" s="27"/>
      <c r="VIP8" s="27"/>
      <c r="VIQ8" s="27"/>
      <c r="VIR8" s="27"/>
      <c r="VIS8" s="27"/>
      <c r="VIT8" s="27"/>
      <c r="VIU8" s="27"/>
      <c r="VIV8" s="27"/>
      <c r="VIW8" s="27"/>
      <c r="VIX8" s="27"/>
      <c r="VIY8" s="27"/>
      <c r="VIZ8" s="27"/>
      <c r="VJA8" s="27"/>
      <c r="VJB8" s="27"/>
      <c r="VJC8" s="27"/>
      <c r="VJD8" s="27"/>
      <c r="VJE8" s="27"/>
      <c r="VJF8" s="27"/>
      <c r="VJG8" s="27"/>
      <c r="VJH8" s="27"/>
      <c r="VJI8" s="27"/>
      <c r="VJJ8" s="27"/>
      <c r="VJK8" s="27"/>
      <c r="VJL8" s="27"/>
      <c r="VJM8" s="27"/>
      <c r="VJN8" s="27"/>
      <c r="VJO8" s="27"/>
      <c r="VJP8" s="27"/>
      <c r="VJQ8" s="27"/>
      <c r="VJR8" s="27"/>
      <c r="VJS8" s="27"/>
      <c r="VJT8" s="27"/>
      <c r="VJU8" s="27"/>
      <c r="VJV8" s="27"/>
      <c r="VJW8" s="27"/>
      <c r="VJX8" s="27"/>
      <c r="VJY8" s="27"/>
      <c r="VJZ8" s="27"/>
      <c r="VKA8" s="27"/>
      <c r="VKB8" s="27"/>
      <c r="VKC8" s="27"/>
      <c r="VKD8" s="27"/>
      <c r="VKE8" s="27"/>
      <c r="VKF8" s="27"/>
      <c r="VKG8" s="27"/>
      <c r="VKH8" s="27"/>
      <c r="VKI8" s="27"/>
      <c r="VKJ8" s="27"/>
      <c r="VKK8" s="27"/>
      <c r="VKL8" s="27"/>
      <c r="VKM8" s="27"/>
      <c r="VKN8" s="27"/>
      <c r="VKO8" s="27"/>
      <c r="VKP8" s="27"/>
      <c r="VKQ8" s="27"/>
      <c r="VKR8" s="27"/>
      <c r="VKS8" s="27"/>
      <c r="VKT8" s="27"/>
      <c r="VKU8" s="27"/>
      <c r="VKV8" s="27"/>
      <c r="VKW8" s="27"/>
      <c r="VKX8" s="27"/>
      <c r="VKY8" s="27"/>
      <c r="VKZ8" s="27"/>
      <c r="VLA8" s="27"/>
      <c r="VLB8" s="27"/>
      <c r="VLC8" s="27"/>
      <c r="VLD8" s="27"/>
      <c r="VLE8" s="27"/>
      <c r="VLF8" s="27"/>
      <c r="VLG8" s="27"/>
      <c r="VLH8" s="27"/>
      <c r="VLI8" s="27"/>
      <c r="VLJ8" s="27"/>
      <c r="VLK8" s="27"/>
      <c r="VLL8" s="27"/>
      <c r="VLM8" s="27"/>
      <c r="VLN8" s="27"/>
      <c r="VLO8" s="27"/>
      <c r="VLP8" s="27"/>
      <c r="VLQ8" s="27"/>
      <c r="VLR8" s="27"/>
      <c r="VLS8" s="27"/>
      <c r="VLT8" s="27"/>
      <c r="VLU8" s="27"/>
      <c r="VLV8" s="27"/>
      <c r="VLW8" s="27"/>
      <c r="VLX8" s="27"/>
      <c r="VLY8" s="27"/>
      <c r="VLZ8" s="27"/>
      <c r="VMA8" s="27"/>
      <c r="VMB8" s="27"/>
      <c r="VMC8" s="27"/>
      <c r="VMD8" s="27"/>
      <c r="VME8" s="27"/>
      <c r="VMF8" s="27"/>
      <c r="VMG8" s="27"/>
      <c r="VMH8" s="27"/>
      <c r="VMI8" s="27"/>
      <c r="VMJ8" s="27"/>
      <c r="VMK8" s="27"/>
      <c r="VML8" s="27"/>
      <c r="VMM8" s="27"/>
      <c r="VMN8" s="27"/>
      <c r="VMO8" s="27"/>
      <c r="VMP8" s="27"/>
      <c r="VMQ8" s="27"/>
      <c r="VMR8" s="27"/>
      <c r="VMS8" s="27"/>
      <c r="VMT8" s="27"/>
      <c r="VMU8" s="27"/>
      <c r="VMV8" s="27"/>
      <c r="VMW8" s="27"/>
      <c r="VMX8" s="27"/>
      <c r="VMY8" s="27"/>
      <c r="VMZ8" s="27"/>
      <c r="VNA8" s="27"/>
      <c r="VNB8" s="27"/>
      <c r="VNC8" s="27"/>
      <c r="VND8" s="27"/>
      <c r="VNE8" s="27"/>
      <c r="VNF8" s="27"/>
      <c r="VNG8" s="27"/>
      <c r="VNH8" s="27"/>
      <c r="VNI8" s="27"/>
      <c r="VNJ8" s="27"/>
      <c r="VNK8" s="27"/>
      <c r="VNL8" s="27"/>
      <c r="VNM8" s="27"/>
      <c r="VNN8" s="27"/>
      <c r="VNO8" s="27"/>
      <c r="VNP8" s="27"/>
      <c r="VNQ8" s="27"/>
      <c r="VNR8" s="27"/>
      <c r="VNS8" s="27"/>
      <c r="VNT8" s="27"/>
      <c r="VNU8" s="27"/>
      <c r="VNV8" s="27"/>
      <c r="VNW8" s="27"/>
      <c r="VNX8" s="27"/>
      <c r="VNY8" s="27"/>
      <c r="VNZ8" s="27"/>
      <c r="VOA8" s="27"/>
      <c r="VOB8" s="27"/>
      <c r="VOC8" s="27"/>
      <c r="VOD8" s="27"/>
      <c r="VOE8" s="27"/>
      <c r="VOF8" s="27"/>
      <c r="VOG8" s="27"/>
      <c r="VOH8" s="27"/>
      <c r="VOI8" s="27"/>
      <c r="VOJ8" s="27"/>
      <c r="VOK8" s="27"/>
      <c r="VOL8" s="27"/>
      <c r="VOM8" s="27"/>
      <c r="VON8" s="27"/>
      <c r="VOO8" s="27"/>
      <c r="VOP8" s="27"/>
      <c r="VOQ8" s="27"/>
      <c r="VOR8" s="27"/>
      <c r="VOS8" s="27"/>
      <c r="VOT8" s="27"/>
      <c r="VOU8" s="27"/>
      <c r="VOV8" s="27"/>
      <c r="VOW8" s="27"/>
      <c r="VOX8" s="27"/>
      <c r="VOY8" s="27"/>
      <c r="VOZ8" s="27"/>
      <c r="VPA8" s="27"/>
      <c r="VPB8" s="27"/>
      <c r="VPC8" s="27"/>
      <c r="VPD8" s="27"/>
      <c r="VPE8" s="27"/>
      <c r="VPF8" s="27"/>
      <c r="VPG8" s="27"/>
      <c r="VPH8" s="27"/>
      <c r="VPI8" s="27"/>
      <c r="VPJ8" s="27"/>
      <c r="VPK8" s="27"/>
      <c r="VPL8" s="27"/>
      <c r="VPM8" s="27"/>
      <c r="VPN8" s="27"/>
      <c r="VPO8" s="27"/>
      <c r="VPP8" s="27"/>
      <c r="VPQ8" s="27"/>
      <c r="VPR8" s="27"/>
      <c r="VPS8" s="27"/>
      <c r="VPT8" s="27"/>
      <c r="VPU8" s="27"/>
      <c r="VPV8" s="27"/>
      <c r="VPW8" s="27"/>
      <c r="VPX8" s="27"/>
      <c r="VPY8" s="27"/>
      <c r="VPZ8" s="27"/>
      <c r="VQA8" s="27"/>
      <c r="VQB8" s="27"/>
      <c r="VQC8" s="27"/>
      <c r="VQD8" s="27"/>
      <c r="VQE8" s="27"/>
      <c r="VQF8" s="27"/>
      <c r="VQG8" s="27"/>
      <c r="VQH8" s="27"/>
      <c r="VQI8" s="27"/>
      <c r="VQJ8" s="27"/>
      <c r="VQK8" s="27"/>
      <c r="VQL8" s="27"/>
      <c r="VQM8" s="27"/>
      <c r="VQN8" s="27"/>
      <c r="VQO8" s="27"/>
      <c r="VQP8" s="27"/>
      <c r="VQQ8" s="27"/>
      <c r="VQR8" s="27"/>
      <c r="VQS8" s="27"/>
      <c r="VQT8" s="27"/>
      <c r="VQU8" s="27"/>
      <c r="VQV8" s="27"/>
      <c r="VQW8" s="27"/>
      <c r="VQX8" s="27"/>
      <c r="VQY8" s="27"/>
      <c r="VQZ8" s="27"/>
      <c r="VRA8" s="27"/>
      <c r="VRB8" s="27"/>
      <c r="VRC8" s="27"/>
      <c r="VRD8" s="27"/>
      <c r="VRE8" s="27"/>
      <c r="VRF8" s="27"/>
      <c r="VRG8" s="27"/>
      <c r="VRH8" s="27"/>
      <c r="VRI8" s="27"/>
      <c r="VRJ8" s="27"/>
      <c r="VRK8" s="27"/>
      <c r="VRL8" s="27"/>
      <c r="VRM8" s="27"/>
      <c r="VRN8" s="27"/>
      <c r="VRO8" s="27"/>
      <c r="VRP8" s="27"/>
      <c r="VRQ8" s="27"/>
      <c r="VRR8" s="27"/>
      <c r="VRS8" s="27"/>
      <c r="VRT8" s="27"/>
      <c r="VRU8" s="27"/>
      <c r="VRV8" s="27"/>
      <c r="VRW8" s="27"/>
      <c r="VRX8" s="27"/>
      <c r="VRY8" s="27"/>
      <c r="VRZ8" s="27"/>
      <c r="VSA8" s="27"/>
      <c r="VSB8" s="27"/>
      <c r="VSC8" s="27"/>
      <c r="VSD8" s="27"/>
      <c r="VSE8" s="27"/>
      <c r="VSF8" s="27"/>
      <c r="VSG8" s="27"/>
      <c r="VSH8" s="27"/>
      <c r="VSI8" s="27"/>
      <c r="VSJ8" s="27"/>
      <c r="VSK8" s="27"/>
      <c r="VSL8" s="27"/>
      <c r="VSM8" s="27"/>
      <c r="VSN8" s="27"/>
      <c r="VSO8" s="27"/>
      <c r="VSP8" s="27"/>
      <c r="VSQ8" s="27"/>
      <c r="VSR8" s="27"/>
      <c r="VSS8" s="27"/>
      <c r="VST8" s="27"/>
      <c r="VSU8" s="27"/>
      <c r="VSV8" s="27"/>
      <c r="VSW8" s="27"/>
      <c r="VSX8" s="27"/>
      <c r="VSY8" s="27"/>
      <c r="VSZ8" s="27"/>
      <c r="VTA8" s="27"/>
      <c r="VTB8" s="27"/>
      <c r="VTC8" s="27"/>
      <c r="VTD8" s="27"/>
      <c r="VTE8" s="27"/>
      <c r="VTF8" s="27"/>
      <c r="VTG8" s="27"/>
      <c r="VTH8" s="27"/>
      <c r="VTI8" s="27"/>
      <c r="VTJ8" s="27"/>
      <c r="VTK8" s="27"/>
      <c r="VTL8" s="27"/>
      <c r="VTM8" s="27"/>
      <c r="VTN8" s="27"/>
      <c r="VTO8" s="27"/>
      <c r="VTP8" s="27"/>
      <c r="VTQ8" s="27"/>
      <c r="VTR8" s="27"/>
      <c r="VTS8" s="27"/>
      <c r="VTT8" s="27"/>
      <c r="VTU8" s="27"/>
      <c r="VTV8" s="27"/>
      <c r="VTW8" s="27"/>
      <c r="VTX8" s="27"/>
      <c r="VTY8" s="27"/>
      <c r="VTZ8" s="27"/>
      <c r="VUA8" s="27"/>
      <c r="VUB8" s="27"/>
      <c r="VUC8" s="27"/>
      <c r="VUD8" s="27"/>
      <c r="VUE8" s="27"/>
      <c r="VUF8" s="27"/>
      <c r="VUG8" s="27"/>
      <c r="VUH8" s="27"/>
      <c r="VUI8" s="27"/>
      <c r="VUJ8" s="27"/>
      <c r="VUK8" s="27"/>
      <c r="VUL8" s="27"/>
      <c r="VUM8" s="27"/>
      <c r="VUN8" s="27"/>
      <c r="VUO8" s="27"/>
      <c r="VUP8" s="27"/>
      <c r="VUQ8" s="27"/>
      <c r="VUR8" s="27"/>
      <c r="VUS8" s="27"/>
      <c r="VUT8" s="27"/>
      <c r="VUU8" s="27"/>
      <c r="VUV8" s="27"/>
      <c r="VUW8" s="27"/>
      <c r="VUX8" s="27"/>
      <c r="VUY8" s="27"/>
      <c r="VUZ8" s="27"/>
      <c r="VVA8" s="27"/>
      <c r="VVB8" s="27"/>
      <c r="VVC8" s="27"/>
      <c r="VVD8" s="27"/>
      <c r="VVE8" s="27"/>
      <c r="VVF8" s="27"/>
      <c r="VVG8" s="27"/>
      <c r="VVH8" s="27"/>
      <c r="VVI8" s="27"/>
      <c r="VVJ8" s="27"/>
      <c r="VVK8" s="27"/>
      <c r="VVL8" s="27"/>
      <c r="VVM8" s="27"/>
      <c r="VVN8" s="27"/>
      <c r="VVO8" s="27"/>
      <c r="VVP8" s="27"/>
      <c r="VVQ8" s="27"/>
      <c r="VVR8" s="27"/>
      <c r="VVS8" s="27"/>
      <c r="VVT8" s="27"/>
      <c r="VVU8" s="27"/>
      <c r="VVV8" s="27"/>
      <c r="VVW8" s="27"/>
      <c r="VVX8" s="27"/>
      <c r="VVY8" s="27"/>
      <c r="VVZ8" s="27"/>
      <c r="VWA8" s="27"/>
      <c r="VWB8" s="27"/>
      <c r="VWC8" s="27"/>
      <c r="VWD8" s="27"/>
      <c r="VWE8" s="27"/>
      <c r="VWF8" s="27"/>
      <c r="VWG8" s="27"/>
      <c r="VWH8" s="27"/>
      <c r="VWI8" s="27"/>
      <c r="VWJ8" s="27"/>
      <c r="VWK8" s="27"/>
      <c r="VWL8" s="27"/>
      <c r="VWM8" s="27"/>
      <c r="VWN8" s="27"/>
      <c r="VWO8" s="27"/>
      <c r="VWP8" s="27"/>
      <c r="VWQ8" s="27"/>
      <c r="VWR8" s="27"/>
      <c r="VWS8" s="27"/>
      <c r="VWT8" s="27"/>
      <c r="VWU8" s="27"/>
      <c r="VWV8" s="27"/>
      <c r="VWW8" s="27"/>
      <c r="VWX8" s="27"/>
      <c r="VWY8" s="27"/>
      <c r="VWZ8" s="27"/>
      <c r="VXA8" s="27"/>
      <c r="VXB8" s="27"/>
      <c r="VXC8" s="27"/>
      <c r="VXD8" s="27"/>
      <c r="VXE8" s="27"/>
      <c r="VXF8" s="27"/>
      <c r="VXG8" s="27"/>
      <c r="VXH8" s="27"/>
      <c r="VXI8" s="27"/>
      <c r="VXJ8" s="27"/>
      <c r="VXK8" s="27"/>
      <c r="VXL8" s="27"/>
      <c r="VXM8" s="27"/>
      <c r="VXN8" s="27"/>
      <c r="VXO8" s="27"/>
      <c r="VXP8" s="27"/>
      <c r="VXQ8" s="27"/>
      <c r="VXR8" s="27"/>
      <c r="VXS8" s="27"/>
      <c r="VXT8" s="27"/>
      <c r="VXU8" s="27"/>
      <c r="VXV8" s="27"/>
      <c r="VXW8" s="27"/>
      <c r="VXX8" s="27"/>
      <c r="VXY8" s="27"/>
      <c r="VXZ8" s="27"/>
      <c r="VYA8" s="27"/>
      <c r="VYB8" s="27"/>
      <c r="VYC8" s="27"/>
      <c r="VYD8" s="27"/>
      <c r="VYE8" s="27"/>
      <c r="VYF8" s="27"/>
      <c r="VYG8" s="27"/>
      <c r="VYH8" s="27"/>
      <c r="VYI8" s="27"/>
      <c r="VYJ8" s="27"/>
      <c r="VYK8" s="27"/>
      <c r="VYL8" s="27"/>
      <c r="VYM8" s="27"/>
      <c r="VYN8" s="27"/>
      <c r="VYO8" s="27"/>
      <c r="VYP8" s="27"/>
      <c r="VYQ8" s="27"/>
      <c r="VYR8" s="27"/>
      <c r="VYS8" s="27"/>
      <c r="VYT8" s="27"/>
      <c r="VYU8" s="27"/>
      <c r="VYV8" s="27"/>
      <c r="VYW8" s="27"/>
      <c r="VYX8" s="27"/>
      <c r="VYY8" s="27"/>
      <c r="VYZ8" s="27"/>
      <c r="VZA8" s="27"/>
      <c r="VZB8" s="27"/>
      <c r="VZC8" s="27"/>
      <c r="VZD8" s="27"/>
      <c r="VZE8" s="27"/>
      <c r="VZF8" s="27"/>
      <c r="VZG8" s="27"/>
      <c r="VZH8" s="27"/>
      <c r="VZI8" s="27"/>
      <c r="VZJ8" s="27"/>
      <c r="VZK8" s="27"/>
      <c r="VZL8" s="27"/>
      <c r="VZM8" s="27"/>
      <c r="VZN8" s="27"/>
      <c r="VZO8" s="27"/>
      <c r="VZP8" s="27"/>
      <c r="VZQ8" s="27"/>
      <c r="VZR8" s="27"/>
      <c r="VZS8" s="27"/>
      <c r="VZT8" s="27"/>
      <c r="VZU8" s="27"/>
      <c r="VZV8" s="27"/>
      <c r="VZW8" s="27"/>
      <c r="VZX8" s="27"/>
      <c r="VZY8" s="27"/>
      <c r="VZZ8" s="27"/>
      <c r="WAA8" s="27"/>
      <c r="WAB8" s="27"/>
      <c r="WAC8" s="27"/>
      <c r="WAD8" s="27"/>
      <c r="WAE8" s="27"/>
      <c r="WAF8" s="27"/>
      <c r="WAG8" s="27"/>
      <c r="WAH8" s="27"/>
      <c r="WAI8" s="27"/>
      <c r="WAJ8" s="27"/>
      <c r="WAK8" s="27"/>
      <c r="WAL8" s="27"/>
      <c r="WAM8" s="27"/>
      <c r="WAN8" s="27"/>
      <c r="WAO8" s="27"/>
      <c r="WAP8" s="27"/>
      <c r="WAQ8" s="27"/>
      <c r="WAR8" s="27"/>
      <c r="WAS8" s="27"/>
      <c r="WAT8" s="27"/>
      <c r="WAU8" s="27"/>
      <c r="WAV8" s="27"/>
      <c r="WAW8" s="27"/>
      <c r="WAX8" s="27"/>
      <c r="WAY8" s="27"/>
      <c r="WAZ8" s="27"/>
      <c r="WBA8" s="27"/>
      <c r="WBB8" s="27"/>
      <c r="WBC8" s="27"/>
      <c r="WBD8" s="27"/>
      <c r="WBE8" s="27"/>
      <c r="WBF8" s="27"/>
      <c r="WBG8" s="27"/>
      <c r="WBH8" s="27"/>
      <c r="WBI8" s="27"/>
      <c r="WBJ8" s="27"/>
      <c r="WBK8" s="27"/>
      <c r="WBL8" s="27"/>
      <c r="WBM8" s="27"/>
      <c r="WBN8" s="27"/>
      <c r="WBO8" s="27"/>
      <c r="WBP8" s="27"/>
      <c r="WBQ8" s="27"/>
      <c r="WBR8" s="27"/>
      <c r="WBS8" s="27"/>
      <c r="WBT8" s="27"/>
      <c r="WBU8" s="27"/>
      <c r="WBV8" s="27"/>
      <c r="WBW8" s="27"/>
      <c r="WBX8" s="27"/>
      <c r="WBY8" s="27"/>
      <c r="WBZ8" s="27"/>
      <c r="WCA8" s="27"/>
      <c r="WCB8" s="27"/>
      <c r="WCC8" s="27"/>
      <c r="WCD8" s="27"/>
      <c r="WCE8" s="27"/>
      <c r="WCF8" s="27"/>
      <c r="WCG8" s="27"/>
      <c r="WCH8" s="27"/>
      <c r="WCI8" s="27"/>
      <c r="WCJ8" s="27"/>
      <c r="WCK8" s="27"/>
      <c r="WCL8" s="27"/>
      <c r="WCM8" s="27"/>
      <c r="WCN8" s="27"/>
      <c r="WCO8" s="27"/>
      <c r="WCP8" s="27"/>
      <c r="WCQ8" s="27"/>
      <c r="WCR8" s="27"/>
      <c r="WCS8" s="27"/>
      <c r="WCT8" s="27"/>
      <c r="WCU8" s="27"/>
      <c r="WCV8" s="27"/>
      <c r="WCW8" s="27"/>
      <c r="WCX8" s="27"/>
      <c r="WCY8" s="27"/>
      <c r="WCZ8" s="27"/>
      <c r="WDA8" s="27"/>
      <c r="WDB8" s="27"/>
      <c r="WDC8" s="27"/>
      <c r="WDD8" s="27"/>
      <c r="WDE8" s="27"/>
      <c r="WDF8" s="27"/>
      <c r="WDG8" s="27"/>
      <c r="WDH8" s="27"/>
      <c r="WDI8" s="27"/>
      <c r="WDJ8" s="27"/>
      <c r="WDK8" s="27"/>
      <c r="WDL8" s="27"/>
      <c r="WDM8" s="27"/>
      <c r="WDN8" s="27"/>
      <c r="WDO8" s="27"/>
      <c r="WDP8" s="27"/>
      <c r="WDQ8" s="27"/>
      <c r="WDR8" s="27"/>
      <c r="WDS8" s="27"/>
      <c r="WDT8" s="27"/>
      <c r="WDU8" s="27"/>
      <c r="WDV8" s="27"/>
      <c r="WDW8" s="27"/>
      <c r="WDX8" s="27"/>
      <c r="WDY8" s="27"/>
      <c r="WDZ8" s="27"/>
      <c r="WEA8" s="27"/>
      <c r="WEB8" s="27"/>
      <c r="WEC8" s="27"/>
      <c r="WED8" s="27"/>
      <c r="WEE8" s="27"/>
      <c r="WEF8" s="27"/>
      <c r="WEG8" s="27"/>
      <c r="WEH8" s="27"/>
      <c r="WEI8" s="27"/>
      <c r="WEJ8" s="27"/>
      <c r="WEK8" s="27"/>
      <c r="WEL8" s="27"/>
      <c r="WEM8" s="27"/>
      <c r="WEN8" s="27"/>
      <c r="WEO8" s="27"/>
      <c r="WEP8" s="27"/>
      <c r="WEQ8" s="27"/>
      <c r="WER8" s="27"/>
      <c r="WES8" s="27"/>
      <c r="WET8" s="27"/>
      <c r="WEU8" s="27"/>
      <c r="WEV8" s="27"/>
      <c r="WEW8" s="27"/>
      <c r="WEX8" s="27"/>
      <c r="WEY8" s="27"/>
      <c r="WEZ8" s="27"/>
      <c r="WFA8" s="27"/>
      <c r="WFB8" s="27"/>
      <c r="WFC8" s="27"/>
      <c r="WFD8" s="27"/>
      <c r="WFE8" s="27"/>
      <c r="WFF8" s="27"/>
      <c r="WFG8" s="27"/>
      <c r="WFH8" s="27"/>
      <c r="WFI8" s="27"/>
      <c r="WFJ8" s="27"/>
      <c r="WFK8" s="27"/>
      <c r="WFL8" s="27"/>
      <c r="WFM8" s="27"/>
      <c r="WFN8" s="27"/>
      <c r="WFO8" s="27"/>
      <c r="WFP8" s="27"/>
      <c r="WFQ8" s="27"/>
      <c r="WFR8" s="27"/>
      <c r="WFS8" s="27"/>
      <c r="WFT8" s="27"/>
      <c r="WFU8" s="27"/>
      <c r="WFV8" s="27"/>
      <c r="WFW8" s="27"/>
      <c r="WFX8" s="27"/>
      <c r="WFY8" s="27"/>
      <c r="WFZ8" s="27"/>
      <c r="WGA8" s="27"/>
      <c r="WGB8" s="27"/>
      <c r="WGC8" s="27"/>
      <c r="WGD8" s="27"/>
      <c r="WGE8" s="27"/>
      <c r="WGF8" s="27"/>
      <c r="WGG8" s="27"/>
      <c r="WGH8" s="27"/>
      <c r="WGI8" s="27"/>
      <c r="WGJ8" s="27"/>
      <c r="WGK8" s="27"/>
      <c r="WGL8" s="27"/>
      <c r="WGM8" s="27"/>
      <c r="WGN8" s="27"/>
      <c r="WGO8" s="27"/>
      <c r="WGP8" s="27"/>
      <c r="WGQ8" s="27"/>
      <c r="WGR8" s="27"/>
      <c r="WGS8" s="27"/>
      <c r="WGT8" s="27"/>
      <c r="WGU8" s="27"/>
      <c r="WGV8" s="27"/>
      <c r="WGW8" s="27"/>
      <c r="WGX8" s="27"/>
      <c r="WGY8" s="27"/>
      <c r="WGZ8" s="27"/>
      <c r="WHA8" s="27"/>
      <c r="WHB8" s="27"/>
      <c r="WHC8" s="27"/>
      <c r="WHD8" s="27"/>
      <c r="WHE8" s="27"/>
      <c r="WHF8" s="27"/>
      <c r="WHG8" s="27"/>
      <c r="WHH8" s="27"/>
      <c r="WHI8" s="27"/>
      <c r="WHJ8" s="27"/>
      <c r="WHK8" s="27"/>
      <c r="WHL8" s="27"/>
      <c r="WHM8" s="27"/>
      <c r="WHN8" s="27"/>
      <c r="WHO8" s="27"/>
      <c r="WHP8" s="27"/>
      <c r="WHQ8" s="27"/>
      <c r="WHR8" s="27"/>
      <c r="WHS8" s="27"/>
      <c r="WHT8" s="27"/>
      <c r="WHU8" s="27"/>
      <c r="WHV8" s="27"/>
      <c r="WHW8" s="27"/>
      <c r="WHX8" s="27"/>
      <c r="WHY8" s="27"/>
      <c r="WHZ8" s="27"/>
      <c r="WIA8" s="27"/>
      <c r="WIB8" s="27"/>
      <c r="WIC8" s="27"/>
      <c r="WID8" s="27"/>
      <c r="WIE8" s="27"/>
      <c r="WIF8" s="27"/>
      <c r="WIG8" s="27"/>
      <c r="WIH8" s="27"/>
      <c r="WII8" s="27"/>
      <c r="WIJ8" s="27"/>
      <c r="WIK8" s="27"/>
      <c r="WIL8" s="27"/>
      <c r="WIM8" s="27"/>
      <c r="WIN8" s="27"/>
      <c r="WIO8" s="27"/>
      <c r="WIP8" s="27"/>
      <c r="WIQ8" s="27"/>
      <c r="WIR8" s="27"/>
      <c r="WIS8" s="27"/>
      <c r="WIT8" s="27"/>
      <c r="WIU8" s="27"/>
      <c r="WIV8" s="27"/>
      <c r="WIW8" s="27"/>
      <c r="WIX8" s="27"/>
      <c r="WIY8" s="27"/>
      <c r="WIZ8" s="27"/>
      <c r="WJA8" s="27"/>
      <c r="WJB8" s="27"/>
      <c r="WJC8" s="27"/>
      <c r="WJD8" s="27"/>
      <c r="WJE8" s="27"/>
      <c r="WJF8" s="27"/>
      <c r="WJG8" s="27"/>
      <c r="WJH8" s="27"/>
      <c r="WJI8" s="27"/>
      <c r="WJJ8" s="27"/>
      <c r="WJK8" s="27"/>
      <c r="WJL8" s="27"/>
      <c r="WJM8" s="27"/>
      <c r="WJN8" s="27"/>
      <c r="WJO8" s="27"/>
      <c r="WJP8" s="27"/>
      <c r="WJQ8" s="27"/>
      <c r="WJR8" s="27"/>
      <c r="WJS8" s="27"/>
      <c r="WJT8" s="27"/>
      <c r="WJU8" s="27"/>
      <c r="WJV8" s="27"/>
      <c r="WJW8" s="27"/>
      <c r="WJX8" s="27"/>
      <c r="WJY8" s="27"/>
      <c r="WJZ8" s="27"/>
      <c r="WKA8" s="27"/>
      <c r="WKB8" s="27"/>
      <c r="WKC8" s="27"/>
      <c r="WKD8" s="27"/>
      <c r="WKE8" s="27"/>
      <c r="WKF8" s="27"/>
      <c r="WKG8" s="27"/>
      <c r="WKH8" s="27"/>
      <c r="WKI8" s="27"/>
      <c r="WKJ8" s="27"/>
      <c r="WKK8" s="27"/>
      <c r="WKL8" s="27"/>
      <c r="WKM8" s="27"/>
      <c r="WKN8" s="27"/>
      <c r="WKO8" s="27"/>
      <c r="WKP8" s="27"/>
      <c r="WKQ8" s="27"/>
      <c r="WKR8" s="27"/>
      <c r="WKS8" s="27"/>
      <c r="WKT8" s="27"/>
      <c r="WKU8" s="27"/>
      <c r="WKV8" s="27"/>
      <c r="WKW8" s="27"/>
      <c r="WKX8" s="27"/>
      <c r="WKY8" s="27"/>
      <c r="WKZ8" s="27"/>
      <c r="WLA8" s="27"/>
      <c r="WLB8" s="27"/>
      <c r="WLC8" s="27"/>
      <c r="WLD8" s="27"/>
      <c r="WLE8" s="27"/>
      <c r="WLF8" s="27"/>
      <c r="WLG8" s="27"/>
      <c r="WLH8" s="27"/>
      <c r="WLI8" s="27"/>
      <c r="WLJ8" s="27"/>
      <c r="WLK8" s="27"/>
      <c r="WLL8" s="27"/>
      <c r="WLM8" s="27"/>
      <c r="WLN8" s="27"/>
      <c r="WLO8" s="27"/>
      <c r="WLP8" s="27"/>
      <c r="WLQ8" s="27"/>
      <c r="WLR8" s="27"/>
      <c r="WLS8" s="27"/>
      <c r="WLT8" s="27"/>
      <c r="WLU8" s="27"/>
      <c r="WLV8" s="27"/>
      <c r="WLW8" s="27"/>
      <c r="WLX8" s="27"/>
      <c r="WLY8" s="27"/>
      <c r="WLZ8" s="27"/>
      <c r="WMA8" s="27"/>
      <c r="WMB8" s="27"/>
      <c r="WMC8" s="27"/>
      <c r="WMD8" s="27"/>
      <c r="WME8" s="27"/>
      <c r="WMF8" s="27"/>
      <c r="WMG8" s="27"/>
      <c r="WMH8" s="27"/>
      <c r="WMI8" s="27"/>
      <c r="WMJ8" s="27"/>
      <c r="WMK8" s="27"/>
      <c r="WML8" s="27"/>
      <c r="WMM8" s="27"/>
      <c r="WMN8" s="27"/>
      <c r="WMO8" s="27"/>
      <c r="WMP8" s="27"/>
      <c r="WMQ8" s="27"/>
      <c r="WMR8" s="27"/>
      <c r="WMS8" s="27"/>
      <c r="WMT8" s="27"/>
      <c r="WMU8" s="27"/>
      <c r="WMV8" s="27"/>
      <c r="WMW8" s="27"/>
      <c r="WMX8" s="27"/>
      <c r="WMY8" s="27"/>
      <c r="WMZ8" s="27"/>
      <c r="WNA8" s="27"/>
      <c r="WNB8" s="27"/>
      <c r="WNC8" s="27"/>
      <c r="WND8" s="27"/>
      <c r="WNE8" s="27"/>
      <c r="WNF8" s="27"/>
      <c r="WNG8" s="27"/>
      <c r="WNH8" s="27"/>
      <c r="WNI8" s="27"/>
      <c r="WNJ8" s="27"/>
      <c r="WNK8" s="27"/>
      <c r="WNL8" s="27"/>
      <c r="WNM8" s="27"/>
      <c r="WNN8" s="27"/>
      <c r="WNO8" s="27"/>
      <c r="WNP8" s="27"/>
      <c r="WNQ8" s="27"/>
      <c r="WNR8" s="27"/>
      <c r="WNS8" s="27"/>
      <c r="WNT8" s="27"/>
      <c r="WNU8" s="27"/>
      <c r="WNV8" s="27"/>
      <c r="WNW8" s="27"/>
      <c r="WNX8" s="27"/>
      <c r="WNY8" s="27"/>
      <c r="WNZ8" s="27"/>
      <c r="WOA8" s="27"/>
      <c r="WOB8" s="27"/>
      <c r="WOC8" s="27"/>
      <c r="WOD8" s="27"/>
      <c r="WOE8" s="27"/>
      <c r="WOF8" s="27"/>
      <c r="WOG8" s="27"/>
      <c r="WOH8" s="27"/>
      <c r="WOI8" s="27"/>
      <c r="WOJ8" s="27"/>
      <c r="WOK8" s="27"/>
      <c r="WOL8" s="27"/>
      <c r="WOM8" s="27"/>
      <c r="WON8" s="27"/>
      <c r="WOO8" s="27"/>
      <c r="WOP8" s="27"/>
      <c r="WOQ8" s="27"/>
      <c r="WOR8" s="27"/>
      <c r="WOS8" s="27"/>
      <c r="WOT8" s="27"/>
      <c r="WOU8" s="27"/>
      <c r="WOV8" s="27"/>
      <c r="WOW8" s="27"/>
      <c r="WOX8" s="27"/>
      <c r="WOY8" s="27"/>
      <c r="WOZ8" s="27"/>
      <c r="WPA8" s="27"/>
      <c r="WPB8" s="27"/>
      <c r="WPC8" s="27"/>
      <c r="WPD8" s="27"/>
      <c r="WPE8" s="27"/>
      <c r="WPF8" s="27"/>
      <c r="WPG8" s="27"/>
      <c r="WPH8" s="27"/>
      <c r="WPI8" s="27"/>
      <c r="WPJ8" s="27"/>
      <c r="WPK8" s="27"/>
      <c r="WPL8" s="27"/>
      <c r="WPM8" s="27"/>
      <c r="WPN8" s="27"/>
      <c r="WPO8" s="27"/>
      <c r="WPP8" s="27"/>
      <c r="WPQ8" s="27"/>
      <c r="WPR8" s="27"/>
      <c r="WPS8" s="27"/>
      <c r="WPT8" s="27"/>
      <c r="WPU8" s="27"/>
      <c r="WPV8" s="27"/>
      <c r="WPW8" s="27"/>
      <c r="WPX8" s="27"/>
      <c r="WPY8" s="27"/>
      <c r="WPZ8" s="27"/>
      <c r="WQA8" s="27"/>
      <c r="WQB8" s="27"/>
      <c r="WQC8" s="27"/>
      <c r="WQD8" s="27"/>
      <c r="WQE8" s="27"/>
      <c r="WQF8" s="27"/>
      <c r="WQG8" s="27"/>
      <c r="WQH8" s="27"/>
      <c r="WQI8" s="27"/>
      <c r="WQJ8" s="27"/>
      <c r="WQK8" s="27"/>
      <c r="WQL8" s="27"/>
      <c r="WQM8" s="27"/>
      <c r="WQN8" s="27"/>
      <c r="WQO8" s="27"/>
      <c r="WQP8" s="27"/>
      <c r="WQQ8" s="27"/>
      <c r="WQR8" s="27"/>
      <c r="WQS8" s="27"/>
      <c r="WQT8" s="27"/>
      <c r="WQU8" s="27"/>
      <c r="WQV8" s="27"/>
      <c r="WQW8" s="27"/>
      <c r="WQX8" s="27"/>
      <c r="WQY8" s="27"/>
      <c r="WQZ8" s="27"/>
      <c r="WRA8" s="27"/>
      <c r="WRB8" s="27"/>
      <c r="WRC8" s="27"/>
      <c r="WRD8" s="27"/>
      <c r="WRE8" s="27"/>
      <c r="WRF8" s="27"/>
      <c r="WRG8" s="27"/>
      <c r="WRH8" s="27"/>
      <c r="WRI8" s="27"/>
      <c r="WRJ8" s="27"/>
      <c r="WRK8" s="27"/>
      <c r="WRL8" s="27"/>
      <c r="WRM8" s="27"/>
      <c r="WRN8" s="27"/>
      <c r="WRO8" s="27"/>
      <c r="WRP8" s="27"/>
      <c r="WRQ8" s="27"/>
      <c r="WRR8" s="27"/>
      <c r="WRS8" s="27"/>
      <c r="WRT8" s="27"/>
      <c r="WRU8" s="27"/>
      <c r="WRV8" s="27"/>
      <c r="WRW8" s="27"/>
      <c r="WRX8" s="27"/>
      <c r="WRY8" s="27"/>
      <c r="WRZ8" s="27"/>
      <c r="WSA8" s="27"/>
      <c r="WSB8" s="27"/>
      <c r="WSC8" s="27"/>
      <c r="WSD8" s="27"/>
      <c r="WSE8" s="27"/>
      <c r="WSF8" s="27"/>
      <c r="WSG8" s="27"/>
      <c r="WSH8" s="27"/>
      <c r="WSI8" s="27"/>
      <c r="WSJ8" s="27"/>
      <c r="WSK8" s="27"/>
      <c r="WSL8" s="27"/>
      <c r="WSM8" s="27"/>
      <c r="WSN8" s="27"/>
      <c r="WSO8" s="27"/>
      <c r="WSP8" s="27"/>
      <c r="WSQ8" s="27"/>
      <c r="WSR8" s="27"/>
      <c r="WSS8" s="27"/>
      <c r="WST8" s="27"/>
      <c r="WSU8" s="27"/>
      <c r="WSV8" s="27"/>
      <c r="WSW8" s="27"/>
      <c r="WSX8" s="27"/>
      <c r="WSY8" s="27"/>
      <c r="WSZ8" s="27"/>
      <c r="WTA8" s="27"/>
      <c r="WTB8" s="27"/>
      <c r="WTC8" s="27"/>
      <c r="WTD8" s="27"/>
      <c r="WTE8" s="27"/>
      <c r="WTF8" s="27"/>
      <c r="WTG8" s="27"/>
      <c r="WTH8" s="27"/>
      <c r="WTI8" s="27"/>
      <c r="WTJ8" s="27"/>
      <c r="WTK8" s="27"/>
      <c r="WTL8" s="27"/>
      <c r="WTM8" s="27"/>
      <c r="WTN8" s="27"/>
      <c r="WTO8" s="27"/>
      <c r="WTP8" s="27"/>
      <c r="WTQ8" s="27"/>
      <c r="WTR8" s="27"/>
      <c r="WTS8" s="27"/>
      <c r="WTT8" s="27"/>
      <c r="WTU8" s="27"/>
      <c r="WTV8" s="27"/>
      <c r="WTW8" s="27"/>
      <c r="WTX8" s="27"/>
      <c r="WTY8" s="27"/>
      <c r="WTZ8" s="27"/>
      <c r="WUA8" s="27"/>
      <c r="WUB8" s="27"/>
      <c r="WUC8" s="27"/>
      <c r="WUD8" s="27"/>
      <c r="WUE8" s="27"/>
      <c r="WUF8" s="27"/>
      <c r="WUG8" s="27"/>
      <c r="WUH8" s="27"/>
      <c r="WUI8" s="27"/>
      <c r="WUJ8" s="27"/>
      <c r="WUK8" s="27"/>
      <c r="WUL8" s="27"/>
      <c r="WUM8" s="27"/>
      <c r="WUN8" s="27"/>
      <c r="WUO8" s="27"/>
      <c r="WUP8" s="27"/>
      <c r="WUQ8" s="27"/>
      <c r="WUR8" s="27"/>
      <c r="WUS8" s="27"/>
      <c r="WUT8" s="27"/>
      <c r="WUU8" s="27"/>
      <c r="WUV8" s="27"/>
      <c r="WUW8" s="27"/>
      <c r="WUX8" s="27"/>
      <c r="WUY8" s="27"/>
      <c r="WUZ8" s="27"/>
      <c r="WVA8" s="27"/>
      <c r="WVB8" s="27"/>
      <c r="WVC8" s="27"/>
      <c r="WVD8" s="27"/>
      <c r="WVE8" s="27"/>
      <c r="WVF8" s="27"/>
      <c r="WVG8" s="27"/>
      <c r="WVH8" s="27"/>
      <c r="WVI8" s="27"/>
      <c r="WVJ8" s="27"/>
      <c r="WVK8" s="27"/>
      <c r="WVL8" s="27"/>
      <c r="WVM8" s="27"/>
      <c r="WVN8" s="27"/>
      <c r="WVO8" s="27"/>
      <c r="WVP8" s="27"/>
      <c r="WVQ8" s="27"/>
      <c r="WVR8" s="27"/>
      <c r="WVS8" s="27"/>
      <c r="WVT8" s="27"/>
      <c r="WVU8" s="27"/>
      <c r="WVV8" s="27"/>
      <c r="WVW8" s="27"/>
      <c r="WVX8" s="27"/>
      <c r="WVY8" s="27"/>
      <c r="WVZ8" s="27"/>
      <c r="WWA8" s="27"/>
      <c r="WWB8" s="27"/>
      <c r="WWC8" s="27"/>
      <c r="WWD8" s="27"/>
      <c r="WWE8" s="27"/>
      <c r="WWF8" s="27"/>
      <c r="WWG8" s="27"/>
      <c r="WWH8" s="27"/>
      <c r="WWI8" s="27"/>
      <c r="WWJ8" s="27"/>
      <c r="WWK8" s="27"/>
      <c r="WWL8" s="27"/>
      <c r="WWM8" s="27"/>
      <c r="WWN8" s="27"/>
      <c r="WWO8" s="27"/>
      <c r="WWP8" s="27"/>
      <c r="WWQ8" s="27"/>
      <c r="WWR8" s="27"/>
      <c r="WWS8" s="27"/>
      <c r="WWT8" s="27"/>
      <c r="WWU8" s="27"/>
      <c r="WWV8" s="27"/>
      <c r="WWW8" s="27"/>
      <c r="WWX8" s="27"/>
      <c r="WWY8" s="27"/>
      <c r="WWZ8" s="27"/>
      <c r="WXA8" s="27"/>
      <c r="WXB8" s="27"/>
      <c r="WXC8" s="27"/>
      <c r="WXD8" s="27"/>
      <c r="WXE8" s="27"/>
      <c r="WXF8" s="27"/>
      <c r="WXG8" s="27"/>
      <c r="WXH8" s="27"/>
      <c r="WXI8" s="27"/>
      <c r="WXJ8" s="27"/>
      <c r="WXK8" s="27"/>
      <c r="WXL8" s="27"/>
      <c r="WXM8" s="27"/>
      <c r="WXN8" s="27"/>
      <c r="WXO8" s="27"/>
      <c r="WXP8" s="27"/>
      <c r="WXQ8" s="27"/>
      <c r="WXR8" s="27"/>
      <c r="WXS8" s="27"/>
      <c r="WXT8" s="27"/>
      <c r="WXU8" s="27"/>
      <c r="WXV8" s="27"/>
      <c r="WXW8" s="27"/>
      <c r="WXX8" s="27"/>
      <c r="WXY8" s="27"/>
      <c r="WXZ8" s="27"/>
      <c r="WYA8" s="27"/>
      <c r="WYB8" s="27"/>
      <c r="WYC8" s="27"/>
      <c r="WYD8" s="27"/>
      <c r="WYE8" s="27"/>
      <c r="WYF8" s="27"/>
      <c r="WYG8" s="27"/>
      <c r="WYH8" s="27"/>
      <c r="WYI8" s="27"/>
      <c r="WYJ8" s="27"/>
      <c r="WYK8" s="27"/>
      <c r="WYL8" s="27"/>
      <c r="WYM8" s="27"/>
      <c r="WYN8" s="27"/>
      <c r="WYO8" s="27"/>
      <c r="WYP8" s="27"/>
      <c r="WYQ8" s="27"/>
      <c r="WYR8" s="27"/>
      <c r="WYS8" s="27"/>
      <c r="WYT8" s="27"/>
      <c r="WYU8" s="27"/>
      <c r="WYV8" s="27"/>
      <c r="WYW8" s="27"/>
      <c r="WYX8" s="27"/>
      <c r="WYY8" s="27"/>
      <c r="WYZ8" s="27"/>
      <c r="WZA8" s="27"/>
      <c r="WZB8" s="27"/>
      <c r="WZC8" s="27"/>
      <c r="WZD8" s="27"/>
      <c r="WZE8" s="27"/>
      <c r="WZF8" s="27"/>
      <c r="WZG8" s="27"/>
      <c r="WZH8" s="27"/>
      <c r="WZI8" s="27"/>
      <c r="WZJ8" s="27"/>
      <c r="WZK8" s="27"/>
      <c r="WZL8" s="27"/>
      <c r="WZM8" s="27"/>
      <c r="WZN8" s="27"/>
      <c r="WZO8" s="27"/>
      <c r="WZP8" s="27"/>
      <c r="WZQ8" s="27"/>
      <c r="WZR8" s="27"/>
      <c r="WZS8" s="27"/>
      <c r="WZT8" s="27"/>
      <c r="WZU8" s="27"/>
      <c r="WZV8" s="27"/>
      <c r="WZW8" s="27"/>
      <c r="WZX8" s="27"/>
      <c r="WZY8" s="27"/>
      <c r="WZZ8" s="27"/>
      <c r="XAA8" s="27"/>
      <c r="XAB8" s="27"/>
      <c r="XAC8" s="27"/>
      <c r="XAD8" s="27"/>
      <c r="XAE8" s="27"/>
      <c r="XAF8" s="27"/>
      <c r="XAG8" s="27"/>
      <c r="XAH8" s="27"/>
      <c r="XAI8" s="27"/>
      <c r="XAJ8" s="27"/>
      <c r="XAK8" s="27"/>
      <c r="XAL8" s="27"/>
      <c r="XAM8" s="27"/>
      <c r="XAN8" s="27"/>
      <c r="XAO8" s="27"/>
      <c r="XAP8" s="27"/>
      <c r="XAQ8" s="27"/>
      <c r="XAR8" s="27"/>
      <c r="XAS8" s="27"/>
      <c r="XAT8" s="27"/>
      <c r="XAU8" s="27"/>
      <c r="XAV8" s="27"/>
      <c r="XAW8" s="27"/>
      <c r="XAX8" s="27"/>
      <c r="XAY8" s="27"/>
      <c r="XAZ8" s="27"/>
      <c r="XBA8" s="27"/>
      <c r="XBB8" s="27"/>
      <c r="XBC8" s="27"/>
      <c r="XBD8" s="27"/>
      <c r="XBE8" s="27"/>
      <c r="XBF8" s="27"/>
      <c r="XBG8" s="27"/>
      <c r="XBH8" s="27"/>
      <c r="XBI8" s="27"/>
      <c r="XBJ8" s="27"/>
      <c r="XBK8" s="27"/>
      <c r="XBL8" s="27"/>
      <c r="XBM8" s="27"/>
      <c r="XBN8" s="27"/>
      <c r="XBO8" s="27"/>
      <c r="XBP8" s="27"/>
      <c r="XBQ8" s="27"/>
      <c r="XBR8" s="27"/>
      <c r="XBS8" s="27"/>
      <c r="XBT8" s="27"/>
      <c r="XBU8" s="27"/>
      <c r="XBV8" s="27"/>
      <c r="XBW8" s="27"/>
      <c r="XBX8" s="27"/>
      <c r="XBY8" s="27"/>
      <c r="XBZ8" s="27"/>
      <c r="XCA8" s="27"/>
      <c r="XCB8" s="27"/>
      <c r="XCC8" s="27"/>
      <c r="XCD8" s="27"/>
      <c r="XCE8" s="27"/>
      <c r="XCF8" s="27"/>
      <c r="XCG8" s="27"/>
      <c r="XCH8" s="27"/>
      <c r="XCI8" s="27"/>
      <c r="XCJ8" s="27"/>
      <c r="XCK8" s="27"/>
      <c r="XCL8" s="27"/>
      <c r="XCM8" s="27"/>
      <c r="XCN8" s="27"/>
      <c r="XCO8" s="27"/>
      <c r="XCP8" s="27"/>
      <c r="XCQ8" s="27"/>
      <c r="XCR8" s="27"/>
      <c r="XCS8" s="27"/>
      <c r="XCT8" s="27"/>
      <c r="XCU8" s="27"/>
      <c r="XCV8" s="27"/>
      <c r="XCW8" s="27"/>
      <c r="XCX8" s="27"/>
      <c r="XCY8" s="27"/>
      <c r="XCZ8" s="27"/>
      <c r="XDA8" s="27"/>
      <c r="XDB8" s="27"/>
      <c r="XDC8" s="27"/>
      <c r="XDD8" s="27"/>
      <c r="XDE8" s="27"/>
      <c r="XDF8" s="27"/>
      <c r="XDG8" s="27"/>
      <c r="XDH8" s="27"/>
      <c r="XDI8" s="27"/>
      <c r="XDJ8" s="27"/>
      <c r="XDK8" s="27"/>
      <c r="XDL8" s="27"/>
      <c r="XDM8" s="27"/>
      <c r="XDN8" s="27"/>
      <c r="XDO8" s="27"/>
      <c r="XDP8" s="27"/>
      <c r="XDQ8" s="27"/>
      <c r="XDR8" s="27"/>
      <c r="XDS8" s="27"/>
      <c r="XDT8" s="27"/>
      <c r="XDU8" s="27"/>
      <c r="XDV8" s="27"/>
      <c r="XDW8" s="27"/>
      <c r="XDX8" s="27"/>
      <c r="XDY8" s="27"/>
      <c r="XDZ8" s="27"/>
      <c r="XEA8" s="27"/>
      <c r="XEB8" s="27"/>
      <c r="XEC8" s="27"/>
      <c r="XED8" s="27"/>
      <c r="XEE8" s="27"/>
      <c r="XEF8" s="27"/>
      <c r="XEG8" s="27"/>
      <c r="XEH8" s="27"/>
      <c r="XEI8" s="27"/>
      <c r="XEJ8" s="27"/>
      <c r="XEK8" s="27"/>
      <c r="XEL8" s="27"/>
      <c r="XEM8" s="27"/>
      <c r="XEN8" s="27"/>
      <c r="XEO8" s="27"/>
      <c r="XEP8" s="27"/>
      <c r="XEQ8" s="27"/>
      <c r="XER8" s="27"/>
      <c r="XES8" s="27"/>
      <c r="XET8" s="27"/>
      <c r="XEU8" s="27"/>
      <c r="XEV8" s="27"/>
      <c r="XEW8" s="27"/>
      <c r="XEX8" s="27"/>
      <c r="XEY8" s="27"/>
      <c r="XEZ8" s="27"/>
      <c r="XFA8" s="27"/>
      <c r="XFB8" s="27"/>
      <c r="XFC8" s="27"/>
    </row>
    <row r="9" spans="1:16383">
      <c r="A9" s="113"/>
      <c r="B9" s="27"/>
      <c r="C9" s="27"/>
      <c r="D9" s="27"/>
      <c r="E9" s="27"/>
      <c r="F9" s="27"/>
      <c r="G9" s="27"/>
      <c r="H9" s="27"/>
      <c r="I9" s="27"/>
      <c r="J9" s="27"/>
      <c r="K9" s="27"/>
      <c r="L9" s="27"/>
      <c r="M9" s="27"/>
      <c r="N9" s="27"/>
      <c r="O9" s="27"/>
      <c r="P9" s="27"/>
      <c r="Q9" s="27"/>
      <c r="R9" s="27"/>
      <c r="S9" s="27"/>
      <c r="T9" s="27"/>
      <c r="U9" s="27"/>
      <c r="V9" s="27"/>
      <c r="W9" s="27"/>
      <c r="X9" s="27"/>
      <c r="Y9" s="27"/>
      <c r="Z9" s="27"/>
      <c r="AA9" s="27"/>
      <c r="AB9" s="27"/>
      <c r="AC9" s="27"/>
      <c r="AD9" s="27"/>
      <c r="AE9" s="27"/>
      <c r="AF9" s="27"/>
      <c r="AG9" s="27"/>
      <c r="AH9" s="27"/>
      <c r="AI9" s="27"/>
      <c r="AJ9" s="27"/>
      <c r="AK9" s="27"/>
      <c r="AL9" s="27"/>
      <c r="AM9" s="27"/>
      <c r="AN9" s="27"/>
      <c r="AO9" s="27"/>
      <c r="AP9" s="27"/>
      <c r="AQ9" s="27"/>
      <c r="AR9" s="27"/>
      <c r="AS9" s="27"/>
      <c r="AT9" s="27"/>
      <c r="AU9" s="27"/>
      <c r="AV9" s="27"/>
      <c r="AW9" s="27"/>
      <c r="AX9" s="27"/>
      <c r="AY9" s="27"/>
      <c r="AZ9" s="27"/>
      <c r="BA9" s="27"/>
      <c r="BB9" s="27"/>
      <c r="BC9" s="27"/>
      <c r="BD9" s="27"/>
      <c r="BE9" s="27"/>
      <c r="BF9" s="27"/>
      <c r="BG9" s="27"/>
      <c r="BH9" s="27"/>
      <c r="BI9" s="27"/>
      <c r="BJ9" s="27"/>
      <c r="BK9" s="27"/>
      <c r="BL9" s="27"/>
      <c r="BM9" s="27"/>
      <c r="BN9" s="27"/>
      <c r="BO9" s="27"/>
      <c r="BP9" s="27"/>
      <c r="BQ9" s="27"/>
      <c r="BR9" s="27"/>
      <c r="BS9" s="27"/>
      <c r="BT9" s="27"/>
      <c r="BU9" s="27"/>
      <c r="BV9" s="27"/>
      <c r="BW9" s="27"/>
      <c r="BX9" s="27"/>
      <c r="BY9" s="27"/>
      <c r="BZ9" s="27"/>
      <c r="CA9" s="27"/>
      <c r="CB9" s="27"/>
      <c r="CC9" s="27"/>
      <c r="CD9" s="27"/>
      <c r="CE9" s="27"/>
      <c r="CF9" s="27"/>
      <c r="CG9" s="27"/>
      <c r="CH9" s="27"/>
      <c r="CI9" s="27"/>
      <c r="CJ9" s="27"/>
      <c r="CK9" s="27"/>
      <c r="CL9" s="27"/>
      <c r="CM9" s="27"/>
      <c r="CN9" s="27"/>
      <c r="CO9" s="27"/>
      <c r="CP9" s="27"/>
      <c r="CQ9" s="27"/>
      <c r="CR9" s="27"/>
      <c r="CS9" s="27"/>
      <c r="CT9" s="27"/>
      <c r="CU9" s="27"/>
      <c r="CV9" s="27"/>
      <c r="CW9" s="27"/>
      <c r="CX9" s="27"/>
      <c r="CY9" s="27"/>
      <c r="CZ9" s="27"/>
      <c r="DA9" s="27"/>
      <c r="DB9" s="27"/>
      <c r="DC9" s="27"/>
      <c r="DD9" s="27"/>
      <c r="DE9" s="27"/>
      <c r="DF9" s="27"/>
      <c r="DG9" s="27"/>
      <c r="DH9" s="27"/>
      <c r="DI9" s="27"/>
      <c r="DJ9" s="27"/>
      <c r="DK9" s="27"/>
      <c r="DL9" s="27"/>
      <c r="DM9" s="27"/>
      <c r="DN9" s="27"/>
      <c r="DO9" s="27"/>
      <c r="DP9" s="27"/>
      <c r="DQ9" s="27"/>
      <c r="DR9" s="27"/>
      <c r="DS9" s="27"/>
      <c r="DT9" s="27"/>
      <c r="DU9" s="27"/>
      <c r="DV9" s="27"/>
      <c r="DW9" s="27"/>
      <c r="DX9" s="27"/>
      <c r="DY9" s="27"/>
      <c r="DZ9" s="27"/>
      <c r="EA9" s="27"/>
      <c r="EB9" s="27"/>
      <c r="EC9" s="27"/>
      <c r="ED9" s="27"/>
      <c r="EE9" s="27"/>
      <c r="EF9" s="27"/>
      <c r="EG9" s="27"/>
      <c r="EH9" s="27"/>
      <c r="EI9" s="27"/>
      <c r="EJ9" s="27"/>
      <c r="EK9" s="27"/>
      <c r="EL9" s="27"/>
      <c r="EM9" s="27"/>
      <c r="EN9" s="27"/>
      <c r="EO9" s="27"/>
      <c r="EP9" s="27"/>
      <c r="EQ9" s="27"/>
      <c r="ER9" s="27"/>
      <c r="ES9" s="27"/>
      <c r="ET9" s="27"/>
      <c r="EU9" s="27"/>
      <c r="EV9" s="27"/>
      <c r="EW9" s="27"/>
      <c r="EX9" s="27"/>
      <c r="EY9" s="27"/>
      <c r="EZ9" s="27"/>
      <c r="FA9" s="27"/>
      <c r="FB9" s="27"/>
      <c r="FC9" s="27"/>
      <c r="FD9" s="27"/>
      <c r="FE9" s="27"/>
      <c r="FF9" s="27"/>
      <c r="FG9" s="27"/>
      <c r="FH9" s="27"/>
      <c r="FI9" s="27"/>
      <c r="FJ9" s="27"/>
      <c r="FK9" s="27"/>
      <c r="FL9" s="27"/>
      <c r="FM9" s="27"/>
      <c r="FN9" s="27"/>
      <c r="FO9" s="27"/>
      <c r="FP9" s="27"/>
      <c r="FQ9" s="27"/>
      <c r="FR9" s="27"/>
      <c r="FS9" s="27"/>
      <c r="FT9" s="27"/>
      <c r="FU9" s="27"/>
      <c r="FV9" s="27"/>
      <c r="FW9" s="27"/>
      <c r="FX9" s="27"/>
      <c r="FY9" s="27"/>
      <c r="FZ9" s="27"/>
      <c r="GA9" s="27"/>
      <c r="GB9" s="27"/>
      <c r="GC9" s="27"/>
      <c r="GD9" s="27"/>
      <c r="GE9" s="27"/>
      <c r="GF9" s="27"/>
      <c r="GG9" s="27"/>
      <c r="GH9" s="27"/>
      <c r="GI9" s="27"/>
      <c r="GJ9" s="27"/>
      <c r="GK9" s="27"/>
      <c r="GL9" s="27"/>
      <c r="GM9" s="27"/>
      <c r="GN9" s="27"/>
      <c r="GO9" s="27"/>
      <c r="GP9" s="27"/>
      <c r="GQ9" s="27"/>
      <c r="GR9" s="27"/>
      <c r="GS9" s="27"/>
      <c r="GT9" s="27"/>
      <c r="GU9" s="27"/>
      <c r="GV9" s="27"/>
      <c r="GW9" s="27"/>
      <c r="GX9" s="27"/>
      <c r="GY9" s="27"/>
      <c r="GZ9" s="27"/>
      <c r="HA9" s="27"/>
      <c r="HB9" s="27"/>
      <c r="HC9" s="27"/>
      <c r="HD9" s="27"/>
      <c r="HE9" s="27"/>
      <c r="HF9" s="27"/>
      <c r="HG9" s="27"/>
      <c r="HH9" s="27"/>
      <c r="HI9" s="27"/>
      <c r="HJ9" s="27"/>
      <c r="HK9" s="27"/>
      <c r="HL9" s="27"/>
      <c r="HM9" s="27"/>
      <c r="HN9" s="27"/>
      <c r="HO9" s="27"/>
      <c r="HP9" s="27"/>
      <c r="HQ9" s="27"/>
      <c r="HR9" s="27"/>
      <c r="HS9" s="27"/>
      <c r="HT9" s="27"/>
      <c r="HU9" s="27"/>
      <c r="HV9" s="27"/>
      <c r="HW9" s="27"/>
      <c r="HX9" s="27"/>
      <c r="HY9" s="27"/>
      <c r="HZ9" s="27"/>
      <c r="IA9" s="27"/>
      <c r="IB9" s="27"/>
      <c r="IC9" s="27"/>
      <c r="ID9" s="27"/>
      <c r="IE9" s="27"/>
      <c r="IF9" s="27"/>
      <c r="IG9" s="27"/>
      <c r="IH9" s="27"/>
      <c r="II9" s="27"/>
      <c r="IJ9" s="27"/>
      <c r="IK9" s="27"/>
      <c r="IL9" s="27"/>
      <c r="IM9" s="27"/>
      <c r="IN9" s="27"/>
      <c r="IO9" s="27"/>
      <c r="IP9" s="27"/>
      <c r="IQ9" s="27"/>
      <c r="IR9" s="27"/>
      <c r="IS9" s="27"/>
      <c r="IT9" s="27"/>
      <c r="IU9" s="27"/>
      <c r="IV9" s="27"/>
      <c r="IW9" s="27"/>
      <c r="IX9" s="27"/>
      <c r="IY9" s="27"/>
      <c r="IZ9" s="27"/>
      <c r="JA9" s="27"/>
      <c r="JB9" s="27"/>
      <c r="JC9" s="27"/>
      <c r="JD9" s="27"/>
      <c r="JE9" s="27"/>
      <c r="JF9" s="27"/>
      <c r="JG9" s="27"/>
      <c r="JH9" s="27"/>
      <c r="JI9" s="27"/>
      <c r="JJ9" s="27"/>
      <c r="JK9" s="27"/>
      <c r="JL9" s="27"/>
      <c r="JM9" s="27"/>
      <c r="JN9" s="27"/>
      <c r="JO9" s="27"/>
      <c r="JP9" s="27"/>
      <c r="JQ9" s="27"/>
      <c r="JR9" s="27"/>
      <c r="JS9" s="27"/>
      <c r="JT9" s="27"/>
      <c r="JU9" s="27"/>
      <c r="JV9" s="27"/>
      <c r="JW9" s="27"/>
      <c r="JX9" s="27"/>
      <c r="JY9" s="27"/>
      <c r="JZ9" s="27"/>
      <c r="KA9" s="27"/>
      <c r="KB9" s="27"/>
      <c r="KC9" s="27"/>
      <c r="KD9" s="27"/>
      <c r="KE9" s="27"/>
      <c r="KF9" s="27"/>
      <c r="KG9" s="27"/>
      <c r="KH9" s="27"/>
      <c r="KI9" s="27"/>
      <c r="KJ9" s="27"/>
      <c r="KK9" s="27"/>
      <c r="KL9" s="27"/>
      <c r="KM9" s="27"/>
      <c r="KN9" s="27"/>
      <c r="KO9" s="27"/>
      <c r="KP9" s="27"/>
      <c r="KQ9" s="27"/>
      <c r="KR9" s="27"/>
      <c r="KS9" s="27"/>
      <c r="KT9" s="27"/>
      <c r="KU9" s="27"/>
      <c r="KV9" s="27"/>
      <c r="KW9" s="27"/>
      <c r="KX9" s="27"/>
      <c r="KY9" s="27"/>
      <c r="KZ9" s="27"/>
      <c r="LA9" s="27"/>
      <c r="LB9" s="27"/>
      <c r="LC9" s="27"/>
      <c r="LD9" s="27"/>
      <c r="LE9" s="27"/>
      <c r="LF9" s="27"/>
      <c r="LG9" s="27"/>
      <c r="LH9" s="27"/>
      <c r="LI9" s="27"/>
      <c r="LJ9" s="27"/>
      <c r="LK9" s="27"/>
      <c r="LL9" s="27"/>
      <c r="LM9" s="27"/>
      <c r="LN9" s="27"/>
      <c r="LO9" s="27"/>
      <c r="LP9" s="27"/>
      <c r="LQ9" s="27"/>
      <c r="LR9" s="27"/>
      <c r="LS9" s="27"/>
      <c r="LT9" s="27"/>
      <c r="LU9" s="27"/>
      <c r="LV9" s="27"/>
      <c r="LW9" s="27"/>
      <c r="LX9" s="27"/>
      <c r="LY9" s="27"/>
      <c r="LZ9" s="27"/>
      <c r="MA9" s="27"/>
      <c r="MB9" s="27"/>
      <c r="MC9" s="27"/>
      <c r="MD9" s="27"/>
      <c r="ME9" s="27"/>
      <c r="MF9" s="27"/>
      <c r="MG9" s="27"/>
      <c r="MH9" s="27"/>
      <c r="MI9" s="27"/>
      <c r="MJ9" s="27"/>
      <c r="MK9" s="27"/>
      <c r="ML9" s="27"/>
      <c r="MM9" s="27"/>
      <c r="MN9" s="27"/>
      <c r="MO9" s="27"/>
      <c r="MP9" s="27"/>
      <c r="MQ9" s="27"/>
      <c r="MR9" s="27"/>
      <c r="MS9" s="27"/>
      <c r="MT9" s="27"/>
      <c r="MU9" s="27"/>
      <c r="MV9" s="27"/>
      <c r="MW9" s="27"/>
      <c r="MX9" s="27"/>
      <c r="MY9" s="27"/>
      <c r="MZ9" s="27"/>
      <c r="NA9" s="27"/>
      <c r="NB9" s="27"/>
      <c r="NC9" s="27"/>
      <c r="ND9" s="27"/>
      <c r="NE9" s="27"/>
      <c r="NF9" s="27"/>
      <c r="NG9" s="27"/>
      <c r="NH9" s="27"/>
      <c r="NI9" s="27"/>
      <c r="NJ9" s="27"/>
      <c r="NK9" s="27"/>
      <c r="NL9" s="27"/>
      <c r="NM9" s="27"/>
      <c r="NN9" s="27"/>
      <c r="NO9" s="27"/>
      <c r="NP9" s="27"/>
      <c r="NQ9" s="27"/>
      <c r="NR9" s="27"/>
      <c r="NS9" s="27"/>
      <c r="NT9" s="27"/>
      <c r="NU9" s="27"/>
      <c r="NV9" s="27"/>
      <c r="NW9" s="27"/>
      <c r="NX9" s="27"/>
      <c r="NY9" s="27"/>
      <c r="NZ9" s="27"/>
      <c r="OA9" s="27"/>
      <c r="OB9" s="27"/>
      <c r="OC9" s="27"/>
      <c r="OD9" s="27"/>
      <c r="OE9" s="27"/>
      <c r="OF9" s="27"/>
      <c r="OG9" s="27"/>
      <c r="OH9" s="27"/>
      <c r="OI9" s="27"/>
      <c r="OJ9" s="27"/>
      <c r="OK9" s="27"/>
      <c r="OL9" s="27"/>
      <c r="OM9" s="27"/>
      <c r="ON9" s="27"/>
      <c r="OO9" s="27"/>
      <c r="OP9" s="27"/>
      <c r="OQ9" s="27"/>
      <c r="OR9" s="27"/>
      <c r="OS9" s="27"/>
      <c r="OT9" s="27"/>
      <c r="OU9" s="27"/>
      <c r="OV9" s="27"/>
      <c r="OW9" s="27"/>
      <c r="OX9" s="27"/>
      <c r="OY9" s="27"/>
      <c r="OZ9" s="27"/>
      <c r="PA9" s="27"/>
      <c r="PB9" s="27"/>
      <c r="PC9" s="27"/>
      <c r="PD9" s="27"/>
      <c r="PE9" s="27"/>
      <c r="PF9" s="27"/>
      <c r="PG9" s="27"/>
      <c r="PH9" s="27"/>
      <c r="PI9" s="27"/>
      <c r="PJ9" s="27"/>
      <c r="PK9" s="27"/>
      <c r="PL9" s="27"/>
      <c r="PM9" s="27"/>
      <c r="PN9" s="27"/>
      <c r="PO9" s="27"/>
      <c r="PP9" s="27"/>
      <c r="PQ9" s="27"/>
      <c r="PR9" s="27"/>
      <c r="PS9" s="27"/>
      <c r="PT9" s="27"/>
      <c r="PU9" s="27"/>
      <c r="PV9" s="27"/>
      <c r="PW9" s="27"/>
      <c r="PX9" s="27"/>
      <c r="PY9" s="27"/>
      <c r="PZ9" s="27"/>
      <c r="QA9" s="27"/>
      <c r="QB9" s="27"/>
      <c r="QC9" s="27"/>
      <c r="QD9" s="27"/>
      <c r="QE9" s="27"/>
      <c r="QF9" s="27"/>
      <c r="QG9" s="27"/>
      <c r="QH9" s="27"/>
      <c r="QI9" s="27"/>
      <c r="QJ9" s="27"/>
      <c r="QK9" s="27"/>
      <c r="QL9" s="27"/>
      <c r="QM9" s="27"/>
      <c r="QN9" s="27"/>
      <c r="QO9" s="27"/>
      <c r="QP9" s="27"/>
      <c r="QQ9" s="27"/>
      <c r="QR9" s="27"/>
      <c r="QS9" s="27"/>
      <c r="QT9" s="27"/>
      <c r="QU9" s="27"/>
      <c r="QV9" s="27"/>
      <c r="QW9" s="27"/>
      <c r="QX9" s="27"/>
      <c r="QY9" s="27"/>
      <c r="QZ9" s="27"/>
      <c r="RA9" s="27"/>
      <c r="RB9" s="27"/>
      <c r="RC9" s="27"/>
      <c r="RD9" s="27"/>
      <c r="RE9" s="27"/>
      <c r="RF9" s="27"/>
      <c r="RG9" s="27"/>
      <c r="RH9" s="27"/>
      <c r="RI9" s="27"/>
      <c r="RJ9" s="27"/>
      <c r="RK9" s="27"/>
      <c r="RL9" s="27"/>
      <c r="RM9" s="27"/>
      <c r="RN9" s="27"/>
      <c r="RO9" s="27"/>
      <c r="RP9" s="27"/>
      <c r="RQ9" s="27"/>
      <c r="RR9" s="27"/>
      <c r="RS9" s="27"/>
      <c r="RT9" s="27"/>
      <c r="RU9" s="27"/>
      <c r="RV9" s="27"/>
      <c r="RW9" s="27"/>
      <c r="RX9" s="27"/>
      <c r="RY9" s="27"/>
      <c r="RZ9" s="27"/>
      <c r="SA9" s="27"/>
      <c r="SB9" s="27"/>
      <c r="SC9" s="27"/>
      <c r="SD9" s="27"/>
      <c r="SE9" s="27"/>
      <c r="SF9" s="27"/>
      <c r="SG9" s="27"/>
      <c r="SH9" s="27"/>
      <c r="SI9" s="27"/>
      <c r="SJ9" s="27"/>
      <c r="SK9" s="27"/>
      <c r="SL9" s="27"/>
      <c r="SM9" s="27"/>
      <c r="SN9" s="27"/>
      <c r="SO9" s="27"/>
      <c r="SP9" s="27"/>
      <c r="SQ9" s="27"/>
      <c r="SR9" s="27"/>
      <c r="SS9" s="27"/>
      <c r="ST9" s="27"/>
      <c r="SU9" s="27"/>
      <c r="SV9" s="27"/>
      <c r="SW9" s="27"/>
      <c r="SX9" s="27"/>
      <c r="SY9" s="27"/>
      <c r="SZ9" s="27"/>
      <c r="TA9" s="27"/>
      <c r="TB9" s="27"/>
      <c r="TC9" s="27"/>
      <c r="TD9" s="27"/>
      <c r="TE9" s="27"/>
      <c r="TF9" s="27"/>
      <c r="TG9" s="27"/>
      <c r="TH9" s="27"/>
      <c r="TI9" s="27"/>
      <c r="TJ9" s="27"/>
      <c r="TK9" s="27"/>
      <c r="TL9" s="27"/>
      <c r="TM9" s="27"/>
      <c r="TN9" s="27"/>
      <c r="TO9" s="27"/>
      <c r="TP9" s="27"/>
      <c r="TQ9" s="27"/>
      <c r="TR9" s="27"/>
      <c r="TS9" s="27"/>
      <c r="TT9" s="27"/>
      <c r="TU9" s="27"/>
      <c r="TV9" s="27"/>
      <c r="TW9" s="27"/>
      <c r="TX9" s="27"/>
      <c r="TY9" s="27"/>
      <c r="TZ9" s="27"/>
      <c r="UA9" s="27"/>
      <c r="UB9" s="27"/>
      <c r="UC9" s="27"/>
      <c r="UD9" s="27"/>
      <c r="UE9" s="27"/>
      <c r="UF9" s="27"/>
      <c r="UG9" s="27"/>
      <c r="UH9" s="27"/>
      <c r="UI9" s="27"/>
      <c r="UJ9" s="27"/>
      <c r="UK9" s="27"/>
      <c r="UL9" s="27"/>
      <c r="UM9" s="27"/>
      <c r="UN9" s="27"/>
      <c r="UO9" s="27"/>
      <c r="UP9" s="27"/>
      <c r="UQ9" s="27"/>
      <c r="UR9" s="27"/>
      <c r="US9" s="27"/>
      <c r="UT9" s="27"/>
      <c r="UU9" s="27"/>
      <c r="UV9" s="27"/>
      <c r="UW9" s="27"/>
      <c r="UX9" s="27"/>
      <c r="UY9" s="27"/>
      <c r="UZ9" s="27"/>
      <c r="VA9" s="27"/>
      <c r="VB9" s="27"/>
      <c r="VC9" s="27"/>
      <c r="VD9" s="27"/>
      <c r="VE9" s="27"/>
      <c r="VF9" s="27"/>
      <c r="VG9" s="27"/>
      <c r="VH9" s="27"/>
      <c r="VI9" s="27"/>
      <c r="VJ9" s="27"/>
      <c r="VK9" s="27"/>
      <c r="VL9" s="27"/>
      <c r="VM9" s="27"/>
      <c r="VN9" s="27"/>
      <c r="VO9" s="27"/>
      <c r="VP9" s="27"/>
      <c r="VQ9" s="27"/>
      <c r="VR9" s="27"/>
      <c r="VS9" s="27"/>
      <c r="VT9" s="27"/>
      <c r="VU9" s="27"/>
      <c r="VV9" s="27"/>
      <c r="VW9" s="27"/>
      <c r="VX9" s="27"/>
      <c r="VY9" s="27"/>
      <c r="VZ9" s="27"/>
      <c r="WA9" s="27"/>
      <c r="WB9" s="27"/>
      <c r="WC9" s="27"/>
      <c r="WD9" s="27"/>
      <c r="WE9" s="27"/>
      <c r="WF9" s="27"/>
      <c r="WG9" s="27"/>
      <c r="WH9" s="27"/>
      <c r="WI9" s="27"/>
      <c r="WJ9" s="27"/>
      <c r="WK9" s="27"/>
      <c r="WL9" s="27"/>
      <c r="WM9" s="27"/>
      <c r="WN9" s="27"/>
      <c r="WO9" s="27"/>
      <c r="WP9" s="27"/>
      <c r="WQ9" s="27"/>
      <c r="WR9" s="27"/>
      <c r="WS9" s="27"/>
      <c r="WT9" s="27"/>
      <c r="WU9" s="27"/>
      <c r="WV9" s="27"/>
      <c r="WW9" s="27"/>
      <c r="WX9" s="27"/>
      <c r="WY9" s="27"/>
      <c r="WZ9" s="27"/>
      <c r="XA9" s="27"/>
      <c r="XB9" s="27"/>
      <c r="XC9" s="27"/>
      <c r="XD9" s="27"/>
      <c r="XE9" s="27"/>
      <c r="XF9" s="27"/>
      <c r="XG9" s="27"/>
      <c r="XH9" s="27"/>
      <c r="XI9" s="27"/>
      <c r="XJ9" s="27"/>
      <c r="XK9" s="27"/>
      <c r="XL9" s="27"/>
      <c r="XM9" s="27"/>
      <c r="XN9" s="27"/>
      <c r="XO9" s="27"/>
      <c r="XP9" s="27"/>
      <c r="XQ9" s="27"/>
      <c r="XR9" s="27"/>
      <c r="XS9" s="27"/>
      <c r="XT9" s="27"/>
      <c r="XU9" s="27"/>
      <c r="XV9" s="27"/>
      <c r="XW9" s="27"/>
      <c r="XX9" s="27"/>
      <c r="XY9" s="27"/>
      <c r="XZ9" s="27"/>
      <c r="YA9" s="27"/>
      <c r="YB9" s="27"/>
      <c r="YC9" s="27"/>
      <c r="YD9" s="27"/>
      <c r="YE9" s="27"/>
      <c r="YF9" s="27"/>
      <c r="YG9" s="27"/>
      <c r="YH9" s="27"/>
      <c r="YI9" s="27"/>
      <c r="YJ9" s="27"/>
      <c r="YK9" s="27"/>
      <c r="YL9" s="27"/>
      <c r="YM9" s="27"/>
      <c r="YN9" s="27"/>
      <c r="YO9" s="27"/>
      <c r="YP9" s="27"/>
      <c r="YQ9" s="27"/>
      <c r="YR9" s="27"/>
      <c r="YS9" s="27"/>
      <c r="YT9" s="27"/>
      <c r="YU9" s="27"/>
      <c r="YV9" s="27"/>
      <c r="YW9" s="27"/>
      <c r="YX9" s="27"/>
      <c r="YY9" s="27"/>
      <c r="YZ9" s="27"/>
      <c r="ZA9" s="27"/>
      <c r="ZB9" s="27"/>
      <c r="ZC9" s="27"/>
      <c r="ZD9" s="27"/>
      <c r="ZE9" s="27"/>
      <c r="ZF9" s="27"/>
      <c r="ZG9" s="27"/>
      <c r="ZH9" s="27"/>
      <c r="ZI9" s="27"/>
      <c r="ZJ9" s="27"/>
      <c r="ZK9" s="27"/>
      <c r="ZL9" s="27"/>
      <c r="ZM9" s="27"/>
      <c r="ZN9" s="27"/>
      <c r="ZO9" s="27"/>
      <c r="ZP9" s="27"/>
      <c r="ZQ9" s="27"/>
      <c r="ZR9" s="27"/>
      <c r="ZS9" s="27"/>
      <c r="ZT9" s="27"/>
      <c r="ZU9" s="27"/>
      <c r="ZV9" s="27"/>
      <c r="ZW9" s="27"/>
      <c r="ZX9" s="27"/>
      <c r="ZY9" s="27"/>
      <c r="ZZ9" s="27"/>
      <c r="AAA9" s="27"/>
      <c r="AAB9" s="27"/>
      <c r="AAC9" s="27"/>
      <c r="AAD9" s="27"/>
      <c r="AAE9" s="27"/>
      <c r="AAF9" s="27"/>
      <c r="AAG9" s="27"/>
      <c r="AAH9" s="27"/>
      <c r="AAI9" s="27"/>
      <c r="AAJ9" s="27"/>
      <c r="AAK9" s="27"/>
      <c r="AAL9" s="27"/>
      <c r="AAM9" s="27"/>
      <c r="AAN9" s="27"/>
      <c r="AAO9" s="27"/>
      <c r="AAP9" s="27"/>
      <c r="AAQ9" s="27"/>
      <c r="AAR9" s="27"/>
      <c r="AAS9" s="27"/>
      <c r="AAT9" s="27"/>
      <c r="AAU9" s="27"/>
      <c r="AAV9" s="27"/>
      <c r="AAW9" s="27"/>
      <c r="AAX9" s="27"/>
      <c r="AAY9" s="27"/>
      <c r="AAZ9" s="27"/>
      <c r="ABA9" s="27"/>
      <c r="ABB9" s="27"/>
      <c r="ABC9" s="27"/>
      <c r="ABD9" s="27"/>
      <c r="ABE9" s="27"/>
      <c r="ABF9" s="27"/>
      <c r="ABG9" s="27"/>
      <c r="ABH9" s="27"/>
      <c r="ABI9" s="27"/>
      <c r="ABJ9" s="27"/>
      <c r="ABK9" s="27"/>
      <c r="ABL9" s="27"/>
      <c r="ABM9" s="27"/>
      <c r="ABN9" s="27"/>
      <c r="ABO9" s="27"/>
      <c r="ABP9" s="27"/>
      <c r="ABQ9" s="27"/>
      <c r="ABR9" s="27"/>
      <c r="ABS9" s="27"/>
      <c r="ABT9" s="27"/>
      <c r="ABU9" s="27"/>
      <c r="ABV9" s="27"/>
      <c r="ABW9" s="27"/>
      <c r="ABX9" s="27"/>
      <c r="ABY9" s="27"/>
      <c r="ABZ9" s="27"/>
      <c r="ACA9" s="27"/>
      <c r="ACB9" s="27"/>
      <c r="ACC9" s="27"/>
      <c r="ACD9" s="27"/>
      <c r="ACE9" s="27"/>
      <c r="ACF9" s="27"/>
      <c r="ACG9" s="27"/>
      <c r="ACH9" s="27"/>
      <c r="ACI9" s="27"/>
      <c r="ACJ9" s="27"/>
      <c r="ACK9" s="27"/>
      <c r="ACL9" s="27"/>
      <c r="ACM9" s="27"/>
      <c r="ACN9" s="27"/>
      <c r="ACO9" s="27"/>
      <c r="ACP9" s="27"/>
      <c r="ACQ9" s="27"/>
      <c r="ACR9" s="27"/>
      <c r="ACS9" s="27"/>
      <c r="ACT9" s="27"/>
      <c r="ACU9" s="27"/>
      <c r="ACV9" s="27"/>
      <c r="ACW9" s="27"/>
      <c r="ACX9" s="27"/>
      <c r="ACY9" s="27"/>
      <c r="ACZ9" s="27"/>
      <c r="ADA9" s="27"/>
      <c r="ADB9" s="27"/>
      <c r="ADC9" s="27"/>
      <c r="ADD9" s="27"/>
      <c r="ADE9" s="27"/>
      <c r="ADF9" s="27"/>
      <c r="ADG9" s="27"/>
      <c r="ADH9" s="27"/>
      <c r="ADI9" s="27"/>
      <c r="ADJ9" s="27"/>
      <c r="ADK9" s="27"/>
      <c r="ADL9" s="27"/>
      <c r="ADM9" s="27"/>
      <c r="ADN9" s="27"/>
      <c r="ADO9" s="27"/>
      <c r="ADP9" s="27"/>
      <c r="ADQ9" s="27"/>
      <c r="ADR9" s="27"/>
      <c r="ADS9" s="27"/>
      <c r="ADT9" s="27"/>
      <c r="ADU9" s="27"/>
      <c r="ADV9" s="27"/>
      <c r="ADW9" s="27"/>
      <c r="ADX9" s="27"/>
      <c r="ADY9" s="27"/>
      <c r="ADZ9" s="27"/>
      <c r="AEA9" s="27"/>
      <c r="AEB9" s="27"/>
      <c r="AEC9" s="27"/>
      <c r="AED9" s="27"/>
      <c r="AEE9" s="27"/>
      <c r="AEF9" s="27"/>
      <c r="AEG9" s="27"/>
      <c r="AEH9" s="27"/>
      <c r="AEI9" s="27"/>
      <c r="AEJ9" s="27"/>
      <c r="AEK9" s="27"/>
      <c r="AEL9" s="27"/>
      <c r="AEM9" s="27"/>
      <c r="AEN9" s="27"/>
      <c r="AEO9" s="27"/>
      <c r="AEP9" s="27"/>
      <c r="AEQ9" s="27"/>
      <c r="AER9" s="27"/>
      <c r="AES9" s="27"/>
      <c r="AET9" s="27"/>
      <c r="AEU9" s="27"/>
      <c r="AEV9" s="27"/>
      <c r="AEW9" s="27"/>
      <c r="AEX9" s="27"/>
      <c r="AEY9" s="27"/>
      <c r="AEZ9" s="27"/>
      <c r="AFA9" s="27"/>
      <c r="AFB9" s="27"/>
      <c r="AFC9" s="27"/>
      <c r="AFD9" s="27"/>
      <c r="AFE9" s="27"/>
      <c r="AFF9" s="27"/>
      <c r="AFG9" s="27"/>
      <c r="AFH9" s="27"/>
      <c r="AFI9" s="27"/>
      <c r="AFJ9" s="27"/>
      <c r="AFK9" s="27"/>
      <c r="AFL9" s="27"/>
      <c r="AFM9" s="27"/>
      <c r="AFN9" s="27"/>
      <c r="AFO9" s="27"/>
      <c r="AFP9" s="27"/>
      <c r="AFQ9" s="27"/>
      <c r="AFR9" s="27"/>
      <c r="AFS9" s="27"/>
      <c r="AFT9" s="27"/>
      <c r="AFU9" s="27"/>
      <c r="AFV9" s="27"/>
      <c r="AFW9" s="27"/>
      <c r="AFX9" s="27"/>
      <c r="AFY9" s="27"/>
      <c r="AFZ9" s="27"/>
      <c r="AGA9" s="27"/>
      <c r="AGB9" s="27"/>
      <c r="AGC9" s="27"/>
      <c r="AGD9" s="27"/>
      <c r="AGE9" s="27"/>
      <c r="AGF9" s="27"/>
      <c r="AGG9" s="27"/>
      <c r="AGH9" s="27"/>
      <c r="AGI9" s="27"/>
      <c r="AGJ9" s="27"/>
      <c r="AGK9" s="27"/>
      <c r="AGL9" s="27"/>
      <c r="AGM9" s="27"/>
      <c r="AGN9" s="27"/>
      <c r="AGO9" s="27"/>
      <c r="AGP9" s="27"/>
      <c r="AGQ9" s="27"/>
      <c r="AGR9" s="27"/>
      <c r="AGS9" s="27"/>
      <c r="AGT9" s="27"/>
      <c r="AGU9" s="27"/>
      <c r="AGV9" s="27"/>
      <c r="AGW9" s="27"/>
      <c r="AGX9" s="27"/>
      <c r="AGY9" s="27"/>
      <c r="AGZ9" s="27"/>
      <c r="AHA9" s="27"/>
      <c r="AHB9" s="27"/>
      <c r="AHC9" s="27"/>
      <c r="AHD9" s="27"/>
      <c r="AHE9" s="27"/>
      <c r="AHF9" s="27"/>
      <c r="AHG9" s="27"/>
      <c r="AHH9" s="27"/>
      <c r="AHI9" s="27"/>
      <c r="AHJ9" s="27"/>
      <c r="AHK9" s="27"/>
      <c r="AHL9" s="27"/>
      <c r="AHM9" s="27"/>
      <c r="AHN9" s="27"/>
      <c r="AHO9" s="27"/>
      <c r="AHP9" s="27"/>
      <c r="AHQ9" s="27"/>
      <c r="AHR9" s="27"/>
      <c r="AHS9" s="27"/>
      <c r="AHT9" s="27"/>
      <c r="AHU9" s="27"/>
      <c r="AHV9" s="27"/>
      <c r="AHW9" s="27"/>
      <c r="AHX9" s="27"/>
      <c r="AHY9" s="27"/>
      <c r="AHZ9" s="27"/>
      <c r="AIA9" s="27"/>
      <c r="AIB9" s="27"/>
      <c r="AIC9" s="27"/>
      <c r="AID9" s="27"/>
      <c r="AIE9" s="27"/>
      <c r="AIF9" s="27"/>
      <c r="AIG9" s="27"/>
      <c r="AIH9" s="27"/>
      <c r="AII9" s="27"/>
      <c r="AIJ9" s="27"/>
      <c r="AIK9" s="27"/>
      <c r="AIL9" s="27"/>
      <c r="AIM9" s="27"/>
      <c r="AIN9" s="27"/>
      <c r="AIO9" s="27"/>
      <c r="AIP9" s="27"/>
      <c r="AIQ9" s="27"/>
      <c r="AIR9" s="27"/>
      <c r="AIS9" s="27"/>
      <c r="AIT9" s="27"/>
      <c r="AIU9" s="27"/>
      <c r="AIV9" s="27"/>
      <c r="AIW9" s="27"/>
      <c r="AIX9" s="27"/>
      <c r="AIY9" s="27"/>
      <c r="AIZ9" s="27"/>
      <c r="AJA9" s="27"/>
      <c r="AJB9" s="27"/>
      <c r="AJC9" s="27"/>
      <c r="AJD9" s="27"/>
      <c r="AJE9" s="27"/>
      <c r="AJF9" s="27"/>
      <c r="AJG9" s="27"/>
      <c r="AJH9" s="27"/>
      <c r="AJI9" s="27"/>
      <c r="AJJ9" s="27"/>
      <c r="AJK9" s="27"/>
      <c r="AJL9" s="27"/>
      <c r="AJM9" s="27"/>
      <c r="AJN9" s="27"/>
      <c r="AJO9" s="27"/>
      <c r="AJP9" s="27"/>
      <c r="AJQ9" s="27"/>
      <c r="AJR9" s="27"/>
      <c r="AJS9" s="27"/>
      <c r="AJT9" s="27"/>
      <c r="AJU9" s="27"/>
      <c r="AJV9" s="27"/>
      <c r="AJW9" s="27"/>
      <c r="AJX9" s="27"/>
      <c r="AJY9" s="27"/>
      <c r="AJZ9" s="27"/>
      <c r="AKA9" s="27"/>
      <c r="AKB9" s="27"/>
      <c r="AKC9" s="27"/>
      <c r="AKD9" s="27"/>
      <c r="AKE9" s="27"/>
      <c r="AKF9" s="27"/>
      <c r="AKG9" s="27"/>
      <c r="AKH9" s="27"/>
      <c r="AKI9" s="27"/>
      <c r="AKJ9" s="27"/>
      <c r="AKK9" s="27"/>
      <c r="AKL9" s="27"/>
      <c r="AKM9" s="27"/>
      <c r="AKN9" s="27"/>
      <c r="AKO9" s="27"/>
      <c r="AKP9" s="27"/>
      <c r="AKQ9" s="27"/>
      <c r="AKR9" s="27"/>
      <c r="AKS9" s="27"/>
      <c r="AKT9" s="27"/>
      <c r="AKU9" s="27"/>
      <c r="AKV9" s="27"/>
      <c r="AKW9" s="27"/>
      <c r="AKX9" s="27"/>
      <c r="AKY9" s="27"/>
      <c r="AKZ9" s="27"/>
      <c r="ALA9" s="27"/>
      <c r="ALB9" s="27"/>
      <c r="ALC9" s="27"/>
      <c r="ALD9" s="27"/>
      <c r="ALE9" s="27"/>
      <c r="ALF9" s="27"/>
      <c r="ALG9" s="27"/>
      <c r="ALH9" s="27"/>
      <c r="ALI9" s="27"/>
      <c r="ALJ9" s="27"/>
      <c r="ALK9" s="27"/>
      <c r="ALL9" s="27"/>
      <c r="ALM9" s="27"/>
      <c r="ALN9" s="27"/>
      <c r="ALO9" s="27"/>
      <c r="ALP9" s="27"/>
      <c r="ALQ9" s="27"/>
      <c r="ALR9" s="27"/>
      <c r="ALS9" s="27"/>
      <c r="ALT9" s="27"/>
      <c r="ALU9" s="27"/>
      <c r="ALV9" s="27"/>
      <c r="ALW9" s="27"/>
      <c r="ALX9" s="27"/>
      <c r="ALY9" s="27"/>
      <c r="ALZ9" s="27"/>
      <c r="AMA9" s="27"/>
      <c r="AMB9" s="27"/>
      <c r="AMC9" s="27"/>
      <c r="AMD9" s="27"/>
      <c r="AME9" s="27"/>
      <c r="AMF9" s="27"/>
      <c r="AMG9" s="27"/>
      <c r="AMH9" s="27"/>
      <c r="AMI9" s="27"/>
      <c r="AMJ9" s="27"/>
      <c r="AMK9" s="27"/>
      <c r="AML9" s="27"/>
      <c r="AMM9" s="27"/>
      <c r="AMN9" s="27"/>
      <c r="AMO9" s="27"/>
      <c r="AMP9" s="27"/>
      <c r="AMQ9" s="27"/>
      <c r="AMR9" s="27"/>
      <c r="AMS9" s="27"/>
      <c r="AMT9" s="27"/>
      <c r="AMU9" s="27"/>
      <c r="AMV9" s="27"/>
      <c r="AMW9" s="27"/>
      <c r="AMX9" s="27"/>
      <c r="AMY9" s="27"/>
      <c r="AMZ9" s="27"/>
      <c r="ANA9" s="27"/>
      <c r="ANB9" s="27"/>
      <c r="ANC9" s="27"/>
      <c r="AND9" s="27"/>
      <c r="ANE9" s="27"/>
      <c r="ANF9" s="27"/>
      <c r="ANG9" s="27"/>
      <c r="ANH9" s="27"/>
      <c r="ANI9" s="27"/>
      <c r="ANJ9" s="27"/>
      <c r="ANK9" s="27"/>
      <c r="ANL9" s="27"/>
      <c r="ANM9" s="27"/>
      <c r="ANN9" s="27"/>
      <c r="ANO9" s="27"/>
      <c r="ANP9" s="27"/>
      <c r="ANQ9" s="27"/>
      <c r="ANR9" s="27"/>
      <c r="ANS9" s="27"/>
      <c r="ANT9" s="27"/>
      <c r="ANU9" s="27"/>
      <c r="ANV9" s="27"/>
      <c r="ANW9" s="27"/>
      <c r="ANX9" s="27"/>
      <c r="ANY9" s="27"/>
      <c r="ANZ9" s="27"/>
      <c r="AOA9" s="27"/>
      <c r="AOB9" s="27"/>
      <c r="AOC9" s="27"/>
      <c r="AOD9" s="27"/>
      <c r="AOE9" s="27"/>
      <c r="AOF9" s="27"/>
      <c r="AOG9" s="27"/>
      <c r="AOH9" s="27"/>
      <c r="AOI9" s="27"/>
      <c r="AOJ9" s="27"/>
      <c r="AOK9" s="27"/>
      <c r="AOL9" s="27"/>
      <c r="AOM9" s="27"/>
      <c r="AON9" s="27"/>
      <c r="AOO9" s="27"/>
      <c r="AOP9" s="27"/>
      <c r="AOQ9" s="27"/>
      <c r="AOR9" s="27"/>
      <c r="AOS9" s="27"/>
      <c r="AOT9" s="27"/>
      <c r="AOU9" s="27"/>
      <c r="AOV9" s="27"/>
      <c r="AOW9" s="27"/>
      <c r="AOX9" s="27"/>
      <c r="AOY9" s="27"/>
      <c r="AOZ9" s="27"/>
      <c r="APA9" s="27"/>
      <c r="APB9" s="27"/>
      <c r="APC9" s="27"/>
      <c r="APD9" s="27"/>
      <c r="APE9" s="27"/>
      <c r="APF9" s="27"/>
      <c r="APG9" s="27"/>
      <c r="APH9" s="27"/>
      <c r="API9" s="27"/>
      <c r="APJ9" s="27"/>
      <c r="APK9" s="27"/>
      <c r="APL9" s="27"/>
      <c r="APM9" s="27"/>
      <c r="APN9" s="27"/>
      <c r="APO9" s="27"/>
      <c r="APP9" s="27"/>
      <c r="APQ9" s="27"/>
      <c r="APR9" s="27"/>
      <c r="APS9" s="27"/>
      <c r="APT9" s="27"/>
      <c r="APU9" s="27"/>
      <c r="APV9" s="27"/>
      <c r="APW9" s="27"/>
      <c r="APX9" s="27"/>
      <c r="APY9" s="27"/>
      <c r="APZ9" s="27"/>
      <c r="AQA9" s="27"/>
      <c r="AQB9" s="27"/>
      <c r="AQC9" s="27"/>
      <c r="AQD9" s="27"/>
      <c r="AQE9" s="27"/>
      <c r="AQF9" s="27"/>
      <c r="AQG9" s="27"/>
      <c r="AQH9" s="27"/>
      <c r="AQI9" s="27"/>
      <c r="AQJ9" s="27"/>
      <c r="AQK9" s="27"/>
      <c r="AQL9" s="27"/>
      <c r="AQM9" s="27"/>
      <c r="AQN9" s="27"/>
      <c r="AQO9" s="27"/>
      <c r="AQP9" s="27"/>
      <c r="AQQ9" s="27"/>
      <c r="AQR9" s="27"/>
      <c r="AQS9" s="27"/>
      <c r="AQT9" s="27"/>
      <c r="AQU9" s="27"/>
      <c r="AQV9" s="27"/>
      <c r="AQW9" s="27"/>
      <c r="AQX9" s="27"/>
      <c r="AQY9" s="27"/>
      <c r="AQZ9" s="27"/>
      <c r="ARA9" s="27"/>
      <c r="ARB9" s="27"/>
      <c r="ARC9" s="27"/>
      <c r="ARD9" s="27"/>
      <c r="ARE9" s="27"/>
      <c r="ARF9" s="27"/>
      <c r="ARG9" s="27"/>
      <c r="ARH9" s="27"/>
      <c r="ARI9" s="27"/>
      <c r="ARJ9" s="27"/>
      <c r="ARK9" s="27"/>
      <c r="ARL9" s="27"/>
      <c r="ARM9" s="27"/>
      <c r="ARN9" s="27"/>
      <c r="ARO9" s="27"/>
      <c r="ARP9" s="27"/>
      <c r="ARQ9" s="27"/>
      <c r="ARR9" s="27"/>
      <c r="ARS9" s="27"/>
      <c r="ART9" s="27"/>
      <c r="ARU9" s="27"/>
      <c r="ARV9" s="27"/>
      <c r="ARW9" s="27"/>
      <c r="ARX9" s="27"/>
      <c r="ARY9" s="27"/>
      <c r="ARZ9" s="27"/>
      <c r="ASA9" s="27"/>
      <c r="ASB9" s="27"/>
      <c r="ASC9" s="27"/>
      <c r="ASD9" s="27"/>
      <c r="ASE9" s="27"/>
      <c r="ASF9" s="27"/>
      <c r="ASG9" s="27"/>
      <c r="ASH9" s="27"/>
      <c r="ASI9" s="27"/>
      <c r="ASJ9" s="27"/>
      <c r="ASK9" s="27"/>
      <c r="ASL9" s="27"/>
      <c r="ASM9" s="27"/>
      <c r="ASN9" s="27"/>
      <c r="ASO9" s="27"/>
      <c r="ASP9" s="27"/>
      <c r="ASQ9" s="27"/>
      <c r="ASR9" s="27"/>
      <c r="ASS9" s="27"/>
      <c r="AST9" s="27"/>
      <c r="ASU9" s="27"/>
      <c r="ASV9" s="27"/>
      <c r="ASW9" s="27"/>
      <c r="ASX9" s="27"/>
      <c r="ASY9" s="27"/>
      <c r="ASZ9" s="27"/>
      <c r="ATA9" s="27"/>
      <c r="ATB9" s="27"/>
      <c r="ATC9" s="27"/>
      <c r="ATD9" s="27"/>
      <c r="ATE9" s="27"/>
      <c r="ATF9" s="27"/>
      <c r="ATG9" s="27"/>
      <c r="ATH9" s="27"/>
      <c r="ATI9" s="27"/>
      <c r="ATJ9" s="27"/>
      <c r="ATK9" s="27"/>
      <c r="ATL9" s="27"/>
      <c r="ATM9" s="27"/>
      <c r="ATN9" s="27"/>
      <c r="ATO9" s="27"/>
      <c r="ATP9" s="27"/>
      <c r="ATQ9" s="27"/>
      <c r="ATR9" s="27"/>
      <c r="ATS9" s="27"/>
      <c r="ATT9" s="27"/>
      <c r="ATU9" s="27"/>
      <c r="ATV9" s="27"/>
      <c r="ATW9" s="27"/>
      <c r="ATX9" s="27"/>
      <c r="ATY9" s="27"/>
      <c r="ATZ9" s="27"/>
      <c r="AUA9" s="27"/>
      <c r="AUB9" s="27"/>
      <c r="AUC9" s="27"/>
      <c r="AUD9" s="27"/>
      <c r="AUE9" s="27"/>
      <c r="AUF9" s="27"/>
      <c r="AUG9" s="27"/>
      <c r="AUH9" s="27"/>
      <c r="AUI9" s="27"/>
      <c r="AUJ9" s="27"/>
      <c r="AUK9" s="27"/>
      <c r="AUL9" s="27"/>
      <c r="AUM9" s="27"/>
      <c r="AUN9" s="27"/>
      <c r="AUO9" s="27"/>
      <c r="AUP9" s="27"/>
      <c r="AUQ9" s="27"/>
      <c r="AUR9" s="27"/>
      <c r="AUS9" s="27"/>
      <c r="AUT9" s="27"/>
      <c r="AUU9" s="27"/>
      <c r="AUV9" s="27"/>
      <c r="AUW9" s="27"/>
      <c r="AUX9" s="27"/>
      <c r="AUY9" s="27"/>
      <c r="AUZ9" s="27"/>
      <c r="AVA9" s="27"/>
      <c r="AVB9" s="27"/>
      <c r="AVC9" s="27"/>
      <c r="AVD9" s="27"/>
      <c r="AVE9" s="27"/>
      <c r="AVF9" s="27"/>
      <c r="AVG9" s="27"/>
      <c r="AVH9" s="27"/>
      <c r="AVI9" s="27"/>
      <c r="AVJ9" s="27"/>
      <c r="AVK9" s="27"/>
      <c r="AVL9" s="27"/>
      <c r="AVM9" s="27"/>
      <c r="AVN9" s="27"/>
      <c r="AVO9" s="27"/>
      <c r="AVP9" s="27"/>
      <c r="AVQ9" s="27"/>
      <c r="AVR9" s="27"/>
      <c r="AVS9" s="27"/>
      <c r="AVT9" s="27"/>
      <c r="AVU9" s="27"/>
      <c r="AVV9" s="27"/>
      <c r="AVW9" s="27"/>
      <c r="AVX9" s="27"/>
      <c r="AVY9" s="27"/>
      <c r="AVZ9" s="27"/>
      <c r="AWA9" s="27"/>
      <c r="AWB9" s="27"/>
      <c r="AWC9" s="27"/>
      <c r="AWD9" s="27"/>
      <c r="AWE9" s="27"/>
      <c r="AWF9" s="27"/>
      <c r="AWG9" s="27"/>
      <c r="AWH9" s="27"/>
      <c r="AWI9" s="27"/>
      <c r="AWJ9" s="27"/>
      <c r="AWK9" s="27"/>
      <c r="AWL9" s="27"/>
      <c r="AWM9" s="27"/>
      <c r="AWN9" s="27"/>
      <c r="AWO9" s="27"/>
      <c r="AWP9" s="27"/>
      <c r="AWQ9" s="27"/>
      <c r="AWR9" s="27"/>
      <c r="AWS9" s="27"/>
      <c r="AWT9" s="27"/>
      <c r="AWU9" s="27"/>
      <c r="AWV9" s="27"/>
      <c r="AWW9" s="27"/>
      <c r="AWX9" s="27"/>
      <c r="AWY9" s="27"/>
      <c r="AWZ9" s="27"/>
      <c r="AXA9" s="27"/>
      <c r="AXB9" s="27"/>
      <c r="AXC9" s="27"/>
      <c r="AXD9" s="27"/>
      <c r="AXE9" s="27"/>
      <c r="AXF9" s="27"/>
      <c r="AXG9" s="27"/>
      <c r="AXH9" s="27"/>
      <c r="AXI9" s="27"/>
      <c r="AXJ9" s="27"/>
      <c r="AXK9" s="27"/>
      <c r="AXL9" s="27"/>
      <c r="AXM9" s="27"/>
      <c r="AXN9" s="27"/>
      <c r="AXO9" s="27"/>
      <c r="AXP9" s="27"/>
      <c r="AXQ9" s="27"/>
      <c r="AXR9" s="27"/>
      <c r="AXS9" s="27"/>
      <c r="AXT9" s="27"/>
      <c r="AXU9" s="27"/>
      <c r="AXV9" s="27"/>
      <c r="AXW9" s="27"/>
      <c r="AXX9" s="27"/>
      <c r="AXY9" s="27"/>
      <c r="AXZ9" s="27"/>
      <c r="AYA9" s="27"/>
      <c r="AYB9" s="27"/>
      <c r="AYC9" s="27"/>
      <c r="AYD9" s="27"/>
      <c r="AYE9" s="27"/>
      <c r="AYF9" s="27"/>
      <c r="AYG9" s="27"/>
      <c r="AYH9" s="27"/>
      <c r="AYI9" s="27"/>
      <c r="AYJ9" s="27"/>
      <c r="AYK9" s="27"/>
      <c r="AYL9" s="27"/>
      <c r="AYM9" s="27"/>
      <c r="AYN9" s="27"/>
      <c r="AYO9" s="27"/>
      <c r="AYP9" s="27"/>
      <c r="AYQ9" s="27"/>
      <c r="AYR9" s="27"/>
      <c r="AYS9" s="27"/>
      <c r="AYT9" s="27"/>
      <c r="AYU9" s="27"/>
      <c r="AYV9" s="27"/>
      <c r="AYW9" s="27"/>
      <c r="AYX9" s="27"/>
      <c r="AYY9" s="27"/>
      <c r="AYZ9" s="27"/>
      <c r="AZA9" s="27"/>
      <c r="AZB9" s="27"/>
      <c r="AZC9" s="27"/>
      <c r="AZD9" s="27"/>
      <c r="AZE9" s="27"/>
      <c r="AZF9" s="27"/>
      <c r="AZG9" s="27"/>
      <c r="AZH9" s="27"/>
      <c r="AZI9" s="27"/>
      <c r="AZJ9" s="27"/>
      <c r="AZK9" s="27"/>
      <c r="AZL9" s="27"/>
      <c r="AZM9" s="27"/>
      <c r="AZN9" s="27"/>
      <c r="AZO9" s="27"/>
      <c r="AZP9" s="27"/>
      <c r="AZQ9" s="27"/>
      <c r="AZR9" s="27"/>
      <c r="AZS9" s="27"/>
      <c r="AZT9" s="27"/>
      <c r="AZU9" s="27"/>
      <c r="AZV9" s="27"/>
      <c r="AZW9" s="27"/>
      <c r="AZX9" s="27"/>
      <c r="AZY9" s="27"/>
      <c r="AZZ9" s="27"/>
      <c r="BAA9" s="27"/>
      <c r="BAB9" s="27"/>
      <c r="BAC9" s="27"/>
      <c r="BAD9" s="27"/>
      <c r="BAE9" s="27"/>
      <c r="BAF9" s="27"/>
      <c r="BAG9" s="27"/>
      <c r="BAH9" s="27"/>
      <c r="BAI9" s="27"/>
      <c r="BAJ9" s="27"/>
      <c r="BAK9" s="27"/>
      <c r="BAL9" s="27"/>
      <c r="BAM9" s="27"/>
      <c r="BAN9" s="27"/>
      <c r="BAO9" s="27"/>
      <c r="BAP9" s="27"/>
      <c r="BAQ9" s="27"/>
      <c r="BAR9" s="27"/>
      <c r="BAS9" s="27"/>
      <c r="BAT9" s="27"/>
      <c r="BAU9" s="27"/>
      <c r="BAV9" s="27"/>
      <c r="BAW9" s="27"/>
      <c r="BAX9" s="27"/>
      <c r="BAY9" s="27"/>
      <c r="BAZ9" s="27"/>
      <c r="BBA9" s="27"/>
      <c r="BBB9" s="27"/>
      <c r="BBC9" s="27"/>
      <c r="BBD9" s="27"/>
      <c r="BBE9" s="27"/>
      <c r="BBF9" s="27"/>
      <c r="BBG9" s="27"/>
      <c r="BBH9" s="27"/>
      <c r="BBI9" s="27"/>
      <c r="BBJ9" s="27"/>
      <c r="BBK9" s="27"/>
      <c r="BBL9" s="27"/>
      <c r="BBM9" s="27"/>
      <c r="BBN9" s="27"/>
      <c r="BBO9" s="27"/>
      <c r="BBP9" s="27"/>
      <c r="BBQ9" s="27"/>
      <c r="BBR9" s="27"/>
      <c r="BBS9" s="27"/>
      <c r="BBT9" s="27"/>
      <c r="BBU9" s="27"/>
      <c r="BBV9" s="27"/>
      <c r="BBW9" s="27"/>
      <c r="BBX9" s="27"/>
      <c r="BBY9" s="27"/>
      <c r="BBZ9" s="27"/>
      <c r="BCA9" s="27"/>
      <c r="BCB9" s="27"/>
      <c r="BCC9" s="27"/>
      <c r="BCD9" s="27"/>
      <c r="BCE9" s="27"/>
      <c r="BCF9" s="27"/>
      <c r="BCG9" s="27"/>
      <c r="BCH9" s="27"/>
      <c r="BCI9" s="27"/>
      <c r="BCJ9" s="27"/>
      <c r="BCK9" s="27"/>
      <c r="BCL9" s="27"/>
      <c r="BCM9" s="27"/>
      <c r="BCN9" s="27"/>
      <c r="BCO9" s="27"/>
      <c r="BCP9" s="27"/>
      <c r="BCQ9" s="27"/>
      <c r="BCR9" s="27"/>
      <c r="BCS9" s="27"/>
      <c r="BCT9" s="27"/>
      <c r="BCU9" s="27"/>
      <c r="BCV9" s="27"/>
      <c r="BCW9" s="27"/>
      <c r="BCX9" s="27"/>
      <c r="BCY9" s="27"/>
      <c r="BCZ9" s="27"/>
      <c r="BDA9" s="27"/>
      <c r="BDB9" s="27"/>
      <c r="BDC9" s="27"/>
      <c r="BDD9" s="27"/>
      <c r="BDE9" s="27"/>
      <c r="BDF9" s="27"/>
      <c r="BDG9" s="27"/>
      <c r="BDH9" s="27"/>
      <c r="BDI9" s="27"/>
      <c r="BDJ9" s="27"/>
      <c r="BDK9" s="27"/>
      <c r="BDL9" s="27"/>
      <c r="BDM9" s="27"/>
      <c r="BDN9" s="27"/>
      <c r="BDO9" s="27"/>
      <c r="BDP9" s="27"/>
      <c r="BDQ9" s="27"/>
      <c r="BDR9" s="27"/>
      <c r="BDS9" s="27"/>
      <c r="BDT9" s="27"/>
      <c r="BDU9" s="27"/>
      <c r="BDV9" s="27"/>
      <c r="BDW9" s="27"/>
      <c r="BDX9" s="27"/>
      <c r="BDY9" s="27"/>
      <c r="BDZ9" s="27"/>
      <c r="BEA9" s="27"/>
      <c r="BEB9" s="27"/>
      <c r="BEC9" s="27"/>
      <c r="BED9" s="27"/>
      <c r="BEE9" s="27"/>
      <c r="BEF9" s="27"/>
      <c r="BEG9" s="27"/>
      <c r="BEH9" s="27"/>
      <c r="BEI9" s="27"/>
      <c r="BEJ9" s="27"/>
      <c r="BEK9" s="27"/>
      <c r="BEL9" s="27"/>
      <c r="BEM9" s="27"/>
      <c r="BEN9" s="27"/>
      <c r="BEO9" s="27"/>
      <c r="BEP9" s="27"/>
      <c r="BEQ9" s="27"/>
      <c r="BER9" s="27"/>
      <c r="BES9" s="27"/>
      <c r="BET9" s="27"/>
      <c r="BEU9" s="27"/>
      <c r="BEV9" s="27"/>
      <c r="BEW9" s="27"/>
      <c r="BEX9" s="27"/>
      <c r="BEY9" s="27"/>
      <c r="BEZ9" s="27"/>
      <c r="BFA9" s="27"/>
      <c r="BFB9" s="27"/>
      <c r="BFC9" s="27"/>
      <c r="BFD9" s="27"/>
      <c r="BFE9" s="27"/>
      <c r="BFF9" s="27"/>
      <c r="BFG9" s="27"/>
      <c r="BFH9" s="27"/>
      <c r="BFI9" s="27"/>
      <c r="BFJ9" s="27"/>
      <c r="BFK9" s="27"/>
      <c r="BFL9" s="27"/>
      <c r="BFM9" s="27"/>
      <c r="BFN9" s="27"/>
      <c r="BFO9" s="27"/>
      <c r="BFP9" s="27"/>
      <c r="BFQ9" s="27"/>
      <c r="BFR9" s="27"/>
      <c r="BFS9" s="27"/>
      <c r="BFT9" s="27"/>
      <c r="BFU9" s="27"/>
      <c r="BFV9" s="27"/>
      <c r="BFW9" s="27"/>
      <c r="BFX9" s="27"/>
      <c r="BFY9" s="27"/>
      <c r="BFZ9" s="27"/>
      <c r="BGA9" s="27"/>
      <c r="BGB9" s="27"/>
      <c r="BGC9" s="27"/>
      <c r="BGD9" s="27"/>
      <c r="BGE9" s="27"/>
      <c r="BGF9" s="27"/>
      <c r="BGG9" s="27"/>
      <c r="BGH9" s="27"/>
      <c r="BGI9" s="27"/>
      <c r="BGJ9" s="27"/>
      <c r="BGK9" s="27"/>
      <c r="BGL9" s="27"/>
      <c r="BGM9" s="27"/>
      <c r="BGN9" s="27"/>
      <c r="BGO9" s="27"/>
      <c r="BGP9" s="27"/>
      <c r="BGQ9" s="27"/>
      <c r="BGR9" s="27"/>
      <c r="BGS9" s="27"/>
      <c r="BGT9" s="27"/>
      <c r="BGU9" s="27"/>
      <c r="BGV9" s="27"/>
      <c r="BGW9" s="27"/>
      <c r="BGX9" s="27"/>
      <c r="BGY9" s="27"/>
      <c r="BGZ9" s="27"/>
      <c r="BHA9" s="27"/>
      <c r="BHB9" s="27"/>
      <c r="BHC9" s="27"/>
      <c r="BHD9" s="27"/>
      <c r="BHE9" s="27"/>
      <c r="BHF9" s="27"/>
      <c r="BHG9" s="27"/>
      <c r="BHH9" s="27"/>
      <c r="BHI9" s="27"/>
      <c r="BHJ9" s="27"/>
      <c r="BHK9" s="27"/>
      <c r="BHL9" s="27"/>
      <c r="BHM9" s="27"/>
      <c r="BHN9" s="27"/>
      <c r="BHO9" s="27"/>
      <c r="BHP9" s="27"/>
      <c r="BHQ9" s="27"/>
      <c r="BHR9" s="27"/>
      <c r="BHS9" s="27"/>
      <c r="BHT9" s="27"/>
      <c r="BHU9" s="27"/>
      <c r="BHV9" s="27"/>
      <c r="BHW9" s="27"/>
      <c r="BHX9" s="27"/>
      <c r="BHY9" s="27"/>
      <c r="BHZ9" s="27"/>
      <c r="BIA9" s="27"/>
      <c r="BIB9" s="27"/>
      <c r="BIC9" s="27"/>
      <c r="BID9" s="27"/>
      <c r="BIE9" s="27"/>
      <c r="BIF9" s="27"/>
      <c r="BIG9" s="27"/>
      <c r="BIH9" s="27"/>
      <c r="BII9" s="27"/>
      <c r="BIJ9" s="27"/>
      <c r="BIK9" s="27"/>
      <c r="BIL9" s="27"/>
      <c r="BIM9" s="27"/>
      <c r="BIN9" s="27"/>
      <c r="BIO9" s="27"/>
      <c r="BIP9" s="27"/>
      <c r="BIQ9" s="27"/>
      <c r="BIR9" s="27"/>
      <c r="BIS9" s="27"/>
      <c r="BIT9" s="27"/>
      <c r="BIU9" s="27"/>
      <c r="BIV9" s="27"/>
      <c r="BIW9" s="27"/>
      <c r="BIX9" s="27"/>
      <c r="BIY9" s="27"/>
      <c r="BIZ9" s="27"/>
      <c r="BJA9" s="27"/>
      <c r="BJB9" s="27"/>
      <c r="BJC9" s="27"/>
      <c r="BJD9" s="27"/>
      <c r="BJE9" s="27"/>
      <c r="BJF9" s="27"/>
      <c r="BJG9" s="27"/>
      <c r="BJH9" s="27"/>
      <c r="BJI9" s="27"/>
      <c r="BJJ9" s="27"/>
      <c r="BJK9" s="27"/>
      <c r="BJL9" s="27"/>
      <c r="BJM9" s="27"/>
      <c r="BJN9" s="27"/>
      <c r="BJO9" s="27"/>
      <c r="BJP9" s="27"/>
      <c r="BJQ9" s="27"/>
      <c r="BJR9" s="27"/>
      <c r="BJS9" s="27"/>
      <c r="BJT9" s="27"/>
      <c r="BJU9" s="27"/>
      <c r="BJV9" s="27"/>
      <c r="BJW9" s="27"/>
      <c r="BJX9" s="27"/>
      <c r="BJY9" s="27"/>
      <c r="BJZ9" s="27"/>
      <c r="BKA9" s="27"/>
      <c r="BKB9" s="27"/>
      <c r="BKC9" s="27"/>
      <c r="BKD9" s="27"/>
      <c r="BKE9" s="27"/>
      <c r="BKF9" s="27"/>
      <c r="BKG9" s="27"/>
      <c r="BKH9" s="27"/>
      <c r="BKI9" s="27"/>
      <c r="BKJ9" s="27"/>
      <c r="BKK9" s="27"/>
      <c r="BKL9" s="27"/>
      <c r="BKM9" s="27"/>
      <c r="BKN9" s="27"/>
      <c r="BKO9" s="27"/>
      <c r="BKP9" s="27"/>
      <c r="BKQ9" s="27"/>
      <c r="BKR9" s="27"/>
      <c r="BKS9" s="27"/>
      <c r="BKT9" s="27"/>
      <c r="BKU9" s="27"/>
      <c r="BKV9" s="27"/>
      <c r="BKW9" s="27"/>
      <c r="BKX9" s="27"/>
      <c r="BKY9" s="27"/>
      <c r="BKZ9" s="27"/>
      <c r="BLA9" s="27"/>
      <c r="BLB9" s="27"/>
      <c r="BLC9" s="27"/>
      <c r="BLD9" s="27"/>
      <c r="BLE9" s="27"/>
      <c r="BLF9" s="27"/>
      <c r="BLG9" s="27"/>
      <c r="BLH9" s="27"/>
      <c r="BLI9" s="27"/>
      <c r="BLJ9" s="27"/>
      <c r="BLK9" s="27"/>
      <c r="BLL9" s="27"/>
      <c r="BLM9" s="27"/>
      <c r="BLN9" s="27"/>
      <c r="BLO9" s="27"/>
      <c r="BLP9" s="27"/>
      <c r="BLQ9" s="27"/>
      <c r="BLR9" s="27"/>
      <c r="BLS9" s="27"/>
      <c r="BLT9" s="27"/>
      <c r="BLU9" s="27"/>
      <c r="BLV9" s="27"/>
      <c r="BLW9" s="27"/>
      <c r="BLX9" s="27"/>
      <c r="BLY9" s="27"/>
      <c r="BLZ9" s="27"/>
      <c r="BMA9" s="27"/>
      <c r="BMB9" s="27"/>
      <c r="BMC9" s="27"/>
      <c r="BMD9" s="27"/>
      <c r="BME9" s="27"/>
      <c r="BMF9" s="27"/>
      <c r="BMG9" s="27"/>
      <c r="BMH9" s="27"/>
      <c r="BMI9" s="27"/>
      <c r="BMJ9" s="27"/>
      <c r="BMK9" s="27"/>
      <c r="BML9" s="27"/>
      <c r="BMM9" s="27"/>
      <c r="BMN9" s="27"/>
      <c r="BMO9" s="27"/>
      <c r="BMP9" s="27"/>
      <c r="BMQ9" s="27"/>
      <c r="BMR9" s="27"/>
      <c r="BMS9" s="27"/>
      <c r="BMT9" s="27"/>
      <c r="BMU9" s="27"/>
      <c r="BMV9" s="27"/>
      <c r="BMW9" s="27"/>
      <c r="BMX9" s="27"/>
      <c r="BMY9" s="27"/>
      <c r="BMZ9" s="27"/>
      <c r="BNA9" s="27"/>
      <c r="BNB9" s="27"/>
      <c r="BNC9" s="27"/>
      <c r="BND9" s="27"/>
      <c r="BNE9" s="27"/>
      <c r="BNF9" s="27"/>
      <c r="BNG9" s="27"/>
      <c r="BNH9" s="27"/>
      <c r="BNI9" s="27"/>
      <c r="BNJ9" s="27"/>
      <c r="BNK9" s="27"/>
      <c r="BNL9" s="27"/>
      <c r="BNM9" s="27"/>
      <c r="BNN9" s="27"/>
      <c r="BNO9" s="27"/>
      <c r="BNP9" s="27"/>
      <c r="BNQ9" s="27"/>
      <c r="BNR9" s="27"/>
      <c r="BNS9" s="27"/>
      <c r="BNT9" s="27"/>
      <c r="BNU9" s="27"/>
      <c r="BNV9" s="27"/>
      <c r="BNW9" s="27"/>
      <c r="BNX9" s="27"/>
      <c r="BNY9" s="27"/>
      <c r="BNZ9" s="27"/>
      <c r="BOA9" s="27"/>
      <c r="BOB9" s="27"/>
      <c r="BOC9" s="27"/>
      <c r="BOD9" s="27"/>
      <c r="BOE9" s="27"/>
      <c r="BOF9" s="27"/>
      <c r="BOG9" s="27"/>
      <c r="BOH9" s="27"/>
      <c r="BOI9" s="27"/>
      <c r="BOJ9" s="27"/>
      <c r="BOK9" s="27"/>
      <c r="BOL9" s="27"/>
      <c r="BOM9" s="27"/>
      <c r="BON9" s="27"/>
      <c r="BOO9" s="27"/>
      <c r="BOP9" s="27"/>
      <c r="BOQ9" s="27"/>
      <c r="BOR9" s="27"/>
      <c r="BOS9" s="27"/>
      <c r="BOT9" s="27"/>
      <c r="BOU9" s="27"/>
      <c r="BOV9" s="27"/>
      <c r="BOW9" s="27"/>
      <c r="BOX9" s="27"/>
      <c r="BOY9" s="27"/>
      <c r="BOZ9" s="27"/>
      <c r="BPA9" s="27"/>
      <c r="BPB9" s="27"/>
      <c r="BPC9" s="27"/>
      <c r="BPD9" s="27"/>
      <c r="BPE9" s="27"/>
      <c r="BPF9" s="27"/>
      <c r="BPG9" s="27"/>
      <c r="BPH9" s="27"/>
      <c r="BPI9" s="27"/>
      <c r="BPJ9" s="27"/>
      <c r="BPK9" s="27"/>
      <c r="BPL9" s="27"/>
      <c r="BPM9" s="27"/>
      <c r="BPN9" s="27"/>
      <c r="BPO9" s="27"/>
      <c r="BPP9" s="27"/>
      <c r="BPQ9" s="27"/>
      <c r="BPR9" s="27"/>
      <c r="BPS9" s="27"/>
      <c r="BPT9" s="27"/>
      <c r="BPU9" s="27"/>
      <c r="BPV9" s="27"/>
      <c r="BPW9" s="27"/>
      <c r="BPX9" s="27"/>
      <c r="BPY9" s="27"/>
      <c r="BPZ9" s="27"/>
      <c r="BQA9" s="27"/>
      <c r="BQB9" s="27"/>
      <c r="BQC9" s="27"/>
      <c r="BQD9" s="27"/>
      <c r="BQE9" s="27"/>
      <c r="BQF9" s="27"/>
      <c r="BQG9" s="27"/>
      <c r="BQH9" s="27"/>
      <c r="BQI9" s="27"/>
      <c r="BQJ9" s="27"/>
      <c r="BQK9" s="27"/>
      <c r="BQL9" s="27"/>
      <c r="BQM9" s="27"/>
      <c r="BQN9" s="27"/>
      <c r="BQO9" s="27"/>
      <c r="BQP9" s="27"/>
      <c r="BQQ9" s="27"/>
      <c r="BQR9" s="27"/>
      <c r="BQS9" s="27"/>
      <c r="BQT9" s="27"/>
      <c r="BQU9" s="27"/>
      <c r="BQV9" s="27"/>
      <c r="BQW9" s="27"/>
      <c r="BQX9" s="27"/>
      <c r="BQY9" s="27"/>
      <c r="BQZ9" s="27"/>
      <c r="BRA9" s="27"/>
      <c r="BRB9" s="27"/>
      <c r="BRC9" s="27"/>
      <c r="BRD9" s="27"/>
      <c r="BRE9" s="27"/>
      <c r="BRF9" s="27"/>
      <c r="BRG9" s="27"/>
      <c r="BRH9" s="27"/>
      <c r="BRI9" s="27"/>
      <c r="BRJ9" s="27"/>
      <c r="BRK9" s="27"/>
      <c r="BRL9" s="27"/>
      <c r="BRM9" s="27"/>
      <c r="BRN9" s="27"/>
      <c r="BRO9" s="27"/>
      <c r="BRP9" s="27"/>
      <c r="BRQ9" s="27"/>
      <c r="BRR9" s="27"/>
      <c r="BRS9" s="27"/>
      <c r="BRT9" s="27"/>
      <c r="BRU9" s="27"/>
      <c r="BRV9" s="27"/>
      <c r="BRW9" s="27"/>
      <c r="BRX9" s="27"/>
      <c r="BRY9" s="27"/>
      <c r="BRZ9" s="27"/>
      <c r="BSA9" s="27"/>
      <c r="BSB9" s="27"/>
      <c r="BSC9" s="27"/>
      <c r="BSD9" s="27"/>
      <c r="BSE9" s="27"/>
      <c r="BSF9" s="27"/>
      <c r="BSG9" s="27"/>
      <c r="BSH9" s="27"/>
      <c r="BSI9" s="27"/>
      <c r="BSJ9" s="27"/>
      <c r="BSK9" s="27"/>
      <c r="BSL9" s="27"/>
      <c r="BSM9" s="27"/>
      <c r="BSN9" s="27"/>
      <c r="BSO9" s="27"/>
      <c r="BSP9" s="27"/>
      <c r="BSQ9" s="27"/>
      <c r="BSR9" s="27"/>
      <c r="BSS9" s="27"/>
      <c r="BST9" s="27"/>
      <c r="BSU9" s="27"/>
      <c r="BSV9" s="27"/>
      <c r="BSW9" s="27"/>
      <c r="BSX9" s="27"/>
      <c r="BSY9" s="27"/>
      <c r="BSZ9" s="27"/>
      <c r="BTA9" s="27"/>
      <c r="BTB9" s="27"/>
      <c r="BTC9" s="27"/>
      <c r="BTD9" s="27"/>
      <c r="BTE9" s="27"/>
      <c r="BTF9" s="27"/>
      <c r="BTG9" s="27"/>
      <c r="BTH9" s="27"/>
      <c r="BTI9" s="27"/>
      <c r="BTJ9" s="27"/>
      <c r="BTK9" s="27"/>
      <c r="BTL9" s="27"/>
      <c r="BTM9" s="27"/>
      <c r="BTN9" s="27"/>
      <c r="BTO9" s="27"/>
      <c r="BTP9" s="27"/>
      <c r="BTQ9" s="27"/>
      <c r="BTR9" s="27"/>
      <c r="BTS9" s="27"/>
      <c r="BTT9" s="27"/>
      <c r="BTU9" s="27"/>
      <c r="BTV9" s="27"/>
      <c r="BTW9" s="27"/>
      <c r="BTX9" s="27"/>
      <c r="BTY9" s="27"/>
      <c r="BTZ9" s="27"/>
      <c r="BUA9" s="27"/>
      <c r="BUB9" s="27"/>
      <c r="BUC9" s="27"/>
      <c r="BUD9" s="27"/>
      <c r="BUE9" s="27"/>
      <c r="BUF9" s="27"/>
      <c r="BUG9" s="27"/>
      <c r="BUH9" s="27"/>
      <c r="BUI9" s="27"/>
      <c r="BUJ9" s="27"/>
      <c r="BUK9" s="27"/>
      <c r="BUL9" s="27"/>
      <c r="BUM9" s="27"/>
      <c r="BUN9" s="27"/>
      <c r="BUO9" s="27"/>
      <c r="BUP9" s="27"/>
      <c r="BUQ9" s="27"/>
      <c r="BUR9" s="27"/>
      <c r="BUS9" s="27"/>
      <c r="BUT9" s="27"/>
      <c r="BUU9" s="27"/>
      <c r="BUV9" s="27"/>
      <c r="BUW9" s="27"/>
      <c r="BUX9" s="27"/>
      <c r="BUY9" s="27"/>
      <c r="BUZ9" s="27"/>
      <c r="BVA9" s="27"/>
      <c r="BVB9" s="27"/>
      <c r="BVC9" s="27"/>
      <c r="BVD9" s="27"/>
      <c r="BVE9" s="27"/>
      <c r="BVF9" s="27"/>
      <c r="BVG9" s="27"/>
      <c r="BVH9" s="27"/>
      <c r="BVI9" s="27"/>
      <c r="BVJ9" s="27"/>
      <c r="BVK9" s="27"/>
      <c r="BVL9" s="27"/>
      <c r="BVM9" s="27"/>
      <c r="BVN9" s="27"/>
      <c r="BVO9" s="27"/>
      <c r="BVP9" s="27"/>
      <c r="BVQ9" s="27"/>
      <c r="BVR9" s="27"/>
      <c r="BVS9" s="27"/>
      <c r="BVT9" s="27"/>
      <c r="BVU9" s="27"/>
      <c r="BVV9" s="27"/>
      <c r="BVW9" s="27"/>
      <c r="BVX9" s="27"/>
      <c r="BVY9" s="27"/>
      <c r="BVZ9" s="27"/>
      <c r="BWA9" s="27"/>
      <c r="BWB9" s="27"/>
      <c r="BWC9" s="27"/>
      <c r="BWD9" s="27"/>
      <c r="BWE9" s="27"/>
      <c r="BWF9" s="27"/>
      <c r="BWG9" s="27"/>
      <c r="BWH9" s="27"/>
      <c r="BWI9" s="27"/>
      <c r="BWJ9" s="27"/>
      <c r="BWK9" s="27"/>
      <c r="BWL9" s="27"/>
      <c r="BWM9" s="27"/>
      <c r="BWN9" s="27"/>
      <c r="BWO9" s="27"/>
      <c r="BWP9" s="27"/>
      <c r="BWQ9" s="27"/>
      <c r="BWR9" s="27"/>
      <c r="BWS9" s="27"/>
      <c r="BWT9" s="27"/>
      <c r="BWU9" s="27"/>
      <c r="BWV9" s="27"/>
      <c r="BWW9" s="27"/>
      <c r="BWX9" s="27"/>
      <c r="BWY9" s="27"/>
      <c r="BWZ9" s="27"/>
      <c r="BXA9" s="27"/>
      <c r="BXB9" s="27"/>
      <c r="BXC9" s="27"/>
      <c r="BXD9" s="27"/>
      <c r="BXE9" s="27"/>
      <c r="BXF9" s="27"/>
      <c r="BXG9" s="27"/>
      <c r="BXH9" s="27"/>
      <c r="BXI9" s="27"/>
      <c r="BXJ9" s="27"/>
      <c r="BXK9" s="27"/>
      <c r="BXL9" s="27"/>
      <c r="BXM9" s="27"/>
      <c r="BXN9" s="27"/>
      <c r="BXO9" s="27"/>
      <c r="BXP9" s="27"/>
      <c r="BXQ9" s="27"/>
      <c r="BXR9" s="27"/>
      <c r="BXS9" s="27"/>
      <c r="BXT9" s="27"/>
      <c r="BXU9" s="27"/>
      <c r="BXV9" s="27"/>
      <c r="BXW9" s="27"/>
      <c r="BXX9" s="27"/>
      <c r="BXY9" s="27"/>
      <c r="BXZ9" s="27"/>
      <c r="BYA9" s="27"/>
      <c r="BYB9" s="27"/>
      <c r="BYC9" s="27"/>
      <c r="BYD9" s="27"/>
      <c r="BYE9" s="27"/>
      <c r="BYF9" s="27"/>
      <c r="BYG9" s="27"/>
      <c r="BYH9" s="27"/>
      <c r="BYI9" s="27"/>
      <c r="BYJ9" s="27"/>
      <c r="BYK9" s="27"/>
      <c r="BYL9" s="27"/>
      <c r="BYM9" s="27"/>
      <c r="BYN9" s="27"/>
      <c r="BYO9" s="27"/>
      <c r="BYP9" s="27"/>
      <c r="BYQ9" s="27"/>
      <c r="BYR9" s="27"/>
      <c r="BYS9" s="27"/>
      <c r="BYT9" s="27"/>
      <c r="BYU9" s="27"/>
      <c r="BYV9" s="27"/>
      <c r="BYW9" s="27"/>
      <c r="BYX9" s="27"/>
      <c r="BYY9" s="27"/>
      <c r="BYZ9" s="27"/>
      <c r="BZA9" s="27"/>
      <c r="BZB9" s="27"/>
      <c r="BZC9" s="27"/>
      <c r="BZD9" s="27"/>
      <c r="BZE9" s="27"/>
      <c r="BZF9" s="27"/>
      <c r="BZG9" s="27"/>
      <c r="BZH9" s="27"/>
      <c r="BZI9" s="27"/>
      <c r="BZJ9" s="27"/>
      <c r="BZK9" s="27"/>
      <c r="BZL9" s="27"/>
      <c r="BZM9" s="27"/>
      <c r="BZN9" s="27"/>
      <c r="BZO9" s="27"/>
      <c r="BZP9" s="27"/>
      <c r="BZQ9" s="27"/>
      <c r="BZR9" s="27"/>
      <c r="BZS9" s="27"/>
      <c r="BZT9" s="27"/>
      <c r="BZU9" s="27"/>
      <c r="BZV9" s="27"/>
      <c r="BZW9" s="27"/>
      <c r="BZX9" s="27"/>
      <c r="BZY9" s="27"/>
      <c r="BZZ9" s="27"/>
      <c r="CAA9" s="27"/>
      <c r="CAB9" s="27"/>
      <c r="CAC9" s="27"/>
      <c r="CAD9" s="27"/>
      <c r="CAE9" s="27"/>
      <c r="CAF9" s="27"/>
      <c r="CAG9" s="27"/>
      <c r="CAH9" s="27"/>
      <c r="CAI9" s="27"/>
      <c r="CAJ9" s="27"/>
      <c r="CAK9" s="27"/>
      <c r="CAL9" s="27"/>
      <c r="CAM9" s="27"/>
      <c r="CAN9" s="27"/>
      <c r="CAO9" s="27"/>
      <c r="CAP9" s="27"/>
      <c r="CAQ9" s="27"/>
      <c r="CAR9" s="27"/>
      <c r="CAS9" s="27"/>
      <c r="CAT9" s="27"/>
      <c r="CAU9" s="27"/>
      <c r="CAV9" s="27"/>
      <c r="CAW9" s="27"/>
      <c r="CAX9" s="27"/>
      <c r="CAY9" s="27"/>
      <c r="CAZ9" s="27"/>
      <c r="CBA9" s="27"/>
      <c r="CBB9" s="27"/>
      <c r="CBC9" s="27"/>
      <c r="CBD9" s="27"/>
      <c r="CBE9" s="27"/>
      <c r="CBF9" s="27"/>
      <c r="CBG9" s="27"/>
      <c r="CBH9" s="27"/>
      <c r="CBI9" s="27"/>
      <c r="CBJ9" s="27"/>
      <c r="CBK9" s="27"/>
      <c r="CBL9" s="27"/>
      <c r="CBM9" s="27"/>
      <c r="CBN9" s="27"/>
      <c r="CBO9" s="27"/>
      <c r="CBP9" s="27"/>
      <c r="CBQ9" s="27"/>
      <c r="CBR9" s="27"/>
      <c r="CBS9" s="27"/>
      <c r="CBT9" s="27"/>
      <c r="CBU9" s="27"/>
      <c r="CBV9" s="27"/>
      <c r="CBW9" s="27"/>
      <c r="CBX9" s="27"/>
      <c r="CBY9" s="27"/>
      <c r="CBZ9" s="27"/>
      <c r="CCA9" s="27"/>
      <c r="CCB9" s="27"/>
      <c r="CCC9" s="27"/>
      <c r="CCD9" s="27"/>
      <c r="CCE9" s="27"/>
      <c r="CCF9" s="27"/>
      <c r="CCG9" s="27"/>
      <c r="CCH9" s="27"/>
      <c r="CCI9" s="27"/>
      <c r="CCJ9" s="27"/>
      <c r="CCK9" s="27"/>
      <c r="CCL9" s="27"/>
      <c r="CCM9" s="27"/>
      <c r="CCN9" s="27"/>
      <c r="CCO9" s="27"/>
      <c r="CCP9" s="27"/>
      <c r="CCQ9" s="27"/>
      <c r="CCR9" s="27"/>
      <c r="CCS9" s="27"/>
      <c r="CCT9" s="27"/>
      <c r="CCU9" s="27"/>
      <c r="CCV9" s="27"/>
      <c r="CCW9" s="27"/>
      <c r="CCX9" s="27"/>
      <c r="CCY9" s="27"/>
      <c r="CCZ9" s="27"/>
      <c r="CDA9" s="27"/>
      <c r="CDB9" s="27"/>
      <c r="CDC9" s="27"/>
      <c r="CDD9" s="27"/>
      <c r="CDE9" s="27"/>
      <c r="CDF9" s="27"/>
      <c r="CDG9" s="27"/>
      <c r="CDH9" s="27"/>
      <c r="CDI9" s="27"/>
      <c r="CDJ9" s="27"/>
      <c r="CDK9" s="27"/>
      <c r="CDL9" s="27"/>
      <c r="CDM9" s="27"/>
      <c r="CDN9" s="27"/>
      <c r="CDO9" s="27"/>
      <c r="CDP9" s="27"/>
      <c r="CDQ9" s="27"/>
      <c r="CDR9" s="27"/>
      <c r="CDS9" s="27"/>
      <c r="CDT9" s="27"/>
      <c r="CDU9" s="27"/>
      <c r="CDV9" s="27"/>
      <c r="CDW9" s="27"/>
      <c r="CDX9" s="27"/>
      <c r="CDY9" s="27"/>
      <c r="CDZ9" s="27"/>
      <c r="CEA9" s="27"/>
      <c r="CEB9" s="27"/>
      <c r="CEC9" s="27"/>
      <c r="CED9" s="27"/>
      <c r="CEE9" s="27"/>
      <c r="CEF9" s="27"/>
      <c r="CEG9" s="27"/>
      <c r="CEH9" s="27"/>
      <c r="CEI9" s="27"/>
      <c r="CEJ9" s="27"/>
      <c r="CEK9" s="27"/>
      <c r="CEL9" s="27"/>
      <c r="CEM9" s="27"/>
      <c r="CEN9" s="27"/>
      <c r="CEO9" s="27"/>
      <c r="CEP9" s="27"/>
      <c r="CEQ9" s="27"/>
      <c r="CER9" s="27"/>
      <c r="CES9" s="27"/>
      <c r="CET9" s="27"/>
      <c r="CEU9" s="27"/>
      <c r="CEV9" s="27"/>
      <c r="CEW9" s="27"/>
      <c r="CEX9" s="27"/>
      <c r="CEY9" s="27"/>
      <c r="CEZ9" s="27"/>
      <c r="CFA9" s="27"/>
      <c r="CFB9" s="27"/>
      <c r="CFC9" s="27"/>
      <c r="CFD9" s="27"/>
      <c r="CFE9" s="27"/>
      <c r="CFF9" s="27"/>
      <c r="CFG9" s="27"/>
      <c r="CFH9" s="27"/>
      <c r="CFI9" s="27"/>
      <c r="CFJ9" s="27"/>
      <c r="CFK9" s="27"/>
      <c r="CFL9" s="27"/>
      <c r="CFM9" s="27"/>
      <c r="CFN9" s="27"/>
      <c r="CFO9" s="27"/>
      <c r="CFP9" s="27"/>
      <c r="CFQ9" s="27"/>
      <c r="CFR9" s="27"/>
      <c r="CFS9" s="27"/>
      <c r="CFT9" s="27"/>
      <c r="CFU9" s="27"/>
      <c r="CFV9" s="27"/>
      <c r="CFW9" s="27"/>
      <c r="CFX9" s="27"/>
      <c r="CFY9" s="27"/>
      <c r="CFZ9" s="27"/>
      <c r="CGA9" s="27"/>
      <c r="CGB9" s="27"/>
      <c r="CGC9" s="27"/>
      <c r="CGD9" s="27"/>
      <c r="CGE9" s="27"/>
      <c r="CGF9" s="27"/>
      <c r="CGG9" s="27"/>
      <c r="CGH9" s="27"/>
      <c r="CGI9" s="27"/>
      <c r="CGJ9" s="27"/>
      <c r="CGK9" s="27"/>
      <c r="CGL9" s="27"/>
      <c r="CGM9" s="27"/>
      <c r="CGN9" s="27"/>
      <c r="CGO9" s="27"/>
      <c r="CGP9" s="27"/>
      <c r="CGQ9" s="27"/>
      <c r="CGR9" s="27"/>
      <c r="CGS9" s="27"/>
      <c r="CGT9" s="27"/>
      <c r="CGU9" s="27"/>
      <c r="CGV9" s="27"/>
      <c r="CGW9" s="27"/>
      <c r="CGX9" s="27"/>
      <c r="CGY9" s="27"/>
      <c r="CGZ9" s="27"/>
      <c r="CHA9" s="27"/>
      <c r="CHB9" s="27"/>
      <c r="CHC9" s="27"/>
      <c r="CHD9" s="27"/>
      <c r="CHE9" s="27"/>
      <c r="CHF9" s="27"/>
      <c r="CHG9" s="27"/>
      <c r="CHH9" s="27"/>
      <c r="CHI9" s="27"/>
      <c r="CHJ9" s="27"/>
      <c r="CHK9" s="27"/>
      <c r="CHL9" s="27"/>
      <c r="CHM9" s="27"/>
      <c r="CHN9" s="27"/>
      <c r="CHO9" s="27"/>
      <c r="CHP9" s="27"/>
      <c r="CHQ9" s="27"/>
      <c r="CHR9" s="27"/>
      <c r="CHS9" s="27"/>
      <c r="CHT9" s="27"/>
      <c r="CHU9" s="27"/>
      <c r="CHV9" s="27"/>
      <c r="CHW9" s="27"/>
      <c r="CHX9" s="27"/>
      <c r="CHY9" s="27"/>
      <c r="CHZ9" s="27"/>
      <c r="CIA9" s="27"/>
      <c r="CIB9" s="27"/>
      <c r="CIC9" s="27"/>
      <c r="CID9" s="27"/>
      <c r="CIE9" s="27"/>
      <c r="CIF9" s="27"/>
      <c r="CIG9" s="27"/>
      <c r="CIH9" s="27"/>
      <c r="CII9" s="27"/>
      <c r="CIJ9" s="27"/>
      <c r="CIK9" s="27"/>
      <c r="CIL9" s="27"/>
      <c r="CIM9" s="27"/>
      <c r="CIN9" s="27"/>
      <c r="CIO9" s="27"/>
      <c r="CIP9" s="27"/>
      <c r="CIQ9" s="27"/>
      <c r="CIR9" s="27"/>
      <c r="CIS9" s="27"/>
      <c r="CIT9" s="27"/>
      <c r="CIU9" s="27"/>
      <c r="CIV9" s="27"/>
      <c r="CIW9" s="27"/>
      <c r="CIX9" s="27"/>
      <c r="CIY9" s="27"/>
      <c r="CIZ9" s="27"/>
      <c r="CJA9" s="27"/>
      <c r="CJB9" s="27"/>
      <c r="CJC9" s="27"/>
      <c r="CJD9" s="27"/>
      <c r="CJE9" s="27"/>
      <c r="CJF9" s="27"/>
      <c r="CJG9" s="27"/>
      <c r="CJH9" s="27"/>
      <c r="CJI9" s="27"/>
      <c r="CJJ9" s="27"/>
      <c r="CJK9" s="27"/>
      <c r="CJL9" s="27"/>
      <c r="CJM9" s="27"/>
      <c r="CJN9" s="27"/>
      <c r="CJO9" s="27"/>
      <c r="CJP9" s="27"/>
      <c r="CJQ9" s="27"/>
      <c r="CJR9" s="27"/>
      <c r="CJS9" s="27"/>
      <c r="CJT9" s="27"/>
      <c r="CJU9" s="27"/>
      <c r="CJV9" s="27"/>
      <c r="CJW9" s="27"/>
      <c r="CJX9" s="27"/>
      <c r="CJY9" s="27"/>
      <c r="CJZ9" s="27"/>
      <c r="CKA9" s="27"/>
      <c r="CKB9" s="27"/>
      <c r="CKC9" s="27"/>
      <c r="CKD9" s="27"/>
      <c r="CKE9" s="27"/>
      <c r="CKF9" s="27"/>
      <c r="CKG9" s="27"/>
      <c r="CKH9" s="27"/>
      <c r="CKI9" s="27"/>
      <c r="CKJ9" s="27"/>
      <c r="CKK9" s="27"/>
      <c r="CKL9" s="27"/>
      <c r="CKM9" s="27"/>
      <c r="CKN9" s="27"/>
      <c r="CKO9" s="27"/>
      <c r="CKP9" s="27"/>
      <c r="CKQ9" s="27"/>
      <c r="CKR9" s="27"/>
      <c r="CKS9" s="27"/>
      <c r="CKT9" s="27"/>
      <c r="CKU9" s="27"/>
      <c r="CKV9" s="27"/>
      <c r="CKW9" s="27"/>
      <c r="CKX9" s="27"/>
      <c r="CKY9" s="27"/>
      <c r="CKZ9" s="27"/>
      <c r="CLA9" s="27"/>
      <c r="CLB9" s="27"/>
      <c r="CLC9" s="27"/>
      <c r="CLD9" s="27"/>
      <c r="CLE9" s="27"/>
      <c r="CLF9" s="27"/>
      <c r="CLG9" s="27"/>
      <c r="CLH9" s="27"/>
      <c r="CLI9" s="27"/>
      <c r="CLJ9" s="27"/>
      <c r="CLK9" s="27"/>
      <c r="CLL9" s="27"/>
      <c r="CLM9" s="27"/>
      <c r="CLN9" s="27"/>
      <c r="CLO9" s="27"/>
      <c r="CLP9" s="27"/>
      <c r="CLQ9" s="27"/>
      <c r="CLR9" s="27"/>
      <c r="CLS9" s="27"/>
      <c r="CLT9" s="27"/>
      <c r="CLU9" s="27"/>
      <c r="CLV9" s="27"/>
      <c r="CLW9" s="27"/>
      <c r="CLX9" s="27"/>
      <c r="CLY9" s="27"/>
      <c r="CLZ9" s="27"/>
      <c r="CMA9" s="27"/>
      <c r="CMB9" s="27"/>
      <c r="CMC9" s="27"/>
      <c r="CMD9" s="27"/>
      <c r="CME9" s="27"/>
      <c r="CMF9" s="27"/>
      <c r="CMG9" s="27"/>
      <c r="CMH9" s="27"/>
      <c r="CMI9" s="27"/>
      <c r="CMJ9" s="27"/>
      <c r="CMK9" s="27"/>
      <c r="CML9" s="27"/>
      <c r="CMM9" s="27"/>
      <c r="CMN9" s="27"/>
      <c r="CMO9" s="27"/>
      <c r="CMP9" s="27"/>
      <c r="CMQ9" s="27"/>
      <c r="CMR9" s="27"/>
      <c r="CMS9" s="27"/>
      <c r="CMT9" s="27"/>
      <c r="CMU9" s="27"/>
      <c r="CMV9" s="27"/>
      <c r="CMW9" s="27"/>
      <c r="CMX9" s="27"/>
      <c r="CMY9" s="27"/>
      <c r="CMZ9" s="27"/>
      <c r="CNA9" s="27"/>
      <c r="CNB9" s="27"/>
      <c r="CNC9" s="27"/>
      <c r="CND9" s="27"/>
      <c r="CNE9" s="27"/>
      <c r="CNF9" s="27"/>
      <c r="CNG9" s="27"/>
      <c r="CNH9" s="27"/>
      <c r="CNI9" s="27"/>
      <c r="CNJ9" s="27"/>
      <c r="CNK9" s="27"/>
      <c r="CNL9" s="27"/>
      <c r="CNM9" s="27"/>
      <c r="CNN9" s="27"/>
      <c r="CNO9" s="27"/>
      <c r="CNP9" s="27"/>
      <c r="CNQ9" s="27"/>
      <c r="CNR9" s="27"/>
      <c r="CNS9" s="27"/>
      <c r="CNT9" s="27"/>
      <c r="CNU9" s="27"/>
      <c r="CNV9" s="27"/>
      <c r="CNW9" s="27"/>
      <c r="CNX9" s="27"/>
      <c r="CNY9" s="27"/>
      <c r="CNZ9" s="27"/>
      <c r="COA9" s="27"/>
      <c r="COB9" s="27"/>
      <c r="COC9" s="27"/>
      <c r="COD9" s="27"/>
      <c r="COE9" s="27"/>
      <c r="COF9" s="27"/>
      <c r="COG9" s="27"/>
      <c r="COH9" s="27"/>
      <c r="COI9" s="27"/>
      <c r="COJ9" s="27"/>
      <c r="COK9" s="27"/>
      <c r="COL9" s="27"/>
      <c r="COM9" s="27"/>
      <c r="CON9" s="27"/>
      <c r="COO9" s="27"/>
      <c r="COP9" s="27"/>
      <c r="COQ9" s="27"/>
      <c r="COR9" s="27"/>
      <c r="COS9" s="27"/>
      <c r="COT9" s="27"/>
      <c r="COU9" s="27"/>
      <c r="COV9" s="27"/>
      <c r="COW9" s="27"/>
      <c r="COX9" s="27"/>
      <c r="COY9" s="27"/>
      <c r="COZ9" s="27"/>
      <c r="CPA9" s="27"/>
      <c r="CPB9" s="27"/>
      <c r="CPC9" s="27"/>
      <c r="CPD9" s="27"/>
      <c r="CPE9" s="27"/>
      <c r="CPF9" s="27"/>
      <c r="CPG9" s="27"/>
      <c r="CPH9" s="27"/>
      <c r="CPI9" s="27"/>
      <c r="CPJ9" s="27"/>
      <c r="CPK9" s="27"/>
      <c r="CPL9" s="27"/>
      <c r="CPM9" s="27"/>
      <c r="CPN9" s="27"/>
      <c r="CPO9" s="27"/>
      <c r="CPP9" s="27"/>
      <c r="CPQ9" s="27"/>
      <c r="CPR9" s="27"/>
      <c r="CPS9" s="27"/>
      <c r="CPT9" s="27"/>
      <c r="CPU9" s="27"/>
      <c r="CPV9" s="27"/>
      <c r="CPW9" s="27"/>
      <c r="CPX9" s="27"/>
      <c r="CPY9" s="27"/>
      <c r="CPZ9" s="27"/>
      <c r="CQA9" s="27"/>
      <c r="CQB9" s="27"/>
      <c r="CQC9" s="27"/>
      <c r="CQD9" s="27"/>
      <c r="CQE9" s="27"/>
      <c r="CQF9" s="27"/>
      <c r="CQG9" s="27"/>
      <c r="CQH9" s="27"/>
      <c r="CQI9" s="27"/>
      <c r="CQJ9" s="27"/>
      <c r="CQK9" s="27"/>
      <c r="CQL9" s="27"/>
      <c r="CQM9" s="27"/>
      <c r="CQN9" s="27"/>
      <c r="CQO9" s="27"/>
      <c r="CQP9" s="27"/>
      <c r="CQQ9" s="27"/>
      <c r="CQR9" s="27"/>
      <c r="CQS9" s="27"/>
      <c r="CQT9" s="27"/>
      <c r="CQU9" s="27"/>
      <c r="CQV9" s="27"/>
      <c r="CQW9" s="27"/>
      <c r="CQX9" s="27"/>
      <c r="CQY9" s="27"/>
      <c r="CQZ9" s="27"/>
      <c r="CRA9" s="27"/>
      <c r="CRB9" s="27"/>
      <c r="CRC9" s="27"/>
      <c r="CRD9" s="27"/>
      <c r="CRE9" s="27"/>
      <c r="CRF9" s="27"/>
      <c r="CRG9" s="27"/>
      <c r="CRH9" s="27"/>
      <c r="CRI9" s="27"/>
      <c r="CRJ9" s="27"/>
      <c r="CRK9" s="27"/>
      <c r="CRL9" s="27"/>
      <c r="CRM9" s="27"/>
      <c r="CRN9" s="27"/>
      <c r="CRO9" s="27"/>
      <c r="CRP9" s="27"/>
      <c r="CRQ9" s="27"/>
      <c r="CRR9" s="27"/>
      <c r="CRS9" s="27"/>
      <c r="CRT9" s="27"/>
      <c r="CRU9" s="27"/>
      <c r="CRV9" s="27"/>
      <c r="CRW9" s="27"/>
      <c r="CRX9" s="27"/>
      <c r="CRY9" s="27"/>
      <c r="CRZ9" s="27"/>
      <c r="CSA9" s="27"/>
      <c r="CSB9" s="27"/>
      <c r="CSC9" s="27"/>
      <c r="CSD9" s="27"/>
      <c r="CSE9" s="27"/>
      <c r="CSF9" s="27"/>
      <c r="CSG9" s="27"/>
      <c r="CSH9" s="27"/>
      <c r="CSI9" s="27"/>
      <c r="CSJ9" s="27"/>
      <c r="CSK9" s="27"/>
      <c r="CSL9" s="27"/>
      <c r="CSM9" s="27"/>
      <c r="CSN9" s="27"/>
      <c r="CSO9" s="27"/>
      <c r="CSP9" s="27"/>
      <c r="CSQ9" s="27"/>
      <c r="CSR9" s="27"/>
      <c r="CSS9" s="27"/>
      <c r="CST9" s="27"/>
      <c r="CSU9" s="27"/>
      <c r="CSV9" s="27"/>
      <c r="CSW9" s="27"/>
      <c r="CSX9" s="27"/>
      <c r="CSY9" s="27"/>
      <c r="CSZ9" s="27"/>
      <c r="CTA9" s="27"/>
      <c r="CTB9" s="27"/>
      <c r="CTC9" s="27"/>
      <c r="CTD9" s="27"/>
      <c r="CTE9" s="27"/>
      <c r="CTF9" s="27"/>
      <c r="CTG9" s="27"/>
      <c r="CTH9" s="27"/>
      <c r="CTI9" s="27"/>
      <c r="CTJ9" s="27"/>
      <c r="CTK9" s="27"/>
      <c r="CTL9" s="27"/>
      <c r="CTM9" s="27"/>
      <c r="CTN9" s="27"/>
      <c r="CTO9" s="27"/>
      <c r="CTP9" s="27"/>
      <c r="CTQ9" s="27"/>
      <c r="CTR9" s="27"/>
      <c r="CTS9" s="27"/>
      <c r="CTT9" s="27"/>
      <c r="CTU9" s="27"/>
      <c r="CTV9" s="27"/>
      <c r="CTW9" s="27"/>
      <c r="CTX9" s="27"/>
      <c r="CTY9" s="27"/>
      <c r="CTZ9" s="27"/>
      <c r="CUA9" s="27"/>
      <c r="CUB9" s="27"/>
      <c r="CUC9" s="27"/>
      <c r="CUD9" s="27"/>
      <c r="CUE9" s="27"/>
      <c r="CUF9" s="27"/>
      <c r="CUG9" s="27"/>
      <c r="CUH9" s="27"/>
      <c r="CUI9" s="27"/>
      <c r="CUJ9" s="27"/>
      <c r="CUK9" s="27"/>
      <c r="CUL9" s="27"/>
      <c r="CUM9" s="27"/>
      <c r="CUN9" s="27"/>
      <c r="CUO9" s="27"/>
      <c r="CUP9" s="27"/>
      <c r="CUQ9" s="27"/>
      <c r="CUR9" s="27"/>
      <c r="CUS9" s="27"/>
      <c r="CUT9" s="27"/>
      <c r="CUU9" s="27"/>
      <c r="CUV9" s="27"/>
      <c r="CUW9" s="27"/>
      <c r="CUX9" s="27"/>
      <c r="CUY9" s="27"/>
      <c r="CUZ9" s="27"/>
      <c r="CVA9" s="27"/>
      <c r="CVB9" s="27"/>
      <c r="CVC9" s="27"/>
      <c r="CVD9" s="27"/>
      <c r="CVE9" s="27"/>
      <c r="CVF9" s="27"/>
      <c r="CVG9" s="27"/>
      <c r="CVH9" s="27"/>
      <c r="CVI9" s="27"/>
      <c r="CVJ9" s="27"/>
      <c r="CVK9" s="27"/>
      <c r="CVL9" s="27"/>
      <c r="CVM9" s="27"/>
      <c r="CVN9" s="27"/>
      <c r="CVO9" s="27"/>
      <c r="CVP9" s="27"/>
      <c r="CVQ9" s="27"/>
      <c r="CVR9" s="27"/>
      <c r="CVS9" s="27"/>
      <c r="CVT9" s="27"/>
      <c r="CVU9" s="27"/>
      <c r="CVV9" s="27"/>
      <c r="CVW9" s="27"/>
      <c r="CVX9" s="27"/>
      <c r="CVY9" s="27"/>
      <c r="CVZ9" s="27"/>
      <c r="CWA9" s="27"/>
      <c r="CWB9" s="27"/>
      <c r="CWC9" s="27"/>
      <c r="CWD9" s="27"/>
      <c r="CWE9" s="27"/>
      <c r="CWF9" s="27"/>
      <c r="CWG9" s="27"/>
      <c r="CWH9" s="27"/>
      <c r="CWI9" s="27"/>
      <c r="CWJ9" s="27"/>
      <c r="CWK9" s="27"/>
      <c r="CWL9" s="27"/>
      <c r="CWM9" s="27"/>
      <c r="CWN9" s="27"/>
      <c r="CWO9" s="27"/>
      <c r="CWP9" s="27"/>
      <c r="CWQ9" s="27"/>
      <c r="CWR9" s="27"/>
      <c r="CWS9" s="27"/>
      <c r="CWT9" s="27"/>
      <c r="CWU9" s="27"/>
      <c r="CWV9" s="27"/>
      <c r="CWW9" s="27"/>
      <c r="CWX9" s="27"/>
      <c r="CWY9" s="27"/>
      <c r="CWZ9" s="27"/>
      <c r="CXA9" s="27"/>
      <c r="CXB9" s="27"/>
      <c r="CXC9" s="27"/>
      <c r="CXD9" s="27"/>
      <c r="CXE9" s="27"/>
      <c r="CXF9" s="27"/>
      <c r="CXG9" s="27"/>
      <c r="CXH9" s="27"/>
      <c r="CXI9" s="27"/>
      <c r="CXJ9" s="27"/>
      <c r="CXK9" s="27"/>
      <c r="CXL9" s="27"/>
      <c r="CXM9" s="27"/>
      <c r="CXN9" s="27"/>
      <c r="CXO9" s="27"/>
      <c r="CXP9" s="27"/>
      <c r="CXQ9" s="27"/>
      <c r="CXR9" s="27"/>
      <c r="CXS9" s="27"/>
      <c r="CXT9" s="27"/>
      <c r="CXU9" s="27"/>
      <c r="CXV9" s="27"/>
      <c r="CXW9" s="27"/>
      <c r="CXX9" s="27"/>
      <c r="CXY9" s="27"/>
      <c r="CXZ9" s="27"/>
      <c r="CYA9" s="27"/>
      <c r="CYB9" s="27"/>
      <c r="CYC9" s="27"/>
      <c r="CYD9" s="27"/>
      <c r="CYE9" s="27"/>
      <c r="CYF9" s="27"/>
      <c r="CYG9" s="27"/>
      <c r="CYH9" s="27"/>
      <c r="CYI9" s="27"/>
      <c r="CYJ9" s="27"/>
      <c r="CYK9" s="27"/>
      <c r="CYL9" s="27"/>
      <c r="CYM9" s="27"/>
      <c r="CYN9" s="27"/>
      <c r="CYO9" s="27"/>
      <c r="CYP9" s="27"/>
      <c r="CYQ9" s="27"/>
      <c r="CYR9" s="27"/>
      <c r="CYS9" s="27"/>
      <c r="CYT9" s="27"/>
      <c r="CYU9" s="27"/>
      <c r="CYV9" s="27"/>
      <c r="CYW9" s="27"/>
      <c r="CYX9" s="27"/>
      <c r="CYY9" s="27"/>
      <c r="CYZ9" s="27"/>
      <c r="CZA9" s="27"/>
      <c r="CZB9" s="27"/>
      <c r="CZC9" s="27"/>
      <c r="CZD9" s="27"/>
      <c r="CZE9" s="27"/>
      <c r="CZF9" s="27"/>
      <c r="CZG9" s="27"/>
      <c r="CZH9" s="27"/>
      <c r="CZI9" s="27"/>
      <c r="CZJ9" s="27"/>
      <c r="CZK9" s="27"/>
      <c r="CZL9" s="27"/>
      <c r="CZM9" s="27"/>
      <c r="CZN9" s="27"/>
      <c r="CZO9" s="27"/>
      <c r="CZP9" s="27"/>
      <c r="CZQ9" s="27"/>
      <c r="CZR9" s="27"/>
      <c r="CZS9" s="27"/>
      <c r="CZT9" s="27"/>
      <c r="CZU9" s="27"/>
      <c r="CZV9" s="27"/>
      <c r="CZW9" s="27"/>
      <c r="CZX9" s="27"/>
      <c r="CZY9" s="27"/>
      <c r="CZZ9" s="27"/>
      <c r="DAA9" s="27"/>
      <c r="DAB9" s="27"/>
      <c r="DAC9" s="27"/>
      <c r="DAD9" s="27"/>
      <c r="DAE9" s="27"/>
      <c r="DAF9" s="27"/>
      <c r="DAG9" s="27"/>
      <c r="DAH9" s="27"/>
      <c r="DAI9" s="27"/>
      <c r="DAJ9" s="27"/>
      <c r="DAK9" s="27"/>
      <c r="DAL9" s="27"/>
      <c r="DAM9" s="27"/>
      <c r="DAN9" s="27"/>
      <c r="DAO9" s="27"/>
      <c r="DAP9" s="27"/>
      <c r="DAQ9" s="27"/>
      <c r="DAR9" s="27"/>
      <c r="DAS9" s="27"/>
      <c r="DAT9" s="27"/>
      <c r="DAU9" s="27"/>
      <c r="DAV9" s="27"/>
      <c r="DAW9" s="27"/>
      <c r="DAX9" s="27"/>
      <c r="DAY9" s="27"/>
      <c r="DAZ9" s="27"/>
      <c r="DBA9" s="27"/>
      <c r="DBB9" s="27"/>
      <c r="DBC9" s="27"/>
      <c r="DBD9" s="27"/>
      <c r="DBE9" s="27"/>
      <c r="DBF9" s="27"/>
      <c r="DBG9" s="27"/>
      <c r="DBH9" s="27"/>
      <c r="DBI9" s="27"/>
      <c r="DBJ9" s="27"/>
      <c r="DBK9" s="27"/>
      <c r="DBL9" s="27"/>
      <c r="DBM9" s="27"/>
      <c r="DBN9" s="27"/>
      <c r="DBO9" s="27"/>
      <c r="DBP9" s="27"/>
      <c r="DBQ9" s="27"/>
      <c r="DBR9" s="27"/>
      <c r="DBS9" s="27"/>
      <c r="DBT9" s="27"/>
      <c r="DBU9" s="27"/>
      <c r="DBV9" s="27"/>
      <c r="DBW9" s="27"/>
      <c r="DBX9" s="27"/>
      <c r="DBY9" s="27"/>
      <c r="DBZ9" s="27"/>
      <c r="DCA9" s="27"/>
      <c r="DCB9" s="27"/>
      <c r="DCC9" s="27"/>
      <c r="DCD9" s="27"/>
      <c r="DCE9" s="27"/>
      <c r="DCF9" s="27"/>
      <c r="DCG9" s="27"/>
      <c r="DCH9" s="27"/>
      <c r="DCI9" s="27"/>
      <c r="DCJ9" s="27"/>
      <c r="DCK9" s="27"/>
      <c r="DCL9" s="27"/>
      <c r="DCM9" s="27"/>
      <c r="DCN9" s="27"/>
      <c r="DCO9" s="27"/>
      <c r="DCP9" s="27"/>
      <c r="DCQ9" s="27"/>
      <c r="DCR9" s="27"/>
      <c r="DCS9" s="27"/>
      <c r="DCT9" s="27"/>
      <c r="DCU9" s="27"/>
      <c r="DCV9" s="27"/>
      <c r="DCW9" s="27"/>
      <c r="DCX9" s="27"/>
      <c r="DCY9" s="27"/>
      <c r="DCZ9" s="27"/>
      <c r="DDA9" s="27"/>
      <c r="DDB9" s="27"/>
      <c r="DDC9" s="27"/>
      <c r="DDD9" s="27"/>
      <c r="DDE9" s="27"/>
      <c r="DDF9" s="27"/>
      <c r="DDG9" s="27"/>
      <c r="DDH9" s="27"/>
      <c r="DDI9" s="27"/>
      <c r="DDJ9" s="27"/>
      <c r="DDK9" s="27"/>
      <c r="DDL9" s="27"/>
      <c r="DDM9" s="27"/>
      <c r="DDN9" s="27"/>
      <c r="DDO9" s="27"/>
      <c r="DDP9" s="27"/>
      <c r="DDQ9" s="27"/>
      <c r="DDR9" s="27"/>
      <c r="DDS9" s="27"/>
      <c r="DDT9" s="27"/>
      <c r="DDU9" s="27"/>
      <c r="DDV9" s="27"/>
      <c r="DDW9" s="27"/>
      <c r="DDX9" s="27"/>
      <c r="DDY9" s="27"/>
      <c r="DDZ9" s="27"/>
      <c r="DEA9" s="27"/>
      <c r="DEB9" s="27"/>
      <c r="DEC9" s="27"/>
      <c r="DED9" s="27"/>
      <c r="DEE9" s="27"/>
      <c r="DEF9" s="27"/>
      <c r="DEG9" s="27"/>
      <c r="DEH9" s="27"/>
      <c r="DEI9" s="27"/>
      <c r="DEJ9" s="27"/>
      <c r="DEK9" s="27"/>
      <c r="DEL9" s="27"/>
      <c r="DEM9" s="27"/>
      <c r="DEN9" s="27"/>
      <c r="DEO9" s="27"/>
      <c r="DEP9" s="27"/>
      <c r="DEQ9" s="27"/>
      <c r="DER9" s="27"/>
      <c r="DES9" s="27"/>
      <c r="DET9" s="27"/>
      <c r="DEU9" s="27"/>
      <c r="DEV9" s="27"/>
      <c r="DEW9" s="27"/>
      <c r="DEX9" s="27"/>
      <c r="DEY9" s="27"/>
      <c r="DEZ9" s="27"/>
      <c r="DFA9" s="27"/>
      <c r="DFB9" s="27"/>
      <c r="DFC9" s="27"/>
      <c r="DFD9" s="27"/>
      <c r="DFE9" s="27"/>
      <c r="DFF9" s="27"/>
      <c r="DFG9" s="27"/>
      <c r="DFH9" s="27"/>
      <c r="DFI9" s="27"/>
      <c r="DFJ9" s="27"/>
      <c r="DFK9" s="27"/>
      <c r="DFL9" s="27"/>
      <c r="DFM9" s="27"/>
      <c r="DFN9" s="27"/>
      <c r="DFO9" s="27"/>
      <c r="DFP9" s="27"/>
      <c r="DFQ9" s="27"/>
      <c r="DFR9" s="27"/>
      <c r="DFS9" s="27"/>
      <c r="DFT9" s="27"/>
      <c r="DFU9" s="27"/>
      <c r="DFV9" s="27"/>
      <c r="DFW9" s="27"/>
      <c r="DFX9" s="27"/>
      <c r="DFY9" s="27"/>
      <c r="DFZ9" s="27"/>
      <c r="DGA9" s="27"/>
      <c r="DGB9" s="27"/>
      <c r="DGC9" s="27"/>
      <c r="DGD9" s="27"/>
      <c r="DGE9" s="27"/>
      <c r="DGF9" s="27"/>
      <c r="DGG9" s="27"/>
      <c r="DGH9" s="27"/>
      <c r="DGI9" s="27"/>
      <c r="DGJ9" s="27"/>
      <c r="DGK9" s="27"/>
      <c r="DGL9" s="27"/>
      <c r="DGM9" s="27"/>
      <c r="DGN9" s="27"/>
      <c r="DGO9" s="27"/>
      <c r="DGP9" s="27"/>
      <c r="DGQ9" s="27"/>
      <c r="DGR9" s="27"/>
      <c r="DGS9" s="27"/>
      <c r="DGT9" s="27"/>
      <c r="DGU9" s="27"/>
      <c r="DGV9" s="27"/>
      <c r="DGW9" s="27"/>
      <c r="DGX9" s="27"/>
      <c r="DGY9" s="27"/>
      <c r="DGZ9" s="27"/>
      <c r="DHA9" s="27"/>
      <c r="DHB9" s="27"/>
      <c r="DHC9" s="27"/>
      <c r="DHD9" s="27"/>
      <c r="DHE9" s="27"/>
      <c r="DHF9" s="27"/>
      <c r="DHG9" s="27"/>
      <c r="DHH9" s="27"/>
      <c r="DHI9" s="27"/>
      <c r="DHJ9" s="27"/>
      <c r="DHK9" s="27"/>
      <c r="DHL9" s="27"/>
      <c r="DHM9" s="27"/>
      <c r="DHN9" s="27"/>
      <c r="DHO9" s="27"/>
      <c r="DHP9" s="27"/>
      <c r="DHQ9" s="27"/>
      <c r="DHR9" s="27"/>
      <c r="DHS9" s="27"/>
      <c r="DHT9" s="27"/>
      <c r="DHU9" s="27"/>
      <c r="DHV9" s="27"/>
      <c r="DHW9" s="27"/>
      <c r="DHX9" s="27"/>
      <c r="DHY9" s="27"/>
      <c r="DHZ9" s="27"/>
      <c r="DIA9" s="27"/>
      <c r="DIB9" s="27"/>
      <c r="DIC9" s="27"/>
      <c r="DID9" s="27"/>
      <c r="DIE9" s="27"/>
      <c r="DIF9" s="27"/>
      <c r="DIG9" s="27"/>
      <c r="DIH9" s="27"/>
      <c r="DII9" s="27"/>
      <c r="DIJ9" s="27"/>
      <c r="DIK9" s="27"/>
      <c r="DIL9" s="27"/>
      <c r="DIM9" s="27"/>
      <c r="DIN9" s="27"/>
      <c r="DIO9" s="27"/>
      <c r="DIP9" s="27"/>
      <c r="DIQ9" s="27"/>
      <c r="DIR9" s="27"/>
      <c r="DIS9" s="27"/>
      <c r="DIT9" s="27"/>
      <c r="DIU9" s="27"/>
      <c r="DIV9" s="27"/>
      <c r="DIW9" s="27"/>
      <c r="DIX9" s="27"/>
      <c r="DIY9" s="27"/>
      <c r="DIZ9" s="27"/>
      <c r="DJA9" s="27"/>
      <c r="DJB9" s="27"/>
      <c r="DJC9" s="27"/>
      <c r="DJD9" s="27"/>
      <c r="DJE9" s="27"/>
      <c r="DJF9" s="27"/>
      <c r="DJG9" s="27"/>
      <c r="DJH9" s="27"/>
      <c r="DJI9" s="27"/>
      <c r="DJJ9" s="27"/>
      <c r="DJK9" s="27"/>
      <c r="DJL9" s="27"/>
      <c r="DJM9" s="27"/>
      <c r="DJN9" s="27"/>
      <c r="DJO9" s="27"/>
      <c r="DJP9" s="27"/>
      <c r="DJQ9" s="27"/>
      <c r="DJR9" s="27"/>
      <c r="DJS9" s="27"/>
      <c r="DJT9" s="27"/>
      <c r="DJU9" s="27"/>
      <c r="DJV9" s="27"/>
      <c r="DJW9" s="27"/>
      <c r="DJX9" s="27"/>
      <c r="DJY9" s="27"/>
      <c r="DJZ9" s="27"/>
      <c r="DKA9" s="27"/>
      <c r="DKB9" s="27"/>
      <c r="DKC9" s="27"/>
      <c r="DKD9" s="27"/>
      <c r="DKE9" s="27"/>
      <c r="DKF9" s="27"/>
      <c r="DKG9" s="27"/>
      <c r="DKH9" s="27"/>
      <c r="DKI9" s="27"/>
      <c r="DKJ9" s="27"/>
      <c r="DKK9" s="27"/>
      <c r="DKL9" s="27"/>
      <c r="DKM9" s="27"/>
      <c r="DKN9" s="27"/>
      <c r="DKO9" s="27"/>
      <c r="DKP9" s="27"/>
      <c r="DKQ9" s="27"/>
      <c r="DKR9" s="27"/>
      <c r="DKS9" s="27"/>
      <c r="DKT9" s="27"/>
      <c r="DKU9" s="27"/>
      <c r="DKV9" s="27"/>
      <c r="DKW9" s="27"/>
      <c r="DKX9" s="27"/>
      <c r="DKY9" s="27"/>
      <c r="DKZ9" s="27"/>
      <c r="DLA9" s="27"/>
      <c r="DLB9" s="27"/>
      <c r="DLC9" s="27"/>
      <c r="DLD9" s="27"/>
      <c r="DLE9" s="27"/>
      <c r="DLF9" s="27"/>
      <c r="DLG9" s="27"/>
      <c r="DLH9" s="27"/>
      <c r="DLI9" s="27"/>
      <c r="DLJ9" s="27"/>
      <c r="DLK9" s="27"/>
      <c r="DLL9" s="27"/>
      <c r="DLM9" s="27"/>
      <c r="DLN9" s="27"/>
      <c r="DLO9" s="27"/>
      <c r="DLP9" s="27"/>
      <c r="DLQ9" s="27"/>
      <c r="DLR9" s="27"/>
      <c r="DLS9" s="27"/>
      <c r="DLT9" s="27"/>
      <c r="DLU9" s="27"/>
      <c r="DLV9" s="27"/>
      <c r="DLW9" s="27"/>
      <c r="DLX9" s="27"/>
      <c r="DLY9" s="27"/>
      <c r="DLZ9" s="27"/>
      <c r="DMA9" s="27"/>
      <c r="DMB9" s="27"/>
      <c r="DMC9" s="27"/>
      <c r="DMD9" s="27"/>
      <c r="DME9" s="27"/>
      <c r="DMF9" s="27"/>
      <c r="DMG9" s="27"/>
      <c r="DMH9" s="27"/>
      <c r="DMI9" s="27"/>
      <c r="DMJ9" s="27"/>
      <c r="DMK9" s="27"/>
      <c r="DML9" s="27"/>
      <c r="DMM9" s="27"/>
      <c r="DMN9" s="27"/>
      <c r="DMO9" s="27"/>
      <c r="DMP9" s="27"/>
      <c r="DMQ9" s="27"/>
      <c r="DMR9" s="27"/>
      <c r="DMS9" s="27"/>
      <c r="DMT9" s="27"/>
      <c r="DMU9" s="27"/>
      <c r="DMV9" s="27"/>
      <c r="DMW9" s="27"/>
      <c r="DMX9" s="27"/>
      <c r="DMY9" s="27"/>
      <c r="DMZ9" s="27"/>
      <c r="DNA9" s="27"/>
      <c r="DNB9" s="27"/>
      <c r="DNC9" s="27"/>
      <c r="DND9" s="27"/>
      <c r="DNE9" s="27"/>
      <c r="DNF9" s="27"/>
      <c r="DNG9" s="27"/>
      <c r="DNH9" s="27"/>
      <c r="DNI9" s="27"/>
      <c r="DNJ9" s="27"/>
      <c r="DNK9" s="27"/>
      <c r="DNL9" s="27"/>
      <c r="DNM9" s="27"/>
      <c r="DNN9" s="27"/>
      <c r="DNO9" s="27"/>
      <c r="DNP9" s="27"/>
      <c r="DNQ9" s="27"/>
      <c r="DNR9" s="27"/>
      <c r="DNS9" s="27"/>
      <c r="DNT9" s="27"/>
      <c r="DNU9" s="27"/>
      <c r="DNV9" s="27"/>
      <c r="DNW9" s="27"/>
      <c r="DNX9" s="27"/>
      <c r="DNY9" s="27"/>
      <c r="DNZ9" s="27"/>
      <c r="DOA9" s="27"/>
      <c r="DOB9" s="27"/>
      <c r="DOC9" s="27"/>
      <c r="DOD9" s="27"/>
      <c r="DOE9" s="27"/>
      <c r="DOF9" s="27"/>
      <c r="DOG9" s="27"/>
      <c r="DOH9" s="27"/>
      <c r="DOI9" s="27"/>
      <c r="DOJ9" s="27"/>
      <c r="DOK9" s="27"/>
      <c r="DOL9" s="27"/>
      <c r="DOM9" s="27"/>
      <c r="DON9" s="27"/>
      <c r="DOO9" s="27"/>
      <c r="DOP9" s="27"/>
      <c r="DOQ9" s="27"/>
      <c r="DOR9" s="27"/>
      <c r="DOS9" s="27"/>
      <c r="DOT9" s="27"/>
      <c r="DOU9" s="27"/>
      <c r="DOV9" s="27"/>
      <c r="DOW9" s="27"/>
      <c r="DOX9" s="27"/>
      <c r="DOY9" s="27"/>
      <c r="DOZ9" s="27"/>
      <c r="DPA9" s="27"/>
      <c r="DPB9" s="27"/>
      <c r="DPC9" s="27"/>
      <c r="DPD9" s="27"/>
      <c r="DPE9" s="27"/>
      <c r="DPF9" s="27"/>
      <c r="DPG9" s="27"/>
      <c r="DPH9" s="27"/>
      <c r="DPI9" s="27"/>
      <c r="DPJ9" s="27"/>
      <c r="DPK9" s="27"/>
      <c r="DPL9" s="27"/>
      <c r="DPM9" s="27"/>
      <c r="DPN9" s="27"/>
      <c r="DPO9" s="27"/>
      <c r="DPP9" s="27"/>
      <c r="DPQ9" s="27"/>
      <c r="DPR9" s="27"/>
      <c r="DPS9" s="27"/>
      <c r="DPT9" s="27"/>
      <c r="DPU9" s="27"/>
      <c r="DPV9" s="27"/>
      <c r="DPW9" s="27"/>
      <c r="DPX9" s="27"/>
      <c r="DPY9" s="27"/>
      <c r="DPZ9" s="27"/>
      <c r="DQA9" s="27"/>
      <c r="DQB9" s="27"/>
      <c r="DQC9" s="27"/>
      <c r="DQD9" s="27"/>
      <c r="DQE9" s="27"/>
      <c r="DQF9" s="27"/>
      <c r="DQG9" s="27"/>
      <c r="DQH9" s="27"/>
      <c r="DQI9" s="27"/>
      <c r="DQJ9" s="27"/>
      <c r="DQK9" s="27"/>
      <c r="DQL9" s="27"/>
      <c r="DQM9" s="27"/>
      <c r="DQN9" s="27"/>
      <c r="DQO9" s="27"/>
      <c r="DQP9" s="27"/>
      <c r="DQQ9" s="27"/>
      <c r="DQR9" s="27"/>
      <c r="DQS9" s="27"/>
      <c r="DQT9" s="27"/>
      <c r="DQU9" s="27"/>
      <c r="DQV9" s="27"/>
      <c r="DQW9" s="27"/>
      <c r="DQX9" s="27"/>
      <c r="DQY9" s="27"/>
      <c r="DQZ9" s="27"/>
      <c r="DRA9" s="27"/>
      <c r="DRB9" s="27"/>
      <c r="DRC9" s="27"/>
      <c r="DRD9" s="27"/>
      <c r="DRE9" s="27"/>
      <c r="DRF9" s="27"/>
      <c r="DRG9" s="27"/>
      <c r="DRH9" s="27"/>
      <c r="DRI9" s="27"/>
      <c r="DRJ9" s="27"/>
      <c r="DRK9" s="27"/>
      <c r="DRL9" s="27"/>
      <c r="DRM9" s="27"/>
      <c r="DRN9" s="27"/>
      <c r="DRO9" s="27"/>
      <c r="DRP9" s="27"/>
      <c r="DRQ9" s="27"/>
      <c r="DRR9" s="27"/>
      <c r="DRS9" s="27"/>
      <c r="DRT9" s="27"/>
      <c r="DRU9" s="27"/>
      <c r="DRV9" s="27"/>
      <c r="DRW9" s="27"/>
      <c r="DRX9" s="27"/>
      <c r="DRY9" s="27"/>
      <c r="DRZ9" s="27"/>
      <c r="DSA9" s="27"/>
      <c r="DSB9" s="27"/>
      <c r="DSC9" s="27"/>
      <c r="DSD9" s="27"/>
      <c r="DSE9" s="27"/>
      <c r="DSF9" s="27"/>
      <c r="DSG9" s="27"/>
      <c r="DSH9" s="27"/>
      <c r="DSI9" s="27"/>
      <c r="DSJ9" s="27"/>
      <c r="DSK9" s="27"/>
      <c r="DSL9" s="27"/>
      <c r="DSM9" s="27"/>
      <c r="DSN9" s="27"/>
      <c r="DSO9" s="27"/>
      <c r="DSP9" s="27"/>
      <c r="DSQ9" s="27"/>
      <c r="DSR9" s="27"/>
      <c r="DSS9" s="27"/>
      <c r="DST9" s="27"/>
      <c r="DSU9" s="27"/>
      <c r="DSV9" s="27"/>
      <c r="DSW9" s="27"/>
      <c r="DSX9" s="27"/>
      <c r="DSY9" s="27"/>
      <c r="DSZ9" s="27"/>
      <c r="DTA9" s="27"/>
      <c r="DTB9" s="27"/>
      <c r="DTC9" s="27"/>
      <c r="DTD9" s="27"/>
      <c r="DTE9" s="27"/>
      <c r="DTF9" s="27"/>
      <c r="DTG9" s="27"/>
      <c r="DTH9" s="27"/>
      <c r="DTI9" s="27"/>
      <c r="DTJ9" s="27"/>
      <c r="DTK9" s="27"/>
      <c r="DTL9" s="27"/>
      <c r="DTM9" s="27"/>
      <c r="DTN9" s="27"/>
      <c r="DTO9" s="27"/>
      <c r="DTP9" s="27"/>
      <c r="DTQ9" s="27"/>
      <c r="DTR9" s="27"/>
      <c r="DTS9" s="27"/>
      <c r="DTT9" s="27"/>
      <c r="DTU9" s="27"/>
      <c r="DTV9" s="27"/>
      <c r="DTW9" s="27"/>
      <c r="DTX9" s="27"/>
      <c r="DTY9" s="27"/>
      <c r="DTZ9" s="27"/>
      <c r="DUA9" s="27"/>
      <c r="DUB9" s="27"/>
      <c r="DUC9" s="27"/>
      <c r="DUD9" s="27"/>
      <c r="DUE9" s="27"/>
      <c r="DUF9" s="27"/>
      <c r="DUG9" s="27"/>
      <c r="DUH9" s="27"/>
      <c r="DUI9" s="27"/>
      <c r="DUJ9" s="27"/>
      <c r="DUK9" s="27"/>
      <c r="DUL9" s="27"/>
      <c r="DUM9" s="27"/>
      <c r="DUN9" s="27"/>
      <c r="DUO9" s="27"/>
      <c r="DUP9" s="27"/>
      <c r="DUQ9" s="27"/>
      <c r="DUR9" s="27"/>
      <c r="DUS9" s="27"/>
      <c r="DUT9" s="27"/>
      <c r="DUU9" s="27"/>
      <c r="DUV9" s="27"/>
      <c r="DUW9" s="27"/>
      <c r="DUX9" s="27"/>
      <c r="DUY9" s="27"/>
      <c r="DUZ9" s="27"/>
      <c r="DVA9" s="27"/>
      <c r="DVB9" s="27"/>
      <c r="DVC9" s="27"/>
      <c r="DVD9" s="27"/>
      <c r="DVE9" s="27"/>
      <c r="DVF9" s="27"/>
      <c r="DVG9" s="27"/>
      <c r="DVH9" s="27"/>
      <c r="DVI9" s="27"/>
      <c r="DVJ9" s="27"/>
      <c r="DVK9" s="27"/>
      <c r="DVL9" s="27"/>
      <c r="DVM9" s="27"/>
      <c r="DVN9" s="27"/>
      <c r="DVO9" s="27"/>
      <c r="DVP9" s="27"/>
      <c r="DVQ9" s="27"/>
      <c r="DVR9" s="27"/>
      <c r="DVS9" s="27"/>
      <c r="DVT9" s="27"/>
      <c r="DVU9" s="27"/>
      <c r="DVV9" s="27"/>
      <c r="DVW9" s="27"/>
      <c r="DVX9" s="27"/>
      <c r="DVY9" s="27"/>
      <c r="DVZ9" s="27"/>
      <c r="DWA9" s="27"/>
      <c r="DWB9" s="27"/>
      <c r="DWC9" s="27"/>
      <c r="DWD9" s="27"/>
      <c r="DWE9" s="27"/>
      <c r="DWF9" s="27"/>
      <c r="DWG9" s="27"/>
      <c r="DWH9" s="27"/>
      <c r="DWI9" s="27"/>
      <c r="DWJ9" s="27"/>
      <c r="DWK9" s="27"/>
      <c r="DWL9" s="27"/>
      <c r="DWM9" s="27"/>
      <c r="DWN9" s="27"/>
      <c r="DWO9" s="27"/>
      <c r="DWP9" s="27"/>
      <c r="DWQ9" s="27"/>
      <c r="DWR9" s="27"/>
      <c r="DWS9" s="27"/>
      <c r="DWT9" s="27"/>
      <c r="DWU9" s="27"/>
      <c r="DWV9" s="27"/>
      <c r="DWW9" s="27"/>
      <c r="DWX9" s="27"/>
      <c r="DWY9" s="27"/>
      <c r="DWZ9" s="27"/>
      <c r="DXA9" s="27"/>
      <c r="DXB9" s="27"/>
      <c r="DXC9" s="27"/>
      <c r="DXD9" s="27"/>
      <c r="DXE9" s="27"/>
      <c r="DXF9" s="27"/>
      <c r="DXG9" s="27"/>
      <c r="DXH9" s="27"/>
      <c r="DXI9" s="27"/>
      <c r="DXJ9" s="27"/>
      <c r="DXK9" s="27"/>
      <c r="DXL9" s="27"/>
      <c r="DXM9" s="27"/>
      <c r="DXN9" s="27"/>
      <c r="DXO9" s="27"/>
      <c r="DXP9" s="27"/>
      <c r="DXQ9" s="27"/>
      <c r="DXR9" s="27"/>
      <c r="DXS9" s="27"/>
      <c r="DXT9" s="27"/>
      <c r="DXU9" s="27"/>
      <c r="DXV9" s="27"/>
      <c r="DXW9" s="27"/>
      <c r="DXX9" s="27"/>
      <c r="DXY9" s="27"/>
      <c r="DXZ9" s="27"/>
      <c r="DYA9" s="27"/>
      <c r="DYB9" s="27"/>
      <c r="DYC9" s="27"/>
      <c r="DYD9" s="27"/>
      <c r="DYE9" s="27"/>
      <c r="DYF9" s="27"/>
      <c r="DYG9" s="27"/>
      <c r="DYH9" s="27"/>
      <c r="DYI9" s="27"/>
      <c r="DYJ9" s="27"/>
      <c r="DYK9" s="27"/>
      <c r="DYL9" s="27"/>
      <c r="DYM9" s="27"/>
      <c r="DYN9" s="27"/>
      <c r="DYO9" s="27"/>
      <c r="DYP9" s="27"/>
      <c r="DYQ9" s="27"/>
      <c r="DYR9" s="27"/>
      <c r="DYS9" s="27"/>
      <c r="DYT9" s="27"/>
      <c r="DYU9" s="27"/>
      <c r="DYV9" s="27"/>
      <c r="DYW9" s="27"/>
      <c r="DYX9" s="27"/>
      <c r="DYY9" s="27"/>
      <c r="DYZ9" s="27"/>
      <c r="DZA9" s="27"/>
      <c r="DZB9" s="27"/>
      <c r="DZC9" s="27"/>
      <c r="DZD9" s="27"/>
      <c r="DZE9" s="27"/>
      <c r="DZF9" s="27"/>
      <c r="DZG9" s="27"/>
      <c r="DZH9" s="27"/>
      <c r="DZI9" s="27"/>
      <c r="DZJ9" s="27"/>
      <c r="DZK9" s="27"/>
      <c r="DZL9" s="27"/>
      <c r="DZM9" s="27"/>
      <c r="DZN9" s="27"/>
      <c r="DZO9" s="27"/>
      <c r="DZP9" s="27"/>
      <c r="DZQ9" s="27"/>
      <c r="DZR9" s="27"/>
      <c r="DZS9" s="27"/>
      <c r="DZT9" s="27"/>
      <c r="DZU9" s="27"/>
      <c r="DZV9" s="27"/>
      <c r="DZW9" s="27"/>
      <c r="DZX9" s="27"/>
      <c r="DZY9" s="27"/>
      <c r="DZZ9" s="27"/>
      <c r="EAA9" s="27"/>
      <c r="EAB9" s="27"/>
      <c r="EAC9" s="27"/>
      <c r="EAD9" s="27"/>
      <c r="EAE9" s="27"/>
      <c r="EAF9" s="27"/>
      <c r="EAG9" s="27"/>
      <c r="EAH9" s="27"/>
      <c r="EAI9" s="27"/>
      <c r="EAJ9" s="27"/>
      <c r="EAK9" s="27"/>
      <c r="EAL9" s="27"/>
      <c r="EAM9" s="27"/>
      <c r="EAN9" s="27"/>
      <c r="EAO9" s="27"/>
      <c r="EAP9" s="27"/>
      <c r="EAQ9" s="27"/>
      <c r="EAR9" s="27"/>
      <c r="EAS9" s="27"/>
      <c r="EAT9" s="27"/>
      <c r="EAU9" s="27"/>
      <c r="EAV9" s="27"/>
      <c r="EAW9" s="27"/>
      <c r="EAX9" s="27"/>
      <c r="EAY9" s="27"/>
      <c r="EAZ9" s="27"/>
      <c r="EBA9" s="27"/>
      <c r="EBB9" s="27"/>
      <c r="EBC9" s="27"/>
      <c r="EBD9" s="27"/>
      <c r="EBE9" s="27"/>
      <c r="EBF9" s="27"/>
      <c r="EBG9" s="27"/>
      <c r="EBH9" s="27"/>
      <c r="EBI9" s="27"/>
      <c r="EBJ9" s="27"/>
      <c r="EBK9" s="27"/>
      <c r="EBL9" s="27"/>
      <c r="EBM9" s="27"/>
      <c r="EBN9" s="27"/>
      <c r="EBO9" s="27"/>
      <c r="EBP9" s="27"/>
      <c r="EBQ9" s="27"/>
      <c r="EBR9" s="27"/>
      <c r="EBS9" s="27"/>
      <c r="EBT9" s="27"/>
      <c r="EBU9" s="27"/>
      <c r="EBV9" s="27"/>
      <c r="EBW9" s="27"/>
      <c r="EBX9" s="27"/>
      <c r="EBY9" s="27"/>
      <c r="EBZ9" s="27"/>
      <c r="ECA9" s="27"/>
      <c r="ECB9" s="27"/>
      <c r="ECC9" s="27"/>
      <c r="ECD9" s="27"/>
      <c r="ECE9" s="27"/>
      <c r="ECF9" s="27"/>
      <c r="ECG9" s="27"/>
      <c r="ECH9" s="27"/>
      <c r="ECI9" s="27"/>
      <c r="ECJ9" s="27"/>
      <c r="ECK9" s="27"/>
      <c r="ECL9" s="27"/>
      <c r="ECM9" s="27"/>
      <c r="ECN9" s="27"/>
      <c r="ECO9" s="27"/>
      <c r="ECP9" s="27"/>
      <c r="ECQ9" s="27"/>
      <c r="ECR9" s="27"/>
      <c r="ECS9" s="27"/>
      <c r="ECT9" s="27"/>
      <c r="ECU9" s="27"/>
      <c r="ECV9" s="27"/>
      <c r="ECW9" s="27"/>
      <c r="ECX9" s="27"/>
      <c r="ECY9" s="27"/>
      <c r="ECZ9" s="27"/>
      <c r="EDA9" s="27"/>
      <c r="EDB9" s="27"/>
      <c r="EDC9" s="27"/>
      <c r="EDD9" s="27"/>
      <c r="EDE9" s="27"/>
      <c r="EDF9" s="27"/>
      <c r="EDG9" s="27"/>
      <c r="EDH9" s="27"/>
      <c r="EDI9" s="27"/>
      <c r="EDJ9" s="27"/>
      <c r="EDK9" s="27"/>
      <c r="EDL9" s="27"/>
      <c r="EDM9" s="27"/>
      <c r="EDN9" s="27"/>
      <c r="EDO9" s="27"/>
      <c r="EDP9" s="27"/>
      <c r="EDQ9" s="27"/>
      <c r="EDR9" s="27"/>
      <c r="EDS9" s="27"/>
      <c r="EDT9" s="27"/>
      <c r="EDU9" s="27"/>
      <c r="EDV9" s="27"/>
      <c r="EDW9" s="27"/>
      <c r="EDX9" s="27"/>
      <c r="EDY9" s="27"/>
      <c r="EDZ9" s="27"/>
      <c r="EEA9" s="27"/>
      <c r="EEB9" s="27"/>
      <c r="EEC9" s="27"/>
      <c r="EED9" s="27"/>
      <c r="EEE9" s="27"/>
      <c r="EEF9" s="27"/>
      <c r="EEG9" s="27"/>
      <c r="EEH9" s="27"/>
      <c r="EEI9" s="27"/>
      <c r="EEJ9" s="27"/>
      <c r="EEK9" s="27"/>
      <c r="EEL9" s="27"/>
      <c r="EEM9" s="27"/>
      <c r="EEN9" s="27"/>
      <c r="EEO9" s="27"/>
      <c r="EEP9" s="27"/>
      <c r="EEQ9" s="27"/>
      <c r="EER9" s="27"/>
      <c r="EES9" s="27"/>
      <c r="EET9" s="27"/>
      <c r="EEU9" s="27"/>
      <c r="EEV9" s="27"/>
      <c r="EEW9" s="27"/>
      <c r="EEX9" s="27"/>
      <c r="EEY9" s="27"/>
      <c r="EEZ9" s="27"/>
      <c r="EFA9" s="27"/>
      <c r="EFB9" s="27"/>
      <c r="EFC9" s="27"/>
      <c r="EFD9" s="27"/>
      <c r="EFE9" s="27"/>
      <c r="EFF9" s="27"/>
      <c r="EFG9" s="27"/>
      <c r="EFH9" s="27"/>
      <c r="EFI9" s="27"/>
      <c r="EFJ9" s="27"/>
      <c r="EFK9" s="27"/>
      <c r="EFL9" s="27"/>
      <c r="EFM9" s="27"/>
      <c r="EFN9" s="27"/>
      <c r="EFO9" s="27"/>
      <c r="EFP9" s="27"/>
      <c r="EFQ9" s="27"/>
      <c r="EFR9" s="27"/>
      <c r="EFS9" s="27"/>
      <c r="EFT9" s="27"/>
      <c r="EFU9" s="27"/>
      <c r="EFV9" s="27"/>
      <c r="EFW9" s="27"/>
      <c r="EFX9" s="27"/>
      <c r="EFY9" s="27"/>
      <c r="EFZ9" s="27"/>
      <c r="EGA9" s="27"/>
      <c r="EGB9" s="27"/>
      <c r="EGC9" s="27"/>
      <c r="EGD9" s="27"/>
      <c r="EGE9" s="27"/>
      <c r="EGF9" s="27"/>
      <c r="EGG9" s="27"/>
      <c r="EGH9" s="27"/>
      <c r="EGI9" s="27"/>
      <c r="EGJ9" s="27"/>
      <c r="EGK9" s="27"/>
      <c r="EGL9" s="27"/>
      <c r="EGM9" s="27"/>
      <c r="EGN9" s="27"/>
      <c r="EGO9" s="27"/>
      <c r="EGP9" s="27"/>
      <c r="EGQ9" s="27"/>
      <c r="EGR9" s="27"/>
      <c r="EGS9" s="27"/>
      <c r="EGT9" s="27"/>
      <c r="EGU9" s="27"/>
      <c r="EGV9" s="27"/>
      <c r="EGW9" s="27"/>
      <c r="EGX9" s="27"/>
      <c r="EGY9" s="27"/>
      <c r="EGZ9" s="27"/>
      <c r="EHA9" s="27"/>
      <c r="EHB9" s="27"/>
      <c r="EHC9" s="27"/>
      <c r="EHD9" s="27"/>
      <c r="EHE9" s="27"/>
      <c r="EHF9" s="27"/>
      <c r="EHG9" s="27"/>
      <c r="EHH9" s="27"/>
      <c r="EHI9" s="27"/>
      <c r="EHJ9" s="27"/>
      <c r="EHK9" s="27"/>
      <c r="EHL9" s="27"/>
      <c r="EHM9" s="27"/>
      <c r="EHN9" s="27"/>
      <c r="EHO9" s="27"/>
      <c r="EHP9" s="27"/>
      <c r="EHQ9" s="27"/>
      <c r="EHR9" s="27"/>
      <c r="EHS9" s="27"/>
      <c r="EHT9" s="27"/>
      <c r="EHU9" s="27"/>
      <c r="EHV9" s="27"/>
      <c r="EHW9" s="27"/>
      <c r="EHX9" s="27"/>
      <c r="EHY9" s="27"/>
      <c r="EHZ9" s="27"/>
      <c r="EIA9" s="27"/>
      <c r="EIB9" s="27"/>
      <c r="EIC9" s="27"/>
      <c r="EID9" s="27"/>
      <c r="EIE9" s="27"/>
      <c r="EIF9" s="27"/>
      <c r="EIG9" s="27"/>
      <c r="EIH9" s="27"/>
      <c r="EII9" s="27"/>
      <c r="EIJ9" s="27"/>
      <c r="EIK9" s="27"/>
      <c r="EIL9" s="27"/>
      <c r="EIM9" s="27"/>
      <c r="EIN9" s="27"/>
      <c r="EIO9" s="27"/>
      <c r="EIP9" s="27"/>
      <c r="EIQ9" s="27"/>
      <c r="EIR9" s="27"/>
      <c r="EIS9" s="27"/>
      <c r="EIT9" s="27"/>
      <c r="EIU9" s="27"/>
      <c r="EIV9" s="27"/>
      <c r="EIW9" s="27"/>
      <c r="EIX9" s="27"/>
      <c r="EIY9" s="27"/>
      <c r="EIZ9" s="27"/>
      <c r="EJA9" s="27"/>
      <c r="EJB9" s="27"/>
      <c r="EJC9" s="27"/>
      <c r="EJD9" s="27"/>
      <c r="EJE9" s="27"/>
      <c r="EJF9" s="27"/>
      <c r="EJG9" s="27"/>
      <c r="EJH9" s="27"/>
      <c r="EJI9" s="27"/>
      <c r="EJJ9" s="27"/>
      <c r="EJK9" s="27"/>
      <c r="EJL9" s="27"/>
      <c r="EJM9" s="27"/>
      <c r="EJN9" s="27"/>
      <c r="EJO9" s="27"/>
      <c r="EJP9" s="27"/>
      <c r="EJQ9" s="27"/>
      <c r="EJR9" s="27"/>
      <c r="EJS9" s="27"/>
      <c r="EJT9" s="27"/>
      <c r="EJU9" s="27"/>
      <c r="EJV9" s="27"/>
      <c r="EJW9" s="27"/>
      <c r="EJX9" s="27"/>
      <c r="EJY9" s="27"/>
      <c r="EJZ9" s="27"/>
      <c r="EKA9" s="27"/>
      <c r="EKB9" s="27"/>
      <c r="EKC9" s="27"/>
      <c r="EKD9" s="27"/>
      <c r="EKE9" s="27"/>
      <c r="EKF9" s="27"/>
      <c r="EKG9" s="27"/>
      <c r="EKH9" s="27"/>
      <c r="EKI9" s="27"/>
      <c r="EKJ9" s="27"/>
      <c r="EKK9" s="27"/>
      <c r="EKL9" s="27"/>
      <c r="EKM9" s="27"/>
      <c r="EKN9" s="27"/>
      <c r="EKO9" s="27"/>
      <c r="EKP9" s="27"/>
      <c r="EKQ9" s="27"/>
      <c r="EKR9" s="27"/>
      <c r="EKS9" s="27"/>
      <c r="EKT9" s="27"/>
      <c r="EKU9" s="27"/>
      <c r="EKV9" s="27"/>
      <c r="EKW9" s="27"/>
      <c r="EKX9" s="27"/>
      <c r="EKY9" s="27"/>
      <c r="EKZ9" s="27"/>
      <c r="ELA9" s="27"/>
      <c r="ELB9" s="27"/>
      <c r="ELC9" s="27"/>
      <c r="ELD9" s="27"/>
      <c r="ELE9" s="27"/>
      <c r="ELF9" s="27"/>
      <c r="ELG9" s="27"/>
      <c r="ELH9" s="27"/>
      <c r="ELI9" s="27"/>
      <c r="ELJ9" s="27"/>
      <c r="ELK9" s="27"/>
      <c r="ELL9" s="27"/>
      <c r="ELM9" s="27"/>
      <c r="ELN9" s="27"/>
      <c r="ELO9" s="27"/>
      <c r="ELP9" s="27"/>
      <c r="ELQ9" s="27"/>
      <c r="ELR9" s="27"/>
      <c r="ELS9" s="27"/>
      <c r="ELT9" s="27"/>
      <c r="ELU9" s="27"/>
      <c r="ELV9" s="27"/>
      <c r="ELW9" s="27"/>
      <c r="ELX9" s="27"/>
      <c r="ELY9" s="27"/>
      <c r="ELZ9" s="27"/>
      <c r="EMA9" s="27"/>
      <c r="EMB9" s="27"/>
      <c r="EMC9" s="27"/>
      <c r="EMD9" s="27"/>
      <c r="EME9" s="27"/>
      <c r="EMF9" s="27"/>
      <c r="EMG9" s="27"/>
      <c r="EMH9" s="27"/>
      <c r="EMI9" s="27"/>
      <c r="EMJ9" s="27"/>
      <c r="EMK9" s="27"/>
      <c r="EML9" s="27"/>
      <c r="EMM9" s="27"/>
      <c r="EMN9" s="27"/>
      <c r="EMO9" s="27"/>
      <c r="EMP9" s="27"/>
      <c r="EMQ9" s="27"/>
      <c r="EMR9" s="27"/>
      <c r="EMS9" s="27"/>
      <c r="EMT9" s="27"/>
      <c r="EMU9" s="27"/>
      <c r="EMV9" s="27"/>
      <c r="EMW9" s="27"/>
      <c r="EMX9" s="27"/>
      <c r="EMY9" s="27"/>
      <c r="EMZ9" s="27"/>
      <c r="ENA9" s="27"/>
      <c r="ENB9" s="27"/>
      <c r="ENC9" s="27"/>
      <c r="END9" s="27"/>
      <c r="ENE9" s="27"/>
      <c r="ENF9" s="27"/>
      <c r="ENG9" s="27"/>
      <c r="ENH9" s="27"/>
      <c r="ENI9" s="27"/>
      <c r="ENJ9" s="27"/>
      <c r="ENK9" s="27"/>
      <c r="ENL9" s="27"/>
      <c r="ENM9" s="27"/>
      <c r="ENN9" s="27"/>
      <c r="ENO9" s="27"/>
      <c r="ENP9" s="27"/>
      <c r="ENQ9" s="27"/>
      <c r="ENR9" s="27"/>
      <c r="ENS9" s="27"/>
      <c r="ENT9" s="27"/>
      <c r="ENU9" s="27"/>
      <c r="ENV9" s="27"/>
      <c r="ENW9" s="27"/>
      <c r="ENX9" s="27"/>
      <c r="ENY9" s="27"/>
      <c r="ENZ9" s="27"/>
      <c r="EOA9" s="27"/>
      <c r="EOB9" s="27"/>
      <c r="EOC9" s="27"/>
      <c r="EOD9" s="27"/>
      <c r="EOE9" s="27"/>
      <c r="EOF9" s="27"/>
      <c r="EOG9" s="27"/>
      <c r="EOH9" s="27"/>
      <c r="EOI9" s="27"/>
      <c r="EOJ9" s="27"/>
      <c r="EOK9" s="27"/>
      <c r="EOL9" s="27"/>
      <c r="EOM9" s="27"/>
      <c r="EON9" s="27"/>
      <c r="EOO9" s="27"/>
      <c r="EOP9" s="27"/>
      <c r="EOQ9" s="27"/>
      <c r="EOR9" s="27"/>
      <c r="EOS9" s="27"/>
      <c r="EOT9" s="27"/>
      <c r="EOU9" s="27"/>
      <c r="EOV9" s="27"/>
      <c r="EOW9" s="27"/>
      <c r="EOX9" s="27"/>
      <c r="EOY9" s="27"/>
      <c r="EOZ9" s="27"/>
      <c r="EPA9" s="27"/>
      <c r="EPB9" s="27"/>
      <c r="EPC9" s="27"/>
      <c r="EPD9" s="27"/>
      <c r="EPE9" s="27"/>
      <c r="EPF9" s="27"/>
      <c r="EPG9" s="27"/>
      <c r="EPH9" s="27"/>
      <c r="EPI9" s="27"/>
      <c r="EPJ9" s="27"/>
      <c r="EPK9" s="27"/>
      <c r="EPL9" s="27"/>
      <c r="EPM9" s="27"/>
      <c r="EPN9" s="27"/>
      <c r="EPO9" s="27"/>
      <c r="EPP9" s="27"/>
      <c r="EPQ9" s="27"/>
      <c r="EPR9" s="27"/>
      <c r="EPS9" s="27"/>
      <c r="EPT9" s="27"/>
      <c r="EPU9" s="27"/>
      <c r="EPV9" s="27"/>
      <c r="EPW9" s="27"/>
      <c r="EPX9" s="27"/>
      <c r="EPY9" s="27"/>
      <c r="EPZ9" s="27"/>
      <c r="EQA9" s="27"/>
      <c r="EQB9" s="27"/>
      <c r="EQC9" s="27"/>
      <c r="EQD9" s="27"/>
      <c r="EQE9" s="27"/>
      <c r="EQF9" s="27"/>
      <c r="EQG9" s="27"/>
      <c r="EQH9" s="27"/>
      <c r="EQI9" s="27"/>
      <c r="EQJ9" s="27"/>
      <c r="EQK9" s="27"/>
      <c r="EQL9" s="27"/>
      <c r="EQM9" s="27"/>
      <c r="EQN9" s="27"/>
      <c r="EQO9" s="27"/>
      <c r="EQP9" s="27"/>
      <c r="EQQ9" s="27"/>
      <c r="EQR9" s="27"/>
      <c r="EQS9" s="27"/>
      <c r="EQT9" s="27"/>
      <c r="EQU9" s="27"/>
      <c r="EQV9" s="27"/>
      <c r="EQW9" s="27"/>
      <c r="EQX9" s="27"/>
      <c r="EQY9" s="27"/>
      <c r="EQZ9" s="27"/>
      <c r="ERA9" s="27"/>
      <c r="ERB9" s="27"/>
      <c r="ERC9" s="27"/>
      <c r="ERD9" s="27"/>
      <c r="ERE9" s="27"/>
      <c r="ERF9" s="27"/>
      <c r="ERG9" s="27"/>
      <c r="ERH9" s="27"/>
      <c r="ERI9" s="27"/>
      <c r="ERJ9" s="27"/>
      <c r="ERK9" s="27"/>
      <c r="ERL9" s="27"/>
      <c r="ERM9" s="27"/>
      <c r="ERN9" s="27"/>
      <c r="ERO9" s="27"/>
      <c r="ERP9" s="27"/>
      <c r="ERQ9" s="27"/>
      <c r="ERR9" s="27"/>
      <c r="ERS9" s="27"/>
      <c r="ERT9" s="27"/>
      <c r="ERU9" s="27"/>
      <c r="ERV9" s="27"/>
      <c r="ERW9" s="27"/>
      <c r="ERX9" s="27"/>
      <c r="ERY9" s="27"/>
      <c r="ERZ9" s="27"/>
      <c r="ESA9" s="27"/>
      <c r="ESB9" s="27"/>
      <c r="ESC9" s="27"/>
      <c r="ESD9" s="27"/>
      <c r="ESE9" s="27"/>
      <c r="ESF9" s="27"/>
      <c r="ESG9" s="27"/>
      <c r="ESH9" s="27"/>
      <c r="ESI9" s="27"/>
      <c r="ESJ9" s="27"/>
      <c r="ESK9" s="27"/>
      <c r="ESL9" s="27"/>
      <c r="ESM9" s="27"/>
      <c r="ESN9" s="27"/>
      <c r="ESO9" s="27"/>
      <c r="ESP9" s="27"/>
      <c r="ESQ9" s="27"/>
      <c r="ESR9" s="27"/>
      <c r="ESS9" s="27"/>
      <c r="EST9" s="27"/>
      <c r="ESU9" s="27"/>
      <c r="ESV9" s="27"/>
      <c r="ESW9" s="27"/>
      <c r="ESX9" s="27"/>
      <c r="ESY9" s="27"/>
      <c r="ESZ9" s="27"/>
      <c r="ETA9" s="27"/>
      <c r="ETB9" s="27"/>
      <c r="ETC9" s="27"/>
      <c r="ETD9" s="27"/>
      <c r="ETE9" s="27"/>
      <c r="ETF9" s="27"/>
      <c r="ETG9" s="27"/>
      <c r="ETH9" s="27"/>
      <c r="ETI9" s="27"/>
      <c r="ETJ9" s="27"/>
      <c r="ETK9" s="27"/>
      <c r="ETL9" s="27"/>
      <c r="ETM9" s="27"/>
      <c r="ETN9" s="27"/>
      <c r="ETO9" s="27"/>
      <c r="ETP9" s="27"/>
      <c r="ETQ9" s="27"/>
      <c r="ETR9" s="27"/>
      <c r="ETS9" s="27"/>
      <c r="ETT9" s="27"/>
      <c r="ETU9" s="27"/>
      <c r="ETV9" s="27"/>
      <c r="ETW9" s="27"/>
      <c r="ETX9" s="27"/>
      <c r="ETY9" s="27"/>
      <c r="ETZ9" s="27"/>
      <c r="EUA9" s="27"/>
      <c r="EUB9" s="27"/>
      <c r="EUC9" s="27"/>
      <c r="EUD9" s="27"/>
      <c r="EUE9" s="27"/>
      <c r="EUF9" s="27"/>
      <c r="EUG9" s="27"/>
      <c r="EUH9" s="27"/>
      <c r="EUI9" s="27"/>
      <c r="EUJ9" s="27"/>
      <c r="EUK9" s="27"/>
      <c r="EUL9" s="27"/>
      <c r="EUM9" s="27"/>
      <c r="EUN9" s="27"/>
      <c r="EUO9" s="27"/>
      <c r="EUP9" s="27"/>
      <c r="EUQ9" s="27"/>
      <c r="EUR9" s="27"/>
      <c r="EUS9" s="27"/>
      <c r="EUT9" s="27"/>
      <c r="EUU9" s="27"/>
      <c r="EUV9" s="27"/>
      <c r="EUW9" s="27"/>
      <c r="EUX9" s="27"/>
      <c r="EUY9" s="27"/>
      <c r="EUZ9" s="27"/>
      <c r="EVA9" s="27"/>
      <c r="EVB9" s="27"/>
      <c r="EVC9" s="27"/>
      <c r="EVD9" s="27"/>
      <c r="EVE9" s="27"/>
      <c r="EVF9" s="27"/>
      <c r="EVG9" s="27"/>
      <c r="EVH9" s="27"/>
      <c r="EVI9" s="27"/>
      <c r="EVJ9" s="27"/>
      <c r="EVK9" s="27"/>
      <c r="EVL9" s="27"/>
      <c r="EVM9" s="27"/>
      <c r="EVN9" s="27"/>
      <c r="EVO9" s="27"/>
      <c r="EVP9" s="27"/>
      <c r="EVQ9" s="27"/>
      <c r="EVR9" s="27"/>
      <c r="EVS9" s="27"/>
      <c r="EVT9" s="27"/>
      <c r="EVU9" s="27"/>
      <c r="EVV9" s="27"/>
      <c r="EVW9" s="27"/>
      <c r="EVX9" s="27"/>
      <c r="EVY9" s="27"/>
      <c r="EVZ9" s="27"/>
      <c r="EWA9" s="27"/>
      <c r="EWB9" s="27"/>
      <c r="EWC9" s="27"/>
      <c r="EWD9" s="27"/>
      <c r="EWE9" s="27"/>
      <c r="EWF9" s="27"/>
      <c r="EWG9" s="27"/>
      <c r="EWH9" s="27"/>
      <c r="EWI9" s="27"/>
      <c r="EWJ9" s="27"/>
      <c r="EWK9" s="27"/>
      <c r="EWL9" s="27"/>
      <c r="EWM9" s="27"/>
      <c r="EWN9" s="27"/>
      <c r="EWO9" s="27"/>
      <c r="EWP9" s="27"/>
      <c r="EWQ9" s="27"/>
      <c r="EWR9" s="27"/>
      <c r="EWS9" s="27"/>
      <c r="EWT9" s="27"/>
      <c r="EWU9" s="27"/>
      <c r="EWV9" s="27"/>
      <c r="EWW9" s="27"/>
      <c r="EWX9" s="27"/>
      <c r="EWY9" s="27"/>
      <c r="EWZ9" s="27"/>
      <c r="EXA9" s="27"/>
      <c r="EXB9" s="27"/>
      <c r="EXC9" s="27"/>
      <c r="EXD9" s="27"/>
      <c r="EXE9" s="27"/>
      <c r="EXF9" s="27"/>
      <c r="EXG9" s="27"/>
      <c r="EXH9" s="27"/>
      <c r="EXI9" s="27"/>
      <c r="EXJ9" s="27"/>
      <c r="EXK9" s="27"/>
      <c r="EXL9" s="27"/>
      <c r="EXM9" s="27"/>
      <c r="EXN9" s="27"/>
      <c r="EXO9" s="27"/>
      <c r="EXP9" s="27"/>
      <c r="EXQ9" s="27"/>
      <c r="EXR9" s="27"/>
      <c r="EXS9" s="27"/>
      <c r="EXT9" s="27"/>
      <c r="EXU9" s="27"/>
      <c r="EXV9" s="27"/>
      <c r="EXW9" s="27"/>
      <c r="EXX9" s="27"/>
      <c r="EXY9" s="27"/>
      <c r="EXZ9" s="27"/>
      <c r="EYA9" s="27"/>
      <c r="EYB9" s="27"/>
      <c r="EYC9" s="27"/>
      <c r="EYD9" s="27"/>
      <c r="EYE9" s="27"/>
      <c r="EYF9" s="27"/>
      <c r="EYG9" s="27"/>
      <c r="EYH9" s="27"/>
      <c r="EYI9" s="27"/>
      <c r="EYJ9" s="27"/>
      <c r="EYK9" s="27"/>
      <c r="EYL9" s="27"/>
      <c r="EYM9" s="27"/>
      <c r="EYN9" s="27"/>
      <c r="EYO9" s="27"/>
      <c r="EYP9" s="27"/>
      <c r="EYQ9" s="27"/>
      <c r="EYR9" s="27"/>
      <c r="EYS9" s="27"/>
      <c r="EYT9" s="27"/>
      <c r="EYU9" s="27"/>
      <c r="EYV9" s="27"/>
      <c r="EYW9" s="27"/>
      <c r="EYX9" s="27"/>
      <c r="EYY9" s="27"/>
      <c r="EYZ9" s="27"/>
      <c r="EZA9" s="27"/>
      <c r="EZB9" s="27"/>
      <c r="EZC9" s="27"/>
      <c r="EZD9" s="27"/>
      <c r="EZE9" s="27"/>
      <c r="EZF9" s="27"/>
      <c r="EZG9" s="27"/>
      <c r="EZH9" s="27"/>
      <c r="EZI9" s="27"/>
      <c r="EZJ9" s="27"/>
      <c r="EZK9" s="27"/>
      <c r="EZL9" s="27"/>
      <c r="EZM9" s="27"/>
      <c r="EZN9" s="27"/>
      <c r="EZO9" s="27"/>
      <c r="EZP9" s="27"/>
      <c r="EZQ9" s="27"/>
      <c r="EZR9" s="27"/>
      <c r="EZS9" s="27"/>
      <c r="EZT9" s="27"/>
      <c r="EZU9" s="27"/>
      <c r="EZV9" s="27"/>
      <c r="EZW9" s="27"/>
      <c r="EZX9" s="27"/>
      <c r="EZY9" s="27"/>
      <c r="EZZ9" s="27"/>
      <c r="FAA9" s="27"/>
      <c r="FAB9" s="27"/>
      <c r="FAC9" s="27"/>
      <c r="FAD9" s="27"/>
      <c r="FAE9" s="27"/>
      <c r="FAF9" s="27"/>
      <c r="FAG9" s="27"/>
      <c r="FAH9" s="27"/>
      <c r="FAI9" s="27"/>
      <c r="FAJ9" s="27"/>
      <c r="FAK9" s="27"/>
      <c r="FAL9" s="27"/>
      <c r="FAM9" s="27"/>
      <c r="FAN9" s="27"/>
      <c r="FAO9" s="27"/>
      <c r="FAP9" s="27"/>
      <c r="FAQ9" s="27"/>
      <c r="FAR9" s="27"/>
      <c r="FAS9" s="27"/>
      <c r="FAT9" s="27"/>
      <c r="FAU9" s="27"/>
      <c r="FAV9" s="27"/>
      <c r="FAW9" s="27"/>
      <c r="FAX9" s="27"/>
      <c r="FAY9" s="27"/>
      <c r="FAZ9" s="27"/>
      <c r="FBA9" s="27"/>
      <c r="FBB9" s="27"/>
      <c r="FBC9" s="27"/>
      <c r="FBD9" s="27"/>
      <c r="FBE9" s="27"/>
      <c r="FBF9" s="27"/>
      <c r="FBG9" s="27"/>
      <c r="FBH9" s="27"/>
      <c r="FBI9" s="27"/>
      <c r="FBJ9" s="27"/>
      <c r="FBK9" s="27"/>
      <c r="FBL9" s="27"/>
      <c r="FBM9" s="27"/>
      <c r="FBN9" s="27"/>
      <c r="FBO9" s="27"/>
      <c r="FBP9" s="27"/>
      <c r="FBQ9" s="27"/>
      <c r="FBR9" s="27"/>
      <c r="FBS9" s="27"/>
      <c r="FBT9" s="27"/>
      <c r="FBU9" s="27"/>
      <c r="FBV9" s="27"/>
      <c r="FBW9" s="27"/>
      <c r="FBX9" s="27"/>
      <c r="FBY9" s="27"/>
      <c r="FBZ9" s="27"/>
      <c r="FCA9" s="27"/>
      <c r="FCB9" s="27"/>
      <c r="FCC9" s="27"/>
      <c r="FCD9" s="27"/>
      <c r="FCE9" s="27"/>
      <c r="FCF9" s="27"/>
      <c r="FCG9" s="27"/>
      <c r="FCH9" s="27"/>
      <c r="FCI9" s="27"/>
      <c r="FCJ9" s="27"/>
      <c r="FCK9" s="27"/>
      <c r="FCL9" s="27"/>
      <c r="FCM9" s="27"/>
      <c r="FCN9" s="27"/>
      <c r="FCO9" s="27"/>
      <c r="FCP9" s="27"/>
      <c r="FCQ9" s="27"/>
      <c r="FCR9" s="27"/>
      <c r="FCS9" s="27"/>
      <c r="FCT9" s="27"/>
      <c r="FCU9" s="27"/>
      <c r="FCV9" s="27"/>
      <c r="FCW9" s="27"/>
      <c r="FCX9" s="27"/>
      <c r="FCY9" s="27"/>
      <c r="FCZ9" s="27"/>
      <c r="FDA9" s="27"/>
      <c r="FDB9" s="27"/>
      <c r="FDC9" s="27"/>
      <c r="FDD9" s="27"/>
      <c r="FDE9" s="27"/>
      <c r="FDF9" s="27"/>
      <c r="FDG9" s="27"/>
      <c r="FDH9" s="27"/>
      <c r="FDI9" s="27"/>
      <c r="FDJ9" s="27"/>
      <c r="FDK9" s="27"/>
      <c r="FDL9" s="27"/>
      <c r="FDM9" s="27"/>
      <c r="FDN9" s="27"/>
      <c r="FDO9" s="27"/>
      <c r="FDP9" s="27"/>
      <c r="FDQ9" s="27"/>
      <c r="FDR9" s="27"/>
      <c r="FDS9" s="27"/>
      <c r="FDT9" s="27"/>
      <c r="FDU9" s="27"/>
      <c r="FDV9" s="27"/>
      <c r="FDW9" s="27"/>
      <c r="FDX9" s="27"/>
      <c r="FDY9" s="27"/>
      <c r="FDZ9" s="27"/>
      <c r="FEA9" s="27"/>
      <c r="FEB9" s="27"/>
      <c r="FEC9" s="27"/>
      <c r="FED9" s="27"/>
      <c r="FEE9" s="27"/>
      <c r="FEF9" s="27"/>
      <c r="FEG9" s="27"/>
      <c r="FEH9" s="27"/>
      <c r="FEI9" s="27"/>
      <c r="FEJ9" s="27"/>
      <c r="FEK9" s="27"/>
      <c r="FEL9" s="27"/>
      <c r="FEM9" s="27"/>
      <c r="FEN9" s="27"/>
      <c r="FEO9" s="27"/>
      <c r="FEP9" s="27"/>
      <c r="FEQ9" s="27"/>
      <c r="FER9" s="27"/>
      <c r="FES9" s="27"/>
      <c r="FET9" s="27"/>
      <c r="FEU9" s="27"/>
      <c r="FEV9" s="27"/>
      <c r="FEW9" s="27"/>
      <c r="FEX9" s="27"/>
      <c r="FEY9" s="27"/>
      <c r="FEZ9" s="27"/>
      <c r="FFA9" s="27"/>
      <c r="FFB9" s="27"/>
      <c r="FFC9" s="27"/>
      <c r="FFD9" s="27"/>
      <c r="FFE9" s="27"/>
      <c r="FFF9" s="27"/>
      <c r="FFG9" s="27"/>
      <c r="FFH9" s="27"/>
      <c r="FFI9" s="27"/>
      <c r="FFJ9" s="27"/>
      <c r="FFK9" s="27"/>
      <c r="FFL9" s="27"/>
      <c r="FFM9" s="27"/>
      <c r="FFN9" s="27"/>
      <c r="FFO9" s="27"/>
      <c r="FFP9" s="27"/>
      <c r="FFQ9" s="27"/>
      <c r="FFR9" s="27"/>
      <c r="FFS9" s="27"/>
      <c r="FFT9" s="27"/>
      <c r="FFU9" s="27"/>
      <c r="FFV9" s="27"/>
      <c r="FFW9" s="27"/>
      <c r="FFX9" s="27"/>
      <c r="FFY9" s="27"/>
      <c r="FFZ9" s="27"/>
      <c r="FGA9" s="27"/>
      <c r="FGB9" s="27"/>
      <c r="FGC9" s="27"/>
      <c r="FGD9" s="27"/>
      <c r="FGE9" s="27"/>
      <c r="FGF9" s="27"/>
      <c r="FGG9" s="27"/>
      <c r="FGH9" s="27"/>
      <c r="FGI9" s="27"/>
      <c r="FGJ9" s="27"/>
      <c r="FGK9" s="27"/>
      <c r="FGL9" s="27"/>
      <c r="FGM9" s="27"/>
      <c r="FGN9" s="27"/>
      <c r="FGO9" s="27"/>
      <c r="FGP9" s="27"/>
      <c r="FGQ9" s="27"/>
      <c r="FGR9" s="27"/>
      <c r="FGS9" s="27"/>
      <c r="FGT9" s="27"/>
      <c r="FGU9" s="27"/>
      <c r="FGV9" s="27"/>
      <c r="FGW9" s="27"/>
      <c r="FGX9" s="27"/>
      <c r="FGY9" s="27"/>
      <c r="FGZ9" s="27"/>
      <c r="FHA9" s="27"/>
      <c r="FHB9" s="27"/>
      <c r="FHC9" s="27"/>
      <c r="FHD9" s="27"/>
      <c r="FHE9" s="27"/>
      <c r="FHF9" s="27"/>
      <c r="FHG9" s="27"/>
      <c r="FHH9" s="27"/>
      <c r="FHI9" s="27"/>
      <c r="FHJ9" s="27"/>
      <c r="FHK9" s="27"/>
      <c r="FHL9" s="27"/>
      <c r="FHM9" s="27"/>
      <c r="FHN9" s="27"/>
      <c r="FHO9" s="27"/>
      <c r="FHP9" s="27"/>
      <c r="FHQ9" s="27"/>
      <c r="FHR9" s="27"/>
      <c r="FHS9" s="27"/>
      <c r="FHT9" s="27"/>
      <c r="FHU9" s="27"/>
      <c r="FHV9" s="27"/>
      <c r="FHW9" s="27"/>
      <c r="FHX9" s="27"/>
      <c r="FHY9" s="27"/>
      <c r="FHZ9" s="27"/>
      <c r="FIA9" s="27"/>
      <c r="FIB9" s="27"/>
      <c r="FIC9" s="27"/>
      <c r="FID9" s="27"/>
      <c r="FIE9" s="27"/>
      <c r="FIF9" s="27"/>
      <c r="FIG9" s="27"/>
      <c r="FIH9" s="27"/>
      <c r="FII9" s="27"/>
      <c r="FIJ9" s="27"/>
      <c r="FIK9" s="27"/>
      <c r="FIL9" s="27"/>
      <c r="FIM9" s="27"/>
      <c r="FIN9" s="27"/>
      <c r="FIO9" s="27"/>
      <c r="FIP9" s="27"/>
      <c r="FIQ9" s="27"/>
      <c r="FIR9" s="27"/>
      <c r="FIS9" s="27"/>
      <c r="FIT9" s="27"/>
      <c r="FIU9" s="27"/>
      <c r="FIV9" s="27"/>
      <c r="FIW9" s="27"/>
      <c r="FIX9" s="27"/>
      <c r="FIY9" s="27"/>
      <c r="FIZ9" s="27"/>
      <c r="FJA9" s="27"/>
      <c r="FJB9" s="27"/>
      <c r="FJC9" s="27"/>
      <c r="FJD9" s="27"/>
      <c r="FJE9" s="27"/>
      <c r="FJF9" s="27"/>
      <c r="FJG9" s="27"/>
      <c r="FJH9" s="27"/>
      <c r="FJI9" s="27"/>
      <c r="FJJ9" s="27"/>
      <c r="FJK9" s="27"/>
      <c r="FJL9" s="27"/>
      <c r="FJM9" s="27"/>
      <c r="FJN9" s="27"/>
      <c r="FJO9" s="27"/>
      <c r="FJP9" s="27"/>
      <c r="FJQ9" s="27"/>
      <c r="FJR9" s="27"/>
      <c r="FJS9" s="27"/>
      <c r="FJT9" s="27"/>
      <c r="FJU9" s="27"/>
      <c r="FJV9" s="27"/>
      <c r="FJW9" s="27"/>
      <c r="FJX9" s="27"/>
      <c r="FJY9" s="27"/>
      <c r="FJZ9" s="27"/>
      <c r="FKA9" s="27"/>
      <c r="FKB9" s="27"/>
      <c r="FKC9" s="27"/>
      <c r="FKD9" s="27"/>
      <c r="FKE9" s="27"/>
      <c r="FKF9" s="27"/>
      <c r="FKG9" s="27"/>
      <c r="FKH9" s="27"/>
      <c r="FKI9" s="27"/>
      <c r="FKJ9" s="27"/>
      <c r="FKK9" s="27"/>
      <c r="FKL9" s="27"/>
      <c r="FKM9" s="27"/>
      <c r="FKN9" s="27"/>
      <c r="FKO9" s="27"/>
      <c r="FKP9" s="27"/>
      <c r="FKQ9" s="27"/>
      <c r="FKR9" s="27"/>
      <c r="FKS9" s="27"/>
      <c r="FKT9" s="27"/>
      <c r="FKU9" s="27"/>
      <c r="FKV9" s="27"/>
      <c r="FKW9" s="27"/>
      <c r="FKX9" s="27"/>
      <c r="FKY9" s="27"/>
      <c r="FKZ9" s="27"/>
      <c r="FLA9" s="27"/>
      <c r="FLB9" s="27"/>
      <c r="FLC9" s="27"/>
      <c r="FLD9" s="27"/>
      <c r="FLE9" s="27"/>
      <c r="FLF9" s="27"/>
      <c r="FLG9" s="27"/>
      <c r="FLH9" s="27"/>
      <c r="FLI9" s="27"/>
      <c r="FLJ9" s="27"/>
      <c r="FLK9" s="27"/>
      <c r="FLL9" s="27"/>
      <c r="FLM9" s="27"/>
      <c r="FLN9" s="27"/>
      <c r="FLO9" s="27"/>
      <c r="FLP9" s="27"/>
      <c r="FLQ9" s="27"/>
      <c r="FLR9" s="27"/>
      <c r="FLS9" s="27"/>
      <c r="FLT9" s="27"/>
      <c r="FLU9" s="27"/>
      <c r="FLV9" s="27"/>
      <c r="FLW9" s="27"/>
      <c r="FLX9" s="27"/>
      <c r="FLY9" s="27"/>
      <c r="FLZ9" s="27"/>
      <c r="FMA9" s="27"/>
      <c r="FMB9" s="27"/>
      <c r="FMC9" s="27"/>
      <c r="FMD9" s="27"/>
      <c r="FME9" s="27"/>
      <c r="FMF9" s="27"/>
      <c r="FMG9" s="27"/>
      <c r="FMH9" s="27"/>
      <c r="FMI9" s="27"/>
      <c r="FMJ9" s="27"/>
      <c r="FMK9" s="27"/>
      <c r="FML9" s="27"/>
      <c r="FMM9" s="27"/>
      <c r="FMN9" s="27"/>
      <c r="FMO9" s="27"/>
      <c r="FMP9" s="27"/>
      <c r="FMQ9" s="27"/>
      <c r="FMR9" s="27"/>
      <c r="FMS9" s="27"/>
      <c r="FMT9" s="27"/>
      <c r="FMU9" s="27"/>
      <c r="FMV9" s="27"/>
      <c r="FMW9" s="27"/>
      <c r="FMX9" s="27"/>
      <c r="FMY9" s="27"/>
      <c r="FMZ9" s="27"/>
      <c r="FNA9" s="27"/>
      <c r="FNB9" s="27"/>
      <c r="FNC9" s="27"/>
      <c r="FND9" s="27"/>
      <c r="FNE9" s="27"/>
      <c r="FNF9" s="27"/>
      <c r="FNG9" s="27"/>
      <c r="FNH9" s="27"/>
      <c r="FNI9" s="27"/>
      <c r="FNJ9" s="27"/>
      <c r="FNK9" s="27"/>
      <c r="FNL9" s="27"/>
      <c r="FNM9" s="27"/>
      <c r="FNN9" s="27"/>
      <c r="FNO9" s="27"/>
      <c r="FNP9" s="27"/>
      <c r="FNQ9" s="27"/>
      <c r="FNR9" s="27"/>
      <c r="FNS9" s="27"/>
      <c r="FNT9" s="27"/>
      <c r="FNU9" s="27"/>
      <c r="FNV9" s="27"/>
      <c r="FNW9" s="27"/>
      <c r="FNX9" s="27"/>
      <c r="FNY9" s="27"/>
      <c r="FNZ9" s="27"/>
      <c r="FOA9" s="27"/>
      <c r="FOB9" s="27"/>
      <c r="FOC9" s="27"/>
      <c r="FOD9" s="27"/>
      <c r="FOE9" s="27"/>
      <c r="FOF9" s="27"/>
      <c r="FOG9" s="27"/>
      <c r="FOH9" s="27"/>
      <c r="FOI9" s="27"/>
      <c r="FOJ9" s="27"/>
      <c r="FOK9" s="27"/>
      <c r="FOL9" s="27"/>
      <c r="FOM9" s="27"/>
      <c r="FON9" s="27"/>
      <c r="FOO9" s="27"/>
      <c r="FOP9" s="27"/>
      <c r="FOQ9" s="27"/>
      <c r="FOR9" s="27"/>
      <c r="FOS9" s="27"/>
      <c r="FOT9" s="27"/>
      <c r="FOU9" s="27"/>
      <c r="FOV9" s="27"/>
      <c r="FOW9" s="27"/>
      <c r="FOX9" s="27"/>
      <c r="FOY9" s="27"/>
      <c r="FOZ9" s="27"/>
      <c r="FPA9" s="27"/>
      <c r="FPB9" s="27"/>
      <c r="FPC9" s="27"/>
      <c r="FPD9" s="27"/>
      <c r="FPE9" s="27"/>
      <c r="FPF9" s="27"/>
      <c r="FPG9" s="27"/>
      <c r="FPH9" s="27"/>
      <c r="FPI9" s="27"/>
      <c r="FPJ9" s="27"/>
      <c r="FPK9" s="27"/>
      <c r="FPL9" s="27"/>
      <c r="FPM9" s="27"/>
      <c r="FPN9" s="27"/>
      <c r="FPO9" s="27"/>
      <c r="FPP9" s="27"/>
      <c r="FPQ9" s="27"/>
      <c r="FPR9" s="27"/>
      <c r="FPS9" s="27"/>
      <c r="FPT9" s="27"/>
      <c r="FPU9" s="27"/>
      <c r="FPV9" s="27"/>
      <c r="FPW9" s="27"/>
      <c r="FPX9" s="27"/>
      <c r="FPY9" s="27"/>
      <c r="FPZ9" s="27"/>
      <c r="FQA9" s="27"/>
      <c r="FQB9" s="27"/>
      <c r="FQC9" s="27"/>
      <c r="FQD9" s="27"/>
      <c r="FQE9" s="27"/>
      <c r="FQF9" s="27"/>
      <c r="FQG9" s="27"/>
      <c r="FQH9" s="27"/>
      <c r="FQI9" s="27"/>
      <c r="FQJ9" s="27"/>
      <c r="FQK9" s="27"/>
      <c r="FQL9" s="27"/>
      <c r="FQM9" s="27"/>
      <c r="FQN9" s="27"/>
      <c r="FQO9" s="27"/>
      <c r="FQP9" s="27"/>
      <c r="FQQ9" s="27"/>
      <c r="FQR9" s="27"/>
      <c r="FQS9" s="27"/>
      <c r="FQT9" s="27"/>
      <c r="FQU9" s="27"/>
      <c r="FQV9" s="27"/>
      <c r="FQW9" s="27"/>
      <c r="FQX9" s="27"/>
      <c r="FQY9" s="27"/>
      <c r="FQZ9" s="27"/>
      <c r="FRA9" s="27"/>
      <c r="FRB9" s="27"/>
      <c r="FRC9" s="27"/>
      <c r="FRD9" s="27"/>
      <c r="FRE9" s="27"/>
      <c r="FRF9" s="27"/>
      <c r="FRG9" s="27"/>
      <c r="FRH9" s="27"/>
      <c r="FRI9" s="27"/>
      <c r="FRJ9" s="27"/>
      <c r="FRK9" s="27"/>
      <c r="FRL9" s="27"/>
      <c r="FRM9" s="27"/>
      <c r="FRN9" s="27"/>
      <c r="FRO9" s="27"/>
      <c r="FRP9" s="27"/>
      <c r="FRQ9" s="27"/>
      <c r="FRR9" s="27"/>
      <c r="FRS9" s="27"/>
      <c r="FRT9" s="27"/>
      <c r="FRU9" s="27"/>
      <c r="FRV9" s="27"/>
      <c r="FRW9" s="27"/>
      <c r="FRX9" s="27"/>
      <c r="FRY9" s="27"/>
      <c r="FRZ9" s="27"/>
      <c r="FSA9" s="27"/>
      <c r="FSB9" s="27"/>
      <c r="FSC9" s="27"/>
      <c r="FSD9" s="27"/>
      <c r="FSE9" s="27"/>
      <c r="FSF9" s="27"/>
      <c r="FSG9" s="27"/>
      <c r="FSH9" s="27"/>
      <c r="FSI9" s="27"/>
      <c r="FSJ9" s="27"/>
      <c r="FSK9" s="27"/>
      <c r="FSL9" s="27"/>
      <c r="FSM9" s="27"/>
      <c r="FSN9" s="27"/>
      <c r="FSO9" s="27"/>
      <c r="FSP9" s="27"/>
      <c r="FSQ9" s="27"/>
      <c r="FSR9" s="27"/>
      <c r="FSS9" s="27"/>
      <c r="FST9" s="27"/>
      <c r="FSU9" s="27"/>
      <c r="FSV9" s="27"/>
      <c r="FSW9" s="27"/>
      <c r="FSX9" s="27"/>
      <c r="FSY9" s="27"/>
      <c r="FSZ9" s="27"/>
      <c r="FTA9" s="27"/>
      <c r="FTB9" s="27"/>
      <c r="FTC9" s="27"/>
      <c r="FTD9" s="27"/>
      <c r="FTE9" s="27"/>
      <c r="FTF9" s="27"/>
      <c r="FTG9" s="27"/>
      <c r="FTH9" s="27"/>
      <c r="FTI9" s="27"/>
      <c r="FTJ9" s="27"/>
      <c r="FTK9" s="27"/>
      <c r="FTL9" s="27"/>
      <c r="FTM9" s="27"/>
      <c r="FTN9" s="27"/>
      <c r="FTO9" s="27"/>
      <c r="FTP9" s="27"/>
      <c r="FTQ9" s="27"/>
      <c r="FTR9" s="27"/>
      <c r="FTS9" s="27"/>
      <c r="FTT9" s="27"/>
      <c r="FTU9" s="27"/>
      <c r="FTV9" s="27"/>
      <c r="FTW9" s="27"/>
      <c r="FTX9" s="27"/>
      <c r="FTY9" s="27"/>
      <c r="FTZ9" s="27"/>
      <c r="FUA9" s="27"/>
      <c r="FUB9" s="27"/>
      <c r="FUC9" s="27"/>
      <c r="FUD9" s="27"/>
      <c r="FUE9" s="27"/>
      <c r="FUF9" s="27"/>
      <c r="FUG9" s="27"/>
      <c r="FUH9" s="27"/>
      <c r="FUI9" s="27"/>
      <c r="FUJ9" s="27"/>
      <c r="FUK9" s="27"/>
      <c r="FUL9" s="27"/>
      <c r="FUM9" s="27"/>
      <c r="FUN9" s="27"/>
      <c r="FUO9" s="27"/>
      <c r="FUP9" s="27"/>
      <c r="FUQ9" s="27"/>
      <c r="FUR9" s="27"/>
      <c r="FUS9" s="27"/>
      <c r="FUT9" s="27"/>
      <c r="FUU9" s="27"/>
      <c r="FUV9" s="27"/>
      <c r="FUW9" s="27"/>
      <c r="FUX9" s="27"/>
      <c r="FUY9" s="27"/>
      <c r="FUZ9" s="27"/>
      <c r="FVA9" s="27"/>
      <c r="FVB9" s="27"/>
      <c r="FVC9" s="27"/>
      <c r="FVD9" s="27"/>
      <c r="FVE9" s="27"/>
      <c r="FVF9" s="27"/>
      <c r="FVG9" s="27"/>
      <c r="FVH9" s="27"/>
      <c r="FVI9" s="27"/>
      <c r="FVJ9" s="27"/>
      <c r="FVK9" s="27"/>
      <c r="FVL9" s="27"/>
      <c r="FVM9" s="27"/>
      <c r="FVN9" s="27"/>
      <c r="FVO9" s="27"/>
      <c r="FVP9" s="27"/>
      <c r="FVQ9" s="27"/>
      <c r="FVR9" s="27"/>
      <c r="FVS9" s="27"/>
      <c r="FVT9" s="27"/>
      <c r="FVU9" s="27"/>
      <c r="FVV9" s="27"/>
      <c r="FVW9" s="27"/>
      <c r="FVX9" s="27"/>
      <c r="FVY9" s="27"/>
      <c r="FVZ9" s="27"/>
      <c r="FWA9" s="27"/>
      <c r="FWB9" s="27"/>
      <c r="FWC9" s="27"/>
      <c r="FWD9" s="27"/>
      <c r="FWE9" s="27"/>
      <c r="FWF9" s="27"/>
      <c r="FWG9" s="27"/>
      <c r="FWH9" s="27"/>
      <c r="FWI9" s="27"/>
      <c r="FWJ9" s="27"/>
      <c r="FWK9" s="27"/>
      <c r="FWL9" s="27"/>
      <c r="FWM9" s="27"/>
      <c r="FWN9" s="27"/>
      <c r="FWO9" s="27"/>
      <c r="FWP9" s="27"/>
      <c r="FWQ9" s="27"/>
      <c r="FWR9" s="27"/>
      <c r="FWS9" s="27"/>
      <c r="FWT9" s="27"/>
      <c r="FWU9" s="27"/>
      <c r="FWV9" s="27"/>
      <c r="FWW9" s="27"/>
      <c r="FWX9" s="27"/>
      <c r="FWY9" s="27"/>
      <c r="FWZ9" s="27"/>
      <c r="FXA9" s="27"/>
      <c r="FXB9" s="27"/>
      <c r="FXC9" s="27"/>
      <c r="FXD9" s="27"/>
      <c r="FXE9" s="27"/>
      <c r="FXF9" s="27"/>
      <c r="FXG9" s="27"/>
      <c r="FXH9" s="27"/>
      <c r="FXI9" s="27"/>
      <c r="FXJ9" s="27"/>
      <c r="FXK9" s="27"/>
      <c r="FXL9" s="27"/>
      <c r="FXM9" s="27"/>
      <c r="FXN9" s="27"/>
      <c r="FXO9" s="27"/>
      <c r="FXP9" s="27"/>
      <c r="FXQ9" s="27"/>
      <c r="FXR9" s="27"/>
      <c r="FXS9" s="27"/>
      <c r="FXT9" s="27"/>
      <c r="FXU9" s="27"/>
      <c r="FXV9" s="27"/>
      <c r="FXW9" s="27"/>
      <c r="FXX9" s="27"/>
      <c r="FXY9" s="27"/>
      <c r="FXZ9" s="27"/>
      <c r="FYA9" s="27"/>
      <c r="FYB9" s="27"/>
      <c r="FYC9" s="27"/>
      <c r="FYD9" s="27"/>
      <c r="FYE9" s="27"/>
      <c r="FYF9" s="27"/>
      <c r="FYG9" s="27"/>
      <c r="FYH9" s="27"/>
      <c r="FYI9" s="27"/>
      <c r="FYJ9" s="27"/>
      <c r="FYK9" s="27"/>
      <c r="FYL9" s="27"/>
      <c r="FYM9" s="27"/>
      <c r="FYN9" s="27"/>
      <c r="FYO9" s="27"/>
      <c r="FYP9" s="27"/>
      <c r="FYQ9" s="27"/>
      <c r="FYR9" s="27"/>
      <c r="FYS9" s="27"/>
      <c r="FYT9" s="27"/>
      <c r="FYU9" s="27"/>
      <c r="FYV9" s="27"/>
      <c r="FYW9" s="27"/>
      <c r="FYX9" s="27"/>
      <c r="FYY9" s="27"/>
      <c r="FYZ9" s="27"/>
      <c r="FZA9" s="27"/>
      <c r="FZB9" s="27"/>
      <c r="FZC9" s="27"/>
      <c r="FZD9" s="27"/>
      <c r="FZE9" s="27"/>
      <c r="FZF9" s="27"/>
      <c r="FZG9" s="27"/>
      <c r="FZH9" s="27"/>
      <c r="FZI9" s="27"/>
      <c r="FZJ9" s="27"/>
      <c r="FZK9" s="27"/>
      <c r="FZL9" s="27"/>
      <c r="FZM9" s="27"/>
      <c r="FZN9" s="27"/>
      <c r="FZO9" s="27"/>
      <c r="FZP9" s="27"/>
      <c r="FZQ9" s="27"/>
      <c r="FZR9" s="27"/>
      <c r="FZS9" s="27"/>
      <c r="FZT9" s="27"/>
      <c r="FZU9" s="27"/>
      <c r="FZV9" s="27"/>
      <c r="FZW9" s="27"/>
      <c r="FZX9" s="27"/>
      <c r="FZY9" s="27"/>
      <c r="FZZ9" s="27"/>
      <c r="GAA9" s="27"/>
      <c r="GAB9" s="27"/>
      <c r="GAC9" s="27"/>
      <c r="GAD9" s="27"/>
      <c r="GAE9" s="27"/>
      <c r="GAF9" s="27"/>
      <c r="GAG9" s="27"/>
      <c r="GAH9" s="27"/>
      <c r="GAI9" s="27"/>
      <c r="GAJ9" s="27"/>
      <c r="GAK9" s="27"/>
      <c r="GAL9" s="27"/>
      <c r="GAM9" s="27"/>
      <c r="GAN9" s="27"/>
      <c r="GAO9" s="27"/>
      <c r="GAP9" s="27"/>
      <c r="GAQ9" s="27"/>
      <c r="GAR9" s="27"/>
      <c r="GAS9" s="27"/>
      <c r="GAT9" s="27"/>
      <c r="GAU9" s="27"/>
      <c r="GAV9" s="27"/>
      <c r="GAW9" s="27"/>
      <c r="GAX9" s="27"/>
      <c r="GAY9" s="27"/>
      <c r="GAZ9" s="27"/>
      <c r="GBA9" s="27"/>
      <c r="GBB9" s="27"/>
      <c r="GBC9" s="27"/>
      <c r="GBD9" s="27"/>
      <c r="GBE9" s="27"/>
      <c r="GBF9" s="27"/>
      <c r="GBG9" s="27"/>
      <c r="GBH9" s="27"/>
      <c r="GBI9" s="27"/>
      <c r="GBJ9" s="27"/>
      <c r="GBK9" s="27"/>
      <c r="GBL9" s="27"/>
      <c r="GBM9" s="27"/>
      <c r="GBN9" s="27"/>
      <c r="GBO9" s="27"/>
      <c r="GBP9" s="27"/>
      <c r="GBQ9" s="27"/>
      <c r="GBR9" s="27"/>
      <c r="GBS9" s="27"/>
      <c r="GBT9" s="27"/>
      <c r="GBU9" s="27"/>
      <c r="GBV9" s="27"/>
      <c r="GBW9" s="27"/>
      <c r="GBX9" s="27"/>
      <c r="GBY9" s="27"/>
      <c r="GBZ9" s="27"/>
      <c r="GCA9" s="27"/>
      <c r="GCB9" s="27"/>
      <c r="GCC9" s="27"/>
      <c r="GCD9" s="27"/>
      <c r="GCE9" s="27"/>
      <c r="GCF9" s="27"/>
      <c r="GCG9" s="27"/>
      <c r="GCH9" s="27"/>
      <c r="GCI9" s="27"/>
      <c r="GCJ9" s="27"/>
      <c r="GCK9" s="27"/>
      <c r="GCL9" s="27"/>
      <c r="GCM9" s="27"/>
      <c r="GCN9" s="27"/>
      <c r="GCO9" s="27"/>
      <c r="GCP9" s="27"/>
      <c r="GCQ9" s="27"/>
      <c r="GCR9" s="27"/>
      <c r="GCS9" s="27"/>
      <c r="GCT9" s="27"/>
      <c r="GCU9" s="27"/>
      <c r="GCV9" s="27"/>
      <c r="GCW9" s="27"/>
      <c r="GCX9" s="27"/>
      <c r="GCY9" s="27"/>
      <c r="GCZ9" s="27"/>
      <c r="GDA9" s="27"/>
      <c r="GDB9" s="27"/>
      <c r="GDC9" s="27"/>
      <c r="GDD9" s="27"/>
      <c r="GDE9" s="27"/>
      <c r="GDF9" s="27"/>
      <c r="GDG9" s="27"/>
      <c r="GDH9" s="27"/>
      <c r="GDI9" s="27"/>
      <c r="GDJ9" s="27"/>
      <c r="GDK9" s="27"/>
      <c r="GDL9" s="27"/>
      <c r="GDM9" s="27"/>
      <c r="GDN9" s="27"/>
      <c r="GDO9" s="27"/>
      <c r="GDP9" s="27"/>
      <c r="GDQ9" s="27"/>
      <c r="GDR9" s="27"/>
      <c r="GDS9" s="27"/>
      <c r="GDT9" s="27"/>
      <c r="GDU9" s="27"/>
      <c r="GDV9" s="27"/>
      <c r="GDW9" s="27"/>
      <c r="GDX9" s="27"/>
      <c r="GDY9" s="27"/>
      <c r="GDZ9" s="27"/>
      <c r="GEA9" s="27"/>
      <c r="GEB9" s="27"/>
      <c r="GEC9" s="27"/>
      <c r="GED9" s="27"/>
      <c r="GEE9" s="27"/>
      <c r="GEF9" s="27"/>
      <c r="GEG9" s="27"/>
      <c r="GEH9" s="27"/>
      <c r="GEI9" s="27"/>
      <c r="GEJ9" s="27"/>
      <c r="GEK9" s="27"/>
      <c r="GEL9" s="27"/>
      <c r="GEM9" s="27"/>
      <c r="GEN9" s="27"/>
      <c r="GEO9" s="27"/>
      <c r="GEP9" s="27"/>
      <c r="GEQ9" s="27"/>
      <c r="GER9" s="27"/>
      <c r="GES9" s="27"/>
      <c r="GET9" s="27"/>
      <c r="GEU9" s="27"/>
      <c r="GEV9" s="27"/>
      <c r="GEW9" s="27"/>
      <c r="GEX9" s="27"/>
      <c r="GEY9" s="27"/>
      <c r="GEZ9" s="27"/>
      <c r="GFA9" s="27"/>
      <c r="GFB9" s="27"/>
      <c r="GFC9" s="27"/>
      <c r="GFD9" s="27"/>
      <c r="GFE9" s="27"/>
      <c r="GFF9" s="27"/>
      <c r="GFG9" s="27"/>
      <c r="GFH9" s="27"/>
      <c r="GFI9" s="27"/>
      <c r="GFJ9" s="27"/>
      <c r="GFK9" s="27"/>
      <c r="GFL9" s="27"/>
      <c r="GFM9" s="27"/>
      <c r="GFN9" s="27"/>
      <c r="GFO9" s="27"/>
      <c r="GFP9" s="27"/>
      <c r="GFQ9" s="27"/>
      <c r="GFR9" s="27"/>
      <c r="GFS9" s="27"/>
      <c r="GFT9" s="27"/>
      <c r="GFU9" s="27"/>
      <c r="GFV9" s="27"/>
      <c r="GFW9" s="27"/>
      <c r="GFX9" s="27"/>
      <c r="GFY9" s="27"/>
      <c r="GFZ9" s="27"/>
      <c r="GGA9" s="27"/>
      <c r="GGB9" s="27"/>
      <c r="GGC9" s="27"/>
      <c r="GGD9" s="27"/>
      <c r="GGE9" s="27"/>
      <c r="GGF9" s="27"/>
      <c r="GGG9" s="27"/>
      <c r="GGH9" s="27"/>
      <c r="GGI9" s="27"/>
      <c r="GGJ9" s="27"/>
      <c r="GGK9" s="27"/>
      <c r="GGL9" s="27"/>
      <c r="GGM9" s="27"/>
      <c r="GGN9" s="27"/>
      <c r="GGO9" s="27"/>
      <c r="GGP9" s="27"/>
      <c r="GGQ9" s="27"/>
      <c r="GGR9" s="27"/>
      <c r="GGS9" s="27"/>
      <c r="GGT9" s="27"/>
      <c r="GGU9" s="27"/>
      <c r="GGV9" s="27"/>
      <c r="GGW9" s="27"/>
      <c r="GGX9" s="27"/>
      <c r="GGY9" s="27"/>
      <c r="GGZ9" s="27"/>
      <c r="GHA9" s="27"/>
      <c r="GHB9" s="27"/>
      <c r="GHC9" s="27"/>
      <c r="GHD9" s="27"/>
      <c r="GHE9" s="27"/>
      <c r="GHF9" s="27"/>
      <c r="GHG9" s="27"/>
      <c r="GHH9" s="27"/>
      <c r="GHI9" s="27"/>
      <c r="GHJ9" s="27"/>
      <c r="GHK9" s="27"/>
      <c r="GHL9" s="27"/>
      <c r="GHM9" s="27"/>
      <c r="GHN9" s="27"/>
      <c r="GHO9" s="27"/>
      <c r="GHP9" s="27"/>
      <c r="GHQ9" s="27"/>
      <c r="GHR9" s="27"/>
      <c r="GHS9" s="27"/>
      <c r="GHT9" s="27"/>
      <c r="GHU9" s="27"/>
      <c r="GHV9" s="27"/>
      <c r="GHW9" s="27"/>
      <c r="GHX9" s="27"/>
      <c r="GHY9" s="27"/>
      <c r="GHZ9" s="27"/>
      <c r="GIA9" s="27"/>
      <c r="GIB9" s="27"/>
      <c r="GIC9" s="27"/>
      <c r="GID9" s="27"/>
      <c r="GIE9" s="27"/>
      <c r="GIF9" s="27"/>
      <c r="GIG9" s="27"/>
      <c r="GIH9" s="27"/>
      <c r="GII9" s="27"/>
      <c r="GIJ9" s="27"/>
      <c r="GIK9" s="27"/>
      <c r="GIL9" s="27"/>
      <c r="GIM9" s="27"/>
      <c r="GIN9" s="27"/>
      <c r="GIO9" s="27"/>
      <c r="GIP9" s="27"/>
      <c r="GIQ9" s="27"/>
      <c r="GIR9" s="27"/>
      <c r="GIS9" s="27"/>
      <c r="GIT9" s="27"/>
      <c r="GIU9" s="27"/>
      <c r="GIV9" s="27"/>
      <c r="GIW9" s="27"/>
      <c r="GIX9" s="27"/>
      <c r="GIY9" s="27"/>
      <c r="GIZ9" s="27"/>
      <c r="GJA9" s="27"/>
      <c r="GJB9" s="27"/>
      <c r="GJC9" s="27"/>
      <c r="GJD9" s="27"/>
      <c r="GJE9" s="27"/>
      <c r="GJF9" s="27"/>
      <c r="GJG9" s="27"/>
      <c r="GJH9" s="27"/>
      <c r="GJI9" s="27"/>
      <c r="GJJ9" s="27"/>
      <c r="GJK9" s="27"/>
      <c r="GJL9" s="27"/>
      <c r="GJM9" s="27"/>
      <c r="GJN9" s="27"/>
      <c r="GJO9" s="27"/>
      <c r="GJP9" s="27"/>
      <c r="GJQ9" s="27"/>
      <c r="GJR9" s="27"/>
      <c r="GJS9" s="27"/>
      <c r="GJT9" s="27"/>
      <c r="GJU9" s="27"/>
      <c r="GJV9" s="27"/>
      <c r="GJW9" s="27"/>
      <c r="GJX9" s="27"/>
      <c r="GJY9" s="27"/>
      <c r="GJZ9" s="27"/>
      <c r="GKA9" s="27"/>
      <c r="GKB9" s="27"/>
      <c r="GKC9" s="27"/>
      <c r="GKD9" s="27"/>
      <c r="GKE9" s="27"/>
      <c r="GKF9" s="27"/>
      <c r="GKG9" s="27"/>
      <c r="GKH9" s="27"/>
      <c r="GKI9" s="27"/>
      <c r="GKJ9" s="27"/>
      <c r="GKK9" s="27"/>
      <c r="GKL9" s="27"/>
      <c r="GKM9" s="27"/>
      <c r="GKN9" s="27"/>
      <c r="GKO9" s="27"/>
      <c r="GKP9" s="27"/>
      <c r="GKQ9" s="27"/>
      <c r="GKR9" s="27"/>
      <c r="GKS9" s="27"/>
      <c r="GKT9" s="27"/>
      <c r="GKU9" s="27"/>
      <c r="GKV9" s="27"/>
      <c r="GKW9" s="27"/>
      <c r="GKX9" s="27"/>
      <c r="GKY9" s="27"/>
      <c r="GKZ9" s="27"/>
      <c r="GLA9" s="27"/>
      <c r="GLB9" s="27"/>
      <c r="GLC9" s="27"/>
      <c r="GLD9" s="27"/>
      <c r="GLE9" s="27"/>
      <c r="GLF9" s="27"/>
      <c r="GLG9" s="27"/>
      <c r="GLH9" s="27"/>
      <c r="GLI9" s="27"/>
      <c r="GLJ9" s="27"/>
      <c r="GLK9" s="27"/>
      <c r="GLL9" s="27"/>
      <c r="GLM9" s="27"/>
      <c r="GLN9" s="27"/>
      <c r="GLO9" s="27"/>
      <c r="GLP9" s="27"/>
      <c r="GLQ9" s="27"/>
      <c r="GLR9" s="27"/>
      <c r="GLS9" s="27"/>
      <c r="GLT9" s="27"/>
      <c r="GLU9" s="27"/>
      <c r="GLV9" s="27"/>
      <c r="GLW9" s="27"/>
      <c r="GLX9" s="27"/>
      <c r="GLY9" s="27"/>
      <c r="GLZ9" s="27"/>
      <c r="GMA9" s="27"/>
      <c r="GMB9" s="27"/>
      <c r="GMC9" s="27"/>
      <c r="GMD9" s="27"/>
      <c r="GME9" s="27"/>
      <c r="GMF9" s="27"/>
      <c r="GMG9" s="27"/>
      <c r="GMH9" s="27"/>
      <c r="GMI9" s="27"/>
      <c r="GMJ9" s="27"/>
      <c r="GMK9" s="27"/>
      <c r="GML9" s="27"/>
      <c r="GMM9" s="27"/>
      <c r="GMN9" s="27"/>
      <c r="GMO9" s="27"/>
      <c r="GMP9" s="27"/>
      <c r="GMQ9" s="27"/>
      <c r="GMR9" s="27"/>
      <c r="GMS9" s="27"/>
      <c r="GMT9" s="27"/>
      <c r="GMU9" s="27"/>
      <c r="GMV9" s="27"/>
      <c r="GMW9" s="27"/>
      <c r="GMX9" s="27"/>
      <c r="GMY9" s="27"/>
      <c r="GMZ9" s="27"/>
      <c r="GNA9" s="27"/>
      <c r="GNB9" s="27"/>
      <c r="GNC9" s="27"/>
      <c r="GND9" s="27"/>
      <c r="GNE9" s="27"/>
      <c r="GNF9" s="27"/>
      <c r="GNG9" s="27"/>
      <c r="GNH9" s="27"/>
      <c r="GNI9" s="27"/>
      <c r="GNJ9" s="27"/>
      <c r="GNK9" s="27"/>
      <c r="GNL9" s="27"/>
      <c r="GNM9" s="27"/>
      <c r="GNN9" s="27"/>
      <c r="GNO9" s="27"/>
      <c r="GNP9" s="27"/>
      <c r="GNQ9" s="27"/>
      <c r="GNR9" s="27"/>
      <c r="GNS9" s="27"/>
      <c r="GNT9" s="27"/>
      <c r="GNU9" s="27"/>
      <c r="GNV9" s="27"/>
      <c r="GNW9" s="27"/>
      <c r="GNX9" s="27"/>
      <c r="GNY9" s="27"/>
      <c r="GNZ9" s="27"/>
      <c r="GOA9" s="27"/>
      <c r="GOB9" s="27"/>
      <c r="GOC9" s="27"/>
      <c r="GOD9" s="27"/>
      <c r="GOE9" s="27"/>
      <c r="GOF9" s="27"/>
      <c r="GOG9" s="27"/>
      <c r="GOH9" s="27"/>
      <c r="GOI9" s="27"/>
      <c r="GOJ9" s="27"/>
      <c r="GOK9" s="27"/>
      <c r="GOL9" s="27"/>
      <c r="GOM9" s="27"/>
      <c r="GON9" s="27"/>
      <c r="GOO9" s="27"/>
      <c r="GOP9" s="27"/>
      <c r="GOQ9" s="27"/>
      <c r="GOR9" s="27"/>
      <c r="GOS9" s="27"/>
      <c r="GOT9" s="27"/>
      <c r="GOU9" s="27"/>
      <c r="GOV9" s="27"/>
      <c r="GOW9" s="27"/>
      <c r="GOX9" s="27"/>
      <c r="GOY9" s="27"/>
      <c r="GOZ9" s="27"/>
      <c r="GPA9" s="27"/>
      <c r="GPB9" s="27"/>
      <c r="GPC9" s="27"/>
      <c r="GPD9" s="27"/>
      <c r="GPE9" s="27"/>
      <c r="GPF9" s="27"/>
      <c r="GPG9" s="27"/>
      <c r="GPH9" s="27"/>
      <c r="GPI9" s="27"/>
      <c r="GPJ9" s="27"/>
      <c r="GPK9" s="27"/>
      <c r="GPL9" s="27"/>
      <c r="GPM9" s="27"/>
      <c r="GPN9" s="27"/>
      <c r="GPO9" s="27"/>
      <c r="GPP9" s="27"/>
      <c r="GPQ9" s="27"/>
      <c r="GPR9" s="27"/>
      <c r="GPS9" s="27"/>
      <c r="GPT9" s="27"/>
      <c r="GPU9" s="27"/>
      <c r="GPV9" s="27"/>
      <c r="GPW9" s="27"/>
      <c r="GPX9" s="27"/>
      <c r="GPY9" s="27"/>
      <c r="GPZ9" s="27"/>
      <c r="GQA9" s="27"/>
      <c r="GQB9" s="27"/>
      <c r="GQC9" s="27"/>
      <c r="GQD9" s="27"/>
      <c r="GQE9" s="27"/>
      <c r="GQF9" s="27"/>
      <c r="GQG9" s="27"/>
      <c r="GQH9" s="27"/>
      <c r="GQI9" s="27"/>
      <c r="GQJ9" s="27"/>
      <c r="GQK9" s="27"/>
      <c r="GQL9" s="27"/>
      <c r="GQM9" s="27"/>
      <c r="GQN9" s="27"/>
      <c r="GQO9" s="27"/>
      <c r="GQP9" s="27"/>
      <c r="GQQ9" s="27"/>
      <c r="GQR9" s="27"/>
      <c r="GQS9" s="27"/>
      <c r="GQT9" s="27"/>
      <c r="GQU9" s="27"/>
      <c r="GQV9" s="27"/>
      <c r="GQW9" s="27"/>
      <c r="GQX9" s="27"/>
      <c r="GQY9" s="27"/>
      <c r="GQZ9" s="27"/>
      <c r="GRA9" s="27"/>
      <c r="GRB9" s="27"/>
      <c r="GRC9" s="27"/>
      <c r="GRD9" s="27"/>
      <c r="GRE9" s="27"/>
      <c r="GRF9" s="27"/>
      <c r="GRG9" s="27"/>
      <c r="GRH9" s="27"/>
      <c r="GRI9" s="27"/>
      <c r="GRJ9" s="27"/>
      <c r="GRK9" s="27"/>
      <c r="GRL9" s="27"/>
      <c r="GRM9" s="27"/>
      <c r="GRN9" s="27"/>
      <c r="GRO9" s="27"/>
      <c r="GRP9" s="27"/>
      <c r="GRQ9" s="27"/>
      <c r="GRR9" s="27"/>
      <c r="GRS9" s="27"/>
      <c r="GRT9" s="27"/>
      <c r="GRU9" s="27"/>
      <c r="GRV9" s="27"/>
      <c r="GRW9" s="27"/>
      <c r="GRX9" s="27"/>
      <c r="GRY9" s="27"/>
      <c r="GRZ9" s="27"/>
      <c r="GSA9" s="27"/>
      <c r="GSB9" s="27"/>
      <c r="GSC9" s="27"/>
      <c r="GSD9" s="27"/>
      <c r="GSE9" s="27"/>
      <c r="GSF9" s="27"/>
      <c r="GSG9" s="27"/>
      <c r="GSH9" s="27"/>
      <c r="GSI9" s="27"/>
      <c r="GSJ9" s="27"/>
      <c r="GSK9" s="27"/>
      <c r="GSL9" s="27"/>
      <c r="GSM9" s="27"/>
      <c r="GSN9" s="27"/>
      <c r="GSO9" s="27"/>
      <c r="GSP9" s="27"/>
      <c r="GSQ9" s="27"/>
      <c r="GSR9" s="27"/>
      <c r="GSS9" s="27"/>
      <c r="GST9" s="27"/>
      <c r="GSU9" s="27"/>
      <c r="GSV9" s="27"/>
      <c r="GSW9" s="27"/>
      <c r="GSX9" s="27"/>
      <c r="GSY9" s="27"/>
      <c r="GSZ9" s="27"/>
      <c r="GTA9" s="27"/>
      <c r="GTB9" s="27"/>
      <c r="GTC9" s="27"/>
      <c r="GTD9" s="27"/>
      <c r="GTE9" s="27"/>
      <c r="GTF9" s="27"/>
      <c r="GTG9" s="27"/>
      <c r="GTH9" s="27"/>
      <c r="GTI9" s="27"/>
      <c r="GTJ9" s="27"/>
      <c r="GTK9" s="27"/>
      <c r="GTL9" s="27"/>
      <c r="GTM9" s="27"/>
      <c r="GTN9" s="27"/>
      <c r="GTO9" s="27"/>
      <c r="GTP9" s="27"/>
      <c r="GTQ9" s="27"/>
      <c r="GTR9" s="27"/>
      <c r="GTS9" s="27"/>
      <c r="GTT9" s="27"/>
      <c r="GTU9" s="27"/>
      <c r="GTV9" s="27"/>
      <c r="GTW9" s="27"/>
      <c r="GTX9" s="27"/>
      <c r="GTY9" s="27"/>
      <c r="GTZ9" s="27"/>
      <c r="GUA9" s="27"/>
      <c r="GUB9" s="27"/>
      <c r="GUC9" s="27"/>
      <c r="GUD9" s="27"/>
      <c r="GUE9" s="27"/>
      <c r="GUF9" s="27"/>
      <c r="GUG9" s="27"/>
      <c r="GUH9" s="27"/>
      <c r="GUI9" s="27"/>
      <c r="GUJ9" s="27"/>
      <c r="GUK9" s="27"/>
      <c r="GUL9" s="27"/>
      <c r="GUM9" s="27"/>
      <c r="GUN9" s="27"/>
      <c r="GUO9" s="27"/>
      <c r="GUP9" s="27"/>
      <c r="GUQ9" s="27"/>
      <c r="GUR9" s="27"/>
      <c r="GUS9" s="27"/>
      <c r="GUT9" s="27"/>
      <c r="GUU9" s="27"/>
      <c r="GUV9" s="27"/>
      <c r="GUW9" s="27"/>
      <c r="GUX9" s="27"/>
      <c r="GUY9" s="27"/>
      <c r="GUZ9" s="27"/>
      <c r="GVA9" s="27"/>
      <c r="GVB9" s="27"/>
      <c r="GVC9" s="27"/>
      <c r="GVD9" s="27"/>
      <c r="GVE9" s="27"/>
      <c r="GVF9" s="27"/>
      <c r="GVG9" s="27"/>
      <c r="GVH9" s="27"/>
      <c r="GVI9" s="27"/>
      <c r="GVJ9" s="27"/>
      <c r="GVK9" s="27"/>
      <c r="GVL9" s="27"/>
      <c r="GVM9" s="27"/>
      <c r="GVN9" s="27"/>
      <c r="GVO9" s="27"/>
      <c r="GVP9" s="27"/>
      <c r="GVQ9" s="27"/>
      <c r="GVR9" s="27"/>
      <c r="GVS9" s="27"/>
      <c r="GVT9" s="27"/>
      <c r="GVU9" s="27"/>
      <c r="GVV9" s="27"/>
      <c r="GVW9" s="27"/>
      <c r="GVX9" s="27"/>
      <c r="GVY9" s="27"/>
      <c r="GVZ9" s="27"/>
      <c r="GWA9" s="27"/>
      <c r="GWB9" s="27"/>
      <c r="GWC9" s="27"/>
      <c r="GWD9" s="27"/>
      <c r="GWE9" s="27"/>
      <c r="GWF9" s="27"/>
      <c r="GWG9" s="27"/>
      <c r="GWH9" s="27"/>
      <c r="GWI9" s="27"/>
      <c r="GWJ9" s="27"/>
      <c r="GWK9" s="27"/>
      <c r="GWL9" s="27"/>
      <c r="GWM9" s="27"/>
      <c r="GWN9" s="27"/>
      <c r="GWO9" s="27"/>
      <c r="GWP9" s="27"/>
      <c r="GWQ9" s="27"/>
      <c r="GWR9" s="27"/>
      <c r="GWS9" s="27"/>
      <c r="GWT9" s="27"/>
      <c r="GWU9" s="27"/>
      <c r="GWV9" s="27"/>
      <c r="GWW9" s="27"/>
      <c r="GWX9" s="27"/>
      <c r="GWY9" s="27"/>
      <c r="GWZ9" s="27"/>
      <c r="GXA9" s="27"/>
      <c r="GXB9" s="27"/>
      <c r="GXC9" s="27"/>
      <c r="GXD9" s="27"/>
      <c r="GXE9" s="27"/>
      <c r="GXF9" s="27"/>
      <c r="GXG9" s="27"/>
      <c r="GXH9" s="27"/>
      <c r="GXI9" s="27"/>
      <c r="GXJ9" s="27"/>
      <c r="GXK9" s="27"/>
      <c r="GXL9" s="27"/>
      <c r="GXM9" s="27"/>
      <c r="GXN9" s="27"/>
      <c r="GXO9" s="27"/>
      <c r="GXP9" s="27"/>
      <c r="GXQ9" s="27"/>
      <c r="GXR9" s="27"/>
      <c r="GXS9" s="27"/>
      <c r="GXT9" s="27"/>
      <c r="GXU9" s="27"/>
      <c r="GXV9" s="27"/>
      <c r="GXW9" s="27"/>
      <c r="GXX9" s="27"/>
      <c r="GXY9" s="27"/>
      <c r="GXZ9" s="27"/>
      <c r="GYA9" s="27"/>
      <c r="GYB9" s="27"/>
      <c r="GYC9" s="27"/>
      <c r="GYD9" s="27"/>
      <c r="GYE9" s="27"/>
      <c r="GYF9" s="27"/>
      <c r="GYG9" s="27"/>
      <c r="GYH9" s="27"/>
      <c r="GYI9" s="27"/>
      <c r="GYJ9" s="27"/>
      <c r="GYK9" s="27"/>
      <c r="GYL9" s="27"/>
      <c r="GYM9" s="27"/>
      <c r="GYN9" s="27"/>
      <c r="GYO9" s="27"/>
      <c r="GYP9" s="27"/>
      <c r="GYQ9" s="27"/>
      <c r="GYR9" s="27"/>
      <c r="GYS9" s="27"/>
      <c r="GYT9" s="27"/>
      <c r="GYU9" s="27"/>
      <c r="GYV9" s="27"/>
      <c r="GYW9" s="27"/>
      <c r="GYX9" s="27"/>
      <c r="GYY9" s="27"/>
      <c r="GYZ9" s="27"/>
      <c r="GZA9" s="27"/>
      <c r="GZB9" s="27"/>
      <c r="GZC9" s="27"/>
      <c r="GZD9" s="27"/>
      <c r="GZE9" s="27"/>
      <c r="GZF9" s="27"/>
      <c r="GZG9" s="27"/>
      <c r="GZH9" s="27"/>
      <c r="GZI9" s="27"/>
      <c r="GZJ9" s="27"/>
      <c r="GZK9" s="27"/>
      <c r="GZL9" s="27"/>
      <c r="GZM9" s="27"/>
      <c r="GZN9" s="27"/>
      <c r="GZO9" s="27"/>
      <c r="GZP9" s="27"/>
      <c r="GZQ9" s="27"/>
      <c r="GZR9" s="27"/>
      <c r="GZS9" s="27"/>
      <c r="GZT9" s="27"/>
      <c r="GZU9" s="27"/>
      <c r="GZV9" s="27"/>
      <c r="GZW9" s="27"/>
      <c r="GZX9" s="27"/>
      <c r="GZY9" s="27"/>
      <c r="GZZ9" s="27"/>
      <c r="HAA9" s="27"/>
      <c r="HAB9" s="27"/>
      <c r="HAC9" s="27"/>
      <c r="HAD9" s="27"/>
      <c r="HAE9" s="27"/>
      <c r="HAF9" s="27"/>
      <c r="HAG9" s="27"/>
      <c r="HAH9" s="27"/>
      <c r="HAI9" s="27"/>
      <c r="HAJ9" s="27"/>
      <c r="HAK9" s="27"/>
      <c r="HAL9" s="27"/>
      <c r="HAM9" s="27"/>
      <c r="HAN9" s="27"/>
      <c r="HAO9" s="27"/>
      <c r="HAP9" s="27"/>
      <c r="HAQ9" s="27"/>
      <c r="HAR9" s="27"/>
      <c r="HAS9" s="27"/>
      <c r="HAT9" s="27"/>
      <c r="HAU9" s="27"/>
      <c r="HAV9" s="27"/>
      <c r="HAW9" s="27"/>
      <c r="HAX9" s="27"/>
      <c r="HAY9" s="27"/>
      <c r="HAZ9" s="27"/>
      <c r="HBA9" s="27"/>
      <c r="HBB9" s="27"/>
      <c r="HBC9" s="27"/>
      <c r="HBD9" s="27"/>
      <c r="HBE9" s="27"/>
      <c r="HBF9" s="27"/>
      <c r="HBG9" s="27"/>
      <c r="HBH9" s="27"/>
      <c r="HBI9" s="27"/>
      <c r="HBJ9" s="27"/>
      <c r="HBK9" s="27"/>
      <c r="HBL9" s="27"/>
      <c r="HBM9" s="27"/>
      <c r="HBN9" s="27"/>
      <c r="HBO9" s="27"/>
      <c r="HBP9" s="27"/>
      <c r="HBQ9" s="27"/>
      <c r="HBR9" s="27"/>
      <c r="HBS9" s="27"/>
      <c r="HBT9" s="27"/>
      <c r="HBU9" s="27"/>
      <c r="HBV9" s="27"/>
      <c r="HBW9" s="27"/>
      <c r="HBX9" s="27"/>
      <c r="HBY9" s="27"/>
      <c r="HBZ9" s="27"/>
      <c r="HCA9" s="27"/>
      <c r="HCB9" s="27"/>
      <c r="HCC9" s="27"/>
      <c r="HCD9" s="27"/>
      <c r="HCE9" s="27"/>
      <c r="HCF9" s="27"/>
      <c r="HCG9" s="27"/>
      <c r="HCH9" s="27"/>
      <c r="HCI9" s="27"/>
      <c r="HCJ9" s="27"/>
      <c r="HCK9" s="27"/>
      <c r="HCL9" s="27"/>
      <c r="HCM9" s="27"/>
      <c r="HCN9" s="27"/>
      <c r="HCO9" s="27"/>
      <c r="HCP9" s="27"/>
      <c r="HCQ9" s="27"/>
      <c r="HCR9" s="27"/>
      <c r="HCS9" s="27"/>
      <c r="HCT9" s="27"/>
      <c r="HCU9" s="27"/>
      <c r="HCV9" s="27"/>
      <c r="HCW9" s="27"/>
      <c r="HCX9" s="27"/>
      <c r="HCY9" s="27"/>
      <c r="HCZ9" s="27"/>
      <c r="HDA9" s="27"/>
      <c r="HDB9" s="27"/>
      <c r="HDC9" s="27"/>
      <c r="HDD9" s="27"/>
      <c r="HDE9" s="27"/>
      <c r="HDF9" s="27"/>
      <c r="HDG9" s="27"/>
      <c r="HDH9" s="27"/>
      <c r="HDI9" s="27"/>
      <c r="HDJ9" s="27"/>
      <c r="HDK9" s="27"/>
      <c r="HDL9" s="27"/>
      <c r="HDM9" s="27"/>
      <c r="HDN9" s="27"/>
      <c r="HDO9" s="27"/>
      <c r="HDP9" s="27"/>
      <c r="HDQ9" s="27"/>
      <c r="HDR9" s="27"/>
      <c r="HDS9" s="27"/>
      <c r="HDT9" s="27"/>
      <c r="HDU9" s="27"/>
      <c r="HDV9" s="27"/>
      <c r="HDW9" s="27"/>
      <c r="HDX9" s="27"/>
      <c r="HDY9" s="27"/>
      <c r="HDZ9" s="27"/>
      <c r="HEA9" s="27"/>
      <c r="HEB9" s="27"/>
      <c r="HEC9" s="27"/>
      <c r="HED9" s="27"/>
      <c r="HEE9" s="27"/>
      <c r="HEF9" s="27"/>
      <c r="HEG9" s="27"/>
      <c r="HEH9" s="27"/>
      <c r="HEI9" s="27"/>
      <c r="HEJ9" s="27"/>
      <c r="HEK9" s="27"/>
      <c r="HEL9" s="27"/>
      <c r="HEM9" s="27"/>
      <c r="HEN9" s="27"/>
      <c r="HEO9" s="27"/>
      <c r="HEP9" s="27"/>
      <c r="HEQ9" s="27"/>
      <c r="HER9" s="27"/>
      <c r="HES9" s="27"/>
      <c r="HET9" s="27"/>
      <c r="HEU9" s="27"/>
      <c r="HEV9" s="27"/>
      <c r="HEW9" s="27"/>
      <c r="HEX9" s="27"/>
      <c r="HEY9" s="27"/>
      <c r="HEZ9" s="27"/>
      <c r="HFA9" s="27"/>
      <c r="HFB9" s="27"/>
      <c r="HFC9" s="27"/>
      <c r="HFD9" s="27"/>
      <c r="HFE9" s="27"/>
      <c r="HFF9" s="27"/>
      <c r="HFG9" s="27"/>
      <c r="HFH9" s="27"/>
      <c r="HFI9" s="27"/>
      <c r="HFJ9" s="27"/>
      <c r="HFK9" s="27"/>
      <c r="HFL9" s="27"/>
      <c r="HFM9" s="27"/>
      <c r="HFN9" s="27"/>
      <c r="HFO9" s="27"/>
      <c r="HFP9" s="27"/>
      <c r="HFQ9" s="27"/>
      <c r="HFR9" s="27"/>
      <c r="HFS9" s="27"/>
      <c r="HFT9" s="27"/>
      <c r="HFU9" s="27"/>
      <c r="HFV9" s="27"/>
      <c r="HFW9" s="27"/>
      <c r="HFX9" s="27"/>
      <c r="HFY9" s="27"/>
      <c r="HFZ9" s="27"/>
      <c r="HGA9" s="27"/>
      <c r="HGB9" s="27"/>
      <c r="HGC9" s="27"/>
      <c r="HGD9" s="27"/>
      <c r="HGE9" s="27"/>
      <c r="HGF9" s="27"/>
      <c r="HGG9" s="27"/>
      <c r="HGH9" s="27"/>
      <c r="HGI9" s="27"/>
      <c r="HGJ9" s="27"/>
      <c r="HGK9" s="27"/>
      <c r="HGL9" s="27"/>
      <c r="HGM9" s="27"/>
      <c r="HGN9" s="27"/>
      <c r="HGO9" s="27"/>
      <c r="HGP9" s="27"/>
      <c r="HGQ9" s="27"/>
      <c r="HGR9" s="27"/>
      <c r="HGS9" s="27"/>
      <c r="HGT9" s="27"/>
      <c r="HGU9" s="27"/>
      <c r="HGV9" s="27"/>
      <c r="HGW9" s="27"/>
      <c r="HGX9" s="27"/>
      <c r="HGY9" s="27"/>
      <c r="HGZ9" s="27"/>
      <c r="HHA9" s="27"/>
      <c r="HHB9" s="27"/>
      <c r="HHC9" s="27"/>
      <c r="HHD9" s="27"/>
      <c r="HHE9" s="27"/>
      <c r="HHF9" s="27"/>
      <c r="HHG9" s="27"/>
      <c r="HHH9" s="27"/>
      <c r="HHI9" s="27"/>
      <c r="HHJ9" s="27"/>
      <c r="HHK9" s="27"/>
      <c r="HHL9" s="27"/>
      <c r="HHM9" s="27"/>
      <c r="HHN9" s="27"/>
      <c r="HHO9" s="27"/>
      <c r="HHP9" s="27"/>
      <c r="HHQ9" s="27"/>
      <c r="HHR9" s="27"/>
      <c r="HHS9" s="27"/>
      <c r="HHT9" s="27"/>
      <c r="HHU9" s="27"/>
      <c r="HHV9" s="27"/>
      <c r="HHW9" s="27"/>
      <c r="HHX9" s="27"/>
      <c r="HHY9" s="27"/>
      <c r="HHZ9" s="27"/>
      <c r="HIA9" s="27"/>
      <c r="HIB9" s="27"/>
      <c r="HIC9" s="27"/>
      <c r="HID9" s="27"/>
      <c r="HIE9" s="27"/>
      <c r="HIF9" s="27"/>
      <c r="HIG9" s="27"/>
      <c r="HIH9" s="27"/>
      <c r="HII9" s="27"/>
      <c r="HIJ9" s="27"/>
      <c r="HIK9" s="27"/>
      <c r="HIL9" s="27"/>
      <c r="HIM9" s="27"/>
      <c r="HIN9" s="27"/>
      <c r="HIO9" s="27"/>
      <c r="HIP9" s="27"/>
      <c r="HIQ9" s="27"/>
      <c r="HIR9" s="27"/>
      <c r="HIS9" s="27"/>
      <c r="HIT9" s="27"/>
      <c r="HIU9" s="27"/>
      <c r="HIV9" s="27"/>
      <c r="HIW9" s="27"/>
      <c r="HIX9" s="27"/>
      <c r="HIY9" s="27"/>
      <c r="HIZ9" s="27"/>
      <c r="HJA9" s="27"/>
      <c r="HJB9" s="27"/>
      <c r="HJC9" s="27"/>
      <c r="HJD9" s="27"/>
      <c r="HJE9" s="27"/>
      <c r="HJF9" s="27"/>
      <c r="HJG9" s="27"/>
      <c r="HJH9" s="27"/>
      <c r="HJI9" s="27"/>
      <c r="HJJ9" s="27"/>
      <c r="HJK9" s="27"/>
      <c r="HJL9" s="27"/>
      <c r="HJM9" s="27"/>
      <c r="HJN9" s="27"/>
      <c r="HJO9" s="27"/>
      <c r="HJP9" s="27"/>
      <c r="HJQ9" s="27"/>
      <c r="HJR9" s="27"/>
      <c r="HJS9" s="27"/>
      <c r="HJT9" s="27"/>
      <c r="HJU9" s="27"/>
      <c r="HJV9" s="27"/>
      <c r="HJW9" s="27"/>
      <c r="HJX9" s="27"/>
      <c r="HJY9" s="27"/>
      <c r="HJZ9" s="27"/>
      <c r="HKA9" s="27"/>
      <c r="HKB9" s="27"/>
      <c r="HKC9" s="27"/>
      <c r="HKD9" s="27"/>
      <c r="HKE9" s="27"/>
      <c r="HKF9" s="27"/>
      <c r="HKG9" s="27"/>
      <c r="HKH9" s="27"/>
      <c r="HKI9" s="27"/>
      <c r="HKJ9" s="27"/>
      <c r="HKK9" s="27"/>
      <c r="HKL9" s="27"/>
      <c r="HKM9" s="27"/>
      <c r="HKN9" s="27"/>
      <c r="HKO9" s="27"/>
      <c r="HKP9" s="27"/>
      <c r="HKQ9" s="27"/>
      <c r="HKR9" s="27"/>
      <c r="HKS9" s="27"/>
      <c r="HKT9" s="27"/>
      <c r="HKU9" s="27"/>
      <c r="HKV9" s="27"/>
      <c r="HKW9" s="27"/>
      <c r="HKX9" s="27"/>
      <c r="HKY9" s="27"/>
      <c r="HKZ9" s="27"/>
      <c r="HLA9" s="27"/>
      <c r="HLB9" s="27"/>
      <c r="HLC9" s="27"/>
      <c r="HLD9" s="27"/>
      <c r="HLE9" s="27"/>
      <c r="HLF9" s="27"/>
      <c r="HLG9" s="27"/>
      <c r="HLH9" s="27"/>
      <c r="HLI9" s="27"/>
      <c r="HLJ9" s="27"/>
      <c r="HLK9" s="27"/>
      <c r="HLL9" s="27"/>
      <c r="HLM9" s="27"/>
      <c r="HLN9" s="27"/>
      <c r="HLO9" s="27"/>
      <c r="HLP9" s="27"/>
      <c r="HLQ9" s="27"/>
      <c r="HLR9" s="27"/>
      <c r="HLS9" s="27"/>
      <c r="HLT9" s="27"/>
      <c r="HLU9" s="27"/>
      <c r="HLV9" s="27"/>
      <c r="HLW9" s="27"/>
      <c r="HLX9" s="27"/>
      <c r="HLY9" s="27"/>
      <c r="HLZ9" s="27"/>
      <c r="HMA9" s="27"/>
      <c r="HMB9" s="27"/>
      <c r="HMC9" s="27"/>
      <c r="HMD9" s="27"/>
      <c r="HME9" s="27"/>
      <c r="HMF9" s="27"/>
      <c r="HMG9" s="27"/>
      <c r="HMH9" s="27"/>
      <c r="HMI9" s="27"/>
      <c r="HMJ9" s="27"/>
      <c r="HMK9" s="27"/>
      <c r="HML9" s="27"/>
      <c r="HMM9" s="27"/>
      <c r="HMN9" s="27"/>
      <c r="HMO9" s="27"/>
      <c r="HMP9" s="27"/>
      <c r="HMQ9" s="27"/>
      <c r="HMR9" s="27"/>
      <c r="HMS9" s="27"/>
      <c r="HMT9" s="27"/>
      <c r="HMU9" s="27"/>
      <c r="HMV9" s="27"/>
      <c r="HMW9" s="27"/>
      <c r="HMX9" s="27"/>
      <c r="HMY9" s="27"/>
      <c r="HMZ9" s="27"/>
      <c r="HNA9" s="27"/>
      <c r="HNB9" s="27"/>
      <c r="HNC9" s="27"/>
      <c r="HND9" s="27"/>
      <c r="HNE9" s="27"/>
      <c r="HNF9" s="27"/>
      <c r="HNG9" s="27"/>
      <c r="HNH9" s="27"/>
      <c r="HNI9" s="27"/>
      <c r="HNJ9" s="27"/>
      <c r="HNK9" s="27"/>
      <c r="HNL9" s="27"/>
      <c r="HNM9" s="27"/>
      <c r="HNN9" s="27"/>
      <c r="HNO9" s="27"/>
      <c r="HNP9" s="27"/>
      <c r="HNQ9" s="27"/>
      <c r="HNR9" s="27"/>
      <c r="HNS9" s="27"/>
      <c r="HNT9" s="27"/>
      <c r="HNU9" s="27"/>
      <c r="HNV9" s="27"/>
      <c r="HNW9" s="27"/>
      <c r="HNX9" s="27"/>
      <c r="HNY9" s="27"/>
      <c r="HNZ9" s="27"/>
      <c r="HOA9" s="27"/>
      <c r="HOB9" s="27"/>
      <c r="HOC9" s="27"/>
      <c r="HOD9" s="27"/>
      <c r="HOE9" s="27"/>
      <c r="HOF9" s="27"/>
      <c r="HOG9" s="27"/>
      <c r="HOH9" s="27"/>
      <c r="HOI9" s="27"/>
      <c r="HOJ9" s="27"/>
      <c r="HOK9" s="27"/>
      <c r="HOL9" s="27"/>
      <c r="HOM9" s="27"/>
      <c r="HON9" s="27"/>
      <c r="HOO9" s="27"/>
      <c r="HOP9" s="27"/>
      <c r="HOQ9" s="27"/>
      <c r="HOR9" s="27"/>
      <c r="HOS9" s="27"/>
      <c r="HOT9" s="27"/>
      <c r="HOU9" s="27"/>
      <c r="HOV9" s="27"/>
      <c r="HOW9" s="27"/>
      <c r="HOX9" s="27"/>
      <c r="HOY9" s="27"/>
      <c r="HOZ9" s="27"/>
      <c r="HPA9" s="27"/>
      <c r="HPB9" s="27"/>
      <c r="HPC9" s="27"/>
      <c r="HPD9" s="27"/>
      <c r="HPE9" s="27"/>
      <c r="HPF9" s="27"/>
      <c r="HPG9" s="27"/>
      <c r="HPH9" s="27"/>
      <c r="HPI9" s="27"/>
      <c r="HPJ9" s="27"/>
      <c r="HPK9" s="27"/>
      <c r="HPL9" s="27"/>
      <c r="HPM9" s="27"/>
      <c r="HPN9" s="27"/>
      <c r="HPO9" s="27"/>
      <c r="HPP9" s="27"/>
      <c r="HPQ9" s="27"/>
      <c r="HPR9" s="27"/>
      <c r="HPS9" s="27"/>
      <c r="HPT9" s="27"/>
      <c r="HPU9" s="27"/>
      <c r="HPV9" s="27"/>
      <c r="HPW9" s="27"/>
      <c r="HPX9" s="27"/>
      <c r="HPY9" s="27"/>
      <c r="HPZ9" s="27"/>
      <c r="HQA9" s="27"/>
      <c r="HQB9" s="27"/>
      <c r="HQC9" s="27"/>
      <c r="HQD9" s="27"/>
      <c r="HQE9" s="27"/>
      <c r="HQF9" s="27"/>
      <c r="HQG9" s="27"/>
      <c r="HQH9" s="27"/>
      <c r="HQI9" s="27"/>
      <c r="HQJ9" s="27"/>
      <c r="HQK9" s="27"/>
      <c r="HQL9" s="27"/>
      <c r="HQM9" s="27"/>
      <c r="HQN9" s="27"/>
      <c r="HQO9" s="27"/>
      <c r="HQP9" s="27"/>
      <c r="HQQ9" s="27"/>
      <c r="HQR9" s="27"/>
      <c r="HQS9" s="27"/>
      <c r="HQT9" s="27"/>
      <c r="HQU9" s="27"/>
      <c r="HQV9" s="27"/>
      <c r="HQW9" s="27"/>
      <c r="HQX9" s="27"/>
      <c r="HQY9" s="27"/>
      <c r="HQZ9" s="27"/>
      <c r="HRA9" s="27"/>
      <c r="HRB9" s="27"/>
      <c r="HRC9" s="27"/>
      <c r="HRD9" s="27"/>
      <c r="HRE9" s="27"/>
      <c r="HRF9" s="27"/>
      <c r="HRG9" s="27"/>
      <c r="HRH9" s="27"/>
      <c r="HRI9" s="27"/>
      <c r="HRJ9" s="27"/>
      <c r="HRK9" s="27"/>
      <c r="HRL9" s="27"/>
      <c r="HRM9" s="27"/>
      <c r="HRN9" s="27"/>
      <c r="HRO9" s="27"/>
      <c r="HRP9" s="27"/>
      <c r="HRQ9" s="27"/>
      <c r="HRR9" s="27"/>
      <c r="HRS9" s="27"/>
      <c r="HRT9" s="27"/>
      <c r="HRU9" s="27"/>
      <c r="HRV9" s="27"/>
      <c r="HRW9" s="27"/>
      <c r="HRX9" s="27"/>
      <c r="HRY9" s="27"/>
      <c r="HRZ9" s="27"/>
      <c r="HSA9" s="27"/>
      <c r="HSB9" s="27"/>
      <c r="HSC9" s="27"/>
      <c r="HSD9" s="27"/>
      <c r="HSE9" s="27"/>
      <c r="HSF9" s="27"/>
      <c r="HSG9" s="27"/>
      <c r="HSH9" s="27"/>
      <c r="HSI9" s="27"/>
      <c r="HSJ9" s="27"/>
      <c r="HSK9" s="27"/>
      <c r="HSL9" s="27"/>
      <c r="HSM9" s="27"/>
      <c r="HSN9" s="27"/>
      <c r="HSO9" s="27"/>
      <c r="HSP9" s="27"/>
      <c r="HSQ9" s="27"/>
      <c r="HSR9" s="27"/>
      <c r="HSS9" s="27"/>
      <c r="HST9" s="27"/>
      <c r="HSU9" s="27"/>
      <c r="HSV9" s="27"/>
      <c r="HSW9" s="27"/>
      <c r="HSX9" s="27"/>
      <c r="HSY9" s="27"/>
      <c r="HSZ9" s="27"/>
      <c r="HTA9" s="27"/>
      <c r="HTB9" s="27"/>
      <c r="HTC9" s="27"/>
      <c r="HTD9" s="27"/>
      <c r="HTE9" s="27"/>
      <c r="HTF9" s="27"/>
      <c r="HTG9" s="27"/>
      <c r="HTH9" s="27"/>
      <c r="HTI9" s="27"/>
      <c r="HTJ9" s="27"/>
      <c r="HTK9" s="27"/>
      <c r="HTL9" s="27"/>
      <c r="HTM9" s="27"/>
      <c r="HTN9" s="27"/>
      <c r="HTO9" s="27"/>
      <c r="HTP9" s="27"/>
      <c r="HTQ9" s="27"/>
      <c r="HTR9" s="27"/>
      <c r="HTS9" s="27"/>
      <c r="HTT9" s="27"/>
      <c r="HTU9" s="27"/>
      <c r="HTV9" s="27"/>
      <c r="HTW9" s="27"/>
      <c r="HTX9" s="27"/>
      <c r="HTY9" s="27"/>
      <c r="HTZ9" s="27"/>
      <c r="HUA9" s="27"/>
      <c r="HUB9" s="27"/>
      <c r="HUC9" s="27"/>
      <c r="HUD9" s="27"/>
      <c r="HUE9" s="27"/>
      <c r="HUF9" s="27"/>
      <c r="HUG9" s="27"/>
      <c r="HUH9" s="27"/>
      <c r="HUI9" s="27"/>
      <c r="HUJ9" s="27"/>
      <c r="HUK9" s="27"/>
      <c r="HUL9" s="27"/>
      <c r="HUM9" s="27"/>
      <c r="HUN9" s="27"/>
      <c r="HUO9" s="27"/>
      <c r="HUP9" s="27"/>
      <c r="HUQ9" s="27"/>
      <c r="HUR9" s="27"/>
      <c r="HUS9" s="27"/>
      <c r="HUT9" s="27"/>
      <c r="HUU9" s="27"/>
      <c r="HUV9" s="27"/>
      <c r="HUW9" s="27"/>
      <c r="HUX9" s="27"/>
      <c r="HUY9" s="27"/>
      <c r="HUZ9" s="27"/>
      <c r="HVA9" s="27"/>
      <c r="HVB9" s="27"/>
      <c r="HVC9" s="27"/>
      <c r="HVD9" s="27"/>
      <c r="HVE9" s="27"/>
      <c r="HVF9" s="27"/>
      <c r="HVG9" s="27"/>
      <c r="HVH9" s="27"/>
      <c r="HVI9" s="27"/>
      <c r="HVJ9" s="27"/>
      <c r="HVK9" s="27"/>
      <c r="HVL9" s="27"/>
      <c r="HVM9" s="27"/>
      <c r="HVN9" s="27"/>
      <c r="HVO9" s="27"/>
      <c r="HVP9" s="27"/>
      <c r="HVQ9" s="27"/>
      <c r="HVR9" s="27"/>
      <c r="HVS9" s="27"/>
      <c r="HVT9" s="27"/>
      <c r="HVU9" s="27"/>
      <c r="HVV9" s="27"/>
      <c r="HVW9" s="27"/>
      <c r="HVX9" s="27"/>
      <c r="HVY9" s="27"/>
      <c r="HVZ9" s="27"/>
      <c r="HWA9" s="27"/>
      <c r="HWB9" s="27"/>
      <c r="HWC9" s="27"/>
      <c r="HWD9" s="27"/>
      <c r="HWE9" s="27"/>
      <c r="HWF9" s="27"/>
      <c r="HWG9" s="27"/>
      <c r="HWH9" s="27"/>
      <c r="HWI9" s="27"/>
      <c r="HWJ9" s="27"/>
      <c r="HWK9" s="27"/>
      <c r="HWL9" s="27"/>
      <c r="HWM9" s="27"/>
      <c r="HWN9" s="27"/>
      <c r="HWO9" s="27"/>
      <c r="HWP9" s="27"/>
      <c r="HWQ9" s="27"/>
      <c r="HWR9" s="27"/>
      <c r="HWS9" s="27"/>
      <c r="HWT9" s="27"/>
      <c r="HWU9" s="27"/>
      <c r="HWV9" s="27"/>
      <c r="HWW9" s="27"/>
      <c r="HWX9" s="27"/>
      <c r="HWY9" s="27"/>
      <c r="HWZ9" s="27"/>
      <c r="HXA9" s="27"/>
      <c r="HXB9" s="27"/>
      <c r="HXC9" s="27"/>
      <c r="HXD9" s="27"/>
      <c r="HXE9" s="27"/>
      <c r="HXF9" s="27"/>
      <c r="HXG9" s="27"/>
      <c r="HXH9" s="27"/>
      <c r="HXI9" s="27"/>
      <c r="HXJ9" s="27"/>
      <c r="HXK9" s="27"/>
      <c r="HXL9" s="27"/>
      <c r="HXM9" s="27"/>
      <c r="HXN9" s="27"/>
      <c r="HXO9" s="27"/>
      <c r="HXP9" s="27"/>
      <c r="HXQ9" s="27"/>
      <c r="HXR9" s="27"/>
      <c r="HXS9" s="27"/>
      <c r="HXT9" s="27"/>
      <c r="HXU9" s="27"/>
      <c r="HXV9" s="27"/>
      <c r="HXW9" s="27"/>
      <c r="HXX9" s="27"/>
      <c r="HXY9" s="27"/>
      <c r="HXZ9" s="27"/>
      <c r="HYA9" s="27"/>
      <c r="HYB9" s="27"/>
      <c r="HYC9" s="27"/>
      <c r="HYD9" s="27"/>
      <c r="HYE9" s="27"/>
      <c r="HYF9" s="27"/>
      <c r="HYG9" s="27"/>
      <c r="HYH9" s="27"/>
      <c r="HYI9" s="27"/>
      <c r="HYJ9" s="27"/>
      <c r="HYK9" s="27"/>
      <c r="HYL9" s="27"/>
      <c r="HYM9" s="27"/>
      <c r="HYN9" s="27"/>
      <c r="HYO9" s="27"/>
      <c r="HYP9" s="27"/>
      <c r="HYQ9" s="27"/>
      <c r="HYR9" s="27"/>
      <c r="HYS9" s="27"/>
      <c r="HYT9" s="27"/>
      <c r="HYU9" s="27"/>
      <c r="HYV9" s="27"/>
      <c r="HYW9" s="27"/>
      <c r="HYX9" s="27"/>
      <c r="HYY9" s="27"/>
      <c r="HYZ9" s="27"/>
      <c r="HZA9" s="27"/>
      <c r="HZB9" s="27"/>
      <c r="HZC9" s="27"/>
      <c r="HZD9" s="27"/>
      <c r="HZE9" s="27"/>
      <c r="HZF9" s="27"/>
      <c r="HZG9" s="27"/>
      <c r="HZH9" s="27"/>
      <c r="HZI9" s="27"/>
      <c r="HZJ9" s="27"/>
      <c r="HZK9" s="27"/>
      <c r="HZL9" s="27"/>
      <c r="HZM9" s="27"/>
      <c r="HZN9" s="27"/>
      <c r="HZO9" s="27"/>
      <c r="HZP9" s="27"/>
      <c r="HZQ9" s="27"/>
      <c r="HZR9" s="27"/>
      <c r="HZS9" s="27"/>
      <c r="HZT9" s="27"/>
      <c r="HZU9" s="27"/>
      <c r="HZV9" s="27"/>
      <c r="HZW9" s="27"/>
      <c r="HZX9" s="27"/>
      <c r="HZY9" s="27"/>
      <c r="HZZ9" s="27"/>
      <c r="IAA9" s="27"/>
      <c r="IAB9" s="27"/>
      <c r="IAC9" s="27"/>
      <c r="IAD9" s="27"/>
      <c r="IAE9" s="27"/>
      <c r="IAF9" s="27"/>
      <c r="IAG9" s="27"/>
      <c r="IAH9" s="27"/>
      <c r="IAI9" s="27"/>
      <c r="IAJ9" s="27"/>
      <c r="IAK9" s="27"/>
      <c r="IAL9" s="27"/>
      <c r="IAM9" s="27"/>
      <c r="IAN9" s="27"/>
      <c r="IAO9" s="27"/>
      <c r="IAP9" s="27"/>
      <c r="IAQ9" s="27"/>
      <c r="IAR9" s="27"/>
      <c r="IAS9" s="27"/>
      <c r="IAT9" s="27"/>
      <c r="IAU9" s="27"/>
      <c r="IAV9" s="27"/>
      <c r="IAW9" s="27"/>
      <c r="IAX9" s="27"/>
      <c r="IAY9" s="27"/>
      <c r="IAZ9" s="27"/>
      <c r="IBA9" s="27"/>
      <c r="IBB9" s="27"/>
      <c r="IBC9" s="27"/>
      <c r="IBD9" s="27"/>
      <c r="IBE9" s="27"/>
      <c r="IBF9" s="27"/>
      <c r="IBG9" s="27"/>
      <c r="IBH9" s="27"/>
      <c r="IBI9" s="27"/>
      <c r="IBJ9" s="27"/>
      <c r="IBK9" s="27"/>
      <c r="IBL9" s="27"/>
      <c r="IBM9" s="27"/>
      <c r="IBN9" s="27"/>
      <c r="IBO9" s="27"/>
      <c r="IBP9" s="27"/>
      <c r="IBQ9" s="27"/>
      <c r="IBR9" s="27"/>
      <c r="IBS9" s="27"/>
      <c r="IBT9" s="27"/>
      <c r="IBU9" s="27"/>
      <c r="IBV9" s="27"/>
      <c r="IBW9" s="27"/>
      <c r="IBX9" s="27"/>
      <c r="IBY9" s="27"/>
      <c r="IBZ9" s="27"/>
      <c r="ICA9" s="27"/>
      <c r="ICB9" s="27"/>
      <c r="ICC9" s="27"/>
      <c r="ICD9" s="27"/>
      <c r="ICE9" s="27"/>
      <c r="ICF9" s="27"/>
      <c r="ICG9" s="27"/>
      <c r="ICH9" s="27"/>
      <c r="ICI9" s="27"/>
      <c r="ICJ9" s="27"/>
      <c r="ICK9" s="27"/>
      <c r="ICL9" s="27"/>
      <c r="ICM9" s="27"/>
      <c r="ICN9" s="27"/>
      <c r="ICO9" s="27"/>
      <c r="ICP9" s="27"/>
      <c r="ICQ9" s="27"/>
      <c r="ICR9" s="27"/>
      <c r="ICS9" s="27"/>
      <c r="ICT9" s="27"/>
      <c r="ICU9" s="27"/>
      <c r="ICV9" s="27"/>
      <c r="ICW9" s="27"/>
      <c r="ICX9" s="27"/>
      <c r="ICY9" s="27"/>
      <c r="ICZ9" s="27"/>
      <c r="IDA9" s="27"/>
      <c r="IDB9" s="27"/>
      <c r="IDC9" s="27"/>
      <c r="IDD9" s="27"/>
      <c r="IDE9" s="27"/>
      <c r="IDF9" s="27"/>
      <c r="IDG9" s="27"/>
      <c r="IDH9" s="27"/>
      <c r="IDI9" s="27"/>
      <c r="IDJ9" s="27"/>
      <c r="IDK9" s="27"/>
      <c r="IDL9" s="27"/>
      <c r="IDM9" s="27"/>
      <c r="IDN9" s="27"/>
      <c r="IDO9" s="27"/>
      <c r="IDP9" s="27"/>
      <c r="IDQ9" s="27"/>
      <c r="IDR9" s="27"/>
      <c r="IDS9" s="27"/>
      <c r="IDT9" s="27"/>
      <c r="IDU9" s="27"/>
      <c r="IDV9" s="27"/>
      <c r="IDW9" s="27"/>
      <c r="IDX9" s="27"/>
      <c r="IDY9" s="27"/>
      <c r="IDZ9" s="27"/>
      <c r="IEA9" s="27"/>
      <c r="IEB9" s="27"/>
      <c r="IEC9" s="27"/>
      <c r="IED9" s="27"/>
      <c r="IEE9" s="27"/>
      <c r="IEF9" s="27"/>
      <c r="IEG9" s="27"/>
      <c r="IEH9" s="27"/>
      <c r="IEI9" s="27"/>
      <c r="IEJ9" s="27"/>
      <c r="IEK9" s="27"/>
      <c r="IEL9" s="27"/>
      <c r="IEM9" s="27"/>
      <c r="IEN9" s="27"/>
      <c r="IEO9" s="27"/>
      <c r="IEP9" s="27"/>
      <c r="IEQ9" s="27"/>
      <c r="IER9" s="27"/>
      <c r="IES9" s="27"/>
      <c r="IET9" s="27"/>
      <c r="IEU9" s="27"/>
      <c r="IEV9" s="27"/>
      <c r="IEW9" s="27"/>
      <c r="IEX9" s="27"/>
      <c r="IEY9" s="27"/>
      <c r="IEZ9" s="27"/>
      <c r="IFA9" s="27"/>
      <c r="IFB9" s="27"/>
      <c r="IFC9" s="27"/>
      <c r="IFD9" s="27"/>
      <c r="IFE9" s="27"/>
      <c r="IFF9" s="27"/>
      <c r="IFG9" s="27"/>
      <c r="IFH9" s="27"/>
      <c r="IFI9" s="27"/>
      <c r="IFJ9" s="27"/>
      <c r="IFK9" s="27"/>
      <c r="IFL9" s="27"/>
      <c r="IFM9" s="27"/>
      <c r="IFN9" s="27"/>
      <c r="IFO9" s="27"/>
      <c r="IFP9" s="27"/>
      <c r="IFQ9" s="27"/>
      <c r="IFR9" s="27"/>
      <c r="IFS9" s="27"/>
      <c r="IFT9" s="27"/>
      <c r="IFU9" s="27"/>
      <c r="IFV9" s="27"/>
      <c r="IFW9" s="27"/>
      <c r="IFX9" s="27"/>
      <c r="IFY9" s="27"/>
      <c r="IFZ9" s="27"/>
      <c r="IGA9" s="27"/>
      <c r="IGB9" s="27"/>
      <c r="IGC9" s="27"/>
      <c r="IGD9" s="27"/>
      <c r="IGE9" s="27"/>
      <c r="IGF9" s="27"/>
      <c r="IGG9" s="27"/>
      <c r="IGH9" s="27"/>
      <c r="IGI9" s="27"/>
      <c r="IGJ9" s="27"/>
      <c r="IGK9" s="27"/>
      <c r="IGL9" s="27"/>
      <c r="IGM9" s="27"/>
      <c r="IGN9" s="27"/>
      <c r="IGO9" s="27"/>
      <c r="IGP9" s="27"/>
      <c r="IGQ9" s="27"/>
      <c r="IGR9" s="27"/>
      <c r="IGS9" s="27"/>
      <c r="IGT9" s="27"/>
      <c r="IGU9" s="27"/>
      <c r="IGV9" s="27"/>
      <c r="IGW9" s="27"/>
      <c r="IGX9" s="27"/>
      <c r="IGY9" s="27"/>
      <c r="IGZ9" s="27"/>
      <c r="IHA9" s="27"/>
      <c r="IHB9" s="27"/>
      <c r="IHC9" s="27"/>
      <c r="IHD9" s="27"/>
      <c r="IHE9" s="27"/>
      <c r="IHF9" s="27"/>
      <c r="IHG9" s="27"/>
      <c r="IHH9" s="27"/>
      <c r="IHI9" s="27"/>
      <c r="IHJ9" s="27"/>
      <c r="IHK9" s="27"/>
      <c r="IHL9" s="27"/>
      <c r="IHM9" s="27"/>
      <c r="IHN9" s="27"/>
      <c r="IHO9" s="27"/>
      <c r="IHP9" s="27"/>
      <c r="IHQ9" s="27"/>
      <c r="IHR9" s="27"/>
      <c r="IHS9" s="27"/>
      <c r="IHT9" s="27"/>
      <c r="IHU9" s="27"/>
      <c r="IHV9" s="27"/>
      <c r="IHW9" s="27"/>
      <c r="IHX9" s="27"/>
      <c r="IHY9" s="27"/>
      <c r="IHZ9" s="27"/>
      <c r="IIA9" s="27"/>
      <c r="IIB9" s="27"/>
      <c r="IIC9" s="27"/>
      <c r="IID9" s="27"/>
      <c r="IIE9" s="27"/>
      <c r="IIF9" s="27"/>
      <c r="IIG9" s="27"/>
      <c r="IIH9" s="27"/>
      <c r="III9" s="27"/>
      <c r="IIJ9" s="27"/>
      <c r="IIK9" s="27"/>
      <c r="IIL9" s="27"/>
      <c r="IIM9" s="27"/>
      <c r="IIN9" s="27"/>
      <c r="IIO9" s="27"/>
      <c r="IIP9" s="27"/>
      <c r="IIQ9" s="27"/>
      <c r="IIR9" s="27"/>
      <c r="IIS9" s="27"/>
      <c r="IIT9" s="27"/>
      <c r="IIU9" s="27"/>
      <c r="IIV9" s="27"/>
      <c r="IIW9" s="27"/>
      <c r="IIX9" s="27"/>
      <c r="IIY9" s="27"/>
      <c r="IIZ9" s="27"/>
      <c r="IJA9" s="27"/>
      <c r="IJB9" s="27"/>
      <c r="IJC9" s="27"/>
      <c r="IJD9" s="27"/>
      <c r="IJE9" s="27"/>
      <c r="IJF9" s="27"/>
      <c r="IJG9" s="27"/>
      <c r="IJH9" s="27"/>
      <c r="IJI9" s="27"/>
      <c r="IJJ9" s="27"/>
      <c r="IJK9" s="27"/>
      <c r="IJL9" s="27"/>
      <c r="IJM9" s="27"/>
      <c r="IJN9" s="27"/>
      <c r="IJO9" s="27"/>
      <c r="IJP9" s="27"/>
      <c r="IJQ9" s="27"/>
      <c r="IJR9" s="27"/>
      <c r="IJS9" s="27"/>
      <c r="IJT9" s="27"/>
      <c r="IJU9" s="27"/>
      <c r="IJV9" s="27"/>
      <c r="IJW9" s="27"/>
      <c r="IJX9" s="27"/>
      <c r="IJY9" s="27"/>
      <c r="IJZ9" s="27"/>
      <c r="IKA9" s="27"/>
      <c r="IKB9" s="27"/>
      <c r="IKC9" s="27"/>
      <c r="IKD9" s="27"/>
      <c r="IKE9" s="27"/>
      <c r="IKF9" s="27"/>
      <c r="IKG9" s="27"/>
      <c r="IKH9" s="27"/>
      <c r="IKI9" s="27"/>
      <c r="IKJ9" s="27"/>
      <c r="IKK9" s="27"/>
      <c r="IKL9" s="27"/>
      <c r="IKM9" s="27"/>
      <c r="IKN9" s="27"/>
      <c r="IKO9" s="27"/>
      <c r="IKP9" s="27"/>
      <c r="IKQ9" s="27"/>
      <c r="IKR9" s="27"/>
      <c r="IKS9" s="27"/>
      <c r="IKT9" s="27"/>
      <c r="IKU9" s="27"/>
      <c r="IKV9" s="27"/>
      <c r="IKW9" s="27"/>
      <c r="IKX9" s="27"/>
      <c r="IKY9" s="27"/>
      <c r="IKZ9" s="27"/>
      <c r="ILA9" s="27"/>
      <c r="ILB9" s="27"/>
      <c r="ILC9" s="27"/>
      <c r="ILD9" s="27"/>
      <c r="ILE9" s="27"/>
      <c r="ILF9" s="27"/>
      <c r="ILG9" s="27"/>
      <c r="ILH9" s="27"/>
      <c r="ILI9" s="27"/>
      <c r="ILJ9" s="27"/>
      <c r="ILK9" s="27"/>
      <c r="ILL9" s="27"/>
      <c r="ILM9" s="27"/>
      <c r="ILN9" s="27"/>
      <c r="ILO9" s="27"/>
      <c r="ILP9" s="27"/>
      <c r="ILQ9" s="27"/>
      <c r="ILR9" s="27"/>
      <c r="ILS9" s="27"/>
      <c r="ILT9" s="27"/>
      <c r="ILU9" s="27"/>
      <c r="ILV9" s="27"/>
      <c r="ILW9" s="27"/>
      <c r="ILX9" s="27"/>
      <c r="ILY9" s="27"/>
      <c r="ILZ9" s="27"/>
      <c r="IMA9" s="27"/>
      <c r="IMB9" s="27"/>
      <c r="IMC9" s="27"/>
      <c r="IMD9" s="27"/>
      <c r="IME9" s="27"/>
      <c r="IMF9" s="27"/>
      <c r="IMG9" s="27"/>
      <c r="IMH9" s="27"/>
      <c r="IMI9" s="27"/>
      <c r="IMJ9" s="27"/>
      <c r="IMK9" s="27"/>
      <c r="IML9" s="27"/>
      <c r="IMM9" s="27"/>
      <c r="IMN9" s="27"/>
      <c r="IMO9" s="27"/>
      <c r="IMP9" s="27"/>
      <c r="IMQ9" s="27"/>
      <c r="IMR9" s="27"/>
      <c r="IMS9" s="27"/>
      <c r="IMT9" s="27"/>
      <c r="IMU9" s="27"/>
      <c r="IMV9" s="27"/>
      <c r="IMW9" s="27"/>
      <c r="IMX9" s="27"/>
      <c r="IMY9" s="27"/>
      <c r="IMZ9" s="27"/>
      <c r="INA9" s="27"/>
      <c r="INB9" s="27"/>
      <c r="INC9" s="27"/>
      <c r="IND9" s="27"/>
      <c r="INE9" s="27"/>
      <c r="INF9" s="27"/>
      <c r="ING9" s="27"/>
      <c r="INH9" s="27"/>
      <c r="INI9" s="27"/>
      <c r="INJ9" s="27"/>
      <c r="INK9" s="27"/>
      <c r="INL9" s="27"/>
      <c r="INM9" s="27"/>
      <c r="INN9" s="27"/>
      <c r="INO9" s="27"/>
      <c r="INP9" s="27"/>
      <c r="INQ9" s="27"/>
      <c r="INR9" s="27"/>
      <c r="INS9" s="27"/>
      <c r="INT9" s="27"/>
      <c r="INU9" s="27"/>
      <c r="INV9" s="27"/>
      <c r="INW9" s="27"/>
      <c r="INX9" s="27"/>
      <c r="INY9" s="27"/>
      <c r="INZ9" s="27"/>
      <c r="IOA9" s="27"/>
      <c r="IOB9" s="27"/>
      <c r="IOC9" s="27"/>
      <c r="IOD9" s="27"/>
      <c r="IOE9" s="27"/>
      <c r="IOF9" s="27"/>
      <c r="IOG9" s="27"/>
      <c r="IOH9" s="27"/>
      <c r="IOI9" s="27"/>
      <c r="IOJ9" s="27"/>
      <c r="IOK9" s="27"/>
      <c r="IOL9" s="27"/>
      <c r="IOM9" s="27"/>
      <c r="ION9" s="27"/>
      <c r="IOO9" s="27"/>
      <c r="IOP9" s="27"/>
      <c r="IOQ9" s="27"/>
      <c r="IOR9" s="27"/>
      <c r="IOS9" s="27"/>
      <c r="IOT9" s="27"/>
      <c r="IOU9" s="27"/>
      <c r="IOV9" s="27"/>
      <c r="IOW9" s="27"/>
      <c r="IOX9" s="27"/>
      <c r="IOY9" s="27"/>
      <c r="IOZ9" s="27"/>
      <c r="IPA9" s="27"/>
      <c r="IPB9" s="27"/>
      <c r="IPC9" s="27"/>
      <c r="IPD9" s="27"/>
      <c r="IPE9" s="27"/>
      <c r="IPF9" s="27"/>
      <c r="IPG9" s="27"/>
      <c r="IPH9" s="27"/>
      <c r="IPI9" s="27"/>
      <c r="IPJ9" s="27"/>
      <c r="IPK9" s="27"/>
      <c r="IPL9" s="27"/>
      <c r="IPM9" s="27"/>
      <c r="IPN9" s="27"/>
      <c r="IPO9" s="27"/>
      <c r="IPP9" s="27"/>
      <c r="IPQ9" s="27"/>
      <c r="IPR9" s="27"/>
      <c r="IPS9" s="27"/>
      <c r="IPT9" s="27"/>
      <c r="IPU9" s="27"/>
      <c r="IPV9" s="27"/>
      <c r="IPW9" s="27"/>
      <c r="IPX9" s="27"/>
      <c r="IPY9" s="27"/>
      <c r="IPZ9" s="27"/>
      <c r="IQA9" s="27"/>
      <c r="IQB9" s="27"/>
      <c r="IQC9" s="27"/>
      <c r="IQD9" s="27"/>
      <c r="IQE9" s="27"/>
      <c r="IQF9" s="27"/>
      <c r="IQG9" s="27"/>
      <c r="IQH9" s="27"/>
      <c r="IQI9" s="27"/>
      <c r="IQJ9" s="27"/>
      <c r="IQK9" s="27"/>
      <c r="IQL9" s="27"/>
      <c r="IQM9" s="27"/>
      <c r="IQN9" s="27"/>
      <c r="IQO9" s="27"/>
      <c r="IQP9" s="27"/>
      <c r="IQQ9" s="27"/>
      <c r="IQR9" s="27"/>
      <c r="IQS9" s="27"/>
      <c r="IQT9" s="27"/>
      <c r="IQU9" s="27"/>
      <c r="IQV9" s="27"/>
      <c r="IQW9" s="27"/>
      <c r="IQX9" s="27"/>
      <c r="IQY9" s="27"/>
      <c r="IQZ9" s="27"/>
      <c r="IRA9" s="27"/>
      <c r="IRB9" s="27"/>
      <c r="IRC9" s="27"/>
      <c r="IRD9" s="27"/>
      <c r="IRE9" s="27"/>
      <c r="IRF9" s="27"/>
      <c r="IRG9" s="27"/>
      <c r="IRH9" s="27"/>
      <c r="IRI9" s="27"/>
      <c r="IRJ9" s="27"/>
      <c r="IRK9" s="27"/>
      <c r="IRL9" s="27"/>
      <c r="IRM9" s="27"/>
      <c r="IRN9" s="27"/>
      <c r="IRO9" s="27"/>
      <c r="IRP9" s="27"/>
      <c r="IRQ9" s="27"/>
      <c r="IRR9" s="27"/>
      <c r="IRS9" s="27"/>
      <c r="IRT9" s="27"/>
      <c r="IRU9" s="27"/>
      <c r="IRV9" s="27"/>
      <c r="IRW9" s="27"/>
      <c r="IRX9" s="27"/>
      <c r="IRY9" s="27"/>
      <c r="IRZ9" s="27"/>
      <c r="ISA9" s="27"/>
      <c r="ISB9" s="27"/>
      <c r="ISC9" s="27"/>
      <c r="ISD9" s="27"/>
      <c r="ISE9" s="27"/>
      <c r="ISF9" s="27"/>
      <c r="ISG9" s="27"/>
      <c r="ISH9" s="27"/>
      <c r="ISI9" s="27"/>
      <c r="ISJ9" s="27"/>
      <c r="ISK9" s="27"/>
      <c r="ISL9" s="27"/>
      <c r="ISM9" s="27"/>
      <c r="ISN9" s="27"/>
      <c r="ISO9" s="27"/>
      <c r="ISP9" s="27"/>
      <c r="ISQ9" s="27"/>
      <c r="ISR9" s="27"/>
      <c r="ISS9" s="27"/>
      <c r="IST9" s="27"/>
      <c r="ISU9" s="27"/>
      <c r="ISV9" s="27"/>
      <c r="ISW9" s="27"/>
      <c r="ISX9" s="27"/>
      <c r="ISY9" s="27"/>
      <c r="ISZ9" s="27"/>
      <c r="ITA9" s="27"/>
      <c r="ITB9" s="27"/>
      <c r="ITC9" s="27"/>
      <c r="ITD9" s="27"/>
      <c r="ITE9" s="27"/>
      <c r="ITF9" s="27"/>
      <c r="ITG9" s="27"/>
      <c r="ITH9" s="27"/>
      <c r="ITI9" s="27"/>
      <c r="ITJ9" s="27"/>
      <c r="ITK9" s="27"/>
      <c r="ITL9" s="27"/>
      <c r="ITM9" s="27"/>
      <c r="ITN9" s="27"/>
      <c r="ITO9" s="27"/>
      <c r="ITP9" s="27"/>
      <c r="ITQ9" s="27"/>
      <c r="ITR9" s="27"/>
      <c r="ITS9" s="27"/>
      <c r="ITT9" s="27"/>
      <c r="ITU9" s="27"/>
      <c r="ITV9" s="27"/>
      <c r="ITW9" s="27"/>
      <c r="ITX9" s="27"/>
      <c r="ITY9" s="27"/>
      <c r="ITZ9" s="27"/>
      <c r="IUA9" s="27"/>
      <c r="IUB9" s="27"/>
      <c r="IUC9" s="27"/>
      <c r="IUD9" s="27"/>
      <c r="IUE9" s="27"/>
      <c r="IUF9" s="27"/>
      <c r="IUG9" s="27"/>
      <c r="IUH9" s="27"/>
      <c r="IUI9" s="27"/>
      <c r="IUJ9" s="27"/>
      <c r="IUK9" s="27"/>
      <c r="IUL9" s="27"/>
      <c r="IUM9" s="27"/>
      <c r="IUN9" s="27"/>
      <c r="IUO9" s="27"/>
      <c r="IUP9" s="27"/>
      <c r="IUQ9" s="27"/>
      <c r="IUR9" s="27"/>
      <c r="IUS9" s="27"/>
      <c r="IUT9" s="27"/>
      <c r="IUU9" s="27"/>
      <c r="IUV9" s="27"/>
      <c r="IUW9" s="27"/>
      <c r="IUX9" s="27"/>
      <c r="IUY9" s="27"/>
      <c r="IUZ9" s="27"/>
      <c r="IVA9" s="27"/>
      <c r="IVB9" s="27"/>
      <c r="IVC9" s="27"/>
      <c r="IVD9" s="27"/>
      <c r="IVE9" s="27"/>
      <c r="IVF9" s="27"/>
      <c r="IVG9" s="27"/>
      <c r="IVH9" s="27"/>
      <c r="IVI9" s="27"/>
      <c r="IVJ9" s="27"/>
      <c r="IVK9" s="27"/>
      <c r="IVL9" s="27"/>
      <c r="IVM9" s="27"/>
      <c r="IVN9" s="27"/>
      <c r="IVO9" s="27"/>
      <c r="IVP9" s="27"/>
      <c r="IVQ9" s="27"/>
      <c r="IVR9" s="27"/>
      <c r="IVS9" s="27"/>
      <c r="IVT9" s="27"/>
      <c r="IVU9" s="27"/>
      <c r="IVV9" s="27"/>
      <c r="IVW9" s="27"/>
      <c r="IVX9" s="27"/>
      <c r="IVY9" s="27"/>
      <c r="IVZ9" s="27"/>
      <c r="IWA9" s="27"/>
      <c r="IWB9" s="27"/>
      <c r="IWC9" s="27"/>
      <c r="IWD9" s="27"/>
      <c r="IWE9" s="27"/>
      <c r="IWF9" s="27"/>
      <c r="IWG9" s="27"/>
      <c r="IWH9" s="27"/>
      <c r="IWI9" s="27"/>
      <c r="IWJ9" s="27"/>
      <c r="IWK9" s="27"/>
      <c r="IWL9" s="27"/>
      <c r="IWM9" s="27"/>
      <c r="IWN9" s="27"/>
      <c r="IWO9" s="27"/>
      <c r="IWP9" s="27"/>
      <c r="IWQ9" s="27"/>
      <c r="IWR9" s="27"/>
      <c r="IWS9" s="27"/>
      <c r="IWT9" s="27"/>
      <c r="IWU9" s="27"/>
      <c r="IWV9" s="27"/>
      <c r="IWW9" s="27"/>
      <c r="IWX9" s="27"/>
      <c r="IWY9" s="27"/>
      <c r="IWZ9" s="27"/>
      <c r="IXA9" s="27"/>
      <c r="IXB9" s="27"/>
      <c r="IXC9" s="27"/>
      <c r="IXD9" s="27"/>
      <c r="IXE9" s="27"/>
      <c r="IXF9" s="27"/>
      <c r="IXG9" s="27"/>
      <c r="IXH9" s="27"/>
      <c r="IXI9" s="27"/>
      <c r="IXJ9" s="27"/>
      <c r="IXK9" s="27"/>
      <c r="IXL9" s="27"/>
      <c r="IXM9" s="27"/>
      <c r="IXN9" s="27"/>
      <c r="IXO9" s="27"/>
      <c r="IXP9" s="27"/>
      <c r="IXQ9" s="27"/>
      <c r="IXR9" s="27"/>
      <c r="IXS9" s="27"/>
      <c r="IXT9" s="27"/>
      <c r="IXU9" s="27"/>
      <c r="IXV9" s="27"/>
      <c r="IXW9" s="27"/>
      <c r="IXX9" s="27"/>
      <c r="IXY9" s="27"/>
      <c r="IXZ9" s="27"/>
      <c r="IYA9" s="27"/>
      <c r="IYB9" s="27"/>
      <c r="IYC9" s="27"/>
      <c r="IYD9" s="27"/>
      <c r="IYE9" s="27"/>
      <c r="IYF9" s="27"/>
      <c r="IYG9" s="27"/>
      <c r="IYH9" s="27"/>
      <c r="IYI9" s="27"/>
      <c r="IYJ9" s="27"/>
      <c r="IYK9" s="27"/>
      <c r="IYL9" s="27"/>
      <c r="IYM9" s="27"/>
      <c r="IYN9" s="27"/>
      <c r="IYO9" s="27"/>
      <c r="IYP9" s="27"/>
      <c r="IYQ9" s="27"/>
      <c r="IYR9" s="27"/>
      <c r="IYS9" s="27"/>
      <c r="IYT9" s="27"/>
      <c r="IYU9" s="27"/>
      <c r="IYV9" s="27"/>
      <c r="IYW9" s="27"/>
      <c r="IYX9" s="27"/>
      <c r="IYY9" s="27"/>
      <c r="IYZ9" s="27"/>
      <c r="IZA9" s="27"/>
      <c r="IZB9" s="27"/>
      <c r="IZC9" s="27"/>
      <c r="IZD9" s="27"/>
      <c r="IZE9" s="27"/>
      <c r="IZF9" s="27"/>
      <c r="IZG9" s="27"/>
      <c r="IZH9" s="27"/>
      <c r="IZI9" s="27"/>
      <c r="IZJ9" s="27"/>
      <c r="IZK9" s="27"/>
      <c r="IZL9" s="27"/>
      <c r="IZM9" s="27"/>
      <c r="IZN9" s="27"/>
      <c r="IZO9" s="27"/>
      <c r="IZP9" s="27"/>
      <c r="IZQ9" s="27"/>
      <c r="IZR9" s="27"/>
      <c r="IZS9" s="27"/>
      <c r="IZT9" s="27"/>
      <c r="IZU9" s="27"/>
      <c r="IZV9" s="27"/>
      <c r="IZW9" s="27"/>
      <c r="IZX9" s="27"/>
      <c r="IZY9" s="27"/>
      <c r="IZZ9" s="27"/>
      <c r="JAA9" s="27"/>
      <c r="JAB9" s="27"/>
      <c r="JAC9" s="27"/>
      <c r="JAD9" s="27"/>
      <c r="JAE9" s="27"/>
      <c r="JAF9" s="27"/>
      <c r="JAG9" s="27"/>
      <c r="JAH9" s="27"/>
      <c r="JAI9" s="27"/>
      <c r="JAJ9" s="27"/>
      <c r="JAK9" s="27"/>
      <c r="JAL9" s="27"/>
      <c r="JAM9" s="27"/>
      <c r="JAN9" s="27"/>
      <c r="JAO9" s="27"/>
      <c r="JAP9" s="27"/>
      <c r="JAQ9" s="27"/>
      <c r="JAR9" s="27"/>
      <c r="JAS9" s="27"/>
      <c r="JAT9" s="27"/>
      <c r="JAU9" s="27"/>
      <c r="JAV9" s="27"/>
      <c r="JAW9" s="27"/>
      <c r="JAX9" s="27"/>
      <c r="JAY9" s="27"/>
      <c r="JAZ9" s="27"/>
      <c r="JBA9" s="27"/>
      <c r="JBB9" s="27"/>
      <c r="JBC9" s="27"/>
      <c r="JBD9" s="27"/>
      <c r="JBE9" s="27"/>
      <c r="JBF9" s="27"/>
      <c r="JBG9" s="27"/>
      <c r="JBH9" s="27"/>
      <c r="JBI9" s="27"/>
      <c r="JBJ9" s="27"/>
      <c r="JBK9" s="27"/>
      <c r="JBL9" s="27"/>
      <c r="JBM9" s="27"/>
      <c r="JBN9" s="27"/>
      <c r="JBO9" s="27"/>
      <c r="JBP9" s="27"/>
      <c r="JBQ9" s="27"/>
      <c r="JBR9" s="27"/>
      <c r="JBS9" s="27"/>
      <c r="JBT9" s="27"/>
      <c r="JBU9" s="27"/>
      <c r="JBV9" s="27"/>
      <c r="JBW9" s="27"/>
      <c r="JBX9" s="27"/>
      <c r="JBY9" s="27"/>
      <c r="JBZ9" s="27"/>
      <c r="JCA9" s="27"/>
      <c r="JCB9" s="27"/>
      <c r="JCC9" s="27"/>
      <c r="JCD9" s="27"/>
      <c r="JCE9" s="27"/>
      <c r="JCF9" s="27"/>
      <c r="JCG9" s="27"/>
      <c r="JCH9" s="27"/>
      <c r="JCI9" s="27"/>
      <c r="JCJ9" s="27"/>
      <c r="JCK9" s="27"/>
      <c r="JCL9" s="27"/>
      <c r="JCM9" s="27"/>
      <c r="JCN9" s="27"/>
      <c r="JCO9" s="27"/>
      <c r="JCP9" s="27"/>
      <c r="JCQ9" s="27"/>
      <c r="JCR9" s="27"/>
      <c r="JCS9" s="27"/>
      <c r="JCT9" s="27"/>
      <c r="JCU9" s="27"/>
      <c r="JCV9" s="27"/>
      <c r="JCW9" s="27"/>
      <c r="JCX9" s="27"/>
      <c r="JCY9" s="27"/>
      <c r="JCZ9" s="27"/>
      <c r="JDA9" s="27"/>
      <c r="JDB9" s="27"/>
      <c r="JDC9" s="27"/>
      <c r="JDD9" s="27"/>
      <c r="JDE9" s="27"/>
      <c r="JDF9" s="27"/>
      <c r="JDG9" s="27"/>
      <c r="JDH9" s="27"/>
      <c r="JDI9" s="27"/>
      <c r="JDJ9" s="27"/>
      <c r="JDK9" s="27"/>
      <c r="JDL9" s="27"/>
      <c r="JDM9" s="27"/>
      <c r="JDN9" s="27"/>
      <c r="JDO9" s="27"/>
      <c r="JDP9" s="27"/>
      <c r="JDQ9" s="27"/>
      <c r="JDR9" s="27"/>
      <c r="JDS9" s="27"/>
      <c r="JDT9" s="27"/>
      <c r="JDU9" s="27"/>
      <c r="JDV9" s="27"/>
      <c r="JDW9" s="27"/>
      <c r="JDX9" s="27"/>
      <c r="JDY9" s="27"/>
      <c r="JDZ9" s="27"/>
      <c r="JEA9" s="27"/>
      <c r="JEB9" s="27"/>
      <c r="JEC9" s="27"/>
      <c r="JED9" s="27"/>
      <c r="JEE9" s="27"/>
      <c r="JEF9" s="27"/>
      <c r="JEG9" s="27"/>
      <c r="JEH9" s="27"/>
      <c r="JEI9" s="27"/>
      <c r="JEJ9" s="27"/>
      <c r="JEK9" s="27"/>
      <c r="JEL9" s="27"/>
      <c r="JEM9" s="27"/>
      <c r="JEN9" s="27"/>
      <c r="JEO9" s="27"/>
      <c r="JEP9" s="27"/>
      <c r="JEQ9" s="27"/>
      <c r="JER9" s="27"/>
      <c r="JES9" s="27"/>
      <c r="JET9" s="27"/>
      <c r="JEU9" s="27"/>
      <c r="JEV9" s="27"/>
      <c r="JEW9" s="27"/>
      <c r="JEX9" s="27"/>
      <c r="JEY9" s="27"/>
      <c r="JEZ9" s="27"/>
      <c r="JFA9" s="27"/>
      <c r="JFB9" s="27"/>
      <c r="JFC9" s="27"/>
      <c r="JFD9" s="27"/>
      <c r="JFE9" s="27"/>
      <c r="JFF9" s="27"/>
      <c r="JFG9" s="27"/>
      <c r="JFH9" s="27"/>
      <c r="JFI9" s="27"/>
      <c r="JFJ9" s="27"/>
      <c r="JFK9" s="27"/>
      <c r="JFL9" s="27"/>
      <c r="JFM9" s="27"/>
      <c r="JFN9" s="27"/>
      <c r="JFO9" s="27"/>
      <c r="JFP9" s="27"/>
      <c r="JFQ9" s="27"/>
      <c r="JFR9" s="27"/>
      <c r="JFS9" s="27"/>
      <c r="JFT9" s="27"/>
      <c r="JFU9" s="27"/>
      <c r="JFV9" s="27"/>
      <c r="JFW9" s="27"/>
      <c r="JFX9" s="27"/>
      <c r="JFY9" s="27"/>
      <c r="JFZ9" s="27"/>
      <c r="JGA9" s="27"/>
      <c r="JGB9" s="27"/>
      <c r="JGC9" s="27"/>
      <c r="JGD9" s="27"/>
      <c r="JGE9" s="27"/>
      <c r="JGF9" s="27"/>
      <c r="JGG9" s="27"/>
      <c r="JGH9" s="27"/>
      <c r="JGI9" s="27"/>
      <c r="JGJ9" s="27"/>
      <c r="JGK9" s="27"/>
      <c r="JGL9" s="27"/>
      <c r="JGM9" s="27"/>
      <c r="JGN9" s="27"/>
      <c r="JGO9" s="27"/>
      <c r="JGP9" s="27"/>
      <c r="JGQ9" s="27"/>
      <c r="JGR9" s="27"/>
      <c r="JGS9" s="27"/>
      <c r="JGT9" s="27"/>
      <c r="JGU9" s="27"/>
      <c r="JGV9" s="27"/>
      <c r="JGW9" s="27"/>
      <c r="JGX9" s="27"/>
      <c r="JGY9" s="27"/>
      <c r="JGZ9" s="27"/>
      <c r="JHA9" s="27"/>
      <c r="JHB9" s="27"/>
      <c r="JHC9" s="27"/>
      <c r="JHD9" s="27"/>
      <c r="JHE9" s="27"/>
      <c r="JHF9" s="27"/>
      <c r="JHG9" s="27"/>
      <c r="JHH9" s="27"/>
      <c r="JHI9" s="27"/>
      <c r="JHJ9" s="27"/>
      <c r="JHK9" s="27"/>
      <c r="JHL9" s="27"/>
      <c r="JHM9" s="27"/>
      <c r="JHN9" s="27"/>
      <c r="JHO9" s="27"/>
      <c r="JHP9" s="27"/>
      <c r="JHQ9" s="27"/>
      <c r="JHR9" s="27"/>
      <c r="JHS9" s="27"/>
      <c r="JHT9" s="27"/>
      <c r="JHU9" s="27"/>
      <c r="JHV9" s="27"/>
      <c r="JHW9" s="27"/>
      <c r="JHX9" s="27"/>
      <c r="JHY9" s="27"/>
      <c r="JHZ9" s="27"/>
      <c r="JIA9" s="27"/>
      <c r="JIB9" s="27"/>
      <c r="JIC9" s="27"/>
      <c r="JID9" s="27"/>
      <c r="JIE9" s="27"/>
      <c r="JIF9" s="27"/>
      <c r="JIG9" s="27"/>
      <c r="JIH9" s="27"/>
      <c r="JII9" s="27"/>
      <c r="JIJ9" s="27"/>
      <c r="JIK9" s="27"/>
      <c r="JIL9" s="27"/>
      <c r="JIM9" s="27"/>
      <c r="JIN9" s="27"/>
      <c r="JIO9" s="27"/>
      <c r="JIP9" s="27"/>
      <c r="JIQ9" s="27"/>
      <c r="JIR9" s="27"/>
      <c r="JIS9" s="27"/>
      <c r="JIT9" s="27"/>
      <c r="JIU9" s="27"/>
      <c r="JIV9" s="27"/>
      <c r="JIW9" s="27"/>
      <c r="JIX9" s="27"/>
      <c r="JIY9" s="27"/>
      <c r="JIZ9" s="27"/>
      <c r="JJA9" s="27"/>
      <c r="JJB9" s="27"/>
      <c r="JJC9" s="27"/>
      <c r="JJD9" s="27"/>
      <c r="JJE9" s="27"/>
      <c r="JJF9" s="27"/>
      <c r="JJG9" s="27"/>
      <c r="JJH9" s="27"/>
      <c r="JJI9" s="27"/>
      <c r="JJJ9" s="27"/>
      <c r="JJK9" s="27"/>
      <c r="JJL9" s="27"/>
      <c r="JJM9" s="27"/>
      <c r="JJN9" s="27"/>
      <c r="JJO9" s="27"/>
      <c r="JJP9" s="27"/>
      <c r="JJQ9" s="27"/>
      <c r="JJR9" s="27"/>
      <c r="JJS9" s="27"/>
      <c r="JJT9" s="27"/>
      <c r="JJU9" s="27"/>
      <c r="JJV9" s="27"/>
      <c r="JJW9" s="27"/>
      <c r="JJX9" s="27"/>
      <c r="JJY9" s="27"/>
      <c r="JJZ9" s="27"/>
      <c r="JKA9" s="27"/>
      <c r="JKB9" s="27"/>
      <c r="JKC9" s="27"/>
      <c r="JKD9" s="27"/>
      <c r="JKE9" s="27"/>
      <c r="JKF9" s="27"/>
      <c r="JKG9" s="27"/>
      <c r="JKH9" s="27"/>
      <c r="JKI9" s="27"/>
      <c r="JKJ9" s="27"/>
      <c r="JKK9" s="27"/>
      <c r="JKL9" s="27"/>
      <c r="JKM9" s="27"/>
      <c r="JKN9" s="27"/>
      <c r="JKO9" s="27"/>
      <c r="JKP9" s="27"/>
      <c r="JKQ9" s="27"/>
      <c r="JKR9" s="27"/>
      <c r="JKS9" s="27"/>
      <c r="JKT9" s="27"/>
      <c r="JKU9" s="27"/>
      <c r="JKV9" s="27"/>
      <c r="JKW9" s="27"/>
      <c r="JKX9" s="27"/>
      <c r="JKY9" s="27"/>
      <c r="JKZ9" s="27"/>
      <c r="JLA9" s="27"/>
      <c r="JLB9" s="27"/>
      <c r="JLC9" s="27"/>
      <c r="JLD9" s="27"/>
      <c r="JLE9" s="27"/>
      <c r="JLF9" s="27"/>
      <c r="JLG9" s="27"/>
      <c r="JLH9" s="27"/>
      <c r="JLI9" s="27"/>
      <c r="JLJ9" s="27"/>
      <c r="JLK9" s="27"/>
      <c r="JLL9" s="27"/>
      <c r="JLM9" s="27"/>
      <c r="JLN9" s="27"/>
      <c r="JLO9" s="27"/>
      <c r="JLP9" s="27"/>
      <c r="JLQ9" s="27"/>
      <c r="JLR9" s="27"/>
      <c r="JLS9" s="27"/>
      <c r="JLT9" s="27"/>
      <c r="JLU9" s="27"/>
      <c r="JLV9" s="27"/>
      <c r="JLW9" s="27"/>
      <c r="JLX9" s="27"/>
      <c r="JLY9" s="27"/>
      <c r="JLZ9" s="27"/>
      <c r="JMA9" s="27"/>
      <c r="JMB9" s="27"/>
      <c r="JMC9" s="27"/>
      <c r="JMD9" s="27"/>
      <c r="JME9" s="27"/>
      <c r="JMF9" s="27"/>
      <c r="JMG9" s="27"/>
      <c r="JMH9" s="27"/>
      <c r="JMI9" s="27"/>
      <c r="JMJ9" s="27"/>
      <c r="JMK9" s="27"/>
      <c r="JML9" s="27"/>
      <c r="JMM9" s="27"/>
      <c r="JMN9" s="27"/>
      <c r="JMO9" s="27"/>
      <c r="JMP9" s="27"/>
      <c r="JMQ9" s="27"/>
      <c r="JMR9" s="27"/>
      <c r="JMS9" s="27"/>
      <c r="JMT9" s="27"/>
      <c r="JMU9" s="27"/>
      <c r="JMV9" s="27"/>
      <c r="JMW9" s="27"/>
      <c r="JMX9" s="27"/>
      <c r="JMY9" s="27"/>
      <c r="JMZ9" s="27"/>
      <c r="JNA9" s="27"/>
      <c r="JNB9" s="27"/>
      <c r="JNC9" s="27"/>
      <c r="JND9" s="27"/>
      <c r="JNE9" s="27"/>
      <c r="JNF9" s="27"/>
      <c r="JNG9" s="27"/>
      <c r="JNH9" s="27"/>
      <c r="JNI9" s="27"/>
      <c r="JNJ9" s="27"/>
      <c r="JNK9" s="27"/>
      <c r="JNL9" s="27"/>
      <c r="JNM9" s="27"/>
      <c r="JNN9" s="27"/>
      <c r="JNO9" s="27"/>
      <c r="JNP9" s="27"/>
      <c r="JNQ9" s="27"/>
      <c r="JNR9" s="27"/>
      <c r="JNS9" s="27"/>
      <c r="JNT9" s="27"/>
      <c r="JNU9" s="27"/>
      <c r="JNV9" s="27"/>
      <c r="JNW9" s="27"/>
      <c r="JNX9" s="27"/>
      <c r="JNY9" s="27"/>
      <c r="JNZ9" s="27"/>
      <c r="JOA9" s="27"/>
      <c r="JOB9" s="27"/>
      <c r="JOC9" s="27"/>
      <c r="JOD9" s="27"/>
      <c r="JOE9" s="27"/>
      <c r="JOF9" s="27"/>
      <c r="JOG9" s="27"/>
      <c r="JOH9" s="27"/>
      <c r="JOI9" s="27"/>
      <c r="JOJ9" s="27"/>
      <c r="JOK9" s="27"/>
      <c r="JOL9" s="27"/>
      <c r="JOM9" s="27"/>
      <c r="JON9" s="27"/>
      <c r="JOO9" s="27"/>
      <c r="JOP9" s="27"/>
      <c r="JOQ9" s="27"/>
      <c r="JOR9" s="27"/>
      <c r="JOS9" s="27"/>
      <c r="JOT9" s="27"/>
      <c r="JOU9" s="27"/>
      <c r="JOV9" s="27"/>
      <c r="JOW9" s="27"/>
      <c r="JOX9" s="27"/>
      <c r="JOY9" s="27"/>
      <c r="JOZ9" s="27"/>
      <c r="JPA9" s="27"/>
      <c r="JPB9" s="27"/>
      <c r="JPC9" s="27"/>
      <c r="JPD9" s="27"/>
      <c r="JPE9" s="27"/>
      <c r="JPF9" s="27"/>
      <c r="JPG9" s="27"/>
      <c r="JPH9" s="27"/>
      <c r="JPI9" s="27"/>
      <c r="JPJ9" s="27"/>
      <c r="JPK9" s="27"/>
      <c r="JPL9" s="27"/>
      <c r="JPM9" s="27"/>
      <c r="JPN9" s="27"/>
      <c r="JPO9" s="27"/>
      <c r="JPP9" s="27"/>
      <c r="JPQ9" s="27"/>
      <c r="JPR9" s="27"/>
      <c r="JPS9" s="27"/>
      <c r="JPT9" s="27"/>
      <c r="JPU9" s="27"/>
      <c r="JPV9" s="27"/>
      <c r="JPW9" s="27"/>
      <c r="JPX9" s="27"/>
      <c r="JPY9" s="27"/>
      <c r="JPZ9" s="27"/>
      <c r="JQA9" s="27"/>
      <c r="JQB9" s="27"/>
      <c r="JQC9" s="27"/>
      <c r="JQD9" s="27"/>
      <c r="JQE9" s="27"/>
      <c r="JQF9" s="27"/>
      <c r="JQG9" s="27"/>
      <c r="JQH9" s="27"/>
      <c r="JQI9" s="27"/>
      <c r="JQJ9" s="27"/>
      <c r="JQK9" s="27"/>
      <c r="JQL9" s="27"/>
      <c r="JQM9" s="27"/>
      <c r="JQN9" s="27"/>
      <c r="JQO9" s="27"/>
      <c r="JQP9" s="27"/>
      <c r="JQQ9" s="27"/>
      <c r="JQR9" s="27"/>
      <c r="JQS9" s="27"/>
      <c r="JQT9" s="27"/>
      <c r="JQU9" s="27"/>
      <c r="JQV9" s="27"/>
      <c r="JQW9" s="27"/>
      <c r="JQX9" s="27"/>
      <c r="JQY9" s="27"/>
      <c r="JQZ9" s="27"/>
      <c r="JRA9" s="27"/>
      <c r="JRB9" s="27"/>
      <c r="JRC9" s="27"/>
      <c r="JRD9" s="27"/>
      <c r="JRE9" s="27"/>
      <c r="JRF9" s="27"/>
      <c r="JRG9" s="27"/>
      <c r="JRH9" s="27"/>
      <c r="JRI9" s="27"/>
      <c r="JRJ9" s="27"/>
      <c r="JRK9" s="27"/>
      <c r="JRL9" s="27"/>
      <c r="JRM9" s="27"/>
      <c r="JRN9" s="27"/>
      <c r="JRO9" s="27"/>
      <c r="JRP9" s="27"/>
      <c r="JRQ9" s="27"/>
      <c r="JRR9" s="27"/>
      <c r="JRS9" s="27"/>
      <c r="JRT9" s="27"/>
      <c r="JRU9" s="27"/>
      <c r="JRV9" s="27"/>
      <c r="JRW9" s="27"/>
      <c r="JRX9" s="27"/>
      <c r="JRY9" s="27"/>
      <c r="JRZ9" s="27"/>
      <c r="JSA9" s="27"/>
      <c r="JSB9" s="27"/>
      <c r="JSC9" s="27"/>
      <c r="JSD9" s="27"/>
      <c r="JSE9" s="27"/>
      <c r="JSF9" s="27"/>
      <c r="JSG9" s="27"/>
      <c r="JSH9" s="27"/>
      <c r="JSI9" s="27"/>
      <c r="JSJ9" s="27"/>
      <c r="JSK9" s="27"/>
      <c r="JSL9" s="27"/>
      <c r="JSM9" s="27"/>
      <c r="JSN9" s="27"/>
      <c r="JSO9" s="27"/>
      <c r="JSP9" s="27"/>
      <c r="JSQ9" s="27"/>
      <c r="JSR9" s="27"/>
      <c r="JSS9" s="27"/>
      <c r="JST9" s="27"/>
      <c r="JSU9" s="27"/>
      <c r="JSV9" s="27"/>
      <c r="JSW9" s="27"/>
      <c r="JSX9" s="27"/>
      <c r="JSY9" s="27"/>
      <c r="JSZ9" s="27"/>
      <c r="JTA9" s="27"/>
      <c r="JTB9" s="27"/>
      <c r="JTC9" s="27"/>
      <c r="JTD9" s="27"/>
      <c r="JTE9" s="27"/>
      <c r="JTF9" s="27"/>
      <c r="JTG9" s="27"/>
      <c r="JTH9" s="27"/>
      <c r="JTI9" s="27"/>
      <c r="JTJ9" s="27"/>
      <c r="JTK9" s="27"/>
      <c r="JTL9" s="27"/>
      <c r="JTM9" s="27"/>
      <c r="JTN9" s="27"/>
      <c r="JTO9" s="27"/>
      <c r="JTP9" s="27"/>
      <c r="JTQ9" s="27"/>
      <c r="JTR9" s="27"/>
      <c r="JTS9" s="27"/>
      <c r="JTT9" s="27"/>
      <c r="JTU9" s="27"/>
      <c r="JTV9" s="27"/>
      <c r="JTW9" s="27"/>
      <c r="JTX9" s="27"/>
      <c r="JTY9" s="27"/>
      <c r="JTZ9" s="27"/>
      <c r="JUA9" s="27"/>
      <c r="JUB9" s="27"/>
      <c r="JUC9" s="27"/>
      <c r="JUD9" s="27"/>
      <c r="JUE9" s="27"/>
      <c r="JUF9" s="27"/>
      <c r="JUG9" s="27"/>
      <c r="JUH9" s="27"/>
      <c r="JUI9" s="27"/>
      <c r="JUJ9" s="27"/>
      <c r="JUK9" s="27"/>
      <c r="JUL9" s="27"/>
      <c r="JUM9" s="27"/>
      <c r="JUN9" s="27"/>
      <c r="JUO9" s="27"/>
      <c r="JUP9" s="27"/>
      <c r="JUQ9" s="27"/>
      <c r="JUR9" s="27"/>
      <c r="JUS9" s="27"/>
      <c r="JUT9" s="27"/>
      <c r="JUU9" s="27"/>
      <c r="JUV9" s="27"/>
      <c r="JUW9" s="27"/>
      <c r="JUX9" s="27"/>
      <c r="JUY9" s="27"/>
      <c r="JUZ9" s="27"/>
      <c r="JVA9" s="27"/>
      <c r="JVB9" s="27"/>
      <c r="JVC9" s="27"/>
      <c r="JVD9" s="27"/>
      <c r="JVE9" s="27"/>
      <c r="JVF9" s="27"/>
      <c r="JVG9" s="27"/>
      <c r="JVH9" s="27"/>
      <c r="JVI9" s="27"/>
      <c r="JVJ9" s="27"/>
      <c r="JVK9" s="27"/>
      <c r="JVL9" s="27"/>
      <c r="JVM9" s="27"/>
      <c r="JVN9" s="27"/>
      <c r="JVO9" s="27"/>
      <c r="JVP9" s="27"/>
      <c r="JVQ9" s="27"/>
      <c r="JVR9" s="27"/>
      <c r="JVS9" s="27"/>
      <c r="JVT9" s="27"/>
      <c r="JVU9" s="27"/>
      <c r="JVV9" s="27"/>
      <c r="JVW9" s="27"/>
      <c r="JVX9" s="27"/>
      <c r="JVY9" s="27"/>
      <c r="JVZ9" s="27"/>
      <c r="JWA9" s="27"/>
      <c r="JWB9" s="27"/>
      <c r="JWC9" s="27"/>
      <c r="JWD9" s="27"/>
      <c r="JWE9" s="27"/>
      <c r="JWF9" s="27"/>
      <c r="JWG9" s="27"/>
      <c r="JWH9" s="27"/>
      <c r="JWI9" s="27"/>
      <c r="JWJ9" s="27"/>
      <c r="JWK9" s="27"/>
      <c r="JWL9" s="27"/>
      <c r="JWM9" s="27"/>
      <c r="JWN9" s="27"/>
      <c r="JWO9" s="27"/>
      <c r="JWP9" s="27"/>
      <c r="JWQ9" s="27"/>
      <c r="JWR9" s="27"/>
      <c r="JWS9" s="27"/>
      <c r="JWT9" s="27"/>
      <c r="JWU9" s="27"/>
      <c r="JWV9" s="27"/>
      <c r="JWW9" s="27"/>
      <c r="JWX9" s="27"/>
      <c r="JWY9" s="27"/>
      <c r="JWZ9" s="27"/>
      <c r="JXA9" s="27"/>
      <c r="JXB9" s="27"/>
      <c r="JXC9" s="27"/>
      <c r="JXD9" s="27"/>
      <c r="JXE9" s="27"/>
      <c r="JXF9" s="27"/>
      <c r="JXG9" s="27"/>
      <c r="JXH9" s="27"/>
      <c r="JXI9" s="27"/>
      <c r="JXJ9" s="27"/>
      <c r="JXK9" s="27"/>
      <c r="JXL9" s="27"/>
      <c r="JXM9" s="27"/>
      <c r="JXN9" s="27"/>
      <c r="JXO9" s="27"/>
      <c r="JXP9" s="27"/>
      <c r="JXQ9" s="27"/>
      <c r="JXR9" s="27"/>
      <c r="JXS9" s="27"/>
      <c r="JXT9" s="27"/>
      <c r="JXU9" s="27"/>
      <c r="JXV9" s="27"/>
      <c r="JXW9" s="27"/>
      <c r="JXX9" s="27"/>
      <c r="JXY9" s="27"/>
      <c r="JXZ9" s="27"/>
      <c r="JYA9" s="27"/>
      <c r="JYB9" s="27"/>
      <c r="JYC9" s="27"/>
      <c r="JYD9" s="27"/>
      <c r="JYE9" s="27"/>
      <c r="JYF9" s="27"/>
      <c r="JYG9" s="27"/>
      <c r="JYH9" s="27"/>
      <c r="JYI9" s="27"/>
      <c r="JYJ9" s="27"/>
      <c r="JYK9" s="27"/>
      <c r="JYL9" s="27"/>
      <c r="JYM9" s="27"/>
      <c r="JYN9" s="27"/>
      <c r="JYO9" s="27"/>
      <c r="JYP9" s="27"/>
      <c r="JYQ9" s="27"/>
      <c r="JYR9" s="27"/>
      <c r="JYS9" s="27"/>
      <c r="JYT9" s="27"/>
      <c r="JYU9" s="27"/>
      <c r="JYV9" s="27"/>
      <c r="JYW9" s="27"/>
      <c r="JYX9" s="27"/>
      <c r="JYY9" s="27"/>
      <c r="JYZ9" s="27"/>
      <c r="JZA9" s="27"/>
      <c r="JZB9" s="27"/>
      <c r="JZC9" s="27"/>
      <c r="JZD9" s="27"/>
      <c r="JZE9" s="27"/>
      <c r="JZF9" s="27"/>
      <c r="JZG9" s="27"/>
      <c r="JZH9" s="27"/>
      <c r="JZI9" s="27"/>
      <c r="JZJ9" s="27"/>
      <c r="JZK9" s="27"/>
      <c r="JZL9" s="27"/>
      <c r="JZM9" s="27"/>
      <c r="JZN9" s="27"/>
      <c r="JZO9" s="27"/>
      <c r="JZP9" s="27"/>
      <c r="JZQ9" s="27"/>
      <c r="JZR9" s="27"/>
      <c r="JZS9" s="27"/>
      <c r="JZT9" s="27"/>
      <c r="JZU9" s="27"/>
      <c r="JZV9" s="27"/>
      <c r="JZW9" s="27"/>
      <c r="JZX9" s="27"/>
      <c r="JZY9" s="27"/>
      <c r="JZZ9" s="27"/>
      <c r="KAA9" s="27"/>
      <c r="KAB9" s="27"/>
      <c r="KAC9" s="27"/>
      <c r="KAD9" s="27"/>
      <c r="KAE9" s="27"/>
      <c r="KAF9" s="27"/>
      <c r="KAG9" s="27"/>
      <c r="KAH9" s="27"/>
      <c r="KAI9" s="27"/>
      <c r="KAJ9" s="27"/>
      <c r="KAK9" s="27"/>
      <c r="KAL9" s="27"/>
      <c r="KAM9" s="27"/>
      <c r="KAN9" s="27"/>
      <c r="KAO9" s="27"/>
      <c r="KAP9" s="27"/>
      <c r="KAQ9" s="27"/>
      <c r="KAR9" s="27"/>
      <c r="KAS9" s="27"/>
      <c r="KAT9" s="27"/>
      <c r="KAU9" s="27"/>
      <c r="KAV9" s="27"/>
      <c r="KAW9" s="27"/>
      <c r="KAX9" s="27"/>
      <c r="KAY9" s="27"/>
      <c r="KAZ9" s="27"/>
      <c r="KBA9" s="27"/>
      <c r="KBB9" s="27"/>
      <c r="KBC9" s="27"/>
      <c r="KBD9" s="27"/>
      <c r="KBE9" s="27"/>
      <c r="KBF9" s="27"/>
      <c r="KBG9" s="27"/>
      <c r="KBH9" s="27"/>
      <c r="KBI9" s="27"/>
      <c r="KBJ9" s="27"/>
      <c r="KBK9" s="27"/>
      <c r="KBL9" s="27"/>
      <c r="KBM9" s="27"/>
      <c r="KBN9" s="27"/>
      <c r="KBO9" s="27"/>
      <c r="KBP9" s="27"/>
      <c r="KBQ9" s="27"/>
      <c r="KBR9" s="27"/>
      <c r="KBS9" s="27"/>
      <c r="KBT9" s="27"/>
      <c r="KBU9" s="27"/>
      <c r="KBV9" s="27"/>
      <c r="KBW9" s="27"/>
      <c r="KBX9" s="27"/>
      <c r="KBY9" s="27"/>
      <c r="KBZ9" s="27"/>
      <c r="KCA9" s="27"/>
      <c r="KCB9" s="27"/>
      <c r="KCC9" s="27"/>
      <c r="KCD9" s="27"/>
      <c r="KCE9" s="27"/>
      <c r="KCF9" s="27"/>
      <c r="KCG9" s="27"/>
      <c r="KCH9" s="27"/>
      <c r="KCI9" s="27"/>
      <c r="KCJ9" s="27"/>
      <c r="KCK9" s="27"/>
      <c r="KCL9" s="27"/>
      <c r="KCM9" s="27"/>
      <c r="KCN9" s="27"/>
      <c r="KCO9" s="27"/>
      <c r="KCP9" s="27"/>
      <c r="KCQ9" s="27"/>
      <c r="KCR9" s="27"/>
      <c r="KCS9" s="27"/>
      <c r="KCT9" s="27"/>
      <c r="KCU9" s="27"/>
      <c r="KCV9" s="27"/>
      <c r="KCW9" s="27"/>
      <c r="KCX9" s="27"/>
      <c r="KCY9" s="27"/>
      <c r="KCZ9" s="27"/>
      <c r="KDA9" s="27"/>
      <c r="KDB9" s="27"/>
      <c r="KDC9" s="27"/>
      <c r="KDD9" s="27"/>
      <c r="KDE9" s="27"/>
      <c r="KDF9" s="27"/>
      <c r="KDG9" s="27"/>
      <c r="KDH9" s="27"/>
      <c r="KDI9" s="27"/>
      <c r="KDJ9" s="27"/>
      <c r="KDK9" s="27"/>
      <c r="KDL9" s="27"/>
      <c r="KDM9" s="27"/>
      <c r="KDN9" s="27"/>
      <c r="KDO9" s="27"/>
      <c r="KDP9" s="27"/>
      <c r="KDQ9" s="27"/>
      <c r="KDR9" s="27"/>
      <c r="KDS9" s="27"/>
      <c r="KDT9" s="27"/>
      <c r="KDU9" s="27"/>
      <c r="KDV9" s="27"/>
      <c r="KDW9" s="27"/>
      <c r="KDX9" s="27"/>
      <c r="KDY9" s="27"/>
      <c r="KDZ9" s="27"/>
      <c r="KEA9" s="27"/>
      <c r="KEB9" s="27"/>
      <c r="KEC9" s="27"/>
      <c r="KED9" s="27"/>
      <c r="KEE9" s="27"/>
      <c r="KEF9" s="27"/>
      <c r="KEG9" s="27"/>
      <c r="KEH9" s="27"/>
      <c r="KEI9" s="27"/>
      <c r="KEJ9" s="27"/>
      <c r="KEK9" s="27"/>
      <c r="KEL9" s="27"/>
      <c r="KEM9" s="27"/>
      <c r="KEN9" s="27"/>
      <c r="KEO9" s="27"/>
      <c r="KEP9" s="27"/>
      <c r="KEQ9" s="27"/>
      <c r="KER9" s="27"/>
      <c r="KES9" s="27"/>
      <c r="KET9" s="27"/>
      <c r="KEU9" s="27"/>
      <c r="KEV9" s="27"/>
      <c r="KEW9" s="27"/>
      <c r="KEX9" s="27"/>
      <c r="KEY9" s="27"/>
      <c r="KEZ9" s="27"/>
      <c r="KFA9" s="27"/>
      <c r="KFB9" s="27"/>
      <c r="KFC9" s="27"/>
      <c r="KFD9" s="27"/>
      <c r="KFE9" s="27"/>
      <c r="KFF9" s="27"/>
      <c r="KFG9" s="27"/>
      <c r="KFH9" s="27"/>
      <c r="KFI9" s="27"/>
      <c r="KFJ9" s="27"/>
      <c r="KFK9" s="27"/>
      <c r="KFL9" s="27"/>
      <c r="KFM9" s="27"/>
      <c r="KFN9" s="27"/>
      <c r="KFO9" s="27"/>
      <c r="KFP9" s="27"/>
      <c r="KFQ9" s="27"/>
      <c r="KFR9" s="27"/>
      <c r="KFS9" s="27"/>
      <c r="KFT9" s="27"/>
      <c r="KFU9" s="27"/>
      <c r="KFV9" s="27"/>
      <c r="KFW9" s="27"/>
      <c r="KFX9" s="27"/>
      <c r="KFY9" s="27"/>
      <c r="KFZ9" s="27"/>
      <c r="KGA9" s="27"/>
      <c r="KGB9" s="27"/>
      <c r="KGC9" s="27"/>
      <c r="KGD9" s="27"/>
      <c r="KGE9" s="27"/>
      <c r="KGF9" s="27"/>
      <c r="KGG9" s="27"/>
      <c r="KGH9" s="27"/>
      <c r="KGI9" s="27"/>
      <c r="KGJ9" s="27"/>
      <c r="KGK9" s="27"/>
      <c r="KGL9" s="27"/>
      <c r="KGM9" s="27"/>
      <c r="KGN9" s="27"/>
      <c r="KGO9" s="27"/>
      <c r="KGP9" s="27"/>
      <c r="KGQ9" s="27"/>
      <c r="KGR9" s="27"/>
      <c r="KGS9" s="27"/>
      <c r="KGT9" s="27"/>
      <c r="KGU9" s="27"/>
      <c r="KGV9" s="27"/>
      <c r="KGW9" s="27"/>
      <c r="KGX9" s="27"/>
      <c r="KGY9" s="27"/>
      <c r="KGZ9" s="27"/>
      <c r="KHA9" s="27"/>
      <c r="KHB9" s="27"/>
      <c r="KHC9" s="27"/>
      <c r="KHD9" s="27"/>
      <c r="KHE9" s="27"/>
      <c r="KHF9" s="27"/>
      <c r="KHG9" s="27"/>
      <c r="KHH9" s="27"/>
      <c r="KHI9" s="27"/>
      <c r="KHJ9" s="27"/>
      <c r="KHK9" s="27"/>
      <c r="KHL9" s="27"/>
      <c r="KHM9" s="27"/>
      <c r="KHN9" s="27"/>
      <c r="KHO9" s="27"/>
      <c r="KHP9" s="27"/>
      <c r="KHQ9" s="27"/>
      <c r="KHR9" s="27"/>
      <c r="KHS9" s="27"/>
      <c r="KHT9" s="27"/>
      <c r="KHU9" s="27"/>
      <c r="KHV9" s="27"/>
      <c r="KHW9" s="27"/>
      <c r="KHX9" s="27"/>
      <c r="KHY9" s="27"/>
      <c r="KHZ9" s="27"/>
      <c r="KIA9" s="27"/>
      <c r="KIB9" s="27"/>
      <c r="KIC9" s="27"/>
      <c r="KID9" s="27"/>
      <c r="KIE9" s="27"/>
      <c r="KIF9" s="27"/>
      <c r="KIG9" s="27"/>
      <c r="KIH9" s="27"/>
      <c r="KII9" s="27"/>
      <c r="KIJ9" s="27"/>
      <c r="KIK9" s="27"/>
      <c r="KIL9" s="27"/>
      <c r="KIM9" s="27"/>
      <c r="KIN9" s="27"/>
      <c r="KIO9" s="27"/>
      <c r="KIP9" s="27"/>
      <c r="KIQ9" s="27"/>
      <c r="KIR9" s="27"/>
      <c r="KIS9" s="27"/>
      <c r="KIT9" s="27"/>
      <c r="KIU9" s="27"/>
      <c r="KIV9" s="27"/>
      <c r="KIW9" s="27"/>
      <c r="KIX9" s="27"/>
      <c r="KIY9" s="27"/>
      <c r="KIZ9" s="27"/>
      <c r="KJA9" s="27"/>
      <c r="KJB9" s="27"/>
      <c r="KJC9" s="27"/>
      <c r="KJD9" s="27"/>
      <c r="KJE9" s="27"/>
      <c r="KJF9" s="27"/>
      <c r="KJG9" s="27"/>
      <c r="KJH9" s="27"/>
      <c r="KJI9" s="27"/>
      <c r="KJJ9" s="27"/>
      <c r="KJK9" s="27"/>
      <c r="KJL9" s="27"/>
      <c r="KJM9" s="27"/>
      <c r="KJN9" s="27"/>
      <c r="KJO9" s="27"/>
      <c r="KJP9" s="27"/>
      <c r="KJQ9" s="27"/>
      <c r="KJR9" s="27"/>
      <c r="KJS9" s="27"/>
      <c r="KJT9" s="27"/>
      <c r="KJU9" s="27"/>
      <c r="KJV9" s="27"/>
      <c r="KJW9" s="27"/>
      <c r="KJX9" s="27"/>
      <c r="KJY9" s="27"/>
      <c r="KJZ9" s="27"/>
      <c r="KKA9" s="27"/>
      <c r="KKB9" s="27"/>
      <c r="KKC9" s="27"/>
      <c r="KKD9" s="27"/>
      <c r="KKE9" s="27"/>
      <c r="KKF9" s="27"/>
      <c r="KKG9" s="27"/>
      <c r="KKH9" s="27"/>
      <c r="KKI9" s="27"/>
      <c r="KKJ9" s="27"/>
      <c r="KKK9" s="27"/>
      <c r="KKL9" s="27"/>
      <c r="KKM9" s="27"/>
      <c r="KKN9" s="27"/>
      <c r="KKO9" s="27"/>
      <c r="KKP9" s="27"/>
      <c r="KKQ9" s="27"/>
      <c r="KKR9" s="27"/>
      <c r="KKS9" s="27"/>
      <c r="KKT9" s="27"/>
      <c r="KKU9" s="27"/>
      <c r="KKV9" s="27"/>
      <c r="KKW9" s="27"/>
      <c r="KKX9" s="27"/>
      <c r="KKY9" s="27"/>
      <c r="KKZ9" s="27"/>
      <c r="KLA9" s="27"/>
      <c r="KLB9" s="27"/>
      <c r="KLC9" s="27"/>
      <c r="KLD9" s="27"/>
      <c r="KLE9" s="27"/>
      <c r="KLF9" s="27"/>
      <c r="KLG9" s="27"/>
      <c r="KLH9" s="27"/>
      <c r="KLI9" s="27"/>
      <c r="KLJ9" s="27"/>
      <c r="KLK9" s="27"/>
      <c r="KLL9" s="27"/>
      <c r="KLM9" s="27"/>
      <c r="KLN9" s="27"/>
      <c r="KLO9" s="27"/>
      <c r="KLP9" s="27"/>
      <c r="KLQ9" s="27"/>
      <c r="KLR9" s="27"/>
      <c r="KLS9" s="27"/>
      <c r="KLT9" s="27"/>
      <c r="KLU9" s="27"/>
      <c r="KLV9" s="27"/>
      <c r="KLW9" s="27"/>
      <c r="KLX9" s="27"/>
      <c r="KLY9" s="27"/>
      <c r="KLZ9" s="27"/>
      <c r="KMA9" s="27"/>
      <c r="KMB9" s="27"/>
      <c r="KMC9" s="27"/>
      <c r="KMD9" s="27"/>
      <c r="KME9" s="27"/>
      <c r="KMF9" s="27"/>
      <c r="KMG9" s="27"/>
      <c r="KMH9" s="27"/>
      <c r="KMI9" s="27"/>
      <c r="KMJ9" s="27"/>
      <c r="KMK9" s="27"/>
      <c r="KML9" s="27"/>
      <c r="KMM9" s="27"/>
      <c r="KMN9" s="27"/>
      <c r="KMO9" s="27"/>
      <c r="KMP9" s="27"/>
      <c r="KMQ9" s="27"/>
      <c r="KMR9" s="27"/>
      <c r="KMS9" s="27"/>
      <c r="KMT9" s="27"/>
      <c r="KMU9" s="27"/>
      <c r="KMV9" s="27"/>
      <c r="KMW9" s="27"/>
      <c r="KMX9" s="27"/>
      <c r="KMY9" s="27"/>
      <c r="KMZ9" s="27"/>
      <c r="KNA9" s="27"/>
      <c r="KNB9" s="27"/>
      <c r="KNC9" s="27"/>
      <c r="KND9" s="27"/>
      <c r="KNE9" s="27"/>
      <c r="KNF9" s="27"/>
      <c r="KNG9" s="27"/>
      <c r="KNH9" s="27"/>
      <c r="KNI9" s="27"/>
      <c r="KNJ9" s="27"/>
      <c r="KNK9" s="27"/>
      <c r="KNL9" s="27"/>
      <c r="KNM9" s="27"/>
      <c r="KNN9" s="27"/>
      <c r="KNO9" s="27"/>
      <c r="KNP9" s="27"/>
      <c r="KNQ9" s="27"/>
      <c r="KNR9" s="27"/>
      <c r="KNS9" s="27"/>
      <c r="KNT9" s="27"/>
      <c r="KNU9" s="27"/>
      <c r="KNV9" s="27"/>
      <c r="KNW9" s="27"/>
      <c r="KNX9" s="27"/>
      <c r="KNY9" s="27"/>
      <c r="KNZ9" s="27"/>
      <c r="KOA9" s="27"/>
      <c r="KOB9" s="27"/>
      <c r="KOC9" s="27"/>
      <c r="KOD9" s="27"/>
      <c r="KOE9" s="27"/>
      <c r="KOF9" s="27"/>
      <c r="KOG9" s="27"/>
      <c r="KOH9" s="27"/>
      <c r="KOI9" s="27"/>
      <c r="KOJ9" s="27"/>
      <c r="KOK9" s="27"/>
      <c r="KOL9" s="27"/>
      <c r="KOM9" s="27"/>
      <c r="KON9" s="27"/>
      <c r="KOO9" s="27"/>
      <c r="KOP9" s="27"/>
      <c r="KOQ9" s="27"/>
      <c r="KOR9" s="27"/>
      <c r="KOS9" s="27"/>
      <c r="KOT9" s="27"/>
      <c r="KOU9" s="27"/>
      <c r="KOV9" s="27"/>
      <c r="KOW9" s="27"/>
      <c r="KOX9" s="27"/>
      <c r="KOY9" s="27"/>
      <c r="KOZ9" s="27"/>
      <c r="KPA9" s="27"/>
      <c r="KPB9" s="27"/>
      <c r="KPC9" s="27"/>
      <c r="KPD9" s="27"/>
      <c r="KPE9" s="27"/>
      <c r="KPF9" s="27"/>
      <c r="KPG9" s="27"/>
      <c r="KPH9" s="27"/>
      <c r="KPI9" s="27"/>
      <c r="KPJ9" s="27"/>
      <c r="KPK9" s="27"/>
      <c r="KPL9" s="27"/>
      <c r="KPM9" s="27"/>
      <c r="KPN9" s="27"/>
      <c r="KPO9" s="27"/>
      <c r="KPP9" s="27"/>
      <c r="KPQ9" s="27"/>
      <c r="KPR9" s="27"/>
      <c r="KPS9" s="27"/>
      <c r="KPT9" s="27"/>
      <c r="KPU9" s="27"/>
      <c r="KPV9" s="27"/>
      <c r="KPW9" s="27"/>
      <c r="KPX9" s="27"/>
      <c r="KPY9" s="27"/>
      <c r="KPZ9" s="27"/>
      <c r="KQA9" s="27"/>
      <c r="KQB9" s="27"/>
      <c r="KQC9" s="27"/>
      <c r="KQD9" s="27"/>
      <c r="KQE9" s="27"/>
      <c r="KQF9" s="27"/>
      <c r="KQG9" s="27"/>
      <c r="KQH9" s="27"/>
      <c r="KQI9" s="27"/>
      <c r="KQJ9" s="27"/>
      <c r="KQK9" s="27"/>
      <c r="KQL9" s="27"/>
      <c r="KQM9" s="27"/>
      <c r="KQN9" s="27"/>
      <c r="KQO9" s="27"/>
      <c r="KQP9" s="27"/>
      <c r="KQQ9" s="27"/>
      <c r="KQR9" s="27"/>
      <c r="KQS9" s="27"/>
      <c r="KQT9" s="27"/>
      <c r="KQU9" s="27"/>
      <c r="KQV9" s="27"/>
      <c r="KQW9" s="27"/>
      <c r="KQX9" s="27"/>
      <c r="KQY9" s="27"/>
      <c r="KQZ9" s="27"/>
      <c r="KRA9" s="27"/>
      <c r="KRB9" s="27"/>
      <c r="KRC9" s="27"/>
      <c r="KRD9" s="27"/>
      <c r="KRE9" s="27"/>
      <c r="KRF9" s="27"/>
      <c r="KRG9" s="27"/>
      <c r="KRH9" s="27"/>
      <c r="KRI9" s="27"/>
      <c r="KRJ9" s="27"/>
      <c r="KRK9" s="27"/>
      <c r="KRL9" s="27"/>
      <c r="KRM9" s="27"/>
      <c r="KRN9" s="27"/>
      <c r="KRO9" s="27"/>
      <c r="KRP9" s="27"/>
      <c r="KRQ9" s="27"/>
      <c r="KRR9" s="27"/>
      <c r="KRS9" s="27"/>
      <c r="KRT9" s="27"/>
      <c r="KRU9" s="27"/>
      <c r="KRV9" s="27"/>
      <c r="KRW9" s="27"/>
      <c r="KRX9" s="27"/>
      <c r="KRY9" s="27"/>
      <c r="KRZ9" s="27"/>
      <c r="KSA9" s="27"/>
      <c r="KSB9" s="27"/>
      <c r="KSC9" s="27"/>
      <c r="KSD9" s="27"/>
      <c r="KSE9" s="27"/>
      <c r="KSF9" s="27"/>
      <c r="KSG9" s="27"/>
      <c r="KSH9" s="27"/>
      <c r="KSI9" s="27"/>
      <c r="KSJ9" s="27"/>
      <c r="KSK9" s="27"/>
      <c r="KSL9" s="27"/>
      <c r="KSM9" s="27"/>
      <c r="KSN9" s="27"/>
      <c r="KSO9" s="27"/>
      <c r="KSP9" s="27"/>
      <c r="KSQ9" s="27"/>
      <c r="KSR9" s="27"/>
      <c r="KSS9" s="27"/>
      <c r="KST9" s="27"/>
      <c r="KSU9" s="27"/>
      <c r="KSV9" s="27"/>
      <c r="KSW9" s="27"/>
      <c r="KSX9" s="27"/>
      <c r="KSY9" s="27"/>
      <c r="KSZ9" s="27"/>
      <c r="KTA9" s="27"/>
      <c r="KTB9" s="27"/>
      <c r="KTC9" s="27"/>
      <c r="KTD9" s="27"/>
      <c r="KTE9" s="27"/>
      <c r="KTF9" s="27"/>
      <c r="KTG9" s="27"/>
      <c r="KTH9" s="27"/>
      <c r="KTI9" s="27"/>
      <c r="KTJ9" s="27"/>
      <c r="KTK9" s="27"/>
      <c r="KTL9" s="27"/>
      <c r="KTM9" s="27"/>
      <c r="KTN9" s="27"/>
      <c r="KTO9" s="27"/>
      <c r="KTP9" s="27"/>
      <c r="KTQ9" s="27"/>
      <c r="KTR9" s="27"/>
      <c r="KTS9" s="27"/>
      <c r="KTT9" s="27"/>
      <c r="KTU9" s="27"/>
      <c r="KTV9" s="27"/>
      <c r="KTW9" s="27"/>
      <c r="KTX9" s="27"/>
      <c r="KTY9" s="27"/>
      <c r="KTZ9" s="27"/>
      <c r="KUA9" s="27"/>
      <c r="KUB9" s="27"/>
      <c r="KUC9" s="27"/>
      <c r="KUD9" s="27"/>
      <c r="KUE9" s="27"/>
      <c r="KUF9" s="27"/>
      <c r="KUG9" s="27"/>
      <c r="KUH9" s="27"/>
      <c r="KUI9" s="27"/>
      <c r="KUJ9" s="27"/>
      <c r="KUK9" s="27"/>
      <c r="KUL9" s="27"/>
      <c r="KUM9" s="27"/>
      <c r="KUN9" s="27"/>
      <c r="KUO9" s="27"/>
      <c r="KUP9" s="27"/>
      <c r="KUQ9" s="27"/>
      <c r="KUR9" s="27"/>
      <c r="KUS9" s="27"/>
      <c r="KUT9" s="27"/>
      <c r="KUU9" s="27"/>
      <c r="KUV9" s="27"/>
      <c r="KUW9" s="27"/>
      <c r="KUX9" s="27"/>
      <c r="KUY9" s="27"/>
      <c r="KUZ9" s="27"/>
      <c r="KVA9" s="27"/>
      <c r="KVB9" s="27"/>
      <c r="KVC9" s="27"/>
      <c r="KVD9" s="27"/>
      <c r="KVE9" s="27"/>
      <c r="KVF9" s="27"/>
      <c r="KVG9" s="27"/>
      <c r="KVH9" s="27"/>
      <c r="KVI9" s="27"/>
      <c r="KVJ9" s="27"/>
      <c r="KVK9" s="27"/>
      <c r="KVL9" s="27"/>
      <c r="KVM9" s="27"/>
      <c r="KVN9" s="27"/>
      <c r="KVO9" s="27"/>
      <c r="KVP9" s="27"/>
      <c r="KVQ9" s="27"/>
      <c r="KVR9" s="27"/>
      <c r="KVS9" s="27"/>
      <c r="KVT9" s="27"/>
      <c r="KVU9" s="27"/>
      <c r="KVV9" s="27"/>
      <c r="KVW9" s="27"/>
      <c r="KVX9" s="27"/>
      <c r="KVY9" s="27"/>
      <c r="KVZ9" s="27"/>
      <c r="KWA9" s="27"/>
      <c r="KWB9" s="27"/>
      <c r="KWC9" s="27"/>
      <c r="KWD9" s="27"/>
      <c r="KWE9" s="27"/>
      <c r="KWF9" s="27"/>
      <c r="KWG9" s="27"/>
      <c r="KWH9" s="27"/>
      <c r="KWI9" s="27"/>
      <c r="KWJ9" s="27"/>
      <c r="KWK9" s="27"/>
      <c r="KWL9" s="27"/>
      <c r="KWM9" s="27"/>
      <c r="KWN9" s="27"/>
      <c r="KWO9" s="27"/>
      <c r="KWP9" s="27"/>
      <c r="KWQ9" s="27"/>
      <c r="KWR9" s="27"/>
      <c r="KWS9" s="27"/>
      <c r="KWT9" s="27"/>
      <c r="KWU9" s="27"/>
      <c r="KWV9" s="27"/>
      <c r="KWW9" s="27"/>
      <c r="KWX9" s="27"/>
      <c r="KWY9" s="27"/>
      <c r="KWZ9" s="27"/>
      <c r="KXA9" s="27"/>
      <c r="KXB9" s="27"/>
      <c r="KXC9" s="27"/>
      <c r="KXD9" s="27"/>
      <c r="KXE9" s="27"/>
      <c r="KXF9" s="27"/>
      <c r="KXG9" s="27"/>
      <c r="KXH9" s="27"/>
      <c r="KXI9" s="27"/>
      <c r="KXJ9" s="27"/>
      <c r="KXK9" s="27"/>
      <c r="KXL9" s="27"/>
      <c r="KXM9" s="27"/>
      <c r="KXN9" s="27"/>
      <c r="KXO9" s="27"/>
      <c r="KXP9" s="27"/>
      <c r="KXQ9" s="27"/>
      <c r="KXR9" s="27"/>
      <c r="KXS9" s="27"/>
      <c r="KXT9" s="27"/>
      <c r="KXU9" s="27"/>
      <c r="KXV9" s="27"/>
      <c r="KXW9" s="27"/>
      <c r="KXX9" s="27"/>
      <c r="KXY9" s="27"/>
      <c r="KXZ9" s="27"/>
      <c r="KYA9" s="27"/>
      <c r="KYB9" s="27"/>
      <c r="KYC9" s="27"/>
      <c r="KYD9" s="27"/>
      <c r="KYE9" s="27"/>
      <c r="KYF9" s="27"/>
      <c r="KYG9" s="27"/>
      <c r="KYH9" s="27"/>
      <c r="KYI9" s="27"/>
      <c r="KYJ9" s="27"/>
      <c r="KYK9" s="27"/>
      <c r="KYL9" s="27"/>
      <c r="KYM9" s="27"/>
      <c r="KYN9" s="27"/>
      <c r="KYO9" s="27"/>
      <c r="KYP9" s="27"/>
      <c r="KYQ9" s="27"/>
      <c r="KYR9" s="27"/>
      <c r="KYS9" s="27"/>
      <c r="KYT9" s="27"/>
      <c r="KYU9" s="27"/>
      <c r="KYV9" s="27"/>
      <c r="KYW9" s="27"/>
      <c r="KYX9" s="27"/>
      <c r="KYY9" s="27"/>
      <c r="KYZ9" s="27"/>
      <c r="KZA9" s="27"/>
      <c r="KZB9" s="27"/>
      <c r="KZC9" s="27"/>
      <c r="KZD9" s="27"/>
      <c r="KZE9" s="27"/>
      <c r="KZF9" s="27"/>
      <c r="KZG9" s="27"/>
      <c r="KZH9" s="27"/>
      <c r="KZI9" s="27"/>
      <c r="KZJ9" s="27"/>
      <c r="KZK9" s="27"/>
      <c r="KZL9" s="27"/>
      <c r="KZM9" s="27"/>
      <c r="KZN9" s="27"/>
      <c r="KZO9" s="27"/>
      <c r="KZP9" s="27"/>
      <c r="KZQ9" s="27"/>
      <c r="KZR9" s="27"/>
      <c r="KZS9" s="27"/>
      <c r="KZT9" s="27"/>
      <c r="KZU9" s="27"/>
      <c r="KZV9" s="27"/>
      <c r="KZW9" s="27"/>
      <c r="KZX9" s="27"/>
      <c r="KZY9" s="27"/>
      <c r="KZZ9" s="27"/>
      <c r="LAA9" s="27"/>
      <c r="LAB9" s="27"/>
      <c r="LAC9" s="27"/>
      <c r="LAD9" s="27"/>
      <c r="LAE9" s="27"/>
      <c r="LAF9" s="27"/>
      <c r="LAG9" s="27"/>
      <c r="LAH9" s="27"/>
      <c r="LAI9" s="27"/>
      <c r="LAJ9" s="27"/>
      <c r="LAK9" s="27"/>
      <c r="LAL9" s="27"/>
      <c r="LAM9" s="27"/>
      <c r="LAN9" s="27"/>
      <c r="LAO9" s="27"/>
      <c r="LAP9" s="27"/>
      <c r="LAQ9" s="27"/>
      <c r="LAR9" s="27"/>
      <c r="LAS9" s="27"/>
      <c r="LAT9" s="27"/>
      <c r="LAU9" s="27"/>
      <c r="LAV9" s="27"/>
      <c r="LAW9" s="27"/>
      <c r="LAX9" s="27"/>
      <c r="LAY9" s="27"/>
      <c r="LAZ9" s="27"/>
      <c r="LBA9" s="27"/>
      <c r="LBB9" s="27"/>
      <c r="LBC9" s="27"/>
      <c r="LBD9" s="27"/>
      <c r="LBE9" s="27"/>
      <c r="LBF9" s="27"/>
      <c r="LBG9" s="27"/>
      <c r="LBH9" s="27"/>
      <c r="LBI9" s="27"/>
      <c r="LBJ9" s="27"/>
      <c r="LBK9" s="27"/>
      <c r="LBL9" s="27"/>
      <c r="LBM9" s="27"/>
      <c r="LBN9" s="27"/>
      <c r="LBO9" s="27"/>
      <c r="LBP9" s="27"/>
      <c r="LBQ9" s="27"/>
      <c r="LBR9" s="27"/>
      <c r="LBS9" s="27"/>
      <c r="LBT9" s="27"/>
      <c r="LBU9" s="27"/>
      <c r="LBV9" s="27"/>
      <c r="LBW9" s="27"/>
      <c r="LBX9" s="27"/>
      <c r="LBY9" s="27"/>
      <c r="LBZ9" s="27"/>
      <c r="LCA9" s="27"/>
      <c r="LCB9" s="27"/>
      <c r="LCC9" s="27"/>
      <c r="LCD9" s="27"/>
      <c r="LCE9" s="27"/>
      <c r="LCF9" s="27"/>
      <c r="LCG9" s="27"/>
      <c r="LCH9" s="27"/>
      <c r="LCI9" s="27"/>
      <c r="LCJ9" s="27"/>
      <c r="LCK9" s="27"/>
      <c r="LCL9" s="27"/>
      <c r="LCM9" s="27"/>
      <c r="LCN9" s="27"/>
      <c r="LCO9" s="27"/>
      <c r="LCP9" s="27"/>
      <c r="LCQ9" s="27"/>
      <c r="LCR9" s="27"/>
      <c r="LCS9" s="27"/>
      <c r="LCT9" s="27"/>
      <c r="LCU9" s="27"/>
      <c r="LCV9" s="27"/>
      <c r="LCW9" s="27"/>
      <c r="LCX9" s="27"/>
      <c r="LCY9" s="27"/>
      <c r="LCZ9" s="27"/>
      <c r="LDA9" s="27"/>
      <c r="LDB9" s="27"/>
      <c r="LDC9" s="27"/>
      <c r="LDD9" s="27"/>
      <c r="LDE9" s="27"/>
      <c r="LDF9" s="27"/>
      <c r="LDG9" s="27"/>
      <c r="LDH9" s="27"/>
      <c r="LDI9" s="27"/>
      <c r="LDJ9" s="27"/>
      <c r="LDK9" s="27"/>
      <c r="LDL9" s="27"/>
      <c r="LDM9" s="27"/>
      <c r="LDN9" s="27"/>
      <c r="LDO9" s="27"/>
      <c r="LDP9" s="27"/>
      <c r="LDQ9" s="27"/>
      <c r="LDR9" s="27"/>
      <c r="LDS9" s="27"/>
      <c r="LDT9" s="27"/>
      <c r="LDU9" s="27"/>
      <c r="LDV9" s="27"/>
      <c r="LDW9" s="27"/>
      <c r="LDX9" s="27"/>
      <c r="LDY9" s="27"/>
      <c r="LDZ9" s="27"/>
      <c r="LEA9" s="27"/>
      <c r="LEB9" s="27"/>
      <c r="LEC9" s="27"/>
      <c r="LED9" s="27"/>
      <c r="LEE9" s="27"/>
      <c r="LEF9" s="27"/>
      <c r="LEG9" s="27"/>
      <c r="LEH9" s="27"/>
      <c r="LEI9" s="27"/>
      <c r="LEJ9" s="27"/>
      <c r="LEK9" s="27"/>
      <c r="LEL9" s="27"/>
      <c r="LEM9" s="27"/>
      <c r="LEN9" s="27"/>
      <c r="LEO9" s="27"/>
      <c r="LEP9" s="27"/>
      <c r="LEQ9" s="27"/>
      <c r="LER9" s="27"/>
      <c r="LES9" s="27"/>
      <c r="LET9" s="27"/>
      <c r="LEU9" s="27"/>
      <c r="LEV9" s="27"/>
      <c r="LEW9" s="27"/>
      <c r="LEX9" s="27"/>
      <c r="LEY9" s="27"/>
      <c r="LEZ9" s="27"/>
      <c r="LFA9" s="27"/>
      <c r="LFB9" s="27"/>
      <c r="LFC9" s="27"/>
      <c r="LFD9" s="27"/>
      <c r="LFE9" s="27"/>
      <c r="LFF9" s="27"/>
      <c r="LFG9" s="27"/>
      <c r="LFH9" s="27"/>
      <c r="LFI9" s="27"/>
      <c r="LFJ9" s="27"/>
      <c r="LFK9" s="27"/>
      <c r="LFL9" s="27"/>
      <c r="LFM9" s="27"/>
      <c r="LFN9" s="27"/>
      <c r="LFO9" s="27"/>
      <c r="LFP9" s="27"/>
      <c r="LFQ9" s="27"/>
      <c r="LFR9" s="27"/>
      <c r="LFS9" s="27"/>
      <c r="LFT9" s="27"/>
      <c r="LFU9" s="27"/>
      <c r="LFV9" s="27"/>
      <c r="LFW9" s="27"/>
      <c r="LFX9" s="27"/>
      <c r="LFY9" s="27"/>
      <c r="LFZ9" s="27"/>
      <c r="LGA9" s="27"/>
      <c r="LGB9" s="27"/>
      <c r="LGC9" s="27"/>
      <c r="LGD9" s="27"/>
      <c r="LGE9" s="27"/>
      <c r="LGF9" s="27"/>
      <c r="LGG9" s="27"/>
      <c r="LGH9" s="27"/>
      <c r="LGI9" s="27"/>
      <c r="LGJ9" s="27"/>
      <c r="LGK9" s="27"/>
      <c r="LGL9" s="27"/>
      <c r="LGM9" s="27"/>
      <c r="LGN9" s="27"/>
      <c r="LGO9" s="27"/>
      <c r="LGP9" s="27"/>
      <c r="LGQ9" s="27"/>
      <c r="LGR9" s="27"/>
      <c r="LGS9" s="27"/>
      <c r="LGT9" s="27"/>
      <c r="LGU9" s="27"/>
      <c r="LGV9" s="27"/>
      <c r="LGW9" s="27"/>
      <c r="LGX9" s="27"/>
      <c r="LGY9" s="27"/>
      <c r="LGZ9" s="27"/>
      <c r="LHA9" s="27"/>
      <c r="LHB9" s="27"/>
      <c r="LHC9" s="27"/>
      <c r="LHD9" s="27"/>
      <c r="LHE9" s="27"/>
      <c r="LHF9" s="27"/>
      <c r="LHG9" s="27"/>
      <c r="LHH9" s="27"/>
      <c r="LHI9" s="27"/>
      <c r="LHJ9" s="27"/>
      <c r="LHK9" s="27"/>
      <c r="LHL9" s="27"/>
      <c r="LHM9" s="27"/>
      <c r="LHN9" s="27"/>
      <c r="LHO9" s="27"/>
      <c r="LHP9" s="27"/>
      <c r="LHQ9" s="27"/>
      <c r="LHR9" s="27"/>
      <c r="LHS9" s="27"/>
      <c r="LHT9" s="27"/>
      <c r="LHU9" s="27"/>
      <c r="LHV9" s="27"/>
      <c r="LHW9" s="27"/>
      <c r="LHX9" s="27"/>
      <c r="LHY9" s="27"/>
      <c r="LHZ9" s="27"/>
      <c r="LIA9" s="27"/>
      <c r="LIB9" s="27"/>
      <c r="LIC9" s="27"/>
      <c r="LID9" s="27"/>
      <c r="LIE9" s="27"/>
      <c r="LIF9" s="27"/>
      <c r="LIG9" s="27"/>
      <c r="LIH9" s="27"/>
      <c r="LII9" s="27"/>
      <c r="LIJ9" s="27"/>
      <c r="LIK9" s="27"/>
      <c r="LIL9" s="27"/>
      <c r="LIM9" s="27"/>
      <c r="LIN9" s="27"/>
      <c r="LIO9" s="27"/>
      <c r="LIP9" s="27"/>
      <c r="LIQ9" s="27"/>
      <c r="LIR9" s="27"/>
      <c r="LIS9" s="27"/>
      <c r="LIT9" s="27"/>
      <c r="LIU9" s="27"/>
      <c r="LIV9" s="27"/>
      <c r="LIW9" s="27"/>
      <c r="LIX9" s="27"/>
      <c r="LIY9" s="27"/>
      <c r="LIZ9" s="27"/>
      <c r="LJA9" s="27"/>
      <c r="LJB9" s="27"/>
      <c r="LJC9" s="27"/>
      <c r="LJD9" s="27"/>
      <c r="LJE9" s="27"/>
      <c r="LJF9" s="27"/>
      <c r="LJG9" s="27"/>
      <c r="LJH9" s="27"/>
      <c r="LJI9" s="27"/>
      <c r="LJJ9" s="27"/>
      <c r="LJK9" s="27"/>
      <c r="LJL9" s="27"/>
      <c r="LJM9" s="27"/>
      <c r="LJN9" s="27"/>
      <c r="LJO9" s="27"/>
      <c r="LJP9" s="27"/>
      <c r="LJQ9" s="27"/>
      <c r="LJR9" s="27"/>
      <c r="LJS9" s="27"/>
      <c r="LJT9" s="27"/>
      <c r="LJU9" s="27"/>
      <c r="LJV9" s="27"/>
      <c r="LJW9" s="27"/>
      <c r="LJX9" s="27"/>
      <c r="LJY9" s="27"/>
      <c r="LJZ9" s="27"/>
      <c r="LKA9" s="27"/>
      <c r="LKB9" s="27"/>
      <c r="LKC9" s="27"/>
      <c r="LKD9" s="27"/>
      <c r="LKE9" s="27"/>
      <c r="LKF9" s="27"/>
      <c r="LKG9" s="27"/>
      <c r="LKH9" s="27"/>
      <c r="LKI9" s="27"/>
      <c r="LKJ9" s="27"/>
      <c r="LKK9" s="27"/>
      <c r="LKL9" s="27"/>
      <c r="LKM9" s="27"/>
      <c r="LKN9" s="27"/>
      <c r="LKO9" s="27"/>
      <c r="LKP9" s="27"/>
      <c r="LKQ9" s="27"/>
      <c r="LKR9" s="27"/>
      <c r="LKS9" s="27"/>
      <c r="LKT9" s="27"/>
      <c r="LKU9" s="27"/>
      <c r="LKV9" s="27"/>
      <c r="LKW9" s="27"/>
      <c r="LKX9" s="27"/>
      <c r="LKY9" s="27"/>
      <c r="LKZ9" s="27"/>
      <c r="LLA9" s="27"/>
      <c r="LLB9" s="27"/>
      <c r="LLC9" s="27"/>
      <c r="LLD9" s="27"/>
      <c r="LLE9" s="27"/>
      <c r="LLF9" s="27"/>
      <c r="LLG9" s="27"/>
      <c r="LLH9" s="27"/>
      <c r="LLI9" s="27"/>
      <c r="LLJ9" s="27"/>
      <c r="LLK9" s="27"/>
      <c r="LLL9" s="27"/>
      <c r="LLM9" s="27"/>
      <c r="LLN9" s="27"/>
      <c r="LLO9" s="27"/>
      <c r="LLP9" s="27"/>
      <c r="LLQ9" s="27"/>
      <c r="LLR9" s="27"/>
      <c r="LLS9" s="27"/>
      <c r="LLT9" s="27"/>
      <c r="LLU9" s="27"/>
      <c r="LLV9" s="27"/>
      <c r="LLW9" s="27"/>
      <c r="LLX9" s="27"/>
      <c r="LLY9" s="27"/>
      <c r="LLZ9" s="27"/>
      <c r="LMA9" s="27"/>
      <c r="LMB9" s="27"/>
      <c r="LMC9" s="27"/>
      <c r="LMD9" s="27"/>
      <c r="LME9" s="27"/>
      <c r="LMF9" s="27"/>
      <c r="LMG9" s="27"/>
      <c r="LMH9" s="27"/>
      <c r="LMI9" s="27"/>
      <c r="LMJ9" s="27"/>
      <c r="LMK9" s="27"/>
      <c r="LML9" s="27"/>
      <c r="LMM9" s="27"/>
      <c r="LMN9" s="27"/>
      <c r="LMO9" s="27"/>
      <c r="LMP9" s="27"/>
      <c r="LMQ9" s="27"/>
      <c r="LMR9" s="27"/>
      <c r="LMS9" s="27"/>
      <c r="LMT9" s="27"/>
      <c r="LMU9" s="27"/>
      <c r="LMV9" s="27"/>
      <c r="LMW9" s="27"/>
      <c r="LMX9" s="27"/>
      <c r="LMY9" s="27"/>
      <c r="LMZ9" s="27"/>
      <c r="LNA9" s="27"/>
      <c r="LNB9" s="27"/>
      <c r="LNC9" s="27"/>
      <c r="LND9" s="27"/>
      <c r="LNE9" s="27"/>
      <c r="LNF9" s="27"/>
      <c r="LNG9" s="27"/>
      <c r="LNH9" s="27"/>
      <c r="LNI9" s="27"/>
      <c r="LNJ9" s="27"/>
      <c r="LNK9" s="27"/>
      <c r="LNL9" s="27"/>
      <c r="LNM9" s="27"/>
      <c r="LNN9" s="27"/>
      <c r="LNO9" s="27"/>
      <c r="LNP9" s="27"/>
      <c r="LNQ9" s="27"/>
      <c r="LNR9" s="27"/>
      <c r="LNS9" s="27"/>
      <c r="LNT9" s="27"/>
      <c r="LNU9" s="27"/>
      <c r="LNV9" s="27"/>
      <c r="LNW9" s="27"/>
      <c r="LNX9" s="27"/>
      <c r="LNY9" s="27"/>
      <c r="LNZ9" s="27"/>
      <c r="LOA9" s="27"/>
      <c r="LOB9" s="27"/>
      <c r="LOC9" s="27"/>
      <c r="LOD9" s="27"/>
      <c r="LOE9" s="27"/>
      <c r="LOF9" s="27"/>
      <c r="LOG9" s="27"/>
      <c r="LOH9" s="27"/>
      <c r="LOI9" s="27"/>
      <c r="LOJ9" s="27"/>
      <c r="LOK9" s="27"/>
      <c r="LOL9" s="27"/>
      <c r="LOM9" s="27"/>
      <c r="LON9" s="27"/>
      <c r="LOO9" s="27"/>
      <c r="LOP9" s="27"/>
      <c r="LOQ9" s="27"/>
      <c r="LOR9" s="27"/>
      <c r="LOS9" s="27"/>
      <c r="LOT9" s="27"/>
      <c r="LOU9" s="27"/>
      <c r="LOV9" s="27"/>
      <c r="LOW9" s="27"/>
      <c r="LOX9" s="27"/>
      <c r="LOY9" s="27"/>
      <c r="LOZ9" s="27"/>
      <c r="LPA9" s="27"/>
      <c r="LPB9" s="27"/>
      <c r="LPC9" s="27"/>
      <c r="LPD9" s="27"/>
      <c r="LPE9" s="27"/>
      <c r="LPF9" s="27"/>
      <c r="LPG9" s="27"/>
      <c r="LPH9" s="27"/>
      <c r="LPI9" s="27"/>
      <c r="LPJ9" s="27"/>
      <c r="LPK9" s="27"/>
      <c r="LPL9" s="27"/>
      <c r="LPM9" s="27"/>
      <c r="LPN9" s="27"/>
      <c r="LPO9" s="27"/>
      <c r="LPP9" s="27"/>
      <c r="LPQ9" s="27"/>
      <c r="LPR9" s="27"/>
      <c r="LPS9" s="27"/>
      <c r="LPT9" s="27"/>
      <c r="LPU9" s="27"/>
      <c r="LPV9" s="27"/>
      <c r="LPW9" s="27"/>
      <c r="LPX9" s="27"/>
      <c r="LPY9" s="27"/>
      <c r="LPZ9" s="27"/>
      <c r="LQA9" s="27"/>
      <c r="LQB9" s="27"/>
      <c r="LQC9" s="27"/>
      <c r="LQD9" s="27"/>
      <c r="LQE9" s="27"/>
      <c r="LQF9" s="27"/>
      <c r="LQG9" s="27"/>
      <c r="LQH9" s="27"/>
      <c r="LQI9" s="27"/>
      <c r="LQJ9" s="27"/>
      <c r="LQK9" s="27"/>
      <c r="LQL9" s="27"/>
      <c r="LQM9" s="27"/>
      <c r="LQN9" s="27"/>
      <c r="LQO9" s="27"/>
      <c r="LQP9" s="27"/>
      <c r="LQQ9" s="27"/>
      <c r="LQR9" s="27"/>
      <c r="LQS9" s="27"/>
      <c r="LQT9" s="27"/>
      <c r="LQU9" s="27"/>
      <c r="LQV9" s="27"/>
      <c r="LQW9" s="27"/>
      <c r="LQX9" s="27"/>
      <c r="LQY9" s="27"/>
      <c r="LQZ9" s="27"/>
      <c r="LRA9" s="27"/>
      <c r="LRB9" s="27"/>
      <c r="LRC9" s="27"/>
      <c r="LRD9" s="27"/>
      <c r="LRE9" s="27"/>
      <c r="LRF9" s="27"/>
      <c r="LRG9" s="27"/>
      <c r="LRH9" s="27"/>
      <c r="LRI9" s="27"/>
      <c r="LRJ9" s="27"/>
      <c r="LRK9" s="27"/>
      <c r="LRL9" s="27"/>
      <c r="LRM9" s="27"/>
      <c r="LRN9" s="27"/>
      <c r="LRO9" s="27"/>
      <c r="LRP9" s="27"/>
      <c r="LRQ9" s="27"/>
      <c r="LRR9" s="27"/>
      <c r="LRS9" s="27"/>
      <c r="LRT9" s="27"/>
      <c r="LRU9" s="27"/>
      <c r="LRV9" s="27"/>
      <c r="LRW9" s="27"/>
      <c r="LRX9" s="27"/>
      <c r="LRY9" s="27"/>
      <c r="LRZ9" s="27"/>
      <c r="LSA9" s="27"/>
      <c r="LSB9" s="27"/>
      <c r="LSC9" s="27"/>
      <c r="LSD9" s="27"/>
      <c r="LSE9" s="27"/>
      <c r="LSF9" s="27"/>
      <c r="LSG9" s="27"/>
      <c r="LSH9" s="27"/>
      <c r="LSI9" s="27"/>
      <c r="LSJ9" s="27"/>
      <c r="LSK9" s="27"/>
      <c r="LSL9" s="27"/>
      <c r="LSM9" s="27"/>
      <c r="LSN9" s="27"/>
      <c r="LSO9" s="27"/>
      <c r="LSP9" s="27"/>
      <c r="LSQ9" s="27"/>
      <c r="LSR9" s="27"/>
      <c r="LSS9" s="27"/>
      <c r="LST9" s="27"/>
      <c r="LSU9" s="27"/>
      <c r="LSV9" s="27"/>
      <c r="LSW9" s="27"/>
      <c r="LSX9" s="27"/>
      <c r="LSY9" s="27"/>
      <c r="LSZ9" s="27"/>
      <c r="LTA9" s="27"/>
      <c r="LTB9" s="27"/>
      <c r="LTC9" s="27"/>
      <c r="LTD9" s="27"/>
      <c r="LTE9" s="27"/>
      <c r="LTF9" s="27"/>
      <c r="LTG9" s="27"/>
      <c r="LTH9" s="27"/>
      <c r="LTI9" s="27"/>
      <c r="LTJ9" s="27"/>
      <c r="LTK9" s="27"/>
      <c r="LTL9" s="27"/>
      <c r="LTM9" s="27"/>
      <c r="LTN9" s="27"/>
      <c r="LTO9" s="27"/>
      <c r="LTP9" s="27"/>
      <c r="LTQ9" s="27"/>
      <c r="LTR9" s="27"/>
      <c r="LTS9" s="27"/>
      <c r="LTT9" s="27"/>
      <c r="LTU9" s="27"/>
      <c r="LTV9" s="27"/>
      <c r="LTW9" s="27"/>
      <c r="LTX9" s="27"/>
      <c r="LTY9" s="27"/>
      <c r="LTZ9" s="27"/>
      <c r="LUA9" s="27"/>
      <c r="LUB9" s="27"/>
      <c r="LUC9" s="27"/>
      <c r="LUD9" s="27"/>
      <c r="LUE9" s="27"/>
      <c r="LUF9" s="27"/>
      <c r="LUG9" s="27"/>
      <c r="LUH9" s="27"/>
      <c r="LUI9" s="27"/>
      <c r="LUJ9" s="27"/>
      <c r="LUK9" s="27"/>
      <c r="LUL9" s="27"/>
      <c r="LUM9" s="27"/>
      <c r="LUN9" s="27"/>
      <c r="LUO9" s="27"/>
      <c r="LUP9" s="27"/>
      <c r="LUQ9" s="27"/>
      <c r="LUR9" s="27"/>
      <c r="LUS9" s="27"/>
      <c r="LUT9" s="27"/>
      <c r="LUU9" s="27"/>
      <c r="LUV9" s="27"/>
      <c r="LUW9" s="27"/>
      <c r="LUX9" s="27"/>
      <c r="LUY9" s="27"/>
      <c r="LUZ9" s="27"/>
      <c r="LVA9" s="27"/>
      <c r="LVB9" s="27"/>
      <c r="LVC9" s="27"/>
      <c r="LVD9" s="27"/>
      <c r="LVE9" s="27"/>
      <c r="LVF9" s="27"/>
      <c r="LVG9" s="27"/>
      <c r="LVH9" s="27"/>
      <c r="LVI9" s="27"/>
      <c r="LVJ9" s="27"/>
      <c r="LVK9" s="27"/>
      <c r="LVL9" s="27"/>
      <c r="LVM9" s="27"/>
      <c r="LVN9" s="27"/>
      <c r="LVO9" s="27"/>
      <c r="LVP9" s="27"/>
      <c r="LVQ9" s="27"/>
      <c r="LVR9" s="27"/>
      <c r="LVS9" s="27"/>
      <c r="LVT9" s="27"/>
      <c r="LVU9" s="27"/>
      <c r="LVV9" s="27"/>
      <c r="LVW9" s="27"/>
      <c r="LVX9" s="27"/>
      <c r="LVY9" s="27"/>
      <c r="LVZ9" s="27"/>
      <c r="LWA9" s="27"/>
      <c r="LWB9" s="27"/>
      <c r="LWC9" s="27"/>
      <c r="LWD9" s="27"/>
      <c r="LWE9" s="27"/>
      <c r="LWF9" s="27"/>
      <c r="LWG9" s="27"/>
      <c r="LWH9" s="27"/>
      <c r="LWI9" s="27"/>
      <c r="LWJ9" s="27"/>
      <c r="LWK9" s="27"/>
      <c r="LWL9" s="27"/>
      <c r="LWM9" s="27"/>
      <c r="LWN9" s="27"/>
      <c r="LWO9" s="27"/>
      <c r="LWP9" s="27"/>
      <c r="LWQ9" s="27"/>
      <c r="LWR9" s="27"/>
      <c r="LWS9" s="27"/>
      <c r="LWT9" s="27"/>
      <c r="LWU9" s="27"/>
      <c r="LWV9" s="27"/>
      <c r="LWW9" s="27"/>
      <c r="LWX9" s="27"/>
      <c r="LWY9" s="27"/>
      <c r="LWZ9" s="27"/>
      <c r="LXA9" s="27"/>
      <c r="LXB9" s="27"/>
      <c r="LXC9" s="27"/>
      <c r="LXD9" s="27"/>
      <c r="LXE9" s="27"/>
      <c r="LXF9" s="27"/>
      <c r="LXG9" s="27"/>
      <c r="LXH9" s="27"/>
      <c r="LXI9" s="27"/>
      <c r="LXJ9" s="27"/>
      <c r="LXK9" s="27"/>
      <c r="LXL9" s="27"/>
      <c r="LXM9" s="27"/>
      <c r="LXN9" s="27"/>
      <c r="LXO9" s="27"/>
      <c r="LXP9" s="27"/>
      <c r="LXQ9" s="27"/>
      <c r="LXR9" s="27"/>
      <c r="LXS9" s="27"/>
      <c r="LXT9" s="27"/>
      <c r="LXU9" s="27"/>
      <c r="LXV9" s="27"/>
      <c r="LXW9" s="27"/>
      <c r="LXX9" s="27"/>
      <c r="LXY9" s="27"/>
      <c r="LXZ9" s="27"/>
      <c r="LYA9" s="27"/>
      <c r="LYB9" s="27"/>
      <c r="LYC9" s="27"/>
      <c r="LYD9" s="27"/>
      <c r="LYE9" s="27"/>
      <c r="LYF9" s="27"/>
      <c r="LYG9" s="27"/>
      <c r="LYH9" s="27"/>
      <c r="LYI9" s="27"/>
      <c r="LYJ9" s="27"/>
      <c r="LYK9" s="27"/>
      <c r="LYL9" s="27"/>
      <c r="LYM9" s="27"/>
      <c r="LYN9" s="27"/>
      <c r="LYO9" s="27"/>
      <c r="LYP9" s="27"/>
      <c r="LYQ9" s="27"/>
      <c r="LYR9" s="27"/>
      <c r="LYS9" s="27"/>
      <c r="LYT9" s="27"/>
      <c r="LYU9" s="27"/>
      <c r="LYV9" s="27"/>
      <c r="LYW9" s="27"/>
      <c r="LYX9" s="27"/>
      <c r="LYY9" s="27"/>
      <c r="LYZ9" s="27"/>
      <c r="LZA9" s="27"/>
      <c r="LZB9" s="27"/>
      <c r="LZC9" s="27"/>
      <c r="LZD9" s="27"/>
      <c r="LZE9" s="27"/>
      <c r="LZF9" s="27"/>
      <c r="LZG9" s="27"/>
      <c r="LZH9" s="27"/>
      <c r="LZI9" s="27"/>
      <c r="LZJ9" s="27"/>
      <c r="LZK9" s="27"/>
      <c r="LZL9" s="27"/>
      <c r="LZM9" s="27"/>
      <c r="LZN9" s="27"/>
      <c r="LZO9" s="27"/>
      <c r="LZP9" s="27"/>
      <c r="LZQ9" s="27"/>
      <c r="LZR9" s="27"/>
      <c r="LZS9" s="27"/>
      <c r="LZT9" s="27"/>
      <c r="LZU9" s="27"/>
      <c r="LZV9" s="27"/>
      <c r="LZW9" s="27"/>
      <c r="LZX9" s="27"/>
      <c r="LZY9" s="27"/>
      <c r="LZZ9" s="27"/>
      <c r="MAA9" s="27"/>
      <c r="MAB9" s="27"/>
      <c r="MAC9" s="27"/>
      <c r="MAD9" s="27"/>
      <c r="MAE9" s="27"/>
      <c r="MAF9" s="27"/>
      <c r="MAG9" s="27"/>
      <c r="MAH9" s="27"/>
      <c r="MAI9" s="27"/>
      <c r="MAJ9" s="27"/>
      <c r="MAK9" s="27"/>
      <c r="MAL9" s="27"/>
      <c r="MAM9" s="27"/>
      <c r="MAN9" s="27"/>
      <c r="MAO9" s="27"/>
      <c r="MAP9" s="27"/>
      <c r="MAQ9" s="27"/>
      <c r="MAR9" s="27"/>
      <c r="MAS9" s="27"/>
      <c r="MAT9" s="27"/>
      <c r="MAU9" s="27"/>
      <c r="MAV9" s="27"/>
      <c r="MAW9" s="27"/>
      <c r="MAX9" s="27"/>
      <c r="MAY9" s="27"/>
      <c r="MAZ9" s="27"/>
      <c r="MBA9" s="27"/>
      <c r="MBB9" s="27"/>
      <c r="MBC9" s="27"/>
      <c r="MBD9" s="27"/>
      <c r="MBE9" s="27"/>
      <c r="MBF9" s="27"/>
      <c r="MBG9" s="27"/>
      <c r="MBH9" s="27"/>
      <c r="MBI9" s="27"/>
      <c r="MBJ9" s="27"/>
      <c r="MBK9" s="27"/>
      <c r="MBL9" s="27"/>
      <c r="MBM9" s="27"/>
      <c r="MBN9" s="27"/>
      <c r="MBO9" s="27"/>
      <c r="MBP9" s="27"/>
      <c r="MBQ9" s="27"/>
      <c r="MBR9" s="27"/>
      <c r="MBS9" s="27"/>
      <c r="MBT9" s="27"/>
      <c r="MBU9" s="27"/>
      <c r="MBV9" s="27"/>
      <c r="MBW9" s="27"/>
      <c r="MBX9" s="27"/>
      <c r="MBY9" s="27"/>
      <c r="MBZ9" s="27"/>
      <c r="MCA9" s="27"/>
      <c r="MCB9" s="27"/>
      <c r="MCC9" s="27"/>
      <c r="MCD9" s="27"/>
      <c r="MCE9" s="27"/>
      <c r="MCF9" s="27"/>
      <c r="MCG9" s="27"/>
      <c r="MCH9" s="27"/>
      <c r="MCI9" s="27"/>
      <c r="MCJ9" s="27"/>
      <c r="MCK9" s="27"/>
      <c r="MCL9" s="27"/>
      <c r="MCM9" s="27"/>
      <c r="MCN9" s="27"/>
      <c r="MCO9" s="27"/>
      <c r="MCP9" s="27"/>
      <c r="MCQ9" s="27"/>
      <c r="MCR9" s="27"/>
      <c r="MCS9" s="27"/>
      <c r="MCT9" s="27"/>
      <c r="MCU9" s="27"/>
      <c r="MCV9" s="27"/>
      <c r="MCW9" s="27"/>
      <c r="MCX9" s="27"/>
      <c r="MCY9" s="27"/>
      <c r="MCZ9" s="27"/>
      <c r="MDA9" s="27"/>
      <c r="MDB9" s="27"/>
      <c r="MDC9" s="27"/>
      <c r="MDD9" s="27"/>
      <c r="MDE9" s="27"/>
      <c r="MDF9" s="27"/>
      <c r="MDG9" s="27"/>
      <c r="MDH9" s="27"/>
      <c r="MDI9" s="27"/>
      <c r="MDJ9" s="27"/>
      <c r="MDK9" s="27"/>
      <c r="MDL9" s="27"/>
      <c r="MDM9" s="27"/>
      <c r="MDN9" s="27"/>
      <c r="MDO9" s="27"/>
      <c r="MDP9" s="27"/>
      <c r="MDQ9" s="27"/>
      <c r="MDR9" s="27"/>
      <c r="MDS9" s="27"/>
      <c r="MDT9" s="27"/>
      <c r="MDU9" s="27"/>
      <c r="MDV9" s="27"/>
      <c r="MDW9" s="27"/>
      <c r="MDX9" s="27"/>
      <c r="MDY9" s="27"/>
      <c r="MDZ9" s="27"/>
      <c r="MEA9" s="27"/>
      <c r="MEB9" s="27"/>
      <c r="MEC9" s="27"/>
      <c r="MED9" s="27"/>
      <c r="MEE9" s="27"/>
      <c r="MEF9" s="27"/>
      <c r="MEG9" s="27"/>
      <c r="MEH9" s="27"/>
      <c r="MEI9" s="27"/>
      <c r="MEJ9" s="27"/>
      <c r="MEK9" s="27"/>
      <c r="MEL9" s="27"/>
      <c r="MEM9" s="27"/>
      <c r="MEN9" s="27"/>
      <c r="MEO9" s="27"/>
      <c r="MEP9" s="27"/>
      <c r="MEQ9" s="27"/>
      <c r="MER9" s="27"/>
      <c r="MES9" s="27"/>
      <c r="MET9" s="27"/>
      <c r="MEU9" s="27"/>
      <c r="MEV9" s="27"/>
      <c r="MEW9" s="27"/>
      <c r="MEX9" s="27"/>
      <c r="MEY9" s="27"/>
      <c r="MEZ9" s="27"/>
      <c r="MFA9" s="27"/>
      <c r="MFB9" s="27"/>
      <c r="MFC9" s="27"/>
      <c r="MFD9" s="27"/>
      <c r="MFE9" s="27"/>
      <c r="MFF9" s="27"/>
      <c r="MFG9" s="27"/>
      <c r="MFH9" s="27"/>
      <c r="MFI9" s="27"/>
      <c r="MFJ9" s="27"/>
      <c r="MFK9" s="27"/>
      <c r="MFL9" s="27"/>
      <c r="MFM9" s="27"/>
      <c r="MFN9" s="27"/>
      <c r="MFO9" s="27"/>
      <c r="MFP9" s="27"/>
      <c r="MFQ9" s="27"/>
      <c r="MFR9" s="27"/>
      <c r="MFS9" s="27"/>
      <c r="MFT9" s="27"/>
      <c r="MFU9" s="27"/>
      <c r="MFV9" s="27"/>
      <c r="MFW9" s="27"/>
      <c r="MFX9" s="27"/>
      <c r="MFY9" s="27"/>
      <c r="MFZ9" s="27"/>
      <c r="MGA9" s="27"/>
      <c r="MGB9" s="27"/>
      <c r="MGC9" s="27"/>
      <c r="MGD9" s="27"/>
      <c r="MGE9" s="27"/>
      <c r="MGF9" s="27"/>
      <c r="MGG9" s="27"/>
      <c r="MGH9" s="27"/>
      <c r="MGI9" s="27"/>
      <c r="MGJ9" s="27"/>
      <c r="MGK9" s="27"/>
      <c r="MGL9" s="27"/>
      <c r="MGM9" s="27"/>
      <c r="MGN9" s="27"/>
      <c r="MGO9" s="27"/>
      <c r="MGP9" s="27"/>
      <c r="MGQ9" s="27"/>
      <c r="MGR9" s="27"/>
      <c r="MGS9" s="27"/>
      <c r="MGT9" s="27"/>
      <c r="MGU9" s="27"/>
      <c r="MGV9" s="27"/>
      <c r="MGW9" s="27"/>
      <c r="MGX9" s="27"/>
      <c r="MGY9" s="27"/>
      <c r="MGZ9" s="27"/>
      <c r="MHA9" s="27"/>
      <c r="MHB9" s="27"/>
      <c r="MHC9" s="27"/>
      <c r="MHD9" s="27"/>
      <c r="MHE9" s="27"/>
      <c r="MHF9" s="27"/>
      <c r="MHG9" s="27"/>
      <c r="MHH9" s="27"/>
      <c r="MHI9" s="27"/>
      <c r="MHJ9" s="27"/>
      <c r="MHK9" s="27"/>
      <c r="MHL9" s="27"/>
      <c r="MHM9" s="27"/>
      <c r="MHN9" s="27"/>
      <c r="MHO9" s="27"/>
      <c r="MHP9" s="27"/>
      <c r="MHQ9" s="27"/>
      <c r="MHR9" s="27"/>
      <c r="MHS9" s="27"/>
      <c r="MHT9" s="27"/>
      <c r="MHU9" s="27"/>
      <c r="MHV9" s="27"/>
      <c r="MHW9" s="27"/>
      <c r="MHX9" s="27"/>
      <c r="MHY9" s="27"/>
      <c r="MHZ9" s="27"/>
      <c r="MIA9" s="27"/>
      <c r="MIB9" s="27"/>
      <c r="MIC9" s="27"/>
      <c r="MID9" s="27"/>
      <c r="MIE9" s="27"/>
      <c r="MIF9" s="27"/>
      <c r="MIG9" s="27"/>
      <c r="MIH9" s="27"/>
      <c r="MII9" s="27"/>
      <c r="MIJ9" s="27"/>
      <c r="MIK9" s="27"/>
      <c r="MIL9" s="27"/>
      <c r="MIM9" s="27"/>
      <c r="MIN9" s="27"/>
      <c r="MIO9" s="27"/>
      <c r="MIP9" s="27"/>
      <c r="MIQ9" s="27"/>
      <c r="MIR9" s="27"/>
      <c r="MIS9" s="27"/>
      <c r="MIT9" s="27"/>
      <c r="MIU9" s="27"/>
      <c r="MIV9" s="27"/>
      <c r="MIW9" s="27"/>
      <c r="MIX9" s="27"/>
      <c r="MIY9" s="27"/>
      <c r="MIZ9" s="27"/>
      <c r="MJA9" s="27"/>
      <c r="MJB9" s="27"/>
      <c r="MJC9" s="27"/>
      <c r="MJD9" s="27"/>
      <c r="MJE9" s="27"/>
      <c r="MJF9" s="27"/>
      <c r="MJG9" s="27"/>
      <c r="MJH9" s="27"/>
      <c r="MJI9" s="27"/>
      <c r="MJJ9" s="27"/>
      <c r="MJK9" s="27"/>
      <c r="MJL9" s="27"/>
      <c r="MJM9" s="27"/>
      <c r="MJN9" s="27"/>
      <c r="MJO9" s="27"/>
      <c r="MJP9" s="27"/>
      <c r="MJQ9" s="27"/>
      <c r="MJR9" s="27"/>
      <c r="MJS9" s="27"/>
      <c r="MJT9" s="27"/>
      <c r="MJU9" s="27"/>
      <c r="MJV9" s="27"/>
      <c r="MJW9" s="27"/>
      <c r="MJX9" s="27"/>
      <c r="MJY9" s="27"/>
      <c r="MJZ9" s="27"/>
      <c r="MKA9" s="27"/>
      <c r="MKB9" s="27"/>
      <c r="MKC9" s="27"/>
      <c r="MKD9" s="27"/>
      <c r="MKE9" s="27"/>
      <c r="MKF9" s="27"/>
      <c r="MKG9" s="27"/>
      <c r="MKH9" s="27"/>
      <c r="MKI9" s="27"/>
      <c r="MKJ9" s="27"/>
      <c r="MKK9" s="27"/>
      <c r="MKL9" s="27"/>
      <c r="MKM9" s="27"/>
      <c r="MKN9" s="27"/>
      <c r="MKO9" s="27"/>
      <c r="MKP9" s="27"/>
      <c r="MKQ9" s="27"/>
      <c r="MKR9" s="27"/>
      <c r="MKS9" s="27"/>
      <c r="MKT9" s="27"/>
      <c r="MKU9" s="27"/>
      <c r="MKV9" s="27"/>
      <c r="MKW9" s="27"/>
      <c r="MKX9" s="27"/>
      <c r="MKY9" s="27"/>
      <c r="MKZ9" s="27"/>
      <c r="MLA9" s="27"/>
      <c r="MLB9" s="27"/>
      <c r="MLC9" s="27"/>
      <c r="MLD9" s="27"/>
      <c r="MLE9" s="27"/>
      <c r="MLF9" s="27"/>
      <c r="MLG9" s="27"/>
      <c r="MLH9" s="27"/>
      <c r="MLI9" s="27"/>
      <c r="MLJ9" s="27"/>
      <c r="MLK9" s="27"/>
      <c r="MLL9" s="27"/>
      <c r="MLM9" s="27"/>
      <c r="MLN9" s="27"/>
      <c r="MLO9" s="27"/>
      <c r="MLP9" s="27"/>
      <c r="MLQ9" s="27"/>
      <c r="MLR9" s="27"/>
      <c r="MLS9" s="27"/>
      <c r="MLT9" s="27"/>
      <c r="MLU9" s="27"/>
      <c r="MLV9" s="27"/>
      <c r="MLW9" s="27"/>
      <c r="MLX9" s="27"/>
      <c r="MLY9" s="27"/>
      <c r="MLZ9" s="27"/>
      <c r="MMA9" s="27"/>
      <c r="MMB9" s="27"/>
      <c r="MMC9" s="27"/>
      <c r="MMD9" s="27"/>
      <c r="MME9" s="27"/>
      <c r="MMF9" s="27"/>
      <c r="MMG9" s="27"/>
      <c r="MMH9" s="27"/>
      <c r="MMI9" s="27"/>
      <c r="MMJ9" s="27"/>
      <c r="MMK9" s="27"/>
      <c r="MML9" s="27"/>
      <c r="MMM9" s="27"/>
      <c r="MMN9" s="27"/>
      <c r="MMO9" s="27"/>
      <c r="MMP9" s="27"/>
      <c r="MMQ9" s="27"/>
      <c r="MMR9" s="27"/>
      <c r="MMS9" s="27"/>
      <c r="MMT9" s="27"/>
      <c r="MMU9" s="27"/>
      <c r="MMV9" s="27"/>
      <c r="MMW9" s="27"/>
      <c r="MMX9" s="27"/>
      <c r="MMY9" s="27"/>
      <c r="MMZ9" s="27"/>
      <c r="MNA9" s="27"/>
      <c r="MNB9" s="27"/>
      <c r="MNC9" s="27"/>
      <c r="MND9" s="27"/>
      <c r="MNE9" s="27"/>
      <c r="MNF9" s="27"/>
      <c r="MNG9" s="27"/>
      <c r="MNH9" s="27"/>
      <c r="MNI9" s="27"/>
      <c r="MNJ9" s="27"/>
      <c r="MNK9" s="27"/>
      <c r="MNL9" s="27"/>
      <c r="MNM9" s="27"/>
      <c r="MNN9" s="27"/>
      <c r="MNO9" s="27"/>
      <c r="MNP9" s="27"/>
      <c r="MNQ9" s="27"/>
      <c r="MNR9" s="27"/>
      <c r="MNS9" s="27"/>
      <c r="MNT9" s="27"/>
      <c r="MNU9" s="27"/>
      <c r="MNV9" s="27"/>
      <c r="MNW9" s="27"/>
      <c r="MNX9" s="27"/>
      <c r="MNY9" s="27"/>
      <c r="MNZ9" s="27"/>
      <c r="MOA9" s="27"/>
      <c r="MOB9" s="27"/>
      <c r="MOC9" s="27"/>
      <c r="MOD9" s="27"/>
      <c r="MOE9" s="27"/>
      <c r="MOF9" s="27"/>
      <c r="MOG9" s="27"/>
      <c r="MOH9" s="27"/>
      <c r="MOI9" s="27"/>
      <c r="MOJ9" s="27"/>
      <c r="MOK9" s="27"/>
      <c r="MOL9" s="27"/>
      <c r="MOM9" s="27"/>
      <c r="MON9" s="27"/>
      <c r="MOO9" s="27"/>
      <c r="MOP9" s="27"/>
      <c r="MOQ9" s="27"/>
      <c r="MOR9" s="27"/>
      <c r="MOS9" s="27"/>
      <c r="MOT9" s="27"/>
      <c r="MOU9" s="27"/>
      <c r="MOV9" s="27"/>
      <c r="MOW9" s="27"/>
      <c r="MOX9" s="27"/>
      <c r="MOY9" s="27"/>
      <c r="MOZ9" s="27"/>
      <c r="MPA9" s="27"/>
      <c r="MPB9" s="27"/>
      <c r="MPC9" s="27"/>
      <c r="MPD9" s="27"/>
      <c r="MPE9" s="27"/>
      <c r="MPF9" s="27"/>
      <c r="MPG9" s="27"/>
      <c r="MPH9" s="27"/>
      <c r="MPI9" s="27"/>
      <c r="MPJ9" s="27"/>
      <c r="MPK9" s="27"/>
      <c r="MPL9" s="27"/>
      <c r="MPM9" s="27"/>
      <c r="MPN9" s="27"/>
      <c r="MPO9" s="27"/>
      <c r="MPP9" s="27"/>
      <c r="MPQ9" s="27"/>
      <c r="MPR9" s="27"/>
      <c r="MPS9" s="27"/>
      <c r="MPT9" s="27"/>
      <c r="MPU9" s="27"/>
      <c r="MPV9" s="27"/>
      <c r="MPW9" s="27"/>
      <c r="MPX9" s="27"/>
      <c r="MPY9" s="27"/>
      <c r="MPZ9" s="27"/>
      <c r="MQA9" s="27"/>
      <c r="MQB9" s="27"/>
      <c r="MQC9" s="27"/>
      <c r="MQD9" s="27"/>
      <c r="MQE9" s="27"/>
      <c r="MQF9" s="27"/>
      <c r="MQG9" s="27"/>
      <c r="MQH9" s="27"/>
      <c r="MQI9" s="27"/>
      <c r="MQJ9" s="27"/>
      <c r="MQK9" s="27"/>
      <c r="MQL9" s="27"/>
      <c r="MQM9" s="27"/>
      <c r="MQN9" s="27"/>
      <c r="MQO9" s="27"/>
      <c r="MQP9" s="27"/>
      <c r="MQQ9" s="27"/>
      <c r="MQR9" s="27"/>
      <c r="MQS9" s="27"/>
      <c r="MQT9" s="27"/>
      <c r="MQU9" s="27"/>
      <c r="MQV9" s="27"/>
      <c r="MQW9" s="27"/>
      <c r="MQX9" s="27"/>
      <c r="MQY9" s="27"/>
      <c r="MQZ9" s="27"/>
      <c r="MRA9" s="27"/>
      <c r="MRB9" s="27"/>
      <c r="MRC9" s="27"/>
      <c r="MRD9" s="27"/>
      <c r="MRE9" s="27"/>
      <c r="MRF9" s="27"/>
      <c r="MRG9" s="27"/>
      <c r="MRH9" s="27"/>
      <c r="MRI9" s="27"/>
      <c r="MRJ9" s="27"/>
      <c r="MRK9" s="27"/>
      <c r="MRL9" s="27"/>
      <c r="MRM9" s="27"/>
      <c r="MRN9" s="27"/>
      <c r="MRO9" s="27"/>
      <c r="MRP9" s="27"/>
      <c r="MRQ9" s="27"/>
      <c r="MRR9" s="27"/>
      <c r="MRS9" s="27"/>
      <c r="MRT9" s="27"/>
      <c r="MRU9" s="27"/>
      <c r="MRV9" s="27"/>
      <c r="MRW9" s="27"/>
      <c r="MRX9" s="27"/>
      <c r="MRY9" s="27"/>
      <c r="MRZ9" s="27"/>
      <c r="MSA9" s="27"/>
      <c r="MSB9" s="27"/>
      <c r="MSC9" s="27"/>
      <c r="MSD9" s="27"/>
      <c r="MSE9" s="27"/>
      <c r="MSF9" s="27"/>
      <c r="MSG9" s="27"/>
      <c r="MSH9" s="27"/>
      <c r="MSI9" s="27"/>
      <c r="MSJ9" s="27"/>
      <c r="MSK9" s="27"/>
      <c r="MSL9" s="27"/>
      <c r="MSM9" s="27"/>
      <c r="MSN9" s="27"/>
      <c r="MSO9" s="27"/>
      <c r="MSP9" s="27"/>
      <c r="MSQ9" s="27"/>
      <c r="MSR9" s="27"/>
      <c r="MSS9" s="27"/>
      <c r="MST9" s="27"/>
      <c r="MSU9" s="27"/>
      <c r="MSV9" s="27"/>
      <c r="MSW9" s="27"/>
      <c r="MSX9" s="27"/>
      <c r="MSY9" s="27"/>
      <c r="MSZ9" s="27"/>
      <c r="MTA9" s="27"/>
      <c r="MTB9" s="27"/>
      <c r="MTC9" s="27"/>
      <c r="MTD9" s="27"/>
      <c r="MTE9" s="27"/>
      <c r="MTF9" s="27"/>
      <c r="MTG9" s="27"/>
      <c r="MTH9" s="27"/>
      <c r="MTI9" s="27"/>
      <c r="MTJ9" s="27"/>
      <c r="MTK9" s="27"/>
      <c r="MTL9" s="27"/>
      <c r="MTM9" s="27"/>
      <c r="MTN9" s="27"/>
      <c r="MTO9" s="27"/>
      <c r="MTP9" s="27"/>
      <c r="MTQ9" s="27"/>
      <c r="MTR9" s="27"/>
      <c r="MTS9" s="27"/>
      <c r="MTT9" s="27"/>
      <c r="MTU9" s="27"/>
      <c r="MTV9" s="27"/>
      <c r="MTW9" s="27"/>
      <c r="MTX9" s="27"/>
      <c r="MTY9" s="27"/>
      <c r="MTZ9" s="27"/>
      <c r="MUA9" s="27"/>
      <c r="MUB9" s="27"/>
      <c r="MUC9" s="27"/>
      <c r="MUD9" s="27"/>
      <c r="MUE9" s="27"/>
      <c r="MUF9" s="27"/>
      <c r="MUG9" s="27"/>
      <c r="MUH9" s="27"/>
      <c r="MUI9" s="27"/>
      <c r="MUJ9" s="27"/>
      <c r="MUK9" s="27"/>
      <c r="MUL9" s="27"/>
      <c r="MUM9" s="27"/>
      <c r="MUN9" s="27"/>
      <c r="MUO9" s="27"/>
      <c r="MUP9" s="27"/>
      <c r="MUQ9" s="27"/>
      <c r="MUR9" s="27"/>
      <c r="MUS9" s="27"/>
      <c r="MUT9" s="27"/>
      <c r="MUU9" s="27"/>
      <c r="MUV9" s="27"/>
      <c r="MUW9" s="27"/>
      <c r="MUX9" s="27"/>
      <c r="MUY9" s="27"/>
      <c r="MUZ9" s="27"/>
      <c r="MVA9" s="27"/>
      <c r="MVB9" s="27"/>
      <c r="MVC9" s="27"/>
      <c r="MVD9" s="27"/>
      <c r="MVE9" s="27"/>
      <c r="MVF9" s="27"/>
      <c r="MVG9" s="27"/>
      <c r="MVH9" s="27"/>
      <c r="MVI9" s="27"/>
      <c r="MVJ9" s="27"/>
      <c r="MVK9" s="27"/>
      <c r="MVL9" s="27"/>
      <c r="MVM9" s="27"/>
      <c r="MVN9" s="27"/>
      <c r="MVO9" s="27"/>
      <c r="MVP9" s="27"/>
      <c r="MVQ9" s="27"/>
      <c r="MVR9" s="27"/>
      <c r="MVS9" s="27"/>
      <c r="MVT9" s="27"/>
      <c r="MVU9" s="27"/>
      <c r="MVV9" s="27"/>
      <c r="MVW9" s="27"/>
      <c r="MVX9" s="27"/>
      <c r="MVY9" s="27"/>
      <c r="MVZ9" s="27"/>
      <c r="MWA9" s="27"/>
      <c r="MWB9" s="27"/>
      <c r="MWC9" s="27"/>
      <c r="MWD9" s="27"/>
      <c r="MWE9" s="27"/>
      <c r="MWF9" s="27"/>
      <c r="MWG9" s="27"/>
      <c r="MWH9" s="27"/>
      <c r="MWI9" s="27"/>
      <c r="MWJ9" s="27"/>
      <c r="MWK9" s="27"/>
      <c r="MWL9" s="27"/>
      <c r="MWM9" s="27"/>
      <c r="MWN9" s="27"/>
      <c r="MWO9" s="27"/>
      <c r="MWP9" s="27"/>
      <c r="MWQ9" s="27"/>
      <c r="MWR9" s="27"/>
      <c r="MWS9" s="27"/>
      <c r="MWT9" s="27"/>
      <c r="MWU9" s="27"/>
      <c r="MWV9" s="27"/>
      <c r="MWW9" s="27"/>
      <c r="MWX9" s="27"/>
      <c r="MWY9" s="27"/>
      <c r="MWZ9" s="27"/>
      <c r="MXA9" s="27"/>
      <c r="MXB9" s="27"/>
      <c r="MXC9" s="27"/>
      <c r="MXD9" s="27"/>
      <c r="MXE9" s="27"/>
      <c r="MXF9" s="27"/>
      <c r="MXG9" s="27"/>
      <c r="MXH9" s="27"/>
      <c r="MXI9" s="27"/>
      <c r="MXJ9" s="27"/>
      <c r="MXK9" s="27"/>
      <c r="MXL9" s="27"/>
      <c r="MXM9" s="27"/>
      <c r="MXN9" s="27"/>
      <c r="MXO9" s="27"/>
      <c r="MXP9" s="27"/>
      <c r="MXQ9" s="27"/>
      <c r="MXR9" s="27"/>
      <c r="MXS9" s="27"/>
      <c r="MXT9" s="27"/>
      <c r="MXU9" s="27"/>
      <c r="MXV9" s="27"/>
      <c r="MXW9" s="27"/>
      <c r="MXX9" s="27"/>
      <c r="MXY9" s="27"/>
      <c r="MXZ9" s="27"/>
      <c r="MYA9" s="27"/>
      <c r="MYB9" s="27"/>
      <c r="MYC9" s="27"/>
      <c r="MYD9" s="27"/>
      <c r="MYE9" s="27"/>
      <c r="MYF9" s="27"/>
      <c r="MYG9" s="27"/>
      <c r="MYH9" s="27"/>
      <c r="MYI9" s="27"/>
      <c r="MYJ9" s="27"/>
      <c r="MYK9" s="27"/>
      <c r="MYL9" s="27"/>
      <c r="MYM9" s="27"/>
      <c r="MYN9" s="27"/>
      <c r="MYO9" s="27"/>
      <c r="MYP9" s="27"/>
      <c r="MYQ9" s="27"/>
      <c r="MYR9" s="27"/>
      <c r="MYS9" s="27"/>
      <c r="MYT9" s="27"/>
      <c r="MYU9" s="27"/>
      <c r="MYV9" s="27"/>
      <c r="MYW9" s="27"/>
      <c r="MYX9" s="27"/>
      <c r="MYY9" s="27"/>
      <c r="MYZ9" s="27"/>
      <c r="MZA9" s="27"/>
      <c r="MZB9" s="27"/>
      <c r="MZC9" s="27"/>
      <c r="MZD9" s="27"/>
      <c r="MZE9" s="27"/>
      <c r="MZF9" s="27"/>
      <c r="MZG9" s="27"/>
      <c r="MZH9" s="27"/>
      <c r="MZI9" s="27"/>
      <c r="MZJ9" s="27"/>
      <c r="MZK9" s="27"/>
      <c r="MZL9" s="27"/>
      <c r="MZM9" s="27"/>
      <c r="MZN9" s="27"/>
      <c r="MZO9" s="27"/>
      <c r="MZP9" s="27"/>
      <c r="MZQ9" s="27"/>
      <c r="MZR9" s="27"/>
      <c r="MZS9" s="27"/>
      <c r="MZT9" s="27"/>
      <c r="MZU9" s="27"/>
      <c r="MZV9" s="27"/>
      <c r="MZW9" s="27"/>
      <c r="MZX9" s="27"/>
      <c r="MZY9" s="27"/>
      <c r="MZZ9" s="27"/>
      <c r="NAA9" s="27"/>
      <c r="NAB9" s="27"/>
      <c r="NAC9" s="27"/>
      <c r="NAD9" s="27"/>
      <c r="NAE9" s="27"/>
      <c r="NAF9" s="27"/>
      <c r="NAG9" s="27"/>
      <c r="NAH9" s="27"/>
      <c r="NAI9" s="27"/>
      <c r="NAJ9" s="27"/>
      <c r="NAK9" s="27"/>
      <c r="NAL9" s="27"/>
      <c r="NAM9" s="27"/>
      <c r="NAN9" s="27"/>
      <c r="NAO9" s="27"/>
      <c r="NAP9" s="27"/>
      <c r="NAQ9" s="27"/>
      <c r="NAR9" s="27"/>
      <c r="NAS9" s="27"/>
      <c r="NAT9" s="27"/>
      <c r="NAU9" s="27"/>
      <c r="NAV9" s="27"/>
      <c r="NAW9" s="27"/>
      <c r="NAX9" s="27"/>
      <c r="NAY9" s="27"/>
      <c r="NAZ9" s="27"/>
      <c r="NBA9" s="27"/>
      <c r="NBB9" s="27"/>
      <c r="NBC9" s="27"/>
      <c r="NBD9" s="27"/>
      <c r="NBE9" s="27"/>
      <c r="NBF9" s="27"/>
      <c r="NBG9" s="27"/>
      <c r="NBH9" s="27"/>
      <c r="NBI9" s="27"/>
      <c r="NBJ9" s="27"/>
      <c r="NBK9" s="27"/>
      <c r="NBL9" s="27"/>
      <c r="NBM9" s="27"/>
      <c r="NBN9" s="27"/>
      <c r="NBO9" s="27"/>
      <c r="NBP9" s="27"/>
      <c r="NBQ9" s="27"/>
      <c r="NBR9" s="27"/>
      <c r="NBS9" s="27"/>
      <c r="NBT9" s="27"/>
      <c r="NBU9" s="27"/>
      <c r="NBV9" s="27"/>
      <c r="NBW9" s="27"/>
      <c r="NBX9" s="27"/>
      <c r="NBY9" s="27"/>
      <c r="NBZ9" s="27"/>
      <c r="NCA9" s="27"/>
      <c r="NCB9" s="27"/>
      <c r="NCC9" s="27"/>
      <c r="NCD9" s="27"/>
      <c r="NCE9" s="27"/>
      <c r="NCF9" s="27"/>
      <c r="NCG9" s="27"/>
      <c r="NCH9" s="27"/>
      <c r="NCI9" s="27"/>
      <c r="NCJ9" s="27"/>
      <c r="NCK9" s="27"/>
      <c r="NCL9" s="27"/>
      <c r="NCM9" s="27"/>
      <c r="NCN9" s="27"/>
      <c r="NCO9" s="27"/>
      <c r="NCP9" s="27"/>
      <c r="NCQ9" s="27"/>
      <c r="NCR9" s="27"/>
      <c r="NCS9" s="27"/>
      <c r="NCT9" s="27"/>
      <c r="NCU9" s="27"/>
      <c r="NCV9" s="27"/>
      <c r="NCW9" s="27"/>
      <c r="NCX9" s="27"/>
      <c r="NCY9" s="27"/>
      <c r="NCZ9" s="27"/>
      <c r="NDA9" s="27"/>
      <c r="NDB9" s="27"/>
      <c r="NDC9" s="27"/>
      <c r="NDD9" s="27"/>
      <c r="NDE9" s="27"/>
      <c r="NDF9" s="27"/>
      <c r="NDG9" s="27"/>
      <c r="NDH9" s="27"/>
      <c r="NDI9" s="27"/>
      <c r="NDJ9" s="27"/>
      <c r="NDK9" s="27"/>
      <c r="NDL9" s="27"/>
      <c r="NDM9" s="27"/>
      <c r="NDN9" s="27"/>
      <c r="NDO9" s="27"/>
      <c r="NDP9" s="27"/>
      <c r="NDQ9" s="27"/>
      <c r="NDR9" s="27"/>
      <c r="NDS9" s="27"/>
      <c r="NDT9" s="27"/>
      <c r="NDU9" s="27"/>
      <c r="NDV9" s="27"/>
      <c r="NDW9" s="27"/>
      <c r="NDX9" s="27"/>
      <c r="NDY9" s="27"/>
      <c r="NDZ9" s="27"/>
      <c r="NEA9" s="27"/>
      <c r="NEB9" s="27"/>
      <c r="NEC9" s="27"/>
      <c r="NED9" s="27"/>
      <c r="NEE9" s="27"/>
      <c r="NEF9" s="27"/>
      <c r="NEG9" s="27"/>
      <c r="NEH9" s="27"/>
      <c r="NEI9" s="27"/>
      <c r="NEJ9" s="27"/>
      <c r="NEK9" s="27"/>
      <c r="NEL9" s="27"/>
      <c r="NEM9" s="27"/>
      <c r="NEN9" s="27"/>
      <c r="NEO9" s="27"/>
      <c r="NEP9" s="27"/>
      <c r="NEQ9" s="27"/>
      <c r="NER9" s="27"/>
      <c r="NES9" s="27"/>
      <c r="NET9" s="27"/>
      <c r="NEU9" s="27"/>
      <c r="NEV9" s="27"/>
      <c r="NEW9" s="27"/>
      <c r="NEX9" s="27"/>
      <c r="NEY9" s="27"/>
      <c r="NEZ9" s="27"/>
      <c r="NFA9" s="27"/>
      <c r="NFB9" s="27"/>
      <c r="NFC9" s="27"/>
      <c r="NFD9" s="27"/>
      <c r="NFE9" s="27"/>
      <c r="NFF9" s="27"/>
      <c r="NFG9" s="27"/>
      <c r="NFH9" s="27"/>
      <c r="NFI9" s="27"/>
      <c r="NFJ9" s="27"/>
      <c r="NFK9" s="27"/>
      <c r="NFL9" s="27"/>
      <c r="NFM9" s="27"/>
      <c r="NFN9" s="27"/>
      <c r="NFO9" s="27"/>
      <c r="NFP9" s="27"/>
      <c r="NFQ9" s="27"/>
      <c r="NFR9" s="27"/>
      <c r="NFS9" s="27"/>
      <c r="NFT9" s="27"/>
      <c r="NFU9" s="27"/>
      <c r="NFV9" s="27"/>
      <c r="NFW9" s="27"/>
      <c r="NFX9" s="27"/>
      <c r="NFY9" s="27"/>
      <c r="NFZ9" s="27"/>
      <c r="NGA9" s="27"/>
      <c r="NGB9" s="27"/>
      <c r="NGC9" s="27"/>
      <c r="NGD9" s="27"/>
      <c r="NGE9" s="27"/>
      <c r="NGF9" s="27"/>
      <c r="NGG9" s="27"/>
      <c r="NGH9" s="27"/>
      <c r="NGI9" s="27"/>
      <c r="NGJ9" s="27"/>
      <c r="NGK9" s="27"/>
      <c r="NGL9" s="27"/>
      <c r="NGM9" s="27"/>
      <c r="NGN9" s="27"/>
      <c r="NGO9" s="27"/>
      <c r="NGP9" s="27"/>
      <c r="NGQ9" s="27"/>
      <c r="NGR9" s="27"/>
      <c r="NGS9" s="27"/>
      <c r="NGT9" s="27"/>
      <c r="NGU9" s="27"/>
      <c r="NGV9" s="27"/>
      <c r="NGW9" s="27"/>
      <c r="NGX9" s="27"/>
      <c r="NGY9" s="27"/>
      <c r="NGZ9" s="27"/>
      <c r="NHA9" s="27"/>
      <c r="NHB9" s="27"/>
      <c r="NHC9" s="27"/>
      <c r="NHD9" s="27"/>
      <c r="NHE9" s="27"/>
      <c r="NHF9" s="27"/>
      <c r="NHG9" s="27"/>
      <c r="NHH9" s="27"/>
      <c r="NHI9" s="27"/>
      <c r="NHJ9" s="27"/>
      <c r="NHK9" s="27"/>
      <c r="NHL9" s="27"/>
      <c r="NHM9" s="27"/>
      <c r="NHN9" s="27"/>
      <c r="NHO9" s="27"/>
      <c r="NHP9" s="27"/>
      <c r="NHQ9" s="27"/>
      <c r="NHR9" s="27"/>
      <c r="NHS9" s="27"/>
      <c r="NHT9" s="27"/>
      <c r="NHU9" s="27"/>
      <c r="NHV9" s="27"/>
      <c r="NHW9" s="27"/>
      <c r="NHX9" s="27"/>
      <c r="NHY9" s="27"/>
      <c r="NHZ9" s="27"/>
      <c r="NIA9" s="27"/>
      <c r="NIB9" s="27"/>
      <c r="NIC9" s="27"/>
      <c r="NID9" s="27"/>
      <c r="NIE9" s="27"/>
      <c r="NIF9" s="27"/>
      <c r="NIG9" s="27"/>
      <c r="NIH9" s="27"/>
      <c r="NII9" s="27"/>
      <c r="NIJ9" s="27"/>
      <c r="NIK9" s="27"/>
      <c r="NIL9" s="27"/>
      <c r="NIM9" s="27"/>
      <c r="NIN9" s="27"/>
      <c r="NIO9" s="27"/>
      <c r="NIP9" s="27"/>
      <c r="NIQ9" s="27"/>
      <c r="NIR9" s="27"/>
      <c r="NIS9" s="27"/>
      <c r="NIT9" s="27"/>
      <c r="NIU9" s="27"/>
      <c r="NIV9" s="27"/>
      <c r="NIW9" s="27"/>
      <c r="NIX9" s="27"/>
      <c r="NIY9" s="27"/>
      <c r="NIZ9" s="27"/>
      <c r="NJA9" s="27"/>
      <c r="NJB9" s="27"/>
      <c r="NJC9" s="27"/>
      <c r="NJD9" s="27"/>
      <c r="NJE9" s="27"/>
      <c r="NJF9" s="27"/>
      <c r="NJG9" s="27"/>
      <c r="NJH9" s="27"/>
      <c r="NJI9" s="27"/>
      <c r="NJJ9" s="27"/>
      <c r="NJK9" s="27"/>
      <c r="NJL9" s="27"/>
      <c r="NJM9" s="27"/>
      <c r="NJN9" s="27"/>
      <c r="NJO9" s="27"/>
      <c r="NJP9" s="27"/>
      <c r="NJQ9" s="27"/>
      <c r="NJR9" s="27"/>
      <c r="NJS9" s="27"/>
      <c r="NJT9" s="27"/>
      <c r="NJU9" s="27"/>
      <c r="NJV9" s="27"/>
      <c r="NJW9" s="27"/>
      <c r="NJX9" s="27"/>
      <c r="NJY9" s="27"/>
      <c r="NJZ9" s="27"/>
      <c r="NKA9" s="27"/>
      <c r="NKB9" s="27"/>
      <c r="NKC9" s="27"/>
      <c r="NKD9" s="27"/>
      <c r="NKE9" s="27"/>
      <c r="NKF9" s="27"/>
      <c r="NKG9" s="27"/>
      <c r="NKH9" s="27"/>
      <c r="NKI9" s="27"/>
      <c r="NKJ9" s="27"/>
      <c r="NKK9" s="27"/>
      <c r="NKL9" s="27"/>
      <c r="NKM9" s="27"/>
      <c r="NKN9" s="27"/>
      <c r="NKO9" s="27"/>
      <c r="NKP9" s="27"/>
      <c r="NKQ9" s="27"/>
      <c r="NKR9" s="27"/>
      <c r="NKS9" s="27"/>
      <c r="NKT9" s="27"/>
      <c r="NKU9" s="27"/>
      <c r="NKV9" s="27"/>
      <c r="NKW9" s="27"/>
      <c r="NKX9" s="27"/>
      <c r="NKY9" s="27"/>
      <c r="NKZ9" s="27"/>
      <c r="NLA9" s="27"/>
      <c r="NLB9" s="27"/>
      <c r="NLC9" s="27"/>
      <c r="NLD9" s="27"/>
      <c r="NLE9" s="27"/>
      <c r="NLF9" s="27"/>
      <c r="NLG9" s="27"/>
      <c r="NLH9" s="27"/>
      <c r="NLI9" s="27"/>
      <c r="NLJ9" s="27"/>
      <c r="NLK9" s="27"/>
      <c r="NLL9" s="27"/>
      <c r="NLM9" s="27"/>
      <c r="NLN9" s="27"/>
      <c r="NLO9" s="27"/>
      <c r="NLP9" s="27"/>
      <c r="NLQ9" s="27"/>
      <c r="NLR9" s="27"/>
      <c r="NLS9" s="27"/>
      <c r="NLT9" s="27"/>
      <c r="NLU9" s="27"/>
      <c r="NLV9" s="27"/>
      <c r="NLW9" s="27"/>
      <c r="NLX9" s="27"/>
      <c r="NLY9" s="27"/>
      <c r="NLZ9" s="27"/>
      <c r="NMA9" s="27"/>
      <c r="NMB9" s="27"/>
      <c r="NMC9" s="27"/>
      <c r="NMD9" s="27"/>
      <c r="NME9" s="27"/>
      <c r="NMF9" s="27"/>
      <c r="NMG9" s="27"/>
      <c r="NMH9" s="27"/>
      <c r="NMI9" s="27"/>
      <c r="NMJ9" s="27"/>
      <c r="NMK9" s="27"/>
      <c r="NML9" s="27"/>
      <c r="NMM9" s="27"/>
      <c r="NMN9" s="27"/>
      <c r="NMO9" s="27"/>
      <c r="NMP9" s="27"/>
      <c r="NMQ9" s="27"/>
      <c r="NMR9" s="27"/>
      <c r="NMS9" s="27"/>
      <c r="NMT9" s="27"/>
      <c r="NMU9" s="27"/>
      <c r="NMV9" s="27"/>
      <c r="NMW9" s="27"/>
      <c r="NMX9" s="27"/>
      <c r="NMY9" s="27"/>
      <c r="NMZ9" s="27"/>
      <c r="NNA9" s="27"/>
      <c r="NNB9" s="27"/>
      <c r="NNC9" s="27"/>
      <c r="NND9" s="27"/>
      <c r="NNE9" s="27"/>
      <c r="NNF9" s="27"/>
      <c r="NNG9" s="27"/>
      <c r="NNH9" s="27"/>
      <c r="NNI9" s="27"/>
      <c r="NNJ9" s="27"/>
      <c r="NNK9" s="27"/>
      <c r="NNL9" s="27"/>
      <c r="NNM9" s="27"/>
      <c r="NNN9" s="27"/>
      <c r="NNO9" s="27"/>
      <c r="NNP9" s="27"/>
      <c r="NNQ9" s="27"/>
      <c r="NNR9" s="27"/>
      <c r="NNS9" s="27"/>
      <c r="NNT9" s="27"/>
      <c r="NNU9" s="27"/>
      <c r="NNV9" s="27"/>
      <c r="NNW9" s="27"/>
      <c r="NNX9" s="27"/>
      <c r="NNY9" s="27"/>
      <c r="NNZ9" s="27"/>
      <c r="NOA9" s="27"/>
      <c r="NOB9" s="27"/>
      <c r="NOC9" s="27"/>
      <c r="NOD9" s="27"/>
      <c r="NOE9" s="27"/>
      <c r="NOF9" s="27"/>
      <c r="NOG9" s="27"/>
      <c r="NOH9" s="27"/>
      <c r="NOI9" s="27"/>
      <c r="NOJ9" s="27"/>
      <c r="NOK9" s="27"/>
      <c r="NOL9" s="27"/>
      <c r="NOM9" s="27"/>
      <c r="NON9" s="27"/>
      <c r="NOO9" s="27"/>
      <c r="NOP9" s="27"/>
      <c r="NOQ9" s="27"/>
      <c r="NOR9" s="27"/>
      <c r="NOS9" s="27"/>
      <c r="NOT9" s="27"/>
      <c r="NOU9" s="27"/>
      <c r="NOV9" s="27"/>
      <c r="NOW9" s="27"/>
      <c r="NOX9" s="27"/>
      <c r="NOY9" s="27"/>
      <c r="NOZ9" s="27"/>
      <c r="NPA9" s="27"/>
      <c r="NPB9" s="27"/>
      <c r="NPC9" s="27"/>
      <c r="NPD9" s="27"/>
      <c r="NPE9" s="27"/>
      <c r="NPF9" s="27"/>
      <c r="NPG9" s="27"/>
      <c r="NPH9" s="27"/>
      <c r="NPI9" s="27"/>
      <c r="NPJ9" s="27"/>
      <c r="NPK9" s="27"/>
      <c r="NPL9" s="27"/>
      <c r="NPM9" s="27"/>
      <c r="NPN9" s="27"/>
      <c r="NPO9" s="27"/>
      <c r="NPP9" s="27"/>
      <c r="NPQ9" s="27"/>
      <c r="NPR9" s="27"/>
      <c r="NPS9" s="27"/>
      <c r="NPT9" s="27"/>
      <c r="NPU9" s="27"/>
      <c r="NPV9" s="27"/>
      <c r="NPW9" s="27"/>
      <c r="NPX9" s="27"/>
      <c r="NPY9" s="27"/>
      <c r="NPZ9" s="27"/>
      <c r="NQA9" s="27"/>
      <c r="NQB9" s="27"/>
      <c r="NQC9" s="27"/>
      <c r="NQD9" s="27"/>
      <c r="NQE9" s="27"/>
      <c r="NQF9" s="27"/>
      <c r="NQG9" s="27"/>
      <c r="NQH9" s="27"/>
      <c r="NQI9" s="27"/>
      <c r="NQJ9" s="27"/>
      <c r="NQK9" s="27"/>
      <c r="NQL9" s="27"/>
      <c r="NQM9" s="27"/>
      <c r="NQN9" s="27"/>
      <c r="NQO9" s="27"/>
      <c r="NQP9" s="27"/>
      <c r="NQQ9" s="27"/>
      <c r="NQR9" s="27"/>
      <c r="NQS9" s="27"/>
      <c r="NQT9" s="27"/>
      <c r="NQU9" s="27"/>
      <c r="NQV9" s="27"/>
      <c r="NQW9" s="27"/>
      <c r="NQX9" s="27"/>
      <c r="NQY9" s="27"/>
      <c r="NQZ9" s="27"/>
      <c r="NRA9" s="27"/>
      <c r="NRB9" s="27"/>
      <c r="NRC9" s="27"/>
      <c r="NRD9" s="27"/>
      <c r="NRE9" s="27"/>
      <c r="NRF9" s="27"/>
      <c r="NRG9" s="27"/>
      <c r="NRH9" s="27"/>
      <c r="NRI9" s="27"/>
      <c r="NRJ9" s="27"/>
      <c r="NRK9" s="27"/>
      <c r="NRL9" s="27"/>
      <c r="NRM9" s="27"/>
      <c r="NRN9" s="27"/>
      <c r="NRO9" s="27"/>
      <c r="NRP9" s="27"/>
      <c r="NRQ9" s="27"/>
      <c r="NRR9" s="27"/>
      <c r="NRS9" s="27"/>
      <c r="NRT9" s="27"/>
      <c r="NRU9" s="27"/>
      <c r="NRV9" s="27"/>
      <c r="NRW9" s="27"/>
      <c r="NRX9" s="27"/>
      <c r="NRY9" s="27"/>
      <c r="NRZ9" s="27"/>
      <c r="NSA9" s="27"/>
      <c r="NSB9" s="27"/>
      <c r="NSC9" s="27"/>
      <c r="NSD9" s="27"/>
      <c r="NSE9" s="27"/>
      <c r="NSF9" s="27"/>
      <c r="NSG9" s="27"/>
      <c r="NSH9" s="27"/>
      <c r="NSI9" s="27"/>
      <c r="NSJ9" s="27"/>
      <c r="NSK9" s="27"/>
      <c r="NSL9" s="27"/>
      <c r="NSM9" s="27"/>
      <c r="NSN9" s="27"/>
      <c r="NSO9" s="27"/>
      <c r="NSP9" s="27"/>
      <c r="NSQ9" s="27"/>
      <c r="NSR9" s="27"/>
      <c r="NSS9" s="27"/>
      <c r="NST9" s="27"/>
      <c r="NSU9" s="27"/>
      <c r="NSV9" s="27"/>
      <c r="NSW9" s="27"/>
      <c r="NSX9" s="27"/>
      <c r="NSY9" s="27"/>
      <c r="NSZ9" s="27"/>
      <c r="NTA9" s="27"/>
      <c r="NTB9" s="27"/>
      <c r="NTC9" s="27"/>
      <c r="NTD9" s="27"/>
      <c r="NTE9" s="27"/>
      <c r="NTF9" s="27"/>
      <c r="NTG9" s="27"/>
      <c r="NTH9" s="27"/>
      <c r="NTI9" s="27"/>
      <c r="NTJ9" s="27"/>
      <c r="NTK9" s="27"/>
      <c r="NTL9" s="27"/>
      <c r="NTM9" s="27"/>
      <c r="NTN9" s="27"/>
      <c r="NTO9" s="27"/>
      <c r="NTP9" s="27"/>
      <c r="NTQ9" s="27"/>
      <c r="NTR9" s="27"/>
      <c r="NTS9" s="27"/>
      <c r="NTT9" s="27"/>
      <c r="NTU9" s="27"/>
      <c r="NTV9" s="27"/>
      <c r="NTW9" s="27"/>
      <c r="NTX9" s="27"/>
      <c r="NTY9" s="27"/>
      <c r="NTZ9" s="27"/>
      <c r="NUA9" s="27"/>
      <c r="NUB9" s="27"/>
      <c r="NUC9" s="27"/>
      <c r="NUD9" s="27"/>
      <c r="NUE9" s="27"/>
      <c r="NUF9" s="27"/>
      <c r="NUG9" s="27"/>
      <c r="NUH9" s="27"/>
      <c r="NUI9" s="27"/>
      <c r="NUJ9" s="27"/>
      <c r="NUK9" s="27"/>
      <c r="NUL9" s="27"/>
      <c r="NUM9" s="27"/>
      <c r="NUN9" s="27"/>
      <c r="NUO9" s="27"/>
      <c r="NUP9" s="27"/>
      <c r="NUQ9" s="27"/>
      <c r="NUR9" s="27"/>
      <c r="NUS9" s="27"/>
      <c r="NUT9" s="27"/>
      <c r="NUU9" s="27"/>
      <c r="NUV9" s="27"/>
      <c r="NUW9" s="27"/>
      <c r="NUX9" s="27"/>
      <c r="NUY9" s="27"/>
      <c r="NUZ9" s="27"/>
      <c r="NVA9" s="27"/>
      <c r="NVB9" s="27"/>
      <c r="NVC9" s="27"/>
      <c r="NVD9" s="27"/>
      <c r="NVE9" s="27"/>
      <c r="NVF9" s="27"/>
      <c r="NVG9" s="27"/>
      <c r="NVH9" s="27"/>
      <c r="NVI9" s="27"/>
      <c r="NVJ9" s="27"/>
      <c r="NVK9" s="27"/>
      <c r="NVL9" s="27"/>
      <c r="NVM9" s="27"/>
      <c r="NVN9" s="27"/>
      <c r="NVO9" s="27"/>
      <c r="NVP9" s="27"/>
      <c r="NVQ9" s="27"/>
      <c r="NVR9" s="27"/>
      <c r="NVS9" s="27"/>
      <c r="NVT9" s="27"/>
      <c r="NVU9" s="27"/>
      <c r="NVV9" s="27"/>
      <c r="NVW9" s="27"/>
      <c r="NVX9" s="27"/>
      <c r="NVY9" s="27"/>
      <c r="NVZ9" s="27"/>
      <c r="NWA9" s="27"/>
      <c r="NWB9" s="27"/>
      <c r="NWC9" s="27"/>
      <c r="NWD9" s="27"/>
      <c r="NWE9" s="27"/>
      <c r="NWF9" s="27"/>
      <c r="NWG9" s="27"/>
      <c r="NWH9" s="27"/>
      <c r="NWI9" s="27"/>
      <c r="NWJ9" s="27"/>
      <c r="NWK9" s="27"/>
      <c r="NWL9" s="27"/>
      <c r="NWM9" s="27"/>
      <c r="NWN9" s="27"/>
      <c r="NWO9" s="27"/>
      <c r="NWP9" s="27"/>
      <c r="NWQ9" s="27"/>
      <c r="NWR9" s="27"/>
      <c r="NWS9" s="27"/>
      <c r="NWT9" s="27"/>
      <c r="NWU9" s="27"/>
      <c r="NWV9" s="27"/>
      <c r="NWW9" s="27"/>
      <c r="NWX9" s="27"/>
      <c r="NWY9" s="27"/>
      <c r="NWZ9" s="27"/>
      <c r="NXA9" s="27"/>
      <c r="NXB9" s="27"/>
      <c r="NXC9" s="27"/>
      <c r="NXD9" s="27"/>
      <c r="NXE9" s="27"/>
      <c r="NXF9" s="27"/>
      <c r="NXG9" s="27"/>
      <c r="NXH9" s="27"/>
      <c r="NXI9" s="27"/>
      <c r="NXJ9" s="27"/>
      <c r="NXK9" s="27"/>
      <c r="NXL9" s="27"/>
      <c r="NXM9" s="27"/>
      <c r="NXN9" s="27"/>
      <c r="NXO9" s="27"/>
      <c r="NXP9" s="27"/>
      <c r="NXQ9" s="27"/>
      <c r="NXR9" s="27"/>
      <c r="NXS9" s="27"/>
      <c r="NXT9" s="27"/>
      <c r="NXU9" s="27"/>
      <c r="NXV9" s="27"/>
      <c r="NXW9" s="27"/>
      <c r="NXX9" s="27"/>
      <c r="NXY9" s="27"/>
      <c r="NXZ9" s="27"/>
      <c r="NYA9" s="27"/>
      <c r="NYB9" s="27"/>
      <c r="NYC9" s="27"/>
      <c r="NYD9" s="27"/>
      <c r="NYE9" s="27"/>
      <c r="NYF9" s="27"/>
      <c r="NYG9" s="27"/>
      <c r="NYH9" s="27"/>
      <c r="NYI9" s="27"/>
      <c r="NYJ9" s="27"/>
      <c r="NYK9" s="27"/>
      <c r="NYL9" s="27"/>
      <c r="NYM9" s="27"/>
      <c r="NYN9" s="27"/>
      <c r="NYO9" s="27"/>
      <c r="NYP9" s="27"/>
      <c r="NYQ9" s="27"/>
      <c r="NYR9" s="27"/>
      <c r="NYS9" s="27"/>
      <c r="NYT9" s="27"/>
      <c r="NYU9" s="27"/>
      <c r="NYV9" s="27"/>
      <c r="NYW9" s="27"/>
      <c r="NYX9" s="27"/>
      <c r="NYY9" s="27"/>
      <c r="NYZ9" s="27"/>
      <c r="NZA9" s="27"/>
      <c r="NZB9" s="27"/>
      <c r="NZC9" s="27"/>
      <c r="NZD9" s="27"/>
      <c r="NZE9" s="27"/>
      <c r="NZF9" s="27"/>
      <c r="NZG9" s="27"/>
      <c r="NZH9" s="27"/>
      <c r="NZI9" s="27"/>
      <c r="NZJ9" s="27"/>
      <c r="NZK9" s="27"/>
      <c r="NZL9" s="27"/>
      <c r="NZM9" s="27"/>
      <c r="NZN9" s="27"/>
      <c r="NZO9" s="27"/>
      <c r="NZP9" s="27"/>
      <c r="NZQ9" s="27"/>
      <c r="NZR9" s="27"/>
      <c r="NZS9" s="27"/>
      <c r="NZT9" s="27"/>
      <c r="NZU9" s="27"/>
      <c r="NZV9" s="27"/>
      <c r="NZW9" s="27"/>
      <c r="NZX9" s="27"/>
      <c r="NZY9" s="27"/>
      <c r="NZZ9" s="27"/>
      <c r="OAA9" s="27"/>
      <c r="OAB9" s="27"/>
      <c r="OAC9" s="27"/>
      <c r="OAD9" s="27"/>
      <c r="OAE9" s="27"/>
      <c r="OAF9" s="27"/>
      <c r="OAG9" s="27"/>
      <c r="OAH9" s="27"/>
      <c r="OAI9" s="27"/>
      <c r="OAJ9" s="27"/>
      <c r="OAK9" s="27"/>
      <c r="OAL9" s="27"/>
      <c r="OAM9" s="27"/>
      <c r="OAN9" s="27"/>
      <c r="OAO9" s="27"/>
      <c r="OAP9" s="27"/>
      <c r="OAQ9" s="27"/>
      <c r="OAR9" s="27"/>
      <c r="OAS9" s="27"/>
      <c r="OAT9" s="27"/>
      <c r="OAU9" s="27"/>
      <c r="OAV9" s="27"/>
      <c r="OAW9" s="27"/>
      <c r="OAX9" s="27"/>
      <c r="OAY9" s="27"/>
      <c r="OAZ9" s="27"/>
      <c r="OBA9" s="27"/>
      <c r="OBB9" s="27"/>
      <c r="OBC9" s="27"/>
      <c r="OBD9" s="27"/>
      <c r="OBE9" s="27"/>
      <c r="OBF9" s="27"/>
      <c r="OBG9" s="27"/>
      <c r="OBH9" s="27"/>
      <c r="OBI9" s="27"/>
      <c r="OBJ9" s="27"/>
      <c r="OBK9" s="27"/>
      <c r="OBL9" s="27"/>
      <c r="OBM9" s="27"/>
      <c r="OBN9" s="27"/>
      <c r="OBO9" s="27"/>
      <c r="OBP9" s="27"/>
      <c r="OBQ9" s="27"/>
      <c r="OBR9" s="27"/>
      <c r="OBS9" s="27"/>
      <c r="OBT9" s="27"/>
      <c r="OBU9" s="27"/>
      <c r="OBV9" s="27"/>
      <c r="OBW9" s="27"/>
      <c r="OBX9" s="27"/>
      <c r="OBY9" s="27"/>
      <c r="OBZ9" s="27"/>
      <c r="OCA9" s="27"/>
      <c r="OCB9" s="27"/>
      <c r="OCC9" s="27"/>
      <c r="OCD9" s="27"/>
      <c r="OCE9" s="27"/>
      <c r="OCF9" s="27"/>
      <c r="OCG9" s="27"/>
      <c r="OCH9" s="27"/>
      <c r="OCI9" s="27"/>
      <c r="OCJ9" s="27"/>
      <c r="OCK9" s="27"/>
      <c r="OCL9" s="27"/>
      <c r="OCM9" s="27"/>
      <c r="OCN9" s="27"/>
      <c r="OCO9" s="27"/>
      <c r="OCP9" s="27"/>
      <c r="OCQ9" s="27"/>
      <c r="OCR9" s="27"/>
      <c r="OCS9" s="27"/>
      <c r="OCT9" s="27"/>
      <c r="OCU9" s="27"/>
      <c r="OCV9" s="27"/>
      <c r="OCW9" s="27"/>
      <c r="OCX9" s="27"/>
      <c r="OCY9" s="27"/>
      <c r="OCZ9" s="27"/>
      <c r="ODA9" s="27"/>
      <c r="ODB9" s="27"/>
      <c r="ODC9" s="27"/>
      <c r="ODD9" s="27"/>
      <c r="ODE9" s="27"/>
      <c r="ODF9" s="27"/>
      <c r="ODG9" s="27"/>
      <c r="ODH9" s="27"/>
      <c r="ODI9" s="27"/>
      <c r="ODJ9" s="27"/>
      <c r="ODK9" s="27"/>
      <c r="ODL9" s="27"/>
      <c r="ODM9" s="27"/>
      <c r="ODN9" s="27"/>
      <c r="ODO9" s="27"/>
      <c r="ODP9" s="27"/>
      <c r="ODQ9" s="27"/>
      <c r="ODR9" s="27"/>
      <c r="ODS9" s="27"/>
      <c r="ODT9" s="27"/>
      <c r="ODU9" s="27"/>
      <c r="ODV9" s="27"/>
      <c r="ODW9" s="27"/>
      <c r="ODX9" s="27"/>
      <c r="ODY9" s="27"/>
      <c r="ODZ9" s="27"/>
      <c r="OEA9" s="27"/>
      <c r="OEB9" s="27"/>
      <c r="OEC9" s="27"/>
      <c r="OED9" s="27"/>
      <c r="OEE9" s="27"/>
      <c r="OEF9" s="27"/>
      <c r="OEG9" s="27"/>
      <c r="OEH9" s="27"/>
      <c r="OEI9" s="27"/>
      <c r="OEJ9" s="27"/>
      <c r="OEK9" s="27"/>
      <c r="OEL9" s="27"/>
      <c r="OEM9" s="27"/>
      <c r="OEN9" s="27"/>
      <c r="OEO9" s="27"/>
      <c r="OEP9" s="27"/>
      <c r="OEQ9" s="27"/>
      <c r="OER9" s="27"/>
      <c r="OES9" s="27"/>
      <c r="OET9" s="27"/>
      <c r="OEU9" s="27"/>
      <c r="OEV9" s="27"/>
      <c r="OEW9" s="27"/>
      <c r="OEX9" s="27"/>
      <c r="OEY9" s="27"/>
      <c r="OEZ9" s="27"/>
      <c r="OFA9" s="27"/>
      <c r="OFB9" s="27"/>
      <c r="OFC9" s="27"/>
      <c r="OFD9" s="27"/>
      <c r="OFE9" s="27"/>
      <c r="OFF9" s="27"/>
      <c r="OFG9" s="27"/>
      <c r="OFH9" s="27"/>
      <c r="OFI9" s="27"/>
      <c r="OFJ9" s="27"/>
      <c r="OFK9" s="27"/>
      <c r="OFL9" s="27"/>
      <c r="OFM9" s="27"/>
      <c r="OFN9" s="27"/>
      <c r="OFO9" s="27"/>
      <c r="OFP9" s="27"/>
      <c r="OFQ9" s="27"/>
      <c r="OFR9" s="27"/>
      <c r="OFS9" s="27"/>
      <c r="OFT9" s="27"/>
      <c r="OFU9" s="27"/>
      <c r="OFV9" s="27"/>
      <c r="OFW9" s="27"/>
      <c r="OFX9" s="27"/>
      <c r="OFY9" s="27"/>
      <c r="OFZ9" s="27"/>
      <c r="OGA9" s="27"/>
      <c r="OGB9" s="27"/>
      <c r="OGC9" s="27"/>
      <c r="OGD9" s="27"/>
      <c r="OGE9" s="27"/>
      <c r="OGF9" s="27"/>
      <c r="OGG9" s="27"/>
      <c r="OGH9" s="27"/>
      <c r="OGI9" s="27"/>
      <c r="OGJ9" s="27"/>
      <c r="OGK9" s="27"/>
      <c r="OGL9" s="27"/>
      <c r="OGM9" s="27"/>
      <c r="OGN9" s="27"/>
      <c r="OGO9" s="27"/>
      <c r="OGP9" s="27"/>
      <c r="OGQ9" s="27"/>
      <c r="OGR9" s="27"/>
      <c r="OGS9" s="27"/>
      <c r="OGT9" s="27"/>
      <c r="OGU9" s="27"/>
      <c r="OGV9" s="27"/>
      <c r="OGW9" s="27"/>
      <c r="OGX9" s="27"/>
      <c r="OGY9" s="27"/>
      <c r="OGZ9" s="27"/>
      <c r="OHA9" s="27"/>
      <c r="OHB9" s="27"/>
      <c r="OHC9" s="27"/>
      <c r="OHD9" s="27"/>
      <c r="OHE9" s="27"/>
      <c r="OHF9" s="27"/>
      <c r="OHG9" s="27"/>
      <c r="OHH9" s="27"/>
      <c r="OHI9" s="27"/>
      <c r="OHJ9" s="27"/>
      <c r="OHK9" s="27"/>
      <c r="OHL9" s="27"/>
      <c r="OHM9" s="27"/>
      <c r="OHN9" s="27"/>
      <c r="OHO9" s="27"/>
      <c r="OHP9" s="27"/>
      <c r="OHQ9" s="27"/>
      <c r="OHR9" s="27"/>
      <c r="OHS9" s="27"/>
      <c r="OHT9" s="27"/>
      <c r="OHU9" s="27"/>
      <c r="OHV9" s="27"/>
      <c r="OHW9" s="27"/>
      <c r="OHX9" s="27"/>
      <c r="OHY9" s="27"/>
      <c r="OHZ9" s="27"/>
      <c r="OIA9" s="27"/>
      <c r="OIB9" s="27"/>
      <c r="OIC9" s="27"/>
      <c r="OID9" s="27"/>
      <c r="OIE9" s="27"/>
      <c r="OIF9" s="27"/>
      <c r="OIG9" s="27"/>
      <c r="OIH9" s="27"/>
      <c r="OII9" s="27"/>
      <c r="OIJ9" s="27"/>
      <c r="OIK9" s="27"/>
      <c r="OIL9" s="27"/>
      <c r="OIM9" s="27"/>
      <c r="OIN9" s="27"/>
      <c r="OIO9" s="27"/>
      <c r="OIP9" s="27"/>
      <c r="OIQ9" s="27"/>
      <c r="OIR9" s="27"/>
      <c r="OIS9" s="27"/>
      <c r="OIT9" s="27"/>
      <c r="OIU9" s="27"/>
      <c r="OIV9" s="27"/>
      <c r="OIW9" s="27"/>
      <c r="OIX9" s="27"/>
      <c r="OIY9" s="27"/>
      <c r="OIZ9" s="27"/>
      <c r="OJA9" s="27"/>
      <c r="OJB9" s="27"/>
      <c r="OJC9" s="27"/>
      <c r="OJD9" s="27"/>
      <c r="OJE9" s="27"/>
      <c r="OJF9" s="27"/>
      <c r="OJG9" s="27"/>
      <c r="OJH9" s="27"/>
      <c r="OJI9" s="27"/>
      <c r="OJJ9" s="27"/>
      <c r="OJK9" s="27"/>
      <c r="OJL9" s="27"/>
      <c r="OJM9" s="27"/>
      <c r="OJN9" s="27"/>
      <c r="OJO9" s="27"/>
      <c r="OJP9" s="27"/>
      <c r="OJQ9" s="27"/>
      <c r="OJR9" s="27"/>
      <c r="OJS9" s="27"/>
      <c r="OJT9" s="27"/>
      <c r="OJU9" s="27"/>
      <c r="OJV9" s="27"/>
      <c r="OJW9" s="27"/>
      <c r="OJX9" s="27"/>
      <c r="OJY9" s="27"/>
      <c r="OJZ9" s="27"/>
      <c r="OKA9" s="27"/>
      <c r="OKB9" s="27"/>
      <c r="OKC9" s="27"/>
      <c r="OKD9" s="27"/>
      <c r="OKE9" s="27"/>
      <c r="OKF9" s="27"/>
      <c r="OKG9" s="27"/>
      <c r="OKH9" s="27"/>
      <c r="OKI9" s="27"/>
      <c r="OKJ9" s="27"/>
      <c r="OKK9" s="27"/>
      <c r="OKL9" s="27"/>
      <c r="OKM9" s="27"/>
      <c r="OKN9" s="27"/>
      <c r="OKO9" s="27"/>
      <c r="OKP9" s="27"/>
      <c r="OKQ9" s="27"/>
      <c r="OKR9" s="27"/>
      <c r="OKS9" s="27"/>
      <c r="OKT9" s="27"/>
      <c r="OKU9" s="27"/>
      <c r="OKV9" s="27"/>
      <c r="OKW9" s="27"/>
      <c r="OKX9" s="27"/>
      <c r="OKY9" s="27"/>
      <c r="OKZ9" s="27"/>
      <c r="OLA9" s="27"/>
      <c r="OLB9" s="27"/>
      <c r="OLC9" s="27"/>
      <c r="OLD9" s="27"/>
      <c r="OLE9" s="27"/>
      <c r="OLF9" s="27"/>
      <c r="OLG9" s="27"/>
      <c r="OLH9" s="27"/>
      <c r="OLI9" s="27"/>
      <c r="OLJ9" s="27"/>
      <c r="OLK9" s="27"/>
      <c r="OLL9" s="27"/>
      <c r="OLM9" s="27"/>
      <c r="OLN9" s="27"/>
      <c r="OLO9" s="27"/>
      <c r="OLP9" s="27"/>
      <c r="OLQ9" s="27"/>
      <c r="OLR9" s="27"/>
      <c r="OLS9" s="27"/>
      <c r="OLT9" s="27"/>
      <c r="OLU9" s="27"/>
      <c r="OLV9" s="27"/>
      <c r="OLW9" s="27"/>
      <c r="OLX9" s="27"/>
      <c r="OLY9" s="27"/>
      <c r="OLZ9" s="27"/>
      <c r="OMA9" s="27"/>
      <c r="OMB9" s="27"/>
      <c r="OMC9" s="27"/>
      <c r="OMD9" s="27"/>
      <c r="OME9" s="27"/>
      <c r="OMF9" s="27"/>
      <c r="OMG9" s="27"/>
      <c r="OMH9" s="27"/>
      <c r="OMI9" s="27"/>
      <c r="OMJ9" s="27"/>
      <c r="OMK9" s="27"/>
      <c r="OML9" s="27"/>
      <c r="OMM9" s="27"/>
      <c r="OMN9" s="27"/>
      <c r="OMO9" s="27"/>
      <c r="OMP9" s="27"/>
      <c r="OMQ9" s="27"/>
      <c r="OMR9" s="27"/>
      <c r="OMS9" s="27"/>
      <c r="OMT9" s="27"/>
      <c r="OMU9" s="27"/>
      <c r="OMV9" s="27"/>
      <c r="OMW9" s="27"/>
      <c r="OMX9" s="27"/>
      <c r="OMY9" s="27"/>
      <c r="OMZ9" s="27"/>
      <c r="ONA9" s="27"/>
      <c r="ONB9" s="27"/>
      <c r="ONC9" s="27"/>
      <c r="OND9" s="27"/>
      <c r="ONE9" s="27"/>
      <c r="ONF9" s="27"/>
      <c r="ONG9" s="27"/>
      <c r="ONH9" s="27"/>
      <c r="ONI9" s="27"/>
      <c r="ONJ9" s="27"/>
      <c r="ONK9" s="27"/>
      <c r="ONL9" s="27"/>
      <c r="ONM9" s="27"/>
      <c r="ONN9" s="27"/>
      <c r="ONO9" s="27"/>
      <c r="ONP9" s="27"/>
      <c r="ONQ9" s="27"/>
      <c r="ONR9" s="27"/>
      <c r="ONS9" s="27"/>
      <c r="ONT9" s="27"/>
      <c r="ONU9" s="27"/>
      <c r="ONV9" s="27"/>
      <c r="ONW9" s="27"/>
      <c r="ONX9" s="27"/>
      <c r="ONY9" s="27"/>
      <c r="ONZ9" s="27"/>
      <c r="OOA9" s="27"/>
      <c r="OOB9" s="27"/>
      <c r="OOC9" s="27"/>
      <c r="OOD9" s="27"/>
      <c r="OOE9" s="27"/>
      <c r="OOF9" s="27"/>
      <c r="OOG9" s="27"/>
      <c r="OOH9" s="27"/>
      <c r="OOI9" s="27"/>
      <c r="OOJ9" s="27"/>
      <c r="OOK9" s="27"/>
      <c r="OOL9" s="27"/>
      <c r="OOM9" s="27"/>
      <c r="OON9" s="27"/>
      <c r="OOO9" s="27"/>
      <c r="OOP9" s="27"/>
      <c r="OOQ9" s="27"/>
      <c r="OOR9" s="27"/>
      <c r="OOS9" s="27"/>
      <c r="OOT9" s="27"/>
      <c r="OOU9" s="27"/>
      <c r="OOV9" s="27"/>
      <c r="OOW9" s="27"/>
      <c r="OOX9" s="27"/>
      <c r="OOY9" s="27"/>
      <c r="OOZ9" s="27"/>
      <c r="OPA9" s="27"/>
      <c r="OPB9" s="27"/>
      <c r="OPC9" s="27"/>
      <c r="OPD9" s="27"/>
      <c r="OPE9" s="27"/>
      <c r="OPF9" s="27"/>
      <c r="OPG9" s="27"/>
      <c r="OPH9" s="27"/>
      <c r="OPI9" s="27"/>
      <c r="OPJ9" s="27"/>
      <c r="OPK9" s="27"/>
      <c r="OPL9" s="27"/>
      <c r="OPM9" s="27"/>
      <c r="OPN9" s="27"/>
      <c r="OPO9" s="27"/>
      <c r="OPP9" s="27"/>
      <c r="OPQ9" s="27"/>
      <c r="OPR9" s="27"/>
      <c r="OPS9" s="27"/>
      <c r="OPT9" s="27"/>
      <c r="OPU9" s="27"/>
      <c r="OPV9" s="27"/>
      <c r="OPW9" s="27"/>
      <c r="OPX9" s="27"/>
      <c r="OPY9" s="27"/>
      <c r="OPZ9" s="27"/>
      <c r="OQA9" s="27"/>
      <c r="OQB9" s="27"/>
      <c r="OQC9" s="27"/>
      <c r="OQD9" s="27"/>
      <c r="OQE9" s="27"/>
      <c r="OQF9" s="27"/>
      <c r="OQG9" s="27"/>
      <c r="OQH9" s="27"/>
      <c r="OQI9" s="27"/>
      <c r="OQJ9" s="27"/>
      <c r="OQK9" s="27"/>
      <c r="OQL9" s="27"/>
      <c r="OQM9" s="27"/>
      <c r="OQN9" s="27"/>
      <c r="OQO9" s="27"/>
      <c r="OQP9" s="27"/>
      <c r="OQQ9" s="27"/>
      <c r="OQR9" s="27"/>
      <c r="OQS9" s="27"/>
      <c r="OQT9" s="27"/>
      <c r="OQU9" s="27"/>
      <c r="OQV9" s="27"/>
      <c r="OQW9" s="27"/>
      <c r="OQX9" s="27"/>
      <c r="OQY9" s="27"/>
      <c r="OQZ9" s="27"/>
      <c r="ORA9" s="27"/>
      <c r="ORB9" s="27"/>
      <c r="ORC9" s="27"/>
      <c r="ORD9" s="27"/>
      <c r="ORE9" s="27"/>
      <c r="ORF9" s="27"/>
      <c r="ORG9" s="27"/>
      <c r="ORH9" s="27"/>
      <c r="ORI9" s="27"/>
      <c r="ORJ9" s="27"/>
      <c r="ORK9" s="27"/>
      <c r="ORL9" s="27"/>
      <c r="ORM9" s="27"/>
      <c r="ORN9" s="27"/>
      <c r="ORO9" s="27"/>
      <c r="ORP9" s="27"/>
      <c r="ORQ9" s="27"/>
      <c r="ORR9" s="27"/>
      <c r="ORS9" s="27"/>
      <c r="ORT9" s="27"/>
      <c r="ORU9" s="27"/>
      <c r="ORV9" s="27"/>
      <c r="ORW9" s="27"/>
      <c r="ORX9" s="27"/>
      <c r="ORY9" s="27"/>
      <c r="ORZ9" s="27"/>
      <c r="OSA9" s="27"/>
      <c r="OSB9" s="27"/>
      <c r="OSC9" s="27"/>
      <c r="OSD9" s="27"/>
      <c r="OSE9" s="27"/>
      <c r="OSF9" s="27"/>
      <c r="OSG9" s="27"/>
      <c r="OSH9" s="27"/>
      <c r="OSI9" s="27"/>
      <c r="OSJ9" s="27"/>
      <c r="OSK9" s="27"/>
      <c r="OSL9" s="27"/>
      <c r="OSM9" s="27"/>
      <c r="OSN9" s="27"/>
      <c r="OSO9" s="27"/>
      <c r="OSP9" s="27"/>
      <c r="OSQ9" s="27"/>
      <c r="OSR9" s="27"/>
      <c r="OSS9" s="27"/>
      <c r="OST9" s="27"/>
      <c r="OSU9" s="27"/>
      <c r="OSV9" s="27"/>
      <c r="OSW9" s="27"/>
      <c r="OSX9" s="27"/>
      <c r="OSY9" s="27"/>
      <c r="OSZ9" s="27"/>
      <c r="OTA9" s="27"/>
      <c r="OTB9" s="27"/>
      <c r="OTC9" s="27"/>
      <c r="OTD9" s="27"/>
      <c r="OTE9" s="27"/>
      <c r="OTF9" s="27"/>
      <c r="OTG9" s="27"/>
      <c r="OTH9" s="27"/>
      <c r="OTI9" s="27"/>
      <c r="OTJ9" s="27"/>
      <c r="OTK9" s="27"/>
      <c r="OTL9" s="27"/>
      <c r="OTM9" s="27"/>
      <c r="OTN9" s="27"/>
      <c r="OTO9" s="27"/>
      <c r="OTP9" s="27"/>
      <c r="OTQ9" s="27"/>
      <c r="OTR9" s="27"/>
      <c r="OTS9" s="27"/>
      <c r="OTT9" s="27"/>
      <c r="OTU9" s="27"/>
      <c r="OTV9" s="27"/>
      <c r="OTW9" s="27"/>
      <c r="OTX9" s="27"/>
      <c r="OTY9" s="27"/>
      <c r="OTZ9" s="27"/>
      <c r="OUA9" s="27"/>
      <c r="OUB9" s="27"/>
      <c r="OUC9" s="27"/>
      <c r="OUD9" s="27"/>
      <c r="OUE9" s="27"/>
      <c r="OUF9" s="27"/>
      <c r="OUG9" s="27"/>
      <c r="OUH9" s="27"/>
      <c r="OUI9" s="27"/>
      <c r="OUJ9" s="27"/>
      <c r="OUK9" s="27"/>
      <c r="OUL9" s="27"/>
      <c r="OUM9" s="27"/>
      <c r="OUN9" s="27"/>
      <c r="OUO9" s="27"/>
      <c r="OUP9" s="27"/>
      <c r="OUQ9" s="27"/>
      <c r="OUR9" s="27"/>
      <c r="OUS9" s="27"/>
      <c r="OUT9" s="27"/>
      <c r="OUU9" s="27"/>
      <c r="OUV9" s="27"/>
      <c r="OUW9" s="27"/>
      <c r="OUX9" s="27"/>
      <c r="OUY9" s="27"/>
      <c r="OUZ9" s="27"/>
      <c r="OVA9" s="27"/>
      <c r="OVB9" s="27"/>
      <c r="OVC9" s="27"/>
      <c r="OVD9" s="27"/>
      <c r="OVE9" s="27"/>
      <c r="OVF9" s="27"/>
      <c r="OVG9" s="27"/>
      <c r="OVH9" s="27"/>
      <c r="OVI9" s="27"/>
      <c r="OVJ9" s="27"/>
      <c r="OVK9" s="27"/>
      <c r="OVL9" s="27"/>
      <c r="OVM9" s="27"/>
      <c r="OVN9" s="27"/>
      <c r="OVO9" s="27"/>
      <c r="OVP9" s="27"/>
      <c r="OVQ9" s="27"/>
      <c r="OVR9" s="27"/>
      <c r="OVS9" s="27"/>
      <c r="OVT9" s="27"/>
      <c r="OVU9" s="27"/>
      <c r="OVV9" s="27"/>
      <c r="OVW9" s="27"/>
      <c r="OVX9" s="27"/>
      <c r="OVY9" s="27"/>
      <c r="OVZ9" s="27"/>
      <c r="OWA9" s="27"/>
      <c r="OWB9" s="27"/>
      <c r="OWC9" s="27"/>
      <c r="OWD9" s="27"/>
      <c r="OWE9" s="27"/>
      <c r="OWF9" s="27"/>
      <c r="OWG9" s="27"/>
      <c r="OWH9" s="27"/>
      <c r="OWI9" s="27"/>
      <c r="OWJ9" s="27"/>
      <c r="OWK9" s="27"/>
      <c r="OWL9" s="27"/>
      <c r="OWM9" s="27"/>
      <c r="OWN9" s="27"/>
      <c r="OWO9" s="27"/>
      <c r="OWP9" s="27"/>
      <c r="OWQ9" s="27"/>
      <c r="OWR9" s="27"/>
      <c r="OWS9" s="27"/>
      <c r="OWT9" s="27"/>
      <c r="OWU9" s="27"/>
      <c r="OWV9" s="27"/>
      <c r="OWW9" s="27"/>
      <c r="OWX9" s="27"/>
      <c r="OWY9" s="27"/>
      <c r="OWZ9" s="27"/>
      <c r="OXA9" s="27"/>
      <c r="OXB9" s="27"/>
      <c r="OXC9" s="27"/>
      <c r="OXD9" s="27"/>
      <c r="OXE9" s="27"/>
      <c r="OXF9" s="27"/>
      <c r="OXG9" s="27"/>
      <c r="OXH9" s="27"/>
      <c r="OXI9" s="27"/>
      <c r="OXJ9" s="27"/>
      <c r="OXK9" s="27"/>
      <c r="OXL9" s="27"/>
      <c r="OXM9" s="27"/>
      <c r="OXN9" s="27"/>
      <c r="OXO9" s="27"/>
      <c r="OXP9" s="27"/>
      <c r="OXQ9" s="27"/>
      <c r="OXR9" s="27"/>
      <c r="OXS9" s="27"/>
      <c r="OXT9" s="27"/>
      <c r="OXU9" s="27"/>
      <c r="OXV9" s="27"/>
      <c r="OXW9" s="27"/>
      <c r="OXX9" s="27"/>
      <c r="OXY9" s="27"/>
      <c r="OXZ9" s="27"/>
      <c r="OYA9" s="27"/>
      <c r="OYB9" s="27"/>
      <c r="OYC9" s="27"/>
      <c r="OYD9" s="27"/>
      <c r="OYE9" s="27"/>
      <c r="OYF9" s="27"/>
      <c r="OYG9" s="27"/>
      <c r="OYH9" s="27"/>
      <c r="OYI9" s="27"/>
      <c r="OYJ9" s="27"/>
      <c r="OYK9" s="27"/>
      <c r="OYL9" s="27"/>
      <c r="OYM9" s="27"/>
      <c r="OYN9" s="27"/>
      <c r="OYO9" s="27"/>
      <c r="OYP9" s="27"/>
      <c r="OYQ9" s="27"/>
      <c r="OYR9" s="27"/>
      <c r="OYS9" s="27"/>
      <c r="OYT9" s="27"/>
      <c r="OYU9" s="27"/>
      <c r="OYV9" s="27"/>
      <c r="OYW9" s="27"/>
      <c r="OYX9" s="27"/>
      <c r="OYY9" s="27"/>
      <c r="OYZ9" s="27"/>
      <c r="OZA9" s="27"/>
      <c r="OZB9" s="27"/>
      <c r="OZC9" s="27"/>
      <c r="OZD9" s="27"/>
      <c r="OZE9" s="27"/>
      <c r="OZF9" s="27"/>
      <c r="OZG9" s="27"/>
      <c r="OZH9" s="27"/>
      <c r="OZI9" s="27"/>
      <c r="OZJ9" s="27"/>
      <c r="OZK9" s="27"/>
      <c r="OZL9" s="27"/>
      <c r="OZM9" s="27"/>
      <c r="OZN9" s="27"/>
      <c r="OZO9" s="27"/>
      <c r="OZP9" s="27"/>
      <c r="OZQ9" s="27"/>
      <c r="OZR9" s="27"/>
      <c r="OZS9" s="27"/>
      <c r="OZT9" s="27"/>
      <c r="OZU9" s="27"/>
      <c r="OZV9" s="27"/>
      <c r="OZW9" s="27"/>
      <c r="OZX9" s="27"/>
      <c r="OZY9" s="27"/>
      <c r="OZZ9" s="27"/>
      <c r="PAA9" s="27"/>
      <c r="PAB9" s="27"/>
      <c r="PAC9" s="27"/>
      <c r="PAD9" s="27"/>
      <c r="PAE9" s="27"/>
      <c r="PAF9" s="27"/>
      <c r="PAG9" s="27"/>
      <c r="PAH9" s="27"/>
      <c r="PAI9" s="27"/>
      <c r="PAJ9" s="27"/>
      <c r="PAK9" s="27"/>
      <c r="PAL9" s="27"/>
      <c r="PAM9" s="27"/>
      <c r="PAN9" s="27"/>
      <c r="PAO9" s="27"/>
      <c r="PAP9" s="27"/>
      <c r="PAQ9" s="27"/>
      <c r="PAR9" s="27"/>
      <c r="PAS9" s="27"/>
      <c r="PAT9" s="27"/>
      <c r="PAU9" s="27"/>
      <c r="PAV9" s="27"/>
      <c r="PAW9" s="27"/>
      <c r="PAX9" s="27"/>
      <c r="PAY9" s="27"/>
      <c r="PAZ9" s="27"/>
      <c r="PBA9" s="27"/>
      <c r="PBB9" s="27"/>
      <c r="PBC9" s="27"/>
      <c r="PBD9" s="27"/>
      <c r="PBE9" s="27"/>
      <c r="PBF9" s="27"/>
      <c r="PBG9" s="27"/>
      <c r="PBH9" s="27"/>
      <c r="PBI9" s="27"/>
      <c r="PBJ9" s="27"/>
      <c r="PBK9" s="27"/>
      <c r="PBL9" s="27"/>
      <c r="PBM9" s="27"/>
      <c r="PBN9" s="27"/>
      <c r="PBO9" s="27"/>
      <c r="PBP9" s="27"/>
      <c r="PBQ9" s="27"/>
      <c r="PBR9" s="27"/>
      <c r="PBS9" s="27"/>
      <c r="PBT9" s="27"/>
      <c r="PBU9" s="27"/>
      <c r="PBV9" s="27"/>
      <c r="PBW9" s="27"/>
      <c r="PBX9" s="27"/>
      <c r="PBY9" s="27"/>
      <c r="PBZ9" s="27"/>
      <c r="PCA9" s="27"/>
      <c r="PCB9" s="27"/>
      <c r="PCC9" s="27"/>
      <c r="PCD9" s="27"/>
      <c r="PCE9" s="27"/>
      <c r="PCF9" s="27"/>
      <c r="PCG9" s="27"/>
      <c r="PCH9" s="27"/>
      <c r="PCI9" s="27"/>
      <c r="PCJ9" s="27"/>
      <c r="PCK9" s="27"/>
      <c r="PCL9" s="27"/>
      <c r="PCM9" s="27"/>
      <c r="PCN9" s="27"/>
      <c r="PCO9" s="27"/>
      <c r="PCP9" s="27"/>
      <c r="PCQ9" s="27"/>
      <c r="PCR9" s="27"/>
      <c r="PCS9" s="27"/>
      <c r="PCT9" s="27"/>
      <c r="PCU9" s="27"/>
      <c r="PCV9" s="27"/>
      <c r="PCW9" s="27"/>
      <c r="PCX9" s="27"/>
      <c r="PCY9" s="27"/>
      <c r="PCZ9" s="27"/>
      <c r="PDA9" s="27"/>
      <c r="PDB9" s="27"/>
      <c r="PDC9" s="27"/>
      <c r="PDD9" s="27"/>
      <c r="PDE9" s="27"/>
      <c r="PDF9" s="27"/>
      <c r="PDG9" s="27"/>
      <c r="PDH9" s="27"/>
      <c r="PDI9" s="27"/>
      <c r="PDJ9" s="27"/>
      <c r="PDK9" s="27"/>
      <c r="PDL9" s="27"/>
      <c r="PDM9" s="27"/>
      <c r="PDN9" s="27"/>
      <c r="PDO9" s="27"/>
      <c r="PDP9" s="27"/>
      <c r="PDQ9" s="27"/>
      <c r="PDR9" s="27"/>
      <c r="PDS9" s="27"/>
      <c r="PDT9" s="27"/>
      <c r="PDU9" s="27"/>
      <c r="PDV9" s="27"/>
      <c r="PDW9" s="27"/>
      <c r="PDX9" s="27"/>
      <c r="PDY9" s="27"/>
      <c r="PDZ9" s="27"/>
      <c r="PEA9" s="27"/>
      <c r="PEB9" s="27"/>
      <c r="PEC9" s="27"/>
      <c r="PED9" s="27"/>
      <c r="PEE9" s="27"/>
      <c r="PEF9" s="27"/>
      <c r="PEG9" s="27"/>
      <c r="PEH9" s="27"/>
      <c r="PEI9" s="27"/>
      <c r="PEJ9" s="27"/>
      <c r="PEK9" s="27"/>
      <c r="PEL9" s="27"/>
      <c r="PEM9" s="27"/>
      <c r="PEN9" s="27"/>
      <c r="PEO9" s="27"/>
      <c r="PEP9" s="27"/>
      <c r="PEQ9" s="27"/>
      <c r="PER9" s="27"/>
      <c r="PES9" s="27"/>
      <c r="PET9" s="27"/>
      <c r="PEU9" s="27"/>
      <c r="PEV9" s="27"/>
      <c r="PEW9" s="27"/>
      <c r="PEX9" s="27"/>
      <c r="PEY9" s="27"/>
      <c r="PEZ9" s="27"/>
      <c r="PFA9" s="27"/>
      <c r="PFB9" s="27"/>
      <c r="PFC9" s="27"/>
      <c r="PFD9" s="27"/>
      <c r="PFE9" s="27"/>
      <c r="PFF9" s="27"/>
      <c r="PFG9" s="27"/>
      <c r="PFH9" s="27"/>
      <c r="PFI9" s="27"/>
      <c r="PFJ9" s="27"/>
      <c r="PFK9" s="27"/>
      <c r="PFL9" s="27"/>
      <c r="PFM9" s="27"/>
      <c r="PFN9" s="27"/>
      <c r="PFO9" s="27"/>
      <c r="PFP9" s="27"/>
      <c r="PFQ9" s="27"/>
      <c r="PFR9" s="27"/>
      <c r="PFS9" s="27"/>
      <c r="PFT9" s="27"/>
      <c r="PFU9" s="27"/>
      <c r="PFV9" s="27"/>
      <c r="PFW9" s="27"/>
      <c r="PFX9" s="27"/>
      <c r="PFY9" s="27"/>
      <c r="PFZ9" s="27"/>
      <c r="PGA9" s="27"/>
      <c r="PGB9" s="27"/>
      <c r="PGC9" s="27"/>
      <c r="PGD9" s="27"/>
      <c r="PGE9" s="27"/>
      <c r="PGF9" s="27"/>
      <c r="PGG9" s="27"/>
      <c r="PGH9" s="27"/>
      <c r="PGI9" s="27"/>
      <c r="PGJ9" s="27"/>
      <c r="PGK9" s="27"/>
      <c r="PGL9" s="27"/>
      <c r="PGM9" s="27"/>
      <c r="PGN9" s="27"/>
      <c r="PGO9" s="27"/>
      <c r="PGP9" s="27"/>
      <c r="PGQ9" s="27"/>
      <c r="PGR9" s="27"/>
      <c r="PGS9" s="27"/>
      <c r="PGT9" s="27"/>
      <c r="PGU9" s="27"/>
      <c r="PGV9" s="27"/>
      <c r="PGW9" s="27"/>
      <c r="PGX9" s="27"/>
      <c r="PGY9" s="27"/>
      <c r="PGZ9" s="27"/>
      <c r="PHA9" s="27"/>
      <c r="PHB9" s="27"/>
      <c r="PHC9" s="27"/>
      <c r="PHD9" s="27"/>
      <c r="PHE9" s="27"/>
      <c r="PHF9" s="27"/>
      <c r="PHG9" s="27"/>
      <c r="PHH9" s="27"/>
      <c r="PHI9" s="27"/>
      <c r="PHJ9" s="27"/>
      <c r="PHK9" s="27"/>
      <c r="PHL9" s="27"/>
      <c r="PHM9" s="27"/>
      <c r="PHN9" s="27"/>
      <c r="PHO9" s="27"/>
      <c r="PHP9" s="27"/>
      <c r="PHQ9" s="27"/>
      <c r="PHR9" s="27"/>
      <c r="PHS9" s="27"/>
      <c r="PHT9" s="27"/>
      <c r="PHU9" s="27"/>
      <c r="PHV9" s="27"/>
      <c r="PHW9" s="27"/>
      <c r="PHX9" s="27"/>
      <c r="PHY9" s="27"/>
      <c r="PHZ9" s="27"/>
      <c r="PIA9" s="27"/>
      <c r="PIB9" s="27"/>
      <c r="PIC9" s="27"/>
      <c r="PID9" s="27"/>
      <c r="PIE9" s="27"/>
      <c r="PIF9" s="27"/>
      <c r="PIG9" s="27"/>
      <c r="PIH9" s="27"/>
      <c r="PII9" s="27"/>
      <c r="PIJ9" s="27"/>
      <c r="PIK9" s="27"/>
      <c r="PIL9" s="27"/>
      <c r="PIM9" s="27"/>
      <c r="PIN9" s="27"/>
      <c r="PIO9" s="27"/>
      <c r="PIP9" s="27"/>
      <c r="PIQ9" s="27"/>
      <c r="PIR9" s="27"/>
      <c r="PIS9" s="27"/>
      <c r="PIT9" s="27"/>
      <c r="PIU9" s="27"/>
      <c r="PIV9" s="27"/>
      <c r="PIW9" s="27"/>
      <c r="PIX9" s="27"/>
      <c r="PIY9" s="27"/>
      <c r="PIZ9" s="27"/>
      <c r="PJA9" s="27"/>
      <c r="PJB9" s="27"/>
      <c r="PJC9" s="27"/>
      <c r="PJD9" s="27"/>
      <c r="PJE9" s="27"/>
      <c r="PJF9" s="27"/>
      <c r="PJG9" s="27"/>
      <c r="PJH9" s="27"/>
      <c r="PJI9" s="27"/>
      <c r="PJJ9" s="27"/>
      <c r="PJK9" s="27"/>
      <c r="PJL9" s="27"/>
      <c r="PJM9" s="27"/>
      <c r="PJN9" s="27"/>
      <c r="PJO9" s="27"/>
      <c r="PJP9" s="27"/>
      <c r="PJQ9" s="27"/>
      <c r="PJR9" s="27"/>
      <c r="PJS9" s="27"/>
      <c r="PJT9" s="27"/>
      <c r="PJU9" s="27"/>
      <c r="PJV9" s="27"/>
      <c r="PJW9" s="27"/>
      <c r="PJX9" s="27"/>
      <c r="PJY9" s="27"/>
      <c r="PJZ9" s="27"/>
      <c r="PKA9" s="27"/>
      <c r="PKB9" s="27"/>
      <c r="PKC9" s="27"/>
      <c r="PKD9" s="27"/>
      <c r="PKE9" s="27"/>
      <c r="PKF9" s="27"/>
      <c r="PKG9" s="27"/>
      <c r="PKH9" s="27"/>
      <c r="PKI9" s="27"/>
      <c r="PKJ9" s="27"/>
      <c r="PKK9" s="27"/>
      <c r="PKL9" s="27"/>
      <c r="PKM9" s="27"/>
      <c r="PKN9" s="27"/>
      <c r="PKO9" s="27"/>
      <c r="PKP9" s="27"/>
      <c r="PKQ9" s="27"/>
      <c r="PKR9" s="27"/>
      <c r="PKS9" s="27"/>
      <c r="PKT9" s="27"/>
      <c r="PKU9" s="27"/>
      <c r="PKV9" s="27"/>
      <c r="PKW9" s="27"/>
      <c r="PKX9" s="27"/>
      <c r="PKY9" s="27"/>
      <c r="PKZ9" s="27"/>
      <c r="PLA9" s="27"/>
      <c r="PLB9" s="27"/>
      <c r="PLC9" s="27"/>
      <c r="PLD9" s="27"/>
      <c r="PLE9" s="27"/>
      <c r="PLF9" s="27"/>
      <c r="PLG9" s="27"/>
      <c r="PLH9" s="27"/>
      <c r="PLI9" s="27"/>
      <c r="PLJ9" s="27"/>
      <c r="PLK9" s="27"/>
      <c r="PLL9" s="27"/>
      <c r="PLM9" s="27"/>
      <c r="PLN9" s="27"/>
      <c r="PLO9" s="27"/>
      <c r="PLP9" s="27"/>
      <c r="PLQ9" s="27"/>
      <c r="PLR9" s="27"/>
      <c r="PLS9" s="27"/>
      <c r="PLT9" s="27"/>
      <c r="PLU9" s="27"/>
      <c r="PLV9" s="27"/>
      <c r="PLW9" s="27"/>
      <c r="PLX9" s="27"/>
      <c r="PLY9" s="27"/>
      <c r="PLZ9" s="27"/>
      <c r="PMA9" s="27"/>
      <c r="PMB9" s="27"/>
      <c r="PMC9" s="27"/>
      <c r="PMD9" s="27"/>
      <c r="PME9" s="27"/>
      <c r="PMF9" s="27"/>
      <c r="PMG9" s="27"/>
      <c r="PMH9" s="27"/>
      <c r="PMI9" s="27"/>
      <c r="PMJ9" s="27"/>
      <c r="PMK9" s="27"/>
      <c r="PML9" s="27"/>
      <c r="PMM9" s="27"/>
      <c r="PMN9" s="27"/>
      <c r="PMO9" s="27"/>
      <c r="PMP9" s="27"/>
      <c r="PMQ9" s="27"/>
      <c r="PMR9" s="27"/>
      <c r="PMS9" s="27"/>
      <c r="PMT9" s="27"/>
      <c r="PMU9" s="27"/>
      <c r="PMV9" s="27"/>
      <c r="PMW9" s="27"/>
      <c r="PMX9" s="27"/>
      <c r="PMY9" s="27"/>
      <c r="PMZ9" s="27"/>
      <c r="PNA9" s="27"/>
      <c r="PNB9" s="27"/>
      <c r="PNC9" s="27"/>
      <c r="PND9" s="27"/>
      <c r="PNE9" s="27"/>
      <c r="PNF9" s="27"/>
      <c r="PNG9" s="27"/>
      <c r="PNH9" s="27"/>
      <c r="PNI9" s="27"/>
      <c r="PNJ9" s="27"/>
      <c r="PNK9" s="27"/>
      <c r="PNL9" s="27"/>
      <c r="PNM9" s="27"/>
      <c r="PNN9" s="27"/>
      <c r="PNO9" s="27"/>
      <c r="PNP9" s="27"/>
      <c r="PNQ9" s="27"/>
      <c r="PNR9" s="27"/>
      <c r="PNS9" s="27"/>
      <c r="PNT9" s="27"/>
      <c r="PNU9" s="27"/>
      <c r="PNV9" s="27"/>
      <c r="PNW9" s="27"/>
      <c r="PNX9" s="27"/>
      <c r="PNY9" s="27"/>
      <c r="PNZ9" s="27"/>
      <c r="POA9" s="27"/>
      <c r="POB9" s="27"/>
      <c r="POC9" s="27"/>
      <c r="POD9" s="27"/>
      <c r="POE9" s="27"/>
      <c r="POF9" s="27"/>
      <c r="POG9" s="27"/>
      <c r="POH9" s="27"/>
      <c r="POI9" s="27"/>
      <c r="POJ9" s="27"/>
      <c r="POK9" s="27"/>
      <c r="POL9" s="27"/>
      <c r="POM9" s="27"/>
      <c r="PON9" s="27"/>
      <c r="POO9" s="27"/>
      <c r="POP9" s="27"/>
      <c r="POQ9" s="27"/>
      <c r="POR9" s="27"/>
      <c r="POS9" s="27"/>
      <c r="POT9" s="27"/>
      <c r="POU9" s="27"/>
      <c r="POV9" s="27"/>
      <c r="POW9" s="27"/>
      <c r="POX9" s="27"/>
      <c r="POY9" s="27"/>
      <c r="POZ9" s="27"/>
      <c r="PPA9" s="27"/>
      <c r="PPB9" s="27"/>
      <c r="PPC9" s="27"/>
      <c r="PPD9" s="27"/>
      <c r="PPE9" s="27"/>
      <c r="PPF9" s="27"/>
      <c r="PPG9" s="27"/>
      <c r="PPH9" s="27"/>
      <c r="PPI9" s="27"/>
      <c r="PPJ9" s="27"/>
      <c r="PPK9" s="27"/>
      <c r="PPL9" s="27"/>
      <c r="PPM9" s="27"/>
      <c r="PPN9" s="27"/>
      <c r="PPO9" s="27"/>
      <c r="PPP9" s="27"/>
      <c r="PPQ9" s="27"/>
      <c r="PPR9" s="27"/>
      <c r="PPS9" s="27"/>
      <c r="PPT9" s="27"/>
      <c r="PPU9" s="27"/>
      <c r="PPV9" s="27"/>
      <c r="PPW9" s="27"/>
      <c r="PPX9" s="27"/>
      <c r="PPY9" s="27"/>
      <c r="PPZ9" s="27"/>
      <c r="PQA9" s="27"/>
      <c r="PQB9" s="27"/>
      <c r="PQC9" s="27"/>
      <c r="PQD9" s="27"/>
      <c r="PQE9" s="27"/>
      <c r="PQF9" s="27"/>
      <c r="PQG9" s="27"/>
      <c r="PQH9" s="27"/>
      <c r="PQI9" s="27"/>
      <c r="PQJ9" s="27"/>
      <c r="PQK9" s="27"/>
      <c r="PQL9" s="27"/>
      <c r="PQM9" s="27"/>
      <c r="PQN9" s="27"/>
      <c r="PQO9" s="27"/>
      <c r="PQP9" s="27"/>
      <c r="PQQ9" s="27"/>
      <c r="PQR9" s="27"/>
      <c r="PQS9" s="27"/>
      <c r="PQT9" s="27"/>
      <c r="PQU9" s="27"/>
      <c r="PQV9" s="27"/>
      <c r="PQW9" s="27"/>
      <c r="PQX9" s="27"/>
      <c r="PQY9" s="27"/>
      <c r="PQZ9" s="27"/>
      <c r="PRA9" s="27"/>
      <c r="PRB9" s="27"/>
      <c r="PRC9" s="27"/>
      <c r="PRD9" s="27"/>
      <c r="PRE9" s="27"/>
      <c r="PRF9" s="27"/>
      <c r="PRG9" s="27"/>
      <c r="PRH9" s="27"/>
      <c r="PRI9" s="27"/>
      <c r="PRJ9" s="27"/>
      <c r="PRK9" s="27"/>
      <c r="PRL9" s="27"/>
      <c r="PRM9" s="27"/>
      <c r="PRN9" s="27"/>
      <c r="PRO9" s="27"/>
      <c r="PRP9" s="27"/>
      <c r="PRQ9" s="27"/>
      <c r="PRR9" s="27"/>
      <c r="PRS9" s="27"/>
      <c r="PRT9" s="27"/>
      <c r="PRU9" s="27"/>
      <c r="PRV9" s="27"/>
      <c r="PRW9" s="27"/>
      <c r="PRX9" s="27"/>
      <c r="PRY9" s="27"/>
      <c r="PRZ9" s="27"/>
      <c r="PSA9" s="27"/>
      <c r="PSB9" s="27"/>
      <c r="PSC9" s="27"/>
      <c r="PSD9" s="27"/>
      <c r="PSE9" s="27"/>
      <c r="PSF9" s="27"/>
      <c r="PSG9" s="27"/>
      <c r="PSH9" s="27"/>
      <c r="PSI9" s="27"/>
      <c r="PSJ9" s="27"/>
      <c r="PSK9" s="27"/>
      <c r="PSL9" s="27"/>
      <c r="PSM9" s="27"/>
      <c r="PSN9" s="27"/>
      <c r="PSO9" s="27"/>
      <c r="PSP9" s="27"/>
      <c r="PSQ9" s="27"/>
      <c r="PSR9" s="27"/>
      <c r="PSS9" s="27"/>
      <c r="PST9" s="27"/>
      <c r="PSU9" s="27"/>
      <c r="PSV9" s="27"/>
      <c r="PSW9" s="27"/>
      <c r="PSX9" s="27"/>
      <c r="PSY9" s="27"/>
      <c r="PSZ9" s="27"/>
      <c r="PTA9" s="27"/>
      <c r="PTB9" s="27"/>
      <c r="PTC9" s="27"/>
      <c r="PTD9" s="27"/>
      <c r="PTE9" s="27"/>
      <c r="PTF9" s="27"/>
      <c r="PTG9" s="27"/>
      <c r="PTH9" s="27"/>
      <c r="PTI9" s="27"/>
      <c r="PTJ9" s="27"/>
      <c r="PTK9" s="27"/>
      <c r="PTL9" s="27"/>
      <c r="PTM9" s="27"/>
      <c r="PTN9" s="27"/>
      <c r="PTO9" s="27"/>
      <c r="PTP9" s="27"/>
      <c r="PTQ9" s="27"/>
      <c r="PTR9" s="27"/>
      <c r="PTS9" s="27"/>
      <c r="PTT9" s="27"/>
      <c r="PTU9" s="27"/>
      <c r="PTV9" s="27"/>
      <c r="PTW9" s="27"/>
      <c r="PTX9" s="27"/>
      <c r="PTY9" s="27"/>
      <c r="PTZ9" s="27"/>
      <c r="PUA9" s="27"/>
      <c r="PUB9" s="27"/>
      <c r="PUC9" s="27"/>
      <c r="PUD9" s="27"/>
      <c r="PUE9" s="27"/>
      <c r="PUF9" s="27"/>
      <c r="PUG9" s="27"/>
      <c r="PUH9" s="27"/>
      <c r="PUI9" s="27"/>
      <c r="PUJ9" s="27"/>
      <c r="PUK9" s="27"/>
      <c r="PUL9" s="27"/>
      <c r="PUM9" s="27"/>
      <c r="PUN9" s="27"/>
      <c r="PUO9" s="27"/>
      <c r="PUP9" s="27"/>
      <c r="PUQ9" s="27"/>
      <c r="PUR9" s="27"/>
      <c r="PUS9" s="27"/>
      <c r="PUT9" s="27"/>
      <c r="PUU9" s="27"/>
      <c r="PUV9" s="27"/>
      <c r="PUW9" s="27"/>
      <c r="PUX9" s="27"/>
      <c r="PUY9" s="27"/>
      <c r="PUZ9" s="27"/>
      <c r="PVA9" s="27"/>
      <c r="PVB9" s="27"/>
      <c r="PVC9" s="27"/>
      <c r="PVD9" s="27"/>
      <c r="PVE9" s="27"/>
      <c r="PVF9" s="27"/>
      <c r="PVG9" s="27"/>
      <c r="PVH9" s="27"/>
      <c r="PVI9" s="27"/>
      <c r="PVJ9" s="27"/>
      <c r="PVK9" s="27"/>
      <c r="PVL9" s="27"/>
      <c r="PVM9" s="27"/>
      <c r="PVN9" s="27"/>
      <c r="PVO9" s="27"/>
      <c r="PVP9" s="27"/>
      <c r="PVQ9" s="27"/>
      <c r="PVR9" s="27"/>
      <c r="PVS9" s="27"/>
      <c r="PVT9" s="27"/>
      <c r="PVU9" s="27"/>
      <c r="PVV9" s="27"/>
      <c r="PVW9" s="27"/>
      <c r="PVX9" s="27"/>
      <c r="PVY9" s="27"/>
      <c r="PVZ9" s="27"/>
      <c r="PWA9" s="27"/>
      <c r="PWB9" s="27"/>
      <c r="PWC9" s="27"/>
      <c r="PWD9" s="27"/>
      <c r="PWE9" s="27"/>
      <c r="PWF9" s="27"/>
      <c r="PWG9" s="27"/>
      <c r="PWH9" s="27"/>
      <c r="PWI9" s="27"/>
      <c r="PWJ9" s="27"/>
      <c r="PWK9" s="27"/>
      <c r="PWL9" s="27"/>
      <c r="PWM9" s="27"/>
      <c r="PWN9" s="27"/>
      <c r="PWO9" s="27"/>
      <c r="PWP9" s="27"/>
      <c r="PWQ9" s="27"/>
      <c r="PWR9" s="27"/>
      <c r="PWS9" s="27"/>
      <c r="PWT9" s="27"/>
      <c r="PWU9" s="27"/>
      <c r="PWV9" s="27"/>
      <c r="PWW9" s="27"/>
      <c r="PWX9" s="27"/>
      <c r="PWY9" s="27"/>
      <c r="PWZ9" s="27"/>
      <c r="PXA9" s="27"/>
      <c r="PXB9" s="27"/>
      <c r="PXC9" s="27"/>
      <c r="PXD9" s="27"/>
      <c r="PXE9" s="27"/>
      <c r="PXF9" s="27"/>
      <c r="PXG9" s="27"/>
      <c r="PXH9" s="27"/>
      <c r="PXI9" s="27"/>
      <c r="PXJ9" s="27"/>
      <c r="PXK9" s="27"/>
      <c r="PXL9" s="27"/>
      <c r="PXM9" s="27"/>
      <c r="PXN9" s="27"/>
      <c r="PXO9" s="27"/>
      <c r="PXP9" s="27"/>
      <c r="PXQ9" s="27"/>
      <c r="PXR9" s="27"/>
      <c r="PXS9" s="27"/>
      <c r="PXT9" s="27"/>
      <c r="PXU9" s="27"/>
      <c r="PXV9" s="27"/>
      <c r="PXW9" s="27"/>
      <c r="PXX9" s="27"/>
      <c r="PXY9" s="27"/>
      <c r="PXZ9" s="27"/>
      <c r="PYA9" s="27"/>
      <c r="PYB9" s="27"/>
      <c r="PYC9" s="27"/>
      <c r="PYD9" s="27"/>
      <c r="PYE9" s="27"/>
      <c r="PYF9" s="27"/>
      <c r="PYG9" s="27"/>
      <c r="PYH9" s="27"/>
      <c r="PYI9" s="27"/>
      <c r="PYJ9" s="27"/>
      <c r="PYK9" s="27"/>
      <c r="PYL9" s="27"/>
      <c r="PYM9" s="27"/>
      <c r="PYN9" s="27"/>
      <c r="PYO9" s="27"/>
      <c r="PYP9" s="27"/>
      <c r="PYQ9" s="27"/>
      <c r="PYR9" s="27"/>
      <c r="PYS9" s="27"/>
      <c r="PYT9" s="27"/>
      <c r="PYU9" s="27"/>
      <c r="PYV9" s="27"/>
      <c r="PYW9" s="27"/>
      <c r="PYX9" s="27"/>
      <c r="PYY9" s="27"/>
      <c r="PYZ9" s="27"/>
      <c r="PZA9" s="27"/>
      <c r="PZB9" s="27"/>
      <c r="PZC9" s="27"/>
      <c r="PZD9" s="27"/>
      <c r="PZE9" s="27"/>
      <c r="PZF9" s="27"/>
      <c r="PZG9" s="27"/>
      <c r="PZH9" s="27"/>
      <c r="PZI9" s="27"/>
      <c r="PZJ9" s="27"/>
      <c r="PZK9" s="27"/>
      <c r="PZL9" s="27"/>
      <c r="PZM9" s="27"/>
      <c r="PZN9" s="27"/>
      <c r="PZO9" s="27"/>
      <c r="PZP9" s="27"/>
      <c r="PZQ9" s="27"/>
      <c r="PZR9" s="27"/>
      <c r="PZS9" s="27"/>
      <c r="PZT9" s="27"/>
      <c r="PZU9" s="27"/>
      <c r="PZV9" s="27"/>
      <c r="PZW9" s="27"/>
      <c r="PZX9" s="27"/>
      <c r="PZY9" s="27"/>
      <c r="PZZ9" s="27"/>
      <c r="QAA9" s="27"/>
      <c r="QAB9" s="27"/>
      <c r="QAC9" s="27"/>
      <c r="QAD9" s="27"/>
      <c r="QAE9" s="27"/>
      <c r="QAF9" s="27"/>
      <c r="QAG9" s="27"/>
      <c r="QAH9" s="27"/>
      <c r="QAI9" s="27"/>
      <c r="QAJ9" s="27"/>
      <c r="QAK9" s="27"/>
      <c r="QAL9" s="27"/>
      <c r="QAM9" s="27"/>
      <c r="QAN9" s="27"/>
      <c r="QAO9" s="27"/>
      <c r="QAP9" s="27"/>
      <c r="QAQ9" s="27"/>
      <c r="QAR9" s="27"/>
      <c r="QAS9" s="27"/>
      <c r="QAT9" s="27"/>
      <c r="QAU9" s="27"/>
      <c r="QAV9" s="27"/>
      <c r="QAW9" s="27"/>
      <c r="QAX9" s="27"/>
      <c r="QAY9" s="27"/>
      <c r="QAZ9" s="27"/>
      <c r="QBA9" s="27"/>
      <c r="QBB9" s="27"/>
      <c r="QBC9" s="27"/>
      <c r="QBD9" s="27"/>
      <c r="QBE9" s="27"/>
      <c r="QBF9" s="27"/>
      <c r="QBG9" s="27"/>
      <c r="QBH9" s="27"/>
      <c r="QBI9" s="27"/>
      <c r="QBJ9" s="27"/>
      <c r="QBK9" s="27"/>
      <c r="QBL9" s="27"/>
      <c r="QBM9" s="27"/>
      <c r="QBN9" s="27"/>
      <c r="QBO9" s="27"/>
      <c r="QBP9" s="27"/>
      <c r="QBQ9" s="27"/>
      <c r="QBR9" s="27"/>
      <c r="QBS9" s="27"/>
      <c r="QBT9" s="27"/>
      <c r="QBU9" s="27"/>
      <c r="QBV9" s="27"/>
      <c r="QBW9" s="27"/>
      <c r="QBX9" s="27"/>
      <c r="QBY9" s="27"/>
      <c r="QBZ9" s="27"/>
      <c r="QCA9" s="27"/>
      <c r="QCB9" s="27"/>
      <c r="QCC9" s="27"/>
      <c r="QCD9" s="27"/>
      <c r="QCE9" s="27"/>
      <c r="QCF9" s="27"/>
      <c r="QCG9" s="27"/>
      <c r="QCH9" s="27"/>
      <c r="QCI9" s="27"/>
      <c r="QCJ9" s="27"/>
      <c r="QCK9" s="27"/>
      <c r="QCL9" s="27"/>
      <c r="QCM9" s="27"/>
      <c r="QCN9" s="27"/>
      <c r="QCO9" s="27"/>
      <c r="QCP9" s="27"/>
      <c r="QCQ9" s="27"/>
      <c r="QCR9" s="27"/>
      <c r="QCS9" s="27"/>
      <c r="QCT9" s="27"/>
      <c r="QCU9" s="27"/>
      <c r="QCV9" s="27"/>
      <c r="QCW9" s="27"/>
      <c r="QCX9" s="27"/>
      <c r="QCY9" s="27"/>
      <c r="QCZ9" s="27"/>
      <c r="QDA9" s="27"/>
      <c r="QDB9" s="27"/>
      <c r="QDC9" s="27"/>
      <c r="QDD9" s="27"/>
      <c r="QDE9" s="27"/>
      <c r="QDF9" s="27"/>
      <c r="QDG9" s="27"/>
      <c r="QDH9" s="27"/>
      <c r="QDI9" s="27"/>
      <c r="QDJ9" s="27"/>
      <c r="QDK9" s="27"/>
      <c r="QDL9" s="27"/>
      <c r="QDM9" s="27"/>
      <c r="QDN9" s="27"/>
      <c r="QDO9" s="27"/>
      <c r="QDP9" s="27"/>
      <c r="QDQ9" s="27"/>
      <c r="QDR9" s="27"/>
      <c r="QDS9" s="27"/>
      <c r="QDT9" s="27"/>
      <c r="QDU9" s="27"/>
      <c r="QDV9" s="27"/>
      <c r="QDW9" s="27"/>
      <c r="QDX9" s="27"/>
      <c r="QDY9" s="27"/>
      <c r="QDZ9" s="27"/>
      <c r="QEA9" s="27"/>
      <c r="QEB9" s="27"/>
      <c r="QEC9" s="27"/>
      <c r="QED9" s="27"/>
      <c r="QEE9" s="27"/>
      <c r="QEF9" s="27"/>
      <c r="QEG9" s="27"/>
      <c r="QEH9" s="27"/>
      <c r="QEI9" s="27"/>
      <c r="QEJ9" s="27"/>
      <c r="QEK9" s="27"/>
      <c r="QEL9" s="27"/>
      <c r="QEM9" s="27"/>
      <c r="QEN9" s="27"/>
      <c r="QEO9" s="27"/>
      <c r="QEP9" s="27"/>
      <c r="QEQ9" s="27"/>
      <c r="QER9" s="27"/>
      <c r="QES9" s="27"/>
      <c r="QET9" s="27"/>
      <c r="QEU9" s="27"/>
      <c r="QEV9" s="27"/>
      <c r="QEW9" s="27"/>
      <c r="QEX9" s="27"/>
      <c r="QEY9" s="27"/>
      <c r="QEZ9" s="27"/>
      <c r="QFA9" s="27"/>
      <c r="QFB9" s="27"/>
      <c r="QFC9" s="27"/>
      <c r="QFD9" s="27"/>
      <c r="QFE9" s="27"/>
      <c r="QFF9" s="27"/>
      <c r="QFG9" s="27"/>
      <c r="QFH9" s="27"/>
      <c r="QFI9" s="27"/>
      <c r="QFJ9" s="27"/>
      <c r="QFK9" s="27"/>
      <c r="QFL9" s="27"/>
      <c r="QFM9" s="27"/>
      <c r="QFN9" s="27"/>
      <c r="QFO9" s="27"/>
      <c r="QFP9" s="27"/>
      <c r="QFQ9" s="27"/>
      <c r="QFR9" s="27"/>
      <c r="QFS9" s="27"/>
      <c r="QFT9" s="27"/>
      <c r="QFU9" s="27"/>
      <c r="QFV9" s="27"/>
      <c r="QFW9" s="27"/>
      <c r="QFX9" s="27"/>
      <c r="QFY9" s="27"/>
      <c r="QFZ9" s="27"/>
      <c r="QGA9" s="27"/>
      <c r="QGB9" s="27"/>
      <c r="QGC9" s="27"/>
      <c r="QGD9" s="27"/>
      <c r="QGE9" s="27"/>
      <c r="QGF9" s="27"/>
      <c r="QGG9" s="27"/>
      <c r="QGH9" s="27"/>
      <c r="QGI9" s="27"/>
      <c r="QGJ9" s="27"/>
      <c r="QGK9" s="27"/>
      <c r="QGL9" s="27"/>
      <c r="QGM9" s="27"/>
      <c r="QGN9" s="27"/>
      <c r="QGO9" s="27"/>
      <c r="QGP9" s="27"/>
      <c r="QGQ9" s="27"/>
      <c r="QGR9" s="27"/>
      <c r="QGS9" s="27"/>
      <c r="QGT9" s="27"/>
      <c r="QGU9" s="27"/>
      <c r="QGV9" s="27"/>
      <c r="QGW9" s="27"/>
      <c r="QGX9" s="27"/>
      <c r="QGY9" s="27"/>
      <c r="QGZ9" s="27"/>
      <c r="QHA9" s="27"/>
      <c r="QHB9" s="27"/>
      <c r="QHC9" s="27"/>
      <c r="QHD9" s="27"/>
      <c r="QHE9" s="27"/>
      <c r="QHF9" s="27"/>
      <c r="QHG9" s="27"/>
      <c r="QHH9" s="27"/>
      <c r="QHI9" s="27"/>
      <c r="QHJ9" s="27"/>
      <c r="QHK9" s="27"/>
      <c r="QHL9" s="27"/>
      <c r="QHM9" s="27"/>
      <c r="QHN9" s="27"/>
      <c r="QHO9" s="27"/>
      <c r="QHP9" s="27"/>
      <c r="QHQ9" s="27"/>
      <c r="QHR9" s="27"/>
      <c r="QHS9" s="27"/>
      <c r="QHT9" s="27"/>
      <c r="QHU9" s="27"/>
      <c r="QHV9" s="27"/>
      <c r="QHW9" s="27"/>
      <c r="QHX9" s="27"/>
      <c r="QHY9" s="27"/>
      <c r="QHZ9" s="27"/>
      <c r="QIA9" s="27"/>
      <c r="QIB9" s="27"/>
      <c r="QIC9" s="27"/>
      <c r="QID9" s="27"/>
      <c r="QIE9" s="27"/>
      <c r="QIF9" s="27"/>
      <c r="QIG9" s="27"/>
      <c r="QIH9" s="27"/>
      <c r="QII9" s="27"/>
      <c r="QIJ9" s="27"/>
      <c r="QIK9" s="27"/>
      <c r="QIL9" s="27"/>
      <c r="QIM9" s="27"/>
      <c r="QIN9" s="27"/>
      <c r="QIO9" s="27"/>
      <c r="QIP9" s="27"/>
      <c r="QIQ9" s="27"/>
      <c r="QIR9" s="27"/>
      <c r="QIS9" s="27"/>
      <c r="QIT9" s="27"/>
      <c r="QIU9" s="27"/>
      <c r="QIV9" s="27"/>
      <c r="QIW9" s="27"/>
      <c r="QIX9" s="27"/>
      <c r="QIY9" s="27"/>
      <c r="QIZ9" s="27"/>
      <c r="QJA9" s="27"/>
      <c r="QJB9" s="27"/>
      <c r="QJC9" s="27"/>
      <c r="QJD9" s="27"/>
      <c r="QJE9" s="27"/>
      <c r="QJF9" s="27"/>
      <c r="QJG9" s="27"/>
      <c r="QJH9" s="27"/>
      <c r="QJI9" s="27"/>
      <c r="QJJ9" s="27"/>
      <c r="QJK9" s="27"/>
      <c r="QJL9" s="27"/>
      <c r="QJM9" s="27"/>
      <c r="QJN9" s="27"/>
      <c r="QJO9" s="27"/>
      <c r="QJP9" s="27"/>
      <c r="QJQ9" s="27"/>
      <c r="QJR9" s="27"/>
      <c r="QJS9" s="27"/>
      <c r="QJT9" s="27"/>
      <c r="QJU9" s="27"/>
      <c r="QJV9" s="27"/>
      <c r="QJW9" s="27"/>
      <c r="QJX9" s="27"/>
      <c r="QJY9" s="27"/>
      <c r="QJZ9" s="27"/>
      <c r="QKA9" s="27"/>
      <c r="QKB9" s="27"/>
      <c r="QKC9" s="27"/>
      <c r="QKD9" s="27"/>
      <c r="QKE9" s="27"/>
      <c r="QKF9" s="27"/>
      <c r="QKG9" s="27"/>
      <c r="QKH9" s="27"/>
      <c r="QKI9" s="27"/>
      <c r="QKJ9" s="27"/>
      <c r="QKK9" s="27"/>
      <c r="QKL9" s="27"/>
      <c r="QKM9" s="27"/>
      <c r="QKN9" s="27"/>
      <c r="QKO9" s="27"/>
      <c r="QKP9" s="27"/>
      <c r="QKQ9" s="27"/>
      <c r="QKR9" s="27"/>
      <c r="QKS9" s="27"/>
      <c r="QKT9" s="27"/>
      <c r="QKU9" s="27"/>
      <c r="QKV9" s="27"/>
      <c r="QKW9" s="27"/>
      <c r="QKX9" s="27"/>
      <c r="QKY9" s="27"/>
      <c r="QKZ9" s="27"/>
      <c r="QLA9" s="27"/>
      <c r="QLB9" s="27"/>
      <c r="QLC9" s="27"/>
      <c r="QLD9" s="27"/>
      <c r="QLE9" s="27"/>
      <c r="QLF9" s="27"/>
      <c r="QLG9" s="27"/>
      <c r="QLH9" s="27"/>
      <c r="QLI9" s="27"/>
      <c r="QLJ9" s="27"/>
      <c r="QLK9" s="27"/>
      <c r="QLL9" s="27"/>
      <c r="QLM9" s="27"/>
      <c r="QLN9" s="27"/>
      <c r="QLO9" s="27"/>
      <c r="QLP9" s="27"/>
      <c r="QLQ9" s="27"/>
      <c r="QLR9" s="27"/>
      <c r="QLS9" s="27"/>
      <c r="QLT9" s="27"/>
      <c r="QLU9" s="27"/>
      <c r="QLV9" s="27"/>
      <c r="QLW9" s="27"/>
      <c r="QLX9" s="27"/>
      <c r="QLY9" s="27"/>
      <c r="QLZ9" s="27"/>
      <c r="QMA9" s="27"/>
      <c r="QMB9" s="27"/>
      <c r="QMC9" s="27"/>
      <c r="QMD9" s="27"/>
      <c r="QME9" s="27"/>
      <c r="QMF9" s="27"/>
      <c r="QMG9" s="27"/>
      <c r="QMH9" s="27"/>
      <c r="QMI9" s="27"/>
      <c r="QMJ9" s="27"/>
      <c r="QMK9" s="27"/>
      <c r="QML9" s="27"/>
      <c r="QMM9" s="27"/>
      <c r="QMN9" s="27"/>
      <c r="QMO9" s="27"/>
      <c r="QMP9" s="27"/>
      <c r="QMQ9" s="27"/>
      <c r="QMR9" s="27"/>
      <c r="QMS9" s="27"/>
      <c r="QMT9" s="27"/>
      <c r="QMU9" s="27"/>
      <c r="QMV9" s="27"/>
      <c r="QMW9" s="27"/>
      <c r="QMX9" s="27"/>
      <c r="QMY9" s="27"/>
      <c r="QMZ9" s="27"/>
      <c r="QNA9" s="27"/>
      <c r="QNB9" s="27"/>
      <c r="QNC9" s="27"/>
      <c r="QND9" s="27"/>
      <c r="QNE9" s="27"/>
      <c r="QNF9" s="27"/>
      <c r="QNG9" s="27"/>
      <c r="QNH9" s="27"/>
      <c r="QNI9" s="27"/>
      <c r="QNJ9" s="27"/>
      <c r="QNK9" s="27"/>
      <c r="QNL9" s="27"/>
      <c r="QNM9" s="27"/>
      <c r="QNN9" s="27"/>
      <c r="QNO9" s="27"/>
      <c r="QNP9" s="27"/>
      <c r="QNQ9" s="27"/>
      <c r="QNR9" s="27"/>
      <c r="QNS9" s="27"/>
      <c r="QNT9" s="27"/>
      <c r="QNU9" s="27"/>
      <c r="QNV9" s="27"/>
      <c r="QNW9" s="27"/>
      <c r="QNX9" s="27"/>
      <c r="QNY9" s="27"/>
      <c r="QNZ9" s="27"/>
      <c r="QOA9" s="27"/>
      <c r="QOB9" s="27"/>
      <c r="QOC9" s="27"/>
      <c r="QOD9" s="27"/>
      <c r="QOE9" s="27"/>
      <c r="QOF9" s="27"/>
      <c r="QOG9" s="27"/>
      <c r="QOH9" s="27"/>
      <c r="QOI9" s="27"/>
      <c r="QOJ9" s="27"/>
      <c r="QOK9" s="27"/>
      <c r="QOL9" s="27"/>
      <c r="QOM9" s="27"/>
      <c r="QON9" s="27"/>
      <c r="QOO9" s="27"/>
      <c r="QOP9" s="27"/>
      <c r="QOQ9" s="27"/>
      <c r="QOR9" s="27"/>
      <c r="QOS9" s="27"/>
      <c r="QOT9" s="27"/>
      <c r="QOU9" s="27"/>
      <c r="QOV9" s="27"/>
      <c r="QOW9" s="27"/>
      <c r="QOX9" s="27"/>
      <c r="QOY9" s="27"/>
      <c r="QOZ9" s="27"/>
      <c r="QPA9" s="27"/>
      <c r="QPB9" s="27"/>
      <c r="QPC9" s="27"/>
      <c r="QPD9" s="27"/>
      <c r="QPE9" s="27"/>
      <c r="QPF9" s="27"/>
      <c r="QPG9" s="27"/>
      <c r="QPH9" s="27"/>
      <c r="QPI9" s="27"/>
      <c r="QPJ9" s="27"/>
      <c r="QPK9" s="27"/>
      <c r="QPL9" s="27"/>
      <c r="QPM9" s="27"/>
      <c r="QPN9" s="27"/>
      <c r="QPO9" s="27"/>
      <c r="QPP9" s="27"/>
      <c r="QPQ9" s="27"/>
      <c r="QPR9" s="27"/>
      <c r="QPS9" s="27"/>
      <c r="QPT9" s="27"/>
      <c r="QPU9" s="27"/>
      <c r="QPV9" s="27"/>
      <c r="QPW9" s="27"/>
      <c r="QPX9" s="27"/>
      <c r="QPY9" s="27"/>
      <c r="QPZ9" s="27"/>
      <c r="QQA9" s="27"/>
      <c r="QQB9" s="27"/>
      <c r="QQC9" s="27"/>
      <c r="QQD9" s="27"/>
      <c r="QQE9" s="27"/>
      <c r="QQF9" s="27"/>
      <c r="QQG9" s="27"/>
      <c r="QQH9" s="27"/>
      <c r="QQI9" s="27"/>
      <c r="QQJ9" s="27"/>
      <c r="QQK9" s="27"/>
      <c r="QQL9" s="27"/>
      <c r="QQM9" s="27"/>
      <c r="QQN9" s="27"/>
      <c r="QQO9" s="27"/>
      <c r="QQP9" s="27"/>
      <c r="QQQ9" s="27"/>
      <c r="QQR9" s="27"/>
      <c r="QQS9" s="27"/>
      <c r="QQT9" s="27"/>
      <c r="QQU9" s="27"/>
      <c r="QQV9" s="27"/>
      <c r="QQW9" s="27"/>
      <c r="QQX9" s="27"/>
      <c r="QQY9" s="27"/>
      <c r="QQZ9" s="27"/>
      <c r="QRA9" s="27"/>
      <c r="QRB9" s="27"/>
      <c r="QRC9" s="27"/>
      <c r="QRD9" s="27"/>
      <c r="QRE9" s="27"/>
      <c r="QRF9" s="27"/>
      <c r="QRG9" s="27"/>
      <c r="QRH9" s="27"/>
      <c r="QRI9" s="27"/>
      <c r="QRJ9" s="27"/>
      <c r="QRK9" s="27"/>
      <c r="QRL9" s="27"/>
      <c r="QRM9" s="27"/>
      <c r="QRN9" s="27"/>
      <c r="QRO9" s="27"/>
      <c r="QRP9" s="27"/>
      <c r="QRQ9" s="27"/>
      <c r="QRR9" s="27"/>
      <c r="QRS9" s="27"/>
      <c r="QRT9" s="27"/>
      <c r="QRU9" s="27"/>
      <c r="QRV9" s="27"/>
      <c r="QRW9" s="27"/>
      <c r="QRX9" s="27"/>
      <c r="QRY9" s="27"/>
      <c r="QRZ9" s="27"/>
      <c r="QSA9" s="27"/>
      <c r="QSB9" s="27"/>
      <c r="QSC9" s="27"/>
      <c r="QSD9" s="27"/>
      <c r="QSE9" s="27"/>
      <c r="QSF9" s="27"/>
      <c r="QSG9" s="27"/>
      <c r="QSH9" s="27"/>
      <c r="QSI9" s="27"/>
      <c r="QSJ9" s="27"/>
      <c r="QSK9" s="27"/>
      <c r="QSL9" s="27"/>
      <c r="QSM9" s="27"/>
      <c r="QSN9" s="27"/>
      <c r="QSO9" s="27"/>
      <c r="QSP9" s="27"/>
      <c r="QSQ9" s="27"/>
      <c r="QSR9" s="27"/>
      <c r="QSS9" s="27"/>
      <c r="QST9" s="27"/>
      <c r="QSU9" s="27"/>
      <c r="QSV9" s="27"/>
      <c r="QSW9" s="27"/>
      <c r="QSX9" s="27"/>
      <c r="QSY9" s="27"/>
      <c r="QSZ9" s="27"/>
      <c r="QTA9" s="27"/>
      <c r="QTB9" s="27"/>
      <c r="QTC9" s="27"/>
      <c r="QTD9" s="27"/>
      <c r="QTE9" s="27"/>
      <c r="QTF9" s="27"/>
      <c r="QTG9" s="27"/>
      <c r="QTH9" s="27"/>
      <c r="QTI9" s="27"/>
      <c r="QTJ9" s="27"/>
      <c r="QTK9" s="27"/>
      <c r="QTL9" s="27"/>
      <c r="QTM9" s="27"/>
      <c r="QTN9" s="27"/>
      <c r="QTO9" s="27"/>
      <c r="QTP9" s="27"/>
      <c r="QTQ9" s="27"/>
      <c r="QTR9" s="27"/>
      <c r="QTS9" s="27"/>
      <c r="QTT9" s="27"/>
      <c r="QTU9" s="27"/>
      <c r="QTV9" s="27"/>
      <c r="QTW9" s="27"/>
      <c r="QTX9" s="27"/>
      <c r="QTY9" s="27"/>
      <c r="QTZ9" s="27"/>
      <c r="QUA9" s="27"/>
      <c r="QUB9" s="27"/>
      <c r="QUC9" s="27"/>
      <c r="QUD9" s="27"/>
      <c r="QUE9" s="27"/>
      <c r="QUF9" s="27"/>
      <c r="QUG9" s="27"/>
      <c r="QUH9" s="27"/>
      <c r="QUI9" s="27"/>
      <c r="QUJ9" s="27"/>
      <c r="QUK9" s="27"/>
      <c r="QUL9" s="27"/>
      <c r="QUM9" s="27"/>
      <c r="QUN9" s="27"/>
      <c r="QUO9" s="27"/>
      <c r="QUP9" s="27"/>
      <c r="QUQ9" s="27"/>
      <c r="QUR9" s="27"/>
      <c r="QUS9" s="27"/>
      <c r="QUT9" s="27"/>
      <c r="QUU9" s="27"/>
      <c r="QUV9" s="27"/>
      <c r="QUW9" s="27"/>
      <c r="QUX9" s="27"/>
      <c r="QUY9" s="27"/>
      <c r="QUZ9" s="27"/>
      <c r="QVA9" s="27"/>
      <c r="QVB9" s="27"/>
      <c r="QVC9" s="27"/>
      <c r="QVD9" s="27"/>
      <c r="QVE9" s="27"/>
      <c r="QVF9" s="27"/>
      <c r="QVG9" s="27"/>
      <c r="QVH9" s="27"/>
      <c r="QVI9" s="27"/>
      <c r="QVJ9" s="27"/>
      <c r="QVK9" s="27"/>
      <c r="QVL9" s="27"/>
      <c r="QVM9" s="27"/>
      <c r="QVN9" s="27"/>
      <c r="QVO9" s="27"/>
      <c r="QVP9" s="27"/>
      <c r="QVQ9" s="27"/>
      <c r="QVR9" s="27"/>
      <c r="QVS9" s="27"/>
      <c r="QVT9" s="27"/>
      <c r="QVU9" s="27"/>
      <c r="QVV9" s="27"/>
      <c r="QVW9" s="27"/>
      <c r="QVX9" s="27"/>
      <c r="QVY9" s="27"/>
      <c r="QVZ9" s="27"/>
      <c r="QWA9" s="27"/>
      <c r="QWB9" s="27"/>
      <c r="QWC9" s="27"/>
      <c r="QWD9" s="27"/>
      <c r="QWE9" s="27"/>
      <c r="QWF9" s="27"/>
      <c r="QWG9" s="27"/>
      <c r="QWH9" s="27"/>
      <c r="QWI9" s="27"/>
      <c r="QWJ9" s="27"/>
      <c r="QWK9" s="27"/>
      <c r="QWL9" s="27"/>
      <c r="QWM9" s="27"/>
      <c r="QWN9" s="27"/>
      <c r="QWO9" s="27"/>
      <c r="QWP9" s="27"/>
      <c r="QWQ9" s="27"/>
      <c r="QWR9" s="27"/>
      <c r="QWS9" s="27"/>
      <c r="QWT9" s="27"/>
      <c r="QWU9" s="27"/>
      <c r="QWV9" s="27"/>
      <c r="QWW9" s="27"/>
      <c r="QWX9" s="27"/>
      <c r="QWY9" s="27"/>
      <c r="QWZ9" s="27"/>
      <c r="QXA9" s="27"/>
      <c r="QXB9" s="27"/>
      <c r="QXC9" s="27"/>
      <c r="QXD9" s="27"/>
      <c r="QXE9" s="27"/>
      <c r="QXF9" s="27"/>
      <c r="QXG9" s="27"/>
      <c r="QXH9" s="27"/>
      <c r="QXI9" s="27"/>
      <c r="QXJ9" s="27"/>
      <c r="QXK9" s="27"/>
      <c r="QXL9" s="27"/>
      <c r="QXM9" s="27"/>
      <c r="QXN9" s="27"/>
      <c r="QXO9" s="27"/>
      <c r="QXP9" s="27"/>
      <c r="QXQ9" s="27"/>
      <c r="QXR9" s="27"/>
      <c r="QXS9" s="27"/>
      <c r="QXT9" s="27"/>
      <c r="QXU9" s="27"/>
      <c r="QXV9" s="27"/>
      <c r="QXW9" s="27"/>
      <c r="QXX9" s="27"/>
      <c r="QXY9" s="27"/>
      <c r="QXZ9" s="27"/>
      <c r="QYA9" s="27"/>
      <c r="QYB9" s="27"/>
      <c r="QYC9" s="27"/>
      <c r="QYD9" s="27"/>
      <c r="QYE9" s="27"/>
      <c r="QYF9" s="27"/>
      <c r="QYG9" s="27"/>
      <c r="QYH9" s="27"/>
      <c r="QYI9" s="27"/>
      <c r="QYJ9" s="27"/>
      <c r="QYK9" s="27"/>
      <c r="QYL9" s="27"/>
      <c r="QYM9" s="27"/>
      <c r="QYN9" s="27"/>
      <c r="QYO9" s="27"/>
      <c r="QYP9" s="27"/>
      <c r="QYQ9" s="27"/>
      <c r="QYR9" s="27"/>
      <c r="QYS9" s="27"/>
      <c r="QYT9" s="27"/>
      <c r="QYU9" s="27"/>
      <c r="QYV9" s="27"/>
      <c r="QYW9" s="27"/>
      <c r="QYX9" s="27"/>
      <c r="QYY9" s="27"/>
      <c r="QYZ9" s="27"/>
      <c r="QZA9" s="27"/>
      <c r="QZB9" s="27"/>
      <c r="QZC9" s="27"/>
      <c r="QZD9" s="27"/>
      <c r="QZE9" s="27"/>
      <c r="QZF9" s="27"/>
      <c r="QZG9" s="27"/>
      <c r="QZH9" s="27"/>
      <c r="QZI9" s="27"/>
      <c r="QZJ9" s="27"/>
      <c r="QZK9" s="27"/>
      <c r="QZL9" s="27"/>
      <c r="QZM9" s="27"/>
      <c r="QZN9" s="27"/>
      <c r="QZO9" s="27"/>
      <c r="QZP9" s="27"/>
      <c r="QZQ9" s="27"/>
      <c r="QZR9" s="27"/>
      <c r="QZS9" s="27"/>
      <c r="QZT9" s="27"/>
      <c r="QZU9" s="27"/>
      <c r="QZV9" s="27"/>
      <c r="QZW9" s="27"/>
      <c r="QZX9" s="27"/>
      <c r="QZY9" s="27"/>
      <c r="QZZ9" s="27"/>
      <c r="RAA9" s="27"/>
      <c r="RAB9" s="27"/>
      <c r="RAC9" s="27"/>
      <c r="RAD9" s="27"/>
      <c r="RAE9" s="27"/>
      <c r="RAF9" s="27"/>
      <c r="RAG9" s="27"/>
      <c r="RAH9" s="27"/>
      <c r="RAI9" s="27"/>
      <c r="RAJ9" s="27"/>
      <c r="RAK9" s="27"/>
      <c r="RAL9" s="27"/>
      <c r="RAM9" s="27"/>
      <c r="RAN9" s="27"/>
      <c r="RAO9" s="27"/>
      <c r="RAP9" s="27"/>
      <c r="RAQ9" s="27"/>
      <c r="RAR9" s="27"/>
      <c r="RAS9" s="27"/>
      <c r="RAT9" s="27"/>
      <c r="RAU9" s="27"/>
      <c r="RAV9" s="27"/>
      <c r="RAW9" s="27"/>
      <c r="RAX9" s="27"/>
      <c r="RAY9" s="27"/>
      <c r="RAZ9" s="27"/>
      <c r="RBA9" s="27"/>
      <c r="RBB9" s="27"/>
      <c r="RBC9" s="27"/>
      <c r="RBD9" s="27"/>
      <c r="RBE9" s="27"/>
      <c r="RBF9" s="27"/>
      <c r="RBG9" s="27"/>
      <c r="RBH9" s="27"/>
      <c r="RBI9" s="27"/>
      <c r="RBJ9" s="27"/>
      <c r="RBK9" s="27"/>
      <c r="RBL9" s="27"/>
      <c r="RBM9" s="27"/>
      <c r="RBN9" s="27"/>
      <c r="RBO9" s="27"/>
      <c r="RBP9" s="27"/>
      <c r="RBQ9" s="27"/>
      <c r="RBR9" s="27"/>
      <c r="RBS9" s="27"/>
      <c r="RBT9" s="27"/>
      <c r="RBU9" s="27"/>
      <c r="RBV9" s="27"/>
      <c r="RBW9" s="27"/>
      <c r="RBX9" s="27"/>
      <c r="RBY9" s="27"/>
      <c r="RBZ9" s="27"/>
      <c r="RCA9" s="27"/>
      <c r="RCB9" s="27"/>
      <c r="RCC9" s="27"/>
      <c r="RCD9" s="27"/>
      <c r="RCE9" s="27"/>
      <c r="RCF9" s="27"/>
      <c r="RCG9" s="27"/>
      <c r="RCH9" s="27"/>
      <c r="RCI9" s="27"/>
      <c r="RCJ9" s="27"/>
      <c r="RCK9" s="27"/>
      <c r="RCL9" s="27"/>
      <c r="RCM9" s="27"/>
      <c r="RCN9" s="27"/>
      <c r="RCO9" s="27"/>
      <c r="RCP9" s="27"/>
      <c r="RCQ9" s="27"/>
      <c r="RCR9" s="27"/>
      <c r="RCS9" s="27"/>
      <c r="RCT9" s="27"/>
      <c r="RCU9" s="27"/>
      <c r="RCV9" s="27"/>
      <c r="RCW9" s="27"/>
      <c r="RCX9" s="27"/>
      <c r="RCY9" s="27"/>
      <c r="RCZ9" s="27"/>
      <c r="RDA9" s="27"/>
      <c r="RDB9" s="27"/>
      <c r="RDC9" s="27"/>
      <c r="RDD9" s="27"/>
      <c r="RDE9" s="27"/>
      <c r="RDF9" s="27"/>
      <c r="RDG9" s="27"/>
      <c r="RDH9" s="27"/>
      <c r="RDI9" s="27"/>
      <c r="RDJ9" s="27"/>
      <c r="RDK9" s="27"/>
      <c r="RDL9" s="27"/>
      <c r="RDM9" s="27"/>
      <c r="RDN9" s="27"/>
      <c r="RDO9" s="27"/>
      <c r="RDP9" s="27"/>
      <c r="RDQ9" s="27"/>
      <c r="RDR9" s="27"/>
      <c r="RDS9" s="27"/>
      <c r="RDT9" s="27"/>
      <c r="RDU9" s="27"/>
      <c r="RDV9" s="27"/>
      <c r="RDW9" s="27"/>
      <c r="RDX9" s="27"/>
      <c r="RDY9" s="27"/>
      <c r="RDZ9" s="27"/>
      <c r="REA9" s="27"/>
      <c r="REB9" s="27"/>
      <c r="REC9" s="27"/>
      <c r="RED9" s="27"/>
      <c r="REE9" s="27"/>
      <c r="REF9" s="27"/>
      <c r="REG9" s="27"/>
      <c r="REH9" s="27"/>
      <c r="REI9" s="27"/>
      <c r="REJ9" s="27"/>
      <c r="REK9" s="27"/>
      <c r="REL9" s="27"/>
      <c r="REM9" s="27"/>
      <c r="REN9" s="27"/>
      <c r="REO9" s="27"/>
      <c r="REP9" s="27"/>
      <c r="REQ9" s="27"/>
      <c r="RER9" s="27"/>
      <c r="RES9" s="27"/>
      <c r="RET9" s="27"/>
      <c r="REU9" s="27"/>
      <c r="REV9" s="27"/>
      <c r="REW9" s="27"/>
      <c r="REX9" s="27"/>
      <c r="REY9" s="27"/>
      <c r="REZ9" s="27"/>
      <c r="RFA9" s="27"/>
      <c r="RFB9" s="27"/>
      <c r="RFC9" s="27"/>
      <c r="RFD9" s="27"/>
      <c r="RFE9" s="27"/>
      <c r="RFF9" s="27"/>
      <c r="RFG9" s="27"/>
      <c r="RFH9" s="27"/>
      <c r="RFI9" s="27"/>
      <c r="RFJ9" s="27"/>
      <c r="RFK9" s="27"/>
      <c r="RFL9" s="27"/>
      <c r="RFM9" s="27"/>
      <c r="RFN9" s="27"/>
      <c r="RFO9" s="27"/>
      <c r="RFP9" s="27"/>
      <c r="RFQ9" s="27"/>
      <c r="RFR9" s="27"/>
      <c r="RFS9" s="27"/>
      <c r="RFT9" s="27"/>
      <c r="RFU9" s="27"/>
      <c r="RFV9" s="27"/>
      <c r="RFW9" s="27"/>
      <c r="RFX9" s="27"/>
      <c r="RFY9" s="27"/>
      <c r="RFZ9" s="27"/>
      <c r="RGA9" s="27"/>
      <c r="RGB9" s="27"/>
      <c r="RGC9" s="27"/>
      <c r="RGD9" s="27"/>
      <c r="RGE9" s="27"/>
      <c r="RGF9" s="27"/>
      <c r="RGG9" s="27"/>
      <c r="RGH9" s="27"/>
      <c r="RGI9" s="27"/>
      <c r="RGJ9" s="27"/>
      <c r="RGK9" s="27"/>
      <c r="RGL9" s="27"/>
      <c r="RGM9" s="27"/>
      <c r="RGN9" s="27"/>
      <c r="RGO9" s="27"/>
      <c r="RGP9" s="27"/>
      <c r="RGQ9" s="27"/>
      <c r="RGR9" s="27"/>
      <c r="RGS9" s="27"/>
      <c r="RGT9" s="27"/>
      <c r="RGU9" s="27"/>
      <c r="RGV9" s="27"/>
      <c r="RGW9" s="27"/>
      <c r="RGX9" s="27"/>
      <c r="RGY9" s="27"/>
      <c r="RGZ9" s="27"/>
      <c r="RHA9" s="27"/>
      <c r="RHB9" s="27"/>
      <c r="RHC9" s="27"/>
      <c r="RHD9" s="27"/>
      <c r="RHE9" s="27"/>
      <c r="RHF9" s="27"/>
      <c r="RHG9" s="27"/>
      <c r="RHH9" s="27"/>
      <c r="RHI9" s="27"/>
      <c r="RHJ9" s="27"/>
      <c r="RHK9" s="27"/>
      <c r="RHL9" s="27"/>
      <c r="RHM9" s="27"/>
      <c r="RHN9" s="27"/>
      <c r="RHO9" s="27"/>
      <c r="RHP9" s="27"/>
      <c r="RHQ9" s="27"/>
      <c r="RHR9" s="27"/>
      <c r="RHS9" s="27"/>
      <c r="RHT9" s="27"/>
      <c r="RHU9" s="27"/>
      <c r="RHV9" s="27"/>
      <c r="RHW9" s="27"/>
      <c r="RHX9" s="27"/>
      <c r="RHY9" s="27"/>
      <c r="RHZ9" s="27"/>
      <c r="RIA9" s="27"/>
      <c r="RIB9" s="27"/>
      <c r="RIC9" s="27"/>
      <c r="RID9" s="27"/>
      <c r="RIE9" s="27"/>
      <c r="RIF9" s="27"/>
      <c r="RIG9" s="27"/>
      <c r="RIH9" s="27"/>
      <c r="RII9" s="27"/>
      <c r="RIJ9" s="27"/>
      <c r="RIK9" s="27"/>
      <c r="RIL9" s="27"/>
      <c r="RIM9" s="27"/>
      <c r="RIN9" s="27"/>
      <c r="RIO9" s="27"/>
      <c r="RIP9" s="27"/>
      <c r="RIQ9" s="27"/>
      <c r="RIR9" s="27"/>
      <c r="RIS9" s="27"/>
      <c r="RIT9" s="27"/>
      <c r="RIU9" s="27"/>
      <c r="RIV9" s="27"/>
      <c r="RIW9" s="27"/>
      <c r="RIX9" s="27"/>
      <c r="RIY9" s="27"/>
      <c r="RIZ9" s="27"/>
      <c r="RJA9" s="27"/>
      <c r="RJB9" s="27"/>
      <c r="RJC9" s="27"/>
      <c r="RJD9" s="27"/>
      <c r="RJE9" s="27"/>
      <c r="RJF9" s="27"/>
      <c r="RJG9" s="27"/>
      <c r="RJH9" s="27"/>
      <c r="RJI9" s="27"/>
      <c r="RJJ9" s="27"/>
      <c r="RJK9" s="27"/>
      <c r="RJL9" s="27"/>
      <c r="RJM9" s="27"/>
      <c r="RJN9" s="27"/>
      <c r="RJO9" s="27"/>
      <c r="RJP9" s="27"/>
      <c r="RJQ9" s="27"/>
      <c r="RJR9" s="27"/>
      <c r="RJS9" s="27"/>
      <c r="RJT9" s="27"/>
      <c r="RJU9" s="27"/>
      <c r="RJV9" s="27"/>
      <c r="RJW9" s="27"/>
      <c r="RJX9" s="27"/>
      <c r="RJY9" s="27"/>
      <c r="RJZ9" s="27"/>
      <c r="RKA9" s="27"/>
      <c r="RKB9" s="27"/>
      <c r="RKC9" s="27"/>
      <c r="RKD9" s="27"/>
      <c r="RKE9" s="27"/>
      <c r="RKF9" s="27"/>
      <c r="RKG9" s="27"/>
      <c r="RKH9" s="27"/>
      <c r="RKI9" s="27"/>
      <c r="RKJ9" s="27"/>
      <c r="RKK9" s="27"/>
      <c r="RKL9" s="27"/>
      <c r="RKM9" s="27"/>
      <c r="RKN9" s="27"/>
      <c r="RKO9" s="27"/>
      <c r="RKP9" s="27"/>
      <c r="RKQ9" s="27"/>
      <c r="RKR9" s="27"/>
      <c r="RKS9" s="27"/>
      <c r="RKT9" s="27"/>
      <c r="RKU9" s="27"/>
      <c r="RKV9" s="27"/>
      <c r="RKW9" s="27"/>
      <c r="RKX9" s="27"/>
      <c r="RKY9" s="27"/>
      <c r="RKZ9" s="27"/>
      <c r="RLA9" s="27"/>
      <c r="RLB9" s="27"/>
      <c r="RLC9" s="27"/>
      <c r="RLD9" s="27"/>
      <c r="RLE9" s="27"/>
      <c r="RLF9" s="27"/>
      <c r="RLG9" s="27"/>
      <c r="RLH9" s="27"/>
      <c r="RLI9" s="27"/>
      <c r="RLJ9" s="27"/>
      <c r="RLK9" s="27"/>
      <c r="RLL9" s="27"/>
      <c r="RLM9" s="27"/>
      <c r="RLN9" s="27"/>
      <c r="RLO9" s="27"/>
      <c r="RLP9" s="27"/>
      <c r="RLQ9" s="27"/>
      <c r="RLR9" s="27"/>
      <c r="RLS9" s="27"/>
      <c r="RLT9" s="27"/>
      <c r="RLU9" s="27"/>
      <c r="RLV9" s="27"/>
      <c r="RLW9" s="27"/>
      <c r="RLX9" s="27"/>
      <c r="RLY9" s="27"/>
      <c r="RLZ9" s="27"/>
      <c r="RMA9" s="27"/>
      <c r="RMB9" s="27"/>
      <c r="RMC9" s="27"/>
      <c r="RMD9" s="27"/>
      <c r="RME9" s="27"/>
      <c r="RMF9" s="27"/>
      <c r="RMG9" s="27"/>
      <c r="RMH9" s="27"/>
      <c r="RMI9" s="27"/>
      <c r="RMJ9" s="27"/>
      <c r="RMK9" s="27"/>
      <c r="RML9" s="27"/>
      <c r="RMM9" s="27"/>
      <c r="RMN9" s="27"/>
      <c r="RMO9" s="27"/>
      <c r="RMP9" s="27"/>
      <c r="RMQ9" s="27"/>
      <c r="RMR9" s="27"/>
      <c r="RMS9" s="27"/>
      <c r="RMT9" s="27"/>
      <c r="RMU9" s="27"/>
      <c r="RMV9" s="27"/>
      <c r="RMW9" s="27"/>
      <c r="RMX9" s="27"/>
      <c r="RMY9" s="27"/>
      <c r="RMZ9" s="27"/>
      <c r="RNA9" s="27"/>
      <c r="RNB9" s="27"/>
      <c r="RNC9" s="27"/>
      <c r="RND9" s="27"/>
      <c r="RNE9" s="27"/>
      <c r="RNF9" s="27"/>
      <c r="RNG9" s="27"/>
      <c r="RNH9" s="27"/>
      <c r="RNI9" s="27"/>
      <c r="RNJ9" s="27"/>
      <c r="RNK9" s="27"/>
      <c r="RNL9" s="27"/>
      <c r="RNM9" s="27"/>
      <c r="RNN9" s="27"/>
      <c r="RNO9" s="27"/>
      <c r="RNP9" s="27"/>
      <c r="RNQ9" s="27"/>
      <c r="RNR9" s="27"/>
      <c r="RNS9" s="27"/>
      <c r="RNT9" s="27"/>
      <c r="RNU9" s="27"/>
      <c r="RNV9" s="27"/>
      <c r="RNW9" s="27"/>
      <c r="RNX9" s="27"/>
      <c r="RNY9" s="27"/>
      <c r="RNZ9" s="27"/>
      <c r="ROA9" s="27"/>
      <c r="ROB9" s="27"/>
      <c r="ROC9" s="27"/>
      <c r="ROD9" s="27"/>
      <c r="ROE9" s="27"/>
      <c r="ROF9" s="27"/>
      <c r="ROG9" s="27"/>
      <c r="ROH9" s="27"/>
      <c r="ROI9" s="27"/>
      <c r="ROJ9" s="27"/>
      <c r="ROK9" s="27"/>
      <c r="ROL9" s="27"/>
      <c r="ROM9" s="27"/>
      <c r="RON9" s="27"/>
      <c r="ROO9" s="27"/>
      <c r="ROP9" s="27"/>
      <c r="ROQ9" s="27"/>
      <c r="ROR9" s="27"/>
      <c r="ROS9" s="27"/>
      <c r="ROT9" s="27"/>
      <c r="ROU9" s="27"/>
      <c r="ROV9" s="27"/>
      <c r="ROW9" s="27"/>
      <c r="ROX9" s="27"/>
      <c r="ROY9" s="27"/>
      <c r="ROZ9" s="27"/>
      <c r="RPA9" s="27"/>
      <c r="RPB9" s="27"/>
      <c r="RPC9" s="27"/>
      <c r="RPD9" s="27"/>
      <c r="RPE9" s="27"/>
      <c r="RPF9" s="27"/>
      <c r="RPG9" s="27"/>
      <c r="RPH9" s="27"/>
      <c r="RPI9" s="27"/>
      <c r="RPJ9" s="27"/>
      <c r="RPK9" s="27"/>
      <c r="RPL9" s="27"/>
      <c r="RPM9" s="27"/>
      <c r="RPN9" s="27"/>
      <c r="RPO9" s="27"/>
      <c r="RPP9" s="27"/>
      <c r="RPQ9" s="27"/>
      <c r="RPR9" s="27"/>
      <c r="RPS9" s="27"/>
      <c r="RPT9" s="27"/>
      <c r="RPU9" s="27"/>
      <c r="RPV9" s="27"/>
      <c r="RPW9" s="27"/>
      <c r="RPX9" s="27"/>
      <c r="RPY9" s="27"/>
      <c r="RPZ9" s="27"/>
      <c r="RQA9" s="27"/>
      <c r="RQB9" s="27"/>
      <c r="RQC9" s="27"/>
      <c r="RQD9" s="27"/>
      <c r="RQE9" s="27"/>
      <c r="RQF9" s="27"/>
      <c r="RQG9" s="27"/>
      <c r="RQH9" s="27"/>
      <c r="RQI9" s="27"/>
      <c r="RQJ9" s="27"/>
      <c r="RQK9" s="27"/>
      <c r="RQL9" s="27"/>
      <c r="RQM9" s="27"/>
      <c r="RQN9" s="27"/>
      <c r="RQO9" s="27"/>
      <c r="RQP9" s="27"/>
      <c r="RQQ9" s="27"/>
      <c r="RQR9" s="27"/>
      <c r="RQS9" s="27"/>
      <c r="RQT9" s="27"/>
      <c r="RQU9" s="27"/>
      <c r="RQV9" s="27"/>
      <c r="RQW9" s="27"/>
      <c r="RQX9" s="27"/>
      <c r="RQY9" s="27"/>
      <c r="RQZ9" s="27"/>
      <c r="RRA9" s="27"/>
      <c r="RRB9" s="27"/>
      <c r="RRC9" s="27"/>
      <c r="RRD9" s="27"/>
      <c r="RRE9" s="27"/>
      <c r="RRF9" s="27"/>
      <c r="RRG9" s="27"/>
      <c r="RRH9" s="27"/>
      <c r="RRI9" s="27"/>
      <c r="RRJ9" s="27"/>
      <c r="RRK9" s="27"/>
      <c r="RRL9" s="27"/>
      <c r="RRM9" s="27"/>
      <c r="RRN9" s="27"/>
      <c r="RRO9" s="27"/>
      <c r="RRP9" s="27"/>
      <c r="RRQ9" s="27"/>
      <c r="RRR9" s="27"/>
      <c r="RRS9" s="27"/>
      <c r="RRT9" s="27"/>
      <c r="RRU9" s="27"/>
      <c r="RRV9" s="27"/>
      <c r="RRW9" s="27"/>
      <c r="RRX9" s="27"/>
      <c r="RRY9" s="27"/>
      <c r="RRZ9" s="27"/>
      <c r="RSA9" s="27"/>
      <c r="RSB9" s="27"/>
      <c r="RSC9" s="27"/>
      <c r="RSD9" s="27"/>
      <c r="RSE9" s="27"/>
      <c r="RSF9" s="27"/>
      <c r="RSG9" s="27"/>
      <c r="RSH9" s="27"/>
      <c r="RSI9" s="27"/>
      <c r="RSJ9" s="27"/>
      <c r="RSK9" s="27"/>
      <c r="RSL9" s="27"/>
      <c r="RSM9" s="27"/>
      <c r="RSN9" s="27"/>
      <c r="RSO9" s="27"/>
      <c r="RSP9" s="27"/>
      <c r="RSQ9" s="27"/>
      <c r="RSR9" s="27"/>
      <c r="RSS9" s="27"/>
      <c r="RST9" s="27"/>
      <c r="RSU9" s="27"/>
      <c r="RSV9" s="27"/>
      <c r="RSW9" s="27"/>
      <c r="RSX9" s="27"/>
      <c r="RSY9" s="27"/>
      <c r="RSZ9" s="27"/>
      <c r="RTA9" s="27"/>
      <c r="RTB9" s="27"/>
      <c r="RTC9" s="27"/>
      <c r="RTD9" s="27"/>
      <c r="RTE9" s="27"/>
      <c r="RTF9" s="27"/>
      <c r="RTG9" s="27"/>
      <c r="RTH9" s="27"/>
      <c r="RTI9" s="27"/>
      <c r="RTJ9" s="27"/>
      <c r="RTK9" s="27"/>
      <c r="RTL9" s="27"/>
      <c r="RTM9" s="27"/>
      <c r="RTN9" s="27"/>
      <c r="RTO9" s="27"/>
      <c r="RTP9" s="27"/>
      <c r="RTQ9" s="27"/>
      <c r="RTR9" s="27"/>
      <c r="RTS9" s="27"/>
      <c r="RTT9" s="27"/>
      <c r="RTU9" s="27"/>
      <c r="RTV9" s="27"/>
      <c r="RTW9" s="27"/>
      <c r="RTX9" s="27"/>
      <c r="RTY9" s="27"/>
      <c r="RTZ9" s="27"/>
      <c r="RUA9" s="27"/>
      <c r="RUB9" s="27"/>
      <c r="RUC9" s="27"/>
      <c r="RUD9" s="27"/>
      <c r="RUE9" s="27"/>
      <c r="RUF9" s="27"/>
      <c r="RUG9" s="27"/>
      <c r="RUH9" s="27"/>
      <c r="RUI9" s="27"/>
      <c r="RUJ9" s="27"/>
      <c r="RUK9" s="27"/>
      <c r="RUL9" s="27"/>
      <c r="RUM9" s="27"/>
      <c r="RUN9" s="27"/>
      <c r="RUO9" s="27"/>
      <c r="RUP9" s="27"/>
      <c r="RUQ9" s="27"/>
      <c r="RUR9" s="27"/>
      <c r="RUS9" s="27"/>
      <c r="RUT9" s="27"/>
      <c r="RUU9" s="27"/>
      <c r="RUV9" s="27"/>
      <c r="RUW9" s="27"/>
      <c r="RUX9" s="27"/>
      <c r="RUY9" s="27"/>
      <c r="RUZ9" s="27"/>
      <c r="RVA9" s="27"/>
      <c r="RVB9" s="27"/>
      <c r="RVC9" s="27"/>
      <c r="RVD9" s="27"/>
      <c r="RVE9" s="27"/>
      <c r="RVF9" s="27"/>
      <c r="RVG9" s="27"/>
      <c r="RVH9" s="27"/>
      <c r="RVI9" s="27"/>
      <c r="RVJ9" s="27"/>
      <c r="RVK9" s="27"/>
      <c r="RVL9" s="27"/>
      <c r="RVM9" s="27"/>
      <c r="RVN9" s="27"/>
      <c r="RVO9" s="27"/>
      <c r="RVP9" s="27"/>
      <c r="RVQ9" s="27"/>
      <c r="RVR9" s="27"/>
      <c r="RVS9" s="27"/>
      <c r="RVT9" s="27"/>
      <c r="RVU9" s="27"/>
      <c r="RVV9" s="27"/>
      <c r="RVW9" s="27"/>
      <c r="RVX9" s="27"/>
      <c r="RVY9" s="27"/>
      <c r="RVZ9" s="27"/>
      <c r="RWA9" s="27"/>
      <c r="RWB9" s="27"/>
      <c r="RWC9" s="27"/>
      <c r="RWD9" s="27"/>
      <c r="RWE9" s="27"/>
      <c r="RWF9" s="27"/>
      <c r="RWG9" s="27"/>
      <c r="RWH9" s="27"/>
      <c r="RWI9" s="27"/>
      <c r="RWJ9" s="27"/>
      <c r="RWK9" s="27"/>
      <c r="RWL9" s="27"/>
      <c r="RWM9" s="27"/>
      <c r="RWN9" s="27"/>
      <c r="RWO9" s="27"/>
      <c r="RWP9" s="27"/>
      <c r="RWQ9" s="27"/>
      <c r="RWR9" s="27"/>
      <c r="RWS9" s="27"/>
      <c r="RWT9" s="27"/>
      <c r="RWU9" s="27"/>
      <c r="RWV9" s="27"/>
      <c r="RWW9" s="27"/>
      <c r="RWX9" s="27"/>
      <c r="RWY9" s="27"/>
      <c r="RWZ9" s="27"/>
      <c r="RXA9" s="27"/>
      <c r="RXB9" s="27"/>
      <c r="RXC9" s="27"/>
      <c r="RXD9" s="27"/>
      <c r="RXE9" s="27"/>
      <c r="RXF9" s="27"/>
      <c r="RXG9" s="27"/>
      <c r="RXH9" s="27"/>
      <c r="RXI9" s="27"/>
      <c r="RXJ9" s="27"/>
      <c r="RXK9" s="27"/>
      <c r="RXL9" s="27"/>
      <c r="RXM9" s="27"/>
      <c r="RXN9" s="27"/>
      <c r="RXO9" s="27"/>
      <c r="RXP9" s="27"/>
      <c r="RXQ9" s="27"/>
      <c r="RXR9" s="27"/>
      <c r="RXS9" s="27"/>
      <c r="RXT9" s="27"/>
      <c r="RXU9" s="27"/>
      <c r="RXV9" s="27"/>
      <c r="RXW9" s="27"/>
      <c r="RXX9" s="27"/>
      <c r="RXY9" s="27"/>
      <c r="RXZ9" s="27"/>
      <c r="RYA9" s="27"/>
      <c r="RYB9" s="27"/>
      <c r="RYC9" s="27"/>
      <c r="RYD9" s="27"/>
      <c r="RYE9" s="27"/>
      <c r="RYF9" s="27"/>
      <c r="RYG9" s="27"/>
      <c r="RYH9" s="27"/>
      <c r="RYI9" s="27"/>
      <c r="RYJ9" s="27"/>
      <c r="RYK9" s="27"/>
      <c r="RYL9" s="27"/>
      <c r="RYM9" s="27"/>
      <c r="RYN9" s="27"/>
      <c r="RYO9" s="27"/>
      <c r="RYP9" s="27"/>
      <c r="RYQ9" s="27"/>
      <c r="RYR9" s="27"/>
      <c r="RYS9" s="27"/>
      <c r="RYT9" s="27"/>
      <c r="RYU9" s="27"/>
      <c r="RYV9" s="27"/>
      <c r="RYW9" s="27"/>
      <c r="RYX9" s="27"/>
      <c r="RYY9" s="27"/>
      <c r="RYZ9" s="27"/>
      <c r="RZA9" s="27"/>
      <c r="RZB9" s="27"/>
      <c r="RZC9" s="27"/>
      <c r="RZD9" s="27"/>
      <c r="RZE9" s="27"/>
      <c r="RZF9" s="27"/>
      <c r="RZG9" s="27"/>
      <c r="RZH9" s="27"/>
      <c r="RZI9" s="27"/>
      <c r="RZJ9" s="27"/>
      <c r="RZK9" s="27"/>
      <c r="RZL9" s="27"/>
      <c r="RZM9" s="27"/>
      <c r="RZN9" s="27"/>
      <c r="RZO9" s="27"/>
      <c r="RZP9" s="27"/>
      <c r="RZQ9" s="27"/>
      <c r="RZR9" s="27"/>
      <c r="RZS9" s="27"/>
      <c r="RZT9" s="27"/>
      <c r="RZU9" s="27"/>
      <c r="RZV9" s="27"/>
      <c r="RZW9" s="27"/>
      <c r="RZX9" s="27"/>
      <c r="RZY9" s="27"/>
      <c r="RZZ9" s="27"/>
      <c r="SAA9" s="27"/>
      <c r="SAB9" s="27"/>
      <c r="SAC9" s="27"/>
      <c r="SAD9" s="27"/>
      <c r="SAE9" s="27"/>
      <c r="SAF9" s="27"/>
      <c r="SAG9" s="27"/>
      <c r="SAH9" s="27"/>
      <c r="SAI9" s="27"/>
      <c r="SAJ9" s="27"/>
      <c r="SAK9" s="27"/>
      <c r="SAL9" s="27"/>
      <c r="SAM9" s="27"/>
      <c r="SAN9" s="27"/>
      <c r="SAO9" s="27"/>
      <c r="SAP9" s="27"/>
      <c r="SAQ9" s="27"/>
      <c r="SAR9" s="27"/>
      <c r="SAS9" s="27"/>
      <c r="SAT9" s="27"/>
      <c r="SAU9" s="27"/>
      <c r="SAV9" s="27"/>
      <c r="SAW9" s="27"/>
      <c r="SAX9" s="27"/>
      <c r="SAY9" s="27"/>
      <c r="SAZ9" s="27"/>
      <c r="SBA9" s="27"/>
      <c r="SBB9" s="27"/>
      <c r="SBC9" s="27"/>
      <c r="SBD9" s="27"/>
      <c r="SBE9" s="27"/>
      <c r="SBF9" s="27"/>
      <c r="SBG9" s="27"/>
      <c r="SBH9" s="27"/>
      <c r="SBI9" s="27"/>
      <c r="SBJ9" s="27"/>
      <c r="SBK9" s="27"/>
      <c r="SBL9" s="27"/>
      <c r="SBM9" s="27"/>
      <c r="SBN9" s="27"/>
      <c r="SBO9" s="27"/>
      <c r="SBP9" s="27"/>
      <c r="SBQ9" s="27"/>
      <c r="SBR9" s="27"/>
      <c r="SBS9" s="27"/>
      <c r="SBT9" s="27"/>
      <c r="SBU9" s="27"/>
      <c r="SBV9" s="27"/>
      <c r="SBW9" s="27"/>
      <c r="SBX9" s="27"/>
      <c r="SBY9" s="27"/>
      <c r="SBZ9" s="27"/>
      <c r="SCA9" s="27"/>
      <c r="SCB9" s="27"/>
      <c r="SCC9" s="27"/>
      <c r="SCD9" s="27"/>
      <c r="SCE9" s="27"/>
      <c r="SCF9" s="27"/>
      <c r="SCG9" s="27"/>
      <c r="SCH9" s="27"/>
      <c r="SCI9" s="27"/>
      <c r="SCJ9" s="27"/>
      <c r="SCK9" s="27"/>
      <c r="SCL9" s="27"/>
      <c r="SCM9" s="27"/>
      <c r="SCN9" s="27"/>
      <c r="SCO9" s="27"/>
      <c r="SCP9" s="27"/>
      <c r="SCQ9" s="27"/>
      <c r="SCR9" s="27"/>
      <c r="SCS9" s="27"/>
      <c r="SCT9" s="27"/>
      <c r="SCU9" s="27"/>
      <c r="SCV9" s="27"/>
      <c r="SCW9" s="27"/>
      <c r="SCX9" s="27"/>
      <c r="SCY9" s="27"/>
      <c r="SCZ9" s="27"/>
      <c r="SDA9" s="27"/>
      <c r="SDB9" s="27"/>
      <c r="SDC9" s="27"/>
      <c r="SDD9" s="27"/>
      <c r="SDE9" s="27"/>
      <c r="SDF9" s="27"/>
      <c r="SDG9" s="27"/>
      <c r="SDH9" s="27"/>
      <c r="SDI9" s="27"/>
      <c r="SDJ9" s="27"/>
      <c r="SDK9" s="27"/>
      <c r="SDL9" s="27"/>
      <c r="SDM9" s="27"/>
      <c r="SDN9" s="27"/>
      <c r="SDO9" s="27"/>
      <c r="SDP9" s="27"/>
      <c r="SDQ9" s="27"/>
      <c r="SDR9" s="27"/>
      <c r="SDS9" s="27"/>
      <c r="SDT9" s="27"/>
      <c r="SDU9" s="27"/>
      <c r="SDV9" s="27"/>
      <c r="SDW9" s="27"/>
      <c r="SDX9" s="27"/>
      <c r="SDY9" s="27"/>
      <c r="SDZ9" s="27"/>
      <c r="SEA9" s="27"/>
      <c r="SEB9" s="27"/>
      <c r="SEC9" s="27"/>
      <c r="SED9" s="27"/>
      <c r="SEE9" s="27"/>
      <c r="SEF9" s="27"/>
      <c r="SEG9" s="27"/>
      <c r="SEH9" s="27"/>
      <c r="SEI9" s="27"/>
      <c r="SEJ9" s="27"/>
      <c r="SEK9" s="27"/>
      <c r="SEL9" s="27"/>
      <c r="SEM9" s="27"/>
      <c r="SEN9" s="27"/>
      <c r="SEO9" s="27"/>
      <c r="SEP9" s="27"/>
      <c r="SEQ9" s="27"/>
      <c r="SER9" s="27"/>
      <c r="SES9" s="27"/>
      <c r="SET9" s="27"/>
      <c r="SEU9" s="27"/>
      <c r="SEV9" s="27"/>
      <c r="SEW9" s="27"/>
      <c r="SEX9" s="27"/>
      <c r="SEY9" s="27"/>
      <c r="SEZ9" s="27"/>
      <c r="SFA9" s="27"/>
      <c r="SFB9" s="27"/>
      <c r="SFC9" s="27"/>
      <c r="SFD9" s="27"/>
      <c r="SFE9" s="27"/>
      <c r="SFF9" s="27"/>
      <c r="SFG9" s="27"/>
      <c r="SFH9" s="27"/>
      <c r="SFI9" s="27"/>
      <c r="SFJ9" s="27"/>
      <c r="SFK9" s="27"/>
      <c r="SFL9" s="27"/>
      <c r="SFM9" s="27"/>
      <c r="SFN9" s="27"/>
      <c r="SFO9" s="27"/>
      <c r="SFP9" s="27"/>
      <c r="SFQ9" s="27"/>
      <c r="SFR9" s="27"/>
      <c r="SFS9" s="27"/>
      <c r="SFT9" s="27"/>
      <c r="SFU9" s="27"/>
      <c r="SFV9" s="27"/>
      <c r="SFW9" s="27"/>
      <c r="SFX9" s="27"/>
      <c r="SFY9" s="27"/>
      <c r="SFZ9" s="27"/>
      <c r="SGA9" s="27"/>
      <c r="SGB9" s="27"/>
      <c r="SGC9" s="27"/>
      <c r="SGD9" s="27"/>
      <c r="SGE9" s="27"/>
      <c r="SGF9" s="27"/>
      <c r="SGG9" s="27"/>
      <c r="SGH9" s="27"/>
      <c r="SGI9" s="27"/>
      <c r="SGJ9" s="27"/>
      <c r="SGK9" s="27"/>
      <c r="SGL9" s="27"/>
      <c r="SGM9" s="27"/>
      <c r="SGN9" s="27"/>
      <c r="SGO9" s="27"/>
      <c r="SGP9" s="27"/>
      <c r="SGQ9" s="27"/>
      <c r="SGR9" s="27"/>
      <c r="SGS9" s="27"/>
      <c r="SGT9" s="27"/>
      <c r="SGU9" s="27"/>
      <c r="SGV9" s="27"/>
      <c r="SGW9" s="27"/>
      <c r="SGX9" s="27"/>
      <c r="SGY9" s="27"/>
      <c r="SGZ9" s="27"/>
      <c r="SHA9" s="27"/>
      <c r="SHB9" s="27"/>
      <c r="SHC9" s="27"/>
      <c r="SHD9" s="27"/>
      <c r="SHE9" s="27"/>
      <c r="SHF9" s="27"/>
      <c r="SHG9" s="27"/>
      <c r="SHH9" s="27"/>
      <c r="SHI9" s="27"/>
      <c r="SHJ9" s="27"/>
      <c r="SHK9" s="27"/>
      <c r="SHL9" s="27"/>
      <c r="SHM9" s="27"/>
      <c r="SHN9" s="27"/>
      <c r="SHO9" s="27"/>
      <c r="SHP9" s="27"/>
      <c r="SHQ9" s="27"/>
      <c r="SHR9" s="27"/>
      <c r="SHS9" s="27"/>
      <c r="SHT9" s="27"/>
      <c r="SHU9" s="27"/>
      <c r="SHV9" s="27"/>
      <c r="SHW9" s="27"/>
      <c r="SHX9" s="27"/>
      <c r="SHY9" s="27"/>
      <c r="SHZ9" s="27"/>
      <c r="SIA9" s="27"/>
      <c r="SIB9" s="27"/>
      <c r="SIC9" s="27"/>
      <c r="SID9" s="27"/>
      <c r="SIE9" s="27"/>
      <c r="SIF9" s="27"/>
      <c r="SIG9" s="27"/>
      <c r="SIH9" s="27"/>
      <c r="SII9" s="27"/>
      <c r="SIJ9" s="27"/>
      <c r="SIK9" s="27"/>
      <c r="SIL9" s="27"/>
      <c r="SIM9" s="27"/>
      <c r="SIN9" s="27"/>
      <c r="SIO9" s="27"/>
      <c r="SIP9" s="27"/>
      <c r="SIQ9" s="27"/>
      <c r="SIR9" s="27"/>
      <c r="SIS9" s="27"/>
      <c r="SIT9" s="27"/>
      <c r="SIU9" s="27"/>
      <c r="SIV9" s="27"/>
      <c r="SIW9" s="27"/>
      <c r="SIX9" s="27"/>
      <c r="SIY9" s="27"/>
      <c r="SIZ9" s="27"/>
      <c r="SJA9" s="27"/>
      <c r="SJB9" s="27"/>
      <c r="SJC9" s="27"/>
      <c r="SJD9" s="27"/>
      <c r="SJE9" s="27"/>
      <c r="SJF9" s="27"/>
      <c r="SJG9" s="27"/>
      <c r="SJH9" s="27"/>
      <c r="SJI9" s="27"/>
      <c r="SJJ9" s="27"/>
      <c r="SJK9" s="27"/>
      <c r="SJL9" s="27"/>
      <c r="SJM9" s="27"/>
      <c r="SJN9" s="27"/>
      <c r="SJO9" s="27"/>
      <c r="SJP9" s="27"/>
      <c r="SJQ9" s="27"/>
      <c r="SJR9" s="27"/>
      <c r="SJS9" s="27"/>
      <c r="SJT9" s="27"/>
      <c r="SJU9" s="27"/>
      <c r="SJV9" s="27"/>
      <c r="SJW9" s="27"/>
      <c r="SJX9" s="27"/>
      <c r="SJY9" s="27"/>
      <c r="SJZ9" s="27"/>
      <c r="SKA9" s="27"/>
      <c r="SKB9" s="27"/>
      <c r="SKC9" s="27"/>
      <c r="SKD9" s="27"/>
      <c r="SKE9" s="27"/>
      <c r="SKF9" s="27"/>
      <c r="SKG9" s="27"/>
      <c r="SKH9" s="27"/>
      <c r="SKI9" s="27"/>
      <c r="SKJ9" s="27"/>
      <c r="SKK9" s="27"/>
      <c r="SKL9" s="27"/>
      <c r="SKM9" s="27"/>
      <c r="SKN9" s="27"/>
      <c r="SKO9" s="27"/>
      <c r="SKP9" s="27"/>
      <c r="SKQ9" s="27"/>
      <c r="SKR9" s="27"/>
      <c r="SKS9" s="27"/>
      <c r="SKT9" s="27"/>
      <c r="SKU9" s="27"/>
      <c r="SKV9" s="27"/>
      <c r="SKW9" s="27"/>
      <c r="SKX9" s="27"/>
      <c r="SKY9" s="27"/>
      <c r="SKZ9" s="27"/>
      <c r="SLA9" s="27"/>
      <c r="SLB9" s="27"/>
      <c r="SLC9" s="27"/>
      <c r="SLD9" s="27"/>
      <c r="SLE9" s="27"/>
      <c r="SLF9" s="27"/>
      <c r="SLG9" s="27"/>
      <c r="SLH9" s="27"/>
      <c r="SLI9" s="27"/>
      <c r="SLJ9" s="27"/>
      <c r="SLK9" s="27"/>
      <c r="SLL9" s="27"/>
      <c r="SLM9" s="27"/>
      <c r="SLN9" s="27"/>
      <c r="SLO9" s="27"/>
      <c r="SLP9" s="27"/>
      <c r="SLQ9" s="27"/>
      <c r="SLR9" s="27"/>
      <c r="SLS9" s="27"/>
      <c r="SLT9" s="27"/>
      <c r="SLU9" s="27"/>
      <c r="SLV9" s="27"/>
      <c r="SLW9" s="27"/>
      <c r="SLX9" s="27"/>
      <c r="SLY9" s="27"/>
      <c r="SLZ9" s="27"/>
      <c r="SMA9" s="27"/>
      <c r="SMB9" s="27"/>
      <c r="SMC9" s="27"/>
      <c r="SMD9" s="27"/>
      <c r="SME9" s="27"/>
      <c r="SMF9" s="27"/>
      <c r="SMG9" s="27"/>
      <c r="SMH9" s="27"/>
      <c r="SMI9" s="27"/>
      <c r="SMJ9" s="27"/>
      <c r="SMK9" s="27"/>
      <c r="SML9" s="27"/>
      <c r="SMM9" s="27"/>
      <c r="SMN9" s="27"/>
      <c r="SMO9" s="27"/>
      <c r="SMP9" s="27"/>
      <c r="SMQ9" s="27"/>
      <c r="SMR9" s="27"/>
      <c r="SMS9" s="27"/>
      <c r="SMT9" s="27"/>
      <c r="SMU9" s="27"/>
      <c r="SMV9" s="27"/>
      <c r="SMW9" s="27"/>
      <c r="SMX9" s="27"/>
      <c r="SMY9" s="27"/>
      <c r="SMZ9" s="27"/>
      <c r="SNA9" s="27"/>
      <c r="SNB9" s="27"/>
      <c r="SNC9" s="27"/>
      <c r="SND9" s="27"/>
      <c r="SNE9" s="27"/>
      <c r="SNF9" s="27"/>
      <c r="SNG9" s="27"/>
      <c r="SNH9" s="27"/>
      <c r="SNI9" s="27"/>
      <c r="SNJ9" s="27"/>
      <c r="SNK9" s="27"/>
      <c r="SNL9" s="27"/>
      <c r="SNM9" s="27"/>
      <c r="SNN9" s="27"/>
      <c r="SNO9" s="27"/>
      <c r="SNP9" s="27"/>
      <c r="SNQ9" s="27"/>
      <c r="SNR9" s="27"/>
      <c r="SNS9" s="27"/>
      <c r="SNT9" s="27"/>
      <c r="SNU9" s="27"/>
      <c r="SNV9" s="27"/>
      <c r="SNW9" s="27"/>
      <c r="SNX9" s="27"/>
      <c r="SNY9" s="27"/>
      <c r="SNZ9" s="27"/>
      <c r="SOA9" s="27"/>
      <c r="SOB9" s="27"/>
      <c r="SOC9" s="27"/>
      <c r="SOD9" s="27"/>
      <c r="SOE9" s="27"/>
      <c r="SOF9" s="27"/>
      <c r="SOG9" s="27"/>
      <c r="SOH9" s="27"/>
      <c r="SOI9" s="27"/>
      <c r="SOJ9" s="27"/>
      <c r="SOK9" s="27"/>
      <c r="SOL9" s="27"/>
      <c r="SOM9" s="27"/>
      <c r="SON9" s="27"/>
      <c r="SOO9" s="27"/>
      <c r="SOP9" s="27"/>
      <c r="SOQ9" s="27"/>
      <c r="SOR9" s="27"/>
      <c r="SOS9" s="27"/>
      <c r="SOT9" s="27"/>
      <c r="SOU9" s="27"/>
      <c r="SOV9" s="27"/>
      <c r="SOW9" s="27"/>
      <c r="SOX9" s="27"/>
      <c r="SOY9" s="27"/>
      <c r="SOZ9" s="27"/>
      <c r="SPA9" s="27"/>
      <c r="SPB9" s="27"/>
      <c r="SPC9" s="27"/>
      <c r="SPD9" s="27"/>
      <c r="SPE9" s="27"/>
      <c r="SPF9" s="27"/>
      <c r="SPG9" s="27"/>
      <c r="SPH9" s="27"/>
      <c r="SPI9" s="27"/>
      <c r="SPJ9" s="27"/>
      <c r="SPK9" s="27"/>
      <c r="SPL9" s="27"/>
      <c r="SPM9" s="27"/>
      <c r="SPN9" s="27"/>
      <c r="SPO9" s="27"/>
      <c r="SPP9" s="27"/>
      <c r="SPQ9" s="27"/>
      <c r="SPR9" s="27"/>
      <c r="SPS9" s="27"/>
      <c r="SPT9" s="27"/>
      <c r="SPU9" s="27"/>
      <c r="SPV9" s="27"/>
      <c r="SPW9" s="27"/>
      <c r="SPX9" s="27"/>
      <c r="SPY9" s="27"/>
      <c r="SPZ9" s="27"/>
      <c r="SQA9" s="27"/>
      <c r="SQB9" s="27"/>
      <c r="SQC9" s="27"/>
      <c r="SQD9" s="27"/>
      <c r="SQE9" s="27"/>
      <c r="SQF9" s="27"/>
      <c r="SQG9" s="27"/>
      <c r="SQH9" s="27"/>
      <c r="SQI9" s="27"/>
      <c r="SQJ9" s="27"/>
      <c r="SQK9" s="27"/>
      <c r="SQL9" s="27"/>
      <c r="SQM9" s="27"/>
      <c r="SQN9" s="27"/>
      <c r="SQO9" s="27"/>
      <c r="SQP9" s="27"/>
      <c r="SQQ9" s="27"/>
      <c r="SQR9" s="27"/>
      <c r="SQS9" s="27"/>
      <c r="SQT9" s="27"/>
      <c r="SQU9" s="27"/>
      <c r="SQV9" s="27"/>
      <c r="SQW9" s="27"/>
      <c r="SQX9" s="27"/>
      <c r="SQY9" s="27"/>
      <c r="SQZ9" s="27"/>
      <c r="SRA9" s="27"/>
      <c r="SRB9" s="27"/>
      <c r="SRC9" s="27"/>
      <c r="SRD9" s="27"/>
      <c r="SRE9" s="27"/>
      <c r="SRF9" s="27"/>
      <c r="SRG9" s="27"/>
      <c r="SRH9" s="27"/>
      <c r="SRI9" s="27"/>
      <c r="SRJ9" s="27"/>
      <c r="SRK9" s="27"/>
      <c r="SRL9" s="27"/>
      <c r="SRM9" s="27"/>
      <c r="SRN9" s="27"/>
      <c r="SRO9" s="27"/>
      <c r="SRP9" s="27"/>
      <c r="SRQ9" s="27"/>
      <c r="SRR9" s="27"/>
      <c r="SRS9" s="27"/>
      <c r="SRT9" s="27"/>
      <c r="SRU9" s="27"/>
      <c r="SRV9" s="27"/>
      <c r="SRW9" s="27"/>
      <c r="SRX9" s="27"/>
      <c r="SRY9" s="27"/>
      <c r="SRZ9" s="27"/>
      <c r="SSA9" s="27"/>
      <c r="SSB9" s="27"/>
      <c r="SSC9" s="27"/>
      <c r="SSD9" s="27"/>
      <c r="SSE9" s="27"/>
      <c r="SSF9" s="27"/>
      <c r="SSG9" s="27"/>
      <c r="SSH9" s="27"/>
      <c r="SSI9" s="27"/>
      <c r="SSJ9" s="27"/>
      <c r="SSK9" s="27"/>
      <c r="SSL9" s="27"/>
      <c r="SSM9" s="27"/>
      <c r="SSN9" s="27"/>
      <c r="SSO9" s="27"/>
      <c r="SSP9" s="27"/>
      <c r="SSQ9" s="27"/>
      <c r="SSR9" s="27"/>
      <c r="SSS9" s="27"/>
      <c r="SST9" s="27"/>
      <c r="SSU9" s="27"/>
      <c r="SSV9" s="27"/>
      <c r="SSW9" s="27"/>
      <c r="SSX9" s="27"/>
      <c r="SSY9" s="27"/>
      <c r="SSZ9" s="27"/>
      <c r="STA9" s="27"/>
      <c r="STB9" s="27"/>
      <c r="STC9" s="27"/>
      <c r="STD9" s="27"/>
      <c r="STE9" s="27"/>
      <c r="STF9" s="27"/>
      <c r="STG9" s="27"/>
      <c r="STH9" s="27"/>
      <c r="STI9" s="27"/>
      <c r="STJ9" s="27"/>
      <c r="STK9" s="27"/>
      <c r="STL9" s="27"/>
      <c r="STM9" s="27"/>
      <c r="STN9" s="27"/>
      <c r="STO9" s="27"/>
      <c r="STP9" s="27"/>
      <c r="STQ9" s="27"/>
      <c r="STR9" s="27"/>
      <c r="STS9" s="27"/>
      <c r="STT9" s="27"/>
      <c r="STU9" s="27"/>
      <c r="STV9" s="27"/>
      <c r="STW9" s="27"/>
      <c r="STX9" s="27"/>
      <c r="STY9" s="27"/>
      <c r="STZ9" s="27"/>
      <c r="SUA9" s="27"/>
      <c r="SUB9" s="27"/>
      <c r="SUC9" s="27"/>
      <c r="SUD9" s="27"/>
      <c r="SUE9" s="27"/>
      <c r="SUF9" s="27"/>
      <c r="SUG9" s="27"/>
      <c r="SUH9" s="27"/>
      <c r="SUI9" s="27"/>
      <c r="SUJ9" s="27"/>
      <c r="SUK9" s="27"/>
      <c r="SUL9" s="27"/>
      <c r="SUM9" s="27"/>
      <c r="SUN9" s="27"/>
      <c r="SUO9" s="27"/>
      <c r="SUP9" s="27"/>
      <c r="SUQ9" s="27"/>
      <c r="SUR9" s="27"/>
      <c r="SUS9" s="27"/>
      <c r="SUT9" s="27"/>
      <c r="SUU9" s="27"/>
      <c r="SUV9" s="27"/>
      <c r="SUW9" s="27"/>
      <c r="SUX9" s="27"/>
      <c r="SUY9" s="27"/>
      <c r="SUZ9" s="27"/>
      <c r="SVA9" s="27"/>
      <c r="SVB9" s="27"/>
      <c r="SVC9" s="27"/>
      <c r="SVD9" s="27"/>
      <c r="SVE9" s="27"/>
      <c r="SVF9" s="27"/>
      <c r="SVG9" s="27"/>
      <c r="SVH9" s="27"/>
      <c r="SVI9" s="27"/>
      <c r="SVJ9" s="27"/>
      <c r="SVK9" s="27"/>
      <c r="SVL9" s="27"/>
      <c r="SVM9" s="27"/>
      <c r="SVN9" s="27"/>
      <c r="SVO9" s="27"/>
      <c r="SVP9" s="27"/>
      <c r="SVQ9" s="27"/>
      <c r="SVR9" s="27"/>
      <c r="SVS9" s="27"/>
      <c r="SVT9" s="27"/>
      <c r="SVU9" s="27"/>
      <c r="SVV9" s="27"/>
      <c r="SVW9" s="27"/>
      <c r="SVX9" s="27"/>
      <c r="SVY9" s="27"/>
      <c r="SVZ9" s="27"/>
      <c r="SWA9" s="27"/>
      <c r="SWB9" s="27"/>
      <c r="SWC9" s="27"/>
      <c r="SWD9" s="27"/>
      <c r="SWE9" s="27"/>
      <c r="SWF9" s="27"/>
      <c r="SWG9" s="27"/>
      <c r="SWH9" s="27"/>
      <c r="SWI9" s="27"/>
      <c r="SWJ9" s="27"/>
      <c r="SWK9" s="27"/>
      <c r="SWL9" s="27"/>
      <c r="SWM9" s="27"/>
      <c r="SWN9" s="27"/>
      <c r="SWO9" s="27"/>
      <c r="SWP9" s="27"/>
      <c r="SWQ9" s="27"/>
      <c r="SWR9" s="27"/>
      <c r="SWS9" s="27"/>
      <c r="SWT9" s="27"/>
      <c r="SWU9" s="27"/>
      <c r="SWV9" s="27"/>
      <c r="SWW9" s="27"/>
      <c r="SWX9" s="27"/>
      <c r="SWY9" s="27"/>
      <c r="SWZ9" s="27"/>
      <c r="SXA9" s="27"/>
      <c r="SXB9" s="27"/>
      <c r="SXC9" s="27"/>
      <c r="SXD9" s="27"/>
      <c r="SXE9" s="27"/>
      <c r="SXF9" s="27"/>
      <c r="SXG9" s="27"/>
      <c r="SXH9" s="27"/>
      <c r="SXI9" s="27"/>
      <c r="SXJ9" s="27"/>
      <c r="SXK9" s="27"/>
      <c r="SXL9" s="27"/>
      <c r="SXM9" s="27"/>
      <c r="SXN9" s="27"/>
      <c r="SXO9" s="27"/>
      <c r="SXP9" s="27"/>
      <c r="SXQ9" s="27"/>
      <c r="SXR9" s="27"/>
      <c r="SXS9" s="27"/>
      <c r="SXT9" s="27"/>
      <c r="SXU9" s="27"/>
      <c r="SXV9" s="27"/>
      <c r="SXW9" s="27"/>
      <c r="SXX9" s="27"/>
      <c r="SXY9" s="27"/>
      <c r="SXZ9" s="27"/>
      <c r="SYA9" s="27"/>
      <c r="SYB9" s="27"/>
      <c r="SYC9" s="27"/>
      <c r="SYD9" s="27"/>
      <c r="SYE9" s="27"/>
      <c r="SYF9" s="27"/>
      <c r="SYG9" s="27"/>
      <c r="SYH9" s="27"/>
      <c r="SYI9" s="27"/>
      <c r="SYJ9" s="27"/>
      <c r="SYK9" s="27"/>
      <c r="SYL9" s="27"/>
      <c r="SYM9" s="27"/>
      <c r="SYN9" s="27"/>
      <c r="SYO9" s="27"/>
      <c r="SYP9" s="27"/>
      <c r="SYQ9" s="27"/>
      <c r="SYR9" s="27"/>
      <c r="SYS9" s="27"/>
      <c r="SYT9" s="27"/>
      <c r="SYU9" s="27"/>
      <c r="SYV9" s="27"/>
      <c r="SYW9" s="27"/>
      <c r="SYX9" s="27"/>
      <c r="SYY9" s="27"/>
      <c r="SYZ9" s="27"/>
      <c r="SZA9" s="27"/>
      <c r="SZB9" s="27"/>
      <c r="SZC9" s="27"/>
      <c r="SZD9" s="27"/>
      <c r="SZE9" s="27"/>
      <c r="SZF9" s="27"/>
      <c r="SZG9" s="27"/>
      <c r="SZH9" s="27"/>
      <c r="SZI9" s="27"/>
      <c r="SZJ9" s="27"/>
      <c r="SZK9" s="27"/>
      <c r="SZL9" s="27"/>
      <c r="SZM9" s="27"/>
      <c r="SZN9" s="27"/>
      <c r="SZO9" s="27"/>
      <c r="SZP9" s="27"/>
      <c r="SZQ9" s="27"/>
      <c r="SZR9" s="27"/>
      <c r="SZS9" s="27"/>
      <c r="SZT9" s="27"/>
      <c r="SZU9" s="27"/>
      <c r="SZV9" s="27"/>
      <c r="SZW9" s="27"/>
      <c r="SZX9" s="27"/>
      <c r="SZY9" s="27"/>
      <c r="SZZ9" s="27"/>
      <c r="TAA9" s="27"/>
      <c r="TAB9" s="27"/>
      <c r="TAC9" s="27"/>
      <c r="TAD9" s="27"/>
      <c r="TAE9" s="27"/>
      <c r="TAF9" s="27"/>
      <c r="TAG9" s="27"/>
      <c r="TAH9" s="27"/>
      <c r="TAI9" s="27"/>
      <c r="TAJ9" s="27"/>
      <c r="TAK9" s="27"/>
      <c r="TAL9" s="27"/>
      <c r="TAM9" s="27"/>
      <c r="TAN9" s="27"/>
      <c r="TAO9" s="27"/>
      <c r="TAP9" s="27"/>
      <c r="TAQ9" s="27"/>
      <c r="TAR9" s="27"/>
      <c r="TAS9" s="27"/>
      <c r="TAT9" s="27"/>
      <c r="TAU9" s="27"/>
      <c r="TAV9" s="27"/>
      <c r="TAW9" s="27"/>
      <c r="TAX9" s="27"/>
      <c r="TAY9" s="27"/>
      <c r="TAZ9" s="27"/>
      <c r="TBA9" s="27"/>
      <c r="TBB9" s="27"/>
      <c r="TBC9" s="27"/>
      <c r="TBD9" s="27"/>
      <c r="TBE9" s="27"/>
      <c r="TBF9" s="27"/>
      <c r="TBG9" s="27"/>
      <c r="TBH9" s="27"/>
      <c r="TBI9" s="27"/>
      <c r="TBJ9" s="27"/>
      <c r="TBK9" s="27"/>
      <c r="TBL9" s="27"/>
      <c r="TBM9" s="27"/>
      <c r="TBN9" s="27"/>
      <c r="TBO9" s="27"/>
      <c r="TBP9" s="27"/>
      <c r="TBQ9" s="27"/>
      <c r="TBR9" s="27"/>
      <c r="TBS9" s="27"/>
      <c r="TBT9" s="27"/>
      <c r="TBU9" s="27"/>
      <c r="TBV9" s="27"/>
      <c r="TBW9" s="27"/>
      <c r="TBX9" s="27"/>
      <c r="TBY9" s="27"/>
      <c r="TBZ9" s="27"/>
      <c r="TCA9" s="27"/>
      <c r="TCB9" s="27"/>
      <c r="TCC9" s="27"/>
      <c r="TCD9" s="27"/>
      <c r="TCE9" s="27"/>
      <c r="TCF9" s="27"/>
      <c r="TCG9" s="27"/>
      <c r="TCH9" s="27"/>
      <c r="TCI9" s="27"/>
      <c r="TCJ9" s="27"/>
      <c r="TCK9" s="27"/>
      <c r="TCL9" s="27"/>
      <c r="TCM9" s="27"/>
      <c r="TCN9" s="27"/>
      <c r="TCO9" s="27"/>
      <c r="TCP9" s="27"/>
      <c r="TCQ9" s="27"/>
      <c r="TCR9" s="27"/>
      <c r="TCS9" s="27"/>
      <c r="TCT9" s="27"/>
      <c r="TCU9" s="27"/>
      <c r="TCV9" s="27"/>
      <c r="TCW9" s="27"/>
      <c r="TCX9" s="27"/>
      <c r="TCY9" s="27"/>
      <c r="TCZ9" s="27"/>
      <c r="TDA9" s="27"/>
      <c r="TDB9" s="27"/>
      <c r="TDC9" s="27"/>
      <c r="TDD9" s="27"/>
      <c r="TDE9" s="27"/>
      <c r="TDF9" s="27"/>
      <c r="TDG9" s="27"/>
      <c r="TDH9" s="27"/>
      <c r="TDI9" s="27"/>
      <c r="TDJ9" s="27"/>
      <c r="TDK9" s="27"/>
      <c r="TDL9" s="27"/>
      <c r="TDM9" s="27"/>
      <c r="TDN9" s="27"/>
      <c r="TDO9" s="27"/>
      <c r="TDP9" s="27"/>
      <c r="TDQ9" s="27"/>
      <c r="TDR9" s="27"/>
      <c r="TDS9" s="27"/>
      <c r="TDT9" s="27"/>
      <c r="TDU9" s="27"/>
      <c r="TDV9" s="27"/>
      <c r="TDW9" s="27"/>
      <c r="TDX9" s="27"/>
      <c r="TDY9" s="27"/>
      <c r="TDZ9" s="27"/>
      <c r="TEA9" s="27"/>
      <c r="TEB9" s="27"/>
      <c r="TEC9" s="27"/>
      <c r="TED9" s="27"/>
      <c r="TEE9" s="27"/>
      <c r="TEF9" s="27"/>
      <c r="TEG9" s="27"/>
      <c r="TEH9" s="27"/>
      <c r="TEI9" s="27"/>
      <c r="TEJ9" s="27"/>
      <c r="TEK9" s="27"/>
      <c r="TEL9" s="27"/>
      <c r="TEM9" s="27"/>
      <c r="TEN9" s="27"/>
      <c r="TEO9" s="27"/>
      <c r="TEP9" s="27"/>
      <c r="TEQ9" s="27"/>
      <c r="TER9" s="27"/>
      <c r="TES9" s="27"/>
      <c r="TET9" s="27"/>
      <c r="TEU9" s="27"/>
      <c r="TEV9" s="27"/>
      <c r="TEW9" s="27"/>
      <c r="TEX9" s="27"/>
      <c r="TEY9" s="27"/>
      <c r="TEZ9" s="27"/>
      <c r="TFA9" s="27"/>
      <c r="TFB9" s="27"/>
      <c r="TFC9" s="27"/>
      <c r="TFD9" s="27"/>
      <c r="TFE9" s="27"/>
      <c r="TFF9" s="27"/>
      <c r="TFG9" s="27"/>
      <c r="TFH9" s="27"/>
      <c r="TFI9" s="27"/>
      <c r="TFJ9" s="27"/>
      <c r="TFK9" s="27"/>
      <c r="TFL9" s="27"/>
      <c r="TFM9" s="27"/>
      <c r="TFN9" s="27"/>
      <c r="TFO9" s="27"/>
      <c r="TFP9" s="27"/>
      <c r="TFQ9" s="27"/>
      <c r="TFR9" s="27"/>
      <c r="TFS9" s="27"/>
      <c r="TFT9" s="27"/>
      <c r="TFU9" s="27"/>
      <c r="TFV9" s="27"/>
      <c r="TFW9" s="27"/>
      <c r="TFX9" s="27"/>
      <c r="TFY9" s="27"/>
      <c r="TFZ9" s="27"/>
      <c r="TGA9" s="27"/>
      <c r="TGB9" s="27"/>
      <c r="TGC9" s="27"/>
      <c r="TGD9" s="27"/>
      <c r="TGE9" s="27"/>
      <c r="TGF9" s="27"/>
      <c r="TGG9" s="27"/>
      <c r="TGH9" s="27"/>
      <c r="TGI9" s="27"/>
      <c r="TGJ9" s="27"/>
      <c r="TGK9" s="27"/>
      <c r="TGL9" s="27"/>
      <c r="TGM9" s="27"/>
      <c r="TGN9" s="27"/>
      <c r="TGO9" s="27"/>
      <c r="TGP9" s="27"/>
      <c r="TGQ9" s="27"/>
      <c r="TGR9" s="27"/>
      <c r="TGS9" s="27"/>
      <c r="TGT9" s="27"/>
      <c r="TGU9" s="27"/>
      <c r="TGV9" s="27"/>
      <c r="TGW9" s="27"/>
      <c r="TGX9" s="27"/>
      <c r="TGY9" s="27"/>
      <c r="TGZ9" s="27"/>
      <c r="THA9" s="27"/>
      <c r="THB9" s="27"/>
      <c r="THC9" s="27"/>
      <c r="THD9" s="27"/>
      <c r="THE9" s="27"/>
      <c r="THF9" s="27"/>
      <c r="THG9" s="27"/>
      <c r="THH9" s="27"/>
      <c r="THI9" s="27"/>
      <c r="THJ9" s="27"/>
      <c r="THK9" s="27"/>
      <c r="THL9" s="27"/>
      <c r="THM9" s="27"/>
      <c r="THN9" s="27"/>
      <c r="THO9" s="27"/>
      <c r="THP9" s="27"/>
      <c r="THQ9" s="27"/>
      <c r="THR9" s="27"/>
      <c r="THS9" s="27"/>
      <c r="THT9" s="27"/>
      <c r="THU9" s="27"/>
      <c r="THV9" s="27"/>
      <c r="THW9" s="27"/>
      <c r="THX9" s="27"/>
      <c r="THY9" s="27"/>
      <c r="THZ9" s="27"/>
      <c r="TIA9" s="27"/>
      <c r="TIB9" s="27"/>
      <c r="TIC9" s="27"/>
      <c r="TID9" s="27"/>
      <c r="TIE9" s="27"/>
      <c r="TIF9" s="27"/>
      <c r="TIG9" s="27"/>
      <c r="TIH9" s="27"/>
      <c r="TII9" s="27"/>
      <c r="TIJ9" s="27"/>
      <c r="TIK9" s="27"/>
      <c r="TIL9" s="27"/>
      <c r="TIM9" s="27"/>
      <c r="TIN9" s="27"/>
      <c r="TIO9" s="27"/>
      <c r="TIP9" s="27"/>
      <c r="TIQ9" s="27"/>
      <c r="TIR9" s="27"/>
      <c r="TIS9" s="27"/>
      <c r="TIT9" s="27"/>
      <c r="TIU9" s="27"/>
      <c r="TIV9" s="27"/>
      <c r="TIW9" s="27"/>
      <c r="TIX9" s="27"/>
      <c r="TIY9" s="27"/>
      <c r="TIZ9" s="27"/>
      <c r="TJA9" s="27"/>
      <c r="TJB9" s="27"/>
      <c r="TJC9" s="27"/>
      <c r="TJD9" s="27"/>
      <c r="TJE9" s="27"/>
      <c r="TJF9" s="27"/>
      <c r="TJG9" s="27"/>
      <c r="TJH9" s="27"/>
      <c r="TJI9" s="27"/>
      <c r="TJJ9" s="27"/>
      <c r="TJK9" s="27"/>
      <c r="TJL9" s="27"/>
      <c r="TJM9" s="27"/>
      <c r="TJN9" s="27"/>
      <c r="TJO9" s="27"/>
      <c r="TJP9" s="27"/>
      <c r="TJQ9" s="27"/>
      <c r="TJR9" s="27"/>
      <c r="TJS9" s="27"/>
      <c r="TJT9" s="27"/>
      <c r="TJU9" s="27"/>
      <c r="TJV9" s="27"/>
      <c r="TJW9" s="27"/>
      <c r="TJX9" s="27"/>
      <c r="TJY9" s="27"/>
      <c r="TJZ9" s="27"/>
      <c r="TKA9" s="27"/>
      <c r="TKB9" s="27"/>
      <c r="TKC9" s="27"/>
      <c r="TKD9" s="27"/>
      <c r="TKE9" s="27"/>
      <c r="TKF9" s="27"/>
      <c r="TKG9" s="27"/>
      <c r="TKH9" s="27"/>
      <c r="TKI9" s="27"/>
      <c r="TKJ9" s="27"/>
      <c r="TKK9" s="27"/>
      <c r="TKL9" s="27"/>
      <c r="TKM9" s="27"/>
      <c r="TKN9" s="27"/>
      <c r="TKO9" s="27"/>
      <c r="TKP9" s="27"/>
      <c r="TKQ9" s="27"/>
      <c r="TKR9" s="27"/>
      <c r="TKS9" s="27"/>
      <c r="TKT9" s="27"/>
      <c r="TKU9" s="27"/>
      <c r="TKV9" s="27"/>
      <c r="TKW9" s="27"/>
      <c r="TKX9" s="27"/>
      <c r="TKY9" s="27"/>
      <c r="TKZ9" s="27"/>
      <c r="TLA9" s="27"/>
      <c r="TLB9" s="27"/>
      <c r="TLC9" s="27"/>
      <c r="TLD9" s="27"/>
      <c r="TLE9" s="27"/>
      <c r="TLF9" s="27"/>
      <c r="TLG9" s="27"/>
      <c r="TLH9" s="27"/>
      <c r="TLI9" s="27"/>
      <c r="TLJ9" s="27"/>
      <c r="TLK9" s="27"/>
      <c r="TLL9" s="27"/>
      <c r="TLM9" s="27"/>
      <c r="TLN9" s="27"/>
      <c r="TLO9" s="27"/>
      <c r="TLP9" s="27"/>
      <c r="TLQ9" s="27"/>
      <c r="TLR9" s="27"/>
      <c r="TLS9" s="27"/>
      <c r="TLT9" s="27"/>
      <c r="TLU9" s="27"/>
      <c r="TLV9" s="27"/>
      <c r="TLW9" s="27"/>
      <c r="TLX9" s="27"/>
      <c r="TLY9" s="27"/>
      <c r="TLZ9" s="27"/>
      <c r="TMA9" s="27"/>
      <c r="TMB9" s="27"/>
      <c r="TMC9" s="27"/>
      <c r="TMD9" s="27"/>
      <c r="TME9" s="27"/>
      <c r="TMF9" s="27"/>
      <c r="TMG9" s="27"/>
      <c r="TMH9" s="27"/>
      <c r="TMI9" s="27"/>
      <c r="TMJ9" s="27"/>
      <c r="TMK9" s="27"/>
      <c r="TML9" s="27"/>
      <c r="TMM9" s="27"/>
      <c r="TMN9" s="27"/>
      <c r="TMO9" s="27"/>
      <c r="TMP9" s="27"/>
      <c r="TMQ9" s="27"/>
      <c r="TMR9" s="27"/>
      <c r="TMS9" s="27"/>
      <c r="TMT9" s="27"/>
      <c r="TMU9" s="27"/>
      <c r="TMV9" s="27"/>
      <c r="TMW9" s="27"/>
      <c r="TMX9" s="27"/>
      <c r="TMY9" s="27"/>
      <c r="TMZ9" s="27"/>
      <c r="TNA9" s="27"/>
      <c r="TNB9" s="27"/>
      <c r="TNC9" s="27"/>
      <c r="TND9" s="27"/>
      <c r="TNE9" s="27"/>
      <c r="TNF9" s="27"/>
      <c r="TNG9" s="27"/>
      <c r="TNH9" s="27"/>
      <c r="TNI9" s="27"/>
      <c r="TNJ9" s="27"/>
      <c r="TNK9" s="27"/>
      <c r="TNL9" s="27"/>
      <c r="TNM9" s="27"/>
      <c r="TNN9" s="27"/>
      <c r="TNO9" s="27"/>
      <c r="TNP9" s="27"/>
      <c r="TNQ9" s="27"/>
      <c r="TNR9" s="27"/>
      <c r="TNS9" s="27"/>
      <c r="TNT9" s="27"/>
      <c r="TNU9" s="27"/>
      <c r="TNV9" s="27"/>
      <c r="TNW9" s="27"/>
      <c r="TNX9" s="27"/>
      <c r="TNY9" s="27"/>
      <c r="TNZ9" s="27"/>
      <c r="TOA9" s="27"/>
      <c r="TOB9" s="27"/>
      <c r="TOC9" s="27"/>
      <c r="TOD9" s="27"/>
      <c r="TOE9" s="27"/>
      <c r="TOF9" s="27"/>
      <c r="TOG9" s="27"/>
      <c r="TOH9" s="27"/>
      <c r="TOI9" s="27"/>
      <c r="TOJ9" s="27"/>
      <c r="TOK9" s="27"/>
      <c r="TOL9" s="27"/>
      <c r="TOM9" s="27"/>
      <c r="TON9" s="27"/>
      <c r="TOO9" s="27"/>
      <c r="TOP9" s="27"/>
      <c r="TOQ9" s="27"/>
      <c r="TOR9" s="27"/>
      <c r="TOS9" s="27"/>
      <c r="TOT9" s="27"/>
      <c r="TOU9" s="27"/>
      <c r="TOV9" s="27"/>
      <c r="TOW9" s="27"/>
      <c r="TOX9" s="27"/>
      <c r="TOY9" s="27"/>
      <c r="TOZ9" s="27"/>
      <c r="TPA9" s="27"/>
      <c r="TPB9" s="27"/>
      <c r="TPC9" s="27"/>
      <c r="TPD9" s="27"/>
      <c r="TPE9" s="27"/>
      <c r="TPF9" s="27"/>
      <c r="TPG9" s="27"/>
      <c r="TPH9" s="27"/>
      <c r="TPI9" s="27"/>
      <c r="TPJ9" s="27"/>
      <c r="TPK9" s="27"/>
      <c r="TPL9" s="27"/>
      <c r="TPM9" s="27"/>
      <c r="TPN9" s="27"/>
      <c r="TPO9" s="27"/>
      <c r="TPP9" s="27"/>
      <c r="TPQ9" s="27"/>
      <c r="TPR9" s="27"/>
      <c r="TPS9" s="27"/>
      <c r="TPT9" s="27"/>
      <c r="TPU9" s="27"/>
      <c r="TPV9" s="27"/>
      <c r="TPW9" s="27"/>
      <c r="TPX9" s="27"/>
      <c r="TPY9" s="27"/>
      <c r="TPZ9" s="27"/>
      <c r="TQA9" s="27"/>
      <c r="TQB9" s="27"/>
      <c r="TQC9" s="27"/>
      <c r="TQD9" s="27"/>
      <c r="TQE9" s="27"/>
      <c r="TQF9" s="27"/>
      <c r="TQG9" s="27"/>
      <c r="TQH9" s="27"/>
      <c r="TQI9" s="27"/>
      <c r="TQJ9" s="27"/>
      <c r="TQK9" s="27"/>
      <c r="TQL9" s="27"/>
      <c r="TQM9" s="27"/>
      <c r="TQN9" s="27"/>
      <c r="TQO9" s="27"/>
      <c r="TQP9" s="27"/>
      <c r="TQQ9" s="27"/>
      <c r="TQR9" s="27"/>
      <c r="TQS9" s="27"/>
      <c r="TQT9" s="27"/>
      <c r="TQU9" s="27"/>
      <c r="TQV9" s="27"/>
      <c r="TQW9" s="27"/>
      <c r="TQX9" s="27"/>
      <c r="TQY9" s="27"/>
      <c r="TQZ9" s="27"/>
      <c r="TRA9" s="27"/>
      <c r="TRB9" s="27"/>
      <c r="TRC9" s="27"/>
      <c r="TRD9" s="27"/>
      <c r="TRE9" s="27"/>
      <c r="TRF9" s="27"/>
      <c r="TRG9" s="27"/>
      <c r="TRH9" s="27"/>
      <c r="TRI9" s="27"/>
      <c r="TRJ9" s="27"/>
      <c r="TRK9" s="27"/>
      <c r="TRL9" s="27"/>
      <c r="TRM9" s="27"/>
      <c r="TRN9" s="27"/>
      <c r="TRO9" s="27"/>
      <c r="TRP9" s="27"/>
      <c r="TRQ9" s="27"/>
      <c r="TRR9" s="27"/>
      <c r="TRS9" s="27"/>
      <c r="TRT9" s="27"/>
      <c r="TRU9" s="27"/>
      <c r="TRV9" s="27"/>
      <c r="TRW9" s="27"/>
      <c r="TRX9" s="27"/>
      <c r="TRY9" s="27"/>
      <c r="TRZ9" s="27"/>
      <c r="TSA9" s="27"/>
      <c r="TSB9" s="27"/>
      <c r="TSC9" s="27"/>
      <c r="TSD9" s="27"/>
      <c r="TSE9" s="27"/>
      <c r="TSF9" s="27"/>
      <c r="TSG9" s="27"/>
      <c r="TSH9" s="27"/>
      <c r="TSI9" s="27"/>
      <c r="TSJ9" s="27"/>
      <c r="TSK9" s="27"/>
      <c r="TSL9" s="27"/>
      <c r="TSM9" s="27"/>
      <c r="TSN9" s="27"/>
      <c r="TSO9" s="27"/>
      <c r="TSP9" s="27"/>
      <c r="TSQ9" s="27"/>
      <c r="TSR9" s="27"/>
      <c r="TSS9" s="27"/>
      <c r="TST9" s="27"/>
      <c r="TSU9" s="27"/>
      <c r="TSV9" s="27"/>
      <c r="TSW9" s="27"/>
      <c r="TSX9" s="27"/>
      <c r="TSY9" s="27"/>
      <c r="TSZ9" s="27"/>
      <c r="TTA9" s="27"/>
      <c r="TTB9" s="27"/>
      <c r="TTC9" s="27"/>
      <c r="TTD9" s="27"/>
      <c r="TTE9" s="27"/>
      <c r="TTF9" s="27"/>
      <c r="TTG9" s="27"/>
      <c r="TTH9" s="27"/>
      <c r="TTI9" s="27"/>
      <c r="TTJ9" s="27"/>
      <c r="TTK9" s="27"/>
      <c r="TTL9" s="27"/>
      <c r="TTM9" s="27"/>
      <c r="TTN9" s="27"/>
      <c r="TTO9" s="27"/>
      <c r="TTP9" s="27"/>
      <c r="TTQ9" s="27"/>
      <c r="TTR9" s="27"/>
      <c r="TTS9" s="27"/>
      <c r="TTT9" s="27"/>
      <c r="TTU9" s="27"/>
      <c r="TTV9" s="27"/>
      <c r="TTW9" s="27"/>
      <c r="TTX9" s="27"/>
      <c r="TTY9" s="27"/>
      <c r="TTZ9" s="27"/>
      <c r="TUA9" s="27"/>
      <c r="TUB9" s="27"/>
      <c r="TUC9" s="27"/>
      <c r="TUD9" s="27"/>
      <c r="TUE9" s="27"/>
      <c r="TUF9" s="27"/>
      <c r="TUG9" s="27"/>
      <c r="TUH9" s="27"/>
      <c r="TUI9" s="27"/>
      <c r="TUJ9" s="27"/>
      <c r="TUK9" s="27"/>
      <c r="TUL9" s="27"/>
      <c r="TUM9" s="27"/>
      <c r="TUN9" s="27"/>
      <c r="TUO9" s="27"/>
      <c r="TUP9" s="27"/>
      <c r="TUQ9" s="27"/>
      <c r="TUR9" s="27"/>
      <c r="TUS9" s="27"/>
      <c r="TUT9" s="27"/>
      <c r="TUU9" s="27"/>
      <c r="TUV9" s="27"/>
      <c r="TUW9" s="27"/>
      <c r="TUX9" s="27"/>
      <c r="TUY9" s="27"/>
      <c r="TUZ9" s="27"/>
      <c r="TVA9" s="27"/>
      <c r="TVB9" s="27"/>
      <c r="TVC9" s="27"/>
      <c r="TVD9" s="27"/>
      <c r="TVE9" s="27"/>
      <c r="TVF9" s="27"/>
      <c r="TVG9" s="27"/>
      <c r="TVH9" s="27"/>
      <c r="TVI9" s="27"/>
      <c r="TVJ9" s="27"/>
      <c r="TVK9" s="27"/>
      <c r="TVL9" s="27"/>
      <c r="TVM9" s="27"/>
      <c r="TVN9" s="27"/>
      <c r="TVO9" s="27"/>
      <c r="TVP9" s="27"/>
      <c r="TVQ9" s="27"/>
      <c r="TVR9" s="27"/>
      <c r="TVS9" s="27"/>
      <c r="TVT9" s="27"/>
      <c r="TVU9" s="27"/>
      <c r="TVV9" s="27"/>
      <c r="TVW9" s="27"/>
      <c r="TVX9" s="27"/>
      <c r="TVY9" s="27"/>
      <c r="TVZ9" s="27"/>
      <c r="TWA9" s="27"/>
      <c r="TWB9" s="27"/>
      <c r="TWC9" s="27"/>
      <c r="TWD9" s="27"/>
      <c r="TWE9" s="27"/>
      <c r="TWF9" s="27"/>
      <c r="TWG9" s="27"/>
      <c r="TWH9" s="27"/>
      <c r="TWI9" s="27"/>
      <c r="TWJ9" s="27"/>
      <c r="TWK9" s="27"/>
      <c r="TWL9" s="27"/>
      <c r="TWM9" s="27"/>
      <c r="TWN9" s="27"/>
      <c r="TWO9" s="27"/>
      <c r="TWP9" s="27"/>
      <c r="TWQ9" s="27"/>
      <c r="TWR9" s="27"/>
      <c r="TWS9" s="27"/>
      <c r="TWT9" s="27"/>
      <c r="TWU9" s="27"/>
      <c r="TWV9" s="27"/>
      <c r="TWW9" s="27"/>
      <c r="TWX9" s="27"/>
      <c r="TWY9" s="27"/>
      <c r="TWZ9" s="27"/>
      <c r="TXA9" s="27"/>
      <c r="TXB9" s="27"/>
      <c r="TXC9" s="27"/>
      <c r="TXD9" s="27"/>
      <c r="TXE9" s="27"/>
      <c r="TXF9" s="27"/>
      <c r="TXG9" s="27"/>
      <c r="TXH9" s="27"/>
      <c r="TXI9" s="27"/>
      <c r="TXJ9" s="27"/>
      <c r="TXK9" s="27"/>
      <c r="TXL9" s="27"/>
      <c r="TXM9" s="27"/>
      <c r="TXN9" s="27"/>
      <c r="TXO9" s="27"/>
      <c r="TXP9" s="27"/>
      <c r="TXQ9" s="27"/>
      <c r="TXR9" s="27"/>
      <c r="TXS9" s="27"/>
      <c r="TXT9" s="27"/>
      <c r="TXU9" s="27"/>
      <c r="TXV9" s="27"/>
      <c r="TXW9" s="27"/>
      <c r="TXX9" s="27"/>
      <c r="TXY9" s="27"/>
      <c r="TXZ9" s="27"/>
      <c r="TYA9" s="27"/>
      <c r="TYB9" s="27"/>
      <c r="TYC9" s="27"/>
      <c r="TYD9" s="27"/>
      <c r="TYE9" s="27"/>
      <c r="TYF9" s="27"/>
      <c r="TYG9" s="27"/>
      <c r="TYH9" s="27"/>
      <c r="TYI9" s="27"/>
      <c r="TYJ9" s="27"/>
      <c r="TYK9" s="27"/>
      <c r="TYL9" s="27"/>
      <c r="TYM9" s="27"/>
      <c r="TYN9" s="27"/>
      <c r="TYO9" s="27"/>
      <c r="TYP9" s="27"/>
      <c r="TYQ9" s="27"/>
      <c r="TYR9" s="27"/>
      <c r="TYS9" s="27"/>
      <c r="TYT9" s="27"/>
      <c r="TYU9" s="27"/>
      <c r="TYV9" s="27"/>
      <c r="TYW9" s="27"/>
      <c r="TYX9" s="27"/>
      <c r="TYY9" s="27"/>
      <c r="TYZ9" s="27"/>
      <c r="TZA9" s="27"/>
      <c r="TZB9" s="27"/>
      <c r="TZC9" s="27"/>
      <c r="TZD9" s="27"/>
      <c r="TZE9" s="27"/>
      <c r="TZF9" s="27"/>
      <c r="TZG9" s="27"/>
      <c r="TZH9" s="27"/>
      <c r="TZI9" s="27"/>
      <c r="TZJ9" s="27"/>
      <c r="TZK9" s="27"/>
      <c r="TZL9" s="27"/>
      <c r="TZM9" s="27"/>
      <c r="TZN9" s="27"/>
      <c r="TZO9" s="27"/>
      <c r="TZP9" s="27"/>
      <c r="TZQ9" s="27"/>
      <c r="TZR9" s="27"/>
      <c r="TZS9" s="27"/>
      <c r="TZT9" s="27"/>
      <c r="TZU9" s="27"/>
      <c r="TZV9" s="27"/>
      <c r="TZW9" s="27"/>
      <c r="TZX9" s="27"/>
      <c r="TZY9" s="27"/>
      <c r="TZZ9" s="27"/>
      <c r="UAA9" s="27"/>
      <c r="UAB9" s="27"/>
      <c r="UAC9" s="27"/>
      <c r="UAD9" s="27"/>
      <c r="UAE9" s="27"/>
      <c r="UAF9" s="27"/>
      <c r="UAG9" s="27"/>
      <c r="UAH9" s="27"/>
      <c r="UAI9" s="27"/>
      <c r="UAJ9" s="27"/>
      <c r="UAK9" s="27"/>
      <c r="UAL9" s="27"/>
      <c r="UAM9" s="27"/>
      <c r="UAN9" s="27"/>
      <c r="UAO9" s="27"/>
      <c r="UAP9" s="27"/>
      <c r="UAQ9" s="27"/>
      <c r="UAR9" s="27"/>
      <c r="UAS9" s="27"/>
      <c r="UAT9" s="27"/>
      <c r="UAU9" s="27"/>
      <c r="UAV9" s="27"/>
      <c r="UAW9" s="27"/>
      <c r="UAX9" s="27"/>
      <c r="UAY9" s="27"/>
      <c r="UAZ9" s="27"/>
      <c r="UBA9" s="27"/>
      <c r="UBB9" s="27"/>
      <c r="UBC9" s="27"/>
      <c r="UBD9" s="27"/>
      <c r="UBE9" s="27"/>
      <c r="UBF9" s="27"/>
      <c r="UBG9" s="27"/>
      <c r="UBH9" s="27"/>
      <c r="UBI9" s="27"/>
      <c r="UBJ9" s="27"/>
      <c r="UBK9" s="27"/>
      <c r="UBL9" s="27"/>
      <c r="UBM9" s="27"/>
      <c r="UBN9" s="27"/>
      <c r="UBO9" s="27"/>
      <c r="UBP9" s="27"/>
      <c r="UBQ9" s="27"/>
      <c r="UBR9" s="27"/>
      <c r="UBS9" s="27"/>
      <c r="UBT9" s="27"/>
      <c r="UBU9" s="27"/>
      <c r="UBV9" s="27"/>
      <c r="UBW9" s="27"/>
      <c r="UBX9" s="27"/>
      <c r="UBY9" s="27"/>
      <c r="UBZ9" s="27"/>
      <c r="UCA9" s="27"/>
      <c r="UCB9" s="27"/>
      <c r="UCC9" s="27"/>
      <c r="UCD9" s="27"/>
      <c r="UCE9" s="27"/>
      <c r="UCF9" s="27"/>
      <c r="UCG9" s="27"/>
      <c r="UCH9" s="27"/>
      <c r="UCI9" s="27"/>
      <c r="UCJ9" s="27"/>
      <c r="UCK9" s="27"/>
      <c r="UCL9" s="27"/>
      <c r="UCM9" s="27"/>
      <c r="UCN9" s="27"/>
      <c r="UCO9" s="27"/>
      <c r="UCP9" s="27"/>
      <c r="UCQ9" s="27"/>
      <c r="UCR9" s="27"/>
      <c r="UCS9" s="27"/>
      <c r="UCT9" s="27"/>
      <c r="UCU9" s="27"/>
      <c r="UCV9" s="27"/>
      <c r="UCW9" s="27"/>
      <c r="UCX9" s="27"/>
      <c r="UCY9" s="27"/>
      <c r="UCZ9" s="27"/>
      <c r="UDA9" s="27"/>
      <c r="UDB9" s="27"/>
      <c r="UDC9" s="27"/>
      <c r="UDD9" s="27"/>
      <c r="UDE9" s="27"/>
      <c r="UDF9" s="27"/>
      <c r="UDG9" s="27"/>
      <c r="UDH9" s="27"/>
      <c r="UDI9" s="27"/>
      <c r="UDJ9" s="27"/>
      <c r="UDK9" s="27"/>
      <c r="UDL9" s="27"/>
      <c r="UDM9" s="27"/>
      <c r="UDN9" s="27"/>
      <c r="UDO9" s="27"/>
      <c r="UDP9" s="27"/>
      <c r="UDQ9" s="27"/>
      <c r="UDR9" s="27"/>
      <c r="UDS9" s="27"/>
      <c r="UDT9" s="27"/>
      <c r="UDU9" s="27"/>
      <c r="UDV9" s="27"/>
      <c r="UDW9" s="27"/>
      <c r="UDX9" s="27"/>
      <c r="UDY9" s="27"/>
      <c r="UDZ9" s="27"/>
      <c r="UEA9" s="27"/>
      <c r="UEB9" s="27"/>
      <c r="UEC9" s="27"/>
      <c r="UED9" s="27"/>
      <c r="UEE9" s="27"/>
      <c r="UEF9" s="27"/>
      <c r="UEG9" s="27"/>
      <c r="UEH9" s="27"/>
      <c r="UEI9" s="27"/>
      <c r="UEJ9" s="27"/>
      <c r="UEK9" s="27"/>
      <c r="UEL9" s="27"/>
      <c r="UEM9" s="27"/>
      <c r="UEN9" s="27"/>
      <c r="UEO9" s="27"/>
      <c r="UEP9" s="27"/>
      <c r="UEQ9" s="27"/>
      <c r="UER9" s="27"/>
      <c r="UES9" s="27"/>
      <c r="UET9" s="27"/>
      <c r="UEU9" s="27"/>
      <c r="UEV9" s="27"/>
      <c r="UEW9" s="27"/>
      <c r="UEX9" s="27"/>
      <c r="UEY9" s="27"/>
      <c r="UEZ9" s="27"/>
      <c r="UFA9" s="27"/>
      <c r="UFB9" s="27"/>
      <c r="UFC9" s="27"/>
      <c r="UFD9" s="27"/>
      <c r="UFE9" s="27"/>
      <c r="UFF9" s="27"/>
      <c r="UFG9" s="27"/>
      <c r="UFH9" s="27"/>
      <c r="UFI9" s="27"/>
      <c r="UFJ9" s="27"/>
      <c r="UFK9" s="27"/>
      <c r="UFL9" s="27"/>
      <c r="UFM9" s="27"/>
      <c r="UFN9" s="27"/>
      <c r="UFO9" s="27"/>
      <c r="UFP9" s="27"/>
      <c r="UFQ9" s="27"/>
      <c r="UFR9" s="27"/>
      <c r="UFS9" s="27"/>
      <c r="UFT9" s="27"/>
      <c r="UFU9" s="27"/>
      <c r="UFV9" s="27"/>
      <c r="UFW9" s="27"/>
      <c r="UFX9" s="27"/>
      <c r="UFY9" s="27"/>
      <c r="UFZ9" s="27"/>
      <c r="UGA9" s="27"/>
      <c r="UGB9" s="27"/>
      <c r="UGC9" s="27"/>
      <c r="UGD9" s="27"/>
      <c r="UGE9" s="27"/>
      <c r="UGF9" s="27"/>
      <c r="UGG9" s="27"/>
      <c r="UGH9" s="27"/>
      <c r="UGI9" s="27"/>
      <c r="UGJ9" s="27"/>
      <c r="UGK9" s="27"/>
      <c r="UGL9" s="27"/>
      <c r="UGM9" s="27"/>
      <c r="UGN9" s="27"/>
      <c r="UGO9" s="27"/>
      <c r="UGP9" s="27"/>
      <c r="UGQ9" s="27"/>
      <c r="UGR9" s="27"/>
      <c r="UGS9" s="27"/>
      <c r="UGT9" s="27"/>
      <c r="UGU9" s="27"/>
      <c r="UGV9" s="27"/>
      <c r="UGW9" s="27"/>
      <c r="UGX9" s="27"/>
      <c r="UGY9" s="27"/>
      <c r="UGZ9" s="27"/>
      <c r="UHA9" s="27"/>
      <c r="UHB9" s="27"/>
      <c r="UHC9" s="27"/>
      <c r="UHD9" s="27"/>
      <c r="UHE9" s="27"/>
      <c r="UHF9" s="27"/>
      <c r="UHG9" s="27"/>
      <c r="UHH9" s="27"/>
      <c r="UHI9" s="27"/>
      <c r="UHJ9" s="27"/>
      <c r="UHK9" s="27"/>
      <c r="UHL9" s="27"/>
      <c r="UHM9" s="27"/>
      <c r="UHN9" s="27"/>
      <c r="UHO9" s="27"/>
      <c r="UHP9" s="27"/>
      <c r="UHQ9" s="27"/>
      <c r="UHR9" s="27"/>
      <c r="UHS9" s="27"/>
      <c r="UHT9" s="27"/>
      <c r="UHU9" s="27"/>
      <c r="UHV9" s="27"/>
      <c r="UHW9" s="27"/>
      <c r="UHX9" s="27"/>
      <c r="UHY9" s="27"/>
      <c r="UHZ9" s="27"/>
      <c r="UIA9" s="27"/>
      <c r="UIB9" s="27"/>
      <c r="UIC9" s="27"/>
      <c r="UID9" s="27"/>
      <c r="UIE9" s="27"/>
      <c r="UIF9" s="27"/>
      <c r="UIG9" s="27"/>
      <c r="UIH9" s="27"/>
      <c r="UII9" s="27"/>
      <c r="UIJ9" s="27"/>
      <c r="UIK9" s="27"/>
      <c r="UIL9" s="27"/>
      <c r="UIM9" s="27"/>
      <c r="UIN9" s="27"/>
      <c r="UIO9" s="27"/>
      <c r="UIP9" s="27"/>
      <c r="UIQ9" s="27"/>
      <c r="UIR9" s="27"/>
      <c r="UIS9" s="27"/>
      <c r="UIT9" s="27"/>
      <c r="UIU9" s="27"/>
      <c r="UIV9" s="27"/>
      <c r="UIW9" s="27"/>
      <c r="UIX9" s="27"/>
      <c r="UIY9" s="27"/>
      <c r="UIZ9" s="27"/>
      <c r="UJA9" s="27"/>
      <c r="UJB9" s="27"/>
      <c r="UJC9" s="27"/>
      <c r="UJD9" s="27"/>
      <c r="UJE9" s="27"/>
      <c r="UJF9" s="27"/>
      <c r="UJG9" s="27"/>
      <c r="UJH9" s="27"/>
      <c r="UJI9" s="27"/>
      <c r="UJJ9" s="27"/>
      <c r="UJK9" s="27"/>
      <c r="UJL9" s="27"/>
      <c r="UJM9" s="27"/>
      <c r="UJN9" s="27"/>
      <c r="UJO9" s="27"/>
      <c r="UJP9" s="27"/>
      <c r="UJQ9" s="27"/>
      <c r="UJR9" s="27"/>
      <c r="UJS9" s="27"/>
      <c r="UJT9" s="27"/>
      <c r="UJU9" s="27"/>
      <c r="UJV9" s="27"/>
      <c r="UJW9" s="27"/>
      <c r="UJX9" s="27"/>
      <c r="UJY9" s="27"/>
      <c r="UJZ9" s="27"/>
      <c r="UKA9" s="27"/>
      <c r="UKB9" s="27"/>
      <c r="UKC9" s="27"/>
      <c r="UKD9" s="27"/>
      <c r="UKE9" s="27"/>
      <c r="UKF9" s="27"/>
      <c r="UKG9" s="27"/>
      <c r="UKH9" s="27"/>
      <c r="UKI9" s="27"/>
      <c r="UKJ9" s="27"/>
      <c r="UKK9" s="27"/>
      <c r="UKL9" s="27"/>
      <c r="UKM9" s="27"/>
      <c r="UKN9" s="27"/>
      <c r="UKO9" s="27"/>
      <c r="UKP9" s="27"/>
      <c r="UKQ9" s="27"/>
      <c r="UKR9" s="27"/>
      <c r="UKS9" s="27"/>
      <c r="UKT9" s="27"/>
      <c r="UKU9" s="27"/>
      <c r="UKV9" s="27"/>
      <c r="UKW9" s="27"/>
      <c r="UKX9" s="27"/>
      <c r="UKY9" s="27"/>
      <c r="UKZ9" s="27"/>
      <c r="ULA9" s="27"/>
      <c r="ULB9" s="27"/>
      <c r="ULC9" s="27"/>
      <c r="ULD9" s="27"/>
      <c r="ULE9" s="27"/>
      <c r="ULF9" s="27"/>
      <c r="ULG9" s="27"/>
      <c r="ULH9" s="27"/>
      <c r="ULI9" s="27"/>
      <c r="ULJ9" s="27"/>
      <c r="ULK9" s="27"/>
      <c r="ULL9" s="27"/>
      <c r="ULM9" s="27"/>
      <c r="ULN9" s="27"/>
      <c r="ULO9" s="27"/>
      <c r="ULP9" s="27"/>
      <c r="ULQ9" s="27"/>
      <c r="ULR9" s="27"/>
      <c r="ULS9" s="27"/>
      <c r="ULT9" s="27"/>
      <c r="ULU9" s="27"/>
      <c r="ULV9" s="27"/>
      <c r="ULW9" s="27"/>
      <c r="ULX9" s="27"/>
      <c r="ULY9" s="27"/>
      <c r="ULZ9" s="27"/>
      <c r="UMA9" s="27"/>
      <c r="UMB9" s="27"/>
      <c r="UMC9" s="27"/>
      <c r="UMD9" s="27"/>
      <c r="UME9" s="27"/>
      <c r="UMF9" s="27"/>
      <c r="UMG9" s="27"/>
      <c r="UMH9" s="27"/>
      <c r="UMI9" s="27"/>
      <c r="UMJ9" s="27"/>
      <c r="UMK9" s="27"/>
      <c r="UML9" s="27"/>
      <c r="UMM9" s="27"/>
      <c r="UMN9" s="27"/>
      <c r="UMO9" s="27"/>
      <c r="UMP9" s="27"/>
      <c r="UMQ9" s="27"/>
      <c r="UMR9" s="27"/>
      <c r="UMS9" s="27"/>
      <c r="UMT9" s="27"/>
      <c r="UMU9" s="27"/>
      <c r="UMV9" s="27"/>
      <c r="UMW9" s="27"/>
      <c r="UMX9" s="27"/>
      <c r="UMY9" s="27"/>
      <c r="UMZ9" s="27"/>
      <c r="UNA9" s="27"/>
      <c r="UNB9" s="27"/>
      <c r="UNC9" s="27"/>
      <c r="UND9" s="27"/>
      <c r="UNE9" s="27"/>
      <c r="UNF9" s="27"/>
      <c r="UNG9" s="27"/>
      <c r="UNH9" s="27"/>
      <c r="UNI9" s="27"/>
      <c r="UNJ9" s="27"/>
      <c r="UNK9" s="27"/>
      <c r="UNL9" s="27"/>
      <c r="UNM9" s="27"/>
      <c r="UNN9" s="27"/>
      <c r="UNO9" s="27"/>
      <c r="UNP9" s="27"/>
      <c r="UNQ9" s="27"/>
      <c r="UNR9" s="27"/>
      <c r="UNS9" s="27"/>
      <c r="UNT9" s="27"/>
      <c r="UNU9" s="27"/>
      <c r="UNV9" s="27"/>
      <c r="UNW9" s="27"/>
      <c r="UNX9" s="27"/>
      <c r="UNY9" s="27"/>
      <c r="UNZ9" s="27"/>
      <c r="UOA9" s="27"/>
      <c r="UOB9" s="27"/>
      <c r="UOC9" s="27"/>
      <c r="UOD9" s="27"/>
      <c r="UOE9" s="27"/>
      <c r="UOF9" s="27"/>
      <c r="UOG9" s="27"/>
      <c r="UOH9" s="27"/>
      <c r="UOI9" s="27"/>
      <c r="UOJ9" s="27"/>
      <c r="UOK9" s="27"/>
      <c r="UOL9" s="27"/>
      <c r="UOM9" s="27"/>
      <c r="UON9" s="27"/>
      <c r="UOO9" s="27"/>
      <c r="UOP9" s="27"/>
      <c r="UOQ9" s="27"/>
      <c r="UOR9" s="27"/>
      <c r="UOS9" s="27"/>
      <c r="UOT9" s="27"/>
      <c r="UOU9" s="27"/>
      <c r="UOV9" s="27"/>
      <c r="UOW9" s="27"/>
      <c r="UOX9" s="27"/>
      <c r="UOY9" s="27"/>
      <c r="UOZ9" s="27"/>
      <c r="UPA9" s="27"/>
      <c r="UPB9" s="27"/>
      <c r="UPC9" s="27"/>
      <c r="UPD9" s="27"/>
      <c r="UPE9" s="27"/>
      <c r="UPF9" s="27"/>
      <c r="UPG9" s="27"/>
      <c r="UPH9" s="27"/>
      <c r="UPI9" s="27"/>
      <c r="UPJ9" s="27"/>
      <c r="UPK9" s="27"/>
      <c r="UPL9" s="27"/>
      <c r="UPM9" s="27"/>
      <c r="UPN9" s="27"/>
      <c r="UPO9" s="27"/>
      <c r="UPP9" s="27"/>
      <c r="UPQ9" s="27"/>
      <c r="UPR9" s="27"/>
      <c r="UPS9" s="27"/>
      <c r="UPT9" s="27"/>
      <c r="UPU9" s="27"/>
      <c r="UPV9" s="27"/>
      <c r="UPW9" s="27"/>
      <c r="UPX9" s="27"/>
      <c r="UPY9" s="27"/>
      <c r="UPZ9" s="27"/>
      <c r="UQA9" s="27"/>
      <c r="UQB9" s="27"/>
      <c r="UQC9" s="27"/>
      <c r="UQD9" s="27"/>
      <c r="UQE9" s="27"/>
      <c r="UQF9" s="27"/>
      <c r="UQG9" s="27"/>
      <c r="UQH9" s="27"/>
      <c r="UQI9" s="27"/>
      <c r="UQJ9" s="27"/>
      <c r="UQK9" s="27"/>
      <c r="UQL9" s="27"/>
      <c r="UQM9" s="27"/>
      <c r="UQN9" s="27"/>
      <c r="UQO9" s="27"/>
      <c r="UQP9" s="27"/>
      <c r="UQQ9" s="27"/>
      <c r="UQR9" s="27"/>
      <c r="UQS9" s="27"/>
      <c r="UQT9" s="27"/>
      <c r="UQU9" s="27"/>
      <c r="UQV9" s="27"/>
      <c r="UQW9" s="27"/>
      <c r="UQX9" s="27"/>
      <c r="UQY9" s="27"/>
      <c r="UQZ9" s="27"/>
      <c r="URA9" s="27"/>
      <c r="URB9" s="27"/>
      <c r="URC9" s="27"/>
      <c r="URD9" s="27"/>
      <c r="URE9" s="27"/>
      <c r="URF9" s="27"/>
      <c r="URG9" s="27"/>
      <c r="URH9" s="27"/>
      <c r="URI9" s="27"/>
      <c r="URJ9" s="27"/>
      <c r="URK9" s="27"/>
      <c r="URL9" s="27"/>
      <c r="URM9" s="27"/>
      <c r="URN9" s="27"/>
      <c r="URO9" s="27"/>
      <c r="URP9" s="27"/>
      <c r="URQ9" s="27"/>
      <c r="URR9" s="27"/>
      <c r="URS9" s="27"/>
      <c r="URT9" s="27"/>
      <c r="URU9" s="27"/>
      <c r="URV9" s="27"/>
      <c r="URW9" s="27"/>
      <c r="URX9" s="27"/>
      <c r="URY9" s="27"/>
      <c r="URZ9" s="27"/>
      <c r="USA9" s="27"/>
      <c r="USB9" s="27"/>
      <c r="USC9" s="27"/>
      <c r="USD9" s="27"/>
      <c r="USE9" s="27"/>
      <c r="USF9" s="27"/>
      <c r="USG9" s="27"/>
      <c r="USH9" s="27"/>
      <c r="USI9" s="27"/>
      <c r="USJ9" s="27"/>
      <c r="USK9" s="27"/>
      <c r="USL9" s="27"/>
      <c r="USM9" s="27"/>
      <c r="USN9" s="27"/>
      <c r="USO9" s="27"/>
      <c r="USP9" s="27"/>
      <c r="USQ9" s="27"/>
      <c r="USR9" s="27"/>
      <c r="USS9" s="27"/>
      <c r="UST9" s="27"/>
      <c r="USU9" s="27"/>
      <c r="USV9" s="27"/>
      <c r="USW9" s="27"/>
      <c r="USX9" s="27"/>
      <c r="USY9" s="27"/>
      <c r="USZ9" s="27"/>
      <c r="UTA9" s="27"/>
      <c r="UTB9" s="27"/>
      <c r="UTC9" s="27"/>
      <c r="UTD9" s="27"/>
      <c r="UTE9" s="27"/>
      <c r="UTF9" s="27"/>
      <c r="UTG9" s="27"/>
      <c r="UTH9" s="27"/>
      <c r="UTI9" s="27"/>
      <c r="UTJ9" s="27"/>
      <c r="UTK9" s="27"/>
      <c r="UTL9" s="27"/>
      <c r="UTM9" s="27"/>
      <c r="UTN9" s="27"/>
      <c r="UTO9" s="27"/>
      <c r="UTP9" s="27"/>
      <c r="UTQ9" s="27"/>
      <c r="UTR9" s="27"/>
      <c r="UTS9" s="27"/>
      <c r="UTT9" s="27"/>
      <c r="UTU9" s="27"/>
      <c r="UTV9" s="27"/>
      <c r="UTW9" s="27"/>
      <c r="UTX9" s="27"/>
      <c r="UTY9" s="27"/>
      <c r="UTZ9" s="27"/>
      <c r="UUA9" s="27"/>
      <c r="UUB9" s="27"/>
      <c r="UUC9" s="27"/>
      <c r="UUD9" s="27"/>
      <c r="UUE9" s="27"/>
      <c r="UUF9" s="27"/>
      <c r="UUG9" s="27"/>
      <c r="UUH9" s="27"/>
      <c r="UUI9" s="27"/>
      <c r="UUJ9" s="27"/>
      <c r="UUK9" s="27"/>
      <c r="UUL9" s="27"/>
      <c r="UUM9" s="27"/>
      <c r="UUN9" s="27"/>
      <c r="UUO9" s="27"/>
      <c r="UUP9" s="27"/>
      <c r="UUQ9" s="27"/>
      <c r="UUR9" s="27"/>
      <c r="UUS9" s="27"/>
      <c r="UUT9" s="27"/>
      <c r="UUU9" s="27"/>
      <c r="UUV9" s="27"/>
      <c r="UUW9" s="27"/>
      <c r="UUX9" s="27"/>
      <c r="UUY9" s="27"/>
      <c r="UUZ9" s="27"/>
      <c r="UVA9" s="27"/>
      <c r="UVB9" s="27"/>
      <c r="UVC9" s="27"/>
      <c r="UVD9" s="27"/>
      <c r="UVE9" s="27"/>
      <c r="UVF9" s="27"/>
      <c r="UVG9" s="27"/>
      <c r="UVH9" s="27"/>
      <c r="UVI9" s="27"/>
      <c r="UVJ9" s="27"/>
      <c r="UVK9" s="27"/>
      <c r="UVL9" s="27"/>
      <c r="UVM9" s="27"/>
      <c r="UVN9" s="27"/>
      <c r="UVO9" s="27"/>
      <c r="UVP9" s="27"/>
      <c r="UVQ9" s="27"/>
      <c r="UVR9" s="27"/>
      <c r="UVS9" s="27"/>
      <c r="UVT9" s="27"/>
      <c r="UVU9" s="27"/>
      <c r="UVV9" s="27"/>
      <c r="UVW9" s="27"/>
      <c r="UVX9" s="27"/>
      <c r="UVY9" s="27"/>
      <c r="UVZ9" s="27"/>
      <c r="UWA9" s="27"/>
      <c r="UWB9" s="27"/>
      <c r="UWC9" s="27"/>
      <c r="UWD9" s="27"/>
      <c r="UWE9" s="27"/>
      <c r="UWF9" s="27"/>
      <c r="UWG9" s="27"/>
      <c r="UWH9" s="27"/>
      <c r="UWI9" s="27"/>
      <c r="UWJ9" s="27"/>
      <c r="UWK9" s="27"/>
      <c r="UWL9" s="27"/>
      <c r="UWM9" s="27"/>
      <c r="UWN9" s="27"/>
      <c r="UWO9" s="27"/>
      <c r="UWP9" s="27"/>
      <c r="UWQ9" s="27"/>
      <c r="UWR9" s="27"/>
      <c r="UWS9" s="27"/>
      <c r="UWT9" s="27"/>
      <c r="UWU9" s="27"/>
      <c r="UWV9" s="27"/>
      <c r="UWW9" s="27"/>
      <c r="UWX9" s="27"/>
      <c r="UWY9" s="27"/>
      <c r="UWZ9" s="27"/>
      <c r="UXA9" s="27"/>
      <c r="UXB9" s="27"/>
      <c r="UXC9" s="27"/>
      <c r="UXD9" s="27"/>
      <c r="UXE9" s="27"/>
      <c r="UXF9" s="27"/>
      <c r="UXG9" s="27"/>
      <c r="UXH9" s="27"/>
      <c r="UXI9" s="27"/>
      <c r="UXJ9" s="27"/>
      <c r="UXK9" s="27"/>
      <c r="UXL9" s="27"/>
      <c r="UXM9" s="27"/>
      <c r="UXN9" s="27"/>
      <c r="UXO9" s="27"/>
      <c r="UXP9" s="27"/>
      <c r="UXQ9" s="27"/>
      <c r="UXR9" s="27"/>
      <c r="UXS9" s="27"/>
      <c r="UXT9" s="27"/>
      <c r="UXU9" s="27"/>
      <c r="UXV9" s="27"/>
      <c r="UXW9" s="27"/>
      <c r="UXX9" s="27"/>
      <c r="UXY9" s="27"/>
      <c r="UXZ9" s="27"/>
      <c r="UYA9" s="27"/>
      <c r="UYB9" s="27"/>
      <c r="UYC9" s="27"/>
      <c r="UYD9" s="27"/>
      <c r="UYE9" s="27"/>
      <c r="UYF9" s="27"/>
      <c r="UYG9" s="27"/>
      <c r="UYH9" s="27"/>
      <c r="UYI9" s="27"/>
      <c r="UYJ9" s="27"/>
      <c r="UYK9" s="27"/>
      <c r="UYL9" s="27"/>
      <c r="UYM9" s="27"/>
      <c r="UYN9" s="27"/>
      <c r="UYO9" s="27"/>
      <c r="UYP9" s="27"/>
      <c r="UYQ9" s="27"/>
      <c r="UYR9" s="27"/>
      <c r="UYS9" s="27"/>
      <c r="UYT9" s="27"/>
      <c r="UYU9" s="27"/>
      <c r="UYV9" s="27"/>
      <c r="UYW9" s="27"/>
      <c r="UYX9" s="27"/>
      <c r="UYY9" s="27"/>
      <c r="UYZ9" s="27"/>
      <c r="UZA9" s="27"/>
      <c r="UZB9" s="27"/>
      <c r="UZC9" s="27"/>
      <c r="UZD9" s="27"/>
      <c r="UZE9" s="27"/>
      <c r="UZF9" s="27"/>
      <c r="UZG9" s="27"/>
      <c r="UZH9" s="27"/>
      <c r="UZI9" s="27"/>
      <c r="UZJ9" s="27"/>
      <c r="UZK9" s="27"/>
      <c r="UZL9" s="27"/>
      <c r="UZM9" s="27"/>
      <c r="UZN9" s="27"/>
      <c r="UZO9" s="27"/>
      <c r="UZP9" s="27"/>
      <c r="UZQ9" s="27"/>
      <c r="UZR9" s="27"/>
      <c r="UZS9" s="27"/>
      <c r="UZT9" s="27"/>
      <c r="UZU9" s="27"/>
      <c r="UZV9" s="27"/>
      <c r="UZW9" s="27"/>
      <c r="UZX9" s="27"/>
      <c r="UZY9" s="27"/>
      <c r="UZZ9" s="27"/>
      <c r="VAA9" s="27"/>
      <c r="VAB9" s="27"/>
      <c r="VAC9" s="27"/>
      <c r="VAD9" s="27"/>
      <c r="VAE9" s="27"/>
      <c r="VAF9" s="27"/>
      <c r="VAG9" s="27"/>
      <c r="VAH9" s="27"/>
      <c r="VAI9" s="27"/>
      <c r="VAJ9" s="27"/>
      <c r="VAK9" s="27"/>
      <c r="VAL9" s="27"/>
      <c r="VAM9" s="27"/>
      <c r="VAN9" s="27"/>
      <c r="VAO9" s="27"/>
      <c r="VAP9" s="27"/>
      <c r="VAQ9" s="27"/>
      <c r="VAR9" s="27"/>
      <c r="VAS9" s="27"/>
      <c r="VAT9" s="27"/>
      <c r="VAU9" s="27"/>
      <c r="VAV9" s="27"/>
      <c r="VAW9" s="27"/>
      <c r="VAX9" s="27"/>
      <c r="VAY9" s="27"/>
      <c r="VAZ9" s="27"/>
      <c r="VBA9" s="27"/>
      <c r="VBB9" s="27"/>
      <c r="VBC9" s="27"/>
      <c r="VBD9" s="27"/>
      <c r="VBE9" s="27"/>
      <c r="VBF9" s="27"/>
      <c r="VBG9" s="27"/>
      <c r="VBH9" s="27"/>
      <c r="VBI9" s="27"/>
      <c r="VBJ9" s="27"/>
      <c r="VBK9" s="27"/>
      <c r="VBL9" s="27"/>
      <c r="VBM9" s="27"/>
      <c r="VBN9" s="27"/>
      <c r="VBO9" s="27"/>
      <c r="VBP9" s="27"/>
      <c r="VBQ9" s="27"/>
      <c r="VBR9" s="27"/>
      <c r="VBS9" s="27"/>
      <c r="VBT9" s="27"/>
      <c r="VBU9" s="27"/>
      <c r="VBV9" s="27"/>
      <c r="VBW9" s="27"/>
      <c r="VBX9" s="27"/>
      <c r="VBY9" s="27"/>
      <c r="VBZ9" s="27"/>
      <c r="VCA9" s="27"/>
      <c r="VCB9" s="27"/>
      <c r="VCC9" s="27"/>
      <c r="VCD9" s="27"/>
      <c r="VCE9" s="27"/>
      <c r="VCF9" s="27"/>
      <c r="VCG9" s="27"/>
      <c r="VCH9" s="27"/>
      <c r="VCI9" s="27"/>
      <c r="VCJ9" s="27"/>
      <c r="VCK9" s="27"/>
      <c r="VCL9" s="27"/>
      <c r="VCM9" s="27"/>
      <c r="VCN9" s="27"/>
      <c r="VCO9" s="27"/>
      <c r="VCP9" s="27"/>
      <c r="VCQ9" s="27"/>
      <c r="VCR9" s="27"/>
      <c r="VCS9" s="27"/>
      <c r="VCT9" s="27"/>
      <c r="VCU9" s="27"/>
      <c r="VCV9" s="27"/>
      <c r="VCW9" s="27"/>
      <c r="VCX9" s="27"/>
      <c r="VCY9" s="27"/>
      <c r="VCZ9" s="27"/>
      <c r="VDA9" s="27"/>
      <c r="VDB9" s="27"/>
      <c r="VDC9" s="27"/>
      <c r="VDD9" s="27"/>
      <c r="VDE9" s="27"/>
      <c r="VDF9" s="27"/>
      <c r="VDG9" s="27"/>
      <c r="VDH9" s="27"/>
      <c r="VDI9" s="27"/>
      <c r="VDJ9" s="27"/>
      <c r="VDK9" s="27"/>
      <c r="VDL9" s="27"/>
      <c r="VDM9" s="27"/>
      <c r="VDN9" s="27"/>
      <c r="VDO9" s="27"/>
      <c r="VDP9" s="27"/>
      <c r="VDQ9" s="27"/>
      <c r="VDR9" s="27"/>
      <c r="VDS9" s="27"/>
      <c r="VDT9" s="27"/>
      <c r="VDU9" s="27"/>
      <c r="VDV9" s="27"/>
      <c r="VDW9" s="27"/>
      <c r="VDX9" s="27"/>
      <c r="VDY9" s="27"/>
      <c r="VDZ9" s="27"/>
      <c r="VEA9" s="27"/>
      <c r="VEB9" s="27"/>
      <c r="VEC9" s="27"/>
      <c r="VED9" s="27"/>
      <c r="VEE9" s="27"/>
      <c r="VEF9" s="27"/>
      <c r="VEG9" s="27"/>
      <c r="VEH9" s="27"/>
      <c r="VEI9" s="27"/>
      <c r="VEJ9" s="27"/>
      <c r="VEK9" s="27"/>
      <c r="VEL9" s="27"/>
      <c r="VEM9" s="27"/>
      <c r="VEN9" s="27"/>
      <c r="VEO9" s="27"/>
      <c r="VEP9" s="27"/>
      <c r="VEQ9" s="27"/>
      <c r="VER9" s="27"/>
      <c r="VES9" s="27"/>
      <c r="VET9" s="27"/>
      <c r="VEU9" s="27"/>
      <c r="VEV9" s="27"/>
      <c r="VEW9" s="27"/>
      <c r="VEX9" s="27"/>
      <c r="VEY9" s="27"/>
      <c r="VEZ9" s="27"/>
      <c r="VFA9" s="27"/>
      <c r="VFB9" s="27"/>
      <c r="VFC9" s="27"/>
      <c r="VFD9" s="27"/>
      <c r="VFE9" s="27"/>
      <c r="VFF9" s="27"/>
      <c r="VFG9" s="27"/>
      <c r="VFH9" s="27"/>
      <c r="VFI9" s="27"/>
      <c r="VFJ9" s="27"/>
      <c r="VFK9" s="27"/>
      <c r="VFL9" s="27"/>
      <c r="VFM9" s="27"/>
      <c r="VFN9" s="27"/>
      <c r="VFO9" s="27"/>
      <c r="VFP9" s="27"/>
      <c r="VFQ9" s="27"/>
      <c r="VFR9" s="27"/>
      <c r="VFS9" s="27"/>
      <c r="VFT9" s="27"/>
      <c r="VFU9" s="27"/>
      <c r="VFV9" s="27"/>
      <c r="VFW9" s="27"/>
      <c r="VFX9" s="27"/>
      <c r="VFY9" s="27"/>
      <c r="VFZ9" s="27"/>
      <c r="VGA9" s="27"/>
      <c r="VGB9" s="27"/>
      <c r="VGC9" s="27"/>
      <c r="VGD9" s="27"/>
      <c r="VGE9" s="27"/>
      <c r="VGF9" s="27"/>
      <c r="VGG9" s="27"/>
      <c r="VGH9" s="27"/>
      <c r="VGI9" s="27"/>
      <c r="VGJ9" s="27"/>
      <c r="VGK9" s="27"/>
      <c r="VGL9" s="27"/>
      <c r="VGM9" s="27"/>
      <c r="VGN9" s="27"/>
      <c r="VGO9" s="27"/>
      <c r="VGP9" s="27"/>
      <c r="VGQ9" s="27"/>
      <c r="VGR9" s="27"/>
      <c r="VGS9" s="27"/>
      <c r="VGT9" s="27"/>
      <c r="VGU9" s="27"/>
      <c r="VGV9" s="27"/>
      <c r="VGW9" s="27"/>
      <c r="VGX9" s="27"/>
      <c r="VGY9" s="27"/>
      <c r="VGZ9" s="27"/>
      <c r="VHA9" s="27"/>
      <c r="VHB9" s="27"/>
      <c r="VHC9" s="27"/>
      <c r="VHD9" s="27"/>
      <c r="VHE9" s="27"/>
      <c r="VHF9" s="27"/>
      <c r="VHG9" s="27"/>
      <c r="VHH9" s="27"/>
      <c r="VHI9" s="27"/>
      <c r="VHJ9" s="27"/>
      <c r="VHK9" s="27"/>
      <c r="VHL9" s="27"/>
      <c r="VHM9" s="27"/>
      <c r="VHN9" s="27"/>
      <c r="VHO9" s="27"/>
      <c r="VHP9" s="27"/>
      <c r="VHQ9" s="27"/>
      <c r="VHR9" s="27"/>
      <c r="VHS9" s="27"/>
      <c r="VHT9" s="27"/>
      <c r="VHU9" s="27"/>
      <c r="VHV9" s="27"/>
      <c r="VHW9" s="27"/>
      <c r="VHX9" s="27"/>
      <c r="VHY9" s="27"/>
      <c r="VHZ9" s="27"/>
      <c r="VIA9" s="27"/>
      <c r="VIB9" s="27"/>
      <c r="VIC9" s="27"/>
      <c r="VID9" s="27"/>
      <c r="VIE9" s="27"/>
      <c r="VIF9" s="27"/>
      <c r="VIG9" s="27"/>
      <c r="VIH9" s="27"/>
      <c r="VII9" s="27"/>
      <c r="VIJ9" s="27"/>
      <c r="VIK9" s="27"/>
      <c r="VIL9" s="27"/>
      <c r="VIM9" s="27"/>
      <c r="VIN9" s="27"/>
      <c r="VIO9" s="27"/>
      <c r="VIP9" s="27"/>
      <c r="VIQ9" s="27"/>
      <c r="VIR9" s="27"/>
      <c r="VIS9" s="27"/>
      <c r="VIT9" s="27"/>
      <c r="VIU9" s="27"/>
      <c r="VIV9" s="27"/>
      <c r="VIW9" s="27"/>
      <c r="VIX9" s="27"/>
      <c r="VIY9" s="27"/>
      <c r="VIZ9" s="27"/>
      <c r="VJA9" s="27"/>
      <c r="VJB9" s="27"/>
      <c r="VJC9" s="27"/>
      <c r="VJD9" s="27"/>
      <c r="VJE9" s="27"/>
      <c r="VJF9" s="27"/>
      <c r="VJG9" s="27"/>
      <c r="VJH9" s="27"/>
      <c r="VJI9" s="27"/>
      <c r="VJJ9" s="27"/>
      <c r="VJK9" s="27"/>
      <c r="VJL9" s="27"/>
      <c r="VJM9" s="27"/>
      <c r="VJN9" s="27"/>
      <c r="VJO9" s="27"/>
      <c r="VJP9" s="27"/>
      <c r="VJQ9" s="27"/>
      <c r="VJR9" s="27"/>
      <c r="VJS9" s="27"/>
      <c r="VJT9" s="27"/>
      <c r="VJU9" s="27"/>
      <c r="VJV9" s="27"/>
      <c r="VJW9" s="27"/>
      <c r="VJX9" s="27"/>
      <c r="VJY9" s="27"/>
      <c r="VJZ9" s="27"/>
      <c r="VKA9" s="27"/>
      <c r="VKB9" s="27"/>
      <c r="VKC9" s="27"/>
      <c r="VKD9" s="27"/>
      <c r="VKE9" s="27"/>
      <c r="VKF9" s="27"/>
      <c r="VKG9" s="27"/>
      <c r="VKH9" s="27"/>
      <c r="VKI9" s="27"/>
      <c r="VKJ9" s="27"/>
      <c r="VKK9" s="27"/>
      <c r="VKL9" s="27"/>
      <c r="VKM9" s="27"/>
      <c r="VKN9" s="27"/>
      <c r="VKO9" s="27"/>
      <c r="VKP9" s="27"/>
      <c r="VKQ9" s="27"/>
      <c r="VKR9" s="27"/>
      <c r="VKS9" s="27"/>
      <c r="VKT9" s="27"/>
      <c r="VKU9" s="27"/>
      <c r="VKV9" s="27"/>
      <c r="VKW9" s="27"/>
      <c r="VKX9" s="27"/>
      <c r="VKY9" s="27"/>
      <c r="VKZ9" s="27"/>
      <c r="VLA9" s="27"/>
      <c r="VLB9" s="27"/>
      <c r="VLC9" s="27"/>
      <c r="VLD9" s="27"/>
      <c r="VLE9" s="27"/>
      <c r="VLF9" s="27"/>
      <c r="VLG9" s="27"/>
      <c r="VLH9" s="27"/>
      <c r="VLI9" s="27"/>
      <c r="VLJ9" s="27"/>
      <c r="VLK9" s="27"/>
      <c r="VLL9" s="27"/>
      <c r="VLM9" s="27"/>
      <c r="VLN9" s="27"/>
      <c r="VLO9" s="27"/>
      <c r="VLP9" s="27"/>
      <c r="VLQ9" s="27"/>
      <c r="VLR9" s="27"/>
      <c r="VLS9" s="27"/>
      <c r="VLT9" s="27"/>
      <c r="VLU9" s="27"/>
      <c r="VLV9" s="27"/>
      <c r="VLW9" s="27"/>
      <c r="VLX9" s="27"/>
      <c r="VLY9" s="27"/>
      <c r="VLZ9" s="27"/>
      <c r="VMA9" s="27"/>
      <c r="VMB9" s="27"/>
      <c r="VMC9" s="27"/>
      <c r="VMD9" s="27"/>
      <c r="VME9" s="27"/>
      <c r="VMF9" s="27"/>
      <c r="VMG9" s="27"/>
      <c r="VMH9" s="27"/>
      <c r="VMI9" s="27"/>
      <c r="VMJ9" s="27"/>
      <c r="VMK9" s="27"/>
      <c r="VML9" s="27"/>
      <c r="VMM9" s="27"/>
      <c r="VMN9" s="27"/>
      <c r="VMO9" s="27"/>
      <c r="VMP9" s="27"/>
      <c r="VMQ9" s="27"/>
      <c r="VMR9" s="27"/>
      <c r="VMS9" s="27"/>
      <c r="VMT9" s="27"/>
      <c r="VMU9" s="27"/>
      <c r="VMV9" s="27"/>
      <c r="VMW9" s="27"/>
      <c r="VMX9" s="27"/>
      <c r="VMY9" s="27"/>
      <c r="VMZ9" s="27"/>
      <c r="VNA9" s="27"/>
      <c r="VNB9" s="27"/>
      <c r="VNC9" s="27"/>
      <c r="VND9" s="27"/>
      <c r="VNE9" s="27"/>
      <c r="VNF9" s="27"/>
      <c r="VNG9" s="27"/>
      <c r="VNH9" s="27"/>
      <c r="VNI9" s="27"/>
      <c r="VNJ9" s="27"/>
      <c r="VNK9" s="27"/>
      <c r="VNL9" s="27"/>
      <c r="VNM9" s="27"/>
      <c r="VNN9" s="27"/>
      <c r="VNO9" s="27"/>
      <c r="VNP9" s="27"/>
      <c r="VNQ9" s="27"/>
      <c r="VNR9" s="27"/>
      <c r="VNS9" s="27"/>
      <c r="VNT9" s="27"/>
      <c r="VNU9" s="27"/>
      <c r="VNV9" s="27"/>
      <c r="VNW9" s="27"/>
      <c r="VNX9" s="27"/>
      <c r="VNY9" s="27"/>
      <c r="VNZ9" s="27"/>
      <c r="VOA9" s="27"/>
      <c r="VOB9" s="27"/>
      <c r="VOC9" s="27"/>
      <c r="VOD9" s="27"/>
      <c r="VOE9" s="27"/>
      <c r="VOF9" s="27"/>
      <c r="VOG9" s="27"/>
      <c r="VOH9" s="27"/>
      <c r="VOI9" s="27"/>
      <c r="VOJ9" s="27"/>
      <c r="VOK9" s="27"/>
      <c r="VOL9" s="27"/>
      <c r="VOM9" s="27"/>
      <c r="VON9" s="27"/>
      <c r="VOO9" s="27"/>
      <c r="VOP9" s="27"/>
      <c r="VOQ9" s="27"/>
      <c r="VOR9" s="27"/>
      <c r="VOS9" s="27"/>
      <c r="VOT9" s="27"/>
      <c r="VOU9" s="27"/>
      <c r="VOV9" s="27"/>
      <c r="VOW9" s="27"/>
      <c r="VOX9" s="27"/>
      <c r="VOY9" s="27"/>
      <c r="VOZ9" s="27"/>
      <c r="VPA9" s="27"/>
      <c r="VPB9" s="27"/>
      <c r="VPC9" s="27"/>
      <c r="VPD9" s="27"/>
      <c r="VPE9" s="27"/>
      <c r="VPF9" s="27"/>
      <c r="VPG9" s="27"/>
      <c r="VPH9" s="27"/>
      <c r="VPI9" s="27"/>
      <c r="VPJ9" s="27"/>
      <c r="VPK9" s="27"/>
      <c r="VPL9" s="27"/>
      <c r="VPM9" s="27"/>
      <c r="VPN9" s="27"/>
      <c r="VPO9" s="27"/>
      <c r="VPP9" s="27"/>
      <c r="VPQ9" s="27"/>
      <c r="VPR9" s="27"/>
      <c r="VPS9" s="27"/>
      <c r="VPT9" s="27"/>
      <c r="VPU9" s="27"/>
      <c r="VPV9" s="27"/>
      <c r="VPW9" s="27"/>
      <c r="VPX9" s="27"/>
      <c r="VPY9" s="27"/>
      <c r="VPZ9" s="27"/>
      <c r="VQA9" s="27"/>
      <c r="VQB9" s="27"/>
      <c r="VQC9" s="27"/>
      <c r="VQD9" s="27"/>
      <c r="VQE9" s="27"/>
      <c r="VQF9" s="27"/>
      <c r="VQG9" s="27"/>
      <c r="VQH9" s="27"/>
      <c r="VQI9" s="27"/>
      <c r="VQJ9" s="27"/>
      <c r="VQK9" s="27"/>
      <c r="VQL9" s="27"/>
      <c r="VQM9" s="27"/>
      <c r="VQN9" s="27"/>
      <c r="VQO9" s="27"/>
      <c r="VQP9" s="27"/>
      <c r="VQQ9" s="27"/>
      <c r="VQR9" s="27"/>
      <c r="VQS9" s="27"/>
      <c r="VQT9" s="27"/>
      <c r="VQU9" s="27"/>
      <c r="VQV9" s="27"/>
      <c r="VQW9" s="27"/>
      <c r="VQX9" s="27"/>
      <c r="VQY9" s="27"/>
      <c r="VQZ9" s="27"/>
      <c r="VRA9" s="27"/>
      <c r="VRB9" s="27"/>
      <c r="VRC9" s="27"/>
      <c r="VRD9" s="27"/>
      <c r="VRE9" s="27"/>
      <c r="VRF9" s="27"/>
      <c r="VRG9" s="27"/>
      <c r="VRH9" s="27"/>
      <c r="VRI9" s="27"/>
      <c r="VRJ9" s="27"/>
      <c r="VRK9" s="27"/>
      <c r="VRL9" s="27"/>
      <c r="VRM9" s="27"/>
      <c r="VRN9" s="27"/>
      <c r="VRO9" s="27"/>
      <c r="VRP9" s="27"/>
      <c r="VRQ9" s="27"/>
      <c r="VRR9" s="27"/>
      <c r="VRS9" s="27"/>
      <c r="VRT9" s="27"/>
      <c r="VRU9" s="27"/>
      <c r="VRV9" s="27"/>
      <c r="VRW9" s="27"/>
      <c r="VRX9" s="27"/>
      <c r="VRY9" s="27"/>
      <c r="VRZ9" s="27"/>
      <c r="VSA9" s="27"/>
      <c r="VSB9" s="27"/>
      <c r="VSC9" s="27"/>
      <c r="VSD9" s="27"/>
      <c r="VSE9" s="27"/>
      <c r="VSF9" s="27"/>
      <c r="VSG9" s="27"/>
      <c r="VSH9" s="27"/>
      <c r="VSI9" s="27"/>
      <c r="VSJ9" s="27"/>
      <c r="VSK9" s="27"/>
      <c r="VSL9" s="27"/>
      <c r="VSM9" s="27"/>
      <c r="VSN9" s="27"/>
      <c r="VSO9" s="27"/>
      <c r="VSP9" s="27"/>
      <c r="VSQ9" s="27"/>
      <c r="VSR9" s="27"/>
      <c r="VSS9" s="27"/>
      <c r="VST9" s="27"/>
      <c r="VSU9" s="27"/>
      <c r="VSV9" s="27"/>
      <c r="VSW9" s="27"/>
      <c r="VSX9" s="27"/>
      <c r="VSY9" s="27"/>
      <c r="VSZ9" s="27"/>
      <c r="VTA9" s="27"/>
      <c r="VTB9" s="27"/>
      <c r="VTC9" s="27"/>
      <c r="VTD9" s="27"/>
      <c r="VTE9" s="27"/>
      <c r="VTF9" s="27"/>
      <c r="VTG9" s="27"/>
      <c r="VTH9" s="27"/>
      <c r="VTI9" s="27"/>
      <c r="VTJ9" s="27"/>
      <c r="VTK9" s="27"/>
      <c r="VTL9" s="27"/>
      <c r="VTM9" s="27"/>
      <c r="VTN9" s="27"/>
      <c r="VTO9" s="27"/>
      <c r="VTP9" s="27"/>
      <c r="VTQ9" s="27"/>
      <c r="VTR9" s="27"/>
      <c r="VTS9" s="27"/>
      <c r="VTT9" s="27"/>
      <c r="VTU9" s="27"/>
      <c r="VTV9" s="27"/>
      <c r="VTW9" s="27"/>
      <c r="VTX9" s="27"/>
      <c r="VTY9" s="27"/>
      <c r="VTZ9" s="27"/>
      <c r="VUA9" s="27"/>
      <c r="VUB9" s="27"/>
      <c r="VUC9" s="27"/>
      <c r="VUD9" s="27"/>
      <c r="VUE9" s="27"/>
      <c r="VUF9" s="27"/>
      <c r="VUG9" s="27"/>
      <c r="VUH9" s="27"/>
      <c r="VUI9" s="27"/>
      <c r="VUJ9" s="27"/>
      <c r="VUK9" s="27"/>
      <c r="VUL9" s="27"/>
      <c r="VUM9" s="27"/>
      <c r="VUN9" s="27"/>
      <c r="VUO9" s="27"/>
      <c r="VUP9" s="27"/>
      <c r="VUQ9" s="27"/>
      <c r="VUR9" s="27"/>
      <c r="VUS9" s="27"/>
      <c r="VUT9" s="27"/>
      <c r="VUU9" s="27"/>
      <c r="VUV9" s="27"/>
      <c r="VUW9" s="27"/>
      <c r="VUX9" s="27"/>
      <c r="VUY9" s="27"/>
      <c r="VUZ9" s="27"/>
      <c r="VVA9" s="27"/>
      <c r="VVB9" s="27"/>
      <c r="VVC9" s="27"/>
      <c r="VVD9" s="27"/>
      <c r="VVE9" s="27"/>
      <c r="VVF9" s="27"/>
      <c r="VVG9" s="27"/>
      <c r="VVH9" s="27"/>
      <c r="VVI9" s="27"/>
      <c r="VVJ9" s="27"/>
      <c r="VVK9" s="27"/>
      <c r="VVL9" s="27"/>
      <c r="VVM9" s="27"/>
      <c r="VVN9" s="27"/>
      <c r="VVO9" s="27"/>
      <c r="VVP9" s="27"/>
      <c r="VVQ9" s="27"/>
      <c r="VVR9" s="27"/>
      <c r="VVS9" s="27"/>
      <c r="VVT9" s="27"/>
      <c r="VVU9" s="27"/>
      <c r="VVV9" s="27"/>
      <c r="VVW9" s="27"/>
      <c r="VVX9" s="27"/>
      <c r="VVY9" s="27"/>
      <c r="VVZ9" s="27"/>
      <c r="VWA9" s="27"/>
      <c r="VWB9" s="27"/>
      <c r="VWC9" s="27"/>
      <c r="VWD9" s="27"/>
      <c r="VWE9" s="27"/>
      <c r="VWF9" s="27"/>
      <c r="VWG9" s="27"/>
      <c r="VWH9" s="27"/>
      <c r="VWI9" s="27"/>
      <c r="VWJ9" s="27"/>
      <c r="VWK9" s="27"/>
      <c r="VWL9" s="27"/>
      <c r="VWM9" s="27"/>
      <c r="VWN9" s="27"/>
      <c r="VWO9" s="27"/>
      <c r="VWP9" s="27"/>
      <c r="VWQ9" s="27"/>
      <c r="VWR9" s="27"/>
      <c r="VWS9" s="27"/>
      <c r="VWT9" s="27"/>
      <c r="VWU9" s="27"/>
      <c r="VWV9" s="27"/>
      <c r="VWW9" s="27"/>
      <c r="VWX9" s="27"/>
      <c r="VWY9" s="27"/>
      <c r="VWZ9" s="27"/>
      <c r="VXA9" s="27"/>
      <c r="VXB9" s="27"/>
      <c r="VXC9" s="27"/>
      <c r="VXD9" s="27"/>
      <c r="VXE9" s="27"/>
      <c r="VXF9" s="27"/>
      <c r="VXG9" s="27"/>
      <c r="VXH9" s="27"/>
      <c r="VXI9" s="27"/>
      <c r="VXJ9" s="27"/>
      <c r="VXK9" s="27"/>
      <c r="VXL9" s="27"/>
      <c r="VXM9" s="27"/>
      <c r="VXN9" s="27"/>
      <c r="VXO9" s="27"/>
      <c r="VXP9" s="27"/>
      <c r="VXQ9" s="27"/>
      <c r="VXR9" s="27"/>
      <c r="VXS9" s="27"/>
      <c r="VXT9" s="27"/>
      <c r="VXU9" s="27"/>
      <c r="VXV9" s="27"/>
      <c r="VXW9" s="27"/>
      <c r="VXX9" s="27"/>
      <c r="VXY9" s="27"/>
      <c r="VXZ9" s="27"/>
      <c r="VYA9" s="27"/>
      <c r="VYB9" s="27"/>
      <c r="VYC9" s="27"/>
      <c r="VYD9" s="27"/>
      <c r="VYE9" s="27"/>
      <c r="VYF9" s="27"/>
      <c r="VYG9" s="27"/>
      <c r="VYH9" s="27"/>
      <c r="VYI9" s="27"/>
      <c r="VYJ9" s="27"/>
      <c r="VYK9" s="27"/>
      <c r="VYL9" s="27"/>
      <c r="VYM9" s="27"/>
      <c r="VYN9" s="27"/>
      <c r="VYO9" s="27"/>
      <c r="VYP9" s="27"/>
      <c r="VYQ9" s="27"/>
      <c r="VYR9" s="27"/>
      <c r="VYS9" s="27"/>
      <c r="VYT9" s="27"/>
      <c r="VYU9" s="27"/>
      <c r="VYV9" s="27"/>
      <c r="VYW9" s="27"/>
      <c r="VYX9" s="27"/>
      <c r="VYY9" s="27"/>
      <c r="VYZ9" s="27"/>
      <c r="VZA9" s="27"/>
      <c r="VZB9" s="27"/>
      <c r="VZC9" s="27"/>
      <c r="VZD9" s="27"/>
      <c r="VZE9" s="27"/>
      <c r="VZF9" s="27"/>
      <c r="VZG9" s="27"/>
      <c r="VZH9" s="27"/>
      <c r="VZI9" s="27"/>
      <c r="VZJ9" s="27"/>
      <c r="VZK9" s="27"/>
      <c r="VZL9" s="27"/>
      <c r="VZM9" s="27"/>
      <c r="VZN9" s="27"/>
      <c r="VZO9" s="27"/>
      <c r="VZP9" s="27"/>
      <c r="VZQ9" s="27"/>
      <c r="VZR9" s="27"/>
      <c r="VZS9" s="27"/>
      <c r="VZT9" s="27"/>
      <c r="VZU9" s="27"/>
      <c r="VZV9" s="27"/>
      <c r="VZW9" s="27"/>
      <c r="VZX9" s="27"/>
      <c r="VZY9" s="27"/>
      <c r="VZZ9" s="27"/>
      <c r="WAA9" s="27"/>
      <c r="WAB9" s="27"/>
      <c r="WAC9" s="27"/>
      <c r="WAD9" s="27"/>
      <c r="WAE9" s="27"/>
      <c r="WAF9" s="27"/>
      <c r="WAG9" s="27"/>
      <c r="WAH9" s="27"/>
      <c r="WAI9" s="27"/>
      <c r="WAJ9" s="27"/>
      <c r="WAK9" s="27"/>
      <c r="WAL9" s="27"/>
      <c r="WAM9" s="27"/>
      <c r="WAN9" s="27"/>
      <c r="WAO9" s="27"/>
      <c r="WAP9" s="27"/>
      <c r="WAQ9" s="27"/>
      <c r="WAR9" s="27"/>
      <c r="WAS9" s="27"/>
      <c r="WAT9" s="27"/>
      <c r="WAU9" s="27"/>
      <c r="WAV9" s="27"/>
      <c r="WAW9" s="27"/>
      <c r="WAX9" s="27"/>
      <c r="WAY9" s="27"/>
      <c r="WAZ9" s="27"/>
      <c r="WBA9" s="27"/>
      <c r="WBB9" s="27"/>
      <c r="WBC9" s="27"/>
      <c r="WBD9" s="27"/>
      <c r="WBE9" s="27"/>
      <c r="WBF9" s="27"/>
      <c r="WBG9" s="27"/>
      <c r="WBH9" s="27"/>
      <c r="WBI9" s="27"/>
      <c r="WBJ9" s="27"/>
      <c r="WBK9" s="27"/>
      <c r="WBL9" s="27"/>
      <c r="WBM9" s="27"/>
      <c r="WBN9" s="27"/>
      <c r="WBO9" s="27"/>
      <c r="WBP9" s="27"/>
      <c r="WBQ9" s="27"/>
      <c r="WBR9" s="27"/>
      <c r="WBS9" s="27"/>
      <c r="WBT9" s="27"/>
      <c r="WBU9" s="27"/>
      <c r="WBV9" s="27"/>
      <c r="WBW9" s="27"/>
      <c r="WBX9" s="27"/>
      <c r="WBY9" s="27"/>
      <c r="WBZ9" s="27"/>
      <c r="WCA9" s="27"/>
      <c r="WCB9" s="27"/>
      <c r="WCC9" s="27"/>
      <c r="WCD9" s="27"/>
      <c r="WCE9" s="27"/>
      <c r="WCF9" s="27"/>
      <c r="WCG9" s="27"/>
      <c r="WCH9" s="27"/>
      <c r="WCI9" s="27"/>
      <c r="WCJ9" s="27"/>
      <c r="WCK9" s="27"/>
      <c r="WCL9" s="27"/>
      <c r="WCM9" s="27"/>
      <c r="WCN9" s="27"/>
      <c r="WCO9" s="27"/>
      <c r="WCP9" s="27"/>
      <c r="WCQ9" s="27"/>
      <c r="WCR9" s="27"/>
      <c r="WCS9" s="27"/>
      <c r="WCT9" s="27"/>
      <c r="WCU9" s="27"/>
      <c r="WCV9" s="27"/>
      <c r="WCW9" s="27"/>
      <c r="WCX9" s="27"/>
      <c r="WCY9" s="27"/>
      <c r="WCZ9" s="27"/>
      <c r="WDA9" s="27"/>
      <c r="WDB9" s="27"/>
      <c r="WDC9" s="27"/>
      <c r="WDD9" s="27"/>
      <c r="WDE9" s="27"/>
      <c r="WDF9" s="27"/>
      <c r="WDG9" s="27"/>
      <c r="WDH9" s="27"/>
      <c r="WDI9" s="27"/>
      <c r="WDJ9" s="27"/>
      <c r="WDK9" s="27"/>
      <c r="WDL9" s="27"/>
      <c r="WDM9" s="27"/>
      <c r="WDN9" s="27"/>
      <c r="WDO9" s="27"/>
      <c r="WDP9" s="27"/>
      <c r="WDQ9" s="27"/>
      <c r="WDR9" s="27"/>
      <c r="WDS9" s="27"/>
      <c r="WDT9" s="27"/>
      <c r="WDU9" s="27"/>
      <c r="WDV9" s="27"/>
      <c r="WDW9" s="27"/>
      <c r="WDX9" s="27"/>
      <c r="WDY9" s="27"/>
      <c r="WDZ9" s="27"/>
      <c r="WEA9" s="27"/>
      <c r="WEB9" s="27"/>
      <c r="WEC9" s="27"/>
      <c r="WED9" s="27"/>
      <c r="WEE9" s="27"/>
      <c r="WEF9" s="27"/>
      <c r="WEG9" s="27"/>
      <c r="WEH9" s="27"/>
      <c r="WEI9" s="27"/>
      <c r="WEJ9" s="27"/>
      <c r="WEK9" s="27"/>
      <c r="WEL9" s="27"/>
      <c r="WEM9" s="27"/>
      <c r="WEN9" s="27"/>
      <c r="WEO9" s="27"/>
      <c r="WEP9" s="27"/>
      <c r="WEQ9" s="27"/>
      <c r="WER9" s="27"/>
      <c r="WES9" s="27"/>
      <c r="WET9" s="27"/>
      <c r="WEU9" s="27"/>
      <c r="WEV9" s="27"/>
      <c r="WEW9" s="27"/>
      <c r="WEX9" s="27"/>
      <c r="WEY9" s="27"/>
      <c r="WEZ9" s="27"/>
      <c r="WFA9" s="27"/>
      <c r="WFB9" s="27"/>
      <c r="WFC9" s="27"/>
      <c r="WFD9" s="27"/>
      <c r="WFE9" s="27"/>
      <c r="WFF9" s="27"/>
      <c r="WFG9" s="27"/>
      <c r="WFH9" s="27"/>
      <c r="WFI9" s="27"/>
      <c r="WFJ9" s="27"/>
      <c r="WFK9" s="27"/>
      <c r="WFL9" s="27"/>
      <c r="WFM9" s="27"/>
      <c r="WFN9" s="27"/>
      <c r="WFO9" s="27"/>
      <c r="WFP9" s="27"/>
      <c r="WFQ9" s="27"/>
      <c r="WFR9" s="27"/>
      <c r="WFS9" s="27"/>
      <c r="WFT9" s="27"/>
      <c r="WFU9" s="27"/>
      <c r="WFV9" s="27"/>
      <c r="WFW9" s="27"/>
      <c r="WFX9" s="27"/>
      <c r="WFY9" s="27"/>
      <c r="WFZ9" s="27"/>
      <c r="WGA9" s="27"/>
      <c r="WGB9" s="27"/>
      <c r="WGC9" s="27"/>
      <c r="WGD9" s="27"/>
      <c r="WGE9" s="27"/>
      <c r="WGF9" s="27"/>
      <c r="WGG9" s="27"/>
      <c r="WGH9" s="27"/>
      <c r="WGI9" s="27"/>
      <c r="WGJ9" s="27"/>
      <c r="WGK9" s="27"/>
      <c r="WGL9" s="27"/>
      <c r="WGM9" s="27"/>
      <c r="WGN9" s="27"/>
      <c r="WGO9" s="27"/>
      <c r="WGP9" s="27"/>
      <c r="WGQ9" s="27"/>
      <c r="WGR9" s="27"/>
      <c r="WGS9" s="27"/>
      <c r="WGT9" s="27"/>
      <c r="WGU9" s="27"/>
      <c r="WGV9" s="27"/>
      <c r="WGW9" s="27"/>
      <c r="WGX9" s="27"/>
      <c r="WGY9" s="27"/>
      <c r="WGZ9" s="27"/>
      <c r="WHA9" s="27"/>
      <c r="WHB9" s="27"/>
      <c r="WHC9" s="27"/>
      <c r="WHD9" s="27"/>
      <c r="WHE9" s="27"/>
      <c r="WHF9" s="27"/>
      <c r="WHG9" s="27"/>
      <c r="WHH9" s="27"/>
      <c r="WHI9" s="27"/>
      <c r="WHJ9" s="27"/>
      <c r="WHK9" s="27"/>
      <c r="WHL9" s="27"/>
      <c r="WHM9" s="27"/>
      <c r="WHN9" s="27"/>
      <c r="WHO9" s="27"/>
      <c r="WHP9" s="27"/>
      <c r="WHQ9" s="27"/>
      <c r="WHR9" s="27"/>
      <c r="WHS9" s="27"/>
      <c r="WHT9" s="27"/>
      <c r="WHU9" s="27"/>
      <c r="WHV9" s="27"/>
      <c r="WHW9" s="27"/>
      <c r="WHX9" s="27"/>
      <c r="WHY9" s="27"/>
      <c r="WHZ9" s="27"/>
      <c r="WIA9" s="27"/>
      <c r="WIB9" s="27"/>
      <c r="WIC9" s="27"/>
      <c r="WID9" s="27"/>
      <c r="WIE9" s="27"/>
      <c r="WIF9" s="27"/>
      <c r="WIG9" s="27"/>
      <c r="WIH9" s="27"/>
      <c r="WII9" s="27"/>
      <c r="WIJ9" s="27"/>
      <c r="WIK9" s="27"/>
      <c r="WIL9" s="27"/>
      <c r="WIM9" s="27"/>
      <c r="WIN9" s="27"/>
      <c r="WIO9" s="27"/>
      <c r="WIP9" s="27"/>
      <c r="WIQ9" s="27"/>
      <c r="WIR9" s="27"/>
      <c r="WIS9" s="27"/>
      <c r="WIT9" s="27"/>
      <c r="WIU9" s="27"/>
      <c r="WIV9" s="27"/>
      <c r="WIW9" s="27"/>
      <c r="WIX9" s="27"/>
      <c r="WIY9" s="27"/>
      <c r="WIZ9" s="27"/>
      <c r="WJA9" s="27"/>
      <c r="WJB9" s="27"/>
      <c r="WJC9" s="27"/>
      <c r="WJD9" s="27"/>
      <c r="WJE9" s="27"/>
      <c r="WJF9" s="27"/>
      <c r="WJG9" s="27"/>
      <c r="WJH9" s="27"/>
      <c r="WJI9" s="27"/>
      <c r="WJJ9" s="27"/>
      <c r="WJK9" s="27"/>
      <c r="WJL9" s="27"/>
      <c r="WJM9" s="27"/>
      <c r="WJN9" s="27"/>
      <c r="WJO9" s="27"/>
      <c r="WJP9" s="27"/>
      <c r="WJQ9" s="27"/>
      <c r="WJR9" s="27"/>
      <c r="WJS9" s="27"/>
      <c r="WJT9" s="27"/>
      <c r="WJU9" s="27"/>
      <c r="WJV9" s="27"/>
      <c r="WJW9" s="27"/>
      <c r="WJX9" s="27"/>
      <c r="WJY9" s="27"/>
      <c r="WJZ9" s="27"/>
      <c r="WKA9" s="27"/>
      <c r="WKB9" s="27"/>
      <c r="WKC9" s="27"/>
      <c r="WKD9" s="27"/>
      <c r="WKE9" s="27"/>
      <c r="WKF9" s="27"/>
      <c r="WKG9" s="27"/>
      <c r="WKH9" s="27"/>
      <c r="WKI9" s="27"/>
      <c r="WKJ9" s="27"/>
      <c r="WKK9" s="27"/>
      <c r="WKL9" s="27"/>
      <c r="WKM9" s="27"/>
      <c r="WKN9" s="27"/>
      <c r="WKO9" s="27"/>
      <c r="WKP9" s="27"/>
      <c r="WKQ9" s="27"/>
      <c r="WKR9" s="27"/>
      <c r="WKS9" s="27"/>
      <c r="WKT9" s="27"/>
      <c r="WKU9" s="27"/>
      <c r="WKV9" s="27"/>
      <c r="WKW9" s="27"/>
      <c r="WKX9" s="27"/>
      <c r="WKY9" s="27"/>
      <c r="WKZ9" s="27"/>
      <c r="WLA9" s="27"/>
      <c r="WLB9" s="27"/>
      <c r="WLC9" s="27"/>
      <c r="WLD9" s="27"/>
      <c r="WLE9" s="27"/>
      <c r="WLF9" s="27"/>
      <c r="WLG9" s="27"/>
      <c r="WLH9" s="27"/>
      <c r="WLI9" s="27"/>
      <c r="WLJ9" s="27"/>
      <c r="WLK9" s="27"/>
      <c r="WLL9" s="27"/>
      <c r="WLM9" s="27"/>
      <c r="WLN9" s="27"/>
      <c r="WLO9" s="27"/>
      <c r="WLP9" s="27"/>
      <c r="WLQ9" s="27"/>
      <c r="WLR9" s="27"/>
      <c r="WLS9" s="27"/>
      <c r="WLT9" s="27"/>
      <c r="WLU9" s="27"/>
      <c r="WLV9" s="27"/>
      <c r="WLW9" s="27"/>
      <c r="WLX9" s="27"/>
      <c r="WLY9" s="27"/>
      <c r="WLZ9" s="27"/>
      <c r="WMA9" s="27"/>
      <c r="WMB9" s="27"/>
      <c r="WMC9" s="27"/>
      <c r="WMD9" s="27"/>
      <c r="WME9" s="27"/>
      <c r="WMF9" s="27"/>
      <c r="WMG9" s="27"/>
      <c r="WMH9" s="27"/>
      <c r="WMI9" s="27"/>
      <c r="WMJ9" s="27"/>
      <c r="WMK9" s="27"/>
      <c r="WML9" s="27"/>
      <c r="WMM9" s="27"/>
      <c r="WMN9" s="27"/>
      <c r="WMO9" s="27"/>
      <c r="WMP9" s="27"/>
      <c r="WMQ9" s="27"/>
      <c r="WMR9" s="27"/>
      <c r="WMS9" s="27"/>
      <c r="WMT9" s="27"/>
      <c r="WMU9" s="27"/>
      <c r="WMV9" s="27"/>
      <c r="WMW9" s="27"/>
      <c r="WMX9" s="27"/>
      <c r="WMY9" s="27"/>
      <c r="WMZ9" s="27"/>
      <c r="WNA9" s="27"/>
      <c r="WNB9" s="27"/>
      <c r="WNC9" s="27"/>
      <c r="WND9" s="27"/>
      <c r="WNE9" s="27"/>
      <c r="WNF9" s="27"/>
      <c r="WNG9" s="27"/>
      <c r="WNH9" s="27"/>
      <c r="WNI9" s="27"/>
      <c r="WNJ9" s="27"/>
      <c r="WNK9" s="27"/>
      <c r="WNL9" s="27"/>
      <c r="WNM9" s="27"/>
      <c r="WNN9" s="27"/>
      <c r="WNO9" s="27"/>
      <c r="WNP9" s="27"/>
      <c r="WNQ9" s="27"/>
      <c r="WNR9" s="27"/>
      <c r="WNS9" s="27"/>
      <c r="WNT9" s="27"/>
      <c r="WNU9" s="27"/>
      <c r="WNV9" s="27"/>
      <c r="WNW9" s="27"/>
      <c r="WNX9" s="27"/>
      <c r="WNY9" s="27"/>
      <c r="WNZ9" s="27"/>
      <c r="WOA9" s="27"/>
      <c r="WOB9" s="27"/>
      <c r="WOC9" s="27"/>
      <c r="WOD9" s="27"/>
      <c r="WOE9" s="27"/>
      <c r="WOF9" s="27"/>
      <c r="WOG9" s="27"/>
      <c r="WOH9" s="27"/>
      <c r="WOI9" s="27"/>
      <c r="WOJ9" s="27"/>
      <c r="WOK9" s="27"/>
      <c r="WOL9" s="27"/>
      <c r="WOM9" s="27"/>
      <c r="WON9" s="27"/>
      <c r="WOO9" s="27"/>
      <c r="WOP9" s="27"/>
      <c r="WOQ9" s="27"/>
      <c r="WOR9" s="27"/>
      <c r="WOS9" s="27"/>
      <c r="WOT9" s="27"/>
      <c r="WOU9" s="27"/>
      <c r="WOV9" s="27"/>
      <c r="WOW9" s="27"/>
      <c r="WOX9" s="27"/>
      <c r="WOY9" s="27"/>
      <c r="WOZ9" s="27"/>
      <c r="WPA9" s="27"/>
      <c r="WPB9" s="27"/>
      <c r="WPC9" s="27"/>
      <c r="WPD9" s="27"/>
      <c r="WPE9" s="27"/>
      <c r="WPF9" s="27"/>
      <c r="WPG9" s="27"/>
      <c r="WPH9" s="27"/>
      <c r="WPI9" s="27"/>
      <c r="WPJ9" s="27"/>
      <c r="WPK9" s="27"/>
      <c r="WPL9" s="27"/>
      <c r="WPM9" s="27"/>
      <c r="WPN9" s="27"/>
      <c r="WPO9" s="27"/>
      <c r="WPP9" s="27"/>
      <c r="WPQ9" s="27"/>
      <c r="WPR9" s="27"/>
      <c r="WPS9" s="27"/>
      <c r="WPT9" s="27"/>
      <c r="WPU9" s="27"/>
      <c r="WPV9" s="27"/>
      <c r="WPW9" s="27"/>
      <c r="WPX9" s="27"/>
      <c r="WPY9" s="27"/>
      <c r="WPZ9" s="27"/>
      <c r="WQA9" s="27"/>
      <c r="WQB9" s="27"/>
      <c r="WQC9" s="27"/>
      <c r="WQD9" s="27"/>
      <c r="WQE9" s="27"/>
      <c r="WQF9" s="27"/>
      <c r="WQG9" s="27"/>
      <c r="WQH9" s="27"/>
      <c r="WQI9" s="27"/>
      <c r="WQJ9" s="27"/>
      <c r="WQK9" s="27"/>
      <c r="WQL9" s="27"/>
      <c r="WQM9" s="27"/>
      <c r="WQN9" s="27"/>
      <c r="WQO9" s="27"/>
      <c r="WQP9" s="27"/>
      <c r="WQQ9" s="27"/>
      <c r="WQR9" s="27"/>
      <c r="WQS9" s="27"/>
      <c r="WQT9" s="27"/>
      <c r="WQU9" s="27"/>
      <c r="WQV9" s="27"/>
      <c r="WQW9" s="27"/>
      <c r="WQX9" s="27"/>
      <c r="WQY9" s="27"/>
      <c r="WQZ9" s="27"/>
      <c r="WRA9" s="27"/>
      <c r="WRB9" s="27"/>
      <c r="WRC9" s="27"/>
      <c r="WRD9" s="27"/>
      <c r="WRE9" s="27"/>
      <c r="WRF9" s="27"/>
      <c r="WRG9" s="27"/>
      <c r="WRH9" s="27"/>
      <c r="WRI9" s="27"/>
      <c r="WRJ9" s="27"/>
      <c r="WRK9" s="27"/>
      <c r="WRL9" s="27"/>
      <c r="WRM9" s="27"/>
      <c r="WRN9" s="27"/>
      <c r="WRO9" s="27"/>
      <c r="WRP9" s="27"/>
      <c r="WRQ9" s="27"/>
      <c r="WRR9" s="27"/>
      <c r="WRS9" s="27"/>
      <c r="WRT9" s="27"/>
      <c r="WRU9" s="27"/>
      <c r="WRV9" s="27"/>
      <c r="WRW9" s="27"/>
      <c r="WRX9" s="27"/>
      <c r="WRY9" s="27"/>
      <c r="WRZ9" s="27"/>
      <c r="WSA9" s="27"/>
      <c r="WSB9" s="27"/>
      <c r="WSC9" s="27"/>
      <c r="WSD9" s="27"/>
      <c r="WSE9" s="27"/>
      <c r="WSF9" s="27"/>
      <c r="WSG9" s="27"/>
      <c r="WSH9" s="27"/>
      <c r="WSI9" s="27"/>
      <c r="WSJ9" s="27"/>
      <c r="WSK9" s="27"/>
      <c r="WSL9" s="27"/>
      <c r="WSM9" s="27"/>
      <c r="WSN9" s="27"/>
      <c r="WSO9" s="27"/>
      <c r="WSP9" s="27"/>
      <c r="WSQ9" s="27"/>
      <c r="WSR9" s="27"/>
      <c r="WSS9" s="27"/>
      <c r="WST9" s="27"/>
      <c r="WSU9" s="27"/>
      <c r="WSV9" s="27"/>
      <c r="WSW9" s="27"/>
      <c r="WSX9" s="27"/>
      <c r="WSY9" s="27"/>
      <c r="WSZ9" s="27"/>
      <c r="WTA9" s="27"/>
      <c r="WTB9" s="27"/>
      <c r="WTC9" s="27"/>
      <c r="WTD9" s="27"/>
      <c r="WTE9" s="27"/>
      <c r="WTF9" s="27"/>
      <c r="WTG9" s="27"/>
      <c r="WTH9" s="27"/>
      <c r="WTI9" s="27"/>
      <c r="WTJ9" s="27"/>
      <c r="WTK9" s="27"/>
      <c r="WTL9" s="27"/>
      <c r="WTM9" s="27"/>
      <c r="WTN9" s="27"/>
      <c r="WTO9" s="27"/>
      <c r="WTP9" s="27"/>
      <c r="WTQ9" s="27"/>
      <c r="WTR9" s="27"/>
      <c r="WTS9" s="27"/>
      <c r="WTT9" s="27"/>
      <c r="WTU9" s="27"/>
      <c r="WTV9" s="27"/>
      <c r="WTW9" s="27"/>
      <c r="WTX9" s="27"/>
      <c r="WTY9" s="27"/>
      <c r="WTZ9" s="27"/>
      <c r="WUA9" s="27"/>
      <c r="WUB9" s="27"/>
      <c r="WUC9" s="27"/>
      <c r="WUD9" s="27"/>
      <c r="WUE9" s="27"/>
      <c r="WUF9" s="27"/>
      <c r="WUG9" s="27"/>
      <c r="WUH9" s="27"/>
      <c r="WUI9" s="27"/>
      <c r="WUJ9" s="27"/>
      <c r="WUK9" s="27"/>
      <c r="WUL9" s="27"/>
      <c r="WUM9" s="27"/>
      <c r="WUN9" s="27"/>
      <c r="WUO9" s="27"/>
      <c r="WUP9" s="27"/>
      <c r="WUQ9" s="27"/>
      <c r="WUR9" s="27"/>
      <c r="WUS9" s="27"/>
      <c r="WUT9" s="27"/>
      <c r="WUU9" s="27"/>
      <c r="WUV9" s="27"/>
      <c r="WUW9" s="27"/>
      <c r="WUX9" s="27"/>
      <c r="WUY9" s="27"/>
      <c r="WUZ9" s="27"/>
      <c r="WVA9" s="27"/>
      <c r="WVB9" s="27"/>
      <c r="WVC9" s="27"/>
      <c r="WVD9" s="27"/>
      <c r="WVE9" s="27"/>
      <c r="WVF9" s="27"/>
      <c r="WVG9" s="27"/>
      <c r="WVH9" s="27"/>
      <c r="WVI9" s="27"/>
      <c r="WVJ9" s="27"/>
      <c r="WVK9" s="27"/>
      <c r="WVL9" s="27"/>
      <c r="WVM9" s="27"/>
      <c r="WVN9" s="27"/>
      <c r="WVO9" s="27"/>
      <c r="WVP9" s="27"/>
      <c r="WVQ9" s="27"/>
      <c r="WVR9" s="27"/>
      <c r="WVS9" s="27"/>
      <c r="WVT9" s="27"/>
      <c r="WVU9" s="27"/>
      <c r="WVV9" s="27"/>
      <c r="WVW9" s="27"/>
      <c r="WVX9" s="27"/>
      <c r="WVY9" s="27"/>
      <c r="WVZ9" s="27"/>
      <c r="WWA9" s="27"/>
      <c r="WWB9" s="27"/>
      <c r="WWC9" s="27"/>
      <c r="WWD9" s="27"/>
      <c r="WWE9" s="27"/>
      <c r="WWF9" s="27"/>
      <c r="WWG9" s="27"/>
      <c r="WWH9" s="27"/>
      <c r="WWI9" s="27"/>
      <c r="WWJ9" s="27"/>
      <c r="WWK9" s="27"/>
      <c r="WWL9" s="27"/>
      <c r="WWM9" s="27"/>
      <c r="WWN9" s="27"/>
      <c r="WWO9" s="27"/>
      <c r="WWP9" s="27"/>
      <c r="WWQ9" s="27"/>
      <c r="WWR9" s="27"/>
      <c r="WWS9" s="27"/>
      <c r="WWT9" s="27"/>
      <c r="WWU9" s="27"/>
      <c r="WWV9" s="27"/>
      <c r="WWW9" s="27"/>
      <c r="WWX9" s="27"/>
      <c r="WWY9" s="27"/>
      <c r="WWZ9" s="27"/>
      <c r="WXA9" s="27"/>
      <c r="WXB9" s="27"/>
      <c r="WXC9" s="27"/>
      <c r="WXD9" s="27"/>
      <c r="WXE9" s="27"/>
      <c r="WXF9" s="27"/>
      <c r="WXG9" s="27"/>
      <c r="WXH9" s="27"/>
      <c r="WXI9" s="27"/>
      <c r="WXJ9" s="27"/>
      <c r="WXK9" s="27"/>
      <c r="WXL9" s="27"/>
      <c r="WXM9" s="27"/>
      <c r="WXN9" s="27"/>
      <c r="WXO9" s="27"/>
      <c r="WXP9" s="27"/>
      <c r="WXQ9" s="27"/>
      <c r="WXR9" s="27"/>
      <c r="WXS9" s="27"/>
      <c r="WXT9" s="27"/>
      <c r="WXU9" s="27"/>
      <c r="WXV9" s="27"/>
      <c r="WXW9" s="27"/>
      <c r="WXX9" s="27"/>
      <c r="WXY9" s="27"/>
      <c r="WXZ9" s="27"/>
      <c r="WYA9" s="27"/>
      <c r="WYB9" s="27"/>
      <c r="WYC9" s="27"/>
      <c r="WYD9" s="27"/>
      <c r="WYE9" s="27"/>
      <c r="WYF9" s="27"/>
      <c r="WYG9" s="27"/>
      <c r="WYH9" s="27"/>
      <c r="WYI9" s="27"/>
      <c r="WYJ9" s="27"/>
      <c r="WYK9" s="27"/>
      <c r="WYL9" s="27"/>
      <c r="WYM9" s="27"/>
      <c r="WYN9" s="27"/>
      <c r="WYO9" s="27"/>
      <c r="WYP9" s="27"/>
      <c r="WYQ9" s="27"/>
      <c r="WYR9" s="27"/>
      <c r="WYS9" s="27"/>
      <c r="WYT9" s="27"/>
      <c r="WYU9" s="27"/>
      <c r="WYV9" s="27"/>
      <c r="WYW9" s="27"/>
      <c r="WYX9" s="27"/>
      <c r="WYY9" s="27"/>
      <c r="WYZ9" s="27"/>
      <c r="WZA9" s="27"/>
      <c r="WZB9" s="27"/>
      <c r="WZC9" s="27"/>
      <c r="WZD9" s="27"/>
      <c r="WZE9" s="27"/>
      <c r="WZF9" s="27"/>
      <c r="WZG9" s="27"/>
      <c r="WZH9" s="27"/>
      <c r="WZI9" s="27"/>
      <c r="WZJ9" s="27"/>
      <c r="WZK9" s="27"/>
      <c r="WZL9" s="27"/>
      <c r="WZM9" s="27"/>
      <c r="WZN9" s="27"/>
      <c r="WZO9" s="27"/>
      <c r="WZP9" s="27"/>
      <c r="WZQ9" s="27"/>
      <c r="WZR9" s="27"/>
      <c r="WZS9" s="27"/>
      <c r="WZT9" s="27"/>
      <c r="WZU9" s="27"/>
      <c r="WZV9" s="27"/>
      <c r="WZW9" s="27"/>
      <c r="WZX9" s="27"/>
      <c r="WZY9" s="27"/>
      <c r="WZZ9" s="27"/>
      <c r="XAA9" s="27"/>
      <c r="XAB9" s="27"/>
      <c r="XAC9" s="27"/>
      <c r="XAD9" s="27"/>
      <c r="XAE9" s="27"/>
      <c r="XAF9" s="27"/>
      <c r="XAG9" s="27"/>
      <c r="XAH9" s="27"/>
      <c r="XAI9" s="27"/>
      <c r="XAJ9" s="27"/>
      <c r="XAK9" s="27"/>
      <c r="XAL9" s="27"/>
      <c r="XAM9" s="27"/>
      <c r="XAN9" s="27"/>
      <c r="XAO9" s="27"/>
      <c r="XAP9" s="27"/>
      <c r="XAQ9" s="27"/>
      <c r="XAR9" s="27"/>
      <c r="XAS9" s="27"/>
      <c r="XAT9" s="27"/>
      <c r="XAU9" s="27"/>
      <c r="XAV9" s="27"/>
      <c r="XAW9" s="27"/>
      <c r="XAX9" s="27"/>
      <c r="XAY9" s="27"/>
      <c r="XAZ9" s="27"/>
      <c r="XBA9" s="27"/>
      <c r="XBB9" s="27"/>
      <c r="XBC9" s="27"/>
      <c r="XBD9" s="27"/>
      <c r="XBE9" s="27"/>
      <c r="XBF9" s="27"/>
      <c r="XBG9" s="27"/>
      <c r="XBH9" s="27"/>
      <c r="XBI9" s="27"/>
      <c r="XBJ9" s="27"/>
      <c r="XBK9" s="27"/>
      <c r="XBL9" s="27"/>
      <c r="XBM9" s="27"/>
      <c r="XBN9" s="27"/>
      <c r="XBO9" s="27"/>
      <c r="XBP9" s="27"/>
      <c r="XBQ9" s="27"/>
      <c r="XBR9" s="27"/>
      <c r="XBS9" s="27"/>
      <c r="XBT9" s="27"/>
      <c r="XBU9" s="27"/>
      <c r="XBV9" s="27"/>
      <c r="XBW9" s="27"/>
      <c r="XBX9" s="27"/>
      <c r="XBY9" s="27"/>
      <c r="XBZ9" s="27"/>
      <c r="XCA9" s="27"/>
      <c r="XCB9" s="27"/>
      <c r="XCC9" s="27"/>
      <c r="XCD9" s="27"/>
      <c r="XCE9" s="27"/>
      <c r="XCF9" s="27"/>
      <c r="XCG9" s="27"/>
      <c r="XCH9" s="27"/>
      <c r="XCI9" s="27"/>
      <c r="XCJ9" s="27"/>
      <c r="XCK9" s="27"/>
      <c r="XCL9" s="27"/>
      <c r="XCM9" s="27"/>
      <c r="XCN9" s="27"/>
      <c r="XCO9" s="27"/>
      <c r="XCP9" s="27"/>
      <c r="XCQ9" s="27"/>
      <c r="XCR9" s="27"/>
      <c r="XCS9" s="27"/>
      <c r="XCT9" s="27"/>
      <c r="XCU9" s="27"/>
      <c r="XCV9" s="27"/>
      <c r="XCW9" s="27"/>
      <c r="XCX9" s="27"/>
      <c r="XCY9" s="27"/>
      <c r="XCZ9" s="27"/>
      <c r="XDA9" s="27"/>
      <c r="XDB9" s="27"/>
      <c r="XDC9" s="27"/>
      <c r="XDD9" s="27"/>
      <c r="XDE9" s="27"/>
      <c r="XDF9" s="27"/>
      <c r="XDG9" s="27"/>
      <c r="XDH9" s="27"/>
      <c r="XDI9" s="27"/>
      <c r="XDJ9" s="27"/>
      <c r="XDK9" s="27"/>
      <c r="XDL9" s="27"/>
      <c r="XDM9" s="27"/>
      <c r="XDN9" s="27"/>
      <c r="XDO9" s="27"/>
      <c r="XDP9" s="27"/>
      <c r="XDQ9" s="27"/>
      <c r="XDR9" s="27"/>
      <c r="XDS9" s="27"/>
      <c r="XDT9" s="27"/>
      <c r="XDU9" s="27"/>
      <c r="XDV9" s="27"/>
      <c r="XDW9" s="27"/>
      <c r="XDX9" s="27"/>
      <c r="XDY9" s="27"/>
      <c r="XDZ9" s="27"/>
      <c r="XEA9" s="27"/>
      <c r="XEB9" s="27"/>
      <c r="XEC9" s="27"/>
      <c r="XED9" s="27"/>
      <c r="XEE9" s="27"/>
      <c r="XEF9" s="27"/>
      <c r="XEG9" s="27"/>
      <c r="XEH9" s="27"/>
      <c r="XEI9" s="27"/>
      <c r="XEJ9" s="27"/>
      <c r="XEK9" s="27"/>
      <c r="XEL9" s="27"/>
      <c r="XEM9" s="27"/>
      <c r="XEN9" s="27"/>
      <c r="XEO9" s="27"/>
      <c r="XEP9" s="27"/>
      <c r="XEQ9" s="27"/>
      <c r="XER9" s="27"/>
      <c r="XES9" s="27"/>
      <c r="XET9" s="27"/>
      <c r="XEU9" s="27"/>
      <c r="XEV9" s="27"/>
      <c r="XEW9" s="27"/>
      <c r="XEX9" s="27"/>
      <c r="XEY9" s="27"/>
      <c r="XEZ9" s="27"/>
      <c r="XFA9" s="27"/>
      <c r="XFB9" s="27"/>
      <c r="XFC9" s="27"/>
    </row>
    <row r="10" spans="1:16383">
      <c r="A10" s="113"/>
      <c r="B10" s="27"/>
      <c r="C10" s="27"/>
      <c r="D10" s="27"/>
      <c r="E10" s="27"/>
      <c r="F10" s="27"/>
      <c r="G10" s="27"/>
      <c r="H10" s="27"/>
      <c r="I10" s="27"/>
      <c r="J10" s="27"/>
      <c r="K10" s="27"/>
      <c r="L10" s="27"/>
      <c r="M10" s="27"/>
      <c r="N10" s="27"/>
      <c r="O10" s="27"/>
      <c r="P10" s="27"/>
      <c r="Q10" s="27"/>
      <c r="R10" s="27"/>
      <c r="S10" s="27"/>
      <c r="T10" s="27"/>
      <c r="U10" s="27"/>
      <c r="V10" s="27"/>
      <c r="W10" s="27"/>
      <c r="X10" s="27"/>
      <c r="Y10" s="27"/>
      <c r="Z10" s="27"/>
      <c r="AA10" s="27"/>
      <c r="AB10" s="27"/>
      <c r="AC10" s="27"/>
      <c r="AD10" s="27"/>
      <c r="AE10" s="27"/>
      <c r="AF10" s="27"/>
      <c r="AG10" s="27"/>
      <c r="AH10" s="27"/>
      <c r="AI10" s="27"/>
      <c r="AJ10" s="27"/>
      <c r="AK10" s="27"/>
      <c r="AL10" s="27"/>
      <c r="AM10" s="27"/>
      <c r="AN10" s="27"/>
      <c r="AO10" s="27"/>
      <c r="AP10" s="27"/>
      <c r="AQ10" s="27"/>
      <c r="AR10" s="27"/>
      <c r="AS10" s="27"/>
      <c r="AT10" s="27"/>
      <c r="AU10" s="27"/>
      <c r="AV10" s="27"/>
      <c r="AW10" s="27"/>
      <c r="AX10" s="27"/>
      <c r="AY10" s="27"/>
      <c r="AZ10" s="27"/>
      <c r="BA10" s="27"/>
      <c r="BB10" s="27"/>
      <c r="BC10" s="27"/>
      <c r="BD10" s="27"/>
      <c r="BE10" s="27"/>
      <c r="BF10" s="27"/>
      <c r="BG10" s="27"/>
      <c r="BH10" s="27"/>
      <c r="BI10" s="27"/>
      <c r="BJ10" s="27"/>
      <c r="BK10" s="27"/>
      <c r="BL10" s="27"/>
      <c r="BM10" s="27"/>
      <c r="BN10" s="27"/>
      <c r="BO10" s="27"/>
      <c r="BP10" s="27"/>
      <c r="BQ10" s="27"/>
      <c r="BR10" s="27"/>
      <c r="BS10" s="27"/>
      <c r="BT10" s="27"/>
      <c r="BU10" s="27"/>
      <c r="BV10" s="27"/>
      <c r="BW10" s="27"/>
      <c r="BX10" s="27"/>
      <c r="BY10" s="27"/>
      <c r="BZ10" s="27"/>
      <c r="CA10" s="27"/>
      <c r="CB10" s="27"/>
      <c r="CC10" s="27"/>
      <c r="CD10" s="27"/>
      <c r="CE10" s="27"/>
      <c r="CF10" s="27"/>
      <c r="CG10" s="27"/>
      <c r="CH10" s="27"/>
      <c r="CI10" s="27"/>
      <c r="CJ10" s="27"/>
      <c r="CK10" s="27"/>
      <c r="CL10" s="27"/>
      <c r="CM10" s="27"/>
      <c r="CN10" s="27"/>
      <c r="CO10" s="27"/>
      <c r="CP10" s="27"/>
      <c r="CQ10" s="27"/>
      <c r="CR10" s="27"/>
      <c r="CS10" s="27"/>
      <c r="CT10" s="27"/>
      <c r="CU10" s="27"/>
      <c r="CV10" s="27"/>
      <c r="CW10" s="27"/>
      <c r="CX10" s="27"/>
      <c r="CY10" s="27"/>
      <c r="CZ10" s="27"/>
      <c r="DA10" s="27"/>
      <c r="DB10" s="27"/>
      <c r="DC10" s="27"/>
      <c r="DD10" s="27"/>
      <c r="DE10" s="27"/>
      <c r="DF10" s="27"/>
      <c r="DG10" s="27"/>
      <c r="DH10" s="27"/>
      <c r="DI10" s="27"/>
      <c r="DJ10" s="27"/>
      <c r="DK10" s="27"/>
      <c r="DL10" s="27"/>
      <c r="DM10" s="27"/>
      <c r="DN10" s="27"/>
      <c r="DO10" s="27"/>
      <c r="DP10" s="27"/>
      <c r="DQ10" s="27"/>
      <c r="DR10" s="27"/>
      <c r="DS10" s="27"/>
      <c r="DT10" s="27"/>
      <c r="DU10" s="27"/>
      <c r="DV10" s="27"/>
      <c r="DW10" s="27"/>
      <c r="DX10" s="27"/>
      <c r="DY10" s="27"/>
      <c r="DZ10" s="27"/>
      <c r="EA10" s="27"/>
      <c r="EB10" s="27"/>
      <c r="EC10" s="27"/>
      <c r="ED10" s="27"/>
      <c r="EE10" s="27"/>
      <c r="EF10" s="27"/>
      <c r="EG10" s="27"/>
      <c r="EH10" s="27"/>
      <c r="EI10" s="27"/>
      <c r="EJ10" s="27"/>
      <c r="EK10" s="27"/>
      <c r="EL10" s="27"/>
      <c r="EM10" s="27"/>
      <c r="EN10" s="27"/>
      <c r="EO10" s="27"/>
      <c r="EP10" s="27"/>
      <c r="EQ10" s="27"/>
      <c r="ER10" s="27"/>
      <c r="ES10" s="27"/>
      <c r="ET10" s="27"/>
      <c r="EU10" s="27"/>
      <c r="EV10" s="27"/>
      <c r="EW10" s="27"/>
      <c r="EX10" s="27"/>
      <c r="EY10" s="27"/>
      <c r="EZ10" s="27"/>
      <c r="FA10" s="27"/>
      <c r="FB10" s="27"/>
      <c r="FC10" s="27"/>
      <c r="FD10" s="27"/>
      <c r="FE10" s="27"/>
      <c r="FF10" s="27"/>
      <c r="FG10" s="27"/>
      <c r="FH10" s="27"/>
      <c r="FI10" s="27"/>
      <c r="FJ10" s="27"/>
      <c r="FK10" s="27"/>
      <c r="FL10" s="27"/>
      <c r="FM10" s="27"/>
      <c r="FN10" s="27"/>
      <c r="FO10" s="27"/>
      <c r="FP10" s="27"/>
      <c r="FQ10" s="27"/>
      <c r="FR10" s="27"/>
      <c r="FS10" s="27"/>
      <c r="FT10" s="27"/>
      <c r="FU10" s="27"/>
      <c r="FV10" s="27"/>
      <c r="FW10" s="27"/>
      <c r="FX10" s="27"/>
      <c r="FY10" s="27"/>
      <c r="FZ10" s="27"/>
      <c r="GA10" s="27"/>
      <c r="GB10" s="27"/>
      <c r="GC10" s="27"/>
      <c r="GD10" s="27"/>
      <c r="GE10" s="27"/>
      <c r="GF10" s="27"/>
      <c r="GG10" s="27"/>
      <c r="GH10" s="27"/>
      <c r="GI10" s="27"/>
      <c r="GJ10" s="27"/>
      <c r="GK10" s="27"/>
      <c r="GL10" s="27"/>
      <c r="GM10" s="27"/>
      <c r="GN10" s="27"/>
      <c r="GO10" s="27"/>
      <c r="GP10" s="27"/>
      <c r="GQ10" s="27"/>
      <c r="GR10" s="27"/>
      <c r="GS10" s="27"/>
      <c r="GT10" s="27"/>
      <c r="GU10" s="27"/>
      <c r="GV10" s="27"/>
      <c r="GW10" s="27"/>
      <c r="GX10" s="27"/>
      <c r="GY10" s="27"/>
      <c r="GZ10" s="27"/>
      <c r="HA10" s="27"/>
      <c r="HB10" s="27"/>
      <c r="HC10" s="27"/>
      <c r="HD10" s="27"/>
      <c r="HE10" s="27"/>
      <c r="HF10" s="27"/>
      <c r="HG10" s="27"/>
      <c r="HH10" s="27"/>
      <c r="HI10" s="27"/>
      <c r="HJ10" s="27"/>
      <c r="HK10" s="27"/>
      <c r="HL10" s="27"/>
      <c r="HM10" s="27"/>
      <c r="HN10" s="27"/>
      <c r="HO10" s="27"/>
      <c r="HP10" s="27"/>
      <c r="HQ10" s="27"/>
      <c r="HR10" s="27"/>
      <c r="HS10" s="27"/>
      <c r="HT10" s="27"/>
      <c r="HU10" s="27"/>
      <c r="HV10" s="27"/>
      <c r="HW10" s="27"/>
      <c r="HX10" s="27"/>
      <c r="HY10" s="27"/>
      <c r="HZ10" s="27"/>
      <c r="IA10" s="27"/>
      <c r="IB10" s="27"/>
      <c r="IC10" s="27"/>
      <c r="ID10" s="27"/>
      <c r="IE10" s="27"/>
      <c r="IF10" s="27"/>
      <c r="IG10" s="27"/>
      <c r="IH10" s="27"/>
      <c r="II10" s="27"/>
      <c r="IJ10" s="27"/>
      <c r="IK10" s="27"/>
      <c r="IL10" s="27"/>
      <c r="IM10" s="27"/>
      <c r="IN10" s="27"/>
      <c r="IO10" s="27"/>
      <c r="IP10" s="27"/>
      <c r="IQ10" s="27"/>
      <c r="IR10" s="27"/>
      <c r="IS10" s="27"/>
      <c r="IT10" s="27"/>
      <c r="IU10" s="27"/>
      <c r="IV10" s="27"/>
      <c r="IW10" s="27"/>
      <c r="IX10" s="27"/>
      <c r="IY10" s="27"/>
      <c r="IZ10" s="27"/>
      <c r="JA10" s="27"/>
      <c r="JB10" s="27"/>
      <c r="JC10" s="27"/>
      <c r="JD10" s="27"/>
      <c r="JE10" s="27"/>
      <c r="JF10" s="27"/>
      <c r="JG10" s="27"/>
      <c r="JH10" s="27"/>
      <c r="JI10" s="27"/>
      <c r="JJ10" s="27"/>
      <c r="JK10" s="27"/>
      <c r="JL10" s="27"/>
      <c r="JM10" s="27"/>
      <c r="JN10" s="27"/>
      <c r="JO10" s="27"/>
      <c r="JP10" s="27"/>
      <c r="JQ10" s="27"/>
      <c r="JR10" s="27"/>
      <c r="JS10" s="27"/>
      <c r="JT10" s="27"/>
      <c r="JU10" s="27"/>
      <c r="JV10" s="27"/>
      <c r="JW10" s="27"/>
      <c r="JX10" s="27"/>
      <c r="JY10" s="27"/>
      <c r="JZ10" s="27"/>
      <c r="KA10" s="27"/>
      <c r="KB10" s="27"/>
      <c r="KC10" s="27"/>
      <c r="KD10" s="27"/>
      <c r="KE10" s="27"/>
      <c r="KF10" s="27"/>
      <c r="KG10" s="27"/>
      <c r="KH10" s="27"/>
      <c r="KI10" s="27"/>
      <c r="KJ10" s="27"/>
      <c r="KK10" s="27"/>
      <c r="KL10" s="27"/>
      <c r="KM10" s="27"/>
      <c r="KN10" s="27"/>
      <c r="KO10" s="27"/>
      <c r="KP10" s="27"/>
      <c r="KQ10" s="27"/>
      <c r="KR10" s="27"/>
      <c r="KS10" s="27"/>
      <c r="KT10" s="27"/>
      <c r="KU10" s="27"/>
      <c r="KV10" s="27"/>
      <c r="KW10" s="27"/>
      <c r="KX10" s="27"/>
      <c r="KY10" s="27"/>
      <c r="KZ10" s="27"/>
      <c r="LA10" s="27"/>
      <c r="LB10" s="27"/>
      <c r="LC10" s="27"/>
      <c r="LD10" s="27"/>
      <c r="LE10" s="27"/>
      <c r="LF10" s="27"/>
      <c r="LG10" s="27"/>
      <c r="LH10" s="27"/>
      <c r="LI10" s="27"/>
      <c r="LJ10" s="27"/>
      <c r="LK10" s="27"/>
      <c r="LL10" s="27"/>
      <c r="LM10" s="27"/>
      <c r="LN10" s="27"/>
      <c r="LO10" s="27"/>
      <c r="LP10" s="27"/>
      <c r="LQ10" s="27"/>
      <c r="LR10" s="27"/>
      <c r="LS10" s="27"/>
      <c r="LT10" s="27"/>
      <c r="LU10" s="27"/>
      <c r="LV10" s="27"/>
      <c r="LW10" s="27"/>
      <c r="LX10" s="27"/>
      <c r="LY10" s="27"/>
      <c r="LZ10" s="27"/>
      <c r="MA10" s="27"/>
      <c r="MB10" s="27"/>
      <c r="MC10" s="27"/>
      <c r="MD10" s="27"/>
      <c r="ME10" s="27"/>
      <c r="MF10" s="27"/>
      <c r="MG10" s="27"/>
      <c r="MH10" s="27"/>
      <c r="MI10" s="27"/>
      <c r="MJ10" s="27"/>
      <c r="MK10" s="27"/>
      <c r="ML10" s="27"/>
      <c r="MM10" s="27"/>
      <c r="MN10" s="27"/>
      <c r="MO10" s="27"/>
      <c r="MP10" s="27"/>
      <c r="MQ10" s="27"/>
      <c r="MR10" s="27"/>
      <c r="MS10" s="27"/>
      <c r="MT10" s="27"/>
      <c r="MU10" s="27"/>
      <c r="MV10" s="27"/>
      <c r="MW10" s="27"/>
      <c r="MX10" s="27"/>
      <c r="MY10" s="27"/>
      <c r="MZ10" s="27"/>
      <c r="NA10" s="27"/>
      <c r="NB10" s="27"/>
      <c r="NC10" s="27"/>
      <c r="ND10" s="27"/>
      <c r="NE10" s="27"/>
      <c r="NF10" s="27"/>
      <c r="NG10" s="27"/>
      <c r="NH10" s="27"/>
      <c r="NI10" s="27"/>
      <c r="NJ10" s="27"/>
      <c r="NK10" s="27"/>
      <c r="NL10" s="27"/>
      <c r="NM10" s="27"/>
      <c r="NN10" s="27"/>
      <c r="NO10" s="27"/>
      <c r="NP10" s="27"/>
      <c r="NQ10" s="27"/>
      <c r="NR10" s="27"/>
      <c r="NS10" s="27"/>
      <c r="NT10" s="27"/>
      <c r="NU10" s="27"/>
      <c r="NV10" s="27"/>
      <c r="NW10" s="27"/>
      <c r="NX10" s="27"/>
      <c r="NY10" s="27"/>
      <c r="NZ10" s="27"/>
      <c r="OA10" s="27"/>
      <c r="OB10" s="27"/>
      <c r="OC10" s="27"/>
      <c r="OD10" s="27"/>
      <c r="OE10" s="27"/>
      <c r="OF10" s="27"/>
      <c r="OG10" s="27"/>
      <c r="OH10" s="27"/>
      <c r="OI10" s="27"/>
      <c r="OJ10" s="27"/>
      <c r="OK10" s="27"/>
      <c r="OL10" s="27"/>
      <c r="OM10" s="27"/>
      <c r="ON10" s="27"/>
      <c r="OO10" s="27"/>
      <c r="OP10" s="27"/>
      <c r="OQ10" s="27"/>
      <c r="OR10" s="27"/>
      <c r="OS10" s="27"/>
      <c r="OT10" s="27"/>
      <c r="OU10" s="27"/>
      <c r="OV10" s="27"/>
      <c r="OW10" s="27"/>
      <c r="OX10" s="27"/>
      <c r="OY10" s="27"/>
      <c r="OZ10" s="27"/>
      <c r="PA10" s="27"/>
      <c r="PB10" s="27"/>
      <c r="PC10" s="27"/>
      <c r="PD10" s="27"/>
      <c r="PE10" s="27"/>
      <c r="PF10" s="27"/>
      <c r="PG10" s="27"/>
      <c r="PH10" s="27"/>
      <c r="PI10" s="27"/>
      <c r="PJ10" s="27"/>
      <c r="PK10" s="27"/>
      <c r="PL10" s="27"/>
      <c r="PM10" s="27"/>
      <c r="PN10" s="27"/>
      <c r="PO10" s="27"/>
      <c r="PP10" s="27"/>
      <c r="PQ10" s="27"/>
      <c r="PR10" s="27"/>
      <c r="PS10" s="27"/>
      <c r="PT10" s="27"/>
      <c r="PU10" s="27"/>
      <c r="PV10" s="27"/>
      <c r="PW10" s="27"/>
      <c r="PX10" s="27"/>
      <c r="PY10" s="27"/>
      <c r="PZ10" s="27"/>
      <c r="QA10" s="27"/>
      <c r="QB10" s="27"/>
      <c r="QC10" s="27"/>
      <c r="QD10" s="27"/>
      <c r="QE10" s="27"/>
      <c r="QF10" s="27"/>
      <c r="QG10" s="27"/>
      <c r="QH10" s="27"/>
      <c r="QI10" s="27"/>
      <c r="QJ10" s="27"/>
      <c r="QK10" s="27"/>
      <c r="QL10" s="27"/>
      <c r="QM10" s="27"/>
      <c r="QN10" s="27"/>
      <c r="QO10" s="27"/>
      <c r="QP10" s="27"/>
      <c r="QQ10" s="27"/>
      <c r="QR10" s="27"/>
      <c r="QS10" s="27"/>
      <c r="QT10" s="27"/>
      <c r="QU10" s="27"/>
      <c r="QV10" s="27"/>
      <c r="QW10" s="27"/>
      <c r="QX10" s="27"/>
      <c r="QY10" s="27"/>
      <c r="QZ10" s="27"/>
      <c r="RA10" s="27"/>
      <c r="RB10" s="27"/>
      <c r="RC10" s="27"/>
      <c r="RD10" s="27"/>
      <c r="RE10" s="27"/>
      <c r="RF10" s="27"/>
      <c r="RG10" s="27"/>
      <c r="RH10" s="27"/>
      <c r="RI10" s="27"/>
      <c r="RJ10" s="27"/>
      <c r="RK10" s="27"/>
      <c r="RL10" s="27"/>
      <c r="RM10" s="27"/>
      <c r="RN10" s="27"/>
      <c r="RO10" s="27"/>
      <c r="RP10" s="27"/>
      <c r="RQ10" s="27"/>
      <c r="RR10" s="27"/>
      <c r="RS10" s="27"/>
      <c r="RT10" s="27"/>
      <c r="RU10" s="27"/>
      <c r="RV10" s="27"/>
      <c r="RW10" s="27"/>
      <c r="RX10" s="27"/>
      <c r="RY10" s="27"/>
      <c r="RZ10" s="27"/>
      <c r="SA10" s="27"/>
      <c r="SB10" s="27"/>
      <c r="SC10" s="27"/>
      <c r="SD10" s="27"/>
      <c r="SE10" s="27"/>
      <c r="SF10" s="27"/>
      <c r="SG10" s="27"/>
      <c r="SH10" s="27"/>
      <c r="SI10" s="27"/>
      <c r="SJ10" s="27"/>
      <c r="SK10" s="27"/>
      <c r="SL10" s="27"/>
      <c r="SM10" s="27"/>
      <c r="SN10" s="27"/>
      <c r="SO10" s="27"/>
      <c r="SP10" s="27"/>
      <c r="SQ10" s="27"/>
      <c r="SR10" s="27"/>
      <c r="SS10" s="27"/>
      <c r="ST10" s="27"/>
      <c r="SU10" s="27"/>
      <c r="SV10" s="27"/>
      <c r="SW10" s="27"/>
      <c r="SX10" s="27"/>
      <c r="SY10" s="27"/>
      <c r="SZ10" s="27"/>
      <c r="TA10" s="27"/>
      <c r="TB10" s="27"/>
      <c r="TC10" s="27"/>
      <c r="TD10" s="27"/>
      <c r="TE10" s="27"/>
      <c r="TF10" s="27"/>
      <c r="TG10" s="27"/>
      <c r="TH10" s="27"/>
      <c r="TI10" s="27"/>
      <c r="TJ10" s="27"/>
      <c r="TK10" s="27"/>
      <c r="TL10" s="27"/>
      <c r="TM10" s="27"/>
      <c r="TN10" s="27"/>
      <c r="TO10" s="27"/>
      <c r="TP10" s="27"/>
      <c r="TQ10" s="27"/>
      <c r="TR10" s="27"/>
      <c r="TS10" s="27"/>
      <c r="TT10" s="27"/>
      <c r="TU10" s="27"/>
      <c r="TV10" s="27"/>
      <c r="TW10" s="27"/>
      <c r="TX10" s="27"/>
      <c r="TY10" s="27"/>
      <c r="TZ10" s="27"/>
      <c r="UA10" s="27"/>
      <c r="UB10" s="27"/>
      <c r="UC10" s="27"/>
      <c r="UD10" s="27"/>
      <c r="UE10" s="27"/>
      <c r="UF10" s="27"/>
      <c r="UG10" s="27"/>
      <c r="UH10" s="27"/>
      <c r="UI10" s="27"/>
      <c r="UJ10" s="27"/>
      <c r="UK10" s="27"/>
      <c r="UL10" s="27"/>
      <c r="UM10" s="27"/>
      <c r="UN10" s="27"/>
      <c r="UO10" s="27"/>
      <c r="UP10" s="27"/>
      <c r="UQ10" s="27"/>
      <c r="UR10" s="27"/>
      <c r="US10" s="27"/>
      <c r="UT10" s="27"/>
      <c r="UU10" s="27"/>
      <c r="UV10" s="27"/>
      <c r="UW10" s="27"/>
      <c r="UX10" s="27"/>
      <c r="UY10" s="27"/>
      <c r="UZ10" s="27"/>
      <c r="VA10" s="27"/>
      <c r="VB10" s="27"/>
      <c r="VC10" s="27"/>
      <c r="VD10" s="27"/>
      <c r="VE10" s="27"/>
      <c r="VF10" s="27"/>
      <c r="VG10" s="27"/>
      <c r="VH10" s="27"/>
      <c r="VI10" s="27"/>
      <c r="VJ10" s="27"/>
      <c r="VK10" s="27"/>
      <c r="VL10" s="27"/>
      <c r="VM10" s="27"/>
      <c r="VN10" s="27"/>
      <c r="VO10" s="27"/>
      <c r="VP10" s="27"/>
      <c r="VQ10" s="27"/>
      <c r="VR10" s="27"/>
      <c r="VS10" s="27"/>
      <c r="VT10" s="27"/>
      <c r="VU10" s="27"/>
      <c r="VV10" s="27"/>
      <c r="VW10" s="27"/>
      <c r="VX10" s="27"/>
      <c r="VY10" s="27"/>
      <c r="VZ10" s="27"/>
      <c r="WA10" s="27"/>
      <c r="WB10" s="27"/>
      <c r="WC10" s="27"/>
      <c r="WD10" s="27"/>
      <c r="WE10" s="27"/>
      <c r="WF10" s="27"/>
      <c r="WG10" s="27"/>
      <c r="WH10" s="27"/>
      <c r="WI10" s="27"/>
      <c r="WJ10" s="27"/>
      <c r="WK10" s="27"/>
      <c r="WL10" s="27"/>
      <c r="WM10" s="27"/>
      <c r="WN10" s="27"/>
      <c r="WO10" s="27"/>
      <c r="WP10" s="27"/>
      <c r="WQ10" s="27"/>
      <c r="WR10" s="27"/>
      <c r="WS10" s="27"/>
      <c r="WT10" s="27"/>
      <c r="WU10" s="27"/>
      <c r="WV10" s="27"/>
      <c r="WW10" s="27"/>
      <c r="WX10" s="27"/>
      <c r="WY10" s="27"/>
      <c r="WZ10" s="27"/>
      <c r="XA10" s="27"/>
      <c r="XB10" s="27"/>
      <c r="XC10" s="27"/>
      <c r="XD10" s="27"/>
      <c r="XE10" s="27"/>
      <c r="XF10" s="27"/>
      <c r="XG10" s="27"/>
      <c r="XH10" s="27"/>
      <c r="XI10" s="27"/>
      <c r="XJ10" s="27"/>
      <c r="XK10" s="27"/>
      <c r="XL10" s="27"/>
      <c r="XM10" s="27"/>
      <c r="XN10" s="27"/>
      <c r="XO10" s="27"/>
      <c r="XP10" s="27"/>
      <c r="XQ10" s="27"/>
      <c r="XR10" s="27"/>
      <c r="XS10" s="27"/>
      <c r="XT10" s="27"/>
      <c r="XU10" s="27"/>
      <c r="XV10" s="27"/>
      <c r="XW10" s="27"/>
      <c r="XX10" s="27"/>
      <c r="XY10" s="27"/>
      <c r="XZ10" s="27"/>
      <c r="YA10" s="27"/>
      <c r="YB10" s="27"/>
      <c r="YC10" s="27"/>
      <c r="YD10" s="27"/>
      <c r="YE10" s="27"/>
      <c r="YF10" s="27"/>
      <c r="YG10" s="27"/>
      <c r="YH10" s="27"/>
      <c r="YI10" s="27"/>
      <c r="YJ10" s="27"/>
      <c r="YK10" s="27"/>
      <c r="YL10" s="27"/>
      <c r="YM10" s="27"/>
      <c r="YN10" s="27"/>
      <c r="YO10" s="27"/>
      <c r="YP10" s="27"/>
      <c r="YQ10" s="27"/>
      <c r="YR10" s="27"/>
      <c r="YS10" s="27"/>
      <c r="YT10" s="27"/>
      <c r="YU10" s="27"/>
      <c r="YV10" s="27"/>
      <c r="YW10" s="27"/>
      <c r="YX10" s="27"/>
      <c r="YY10" s="27"/>
      <c r="YZ10" s="27"/>
      <c r="ZA10" s="27"/>
      <c r="ZB10" s="27"/>
      <c r="ZC10" s="27"/>
      <c r="ZD10" s="27"/>
      <c r="ZE10" s="27"/>
      <c r="ZF10" s="27"/>
      <c r="ZG10" s="27"/>
      <c r="ZH10" s="27"/>
      <c r="ZI10" s="27"/>
      <c r="ZJ10" s="27"/>
      <c r="ZK10" s="27"/>
      <c r="ZL10" s="27"/>
      <c r="ZM10" s="27"/>
      <c r="ZN10" s="27"/>
      <c r="ZO10" s="27"/>
      <c r="ZP10" s="27"/>
      <c r="ZQ10" s="27"/>
      <c r="ZR10" s="27"/>
      <c r="ZS10" s="27"/>
      <c r="ZT10" s="27"/>
      <c r="ZU10" s="27"/>
      <c r="ZV10" s="27"/>
      <c r="ZW10" s="27"/>
      <c r="ZX10" s="27"/>
      <c r="ZY10" s="27"/>
      <c r="ZZ10" s="27"/>
      <c r="AAA10" s="27"/>
      <c r="AAB10" s="27"/>
      <c r="AAC10" s="27"/>
      <c r="AAD10" s="27"/>
      <c r="AAE10" s="27"/>
      <c r="AAF10" s="27"/>
      <c r="AAG10" s="27"/>
      <c r="AAH10" s="27"/>
      <c r="AAI10" s="27"/>
      <c r="AAJ10" s="27"/>
      <c r="AAK10" s="27"/>
      <c r="AAL10" s="27"/>
      <c r="AAM10" s="27"/>
      <c r="AAN10" s="27"/>
      <c r="AAO10" s="27"/>
      <c r="AAP10" s="27"/>
      <c r="AAQ10" s="27"/>
      <c r="AAR10" s="27"/>
      <c r="AAS10" s="27"/>
      <c r="AAT10" s="27"/>
      <c r="AAU10" s="27"/>
      <c r="AAV10" s="27"/>
      <c r="AAW10" s="27"/>
      <c r="AAX10" s="27"/>
      <c r="AAY10" s="27"/>
      <c r="AAZ10" s="27"/>
      <c r="ABA10" s="27"/>
      <c r="ABB10" s="27"/>
      <c r="ABC10" s="27"/>
      <c r="ABD10" s="27"/>
      <c r="ABE10" s="27"/>
      <c r="ABF10" s="27"/>
      <c r="ABG10" s="27"/>
      <c r="ABH10" s="27"/>
      <c r="ABI10" s="27"/>
      <c r="ABJ10" s="27"/>
      <c r="ABK10" s="27"/>
      <c r="ABL10" s="27"/>
      <c r="ABM10" s="27"/>
      <c r="ABN10" s="27"/>
      <c r="ABO10" s="27"/>
      <c r="ABP10" s="27"/>
      <c r="ABQ10" s="27"/>
      <c r="ABR10" s="27"/>
      <c r="ABS10" s="27"/>
      <c r="ABT10" s="27"/>
      <c r="ABU10" s="27"/>
      <c r="ABV10" s="27"/>
      <c r="ABW10" s="27"/>
      <c r="ABX10" s="27"/>
      <c r="ABY10" s="27"/>
      <c r="ABZ10" s="27"/>
      <c r="ACA10" s="27"/>
      <c r="ACB10" s="27"/>
      <c r="ACC10" s="27"/>
      <c r="ACD10" s="27"/>
      <c r="ACE10" s="27"/>
      <c r="ACF10" s="27"/>
      <c r="ACG10" s="27"/>
      <c r="ACH10" s="27"/>
      <c r="ACI10" s="27"/>
      <c r="ACJ10" s="27"/>
      <c r="ACK10" s="27"/>
      <c r="ACL10" s="27"/>
      <c r="ACM10" s="27"/>
      <c r="ACN10" s="27"/>
      <c r="ACO10" s="27"/>
      <c r="ACP10" s="27"/>
      <c r="ACQ10" s="27"/>
      <c r="ACR10" s="27"/>
      <c r="ACS10" s="27"/>
      <c r="ACT10" s="27"/>
      <c r="ACU10" s="27"/>
      <c r="ACV10" s="27"/>
      <c r="ACW10" s="27"/>
      <c r="ACX10" s="27"/>
      <c r="ACY10" s="27"/>
      <c r="ACZ10" s="27"/>
      <c r="ADA10" s="27"/>
      <c r="ADB10" s="27"/>
      <c r="ADC10" s="27"/>
      <c r="ADD10" s="27"/>
      <c r="ADE10" s="27"/>
      <c r="ADF10" s="27"/>
      <c r="ADG10" s="27"/>
      <c r="ADH10" s="27"/>
      <c r="ADI10" s="27"/>
      <c r="ADJ10" s="27"/>
      <c r="ADK10" s="27"/>
      <c r="ADL10" s="27"/>
      <c r="ADM10" s="27"/>
      <c r="ADN10" s="27"/>
      <c r="ADO10" s="27"/>
      <c r="ADP10" s="27"/>
      <c r="ADQ10" s="27"/>
      <c r="ADR10" s="27"/>
      <c r="ADS10" s="27"/>
      <c r="ADT10" s="27"/>
      <c r="ADU10" s="27"/>
      <c r="ADV10" s="27"/>
      <c r="ADW10" s="27"/>
      <c r="ADX10" s="27"/>
      <c r="ADY10" s="27"/>
      <c r="ADZ10" s="27"/>
      <c r="AEA10" s="27"/>
      <c r="AEB10" s="27"/>
      <c r="AEC10" s="27"/>
      <c r="AED10" s="27"/>
      <c r="AEE10" s="27"/>
      <c r="AEF10" s="27"/>
      <c r="AEG10" s="27"/>
      <c r="AEH10" s="27"/>
      <c r="AEI10" s="27"/>
      <c r="AEJ10" s="27"/>
      <c r="AEK10" s="27"/>
      <c r="AEL10" s="27"/>
      <c r="AEM10" s="27"/>
      <c r="AEN10" s="27"/>
      <c r="AEO10" s="27"/>
      <c r="AEP10" s="27"/>
      <c r="AEQ10" s="27"/>
      <c r="AER10" s="27"/>
      <c r="AES10" s="27"/>
      <c r="AET10" s="27"/>
      <c r="AEU10" s="27"/>
      <c r="AEV10" s="27"/>
      <c r="AEW10" s="27"/>
      <c r="AEX10" s="27"/>
      <c r="AEY10" s="27"/>
      <c r="AEZ10" s="27"/>
      <c r="AFA10" s="27"/>
      <c r="AFB10" s="27"/>
      <c r="AFC10" s="27"/>
      <c r="AFD10" s="27"/>
      <c r="AFE10" s="27"/>
      <c r="AFF10" s="27"/>
      <c r="AFG10" s="27"/>
      <c r="AFH10" s="27"/>
      <c r="AFI10" s="27"/>
      <c r="AFJ10" s="27"/>
      <c r="AFK10" s="27"/>
      <c r="AFL10" s="27"/>
      <c r="AFM10" s="27"/>
      <c r="AFN10" s="27"/>
      <c r="AFO10" s="27"/>
      <c r="AFP10" s="27"/>
      <c r="AFQ10" s="27"/>
      <c r="AFR10" s="27"/>
      <c r="AFS10" s="27"/>
      <c r="AFT10" s="27"/>
      <c r="AFU10" s="27"/>
      <c r="AFV10" s="27"/>
      <c r="AFW10" s="27"/>
      <c r="AFX10" s="27"/>
      <c r="AFY10" s="27"/>
      <c r="AFZ10" s="27"/>
      <c r="AGA10" s="27"/>
      <c r="AGB10" s="27"/>
      <c r="AGC10" s="27"/>
      <c r="AGD10" s="27"/>
      <c r="AGE10" s="27"/>
      <c r="AGF10" s="27"/>
      <c r="AGG10" s="27"/>
      <c r="AGH10" s="27"/>
      <c r="AGI10" s="27"/>
      <c r="AGJ10" s="27"/>
      <c r="AGK10" s="27"/>
      <c r="AGL10" s="27"/>
      <c r="AGM10" s="27"/>
      <c r="AGN10" s="27"/>
      <c r="AGO10" s="27"/>
      <c r="AGP10" s="27"/>
      <c r="AGQ10" s="27"/>
      <c r="AGR10" s="27"/>
      <c r="AGS10" s="27"/>
      <c r="AGT10" s="27"/>
      <c r="AGU10" s="27"/>
      <c r="AGV10" s="27"/>
      <c r="AGW10" s="27"/>
      <c r="AGX10" s="27"/>
      <c r="AGY10" s="27"/>
      <c r="AGZ10" s="27"/>
      <c r="AHA10" s="27"/>
      <c r="AHB10" s="27"/>
      <c r="AHC10" s="27"/>
      <c r="AHD10" s="27"/>
      <c r="AHE10" s="27"/>
      <c r="AHF10" s="27"/>
      <c r="AHG10" s="27"/>
      <c r="AHH10" s="27"/>
      <c r="AHI10" s="27"/>
      <c r="AHJ10" s="27"/>
      <c r="AHK10" s="27"/>
      <c r="AHL10" s="27"/>
      <c r="AHM10" s="27"/>
      <c r="AHN10" s="27"/>
      <c r="AHO10" s="27"/>
      <c r="AHP10" s="27"/>
      <c r="AHQ10" s="27"/>
      <c r="AHR10" s="27"/>
      <c r="AHS10" s="27"/>
      <c r="AHT10" s="27"/>
      <c r="AHU10" s="27"/>
      <c r="AHV10" s="27"/>
      <c r="AHW10" s="27"/>
      <c r="AHX10" s="27"/>
      <c r="AHY10" s="27"/>
      <c r="AHZ10" s="27"/>
      <c r="AIA10" s="27"/>
      <c r="AIB10" s="27"/>
      <c r="AIC10" s="27"/>
      <c r="AID10" s="27"/>
      <c r="AIE10" s="27"/>
      <c r="AIF10" s="27"/>
      <c r="AIG10" s="27"/>
      <c r="AIH10" s="27"/>
      <c r="AII10" s="27"/>
      <c r="AIJ10" s="27"/>
      <c r="AIK10" s="27"/>
      <c r="AIL10" s="27"/>
      <c r="AIM10" s="27"/>
      <c r="AIN10" s="27"/>
      <c r="AIO10" s="27"/>
      <c r="AIP10" s="27"/>
      <c r="AIQ10" s="27"/>
      <c r="AIR10" s="27"/>
      <c r="AIS10" s="27"/>
      <c r="AIT10" s="27"/>
      <c r="AIU10" s="27"/>
      <c r="AIV10" s="27"/>
      <c r="AIW10" s="27"/>
      <c r="AIX10" s="27"/>
      <c r="AIY10" s="27"/>
      <c r="AIZ10" s="27"/>
      <c r="AJA10" s="27"/>
      <c r="AJB10" s="27"/>
      <c r="AJC10" s="27"/>
      <c r="AJD10" s="27"/>
      <c r="AJE10" s="27"/>
      <c r="AJF10" s="27"/>
      <c r="AJG10" s="27"/>
      <c r="AJH10" s="27"/>
      <c r="AJI10" s="27"/>
      <c r="AJJ10" s="27"/>
      <c r="AJK10" s="27"/>
      <c r="AJL10" s="27"/>
      <c r="AJM10" s="27"/>
      <c r="AJN10" s="27"/>
      <c r="AJO10" s="27"/>
      <c r="AJP10" s="27"/>
      <c r="AJQ10" s="27"/>
      <c r="AJR10" s="27"/>
      <c r="AJS10" s="27"/>
      <c r="AJT10" s="27"/>
      <c r="AJU10" s="27"/>
      <c r="AJV10" s="27"/>
      <c r="AJW10" s="27"/>
      <c r="AJX10" s="27"/>
      <c r="AJY10" s="27"/>
      <c r="AJZ10" s="27"/>
      <c r="AKA10" s="27"/>
      <c r="AKB10" s="27"/>
      <c r="AKC10" s="27"/>
      <c r="AKD10" s="27"/>
      <c r="AKE10" s="27"/>
      <c r="AKF10" s="27"/>
      <c r="AKG10" s="27"/>
      <c r="AKH10" s="27"/>
      <c r="AKI10" s="27"/>
      <c r="AKJ10" s="27"/>
      <c r="AKK10" s="27"/>
      <c r="AKL10" s="27"/>
      <c r="AKM10" s="27"/>
      <c r="AKN10" s="27"/>
      <c r="AKO10" s="27"/>
      <c r="AKP10" s="27"/>
      <c r="AKQ10" s="27"/>
      <c r="AKR10" s="27"/>
      <c r="AKS10" s="27"/>
      <c r="AKT10" s="27"/>
      <c r="AKU10" s="27"/>
      <c r="AKV10" s="27"/>
      <c r="AKW10" s="27"/>
      <c r="AKX10" s="27"/>
      <c r="AKY10" s="27"/>
      <c r="AKZ10" s="27"/>
      <c r="ALA10" s="27"/>
      <c r="ALB10" s="27"/>
      <c r="ALC10" s="27"/>
      <c r="ALD10" s="27"/>
      <c r="ALE10" s="27"/>
      <c r="ALF10" s="27"/>
      <c r="ALG10" s="27"/>
      <c r="ALH10" s="27"/>
      <c r="ALI10" s="27"/>
      <c r="ALJ10" s="27"/>
      <c r="ALK10" s="27"/>
      <c r="ALL10" s="27"/>
      <c r="ALM10" s="27"/>
      <c r="ALN10" s="27"/>
      <c r="ALO10" s="27"/>
      <c r="ALP10" s="27"/>
      <c r="ALQ10" s="27"/>
      <c r="ALR10" s="27"/>
      <c r="ALS10" s="27"/>
      <c r="ALT10" s="27"/>
      <c r="ALU10" s="27"/>
      <c r="ALV10" s="27"/>
      <c r="ALW10" s="27"/>
      <c r="ALX10" s="27"/>
      <c r="ALY10" s="27"/>
      <c r="ALZ10" s="27"/>
      <c r="AMA10" s="27"/>
      <c r="AMB10" s="27"/>
      <c r="AMC10" s="27"/>
      <c r="AMD10" s="27"/>
      <c r="AME10" s="27"/>
      <c r="AMF10" s="27"/>
      <c r="AMG10" s="27"/>
      <c r="AMH10" s="27"/>
      <c r="AMI10" s="27"/>
      <c r="AMJ10" s="27"/>
      <c r="AMK10" s="27"/>
      <c r="AML10" s="27"/>
      <c r="AMM10" s="27"/>
      <c r="AMN10" s="27"/>
      <c r="AMO10" s="27"/>
      <c r="AMP10" s="27"/>
      <c r="AMQ10" s="27"/>
      <c r="AMR10" s="27"/>
      <c r="AMS10" s="27"/>
      <c r="AMT10" s="27"/>
      <c r="AMU10" s="27"/>
      <c r="AMV10" s="27"/>
      <c r="AMW10" s="27"/>
      <c r="AMX10" s="27"/>
      <c r="AMY10" s="27"/>
      <c r="AMZ10" s="27"/>
      <c r="ANA10" s="27"/>
      <c r="ANB10" s="27"/>
      <c r="ANC10" s="27"/>
      <c r="AND10" s="27"/>
      <c r="ANE10" s="27"/>
      <c r="ANF10" s="27"/>
      <c r="ANG10" s="27"/>
      <c r="ANH10" s="27"/>
      <c r="ANI10" s="27"/>
      <c r="ANJ10" s="27"/>
      <c r="ANK10" s="27"/>
      <c r="ANL10" s="27"/>
      <c r="ANM10" s="27"/>
      <c r="ANN10" s="27"/>
      <c r="ANO10" s="27"/>
      <c r="ANP10" s="27"/>
      <c r="ANQ10" s="27"/>
      <c r="ANR10" s="27"/>
      <c r="ANS10" s="27"/>
      <c r="ANT10" s="27"/>
      <c r="ANU10" s="27"/>
      <c r="ANV10" s="27"/>
      <c r="ANW10" s="27"/>
      <c r="ANX10" s="27"/>
      <c r="ANY10" s="27"/>
      <c r="ANZ10" s="27"/>
      <c r="AOA10" s="27"/>
      <c r="AOB10" s="27"/>
      <c r="AOC10" s="27"/>
      <c r="AOD10" s="27"/>
      <c r="AOE10" s="27"/>
      <c r="AOF10" s="27"/>
      <c r="AOG10" s="27"/>
      <c r="AOH10" s="27"/>
      <c r="AOI10" s="27"/>
      <c r="AOJ10" s="27"/>
      <c r="AOK10" s="27"/>
      <c r="AOL10" s="27"/>
      <c r="AOM10" s="27"/>
      <c r="AON10" s="27"/>
      <c r="AOO10" s="27"/>
      <c r="AOP10" s="27"/>
      <c r="AOQ10" s="27"/>
      <c r="AOR10" s="27"/>
      <c r="AOS10" s="27"/>
      <c r="AOT10" s="27"/>
      <c r="AOU10" s="27"/>
      <c r="AOV10" s="27"/>
      <c r="AOW10" s="27"/>
      <c r="AOX10" s="27"/>
      <c r="AOY10" s="27"/>
      <c r="AOZ10" s="27"/>
      <c r="APA10" s="27"/>
      <c r="APB10" s="27"/>
      <c r="APC10" s="27"/>
      <c r="APD10" s="27"/>
      <c r="APE10" s="27"/>
      <c r="APF10" s="27"/>
      <c r="APG10" s="27"/>
      <c r="APH10" s="27"/>
      <c r="API10" s="27"/>
      <c r="APJ10" s="27"/>
      <c r="APK10" s="27"/>
      <c r="APL10" s="27"/>
      <c r="APM10" s="27"/>
      <c r="APN10" s="27"/>
      <c r="APO10" s="27"/>
      <c r="APP10" s="27"/>
      <c r="APQ10" s="27"/>
      <c r="APR10" s="27"/>
      <c r="APS10" s="27"/>
      <c r="APT10" s="27"/>
      <c r="APU10" s="27"/>
      <c r="APV10" s="27"/>
      <c r="APW10" s="27"/>
      <c r="APX10" s="27"/>
      <c r="APY10" s="27"/>
      <c r="APZ10" s="27"/>
      <c r="AQA10" s="27"/>
      <c r="AQB10" s="27"/>
      <c r="AQC10" s="27"/>
      <c r="AQD10" s="27"/>
      <c r="AQE10" s="27"/>
      <c r="AQF10" s="27"/>
      <c r="AQG10" s="27"/>
      <c r="AQH10" s="27"/>
      <c r="AQI10" s="27"/>
      <c r="AQJ10" s="27"/>
      <c r="AQK10" s="27"/>
      <c r="AQL10" s="27"/>
      <c r="AQM10" s="27"/>
      <c r="AQN10" s="27"/>
      <c r="AQO10" s="27"/>
      <c r="AQP10" s="27"/>
      <c r="AQQ10" s="27"/>
      <c r="AQR10" s="27"/>
      <c r="AQS10" s="27"/>
      <c r="AQT10" s="27"/>
      <c r="AQU10" s="27"/>
      <c r="AQV10" s="27"/>
      <c r="AQW10" s="27"/>
      <c r="AQX10" s="27"/>
      <c r="AQY10" s="27"/>
      <c r="AQZ10" s="27"/>
      <c r="ARA10" s="27"/>
      <c r="ARB10" s="27"/>
      <c r="ARC10" s="27"/>
      <c r="ARD10" s="27"/>
      <c r="ARE10" s="27"/>
      <c r="ARF10" s="27"/>
      <c r="ARG10" s="27"/>
      <c r="ARH10" s="27"/>
      <c r="ARI10" s="27"/>
      <c r="ARJ10" s="27"/>
      <c r="ARK10" s="27"/>
      <c r="ARL10" s="27"/>
      <c r="ARM10" s="27"/>
      <c r="ARN10" s="27"/>
      <c r="ARO10" s="27"/>
      <c r="ARP10" s="27"/>
      <c r="ARQ10" s="27"/>
      <c r="ARR10" s="27"/>
      <c r="ARS10" s="27"/>
      <c r="ART10" s="27"/>
      <c r="ARU10" s="27"/>
      <c r="ARV10" s="27"/>
      <c r="ARW10" s="27"/>
      <c r="ARX10" s="27"/>
      <c r="ARY10" s="27"/>
      <c r="ARZ10" s="27"/>
      <c r="ASA10" s="27"/>
      <c r="ASB10" s="27"/>
      <c r="ASC10" s="27"/>
      <c r="ASD10" s="27"/>
      <c r="ASE10" s="27"/>
      <c r="ASF10" s="27"/>
      <c r="ASG10" s="27"/>
      <c r="ASH10" s="27"/>
      <c r="ASI10" s="27"/>
      <c r="ASJ10" s="27"/>
      <c r="ASK10" s="27"/>
      <c r="ASL10" s="27"/>
      <c r="ASM10" s="27"/>
      <c r="ASN10" s="27"/>
      <c r="ASO10" s="27"/>
      <c r="ASP10" s="27"/>
      <c r="ASQ10" s="27"/>
      <c r="ASR10" s="27"/>
      <c r="ASS10" s="27"/>
      <c r="AST10" s="27"/>
      <c r="ASU10" s="27"/>
      <c r="ASV10" s="27"/>
      <c r="ASW10" s="27"/>
      <c r="ASX10" s="27"/>
      <c r="ASY10" s="27"/>
      <c r="ASZ10" s="27"/>
      <c r="ATA10" s="27"/>
      <c r="ATB10" s="27"/>
      <c r="ATC10" s="27"/>
      <c r="ATD10" s="27"/>
      <c r="ATE10" s="27"/>
      <c r="ATF10" s="27"/>
      <c r="ATG10" s="27"/>
      <c r="ATH10" s="27"/>
      <c r="ATI10" s="27"/>
      <c r="ATJ10" s="27"/>
      <c r="ATK10" s="27"/>
      <c r="ATL10" s="27"/>
      <c r="ATM10" s="27"/>
      <c r="ATN10" s="27"/>
      <c r="ATO10" s="27"/>
      <c r="ATP10" s="27"/>
      <c r="ATQ10" s="27"/>
      <c r="ATR10" s="27"/>
      <c r="ATS10" s="27"/>
      <c r="ATT10" s="27"/>
      <c r="ATU10" s="27"/>
      <c r="ATV10" s="27"/>
      <c r="ATW10" s="27"/>
      <c r="ATX10" s="27"/>
      <c r="ATY10" s="27"/>
      <c r="ATZ10" s="27"/>
      <c r="AUA10" s="27"/>
      <c r="AUB10" s="27"/>
      <c r="AUC10" s="27"/>
      <c r="AUD10" s="27"/>
      <c r="AUE10" s="27"/>
      <c r="AUF10" s="27"/>
      <c r="AUG10" s="27"/>
      <c r="AUH10" s="27"/>
      <c r="AUI10" s="27"/>
      <c r="AUJ10" s="27"/>
      <c r="AUK10" s="27"/>
      <c r="AUL10" s="27"/>
      <c r="AUM10" s="27"/>
      <c r="AUN10" s="27"/>
      <c r="AUO10" s="27"/>
      <c r="AUP10" s="27"/>
      <c r="AUQ10" s="27"/>
      <c r="AUR10" s="27"/>
      <c r="AUS10" s="27"/>
      <c r="AUT10" s="27"/>
      <c r="AUU10" s="27"/>
      <c r="AUV10" s="27"/>
      <c r="AUW10" s="27"/>
      <c r="AUX10" s="27"/>
      <c r="AUY10" s="27"/>
      <c r="AUZ10" s="27"/>
      <c r="AVA10" s="27"/>
      <c r="AVB10" s="27"/>
      <c r="AVC10" s="27"/>
      <c r="AVD10" s="27"/>
      <c r="AVE10" s="27"/>
      <c r="AVF10" s="27"/>
      <c r="AVG10" s="27"/>
      <c r="AVH10" s="27"/>
      <c r="AVI10" s="27"/>
      <c r="AVJ10" s="27"/>
      <c r="AVK10" s="27"/>
      <c r="AVL10" s="27"/>
      <c r="AVM10" s="27"/>
      <c r="AVN10" s="27"/>
      <c r="AVO10" s="27"/>
      <c r="AVP10" s="27"/>
      <c r="AVQ10" s="27"/>
      <c r="AVR10" s="27"/>
      <c r="AVS10" s="27"/>
      <c r="AVT10" s="27"/>
      <c r="AVU10" s="27"/>
      <c r="AVV10" s="27"/>
      <c r="AVW10" s="27"/>
      <c r="AVX10" s="27"/>
      <c r="AVY10" s="27"/>
      <c r="AVZ10" s="27"/>
      <c r="AWA10" s="27"/>
      <c r="AWB10" s="27"/>
      <c r="AWC10" s="27"/>
      <c r="AWD10" s="27"/>
      <c r="AWE10" s="27"/>
      <c r="AWF10" s="27"/>
      <c r="AWG10" s="27"/>
      <c r="AWH10" s="27"/>
      <c r="AWI10" s="27"/>
      <c r="AWJ10" s="27"/>
      <c r="AWK10" s="27"/>
      <c r="AWL10" s="27"/>
      <c r="AWM10" s="27"/>
      <c r="AWN10" s="27"/>
      <c r="AWO10" s="27"/>
      <c r="AWP10" s="27"/>
      <c r="AWQ10" s="27"/>
      <c r="AWR10" s="27"/>
      <c r="AWS10" s="27"/>
      <c r="AWT10" s="27"/>
      <c r="AWU10" s="27"/>
      <c r="AWV10" s="27"/>
      <c r="AWW10" s="27"/>
      <c r="AWX10" s="27"/>
      <c r="AWY10" s="27"/>
      <c r="AWZ10" s="27"/>
      <c r="AXA10" s="27"/>
      <c r="AXB10" s="27"/>
      <c r="AXC10" s="27"/>
      <c r="AXD10" s="27"/>
      <c r="AXE10" s="27"/>
      <c r="AXF10" s="27"/>
      <c r="AXG10" s="27"/>
      <c r="AXH10" s="27"/>
      <c r="AXI10" s="27"/>
      <c r="AXJ10" s="27"/>
      <c r="AXK10" s="27"/>
      <c r="AXL10" s="27"/>
      <c r="AXM10" s="27"/>
      <c r="AXN10" s="27"/>
      <c r="AXO10" s="27"/>
      <c r="AXP10" s="27"/>
      <c r="AXQ10" s="27"/>
      <c r="AXR10" s="27"/>
      <c r="AXS10" s="27"/>
      <c r="AXT10" s="27"/>
      <c r="AXU10" s="27"/>
      <c r="AXV10" s="27"/>
      <c r="AXW10" s="27"/>
      <c r="AXX10" s="27"/>
      <c r="AXY10" s="27"/>
      <c r="AXZ10" s="27"/>
      <c r="AYA10" s="27"/>
      <c r="AYB10" s="27"/>
      <c r="AYC10" s="27"/>
      <c r="AYD10" s="27"/>
      <c r="AYE10" s="27"/>
      <c r="AYF10" s="27"/>
      <c r="AYG10" s="27"/>
      <c r="AYH10" s="27"/>
      <c r="AYI10" s="27"/>
      <c r="AYJ10" s="27"/>
      <c r="AYK10" s="27"/>
      <c r="AYL10" s="27"/>
      <c r="AYM10" s="27"/>
      <c r="AYN10" s="27"/>
      <c r="AYO10" s="27"/>
      <c r="AYP10" s="27"/>
      <c r="AYQ10" s="27"/>
      <c r="AYR10" s="27"/>
      <c r="AYS10" s="27"/>
      <c r="AYT10" s="27"/>
      <c r="AYU10" s="27"/>
      <c r="AYV10" s="27"/>
      <c r="AYW10" s="27"/>
      <c r="AYX10" s="27"/>
      <c r="AYY10" s="27"/>
      <c r="AYZ10" s="27"/>
      <c r="AZA10" s="27"/>
      <c r="AZB10" s="27"/>
      <c r="AZC10" s="27"/>
      <c r="AZD10" s="27"/>
      <c r="AZE10" s="27"/>
      <c r="AZF10" s="27"/>
      <c r="AZG10" s="27"/>
      <c r="AZH10" s="27"/>
      <c r="AZI10" s="27"/>
      <c r="AZJ10" s="27"/>
      <c r="AZK10" s="27"/>
      <c r="AZL10" s="27"/>
      <c r="AZM10" s="27"/>
      <c r="AZN10" s="27"/>
      <c r="AZO10" s="27"/>
      <c r="AZP10" s="27"/>
      <c r="AZQ10" s="27"/>
      <c r="AZR10" s="27"/>
      <c r="AZS10" s="27"/>
      <c r="AZT10" s="27"/>
      <c r="AZU10" s="27"/>
      <c r="AZV10" s="27"/>
      <c r="AZW10" s="27"/>
      <c r="AZX10" s="27"/>
      <c r="AZY10" s="27"/>
      <c r="AZZ10" s="27"/>
      <c r="BAA10" s="27"/>
      <c r="BAB10" s="27"/>
      <c r="BAC10" s="27"/>
      <c r="BAD10" s="27"/>
      <c r="BAE10" s="27"/>
      <c r="BAF10" s="27"/>
      <c r="BAG10" s="27"/>
      <c r="BAH10" s="27"/>
      <c r="BAI10" s="27"/>
      <c r="BAJ10" s="27"/>
      <c r="BAK10" s="27"/>
      <c r="BAL10" s="27"/>
      <c r="BAM10" s="27"/>
      <c r="BAN10" s="27"/>
      <c r="BAO10" s="27"/>
      <c r="BAP10" s="27"/>
      <c r="BAQ10" s="27"/>
      <c r="BAR10" s="27"/>
      <c r="BAS10" s="27"/>
      <c r="BAT10" s="27"/>
      <c r="BAU10" s="27"/>
      <c r="BAV10" s="27"/>
      <c r="BAW10" s="27"/>
      <c r="BAX10" s="27"/>
      <c r="BAY10" s="27"/>
      <c r="BAZ10" s="27"/>
      <c r="BBA10" s="27"/>
      <c r="BBB10" s="27"/>
      <c r="BBC10" s="27"/>
      <c r="BBD10" s="27"/>
      <c r="BBE10" s="27"/>
      <c r="BBF10" s="27"/>
      <c r="BBG10" s="27"/>
      <c r="BBH10" s="27"/>
      <c r="BBI10" s="27"/>
      <c r="BBJ10" s="27"/>
      <c r="BBK10" s="27"/>
      <c r="BBL10" s="27"/>
      <c r="BBM10" s="27"/>
      <c r="BBN10" s="27"/>
      <c r="BBO10" s="27"/>
      <c r="BBP10" s="27"/>
      <c r="BBQ10" s="27"/>
      <c r="BBR10" s="27"/>
      <c r="BBS10" s="27"/>
      <c r="BBT10" s="27"/>
      <c r="BBU10" s="27"/>
      <c r="BBV10" s="27"/>
      <c r="BBW10" s="27"/>
      <c r="BBX10" s="27"/>
      <c r="BBY10" s="27"/>
      <c r="BBZ10" s="27"/>
      <c r="BCA10" s="27"/>
      <c r="BCB10" s="27"/>
      <c r="BCC10" s="27"/>
      <c r="BCD10" s="27"/>
      <c r="BCE10" s="27"/>
      <c r="BCF10" s="27"/>
      <c r="BCG10" s="27"/>
      <c r="BCH10" s="27"/>
      <c r="BCI10" s="27"/>
      <c r="BCJ10" s="27"/>
      <c r="BCK10" s="27"/>
      <c r="BCL10" s="27"/>
      <c r="BCM10" s="27"/>
      <c r="BCN10" s="27"/>
      <c r="BCO10" s="27"/>
      <c r="BCP10" s="27"/>
      <c r="BCQ10" s="27"/>
      <c r="BCR10" s="27"/>
      <c r="BCS10" s="27"/>
      <c r="BCT10" s="27"/>
      <c r="BCU10" s="27"/>
      <c r="BCV10" s="27"/>
      <c r="BCW10" s="27"/>
      <c r="BCX10" s="27"/>
      <c r="BCY10" s="27"/>
      <c r="BCZ10" s="27"/>
      <c r="BDA10" s="27"/>
      <c r="BDB10" s="27"/>
      <c r="BDC10" s="27"/>
      <c r="BDD10" s="27"/>
      <c r="BDE10" s="27"/>
      <c r="BDF10" s="27"/>
      <c r="BDG10" s="27"/>
      <c r="BDH10" s="27"/>
      <c r="BDI10" s="27"/>
      <c r="BDJ10" s="27"/>
      <c r="BDK10" s="27"/>
      <c r="BDL10" s="27"/>
      <c r="BDM10" s="27"/>
      <c r="BDN10" s="27"/>
      <c r="BDO10" s="27"/>
      <c r="BDP10" s="27"/>
      <c r="BDQ10" s="27"/>
      <c r="BDR10" s="27"/>
      <c r="BDS10" s="27"/>
      <c r="BDT10" s="27"/>
      <c r="BDU10" s="27"/>
      <c r="BDV10" s="27"/>
      <c r="BDW10" s="27"/>
      <c r="BDX10" s="27"/>
      <c r="BDY10" s="27"/>
      <c r="BDZ10" s="27"/>
      <c r="BEA10" s="27"/>
      <c r="BEB10" s="27"/>
      <c r="BEC10" s="27"/>
      <c r="BED10" s="27"/>
      <c r="BEE10" s="27"/>
      <c r="BEF10" s="27"/>
      <c r="BEG10" s="27"/>
      <c r="BEH10" s="27"/>
      <c r="BEI10" s="27"/>
      <c r="BEJ10" s="27"/>
      <c r="BEK10" s="27"/>
      <c r="BEL10" s="27"/>
      <c r="BEM10" s="27"/>
      <c r="BEN10" s="27"/>
      <c r="BEO10" s="27"/>
      <c r="BEP10" s="27"/>
      <c r="BEQ10" s="27"/>
      <c r="BER10" s="27"/>
      <c r="BES10" s="27"/>
      <c r="BET10" s="27"/>
      <c r="BEU10" s="27"/>
      <c r="BEV10" s="27"/>
      <c r="BEW10" s="27"/>
      <c r="BEX10" s="27"/>
      <c r="BEY10" s="27"/>
      <c r="BEZ10" s="27"/>
      <c r="BFA10" s="27"/>
      <c r="BFB10" s="27"/>
      <c r="BFC10" s="27"/>
      <c r="BFD10" s="27"/>
      <c r="BFE10" s="27"/>
      <c r="BFF10" s="27"/>
      <c r="BFG10" s="27"/>
      <c r="BFH10" s="27"/>
      <c r="BFI10" s="27"/>
      <c r="BFJ10" s="27"/>
      <c r="BFK10" s="27"/>
      <c r="BFL10" s="27"/>
      <c r="BFM10" s="27"/>
      <c r="BFN10" s="27"/>
      <c r="BFO10" s="27"/>
      <c r="BFP10" s="27"/>
      <c r="BFQ10" s="27"/>
      <c r="BFR10" s="27"/>
      <c r="BFS10" s="27"/>
      <c r="BFT10" s="27"/>
      <c r="BFU10" s="27"/>
      <c r="BFV10" s="27"/>
      <c r="BFW10" s="27"/>
      <c r="BFX10" s="27"/>
      <c r="BFY10" s="27"/>
      <c r="BFZ10" s="27"/>
      <c r="BGA10" s="27"/>
      <c r="BGB10" s="27"/>
      <c r="BGC10" s="27"/>
      <c r="BGD10" s="27"/>
      <c r="BGE10" s="27"/>
      <c r="BGF10" s="27"/>
      <c r="BGG10" s="27"/>
      <c r="BGH10" s="27"/>
      <c r="BGI10" s="27"/>
      <c r="BGJ10" s="27"/>
      <c r="BGK10" s="27"/>
      <c r="BGL10" s="27"/>
      <c r="BGM10" s="27"/>
      <c r="BGN10" s="27"/>
      <c r="BGO10" s="27"/>
      <c r="BGP10" s="27"/>
      <c r="BGQ10" s="27"/>
      <c r="BGR10" s="27"/>
      <c r="BGS10" s="27"/>
      <c r="BGT10" s="27"/>
      <c r="BGU10" s="27"/>
      <c r="BGV10" s="27"/>
      <c r="BGW10" s="27"/>
      <c r="BGX10" s="27"/>
      <c r="BGY10" s="27"/>
      <c r="BGZ10" s="27"/>
      <c r="BHA10" s="27"/>
      <c r="BHB10" s="27"/>
      <c r="BHC10" s="27"/>
      <c r="BHD10" s="27"/>
      <c r="BHE10" s="27"/>
      <c r="BHF10" s="27"/>
      <c r="BHG10" s="27"/>
      <c r="BHH10" s="27"/>
      <c r="BHI10" s="27"/>
      <c r="BHJ10" s="27"/>
      <c r="BHK10" s="27"/>
      <c r="BHL10" s="27"/>
      <c r="BHM10" s="27"/>
      <c r="BHN10" s="27"/>
      <c r="BHO10" s="27"/>
      <c r="BHP10" s="27"/>
      <c r="BHQ10" s="27"/>
      <c r="BHR10" s="27"/>
      <c r="BHS10" s="27"/>
      <c r="BHT10" s="27"/>
      <c r="BHU10" s="27"/>
      <c r="BHV10" s="27"/>
      <c r="BHW10" s="27"/>
      <c r="BHX10" s="27"/>
      <c r="BHY10" s="27"/>
      <c r="BHZ10" s="27"/>
      <c r="BIA10" s="27"/>
      <c r="BIB10" s="27"/>
      <c r="BIC10" s="27"/>
      <c r="BID10" s="27"/>
      <c r="BIE10" s="27"/>
      <c r="BIF10" s="27"/>
      <c r="BIG10" s="27"/>
      <c r="BIH10" s="27"/>
      <c r="BII10" s="27"/>
      <c r="BIJ10" s="27"/>
      <c r="BIK10" s="27"/>
      <c r="BIL10" s="27"/>
      <c r="BIM10" s="27"/>
      <c r="BIN10" s="27"/>
      <c r="BIO10" s="27"/>
      <c r="BIP10" s="27"/>
      <c r="BIQ10" s="27"/>
      <c r="BIR10" s="27"/>
      <c r="BIS10" s="27"/>
      <c r="BIT10" s="27"/>
      <c r="BIU10" s="27"/>
      <c r="BIV10" s="27"/>
      <c r="BIW10" s="27"/>
      <c r="BIX10" s="27"/>
      <c r="BIY10" s="27"/>
      <c r="BIZ10" s="27"/>
      <c r="BJA10" s="27"/>
      <c r="BJB10" s="27"/>
      <c r="BJC10" s="27"/>
      <c r="BJD10" s="27"/>
      <c r="BJE10" s="27"/>
      <c r="BJF10" s="27"/>
      <c r="BJG10" s="27"/>
      <c r="BJH10" s="27"/>
      <c r="BJI10" s="27"/>
      <c r="BJJ10" s="27"/>
      <c r="BJK10" s="27"/>
      <c r="BJL10" s="27"/>
      <c r="BJM10" s="27"/>
      <c r="BJN10" s="27"/>
      <c r="BJO10" s="27"/>
      <c r="BJP10" s="27"/>
      <c r="BJQ10" s="27"/>
      <c r="BJR10" s="27"/>
      <c r="BJS10" s="27"/>
      <c r="BJT10" s="27"/>
      <c r="BJU10" s="27"/>
      <c r="BJV10" s="27"/>
      <c r="BJW10" s="27"/>
      <c r="BJX10" s="27"/>
      <c r="BJY10" s="27"/>
      <c r="BJZ10" s="27"/>
      <c r="BKA10" s="27"/>
      <c r="BKB10" s="27"/>
      <c r="BKC10" s="27"/>
      <c r="BKD10" s="27"/>
      <c r="BKE10" s="27"/>
      <c r="BKF10" s="27"/>
      <c r="BKG10" s="27"/>
      <c r="BKH10" s="27"/>
      <c r="BKI10" s="27"/>
      <c r="BKJ10" s="27"/>
      <c r="BKK10" s="27"/>
      <c r="BKL10" s="27"/>
      <c r="BKM10" s="27"/>
      <c r="BKN10" s="27"/>
      <c r="BKO10" s="27"/>
      <c r="BKP10" s="27"/>
      <c r="BKQ10" s="27"/>
      <c r="BKR10" s="27"/>
      <c r="BKS10" s="27"/>
      <c r="BKT10" s="27"/>
      <c r="BKU10" s="27"/>
      <c r="BKV10" s="27"/>
      <c r="BKW10" s="27"/>
      <c r="BKX10" s="27"/>
      <c r="BKY10" s="27"/>
      <c r="BKZ10" s="27"/>
      <c r="BLA10" s="27"/>
      <c r="BLB10" s="27"/>
      <c r="BLC10" s="27"/>
      <c r="BLD10" s="27"/>
      <c r="BLE10" s="27"/>
      <c r="BLF10" s="27"/>
      <c r="BLG10" s="27"/>
      <c r="BLH10" s="27"/>
      <c r="BLI10" s="27"/>
      <c r="BLJ10" s="27"/>
      <c r="BLK10" s="27"/>
      <c r="BLL10" s="27"/>
      <c r="BLM10" s="27"/>
      <c r="BLN10" s="27"/>
      <c r="BLO10" s="27"/>
      <c r="BLP10" s="27"/>
      <c r="BLQ10" s="27"/>
      <c r="BLR10" s="27"/>
      <c r="BLS10" s="27"/>
      <c r="BLT10" s="27"/>
      <c r="BLU10" s="27"/>
      <c r="BLV10" s="27"/>
      <c r="BLW10" s="27"/>
      <c r="BLX10" s="27"/>
      <c r="BLY10" s="27"/>
      <c r="BLZ10" s="27"/>
      <c r="BMA10" s="27"/>
      <c r="BMB10" s="27"/>
      <c r="BMC10" s="27"/>
      <c r="BMD10" s="27"/>
      <c r="BME10" s="27"/>
      <c r="BMF10" s="27"/>
      <c r="BMG10" s="27"/>
      <c r="BMH10" s="27"/>
      <c r="BMI10" s="27"/>
      <c r="BMJ10" s="27"/>
      <c r="BMK10" s="27"/>
      <c r="BML10" s="27"/>
      <c r="BMM10" s="27"/>
      <c r="BMN10" s="27"/>
      <c r="BMO10" s="27"/>
      <c r="BMP10" s="27"/>
      <c r="BMQ10" s="27"/>
      <c r="BMR10" s="27"/>
      <c r="BMS10" s="27"/>
      <c r="BMT10" s="27"/>
      <c r="BMU10" s="27"/>
      <c r="BMV10" s="27"/>
      <c r="BMW10" s="27"/>
      <c r="BMX10" s="27"/>
      <c r="BMY10" s="27"/>
      <c r="BMZ10" s="27"/>
      <c r="BNA10" s="27"/>
      <c r="BNB10" s="27"/>
      <c r="BNC10" s="27"/>
      <c r="BND10" s="27"/>
      <c r="BNE10" s="27"/>
      <c r="BNF10" s="27"/>
      <c r="BNG10" s="27"/>
      <c r="BNH10" s="27"/>
      <c r="BNI10" s="27"/>
      <c r="BNJ10" s="27"/>
      <c r="BNK10" s="27"/>
      <c r="BNL10" s="27"/>
      <c r="BNM10" s="27"/>
      <c r="BNN10" s="27"/>
      <c r="BNO10" s="27"/>
      <c r="BNP10" s="27"/>
      <c r="BNQ10" s="27"/>
      <c r="BNR10" s="27"/>
      <c r="BNS10" s="27"/>
      <c r="BNT10" s="27"/>
      <c r="BNU10" s="27"/>
      <c r="BNV10" s="27"/>
      <c r="BNW10" s="27"/>
      <c r="BNX10" s="27"/>
      <c r="BNY10" s="27"/>
      <c r="BNZ10" s="27"/>
      <c r="BOA10" s="27"/>
      <c r="BOB10" s="27"/>
      <c r="BOC10" s="27"/>
      <c r="BOD10" s="27"/>
      <c r="BOE10" s="27"/>
      <c r="BOF10" s="27"/>
      <c r="BOG10" s="27"/>
      <c r="BOH10" s="27"/>
      <c r="BOI10" s="27"/>
      <c r="BOJ10" s="27"/>
      <c r="BOK10" s="27"/>
      <c r="BOL10" s="27"/>
      <c r="BOM10" s="27"/>
      <c r="BON10" s="27"/>
      <c r="BOO10" s="27"/>
      <c r="BOP10" s="27"/>
      <c r="BOQ10" s="27"/>
      <c r="BOR10" s="27"/>
      <c r="BOS10" s="27"/>
      <c r="BOT10" s="27"/>
      <c r="BOU10" s="27"/>
      <c r="BOV10" s="27"/>
      <c r="BOW10" s="27"/>
      <c r="BOX10" s="27"/>
      <c r="BOY10" s="27"/>
      <c r="BOZ10" s="27"/>
      <c r="BPA10" s="27"/>
      <c r="BPB10" s="27"/>
      <c r="BPC10" s="27"/>
      <c r="BPD10" s="27"/>
      <c r="BPE10" s="27"/>
      <c r="BPF10" s="27"/>
      <c r="BPG10" s="27"/>
      <c r="BPH10" s="27"/>
      <c r="BPI10" s="27"/>
      <c r="BPJ10" s="27"/>
      <c r="BPK10" s="27"/>
      <c r="BPL10" s="27"/>
      <c r="BPM10" s="27"/>
      <c r="BPN10" s="27"/>
      <c r="BPO10" s="27"/>
      <c r="BPP10" s="27"/>
      <c r="BPQ10" s="27"/>
      <c r="BPR10" s="27"/>
      <c r="BPS10" s="27"/>
      <c r="BPT10" s="27"/>
      <c r="BPU10" s="27"/>
      <c r="BPV10" s="27"/>
      <c r="BPW10" s="27"/>
      <c r="BPX10" s="27"/>
      <c r="BPY10" s="27"/>
      <c r="BPZ10" s="27"/>
      <c r="BQA10" s="27"/>
      <c r="BQB10" s="27"/>
      <c r="BQC10" s="27"/>
      <c r="BQD10" s="27"/>
      <c r="BQE10" s="27"/>
      <c r="BQF10" s="27"/>
      <c r="BQG10" s="27"/>
      <c r="BQH10" s="27"/>
      <c r="BQI10" s="27"/>
      <c r="BQJ10" s="27"/>
      <c r="BQK10" s="27"/>
      <c r="BQL10" s="27"/>
      <c r="BQM10" s="27"/>
      <c r="BQN10" s="27"/>
      <c r="BQO10" s="27"/>
      <c r="BQP10" s="27"/>
      <c r="BQQ10" s="27"/>
      <c r="BQR10" s="27"/>
      <c r="BQS10" s="27"/>
      <c r="BQT10" s="27"/>
      <c r="BQU10" s="27"/>
      <c r="BQV10" s="27"/>
      <c r="BQW10" s="27"/>
      <c r="BQX10" s="27"/>
      <c r="BQY10" s="27"/>
      <c r="BQZ10" s="27"/>
      <c r="BRA10" s="27"/>
      <c r="BRB10" s="27"/>
      <c r="BRC10" s="27"/>
      <c r="BRD10" s="27"/>
      <c r="BRE10" s="27"/>
      <c r="BRF10" s="27"/>
      <c r="BRG10" s="27"/>
      <c r="BRH10" s="27"/>
      <c r="BRI10" s="27"/>
      <c r="BRJ10" s="27"/>
      <c r="BRK10" s="27"/>
      <c r="BRL10" s="27"/>
      <c r="BRM10" s="27"/>
      <c r="BRN10" s="27"/>
      <c r="BRO10" s="27"/>
      <c r="BRP10" s="27"/>
      <c r="BRQ10" s="27"/>
      <c r="BRR10" s="27"/>
      <c r="BRS10" s="27"/>
      <c r="BRT10" s="27"/>
      <c r="BRU10" s="27"/>
      <c r="BRV10" s="27"/>
      <c r="BRW10" s="27"/>
      <c r="BRX10" s="27"/>
      <c r="BRY10" s="27"/>
      <c r="BRZ10" s="27"/>
      <c r="BSA10" s="27"/>
      <c r="BSB10" s="27"/>
      <c r="BSC10" s="27"/>
      <c r="BSD10" s="27"/>
      <c r="BSE10" s="27"/>
      <c r="BSF10" s="27"/>
      <c r="BSG10" s="27"/>
      <c r="BSH10" s="27"/>
      <c r="BSI10" s="27"/>
      <c r="BSJ10" s="27"/>
      <c r="BSK10" s="27"/>
      <c r="BSL10" s="27"/>
      <c r="BSM10" s="27"/>
      <c r="BSN10" s="27"/>
      <c r="BSO10" s="27"/>
      <c r="BSP10" s="27"/>
      <c r="BSQ10" s="27"/>
      <c r="BSR10" s="27"/>
      <c r="BSS10" s="27"/>
      <c r="BST10" s="27"/>
      <c r="BSU10" s="27"/>
      <c r="BSV10" s="27"/>
      <c r="BSW10" s="27"/>
      <c r="BSX10" s="27"/>
      <c r="BSY10" s="27"/>
      <c r="BSZ10" s="27"/>
      <c r="BTA10" s="27"/>
      <c r="BTB10" s="27"/>
      <c r="BTC10" s="27"/>
      <c r="BTD10" s="27"/>
      <c r="BTE10" s="27"/>
      <c r="BTF10" s="27"/>
      <c r="BTG10" s="27"/>
      <c r="BTH10" s="27"/>
      <c r="BTI10" s="27"/>
      <c r="BTJ10" s="27"/>
      <c r="BTK10" s="27"/>
      <c r="BTL10" s="27"/>
      <c r="BTM10" s="27"/>
      <c r="BTN10" s="27"/>
      <c r="BTO10" s="27"/>
      <c r="BTP10" s="27"/>
      <c r="BTQ10" s="27"/>
      <c r="BTR10" s="27"/>
      <c r="BTS10" s="27"/>
      <c r="BTT10" s="27"/>
      <c r="BTU10" s="27"/>
      <c r="BTV10" s="27"/>
      <c r="BTW10" s="27"/>
      <c r="BTX10" s="27"/>
      <c r="BTY10" s="27"/>
      <c r="BTZ10" s="27"/>
      <c r="BUA10" s="27"/>
      <c r="BUB10" s="27"/>
      <c r="BUC10" s="27"/>
      <c r="BUD10" s="27"/>
      <c r="BUE10" s="27"/>
      <c r="BUF10" s="27"/>
      <c r="BUG10" s="27"/>
      <c r="BUH10" s="27"/>
      <c r="BUI10" s="27"/>
      <c r="BUJ10" s="27"/>
      <c r="BUK10" s="27"/>
      <c r="BUL10" s="27"/>
      <c r="BUM10" s="27"/>
      <c r="BUN10" s="27"/>
      <c r="BUO10" s="27"/>
      <c r="BUP10" s="27"/>
      <c r="BUQ10" s="27"/>
      <c r="BUR10" s="27"/>
      <c r="BUS10" s="27"/>
      <c r="BUT10" s="27"/>
      <c r="BUU10" s="27"/>
      <c r="BUV10" s="27"/>
      <c r="BUW10" s="27"/>
      <c r="BUX10" s="27"/>
      <c r="BUY10" s="27"/>
      <c r="BUZ10" s="27"/>
      <c r="BVA10" s="27"/>
      <c r="BVB10" s="27"/>
      <c r="BVC10" s="27"/>
      <c r="BVD10" s="27"/>
      <c r="BVE10" s="27"/>
      <c r="BVF10" s="27"/>
      <c r="BVG10" s="27"/>
      <c r="BVH10" s="27"/>
      <c r="BVI10" s="27"/>
      <c r="BVJ10" s="27"/>
      <c r="BVK10" s="27"/>
      <c r="BVL10" s="27"/>
      <c r="BVM10" s="27"/>
      <c r="BVN10" s="27"/>
      <c r="BVO10" s="27"/>
      <c r="BVP10" s="27"/>
      <c r="BVQ10" s="27"/>
      <c r="BVR10" s="27"/>
      <c r="BVS10" s="27"/>
      <c r="BVT10" s="27"/>
      <c r="BVU10" s="27"/>
      <c r="BVV10" s="27"/>
      <c r="BVW10" s="27"/>
      <c r="BVX10" s="27"/>
      <c r="BVY10" s="27"/>
      <c r="BVZ10" s="27"/>
      <c r="BWA10" s="27"/>
      <c r="BWB10" s="27"/>
      <c r="BWC10" s="27"/>
      <c r="BWD10" s="27"/>
      <c r="BWE10" s="27"/>
      <c r="BWF10" s="27"/>
      <c r="BWG10" s="27"/>
      <c r="BWH10" s="27"/>
      <c r="BWI10" s="27"/>
      <c r="BWJ10" s="27"/>
      <c r="BWK10" s="27"/>
      <c r="BWL10" s="27"/>
      <c r="BWM10" s="27"/>
      <c r="BWN10" s="27"/>
      <c r="BWO10" s="27"/>
      <c r="BWP10" s="27"/>
      <c r="BWQ10" s="27"/>
      <c r="BWR10" s="27"/>
      <c r="BWS10" s="27"/>
      <c r="BWT10" s="27"/>
      <c r="BWU10" s="27"/>
      <c r="BWV10" s="27"/>
      <c r="BWW10" s="27"/>
      <c r="BWX10" s="27"/>
      <c r="BWY10" s="27"/>
      <c r="BWZ10" s="27"/>
      <c r="BXA10" s="27"/>
      <c r="BXB10" s="27"/>
      <c r="BXC10" s="27"/>
      <c r="BXD10" s="27"/>
      <c r="BXE10" s="27"/>
      <c r="BXF10" s="27"/>
      <c r="BXG10" s="27"/>
      <c r="BXH10" s="27"/>
      <c r="BXI10" s="27"/>
      <c r="BXJ10" s="27"/>
      <c r="BXK10" s="27"/>
      <c r="BXL10" s="27"/>
      <c r="BXM10" s="27"/>
      <c r="BXN10" s="27"/>
      <c r="BXO10" s="27"/>
      <c r="BXP10" s="27"/>
      <c r="BXQ10" s="27"/>
      <c r="BXR10" s="27"/>
      <c r="BXS10" s="27"/>
      <c r="BXT10" s="27"/>
      <c r="BXU10" s="27"/>
      <c r="BXV10" s="27"/>
      <c r="BXW10" s="27"/>
      <c r="BXX10" s="27"/>
      <c r="BXY10" s="27"/>
      <c r="BXZ10" s="27"/>
      <c r="BYA10" s="27"/>
      <c r="BYB10" s="27"/>
      <c r="BYC10" s="27"/>
      <c r="BYD10" s="27"/>
      <c r="BYE10" s="27"/>
      <c r="BYF10" s="27"/>
      <c r="BYG10" s="27"/>
      <c r="BYH10" s="27"/>
      <c r="BYI10" s="27"/>
      <c r="BYJ10" s="27"/>
      <c r="BYK10" s="27"/>
      <c r="BYL10" s="27"/>
      <c r="BYM10" s="27"/>
      <c r="BYN10" s="27"/>
      <c r="BYO10" s="27"/>
      <c r="BYP10" s="27"/>
      <c r="BYQ10" s="27"/>
      <c r="BYR10" s="27"/>
      <c r="BYS10" s="27"/>
      <c r="BYT10" s="27"/>
      <c r="BYU10" s="27"/>
      <c r="BYV10" s="27"/>
      <c r="BYW10" s="27"/>
      <c r="BYX10" s="27"/>
      <c r="BYY10" s="27"/>
      <c r="BYZ10" s="27"/>
      <c r="BZA10" s="27"/>
      <c r="BZB10" s="27"/>
      <c r="BZC10" s="27"/>
      <c r="BZD10" s="27"/>
      <c r="BZE10" s="27"/>
      <c r="BZF10" s="27"/>
      <c r="BZG10" s="27"/>
      <c r="BZH10" s="27"/>
      <c r="BZI10" s="27"/>
      <c r="BZJ10" s="27"/>
      <c r="BZK10" s="27"/>
      <c r="BZL10" s="27"/>
      <c r="BZM10" s="27"/>
      <c r="BZN10" s="27"/>
      <c r="BZO10" s="27"/>
      <c r="BZP10" s="27"/>
      <c r="BZQ10" s="27"/>
      <c r="BZR10" s="27"/>
      <c r="BZS10" s="27"/>
      <c r="BZT10" s="27"/>
      <c r="BZU10" s="27"/>
      <c r="BZV10" s="27"/>
      <c r="BZW10" s="27"/>
      <c r="BZX10" s="27"/>
      <c r="BZY10" s="27"/>
      <c r="BZZ10" s="27"/>
      <c r="CAA10" s="27"/>
      <c r="CAB10" s="27"/>
      <c r="CAC10" s="27"/>
      <c r="CAD10" s="27"/>
      <c r="CAE10" s="27"/>
      <c r="CAF10" s="27"/>
      <c r="CAG10" s="27"/>
      <c r="CAH10" s="27"/>
      <c r="CAI10" s="27"/>
      <c r="CAJ10" s="27"/>
      <c r="CAK10" s="27"/>
      <c r="CAL10" s="27"/>
      <c r="CAM10" s="27"/>
      <c r="CAN10" s="27"/>
      <c r="CAO10" s="27"/>
      <c r="CAP10" s="27"/>
      <c r="CAQ10" s="27"/>
      <c r="CAR10" s="27"/>
      <c r="CAS10" s="27"/>
      <c r="CAT10" s="27"/>
      <c r="CAU10" s="27"/>
      <c r="CAV10" s="27"/>
      <c r="CAW10" s="27"/>
      <c r="CAX10" s="27"/>
      <c r="CAY10" s="27"/>
      <c r="CAZ10" s="27"/>
      <c r="CBA10" s="27"/>
      <c r="CBB10" s="27"/>
      <c r="CBC10" s="27"/>
      <c r="CBD10" s="27"/>
      <c r="CBE10" s="27"/>
      <c r="CBF10" s="27"/>
      <c r="CBG10" s="27"/>
      <c r="CBH10" s="27"/>
      <c r="CBI10" s="27"/>
      <c r="CBJ10" s="27"/>
      <c r="CBK10" s="27"/>
      <c r="CBL10" s="27"/>
      <c r="CBM10" s="27"/>
      <c r="CBN10" s="27"/>
      <c r="CBO10" s="27"/>
      <c r="CBP10" s="27"/>
      <c r="CBQ10" s="27"/>
      <c r="CBR10" s="27"/>
      <c r="CBS10" s="27"/>
      <c r="CBT10" s="27"/>
      <c r="CBU10" s="27"/>
      <c r="CBV10" s="27"/>
      <c r="CBW10" s="27"/>
      <c r="CBX10" s="27"/>
      <c r="CBY10" s="27"/>
      <c r="CBZ10" s="27"/>
      <c r="CCA10" s="27"/>
      <c r="CCB10" s="27"/>
      <c r="CCC10" s="27"/>
      <c r="CCD10" s="27"/>
      <c r="CCE10" s="27"/>
      <c r="CCF10" s="27"/>
      <c r="CCG10" s="27"/>
      <c r="CCH10" s="27"/>
      <c r="CCI10" s="27"/>
      <c r="CCJ10" s="27"/>
      <c r="CCK10" s="27"/>
      <c r="CCL10" s="27"/>
      <c r="CCM10" s="27"/>
      <c r="CCN10" s="27"/>
      <c r="CCO10" s="27"/>
      <c r="CCP10" s="27"/>
      <c r="CCQ10" s="27"/>
      <c r="CCR10" s="27"/>
      <c r="CCS10" s="27"/>
      <c r="CCT10" s="27"/>
      <c r="CCU10" s="27"/>
      <c r="CCV10" s="27"/>
      <c r="CCW10" s="27"/>
      <c r="CCX10" s="27"/>
      <c r="CCY10" s="27"/>
      <c r="CCZ10" s="27"/>
      <c r="CDA10" s="27"/>
      <c r="CDB10" s="27"/>
      <c r="CDC10" s="27"/>
      <c r="CDD10" s="27"/>
      <c r="CDE10" s="27"/>
      <c r="CDF10" s="27"/>
      <c r="CDG10" s="27"/>
      <c r="CDH10" s="27"/>
      <c r="CDI10" s="27"/>
      <c r="CDJ10" s="27"/>
      <c r="CDK10" s="27"/>
      <c r="CDL10" s="27"/>
      <c r="CDM10" s="27"/>
      <c r="CDN10" s="27"/>
      <c r="CDO10" s="27"/>
      <c r="CDP10" s="27"/>
      <c r="CDQ10" s="27"/>
      <c r="CDR10" s="27"/>
      <c r="CDS10" s="27"/>
      <c r="CDT10" s="27"/>
      <c r="CDU10" s="27"/>
      <c r="CDV10" s="27"/>
      <c r="CDW10" s="27"/>
      <c r="CDX10" s="27"/>
      <c r="CDY10" s="27"/>
      <c r="CDZ10" s="27"/>
      <c r="CEA10" s="27"/>
      <c r="CEB10" s="27"/>
      <c r="CEC10" s="27"/>
      <c r="CED10" s="27"/>
      <c r="CEE10" s="27"/>
      <c r="CEF10" s="27"/>
      <c r="CEG10" s="27"/>
      <c r="CEH10" s="27"/>
      <c r="CEI10" s="27"/>
      <c r="CEJ10" s="27"/>
      <c r="CEK10" s="27"/>
      <c r="CEL10" s="27"/>
      <c r="CEM10" s="27"/>
      <c r="CEN10" s="27"/>
      <c r="CEO10" s="27"/>
      <c r="CEP10" s="27"/>
      <c r="CEQ10" s="27"/>
      <c r="CER10" s="27"/>
      <c r="CES10" s="27"/>
      <c r="CET10" s="27"/>
      <c r="CEU10" s="27"/>
      <c r="CEV10" s="27"/>
      <c r="CEW10" s="27"/>
      <c r="CEX10" s="27"/>
      <c r="CEY10" s="27"/>
      <c r="CEZ10" s="27"/>
      <c r="CFA10" s="27"/>
      <c r="CFB10" s="27"/>
      <c r="CFC10" s="27"/>
      <c r="CFD10" s="27"/>
      <c r="CFE10" s="27"/>
      <c r="CFF10" s="27"/>
      <c r="CFG10" s="27"/>
      <c r="CFH10" s="27"/>
      <c r="CFI10" s="27"/>
      <c r="CFJ10" s="27"/>
      <c r="CFK10" s="27"/>
      <c r="CFL10" s="27"/>
      <c r="CFM10" s="27"/>
      <c r="CFN10" s="27"/>
      <c r="CFO10" s="27"/>
      <c r="CFP10" s="27"/>
      <c r="CFQ10" s="27"/>
      <c r="CFR10" s="27"/>
      <c r="CFS10" s="27"/>
      <c r="CFT10" s="27"/>
      <c r="CFU10" s="27"/>
      <c r="CFV10" s="27"/>
      <c r="CFW10" s="27"/>
      <c r="CFX10" s="27"/>
      <c r="CFY10" s="27"/>
      <c r="CFZ10" s="27"/>
      <c r="CGA10" s="27"/>
      <c r="CGB10" s="27"/>
      <c r="CGC10" s="27"/>
      <c r="CGD10" s="27"/>
      <c r="CGE10" s="27"/>
      <c r="CGF10" s="27"/>
      <c r="CGG10" s="27"/>
      <c r="CGH10" s="27"/>
      <c r="CGI10" s="27"/>
      <c r="CGJ10" s="27"/>
      <c r="CGK10" s="27"/>
      <c r="CGL10" s="27"/>
      <c r="CGM10" s="27"/>
      <c r="CGN10" s="27"/>
      <c r="CGO10" s="27"/>
      <c r="CGP10" s="27"/>
      <c r="CGQ10" s="27"/>
      <c r="CGR10" s="27"/>
      <c r="CGS10" s="27"/>
      <c r="CGT10" s="27"/>
      <c r="CGU10" s="27"/>
      <c r="CGV10" s="27"/>
      <c r="CGW10" s="27"/>
      <c r="CGX10" s="27"/>
      <c r="CGY10" s="27"/>
      <c r="CGZ10" s="27"/>
      <c r="CHA10" s="27"/>
      <c r="CHB10" s="27"/>
      <c r="CHC10" s="27"/>
      <c r="CHD10" s="27"/>
      <c r="CHE10" s="27"/>
      <c r="CHF10" s="27"/>
      <c r="CHG10" s="27"/>
      <c r="CHH10" s="27"/>
      <c r="CHI10" s="27"/>
      <c r="CHJ10" s="27"/>
      <c r="CHK10" s="27"/>
      <c r="CHL10" s="27"/>
      <c r="CHM10" s="27"/>
      <c r="CHN10" s="27"/>
      <c r="CHO10" s="27"/>
      <c r="CHP10" s="27"/>
      <c r="CHQ10" s="27"/>
      <c r="CHR10" s="27"/>
      <c r="CHS10" s="27"/>
      <c r="CHT10" s="27"/>
      <c r="CHU10" s="27"/>
      <c r="CHV10" s="27"/>
      <c r="CHW10" s="27"/>
      <c r="CHX10" s="27"/>
      <c r="CHY10" s="27"/>
      <c r="CHZ10" s="27"/>
      <c r="CIA10" s="27"/>
      <c r="CIB10" s="27"/>
      <c r="CIC10" s="27"/>
      <c r="CID10" s="27"/>
      <c r="CIE10" s="27"/>
      <c r="CIF10" s="27"/>
      <c r="CIG10" s="27"/>
      <c r="CIH10" s="27"/>
      <c r="CII10" s="27"/>
      <c r="CIJ10" s="27"/>
      <c r="CIK10" s="27"/>
      <c r="CIL10" s="27"/>
      <c r="CIM10" s="27"/>
      <c r="CIN10" s="27"/>
      <c r="CIO10" s="27"/>
      <c r="CIP10" s="27"/>
      <c r="CIQ10" s="27"/>
      <c r="CIR10" s="27"/>
      <c r="CIS10" s="27"/>
      <c r="CIT10" s="27"/>
      <c r="CIU10" s="27"/>
      <c r="CIV10" s="27"/>
      <c r="CIW10" s="27"/>
      <c r="CIX10" s="27"/>
      <c r="CIY10" s="27"/>
      <c r="CIZ10" s="27"/>
      <c r="CJA10" s="27"/>
      <c r="CJB10" s="27"/>
      <c r="CJC10" s="27"/>
      <c r="CJD10" s="27"/>
      <c r="CJE10" s="27"/>
      <c r="CJF10" s="27"/>
      <c r="CJG10" s="27"/>
      <c r="CJH10" s="27"/>
      <c r="CJI10" s="27"/>
      <c r="CJJ10" s="27"/>
      <c r="CJK10" s="27"/>
      <c r="CJL10" s="27"/>
      <c r="CJM10" s="27"/>
      <c r="CJN10" s="27"/>
      <c r="CJO10" s="27"/>
      <c r="CJP10" s="27"/>
      <c r="CJQ10" s="27"/>
      <c r="CJR10" s="27"/>
      <c r="CJS10" s="27"/>
      <c r="CJT10" s="27"/>
      <c r="CJU10" s="27"/>
      <c r="CJV10" s="27"/>
      <c r="CJW10" s="27"/>
      <c r="CJX10" s="27"/>
      <c r="CJY10" s="27"/>
      <c r="CJZ10" s="27"/>
      <c r="CKA10" s="27"/>
      <c r="CKB10" s="27"/>
      <c r="CKC10" s="27"/>
      <c r="CKD10" s="27"/>
      <c r="CKE10" s="27"/>
      <c r="CKF10" s="27"/>
      <c r="CKG10" s="27"/>
      <c r="CKH10" s="27"/>
      <c r="CKI10" s="27"/>
      <c r="CKJ10" s="27"/>
      <c r="CKK10" s="27"/>
      <c r="CKL10" s="27"/>
      <c r="CKM10" s="27"/>
      <c r="CKN10" s="27"/>
      <c r="CKO10" s="27"/>
      <c r="CKP10" s="27"/>
      <c r="CKQ10" s="27"/>
      <c r="CKR10" s="27"/>
      <c r="CKS10" s="27"/>
      <c r="CKT10" s="27"/>
      <c r="CKU10" s="27"/>
      <c r="CKV10" s="27"/>
      <c r="CKW10" s="27"/>
      <c r="CKX10" s="27"/>
      <c r="CKY10" s="27"/>
      <c r="CKZ10" s="27"/>
      <c r="CLA10" s="27"/>
      <c r="CLB10" s="27"/>
      <c r="CLC10" s="27"/>
      <c r="CLD10" s="27"/>
      <c r="CLE10" s="27"/>
      <c r="CLF10" s="27"/>
      <c r="CLG10" s="27"/>
      <c r="CLH10" s="27"/>
      <c r="CLI10" s="27"/>
      <c r="CLJ10" s="27"/>
      <c r="CLK10" s="27"/>
      <c r="CLL10" s="27"/>
      <c r="CLM10" s="27"/>
      <c r="CLN10" s="27"/>
      <c r="CLO10" s="27"/>
      <c r="CLP10" s="27"/>
      <c r="CLQ10" s="27"/>
      <c r="CLR10" s="27"/>
      <c r="CLS10" s="27"/>
      <c r="CLT10" s="27"/>
      <c r="CLU10" s="27"/>
      <c r="CLV10" s="27"/>
      <c r="CLW10" s="27"/>
      <c r="CLX10" s="27"/>
      <c r="CLY10" s="27"/>
      <c r="CLZ10" s="27"/>
      <c r="CMA10" s="27"/>
      <c r="CMB10" s="27"/>
      <c r="CMC10" s="27"/>
      <c r="CMD10" s="27"/>
      <c r="CME10" s="27"/>
      <c r="CMF10" s="27"/>
      <c r="CMG10" s="27"/>
      <c r="CMH10" s="27"/>
      <c r="CMI10" s="27"/>
      <c r="CMJ10" s="27"/>
      <c r="CMK10" s="27"/>
      <c r="CML10" s="27"/>
      <c r="CMM10" s="27"/>
      <c r="CMN10" s="27"/>
      <c r="CMO10" s="27"/>
      <c r="CMP10" s="27"/>
      <c r="CMQ10" s="27"/>
      <c r="CMR10" s="27"/>
      <c r="CMS10" s="27"/>
      <c r="CMT10" s="27"/>
      <c r="CMU10" s="27"/>
      <c r="CMV10" s="27"/>
      <c r="CMW10" s="27"/>
      <c r="CMX10" s="27"/>
      <c r="CMY10" s="27"/>
      <c r="CMZ10" s="27"/>
      <c r="CNA10" s="27"/>
      <c r="CNB10" s="27"/>
      <c r="CNC10" s="27"/>
      <c r="CND10" s="27"/>
      <c r="CNE10" s="27"/>
      <c r="CNF10" s="27"/>
      <c r="CNG10" s="27"/>
      <c r="CNH10" s="27"/>
      <c r="CNI10" s="27"/>
      <c r="CNJ10" s="27"/>
      <c r="CNK10" s="27"/>
      <c r="CNL10" s="27"/>
      <c r="CNM10" s="27"/>
      <c r="CNN10" s="27"/>
      <c r="CNO10" s="27"/>
      <c r="CNP10" s="27"/>
      <c r="CNQ10" s="27"/>
      <c r="CNR10" s="27"/>
      <c r="CNS10" s="27"/>
      <c r="CNT10" s="27"/>
      <c r="CNU10" s="27"/>
      <c r="CNV10" s="27"/>
      <c r="CNW10" s="27"/>
      <c r="CNX10" s="27"/>
      <c r="CNY10" s="27"/>
      <c r="CNZ10" s="27"/>
      <c r="COA10" s="27"/>
      <c r="COB10" s="27"/>
      <c r="COC10" s="27"/>
      <c r="COD10" s="27"/>
      <c r="COE10" s="27"/>
      <c r="COF10" s="27"/>
      <c r="COG10" s="27"/>
      <c r="COH10" s="27"/>
      <c r="COI10" s="27"/>
      <c r="COJ10" s="27"/>
      <c r="COK10" s="27"/>
      <c r="COL10" s="27"/>
      <c r="COM10" s="27"/>
      <c r="CON10" s="27"/>
      <c r="COO10" s="27"/>
      <c r="COP10" s="27"/>
      <c r="COQ10" s="27"/>
      <c r="COR10" s="27"/>
      <c r="COS10" s="27"/>
      <c r="COT10" s="27"/>
      <c r="COU10" s="27"/>
      <c r="COV10" s="27"/>
      <c r="COW10" s="27"/>
      <c r="COX10" s="27"/>
      <c r="COY10" s="27"/>
      <c r="COZ10" s="27"/>
      <c r="CPA10" s="27"/>
      <c r="CPB10" s="27"/>
      <c r="CPC10" s="27"/>
      <c r="CPD10" s="27"/>
      <c r="CPE10" s="27"/>
      <c r="CPF10" s="27"/>
      <c r="CPG10" s="27"/>
      <c r="CPH10" s="27"/>
      <c r="CPI10" s="27"/>
      <c r="CPJ10" s="27"/>
      <c r="CPK10" s="27"/>
      <c r="CPL10" s="27"/>
      <c r="CPM10" s="27"/>
      <c r="CPN10" s="27"/>
      <c r="CPO10" s="27"/>
      <c r="CPP10" s="27"/>
      <c r="CPQ10" s="27"/>
      <c r="CPR10" s="27"/>
      <c r="CPS10" s="27"/>
      <c r="CPT10" s="27"/>
      <c r="CPU10" s="27"/>
      <c r="CPV10" s="27"/>
      <c r="CPW10" s="27"/>
      <c r="CPX10" s="27"/>
      <c r="CPY10" s="27"/>
      <c r="CPZ10" s="27"/>
      <c r="CQA10" s="27"/>
      <c r="CQB10" s="27"/>
      <c r="CQC10" s="27"/>
      <c r="CQD10" s="27"/>
      <c r="CQE10" s="27"/>
      <c r="CQF10" s="27"/>
      <c r="CQG10" s="27"/>
      <c r="CQH10" s="27"/>
      <c r="CQI10" s="27"/>
      <c r="CQJ10" s="27"/>
      <c r="CQK10" s="27"/>
      <c r="CQL10" s="27"/>
      <c r="CQM10" s="27"/>
      <c r="CQN10" s="27"/>
      <c r="CQO10" s="27"/>
      <c r="CQP10" s="27"/>
      <c r="CQQ10" s="27"/>
      <c r="CQR10" s="27"/>
      <c r="CQS10" s="27"/>
      <c r="CQT10" s="27"/>
      <c r="CQU10" s="27"/>
      <c r="CQV10" s="27"/>
      <c r="CQW10" s="27"/>
      <c r="CQX10" s="27"/>
      <c r="CQY10" s="27"/>
      <c r="CQZ10" s="27"/>
      <c r="CRA10" s="27"/>
      <c r="CRB10" s="27"/>
      <c r="CRC10" s="27"/>
      <c r="CRD10" s="27"/>
      <c r="CRE10" s="27"/>
      <c r="CRF10" s="27"/>
      <c r="CRG10" s="27"/>
      <c r="CRH10" s="27"/>
      <c r="CRI10" s="27"/>
      <c r="CRJ10" s="27"/>
      <c r="CRK10" s="27"/>
      <c r="CRL10" s="27"/>
      <c r="CRM10" s="27"/>
      <c r="CRN10" s="27"/>
      <c r="CRO10" s="27"/>
      <c r="CRP10" s="27"/>
      <c r="CRQ10" s="27"/>
      <c r="CRR10" s="27"/>
      <c r="CRS10" s="27"/>
      <c r="CRT10" s="27"/>
      <c r="CRU10" s="27"/>
      <c r="CRV10" s="27"/>
      <c r="CRW10" s="27"/>
      <c r="CRX10" s="27"/>
      <c r="CRY10" s="27"/>
      <c r="CRZ10" s="27"/>
      <c r="CSA10" s="27"/>
      <c r="CSB10" s="27"/>
      <c r="CSC10" s="27"/>
      <c r="CSD10" s="27"/>
      <c r="CSE10" s="27"/>
      <c r="CSF10" s="27"/>
      <c r="CSG10" s="27"/>
      <c r="CSH10" s="27"/>
      <c r="CSI10" s="27"/>
      <c r="CSJ10" s="27"/>
      <c r="CSK10" s="27"/>
      <c r="CSL10" s="27"/>
      <c r="CSM10" s="27"/>
      <c r="CSN10" s="27"/>
      <c r="CSO10" s="27"/>
      <c r="CSP10" s="27"/>
      <c r="CSQ10" s="27"/>
      <c r="CSR10" s="27"/>
      <c r="CSS10" s="27"/>
      <c r="CST10" s="27"/>
      <c r="CSU10" s="27"/>
      <c r="CSV10" s="27"/>
      <c r="CSW10" s="27"/>
      <c r="CSX10" s="27"/>
      <c r="CSY10" s="27"/>
      <c r="CSZ10" s="27"/>
      <c r="CTA10" s="27"/>
      <c r="CTB10" s="27"/>
      <c r="CTC10" s="27"/>
      <c r="CTD10" s="27"/>
      <c r="CTE10" s="27"/>
      <c r="CTF10" s="27"/>
      <c r="CTG10" s="27"/>
      <c r="CTH10" s="27"/>
      <c r="CTI10" s="27"/>
      <c r="CTJ10" s="27"/>
      <c r="CTK10" s="27"/>
      <c r="CTL10" s="27"/>
      <c r="CTM10" s="27"/>
      <c r="CTN10" s="27"/>
      <c r="CTO10" s="27"/>
      <c r="CTP10" s="27"/>
      <c r="CTQ10" s="27"/>
      <c r="CTR10" s="27"/>
      <c r="CTS10" s="27"/>
      <c r="CTT10" s="27"/>
      <c r="CTU10" s="27"/>
      <c r="CTV10" s="27"/>
      <c r="CTW10" s="27"/>
      <c r="CTX10" s="27"/>
      <c r="CTY10" s="27"/>
      <c r="CTZ10" s="27"/>
      <c r="CUA10" s="27"/>
      <c r="CUB10" s="27"/>
      <c r="CUC10" s="27"/>
      <c r="CUD10" s="27"/>
      <c r="CUE10" s="27"/>
      <c r="CUF10" s="27"/>
      <c r="CUG10" s="27"/>
      <c r="CUH10" s="27"/>
      <c r="CUI10" s="27"/>
      <c r="CUJ10" s="27"/>
      <c r="CUK10" s="27"/>
      <c r="CUL10" s="27"/>
      <c r="CUM10" s="27"/>
      <c r="CUN10" s="27"/>
      <c r="CUO10" s="27"/>
      <c r="CUP10" s="27"/>
      <c r="CUQ10" s="27"/>
      <c r="CUR10" s="27"/>
      <c r="CUS10" s="27"/>
      <c r="CUT10" s="27"/>
      <c r="CUU10" s="27"/>
      <c r="CUV10" s="27"/>
      <c r="CUW10" s="27"/>
      <c r="CUX10" s="27"/>
      <c r="CUY10" s="27"/>
      <c r="CUZ10" s="27"/>
      <c r="CVA10" s="27"/>
      <c r="CVB10" s="27"/>
      <c r="CVC10" s="27"/>
      <c r="CVD10" s="27"/>
      <c r="CVE10" s="27"/>
      <c r="CVF10" s="27"/>
      <c r="CVG10" s="27"/>
      <c r="CVH10" s="27"/>
      <c r="CVI10" s="27"/>
      <c r="CVJ10" s="27"/>
      <c r="CVK10" s="27"/>
      <c r="CVL10" s="27"/>
      <c r="CVM10" s="27"/>
      <c r="CVN10" s="27"/>
      <c r="CVO10" s="27"/>
      <c r="CVP10" s="27"/>
      <c r="CVQ10" s="27"/>
      <c r="CVR10" s="27"/>
      <c r="CVS10" s="27"/>
      <c r="CVT10" s="27"/>
      <c r="CVU10" s="27"/>
      <c r="CVV10" s="27"/>
      <c r="CVW10" s="27"/>
      <c r="CVX10" s="27"/>
      <c r="CVY10" s="27"/>
      <c r="CVZ10" s="27"/>
      <c r="CWA10" s="27"/>
      <c r="CWB10" s="27"/>
      <c r="CWC10" s="27"/>
      <c r="CWD10" s="27"/>
      <c r="CWE10" s="27"/>
      <c r="CWF10" s="27"/>
      <c r="CWG10" s="27"/>
      <c r="CWH10" s="27"/>
      <c r="CWI10" s="27"/>
      <c r="CWJ10" s="27"/>
      <c r="CWK10" s="27"/>
      <c r="CWL10" s="27"/>
      <c r="CWM10" s="27"/>
      <c r="CWN10" s="27"/>
      <c r="CWO10" s="27"/>
      <c r="CWP10" s="27"/>
      <c r="CWQ10" s="27"/>
      <c r="CWR10" s="27"/>
      <c r="CWS10" s="27"/>
      <c r="CWT10" s="27"/>
      <c r="CWU10" s="27"/>
      <c r="CWV10" s="27"/>
      <c r="CWW10" s="27"/>
      <c r="CWX10" s="27"/>
      <c r="CWY10" s="27"/>
      <c r="CWZ10" s="27"/>
      <c r="CXA10" s="27"/>
      <c r="CXB10" s="27"/>
      <c r="CXC10" s="27"/>
      <c r="CXD10" s="27"/>
      <c r="CXE10" s="27"/>
      <c r="CXF10" s="27"/>
      <c r="CXG10" s="27"/>
      <c r="CXH10" s="27"/>
      <c r="CXI10" s="27"/>
      <c r="CXJ10" s="27"/>
      <c r="CXK10" s="27"/>
      <c r="CXL10" s="27"/>
      <c r="CXM10" s="27"/>
      <c r="CXN10" s="27"/>
      <c r="CXO10" s="27"/>
      <c r="CXP10" s="27"/>
      <c r="CXQ10" s="27"/>
      <c r="CXR10" s="27"/>
      <c r="CXS10" s="27"/>
      <c r="CXT10" s="27"/>
      <c r="CXU10" s="27"/>
      <c r="CXV10" s="27"/>
      <c r="CXW10" s="27"/>
      <c r="CXX10" s="27"/>
      <c r="CXY10" s="27"/>
      <c r="CXZ10" s="27"/>
      <c r="CYA10" s="27"/>
      <c r="CYB10" s="27"/>
      <c r="CYC10" s="27"/>
      <c r="CYD10" s="27"/>
      <c r="CYE10" s="27"/>
      <c r="CYF10" s="27"/>
      <c r="CYG10" s="27"/>
      <c r="CYH10" s="27"/>
      <c r="CYI10" s="27"/>
      <c r="CYJ10" s="27"/>
      <c r="CYK10" s="27"/>
      <c r="CYL10" s="27"/>
      <c r="CYM10" s="27"/>
      <c r="CYN10" s="27"/>
      <c r="CYO10" s="27"/>
      <c r="CYP10" s="27"/>
      <c r="CYQ10" s="27"/>
      <c r="CYR10" s="27"/>
      <c r="CYS10" s="27"/>
      <c r="CYT10" s="27"/>
      <c r="CYU10" s="27"/>
      <c r="CYV10" s="27"/>
      <c r="CYW10" s="27"/>
      <c r="CYX10" s="27"/>
      <c r="CYY10" s="27"/>
      <c r="CYZ10" s="27"/>
      <c r="CZA10" s="27"/>
      <c r="CZB10" s="27"/>
      <c r="CZC10" s="27"/>
      <c r="CZD10" s="27"/>
      <c r="CZE10" s="27"/>
      <c r="CZF10" s="27"/>
      <c r="CZG10" s="27"/>
      <c r="CZH10" s="27"/>
      <c r="CZI10" s="27"/>
      <c r="CZJ10" s="27"/>
      <c r="CZK10" s="27"/>
      <c r="CZL10" s="27"/>
      <c r="CZM10" s="27"/>
      <c r="CZN10" s="27"/>
      <c r="CZO10" s="27"/>
      <c r="CZP10" s="27"/>
      <c r="CZQ10" s="27"/>
      <c r="CZR10" s="27"/>
      <c r="CZS10" s="27"/>
      <c r="CZT10" s="27"/>
      <c r="CZU10" s="27"/>
      <c r="CZV10" s="27"/>
      <c r="CZW10" s="27"/>
      <c r="CZX10" s="27"/>
      <c r="CZY10" s="27"/>
      <c r="CZZ10" s="27"/>
      <c r="DAA10" s="27"/>
      <c r="DAB10" s="27"/>
      <c r="DAC10" s="27"/>
      <c r="DAD10" s="27"/>
      <c r="DAE10" s="27"/>
      <c r="DAF10" s="27"/>
      <c r="DAG10" s="27"/>
      <c r="DAH10" s="27"/>
      <c r="DAI10" s="27"/>
      <c r="DAJ10" s="27"/>
      <c r="DAK10" s="27"/>
      <c r="DAL10" s="27"/>
      <c r="DAM10" s="27"/>
      <c r="DAN10" s="27"/>
      <c r="DAO10" s="27"/>
      <c r="DAP10" s="27"/>
      <c r="DAQ10" s="27"/>
      <c r="DAR10" s="27"/>
      <c r="DAS10" s="27"/>
      <c r="DAT10" s="27"/>
      <c r="DAU10" s="27"/>
      <c r="DAV10" s="27"/>
      <c r="DAW10" s="27"/>
      <c r="DAX10" s="27"/>
      <c r="DAY10" s="27"/>
      <c r="DAZ10" s="27"/>
      <c r="DBA10" s="27"/>
      <c r="DBB10" s="27"/>
      <c r="DBC10" s="27"/>
      <c r="DBD10" s="27"/>
      <c r="DBE10" s="27"/>
      <c r="DBF10" s="27"/>
      <c r="DBG10" s="27"/>
      <c r="DBH10" s="27"/>
      <c r="DBI10" s="27"/>
      <c r="DBJ10" s="27"/>
      <c r="DBK10" s="27"/>
      <c r="DBL10" s="27"/>
      <c r="DBM10" s="27"/>
      <c r="DBN10" s="27"/>
      <c r="DBO10" s="27"/>
      <c r="DBP10" s="27"/>
      <c r="DBQ10" s="27"/>
      <c r="DBR10" s="27"/>
      <c r="DBS10" s="27"/>
      <c r="DBT10" s="27"/>
      <c r="DBU10" s="27"/>
      <c r="DBV10" s="27"/>
      <c r="DBW10" s="27"/>
      <c r="DBX10" s="27"/>
      <c r="DBY10" s="27"/>
      <c r="DBZ10" s="27"/>
      <c r="DCA10" s="27"/>
      <c r="DCB10" s="27"/>
      <c r="DCC10" s="27"/>
      <c r="DCD10" s="27"/>
      <c r="DCE10" s="27"/>
      <c r="DCF10" s="27"/>
      <c r="DCG10" s="27"/>
      <c r="DCH10" s="27"/>
      <c r="DCI10" s="27"/>
      <c r="DCJ10" s="27"/>
      <c r="DCK10" s="27"/>
      <c r="DCL10" s="27"/>
      <c r="DCM10" s="27"/>
      <c r="DCN10" s="27"/>
      <c r="DCO10" s="27"/>
      <c r="DCP10" s="27"/>
      <c r="DCQ10" s="27"/>
      <c r="DCR10" s="27"/>
      <c r="DCS10" s="27"/>
      <c r="DCT10" s="27"/>
      <c r="DCU10" s="27"/>
      <c r="DCV10" s="27"/>
      <c r="DCW10" s="27"/>
      <c r="DCX10" s="27"/>
      <c r="DCY10" s="27"/>
      <c r="DCZ10" s="27"/>
      <c r="DDA10" s="27"/>
      <c r="DDB10" s="27"/>
      <c r="DDC10" s="27"/>
      <c r="DDD10" s="27"/>
      <c r="DDE10" s="27"/>
      <c r="DDF10" s="27"/>
      <c r="DDG10" s="27"/>
      <c r="DDH10" s="27"/>
      <c r="DDI10" s="27"/>
      <c r="DDJ10" s="27"/>
      <c r="DDK10" s="27"/>
      <c r="DDL10" s="27"/>
      <c r="DDM10" s="27"/>
      <c r="DDN10" s="27"/>
      <c r="DDO10" s="27"/>
      <c r="DDP10" s="27"/>
      <c r="DDQ10" s="27"/>
      <c r="DDR10" s="27"/>
      <c r="DDS10" s="27"/>
      <c r="DDT10" s="27"/>
      <c r="DDU10" s="27"/>
      <c r="DDV10" s="27"/>
      <c r="DDW10" s="27"/>
      <c r="DDX10" s="27"/>
      <c r="DDY10" s="27"/>
      <c r="DDZ10" s="27"/>
      <c r="DEA10" s="27"/>
      <c r="DEB10" s="27"/>
      <c r="DEC10" s="27"/>
      <c r="DED10" s="27"/>
      <c r="DEE10" s="27"/>
      <c r="DEF10" s="27"/>
      <c r="DEG10" s="27"/>
      <c r="DEH10" s="27"/>
      <c r="DEI10" s="27"/>
      <c r="DEJ10" s="27"/>
      <c r="DEK10" s="27"/>
      <c r="DEL10" s="27"/>
      <c r="DEM10" s="27"/>
      <c r="DEN10" s="27"/>
      <c r="DEO10" s="27"/>
      <c r="DEP10" s="27"/>
      <c r="DEQ10" s="27"/>
      <c r="DER10" s="27"/>
      <c r="DES10" s="27"/>
      <c r="DET10" s="27"/>
      <c r="DEU10" s="27"/>
      <c r="DEV10" s="27"/>
      <c r="DEW10" s="27"/>
      <c r="DEX10" s="27"/>
      <c r="DEY10" s="27"/>
      <c r="DEZ10" s="27"/>
      <c r="DFA10" s="27"/>
      <c r="DFB10" s="27"/>
      <c r="DFC10" s="27"/>
      <c r="DFD10" s="27"/>
      <c r="DFE10" s="27"/>
      <c r="DFF10" s="27"/>
      <c r="DFG10" s="27"/>
      <c r="DFH10" s="27"/>
      <c r="DFI10" s="27"/>
      <c r="DFJ10" s="27"/>
      <c r="DFK10" s="27"/>
      <c r="DFL10" s="27"/>
      <c r="DFM10" s="27"/>
      <c r="DFN10" s="27"/>
      <c r="DFO10" s="27"/>
      <c r="DFP10" s="27"/>
      <c r="DFQ10" s="27"/>
      <c r="DFR10" s="27"/>
      <c r="DFS10" s="27"/>
      <c r="DFT10" s="27"/>
      <c r="DFU10" s="27"/>
      <c r="DFV10" s="27"/>
      <c r="DFW10" s="27"/>
      <c r="DFX10" s="27"/>
      <c r="DFY10" s="27"/>
      <c r="DFZ10" s="27"/>
      <c r="DGA10" s="27"/>
      <c r="DGB10" s="27"/>
      <c r="DGC10" s="27"/>
      <c r="DGD10" s="27"/>
      <c r="DGE10" s="27"/>
      <c r="DGF10" s="27"/>
      <c r="DGG10" s="27"/>
      <c r="DGH10" s="27"/>
      <c r="DGI10" s="27"/>
      <c r="DGJ10" s="27"/>
      <c r="DGK10" s="27"/>
      <c r="DGL10" s="27"/>
      <c r="DGM10" s="27"/>
      <c r="DGN10" s="27"/>
      <c r="DGO10" s="27"/>
      <c r="DGP10" s="27"/>
      <c r="DGQ10" s="27"/>
      <c r="DGR10" s="27"/>
      <c r="DGS10" s="27"/>
      <c r="DGT10" s="27"/>
      <c r="DGU10" s="27"/>
      <c r="DGV10" s="27"/>
      <c r="DGW10" s="27"/>
      <c r="DGX10" s="27"/>
      <c r="DGY10" s="27"/>
      <c r="DGZ10" s="27"/>
      <c r="DHA10" s="27"/>
      <c r="DHB10" s="27"/>
      <c r="DHC10" s="27"/>
      <c r="DHD10" s="27"/>
      <c r="DHE10" s="27"/>
      <c r="DHF10" s="27"/>
      <c r="DHG10" s="27"/>
      <c r="DHH10" s="27"/>
      <c r="DHI10" s="27"/>
      <c r="DHJ10" s="27"/>
      <c r="DHK10" s="27"/>
      <c r="DHL10" s="27"/>
      <c r="DHM10" s="27"/>
      <c r="DHN10" s="27"/>
      <c r="DHO10" s="27"/>
      <c r="DHP10" s="27"/>
      <c r="DHQ10" s="27"/>
      <c r="DHR10" s="27"/>
      <c r="DHS10" s="27"/>
      <c r="DHT10" s="27"/>
      <c r="DHU10" s="27"/>
      <c r="DHV10" s="27"/>
      <c r="DHW10" s="27"/>
      <c r="DHX10" s="27"/>
      <c r="DHY10" s="27"/>
      <c r="DHZ10" s="27"/>
      <c r="DIA10" s="27"/>
      <c r="DIB10" s="27"/>
      <c r="DIC10" s="27"/>
      <c r="DID10" s="27"/>
      <c r="DIE10" s="27"/>
      <c r="DIF10" s="27"/>
      <c r="DIG10" s="27"/>
      <c r="DIH10" s="27"/>
      <c r="DII10" s="27"/>
      <c r="DIJ10" s="27"/>
      <c r="DIK10" s="27"/>
      <c r="DIL10" s="27"/>
      <c r="DIM10" s="27"/>
      <c r="DIN10" s="27"/>
      <c r="DIO10" s="27"/>
      <c r="DIP10" s="27"/>
      <c r="DIQ10" s="27"/>
      <c r="DIR10" s="27"/>
      <c r="DIS10" s="27"/>
      <c r="DIT10" s="27"/>
      <c r="DIU10" s="27"/>
      <c r="DIV10" s="27"/>
      <c r="DIW10" s="27"/>
      <c r="DIX10" s="27"/>
      <c r="DIY10" s="27"/>
      <c r="DIZ10" s="27"/>
      <c r="DJA10" s="27"/>
      <c r="DJB10" s="27"/>
      <c r="DJC10" s="27"/>
      <c r="DJD10" s="27"/>
      <c r="DJE10" s="27"/>
      <c r="DJF10" s="27"/>
      <c r="DJG10" s="27"/>
      <c r="DJH10" s="27"/>
      <c r="DJI10" s="27"/>
      <c r="DJJ10" s="27"/>
      <c r="DJK10" s="27"/>
      <c r="DJL10" s="27"/>
      <c r="DJM10" s="27"/>
      <c r="DJN10" s="27"/>
      <c r="DJO10" s="27"/>
      <c r="DJP10" s="27"/>
      <c r="DJQ10" s="27"/>
      <c r="DJR10" s="27"/>
      <c r="DJS10" s="27"/>
      <c r="DJT10" s="27"/>
      <c r="DJU10" s="27"/>
      <c r="DJV10" s="27"/>
      <c r="DJW10" s="27"/>
      <c r="DJX10" s="27"/>
      <c r="DJY10" s="27"/>
      <c r="DJZ10" s="27"/>
      <c r="DKA10" s="27"/>
      <c r="DKB10" s="27"/>
      <c r="DKC10" s="27"/>
      <c r="DKD10" s="27"/>
      <c r="DKE10" s="27"/>
      <c r="DKF10" s="27"/>
      <c r="DKG10" s="27"/>
      <c r="DKH10" s="27"/>
      <c r="DKI10" s="27"/>
      <c r="DKJ10" s="27"/>
      <c r="DKK10" s="27"/>
      <c r="DKL10" s="27"/>
      <c r="DKM10" s="27"/>
      <c r="DKN10" s="27"/>
      <c r="DKO10" s="27"/>
      <c r="DKP10" s="27"/>
      <c r="DKQ10" s="27"/>
      <c r="DKR10" s="27"/>
      <c r="DKS10" s="27"/>
      <c r="DKT10" s="27"/>
      <c r="DKU10" s="27"/>
      <c r="DKV10" s="27"/>
      <c r="DKW10" s="27"/>
      <c r="DKX10" s="27"/>
      <c r="DKY10" s="27"/>
      <c r="DKZ10" s="27"/>
      <c r="DLA10" s="27"/>
      <c r="DLB10" s="27"/>
      <c r="DLC10" s="27"/>
      <c r="DLD10" s="27"/>
      <c r="DLE10" s="27"/>
      <c r="DLF10" s="27"/>
      <c r="DLG10" s="27"/>
      <c r="DLH10" s="27"/>
      <c r="DLI10" s="27"/>
      <c r="DLJ10" s="27"/>
      <c r="DLK10" s="27"/>
      <c r="DLL10" s="27"/>
      <c r="DLM10" s="27"/>
      <c r="DLN10" s="27"/>
      <c r="DLO10" s="27"/>
      <c r="DLP10" s="27"/>
      <c r="DLQ10" s="27"/>
      <c r="DLR10" s="27"/>
      <c r="DLS10" s="27"/>
      <c r="DLT10" s="27"/>
      <c r="DLU10" s="27"/>
      <c r="DLV10" s="27"/>
      <c r="DLW10" s="27"/>
      <c r="DLX10" s="27"/>
      <c r="DLY10" s="27"/>
      <c r="DLZ10" s="27"/>
      <c r="DMA10" s="27"/>
      <c r="DMB10" s="27"/>
      <c r="DMC10" s="27"/>
      <c r="DMD10" s="27"/>
      <c r="DME10" s="27"/>
      <c r="DMF10" s="27"/>
      <c r="DMG10" s="27"/>
      <c r="DMH10" s="27"/>
      <c r="DMI10" s="27"/>
      <c r="DMJ10" s="27"/>
      <c r="DMK10" s="27"/>
      <c r="DML10" s="27"/>
      <c r="DMM10" s="27"/>
      <c r="DMN10" s="27"/>
      <c r="DMO10" s="27"/>
      <c r="DMP10" s="27"/>
      <c r="DMQ10" s="27"/>
      <c r="DMR10" s="27"/>
      <c r="DMS10" s="27"/>
      <c r="DMT10" s="27"/>
      <c r="DMU10" s="27"/>
      <c r="DMV10" s="27"/>
      <c r="DMW10" s="27"/>
      <c r="DMX10" s="27"/>
      <c r="DMY10" s="27"/>
      <c r="DMZ10" s="27"/>
      <c r="DNA10" s="27"/>
      <c r="DNB10" s="27"/>
      <c r="DNC10" s="27"/>
      <c r="DND10" s="27"/>
      <c r="DNE10" s="27"/>
      <c r="DNF10" s="27"/>
      <c r="DNG10" s="27"/>
      <c r="DNH10" s="27"/>
      <c r="DNI10" s="27"/>
      <c r="DNJ10" s="27"/>
      <c r="DNK10" s="27"/>
      <c r="DNL10" s="27"/>
      <c r="DNM10" s="27"/>
      <c r="DNN10" s="27"/>
      <c r="DNO10" s="27"/>
      <c r="DNP10" s="27"/>
      <c r="DNQ10" s="27"/>
      <c r="DNR10" s="27"/>
      <c r="DNS10" s="27"/>
      <c r="DNT10" s="27"/>
      <c r="DNU10" s="27"/>
      <c r="DNV10" s="27"/>
      <c r="DNW10" s="27"/>
      <c r="DNX10" s="27"/>
      <c r="DNY10" s="27"/>
      <c r="DNZ10" s="27"/>
      <c r="DOA10" s="27"/>
      <c r="DOB10" s="27"/>
      <c r="DOC10" s="27"/>
      <c r="DOD10" s="27"/>
      <c r="DOE10" s="27"/>
      <c r="DOF10" s="27"/>
      <c r="DOG10" s="27"/>
      <c r="DOH10" s="27"/>
      <c r="DOI10" s="27"/>
      <c r="DOJ10" s="27"/>
      <c r="DOK10" s="27"/>
      <c r="DOL10" s="27"/>
      <c r="DOM10" s="27"/>
      <c r="DON10" s="27"/>
      <c r="DOO10" s="27"/>
      <c r="DOP10" s="27"/>
      <c r="DOQ10" s="27"/>
      <c r="DOR10" s="27"/>
      <c r="DOS10" s="27"/>
      <c r="DOT10" s="27"/>
      <c r="DOU10" s="27"/>
      <c r="DOV10" s="27"/>
      <c r="DOW10" s="27"/>
      <c r="DOX10" s="27"/>
      <c r="DOY10" s="27"/>
      <c r="DOZ10" s="27"/>
      <c r="DPA10" s="27"/>
      <c r="DPB10" s="27"/>
      <c r="DPC10" s="27"/>
      <c r="DPD10" s="27"/>
      <c r="DPE10" s="27"/>
      <c r="DPF10" s="27"/>
      <c r="DPG10" s="27"/>
      <c r="DPH10" s="27"/>
      <c r="DPI10" s="27"/>
      <c r="DPJ10" s="27"/>
      <c r="DPK10" s="27"/>
      <c r="DPL10" s="27"/>
      <c r="DPM10" s="27"/>
      <c r="DPN10" s="27"/>
      <c r="DPO10" s="27"/>
      <c r="DPP10" s="27"/>
      <c r="DPQ10" s="27"/>
      <c r="DPR10" s="27"/>
      <c r="DPS10" s="27"/>
      <c r="DPT10" s="27"/>
      <c r="DPU10" s="27"/>
      <c r="DPV10" s="27"/>
      <c r="DPW10" s="27"/>
      <c r="DPX10" s="27"/>
      <c r="DPY10" s="27"/>
      <c r="DPZ10" s="27"/>
      <c r="DQA10" s="27"/>
      <c r="DQB10" s="27"/>
      <c r="DQC10" s="27"/>
      <c r="DQD10" s="27"/>
      <c r="DQE10" s="27"/>
      <c r="DQF10" s="27"/>
      <c r="DQG10" s="27"/>
      <c r="DQH10" s="27"/>
      <c r="DQI10" s="27"/>
      <c r="DQJ10" s="27"/>
      <c r="DQK10" s="27"/>
      <c r="DQL10" s="27"/>
      <c r="DQM10" s="27"/>
      <c r="DQN10" s="27"/>
      <c r="DQO10" s="27"/>
      <c r="DQP10" s="27"/>
      <c r="DQQ10" s="27"/>
      <c r="DQR10" s="27"/>
      <c r="DQS10" s="27"/>
      <c r="DQT10" s="27"/>
      <c r="DQU10" s="27"/>
      <c r="DQV10" s="27"/>
      <c r="DQW10" s="27"/>
      <c r="DQX10" s="27"/>
      <c r="DQY10" s="27"/>
      <c r="DQZ10" s="27"/>
      <c r="DRA10" s="27"/>
      <c r="DRB10" s="27"/>
      <c r="DRC10" s="27"/>
      <c r="DRD10" s="27"/>
      <c r="DRE10" s="27"/>
      <c r="DRF10" s="27"/>
      <c r="DRG10" s="27"/>
      <c r="DRH10" s="27"/>
      <c r="DRI10" s="27"/>
      <c r="DRJ10" s="27"/>
      <c r="DRK10" s="27"/>
      <c r="DRL10" s="27"/>
      <c r="DRM10" s="27"/>
      <c r="DRN10" s="27"/>
      <c r="DRO10" s="27"/>
      <c r="DRP10" s="27"/>
      <c r="DRQ10" s="27"/>
      <c r="DRR10" s="27"/>
      <c r="DRS10" s="27"/>
      <c r="DRT10" s="27"/>
      <c r="DRU10" s="27"/>
      <c r="DRV10" s="27"/>
      <c r="DRW10" s="27"/>
      <c r="DRX10" s="27"/>
      <c r="DRY10" s="27"/>
      <c r="DRZ10" s="27"/>
      <c r="DSA10" s="27"/>
      <c r="DSB10" s="27"/>
      <c r="DSC10" s="27"/>
      <c r="DSD10" s="27"/>
      <c r="DSE10" s="27"/>
      <c r="DSF10" s="27"/>
      <c r="DSG10" s="27"/>
      <c r="DSH10" s="27"/>
      <c r="DSI10" s="27"/>
      <c r="DSJ10" s="27"/>
      <c r="DSK10" s="27"/>
      <c r="DSL10" s="27"/>
      <c r="DSM10" s="27"/>
      <c r="DSN10" s="27"/>
      <c r="DSO10" s="27"/>
      <c r="DSP10" s="27"/>
      <c r="DSQ10" s="27"/>
      <c r="DSR10" s="27"/>
      <c r="DSS10" s="27"/>
      <c r="DST10" s="27"/>
      <c r="DSU10" s="27"/>
      <c r="DSV10" s="27"/>
      <c r="DSW10" s="27"/>
      <c r="DSX10" s="27"/>
      <c r="DSY10" s="27"/>
      <c r="DSZ10" s="27"/>
      <c r="DTA10" s="27"/>
      <c r="DTB10" s="27"/>
      <c r="DTC10" s="27"/>
      <c r="DTD10" s="27"/>
      <c r="DTE10" s="27"/>
      <c r="DTF10" s="27"/>
      <c r="DTG10" s="27"/>
      <c r="DTH10" s="27"/>
      <c r="DTI10" s="27"/>
      <c r="DTJ10" s="27"/>
      <c r="DTK10" s="27"/>
      <c r="DTL10" s="27"/>
      <c r="DTM10" s="27"/>
      <c r="DTN10" s="27"/>
      <c r="DTO10" s="27"/>
      <c r="DTP10" s="27"/>
      <c r="DTQ10" s="27"/>
      <c r="DTR10" s="27"/>
      <c r="DTS10" s="27"/>
      <c r="DTT10" s="27"/>
      <c r="DTU10" s="27"/>
      <c r="DTV10" s="27"/>
      <c r="DTW10" s="27"/>
      <c r="DTX10" s="27"/>
      <c r="DTY10" s="27"/>
      <c r="DTZ10" s="27"/>
      <c r="DUA10" s="27"/>
      <c r="DUB10" s="27"/>
      <c r="DUC10" s="27"/>
      <c r="DUD10" s="27"/>
      <c r="DUE10" s="27"/>
      <c r="DUF10" s="27"/>
      <c r="DUG10" s="27"/>
      <c r="DUH10" s="27"/>
      <c r="DUI10" s="27"/>
      <c r="DUJ10" s="27"/>
      <c r="DUK10" s="27"/>
      <c r="DUL10" s="27"/>
      <c r="DUM10" s="27"/>
      <c r="DUN10" s="27"/>
      <c r="DUO10" s="27"/>
      <c r="DUP10" s="27"/>
      <c r="DUQ10" s="27"/>
      <c r="DUR10" s="27"/>
      <c r="DUS10" s="27"/>
      <c r="DUT10" s="27"/>
      <c r="DUU10" s="27"/>
      <c r="DUV10" s="27"/>
      <c r="DUW10" s="27"/>
      <c r="DUX10" s="27"/>
      <c r="DUY10" s="27"/>
      <c r="DUZ10" s="27"/>
      <c r="DVA10" s="27"/>
      <c r="DVB10" s="27"/>
      <c r="DVC10" s="27"/>
      <c r="DVD10" s="27"/>
      <c r="DVE10" s="27"/>
      <c r="DVF10" s="27"/>
      <c r="DVG10" s="27"/>
      <c r="DVH10" s="27"/>
      <c r="DVI10" s="27"/>
      <c r="DVJ10" s="27"/>
      <c r="DVK10" s="27"/>
      <c r="DVL10" s="27"/>
      <c r="DVM10" s="27"/>
      <c r="DVN10" s="27"/>
      <c r="DVO10" s="27"/>
      <c r="DVP10" s="27"/>
      <c r="DVQ10" s="27"/>
      <c r="DVR10" s="27"/>
      <c r="DVS10" s="27"/>
      <c r="DVT10" s="27"/>
      <c r="DVU10" s="27"/>
      <c r="DVV10" s="27"/>
      <c r="DVW10" s="27"/>
      <c r="DVX10" s="27"/>
      <c r="DVY10" s="27"/>
      <c r="DVZ10" s="27"/>
      <c r="DWA10" s="27"/>
      <c r="DWB10" s="27"/>
      <c r="DWC10" s="27"/>
      <c r="DWD10" s="27"/>
      <c r="DWE10" s="27"/>
      <c r="DWF10" s="27"/>
      <c r="DWG10" s="27"/>
      <c r="DWH10" s="27"/>
      <c r="DWI10" s="27"/>
      <c r="DWJ10" s="27"/>
      <c r="DWK10" s="27"/>
      <c r="DWL10" s="27"/>
      <c r="DWM10" s="27"/>
      <c r="DWN10" s="27"/>
      <c r="DWO10" s="27"/>
      <c r="DWP10" s="27"/>
      <c r="DWQ10" s="27"/>
      <c r="DWR10" s="27"/>
      <c r="DWS10" s="27"/>
      <c r="DWT10" s="27"/>
      <c r="DWU10" s="27"/>
      <c r="DWV10" s="27"/>
      <c r="DWW10" s="27"/>
      <c r="DWX10" s="27"/>
      <c r="DWY10" s="27"/>
      <c r="DWZ10" s="27"/>
      <c r="DXA10" s="27"/>
      <c r="DXB10" s="27"/>
      <c r="DXC10" s="27"/>
      <c r="DXD10" s="27"/>
      <c r="DXE10" s="27"/>
      <c r="DXF10" s="27"/>
      <c r="DXG10" s="27"/>
      <c r="DXH10" s="27"/>
      <c r="DXI10" s="27"/>
      <c r="DXJ10" s="27"/>
      <c r="DXK10" s="27"/>
      <c r="DXL10" s="27"/>
      <c r="DXM10" s="27"/>
      <c r="DXN10" s="27"/>
      <c r="DXO10" s="27"/>
      <c r="DXP10" s="27"/>
      <c r="DXQ10" s="27"/>
      <c r="DXR10" s="27"/>
      <c r="DXS10" s="27"/>
      <c r="DXT10" s="27"/>
      <c r="DXU10" s="27"/>
      <c r="DXV10" s="27"/>
      <c r="DXW10" s="27"/>
      <c r="DXX10" s="27"/>
      <c r="DXY10" s="27"/>
      <c r="DXZ10" s="27"/>
      <c r="DYA10" s="27"/>
      <c r="DYB10" s="27"/>
      <c r="DYC10" s="27"/>
      <c r="DYD10" s="27"/>
      <c r="DYE10" s="27"/>
      <c r="DYF10" s="27"/>
      <c r="DYG10" s="27"/>
      <c r="DYH10" s="27"/>
      <c r="DYI10" s="27"/>
      <c r="DYJ10" s="27"/>
      <c r="DYK10" s="27"/>
      <c r="DYL10" s="27"/>
      <c r="DYM10" s="27"/>
      <c r="DYN10" s="27"/>
      <c r="DYO10" s="27"/>
      <c r="DYP10" s="27"/>
      <c r="DYQ10" s="27"/>
      <c r="DYR10" s="27"/>
      <c r="DYS10" s="27"/>
      <c r="DYT10" s="27"/>
      <c r="DYU10" s="27"/>
      <c r="DYV10" s="27"/>
      <c r="DYW10" s="27"/>
      <c r="DYX10" s="27"/>
      <c r="DYY10" s="27"/>
      <c r="DYZ10" s="27"/>
      <c r="DZA10" s="27"/>
      <c r="DZB10" s="27"/>
      <c r="DZC10" s="27"/>
      <c r="DZD10" s="27"/>
      <c r="DZE10" s="27"/>
      <c r="DZF10" s="27"/>
      <c r="DZG10" s="27"/>
      <c r="DZH10" s="27"/>
      <c r="DZI10" s="27"/>
      <c r="DZJ10" s="27"/>
      <c r="DZK10" s="27"/>
      <c r="DZL10" s="27"/>
      <c r="DZM10" s="27"/>
      <c r="DZN10" s="27"/>
      <c r="DZO10" s="27"/>
      <c r="DZP10" s="27"/>
      <c r="DZQ10" s="27"/>
      <c r="DZR10" s="27"/>
      <c r="DZS10" s="27"/>
      <c r="DZT10" s="27"/>
      <c r="DZU10" s="27"/>
      <c r="DZV10" s="27"/>
      <c r="DZW10" s="27"/>
      <c r="DZX10" s="27"/>
      <c r="DZY10" s="27"/>
      <c r="DZZ10" s="27"/>
      <c r="EAA10" s="27"/>
      <c r="EAB10" s="27"/>
      <c r="EAC10" s="27"/>
      <c r="EAD10" s="27"/>
      <c r="EAE10" s="27"/>
      <c r="EAF10" s="27"/>
      <c r="EAG10" s="27"/>
      <c r="EAH10" s="27"/>
      <c r="EAI10" s="27"/>
      <c r="EAJ10" s="27"/>
      <c r="EAK10" s="27"/>
      <c r="EAL10" s="27"/>
      <c r="EAM10" s="27"/>
      <c r="EAN10" s="27"/>
      <c r="EAO10" s="27"/>
      <c r="EAP10" s="27"/>
      <c r="EAQ10" s="27"/>
      <c r="EAR10" s="27"/>
      <c r="EAS10" s="27"/>
      <c r="EAT10" s="27"/>
      <c r="EAU10" s="27"/>
      <c r="EAV10" s="27"/>
      <c r="EAW10" s="27"/>
      <c r="EAX10" s="27"/>
      <c r="EAY10" s="27"/>
      <c r="EAZ10" s="27"/>
      <c r="EBA10" s="27"/>
      <c r="EBB10" s="27"/>
      <c r="EBC10" s="27"/>
      <c r="EBD10" s="27"/>
      <c r="EBE10" s="27"/>
      <c r="EBF10" s="27"/>
      <c r="EBG10" s="27"/>
      <c r="EBH10" s="27"/>
      <c r="EBI10" s="27"/>
      <c r="EBJ10" s="27"/>
      <c r="EBK10" s="27"/>
      <c r="EBL10" s="27"/>
      <c r="EBM10" s="27"/>
      <c r="EBN10" s="27"/>
      <c r="EBO10" s="27"/>
      <c r="EBP10" s="27"/>
      <c r="EBQ10" s="27"/>
      <c r="EBR10" s="27"/>
      <c r="EBS10" s="27"/>
      <c r="EBT10" s="27"/>
      <c r="EBU10" s="27"/>
      <c r="EBV10" s="27"/>
      <c r="EBW10" s="27"/>
      <c r="EBX10" s="27"/>
      <c r="EBY10" s="27"/>
      <c r="EBZ10" s="27"/>
      <c r="ECA10" s="27"/>
      <c r="ECB10" s="27"/>
      <c r="ECC10" s="27"/>
      <c r="ECD10" s="27"/>
      <c r="ECE10" s="27"/>
      <c r="ECF10" s="27"/>
      <c r="ECG10" s="27"/>
      <c r="ECH10" s="27"/>
      <c r="ECI10" s="27"/>
      <c r="ECJ10" s="27"/>
      <c r="ECK10" s="27"/>
      <c r="ECL10" s="27"/>
      <c r="ECM10" s="27"/>
      <c r="ECN10" s="27"/>
      <c r="ECO10" s="27"/>
      <c r="ECP10" s="27"/>
      <c r="ECQ10" s="27"/>
      <c r="ECR10" s="27"/>
      <c r="ECS10" s="27"/>
      <c r="ECT10" s="27"/>
      <c r="ECU10" s="27"/>
      <c r="ECV10" s="27"/>
      <c r="ECW10" s="27"/>
      <c r="ECX10" s="27"/>
      <c r="ECY10" s="27"/>
      <c r="ECZ10" s="27"/>
      <c r="EDA10" s="27"/>
      <c r="EDB10" s="27"/>
      <c r="EDC10" s="27"/>
      <c r="EDD10" s="27"/>
      <c r="EDE10" s="27"/>
      <c r="EDF10" s="27"/>
      <c r="EDG10" s="27"/>
      <c r="EDH10" s="27"/>
      <c r="EDI10" s="27"/>
      <c r="EDJ10" s="27"/>
      <c r="EDK10" s="27"/>
      <c r="EDL10" s="27"/>
      <c r="EDM10" s="27"/>
      <c r="EDN10" s="27"/>
      <c r="EDO10" s="27"/>
      <c r="EDP10" s="27"/>
      <c r="EDQ10" s="27"/>
      <c r="EDR10" s="27"/>
      <c r="EDS10" s="27"/>
      <c r="EDT10" s="27"/>
      <c r="EDU10" s="27"/>
      <c r="EDV10" s="27"/>
      <c r="EDW10" s="27"/>
      <c r="EDX10" s="27"/>
      <c r="EDY10" s="27"/>
      <c r="EDZ10" s="27"/>
      <c r="EEA10" s="27"/>
      <c r="EEB10" s="27"/>
      <c r="EEC10" s="27"/>
      <c r="EED10" s="27"/>
      <c r="EEE10" s="27"/>
      <c r="EEF10" s="27"/>
      <c r="EEG10" s="27"/>
      <c r="EEH10" s="27"/>
      <c r="EEI10" s="27"/>
      <c r="EEJ10" s="27"/>
      <c r="EEK10" s="27"/>
      <c r="EEL10" s="27"/>
      <c r="EEM10" s="27"/>
      <c r="EEN10" s="27"/>
      <c r="EEO10" s="27"/>
      <c r="EEP10" s="27"/>
      <c r="EEQ10" s="27"/>
      <c r="EER10" s="27"/>
      <c r="EES10" s="27"/>
      <c r="EET10" s="27"/>
      <c r="EEU10" s="27"/>
      <c r="EEV10" s="27"/>
      <c r="EEW10" s="27"/>
      <c r="EEX10" s="27"/>
      <c r="EEY10" s="27"/>
      <c r="EEZ10" s="27"/>
      <c r="EFA10" s="27"/>
      <c r="EFB10" s="27"/>
      <c r="EFC10" s="27"/>
      <c r="EFD10" s="27"/>
      <c r="EFE10" s="27"/>
      <c r="EFF10" s="27"/>
      <c r="EFG10" s="27"/>
      <c r="EFH10" s="27"/>
      <c r="EFI10" s="27"/>
      <c r="EFJ10" s="27"/>
      <c r="EFK10" s="27"/>
      <c r="EFL10" s="27"/>
      <c r="EFM10" s="27"/>
      <c r="EFN10" s="27"/>
      <c r="EFO10" s="27"/>
      <c r="EFP10" s="27"/>
      <c r="EFQ10" s="27"/>
      <c r="EFR10" s="27"/>
      <c r="EFS10" s="27"/>
      <c r="EFT10" s="27"/>
      <c r="EFU10" s="27"/>
      <c r="EFV10" s="27"/>
      <c r="EFW10" s="27"/>
      <c r="EFX10" s="27"/>
      <c r="EFY10" s="27"/>
      <c r="EFZ10" s="27"/>
      <c r="EGA10" s="27"/>
      <c r="EGB10" s="27"/>
      <c r="EGC10" s="27"/>
      <c r="EGD10" s="27"/>
      <c r="EGE10" s="27"/>
      <c r="EGF10" s="27"/>
      <c r="EGG10" s="27"/>
      <c r="EGH10" s="27"/>
      <c r="EGI10" s="27"/>
      <c r="EGJ10" s="27"/>
      <c r="EGK10" s="27"/>
      <c r="EGL10" s="27"/>
      <c r="EGM10" s="27"/>
      <c r="EGN10" s="27"/>
      <c r="EGO10" s="27"/>
      <c r="EGP10" s="27"/>
      <c r="EGQ10" s="27"/>
      <c r="EGR10" s="27"/>
      <c r="EGS10" s="27"/>
      <c r="EGT10" s="27"/>
      <c r="EGU10" s="27"/>
      <c r="EGV10" s="27"/>
      <c r="EGW10" s="27"/>
      <c r="EGX10" s="27"/>
      <c r="EGY10" s="27"/>
      <c r="EGZ10" s="27"/>
      <c r="EHA10" s="27"/>
      <c r="EHB10" s="27"/>
      <c r="EHC10" s="27"/>
      <c r="EHD10" s="27"/>
      <c r="EHE10" s="27"/>
      <c r="EHF10" s="27"/>
      <c r="EHG10" s="27"/>
      <c r="EHH10" s="27"/>
      <c r="EHI10" s="27"/>
      <c r="EHJ10" s="27"/>
      <c r="EHK10" s="27"/>
      <c r="EHL10" s="27"/>
      <c r="EHM10" s="27"/>
      <c r="EHN10" s="27"/>
      <c r="EHO10" s="27"/>
      <c r="EHP10" s="27"/>
      <c r="EHQ10" s="27"/>
      <c r="EHR10" s="27"/>
      <c r="EHS10" s="27"/>
      <c r="EHT10" s="27"/>
      <c r="EHU10" s="27"/>
      <c r="EHV10" s="27"/>
      <c r="EHW10" s="27"/>
      <c r="EHX10" s="27"/>
      <c r="EHY10" s="27"/>
      <c r="EHZ10" s="27"/>
      <c r="EIA10" s="27"/>
      <c r="EIB10" s="27"/>
      <c r="EIC10" s="27"/>
      <c r="EID10" s="27"/>
      <c r="EIE10" s="27"/>
      <c r="EIF10" s="27"/>
      <c r="EIG10" s="27"/>
      <c r="EIH10" s="27"/>
      <c r="EII10" s="27"/>
      <c r="EIJ10" s="27"/>
      <c r="EIK10" s="27"/>
      <c r="EIL10" s="27"/>
      <c r="EIM10" s="27"/>
      <c r="EIN10" s="27"/>
      <c r="EIO10" s="27"/>
      <c r="EIP10" s="27"/>
      <c r="EIQ10" s="27"/>
      <c r="EIR10" s="27"/>
      <c r="EIS10" s="27"/>
      <c r="EIT10" s="27"/>
      <c r="EIU10" s="27"/>
      <c r="EIV10" s="27"/>
      <c r="EIW10" s="27"/>
      <c r="EIX10" s="27"/>
      <c r="EIY10" s="27"/>
      <c r="EIZ10" s="27"/>
      <c r="EJA10" s="27"/>
      <c r="EJB10" s="27"/>
      <c r="EJC10" s="27"/>
      <c r="EJD10" s="27"/>
      <c r="EJE10" s="27"/>
      <c r="EJF10" s="27"/>
      <c r="EJG10" s="27"/>
      <c r="EJH10" s="27"/>
      <c r="EJI10" s="27"/>
      <c r="EJJ10" s="27"/>
      <c r="EJK10" s="27"/>
      <c r="EJL10" s="27"/>
      <c r="EJM10" s="27"/>
      <c r="EJN10" s="27"/>
      <c r="EJO10" s="27"/>
      <c r="EJP10" s="27"/>
      <c r="EJQ10" s="27"/>
      <c r="EJR10" s="27"/>
      <c r="EJS10" s="27"/>
      <c r="EJT10" s="27"/>
      <c r="EJU10" s="27"/>
      <c r="EJV10" s="27"/>
      <c r="EJW10" s="27"/>
      <c r="EJX10" s="27"/>
      <c r="EJY10" s="27"/>
      <c r="EJZ10" s="27"/>
      <c r="EKA10" s="27"/>
      <c r="EKB10" s="27"/>
      <c r="EKC10" s="27"/>
      <c r="EKD10" s="27"/>
      <c r="EKE10" s="27"/>
      <c r="EKF10" s="27"/>
      <c r="EKG10" s="27"/>
      <c r="EKH10" s="27"/>
      <c r="EKI10" s="27"/>
      <c r="EKJ10" s="27"/>
      <c r="EKK10" s="27"/>
      <c r="EKL10" s="27"/>
      <c r="EKM10" s="27"/>
      <c r="EKN10" s="27"/>
      <c r="EKO10" s="27"/>
      <c r="EKP10" s="27"/>
      <c r="EKQ10" s="27"/>
      <c r="EKR10" s="27"/>
      <c r="EKS10" s="27"/>
      <c r="EKT10" s="27"/>
      <c r="EKU10" s="27"/>
      <c r="EKV10" s="27"/>
      <c r="EKW10" s="27"/>
      <c r="EKX10" s="27"/>
      <c r="EKY10" s="27"/>
      <c r="EKZ10" s="27"/>
      <c r="ELA10" s="27"/>
      <c r="ELB10" s="27"/>
      <c r="ELC10" s="27"/>
      <c r="ELD10" s="27"/>
      <c r="ELE10" s="27"/>
      <c r="ELF10" s="27"/>
      <c r="ELG10" s="27"/>
      <c r="ELH10" s="27"/>
      <c r="ELI10" s="27"/>
      <c r="ELJ10" s="27"/>
      <c r="ELK10" s="27"/>
      <c r="ELL10" s="27"/>
      <c r="ELM10" s="27"/>
      <c r="ELN10" s="27"/>
      <c r="ELO10" s="27"/>
      <c r="ELP10" s="27"/>
      <c r="ELQ10" s="27"/>
      <c r="ELR10" s="27"/>
      <c r="ELS10" s="27"/>
      <c r="ELT10" s="27"/>
      <c r="ELU10" s="27"/>
      <c r="ELV10" s="27"/>
      <c r="ELW10" s="27"/>
      <c r="ELX10" s="27"/>
      <c r="ELY10" s="27"/>
      <c r="ELZ10" s="27"/>
      <c r="EMA10" s="27"/>
      <c r="EMB10" s="27"/>
      <c r="EMC10" s="27"/>
      <c r="EMD10" s="27"/>
      <c r="EME10" s="27"/>
      <c r="EMF10" s="27"/>
      <c r="EMG10" s="27"/>
      <c r="EMH10" s="27"/>
      <c r="EMI10" s="27"/>
      <c r="EMJ10" s="27"/>
      <c r="EMK10" s="27"/>
      <c r="EML10" s="27"/>
      <c r="EMM10" s="27"/>
      <c r="EMN10" s="27"/>
      <c r="EMO10" s="27"/>
      <c r="EMP10" s="27"/>
      <c r="EMQ10" s="27"/>
      <c r="EMR10" s="27"/>
      <c r="EMS10" s="27"/>
      <c r="EMT10" s="27"/>
      <c r="EMU10" s="27"/>
      <c r="EMV10" s="27"/>
      <c r="EMW10" s="27"/>
      <c r="EMX10" s="27"/>
      <c r="EMY10" s="27"/>
      <c r="EMZ10" s="27"/>
      <c r="ENA10" s="27"/>
      <c r="ENB10" s="27"/>
      <c r="ENC10" s="27"/>
      <c r="END10" s="27"/>
      <c r="ENE10" s="27"/>
      <c r="ENF10" s="27"/>
      <c r="ENG10" s="27"/>
      <c r="ENH10" s="27"/>
      <c r="ENI10" s="27"/>
      <c r="ENJ10" s="27"/>
      <c r="ENK10" s="27"/>
      <c r="ENL10" s="27"/>
      <c r="ENM10" s="27"/>
      <c r="ENN10" s="27"/>
      <c r="ENO10" s="27"/>
      <c r="ENP10" s="27"/>
      <c r="ENQ10" s="27"/>
      <c r="ENR10" s="27"/>
      <c r="ENS10" s="27"/>
      <c r="ENT10" s="27"/>
      <c r="ENU10" s="27"/>
      <c r="ENV10" s="27"/>
      <c r="ENW10" s="27"/>
      <c r="ENX10" s="27"/>
      <c r="ENY10" s="27"/>
      <c r="ENZ10" s="27"/>
      <c r="EOA10" s="27"/>
      <c r="EOB10" s="27"/>
      <c r="EOC10" s="27"/>
      <c r="EOD10" s="27"/>
      <c r="EOE10" s="27"/>
      <c r="EOF10" s="27"/>
      <c r="EOG10" s="27"/>
      <c r="EOH10" s="27"/>
      <c r="EOI10" s="27"/>
      <c r="EOJ10" s="27"/>
      <c r="EOK10" s="27"/>
      <c r="EOL10" s="27"/>
      <c r="EOM10" s="27"/>
      <c r="EON10" s="27"/>
      <c r="EOO10" s="27"/>
      <c r="EOP10" s="27"/>
      <c r="EOQ10" s="27"/>
      <c r="EOR10" s="27"/>
      <c r="EOS10" s="27"/>
      <c r="EOT10" s="27"/>
      <c r="EOU10" s="27"/>
      <c r="EOV10" s="27"/>
      <c r="EOW10" s="27"/>
      <c r="EOX10" s="27"/>
      <c r="EOY10" s="27"/>
      <c r="EOZ10" s="27"/>
      <c r="EPA10" s="27"/>
      <c r="EPB10" s="27"/>
      <c r="EPC10" s="27"/>
      <c r="EPD10" s="27"/>
      <c r="EPE10" s="27"/>
      <c r="EPF10" s="27"/>
      <c r="EPG10" s="27"/>
      <c r="EPH10" s="27"/>
      <c r="EPI10" s="27"/>
      <c r="EPJ10" s="27"/>
      <c r="EPK10" s="27"/>
      <c r="EPL10" s="27"/>
      <c r="EPM10" s="27"/>
      <c r="EPN10" s="27"/>
      <c r="EPO10" s="27"/>
      <c r="EPP10" s="27"/>
      <c r="EPQ10" s="27"/>
      <c r="EPR10" s="27"/>
      <c r="EPS10" s="27"/>
      <c r="EPT10" s="27"/>
      <c r="EPU10" s="27"/>
      <c r="EPV10" s="27"/>
      <c r="EPW10" s="27"/>
      <c r="EPX10" s="27"/>
      <c r="EPY10" s="27"/>
      <c r="EPZ10" s="27"/>
      <c r="EQA10" s="27"/>
      <c r="EQB10" s="27"/>
      <c r="EQC10" s="27"/>
      <c r="EQD10" s="27"/>
      <c r="EQE10" s="27"/>
      <c r="EQF10" s="27"/>
      <c r="EQG10" s="27"/>
      <c r="EQH10" s="27"/>
      <c r="EQI10" s="27"/>
      <c r="EQJ10" s="27"/>
      <c r="EQK10" s="27"/>
      <c r="EQL10" s="27"/>
      <c r="EQM10" s="27"/>
      <c r="EQN10" s="27"/>
      <c r="EQO10" s="27"/>
      <c r="EQP10" s="27"/>
      <c r="EQQ10" s="27"/>
      <c r="EQR10" s="27"/>
      <c r="EQS10" s="27"/>
      <c r="EQT10" s="27"/>
      <c r="EQU10" s="27"/>
      <c r="EQV10" s="27"/>
      <c r="EQW10" s="27"/>
      <c r="EQX10" s="27"/>
      <c r="EQY10" s="27"/>
      <c r="EQZ10" s="27"/>
      <c r="ERA10" s="27"/>
      <c r="ERB10" s="27"/>
      <c r="ERC10" s="27"/>
      <c r="ERD10" s="27"/>
      <c r="ERE10" s="27"/>
      <c r="ERF10" s="27"/>
      <c r="ERG10" s="27"/>
      <c r="ERH10" s="27"/>
      <c r="ERI10" s="27"/>
      <c r="ERJ10" s="27"/>
      <c r="ERK10" s="27"/>
      <c r="ERL10" s="27"/>
      <c r="ERM10" s="27"/>
      <c r="ERN10" s="27"/>
      <c r="ERO10" s="27"/>
      <c r="ERP10" s="27"/>
      <c r="ERQ10" s="27"/>
      <c r="ERR10" s="27"/>
      <c r="ERS10" s="27"/>
      <c r="ERT10" s="27"/>
      <c r="ERU10" s="27"/>
      <c r="ERV10" s="27"/>
      <c r="ERW10" s="27"/>
      <c r="ERX10" s="27"/>
      <c r="ERY10" s="27"/>
      <c r="ERZ10" s="27"/>
      <c r="ESA10" s="27"/>
      <c r="ESB10" s="27"/>
      <c r="ESC10" s="27"/>
      <c r="ESD10" s="27"/>
      <c r="ESE10" s="27"/>
      <c r="ESF10" s="27"/>
      <c r="ESG10" s="27"/>
      <c r="ESH10" s="27"/>
      <c r="ESI10" s="27"/>
      <c r="ESJ10" s="27"/>
      <c r="ESK10" s="27"/>
      <c r="ESL10" s="27"/>
      <c r="ESM10" s="27"/>
      <c r="ESN10" s="27"/>
      <c r="ESO10" s="27"/>
      <c r="ESP10" s="27"/>
      <c r="ESQ10" s="27"/>
      <c r="ESR10" s="27"/>
      <c r="ESS10" s="27"/>
      <c r="EST10" s="27"/>
      <c r="ESU10" s="27"/>
      <c r="ESV10" s="27"/>
      <c r="ESW10" s="27"/>
      <c r="ESX10" s="27"/>
      <c r="ESY10" s="27"/>
      <c r="ESZ10" s="27"/>
      <c r="ETA10" s="27"/>
      <c r="ETB10" s="27"/>
      <c r="ETC10" s="27"/>
      <c r="ETD10" s="27"/>
      <c r="ETE10" s="27"/>
      <c r="ETF10" s="27"/>
      <c r="ETG10" s="27"/>
      <c r="ETH10" s="27"/>
      <c r="ETI10" s="27"/>
      <c r="ETJ10" s="27"/>
      <c r="ETK10" s="27"/>
      <c r="ETL10" s="27"/>
      <c r="ETM10" s="27"/>
      <c r="ETN10" s="27"/>
      <c r="ETO10" s="27"/>
      <c r="ETP10" s="27"/>
      <c r="ETQ10" s="27"/>
      <c r="ETR10" s="27"/>
      <c r="ETS10" s="27"/>
      <c r="ETT10" s="27"/>
      <c r="ETU10" s="27"/>
      <c r="ETV10" s="27"/>
      <c r="ETW10" s="27"/>
      <c r="ETX10" s="27"/>
      <c r="ETY10" s="27"/>
      <c r="ETZ10" s="27"/>
      <c r="EUA10" s="27"/>
      <c r="EUB10" s="27"/>
      <c r="EUC10" s="27"/>
      <c r="EUD10" s="27"/>
      <c r="EUE10" s="27"/>
      <c r="EUF10" s="27"/>
      <c r="EUG10" s="27"/>
      <c r="EUH10" s="27"/>
      <c r="EUI10" s="27"/>
      <c r="EUJ10" s="27"/>
      <c r="EUK10" s="27"/>
      <c r="EUL10" s="27"/>
      <c r="EUM10" s="27"/>
      <c r="EUN10" s="27"/>
      <c r="EUO10" s="27"/>
      <c r="EUP10" s="27"/>
      <c r="EUQ10" s="27"/>
      <c r="EUR10" s="27"/>
      <c r="EUS10" s="27"/>
      <c r="EUT10" s="27"/>
      <c r="EUU10" s="27"/>
      <c r="EUV10" s="27"/>
      <c r="EUW10" s="27"/>
      <c r="EUX10" s="27"/>
      <c r="EUY10" s="27"/>
      <c r="EUZ10" s="27"/>
      <c r="EVA10" s="27"/>
      <c r="EVB10" s="27"/>
      <c r="EVC10" s="27"/>
      <c r="EVD10" s="27"/>
      <c r="EVE10" s="27"/>
      <c r="EVF10" s="27"/>
      <c r="EVG10" s="27"/>
      <c r="EVH10" s="27"/>
      <c r="EVI10" s="27"/>
      <c r="EVJ10" s="27"/>
      <c r="EVK10" s="27"/>
      <c r="EVL10" s="27"/>
      <c r="EVM10" s="27"/>
      <c r="EVN10" s="27"/>
      <c r="EVO10" s="27"/>
      <c r="EVP10" s="27"/>
      <c r="EVQ10" s="27"/>
      <c r="EVR10" s="27"/>
      <c r="EVS10" s="27"/>
      <c r="EVT10" s="27"/>
      <c r="EVU10" s="27"/>
      <c r="EVV10" s="27"/>
      <c r="EVW10" s="27"/>
      <c r="EVX10" s="27"/>
      <c r="EVY10" s="27"/>
      <c r="EVZ10" s="27"/>
      <c r="EWA10" s="27"/>
      <c r="EWB10" s="27"/>
      <c r="EWC10" s="27"/>
      <c r="EWD10" s="27"/>
      <c r="EWE10" s="27"/>
      <c r="EWF10" s="27"/>
      <c r="EWG10" s="27"/>
      <c r="EWH10" s="27"/>
      <c r="EWI10" s="27"/>
      <c r="EWJ10" s="27"/>
      <c r="EWK10" s="27"/>
      <c r="EWL10" s="27"/>
      <c r="EWM10" s="27"/>
      <c r="EWN10" s="27"/>
      <c r="EWO10" s="27"/>
      <c r="EWP10" s="27"/>
      <c r="EWQ10" s="27"/>
      <c r="EWR10" s="27"/>
      <c r="EWS10" s="27"/>
      <c r="EWT10" s="27"/>
      <c r="EWU10" s="27"/>
      <c r="EWV10" s="27"/>
      <c r="EWW10" s="27"/>
      <c r="EWX10" s="27"/>
      <c r="EWY10" s="27"/>
      <c r="EWZ10" s="27"/>
      <c r="EXA10" s="27"/>
      <c r="EXB10" s="27"/>
      <c r="EXC10" s="27"/>
      <c r="EXD10" s="27"/>
      <c r="EXE10" s="27"/>
      <c r="EXF10" s="27"/>
      <c r="EXG10" s="27"/>
      <c r="EXH10" s="27"/>
      <c r="EXI10" s="27"/>
      <c r="EXJ10" s="27"/>
      <c r="EXK10" s="27"/>
      <c r="EXL10" s="27"/>
      <c r="EXM10" s="27"/>
      <c r="EXN10" s="27"/>
      <c r="EXO10" s="27"/>
      <c r="EXP10" s="27"/>
      <c r="EXQ10" s="27"/>
      <c r="EXR10" s="27"/>
      <c r="EXS10" s="27"/>
      <c r="EXT10" s="27"/>
      <c r="EXU10" s="27"/>
      <c r="EXV10" s="27"/>
      <c r="EXW10" s="27"/>
      <c r="EXX10" s="27"/>
      <c r="EXY10" s="27"/>
      <c r="EXZ10" s="27"/>
      <c r="EYA10" s="27"/>
      <c r="EYB10" s="27"/>
      <c r="EYC10" s="27"/>
      <c r="EYD10" s="27"/>
      <c r="EYE10" s="27"/>
      <c r="EYF10" s="27"/>
      <c r="EYG10" s="27"/>
      <c r="EYH10" s="27"/>
      <c r="EYI10" s="27"/>
      <c r="EYJ10" s="27"/>
      <c r="EYK10" s="27"/>
      <c r="EYL10" s="27"/>
      <c r="EYM10" s="27"/>
      <c r="EYN10" s="27"/>
      <c r="EYO10" s="27"/>
      <c r="EYP10" s="27"/>
      <c r="EYQ10" s="27"/>
      <c r="EYR10" s="27"/>
      <c r="EYS10" s="27"/>
      <c r="EYT10" s="27"/>
      <c r="EYU10" s="27"/>
      <c r="EYV10" s="27"/>
      <c r="EYW10" s="27"/>
      <c r="EYX10" s="27"/>
      <c r="EYY10" s="27"/>
      <c r="EYZ10" s="27"/>
      <c r="EZA10" s="27"/>
      <c r="EZB10" s="27"/>
      <c r="EZC10" s="27"/>
      <c r="EZD10" s="27"/>
      <c r="EZE10" s="27"/>
      <c r="EZF10" s="27"/>
      <c r="EZG10" s="27"/>
      <c r="EZH10" s="27"/>
      <c r="EZI10" s="27"/>
      <c r="EZJ10" s="27"/>
      <c r="EZK10" s="27"/>
      <c r="EZL10" s="27"/>
      <c r="EZM10" s="27"/>
      <c r="EZN10" s="27"/>
      <c r="EZO10" s="27"/>
      <c r="EZP10" s="27"/>
      <c r="EZQ10" s="27"/>
      <c r="EZR10" s="27"/>
      <c r="EZS10" s="27"/>
      <c r="EZT10" s="27"/>
      <c r="EZU10" s="27"/>
      <c r="EZV10" s="27"/>
      <c r="EZW10" s="27"/>
      <c r="EZX10" s="27"/>
      <c r="EZY10" s="27"/>
      <c r="EZZ10" s="27"/>
      <c r="FAA10" s="27"/>
      <c r="FAB10" s="27"/>
      <c r="FAC10" s="27"/>
      <c r="FAD10" s="27"/>
      <c r="FAE10" s="27"/>
      <c r="FAF10" s="27"/>
      <c r="FAG10" s="27"/>
      <c r="FAH10" s="27"/>
      <c r="FAI10" s="27"/>
      <c r="FAJ10" s="27"/>
      <c r="FAK10" s="27"/>
      <c r="FAL10" s="27"/>
      <c r="FAM10" s="27"/>
      <c r="FAN10" s="27"/>
      <c r="FAO10" s="27"/>
      <c r="FAP10" s="27"/>
      <c r="FAQ10" s="27"/>
      <c r="FAR10" s="27"/>
      <c r="FAS10" s="27"/>
      <c r="FAT10" s="27"/>
      <c r="FAU10" s="27"/>
      <c r="FAV10" s="27"/>
      <c r="FAW10" s="27"/>
      <c r="FAX10" s="27"/>
      <c r="FAY10" s="27"/>
      <c r="FAZ10" s="27"/>
      <c r="FBA10" s="27"/>
      <c r="FBB10" s="27"/>
      <c r="FBC10" s="27"/>
      <c r="FBD10" s="27"/>
      <c r="FBE10" s="27"/>
      <c r="FBF10" s="27"/>
      <c r="FBG10" s="27"/>
      <c r="FBH10" s="27"/>
      <c r="FBI10" s="27"/>
      <c r="FBJ10" s="27"/>
      <c r="FBK10" s="27"/>
      <c r="FBL10" s="27"/>
      <c r="FBM10" s="27"/>
      <c r="FBN10" s="27"/>
      <c r="FBO10" s="27"/>
      <c r="FBP10" s="27"/>
      <c r="FBQ10" s="27"/>
      <c r="FBR10" s="27"/>
      <c r="FBS10" s="27"/>
      <c r="FBT10" s="27"/>
      <c r="FBU10" s="27"/>
      <c r="FBV10" s="27"/>
      <c r="FBW10" s="27"/>
      <c r="FBX10" s="27"/>
      <c r="FBY10" s="27"/>
      <c r="FBZ10" s="27"/>
      <c r="FCA10" s="27"/>
      <c r="FCB10" s="27"/>
      <c r="FCC10" s="27"/>
      <c r="FCD10" s="27"/>
      <c r="FCE10" s="27"/>
      <c r="FCF10" s="27"/>
      <c r="FCG10" s="27"/>
      <c r="FCH10" s="27"/>
      <c r="FCI10" s="27"/>
      <c r="FCJ10" s="27"/>
      <c r="FCK10" s="27"/>
      <c r="FCL10" s="27"/>
      <c r="FCM10" s="27"/>
      <c r="FCN10" s="27"/>
      <c r="FCO10" s="27"/>
      <c r="FCP10" s="27"/>
      <c r="FCQ10" s="27"/>
      <c r="FCR10" s="27"/>
      <c r="FCS10" s="27"/>
      <c r="FCT10" s="27"/>
      <c r="FCU10" s="27"/>
      <c r="FCV10" s="27"/>
      <c r="FCW10" s="27"/>
      <c r="FCX10" s="27"/>
      <c r="FCY10" s="27"/>
      <c r="FCZ10" s="27"/>
      <c r="FDA10" s="27"/>
      <c r="FDB10" s="27"/>
      <c r="FDC10" s="27"/>
      <c r="FDD10" s="27"/>
      <c r="FDE10" s="27"/>
      <c r="FDF10" s="27"/>
      <c r="FDG10" s="27"/>
      <c r="FDH10" s="27"/>
      <c r="FDI10" s="27"/>
      <c r="FDJ10" s="27"/>
      <c r="FDK10" s="27"/>
      <c r="FDL10" s="27"/>
      <c r="FDM10" s="27"/>
      <c r="FDN10" s="27"/>
      <c r="FDO10" s="27"/>
      <c r="FDP10" s="27"/>
      <c r="FDQ10" s="27"/>
      <c r="FDR10" s="27"/>
      <c r="FDS10" s="27"/>
      <c r="FDT10" s="27"/>
      <c r="FDU10" s="27"/>
      <c r="FDV10" s="27"/>
      <c r="FDW10" s="27"/>
      <c r="FDX10" s="27"/>
      <c r="FDY10" s="27"/>
      <c r="FDZ10" s="27"/>
      <c r="FEA10" s="27"/>
      <c r="FEB10" s="27"/>
      <c r="FEC10" s="27"/>
      <c r="FED10" s="27"/>
      <c r="FEE10" s="27"/>
      <c r="FEF10" s="27"/>
      <c r="FEG10" s="27"/>
      <c r="FEH10" s="27"/>
      <c r="FEI10" s="27"/>
      <c r="FEJ10" s="27"/>
      <c r="FEK10" s="27"/>
      <c r="FEL10" s="27"/>
      <c r="FEM10" s="27"/>
      <c r="FEN10" s="27"/>
      <c r="FEO10" s="27"/>
      <c r="FEP10" s="27"/>
      <c r="FEQ10" s="27"/>
      <c r="FER10" s="27"/>
      <c r="FES10" s="27"/>
      <c r="FET10" s="27"/>
      <c r="FEU10" s="27"/>
      <c r="FEV10" s="27"/>
      <c r="FEW10" s="27"/>
      <c r="FEX10" s="27"/>
      <c r="FEY10" s="27"/>
      <c r="FEZ10" s="27"/>
      <c r="FFA10" s="27"/>
      <c r="FFB10" s="27"/>
      <c r="FFC10" s="27"/>
      <c r="FFD10" s="27"/>
      <c r="FFE10" s="27"/>
      <c r="FFF10" s="27"/>
      <c r="FFG10" s="27"/>
      <c r="FFH10" s="27"/>
      <c r="FFI10" s="27"/>
      <c r="FFJ10" s="27"/>
      <c r="FFK10" s="27"/>
      <c r="FFL10" s="27"/>
      <c r="FFM10" s="27"/>
      <c r="FFN10" s="27"/>
      <c r="FFO10" s="27"/>
      <c r="FFP10" s="27"/>
      <c r="FFQ10" s="27"/>
      <c r="FFR10" s="27"/>
      <c r="FFS10" s="27"/>
      <c r="FFT10" s="27"/>
      <c r="FFU10" s="27"/>
      <c r="FFV10" s="27"/>
      <c r="FFW10" s="27"/>
      <c r="FFX10" s="27"/>
      <c r="FFY10" s="27"/>
      <c r="FFZ10" s="27"/>
      <c r="FGA10" s="27"/>
      <c r="FGB10" s="27"/>
      <c r="FGC10" s="27"/>
      <c r="FGD10" s="27"/>
      <c r="FGE10" s="27"/>
      <c r="FGF10" s="27"/>
      <c r="FGG10" s="27"/>
      <c r="FGH10" s="27"/>
      <c r="FGI10" s="27"/>
      <c r="FGJ10" s="27"/>
      <c r="FGK10" s="27"/>
      <c r="FGL10" s="27"/>
      <c r="FGM10" s="27"/>
      <c r="FGN10" s="27"/>
      <c r="FGO10" s="27"/>
      <c r="FGP10" s="27"/>
      <c r="FGQ10" s="27"/>
      <c r="FGR10" s="27"/>
      <c r="FGS10" s="27"/>
      <c r="FGT10" s="27"/>
      <c r="FGU10" s="27"/>
      <c r="FGV10" s="27"/>
      <c r="FGW10" s="27"/>
      <c r="FGX10" s="27"/>
      <c r="FGY10" s="27"/>
      <c r="FGZ10" s="27"/>
      <c r="FHA10" s="27"/>
      <c r="FHB10" s="27"/>
      <c r="FHC10" s="27"/>
      <c r="FHD10" s="27"/>
      <c r="FHE10" s="27"/>
      <c r="FHF10" s="27"/>
      <c r="FHG10" s="27"/>
      <c r="FHH10" s="27"/>
      <c r="FHI10" s="27"/>
      <c r="FHJ10" s="27"/>
      <c r="FHK10" s="27"/>
      <c r="FHL10" s="27"/>
      <c r="FHM10" s="27"/>
      <c r="FHN10" s="27"/>
      <c r="FHO10" s="27"/>
      <c r="FHP10" s="27"/>
      <c r="FHQ10" s="27"/>
      <c r="FHR10" s="27"/>
      <c r="FHS10" s="27"/>
      <c r="FHT10" s="27"/>
      <c r="FHU10" s="27"/>
      <c r="FHV10" s="27"/>
      <c r="FHW10" s="27"/>
      <c r="FHX10" s="27"/>
      <c r="FHY10" s="27"/>
      <c r="FHZ10" s="27"/>
      <c r="FIA10" s="27"/>
      <c r="FIB10" s="27"/>
      <c r="FIC10" s="27"/>
      <c r="FID10" s="27"/>
      <c r="FIE10" s="27"/>
      <c r="FIF10" s="27"/>
      <c r="FIG10" s="27"/>
      <c r="FIH10" s="27"/>
      <c r="FII10" s="27"/>
      <c r="FIJ10" s="27"/>
      <c r="FIK10" s="27"/>
      <c r="FIL10" s="27"/>
      <c r="FIM10" s="27"/>
      <c r="FIN10" s="27"/>
      <c r="FIO10" s="27"/>
      <c r="FIP10" s="27"/>
      <c r="FIQ10" s="27"/>
      <c r="FIR10" s="27"/>
      <c r="FIS10" s="27"/>
      <c r="FIT10" s="27"/>
      <c r="FIU10" s="27"/>
      <c r="FIV10" s="27"/>
      <c r="FIW10" s="27"/>
      <c r="FIX10" s="27"/>
      <c r="FIY10" s="27"/>
      <c r="FIZ10" s="27"/>
      <c r="FJA10" s="27"/>
      <c r="FJB10" s="27"/>
      <c r="FJC10" s="27"/>
      <c r="FJD10" s="27"/>
      <c r="FJE10" s="27"/>
      <c r="FJF10" s="27"/>
      <c r="FJG10" s="27"/>
      <c r="FJH10" s="27"/>
      <c r="FJI10" s="27"/>
      <c r="FJJ10" s="27"/>
      <c r="FJK10" s="27"/>
      <c r="FJL10" s="27"/>
      <c r="FJM10" s="27"/>
      <c r="FJN10" s="27"/>
      <c r="FJO10" s="27"/>
      <c r="FJP10" s="27"/>
      <c r="FJQ10" s="27"/>
      <c r="FJR10" s="27"/>
      <c r="FJS10" s="27"/>
      <c r="FJT10" s="27"/>
      <c r="FJU10" s="27"/>
      <c r="FJV10" s="27"/>
      <c r="FJW10" s="27"/>
      <c r="FJX10" s="27"/>
      <c r="FJY10" s="27"/>
      <c r="FJZ10" s="27"/>
      <c r="FKA10" s="27"/>
      <c r="FKB10" s="27"/>
      <c r="FKC10" s="27"/>
      <c r="FKD10" s="27"/>
      <c r="FKE10" s="27"/>
      <c r="FKF10" s="27"/>
      <c r="FKG10" s="27"/>
      <c r="FKH10" s="27"/>
      <c r="FKI10" s="27"/>
      <c r="FKJ10" s="27"/>
      <c r="FKK10" s="27"/>
      <c r="FKL10" s="27"/>
      <c r="FKM10" s="27"/>
      <c r="FKN10" s="27"/>
      <c r="FKO10" s="27"/>
      <c r="FKP10" s="27"/>
      <c r="FKQ10" s="27"/>
      <c r="FKR10" s="27"/>
      <c r="FKS10" s="27"/>
      <c r="FKT10" s="27"/>
      <c r="FKU10" s="27"/>
      <c r="FKV10" s="27"/>
      <c r="FKW10" s="27"/>
      <c r="FKX10" s="27"/>
      <c r="FKY10" s="27"/>
      <c r="FKZ10" s="27"/>
      <c r="FLA10" s="27"/>
      <c r="FLB10" s="27"/>
      <c r="FLC10" s="27"/>
      <c r="FLD10" s="27"/>
      <c r="FLE10" s="27"/>
      <c r="FLF10" s="27"/>
      <c r="FLG10" s="27"/>
      <c r="FLH10" s="27"/>
      <c r="FLI10" s="27"/>
      <c r="FLJ10" s="27"/>
      <c r="FLK10" s="27"/>
      <c r="FLL10" s="27"/>
      <c r="FLM10" s="27"/>
      <c r="FLN10" s="27"/>
      <c r="FLO10" s="27"/>
      <c r="FLP10" s="27"/>
      <c r="FLQ10" s="27"/>
      <c r="FLR10" s="27"/>
      <c r="FLS10" s="27"/>
      <c r="FLT10" s="27"/>
      <c r="FLU10" s="27"/>
      <c r="FLV10" s="27"/>
      <c r="FLW10" s="27"/>
      <c r="FLX10" s="27"/>
      <c r="FLY10" s="27"/>
      <c r="FLZ10" s="27"/>
      <c r="FMA10" s="27"/>
      <c r="FMB10" s="27"/>
      <c r="FMC10" s="27"/>
      <c r="FMD10" s="27"/>
      <c r="FME10" s="27"/>
      <c r="FMF10" s="27"/>
      <c r="FMG10" s="27"/>
      <c r="FMH10" s="27"/>
      <c r="FMI10" s="27"/>
      <c r="FMJ10" s="27"/>
      <c r="FMK10" s="27"/>
      <c r="FML10" s="27"/>
      <c r="FMM10" s="27"/>
      <c r="FMN10" s="27"/>
      <c r="FMO10" s="27"/>
      <c r="FMP10" s="27"/>
      <c r="FMQ10" s="27"/>
      <c r="FMR10" s="27"/>
      <c r="FMS10" s="27"/>
      <c r="FMT10" s="27"/>
      <c r="FMU10" s="27"/>
      <c r="FMV10" s="27"/>
      <c r="FMW10" s="27"/>
      <c r="FMX10" s="27"/>
      <c r="FMY10" s="27"/>
      <c r="FMZ10" s="27"/>
      <c r="FNA10" s="27"/>
      <c r="FNB10" s="27"/>
      <c r="FNC10" s="27"/>
      <c r="FND10" s="27"/>
      <c r="FNE10" s="27"/>
      <c r="FNF10" s="27"/>
      <c r="FNG10" s="27"/>
      <c r="FNH10" s="27"/>
      <c r="FNI10" s="27"/>
      <c r="FNJ10" s="27"/>
      <c r="FNK10" s="27"/>
      <c r="FNL10" s="27"/>
      <c r="FNM10" s="27"/>
      <c r="FNN10" s="27"/>
      <c r="FNO10" s="27"/>
      <c r="FNP10" s="27"/>
      <c r="FNQ10" s="27"/>
      <c r="FNR10" s="27"/>
      <c r="FNS10" s="27"/>
      <c r="FNT10" s="27"/>
      <c r="FNU10" s="27"/>
      <c r="FNV10" s="27"/>
      <c r="FNW10" s="27"/>
      <c r="FNX10" s="27"/>
      <c r="FNY10" s="27"/>
      <c r="FNZ10" s="27"/>
      <c r="FOA10" s="27"/>
      <c r="FOB10" s="27"/>
      <c r="FOC10" s="27"/>
      <c r="FOD10" s="27"/>
      <c r="FOE10" s="27"/>
      <c r="FOF10" s="27"/>
      <c r="FOG10" s="27"/>
      <c r="FOH10" s="27"/>
      <c r="FOI10" s="27"/>
      <c r="FOJ10" s="27"/>
      <c r="FOK10" s="27"/>
      <c r="FOL10" s="27"/>
      <c r="FOM10" s="27"/>
      <c r="FON10" s="27"/>
      <c r="FOO10" s="27"/>
      <c r="FOP10" s="27"/>
      <c r="FOQ10" s="27"/>
      <c r="FOR10" s="27"/>
      <c r="FOS10" s="27"/>
      <c r="FOT10" s="27"/>
      <c r="FOU10" s="27"/>
      <c r="FOV10" s="27"/>
      <c r="FOW10" s="27"/>
      <c r="FOX10" s="27"/>
      <c r="FOY10" s="27"/>
      <c r="FOZ10" s="27"/>
      <c r="FPA10" s="27"/>
      <c r="FPB10" s="27"/>
      <c r="FPC10" s="27"/>
      <c r="FPD10" s="27"/>
      <c r="FPE10" s="27"/>
      <c r="FPF10" s="27"/>
      <c r="FPG10" s="27"/>
      <c r="FPH10" s="27"/>
      <c r="FPI10" s="27"/>
      <c r="FPJ10" s="27"/>
      <c r="FPK10" s="27"/>
      <c r="FPL10" s="27"/>
      <c r="FPM10" s="27"/>
      <c r="FPN10" s="27"/>
      <c r="FPO10" s="27"/>
      <c r="FPP10" s="27"/>
      <c r="FPQ10" s="27"/>
      <c r="FPR10" s="27"/>
      <c r="FPS10" s="27"/>
      <c r="FPT10" s="27"/>
      <c r="FPU10" s="27"/>
      <c r="FPV10" s="27"/>
      <c r="FPW10" s="27"/>
      <c r="FPX10" s="27"/>
      <c r="FPY10" s="27"/>
      <c r="FPZ10" s="27"/>
      <c r="FQA10" s="27"/>
      <c r="FQB10" s="27"/>
      <c r="FQC10" s="27"/>
      <c r="FQD10" s="27"/>
      <c r="FQE10" s="27"/>
      <c r="FQF10" s="27"/>
      <c r="FQG10" s="27"/>
      <c r="FQH10" s="27"/>
      <c r="FQI10" s="27"/>
      <c r="FQJ10" s="27"/>
      <c r="FQK10" s="27"/>
      <c r="FQL10" s="27"/>
      <c r="FQM10" s="27"/>
      <c r="FQN10" s="27"/>
      <c r="FQO10" s="27"/>
      <c r="FQP10" s="27"/>
      <c r="FQQ10" s="27"/>
      <c r="FQR10" s="27"/>
      <c r="FQS10" s="27"/>
      <c r="FQT10" s="27"/>
      <c r="FQU10" s="27"/>
      <c r="FQV10" s="27"/>
      <c r="FQW10" s="27"/>
      <c r="FQX10" s="27"/>
      <c r="FQY10" s="27"/>
      <c r="FQZ10" s="27"/>
      <c r="FRA10" s="27"/>
      <c r="FRB10" s="27"/>
      <c r="FRC10" s="27"/>
      <c r="FRD10" s="27"/>
      <c r="FRE10" s="27"/>
      <c r="FRF10" s="27"/>
      <c r="FRG10" s="27"/>
      <c r="FRH10" s="27"/>
      <c r="FRI10" s="27"/>
      <c r="FRJ10" s="27"/>
      <c r="FRK10" s="27"/>
      <c r="FRL10" s="27"/>
      <c r="FRM10" s="27"/>
      <c r="FRN10" s="27"/>
      <c r="FRO10" s="27"/>
      <c r="FRP10" s="27"/>
      <c r="FRQ10" s="27"/>
      <c r="FRR10" s="27"/>
      <c r="FRS10" s="27"/>
      <c r="FRT10" s="27"/>
      <c r="FRU10" s="27"/>
      <c r="FRV10" s="27"/>
      <c r="FRW10" s="27"/>
      <c r="FRX10" s="27"/>
      <c r="FRY10" s="27"/>
      <c r="FRZ10" s="27"/>
      <c r="FSA10" s="27"/>
      <c r="FSB10" s="27"/>
      <c r="FSC10" s="27"/>
      <c r="FSD10" s="27"/>
      <c r="FSE10" s="27"/>
      <c r="FSF10" s="27"/>
      <c r="FSG10" s="27"/>
      <c r="FSH10" s="27"/>
      <c r="FSI10" s="27"/>
      <c r="FSJ10" s="27"/>
      <c r="FSK10" s="27"/>
      <c r="FSL10" s="27"/>
      <c r="FSM10" s="27"/>
      <c r="FSN10" s="27"/>
      <c r="FSO10" s="27"/>
      <c r="FSP10" s="27"/>
      <c r="FSQ10" s="27"/>
      <c r="FSR10" s="27"/>
      <c r="FSS10" s="27"/>
      <c r="FST10" s="27"/>
      <c r="FSU10" s="27"/>
      <c r="FSV10" s="27"/>
      <c r="FSW10" s="27"/>
      <c r="FSX10" s="27"/>
      <c r="FSY10" s="27"/>
      <c r="FSZ10" s="27"/>
      <c r="FTA10" s="27"/>
      <c r="FTB10" s="27"/>
      <c r="FTC10" s="27"/>
      <c r="FTD10" s="27"/>
      <c r="FTE10" s="27"/>
      <c r="FTF10" s="27"/>
      <c r="FTG10" s="27"/>
      <c r="FTH10" s="27"/>
      <c r="FTI10" s="27"/>
      <c r="FTJ10" s="27"/>
      <c r="FTK10" s="27"/>
      <c r="FTL10" s="27"/>
      <c r="FTM10" s="27"/>
      <c r="FTN10" s="27"/>
      <c r="FTO10" s="27"/>
      <c r="FTP10" s="27"/>
      <c r="FTQ10" s="27"/>
      <c r="FTR10" s="27"/>
      <c r="FTS10" s="27"/>
      <c r="FTT10" s="27"/>
      <c r="FTU10" s="27"/>
      <c r="FTV10" s="27"/>
      <c r="FTW10" s="27"/>
      <c r="FTX10" s="27"/>
      <c r="FTY10" s="27"/>
      <c r="FTZ10" s="27"/>
      <c r="FUA10" s="27"/>
      <c r="FUB10" s="27"/>
      <c r="FUC10" s="27"/>
      <c r="FUD10" s="27"/>
      <c r="FUE10" s="27"/>
      <c r="FUF10" s="27"/>
      <c r="FUG10" s="27"/>
      <c r="FUH10" s="27"/>
      <c r="FUI10" s="27"/>
      <c r="FUJ10" s="27"/>
      <c r="FUK10" s="27"/>
      <c r="FUL10" s="27"/>
      <c r="FUM10" s="27"/>
      <c r="FUN10" s="27"/>
      <c r="FUO10" s="27"/>
      <c r="FUP10" s="27"/>
      <c r="FUQ10" s="27"/>
      <c r="FUR10" s="27"/>
      <c r="FUS10" s="27"/>
      <c r="FUT10" s="27"/>
      <c r="FUU10" s="27"/>
      <c r="FUV10" s="27"/>
      <c r="FUW10" s="27"/>
      <c r="FUX10" s="27"/>
      <c r="FUY10" s="27"/>
      <c r="FUZ10" s="27"/>
      <c r="FVA10" s="27"/>
      <c r="FVB10" s="27"/>
      <c r="FVC10" s="27"/>
      <c r="FVD10" s="27"/>
      <c r="FVE10" s="27"/>
      <c r="FVF10" s="27"/>
      <c r="FVG10" s="27"/>
      <c r="FVH10" s="27"/>
      <c r="FVI10" s="27"/>
      <c r="FVJ10" s="27"/>
      <c r="FVK10" s="27"/>
      <c r="FVL10" s="27"/>
      <c r="FVM10" s="27"/>
      <c r="FVN10" s="27"/>
      <c r="FVO10" s="27"/>
      <c r="FVP10" s="27"/>
      <c r="FVQ10" s="27"/>
      <c r="FVR10" s="27"/>
      <c r="FVS10" s="27"/>
      <c r="FVT10" s="27"/>
      <c r="FVU10" s="27"/>
      <c r="FVV10" s="27"/>
      <c r="FVW10" s="27"/>
      <c r="FVX10" s="27"/>
      <c r="FVY10" s="27"/>
      <c r="FVZ10" s="27"/>
      <c r="FWA10" s="27"/>
      <c r="FWB10" s="27"/>
      <c r="FWC10" s="27"/>
      <c r="FWD10" s="27"/>
      <c r="FWE10" s="27"/>
      <c r="FWF10" s="27"/>
      <c r="FWG10" s="27"/>
      <c r="FWH10" s="27"/>
      <c r="FWI10" s="27"/>
      <c r="FWJ10" s="27"/>
      <c r="FWK10" s="27"/>
      <c r="FWL10" s="27"/>
      <c r="FWM10" s="27"/>
      <c r="FWN10" s="27"/>
      <c r="FWO10" s="27"/>
      <c r="FWP10" s="27"/>
      <c r="FWQ10" s="27"/>
      <c r="FWR10" s="27"/>
      <c r="FWS10" s="27"/>
      <c r="FWT10" s="27"/>
      <c r="FWU10" s="27"/>
      <c r="FWV10" s="27"/>
      <c r="FWW10" s="27"/>
      <c r="FWX10" s="27"/>
      <c r="FWY10" s="27"/>
      <c r="FWZ10" s="27"/>
      <c r="FXA10" s="27"/>
      <c r="FXB10" s="27"/>
      <c r="FXC10" s="27"/>
      <c r="FXD10" s="27"/>
      <c r="FXE10" s="27"/>
      <c r="FXF10" s="27"/>
      <c r="FXG10" s="27"/>
      <c r="FXH10" s="27"/>
      <c r="FXI10" s="27"/>
      <c r="FXJ10" s="27"/>
      <c r="FXK10" s="27"/>
      <c r="FXL10" s="27"/>
      <c r="FXM10" s="27"/>
      <c r="FXN10" s="27"/>
      <c r="FXO10" s="27"/>
      <c r="FXP10" s="27"/>
      <c r="FXQ10" s="27"/>
      <c r="FXR10" s="27"/>
      <c r="FXS10" s="27"/>
      <c r="FXT10" s="27"/>
      <c r="FXU10" s="27"/>
      <c r="FXV10" s="27"/>
      <c r="FXW10" s="27"/>
      <c r="FXX10" s="27"/>
      <c r="FXY10" s="27"/>
      <c r="FXZ10" s="27"/>
      <c r="FYA10" s="27"/>
      <c r="FYB10" s="27"/>
      <c r="FYC10" s="27"/>
      <c r="FYD10" s="27"/>
      <c r="FYE10" s="27"/>
      <c r="FYF10" s="27"/>
      <c r="FYG10" s="27"/>
      <c r="FYH10" s="27"/>
      <c r="FYI10" s="27"/>
      <c r="FYJ10" s="27"/>
      <c r="FYK10" s="27"/>
      <c r="FYL10" s="27"/>
      <c r="FYM10" s="27"/>
      <c r="FYN10" s="27"/>
      <c r="FYO10" s="27"/>
      <c r="FYP10" s="27"/>
      <c r="FYQ10" s="27"/>
      <c r="FYR10" s="27"/>
      <c r="FYS10" s="27"/>
      <c r="FYT10" s="27"/>
      <c r="FYU10" s="27"/>
      <c r="FYV10" s="27"/>
      <c r="FYW10" s="27"/>
      <c r="FYX10" s="27"/>
      <c r="FYY10" s="27"/>
      <c r="FYZ10" s="27"/>
      <c r="FZA10" s="27"/>
      <c r="FZB10" s="27"/>
      <c r="FZC10" s="27"/>
      <c r="FZD10" s="27"/>
      <c r="FZE10" s="27"/>
      <c r="FZF10" s="27"/>
      <c r="FZG10" s="27"/>
      <c r="FZH10" s="27"/>
      <c r="FZI10" s="27"/>
      <c r="FZJ10" s="27"/>
      <c r="FZK10" s="27"/>
      <c r="FZL10" s="27"/>
      <c r="FZM10" s="27"/>
      <c r="FZN10" s="27"/>
      <c r="FZO10" s="27"/>
      <c r="FZP10" s="27"/>
      <c r="FZQ10" s="27"/>
      <c r="FZR10" s="27"/>
      <c r="FZS10" s="27"/>
      <c r="FZT10" s="27"/>
      <c r="FZU10" s="27"/>
      <c r="FZV10" s="27"/>
      <c r="FZW10" s="27"/>
      <c r="FZX10" s="27"/>
      <c r="FZY10" s="27"/>
      <c r="FZZ10" s="27"/>
      <c r="GAA10" s="27"/>
      <c r="GAB10" s="27"/>
      <c r="GAC10" s="27"/>
      <c r="GAD10" s="27"/>
      <c r="GAE10" s="27"/>
      <c r="GAF10" s="27"/>
      <c r="GAG10" s="27"/>
      <c r="GAH10" s="27"/>
      <c r="GAI10" s="27"/>
      <c r="GAJ10" s="27"/>
      <c r="GAK10" s="27"/>
      <c r="GAL10" s="27"/>
      <c r="GAM10" s="27"/>
      <c r="GAN10" s="27"/>
      <c r="GAO10" s="27"/>
      <c r="GAP10" s="27"/>
      <c r="GAQ10" s="27"/>
      <c r="GAR10" s="27"/>
      <c r="GAS10" s="27"/>
      <c r="GAT10" s="27"/>
      <c r="GAU10" s="27"/>
      <c r="GAV10" s="27"/>
      <c r="GAW10" s="27"/>
      <c r="GAX10" s="27"/>
      <c r="GAY10" s="27"/>
      <c r="GAZ10" s="27"/>
      <c r="GBA10" s="27"/>
      <c r="GBB10" s="27"/>
      <c r="GBC10" s="27"/>
      <c r="GBD10" s="27"/>
      <c r="GBE10" s="27"/>
      <c r="GBF10" s="27"/>
      <c r="GBG10" s="27"/>
      <c r="GBH10" s="27"/>
      <c r="GBI10" s="27"/>
      <c r="GBJ10" s="27"/>
      <c r="GBK10" s="27"/>
      <c r="GBL10" s="27"/>
      <c r="GBM10" s="27"/>
      <c r="GBN10" s="27"/>
      <c r="GBO10" s="27"/>
      <c r="GBP10" s="27"/>
      <c r="GBQ10" s="27"/>
      <c r="GBR10" s="27"/>
      <c r="GBS10" s="27"/>
      <c r="GBT10" s="27"/>
      <c r="GBU10" s="27"/>
      <c r="GBV10" s="27"/>
      <c r="GBW10" s="27"/>
      <c r="GBX10" s="27"/>
      <c r="GBY10" s="27"/>
      <c r="GBZ10" s="27"/>
      <c r="GCA10" s="27"/>
      <c r="GCB10" s="27"/>
      <c r="GCC10" s="27"/>
      <c r="GCD10" s="27"/>
      <c r="GCE10" s="27"/>
      <c r="GCF10" s="27"/>
      <c r="GCG10" s="27"/>
      <c r="GCH10" s="27"/>
      <c r="GCI10" s="27"/>
      <c r="GCJ10" s="27"/>
      <c r="GCK10" s="27"/>
      <c r="GCL10" s="27"/>
      <c r="GCM10" s="27"/>
      <c r="GCN10" s="27"/>
      <c r="GCO10" s="27"/>
      <c r="GCP10" s="27"/>
      <c r="GCQ10" s="27"/>
      <c r="GCR10" s="27"/>
      <c r="GCS10" s="27"/>
      <c r="GCT10" s="27"/>
      <c r="GCU10" s="27"/>
      <c r="GCV10" s="27"/>
      <c r="GCW10" s="27"/>
      <c r="GCX10" s="27"/>
      <c r="GCY10" s="27"/>
      <c r="GCZ10" s="27"/>
      <c r="GDA10" s="27"/>
      <c r="GDB10" s="27"/>
      <c r="GDC10" s="27"/>
      <c r="GDD10" s="27"/>
      <c r="GDE10" s="27"/>
      <c r="GDF10" s="27"/>
      <c r="GDG10" s="27"/>
      <c r="GDH10" s="27"/>
      <c r="GDI10" s="27"/>
      <c r="GDJ10" s="27"/>
      <c r="GDK10" s="27"/>
      <c r="GDL10" s="27"/>
      <c r="GDM10" s="27"/>
      <c r="GDN10" s="27"/>
      <c r="GDO10" s="27"/>
      <c r="GDP10" s="27"/>
      <c r="GDQ10" s="27"/>
      <c r="GDR10" s="27"/>
      <c r="GDS10" s="27"/>
      <c r="GDT10" s="27"/>
      <c r="GDU10" s="27"/>
      <c r="GDV10" s="27"/>
      <c r="GDW10" s="27"/>
      <c r="GDX10" s="27"/>
      <c r="GDY10" s="27"/>
      <c r="GDZ10" s="27"/>
      <c r="GEA10" s="27"/>
      <c r="GEB10" s="27"/>
      <c r="GEC10" s="27"/>
      <c r="GED10" s="27"/>
      <c r="GEE10" s="27"/>
      <c r="GEF10" s="27"/>
      <c r="GEG10" s="27"/>
      <c r="GEH10" s="27"/>
      <c r="GEI10" s="27"/>
      <c r="GEJ10" s="27"/>
      <c r="GEK10" s="27"/>
      <c r="GEL10" s="27"/>
      <c r="GEM10" s="27"/>
      <c r="GEN10" s="27"/>
      <c r="GEO10" s="27"/>
      <c r="GEP10" s="27"/>
      <c r="GEQ10" s="27"/>
      <c r="GER10" s="27"/>
      <c r="GES10" s="27"/>
      <c r="GET10" s="27"/>
      <c r="GEU10" s="27"/>
      <c r="GEV10" s="27"/>
      <c r="GEW10" s="27"/>
      <c r="GEX10" s="27"/>
      <c r="GEY10" s="27"/>
      <c r="GEZ10" s="27"/>
      <c r="GFA10" s="27"/>
      <c r="GFB10" s="27"/>
      <c r="GFC10" s="27"/>
      <c r="GFD10" s="27"/>
      <c r="GFE10" s="27"/>
      <c r="GFF10" s="27"/>
      <c r="GFG10" s="27"/>
      <c r="GFH10" s="27"/>
      <c r="GFI10" s="27"/>
      <c r="GFJ10" s="27"/>
      <c r="GFK10" s="27"/>
      <c r="GFL10" s="27"/>
      <c r="GFM10" s="27"/>
      <c r="GFN10" s="27"/>
      <c r="GFO10" s="27"/>
      <c r="GFP10" s="27"/>
      <c r="GFQ10" s="27"/>
      <c r="GFR10" s="27"/>
      <c r="GFS10" s="27"/>
      <c r="GFT10" s="27"/>
      <c r="GFU10" s="27"/>
      <c r="GFV10" s="27"/>
      <c r="GFW10" s="27"/>
      <c r="GFX10" s="27"/>
      <c r="GFY10" s="27"/>
      <c r="GFZ10" s="27"/>
      <c r="GGA10" s="27"/>
      <c r="GGB10" s="27"/>
      <c r="GGC10" s="27"/>
      <c r="GGD10" s="27"/>
      <c r="GGE10" s="27"/>
      <c r="GGF10" s="27"/>
      <c r="GGG10" s="27"/>
      <c r="GGH10" s="27"/>
      <c r="GGI10" s="27"/>
      <c r="GGJ10" s="27"/>
      <c r="GGK10" s="27"/>
      <c r="GGL10" s="27"/>
      <c r="GGM10" s="27"/>
      <c r="GGN10" s="27"/>
      <c r="GGO10" s="27"/>
      <c r="GGP10" s="27"/>
      <c r="GGQ10" s="27"/>
      <c r="GGR10" s="27"/>
      <c r="GGS10" s="27"/>
      <c r="GGT10" s="27"/>
      <c r="GGU10" s="27"/>
      <c r="GGV10" s="27"/>
      <c r="GGW10" s="27"/>
      <c r="GGX10" s="27"/>
      <c r="GGY10" s="27"/>
      <c r="GGZ10" s="27"/>
      <c r="GHA10" s="27"/>
      <c r="GHB10" s="27"/>
      <c r="GHC10" s="27"/>
      <c r="GHD10" s="27"/>
      <c r="GHE10" s="27"/>
      <c r="GHF10" s="27"/>
      <c r="GHG10" s="27"/>
      <c r="GHH10" s="27"/>
      <c r="GHI10" s="27"/>
      <c r="GHJ10" s="27"/>
      <c r="GHK10" s="27"/>
      <c r="GHL10" s="27"/>
      <c r="GHM10" s="27"/>
      <c r="GHN10" s="27"/>
      <c r="GHO10" s="27"/>
      <c r="GHP10" s="27"/>
      <c r="GHQ10" s="27"/>
      <c r="GHR10" s="27"/>
      <c r="GHS10" s="27"/>
      <c r="GHT10" s="27"/>
      <c r="GHU10" s="27"/>
      <c r="GHV10" s="27"/>
      <c r="GHW10" s="27"/>
      <c r="GHX10" s="27"/>
      <c r="GHY10" s="27"/>
      <c r="GHZ10" s="27"/>
      <c r="GIA10" s="27"/>
      <c r="GIB10" s="27"/>
      <c r="GIC10" s="27"/>
      <c r="GID10" s="27"/>
      <c r="GIE10" s="27"/>
      <c r="GIF10" s="27"/>
      <c r="GIG10" s="27"/>
      <c r="GIH10" s="27"/>
      <c r="GII10" s="27"/>
      <c r="GIJ10" s="27"/>
      <c r="GIK10" s="27"/>
      <c r="GIL10" s="27"/>
      <c r="GIM10" s="27"/>
      <c r="GIN10" s="27"/>
      <c r="GIO10" s="27"/>
      <c r="GIP10" s="27"/>
      <c r="GIQ10" s="27"/>
      <c r="GIR10" s="27"/>
      <c r="GIS10" s="27"/>
      <c r="GIT10" s="27"/>
      <c r="GIU10" s="27"/>
      <c r="GIV10" s="27"/>
      <c r="GIW10" s="27"/>
      <c r="GIX10" s="27"/>
      <c r="GIY10" s="27"/>
      <c r="GIZ10" s="27"/>
      <c r="GJA10" s="27"/>
      <c r="GJB10" s="27"/>
      <c r="GJC10" s="27"/>
      <c r="GJD10" s="27"/>
      <c r="GJE10" s="27"/>
      <c r="GJF10" s="27"/>
      <c r="GJG10" s="27"/>
      <c r="GJH10" s="27"/>
      <c r="GJI10" s="27"/>
      <c r="GJJ10" s="27"/>
      <c r="GJK10" s="27"/>
      <c r="GJL10" s="27"/>
      <c r="GJM10" s="27"/>
      <c r="GJN10" s="27"/>
      <c r="GJO10" s="27"/>
      <c r="GJP10" s="27"/>
      <c r="GJQ10" s="27"/>
      <c r="GJR10" s="27"/>
      <c r="GJS10" s="27"/>
      <c r="GJT10" s="27"/>
      <c r="GJU10" s="27"/>
      <c r="GJV10" s="27"/>
      <c r="GJW10" s="27"/>
      <c r="GJX10" s="27"/>
      <c r="GJY10" s="27"/>
      <c r="GJZ10" s="27"/>
      <c r="GKA10" s="27"/>
      <c r="GKB10" s="27"/>
      <c r="GKC10" s="27"/>
      <c r="GKD10" s="27"/>
      <c r="GKE10" s="27"/>
      <c r="GKF10" s="27"/>
      <c r="GKG10" s="27"/>
      <c r="GKH10" s="27"/>
      <c r="GKI10" s="27"/>
      <c r="GKJ10" s="27"/>
      <c r="GKK10" s="27"/>
      <c r="GKL10" s="27"/>
      <c r="GKM10" s="27"/>
      <c r="GKN10" s="27"/>
      <c r="GKO10" s="27"/>
      <c r="GKP10" s="27"/>
      <c r="GKQ10" s="27"/>
      <c r="GKR10" s="27"/>
      <c r="GKS10" s="27"/>
      <c r="GKT10" s="27"/>
      <c r="GKU10" s="27"/>
      <c r="GKV10" s="27"/>
      <c r="GKW10" s="27"/>
      <c r="GKX10" s="27"/>
      <c r="GKY10" s="27"/>
      <c r="GKZ10" s="27"/>
      <c r="GLA10" s="27"/>
      <c r="GLB10" s="27"/>
      <c r="GLC10" s="27"/>
      <c r="GLD10" s="27"/>
      <c r="GLE10" s="27"/>
      <c r="GLF10" s="27"/>
      <c r="GLG10" s="27"/>
      <c r="GLH10" s="27"/>
      <c r="GLI10" s="27"/>
      <c r="GLJ10" s="27"/>
      <c r="GLK10" s="27"/>
      <c r="GLL10" s="27"/>
      <c r="GLM10" s="27"/>
      <c r="GLN10" s="27"/>
      <c r="GLO10" s="27"/>
      <c r="GLP10" s="27"/>
      <c r="GLQ10" s="27"/>
      <c r="GLR10" s="27"/>
      <c r="GLS10" s="27"/>
      <c r="GLT10" s="27"/>
      <c r="GLU10" s="27"/>
      <c r="GLV10" s="27"/>
      <c r="GLW10" s="27"/>
      <c r="GLX10" s="27"/>
      <c r="GLY10" s="27"/>
      <c r="GLZ10" s="27"/>
      <c r="GMA10" s="27"/>
      <c r="GMB10" s="27"/>
      <c r="GMC10" s="27"/>
      <c r="GMD10" s="27"/>
      <c r="GME10" s="27"/>
      <c r="GMF10" s="27"/>
      <c r="GMG10" s="27"/>
      <c r="GMH10" s="27"/>
      <c r="GMI10" s="27"/>
      <c r="GMJ10" s="27"/>
      <c r="GMK10" s="27"/>
      <c r="GML10" s="27"/>
      <c r="GMM10" s="27"/>
      <c r="GMN10" s="27"/>
      <c r="GMO10" s="27"/>
      <c r="GMP10" s="27"/>
      <c r="GMQ10" s="27"/>
      <c r="GMR10" s="27"/>
      <c r="GMS10" s="27"/>
      <c r="GMT10" s="27"/>
      <c r="GMU10" s="27"/>
      <c r="GMV10" s="27"/>
      <c r="GMW10" s="27"/>
      <c r="GMX10" s="27"/>
      <c r="GMY10" s="27"/>
      <c r="GMZ10" s="27"/>
      <c r="GNA10" s="27"/>
      <c r="GNB10" s="27"/>
      <c r="GNC10" s="27"/>
      <c r="GND10" s="27"/>
      <c r="GNE10" s="27"/>
      <c r="GNF10" s="27"/>
      <c r="GNG10" s="27"/>
      <c r="GNH10" s="27"/>
      <c r="GNI10" s="27"/>
      <c r="GNJ10" s="27"/>
      <c r="GNK10" s="27"/>
      <c r="GNL10" s="27"/>
      <c r="GNM10" s="27"/>
      <c r="GNN10" s="27"/>
      <c r="GNO10" s="27"/>
      <c r="GNP10" s="27"/>
      <c r="GNQ10" s="27"/>
      <c r="GNR10" s="27"/>
      <c r="GNS10" s="27"/>
      <c r="GNT10" s="27"/>
      <c r="GNU10" s="27"/>
      <c r="GNV10" s="27"/>
      <c r="GNW10" s="27"/>
      <c r="GNX10" s="27"/>
      <c r="GNY10" s="27"/>
      <c r="GNZ10" s="27"/>
      <c r="GOA10" s="27"/>
      <c r="GOB10" s="27"/>
      <c r="GOC10" s="27"/>
      <c r="GOD10" s="27"/>
      <c r="GOE10" s="27"/>
      <c r="GOF10" s="27"/>
      <c r="GOG10" s="27"/>
      <c r="GOH10" s="27"/>
      <c r="GOI10" s="27"/>
      <c r="GOJ10" s="27"/>
      <c r="GOK10" s="27"/>
      <c r="GOL10" s="27"/>
      <c r="GOM10" s="27"/>
      <c r="GON10" s="27"/>
      <c r="GOO10" s="27"/>
      <c r="GOP10" s="27"/>
      <c r="GOQ10" s="27"/>
      <c r="GOR10" s="27"/>
      <c r="GOS10" s="27"/>
      <c r="GOT10" s="27"/>
      <c r="GOU10" s="27"/>
      <c r="GOV10" s="27"/>
      <c r="GOW10" s="27"/>
      <c r="GOX10" s="27"/>
      <c r="GOY10" s="27"/>
      <c r="GOZ10" s="27"/>
      <c r="GPA10" s="27"/>
      <c r="GPB10" s="27"/>
      <c r="GPC10" s="27"/>
      <c r="GPD10" s="27"/>
      <c r="GPE10" s="27"/>
      <c r="GPF10" s="27"/>
      <c r="GPG10" s="27"/>
      <c r="GPH10" s="27"/>
      <c r="GPI10" s="27"/>
      <c r="GPJ10" s="27"/>
      <c r="GPK10" s="27"/>
      <c r="GPL10" s="27"/>
      <c r="GPM10" s="27"/>
      <c r="GPN10" s="27"/>
      <c r="GPO10" s="27"/>
      <c r="GPP10" s="27"/>
      <c r="GPQ10" s="27"/>
      <c r="GPR10" s="27"/>
      <c r="GPS10" s="27"/>
      <c r="GPT10" s="27"/>
      <c r="GPU10" s="27"/>
      <c r="GPV10" s="27"/>
      <c r="GPW10" s="27"/>
      <c r="GPX10" s="27"/>
      <c r="GPY10" s="27"/>
      <c r="GPZ10" s="27"/>
      <c r="GQA10" s="27"/>
      <c r="GQB10" s="27"/>
      <c r="GQC10" s="27"/>
      <c r="GQD10" s="27"/>
      <c r="GQE10" s="27"/>
      <c r="GQF10" s="27"/>
      <c r="GQG10" s="27"/>
      <c r="GQH10" s="27"/>
      <c r="GQI10" s="27"/>
      <c r="GQJ10" s="27"/>
      <c r="GQK10" s="27"/>
      <c r="GQL10" s="27"/>
      <c r="GQM10" s="27"/>
      <c r="GQN10" s="27"/>
      <c r="GQO10" s="27"/>
      <c r="GQP10" s="27"/>
      <c r="GQQ10" s="27"/>
      <c r="GQR10" s="27"/>
      <c r="GQS10" s="27"/>
      <c r="GQT10" s="27"/>
      <c r="GQU10" s="27"/>
      <c r="GQV10" s="27"/>
      <c r="GQW10" s="27"/>
      <c r="GQX10" s="27"/>
      <c r="GQY10" s="27"/>
      <c r="GQZ10" s="27"/>
      <c r="GRA10" s="27"/>
      <c r="GRB10" s="27"/>
      <c r="GRC10" s="27"/>
      <c r="GRD10" s="27"/>
      <c r="GRE10" s="27"/>
      <c r="GRF10" s="27"/>
      <c r="GRG10" s="27"/>
      <c r="GRH10" s="27"/>
      <c r="GRI10" s="27"/>
      <c r="GRJ10" s="27"/>
      <c r="GRK10" s="27"/>
      <c r="GRL10" s="27"/>
      <c r="GRM10" s="27"/>
      <c r="GRN10" s="27"/>
      <c r="GRO10" s="27"/>
      <c r="GRP10" s="27"/>
      <c r="GRQ10" s="27"/>
      <c r="GRR10" s="27"/>
      <c r="GRS10" s="27"/>
      <c r="GRT10" s="27"/>
      <c r="GRU10" s="27"/>
      <c r="GRV10" s="27"/>
      <c r="GRW10" s="27"/>
      <c r="GRX10" s="27"/>
      <c r="GRY10" s="27"/>
      <c r="GRZ10" s="27"/>
      <c r="GSA10" s="27"/>
      <c r="GSB10" s="27"/>
      <c r="GSC10" s="27"/>
      <c r="GSD10" s="27"/>
      <c r="GSE10" s="27"/>
      <c r="GSF10" s="27"/>
      <c r="GSG10" s="27"/>
      <c r="GSH10" s="27"/>
      <c r="GSI10" s="27"/>
      <c r="GSJ10" s="27"/>
      <c r="GSK10" s="27"/>
      <c r="GSL10" s="27"/>
      <c r="GSM10" s="27"/>
      <c r="GSN10" s="27"/>
      <c r="GSO10" s="27"/>
      <c r="GSP10" s="27"/>
      <c r="GSQ10" s="27"/>
      <c r="GSR10" s="27"/>
      <c r="GSS10" s="27"/>
      <c r="GST10" s="27"/>
      <c r="GSU10" s="27"/>
      <c r="GSV10" s="27"/>
      <c r="GSW10" s="27"/>
      <c r="GSX10" s="27"/>
      <c r="GSY10" s="27"/>
      <c r="GSZ10" s="27"/>
      <c r="GTA10" s="27"/>
      <c r="GTB10" s="27"/>
      <c r="GTC10" s="27"/>
      <c r="GTD10" s="27"/>
      <c r="GTE10" s="27"/>
      <c r="GTF10" s="27"/>
      <c r="GTG10" s="27"/>
      <c r="GTH10" s="27"/>
      <c r="GTI10" s="27"/>
      <c r="GTJ10" s="27"/>
      <c r="GTK10" s="27"/>
      <c r="GTL10" s="27"/>
      <c r="GTM10" s="27"/>
      <c r="GTN10" s="27"/>
      <c r="GTO10" s="27"/>
      <c r="GTP10" s="27"/>
      <c r="GTQ10" s="27"/>
      <c r="GTR10" s="27"/>
      <c r="GTS10" s="27"/>
      <c r="GTT10" s="27"/>
      <c r="GTU10" s="27"/>
      <c r="GTV10" s="27"/>
      <c r="GTW10" s="27"/>
      <c r="GTX10" s="27"/>
      <c r="GTY10" s="27"/>
      <c r="GTZ10" s="27"/>
      <c r="GUA10" s="27"/>
      <c r="GUB10" s="27"/>
      <c r="GUC10" s="27"/>
      <c r="GUD10" s="27"/>
      <c r="GUE10" s="27"/>
      <c r="GUF10" s="27"/>
      <c r="GUG10" s="27"/>
      <c r="GUH10" s="27"/>
      <c r="GUI10" s="27"/>
      <c r="GUJ10" s="27"/>
      <c r="GUK10" s="27"/>
      <c r="GUL10" s="27"/>
      <c r="GUM10" s="27"/>
      <c r="GUN10" s="27"/>
      <c r="GUO10" s="27"/>
      <c r="GUP10" s="27"/>
      <c r="GUQ10" s="27"/>
      <c r="GUR10" s="27"/>
      <c r="GUS10" s="27"/>
      <c r="GUT10" s="27"/>
      <c r="GUU10" s="27"/>
      <c r="GUV10" s="27"/>
      <c r="GUW10" s="27"/>
      <c r="GUX10" s="27"/>
      <c r="GUY10" s="27"/>
      <c r="GUZ10" s="27"/>
      <c r="GVA10" s="27"/>
      <c r="GVB10" s="27"/>
      <c r="GVC10" s="27"/>
      <c r="GVD10" s="27"/>
      <c r="GVE10" s="27"/>
      <c r="GVF10" s="27"/>
      <c r="GVG10" s="27"/>
      <c r="GVH10" s="27"/>
      <c r="GVI10" s="27"/>
      <c r="GVJ10" s="27"/>
      <c r="GVK10" s="27"/>
      <c r="GVL10" s="27"/>
      <c r="GVM10" s="27"/>
      <c r="GVN10" s="27"/>
      <c r="GVO10" s="27"/>
      <c r="GVP10" s="27"/>
      <c r="GVQ10" s="27"/>
      <c r="GVR10" s="27"/>
      <c r="GVS10" s="27"/>
      <c r="GVT10" s="27"/>
      <c r="GVU10" s="27"/>
      <c r="GVV10" s="27"/>
      <c r="GVW10" s="27"/>
      <c r="GVX10" s="27"/>
      <c r="GVY10" s="27"/>
      <c r="GVZ10" s="27"/>
      <c r="GWA10" s="27"/>
      <c r="GWB10" s="27"/>
      <c r="GWC10" s="27"/>
      <c r="GWD10" s="27"/>
      <c r="GWE10" s="27"/>
      <c r="GWF10" s="27"/>
      <c r="GWG10" s="27"/>
      <c r="GWH10" s="27"/>
      <c r="GWI10" s="27"/>
      <c r="GWJ10" s="27"/>
      <c r="GWK10" s="27"/>
      <c r="GWL10" s="27"/>
      <c r="GWM10" s="27"/>
      <c r="GWN10" s="27"/>
      <c r="GWO10" s="27"/>
      <c r="GWP10" s="27"/>
      <c r="GWQ10" s="27"/>
      <c r="GWR10" s="27"/>
      <c r="GWS10" s="27"/>
      <c r="GWT10" s="27"/>
      <c r="GWU10" s="27"/>
      <c r="GWV10" s="27"/>
      <c r="GWW10" s="27"/>
      <c r="GWX10" s="27"/>
      <c r="GWY10" s="27"/>
      <c r="GWZ10" s="27"/>
      <c r="GXA10" s="27"/>
      <c r="GXB10" s="27"/>
      <c r="GXC10" s="27"/>
      <c r="GXD10" s="27"/>
      <c r="GXE10" s="27"/>
      <c r="GXF10" s="27"/>
      <c r="GXG10" s="27"/>
      <c r="GXH10" s="27"/>
      <c r="GXI10" s="27"/>
      <c r="GXJ10" s="27"/>
      <c r="GXK10" s="27"/>
      <c r="GXL10" s="27"/>
      <c r="GXM10" s="27"/>
      <c r="GXN10" s="27"/>
      <c r="GXO10" s="27"/>
      <c r="GXP10" s="27"/>
      <c r="GXQ10" s="27"/>
      <c r="GXR10" s="27"/>
      <c r="GXS10" s="27"/>
      <c r="GXT10" s="27"/>
      <c r="GXU10" s="27"/>
      <c r="GXV10" s="27"/>
      <c r="GXW10" s="27"/>
      <c r="GXX10" s="27"/>
      <c r="GXY10" s="27"/>
      <c r="GXZ10" s="27"/>
      <c r="GYA10" s="27"/>
      <c r="GYB10" s="27"/>
      <c r="GYC10" s="27"/>
      <c r="GYD10" s="27"/>
      <c r="GYE10" s="27"/>
      <c r="GYF10" s="27"/>
      <c r="GYG10" s="27"/>
      <c r="GYH10" s="27"/>
      <c r="GYI10" s="27"/>
      <c r="GYJ10" s="27"/>
      <c r="GYK10" s="27"/>
      <c r="GYL10" s="27"/>
      <c r="GYM10" s="27"/>
      <c r="GYN10" s="27"/>
      <c r="GYO10" s="27"/>
      <c r="GYP10" s="27"/>
      <c r="GYQ10" s="27"/>
      <c r="GYR10" s="27"/>
      <c r="GYS10" s="27"/>
      <c r="GYT10" s="27"/>
      <c r="GYU10" s="27"/>
      <c r="GYV10" s="27"/>
      <c r="GYW10" s="27"/>
      <c r="GYX10" s="27"/>
      <c r="GYY10" s="27"/>
      <c r="GYZ10" s="27"/>
      <c r="GZA10" s="27"/>
      <c r="GZB10" s="27"/>
      <c r="GZC10" s="27"/>
      <c r="GZD10" s="27"/>
      <c r="GZE10" s="27"/>
      <c r="GZF10" s="27"/>
      <c r="GZG10" s="27"/>
      <c r="GZH10" s="27"/>
      <c r="GZI10" s="27"/>
      <c r="GZJ10" s="27"/>
      <c r="GZK10" s="27"/>
      <c r="GZL10" s="27"/>
      <c r="GZM10" s="27"/>
      <c r="GZN10" s="27"/>
      <c r="GZO10" s="27"/>
      <c r="GZP10" s="27"/>
      <c r="GZQ10" s="27"/>
      <c r="GZR10" s="27"/>
      <c r="GZS10" s="27"/>
      <c r="GZT10" s="27"/>
      <c r="GZU10" s="27"/>
      <c r="GZV10" s="27"/>
      <c r="GZW10" s="27"/>
      <c r="GZX10" s="27"/>
      <c r="GZY10" s="27"/>
      <c r="GZZ10" s="27"/>
      <c r="HAA10" s="27"/>
      <c r="HAB10" s="27"/>
      <c r="HAC10" s="27"/>
      <c r="HAD10" s="27"/>
      <c r="HAE10" s="27"/>
      <c r="HAF10" s="27"/>
      <c r="HAG10" s="27"/>
      <c r="HAH10" s="27"/>
      <c r="HAI10" s="27"/>
      <c r="HAJ10" s="27"/>
      <c r="HAK10" s="27"/>
      <c r="HAL10" s="27"/>
      <c r="HAM10" s="27"/>
      <c r="HAN10" s="27"/>
      <c r="HAO10" s="27"/>
      <c r="HAP10" s="27"/>
      <c r="HAQ10" s="27"/>
      <c r="HAR10" s="27"/>
      <c r="HAS10" s="27"/>
      <c r="HAT10" s="27"/>
      <c r="HAU10" s="27"/>
      <c r="HAV10" s="27"/>
      <c r="HAW10" s="27"/>
      <c r="HAX10" s="27"/>
      <c r="HAY10" s="27"/>
      <c r="HAZ10" s="27"/>
      <c r="HBA10" s="27"/>
      <c r="HBB10" s="27"/>
      <c r="HBC10" s="27"/>
      <c r="HBD10" s="27"/>
      <c r="HBE10" s="27"/>
      <c r="HBF10" s="27"/>
      <c r="HBG10" s="27"/>
      <c r="HBH10" s="27"/>
      <c r="HBI10" s="27"/>
      <c r="HBJ10" s="27"/>
      <c r="HBK10" s="27"/>
      <c r="HBL10" s="27"/>
      <c r="HBM10" s="27"/>
      <c r="HBN10" s="27"/>
      <c r="HBO10" s="27"/>
      <c r="HBP10" s="27"/>
      <c r="HBQ10" s="27"/>
      <c r="HBR10" s="27"/>
      <c r="HBS10" s="27"/>
      <c r="HBT10" s="27"/>
      <c r="HBU10" s="27"/>
      <c r="HBV10" s="27"/>
      <c r="HBW10" s="27"/>
      <c r="HBX10" s="27"/>
      <c r="HBY10" s="27"/>
      <c r="HBZ10" s="27"/>
      <c r="HCA10" s="27"/>
      <c r="HCB10" s="27"/>
      <c r="HCC10" s="27"/>
      <c r="HCD10" s="27"/>
      <c r="HCE10" s="27"/>
      <c r="HCF10" s="27"/>
      <c r="HCG10" s="27"/>
      <c r="HCH10" s="27"/>
      <c r="HCI10" s="27"/>
      <c r="HCJ10" s="27"/>
      <c r="HCK10" s="27"/>
      <c r="HCL10" s="27"/>
      <c r="HCM10" s="27"/>
      <c r="HCN10" s="27"/>
      <c r="HCO10" s="27"/>
      <c r="HCP10" s="27"/>
      <c r="HCQ10" s="27"/>
      <c r="HCR10" s="27"/>
      <c r="HCS10" s="27"/>
      <c r="HCT10" s="27"/>
      <c r="HCU10" s="27"/>
      <c r="HCV10" s="27"/>
      <c r="HCW10" s="27"/>
      <c r="HCX10" s="27"/>
      <c r="HCY10" s="27"/>
      <c r="HCZ10" s="27"/>
      <c r="HDA10" s="27"/>
      <c r="HDB10" s="27"/>
      <c r="HDC10" s="27"/>
      <c r="HDD10" s="27"/>
      <c r="HDE10" s="27"/>
      <c r="HDF10" s="27"/>
      <c r="HDG10" s="27"/>
      <c r="HDH10" s="27"/>
      <c r="HDI10" s="27"/>
      <c r="HDJ10" s="27"/>
      <c r="HDK10" s="27"/>
      <c r="HDL10" s="27"/>
      <c r="HDM10" s="27"/>
      <c r="HDN10" s="27"/>
      <c r="HDO10" s="27"/>
      <c r="HDP10" s="27"/>
      <c r="HDQ10" s="27"/>
      <c r="HDR10" s="27"/>
      <c r="HDS10" s="27"/>
      <c r="HDT10" s="27"/>
      <c r="HDU10" s="27"/>
      <c r="HDV10" s="27"/>
      <c r="HDW10" s="27"/>
      <c r="HDX10" s="27"/>
      <c r="HDY10" s="27"/>
      <c r="HDZ10" s="27"/>
      <c r="HEA10" s="27"/>
      <c r="HEB10" s="27"/>
      <c r="HEC10" s="27"/>
      <c r="HED10" s="27"/>
      <c r="HEE10" s="27"/>
      <c r="HEF10" s="27"/>
      <c r="HEG10" s="27"/>
      <c r="HEH10" s="27"/>
      <c r="HEI10" s="27"/>
      <c r="HEJ10" s="27"/>
      <c r="HEK10" s="27"/>
      <c r="HEL10" s="27"/>
      <c r="HEM10" s="27"/>
      <c r="HEN10" s="27"/>
      <c r="HEO10" s="27"/>
      <c r="HEP10" s="27"/>
      <c r="HEQ10" s="27"/>
      <c r="HER10" s="27"/>
      <c r="HES10" s="27"/>
      <c r="HET10" s="27"/>
      <c r="HEU10" s="27"/>
      <c r="HEV10" s="27"/>
      <c r="HEW10" s="27"/>
      <c r="HEX10" s="27"/>
      <c r="HEY10" s="27"/>
      <c r="HEZ10" s="27"/>
      <c r="HFA10" s="27"/>
      <c r="HFB10" s="27"/>
      <c r="HFC10" s="27"/>
      <c r="HFD10" s="27"/>
      <c r="HFE10" s="27"/>
      <c r="HFF10" s="27"/>
      <c r="HFG10" s="27"/>
      <c r="HFH10" s="27"/>
      <c r="HFI10" s="27"/>
      <c r="HFJ10" s="27"/>
      <c r="HFK10" s="27"/>
      <c r="HFL10" s="27"/>
      <c r="HFM10" s="27"/>
      <c r="HFN10" s="27"/>
      <c r="HFO10" s="27"/>
      <c r="HFP10" s="27"/>
      <c r="HFQ10" s="27"/>
      <c r="HFR10" s="27"/>
      <c r="HFS10" s="27"/>
      <c r="HFT10" s="27"/>
      <c r="HFU10" s="27"/>
      <c r="HFV10" s="27"/>
      <c r="HFW10" s="27"/>
      <c r="HFX10" s="27"/>
      <c r="HFY10" s="27"/>
      <c r="HFZ10" s="27"/>
      <c r="HGA10" s="27"/>
      <c r="HGB10" s="27"/>
      <c r="HGC10" s="27"/>
      <c r="HGD10" s="27"/>
      <c r="HGE10" s="27"/>
      <c r="HGF10" s="27"/>
      <c r="HGG10" s="27"/>
      <c r="HGH10" s="27"/>
      <c r="HGI10" s="27"/>
      <c r="HGJ10" s="27"/>
      <c r="HGK10" s="27"/>
      <c r="HGL10" s="27"/>
      <c r="HGM10" s="27"/>
      <c r="HGN10" s="27"/>
      <c r="HGO10" s="27"/>
      <c r="HGP10" s="27"/>
      <c r="HGQ10" s="27"/>
      <c r="HGR10" s="27"/>
      <c r="HGS10" s="27"/>
      <c r="HGT10" s="27"/>
      <c r="HGU10" s="27"/>
      <c r="HGV10" s="27"/>
      <c r="HGW10" s="27"/>
      <c r="HGX10" s="27"/>
      <c r="HGY10" s="27"/>
      <c r="HGZ10" s="27"/>
      <c r="HHA10" s="27"/>
      <c r="HHB10" s="27"/>
      <c r="HHC10" s="27"/>
      <c r="HHD10" s="27"/>
      <c r="HHE10" s="27"/>
      <c r="HHF10" s="27"/>
      <c r="HHG10" s="27"/>
      <c r="HHH10" s="27"/>
      <c r="HHI10" s="27"/>
      <c r="HHJ10" s="27"/>
      <c r="HHK10" s="27"/>
      <c r="HHL10" s="27"/>
      <c r="HHM10" s="27"/>
      <c r="HHN10" s="27"/>
      <c r="HHO10" s="27"/>
      <c r="HHP10" s="27"/>
      <c r="HHQ10" s="27"/>
      <c r="HHR10" s="27"/>
      <c r="HHS10" s="27"/>
      <c r="HHT10" s="27"/>
      <c r="HHU10" s="27"/>
      <c r="HHV10" s="27"/>
      <c r="HHW10" s="27"/>
      <c r="HHX10" s="27"/>
      <c r="HHY10" s="27"/>
      <c r="HHZ10" s="27"/>
      <c r="HIA10" s="27"/>
      <c r="HIB10" s="27"/>
      <c r="HIC10" s="27"/>
      <c r="HID10" s="27"/>
      <c r="HIE10" s="27"/>
      <c r="HIF10" s="27"/>
      <c r="HIG10" s="27"/>
      <c r="HIH10" s="27"/>
      <c r="HII10" s="27"/>
      <c r="HIJ10" s="27"/>
      <c r="HIK10" s="27"/>
      <c r="HIL10" s="27"/>
      <c r="HIM10" s="27"/>
      <c r="HIN10" s="27"/>
      <c r="HIO10" s="27"/>
      <c r="HIP10" s="27"/>
      <c r="HIQ10" s="27"/>
      <c r="HIR10" s="27"/>
      <c r="HIS10" s="27"/>
      <c r="HIT10" s="27"/>
      <c r="HIU10" s="27"/>
      <c r="HIV10" s="27"/>
      <c r="HIW10" s="27"/>
      <c r="HIX10" s="27"/>
      <c r="HIY10" s="27"/>
      <c r="HIZ10" s="27"/>
      <c r="HJA10" s="27"/>
      <c r="HJB10" s="27"/>
      <c r="HJC10" s="27"/>
      <c r="HJD10" s="27"/>
      <c r="HJE10" s="27"/>
      <c r="HJF10" s="27"/>
      <c r="HJG10" s="27"/>
      <c r="HJH10" s="27"/>
      <c r="HJI10" s="27"/>
      <c r="HJJ10" s="27"/>
      <c r="HJK10" s="27"/>
      <c r="HJL10" s="27"/>
      <c r="HJM10" s="27"/>
      <c r="HJN10" s="27"/>
      <c r="HJO10" s="27"/>
      <c r="HJP10" s="27"/>
      <c r="HJQ10" s="27"/>
      <c r="HJR10" s="27"/>
      <c r="HJS10" s="27"/>
      <c r="HJT10" s="27"/>
      <c r="HJU10" s="27"/>
      <c r="HJV10" s="27"/>
      <c r="HJW10" s="27"/>
      <c r="HJX10" s="27"/>
      <c r="HJY10" s="27"/>
      <c r="HJZ10" s="27"/>
      <c r="HKA10" s="27"/>
      <c r="HKB10" s="27"/>
      <c r="HKC10" s="27"/>
      <c r="HKD10" s="27"/>
      <c r="HKE10" s="27"/>
      <c r="HKF10" s="27"/>
      <c r="HKG10" s="27"/>
      <c r="HKH10" s="27"/>
      <c r="HKI10" s="27"/>
      <c r="HKJ10" s="27"/>
      <c r="HKK10" s="27"/>
      <c r="HKL10" s="27"/>
      <c r="HKM10" s="27"/>
      <c r="HKN10" s="27"/>
      <c r="HKO10" s="27"/>
      <c r="HKP10" s="27"/>
      <c r="HKQ10" s="27"/>
      <c r="HKR10" s="27"/>
      <c r="HKS10" s="27"/>
      <c r="HKT10" s="27"/>
      <c r="HKU10" s="27"/>
      <c r="HKV10" s="27"/>
      <c r="HKW10" s="27"/>
      <c r="HKX10" s="27"/>
      <c r="HKY10" s="27"/>
      <c r="HKZ10" s="27"/>
      <c r="HLA10" s="27"/>
      <c r="HLB10" s="27"/>
      <c r="HLC10" s="27"/>
      <c r="HLD10" s="27"/>
      <c r="HLE10" s="27"/>
      <c r="HLF10" s="27"/>
      <c r="HLG10" s="27"/>
      <c r="HLH10" s="27"/>
      <c r="HLI10" s="27"/>
      <c r="HLJ10" s="27"/>
      <c r="HLK10" s="27"/>
      <c r="HLL10" s="27"/>
      <c r="HLM10" s="27"/>
      <c r="HLN10" s="27"/>
      <c r="HLO10" s="27"/>
      <c r="HLP10" s="27"/>
      <c r="HLQ10" s="27"/>
      <c r="HLR10" s="27"/>
      <c r="HLS10" s="27"/>
      <c r="HLT10" s="27"/>
      <c r="HLU10" s="27"/>
      <c r="HLV10" s="27"/>
      <c r="HLW10" s="27"/>
      <c r="HLX10" s="27"/>
      <c r="HLY10" s="27"/>
      <c r="HLZ10" s="27"/>
      <c r="HMA10" s="27"/>
      <c r="HMB10" s="27"/>
      <c r="HMC10" s="27"/>
      <c r="HMD10" s="27"/>
      <c r="HME10" s="27"/>
      <c r="HMF10" s="27"/>
      <c r="HMG10" s="27"/>
      <c r="HMH10" s="27"/>
      <c r="HMI10" s="27"/>
      <c r="HMJ10" s="27"/>
      <c r="HMK10" s="27"/>
      <c r="HML10" s="27"/>
      <c r="HMM10" s="27"/>
      <c r="HMN10" s="27"/>
      <c r="HMO10" s="27"/>
      <c r="HMP10" s="27"/>
      <c r="HMQ10" s="27"/>
      <c r="HMR10" s="27"/>
      <c r="HMS10" s="27"/>
      <c r="HMT10" s="27"/>
      <c r="HMU10" s="27"/>
      <c r="HMV10" s="27"/>
      <c r="HMW10" s="27"/>
      <c r="HMX10" s="27"/>
      <c r="HMY10" s="27"/>
      <c r="HMZ10" s="27"/>
      <c r="HNA10" s="27"/>
      <c r="HNB10" s="27"/>
      <c r="HNC10" s="27"/>
      <c r="HND10" s="27"/>
      <c r="HNE10" s="27"/>
      <c r="HNF10" s="27"/>
      <c r="HNG10" s="27"/>
      <c r="HNH10" s="27"/>
      <c r="HNI10" s="27"/>
      <c r="HNJ10" s="27"/>
      <c r="HNK10" s="27"/>
      <c r="HNL10" s="27"/>
      <c r="HNM10" s="27"/>
      <c r="HNN10" s="27"/>
      <c r="HNO10" s="27"/>
      <c r="HNP10" s="27"/>
      <c r="HNQ10" s="27"/>
      <c r="HNR10" s="27"/>
      <c r="HNS10" s="27"/>
      <c r="HNT10" s="27"/>
      <c r="HNU10" s="27"/>
      <c r="HNV10" s="27"/>
      <c r="HNW10" s="27"/>
      <c r="HNX10" s="27"/>
      <c r="HNY10" s="27"/>
      <c r="HNZ10" s="27"/>
      <c r="HOA10" s="27"/>
      <c r="HOB10" s="27"/>
      <c r="HOC10" s="27"/>
      <c r="HOD10" s="27"/>
      <c r="HOE10" s="27"/>
      <c r="HOF10" s="27"/>
      <c r="HOG10" s="27"/>
      <c r="HOH10" s="27"/>
      <c r="HOI10" s="27"/>
      <c r="HOJ10" s="27"/>
      <c r="HOK10" s="27"/>
      <c r="HOL10" s="27"/>
      <c r="HOM10" s="27"/>
      <c r="HON10" s="27"/>
      <c r="HOO10" s="27"/>
      <c r="HOP10" s="27"/>
      <c r="HOQ10" s="27"/>
      <c r="HOR10" s="27"/>
      <c r="HOS10" s="27"/>
      <c r="HOT10" s="27"/>
      <c r="HOU10" s="27"/>
      <c r="HOV10" s="27"/>
      <c r="HOW10" s="27"/>
      <c r="HOX10" s="27"/>
      <c r="HOY10" s="27"/>
      <c r="HOZ10" s="27"/>
      <c r="HPA10" s="27"/>
      <c r="HPB10" s="27"/>
      <c r="HPC10" s="27"/>
      <c r="HPD10" s="27"/>
      <c r="HPE10" s="27"/>
      <c r="HPF10" s="27"/>
      <c r="HPG10" s="27"/>
      <c r="HPH10" s="27"/>
      <c r="HPI10" s="27"/>
      <c r="HPJ10" s="27"/>
      <c r="HPK10" s="27"/>
      <c r="HPL10" s="27"/>
      <c r="HPM10" s="27"/>
      <c r="HPN10" s="27"/>
      <c r="HPO10" s="27"/>
      <c r="HPP10" s="27"/>
      <c r="HPQ10" s="27"/>
      <c r="HPR10" s="27"/>
      <c r="HPS10" s="27"/>
      <c r="HPT10" s="27"/>
      <c r="HPU10" s="27"/>
      <c r="HPV10" s="27"/>
      <c r="HPW10" s="27"/>
      <c r="HPX10" s="27"/>
      <c r="HPY10" s="27"/>
      <c r="HPZ10" s="27"/>
      <c r="HQA10" s="27"/>
      <c r="HQB10" s="27"/>
      <c r="HQC10" s="27"/>
      <c r="HQD10" s="27"/>
      <c r="HQE10" s="27"/>
      <c r="HQF10" s="27"/>
      <c r="HQG10" s="27"/>
      <c r="HQH10" s="27"/>
      <c r="HQI10" s="27"/>
      <c r="HQJ10" s="27"/>
      <c r="HQK10" s="27"/>
      <c r="HQL10" s="27"/>
      <c r="HQM10" s="27"/>
      <c r="HQN10" s="27"/>
      <c r="HQO10" s="27"/>
      <c r="HQP10" s="27"/>
      <c r="HQQ10" s="27"/>
      <c r="HQR10" s="27"/>
      <c r="HQS10" s="27"/>
      <c r="HQT10" s="27"/>
      <c r="HQU10" s="27"/>
      <c r="HQV10" s="27"/>
      <c r="HQW10" s="27"/>
      <c r="HQX10" s="27"/>
      <c r="HQY10" s="27"/>
      <c r="HQZ10" s="27"/>
      <c r="HRA10" s="27"/>
      <c r="HRB10" s="27"/>
      <c r="HRC10" s="27"/>
      <c r="HRD10" s="27"/>
      <c r="HRE10" s="27"/>
      <c r="HRF10" s="27"/>
      <c r="HRG10" s="27"/>
      <c r="HRH10" s="27"/>
      <c r="HRI10" s="27"/>
      <c r="HRJ10" s="27"/>
      <c r="HRK10" s="27"/>
      <c r="HRL10" s="27"/>
      <c r="HRM10" s="27"/>
      <c r="HRN10" s="27"/>
      <c r="HRO10" s="27"/>
      <c r="HRP10" s="27"/>
      <c r="HRQ10" s="27"/>
      <c r="HRR10" s="27"/>
      <c r="HRS10" s="27"/>
      <c r="HRT10" s="27"/>
      <c r="HRU10" s="27"/>
      <c r="HRV10" s="27"/>
      <c r="HRW10" s="27"/>
      <c r="HRX10" s="27"/>
      <c r="HRY10" s="27"/>
      <c r="HRZ10" s="27"/>
      <c r="HSA10" s="27"/>
      <c r="HSB10" s="27"/>
      <c r="HSC10" s="27"/>
      <c r="HSD10" s="27"/>
      <c r="HSE10" s="27"/>
      <c r="HSF10" s="27"/>
      <c r="HSG10" s="27"/>
      <c r="HSH10" s="27"/>
      <c r="HSI10" s="27"/>
      <c r="HSJ10" s="27"/>
      <c r="HSK10" s="27"/>
      <c r="HSL10" s="27"/>
      <c r="HSM10" s="27"/>
      <c r="HSN10" s="27"/>
      <c r="HSO10" s="27"/>
      <c r="HSP10" s="27"/>
      <c r="HSQ10" s="27"/>
      <c r="HSR10" s="27"/>
      <c r="HSS10" s="27"/>
      <c r="HST10" s="27"/>
      <c r="HSU10" s="27"/>
      <c r="HSV10" s="27"/>
      <c r="HSW10" s="27"/>
      <c r="HSX10" s="27"/>
      <c r="HSY10" s="27"/>
      <c r="HSZ10" s="27"/>
      <c r="HTA10" s="27"/>
      <c r="HTB10" s="27"/>
      <c r="HTC10" s="27"/>
      <c r="HTD10" s="27"/>
      <c r="HTE10" s="27"/>
      <c r="HTF10" s="27"/>
      <c r="HTG10" s="27"/>
      <c r="HTH10" s="27"/>
      <c r="HTI10" s="27"/>
      <c r="HTJ10" s="27"/>
      <c r="HTK10" s="27"/>
      <c r="HTL10" s="27"/>
      <c r="HTM10" s="27"/>
      <c r="HTN10" s="27"/>
      <c r="HTO10" s="27"/>
      <c r="HTP10" s="27"/>
      <c r="HTQ10" s="27"/>
      <c r="HTR10" s="27"/>
      <c r="HTS10" s="27"/>
      <c r="HTT10" s="27"/>
      <c r="HTU10" s="27"/>
      <c r="HTV10" s="27"/>
      <c r="HTW10" s="27"/>
      <c r="HTX10" s="27"/>
      <c r="HTY10" s="27"/>
      <c r="HTZ10" s="27"/>
      <c r="HUA10" s="27"/>
      <c r="HUB10" s="27"/>
      <c r="HUC10" s="27"/>
      <c r="HUD10" s="27"/>
      <c r="HUE10" s="27"/>
      <c r="HUF10" s="27"/>
      <c r="HUG10" s="27"/>
      <c r="HUH10" s="27"/>
      <c r="HUI10" s="27"/>
      <c r="HUJ10" s="27"/>
      <c r="HUK10" s="27"/>
      <c r="HUL10" s="27"/>
      <c r="HUM10" s="27"/>
      <c r="HUN10" s="27"/>
      <c r="HUO10" s="27"/>
      <c r="HUP10" s="27"/>
      <c r="HUQ10" s="27"/>
      <c r="HUR10" s="27"/>
      <c r="HUS10" s="27"/>
      <c r="HUT10" s="27"/>
      <c r="HUU10" s="27"/>
      <c r="HUV10" s="27"/>
      <c r="HUW10" s="27"/>
      <c r="HUX10" s="27"/>
      <c r="HUY10" s="27"/>
      <c r="HUZ10" s="27"/>
      <c r="HVA10" s="27"/>
      <c r="HVB10" s="27"/>
      <c r="HVC10" s="27"/>
      <c r="HVD10" s="27"/>
      <c r="HVE10" s="27"/>
      <c r="HVF10" s="27"/>
      <c r="HVG10" s="27"/>
      <c r="HVH10" s="27"/>
      <c r="HVI10" s="27"/>
      <c r="HVJ10" s="27"/>
      <c r="HVK10" s="27"/>
      <c r="HVL10" s="27"/>
      <c r="HVM10" s="27"/>
      <c r="HVN10" s="27"/>
      <c r="HVO10" s="27"/>
      <c r="HVP10" s="27"/>
      <c r="HVQ10" s="27"/>
      <c r="HVR10" s="27"/>
      <c r="HVS10" s="27"/>
      <c r="HVT10" s="27"/>
      <c r="HVU10" s="27"/>
      <c r="HVV10" s="27"/>
      <c r="HVW10" s="27"/>
      <c r="HVX10" s="27"/>
      <c r="HVY10" s="27"/>
      <c r="HVZ10" s="27"/>
      <c r="HWA10" s="27"/>
      <c r="HWB10" s="27"/>
      <c r="HWC10" s="27"/>
      <c r="HWD10" s="27"/>
      <c r="HWE10" s="27"/>
      <c r="HWF10" s="27"/>
      <c r="HWG10" s="27"/>
      <c r="HWH10" s="27"/>
      <c r="HWI10" s="27"/>
      <c r="HWJ10" s="27"/>
      <c r="HWK10" s="27"/>
      <c r="HWL10" s="27"/>
      <c r="HWM10" s="27"/>
      <c r="HWN10" s="27"/>
      <c r="HWO10" s="27"/>
      <c r="HWP10" s="27"/>
      <c r="HWQ10" s="27"/>
      <c r="HWR10" s="27"/>
      <c r="HWS10" s="27"/>
      <c r="HWT10" s="27"/>
      <c r="HWU10" s="27"/>
      <c r="HWV10" s="27"/>
      <c r="HWW10" s="27"/>
      <c r="HWX10" s="27"/>
      <c r="HWY10" s="27"/>
      <c r="HWZ10" s="27"/>
      <c r="HXA10" s="27"/>
      <c r="HXB10" s="27"/>
      <c r="HXC10" s="27"/>
      <c r="HXD10" s="27"/>
      <c r="HXE10" s="27"/>
      <c r="HXF10" s="27"/>
      <c r="HXG10" s="27"/>
      <c r="HXH10" s="27"/>
      <c r="HXI10" s="27"/>
      <c r="HXJ10" s="27"/>
      <c r="HXK10" s="27"/>
      <c r="HXL10" s="27"/>
      <c r="HXM10" s="27"/>
      <c r="HXN10" s="27"/>
      <c r="HXO10" s="27"/>
      <c r="HXP10" s="27"/>
      <c r="HXQ10" s="27"/>
      <c r="HXR10" s="27"/>
      <c r="HXS10" s="27"/>
      <c r="HXT10" s="27"/>
      <c r="HXU10" s="27"/>
      <c r="HXV10" s="27"/>
      <c r="HXW10" s="27"/>
      <c r="HXX10" s="27"/>
      <c r="HXY10" s="27"/>
      <c r="HXZ10" s="27"/>
      <c r="HYA10" s="27"/>
      <c r="HYB10" s="27"/>
      <c r="HYC10" s="27"/>
      <c r="HYD10" s="27"/>
      <c r="HYE10" s="27"/>
      <c r="HYF10" s="27"/>
      <c r="HYG10" s="27"/>
      <c r="HYH10" s="27"/>
      <c r="HYI10" s="27"/>
      <c r="HYJ10" s="27"/>
      <c r="HYK10" s="27"/>
      <c r="HYL10" s="27"/>
      <c r="HYM10" s="27"/>
      <c r="HYN10" s="27"/>
      <c r="HYO10" s="27"/>
      <c r="HYP10" s="27"/>
      <c r="HYQ10" s="27"/>
      <c r="HYR10" s="27"/>
      <c r="HYS10" s="27"/>
      <c r="HYT10" s="27"/>
      <c r="HYU10" s="27"/>
      <c r="HYV10" s="27"/>
      <c r="HYW10" s="27"/>
      <c r="HYX10" s="27"/>
      <c r="HYY10" s="27"/>
      <c r="HYZ10" s="27"/>
      <c r="HZA10" s="27"/>
      <c r="HZB10" s="27"/>
      <c r="HZC10" s="27"/>
      <c r="HZD10" s="27"/>
      <c r="HZE10" s="27"/>
      <c r="HZF10" s="27"/>
      <c r="HZG10" s="27"/>
      <c r="HZH10" s="27"/>
      <c r="HZI10" s="27"/>
      <c r="HZJ10" s="27"/>
      <c r="HZK10" s="27"/>
      <c r="HZL10" s="27"/>
      <c r="HZM10" s="27"/>
      <c r="HZN10" s="27"/>
      <c r="HZO10" s="27"/>
      <c r="HZP10" s="27"/>
      <c r="HZQ10" s="27"/>
      <c r="HZR10" s="27"/>
      <c r="HZS10" s="27"/>
      <c r="HZT10" s="27"/>
      <c r="HZU10" s="27"/>
      <c r="HZV10" s="27"/>
      <c r="HZW10" s="27"/>
      <c r="HZX10" s="27"/>
      <c r="HZY10" s="27"/>
      <c r="HZZ10" s="27"/>
      <c r="IAA10" s="27"/>
      <c r="IAB10" s="27"/>
      <c r="IAC10" s="27"/>
      <c r="IAD10" s="27"/>
      <c r="IAE10" s="27"/>
      <c r="IAF10" s="27"/>
      <c r="IAG10" s="27"/>
      <c r="IAH10" s="27"/>
      <c r="IAI10" s="27"/>
      <c r="IAJ10" s="27"/>
      <c r="IAK10" s="27"/>
      <c r="IAL10" s="27"/>
      <c r="IAM10" s="27"/>
      <c r="IAN10" s="27"/>
      <c r="IAO10" s="27"/>
      <c r="IAP10" s="27"/>
      <c r="IAQ10" s="27"/>
      <c r="IAR10" s="27"/>
      <c r="IAS10" s="27"/>
      <c r="IAT10" s="27"/>
      <c r="IAU10" s="27"/>
      <c r="IAV10" s="27"/>
      <c r="IAW10" s="27"/>
      <c r="IAX10" s="27"/>
      <c r="IAY10" s="27"/>
      <c r="IAZ10" s="27"/>
      <c r="IBA10" s="27"/>
      <c r="IBB10" s="27"/>
      <c r="IBC10" s="27"/>
      <c r="IBD10" s="27"/>
      <c r="IBE10" s="27"/>
      <c r="IBF10" s="27"/>
      <c r="IBG10" s="27"/>
      <c r="IBH10" s="27"/>
      <c r="IBI10" s="27"/>
      <c r="IBJ10" s="27"/>
      <c r="IBK10" s="27"/>
      <c r="IBL10" s="27"/>
      <c r="IBM10" s="27"/>
      <c r="IBN10" s="27"/>
      <c r="IBO10" s="27"/>
      <c r="IBP10" s="27"/>
      <c r="IBQ10" s="27"/>
      <c r="IBR10" s="27"/>
      <c r="IBS10" s="27"/>
      <c r="IBT10" s="27"/>
      <c r="IBU10" s="27"/>
      <c r="IBV10" s="27"/>
      <c r="IBW10" s="27"/>
      <c r="IBX10" s="27"/>
      <c r="IBY10" s="27"/>
      <c r="IBZ10" s="27"/>
      <c r="ICA10" s="27"/>
      <c r="ICB10" s="27"/>
      <c r="ICC10" s="27"/>
      <c r="ICD10" s="27"/>
      <c r="ICE10" s="27"/>
      <c r="ICF10" s="27"/>
      <c r="ICG10" s="27"/>
      <c r="ICH10" s="27"/>
      <c r="ICI10" s="27"/>
      <c r="ICJ10" s="27"/>
      <c r="ICK10" s="27"/>
      <c r="ICL10" s="27"/>
      <c r="ICM10" s="27"/>
      <c r="ICN10" s="27"/>
      <c r="ICO10" s="27"/>
      <c r="ICP10" s="27"/>
      <c r="ICQ10" s="27"/>
      <c r="ICR10" s="27"/>
      <c r="ICS10" s="27"/>
      <c r="ICT10" s="27"/>
      <c r="ICU10" s="27"/>
      <c r="ICV10" s="27"/>
      <c r="ICW10" s="27"/>
      <c r="ICX10" s="27"/>
      <c r="ICY10" s="27"/>
      <c r="ICZ10" s="27"/>
      <c r="IDA10" s="27"/>
      <c r="IDB10" s="27"/>
      <c r="IDC10" s="27"/>
      <c r="IDD10" s="27"/>
      <c r="IDE10" s="27"/>
      <c r="IDF10" s="27"/>
      <c r="IDG10" s="27"/>
      <c r="IDH10" s="27"/>
      <c r="IDI10" s="27"/>
      <c r="IDJ10" s="27"/>
      <c r="IDK10" s="27"/>
      <c r="IDL10" s="27"/>
      <c r="IDM10" s="27"/>
      <c r="IDN10" s="27"/>
      <c r="IDO10" s="27"/>
      <c r="IDP10" s="27"/>
      <c r="IDQ10" s="27"/>
      <c r="IDR10" s="27"/>
      <c r="IDS10" s="27"/>
      <c r="IDT10" s="27"/>
      <c r="IDU10" s="27"/>
      <c r="IDV10" s="27"/>
      <c r="IDW10" s="27"/>
      <c r="IDX10" s="27"/>
      <c r="IDY10" s="27"/>
      <c r="IDZ10" s="27"/>
      <c r="IEA10" s="27"/>
      <c r="IEB10" s="27"/>
      <c r="IEC10" s="27"/>
      <c r="IED10" s="27"/>
      <c r="IEE10" s="27"/>
      <c r="IEF10" s="27"/>
      <c r="IEG10" s="27"/>
      <c r="IEH10" s="27"/>
      <c r="IEI10" s="27"/>
      <c r="IEJ10" s="27"/>
      <c r="IEK10" s="27"/>
      <c r="IEL10" s="27"/>
      <c r="IEM10" s="27"/>
      <c r="IEN10" s="27"/>
      <c r="IEO10" s="27"/>
      <c r="IEP10" s="27"/>
      <c r="IEQ10" s="27"/>
      <c r="IER10" s="27"/>
      <c r="IES10" s="27"/>
      <c r="IET10" s="27"/>
      <c r="IEU10" s="27"/>
      <c r="IEV10" s="27"/>
      <c r="IEW10" s="27"/>
      <c r="IEX10" s="27"/>
      <c r="IEY10" s="27"/>
      <c r="IEZ10" s="27"/>
      <c r="IFA10" s="27"/>
      <c r="IFB10" s="27"/>
      <c r="IFC10" s="27"/>
      <c r="IFD10" s="27"/>
      <c r="IFE10" s="27"/>
      <c r="IFF10" s="27"/>
      <c r="IFG10" s="27"/>
      <c r="IFH10" s="27"/>
      <c r="IFI10" s="27"/>
      <c r="IFJ10" s="27"/>
      <c r="IFK10" s="27"/>
      <c r="IFL10" s="27"/>
      <c r="IFM10" s="27"/>
      <c r="IFN10" s="27"/>
      <c r="IFO10" s="27"/>
      <c r="IFP10" s="27"/>
      <c r="IFQ10" s="27"/>
      <c r="IFR10" s="27"/>
      <c r="IFS10" s="27"/>
      <c r="IFT10" s="27"/>
      <c r="IFU10" s="27"/>
      <c r="IFV10" s="27"/>
      <c r="IFW10" s="27"/>
      <c r="IFX10" s="27"/>
      <c r="IFY10" s="27"/>
      <c r="IFZ10" s="27"/>
      <c r="IGA10" s="27"/>
      <c r="IGB10" s="27"/>
      <c r="IGC10" s="27"/>
      <c r="IGD10" s="27"/>
      <c r="IGE10" s="27"/>
      <c r="IGF10" s="27"/>
      <c r="IGG10" s="27"/>
      <c r="IGH10" s="27"/>
      <c r="IGI10" s="27"/>
      <c r="IGJ10" s="27"/>
      <c r="IGK10" s="27"/>
      <c r="IGL10" s="27"/>
      <c r="IGM10" s="27"/>
      <c r="IGN10" s="27"/>
      <c r="IGO10" s="27"/>
      <c r="IGP10" s="27"/>
      <c r="IGQ10" s="27"/>
      <c r="IGR10" s="27"/>
      <c r="IGS10" s="27"/>
      <c r="IGT10" s="27"/>
      <c r="IGU10" s="27"/>
      <c r="IGV10" s="27"/>
      <c r="IGW10" s="27"/>
      <c r="IGX10" s="27"/>
      <c r="IGY10" s="27"/>
      <c r="IGZ10" s="27"/>
      <c r="IHA10" s="27"/>
      <c r="IHB10" s="27"/>
      <c r="IHC10" s="27"/>
      <c r="IHD10" s="27"/>
      <c r="IHE10" s="27"/>
      <c r="IHF10" s="27"/>
      <c r="IHG10" s="27"/>
      <c r="IHH10" s="27"/>
      <c r="IHI10" s="27"/>
      <c r="IHJ10" s="27"/>
      <c r="IHK10" s="27"/>
      <c r="IHL10" s="27"/>
      <c r="IHM10" s="27"/>
      <c r="IHN10" s="27"/>
      <c r="IHO10" s="27"/>
      <c r="IHP10" s="27"/>
      <c r="IHQ10" s="27"/>
      <c r="IHR10" s="27"/>
      <c r="IHS10" s="27"/>
      <c r="IHT10" s="27"/>
      <c r="IHU10" s="27"/>
      <c r="IHV10" s="27"/>
      <c r="IHW10" s="27"/>
      <c r="IHX10" s="27"/>
      <c r="IHY10" s="27"/>
      <c r="IHZ10" s="27"/>
      <c r="IIA10" s="27"/>
      <c r="IIB10" s="27"/>
      <c r="IIC10" s="27"/>
      <c r="IID10" s="27"/>
      <c r="IIE10" s="27"/>
      <c r="IIF10" s="27"/>
      <c r="IIG10" s="27"/>
      <c r="IIH10" s="27"/>
      <c r="III10" s="27"/>
      <c r="IIJ10" s="27"/>
      <c r="IIK10" s="27"/>
      <c r="IIL10" s="27"/>
      <c r="IIM10" s="27"/>
      <c r="IIN10" s="27"/>
      <c r="IIO10" s="27"/>
      <c r="IIP10" s="27"/>
      <c r="IIQ10" s="27"/>
      <c r="IIR10" s="27"/>
      <c r="IIS10" s="27"/>
      <c r="IIT10" s="27"/>
      <c r="IIU10" s="27"/>
      <c r="IIV10" s="27"/>
      <c r="IIW10" s="27"/>
      <c r="IIX10" s="27"/>
      <c r="IIY10" s="27"/>
      <c r="IIZ10" s="27"/>
      <c r="IJA10" s="27"/>
      <c r="IJB10" s="27"/>
      <c r="IJC10" s="27"/>
      <c r="IJD10" s="27"/>
      <c r="IJE10" s="27"/>
      <c r="IJF10" s="27"/>
      <c r="IJG10" s="27"/>
      <c r="IJH10" s="27"/>
      <c r="IJI10" s="27"/>
      <c r="IJJ10" s="27"/>
      <c r="IJK10" s="27"/>
      <c r="IJL10" s="27"/>
      <c r="IJM10" s="27"/>
      <c r="IJN10" s="27"/>
      <c r="IJO10" s="27"/>
      <c r="IJP10" s="27"/>
      <c r="IJQ10" s="27"/>
      <c r="IJR10" s="27"/>
      <c r="IJS10" s="27"/>
      <c r="IJT10" s="27"/>
      <c r="IJU10" s="27"/>
      <c r="IJV10" s="27"/>
      <c r="IJW10" s="27"/>
      <c r="IJX10" s="27"/>
      <c r="IJY10" s="27"/>
      <c r="IJZ10" s="27"/>
      <c r="IKA10" s="27"/>
      <c r="IKB10" s="27"/>
      <c r="IKC10" s="27"/>
      <c r="IKD10" s="27"/>
      <c r="IKE10" s="27"/>
      <c r="IKF10" s="27"/>
      <c r="IKG10" s="27"/>
      <c r="IKH10" s="27"/>
      <c r="IKI10" s="27"/>
      <c r="IKJ10" s="27"/>
      <c r="IKK10" s="27"/>
      <c r="IKL10" s="27"/>
      <c r="IKM10" s="27"/>
      <c r="IKN10" s="27"/>
      <c r="IKO10" s="27"/>
      <c r="IKP10" s="27"/>
      <c r="IKQ10" s="27"/>
      <c r="IKR10" s="27"/>
      <c r="IKS10" s="27"/>
      <c r="IKT10" s="27"/>
      <c r="IKU10" s="27"/>
      <c r="IKV10" s="27"/>
      <c r="IKW10" s="27"/>
      <c r="IKX10" s="27"/>
      <c r="IKY10" s="27"/>
      <c r="IKZ10" s="27"/>
      <c r="ILA10" s="27"/>
      <c r="ILB10" s="27"/>
      <c r="ILC10" s="27"/>
      <c r="ILD10" s="27"/>
      <c r="ILE10" s="27"/>
      <c r="ILF10" s="27"/>
      <c r="ILG10" s="27"/>
      <c r="ILH10" s="27"/>
      <c r="ILI10" s="27"/>
      <c r="ILJ10" s="27"/>
      <c r="ILK10" s="27"/>
      <c r="ILL10" s="27"/>
      <c r="ILM10" s="27"/>
      <c r="ILN10" s="27"/>
      <c r="ILO10" s="27"/>
      <c r="ILP10" s="27"/>
      <c r="ILQ10" s="27"/>
      <c r="ILR10" s="27"/>
      <c r="ILS10" s="27"/>
      <c r="ILT10" s="27"/>
      <c r="ILU10" s="27"/>
      <c r="ILV10" s="27"/>
      <c r="ILW10" s="27"/>
      <c r="ILX10" s="27"/>
      <c r="ILY10" s="27"/>
      <c r="ILZ10" s="27"/>
      <c r="IMA10" s="27"/>
      <c r="IMB10" s="27"/>
      <c r="IMC10" s="27"/>
      <c r="IMD10" s="27"/>
      <c r="IME10" s="27"/>
      <c r="IMF10" s="27"/>
      <c r="IMG10" s="27"/>
      <c r="IMH10" s="27"/>
      <c r="IMI10" s="27"/>
      <c r="IMJ10" s="27"/>
      <c r="IMK10" s="27"/>
      <c r="IML10" s="27"/>
      <c r="IMM10" s="27"/>
      <c r="IMN10" s="27"/>
      <c r="IMO10" s="27"/>
      <c r="IMP10" s="27"/>
      <c r="IMQ10" s="27"/>
      <c r="IMR10" s="27"/>
      <c r="IMS10" s="27"/>
      <c r="IMT10" s="27"/>
      <c r="IMU10" s="27"/>
      <c r="IMV10" s="27"/>
      <c r="IMW10" s="27"/>
      <c r="IMX10" s="27"/>
      <c r="IMY10" s="27"/>
      <c r="IMZ10" s="27"/>
      <c r="INA10" s="27"/>
      <c r="INB10" s="27"/>
      <c r="INC10" s="27"/>
      <c r="IND10" s="27"/>
      <c r="INE10" s="27"/>
      <c r="INF10" s="27"/>
      <c r="ING10" s="27"/>
      <c r="INH10" s="27"/>
      <c r="INI10" s="27"/>
      <c r="INJ10" s="27"/>
      <c r="INK10" s="27"/>
      <c r="INL10" s="27"/>
      <c r="INM10" s="27"/>
      <c r="INN10" s="27"/>
      <c r="INO10" s="27"/>
      <c r="INP10" s="27"/>
      <c r="INQ10" s="27"/>
      <c r="INR10" s="27"/>
      <c r="INS10" s="27"/>
      <c r="INT10" s="27"/>
      <c r="INU10" s="27"/>
      <c r="INV10" s="27"/>
      <c r="INW10" s="27"/>
      <c r="INX10" s="27"/>
      <c r="INY10" s="27"/>
      <c r="INZ10" s="27"/>
      <c r="IOA10" s="27"/>
      <c r="IOB10" s="27"/>
      <c r="IOC10" s="27"/>
      <c r="IOD10" s="27"/>
      <c r="IOE10" s="27"/>
      <c r="IOF10" s="27"/>
      <c r="IOG10" s="27"/>
      <c r="IOH10" s="27"/>
      <c r="IOI10" s="27"/>
      <c r="IOJ10" s="27"/>
      <c r="IOK10" s="27"/>
      <c r="IOL10" s="27"/>
      <c r="IOM10" s="27"/>
      <c r="ION10" s="27"/>
      <c r="IOO10" s="27"/>
      <c r="IOP10" s="27"/>
      <c r="IOQ10" s="27"/>
      <c r="IOR10" s="27"/>
      <c r="IOS10" s="27"/>
      <c r="IOT10" s="27"/>
      <c r="IOU10" s="27"/>
      <c r="IOV10" s="27"/>
      <c r="IOW10" s="27"/>
      <c r="IOX10" s="27"/>
      <c r="IOY10" s="27"/>
      <c r="IOZ10" s="27"/>
      <c r="IPA10" s="27"/>
      <c r="IPB10" s="27"/>
      <c r="IPC10" s="27"/>
      <c r="IPD10" s="27"/>
      <c r="IPE10" s="27"/>
      <c r="IPF10" s="27"/>
      <c r="IPG10" s="27"/>
      <c r="IPH10" s="27"/>
      <c r="IPI10" s="27"/>
      <c r="IPJ10" s="27"/>
      <c r="IPK10" s="27"/>
      <c r="IPL10" s="27"/>
      <c r="IPM10" s="27"/>
      <c r="IPN10" s="27"/>
      <c r="IPO10" s="27"/>
      <c r="IPP10" s="27"/>
      <c r="IPQ10" s="27"/>
      <c r="IPR10" s="27"/>
      <c r="IPS10" s="27"/>
      <c r="IPT10" s="27"/>
      <c r="IPU10" s="27"/>
      <c r="IPV10" s="27"/>
      <c r="IPW10" s="27"/>
      <c r="IPX10" s="27"/>
      <c r="IPY10" s="27"/>
      <c r="IPZ10" s="27"/>
      <c r="IQA10" s="27"/>
      <c r="IQB10" s="27"/>
      <c r="IQC10" s="27"/>
      <c r="IQD10" s="27"/>
      <c r="IQE10" s="27"/>
      <c r="IQF10" s="27"/>
      <c r="IQG10" s="27"/>
      <c r="IQH10" s="27"/>
      <c r="IQI10" s="27"/>
      <c r="IQJ10" s="27"/>
      <c r="IQK10" s="27"/>
      <c r="IQL10" s="27"/>
      <c r="IQM10" s="27"/>
      <c r="IQN10" s="27"/>
      <c r="IQO10" s="27"/>
      <c r="IQP10" s="27"/>
      <c r="IQQ10" s="27"/>
      <c r="IQR10" s="27"/>
      <c r="IQS10" s="27"/>
      <c r="IQT10" s="27"/>
      <c r="IQU10" s="27"/>
      <c r="IQV10" s="27"/>
      <c r="IQW10" s="27"/>
      <c r="IQX10" s="27"/>
      <c r="IQY10" s="27"/>
      <c r="IQZ10" s="27"/>
      <c r="IRA10" s="27"/>
      <c r="IRB10" s="27"/>
      <c r="IRC10" s="27"/>
      <c r="IRD10" s="27"/>
      <c r="IRE10" s="27"/>
      <c r="IRF10" s="27"/>
      <c r="IRG10" s="27"/>
      <c r="IRH10" s="27"/>
      <c r="IRI10" s="27"/>
      <c r="IRJ10" s="27"/>
      <c r="IRK10" s="27"/>
      <c r="IRL10" s="27"/>
      <c r="IRM10" s="27"/>
      <c r="IRN10" s="27"/>
      <c r="IRO10" s="27"/>
      <c r="IRP10" s="27"/>
      <c r="IRQ10" s="27"/>
      <c r="IRR10" s="27"/>
      <c r="IRS10" s="27"/>
      <c r="IRT10" s="27"/>
      <c r="IRU10" s="27"/>
      <c r="IRV10" s="27"/>
      <c r="IRW10" s="27"/>
      <c r="IRX10" s="27"/>
      <c r="IRY10" s="27"/>
      <c r="IRZ10" s="27"/>
      <c r="ISA10" s="27"/>
      <c r="ISB10" s="27"/>
      <c r="ISC10" s="27"/>
      <c r="ISD10" s="27"/>
      <c r="ISE10" s="27"/>
      <c r="ISF10" s="27"/>
      <c r="ISG10" s="27"/>
      <c r="ISH10" s="27"/>
      <c r="ISI10" s="27"/>
      <c r="ISJ10" s="27"/>
      <c r="ISK10" s="27"/>
      <c r="ISL10" s="27"/>
      <c r="ISM10" s="27"/>
      <c r="ISN10" s="27"/>
      <c r="ISO10" s="27"/>
      <c r="ISP10" s="27"/>
      <c r="ISQ10" s="27"/>
      <c r="ISR10" s="27"/>
      <c r="ISS10" s="27"/>
      <c r="IST10" s="27"/>
      <c r="ISU10" s="27"/>
      <c r="ISV10" s="27"/>
      <c r="ISW10" s="27"/>
      <c r="ISX10" s="27"/>
      <c r="ISY10" s="27"/>
      <c r="ISZ10" s="27"/>
      <c r="ITA10" s="27"/>
      <c r="ITB10" s="27"/>
      <c r="ITC10" s="27"/>
      <c r="ITD10" s="27"/>
      <c r="ITE10" s="27"/>
      <c r="ITF10" s="27"/>
      <c r="ITG10" s="27"/>
      <c r="ITH10" s="27"/>
      <c r="ITI10" s="27"/>
      <c r="ITJ10" s="27"/>
      <c r="ITK10" s="27"/>
      <c r="ITL10" s="27"/>
      <c r="ITM10" s="27"/>
      <c r="ITN10" s="27"/>
      <c r="ITO10" s="27"/>
      <c r="ITP10" s="27"/>
      <c r="ITQ10" s="27"/>
      <c r="ITR10" s="27"/>
      <c r="ITS10" s="27"/>
      <c r="ITT10" s="27"/>
      <c r="ITU10" s="27"/>
      <c r="ITV10" s="27"/>
      <c r="ITW10" s="27"/>
      <c r="ITX10" s="27"/>
      <c r="ITY10" s="27"/>
      <c r="ITZ10" s="27"/>
      <c r="IUA10" s="27"/>
      <c r="IUB10" s="27"/>
      <c r="IUC10" s="27"/>
      <c r="IUD10" s="27"/>
      <c r="IUE10" s="27"/>
      <c r="IUF10" s="27"/>
      <c r="IUG10" s="27"/>
      <c r="IUH10" s="27"/>
      <c r="IUI10" s="27"/>
      <c r="IUJ10" s="27"/>
      <c r="IUK10" s="27"/>
      <c r="IUL10" s="27"/>
      <c r="IUM10" s="27"/>
      <c r="IUN10" s="27"/>
      <c r="IUO10" s="27"/>
      <c r="IUP10" s="27"/>
      <c r="IUQ10" s="27"/>
      <c r="IUR10" s="27"/>
      <c r="IUS10" s="27"/>
      <c r="IUT10" s="27"/>
      <c r="IUU10" s="27"/>
      <c r="IUV10" s="27"/>
      <c r="IUW10" s="27"/>
      <c r="IUX10" s="27"/>
      <c r="IUY10" s="27"/>
      <c r="IUZ10" s="27"/>
      <c r="IVA10" s="27"/>
      <c r="IVB10" s="27"/>
      <c r="IVC10" s="27"/>
      <c r="IVD10" s="27"/>
      <c r="IVE10" s="27"/>
      <c r="IVF10" s="27"/>
      <c r="IVG10" s="27"/>
      <c r="IVH10" s="27"/>
      <c r="IVI10" s="27"/>
      <c r="IVJ10" s="27"/>
      <c r="IVK10" s="27"/>
      <c r="IVL10" s="27"/>
      <c r="IVM10" s="27"/>
      <c r="IVN10" s="27"/>
      <c r="IVO10" s="27"/>
      <c r="IVP10" s="27"/>
      <c r="IVQ10" s="27"/>
      <c r="IVR10" s="27"/>
      <c r="IVS10" s="27"/>
      <c r="IVT10" s="27"/>
      <c r="IVU10" s="27"/>
      <c r="IVV10" s="27"/>
      <c r="IVW10" s="27"/>
      <c r="IVX10" s="27"/>
      <c r="IVY10" s="27"/>
      <c r="IVZ10" s="27"/>
      <c r="IWA10" s="27"/>
      <c r="IWB10" s="27"/>
      <c r="IWC10" s="27"/>
      <c r="IWD10" s="27"/>
      <c r="IWE10" s="27"/>
      <c r="IWF10" s="27"/>
      <c r="IWG10" s="27"/>
      <c r="IWH10" s="27"/>
      <c r="IWI10" s="27"/>
      <c r="IWJ10" s="27"/>
      <c r="IWK10" s="27"/>
      <c r="IWL10" s="27"/>
      <c r="IWM10" s="27"/>
      <c r="IWN10" s="27"/>
      <c r="IWO10" s="27"/>
      <c r="IWP10" s="27"/>
      <c r="IWQ10" s="27"/>
      <c r="IWR10" s="27"/>
      <c r="IWS10" s="27"/>
      <c r="IWT10" s="27"/>
      <c r="IWU10" s="27"/>
      <c r="IWV10" s="27"/>
      <c r="IWW10" s="27"/>
      <c r="IWX10" s="27"/>
      <c r="IWY10" s="27"/>
      <c r="IWZ10" s="27"/>
      <c r="IXA10" s="27"/>
      <c r="IXB10" s="27"/>
      <c r="IXC10" s="27"/>
      <c r="IXD10" s="27"/>
      <c r="IXE10" s="27"/>
      <c r="IXF10" s="27"/>
      <c r="IXG10" s="27"/>
      <c r="IXH10" s="27"/>
      <c r="IXI10" s="27"/>
      <c r="IXJ10" s="27"/>
      <c r="IXK10" s="27"/>
      <c r="IXL10" s="27"/>
      <c r="IXM10" s="27"/>
      <c r="IXN10" s="27"/>
      <c r="IXO10" s="27"/>
      <c r="IXP10" s="27"/>
      <c r="IXQ10" s="27"/>
      <c r="IXR10" s="27"/>
      <c r="IXS10" s="27"/>
      <c r="IXT10" s="27"/>
      <c r="IXU10" s="27"/>
      <c r="IXV10" s="27"/>
      <c r="IXW10" s="27"/>
      <c r="IXX10" s="27"/>
      <c r="IXY10" s="27"/>
      <c r="IXZ10" s="27"/>
      <c r="IYA10" s="27"/>
      <c r="IYB10" s="27"/>
      <c r="IYC10" s="27"/>
      <c r="IYD10" s="27"/>
      <c r="IYE10" s="27"/>
      <c r="IYF10" s="27"/>
      <c r="IYG10" s="27"/>
      <c r="IYH10" s="27"/>
      <c r="IYI10" s="27"/>
      <c r="IYJ10" s="27"/>
      <c r="IYK10" s="27"/>
      <c r="IYL10" s="27"/>
      <c r="IYM10" s="27"/>
      <c r="IYN10" s="27"/>
      <c r="IYO10" s="27"/>
      <c r="IYP10" s="27"/>
      <c r="IYQ10" s="27"/>
      <c r="IYR10" s="27"/>
      <c r="IYS10" s="27"/>
      <c r="IYT10" s="27"/>
      <c r="IYU10" s="27"/>
      <c r="IYV10" s="27"/>
      <c r="IYW10" s="27"/>
      <c r="IYX10" s="27"/>
      <c r="IYY10" s="27"/>
      <c r="IYZ10" s="27"/>
      <c r="IZA10" s="27"/>
      <c r="IZB10" s="27"/>
      <c r="IZC10" s="27"/>
      <c r="IZD10" s="27"/>
      <c r="IZE10" s="27"/>
      <c r="IZF10" s="27"/>
      <c r="IZG10" s="27"/>
      <c r="IZH10" s="27"/>
      <c r="IZI10" s="27"/>
      <c r="IZJ10" s="27"/>
      <c r="IZK10" s="27"/>
      <c r="IZL10" s="27"/>
      <c r="IZM10" s="27"/>
      <c r="IZN10" s="27"/>
      <c r="IZO10" s="27"/>
      <c r="IZP10" s="27"/>
      <c r="IZQ10" s="27"/>
      <c r="IZR10" s="27"/>
      <c r="IZS10" s="27"/>
      <c r="IZT10" s="27"/>
      <c r="IZU10" s="27"/>
      <c r="IZV10" s="27"/>
      <c r="IZW10" s="27"/>
      <c r="IZX10" s="27"/>
      <c r="IZY10" s="27"/>
      <c r="IZZ10" s="27"/>
      <c r="JAA10" s="27"/>
      <c r="JAB10" s="27"/>
      <c r="JAC10" s="27"/>
      <c r="JAD10" s="27"/>
      <c r="JAE10" s="27"/>
      <c r="JAF10" s="27"/>
      <c r="JAG10" s="27"/>
      <c r="JAH10" s="27"/>
      <c r="JAI10" s="27"/>
      <c r="JAJ10" s="27"/>
      <c r="JAK10" s="27"/>
      <c r="JAL10" s="27"/>
      <c r="JAM10" s="27"/>
      <c r="JAN10" s="27"/>
      <c r="JAO10" s="27"/>
      <c r="JAP10" s="27"/>
      <c r="JAQ10" s="27"/>
      <c r="JAR10" s="27"/>
      <c r="JAS10" s="27"/>
      <c r="JAT10" s="27"/>
      <c r="JAU10" s="27"/>
      <c r="JAV10" s="27"/>
      <c r="JAW10" s="27"/>
      <c r="JAX10" s="27"/>
      <c r="JAY10" s="27"/>
      <c r="JAZ10" s="27"/>
      <c r="JBA10" s="27"/>
      <c r="JBB10" s="27"/>
      <c r="JBC10" s="27"/>
      <c r="JBD10" s="27"/>
      <c r="JBE10" s="27"/>
      <c r="JBF10" s="27"/>
      <c r="JBG10" s="27"/>
      <c r="JBH10" s="27"/>
      <c r="JBI10" s="27"/>
      <c r="JBJ10" s="27"/>
      <c r="JBK10" s="27"/>
      <c r="JBL10" s="27"/>
      <c r="JBM10" s="27"/>
      <c r="JBN10" s="27"/>
      <c r="JBO10" s="27"/>
      <c r="JBP10" s="27"/>
      <c r="JBQ10" s="27"/>
      <c r="JBR10" s="27"/>
      <c r="JBS10" s="27"/>
      <c r="JBT10" s="27"/>
      <c r="JBU10" s="27"/>
      <c r="JBV10" s="27"/>
      <c r="JBW10" s="27"/>
      <c r="JBX10" s="27"/>
      <c r="JBY10" s="27"/>
      <c r="JBZ10" s="27"/>
      <c r="JCA10" s="27"/>
      <c r="JCB10" s="27"/>
      <c r="JCC10" s="27"/>
      <c r="JCD10" s="27"/>
      <c r="JCE10" s="27"/>
      <c r="JCF10" s="27"/>
      <c r="JCG10" s="27"/>
      <c r="JCH10" s="27"/>
      <c r="JCI10" s="27"/>
      <c r="JCJ10" s="27"/>
      <c r="JCK10" s="27"/>
      <c r="JCL10" s="27"/>
      <c r="JCM10" s="27"/>
      <c r="JCN10" s="27"/>
      <c r="JCO10" s="27"/>
      <c r="JCP10" s="27"/>
      <c r="JCQ10" s="27"/>
      <c r="JCR10" s="27"/>
      <c r="JCS10" s="27"/>
      <c r="JCT10" s="27"/>
      <c r="JCU10" s="27"/>
      <c r="JCV10" s="27"/>
      <c r="JCW10" s="27"/>
      <c r="JCX10" s="27"/>
      <c r="JCY10" s="27"/>
      <c r="JCZ10" s="27"/>
      <c r="JDA10" s="27"/>
      <c r="JDB10" s="27"/>
      <c r="JDC10" s="27"/>
      <c r="JDD10" s="27"/>
      <c r="JDE10" s="27"/>
      <c r="JDF10" s="27"/>
      <c r="JDG10" s="27"/>
      <c r="JDH10" s="27"/>
      <c r="JDI10" s="27"/>
      <c r="JDJ10" s="27"/>
      <c r="JDK10" s="27"/>
      <c r="JDL10" s="27"/>
      <c r="JDM10" s="27"/>
      <c r="JDN10" s="27"/>
      <c r="JDO10" s="27"/>
      <c r="JDP10" s="27"/>
      <c r="JDQ10" s="27"/>
      <c r="JDR10" s="27"/>
      <c r="JDS10" s="27"/>
      <c r="JDT10" s="27"/>
      <c r="JDU10" s="27"/>
      <c r="JDV10" s="27"/>
      <c r="JDW10" s="27"/>
      <c r="JDX10" s="27"/>
      <c r="JDY10" s="27"/>
      <c r="JDZ10" s="27"/>
      <c r="JEA10" s="27"/>
      <c r="JEB10" s="27"/>
      <c r="JEC10" s="27"/>
      <c r="JED10" s="27"/>
      <c r="JEE10" s="27"/>
      <c r="JEF10" s="27"/>
      <c r="JEG10" s="27"/>
      <c r="JEH10" s="27"/>
      <c r="JEI10" s="27"/>
      <c r="JEJ10" s="27"/>
      <c r="JEK10" s="27"/>
      <c r="JEL10" s="27"/>
      <c r="JEM10" s="27"/>
      <c r="JEN10" s="27"/>
      <c r="JEO10" s="27"/>
      <c r="JEP10" s="27"/>
      <c r="JEQ10" s="27"/>
      <c r="JER10" s="27"/>
      <c r="JES10" s="27"/>
      <c r="JET10" s="27"/>
      <c r="JEU10" s="27"/>
      <c r="JEV10" s="27"/>
      <c r="JEW10" s="27"/>
      <c r="JEX10" s="27"/>
      <c r="JEY10" s="27"/>
      <c r="JEZ10" s="27"/>
      <c r="JFA10" s="27"/>
      <c r="JFB10" s="27"/>
      <c r="JFC10" s="27"/>
      <c r="JFD10" s="27"/>
      <c r="JFE10" s="27"/>
      <c r="JFF10" s="27"/>
      <c r="JFG10" s="27"/>
      <c r="JFH10" s="27"/>
      <c r="JFI10" s="27"/>
      <c r="JFJ10" s="27"/>
      <c r="JFK10" s="27"/>
      <c r="JFL10" s="27"/>
      <c r="JFM10" s="27"/>
      <c r="JFN10" s="27"/>
      <c r="JFO10" s="27"/>
      <c r="JFP10" s="27"/>
      <c r="JFQ10" s="27"/>
      <c r="JFR10" s="27"/>
      <c r="JFS10" s="27"/>
      <c r="JFT10" s="27"/>
      <c r="JFU10" s="27"/>
      <c r="JFV10" s="27"/>
      <c r="JFW10" s="27"/>
      <c r="JFX10" s="27"/>
      <c r="JFY10" s="27"/>
      <c r="JFZ10" s="27"/>
      <c r="JGA10" s="27"/>
      <c r="JGB10" s="27"/>
      <c r="JGC10" s="27"/>
      <c r="JGD10" s="27"/>
      <c r="JGE10" s="27"/>
      <c r="JGF10" s="27"/>
      <c r="JGG10" s="27"/>
      <c r="JGH10" s="27"/>
      <c r="JGI10" s="27"/>
      <c r="JGJ10" s="27"/>
      <c r="JGK10" s="27"/>
      <c r="JGL10" s="27"/>
      <c r="JGM10" s="27"/>
      <c r="JGN10" s="27"/>
      <c r="JGO10" s="27"/>
      <c r="JGP10" s="27"/>
      <c r="JGQ10" s="27"/>
      <c r="JGR10" s="27"/>
      <c r="JGS10" s="27"/>
      <c r="JGT10" s="27"/>
      <c r="JGU10" s="27"/>
      <c r="JGV10" s="27"/>
      <c r="JGW10" s="27"/>
      <c r="JGX10" s="27"/>
      <c r="JGY10" s="27"/>
      <c r="JGZ10" s="27"/>
      <c r="JHA10" s="27"/>
      <c r="JHB10" s="27"/>
      <c r="JHC10" s="27"/>
      <c r="JHD10" s="27"/>
      <c r="JHE10" s="27"/>
      <c r="JHF10" s="27"/>
      <c r="JHG10" s="27"/>
      <c r="JHH10" s="27"/>
      <c r="JHI10" s="27"/>
      <c r="JHJ10" s="27"/>
      <c r="JHK10" s="27"/>
      <c r="JHL10" s="27"/>
      <c r="JHM10" s="27"/>
      <c r="JHN10" s="27"/>
      <c r="JHO10" s="27"/>
      <c r="JHP10" s="27"/>
      <c r="JHQ10" s="27"/>
      <c r="JHR10" s="27"/>
      <c r="JHS10" s="27"/>
      <c r="JHT10" s="27"/>
      <c r="JHU10" s="27"/>
      <c r="JHV10" s="27"/>
      <c r="JHW10" s="27"/>
      <c r="JHX10" s="27"/>
      <c r="JHY10" s="27"/>
      <c r="JHZ10" s="27"/>
      <c r="JIA10" s="27"/>
      <c r="JIB10" s="27"/>
      <c r="JIC10" s="27"/>
      <c r="JID10" s="27"/>
      <c r="JIE10" s="27"/>
      <c r="JIF10" s="27"/>
      <c r="JIG10" s="27"/>
      <c r="JIH10" s="27"/>
      <c r="JII10" s="27"/>
      <c r="JIJ10" s="27"/>
      <c r="JIK10" s="27"/>
      <c r="JIL10" s="27"/>
      <c r="JIM10" s="27"/>
      <c r="JIN10" s="27"/>
      <c r="JIO10" s="27"/>
      <c r="JIP10" s="27"/>
      <c r="JIQ10" s="27"/>
      <c r="JIR10" s="27"/>
      <c r="JIS10" s="27"/>
      <c r="JIT10" s="27"/>
      <c r="JIU10" s="27"/>
      <c r="JIV10" s="27"/>
      <c r="JIW10" s="27"/>
      <c r="JIX10" s="27"/>
      <c r="JIY10" s="27"/>
      <c r="JIZ10" s="27"/>
      <c r="JJA10" s="27"/>
      <c r="JJB10" s="27"/>
      <c r="JJC10" s="27"/>
      <c r="JJD10" s="27"/>
      <c r="JJE10" s="27"/>
      <c r="JJF10" s="27"/>
      <c r="JJG10" s="27"/>
      <c r="JJH10" s="27"/>
      <c r="JJI10" s="27"/>
      <c r="JJJ10" s="27"/>
      <c r="JJK10" s="27"/>
      <c r="JJL10" s="27"/>
      <c r="JJM10" s="27"/>
      <c r="JJN10" s="27"/>
      <c r="JJO10" s="27"/>
      <c r="JJP10" s="27"/>
      <c r="JJQ10" s="27"/>
      <c r="JJR10" s="27"/>
      <c r="JJS10" s="27"/>
      <c r="JJT10" s="27"/>
      <c r="JJU10" s="27"/>
      <c r="JJV10" s="27"/>
      <c r="JJW10" s="27"/>
      <c r="JJX10" s="27"/>
      <c r="JJY10" s="27"/>
      <c r="JJZ10" s="27"/>
      <c r="JKA10" s="27"/>
      <c r="JKB10" s="27"/>
      <c r="JKC10" s="27"/>
      <c r="JKD10" s="27"/>
      <c r="JKE10" s="27"/>
      <c r="JKF10" s="27"/>
      <c r="JKG10" s="27"/>
      <c r="JKH10" s="27"/>
      <c r="JKI10" s="27"/>
      <c r="JKJ10" s="27"/>
      <c r="JKK10" s="27"/>
      <c r="JKL10" s="27"/>
      <c r="JKM10" s="27"/>
      <c r="JKN10" s="27"/>
      <c r="JKO10" s="27"/>
      <c r="JKP10" s="27"/>
      <c r="JKQ10" s="27"/>
      <c r="JKR10" s="27"/>
      <c r="JKS10" s="27"/>
      <c r="JKT10" s="27"/>
      <c r="JKU10" s="27"/>
      <c r="JKV10" s="27"/>
      <c r="JKW10" s="27"/>
      <c r="JKX10" s="27"/>
      <c r="JKY10" s="27"/>
      <c r="JKZ10" s="27"/>
      <c r="JLA10" s="27"/>
      <c r="JLB10" s="27"/>
      <c r="JLC10" s="27"/>
      <c r="JLD10" s="27"/>
      <c r="JLE10" s="27"/>
      <c r="JLF10" s="27"/>
      <c r="JLG10" s="27"/>
      <c r="JLH10" s="27"/>
      <c r="JLI10" s="27"/>
      <c r="JLJ10" s="27"/>
      <c r="JLK10" s="27"/>
      <c r="JLL10" s="27"/>
      <c r="JLM10" s="27"/>
      <c r="JLN10" s="27"/>
      <c r="JLO10" s="27"/>
      <c r="JLP10" s="27"/>
      <c r="JLQ10" s="27"/>
      <c r="JLR10" s="27"/>
      <c r="JLS10" s="27"/>
      <c r="JLT10" s="27"/>
      <c r="JLU10" s="27"/>
      <c r="JLV10" s="27"/>
      <c r="JLW10" s="27"/>
      <c r="JLX10" s="27"/>
      <c r="JLY10" s="27"/>
      <c r="JLZ10" s="27"/>
      <c r="JMA10" s="27"/>
      <c r="JMB10" s="27"/>
      <c r="JMC10" s="27"/>
      <c r="JMD10" s="27"/>
      <c r="JME10" s="27"/>
      <c r="JMF10" s="27"/>
      <c r="JMG10" s="27"/>
      <c r="JMH10" s="27"/>
      <c r="JMI10" s="27"/>
      <c r="JMJ10" s="27"/>
      <c r="JMK10" s="27"/>
      <c r="JML10" s="27"/>
      <c r="JMM10" s="27"/>
      <c r="JMN10" s="27"/>
      <c r="JMO10" s="27"/>
      <c r="JMP10" s="27"/>
      <c r="JMQ10" s="27"/>
      <c r="JMR10" s="27"/>
      <c r="JMS10" s="27"/>
      <c r="JMT10" s="27"/>
      <c r="JMU10" s="27"/>
      <c r="JMV10" s="27"/>
      <c r="JMW10" s="27"/>
      <c r="JMX10" s="27"/>
      <c r="JMY10" s="27"/>
      <c r="JMZ10" s="27"/>
      <c r="JNA10" s="27"/>
      <c r="JNB10" s="27"/>
      <c r="JNC10" s="27"/>
      <c r="JND10" s="27"/>
      <c r="JNE10" s="27"/>
      <c r="JNF10" s="27"/>
      <c r="JNG10" s="27"/>
      <c r="JNH10" s="27"/>
      <c r="JNI10" s="27"/>
      <c r="JNJ10" s="27"/>
      <c r="JNK10" s="27"/>
      <c r="JNL10" s="27"/>
      <c r="JNM10" s="27"/>
      <c r="JNN10" s="27"/>
      <c r="JNO10" s="27"/>
      <c r="JNP10" s="27"/>
      <c r="JNQ10" s="27"/>
      <c r="JNR10" s="27"/>
      <c r="JNS10" s="27"/>
      <c r="JNT10" s="27"/>
      <c r="JNU10" s="27"/>
      <c r="JNV10" s="27"/>
      <c r="JNW10" s="27"/>
      <c r="JNX10" s="27"/>
      <c r="JNY10" s="27"/>
      <c r="JNZ10" s="27"/>
      <c r="JOA10" s="27"/>
      <c r="JOB10" s="27"/>
      <c r="JOC10" s="27"/>
      <c r="JOD10" s="27"/>
      <c r="JOE10" s="27"/>
      <c r="JOF10" s="27"/>
      <c r="JOG10" s="27"/>
      <c r="JOH10" s="27"/>
      <c r="JOI10" s="27"/>
      <c r="JOJ10" s="27"/>
      <c r="JOK10" s="27"/>
      <c r="JOL10" s="27"/>
      <c r="JOM10" s="27"/>
      <c r="JON10" s="27"/>
      <c r="JOO10" s="27"/>
      <c r="JOP10" s="27"/>
      <c r="JOQ10" s="27"/>
      <c r="JOR10" s="27"/>
      <c r="JOS10" s="27"/>
      <c r="JOT10" s="27"/>
      <c r="JOU10" s="27"/>
      <c r="JOV10" s="27"/>
      <c r="JOW10" s="27"/>
      <c r="JOX10" s="27"/>
      <c r="JOY10" s="27"/>
      <c r="JOZ10" s="27"/>
      <c r="JPA10" s="27"/>
      <c r="JPB10" s="27"/>
      <c r="JPC10" s="27"/>
      <c r="JPD10" s="27"/>
      <c r="JPE10" s="27"/>
      <c r="JPF10" s="27"/>
      <c r="JPG10" s="27"/>
      <c r="JPH10" s="27"/>
      <c r="JPI10" s="27"/>
      <c r="JPJ10" s="27"/>
      <c r="JPK10" s="27"/>
      <c r="JPL10" s="27"/>
      <c r="JPM10" s="27"/>
      <c r="JPN10" s="27"/>
      <c r="JPO10" s="27"/>
      <c r="JPP10" s="27"/>
      <c r="JPQ10" s="27"/>
      <c r="JPR10" s="27"/>
      <c r="JPS10" s="27"/>
      <c r="JPT10" s="27"/>
      <c r="JPU10" s="27"/>
      <c r="JPV10" s="27"/>
      <c r="JPW10" s="27"/>
      <c r="JPX10" s="27"/>
      <c r="JPY10" s="27"/>
      <c r="JPZ10" s="27"/>
      <c r="JQA10" s="27"/>
      <c r="JQB10" s="27"/>
      <c r="JQC10" s="27"/>
      <c r="JQD10" s="27"/>
      <c r="JQE10" s="27"/>
      <c r="JQF10" s="27"/>
      <c r="JQG10" s="27"/>
      <c r="JQH10" s="27"/>
      <c r="JQI10" s="27"/>
      <c r="JQJ10" s="27"/>
      <c r="JQK10" s="27"/>
      <c r="JQL10" s="27"/>
      <c r="JQM10" s="27"/>
      <c r="JQN10" s="27"/>
      <c r="JQO10" s="27"/>
      <c r="JQP10" s="27"/>
      <c r="JQQ10" s="27"/>
      <c r="JQR10" s="27"/>
      <c r="JQS10" s="27"/>
      <c r="JQT10" s="27"/>
      <c r="JQU10" s="27"/>
      <c r="JQV10" s="27"/>
      <c r="JQW10" s="27"/>
      <c r="JQX10" s="27"/>
      <c r="JQY10" s="27"/>
      <c r="JQZ10" s="27"/>
      <c r="JRA10" s="27"/>
      <c r="JRB10" s="27"/>
      <c r="JRC10" s="27"/>
      <c r="JRD10" s="27"/>
      <c r="JRE10" s="27"/>
      <c r="JRF10" s="27"/>
      <c r="JRG10" s="27"/>
      <c r="JRH10" s="27"/>
      <c r="JRI10" s="27"/>
      <c r="JRJ10" s="27"/>
      <c r="JRK10" s="27"/>
      <c r="JRL10" s="27"/>
      <c r="JRM10" s="27"/>
      <c r="JRN10" s="27"/>
      <c r="JRO10" s="27"/>
      <c r="JRP10" s="27"/>
      <c r="JRQ10" s="27"/>
      <c r="JRR10" s="27"/>
      <c r="JRS10" s="27"/>
      <c r="JRT10" s="27"/>
      <c r="JRU10" s="27"/>
      <c r="JRV10" s="27"/>
      <c r="JRW10" s="27"/>
      <c r="JRX10" s="27"/>
      <c r="JRY10" s="27"/>
      <c r="JRZ10" s="27"/>
      <c r="JSA10" s="27"/>
      <c r="JSB10" s="27"/>
      <c r="JSC10" s="27"/>
      <c r="JSD10" s="27"/>
      <c r="JSE10" s="27"/>
      <c r="JSF10" s="27"/>
      <c r="JSG10" s="27"/>
      <c r="JSH10" s="27"/>
      <c r="JSI10" s="27"/>
      <c r="JSJ10" s="27"/>
      <c r="JSK10" s="27"/>
      <c r="JSL10" s="27"/>
      <c r="JSM10" s="27"/>
      <c r="JSN10" s="27"/>
      <c r="JSO10" s="27"/>
      <c r="JSP10" s="27"/>
      <c r="JSQ10" s="27"/>
      <c r="JSR10" s="27"/>
      <c r="JSS10" s="27"/>
      <c r="JST10" s="27"/>
      <c r="JSU10" s="27"/>
      <c r="JSV10" s="27"/>
      <c r="JSW10" s="27"/>
      <c r="JSX10" s="27"/>
      <c r="JSY10" s="27"/>
      <c r="JSZ10" s="27"/>
      <c r="JTA10" s="27"/>
      <c r="JTB10" s="27"/>
      <c r="JTC10" s="27"/>
      <c r="JTD10" s="27"/>
      <c r="JTE10" s="27"/>
      <c r="JTF10" s="27"/>
      <c r="JTG10" s="27"/>
      <c r="JTH10" s="27"/>
      <c r="JTI10" s="27"/>
      <c r="JTJ10" s="27"/>
      <c r="JTK10" s="27"/>
      <c r="JTL10" s="27"/>
      <c r="JTM10" s="27"/>
      <c r="JTN10" s="27"/>
      <c r="JTO10" s="27"/>
      <c r="JTP10" s="27"/>
      <c r="JTQ10" s="27"/>
      <c r="JTR10" s="27"/>
      <c r="JTS10" s="27"/>
      <c r="JTT10" s="27"/>
      <c r="JTU10" s="27"/>
      <c r="JTV10" s="27"/>
      <c r="JTW10" s="27"/>
      <c r="JTX10" s="27"/>
      <c r="JTY10" s="27"/>
      <c r="JTZ10" s="27"/>
      <c r="JUA10" s="27"/>
      <c r="JUB10" s="27"/>
      <c r="JUC10" s="27"/>
      <c r="JUD10" s="27"/>
      <c r="JUE10" s="27"/>
      <c r="JUF10" s="27"/>
      <c r="JUG10" s="27"/>
      <c r="JUH10" s="27"/>
      <c r="JUI10" s="27"/>
      <c r="JUJ10" s="27"/>
      <c r="JUK10" s="27"/>
      <c r="JUL10" s="27"/>
      <c r="JUM10" s="27"/>
      <c r="JUN10" s="27"/>
      <c r="JUO10" s="27"/>
      <c r="JUP10" s="27"/>
      <c r="JUQ10" s="27"/>
      <c r="JUR10" s="27"/>
      <c r="JUS10" s="27"/>
      <c r="JUT10" s="27"/>
      <c r="JUU10" s="27"/>
      <c r="JUV10" s="27"/>
      <c r="JUW10" s="27"/>
      <c r="JUX10" s="27"/>
      <c r="JUY10" s="27"/>
      <c r="JUZ10" s="27"/>
      <c r="JVA10" s="27"/>
      <c r="JVB10" s="27"/>
      <c r="JVC10" s="27"/>
      <c r="JVD10" s="27"/>
      <c r="JVE10" s="27"/>
      <c r="JVF10" s="27"/>
      <c r="JVG10" s="27"/>
      <c r="JVH10" s="27"/>
      <c r="JVI10" s="27"/>
      <c r="JVJ10" s="27"/>
      <c r="JVK10" s="27"/>
      <c r="JVL10" s="27"/>
      <c r="JVM10" s="27"/>
      <c r="JVN10" s="27"/>
      <c r="JVO10" s="27"/>
      <c r="JVP10" s="27"/>
      <c r="JVQ10" s="27"/>
      <c r="JVR10" s="27"/>
      <c r="JVS10" s="27"/>
      <c r="JVT10" s="27"/>
      <c r="JVU10" s="27"/>
      <c r="JVV10" s="27"/>
      <c r="JVW10" s="27"/>
      <c r="JVX10" s="27"/>
      <c r="JVY10" s="27"/>
      <c r="JVZ10" s="27"/>
      <c r="JWA10" s="27"/>
      <c r="JWB10" s="27"/>
      <c r="JWC10" s="27"/>
      <c r="JWD10" s="27"/>
      <c r="JWE10" s="27"/>
      <c r="JWF10" s="27"/>
      <c r="JWG10" s="27"/>
      <c r="JWH10" s="27"/>
      <c r="JWI10" s="27"/>
      <c r="JWJ10" s="27"/>
      <c r="JWK10" s="27"/>
      <c r="JWL10" s="27"/>
      <c r="JWM10" s="27"/>
      <c r="JWN10" s="27"/>
      <c r="JWO10" s="27"/>
      <c r="JWP10" s="27"/>
      <c r="JWQ10" s="27"/>
      <c r="JWR10" s="27"/>
      <c r="JWS10" s="27"/>
      <c r="JWT10" s="27"/>
      <c r="JWU10" s="27"/>
      <c r="JWV10" s="27"/>
      <c r="JWW10" s="27"/>
      <c r="JWX10" s="27"/>
      <c r="JWY10" s="27"/>
      <c r="JWZ10" s="27"/>
      <c r="JXA10" s="27"/>
      <c r="JXB10" s="27"/>
      <c r="JXC10" s="27"/>
      <c r="JXD10" s="27"/>
      <c r="JXE10" s="27"/>
      <c r="JXF10" s="27"/>
      <c r="JXG10" s="27"/>
      <c r="JXH10" s="27"/>
      <c r="JXI10" s="27"/>
      <c r="JXJ10" s="27"/>
      <c r="JXK10" s="27"/>
      <c r="JXL10" s="27"/>
      <c r="JXM10" s="27"/>
      <c r="JXN10" s="27"/>
      <c r="JXO10" s="27"/>
      <c r="JXP10" s="27"/>
      <c r="JXQ10" s="27"/>
      <c r="JXR10" s="27"/>
      <c r="JXS10" s="27"/>
      <c r="JXT10" s="27"/>
      <c r="JXU10" s="27"/>
      <c r="JXV10" s="27"/>
      <c r="JXW10" s="27"/>
      <c r="JXX10" s="27"/>
      <c r="JXY10" s="27"/>
      <c r="JXZ10" s="27"/>
      <c r="JYA10" s="27"/>
      <c r="JYB10" s="27"/>
      <c r="JYC10" s="27"/>
      <c r="JYD10" s="27"/>
      <c r="JYE10" s="27"/>
      <c r="JYF10" s="27"/>
      <c r="JYG10" s="27"/>
      <c r="JYH10" s="27"/>
      <c r="JYI10" s="27"/>
      <c r="JYJ10" s="27"/>
      <c r="JYK10" s="27"/>
      <c r="JYL10" s="27"/>
      <c r="JYM10" s="27"/>
      <c r="JYN10" s="27"/>
      <c r="JYO10" s="27"/>
      <c r="JYP10" s="27"/>
      <c r="JYQ10" s="27"/>
      <c r="JYR10" s="27"/>
      <c r="JYS10" s="27"/>
      <c r="JYT10" s="27"/>
      <c r="JYU10" s="27"/>
      <c r="JYV10" s="27"/>
      <c r="JYW10" s="27"/>
      <c r="JYX10" s="27"/>
      <c r="JYY10" s="27"/>
      <c r="JYZ10" s="27"/>
      <c r="JZA10" s="27"/>
      <c r="JZB10" s="27"/>
      <c r="JZC10" s="27"/>
      <c r="JZD10" s="27"/>
      <c r="JZE10" s="27"/>
      <c r="JZF10" s="27"/>
      <c r="JZG10" s="27"/>
      <c r="JZH10" s="27"/>
      <c r="JZI10" s="27"/>
      <c r="JZJ10" s="27"/>
      <c r="JZK10" s="27"/>
      <c r="JZL10" s="27"/>
      <c r="JZM10" s="27"/>
      <c r="JZN10" s="27"/>
      <c r="JZO10" s="27"/>
      <c r="JZP10" s="27"/>
      <c r="JZQ10" s="27"/>
      <c r="JZR10" s="27"/>
      <c r="JZS10" s="27"/>
      <c r="JZT10" s="27"/>
      <c r="JZU10" s="27"/>
      <c r="JZV10" s="27"/>
      <c r="JZW10" s="27"/>
      <c r="JZX10" s="27"/>
      <c r="JZY10" s="27"/>
      <c r="JZZ10" s="27"/>
      <c r="KAA10" s="27"/>
      <c r="KAB10" s="27"/>
      <c r="KAC10" s="27"/>
      <c r="KAD10" s="27"/>
      <c r="KAE10" s="27"/>
      <c r="KAF10" s="27"/>
      <c r="KAG10" s="27"/>
      <c r="KAH10" s="27"/>
      <c r="KAI10" s="27"/>
      <c r="KAJ10" s="27"/>
      <c r="KAK10" s="27"/>
      <c r="KAL10" s="27"/>
      <c r="KAM10" s="27"/>
      <c r="KAN10" s="27"/>
      <c r="KAO10" s="27"/>
      <c r="KAP10" s="27"/>
      <c r="KAQ10" s="27"/>
      <c r="KAR10" s="27"/>
      <c r="KAS10" s="27"/>
      <c r="KAT10" s="27"/>
      <c r="KAU10" s="27"/>
      <c r="KAV10" s="27"/>
      <c r="KAW10" s="27"/>
      <c r="KAX10" s="27"/>
      <c r="KAY10" s="27"/>
      <c r="KAZ10" s="27"/>
      <c r="KBA10" s="27"/>
      <c r="KBB10" s="27"/>
      <c r="KBC10" s="27"/>
      <c r="KBD10" s="27"/>
      <c r="KBE10" s="27"/>
      <c r="KBF10" s="27"/>
      <c r="KBG10" s="27"/>
      <c r="KBH10" s="27"/>
      <c r="KBI10" s="27"/>
      <c r="KBJ10" s="27"/>
      <c r="KBK10" s="27"/>
      <c r="KBL10" s="27"/>
      <c r="KBM10" s="27"/>
      <c r="KBN10" s="27"/>
      <c r="KBO10" s="27"/>
      <c r="KBP10" s="27"/>
      <c r="KBQ10" s="27"/>
      <c r="KBR10" s="27"/>
      <c r="KBS10" s="27"/>
      <c r="KBT10" s="27"/>
      <c r="KBU10" s="27"/>
      <c r="KBV10" s="27"/>
      <c r="KBW10" s="27"/>
      <c r="KBX10" s="27"/>
      <c r="KBY10" s="27"/>
      <c r="KBZ10" s="27"/>
      <c r="KCA10" s="27"/>
      <c r="KCB10" s="27"/>
      <c r="KCC10" s="27"/>
      <c r="KCD10" s="27"/>
      <c r="KCE10" s="27"/>
      <c r="KCF10" s="27"/>
      <c r="KCG10" s="27"/>
      <c r="KCH10" s="27"/>
      <c r="KCI10" s="27"/>
      <c r="KCJ10" s="27"/>
      <c r="KCK10" s="27"/>
      <c r="KCL10" s="27"/>
      <c r="KCM10" s="27"/>
      <c r="KCN10" s="27"/>
      <c r="KCO10" s="27"/>
      <c r="KCP10" s="27"/>
      <c r="KCQ10" s="27"/>
      <c r="KCR10" s="27"/>
      <c r="KCS10" s="27"/>
      <c r="KCT10" s="27"/>
      <c r="KCU10" s="27"/>
      <c r="KCV10" s="27"/>
      <c r="KCW10" s="27"/>
      <c r="KCX10" s="27"/>
      <c r="KCY10" s="27"/>
      <c r="KCZ10" s="27"/>
      <c r="KDA10" s="27"/>
      <c r="KDB10" s="27"/>
      <c r="KDC10" s="27"/>
      <c r="KDD10" s="27"/>
      <c r="KDE10" s="27"/>
      <c r="KDF10" s="27"/>
      <c r="KDG10" s="27"/>
      <c r="KDH10" s="27"/>
      <c r="KDI10" s="27"/>
      <c r="KDJ10" s="27"/>
      <c r="KDK10" s="27"/>
      <c r="KDL10" s="27"/>
      <c r="KDM10" s="27"/>
      <c r="KDN10" s="27"/>
      <c r="KDO10" s="27"/>
      <c r="KDP10" s="27"/>
      <c r="KDQ10" s="27"/>
      <c r="KDR10" s="27"/>
      <c r="KDS10" s="27"/>
      <c r="KDT10" s="27"/>
      <c r="KDU10" s="27"/>
      <c r="KDV10" s="27"/>
      <c r="KDW10" s="27"/>
      <c r="KDX10" s="27"/>
      <c r="KDY10" s="27"/>
      <c r="KDZ10" s="27"/>
      <c r="KEA10" s="27"/>
      <c r="KEB10" s="27"/>
      <c r="KEC10" s="27"/>
      <c r="KED10" s="27"/>
      <c r="KEE10" s="27"/>
      <c r="KEF10" s="27"/>
      <c r="KEG10" s="27"/>
      <c r="KEH10" s="27"/>
      <c r="KEI10" s="27"/>
      <c r="KEJ10" s="27"/>
      <c r="KEK10" s="27"/>
      <c r="KEL10" s="27"/>
      <c r="KEM10" s="27"/>
      <c r="KEN10" s="27"/>
      <c r="KEO10" s="27"/>
      <c r="KEP10" s="27"/>
      <c r="KEQ10" s="27"/>
      <c r="KER10" s="27"/>
      <c r="KES10" s="27"/>
      <c r="KET10" s="27"/>
      <c r="KEU10" s="27"/>
      <c r="KEV10" s="27"/>
      <c r="KEW10" s="27"/>
      <c r="KEX10" s="27"/>
      <c r="KEY10" s="27"/>
      <c r="KEZ10" s="27"/>
      <c r="KFA10" s="27"/>
      <c r="KFB10" s="27"/>
      <c r="KFC10" s="27"/>
      <c r="KFD10" s="27"/>
      <c r="KFE10" s="27"/>
      <c r="KFF10" s="27"/>
      <c r="KFG10" s="27"/>
      <c r="KFH10" s="27"/>
      <c r="KFI10" s="27"/>
      <c r="KFJ10" s="27"/>
      <c r="KFK10" s="27"/>
      <c r="KFL10" s="27"/>
      <c r="KFM10" s="27"/>
      <c r="KFN10" s="27"/>
      <c r="KFO10" s="27"/>
      <c r="KFP10" s="27"/>
      <c r="KFQ10" s="27"/>
      <c r="KFR10" s="27"/>
      <c r="KFS10" s="27"/>
      <c r="KFT10" s="27"/>
      <c r="KFU10" s="27"/>
      <c r="KFV10" s="27"/>
      <c r="KFW10" s="27"/>
      <c r="KFX10" s="27"/>
      <c r="KFY10" s="27"/>
      <c r="KFZ10" s="27"/>
      <c r="KGA10" s="27"/>
      <c r="KGB10" s="27"/>
      <c r="KGC10" s="27"/>
      <c r="KGD10" s="27"/>
      <c r="KGE10" s="27"/>
      <c r="KGF10" s="27"/>
      <c r="KGG10" s="27"/>
      <c r="KGH10" s="27"/>
      <c r="KGI10" s="27"/>
      <c r="KGJ10" s="27"/>
      <c r="KGK10" s="27"/>
      <c r="KGL10" s="27"/>
      <c r="KGM10" s="27"/>
      <c r="KGN10" s="27"/>
      <c r="KGO10" s="27"/>
      <c r="KGP10" s="27"/>
      <c r="KGQ10" s="27"/>
      <c r="KGR10" s="27"/>
      <c r="KGS10" s="27"/>
      <c r="KGT10" s="27"/>
      <c r="KGU10" s="27"/>
      <c r="KGV10" s="27"/>
      <c r="KGW10" s="27"/>
      <c r="KGX10" s="27"/>
      <c r="KGY10" s="27"/>
      <c r="KGZ10" s="27"/>
      <c r="KHA10" s="27"/>
      <c r="KHB10" s="27"/>
      <c r="KHC10" s="27"/>
      <c r="KHD10" s="27"/>
      <c r="KHE10" s="27"/>
      <c r="KHF10" s="27"/>
      <c r="KHG10" s="27"/>
      <c r="KHH10" s="27"/>
      <c r="KHI10" s="27"/>
      <c r="KHJ10" s="27"/>
      <c r="KHK10" s="27"/>
      <c r="KHL10" s="27"/>
      <c r="KHM10" s="27"/>
      <c r="KHN10" s="27"/>
      <c r="KHO10" s="27"/>
      <c r="KHP10" s="27"/>
      <c r="KHQ10" s="27"/>
      <c r="KHR10" s="27"/>
      <c r="KHS10" s="27"/>
      <c r="KHT10" s="27"/>
      <c r="KHU10" s="27"/>
      <c r="KHV10" s="27"/>
      <c r="KHW10" s="27"/>
      <c r="KHX10" s="27"/>
      <c r="KHY10" s="27"/>
      <c r="KHZ10" s="27"/>
      <c r="KIA10" s="27"/>
      <c r="KIB10" s="27"/>
      <c r="KIC10" s="27"/>
      <c r="KID10" s="27"/>
      <c r="KIE10" s="27"/>
      <c r="KIF10" s="27"/>
      <c r="KIG10" s="27"/>
      <c r="KIH10" s="27"/>
      <c r="KII10" s="27"/>
      <c r="KIJ10" s="27"/>
      <c r="KIK10" s="27"/>
      <c r="KIL10" s="27"/>
      <c r="KIM10" s="27"/>
      <c r="KIN10" s="27"/>
      <c r="KIO10" s="27"/>
      <c r="KIP10" s="27"/>
      <c r="KIQ10" s="27"/>
      <c r="KIR10" s="27"/>
      <c r="KIS10" s="27"/>
      <c r="KIT10" s="27"/>
      <c r="KIU10" s="27"/>
      <c r="KIV10" s="27"/>
      <c r="KIW10" s="27"/>
      <c r="KIX10" s="27"/>
      <c r="KIY10" s="27"/>
      <c r="KIZ10" s="27"/>
      <c r="KJA10" s="27"/>
      <c r="KJB10" s="27"/>
      <c r="KJC10" s="27"/>
      <c r="KJD10" s="27"/>
      <c r="KJE10" s="27"/>
      <c r="KJF10" s="27"/>
      <c r="KJG10" s="27"/>
      <c r="KJH10" s="27"/>
      <c r="KJI10" s="27"/>
      <c r="KJJ10" s="27"/>
      <c r="KJK10" s="27"/>
      <c r="KJL10" s="27"/>
      <c r="KJM10" s="27"/>
      <c r="KJN10" s="27"/>
      <c r="KJO10" s="27"/>
      <c r="KJP10" s="27"/>
      <c r="KJQ10" s="27"/>
      <c r="KJR10" s="27"/>
      <c r="KJS10" s="27"/>
      <c r="KJT10" s="27"/>
      <c r="KJU10" s="27"/>
      <c r="KJV10" s="27"/>
      <c r="KJW10" s="27"/>
      <c r="KJX10" s="27"/>
      <c r="KJY10" s="27"/>
      <c r="KJZ10" s="27"/>
      <c r="KKA10" s="27"/>
      <c r="KKB10" s="27"/>
      <c r="KKC10" s="27"/>
      <c r="KKD10" s="27"/>
      <c r="KKE10" s="27"/>
      <c r="KKF10" s="27"/>
      <c r="KKG10" s="27"/>
      <c r="KKH10" s="27"/>
      <c r="KKI10" s="27"/>
      <c r="KKJ10" s="27"/>
      <c r="KKK10" s="27"/>
      <c r="KKL10" s="27"/>
      <c r="KKM10" s="27"/>
      <c r="KKN10" s="27"/>
      <c r="KKO10" s="27"/>
      <c r="KKP10" s="27"/>
      <c r="KKQ10" s="27"/>
      <c r="KKR10" s="27"/>
      <c r="KKS10" s="27"/>
      <c r="KKT10" s="27"/>
      <c r="KKU10" s="27"/>
      <c r="KKV10" s="27"/>
      <c r="KKW10" s="27"/>
      <c r="KKX10" s="27"/>
      <c r="KKY10" s="27"/>
      <c r="KKZ10" s="27"/>
      <c r="KLA10" s="27"/>
      <c r="KLB10" s="27"/>
      <c r="KLC10" s="27"/>
      <c r="KLD10" s="27"/>
      <c r="KLE10" s="27"/>
      <c r="KLF10" s="27"/>
      <c r="KLG10" s="27"/>
      <c r="KLH10" s="27"/>
      <c r="KLI10" s="27"/>
      <c r="KLJ10" s="27"/>
      <c r="KLK10" s="27"/>
      <c r="KLL10" s="27"/>
      <c r="KLM10" s="27"/>
      <c r="KLN10" s="27"/>
      <c r="KLO10" s="27"/>
      <c r="KLP10" s="27"/>
      <c r="KLQ10" s="27"/>
      <c r="KLR10" s="27"/>
      <c r="KLS10" s="27"/>
      <c r="KLT10" s="27"/>
      <c r="KLU10" s="27"/>
      <c r="KLV10" s="27"/>
      <c r="KLW10" s="27"/>
      <c r="KLX10" s="27"/>
      <c r="KLY10" s="27"/>
      <c r="KLZ10" s="27"/>
      <c r="KMA10" s="27"/>
      <c r="KMB10" s="27"/>
      <c r="KMC10" s="27"/>
      <c r="KMD10" s="27"/>
      <c r="KME10" s="27"/>
      <c r="KMF10" s="27"/>
      <c r="KMG10" s="27"/>
      <c r="KMH10" s="27"/>
      <c r="KMI10" s="27"/>
      <c r="KMJ10" s="27"/>
      <c r="KMK10" s="27"/>
      <c r="KML10" s="27"/>
      <c r="KMM10" s="27"/>
      <c r="KMN10" s="27"/>
      <c r="KMO10" s="27"/>
      <c r="KMP10" s="27"/>
      <c r="KMQ10" s="27"/>
      <c r="KMR10" s="27"/>
      <c r="KMS10" s="27"/>
      <c r="KMT10" s="27"/>
      <c r="KMU10" s="27"/>
      <c r="KMV10" s="27"/>
      <c r="KMW10" s="27"/>
      <c r="KMX10" s="27"/>
      <c r="KMY10" s="27"/>
      <c r="KMZ10" s="27"/>
      <c r="KNA10" s="27"/>
      <c r="KNB10" s="27"/>
      <c r="KNC10" s="27"/>
      <c r="KND10" s="27"/>
      <c r="KNE10" s="27"/>
      <c r="KNF10" s="27"/>
      <c r="KNG10" s="27"/>
      <c r="KNH10" s="27"/>
      <c r="KNI10" s="27"/>
      <c r="KNJ10" s="27"/>
      <c r="KNK10" s="27"/>
      <c r="KNL10" s="27"/>
      <c r="KNM10" s="27"/>
      <c r="KNN10" s="27"/>
      <c r="KNO10" s="27"/>
      <c r="KNP10" s="27"/>
      <c r="KNQ10" s="27"/>
      <c r="KNR10" s="27"/>
      <c r="KNS10" s="27"/>
      <c r="KNT10" s="27"/>
      <c r="KNU10" s="27"/>
      <c r="KNV10" s="27"/>
      <c r="KNW10" s="27"/>
      <c r="KNX10" s="27"/>
      <c r="KNY10" s="27"/>
      <c r="KNZ10" s="27"/>
      <c r="KOA10" s="27"/>
      <c r="KOB10" s="27"/>
      <c r="KOC10" s="27"/>
      <c r="KOD10" s="27"/>
      <c r="KOE10" s="27"/>
      <c r="KOF10" s="27"/>
      <c r="KOG10" s="27"/>
      <c r="KOH10" s="27"/>
      <c r="KOI10" s="27"/>
      <c r="KOJ10" s="27"/>
      <c r="KOK10" s="27"/>
      <c r="KOL10" s="27"/>
      <c r="KOM10" s="27"/>
      <c r="KON10" s="27"/>
      <c r="KOO10" s="27"/>
      <c r="KOP10" s="27"/>
      <c r="KOQ10" s="27"/>
      <c r="KOR10" s="27"/>
      <c r="KOS10" s="27"/>
      <c r="KOT10" s="27"/>
      <c r="KOU10" s="27"/>
      <c r="KOV10" s="27"/>
      <c r="KOW10" s="27"/>
      <c r="KOX10" s="27"/>
      <c r="KOY10" s="27"/>
      <c r="KOZ10" s="27"/>
      <c r="KPA10" s="27"/>
      <c r="KPB10" s="27"/>
      <c r="KPC10" s="27"/>
      <c r="KPD10" s="27"/>
      <c r="KPE10" s="27"/>
      <c r="KPF10" s="27"/>
      <c r="KPG10" s="27"/>
      <c r="KPH10" s="27"/>
      <c r="KPI10" s="27"/>
      <c r="KPJ10" s="27"/>
      <c r="KPK10" s="27"/>
      <c r="KPL10" s="27"/>
      <c r="KPM10" s="27"/>
      <c r="KPN10" s="27"/>
      <c r="KPO10" s="27"/>
      <c r="KPP10" s="27"/>
      <c r="KPQ10" s="27"/>
      <c r="KPR10" s="27"/>
      <c r="KPS10" s="27"/>
      <c r="KPT10" s="27"/>
      <c r="KPU10" s="27"/>
      <c r="KPV10" s="27"/>
      <c r="KPW10" s="27"/>
      <c r="KPX10" s="27"/>
      <c r="KPY10" s="27"/>
      <c r="KPZ10" s="27"/>
      <c r="KQA10" s="27"/>
      <c r="KQB10" s="27"/>
      <c r="KQC10" s="27"/>
      <c r="KQD10" s="27"/>
      <c r="KQE10" s="27"/>
      <c r="KQF10" s="27"/>
      <c r="KQG10" s="27"/>
      <c r="KQH10" s="27"/>
      <c r="KQI10" s="27"/>
      <c r="KQJ10" s="27"/>
      <c r="KQK10" s="27"/>
      <c r="KQL10" s="27"/>
      <c r="KQM10" s="27"/>
      <c r="KQN10" s="27"/>
      <c r="KQO10" s="27"/>
      <c r="KQP10" s="27"/>
      <c r="KQQ10" s="27"/>
      <c r="KQR10" s="27"/>
      <c r="KQS10" s="27"/>
      <c r="KQT10" s="27"/>
      <c r="KQU10" s="27"/>
      <c r="KQV10" s="27"/>
      <c r="KQW10" s="27"/>
      <c r="KQX10" s="27"/>
      <c r="KQY10" s="27"/>
      <c r="KQZ10" s="27"/>
      <c r="KRA10" s="27"/>
      <c r="KRB10" s="27"/>
      <c r="KRC10" s="27"/>
      <c r="KRD10" s="27"/>
      <c r="KRE10" s="27"/>
      <c r="KRF10" s="27"/>
      <c r="KRG10" s="27"/>
      <c r="KRH10" s="27"/>
      <c r="KRI10" s="27"/>
      <c r="KRJ10" s="27"/>
      <c r="KRK10" s="27"/>
      <c r="KRL10" s="27"/>
      <c r="KRM10" s="27"/>
      <c r="KRN10" s="27"/>
      <c r="KRO10" s="27"/>
      <c r="KRP10" s="27"/>
      <c r="KRQ10" s="27"/>
      <c r="KRR10" s="27"/>
      <c r="KRS10" s="27"/>
      <c r="KRT10" s="27"/>
      <c r="KRU10" s="27"/>
      <c r="KRV10" s="27"/>
      <c r="KRW10" s="27"/>
      <c r="KRX10" s="27"/>
      <c r="KRY10" s="27"/>
      <c r="KRZ10" s="27"/>
      <c r="KSA10" s="27"/>
      <c r="KSB10" s="27"/>
      <c r="KSC10" s="27"/>
      <c r="KSD10" s="27"/>
      <c r="KSE10" s="27"/>
      <c r="KSF10" s="27"/>
      <c r="KSG10" s="27"/>
      <c r="KSH10" s="27"/>
      <c r="KSI10" s="27"/>
      <c r="KSJ10" s="27"/>
      <c r="KSK10" s="27"/>
      <c r="KSL10" s="27"/>
      <c r="KSM10" s="27"/>
      <c r="KSN10" s="27"/>
      <c r="KSO10" s="27"/>
      <c r="KSP10" s="27"/>
      <c r="KSQ10" s="27"/>
      <c r="KSR10" s="27"/>
      <c r="KSS10" s="27"/>
      <c r="KST10" s="27"/>
      <c r="KSU10" s="27"/>
      <c r="KSV10" s="27"/>
      <c r="KSW10" s="27"/>
      <c r="KSX10" s="27"/>
      <c r="KSY10" s="27"/>
      <c r="KSZ10" s="27"/>
      <c r="KTA10" s="27"/>
      <c r="KTB10" s="27"/>
      <c r="KTC10" s="27"/>
      <c r="KTD10" s="27"/>
      <c r="KTE10" s="27"/>
      <c r="KTF10" s="27"/>
      <c r="KTG10" s="27"/>
      <c r="KTH10" s="27"/>
      <c r="KTI10" s="27"/>
      <c r="KTJ10" s="27"/>
      <c r="KTK10" s="27"/>
      <c r="KTL10" s="27"/>
      <c r="KTM10" s="27"/>
      <c r="KTN10" s="27"/>
      <c r="KTO10" s="27"/>
      <c r="KTP10" s="27"/>
      <c r="KTQ10" s="27"/>
      <c r="KTR10" s="27"/>
      <c r="KTS10" s="27"/>
      <c r="KTT10" s="27"/>
      <c r="KTU10" s="27"/>
      <c r="KTV10" s="27"/>
      <c r="KTW10" s="27"/>
      <c r="KTX10" s="27"/>
      <c r="KTY10" s="27"/>
      <c r="KTZ10" s="27"/>
      <c r="KUA10" s="27"/>
      <c r="KUB10" s="27"/>
      <c r="KUC10" s="27"/>
      <c r="KUD10" s="27"/>
      <c r="KUE10" s="27"/>
      <c r="KUF10" s="27"/>
      <c r="KUG10" s="27"/>
      <c r="KUH10" s="27"/>
      <c r="KUI10" s="27"/>
      <c r="KUJ10" s="27"/>
      <c r="KUK10" s="27"/>
      <c r="KUL10" s="27"/>
      <c r="KUM10" s="27"/>
      <c r="KUN10" s="27"/>
      <c r="KUO10" s="27"/>
      <c r="KUP10" s="27"/>
      <c r="KUQ10" s="27"/>
      <c r="KUR10" s="27"/>
      <c r="KUS10" s="27"/>
      <c r="KUT10" s="27"/>
      <c r="KUU10" s="27"/>
      <c r="KUV10" s="27"/>
      <c r="KUW10" s="27"/>
      <c r="KUX10" s="27"/>
      <c r="KUY10" s="27"/>
      <c r="KUZ10" s="27"/>
      <c r="KVA10" s="27"/>
      <c r="KVB10" s="27"/>
      <c r="KVC10" s="27"/>
      <c r="KVD10" s="27"/>
      <c r="KVE10" s="27"/>
      <c r="KVF10" s="27"/>
      <c r="KVG10" s="27"/>
      <c r="KVH10" s="27"/>
      <c r="KVI10" s="27"/>
      <c r="KVJ10" s="27"/>
      <c r="KVK10" s="27"/>
      <c r="KVL10" s="27"/>
      <c r="KVM10" s="27"/>
      <c r="KVN10" s="27"/>
      <c r="KVO10" s="27"/>
      <c r="KVP10" s="27"/>
      <c r="KVQ10" s="27"/>
      <c r="KVR10" s="27"/>
      <c r="KVS10" s="27"/>
      <c r="KVT10" s="27"/>
      <c r="KVU10" s="27"/>
      <c r="KVV10" s="27"/>
      <c r="KVW10" s="27"/>
      <c r="KVX10" s="27"/>
      <c r="KVY10" s="27"/>
      <c r="KVZ10" s="27"/>
      <c r="KWA10" s="27"/>
      <c r="KWB10" s="27"/>
      <c r="KWC10" s="27"/>
      <c r="KWD10" s="27"/>
      <c r="KWE10" s="27"/>
      <c r="KWF10" s="27"/>
      <c r="KWG10" s="27"/>
      <c r="KWH10" s="27"/>
      <c r="KWI10" s="27"/>
      <c r="KWJ10" s="27"/>
      <c r="KWK10" s="27"/>
      <c r="KWL10" s="27"/>
      <c r="KWM10" s="27"/>
      <c r="KWN10" s="27"/>
      <c r="KWO10" s="27"/>
      <c r="KWP10" s="27"/>
      <c r="KWQ10" s="27"/>
      <c r="KWR10" s="27"/>
      <c r="KWS10" s="27"/>
      <c r="KWT10" s="27"/>
      <c r="KWU10" s="27"/>
      <c r="KWV10" s="27"/>
      <c r="KWW10" s="27"/>
      <c r="KWX10" s="27"/>
      <c r="KWY10" s="27"/>
      <c r="KWZ10" s="27"/>
      <c r="KXA10" s="27"/>
      <c r="KXB10" s="27"/>
      <c r="KXC10" s="27"/>
      <c r="KXD10" s="27"/>
      <c r="KXE10" s="27"/>
      <c r="KXF10" s="27"/>
      <c r="KXG10" s="27"/>
      <c r="KXH10" s="27"/>
      <c r="KXI10" s="27"/>
      <c r="KXJ10" s="27"/>
      <c r="KXK10" s="27"/>
      <c r="KXL10" s="27"/>
      <c r="KXM10" s="27"/>
      <c r="KXN10" s="27"/>
      <c r="KXO10" s="27"/>
      <c r="KXP10" s="27"/>
      <c r="KXQ10" s="27"/>
      <c r="KXR10" s="27"/>
      <c r="KXS10" s="27"/>
      <c r="KXT10" s="27"/>
      <c r="KXU10" s="27"/>
      <c r="KXV10" s="27"/>
      <c r="KXW10" s="27"/>
      <c r="KXX10" s="27"/>
      <c r="KXY10" s="27"/>
      <c r="KXZ10" s="27"/>
      <c r="KYA10" s="27"/>
      <c r="KYB10" s="27"/>
      <c r="KYC10" s="27"/>
      <c r="KYD10" s="27"/>
      <c r="KYE10" s="27"/>
      <c r="KYF10" s="27"/>
      <c r="KYG10" s="27"/>
      <c r="KYH10" s="27"/>
      <c r="KYI10" s="27"/>
      <c r="KYJ10" s="27"/>
      <c r="KYK10" s="27"/>
      <c r="KYL10" s="27"/>
      <c r="KYM10" s="27"/>
      <c r="KYN10" s="27"/>
      <c r="KYO10" s="27"/>
      <c r="KYP10" s="27"/>
      <c r="KYQ10" s="27"/>
      <c r="KYR10" s="27"/>
      <c r="KYS10" s="27"/>
      <c r="KYT10" s="27"/>
      <c r="KYU10" s="27"/>
      <c r="KYV10" s="27"/>
      <c r="KYW10" s="27"/>
      <c r="KYX10" s="27"/>
      <c r="KYY10" s="27"/>
      <c r="KYZ10" s="27"/>
      <c r="KZA10" s="27"/>
      <c r="KZB10" s="27"/>
      <c r="KZC10" s="27"/>
      <c r="KZD10" s="27"/>
      <c r="KZE10" s="27"/>
      <c r="KZF10" s="27"/>
      <c r="KZG10" s="27"/>
      <c r="KZH10" s="27"/>
      <c r="KZI10" s="27"/>
      <c r="KZJ10" s="27"/>
      <c r="KZK10" s="27"/>
      <c r="KZL10" s="27"/>
      <c r="KZM10" s="27"/>
      <c r="KZN10" s="27"/>
      <c r="KZO10" s="27"/>
      <c r="KZP10" s="27"/>
      <c r="KZQ10" s="27"/>
      <c r="KZR10" s="27"/>
      <c r="KZS10" s="27"/>
      <c r="KZT10" s="27"/>
      <c r="KZU10" s="27"/>
      <c r="KZV10" s="27"/>
      <c r="KZW10" s="27"/>
      <c r="KZX10" s="27"/>
      <c r="KZY10" s="27"/>
      <c r="KZZ10" s="27"/>
      <c r="LAA10" s="27"/>
      <c r="LAB10" s="27"/>
      <c r="LAC10" s="27"/>
      <c r="LAD10" s="27"/>
      <c r="LAE10" s="27"/>
      <c r="LAF10" s="27"/>
      <c r="LAG10" s="27"/>
      <c r="LAH10" s="27"/>
      <c r="LAI10" s="27"/>
      <c r="LAJ10" s="27"/>
      <c r="LAK10" s="27"/>
      <c r="LAL10" s="27"/>
      <c r="LAM10" s="27"/>
      <c r="LAN10" s="27"/>
      <c r="LAO10" s="27"/>
      <c r="LAP10" s="27"/>
      <c r="LAQ10" s="27"/>
      <c r="LAR10" s="27"/>
      <c r="LAS10" s="27"/>
      <c r="LAT10" s="27"/>
      <c r="LAU10" s="27"/>
      <c r="LAV10" s="27"/>
      <c r="LAW10" s="27"/>
      <c r="LAX10" s="27"/>
      <c r="LAY10" s="27"/>
      <c r="LAZ10" s="27"/>
      <c r="LBA10" s="27"/>
      <c r="LBB10" s="27"/>
      <c r="LBC10" s="27"/>
      <c r="LBD10" s="27"/>
      <c r="LBE10" s="27"/>
      <c r="LBF10" s="27"/>
      <c r="LBG10" s="27"/>
      <c r="LBH10" s="27"/>
      <c r="LBI10" s="27"/>
      <c r="LBJ10" s="27"/>
      <c r="LBK10" s="27"/>
      <c r="LBL10" s="27"/>
      <c r="LBM10" s="27"/>
      <c r="LBN10" s="27"/>
      <c r="LBO10" s="27"/>
      <c r="LBP10" s="27"/>
      <c r="LBQ10" s="27"/>
      <c r="LBR10" s="27"/>
      <c r="LBS10" s="27"/>
      <c r="LBT10" s="27"/>
      <c r="LBU10" s="27"/>
      <c r="LBV10" s="27"/>
      <c r="LBW10" s="27"/>
      <c r="LBX10" s="27"/>
      <c r="LBY10" s="27"/>
      <c r="LBZ10" s="27"/>
      <c r="LCA10" s="27"/>
      <c r="LCB10" s="27"/>
      <c r="LCC10" s="27"/>
      <c r="LCD10" s="27"/>
      <c r="LCE10" s="27"/>
      <c r="LCF10" s="27"/>
      <c r="LCG10" s="27"/>
      <c r="LCH10" s="27"/>
      <c r="LCI10" s="27"/>
      <c r="LCJ10" s="27"/>
      <c r="LCK10" s="27"/>
      <c r="LCL10" s="27"/>
      <c r="LCM10" s="27"/>
      <c r="LCN10" s="27"/>
      <c r="LCO10" s="27"/>
      <c r="LCP10" s="27"/>
      <c r="LCQ10" s="27"/>
      <c r="LCR10" s="27"/>
      <c r="LCS10" s="27"/>
      <c r="LCT10" s="27"/>
      <c r="LCU10" s="27"/>
      <c r="LCV10" s="27"/>
      <c r="LCW10" s="27"/>
      <c r="LCX10" s="27"/>
      <c r="LCY10" s="27"/>
      <c r="LCZ10" s="27"/>
      <c r="LDA10" s="27"/>
      <c r="LDB10" s="27"/>
      <c r="LDC10" s="27"/>
      <c r="LDD10" s="27"/>
      <c r="LDE10" s="27"/>
      <c r="LDF10" s="27"/>
      <c r="LDG10" s="27"/>
      <c r="LDH10" s="27"/>
      <c r="LDI10" s="27"/>
      <c r="LDJ10" s="27"/>
      <c r="LDK10" s="27"/>
      <c r="LDL10" s="27"/>
      <c r="LDM10" s="27"/>
      <c r="LDN10" s="27"/>
      <c r="LDO10" s="27"/>
      <c r="LDP10" s="27"/>
      <c r="LDQ10" s="27"/>
      <c r="LDR10" s="27"/>
      <c r="LDS10" s="27"/>
      <c r="LDT10" s="27"/>
      <c r="LDU10" s="27"/>
      <c r="LDV10" s="27"/>
      <c r="LDW10" s="27"/>
      <c r="LDX10" s="27"/>
      <c r="LDY10" s="27"/>
      <c r="LDZ10" s="27"/>
      <c r="LEA10" s="27"/>
      <c r="LEB10" s="27"/>
      <c r="LEC10" s="27"/>
      <c r="LED10" s="27"/>
      <c r="LEE10" s="27"/>
      <c r="LEF10" s="27"/>
      <c r="LEG10" s="27"/>
      <c r="LEH10" s="27"/>
      <c r="LEI10" s="27"/>
      <c r="LEJ10" s="27"/>
      <c r="LEK10" s="27"/>
      <c r="LEL10" s="27"/>
      <c r="LEM10" s="27"/>
      <c r="LEN10" s="27"/>
      <c r="LEO10" s="27"/>
      <c r="LEP10" s="27"/>
      <c r="LEQ10" s="27"/>
      <c r="LER10" s="27"/>
      <c r="LES10" s="27"/>
      <c r="LET10" s="27"/>
      <c r="LEU10" s="27"/>
      <c r="LEV10" s="27"/>
      <c r="LEW10" s="27"/>
      <c r="LEX10" s="27"/>
      <c r="LEY10" s="27"/>
      <c r="LEZ10" s="27"/>
      <c r="LFA10" s="27"/>
      <c r="LFB10" s="27"/>
      <c r="LFC10" s="27"/>
      <c r="LFD10" s="27"/>
      <c r="LFE10" s="27"/>
      <c r="LFF10" s="27"/>
      <c r="LFG10" s="27"/>
      <c r="LFH10" s="27"/>
      <c r="LFI10" s="27"/>
      <c r="LFJ10" s="27"/>
      <c r="LFK10" s="27"/>
      <c r="LFL10" s="27"/>
      <c r="LFM10" s="27"/>
      <c r="LFN10" s="27"/>
      <c r="LFO10" s="27"/>
      <c r="LFP10" s="27"/>
      <c r="LFQ10" s="27"/>
      <c r="LFR10" s="27"/>
      <c r="LFS10" s="27"/>
      <c r="LFT10" s="27"/>
      <c r="LFU10" s="27"/>
      <c r="LFV10" s="27"/>
      <c r="LFW10" s="27"/>
      <c r="LFX10" s="27"/>
      <c r="LFY10" s="27"/>
      <c r="LFZ10" s="27"/>
      <c r="LGA10" s="27"/>
      <c r="LGB10" s="27"/>
      <c r="LGC10" s="27"/>
      <c r="LGD10" s="27"/>
      <c r="LGE10" s="27"/>
      <c r="LGF10" s="27"/>
      <c r="LGG10" s="27"/>
      <c r="LGH10" s="27"/>
      <c r="LGI10" s="27"/>
      <c r="LGJ10" s="27"/>
      <c r="LGK10" s="27"/>
      <c r="LGL10" s="27"/>
      <c r="LGM10" s="27"/>
      <c r="LGN10" s="27"/>
      <c r="LGO10" s="27"/>
      <c r="LGP10" s="27"/>
      <c r="LGQ10" s="27"/>
      <c r="LGR10" s="27"/>
      <c r="LGS10" s="27"/>
      <c r="LGT10" s="27"/>
      <c r="LGU10" s="27"/>
      <c r="LGV10" s="27"/>
      <c r="LGW10" s="27"/>
      <c r="LGX10" s="27"/>
      <c r="LGY10" s="27"/>
      <c r="LGZ10" s="27"/>
      <c r="LHA10" s="27"/>
      <c r="LHB10" s="27"/>
      <c r="LHC10" s="27"/>
      <c r="LHD10" s="27"/>
      <c r="LHE10" s="27"/>
      <c r="LHF10" s="27"/>
      <c r="LHG10" s="27"/>
      <c r="LHH10" s="27"/>
      <c r="LHI10" s="27"/>
      <c r="LHJ10" s="27"/>
      <c r="LHK10" s="27"/>
      <c r="LHL10" s="27"/>
      <c r="LHM10" s="27"/>
      <c r="LHN10" s="27"/>
      <c r="LHO10" s="27"/>
      <c r="LHP10" s="27"/>
      <c r="LHQ10" s="27"/>
      <c r="LHR10" s="27"/>
      <c r="LHS10" s="27"/>
      <c r="LHT10" s="27"/>
      <c r="LHU10" s="27"/>
      <c r="LHV10" s="27"/>
      <c r="LHW10" s="27"/>
      <c r="LHX10" s="27"/>
      <c r="LHY10" s="27"/>
      <c r="LHZ10" s="27"/>
      <c r="LIA10" s="27"/>
      <c r="LIB10" s="27"/>
      <c r="LIC10" s="27"/>
      <c r="LID10" s="27"/>
      <c r="LIE10" s="27"/>
      <c r="LIF10" s="27"/>
      <c r="LIG10" s="27"/>
      <c r="LIH10" s="27"/>
      <c r="LII10" s="27"/>
      <c r="LIJ10" s="27"/>
      <c r="LIK10" s="27"/>
      <c r="LIL10" s="27"/>
      <c r="LIM10" s="27"/>
      <c r="LIN10" s="27"/>
      <c r="LIO10" s="27"/>
      <c r="LIP10" s="27"/>
      <c r="LIQ10" s="27"/>
      <c r="LIR10" s="27"/>
      <c r="LIS10" s="27"/>
      <c r="LIT10" s="27"/>
      <c r="LIU10" s="27"/>
      <c r="LIV10" s="27"/>
      <c r="LIW10" s="27"/>
      <c r="LIX10" s="27"/>
      <c r="LIY10" s="27"/>
      <c r="LIZ10" s="27"/>
      <c r="LJA10" s="27"/>
      <c r="LJB10" s="27"/>
      <c r="LJC10" s="27"/>
      <c r="LJD10" s="27"/>
      <c r="LJE10" s="27"/>
      <c r="LJF10" s="27"/>
      <c r="LJG10" s="27"/>
      <c r="LJH10" s="27"/>
      <c r="LJI10" s="27"/>
      <c r="LJJ10" s="27"/>
      <c r="LJK10" s="27"/>
      <c r="LJL10" s="27"/>
      <c r="LJM10" s="27"/>
      <c r="LJN10" s="27"/>
      <c r="LJO10" s="27"/>
      <c r="LJP10" s="27"/>
      <c r="LJQ10" s="27"/>
      <c r="LJR10" s="27"/>
      <c r="LJS10" s="27"/>
      <c r="LJT10" s="27"/>
      <c r="LJU10" s="27"/>
      <c r="LJV10" s="27"/>
      <c r="LJW10" s="27"/>
      <c r="LJX10" s="27"/>
      <c r="LJY10" s="27"/>
      <c r="LJZ10" s="27"/>
      <c r="LKA10" s="27"/>
      <c r="LKB10" s="27"/>
      <c r="LKC10" s="27"/>
      <c r="LKD10" s="27"/>
      <c r="LKE10" s="27"/>
      <c r="LKF10" s="27"/>
      <c r="LKG10" s="27"/>
      <c r="LKH10" s="27"/>
      <c r="LKI10" s="27"/>
      <c r="LKJ10" s="27"/>
      <c r="LKK10" s="27"/>
      <c r="LKL10" s="27"/>
      <c r="LKM10" s="27"/>
      <c r="LKN10" s="27"/>
      <c r="LKO10" s="27"/>
      <c r="LKP10" s="27"/>
      <c r="LKQ10" s="27"/>
      <c r="LKR10" s="27"/>
      <c r="LKS10" s="27"/>
      <c r="LKT10" s="27"/>
      <c r="LKU10" s="27"/>
      <c r="LKV10" s="27"/>
      <c r="LKW10" s="27"/>
      <c r="LKX10" s="27"/>
      <c r="LKY10" s="27"/>
      <c r="LKZ10" s="27"/>
      <c r="LLA10" s="27"/>
      <c r="LLB10" s="27"/>
      <c r="LLC10" s="27"/>
      <c r="LLD10" s="27"/>
      <c r="LLE10" s="27"/>
      <c r="LLF10" s="27"/>
      <c r="LLG10" s="27"/>
      <c r="LLH10" s="27"/>
      <c r="LLI10" s="27"/>
      <c r="LLJ10" s="27"/>
      <c r="LLK10" s="27"/>
      <c r="LLL10" s="27"/>
      <c r="LLM10" s="27"/>
      <c r="LLN10" s="27"/>
      <c r="LLO10" s="27"/>
      <c r="LLP10" s="27"/>
      <c r="LLQ10" s="27"/>
      <c r="LLR10" s="27"/>
      <c r="LLS10" s="27"/>
      <c r="LLT10" s="27"/>
      <c r="LLU10" s="27"/>
      <c r="LLV10" s="27"/>
      <c r="LLW10" s="27"/>
      <c r="LLX10" s="27"/>
      <c r="LLY10" s="27"/>
      <c r="LLZ10" s="27"/>
      <c r="LMA10" s="27"/>
      <c r="LMB10" s="27"/>
      <c r="LMC10" s="27"/>
      <c r="LMD10" s="27"/>
      <c r="LME10" s="27"/>
      <c r="LMF10" s="27"/>
      <c r="LMG10" s="27"/>
      <c r="LMH10" s="27"/>
      <c r="LMI10" s="27"/>
      <c r="LMJ10" s="27"/>
      <c r="LMK10" s="27"/>
      <c r="LML10" s="27"/>
      <c r="LMM10" s="27"/>
      <c r="LMN10" s="27"/>
      <c r="LMO10" s="27"/>
      <c r="LMP10" s="27"/>
      <c r="LMQ10" s="27"/>
      <c r="LMR10" s="27"/>
      <c r="LMS10" s="27"/>
      <c r="LMT10" s="27"/>
      <c r="LMU10" s="27"/>
      <c r="LMV10" s="27"/>
      <c r="LMW10" s="27"/>
      <c r="LMX10" s="27"/>
      <c r="LMY10" s="27"/>
      <c r="LMZ10" s="27"/>
      <c r="LNA10" s="27"/>
      <c r="LNB10" s="27"/>
      <c r="LNC10" s="27"/>
      <c r="LND10" s="27"/>
      <c r="LNE10" s="27"/>
      <c r="LNF10" s="27"/>
      <c r="LNG10" s="27"/>
      <c r="LNH10" s="27"/>
      <c r="LNI10" s="27"/>
      <c r="LNJ10" s="27"/>
      <c r="LNK10" s="27"/>
      <c r="LNL10" s="27"/>
      <c r="LNM10" s="27"/>
      <c r="LNN10" s="27"/>
      <c r="LNO10" s="27"/>
      <c r="LNP10" s="27"/>
      <c r="LNQ10" s="27"/>
      <c r="LNR10" s="27"/>
      <c r="LNS10" s="27"/>
      <c r="LNT10" s="27"/>
      <c r="LNU10" s="27"/>
      <c r="LNV10" s="27"/>
      <c r="LNW10" s="27"/>
      <c r="LNX10" s="27"/>
      <c r="LNY10" s="27"/>
      <c r="LNZ10" s="27"/>
      <c r="LOA10" s="27"/>
      <c r="LOB10" s="27"/>
      <c r="LOC10" s="27"/>
      <c r="LOD10" s="27"/>
      <c r="LOE10" s="27"/>
      <c r="LOF10" s="27"/>
      <c r="LOG10" s="27"/>
      <c r="LOH10" s="27"/>
      <c r="LOI10" s="27"/>
      <c r="LOJ10" s="27"/>
      <c r="LOK10" s="27"/>
      <c r="LOL10" s="27"/>
      <c r="LOM10" s="27"/>
      <c r="LON10" s="27"/>
      <c r="LOO10" s="27"/>
      <c r="LOP10" s="27"/>
      <c r="LOQ10" s="27"/>
      <c r="LOR10" s="27"/>
      <c r="LOS10" s="27"/>
      <c r="LOT10" s="27"/>
      <c r="LOU10" s="27"/>
      <c r="LOV10" s="27"/>
      <c r="LOW10" s="27"/>
      <c r="LOX10" s="27"/>
      <c r="LOY10" s="27"/>
      <c r="LOZ10" s="27"/>
      <c r="LPA10" s="27"/>
      <c r="LPB10" s="27"/>
      <c r="LPC10" s="27"/>
      <c r="LPD10" s="27"/>
      <c r="LPE10" s="27"/>
      <c r="LPF10" s="27"/>
      <c r="LPG10" s="27"/>
      <c r="LPH10" s="27"/>
      <c r="LPI10" s="27"/>
      <c r="LPJ10" s="27"/>
      <c r="LPK10" s="27"/>
      <c r="LPL10" s="27"/>
      <c r="LPM10" s="27"/>
      <c r="LPN10" s="27"/>
      <c r="LPO10" s="27"/>
      <c r="LPP10" s="27"/>
      <c r="LPQ10" s="27"/>
      <c r="LPR10" s="27"/>
      <c r="LPS10" s="27"/>
      <c r="LPT10" s="27"/>
      <c r="LPU10" s="27"/>
      <c r="LPV10" s="27"/>
      <c r="LPW10" s="27"/>
      <c r="LPX10" s="27"/>
      <c r="LPY10" s="27"/>
      <c r="LPZ10" s="27"/>
      <c r="LQA10" s="27"/>
      <c r="LQB10" s="27"/>
      <c r="LQC10" s="27"/>
      <c r="LQD10" s="27"/>
      <c r="LQE10" s="27"/>
      <c r="LQF10" s="27"/>
      <c r="LQG10" s="27"/>
      <c r="LQH10" s="27"/>
      <c r="LQI10" s="27"/>
      <c r="LQJ10" s="27"/>
      <c r="LQK10" s="27"/>
      <c r="LQL10" s="27"/>
      <c r="LQM10" s="27"/>
      <c r="LQN10" s="27"/>
      <c r="LQO10" s="27"/>
      <c r="LQP10" s="27"/>
      <c r="LQQ10" s="27"/>
      <c r="LQR10" s="27"/>
      <c r="LQS10" s="27"/>
      <c r="LQT10" s="27"/>
      <c r="LQU10" s="27"/>
      <c r="LQV10" s="27"/>
      <c r="LQW10" s="27"/>
      <c r="LQX10" s="27"/>
      <c r="LQY10" s="27"/>
      <c r="LQZ10" s="27"/>
      <c r="LRA10" s="27"/>
      <c r="LRB10" s="27"/>
      <c r="LRC10" s="27"/>
      <c r="LRD10" s="27"/>
      <c r="LRE10" s="27"/>
      <c r="LRF10" s="27"/>
      <c r="LRG10" s="27"/>
      <c r="LRH10" s="27"/>
      <c r="LRI10" s="27"/>
      <c r="LRJ10" s="27"/>
      <c r="LRK10" s="27"/>
      <c r="LRL10" s="27"/>
      <c r="LRM10" s="27"/>
      <c r="LRN10" s="27"/>
      <c r="LRO10" s="27"/>
      <c r="LRP10" s="27"/>
      <c r="LRQ10" s="27"/>
      <c r="LRR10" s="27"/>
      <c r="LRS10" s="27"/>
      <c r="LRT10" s="27"/>
      <c r="LRU10" s="27"/>
      <c r="LRV10" s="27"/>
      <c r="LRW10" s="27"/>
      <c r="LRX10" s="27"/>
      <c r="LRY10" s="27"/>
      <c r="LRZ10" s="27"/>
      <c r="LSA10" s="27"/>
      <c r="LSB10" s="27"/>
      <c r="LSC10" s="27"/>
      <c r="LSD10" s="27"/>
      <c r="LSE10" s="27"/>
      <c r="LSF10" s="27"/>
      <c r="LSG10" s="27"/>
      <c r="LSH10" s="27"/>
      <c r="LSI10" s="27"/>
      <c r="LSJ10" s="27"/>
      <c r="LSK10" s="27"/>
      <c r="LSL10" s="27"/>
      <c r="LSM10" s="27"/>
      <c r="LSN10" s="27"/>
      <c r="LSO10" s="27"/>
      <c r="LSP10" s="27"/>
      <c r="LSQ10" s="27"/>
      <c r="LSR10" s="27"/>
      <c r="LSS10" s="27"/>
      <c r="LST10" s="27"/>
      <c r="LSU10" s="27"/>
      <c r="LSV10" s="27"/>
      <c r="LSW10" s="27"/>
      <c r="LSX10" s="27"/>
      <c r="LSY10" s="27"/>
      <c r="LSZ10" s="27"/>
      <c r="LTA10" s="27"/>
      <c r="LTB10" s="27"/>
      <c r="LTC10" s="27"/>
      <c r="LTD10" s="27"/>
      <c r="LTE10" s="27"/>
      <c r="LTF10" s="27"/>
      <c r="LTG10" s="27"/>
      <c r="LTH10" s="27"/>
      <c r="LTI10" s="27"/>
      <c r="LTJ10" s="27"/>
      <c r="LTK10" s="27"/>
      <c r="LTL10" s="27"/>
      <c r="LTM10" s="27"/>
      <c r="LTN10" s="27"/>
      <c r="LTO10" s="27"/>
      <c r="LTP10" s="27"/>
      <c r="LTQ10" s="27"/>
      <c r="LTR10" s="27"/>
      <c r="LTS10" s="27"/>
      <c r="LTT10" s="27"/>
      <c r="LTU10" s="27"/>
      <c r="LTV10" s="27"/>
      <c r="LTW10" s="27"/>
      <c r="LTX10" s="27"/>
      <c r="LTY10" s="27"/>
      <c r="LTZ10" s="27"/>
      <c r="LUA10" s="27"/>
      <c r="LUB10" s="27"/>
      <c r="LUC10" s="27"/>
      <c r="LUD10" s="27"/>
      <c r="LUE10" s="27"/>
      <c r="LUF10" s="27"/>
      <c r="LUG10" s="27"/>
      <c r="LUH10" s="27"/>
      <c r="LUI10" s="27"/>
      <c r="LUJ10" s="27"/>
      <c r="LUK10" s="27"/>
      <c r="LUL10" s="27"/>
      <c r="LUM10" s="27"/>
      <c r="LUN10" s="27"/>
      <c r="LUO10" s="27"/>
      <c r="LUP10" s="27"/>
      <c r="LUQ10" s="27"/>
      <c r="LUR10" s="27"/>
      <c r="LUS10" s="27"/>
      <c r="LUT10" s="27"/>
      <c r="LUU10" s="27"/>
      <c r="LUV10" s="27"/>
      <c r="LUW10" s="27"/>
      <c r="LUX10" s="27"/>
      <c r="LUY10" s="27"/>
      <c r="LUZ10" s="27"/>
      <c r="LVA10" s="27"/>
      <c r="LVB10" s="27"/>
      <c r="LVC10" s="27"/>
      <c r="LVD10" s="27"/>
      <c r="LVE10" s="27"/>
      <c r="LVF10" s="27"/>
      <c r="LVG10" s="27"/>
      <c r="LVH10" s="27"/>
      <c r="LVI10" s="27"/>
      <c r="LVJ10" s="27"/>
      <c r="LVK10" s="27"/>
      <c r="LVL10" s="27"/>
      <c r="LVM10" s="27"/>
      <c r="LVN10" s="27"/>
      <c r="LVO10" s="27"/>
      <c r="LVP10" s="27"/>
      <c r="LVQ10" s="27"/>
      <c r="LVR10" s="27"/>
      <c r="LVS10" s="27"/>
      <c r="LVT10" s="27"/>
      <c r="LVU10" s="27"/>
      <c r="LVV10" s="27"/>
      <c r="LVW10" s="27"/>
      <c r="LVX10" s="27"/>
      <c r="LVY10" s="27"/>
      <c r="LVZ10" s="27"/>
      <c r="LWA10" s="27"/>
      <c r="LWB10" s="27"/>
      <c r="LWC10" s="27"/>
      <c r="LWD10" s="27"/>
      <c r="LWE10" s="27"/>
      <c r="LWF10" s="27"/>
      <c r="LWG10" s="27"/>
      <c r="LWH10" s="27"/>
      <c r="LWI10" s="27"/>
      <c r="LWJ10" s="27"/>
      <c r="LWK10" s="27"/>
      <c r="LWL10" s="27"/>
      <c r="LWM10" s="27"/>
      <c r="LWN10" s="27"/>
      <c r="LWO10" s="27"/>
      <c r="LWP10" s="27"/>
      <c r="LWQ10" s="27"/>
      <c r="LWR10" s="27"/>
      <c r="LWS10" s="27"/>
      <c r="LWT10" s="27"/>
      <c r="LWU10" s="27"/>
      <c r="LWV10" s="27"/>
      <c r="LWW10" s="27"/>
      <c r="LWX10" s="27"/>
      <c r="LWY10" s="27"/>
      <c r="LWZ10" s="27"/>
      <c r="LXA10" s="27"/>
      <c r="LXB10" s="27"/>
      <c r="LXC10" s="27"/>
      <c r="LXD10" s="27"/>
      <c r="LXE10" s="27"/>
      <c r="LXF10" s="27"/>
      <c r="LXG10" s="27"/>
      <c r="LXH10" s="27"/>
      <c r="LXI10" s="27"/>
      <c r="LXJ10" s="27"/>
      <c r="LXK10" s="27"/>
      <c r="LXL10" s="27"/>
      <c r="LXM10" s="27"/>
      <c r="LXN10" s="27"/>
      <c r="LXO10" s="27"/>
      <c r="LXP10" s="27"/>
      <c r="LXQ10" s="27"/>
      <c r="LXR10" s="27"/>
      <c r="LXS10" s="27"/>
      <c r="LXT10" s="27"/>
      <c r="LXU10" s="27"/>
      <c r="LXV10" s="27"/>
      <c r="LXW10" s="27"/>
      <c r="LXX10" s="27"/>
      <c r="LXY10" s="27"/>
      <c r="LXZ10" s="27"/>
      <c r="LYA10" s="27"/>
      <c r="LYB10" s="27"/>
      <c r="LYC10" s="27"/>
      <c r="LYD10" s="27"/>
      <c r="LYE10" s="27"/>
      <c r="LYF10" s="27"/>
      <c r="LYG10" s="27"/>
      <c r="LYH10" s="27"/>
      <c r="LYI10" s="27"/>
      <c r="LYJ10" s="27"/>
      <c r="LYK10" s="27"/>
      <c r="LYL10" s="27"/>
      <c r="LYM10" s="27"/>
      <c r="LYN10" s="27"/>
      <c r="LYO10" s="27"/>
      <c r="LYP10" s="27"/>
      <c r="LYQ10" s="27"/>
      <c r="LYR10" s="27"/>
      <c r="LYS10" s="27"/>
      <c r="LYT10" s="27"/>
      <c r="LYU10" s="27"/>
      <c r="LYV10" s="27"/>
      <c r="LYW10" s="27"/>
      <c r="LYX10" s="27"/>
      <c r="LYY10" s="27"/>
      <c r="LYZ10" s="27"/>
      <c r="LZA10" s="27"/>
      <c r="LZB10" s="27"/>
      <c r="LZC10" s="27"/>
      <c r="LZD10" s="27"/>
      <c r="LZE10" s="27"/>
      <c r="LZF10" s="27"/>
      <c r="LZG10" s="27"/>
      <c r="LZH10" s="27"/>
      <c r="LZI10" s="27"/>
      <c r="LZJ10" s="27"/>
      <c r="LZK10" s="27"/>
      <c r="LZL10" s="27"/>
      <c r="LZM10" s="27"/>
      <c r="LZN10" s="27"/>
      <c r="LZO10" s="27"/>
      <c r="LZP10" s="27"/>
      <c r="LZQ10" s="27"/>
      <c r="LZR10" s="27"/>
      <c r="LZS10" s="27"/>
      <c r="LZT10" s="27"/>
      <c r="LZU10" s="27"/>
      <c r="LZV10" s="27"/>
      <c r="LZW10" s="27"/>
      <c r="LZX10" s="27"/>
      <c r="LZY10" s="27"/>
      <c r="LZZ10" s="27"/>
      <c r="MAA10" s="27"/>
      <c r="MAB10" s="27"/>
      <c r="MAC10" s="27"/>
      <c r="MAD10" s="27"/>
      <c r="MAE10" s="27"/>
      <c r="MAF10" s="27"/>
      <c r="MAG10" s="27"/>
      <c r="MAH10" s="27"/>
      <c r="MAI10" s="27"/>
      <c r="MAJ10" s="27"/>
      <c r="MAK10" s="27"/>
      <c r="MAL10" s="27"/>
      <c r="MAM10" s="27"/>
      <c r="MAN10" s="27"/>
      <c r="MAO10" s="27"/>
      <c r="MAP10" s="27"/>
      <c r="MAQ10" s="27"/>
      <c r="MAR10" s="27"/>
      <c r="MAS10" s="27"/>
      <c r="MAT10" s="27"/>
      <c r="MAU10" s="27"/>
      <c r="MAV10" s="27"/>
      <c r="MAW10" s="27"/>
      <c r="MAX10" s="27"/>
      <c r="MAY10" s="27"/>
      <c r="MAZ10" s="27"/>
      <c r="MBA10" s="27"/>
      <c r="MBB10" s="27"/>
      <c r="MBC10" s="27"/>
      <c r="MBD10" s="27"/>
      <c r="MBE10" s="27"/>
      <c r="MBF10" s="27"/>
      <c r="MBG10" s="27"/>
      <c r="MBH10" s="27"/>
      <c r="MBI10" s="27"/>
      <c r="MBJ10" s="27"/>
      <c r="MBK10" s="27"/>
      <c r="MBL10" s="27"/>
      <c r="MBM10" s="27"/>
      <c r="MBN10" s="27"/>
      <c r="MBO10" s="27"/>
      <c r="MBP10" s="27"/>
      <c r="MBQ10" s="27"/>
      <c r="MBR10" s="27"/>
      <c r="MBS10" s="27"/>
      <c r="MBT10" s="27"/>
      <c r="MBU10" s="27"/>
      <c r="MBV10" s="27"/>
      <c r="MBW10" s="27"/>
      <c r="MBX10" s="27"/>
      <c r="MBY10" s="27"/>
      <c r="MBZ10" s="27"/>
      <c r="MCA10" s="27"/>
      <c r="MCB10" s="27"/>
      <c r="MCC10" s="27"/>
      <c r="MCD10" s="27"/>
      <c r="MCE10" s="27"/>
      <c r="MCF10" s="27"/>
      <c r="MCG10" s="27"/>
      <c r="MCH10" s="27"/>
      <c r="MCI10" s="27"/>
      <c r="MCJ10" s="27"/>
      <c r="MCK10" s="27"/>
      <c r="MCL10" s="27"/>
      <c r="MCM10" s="27"/>
      <c r="MCN10" s="27"/>
      <c r="MCO10" s="27"/>
      <c r="MCP10" s="27"/>
      <c r="MCQ10" s="27"/>
      <c r="MCR10" s="27"/>
      <c r="MCS10" s="27"/>
      <c r="MCT10" s="27"/>
      <c r="MCU10" s="27"/>
      <c r="MCV10" s="27"/>
      <c r="MCW10" s="27"/>
      <c r="MCX10" s="27"/>
      <c r="MCY10" s="27"/>
      <c r="MCZ10" s="27"/>
      <c r="MDA10" s="27"/>
      <c r="MDB10" s="27"/>
      <c r="MDC10" s="27"/>
      <c r="MDD10" s="27"/>
      <c r="MDE10" s="27"/>
      <c r="MDF10" s="27"/>
      <c r="MDG10" s="27"/>
      <c r="MDH10" s="27"/>
      <c r="MDI10" s="27"/>
      <c r="MDJ10" s="27"/>
      <c r="MDK10" s="27"/>
      <c r="MDL10" s="27"/>
      <c r="MDM10" s="27"/>
      <c r="MDN10" s="27"/>
      <c r="MDO10" s="27"/>
      <c r="MDP10" s="27"/>
      <c r="MDQ10" s="27"/>
      <c r="MDR10" s="27"/>
      <c r="MDS10" s="27"/>
      <c r="MDT10" s="27"/>
      <c r="MDU10" s="27"/>
      <c r="MDV10" s="27"/>
      <c r="MDW10" s="27"/>
      <c r="MDX10" s="27"/>
      <c r="MDY10" s="27"/>
      <c r="MDZ10" s="27"/>
      <c r="MEA10" s="27"/>
      <c r="MEB10" s="27"/>
      <c r="MEC10" s="27"/>
      <c r="MED10" s="27"/>
      <c r="MEE10" s="27"/>
      <c r="MEF10" s="27"/>
      <c r="MEG10" s="27"/>
      <c r="MEH10" s="27"/>
      <c r="MEI10" s="27"/>
      <c r="MEJ10" s="27"/>
      <c r="MEK10" s="27"/>
      <c r="MEL10" s="27"/>
      <c r="MEM10" s="27"/>
      <c r="MEN10" s="27"/>
      <c r="MEO10" s="27"/>
      <c r="MEP10" s="27"/>
      <c r="MEQ10" s="27"/>
      <c r="MER10" s="27"/>
      <c r="MES10" s="27"/>
      <c r="MET10" s="27"/>
      <c r="MEU10" s="27"/>
      <c r="MEV10" s="27"/>
      <c r="MEW10" s="27"/>
      <c r="MEX10" s="27"/>
      <c r="MEY10" s="27"/>
      <c r="MEZ10" s="27"/>
      <c r="MFA10" s="27"/>
      <c r="MFB10" s="27"/>
      <c r="MFC10" s="27"/>
      <c r="MFD10" s="27"/>
      <c r="MFE10" s="27"/>
      <c r="MFF10" s="27"/>
      <c r="MFG10" s="27"/>
      <c r="MFH10" s="27"/>
      <c r="MFI10" s="27"/>
      <c r="MFJ10" s="27"/>
      <c r="MFK10" s="27"/>
      <c r="MFL10" s="27"/>
      <c r="MFM10" s="27"/>
      <c r="MFN10" s="27"/>
      <c r="MFO10" s="27"/>
      <c r="MFP10" s="27"/>
      <c r="MFQ10" s="27"/>
      <c r="MFR10" s="27"/>
      <c r="MFS10" s="27"/>
      <c r="MFT10" s="27"/>
      <c r="MFU10" s="27"/>
      <c r="MFV10" s="27"/>
      <c r="MFW10" s="27"/>
      <c r="MFX10" s="27"/>
      <c r="MFY10" s="27"/>
      <c r="MFZ10" s="27"/>
      <c r="MGA10" s="27"/>
      <c r="MGB10" s="27"/>
      <c r="MGC10" s="27"/>
      <c r="MGD10" s="27"/>
      <c r="MGE10" s="27"/>
      <c r="MGF10" s="27"/>
      <c r="MGG10" s="27"/>
      <c r="MGH10" s="27"/>
      <c r="MGI10" s="27"/>
      <c r="MGJ10" s="27"/>
      <c r="MGK10" s="27"/>
      <c r="MGL10" s="27"/>
      <c r="MGM10" s="27"/>
      <c r="MGN10" s="27"/>
      <c r="MGO10" s="27"/>
      <c r="MGP10" s="27"/>
      <c r="MGQ10" s="27"/>
      <c r="MGR10" s="27"/>
      <c r="MGS10" s="27"/>
      <c r="MGT10" s="27"/>
      <c r="MGU10" s="27"/>
      <c r="MGV10" s="27"/>
      <c r="MGW10" s="27"/>
      <c r="MGX10" s="27"/>
      <c r="MGY10" s="27"/>
      <c r="MGZ10" s="27"/>
      <c r="MHA10" s="27"/>
      <c r="MHB10" s="27"/>
      <c r="MHC10" s="27"/>
      <c r="MHD10" s="27"/>
      <c r="MHE10" s="27"/>
      <c r="MHF10" s="27"/>
      <c r="MHG10" s="27"/>
      <c r="MHH10" s="27"/>
      <c r="MHI10" s="27"/>
      <c r="MHJ10" s="27"/>
      <c r="MHK10" s="27"/>
      <c r="MHL10" s="27"/>
      <c r="MHM10" s="27"/>
      <c r="MHN10" s="27"/>
      <c r="MHO10" s="27"/>
      <c r="MHP10" s="27"/>
      <c r="MHQ10" s="27"/>
      <c r="MHR10" s="27"/>
      <c r="MHS10" s="27"/>
      <c r="MHT10" s="27"/>
      <c r="MHU10" s="27"/>
      <c r="MHV10" s="27"/>
      <c r="MHW10" s="27"/>
      <c r="MHX10" s="27"/>
      <c r="MHY10" s="27"/>
      <c r="MHZ10" s="27"/>
      <c r="MIA10" s="27"/>
      <c r="MIB10" s="27"/>
      <c r="MIC10" s="27"/>
      <c r="MID10" s="27"/>
      <c r="MIE10" s="27"/>
      <c r="MIF10" s="27"/>
      <c r="MIG10" s="27"/>
      <c r="MIH10" s="27"/>
      <c r="MII10" s="27"/>
      <c r="MIJ10" s="27"/>
      <c r="MIK10" s="27"/>
      <c r="MIL10" s="27"/>
      <c r="MIM10" s="27"/>
      <c r="MIN10" s="27"/>
      <c r="MIO10" s="27"/>
      <c r="MIP10" s="27"/>
      <c r="MIQ10" s="27"/>
      <c r="MIR10" s="27"/>
      <c r="MIS10" s="27"/>
      <c r="MIT10" s="27"/>
      <c r="MIU10" s="27"/>
      <c r="MIV10" s="27"/>
      <c r="MIW10" s="27"/>
      <c r="MIX10" s="27"/>
      <c r="MIY10" s="27"/>
      <c r="MIZ10" s="27"/>
      <c r="MJA10" s="27"/>
      <c r="MJB10" s="27"/>
      <c r="MJC10" s="27"/>
      <c r="MJD10" s="27"/>
      <c r="MJE10" s="27"/>
      <c r="MJF10" s="27"/>
      <c r="MJG10" s="27"/>
      <c r="MJH10" s="27"/>
      <c r="MJI10" s="27"/>
      <c r="MJJ10" s="27"/>
      <c r="MJK10" s="27"/>
      <c r="MJL10" s="27"/>
      <c r="MJM10" s="27"/>
      <c r="MJN10" s="27"/>
      <c r="MJO10" s="27"/>
      <c r="MJP10" s="27"/>
      <c r="MJQ10" s="27"/>
      <c r="MJR10" s="27"/>
      <c r="MJS10" s="27"/>
      <c r="MJT10" s="27"/>
      <c r="MJU10" s="27"/>
      <c r="MJV10" s="27"/>
      <c r="MJW10" s="27"/>
      <c r="MJX10" s="27"/>
      <c r="MJY10" s="27"/>
      <c r="MJZ10" s="27"/>
      <c r="MKA10" s="27"/>
      <c r="MKB10" s="27"/>
      <c r="MKC10" s="27"/>
      <c r="MKD10" s="27"/>
      <c r="MKE10" s="27"/>
      <c r="MKF10" s="27"/>
      <c r="MKG10" s="27"/>
      <c r="MKH10" s="27"/>
      <c r="MKI10" s="27"/>
      <c r="MKJ10" s="27"/>
      <c r="MKK10" s="27"/>
      <c r="MKL10" s="27"/>
      <c r="MKM10" s="27"/>
      <c r="MKN10" s="27"/>
      <c r="MKO10" s="27"/>
      <c r="MKP10" s="27"/>
      <c r="MKQ10" s="27"/>
      <c r="MKR10" s="27"/>
      <c r="MKS10" s="27"/>
      <c r="MKT10" s="27"/>
      <c r="MKU10" s="27"/>
      <c r="MKV10" s="27"/>
      <c r="MKW10" s="27"/>
      <c r="MKX10" s="27"/>
      <c r="MKY10" s="27"/>
      <c r="MKZ10" s="27"/>
      <c r="MLA10" s="27"/>
      <c r="MLB10" s="27"/>
      <c r="MLC10" s="27"/>
      <c r="MLD10" s="27"/>
      <c r="MLE10" s="27"/>
      <c r="MLF10" s="27"/>
      <c r="MLG10" s="27"/>
      <c r="MLH10" s="27"/>
      <c r="MLI10" s="27"/>
      <c r="MLJ10" s="27"/>
      <c r="MLK10" s="27"/>
      <c r="MLL10" s="27"/>
      <c r="MLM10" s="27"/>
      <c r="MLN10" s="27"/>
      <c r="MLO10" s="27"/>
      <c r="MLP10" s="27"/>
      <c r="MLQ10" s="27"/>
      <c r="MLR10" s="27"/>
      <c r="MLS10" s="27"/>
      <c r="MLT10" s="27"/>
      <c r="MLU10" s="27"/>
      <c r="MLV10" s="27"/>
      <c r="MLW10" s="27"/>
      <c r="MLX10" s="27"/>
      <c r="MLY10" s="27"/>
      <c r="MLZ10" s="27"/>
      <c r="MMA10" s="27"/>
      <c r="MMB10" s="27"/>
      <c r="MMC10" s="27"/>
      <c r="MMD10" s="27"/>
      <c r="MME10" s="27"/>
      <c r="MMF10" s="27"/>
      <c r="MMG10" s="27"/>
      <c r="MMH10" s="27"/>
      <c r="MMI10" s="27"/>
      <c r="MMJ10" s="27"/>
      <c r="MMK10" s="27"/>
      <c r="MML10" s="27"/>
      <c r="MMM10" s="27"/>
      <c r="MMN10" s="27"/>
      <c r="MMO10" s="27"/>
      <c r="MMP10" s="27"/>
      <c r="MMQ10" s="27"/>
      <c r="MMR10" s="27"/>
      <c r="MMS10" s="27"/>
      <c r="MMT10" s="27"/>
      <c r="MMU10" s="27"/>
      <c r="MMV10" s="27"/>
      <c r="MMW10" s="27"/>
      <c r="MMX10" s="27"/>
      <c r="MMY10" s="27"/>
      <c r="MMZ10" s="27"/>
      <c r="MNA10" s="27"/>
      <c r="MNB10" s="27"/>
      <c r="MNC10" s="27"/>
      <c r="MND10" s="27"/>
      <c r="MNE10" s="27"/>
      <c r="MNF10" s="27"/>
      <c r="MNG10" s="27"/>
      <c r="MNH10" s="27"/>
      <c r="MNI10" s="27"/>
      <c r="MNJ10" s="27"/>
      <c r="MNK10" s="27"/>
      <c r="MNL10" s="27"/>
      <c r="MNM10" s="27"/>
      <c r="MNN10" s="27"/>
      <c r="MNO10" s="27"/>
      <c r="MNP10" s="27"/>
      <c r="MNQ10" s="27"/>
      <c r="MNR10" s="27"/>
      <c r="MNS10" s="27"/>
      <c r="MNT10" s="27"/>
      <c r="MNU10" s="27"/>
      <c r="MNV10" s="27"/>
      <c r="MNW10" s="27"/>
      <c r="MNX10" s="27"/>
      <c r="MNY10" s="27"/>
      <c r="MNZ10" s="27"/>
      <c r="MOA10" s="27"/>
      <c r="MOB10" s="27"/>
      <c r="MOC10" s="27"/>
      <c r="MOD10" s="27"/>
      <c r="MOE10" s="27"/>
      <c r="MOF10" s="27"/>
      <c r="MOG10" s="27"/>
      <c r="MOH10" s="27"/>
      <c r="MOI10" s="27"/>
      <c r="MOJ10" s="27"/>
      <c r="MOK10" s="27"/>
      <c r="MOL10" s="27"/>
      <c r="MOM10" s="27"/>
      <c r="MON10" s="27"/>
      <c r="MOO10" s="27"/>
      <c r="MOP10" s="27"/>
      <c r="MOQ10" s="27"/>
      <c r="MOR10" s="27"/>
      <c r="MOS10" s="27"/>
      <c r="MOT10" s="27"/>
      <c r="MOU10" s="27"/>
      <c r="MOV10" s="27"/>
      <c r="MOW10" s="27"/>
      <c r="MOX10" s="27"/>
      <c r="MOY10" s="27"/>
      <c r="MOZ10" s="27"/>
      <c r="MPA10" s="27"/>
      <c r="MPB10" s="27"/>
      <c r="MPC10" s="27"/>
      <c r="MPD10" s="27"/>
      <c r="MPE10" s="27"/>
      <c r="MPF10" s="27"/>
      <c r="MPG10" s="27"/>
      <c r="MPH10" s="27"/>
      <c r="MPI10" s="27"/>
      <c r="MPJ10" s="27"/>
      <c r="MPK10" s="27"/>
      <c r="MPL10" s="27"/>
      <c r="MPM10" s="27"/>
      <c r="MPN10" s="27"/>
      <c r="MPO10" s="27"/>
      <c r="MPP10" s="27"/>
      <c r="MPQ10" s="27"/>
      <c r="MPR10" s="27"/>
      <c r="MPS10" s="27"/>
      <c r="MPT10" s="27"/>
      <c r="MPU10" s="27"/>
      <c r="MPV10" s="27"/>
      <c r="MPW10" s="27"/>
      <c r="MPX10" s="27"/>
      <c r="MPY10" s="27"/>
      <c r="MPZ10" s="27"/>
      <c r="MQA10" s="27"/>
      <c r="MQB10" s="27"/>
      <c r="MQC10" s="27"/>
      <c r="MQD10" s="27"/>
      <c r="MQE10" s="27"/>
      <c r="MQF10" s="27"/>
      <c r="MQG10" s="27"/>
      <c r="MQH10" s="27"/>
      <c r="MQI10" s="27"/>
      <c r="MQJ10" s="27"/>
      <c r="MQK10" s="27"/>
      <c r="MQL10" s="27"/>
      <c r="MQM10" s="27"/>
      <c r="MQN10" s="27"/>
      <c r="MQO10" s="27"/>
      <c r="MQP10" s="27"/>
      <c r="MQQ10" s="27"/>
      <c r="MQR10" s="27"/>
      <c r="MQS10" s="27"/>
      <c r="MQT10" s="27"/>
      <c r="MQU10" s="27"/>
      <c r="MQV10" s="27"/>
      <c r="MQW10" s="27"/>
      <c r="MQX10" s="27"/>
      <c r="MQY10" s="27"/>
      <c r="MQZ10" s="27"/>
      <c r="MRA10" s="27"/>
      <c r="MRB10" s="27"/>
      <c r="MRC10" s="27"/>
      <c r="MRD10" s="27"/>
      <c r="MRE10" s="27"/>
      <c r="MRF10" s="27"/>
      <c r="MRG10" s="27"/>
      <c r="MRH10" s="27"/>
      <c r="MRI10" s="27"/>
      <c r="MRJ10" s="27"/>
      <c r="MRK10" s="27"/>
      <c r="MRL10" s="27"/>
      <c r="MRM10" s="27"/>
      <c r="MRN10" s="27"/>
      <c r="MRO10" s="27"/>
      <c r="MRP10" s="27"/>
      <c r="MRQ10" s="27"/>
      <c r="MRR10" s="27"/>
      <c r="MRS10" s="27"/>
      <c r="MRT10" s="27"/>
      <c r="MRU10" s="27"/>
      <c r="MRV10" s="27"/>
      <c r="MRW10" s="27"/>
      <c r="MRX10" s="27"/>
      <c r="MRY10" s="27"/>
      <c r="MRZ10" s="27"/>
      <c r="MSA10" s="27"/>
      <c r="MSB10" s="27"/>
      <c r="MSC10" s="27"/>
      <c r="MSD10" s="27"/>
      <c r="MSE10" s="27"/>
      <c r="MSF10" s="27"/>
      <c r="MSG10" s="27"/>
      <c r="MSH10" s="27"/>
      <c r="MSI10" s="27"/>
      <c r="MSJ10" s="27"/>
      <c r="MSK10" s="27"/>
      <c r="MSL10" s="27"/>
      <c r="MSM10" s="27"/>
      <c r="MSN10" s="27"/>
      <c r="MSO10" s="27"/>
      <c r="MSP10" s="27"/>
      <c r="MSQ10" s="27"/>
      <c r="MSR10" s="27"/>
      <c r="MSS10" s="27"/>
      <c r="MST10" s="27"/>
      <c r="MSU10" s="27"/>
      <c r="MSV10" s="27"/>
      <c r="MSW10" s="27"/>
      <c r="MSX10" s="27"/>
      <c r="MSY10" s="27"/>
      <c r="MSZ10" s="27"/>
      <c r="MTA10" s="27"/>
      <c r="MTB10" s="27"/>
      <c r="MTC10" s="27"/>
      <c r="MTD10" s="27"/>
      <c r="MTE10" s="27"/>
      <c r="MTF10" s="27"/>
      <c r="MTG10" s="27"/>
      <c r="MTH10" s="27"/>
      <c r="MTI10" s="27"/>
      <c r="MTJ10" s="27"/>
      <c r="MTK10" s="27"/>
      <c r="MTL10" s="27"/>
      <c r="MTM10" s="27"/>
      <c r="MTN10" s="27"/>
      <c r="MTO10" s="27"/>
      <c r="MTP10" s="27"/>
      <c r="MTQ10" s="27"/>
      <c r="MTR10" s="27"/>
      <c r="MTS10" s="27"/>
      <c r="MTT10" s="27"/>
      <c r="MTU10" s="27"/>
      <c r="MTV10" s="27"/>
      <c r="MTW10" s="27"/>
      <c r="MTX10" s="27"/>
      <c r="MTY10" s="27"/>
      <c r="MTZ10" s="27"/>
      <c r="MUA10" s="27"/>
      <c r="MUB10" s="27"/>
      <c r="MUC10" s="27"/>
      <c r="MUD10" s="27"/>
      <c r="MUE10" s="27"/>
      <c r="MUF10" s="27"/>
      <c r="MUG10" s="27"/>
      <c r="MUH10" s="27"/>
      <c r="MUI10" s="27"/>
      <c r="MUJ10" s="27"/>
      <c r="MUK10" s="27"/>
      <c r="MUL10" s="27"/>
      <c r="MUM10" s="27"/>
      <c r="MUN10" s="27"/>
      <c r="MUO10" s="27"/>
      <c r="MUP10" s="27"/>
      <c r="MUQ10" s="27"/>
      <c r="MUR10" s="27"/>
      <c r="MUS10" s="27"/>
      <c r="MUT10" s="27"/>
      <c r="MUU10" s="27"/>
      <c r="MUV10" s="27"/>
      <c r="MUW10" s="27"/>
      <c r="MUX10" s="27"/>
      <c r="MUY10" s="27"/>
      <c r="MUZ10" s="27"/>
      <c r="MVA10" s="27"/>
      <c r="MVB10" s="27"/>
      <c r="MVC10" s="27"/>
      <c r="MVD10" s="27"/>
      <c r="MVE10" s="27"/>
      <c r="MVF10" s="27"/>
      <c r="MVG10" s="27"/>
      <c r="MVH10" s="27"/>
      <c r="MVI10" s="27"/>
      <c r="MVJ10" s="27"/>
      <c r="MVK10" s="27"/>
      <c r="MVL10" s="27"/>
      <c r="MVM10" s="27"/>
      <c r="MVN10" s="27"/>
      <c r="MVO10" s="27"/>
      <c r="MVP10" s="27"/>
      <c r="MVQ10" s="27"/>
      <c r="MVR10" s="27"/>
      <c r="MVS10" s="27"/>
      <c r="MVT10" s="27"/>
      <c r="MVU10" s="27"/>
      <c r="MVV10" s="27"/>
      <c r="MVW10" s="27"/>
      <c r="MVX10" s="27"/>
      <c r="MVY10" s="27"/>
      <c r="MVZ10" s="27"/>
      <c r="MWA10" s="27"/>
      <c r="MWB10" s="27"/>
      <c r="MWC10" s="27"/>
      <c r="MWD10" s="27"/>
      <c r="MWE10" s="27"/>
      <c r="MWF10" s="27"/>
      <c r="MWG10" s="27"/>
      <c r="MWH10" s="27"/>
      <c r="MWI10" s="27"/>
      <c r="MWJ10" s="27"/>
      <c r="MWK10" s="27"/>
      <c r="MWL10" s="27"/>
      <c r="MWM10" s="27"/>
      <c r="MWN10" s="27"/>
      <c r="MWO10" s="27"/>
      <c r="MWP10" s="27"/>
      <c r="MWQ10" s="27"/>
      <c r="MWR10" s="27"/>
      <c r="MWS10" s="27"/>
      <c r="MWT10" s="27"/>
      <c r="MWU10" s="27"/>
      <c r="MWV10" s="27"/>
      <c r="MWW10" s="27"/>
      <c r="MWX10" s="27"/>
      <c r="MWY10" s="27"/>
      <c r="MWZ10" s="27"/>
      <c r="MXA10" s="27"/>
      <c r="MXB10" s="27"/>
      <c r="MXC10" s="27"/>
      <c r="MXD10" s="27"/>
      <c r="MXE10" s="27"/>
      <c r="MXF10" s="27"/>
      <c r="MXG10" s="27"/>
      <c r="MXH10" s="27"/>
      <c r="MXI10" s="27"/>
      <c r="MXJ10" s="27"/>
      <c r="MXK10" s="27"/>
      <c r="MXL10" s="27"/>
      <c r="MXM10" s="27"/>
      <c r="MXN10" s="27"/>
      <c r="MXO10" s="27"/>
      <c r="MXP10" s="27"/>
      <c r="MXQ10" s="27"/>
      <c r="MXR10" s="27"/>
      <c r="MXS10" s="27"/>
      <c r="MXT10" s="27"/>
      <c r="MXU10" s="27"/>
      <c r="MXV10" s="27"/>
      <c r="MXW10" s="27"/>
      <c r="MXX10" s="27"/>
      <c r="MXY10" s="27"/>
      <c r="MXZ10" s="27"/>
      <c r="MYA10" s="27"/>
      <c r="MYB10" s="27"/>
      <c r="MYC10" s="27"/>
      <c r="MYD10" s="27"/>
      <c r="MYE10" s="27"/>
      <c r="MYF10" s="27"/>
      <c r="MYG10" s="27"/>
      <c r="MYH10" s="27"/>
      <c r="MYI10" s="27"/>
      <c r="MYJ10" s="27"/>
      <c r="MYK10" s="27"/>
      <c r="MYL10" s="27"/>
      <c r="MYM10" s="27"/>
      <c r="MYN10" s="27"/>
      <c r="MYO10" s="27"/>
      <c r="MYP10" s="27"/>
      <c r="MYQ10" s="27"/>
      <c r="MYR10" s="27"/>
      <c r="MYS10" s="27"/>
      <c r="MYT10" s="27"/>
      <c r="MYU10" s="27"/>
      <c r="MYV10" s="27"/>
      <c r="MYW10" s="27"/>
      <c r="MYX10" s="27"/>
      <c r="MYY10" s="27"/>
      <c r="MYZ10" s="27"/>
      <c r="MZA10" s="27"/>
      <c r="MZB10" s="27"/>
      <c r="MZC10" s="27"/>
      <c r="MZD10" s="27"/>
      <c r="MZE10" s="27"/>
      <c r="MZF10" s="27"/>
      <c r="MZG10" s="27"/>
      <c r="MZH10" s="27"/>
      <c r="MZI10" s="27"/>
      <c r="MZJ10" s="27"/>
      <c r="MZK10" s="27"/>
      <c r="MZL10" s="27"/>
      <c r="MZM10" s="27"/>
      <c r="MZN10" s="27"/>
      <c r="MZO10" s="27"/>
      <c r="MZP10" s="27"/>
      <c r="MZQ10" s="27"/>
      <c r="MZR10" s="27"/>
      <c r="MZS10" s="27"/>
      <c r="MZT10" s="27"/>
      <c r="MZU10" s="27"/>
      <c r="MZV10" s="27"/>
      <c r="MZW10" s="27"/>
      <c r="MZX10" s="27"/>
      <c r="MZY10" s="27"/>
      <c r="MZZ10" s="27"/>
      <c r="NAA10" s="27"/>
      <c r="NAB10" s="27"/>
      <c r="NAC10" s="27"/>
      <c r="NAD10" s="27"/>
      <c r="NAE10" s="27"/>
      <c r="NAF10" s="27"/>
      <c r="NAG10" s="27"/>
      <c r="NAH10" s="27"/>
      <c r="NAI10" s="27"/>
      <c r="NAJ10" s="27"/>
      <c r="NAK10" s="27"/>
      <c r="NAL10" s="27"/>
      <c r="NAM10" s="27"/>
      <c r="NAN10" s="27"/>
      <c r="NAO10" s="27"/>
      <c r="NAP10" s="27"/>
      <c r="NAQ10" s="27"/>
      <c r="NAR10" s="27"/>
      <c r="NAS10" s="27"/>
      <c r="NAT10" s="27"/>
      <c r="NAU10" s="27"/>
      <c r="NAV10" s="27"/>
      <c r="NAW10" s="27"/>
      <c r="NAX10" s="27"/>
      <c r="NAY10" s="27"/>
      <c r="NAZ10" s="27"/>
      <c r="NBA10" s="27"/>
      <c r="NBB10" s="27"/>
      <c r="NBC10" s="27"/>
      <c r="NBD10" s="27"/>
      <c r="NBE10" s="27"/>
      <c r="NBF10" s="27"/>
      <c r="NBG10" s="27"/>
      <c r="NBH10" s="27"/>
      <c r="NBI10" s="27"/>
      <c r="NBJ10" s="27"/>
      <c r="NBK10" s="27"/>
      <c r="NBL10" s="27"/>
      <c r="NBM10" s="27"/>
      <c r="NBN10" s="27"/>
      <c r="NBO10" s="27"/>
      <c r="NBP10" s="27"/>
      <c r="NBQ10" s="27"/>
      <c r="NBR10" s="27"/>
      <c r="NBS10" s="27"/>
      <c r="NBT10" s="27"/>
      <c r="NBU10" s="27"/>
      <c r="NBV10" s="27"/>
      <c r="NBW10" s="27"/>
      <c r="NBX10" s="27"/>
      <c r="NBY10" s="27"/>
      <c r="NBZ10" s="27"/>
      <c r="NCA10" s="27"/>
      <c r="NCB10" s="27"/>
      <c r="NCC10" s="27"/>
      <c r="NCD10" s="27"/>
      <c r="NCE10" s="27"/>
      <c r="NCF10" s="27"/>
      <c r="NCG10" s="27"/>
      <c r="NCH10" s="27"/>
      <c r="NCI10" s="27"/>
      <c r="NCJ10" s="27"/>
      <c r="NCK10" s="27"/>
      <c r="NCL10" s="27"/>
      <c r="NCM10" s="27"/>
      <c r="NCN10" s="27"/>
      <c r="NCO10" s="27"/>
      <c r="NCP10" s="27"/>
      <c r="NCQ10" s="27"/>
      <c r="NCR10" s="27"/>
      <c r="NCS10" s="27"/>
      <c r="NCT10" s="27"/>
      <c r="NCU10" s="27"/>
      <c r="NCV10" s="27"/>
      <c r="NCW10" s="27"/>
      <c r="NCX10" s="27"/>
      <c r="NCY10" s="27"/>
      <c r="NCZ10" s="27"/>
      <c r="NDA10" s="27"/>
      <c r="NDB10" s="27"/>
      <c r="NDC10" s="27"/>
      <c r="NDD10" s="27"/>
      <c r="NDE10" s="27"/>
      <c r="NDF10" s="27"/>
      <c r="NDG10" s="27"/>
      <c r="NDH10" s="27"/>
      <c r="NDI10" s="27"/>
      <c r="NDJ10" s="27"/>
      <c r="NDK10" s="27"/>
      <c r="NDL10" s="27"/>
      <c r="NDM10" s="27"/>
      <c r="NDN10" s="27"/>
      <c r="NDO10" s="27"/>
      <c r="NDP10" s="27"/>
      <c r="NDQ10" s="27"/>
      <c r="NDR10" s="27"/>
      <c r="NDS10" s="27"/>
      <c r="NDT10" s="27"/>
      <c r="NDU10" s="27"/>
      <c r="NDV10" s="27"/>
      <c r="NDW10" s="27"/>
      <c r="NDX10" s="27"/>
      <c r="NDY10" s="27"/>
      <c r="NDZ10" s="27"/>
      <c r="NEA10" s="27"/>
      <c r="NEB10" s="27"/>
      <c r="NEC10" s="27"/>
      <c r="NED10" s="27"/>
      <c r="NEE10" s="27"/>
      <c r="NEF10" s="27"/>
      <c r="NEG10" s="27"/>
      <c r="NEH10" s="27"/>
      <c r="NEI10" s="27"/>
      <c r="NEJ10" s="27"/>
      <c r="NEK10" s="27"/>
      <c r="NEL10" s="27"/>
      <c r="NEM10" s="27"/>
      <c r="NEN10" s="27"/>
      <c r="NEO10" s="27"/>
      <c r="NEP10" s="27"/>
      <c r="NEQ10" s="27"/>
      <c r="NER10" s="27"/>
      <c r="NES10" s="27"/>
      <c r="NET10" s="27"/>
      <c r="NEU10" s="27"/>
      <c r="NEV10" s="27"/>
      <c r="NEW10" s="27"/>
      <c r="NEX10" s="27"/>
      <c r="NEY10" s="27"/>
      <c r="NEZ10" s="27"/>
      <c r="NFA10" s="27"/>
      <c r="NFB10" s="27"/>
      <c r="NFC10" s="27"/>
      <c r="NFD10" s="27"/>
      <c r="NFE10" s="27"/>
      <c r="NFF10" s="27"/>
      <c r="NFG10" s="27"/>
      <c r="NFH10" s="27"/>
      <c r="NFI10" s="27"/>
      <c r="NFJ10" s="27"/>
      <c r="NFK10" s="27"/>
      <c r="NFL10" s="27"/>
      <c r="NFM10" s="27"/>
      <c r="NFN10" s="27"/>
      <c r="NFO10" s="27"/>
      <c r="NFP10" s="27"/>
      <c r="NFQ10" s="27"/>
      <c r="NFR10" s="27"/>
      <c r="NFS10" s="27"/>
      <c r="NFT10" s="27"/>
      <c r="NFU10" s="27"/>
      <c r="NFV10" s="27"/>
      <c r="NFW10" s="27"/>
      <c r="NFX10" s="27"/>
      <c r="NFY10" s="27"/>
      <c r="NFZ10" s="27"/>
      <c r="NGA10" s="27"/>
      <c r="NGB10" s="27"/>
      <c r="NGC10" s="27"/>
      <c r="NGD10" s="27"/>
      <c r="NGE10" s="27"/>
      <c r="NGF10" s="27"/>
      <c r="NGG10" s="27"/>
      <c r="NGH10" s="27"/>
      <c r="NGI10" s="27"/>
      <c r="NGJ10" s="27"/>
      <c r="NGK10" s="27"/>
      <c r="NGL10" s="27"/>
      <c r="NGM10" s="27"/>
      <c r="NGN10" s="27"/>
      <c r="NGO10" s="27"/>
      <c r="NGP10" s="27"/>
      <c r="NGQ10" s="27"/>
      <c r="NGR10" s="27"/>
      <c r="NGS10" s="27"/>
      <c r="NGT10" s="27"/>
      <c r="NGU10" s="27"/>
      <c r="NGV10" s="27"/>
      <c r="NGW10" s="27"/>
      <c r="NGX10" s="27"/>
      <c r="NGY10" s="27"/>
      <c r="NGZ10" s="27"/>
      <c r="NHA10" s="27"/>
      <c r="NHB10" s="27"/>
      <c r="NHC10" s="27"/>
      <c r="NHD10" s="27"/>
      <c r="NHE10" s="27"/>
      <c r="NHF10" s="27"/>
      <c r="NHG10" s="27"/>
      <c r="NHH10" s="27"/>
      <c r="NHI10" s="27"/>
      <c r="NHJ10" s="27"/>
      <c r="NHK10" s="27"/>
      <c r="NHL10" s="27"/>
      <c r="NHM10" s="27"/>
      <c r="NHN10" s="27"/>
      <c r="NHO10" s="27"/>
      <c r="NHP10" s="27"/>
      <c r="NHQ10" s="27"/>
      <c r="NHR10" s="27"/>
      <c r="NHS10" s="27"/>
      <c r="NHT10" s="27"/>
      <c r="NHU10" s="27"/>
      <c r="NHV10" s="27"/>
      <c r="NHW10" s="27"/>
      <c r="NHX10" s="27"/>
      <c r="NHY10" s="27"/>
      <c r="NHZ10" s="27"/>
      <c r="NIA10" s="27"/>
      <c r="NIB10" s="27"/>
      <c r="NIC10" s="27"/>
      <c r="NID10" s="27"/>
      <c r="NIE10" s="27"/>
      <c r="NIF10" s="27"/>
      <c r="NIG10" s="27"/>
      <c r="NIH10" s="27"/>
      <c r="NII10" s="27"/>
      <c r="NIJ10" s="27"/>
      <c r="NIK10" s="27"/>
      <c r="NIL10" s="27"/>
      <c r="NIM10" s="27"/>
      <c r="NIN10" s="27"/>
      <c r="NIO10" s="27"/>
      <c r="NIP10" s="27"/>
      <c r="NIQ10" s="27"/>
      <c r="NIR10" s="27"/>
      <c r="NIS10" s="27"/>
      <c r="NIT10" s="27"/>
      <c r="NIU10" s="27"/>
      <c r="NIV10" s="27"/>
      <c r="NIW10" s="27"/>
      <c r="NIX10" s="27"/>
      <c r="NIY10" s="27"/>
      <c r="NIZ10" s="27"/>
      <c r="NJA10" s="27"/>
      <c r="NJB10" s="27"/>
      <c r="NJC10" s="27"/>
      <c r="NJD10" s="27"/>
      <c r="NJE10" s="27"/>
      <c r="NJF10" s="27"/>
      <c r="NJG10" s="27"/>
      <c r="NJH10" s="27"/>
      <c r="NJI10" s="27"/>
      <c r="NJJ10" s="27"/>
      <c r="NJK10" s="27"/>
      <c r="NJL10" s="27"/>
      <c r="NJM10" s="27"/>
      <c r="NJN10" s="27"/>
      <c r="NJO10" s="27"/>
      <c r="NJP10" s="27"/>
      <c r="NJQ10" s="27"/>
      <c r="NJR10" s="27"/>
      <c r="NJS10" s="27"/>
      <c r="NJT10" s="27"/>
      <c r="NJU10" s="27"/>
      <c r="NJV10" s="27"/>
      <c r="NJW10" s="27"/>
      <c r="NJX10" s="27"/>
      <c r="NJY10" s="27"/>
      <c r="NJZ10" s="27"/>
      <c r="NKA10" s="27"/>
      <c r="NKB10" s="27"/>
      <c r="NKC10" s="27"/>
      <c r="NKD10" s="27"/>
      <c r="NKE10" s="27"/>
      <c r="NKF10" s="27"/>
      <c r="NKG10" s="27"/>
      <c r="NKH10" s="27"/>
      <c r="NKI10" s="27"/>
      <c r="NKJ10" s="27"/>
      <c r="NKK10" s="27"/>
      <c r="NKL10" s="27"/>
      <c r="NKM10" s="27"/>
      <c r="NKN10" s="27"/>
      <c r="NKO10" s="27"/>
      <c r="NKP10" s="27"/>
      <c r="NKQ10" s="27"/>
      <c r="NKR10" s="27"/>
      <c r="NKS10" s="27"/>
      <c r="NKT10" s="27"/>
      <c r="NKU10" s="27"/>
      <c r="NKV10" s="27"/>
      <c r="NKW10" s="27"/>
      <c r="NKX10" s="27"/>
      <c r="NKY10" s="27"/>
      <c r="NKZ10" s="27"/>
      <c r="NLA10" s="27"/>
      <c r="NLB10" s="27"/>
      <c r="NLC10" s="27"/>
      <c r="NLD10" s="27"/>
      <c r="NLE10" s="27"/>
      <c r="NLF10" s="27"/>
      <c r="NLG10" s="27"/>
      <c r="NLH10" s="27"/>
      <c r="NLI10" s="27"/>
      <c r="NLJ10" s="27"/>
      <c r="NLK10" s="27"/>
      <c r="NLL10" s="27"/>
      <c r="NLM10" s="27"/>
      <c r="NLN10" s="27"/>
      <c r="NLO10" s="27"/>
      <c r="NLP10" s="27"/>
      <c r="NLQ10" s="27"/>
      <c r="NLR10" s="27"/>
      <c r="NLS10" s="27"/>
      <c r="NLT10" s="27"/>
      <c r="NLU10" s="27"/>
      <c r="NLV10" s="27"/>
      <c r="NLW10" s="27"/>
      <c r="NLX10" s="27"/>
      <c r="NLY10" s="27"/>
      <c r="NLZ10" s="27"/>
      <c r="NMA10" s="27"/>
      <c r="NMB10" s="27"/>
      <c r="NMC10" s="27"/>
      <c r="NMD10" s="27"/>
      <c r="NME10" s="27"/>
      <c r="NMF10" s="27"/>
      <c r="NMG10" s="27"/>
      <c r="NMH10" s="27"/>
      <c r="NMI10" s="27"/>
      <c r="NMJ10" s="27"/>
      <c r="NMK10" s="27"/>
      <c r="NML10" s="27"/>
      <c r="NMM10" s="27"/>
      <c r="NMN10" s="27"/>
      <c r="NMO10" s="27"/>
      <c r="NMP10" s="27"/>
      <c r="NMQ10" s="27"/>
      <c r="NMR10" s="27"/>
      <c r="NMS10" s="27"/>
      <c r="NMT10" s="27"/>
      <c r="NMU10" s="27"/>
      <c r="NMV10" s="27"/>
      <c r="NMW10" s="27"/>
      <c r="NMX10" s="27"/>
      <c r="NMY10" s="27"/>
      <c r="NMZ10" s="27"/>
      <c r="NNA10" s="27"/>
      <c r="NNB10" s="27"/>
      <c r="NNC10" s="27"/>
      <c r="NND10" s="27"/>
      <c r="NNE10" s="27"/>
      <c r="NNF10" s="27"/>
      <c r="NNG10" s="27"/>
      <c r="NNH10" s="27"/>
      <c r="NNI10" s="27"/>
      <c r="NNJ10" s="27"/>
      <c r="NNK10" s="27"/>
      <c r="NNL10" s="27"/>
      <c r="NNM10" s="27"/>
      <c r="NNN10" s="27"/>
      <c r="NNO10" s="27"/>
      <c r="NNP10" s="27"/>
      <c r="NNQ10" s="27"/>
      <c r="NNR10" s="27"/>
      <c r="NNS10" s="27"/>
      <c r="NNT10" s="27"/>
      <c r="NNU10" s="27"/>
      <c r="NNV10" s="27"/>
      <c r="NNW10" s="27"/>
      <c r="NNX10" s="27"/>
      <c r="NNY10" s="27"/>
      <c r="NNZ10" s="27"/>
      <c r="NOA10" s="27"/>
      <c r="NOB10" s="27"/>
      <c r="NOC10" s="27"/>
      <c r="NOD10" s="27"/>
      <c r="NOE10" s="27"/>
      <c r="NOF10" s="27"/>
      <c r="NOG10" s="27"/>
      <c r="NOH10" s="27"/>
      <c r="NOI10" s="27"/>
      <c r="NOJ10" s="27"/>
      <c r="NOK10" s="27"/>
      <c r="NOL10" s="27"/>
      <c r="NOM10" s="27"/>
      <c r="NON10" s="27"/>
      <c r="NOO10" s="27"/>
      <c r="NOP10" s="27"/>
      <c r="NOQ10" s="27"/>
      <c r="NOR10" s="27"/>
      <c r="NOS10" s="27"/>
      <c r="NOT10" s="27"/>
      <c r="NOU10" s="27"/>
      <c r="NOV10" s="27"/>
      <c r="NOW10" s="27"/>
      <c r="NOX10" s="27"/>
      <c r="NOY10" s="27"/>
      <c r="NOZ10" s="27"/>
      <c r="NPA10" s="27"/>
      <c r="NPB10" s="27"/>
      <c r="NPC10" s="27"/>
      <c r="NPD10" s="27"/>
      <c r="NPE10" s="27"/>
      <c r="NPF10" s="27"/>
      <c r="NPG10" s="27"/>
      <c r="NPH10" s="27"/>
      <c r="NPI10" s="27"/>
      <c r="NPJ10" s="27"/>
      <c r="NPK10" s="27"/>
      <c r="NPL10" s="27"/>
      <c r="NPM10" s="27"/>
      <c r="NPN10" s="27"/>
      <c r="NPO10" s="27"/>
      <c r="NPP10" s="27"/>
      <c r="NPQ10" s="27"/>
      <c r="NPR10" s="27"/>
      <c r="NPS10" s="27"/>
      <c r="NPT10" s="27"/>
      <c r="NPU10" s="27"/>
      <c r="NPV10" s="27"/>
      <c r="NPW10" s="27"/>
      <c r="NPX10" s="27"/>
      <c r="NPY10" s="27"/>
      <c r="NPZ10" s="27"/>
      <c r="NQA10" s="27"/>
      <c r="NQB10" s="27"/>
      <c r="NQC10" s="27"/>
      <c r="NQD10" s="27"/>
      <c r="NQE10" s="27"/>
      <c r="NQF10" s="27"/>
      <c r="NQG10" s="27"/>
      <c r="NQH10" s="27"/>
      <c r="NQI10" s="27"/>
      <c r="NQJ10" s="27"/>
      <c r="NQK10" s="27"/>
      <c r="NQL10" s="27"/>
      <c r="NQM10" s="27"/>
      <c r="NQN10" s="27"/>
      <c r="NQO10" s="27"/>
      <c r="NQP10" s="27"/>
      <c r="NQQ10" s="27"/>
      <c r="NQR10" s="27"/>
      <c r="NQS10" s="27"/>
      <c r="NQT10" s="27"/>
      <c r="NQU10" s="27"/>
      <c r="NQV10" s="27"/>
      <c r="NQW10" s="27"/>
      <c r="NQX10" s="27"/>
      <c r="NQY10" s="27"/>
      <c r="NQZ10" s="27"/>
      <c r="NRA10" s="27"/>
      <c r="NRB10" s="27"/>
      <c r="NRC10" s="27"/>
      <c r="NRD10" s="27"/>
      <c r="NRE10" s="27"/>
      <c r="NRF10" s="27"/>
      <c r="NRG10" s="27"/>
      <c r="NRH10" s="27"/>
      <c r="NRI10" s="27"/>
      <c r="NRJ10" s="27"/>
      <c r="NRK10" s="27"/>
      <c r="NRL10" s="27"/>
      <c r="NRM10" s="27"/>
      <c r="NRN10" s="27"/>
      <c r="NRO10" s="27"/>
      <c r="NRP10" s="27"/>
      <c r="NRQ10" s="27"/>
      <c r="NRR10" s="27"/>
      <c r="NRS10" s="27"/>
      <c r="NRT10" s="27"/>
      <c r="NRU10" s="27"/>
      <c r="NRV10" s="27"/>
      <c r="NRW10" s="27"/>
      <c r="NRX10" s="27"/>
      <c r="NRY10" s="27"/>
      <c r="NRZ10" s="27"/>
      <c r="NSA10" s="27"/>
      <c r="NSB10" s="27"/>
      <c r="NSC10" s="27"/>
      <c r="NSD10" s="27"/>
      <c r="NSE10" s="27"/>
      <c r="NSF10" s="27"/>
      <c r="NSG10" s="27"/>
      <c r="NSH10" s="27"/>
      <c r="NSI10" s="27"/>
      <c r="NSJ10" s="27"/>
      <c r="NSK10" s="27"/>
      <c r="NSL10" s="27"/>
      <c r="NSM10" s="27"/>
      <c r="NSN10" s="27"/>
      <c r="NSO10" s="27"/>
      <c r="NSP10" s="27"/>
      <c r="NSQ10" s="27"/>
      <c r="NSR10" s="27"/>
      <c r="NSS10" s="27"/>
      <c r="NST10" s="27"/>
      <c r="NSU10" s="27"/>
      <c r="NSV10" s="27"/>
      <c r="NSW10" s="27"/>
      <c r="NSX10" s="27"/>
      <c r="NSY10" s="27"/>
      <c r="NSZ10" s="27"/>
      <c r="NTA10" s="27"/>
      <c r="NTB10" s="27"/>
      <c r="NTC10" s="27"/>
      <c r="NTD10" s="27"/>
      <c r="NTE10" s="27"/>
      <c r="NTF10" s="27"/>
      <c r="NTG10" s="27"/>
      <c r="NTH10" s="27"/>
      <c r="NTI10" s="27"/>
      <c r="NTJ10" s="27"/>
      <c r="NTK10" s="27"/>
      <c r="NTL10" s="27"/>
      <c r="NTM10" s="27"/>
      <c r="NTN10" s="27"/>
      <c r="NTO10" s="27"/>
      <c r="NTP10" s="27"/>
      <c r="NTQ10" s="27"/>
      <c r="NTR10" s="27"/>
      <c r="NTS10" s="27"/>
      <c r="NTT10" s="27"/>
      <c r="NTU10" s="27"/>
      <c r="NTV10" s="27"/>
      <c r="NTW10" s="27"/>
      <c r="NTX10" s="27"/>
      <c r="NTY10" s="27"/>
      <c r="NTZ10" s="27"/>
      <c r="NUA10" s="27"/>
      <c r="NUB10" s="27"/>
      <c r="NUC10" s="27"/>
      <c r="NUD10" s="27"/>
      <c r="NUE10" s="27"/>
      <c r="NUF10" s="27"/>
      <c r="NUG10" s="27"/>
      <c r="NUH10" s="27"/>
      <c r="NUI10" s="27"/>
      <c r="NUJ10" s="27"/>
      <c r="NUK10" s="27"/>
      <c r="NUL10" s="27"/>
      <c r="NUM10" s="27"/>
      <c r="NUN10" s="27"/>
      <c r="NUO10" s="27"/>
      <c r="NUP10" s="27"/>
      <c r="NUQ10" s="27"/>
      <c r="NUR10" s="27"/>
      <c r="NUS10" s="27"/>
      <c r="NUT10" s="27"/>
      <c r="NUU10" s="27"/>
      <c r="NUV10" s="27"/>
      <c r="NUW10" s="27"/>
      <c r="NUX10" s="27"/>
      <c r="NUY10" s="27"/>
      <c r="NUZ10" s="27"/>
      <c r="NVA10" s="27"/>
      <c r="NVB10" s="27"/>
      <c r="NVC10" s="27"/>
      <c r="NVD10" s="27"/>
      <c r="NVE10" s="27"/>
      <c r="NVF10" s="27"/>
      <c r="NVG10" s="27"/>
      <c r="NVH10" s="27"/>
      <c r="NVI10" s="27"/>
      <c r="NVJ10" s="27"/>
      <c r="NVK10" s="27"/>
      <c r="NVL10" s="27"/>
      <c r="NVM10" s="27"/>
      <c r="NVN10" s="27"/>
      <c r="NVO10" s="27"/>
      <c r="NVP10" s="27"/>
      <c r="NVQ10" s="27"/>
      <c r="NVR10" s="27"/>
      <c r="NVS10" s="27"/>
      <c r="NVT10" s="27"/>
      <c r="NVU10" s="27"/>
      <c r="NVV10" s="27"/>
      <c r="NVW10" s="27"/>
      <c r="NVX10" s="27"/>
      <c r="NVY10" s="27"/>
      <c r="NVZ10" s="27"/>
      <c r="NWA10" s="27"/>
      <c r="NWB10" s="27"/>
      <c r="NWC10" s="27"/>
      <c r="NWD10" s="27"/>
      <c r="NWE10" s="27"/>
      <c r="NWF10" s="27"/>
      <c r="NWG10" s="27"/>
      <c r="NWH10" s="27"/>
      <c r="NWI10" s="27"/>
      <c r="NWJ10" s="27"/>
      <c r="NWK10" s="27"/>
      <c r="NWL10" s="27"/>
      <c r="NWM10" s="27"/>
      <c r="NWN10" s="27"/>
      <c r="NWO10" s="27"/>
      <c r="NWP10" s="27"/>
      <c r="NWQ10" s="27"/>
      <c r="NWR10" s="27"/>
      <c r="NWS10" s="27"/>
      <c r="NWT10" s="27"/>
      <c r="NWU10" s="27"/>
      <c r="NWV10" s="27"/>
      <c r="NWW10" s="27"/>
      <c r="NWX10" s="27"/>
      <c r="NWY10" s="27"/>
      <c r="NWZ10" s="27"/>
      <c r="NXA10" s="27"/>
      <c r="NXB10" s="27"/>
      <c r="NXC10" s="27"/>
      <c r="NXD10" s="27"/>
      <c r="NXE10" s="27"/>
      <c r="NXF10" s="27"/>
      <c r="NXG10" s="27"/>
      <c r="NXH10" s="27"/>
      <c r="NXI10" s="27"/>
      <c r="NXJ10" s="27"/>
      <c r="NXK10" s="27"/>
      <c r="NXL10" s="27"/>
      <c r="NXM10" s="27"/>
      <c r="NXN10" s="27"/>
      <c r="NXO10" s="27"/>
      <c r="NXP10" s="27"/>
      <c r="NXQ10" s="27"/>
      <c r="NXR10" s="27"/>
      <c r="NXS10" s="27"/>
      <c r="NXT10" s="27"/>
      <c r="NXU10" s="27"/>
      <c r="NXV10" s="27"/>
      <c r="NXW10" s="27"/>
      <c r="NXX10" s="27"/>
      <c r="NXY10" s="27"/>
      <c r="NXZ10" s="27"/>
      <c r="NYA10" s="27"/>
      <c r="NYB10" s="27"/>
      <c r="NYC10" s="27"/>
      <c r="NYD10" s="27"/>
      <c r="NYE10" s="27"/>
      <c r="NYF10" s="27"/>
      <c r="NYG10" s="27"/>
      <c r="NYH10" s="27"/>
      <c r="NYI10" s="27"/>
      <c r="NYJ10" s="27"/>
      <c r="NYK10" s="27"/>
      <c r="NYL10" s="27"/>
      <c r="NYM10" s="27"/>
      <c r="NYN10" s="27"/>
      <c r="NYO10" s="27"/>
      <c r="NYP10" s="27"/>
      <c r="NYQ10" s="27"/>
      <c r="NYR10" s="27"/>
      <c r="NYS10" s="27"/>
      <c r="NYT10" s="27"/>
      <c r="NYU10" s="27"/>
      <c r="NYV10" s="27"/>
      <c r="NYW10" s="27"/>
      <c r="NYX10" s="27"/>
      <c r="NYY10" s="27"/>
      <c r="NYZ10" s="27"/>
      <c r="NZA10" s="27"/>
      <c r="NZB10" s="27"/>
      <c r="NZC10" s="27"/>
      <c r="NZD10" s="27"/>
      <c r="NZE10" s="27"/>
      <c r="NZF10" s="27"/>
      <c r="NZG10" s="27"/>
      <c r="NZH10" s="27"/>
      <c r="NZI10" s="27"/>
      <c r="NZJ10" s="27"/>
      <c r="NZK10" s="27"/>
      <c r="NZL10" s="27"/>
      <c r="NZM10" s="27"/>
      <c r="NZN10" s="27"/>
      <c r="NZO10" s="27"/>
      <c r="NZP10" s="27"/>
      <c r="NZQ10" s="27"/>
      <c r="NZR10" s="27"/>
      <c r="NZS10" s="27"/>
      <c r="NZT10" s="27"/>
      <c r="NZU10" s="27"/>
      <c r="NZV10" s="27"/>
      <c r="NZW10" s="27"/>
      <c r="NZX10" s="27"/>
      <c r="NZY10" s="27"/>
      <c r="NZZ10" s="27"/>
      <c r="OAA10" s="27"/>
      <c r="OAB10" s="27"/>
      <c r="OAC10" s="27"/>
      <c r="OAD10" s="27"/>
      <c r="OAE10" s="27"/>
      <c r="OAF10" s="27"/>
      <c r="OAG10" s="27"/>
      <c r="OAH10" s="27"/>
      <c r="OAI10" s="27"/>
      <c r="OAJ10" s="27"/>
      <c r="OAK10" s="27"/>
      <c r="OAL10" s="27"/>
      <c r="OAM10" s="27"/>
      <c r="OAN10" s="27"/>
      <c r="OAO10" s="27"/>
      <c r="OAP10" s="27"/>
      <c r="OAQ10" s="27"/>
      <c r="OAR10" s="27"/>
      <c r="OAS10" s="27"/>
      <c r="OAT10" s="27"/>
      <c r="OAU10" s="27"/>
      <c r="OAV10" s="27"/>
      <c r="OAW10" s="27"/>
      <c r="OAX10" s="27"/>
      <c r="OAY10" s="27"/>
      <c r="OAZ10" s="27"/>
      <c r="OBA10" s="27"/>
      <c r="OBB10" s="27"/>
      <c r="OBC10" s="27"/>
      <c r="OBD10" s="27"/>
      <c r="OBE10" s="27"/>
      <c r="OBF10" s="27"/>
      <c r="OBG10" s="27"/>
      <c r="OBH10" s="27"/>
      <c r="OBI10" s="27"/>
      <c r="OBJ10" s="27"/>
      <c r="OBK10" s="27"/>
      <c r="OBL10" s="27"/>
      <c r="OBM10" s="27"/>
      <c r="OBN10" s="27"/>
      <c r="OBO10" s="27"/>
      <c r="OBP10" s="27"/>
      <c r="OBQ10" s="27"/>
      <c r="OBR10" s="27"/>
      <c r="OBS10" s="27"/>
      <c r="OBT10" s="27"/>
      <c r="OBU10" s="27"/>
      <c r="OBV10" s="27"/>
      <c r="OBW10" s="27"/>
      <c r="OBX10" s="27"/>
      <c r="OBY10" s="27"/>
      <c r="OBZ10" s="27"/>
      <c r="OCA10" s="27"/>
      <c r="OCB10" s="27"/>
      <c r="OCC10" s="27"/>
      <c r="OCD10" s="27"/>
      <c r="OCE10" s="27"/>
      <c r="OCF10" s="27"/>
      <c r="OCG10" s="27"/>
      <c r="OCH10" s="27"/>
      <c r="OCI10" s="27"/>
      <c r="OCJ10" s="27"/>
      <c r="OCK10" s="27"/>
      <c r="OCL10" s="27"/>
      <c r="OCM10" s="27"/>
      <c r="OCN10" s="27"/>
      <c r="OCO10" s="27"/>
      <c r="OCP10" s="27"/>
      <c r="OCQ10" s="27"/>
      <c r="OCR10" s="27"/>
      <c r="OCS10" s="27"/>
      <c r="OCT10" s="27"/>
      <c r="OCU10" s="27"/>
      <c r="OCV10" s="27"/>
      <c r="OCW10" s="27"/>
      <c r="OCX10" s="27"/>
      <c r="OCY10" s="27"/>
      <c r="OCZ10" s="27"/>
      <c r="ODA10" s="27"/>
      <c r="ODB10" s="27"/>
      <c r="ODC10" s="27"/>
      <c r="ODD10" s="27"/>
      <c r="ODE10" s="27"/>
      <c r="ODF10" s="27"/>
      <c r="ODG10" s="27"/>
      <c r="ODH10" s="27"/>
      <c r="ODI10" s="27"/>
      <c r="ODJ10" s="27"/>
      <c r="ODK10" s="27"/>
      <c r="ODL10" s="27"/>
      <c r="ODM10" s="27"/>
      <c r="ODN10" s="27"/>
      <c r="ODO10" s="27"/>
      <c r="ODP10" s="27"/>
      <c r="ODQ10" s="27"/>
      <c r="ODR10" s="27"/>
      <c r="ODS10" s="27"/>
      <c r="ODT10" s="27"/>
      <c r="ODU10" s="27"/>
      <c r="ODV10" s="27"/>
      <c r="ODW10" s="27"/>
      <c r="ODX10" s="27"/>
      <c r="ODY10" s="27"/>
      <c r="ODZ10" s="27"/>
      <c r="OEA10" s="27"/>
      <c r="OEB10" s="27"/>
      <c r="OEC10" s="27"/>
      <c r="OED10" s="27"/>
      <c r="OEE10" s="27"/>
      <c r="OEF10" s="27"/>
      <c r="OEG10" s="27"/>
      <c r="OEH10" s="27"/>
      <c r="OEI10" s="27"/>
      <c r="OEJ10" s="27"/>
      <c r="OEK10" s="27"/>
      <c r="OEL10" s="27"/>
      <c r="OEM10" s="27"/>
      <c r="OEN10" s="27"/>
      <c r="OEO10" s="27"/>
      <c r="OEP10" s="27"/>
      <c r="OEQ10" s="27"/>
      <c r="OER10" s="27"/>
      <c r="OES10" s="27"/>
      <c r="OET10" s="27"/>
      <c r="OEU10" s="27"/>
      <c r="OEV10" s="27"/>
      <c r="OEW10" s="27"/>
      <c r="OEX10" s="27"/>
      <c r="OEY10" s="27"/>
      <c r="OEZ10" s="27"/>
      <c r="OFA10" s="27"/>
      <c r="OFB10" s="27"/>
      <c r="OFC10" s="27"/>
      <c r="OFD10" s="27"/>
      <c r="OFE10" s="27"/>
      <c r="OFF10" s="27"/>
      <c r="OFG10" s="27"/>
      <c r="OFH10" s="27"/>
      <c r="OFI10" s="27"/>
      <c r="OFJ10" s="27"/>
      <c r="OFK10" s="27"/>
      <c r="OFL10" s="27"/>
      <c r="OFM10" s="27"/>
      <c r="OFN10" s="27"/>
      <c r="OFO10" s="27"/>
      <c r="OFP10" s="27"/>
      <c r="OFQ10" s="27"/>
      <c r="OFR10" s="27"/>
      <c r="OFS10" s="27"/>
      <c r="OFT10" s="27"/>
      <c r="OFU10" s="27"/>
      <c r="OFV10" s="27"/>
      <c r="OFW10" s="27"/>
      <c r="OFX10" s="27"/>
      <c r="OFY10" s="27"/>
      <c r="OFZ10" s="27"/>
      <c r="OGA10" s="27"/>
      <c r="OGB10" s="27"/>
      <c r="OGC10" s="27"/>
      <c r="OGD10" s="27"/>
      <c r="OGE10" s="27"/>
      <c r="OGF10" s="27"/>
      <c r="OGG10" s="27"/>
      <c r="OGH10" s="27"/>
      <c r="OGI10" s="27"/>
      <c r="OGJ10" s="27"/>
      <c r="OGK10" s="27"/>
      <c r="OGL10" s="27"/>
      <c r="OGM10" s="27"/>
      <c r="OGN10" s="27"/>
      <c r="OGO10" s="27"/>
      <c r="OGP10" s="27"/>
      <c r="OGQ10" s="27"/>
      <c r="OGR10" s="27"/>
      <c r="OGS10" s="27"/>
      <c r="OGT10" s="27"/>
      <c r="OGU10" s="27"/>
      <c r="OGV10" s="27"/>
      <c r="OGW10" s="27"/>
      <c r="OGX10" s="27"/>
      <c r="OGY10" s="27"/>
      <c r="OGZ10" s="27"/>
      <c r="OHA10" s="27"/>
      <c r="OHB10" s="27"/>
      <c r="OHC10" s="27"/>
      <c r="OHD10" s="27"/>
      <c r="OHE10" s="27"/>
      <c r="OHF10" s="27"/>
      <c r="OHG10" s="27"/>
      <c r="OHH10" s="27"/>
      <c r="OHI10" s="27"/>
      <c r="OHJ10" s="27"/>
      <c r="OHK10" s="27"/>
      <c r="OHL10" s="27"/>
      <c r="OHM10" s="27"/>
      <c r="OHN10" s="27"/>
      <c r="OHO10" s="27"/>
      <c r="OHP10" s="27"/>
      <c r="OHQ10" s="27"/>
      <c r="OHR10" s="27"/>
      <c r="OHS10" s="27"/>
      <c r="OHT10" s="27"/>
      <c r="OHU10" s="27"/>
      <c r="OHV10" s="27"/>
      <c r="OHW10" s="27"/>
      <c r="OHX10" s="27"/>
      <c r="OHY10" s="27"/>
      <c r="OHZ10" s="27"/>
      <c r="OIA10" s="27"/>
      <c r="OIB10" s="27"/>
      <c r="OIC10" s="27"/>
      <c r="OID10" s="27"/>
      <c r="OIE10" s="27"/>
      <c r="OIF10" s="27"/>
      <c r="OIG10" s="27"/>
      <c r="OIH10" s="27"/>
      <c r="OII10" s="27"/>
      <c r="OIJ10" s="27"/>
      <c r="OIK10" s="27"/>
      <c r="OIL10" s="27"/>
      <c r="OIM10" s="27"/>
      <c r="OIN10" s="27"/>
      <c r="OIO10" s="27"/>
      <c r="OIP10" s="27"/>
      <c r="OIQ10" s="27"/>
      <c r="OIR10" s="27"/>
      <c r="OIS10" s="27"/>
      <c r="OIT10" s="27"/>
      <c r="OIU10" s="27"/>
      <c r="OIV10" s="27"/>
      <c r="OIW10" s="27"/>
      <c r="OIX10" s="27"/>
      <c r="OIY10" s="27"/>
      <c r="OIZ10" s="27"/>
      <c r="OJA10" s="27"/>
      <c r="OJB10" s="27"/>
      <c r="OJC10" s="27"/>
      <c r="OJD10" s="27"/>
      <c r="OJE10" s="27"/>
      <c r="OJF10" s="27"/>
      <c r="OJG10" s="27"/>
      <c r="OJH10" s="27"/>
      <c r="OJI10" s="27"/>
      <c r="OJJ10" s="27"/>
      <c r="OJK10" s="27"/>
      <c r="OJL10" s="27"/>
      <c r="OJM10" s="27"/>
      <c r="OJN10" s="27"/>
      <c r="OJO10" s="27"/>
      <c r="OJP10" s="27"/>
      <c r="OJQ10" s="27"/>
      <c r="OJR10" s="27"/>
      <c r="OJS10" s="27"/>
      <c r="OJT10" s="27"/>
      <c r="OJU10" s="27"/>
      <c r="OJV10" s="27"/>
      <c r="OJW10" s="27"/>
      <c r="OJX10" s="27"/>
      <c r="OJY10" s="27"/>
      <c r="OJZ10" s="27"/>
      <c r="OKA10" s="27"/>
      <c r="OKB10" s="27"/>
      <c r="OKC10" s="27"/>
      <c r="OKD10" s="27"/>
      <c r="OKE10" s="27"/>
      <c r="OKF10" s="27"/>
      <c r="OKG10" s="27"/>
      <c r="OKH10" s="27"/>
      <c r="OKI10" s="27"/>
      <c r="OKJ10" s="27"/>
      <c r="OKK10" s="27"/>
      <c r="OKL10" s="27"/>
      <c r="OKM10" s="27"/>
      <c r="OKN10" s="27"/>
      <c r="OKO10" s="27"/>
      <c r="OKP10" s="27"/>
      <c r="OKQ10" s="27"/>
      <c r="OKR10" s="27"/>
      <c r="OKS10" s="27"/>
      <c r="OKT10" s="27"/>
      <c r="OKU10" s="27"/>
      <c r="OKV10" s="27"/>
      <c r="OKW10" s="27"/>
      <c r="OKX10" s="27"/>
      <c r="OKY10" s="27"/>
      <c r="OKZ10" s="27"/>
      <c r="OLA10" s="27"/>
      <c r="OLB10" s="27"/>
      <c r="OLC10" s="27"/>
      <c r="OLD10" s="27"/>
      <c r="OLE10" s="27"/>
      <c r="OLF10" s="27"/>
      <c r="OLG10" s="27"/>
      <c r="OLH10" s="27"/>
      <c r="OLI10" s="27"/>
      <c r="OLJ10" s="27"/>
      <c r="OLK10" s="27"/>
      <c r="OLL10" s="27"/>
      <c r="OLM10" s="27"/>
      <c r="OLN10" s="27"/>
      <c r="OLO10" s="27"/>
      <c r="OLP10" s="27"/>
      <c r="OLQ10" s="27"/>
      <c r="OLR10" s="27"/>
      <c r="OLS10" s="27"/>
      <c r="OLT10" s="27"/>
      <c r="OLU10" s="27"/>
      <c r="OLV10" s="27"/>
      <c r="OLW10" s="27"/>
      <c r="OLX10" s="27"/>
      <c r="OLY10" s="27"/>
      <c r="OLZ10" s="27"/>
      <c r="OMA10" s="27"/>
      <c r="OMB10" s="27"/>
      <c r="OMC10" s="27"/>
      <c r="OMD10" s="27"/>
      <c r="OME10" s="27"/>
      <c r="OMF10" s="27"/>
      <c r="OMG10" s="27"/>
      <c r="OMH10" s="27"/>
      <c r="OMI10" s="27"/>
      <c r="OMJ10" s="27"/>
      <c r="OMK10" s="27"/>
      <c r="OML10" s="27"/>
      <c r="OMM10" s="27"/>
      <c r="OMN10" s="27"/>
      <c r="OMO10" s="27"/>
      <c r="OMP10" s="27"/>
      <c r="OMQ10" s="27"/>
      <c r="OMR10" s="27"/>
      <c r="OMS10" s="27"/>
      <c r="OMT10" s="27"/>
      <c r="OMU10" s="27"/>
      <c r="OMV10" s="27"/>
      <c r="OMW10" s="27"/>
      <c r="OMX10" s="27"/>
      <c r="OMY10" s="27"/>
      <c r="OMZ10" s="27"/>
      <c r="ONA10" s="27"/>
      <c r="ONB10" s="27"/>
      <c r="ONC10" s="27"/>
      <c r="OND10" s="27"/>
      <c r="ONE10" s="27"/>
      <c r="ONF10" s="27"/>
      <c r="ONG10" s="27"/>
      <c r="ONH10" s="27"/>
      <c r="ONI10" s="27"/>
      <c r="ONJ10" s="27"/>
      <c r="ONK10" s="27"/>
      <c r="ONL10" s="27"/>
      <c r="ONM10" s="27"/>
      <c r="ONN10" s="27"/>
      <c r="ONO10" s="27"/>
      <c r="ONP10" s="27"/>
      <c r="ONQ10" s="27"/>
      <c r="ONR10" s="27"/>
      <c r="ONS10" s="27"/>
      <c r="ONT10" s="27"/>
      <c r="ONU10" s="27"/>
      <c r="ONV10" s="27"/>
      <c r="ONW10" s="27"/>
      <c r="ONX10" s="27"/>
      <c r="ONY10" s="27"/>
      <c r="ONZ10" s="27"/>
      <c r="OOA10" s="27"/>
      <c r="OOB10" s="27"/>
      <c r="OOC10" s="27"/>
      <c r="OOD10" s="27"/>
      <c r="OOE10" s="27"/>
      <c r="OOF10" s="27"/>
      <c r="OOG10" s="27"/>
      <c r="OOH10" s="27"/>
      <c r="OOI10" s="27"/>
      <c r="OOJ10" s="27"/>
      <c r="OOK10" s="27"/>
      <c r="OOL10" s="27"/>
      <c r="OOM10" s="27"/>
      <c r="OON10" s="27"/>
      <c r="OOO10" s="27"/>
      <c r="OOP10" s="27"/>
      <c r="OOQ10" s="27"/>
      <c r="OOR10" s="27"/>
      <c r="OOS10" s="27"/>
      <c r="OOT10" s="27"/>
      <c r="OOU10" s="27"/>
      <c r="OOV10" s="27"/>
      <c r="OOW10" s="27"/>
      <c r="OOX10" s="27"/>
      <c r="OOY10" s="27"/>
      <c r="OOZ10" s="27"/>
      <c r="OPA10" s="27"/>
      <c r="OPB10" s="27"/>
      <c r="OPC10" s="27"/>
      <c r="OPD10" s="27"/>
      <c r="OPE10" s="27"/>
      <c r="OPF10" s="27"/>
      <c r="OPG10" s="27"/>
      <c r="OPH10" s="27"/>
      <c r="OPI10" s="27"/>
      <c r="OPJ10" s="27"/>
      <c r="OPK10" s="27"/>
      <c r="OPL10" s="27"/>
      <c r="OPM10" s="27"/>
      <c r="OPN10" s="27"/>
      <c r="OPO10" s="27"/>
      <c r="OPP10" s="27"/>
      <c r="OPQ10" s="27"/>
      <c r="OPR10" s="27"/>
      <c r="OPS10" s="27"/>
      <c r="OPT10" s="27"/>
      <c r="OPU10" s="27"/>
      <c r="OPV10" s="27"/>
      <c r="OPW10" s="27"/>
      <c r="OPX10" s="27"/>
      <c r="OPY10" s="27"/>
      <c r="OPZ10" s="27"/>
      <c r="OQA10" s="27"/>
      <c r="OQB10" s="27"/>
      <c r="OQC10" s="27"/>
      <c r="OQD10" s="27"/>
      <c r="OQE10" s="27"/>
      <c r="OQF10" s="27"/>
      <c r="OQG10" s="27"/>
      <c r="OQH10" s="27"/>
      <c r="OQI10" s="27"/>
      <c r="OQJ10" s="27"/>
      <c r="OQK10" s="27"/>
      <c r="OQL10" s="27"/>
      <c r="OQM10" s="27"/>
      <c r="OQN10" s="27"/>
      <c r="OQO10" s="27"/>
      <c r="OQP10" s="27"/>
      <c r="OQQ10" s="27"/>
      <c r="OQR10" s="27"/>
      <c r="OQS10" s="27"/>
      <c r="OQT10" s="27"/>
      <c r="OQU10" s="27"/>
      <c r="OQV10" s="27"/>
      <c r="OQW10" s="27"/>
      <c r="OQX10" s="27"/>
      <c r="OQY10" s="27"/>
      <c r="OQZ10" s="27"/>
      <c r="ORA10" s="27"/>
      <c r="ORB10" s="27"/>
      <c r="ORC10" s="27"/>
      <c r="ORD10" s="27"/>
      <c r="ORE10" s="27"/>
      <c r="ORF10" s="27"/>
      <c r="ORG10" s="27"/>
      <c r="ORH10" s="27"/>
      <c r="ORI10" s="27"/>
      <c r="ORJ10" s="27"/>
      <c r="ORK10" s="27"/>
      <c r="ORL10" s="27"/>
      <c r="ORM10" s="27"/>
      <c r="ORN10" s="27"/>
      <c r="ORO10" s="27"/>
      <c r="ORP10" s="27"/>
      <c r="ORQ10" s="27"/>
      <c r="ORR10" s="27"/>
      <c r="ORS10" s="27"/>
      <c r="ORT10" s="27"/>
      <c r="ORU10" s="27"/>
      <c r="ORV10" s="27"/>
      <c r="ORW10" s="27"/>
      <c r="ORX10" s="27"/>
      <c r="ORY10" s="27"/>
      <c r="ORZ10" s="27"/>
      <c r="OSA10" s="27"/>
      <c r="OSB10" s="27"/>
      <c r="OSC10" s="27"/>
      <c r="OSD10" s="27"/>
      <c r="OSE10" s="27"/>
      <c r="OSF10" s="27"/>
      <c r="OSG10" s="27"/>
      <c r="OSH10" s="27"/>
      <c r="OSI10" s="27"/>
      <c r="OSJ10" s="27"/>
      <c r="OSK10" s="27"/>
      <c r="OSL10" s="27"/>
      <c r="OSM10" s="27"/>
      <c r="OSN10" s="27"/>
      <c r="OSO10" s="27"/>
      <c r="OSP10" s="27"/>
      <c r="OSQ10" s="27"/>
      <c r="OSR10" s="27"/>
      <c r="OSS10" s="27"/>
      <c r="OST10" s="27"/>
      <c r="OSU10" s="27"/>
      <c r="OSV10" s="27"/>
      <c r="OSW10" s="27"/>
      <c r="OSX10" s="27"/>
      <c r="OSY10" s="27"/>
      <c r="OSZ10" s="27"/>
      <c r="OTA10" s="27"/>
      <c r="OTB10" s="27"/>
      <c r="OTC10" s="27"/>
      <c r="OTD10" s="27"/>
      <c r="OTE10" s="27"/>
      <c r="OTF10" s="27"/>
      <c r="OTG10" s="27"/>
      <c r="OTH10" s="27"/>
      <c r="OTI10" s="27"/>
      <c r="OTJ10" s="27"/>
      <c r="OTK10" s="27"/>
      <c r="OTL10" s="27"/>
      <c r="OTM10" s="27"/>
      <c r="OTN10" s="27"/>
      <c r="OTO10" s="27"/>
      <c r="OTP10" s="27"/>
      <c r="OTQ10" s="27"/>
      <c r="OTR10" s="27"/>
      <c r="OTS10" s="27"/>
      <c r="OTT10" s="27"/>
      <c r="OTU10" s="27"/>
      <c r="OTV10" s="27"/>
      <c r="OTW10" s="27"/>
      <c r="OTX10" s="27"/>
      <c r="OTY10" s="27"/>
      <c r="OTZ10" s="27"/>
      <c r="OUA10" s="27"/>
      <c r="OUB10" s="27"/>
      <c r="OUC10" s="27"/>
      <c r="OUD10" s="27"/>
      <c r="OUE10" s="27"/>
      <c r="OUF10" s="27"/>
      <c r="OUG10" s="27"/>
      <c r="OUH10" s="27"/>
      <c r="OUI10" s="27"/>
      <c r="OUJ10" s="27"/>
      <c r="OUK10" s="27"/>
      <c r="OUL10" s="27"/>
      <c r="OUM10" s="27"/>
      <c r="OUN10" s="27"/>
      <c r="OUO10" s="27"/>
      <c r="OUP10" s="27"/>
      <c r="OUQ10" s="27"/>
      <c r="OUR10" s="27"/>
      <c r="OUS10" s="27"/>
      <c r="OUT10" s="27"/>
      <c r="OUU10" s="27"/>
      <c r="OUV10" s="27"/>
      <c r="OUW10" s="27"/>
      <c r="OUX10" s="27"/>
      <c r="OUY10" s="27"/>
      <c r="OUZ10" s="27"/>
      <c r="OVA10" s="27"/>
      <c r="OVB10" s="27"/>
      <c r="OVC10" s="27"/>
      <c r="OVD10" s="27"/>
      <c r="OVE10" s="27"/>
      <c r="OVF10" s="27"/>
      <c r="OVG10" s="27"/>
      <c r="OVH10" s="27"/>
      <c r="OVI10" s="27"/>
      <c r="OVJ10" s="27"/>
      <c r="OVK10" s="27"/>
      <c r="OVL10" s="27"/>
      <c r="OVM10" s="27"/>
      <c r="OVN10" s="27"/>
      <c r="OVO10" s="27"/>
      <c r="OVP10" s="27"/>
      <c r="OVQ10" s="27"/>
      <c r="OVR10" s="27"/>
      <c r="OVS10" s="27"/>
      <c r="OVT10" s="27"/>
      <c r="OVU10" s="27"/>
      <c r="OVV10" s="27"/>
      <c r="OVW10" s="27"/>
      <c r="OVX10" s="27"/>
      <c r="OVY10" s="27"/>
      <c r="OVZ10" s="27"/>
      <c r="OWA10" s="27"/>
      <c r="OWB10" s="27"/>
      <c r="OWC10" s="27"/>
      <c r="OWD10" s="27"/>
      <c r="OWE10" s="27"/>
      <c r="OWF10" s="27"/>
      <c r="OWG10" s="27"/>
      <c r="OWH10" s="27"/>
      <c r="OWI10" s="27"/>
      <c r="OWJ10" s="27"/>
      <c r="OWK10" s="27"/>
      <c r="OWL10" s="27"/>
      <c r="OWM10" s="27"/>
      <c r="OWN10" s="27"/>
      <c r="OWO10" s="27"/>
      <c r="OWP10" s="27"/>
      <c r="OWQ10" s="27"/>
      <c r="OWR10" s="27"/>
      <c r="OWS10" s="27"/>
      <c r="OWT10" s="27"/>
      <c r="OWU10" s="27"/>
      <c r="OWV10" s="27"/>
      <c r="OWW10" s="27"/>
      <c r="OWX10" s="27"/>
      <c r="OWY10" s="27"/>
      <c r="OWZ10" s="27"/>
      <c r="OXA10" s="27"/>
      <c r="OXB10" s="27"/>
      <c r="OXC10" s="27"/>
      <c r="OXD10" s="27"/>
      <c r="OXE10" s="27"/>
      <c r="OXF10" s="27"/>
      <c r="OXG10" s="27"/>
      <c r="OXH10" s="27"/>
      <c r="OXI10" s="27"/>
      <c r="OXJ10" s="27"/>
      <c r="OXK10" s="27"/>
      <c r="OXL10" s="27"/>
      <c r="OXM10" s="27"/>
      <c r="OXN10" s="27"/>
      <c r="OXO10" s="27"/>
      <c r="OXP10" s="27"/>
      <c r="OXQ10" s="27"/>
      <c r="OXR10" s="27"/>
      <c r="OXS10" s="27"/>
      <c r="OXT10" s="27"/>
      <c r="OXU10" s="27"/>
      <c r="OXV10" s="27"/>
      <c r="OXW10" s="27"/>
      <c r="OXX10" s="27"/>
      <c r="OXY10" s="27"/>
      <c r="OXZ10" s="27"/>
      <c r="OYA10" s="27"/>
      <c r="OYB10" s="27"/>
      <c r="OYC10" s="27"/>
      <c r="OYD10" s="27"/>
      <c r="OYE10" s="27"/>
      <c r="OYF10" s="27"/>
      <c r="OYG10" s="27"/>
      <c r="OYH10" s="27"/>
      <c r="OYI10" s="27"/>
      <c r="OYJ10" s="27"/>
      <c r="OYK10" s="27"/>
      <c r="OYL10" s="27"/>
      <c r="OYM10" s="27"/>
      <c r="OYN10" s="27"/>
      <c r="OYO10" s="27"/>
      <c r="OYP10" s="27"/>
      <c r="OYQ10" s="27"/>
      <c r="OYR10" s="27"/>
      <c r="OYS10" s="27"/>
      <c r="OYT10" s="27"/>
      <c r="OYU10" s="27"/>
      <c r="OYV10" s="27"/>
      <c r="OYW10" s="27"/>
      <c r="OYX10" s="27"/>
      <c r="OYY10" s="27"/>
      <c r="OYZ10" s="27"/>
      <c r="OZA10" s="27"/>
      <c r="OZB10" s="27"/>
      <c r="OZC10" s="27"/>
      <c r="OZD10" s="27"/>
      <c r="OZE10" s="27"/>
      <c r="OZF10" s="27"/>
      <c r="OZG10" s="27"/>
      <c r="OZH10" s="27"/>
      <c r="OZI10" s="27"/>
      <c r="OZJ10" s="27"/>
      <c r="OZK10" s="27"/>
      <c r="OZL10" s="27"/>
      <c r="OZM10" s="27"/>
      <c r="OZN10" s="27"/>
      <c r="OZO10" s="27"/>
      <c r="OZP10" s="27"/>
      <c r="OZQ10" s="27"/>
      <c r="OZR10" s="27"/>
      <c r="OZS10" s="27"/>
      <c r="OZT10" s="27"/>
      <c r="OZU10" s="27"/>
      <c r="OZV10" s="27"/>
      <c r="OZW10" s="27"/>
      <c r="OZX10" s="27"/>
      <c r="OZY10" s="27"/>
      <c r="OZZ10" s="27"/>
      <c r="PAA10" s="27"/>
      <c r="PAB10" s="27"/>
      <c r="PAC10" s="27"/>
      <c r="PAD10" s="27"/>
      <c r="PAE10" s="27"/>
      <c r="PAF10" s="27"/>
      <c r="PAG10" s="27"/>
      <c r="PAH10" s="27"/>
      <c r="PAI10" s="27"/>
      <c r="PAJ10" s="27"/>
      <c r="PAK10" s="27"/>
      <c r="PAL10" s="27"/>
      <c r="PAM10" s="27"/>
      <c r="PAN10" s="27"/>
      <c r="PAO10" s="27"/>
      <c r="PAP10" s="27"/>
      <c r="PAQ10" s="27"/>
      <c r="PAR10" s="27"/>
      <c r="PAS10" s="27"/>
      <c r="PAT10" s="27"/>
      <c r="PAU10" s="27"/>
      <c r="PAV10" s="27"/>
      <c r="PAW10" s="27"/>
      <c r="PAX10" s="27"/>
      <c r="PAY10" s="27"/>
      <c r="PAZ10" s="27"/>
      <c r="PBA10" s="27"/>
      <c r="PBB10" s="27"/>
      <c r="PBC10" s="27"/>
      <c r="PBD10" s="27"/>
      <c r="PBE10" s="27"/>
      <c r="PBF10" s="27"/>
      <c r="PBG10" s="27"/>
      <c r="PBH10" s="27"/>
      <c r="PBI10" s="27"/>
      <c r="PBJ10" s="27"/>
      <c r="PBK10" s="27"/>
      <c r="PBL10" s="27"/>
      <c r="PBM10" s="27"/>
      <c r="PBN10" s="27"/>
      <c r="PBO10" s="27"/>
      <c r="PBP10" s="27"/>
      <c r="PBQ10" s="27"/>
      <c r="PBR10" s="27"/>
      <c r="PBS10" s="27"/>
      <c r="PBT10" s="27"/>
      <c r="PBU10" s="27"/>
      <c r="PBV10" s="27"/>
      <c r="PBW10" s="27"/>
      <c r="PBX10" s="27"/>
      <c r="PBY10" s="27"/>
      <c r="PBZ10" s="27"/>
      <c r="PCA10" s="27"/>
      <c r="PCB10" s="27"/>
      <c r="PCC10" s="27"/>
      <c r="PCD10" s="27"/>
      <c r="PCE10" s="27"/>
      <c r="PCF10" s="27"/>
      <c r="PCG10" s="27"/>
      <c r="PCH10" s="27"/>
      <c r="PCI10" s="27"/>
      <c r="PCJ10" s="27"/>
      <c r="PCK10" s="27"/>
      <c r="PCL10" s="27"/>
      <c r="PCM10" s="27"/>
      <c r="PCN10" s="27"/>
      <c r="PCO10" s="27"/>
      <c r="PCP10" s="27"/>
      <c r="PCQ10" s="27"/>
      <c r="PCR10" s="27"/>
      <c r="PCS10" s="27"/>
      <c r="PCT10" s="27"/>
      <c r="PCU10" s="27"/>
      <c r="PCV10" s="27"/>
      <c r="PCW10" s="27"/>
      <c r="PCX10" s="27"/>
      <c r="PCY10" s="27"/>
      <c r="PCZ10" s="27"/>
      <c r="PDA10" s="27"/>
      <c r="PDB10" s="27"/>
      <c r="PDC10" s="27"/>
      <c r="PDD10" s="27"/>
      <c r="PDE10" s="27"/>
      <c r="PDF10" s="27"/>
      <c r="PDG10" s="27"/>
      <c r="PDH10" s="27"/>
      <c r="PDI10" s="27"/>
      <c r="PDJ10" s="27"/>
      <c r="PDK10" s="27"/>
      <c r="PDL10" s="27"/>
      <c r="PDM10" s="27"/>
      <c r="PDN10" s="27"/>
      <c r="PDO10" s="27"/>
      <c r="PDP10" s="27"/>
      <c r="PDQ10" s="27"/>
      <c r="PDR10" s="27"/>
      <c r="PDS10" s="27"/>
      <c r="PDT10" s="27"/>
      <c r="PDU10" s="27"/>
      <c r="PDV10" s="27"/>
      <c r="PDW10" s="27"/>
      <c r="PDX10" s="27"/>
      <c r="PDY10" s="27"/>
      <c r="PDZ10" s="27"/>
      <c r="PEA10" s="27"/>
      <c r="PEB10" s="27"/>
      <c r="PEC10" s="27"/>
      <c r="PED10" s="27"/>
      <c r="PEE10" s="27"/>
      <c r="PEF10" s="27"/>
      <c r="PEG10" s="27"/>
      <c r="PEH10" s="27"/>
      <c r="PEI10" s="27"/>
      <c r="PEJ10" s="27"/>
      <c r="PEK10" s="27"/>
      <c r="PEL10" s="27"/>
      <c r="PEM10" s="27"/>
      <c r="PEN10" s="27"/>
      <c r="PEO10" s="27"/>
      <c r="PEP10" s="27"/>
      <c r="PEQ10" s="27"/>
      <c r="PER10" s="27"/>
      <c r="PES10" s="27"/>
      <c r="PET10" s="27"/>
      <c r="PEU10" s="27"/>
      <c r="PEV10" s="27"/>
      <c r="PEW10" s="27"/>
      <c r="PEX10" s="27"/>
      <c r="PEY10" s="27"/>
      <c r="PEZ10" s="27"/>
      <c r="PFA10" s="27"/>
      <c r="PFB10" s="27"/>
      <c r="PFC10" s="27"/>
      <c r="PFD10" s="27"/>
      <c r="PFE10" s="27"/>
      <c r="PFF10" s="27"/>
      <c r="PFG10" s="27"/>
      <c r="PFH10" s="27"/>
      <c r="PFI10" s="27"/>
      <c r="PFJ10" s="27"/>
      <c r="PFK10" s="27"/>
      <c r="PFL10" s="27"/>
      <c r="PFM10" s="27"/>
      <c r="PFN10" s="27"/>
      <c r="PFO10" s="27"/>
      <c r="PFP10" s="27"/>
      <c r="PFQ10" s="27"/>
      <c r="PFR10" s="27"/>
      <c r="PFS10" s="27"/>
      <c r="PFT10" s="27"/>
      <c r="PFU10" s="27"/>
      <c r="PFV10" s="27"/>
      <c r="PFW10" s="27"/>
      <c r="PFX10" s="27"/>
      <c r="PFY10" s="27"/>
      <c r="PFZ10" s="27"/>
      <c r="PGA10" s="27"/>
      <c r="PGB10" s="27"/>
      <c r="PGC10" s="27"/>
      <c r="PGD10" s="27"/>
      <c r="PGE10" s="27"/>
      <c r="PGF10" s="27"/>
      <c r="PGG10" s="27"/>
      <c r="PGH10" s="27"/>
      <c r="PGI10" s="27"/>
      <c r="PGJ10" s="27"/>
      <c r="PGK10" s="27"/>
      <c r="PGL10" s="27"/>
      <c r="PGM10" s="27"/>
      <c r="PGN10" s="27"/>
      <c r="PGO10" s="27"/>
      <c r="PGP10" s="27"/>
      <c r="PGQ10" s="27"/>
      <c r="PGR10" s="27"/>
      <c r="PGS10" s="27"/>
      <c r="PGT10" s="27"/>
      <c r="PGU10" s="27"/>
      <c r="PGV10" s="27"/>
      <c r="PGW10" s="27"/>
      <c r="PGX10" s="27"/>
      <c r="PGY10" s="27"/>
      <c r="PGZ10" s="27"/>
      <c r="PHA10" s="27"/>
      <c r="PHB10" s="27"/>
      <c r="PHC10" s="27"/>
      <c r="PHD10" s="27"/>
      <c r="PHE10" s="27"/>
      <c r="PHF10" s="27"/>
      <c r="PHG10" s="27"/>
      <c r="PHH10" s="27"/>
      <c r="PHI10" s="27"/>
      <c r="PHJ10" s="27"/>
      <c r="PHK10" s="27"/>
      <c r="PHL10" s="27"/>
      <c r="PHM10" s="27"/>
      <c r="PHN10" s="27"/>
      <c r="PHO10" s="27"/>
      <c r="PHP10" s="27"/>
      <c r="PHQ10" s="27"/>
      <c r="PHR10" s="27"/>
      <c r="PHS10" s="27"/>
      <c r="PHT10" s="27"/>
      <c r="PHU10" s="27"/>
      <c r="PHV10" s="27"/>
      <c r="PHW10" s="27"/>
      <c r="PHX10" s="27"/>
      <c r="PHY10" s="27"/>
      <c r="PHZ10" s="27"/>
      <c r="PIA10" s="27"/>
      <c r="PIB10" s="27"/>
      <c r="PIC10" s="27"/>
      <c r="PID10" s="27"/>
      <c r="PIE10" s="27"/>
      <c r="PIF10" s="27"/>
      <c r="PIG10" s="27"/>
      <c r="PIH10" s="27"/>
      <c r="PII10" s="27"/>
      <c r="PIJ10" s="27"/>
      <c r="PIK10" s="27"/>
      <c r="PIL10" s="27"/>
      <c r="PIM10" s="27"/>
      <c r="PIN10" s="27"/>
      <c r="PIO10" s="27"/>
      <c r="PIP10" s="27"/>
      <c r="PIQ10" s="27"/>
      <c r="PIR10" s="27"/>
      <c r="PIS10" s="27"/>
      <c r="PIT10" s="27"/>
      <c r="PIU10" s="27"/>
      <c r="PIV10" s="27"/>
      <c r="PIW10" s="27"/>
      <c r="PIX10" s="27"/>
      <c r="PIY10" s="27"/>
      <c r="PIZ10" s="27"/>
      <c r="PJA10" s="27"/>
      <c r="PJB10" s="27"/>
      <c r="PJC10" s="27"/>
      <c r="PJD10" s="27"/>
      <c r="PJE10" s="27"/>
      <c r="PJF10" s="27"/>
      <c r="PJG10" s="27"/>
      <c r="PJH10" s="27"/>
      <c r="PJI10" s="27"/>
      <c r="PJJ10" s="27"/>
      <c r="PJK10" s="27"/>
      <c r="PJL10" s="27"/>
      <c r="PJM10" s="27"/>
      <c r="PJN10" s="27"/>
      <c r="PJO10" s="27"/>
      <c r="PJP10" s="27"/>
      <c r="PJQ10" s="27"/>
      <c r="PJR10" s="27"/>
      <c r="PJS10" s="27"/>
      <c r="PJT10" s="27"/>
      <c r="PJU10" s="27"/>
      <c r="PJV10" s="27"/>
      <c r="PJW10" s="27"/>
      <c r="PJX10" s="27"/>
      <c r="PJY10" s="27"/>
      <c r="PJZ10" s="27"/>
      <c r="PKA10" s="27"/>
      <c r="PKB10" s="27"/>
      <c r="PKC10" s="27"/>
      <c r="PKD10" s="27"/>
      <c r="PKE10" s="27"/>
      <c r="PKF10" s="27"/>
      <c r="PKG10" s="27"/>
      <c r="PKH10" s="27"/>
      <c r="PKI10" s="27"/>
      <c r="PKJ10" s="27"/>
      <c r="PKK10" s="27"/>
      <c r="PKL10" s="27"/>
      <c r="PKM10" s="27"/>
      <c r="PKN10" s="27"/>
      <c r="PKO10" s="27"/>
      <c r="PKP10" s="27"/>
      <c r="PKQ10" s="27"/>
      <c r="PKR10" s="27"/>
      <c r="PKS10" s="27"/>
      <c r="PKT10" s="27"/>
      <c r="PKU10" s="27"/>
      <c r="PKV10" s="27"/>
      <c r="PKW10" s="27"/>
      <c r="PKX10" s="27"/>
      <c r="PKY10" s="27"/>
      <c r="PKZ10" s="27"/>
      <c r="PLA10" s="27"/>
      <c r="PLB10" s="27"/>
      <c r="PLC10" s="27"/>
      <c r="PLD10" s="27"/>
      <c r="PLE10" s="27"/>
      <c r="PLF10" s="27"/>
      <c r="PLG10" s="27"/>
      <c r="PLH10" s="27"/>
      <c r="PLI10" s="27"/>
      <c r="PLJ10" s="27"/>
      <c r="PLK10" s="27"/>
      <c r="PLL10" s="27"/>
      <c r="PLM10" s="27"/>
      <c r="PLN10" s="27"/>
      <c r="PLO10" s="27"/>
      <c r="PLP10" s="27"/>
      <c r="PLQ10" s="27"/>
      <c r="PLR10" s="27"/>
      <c r="PLS10" s="27"/>
      <c r="PLT10" s="27"/>
      <c r="PLU10" s="27"/>
      <c r="PLV10" s="27"/>
      <c r="PLW10" s="27"/>
      <c r="PLX10" s="27"/>
      <c r="PLY10" s="27"/>
      <c r="PLZ10" s="27"/>
      <c r="PMA10" s="27"/>
      <c r="PMB10" s="27"/>
      <c r="PMC10" s="27"/>
      <c r="PMD10" s="27"/>
      <c r="PME10" s="27"/>
      <c r="PMF10" s="27"/>
      <c r="PMG10" s="27"/>
      <c r="PMH10" s="27"/>
      <c r="PMI10" s="27"/>
      <c r="PMJ10" s="27"/>
      <c r="PMK10" s="27"/>
      <c r="PML10" s="27"/>
      <c r="PMM10" s="27"/>
      <c r="PMN10" s="27"/>
      <c r="PMO10" s="27"/>
      <c r="PMP10" s="27"/>
      <c r="PMQ10" s="27"/>
      <c r="PMR10" s="27"/>
      <c r="PMS10" s="27"/>
      <c r="PMT10" s="27"/>
      <c r="PMU10" s="27"/>
      <c r="PMV10" s="27"/>
      <c r="PMW10" s="27"/>
      <c r="PMX10" s="27"/>
      <c r="PMY10" s="27"/>
      <c r="PMZ10" s="27"/>
      <c r="PNA10" s="27"/>
      <c r="PNB10" s="27"/>
      <c r="PNC10" s="27"/>
      <c r="PND10" s="27"/>
      <c r="PNE10" s="27"/>
      <c r="PNF10" s="27"/>
      <c r="PNG10" s="27"/>
      <c r="PNH10" s="27"/>
      <c r="PNI10" s="27"/>
      <c r="PNJ10" s="27"/>
      <c r="PNK10" s="27"/>
      <c r="PNL10" s="27"/>
      <c r="PNM10" s="27"/>
      <c r="PNN10" s="27"/>
      <c r="PNO10" s="27"/>
      <c r="PNP10" s="27"/>
      <c r="PNQ10" s="27"/>
      <c r="PNR10" s="27"/>
      <c r="PNS10" s="27"/>
      <c r="PNT10" s="27"/>
      <c r="PNU10" s="27"/>
      <c r="PNV10" s="27"/>
      <c r="PNW10" s="27"/>
      <c r="PNX10" s="27"/>
      <c r="PNY10" s="27"/>
      <c r="PNZ10" s="27"/>
      <c r="POA10" s="27"/>
      <c r="POB10" s="27"/>
      <c r="POC10" s="27"/>
      <c r="POD10" s="27"/>
      <c r="POE10" s="27"/>
      <c r="POF10" s="27"/>
      <c r="POG10" s="27"/>
      <c r="POH10" s="27"/>
      <c r="POI10" s="27"/>
      <c r="POJ10" s="27"/>
      <c r="POK10" s="27"/>
      <c r="POL10" s="27"/>
      <c r="POM10" s="27"/>
      <c r="PON10" s="27"/>
      <c r="POO10" s="27"/>
      <c r="POP10" s="27"/>
      <c r="POQ10" s="27"/>
      <c r="POR10" s="27"/>
      <c r="POS10" s="27"/>
      <c r="POT10" s="27"/>
      <c r="POU10" s="27"/>
      <c r="POV10" s="27"/>
      <c r="POW10" s="27"/>
      <c r="POX10" s="27"/>
      <c r="POY10" s="27"/>
      <c r="POZ10" s="27"/>
      <c r="PPA10" s="27"/>
      <c r="PPB10" s="27"/>
      <c r="PPC10" s="27"/>
      <c r="PPD10" s="27"/>
      <c r="PPE10" s="27"/>
      <c r="PPF10" s="27"/>
      <c r="PPG10" s="27"/>
      <c r="PPH10" s="27"/>
      <c r="PPI10" s="27"/>
      <c r="PPJ10" s="27"/>
      <c r="PPK10" s="27"/>
      <c r="PPL10" s="27"/>
      <c r="PPM10" s="27"/>
      <c r="PPN10" s="27"/>
      <c r="PPO10" s="27"/>
      <c r="PPP10" s="27"/>
      <c r="PPQ10" s="27"/>
      <c r="PPR10" s="27"/>
      <c r="PPS10" s="27"/>
      <c r="PPT10" s="27"/>
      <c r="PPU10" s="27"/>
      <c r="PPV10" s="27"/>
      <c r="PPW10" s="27"/>
      <c r="PPX10" s="27"/>
      <c r="PPY10" s="27"/>
      <c r="PPZ10" s="27"/>
      <c r="PQA10" s="27"/>
      <c r="PQB10" s="27"/>
      <c r="PQC10" s="27"/>
      <c r="PQD10" s="27"/>
      <c r="PQE10" s="27"/>
      <c r="PQF10" s="27"/>
      <c r="PQG10" s="27"/>
      <c r="PQH10" s="27"/>
      <c r="PQI10" s="27"/>
      <c r="PQJ10" s="27"/>
      <c r="PQK10" s="27"/>
      <c r="PQL10" s="27"/>
      <c r="PQM10" s="27"/>
      <c r="PQN10" s="27"/>
      <c r="PQO10" s="27"/>
      <c r="PQP10" s="27"/>
      <c r="PQQ10" s="27"/>
      <c r="PQR10" s="27"/>
      <c r="PQS10" s="27"/>
      <c r="PQT10" s="27"/>
      <c r="PQU10" s="27"/>
      <c r="PQV10" s="27"/>
      <c r="PQW10" s="27"/>
      <c r="PQX10" s="27"/>
      <c r="PQY10" s="27"/>
      <c r="PQZ10" s="27"/>
      <c r="PRA10" s="27"/>
      <c r="PRB10" s="27"/>
      <c r="PRC10" s="27"/>
      <c r="PRD10" s="27"/>
      <c r="PRE10" s="27"/>
      <c r="PRF10" s="27"/>
      <c r="PRG10" s="27"/>
      <c r="PRH10" s="27"/>
      <c r="PRI10" s="27"/>
      <c r="PRJ10" s="27"/>
      <c r="PRK10" s="27"/>
      <c r="PRL10" s="27"/>
      <c r="PRM10" s="27"/>
      <c r="PRN10" s="27"/>
      <c r="PRO10" s="27"/>
      <c r="PRP10" s="27"/>
      <c r="PRQ10" s="27"/>
      <c r="PRR10" s="27"/>
      <c r="PRS10" s="27"/>
      <c r="PRT10" s="27"/>
      <c r="PRU10" s="27"/>
      <c r="PRV10" s="27"/>
      <c r="PRW10" s="27"/>
      <c r="PRX10" s="27"/>
      <c r="PRY10" s="27"/>
      <c r="PRZ10" s="27"/>
      <c r="PSA10" s="27"/>
      <c r="PSB10" s="27"/>
      <c r="PSC10" s="27"/>
      <c r="PSD10" s="27"/>
      <c r="PSE10" s="27"/>
      <c r="PSF10" s="27"/>
      <c r="PSG10" s="27"/>
      <c r="PSH10" s="27"/>
      <c r="PSI10" s="27"/>
      <c r="PSJ10" s="27"/>
      <c r="PSK10" s="27"/>
      <c r="PSL10" s="27"/>
      <c r="PSM10" s="27"/>
      <c r="PSN10" s="27"/>
      <c r="PSO10" s="27"/>
      <c r="PSP10" s="27"/>
      <c r="PSQ10" s="27"/>
      <c r="PSR10" s="27"/>
      <c r="PSS10" s="27"/>
      <c r="PST10" s="27"/>
      <c r="PSU10" s="27"/>
      <c r="PSV10" s="27"/>
      <c r="PSW10" s="27"/>
      <c r="PSX10" s="27"/>
      <c r="PSY10" s="27"/>
      <c r="PSZ10" s="27"/>
      <c r="PTA10" s="27"/>
      <c r="PTB10" s="27"/>
      <c r="PTC10" s="27"/>
      <c r="PTD10" s="27"/>
      <c r="PTE10" s="27"/>
      <c r="PTF10" s="27"/>
      <c r="PTG10" s="27"/>
      <c r="PTH10" s="27"/>
      <c r="PTI10" s="27"/>
      <c r="PTJ10" s="27"/>
      <c r="PTK10" s="27"/>
      <c r="PTL10" s="27"/>
      <c r="PTM10" s="27"/>
      <c r="PTN10" s="27"/>
      <c r="PTO10" s="27"/>
      <c r="PTP10" s="27"/>
      <c r="PTQ10" s="27"/>
      <c r="PTR10" s="27"/>
      <c r="PTS10" s="27"/>
      <c r="PTT10" s="27"/>
      <c r="PTU10" s="27"/>
      <c r="PTV10" s="27"/>
      <c r="PTW10" s="27"/>
      <c r="PTX10" s="27"/>
      <c r="PTY10" s="27"/>
      <c r="PTZ10" s="27"/>
      <c r="PUA10" s="27"/>
      <c r="PUB10" s="27"/>
      <c r="PUC10" s="27"/>
      <c r="PUD10" s="27"/>
      <c r="PUE10" s="27"/>
      <c r="PUF10" s="27"/>
      <c r="PUG10" s="27"/>
      <c r="PUH10" s="27"/>
      <c r="PUI10" s="27"/>
      <c r="PUJ10" s="27"/>
      <c r="PUK10" s="27"/>
      <c r="PUL10" s="27"/>
      <c r="PUM10" s="27"/>
      <c r="PUN10" s="27"/>
      <c r="PUO10" s="27"/>
      <c r="PUP10" s="27"/>
      <c r="PUQ10" s="27"/>
      <c r="PUR10" s="27"/>
      <c r="PUS10" s="27"/>
      <c r="PUT10" s="27"/>
      <c r="PUU10" s="27"/>
      <c r="PUV10" s="27"/>
      <c r="PUW10" s="27"/>
      <c r="PUX10" s="27"/>
      <c r="PUY10" s="27"/>
      <c r="PUZ10" s="27"/>
      <c r="PVA10" s="27"/>
      <c r="PVB10" s="27"/>
      <c r="PVC10" s="27"/>
      <c r="PVD10" s="27"/>
      <c r="PVE10" s="27"/>
      <c r="PVF10" s="27"/>
      <c r="PVG10" s="27"/>
      <c r="PVH10" s="27"/>
      <c r="PVI10" s="27"/>
      <c r="PVJ10" s="27"/>
      <c r="PVK10" s="27"/>
      <c r="PVL10" s="27"/>
      <c r="PVM10" s="27"/>
      <c r="PVN10" s="27"/>
      <c r="PVO10" s="27"/>
      <c r="PVP10" s="27"/>
      <c r="PVQ10" s="27"/>
      <c r="PVR10" s="27"/>
      <c r="PVS10" s="27"/>
      <c r="PVT10" s="27"/>
      <c r="PVU10" s="27"/>
      <c r="PVV10" s="27"/>
      <c r="PVW10" s="27"/>
      <c r="PVX10" s="27"/>
      <c r="PVY10" s="27"/>
      <c r="PVZ10" s="27"/>
      <c r="PWA10" s="27"/>
      <c r="PWB10" s="27"/>
      <c r="PWC10" s="27"/>
      <c r="PWD10" s="27"/>
      <c r="PWE10" s="27"/>
      <c r="PWF10" s="27"/>
      <c r="PWG10" s="27"/>
      <c r="PWH10" s="27"/>
      <c r="PWI10" s="27"/>
      <c r="PWJ10" s="27"/>
      <c r="PWK10" s="27"/>
      <c r="PWL10" s="27"/>
      <c r="PWM10" s="27"/>
      <c r="PWN10" s="27"/>
      <c r="PWO10" s="27"/>
      <c r="PWP10" s="27"/>
      <c r="PWQ10" s="27"/>
      <c r="PWR10" s="27"/>
      <c r="PWS10" s="27"/>
      <c r="PWT10" s="27"/>
      <c r="PWU10" s="27"/>
      <c r="PWV10" s="27"/>
      <c r="PWW10" s="27"/>
      <c r="PWX10" s="27"/>
      <c r="PWY10" s="27"/>
      <c r="PWZ10" s="27"/>
      <c r="PXA10" s="27"/>
      <c r="PXB10" s="27"/>
      <c r="PXC10" s="27"/>
      <c r="PXD10" s="27"/>
      <c r="PXE10" s="27"/>
      <c r="PXF10" s="27"/>
      <c r="PXG10" s="27"/>
      <c r="PXH10" s="27"/>
      <c r="PXI10" s="27"/>
      <c r="PXJ10" s="27"/>
      <c r="PXK10" s="27"/>
      <c r="PXL10" s="27"/>
      <c r="PXM10" s="27"/>
      <c r="PXN10" s="27"/>
      <c r="PXO10" s="27"/>
      <c r="PXP10" s="27"/>
      <c r="PXQ10" s="27"/>
      <c r="PXR10" s="27"/>
      <c r="PXS10" s="27"/>
      <c r="PXT10" s="27"/>
      <c r="PXU10" s="27"/>
      <c r="PXV10" s="27"/>
      <c r="PXW10" s="27"/>
      <c r="PXX10" s="27"/>
      <c r="PXY10" s="27"/>
      <c r="PXZ10" s="27"/>
      <c r="PYA10" s="27"/>
      <c r="PYB10" s="27"/>
      <c r="PYC10" s="27"/>
      <c r="PYD10" s="27"/>
      <c r="PYE10" s="27"/>
      <c r="PYF10" s="27"/>
      <c r="PYG10" s="27"/>
      <c r="PYH10" s="27"/>
      <c r="PYI10" s="27"/>
      <c r="PYJ10" s="27"/>
      <c r="PYK10" s="27"/>
      <c r="PYL10" s="27"/>
      <c r="PYM10" s="27"/>
      <c r="PYN10" s="27"/>
      <c r="PYO10" s="27"/>
      <c r="PYP10" s="27"/>
      <c r="PYQ10" s="27"/>
      <c r="PYR10" s="27"/>
      <c r="PYS10" s="27"/>
      <c r="PYT10" s="27"/>
      <c r="PYU10" s="27"/>
      <c r="PYV10" s="27"/>
      <c r="PYW10" s="27"/>
      <c r="PYX10" s="27"/>
      <c r="PYY10" s="27"/>
      <c r="PYZ10" s="27"/>
      <c r="PZA10" s="27"/>
      <c r="PZB10" s="27"/>
      <c r="PZC10" s="27"/>
      <c r="PZD10" s="27"/>
      <c r="PZE10" s="27"/>
      <c r="PZF10" s="27"/>
      <c r="PZG10" s="27"/>
      <c r="PZH10" s="27"/>
      <c r="PZI10" s="27"/>
      <c r="PZJ10" s="27"/>
      <c r="PZK10" s="27"/>
      <c r="PZL10" s="27"/>
      <c r="PZM10" s="27"/>
      <c r="PZN10" s="27"/>
      <c r="PZO10" s="27"/>
      <c r="PZP10" s="27"/>
      <c r="PZQ10" s="27"/>
      <c r="PZR10" s="27"/>
      <c r="PZS10" s="27"/>
      <c r="PZT10" s="27"/>
      <c r="PZU10" s="27"/>
      <c r="PZV10" s="27"/>
      <c r="PZW10" s="27"/>
      <c r="PZX10" s="27"/>
      <c r="PZY10" s="27"/>
      <c r="PZZ10" s="27"/>
      <c r="QAA10" s="27"/>
      <c r="QAB10" s="27"/>
      <c r="QAC10" s="27"/>
      <c r="QAD10" s="27"/>
      <c r="QAE10" s="27"/>
      <c r="QAF10" s="27"/>
      <c r="QAG10" s="27"/>
      <c r="QAH10" s="27"/>
      <c r="QAI10" s="27"/>
      <c r="QAJ10" s="27"/>
      <c r="QAK10" s="27"/>
      <c r="QAL10" s="27"/>
      <c r="QAM10" s="27"/>
      <c r="QAN10" s="27"/>
      <c r="QAO10" s="27"/>
      <c r="QAP10" s="27"/>
      <c r="QAQ10" s="27"/>
      <c r="QAR10" s="27"/>
      <c r="QAS10" s="27"/>
      <c r="QAT10" s="27"/>
      <c r="QAU10" s="27"/>
      <c r="QAV10" s="27"/>
      <c r="QAW10" s="27"/>
      <c r="QAX10" s="27"/>
      <c r="QAY10" s="27"/>
      <c r="QAZ10" s="27"/>
      <c r="QBA10" s="27"/>
      <c r="QBB10" s="27"/>
      <c r="QBC10" s="27"/>
      <c r="QBD10" s="27"/>
      <c r="QBE10" s="27"/>
      <c r="QBF10" s="27"/>
      <c r="QBG10" s="27"/>
      <c r="QBH10" s="27"/>
      <c r="QBI10" s="27"/>
      <c r="QBJ10" s="27"/>
      <c r="QBK10" s="27"/>
      <c r="QBL10" s="27"/>
      <c r="QBM10" s="27"/>
      <c r="QBN10" s="27"/>
      <c r="QBO10" s="27"/>
      <c r="QBP10" s="27"/>
      <c r="QBQ10" s="27"/>
      <c r="QBR10" s="27"/>
      <c r="QBS10" s="27"/>
      <c r="QBT10" s="27"/>
      <c r="QBU10" s="27"/>
      <c r="QBV10" s="27"/>
      <c r="QBW10" s="27"/>
      <c r="QBX10" s="27"/>
      <c r="QBY10" s="27"/>
      <c r="QBZ10" s="27"/>
      <c r="QCA10" s="27"/>
      <c r="QCB10" s="27"/>
      <c r="QCC10" s="27"/>
      <c r="QCD10" s="27"/>
      <c r="QCE10" s="27"/>
      <c r="QCF10" s="27"/>
      <c r="QCG10" s="27"/>
      <c r="QCH10" s="27"/>
      <c r="QCI10" s="27"/>
      <c r="QCJ10" s="27"/>
      <c r="QCK10" s="27"/>
      <c r="QCL10" s="27"/>
      <c r="QCM10" s="27"/>
      <c r="QCN10" s="27"/>
      <c r="QCO10" s="27"/>
      <c r="QCP10" s="27"/>
      <c r="QCQ10" s="27"/>
      <c r="QCR10" s="27"/>
      <c r="QCS10" s="27"/>
      <c r="QCT10" s="27"/>
      <c r="QCU10" s="27"/>
      <c r="QCV10" s="27"/>
      <c r="QCW10" s="27"/>
      <c r="QCX10" s="27"/>
      <c r="QCY10" s="27"/>
      <c r="QCZ10" s="27"/>
      <c r="QDA10" s="27"/>
      <c r="QDB10" s="27"/>
      <c r="QDC10" s="27"/>
      <c r="QDD10" s="27"/>
      <c r="QDE10" s="27"/>
      <c r="QDF10" s="27"/>
      <c r="QDG10" s="27"/>
      <c r="QDH10" s="27"/>
      <c r="QDI10" s="27"/>
      <c r="QDJ10" s="27"/>
      <c r="QDK10" s="27"/>
      <c r="QDL10" s="27"/>
      <c r="QDM10" s="27"/>
      <c r="QDN10" s="27"/>
      <c r="QDO10" s="27"/>
      <c r="QDP10" s="27"/>
      <c r="QDQ10" s="27"/>
      <c r="QDR10" s="27"/>
      <c r="QDS10" s="27"/>
      <c r="QDT10" s="27"/>
      <c r="QDU10" s="27"/>
      <c r="QDV10" s="27"/>
      <c r="QDW10" s="27"/>
      <c r="QDX10" s="27"/>
      <c r="QDY10" s="27"/>
      <c r="QDZ10" s="27"/>
      <c r="QEA10" s="27"/>
      <c r="QEB10" s="27"/>
      <c r="QEC10" s="27"/>
      <c r="QED10" s="27"/>
      <c r="QEE10" s="27"/>
      <c r="QEF10" s="27"/>
      <c r="QEG10" s="27"/>
      <c r="QEH10" s="27"/>
      <c r="QEI10" s="27"/>
      <c r="QEJ10" s="27"/>
      <c r="QEK10" s="27"/>
      <c r="QEL10" s="27"/>
      <c r="QEM10" s="27"/>
      <c r="QEN10" s="27"/>
      <c r="QEO10" s="27"/>
      <c r="QEP10" s="27"/>
      <c r="QEQ10" s="27"/>
      <c r="QER10" s="27"/>
      <c r="QES10" s="27"/>
      <c r="QET10" s="27"/>
      <c r="QEU10" s="27"/>
      <c r="QEV10" s="27"/>
      <c r="QEW10" s="27"/>
      <c r="QEX10" s="27"/>
      <c r="QEY10" s="27"/>
      <c r="QEZ10" s="27"/>
      <c r="QFA10" s="27"/>
      <c r="QFB10" s="27"/>
      <c r="QFC10" s="27"/>
      <c r="QFD10" s="27"/>
      <c r="QFE10" s="27"/>
      <c r="QFF10" s="27"/>
      <c r="QFG10" s="27"/>
      <c r="QFH10" s="27"/>
      <c r="QFI10" s="27"/>
      <c r="QFJ10" s="27"/>
      <c r="QFK10" s="27"/>
      <c r="QFL10" s="27"/>
      <c r="QFM10" s="27"/>
      <c r="QFN10" s="27"/>
      <c r="QFO10" s="27"/>
      <c r="QFP10" s="27"/>
      <c r="QFQ10" s="27"/>
      <c r="QFR10" s="27"/>
      <c r="QFS10" s="27"/>
      <c r="QFT10" s="27"/>
      <c r="QFU10" s="27"/>
      <c r="QFV10" s="27"/>
      <c r="QFW10" s="27"/>
      <c r="QFX10" s="27"/>
      <c r="QFY10" s="27"/>
      <c r="QFZ10" s="27"/>
      <c r="QGA10" s="27"/>
      <c r="QGB10" s="27"/>
      <c r="QGC10" s="27"/>
      <c r="QGD10" s="27"/>
      <c r="QGE10" s="27"/>
      <c r="QGF10" s="27"/>
      <c r="QGG10" s="27"/>
      <c r="QGH10" s="27"/>
      <c r="QGI10" s="27"/>
      <c r="QGJ10" s="27"/>
      <c r="QGK10" s="27"/>
      <c r="QGL10" s="27"/>
      <c r="QGM10" s="27"/>
      <c r="QGN10" s="27"/>
      <c r="QGO10" s="27"/>
      <c r="QGP10" s="27"/>
      <c r="QGQ10" s="27"/>
      <c r="QGR10" s="27"/>
      <c r="QGS10" s="27"/>
      <c r="QGT10" s="27"/>
      <c r="QGU10" s="27"/>
      <c r="QGV10" s="27"/>
      <c r="QGW10" s="27"/>
      <c r="QGX10" s="27"/>
      <c r="QGY10" s="27"/>
      <c r="QGZ10" s="27"/>
      <c r="QHA10" s="27"/>
      <c r="QHB10" s="27"/>
      <c r="QHC10" s="27"/>
      <c r="QHD10" s="27"/>
      <c r="QHE10" s="27"/>
      <c r="QHF10" s="27"/>
      <c r="QHG10" s="27"/>
      <c r="QHH10" s="27"/>
      <c r="QHI10" s="27"/>
      <c r="QHJ10" s="27"/>
      <c r="QHK10" s="27"/>
      <c r="QHL10" s="27"/>
      <c r="QHM10" s="27"/>
      <c r="QHN10" s="27"/>
      <c r="QHO10" s="27"/>
      <c r="QHP10" s="27"/>
      <c r="QHQ10" s="27"/>
      <c r="QHR10" s="27"/>
      <c r="QHS10" s="27"/>
      <c r="QHT10" s="27"/>
      <c r="QHU10" s="27"/>
      <c r="QHV10" s="27"/>
      <c r="QHW10" s="27"/>
      <c r="QHX10" s="27"/>
      <c r="QHY10" s="27"/>
      <c r="QHZ10" s="27"/>
      <c r="QIA10" s="27"/>
      <c r="QIB10" s="27"/>
      <c r="QIC10" s="27"/>
      <c r="QID10" s="27"/>
      <c r="QIE10" s="27"/>
      <c r="QIF10" s="27"/>
      <c r="QIG10" s="27"/>
      <c r="QIH10" s="27"/>
      <c r="QII10" s="27"/>
      <c r="QIJ10" s="27"/>
      <c r="QIK10" s="27"/>
      <c r="QIL10" s="27"/>
      <c r="QIM10" s="27"/>
      <c r="QIN10" s="27"/>
      <c r="QIO10" s="27"/>
      <c r="QIP10" s="27"/>
      <c r="QIQ10" s="27"/>
      <c r="QIR10" s="27"/>
      <c r="QIS10" s="27"/>
      <c r="QIT10" s="27"/>
      <c r="QIU10" s="27"/>
      <c r="QIV10" s="27"/>
      <c r="QIW10" s="27"/>
      <c r="QIX10" s="27"/>
      <c r="QIY10" s="27"/>
      <c r="QIZ10" s="27"/>
      <c r="QJA10" s="27"/>
      <c r="QJB10" s="27"/>
      <c r="QJC10" s="27"/>
      <c r="QJD10" s="27"/>
      <c r="QJE10" s="27"/>
      <c r="QJF10" s="27"/>
      <c r="QJG10" s="27"/>
      <c r="QJH10" s="27"/>
      <c r="QJI10" s="27"/>
      <c r="QJJ10" s="27"/>
      <c r="QJK10" s="27"/>
      <c r="QJL10" s="27"/>
      <c r="QJM10" s="27"/>
      <c r="QJN10" s="27"/>
      <c r="QJO10" s="27"/>
      <c r="QJP10" s="27"/>
      <c r="QJQ10" s="27"/>
      <c r="QJR10" s="27"/>
      <c r="QJS10" s="27"/>
      <c r="QJT10" s="27"/>
      <c r="QJU10" s="27"/>
      <c r="QJV10" s="27"/>
      <c r="QJW10" s="27"/>
      <c r="QJX10" s="27"/>
      <c r="QJY10" s="27"/>
      <c r="QJZ10" s="27"/>
      <c r="QKA10" s="27"/>
      <c r="QKB10" s="27"/>
      <c r="QKC10" s="27"/>
      <c r="QKD10" s="27"/>
      <c r="QKE10" s="27"/>
      <c r="QKF10" s="27"/>
      <c r="QKG10" s="27"/>
      <c r="QKH10" s="27"/>
      <c r="QKI10" s="27"/>
      <c r="QKJ10" s="27"/>
      <c r="QKK10" s="27"/>
      <c r="QKL10" s="27"/>
      <c r="QKM10" s="27"/>
      <c r="QKN10" s="27"/>
      <c r="QKO10" s="27"/>
      <c r="QKP10" s="27"/>
      <c r="QKQ10" s="27"/>
      <c r="QKR10" s="27"/>
      <c r="QKS10" s="27"/>
      <c r="QKT10" s="27"/>
      <c r="QKU10" s="27"/>
      <c r="QKV10" s="27"/>
      <c r="QKW10" s="27"/>
      <c r="QKX10" s="27"/>
      <c r="QKY10" s="27"/>
      <c r="QKZ10" s="27"/>
      <c r="QLA10" s="27"/>
      <c r="QLB10" s="27"/>
      <c r="QLC10" s="27"/>
      <c r="QLD10" s="27"/>
      <c r="QLE10" s="27"/>
      <c r="QLF10" s="27"/>
      <c r="QLG10" s="27"/>
      <c r="QLH10" s="27"/>
      <c r="QLI10" s="27"/>
      <c r="QLJ10" s="27"/>
      <c r="QLK10" s="27"/>
      <c r="QLL10" s="27"/>
      <c r="QLM10" s="27"/>
      <c r="QLN10" s="27"/>
      <c r="QLO10" s="27"/>
      <c r="QLP10" s="27"/>
      <c r="QLQ10" s="27"/>
      <c r="QLR10" s="27"/>
      <c r="QLS10" s="27"/>
      <c r="QLT10" s="27"/>
      <c r="QLU10" s="27"/>
      <c r="QLV10" s="27"/>
      <c r="QLW10" s="27"/>
      <c r="QLX10" s="27"/>
      <c r="QLY10" s="27"/>
      <c r="QLZ10" s="27"/>
      <c r="QMA10" s="27"/>
      <c r="QMB10" s="27"/>
      <c r="QMC10" s="27"/>
      <c r="QMD10" s="27"/>
      <c r="QME10" s="27"/>
      <c r="QMF10" s="27"/>
      <c r="QMG10" s="27"/>
      <c r="QMH10" s="27"/>
      <c r="QMI10" s="27"/>
      <c r="QMJ10" s="27"/>
      <c r="QMK10" s="27"/>
      <c r="QML10" s="27"/>
      <c r="QMM10" s="27"/>
      <c r="QMN10" s="27"/>
      <c r="QMO10" s="27"/>
      <c r="QMP10" s="27"/>
      <c r="QMQ10" s="27"/>
      <c r="QMR10" s="27"/>
      <c r="QMS10" s="27"/>
      <c r="QMT10" s="27"/>
      <c r="QMU10" s="27"/>
      <c r="QMV10" s="27"/>
      <c r="QMW10" s="27"/>
      <c r="QMX10" s="27"/>
      <c r="QMY10" s="27"/>
      <c r="QMZ10" s="27"/>
      <c r="QNA10" s="27"/>
      <c r="QNB10" s="27"/>
      <c r="QNC10" s="27"/>
      <c r="QND10" s="27"/>
      <c r="QNE10" s="27"/>
      <c r="QNF10" s="27"/>
      <c r="QNG10" s="27"/>
      <c r="QNH10" s="27"/>
      <c r="QNI10" s="27"/>
      <c r="QNJ10" s="27"/>
      <c r="QNK10" s="27"/>
      <c r="QNL10" s="27"/>
      <c r="QNM10" s="27"/>
      <c r="QNN10" s="27"/>
      <c r="QNO10" s="27"/>
      <c r="QNP10" s="27"/>
      <c r="QNQ10" s="27"/>
      <c r="QNR10" s="27"/>
      <c r="QNS10" s="27"/>
      <c r="QNT10" s="27"/>
      <c r="QNU10" s="27"/>
      <c r="QNV10" s="27"/>
      <c r="QNW10" s="27"/>
      <c r="QNX10" s="27"/>
      <c r="QNY10" s="27"/>
      <c r="QNZ10" s="27"/>
      <c r="QOA10" s="27"/>
      <c r="QOB10" s="27"/>
      <c r="QOC10" s="27"/>
      <c r="QOD10" s="27"/>
      <c r="QOE10" s="27"/>
      <c r="QOF10" s="27"/>
      <c r="QOG10" s="27"/>
      <c r="QOH10" s="27"/>
      <c r="QOI10" s="27"/>
      <c r="QOJ10" s="27"/>
      <c r="QOK10" s="27"/>
      <c r="QOL10" s="27"/>
      <c r="QOM10" s="27"/>
      <c r="QON10" s="27"/>
      <c r="QOO10" s="27"/>
      <c r="QOP10" s="27"/>
      <c r="QOQ10" s="27"/>
      <c r="QOR10" s="27"/>
      <c r="QOS10" s="27"/>
      <c r="QOT10" s="27"/>
      <c r="QOU10" s="27"/>
      <c r="QOV10" s="27"/>
      <c r="QOW10" s="27"/>
      <c r="QOX10" s="27"/>
      <c r="QOY10" s="27"/>
      <c r="QOZ10" s="27"/>
      <c r="QPA10" s="27"/>
      <c r="QPB10" s="27"/>
      <c r="QPC10" s="27"/>
      <c r="QPD10" s="27"/>
      <c r="QPE10" s="27"/>
      <c r="QPF10" s="27"/>
      <c r="QPG10" s="27"/>
      <c r="QPH10" s="27"/>
      <c r="QPI10" s="27"/>
      <c r="QPJ10" s="27"/>
      <c r="QPK10" s="27"/>
      <c r="QPL10" s="27"/>
      <c r="QPM10" s="27"/>
      <c r="QPN10" s="27"/>
      <c r="QPO10" s="27"/>
      <c r="QPP10" s="27"/>
      <c r="QPQ10" s="27"/>
      <c r="QPR10" s="27"/>
      <c r="QPS10" s="27"/>
      <c r="QPT10" s="27"/>
      <c r="QPU10" s="27"/>
      <c r="QPV10" s="27"/>
      <c r="QPW10" s="27"/>
      <c r="QPX10" s="27"/>
      <c r="QPY10" s="27"/>
      <c r="QPZ10" s="27"/>
      <c r="QQA10" s="27"/>
      <c r="QQB10" s="27"/>
      <c r="QQC10" s="27"/>
      <c r="QQD10" s="27"/>
      <c r="QQE10" s="27"/>
      <c r="QQF10" s="27"/>
      <c r="QQG10" s="27"/>
      <c r="QQH10" s="27"/>
      <c r="QQI10" s="27"/>
      <c r="QQJ10" s="27"/>
      <c r="QQK10" s="27"/>
      <c r="QQL10" s="27"/>
      <c r="QQM10" s="27"/>
      <c r="QQN10" s="27"/>
      <c r="QQO10" s="27"/>
      <c r="QQP10" s="27"/>
      <c r="QQQ10" s="27"/>
      <c r="QQR10" s="27"/>
      <c r="QQS10" s="27"/>
      <c r="QQT10" s="27"/>
      <c r="QQU10" s="27"/>
      <c r="QQV10" s="27"/>
      <c r="QQW10" s="27"/>
      <c r="QQX10" s="27"/>
      <c r="QQY10" s="27"/>
      <c r="QQZ10" s="27"/>
      <c r="QRA10" s="27"/>
      <c r="QRB10" s="27"/>
      <c r="QRC10" s="27"/>
      <c r="QRD10" s="27"/>
      <c r="QRE10" s="27"/>
      <c r="QRF10" s="27"/>
      <c r="QRG10" s="27"/>
      <c r="QRH10" s="27"/>
      <c r="QRI10" s="27"/>
      <c r="QRJ10" s="27"/>
      <c r="QRK10" s="27"/>
      <c r="QRL10" s="27"/>
      <c r="QRM10" s="27"/>
      <c r="QRN10" s="27"/>
      <c r="QRO10" s="27"/>
      <c r="QRP10" s="27"/>
      <c r="QRQ10" s="27"/>
      <c r="QRR10" s="27"/>
      <c r="QRS10" s="27"/>
      <c r="QRT10" s="27"/>
      <c r="QRU10" s="27"/>
      <c r="QRV10" s="27"/>
      <c r="QRW10" s="27"/>
      <c r="QRX10" s="27"/>
      <c r="QRY10" s="27"/>
      <c r="QRZ10" s="27"/>
      <c r="QSA10" s="27"/>
      <c r="QSB10" s="27"/>
      <c r="QSC10" s="27"/>
      <c r="QSD10" s="27"/>
      <c r="QSE10" s="27"/>
      <c r="QSF10" s="27"/>
      <c r="QSG10" s="27"/>
      <c r="QSH10" s="27"/>
      <c r="QSI10" s="27"/>
      <c r="QSJ10" s="27"/>
      <c r="QSK10" s="27"/>
      <c r="QSL10" s="27"/>
      <c r="QSM10" s="27"/>
      <c r="QSN10" s="27"/>
      <c r="QSO10" s="27"/>
      <c r="QSP10" s="27"/>
      <c r="QSQ10" s="27"/>
      <c r="QSR10" s="27"/>
      <c r="QSS10" s="27"/>
      <c r="QST10" s="27"/>
      <c r="QSU10" s="27"/>
      <c r="QSV10" s="27"/>
      <c r="QSW10" s="27"/>
      <c r="QSX10" s="27"/>
      <c r="QSY10" s="27"/>
      <c r="QSZ10" s="27"/>
      <c r="QTA10" s="27"/>
      <c r="QTB10" s="27"/>
      <c r="QTC10" s="27"/>
      <c r="QTD10" s="27"/>
      <c r="QTE10" s="27"/>
      <c r="QTF10" s="27"/>
      <c r="QTG10" s="27"/>
      <c r="QTH10" s="27"/>
      <c r="QTI10" s="27"/>
      <c r="QTJ10" s="27"/>
      <c r="QTK10" s="27"/>
      <c r="QTL10" s="27"/>
      <c r="QTM10" s="27"/>
      <c r="QTN10" s="27"/>
      <c r="QTO10" s="27"/>
      <c r="QTP10" s="27"/>
      <c r="QTQ10" s="27"/>
      <c r="QTR10" s="27"/>
      <c r="QTS10" s="27"/>
      <c r="QTT10" s="27"/>
      <c r="QTU10" s="27"/>
      <c r="QTV10" s="27"/>
      <c r="QTW10" s="27"/>
      <c r="QTX10" s="27"/>
      <c r="QTY10" s="27"/>
      <c r="QTZ10" s="27"/>
      <c r="QUA10" s="27"/>
      <c r="QUB10" s="27"/>
      <c r="QUC10" s="27"/>
      <c r="QUD10" s="27"/>
      <c r="QUE10" s="27"/>
      <c r="QUF10" s="27"/>
      <c r="QUG10" s="27"/>
      <c r="QUH10" s="27"/>
      <c r="QUI10" s="27"/>
      <c r="QUJ10" s="27"/>
      <c r="QUK10" s="27"/>
      <c r="QUL10" s="27"/>
      <c r="QUM10" s="27"/>
      <c r="QUN10" s="27"/>
      <c r="QUO10" s="27"/>
      <c r="QUP10" s="27"/>
      <c r="QUQ10" s="27"/>
      <c r="QUR10" s="27"/>
      <c r="QUS10" s="27"/>
      <c r="QUT10" s="27"/>
      <c r="QUU10" s="27"/>
      <c r="QUV10" s="27"/>
      <c r="QUW10" s="27"/>
      <c r="QUX10" s="27"/>
      <c r="QUY10" s="27"/>
      <c r="QUZ10" s="27"/>
      <c r="QVA10" s="27"/>
      <c r="QVB10" s="27"/>
      <c r="QVC10" s="27"/>
      <c r="QVD10" s="27"/>
      <c r="QVE10" s="27"/>
      <c r="QVF10" s="27"/>
      <c r="QVG10" s="27"/>
      <c r="QVH10" s="27"/>
      <c r="QVI10" s="27"/>
      <c r="QVJ10" s="27"/>
      <c r="QVK10" s="27"/>
      <c r="QVL10" s="27"/>
      <c r="QVM10" s="27"/>
      <c r="QVN10" s="27"/>
      <c r="QVO10" s="27"/>
      <c r="QVP10" s="27"/>
      <c r="QVQ10" s="27"/>
      <c r="QVR10" s="27"/>
      <c r="QVS10" s="27"/>
      <c r="QVT10" s="27"/>
      <c r="QVU10" s="27"/>
      <c r="QVV10" s="27"/>
      <c r="QVW10" s="27"/>
      <c r="QVX10" s="27"/>
      <c r="QVY10" s="27"/>
      <c r="QVZ10" s="27"/>
      <c r="QWA10" s="27"/>
      <c r="QWB10" s="27"/>
      <c r="QWC10" s="27"/>
      <c r="QWD10" s="27"/>
      <c r="QWE10" s="27"/>
      <c r="QWF10" s="27"/>
      <c r="QWG10" s="27"/>
      <c r="QWH10" s="27"/>
      <c r="QWI10" s="27"/>
      <c r="QWJ10" s="27"/>
      <c r="QWK10" s="27"/>
      <c r="QWL10" s="27"/>
      <c r="QWM10" s="27"/>
      <c r="QWN10" s="27"/>
      <c r="QWO10" s="27"/>
      <c r="QWP10" s="27"/>
      <c r="QWQ10" s="27"/>
      <c r="QWR10" s="27"/>
      <c r="QWS10" s="27"/>
      <c r="QWT10" s="27"/>
      <c r="QWU10" s="27"/>
      <c r="QWV10" s="27"/>
      <c r="QWW10" s="27"/>
      <c r="QWX10" s="27"/>
      <c r="QWY10" s="27"/>
      <c r="QWZ10" s="27"/>
      <c r="QXA10" s="27"/>
      <c r="QXB10" s="27"/>
      <c r="QXC10" s="27"/>
      <c r="QXD10" s="27"/>
      <c r="QXE10" s="27"/>
      <c r="QXF10" s="27"/>
      <c r="QXG10" s="27"/>
      <c r="QXH10" s="27"/>
      <c r="QXI10" s="27"/>
      <c r="QXJ10" s="27"/>
      <c r="QXK10" s="27"/>
      <c r="QXL10" s="27"/>
      <c r="QXM10" s="27"/>
      <c r="QXN10" s="27"/>
      <c r="QXO10" s="27"/>
      <c r="QXP10" s="27"/>
      <c r="QXQ10" s="27"/>
      <c r="QXR10" s="27"/>
      <c r="QXS10" s="27"/>
      <c r="QXT10" s="27"/>
      <c r="QXU10" s="27"/>
      <c r="QXV10" s="27"/>
      <c r="QXW10" s="27"/>
      <c r="QXX10" s="27"/>
      <c r="QXY10" s="27"/>
      <c r="QXZ10" s="27"/>
      <c r="QYA10" s="27"/>
      <c r="QYB10" s="27"/>
      <c r="QYC10" s="27"/>
      <c r="QYD10" s="27"/>
      <c r="QYE10" s="27"/>
      <c r="QYF10" s="27"/>
      <c r="QYG10" s="27"/>
      <c r="QYH10" s="27"/>
      <c r="QYI10" s="27"/>
      <c r="QYJ10" s="27"/>
      <c r="QYK10" s="27"/>
      <c r="QYL10" s="27"/>
      <c r="QYM10" s="27"/>
      <c r="QYN10" s="27"/>
      <c r="QYO10" s="27"/>
      <c r="QYP10" s="27"/>
      <c r="QYQ10" s="27"/>
      <c r="QYR10" s="27"/>
      <c r="QYS10" s="27"/>
      <c r="QYT10" s="27"/>
      <c r="QYU10" s="27"/>
      <c r="QYV10" s="27"/>
      <c r="QYW10" s="27"/>
      <c r="QYX10" s="27"/>
      <c r="QYY10" s="27"/>
      <c r="QYZ10" s="27"/>
      <c r="QZA10" s="27"/>
      <c r="QZB10" s="27"/>
      <c r="QZC10" s="27"/>
      <c r="QZD10" s="27"/>
      <c r="QZE10" s="27"/>
      <c r="QZF10" s="27"/>
      <c r="QZG10" s="27"/>
      <c r="QZH10" s="27"/>
      <c r="QZI10" s="27"/>
      <c r="QZJ10" s="27"/>
      <c r="QZK10" s="27"/>
      <c r="QZL10" s="27"/>
      <c r="QZM10" s="27"/>
      <c r="QZN10" s="27"/>
      <c r="QZO10" s="27"/>
      <c r="QZP10" s="27"/>
      <c r="QZQ10" s="27"/>
      <c r="QZR10" s="27"/>
      <c r="QZS10" s="27"/>
      <c r="QZT10" s="27"/>
      <c r="QZU10" s="27"/>
      <c r="QZV10" s="27"/>
      <c r="QZW10" s="27"/>
      <c r="QZX10" s="27"/>
      <c r="QZY10" s="27"/>
      <c r="QZZ10" s="27"/>
      <c r="RAA10" s="27"/>
      <c r="RAB10" s="27"/>
      <c r="RAC10" s="27"/>
      <c r="RAD10" s="27"/>
      <c r="RAE10" s="27"/>
      <c r="RAF10" s="27"/>
      <c r="RAG10" s="27"/>
      <c r="RAH10" s="27"/>
      <c r="RAI10" s="27"/>
      <c r="RAJ10" s="27"/>
      <c r="RAK10" s="27"/>
      <c r="RAL10" s="27"/>
      <c r="RAM10" s="27"/>
      <c r="RAN10" s="27"/>
      <c r="RAO10" s="27"/>
      <c r="RAP10" s="27"/>
      <c r="RAQ10" s="27"/>
      <c r="RAR10" s="27"/>
      <c r="RAS10" s="27"/>
      <c r="RAT10" s="27"/>
      <c r="RAU10" s="27"/>
      <c r="RAV10" s="27"/>
      <c r="RAW10" s="27"/>
      <c r="RAX10" s="27"/>
      <c r="RAY10" s="27"/>
      <c r="RAZ10" s="27"/>
      <c r="RBA10" s="27"/>
      <c r="RBB10" s="27"/>
      <c r="RBC10" s="27"/>
      <c r="RBD10" s="27"/>
      <c r="RBE10" s="27"/>
      <c r="RBF10" s="27"/>
      <c r="RBG10" s="27"/>
      <c r="RBH10" s="27"/>
      <c r="RBI10" s="27"/>
      <c r="RBJ10" s="27"/>
      <c r="RBK10" s="27"/>
      <c r="RBL10" s="27"/>
      <c r="RBM10" s="27"/>
      <c r="RBN10" s="27"/>
      <c r="RBO10" s="27"/>
      <c r="RBP10" s="27"/>
      <c r="RBQ10" s="27"/>
      <c r="RBR10" s="27"/>
      <c r="RBS10" s="27"/>
      <c r="RBT10" s="27"/>
      <c r="RBU10" s="27"/>
      <c r="RBV10" s="27"/>
      <c r="RBW10" s="27"/>
      <c r="RBX10" s="27"/>
      <c r="RBY10" s="27"/>
      <c r="RBZ10" s="27"/>
      <c r="RCA10" s="27"/>
      <c r="RCB10" s="27"/>
      <c r="RCC10" s="27"/>
      <c r="RCD10" s="27"/>
      <c r="RCE10" s="27"/>
      <c r="RCF10" s="27"/>
      <c r="RCG10" s="27"/>
      <c r="RCH10" s="27"/>
      <c r="RCI10" s="27"/>
      <c r="RCJ10" s="27"/>
      <c r="RCK10" s="27"/>
      <c r="RCL10" s="27"/>
      <c r="RCM10" s="27"/>
      <c r="RCN10" s="27"/>
      <c r="RCO10" s="27"/>
      <c r="RCP10" s="27"/>
      <c r="RCQ10" s="27"/>
      <c r="RCR10" s="27"/>
      <c r="RCS10" s="27"/>
      <c r="RCT10" s="27"/>
      <c r="RCU10" s="27"/>
      <c r="RCV10" s="27"/>
      <c r="RCW10" s="27"/>
      <c r="RCX10" s="27"/>
      <c r="RCY10" s="27"/>
      <c r="RCZ10" s="27"/>
      <c r="RDA10" s="27"/>
      <c r="RDB10" s="27"/>
      <c r="RDC10" s="27"/>
      <c r="RDD10" s="27"/>
      <c r="RDE10" s="27"/>
      <c r="RDF10" s="27"/>
      <c r="RDG10" s="27"/>
      <c r="RDH10" s="27"/>
      <c r="RDI10" s="27"/>
      <c r="RDJ10" s="27"/>
      <c r="RDK10" s="27"/>
      <c r="RDL10" s="27"/>
      <c r="RDM10" s="27"/>
      <c r="RDN10" s="27"/>
      <c r="RDO10" s="27"/>
      <c r="RDP10" s="27"/>
      <c r="RDQ10" s="27"/>
      <c r="RDR10" s="27"/>
      <c r="RDS10" s="27"/>
      <c r="RDT10" s="27"/>
      <c r="RDU10" s="27"/>
      <c r="RDV10" s="27"/>
      <c r="RDW10" s="27"/>
      <c r="RDX10" s="27"/>
      <c r="RDY10" s="27"/>
      <c r="RDZ10" s="27"/>
      <c r="REA10" s="27"/>
      <c r="REB10" s="27"/>
      <c r="REC10" s="27"/>
      <c r="RED10" s="27"/>
      <c r="REE10" s="27"/>
      <c r="REF10" s="27"/>
      <c r="REG10" s="27"/>
      <c r="REH10" s="27"/>
      <c r="REI10" s="27"/>
      <c r="REJ10" s="27"/>
      <c r="REK10" s="27"/>
      <c r="REL10" s="27"/>
      <c r="REM10" s="27"/>
      <c r="REN10" s="27"/>
      <c r="REO10" s="27"/>
      <c r="REP10" s="27"/>
      <c r="REQ10" s="27"/>
      <c r="RER10" s="27"/>
      <c r="RES10" s="27"/>
      <c r="RET10" s="27"/>
      <c r="REU10" s="27"/>
      <c r="REV10" s="27"/>
      <c r="REW10" s="27"/>
      <c r="REX10" s="27"/>
      <c r="REY10" s="27"/>
      <c r="REZ10" s="27"/>
      <c r="RFA10" s="27"/>
      <c r="RFB10" s="27"/>
      <c r="RFC10" s="27"/>
      <c r="RFD10" s="27"/>
      <c r="RFE10" s="27"/>
      <c r="RFF10" s="27"/>
      <c r="RFG10" s="27"/>
      <c r="RFH10" s="27"/>
      <c r="RFI10" s="27"/>
      <c r="RFJ10" s="27"/>
      <c r="RFK10" s="27"/>
      <c r="RFL10" s="27"/>
      <c r="RFM10" s="27"/>
      <c r="RFN10" s="27"/>
      <c r="RFO10" s="27"/>
      <c r="RFP10" s="27"/>
      <c r="RFQ10" s="27"/>
      <c r="RFR10" s="27"/>
      <c r="RFS10" s="27"/>
      <c r="RFT10" s="27"/>
      <c r="RFU10" s="27"/>
      <c r="RFV10" s="27"/>
      <c r="RFW10" s="27"/>
      <c r="RFX10" s="27"/>
      <c r="RFY10" s="27"/>
      <c r="RFZ10" s="27"/>
      <c r="RGA10" s="27"/>
      <c r="RGB10" s="27"/>
      <c r="RGC10" s="27"/>
      <c r="RGD10" s="27"/>
      <c r="RGE10" s="27"/>
      <c r="RGF10" s="27"/>
      <c r="RGG10" s="27"/>
      <c r="RGH10" s="27"/>
      <c r="RGI10" s="27"/>
      <c r="RGJ10" s="27"/>
      <c r="RGK10" s="27"/>
      <c r="RGL10" s="27"/>
      <c r="RGM10" s="27"/>
      <c r="RGN10" s="27"/>
      <c r="RGO10" s="27"/>
      <c r="RGP10" s="27"/>
      <c r="RGQ10" s="27"/>
      <c r="RGR10" s="27"/>
      <c r="RGS10" s="27"/>
      <c r="RGT10" s="27"/>
      <c r="RGU10" s="27"/>
      <c r="RGV10" s="27"/>
      <c r="RGW10" s="27"/>
      <c r="RGX10" s="27"/>
      <c r="RGY10" s="27"/>
      <c r="RGZ10" s="27"/>
      <c r="RHA10" s="27"/>
      <c r="RHB10" s="27"/>
      <c r="RHC10" s="27"/>
      <c r="RHD10" s="27"/>
      <c r="RHE10" s="27"/>
      <c r="RHF10" s="27"/>
      <c r="RHG10" s="27"/>
      <c r="RHH10" s="27"/>
      <c r="RHI10" s="27"/>
      <c r="RHJ10" s="27"/>
      <c r="RHK10" s="27"/>
      <c r="RHL10" s="27"/>
      <c r="RHM10" s="27"/>
      <c r="RHN10" s="27"/>
      <c r="RHO10" s="27"/>
      <c r="RHP10" s="27"/>
      <c r="RHQ10" s="27"/>
      <c r="RHR10" s="27"/>
      <c r="RHS10" s="27"/>
      <c r="RHT10" s="27"/>
      <c r="RHU10" s="27"/>
      <c r="RHV10" s="27"/>
      <c r="RHW10" s="27"/>
      <c r="RHX10" s="27"/>
      <c r="RHY10" s="27"/>
      <c r="RHZ10" s="27"/>
      <c r="RIA10" s="27"/>
      <c r="RIB10" s="27"/>
      <c r="RIC10" s="27"/>
      <c r="RID10" s="27"/>
      <c r="RIE10" s="27"/>
      <c r="RIF10" s="27"/>
      <c r="RIG10" s="27"/>
      <c r="RIH10" s="27"/>
      <c r="RII10" s="27"/>
      <c r="RIJ10" s="27"/>
      <c r="RIK10" s="27"/>
      <c r="RIL10" s="27"/>
      <c r="RIM10" s="27"/>
      <c r="RIN10" s="27"/>
      <c r="RIO10" s="27"/>
      <c r="RIP10" s="27"/>
      <c r="RIQ10" s="27"/>
      <c r="RIR10" s="27"/>
      <c r="RIS10" s="27"/>
      <c r="RIT10" s="27"/>
      <c r="RIU10" s="27"/>
      <c r="RIV10" s="27"/>
      <c r="RIW10" s="27"/>
      <c r="RIX10" s="27"/>
      <c r="RIY10" s="27"/>
      <c r="RIZ10" s="27"/>
      <c r="RJA10" s="27"/>
      <c r="RJB10" s="27"/>
      <c r="RJC10" s="27"/>
      <c r="RJD10" s="27"/>
      <c r="RJE10" s="27"/>
      <c r="RJF10" s="27"/>
      <c r="RJG10" s="27"/>
      <c r="RJH10" s="27"/>
      <c r="RJI10" s="27"/>
      <c r="RJJ10" s="27"/>
      <c r="RJK10" s="27"/>
      <c r="RJL10" s="27"/>
      <c r="RJM10" s="27"/>
      <c r="RJN10" s="27"/>
      <c r="RJO10" s="27"/>
      <c r="RJP10" s="27"/>
      <c r="RJQ10" s="27"/>
      <c r="RJR10" s="27"/>
      <c r="RJS10" s="27"/>
      <c r="RJT10" s="27"/>
      <c r="RJU10" s="27"/>
      <c r="RJV10" s="27"/>
      <c r="RJW10" s="27"/>
      <c r="RJX10" s="27"/>
      <c r="RJY10" s="27"/>
      <c r="RJZ10" s="27"/>
      <c r="RKA10" s="27"/>
      <c r="RKB10" s="27"/>
      <c r="RKC10" s="27"/>
      <c r="RKD10" s="27"/>
      <c r="RKE10" s="27"/>
      <c r="RKF10" s="27"/>
      <c r="RKG10" s="27"/>
      <c r="RKH10" s="27"/>
      <c r="RKI10" s="27"/>
      <c r="RKJ10" s="27"/>
      <c r="RKK10" s="27"/>
      <c r="RKL10" s="27"/>
      <c r="RKM10" s="27"/>
      <c r="RKN10" s="27"/>
      <c r="RKO10" s="27"/>
      <c r="RKP10" s="27"/>
      <c r="RKQ10" s="27"/>
      <c r="RKR10" s="27"/>
      <c r="RKS10" s="27"/>
      <c r="RKT10" s="27"/>
      <c r="RKU10" s="27"/>
      <c r="RKV10" s="27"/>
      <c r="RKW10" s="27"/>
      <c r="RKX10" s="27"/>
      <c r="RKY10" s="27"/>
      <c r="RKZ10" s="27"/>
      <c r="RLA10" s="27"/>
      <c r="RLB10" s="27"/>
      <c r="RLC10" s="27"/>
      <c r="RLD10" s="27"/>
      <c r="RLE10" s="27"/>
      <c r="RLF10" s="27"/>
      <c r="RLG10" s="27"/>
      <c r="RLH10" s="27"/>
      <c r="RLI10" s="27"/>
      <c r="RLJ10" s="27"/>
      <c r="RLK10" s="27"/>
      <c r="RLL10" s="27"/>
      <c r="RLM10" s="27"/>
      <c r="RLN10" s="27"/>
      <c r="RLO10" s="27"/>
      <c r="RLP10" s="27"/>
      <c r="RLQ10" s="27"/>
      <c r="RLR10" s="27"/>
      <c r="RLS10" s="27"/>
      <c r="RLT10" s="27"/>
      <c r="RLU10" s="27"/>
      <c r="RLV10" s="27"/>
      <c r="RLW10" s="27"/>
      <c r="RLX10" s="27"/>
      <c r="RLY10" s="27"/>
      <c r="RLZ10" s="27"/>
      <c r="RMA10" s="27"/>
      <c r="RMB10" s="27"/>
      <c r="RMC10" s="27"/>
      <c r="RMD10" s="27"/>
      <c r="RME10" s="27"/>
      <c r="RMF10" s="27"/>
      <c r="RMG10" s="27"/>
      <c r="RMH10" s="27"/>
      <c r="RMI10" s="27"/>
      <c r="RMJ10" s="27"/>
      <c r="RMK10" s="27"/>
      <c r="RML10" s="27"/>
      <c r="RMM10" s="27"/>
      <c r="RMN10" s="27"/>
      <c r="RMO10" s="27"/>
      <c r="RMP10" s="27"/>
      <c r="RMQ10" s="27"/>
      <c r="RMR10" s="27"/>
      <c r="RMS10" s="27"/>
      <c r="RMT10" s="27"/>
      <c r="RMU10" s="27"/>
      <c r="RMV10" s="27"/>
      <c r="RMW10" s="27"/>
      <c r="RMX10" s="27"/>
      <c r="RMY10" s="27"/>
      <c r="RMZ10" s="27"/>
      <c r="RNA10" s="27"/>
      <c r="RNB10" s="27"/>
      <c r="RNC10" s="27"/>
      <c r="RND10" s="27"/>
      <c r="RNE10" s="27"/>
      <c r="RNF10" s="27"/>
      <c r="RNG10" s="27"/>
      <c r="RNH10" s="27"/>
      <c r="RNI10" s="27"/>
      <c r="RNJ10" s="27"/>
      <c r="RNK10" s="27"/>
      <c r="RNL10" s="27"/>
      <c r="RNM10" s="27"/>
      <c r="RNN10" s="27"/>
      <c r="RNO10" s="27"/>
      <c r="RNP10" s="27"/>
      <c r="RNQ10" s="27"/>
      <c r="RNR10" s="27"/>
      <c r="RNS10" s="27"/>
      <c r="RNT10" s="27"/>
      <c r="RNU10" s="27"/>
      <c r="RNV10" s="27"/>
      <c r="RNW10" s="27"/>
      <c r="RNX10" s="27"/>
      <c r="RNY10" s="27"/>
      <c r="RNZ10" s="27"/>
      <c r="ROA10" s="27"/>
      <c r="ROB10" s="27"/>
      <c r="ROC10" s="27"/>
      <c r="ROD10" s="27"/>
      <c r="ROE10" s="27"/>
      <c r="ROF10" s="27"/>
      <c r="ROG10" s="27"/>
      <c r="ROH10" s="27"/>
      <c r="ROI10" s="27"/>
      <c r="ROJ10" s="27"/>
      <c r="ROK10" s="27"/>
      <c r="ROL10" s="27"/>
      <c r="ROM10" s="27"/>
      <c r="RON10" s="27"/>
      <c r="ROO10" s="27"/>
      <c r="ROP10" s="27"/>
      <c r="ROQ10" s="27"/>
      <c r="ROR10" s="27"/>
      <c r="ROS10" s="27"/>
      <c r="ROT10" s="27"/>
      <c r="ROU10" s="27"/>
      <c r="ROV10" s="27"/>
      <c r="ROW10" s="27"/>
      <c r="ROX10" s="27"/>
      <c r="ROY10" s="27"/>
      <c r="ROZ10" s="27"/>
      <c r="RPA10" s="27"/>
      <c r="RPB10" s="27"/>
      <c r="RPC10" s="27"/>
      <c r="RPD10" s="27"/>
      <c r="RPE10" s="27"/>
      <c r="RPF10" s="27"/>
      <c r="RPG10" s="27"/>
      <c r="RPH10" s="27"/>
      <c r="RPI10" s="27"/>
      <c r="RPJ10" s="27"/>
      <c r="RPK10" s="27"/>
      <c r="RPL10" s="27"/>
      <c r="RPM10" s="27"/>
      <c r="RPN10" s="27"/>
      <c r="RPO10" s="27"/>
      <c r="RPP10" s="27"/>
      <c r="RPQ10" s="27"/>
      <c r="RPR10" s="27"/>
      <c r="RPS10" s="27"/>
      <c r="RPT10" s="27"/>
      <c r="RPU10" s="27"/>
      <c r="RPV10" s="27"/>
      <c r="RPW10" s="27"/>
      <c r="RPX10" s="27"/>
      <c r="RPY10" s="27"/>
      <c r="RPZ10" s="27"/>
      <c r="RQA10" s="27"/>
      <c r="RQB10" s="27"/>
      <c r="RQC10" s="27"/>
      <c r="RQD10" s="27"/>
      <c r="RQE10" s="27"/>
      <c r="RQF10" s="27"/>
      <c r="RQG10" s="27"/>
      <c r="RQH10" s="27"/>
      <c r="RQI10" s="27"/>
      <c r="RQJ10" s="27"/>
      <c r="RQK10" s="27"/>
      <c r="RQL10" s="27"/>
      <c r="RQM10" s="27"/>
      <c r="RQN10" s="27"/>
      <c r="RQO10" s="27"/>
      <c r="RQP10" s="27"/>
      <c r="RQQ10" s="27"/>
      <c r="RQR10" s="27"/>
      <c r="RQS10" s="27"/>
      <c r="RQT10" s="27"/>
      <c r="RQU10" s="27"/>
      <c r="RQV10" s="27"/>
      <c r="RQW10" s="27"/>
      <c r="RQX10" s="27"/>
      <c r="RQY10" s="27"/>
      <c r="RQZ10" s="27"/>
      <c r="RRA10" s="27"/>
      <c r="RRB10" s="27"/>
      <c r="RRC10" s="27"/>
      <c r="RRD10" s="27"/>
      <c r="RRE10" s="27"/>
      <c r="RRF10" s="27"/>
      <c r="RRG10" s="27"/>
      <c r="RRH10" s="27"/>
      <c r="RRI10" s="27"/>
      <c r="RRJ10" s="27"/>
      <c r="RRK10" s="27"/>
      <c r="RRL10" s="27"/>
      <c r="RRM10" s="27"/>
      <c r="RRN10" s="27"/>
      <c r="RRO10" s="27"/>
      <c r="RRP10" s="27"/>
      <c r="RRQ10" s="27"/>
      <c r="RRR10" s="27"/>
      <c r="RRS10" s="27"/>
      <c r="RRT10" s="27"/>
      <c r="RRU10" s="27"/>
      <c r="RRV10" s="27"/>
      <c r="RRW10" s="27"/>
      <c r="RRX10" s="27"/>
      <c r="RRY10" s="27"/>
      <c r="RRZ10" s="27"/>
      <c r="RSA10" s="27"/>
      <c r="RSB10" s="27"/>
      <c r="RSC10" s="27"/>
      <c r="RSD10" s="27"/>
      <c r="RSE10" s="27"/>
      <c r="RSF10" s="27"/>
      <c r="RSG10" s="27"/>
      <c r="RSH10" s="27"/>
      <c r="RSI10" s="27"/>
      <c r="RSJ10" s="27"/>
      <c r="RSK10" s="27"/>
      <c r="RSL10" s="27"/>
      <c r="RSM10" s="27"/>
      <c r="RSN10" s="27"/>
      <c r="RSO10" s="27"/>
      <c r="RSP10" s="27"/>
      <c r="RSQ10" s="27"/>
      <c r="RSR10" s="27"/>
      <c r="RSS10" s="27"/>
      <c r="RST10" s="27"/>
      <c r="RSU10" s="27"/>
      <c r="RSV10" s="27"/>
      <c r="RSW10" s="27"/>
      <c r="RSX10" s="27"/>
      <c r="RSY10" s="27"/>
      <c r="RSZ10" s="27"/>
      <c r="RTA10" s="27"/>
      <c r="RTB10" s="27"/>
      <c r="RTC10" s="27"/>
      <c r="RTD10" s="27"/>
      <c r="RTE10" s="27"/>
      <c r="RTF10" s="27"/>
      <c r="RTG10" s="27"/>
      <c r="RTH10" s="27"/>
      <c r="RTI10" s="27"/>
      <c r="RTJ10" s="27"/>
      <c r="RTK10" s="27"/>
      <c r="RTL10" s="27"/>
      <c r="RTM10" s="27"/>
      <c r="RTN10" s="27"/>
      <c r="RTO10" s="27"/>
      <c r="RTP10" s="27"/>
      <c r="RTQ10" s="27"/>
      <c r="RTR10" s="27"/>
      <c r="RTS10" s="27"/>
      <c r="RTT10" s="27"/>
      <c r="RTU10" s="27"/>
      <c r="RTV10" s="27"/>
      <c r="RTW10" s="27"/>
      <c r="RTX10" s="27"/>
      <c r="RTY10" s="27"/>
      <c r="RTZ10" s="27"/>
      <c r="RUA10" s="27"/>
      <c r="RUB10" s="27"/>
      <c r="RUC10" s="27"/>
      <c r="RUD10" s="27"/>
      <c r="RUE10" s="27"/>
      <c r="RUF10" s="27"/>
      <c r="RUG10" s="27"/>
      <c r="RUH10" s="27"/>
      <c r="RUI10" s="27"/>
      <c r="RUJ10" s="27"/>
      <c r="RUK10" s="27"/>
      <c r="RUL10" s="27"/>
      <c r="RUM10" s="27"/>
      <c r="RUN10" s="27"/>
      <c r="RUO10" s="27"/>
      <c r="RUP10" s="27"/>
      <c r="RUQ10" s="27"/>
      <c r="RUR10" s="27"/>
      <c r="RUS10" s="27"/>
      <c r="RUT10" s="27"/>
      <c r="RUU10" s="27"/>
      <c r="RUV10" s="27"/>
      <c r="RUW10" s="27"/>
      <c r="RUX10" s="27"/>
      <c r="RUY10" s="27"/>
      <c r="RUZ10" s="27"/>
      <c r="RVA10" s="27"/>
      <c r="RVB10" s="27"/>
      <c r="RVC10" s="27"/>
      <c r="RVD10" s="27"/>
      <c r="RVE10" s="27"/>
      <c r="RVF10" s="27"/>
      <c r="RVG10" s="27"/>
      <c r="RVH10" s="27"/>
      <c r="RVI10" s="27"/>
      <c r="RVJ10" s="27"/>
      <c r="RVK10" s="27"/>
      <c r="RVL10" s="27"/>
      <c r="RVM10" s="27"/>
      <c r="RVN10" s="27"/>
      <c r="RVO10" s="27"/>
      <c r="RVP10" s="27"/>
      <c r="RVQ10" s="27"/>
      <c r="RVR10" s="27"/>
      <c r="RVS10" s="27"/>
      <c r="RVT10" s="27"/>
      <c r="RVU10" s="27"/>
      <c r="RVV10" s="27"/>
      <c r="RVW10" s="27"/>
      <c r="RVX10" s="27"/>
      <c r="RVY10" s="27"/>
      <c r="RVZ10" s="27"/>
      <c r="RWA10" s="27"/>
      <c r="RWB10" s="27"/>
      <c r="RWC10" s="27"/>
      <c r="RWD10" s="27"/>
      <c r="RWE10" s="27"/>
      <c r="RWF10" s="27"/>
      <c r="RWG10" s="27"/>
      <c r="RWH10" s="27"/>
      <c r="RWI10" s="27"/>
      <c r="RWJ10" s="27"/>
      <c r="RWK10" s="27"/>
      <c r="RWL10" s="27"/>
      <c r="RWM10" s="27"/>
      <c r="RWN10" s="27"/>
      <c r="RWO10" s="27"/>
      <c r="RWP10" s="27"/>
      <c r="RWQ10" s="27"/>
      <c r="RWR10" s="27"/>
      <c r="RWS10" s="27"/>
      <c r="RWT10" s="27"/>
      <c r="RWU10" s="27"/>
      <c r="RWV10" s="27"/>
      <c r="RWW10" s="27"/>
      <c r="RWX10" s="27"/>
      <c r="RWY10" s="27"/>
      <c r="RWZ10" s="27"/>
      <c r="RXA10" s="27"/>
      <c r="RXB10" s="27"/>
      <c r="RXC10" s="27"/>
      <c r="RXD10" s="27"/>
      <c r="RXE10" s="27"/>
      <c r="RXF10" s="27"/>
      <c r="RXG10" s="27"/>
      <c r="RXH10" s="27"/>
      <c r="RXI10" s="27"/>
      <c r="RXJ10" s="27"/>
      <c r="RXK10" s="27"/>
      <c r="RXL10" s="27"/>
      <c r="RXM10" s="27"/>
      <c r="RXN10" s="27"/>
      <c r="RXO10" s="27"/>
      <c r="RXP10" s="27"/>
      <c r="RXQ10" s="27"/>
      <c r="RXR10" s="27"/>
      <c r="RXS10" s="27"/>
      <c r="RXT10" s="27"/>
      <c r="RXU10" s="27"/>
      <c r="RXV10" s="27"/>
      <c r="RXW10" s="27"/>
      <c r="RXX10" s="27"/>
      <c r="RXY10" s="27"/>
      <c r="RXZ10" s="27"/>
      <c r="RYA10" s="27"/>
      <c r="RYB10" s="27"/>
      <c r="RYC10" s="27"/>
      <c r="RYD10" s="27"/>
      <c r="RYE10" s="27"/>
      <c r="RYF10" s="27"/>
      <c r="RYG10" s="27"/>
      <c r="RYH10" s="27"/>
      <c r="RYI10" s="27"/>
      <c r="RYJ10" s="27"/>
      <c r="RYK10" s="27"/>
      <c r="RYL10" s="27"/>
      <c r="RYM10" s="27"/>
      <c r="RYN10" s="27"/>
      <c r="RYO10" s="27"/>
      <c r="RYP10" s="27"/>
      <c r="RYQ10" s="27"/>
      <c r="RYR10" s="27"/>
      <c r="RYS10" s="27"/>
      <c r="RYT10" s="27"/>
      <c r="RYU10" s="27"/>
      <c r="RYV10" s="27"/>
      <c r="RYW10" s="27"/>
      <c r="RYX10" s="27"/>
      <c r="RYY10" s="27"/>
      <c r="RYZ10" s="27"/>
      <c r="RZA10" s="27"/>
      <c r="RZB10" s="27"/>
      <c r="RZC10" s="27"/>
      <c r="RZD10" s="27"/>
      <c r="RZE10" s="27"/>
      <c r="RZF10" s="27"/>
      <c r="RZG10" s="27"/>
      <c r="RZH10" s="27"/>
      <c r="RZI10" s="27"/>
      <c r="RZJ10" s="27"/>
      <c r="RZK10" s="27"/>
      <c r="RZL10" s="27"/>
      <c r="RZM10" s="27"/>
      <c r="RZN10" s="27"/>
      <c r="RZO10" s="27"/>
      <c r="RZP10" s="27"/>
      <c r="RZQ10" s="27"/>
      <c r="RZR10" s="27"/>
      <c r="RZS10" s="27"/>
      <c r="RZT10" s="27"/>
      <c r="RZU10" s="27"/>
      <c r="RZV10" s="27"/>
      <c r="RZW10" s="27"/>
      <c r="RZX10" s="27"/>
      <c r="RZY10" s="27"/>
      <c r="RZZ10" s="27"/>
      <c r="SAA10" s="27"/>
      <c r="SAB10" s="27"/>
      <c r="SAC10" s="27"/>
      <c r="SAD10" s="27"/>
      <c r="SAE10" s="27"/>
      <c r="SAF10" s="27"/>
      <c r="SAG10" s="27"/>
      <c r="SAH10" s="27"/>
      <c r="SAI10" s="27"/>
      <c r="SAJ10" s="27"/>
      <c r="SAK10" s="27"/>
      <c r="SAL10" s="27"/>
      <c r="SAM10" s="27"/>
      <c r="SAN10" s="27"/>
      <c r="SAO10" s="27"/>
      <c r="SAP10" s="27"/>
      <c r="SAQ10" s="27"/>
      <c r="SAR10" s="27"/>
      <c r="SAS10" s="27"/>
      <c r="SAT10" s="27"/>
      <c r="SAU10" s="27"/>
      <c r="SAV10" s="27"/>
      <c r="SAW10" s="27"/>
      <c r="SAX10" s="27"/>
      <c r="SAY10" s="27"/>
      <c r="SAZ10" s="27"/>
      <c r="SBA10" s="27"/>
      <c r="SBB10" s="27"/>
      <c r="SBC10" s="27"/>
      <c r="SBD10" s="27"/>
      <c r="SBE10" s="27"/>
      <c r="SBF10" s="27"/>
      <c r="SBG10" s="27"/>
      <c r="SBH10" s="27"/>
      <c r="SBI10" s="27"/>
      <c r="SBJ10" s="27"/>
      <c r="SBK10" s="27"/>
      <c r="SBL10" s="27"/>
      <c r="SBM10" s="27"/>
      <c r="SBN10" s="27"/>
      <c r="SBO10" s="27"/>
      <c r="SBP10" s="27"/>
      <c r="SBQ10" s="27"/>
      <c r="SBR10" s="27"/>
      <c r="SBS10" s="27"/>
      <c r="SBT10" s="27"/>
      <c r="SBU10" s="27"/>
      <c r="SBV10" s="27"/>
      <c r="SBW10" s="27"/>
      <c r="SBX10" s="27"/>
      <c r="SBY10" s="27"/>
      <c r="SBZ10" s="27"/>
      <c r="SCA10" s="27"/>
      <c r="SCB10" s="27"/>
      <c r="SCC10" s="27"/>
      <c r="SCD10" s="27"/>
      <c r="SCE10" s="27"/>
      <c r="SCF10" s="27"/>
      <c r="SCG10" s="27"/>
      <c r="SCH10" s="27"/>
      <c r="SCI10" s="27"/>
      <c r="SCJ10" s="27"/>
      <c r="SCK10" s="27"/>
      <c r="SCL10" s="27"/>
      <c r="SCM10" s="27"/>
      <c r="SCN10" s="27"/>
      <c r="SCO10" s="27"/>
      <c r="SCP10" s="27"/>
      <c r="SCQ10" s="27"/>
      <c r="SCR10" s="27"/>
      <c r="SCS10" s="27"/>
      <c r="SCT10" s="27"/>
      <c r="SCU10" s="27"/>
      <c r="SCV10" s="27"/>
      <c r="SCW10" s="27"/>
      <c r="SCX10" s="27"/>
      <c r="SCY10" s="27"/>
      <c r="SCZ10" s="27"/>
      <c r="SDA10" s="27"/>
      <c r="SDB10" s="27"/>
      <c r="SDC10" s="27"/>
      <c r="SDD10" s="27"/>
      <c r="SDE10" s="27"/>
      <c r="SDF10" s="27"/>
      <c r="SDG10" s="27"/>
      <c r="SDH10" s="27"/>
      <c r="SDI10" s="27"/>
      <c r="SDJ10" s="27"/>
      <c r="SDK10" s="27"/>
      <c r="SDL10" s="27"/>
      <c r="SDM10" s="27"/>
      <c r="SDN10" s="27"/>
      <c r="SDO10" s="27"/>
      <c r="SDP10" s="27"/>
      <c r="SDQ10" s="27"/>
      <c r="SDR10" s="27"/>
      <c r="SDS10" s="27"/>
      <c r="SDT10" s="27"/>
      <c r="SDU10" s="27"/>
      <c r="SDV10" s="27"/>
      <c r="SDW10" s="27"/>
      <c r="SDX10" s="27"/>
      <c r="SDY10" s="27"/>
      <c r="SDZ10" s="27"/>
      <c r="SEA10" s="27"/>
      <c r="SEB10" s="27"/>
      <c r="SEC10" s="27"/>
      <c r="SED10" s="27"/>
      <c r="SEE10" s="27"/>
      <c r="SEF10" s="27"/>
      <c r="SEG10" s="27"/>
      <c r="SEH10" s="27"/>
      <c r="SEI10" s="27"/>
      <c r="SEJ10" s="27"/>
      <c r="SEK10" s="27"/>
      <c r="SEL10" s="27"/>
      <c r="SEM10" s="27"/>
      <c r="SEN10" s="27"/>
      <c r="SEO10" s="27"/>
      <c r="SEP10" s="27"/>
      <c r="SEQ10" s="27"/>
      <c r="SER10" s="27"/>
      <c r="SES10" s="27"/>
      <c r="SET10" s="27"/>
      <c r="SEU10" s="27"/>
      <c r="SEV10" s="27"/>
      <c r="SEW10" s="27"/>
      <c r="SEX10" s="27"/>
      <c r="SEY10" s="27"/>
      <c r="SEZ10" s="27"/>
      <c r="SFA10" s="27"/>
      <c r="SFB10" s="27"/>
      <c r="SFC10" s="27"/>
      <c r="SFD10" s="27"/>
      <c r="SFE10" s="27"/>
      <c r="SFF10" s="27"/>
      <c r="SFG10" s="27"/>
      <c r="SFH10" s="27"/>
      <c r="SFI10" s="27"/>
      <c r="SFJ10" s="27"/>
      <c r="SFK10" s="27"/>
      <c r="SFL10" s="27"/>
      <c r="SFM10" s="27"/>
      <c r="SFN10" s="27"/>
      <c r="SFO10" s="27"/>
      <c r="SFP10" s="27"/>
      <c r="SFQ10" s="27"/>
      <c r="SFR10" s="27"/>
      <c r="SFS10" s="27"/>
      <c r="SFT10" s="27"/>
      <c r="SFU10" s="27"/>
      <c r="SFV10" s="27"/>
      <c r="SFW10" s="27"/>
      <c r="SFX10" s="27"/>
      <c r="SFY10" s="27"/>
      <c r="SFZ10" s="27"/>
      <c r="SGA10" s="27"/>
      <c r="SGB10" s="27"/>
      <c r="SGC10" s="27"/>
      <c r="SGD10" s="27"/>
      <c r="SGE10" s="27"/>
      <c r="SGF10" s="27"/>
      <c r="SGG10" s="27"/>
      <c r="SGH10" s="27"/>
      <c r="SGI10" s="27"/>
      <c r="SGJ10" s="27"/>
      <c r="SGK10" s="27"/>
      <c r="SGL10" s="27"/>
      <c r="SGM10" s="27"/>
      <c r="SGN10" s="27"/>
      <c r="SGO10" s="27"/>
      <c r="SGP10" s="27"/>
      <c r="SGQ10" s="27"/>
      <c r="SGR10" s="27"/>
      <c r="SGS10" s="27"/>
      <c r="SGT10" s="27"/>
      <c r="SGU10" s="27"/>
      <c r="SGV10" s="27"/>
      <c r="SGW10" s="27"/>
      <c r="SGX10" s="27"/>
      <c r="SGY10" s="27"/>
      <c r="SGZ10" s="27"/>
      <c r="SHA10" s="27"/>
      <c r="SHB10" s="27"/>
      <c r="SHC10" s="27"/>
      <c r="SHD10" s="27"/>
      <c r="SHE10" s="27"/>
      <c r="SHF10" s="27"/>
      <c r="SHG10" s="27"/>
      <c r="SHH10" s="27"/>
      <c r="SHI10" s="27"/>
      <c r="SHJ10" s="27"/>
      <c r="SHK10" s="27"/>
      <c r="SHL10" s="27"/>
      <c r="SHM10" s="27"/>
      <c r="SHN10" s="27"/>
      <c r="SHO10" s="27"/>
      <c r="SHP10" s="27"/>
      <c r="SHQ10" s="27"/>
      <c r="SHR10" s="27"/>
      <c r="SHS10" s="27"/>
      <c r="SHT10" s="27"/>
      <c r="SHU10" s="27"/>
      <c r="SHV10" s="27"/>
      <c r="SHW10" s="27"/>
      <c r="SHX10" s="27"/>
      <c r="SHY10" s="27"/>
      <c r="SHZ10" s="27"/>
      <c r="SIA10" s="27"/>
      <c r="SIB10" s="27"/>
      <c r="SIC10" s="27"/>
      <c r="SID10" s="27"/>
      <c r="SIE10" s="27"/>
      <c r="SIF10" s="27"/>
      <c r="SIG10" s="27"/>
      <c r="SIH10" s="27"/>
      <c r="SII10" s="27"/>
      <c r="SIJ10" s="27"/>
      <c r="SIK10" s="27"/>
      <c r="SIL10" s="27"/>
      <c r="SIM10" s="27"/>
      <c r="SIN10" s="27"/>
      <c r="SIO10" s="27"/>
      <c r="SIP10" s="27"/>
      <c r="SIQ10" s="27"/>
      <c r="SIR10" s="27"/>
      <c r="SIS10" s="27"/>
      <c r="SIT10" s="27"/>
      <c r="SIU10" s="27"/>
      <c r="SIV10" s="27"/>
      <c r="SIW10" s="27"/>
      <c r="SIX10" s="27"/>
      <c r="SIY10" s="27"/>
      <c r="SIZ10" s="27"/>
      <c r="SJA10" s="27"/>
      <c r="SJB10" s="27"/>
      <c r="SJC10" s="27"/>
      <c r="SJD10" s="27"/>
      <c r="SJE10" s="27"/>
      <c r="SJF10" s="27"/>
      <c r="SJG10" s="27"/>
      <c r="SJH10" s="27"/>
      <c r="SJI10" s="27"/>
      <c r="SJJ10" s="27"/>
      <c r="SJK10" s="27"/>
      <c r="SJL10" s="27"/>
      <c r="SJM10" s="27"/>
      <c r="SJN10" s="27"/>
      <c r="SJO10" s="27"/>
      <c r="SJP10" s="27"/>
      <c r="SJQ10" s="27"/>
      <c r="SJR10" s="27"/>
      <c r="SJS10" s="27"/>
      <c r="SJT10" s="27"/>
      <c r="SJU10" s="27"/>
      <c r="SJV10" s="27"/>
      <c r="SJW10" s="27"/>
      <c r="SJX10" s="27"/>
      <c r="SJY10" s="27"/>
      <c r="SJZ10" s="27"/>
      <c r="SKA10" s="27"/>
      <c r="SKB10" s="27"/>
      <c r="SKC10" s="27"/>
      <c r="SKD10" s="27"/>
      <c r="SKE10" s="27"/>
      <c r="SKF10" s="27"/>
      <c r="SKG10" s="27"/>
      <c r="SKH10" s="27"/>
      <c r="SKI10" s="27"/>
      <c r="SKJ10" s="27"/>
      <c r="SKK10" s="27"/>
      <c r="SKL10" s="27"/>
      <c r="SKM10" s="27"/>
      <c r="SKN10" s="27"/>
      <c r="SKO10" s="27"/>
      <c r="SKP10" s="27"/>
      <c r="SKQ10" s="27"/>
      <c r="SKR10" s="27"/>
      <c r="SKS10" s="27"/>
      <c r="SKT10" s="27"/>
      <c r="SKU10" s="27"/>
      <c r="SKV10" s="27"/>
      <c r="SKW10" s="27"/>
      <c r="SKX10" s="27"/>
      <c r="SKY10" s="27"/>
      <c r="SKZ10" s="27"/>
      <c r="SLA10" s="27"/>
      <c r="SLB10" s="27"/>
      <c r="SLC10" s="27"/>
      <c r="SLD10" s="27"/>
      <c r="SLE10" s="27"/>
      <c r="SLF10" s="27"/>
      <c r="SLG10" s="27"/>
      <c r="SLH10" s="27"/>
      <c r="SLI10" s="27"/>
      <c r="SLJ10" s="27"/>
      <c r="SLK10" s="27"/>
      <c r="SLL10" s="27"/>
      <c r="SLM10" s="27"/>
      <c r="SLN10" s="27"/>
      <c r="SLO10" s="27"/>
      <c r="SLP10" s="27"/>
      <c r="SLQ10" s="27"/>
      <c r="SLR10" s="27"/>
      <c r="SLS10" s="27"/>
      <c r="SLT10" s="27"/>
      <c r="SLU10" s="27"/>
      <c r="SLV10" s="27"/>
      <c r="SLW10" s="27"/>
      <c r="SLX10" s="27"/>
      <c r="SLY10" s="27"/>
      <c r="SLZ10" s="27"/>
      <c r="SMA10" s="27"/>
      <c r="SMB10" s="27"/>
      <c r="SMC10" s="27"/>
      <c r="SMD10" s="27"/>
      <c r="SME10" s="27"/>
      <c r="SMF10" s="27"/>
      <c r="SMG10" s="27"/>
      <c r="SMH10" s="27"/>
      <c r="SMI10" s="27"/>
      <c r="SMJ10" s="27"/>
      <c r="SMK10" s="27"/>
      <c r="SML10" s="27"/>
      <c r="SMM10" s="27"/>
      <c r="SMN10" s="27"/>
      <c r="SMO10" s="27"/>
      <c r="SMP10" s="27"/>
      <c r="SMQ10" s="27"/>
      <c r="SMR10" s="27"/>
      <c r="SMS10" s="27"/>
      <c r="SMT10" s="27"/>
      <c r="SMU10" s="27"/>
      <c r="SMV10" s="27"/>
      <c r="SMW10" s="27"/>
      <c r="SMX10" s="27"/>
      <c r="SMY10" s="27"/>
      <c r="SMZ10" s="27"/>
      <c r="SNA10" s="27"/>
      <c r="SNB10" s="27"/>
      <c r="SNC10" s="27"/>
      <c r="SND10" s="27"/>
      <c r="SNE10" s="27"/>
      <c r="SNF10" s="27"/>
      <c r="SNG10" s="27"/>
      <c r="SNH10" s="27"/>
      <c r="SNI10" s="27"/>
      <c r="SNJ10" s="27"/>
      <c r="SNK10" s="27"/>
      <c r="SNL10" s="27"/>
      <c r="SNM10" s="27"/>
      <c r="SNN10" s="27"/>
      <c r="SNO10" s="27"/>
      <c r="SNP10" s="27"/>
      <c r="SNQ10" s="27"/>
      <c r="SNR10" s="27"/>
      <c r="SNS10" s="27"/>
      <c r="SNT10" s="27"/>
      <c r="SNU10" s="27"/>
      <c r="SNV10" s="27"/>
      <c r="SNW10" s="27"/>
      <c r="SNX10" s="27"/>
      <c r="SNY10" s="27"/>
      <c r="SNZ10" s="27"/>
      <c r="SOA10" s="27"/>
      <c r="SOB10" s="27"/>
      <c r="SOC10" s="27"/>
      <c r="SOD10" s="27"/>
      <c r="SOE10" s="27"/>
      <c r="SOF10" s="27"/>
      <c r="SOG10" s="27"/>
      <c r="SOH10" s="27"/>
      <c r="SOI10" s="27"/>
      <c r="SOJ10" s="27"/>
      <c r="SOK10" s="27"/>
      <c r="SOL10" s="27"/>
      <c r="SOM10" s="27"/>
      <c r="SON10" s="27"/>
      <c r="SOO10" s="27"/>
      <c r="SOP10" s="27"/>
      <c r="SOQ10" s="27"/>
      <c r="SOR10" s="27"/>
      <c r="SOS10" s="27"/>
      <c r="SOT10" s="27"/>
      <c r="SOU10" s="27"/>
      <c r="SOV10" s="27"/>
      <c r="SOW10" s="27"/>
      <c r="SOX10" s="27"/>
      <c r="SOY10" s="27"/>
      <c r="SOZ10" s="27"/>
      <c r="SPA10" s="27"/>
      <c r="SPB10" s="27"/>
      <c r="SPC10" s="27"/>
      <c r="SPD10" s="27"/>
      <c r="SPE10" s="27"/>
      <c r="SPF10" s="27"/>
      <c r="SPG10" s="27"/>
      <c r="SPH10" s="27"/>
      <c r="SPI10" s="27"/>
      <c r="SPJ10" s="27"/>
      <c r="SPK10" s="27"/>
      <c r="SPL10" s="27"/>
      <c r="SPM10" s="27"/>
      <c r="SPN10" s="27"/>
      <c r="SPO10" s="27"/>
      <c r="SPP10" s="27"/>
      <c r="SPQ10" s="27"/>
      <c r="SPR10" s="27"/>
      <c r="SPS10" s="27"/>
      <c r="SPT10" s="27"/>
      <c r="SPU10" s="27"/>
      <c r="SPV10" s="27"/>
      <c r="SPW10" s="27"/>
      <c r="SPX10" s="27"/>
      <c r="SPY10" s="27"/>
      <c r="SPZ10" s="27"/>
      <c r="SQA10" s="27"/>
      <c r="SQB10" s="27"/>
      <c r="SQC10" s="27"/>
      <c r="SQD10" s="27"/>
      <c r="SQE10" s="27"/>
      <c r="SQF10" s="27"/>
      <c r="SQG10" s="27"/>
      <c r="SQH10" s="27"/>
      <c r="SQI10" s="27"/>
      <c r="SQJ10" s="27"/>
      <c r="SQK10" s="27"/>
      <c r="SQL10" s="27"/>
      <c r="SQM10" s="27"/>
      <c r="SQN10" s="27"/>
      <c r="SQO10" s="27"/>
      <c r="SQP10" s="27"/>
      <c r="SQQ10" s="27"/>
      <c r="SQR10" s="27"/>
      <c r="SQS10" s="27"/>
      <c r="SQT10" s="27"/>
      <c r="SQU10" s="27"/>
      <c r="SQV10" s="27"/>
      <c r="SQW10" s="27"/>
      <c r="SQX10" s="27"/>
      <c r="SQY10" s="27"/>
      <c r="SQZ10" s="27"/>
      <c r="SRA10" s="27"/>
      <c r="SRB10" s="27"/>
      <c r="SRC10" s="27"/>
      <c r="SRD10" s="27"/>
      <c r="SRE10" s="27"/>
      <c r="SRF10" s="27"/>
      <c r="SRG10" s="27"/>
      <c r="SRH10" s="27"/>
      <c r="SRI10" s="27"/>
      <c r="SRJ10" s="27"/>
      <c r="SRK10" s="27"/>
      <c r="SRL10" s="27"/>
      <c r="SRM10" s="27"/>
      <c r="SRN10" s="27"/>
      <c r="SRO10" s="27"/>
      <c r="SRP10" s="27"/>
      <c r="SRQ10" s="27"/>
      <c r="SRR10" s="27"/>
      <c r="SRS10" s="27"/>
      <c r="SRT10" s="27"/>
      <c r="SRU10" s="27"/>
      <c r="SRV10" s="27"/>
      <c r="SRW10" s="27"/>
      <c r="SRX10" s="27"/>
      <c r="SRY10" s="27"/>
      <c r="SRZ10" s="27"/>
      <c r="SSA10" s="27"/>
      <c r="SSB10" s="27"/>
      <c r="SSC10" s="27"/>
      <c r="SSD10" s="27"/>
      <c r="SSE10" s="27"/>
      <c r="SSF10" s="27"/>
      <c r="SSG10" s="27"/>
      <c r="SSH10" s="27"/>
      <c r="SSI10" s="27"/>
      <c r="SSJ10" s="27"/>
      <c r="SSK10" s="27"/>
      <c r="SSL10" s="27"/>
      <c r="SSM10" s="27"/>
      <c r="SSN10" s="27"/>
      <c r="SSO10" s="27"/>
      <c r="SSP10" s="27"/>
      <c r="SSQ10" s="27"/>
      <c r="SSR10" s="27"/>
      <c r="SSS10" s="27"/>
      <c r="SST10" s="27"/>
      <c r="SSU10" s="27"/>
      <c r="SSV10" s="27"/>
      <c r="SSW10" s="27"/>
      <c r="SSX10" s="27"/>
      <c r="SSY10" s="27"/>
      <c r="SSZ10" s="27"/>
      <c r="STA10" s="27"/>
      <c r="STB10" s="27"/>
      <c r="STC10" s="27"/>
      <c r="STD10" s="27"/>
      <c r="STE10" s="27"/>
      <c r="STF10" s="27"/>
      <c r="STG10" s="27"/>
      <c r="STH10" s="27"/>
      <c r="STI10" s="27"/>
      <c r="STJ10" s="27"/>
      <c r="STK10" s="27"/>
      <c r="STL10" s="27"/>
      <c r="STM10" s="27"/>
      <c r="STN10" s="27"/>
      <c r="STO10" s="27"/>
      <c r="STP10" s="27"/>
      <c r="STQ10" s="27"/>
      <c r="STR10" s="27"/>
      <c r="STS10" s="27"/>
      <c r="STT10" s="27"/>
      <c r="STU10" s="27"/>
      <c r="STV10" s="27"/>
      <c r="STW10" s="27"/>
      <c r="STX10" s="27"/>
      <c r="STY10" s="27"/>
      <c r="STZ10" s="27"/>
      <c r="SUA10" s="27"/>
      <c r="SUB10" s="27"/>
      <c r="SUC10" s="27"/>
      <c r="SUD10" s="27"/>
      <c r="SUE10" s="27"/>
      <c r="SUF10" s="27"/>
      <c r="SUG10" s="27"/>
      <c r="SUH10" s="27"/>
      <c r="SUI10" s="27"/>
      <c r="SUJ10" s="27"/>
      <c r="SUK10" s="27"/>
      <c r="SUL10" s="27"/>
      <c r="SUM10" s="27"/>
      <c r="SUN10" s="27"/>
      <c r="SUO10" s="27"/>
      <c r="SUP10" s="27"/>
      <c r="SUQ10" s="27"/>
      <c r="SUR10" s="27"/>
      <c r="SUS10" s="27"/>
      <c r="SUT10" s="27"/>
      <c r="SUU10" s="27"/>
      <c r="SUV10" s="27"/>
      <c r="SUW10" s="27"/>
      <c r="SUX10" s="27"/>
      <c r="SUY10" s="27"/>
      <c r="SUZ10" s="27"/>
      <c r="SVA10" s="27"/>
      <c r="SVB10" s="27"/>
      <c r="SVC10" s="27"/>
      <c r="SVD10" s="27"/>
      <c r="SVE10" s="27"/>
      <c r="SVF10" s="27"/>
      <c r="SVG10" s="27"/>
      <c r="SVH10" s="27"/>
      <c r="SVI10" s="27"/>
      <c r="SVJ10" s="27"/>
      <c r="SVK10" s="27"/>
      <c r="SVL10" s="27"/>
      <c r="SVM10" s="27"/>
      <c r="SVN10" s="27"/>
      <c r="SVO10" s="27"/>
      <c r="SVP10" s="27"/>
      <c r="SVQ10" s="27"/>
      <c r="SVR10" s="27"/>
      <c r="SVS10" s="27"/>
      <c r="SVT10" s="27"/>
      <c r="SVU10" s="27"/>
      <c r="SVV10" s="27"/>
      <c r="SVW10" s="27"/>
      <c r="SVX10" s="27"/>
      <c r="SVY10" s="27"/>
      <c r="SVZ10" s="27"/>
      <c r="SWA10" s="27"/>
      <c r="SWB10" s="27"/>
      <c r="SWC10" s="27"/>
      <c r="SWD10" s="27"/>
      <c r="SWE10" s="27"/>
      <c r="SWF10" s="27"/>
      <c r="SWG10" s="27"/>
      <c r="SWH10" s="27"/>
      <c r="SWI10" s="27"/>
      <c r="SWJ10" s="27"/>
      <c r="SWK10" s="27"/>
      <c r="SWL10" s="27"/>
      <c r="SWM10" s="27"/>
      <c r="SWN10" s="27"/>
      <c r="SWO10" s="27"/>
      <c r="SWP10" s="27"/>
      <c r="SWQ10" s="27"/>
      <c r="SWR10" s="27"/>
      <c r="SWS10" s="27"/>
      <c r="SWT10" s="27"/>
      <c r="SWU10" s="27"/>
      <c r="SWV10" s="27"/>
      <c r="SWW10" s="27"/>
      <c r="SWX10" s="27"/>
      <c r="SWY10" s="27"/>
      <c r="SWZ10" s="27"/>
      <c r="SXA10" s="27"/>
      <c r="SXB10" s="27"/>
      <c r="SXC10" s="27"/>
      <c r="SXD10" s="27"/>
      <c r="SXE10" s="27"/>
      <c r="SXF10" s="27"/>
      <c r="SXG10" s="27"/>
      <c r="SXH10" s="27"/>
      <c r="SXI10" s="27"/>
      <c r="SXJ10" s="27"/>
      <c r="SXK10" s="27"/>
      <c r="SXL10" s="27"/>
      <c r="SXM10" s="27"/>
      <c r="SXN10" s="27"/>
      <c r="SXO10" s="27"/>
      <c r="SXP10" s="27"/>
      <c r="SXQ10" s="27"/>
      <c r="SXR10" s="27"/>
      <c r="SXS10" s="27"/>
      <c r="SXT10" s="27"/>
      <c r="SXU10" s="27"/>
      <c r="SXV10" s="27"/>
      <c r="SXW10" s="27"/>
      <c r="SXX10" s="27"/>
      <c r="SXY10" s="27"/>
      <c r="SXZ10" s="27"/>
      <c r="SYA10" s="27"/>
      <c r="SYB10" s="27"/>
      <c r="SYC10" s="27"/>
      <c r="SYD10" s="27"/>
      <c r="SYE10" s="27"/>
      <c r="SYF10" s="27"/>
      <c r="SYG10" s="27"/>
      <c r="SYH10" s="27"/>
      <c r="SYI10" s="27"/>
      <c r="SYJ10" s="27"/>
      <c r="SYK10" s="27"/>
      <c r="SYL10" s="27"/>
      <c r="SYM10" s="27"/>
      <c r="SYN10" s="27"/>
      <c r="SYO10" s="27"/>
      <c r="SYP10" s="27"/>
      <c r="SYQ10" s="27"/>
      <c r="SYR10" s="27"/>
      <c r="SYS10" s="27"/>
      <c r="SYT10" s="27"/>
      <c r="SYU10" s="27"/>
      <c r="SYV10" s="27"/>
      <c r="SYW10" s="27"/>
      <c r="SYX10" s="27"/>
      <c r="SYY10" s="27"/>
      <c r="SYZ10" s="27"/>
      <c r="SZA10" s="27"/>
      <c r="SZB10" s="27"/>
      <c r="SZC10" s="27"/>
      <c r="SZD10" s="27"/>
      <c r="SZE10" s="27"/>
      <c r="SZF10" s="27"/>
      <c r="SZG10" s="27"/>
      <c r="SZH10" s="27"/>
      <c r="SZI10" s="27"/>
      <c r="SZJ10" s="27"/>
      <c r="SZK10" s="27"/>
      <c r="SZL10" s="27"/>
      <c r="SZM10" s="27"/>
      <c r="SZN10" s="27"/>
      <c r="SZO10" s="27"/>
      <c r="SZP10" s="27"/>
      <c r="SZQ10" s="27"/>
      <c r="SZR10" s="27"/>
      <c r="SZS10" s="27"/>
      <c r="SZT10" s="27"/>
      <c r="SZU10" s="27"/>
      <c r="SZV10" s="27"/>
      <c r="SZW10" s="27"/>
      <c r="SZX10" s="27"/>
      <c r="SZY10" s="27"/>
      <c r="SZZ10" s="27"/>
      <c r="TAA10" s="27"/>
      <c r="TAB10" s="27"/>
      <c r="TAC10" s="27"/>
      <c r="TAD10" s="27"/>
      <c r="TAE10" s="27"/>
      <c r="TAF10" s="27"/>
      <c r="TAG10" s="27"/>
      <c r="TAH10" s="27"/>
      <c r="TAI10" s="27"/>
      <c r="TAJ10" s="27"/>
      <c r="TAK10" s="27"/>
      <c r="TAL10" s="27"/>
      <c r="TAM10" s="27"/>
      <c r="TAN10" s="27"/>
      <c r="TAO10" s="27"/>
      <c r="TAP10" s="27"/>
      <c r="TAQ10" s="27"/>
      <c r="TAR10" s="27"/>
      <c r="TAS10" s="27"/>
      <c r="TAT10" s="27"/>
      <c r="TAU10" s="27"/>
      <c r="TAV10" s="27"/>
      <c r="TAW10" s="27"/>
      <c r="TAX10" s="27"/>
      <c r="TAY10" s="27"/>
      <c r="TAZ10" s="27"/>
      <c r="TBA10" s="27"/>
      <c r="TBB10" s="27"/>
      <c r="TBC10" s="27"/>
      <c r="TBD10" s="27"/>
      <c r="TBE10" s="27"/>
      <c r="TBF10" s="27"/>
      <c r="TBG10" s="27"/>
      <c r="TBH10" s="27"/>
      <c r="TBI10" s="27"/>
      <c r="TBJ10" s="27"/>
      <c r="TBK10" s="27"/>
      <c r="TBL10" s="27"/>
      <c r="TBM10" s="27"/>
      <c r="TBN10" s="27"/>
      <c r="TBO10" s="27"/>
      <c r="TBP10" s="27"/>
      <c r="TBQ10" s="27"/>
      <c r="TBR10" s="27"/>
      <c r="TBS10" s="27"/>
      <c r="TBT10" s="27"/>
      <c r="TBU10" s="27"/>
      <c r="TBV10" s="27"/>
      <c r="TBW10" s="27"/>
      <c r="TBX10" s="27"/>
      <c r="TBY10" s="27"/>
      <c r="TBZ10" s="27"/>
      <c r="TCA10" s="27"/>
      <c r="TCB10" s="27"/>
      <c r="TCC10" s="27"/>
      <c r="TCD10" s="27"/>
      <c r="TCE10" s="27"/>
      <c r="TCF10" s="27"/>
      <c r="TCG10" s="27"/>
      <c r="TCH10" s="27"/>
      <c r="TCI10" s="27"/>
      <c r="TCJ10" s="27"/>
      <c r="TCK10" s="27"/>
      <c r="TCL10" s="27"/>
      <c r="TCM10" s="27"/>
      <c r="TCN10" s="27"/>
      <c r="TCO10" s="27"/>
      <c r="TCP10" s="27"/>
      <c r="TCQ10" s="27"/>
      <c r="TCR10" s="27"/>
      <c r="TCS10" s="27"/>
      <c r="TCT10" s="27"/>
      <c r="TCU10" s="27"/>
      <c r="TCV10" s="27"/>
      <c r="TCW10" s="27"/>
      <c r="TCX10" s="27"/>
      <c r="TCY10" s="27"/>
      <c r="TCZ10" s="27"/>
      <c r="TDA10" s="27"/>
      <c r="TDB10" s="27"/>
      <c r="TDC10" s="27"/>
      <c r="TDD10" s="27"/>
      <c r="TDE10" s="27"/>
      <c r="TDF10" s="27"/>
      <c r="TDG10" s="27"/>
      <c r="TDH10" s="27"/>
      <c r="TDI10" s="27"/>
      <c r="TDJ10" s="27"/>
      <c r="TDK10" s="27"/>
      <c r="TDL10" s="27"/>
      <c r="TDM10" s="27"/>
      <c r="TDN10" s="27"/>
      <c r="TDO10" s="27"/>
      <c r="TDP10" s="27"/>
      <c r="TDQ10" s="27"/>
      <c r="TDR10" s="27"/>
      <c r="TDS10" s="27"/>
      <c r="TDT10" s="27"/>
      <c r="TDU10" s="27"/>
      <c r="TDV10" s="27"/>
      <c r="TDW10" s="27"/>
      <c r="TDX10" s="27"/>
      <c r="TDY10" s="27"/>
      <c r="TDZ10" s="27"/>
      <c r="TEA10" s="27"/>
      <c r="TEB10" s="27"/>
      <c r="TEC10" s="27"/>
      <c r="TED10" s="27"/>
      <c r="TEE10" s="27"/>
      <c r="TEF10" s="27"/>
      <c r="TEG10" s="27"/>
      <c r="TEH10" s="27"/>
      <c r="TEI10" s="27"/>
      <c r="TEJ10" s="27"/>
      <c r="TEK10" s="27"/>
      <c r="TEL10" s="27"/>
      <c r="TEM10" s="27"/>
      <c r="TEN10" s="27"/>
      <c r="TEO10" s="27"/>
      <c r="TEP10" s="27"/>
      <c r="TEQ10" s="27"/>
      <c r="TER10" s="27"/>
      <c r="TES10" s="27"/>
      <c r="TET10" s="27"/>
      <c r="TEU10" s="27"/>
      <c r="TEV10" s="27"/>
      <c r="TEW10" s="27"/>
      <c r="TEX10" s="27"/>
      <c r="TEY10" s="27"/>
      <c r="TEZ10" s="27"/>
      <c r="TFA10" s="27"/>
      <c r="TFB10" s="27"/>
      <c r="TFC10" s="27"/>
      <c r="TFD10" s="27"/>
      <c r="TFE10" s="27"/>
      <c r="TFF10" s="27"/>
      <c r="TFG10" s="27"/>
      <c r="TFH10" s="27"/>
      <c r="TFI10" s="27"/>
      <c r="TFJ10" s="27"/>
      <c r="TFK10" s="27"/>
      <c r="TFL10" s="27"/>
      <c r="TFM10" s="27"/>
      <c r="TFN10" s="27"/>
      <c r="TFO10" s="27"/>
      <c r="TFP10" s="27"/>
      <c r="TFQ10" s="27"/>
      <c r="TFR10" s="27"/>
      <c r="TFS10" s="27"/>
      <c r="TFT10" s="27"/>
      <c r="TFU10" s="27"/>
      <c r="TFV10" s="27"/>
      <c r="TFW10" s="27"/>
      <c r="TFX10" s="27"/>
      <c r="TFY10" s="27"/>
      <c r="TFZ10" s="27"/>
      <c r="TGA10" s="27"/>
      <c r="TGB10" s="27"/>
      <c r="TGC10" s="27"/>
      <c r="TGD10" s="27"/>
      <c r="TGE10" s="27"/>
      <c r="TGF10" s="27"/>
      <c r="TGG10" s="27"/>
      <c r="TGH10" s="27"/>
      <c r="TGI10" s="27"/>
      <c r="TGJ10" s="27"/>
      <c r="TGK10" s="27"/>
      <c r="TGL10" s="27"/>
      <c r="TGM10" s="27"/>
      <c r="TGN10" s="27"/>
      <c r="TGO10" s="27"/>
      <c r="TGP10" s="27"/>
      <c r="TGQ10" s="27"/>
      <c r="TGR10" s="27"/>
      <c r="TGS10" s="27"/>
      <c r="TGT10" s="27"/>
      <c r="TGU10" s="27"/>
      <c r="TGV10" s="27"/>
      <c r="TGW10" s="27"/>
      <c r="TGX10" s="27"/>
      <c r="TGY10" s="27"/>
      <c r="TGZ10" s="27"/>
      <c r="THA10" s="27"/>
      <c r="THB10" s="27"/>
      <c r="THC10" s="27"/>
      <c r="THD10" s="27"/>
      <c r="THE10" s="27"/>
      <c r="THF10" s="27"/>
      <c r="THG10" s="27"/>
      <c r="THH10" s="27"/>
      <c r="THI10" s="27"/>
      <c r="THJ10" s="27"/>
      <c r="THK10" s="27"/>
      <c r="THL10" s="27"/>
      <c r="THM10" s="27"/>
      <c r="THN10" s="27"/>
      <c r="THO10" s="27"/>
      <c r="THP10" s="27"/>
      <c r="THQ10" s="27"/>
      <c r="THR10" s="27"/>
      <c r="THS10" s="27"/>
      <c r="THT10" s="27"/>
      <c r="THU10" s="27"/>
      <c r="THV10" s="27"/>
      <c r="THW10" s="27"/>
      <c r="THX10" s="27"/>
      <c r="THY10" s="27"/>
      <c r="THZ10" s="27"/>
      <c r="TIA10" s="27"/>
      <c r="TIB10" s="27"/>
      <c r="TIC10" s="27"/>
      <c r="TID10" s="27"/>
      <c r="TIE10" s="27"/>
      <c r="TIF10" s="27"/>
      <c r="TIG10" s="27"/>
      <c r="TIH10" s="27"/>
      <c r="TII10" s="27"/>
      <c r="TIJ10" s="27"/>
      <c r="TIK10" s="27"/>
      <c r="TIL10" s="27"/>
      <c r="TIM10" s="27"/>
      <c r="TIN10" s="27"/>
      <c r="TIO10" s="27"/>
      <c r="TIP10" s="27"/>
      <c r="TIQ10" s="27"/>
      <c r="TIR10" s="27"/>
      <c r="TIS10" s="27"/>
      <c r="TIT10" s="27"/>
      <c r="TIU10" s="27"/>
      <c r="TIV10" s="27"/>
      <c r="TIW10" s="27"/>
      <c r="TIX10" s="27"/>
      <c r="TIY10" s="27"/>
      <c r="TIZ10" s="27"/>
      <c r="TJA10" s="27"/>
      <c r="TJB10" s="27"/>
      <c r="TJC10" s="27"/>
      <c r="TJD10" s="27"/>
      <c r="TJE10" s="27"/>
      <c r="TJF10" s="27"/>
      <c r="TJG10" s="27"/>
      <c r="TJH10" s="27"/>
      <c r="TJI10" s="27"/>
      <c r="TJJ10" s="27"/>
      <c r="TJK10" s="27"/>
      <c r="TJL10" s="27"/>
      <c r="TJM10" s="27"/>
      <c r="TJN10" s="27"/>
      <c r="TJO10" s="27"/>
      <c r="TJP10" s="27"/>
      <c r="TJQ10" s="27"/>
      <c r="TJR10" s="27"/>
      <c r="TJS10" s="27"/>
      <c r="TJT10" s="27"/>
      <c r="TJU10" s="27"/>
      <c r="TJV10" s="27"/>
      <c r="TJW10" s="27"/>
      <c r="TJX10" s="27"/>
      <c r="TJY10" s="27"/>
      <c r="TJZ10" s="27"/>
      <c r="TKA10" s="27"/>
      <c r="TKB10" s="27"/>
      <c r="TKC10" s="27"/>
      <c r="TKD10" s="27"/>
      <c r="TKE10" s="27"/>
      <c r="TKF10" s="27"/>
      <c r="TKG10" s="27"/>
      <c r="TKH10" s="27"/>
      <c r="TKI10" s="27"/>
      <c r="TKJ10" s="27"/>
      <c r="TKK10" s="27"/>
      <c r="TKL10" s="27"/>
      <c r="TKM10" s="27"/>
      <c r="TKN10" s="27"/>
      <c r="TKO10" s="27"/>
      <c r="TKP10" s="27"/>
      <c r="TKQ10" s="27"/>
      <c r="TKR10" s="27"/>
      <c r="TKS10" s="27"/>
      <c r="TKT10" s="27"/>
      <c r="TKU10" s="27"/>
      <c r="TKV10" s="27"/>
      <c r="TKW10" s="27"/>
      <c r="TKX10" s="27"/>
      <c r="TKY10" s="27"/>
      <c r="TKZ10" s="27"/>
      <c r="TLA10" s="27"/>
      <c r="TLB10" s="27"/>
      <c r="TLC10" s="27"/>
      <c r="TLD10" s="27"/>
      <c r="TLE10" s="27"/>
      <c r="TLF10" s="27"/>
      <c r="TLG10" s="27"/>
      <c r="TLH10" s="27"/>
      <c r="TLI10" s="27"/>
      <c r="TLJ10" s="27"/>
      <c r="TLK10" s="27"/>
      <c r="TLL10" s="27"/>
      <c r="TLM10" s="27"/>
      <c r="TLN10" s="27"/>
      <c r="TLO10" s="27"/>
      <c r="TLP10" s="27"/>
      <c r="TLQ10" s="27"/>
      <c r="TLR10" s="27"/>
      <c r="TLS10" s="27"/>
      <c r="TLT10" s="27"/>
      <c r="TLU10" s="27"/>
      <c r="TLV10" s="27"/>
      <c r="TLW10" s="27"/>
      <c r="TLX10" s="27"/>
      <c r="TLY10" s="27"/>
      <c r="TLZ10" s="27"/>
      <c r="TMA10" s="27"/>
      <c r="TMB10" s="27"/>
      <c r="TMC10" s="27"/>
      <c r="TMD10" s="27"/>
      <c r="TME10" s="27"/>
      <c r="TMF10" s="27"/>
      <c r="TMG10" s="27"/>
      <c r="TMH10" s="27"/>
      <c r="TMI10" s="27"/>
      <c r="TMJ10" s="27"/>
      <c r="TMK10" s="27"/>
      <c r="TML10" s="27"/>
      <c r="TMM10" s="27"/>
      <c r="TMN10" s="27"/>
      <c r="TMO10" s="27"/>
      <c r="TMP10" s="27"/>
      <c r="TMQ10" s="27"/>
      <c r="TMR10" s="27"/>
      <c r="TMS10" s="27"/>
      <c r="TMT10" s="27"/>
      <c r="TMU10" s="27"/>
      <c r="TMV10" s="27"/>
      <c r="TMW10" s="27"/>
      <c r="TMX10" s="27"/>
      <c r="TMY10" s="27"/>
      <c r="TMZ10" s="27"/>
      <c r="TNA10" s="27"/>
      <c r="TNB10" s="27"/>
      <c r="TNC10" s="27"/>
      <c r="TND10" s="27"/>
      <c r="TNE10" s="27"/>
      <c r="TNF10" s="27"/>
      <c r="TNG10" s="27"/>
      <c r="TNH10" s="27"/>
      <c r="TNI10" s="27"/>
      <c r="TNJ10" s="27"/>
      <c r="TNK10" s="27"/>
      <c r="TNL10" s="27"/>
      <c r="TNM10" s="27"/>
      <c r="TNN10" s="27"/>
      <c r="TNO10" s="27"/>
      <c r="TNP10" s="27"/>
      <c r="TNQ10" s="27"/>
      <c r="TNR10" s="27"/>
      <c r="TNS10" s="27"/>
      <c r="TNT10" s="27"/>
      <c r="TNU10" s="27"/>
      <c r="TNV10" s="27"/>
      <c r="TNW10" s="27"/>
      <c r="TNX10" s="27"/>
      <c r="TNY10" s="27"/>
      <c r="TNZ10" s="27"/>
      <c r="TOA10" s="27"/>
      <c r="TOB10" s="27"/>
      <c r="TOC10" s="27"/>
      <c r="TOD10" s="27"/>
      <c r="TOE10" s="27"/>
      <c r="TOF10" s="27"/>
      <c r="TOG10" s="27"/>
      <c r="TOH10" s="27"/>
      <c r="TOI10" s="27"/>
      <c r="TOJ10" s="27"/>
      <c r="TOK10" s="27"/>
      <c r="TOL10" s="27"/>
      <c r="TOM10" s="27"/>
      <c r="TON10" s="27"/>
      <c r="TOO10" s="27"/>
      <c r="TOP10" s="27"/>
      <c r="TOQ10" s="27"/>
      <c r="TOR10" s="27"/>
      <c r="TOS10" s="27"/>
      <c r="TOT10" s="27"/>
      <c r="TOU10" s="27"/>
      <c r="TOV10" s="27"/>
      <c r="TOW10" s="27"/>
      <c r="TOX10" s="27"/>
      <c r="TOY10" s="27"/>
      <c r="TOZ10" s="27"/>
      <c r="TPA10" s="27"/>
      <c r="TPB10" s="27"/>
      <c r="TPC10" s="27"/>
      <c r="TPD10" s="27"/>
      <c r="TPE10" s="27"/>
      <c r="TPF10" s="27"/>
      <c r="TPG10" s="27"/>
      <c r="TPH10" s="27"/>
      <c r="TPI10" s="27"/>
      <c r="TPJ10" s="27"/>
      <c r="TPK10" s="27"/>
      <c r="TPL10" s="27"/>
      <c r="TPM10" s="27"/>
      <c r="TPN10" s="27"/>
      <c r="TPO10" s="27"/>
      <c r="TPP10" s="27"/>
      <c r="TPQ10" s="27"/>
      <c r="TPR10" s="27"/>
      <c r="TPS10" s="27"/>
      <c r="TPT10" s="27"/>
      <c r="TPU10" s="27"/>
      <c r="TPV10" s="27"/>
      <c r="TPW10" s="27"/>
      <c r="TPX10" s="27"/>
      <c r="TPY10" s="27"/>
      <c r="TPZ10" s="27"/>
      <c r="TQA10" s="27"/>
      <c r="TQB10" s="27"/>
      <c r="TQC10" s="27"/>
      <c r="TQD10" s="27"/>
      <c r="TQE10" s="27"/>
      <c r="TQF10" s="27"/>
      <c r="TQG10" s="27"/>
      <c r="TQH10" s="27"/>
      <c r="TQI10" s="27"/>
      <c r="TQJ10" s="27"/>
      <c r="TQK10" s="27"/>
      <c r="TQL10" s="27"/>
      <c r="TQM10" s="27"/>
      <c r="TQN10" s="27"/>
      <c r="TQO10" s="27"/>
      <c r="TQP10" s="27"/>
      <c r="TQQ10" s="27"/>
      <c r="TQR10" s="27"/>
      <c r="TQS10" s="27"/>
      <c r="TQT10" s="27"/>
      <c r="TQU10" s="27"/>
      <c r="TQV10" s="27"/>
      <c r="TQW10" s="27"/>
      <c r="TQX10" s="27"/>
      <c r="TQY10" s="27"/>
      <c r="TQZ10" s="27"/>
      <c r="TRA10" s="27"/>
      <c r="TRB10" s="27"/>
      <c r="TRC10" s="27"/>
      <c r="TRD10" s="27"/>
      <c r="TRE10" s="27"/>
      <c r="TRF10" s="27"/>
      <c r="TRG10" s="27"/>
      <c r="TRH10" s="27"/>
      <c r="TRI10" s="27"/>
      <c r="TRJ10" s="27"/>
      <c r="TRK10" s="27"/>
      <c r="TRL10" s="27"/>
      <c r="TRM10" s="27"/>
      <c r="TRN10" s="27"/>
      <c r="TRO10" s="27"/>
      <c r="TRP10" s="27"/>
      <c r="TRQ10" s="27"/>
      <c r="TRR10" s="27"/>
      <c r="TRS10" s="27"/>
      <c r="TRT10" s="27"/>
      <c r="TRU10" s="27"/>
      <c r="TRV10" s="27"/>
      <c r="TRW10" s="27"/>
      <c r="TRX10" s="27"/>
      <c r="TRY10" s="27"/>
      <c r="TRZ10" s="27"/>
      <c r="TSA10" s="27"/>
      <c r="TSB10" s="27"/>
      <c r="TSC10" s="27"/>
      <c r="TSD10" s="27"/>
      <c r="TSE10" s="27"/>
      <c r="TSF10" s="27"/>
      <c r="TSG10" s="27"/>
      <c r="TSH10" s="27"/>
      <c r="TSI10" s="27"/>
      <c r="TSJ10" s="27"/>
      <c r="TSK10" s="27"/>
      <c r="TSL10" s="27"/>
      <c r="TSM10" s="27"/>
      <c r="TSN10" s="27"/>
      <c r="TSO10" s="27"/>
      <c r="TSP10" s="27"/>
      <c r="TSQ10" s="27"/>
      <c r="TSR10" s="27"/>
      <c r="TSS10" s="27"/>
      <c r="TST10" s="27"/>
      <c r="TSU10" s="27"/>
      <c r="TSV10" s="27"/>
      <c r="TSW10" s="27"/>
      <c r="TSX10" s="27"/>
      <c r="TSY10" s="27"/>
      <c r="TSZ10" s="27"/>
      <c r="TTA10" s="27"/>
      <c r="TTB10" s="27"/>
      <c r="TTC10" s="27"/>
      <c r="TTD10" s="27"/>
      <c r="TTE10" s="27"/>
      <c r="TTF10" s="27"/>
      <c r="TTG10" s="27"/>
      <c r="TTH10" s="27"/>
      <c r="TTI10" s="27"/>
      <c r="TTJ10" s="27"/>
      <c r="TTK10" s="27"/>
      <c r="TTL10" s="27"/>
      <c r="TTM10" s="27"/>
      <c r="TTN10" s="27"/>
      <c r="TTO10" s="27"/>
      <c r="TTP10" s="27"/>
      <c r="TTQ10" s="27"/>
      <c r="TTR10" s="27"/>
      <c r="TTS10" s="27"/>
      <c r="TTT10" s="27"/>
      <c r="TTU10" s="27"/>
      <c r="TTV10" s="27"/>
      <c r="TTW10" s="27"/>
      <c r="TTX10" s="27"/>
      <c r="TTY10" s="27"/>
      <c r="TTZ10" s="27"/>
      <c r="TUA10" s="27"/>
      <c r="TUB10" s="27"/>
      <c r="TUC10" s="27"/>
      <c r="TUD10" s="27"/>
      <c r="TUE10" s="27"/>
      <c r="TUF10" s="27"/>
      <c r="TUG10" s="27"/>
      <c r="TUH10" s="27"/>
      <c r="TUI10" s="27"/>
      <c r="TUJ10" s="27"/>
      <c r="TUK10" s="27"/>
      <c r="TUL10" s="27"/>
      <c r="TUM10" s="27"/>
      <c r="TUN10" s="27"/>
      <c r="TUO10" s="27"/>
      <c r="TUP10" s="27"/>
      <c r="TUQ10" s="27"/>
      <c r="TUR10" s="27"/>
      <c r="TUS10" s="27"/>
      <c r="TUT10" s="27"/>
      <c r="TUU10" s="27"/>
      <c r="TUV10" s="27"/>
      <c r="TUW10" s="27"/>
      <c r="TUX10" s="27"/>
      <c r="TUY10" s="27"/>
      <c r="TUZ10" s="27"/>
      <c r="TVA10" s="27"/>
      <c r="TVB10" s="27"/>
      <c r="TVC10" s="27"/>
      <c r="TVD10" s="27"/>
      <c r="TVE10" s="27"/>
      <c r="TVF10" s="27"/>
      <c r="TVG10" s="27"/>
      <c r="TVH10" s="27"/>
      <c r="TVI10" s="27"/>
      <c r="TVJ10" s="27"/>
      <c r="TVK10" s="27"/>
      <c r="TVL10" s="27"/>
      <c r="TVM10" s="27"/>
      <c r="TVN10" s="27"/>
      <c r="TVO10" s="27"/>
      <c r="TVP10" s="27"/>
      <c r="TVQ10" s="27"/>
      <c r="TVR10" s="27"/>
      <c r="TVS10" s="27"/>
      <c r="TVT10" s="27"/>
      <c r="TVU10" s="27"/>
      <c r="TVV10" s="27"/>
      <c r="TVW10" s="27"/>
      <c r="TVX10" s="27"/>
      <c r="TVY10" s="27"/>
      <c r="TVZ10" s="27"/>
      <c r="TWA10" s="27"/>
      <c r="TWB10" s="27"/>
      <c r="TWC10" s="27"/>
      <c r="TWD10" s="27"/>
      <c r="TWE10" s="27"/>
      <c r="TWF10" s="27"/>
      <c r="TWG10" s="27"/>
      <c r="TWH10" s="27"/>
      <c r="TWI10" s="27"/>
      <c r="TWJ10" s="27"/>
      <c r="TWK10" s="27"/>
      <c r="TWL10" s="27"/>
      <c r="TWM10" s="27"/>
      <c r="TWN10" s="27"/>
      <c r="TWO10" s="27"/>
      <c r="TWP10" s="27"/>
      <c r="TWQ10" s="27"/>
      <c r="TWR10" s="27"/>
      <c r="TWS10" s="27"/>
      <c r="TWT10" s="27"/>
      <c r="TWU10" s="27"/>
      <c r="TWV10" s="27"/>
      <c r="TWW10" s="27"/>
      <c r="TWX10" s="27"/>
      <c r="TWY10" s="27"/>
      <c r="TWZ10" s="27"/>
      <c r="TXA10" s="27"/>
      <c r="TXB10" s="27"/>
      <c r="TXC10" s="27"/>
      <c r="TXD10" s="27"/>
      <c r="TXE10" s="27"/>
      <c r="TXF10" s="27"/>
      <c r="TXG10" s="27"/>
      <c r="TXH10" s="27"/>
      <c r="TXI10" s="27"/>
      <c r="TXJ10" s="27"/>
      <c r="TXK10" s="27"/>
      <c r="TXL10" s="27"/>
      <c r="TXM10" s="27"/>
      <c r="TXN10" s="27"/>
      <c r="TXO10" s="27"/>
      <c r="TXP10" s="27"/>
      <c r="TXQ10" s="27"/>
      <c r="TXR10" s="27"/>
      <c r="TXS10" s="27"/>
      <c r="TXT10" s="27"/>
      <c r="TXU10" s="27"/>
      <c r="TXV10" s="27"/>
      <c r="TXW10" s="27"/>
      <c r="TXX10" s="27"/>
      <c r="TXY10" s="27"/>
      <c r="TXZ10" s="27"/>
      <c r="TYA10" s="27"/>
      <c r="TYB10" s="27"/>
      <c r="TYC10" s="27"/>
      <c r="TYD10" s="27"/>
      <c r="TYE10" s="27"/>
      <c r="TYF10" s="27"/>
      <c r="TYG10" s="27"/>
      <c r="TYH10" s="27"/>
      <c r="TYI10" s="27"/>
      <c r="TYJ10" s="27"/>
      <c r="TYK10" s="27"/>
      <c r="TYL10" s="27"/>
      <c r="TYM10" s="27"/>
      <c r="TYN10" s="27"/>
      <c r="TYO10" s="27"/>
      <c r="TYP10" s="27"/>
      <c r="TYQ10" s="27"/>
      <c r="TYR10" s="27"/>
      <c r="TYS10" s="27"/>
      <c r="TYT10" s="27"/>
      <c r="TYU10" s="27"/>
      <c r="TYV10" s="27"/>
      <c r="TYW10" s="27"/>
      <c r="TYX10" s="27"/>
      <c r="TYY10" s="27"/>
      <c r="TYZ10" s="27"/>
      <c r="TZA10" s="27"/>
      <c r="TZB10" s="27"/>
      <c r="TZC10" s="27"/>
      <c r="TZD10" s="27"/>
      <c r="TZE10" s="27"/>
      <c r="TZF10" s="27"/>
      <c r="TZG10" s="27"/>
      <c r="TZH10" s="27"/>
      <c r="TZI10" s="27"/>
      <c r="TZJ10" s="27"/>
      <c r="TZK10" s="27"/>
      <c r="TZL10" s="27"/>
      <c r="TZM10" s="27"/>
      <c r="TZN10" s="27"/>
      <c r="TZO10" s="27"/>
      <c r="TZP10" s="27"/>
      <c r="TZQ10" s="27"/>
      <c r="TZR10" s="27"/>
      <c r="TZS10" s="27"/>
      <c r="TZT10" s="27"/>
      <c r="TZU10" s="27"/>
      <c r="TZV10" s="27"/>
      <c r="TZW10" s="27"/>
      <c r="TZX10" s="27"/>
      <c r="TZY10" s="27"/>
      <c r="TZZ10" s="27"/>
      <c r="UAA10" s="27"/>
      <c r="UAB10" s="27"/>
      <c r="UAC10" s="27"/>
      <c r="UAD10" s="27"/>
      <c r="UAE10" s="27"/>
      <c r="UAF10" s="27"/>
      <c r="UAG10" s="27"/>
      <c r="UAH10" s="27"/>
      <c r="UAI10" s="27"/>
      <c r="UAJ10" s="27"/>
      <c r="UAK10" s="27"/>
      <c r="UAL10" s="27"/>
      <c r="UAM10" s="27"/>
      <c r="UAN10" s="27"/>
      <c r="UAO10" s="27"/>
      <c r="UAP10" s="27"/>
      <c r="UAQ10" s="27"/>
      <c r="UAR10" s="27"/>
      <c r="UAS10" s="27"/>
      <c r="UAT10" s="27"/>
      <c r="UAU10" s="27"/>
      <c r="UAV10" s="27"/>
      <c r="UAW10" s="27"/>
      <c r="UAX10" s="27"/>
      <c r="UAY10" s="27"/>
      <c r="UAZ10" s="27"/>
      <c r="UBA10" s="27"/>
      <c r="UBB10" s="27"/>
      <c r="UBC10" s="27"/>
      <c r="UBD10" s="27"/>
      <c r="UBE10" s="27"/>
      <c r="UBF10" s="27"/>
      <c r="UBG10" s="27"/>
      <c r="UBH10" s="27"/>
      <c r="UBI10" s="27"/>
      <c r="UBJ10" s="27"/>
      <c r="UBK10" s="27"/>
      <c r="UBL10" s="27"/>
      <c r="UBM10" s="27"/>
      <c r="UBN10" s="27"/>
      <c r="UBO10" s="27"/>
      <c r="UBP10" s="27"/>
      <c r="UBQ10" s="27"/>
      <c r="UBR10" s="27"/>
      <c r="UBS10" s="27"/>
      <c r="UBT10" s="27"/>
      <c r="UBU10" s="27"/>
      <c r="UBV10" s="27"/>
      <c r="UBW10" s="27"/>
      <c r="UBX10" s="27"/>
      <c r="UBY10" s="27"/>
      <c r="UBZ10" s="27"/>
      <c r="UCA10" s="27"/>
      <c r="UCB10" s="27"/>
      <c r="UCC10" s="27"/>
      <c r="UCD10" s="27"/>
      <c r="UCE10" s="27"/>
      <c r="UCF10" s="27"/>
      <c r="UCG10" s="27"/>
      <c r="UCH10" s="27"/>
      <c r="UCI10" s="27"/>
      <c r="UCJ10" s="27"/>
      <c r="UCK10" s="27"/>
      <c r="UCL10" s="27"/>
      <c r="UCM10" s="27"/>
      <c r="UCN10" s="27"/>
      <c r="UCO10" s="27"/>
      <c r="UCP10" s="27"/>
      <c r="UCQ10" s="27"/>
      <c r="UCR10" s="27"/>
      <c r="UCS10" s="27"/>
      <c r="UCT10" s="27"/>
      <c r="UCU10" s="27"/>
      <c r="UCV10" s="27"/>
      <c r="UCW10" s="27"/>
      <c r="UCX10" s="27"/>
      <c r="UCY10" s="27"/>
      <c r="UCZ10" s="27"/>
      <c r="UDA10" s="27"/>
      <c r="UDB10" s="27"/>
      <c r="UDC10" s="27"/>
      <c r="UDD10" s="27"/>
      <c r="UDE10" s="27"/>
      <c r="UDF10" s="27"/>
      <c r="UDG10" s="27"/>
      <c r="UDH10" s="27"/>
      <c r="UDI10" s="27"/>
      <c r="UDJ10" s="27"/>
      <c r="UDK10" s="27"/>
      <c r="UDL10" s="27"/>
      <c r="UDM10" s="27"/>
      <c r="UDN10" s="27"/>
      <c r="UDO10" s="27"/>
      <c r="UDP10" s="27"/>
      <c r="UDQ10" s="27"/>
      <c r="UDR10" s="27"/>
      <c r="UDS10" s="27"/>
      <c r="UDT10" s="27"/>
      <c r="UDU10" s="27"/>
      <c r="UDV10" s="27"/>
      <c r="UDW10" s="27"/>
      <c r="UDX10" s="27"/>
      <c r="UDY10" s="27"/>
      <c r="UDZ10" s="27"/>
      <c r="UEA10" s="27"/>
      <c r="UEB10" s="27"/>
      <c r="UEC10" s="27"/>
      <c r="UED10" s="27"/>
      <c r="UEE10" s="27"/>
      <c r="UEF10" s="27"/>
      <c r="UEG10" s="27"/>
      <c r="UEH10" s="27"/>
      <c r="UEI10" s="27"/>
      <c r="UEJ10" s="27"/>
      <c r="UEK10" s="27"/>
      <c r="UEL10" s="27"/>
      <c r="UEM10" s="27"/>
      <c r="UEN10" s="27"/>
      <c r="UEO10" s="27"/>
      <c r="UEP10" s="27"/>
      <c r="UEQ10" s="27"/>
      <c r="UER10" s="27"/>
      <c r="UES10" s="27"/>
      <c r="UET10" s="27"/>
      <c r="UEU10" s="27"/>
      <c r="UEV10" s="27"/>
      <c r="UEW10" s="27"/>
      <c r="UEX10" s="27"/>
      <c r="UEY10" s="27"/>
      <c r="UEZ10" s="27"/>
      <c r="UFA10" s="27"/>
      <c r="UFB10" s="27"/>
      <c r="UFC10" s="27"/>
      <c r="UFD10" s="27"/>
      <c r="UFE10" s="27"/>
      <c r="UFF10" s="27"/>
      <c r="UFG10" s="27"/>
      <c r="UFH10" s="27"/>
      <c r="UFI10" s="27"/>
      <c r="UFJ10" s="27"/>
      <c r="UFK10" s="27"/>
      <c r="UFL10" s="27"/>
      <c r="UFM10" s="27"/>
      <c r="UFN10" s="27"/>
      <c r="UFO10" s="27"/>
      <c r="UFP10" s="27"/>
      <c r="UFQ10" s="27"/>
      <c r="UFR10" s="27"/>
      <c r="UFS10" s="27"/>
      <c r="UFT10" s="27"/>
      <c r="UFU10" s="27"/>
      <c r="UFV10" s="27"/>
      <c r="UFW10" s="27"/>
      <c r="UFX10" s="27"/>
      <c r="UFY10" s="27"/>
      <c r="UFZ10" s="27"/>
      <c r="UGA10" s="27"/>
      <c r="UGB10" s="27"/>
      <c r="UGC10" s="27"/>
      <c r="UGD10" s="27"/>
      <c r="UGE10" s="27"/>
      <c r="UGF10" s="27"/>
      <c r="UGG10" s="27"/>
      <c r="UGH10" s="27"/>
      <c r="UGI10" s="27"/>
      <c r="UGJ10" s="27"/>
      <c r="UGK10" s="27"/>
      <c r="UGL10" s="27"/>
      <c r="UGM10" s="27"/>
      <c r="UGN10" s="27"/>
      <c r="UGO10" s="27"/>
      <c r="UGP10" s="27"/>
      <c r="UGQ10" s="27"/>
      <c r="UGR10" s="27"/>
      <c r="UGS10" s="27"/>
      <c r="UGT10" s="27"/>
      <c r="UGU10" s="27"/>
      <c r="UGV10" s="27"/>
      <c r="UGW10" s="27"/>
      <c r="UGX10" s="27"/>
      <c r="UGY10" s="27"/>
      <c r="UGZ10" s="27"/>
      <c r="UHA10" s="27"/>
      <c r="UHB10" s="27"/>
      <c r="UHC10" s="27"/>
      <c r="UHD10" s="27"/>
      <c r="UHE10" s="27"/>
      <c r="UHF10" s="27"/>
      <c r="UHG10" s="27"/>
      <c r="UHH10" s="27"/>
      <c r="UHI10" s="27"/>
      <c r="UHJ10" s="27"/>
      <c r="UHK10" s="27"/>
      <c r="UHL10" s="27"/>
      <c r="UHM10" s="27"/>
      <c r="UHN10" s="27"/>
      <c r="UHO10" s="27"/>
      <c r="UHP10" s="27"/>
      <c r="UHQ10" s="27"/>
      <c r="UHR10" s="27"/>
      <c r="UHS10" s="27"/>
      <c r="UHT10" s="27"/>
      <c r="UHU10" s="27"/>
      <c r="UHV10" s="27"/>
      <c r="UHW10" s="27"/>
      <c r="UHX10" s="27"/>
      <c r="UHY10" s="27"/>
      <c r="UHZ10" s="27"/>
      <c r="UIA10" s="27"/>
      <c r="UIB10" s="27"/>
      <c r="UIC10" s="27"/>
      <c r="UID10" s="27"/>
      <c r="UIE10" s="27"/>
      <c r="UIF10" s="27"/>
      <c r="UIG10" s="27"/>
      <c r="UIH10" s="27"/>
      <c r="UII10" s="27"/>
      <c r="UIJ10" s="27"/>
      <c r="UIK10" s="27"/>
      <c r="UIL10" s="27"/>
      <c r="UIM10" s="27"/>
      <c r="UIN10" s="27"/>
      <c r="UIO10" s="27"/>
      <c r="UIP10" s="27"/>
      <c r="UIQ10" s="27"/>
      <c r="UIR10" s="27"/>
      <c r="UIS10" s="27"/>
      <c r="UIT10" s="27"/>
      <c r="UIU10" s="27"/>
      <c r="UIV10" s="27"/>
      <c r="UIW10" s="27"/>
      <c r="UIX10" s="27"/>
      <c r="UIY10" s="27"/>
      <c r="UIZ10" s="27"/>
      <c r="UJA10" s="27"/>
      <c r="UJB10" s="27"/>
      <c r="UJC10" s="27"/>
      <c r="UJD10" s="27"/>
      <c r="UJE10" s="27"/>
      <c r="UJF10" s="27"/>
      <c r="UJG10" s="27"/>
      <c r="UJH10" s="27"/>
      <c r="UJI10" s="27"/>
      <c r="UJJ10" s="27"/>
      <c r="UJK10" s="27"/>
      <c r="UJL10" s="27"/>
      <c r="UJM10" s="27"/>
      <c r="UJN10" s="27"/>
      <c r="UJO10" s="27"/>
      <c r="UJP10" s="27"/>
      <c r="UJQ10" s="27"/>
      <c r="UJR10" s="27"/>
      <c r="UJS10" s="27"/>
      <c r="UJT10" s="27"/>
      <c r="UJU10" s="27"/>
      <c r="UJV10" s="27"/>
      <c r="UJW10" s="27"/>
      <c r="UJX10" s="27"/>
      <c r="UJY10" s="27"/>
      <c r="UJZ10" s="27"/>
      <c r="UKA10" s="27"/>
      <c r="UKB10" s="27"/>
      <c r="UKC10" s="27"/>
      <c r="UKD10" s="27"/>
      <c r="UKE10" s="27"/>
      <c r="UKF10" s="27"/>
      <c r="UKG10" s="27"/>
      <c r="UKH10" s="27"/>
      <c r="UKI10" s="27"/>
      <c r="UKJ10" s="27"/>
      <c r="UKK10" s="27"/>
      <c r="UKL10" s="27"/>
      <c r="UKM10" s="27"/>
      <c r="UKN10" s="27"/>
      <c r="UKO10" s="27"/>
      <c r="UKP10" s="27"/>
      <c r="UKQ10" s="27"/>
      <c r="UKR10" s="27"/>
      <c r="UKS10" s="27"/>
      <c r="UKT10" s="27"/>
      <c r="UKU10" s="27"/>
      <c r="UKV10" s="27"/>
      <c r="UKW10" s="27"/>
      <c r="UKX10" s="27"/>
      <c r="UKY10" s="27"/>
      <c r="UKZ10" s="27"/>
      <c r="ULA10" s="27"/>
      <c r="ULB10" s="27"/>
      <c r="ULC10" s="27"/>
      <c r="ULD10" s="27"/>
      <c r="ULE10" s="27"/>
      <c r="ULF10" s="27"/>
      <c r="ULG10" s="27"/>
      <c r="ULH10" s="27"/>
      <c r="ULI10" s="27"/>
      <c r="ULJ10" s="27"/>
      <c r="ULK10" s="27"/>
      <c r="ULL10" s="27"/>
      <c r="ULM10" s="27"/>
      <c r="ULN10" s="27"/>
      <c r="ULO10" s="27"/>
      <c r="ULP10" s="27"/>
      <c r="ULQ10" s="27"/>
      <c r="ULR10" s="27"/>
      <c r="ULS10" s="27"/>
      <c r="ULT10" s="27"/>
      <c r="ULU10" s="27"/>
      <c r="ULV10" s="27"/>
      <c r="ULW10" s="27"/>
      <c r="ULX10" s="27"/>
      <c r="ULY10" s="27"/>
      <c r="ULZ10" s="27"/>
      <c r="UMA10" s="27"/>
      <c r="UMB10" s="27"/>
      <c r="UMC10" s="27"/>
      <c r="UMD10" s="27"/>
      <c r="UME10" s="27"/>
      <c r="UMF10" s="27"/>
      <c r="UMG10" s="27"/>
      <c r="UMH10" s="27"/>
      <c r="UMI10" s="27"/>
      <c r="UMJ10" s="27"/>
      <c r="UMK10" s="27"/>
      <c r="UML10" s="27"/>
      <c r="UMM10" s="27"/>
      <c r="UMN10" s="27"/>
      <c r="UMO10" s="27"/>
      <c r="UMP10" s="27"/>
      <c r="UMQ10" s="27"/>
      <c r="UMR10" s="27"/>
      <c r="UMS10" s="27"/>
      <c r="UMT10" s="27"/>
      <c r="UMU10" s="27"/>
      <c r="UMV10" s="27"/>
      <c r="UMW10" s="27"/>
      <c r="UMX10" s="27"/>
      <c r="UMY10" s="27"/>
      <c r="UMZ10" s="27"/>
      <c r="UNA10" s="27"/>
      <c r="UNB10" s="27"/>
      <c r="UNC10" s="27"/>
      <c r="UND10" s="27"/>
      <c r="UNE10" s="27"/>
      <c r="UNF10" s="27"/>
      <c r="UNG10" s="27"/>
      <c r="UNH10" s="27"/>
      <c r="UNI10" s="27"/>
      <c r="UNJ10" s="27"/>
      <c r="UNK10" s="27"/>
      <c r="UNL10" s="27"/>
      <c r="UNM10" s="27"/>
      <c r="UNN10" s="27"/>
      <c r="UNO10" s="27"/>
      <c r="UNP10" s="27"/>
      <c r="UNQ10" s="27"/>
      <c r="UNR10" s="27"/>
      <c r="UNS10" s="27"/>
      <c r="UNT10" s="27"/>
      <c r="UNU10" s="27"/>
      <c r="UNV10" s="27"/>
      <c r="UNW10" s="27"/>
      <c r="UNX10" s="27"/>
      <c r="UNY10" s="27"/>
      <c r="UNZ10" s="27"/>
      <c r="UOA10" s="27"/>
      <c r="UOB10" s="27"/>
      <c r="UOC10" s="27"/>
      <c r="UOD10" s="27"/>
      <c r="UOE10" s="27"/>
      <c r="UOF10" s="27"/>
      <c r="UOG10" s="27"/>
      <c r="UOH10" s="27"/>
      <c r="UOI10" s="27"/>
      <c r="UOJ10" s="27"/>
      <c r="UOK10" s="27"/>
      <c r="UOL10" s="27"/>
      <c r="UOM10" s="27"/>
      <c r="UON10" s="27"/>
      <c r="UOO10" s="27"/>
      <c r="UOP10" s="27"/>
      <c r="UOQ10" s="27"/>
      <c r="UOR10" s="27"/>
      <c r="UOS10" s="27"/>
      <c r="UOT10" s="27"/>
      <c r="UOU10" s="27"/>
      <c r="UOV10" s="27"/>
      <c r="UOW10" s="27"/>
      <c r="UOX10" s="27"/>
      <c r="UOY10" s="27"/>
      <c r="UOZ10" s="27"/>
      <c r="UPA10" s="27"/>
      <c r="UPB10" s="27"/>
      <c r="UPC10" s="27"/>
      <c r="UPD10" s="27"/>
      <c r="UPE10" s="27"/>
      <c r="UPF10" s="27"/>
      <c r="UPG10" s="27"/>
      <c r="UPH10" s="27"/>
      <c r="UPI10" s="27"/>
      <c r="UPJ10" s="27"/>
      <c r="UPK10" s="27"/>
      <c r="UPL10" s="27"/>
      <c r="UPM10" s="27"/>
      <c r="UPN10" s="27"/>
      <c r="UPO10" s="27"/>
      <c r="UPP10" s="27"/>
      <c r="UPQ10" s="27"/>
      <c r="UPR10" s="27"/>
      <c r="UPS10" s="27"/>
      <c r="UPT10" s="27"/>
      <c r="UPU10" s="27"/>
      <c r="UPV10" s="27"/>
      <c r="UPW10" s="27"/>
      <c r="UPX10" s="27"/>
      <c r="UPY10" s="27"/>
      <c r="UPZ10" s="27"/>
      <c r="UQA10" s="27"/>
      <c r="UQB10" s="27"/>
      <c r="UQC10" s="27"/>
      <c r="UQD10" s="27"/>
      <c r="UQE10" s="27"/>
      <c r="UQF10" s="27"/>
      <c r="UQG10" s="27"/>
      <c r="UQH10" s="27"/>
      <c r="UQI10" s="27"/>
      <c r="UQJ10" s="27"/>
      <c r="UQK10" s="27"/>
      <c r="UQL10" s="27"/>
      <c r="UQM10" s="27"/>
      <c r="UQN10" s="27"/>
      <c r="UQO10" s="27"/>
      <c r="UQP10" s="27"/>
      <c r="UQQ10" s="27"/>
      <c r="UQR10" s="27"/>
      <c r="UQS10" s="27"/>
      <c r="UQT10" s="27"/>
      <c r="UQU10" s="27"/>
      <c r="UQV10" s="27"/>
      <c r="UQW10" s="27"/>
      <c r="UQX10" s="27"/>
      <c r="UQY10" s="27"/>
      <c r="UQZ10" s="27"/>
      <c r="URA10" s="27"/>
      <c r="URB10" s="27"/>
      <c r="URC10" s="27"/>
      <c r="URD10" s="27"/>
      <c r="URE10" s="27"/>
      <c r="URF10" s="27"/>
      <c r="URG10" s="27"/>
      <c r="URH10" s="27"/>
      <c r="URI10" s="27"/>
      <c r="URJ10" s="27"/>
      <c r="URK10" s="27"/>
      <c r="URL10" s="27"/>
      <c r="URM10" s="27"/>
      <c r="URN10" s="27"/>
      <c r="URO10" s="27"/>
      <c r="URP10" s="27"/>
      <c r="URQ10" s="27"/>
      <c r="URR10" s="27"/>
      <c r="URS10" s="27"/>
      <c r="URT10" s="27"/>
      <c r="URU10" s="27"/>
      <c r="URV10" s="27"/>
      <c r="URW10" s="27"/>
      <c r="URX10" s="27"/>
      <c r="URY10" s="27"/>
      <c r="URZ10" s="27"/>
      <c r="USA10" s="27"/>
      <c r="USB10" s="27"/>
      <c r="USC10" s="27"/>
      <c r="USD10" s="27"/>
      <c r="USE10" s="27"/>
      <c r="USF10" s="27"/>
      <c r="USG10" s="27"/>
      <c r="USH10" s="27"/>
      <c r="USI10" s="27"/>
      <c r="USJ10" s="27"/>
      <c r="USK10" s="27"/>
      <c r="USL10" s="27"/>
      <c r="USM10" s="27"/>
      <c r="USN10" s="27"/>
      <c r="USO10" s="27"/>
      <c r="USP10" s="27"/>
      <c r="USQ10" s="27"/>
      <c r="USR10" s="27"/>
      <c r="USS10" s="27"/>
      <c r="UST10" s="27"/>
      <c r="USU10" s="27"/>
      <c r="USV10" s="27"/>
      <c r="USW10" s="27"/>
      <c r="USX10" s="27"/>
      <c r="USY10" s="27"/>
      <c r="USZ10" s="27"/>
      <c r="UTA10" s="27"/>
      <c r="UTB10" s="27"/>
      <c r="UTC10" s="27"/>
      <c r="UTD10" s="27"/>
      <c r="UTE10" s="27"/>
      <c r="UTF10" s="27"/>
      <c r="UTG10" s="27"/>
      <c r="UTH10" s="27"/>
      <c r="UTI10" s="27"/>
      <c r="UTJ10" s="27"/>
      <c r="UTK10" s="27"/>
      <c r="UTL10" s="27"/>
      <c r="UTM10" s="27"/>
      <c r="UTN10" s="27"/>
      <c r="UTO10" s="27"/>
      <c r="UTP10" s="27"/>
      <c r="UTQ10" s="27"/>
      <c r="UTR10" s="27"/>
      <c r="UTS10" s="27"/>
      <c r="UTT10" s="27"/>
      <c r="UTU10" s="27"/>
      <c r="UTV10" s="27"/>
      <c r="UTW10" s="27"/>
      <c r="UTX10" s="27"/>
      <c r="UTY10" s="27"/>
      <c r="UTZ10" s="27"/>
      <c r="UUA10" s="27"/>
      <c r="UUB10" s="27"/>
      <c r="UUC10" s="27"/>
      <c r="UUD10" s="27"/>
      <c r="UUE10" s="27"/>
      <c r="UUF10" s="27"/>
      <c r="UUG10" s="27"/>
      <c r="UUH10" s="27"/>
      <c r="UUI10" s="27"/>
      <c r="UUJ10" s="27"/>
      <c r="UUK10" s="27"/>
      <c r="UUL10" s="27"/>
      <c r="UUM10" s="27"/>
      <c r="UUN10" s="27"/>
      <c r="UUO10" s="27"/>
      <c r="UUP10" s="27"/>
      <c r="UUQ10" s="27"/>
      <c r="UUR10" s="27"/>
      <c r="UUS10" s="27"/>
      <c r="UUT10" s="27"/>
      <c r="UUU10" s="27"/>
      <c r="UUV10" s="27"/>
      <c r="UUW10" s="27"/>
      <c r="UUX10" s="27"/>
      <c r="UUY10" s="27"/>
      <c r="UUZ10" s="27"/>
      <c r="UVA10" s="27"/>
      <c r="UVB10" s="27"/>
      <c r="UVC10" s="27"/>
      <c r="UVD10" s="27"/>
      <c r="UVE10" s="27"/>
      <c r="UVF10" s="27"/>
      <c r="UVG10" s="27"/>
      <c r="UVH10" s="27"/>
      <c r="UVI10" s="27"/>
      <c r="UVJ10" s="27"/>
      <c r="UVK10" s="27"/>
      <c r="UVL10" s="27"/>
      <c r="UVM10" s="27"/>
      <c r="UVN10" s="27"/>
      <c r="UVO10" s="27"/>
      <c r="UVP10" s="27"/>
      <c r="UVQ10" s="27"/>
      <c r="UVR10" s="27"/>
      <c r="UVS10" s="27"/>
      <c r="UVT10" s="27"/>
      <c r="UVU10" s="27"/>
      <c r="UVV10" s="27"/>
      <c r="UVW10" s="27"/>
      <c r="UVX10" s="27"/>
      <c r="UVY10" s="27"/>
      <c r="UVZ10" s="27"/>
      <c r="UWA10" s="27"/>
      <c r="UWB10" s="27"/>
      <c r="UWC10" s="27"/>
      <c r="UWD10" s="27"/>
      <c r="UWE10" s="27"/>
      <c r="UWF10" s="27"/>
      <c r="UWG10" s="27"/>
      <c r="UWH10" s="27"/>
      <c r="UWI10" s="27"/>
      <c r="UWJ10" s="27"/>
      <c r="UWK10" s="27"/>
      <c r="UWL10" s="27"/>
      <c r="UWM10" s="27"/>
      <c r="UWN10" s="27"/>
      <c r="UWO10" s="27"/>
      <c r="UWP10" s="27"/>
      <c r="UWQ10" s="27"/>
      <c r="UWR10" s="27"/>
      <c r="UWS10" s="27"/>
      <c r="UWT10" s="27"/>
      <c r="UWU10" s="27"/>
      <c r="UWV10" s="27"/>
      <c r="UWW10" s="27"/>
      <c r="UWX10" s="27"/>
      <c r="UWY10" s="27"/>
      <c r="UWZ10" s="27"/>
      <c r="UXA10" s="27"/>
      <c r="UXB10" s="27"/>
      <c r="UXC10" s="27"/>
      <c r="UXD10" s="27"/>
      <c r="UXE10" s="27"/>
      <c r="UXF10" s="27"/>
      <c r="UXG10" s="27"/>
      <c r="UXH10" s="27"/>
      <c r="UXI10" s="27"/>
      <c r="UXJ10" s="27"/>
      <c r="UXK10" s="27"/>
      <c r="UXL10" s="27"/>
      <c r="UXM10" s="27"/>
      <c r="UXN10" s="27"/>
      <c r="UXO10" s="27"/>
      <c r="UXP10" s="27"/>
      <c r="UXQ10" s="27"/>
      <c r="UXR10" s="27"/>
      <c r="UXS10" s="27"/>
      <c r="UXT10" s="27"/>
      <c r="UXU10" s="27"/>
      <c r="UXV10" s="27"/>
      <c r="UXW10" s="27"/>
      <c r="UXX10" s="27"/>
      <c r="UXY10" s="27"/>
      <c r="UXZ10" s="27"/>
      <c r="UYA10" s="27"/>
      <c r="UYB10" s="27"/>
      <c r="UYC10" s="27"/>
      <c r="UYD10" s="27"/>
      <c r="UYE10" s="27"/>
      <c r="UYF10" s="27"/>
      <c r="UYG10" s="27"/>
      <c r="UYH10" s="27"/>
      <c r="UYI10" s="27"/>
      <c r="UYJ10" s="27"/>
      <c r="UYK10" s="27"/>
      <c r="UYL10" s="27"/>
      <c r="UYM10" s="27"/>
      <c r="UYN10" s="27"/>
      <c r="UYO10" s="27"/>
      <c r="UYP10" s="27"/>
      <c r="UYQ10" s="27"/>
      <c r="UYR10" s="27"/>
      <c r="UYS10" s="27"/>
      <c r="UYT10" s="27"/>
      <c r="UYU10" s="27"/>
      <c r="UYV10" s="27"/>
      <c r="UYW10" s="27"/>
      <c r="UYX10" s="27"/>
      <c r="UYY10" s="27"/>
      <c r="UYZ10" s="27"/>
      <c r="UZA10" s="27"/>
      <c r="UZB10" s="27"/>
      <c r="UZC10" s="27"/>
      <c r="UZD10" s="27"/>
      <c r="UZE10" s="27"/>
      <c r="UZF10" s="27"/>
      <c r="UZG10" s="27"/>
      <c r="UZH10" s="27"/>
      <c r="UZI10" s="27"/>
      <c r="UZJ10" s="27"/>
      <c r="UZK10" s="27"/>
      <c r="UZL10" s="27"/>
      <c r="UZM10" s="27"/>
      <c r="UZN10" s="27"/>
      <c r="UZO10" s="27"/>
      <c r="UZP10" s="27"/>
      <c r="UZQ10" s="27"/>
      <c r="UZR10" s="27"/>
      <c r="UZS10" s="27"/>
      <c r="UZT10" s="27"/>
      <c r="UZU10" s="27"/>
      <c r="UZV10" s="27"/>
      <c r="UZW10" s="27"/>
      <c r="UZX10" s="27"/>
      <c r="UZY10" s="27"/>
      <c r="UZZ10" s="27"/>
      <c r="VAA10" s="27"/>
      <c r="VAB10" s="27"/>
      <c r="VAC10" s="27"/>
      <c r="VAD10" s="27"/>
      <c r="VAE10" s="27"/>
      <c r="VAF10" s="27"/>
      <c r="VAG10" s="27"/>
      <c r="VAH10" s="27"/>
      <c r="VAI10" s="27"/>
      <c r="VAJ10" s="27"/>
      <c r="VAK10" s="27"/>
      <c r="VAL10" s="27"/>
      <c r="VAM10" s="27"/>
      <c r="VAN10" s="27"/>
      <c r="VAO10" s="27"/>
      <c r="VAP10" s="27"/>
      <c r="VAQ10" s="27"/>
      <c r="VAR10" s="27"/>
      <c r="VAS10" s="27"/>
      <c r="VAT10" s="27"/>
      <c r="VAU10" s="27"/>
      <c r="VAV10" s="27"/>
      <c r="VAW10" s="27"/>
      <c r="VAX10" s="27"/>
      <c r="VAY10" s="27"/>
      <c r="VAZ10" s="27"/>
      <c r="VBA10" s="27"/>
      <c r="VBB10" s="27"/>
      <c r="VBC10" s="27"/>
      <c r="VBD10" s="27"/>
      <c r="VBE10" s="27"/>
      <c r="VBF10" s="27"/>
      <c r="VBG10" s="27"/>
      <c r="VBH10" s="27"/>
      <c r="VBI10" s="27"/>
      <c r="VBJ10" s="27"/>
      <c r="VBK10" s="27"/>
      <c r="VBL10" s="27"/>
      <c r="VBM10" s="27"/>
      <c r="VBN10" s="27"/>
      <c r="VBO10" s="27"/>
      <c r="VBP10" s="27"/>
      <c r="VBQ10" s="27"/>
      <c r="VBR10" s="27"/>
      <c r="VBS10" s="27"/>
      <c r="VBT10" s="27"/>
      <c r="VBU10" s="27"/>
      <c r="VBV10" s="27"/>
      <c r="VBW10" s="27"/>
      <c r="VBX10" s="27"/>
      <c r="VBY10" s="27"/>
      <c r="VBZ10" s="27"/>
      <c r="VCA10" s="27"/>
      <c r="VCB10" s="27"/>
      <c r="VCC10" s="27"/>
      <c r="VCD10" s="27"/>
      <c r="VCE10" s="27"/>
      <c r="VCF10" s="27"/>
      <c r="VCG10" s="27"/>
      <c r="VCH10" s="27"/>
      <c r="VCI10" s="27"/>
      <c r="VCJ10" s="27"/>
      <c r="VCK10" s="27"/>
      <c r="VCL10" s="27"/>
      <c r="VCM10" s="27"/>
      <c r="VCN10" s="27"/>
      <c r="VCO10" s="27"/>
      <c r="VCP10" s="27"/>
      <c r="VCQ10" s="27"/>
      <c r="VCR10" s="27"/>
      <c r="VCS10" s="27"/>
      <c r="VCT10" s="27"/>
      <c r="VCU10" s="27"/>
      <c r="VCV10" s="27"/>
      <c r="VCW10" s="27"/>
      <c r="VCX10" s="27"/>
      <c r="VCY10" s="27"/>
      <c r="VCZ10" s="27"/>
      <c r="VDA10" s="27"/>
      <c r="VDB10" s="27"/>
      <c r="VDC10" s="27"/>
      <c r="VDD10" s="27"/>
      <c r="VDE10" s="27"/>
      <c r="VDF10" s="27"/>
      <c r="VDG10" s="27"/>
      <c r="VDH10" s="27"/>
      <c r="VDI10" s="27"/>
      <c r="VDJ10" s="27"/>
      <c r="VDK10" s="27"/>
      <c r="VDL10" s="27"/>
      <c r="VDM10" s="27"/>
      <c r="VDN10" s="27"/>
      <c r="VDO10" s="27"/>
      <c r="VDP10" s="27"/>
      <c r="VDQ10" s="27"/>
      <c r="VDR10" s="27"/>
      <c r="VDS10" s="27"/>
      <c r="VDT10" s="27"/>
      <c r="VDU10" s="27"/>
      <c r="VDV10" s="27"/>
      <c r="VDW10" s="27"/>
      <c r="VDX10" s="27"/>
      <c r="VDY10" s="27"/>
      <c r="VDZ10" s="27"/>
      <c r="VEA10" s="27"/>
      <c r="VEB10" s="27"/>
      <c r="VEC10" s="27"/>
      <c r="VED10" s="27"/>
      <c r="VEE10" s="27"/>
      <c r="VEF10" s="27"/>
      <c r="VEG10" s="27"/>
      <c r="VEH10" s="27"/>
      <c r="VEI10" s="27"/>
      <c r="VEJ10" s="27"/>
      <c r="VEK10" s="27"/>
      <c r="VEL10" s="27"/>
      <c r="VEM10" s="27"/>
      <c r="VEN10" s="27"/>
      <c r="VEO10" s="27"/>
      <c r="VEP10" s="27"/>
      <c r="VEQ10" s="27"/>
      <c r="VER10" s="27"/>
      <c r="VES10" s="27"/>
      <c r="VET10" s="27"/>
      <c r="VEU10" s="27"/>
      <c r="VEV10" s="27"/>
      <c r="VEW10" s="27"/>
      <c r="VEX10" s="27"/>
      <c r="VEY10" s="27"/>
      <c r="VEZ10" s="27"/>
      <c r="VFA10" s="27"/>
      <c r="VFB10" s="27"/>
      <c r="VFC10" s="27"/>
      <c r="VFD10" s="27"/>
      <c r="VFE10" s="27"/>
      <c r="VFF10" s="27"/>
      <c r="VFG10" s="27"/>
      <c r="VFH10" s="27"/>
      <c r="VFI10" s="27"/>
      <c r="VFJ10" s="27"/>
      <c r="VFK10" s="27"/>
      <c r="VFL10" s="27"/>
      <c r="VFM10" s="27"/>
      <c r="VFN10" s="27"/>
      <c r="VFO10" s="27"/>
      <c r="VFP10" s="27"/>
      <c r="VFQ10" s="27"/>
      <c r="VFR10" s="27"/>
      <c r="VFS10" s="27"/>
      <c r="VFT10" s="27"/>
      <c r="VFU10" s="27"/>
      <c r="VFV10" s="27"/>
      <c r="VFW10" s="27"/>
      <c r="VFX10" s="27"/>
      <c r="VFY10" s="27"/>
      <c r="VFZ10" s="27"/>
      <c r="VGA10" s="27"/>
      <c r="VGB10" s="27"/>
      <c r="VGC10" s="27"/>
      <c r="VGD10" s="27"/>
      <c r="VGE10" s="27"/>
      <c r="VGF10" s="27"/>
      <c r="VGG10" s="27"/>
      <c r="VGH10" s="27"/>
      <c r="VGI10" s="27"/>
      <c r="VGJ10" s="27"/>
      <c r="VGK10" s="27"/>
      <c r="VGL10" s="27"/>
      <c r="VGM10" s="27"/>
      <c r="VGN10" s="27"/>
      <c r="VGO10" s="27"/>
      <c r="VGP10" s="27"/>
      <c r="VGQ10" s="27"/>
      <c r="VGR10" s="27"/>
      <c r="VGS10" s="27"/>
      <c r="VGT10" s="27"/>
      <c r="VGU10" s="27"/>
      <c r="VGV10" s="27"/>
      <c r="VGW10" s="27"/>
      <c r="VGX10" s="27"/>
      <c r="VGY10" s="27"/>
      <c r="VGZ10" s="27"/>
      <c r="VHA10" s="27"/>
      <c r="VHB10" s="27"/>
      <c r="VHC10" s="27"/>
      <c r="VHD10" s="27"/>
      <c r="VHE10" s="27"/>
      <c r="VHF10" s="27"/>
      <c r="VHG10" s="27"/>
      <c r="VHH10" s="27"/>
      <c r="VHI10" s="27"/>
      <c r="VHJ10" s="27"/>
      <c r="VHK10" s="27"/>
      <c r="VHL10" s="27"/>
      <c r="VHM10" s="27"/>
      <c r="VHN10" s="27"/>
      <c r="VHO10" s="27"/>
      <c r="VHP10" s="27"/>
      <c r="VHQ10" s="27"/>
      <c r="VHR10" s="27"/>
      <c r="VHS10" s="27"/>
      <c r="VHT10" s="27"/>
      <c r="VHU10" s="27"/>
      <c r="VHV10" s="27"/>
      <c r="VHW10" s="27"/>
      <c r="VHX10" s="27"/>
      <c r="VHY10" s="27"/>
      <c r="VHZ10" s="27"/>
      <c r="VIA10" s="27"/>
      <c r="VIB10" s="27"/>
      <c r="VIC10" s="27"/>
      <c r="VID10" s="27"/>
      <c r="VIE10" s="27"/>
      <c r="VIF10" s="27"/>
      <c r="VIG10" s="27"/>
      <c r="VIH10" s="27"/>
      <c r="VII10" s="27"/>
      <c r="VIJ10" s="27"/>
      <c r="VIK10" s="27"/>
      <c r="VIL10" s="27"/>
      <c r="VIM10" s="27"/>
      <c r="VIN10" s="27"/>
      <c r="VIO10" s="27"/>
      <c r="VIP10" s="27"/>
      <c r="VIQ10" s="27"/>
      <c r="VIR10" s="27"/>
      <c r="VIS10" s="27"/>
      <c r="VIT10" s="27"/>
      <c r="VIU10" s="27"/>
      <c r="VIV10" s="27"/>
      <c r="VIW10" s="27"/>
      <c r="VIX10" s="27"/>
      <c r="VIY10" s="27"/>
      <c r="VIZ10" s="27"/>
      <c r="VJA10" s="27"/>
      <c r="VJB10" s="27"/>
      <c r="VJC10" s="27"/>
      <c r="VJD10" s="27"/>
      <c r="VJE10" s="27"/>
      <c r="VJF10" s="27"/>
      <c r="VJG10" s="27"/>
      <c r="VJH10" s="27"/>
      <c r="VJI10" s="27"/>
      <c r="VJJ10" s="27"/>
      <c r="VJK10" s="27"/>
      <c r="VJL10" s="27"/>
      <c r="VJM10" s="27"/>
      <c r="VJN10" s="27"/>
      <c r="VJO10" s="27"/>
      <c r="VJP10" s="27"/>
      <c r="VJQ10" s="27"/>
      <c r="VJR10" s="27"/>
      <c r="VJS10" s="27"/>
      <c r="VJT10" s="27"/>
      <c r="VJU10" s="27"/>
      <c r="VJV10" s="27"/>
      <c r="VJW10" s="27"/>
      <c r="VJX10" s="27"/>
      <c r="VJY10" s="27"/>
      <c r="VJZ10" s="27"/>
      <c r="VKA10" s="27"/>
      <c r="VKB10" s="27"/>
      <c r="VKC10" s="27"/>
      <c r="VKD10" s="27"/>
      <c r="VKE10" s="27"/>
      <c r="VKF10" s="27"/>
      <c r="VKG10" s="27"/>
      <c r="VKH10" s="27"/>
      <c r="VKI10" s="27"/>
      <c r="VKJ10" s="27"/>
      <c r="VKK10" s="27"/>
      <c r="VKL10" s="27"/>
      <c r="VKM10" s="27"/>
      <c r="VKN10" s="27"/>
      <c r="VKO10" s="27"/>
      <c r="VKP10" s="27"/>
      <c r="VKQ10" s="27"/>
      <c r="VKR10" s="27"/>
      <c r="VKS10" s="27"/>
      <c r="VKT10" s="27"/>
      <c r="VKU10" s="27"/>
      <c r="VKV10" s="27"/>
      <c r="VKW10" s="27"/>
      <c r="VKX10" s="27"/>
      <c r="VKY10" s="27"/>
      <c r="VKZ10" s="27"/>
      <c r="VLA10" s="27"/>
      <c r="VLB10" s="27"/>
      <c r="VLC10" s="27"/>
      <c r="VLD10" s="27"/>
      <c r="VLE10" s="27"/>
      <c r="VLF10" s="27"/>
      <c r="VLG10" s="27"/>
      <c r="VLH10" s="27"/>
      <c r="VLI10" s="27"/>
      <c r="VLJ10" s="27"/>
      <c r="VLK10" s="27"/>
      <c r="VLL10" s="27"/>
      <c r="VLM10" s="27"/>
      <c r="VLN10" s="27"/>
      <c r="VLO10" s="27"/>
      <c r="VLP10" s="27"/>
      <c r="VLQ10" s="27"/>
      <c r="VLR10" s="27"/>
      <c r="VLS10" s="27"/>
      <c r="VLT10" s="27"/>
      <c r="VLU10" s="27"/>
      <c r="VLV10" s="27"/>
      <c r="VLW10" s="27"/>
      <c r="VLX10" s="27"/>
      <c r="VLY10" s="27"/>
      <c r="VLZ10" s="27"/>
      <c r="VMA10" s="27"/>
      <c r="VMB10" s="27"/>
      <c r="VMC10" s="27"/>
      <c r="VMD10" s="27"/>
      <c r="VME10" s="27"/>
      <c r="VMF10" s="27"/>
      <c r="VMG10" s="27"/>
      <c r="VMH10" s="27"/>
      <c r="VMI10" s="27"/>
      <c r="VMJ10" s="27"/>
      <c r="VMK10" s="27"/>
      <c r="VML10" s="27"/>
      <c r="VMM10" s="27"/>
      <c r="VMN10" s="27"/>
      <c r="VMO10" s="27"/>
      <c r="VMP10" s="27"/>
      <c r="VMQ10" s="27"/>
      <c r="VMR10" s="27"/>
      <c r="VMS10" s="27"/>
      <c r="VMT10" s="27"/>
      <c r="VMU10" s="27"/>
      <c r="VMV10" s="27"/>
      <c r="VMW10" s="27"/>
      <c r="VMX10" s="27"/>
      <c r="VMY10" s="27"/>
      <c r="VMZ10" s="27"/>
      <c r="VNA10" s="27"/>
      <c r="VNB10" s="27"/>
      <c r="VNC10" s="27"/>
      <c r="VND10" s="27"/>
      <c r="VNE10" s="27"/>
      <c r="VNF10" s="27"/>
      <c r="VNG10" s="27"/>
      <c r="VNH10" s="27"/>
      <c r="VNI10" s="27"/>
      <c r="VNJ10" s="27"/>
      <c r="VNK10" s="27"/>
      <c r="VNL10" s="27"/>
      <c r="VNM10" s="27"/>
      <c r="VNN10" s="27"/>
      <c r="VNO10" s="27"/>
      <c r="VNP10" s="27"/>
      <c r="VNQ10" s="27"/>
      <c r="VNR10" s="27"/>
      <c r="VNS10" s="27"/>
      <c r="VNT10" s="27"/>
      <c r="VNU10" s="27"/>
      <c r="VNV10" s="27"/>
      <c r="VNW10" s="27"/>
      <c r="VNX10" s="27"/>
      <c r="VNY10" s="27"/>
      <c r="VNZ10" s="27"/>
      <c r="VOA10" s="27"/>
      <c r="VOB10" s="27"/>
      <c r="VOC10" s="27"/>
      <c r="VOD10" s="27"/>
      <c r="VOE10" s="27"/>
      <c r="VOF10" s="27"/>
      <c r="VOG10" s="27"/>
      <c r="VOH10" s="27"/>
      <c r="VOI10" s="27"/>
      <c r="VOJ10" s="27"/>
      <c r="VOK10" s="27"/>
      <c r="VOL10" s="27"/>
      <c r="VOM10" s="27"/>
      <c r="VON10" s="27"/>
      <c r="VOO10" s="27"/>
      <c r="VOP10" s="27"/>
      <c r="VOQ10" s="27"/>
      <c r="VOR10" s="27"/>
      <c r="VOS10" s="27"/>
      <c r="VOT10" s="27"/>
      <c r="VOU10" s="27"/>
      <c r="VOV10" s="27"/>
      <c r="VOW10" s="27"/>
      <c r="VOX10" s="27"/>
      <c r="VOY10" s="27"/>
      <c r="VOZ10" s="27"/>
      <c r="VPA10" s="27"/>
      <c r="VPB10" s="27"/>
      <c r="VPC10" s="27"/>
      <c r="VPD10" s="27"/>
      <c r="VPE10" s="27"/>
      <c r="VPF10" s="27"/>
      <c r="VPG10" s="27"/>
      <c r="VPH10" s="27"/>
      <c r="VPI10" s="27"/>
      <c r="VPJ10" s="27"/>
      <c r="VPK10" s="27"/>
      <c r="VPL10" s="27"/>
      <c r="VPM10" s="27"/>
      <c r="VPN10" s="27"/>
      <c r="VPO10" s="27"/>
      <c r="VPP10" s="27"/>
      <c r="VPQ10" s="27"/>
      <c r="VPR10" s="27"/>
      <c r="VPS10" s="27"/>
      <c r="VPT10" s="27"/>
      <c r="VPU10" s="27"/>
      <c r="VPV10" s="27"/>
      <c r="VPW10" s="27"/>
      <c r="VPX10" s="27"/>
      <c r="VPY10" s="27"/>
      <c r="VPZ10" s="27"/>
      <c r="VQA10" s="27"/>
      <c r="VQB10" s="27"/>
      <c r="VQC10" s="27"/>
      <c r="VQD10" s="27"/>
      <c r="VQE10" s="27"/>
      <c r="VQF10" s="27"/>
      <c r="VQG10" s="27"/>
      <c r="VQH10" s="27"/>
      <c r="VQI10" s="27"/>
      <c r="VQJ10" s="27"/>
      <c r="VQK10" s="27"/>
      <c r="VQL10" s="27"/>
      <c r="VQM10" s="27"/>
      <c r="VQN10" s="27"/>
      <c r="VQO10" s="27"/>
      <c r="VQP10" s="27"/>
      <c r="VQQ10" s="27"/>
      <c r="VQR10" s="27"/>
      <c r="VQS10" s="27"/>
      <c r="VQT10" s="27"/>
      <c r="VQU10" s="27"/>
      <c r="VQV10" s="27"/>
      <c r="VQW10" s="27"/>
      <c r="VQX10" s="27"/>
      <c r="VQY10" s="27"/>
      <c r="VQZ10" s="27"/>
      <c r="VRA10" s="27"/>
      <c r="VRB10" s="27"/>
      <c r="VRC10" s="27"/>
      <c r="VRD10" s="27"/>
      <c r="VRE10" s="27"/>
      <c r="VRF10" s="27"/>
      <c r="VRG10" s="27"/>
      <c r="VRH10" s="27"/>
      <c r="VRI10" s="27"/>
      <c r="VRJ10" s="27"/>
      <c r="VRK10" s="27"/>
      <c r="VRL10" s="27"/>
      <c r="VRM10" s="27"/>
      <c r="VRN10" s="27"/>
      <c r="VRO10" s="27"/>
      <c r="VRP10" s="27"/>
      <c r="VRQ10" s="27"/>
      <c r="VRR10" s="27"/>
      <c r="VRS10" s="27"/>
      <c r="VRT10" s="27"/>
      <c r="VRU10" s="27"/>
      <c r="VRV10" s="27"/>
      <c r="VRW10" s="27"/>
      <c r="VRX10" s="27"/>
      <c r="VRY10" s="27"/>
      <c r="VRZ10" s="27"/>
      <c r="VSA10" s="27"/>
      <c r="VSB10" s="27"/>
      <c r="VSC10" s="27"/>
      <c r="VSD10" s="27"/>
      <c r="VSE10" s="27"/>
      <c r="VSF10" s="27"/>
      <c r="VSG10" s="27"/>
      <c r="VSH10" s="27"/>
      <c r="VSI10" s="27"/>
      <c r="VSJ10" s="27"/>
      <c r="VSK10" s="27"/>
      <c r="VSL10" s="27"/>
      <c r="VSM10" s="27"/>
      <c r="VSN10" s="27"/>
      <c r="VSO10" s="27"/>
      <c r="VSP10" s="27"/>
      <c r="VSQ10" s="27"/>
      <c r="VSR10" s="27"/>
      <c r="VSS10" s="27"/>
      <c r="VST10" s="27"/>
      <c r="VSU10" s="27"/>
      <c r="VSV10" s="27"/>
      <c r="VSW10" s="27"/>
      <c r="VSX10" s="27"/>
      <c r="VSY10" s="27"/>
      <c r="VSZ10" s="27"/>
      <c r="VTA10" s="27"/>
      <c r="VTB10" s="27"/>
      <c r="VTC10" s="27"/>
      <c r="VTD10" s="27"/>
      <c r="VTE10" s="27"/>
      <c r="VTF10" s="27"/>
      <c r="VTG10" s="27"/>
      <c r="VTH10" s="27"/>
      <c r="VTI10" s="27"/>
      <c r="VTJ10" s="27"/>
      <c r="VTK10" s="27"/>
      <c r="VTL10" s="27"/>
      <c r="VTM10" s="27"/>
      <c r="VTN10" s="27"/>
      <c r="VTO10" s="27"/>
      <c r="VTP10" s="27"/>
      <c r="VTQ10" s="27"/>
      <c r="VTR10" s="27"/>
      <c r="VTS10" s="27"/>
      <c r="VTT10" s="27"/>
      <c r="VTU10" s="27"/>
      <c r="VTV10" s="27"/>
      <c r="VTW10" s="27"/>
      <c r="VTX10" s="27"/>
      <c r="VTY10" s="27"/>
      <c r="VTZ10" s="27"/>
      <c r="VUA10" s="27"/>
      <c r="VUB10" s="27"/>
      <c r="VUC10" s="27"/>
      <c r="VUD10" s="27"/>
      <c r="VUE10" s="27"/>
      <c r="VUF10" s="27"/>
      <c r="VUG10" s="27"/>
      <c r="VUH10" s="27"/>
      <c r="VUI10" s="27"/>
      <c r="VUJ10" s="27"/>
      <c r="VUK10" s="27"/>
      <c r="VUL10" s="27"/>
      <c r="VUM10" s="27"/>
      <c r="VUN10" s="27"/>
      <c r="VUO10" s="27"/>
      <c r="VUP10" s="27"/>
      <c r="VUQ10" s="27"/>
      <c r="VUR10" s="27"/>
      <c r="VUS10" s="27"/>
      <c r="VUT10" s="27"/>
      <c r="VUU10" s="27"/>
      <c r="VUV10" s="27"/>
      <c r="VUW10" s="27"/>
      <c r="VUX10" s="27"/>
      <c r="VUY10" s="27"/>
      <c r="VUZ10" s="27"/>
      <c r="VVA10" s="27"/>
      <c r="VVB10" s="27"/>
      <c r="VVC10" s="27"/>
      <c r="VVD10" s="27"/>
      <c r="VVE10" s="27"/>
      <c r="VVF10" s="27"/>
      <c r="VVG10" s="27"/>
      <c r="VVH10" s="27"/>
      <c r="VVI10" s="27"/>
      <c r="VVJ10" s="27"/>
      <c r="VVK10" s="27"/>
      <c r="VVL10" s="27"/>
      <c r="VVM10" s="27"/>
      <c r="VVN10" s="27"/>
      <c r="VVO10" s="27"/>
      <c r="VVP10" s="27"/>
      <c r="VVQ10" s="27"/>
      <c r="VVR10" s="27"/>
      <c r="VVS10" s="27"/>
      <c r="VVT10" s="27"/>
      <c r="VVU10" s="27"/>
      <c r="VVV10" s="27"/>
      <c r="VVW10" s="27"/>
      <c r="VVX10" s="27"/>
      <c r="VVY10" s="27"/>
      <c r="VVZ10" s="27"/>
      <c r="VWA10" s="27"/>
      <c r="VWB10" s="27"/>
      <c r="VWC10" s="27"/>
      <c r="VWD10" s="27"/>
      <c r="VWE10" s="27"/>
      <c r="VWF10" s="27"/>
      <c r="VWG10" s="27"/>
      <c r="VWH10" s="27"/>
      <c r="VWI10" s="27"/>
      <c r="VWJ10" s="27"/>
      <c r="VWK10" s="27"/>
      <c r="VWL10" s="27"/>
      <c r="VWM10" s="27"/>
      <c r="VWN10" s="27"/>
      <c r="VWO10" s="27"/>
      <c r="VWP10" s="27"/>
      <c r="VWQ10" s="27"/>
      <c r="VWR10" s="27"/>
      <c r="VWS10" s="27"/>
      <c r="VWT10" s="27"/>
      <c r="VWU10" s="27"/>
      <c r="VWV10" s="27"/>
      <c r="VWW10" s="27"/>
      <c r="VWX10" s="27"/>
      <c r="VWY10" s="27"/>
      <c r="VWZ10" s="27"/>
      <c r="VXA10" s="27"/>
      <c r="VXB10" s="27"/>
      <c r="VXC10" s="27"/>
      <c r="VXD10" s="27"/>
      <c r="VXE10" s="27"/>
      <c r="VXF10" s="27"/>
      <c r="VXG10" s="27"/>
      <c r="VXH10" s="27"/>
      <c r="VXI10" s="27"/>
      <c r="VXJ10" s="27"/>
      <c r="VXK10" s="27"/>
      <c r="VXL10" s="27"/>
      <c r="VXM10" s="27"/>
      <c r="VXN10" s="27"/>
      <c r="VXO10" s="27"/>
      <c r="VXP10" s="27"/>
      <c r="VXQ10" s="27"/>
      <c r="VXR10" s="27"/>
      <c r="VXS10" s="27"/>
      <c r="VXT10" s="27"/>
      <c r="VXU10" s="27"/>
      <c r="VXV10" s="27"/>
      <c r="VXW10" s="27"/>
      <c r="VXX10" s="27"/>
      <c r="VXY10" s="27"/>
      <c r="VXZ10" s="27"/>
      <c r="VYA10" s="27"/>
      <c r="VYB10" s="27"/>
      <c r="VYC10" s="27"/>
      <c r="VYD10" s="27"/>
      <c r="VYE10" s="27"/>
      <c r="VYF10" s="27"/>
      <c r="VYG10" s="27"/>
      <c r="VYH10" s="27"/>
      <c r="VYI10" s="27"/>
      <c r="VYJ10" s="27"/>
      <c r="VYK10" s="27"/>
      <c r="VYL10" s="27"/>
      <c r="VYM10" s="27"/>
      <c r="VYN10" s="27"/>
      <c r="VYO10" s="27"/>
      <c r="VYP10" s="27"/>
      <c r="VYQ10" s="27"/>
      <c r="VYR10" s="27"/>
      <c r="VYS10" s="27"/>
      <c r="VYT10" s="27"/>
      <c r="VYU10" s="27"/>
      <c r="VYV10" s="27"/>
      <c r="VYW10" s="27"/>
      <c r="VYX10" s="27"/>
      <c r="VYY10" s="27"/>
      <c r="VYZ10" s="27"/>
      <c r="VZA10" s="27"/>
      <c r="VZB10" s="27"/>
      <c r="VZC10" s="27"/>
      <c r="VZD10" s="27"/>
      <c r="VZE10" s="27"/>
      <c r="VZF10" s="27"/>
      <c r="VZG10" s="27"/>
      <c r="VZH10" s="27"/>
      <c r="VZI10" s="27"/>
      <c r="VZJ10" s="27"/>
      <c r="VZK10" s="27"/>
      <c r="VZL10" s="27"/>
      <c r="VZM10" s="27"/>
      <c r="VZN10" s="27"/>
      <c r="VZO10" s="27"/>
      <c r="VZP10" s="27"/>
      <c r="VZQ10" s="27"/>
      <c r="VZR10" s="27"/>
      <c r="VZS10" s="27"/>
      <c r="VZT10" s="27"/>
      <c r="VZU10" s="27"/>
      <c r="VZV10" s="27"/>
      <c r="VZW10" s="27"/>
      <c r="VZX10" s="27"/>
      <c r="VZY10" s="27"/>
      <c r="VZZ10" s="27"/>
      <c r="WAA10" s="27"/>
      <c r="WAB10" s="27"/>
      <c r="WAC10" s="27"/>
      <c r="WAD10" s="27"/>
      <c r="WAE10" s="27"/>
      <c r="WAF10" s="27"/>
      <c r="WAG10" s="27"/>
      <c r="WAH10" s="27"/>
      <c r="WAI10" s="27"/>
      <c r="WAJ10" s="27"/>
      <c r="WAK10" s="27"/>
      <c r="WAL10" s="27"/>
      <c r="WAM10" s="27"/>
      <c r="WAN10" s="27"/>
      <c r="WAO10" s="27"/>
      <c r="WAP10" s="27"/>
      <c r="WAQ10" s="27"/>
      <c r="WAR10" s="27"/>
      <c r="WAS10" s="27"/>
      <c r="WAT10" s="27"/>
      <c r="WAU10" s="27"/>
      <c r="WAV10" s="27"/>
      <c r="WAW10" s="27"/>
      <c r="WAX10" s="27"/>
      <c r="WAY10" s="27"/>
      <c r="WAZ10" s="27"/>
      <c r="WBA10" s="27"/>
      <c r="WBB10" s="27"/>
      <c r="WBC10" s="27"/>
      <c r="WBD10" s="27"/>
      <c r="WBE10" s="27"/>
      <c r="WBF10" s="27"/>
      <c r="WBG10" s="27"/>
      <c r="WBH10" s="27"/>
      <c r="WBI10" s="27"/>
      <c r="WBJ10" s="27"/>
      <c r="WBK10" s="27"/>
      <c r="WBL10" s="27"/>
      <c r="WBM10" s="27"/>
      <c r="WBN10" s="27"/>
      <c r="WBO10" s="27"/>
      <c r="WBP10" s="27"/>
      <c r="WBQ10" s="27"/>
      <c r="WBR10" s="27"/>
      <c r="WBS10" s="27"/>
      <c r="WBT10" s="27"/>
      <c r="WBU10" s="27"/>
      <c r="WBV10" s="27"/>
      <c r="WBW10" s="27"/>
      <c r="WBX10" s="27"/>
      <c r="WBY10" s="27"/>
      <c r="WBZ10" s="27"/>
      <c r="WCA10" s="27"/>
      <c r="WCB10" s="27"/>
      <c r="WCC10" s="27"/>
      <c r="WCD10" s="27"/>
      <c r="WCE10" s="27"/>
      <c r="WCF10" s="27"/>
      <c r="WCG10" s="27"/>
      <c r="WCH10" s="27"/>
      <c r="WCI10" s="27"/>
      <c r="WCJ10" s="27"/>
      <c r="WCK10" s="27"/>
      <c r="WCL10" s="27"/>
      <c r="WCM10" s="27"/>
      <c r="WCN10" s="27"/>
      <c r="WCO10" s="27"/>
      <c r="WCP10" s="27"/>
      <c r="WCQ10" s="27"/>
      <c r="WCR10" s="27"/>
      <c r="WCS10" s="27"/>
      <c r="WCT10" s="27"/>
      <c r="WCU10" s="27"/>
      <c r="WCV10" s="27"/>
      <c r="WCW10" s="27"/>
      <c r="WCX10" s="27"/>
      <c r="WCY10" s="27"/>
      <c r="WCZ10" s="27"/>
      <c r="WDA10" s="27"/>
      <c r="WDB10" s="27"/>
      <c r="WDC10" s="27"/>
      <c r="WDD10" s="27"/>
      <c r="WDE10" s="27"/>
      <c r="WDF10" s="27"/>
      <c r="WDG10" s="27"/>
      <c r="WDH10" s="27"/>
      <c r="WDI10" s="27"/>
      <c r="WDJ10" s="27"/>
      <c r="WDK10" s="27"/>
      <c r="WDL10" s="27"/>
      <c r="WDM10" s="27"/>
      <c r="WDN10" s="27"/>
      <c r="WDO10" s="27"/>
      <c r="WDP10" s="27"/>
      <c r="WDQ10" s="27"/>
      <c r="WDR10" s="27"/>
      <c r="WDS10" s="27"/>
      <c r="WDT10" s="27"/>
      <c r="WDU10" s="27"/>
      <c r="WDV10" s="27"/>
      <c r="WDW10" s="27"/>
      <c r="WDX10" s="27"/>
      <c r="WDY10" s="27"/>
      <c r="WDZ10" s="27"/>
      <c r="WEA10" s="27"/>
      <c r="WEB10" s="27"/>
      <c r="WEC10" s="27"/>
      <c r="WED10" s="27"/>
      <c r="WEE10" s="27"/>
      <c r="WEF10" s="27"/>
      <c r="WEG10" s="27"/>
      <c r="WEH10" s="27"/>
      <c r="WEI10" s="27"/>
      <c r="WEJ10" s="27"/>
      <c r="WEK10" s="27"/>
      <c r="WEL10" s="27"/>
      <c r="WEM10" s="27"/>
      <c r="WEN10" s="27"/>
      <c r="WEO10" s="27"/>
      <c r="WEP10" s="27"/>
      <c r="WEQ10" s="27"/>
      <c r="WER10" s="27"/>
      <c r="WES10" s="27"/>
      <c r="WET10" s="27"/>
      <c r="WEU10" s="27"/>
      <c r="WEV10" s="27"/>
      <c r="WEW10" s="27"/>
      <c r="WEX10" s="27"/>
      <c r="WEY10" s="27"/>
      <c r="WEZ10" s="27"/>
      <c r="WFA10" s="27"/>
      <c r="WFB10" s="27"/>
      <c r="WFC10" s="27"/>
      <c r="WFD10" s="27"/>
      <c r="WFE10" s="27"/>
      <c r="WFF10" s="27"/>
      <c r="WFG10" s="27"/>
      <c r="WFH10" s="27"/>
      <c r="WFI10" s="27"/>
      <c r="WFJ10" s="27"/>
      <c r="WFK10" s="27"/>
      <c r="WFL10" s="27"/>
      <c r="WFM10" s="27"/>
      <c r="WFN10" s="27"/>
      <c r="WFO10" s="27"/>
      <c r="WFP10" s="27"/>
      <c r="WFQ10" s="27"/>
      <c r="WFR10" s="27"/>
      <c r="WFS10" s="27"/>
      <c r="WFT10" s="27"/>
      <c r="WFU10" s="27"/>
      <c r="WFV10" s="27"/>
      <c r="WFW10" s="27"/>
      <c r="WFX10" s="27"/>
      <c r="WFY10" s="27"/>
      <c r="WFZ10" s="27"/>
      <c r="WGA10" s="27"/>
      <c r="WGB10" s="27"/>
      <c r="WGC10" s="27"/>
      <c r="WGD10" s="27"/>
      <c r="WGE10" s="27"/>
      <c r="WGF10" s="27"/>
      <c r="WGG10" s="27"/>
      <c r="WGH10" s="27"/>
      <c r="WGI10" s="27"/>
      <c r="WGJ10" s="27"/>
      <c r="WGK10" s="27"/>
      <c r="WGL10" s="27"/>
      <c r="WGM10" s="27"/>
      <c r="WGN10" s="27"/>
      <c r="WGO10" s="27"/>
      <c r="WGP10" s="27"/>
      <c r="WGQ10" s="27"/>
      <c r="WGR10" s="27"/>
      <c r="WGS10" s="27"/>
      <c r="WGT10" s="27"/>
      <c r="WGU10" s="27"/>
      <c r="WGV10" s="27"/>
      <c r="WGW10" s="27"/>
      <c r="WGX10" s="27"/>
      <c r="WGY10" s="27"/>
      <c r="WGZ10" s="27"/>
      <c r="WHA10" s="27"/>
      <c r="WHB10" s="27"/>
      <c r="WHC10" s="27"/>
      <c r="WHD10" s="27"/>
      <c r="WHE10" s="27"/>
      <c r="WHF10" s="27"/>
      <c r="WHG10" s="27"/>
      <c r="WHH10" s="27"/>
      <c r="WHI10" s="27"/>
      <c r="WHJ10" s="27"/>
      <c r="WHK10" s="27"/>
      <c r="WHL10" s="27"/>
      <c r="WHM10" s="27"/>
      <c r="WHN10" s="27"/>
      <c r="WHO10" s="27"/>
      <c r="WHP10" s="27"/>
      <c r="WHQ10" s="27"/>
      <c r="WHR10" s="27"/>
      <c r="WHS10" s="27"/>
      <c r="WHT10" s="27"/>
      <c r="WHU10" s="27"/>
      <c r="WHV10" s="27"/>
      <c r="WHW10" s="27"/>
      <c r="WHX10" s="27"/>
      <c r="WHY10" s="27"/>
      <c r="WHZ10" s="27"/>
      <c r="WIA10" s="27"/>
      <c r="WIB10" s="27"/>
      <c r="WIC10" s="27"/>
      <c r="WID10" s="27"/>
      <c r="WIE10" s="27"/>
      <c r="WIF10" s="27"/>
      <c r="WIG10" s="27"/>
      <c r="WIH10" s="27"/>
      <c r="WII10" s="27"/>
      <c r="WIJ10" s="27"/>
      <c r="WIK10" s="27"/>
      <c r="WIL10" s="27"/>
      <c r="WIM10" s="27"/>
      <c r="WIN10" s="27"/>
      <c r="WIO10" s="27"/>
      <c r="WIP10" s="27"/>
      <c r="WIQ10" s="27"/>
      <c r="WIR10" s="27"/>
      <c r="WIS10" s="27"/>
      <c r="WIT10" s="27"/>
      <c r="WIU10" s="27"/>
      <c r="WIV10" s="27"/>
      <c r="WIW10" s="27"/>
      <c r="WIX10" s="27"/>
      <c r="WIY10" s="27"/>
      <c r="WIZ10" s="27"/>
      <c r="WJA10" s="27"/>
      <c r="WJB10" s="27"/>
      <c r="WJC10" s="27"/>
      <c r="WJD10" s="27"/>
      <c r="WJE10" s="27"/>
      <c r="WJF10" s="27"/>
      <c r="WJG10" s="27"/>
      <c r="WJH10" s="27"/>
      <c r="WJI10" s="27"/>
      <c r="WJJ10" s="27"/>
      <c r="WJK10" s="27"/>
      <c r="WJL10" s="27"/>
      <c r="WJM10" s="27"/>
      <c r="WJN10" s="27"/>
      <c r="WJO10" s="27"/>
      <c r="WJP10" s="27"/>
      <c r="WJQ10" s="27"/>
      <c r="WJR10" s="27"/>
      <c r="WJS10" s="27"/>
      <c r="WJT10" s="27"/>
      <c r="WJU10" s="27"/>
      <c r="WJV10" s="27"/>
      <c r="WJW10" s="27"/>
      <c r="WJX10" s="27"/>
      <c r="WJY10" s="27"/>
      <c r="WJZ10" s="27"/>
      <c r="WKA10" s="27"/>
      <c r="WKB10" s="27"/>
      <c r="WKC10" s="27"/>
      <c r="WKD10" s="27"/>
      <c r="WKE10" s="27"/>
      <c r="WKF10" s="27"/>
      <c r="WKG10" s="27"/>
      <c r="WKH10" s="27"/>
      <c r="WKI10" s="27"/>
      <c r="WKJ10" s="27"/>
      <c r="WKK10" s="27"/>
      <c r="WKL10" s="27"/>
      <c r="WKM10" s="27"/>
      <c r="WKN10" s="27"/>
      <c r="WKO10" s="27"/>
      <c r="WKP10" s="27"/>
      <c r="WKQ10" s="27"/>
      <c r="WKR10" s="27"/>
      <c r="WKS10" s="27"/>
      <c r="WKT10" s="27"/>
      <c r="WKU10" s="27"/>
      <c r="WKV10" s="27"/>
      <c r="WKW10" s="27"/>
      <c r="WKX10" s="27"/>
      <c r="WKY10" s="27"/>
      <c r="WKZ10" s="27"/>
      <c r="WLA10" s="27"/>
      <c r="WLB10" s="27"/>
      <c r="WLC10" s="27"/>
      <c r="WLD10" s="27"/>
      <c r="WLE10" s="27"/>
      <c r="WLF10" s="27"/>
      <c r="WLG10" s="27"/>
      <c r="WLH10" s="27"/>
      <c r="WLI10" s="27"/>
      <c r="WLJ10" s="27"/>
      <c r="WLK10" s="27"/>
      <c r="WLL10" s="27"/>
      <c r="WLM10" s="27"/>
      <c r="WLN10" s="27"/>
      <c r="WLO10" s="27"/>
      <c r="WLP10" s="27"/>
      <c r="WLQ10" s="27"/>
      <c r="WLR10" s="27"/>
      <c r="WLS10" s="27"/>
      <c r="WLT10" s="27"/>
      <c r="WLU10" s="27"/>
      <c r="WLV10" s="27"/>
      <c r="WLW10" s="27"/>
      <c r="WLX10" s="27"/>
      <c r="WLY10" s="27"/>
      <c r="WLZ10" s="27"/>
      <c r="WMA10" s="27"/>
      <c r="WMB10" s="27"/>
      <c r="WMC10" s="27"/>
      <c r="WMD10" s="27"/>
      <c r="WME10" s="27"/>
      <c r="WMF10" s="27"/>
      <c r="WMG10" s="27"/>
      <c r="WMH10" s="27"/>
      <c r="WMI10" s="27"/>
      <c r="WMJ10" s="27"/>
      <c r="WMK10" s="27"/>
      <c r="WML10" s="27"/>
      <c r="WMM10" s="27"/>
      <c r="WMN10" s="27"/>
      <c r="WMO10" s="27"/>
      <c r="WMP10" s="27"/>
      <c r="WMQ10" s="27"/>
      <c r="WMR10" s="27"/>
      <c r="WMS10" s="27"/>
      <c r="WMT10" s="27"/>
      <c r="WMU10" s="27"/>
      <c r="WMV10" s="27"/>
      <c r="WMW10" s="27"/>
      <c r="WMX10" s="27"/>
      <c r="WMY10" s="27"/>
      <c r="WMZ10" s="27"/>
      <c r="WNA10" s="27"/>
      <c r="WNB10" s="27"/>
      <c r="WNC10" s="27"/>
      <c r="WND10" s="27"/>
      <c r="WNE10" s="27"/>
      <c r="WNF10" s="27"/>
      <c r="WNG10" s="27"/>
      <c r="WNH10" s="27"/>
      <c r="WNI10" s="27"/>
      <c r="WNJ10" s="27"/>
      <c r="WNK10" s="27"/>
      <c r="WNL10" s="27"/>
      <c r="WNM10" s="27"/>
      <c r="WNN10" s="27"/>
      <c r="WNO10" s="27"/>
      <c r="WNP10" s="27"/>
      <c r="WNQ10" s="27"/>
      <c r="WNR10" s="27"/>
      <c r="WNS10" s="27"/>
      <c r="WNT10" s="27"/>
      <c r="WNU10" s="27"/>
      <c r="WNV10" s="27"/>
      <c r="WNW10" s="27"/>
      <c r="WNX10" s="27"/>
      <c r="WNY10" s="27"/>
      <c r="WNZ10" s="27"/>
      <c r="WOA10" s="27"/>
      <c r="WOB10" s="27"/>
      <c r="WOC10" s="27"/>
      <c r="WOD10" s="27"/>
      <c r="WOE10" s="27"/>
      <c r="WOF10" s="27"/>
      <c r="WOG10" s="27"/>
      <c r="WOH10" s="27"/>
      <c r="WOI10" s="27"/>
      <c r="WOJ10" s="27"/>
      <c r="WOK10" s="27"/>
      <c r="WOL10" s="27"/>
      <c r="WOM10" s="27"/>
      <c r="WON10" s="27"/>
      <c r="WOO10" s="27"/>
      <c r="WOP10" s="27"/>
      <c r="WOQ10" s="27"/>
      <c r="WOR10" s="27"/>
      <c r="WOS10" s="27"/>
      <c r="WOT10" s="27"/>
      <c r="WOU10" s="27"/>
      <c r="WOV10" s="27"/>
      <c r="WOW10" s="27"/>
      <c r="WOX10" s="27"/>
      <c r="WOY10" s="27"/>
      <c r="WOZ10" s="27"/>
      <c r="WPA10" s="27"/>
      <c r="WPB10" s="27"/>
      <c r="WPC10" s="27"/>
      <c r="WPD10" s="27"/>
      <c r="WPE10" s="27"/>
      <c r="WPF10" s="27"/>
      <c r="WPG10" s="27"/>
      <c r="WPH10" s="27"/>
      <c r="WPI10" s="27"/>
      <c r="WPJ10" s="27"/>
      <c r="WPK10" s="27"/>
      <c r="WPL10" s="27"/>
      <c r="WPM10" s="27"/>
      <c r="WPN10" s="27"/>
      <c r="WPO10" s="27"/>
      <c r="WPP10" s="27"/>
      <c r="WPQ10" s="27"/>
      <c r="WPR10" s="27"/>
      <c r="WPS10" s="27"/>
      <c r="WPT10" s="27"/>
      <c r="WPU10" s="27"/>
      <c r="WPV10" s="27"/>
      <c r="WPW10" s="27"/>
      <c r="WPX10" s="27"/>
      <c r="WPY10" s="27"/>
      <c r="WPZ10" s="27"/>
      <c r="WQA10" s="27"/>
      <c r="WQB10" s="27"/>
      <c r="WQC10" s="27"/>
      <c r="WQD10" s="27"/>
      <c r="WQE10" s="27"/>
      <c r="WQF10" s="27"/>
      <c r="WQG10" s="27"/>
      <c r="WQH10" s="27"/>
      <c r="WQI10" s="27"/>
      <c r="WQJ10" s="27"/>
      <c r="WQK10" s="27"/>
      <c r="WQL10" s="27"/>
      <c r="WQM10" s="27"/>
      <c r="WQN10" s="27"/>
      <c r="WQO10" s="27"/>
      <c r="WQP10" s="27"/>
      <c r="WQQ10" s="27"/>
      <c r="WQR10" s="27"/>
      <c r="WQS10" s="27"/>
      <c r="WQT10" s="27"/>
      <c r="WQU10" s="27"/>
      <c r="WQV10" s="27"/>
      <c r="WQW10" s="27"/>
      <c r="WQX10" s="27"/>
      <c r="WQY10" s="27"/>
      <c r="WQZ10" s="27"/>
      <c r="WRA10" s="27"/>
      <c r="WRB10" s="27"/>
      <c r="WRC10" s="27"/>
      <c r="WRD10" s="27"/>
      <c r="WRE10" s="27"/>
      <c r="WRF10" s="27"/>
      <c r="WRG10" s="27"/>
      <c r="WRH10" s="27"/>
      <c r="WRI10" s="27"/>
      <c r="WRJ10" s="27"/>
      <c r="WRK10" s="27"/>
      <c r="WRL10" s="27"/>
      <c r="WRM10" s="27"/>
      <c r="WRN10" s="27"/>
      <c r="WRO10" s="27"/>
      <c r="WRP10" s="27"/>
      <c r="WRQ10" s="27"/>
      <c r="WRR10" s="27"/>
      <c r="WRS10" s="27"/>
      <c r="WRT10" s="27"/>
      <c r="WRU10" s="27"/>
      <c r="WRV10" s="27"/>
      <c r="WRW10" s="27"/>
      <c r="WRX10" s="27"/>
      <c r="WRY10" s="27"/>
      <c r="WRZ10" s="27"/>
      <c r="WSA10" s="27"/>
      <c r="WSB10" s="27"/>
      <c r="WSC10" s="27"/>
      <c r="WSD10" s="27"/>
      <c r="WSE10" s="27"/>
      <c r="WSF10" s="27"/>
      <c r="WSG10" s="27"/>
      <c r="WSH10" s="27"/>
      <c r="WSI10" s="27"/>
      <c r="WSJ10" s="27"/>
      <c r="WSK10" s="27"/>
      <c r="WSL10" s="27"/>
      <c r="WSM10" s="27"/>
      <c r="WSN10" s="27"/>
      <c r="WSO10" s="27"/>
      <c r="WSP10" s="27"/>
      <c r="WSQ10" s="27"/>
      <c r="WSR10" s="27"/>
      <c r="WSS10" s="27"/>
      <c r="WST10" s="27"/>
      <c r="WSU10" s="27"/>
      <c r="WSV10" s="27"/>
      <c r="WSW10" s="27"/>
      <c r="WSX10" s="27"/>
      <c r="WSY10" s="27"/>
      <c r="WSZ10" s="27"/>
      <c r="WTA10" s="27"/>
      <c r="WTB10" s="27"/>
      <c r="WTC10" s="27"/>
      <c r="WTD10" s="27"/>
      <c r="WTE10" s="27"/>
      <c r="WTF10" s="27"/>
      <c r="WTG10" s="27"/>
      <c r="WTH10" s="27"/>
      <c r="WTI10" s="27"/>
      <c r="WTJ10" s="27"/>
      <c r="WTK10" s="27"/>
      <c r="WTL10" s="27"/>
      <c r="WTM10" s="27"/>
      <c r="WTN10" s="27"/>
      <c r="WTO10" s="27"/>
      <c r="WTP10" s="27"/>
      <c r="WTQ10" s="27"/>
      <c r="WTR10" s="27"/>
      <c r="WTS10" s="27"/>
      <c r="WTT10" s="27"/>
      <c r="WTU10" s="27"/>
      <c r="WTV10" s="27"/>
      <c r="WTW10" s="27"/>
      <c r="WTX10" s="27"/>
      <c r="WTY10" s="27"/>
      <c r="WTZ10" s="27"/>
      <c r="WUA10" s="27"/>
      <c r="WUB10" s="27"/>
      <c r="WUC10" s="27"/>
      <c r="WUD10" s="27"/>
      <c r="WUE10" s="27"/>
      <c r="WUF10" s="27"/>
      <c r="WUG10" s="27"/>
      <c r="WUH10" s="27"/>
      <c r="WUI10" s="27"/>
      <c r="WUJ10" s="27"/>
      <c r="WUK10" s="27"/>
      <c r="WUL10" s="27"/>
      <c r="WUM10" s="27"/>
      <c r="WUN10" s="27"/>
      <c r="WUO10" s="27"/>
      <c r="WUP10" s="27"/>
      <c r="WUQ10" s="27"/>
      <c r="WUR10" s="27"/>
      <c r="WUS10" s="27"/>
      <c r="WUT10" s="27"/>
      <c r="WUU10" s="27"/>
      <c r="WUV10" s="27"/>
      <c r="WUW10" s="27"/>
      <c r="WUX10" s="27"/>
      <c r="WUY10" s="27"/>
      <c r="WUZ10" s="27"/>
      <c r="WVA10" s="27"/>
      <c r="WVB10" s="27"/>
      <c r="WVC10" s="27"/>
      <c r="WVD10" s="27"/>
      <c r="WVE10" s="27"/>
      <c r="WVF10" s="27"/>
      <c r="WVG10" s="27"/>
      <c r="WVH10" s="27"/>
      <c r="WVI10" s="27"/>
      <c r="WVJ10" s="27"/>
      <c r="WVK10" s="27"/>
      <c r="WVL10" s="27"/>
      <c r="WVM10" s="27"/>
      <c r="WVN10" s="27"/>
      <c r="WVO10" s="27"/>
      <c r="WVP10" s="27"/>
      <c r="WVQ10" s="27"/>
      <c r="WVR10" s="27"/>
      <c r="WVS10" s="27"/>
      <c r="WVT10" s="27"/>
      <c r="WVU10" s="27"/>
      <c r="WVV10" s="27"/>
      <c r="WVW10" s="27"/>
      <c r="WVX10" s="27"/>
      <c r="WVY10" s="27"/>
      <c r="WVZ10" s="27"/>
      <c r="WWA10" s="27"/>
      <c r="WWB10" s="27"/>
      <c r="WWC10" s="27"/>
      <c r="WWD10" s="27"/>
      <c r="WWE10" s="27"/>
      <c r="WWF10" s="27"/>
      <c r="WWG10" s="27"/>
      <c r="WWH10" s="27"/>
      <c r="WWI10" s="27"/>
      <c r="WWJ10" s="27"/>
      <c r="WWK10" s="27"/>
      <c r="WWL10" s="27"/>
      <c r="WWM10" s="27"/>
      <c r="WWN10" s="27"/>
      <c r="WWO10" s="27"/>
      <c r="WWP10" s="27"/>
      <c r="WWQ10" s="27"/>
      <c r="WWR10" s="27"/>
      <c r="WWS10" s="27"/>
      <c r="WWT10" s="27"/>
      <c r="WWU10" s="27"/>
      <c r="WWV10" s="27"/>
      <c r="WWW10" s="27"/>
      <c r="WWX10" s="27"/>
      <c r="WWY10" s="27"/>
      <c r="WWZ10" s="27"/>
      <c r="WXA10" s="27"/>
      <c r="WXB10" s="27"/>
      <c r="WXC10" s="27"/>
      <c r="WXD10" s="27"/>
      <c r="WXE10" s="27"/>
      <c r="WXF10" s="27"/>
      <c r="WXG10" s="27"/>
      <c r="WXH10" s="27"/>
      <c r="WXI10" s="27"/>
      <c r="WXJ10" s="27"/>
      <c r="WXK10" s="27"/>
      <c r="WXL10" s="27"/>
      <c r="WXM10" s="27"/>
      <c r="WXN10" s="27"/>
      <c r="WXO10" s="27"/>
      <c r="WXP10" s="27"/>
      <c r="WXQ10" s="27"/>
      <c r="WXR10" s="27"/>
      <c r="WXS10" s="27"/>
      <c r="WXT10" s="27"/>
      <c r="WXU10" s="27"/>
      <c r="WXV10" s="27"/>
      <c r="WXW10" s="27"/>
      <c r="WXX10" s="27"/>
      <c r="WXY10" s="27"/>
      <c r="WXZ10" s="27"/>
      <c r="WYA10" s="27"/>
      <c r="WYB10" s="27"/>
      <c r="WYC10" s="27"/>
      <c r="WYD10" s="27"/>
      <c r="WYE10" s="27"/>
      <c r="WYF10" s="27"/>
      <c r="WYG10" s="27"/>
      <c r="WYH10" s="27"/>
      <c r="WYI10" s="27"/>
      <c r="WYJ10" s="27"/>
      <c r="WYK10" s="27"/>
      <c r="WYL10" s="27"/>
      <c r="WYM10" s="27"/>
      <c r="WYN10" s="27"/>
      <c r="WYO10" s="27"/>
      <c r="WYP10" s="27"/>
      <c r="WYQ10" s="27"/>
      <c r="WYR10" s="27"/>
      <c r="WYS10" s="27"/>
      <c r="WYT10" s="27"/>
      <c r="WYU10" s="27"/>
      <c r="WYV10" s="27"/>
      <c r="WYW10" s="27"/>
      <c r="WYX10" s="27"/>
      <c r="WYY10" s="27"/>
      <c r="WYZ10" s="27"/>
      <c r="WZA10" s="27"/>
      <c r="WZB10" s="27"/>
      <c r="WZC10" s="27"/>
      <c r="WZD10" s="27"/>
      <c r="WZE10" s="27"/>
      <c r="WZF10" s="27"/>
      <c r="WZG10" s="27"/>
      <c r="WZH10" s="27"/>
      <c r="WZI10" s="27"/>
      <c r="WZJ10" s="27"/>
      <c r="WZK10" s="27"/>
      <c r="WZL10" s="27"/>
      <c r="WZM10" s="27"/>
      <c r="WZN10" s="27"/>
      <c r="WZO10" s="27"/>
      <c r="WZP10" s="27"/>
      <c r="WZQ10" s="27"/>
      <c r="WZR10" s="27"/>
      <c r="WZS10" s="27"/>
      <c r="WZT10" s="27"/>
      <c r="WZU10" s="27"/>
      <c r="WZV10" s="27"/>
      <c r="WZW10" s="27"/>
      <c r="WZX10" s="27"/>
      <c r="WZY10" s="27"/>
      <c r="WZZ10" s="27"/>
      <c r="XAA10" s="27"/>
      <c r="XAB10" s="27"/>
      <c r="XAC10" s="27"/>
      <c r="XAD10" s="27"/>
      <c r="XAE10" s="27"/>
      <c r="XAF10" s="27"/>
      <c r="XAG10" s="27"/>
      <c r="XAH10" s="27"/>
      <c r="XAI10" s="27"/>
      <c r="XAJ10" s="27"/>
      <c r="XAK10" s="27"/>
      <c r="XAL10" s="27"/>
      <c r="XAM10" s="27"/>
      <c r="XAN10" s="27"/>
      <c r="XAO10" s="27"/>
      <c r="XAP10" s="27"/>
      <c r="XAQ10" s="27"/>
      <c r="XAR10" s="27"/>
      <c r="XAS10" s="27"/>
      <c r="XAT10" s="27"/>
      <c r="XAU10" s="27"/>
      <c r="XAV10" s="27"/>
      <c r="XAW10" s="27"/>
      <c r="XAX10" s="27"/>
      <c r="XAY10" s="27"/>
      <c r="XAZ10" s="27"/>
      <c r="XBA10" s="27"/>
      <c r="XBB10" s="27"/>
      <c r="XBC10" s="27"/>
      <c r="XBD10" s="27"/>
      <c r="XBE10" s="27"/>
      <c r="XBF10" s="27"/>
      <c r="XBG10" s="27"/>
      <c r="XBH10" s="27"/>
      <c r="XBI10" s="27"/>
      <c r="XBJ10" s="27"/>
      <c r="XBK10" s="27"/>
      <c r="XBL10" s="27"/>
      <c r="XBM10" s="27"/>
      <c r="XBN10" s="27"/>
      <c r="XBO10" s="27"/>
      <c r="XBP10" s="27"/>
      <c r="XBQ10" s="27"/>
      <c r="XBR10" s="27"/>
      <c r="XBS10" s="27"/>
      <c r="XBT10" s="27"/>
      <c r="XBU10" s="27"/>
      <c r="XBV10" s="27"/>
      <c r="XBW10" s="27"/>
      <c r="XBX10" s="27"/>
      <c r="XBY10" s="27"/>
      <c r="XBZ10" s="27"/>
      <c r="XCA10" s="27"/>
      <c r="XCB10" s="27"/>
      <c r="XCC10" s="27"/>
      <c r="XCD10" s="27"/>
      <c r="XCE10" s="27"/>
      <c r="XCF10" s="27"/>
      <c r="XCG10" s="27"/>
      <c r="XCH10" s="27"/>
      <c r="XCI10" s="27"/>
      <c r="XCJ10" s="27"/>
      <c r="XCK10" s="27"/>
      <c r="XCL10" s="27"/>
      <c r="XCM10" s="27"/>
      <c r="XCN10" s="27"/>
      <c r="XCO10" s="27"/>
      <c r="XCP10" s="27"/>
      <c r="XCQ10" s="27"/>
      <c r="XCR10" s="27"/>
      <c r="XCS10" s="27"/>
      <c r="XCT10" s="27"/>
      <c r="XCU10" s="27"/>
      <c r="XCV10" s="27"/>
      <c r="XCW10" s="27"/>
      <c r="XCX10" s="27"/>
      <c r="XCY10" s="27"/>
      <c r="XCZ10" s="27"/>
      <c r="XDA10" s="27"/>
      <c r="XDB10" s="27"/>
      <c r="XDC10" s="27"/>
      <c r="XDD10" s="27"/>
      <c r="XDE10" s="27"/>
      <c r="XDF10" s="27"/>
      <c r="XDG10" s="27"/>
      <c r="XDH10" s="27"/>
      <c r="XDI10" s="27"/>
      <c r="XDJ10" s="27"/>
      <c r="XDK10" s="27"/>
      <c r="XDL10" s="27"/>
      <c r="XDM10" s="27"/>
      <c r="XDN10" s="27"/>
      <c r="XDO10" s="27"/>
      <c r="XDP10" s="27"/>
      <c r="XDQ10" s="27"/>
      <c r="XDR10" s="27"/>
      <c r="XDS10" s="27"/>
      <c r="XDT10" s="27"/>
      <c r="XDU10" s="27"/>
      <c r="XDV10" s="27"/>
      <c r="XDW10" s="27"/>
      <c r="XDX10" s="27"/>
      <c r="XDY10" s="27"/>
      <c r="XDZ10" s="27"/>
      <c r="XEA10" s="27"/>
      <c r="XEB10" s="27"/>
      <c r="XEC10" s="27"/>
      <c r="XED10" s="27"/>
      <c r="XEE10" s="27"/>
      <c r="XEF10" s="27"/>
      <c r="XEG10" s="27"/>
      <c r="XEH10" s="27"/>
      <c r="XEI10" s="27"/>
      <c r="XEJ10" s="27"/>
      <c r="XEK10" s="27"/>
      <c r="XEL10" s="27"/>
      <c r="XEM10" s="27"/>
      <c r="XEN10" s="27"/>
      <c r="XEO10" s="27"/>
      <c r="XEP10" s="27"/>
      <c r="XEQ10" s="27"/>
      <c r="XER10" s="27"/>
      <c r="XES10" s="27"/>
      <c r="XET10" s="27"/>
      <c r="XEU10" s="27"/>
      <c r="XEV10" s="27"/>
      <c r="XEW10" s="27"/>
      <c r="XEX10" s="27"/>
      <c r="XEY10" s="27"/>
      <c r="XEZ10" s="27"/>
      <c r="XFA10" s="27"/>
      <c r="XFB10" s="27"/>
      <c r="XFC10" s="27"/>
    </row>
    <row r="11" spans="1:16383">
      <c r="A11" s="113"/>
      <c r="B11" s="27"/>
      <c r="C11" s="27"/>
      <c r="D11" s="27"/>
      <c r="E11" s="27"/>
      <c r="F11" s="27"/>
      <c r="G11" s="27"/>
      <c r="H11" s="27"/>
      <c r="I11" s="27"/>
      <c r="J11" s="27"/>
      <c r="K11" s="27"/>
      <c r="L11" s="27"/>
      <c r="M11" s="27"/>
      <c r="N11" s="27"/>
      <c r="O11" s="27"/>
      <c r="P11" s="27"/>
      <c r="Q11" s="27"/>
      <c r="R11" s="27"/>
      <c r="S11" s="27"/>
      <c r="T11" s="27"/>
      <c r="U11" s="27"/>
      <c r="V11" s="27"/>
      <c r="W11" s="27"/>
      <c r="X11" s="27"/>
      <c r="Y11" s="27"/>
      <c r="Z11" s="27"/>
      <c r="AA11" s="27"/>
      <c r="AB11" s="27"/>
      <c r="AC11" s="27"/>
      <c r="AD11" s="27"/>
      <c r="AE11" s="27"/>
      <c r="AF11" s="27"/>
      <c r="AG11" s="27"/>
      <c r="AH11" s="27"/>
      <c r="AI11" s="27"/>
      <c r="AJ11" s="27"/>
      <c r="AK11" s="27"/>
      <c r="AL11" s="27"/>
      <c r="AM11" s="27"/>
      <c r="AN11" s="27"/>
      <c r="AO11" s="27"/>
      <c r="AP11" s="27"/>
      <c r="AQ11" s="27"/>
      <c r="AR11" s="27"/>
      <c r="AS11" s="27"/>
      <c r="AT11" s="27"/>
      <c r="AU11" s="27"/>
      <c r="AV11" s="27"/>
      <c r="AW11" s="27"/>
      <c r="AX11" s="27"/>
      <c r="AY11" s="27"/>
      <c r="AZ11" s="27"/>
      <c r="BA11" s="27"/>
      <c r="BB11" s="27"/>
      <c r="BC11" s="27"/>
      <c r="BD11" s="27"/>
      <c r="BE11" s="27"/>
      <c r="BF11" s="27"/>
      <c r="BG11" s="27"/>
      <c r="BH11" s="27"/>
      <c r="BI11" s="27"/>
      <c r="BJ11" s="27"/>
      <c r="BK11" s="27"/>
      <c r="BL11" s="27"/>
      <c r="BM11" s="27"/>
      <c r="BN11" s="27"/>
      <c r="BO11" s="27"/>
      <c r="BP11" s="27"/>
      <c r="BQ11" s="27"/>
      <c r="BR11" s="27"/>
      <c r="BS11" s="27"/>
      <c r="BT11" s="27"/>
      <c r="BU11" s="27"/>
      <c r="BV11" s="27"/>
      <c r="BW11" s="27"/>
      <c r="BX11" s="27"/>
      <c r="BY11" s="27"/>
      <c r="BZ11" s="27"/>
      <c r="CA11" s="27"/>
      <c r="CB11" s="27"/>
      <c r="CC11" s="27"/>
      <c r="CD11" s="27"/>
      <c r="CE11" s="27"/>
      <c r="CF11" s="27"/>
      <c r="CG11" s="27"/>
      <c r="CH11" s="27"/>
      <c r="CI11" s="27"/>
      <c r="CJ11" s="27"/>
      <c r="CK11" s="27"/>
      <c r="CL11" s="27"/>
      <c r="CM11" s="27"/>
      <c r="CN11" s="27"/>
      <c r="CO11" s="27"/>
      <c r="CP11" s="27"/>
      <c r="CQ11" s="27"/>
      <c r="CR11" s="27"/>
      <c r="CS11" s="27"/>
      <c r="CT11" s="27"/>
      <c r="CU11" s="27"/>
      <c r="CV11" s="27"/>
      <c r="CW11" s="27"/>
      <c r="CX11" s="27"/>
      <c r="CY11" s="27"/>
      <c r="CZ11" s="27"/>
      <c r="DA11" s="27"/>
      <c r="DB11" s="27"/>
      <c r="DC11" s="27"/>
      <c r="DD11" s="27"/>
      <c r="DE11" s="27"/>
      <c r="DF11" s="27"/>
      <c r="DG11" s="27"/>
      <c r="DH11" s="27"/>
      <c r="DI11" s="27"/>
      <c r="DJ11" s="27"/>
      <c r="DK11" s="27"/>
      <c r="DL11" s="27"/>
      <c r="DM11" s="27"/>
      <c r="DN11" s="27"/>
      <c r="DO11" s="27"/>
      <c r="DP11" s="27"/>
      <c r="DQ11" s="27"/>
      <c r="DR11" s="27"/>
      <c r="DS11" s="27"/>
      <c r="DT11" s="27"/>
      <c r="DU11" s="27"/>
      <c r="DV11" s="27"/>
      <c r="DW11" s="27"/>
      <c r="DX11" s="27"/>
      <c r="DY11" s="27"/>
      <c r="DZ11" s="27"/>
      <c r="EA11" s="27"/>
      <c r="EB11" s="27"/>
      <c r="EC11" s="27"/>
      <c r="ED11" s="27"/>
      <c r="EE11" s="27"/>
      <c r="EF11" s="27"/>
      <c r="EG11" s="27"/>
      <c r="EH11" s="27"/>
      <c r="EI11" s="27"/>
      <c r="EJ11" s="27"/>
      <c r="EK11" s="27"/>
      <c r="EL11" s="27"/>
      <c r="EM11" s="27"/>
      <c r="EN11" s="27"/>
      <c r="EO11" s="27"/>
      <c r="EP11" s="27"/>
      <c r="EQ11" s="27"/>
      <c r="ER11" s="27"/>
      <c r="ES11" s="27"/>
      <c r="ET11" s="27"/>
      <c r="EU11" s="27"/>
      <c r="EV11" s="27"/>
      <c r="EW11" s="27"/>
      <c r="EX11" s="27"/>
      <c r="EY11" s="27"/>
      <c r="EZ11" s="27"/>
      <c r="FA11" s="27"/>
      <c r="FB11" s="27"/>
      <c r="FC11" s="27"/>
      <c r="FD11" s="27"/>
      <c r="FE11" s="27"/>
      <c r="FF11" s="27"/>
      <c r="FG11" s="27"/>
      <c r="FH11" s="27"/>
      <c r="FI11" s="27"/>
      <c r="FJ11" s="27"/>
      <c r="FK11" s="27"/>
      <c r="FL11" s="27"/>
      <c r="FM11" s="27"/>
      <c r="FN11" s="27"/>
      <c r="FO11" s="27"/>
      <c r="FP11" s="27"/>
      <c r="FQ11" s="27"/>
      <c r="FR11" s="27"/>
      <c r="FS11" s="27"/>
      <c r="FT11" s="27"/>
      <c r="FU11" s="27"/>
      <c r="FV11" s="27"/>
      <c r="FW11" s="27"/>
      <c r="FX11" s="27"/>
      <c r="FY11" s="27"/>
      <c r="FZ11" s="27"/>
      <c r="GA11" s="27"/>
      <c r="GB11" s="27"/>
      <c r="GC11" s="27"/>
      <c r="GD11" s="27"/>
      <c r="GE11" s="27"/>
      <c r="GF11" s="27"/>
      <c r="GG11" s="27"/>
      <c r="GH11" s="27"/>
      <c r="GI11" s="27"/>
      <c r="GJ11" s="27"/>
      <c r="GK11" s="27"/>
      <c r="GL11" s="27"/>
      <c r="GM11" s="27"/>
      <c r="GN11" s="27"/>
      <c r="GO11" s="27"/>
      <c r="GP11" s="27"/>
      <c r="GQ11" s="27"/>
      <c r="GR11" s="27"/>
      <c r="GS11" s="27"/>
      <c r="GT11" s="27"/>
      <c r="GU11" s="27"/>
      <c r="GV11" s="27"/>
      <c r="GW11" s="27"/>
      <c r="GX11" s="27"/>
      <c r="GY11" s="27"/>
      <c r="GZ11" s="27"/>
      <c r="HA11" s="27"/>
      <c r="HB11" s="27"/>
      <c r="HC11" s="27"/>
      <c r="HD11" s="27"/>
      <c r="HE11" s="27"/>
      <c r="HF11" s="27"/>
      <c r="HG11" s="27"/>
      <c r="HH11" s="27"/>
      <c r="HI11" s="27"/>
      <c r="HJ11" s="27"/>
      <c r="HK11" s="27"/>
      <c r="HL11" s="27"/>
      <c r="HM11" s="27"/>
      <c r="HN11" s="27"/>
      <c r="HO11" s="27"/>
      <c r="HP11" s="27"/>
      <c r="HQ11" s="27"/>
      <c r="HR11" s="27"/>
      <c r="HS11" s="27"/>
      <c r="HT11" s="27"/>
      <c r="HU11" s="27"/>
      <c r="HV11" s="27"/>
      <c r="HW11" s="27"/>
      <c r="HX11" s="27"/>
      <c r="HY11" s="27"/>
      <c r="HZ11" s="27"/>
      <c r="IA11" s="27"/>
      <c r="IB11" s="27"/>
      <c r="IC11" s="27"/>
      <c r="ID11" s="27"/>
      <c r="IE11" s="27"/>
      <c r="IF11" s="27"/>
      <c r="IG11" s="27"/>
      <c r="IH11" s="27"/>
      <c r="II11" s="27"/>
      <c r="IJ11" s="27"/>
      <c r="IK11" s="27"/>
      <c r="IL11" s="27"/>
      <c r="IM11" s="27"/>
      <c r="IN11" s="27"/>
      <c r="IO11" s="27"/>
      <c r="IP11" s="27"/>
      <c r="IQ11" s="27"/>
      <c r="IR11" s="27"/>
      <c r="IS11" s="27"/>
      <c r="IT11" s="27"/>
      <c r="IU11" s="27"/>
      <c r="IV11" s="27"/>
      <c r="IW11" s="27"/>
      <c r="IX11" s="27"/>
      <c r="IY11" s="27"/>
      <c r="IZ11" s="27"/>
      <c r="JA11" s="27"/>
      <c r="JB11" s="27"/>
      <c r="JC11" s="27"/>
      <c r="JD11" s="27"/>
      <c r="JE11" s="27"/>
      <c r="JF11" s="27"/>
      <c r="JG11" s="27"/>
      <c r="JH11" s="27"/>
      <c r="JI11" s="27"/>
      <c r="JJ11" s="27"/>
      <c r="JK11" s="27"/>
      <c r="JL11" s="27"/>
      <c r="JM11" s="27"/>
      <c r="JN11" s="27"/>
      <c r="JO11" s="27"/>
      <c r="JP11" s="27"/>
      <c r="JQ11" s="27"/>
      <c r="JR11" s="27"/>
      <c r="JS11" s="27"/>
      <c r="JT11" s="27"/>
      <c r="JU11" s="27"/>
      <c r="JV11" s="27"/>
      <c r="JW11" s="27"/>
      <c r="JX11" s="27"/>
      <c r="JY11" s="27"/>
      <c r="JZ11" s="27"/>
      <c r="KA11" s="27"/>
      <c r="KB11" s="27"/>
      <c r="KC11" s="27"/>
      <c r="KD11" s="27"/>
      <c r="KE11" s="27"/>
      <c r="KF11" s="27"/>
      <c r="KG11" s="27"/>
      <c r="KH11" s="27"/>
      <c r="KI11" s="27"/>
      <c r="KJ11" s="27"/>
      <c r="KK11" s="27"/>
      <c r="KL11" s="27"/>
      <c r="KM11" s="27"/>
      <c r="KN11" s="27"/>
      <c r="KO11" s="27"/>
      <c r="KP11" s="27"/>
      <c r="KQ11" s="27"/>
      <c r="KR11" s="27"/>
      <c r="KS11" s="27"/>
      <c r="KT11" s="27"/>
      <c r="KU11" s="27"/>
      <c r="KV11" s="27"/>
      <c r="KW11" s="27"/>
      <c r="KX11" s="27"/>
      <c r="KY11" s="27"/>
      <c r="KZ11" s="27"/>
      <c r="LA11" s="27"/>
      <c r="LB11" s="27"/>
      <c r="LC11" s="27"/>
      <c r="LD11" s="27"/>
      <c r="LE11" s="27"/>
      <c r="LF11" s="27"/>
      <c r="LG11" s="27"/>
      <c r="LH11" s="27"/>
      <c r="LI11" s="27"/>
      <c r="LJ11" s="27"/>
      <c r="LK11" s="27"/>
      <c r="LL11" s="27"/>
      <c r="LM11" s="27"/>
      <c r="LN11" s="27"/>
      <c r="LO11" s="27"/>
      <c r="LP11" s="27"/>
      <c r="LQ11" s="27"/>
      <c r="LR11" s="27"/>
      <c r="LS11" s="27"/>
      <c r="LT11" s="27"/>
      <c r="LU11" s="27"/>
      <c r="LV11" s="27"/>
      <c r="LW11" s="27"/>
      <c r="LX11" s="27"/>
      <c r="LY11" s="27"/>
      <c r="LZ11" s="27"/>
      <c r="MA11" s="27"/>
      <c r="MB11" s="27"/>
      <c r="MC11" s="27"/>
      <c r="MD11" s="27"/>
      <c r="ME11" s="27"/>
      <c r="MF11" s="27"/>
      <c r="MG11" s="27"/>
      <c r="MH11" s="27"/>
      <c r="MI11" s="27"/>
      <c r="MJ11" s="27"/>
      <c r="MK11" s="27"/>
      <c r="ML11" s="27"/>
      <c r="MM11" s="27"/>
      <c r="MN11" s="27"/>
      <c r="MO11" s="27"/>
      <c r="MP11" s="27"/>
      <c r="MQ11" s="27"/>
      <c r="MR11" s="27"/>
      <c r="MS11" s="27"/>
      <c r="MT11" s="27"/>
      <c r="MU11" s="27"/>
      <c r="MV11" s="27"/>
      <c r="MW11" s="27"/>
      <c r="MX11" s="27"/>
      <c r="MY11" s="27"/>
      <c r="MZ11" s="27"/>
      <c r="NA11" s="27"/>
      <c r="NB11" s="27"/>
      <c r="NC11" s="27"/>
      <c r="ND11" s="27"/>
      <c r="NE11" s="27"/>
      <c r="NF11" s="27"/>
      <c r="NG11" s="27"/>
      <c r="NH11" s="27"/>
      <c r="NI11" s="27"/>
      <c r="NJ11" s="27"/>
      <c r="NK11" s="27"/>
      <c r="NL11" s="27"/>
      <c r="NM11" s="27"/>
      <c r="NN11" s="27"/>
      <c r="NO11" s="27"/>
      <c r="NP11" s="27"/>
      <c r="NQ11" s="27"/>
      <c r="NR11" s="27"/>
      <c r="NS11" s="27"/>
      <c r="NT11" s="27"/>
      <c r="NU11" s="27"/>
      <c r="NV11" s="27"/>
      <c r="NW11" s="27"/>
      <c r="NX11" s="27"/>
      <c r="NY11" s="27"/>
      <c r="NZ11" s="27"/>
      <c r="OA11" s="27"/>
      <c r="OB11" s="27"/>
      <c r="OC11" s="27"/>
      <c r="OD11" s="27"/>
      <c r="OE11" s="27"/>
      <c r="OF11" s="27"/>
      <c r="OG11" s="27"/>
      <c r="OH11" s="27"/>
      <c r="OI11" s="27"/>
      <c r="OJ11" s="27"/>
      <c r="OK11" s="27"/>
      <c r="OL11" s="27"/>
      <c r="OM11" s="27"/>
      <c r="ON11" s="27"/>
      <c r="OO11" s="27"/>
      <c r="OP11" s="27"/>
      <c r="OQ11" s="27"/>
      <c r="OR11" s="27"/>
      <c r="OS11" s="27"/>
      <c r="OT11" s="27"/>
      <c r="OU11" s="27"/>
      <c r="OV11" s="27"/>
      <c r="OW11" s="27"/>
      <c r="OX11" s="27"/>
      <c r="OY11" s="27"/>
      <c r="OZ11" s="27"/>
      <c r="PA11" s="27"/>
      <c r="PB11" s="27"/>
      <c r="PC11" s="27"/>
      <c r="PD11" s="27"/>
      <c r="PE11" s="27"/>
      <c r="PF11" s="27"/>
      <c r="PG11" s="27"/>
      <c r="PH11" s="27"/>
      <c r="PI11" s="27"/>
      <c r="PJ11" s="27"/>
      <c r="PK11" s="27"/>
      <c r="PL11" s="27"/>
      <c r="PM11" s="27"/>
      <c r="PN11" s="27"/>
      <c r="PO11" s="27"/>
      <c r="PP11" s="27"/>
      <c r="PQ11" s="27"/>
      <c r="PR11" s="27"/>
      <c r="PS11" s="27"/>
      <c r="PT11" s="27"/>
      <c r="PU11" s="27"/>
      <c r="PV11" s="27"/>
      <c r="PW11" s="27"/>
      <c r="PX11" s="27"/>
      <c r="PY11" s="27"/>
      <c r="PZ11" s="27"/>
      <c r="QA11" s="27"/>
      <c r="QB11" s="27"/>
      <c r="QC11" s="27"/>
      <c r="QD11" s="27"/>
      <c r="QE11" s="27"/>
      <c r="QF11" s="27"/>
      <c r="QG11" s="27"/>
      <c r="QH11" s="27"/>
      <c r="QI11" s="27"/>
      <c r="QJ11" s="27"/>
      <c r="QK11" s="27"/>
      <c r="QL11" s="27"/>
      <c r="QM11" s="27"/>
      <c r="QN11" s="27"/>
      <c r="QO11" s="27"/>
      <c r="QP11" s="27"/>
      <c r="QQ11" s="27"/>
      <c r="QR11" s="27"/>
      <c r="QS11" s="27"/>
      <c r="QT11" s="27"/>
      <c r="QU11" s="27"/>
      <c r="QV11" s="27"/>
      <c r="QW11" s="27"/>
      <c r="QX11" s="27"/>
      <c r="QY11" s="27"/>
      <c r="QZ11" s="27"/>
      <c r="RA11" s="27"/>
      <c r="RB11" s="27"/>
      <c r="RC11" s="27"/>
      <c r="RD11" s="27"/>
      <c r="RE11" s="27"/>
      <c r="RF11" s="27"/>
      <c r="RG11" s="27"/>
      <c r="RH11" s="27"/>
      <c r="RI11" s="27"/>
      <c r="RJ11" s="27"/>
      <c r="RK11" s="27"/>
      <c r="RL11" s="27"/>
      <c r="RM11" s="27"/>
      <c r="RN11" s="27"/>
      <c r="RO11" s="27"/>
      <c r="RP11" s="27"/>
      <c r="RQ11" s="27"/>
      <c r="RR11" s="27"/>
      <c r="RS11" s="27"/>
      <c r="RT11" s="27"/>
      <c r="RU11" s="27"/>
      <c r="RV11" s="27"/>
      <c r="RW11" s="27"/>
      <c r="RX11" s="27"/>
      <c r="RY11" s="27"/>
      <c r="RZ11" s="27"/>
      <c r="SA11" s="27"/>
      <c r="SB11" s="27"/>
      <c r="SC11" s="27"/>
      <c r="SD11" s="27"/>
      <c r="SE11" s="27"/>
      <c r="SF11" s="27"/>
      <c r="SG11" s="27"/>
      <c r="SH11" s="27"/>
      <c r="SI11" s="27"/>
      <c r="SJ11" s="27"/>
      <c r="SK11" s="27"/>
      <c r="SL11" s="27"/>
      <c r="SM11" s="27"/>
      <c r="SN11" s="27"/>
      <c r="SO11" s="27"/>
      <c r="SP11" s="27"/>
      <c r="SQ11" s="27"/>
      <c r="SR11" s="27"/>
      <c r="SS11" s="27"/>
      <c r="ST11" s="27"/>
      <c r="SU11" s="27"/>
      <c r="SV11" s="27"/>
      <c r="SW11" s="27"/>
      <c r="SX11" s="27"/>
      <c r="SY11" s="27"/>
      <c r="SZ11" s="27"/>
      <c r="TA11" s="27"/>
      <c r="TB11" s="27"/>
      <c r="TC11" s="27"/>
      <c r="TD11" s="27"/>
      <c r="TE11" s="27"/>
      <c r="TF11" s="27"/>
      <c r="TG11" s="27"/>
      <c r="TH11" s="27"/>
      <c r="TI11" s="27"/>
      <c r="TJ11" s="27"/>
      <c r="TK11" s="27"/>
      <c r="TL11" s="27"/>
      <c r="TM11" s="27"/>
      <c r="TN11" s="27"/>
      <c r="TO11" s="27"/>
      <c r="TP11" s="27"/>
      <c r="TQ11" s="27"/>
      <c r="TR11" s="27"/>
      <c r="TS11" s="27"/>
      <c r="TT11" s="27"/>
      <c r="TU11" s="27"/>
      <c r="TV11" s="27"/>
      <c r="TW11" s="27"/>
      <c r="TX11" s="27"/>
      <c r="TY11" s="27"/>
      <c r="TZ11" s="27"/>
      <c r="UA11" s="27"/>
      <c r="UB11" s="27"/>
      <c r="UC11" s="27"/>
      <c r="UD11" s="27"/>
      <c r="UE11" s="27"/>
      <c r="UF11" s="27"/>
      <c r="UG11" s="27"/>
      <c r="UH11" s="27"/>
      <c r="UI11" s="27"/>
      <c r="UJ11" s="27"/>
      <c r="UK11" s="27"/>
      <c r="UL11" s="27"/>
      <c r="UM11" s="27"/>
      <c r="UN11" s="27"/>
      <c r="UO11" s="27"/>
      <c r="UP11" s="27"/>
      <c r="UQ11" s="27"/>
      <c r="UR11" s="27"/>
      <c r="US11" s="27"/>
      <c r="UT11" s="27"/>
      <c r="UU11" s="27"/>
      <c r="UV11" s="27"/>
      <c r="UW11" s="27"/>
      <c r="UX11" s="27"/>
      <c r="UY11" s="27"/>
      <c r="UZ11" s="27"/>
      <c r="VA11" s="27"/>
      <c r="VB11" s="27"/>
      <c r="VC11" s="27"/>
      <c r="VD11" s="27"/>
      <c r="VE11" s="27"/>
      <c r="VF11" s="27"/>
      <c r="VG11" s="27"/>
      <c r="VH11" s="27"/>
      <c r="VI11" s="27"/>
      <c r="VJ11" s="27"/>
      <c r="VK11" s="27"/>
      <c r="VL11" s="27"/>
      <c r="VM11" s="27"/>
      <c r="VN11" s="27"/>
      <c r="VO11" s="27"/>
      <c r="VP11" s="27"/>
      <c r="VQ11" s="27"/>
      <c r="VR11" s="27"/>
      <c r="VS11" s="27"/>
      <c r="VT11" s="27"/>
      <c r="VU11" s="27"/>
      <c r="VV11" s="27"/>
      <c r="VW11" s="27"/>
      <c r="VX11" s="27"/>
      <c r="VY11" s="27"/>
      <c r="VZ11" s="27"/>
      <c r="WA11" s="27"/>
      <c r="WB11" s="27"/>
      <c r="WC11" s="27"/>
      <c r="WD11" s="27"/>
      <c r="WE11" s="27"/>
      <c r="WF11" s="27"/>
      <c r="WG11" s="27"/>
      <c r="WH11" s="27"/>
      <c r="WI11" s="27"/>
      <c r="WJ11" s="27"/>
      <c r="WK11" s="27"/>
      <c r="WL11" s="27"/>
      <c r="WM11" s="27"/>
      <c r="WN11" s="27"/>
      <c r="WO11" s="27"/>
      <c r="WP11" s="27"/>
      <c r="WQ11" s="27"/>
      <c r="WR11" s="27"/>
      <c r="WS11" s="27"/>
      <c r="WT11" s="27"/>
      <c r="WU11" s="27"/>
      <c r="WV11" s="27"/>
      <c r="WW11" s="27"/>
      <c r="WX11" s="27"/>
      <c r="WY11" s="27"/>
      <c r="WZ11" s="27"/>
      <c r="XA11" s="27"/>
      <c r="XB11" s="27"/>
      <c r="XC11" s="27"/>
      <c r="XD11" s="27"/>
      <c r="XE11" s="27"/>
      <c r="XF11" s="27"/>
      <c r="XG11" s="27"/>
      <c r="XH11" s="27"/>
      <c r="XI11" s="27"/>
      <c r="XJ11" s="27"/>
      <c r="XK11" s="27"/>
      <c r="XL11" s="27"/>
      <c r="XM11" s="27"/>
      <c r="XN11" s="27"/>
      <c r="XO11" s="27"/>
      <c r="XP11" s="27"/>
      <c r="XQ11" s="27"/>
      <c r="XR11" s="27"/>
      <c r="XS11" s="27"/>
      <c r="XT11" s="27"/>
      <c r="XU11" s="27"/>
      <c r="XV11" s="27"/>
      <c r="XW11" s="27"/>
      <c r="XX11" s="27"/>
      <c r="XY11" s="27"/>
      <c r="XZ11" s="27"/>
      <c r="YA11" s="27"/>
      <c r="YB11" s="27"/>
      <c r="YC11" s="27"/>
      <c r="YD11" s="27"/>
      <c r="YE11" s="27"/>
      <c r="YF11" s="27"/>
      <c r="YG11" s="27"/>
      <c r="YH11" s="27"/>
      <c r="YI11" s="27"/>
      <c r="YJ11" s="27"/>
      <c r="YK11" s="27"/>
      <c r="YL11" s="27"/>
      <c r="YM11" s="27"/>
      <c r="YN11" s="27"/>
      <c r="YO11" s="27"/>
      <c r="YP11" s="27"/>
      <c r="YQ11" s="27"/>
      <c r="YR11" s="27"/>
      <c r="YS11" s="27"/>
      <c r="YT11" s="27"/>
      <c r="YU11" s="27"/>
      <c r="YV11" s="27"/>
      <c r="YW11" s="27"/>
      <c r="YX11" s="27"/>
      <c r="YY11" s="27"/>
      <c r="YZ11" s="27"/>
      <c r="ZA11" s="27"/>
      <c r="ZB11" s="27"/>
      <c r="ZC11" s="27"/>
      <c r="ZD11" s="27"/>
      <c r="ZE11" s="27"/>
      <c r="ZF11" s="27"/>
      <c r="ZG11" s="27"/>
      <c r="ZH11" s="27"/>
      <c r="ZI11" s="27"/>
      <c r="ZJ11" s="27"/>
      <c r="ZK11" s="27"/>
      <c r="ZL11" s="27"/>
      <c r="ZM11" s="27"/>
      <c r="ZN11" s="27"/>
      <c r="ZO11" s="27"/>
      <c r="ZP11" s="27"/>
      <c r="ZQ11" s="27"/>
      <c r="ZR11" s="27"/>
      <c r="ZS11" s="27"/>
      <c r="ZT11" s="27"/>
      <c r="ZU11" s="27"/>
      <c r="ZV11" s="27"/>
      <c r="ZW11" s="27"/>
      <c r="ZX11" s="27"/>
      <c r="ZY11" s="27"/>
      <c r="ZZ11" s="27"/>
      <c r="AAA11" s="27"/>
      <c r="AAB11" s="27"/>
      <c r="AAC11" s="27"/>
      <c r="AAD11" s="27"/>
      <c r="AAE11" s="27"/>
      <c r="AAF11" s="27"/>
      <c r="AAG11" s="27"/>
      <c r="AAH11" s="27"/>
      <c r="AAI11" s="27"/>
      <c r="AAJ11" s="27"/>
      <c r="AAK11" s="27"/>
      <c r="AAL11" s="27"/>
      <c r="AAM11" s="27"/>
      <c r="AAN11" s="27"/>
      <c r="AAO11" s="27"/>
      <c r="AAP11" s="27"/>
      <c r="AAQ11" s="27"/>
      <c r="AAR11" s="27"/>
      <c r="AAS11" s="27"/>
      <c r="AAT11" s="27"/>
      <c r="AAU11" s="27"/>
      <c r="AAV11" s="27"/>
      <c r="AAW11" s="27"/>
      <c r="AAX11" s="27"/>
      <c r="AAY11" s="27"/>
      <c r="AAZ11" s="27"/>
      <c r="ABA11" s="27"/>
      <c r="ABB11" s="27"/>
      <c r="ABC11" s="27"/>
      <c r="ABD11" s="27"/>
      <c r="ABE11" s="27"/>
      <c r="ABF11" s="27"/>
      <c r="ABG11" s="27"/>
      <c r="ABH11" s="27"/>
      <c r="ABI11" s="27"/>
      <c r="ABJ11" s="27"/>
      <c r="ABK11" s="27"/>
      <c r="ABL11" s="27"/>
      <c r="ABM11" s="27"/>
      <c r="ABN11" s="27"/>
      <c r="ABO11" s="27"/>
      <c r="ABP11" s="27"/>
      <c r="ABQ11" s="27"/>
      <c r="ABR11" s="27"/>
      <c r="ABS11" s="27"/>
      <c r="ABT11" s="27"/>
      <c r="ABU11" s="27"/>
      <c r="ABV11" s="27"/>
      <c r="ABW11" s="27"/>
      <c r="ABX11" s="27"/>
      <c r="ABY11" s="27"/>
      <c r="ABZ11" s="27"/>
      <c r="ACA11" s="27"/>
      <c r="ACB11" s="27"/>
      <c r="ACC11" s="27"/>
      <c r="ACD11" s="27"/>
      <c r="ACE11" s="27"/>
      <c r="ACF11" s="27"/>
      <c r="ACG11" s="27"/>
      <c r="ACH11" s="27"/>
      <c r="ACI11" s="27"/>
      <c r="ACJ11" s="27"/>
      <c r="ACK11" s="27"/>
      <c r="ACL11" s="27"/>
      <c r="ACM11" s="27"/>
      <c r="ACN11" s="27"/>
      <c r="ACO11" s="27"/>
      <c r="ACP11" s="27"/>
      <c r="ACQ11" s="27"/>
      <c r="ACR11" s="27"/>
      <c r="ACS11" s="27"/>
      <c r="ACT11" s="27"/>
      <c r="ACU11" s="27"/>
      <c r="ACV11" s="27"/>
      <c r="ACW11" s="27"/>
      <c r="ACX11" s="27"/>
      <c r="ACY11" s="27"/>
      <c r="ACZ11" s="27"/>
      <c r="ADA11" s="27"/>
      <c r="ADB11" s="27"/>
      <c r="ADC11" s="27"/>
      <c r="ADD11" s="27"/>
      <c r="ADE11" s="27"/>
      <c r="ADF11" s="27"/>
      <c r="ADG11" s="27"/>
      <c r="ADH11" s="27"/>
      <c r="ADI11" s="27"/>
      <c r="ADJ11" s="27"/>
      <c r="ADK11" s="27"/>
      <c r="ADL11" s="27"/>
      <c r="ADM11" s="27"/>
      <c r="ADN11" s="27"/>
      <c r="ADO11" s="27"/>
      <c r="ADP11" s="27"/>
      <c r="ADQ11" s="27"/>
      <c r="ADR11" s="27"/>
      <c r="ADS11" s="27"/>
      <c r="ADT11" s="27"/>
      <c r="ADU11" s="27"/>
      <c r="ADV11" s="27"/>
      <c r="ADW11" s="27"/>
      <c r="ADX11" s="27"/>
      <c r="ADY11" s="27"/>
      <c r="ADZ11" s="27"/>
      <c r="AEA11" s="27"/>
      <c r="AEB11" s="27"/>
      <c r="AEC11" s="27"/>
      <c r="AED11" s="27"/>
      <c r="AEE11" s="27"/>
      <c r="AEF11" s="27"/>
      <c r="AEG11" s="27"/>
      <c r="AEH11" s="27"/>
      <c r="AEI11" s="27"/>
      <c r="AEJ11" s="27"/>
      <c r="AEK11" s="27"/>
      <c r="AEL11" s="27"/>
      <c r="AEM11" s="27"/>
      <c r="AEN11" s="27"/>
      <c r="AEO11" s="27"/>
      <c r="AEP11" s="27"/>
      <c r="AEQ11" s="27"/>
      <c r="AER11" s="27"/>
      <c r="AES11" s="27"/>
      <c r="AET11" s="27"/>
      <c r="AEU11" s="27"/>
      <c r="AEV11" s="27"/>
      <c r="AEW11" s="27"/>
      <c r="AEX11" s="27"/>
      <c r="AEY11" s="27"/>
      <c r="AEZ11" s="27"/>
      <c r="AFA11" s="27"/>
      <c r="AFB11" s="27"/>
      <c r="AFC11" s="27"/>
      <c r="AFD11" s="27"/>
      <c r="AFE11" s="27"/>
      <c r="AFF11" s="27"/>
      <c r="AFG11" s="27"/>
      <c r="AFH11" s="27"/>
      <c r="AFI11" s="27"/>
      <c r="AFJ11" s="27"/>
      <c r="AFK11" s="27"/>
      <c r="AFL11" s="27"/>
      <c r="AFM11" s="27"/>
      <c r="AFN11" s="27"/>
      <c r="AFO11" s="27"/>
      <c r="AFP11" s="27"/>
      <c r="AFQ11" s="27"/>
      <c r="AFR11" s="27"/>
      <c r="AFS11" s="27"/>
      <c r="AFT11" s="27"/>
      <c r="AFU11" s="27"/>
      <c r="AFV11" s="27"/>
      <c r="AFW11" s="27"/>
      <c r="AFX11" s="27"/>
      <c r="AFY11" s="27"/>
      <c r="AFZ11" s="27"/>
      <c r="AGA11" s="27"/>
      <c r="AGB11" s="27"/>
      <c r="AGC11" s="27"/>
      <c r="AGD11" s="27"/>
      <c r="AGE11" s="27"/>
      <c r="AGF11" s="27"/>
      <c r="AGG11" s="27"/>
      <c r="AGH11" s="27"/>
      <c r="AGI11" s="27"/>
      <c r="AGJ11" s="27"/>
      <c r="AGK11" s="27"/>
      <c r="AGL11" s="27"/>
      <c r="AGM11" s="27"/>
      <c r="AGN11" s="27"/>
      <c r="AGO11" s="27"/>
      <c r="AGP11" s="27"/>
      <c r="AGQ11" s="27"/>
      <c r="AGR11" s="27"/>
      <c r="AGS11" s="27"/>
      <c r="AGT11" s="27"/>
      <c r="AGU11" s="27"/>
      <c r="AGV11" s="27"/>
      <c r="AGW11" s="27"/>
      <c r="AGX11" s="27"/>
      <c r="AGY11" s="27"/>
      <c r="AGZ11" s="27"/>
      <c r="AHA11" s="27"/>
      <c r="AHB11" s="27"/>
      <c r="AHC11" s="27"/>
      <c r="AHD11" s="27"/>
      <c r="AHE11" s="27"/>
      <c r="AHF11" s="27"/>
      <c r="AHG11" s="27"/>
      <c r="AHH11" s="27"/>
      <c r="AHI11" s="27"/>
      <c r="AHJ11" s="27"/>
      <c r="AHK11" s="27"/>
      <c r="AHL11" s="27"/>
      <c r="AHM11" s="27"/>
      <c r="AHN11" s="27"/>
      <c r="AHO11" s="27"/>
      <c r="AHP11" s="27"/>
      <c r="AHQ11" s="27"/>
      <c r="AHR11" s="27"/>
      <c r="AHS11" s="27"/>
      <c r="AHT11" s="27"/>
      <c r="AHU11" s="27"/>
      <c r="AHV11" s="27"/>
      <c r="AHW11" s="27"/>
      <c r="AHX11" s="27"/>
      <c r="AHY11" s="27"/>
      <c r="AHZ11" s="27"/>
      <c r="AIA11" s="27"/>
      <c r="AIB11" s="27"/>
      <c r="AIC11" s="27"/>
      <c r="AID11" s="27"/>
      <c r="AIE11" s="27"/>
      <c r="AIF11" s="27"/>
      <c r="AIG11" s="27"/>
      <c r="AIH11" s="27"/>
      <c r="AII11" s="27"/>
      <c r="AIJ11" s="27"/>
      <c r="AIK11" s="27"/>
      <c r="AIL11" s="27"/>
      <c r="AIM11" s="27"/>
      <c r="AIN11" s="27"/>
      <c r="AIO11" s="27"/>
      <c r="AIP11" s="27"/>
      <c r="AIQ11" s="27"/>
      <c r="AIR11" s="27"/>
      <c r="AIS11" s="27"/>
      <c r="AIT11" s="27"/>
      <c r="AIU11" s="27"/>
      <c r="AIV11" s="27"/>
      <c r="AIW11" s="27"/>
      <c r="AIX11" s="27"/>
      <c r="AIY11" s="27"/>
      <c r="AIZ11" s="27"/>
      <c r="AJA11" s="27"/>
      <c r="AJB11" s="27"/>
      <c r="AJC11" s="27"/>
      <c r="AJD11" s="27"/>
      <c r="AJE11" s="27"/>
      <c r="AJF11" s="27"/>
      <c r="AJG11" s="27"/>
      <c r="AJH11" s="27"/>
      <c r="AJI11" s="27"/>
      <c r="AJJ11" s="27"/>
      <c r="AJK11" s="27"/>
      <c r="AJL11" s="27"/>
      <c r="AJM11" s="27"/>
      <c r="AJN11" s="27"/>
      <c r="AJO11" s="27"/>
      <c r="AJP11" s="27"/>
      <c r="AJQ11" s="27"/>
      <c r="AJR11" s="27"/>
      <c r="AJS11" s="27"/>
      <c r="AJT11" s="27"/>
      <c r="AJU11" s="27"/>
      <c r="AJV11" s="27"/>
      <c r="AJW11" s="27"/>
      <c r="AJX11" s="27"/>
      <c r="AJY11" s="27"/>
      <c r="AJZ11" s="27"/>
      <c r="AKA11" s="27"/>
      <c r="AKB11" s="27"/>
      <c r="AKC11" s="27"/>
      <c r="AKD11" s="27"/>
      <c r="AKE11" s="27"/>
      <c r="AKF11" s="27"/>
      <c r="AKG11" s="27"/>
      <c r="AKH11" s="27"/>
      <c r="AKI11" s="27"/>
      <c r="AKJ11" s="27"/>
      <c r="AKK11" s="27"/>
      <c r="AKL11" s="27"/>
      <c r="AKM11" s="27"/>
      <c r="AKN11" s="27"/>
      <c r="AKO11" s="27"/>
      <c r="AKP11" s="27"/>
      <c r="AKQ11" s="27"/>
      <c r="AKR11" s="27"/>
      <c r="AKS11" s="27"/>
      <c r="AKT11" s="27"/>
      <c r="AKU11" s="27"/>
      <c r="AKV11" s="27"/>
      <c r="AKW11" s="27"/>
      <c r="AKX11" s="27"/>
      <c r="AKY11" s="27"/>
      <c r="AKZ11" s="27"/>
      <c r="ALA11" s="27"/>
      <c r="ALB11" s="27"/>
      <c r="ALC11" s="27"/>
      <c r="ALD11" s="27"/>
      <c r="ALE11" s="27"/>
      <c r="ALF11" s="27"/>
      <c r="ALG11" s="27"/>
      <c r="ALH11" s="27"/>
      <c r="ALI11" s="27"/>
      <c r="ALJ11" s="27"/>
      <c r="ALK11" s="27"/>
      <c r="ALL11" s="27"/>
      <c r="ALM11" s="27"/>
      <c r="ALN11" s="27"/>
      <c r="ALO11" s="27"/>
      <c r="ALP11" s="27"/>
      <c r="ALQ11" s="27"/>
      <c r="ALR11" s="27"/>
      <c r="ALS11" s="27"/>
      <c r="ALT11" s="27"/>
      <c r="ALU11" s="27"/>
      <c r="ALV11" s="27"/>
      <c r="ALW11" s="27"/>
      <c r="ALX11" s="27"/>
      <c r="ALY11" s="27"/>
      <c r="ALZ11" s="27"/>
      <c r="AMA11" s="27"/>
      <c r="AMB11" s="27"/>
      <c r="AMC11" s="27"/>
      <c r="AMD11" s="27"/>
      <c r="AME11" s="27"/>
      <c r="AMF11" s="27"/>
      <c r="AMG11" s="27"/>
      <c r="AMH11" s="27"/>
      <c r="AMI11" s="27"/>
      <c r="AMJ11" s="27"/>
      <c r="AMK11" s="27"/>
      <c r="AML11" s="27"/>
      <c r="AMM11" s="27"/>
      <c r="AMN11" s="27"/>
      <c r="AMO11" s="27"/>
      <c r="AMP11" s="27"/>
      <c r="AMQ11" s="27"/>
      <c r="AMR11" s="27"/>
      <c r="AMS11" s="27"/>
      <c r="AMT11" s="27"/>
      <c r="AMU11" s="27"/>
      <c r="AMV11" s="27"/>
      <c r="AMW11" s="27"/>
      <c r="AMX11" s="27"/>
      <c r="AMY11" s="27"/>
      <c r="AMZ11" s="27"/>
      <c r="ANA11" s="27"/>
      <c r="ANB11" s="27"/>
      <c r="ANC11" s="27"/>
      <c r="AND11" s="27"/>
      <c r="ANE11" s="27"/>
      <c r="ANF11" s="27"/>
      <c r="ANG11" s="27"/>
      <c r="ANH11" s="27"/>
      <c r="ANI11" s="27"/>
      <c r="ANJ11" s="27"/>
      <c r="ANK11" s="27"/>
      <c r="ANL11" s="27"/>
      <c r="ANM11" s="27"/>
      <c r="ANN11" s="27"/>
      <c r="ANO11" s="27"/>
      <c r="ANP11" s="27"/>
      <c r="ANQ11" s="27"/>
      <c r="ANR11" s="27"/>
      <c r="ANS11" s="27"/>
      <c r="ANT11" s="27"/>
      <c r="ANU11" s="27"/>
      <c r="ANV11" s="27"/>
      <c r="ANW11" s="27"/>
      <c r="ANX11" s="27"/>
      <c r="ANY11" s="27"/>
      <c r="ANZ11" s="27"/>
      <c r="AOA11" s="27"/>
      <c r="AOB11" s="27"/>
      <c r="AOC11" s="27"/>
      <c r="AOD11" s="27"/>
      <c r="AOE11" s="27"/>
      <c r="AOF11" s="27"/>
      <c r="AOG11" s="27"/>
      <c r="AOH11" s="27"/>
      <c r="AOI11" s="27"/>
      <c r="AOJ11" s="27"/>
      <c r="AOK11" s="27"/>
      <c r="AOL11" s="27"/>
      <c r="AOM11" s="27"/>
      <c r="AON11" s="27"/>
      <c r="AOO11" s="27"/>
      <c r="AOP11" s="27"/>
      <c r="AOQ11" s="27"/>
      <c r="AOR11" s="27"/>
      <c r="AOS11" s="27"/>
      <c r="AOT11" s="27"/>
      <c r="AOU11" s="27"/>
      <c r="AOV11" s="27"/>
      <c r="AOW11" s="27"/>
      <c r="AOX11" s="27"/>
      <c r="AOY11" s="27"/>
      <c r="AOZ11" s="27"/>
      <c r="APA11" s="27"/>
      <c r="APB11" s="27"/>
      <c r="APC11" s="27"/>
      <c r="APD11" s="27"/>
      <c r="APE11" s="27"/>
      <c r="APF11" s="27"/>
      <c r="APG11" s="27"/>
      <c r="APH11" s="27"/>
      <c r="API11" s="27"/>
      <c r="APJ11" s="27"/>
      <c r="APK11" s="27"/>
      <c r="APL11" s="27"/>
      <c r="APM11" s="27"/>
      <c r="APN11" s="27"/>
      <c r="APO11" s="27"/>
      <c r="APP11" s="27"/>
      <c r="APQ11" s="27"/>
      <c r="APR11" s="27"/>
      <c r="APS11" s="27"/>
      <c r="APT11" s="27"/>
      <c r="APU11" s="27"/>
      <c r="APV11" s="27"/>
      <c r="APW11" s="27"/>
      <c r="APX11" s="27"/>
      <c r="APY11" s="27"/>
      <c r="APZ11" s="27"/>
      <c r="AQA11" s="27"/>
      <c r="AQB11" s="27"/>
      <c r="AQC11" s="27"/>
      <c r="AQD11" s="27"/>
      <c r="AQE11" s="27"/>
      <c r="AQF11" s="27"/>
      <c r="AQG11" s="27"/>
      <c r="AQH11" s="27"/>
      <c r="AQI11" s="27"/>
      <c r="AQJ11" s="27"/>
      <c r="AQK11" s="27"/>
      <c r="AQL11" s="27"/>
      <c r="AQM11" s="27"/>
      <c r="AQN11" s="27"/>
      <c r="AQO11" s="27"/>
      <c r="AQP11" s="27"/>
      <c r="AQQ11" s="27"/>
      <c r="AQR11" s="27"/>
      <c r="AQS11" s="27"/>
      <c r="AQT11" s="27"/>
      <c r="AQU11" s="27"/>
      <c r="AQV11" s="27"/>
      <c r="AQW11" s="27"/>
      <c r="AQX11" s="27"/>
      <c r="AQY11" s="27"/>
      <c r="AQZ11" s="27"/>
      <c r="ARA11" s="27"/>
      <c r="ARB11" s="27"/>
      <c r="ARC11" s="27"/>
      <c r="ARD11" s="27"/>
      <c r="ARE11" s="27"/>
      <c r="ARF11" s="27"/>
      <c r="ARG11" s="27"/>
      <c r="ARH11" s="27"/>
      <c r="ARI11" s="27"/>
      <c r="ARJ11" s="27"/>
      <c r="ARK11" s="27"/>
      <c r="ARL11" s="27"/>
      <c r="ARM11" s="27"/>
      <c r="ARN11" s="27"/>
      <c r="ARO11" s="27"/>
      <c r="ARP11" s="27"/>
      <c r="ARQ11" s="27"/>
      <c r="ARR11" s="27"/>
      <c r="ARS11" s="27"/>
      <c r="ART11" s="27"/>
      <c r="ARU11" s="27"/>
      <c r="ARV11" s="27"/>
      <c r="ARW11" s="27"/>
      <c r="ARX11" s="27"/>
      <c r="ARY11" s="27"/>
      <c r="ARZ11" s="27"/>
      <c r="ASA11" s="27"/>
      <c r="ASB11" s="27"/>
      <c r="ASC11" s="27"/>
      <c r="ASD11" s="27"/>
      <c r="ASE11" s="27"/>
      <c r="ASF11" s="27"/>
      <c r="ASG11" s="27"/>
      <c r="ASH11" s="27"/>
      <c r="ASI11" s="27"/>
      <c r="ASJ11" s="27"/>
      <c r="ASK11" s="27"/>
      <c r="ASL11" s="27"/>
      <c r="ASM11" s="27"/>
      <c r="ASN11" s="27"/>
      <c r="ASO11" s="27"/>
      <c r="ASP11" s="27"/>
      <c r="ASQ11" s="27"/>
      <c r="ASR11" s="27"/>
      <c r="ASS11" s="27"/>
      <c r="AST11" s="27"/>
      <c r="ASU11" s="27"/>
      <c r="ASV11" s="27"/>
      <c r="ASW11" s="27"/>
      <c r="ASX11" s="27"/>
      <c r="ASY11" s="27"/>
      <c r="ASZ11" s="27"/>
      <c r="ATA11" s="27"/>
      <c r="ATB11" s="27"/>
      <c r="ATC11" s="27"/>
      <c r="ATD11" s="27"/>
      <c r="ATE11" s="27"/>
      <c r="ATF11" s="27"/>
      <c r="ATG11" s="27"/>
      <c r="ATH11" s="27"/>
      <c r="ATI11" s="27"/>
      <c r="ATJ11" s="27"/>
      <c r="ATK11" s="27"/>
      <c r="ATL11" s="27"/>
      <c r="ATM11" s="27"/>
      <c r="ATN11" s="27"/>
      <c r="ATO11" s="27"/>
      <c r="ATP11" s="27"/>
      <c r="ATQ11" s="27"/>
      <c r="ATR11" s="27"/>
      <c r="ATS11" s="27"/>
      <c r="ATT11" s="27"/>
      <c r="ATU11" s="27"/>
      <c r="ATV11" s="27"/>
      <c r="ATW11" s="27"/>
      <c r="ATX11" s="27"/>
      <c r="ATY11" s="27"/>
      <c r="ATZ11" s="27"/>
      <c r="AUA11" s="27"/>
      <c r="AUB11" s="27"/>
      <c r="AUC11" s="27"/>
      <c r="AUD11" s="27"/>
      <c r="AUE11" s="27"/>
      <c r="AUF11" s="27"/>
      <c r="AUG11" s="27"/>
      <c r="AUH11" s="27"/>
      <c r="AUI11" s="27"/>
      <c r="AUJ11" s="27"/>
      <c r="AUK11" s="27"/>
      <c r="AUL11" s="27"/>
      <c r="AUM11" s="27"/>
      <c r="AUN11" s="27"/>
      <c r="AUO11" s="27"/>
      <c r="AUP11" s="27"/>
      <c r="AUQ11" s="27"/>
      <c r="AUR11" s="27"/>
      <c r="AUS11" s="27"/>
      <c r="AUT11" s="27"/>
      <c r="AUU11" s="27"/>
      <c r="AUV11" s="27"/>
      <c r="AUW11" s="27"/>
      <c r="AUX11" s="27"/>
      <c r="AUY11" s="27"/>
      <c r="AUZ11" s="27"/>
      <c r="AVA11" s="27"/>
      <c r="AVB11" s="27"/>
      <c r="AVC11" s="27"/>
      <c r="AVD11" s="27"/>
      <c r="AVE11" s="27"/>
      <c r="AVF11" s="27"/>
      <c r="AVG11" s="27"/>
      <c r="AVH11" s="27"/>
      <c r="AVI11" s="27"/>
      <c r="AVJ11" s="27"/>
      <c r="AVK11" s="27"/>
      <c r="AVL11" s="27"/>
      <c r="AVM11" s="27"/>
      <c r="AVN11" s="27"/>
      <c r="AVO11" s="27"/>
      <c r="AVP11" s="27"/>
      <c r="AVQ11" s="27"/>
      <c r="AVR11" s="27"/>
      <c r="AVS11" s="27"/>
      <c r="AVT11" s="27"/>
      <c r="AVU11" s="27"/>
      <c r="AVV11" s="27"/>
      <c r="AVW11" s="27"/>
      <c r="AVX11" s="27"/>
      <c r="AVY11" s="27"/>
      <c r="AVZ11" s="27"/>
      <c r="AWA11" s="27"/>
      <c r="AWB11" s="27"/>
      <c r="AWC11" s="27"/>
      <c r="AWD11" s="27"/>
      <c r="AWE11" s="27"/>
      <c r="AWF11" s="27"/>
      <c r="AWG11" s="27"/>
      <c r="AWH11" s="27"/>
      <c r="AWI11" s="27"/>
      <c r="AWJ11" s="27"/>
      <c r="AWK11" s="27"/>
      <c r="AWL11" s="27"/>
      <c r="AWM11" s="27"/>
      <c r="AWN11" s="27"/>
      <c r="AWO11" s="27"/>
      <c r="AWP11" s="27"/>
      <c r="AWQ11" s="27"/>
      <c r="AWR11" s="27"/>
      <c r="AWS11" s="27"/>
      <c r="AWT11" s="27"/>
      <c r="AWU11" s="27"/>
      <c r="AWV11" s="27"/>
      <c r="AWW11" s="27"/>
      <c r="AWX11" s="27"/>
      <c r="AWY11" s="27"/>
      <c r="AWZ11" s="27"/>
      <c r="AXA11" s="27"/>
      <c r="AXB11" s="27"/>
      <c r="AXC11" s="27"/>
      <c r="AXD11" s="27"/>
      <c r="AXE11" s="27"/>
      <c r="AXF11" s="27"/>
      <c r="AXG11" s="27"/>
      <c r="AXH11" s="27"/>
      <c r="AXI11" s="27"/>
      <c r="AXJ11" s="27"/>
      <c r="AXK11" s="27"/>
      <c r="AXL11" s="27"/>
      <c r="AXM11" s="27"/>
      <c r="AXN11" s="27"/>
      <c r="AXO11" s="27"/>
      <c r="AXP11" s="27"/>
      <c r="AXQ11" s="27"/>
      <c r="AXR11" s="27"/>
      <c r="AXS11" s="27"/>
      <c r="AXT11" s="27"/>
      <c r="AXU11" s="27"/>
      <c r="AXV11" s="27"/>
      <c r="AXW11" s="27"/>
      <c r="AXX11" s="27"/>
      <c r="AXY11" s="27"/>
      <c r="AXZ11" s="27"/>
      <c r="AYA11" s="27"/>
      <c r="AYB11" s="27"/>
      <c r="AYC11" s="27"/>
      <c r="AYD11" s="27"/>
      <c r="AYE11" s="27"/>
      <c r="AYF11" s="27"/>
      <c r="AYG11" s="27"/>
      <c r="AYH11" s="27"/>
      <c r="AYI11" s="27"/>
      <c r="AYJ11" s="27"/>
      <c r="AYK11" s="27"/>
      <c r="AYL11" s="27"/>
      <c r="AYM11" s="27"/>
      <c r="AYN11" s="27"/>
      <c r="AYO11" s="27"/>
      <c r="AYP11" s="27"/>
      <c r="AYQ11" s="27"/>
      <c r="AYR11" s="27"/>
      <c r="AYS11" s="27"/>
      <c r="AYT11" s="27"/>
      <c r="AYU11" s="27"/>
      <c r="AYV11" s="27"/>
      <c r="AYW11" s="27"/>
      <c r="AYX11" s="27"/>
      <c r="AYY11" s="27"/>
      <c r="AYZ11" s="27"/>
      <c r="AZA11" s="27"/>
      <c r="AZB11" s="27"/>
      <c r="AZC11" s="27"/>
      <c r="AZD11" s="27"/>
      <c r="AZE11" s="27"/>
      <c r="AZF11" s="27"/>
      <c r="AZG11" s="27"/>
      <c r="AZH11" s="27"/>
      <c r="AZI11" s="27"/>
      <c r="AZJ11" s="27"/>
      <c r="AZK11" s="27"/>
      <c r="AZL11" s="27"/>
      <c r="AZM11" s="27"/>
      <c r="AZN11" s="27"/>
      <c r="AZO11" s="27"/>
      <c r="AZP11" s="27"/>
      <c r="AZQ11" s="27"/>
      <c r="AZR11" s="27"/>
      <c r="AZS11" s="27"/>
      <c r="AZT11" s="27"/>
      <c r="AZU11" s="27"/>
      <c r="AZV11" s="27"/>
      <c r="AZW11" s="27"/>
      <c r="AZX11" s="27"/>
      <c r="AZY11" s="27"/>
      <c r="AZZ11" s="27"/>
      <c r="BAA11" s="27"/>
      <c r="BAB11" s="27"/>
      <c r="BAC11" s="27"/>
      <c r="BAD11" s="27"/>
      <c r="BAE11" s="27"/>
      <c r="BAF11" s="27"/>
      <c r="BAG11" s="27"/>
      <c r="BAH11" s="27"/>
      <c r="BAI11" s="27"/>
      <c r="BAJ11" s="27"/>
      <c r="BAK11" s="27"/>
      <c r="BAL11" s="27"/>
      <c r="BAM11" s="27"/>
      <c r="BAN11" s="27"/>
      <c r="BAO11" s="27"/>
      <c r="BAP11" s="27"/>
      <c r="BAQ11" s="27"/>
      <c r="BAR11" s="27"/>
      <c r="BAS11" s="27"/>
      <c r="BAT11" s="27"/>
      <c r="BAU11" s="27"/>
      <c r="BAV11" s="27"/>
      <c r="BAW11" s="27"/>
      <c r="BAX11" s="27"/>
      <c r="BAY11" s="27"/>
      <c r="BAZ11" s="27"/>
      <c r="BBA11" s="27"/>
      <c r="BBB11" s="27"/>
      <c r="BBC11" s="27"/>
      <c r="BBD11" s="27"/>
      <c r="BBE11" s="27"/>
      <c r="BBF11" s="27"/>
      <c r="BBG11" s="27"/>
      <c r="BBH11" s="27"/>
      <c r="BBI11" s="27"/>
      <c r="BBJ11" s="27"/>
      <c r="BBK11" s="27"/>
      <c r="BBL11" s="27"/>
      <c r="BBM11" s="27"/>
      <c r="BBN11" s="27"/>
      <c r="BBO11" s="27"/>
      <c r="BBP11" s="27"/>
      <c r="BBQ11" s="27"/>
      <c r="BBR11" s="27"/>
      <c r="BBS11" s="27"/>
      <c r="BBT11" s="27"/>
      <c r="BBU11" s="27"/>
      <c r="BBV11" s="27"/>
      <c r="BBW11" s="27"/>
      <c r="BBX11" s="27"/>
      <c r="BBY11" s="27"/>
      <c r="BBZ11" s="27"/>
      <c r="BCA11" s="27"/>
      <c r="BCB11" s="27"/>
      <c r="BCC11" s="27"/>
      <c r="BCD11" s="27"/>
      <c r="BCE11" s="27"/>
      <c r="BCF11" s="27"/>
      <c r="BCG11" s="27"/>
      <c r="BCH11" s="27"/>
      <c r="BCI11" s="27"/>
      <c r="BCJ11" s="27"/>
      <c r="BCK11" s="27"/>
      <c r="BCL11" s="27"/>
      <c r="BCM11" s="27"/>
      <c r="BCN11" s="27"/>
      <c r="BCO11" s="27"/>
      <c r="BCP11" s="27"/>
      <c r="BCQ11" s="27"/>
      <c r="BCR11" s="27"/>
      <c r="BCS11" s="27"/>
      <c r="BCT11" s="27"/>
      <c r="BCU11" s="27"/>
      <c r="BCV11" s="27"/>
      <c r="BCW11" s="27"/>
      <c r="BCX11" s="27"/>
      <c r="BCY11" s="27"/>
      <c r="BCZ11" s="27"/>
      <c r="BDA11" s="27"/>
      <c r="BDB11" s="27"/>
      <c r="BDC11" s="27"/>
      <c r="BDD11" s="27"/>
      <c r="BDE11" s="27"/>
      <c r="BDF11" s="27"/>
      <c r="BDG11" s="27"/>
      <c r="BDH11" s="27"/>
      <c r="BDI11" s="27"/>
      <c r="BDJ11" s="27"/>
      <c r="BDK11" s="27"/>
      <c r="BDL11" s="27"/>
      <c r="BDM11" s="27"/>
      <c r="BDN11" s="27"/>
      <c r="BDO11" s="27"/>
      <c r="BDP11" s="27"/>
      <c r="BDQ11" s="27"/>
      <c r="BDR11" s="27"/>
      <c r="BDS11" s="27"/>
      <c r="BDT11" s="27"/>
      <c r="BDU11" s="27"/>
      <c r="BDV11" s="27"/>
      <c r="BDW11" s="27"/>
      <c r="BDX11" s="27"/>
      <c r="BDY11" s="27"/>
      <c r="BDZ11" s="27"/>
      <c r="BEA11" s="27"/>
      <c r="BEB11" s="27"/>
      <c r="BEC11" s="27"/>
      <c r="BED11" s="27"/>
      <c r="BEE11" s="27"/>
      <c r="BEF11" s="27"/>
      <c r="BEG11" s="27"/>
      <c r="BEH11" s="27"/>
      <c r="BEI11" s="27"/>
      <c r="BEJ11" s="27"/>
      <c r="BEK11" s="27"/>
      <c r="BEL11" s="27"/>
      <c r="BEM11" s="27"/>
      <c r="BEN11" s="27"/>
      <c r="BEO11" s="27"/>
      <c r="BEP11" s="27"/>
      <c r="BEQ11" s="27"/>
      <c r="BER11" s="27"/>
      <c r="BES11" s="27"/>
      <c r="BET11" s="27"/>
      <c r="BEU11" s="27"/>
      <c r="BEV11" s="27"/>
      <c r="BEW11" s="27"/>
      <c r="BEX11" s="27"/>
      <c r="BEY11" s="27"/>
      <c r="BEZ11" s="27"/>
      <c r="BFA11" s="27"/>
      <c r="BFB11" s="27"/>
      <c r="BFC11" s="27"/>
      <c r="BFD11" s="27"/>
      <c r="BFE11" s="27"/>
      <c r="BFF11" s="27"/>
      <c r="BFG11" s="27"/>
      <c r="BFH11" s="27"/>
      <c r="BFI11" s="27"/>
      <c r="BFJ11" s="27"/>
      <c r="BFK11" s="27"/>
      <c r="BFL11" s="27"/>
      <c r="BFM11" s="27"/>
      <c r="BFN11" s="27"/>
      <c r="BFO11" s="27"/>
      <c r="BFP11" s="27"/>
      <c r="BFQ11" s="27"/>
      <c r="BFR11" s="27"/>
      <c r="BFS11" s="27"/>
      <c r="BFT11" s="27"/>
      <c r="BFU11" s="27"/>
      <c r="BFV11" s="27"/>
      <c r="BFW11" s="27"/>
      <c r="BFX11" s="27"/>
      <c r="BFY11" s="27"/>
      <c r="BFZ11" s="27"/>
      <c r="BGA11" s="27"/>
      <c r="BGB11" s="27"/>
      <c r="BGC11" s="27"/>
      <c r="BGD11" s="27"/>
      <c r="BGE11" s="27"/>
      <c r="BGF11" s="27"/>
      <c r="BGG11" s="27"/>
      <c r="BGH11" s="27"/>
      <c r="BGI11" s="27"/>
      <c r="BGJ11" s="27"/>
      <c r="BGK11" s="27"/>
      <c r="BGL11" s="27"/>
      <c r="BGM11" s="27"/>
      <c r="BGN11" s="27"/>
      <c r="BGO11" s="27"/>
      <c r="BGP11" s="27"/>
      <c r="BGQ11" s="27"/>
      <c r="BGR11" s="27"/>
      <c r="BGS11" s="27"/>
      <c r="BGT11" s="27"/>
      <c r="BGU11" s="27"/>
      <c r="BGV11" s="27"/>
      <c r="BGW11" s="27"/>
      <c r="BGX11" s="27"/>
      <c r="BGY11" s="27"/>
      <c r="BGZ11" s="27"/>
      <c r="BHA11" s="27"/>
      <c r="BHB11" s="27"/>
      <c r="BHC11" s="27"/>
      <c r="BHD11" s="27"/>
      <c r="BHE11" s="27"/>
      <c r="BHF11" s="27"/>
      <c r="BHG11" s="27"/>
      <c r="BHH11" s="27"/>
      <c r="BHI11" s="27"/>
      <c r="BHJ11" s="27"/>
      <c r="BHK11" s="27"/>
      <c r="BHL11" s="27"/>
      <c r="BHM11" s="27"/>
      <c r="BHN11" s="27"/>
      <c r="BHO11" s="27"/>
      <c r="BHP11" s="27"/>
      <c r="BHQ11" s="27"/>
      <c r="BHR11" s="27"/>
      <c r="BHS11" s="27"/>
      <c r="BHT11" s="27"/>
      <c r="BHU11" s="27"/>
      <c r="BHV11" s="27"/>
      <c r="BHW11" s="27"/>
      <c r="BHX11" s="27"/>
      <c r="BHY11" s="27"/>
      <c r="BHZ11" s="27"/>
      <c r="BIA11" s="27"/>
      <c r="BIB11" s="27"/>
      <c r="BIC11" s="27"/>
      <c r="BID11" s="27"/>
      <c r="BIE11" s="27"/>
      <c r="BIF11" s="27"/>
      <c r="BIG11" s="27"/>
      <c r="BIH11" s="27"/>
      <c r="BII11" s="27"/>
      <c r="BIJ11" s="27"/>
      <c r="BIK11" s="27"/>
      <c r="BIL11" s="27"/>
      <c r="BIM11" s="27"/>
      <c r="BIN11" s="27"/>
      <c r="BIO11" s="27"/>
      <c r="BIP11" s="27"/>
      <c r="BIQ11" s="27"/>
      <c r="BIR11" s="27"/>
      <c r="BIS11" s="27"/>
      <c r="BIT11" s="27"/>
      <c r="BIU11" s="27"/>
      <c r="BIV11" s="27"/>
      <c r="BIW11" s="27"/>
      <c r="BIX11" s="27"/>
      <c r="BIY11" s="27"/>
      <c r="BIZ11" s="27"/>
      <c r="BJA11" s="27"/>
      <c r="BJB11" s="27"/>
      <c r="BJC11" s="27"/>
      <c r="BJD11" s="27"/>
      <c r="BJE11" s="27"/>
      <c r="BJF11" s="27"/>
      <c r="BJG11" s="27"/>
      <c r="BJH11" s="27"/>
      <c r="BJI11" s="27"/>
      <c r="BJJ11" s="27"/>
      <c r="BJK11" s="27"/>
      <c r="BJL11" s="27"/>
      <c r="BJM11" s="27"/>
      <c r="BJN11" s="27"/>
      <c r="BJO11" s="27"/>
      <c r="BJP11" s="27"/>
      <c r="BJQ11" s="27"/>
      <c r="BJR11" s="27"/>
      <c r="BJS11" s="27"/>
      <c r="BJT11" s="27"/>
      <c r="BJU11" s="27"/>
      <c r="BJV11" s="27"/>
      <c r="BJW11" s="27"/>
      <c r="BJX11" s="27"/>
      <c r="BJY11" s="27"/>
      <c r="BJZ11" s="27"/>
      <c r="BKA11" s="27"/>
      <c r="BKB11" s="27"/>
      <c r="BKC11" s="27"/>
      <c r="BKD11" s="27"/>
      <c r="BKE11" s="27"/>
      <c r="BKF11" s="27"/>
      <c r="BKG11" s="27"/>
      <c r="BKH11" s="27"/>
      <c r="BKI11" s="27"/>
      <c r="BKJ11" s="27"/>
      <c r="BKK11" s="27"/>
      <c r="BKL11" s="27"/>
      <c r="BKM11" s="27"/>
      <c r="BKN11" s="27"/>
      <c r="BKO11" s="27"/>
      <c r="BKP11" s="27"/>
      <c r="BKQ11" s="27"/>
      <c r="BKR11" s="27"/>
      <c r="BKS11" s="27"/>
      <c r="BKT11" s="27"/>
      <c r="BKU11" s="27"/>
      <c r="BKV11" s="27"/>
      <c r="BKW11" s="27"/>
      <c r="BKX11" s="27"/>
      <c r="BKY11" s="27"/>
      <c r="BKZ11" s="27"/>
      <c r="BLA11" s="27"/>
      <c r="BLB11" s="27"/>
      <c r="BLC11" s="27"/>
      <c r="BLD11" s="27"/>
      <c r="BLE11" s="27"/>
      <c r="BLF11" s="27"/>
      <c r="BLG11" s="27"/>
      <c r="BLH11" s="27"/>
      <c r="BLI11" s="27"/>
      <c r="BLJ11" s="27"/>
      <c r="BLK11" s="27"/>
      <c r="BLL11" s="27"/>
      <c r="BLM11" s="27"/>
      <c r="BLN11" s="27"/>
      <c r="BLO11" s="27"/>
      <c r="BLP11" s="27"/>
      <c r="BLQ11" s="27"/>
      <c r="BLR11" s="27"/>
      <c r="BLS11" s="27"/>
      <c r="BLT11" s="27"/>
      <c r="BLU11" s="27"/>
      <c r="BLV11" s="27"/>
      <c r="BLW11" s="27"/>
      <c r="BLX11" s="27"/>
      <c r="BLY11" s="27"/>
      <c r="BLZ11" s="27"/>
      <c r="BMA11" s="27"/>
      <c r="BMB11" s="27"/>
      <c r="BMC11" s="27"/>
      <c r="BMD11" s="27"/>
      <c r="BME11" s="27"/>
      <c r="BMF11" s="27"/>
      <c r="BMG11" s="27"/>
      <c r="BMH11" s="27"/>
      <c r="BMI11" s="27"/>
      <c r="BMJ11" s="27"/>
      <c r="BMK11" s="27"/>
      <c r="BML11" s="27"/>
      <c r="BMM11" s="27"/>
      <c r="BMN11" s="27"/>
      <c r="BMO11" s="27"/>
      <c r="BMP11" s="27"/>
      <c r="BMQ11" s="27"/>
      <c r="BMR11" s="27"/>
      <c r="BMS11" s="27"/>
      <c r="BMT11" s="27"/>
      <c r="BMU11" s="27"/>
      <c r="BMV11" s="27"/>
      <c r="BMW11" s="27"/>
      <c r="BMX11" s="27"/>
      <c r="BMY11" s="27"/>
      <c r="BMZ11" s="27"/>
      <c r="BNA11" s="27"/>
      <c r="BNB11" s="27"/>
      <c r="BNC11" s="27"/>
      <c r="BND11" s="27"/>
      <c r="BNE11" s="27"/>
      <c r="BNF11" s="27"/>
      <c r="BNG11" s="27"/>
      <c r="BNH11" s="27"/>
      <c r="BNI11" s="27"/>
      <c r="BNJ11" s="27"/>
      <c r="BNK11" s="27"/>
      <c r="BNL11" s="27"/>
      <c r="BNM11" s="27"/>
      <c r="BNN11" s="27"/>
      <c r="BNO11" s="27"/>
      <c r="BNP11" s="27"/>
      <c r="BNQ11" s="27"/>
      <c r="BNR11" s="27"/>
      <c r="BNS11" s="27"/>
      <c r="BNT11" s="27"/>
      <c r="BNU11" s="27"/>
      <c r="BNV11" s="27"/>
      <c r="BNW11" s="27"/>
      <c r="BNX11" s="27"/>
      <c r="BNY11" s="27"/>
      <c r="BNZ11" s="27"/>
      <c r="BOA11" s="27"/>
      <c r="BOB11" s="27"/>
      <c r="BOC11" s="27"/>
      <c r="BOD11" s="27"/>
      <c r="BOE11" s="27"/>
      <c r="BOF11" s="27"/>
      <c r="BOG11" s="27"/>
      <c r="BOH11" s="27"/>
      <c r="BOI11" s="27"/>
      <c r="BOJ11" s="27"/>
      <c r="BOK11" s="27"/>
      <c r="BOL11" s="27"/>
      <c r="BOM11" s="27"/>
      <c r="BON11" s="27"/>
      <c r="BOO11" s="27"/>
      <c r="BOP11" s="27"/>
      <c r="BOQ11" s="27"/>
      <c r="BOR11" s="27"/>
      <c r="BOS11" s="27"/>
      <c r="BOT11" s="27"/>
      <c r="BOU11" s="27"/>
      <c r="BOV11" s="27"/>
      <c r="BOW11" s="27"/>
      <c r="BOX11" s="27"/>
      <c r="BOY11" s="27"/>
      <c r="BOZ11" s="27"/>
      <c r="BPA11" s="27"/>
      <c r="BPB11" s="27"/>
      <c r="BPC11" s="27"/>
      <c r="BPD11" s="27"/>
      <c r="BPE11" s="27"/>
      <c r="BPF11" s="27"/>
      <c r="BPG11" s="27"/>
      <c r="BPH11" s="27"/>
      <c r="BPI11" s="27"/>
      <c r="BPJ11" s="27"/>
      <c r="BPK11" s="27"/>
      <c r="BPL11" s="27"/>
      <c r="BPM11" s="27"/>
      <c r="BPN11" s="27"/>
      <c r="BPO11" s="27"/>
      <c r="BPP11" s="27"/>
      <c r="BPQ11" s="27"/>
      <c r="BPR11" s="27"/>
      <c r="BPS11" s="27"/>
      <c r="BPT11" s="27"/>
      <c r="BPU11" s="27"/>
      <c r="BPV11" s="27"/>
      <c r="BPW11" s="27"/>
      <c r="BPX11" s="27"/>
      <c r="BPY11" s="27"/>
      <c r="BPZ11" s="27"/>
      <c r="BQA11" s="27"/>
      <c r="BQB11" s="27"/>
      <c r="BQC11" s="27"/>
      <c r="BQD11" s="27"/>
      <c r="BQE11" s="27"/>
      <c r="BQF11" s="27"/>
      <c r="BQG11" s="27"/>
      <c r="BQH11" s="27"/>
      <c r="BQI11" s="27"/>
      <c r="BQJ11" s="27"/>
      <c r="BQK11" s="27"/>
      <c r="BQL11" s="27"/>
      <c r="BQM11" s="27"/>
      <c r="BQN11" s="27"/>
      <c r="BQO11" s="27"/>
      <c r="BQP11" s="27"/>
      <c r="BQQ11" s="27"/>
      <c r="BQR11" s="27"/>
      <c r="BQS11" s="27"/>
      <c r="BQT11" s="27"/>
      <c r="BQU11" s="27"/>
      <c r="BQV11" s="27"/>
      <c r="BQW11" s="27"/>
      <c r="BQX11" s="27"/>
      <c r="BQY11" s="27"/>
      <c r="BQZ11" s="27"/>
      <c r="BRA11" s="27"/>
      <c r="BRB11" s="27"/>
      <c r="BRC11" s="27"/>
      <c r="BRD11" s="27"/>
      <c r="BRE11" s="27"/>
      <c r="BRF11" s="27"/>
      <c r="BRG11" s="27"/>
      <c r="BRH11" s="27"/>
      <c r="BRI11" s="27"/>
      <c r="BRJ11" s="27"/>
      <c r="BRK11" s="27"/>
      <c r="BRL11" s="27"/>
      <c r="BRM11" s="27"/>
      <c r="BRN11" s="27"/>
      <c r="BRO11" s="27"/>
      <c r="BRP11" s="27"/>
      <c r="BRQ11" s="27"/>
      <c r="BRR11" s="27"/>
      <c r="BRS11" s="27"/>
      <c r="BRT11" s="27"/>
      <c r="BRU11" s="27"/>
      <c r="BRV11" s="27"/>
      <c r="BRW11" s="27"/>
      <c r="BRX11" s="27"/>
      <c r="BRY11" s="27"/>
      <c r="BRZ11" s="27"/>
      <c r="BSA11" s="27"/>
      <c r="BSB11" s="27"/>
      <c r="BSC11" s="27"/>
      <c r="BSD11" s="27"/>
      <c r="BSE11" s="27"/>
      <c r="BSF11" s="27"/>
      <c r="BSG11" s="27"/>
      <c r="BSH11" s="27"/>
      <c r="BSI11" s="27"/>
      <c r="BSJ11" s="27"/>
      <c r="BSK11" s="27"/>
      <c r="BSL11" s="27"/>
      <c r="BSM11" s="27"/>
      <c r="BSN11" s="27"/>
      <c r="BSO11" s="27"/>
      <c r="BSP11" s="27"/>
      <c r="BSQ11" s="27"/>
      <c r="BSR11" s="27"/>
      <c r="BSS11" s="27"/>
      <c r="BST11" s="27"/>
      <c r="BSU11" s="27"/>
      <c r="BSV11" s="27"/>
      <c r="BSW11" s="27"/>
      <c r="BSX11" s="27"/>
      <c r="BSY11" s="27"/>
      <c r="BSZ11" s="27"/>
      <c r="BTA11" s="27"/>
      <c r="BTB11" s="27"/>
      <c r="BTC11" s="27"/>
      <c r="BTD11" s="27"/>
      <c r="BTE11" s="27"/>
      <c r="BTF11" s="27"/>
      <c r="BTG11" s="27"/>
      <c r="BTH11" s="27"/>
      <c r="BTI11" s="27"/>
      <c r="BTJ11" s="27"/>
      <c r="BTK11" s="27"/>
      <c r="BTL11" s="27"/>
      <c r="BTM11" s="27"/>
      <c r="BTN11" s="27"/>
      <c r="BTO11" s="27"/>
      <c r="BTP11" s="27"/>
      <c r="BTQ11" s="27"/>
      <c r="BTR11" s="27"/>
      <c r="BTS11" s="27"/>
      <c r="BTT11" s="27"/>
      <c r="BTU11" s="27"/>
      <c r="BTV11" s="27"/>
      <c r="BTW11" s="27"/>
      <c r="BTX11" s="27"/>
      <c r="BTY11" s="27"/>
      <c r="BTZ11" s="27"/>
      <c r="BUA11" s="27"/>
      <c r="BUB11" s="27"/>
      <c r="BUC11" s="27"/>
      <c r="BUD11" s="27"/>
      <c r="BUE11" s="27"/>
      <c r="BUF11" s="27"/>
      <c r="BUG11" s="27"/>
      <c r="BUH11" s="27"/>
      <c r="BUI11" s="27"/>
      <c r="BUJ11" s="27"/>
      <c r="BUK11" s="27"/>
      <c r="BUL11" s="27"/>
      <c r="BUM11" s="27"/>
      <c r="BUN11" s="27"/>
      <c r="BUO11" s="27"/>
      <c r="BUP11" s="27"/>
      <c r="BUQ11" s="27"/>
      <c r="BUR11" s="27"/>
      <c r="BUS11" s="27"/>
      <c r="BUT11" s="27"/>
      <c r="BUU11" s="27"/>
      <c r="BUV11" s="27"/>
      <c r="BUW11" s="27"/>
      <c r="BUX11" s="27"/>
      <c r="BUY11" s="27"/>
      <c r="BUZ11" s="27"/>
      <c r="BVA11" s="27"/>
      <c r="BVB11" s="27"/>
      <c r="BVC11" s="27"/>
      <c r="BVD11" s="27"/>
      <c r="BVE11" s="27"/>
      <c r="BVF11" s="27"/>
      <c r="BVG11" s="27"/>
      <c r="BVH11" s="27"/>
      <c r="BVI11" s="27"/>
      <c r="BVJ11" s="27"/>
      <c r="BVK11" s="27"/>
      <c r="BVL11" s="27"/>
      <c r="BVM11" s="27"/>
      <c r="BVN11" s="27"/>
      <c r="BVO11" s="27"/>
      <c r="BVP11" s="27"/>
      <c r="BVQ11" s="27"/>
      <c r="BVR11" s="27"/>
      <c r="BVS11" s="27"/>
      <c r="BVT11" s="27"/>
      <c r="BVU11" s="27"/>
      <c r="BVV11" s="27"/>
      <c r="BVW11" s="27"/>
      <c r="BVX11" s="27"/>
      <c r="BVY11" s="27"/>
      <c r="BVZ11" s="27"/>
      <c r="BWA11" s="27"/>
      <c r="BWB11" s="27"/>
      <c r="BWC11" s="27"/>
      <c r="BWD11" s="27"/>
      <c r="BWE11" s="27"/>
      <c r="BWF11" s="27"/>
      <c r="BWG11" s="27"/>
      <c r="BWH11" s="27"/>
      <c r="BWI11" s="27"/>
      <c r="BWJ11" s="27"/>
      <c r="BWK11" s="27"/>
      <c r="BWL11" s="27"/>
      <c r="BWM11" s="27"/>
      <c r="BWN11" s="27"/>
      <c r="BWO11" s="27"/>
      <c r="BWP11" s="27"/>
      <c r="BWQ11" s="27"/>
      <c r="BWR11" s="27"/>
      <c r="BWS11" s="27"/>
      <c r="BWT11" s="27"/>
      <c r="BWU11" s="27"/>
      <c r="BWV11" s="27"/>
      <c r="BWW11" s="27"/>
      <c r="BWX11" s="27"/>
      <c r="BWY11" s="27"/>
      <c r="BWZ11" s="27"/>
      <c r="BXA11" s="27"/>
      <c r="BXB11" s="27"/>
      <c r="BXC11" s="27"/>
      <c r="BXD11" s="27"/>
      <c r="BXE11" s="27"/>
      <c r="BXF11" s="27"/>
      <c r="BXG11" s="27"/>
      <c r="BXH11" s="27"/>
      <c r="BXI11" s="27"/>
      <c r="BXJ11" s="27"/>
      <c r="BXK11" s="27"/>
      <c r="BXL11" s="27"/>
      <c r="BXM11" s="27"/>
      <c r="BXN11" s="27"/>
      <c r="BXO11" s="27"/>
      <c r="BXP11" s="27"/>
      <c r="BXQ11" s="27"/>
      <c r="BXR11" s="27"/>
      <c r="BXS11" s="27"/>
      <c r="BXT11" s="27"/>
      <c r="BXU11" s="27"/>
      <c r="BXV11" s="27"/>
      <c r="BXW11" s="27"/>
      <c r="BXX11" s="27"/>
      <c r="BXY11" s="27"/>
      <c r="BXZ11" s="27"/>
      <c r="BYA11" s="27"/>
      <c r="BYB11" s="27"/>
      <c r="BYC11" s="27"/>
      <c r="BYD11" s="27"/>
      <c r="BYE11" s="27"/>
      <c r="BYF11" s="27"/>
      <c r="BYG11" s="27"/>
      <c r="BYH11" s="27"/>
      <c r="BYI11" s="27"/>
      <c r="BYJ11" s="27"/>
      <c r="BYK11" s="27"/>
      <c r="BYL11" s="27"/>
      <c r="BYM11" s="27"/>
      <c r="BYN11" s="27"/>
      <c r="BYO11" s="27"/>
      <c r="BYP11" s="27"/>
      <c r="BYQ11" s="27"/>
      <c r="BYR11" s="27"/>
      <c r="BYS11" s="27"/>
      <c r="BYT11" s="27"/>
      <c r="BYU11" s="27"/>
      <c r="BYV11" s="27"/>
      <c r="BYW11" s="27"/>
      <c r="BYX11" s="27"/>
      <c r="BYY11" s="27"/>
      <c r="BYZ11" s="27"/>
      <c r="BZA11" s="27"/>
      <c r="BZB11" s="27"/>
      <c r="BZC11" s="27"/>
      <c r="BZD11" s="27"/>
      <c r="BZE11" s="27"/>
      <c r="BZF11" s="27"/>
      <c r="BZG11" s="27"/>
      <c r="BZH11" s="27"/>
      <c r="BZI11" s="27"/>
      <c r="BZJ11" s="27"/>
      <c r="BZK11" s="27"/>
      <c r="BZL11" s="27"/>
      <c r="BZM11" s="27"/>
      <c r="BZN11" s="27"/>
      <c r="BZO11" s="27"/>
      <c r="BZP11" s="27"/>
      <c r="BZQ11" s="27"/>
      <c r="BZR11" s="27"/>
      <c r="BZS11" s="27"/>
      <c r="BZT11" s="27"/>
      <c r="BZU11" s="27"/>
      <c r="BZV11" s="27"/>
      <c r="BZW11" s="27"/>
      <c r="BZX11" s="27"/>
      <c r="BZY11" s="27"/>
      <c r="BZZ11" s="27"/>
      <c r="CAA11" s="27"/>
      <c r="CAB11" s="27"/>
      <c r="CAC11" s="27"/>
      <c r="CAD11" s="27"/>
      <c r="CAE11" s="27"/>
      <c r="CAF11" s="27"/>
      <c r="CAG11" s="27"/>
      <c r="CAH11" s="27"/>
      <c r="CAI11" s="27"/>
      <c r="CAJ11" s="27"/>
      <c r="CAK11" s="27"/>
      <c r="CAL11" s="27"/>
      <c r="CAM11" s="27"/>
      <c r="CAN11" s="27"/>
      <c r="CAO11" s="27"/>
      <c r="CAP11" s="27"/>
      <c r="CAQ11" s="27"/>
      <c r="CAR11" s="27"/>
      <c r="CAS11" s="27"/>
      <c r="CAT11" s="27"/>
      <c r="CAU11" s="27"/>
      <c r="CAV11" s="27"/>
      <c r="CAW11" s="27"/>
      <c r="CAX11" s="27"/>
      <c r="CAY11" s="27"/>
      <c r="CAZ11" s="27"/>
      <c r="CBA11" s="27"/>
      <c r="CBB11" s="27"/>
      <c r="CBC11" s="27"/>
      <c r="CBD11" s="27"/>
      <c r="CBE11" s="27"/>
      <c r="CBF11" s="27"/>
      <c r="CBG11" s="27"/>
      <c r="CBH11" s="27"/>
      <c r="CBI11" s="27"/>
      <c r="CBJ11" s="27"/>
      <c r="CBK11" s="27"/>
      <c r="CBL11" s="27"/>
      <c r="CBM11" s="27"/>
      <c r="CBN11" s="27"/>
      <c r="CBO11" s="27"/>
      <c r="CBP11" s="27"/>
      <c r="CBQ11" s="27"/>
      <c r="CBR11" s="27"/>
      <c r="CBS11" s="27"/>
      <c r="CBT11" s="27"/>
      <c r="CBU11" s="27"/>
      <c r="CBV11" s="27"/>
      <c r="CBW11" s="27"/>
      <c r="CBX11" s="27"/>
      <c r="CBY11" s="27"/>
      <c r="CBZ11" s="27"/>
      <c r="CCA11" s="27"/>
      <c r="CCB11" s="27"/>
      <c r="CCC11" s="27"/>
      <c r="CCD11" s="27"/>
      <c r="CCE11" s="27"/>
      <c r="CCF11" s="27"/>
      <c r="CCG11" s="27"/>
      <c r="CCH11" s="27"/>
      <c r="CCI11" s="27"/>
      <c r="CCJ11" s="27"/>
      <c r="CCK11" s="27"/>
      <c r="CCL11" s="27"/>
      <c r="CCM11" s="27"/>
      <c r="CCN11" s="27"/>
      <c r="CCO11" s="27"/>
      <c r="CCP11" s="27"/>
      <c r="CCQ11" s="27"/>
      <c r="CCR11" s="27"/>
      <c r="CCS11" s="27"/>
      <c r="CCT11" s="27"/>
      <c r="CCU11" s="27"/>
      <c r="CCV11" s="27"/>
      <c r="CCW11" s="27"/>
      <c r="CCX11" s="27"/>
      <c r="CCY11" s="27"/>
      <c r="CCZ11" s="27"/>
      <c r="CDA11" s="27"/>
      <c r="CDB11" s="27"/>
      <c r="CDC11" s="27"/>
      <c r="CDD11" s="27"/>
      <c r="CDE11" s="27"/>
      <c r="CDF11" s="27"/>
      <c r="CDG11" s="27"/>
      <c r="CDH11" s="27"/>
      <c r="CDI11" s="27"/>
      <c r="CDJ11" s="27"/>
      <c r="CDK11" s="27"/>
      <c r="CDL11" s="27"/>
      <c r="CDM11" s="27"/>
      <c r="CDN11" s="27"/>
      <c r="CDO11" s="27"/>
      <c r="CDP11" s="27"/>
      <c r="CDQ11" s="27"/>
      <c r="CDR11" s="27"/>
      <c r="CDS11" s="27"/>
      <c r="CDT11" s="27"/>
      <c r="CDU11" s="27"/>
      <c r="CDV11" s="27"/>
      <c r="CDW11" s="27"/>
      <c r="CDX11" s="27"/>
      <c r="CDY11" s="27"/>
      <c r="CDZ11" s="27"/>
      <c r="CEA11" s="27"/>
      <c r="CEB11" s="27"/>
      <c r="CEC11" s="27"/>
      <c r="CED11" s="27"/>
      <c r="CEE11" s="27"/>
      <c r="CEF11" s="27"/>
      <c r="CEG11" s="27"/>
      <c r="CEH11" s="27"/>
      <c r="CEI11" s="27"/>
      <c r="CEJ11" s="27"/>
      <c r="CEK11" s="27"/>
      <c r="CEL11" s="27"/>
      <c r="CEM11" s="27"/>
      <c r="CEN11" s="27"/>
      <c r="CEO11" s="27"/>
      <c r="CEP11" s="27"/>
      <c r="CEQ11" s="27"/>
      <c r="CER11" s="27"/>
      <c r="CES11" s="27"/>
      <c r="CET11" s="27"/>
      <c r="CEU11" s="27"/>
      <c r="CEV11" s="27"/>
      <c r="CEW11" s="27"/>
      <c r="CEX11" s="27"/>
      <c r="CEY11" s="27"/>
      <c r="CEZ11" s="27"/>
      <c r="CFA11" s="27"/>
      <c r="CFB11" s="27"/>
      <c r="CFC11" s="27"/>
      <c r="CFD11" s="27"/>
      <c r="CFE11" s="27"/>
      <c r="CFF11" s="27"/>
      <c r="CFG11" s="27"/>
      <c r="CFH11" s="27"/>
      <c r="CFI11" s="27"/>
      <c r="CFJ11" s="27"/>
      <c r="CFK11" s="27"/>
      <c r="CFL11" s="27"/>
      <c r="CFM11" s="27"/>
      <c r="CFN11" s="27"/>
      <c r="CFO11" s="27"/>
      <c r="CFP11" s="27"/>
      <c r="CFQ11" s="27"/>
      <c r="CFR11" s="27"/>
      <c r="CFS11" s="27"/>
      <c r="CFT11" s="27"/>
      <c r="CFU11" s="27"/>
      <c r="CFV11" s="27"/>
      <c r="CFW11" s="27"/>
      <c r="CFX11" s="27"/>
      <c r="CFY11" s="27"/>
      <c r="CFZ11" s="27"/>
      <c r="CGA11" s="27"/>
      <c r="CGB11" s="27"/>
      <c r="CGC11" s="27"/>
      <c r="CGD11" s="27"/>
      <c r="CGE11" s="27"/>
      <c r="CGF11" s="27"/>
      <c r="CGG11" s="27"/>
      <c r="CGH11" s="27"/>
      <c r="CGI11" s="27"/>
      <c r="CGJ11" s="27"/>
      <c r="CGK11" s="27"/>
      <c r="CGL11" s="27"/>
      <c r="CGM11" s="27"/>
      <c r="CGN11" s="27"/>
      <c r="CGO11" s="27"/>
      <c r="CGP11" s="27"/>
      <c r="CGQ11" s="27"/>
      <c r="CGR11" s="27"/>
      <c r="CGS11" s="27"/>
      <c r="CGT11" s="27"/>
      <c r="CGU11" s="27"/>
      <c r="CGV11" s="27"/>
      <c r="CGW11" s="27"/>
      <c r="CGX11" s="27"/>
      <c r="CGY11" s="27"/>
      <c r="CGZ11" s="27"/>
      <c r="CHA11" s="27"/>
      <c r="CHB11" s="27"/>
      <c r="CHC11" s="27"/>
      <c r="CHD11" s="27"/>
      <c r="CHE11" s="27"/>
      <c r="CHF11" s="27"/>
      <c r="CHG11" s="27"/>
      <c r="CHH11" s="27"/>
      <c r="CHI11" s="27"/>
      <c r="CHJ11" s="27"/>
      <c r="CHK11" s="27"/>
      <c r="CHL11" s="27"/>
      <c r="CHM11" s="27"/>
      <c r="CHN11" s="27"/>
      <c r="CHO11" s="27"/>
      <c r="CHP11" s="27"/>
      <c r="CHQ11" s="27"/>
      <c r="CHR11" s="27"/>
      <c r="CHS11" s="27"/>
      <c r="CHT11" s="27"/>
      <c r="CHU11" s="27"/>
      <c r="CHV11" s="27"/>
      <c r="CHW11" s="27"/>
      <c r="CHX11" s="27"/>
      <c r="CHY11" s="27"/>
      <c r="CHZ11" s="27"/>
      <c r="CIA11" s="27"/>
      <c r="CIB11" s="27"/>
      <c r="CIC11" s="27"/>
      <c r="CID11" s="27"/>
      <c r="CIE11" s="27"/>
      <c r="CIF11" s="27"/>
      <c r="CIG11" s="27"/>
      <c r="CIH11" s="27"/>
      <c r="CII11" s="27"/>
      <c r="CIJ11" s="27"/>
      <c r="CIK11" s="27"/>
      <c r="CIL11" s="27"/>
      <c r="CIM11" s="27"/>
      <c r="CIN11" s="27"/>
      <c r="CIO11" s="27"/>
      <c r="CIP11" s="27"/>
      <c r="CIQ11" s="27"/>
      <c r="CIR11" s="27"/>
      <c r="CIS11" s="27"/>
      <c r="CIT11" s="27"/>
      <c r="CIU11" s="27"/>
      <c r="CIV11" s="27"/>
      <c r="CIW11" s="27"/>
      <c r="CIX11" s="27"/>
      <c r="CIY11" s="27"/>
      <c r="CIZ11" s="27"/>
      <c r="CJA11" s="27"/>
      <c r="CJB11" s="27"/>
      <c r="CJC11" s="27"/>
      <c r="CJD11" s="27"/>
      <c r="CJE11" s="27"/>
      <c r="CJF11" s="27"/>
      <c r="CJG11" s="27"/>
      <c r="CJH11" s="27"/>
      <c r="CJI11" s="27"/>
      <c r="CJJ11" s="27"/>
      <c r="CJK11" s="27"/>
      <c r="CJL11" s="27"/>
      <c r="CJM11" s="27"/>
      <c r="CJN11" s="27"/>
      <c r="CJO11" s="27"/>
      <c r="CJP11" s="27"/>
      <c r="CJQ11" s="27"/>
      <c r="CJR11" s="27"/>
      <c r="CJS11" s="27"/>
      <c r="CJT11" s="27"/>
      <c r="CJU11" s="27"/>
      <c r="CJV11" s="27"/>
      <c r="CJW11" s="27"/>
      <c r="CJX11" s="27"/>
      <c r="CJY11" s="27"/>
      <c r="CJZ11" s="27"/>
      <c r="CKA11" s="27"/>
      <c r="CKB11" s="27"/>
      <c r="CKC11" s="27"/>
      <c r="CKD11" s="27"/>
      <c r="CKE11" s="27"/>
      <c r="CKF11" s="27"/>
      <c r="CKG11" s="27"/>
      <c r="CKH11" s="27"/>
      <c r="CKI11" s="27"/>
      <c r="CKJ11" s="27"/>
      <c r="CKK11" s="27"/>
      <c r="CKL11" s="27"/>
      <c r="CKM11" s="27"/>
      <c r="CKN11" s="27"/>
      <c r="CKO11" s="27"/>
      <c r="CKP11" s="27"/>
      <c r="CKQ11" s="27"/>
      <c r="CKR11" s="27"/>
      <c r="CKS11" s="27"/>
      <c r="CKT11" s="27"/>
      <c r="CKU11" s="27"/>
      <c r="CKV11" s="27"/>
      <c r="CKW11" s="27"/>
      <c r="CKX11" s="27"/>
      <c r="CKY11" s="27"/>
      <c r="CKZ11" s="27"/>
      <c r="CLA11" s="27"/>
      <c r="CLB11" s="27"/>
      <c r="CLC11" s="27"/>
      <c r="CLD11" s="27"/>
      <c r="CLE11" s="27"/>
      <c r="CLF11" s="27"/>
      <c r="CLG11" s="27"/>
      <c r="CLH11" s="27"/>
      <c r="CLI11" s="27"/>
      <c r="CLJ11" s="27"/>
      <c r="CLK11" s="27"/>
      <c r="CLL11" s="27"/>
      <c r="CLM11" s="27"/>
      <c r="CLN11" s="27"/>
      <c r="CLO11" s="27"/>
      <c r="CLP11" s="27"/>
      <c r="CLQ11" s="27"/>
      <c r="CLR11" s="27"/>
      <c r="CLS11" s="27"/>
      <c r="CLT11" s="27"/>
      <c r="CLU11" s="27"/>
      <c r="CLV11" s="27"/>
      <c r="CLW11" s="27"/>
      <c r="CLX11" s="27"/>
      <c r="CLY11" s="27"/>
      <c r="CLZ11" s="27"/>
      <c r="CMA11" s="27"/>
      <c r="CMB11" s="27"/>
      <c r="CMC11" s="27"/>
      <c r="CMD11" s="27"/>
      <c r="CME11" s="27"/>
      <c r="CMF11" s="27"/>
      <c r="CMG11" s="27"/>
      <c r="CMH11" s="27"/>
      <c r="CMI11" s="27"/>
      <c r="CMJ11" s="27"/>
      <c r="CMK11" s="27"/>
      <c r="CML11" s="27"/>
      <c r="CMM11" s="27"/>
      <c r="CMN11" s="27"/>
      <c r="CMO11" s="27"/>
      <c r="CMP11" s="27"/>
      <c r="CMQ11" s="27"/>
      <c r="CMR11" s="27"/>
      <c r="CMS11" s="27"/>
      <c r="CMT11" s="27"/>
      <c r="CMU11" s="27"/>
      <c r="CMV11" s="27"/>
      <c r="CMW11" s="27"/>
      <c r="CMX11" s="27"/>
      <c r="CMY11" s="27"/>
      <c r="CMZ11" s="27"/>
      <c r="CNA11" s="27"/>
      <c r="CNB11" s="27"/>
      <c r="CNC11" s="27"/>
      <c r="CND11" s="27"/>
      <c r="CNE11" s="27"/>
      <c r="CNF11" s="27"/>
      <c r="CNG11" s="27"/>
      <c r="CNH11" s="27"/>
      <c r="CNI11" s="27"/>
      <c r="CNJ11" s="27"/>
      <c r="CNK11" s="27"/>
      <c r="CNL11" s="27"/>
      <c r="CNM11" s="27"/>
      <c r="CNN11" s="27"/>
      <c r="CNO11" s="27"/>
      <c r="CNP11" s="27"/>
      <c r="CNQ11" s="27"/>
      <c r="CNR11" s="27"/>
      <c r="CNS11" s="27"/>
      <c r="CNT11" s="27"/>
      <c r="CNU11" s="27"/>
      <c r="CNV11" s="27"/>
      <c r="CNW11" s="27"/>
      <c r="CNX11" s="27"/>
      <c r="CNY11" s="27"/>
      <c r="CNZ11" s="27"/>
      <c r="COA11" s="27"/>
      <c r="COB11" s="27"/>
      <c r="COC11" s="27"/>
      <c r="COD11" s="27"/>
      <c r="COE11" s="27"/>
      <c r="COF11" s="27"/>
      <c r="COG11" s="27"/>
      <c r="COH11" s="27"/>
      <c r="COI11" s="27"/>
      <c r="COJ11" s="27"/>
      <c r="COK11" s="27"/>
      <c r="COL11" s="27"/>
      <c r="COM11" s="27"/>
      <c r="CON11" s="27"/>
      <c r="COO11" s="27"/>
      <c r="COP11" s="27"/>
      <c r="COQ11" s="27"/>
      <c r="COR11" s="27"/>
      <c r="COS11" s="27"/>
      <c r="COT11" s="27"/>
      <c r="COU11" s="27"/>
      <c r="COV11" s="27"/>
      <c r="COW11" s="27"/>
      <c r="COX11" s="27"/>
      <c r="COY11" s="27"/>
      <c r="COZ11" s="27"/>
      <c r="CPA11" s="27"/>
      <c r="CPB11" s="27"/>
      <c r="CPC11" s="27"/>
      <c r="CPD11" s="27"/>
      <c r="CPE11" s="27"/>
      <c r="CPF11" s="27"/>
      <c r="CPG11" s="27"/>
      <c r="CPH11" s="27"/>
      <c r="CPI11" s="27"/>
      <c r="CPJ11" s="27"/>
      <c r="CPK11" s="27"/>
      <c r="CPL11" s="27"/>
      <c r="CPM11" s="27"/>
      <c r="CPN11" s="27"/>
      <c r="CPO11" s="27"/>
      <c r="CPP11" s="27"/>
      <c r="CPQ11" s="27"/>
      <c r="CPR11" s="27"/>
      <c r="CPS11" s="27"/>
      <c r="CPT11" s="27"/>
      <c r="CPU11" s="27"/>
      <c r="CPV11" s="27"/>
      <c r="CPW11" s="27"/>
      <c r="CPX11" s="27"/>
      <c r="CPY11" s="27"/>
      <c r="CPZ11" s="27"/>
      <c r="CQA11" s="27"/>
      <c r="CQB11" s="27"/>
      <c r="CQC11" s="27"/>
      <c r="CQD11" s="27"/>
      <c r="CQE11" s="27"/>
      <c r="CQF11" s="27"/>
      <c r="CQG11" s="27"/>
      <c r="CQH11" s="27"/>
      <c r="CQI11" s="27"/>
      <c r="CQJ11" s="27"/>
      <c r="CQK11" s="27"/>
      <c r="CQL11" s="27"/>
      <c r="CQM11" s="27"/>
      <c r="CQN11" s="27"/>
      <c r="CQO11" s="27"/>
      <c r="CQP11" s="27"/>
      <c r="CQQ11" s="27"/>
      <c r="CQR11" s="27"/>
      <c r="CQS11" s="27"/>
      <c r="CQT11" s="27"/>
      <c r="CQU11" s="27"/>
      <c r="CQV11" s="27"/>
      <c r="CQW11" s="27"/>
      <c r="CQX11" s="27"/>
      <c r="CQY11" s="27"/>
      <c r="CQZ11" s="27"/>
      <c r="CRA11" s="27"/>
      <c r="CRB11" s="27"/>
      <c r="CRC11" s="27"/>
      <c r="CRD11" s="27"/>
      <c r="CRE11" s="27"/>
      <c r="CRF11" s="27"/>
      <c r="CRG11" s="27"/>
      <c r="CRH11" s="27"/>
      <c r="CRI11" s="27"/>
      <c r="CRJ11" s="27"/>
      <c r="CRK11" s="27"/>
      <c r="CRL11" s="27"/>
      <c r="CRM11" s="27"/>
      <c r="CRN11" s="27"/>
      <c r="CRO11" s="27"/>
      <c r="CRP11" s="27"/>
      <c r="CRQ11" s="27"/>
      <c r="CRR11" s="27"/>
      <c r="CRS11" s="27"/>
      <c r="CRT11" s="27"/>
      <c r="CRU11" s="27"/>
      <c r="CRV11" s="27"/>
      <c r="CRW11" s="27"/>
      <c r="CRX11" s="27"/>
      <c r="CRY11" s="27"/>
      <c r="CRZ11" s="27"/>
      <c r="CSA11" s="27"/>
      <c r="CSB11" s="27"/>
      <c r="CSC11" s="27"/>
      <c r="CSD11" s="27"/>
      <c r="CSE11" s="27"/>
      <c r="CSF11" s="27"/>
      <c r="CSG11" s="27"/>
      <c r="CSH11" s="27"/>
      <c r="CSI11" s="27"/>
      <c r="CSJ11" s="27"/>
      <c r="CSK11" s="27"/>
      <c r="CSL11" s="27"/>
      <c r="CSM11" s="27"/>
      <c r="CSN11" s="27"/>
      <c r="CSO11" s="27"/>
      <c r="CSP11" s="27"/>
      <c r="CSQ11" s="27"/>
      <c r="CSR11" s="27"/>
      <c r="CSS11" s="27"/>
      <c r="CST11" s="27"/>
      <c r="CSU11" s="27"/>
      <c r="CSV11" s="27"/>
      <c r="CSW11" s="27"/>
      <c r="CSX11" s="27"/>
      <c r="CSY11" s="27"/>
      <c r="CSZ11" s="27"/>
      <c r="CTA11" s="27"/>
      <c r="CTB11" s="27"/>
      <c r="CTC11" s="27"/>
      <c r="CTD11" s="27"/>
      <c r="CTE11" s="27"/>
      <c r="CTF11" s="27"/>
      <c r="CTG11" s="27"/>
      <c r="CTH11" s="27"/>
      <c r="CTI11" s="27"/>
      <c r="CTJ11" s="27"/>
      <c r="CTK11" s="27"/>
      <c r="CTL11" s="27"/>
      <c r="CTM11" s="27"/>
      <c r="CTN11" s="27"/>
      <c r="CTO11" s="27"/>
      <c r="CTP11" s="27"/>
      <c r="CTQ11" s="27"/>
      <c r="CTR11" s="27"/>
      <c r="CTS11" s="27"/>
      <c r="CTT11" s="27"/>
      <c r="CTU11" s="27"/>
      <c r="CTV11" s="27"/>
      <c r="CTW11" s="27"/>
      <c r="CTX11" s="27"/>
      <c r="CTY11" s="27"/>
      <c r="CTZ11" s="27"/>
      <c r="CUA11" s="27"/>
      <c r="CUB11" s="27"/>
      <c r="CUC11" s="27"/>
      <c r="CUD11" s="27"/>
      <c r="CUE11" s="27"/>
      <c r="CUF11" s="27"/>
      <c r="CUG11" s="27"/>
      <c r="CUH11" s="27"/>
      <c r="CUI11" s="27"/>
      <c r="CUJ11" s="27"/>
      <c r="CUK11" s="27"/>
      <c r="CUL11" s="27"/>
      <c r="CUM11" s="27"/>
      <c r="CUN11" s="27"/>
      <c r="CUO11" s="27"/>
      <c r="CUP11" s="27"/>
      <c r="CUQ11" s="27"/>
      <c r="CUR11" s="27"/>
      <c r="CUS11" s="27"/>
      <c r="CUT11" s="27"/>
      <c r="CUU11" s="27"/>
      <c r="CUV11" s="27"/>
      <c r="CUW11" s="27"/>
      <c r="CUX11" s="27"/>
      <c r="CUY11" s="27"/>
      <c r="CUZ11" s="27"/>
      <c r="CVA11" s="27"/>
      <c r="CVB11" s="27"/>
      <c r="CVC11" s="27"/>
      <c r="CVD11" s="27"/>
      <c r="CVE11" s="27"/>
      <c r="CVF11" s="27"/>
      <c r="CVG11" s="27"/>
      <c r="CVH11" s="27"/>
      <c r="CVI11" s="27"/>
      <c r="CVJ11" s="27"/>
      <c r="CVK11" s="27"/>
      <c r="CVL11" s="27"/>
      <c r="CVM11" s="27"/>
      <c r="CVN11" s="27"/>
      <c r="CVO11" s="27"/>
      <c r="CVP11" s="27"/>
      <c r="CVQ11" s="27"/>
      <c r="CVR11" s="27"/>
      <c r="CVS11" s="27"/>
      <c r="CVT11" s="27"/>
      <c r="CVU11" s="27"/>
      <c r="CVV11" s="27"/>
      <c r="CVW11" s="27"/>
      <c r="CVX11" s="27"/>
      <c r="CVY11" s="27"/>
      <c r="CVZ11" s="27"/>
      <c r="CWA11" s="27"/>
      <c r="CWB11" s="27"/>
      <c r="CWC11" s="27"/>
      <c r="CWD11" s="27"/>
      <c r="CWE11" s="27"/>
      <c r="CWF11" s="27"/>
      <c r="CWG11" s="27"/>
      <c r="CWH11" s="27"/>
      <c r="CWI11" s="27"/>
      <c r="CWJ11" s="27"/>
      <c r="CWK11" s="27"/>
      <c r="CWL11" s="27"/>
      <c r="CWM11" s="27"/>
      <c r="CWN11" s="27"/>
      <c r="CWO11" s="27"/>
      <c r="CWP11" s="27"/>
      <c r="CWQ11" s="27"/>
      <c r="CWR11" s="27"/>
      <c r="CWS11" s="27"/>
      <c r="CWT11" s="27"/>
      <c r="CWU11" s="27"/>
      <c r="CWV11" s="27"/>
      <c r="CWW11" s="27"/>
      <c r="CWX11" s="27"/>
      <c r="CWY11" s="27"/>
      <c r="CWZ11" s="27"/>
      <c r="CXA11" s="27"/>
      <c r="CXB11" s="27"/>
      <c r="CXC11" s="27"/>
      <c r="CXD11" s="27"/>
      <c r="CXE11" s="27"/>
      <c r="CXF11" s="27"/>
      <c r="CXG11" s="27"/>
      <c r="CXH11" s="27"/>
      <c r="CXI11" s="27"/>
      <c r="CXJ11" s="27"/>
      <c r="CXK11" s="27"/>
      <c r="CXL11" s="27"/>
      <c r="CXM11" s="27"/>
      <c r="CXN11" s="27"/>
      <c r="CXO11" s="27"/>
      <c r="CXP11" s="27"/>
      <c r="CXQ11" s="27"/>
      <c r="CXR11" s="27"/>
      <c r="CXS11" s="27"/>
      <c r="CXT11" s="27"/>
      <c r="CXU11" s="27"/>
      <c r="CXV11" s="27"/>
      <c r="CXW11" s="27"/>
      <c r="CXX11" s="27"/>
      <c r="CXY11" s="27"/>
      <c r="CXZ11" s="27"/>
      <c r="CYA11" s="27"/>
      <c r="CYB11" s="27"/>
      <c r="CYC11" s="27"/>
      <c r="CYD11" s="27"/>
      <c r="CYE11" s="27"/>
      <c r="CYF11" s="27"/>
      <c r="CYG11" s="27"/>
      <c r="CYH11" s="27"/>
      <c r="CYI11" s="27"/>
      <c r="CYJ11" s="27"/>
      <c r="CYK11" s="27"/>
      <c r="CYL11" s="27"/>
      <c r="CYM11" s="27"/>
      <c r="CYN11" s="27"/>
      <c r="CYO11" s="27"/>
      <c r="CYP11" s="27"/>
      <c r="CYQ11" s="27"/>
      <c r="CYR11" s="27"/>
      <c r="CYS11" s="27"/>
      <c r="CYT11" s="27"/>
      <c r="CYU11" s="27"/>
      <c r="CYV11" s="27"/>
      <c r="CYW11" s="27"/>
      <c r="CYX11" s="27"/>
      <c r="CYY11" s="27"/>
      <c r="CYZ11" s="27"/>
      <c r="CZA11" s="27"/>
      <c r="CZB11" s="27"/>
      <c r="CZC11" s="27"/>
      <c r="CZD11" s="27"/>
      <c r="CZE11" s="27"/>
      <c r="CZF11" s="27"/>
      <c r="CZG11" s="27"/>
      <c r="CZH11" s="27"/>
      <c r="CZI11" s="27"/>
      <c r="CZJ11" s="27"/>
      <c r="CZK11" s="27"/>
      <c r="CZL11" s="27"/>
      <c r="CZM11" s="27"/>
      <c r="CZN11" s="27"/>
      <c r="CZO11" s="27"/>
      <c r="CZP11" s="27"/>
      <c r="CZQ11" s="27"/>
      <c r="CZR11" s="27"/>
      <c r="CZS11" s="27"/>
      <c r="CZT11" s="27"/>
      <c r="CZU11" s="27"/>
      <c r="CZV11" s="27"/>
      <c r="CZW11" s="27"/>
      <c r="CZX11" s="27"/>
      <c r="CZY11" s="27"/>
      <c r="CZZ11" s="27"/>
      <c r="DAA11" s="27"/>
      <c r="DAB11" s="27"/>
      <c r="DAC11" s="27"/>
      <c r="DAD11" s="27"/>
      <c r="DAE11" s="27"/>
      <c r="DAF11" s="27"/>
      <c r="DAG11" s="27"/>
      <c r="DAH11" s="27"/>
      <c r="DAI11" s="27"/>
      <c r="DAJ11" s="27"/>
      <c r="DAK11" s="27"/>
      <c r="DAL11" s="27"/>
      <c r="DAM11" s="27"/>
      <c r="DAN11" s="27"/>
      <c r="DAO11" s="27"/>
      <c r="DAP11" s="27"/>
      <c r="DAQ11" s="27"/>
      <c r="DAR11" s="27"/>
      <c r="DAS11" s="27"/>
      <c r="DAT11" s="27"/>
      <c r="DAU11" s="27"/>
      <c r="DAV11" s="27"/>
      <c r="DAW11" s="27"/>
      <c r="DAX11" s="27"/>
      <c r="DAY11" s="27"/>
      <c r="DAZ11" s="27"/>
      <c r="DBA11" s="27"/>
      <c r="DBB11" s="27"/>
      <c r="DBC11" s="27"/>
      <c r="DBD11" s="27"/>
      <c r="DBE11" s="27"/>
      <c r="DBF11" s="27"/>
      <c r="DBG11" s="27"/>
      <c r="DBH11" s="27"/>
      <c r="DBI11" s="27"/>
      <c r="DBJ11" s="27"/>
      <c r="DBK11" s="27"/>
      <c r="DBL11" s="27"/>
      <c r="DBM11" s="27"/>
      <c r="DBN11" s="27"/>
      <c r="DBO11" s="27"/>
      <c r="DBP11" s="27"/>
      <c r="DBQ11" s="27"/>
      <c r="DBR11" s="27"/>
      <c r="DBS11" s="27"/>
      <c r="DBT11" s="27"/>
      <c r="DBU11" s="27"/>
      <c r="DBV11" s="27"/>
      <c r="DBW11" s="27"/>
      <c r="DBX11" s="27"/>
      <c r="DBY11" s="27"/>
      <c r="DBZ11" s="27"/>
      <c r="DCA11" s="27"/>
      <c r="DCB11" s="27"/>
      <c r="DCC11" s="27"/>
      <c r="DCD11" s="27"/>
      <c r="DCE11" s="27"/>
      <c r="DCF11" s="27"/>
      <c r="DCG11" s="27"/>
      <c r="DCH11" s="27"/>
      <c r="DCI11" s="27"/>
      <c r="DCJ11" s="27"/>
      <c r="DCK11" s="27"/>
      <c r="DCL11" s="27"/>
      <c r="DCM11" s="27"/>
      <c r="DCN11" s="27"/>
      <c r="DCO11" s="27"/>
      <c r="DCP11" s="27"/>
      <c r="DCQ11" s="27"/>
      <c r="DCR11" s="27"/>
      <c r="DCS11" s="27"/>
      <c r="DCT11" s="27"/>
      <c r="DCU11" s="27"/>
      <c r="DCV11" s="27"/>
      <c r="DCW11" s="27"/>
      <c r="DCX11" s="27"/>
      <c r="DCY11" s="27"/>
      <c r="DCZ11" s="27"/>
      <c r="DDA11" s="27"/>
      <c r="DDB11" s="27"/>
      <c r="DDC11" s="27"/>
      <c r="DDD11" s="27"/>
      <c r="DDE11" s="27"/>
      <c r="DDF11" s="27"/>
      <c r="DDG11" s="27"/>
      <c r="DDH11" s="27"/>
      <c r="DDI11" s="27"/>
      <c r="DDJ11" s="27"/>
      <c r="DDK11" s="27"/>
      <c r="DDL11" s="27"/>
      <c r="DDM11" s="27"/>
      <c r="DDN11" s="27"/>
      <c r="DDO11" s="27"/>
      <c r="DDP11" s="27"/>
      <c r="DDQ11" s="27"/>
      <c r="DDR11" s="27"/>
      <c r="DDS11" s="27"/>
      <c r="DDT11" s="27"/>
      <c r="DDU11" s="27"/>
      <c r="DDV11" s="27"/>
      <c r="DDW11" s="27"/>
      <c r="DDX11" s="27"/>
      <c r="DDY11" s="27"/>
      <c r="DDZ11" s="27"/>
      <c r="DEA11" s="27"/>
      <c r="DEB11" s="27"/>
      <c r="DEC11" s="27"/>
      <c r="DED11" s="27"/>
      <c r="DEE11" s="27"/>
      <c r="DEF11" s="27"/>
      <c r="DEG11" s="27"/>
      <c r="DEH11" s="27"/>
      <c r="DEI11" s="27"/>
      <c r="DEJ11" s="27"/>
      <c r="DEK11" s="27"/>
      <c r="DEL11" s="27"/>
      <c r="DEM11" s="27"/>
      <c r="DEN11" s="27"/>
      <c r="DEO11" s="27"/>
      <c r="DEP11" s="27"/>
      <c r="DEQ11" s="27"/>
      <c r="DER11" s="27"/>
      <c r="DES11" s="27"/>
      <c r="DET11" s="27"/>
      <c r="DEU11" s="27"/>
      <c r="DEV11" s="27"/>
      <c r="DEW11" s="27"/>
      <c r="DEX11" s="27"/>
      <c r="DEY11" s="27"/>
      <c r="DEZ11" s="27"/>
      <c r="DFA11" s="27"/>
      <c r="DFB11" s="27"/>
      <c r="DFC11" s="27"/>
      <c r="DFD11" s="27"/>
      <c r="DFE11" s="27"/>
      <c r="DFF11" s="27"/>
      <c r="DFG11" s="27"/>
      <c r="DFH11" s="27"/>
      <c r="DFI11" s="27"/>
      <c r="DFJ11" s="27"/>
      <c r="DFK11" s="27"/>
      <c r="DFL11" s="27"/>
      <c r="DFM11" s="27"/>
      <c r="DFN11" s="27"/>
      <c r="DFO11" s="27"/>
      <c r="DFP11" s="27"/>
      <c r="DFQ11" s="27"/>
      <c r="DFR11" s="27"/>
      <c r="DFS11" s="27"/>
      <c r="DFT11" s="27"/>
      <c r="DFU11" s="27"/>
      <c r="DFV11" s="27"/>
      <c r="DFW11" s="27"/>
      <c r="DFX11" s="27"/>
      <c r="DFY11" s="27"/>
      <c r="DFZ11" s="27"/>
      <c r="DGA11" s="27"/>
      <c r="DGB11" s="27"/>
      <c r="DGC11" s="27"/>
      <c r="DGD11" s="27"/>
      <c r="DGE11" s="27"/>
      <c r="DGF11" s="27"/>
      <c r="DGG11" s="27"/>
      <c r="DGH11" s="27"/>
      <c r="DGI11" s="27"/>
      <c r="DGJ11" s="27"/>
      <c r="DGK11" s="27"/>
      <c r="DGL11" s="27"/>
      <c r="DGM11" s="27"/>
      <c r="DGN11" s="27"/>
      <c r="DGO11" s="27"/>
      <c r="DGP11" s="27"/>
      <c r="DGQ11" s="27"/>
      <c r="DGR11" s="27"/>
      <c r="DGS11" s="27"/>
      <c r="DGT11" s="27"/>
      <c r="DGU11" s="27"/>
      <c r="DGV11" s="27"/>
      <c r="DGW11" s="27"/>
      <c r="DGX11" s="27"/>
      <c r="DGY11" s="27"/>
      <c r="DGZ11" s="27"/>
      <c r="DHA11" s="27"/>
      <c r="DHB11" s="27"/>
      <c r="DHC11" s="27"/>
      <c r="DHD11" s="27"/>
      <c r="DHE11" s="27"/>
      <c r="DHF11" s="27"/>
      <c r="DHG11" s="27"/>
      <c r="DHH11" s="27"/>
      <c r="DHI11" s="27"/>
      <c r="DHJ11" s="27"/>
      <c r="DHK11" s="27"/>
      <c r="DHL11" s="27"/>
      <c r="DHM11" s="27"/>
      <c r="DHN11" s="27"/>
      <c r="DHO11" s="27"/>
      <c r="DHP11" s="27"/>
      <c r="DHQ11" s="27"/>
      <c r="DHR11" s="27"/>
      <c r="DHS11" s="27"/>
      <c r="DHT11" s="27"/>
      <c r="DHU11" s="27"/>
      <c r="DHV11" s="27"/>
      <c r="DHW11" s="27"/>
      <c r="DHX11" s="27"/>
      <c r="DHY11" s="27"/>
      <c r="DHZ11" s="27"/>
      <c r="DIA11" s="27"/>
      <c r="DIB11" s="27"/>
      <c r="DIC11" s="27"/>
      <c r="DID11" s="27"/>
      <c r="DIE11" s="27"/>
      <c r="DIF11" s="27"/>
      <c r="DIG11" s="27"/>
      <c r="DIH11" s="27"/>
      <c r="DII11" s="27"/>
      <c r="DIJ11" s="27"/>
      <c r="DIK11" s="27"/>
      <c r="DIL11" s="27"/>
      <c r="DIM11" s="27"/>
      <c r="DIN11" s="27"/>
      <c r="DIO11" s="27"/>
      <c r="DIP11" s="27"/>
      <c r="DIQ11" s="27"/>
      <c r="DIR11" s="27"/>
      <c r="DIS11" s="27"/>
      <c r="DIT11" s="27"/>
      <c r="DIU11" s="27"/>
      <c r="DIV11" s="27"/>
      <c r="DIW11" s="27"/>
      <c r="DIX11" s="27"/>
      <c r="DIY11" s="27"/>
      <c r="DIZ11" s="27"/>
      <c r="DJA11" s="27"/>
      <c r="DJB11" s="27"/>
      <c r="DJC11" s="27"/>
      <c r="DJD11" s="27"/>
      <c r="DJE11" s="27"/>
      <c r="DJF11" s="27"/>
      <c r="DJG11" s="27"/>
      <c r="DJH11" s="27"/>
      <c r="DJI11" s="27"/>
      <c r="DJJ11" s="27"/>
      <c r="DJK11" s="27"/>
      <c r="DJL11" s="27"/>
      <c r="DJM11" s="27"/>
      <c r="DJN11" s="27"/>
      <c r="DJO11" s="27"/>
      <c r="DJP11" s="27"/>
      <c r="DJQ11" s="27"/>
      <c r="DJR11" s="27"/>
      <c r="DJS11" s="27"/>
      <c r="DJT11" s="27"/>
      <c r="DJU11" s="27"/>
      <c r="DJV11" s="27"/>
      <c r="DJW11" s="27"/>
      <c r="DJX11" s="27"/>
      <c r="DJY11" s="27"/>
      <c r="DJZ11" s="27"/>
      <c r="DKA11" s="27"/>
      <c r="DKB11" s="27"/>
      <c r="DKC11" s="27"/>
      <c r="DKD11" s="27"/>
      <c r="DKE11" s="27"/>
      <c r="DKF11" s="27"/>
      <c r="DKG11" s="27"/>
      <c r="DKH11" s="27"/>
      <c r="DKI11" s="27"/>
      <c r="DKJ11" s="27"/>
      <c r="DKK11" s="27"/>
      <c r="DKL11" s="27"/>
      <c r="DKM11" s="27"/>
      <c r="DKN11" s="27"/>
      <c r="DKO11" s="27"/>
      <c r="DKP11" s="27"/>
      <c r="DKQ11" s="27"/>
      <c r="DKR11" s="27"/>
      <c r="DKS11" s="27"/>
      <c r="DKT11" s="27"/>
      <c r="DKU11" s="27"/>
      <c r="DKV11" s="27"/>
      <c r="DKW11" s="27"/>
      <c r="DKX11" s="27"/>
      <c r="DKY11" s="27"/>
      <c r="DKZ11" s="27"/>
      <c r="DLA11" s="27"/>
      <c r="DLB11" s="27"/>
      <c r="DLC11" s="27"/>
      <c r="DLD11" s="27"/>
      <c r="DLE11" s="27"/>
      <c r="DLF11" s="27"/>
      <c r="DLG11" s="27"/>
      <c r="DLH11" s="27"/>
      <c r="DLI11" s="27"/>
      <c r="DLJ11" s="27"/>
      <c r="DLK11" s="27"/>
      <c r="DLL11" s="27"/>
      <c r="DLM11" s="27"/>
      <c r="DLN11" s="27"/>
      <c r="DLO11" s="27"/>
      <c r="DLP11" s="27"/>
      <c r="DLQ11" s="27"/>
      <c r="DLR11" s="27"/>
      <c r="DLS11" s="27"/>
      <c r="DLT11" s="27"/>
      <c r="DLU11" s="27"/>
      <c r="DLV11" s="27"/>
      <c r="DLW11" s="27"/>
      <c r="DLX11" s="27"/>
      <c r="DLY11" s="27"/>
      <c r="DLZ11" s="27"/>
      <c r="DMA11" s="27"/>
      <c r="DMB11" s="27"/>
      <c r="DMC11" s="27"/>
      <c r="DMD11" s="27"/>
      <c r="DME11" s="27"/>
      <c r="DMF11" s="27"/>
      <c r="DMG11" s="27"/>
      <c r="DMH11" s="27"/>
      <c r="DMI11" s="27"/>
      <c r="DMJ11" s="27"/>
      <c r="DMK11" s="27"/>
      <c r="DML11" s="27"/>
      <c r="DMM11" s="27"/>
      <c r="DMN11" s="27"/>
      <c r="DMO11" s="27"/>
      <c r="DMP11" s="27"/>
      <c r="DMQ11" s="27"/>
      <c r="DMR11" s="27"/>
      <c r="DMS11" s="27"/>
      <c r="DMT11" s="27"/>
      <c r="DMU11" s="27"/>
      <c r="DMV11" s="27"/>
      <c r="DMW11" s="27"/>
      <c r="DMX11" s="27"/>
      <c r="DMY11" s="27"/>
      <c r="DMZ11" s="27"/>
      <c r="DNA11" s="27"/>
      <c r="DNB11" s="27"/>
      <c r="DNC11" s="27"/>
      <c r="DND11" s="27"/>
      <c r="DNE11" s="27"/>
      <c r="DNF11" s="27"/>
      <c r="DNG11" s="27"/>
      <c r="DNH11" s="27"/>
      <c r="DNI11" s="27"/>
      <c r="DNJ11" s="27"/>
      <c r="DNK11" s="27"/>
      <c r="DNL11" s="27"/>
      <c r="DNM11" s="27"/>
      <c r="DNN11" s="27"/>
      <c r="DNO11" s="27"/>
      <c r="DNP11" s="27"/>
      <c r="DNQ11" s="27"/>
      <c r="DNR11" s="27"/>
      <c r="DNS11" s="27"/>
      <c r="DNT11" s="27"/>
      <c r="DNU11" s="27"/>
      <c r="DNV11" s="27"/>
      <c r="DNW11" s="27"/>
      <c r="DNX11" s="27"/>
      <c r="DNY11" s="27"/>
      <c r="DNZ11" s="27"/>
      <c r="DOA11" s="27"/>
      <c r="DOB11" s="27"/>
      <c r="DOC11" s="27"/>
      <c r="DOD11" s="27"/>
      <c r="DOE11" s="27"/>
      <c r="DOF11" s="27"/>
      <c r="DOG11" s="27"/>
      <c r="DOH11" s="27"/>
      <c r="DOI11" s="27"/>
      <c r="DOJ11" s="27"/>
      <c r="DOK11" s="27"/>
      <c r="DOL11" s="27"/>
      <c r="DOM11" s="27"/>
      <c r="DON11" s="27"/>
      <c r="DOO11" s="27"/>
      <c r="DOP11" s="27"/>
      <c r="DOQ11" s="27"/>
      <c r="DOR11" s="27"/>
      <c r="DOS11" s="27"/>
      <c r="DOT11" s="27"/>
      <c r="DOU11" s="27"/>
      <c r="DOV11" s="27"/>
      <c r="DOW11" s="27"/>
      <c r="DOX11" s="27"/>
      <c r="DOY11" s="27"/>
      <c r="DOZ11" s="27"/>
      <c r="DPA11" s="27"/>
      <c r="DPB11" s="27"/>
      <c r="DPC11" s="27"/>
      <c r="DPD11" s="27"/>
      <c r="DPE11" s="27"/>
      <c r="DPF11" s="27"/>
      <c r="DPG11" s="27"/>
      <c r="DPH11" s="27"/>
      <c r="DPI11" s="27"/>
      <c r="DPJ11" s="27"/>
      <c r="DPK11" s="27"/>
      <c r="DPL11" s="27"/>
      <c r="DPM11" s="27"/>
      <c r="DPN11" s="27"/>
      <c r="DPO11" s="27"/>
      <c r="DPP11" s="27"/>
      <c r="DPQ11" s="27"/>
      <c r="DPR11" s="27"/>
      <c r="DPS11" s="27"/>
      <c r="DPT11" s="27"/>
      <c r="DPU11" s="27"/>
      <c r="DPV11" s="27"/>
      <c r="DPW11" s="27"/>
      <c r="DPX11" s="27"/>
      <c r="DPY11" s="27"/>
      <c r="DPZ11" s="27"/>
      <c r="DQA11" s="27"/>
      <c r="DQB11" s="27"/>
      <c r="DQC11" s="27"/>
      <c r="DQD11" s="27"/>
      <c r="DQE11" s="27"/>
      <c r="DQF11" s="27"/>
      <c r="DQG11" s="27"/>
      <c r="DQH11" s="27"/>
      <c r="DQI11" s="27"/>
      <c r="DQJ11" s="27"/>
      <c r="DQK11" s="27"/>
      <c r="DQL11" s="27"/>
      <c r="DQM11" s="27"/>
      <c r="DQN11" s="27"/>
      <c r="DQO11" s="27"/>
      <c r="DQP11" s="27"/>
      <c r="DQQ11" s="27"/>
      <c r="DQR11" s="27"/>
      <c r="DQS11" s="27"/>
      <c r="DQT11" s="27"/>
      <c r="DQU11" s="27"/>
      <c r="DQV11" s="27"/>
      <c r="DQW11" s="27"/>
      <c r="DQX11" s="27"/>
      <c r="DQY11" s="27"/>
      <c r="DQZ11" s="27"/>
      <c r="DRA11" s="27"/>
      <c r="DRB11" s="27"/>
      <c r="DRC11" s="27"/>
      <c r="DRD11" s="27"/>
      <c r="DRE11" s="27"/>
      <c r="DRF11" s="27"/>
      <c r="DRG11" s="27"/>
      <c r="DRH11" s="27"/>
      <c r="DRI11" s="27"/>
      <c r="DRJ11" s="27"/>
      <c r="DRK11" s="27"/>
      <c r="DRL11" s="27"/>
      <c r="DRM11" s="27"/>
      <c r="DRN11" s="27"/>
      <c r="DRO11" s="27"/>
      <c r="DRP11" s="27"/>
      <c r="DRQ11" s="27"/>
      <c r="DRR11" s="27"/>
      <c r="DRS11" s="27"/>
      <c r="DRT11" s="27"/>
      <c r="DRU11" s="27"/>
      <c r="DRV11" s="27"/>
      <c r="DRW11" s="27"/>
      <c r="DRX11" s="27"/>
      <c r="DRY11" s="27"/>
      <c r="DRZ11" s="27"/>
      <c r="DSA11" s="27"/>
      <c r="DSB11" s="27"/>
      <c r="DSC11" s="27"/>
      <c r="DSD11" s="27"/>
      <c r="DSE11" s="27"/>
      <c r="DSF11" s="27"/>
      <c r="DSG11" s="27"/>
      <c r="DSH11" s="27"/>
      <c r="DSI11" s="27"/>
      <c r="DSJ11" s="27"/>
      <c r="DSK11" s="27"/>
      <c r="DSL11" s="27"/>
      <c r="DSM11" s="27"/>
      <c r="DSN11" s="27"/>
      <c r="DSO11" s="27"/>
      <c r="DSP11" s="27"/>
      <c r="DSQ11" s="27"/>
      <c r="DSR11" s="27"/>
      <c r="DSS11" s="27"/>
      <c r="DST11" s="27"/>
      <c r="DSU11" s="27"/>
      <c r="DSV11" s="27"/>
      <c r="DSW11" s="27"/>
      <c r="DSX11" s="27"/>
      <c r="DSY11" s="27"/>
      <c r="DSZ11" s="27"/>
      <c r="DTA11" s="27"/>
      <c r="DTB11" s="27"/>
      <c r="DTC11" s="27"/>
      <c r="DTD11" s="27"/>
      <c r="DTE11" s="27"/>
      <c r="DTF11" s="27"/>
      <c r="DTG11" s="27"/>
      <c r="DTH11" s="27"/>
      <c r="DTI11" s="27"/>
      <c r="DTJ11" s="27"/>
      <c r="DTK11" s="27"/>
      <c r="DTL11" s="27"/>
      <c r="DTM11" s="27"/>
      <c r="DTN11" s="27"/>
      <c r="DTO11" s="27"/>
      <c r="DTP11" s="27"/>
      <c r="DTQ11" s="27"/>
      <c r="DTR11" s="27"/>
      <c r="DTS11" s="27"/>
      <c r="DTT11" s="27"/>
      <c r="DTU11" s="27"/>
      <c r="DTV11" s="27"/>
      <c r="DTW11" s="27"/>
      <c r="DTX11" s="27"/>
      <c r="DTY11" s="27"/>
      <c r="DTZ11" s="27"/>
      <c r="DUA11" s="27"/>
      <c r="DUB11" s="27"/>
      <c r="DUC11" s="27"/>
      <c r="DUD11" s="27"/>
      <c r="DUE11" s="27"/>
      <c r="DUF11" s="27"/>
      <c r="DUG11" s="27"/>
      <c r="DUH11" s="27"/>
      <c r="DUI11" s="27"/>
      <c r="DUJ11" s="27"/>
      <c r="DUK11" s="27"/>
      <c r="DUL11" s="27"/>
      <c r="DUM11" s="27"/>
      <c r="DUN11" s="27"/>
      <c r="DUO11" s="27"/>
      <c r="DUP11" s="27"/>
      <c r="DUQ11" s="27"/>
      <c r="DUR11" s="27"/>
      <c r="DUS11" s="27"/>
      <c r="DUT11" s="27"/>
      <c r="DUU11" s="27"/>
      <c r="DUV11" s="27"/>
      <c r="DUW11" s="27"/>
      <c r="DUX11" s="27"/>
      <c r="DUY11" s="27"/>
      <c r="DUZ11" s="27"/>
      <c r="DVA11" s="27"/>
      <c r="DVB11" s="27"/>
      <c r="DVC11" s="27"/>
      <c r="DVD11" s="27"/>
      <c r="DVE11" s="27"/>
      <c r="DVF11" s="27"/>
      <c r="DVG11" s="27"/>
      <c r="DVH11" s="27"/>
      <c r="DVI11" s="27"/>
      <c r="DVJ11" s="27"/>
      <c r="DVK11" s="27"/>
      <c r="DVL11" s="27"/>
      <c r="DVM11" s="27"/>
      <c r="DVN11" s="27"/>
      <c r="DVO11" s="27"/>
      <c r="DVP11" s="27"/>
      <c r="DVQ11" s="27"/>
      <c r="DVR11" s="27"/>
      <c r="DVS11" s="27"/>
      <c r="DVT11" s="27"/>
      <c r="DVU11" s="27"/>
      <c r="DVV11" s="27"/>
      <c r="DVW11" s="27"/>
      <c r="DVX11" s="27"/>
      <c r="DVY11" s="27"/>
      <c r="DVZ11" s="27"/>
      <c r="DWA11" s="27"/>
      <c r="DWB11" s="27"/>
      <c r="DWC11" s="27"/>
      <c r="DWD11" s="27"/>
      <c r="DWE11" s="27"/>
      <c r="DWF11" s="27"/>
      <c r="DWG11" s="27"/>
      <c r="DWH11" s="27"/>
      <c r="DWI11" s="27"/>
      <c r="DWJ11" s="27"/>
      <c r="DWK11" s="27"/>
      <c r="DWL11" s="27"/>
      <c r="DWM11" s="27"/>
      <c r="DWN11" s="27"/>
      <c r="DWO11" s="27"/>
      <c r="DWP11" s="27"/>
      <c r="DWQ11" s="27"/>
      <c r="DWR11" s="27"/>
      <c r="DWS11" s="27"/>
      <c r="DWT11" s="27"/>
      <c r="DWU11" s="27"/>
      <c r="DWV11" s="27"/>
      <c r="DWW11" s="27"/>
      <c r="DWX11" s="27"/>
      <c r="DWY11" s="27"/>
      <c r="DWZ11" s="27"/>
      <c r="DXA11" s="27"/>
      <c r="DXB11" s="27"/>
      <c r="DXC11" s="27"/>
      <c r="DXD11" s="27"/>
      <c r="DXE11" s="27"/>
      <c r="DXF11" s="27"/>
      <c r="DXG11" s="27"/>
      <c r="DXH11" s="27"/>
      <c r="DXI11" s="27"/>
      <c r="DXJ11" s="27"/>
      <c r="DXK11" s="27"/>
      <c r="DXL11" s="27"/>
      <c r="DXM11" s="27"/>
      <c r="DXN11" s="27"/>
      <c r="DXO11" s="27"/>
      <c r="DXP11" s="27"/>
      <c r="DXQ11" s="27"/>
      <c r="DXR11" s="27"/>
      <c r="DXS11" s="27"/>
      <c r="DXT11" s="27"/>
      <c r="DXU11" s="27"/>
      <c r="DXV11" s="27"/>
      <c r="DXW11" s="27"/>
      <c r="DXX11" s="27"/>
      <c r="DXY11" s="27"/>
      <c r="DXZ11" s="27"/>
      <c r="DYA11" s="27"/>
      <c r="DYB11" s="27"/>
      <c r="DYC11" s="27"/>
      <c r="DYD11" s="27"/>
      <c r="DYE11" s="27"/>
      <c r="DYF11" s="27"/>
      <c r="DYG11" s="27"/>
      <c r="DYH11" s="27"/>
      <c r="DYI11" s="27"/>
      <c r="DYJ11" s="27"/>
      <c r="DYK11" s="27"/>
      <c r="DYL11" s="27"/>
      <c r="DYM11" s="27"/>
      <c r="DYN11" s="27"/>
      <c r="DYO11" s="27"/>
      <c r="DYP11" s="27"/>
      <c r="DYQ11" s="27"/>
      <c r="DYR11" s="27"/>
      <c r="DYS11" s="27"/>
      <c r="DYT11" s="27"/>
      <c r="DYU11" s="27"/>
      <c r="DYV11" s="27"/>
      <c r="DYW11" s="27"/>
      <c r="DYX11" s="27"/>
      <c r="DYY11" s="27"/>
      <c r="DYZ11" s="27"/>
      <c r="DZA11" s="27"/>
      <c r="DZB11" s="27"/>
      <c r="DZC11" s="27"/>
      <c r="DZD11" s="27"/>
      <c r="DZE11" s="27"/>
      <c r="DZF11" s="27"/>
      <c r="DZG11" s="27"/>
      <c r="DZH11" s="27"/>
      <c r="DZI11" s="27"/>
      <c r="DZJ11" s="27"/>
      <c r="DZK11" s="27"/>
      <c r="DZL11" s="27"/>
      <c r="DZM11" s="27"/>
      <c r="DZN11" s="27"/>
      <c r="DZO11" s="27"/>
      <c r="DZP11" s="27"/>
      <c r="DZQ11" s="27"/>
      <c r="DZR11" s="27"/>
      <c r="DZS11" s="27"/>
      <c r="DZT11" s="27"/>
      <c r="DZU11" s="27"/>
      <c r="DZV11" s="27"/>
      <c r="DZW11" s="27"/>
      <c r="DZX11" s="27"/>
      <c r="DZY11" s="27"/>
      <c r="DZZ11" s="27"/>
      <c r="EAA11" s="27"/>
      <c r="EAB11" s="27"/>
      <c r="EAC11" s="27"/>
      <c r="EAD11" s="27"/>
      <c r="EAE11" s="27"/>
      <c r="EAF11" s="27"/>
      <c r="EAG11" s="27"/>
      <c r="EAH11" s="27"/>
      <c r="EAI11" s="27"/>
      <c r="EAJ11" s="27"/>
      <c r="EAK11" s="27"/>
      <c r="EAL11" s="27"/>
      <c r="EAM11" s="27"/>
      <c r="EAN11" s="27"/>
      <c r="EAO11" s="27"/>
      <c r="EAP11" s="27"/>
      <c r="EAQ11" s="27"/>
      <c r="EAR11" s="27"/>
      <c r="EAS11" s="27"/>
      <c r="EAT11" s="27"/>
      <c r="EAU11" s="27"/>
      <c r="EAV11" s="27"/>
      <c r="EAW11" s="27"/>
      <c r="EAX11" s="27"/>
      <c r="EAY11" s="27"/>
      <c r="EAZ11" s="27"/>
      <c r="EBA11" s="27"/>
      <c r="EBB11" s="27"/>
      <c r="EBC11" s="27"/>
      <c r="EBD11" s="27"/>
      <c r="EBE11" s="27"/>
      <c r="EBF11" s="27"/>
      <c r="EBG11" s="27"/>
      <c r="EBH11" s="27"/>
      <c r="EBI11" s="27"/>
      <c r="EBJ11" s="27"/>
      <c r="EBK11" s="27"/>
      <c r="EBL11" s="27"/>
      <c r="EBM11" s="27"/>
      <c r="EBN11" s="27"/>
      <c r="EBO11" s="27"/>
      <c r="EBP11" s="27"/>
      <c r="EBQ11" s="27"/>
      <c r="EBR11" s="27"/>
      <c r="EBS11" s="27"/>
      <c r="EBT11" s="27"/>
      <c r="EBU11" s="27"/>
      <c r="EBV11" s="27"/>
      <c r="EBW11" s="27"/>
      <c r="EBX11" s="27"/>
      <c r="EBY11" s="27"/>
      <c r="EBZ11" s="27"/>
      <c r="ECA11" s="27"/>
      <c r="ECB11" s="27"/>
      <c r="ECC11" s="27"/>
      <c r="ECD11" s="27"/>
      <c r="ECE11" s="27"/>
      <c r="ECF11" s="27"/>
      <c r="ECG11" s="27"/>
      <c r="ECH11" s="27"/>
      <c r="ECI11" s="27"/>
      <c r="ECJ11" s="27"/>
      <c r="ECK11" s="27"/>
      <c r="ECL11" s="27"/>
      <c r="ECM11" s="27"/>
      <c r="ECN11" s="27"/>
      <c r="ECO11" s="27"/>
      <c r="ECP11" s="27"/>
      <c r="ECQ11" s="27"/>
      <c r="ECR11" s="27"/>
      <c r="ECS11" s="27"/>
      <c r="ECT11" s="27"/>
      <c r="ECU11" s="27"/>
      <c r="ECV11" s="27"/>
      <c r="ECW11" s="27"/>
      <c r="ECX11" s="27"/>
      <c r="ECY11" s="27"/>
      <c r="ECZ11" s="27"/>
      <c r="EDA11" s="27"/>
      <c r="EDB11" s="27"/>
      <c r="EDC11" s="27"/>
      <c r="EDD11" s="27"/>
      <c r="EDE11" s="27"/>
      <c r="EDF11" s="27"/>
      <c r="EDG11" s="27"/>
      <c r="EDH11" s="27"/>
      <c r="EDI11" s="27"/>
      <c r="EDJ11" s="27"/>
      <c r="EDK11" s="27"/>
      <c r="EDL11" s="27"/>
      <c r="EDM11" s="27"/>
      <c r="EDN11" s="27"/>
      <c r="EDO11" s="27"/>
      <c r="EDP11" s="27"/>
      <c r="EDQ11" s="27"/>
      <c r="EDR11" s="27"/>
      <c r="EDS11" s="27"/>
      <c r="EDT11" s="27"/>
      <c r="EDU11" s="27"/>
      <c r="EDV11" s="27"/>
      <c r="EDW11" s="27"/>
      <c r="EDX11" s="27"/>
      <c r="EDY11" s="27"/>
      <c r="EDZ11" s="27"/>
      <c r="EEA11" s="27"/>
      <c r="EEB11" s="27"/>
      <c r="EEC11" s="27"/>
      <c r="EED11" s="27"/>
      <c r="EEE11" s="27"/>
      <c r="EEF11" s="27"/>
      <c r="EEG11" s="27"/>
      <c r="EEH11" s="27"/>
      <c r="EEI11" s="27"/>
      <c r="EEJ11" s="27"/>
      <c r="EEK11" s="27"/>
      <c r="EEL11" s="27"/>
      <c r="EEM11" s="27"/>
      <c r="EEN11" s="27"/>
      <c r="EEO11" s="27"/>
      <c r="EEP11" s="27"/>
      <c r="EEQ11" s="27"/>
      <c r="EER11" s="27"/>
      <c r="EES11" s="27"/>
      <c r="EET11" s="27"/>
      <c r="EEU11" s="27"/>
      <c r="EEV11" s="27"/>
      <c r="EEW11" s="27"/>
      <c r="EEX11" s="27"/>
      <c r="EEY11" s="27"/>
      <c r="EEZ11" s="27"/>
      <c r="EFA11" s="27"/>
      <c r="EFB11" s="27"/>
      <c r="EFC11" s="27"/>
      <c r="EFD11" s="27"/>
      <c r="EFE11" s="27"/>
      <c r="EFF11" s="27"/>
      <c r="EFG11" s="27"/>
      <c r="EFH11" s="27"/>
      <c r="EFI11" s="27"/>
      <c r="EFJ11" s="27"/>
      <c r="EFK11" s="27"/>
      <c r="EFL11" s="27"/>
      <c r="EFM11" s="27"/>
      <c r="EFN11" s="27"/>
      <c r="EFO11" s="27"/>
      <c r="EFP11" s="27"/>
      <c r="EFQ11" s="27"/>
      <c r="EFR11" s="27"/>
      <c r="EFS11" s="27"/>
      <c r="EFT11" s="27"/>
      <c r="EFU11" s="27"/>
      <c r="EFV11" s="27"/>
      <c r="EFW11" s="27"/>
      <c r="EFX11" s="27"/>
      <c r="EFY11" s="27"/>
      <c r="EFZ11" s="27"/>
      <c r="EGA11" s="27"/>
      <c r="EGB11" s="27"/>
      <c r="EGC11" s="27"/>
      <c r="EGD11" s="27"/>
      <c r="EGE11" s="27"/>
      <c r="EGF11" s="27"/>
      <c r="EGG11" s="27"/>
      <c r="EGH11" s="27"/>
      <c r="EGI11" s="27"/>
      <c r="EGJ11" s="27"/>
      <c r="EGK11" s="27"/>
      <c r="EGL11" s="27"/>
      <c r="EGM11" s="27"/>
      <c r="EGN11" s="27"/>
      <c r="EGO11" s="27"/>
      <c r="EGP11" s="27"/>
      <c r="EGQ11" s="27"/>
      <c r="EGR11" s="27"/>
      <c r="EGS11" s="27"/>
      <c r="EGT11" s="27"/>
      <c r="EGU11" s="27"/>
      <c r="EGV11" s="27"/>
      <c r="EGW11" s="27"/>
      <c r="EGX11" s="27"/>
      <c r="EGY11" s="27"/>
      <c r="EGZ11" s="27"/>
      <c r="EHA11" s="27"/>
      <c r="EHB11" s="27"/>
      <c r="EHC11" s="27"/>
      <c r="EHD11" s="27"/>
      <c r="EHE11" s="27"/>
      <c r="EHF11" s="27"/>
      <c r="EHG11" s="27"/>
      <c r="EHH11" s="27"/>
      <c r="EHI11" s="27"/>
      <c r="EHJ11" s="27"/>
      <c r="EHK11" s="27"/>
      <c r="EHL11" s="27"/>
      <c r="EHM11" s="27"/>
      <c r="EHN11" s="27"/>
      <c r="EHO11" s="27"/>
      <c r="EHP11" s="27"/>
      <c r="EHQ11" s="27"/>
      <c r="EHR11" s="27"/>
      <c r="EHS11" s="27"/>
      <c r="EHT11" s="27"/>
      <c r="EHU11" s="27"/>
      <c r="EHV11" s="27"/>
      <c r="EHW11" s="27"/>
      <c r="EHX11" s="27"/>
      <c r="EHY11" s="27"/>
      <c r="EHZ11" s="27"/>
      <c r="EIA11" s="27"/>
      <c r="EIB11" s="27"/>
      <c r="EIC11" s="27"/>
      <c r="EID11" s="27"/>
      <c r="EIE11" s="27"/>
      <c r="EIF11" s="27"/>
      <c r="EIG11" s="27"/>
      <c r="EIH11" s="27"/>
      <c r="EII11" s="27"/>
      <c r="EIJ11" s="27"/>
      <c r="EIK11" s="27"/>
      <c r="EIL11" s="27"/>
      <c r="EIM11" s="27"/>
      <c r="EIN11" s="27"/>
      <c r="EIO11" s="27"/>
      <c r="EIP11" s="27"/>
      <c r="EIQ11" s="27"/>
      <c r="EIR11" s="27"/>
      <c r="EIS11" s="27"/>
      <c r="EIT11" s="27"/>
      <c r="EIU11" s="27"/>
      <c r="EIV11" s="27"/>
      <c r="EIW11" s="27"/>
      <c r="EIX11" s="27"/>
      <c r="EIY11" s="27"/>
      <c r="EIZ11" s="27"/>
      <c r="EJA11" s="27"/>
      <c r="EJB11" s="27"/>
      <c r="EJC11" s="27"/>
      <c r="EJD11" s="27"/>
      <c r="EJE11" s="27"/>
      <c r="EJF11" s="27"/>
      <c r="EJG11" s="27"/>
      <c r="EJH11" s="27"/>
      <c r="EJI11" s="27"/>
      <c r="EJJ11" s="27"/>
      <c r="EJK11" s="27"/>
      <c r="EJL11" s="27"/>
      <c r="EJM11" s="27"/>
      <c r="EJN11" s="27"/>
      <c r="EJO11" s="27"/>
      <c r="EJP11" s="27"/>
      <c r="EJQ11" s="27"/>
      <c r="EJR11" s="27"/>
      <c r="EJS11" s="27"/>
      <c r="EJT11" s="27"/>
      <c r="EJU11" s="27"/>
      <c r="EJV11" s="27"/>
      <c r="EJW11" s="27"/>
      <c r="EJX11" s="27"/>
      <c r="EJY11" s="27"/>
      <c r="EJZ11" s="27"/>
      <c r="EKA11" s="27"/>
      <c r="EKB11" s="27"/>
      <c r="EKC11" s="27"/>
      <c r="EKD11" s="27"/>
      <c r="EKE11" s="27"/>
      <c r="EKF11" s="27"/>
      <c r="EKG11" s="27"/>
      <c r="EKH11" s="27"/>
      <c r="EKI11" s="27"/>
      <c r="EKJ11" s="27"/>
      <c r="EKK11" s="27"/>
      <c r="EKL11" s="27"/>
      <c r="EKM11" s="27"/>
      <c r="EKN11" s="27"/>
      <c r="EKO11" s="27"/>
      <c r="EKP11" s="27"/>
      <c r="EKQ11" s="27"/>
      <c r="EKR11" s="27"/>
      <c r="EKS11" s="27"/>
      <c r="EKT11" s="27"/>
      <c r="EKU11" s="27"/>
      <c r="EKV11" s="27"/>
      <c r="EKW11" s="27"/>
      <c r="EKX11" s="27"/>
      <c r="EKY11" s="27"/>
      <c r="EKZ11" s="27"/>
      <c r="ELA11" s="27"/>
      <c r="ELB11" s="27"/>
      <c r="ELC11" s="27"/>
      <c r="ELD11" s="27"/>
      <c r="ELE11" s="27"/>
      <c r="ELF11" s="27"/>
      <c r="ELG11" s="27"/>
      <c r="ELH11" s="27"/>
      <c r="ELI11" s="27"/>
      <c r="ELJ11" s="27"/>
      <c r="ELK11" s="27"/>
      <c r="ELL11" s="27"/>
      <c r="ELM11" s="27"/>
      <c r="ELN11" s="27"/>
      <c r="ELO11" s="27"/>
      <c r="ELP11" s="27"/>
      <c r="ELQ11" s="27"/>
      <c r="ELR11" s="27"/>
      <c r="ELS11" s="27"/>
      <c r="ELT11" s="27"/>
      <c r="ELU11" s="27"/>
      <c r="ELV11" s="27"/>
      <c r="ELW11" s="27"/>
      <c r="ELX11" s="27"/>
      <c r="ELY11" s="27"/>
      <c r="ELZ11" s="27"/>
      <c r="EMA11" s="27"/>
      <c r="EMB11" s="27"/>
      <c r="EMC11" s="27"/>
      <c r="EMD11" s="27"/>
      <c r="EME11" s="27"/>
      <c r="EMF11" s="27"/>
      <c r="EMG11" s="27"/>
      <c r="EMH11" s="27"/>
      <c r="EMI11" s="27"/>
      <c r="EMJ11" s="27"/>
      <c r="EMK11" s="27"/>
      <c r="EML11" s="27"/>
      <c r="EMM11" s="27"/>
      <c r="EMN11" s="27"/>
      <c r="EMO11" s="27"/>
      <c r="EMP11" s="27"/>
      <c r="EMQ11" s="27"/>
      <c r="EMR11" s="27"/>
      <c r="EMS11" s="27"/>
      <c r="EMT11" s="27"/>
      <c r="EMU11" s="27"/>
      <c r="EMV11" s="27"/>
      <c r="EMW11" s="27"/>
      <c r="EMX11" s="27"/>
      <c r="EMY11" s="27"/>
      <c r="EMZ11" s="27"/>
      <c r="ENA11" s="27"/>
      <c r="ENB11" s="27"/>
      <c r="ENC11" s="27"/>
      <c r="END11" s="27"/>
      <c r="ENE11" s="27"/>
      <c r="ENF11" s="27"/>
      <c r="ENG11" s="27"/>
      <c r="ENH11" s="27"/>
      <c r="ENI11" s="27"/>
      <c r="ENJ11" s="27"/>
      <c r="ENK11" s="27"/>
      <c r="ENL11" s="27"/>
      <c r="ENM11" s="27"/>
      <c r="ENN11" s="27"/>
      <c r="ENO11" s="27"/>
      <c r="ENP11" s="27"/>
      <c r="ENQ11" s="27"/>
      <c r="ENR11" s="27"/>
      <c r="ENS11" s="27"/>
      <c r="ENT11" s="27"/>
      <c r="ENU11" s="27"/>
      <c r="ENV11" s="27"/>
      <c r="ENW11" s="27"/>
      <c r="ENX11" s="27"/>
      <c r="ENY11" s="27"/>
      <c r="ENZ11" s="27"/>
      <c r="EOA11" s="27"/>
      <c r="EOB11" s="27"/>
      <c r="EOC11" s="27"/>
      <c r="EOD11" s="27"/>
      <c r="EOE11" s="27"/>
      <c r="EOF11" s="27"/>
      <c r="EOG11" s="27"/>
      <c r="EOH11" s="27"/>
      <c r="EOI11" s="27"/>
      <c r="EOJ11" s="27"/>
      <c r="EOK11" s="27"/>
      <c r="EOL11" s="27"/>
      <c r="EOM11" s="27"/>
      <c r="EON11" s="27"/>
      <c r="EOO11" s="27"/>
      <c r="EOP11" s="27"/>
      <c r="EOQ11" s="27"/>
      <c r="EOR11" s="27"/>
      <c r="EOS11" s="27"/>
      <c r="EOT11" s="27"/>
      <c r="EOU11" s="27"/>
      <c r="EOV11" s="27"/>
      <c r="EOW11" s="27"/>
      <c r="EOX11" s="27"/>
      <c r="EOY11" s="27"/>
      <c r="EOZ11" s="27"/>
      <c r="EPA11" s="27"/>
      <c r="EPB11" s="27"/>
      <c r="EPC11" s="27"/>
      <c r="EPD11" s="27"/>
      <c r="EPE11" s="27"/>
      <c r="EPF11" s="27"/>
      <c r="EPG11" s="27"/>
      <c r="EPH11" s="27"/>
      <c r="EPI11" s="27"/>
      <c r="EPJ11" s="27"/>
      <c r="EPK11" s="27"/>
      <c r="EPL11" s="27"/>
      <c r="EPM11" s="27"/>
      <c r="EPN11" s="27"/>
      <c r="EPO11" s="27"/>
      <c r="EPP11" s="27"/>
      <c r="EPQ11" s="27"/>
      <c r="EPR11" s="27"/>
      <c r="EPS11" s="27"/>
      <c r="EPT11" s="27"/>
      <c r="EPU11" s="27"/>
      <c r="EPV11" s="27"/>
      <c r="EPW11" s="27"/>
      <c r="EPX11" s="27"/>
      <c r="EPY11" s="27"/>
      <c r="EPZ11" s="27"/>
      <c r="EQA11" s="27"/>
      <c r="EQB11" s="27"/>
      <c r="EQC11" s="27"/>
      <c r="EQD11" s="27"/>
      <c r="EQE11" s="27"/>
      <c r="EQF11" s="27"/>
      <c r="EQG11" s="27"/>
      <c r="EQH11" s="27"/>
      <c r="EQI11" s="27"/>
      <c r="EQJ11" s="27"/>
      <c r="EQK11" s="27"/>
      <c r="EQL11" s="27"/>
      <c r="EQM11" s="27"/>
      <c r="EQN11" s="27"/>
      <c r="EQO11" s="27"/>
      <c r="EQP11" s="27"/>
      <c r="EQQ11" s="27"/>
      <c r="EQR11" s="27"/>
      <c r="EQS11" s="27"/>
      <c r="EQT11" s="27"/>
      <c r="EQU11" s="27"/>
      <c r="EQV11" s="27"/>
      <c r="EQW11" s="27"/>
      <c r="EQX11" s="27"/>
      <c r="EQY11" s="27"/>
      <c r="EQZ11" s="27"/>
      <c r="ERA11" s="27"/>
      <c r="ERB11" s="27"/>
      <c r="ERC11" s="27"/>
      <c r="ERD11" s="27"/>
      <c r="ERE11" s="27"/>
      <c r="ERF11" s="27"/>
      <c r="ERG11" s="27"/>
      <c r="ERH11" s="27"/>
      <c r="ERI11" s="27"/>
      <c r="ERJ11" s="27"/>
      <c r="ERK11" s="27"/>
      <c r="ERL11" s="27"/>
      <c r="ERM11" s="27"/>
      <c r="ERN11" s="27"/>
      <c r="ERO11" s="27"/>
      <c r="ERP11" s="27"/>
      <c r="ERQ11" s="27"/>
      <c r="ERR11" s="27"/>
      <c r="ERS11" s="27"/>
      <c r="ERT11" s="27"/>
      <c r="ERU11" s="27"/>
      <c r="ERV11" s="27"/>
      <c r="ERW11" s="27"/>
      <c r="ERX11" s="27"/>
      <c r="ERY11" s="27"/>
      <c r="ERZ11" s="27"/>
      <c r="ESA11" s="27"/>
      <c r="ESB11" s="27"/>
      <c r="ESC11" s="27"/>
      <c r="ESD11" s="27"/>
      <c r="ESE11" s="27"/>
      <c r="ESF11" s="27"/>
      <c r="ESG11" s="27"/>
      <c r="ESH11" s="27"/>
      <c r="ESI11" s="27"/>
      <c r="ESJ11" s="27"/>
      <c r="ESK11" s="27"/>
      <c r="ESL11" s="27"/>
      <c r="ESM11" s="27"/>
      <c r="ESN11" s="27"/>
      <c r="ESO11" s="27"/>
      <c r="ESP11" s="27"/>
      <c r="ESQ11" s="27"/>
      <c r="ESR11" s="27"/>
      <c r="ESS11" s="27"/>
      <c r="EST11" s="27"/>
      <c r="ESU11" s="27"/>
      <c r="ESV11" s="27"/>
      <c r="ESW11" s="27"/>
      <c r="ESX11" s="27"/>
      <c r="ESY11" s="27"/>
      <c r="ESZ11" s="27"/>
      <c r="ETA11" s="27"/>
      <c r="ETB11" s="27"/>
      <c r="ETC11" s="27"/>
      <c r="ETD11" s="27"/>
      <c r="ETE11" s="27"/>
      <c r="ETF11" s="27"/>
      <c r="ETG11" s="27"/>
      <c r="ETH11" s="27"/>
      <c r="ETI11" s="27"/>
      <c r="ETJ11" s="27"/>
      <c r="ETK11" s="27"/>
      <c r="ETL11" s="27"/>
      <c r="ETM11" s="27"/>
      <c r="ETN11" s="27"/>
      <c r="ETO11" s="27"/>
      <c r="ETP11" s="27"/>
      <c r="ETQ11" s="27"/>
      <c r="ETR11" s="27"/>
      <c r="ETS11" s="27"/>
      <c r="ETT11" s="27"/>
      <c r="ETU11" s="27"/>
      <c r="ETV11" s="27"/>
      <c r="ETW11" s="27"/>
      <c r="ETX11" s="27"/>
      <c r="ETY11" s="27"/>
      <c r="ETZ11" s="27"/>
      <c r="EUA11" s="27"/>
      <c r="EUB11" s="27"/>
      <c r="EUC11" s="27"/>
      <c r="EUD11" s="27"/>
      <c r="EUE11" s="27"/>
      <c r="EUF11" s="27"/>
      <c r="EUG11" s="27"/>
      <c r="EUH11" s="27"/>
      <c r="EUI11" s="27"/>
      <c r="EUJ11" s="27"/>
      <c r="EUK11" s="27"/>
      <c r="EUL11" s="27"/>
      <c r="EUM11" s="27"/>
      <c r="EUN11" s="27"/>
      <c r="EUO11" s="27"/>
      <c r="EUP11" s="27"/>
      <c r="EUQ11" s="27"/>
      <c r="EUR11" s="27"/>
      <c r="EUS11" s="27"/>
      <c r="EUT11" s="27"/>
      <c r="EUU11" s="27"/>
      <c r="EUV11" s="27"/>
      <c r="EUW11" s="27"/>
      <c r="EUX11" s="27"/>
      <c r="EUY11" s="27"/>
      <c r="EUZ11" s="27"/>
      <c r="EVA11" s="27"/>
      <c r="EVB11" s="27"/>
      <c r="EVC11" s="27"/>
      <c r="EVD11" s="27"/>
      <c r="EVE11" s="27"/>
      <c r="EVF11" s="27"/>
      <c r="EVG11" s="27"/>
      <c r="EVH11" s="27"/>
      <c r="EVI11" s="27"/>
      <c r="EVJ11" s="27"/>
      <c r="EVK11" s="27"/>
      <c r="EVL11" s="27"/>
      <c r="EVM11" s="27"/>
      <c r="EVN11" s="27"/>
      <c r="EVO11" s="27"/>
      <c r="EVP11" s="27"/>
      <c r="EVQ11" s="27"/>
      <c r="EVR11" s="27"/>
      <c r="EVS11" s="27"/>
      <c r="EVT11" s="27"/>
      <c r="EVU11" s="27"/>
      <c r="EVV11" s="27"/>
      <c r="EVW11" s="27"/>
      <c r="EVX11" s="27"/>
      <c r="EVY11" s="27"/>
      <c r="EVZ11" s="27"/>
      <c r="EWA11" s="27"/>
      <c r="EWB11" s="27"/>
      <c r="EWC11" s="27"/>
      <c r="EWD11" s="27"/>
      <c r="EWE11" s="27"/>
      <c r="EWF11" s="27"/>
      <c r="EWG11" s="27"/>
      <c r="EWH11" s="27"/>
      <c r="EWI11" s="27"/>
      <c r="EWJ11" s="27"/>
      <c r="EWK11" s="27"/>
      <c r="EWL11" s="27"/>
      <c r="EWM11" s="27"/>
      <c r="EWN11" s="27"/>
      <c r="EWO11" s="27"/>
      <c r="EWP11" s="27"/>
      <c r="EWQ11" s="27"/>
      <c r="EWR11" s="27"/>
      <c r="EWS11" s="27"/>
      <c r="EWT11" s="27"/>
      <c r="EWU11" s="27"/>
      <c r="EWV11" s="27"/>
      <c r="EWW11" s="27"/>
      <c r="EWX11" s="27"/>
      <c r="EWY11" s="27"/>
      <c r="EWZ11" s="27"/>
      <c r="EXA11" s="27"/>
      <c r="EXB11" s="27"/>
      <c r="EXC11" s="27"/>
      <c r="EXD11" s="27"/>
      <c r="EXE11" s="27"/>
      <c r="EXF11" s="27"/>
      <c r="EXG11" s="27"/>
      <c r="EXH11" s="27"/>
      <c r="EXI11" s="27"/>
      <c r="EXJ11" s="27"/>
      <c r="EXK11" s="27"/>
      <c r="EXL11" s="27"/>
      <c r="EXM11" s="27"/>
      <c r="EXN11" s="27"/>
      <c r="EXO11" s="27"/>
      <c r="EXP11" s="27"/>
      <c r="EXQ11" s="27"/>
      <c r="EXR11" s="27"/>
      <c r="EXS11" s="27"/>
      <c r="EXT11" s="27"/>
      <c r="EXU11" s="27"/>
      <c r="EXV11" s="27"/>
      <c r="EXW11" s="27"/>
      <c r="EXX11" s="27"/>
      <c r="EXY11" s="27"/>
      <c r="EXZ11" s="27"/>
      <c r="EYA11" s="27"/>
      <c r="EYB11" s="27"/>
      <c r="EYC11" s="27"/>
      <c r="EYD11" s="27"/>
      <c r="EYE11" s="27"/>
      <c r="EYF11" s="27"/>
      <c r="EYG11" s="27"/>
      <c r="EYH11" s="27"/>
      <c r="EYI11" s="27"/>
      <c r="EYJ11" s="27"/>
      <c r="EYK11" s="27"/>
      <c r="EYL11" s="27"/>
      <c r="EYM11" s="27"/>
      <c r="EYN11" s="27"/>
      <c r="EYO11" s="27"/>
      <c r="EYP11" s="27"/>
      <c r="EYQ11" s="27"/>
      <c r="EYR11" s="27"/>
      <c r="EYS11" s="27"/>
      <c r="EYT11" s="27"/>
      <c r="EYU11" s="27"/>
      <c r="EYV11" s="27"/>
      <c r="EYW11" s="27"/>
      <c r="EYX11" s="27"/>
      <c r="EYY11" s="27"/>
      <c r="EYZ11" s="27"/>
      <c r="EZA11" s="27"/>
      <c r="EZB11" s="27"/>
      <c r="EZC11" s="27"/>
      <c r="EZD11" s="27"/>
      <c r="EZE11" s="27"/>
      <c r="EZF11" s="27"/>
      <c r="EZG11" s="27"/>
      <c r="EZH11" s="27"/>
      <c r="EZI11" s="27"/>
      <c r="EZJ11" s="27"/>
      <c r="EZK11" s="27"/>
      <c r="EZL11" s="27"/>
      <c r="EZM11" s="27"/>
      <c r="EZN11" s="27"/>
      <c r="EZO11" s="27"/>
      <c r="EZP11" s="27"/>
      <c r="EZQ11" s="27"/>
      <c r="EZR11" s="27"/>
      <c r="EZS11" s="27"/>
      <c r="EZT11" s="27"/>
      <c r="EZU11" s="27"/>
      <c r="EZV11" s="27"/>
      <c r="EZW11" s="27"/>
      <c r="EZX11" s="27"/>
      <c r="EZY11" s="27"/>
      <c r="EZZ11" s="27"/>
      <c r="FAA11" s="27"/>
      <c r="FAB11" s="27"/>
      <c r="FAC11" s="27"/>
      <c r="FAD11" s="27"/>
      <c r="FAE11" s="27"/>
      <c r="FAF11" s="27"/>
      <c r="FAG11" s="27"/>
      <c r="FAH11" s="27"/>
      <c r="FAI11" s="27"/>
      <c r="FAJ11" s="27"/>
      <c r="FAK11" s="27"/>
      <c r="FAL11" s="27"/>
      <c r="FAM11" s="27"/>
      <c r="FAN11" s="27"/>
      <c r="FAO11" s="27"/>
      <c r="FAP11" s="27"/>
      <c r="FAQ11" s="27"/>
      <c r="FAR11" s="27"/>
      <c r="FAS11" s="27"/>
      <c r="FAT11" s="27"/>
      <c r="FAU11" s="27"/>
      <c r="FAV11" s="27"/>
      <c r="FAW11" s="27"/>
      <c r="FAX11" s="27"/>
      <c r="FAY11" s="27"/>
      <c r="FAZ11" s="27"/>
      <c r="FBA11" s="27"/>
      <c r="FBB11" s="27"/>
      <c r="FBC11" s="27"/>
      <c r="FBD11" s="27"/>
      <c r="FBE11" s="27"/>
      <c r="FBF11" s="27"/>
      <c r="FBG11" s="27"/>
      <c r="FBH11" s="27"/>
      <c r="FBI11" s="27"/>
      <c r="FBJ11" s="27"/>
      <c r="FBK11" s="27"/>
      <c r="FBL11" s="27"/>
      <c r="FBM11" s="27"/>
      <c r="FBN11" s="27"/>
      <c r="FBO11" s="27"/>
      <c r="FBP11" s="27"/>
      <c r="FBQ11" s="27"/>
      <c r="FBR11" s="27"/>
      <c r="FBS11" s="27"/>
      <c r="FBT11" s="27"/>
      <c r="FBU11" s="27"/>
      <c r="FBV11" s="27"/>
      <c r="FBW11" s="27"/>
      <c r="FBX11" s="27"/>
      <c r="FBY11" s="27"/>
      <c r="FBZ11" s="27"/>
      <c r="FCA11" s="27"/>
      <c r="FCB11" s="27"/>
      <c r="FCC11" s="27"/>
      <c r="FCD11" s="27"/>
      <c r="FCE11" s="27"/>
      <c r="FCF11" s="27"/>
      <c r="FCG11" s="27"/>
      <c r="FCH11" s="27"/>
      <c r="FCI11" s="27"/>
      <c r="FCJ11" s="27"/>
      <c r="FCK11" s="27"/>
      <c r="FCL11" s="27"/>
      <c r="FCM11" s="27"/>
      <c r="FCN11" s="27"/>
      <c r="FCO11" s="27"/>
      <c r="FCP11" s="27"/>
      <c r="FCQ11" s="27"/>
      <c r="FCR11" s="27"/>
      <c r="FCS11" s="27"/>
      <c r="FCT11" s="27"/>
      <c r="FCU11" s="27"/>
      <c r="FCV11" s="27"/>
      <c r="FCW11" s="27"/>
      <c r="FCX11" s="27"/>
      <c r="FCY11" s="27"/>
      <c r="FCZ11" s="27"/>
      <c r="FDA11" s="27"/>
      <c r="FDB11" s="27"/>
      <c r="FDC11" s="27"/>
      <c r="FDD11" s="27"/>
      <c r="FDE11" s="27"/>
      <c r="FDF11" s="27"/>
      <c r="FDG11" s="27"/>
      <c r="FDH11" s="27"/>
      <c r="FDI11" s="27"/>
      <c r="FDJ11" s="27"/>
      <c r="FDK11" s="27"/>
      <c r="FDL11" s="27"/>
      <c r="FDM11" s="27"/>
      <c r="FDN11" s="27"/>
      <c r="FDO11" s="27"/>
      <c r="FDP11" s="27"/>
      <c r="FDQ11" s="27"/>
      <c r="FDR11" s="27"/>
      <c r="FDS11" s="27"/>
      <c r="FDT11" s="27"/>
      <c r="FDU11" s="27"/>
      <c r="FDV11" s="27"/>
      <c r="FDW11" s="27"/>
      <c r="FDX11" s="27"/>
      <c r="FDY11" s="27"/>
      <c r="FDZ11" s="27"/>
      <c r="FEA11" s="27"/>
      <c r="FEB11" s="27"/>
      <c r="FEC11" s="27"/>
      <c r="FED11" s="27"/>
      <c r="FEE11" s="27"/>
      <c r="FEF11" s="27"/>
      <c r="FEG11" s="27"/>
      <c r="FEH11" s="27"/>
      <c r="FEI11" s="27"/>
      <c r="FEJ11" s="27"/>
      <c r="FEK11" s="27"/>
      <c r="FEL11" s="27"/>
      <c r="FEM11" s="27"/>
      <c r="FEN11" s="27"/>
      <c r="FEO11" s="27"/>
      <c r="FEP11" s="27"/>
      <c r="FEQ11" s="27"/>
      <c r="FER11" s="27"/>
      <c r="FES11" s="27"/>
      <c r="FET11" s="27"/>
      <c r="FEU11" s="27"/>
      <c r="FEV11" s="27"/>
      <c r="FEW11" s="27"/>
      <c r="FEX11" s="27"/>
      <c r="FEY11" s="27"/>
      <c r="FEZ11" s="27"/>
      <c r="FFA11" s="27"/>
      <c r="FFB11" s="27"/>
      <c r="FFC11" s="27"/>
      <c r="FFD11" s="27"/>
      <c r="FFE11" s="27"/>
      <c r="FFF11" s="27"/>
      <c r="FFG11" s="27"/>
      <c r="FFH11" s="27"/>
      <c r="FFI11" s="27"/>
      <c r="FFJ11" s="27"/>
      <c r="FFK11" s="27"/>
      <c r="FFL11" s="27"/>
      <c r="FFM11" s="27"/>
      <c r="FFN11" s="27"/>
      <c r="FFO11" s="27"/>
      <c r="FFP11" s="27"/>
      <c r="FFQ11" s="27"/>
      <c r="FFR11" s="27"/>
      <c r="FFS11" s="27"/>
      <c r="FFT11" s="27"/>
      <c r="FFU11" s="27"/>
      <c r="FFV11" s="27"/>
      <c r="FFW11" s="27"/>
      <c r="FFX11" s="27"/>
      <c r="FFY11" s="27"/>
      <c r="FFZ11" s="27"/>
      <c r="FGA11" s="27"/>
      <c r="FGB11" s="27"/>
      <c r="FGC11" s="27"/>
      <c r="FGD11" s="27"/>
      <c r="FGE11" s="27"/>
      <c r="FGF11" s="27"/>
      <c r="FGG11" s="27"/>
      <c r="FGH11" s="27"/>
      <c r="FGI11" s="27"/>
      <c r="FGJ11" s="27"/>
      <c r="FGK11" s="27"/>
      <c r="FGL11" s="27"/>
      <c r="FGM11" s="27"/>
      <c r="FGN11" s="27"/>
      <c r="FGO11" s="27"/>
      <c r="FGP11" s="27"/>
      <c r="FGQ11" s="27"/>
      <c r="FGR11" s="27"/>
      <c r="FGS11" s="27"/>
      <c r="FGT11" s="27"/>
      <c r="FGU11" s="27"/>
      <c r="FGV11" s="27"/>
      <c r="FGW11" s="27"/>
      <c r="FGX11" s="27"/>
      <c r="FGY11" s="27"/>
      <c r="FGZ11" s="27"/>
      <c r="FHA11" s="27"/>
      <c r="FHB11" s="27"/>
      <c r="FHC11" s="27"/>
      <c r="FHD11" s="27"/>
      <c r="FHE11" s="27"/>
      <c r="FHF11" s="27"/>
      <c r="FHG11" s="27"/>
      <c r="FHH11" s="27"/>
      <c r="FHI11" s="27"/>
      <c r="FHJ11" s="27"/>
      <c r="FHK11" s="27"/>
      <c r="FHL11" s="27"/>
      <c r="FHM11" s="27"/>
      <c r="FHN11" s="27"/>
      <c r="FHO11" s="27"/>
      <c r="FHP11" s="27"/>
      <c r="FHQ11" s="27"/>
      <c r="FHR11" s="27"/>
      <c r="FHS11" s="27"/>
      <c r="FHT11" s="27"/>
      <c r="FHU11" s="27"/>
      <c r="FHV11" s="27"/>
      <c r="FHW11" s="27"/>
      <c r="FHX11" s="27"/>
      <c r="FHY11" s="27"/>
      <c r="FHZ11" s="27"/>
      <c r="FIA11" s="27"/>
      <c r="FIB11" s="27"/>
      <c r="FIC11" s="27"/>
      <c r="FID11" s="27"/>
      <c r="FIE11" s="27"/>
      <c r="FIF11" s="27"/>
      <c r="FIG11" s="27"/>
      <c r="FIH11" s="27"/>
      <c r="FII11" s="27"/>
      <c r="FIJ11" s="27"/>
      <c r="FIK11" s="27"/>
      <c r="FIL11" s="27"/>
      <c r="FIM11" s="27"/>
      <c r="FIN11" s="27"/>
      <c r="FIO11" s="27"/>
      <c r="FIP11" s="27"/>
      <c r="FIQ11" s="27"/>
      <c r="FIR11" s="27"/>
      <c r="FIS11" s="27"/>
      <c r="FIT11" s="27"/>
      <c r="FIU11" s="27"/>
      <c r="FIV11" s="27"/>
      <c r="FIW11" s="27"/>
      <c r="FIX11" s="27"/>
      <c r="FIY11" s="27"/>
      <c r="FIZ11" s="27"/>
      <c r="FJA11" s="27"/>
      <c r="FJB11" s="27"/>
      <c r="FJC11" s="27"/>
      <c r="FJD11" s="27"/>
      <c r="FJE11" s="27"/>
      <c r="FJF11" s="27"/>
      <c r="FJG11" s="27"/>
      <c r="FJH11" s="27"/>
      <c r="FJI11" s="27"/>
      <c r="FJJ11" s="27"/>
      <c r="FJK11" s="27"/>
      <c r="FJL11" s="27"/>
      <c r="FJM11" s="27"/>
      <c r="FJN11" s="27"/>
      <c r="FJO11" s="27"/>
      <c r="FJP11" s="27"/>
      <c r="FJQ11" s="27"/>
      <c r="FJR11" s="27"/>
      <c r="FJS11" s="27"/>
      <c r="FJT11" s="27"/>
      <c r="FJU11" s="27"/>
      <c r="FJV11" s="27"/>
      <c r="FJW11" s="27"/>
      <c r="FJX11" s="27"/>
      <c r="FJY11" s="27"/>
      <c r="FJZ11" s="27"/>
      <c r="FKA11" s="27"/>
      <c r="FKB11" s="27"/>
      <c r="FKC11" s="27"/>
      <c r="FKD11" s="27"/>
      <c r="FKE11" s="27"/>
      <c r="FKF11" s="27"/>
      <c r="FKG11" s="27"/>
      <c r="FKH11" s="27"/>
      <c r="FKI11" s="27"/>
      <c r="FKJ11" s="27"/>
      <c r="FKK11" s="27"/>
      <c r="FKL11" s="27"/>
      <c r="FKM11" s="27"/>
      <c r="FKN11" s="27"/>
      <c r="FKO11" s="27"/>
      <c r="FKP11" s="27"/>
      <c r="FKQ11" s="27"/>
      <c r="FKR11" s="27"/>
      <c r="FKS11" s="27"/>
      <c r="FKT11" s="27"/>
      <c r="FKU11" s="27"/>
      <c r="FKV11" s="27"/>
      <c r="FKW11" s="27"/>
      <c r="FKX11" s="27"/>
      <c r="FKY11" s="27"/>
      <c r="FKZ11" s="27"/>
      <c r="FLA11" s="27"/>
      <c r="FLB11" s="27"/>
      <c r="FLC11" s="27"/>
      <c r="FLD11" s="27"/>
      <c r="FLE11" s="27"/>
      <c r="FLF11" s="27"/>
      <c r="FLG11" s="27"/>
      <c r="FLH11" s="27"/>
      <c r="FLI11" s="27"/>
      <c r="FLJ11" s="27"/>
      <c r="FLK11" s="27"/>
      <c r="FLL11" s="27"/>
      <c r="FLM11" s="27"/>
      <c r="FLN11" s="27"/>
      <c r="FLO11" s="27"/>
      <c r="FLP11" s="27"/>
      <c r="FLQ11" s="27"/>
      <c r="FLR11" s="27"/>
      <c r="FLS11" s="27"/>
      <c r="FLT11" s="27"/>
      <c r="FLU11" s="27"/>
      <c r="FLV11" s="27"/>
      <c r="FLW11" s="27"/>
      <c r="FLX11" s="27"/>
      <c r="FLY11" s="27"/>
      <c r="FLZ11" s="27"/>
      <c r="FMA11" s="27"/>
      <c r="FMB11" s="27"/>
      <c r="FMC11" s="27"/>
      <c r="FMD11" s="27"/>
      <c r="FME11" s="27"/>
      <c r="FMF11" s="27"/>
      <c r="FMG11" s="27"/>
      <c r="FMH11" s="27"/>
      <c r="FMI11" s="27"/>
      <c r="FMJ11" s="27"/>
      <c r="FMK11" s="27"/>
      <c r="FML11" s="27"/>
      <c r="FMM11" s="27"/>
      <c r="FMN11" s="27"/>
      <c r="FMO11" s="27"/>
      <c r="FMP11" s="27"/>
      <c r="FMQ11" s="27"/>
      <c r="FMR11" s="27"/>
      <c r="FMS11" s="27"/>
      <c r="FMT11" s="27"/>
      <c r="FMU11" s="27"/>
      <c r="FMV11" s="27"/>
      <c r="FMW11" s="27"/>
      <c r="FMX11" s="27"/>
      <c r="FMY11" s="27"/>
      <c r="FMZ11" s="27"/>
      <c r="FNA11" s="27"/>
      <c r="FNB11" s="27"/>
      <c r="FNC11" s="27"/>
      <c r="FND11" s="27"/>
      <c r="FNE11" s="27"/>
      <c r="FNF11" s="27"/>
      <c r="FNG11" s="27"/>
      <c r="FNH11" s="27"/>
      <c r="FNI11" s="27"/>
      <c r="FNJ11" s="27"/>
      <c r="FNK11" s="27"/>
      <c r="FNL11" s="27"/>
      <c r="FNM11" s="27"/>
      <c r="FNN11" s="27"/>
      <c r="FNO11" s="27"/>
      <c r="FNP11" s="27"/>
      <c r="FNQ11" s="27"/>
      <c r="FNR11" s="27"/>
      <c r="FNS11" s="27"/>
      <c r="FNT11" s="27"/>
      <c r="FNU11" s="27"/>
      <c r="FNV11" s="27"/>
      <c r="FNW11" s="27"/>
      <c r="FNX11" s="27"/>
      <c r="FNY11" s="27"/>
      <c r="FNZ11" s="27"/>
      <c r="FOA11" s="27"/>
      <c r="FOB11" s="27"/>
      <c r="FOC11" s="27"/>
      <c r="FOD11" s="27"/>
      <c r="FOE11" s="27"/>
      <c r="FOF11" s="27"/>
      <c r="FOG11" s="27"/>
      <c r="FOH11" s="27"/>
      <c r="FOI11" s="27"/>
      <c r="FOJ11" s="27"/>
      <c r="FOK11" s="27"/>
      <c r="FOL11" s="27"/>
      <c r="FOM11" s="27"/>
      <c r="FON11" s="27"/>
      <c r="FOO11" s="27"/>
      <c r="FOP11" s="27"/>
      <c r="FOQ11" s="27"/>
      <c r="FOR11" s="27"/>
      <c r="FOS11" s="27"/>
      <c r="FOT11" s="27"/>
      <c r="FOU11" s="27"/>
      <c r="FOV11" s="27"/>
      <c r="FOW11" s="27"/>
      <c r="FOX11" s="27"/>
      <c r="FOY11" s="27"/>
      <c r="FOZ11" s="27"/>
      <c r="FPA11" s="27"/>
      <c r="FPB11" s="27"/>
      <c r="FPC11" s="27"/>
      <c r="FPD11" s="27"/>
      <c r="FPE11" s="27"/>
      <c r="FPF11" s="27"/>
      <c r="FPG11" s="27"/>
      <c r="FPH11" s="27"/>
      <c r="FPI11" s="27"/>
      <c r="FPJ11" s="27"/>
      <c r="FPK11" s="27"/>
      <c r="FPL11" s="27"/>
      <c r="FPM11" s="27"/>
      <c r="FPN11" s="27"/>
      <c r="FPO11" s="27"/>
      <c r="FPP11" s="27"/>
      <c r="FPQ11" s="27"/>
      <c r="FPR11" s="27"/>
      <c r="FPS11" s="27"/>
      <c r="FPT11" s="27"/>
      <c r="FPU11" s="27"/>
      <c r="FPV11" s="27"/>
      <c r="FPW11" s="27"/>
      <c r="FPX11" s="27"/>
      <c r="FPY11" s="27"/>
      <c r="FPZ11" s="27"/>
      <c r="FQA11" s="27"/>
      <c r="FQB11" s="27"/>
      <c r="FQC11" s="27"/>
      <c r="FQD11" s="27"/>
      <c r="FQE11" s="27"/>
      <c r="FQF11" s="27"/>
      <c r="FQG11" s="27"/>
      <c r="FQH11" s="27"/>
      <c r="FQI11" s="27"/>
      <c r="FQJ11" s="27"/>
      <c r="FQK11" s="27"/>
      <c r="FQL11" s="27"/>
      <c r="FQM11" s="27"/>
      <c r="FQN11" s="27"/>
      <c r="FQO11" s="27"/>
      <c r="FQP11" s="27"/>
      <c r="FQQ11" s="27"/>
      <c r="FQR11" s="27"/>
      <c r="FQS11" s="27"/>
      <c r="FQT11" s="27"/>
      <c r="FQU11" s="27"/>
      <c r="FQV11" s="27"/>
      <c r="FQW11" s="27"/>
      <c r="FQX11" s="27"/>
      <c r="FQY11" s="27"/>
      <c r="FQZ11" s="27"/>
      <c r="FRA11" s="27"/>
      <c r="FRB11" s="27"/>
      <c r="FRC11" s="27"/>
      <c r="FRD11" s="27"/>
      <c r="FRE11" s="27"/>
      <c r="FRF11" s="27"/>
      <c r="FRG11" s="27"/>
      <c r="FRH11" s="27"/>
      <c r="FRI11" s="27"/>
      <c r="FRJ11" s="27"/>
      <c r="FRK11" s="27"/>
      <c r="FRL11" s="27"/>
      <c r="FRM11" s="27"/>
      <c r="FRN11" s="27"/>
      <c r="FRO11" s="27"/>
      <c r="FRP11" s="27"/>
      <c r="FRQ11" s="27"/>
      <c r="FRR11" s="27"/>
      <c r="FRS11" s="27"/>
      <c r="FRT11" s="27"/>
      <c r="FRU11" s="27"/>
      <c r="FRV11" s="27"/>
      <c r="FRW11" s="27"/>
      <c r="FRX11" s="27"/>
      <c r="FRY11" s="27"/>
      <c r="FRZ11" s="27"/>
      <c r="FSA11" s="27"/>
      <c r="FSB11" s="27"/>
      <c r="FSC11" s="27"/>
      <c r="FSD11" s="27"/>
      <c r="FSE11" s="27"/>
      <c r="FSF11" s="27"/>
      <c r="FSG11" s="27"/>
      <c r="FSH11" s="27"/>
      <c r="FSI11" s="27"/>
      <c r="FSJ11" s="27"/>
      <c r="FSK11" s="27"/>
      <c r="FSL11" s="27"/>
      <c r="FSM11" s="27"/>
      <c r="FSN11" s="27"/>
      <c r="FSO11" s="27"/>
      <c r="FSP11" s="27"/>
      <c r="FSQ11" s="27"/>
      <c r="FSR11" s="27"/>
      <c r="FSS11" s="27"/>
      <c r="FST11" s="27"/>
      <c r="FSU11" s="27"/>
      <c r="FSV11" s="27"/>
      <c r="FSW11" s="27"/>
      <c r="FSX11" s="27"/>
      <c r="FSY11" s="27"/>
      <c r="FSZ11" s="27"/>
      <c r="FTA11" s="27"/>
      <c r="FTB11" s="27"/>
      <c r="FTC11" s="27"/>
      <c r="FTD11" s="27"/>
      <c r="FTE11" s="27"/>
      <c r="FTF11" s="27"/>
      <c r="FTG11" s="27"/>
      <c r="FTH11" s="27"/>
      <c r="FTI11" s="27"/>
      <c r="FTJ11" s="27"/>
      <c r="FTK11" s="27"/>
      <c r="FTL11" s="27"/>
      <c r="FTM11" s="27"/>
      <c r="FTN11" s="27"/>
      <c r="FTO11" s="27"/>
      <c r="FTP11" s="27"/>
      <c r="FTQ11" s="27"/>
      <c r="FTR11" s="27"/>
      <c r="FTS11" s="27"/>
      <c r="FTT11" s="27"/>
      <c r="FTU11" s="27"/>
      <c r="FTV11" s="27"/>
      <c r="FTW11" s="27"/>
      <c r="FTX11" s="27"/>
      <c r="FTY11" s="27"/>
      <c r="FTZ11" s="27"/>
      <c r="FUA11" s="27"/>
      <c r="FUB11" s="27"/>
      <c r="FUC11" s="27"/>
      <c r="FUD11" s="27"/>
      <c r="FUE11" s="27"/>
      <c r="FUF11" s="27"/>
      <c r="FUG11" s="27"/>
      <c r="FUH11" s="27"/>
      <c r="FUI11" s="27"/>
      <c r="FUJ11" s="27"/>
      <c r="FUK11" s="27"/>
      <c r="FUL11" s="27"/>
      <c r="FUM11" s="27"/>
      <c r="FUN11" s="27"/>
      <c r="FUO11" s="27"/>
      <c r="FUP11" s="27"/>
      <c r="FUQ11" s="27"/>
      <c r="FUR11" s="27"/>
      <c r="FUS11" s="27"/>
      <c r="FUT11" s="27"/>
      <c r="FUU11" s="27"/>
      <c r="FUV11" s="27"/>
      <c r="FUW11" s="27"/>
      <c r="FUX11" s="27"/>
      <c r="FUY11" s="27"/>
      <c r="FUZ11" s="27"/>
      <c r="FVA11" s="27"/>
      <c r="FVB11" s="27"/>
      <c r="FVC11" s="27"/>
      <c r="FVD11" s="27"/>
      <c r="FVE11" s="27"/>
      <c r="FVF11" s="27"/>
      <c r="FVG11" s="27"/>
      <c r="FVH11" s="27"/>
      <c r="FVI11" s="27"/>
      <c r="FVJ11" s="27"/>
      <c r="FVK11" s="27"/>
      <c r="FVL11" s="27"/>
      <c r="FVM11" s="27"/>
      <c r="FVN11" s="27"/>
      <c r="FVO11" s="27"/>
      <c r="FVP11" s="27"/>
      <c r="FVQ11" s="27"/>
      <c r="FVR11" s="27"/>
      <c r="FVS11" s="27"/>
      <c r="FVT11" s="27"/>
      <c r="FVU11" s="27"/>
      <c r="FVV11" s="27"/>
      <c r="FVW11" s="27"/>
      <c r="FVX11" s="27"/>
      <c r="FVY11" s="27"/>
      <c r="FVZ11" s="27"/>
      <c r="FWA11" s="27"/>
      <c r="FWB11" s="27"/>
      <c r="FWC11" s="27"/>
      <c r="FWD11" s="27"/>
      <c r="FWE11" s="27"/>
      <c r="FWF11" s="27"/>
      <c r="FWG11" s="27"/>
      <c r="FWH11" s="27"/>
      <c r="FWI11" s="27"/>
      <c r="FWJ11" s="27"/>
      <c r="FWK11" s="27"/>
      <c r="FWL11" s="27"/>
      <c r="FWM11" s="27"/>
      <c r="FWN11" s="27"/>
      <c r="FWO11" s="27"/>
      <c r="FWP11" s="27"/>
      <c r="FWQ11" s="27"/>
      <c r="FWR11" s="27"/>
      <c r="FWS11" s="27"/>
      <c r="FWT11" s="27"/>
      <c r="FWU11" s="27"/>
      <c r="FWV11" s="27"/>
      <c r="FWW11" s="27"/>
      <c r="FWX11" s="27"/>
      <c r="FWY11" s="27"/>
      <c r="FWZ11" s="27"/>
      <c r="FXA11" s="27"/>
      <c r="FXB11" s="27"/>
      <c r="FXC11" s="27"/>
      <c r="FXD11" s="27"/>
      <c r="FXE11" s="27"/>
      <c r="FXF11" s="27"/>
      <c r="FXG11" s="27"/>
      <c r="FXH11" s="27"/>
      <c r="FXI11" s="27"/>
      <c r="FXJ11" s="27"/>
      <c r="FXK11" s="27"/>
      <c r="FXL11" s="27"/>
      <c r="FXM11" s="27"/>
      <c r="FXN11" s="27"/>
      <c r="FXO11" s="27"/>
      <c r="FXP11" s="27"/>
      <c r="FXQ11" s="27"/>
      <c r="FXR11" s="27"/>
      <c r="FXS11" s="27"/>
      <c r="FXT11" s="27"/>
      <c r="FXU11" s="27"/>
      <c r="FXV11" s="27"/>
      <c r="FXW11" s="27"/>
      <c r="FXX11" s="27"/>
      <c r="FXY11" s="27"/>
      <c r="FXZ11" s="27"/>
      <c r="FYA11" s="27"/>
      <c r="FYB11" s="27"/>
      <c r="FYC11" s="27"/>
      <c r="FYD11" s="27"/>
      <c r="FYE11" s="27"/>
      <c r="FYF11" s="27"/>
      <c r="FYG11" s="27"/>
      <c r="FYH11" s="27"/>
      <c r="FYI11" s="27"/>
      <c r="FYJ11" s="27"/>
      <c r="FYK11" s="27"/>
      <c r="FYL11" s="27"/>
      <c r="FYM11" s="27"/>
      <c r="FYN11" s="27"/>
      <c r="FYO11" s="27"/>
      <c r="FYP11" s="27"/>
      <c r="FYQ11" s="27"/>
      <c r="FYR11" s="27"/>
      <c r="FYS11" s="27"/>
      <c r="FYT11" s="27"/>
      <c r="FYU11" s="27"/>
      <c r="FYV11" s="27"/>
      <c r="FYW11" s="27"/>
      <c r="FYX11" s="27"/>
      <c r="FYY11" s="27"/>
      <c r="FYZ11" s="27"/>
      <c r="FZA11" s="27"/>
      <c r="FZB11" s="27"/>
      <c r="FZC11" s="27"/>
      <c r="FZD11" s="27"/>
      <c r="FZE11" s="27"/>
      <c r="FZF11" s="27"/>
      <c r="FZG11" s="27"/>
      <c r="FZH11" s="27"/>
      <c r="FZI11" s="27"/>
      <c r="FZJ11" s="27"/>
      <c r="FZK11" s="27"/>
      <c r="FZL11" s="27"/>
      <c r="FZM11" s="27"/>
      <c r="FZN11" s="27"/>
      <c r="FZO11" s="27"/>
      <c r="FZP11" s="27"/>
      <c r="FZQ11" s="27"/>
      <c r="FZR11" s="27"/>
      <c r="FZS11" s="27"/>
      <c r="FZT11" s="27"/>
      <c r="FZU11" s="27"/>
      <c r="FZV11" s="27"/>
      <c r="FZW11" s="27"/>
      <c r="FZX11" s="27"/>
      <c r="FZY11" s="27"/>
      <c r="FZZ11" s="27"/>
      <c r="GAA11" s="27"/>
      <c r="GAB11" s="27"/>
      <c r="GAC11" s="27"/>
      <c r="GAD11" s="27"/>
      <c r="GAE11" s="27"/>
      <c r="GAF11" s="27"/>
      <c r="GAG11" s="27"/>
      <c r="GAH11" s="27"/>
      <c r="GAI11" s="27"/>
      <c r="GAJ11" s="27"/>
      <c r="GAK11" s="27"/>
      <c r="GAL11" s="27"/>
      <c r="GAM11" s="27"/>
      <c r="GAN11" s="27"/>
      <c r="GAO11" s="27"/>
      <c r="GAP11" s="27"/>
      <c r="GAQ11" s="27"/>
      <c r="GAR11" s="27"/>
      <c r="GAS11" s="27"/>
      <c r="GAT11" s="27"/>
      <c r="GAU11" s="27"/>
      <c r="GAV11" s="27"/>
      <c r="GAW11" s="27"/>
      <c r="GAX11" s="27"/>
      <c r="GAY11" s="27"/>
      <c r="GAZ11" s="27"/>
      <c r="GBA11" s="27"/>
      <c r="GBB11" s="27"/>
      <c r="GBC11" s="27"/>
      <c r="GBD11" s="27"/>
      <c r="GBE11" s="27"/>
      <c r="GBF11" s="27"/>
      <c r="GBG11" s="27"/>
      <c r="GBH11" s="27"/>
      <c r="GBI11" s="27"/>
      <c r="GBJ11" s="27"/>
      <c r="GBK11" s="27"/>
      <c r="GBL11" s="27"/>
      <c r="GBM11" s="27"/>
      <c r="GBN11" s="27"/>
      <c r="GBO11" s="27"/>
      <c r="GBP11" s="27"/>
      <c r="GBQ11" s="27"/>
      <c r="GBR11" s="27"/>
      <c r="GBS11" s="27"/>
      <c r="GBT11" s="27"/>
      <c r="GBU11" s="27"/>
      <c r="GBV11" s="27"/>
      <c r="GBW11" s="27"/>
      <c r="GBX11" s="27"/>
      <c r="GBY11" s="27"/>
      <c r="GBZ11" s="27"/>
      <c r="GCA11" s="27"/>
      <c r="GCB11" s="27"/>
      <c r="GCC11" s="27"/>
      <c r="GCD11" s="27"/>
      <c r="GCE11" s="27"/>
      <c r="GCF11" s="27"/>
      <c r="GCG11" s="27"/>
      <c r="GCH11" s="27"/>
      <c r="GCI11" s="27"/>
      <c r="GCJ11" s="27"/>
      <c r="GCK11" s="27"/>
      <c r="GCL11" s="27"/>
      <c r="GCM11" s="27"/>
      <c r="GCN11" s="27"/>
      <c r="GCO11" s="27"/>
      <c r="GCP11" s="27"/>
      <c r="GCQ11" s="27"/>
      <c r="GCR11" s="27"/>
      <c r="GCS11" s="27"/>
      <c r="GCT11" s="27"/>
      <c r="GCU11" s="27"/>
      <c r="GCV11" s="27"/>
      <c r="GCW11" s="27"/>
      <c r="GCX11" s="27"/>
      <c r="GCY11" s="27"/>
      <c r="GCZ11" s="27"/>
      <c r="GDA11" s="27"/>
      <c r="GDB11" s="27"/>
      <c r="GDC11" s="27"/>
      <c r="GDD11" s="27"/>
      <c r="GDE11" s="27"/>
      <c r="GDF11" s="27"/>
      <c r="GDG11" s="27"/>
      <c r="GDH11" s="27"/>
      <c r="GDI11" s="27"/>
      <c r="GDJ11" s="27"/>
      <c r="GDK11" s="27"/>
      <c r="GDL11" s="27"/>
      <c r="GDM11" s="27"/>
      <c r="GDN11" s="27"/>
      <c r="GDO11" s="27"/>
      <c r="GDP11" s="27"/>
      <c r="GDQ11" s="27"/>
      <c r="GDR11" s="27"/>
      <c r="GDS11" s="27"/>
      <c r="GDT11" s="27"/>
      <c r="GDU11" s="27"/>
      <c r="GDV11" s="27"/>
      <c r="GDW11" s="27"/>
      <c r="GDX11" s="27"/>
      <c r="GDY11" s="27"/>
      <c r="GDZ11" s="27"/>
      <c r="GEA11" s="27"/>
      <c r="GEB11" s="27"/>
      <c r="GEC11" s="27"/>
      <c r="GED11" s="27"/>
      <c r="GEE11" s="27"/>
      <c r="GEF11" s="27"/>
      <c r="GEG11" s="27"/>
      <c r="GEH11" s="27"/>
      <c r="GEI11" s="27"/>
      <c r="GEJ11" s="27"/>
      <c r="GEK11" s="27"/>
      <c r="GEL11" s="27"/>
      <c r="GEM11" s="27"/>
      <c r="GEN11" s="27"/>
      <c r="GEO11" s="27"/>
      <c r="GEP11" s="27"/>
      <c r="GEQ11" s="27"/>
      <c r="GER11" s="27"/>
      <c r="GES11" s="27"/>
      <c r="GET11" s="27"/>
      <c r="GEU11" s="27"/>
      <c r="GEV11" s="27"/>
      <c r="GEW11" s="27"/>
      <c r="GEX11" s="27"/>
      <c r="GEY11" s="27"/>
      <c r="GEZ11" s="27"/>
      <c r="GFA11" s="27"/>
      <c r="GFB11" s="27"/>
      <c r="GFC11" s="27"/>
      <c r="GFD11" s="27"/>
      <c r="GFE11" s="27"/>
      <c r="GFF11" s="27"/>
      <c r="GFG11" s="27"/>
      <c r="GFH11" s="27"/>
      <c r="GFI11" s="27"/>
      <c r="GFJ11" s="27"/>
      <c r="GFK11" s="27"/>
      <c r="GFL11" s="27"/>
      <c r="GFM11" s="27"/>
      <c r="GFN11" s="27"/>
      <c r="GFO11" s="27"/>
      <c r="GFP11" s="27"/>
      <c r="GFQ11" s="27"/>
      <c r="GFR11" s="27"/>
      <c r="GFS11" s="27"/>
      <c r="GFT11" s="27"/>
      <c r="GFU11" s="27"/>
      <c r="GFV11" s="27"/>
      <c r="GFW11" s="27"/>
      <c r="GFX11" s="27"/>
      <c r="GFY11" s="27"/>
      <c r="GFZ11" s="27"/>
      <c r="GGA11" s="27"/>
      <c r="GGB11" s="27"/>
      <c r="GGC11" s="27"/>
      <c r="GGD11" s="27"/>
      <c r="GGE11" s="27"/>
      <c r="GGF11" s="27"/>
      <c r="GGG11" s="27"/>
      <c r="GGH11" s="27"/>
      <c r="GGI11" s="27"/>
      <c r="GGJ11" s="27"/>
      <c r="GGK11" s="27"/>
      <c r="GGL11" s="27"/>
      <c r="GGM11" s="27"/>
      <c r="GGN11" s="27"/>
      <c r="GGO11" s="27"/>
      <c r="GGP11" s="27"/>
      <c r="GGQ11" s="27"/>
      <c r="GGR11" s="27"/>
      <c r="GGS11" s="27"/>
      <c r="GGT11" s="27"/>
      <c r="GGU11" s="27"/>
      <c r="GGV11" s="27"/>
      <c r="GGW11" s="27"/>
      <c r="GGX11" s="27"/>
      <c r="GGY11" s="27"/>
      <c r="GGZ11" s="27"/>
      <c r="GHA11" s="27"/>
      <c r="GHB11" s="27"/>
      <c r="GHC11" s="27"/>
      <c r="GHD11" s="27"/>
      <c r="GHE11" s="27"/>
      <c r="GHF11" s="27"/>
      <c r="GHG11" s="27"/>
      <c r="GHH11" s="27"/>
      <c r="GHI11" s="27"/>
      <c r="GHJ11" s="27"/>
      <c r="GHK11" s="27"/>
      <c r="GHL11" s="27"/>
      <c r="GHM11" s="27"/>
      <c r="GHN11" s="27"/>
      <c r="GHO11" s="27"/>
      <c r="GHP11" s="27"/>
      <c r="GHQ11" s="27"/>
      <c r="GHR11" s="27"/>
      <c r="GHS11" s="27"/>
      <c r="GHT11" s="27"/>
      <c r="GHU11" s="27"/>
      <c r="GHV11" s="27"/>
      <c r="GHW11" s="27"/>
      <c r="GHX11" s="27"/>
      <c r="GHY11" s="27"/>
      <c r="GHZ11" s="27"/>
      <c r="GIA11" s="27"/>
      <c r="GIB11" s="27"/>
      <c r="GIC11" s="27"/>
      <c r="GID11" s="27"/>
      <c r="GIE11" s="27"/>
      <c r="GIF11" s="27"/>
      <c r="GIG11" s="27"/>
      <c r="GIH11" s="27"/>
      <c r="GII11" s="27"/>
      <c r="GIJ11" s="27"/>
      <c r="GIK11" s="27"/>
      <c r="GIL11" s="27"/>
      <c r="GIM11" s="27"/>
      <c r="GIN11" s="27"/>
      <c r="GIO11" s="27"/>
      <c r="GIP11" s="27"/>
      <c r="GIQ11" s="27"/>
      <c r="GIR11" s="27"/>
      <c r="GIS11" s="27"/>
      <c r="GIT11" s="27"/>
      <c r="GIU11" s="27"/>
      <c r="GIV11" s="27"/>
      <c r="GIW11" s="27"/>
      <c r="GIX11" s="27"/>
      <c r="GIY11" s="27"/>
      <c r="GIZ11" s="27"/>
      <c r="GJA11" s="27"/>
      <c r="GJB11" s="27"/>
      <c r="GJC11" s="27"/>
      <c r="GJD11" s="27"/>
      <c r="GJE11" s="27"/>
      <c r="GJF11" s="27"/>
      <c r="GJG11" s="27"/>
      <c r="GJH11" s="27"/>
      <c r="GJI11" s="27"/>
      <c r="GJJ11" s="27"/>
      <c r="GJK11" s="27"/>
      <c r="GJL11" s="27"/>
      <c r="GJM11" s="27"/>
      <c r="GJN11" s="27"/>
      <c r="GJO11" s="27"/>
      <c r="GJP11" s="27"/>
      <c r="GJQ11" s="27"/>
      <c r="GJR11" s="27"/>
      <c r="GJS11" s="27"/>
      <c r="GJT11" s="27"/>
      <c r="GJU11" s="27"/>
      <c r="GJV11" s="27"/>
      <c r="GJW11" s="27"/>
      <c r="GJX11" s="27"/>
      <c r="GJY11" s="27"/>
      <c r="GJZ11" s="27"/>
      <c r="GKA11" s="27"/>
      <c r="GKB11" s="27"/>
      <c r="GKC11" s="27"/>
      <c r="GKD11" s="27"/>
      <c r="GKE11" s="27"/>
      <c r="GKF11" s="27"/>
      <c r="GKG11" s="27"/>
      <c r="GKH11" s="27"/>
      <c r="GKI11" s="27"/>
      <c r="GKJ11" s="27"/>
      <c r="GKK11" s="27"/>
      <c r="GKL11" s="27"/>
      <c r="GKM11" s="27"/>
      <c r="GKN11" s="27"/>
      <c r="GKO11" s="27"/>
      <c r="GKP11" s="27"/>
      <c r="GKQ11" s="27"/>
      <c r="GKR11" s="27"/>
      <c r="GKS11" s="27"/>
      <c r="GKT11" s="27"/>
      <c r="GKU11" s="27"/>
      <c r="GKV11" s="27"/>
      <c r="GKW11" s="27"/>
      <c r="GKX11" s="27"/>
      <c r="GKY11" s="27"/>
      <c r="GKZ11" s="27"/>
      <c r="GLA11" s="27"/>
      <c r="GLB11" s="27"/>
      <c r="GLC11" s="27"/>
      <c r="GLD11" s="27"/>
      <c r="GLE11" s="27"/>
      <c r="GLF11" s="27"/>
      <c r="GLG11" s="27"/>
      <c r="GLH11" s="27"/>
      <c r="GLI11" s="27"/>
      <c r="GLJ11" s="27"/>
      <c r="GLK11" s="27"/>
      <c r="GLL11" s="27"/>
      <c r="GLM11" s="27"/>
      <c r="GLN11" s="27"/>
      <c r="GLO11" s="27"/>
      <c r="GLP11" s="27"/>
      <c r="GLQ11" s="27"/>
      <c r="GLR11" s="27"/>
      <c r="GLS11" s="27"/>
      <c r="GLT11" s="27"/>
      <c r="GLU11" s="27"/>
      <c r="GLV11" s="27"/>
      <c r="GLW11" s="27"/>
      <c r="GLX11" s="27"/>
      <c r="GLY11" s="27"/>
      <c r="GLZ11" s="27"/>
      <c r="GMA11" s="27"/>
      <c r="GMB11" s="27"/>
      <c r="GMC11" s="27"/>
      <c r="GMD11" s="27"/>
      <c r="GME11" s="27"/>
      <c r="GMF11" s="27"/>
      <c r="GMG11" s="27"/>
      <c r="GMH11" s="27"/>
      <c r="GMI11" s="27"/>
      <c r="GMJ11" s="27"/>
      <c r="GMK11" s="27"/>
      <c r="GML11" s="27"/>
      <c r="GMM11" s="27"/>
      <c r="GMN11" s="27"/>
      <c r="GMO11" s="27"/>
      <c r="GMP11" s="27"/>
      <c r="GMQ11" s="27"/>
      <c r="GMR11" s="27"/>
      <c r="GMS11" s="27"/>
      <c r="GMT11" s="27"/>
      <c r="GMU11" s="27"/>
      <c r="GMV11" s="27"/>
      <c r="GMW11" s="27"/>
      <c r="GMX11" s="27"/>
      <c r="GMY11" s="27"/>
      <c r="GMZ11" s="27"/>
      <c r="GNA11" s="27"/>
      <c r="GNB11" s="27"/>
      <c r="GNC11" s="27"/>
      <c r="GND11" s="27"/>
      <c r="GNE11" s="27"/>
      <c r="GNF11" s="27"/>
      <c r="GNG11" s="27"/>
      <c r="GNH11" s="27"/>
      <c r="GNI11" s="27"/>
      <c r="GNJ11" s="27"/>
      <c r="GNK11" s="27"/>
      <c r="GNL11" s="27"/>
      <c r="GNM11" s="27"/>
      <c r="GNN11" s="27"/>
      <c r="GNO11" s="27"/>
      <c r="GNP11" s="27"/>
      <c r="GNQ11" s="27"/>
      <c r="GNR11" s="27"/>
      <c r="GNS11" s="27"/>
      <c r="GNT11" s="27"/>
      <c r="GNU11" s="27"/>
      <c r="GNV11" s="27"/>
      <c r="GNW11" s="27"/>
      <c r="GNX11" s="27"/>
      <c r="GNY11" s="27"/>
      <c r="GNZ11" s="27"/>
      <c r="GOA11" s="27"/>
      <c r="GOB11" s="27"/>
      <c r="GOC11" s="27"/>
      <c r="GOD11" s="27"/>
      <c r="GOE11" s="27"/>
      <c r="GOF11" s="27"/>
      <c r="GOG11" s="27"/>
      <c r="GOH11" s="27"/>
      <c r="GOI11" s="27"/>
      <c r="GOJ11" s="27"/>
      <c r="GOK11" s="27"/>
      <c r="GOL11" s="27"/>
      <c r="GOM11" s="27"/>
      <c r="GON11" s="27"/>
      <c r="GOO11" s="27"/>
      <c r="GOP11" s="27"/>
      <c r="GOQ11" s="27"/>
      <c r="GOR11" s="27"/>
      <c r="GOS11" s="27"/>
      <c r="GOT11" s="27"/>
      <c r="GOU11" s="27"/>
      <c r="GOV11" s="27"/>
      <c r="GOW11" s="27"/>
      <c r="GOX11" s="27"/>
      <c r="GOY11" s="27"/>
      <c r="GOZ11" s="27"/>
      <c r="GPA11" s="27"/>
      <c r="GPB11" s="27"/>
      <c r="GPC11" s="27"/>
      <c r="GPD11" s="27"/>
      <c r="GPE11" s="27"/>
      <c r="GPF11" s="27"/>
      <c r="GPG11" s="27"/>
      <c r="GPH11" s="27"/>
      <c r="GPI11" s="27"/>
      <c r="GPJ11" s="27"/>
      <c r="GPK11" s="27"/>
      <c r="GPL11" s="27"/>
      <c r="GPM11" s="27"/>
      <c r="GPN11" s="27"/>
      <c r="GPO11" s="27"/>
      <c r="GPP11" s="27"/>
      <c r="GPQ11" s="27"/>
      <c r="GPR11" s="27"/>
      <c r="GPS11" s="27"/>
      <c r="GPT11" s="27"/>
      <c r="GPU11" s="27"/>
      <c r="GPV11" s="27"/>
      <c r="GPW11" s="27"/>
      <c r="GPX11" s="27"/>
      <c r="GPY11" s="27"/>
      <c r="GPZ11" s="27"/>
      <c r="GQA11" s="27"/>
      <c r="GQB11" s="27"/>
      <c r="GQC11" s="27"/>
      <c r="GQD11" s="27"/>
      <c r="GQE11" s="27"/>
      <c r="GQF11" s="27"/>
      <c r="GQG11" s="27"/>
      <c r="GQH11" s="27"/>
      <c r="GQI11" s="27"/>
      <c r="GQJ11" s="27"/>
      <c r="GQK11" s="27"/>
      <c r="GQL11" s="27"/>
      <c r="GQM11" s="27"/>
      <c r="GQN11" s="27"/>
      <c r="GQO11" s="27"/>
      <c r="GQP11" s="27"/>
      <c r="GQQ11" s="27"/>
      <c r="GQR11" s="27"/>
      <c r="GQS11" s="27"/>
      <c r="GQT11" s="27"/>
      <c r="GQU11" s="27"/>
      <c r="GQV11" s="27"/>
      <c r="GQW11" s="27"/>
      <c r="GQX11" s="27"/>
      <c r="GQY11" s="27"/>
      <c r="GQZ11" s="27"/>
      <c r="GRA11" s="27"/>
      <c r="GRB11" s="27"/>
      <c r="GRC11" s="27"/>
      <c r="GRD11" s="27"/>
      <c r="GRE11" s="27"/>
      <c r="GRF11" s="27"/>
      <c r="GRG11" s="27"/>
      <c r="GRH11" s="27"/>
      <c r="GRI11" s="27"/>
      <c r="GRJ11" s="27"/>
      <c r="GRK11" s="27"/>
      <c r="GRL11" s="27"/>
      <c r="GRM11" s="27"/>
      <c r="GRN11" s="27"/>
      <c r="GRO11" s="27"/>
      <c r="GRP11" s="27"/>
      <c r="GRQ11" s="27"/>
      <c r="GRR11" s="27"/>
      <c r="GRS11" s="27"/>
      <c r="GRT11" s="27"/>
      <c r="GRU11" s="27"/>
      <c r="GRV11" s="27"/>
      <c r="GRW11" s="27"/>
      <c r="GRX11" s="27"/>
      <c r="GRY11" s="27"/>
      <c r="GRZ11" s="27"/>
      <c r="GSA11" s="27"/>
      <c r="GSB11" s="27"/>
      <c r="GSC11" s="27"/>
      <c r="GSD11" s="27"/>
      <c r="GSE11" s="27"/>
      <c r="GSF11" s="27"/>
      <c r="GSG11" s="27"/>
      <c r="GSH11" s="27"/>
      <c r="GSI11" s="27"/>
      <c r="GSJ11" s="27"/>
      <c r="GSK11" s="27"/>
      <c r="GSL11" s="27"/>
      <c r="GSM11" s="27"/>
      <c r="GSN11" s="27"/>
      <c r="GSO11" s="27"/>
      <c r="GSP11" s="27"/>
      <c r="GSQ11" s="27"/>
      <c r="GSR11" s="27"/>
      <c r="GSS11" s="27"/>
      <c r="GST11" s="27"/>
      <c r="GSU11" s="27"/>
      <c r="GSV11" s="27"/>
      <c r="GSW11" s="27"/>
      <c r="GSX11" s="27"/>
      <c r="GSY11" s="27"/>
      <c r="GSZ11" s="27"/>
      <c r="GTA11" s="27"/>
      <c r="GTB11" s="27"/>
      <c r="GTC11" s="27"/>
      <c r="GTD11" s="27"/>
      <c r="GTE11" s="27"/>
      <c r="GTF11" s="27"/>
      <c r="GTG11" s="27"/>
      <c r="GTH11" s="27"/>
      <c r="GTI11" s="27"/>
      <c r="GTJ11" s="27"/>
      <c r="GTK11" s="27"/>
      <c r="GTL11" s="27"/>
      <c r="GTM11" s="27"/>
      <c r="GTN11" s="27"/>
      <c r="GTO11" s="27"/>
      <c r="GTP11" s="27"/>
      <c r="GTQ11" s="27"/>
      <c r="GTR11" s="27"/>
      <c r="GTS11" s="27"/>
      <c r="GTT11" s="27"/>
      <c r="GTU11" s="27"/>
      <c r="GTV11" s="27"/>
      <c r="GTW11" s="27"/>
      <c r="GTX11" s="27"/>
      <c r="GTY11" s="27"/>
      <c r="GTZ11" s="27"/>
      <c r="GUA11" s="27"/>
      <c r="GUB11" s="27"/>
      <c r="GUC11" s="27"/>
      <c r="GUD11" s="27"/>
      <c r="GUE11" s="27"/>
      <c r="GUF11" s="27"/>
      <c r="GUG11" s="27"/>
      <c r="GUH11" s="27"/>
      <c r="GUI11" s="27"/>
      <c r="GUJ11" s="27"/>
      <c r="GUK11" s="27"/>
      <c r="GUL11" s="27"/>
      <c r="GUM11" s="27"/>
      <c r="GUN11" s="27"/>
      <c r="GUO11" s="27"/>
      <c r="GUP11" s="27"/>
      <c r="GUQ11" s="27"/>
      <c r="GUR11" s="27"/>
      <c r="GUS11" s="27"/>
      <c r="GUT11" s="27"/>
      <c r="GUU11" s="27"/>
      <c r="GUV11" s="27"/>
      <c r="GUW11" s="27"/>
      <c r="GUX11" s="27"/>
      <c r="GUY11" s="27"/>
      <c r="GUZ11" s="27"/>
      <c r="GVA11" s="27"/>
      <c r="GVB11" s="27"/>
      <c r="GVC11" s="27"/>
      <c r="GVD11" s="27"/>
      <c r="GVE11" s="27"/>
      <c r="GVF11" s="27"/>
      <c r="GVG11" s="27"/>
      <c r="GVH11" s="27"/>
      <c r="GVI11" s="27"/>
      <c r="GVJ11" s="27"/>
      <c r="GVK11" s="27"/>
      <c r="GVL11" s="27"/>
      <c r="GVM11" s="27"/>
      <c r="GVN11" s="27"/>
      <c r="GVO11" s="27"/>
      <c r="GVP11" s="27"/>
      <c r="GVQ11" s="27"/>
      <c r="GVR11" s="27"/>
      <c r="GVS11" s="27"/>
      <c r="GVT11" s="27"/>
      <c r="GVU11" s="27"/>
      <c r="GVV11" s="27"/>
      <c r="GVW11" s="27"/>
      <c r="GVX11" s="27"/>
      <c r="GVY11" s="27"/>
      <c r="GVZ11" s="27"/>
      <c r="GWA11" s="27"/>
      <c r="GWB11" s="27"/>
      <c r="GWC11" s="27"/>
      <c r="GWD11" s="27"/>
      <c r="GWE11" s="27"/>
      <c r="GWF11" s="27"/>
      <c r="GWG11" s="27"/>
      <c r="GWH11" s="27"/>
      <c r="GWI11" s="27"/>
      <c r="GWJ11" s="27"/>
      <c r="GWK11" s="27"/>
      <c r="GWL11" s="27"/>
      <c r="GWM11" s="27"/>
      <c r="GWN11" s="27"/>
      <c r="GWO11" s="27"/>
      <c r="GWP11" s="27"/>
      <c r="GWQ11" s="27"/>
      <c r="GWR11" s="27"/>
      <c r="GWS11" s="27"/>
      <c r="GWT11" s="27"/>
      <c r="GWU11" s="27"/>
      <c r="GWV11" s="27"/>
      <c r="GWW11" s="27"/>
      <c r="GWX11" s="27"/>
      <c r="GWY11" s="27"/>
      <c r="GWZ11" s="27"/>
      <c r="GXA11" s="27"/>
      <c r="GXB11" s="27"/>
      <c r="GXC11" s="27"/>
      <c r="GXD11" s="27"/>
      <c r="GXE11" s="27"/>
      <c r="GXF11" s="27"/>
      <c r="GXG11" s="27"/>
      <c r="GXH11" s="27"/>
      <c r="GXI11" s="27"/>
      <c r="GXJ11" s="27"/>
      <c r="GXK11" s="27"/>
      <c r="GXL11" s="27"/>
      <c r="GXM11" s="27"/>
      <c r="GXN11" s="27"/>
      <c r="GXO11" s="27"/>
      <c r="GXP11" s="27"/>
      <c r="GXQ11" s="27"/>
      <c r="GXR11" s="27"/>
      <c r="GXS11" s="27"/>
      <c r="GXT11" s="27"/>
      <c r="GXU11" s="27"/>
      <c r="GXV11" s="27"/>
      <c r="GXW11" s="27"/>
      <c r="GXX11" s="27"/>
      <c r="GXY11" s="27"/>
      <c r="GXZ11" s="27"/>
      <c r="GYA11" s="27"/>
      <c r="GYB11" s="27"/>
      <c r="GYC11" s="27"/>
      <c r="GYD11" s="27"/>
      <c r="GYE11" s="27"/>
      <c r="GYF11" s="27"/>
      <c r="GYG11" s="27"/>
      <c r="GYH11" s="27"/>
      <c r="GYI11" s="27"/>
      <c r="GYJ11" s="27"/>
      <c r="GYK11" s="27"/>
      <c r="GYL11" s="27"/>
      <c r="GYM11" s="27"/>
      <c r="GYN11" s="27"/>
      <c r="GYO11" s="27"/>
      <c r="GYP11" s="27"/>
      <c r="GYQ11" s="27"/>
      <c r="GYR11" s="27"/>
      <c r="GYS11" s="27"/>
      <c r="GYT11" s="27"/>
      <c r="GYU11" s="27"/>
      <c r="GYV11" s="27"/>
      <c r="GYW11" s="27"/>
      <c r="GYX11" s="27"/>
      <c r="GYY11" s="27"/>
      <c r="GYZ11" s="27"/>
      <c r="GZA11" s="27"/>
      <c r="GZB11" s="27"/>
      <c r="GZC11" s="27"/>
      <c r="GZD11" s="27"/>
      <c r="GZE11" s="27"/>
      <c r="GZF11" s="27"/>
      <c r="GZG11" s="27"/>
      <c r="GZH11" s="27"/>
      <c r="GZI11" s="27"/>
      <c r="GZJ11" s="27"/>
      <c r="GZK11" s="27"/>
      <c r="GZL11" s="27"/>
      <c r="GZM11" s="27"/>
      <c r="GZN11" s="27"/>
      <c r="GZO11" s="27"/>
      <c r="GZP11" s="27"/>
      <c r="GZQ11" s="27"/>
      <c r="GZR11" s="27"/>
      <c r="GZS11" s="27"/>
      <c r="GZT11" s="27"/>
      <c r="GZU11" s="27"/>
      <c r="GZV11" s="27"/>
      <c r="GZW11" s="27"/>
      <c r="GZX11" s="27"/>
      <c r="GZY11" s="27"/>
      <c r="GZZ11" s="27"/>
      <c r="HAA11" s="27"/>
      <c r="HAB11" s="27"/>
      <c r="HAC11" s="27"/>
      <c r="HAD11" s="27"/>
      <c r="HAE11" s="27"/>
      <c r="HAF11" s="27"/>
      <c r="HAG11" s="27"/>
      <c r="HAH11" s="27"/>
      <c r="HAI11" s="27"/>
      <c r="HAJ11" s="27"/>
      <c r="HAK11" s="27"/>
      <c r="HAL11" s="27"/>
      <c r="HAM11" s="27"/>
      <c r="HAN11" s="27"/>
      <c r="HAO11" s="27"/>
      <c r="HAP11" s="27"/>
      <c r="HAQ11" s="27"/>
      <c r="HAR11" s="27"/>
      <c r="HAS11" s="27"/>
      <c r="HAT11" s="27"/>
      <c r="HAU11" s="27"/>
      <c r="HAV11" s="27"/>
      <c r="HAW11" s="27"/>
      <c r="HAX11" s="27"/>
      <c r="HAY11" s="27"/>
      <c r="HAZ11" s="27"/>
      <c r="HBA11" s="27"/>
      <c r="HBB11" s="27"/>
      <c r="HBC11" s="27"/>
      <c r="HBD11" s="27"/>
      <c r="HBE11" s="27"/>
      <c r="HBF11" s="27"/>
      <c r="HBG11" s="27"/>
      <c r="HBH11" s="27"/>
      <c r="HBI11" s="27"/>
      <c r="HBJ11" s="27"/>
      <c r="HBK11" s="27"/>
      <c r="HBL11" s="27"/>
      <c r="HBM11" s="27"/>
      <c r="HBN11" s="27"/>
      <c r="HBO11" s="27"/>
      <c r="HBP11" s="27"/>
      <c r="HBQ11" s="27"/>
      <c r="HBR11" s="27"/>
      <c r="HBS11" s="27"/>
      <c r="HBT11" s="27"/>
      <c r="HBU11" s="27"/>
      <c r="HBV11" s="27"/>
      <c r="HBW11" s="27"/>
      <c r="HBX11" s="27"/>
      <c r="HBY11" s="27"/>
      <c r="HBZ11" s="27"/>
      <c r="HCA11" s="27"/>
      <c r="HCB11" s="27"/>
      <c r="HCC11" s="27"/>
      <c r="HCD11" s="27"/>
      <c r="HCE11" s="27"/>
      <c r="HCF11" s="27"/>
      <c r="HCG11" s="27"/>
      <c r="HCH11" s="27"/>
      <c r="HCI11" s="27"/>
      <c r="HCJ11" s="27"/>
      <c r="HCK11" s="27"/>
      <c r="HCL11" s="27"/>
      <c r="HCM11" s="27"/>
      <c r="HCN11" s="27"/>
      <c r="HCO11" s="27"/>
      <c r="HCP11" s="27"/>
      <c r="HCQ11" s="27"/>
      <c r="HCR11" s="27"/>
      <c r="HCS11" s="27"/>
      <c r="HCT11" s="27"/>
      <c r="HCU11" s="27"/>
      <c r="HCV11" s="27"/>
      <c r="HCW11" s="27"/>
      <c r="HCX11" s="27"/>
      <c r="HCY11" s="27"/>
      <c r="HCZ11" s="27"/>
      <c r="HDA11" s="27"/>
      <c r="HDB11" s="27"/>
      <c r="HDC11" s="27"/>
      <c r="HDD11" s="27"/>
      <c r="HDE11" s="27"/>
      <c r="HDF11" s="27"/>
      <c r="HDG11" s="27"/>
      <c r="HDH11" s="27"/>
      <c r="HDI11" s="27"/>
      <c r="HDJ11" s="27"/>
      <c r="HDK11" s="27"/>
      <c r="HDL11" s="27"/>
      <c r="HDM11" s="27"/>
      <c r="HDN11" s="27"/>
      <c r="HDO11" s="27"/>
      <c r="HDP11" s="27"/>
      <c r="HDQ11" s="27"/>
      <c r="HDR11" s="27"/>
      <c r="HDS11" s="27"/>
      <c r="HDT11" s="27"/>
      <c r="HDU11" s="27"/>
      <c r="HDV11" s="27"/>
      <c r="HDW11" s="27"/>
      <c r="HDX11" s="27"/>
      <c r="HDY11" s="27"/>
      <c r="HDZ11" s="27"/>
      <c r="HEA11" s="27"/>
      <c r="HEB11" s="27"/>
      <c r="HEC11" s="27"/>
      <c r="HED11" s="27"/>
      <c r="HEE11" s="27"/>
      <c r="HEF11" s="27"/>
      <c r="HEG11" s="27"/>
      <c r="HEH11" s="27"/>
      <c r="HEI11" s="27"/>
      <c r="HEJ11" s="27"/>
      <c r="HEK11" s="27"/>
      <c r="HEL11" s="27"/>
      <c r="HEM11" s="27"/>
      <c r="HEN11" s="27"/>
      <c r="HEO11" s="27"/>
      <c r="HEP11" s="27"/>
      <c r="HEQ11" s="27"/>
      <c r="HER11" s="27"/>
      <c r="HES11" s="27"/>
      <c r="HET11" s="27"/>
      <c r="HEU11" s="27"/>
      <c r="HEV11" s="27"/>
      <c r="HEW11" s="27"/>
      <c r="HEX11" s="27"/>
      <c r="HEY11" s="27"/>
      <c r="HEZ11" s="27"/>
      <c r="HFA11" s="27"/>
      <c r="HFB11" s="27"/>
      <c r="HFC11" s="27"/>
      <c r="HFD11" s="27"/>
      <c r="HFE11" s="27"/>
      <c r="HFF11" s="27"/>
      <c r="HFG11" s="27"/>
      <c r="HFH11" s="27"/>
      <c r="HFI11" s="27"/>
      <c r="HFJ11" s="27"/>
      <c r="HFK11" s="27"/>
      <c r="HFL11" s="27"/>
      <c r="HFM11" s="27"/>
      <c r="HFN11" s="27"/>
      <c r="HFO11" s="27"/>
      <c r="HFP11" s="27"/>
      <c r="HFQ11" s="27"/>
      <c r="HFR11" s="27"/>
      <c r="HFS11" s="27"/>
      <c r="HFT11" s="27"/>
      <c r="HFU11" s="27"/>
      <c r="HFV11" s="27"/>
      <c r="HFW11" s="27"/>
      <c r="HFX11" s="27"/>
      <c r="HFY11" s="27"/>
      <c r="HFZ11" s="27"/>
      <c r="HGA11" s="27"/>
      <c r="HGB11" s="27"/>
      <c r="HGC11" s="27"/>
      <c r="HGD11" s="27"/>
      <c r="HGE11" s="27"/>
      <c r="HGF11" s="27"/>
      <c r="HGG11" s="27"/>
      <c r="HGH11" s="27"/>
      <c r="HGI11" s="27"/>
      <c r="HGJ11" s="27"/>
      <c r="HGK11" s="27"/>
      <c r="HGL11" s="27"/>
      <c r="HGM11" s="27"/>
      <c r="HGN11" s="27"/>
      <c r="HGO11" s="27"/>
      <c r="HGP11" s="27"/>
      <c r="HGQ11" s="27"/>
      <c r="HGR11" s="27"/>
      <c r="HGS11" s="27"/>
      <c r="HGT11" s="27"/>
      <c r="HGU11" s="27"/>
      <c r="HGV11" s="27"/>
      <c r="HGW11" s="27"/>
      <c r="HGX11" s="27"/>
      <c r="HGY11" s="27"/>
      <c r="HGZ11" s="27"/>
      <c r="HHA11" s="27"/>
      <c r="HHB11" s="27"/>
      <c r="HHC11" s="27"/>
      <c r="HHD11" s="27"/>
      <c r="HHE11" s="27"/>
      <c r="HHF11" s="27"/>
      <c r="HHG11" s="27"/>
      <c r="HHH11" s="27"/>
      <c r="HHI11" s="27"/>
      <c r="HHJ11" s="27"/>
      <c r="HHK11" s="27"/>
      <c r="HHL11" s="27"/>
      <c r="HHM11" s="27"/>
      <c r="HHN11" s="27"/>
      <c r="HHO11" s="27"/>
      <c r="HHP11" s="27"/>
      <c r="HHQ11" s="27"/>
      <c r="HHR11" s="27"/>
      <c r="HHS11" s="27"/>
      <c r="HHT11" s="27"/>
      <c r="HHU11" s="27"/>
      <c r="HHV11" s="27"/>
      <c r="HHW11" s="27"/>
      <c r="HHX11" s="27"/>
      <c r="HHY11" s="27"/>
      <c r="HHZ11" s="27"/>
      <c r="HIA11" s="27"/>
      <c r="HIB11" s="27"/>
      <c r="HIC11" s="27"/>
      <c r="HID11" s="27"/>
      <c r="HIE11" s="27"/>
      <c r="HIF11" s="27"/>
      <c r="HIG11" s="27"/>
      <c r="HIH11" s="27"/>
      <c r="HII11" s="27"/>
      <c r="HIJ11" s="27"/>
      <c r="HIK11" s="27"/>
      <c r="HIL11" s="27"/>
      <c r="HIM11" s="27"/>
      <c r="HIN11" s="27"/>
      <c r="HIO11" s="27"/>
      <c r="HIP11" s="27"/>
      <c r="HIQ11" s="27"/>
      <c r="HIR11" s="27"/>
      <c r="HIS11" s="27"/>
      <c r="HIT11" s="27"/>
      <c r="HIU11" s="27"/>
      <c r="HIV11" s="27"/>
      <c r="HIW11" s="27"/>
      <c r="HIX11" s="27"/>
      <c r="HIY11" s="27"/>
      <c r="HIZ11" s="27"/>
      <c r="HJA11" s="27"/>
      <c r="HJB11" s="27"/>
      <c r="HJC11" s="27"/>
      <c r="HJD11" s="27"/>
      <c r="HJE11" s="27"/>
      <c r="HJF11" s="27"/>
      <c r="HJG11" s="27"/>
      <c r="HJH11" s="27"/>
      <c r="HJI11" s="27"/>
      <c r="HJJ11" s="27"/>
      <c r="HJK11" s="27"/>
      <c r="HJL11" s="27"/>
      <c r="HJM11" s="27"/>
      <c r="HJN11" s="27"/>
      <c r="HJO11" s="27"/>
      <c r="HJP11" s="27"/>
      <c r="HJQ11" s="27"/>
      <c r="HJR11" s="27"/>
      <c r="HJS11" s="27"/>
      <c r="HJT11" s="27"/>
      <c r="HJU11" s="27"/>
      <c r="HJV11" s="27"/>
      <c r="HJW11" s="27"/>
      <c r="HJX11" s="27"/>
      <c r="HJY11" s="27"/>
      <c r="HJZ11" s="27"/>
      <c r="HKA11" s="27"/>
      <c r="HKB11" s="27"/>
      <c r="HKC11" s="27"/>
      <c r="HKD11" s="27"/>
      <c r="HKE11" s="27"/>
      <c r="HKF11" s="27"/>
      <c r="HKG11" s="27"/>
      <c r="HKH11" s="27"/>
      <c r="HKI11" s="27"/>
      <c r="HKJ11" s="27"/>
      <c r="HKK11" s="27"/>
      <c r="HKL11" s="27"/>
      <c r="HKM11" s="27"/>
      <c r="HKN11" s="27"/>
      <c r="HKO11" s="27"/>
      <c r="HKP11" s="27"/>
      <c r="HKQ11" s="27"/>
      <c r="HKR11" s="27"/>
      <c r="HKS11" s="27"/>
      <c r="HKT11" s="27"/>
      <c r="HKU11" s="27"/>
      <c r="HKV11" s="27"/>
      <c r="HKW11" s="27"/>
      <c r="HKX11" s="27"/>
      <c r="HKY11" s="27"/>
      <c r="HKZ11" s="27"/>
      <c r="HLA11" s="27"/>
      <c r="HLB11" s="27"/>
      <c r="HLC11" s="27"/>
      <c r="HLD11" s="27"/>
      <c r="HLE11" s="27"/>
      <c r="HLF11" s="27"/>
      <c r="HLG11" s="27"/>
      <c r="HLH11" s="27"/>
      <c r="HLI11" s="27"/>
      <c r="HLJ11" s="27"/>
      <c r="HLK11" s="27"/>
      <c r="HLL11" s="27"/>
      <c r="HLM11" s="27"/>
      <c r="HLN11" s="27"/>
      <c r="HLO11" s="27"/>
      <c r="HLP11" s="27"/>
      <c r="HLQ11" s="27"/>
      <c r="HLR11" s="27"/>
      <c r="HLS11" s="27"/>
      <c r="HLT11" s="27"/>
      <c r="HLU11" s="27"/>
      <c r="HLV11" s="27"/>
      <c r="HLW11" s="27"/>
      <c r="HLX11" s="27"/>
      <c r="HLY11" s="27"/>
      <c r="HLZ11" s="27"/>
      <c r="HMA11" s="27"/>
      <c r="HMB11" s="27"/>
      <c r="HMC11" s="27"/>
      <c r="HMD11" s="27"/>
      <c r="HME11" s="27"/>
      <c r="HMF11" s="27"/>
      <c r="HMG11" s="27"/>
      <c r="HMH11" s="27"/>
      <c r="HMI11" s="27"/>
      <c r="HMJ11" s="27"/>
      <c r="HMK11" s="27"/>
      <c r="HML11" s="27"/>
      <c r="HMM11" s="27"/>
      <c r="HMN11" s="27"/>
      <c r="HMO11" s="27"/>
      <c r="HMP11" s="27"/>
      <c r="HMQ11" s="27"/>
      <c r="HMR11" s="27"/>
      <c r="HMS11" s="27"/>
      <c r="HMT11" s="27"/>
      <c r="HMU11" s="27"/>
      <c r="HMV11" s="27"/>
      <c r="HMW11" s="27"/>
      <c r="HMX11" s="27"/>
      <c r="HMY11" s="27"/>
      <c r="HMZ11" s="27"/>
      <c r="HNA11" s="27"/>
      <c r="HNB11" s="27"/>
      <c r="HNC11" s="27"/>
      <c r="HND11" s="27"/>
      <c r="HNE11" s="27"/>
      <c r="HNF11" s="27"/>
      <c r="HNG11" s="27"/>
      <c r="HNH11" s="27"/>
      <c r="HNI11" s="27"/>
      <c r="HNJ11" s="27"/>
      <c r="HNK11" s="27"/>
      <c r="HNL11" s="27"/>
      <c r="HNM11" s="27"/>
      <c r="HNN11" s="27"/>
      <c r="HNO11" s="27"/>
      <c r="HNP11" s="27"/>
      <c r="HNQ11" s="27"/>
      <c r="HNR11" s="27"/>
      <c r="HNS11" s="27"/>
      <c r="HNT11" s="27"/>
      <c r="HNU11" s="27"/>
      <c r="HNV11" s="27"/>
      <c r="HNW11" s="27"/>
      <c r="HNX11" s="27"/>
      <c r="HNY11" s="27"/>
      <c r="HNZ11" s="27"/>
      <c r="HOA11" s="27"/>
      <c r="HOB11" s="27"/>
      <c r="HOC11" s="27"/>
      <c r="HOD11" s="27"/>
      <c r="HOE11" s="27"/>
      <c r="HOF11" s="27"/>
      <c r="HOG11" s="27"/>
      <c r="HOH11" s="27"/>
      <c r="HOI11" s="27"/>
      <c r="HOJ11" s="27"/>
      <c r="HOK11" s="27"/>
      <c r="HOL11" s="27"/>
      <c r="HOM11" s="27"/>
      <c r="HON11" s="27"/>
      <c r="HOO11" s="27"/>
      <c r="HOP11" s="27"/>
      <c r="HOQ11" s="27"/>
      <c r="HOR11" s="27"/>
      <c r="HOS11" s="27"/>
      <c r="HOT11" s="27"/>
      <c r="HOU11" s="27"/>
      <c r="HOV11" s="27"/>
      <c r="HOW11" s="27"/>
      <c r="HOX11" s="27"/>
      <c r="HOY11" s="27"/>
      <c r="HOZ11" s="27"/>
      <c r="HPA11" s="27"/>
      <c r="HPB11" s="27"/>
      <c r="HPC11" s="27"/>
      <c r="HPD11" s="27"/>
      <c r="HPE11" s="27"/>
      <c r="HPF11" s="27"/>
      <c r="HPG11" s="27"/>
      <c r="HPH11" s="27"/>
      <c r="HPI11" s="27"/>
      <c r="HPJ11" s="27"/>
      <c r="HPK11" s="27"/>
      <c r="HPL11" s="27"/>
      <c r="HPM11" s="27"/>
      <c r="HPN11" s="27"/>
      <c r="HPO11" s="27"/>
      <c r="HPP11" s="27"/>
      <c r="HPQ11" s="27"/>
      <c r="HPR11" s="27"/>
      <c r="HPS11" s="27"/>
      <c r="HPT11" s="27"/>
      <c r="HPU11" s="27"/>
      <c r="HPV11" s="27"/>
      <c r="HPW11" s="27"/>
      <c r="HPX11" s="27"/>
      <c r="HPY11" s="27"/>
      <c r="HPZ11" s="27"/>
      <c r="HQA11" s="27"/>
      <c r="HQB11" s="27"/>
      <c r="HQC11" s="27"/>
      <c r="HQD11" s="27"/>
      <c r="HQE11" s="27"/>
      <c r="HQF11" s="27"/>
      <c r="HQG11" s="27"/>
      <c r="HQH11" s="27"/>
      <c r="HQI11" s="27"/>
      <c r="HQJ11" s="27"/>
      <c r="HQK11" s="27"/>
      <c r="HQL11" s="27"/>
      <c r="HQM11" s="27"/>
      <c r="HQN11" s="27"/>
      <c r="HQO11" s="27"/>
      <c r="HQP11" s="27"/>
      <c r="HQQ11" s="27"/>
      <c r="HQR11" s="27"/>
      <c r="HQS11" s="27"/>
      <c r="HQT11" s="27"/>
      <c r="HQU11" s="27"/>
      <c r="HQV11" s="27"/>
      <c r="HQW11" s="27"/>
      <c r="HQX11" s="27"/>
      <c r="HQY11" s="27"/>
      <c r="HQZ11" s="27"/>
      <c r="HRA11" s="27"/>
      <c r="HRB11" s="27"/>
      <c r="HRC11" s="27"/>
      <c r="HRD11" s="27"/>
      <c r="HRE11" s="27"/>
      <c r="HRF11" s="27"/>
      <c r="HRG11" s="27"/>
      <c r="HRH11" s="27"/>
      <c r="HRI11" s="27"/>
      <c r="HRJ11" s="27"/>
      <c r="HRK11" s="27"/>
      <c r="HRL11" s="27"/>
      <c r="HRM11" s="27"/>
      <c r="HRN11" s="27"/>
      <c r="HRO11" s="27"/>
      <c r="HRP11" s="27"/>
      <c r="HRQ11" s="27"/>
      <c r="HRR11" s="27"/>
      <c r="HRS11" s="27"/>
      <c r="HRT11" s="27"/>
      <c r="HRU11" s="27"/>
      <c r="HRV11" s="27"/>
      <c r="HRW11" s="27"/>
      <c r="HRX11" s="27"/>
      <c r="HRY11" s="27"/>
      <c r="HRZ11" s="27"/>
      <c r="HSA11" s="27"/>
      <c r="HSB11" s="27"/>
      <c r="HSC11" s="27"/>
      <c r="HSD11" s="27"/>
      <c r="HSE11" s="27"/>
      <c r="HSF11" s="27"/>
      <c r="HSG11" s="27"/>
      <c r="HSH11" s="27"/>
      <c r="HSI11" s="27"/>
      <c r="HSJ11" s="27"/>
      <c r="HSK11" s="27"/>
      <c r="HSL11" s="27"/>
      <c r="HSM11" s="27"/>
      <c r="HSN11" s="27"/>
      <c r="HSO11" s="27"/>
      <c r="HSP11" s="27"/>
      <c r="HSQ11" s="27"/>
      <c r="HSR11" s="27"/>
      <c r="HSS11" s="27"/>
      <c r="HST11" s="27"/>
      <c r="HSU11" s="27"/>
      <c r="HSV11" s="27"/>
      <c r="HSW11" s="27"/>
      <c r="HSX11" s="27"/>
      <c r="HSY11" s="27"/>
      <c r="HSZ11" s="27"/>
      <c r="HTA11" s="27"/>
      <c r="HTB11" s="27"/>
      <c r="HTC11" s="27"/>
      <c r="HTD11" s="27"/>
      <c r="HTE11" s="27"/>
      <c r="HTF11" s="27"/>
      <c r="HTG11" s="27"/>
      <c r="HTH11" s="27"/>
      <c r="HTI11" s="27"/>
      <c r="HTJ11" s="27"/>
      <c r="HTK11" s="27"/>
      <c r="HTL11" s="27"/>
      <c r="HTM11" s="27"/>
      <c r="HTN11" s="27"/>
      <c r="HTO11" s="27"/>
      <c r="HTP11" s="27"/>
      <c r="HTQ11" s="27"/>
      <c r="HTR11" s="27"/>
      <c r="HTS11" s="27"/>
      <c r="HTT11" s="27"/>
      <c r="HTU11" s="27"/>
      <c r="HTV11" s="27"/>
      <c r="HTW11" s="27"/>
      <c r="HTX11" s="27"/>
      <c r="HTY11" s="27"/>
      <c r="HTZ11" s="27"/>
      <c r="HUA11" s="27"/>
      <c r="HUB11" s="27"/>
      <c r="HUC11" s="27"/>
      <c r="HUD11" s="27"/>
      <c r="HUE11" s="27"/>
      <c r="HUF11" s="27"/>
      <c r="HUG11" s="27"/>
      <c r="HUH11" s="27"/>
      <c r="HUI11" s="27"/>
      <c r="HUJ11" s="27"/>
      <c r="HUK11" s="27"/>
      <c r="HUL11" s="27"/>
      <c r="HUM11" s="27"/>
      <c r="HUN11" s="27"/>
      <c r="HUO11" s="27"/>
      <c r="HUP11" s="27"/>
      <c r="HUQ11" s="27"/>
      <c r="HUR11" s="27"/>
      <c r="HUS11" s="27"/>
      <c r="HUT11" s="27"/>
      <c r="HUU11" s="27"/>
      <c r="HUV11" s="27"/>
      <c r="HUW11" s="27"/>
      <c r="HUX11" s="27"/>
      <c r="HUY11" s="27"/>
      <c r="HUZ11" s="27"/>
      <c r="HVA11" s="27"/>
      <c r="HVB11" s="27"/>
      <c r="HVC11" s="27"/>
      <c r="HVD11" s="27"/>
      <c r="HVE11" s="27"/>
      <c r="HVF11" s="27"/>
      <c r="HVG11" s="27"/>
      <c r="HVH11" s="27"/>
      <c r="HVI11" s="27"/>
      <c r="HVJ11" s="27"/>
      <c r="HVK11" s="27"/>
      <c r="HVL11" s="27"/>
      <c r="HVM11" s="27"/>
      <c r="HVN11" s="27"/>
      <c r="HVO11" s="27"/>
      <c r="HVP11" s="27"/>
      <c r="HVQ11" s="27"/>
      <c r="HVR11" s="27"/>
      <c r="HVS11" s="27"/>
      <c r="HVT11" s="27"/>
      <c r="HVU11" s="27"/>
      <c r="HVV11" s="27"/>
      <c r="HVW11" s="27"/>
      <c r="HVX11" s="27"/>
      <c r="HVY11" s="27"/>
      <c r="HVZ11" s="27"/>
      <c r="HWA11" s="27"/>
      <c r="HWB11" s="27"/>
      <c r="HWC11" s="27"/>
      <c r="HWD11" s="27"/>
      <c r="HWE11" s="27"/>
      <c r="HWF11" s="27"/>
      <c r="HWG11" s="27"/>
      <c r="HWH11" s="27"/>
      <c r="HWI11" s="27"/>
      <c r="HWJ11" s="27"/>
      <c r="HWK11" s="27"/>
      <c r="HWL11" s="27"/>
      <c r="HWM11" s="27"/>
      <c r="HWN11" s="27"/>
      <c r="HWO11" s="27"/>
      <c r="HWP11" s="27"/>
      <c r="HWQ11" s="27"/>
      <c r="HWR11" s="27"/>
      <c r="HWS11" s="27"/>
      <c r="HWT11" s="27"/>
      <c r="HWU11" s="27"/>
      <c r="HWV11" s="27"/>
      <c r="HWW11" s="27"/>
      <c r="HWX11" s="27"/>
      <c r="HWY11" s="27"/>
      <c r="HWZ11" s="27"/>
      <c r="HXA11" s="27"/>
      <c r="HXB11" s="27"/>
      <c r="HXC11" s="27"/>
      <c r="HXD11" s="27"/>
      <c r="HXE11" s="27"/>
      <c r="HXF11" s="27"/>
      <c r="HXG11" s="27"/>
      <c r="HXH11" s="27"/>
      <c r="HXI11" s="27"/>
      <c r="HXJ11" s="27"/>
      <c r="HXK11" s="27"/>
      <c r="HXL11" s="27"/>
      <c r="HXM11" s="27"/>
      <c r="HXN11" s="27"/>
      <c r="HXO11" s="27"/>
      <c r="HXP11" s="27"/>
      <c r="HXQ11" s="27"/>
      <c r="HXR11" s="27"/>
      <c r="HXS11" s="27"/>
      <c r="HXT11" s="27"/>
      <c r="HXU11" s="27"/>
      <c r="HXV11" s="27"/>
      <c r="HXW11" s="27"/>
      <c r="HXX11" s="27"/>
      <c r="HXY11" s="27"/>
      <c r="HXZ11" s="27"/>
      <c r="HYA11" s="27"/>
      <c r="HYB11" s="27"/>
      <c r="HYC11" s="27"/>
      <c r="HYD11" s="27"/>
      <c r="HYE11" s="27"/>
      <c r="HYF11" s="27"/>
      <c r="HYG11" s="27"/>
      <c r="HYH11" s="27"/>
      <c r="HYI11" s="27"/>
      <c r="HYJ11" s="27"/>
      <c r="HYK11" s="27"/>
      <c r="HYL11" s="27"/>
      <c r="HYM11" s="27"/>
      <c r="HYN11" s="27"/>
      <c r="HYO11" s="27"/>
      <c r="HYP11" s="27"/>
      <c r="HYQ11" s="27"/>
      <c r="HYR11" s="27"/>
      <c r="HYS11" s="27"/>
      <c r="HYT11" s="27"/>
      <c r="HYU11" s="27"/>
      <c r="HYV11" s="27"/>
      <c r="HYW11" s="27"/>
      <c r="HYX11" s="27"/>
      <c r="HYY11" s="27"/>
      <c r="HYZ11" s="27"/>
      <c r="HZA11" s="27"/>
      <c r="HZB11" s="27"/>
      <c r="HZC11" s="27"/>
      <c r="HZD11" s="27"/>
      <c r="HZE11" s="27"/>
      <c r="HZF11" s="27"/>
      <c r="HZG11" s="27"/>
      <c r="HZH11" s="27"/>
      <c r="HZI11" s="27"/>
      <c r="HZJ11" s="27"/>
      <c r="HZK11" s="27"/>
      <c r="HZL11" s="27"/>
      <c r="HZM11" s="27"/>
      <c r="HZN11" s="27"/>
      <c r="HZO11" s="27"/>
      <c r="HZP11" s="27"/>
      <c r="HZQ11" s="27"/>
      <c r="HZR11" s="27"/>
      <c r="HZS11" s="27"/>
      <c r="HZT11" s="27"/>
      <c r="HZU11" s="27"/>
      <c r="HZV11" s="27"/>
      <c r="HZW11" s="27"/>
      <c r="HZX11" s="27"/>
      <c r="HZY11" s="27"/>
      <c r="HZZ11" s="27"/>
      <c r="IAA11" s="27"/>
      <c r="IAB11" s="27"/>
      <c r="IAC11" s="27"/>
      <c r="IAD11" s="27"/>
      <c r="IAE11" s="27"/>
      <c r="IAF11" s="27"/>
      <c r="IAG11" s="27"/>
      <c r="IAH11" s="27"/>
      <c r="IAI11" s="27"/>
      <c r="IAJ11" s="27"/>
      <c r="IAK11" s="27"/>
      <c r="IAL11" s="27"/>
      <c r="IAM11" s="27"/>
      <c r="IAN11" s="27"/>
      <c r="IAO11" s="27"/>
      <c r="IAP11" s="27"/>
      <c r="IAQ11" s="27"/>
      <c r="IAR11" s="27"/>
      <c r="IAS11" s="27"/>
      <c r="IAT11" s="27"/>
      <c r="IAU11" s="27"/>
      <c r="IAV11" s="27"/>
      <c r="IAW11" s="27"/>
      <c r="IAX11" s="27"/>
      <c r="IAY11" s="27"/>
      <c r="IAZ11" s="27"/>
      <c r="IBA11" s="27"/>
      <c r="IBB11" s="27"/>
      <c r="IBC11" s="27"/>
      <c r="IBD11" s="27"/>
      <c r="IBE11" s="27"/>
      <c r="IBF11" s="27"/>
      <c r="IBG11" s="27"/>
      <c r="IBH11" s="27"/>
      <c r="IBI11" s="27"/>
      <c r="IBJ11" s="27"/>
      <c r="IBK11" s="27"/>
      <c r="IBL11" s="27"/>
      <c r="IBM11" s="27"/>
      <c r="IBN11" s="27"/>
      <c r="IBO11" s="27"/>
      <c r="IBP11" s="27"/>
      <c r="IBQ11" s="27"/>
      <c r="IBR11" s="27"/>
      <c r="IBS11" s="27"/>
      <c r="IBT11" s="27"/>
      <c r="IBU11" s="27"/>
      <c r="IBV11" s="27"/>
      <c r="IBW11" s="27"/>
      <c r="IBX11" s="27"/>
      <c r="IBY11" s="27"/>
      <c r="IBZ11" s="27"/>
      <c r="ICA11" s="27"/>
      <c r="ICB11" s="27"/>
      <c r="ICC11" s="27"/>
      <c r="ICD11" s="27"/>
      <c r="ICE11" s="27"/>
      <c r="ICF11" s="27"/>
      <c r="ICG11" s="27"/>
      <c r="ICH11" s="27"/>
      <c r="ICI11" s="27"/>
      <c r="ICJ11" s="27"/>
      <c r="ICK11" s="27"/>
      <c r="ICL11" s="27"/>
      <c r="ICM11" s="27"/>
      <c r="ICN11" s="27"/>
      <c r="ICO11" s="27"/>
      <c r="ICP11" s="27"/>
      <c r="ICQ11" s="27"/>
      <c r="ICR11" s="27"/>
      <c r="ICS11" s="27"/>
      <c r="ICT11" s="27"/>
      <c r="ICU11" s="27"/>
      <c r="ICV11" s="27"/>
      <c r="ICW11" s="27"/>
      <c r="ICX11" s="27"/>
      <c r="ICY11" s="27"/>
      <c r="ICZ11" s="27"/>
      <c r="IDA11" s="27"/>
      <c r="IDB11" s="27"/>
      <c r="IDC11" s="27"/>
      <c r="IDD11" s="27"/>
      <c r="IDE11" s="27"/>
      <c r="IDF11" s="27"/>
      <c r="IDG11" s="27"/>
      <c r="IDH11" s="27"/>
      <c r="IDI11" s="27"/>
      <c r="IDJ11" s="27"/>
      <c r="IDK11" s="27"/>
      <c r="IDL11" s="27"/>
      <c r="IDM11" s="27"/>
      <c r="IDN11" s="27"/>
      <c r="IDO11" s="27"/>
      <c r="IDP11" s="27"/>
      <c r="IDQ11" s="27"/>
      <c r="IDR11" s="27"/>
      <c r="IDS11" s="27"/>
      <c r="IDT11" s="27"/>
      <c r="IDU11" s="27"/>
      <c r="IDV11" s="27"/>
      <c r="IDW11" s="27"/>
      <c r="IDX11" s="27"/>
      <c r="IDY11" s="27"/>
      <c r="IDZ11" s="27"/>
      <c r="IEA11" s="27"/>
      <c r="IEB11" s="27"/>
      <c r="IEC11" s="27"/>
      <c r="IED11" s="27"/>
      <c r="IEE11" s="27"/>
      <c r="IEF11" s="27"/>
      <c r="IEG11" s="27"/>
      <c r="IEH11" s="27"/>
      <c r="IEI11" s="27"/>
      <c r="IEJ11" s="27"/>
      <c r="IEK11" s="27"/>
      <c r="IEL11" s="27"/>
      <c r="IEM11" s="27"/>
      <c r="IEN11" s="27"/>
      <c r="IEO11" s="27"/>
      <c r="IEP11" s="27"/>
      <c r="IEQ11" s="27"/>
      <c r="IER11" s="27"/>
      <c r="IES11" s="27"/>
      <c r="IET11" s="27"/>
      <c r="IEU11" s="27"/>
      <c r="IEV11" s="27"/>
      <c r="IEW11" s="27"/>
      <c r="IEX11" s="27"/>
      <c r="IEY11" s="27"/>
      <c r="IEZ11" s="27"/>
      <c r="IFA11" s="27"/>
      <c r="IFB11" s="27"/>
      <c r="IFC11" s="27"/>
      <c r="IFD11" s="27"/>
      <c r="IFE11" s="27"/>
      <c r="IFF11" s="27"/>
      <c r="IFG11" s="27"/>
      <c r="IFH11" s="27"/>
      <c r="IFI11" s="27"/>
      <c r="IFJ11" s="27"/>
      <c r="IFK11" s="27"/>
      <c r="IFL11" s="27"/>
      <c r="IFM11" s="27"/>
      <c r="IFN11" s="27"/>
      <c r="IFO11" s="27"/>
      <c r="IFP11" s="27"/>
      <c r="IFQ11" s="27"/>
      <c r="IFR11" s="27"/>
      <c r="IFS11" s="27"/>
      <c r="IFT11" s="27"/>
      <c r="IFU11" s="27"/>
      <c r="IFV11" s="27"/>
      <c r="IFW11" s="27"/>
      <c r="IFX11" s="27"/>
      <c r="IFY11" s="27"/>
      <c r="IFZ11" s="27"/>
      <c r="IGA11" s="27"/>
      <c r="IGB11" s="27"/>
      <c r="IGC11" s="27"/>
      <c r="IGD11" s="27"/>
      <c r="IGE11" s="27"/>
      <c r="IGF11" s="27"/>
      <c r="IGG11" s="27"/>
      <c r="IGH11" s="27"/>
      <c r="IGI11" s="27"/>
      <c r="IGJ11" s="27"/>
      <c r="IGK11" s="27"/>
      <c r="IGL11" s="27"/>
      <c r="IGM11" s="27"/>
      <c r="IGN11" s="27"/>
      <c r="IGO11" s="27"/>
      <c r="IGP11" s="27"/>
      <c r="IGQ11" s="27"/>
      <c r="IGR11" s="27"/>
      <c r="IGS11" s="27"/>
      <c r="IGT11" s="27"/>
      <c r="IGU11" s="27"/>
      <c r="IGV11" s="27"/>
      <c r="IGW11" s="27"/>
      <c r="IGX11" s="27"/>
      <c r="IGY11" s="27"/>
      <c r="IGZ11" s="27"/>
      <c r="IHA11" s="27"/>
      <c r="IHB11" s="27"/>
      <c r="IHC11" s="27"/>
      <c r="IHD11" s="27"/>
      <c r="IHE11" s="27"/>
      <c r="IHF11" s="27"/>
      <c r="IHG11" s="27"/>
      <c r="IHH11" s="27"/>
      <c r="IHI11" s="27"/>
      <c r="IHJ11" s="27"/>
      <c r="IHK11" s="27"/>
      <c r="IHL11" s="27"/>
      <c r="IHM11" s="27"/>
      <c r="IHN11" s="27"/>
      <c r="IHO11" s="27"/>
      <c r="IHP11" s="27"/>
      <c r="IHQ11" s="27"/>
      <c r="IHR11" s="27"/>
      <c r="IHS11" s="27"/>
      <c r="IHT11" s="27"/>
      <c r="IHU11" s="27"/>
      <c r="IHV11" s="27"/>
      <c r="IHW11" s="27"/>
      <c r="IHX11" s="27"/>
      <c r="IHY11" s="27"/>
      <c r="IHZ11" s="27"/>
      <c r="IIA11" s="27"/>
      <c r="IIB11" s="27"/>
      <c r="IIC11" s="27"/>
      <c r="IID11" s="27"/>
      <c r="IIE11" s="27"/>
      <c r="IIF11" s="27"/>
      <c r="IIG11" s="27"/>
      <c r="IIH11" s="27"/>
      <c r="III11" s="27"/>
      <c r="IIJ11" s="27"/>
      <c r="IIK11" s="27"/>
      <c r="IIL11" s="27"/>
      <c r="IIM11" s="27"/>
      <c r="IIN11" s="27"/>
      <c r="IIO11" s="27"/>
      <c r="IIP11" s="27"/>
      <c r="IIQ11" s="27"/>
      <c r="IIR11" s="27"/>
      <c r="IIS11" s="27"/>
      <c r="IIT11" s="27"/>
      <c r="IIU11" s="27"/>
      <c r="IIV11" s="27"/>
      <c r="IIW11" s="27"/>
      <c r="IIX11" s="27"/>
      <c r="IIY11" s="27"/>
      <c r="IIZ11" s="27"/>
      <c r="IJA11" s="27"/>
      <c r="IJB11" s="27"/>
      <c r="IJC11" s="27"/>
      <c r="IJD11" s="27"/>
      <c r="IJE11" s="27"/>
      <c r="IJF11" s="27"/>
      <c r="IJG11" s="27"/>
      <c r="IJH11" s="27"/>
      <c r="IJI11" s="27"/>
      <c r="IJJ11" s="27"/>
      <c r="IJK11" s="27"/>
      <c r="IJL11" s="27"/>
      <c r="IJM11" s="27"/>
      <c r="IJN11" s="27"/>
      <c r="IJO11" s="27"/>
      <c r="IJP11" s="27"/>
      <c r="IJQ11" s="27"/>
      <c r="IJR11" s="27"/>
      <c r="IJS11" s="27"/>
      <c r="IJT11" s="27"/>
      <c r="IJU11" s="27"/>
      <c r="IJV11" s="27"/>
      <c r="IJW11" s="27"/>
      <c r="IJX11" s="27"/>
      <c r="IJY11" s="27"/>
      <c r="IJZ11" s="27"/>
      <c r="IKA11" s="27"/>
      <c r="IKB11" s="27"/>
      <c r="IKC11" s="27"/>
      <c r="IKD11" s="27"/>
      <c r="IKE11" s="27"/>
      <c r="IKF11" s="27"/>
      <c r="IKG11" s="27"/>
      <c r="IKH11" s="27"/>
      <c r="IKI11" s="27"/>
      <c r="IKJ11" s="27"/>
      <c r="IKK11" s="27"/>
      <c r="IKL11" s="27"/>
      <c r="IKM11" s="27"/>
      <c r="IKN11" s="27"/>
      <c r="IKO11" s="27"/>
      <c r="IKP11" s="27"/>
      <c r="IKQ11" s="27"/>
      <c r="IKR11" s="27"/>
      <c r="IKS11" s="27"/>
      <c r="IKT11" s="27"/>
      <c r="IKU11" s="27"/>
      <c r="IKV11" s="27"/>
      <c r="IKW11" s="27"/>
      <c r="IKX11" s="27"/>
      <c r="IKY11" s="27"/>
      <c r="IKZ11" s="27"/>
      <c r="ILA11" s="27"/>
      <c r="ILB11" s="27"/>
      <c r="ILC11" s="27"/>
      <c r="ILD11" s="27"/>
      <c r="ILE11" s="27"/>
      <c r="ILF11" s="27"/>
      <c r="ILG11" s="27"/>
      <c r="ILH11" s="27"/>
      <c r="ILI11" s="27"/>
      <c r="ILJ11" s="27"/>
      <c r="ILK11" s="27"/>
      <c r="ILL11" s="27"/>
      <c r="ILM11" s="27"/>
      <c r="ILN11" s="27"/>
      <c r="ILO11" s="27"/>
      <c r="ILP11" s="27"/>
      <c r="ILQ11" s="27"/>
      <c r="ILR11" s="27"/>
      <c r="ILS11" s="27"/>
      <c r="ILT11" s="27"/>
      <c r="ILU11" s="27"/>
      <c r="ILV11" s="27"/>
      <c r="ILW11" s="27"/>
      <c r="ILX11" s="27"/>
      <c r="ILY11" s="27"/>
      <c r="ILZ11" s="27"/>
      <c r="IMA11" s="27"/>
      <c r="IMB11" s="27"/>
      <c r="IMC11" s="27"/>
      <c r="IMD11" s="27"/>
      <c r="IME11" s="27"/>
      <c r="IMF11" s="27"/>
      <c r="IMG11" s="27"/>
      <c r="IMH11" s="27"/>
      <c r="IMI11" s="27"/>
      <c r="IMJ11" s="27"/>
      <c r="IMK11" s="27"/>
      <c r="IML11" s="27"/>
      <c r="IMM11" s="27"/>
      <c r="IMN11" s="27"/>
      <c r="IMO11" s="27"/>
      <c r="IMP11" s="27"/>
      <c r="IMQ11" s="27"/>
      <c r="IMR11" s="27"/>
      <c r="IMS11" s="27"/>
      <c r="IMT11" s="27"/>
      <c r="IMU11" s="27"/>
      <c r="IMV11" s="27"/>
      <c r="IMW11" s="27"/>
      <c r="IMX11" s="27"/>
      <c r="IMY11" s="27"/>
      <c r="IMZ11" s="27"/>
      <c r="INA11" s="27"/>
      <c r="INB11" s="27"/>
      <c r="INC11" s="27"/>
      <c r="IND11" s="27"/>
      <c r="INE11" s="27"/>
      <c r="INF11" s="27"/>
      <c r="ING11" s="27"/>
      <c r="INH11" s="27"/>
      <c r="INI11" s="27"/>
      <c r="INJ11" s="27"/>
      <c r="INK11" s="27"/>
      <c r="INL11" s="27"/>
      <c r="INM11" s="27"/>
      <c r="INN11" s="27"/>
      <c r="INO11" s="27"/>
      <c r="INP11" s="27"/>
      <c r="INQ11" s="27"/>
      <c r="INR11" s="27"/>
      <c r="INS11" s="27"/>
      <c r="INT11" s="27"/>
      <c r="INU11" s="27"/>
      <c r="INV11" s="27"/>
      <c r="INW11" s="27"/>
      <c r="INX11" s="27"/>
      <c r="INY11" s="27"/>
      <c r="INZ11" s="27"/>
      <c r="IOA11" s="27"/>
      <c r="IOB11" s="27"/>
      <c r="IOC11" s="27"/>
      <c r="IOD11" s="27"/>
      <c r="IOE11" s="27"/>
      <c r="IOF11" s="27"/>
      <c r="IOG11" s="27"/>
      <c r="IOH11" s="27"/>
      <c r="IOI11" s="27"/>
      <c r="IOJ11" s="27"/>
      <c r="IOK11" s="27"/>
      <c r="IOL11" s="27"/>
      <c r="IOM11" s="27"/>
      <c r="ION11" s="27"/>
      <c r="IOO11" s="27"/>
      <c r="IOP11" s="27"/>
      <c r="IOQ11" s="27"/>
      <c r="IOR11" s="27"/>
      <c r="IOS11" s="27"/>
      <c r="IOT11" s="27"/>
      <c r="IOU11" s="27"/>
      <c r="IOV11" s="27"/>
      <c r="IOW11" s="27"/>
      <c r="IOX11" s="27"/>
      <c r="IOY11" s="27"/>
      <c r="IOZ11" s="27"/>
      <c r="IPA11" s="27"/>
      <c r="IPB11" s="27"/>
      <c r="IPC11" s="27"/>
      <c r="IPD11" s="27"/>
      <c r="IPE11" s="27"/>
      <c r="IPF11" s="27"/>
      <c r="IPG11" s="27"/>
      <c r="IPH11" s="27"/>
      <c r="IPI11" s="27"/>
      <c r="IPJ11" s="27"/>
      <c r="IPK11" s="27"/>
      <c r="IPL11" s="27"/>
      <c r="IPM11" s="27"/>
      <c r="IPN11" s="27"/>
      <c r="IPO11" s="27"/>
      <c r="IPP11" s="27"/>
      <c r="IPQ11" s="27"/>
      <c r="IPR11" s="27"/>
      <c r="IPS11" s="27"/>
      <c r="IPT11" s="27"/>
      <c r="IPU11" s="27"/>
      <c r="IPV11" s="27"/>
      <c r="IPW11" s="27"/>
      <c r="IPX11" s="27"/>
      <c r="IPY11" s="27"/>
      <c r="IPZ11" s="27"/>
      <c r="IQA11" s="27"/>
      <c r="IQB11" s="27"/>
      <c r="IQC11" s="27"/>
      <c r="IQD11" s="27"/>
      <c r="IQE11" s="27"/>
      <c r="IQF11" s="27"/>
      <c r="IQG11" s="27"/>
      <c r="IQH11" s="27"/>
      <c r="IQI11" s="27"/>
      <c r="IQJ11" s="27"/>
      <c r="IQK11" s="27"/>
      <c r="IQL11" s="27"/>
      <c r="IQM11" s="27"/>
      <c r="IQN11" s="27"/>
      <c r="IQO11" s="27"/>
      <c r="IQP11" s="27"/>
      <c r="IQQ11" s="27"/>
      <c r="IQR11" s="27"/>
      <c r="IQS11" s="27"/>
      <c r="IQT11" s="27"/>
      <c r="IQU11" s="27"/>
      <c r="IQV11" s="27"/>
      <c r="IQW11" s="27"/>
      <c r="IQX11" s="27"/>
      <c r="IQY11" s="27"/>
      <c r="IQZ11" s="27"/>
      <c r="IRA11" s="27"/>
      <c r="IRB11" s="27"/>
      <c r="IRC11" s="27"/>
      <c r="IRD11" s="27"/>
      <c r="IRE11" s="27"/>
      <c r="IRF11" s="27"/>
      <c r="IRG11" s="27"/>
      <c r="IRH11" s="27"/>
      <c r="IRI11" s="27"/>
      <c r="IRJ11" s="27"/>
      <c r="IRK11" s="27"/>
      <c r="IRL11" s="27"/>
      <c r="IRM11" s="27"/>
      <c r="IRN11" s="27"/>
      <c r="IRO11" s="27"/>
      <c r="IRP11" s="27"/>
      <c r="IRQ11" s="27"/>
      <c r="IRR11" s="27"/>
      <c r="IRS11" s="27"/>
      <c r="IRT11" s="27"/>
      <c r="IRU11" s="27"/>
      <c r="IRV11" s="27"/>
      <c r="IRW11" s="27"/>
      <c r="IRX11" s="27"/>
      <c r="IRY11" s="27"/>
      <c r="IRZ11" s="27"/>
      <c r="ISA11" s="27"/>
      <c r="ISB11" s="27"/>
      <c r="ISC11" s="27"/>
      <c r="ISD11" s="27"/>
      <c r="ISE11" s="27"/>
      <c r="ISF11" s="27"/>
      <c r="ISG11" s="27"/>
      <c r="ISH11" s="27"/>
      <c r="ISI11" s="27"/>
      <c r="ISJ11" s="27"/>
      <c r="ISK11" s="27"/>
      <c r="ISL11" s="27"/>
      <c r="ISM11" s="27"/>
      <c r="ISN11" s="27"/>
      <c r="ISO11" s="27"/>
      <c r="ISP11" s="27"/>
      <c r="ISQ11" s="27"/>
      <c r="ISR11" s="27"/>
      <c r="ISS11" s="27"/>
      <c r="IST11" s="27"/>
      <c r="ISU11" s="27"/>
      <c r="ISV11" s="27"/>
      <c r="ISW11" s="27"/>
      <c r="ISX11" s="27"/>
      <c r="ISY11" s="27"/>
      <c r="ISZ11" s="27"/>
      <c r="ITA11" s="27"/>
      <c r="ITB11" s="27"/>
      <c r="ITC11" s="27"/>
      <c r="ITD11" s="27"/>
      <c r="ITE11" s="27"/>
      <c r="ITF11" s="27"/>
      <c r="ITG11" s="27"/>
      <c r="ITH11" s="27"/>
      <c r="ITI11" s="27"/>
      <c r="ITJ11" s="27"/>
      <c r="ITK11" s="27"/>
      <c r="ITL11" s="27"/>
      <c r="ITM11" s="27"/>
      <c r="ITN11" s="27"/>
      <c r="ITO11" s="27"/>
      <c r="ITP11" s="27"/>
      <c r="ITQ11" s="27"/>
      <c r="ITR11" s="27"/>
      <c r="ITS11" s="27"/>
      <c r="ITT11" s="27"/>
      <c r="ITU11" s="27"/>
      <c r="ITV11" s="27"/>
      <c r="ITW11" s="27"/>
      <c r="ITX11" s="27"/>
      <c r="ITY11" s="27"/>
      <c r="ITZ11" s="27"/>
      <c r="IUA11" s="27"/>
      <c r="IUB11" s="27"/>
      <c r="IUC11" s="27"/>
      <c r="IUD11" s="27"/>
      <c r="IUE11" s="27"/>
      <c r="IUF11" s="27"/>
      <c r="IUG11" s="27"/>
      <c r="IUH11" s="27"/>
      <c r="IUI11" s="27"/>
      <c r="IUJ11" s="27"/>
      <c r="IUK11" s="27"/>
      <c r="IUL11" s="27"/>
      <c r="IUM11" s="27"/>
      <c r="IUN11" s="27"/>
      <c r="IUO11" s="27"/>
      <c r="IUP11" s="27"/>
      <c r="IUQ11" s="27"/>
      <c r="IUR11" s="27"/>
      <c r="IUS11" s="27"/>
      <c r="IUT11" s="27"/>
      <c r="IUU11" s="27"/>
      <c r="IUV11" s="27"/>
      <c r="IUW11" s="27"/>
      <c r="IUX11" s="27"/>
      <c r="IUY11" s="27"/>
      <c r="IUZ11" s="27"/>
      <c r="IVA11" s="27"/>
      <c r="IVB11" s="27"/>
      <c r="IVC11" s="27"/>
      <c r="IVD11" s="27"/>
      <c r="IVE11" s="27"/>
      <c r="IVF11" s="27"/>
      <c r="IVG11" s="27"/>
      <c r="IVH11" s="27"/>
      <c r="IVI11" s="27"/>
      <c r="IVJ11" s="27"/>
      <c r="IVK11" s="27"/>
      <c r="IVL11" s="27"/>
      <c r="IVM11" s="27"/>
      <c r="IVN11" s="27"/>
      <c r="IVO11" s="27"/>
      <c r="IVP11" s="27"/>
      <c r="IVQ11" s="27"/>
      <c r="IVR11" s="27"/>
      <c r="IVS11" s="27"/>
      <c r="IVT11" s="27"/>
      <c r="IVU11" s="27"/>
      <c r="IVV11" s="27"/>
      <c r="IVW11" s="27"/>
      <c r="IVX11" s="27"/>
      <c r="IVY11" s="27"/>
      <c r="IVZ11" s="27"/>
      <c r="IWA11" s="27"/>
      <c r="IWB11" s="27"/>
      <c r="IWC11" s="27"/>
      <c r="IWD11" s="27"/>
      <c r="IWE11" s="27"/>
      <c r="IWF11" s="27"/>
      <c r="IWG11" s="27"/>
      <c r="IWH11" s="27"/>
      <c r="IWI11" s="27"/>
      <c r="IWJ11" s="27"/>
      <c r="IWK11" s="27"/>
      <c r="IWL11" s="27"/>
      <c r="IWM11" s="27"/>
      <c r="IWN11" s="27"/>
      <c r="IWO11" s="27"/>
      <c r="IWP11" s="27"/>
      <c r="IWQ11" s="27"/>
      <c r="IWR11" s="27"/>
      <c r="IWS11" s="27"/>
      <c r="IWT11" s="27"/>
      <c r="IWU11" s="27"/>
      <c r="IWV11" s="27"/>
      <c r="IWW11" s="27"/>
      <c r="IWX11" s="27"/>
      <c r="IWY11" s="27"/>
      <c r="IWZ11" s="27"/>
      <c r="IXA11" s="27"/>
      <c r="IXB11" s="27"/>
      <c r="IXC11" s="27"/>
      <c r="IXD11" s="27"/>
      <c r="IXE11" s="27"/>
      <c r="IXF11" s="27"/>
      <c r="IXG11" s="27"/>
      <c r="IXH11" s="27"/>
      <c r="IXI11" s="27"/>
      <c r="IXJ11" s="27"/>
      <c r="IXK11" s="27"/>
      <c r="IXL11" s="27"/>
      <c r="IXM11" s="27"/>
      <c r="IXN11" s="27"/>
      <c r="IXO11" s="27"/>
      <c r="IXP11" s="27"/>
      <c r="IXQ11" s="27"/>
      <c r="IXR11" s="27"/>
      <c r="IXS11" s="27"/>
      <c r="IXT11" s="27"/>
      <c r="IXU11" s="27"/>
      <c r="IXV11" s="27"/>
      <c r="IXW11" s="27"/>
      <c r="IXX11" s="27"/>
      <c r="IXY11" s="27"/>
      <c r="IXZ11" s="27"/>
      <c r="IYA11" s="27"/>
      <c r="IYB11" s="27"/>
      <c r="IYC11" s="27"/>
      <c r="IYD11" s="27"/>
      <c r="IYE11" s="27"/>
      <c r="IYF11" s="27"/>
      <c r="IYG11" s="27"/>
      <c r="IYH11" s="27"/>
      <c r="IYI11" s="27"/>
      <c r="IYJ11" s="27"/>
      <c r="IYK11" s="27"/>
      <c r="IYL11" s="27"/>
      <c r="IYM11" s="27"/>
      <c r="IYN11" s="27"/>
      <c r="IYO11" s="27"/>
      <c r="IYP11" s="27"/>
      <c r="IYQ11" s="27"/>
      <c r="IYR11" s="27"/>
      <c r="IYS11" s="27"/>
      <c r="IYT11" s="27"/>
      <c r="IYU11" s="27"/>
      <c r="IYV11" s="27"/>
      <c r="IYW11" s="27"/>
      <c r="IYX11" s="27"/>
      <c r="IYY11" s="27"/>
      <c r="IYZ11" s="27"/>
      <c r="IZA11" s="27"/>
      <c r="IZB11" s="27"/>
      <c r="IZC11" s="27"/>
      <c r="IZD11" s="27"/>
      <c r="IZE11" s="27"/>
      <c r="IZF11" s="27"/>
      <c r="IZG11" s="27"/>
      <c r="IZH11" s="27"/>
      <c r="IZI11" s="27"/>
      <c r="IZJ11" s="27"/>
      <c r="IZK11" s="27"/>
      <c r="IZL11" s="27"/>
      <c r="IZM11" s="27"/>
      <c r="IZN11" s="27"/>
      <c r="IZO11" s="27"/>
      <c r="IZP11" s="27"/>
      <c r="IZQ11" s="27"/>
      <c r="IZR11" s="27"/>
      <c r="IZS11" s="27"/>
      <c r="IZT11" s="27"/>
      <c r="IZU11" s="27"/>
      <c r="IZV11" s="27"/>
      <c r="IZW11" s="27"/>
      <c r="IZX11" s="27"/>
      <c r="IZY11" s="27"/>
      <c r="IZZ11" s="27"/>
      <c r="JAA11" s="27"/>
      <c r="JAB11" s="27"/>
      <c r="JAC11" s="27"/>
      <c r="JAD11" s="27"/>
      <c r="JAE11" s="27"/>
      <c r="JAF11" s="27"/>
      <c r="JAG11" s="27"/>
      <c r="JAH11" s="27"/>
      <c r="JAI11" s="27"/>
      <c r="JAJ11" s="27"/>
      <c r="JAK11" s="27"/>
      <c r="JAL11" s="27"/>
      <c r="JAM11" s="27"/>
      <c r="JAN11" s="27"/>
      <c r="JAO11" s="27"/>
      <c r="JAP11" s="27"/>
      <c r="JAQ11" s="27"/>
      <c r="JAR11" s="27"/>
      <c r="JAS11" s="27"/>
      <c r="JAT11" s="27"/>
      <c r="JAU11" s="27"/>
      <c r="JAV11" s="27"/>
      <c r="JAW11" s="27"/>
      <c r="JAX11" s="27"/>
      <c r="JAY11" s="27"/>
      <c r="JAZ11" s="27"/>
      <c r="JBA11" s="27"/>
      <c r="JBB11" s="27"/>
      <c r="JBC11" s="27"/>
      <c r="JBD11" s="27"/>
      <c r="JBE11" s="27"/>
      <c r="JBF11" s="27"/>
      <c r="JBG11" s="27"/>
      <c r="JBH11" s="27"/>
      <c r="JBI11" s="27"/>
      <c r="JBJ11" s="27"/>
      <c r="JBK11" s="27"/>
      <c r="JBL11" s="27"/>
      <c r="JBM11" s="27"/>
      <c r="JBN11" s="27"/>
      <c r="JBO11" s="27"/>
      <c r="JBP11" s="27"/>
      <c r="JBQ11" s="27"/>
      <c r="JBR11" s="27"/>
      <c r="JBS11" s="27"/>
      <c r="JBT11" s="27"/>
      <c r="JBU11" s="27"/>
      <c r="JBV11" s="27"/>
      <c r="JBW11" s="27"/>
      <c r="JBX11" s="27"/>
      <c r="JBY11" s="27"/>
      <c r="JBZ11" s="27"/>
      <c r="JCA11" s="27"/>
      <c r="JCB11" s="27"/>
      <c r="JCC11" s="27"/>
      <c r="JCD11" s="27"/>
      <c r="JCE11" s="27"/>
      <c r="JCF11" s="27"/>
      <c r="JCG11" s="27"/>
      <c r="JCH11" s="27"/>
      <c r="JCI11" s="27"/>
      <c r="JCJ11" s="27"/>
      <c r="JCK11" s="27"/>
      <c r="JCL11" s="27"/>
      <c r="JCM11" s="27"/>
      <c r="JCN11" s="27"/>
      <c r="JCO11" s="27"/>
      <c r="JCP11" s="27"/>
      <c r="JCQ11" s="27"/>
      <c r="JCR11" s="27"/>
      <c r="JCS11" s="27"/>
      <c r="JCT11" s="27"/>
      <c r="JCU11" s="27"/>
      <c r="JCV11" s="27"/>
      <c r="JCW11" s="27"/>
      <c r="JCX11" s="27"/>
      <c r="JCY11" s="27"/>
      <c r="JCZ11" s="27"/>
      <c r="JDA11" s="27"/>
      <c r="JDB11" s="27"/>
      <c r="JDC11" s="27"/>
      <c r="JDD11" s="27"/>
      <c r="JDE11" s="27"/>
      <c r="JDF11" s="27"/>
      <c r="JDG11" s="27"/>
      <c r="JDH11" s="27"/>
      <c r="JDI11" s="27"/>
      <c r="JDJ11" s="27"/>
      <c r="JDK11" s="27"/>
      <c r="JDL11" s="27"/>
      <c r="JDM11" s="27"/>
      <c r="JDN11" s="27"/>
      <c r="JDO11" s="27"/>
      <c r="JDP11" s="27"/>
      <c r="JDQ11" s="27"/>
      <c r="JDR11" s="27"/>
      <c r="JDS11" s="27"/>
      <c r="JDT11" s="27"/>
      <c r="JDU11" s="27"/>
      <c r="JDV11" s="27"/>
      <c r="JDW11" s="27"/>
      <c r="JDX11" s="27"/>
      <c r="JDY11" s="27"/>
      <c r="JDZ11" s="27"/>
      <c r="JEA11" s="27"/>
      <c r="JEB11" s="27"/>
      <c r="JEC11" s="27"/>
      <c r="JED11" s="27"/>
      <c r="JEE11" s="27"/>
      <c r="JEF11" s="27"/>
      <c r="JEG11" s="27"/>
      <c r="JEH11" s="27"/>
      <c r="JEI11" s="27"/>
      <c r="JEJ11" s="27"/>
      <c r="JEK11" s="27"/>
      <c r="JEL11" s="27"/>
      <c r="JEM11" s="27"/>
      <c r="JEN11" s="27"/>
      <c r="JEO11" s="27"/>
      <c r="JEP11" s="27"/>
      <c r="JEQ11" s="27"/>
      <c r="JER11" s="27"/>
      <c r="JES11" s="27"/>
      <c r="JET11" s="27"/>
      <c r="JEU11" s="27"/>
      <c r="JEV11" s="27"/>
      <c r="JEW11" s="27"/>
      <c r="JEX11" s="27"/>
      <c r="JEY11" s="27"/>
      <c r="JEZ11" s="27"/>
      <c r="JFA11" s="27"/>
      <c r="JFB11" s="27"/>
      <c r="JFC11" s="27"/>
      <c r="JFD11" s="27"/>
      <c r="JFE11" s="27"/>
      <c r="JFF11" s="27"/>
      <c r="JFG11" s="27"/>
      <c r="JFH11" s="27"/>
      <c r="JFI11" s="27"/>
      <c r="JFJ11" s="27"/>
      <c r="JFK11" s="27"/>
      <c r="JFL11" s="27"/>
      <c r="JFM11" s="27"/>
      <c r="JFN11" s="27"/>
      <c r="JFO11" s="27"/>
      <c r="JFP11" s="27"/>
      <c r="JFQ11" s="27"/>
      <c r="JFR11" s="27"/>
      <c r="JFS11" s="27"/>
      <c r="JFT11" s="27"/>
      <c r="JFU11" s="27"/>
      <c r="JFV11" s="27"/>
      <c r="JFW11" s="27"/>
      <c r="JFX11" s="27"/>
      <c r="JFY11" s="27"/>
      <c r="JFZ11" s="27"/>
      <c r="JGA11" s="27"/>
      <c r="JGB11" s="27"/>
      <c r="JGC11" s="27"/>
      <c r="JGD11" s="27"/>
      <c r="JGE11" s="27"/>
      <c r="JGF11" s="27"/>
      <c r="JGG11" s="27"/>
      <c r="JGH11" s="27"/>
      <c r="JGI11" s="27"/>
      <c r="JGJ11" s="27"/>
      <c r="JGK11" s="27"/>
      <c r="JGL11" s="27"/>
      <c r="JGM11" s="27"/>
      <c r="JGN11" s="27"/>
      <c r="JGO11" s="27"/>
      <c r="JGP11" s="27"/>
      <c r="JGQ11" s="27"/>
      <c r="JGR11" s="27"/>
      <c r="JGS11" s="27"/>
      <c r="JGT11" s="27"/>
      <c r="JGU11" s="27"/>
      <c r="JGV11" s="27"/>
      <c r="JGW11" s="27"/>
      <c r="JGX11" s="27"/>
      <c r="JGY11" s="27"/>
      <c r="JGZ11" s="27"/>
      <c r="JHA11" s="27"/>
      <c r="JHB11" s="27"/>
      <c r="JHC11" s="27"/>
      <c r="JHD11" s="27"/>
      <c r="JHE11" s="27"/>
      <c r="JHF11" s="27"/>
      <c r="JHG11" s="27"/>
      <c r="JHH11" s="27"/>
      <c r="JHI11" s="27"/>
      <c r="JHJ11" s="27"/>
      <c r="JHK11" s="27"/>
      <c r="JHL11" s="27"/>
      <c r="JHM11" s="27"/>
      <c r="JHN11" s="27"/>
      <c r="JHO11" s="27"/>
      <c r="JHP11" s="27"/>
      <c r="JHQ11" s="27"/>
      <c r="JHR11" s="27"/>
      <c r="JHS11" s="27"/>
      <c r="JHT11" s="27"/>
      <c r="JHU11" s="27"/>
      <c r="JHV11" s="27"/>
      <c r="JHW11" s="27"/>
      <c r="JHX11" s="27"/>
      <c r="JHY11" s="27"/>
      <c r="JHZ11" s="27"/>
      <c r="JIA11" s="27"/>
      <c r="JIB11" s="27"/>
      <c r="JIC11" s="27"/>
      <c r="JID11" s="27"/>
      <c r="JIE11" s="27"/>
      <c r="JIF11" s="27"/>
      <c r="JIG11" s="27"/>
      <c r="JIH11" s="27"/>
      <c r="JII11" s="27"/>
      <c r="JIJ11" s="27"/>
      <c r="JIK11" s="27"/>
      <c r="JIL11" s="27"/>
      <c r="JIM11" s="27"/>
      <c r="JIN11" s="27"/>
      <c r="JIO11" s="27"/>
      <c r="JIP11" s="27"/>
      <c r="JIQ11" s="27"/>
      <c r="JIR11" s="27"/>
      <c r="JIS11" s="27"/>
      <c r="JIT11" s="27"/>
      <c r="JIU11" s="27"/>
      <c r="JIV11" s="27"/>
      <c r="JIW11" s="27"/>
      <c r="JIX11" s="27"/>
      <c r="JIY11" s="27"/>
      <c r="JIZ11" s="27"/>
      <c r="JJA11" s="27"/>
      <c r="JJB11" s="27"/>
      <c r="JJC11" s="27"/>
      <c r="JJD11" s="27"/>
      <c r="JJE11" s="27"/>
      <c r="JJF11" s="27"/>
      <c r="JJG11" s="27"/>
      <c r="JJH11" s="27"/>
      <c r="JJI11" s="27"/>
      <c r="JJJ11" s="27"/>
      <c r="JJK11" s="27"/>
      <c r="JJL11" s="27"/>
      <c r="JJM11" s="27"/>
      <c r="JJN11" s="27"/>
      <c r="JJO11" s="27"/>
      <c r="JJP11" s="27"/>
      <c r="JJQ11" s="27"/>
      <c r="JJR11" s="27"/>
      <c r="JJS11" s="27"/>
      <c r="JJT11" s="27"/>
      <c r="JJU11" s="27"/>
      <c r="JJV11" s="27"/>
      <c r="JJW11" s="27"/>
      <c r="JJX11" s="27"/>
      <c r="JJY11" s="27"/>
      <c r="JJZ11" s="27"/>
      <c r="JKA11" s="27"/>
      <c r="JKB11" s="27"/>
      <c r="JKC11" s="27"/>
      <c r="JKD11" s="27"/>
      <c r="JKE11" s="27"/>
      <c r="JKF11" s="27"/>
      <c r="JKG11" s="27"/>
      <c r="JKH11" s="27"/>
      <c r="JKI11" s="27"/>
      <c r="JKJ11" s="27"/>
      <c r="JKK11" s="27"/>
      <c r="JKL11" s="27"/>
      <c r="JKM11" s="27"/>
      <c r="JKN11" s="27"/>
      <c r="JKO11" s="27"/>
      <c r="JKP11" s="27"/>
      <c r="JKQ11" s="27"/>
      <c r="JKR11" s="27"/>
      <c r="JKS11" s="27"/>
      <c r="JKT11" s="27"/>
      <c r="JKU11" s="27"/>
      <c r="JKV11" s="27"/>
      <c r="JKW11" s="27"/>
      <c r="JKX11" s="27"/>
      <c r="JKY11" s="27"/>
      <c r="JKZ11" s="27"/>
      <c r="JLA11" s="27"/>
      <c r="JLB11" s="27"/>
      <c r="JLC11" s="27"/>
      <c r="JLD11" s="27"/>
      <c r="JLE11" s="27"/>
      <c r="JLF11" s="27"/>
      <c r="JLG11" s="27"/>
      <c r="JLH11" s="27"/>
      <c r="JLI11" s="27"/>
      <c r="JLJ11" s="27"/>
      <c r="JLK11" s="27"/>
      <c r="JLL11" s="27"/>
      <c r="JLM11" s="27"/>
      <c r="JLN11" s="27"/>
      <c r="JLO11" s="27"/>
      <c r="JLP11" s="27"/>
      <c r="JLQ11" s="27"/>
      <c r="JLR11" s="27"/>
      <c r="JLS11" s="27"/>
      <c r="JLT11" s="27"/>
      <c r="JLU11" s="27"/>
      <c r="JLV11" s="27"/>
      <c r="JLW11" s="27"/>
      <c r="JLX11" s="27"/>
      <c r="JLY11" s="27"/>
      <c r="JLZ11" s="27"/>
      <c r="JMA11" s="27"/>
      <c r="JMB11" s="27"/>
      <c r="JMC11" s="27"/>
      <c r="JMD11" s="27"/>
      <c r="JME11" s="27"/>
      <c r="JMF11" s="27"/>
      <c r="JMG11" s="27"/>
      <c r="JMH11" s="27"/>
      <c r="JMI11" s="27"/>
      <c r="JMJ11" s="27"/>
      <c r="JMK11" s="27"/>
      <c r="JML11" s="27"/>
      <c r="JMM11" s="27"/>
      <c r="JMN11" s="27"/>
      <c r="JMO11" s="27"/>
      <c r="JMP11" s="27"/>
      <c r="JMQ11" s="27"/>
      <c r="JMR11" s="27"/>
      <c r="JMS11" s="27"/>
      <c r="JMT11" s="27"/>
      <c r="JMU11" s="27"/>
      <c r="JMV11" s="27"/>
      <c r="JMW11" s="27"/>
      <c r="JMX11" s="27"/>
      <c r="JMY11" s="27"/>
      <c r="JMZ11" s="27"/>
      <c r="JNA11" s="27"/>
      <c r="JNB11" s="27"/>
      <c r="JNC11" s="27"/>
      <c r="JND11" s="27"/>
      <c r="JNE11" s="27"/>
      <c r="JNF11" s="27"/>
      <c r="JNG11" s="27"/>
      <c r="JNH11" s="27"/>
      <c r="JNI11" s="27"/>
      <c r="JNJ11" s="27"/>
      <c r="JNK11" s="27"/>
      <c r="JNL11" s="27"/>
      <c r="JNM11" s="27"/>
      <c r="JNN11" s="27"/>
      <c r="JNO11" s="27"/>
      <c r="JNP11" s="27"/>
      <c r="JNQ11" s="27"/>
      <c r="JNR11" s="27"/>
      <c r="JNS11" s="27"/>
      <c r="JNT11" s="27"/>
      <c r="JNU11" s="27"/>
      <c r="JNV11" s="27"/>
      <c r="JNW11" s="27"/>
      <c r="JNX11" s="27"/>
      <c r="JNY11" s="27"/>
      <c r="JNZ11" s="27"/>
      <c r="JOA11" s="27"/>
      <c r="JOB11" s="27"/>
      <c r="JOC11" s="27"/>
      <c r="JOD11" s="27"/>
      <c r="JOE11" s="27"/>
      <c r="JOF11" s="27"/>
      <c r="JOG11" s="27"/>
      <c r="JOH11" s="27"/>
      <c r="JOI11" s="27"/>
      <c r="JOJ11" s="27"/>
      <c r="JOK11" s="27"/>
      <c r="JOL11" s="27"/>
      <c r="JOM11" s="27"/>
      <c r="JON11" s="27"/>
      <c r="JOO11" s="27"/>
      <c r="JOP11" s="27"/>
      <c r="JOQ11" s="27"/>
      <c r="JOR11" s="27"/>
      <c r="JOS11" s="27"/>
      <c r="JOT11" s="27"/>
      <c r="JOU11" s="27"/>
      <c r="JOV11" s="27"/>
      <c r="JOW11" s="27"/>
      <c r="JOX11" s="27"/>
      <c r="JOY11" s="27"/>
      <c r="JOZ11" s="27"/>
      <c r="JPA11" s="27"/>
      <c r="JPB11" s="27"/>
      <c r="JPC11" s="27"/>
      <c r="JPD11" s="27"/>
      <c r="JPE11" s="27"/>
      <c r="JPF11" s="27"/>
      <c r="JPG11" s="27"/>
      <c r="JPH11" s="27"/>
      <c r="JPI11" s="27"/>
      <c r="JPJ11" s="27"/>
      <c r="JPK11" s="27"/>
      <c r="JPL11" s="27"/>
      <c r="JPM11" s="27"/>
      <c r="JPN11" s="27"/>
      <c r="JPO11" s="27"/>
      <c r="JPP11" s="27"/>
      <c r="JPQ11" s="27"/>
      <c r="JPR11" s="27"/>
      <c r="JPS11" s="27"/>
      <c r="JPT11" s="27"/>
      <c r="JPU11" s="27"/>
      <c r="JPV11" s="27"/>
      <c r="JPW11" s="27"/>
      <c r="JPX11" s="27"/>
      <c r="JPY11" s="27"/>
      <c r="JPZ11" s="27"/>
      <c r="JQA11" s="27"/>
      <c r="JQB11" s="27"/>
      <c r="JQC11" s="27"/>
      <c r="JQD11" s="27"/>
      <c r="JQE11" s="27"/>
      <c r="JQF11" s="27"/>
      <c r="JQG11" s="27"/>
      <c r="JQH11" s="27"/>
      <c r="JQI11" s="27"/>
      <c r="JQJ11" s="27"/>
      <c r="JQK11" s="27"/>
      <c r="JQL11" s="27"/>
      <c r="JQM11" s="27"/>
      <c r="JQN11" s="27"/>
      <c r="JQO11" s="27"/>
      <c r="JQP11" s="27"/>
      <c r="JQQ11" s="27"/>
      <c r="JQR11" s="27"/>
      <c r="JQS11" s="27"/>
      <c r="JQT11" s="27"/>
      <c r="JQU11" s="27"/>
      <c r="JQV11" s="27"/>
      <c r="JQW11" s="27"/>
      <c r="JQX11" s="27"/>
      <c r="JQY11" s="27"/>
      <c r="JQZ11" s="27"/>
      <c r="JRA11" s="27"/>
      <c r="JRB11" s="27"/>
      <c r="JRC11" s="27"/>
      <c r="JRD11" s="27"/>
      <c r="JRE11" s="27"/>
      <c r="JRF11" s="27"/>
      <c r="JRG11" s="27"/>
      <c r="JRH11" s="27"/>
      <c r="JRI11" s="27"/>
      <c r="JRJ11" s="27"/>
      <c r="JRK11" s="27"/>
      <c r="JRL11" s="27"/>
      <c r="JRM11" s="27"/>
      <c r="JRN11" s="27"/>
      <c r="JRO11" s="27"/>
      <c r="JRP11" s="27"/>
      <c r="JRQ11" s="27"/>
      <c r="JRR11" s="27"/>
      <c r="JRS11" s="27"/>
      <c r="JRT11" s="27"/>
      <c r="JRU11" s="27"/>
      <c r="JRV11" s="27"/>
      <c r="JRW11" s="27"/>
      <c r="JRX11" s="27"/>
      <c r="JRY11" s="27"/>
      <c r="JRZ11" s="27"/>
      <c r="JSA11" s="27"/>
      <c r="JSB11" s="27"/>
      <c r="JSC11" s="27"/>
      <c r="JSD11" s="27"/>
      <c r="JSE11" s="27"/>
      <c r="JSF11" s="27"/>
      <c r="JSG11" s="27"/>
      <c r="JSH11" s="27"/>
      <c r="JSI11" s="27"/>
      <c r="JSJ11" s="27"/>
      <c r="JSK11" s="27"/>
      <c r="JSL11" s="27"/>
      <c r="JSM11" s="27"/>
      <c r="JSN11" s="27"/>
      <c r="JSO11" s="27"/>
      <c r="JSP11" s="27"/>
      <c r="JSQ11" s="27"/>
      <c r="JSR11" s="27"/>
      <c r="JSS11" s="27"/>
      <c r="JST11" s="27"/>
      <c r="JSU11" s="27"/>
      <c r="JSV11" s="27"/>
      <c r="JSW11" s="27"/>
      <c r="JSX11" s="27"/>
      <c r="JSY11" s="27"/>
      <c r="JSZ11" s="27"/>
      <c r="JTA11" s="27"/>
      <c r="JTB11" s="27"/>
      <c r="JTC11" s="27"/>
      <c r="JTD11" s="27"/>
      <c r="JTE11" s="27"/>
      <c r="JTF11" s="27"/>
      <c r="JTG11" s="27"/>
      <c r="JTH11" s="27"/>
      <c r="JTI11" s="27"/>
      <c r="JTJ11" s="27"/>
      <c r="JTK11" s="27"/>
      <c r="JTL11" s="27"/>
      <c r="JTM11" s="27"/>
      <c r="JTN11" s="27"/>
      <c r="JTO11" s="27"/>
      <c r="JTP11" s="27"/>
      <c r="JTQ11" s="27"/>
      <c r="JTR11" s="27"/>
      <c r="JTS11" s="27"/>
      <c r="JTT11" s="27"/>
      <c r="JTU11" s="27"/>
      <c r="JTV11" s="27"/>
      <c r="JTW11" s="27"/>
      <c r="JTX11" s="27"/>
      <c r="JTY11" s="27"/>
      <c r="JTZ11" s="27"/>
      <c r="JUA11" s="27"/>
      <c r="JUB11" s="27"/>
      <c r="JUC11" s="27"/>
      <c r="JUD11" s="27"/>
      <c r="JUE11" s="27"/>
      <c r="JUF11" s="27"/>
      <c r="JUG11" s="27"/>
      <c r="JUH11" s="27"/>
      <c r="JUI11" s="27"/>
      <c r="JUJ11" s="27"/>
      <c r="JUK11" s="27"/>
      <c r="JUL11" s="27"/>
      <c r="JUM11" s="27"/>
      <c r="JUN11" s="27"/>
      <c r="JUO11" s="27"/>
      <c r="JUP11" s="27"/>
      <c r="JUQ11" s="27"/>
      <c r="JUR11" s="27"/>
      <c r="JUS11" s="27"/>
      <c r="JUT11" s="27"/>
      <c r="JUU11" s="27"/>
      <c r="JUV11" s="27"/>
      <c r="JUW11" s="27"/>
      <c r="JUX11" s="27"/>
      <c r="JUY11" s="27"/>
      <c r="JUZ11" s="27"/>
      <c r="JVA11" s="27"/>
      <c r="JVB11" s="27"/>
      <c r="JVC11" s="27"/>
      <c r="JVD11" s="27"/>
      <c r="JVE11" s="27"/>
      <c r="JVF11" s="27"/>
      <c r="JVG11" s="27"/>
      <c r="JVH11" s="27"/>
      <c r="JVI11" s="27"/>
      <c r="JVJ11" s="27"/>
      <c r="JVK11" s="27"/>
      <c r="JVL11" s="27"/>
      <c r="JVM11" s="27"/>
      <c r="JVN11" s="27"/>
      <c r="JVO11" s="27"/>
      <c r="JVP11" s="27"/>
      <c r="JVQ11" s="27"/>
      <c r="JVR11" s="27"/>
      <c r="JVS11" s="27"/>
      <c r="JVT11" s="27"/>
      <c r="JVU11" s="27"/>
      <c r="JVV11" s="27"/>
      <c r="JVW11" s="27"/>
      <c r="JVX11" s="27"/>
      <c r="JVY11" s="27"/>
      <c r="JVZ11" s="27"/>
      <c r="JWA11" s="27"/>
      <c r="JWB11" s="27"/>
      <c r="JWC11" s="27"/>
      <c r="JWD11" s="27"/>
      <c r="JWE11" s="27"/>
      <c r="JWF11" s="27"/>
      <c r="JWG11" s="27"/>
      <c r="JWH11" s="27"/>
      <c r="JWI11" s="27"/>
      <c r="JWJ11" s="27"/>
      <c r="JWK11" s="27"/>
      <c r="JWL11" s="27"/>
      <c r="JWM11" s="27"/>
      <c r="JWN11" s="27"/>
      <c r="JWO11" s="27"/>
      <c r="JWP11" s="27"/>
      <c r="JWQ11" s="27"/>
      <c r="JWR11" s="27"/>
      <c r="JWS11" s="27"/>
      <c r="JWT11" s="27"/>
      <c r="JWU11" s="27"/>
      <c r="JWV11" s="27"/>
      <c r="JWW11" s="27"/>
      <c r="JWX11" s="27"/>
      <c r="JWY11" s="27"/>
      <c r="JWZ11" s="27"/>
      <c r="JXA11" s="27"/>
      <c r="JXB11" s="27"/>
      <c r="JXC11" s="27"/>
      <c r="JXD11" s="27"/>
      <c r="JXE11" s="27"/>
      <c r="JXF11" s="27"/>
      <c r="JXG11" s="27"/>
      <c r="JXH11" s="27"/>
      <c r="JXI11" s="27"/>
      <c r="JXJ11" s="27"/>
      <c r="JXK11" s="27"/>
      <c r="JXL11" s="27"/>
      <c r="JXM11" s="27"/>
      <c r="JXN11" s="27"/>
      <c r="JXO11" s="27"/>
      <c r="JXP11" s="27"/>
      <c r="JXQ11" s="27"/>
      <c r="JXR11" s="27"/>
      <c r="JXS11" s="27"/>
      <c r="JXT11" s="27"/>
      <c r="JXU11" s="27"/>
      <c r="JXV11" s="27"/>
      <c r="JXW11" s="27"/>
      <c r="JXX11" s="27"/>
      <c r="JXY11" s="27"/>
      <c r="JXZ11" s="27"/>
      <c r="JYA11" s="27"/>
      <c r="JYB11" s="27"/>
      <c r="JYC11" s="27"/>
      <c r="JYD11" s="27"/>
      <c r="JYE11" s="27"/>
      <c r="JYF11" s="27"/>
      <c r="JYG11" s="27"/>
      <c r="JYH11" s="27"/>
      <c r="JYI11" s="27"/>
      <c r="JYJ11" s="27"/>
      <c r="JYK11" s="27"/>
      <c r="JYL11" s="27"/>
      <c r="JYM11" s="27"/>
      <c r="JYN11" s="27"/>
      <c r="JYO11" s="27"/>
      <c r="JYP11" s="27"/>
      <c r="JYQ11" s="27"/>
      <c r="JYR11" s="27"/>
      <c r="JYS11" s="27"/>
      <c r="JYT11" s="27"/>
      <c r="JYU11" s="27"/>
      <c r="JYV11" s="27"/>
      <c r="JYW11" s="27"/>
      <c r="JYX11" s="27"/>
      <c r="JYY11" s="27"/>
      <c r="JYZ11" s="27"/>
      <c r="JZA11" s="27"/>
      <c r="JZB11" s="27"/>
      <c r="JZC11" s="27"/>
      <c r="JZD11" s="27"/>
      <c r="JZE11" s="27"/>
      <c r="JZF11" s="27"/>
      <c r="JZG11" s="27"/>
      <c r="JZH11" s="27"/>
      <c r="JZI11" s="27"/>
      <c r="JZJ11" s="27"/>
      <c r="JZK11" s="27"/>
      <c r="JZL11" s="27"/>
      <c r="JZM11" s="27"/>
      <c r="JZN11" s="27"/>
      <c r="JZO11" s="27"/>
      <c r="JZP11" s="27"/>
      <c r="JZQ11" s="27"/>
      <c r="JZR11" s="27"/>
      <c r="JZS11" s="27"/>
      <c r="JZT11" s="27"/>
      <c r="JZU11" s="27"/>
      <c r="JZV11" s="27"/>
      <c r="JZW11" s="27"/>
      <c r="JZX11" s="27"/>
      <c r="JZY11" s="27"/>
      <c r="JZZ11" s="27"/>
      <c r="KAA11" s="27"/>
      <c r="KAB11" s="27"/>
      <c r="KAC11" s="27"/>
      <c r="KAD11" s="27"/>
      <c r="KAE11" s="27"/>
      <c r="KAF11" s="27"/>
      <c r="KAG11" s="27"/>
      <c r="KAH11" s="27"/>
      <c r="KAI11" s="27"/>
      <c r="KAJ11" s="27"/>
      <c r="KAK11" s="27"/>
      <c r="KAL11" s="27"/>
      <c r="KAM11" s="27"/>
      <c r="KAN11" s="27"/>
      <c r="KAO11" s="27"/>
      <c r="KAP11" s="27"/>
      <c r="KAQ11" s="27"/>
      <c r="KAR11" s="27"/>
      <c r="KAS11" s="27"/>
      <c r="KAT11" s="27"/>
      <c r="KAU11" s="27"/>
      <c r="KAV11" s="27"/>
      <c r="KAW11" s="27"/>
      <c r="KAX11" s="27"/>
      <c r="KAY11" s="27"/>
      <c r="KAZ11" s="27"/>
      <c r="KBA11" s="27"/>
      <c r="KBB11" s="27"/>
      <c r="KBC11" s="27"/>
      <c r="KBD11" s="27"/>
      <c r="KBE11" s="27"/>
      <c r="KBF11" s="27"/>
      <c r="KBG11" s="27"/>
      <c r="KBH11" s="27"/>
      <c r="KBI11" s="27"/>
      <c r="KBJ11" s="27"/>
      <c r="KBK11" s="27"/>
      <c r="KBL11" s="27"/>
      <c r="KBM11" s="27"/>
      <c r="KBN11" s="27"/>
      <c r="KBO11" s="27"/>
      <c r="KBP11" s="27"/>
      <c r="KBQ11" s="27"/>
      <c r="KBR11" s="27"/>
      <c r="KBS11" s="27"/>
      <c r="KBT11" s="27"/>
      <c r="KBU11" s="27"/>
      <c r="KBV11" s="27"/>
      <c r="KBW11" s="27"/>
      <c r="KBX11" s="27"/>
      <c r="KBY11" s="27"/>
      <c r="KBZ11" s="27"/>
      <c r="KCA11" s="27"/>
      <c r="KCB11" s="27"/>
      <c r="KCC11" s="27"/>
      <c r="KCD11" s="27"/>
      <c r="KCE11" s="27"/>
      <c r="KCF11" s="27"/>
      <c r="KCG11" s="27"/>
      <c r="KCH11" s="27"/>
      <c r="KCI11" s="27"/>
      <c r="KCJ11" s="27"/>
      <c r="KCK11" s="27"/>
      <c r="KCL11" s="27"/>
      <c r="KCM11" s="27"/>
      <c r="KCN11" s="27"/>
      <c r="KCO11" s="27"/>
      <c r="KCP11" s="27"/>
      <c r="KCQ11" s="27"/>
      <c r="KCR11" s="27"/>
      <c r="KCS11" s="27"/>
      <c r="KCT11" s="27"/>
      <c r="KCU11" s="27"/>
      <c r="KCV11" s="27"/>
      <c r="KCW11" s="27"/>
      <c r="KCX11" s="27"/>
      <c r="KCY11" s="27"/>
      <c r="KCZ11" s="27"/>
      <c r="KDA11" s="27"/>
      <c r="KDB11" s="27"/>
      <c r="KDC11" s="27"/>
      <c r="KDD11" s="27"/>
      <c r="KDE11" s="27"/>
      <c r="KDF11" s="27"/>
      <c r="KDG11" s="27"/>
      <c r="KDH11" s="27"/>
      <c r="KDI11" s="27"/>
      <c r="KDJ11" s="27"/>
      <c r="KDK11" s="27"/>
      <c r="KDL11" s="27"/>
      <c r="KDM11" s="27"/>
      <c r="KDN11" s="27"/>
      <c r="KDO11" s="27"/>
      <c r="KDP11" s="27"/>
      <c r="KDQ11" s="27"/>
      <c r="KDR11" s="27"/>
      <c r="KDS11" s="27"/>
      <c r="KDT11" s="27"/>
      <c r="KDU11" s="27"/>
      <c r="KDV11" s="27"/>
      <c r="KDW11" s="27"/>
      <c r="KDX11" s="27"/>
      <c r="KDY11" s="27"/>
      <c r="KDZ11" s="27"/>
      <c r="KEA11" s="27"/>
      <c r="KEB11" s="27"/>
      <c r="KEC11" s="27"/>
      <c r="KED11" s="27"/>
      <c r="KEE11" s="27"/>
      <c r="KEF11" s="27"/>
      <c r="KEG11" s="27"/>
      <c r="KEH11" s="27"/>
      <c r="KEI11" s="27"/>
      <c r="KEJ11" s="27"/>
      <c r="KEK11" s="27"/>
      <c r="KEL11" s="27"/>
      <c r="KEM11" s="27"/>
      <c r="KEN11" s="27"/>
      <c r="KEO11" s="27"/>
      <c r="KEP11" s="27"/>
      <c r="KEQ11" s="27"/>
      <c r="KER11" s="27"/>
      <c r="KES11" s="27"/>
      <c r="KET11" s="27"/>
      <c r="KEU11" s="27"/>
      <c r="KEV11" s="27"/>
      <c r="KEW11" s="27"/>
      <c r="KEX11" s="27"/>
      <c r="KEY11" s="27"/>
      <c r="KEZ11" s="27"/>
      <c r="KFA11" s="27"/>
      <c r="KFB11" s="27"/>
      <c r="KFC11" s="27"/>
      <c r="KFD11" s="27"/>
      <c r="KFE11" s="27"/>
      <c r="KFF11" s="27"/>
      <c r="KFG11" s="27"/>
      <c r="KFH11" s="27"/>
      <c r="KFI11" s="27"/>
      <c r="KFJ11" s="27"/>
      <c r="KFK11" s="27"/>
      <c r="KFL11" s="27"/>
      <c r="KFM11" s="27"/>
      <c r="KFN11" s="27"/>
      <c r="KFO11" s="27"/>
      <c r="KFP11" s="27"/>
      <c r="KFQ11" s="27"/>
      <c r="KFR11" s="27"/>
      <c r="KFS11" s="27"/>
      <c r="KFT11" s="27"/>
      <c r="KFU11" s="27"/>
      <c r="KFV11" s="27"/>
      <c r="KFW11" s="27"/>
      <c r="KFX11" s="27"/>
      <c r="KFY11" s="27"/>
      <c r="KFZ11" s="27"/>
      <c r="KGA11" s="27"/>
      <c r="KGB11" s="27"/>
      <c r="KGC11" s="27"/>
      <c r="KGD11" s="27"/>
      <c r="KGE11" s="27"/>
      <c r="KGF11" s="27"/>
      <c r="KGG11" s="27"/>
      <c r="KGH11" s="27"/>
      <c r="KGI11" s="27"/>
      <c r="KGJ11" s="27"/>
      <c r="KGK11" s="27"/>
      <c r="KGL11" s="27"/>
      <c r="KGM11" s="27"/>
      <c r="KGN11" s="27"/>
      <c r="KGO11" s="27"/>
      <c r="KGP11" s="27"/>
      <c r="KGQ11" s="27"/>
      <c r="KGR11" s="27"/>
      <c r="KGS11" s="27"/>
      <c r="KGT11" s="27"/>
      <c r="KGU11" s="27"/>
      <c r="KGV11" s="27"/>
      <c r="KGW11" s="27"/>
      <c r="KGX11" s="27"/>
      <c r="KGY11" s="27"/>
      <c r="KGZ11" s="27"/>
      <c r="KHA11" s="27"/>
      <c r="KHB11" s="27"/>
      <c r="KHC11" s="27"/>
      <c r="KHD11" s="27"/>
      <c r="KHE11" s="27"/>
      <c r="KHF11" s="27"/>
      <c r="KHG11" s="27"/>
      <c r="KHH11" s="27"/>
      <c r="KHI11" s="27"/>
      <c r="KHJ11" s="27"/>
      <c r="KHK11" s="27"/>
      <c r="KHL11" s="27"/>
      <c r="KHM11" s="27"/>
      <c r="KHN11" s="27"/>
      <c r="KHO11" s="27"/>
      <c r="KHP11" s="27"/>
      <c r="KHQ11" s="27"/>
      <c r="KHR11" s="27"/>
      <c r="KHS11" s="27"/>
      <c r="KHT11" s="27"/>
      <c r="KHU11" s="27"/>
      <c r="KHV11" s="27"/>
      <c r="KHW11" s="27"/>
      <c r="KHX11" s="27"/>
      <c r="KHY11" s="27"/>
      <c r="KHZ11" s="27"/>
      <c r="KIA11" s="27"/>
      <c r="KIB11" s="27"/>
      <c r="KIC11" s="27"/>
      <c r="KID11" s="27"/>
      <c r="KIE11" s="27"/>
      <c r="KIF11" s="27"/>
      <c r="KIG11" s="27"/>
      <c r="KIH11" s="27"/>
      <c r="KII11" s="27"/>
      <c r="KIJ11" s="27"/>
      <c r="KIK11" s="27"/>
      <c r="KIL11" s="27"/>
      <c r="KIM11" s="27"/>
      <c r="KIN11" s="27"/>
      <c r="KIO11" s="27"/>
      <c r="KIP11" s="27"/>
      <c r="KIQ11" s="27"/>
      <c r="KIR11" s="27"/>
      <c r="KIS11" s="27"/>
      <c r="KIT11" s="27"/>
      <c r="KIU11" s="27"/>
      <c r="KIV11" s="27"/>
      <c r="KIW11" s="27"/>
      <c r="KIX11" s="27"/>
      <c r="KIY11" s="27"/>
      <c r="KIZ11" s="27"/>
      <c r="KJA11" s="27"/>
      <c r="KJB11" s="27"/>
      <c r="KJC11" s="27"/>
      <c r="KJD11" s="27"/>
      <c r="KJE11" s="27"/>
      <c r="KJF11" s="27"/>
      <c r="KJG11" s="27"/>
      <c r="KJH11" s="27"/>
      <c r="KJI11" s="27"/>
      <c r="KJJ11" s="27"/>
      <c r="KJK11" s="27"/>
      <c r="KJL11" s="27"/>
      <c r="KJM11" s="27"/>
      <c r="KJN11" s="27"/>
      <c r="KJO11" s="27"/>
      <c r="KJP11" s="27"/>
      <c r="KJQ11" s="27"/>
      <c r="KJR11" s="27"/>
      <c r="KJS11" s="27"/>
      <c r="KJT11" s="27"/>
      <c r="KJU11" s="27"/>
      <c r="KJV11" s="27"/>
      <c r="KJW11" s="27"/>
      <c r="KJX11" s="27"/>
      <c r="KJY11" s="27"/>
      <c r="KJZ11" s="27"/>
      <c r="KKA11" s="27"/>
      <c r="KKB11" s="27"/>
      <c r="KKC11" s="27"/>
      <c r="KKD11" s="27"/>
      <c r="KKE11" s="27"/>
      <c r="KKF11" s="27"/>
      <c r="KKG11" s="27"/>
      <c r="KKH11" s="27"/>
      <c r="KKI11" s="27"/>
      <c r="KKJ11" s="27"/>
      <c r="KKK11" s="27"/>
      <c r="KKL11" s="27"/>
      <c r="KKM11" s="27"/>
      <c r="KKN11" s="27"/>
      <c r="KKO11" s="27"/>
      <c r="KKP11" s="27"/>
      <c r="KKQ11" s="27"/>
      <c r="KKR11" s="27"/>
      <c r="KKS11" s="27"/>
      <c r="KKT11" s="27"/>
      <c r="KKU11" s="27"/>
      <c r="KKV11" s="27"/>
      <c r="KKW11" s="27"/>
      <c r="KKX11" s="27"/>
      <c r="KKY11" s="27"/>
      <c r="KKZ11" s="27"/>
      <c r="KLA11" s="27"/>
      <c r="KLB11" s="27"/>
      <c r="KLC11" s="27"/>
      <c r="KLD11" s="27"/>
      <c r="KLE11" s="27"/>
      <c r="KLF11" s="27"/>
      <c r="KLG11" s="27"/>
      <c r="KLH11" s="27"/>
      <c r="KLI11" s="27"/>
      <c r="KLJ11" s="27"/>
      <c r="KLK11" s="27"/>
      <c r="KLL11" s="27"/>
      <c r="KLM11" s="27"/>
      <c r="KLN11" s="27"/>
      <c r="KLO11" s="27"/>
      <c r="KLP11" s="27"/>
      <c r="KLQ11" s="27"/>
      <c r="KLR11" s="27"/>
      <c r="KLS11" s="27"/>
      <c r="KLT11" s="27"/>
      <c r="KLU11" s="27"/>
      <c r="KLV11" s="27"/>
      <c r="KLW11" s="27"/>
      <c r="KLX11" s="27"/>
      <c r="KLY11" s="27"/>
      <c r="KLZ11" s="27"/>
      <c r="KMA11" s="27"/>
      <c r="KMB11" s="27"/>
      <c r="KMC11" s="27"/>
      <c r="KMD11" s="27"/>
      <c r="KME11" s="27"/>
      <c r="KMF11" s="27"/>
      <c r="KMG11" s="27"/>
      <c r="KMH11" s="27"/>
      <c r="KMI11" s="27"/>
      <c r="KMJ11" s="27"/>
      <c r="KMK11" s="27"/>
      <c r="KML11" s="27"/>
      <c r="KMM11" s="27"/>
      <c r="KMN11" s="27"/>
      <c r="KMO11" s="27"/>
      <c r="KMP11" s="27"/>
      <c r="KMQ11" s="27"/>
      <c r="KMR11" s="27"/>
      <c r="KMS11" s="27"/>
      <c r="KMT11" s="27"/>
      <c r="KMU11" s="27"/>
      <c r="KMV11" s="27"/>
      <c r="KMW11" s="27"/>
      <c r="KMX11" s="27"/>
      <c r="KMY11" s="27"/>
      <c r="KMZ11" s="27"/>
      <c r="KNA11" s="27"/>
      <c r="KNB11" s="27"/>
      <c r="KNC11" s="27"/>
      <c r="KND11" s="27"/>
      <c r="KNE11" s="27"/>
      <c r="KNF11" s="27"/>
      <c r="KNG11" s="27"/>
      <c r="KNH11" s="27"/>
      <c r="KNI11" s="27"/>
      <c r="KNJ11" s="27"/>
      <c r="KNK11" s="27"/>
      <c r="KNL11" s="27"/>
      <c r="KNM11" s="27"/>
      <c r="KNN11" s="27"/>
      <c r="KNO11" s="27"/>
      <c r="KNP11" s="27"/>
      <c r="KNQ11" s="27"/>
      <c r="KNR11" s="27"/>
      <c r="KNS11" s="27"/>
      <c r="KNT11" s="27"/>
      <c r="KNU11" s="27"/>
      <c r="KNV11" s="27"/>
      <c r="KNW11" s="27"/>
      <c r="KNX11" s="27"/>
      <c r="KNY11" s="27"/>
      <c r="KNZ11" s="27"/>
      <c r="KOA11" s="27"/>
      <c r="KOB11" s="27"/>
      <c r="KOC11" s="27"/>
      <c r="KOD11" s="27"/>
      <c r="KOE11" s="27"/>
      <c r="KOF11" s="27"/>
      <c r="KOG11" s="27"/>
      <c r="KOH11" s="27"/>
      <c r="KOI11" s="27"/>
      <c r="KOJ11" s="27"/>
      <c r="KOK11" s="27"/>
      <c r="KOL11" s="27"/>
      <c r="KOM11" s="27"/>
      <c r="KON11" s="27"/>
      <c r="KOO11" s="27"/>
      <c r="KOP11" s="27"/>
      <c r="KOQ11" s="27"/>
      <c r="KOR11" s="27"/>
      <c r="KOS11" s="27"/>
      <c r="KOT11" s="27"/>
      <c r="KOU11" s="27"/>
      <c r="KOV11" s="27"/>
      <c r="KOW11" s="27"/>
      <c r="KOX11" s="27"/>
      <c r="KOY11" s="27"/>
      <c r="KOZ11" s="27"/>
      <c r="KPA11" s="27"/>
      <c r="KPB11" s="27"/>
      <c r="KPC11" s="27"/>
      <c r="KPD11" s="27"/>
      <c r="KPE11" s="27"/>
      <c r="KPF11" s="27"/>
      <c r="KPG11" s="27"/>
      <c r="KPH11" s="27"/>
      <c r="KPI11" s="27"/>
      <c r="KPJ11" s="27"/>
      <c r="KPK11" s="27"/>
      <c r="KPL11" s="27"/>
      <c r="KPM11" s="27"/>
      <c r="KPN11" s="27"/>
      <c r="KPO11" s="27"/>
      <c r="KPP11" s="27"/>
      <c r="KPQ11" s="27"/>
      <c r="KPR11" s="27"/>
      <c r="KPS11" s="27"/>
      <c r="KPT11" s="27"/>
      <c r="KPU11" s="27"/>
      <c r="KPV11" s="27"/>
      <c r="KPW11" s="27"/>
      <c r="KPX11" s="27"/>
      <c r="KPY11" s="27"/>
      <c r="KPZ11" s="27"/>
      <c r="KQA11" s="27"/>
      <c r="KQB11" s="27"/>
      <c r="KQC11" s="27"/>
      <c r="KQD11" s="27"/>
      <c r="KQE11" s="27"/>
      <c r="KQF11" s="27"/>
      <c r="KQG11" s="27"/>
      <c r="KQH11" s="27"/>
      <c r="KQI11" s="27"/>
      <c r="KQJ11" s="27"/>
      <c r="KQK11" s="27"/>
      <c r="KQL11" s="27"/>
      <c r="KQM11" s="27"/>
      <c r="KQN11" s="27"/>
      <c r="KQO11" s="27"/>
      <c r="KQP11" s="27"/>
      <c r="KQQ11" s="27"/>
      <c r="KQR11" s="27"/>
      <c r="KQS11" s="27"/>
      <c r="KQT11" s="27"/>
      <c r="KQU11" s="27"/>
      <c r="KQV11" s="27"/>
      <c r="KQW11" s="27"/>
      <c r="KQX11" s="27"/>
      <c r="KQY11" s="27"/>
      <c r="KQZ11" s="27"/>
      <c r="KRA11" s="27"/>
      <c r="KRB11" s="27"/>
      <c r="KRC11" s="27"/>
      <c r="KRD11" s="27"/>
      <c r="KRE11" s="27"/>
      <c r="KRF11" s="27"/>
      <c r="KRG11" s="27"/>
      <c r="KRH11" s="27"/>
      <c r="KRI11" s="27"/>
      <c r="KRJ11" s="27"/>
      <c r="KRK11" s="27"/>
      <c r="KRL11" s="27"/>
      <c r="KRM11" s="27"/>
      <c r="KRN11" s="27"/>
      <c r="KRO11" s="27"/>
      <c r="KRP11" s="27"/>
      <c r="KRQ11" s="27"/>
      <c r="KRR11" s="27"/>
      <c r="KRS11" s="27"/>
      <c r="KRT11" s="27"/>
      <c r="KRU11" s="27"/>
      <c r="KRV11" s="27"/>
      <c r="KRW11" s="27"/>
      <c r="KRX11" s="27"/>
      <c r="KRY11" s="27"/>
      <c r="KRZ11" s="27"/>
      <c r="KSA11" s="27"/>
      <c r="KSB11" s="27"/>
      <c r="KSC11" s="27"/>
      <c r="KSD11" s="27"/>
      <c r="KSE11" s="27"/>
      <c r="KSF11" s="27"/>
      <c r="KSG11" s="27"/>
      <c r="KSH11" s="27"/>
      <c r="KSI11" s="27"/>
      <c r="KSJ11" s="27"/>
      <c r="KSK11" s="27"/>
      <c r="KSL11" s="27"/>
      <c r="KSM11" s="27"/>
      <c r="KSN11" s="27"/>
      <c r="KSO11" s="27"/>
      <c r="KSP11" s="27"/>
      <c r="KSQ11" s="27"/>
      <c r="KSR11" s="27"/>
      <c r="KSS11" s="27"/>
      <c r="KST11" s="27"/>
      <c r="KSU11" s="27"/>
      <c r="KSV11" s="27"/>
      <c r="KSW11" s="27"/>
      <c r="KSX11" s="27"/>
      <c r="KSY11" s="27"/>
      <c r="KSZ11" s="27"/>
      <c r="KTA11" s="27"/>
      <c r="KTB11" s="27"/>
      <c r="KTC11" s="27"/>
      <c r="KTD11" s="27"/>
      <c r="KTE11" s="27"/>
      <c r="KTF11" s="27"/>
      <c r="KTG11" s="27"/>
      <c r="KTH11" s="27"/>
      <c r="KTI11" s="27"/>
      <c r="KTJ11" s="27"/>
      <c r="KTK11" s="27"/>
      <c r="KTL11" s="27"/>
      <c r="KTM11" s="27"/>
      <c r="KTN11" s="27"/>
      <c r="KTO11" s="27"/>
      <c r="KTP11" s="27"/>
      <c r="KTQ11" s="27"/>
      <c r="KTR11" s="27"/>
      <c r="KTS11" s="27"/>
      <c r="KTT11" s="27"/>
      <c r="KTU11" s="27"/>
      <c r="KTV11" s="27"/>
      <c r="KTW11" s="27"/>
      <c r="KTX11" s="27"/>
      <c r="KTY11" s="27"/>
      <c r="KTZ11" s="27"/>
      <c r="KUA11" s="27"/>
      <c r="KUB11" s="27"/>
      <c r="KUC11" s="27"/>
      <c r="KUD11" s="27"/>
      <c r="KUE11" s="27"/>
      <c r="KUF11" s="27"/>
      <c r="KUG11" s="27"/>
      <c r="KUH11" s="27"/>
      <c r="KUI11" s="27"/>
      <c r="KUJ11" s="27"/>
      <c r="KUK11" s="27"/>
      <c r="KUL11" s="27"/>
      <c r="KUM11" s="27"/>
      <c r="KUN11" s="27"/>
      <c r="KUO11" s="27"/>
      <c r="KUP11" s="27"/>
      <c r="KUQ11" s="27"/>
      <c r="KUR11" s="27"/>
      <c r="KUS11" s="27"/>
      <c r="KUT11" s="27"/>
      <c r="KUU11" s="27"/>
      <c r="KUV11" s="27"/>
      <c r="KUW11" s="27"/>
      <c r="KUX11" s="27"/>
      <c r="KUY11" s="27"/>
      <c r="KUZ11" s="27"/>
      <c r="KVA11" s="27"/>
      <c r="KVB11" s="27"/>
      <c r="KVC11" s="27"/>
      <c r="KVD11" s="27"/>
      <c r="KVE11" s="27"/>
      <c r="KVF11" s="27"/>
      <c r="KVG11" s="27"/>
      <c r="KVH11" s="27"/>
      <c r="KVI11" s="27"/>
      <c r="KVJ11" s="27"/>
      <c r="KVK11" s="27"/>
      <c r="KVL11" s="27"/>
      <c r="KVM11" s="27"/>
      <c r="KVN11" s="27"/>
      <c r="KVO11" s="27"/>
      <c r="KVP11" s="27"/>
      <c r="KVQ11" s="27"/>
      <c r="KVR11" s="27"/>
      <c r="KVS11" s="27"/>
      <c r="KVT11" s="27"/>
      <c r="KVU11" s="27"/>
      <c r="KVV11" s="27"/>
      <c r="KVW11" s="27"/>
      <c r="KVX11" s="27"/>
      <c r="KVY11" s="27"/>
      <c r="KVZ11" s="27"/>
      <c r="KWA11" s="27"/>
      <c r="KWB11" s="27"/>
      <c r="KWC11" s="27"/>
      <c r="KWD11" s="27"/>
      <c r="KWE11" s="27"/>
      <c r="KWF11" s="27"/>
      <c r="KWG11" s="27"/>
      <c r="KWH11" s="27"/>
      <c r="KWI11" s="27"/>
      <c r="KWJ11" s="27"/>
      <c r="KWK11" s="27"/>
      <c r="KWL11" s="27"/>
      <c r="KWM11" s="27"/>
      <c r="KWN11" s="27"/>
      <c r="KWO11" s="27"/>
      <c r="KWP11" s="27"/>
      <c r="KWQ11" s="27"/>
      <c r="KWR11" s="27"/>
      <c r="KWS11" s="27"/>
      <c r="KWT11" s="27"/>
      <c r="KWU11" s="27"/>
      <c r="KWV11" s="27"/>
      <c r="KWW11" s="27"/>
      <c r="KWX11" s="27"/>
      <c r="KWY11" s="27"/>
      <c r="KWZ11" s="27"/>
      <c r="KXA11" s="27"/>
      <c r="KXB11" s="27"/>
      <c r="KXC11" s="27"/>
      <c r="KXD11" s="27"/>
      <c r="KXE11" s="27"/>
      <c r="KXF11" s="27"/>
      <c r="KXG11" s="27"/>
      <c r="KXH11" s="27"/>
      <c r="KXI11" s="27"/>
      <c r="KXJ11" s="27"/>
      <c r="KXK11" s="27"/>
      <c r="KXL11" s="27"/>
      <c r="KXM11" s="27"/>
      <c r="KXN11" s="27"/>
      <c r="KXO11" s="27"/>
      <c r="KXP11" s="27"/>
      <c r="KXQ11" s="27"/>
      <c r="KXR11" s="27"/>
      <c r="KXS11" s="27"/>
      <c r="KXT11" s="27"/>
      <c r="KXU11" s="27"/>
      <c r="KXV11" s="27"/>
      <c r="KXW11" s="27"/>
      <c r="KXX11" s="27"/>
      <c r="KXY11" s="27"/>
      <c r="KXZ11" s="27"/>
      <c r="KYA11" s="27"/>
      <c r="KYB11" s="27"/>
      <c r="KYC11" s="27"/>
      <c r="KYD11" s="27"/>
      <c r="KYE11" s="27"/>
      <c r="KYF11" s="27"/>
      <c r="KYG11" s="27"/>
      <c r="KYH11" s="27"/>
      <c r="KYI11" s="27"/>
      <c r="KYJ11" s="27"/>
      <c r="KYK11" s="27"/>
      <c r="KYL11" s="27"/>
      <c r="KYM11" s="27"/>
      <c r="KYN11" s="27"/>
      <c r="KYO11" s="27"/>
      <c r="KYP11" s="27"/>
      <c r="KYQ11" s="27"/>
      <c r="KYR11" s="27"/>
      <c r="KYS11" s="27"/>
      <c r="KYT11" s="27"/>
      <c r="KYU11" s="27"/>
      <c r="KYV11" s="27"/>
      <c r="KYW11" s="27"/>
      <c r="KYX11" s="27"/>
      <c r="KYY11" s="27"/>
      <c r="KYZ11" s="27"/>
      <c r="KZA11" s="27"/>
      <c r="KZB11" s="27"/>
      <c r="KZC11" s="27"/>
      <c r="KZD11" s="27"/>
      <c r="KZE11" s="27"/>
      <c r="KZF11" s="27"/>
      <c r="KZG11" s="27"/>
      <c r="KZH11" s="27"/>
      <c r="KZI11" s="27"/>
      <c r="KZJ11" s="27"/>
      <c r="KZK11" s="27"/>
      <c r="KZL11" s="27"/>
      <c r="KZM11" s="27"/>
      <c r="KZN11" s="27"/>
      <c r="KZO11" s="27"/>
      <c r="KZP11" s="27"/>
      <c r="KZQ11" s="27"/>
      <c r="KZR11" s="27"/>
      <c r="KZS11" s="27"/>
      <c r="KZT11" s="27"/>
      <c r="KZU11" s="27"/>
      <c r="KZV11" s="27"/>
      <c r="KZW11" s="27"/>
      <c r="KZX11" s="27"/>
      <c r="KZY11" s="27"/>
      <c r="KZZ11" s="27"/>
      <c r="LAA11" s="27"/>
      <c r="LAB11" s="27"/>
      <c r="LAC11" s="27"/>
      <c r="LAD11" s="27"/>
      <c r="LAE11" s="27"/>
      <c r="LAF11" s="27"/>
      <c r="LAG11" s="27"/>
      <c r="LAH11" s="27"/>
      <c r="LAI11" s="27"/>
      <c r="LAJ11" s="27"/>
      <c r="LAK11" s="27"/>
      <c r="LAL11" s="27"/>
      <c r="LAM11" s="27"/>
      <c r="LAN11" s="27"/>
      <c r="LAO11" s="27"/>
      <c r="LAP11" s="27"/>
      <c r="LAQ11" s="27"/>
      <c r="LAR11" s="27"/>
      <c r="LAS11" s="27"/>
      <c r="LAT11" s="27"/>
      <c r="LAU11" s="27"/>
      <c r="LAV11" s="27"/>
      <c r="LAW11" s="27"/>
      <c r="LAX11" s="27"/>
      <c r="LAY11" s="27"/>
      <c r="LAZ11" s="27"/>
      <c r="LBA11" s="27"/>
      <c r="LBB11" s="27"/>
      <c r="LBC11" s="27"/>
      <c r="LBD11" s="27"/>
      <c r="LBE11" s="27"/>
      <c r="LBF11" s="27"/>
      <c r="LBG11" s="27"/>
      <c r="LBH11" s="27"/>
      <c r="LBI11" s="27"/>
      <c r="LBJ11" s="27"/>
      <c r="LBK11" s="27"/>
      <c r="LBL11" s="27"/>
      <c r="LBM11" s="27"/>
      <c r="LBN11" s="27"/>
      <c r="LBO11" s="27"/>
      <c r="LBP11" s="27"/>
      <c r="LBQ11" s="27"/>
      <c r="LBR11" s="27"/>
      <c r="LBS11" s="27"/>
      <c r="LBT11" s="27"/>
      <c r="LBU11" s="27"/>
      <c r="LBV11" s="27"/>
      <c r="LBW11" s="27"/>
      <c r="LBX11" s="27"/>
      <c r="LBY11" s="27"/>
      <c r="LBZ11" s="27"/>
      <c r="LCA11" s="27"/>
      <c r="LCB11" s="27"/>
      <c r="LCC11" s="27"/>
      <c r="LCD11" s="27"/>
      <c r="LCE11" s="27"/>
      <c r="LCF11" s="27"/>
      <c r="LCG11" s="27"/>
      <c r="LCH11" s="27"/>
      <c r="LCI11" s="27"/>
      <c r="LCJ11" s="27"/>
      <c r="LCK11" s="27"/>
      <c r="LCL11" s="27"/>
      <c r="LCM11" s="27"/>
      <c r="LCN11" s="27"/>
      <c r="LCO11" s="27"/>
      <c r="LCP11" s="27"/>
      <c r="LCQ11" s="27"/>
      <c r="LCR11" s="27"/>
      <c r="LCS11" s="27"/>
      <c r="LCT11" s="27"/>
      <c r="LCU11" s="27"/>
      <c r="LCV11" s="27"/>
      <c r="LCW11" s="27"/>
      <c r="LCX11" s="27"/>
      <c r="LCY11" s="27"/>
      <c r="LCZ11" s="27"/>
      <c r="LDA11" s="27"/>
      <c r="LDB11" s="27"/>
      <c r="LDC11" s="27"/>
      <c r="LDD11" s="27"/>
      <c r="LDE11" s="27"/>
      <c r="LDF11" s="27"/>
      <c r="LDG11" s="27"/>
      <c r="LDH11" s="27"/>
      <c r="LDI11" s="27"/>
      <c r="LDJ11" s="27"/>
      <c r="LDK11" s="27"/>
      <c r="LDL11" s="27"/>
      <c r="LDM11" s="27"/>
      <c r="LDN11" s="27"/>
      <c r="LDO11" s="27"/>
      <c r="LDP11" s="27"/>
      <c r="LDQ11" s="27"/>
      <c r="LDR11" s="27"/>
      <c r="LDS11" s="27"/>
      <c r="LDT11" s="27"/>
      <c r="LDU11" s="27"/>
      <c r="LDV11" s="27"/>
      <c r="LDW11" s="27"/>
      <c r="LDX11" s="27"/>
      <c r="LDY11" s="27"/>
      <c r="LDZ11" s="27"/>
      <c r="LEA11" s="27"/>
      <c r="LEB11" s="27"/>
      <c r="LEC11" s="27"/>
      <c r="LED11" s="27"/>
      <c r="LEE11" s="27"/>
      <c r="LEF11" s="27"/>
      <c r="LEG11" s="27"/>
      <c r="LEH11" s="27"/>
      <c r="LEI11" s="27"/>
      <c r="LEJ11" s="27"/>
      <c r="LEK11" s="27"/>
      <c r="LEL11" s="27"/>
      <c r="LEM11" s="27"/>
      <c r="LEN11" s="27"/>
      <c r="LEO11" s="27"/>
      <c r="LEP11" s="27"/>
      <c r="LEQ11" s="27"/>
      <c r="LER11" s="27"/>
      <c r="LES11" s="27"/>
      <c r="LET11" s="27"/>
      <c r="LEU11" s="27"/>
      <c r="LEV11" s="27"/>
      <c r="LEW11" s="27"/>
      <c r="LEX11" s="27"/>
      <c r="LEY11" s="27"/>
      <c r="LEZ11" s="27"/>
      <c r="LFA11" s="27"/>
      <c r="LFB11" s="27"/>
      <c r="LFC11" s="27"/>
      <c r="LFD11" s="27"/>
      <c r="LFE11" s="27"/>
      <c r="LFF11" s="27"/>
      <c r="LFG11" s="27"/>
      <c r="LFH11" s="27"/>
      <c r="LFI11" s="27"/>
      <c r="LFJ11" s="27"/>
      <c r="LFK11" s="27"/>
      <c r="LFL11" s="27"/>
      <c r="LFM11" s="27"/>
      <c r="LFN11" s="27"/>
      <c r="LFO11" s="27"/>
      <c r="LFP11" s="27"/>
      <c r="LFQ11" s="27"/>
      <c r="LFR11" s="27"/>
      <c r="LFS11" s="27"/>
      <c r="LFT11" s="27"/>
      <c r="LFU11" s="27"/>
      <c r="LFV11" s="27"/>
      <c r="LFW11" s="27"/>
      <c r="LFX11" s="27"/>
      <c r="LFY11" s="27"/>
      <c r="LFZ11" s="27"/>
      <c r="LGA11" s="27"/>
      <c r="LGB11" s="27"/>
      <c r="LGC11" s="27"/>
      <c r="LGD11" s="27"/>
      <c r="LGE11" s="27"/>
      <c r="LGF11" s="27"/>
      <c r="LGG11" s="27"/>
      <c r="LGH11" s="27"/>
      <c r="LGI11" s="27"/>
      <c r="LGJ11" s="27"/>
      <c r="LGK11" s="27"/>
      <c r="LGL11" s="27"/>
      <c r="LGM11" s="27"/>
      <c r="LGN11" s="27"/>
      <c r="LGO11" s="27"/>
      <c r="LGP11" s="27"/>
      <c r="LGQ11" s="27"/>
      <c r="LGR11" s="27"/>
      <c r="LGS11" s="27"/>
      <c r="LGT11" s="27"/>
      <c r="LGU11" s="27"/>
      <c r="LGV11" s="27"/>
      <c r="LGW11" s="27"/>
      <c r="LGX11" s="27"/>
      <c r="LGY11" s="27"/>
      <c r="LGZ11" s="27"/>
      <c r="LHA11" s="27"/>
      <c r="LHB11" s="27"/>
      <c r="LHC11" s="27"/>
      <c r="LHD11" s="27"/>
      <c r="LHE11" s="27"/>
      <c r="LHF11" s="27"/>
      <c r="LHG11" s="27"/>
      <c r="LHH11" s="27"/>
      <c r="LHI11" s="27"/>
      <c r="LHJ11" s="27"/>
      <c r="LHK11" s="27"/>
      <c r="LHL11" s="27"/>
      <c r="LHM11" s="27"/>
      <c r="LHN11" s="27"/>
      <c r="LHO11" s="27"/>
      <c r="LHP11" s="27"/>
      <c r="LHQ11" s="27"/>
      <c r="LHR11" s="27"/>
      <c r="LHS11" s="27"/>
      <c r="LHT11" s="27"/>
      <c r="LHU11" s="27"/>
      <c r="LHV11" s="27"/>
      <c r="LHW11" s="27"/>
      <c r="LHX11" s="27"/>
      <c r="LHY11" s="27"/>
      <c r="LHZ11" s="27"/>
      <c r="LIA11" s="27"/>
      <c r="LIB11" s="27"/>
      <c r="LIC11" s="27"/>
      <c r="LID11" s="27"/>
      <c r="LIE11" s="27"/>
      <c r="LIF11" s="27"/>
      <c r="LIG11" s="27"/>
      <c r="LIH11" s="27"/>
      <c r="LII11" s="27"/>
      <c r="LIJ11" s="27"/>
      <c r="LIK11" s="27"/>
      <c r="LIL11" s="27"/>
      <c r="LIM11" s="27"/>
      <c r="LIN11" s="27"/>
      <c r="LIO11" s="27"/>
      <c r="LIP11" s="27"/>
      <c r="LIQ11" s="27"/>
      <c r="LIR11" s="27"/>
      <c r="LIS11" s="27"/>
      <c r="LIT11" s="27"/>
      <c r="LIU11" s="27"/>
      <c r="LIV11" s="27"/>
      <c r="LIW11" s="27"/>
      <c r="LIX11" s="27"/>
      <c r="LIY11" s="27"/>
      <c r="LIZ11" s="27"/>
      <c r="LJA11" s="27"/>
      <c r="LJB11" s="27"/>
      <c r="LJC11" s="27"/>
      <c r="LJD11" s="27"/>
      <c r="LJE11" s="27"/>
      <c r="LJF11" s="27"/>
      <c r="LJG11" s="27"/>
      <c r="LJH11" s="27"/>
      <c r="LJI11" s="27"/>
      <c r="LJJ11" s="27"/>
      <c r="LJK11" s="27"/>
      <c r="LJL11" s="27"/>
      <c r="LJM11" s="27"/>
      <c r="LJN11" s="27"/>
      <c r="LJO11" s="27"/>
      <c r="LJP11" s="27"/>
      <c r="LJQ11" s="27"/>
      <c r="LJR11" s="27"/>
      <c r="LJS11" s="27"/>
      <c r="LJT11" s="27"/>
      <c r="LJU11" s="27"/>
      <c r="LJV11" s="27"/>
      <c r="LJW11" s="27"/>
      <c r="LJX11" s="27"/>
      <c r="LJY11" s="27"/>
      <c r="LJZ11" s="27"/>
      <c r="LKA11" s="27"/>
      <c r="LKB11" s="27"/>
      <c r="LKC11" s="27"/>
      <c r="LKD11" s="27"/>
      <c r="LKE11" s="27"/>
      <c r="LKF11" s="27"/>
      <c r="LKG11" s="27"/>
      <c r="LKH11" s="27"/>
      <c r="LKI11" s="27"/>
      <c r="LKJ11" s="27"/>
      <c r="LKK11" s="27"/>
      <c r="LKL11" s="27"/>
      <c r="LKM11" s="27"/>
      <c r="LKN11" s="27"/>
      <c r="LKO11" s="27"/>
      <c r="LKP11" s="27"/>
      <c r="LKQ11" s="27"/>
      <c r="LKR11" s="27"/>
      <c r="LKS11" s="27"/>
      <c r="LKT11" s="27"/>
      <c r="LKU11" s="27"/>
      <c r="LKV11" s="27"/>
      <c r="LKW11" s="27"/>
      <c r="LKX11" s="27"/>
      <c r="LKY11" s="27"/>
      <c r="LKZ11" s="27"/>
      <c r="LLA11" s="27"/>
      <c r="LLB11" s="27"/>
      <c r="LLC11" s="27"/>
      <c r="LLD11" s="27"/>
      <c r="LLE11" s="27"/>
      <c r="LLF11" s="27"/>
      <c r="LLG11" s="27"/>
      <c r="LLH11" s="27"/>
      <c r="LLI11" s="27"/>
      <c r="LLJ11" s="27"/>
      <c r="LLK11" s="27"/>
      <c r="LLL11" s="27"/>
      <c r="LLM11" s="27"/>
      <c r="LLN11" s="27"/>
      <c r="LLO11" s="27"/>
      <c r="LLP11" s="27"/>
      <c r="LLQ11" s="27"/>
      <c r="LLR11" s="27"/>
      <c r="LLS11" s="27"/>
      <c r="LLT11" s="27"/>
      <c r="LLU11" s="27"/>
      <c r="LLV11" s="27"/>
      <c r="LLW11" s="27"/>
      <c r="LLX11" s="27"/>
      <c r="LLY11" s="27"/>
      <c r="LLZ11" s="27"/>
      <c r="LMA11" s="27"/>
      <c r="LMB11" s="27"/>
      <c r="LMC11" s="27"/>
      <c r="LMD11" s="27"/>
      <c r="LME11" s="27"/>
      <c r="LMF11" s="27"/>
      <c r="LMG11" s="27"/>
      <c r="LMH11" s="27"/>
      <c r="LMI11" s="27"/>
      <c r="LMJ11" s="27"/>
      <c r="LMK11" s="27"/>
      <c r="LML11" s="27"/>
      <c r="LMM11" s="27"/>
      <c r="LMN11" s="27"/>
      <c r="LMO11" s="27"/>
      <c r="LMP11" s="27"/>
      <c r="LMQ11" s="27"/>
      <c r="LMR11" s="27"/>
      <c r="LMS11" s="27"/>
      <c r="LMT11" s="27"/>
      <c r="LMU11" s="27"/>
      <c r="LMV11" s="27"/>
      <c r="LMW11" s="27"/>
      <c r="LMX11" s="27"/>
      <c r="LMY11" s="27"/>
      <c r="LMZ11" s="27"/>
      <c r="LNA11" s="27"/>
      <c r="LNB11" s="27"/>
      <c r="LNC11" s="27"/>
      <c r="LND11" s="27"/>
      <c r="LNE11" s="27"/>
      <c r="LNF11" s="27"/>
      <c r="LNG11" s="27"/>
      <c r="LNH11" s="27"/>
      <c r="LNI11" s="27"/>
      <c r="LNJ11" s="27"/>
      <c r="LNK11" s="27"/>
      <c r="LNL11" s="27"/>
      <c r="LNM11" s="27"/>
      <c r="LNN11" s="27"/>
      <c r="LNO11" s="27"/>
      <c r="LNP11" s="27"/>
      <c r="LNQ11" s="27"/>
      <c r="LNR11" s="27"/>
      <c r="LNS11" s="27"/>
      <c r="LNT11" s="27"/>
      <c r="LNU11" s="27"/>
      <c r="LNV11" s="27"/>
      <c r="LNW11" s="27"/>
      <c r="LNX11" s="27"/>
      <c r="LNY11" s="27"/>
      <c r="LNZ11" s="27"/>
      <c r="LOA11" s="27"/>
      <c r="LOB11" s="27"/>
      <c r="LOC11" s="27"/>
      <c r="LOD11" s="27"/>
      <c r="LOE11" s="27"/>
      <c r="LOF11" s="27"/>
      <c r="LOG11" s="27"/>
      <c r="LOH11" s="27"/>
      <c r="LOI11" s="27"/>
      <c r="LOJ11" s="27"/>
      <c r="LOK11" s="27"/>
      <c r="LOL11" s="27"/>
      <c r="LOM11" s="27"/>
      <c r="LON11" s="27"/>
      <c r="LOO11" s="27"/>
      <c r="LOP11" s="27"/>
      <c r="LOQ11" s="27"/>
      <c r="LOR11" s="27"/>
      <c r="LOS11" s="27"/>
      <c r="LOT11" s="27"/>
      <c r="LOU11" s="27"/>
      <c r="LOV11" s="27"/>
      <c r="LOW11" s="27"/>
      <c r="LOX11" s="27"/>
      <c r="LOY11" s="27"/>
      <c r="LOZ11" s="27"/>
      <c r="LPA11" s="27"/>
      <c r="LPB11" s="27"/>
      <c r="LPC11" s="27"/>
      <c r="LPD11" s="27"/>
      <c r="LPE11" s="27"/>
      <c r="LPF11" s="27"/>
      <c r="LPG11" s="27"/>
      <c r="LPH11" s="27"/>
      <c r="LPI11" s="27"/>
      <c r="LPJ11" s="27"/>
      <c r="LPK11" s="27"/>
      <c r="LPL11" s="27"/>
      <c r="LPM11" s="27"/>
      <c r="LPN11" s="27"/>
      <c r="LPO11" s="27"/>
      <c r="LPP11" s="27"/>
      <c r="LPQ11" s="27"/>
      <c r="LPR11" s="27"/>
      <c r="LPS11" s="27"/>
      <c r="LPT11" s="27"/>
      <c r="LPU11" s="27"/>
      <c r="LPV11" s="27"/>
      <c r="LPW11" s="27"/>
      <c r="LPX11" s="27"/>
      <c r="LPY11" s="27"/>
      <c r="LPZ11" s="27"/>
      <c r="LQA11" s="27"/>
      <c r="LQB11" s="27"/>
      <c r="LQC11" s="27"/>
      <c r="LQD11" s="27"/>
      <c r="LQE11" s="27"/>
      <c r="LQF11" s="27"/>
      <c r="LQG11" s="27"/>
      <c r="LQH11" s="27"/>
      <c r="LQI11" s="27"/>
      <c r="LQJ11" s="27"/>
      <c r="LQK11" s="27"/>
      <c r="LQL11" s="27"/>
      <c r="LQM11" s="27"/>
      <c r="LQN11" s="27"/>
      <c r="LQO11" s="27"/>
      <c r="LQP11" s="27"/>
      <c r="LQQ11" s="27"/>
      <c r="LQR11" s="27"/>
      <c r="LQS11" s="27"/>
      <c r="LQT11" s="27"/>
      <c r="LQU11" s="27"/>
      <c r="LQV11" s="27"/>
      <c r="LQW11" s="27"/>
      <c r="LQX11" s="27"/>
      <c r="LQY11" s="27"/>
      <c r="LQZ11" s="27"/>
      <c r="LRA11" s="27"/>
      <c r="LRB11" s="27"/>
      <c r="LRC11" s="27"/>
      <c r="LRD11" s="27"/>
      <c r="LRE11" s="27"/>
      <c r="LRF11" s="27"/>
      <c r="LRG11" s="27"/>
      <c r="LRH11" s="27"/>
      <c r="LRI11" s="27"/>
      <c r="LRJ11" s="27"/>
      <c r="LRK11" s="27"/>
      <c r="LRL11" s="27"/>
      <c r="LRM11" s="27"/>
      <c r="LRN11" s="27"/>
      <c r="LRO11" s="27"/>
      <c r="LRP11" s="27"/>
      <c r="LRQ11" s="27"/>
      <c r="LRR11" s="27"/>
      <c r="LRS11" s="27"/>
      <c r="LRT11" s="27"/>
      <c r="LRU11" s="27"/>
      <c r="LRV11" s="27"/>
      <c r="LRW11" s="27"/>
      <c r="LRX11" s="27"/>
      <c r="LRY11" s="27"/>
      <c r="LRZ11" s="27"/>
      <c r="LSA11" s="27"/>
      <c r="LSB11" s="27"/>
      <c r="LSC11" s="27"/>
      <c r="LSD11" s="27"/>
      <c r="LSE11" s="27"/>
      <c r="LSF11" s="27"/>
      <c r="LSG11" s="27"/>
      <c r="LSH11" s="27"/>
      <c r="LSI11" s="27"/>
      <c r="LSJ11" s="27"/>
      <c r="LSK11" s="27"/>
      <c r="LSL11" s="27"/>
      <c r="LSM11" s="27"/>
      <c r="LSN11" s="27"/>
      <c r="LSO11" s="27"/>
      <c r="LSP11" s="27"/>
      <c r="LSQ11" s="27"/>
      <c r="LSR11" s="27"/>
      <c r="LSS11" s="27"/>
      <c r="LST11" s="27"/>
      <c r="LSU11" s="27"/>
      <c r="LSV11" s="27"/>
      <c r="LSW11" s="27"/>
      <c r="LSX11" s="27"/>
      <c r="LSY11" s="27"/>
      <c r="LSZ11" s="27"/>
      <c r="LTA11" s="27"/>
      <c r="LTB11" s="27"/>
      <c r="LTC11" s="27"/>
      <c r="LTD11" s="27"/>
      <c r="LTE11" s="27"/>
      <c r="LTF11" s="27"/>
      <c r="LTG11" s="27"/>
      <c r="LTH11" s="27"/>
      <c r="LTI11" s="27"/>
      <c r="LTJ11" s="27"/>
      <c r="LTK11" s="27"/>
      <c r="LTL11" s="27"/>
      <c r="LTM11" s="27"/>
      <c r="LTN11" s="27"/>
      <c r="LTO11" s="27"/>
      <c r="LTP11" s="27"/>
      <c r="LTQ11" s="27"/>
      <c r="LTR11" s="27"/>
      <c r="LTS11" s="27"/>
      <c r="LTT11" s="27"/>
      <c r="LTU11" s="27"/>
      <c r="LTV11" s="27"/>
      <c r="LTW11" s="27"/>
      <c r="LTX11" s="27"/>
      <c r="LTY11" s="27"/>
      <c r="LTZ11" s="27"/>
      <c r="LUA11" s="27"/>
      <c r="LUB11" s="27"/>
      <c r="LUC11" s="27"/>
      <c r="LUD11" s="27"/>
      <c r="LUE11" s="27"/>
      <c r="LUF11" s="27"/>
      <c r="LUG11" s="27"/>
      <c r="LUH11" s="27"/>
      <c r="LUI11" s="27"/>
      <c r="LUJ11" s="27"/>
      <c r="LUK11" s="27"/>
      <c r="LUL11" s="27"/>
      <c r="LUM11" s="27"/>
      <c r="LUN11" s="27"/>
      <c r="LUO11" s="27"/>
      <c r="LUP11" s="27"/>
      <c r="LUQ11" s="27"/>
      <c r="LUR11" s="27"/>
      <c r="LUS11" s="27"/>
      <c r="LUT11" s="27"/>
      <c r="LUU11" s="27"/>
      <c r="LUV11" s="27"/>
      <c r="LUW11" s="27"/>
      <c r="LUX11" s="27"/>
      <c r="LUY11" s="27"/>
      <c r="LUZ11" s="27"/>
      <c r="LVA11" s="27"/>
      <c r="LVB11" s="27"/>
      <c r="LVC11" s="27"/>
      <c r="LVD11" s="27"/>
      <c r="LVE11" s="27"/>
      <c r="LVF11" s="27"/>
      <c r="LVG11" s="27"/>
      <c r="LVH11" s="27"/>
      <c r="LVI11" s="27"/>
      <c r="LVJ11" s="27"/>
      <c r="LVK11" s="27"/>
      <c r="LVL11" s="27"/>
      <c r="LVM11" s="27"/>
      <c r="LVN11" s="27"/>
      <c r="LVO11" s="27"/>
      <c r="LVP11" s="27"/>
      <c r="LVQ11" s="27"/>
      <c r="LVR11" s="27"/>
      <c r="LVS11" s="27"/>
      <c r="LVT11" s="27"/>
      <c r="LVU11" s="27"/>
      <c r="LVV11" s="27"/>
      <c r="LVW11" s="27"/>
      <c r="LVX11" s="27"/>
      <c r="LVY11" s="27"/>
      <c r="LVZ11" s="27"/>
      <c r="LWA11" s="27"/>
      <c r="LWB11" s="27"/>
      <c r="LWC11" s="27"/>
      <c r="LWD11" s="27"/>
      <c r="LWE11" s="27"/>
      <c r="LWF11" s="27"/>
      <c r="LWG11" s="27"/>
      <c r="LWH11" s="27"/>
      <c r="LWI11" s="27"/>
      <c r="LWJ11" s="27"/>
      <c r="LWK11" s="27"/>
      <c r="LWL11" s="27"/>
      <c r="LWM11" s="27"/>
      <c r="LWN11" s="27"/>
      <c r="LWO11" s="27"/>
      <c r="LWP11" s="27"/>
      <c r="LWQ11" s="27"/>
      <c r="LWR11" s="27"/>
      <c r="LWS11" s="27"/>
      <c r="LWT11" s="27"/>
      <c r="LWU11" s="27"/>
      <c r="LWV11" s="27"/>
      <c r="LWW11" s="27"/>
      <c r="LWX11" s="27"/>
      <c r="LWY11" s="27"/>
      <c r="LWZ11" s="27"/>
      <c r="LXA11" s="27"/>
      <c r="LXB11" s="27"/>
      <c r="LXC11" s="27"/>
      <c r="LXD11" s="27"/>
      <c r="LXE11" s="27"/>
      <c r="LXF11" s="27"/>
      <c r="LXG11" s="27"/>
      <c r="LXH11" s="27"/>
      <c r="LXI11" s="27"/>
      <c r="LXJ11" s="27"/>
      <c r="LXK11" s="27"/>
      <c r="LXL11" s="27"/>
      <c r="LXM11" s="27"/>
      <c r="LXN11" s="27"/>
      <c r="LXO11" s="27"/>
      <c r="LXP11" s="27"/>
      <c r="LXQ11" s="27"/>
      <c r="LXR11" s="27"/>
      <c r="LXS11" s="27"/>
      <c r="LXT11" s="27"/>
      <c r="LXU11" s="27"/>
      <c r="LXV11" s="27"/>
      <c r="LXW11" s="27"/>
      <c r="LXX11" s="27"/>
      <c r="LXY11" s="27"/>
      <c r="LXZ11" s="27"/>
      <c r="LYA11" s="27"/>
      <c r="LYB11" s="27"/>
      <c r="LYC11" s="27"/>
      <c r="LYD11" s="27"/>
      <c r="LYE11" s="27"/>
      <c r="LYF11" s="27"/>
      <c r="LYG11" s="27"/>
      <c r="LYH11" s="27"/>
      <c r="LYI11" s="27"/>
      <c r="LYJ11" s="27"/>
      <c r="LYK11" s="27"/>
      <c r="LYL11" s="27"/>
      <c r="LYM11" s="27"/>
      <c r="LYN11" s="27"/>
      <c r="LYO11" s="27"/>
      <c r="LYP11" s="27"/>
      <c r="LYQ11" s="27"/>
      <c r="LYR11" s="27"/>
      <c r="LYS11" s="27"/>
      <c r="LYT11" s="27"/>
      <c r="LYU11" s="27"/>
      <c r="LYV11" s="27"/>
      <c r="LYW11" s="27"/>
      <c r="LYX11" s="27"/>
      <c r="LYY11" s="27"/>
      <c r="LYZ11" s="27"/>
      <c r="LZA11" s="27"/>
      <c r="LZB11" s="27"/>
      <c r="LZC11" s="27"/>
      <c r="LZD11" s="27"/>
      <c r="LZE11" s="27"/>
      <c r="LZF11" s="27"/>
      <c r="LZG11" s="27"/>
      <c r="LZH11" s="27"/>
      <c r="LZI11" s="27"/>
      <c r="LZJ11" s="27"/>
      <c r="LZK11" s="27"/>
      <c r="LZL11" s="27"/>
      <c r="LZM11" s="27"/>
      <c r="LZN11" s="27"/>
      <c r="LZO11" s="27"/>
      <c r="LZP11" s="27"/>
      <c r="LZQ11" s="27"/>
      <c r="LZR11" s="27"/>
      <c r="LZS11" s="27"/>
      <c r="LZT11" s="27"/>
      <c r="LZU11" s="27"/>
      <c r="LZV11" s="27"/>
      <c r="LZW11" s="27"/>
      <c r="LZX11" s="27"/>
      <c r="LZY11" s="27"/>
      <c r="LZZ11" s="27"/>
      <c r="MAA11" s="27"/>
      <c r="MAB11" s="27"/>
      <c r="MAC11" s="27"/>
      <c r="MAD11" s="27"/>
      <c r="MAE11" s="27"/>
      <c r="MAF11" s="27"/>
      <c r="MAG11" s="27"/>
      <c r="MAH11" s="27"/>
      <c r="MAI11" s="27"/>
      <c r="MAJ11" s="27"/>
      <c r="MAK11" s="27"/>
      <c r="MAL11" s="27"/>
      <c r="MAM11" s="27"/>
      <c r="MAN11" s="27"/>
      <c r="MAO11" s="27"/>
      <c r="MAP11" s="27"/>
      <c r="MAQ11" s="27"/>
      <c r="MAR11" s="27"/>
      <c r="MAS11" s="27"/>
      <c r="MAT11" s="27"/>
      <c r="MAU11" s="27"/>
      <c r="MAV11" s="27"/>
      <c r="MAW11" s="27"/>
      <c r="MAX11" s="27"/>
      <c r="MAY11" s="27"/>
      <c r="MAZ11" s="27"/>
      <c r="MBA11" s="27"/>
      <c r="MBB11" s="27"/>
      <c r="MBC11" s="27"/>
      <c r="MBD11" s="27"/>
      <c r="MBE11" s="27"/>
      <c r="MBF11" s="27"/>
      <c r="MBG11" s="27"/>
      <c r="MBH11" s="27"/>
      <c r="MBI11" s="27"/>
      <c r="MBJ11" s="27"/>
      <c r="MBK11" s="27"/>
      <c r="MBL11" s="27"/>
      <c r="MBM11" s="27"/>
      <c r="MBN11" s="27"/>
      <c r="MBO11" s="27"/>
      <c r="MBP11" s="27"/>
      <c r="MBQ11" s="27"/>
      <c r="MBR11" s="27"/>
      <c r="MBS11" s="27"/>
      <c r="MBT11" s="27"/>
      <c r="MBU11" s="27"/>
      <c r="MBV11" s="27"/>
      <c r="MBW11" s="27"/>
      <c r="MBX11" s="27"/>
      <c r="MBY11" s="27"/>
      <c r="MBZ11" s="27"/>
      <c r="MCA11" s="27"/>
      <c r="MCB11" s="27"/>
      <c r="MCC11" s="27"/>
      <c r="MCD11" s="27"/>
      <c r="MCE11" s="27"/>
      <c r="MCF11" s="27"/>
      <c r="MCG11" s="27"/>
      <c r="MCH11" s="27"/>
      <c r="MCI11" s="27"/>
      <c r="MCJ11" s="27"/>
      <c r="MCK11" s="27"/>
      <c r="MCL11" s="27"/>
      <c r="MCM11" s="27"/>
      <c r="MCN11" s="27"/>
      <c r="MCO11" s="27"/>
      <c r="MCP11" s="27"/>
      <c r="MCQ11" s="27"/>
      <c r="MCR11" s="27"/>
      <c r="MCS11" s="27"/>
      <c r="MCT11" s="27"/>
      <c r="MCU11" s="27"/>
      <c r="MCV11" s="27"/>
      <c r="MCW11" s="27"/>
      <c r="MCX11" s="27"/>
      <c r="MCY11" s="27"/>
      <c r="MCZ11" s="27"/>
      <c r="MDA11" s="27"/>
      <c r="MDB11" s="27"/>
      <c r="MDC11" s="27"/>
      <c r="MDD11" s="27"/>
      <c r="MDE11" s="27"/>
      <c r="MDF11" s="27"/>
      <c r="MDG11" s="27"/>
      <c r="MDH11" s="27"/>
      <c r="MDI11" s="27"/>
      <c r="MDJ11" s="27"/>
      <c r="MDK11" s="27"/>
      <c r="MDL11" s="27"/>
      <c r="MDM11" s="27"/>
      <c r="MDN11" s="27"/>
      <c r="MDO11" s="27"/>
      <c r="MDP11" s="27"/>
      <c r="MDQ11" s="27"/>
      <c r="MDR11" s="27"/>
      <c r="MDS11" s="27"/>
      <c r="MDT11" s="27"/>
      <c r="MDU11" s="27"/>
      <c r="MDV11" s="27"/>
      <c r="MDW11" s="27"/>
      <c r="MDX11" s="27"/>
      <c r="MDY11" s="27"/>
      <c r="MDZ11" s="27"/>
      <c r="MEA11" s="27"/>
      <c r="MEB11" s="27"/>
      <c r="MEC11" s="27"/>
      <c r="MED11" s="27"/>
      <c r="MEE11" s="27"/>
      <c r="MEF11" s="27"/>
      <c r="MEG11" s="27"/>
      <c r="MEH11" s="27"/>
      <c r="MEI11" s="27"/>
      <c r="MEJ11" s="27"/>
      <c r="MEK11" s="27"/>
      <c r="MEL11" s="27"/>
      <c r="MEM11" s="27"/>
      <c r="MEN11" s="27"/>
      <c r="MEO11" s="27"/>
      <c r="MEP11" s="27"/>
      <c r="MEQ11" s="27"/>
      <c r="MER11" s="27"/>
      <c r="MES11" s="27"/>
      <c r="MET11" s="27"/>
      <c r="MEU11" s="27"/>
      <c r="MEV11" s="27"/>
      <c r="MEW11" s="27"/>
      <c r="MEX11" s="27"/>
      <c r="MEY11" s="27"/>
      <c r="MEZ11" s="27"/>
      <c r="MFA11" s="27"/>
      <c r="MFB11" s="27"/>
      <c r="MFC11" s="27"/>
      <c r="MFD11" s="27"/>
      <c r="MFE11" s="27"/>
      <c r="MFF11" s="27"/>
      <c r="MFG11" s="27"/>
      <c r="MFH11" s="27"/>
      <c r="MFI11" s="27"/>
      <c r="MFJ11" s="27"/>
      <c r="MFK11" s="27"/>
      <c r="MFL11" s="27"/>
      <c r="MFM11" s="27"/>
      <c r="MFN11" s="27"/>
      <c r="MFO11" s="27"/>
      <c r="MFP11" s="27"/>
      <c r="MFQ11" s="27"/>
      <c r="MFR11" s="27"/>
      <c r="MFS11" s="27"/>
      <c r="MFT11" s="27"/>
      <c r="MFU11" s="27"/>
      <c r="MFV11" s="27"/>
      <c r="MFW11" s="27"/>
      <c r="MFX11" s="27"/>
      <c r="MFY11" s="27"/>
      <c r="MFZ11" s="27"/>
      <c r="MGA11" s="27"/>
      <c r="MGB11" s="27"/>
      <c r="MGC11" s="27"/>
      <c r="MGD11" s="27"/>
      <c r="MGE11" s="27"/>
      <c r="MGF11" s="27"/>
      <c r="MGG11" s="27"/>
      <c r="MGH11" s="27"/>
      <c r="MGI11" s="27"/>
      <c r="MGJ11" s="27"/>
      <c r="MGK11" s="27"/>
      <c r="MGL11" s="27"/>
      <c r="MGM11" s="27"/>
      <c r="MGN11" s="27"/>
      <c r="MGO11" s="27"/>
      <c r="MGP11" s="27"/>
      <c r="MGQ11" s="27"/>
      <c r="MGR11" s="27"/>
      <c r="MGS11" s="27"/>
      <c r="MGT11" s="27"/>
      <c r="MGU11" s="27"/>
      <c r="MGV11" s="27"/>
      <c r="MGW11" s="27"/>
      <c r="MGX11" s="27"/>
      <c r="MGY11" s="27"/>
      <c r="MGZ11" s="27"/>
      <c r="MHA11" s="27"/>
      <c r="MHB11" s="27"/>
      <c r="MHC11" s="27"/>
      <c r="MHD11" s="27"/>
      <c r="MHE11" s="27"/>
      <c r="MHF11" s="27"/>
      <c r="MHG11" s="27"/>
      <c r="MHH11" s="27"/>
      <c r="MHI11" s="27"/>
      <c r="MHJ11" s="27"/>
      <c r="MHK11" s="27"/>
      <c r="MHL11" s="27"/>
      <c r="MHM11" s="27"/>
      <c r="MHN11" s="27"/>
      <c r="MHO11" s="27"/>
      <c r="MHP11" s="27"/>
      <c r="MHQ11" s="27"/>
      <c r="MHR11" s="27"/>
      <c r="MHS11" s="27"/>
      <c r="MHT11" s="27"/>
      <c r="MHU11" s="27"/>
      <c r="MHV11" s="27"/>
      <c r="MHW11" s="27"/>
      <c r="MHX11" s="27"/>
      <c r="MHY11" s="27"/>
      <c r="MHZ11" s="27"/>
      <c r="MIA11" s="27"/>
      <c r="MIB11" s="27"/>
      <c r="MIC11" s="27"/>
      <c r="MID11" s="27"/>
      <c r="MIE11" s="27"/>
      <c r="MIF11" s="27"/>
      <c r="MIG11" s="27"/>
      <c r="MIH11" s="27"/>
      <c r="MII11" s="27"/>
      <c r="MIJ11" s="27"/>
      <c r="MIK11" s="27"/>
      <c r="MIL11" s="27"/>
      <c r="MIM11" s="27"/>
      <c r="MIN11" s="27"/>
      <c r="MIO11" s="27"/>
      <c r="MIP11" s="27"/>
      <c r="MIQ11" s="27"/>
      <c r="MIR11" s="27"/>
      <c r="MIS11" s="27"/>
      <c r="MIT11" s="27"/>
      <c r="MIU11" s="27"/>
      <c r="MIV11" s="27"/>
      <c r="MIW11" s="27"/>
      <c r="MIX11" s="27"/>
      <c r="MIY11" s="27"/>
      <c r="MIZ11" s="27"/>
      <c r="MJA11" s="27"/>
      <c r="MJB11" s="27"/>
      <c r="MJC11" s="27"/>
      <c r="MJD11" s="27"/>
      <c r="MJE11" s="27"/>
      <c r="MJF11" s="27"/>
      <c r="MJG11" s="27"/>
      <c r="MJH11" s="27"/>
      <c r="MJI11" s="27"/>
      <c r="MJJ11" s="27"/>
      <c r="MJK11" s="27"/>
      <c r="MJL11" s="27"/>
      <c r="MJM11" s="27"/>
      <c r="MJN11" s="27"/>
      <c r="MJO11" s="27"/>
      <c r="MJP11" s="27"/>
      <c r="MJQ11" s="27"/>
      <c r="MJR11" s="27"/>
      <c r="MJS11" s="27"/>
      <c r="MJT11" s="27"/>
      <c r="MJU11" s="27"/>
      <c r="MJV11" s="27"/>
      <c r="MJW11" s="27"/>
      <c r="MJX11" s="27"/>
      <c r="MJY11" s="27"/>
      <c r="MJZ11" s="27"/>
      <c r="MKA11" s="27"/>
      <c r="MKB11" s="27"/>
      <c r="MKC11" s="27"/>
      <c r="MKD11" s="27"/>
      <c r="MKE11" s="27"/>
      <c r="MKF11" s="27"/>
      <c r="MKG11" s="27"/>
      <c r="MKH11" s="27"/>
      <c r="MKI11" s="27"/>
      <c r="MKJ11" s="27"/>
      <c r="MKK11" s="27"/>
      <c r="MKL11" s="27"/>
      <c r="MKM11" s="27"/>
      <c r="MKN11" s="27"/>
      <c r="MKO11" s="27"/>
      <c r="MKP11" s="27"/>
      <c r="MKQ11" s="27"/>
      <c r="MKR11" s="27"/>
      <c r="MKS11" s="27"/>
      <c r="MKT11" s="27"/>
      <c r="MKU11" s="27"/>
      <c r="MKV11" s="27"/>
      <c r="MKW11" s="27"/>
      <c r="MKX11" s="27"/>
      <c r="MKY11" s="27"/>
      <c r="MKZ11" s="27"/>
      <c r="MLA11" s="27"/>
      <c r="MLB11" s="27"/>
      <c r="MLC11" s="27"/>
      <c r="MLD11" s="27"/>
      <c r="MLE11" s="27"/>
      <c r="MLF11" s="27"/>
      <c r="MLG11" s="27"/>
      <c r="MLH11" s="27"/>
      <c r="MLI11" s="27"/>
      <c r="MLJ11" s="27"/>
      <c r="MLK11" s="27"/>
      <c r="MLL11" s="27"/>
      <c r="MLM11" s="27"/>
      <c r="MLN11" s="27"/>
      <c r="MLO11" s="27"/>
      <c r="MLP11" s="27"/>
      <c r="MLQ11" s="27"/>
      <c r="MLR11" s="27"/>
      <c r="MLS11" s="27"/>
      <c r="MLT11" s="27"/>
      <c r="MLU11" s="27"/>
      <c r="MLV11" s="27"/>
      <c r="MLW11" s="27"/>
      <c r="MLX11" s="27"/>
      <c r="MLY11" s="27"/>
      <c r="MLZ11" s="27"/>
      <c r="MMA11" s="27"/>
      <c r="MMB11" s="27"/>
      <c r="MMC11" s="27"/>
      <c r="MMD11" s="27"/>
      <c r="MME11" s="27"/>
      <c r="MMF11" s="27"/>
      <c r="MMG11" s="27"/>
      <c r="MMH11" s="27"/>
      <c r="MMI11" s="27"/>
      <c r="MMJ11" s="27"/>
      <c r="MMK11" s="27"/>
      <c r="MML11" s="27"/>
      <c r="MMM11" s="27"/>
      <c r="MMN11" s="27"/>
      <c r="MMO11" s="27"/>
      <c r="MMP11" s="27"/>
      <c r="MMQ11" s="27"/>
      <c r="MMR11" s="27"/>
      <c r="MMS11" s="27"/>
      <c r="MMT11" s="27"/>
      <c r="MMU11" s="27"/>
      <c r="MMV11" s="27"/>
      <c r="MMW11" s="27"/>
      <c r="MMX11" s="27"/>
      <c r="MMY11" s="27"/>
      <c r="MMZ11" s="27"/>
      <c r="MNA11" s="27"/>
      <c r="MNB11" s="27"/>
      <c r="MNC11" s="27"/>
      <c r="MND11" s="27"/>
      <c r="MNE11" s="27"/>
      <c r="MNF11" s="27"/>
      <c r="MNG11" s="27"/>
      <c r="MNH11" s="27"/>
      <c r="MNI11" s="27"/>
      <c r="MNJ11" s="27"/>
      <c r="MNK11" s="27"/>
      <c r="MNL11" s="27"/>
      <c r="MNM11" s="27"/>
      <c r="MNN11" s="27"/>
      <c r="MNO11" s="27"/>
      <c r="MNP11" s="27"/>
      <c r="MNQ11" s="27"/>
      <c r="MNR11" s="27"/>
      <c r="MNS11" s="27"/>
      <c r="MNT11" s="27"/>
      <c r="MNU11" s="27"/>
      <c r="MNV11" s="27"/>
      <c r="MNW11" s="27"/>
      <c r="MNX11" s="27"/>
      <c r="MNY11" s="27"/>
      <c r="MNZ11" s="27"/>
      <c r="MOA11" s="27"/>
      <c r="MOB11" s="27"/>
      <c r="MOC11" s="27"/>
      <c r="MOD11" s="27"/>
      <c r="MOE11" s="27"/>
      <c r="MOF11" s="27"/>
      <c r="MOG11" s="27"/>
      <c r="MOH11" s="27"/>
      <c r="MOI11" s="27"/>
      <c r="MOJ11" s="27"/>
      <c r="MOK11" s="27"/>
      <c r="MOL11" s="27"/>
      <c r="MOM11" s="27"/>
      <c r="MON11" s="27"/>
      <c r="MOO11" s="27"/>
      <c r="MOP11" s="27"/>
      <c r="MOQ11" s="27"/>
      <c r="MOR11" s="27"/>
      <c r="MOS11" s="27"/>
      <c r="MOT11" s="27"/>
      <c r="MOU11" s="27"/>
      <c r="MOV11" s="27"/>
      <c r="MOW11" s="27"/>
      <c r="MOX11" s="27"/>
      <c r="MOY11" s="27"/>
      <c r="MOZ11" s="27"/>
      <c r="MPA11" s="27"/>
      <c r="MPB11" s="27"/>
      <c r="MPC11" s="27"/>
      <c r="MPD11" s="27"/>
      <c r="MPE11" s="27"/>
      <c r="MPF11" s="27"/>
      <c r="MPG11" s="27"/>
      <c r="MPH11" s="27"/>
      <c r="MPI11" s="27"/>
      <c r="MPJ11" s="27"/>
      <c r="MPK11" s="27"/>
      <c r="MPL11" s="27"/>
      <c r="MPM11" s="27"/>
      <c r="MPN11" s="27"/>
      <c r="MPO11" s="27"/>
      <c r="MPP11" s="27"/>
      <c r="MPQ11" s="27"/>
      <c r="MPR11" s="27"/>
      <c r="MPS11" s="27"/>
      <c r="MPT11" s="27"/>
      <c r="MPU11" s="27"/>
      <c r="MPV11" s="27"/>
      <c r="MPW11" s="27"/>
      <c r="MPX11" s="27"/>
      <c r="MPY11" s="27"/>
      <c r="MPZ11" s="27"/>
      <c r="MQA11" s="27"/>
      <c r="MQB11" s="27"/>
      <c r="MQC11" s="27"/>
      <c r="MQD11" s="27"/>
      <c r="MQE11" s="27"/>
      <c r="MQF11" s="27"/>
      <c r="MQG11" s="27"/>
      <c r="MQH11" s="27"/>
      <c r="MQI11" s="27"/>
      <c r="MQJ11" s="27"/>
      <c r="MQK11" s="27"/>
      <c r="MQL11" s="27"/>
      <c r="MQM11" s="27"/>
      <c r="MQN11" s="27"/>
      <c r="MQO11" s="27"/>
      <c r="MQP11" s="27"/>
      <c r="MQQ11" s="27"/>
      <c r="MQR11" s="27"/>
      <c r="MQS11" s="27"/>
      <c r="MQT11" s="27"/>
      <c r="MQU11" s="27"/>
      <c r="MQV11" s="27"/>
      <c r="MQW11" s="27"/>
      <c r="MQX11" s="27"/>
      <c r="MQY11" s="27"/>
      <c r="MQZ11" s="27"/>
      <c r="MRA11" s="27"/>
      <c r="MRB11" s="27"/>
      <c r="MRC11" s="27"/>
      <c r="MRD11" s="27"/>
      <c r="MRE11" s="27"/>
      <c r="MRF11" s="27"/>
      <c r="MRG11" s="27"/>
      <c r="MRH11" s="27"/>
      <c r="MRI11" s="27"/>
      <c r="MRJ11" s="27"/>
      <c r="MRK11" s="27"/>
      <c r="MRL11" s="27"/>
      <c r="MRM11" s="27"/>
      <c r="MRN11" s="27"/>
      <c r="MRO11" s="27"/>
      <c r="MRP11" s="27"/>
      <c r="MRQ11" s="27"/>
      <c r="MRR11" s="27"/>
      <c r="MRS11" s="27"/>
      <c r="MRT11" s="27"/>
      <c r="MRU11" s="27"/>
      <c r="MRV11" s="27"/>
      <c r="MRW11" s="27"/>
      <c r="MRX11" s="27"/>
      <c r="MRY11" s="27"/>
      <c r="MRZ11" s="27"/>
      <c r="MSA11" s="27"/>
      <c r="MSB11" s="27"/>
      <c r="MSC11" s="27"/>
      <c r="MSD11" s="27"/>
      <c r="MSE11" s="27"/>
      <c r="MSF11" s="27"/>
      <c r="MSG11" s="27"/>
      <c r="MSH11" s="27"/>
      <c r="MSI11" s="27"/>
      <c r="MSJ11" s="27"/>
      <c r="MSK11" s="27"/>
      <c r="MSL11" s="27"/>
      <c r="MSM11" s="27"/>
      <c r="MSN11" s="27"/>
      <c r="MSO11" s="27"/>
      <c r="MSP11" s="27"/>
      <c r="MSQ11" s="27"/>
      <c r="MSR11" s="27"/>
      <c r="MSS11" s="27"/>
      <c r="MST11" s="27"/>
      <c r="MSU11" s="27"/>
      <c r="MSV11" s="27"/>
      <c r="MSW11" s="27"/>
      <c r="MSX11" s="27"/>
      <c r="MSY11" s="27"/>
      <c r="MSZ11" s="27"/>
      <c r="MTA11" s="27"/>
      <c r="MTB11" s="27"/>
      <c r="MTC11" s="27"/>
      <c r="MTD11" s="27"/>
      <c r="MTE11" s="27"/>
      <c r="MTF11" s="27"/>
      <c r="MTG11" s="27"/>
      <c r="MTH11" s="27"/>
      <c r="MTI11" s="27"/>
      <c r="MTJ11" s="27"/>
      <c r="MTK11" s="27"/>
      <c r="MTL11" s="27"/>
      <c r="MTM11" s="27"/>
      <c r="MTN11" s="27"/>
      <c r="MTO11" s="27"/>
      <c r="MTP11" s="27"/>
      <c r="MTQ11" s="27"/>
      <c r="MTR11" s="27"/>
      <c r="MTS11" s="27"/>
      <c r="MTT11" s="27"/>
      <c r="MTU11" s="27"/>
      <c r="MTV11" s="27"/>
      <c r="MTW11" s="27"/>
      <c r="MTX11" s="27"/>
      <c r="MTY11" s="27"/>
      <c r="MTZ11" s="27"/>
      <c r="MUA11" s="27"/>
      <c r="MUB11" s="27"/>
      <c r="MUC11" s="27"/>
      <c r="MUD11" s="27"/>
      <c r="MUE11" s="27"/>
      <c r="MUF11" s="27"/>
      <c r="MUG11" s="27"/>
      <c r="MUH11" s="27"/>
      <c r="MUI11" s="27"/>
      <c r="MUJ11" s="27"/>
      <c r="MUK11" s="27"/>
      <c r="MUL11" s="27"/>
      <c r="MUM11" s="27"/>
      <c r="MUN11" s="27"/>
      <c r="MUO11" s="27"/>
      <c r="MUP11" s="27"/>
      <c r="MUQ11" s="27"/>
      <c r="MUR11" s="27"/>
      <c r="MUS11" s="27"/>
      <c r="MUT11" s="27"/>
      <c r="MUU11" s="27"/>
      <c r="MUV11" s="27"/>
      <c r="MUW11" s="27"/>
      <c r="MUX11" s="27"/>
      <c r="MUY11" s="27"/>
      <c r="MUZ11" s="27"/>
      <c r="MVA11" s="27"/>
      <c r="MVB11" s="27"/>
      <c r="MVC11" s="27"/>
      <c r="MVD11" s="27"/>
      <c r="MVE11" s="27"/>
      <c r="MVF11" s="27"/>
      <c r="MVG11" s="27"/>
      <c r="MVH11" s="27"/>
      <c r="MVI11" s="27"/>
      <c r="MVJ11" s="27"/>
      <c r="MVK11" s="27"/>
      <c r="MVL11" s="27"/>
      <c r="MVM11" s="27"/>
      <c r="MVN11" s="27"/>
      <c r="MVO11" s="27"/>
      <c r="MVP11" s="27"/>
      <c r="MVQ11" s="27"/>
      <c r="MVR11" s="27"/>
      <c r="MVS11" s="27"/>
      <c r="MVT11" s="27"/>
      <c r="MVU11" s="27"/>
      <c r="MVV11" s="27"/>
      <c r="MVW11" s="27"/>
      <c r="MVX11" s="27"/>
      <c r="MVY11" s="27"/>
      <c r="MVZ11" s="27"/>
      <c r="MWA11" s="27"/>
      <c r="MWB11" s="27"/>
      <c r="MWC11" s="27"/>
      <c r="MWD11" s="27"/>
      <c r="MWE11" s="27"/>
      <c r="MWF11" s="27"/>
      <c r="MWG11" s="27"/>
      <c r="MWH11" s="27"/>
      <c r="MWI11" s="27"/>
      <c r="MWJ11" s="27"/>
      <c r="MWK11" s="27"/>
      <c r="MWL11" s="27"/>
      <c r="MWM11" s="27"/>
      <c r="MWN11" s="27"/>
      <c r="MWO11" s="27"/>
      <c r="MWP11" s="27"/>
      <c r="MWQ11" s="27"/>
      <c r="MWR11" s="27"/>
      <c r="MWS11" s="27"/>
      <c r="MWT11" s="27"/>
      <c r="MWU11" s="27"/>
      <c r="MWV11" s="27"/>
      <c r="MWW11" s="27"/>
      <c r="MWX11" s="27"/>
      <c r="MWY11" s="27"/>
      <c r="MWZ11" s="27"/>
      <c r="MXA11" s="27"/>
      <c r="MXB11" s="27"/>
      <c r="MXC11" s="27"/>
      <c r="MXD11" s="27"/>
      <c r="MXE11" s="27"/>
      <c r="MXF11" s="27"/>
      <c r="MXG11" s="27"/>
      <c r="MXH11" s="27"/>
      <c r="MXI11" s="27"/>
      <c r="MXJ11" s="27"/>
      <c r="MXK11" s="27"/>
      <c r="MXL11" s="27"/>
      <c r="MXM11" s="27"/>
      <c r="MXN11" s="27"/>
      <c r="MXO11" s="27"/>
      <c r="MXP11" s="27"/>
      <c r="MXQ11" s="27"/>
      <c r="MXR11" s="27"/>
      <c r="MXS11" s="27"/>
      <c r="MXT11" s="27"/>
      <c r="MXU11" s="27"/>
      <c r="MXV11" s="27"/>
      <c r="MXW11" s="27"/>
      <c r="MXX11" s="27"/>
      <c r="MXY11" s="27"/>
      <c r="MXZ11" s="27"/>
      <c r="MYA11" s="27"/>
      <c r="MYB11" s="27"/>
      <c r="MYC11" s="27"/>
      <c r="MYD11" s="27"/>
      <c r="MYE11" s="27"/>
      <c r="MYF11" s="27"/>
      <c r="MYG11" s="27"/>
      <c r="MYH11" s="27"/>
      <c r="MYI11" s="27"/>
      <c r="MYJ11" s="27"/>
      <c r="MYK11" s="27"/>
      <c r="MYL11" s="27"/>
      <c r="MYM11" s="27"/>
      <c r="MYN11" s="27"/>
      <c r="MYO11" s="27"/>
      <c r="MYP11" s="27"/>
      <c r="MYQ11" s="27"/>
      <c r="MYR11" s="27"/>
      <c r="MYS11" s="27"/>
      <c r="MYT11" s="27"/>
      <c r="MYU11" s="27"/>
      <c r="MYV11" s="27"/>
      <c r="MYW11" s="27"/>
      <c r="MYX11" s="27"/>
      <c r="MYY11" s="27"/>
      <c r="MYZ11" s="27"/>
      <c r="MZA11" s="27"/>
      <c r="MZB11" s="27"/>
      <c r="MZC11" s="27"/>
      <c r="MZD11" s="27"/>
      <c r="MZE11" s="27"/>
      <c r="MZF11" s="27"/>
      <c r="MZG11" s="27"/>
      <c r="MZH11" s="27"/>
      <c r="MZI11" s="27"/>
      <c r="MZJ11" s="27"/>
      <c r="MZK11" s="27"/>
      <c r="MZL11" s="27"/>
      <c r="MZM11" s="27"/>
      <c r="MZN11" s="27"/>
      <c r="MZO11" s="27"/>
      <c r="MZP11" s="27"/>
      <c r="MZQ11" s="27"/>
      <c r="MZR11" s="27"/>
      <c r="MZS11" s="27"/>
      <c r="MZT11" s="27"/>
      <c r="MZU11" s="27"/>
      <c r="MZV11" s="27"/>
      <c r="MZW11" s="27"/>
      <c r="MZX11" s="27"/>
      <c r="MZY11" s="27"/>
      <c r="MZZ11" s="27"/>
      <c r="NAA11" s="27"/>
      <c r="NAB11" s="27"/>
      <c r="NAC11" s="27"/>
      <c r="NAD11" s="27"/>
      <c r="NAE11" s="27"/>
      <c r="NAF11" s="27"/>
      <c r="NAG11" s="27"/>
      <c r="NAH11" s="27"/>
      <c r="NAI11" s="27"/>
      <c r="NAJ11" s="27"/>
      <c r="NAK11" s="27"/>
      <c r="NAL11" s="27"/>
      <c r="NAM11" s="27"/>
      <c r="NAN11" s="27"/>
      <c r="NAO11" s="27"/>
      <c r="NAP11" s="27"/>
      <c r="NAQ11" s="27"/>
      <c r="NAR11" s="27"/>
      <c r="NAS11" s="27"/>
      <c r="NAT11" s="27"/>
      <c r="NAU11" s="27"/>
      <c r="NAV11" s="27"/>
      <c r="NAW11" s="27"/>
      <c r="NAX11" s="27"/>
      <c r="NAY11" s="27"/>
      <c r="NAZ11" s="27"/>
      <c r="NBA11" s="27"/>
      <c r="NBB11" s="27"/>
      <c r="NBC11" s="27"/>
      <c r="NBD11" s="27"/>
      <c r="NBE11" s="27"/>
      <c r="NBF11" s="27"/>
      <c r="NBG11" s="27"/>
      <c r="NBH11" s="27"/>
      <c r="NBI11" s="27"/>
      <c r="NBJ11" s="27"/>
      <c r="NBK11" s="27"/>
      <c r="NBL11" s="27"/>
      <c r="NBM11" s="27"/>
      <c r="NBN11" s="27"/>
      <c r="NBO11" s="27"/>
      <c r="NBP11" s="27"/>
      <c r="NBQ11" s="27"/>
      <c r="NBR11" s="27"/>
      <c r="NBS11" s="27"/>
      <c r="NBT11" s="27"/>
      <c r="NBU11" s="27"/>
      <c r="NBV11" s="27"/>
      <c r="NBW11" s="27"/>
      <c r="NBX11" s="27"/>
      <c r="NBY11" s="27"/>
      <c r="NBZ11" s="27"/>
      <c r="NCA11" s="27"/>
      <c r="NCB11" s="27"/>
      <c r="NCC11" s="27"/>
      <c r="NCD11" s="27"/>
      <c r="NCE11" s="27"/>
      <c r="NCF11" s="27"/>
      <c r="NCG11" s="27"/>
      <c r="NCH11" s="27"/>
      <c r="NCI11" s="27"/>
      <c r="NCJ11" s="27"/>
      <c r="NCK11" s="27"/>
      <c r="NCL11" s="27"/>
      <c r="NCM11" s="27"/>
      <c r="NCN11" s="27"/>
      <c r="NCO11" s="27"/>
      <c r="NCP11" s="27"/>
      <c r="NCQ11" s="27"/>
      <c r="NCR11" s="27"/>
      <c r="NCS11" s="27"/>
      <c r="NCT11" s="27"/>
      <c r="NCU11" s="27"/>
      <c r="NCV11" s="27"/>
      <c r="NCW11" s="27"/>
      <c r="NCX11" s="27"/>
      <c r="NCY11" s="27"/>
      <c r="NCZ11" s="27"/>
      <c r="NDA11" s="27"/>
      <c r="NDB11" s="27"/>
      <c r="NDC11" s="27"/>
      <c r="NDD11" s="27"/>
      <c r="NDE11" s="27"/>
      <c r="NDF11" s="27"/>
      <c r="NDG11" s="27"/>
      <c r="NDH11" s="27"/>
      <c r="NDI11" s="27"/>
      <c r="NDJ11" s="27"/>
      <c r="NDK11" s="27"/>
      <c r="NDL11" s="27"/>
      <c r="NDM11" s="27"/>
      <c r="NDN11" s="27"/>
      <c r="NDO11" s="27"/>
      <c r="NDP11" s="27"/>
      <c r="NDQ11" s="27"/>
      <c r="NDR11" s="27"/>
      <c r="NDS11" s="27"/>
      <c r="NDT11" s="27"/>
      <c r="NDU11" s="27"/>
      <c r="NDV11" s="27"/>
      <c r="NDW11" s="27"/>
      <c r="NDX11" s="27"/>
      <c r="NDY11" s="27"/>
      <c r="NDZ11" s="27"/>
      <c r="NEA11" s="27"/>
      <c r="NEB11" s="27"/>
      <c r="NEC11" s="27"/>
      <c r="NED11" s="27"/>
      <c r="NEE11" s="27"/>
      <c r="NEF11" s="27"/>
      <c r="NEG11" s="27"/>
      <c r="NEH11" s="27"/>
      <c r="NEI11" s="27"/>
      <c r="NEJ11" s="27"/>
      <c r="NEK11" s="27"/>
      <c r="NEL11" s="27"/>
      <c r="NEM11" s="27"/>
      <c r="NEN11" s="27"/>
      <c r="NEO11" s="27"/>
      <c r="NEP11" s="27"/>
      <c r="NEQ11" s="27"/>
      <c r="NER11" s="27"/>
      <c r="NES11" s="27"/>
      <c r="NET11" s="27"/>
      <c r="NEU11" s="27"/>
      <c r="NEV11" s="27"/>
      <c r="NEW11" s="27"/>
      <c r="NEX11" s="27"/>
      <c r="NEY11" s="27"/>
      <c r="NEZ11" s="27"/>
      <c r="NFA11" s="27"/>
      <c r="NFB11" s="27"/>
      <c r="NFC11" s="27"/>
      <c r="NFD11" s="27"/>
      <c r="NFE11" s="27"/>
      <c r="NFF11" s="27"/>
      <c r="NFG11" s="27"/>
      <c r="NFH11" s="27"/>
      <c r="NFI11" s="27"/>
      <c r="NFJ11" s="27"/>
      <c r="NFK11" s="27"/>
      <c r="NFL11" s="27"/>
      <c r="NFM11" s="27"/>
      <c r="NFN11" s="27"/>
      <c r="NFO11" s="27"/>
      <c r="NFP11" s="27"/>
      <c r="NFQ11" s="27"/>
      <c r="NFR11" s="27"/>
      <c r="NFS11" s="27"/>
      <c r="NFT11" s="27"/>
      <c r="NFU11" s="27"/>
      <c r="NFV11" s="27"/>
      <c r="NFW11" s="27"/>
      <c r="NFX11" s="27"/>
      <c r="NFY11" s="27"/>
      <c r="NFZ11" s="27"/>
      <c r="NGA11" s="27"/>
      <c r="NGB11" s="27"/>
      <c r="NGC11" s="27"/>
      <c r="NGD11" s="27"/>
      <c r="NGE11" s="27"/>
      <c r="NGF11" s="27"/>
      <c r="NGG11" s="27"/>
      <c r="NGH11" s="27"/>
      <c r="NGI11" s="27"/>
      <c r="NGJ11" s="27"/>
      <c r="NGK11" s="27"/>
      <c r="NGL11" s="27"/>
      <c r="NGM11" s="27"/>
      <c r="NGN11" s="27"/>
      <c r="NGO11" s="27"/>
      <c r="NGP11" s="27"/>
      <c r="NGQ11" s="27"/>
      <c r="NGR11" s="27"/>
      <c r="NGS11" s="27"/>
      <c r="NGT11" s="27"/>
      <c r="NGU11" s="27"/>
      <c r="NGV11" s="27"/>
      <c r="NGW11" s="27"/>
      <c r="NGX11" s="27"/>
      <c r="NGY11" s="27"/>
      <c r="NGZ11" s="27"/>
      <c r="NHA11" s="27"/>
      <c r="NHB11" s="27"/>
      <c r="NHC11" s="27"/>
      <c r="NHD11" s="27"/>
      <c r="NHE11" s="27"/>
      <c r="NHF11" s="27"/>
      <c r="NHG11" s="27"/>
      <c r="NHH11" s="27"/>
      <c r="NHI11" s="27"/>
      <c r="NHJ11" s="27"/>
      <c r="NHK11" s="27"/>
      <c r="NHL11" s="27"/>
      <c r="NHM11" s="27"/>
      <c r="NHN11" s="27"/>
      <c r="NHO11" s="27"/>
      <c r="NHP11" s="27"/>
      <c r="NHQ11" s="27"/>
      <c r="NHR11" s="27"/>
      <c r="NHS11" s="27"/>
      <c r="NHT11" s="27"/>
      <c r="NHU11" s="27"/>
      <c r="NHV11" s="27"/>
      <c r="NHW11" s="27"/>
      <c r="NHX11" s="27"/>
      <c r="NHY11" s="27"/>
      <c r="NHZ11" s="27"/>
      <c r="NIA11" s="27"/>
      <c r="NIB11" s="27"/>
      <c r="NIC11" s="27"/>
      <c r="NID11" s="27"/>
      <c r="NIE11" s="27"/>
      <c r="NIF11" s="27"/>
      <c r="NIG11" s="27"/>
      <c r="NIH11" s="27"/>
      <c r="NII11" s="27"/>
      <c r="NIJ11" s="27"/>
      <c r="NIK11" s="27"/>
      <c r="NIL11" s="27"/>
      <c r="NIM11" s="27"/>
      <c r="NIN11" s="27"/>
      <c r="NIO11" s="27"/>
      <c r="NIP11" s="27"/>
      <c r="NIQ11" s="27"/>
      <c r="NIR11" s="27"/>
      <c r="NIS11" s="27"/>
      <c r="NIT11" s="27"/>
      <c r="NIU11" s="27"/>
      <c r="NIV11" s="27"/>
      <c r="NIW11" s="27"/>
      <c r="NIX11" s="27"/>
      <c r="NIY11" s="27"/>
      <c r="NIZ11" s="27"/>
      <c r="NJA11" s="27"/>
      <c r="NJB11" s="27"/>
      <c r="NJC11" s="27"/>
      <c r="NJD11" s="27"/>
      <c r="NJE11" s="27"/>
      <c r="NJF11" s="27"/>
      <c r="NJG11" s="27"/>
      <c r="NJH11" s="27"/>
      <c r="NJI11" s="27"/>
      <c r="NJJ11" s="27"/>
      <c r="NJK11" s="27"/>
      <c r="NJL11" s="27"/>
      <c r="NJM11" s="27"/>
      <c r="NJN11" s="27"/>
      <c r="NJO11" s="27"/>
      <c r="NJP11" s="27"/>
      <c r="NJQ11" s="27"/>
      <c r="NJR11" s="27"/>
      <c r="NJS11" s="27"/>
      <c r="NJT11" s="27"/>
      <c r="NJU11" s="27"/>
      <c r="NJV11" s="27"/>
      <c r="NJW11" s="27"/>
      <c r="NJX11" s="27"/>
      <c r="NJY11" s="27"/>
      <c r="NJZ11" s="27"/>
      <c r="NKA11" s="27"/>
      <c r="NKB11" s="27"/>
      <c r="NKC11" s="27"/>
      <c r="NKD11" s="27"/>
      <c r="NKE11" s="27"/>
      <c r="NKF11" s="27"/>
      <c r="NKG11" s="27"/>
      <c r="NKH11" s="27"/>
      <c r="NKI11" s="27"/>
      <c r="NKJ11" s="27"/>
      <c r="NKK11" s="27"/>
      <c r="NKL11" s="27"/>
      <c r="NKM11" s="27"/>
      <c r="NKN11" s="27"/>
      <c r="NKO11" s="27"/>
      <c r="NKP11" s="27"/>
      <c r="NKQ11" s="27"/>
      <c r="NKR11" s="27"/>
      <c r="NKS11" s="27"/>
      <c r="NKT11" s="27"/>
      <c r="NKU11" s="27"/>
      <c r="NKV11" s="27"/>
      <c r="NKW11" s="27"/>
      <c r="NKX11" s="27"/>
      <c r="NKY11" s="27"/>
      <c r="NKZ11" s="27"/>
      <c r="NLA11" s="27"/>
      <c r="NLB11" s="27"/>
      <c r="NLC11" s="27"/>
      <c r="NLD11" s="27"/>
      <c r="NLE11" s="27"/>
      <c r="NLF11" s="27"/>
      <c r="NLG11" s="27"/>
      <c r="NLH11" s="27"/>
      <c r="NLI11" s="27"/>
      <c r="NLJ11" s="27"/>
      <c r="NLK11" s="27"/>
      <c r="NLL11" s="27"/>
      <c r="NLM11" s="27"/>
      <c r="NLN11" s="27"/>
      <c r="NLO11" s="27"/>
      <c r="NLP11" s="27"/>
      <c r="NLQ11" s="27"/>
      <c r="NLR11" s="27"/>
      <c r="NLS11" s="27"/>
      <c r="NLT11" s="27"/>
      <c r="NLU11" s="27"/>
      <c r="NLV11" s="27"/>
      <c r="NLW11" s="27"/>
      <c r="NLX11" s="27"/>
      <c r="NLY11" s="27"/>
      <c r="NLZ11" s="27"/>
      <c r="NMA11" s="27"/>
      <c r="NMB11" s="27"/>
      <c r="NMC11" s="27"/>
      <c r="NMD11" s="27"/>
      <c r="NME11" s="27"/>
      <c r="NMF11" s="27"/>
      <c r="NMG11" s="27"/>
      <c r="NMH11" s="27"/>
      <c r="NMI11" s="27"/>
      <c r="NMJ11" s="27"/>
      <c r="NMK11" s="27"/>
      <c r="NML11" s="27"/>
      <c r="NMM11" s="27"/>
      <c r="NMN11" s="27"/>
      <c r="NMO11" s="27"/>
      <c r="NMP11" s="27"/>
      <c r="NMQ11" s="27"/>
      <c r="NMR11" s="27"/>
      <c r="NMS11" s="27"/>
      <c r="NMT11" s="27"/>
      <c r="NMU11" s="27"/>
      <c r="NMV11" s="27"/>
      <c r="NMW11" s="27"/>
      <c r="NMX11" s="27"/>
      <c r="NMY11" s="27"/>
      <c r="NMZ11" s="27"/>
      <c r="NNA11" s="27"/>
      <c r="NNB11" s="27"/>
      <c r="NNC11" s="27"/>
      <c r="NND11" s="27"/>
      <c r="NNE11" s="27"/>
      <c r="NNF11" s="27"/>
      <c r="NNG11" s="27"/>
      <c r="NNH11" s="27"/>
      <c r="NNI11" s="27"/>
      <c r="NNJ11" s="27"/>
      <c r="NNK11" s="27"/>
      <c r="NNL11" s="27"/>
      <c r="NNM11" s="27"/>
      <c r="NNN11" s="27"/>
      <c r="NNO11" s="27"/>
      <c r="NNP11" s="27"/>
      <c r="NNQ11" s="27"/>
      <c r="NNR11" s="27"/>
      <c r="NNS11" s="27"/>
      <c r="NNT11" s="27"/>
      <c r="NNU11" s="27"/>
      <c r="NNV11" s="27"/>
      <c r="NNW11" s="27"/>
      <c r="NNX11" s="27"/>
      <c r="NNY11" s="27"/>
      <c r="NNZ11" s="27"/>
      <c r="NOA11" s="27"/>
      <c r="NOB11" s="27"/>
      <c r="NOC11" s="27"/>
      <c r="NOD11" s="27"/>
      <c r="NOE11" s="27"/>
      <c r="NOF11" s="27"/>
      <c r="NOG11" s="27"/>
      <c r="NOH11" s="27"/>
      <c r="NOI11" s="27"/>
      <c r="NOJ11" s="27"/>
      <c r="NOK11" s="27"/>
      <c r="NOL11" s="27"/>
      <c r="NOM11" s="27"/>
      <c r="NON11" s="27"/>
      <c r="NOO11" s="27"/>
      <c r="NOP11" s="27"/>
      <c r="NOQ11" s="27"/>
      <c r="NOR11" s="27"/>
      <c r="NOS11" s="27"/>
      <c r="NOT11" s="27"/>
      <c r="NOU11" s="27"/>
      <c r="NOV11" s="27"/>
      <c r="NOW11" s="27"/>
      <c r="NOX11" s="27"/>
      <c r="NOY11" s="27"/>
      <c r="NOZ11" s="27"/>
      <c r="NPA11" s="27"/>
      <c r="NPB11" s="27"/>
      <c r="NPC11" s="27"/>
      <c r="NPD11" s="27"/>
      <c r="NPE11" s="27"/>
      <c r="NPF11" s="27"/>
      <c r="NPG11" s="27"/>
      <c r="NPH11" s="27"/>
      <c r="NPI11" s="27"/>
      <c r="NPJ11" s="27"/>
      <c r="NPK11" s="27"/>
      <c r="NPL11" s="27"/>
      <c r="NPM11" s="27"/>
      <c r="NPN11" s="27"/>
      <c r="NPO11" s="27"/>
      <c r="NPP11" s="27"/>
      <c r="NPQ11" s="27"/>
      <c r="NPR11" s="27"/>
      <c r="NPS11" s="27"/>
      <c r="NPT11" s="27"/>
      <c r="NPU11" s="27"/>
      <c r="NPV11" s="27"/>
      <c r="NPW11" s="27"/>
      <c r="NPX11" s="27"/>
      <c r="NPY11" s="27"/>
      <c r="NPZ11" s="27"/>
      <c r="NQA11" s="27"/>
      <c r="NQB11" s="27"/>
      <c r="NQC11" s="27"/>
      <c r="NQD11" s="27"/>
      <c r="NQE11" s="27"/>
      <c r="NQF11" s="27"/>
      <c r="NQG11" s="27"/>
      <c r="NQH11" s="27"/>
      <c r="NQI11" s="27"/>
      <c r="NQJ11" s="27"/>
      <c r="NQK11" s="27"/>
      <c r="NQL11" s="27"/>
      <c r="NQM11" s="27"/>
      <c r="NQN11" s="27"/>
      <c r="NQO11" s="27"/>
      <c r="NQP11" s="27"/>
      <c r="NQQ11" s="27"/>
      <c r="NQR11" s="27"/>
      <c r="NQS11" s="27"/>
      <c r="NQT11" s="27"/>
      <c r="NQU11" s="27"/>
      <c r="NQV11" s="27"/>
      <c r="NQW11" s="27"/>
      <c r="NQX11" s="27"/>
      <c r="NQY11" s="27"/>
      <c r="NQZ11" s="27"/>
      <c r="NRA11" s="27"/>
      <c r="NRB11" s="27"/>
      <c r="NRC11" s="27"/>
      <c r="NRD11" s="27"/>
      <c r="NRE11" s="27"/>
      <c r="NRF11" s="27"/>
      <c r="NRG11" s="27"/>
      <c r="NRH11" s="27"/>
      <c r="NRI11" s="27"/>
      <c r="NRJ11" s="27"/>
      <c r="NRK11" s="27"/>
      <c r="NRL11" s="27"/>
      <c r="NRM11" s="27"/>
      <c r="NRN11" s="27"/>
      <c r="NRO11" s="27"/>
      <c r="NRP11" s="27"/>
      <c r="NRQ11" s="27"/>
      <c r="NRR11" s="27"/>
      <c r="NRS11" s="27"/>
      <c r="NRT11" s="27"/>
      <c r="NRU11" s="27"/>
      <c r="NRV11" s="27"/>
      <c r="NRW11" s="27"/>
      <c r="NRX11" s="27"/>
      <c r="NRY11" s="27"/>
      <c r="NRZ11" s="27"/>
      <c r="NSA11" s="27"/>
      <c r="NSB11" s="27"/>
      <c r="NSC11" s="27"/>
      <c r="NSD11" s="27"/>
      <c r="NSE11" s="27"/>
      <c r="NSF11" s="27"/>
      <c r="NSG11" s="27"/>
      <c r="NSH11" s="27"/>
      <c r="NSI11" s="27"/>
      <c r="NSJ11" s="27"/>
      <c r="NSK11" s="27"/>
      <c r="NSL11" s="27"/>
      <c r="NSM11" s="27"/>
      <c r="NSN11" s="27"/>
      <c r="NSO11" s="27"/>
      <c r="NSP11" s="27"/>
      <c r="NSQ11" s="27"/>
      <c r="NSR11" s="27"/>
      <c r="NSS11" s="27"/>
      <c r="NST11" s="27"/>
      <c r="NSU11" s="27"/>
      <c r="NSV11" s="27"/>
      <c r="NSW11" s="27"/>
      <c r="NSX11" s="27"/>
      <c r="NSY11" s="27"/>
      <c r="NSZ11" s="27"/>
      <c r="NTA11" s="27"/>
      <c r="NTB11" s="27"/>
      <c r="NTC11" s="27"/>
      <c r="NTD11" s="27"/>
      <c r="NTE11" s="27"/>
      <c r="NTF11" s="27"/>
      <c r="NTG11" s="27"/>
      <c r="NTH11" s="27"/>
      <c r="NTI11" s="27"/>
      <c r="NTJ11" s="27"/>
      <c r="NTK11" s="27"/>
      <c r="NTL11" s="27"/>
      <c r="NTM11" s="27"/>
      <c r="NTN11" s="27"/>
      <c r="NTO11" s="27"/>
      <c r="NTP11" s="27"/>
      <c r="NTQ11" s="27"/>
      <c r="NTR11" s="27"/>
      <c r="NTS11" s="27"/>
      <c r="NTT11" s="27"/>
      <c r="NTU11" s="27"/>
      <c r="NTV11" s="27"/>
      <c r="NTW11" s="27"/>
      <c r="NTX11" s="27"/>
      <c r="NTY11" s="27"/>
      <c r="NTZ11" s="27"/>
      <c r="NUA11" s="27"/>
      <c r="NUB11" s="27"/>
      <c r="NUC11" s="27"/>
      <c r="NUD11" s="27"/>
      <c r="NUE11" s="27"/>
      <c r="NUF11" s="27"/>
      <c r="NUG11" s="27"/>
      <c r="NUH11" s="27"/>
      <c r="NUI11" s="27"/>
      <c r="NUJ11" s="27"/>
      <c r="NUK11" s="27"/>
      <c r="NUL11" s="27"/>
      <c r="NUM11" s="27"/>
      <c r="NUN11" s="27"/>
      <c r="NUO11" s="27"/>
      <c r="NUP11" s="27"/>
      <c r="NUQ11" s="27"/>
      <c r="NUR11" s="27"/>
      <c r="NUS11" s="27"/>
      <c r="NUT11" s="27"/>
      <c r="NUU11" s="27"/>
      <c r="NUV11" s="27"/>
      <c r="NUW11" s="27"/>
      <c r="NUX11" s="27"/>
      <c r="NUY11" s="27"/>
      <c r="NUZ11" s="27"/>
      <c r="NVA11" s="27"/>
      <c r="NVB11" s="27"/>
      <c r="NVC11" s="27"/>
      <c r="NVD11" s="27"/>
      <c r="NVE11" s="27"/>
      <c r="NVF11" s="27"/>
      <c r="NVG11" s="27"/>
      <c r="NVH11" s="27"/>
      <c r="NVI11" s="27"/>
      <c r="NVJ11" s="27"/>
      <c r="NVK11" s="27"/>
      <c r="NVL11" s="27"/>
      <c r="NVM11" s="27"/>
      <c r="NVN11" s="27"/>
      <c r="NVO11" s="27"/>
      <c r="NVP11" s="27"/>
      <c r="NVQ11" s="27"/>
      <c r="NVR11" s="27"/>
      <c r="NVS11" s="27"/>
      <c r="NVT11" s="27"/>
      <c r="NVU11" s="27"/>
      <c r="NVV11" s="27"/>
      <c r="NVW11" s="27"/>
      <c r="NVX11" s="27"/>
      <c r="NVY11" s="27"/>
      <c r="NVZ11" s="27"/>
      <c r="NWA11" s="27"/>
      <c r="NWB11" s="27"/>
      <c r="NWC11" s="27"/>
      <c r="NWD11" s="27"/>
      <c r="NWE11" s="27"/>
      <c r="NWF11" s="27"/>
      <c r="NWG11" s="27"/>
      <c r="NWH11" s="27"/>
      <c r="NWI11" s="27"/>
      <c r="NWJ11" s="27"/>
      <c r="NWK11" s="27"/>
      <c r="NWL11" s="27"/>
      <c r="NWM11" s="27"/>
      <c r="NWN11" s="27"/>
      <c r="NWO11" s="27"/>
      <c r="NWP11" s="27"/>
      <c r="NWQ11" s="27"/>
      <c r="NWR11" s="27"/>
      <c r="NWS11" s="27"/>
      <c r="NWT11" s="27"/>
      <c r="NWU11" s="27"/>
      <c r="NWV11" s="27"/>
      <c r="NWW11" s="27"/>
      <c r="NWX11" s="27"/>
      <c r="NWY11" s="27"/>
      <c r="NWZ11" s="27"/>
      <c r="NXA11" s="27"/>
      <c r="NXB11" s="27"/>
      <c r="NXC11" s="27"/>
      <c r="NXD11" s="27"/>
      <c r="NXE11" s="27"/>
      <c r="NXF11" s="27"/>
      <c r="NXG11" s="27"/>
      <c r="NXH11" s="27"/>
      <c r="NXI11" s="27"/>
      <c r="NXJ11" s="27"/>
      <c r="NXK11" s="27"/>
      <c r="NXL11" s="27"/>
      <c r="NXM11" s="27"/>
      <c r="NXN11" s="27"/>
      <c r="NXO11" s="27"/>
      <c r="NXP11" s="27"/>
      <c r="NXQ11" s="27"/>
      <c r="NXR11" s="27"/>
      <c r="NXS11" s="27"/>
      <c r="NXT11" s="27"/>
      <c r="NXU11" s="27"/>
      <c r="NXV11" s="27"/>
      <c r="NXW11" s="27"/>
      <c r="NXX11" s="27"/>
      <c r="NXY11" s="27"/>
      <c r="NXZ11" s="27"/>
      <c r="NYA11" s="27"/>
      <c r="NYB11" s="27"/>
      <c r="NYC11" s="27"/>
      <c r="NYD11" s="27"/>
      <c r="NYE11" s="27"/>
      <c r="NYF11" s="27"/>
      <c r="NYG11" s="27"/>
      <c r="NYH11" s="27"/>
      <c r="NYI11" s="27"/>
      <c r="NYJ11" s="27"/>
      <c r="NYK11" s="27"/>
      <c r="NYL11" s="27"/>
      <c r="NYM11" s="27"/>
      <c r="NYN11" s="27"/>
      <c r="NYO11" s="27"/>
      <c r="NYP11" s="27"/>
      <c r="NYQ11" s="27"/>
      <c r="NYR11" s="27"/>
      <c r="NYS11" s="27"/>
      <c r="NYT11" s="27"/>
      <c r="NYU11" s="27"/>
      <c r="NYV11" s="27"/>
      <c r="NYW11" s="27"/>
      <c r="NYX11" s="27"/>
      <c r="NYY11" s="27"/>
      <c r="NYZ11" s="27"/>
      <c r="NZA11" s="27"/>
      <c r="NZB11" s="27"/>
      <c r="NZC11" s="27"/>
      <c r="NZD11" s="27"/>
      <c r="NZE11" s="27"/>
      <c r="NZF11" s="27"/>
      <c r="NZG11" s="27"/>
      <c r="NZH11" s="27"/>
      <c r="NZI11" s="27"/>
      <c r="NZJ11" s="27"/>
      <c r="NZK11" s="27"/>
      <c r="NZL11" s="27"/>
      <c r="NZM11" s="27"/>
      <c r="NZN11" s="27"/>
      <c r="NZO11" s="27"/>
      <c r="NZP11" s="27"/>
      <c r="NZQ11" s="27"/>
      <c r="NZR11" s="27"/>
      <c r="NZS11" s="27"/>
      <c r="NZT11" s="27"/>
      <c r="NZU11" s="27"/>
      <c r="NZV11" s="27"/>
      <c r="NZW11" s="27"/>
      <c r="NZX11" s="27"/>
      <c r="NZY11" s="27"/>
      <c r="NZZ11" s="27"/>
      <c r="OAA11" s="27"/>
      <c r="OAB11" s="27"/>
      <c r="OAC11" s="27"/>
      <c r="OAD11" s="27"/>
      <c r="OAE11" s="27"/>
      <c r="OAF11" s="27"/>
      <c r="OAG11" s="27"/>
      <c r="OAH11" s="27"/>
      <c r="OAI11" s="27"/>
      <c r="OAJ11" s="27"/>
      <c r="OAK11" s="27"/>
      <c r="OAL11" s="27"/>
      <c r="OAM11" s="27"/>
      <c r="OAN11" s="27"/>
      <c r="OAO11" s="27"/>
      <c r="OAP11" s="27"/>
      <c r="OAQ11" s="27"/>
      <c r="OAR11" s="27"/>
      <c r="OAS11" s="27"/>
      <c r="OAT11" s="27"/>
      <c r="OAU11" s="27"/>
      <c r="OAV11" s="27"/>
      <c r="OAW11" s="27"/>
      <c r="OAX11" s="27"/>
      <c r="OAY11" s="27"/>
      <c r="OAZ11" s="27"/>
      <c r="OBA11" s="27"/>
      <c r="OBB11" s="27"/>
      <c r="OBC11" s="27"/>
      <c r="OBD11" s="27"/>
      <c r="OBE11" s="27"/>
      <c r="OBF11" s="27"/>
      <c r="OBG11" s="27"/>
      <c r="OBH11" s="27"/>
      <c r="OBI11" s="27"/>
      <c r="OBJ11" s="27"/>
      <c r="OBK11" s="27"/>
      <c r="OBL11" s="27"/>
      <c r="OBM11" s="27"/>
      <c r="OBN11" s="27"/>
      <c r="OBO11" s="27"/>
      <c r="OBP11" s="27"/>
      <c r="OBQ11" s="27"/>
      <c r="OBR11" s="27"/>
      <c r="OBS11" s="27"/>
      <c r="OBT11" s="27"/>
      <c r="OBU11" s="27"/>
      <c r="OBV11" s="27"/>
      <c r="OBW11" s="27"/>
      <c r="OBX11" s="27"/>
      <c r="OBY11" s="27"/>
      <c r="OBZ11" s="27"/>
      <c r="OCA11" s="27"/>
      <c r="OCB11" s="27"/>
      <c r="OCC11" s="27"/>
      <c r="OCD11" s="27"/>
      <c r="OCE11" s="27"/>
      <c r="OCF11" s="27"/>
      <c r="OCG11" s="27"/>
      <c r="OCH11" s="27"/>
      <c r="OCI11" s="27"/>
      <c r="OCJ11" s="27"/>
      <c r="OCK11" s="27"/>
      <c r="OCL11" s="27"/>
      <c r="OCM11" s="27"/>
      <c r="OCN11" s="27"/>
      <c r="OCO11" s="27"/>
      <c r="OCP11" s="27"/>
      <c r="OCQ11" s="27"/>
      <c r="OCR11" s="27"/>
      <c r="OCS11" s="27"/>
      <c r="OCT11" s="27"/>
      <c r="OCU11" s="27"/>
      <c r="OCV11" s="27"/>
      <c r="OCW11" s="27"/>
      <c r="OCX11" s="27"/>
      <c r="OCY11" s="27"/>
      <c r="OCZ11" s="27"/>
      <c r="ODA11" s="27"/>
      <c r="ODB11" s="27"/>
      <c r="ODC11" s="27"/>
      <c r="ODD11" s="27"/>
      <c r="ODE11" s="27"/>
      <c r="ODF11" s="27"/>
      <c r="ODG11" s="27"/>
      <c r="ODH11" s="27"/>
      <c r="ODI11" s="27"/>
      <c r="ODJ11" s="27"/>
      <c r="ODK11" s="27"/>
      <c r="ODL11" s="27"/>
      <c r="ODM11" s="27"/>
      <c r="ODN11" s="27"/>
      <c r="ODO11" s="27"/>
      <c r="ODP11" s="27"/>
      <c r="ODQ11" s="27"/>
      <c r="ODR11" s="27"/>
      <c r="ODS11" s="27"/>
      <c r="ODT11" s="27"/>
      <c r="ODU11" s="27"/>
      <c r="ODV11" s="27"/>
      <c r="ODW11" s="27"/>
      <c r="ODX11" s="27"/>
      <c r="ODY11" s="27"/>
      <c r="ODZ11" s="27"/>
      <c r="OEA11" s="27"/>
      <c r="OEB11" s="27"/>
      <c r="OEC11" s="27"/>
      <c r="OED11" s="27"/>
      <c r="OEE11" s="27"/>
      <c r="OEF11" s="27"/>
      <c r="OEG11" s="27"/>
      <c r="OEH11" s="27"/>
      <c r="OEI11" s="27"/>
      <c r="OEJ11" s="27"/>
      <c r="OEK11" s="27"/>
      <c r="OEL11" s="27"/>
      <c r="OEM11" s="27"/>
      <c r="OEN11" s="27"/>
      <c r="OEO11" s="27"/>
      <c r="OEP11" s="27"/>
      <c r="OEQ11" s="27"/>
      <c r="OER11" s="27"/>
      <c r="OES11" s="27"/>
      <c r="OET11" s="27"/>
      <c r="OEU11" s="27"/>
      <c r="OEV11" s="27"/>
      <c r="OEW11" s="27"/>
      <c r="OEX11" s="27"/>
      <c r="OEY11" s="27"/>
      <c r="OEZ11" s="27"/>
      <c r="OFA11" s="27"/>
      <c r="OFB11" s="27"/>
      <c r="OFC11" s="27"/>
      <c r="OFD11" s="27"/>
      <c r="OFE11" s="27"/>
      <c r="OFF11" s="27"/>
      <c r="OFG11" s="27"/>
      <c r="OFH11" s="27"/>
      <c r="OFI11" s="27"/>
      <c r="OFJ11" s="27"/>
      <c r="OFK11" s="27"/>
      <c r="OFL11" s="27"/>
      <c r="OFM11" s="27"/>
      <c r="OFN11" s="27"/>
      <c r="OFO11" s="27"/>
      <c r="OFP11" s="27"/>
      <c r="OFQ11" s="27"/>
      <c r="OFR11" s="27"/>
      <c r="OFS11" s="27"/>
      <c r="OFT11" s="27"/>
      <c r="OFU11" s="27"/>
      <c r="OFV11" s="27"/>
      <c r="OFW11" s="27"/>
      <c r="OFX11" s="27"/>
      <c r="OFY11" s="27"/>
      <c r="OFZ11" s="27"/>
      <c r="OGA11" s="27"/>
      <c r="OGB11" s="27"/>
      <c r="OGC11" s="27"/>
      <c r="OGD11" s="27"/>
      <c r="OGE11" s="27"/>
      <c r="OGF11" s="27"/>
      <c r="OGG11" s="27"/>
      <c r="OGH11" s="27"/>
      <c r="OGI11" s="27"/>
      <c r="OGJ11" s="27"/>
      <c r="OGK11" s="27"/>
      <c r="OGL11" s="27"/>
      <c r="OGM11" s="27"/>
      <c r="OGN11" s="27"/>
      <c r="OGO11" s="27"/>
      <c r="OGP11" s="27"/>
      <c r="OGQ11" s="27"/>
      <c r="OGR11" s="27"/>
      <c r="OGS11" s="27"/>
      <c r="OGT11" s="27"/>
      <c r="OGU11" s="27"/>
      <c r="OGV11" s="27"/>
      <c r="OGW11" s="27"/>
      <c r="OGX11" s="27"/>
      <c r="OGY11" s="27"/>
      <c r="OGZ11" s="27"/>
      <c r="OHA11" s="27"/>
      <c r="OHB11" s="27"/>
      <c r="OHC11" s="27"/>
      <c r="OHD11" s="27"/>
      <c r="OHE11" s="27"/>
      <c r="OHF11" s="27"/>
      <c r="OHG11" s="27"/>
      <c r="OHH11" s="27"/>
      <c r="OHI11" s="27"/>
      <c r="OHJ11" s="27"/>
      <c r="OHK11" s="27"/>
      <c r="OHL11" s="27"/>
      <c r="OHM11" s="27"/>
      <c r="OHN11" s="27"/>
      <c r="OHO11" s="27"/>
      <c r="OHP11" s="27"/>
      <c r="OHQ11" s="27"/>
      <c r="OHR11" s="27"/>
      <c r="OHS11" s="27"/>
      <c r="OHT11" s="27"/>
      <c r="OHU11" s="27"/>
      <c r="OHV11" s="27"/>
      <c r="OHW11" s="27"/>
      <c r="OHX11" s="27"/>
      <c r="OHY11" s="27"/>
      <c r="OHZ11" s="27"/>
      <c r="OIA11" s="27"/>
      <c r="OIB11" s="27"/>
      <c r="OIC11" s="27"/>
      <c r="OID11" s="27"/>
      <c r="OIE11" s="27"/>
      <c r="OIF11" s="27"/>
      <c r="OIG11" s="27"/>
      <c r="OIH11" s="27"/>
      <c r="OII11" s="27"/>
      <c r="OIJ11" s="27"/>
      <c r="OIK11" s="27"/>
      <c r="OIL11" s="27"/>
      <c r="OIM11" s="27"/>
      <c r="OIN11" s="27"/>
      <c r="OIO11" s="27"/>
      <c r="OIP11" s="27"/>
      <c r="OIQ11" s="27"/>
      <c r="OIR11" s="27"/>
      <c r="OIS11" s="27"/>
      <c r="OIT11" s="27"/>
      <c r="OIU11" s="27"/>
      <c r="OIV11" s="27"/>
      <c r="OIW11" s="27"/>
      <c r="OIX11" s="27"/>
      <c r="OIY11" s="27"/>
      <c r="OIZ11" s="27"/>
      <c r="OJA11" s="27"/>
      <c r="OJB11" s="27"/>
      <c r="OJC11" s="27"/>
      <c r="OJD11" s="27"/>
      <c r="OJE11" s="27"/>
      <c r="OJF11" s="27"/>
      <c r="OJG11" s="27"/>
      <c r="OJH11" s="27"/>
      <c r="OJI11" s="27"/>
      <c r="OJJ11" s="27"/>
      <c r="OJK11" s="27"/>
      <c r="OJL11" s="27"/>
      <c r="OJM11" s="27"/>
      <c r="OJN11" s="27"/>
      <c r="OJO11" s="27"/>
      <c r="OJP11" s="27"/>
      <c r="OJQ11" s="27"/>
      <c r="OJR11" s="27"/>
      <c r="OJS11" s="27"/>
      <c r="OJT11" s="27"/>
      <c r="OJU11" s="27"/>
      <c r="OJV11" s="27"/>
      <c r="OJW11" s="27"/>
      <c r="OJX11" s="27"/>
      <c r="OJY11" s="27"/>
      <c r="OJZ11" s="27"/>
      <c r="OKA11" s="27"/>
      <c r="OKB11" s="27"/>
      <c r="OKC11" s="27"/>
      <c r="OKD11" s="27"/>
      <c r="OKE11" s="27"/>
      <c r="OKF11" s="27"/>
      <c r="OKG11" s="27"/>
      <c r="OKH11" s="27"/>
      <c r="OKI11" s="27"/>
      <c r="OKJ11" s="27"/>
      <c r="OKK11" s="27"/>
      <c r="OKL11" s="27"/>
      <c r="OKM11" s="27"/>
      <c r="OKN11" s="27"/>
      <c r="OKO11" s="27"/>
      <c r="OKP11" s="27"/>
      <c r="OKQ11" s="27"/>
      <c r="OKR11" s="27"/>
      <c r="OKS11" s="27"/>
      <c r="OKT11" s="27"/>
      <c r="OKU11" s="27"/>
      <c r="OKV11" s="27"/>
      <c r="OKW11" s="27"/>
      <c r="OKX11" s="27"/>
      <c r="OKY11" s="27"/>
      <c r="OKZ11" s="27"/>
      <c r="OLA11" s="27"/>
      <c r="OLB11" s="27"/>
      <c r="OLC11" s="27"/>
      <c r="OLD11" s="27"/>
      <c r="OLE11" s="27"/>
      <c r="OLF11" s="27"/>
      <c r="OLG11" s="27"/>
      <c r="OLH11" s="27"/>
      <c r="OLI11" s="27"/>
      <c r="OLJ11" s="27"/>
      <c r="OLK11" s="27"/>
      <c r="OLL11" s="27"/>
      <c r="OLM11" s="27"/>
      <c r="OLN11" s="27"/>
      <c r="OLO11" s="27"/>
      <c r="OLP11" s="27"/>
      <c r="OLQ11" s="27"/>
      <c r="OLR11" s="27"/>
      <c r="OLS11" s="27"/>
      <c r="OLT11" s="27"/>
      <c r="OLU11" s="27"/>
      <c r="OLV11" s="27"/>
      <c r="OLW11" s="27"/>
      <c r="OLX11" s="27"/>
      <c r="OLY11" s="27"/>
      <c r="OLZ11" s="27"/>
      <c r="OMA11" s="27"/>
      <c r="OMB11" s="27"/>
      <c r="OMC11" s="27"/>
      <c r="OMD11" s="27"/>
      <c r="OME11" s="27"/>
      <c r="OMF11" s="27"/>
      <c r="OMG11" s="27"/>
      <c r="OMH11" s="27"/>
      <c r="OMI11" s="27"/>
      <c r="OMJ11" s="27"/>
      <c r="OMK11" s="27"/>
      <c r="OML11" s="27"/>
      <c r="OMM11" s="27"/>
      <c r="OMN11" s="27"/>
      <c r="OMO11" s="27"/>
      <c r="OMP11" s="27"/>
      <c r="OMQ11" s="27"/>
      <c r="OMR11" s="27"/>
      <c r="OMS11" s="27"/>
      <c r="OMT11" s="27"/>
      <c r="OMU11" s="27"/>
      <c r="OMV11" s="27"/>
      <c r="OMW11" s="27"/>
      <c r="OMX11" s="27"/>
      <c r="OMY11" s="27"/>
      <c r="OMZ11" s="27"/>
      <c r="ONA11" s="27"/>
      <c r="ONB11" s="27"/>
      <c r="ONC11" s="27"/>
      <c r="OND11" s="27"/>
      <c r="ONE11" s="27"/>
      <c r="ONF11" s="27"/>
      <c r="ONG11" s="27"/>
      <c r="ONH11" s="27"/>
      <c r="ONI11" s="27"/>
      <c r="ONJ11" s="27"/>
      <c r="ONK11" s="27"/>
      <c r="ONL11" s="27"/>
      <c r="ONM11" s="27"/>
      <c r="ONN11" s="27"/>
      <c r="ONO11" s="27"/>
      <c r="ONP11" s="27"/>
      <c r="ONQ11" s="27"/>
      <c r="ONR11" s="27"/>
      <c r="ONS11" s="27"/>
      <c r="ONT11" s="27"/>
      <c r="ONU11" s="27"/>
      <c r="ONV11" s="27"/>
      <c r="ONW11" s="27"/>
      <c r="ONX11" s="27"/>
      <c r="ONY11" s="27"/>
      <c r="ONZ11" s="27"/>
      <c r="OOA11" s="27"/>
      <c r="OOB11" s="27"/>
      <c r="OOC11" s="27"/>
      <c r="OOD11" s="27"/>
      <c r="OOE11" s="27"/>
      <c r="OOF11" s="27"/>
      <c r="OOG11" s="27"/>
      <c r="OOH11" s="27"/>
      <c r="OOI11" s="27"/>
      <c r="OOJ11" s="27"/>
      <c r="OOK11" s="27"/>
      <c r="OOL11" s="27"/>
      <c r="OOM11" s="27"/>
      <c r="OON11" s="27"/>
      <c r="OOO11" s="27"/>
      <c r="OOP11" s="27"/>
      <c r="OOQ11" s="27"/>
      <c r="OOR11" s="27"/>
      <c r="OOS11" s="27"/>
      <c r="OOT11" s="27"/>
      <c r="OOU11" s="27"/>
      <c r="OOV11" s="27"/>
      <c r="OOW11" s="27"/>
      <c r="OOX11" s="27"/>
      <c r="OOY11" s="27"/>
      <c r="OOZ11" s="27"/>
      <c r="OPA11" s="27"/>
      <c r="OPB11" s="27"/>
      <c r="OPC11" s="27"/>
      <c r="OPD11" s="27"/>
      <c r="OPE11" s="27"/>
      <c r="OPF11" s="27"/>
      <c r="OPG11" s="27"/>
      <c r="OPH11" s="27"/>
      <c r="OPI11" s="27"/>
      <c r="OPJ11" s="27"/>
      <c r="OPK11" s="27"/>
      <c r="OPL11" s="27"/>
      <c r="OPM11" s="27"/>
      <c r="OPN11" s="27"/>
      <c r="OPO11" s="27"/>
      <c r="OPP11" s="27"/>
      <c r="OPQ11" s="27"/>
      <c r="OPR11" s="27"/>
      <c r="OPS11" s="27"/>
      <c r="OPT11" s="27"/>
      <c r="OPU11" s="27"/>
      <c r="OPV11" s="27"/>
      <c r="OPW11" s="27"/>
      <c r="OPX11" s="27"/>
      <c r="OPY11" s="27"/>
      <c r="OPZ11" s="27"/>
      <c r="OQA11" s="27"/>
      <c r="OQB11" s="27"/>
      <c r="OQC11" s="27"/>
      <c r="OQD11" s="27"/>
      <c r="OQE11" s="27"/>
      <c r="OQF11" s="27"/>
      <c r="OQG11" s="27"/>
      <c r="OQH11" s="27"/>
      <c r="OQI11" s="27"/>
      <c r="OQJ11" s="27"/>
      <c r="OQK11" s="27"/>
      <c r="OQL11" s="27"/>
      <c r="OQM11" s="27"/>
      <c r="OQN11" s="27"/>
      <c r="OQO11" s="27"/>
      <c r="OQP11" s="27"/>
      <c r="OQQ11" s="27"/>
      <c r="OQR11" s="27"/>
      <c r="OQS11" s="27"/>
      <c r="OQT11" s="27"/>
      <c r="OQU11" s="27"/>
      <c r="OQV11" s="27"/>
      <c r="OQW11" s="27"/>
      <c r="OQX11" s="27"/>
      <c r="OQY11" s="27"/>
      <c r="OQZ11" s="27"/>
      <c r="ORA11" s="27"/>
      <c r="ORB11" s="27"/>
      <c r="ORC11" s="27"/>
      <c r="ORD11" s="27"/>
      <c r="ORE11" s="27"/>
      <c r="ORF11" s="27"/>
      <c r="ORG11" s="27"/>
      <c r="ORH11" s="27"/>
      <c r="ORI11" s="27"/>
      <c r="ORJ11" s="27"/>
      <c r="ORK11" s="27"/>
      <c r="ORL11" s="27"/>
      <c r="ORM11" s="27"/>
      <c r="ORN11" s="27"/>
      <c r="ORO11" s="27"/>
      <c r="ORP11" s="27"/>
      <c r="ORQ11" s="27"/>
      <c r="ORR11" s="27"/>
      <c r="ORS11" s="27"/>
      <c r="ORT11" s="27"/>
      <c r="ORU11" s="27"/>
      <c r="ORV11" s="27"/>
      <c r="ORW11" s="27"/>
      <c r="ORX11" s="27"/>
      <c r="ORY11" s="27"/>
      <c r="ORZ11" s="27"/>
      <c r="OSA11" s="27"/>
      <c r="OSB11" s="27"/>
      <c r="OSC11" s="27"/>
      <c r="OSD11" s="27"/>
      <c r="OSE11" s="27"/>
      <c r="OSF11" s="27"/>
      <c r="OSG11" s="27"/>
      <c r="OSH11" s="27"/>
      <c r="OSI11" s="27"/>
      <c r="OSJ11" s="27"/>
      <c r="OSK11" s="27"/>
      <c r="OSL11" s="27"/>
      <c r="OSM11" s="27"/>
      <c r="OSN11" s="27"/>
      <c r="OSO11" s="27"/>
      <c r="OSP11" s="27"/>
      <c r="OSQ11" s="27"/>
      <c r="OSR11" s="27"/>
      <c r="OSS11" s="27"/>
      <c r="OST11" s="27"/>
      <c r="OSU11" s="27"/>
      <c r="OSV11" s="27"/>
      <c r="OSW11" s="27"/>
      <c r="OSX11" s="27"/>
      <c r="OSY11" s="27"/>
      <c r="OSZ11" s="27"/>
      <c r="OTA11" s="27"/>
      <c r="OTB11" s="27"/>
      <c r="OTC11" s="27"/>
      <c r="OTD11" s="27"/>
      <c r="OTE11" s="27"/>
      <c r="OTF11" s="27"/>
      <c r="OTG11" s="27"/>
      <c r="OTH11" s="27"/>
      <c r="OTI11" s="27"/>
      <c r="OTJ11" s="27"/>
      <c r="OTK11" s="27"/>
      <c r="OTL11" s="27"/>
      <c r="OTM11" s="27"/>
      <c r="OTN11" s="27"/>
      <c r="OTO11" s="27"/>
      <c r="OTP11" s="27"/>
      <c r="OTQ11" s="27"/>
      <c r="OTR11" s="27"/>
      <c r="OTS11" s="27"/>
      <c r="OTT11" s="27"/>
      <c r="OTU11" s="27"/>
      <c r="OTV11" s="27"/>
      <c r="OTW11" s="27"/>
      <c r="OTX11" s="27"/>
      <c r="OTY11" s="27"/>
      <c r="OTZ11" s="27"/>
      <c r="OUA11" s="27"/>
      <c r="OUB11" s="27"/>
      <c r="OUC11" s="27"/>
      <c r="OUD11" s="27"/>
      <c r="OUE11" s="27"/>
      <c r="OUF11" s="27"/>
      <c r="OUG11" s="27"/>
      <c r="OUH11" s="27"/>
      <c r="OUI11" s="27"/>
      <c r="OUJ11" s="27"/>
      <c r="OUK11" s="27"/>
      <c r="OUL11" s="27"/>
      <c r="OUM11" s="27"/>
      <c r="OUN11" s="27"/>
      <c r="OUO11" s="27"/>
      <c r="OUP11" s="27"/>
      <c r="OUQ11" s="27"/>
      <c r="OUR11" s="27"/>
      <c r="OUS11" s="27"/>
      <c r="OUT11" s="27"/>
      <c r="OUU11" s="27"/>
      <c r="OUV11" s="27"/>
      <c r="OUW11" s="27"/>
      <c r="OUX11" s="27"/>
      <c r="OUY11" s="27"/>
      <c r="OUZ11" s="27"/>
      <c r="OVA11" s="27"/>
      <c r="OVB11" s="27"/>
      <c r="OVC11" s="27"/>
      <c r="OVD11" s="27"/>
      <c r="OVE11" s="27"/>
      <c r="OVF11" s="27"/>
      <c r="OVG11" s="27"/>
      <c r="OVH11" s="27"/>
      <c r="OVI11" s="27"/>
      <c r="OVJ11" s="27"/>
      <c r="OVK11" s="27"/>
      <c r="OVL11" s="27"/>
      <c r="OVM11" s="27"/>
      <c r="OVN11" s="27"/>
      <c r="OVO11" s="27"/>
      <c r="OVP11" s="27"/>
      <c r="OVQ11" s="27"/>
      <c r="OVR11" s="27"/>
      <c r="OVS11" s="27"/>
      <c r="OVT11" s="27"/>
      <c r="OVU11" s="27"/>
      <c r="OVV11" s="27"/>
      <c r="OVW11" s="27"/>
      <c r="OVX11" s="27"/>
      <c r="OVY11" s="27"/>
      <c r="OVZ11" s="27"/>
      <c r="OWA11" s="27"/>
      <c r="OWB11" s="27"/>
      <c r="OWC11" s="27"/>
      <c r="OWD11" s="27"/>
      <c r="OWE11" s="27"/>
      <c r="OWF11" s="27"/>
      <c r="OWG11" s="27"/>
      <c r="OWH11" s="27"/>
      <c r="OWI11" s="27"/>
      <c r="OWJ11" s="27"/>
      <c r="OWK11" s="27"/>
      <c r="OWL11" s="27"/>
      <c r="OWM11" s="27"/>
      <c r="OWN11" s="27"/>
      <c r="OWO11" s="27"/>
      <c r="OWP11" s="27"/>
      <c r="OWQ11" s="27"/>
      <c r="OWR11" s="27"/>
      <c r="OWS11" s="27"/>
      <c r="OWT11" s="27"/>
      <c r="OWU11" s="27"/>
      <c r="OWV11" s="27"/>
      <c r="OWW11" s="27"/>
      <c r="OWX11" s="27"/>
      <c r="OWY11" s="27"/>
      <c r="OWZ11" s="27"/>
      <c r="OXA11" s="27"/>
      <c r="OXB11" s="27"/>
      <c r="OXC11" s="27"/>
      <c r="OXD11" s="27"/>
      <c r="OXE11" s="27"/>
      <c r="OXF11" s="27"/>
      <c r="OXG11" s="27"/>
      <c r="OXH11" s="27"/>
      <c r="OXI11" s="27"/>
      <c r="OXJ11" s="27"/>
      <c r="OXK11" s="27"/>
      <c r="OXL11" s="27"/>
      <c r="OXM11" s="27"/>
      <c r="OXN11" s="27"/>
      <c r="OXO11" s="27"/>
      <c r="OXP11" s="27"/>
      <c r="OXQ11" s="27"/>
      <c r="OXR11" s="27"/>
      <c r="OXS11" s="27"/>
      <c r="OXT11" s="27"/>
      <c r="OXU11" s="27"/>
      <c r="OXV11" s="27"/>
      <c r="OXW11" s="27"/>
      <c r="OXX11" s="27"/>
      <c r="OXY11" s="27"/>
      <c r="OXZ11" s="27"/>
      <c r="OYA11" s="27"/>
      <c r="OYB11" s="27"/>
      <c r="OYC11" s="27"/>
      <c r="OYD11" s="27"/>
      <c r="OYE11" s="27"/>
      <c r="OYF11" s="27"/>
      <c r="OYG11" s="27"/>
      <c r="OYH11" s="27"/>
      <c r="OYI11" s="27"/>
      <c r="OYJ11" s="27"/>
      <c r="OYK11" s="27"/>
      <c r="OYL11" s="27"/>
      <c r="OYM11" s="27"/>
      <c r="OYN11" s="27"/>
      <c r="OYO11" s="27"/>
      <c r="OYP11" s="27"/>
      <c r="OYQ11" s="27"/>
      <c r="OYR11" s="27"/>
      <c r="OYS11" s="27"/>
      <c r="OYT11" s="27"/>
      <c r="OYU11" s="27"/>
      <c r="OYV11" s="27"/>
      <c r="OYW11" s="27"/>
      <c r="OYX11" s="27"/>
      <c r="OYY11" s="27"/>
      <c r="OYZ11" s="27"/>
      <c r="OZA11" s="27"/>
      <c r="OZB11" s="27"/>
      <c r="OZC11" s="27"/>
      <c r="OZD11" s="27"/>
      <c r="OZE11" s="27"/>
      <c r="OZF11" s="27"/>
      <c r="OZG11" s="27"/>
      <c r="OZH11" s="27"/>
      <c r="OZI11" s="27"/>
      <c r="OZJ11" s="27"/>
      <c r="OZK11" s="27"/>
      <c r="OZL11" s="27"/>
      <c r="OZM11" s="27"/>
      <c r="OZN11" s="27"/>
      <c r="OZO11" s="27"/>
      <c r="OZP11" s="27"/>
      <c r="OZQ11" s="27"/>
      <c r="OZR11" s="27"/>
      <c r="OZS11" s="27"/>
      <c r="OZT11" s="27"/>
      <c r="OZU11" s="27"/>
      <c r="OZV11" s="27"/>
      <c r="OZW11" s="27"/>
      <c r="OZX11" s="27"/>
      <c r="OZY11" s="27"/>
      <c r="OZZ11" s="27"/>
      <c r="PAA11" s="27"/>
      <c r="PAB11" s="27"/>
      <c r="PAC11" s="27"/>
      <c r="PAD11" s="27"/>
      <c r="PAE11" s="27"/>
      <c r="PAF11" s="27"/>
      <c r="PAG11" s="27"/>
      <c r="PAH11" s="27"/>
      <c r="PAI11" s="27"/>
      <c r="PAJ11" s="27"/>
      <c r="PAK11" s="27"/>
      <c r="PAL11" s="27"/>
      <c r="PAM11" s="27"/>
      <c r="PAN11" s="27"/>
      <c r="PAO11" s="27"/>
      <c r="PAP11" s="27"/>
      <c r="PAQ11" s="27"/>
      <c r="PAR11" s="27"/>
      <c r="PAS11" s="27"/>
      <c r="PAT11" s="27"/>
      <c r="PAU11" s="27"/>
      <c r="PAV11" s="27"/>
      <c r="PAW11" s="27"/>
      <c r="PAX11" s="27"/>
      <c r="PAY11" s="27"/>
      <c r="PAZ11" s="27"/>
      <c r="PBA11" s="27"/>
      <c r="PBB11" s="27"/>
      <c r="PBC11" s="27"/>
      <c r="PBD11" s="27"/>
      <c r="PBE11" s="27"/>
      <c r="PBF11" s="27"/>
      <c r="PBG11" s="27"/>
      <c r="PBH11" s="27"/>
      <c r="PBI11" s="27"/>
      <c r="PBJ11" s="27"/>
      <c r="PBK11" s="27"/>
      <c r="PBL11" s="27"/>
      <c r="PBM11" s="27"/>
      <c r="PBN11" s="27"/>
      <c r="PBO11" s="27"/>
      <c r="PBP11" s="27"/>
      <c r="PBQ11" s="27"/>
      <c r="PBR11" s="27"/>
      <c r="PBS11" s="27"/>
      <c r="PBT11" s="27"/>
      <c r="PBU11" s="27"/>
      <c r="PBV11" s="27"/>
      <c r="PBW11" s="27"/>
      <c r="PBX11" s="27"/>
      <c r="PBY11" s="27"/>
      <c r="PBZ11" s="27"/>
      <c r="PCA11" s="27"/>
      <c r="PCB11" s="27"/>
      <c r="PCC11" s="27"/>
      <c r="PCD11" s="27"/>
      <c r="PCE11" s="27"/>
      <c r="PCF11" s="27"/>
      <c r="PCG11" s="27"/>
      <c r="PCH11" s="27"/>
      <c r="PCI11" s="27"/>
      <c r="PCJ11" s="27"/>
      <c r="PCK11" s="27"/>
      <c r="PCL11" s="27"/>
      <c r="PCM11" s="27"/>
      <c r="PCN11" s="27"/>
      <c r="PCO11" s="27"/>
      <c r="PCP11" s="27"/>
      <c r="PCQ11" s="27"/>
      <c r="PCR11" s="27"/>
      <c r="PCS11" s="27"/>
      <c r="PCT11" s="27"/>
      <c r="PCU11" s="27"/>
      <c r="PCV11" s="27"/>
      <c r="PCW11" s="27"/>
      <c r="PCX11" s="27"/>
      <c r="PCY11" s="27"/>
      <c r="PCZ11" s="27"/>
      <c r="PDA11" s="27"/>
      <c r="PDB11" s="27"/>
      <c r="PDC11" s="27"/>
      <c r="PDD11" s="27"/>
      <c r="PDE11" s="27"/>
      <c r="PDF11" s="27"/>
      <c r="PDG11" s="27"/>
      <c r="PDH11" s="27"/>
      <c r="PDI11" s="27"/>
      <c r="PDJ11" s="27"/>
      <c r="PDK11" s="27"/>
      <c r="PDL11" s="27"/>
      <c r="PDM11" s="27"/>
      <c r="PDN11" s="27"/>
      <c r="PDO11" s="27"/>
      <c r="PDP11" s="27"/>
      <c r="PDQ11" s="27"/>
      <c r="PDR11" s="27"/>
      <c r="PDS11" s="27"/>
      <c r="PDT11" s="27"/>
      <c r="PDU11" s="27"/>
      <c r="PDV11" s="27"/>
      <c r="PDW11" s="27"/>
      <c r="PDX11" s="27"/>
      <c r="PDY11" s="27"/>
      <c r="PDZ11" s="27"/>
      <c r="PEA11" s="27"/>
      <c r="PEB11" s="27"/>
      <c r="PEC11" s="27"/>
      <c r="PED11" s="27"/>
      <c r="PEE11" s="27"/>
      <c r="PEF11" s="27"/>
      <c r="PEG11" s="27"/>
      <c r="PEH11" s="27"/>
      <c r="PEI11" s="27"/>
      <c r="PEJ11" s="27"/>
      <c r="PEK11" s="27"/>
      <c r="PEL11" s="27"/>
      <c r="PEM11" s="27"/>
      <c r="PEN11" s="27"/>
      <c r="PEO11" s="27"/>
      <c r="PEP11" s="27"/>
      <c r="PEQ11" s="27"/>
      <c r="PER11" s="27"/>
      <c r="PES11" s="27"/>
      <c r="PET11" s="27"/>
      <c r="PEU11" s="27"/>
      <c r="PEV11" s="27"/>
      <c r="PEW11" s="27"/>
      <c r="PEX11" s="27"/>
      <c r="PEY11" s="27"/>
      <c r="PEZ11" s="27"/>
      <c r="PFA11" s="27"/>
      <c r="PFB11" s="27"/>
      <c r="PFC11" s="27"/>
      <c r="PFD11" s="27"/>
      <c r="PFE11" s="27"/>
      <c r="PFF11" s="27"/>
      <c r="PFG11" s="27"/>
      <c r="PFH11" s="27"/>
      <c r="PFI11" s="27"/>
      <c r="PFJ11" s="27"/>
      <c r="PFK11" s="27"/>
      <c r="PFL11" s="27"/>
      <c r="PFM11" s="27"/>
      <c r="PFN11" s="27"/>
      <c r="PFO11" s="27"/>
      <c r="PFP11" s="27"/>
      <c r="PFQ11" s="27"/>
      <c r="PFR11" s="27"/>
      <c r="PFS11" s="27"/>
      <c r="PFT11" s="27"/>
      <c r="PFU11" s="27"/>
      <c r="PFV11" s="27"/>
      <c r="PFW11" s="27"/>
      <c r="PFX11" s="27"/>
      <c r="PFY11" s="27"/>
      <c r="PFZ11" s="27"/>
      <c r="PGA11" s="27"/>
      <c r="PGB11" s="27"/>
      <c r="PGC11" s="27"/>
      <c r="PGD11" s="27"/>
      <c r="PGE11" s="27"/>
      <c r="PGF11" s="27"/>
      <c r="PGG11" s="27"/>
      <c r="PGH11" s="27"/>
      <c r="PGI11" s="27"/>
      <c r="PGJ11" s="27"/>
      <c r="PGK11" s="27"/>
      <c r="PGL11" s="27"/>
      <c r="PGM11" s="27"/>
      <c r="PGN11" s="27"/>
      <c r="PGO11" s="27"/>
      <c r="PGP11" s="27"/>
      <c r="PGQ11" s="27"/>
      <c r="PGR11" s="27"/>
      <c r="PGS11" s="27"/>
      <c r="PGT11" s="27"/>
      <c r="PGU11" s="27"/>
      <c r="PGV11" s="27"/>
      <c r="PGW11" s="27"/>
      <c r="PGX11" s="27"/>
      <c r="PGY11" s="27"/>
      <c r="PGZ11" s="27"/>
      <c r="PHA11" s="27"/>
      <c r="PHB11" s="27"/>
      <c r="PHC11" s="27"/>
      <c r="PHD11" s="27"/>
      <c r="PHE11" s="27"/>
      <c r="PHF11" s="27"/>
      <c r="PHG11" s="27"/>
      <c r="PHH11" s="27"/>
      <c r="PHI11" s="27"/>
      <c r="PHJ11" s="27"/>
      <c r="PHK11" s="27"/>
      <c r="PHL11" s="27"/>
      <c r="PHM11" s="27"/>
      <c r="PHN11" s="27"/>
      <c r="PHO11" s="27"/>
      <c r="PHP11" s="27"/>
      <c r="PHQ11" s="27"/>
      <c r="PHR11" s="27"/>
      <c r="PHS11" s="27"/>
      <c r="PHT11" s="27"/>
      <c r="PHU11" s="27"/>
      <c r="PHV11" s="27"/>
      <c r="PHW11" s="27"/>
      <c r="PHX11" s="27"/>
      <c r="PHY11" s="27"/>
      <c r="PHZ11" s="27"/>
      <c r="PIA11" s="27"/>
      <c r="PIB11" s="27"/>
      <c r="PIC11" s="27"/>
      <c r="PID11" s="27"/>
      <c r="PIE11" s="27"/>
      <c r="PIF11" s="27"/>
      <c r="PIG11" s="27"/>
      <c r="PIH11" s="27"/>
      <c r="PII11" s="27"/>
      <c r="PIJ11" s="27"/>
      <c r="PIK11" s="27"/>
      <c r="PIL11" s="27"/>
      <c r="PIM11" s="27"/>
      <c r="PIN11" s="27"/>
      <c r="PIO11" s="27"/>
      <c r="PIP11" s="27"/>
      <c r="PIQ11" s="27"/>
      <c r="PIR11" s="27"/>
      <c r="PIS11" s="27"/>
      <c r="PIT11" s="27"/>
      <c r="PIU11" s="27"/>
      <c r="PIV11" s="27"/>
      <c r="PIW11" s="27"/>
      <c r="PIX11" s="27"/>
      <c r="PIY11" s="27"/>
      <c r="PIZ11" s="27"/>
      <c r="PJA11" s="27"/>
      <c r="PJB11" s="27"/>
      <c r="PJC11" s="27"/>
      <c r="PJD11" s="27"/>
      <c r="PJE11" s="27"/>
      <c r="PJF11" s="27"/>
      <c r="PJG11" s="27"/>
      <c r="PJH11" s="27"/>
      <c r="PJI11" s="27"/>
      <c r="PJJ11" s="27"/>
      <c r="PJK11" s="27"/>
      <c r="PJL11" s="27"/>
      <c r="PJM11" s="27"/>
      <c r="PJN11" s="27"/>
      <c r="PJO11" s="27"/>
      <c r="PJP11" s="27"/>
      <c r="PJQ11" s="27"/>
      <c r="PJR11" s="27"/>
      <c r="PJS11" s="27"/>
      <c r="PJT11" s="27"/>
      <c r="PJU11" s="27"/>
      <c r="PJV11" s="27"/>
      <c r="PJW11" s="27"/>
      <c r="PJX11" s="27"/>
      <c r="PJY11" s="27"/>
      <c r="PJZ11" s="27"/>
      <c r="PKA11" s="27"/>
      <c r="PKB11" s="27"/>
      <c r="PKC11" s="27"/>
      <c r="PKD11" s="27"/>
      <c r="PKE11" s="27"/>
      <c r="PKF11" s="27"/>
      <c r="PKG11" s="27"/>
      <c r="PKH11" s="27"/>
      <c r="PKI11" s="27"/>
      <c r="PKJ11" s="27"/>
      <c r="PKK11" s="27"/>
      <c r="PKL11" s="27"/>
      <c r="PKM11" s="27"/>
      <c r="PKN11" s="27"/>
      <c r="PKO11" s="27"/>
      <c r="PKP11" s="27"/>
      <c r="PKQ11" s="27"/>
      <c r="PKR11" s="27"/>
      <c r="PKS11" s="27"/>
      <c r="PKT11" s="27"/>
      <c r="PKU11" s="27"/>
      <c r="PKV11" s="27"/>
      <c r="PKW11" s="27"/>
      <c r="PKX11" s="27"/>
      <c r="PKY11" s="27"/>
      <c r="PKZ11" s="27"/>
      <c r="PLA11" s="27"/>
      <c r="PLB11" s="27"/>
      <c r="PLC11" s="27"/>
      <c r="PLD11" s="27"/>
      <c r="PLE11" s="27"/>
      <c r="PLF11" s="27"/>
      <c r="PLG11" s="27"/>
      <c r="PLH11" s="27"/>
      <c r="PLI11" s="27"/>
      <c r="PLJ11" s="27"/>
      <c r="PLK11" s="27"/>
      <c r="PLL11" s="27"/>
      <c r="PLM11" s="27"/>
      <c r="PLN11" s="27"/>
      <c r="PLO11" s="27"/>
      <c r="PLP11" s="27"/>
      <c r="PLQ11" s="27"/>
      <c r="PLR11" s="27"/>
      <c r="PLS11" s="27"/>
      <c r="PLT11" s="27"/>
      <c r="PLU11" s="27"/>
      <c r="PLV11" s="27"/>
      <c r="PLW11" s="27"/>
      <c r="PLX11" s="27"/>
      <c r="PLY11" s="27"/>
      <c r="PLZ11" s="27"/>
      <c r="PMA11" s="27"/>
      <c r="PMB11" s="27"/>
      <c r="PMC11" s="27"/>
      <c r="PMD11" s="27"/>
      <c r="PME11" s="27"/>
      <c r="PMF11" s="27"/>
      <c r="PMG11" s="27"/>
      <c r="PMH11" s="27"/>
      <c r="PMI11" s="27"/>
      <c r="PMJ11" s="27"/>
      <c r="PMK11" s="27"/>
      <c r="PML11" s="27"/>
      <c r="PMM11" s="27"/>
      <c r="PMN11" s="27"/>
      <c r="PMO11" s="27"/>
      <c r="PMP11" s="27"/>
      <c r="PMQ11" s="27"/>
      <c r="PMR11" s="27"/>
      <c r="PMS11" s="27"/>
      <c r="PMT11" s="27"/>
      <c r="PMU11" s="27"/>
      <c r="PMV11" s="27"/>
      <c r="PMW11" s="27"/>
      <c r="PMX11" s="27"/>
      <c r="PMY11" s="27"/>
      <c r="PMZ11" s="27"/>
      <c r="PNA11" s="27"/>
      <c r="PNB11" s="27"/>
      <c r="PNC11" s="27"/>
      <c r="PND11" s="27"/>
      <c r="PNE11" s="27"/>
      <c r="PNF11" s="27"/>
      <c r="PNG11" s="27"/>
      <c r="PNH11" s="27"/>
      <c r="PNI11" s="27"/>
      <c r="PNJ11" s="27"/>
      <c r="PNK11" s="27"/>
      <c r="PNL11" s="27"/>
      <c r="PNM11" s="27"/>
      <c r="PNN11" s="27"/>
      <c r="PNO11" s="27"/>
      <c r="PNP11" s="27"/>
      <c r="PNQ11" s="27"/>
      <c r="PNR11" s="27"/>
      <c r="PNS11" s="27"/>
      <c r="PNT11" s="27"/>
      <c r="PNU11" s="27"/>
      <c r="PNV11" s="27"/>
      <c r="PNW11" s="27"/>
      <c r="PNX11" s="27"/>
      <c r="PNY11" s="27"/>
      <c r="PNZ11" s="27"/>
      <c r="POA11" s="27"/>
      <c r="POB11" s="27"/>
      <c r="POC11" s="27"/>
      <c r="POD11" s="27"/>
      <c r="POE11" s="27"/>
      <c r="POF11" s="27"/>
      <c r="POG11" s="27"/>
      <c r="POH11" s="27"/>
      <c r="POI11" s="27"/>
      <c r="POJ11" s="27"/>
      <c r="POK11" s="27"/>
      <c r="POL11" s="27"/>
      <c r="POM11" s="27"/>
      <c r="PON11" s="27"/>
      <c r="POO11" s="27"/>
      <c r="POP11" s="27"/>
      <c r="POQ11" s="27"/>
      <c r="POR11" s="27"/>
      <c r="POS11" s="27"/>
      <c r="POT11" s="27"/>
      <c r="POU11" s="27"/>
      <c r="POV11" s="27"/>
      <c r="POW11" s="27"/>
      <c r="POX11" s="27"/>
      <c r="POY11" s="27"/>
      <c r="POZ11" s="27"/>
      <c r="PPA11" s="27"/>
      <c r="PPB11" s="27"/>
      <c r="PPC11" s="27"/>
      <c r="PPD11" s="27"/>
      <c r="PPE11" s="27"/>
      <c r="PPF11" s="27"/>
      <c r="PPG11" s="27"/>
      <c r="PPH11" s="27"/>
      <c r="PPI11" s="27"/>
      <c r="PPJ11" s="27"/>
      <c r="PPK11" s="27"/>
      <c r="PPL11" s="27"/>
      <c r="PPM11" s="27"/>
      <c r="PPN11" s="27"/>
      <c r="PPO11" s="27"/>
      <c r="PPP11" s="27"/>
      <c r="PPQ11" s="27"/>
      <c r="PPR11" s="27"/>
      <c r="PPS11" s="27"/>
      <c r="PPT11" s="27"/>
      <c r="PPU11" s="27"/>
      <c r="PPV11" s="27"/>
      <c r="PPW11" s="27"/>
      <c r="PPX11" s="27"/>
      <c r="PPY11" s="27"/>
      <c r="PPZ11" s="27"/>
      <c r="PQA11" s="27"/>
      <c r="PQB11" s="27"/>
      <c r="PQC11" s="27"/>
      <c r="PQD11" s="27"/>
      <c r="PQE11" s="27"/>
      <c r="PQF11" s="27"/>
      <c r="PQG11" s="27"/>
      <c r="PQH11" s="27"/>
      <c r="PQI11" s="27"/>
      <c r="PQJ11" s="27"/>
      <c r="PQK11" s="27"/>
      <c r="PQL11" s="27"/>
      <c r="PQM11" s="27"/>
      <c r="PQN11" s="27"/>
      <c r="PQO11" s="27"/>
      <c r="PQP11" s="27"/>
      <c r="PQQ11" s="27"/>
      <c r="PQR11" s="27"/>
      <c r="PQS11" s="27"/>
      <c r="PQT11" s="27"/>
      <c r="PQU11" s="27"/>
      <c r="PQV11" s="27"/>
      <c r="PQW11" s="27"/>
      <c r="PQX11" s="27"/>
      <c r="PQY11" s="27"/>
      <c r="PQZ11" s="27"/>
      <c r="PRA11" s="27"/>
      <c r="PRB11" s="27"/>
      <c r="PRC11" s="27"/>
      <c r="PRD11" s="27"/>
      <c r="PRE11" s="27"/>
      <c r="PRF11" s="27"/>
      <c r="PRG11" s="27"/>
      <c r="PRH11" s="27"/>
      <c r="PRI11" s="27"/>
      <c r="PRJ11" s="27"/>
      <c r="PRK11" s="27"/>
      <c r="PRL11" s="27"/>
      <c r="PRM11" s="27"/>
      <c r="PRN11" s="27"/>
      <c r="PRO11" s="27"/>
      <c r="PRP11" s="27"/>
      <c r="PRQ11" s="27"/>
      <c r="PRR11" s="27"/>
      <c r="PRS11" s="27"/>
      <c r="PRT11" s="27"/>
      <c r="PRU11" s="27"/>
      <c r="PRV11" s="27"/>
      <c r="PRW11" s="27"/>
      <c r="PRX11" s="27"/>
      <c r="PRY11" s="27"/>
      <c r="PRZ11" s="27"/>
      <c r="PSA11" s="27"/>
      <c r="PSB11" s="27"/>
      <c r="PSC11" s="27"/>
      <c r="PSD11" s="27"/>
      <c r="PSE11" s="27"/>
      <c r="PSF11" s="27"/>
      <c r="PSG11" s="27"/>
      <c r="PSH11" s="27"/>
      <c r="PSI11" s="27"/>
      <c r="PSJ11" s="27"/>
      <c r="PSK11" s="27"/>
      <c r="PSL11" s="27"/>
      <c r="PSM11" s="27"/>
      <c r="PSN11" s="27"/>
      <c r="PSO11" s="27"/>
      <c r="PSP11" s="27"/>
      <c r="PSQ11" s="27"/>
      <c r="PSR11" s="27"/>
      <c r="PSS11" s="27"/>
      <c r="PST11" s="27"/>
      <c r="PSU11" s="27"/>
      <c r="PSV11" s="27"/>
      <c r="PSW11" s="27"/>
      <c r="PSX11" s="27"/>
      <c r="PSY11" s="27"/>
      <c r="PSZ11" s="27"/>
      <c r="PTA11" s="27"/>
      <c r="PTB11" s="27"/>
      <c r="PTC11" s="27"/>
      <c r="PTD11" s="27"/>
      <c r="PTE11" s="27"/>
      <c r="PTF11" s="27"/>
      <c r="PTG11" s="27"/>
      <c r="PTH11" s="27"/>
      <c r="PTI11" s="27"/>
      <c r="PTJ11" s="27"/>
      <c r="PTK11" s="27"/>
      <c r="PTL11" s="27"/>
      <c r="PTM11" s="27"/>
      <c r="PTN11" s="27"/>
      <c r="PTO11" s="27"/>
      <c r="PTP11" s="27"/>
      <c r="PTQ11" s="27"/>
      <c r="PTR11" s="27"/>
      <c r="PTS11" s="27"/>
      <c r="PTT11" s="27"/>
      <c r="PTU11" s="27"/>
      <c r="PTV11" s="27"/>
      <c r="PTW11" s="27"/>
      <c r="PTX11" s="27"/>
      <c r="PTY11" s="27"/>
      <c r="PTZ11" s="27"/>
      <c r="PUA11" s="27"/>
      <c r="PUB11" s="27"/>
      <c r="PUC11" s="27"/>
      <c r="PUD11" s="27"/>
      <c r="PUE11" s="27"/>
      <c r="PUF11" s="27"/>
      <c r="PUG11" s="27"/>
      <c r="PUH11" s="27"/>
      <c r="PUI11" s="27"/>
      <c r="PUJ11" s="27"/>
      <c r="PUK11" s="27"/>
      <c r="PUL11" s="27"/>
      <c r="PUM11" s="27"/>
      <c r="PUN11" s="27"/>
      <c r="PUO11" s="27"/>
      <c r="PUP11" s="27"/>
      <c r="PUQ11" s="27"/>
      <c r="PUR11" s="27"/>
      <c r="PUS11" s="27"/>
      <c r="PUT11" s="27"/>
      <c r="PUU11" s="27"/>
      <c r="PUV11" s="27"/>
      <c r="PUW11" s="27"/>
      <c r="PUX11" s="27"/>
      <c r="PUY11" s="27"/>
      <c r="PUZ11" s="27"/>
      <c r="PVA11" s="27"/>
      <c r="PVB11" s="27"/>
      <c r="PVC11" s="27"/>
      <c r="PVD11" s="27"/>
      <c r="PVE11" s="27"/>
      <c r="PVF11" s="27"/>
      <c r="PVG11" s="27"/>
      <c r="PVH11" s="27"/>
      <c r="PVI11" s="27"/>
      <c r="PVJ11" s="27"/>
      <c r="PVK11" s="27"/>
      <c r="PVL11" s="27"/>
      <c r="PVM11" s="27"/>
      <c r="PVN11" s="27"/>
      <c r="PVO11" s="27"/>
      <c r="PVP11" s="27"/>
      <c r="PVQ11" s="27"/>
      <c r="PVR11" s="27"/>
      <c r="PVS11" s="27"/>
      <c r="PVT11" s="27"/>
      <c r="PVU11" s="27"/>
      <c r="PVV11" s="27"/>
      <c r="PVW11" s="27"/>
      <c r="PVX11" s="27"/>
      <c r="PVY11" s="27"/>
      <c r="PVZ11" s="27"/>
      <c r="PWA11" s="27"/>
      <c r="PWB11" s="27"/>
      <c r="PWC11" s="27"/>
      <c r="PWD11" s="27"/>
      <c r="PWE11" s="27"/>
      <c r="PWF11" s="27"/>
      <c r="PWG11" s="27"/>
      <c r="PWH11" s="27"/>
      <c r="PWI11" s="27"/>
      <c r="PWJ11" s="27"/>
      <c r="PWK11" s="27"/>
      <c r="PWL11" s="27"/>
      <c r="PWM11" s="27"/>
      <c r="PWN11" s="27"/>
      <c r="PWO11" s="27"/>
      <c r="PWP11" s="27"/>
      <c r="PWQ11" s="27"/>
      <c r="PWR11" s="27"/>
      <c r="PWS11" s="27"/>
      <c r="PWT11" s="27"/>
      <c r="PWU11" s="27"/>
      <c r="PWV11" s="27"/>
      <c r="PWW11" s="27"/>
      <c r="PWX11" s="27"/>
      <c r="PWY11" s="27"/>
      <c r="PWZ11" s="27"/>
      <c r="PXA11" s="27"/>
      <c r="PXB11" s="27"/>
      <c r="PXC11" s="27"/>
      <c r="PXD11" s="27"/>
      <c r="PXE11" s="27"/>
      <c r="PXF11" s="27"/>
      <c r="PXG11" s="27"/>
      <c r="PXH11" s="27"/>
      <c r="PXI11" s="27"/>
      <c r="PXJ11" s="27"/>
      <c r="PXK11" s="27"/>
      <c r="PXL11" s="27"/>
      <c r="PXM11" s="27"/>
      <c r="PXN11" s="27"/>
      <c r="PXO11" s="27"/>
      <c r="PXP11" s="27"/>
      <c r="PXQ11" s="27"/>
      <c r="PXR11" s="27"/>
      <c r="PXS11" s="27"/>
      <c r="PXT11" s="27"/>
      <c r="PXU11" s="27"/>
      <c r="PXV11" s="27"/>
      <c r="PXW11" s="27"/>
      <c r="PXX11" s="27"/>
      <c r="PXY11" s="27"/>
      <c r="PXZ11" s="27"/>
      <c r="PYA11" s="27"/>
      <c r="PYB11" s="27"/>
      <c r="PYC11" s="27"/>
      <c r="PYD11" s="27"/>
      <c r="PYE11" s="27"/>
      <c r="PYF11" s="27"/>
      <c r="PYG11" s="27"/>
      <c r="PYH11" s="27"/>
      <c r="PYI11" s="27"/>
      <c r="PYJ11" s="27"/>
      <c r="PYK11" s="27"/>
      <c r="PYL11" s="27"/>
      <c r="PYM11" s="27"/>
      <c r="PYN11" s="27"/>
      <c r="PYO11" s="27"/>
      <c r="PYP11" s="27"/>
      <c r="PYQ11" s="27"/>
      <c r="PYR11" s="27"/>
      <c r="PYS11" s="27"/>
      <c r="PYT11" s="27"/>
      <c r="PYU11" s="27"/>
      <c r="PYV11" s="27"/>
      <c r="PYW11" s="27"/>
      <c r="PYX11" s="27"/>
      <c r="PYY11" s="27"/>
      <c r="PYZ11" s="27"/>
      <c r="PZA11" s="27"/>
      <c r="PZB11" s="27"/>
      <c r="PZC11" s="27"/>
      <c r="PZD11" s="27"/>
      <c r="PZE11" s="27"/>
      <c r="PZF11" s="27"/>
      <c r="PZG11" s="27"/>
      <c r="PZH11" s="27"/>
      <c r="PZI11" s="27"/>
      <c r="PZJ11" s="27"/>
      <c r="PZK11" s="27"/>
      <c r="PZL11" s="27"/>
      <c r="PZM11" s="27"/>
      <c r="PZN11" s="27"/>
      <c r="PZO11" s="27"/>
      <c r="PZP11" s="27"/>
      <c r="PZQ11" s="27"/>
      <c r="PZR11" s="27"/>
      <c r="PZS11" s="27"/>
      <c r="PZT11" s="27"/>
      <c r="PZU11" s="27"/>
      <c r="PZV11" s="27"/>
      <c r="PZW11" s="27"/>
      <c r="PZX11" s="27"/>
      <c r="PZY11" s="27"/>
      <c r="PZZ11" s="27"/>
      <c r="QAA11" s="27"/>
      <c r="QAB11" s="27"/>
      <c r="QAC11" s="27"/>
      <c r="QAD11" s="27"/>
      <c r="QAE11" s="27"/>
      <c r="QAF11" s="27"/>
      <c r="QAG11" s="27"/>
      <c r="QAH11" s="27"/>
      <c r="QAI11" s="27"/>
      <c r="QAJ11" s="27"/>
      <c r="QAK11" s="27"/>
      <c r="QAL11" s="27"/>
      <c r="QAM11" s="27"/>
      <c r="QAN11" s="27"/>
      <c r="QAO11" s="27"/>
      <c r="QAP11" s="27"/>
      <c r="QAQ11" s="27"/>
      <c r="QAR11" s="27"/>
      <c r="QAS11" s="27"/>
      <c r="QAT11" s="27"/>
      <c r="QAU11" s="27"/>
      <c r="QAV11" s="27"/>
      <c r="QAW11" s="27"/>
      <c r="QAX11" s="27"/>
      <c r="QAY11" s="27"/>
      <c r="QAZ11" s="27"/>
      <c r="QBA11" s="27"/>
      <c r="QBB11" s="27"/>
      <c r="QBC11" s="27"/>
      <c r="QBD11" s="27"/>
      <c r="QBE11" s="27"/>
      <c r="QBF11" s="27"/>
      <c r="QBG11" s="27"/>
      <c r="QBH11" s="27"/>
      <c r="QBI11" s="27"/>
      <c r="QBJ11" s="27"/>
      <c r="QBK11" s="27"/>
      <c r="QBL11" s="27"/>
      <c r="QBM11" s="27"/>
      <c r="QBN11" s="27"/>
      <c r="QBO11" s="27"/>
      <c r="QBP11" s="27"/>
      <c r="QBQ11" s="27"/>
      <c r="QBR11" s="27"/>
      <c r="QBS11" s="27"/>
      <c r="QBT11" s="27"/>
      <c r="QBU11" s="27"/>
      <c r="QBV11" s="27"/>
      <c r="QBW11" s="27"/>
      <c r="QBX11" s="27"/>
      <c r="QBY11" s="27"/>
      <c r="QBZ11" s="27"/>
      <c r="QCA11" s="27"/>
      <c r="QCB11" s="27"/>
      <c r="QCC11" s="27"/>
      <c r="QCD11" s="27"/>
      <c r="QCE11" s="27"/>
      <c r="QCF11" s="27"/>
      <c r="QCG11" s="27"/>
      <c r="QCH11" s="27"/>
      <c r="QCI11" s="27"/>
      <c r="QCJ11" s="27"/>
      <c r="QCK11" s="27"/>
      <c r="QCL11" s="27"/>
      <c r="QCM11" s="27"/>
      <c r="QCN11" s="27"/>
      <c r="QCO11" s="27"/>
      <c r="QCP11" s="27"/>
      <c r="QCQ11" s="27"/>
      <c r="QCR11" s="27"/>
      <c r="QCS11" s="27"/>
      <c r="QCT11" s="27"/>
      <c r="QCU11" s="27"/>
      <c r="QCV11" s="27"/>
      <c r="QCW11" s="27"/>
      <c r="QCX11" s="27"/>
      <c r="QCY11" s="27"/>
      <c r="QCZ11" s="27"/>
      <c r="QDA11" s="27"/>
      <c r="QDB11" s="27"/>
      <c r="QDC11" s="27"/>
      <c r="QDD11" s="27"/>
      <c r="QDE11" s="27"/>
      <c r="QDF11" s="27"/>
      <c r="QDG11" s="27"/>
      <c r="QDH11" s="27"/>
      <c r="QDI11" s="27"/>
      <c r="QDJ11" s="27"/>
      <c r="QDK11" s="27"/>
      <c r="QDL11" s="27"/>
      <c r="QDM11" s="27"/>
      <c r="QDN11" s="27"/>
      <c r="QDO11" s="27"/>
      <c r="QDP11" s="27"/>
      <c r="QDQ11" s="27"/>
      <c r="QDR11" s="27"/>
      <c r="QDS11" s="27"/>
      <c r="QDT11" s="27"/>
      <c r="QDU11" s="27"/>
      <c r="QDV11" s="27"/>
      <c r="QDW11" s="27"/>
      <c r="QDX11" s="27"/>
      <c r="QDY11" s="27"/>
      <c r="QDZ11" s="27"/>
      <c r="QEA11" s="27"/>
      <c r="QEB11" s="27"/>
      <c r="QEC11" s="27"/>
      <c r="QED11" s="27"/>
      <c r="QEE11" s="27"/>
      <c r="QEF11" s="27"/>
      <c r="QEG11" s="27"/>
      <c r="QEH11" s="27"/>
      <c r="QEI11" s="27"/>
      <c r="QEJ11" s="27"/>
      <c r="QEK11" s="27"/>
      <c r="QEL11" s="27"/>
      <c r="QEM11" s="27"/>
      <c r="QEN11" s="27"/>
      <c r="QEO11" s="27"/>
      <c r="QEP11" s="27"/>
      <c r="QEQ11" s="27"/>
      <c r="QER11" s="27"/>
      <c r="QES11" s="27"/>
      <c r="QET11" s="27"/>
      <c r="QEU11" s="27"/>
      <c r="QEV11" s="27"/>
      <c r="QEW11" s="27"/>
      <c r="QEX11" s="27"/>
      <c r="QEY11" s="27"/>
      <c r="QEZ11" s="27"/>
      <c r="QFA11" s="27"/>
      <c r="QFB11" s="27"/>
      <c r="QFC11" s="27"/>
      <c r="QFD11" s="27"/>
      <c r="QFE11" s="27"/>
      <c r="QFF11" s="27"/>
      <c r="QFG11" s="27"/>
      <c r="QFH11" s="27"/>
      <c r="QFI11" s="27"/>
      <c r="QFJ11" s="27"/>
      <c r="QFK11" s="27"/>
      <c r="QFL11" s="27"/>
      <c r="QFM11" s="27"/>
      <c r="QFN11" s="27"/>
      <c r="QFO11" s="27"/>
      <c r="QFP11" s="27"/>
      <c r="QFQ11" s="27"/>
      <c r="QFR11" s="27"/>
      <c r="QFS11" s="27"/>
      <c r="QFT11" s="27"/>
      <c r="QFU11" s="27"/>
      <c r="QFV11" s="27"/>
      <c r="QFW11" s="27"/>
      <c r="QFX11" s="27"/>
      <c r="QFY11" s="27"/>
      <c r="QFZ11" s="27"/>
      <c r="QGA11" s="27"/>
      <c r="QGB11" s="27"/>
      <c r="QGC11" s="27"/>
      <c r="QGD11" s="27"/>
      <c r="QGE11" s="27"/>
      <c r="QGF11" s="27"/>
      <c r="QGG11" s="27"/>
      <c r="QGH11" s="27"/>
      <c r="QGI11" s="27"/>
      <c r="QGJ11" s="27"/>
      <c r="QGK11" s="27"/>
      <c r="QGL11" s="27"/>
      <c r="QGM11" s="27"/>
      <c r="QGN11" s="27"/>
      <c r="QGO11" s="27"/>
      <c r="QGP11" s="27"/>
      <c r="QGQ11" s="27"/>
      <c r="QGR11" s="27"/>
      <c r="QGS11" s="27"/>
      <c r="QGT11" s="27"/>
      <c r="QGU11" s="27"/>
      <c r="QGV11" s="27"/>
      <c r="QGW11" s="27"/>
      <c r="QGX11" s="27"/>
      <c r="QGY11" s="27"/>
      <c r="QGZ11" s="27"/>
      <c r="QHA11" s="27"/>
      <c r="QHB11" s="27"/>
      <c r="QHC11" s="27"/>
      <c r="QHD11" s="27"/>
      <c r="QHE11" s="27"/>
      <c r="QHF11" s="27"/>
      <c r="QHG11" s="27"/>
      <c r="QHH11" s="27"/>
      <c r="QHI11" s="27"/>
      <c r="QHJ11" s="27"/>
      <c r="QHK11" s="27"/>
      <c r="QHL11" s="27"/>
      <c r="QHM11" s="27"/>
      <c r="QHN11" s="27"/>
      <c r="QHO11" s="27"/>
      <c r="QHP11" s="27"/>
      <c r="QHQ11" s="27"/>
      <c r="QHR11" s="27"/>
      <c r="QHS11" s="27"/>
      <c r="QHT11" s="27"/>
      <c r="QHU11" s="27"/>
      <c r="QHV11" s="27"/>
      <c r="QHW11" s="27"/>
      <c r="QHX11" s="27"/>
      <c r="QHY11" s="27"/>
      <c r="QHZ11" s="27"/>
      <c r="QIA11" s="27"/>
      <c r="QIB11" s="27"/>
      <c r="QIC11" s="27"/>
      <c r="QID11" s="27"/>
      <c r="QIE11" s="27"/>
      <c r="QIF11" s="27"/>
      <c r="QIG11" s="27"/>
      <c r="QIH11" s="27"/>
      <c r="QII11" s="27"/>
      <c r="QIJ11" s="27"/>
      <c r="QIK11" s="27"/>
      <c r="QIL11" s="27"/>
      <c r="QIM11" s="27"/>
      <c r="QIN11" s="27"/>
      <c r="QIO11" s="27"/>
      <c r="QIP11" s="27"/>
      <c r="QIQ11" s="27"/>
      <c r="QIR11" s="27"/>
      <c r="QIS11" s="27"/>
      <c r="QIT11" s="27"/>
      <c r="QIU11" s="27"/>
      <c r="QIV11" s="27"/>
      <c r="QIW11" s="27"/>
      <c r="QIX11" s="27"/>
      <c r="QIY11" s="27"/>
      <c r="QIZ11" s="27"/>
      <c r="QJA11" s="27"/>
      <c r="QJB11" s="27"/>
      <c r="QJC11" s="27"/>
      <c r="QJD11" s="27"/>
      <c r="QJE11" s="27"/>
      <c r="QJF11" s="27"/>
      <c r="QJG11" s="27"/>
      <c r="QJH11" s="27"/>
      <c r="QJI11" s="27"/>
      <c r="QJJ11" s="27"/>
      <c r="QJK11" s="27"/>
      <c r="QJL11" s="27"/>
      <c r="QJM11" s="27"/>
      <c r="QJN11" s="27"/>
      <c r="QJO11" s="27"/>
      <c r="QJP11" s="27"/>
      <c r="QJQ11" s="27"/>
      <c r="QJR11" s="27"/>
      <c r="QJS11" s="27"/>
      <c r="QJT11" s="27"/>
      <c r="QJU11" s="27"/>
      <c r="QJV11" s="27"/>
      <c r="QJW11" s="27"/>
      <c r="QJX11" s="27"/>
      <c r="QJY11" s="27"/>
      <c r="QJZ11" s="27"/>
      <c r="QKA11" s="27"/>
      <c r="QKB11" s="27"/>
      <c r="QKC11" s="27"/>
      <c r="QKD11" s="27"/>
      <c r="QKE11" s="27"/>
      <c r="QKF11" s="27"/>
      <c r="QKG11" s="27"/>
      <c r="QKH11" s="27"/>
      <c r="QKI11" s="27"/>
      <c r="QKJ11" s="27"/>
      <c r="QKK11" s="27"/>
      <c r="QKL11" s="27"/>
      <c r="QKM11" s="27"/>
      <c r="QKN11" s="27"/>
      <c r="QKO11" s="27"/>
      <c r="QKP11" s="27"/>
      <c r="QKQ11" s="27"/>
      <c r="QKR11" s="27"/>
      <c r="QKS11" s="27"/>
      <c r="QKT11" s="27"/>
      <c r="QKU11" s="27"/>
      <c r="QKV11" s="27"/>
      <c r="QKW11" s="27"/>
      <c r="QKX11" s="27"/>
      <c r="QKY11" s="27"/>
      <c r="QKZ11" s="27"/>
      <c r="QLA11" s="27"/>
      <c r="QLB11" s="27"/>
      <c r="QLC11" s="27"/>
      <c r="QLD11" s="27"/>
      <c r="QLE11" s="27"/>
      <c r="QLF11" s="27"/>
      <c r="QLG11" s="27"/>
      <c r="QLH11" s="27"/>
      <c r="QLI11" s="27"/>
      <c r="QLJ11" s="27"/>
      <c r="QLK11" s="27"/>
      <c r="QLL11" s="27"/>
      <c r="QLM11" s="27"/>
      <c r="QLN11" s="27"/>
      <c r="QLO11" s="27"/>
      <c r="QLP11" s="27"/>
      <c r="QLQ11" s="27"/>
      <c r="QLR11" s="27"/>
      <c r="QLS11" s="27"/>
      <c r="QLT11" s="27"/>
      <c r="QLU11" s="27"/>
      <c r="QLV11" s="27"/>
      <c r="QLW11" s="27"/>
      <c r="QLX11" s="27"/>
      <c r="QLY11" s="27"/>
      <c r="QLZ11" s="27"/>
      <c r="QMA11" s="27"/>
      <c r="QMB11" s="27"/>
      <c r="QMC11" s="27"/>
      <c r="QMD11" s="27"/>
      <c r="QME11" s="27"/>
      <c r="QMF11" s="27"/>
      <c r="QMG11" s="27"/>
      <c r="QMH11" s="27"/>
      <c r="QMI11" s="27"/>
      <c r="QMJ11" s="27"/>
      <c r="QMK11" s="27"/>
      <c r="QML11" s="27"/>
      <c r="QMM11" s="27"/>
      <c r="QMN11" s="27"/>
      <c r="QMO11" s="27"/>
      <c r="QMP11" s="27"/>
      <c r="QMQ11" s="27"/>
      <c r="QMR11" s="27"/>
      <c r="QMS11" s="27"/>
      <c r="QMT11" s="27"/>
      <c r="QMU11" s="27"/>
      <c r="QMV11" s="27"/>
      <c r="QMW11" s="27"/>
      <c r="QMX11" s="27"/>
      <c r="QMY11" s="27"/>
      <c r="QMZ11" s="27"/>
      <c r="QNA11" s="27"/>
      <c r="QNB11" s="27"/>
      <c r="QNC11" s="27"/>
      <c r="QND11" s="27"/>
      <c r="QNE11" s="27"/>
      <c r="QNF11" s="27"/>
      <c r="QNG11" s="27"/>
      <c r="QNH11" s="27"/>
      <c r="QNI11" s="27"/>
      <c r="QNJ11" s="27"/>
      <c r="QNK11" s="27"/>
      <c r="QNL11" s="27"/>
      <c r="QNM11" s="27"/>
      <c r="QNN11" s="27"/>
      <c r="QNO11" s="27"/>
      <c r="QNP11" s="27"/>
      <c r="QNQ11" s="27"/>
      <c r="QNR11" s="27"/>
      <c r="QNS11" s="27"/>
      <c r="QNT11" s="27"/>
      <c r="QNU11" s="27"/>
      <c r="QNV11" s="27"/>
      <c r="QNW11" s="27"/>
      <c r="QNX11" s="27"/>
      <c r="QNY11" s="27"/>
      <c r="QNZ11" s="27"/>
      <c r="QOA11" s="27"/>
      <c r="QOB11" s="27"/>
      <c r="QOC11" s="27"/>
      <c r="QOD11" s="27"/>
      <c r="QOE11" s="27"/>
      <c r="QOF11" s="27"/>
      <c r="QOG11" s="27"/>
      <c r="QOH11" s="27"/>
      <c r="QOI11" s="27"/>
      <c r="QOJ11" s="27"/>
      <c r="QOK11" s="27"/>
      <c r="QOL11" s="27"/>
      <c r="QOM11" s="27"/>
      <c r="QON11" s="27"/>
      <c r="QOO11" s="27"/>
      <c r="QOP11" s="27"/>
      <c r="QOQ11" s="27"/>
      <c r="QOR11" s="27"/>
      <c r="QOS11" s="27"/>
      <c r="QOT11" s="27"/>
      <c r="QOU11" s="27"/>
      <c r="QOV11" s="27"/>
      <c r="QOW11" s="27"/>
      <c r="QOX11" s="27"/>
      <c r="QOY11" s="27"/>
      <c r="QOZ11" s="27"/>
      <c r="QPA11" s="27"/>
      <c r="QPB11" s="27"/>
      <c r="QPC11" s="27"/>
      <c r="QPD11" s="27"/>
      <c r="QPE11" s="27"/>
      <c r="QPF11" s="27"/>
      <c r="QPG11" s="27"/>
      <c r="QPH11" s="27"/>
      <c r="QPI11" s="27"/>
      <c r="QPJ11" s="27"/>
      <c r="QPK11" s="27"/>
      <c r="QPL11" s="27"/>
      <c r="QPM11" s="27"/>
      <c r="QPN11" s="27"/>
      <c r="QPO11" s="27"/>
      <c r="QPP11" s="27"/>
      <c r="QPQ11" s="27"/>
      <c r="QPR11" s="27"/>
      <c r="QPS11" s="27"/>
      <c r="QPT11" s="27"/>
      <c r="QPU11" s="27"/>
      <c r="QPV11" s="27"/>
      <c r="QPW11" s="27"/>
      <c r="QPX11" s="27"/>
      <c r="QPY11" s="27"/>
      <c r="QPZ11" s="27"/>
      <c r="QQA11" s="27"/>
      <c r="QQB11" s="27"/>
      <c r="QQC11" s="27"/>
      <c r="QQD11" s="27"/>
      <c r="QQE11" s="27"/>
      <c r="QQF11" s="27"/>
      <c r="QQG11" s="27"/>
      <c r="QQH11" s="27"/>
      <c r="QQI11" s="27"/>
      <c r="QQJ11" s="27"/>
      <c r="QQK11" s="27"/>
      <c r="QQL11" s="27"/>
      <c r="QQM11" s="27"/>
      <c r="QQN11" s="27"/>
      <c r="QQO11" s="27"/>
      <c r="QQP11" s="27"/>
      <c r="QQQ11" s="27"/>
      <c r="QQR11" s="27"/>
      <c r="QQS11" s="27"/>
      <c r="QQT11" s="27"/>
      <c r="QQU11" s="27"/>
      <c r="QQV11" s="27"/>
      <c r="QQW11" s="27"/>
      <c r="QQX11" s="27"/>
      <c r="QQY11" s="27"/>
      <c r="QQZ11" s="27"/>
      <c r="QRA11" s="27"/>
      <c r="QRB11" s="27"/>
      <c r="QRC11" s="27"/>
      <c r="QRD11" s="27"/>
      <c r="QRE11" s="27"/>
      <c r="QRF11" s="27"/>
      <c r="QRG11" s="27"/>
      <c r="QRH11" s="27"/>
      <c r="QRI11" s="27"/>
      <c r="QRJ11" s="27"/>
      <c r="QRK11" s="27"/>
      <c r="QRL11" s="27"/>
      <c r="QRM11" s="27"/>
      <c r="QRN11" s="27"/>
      <c r="QRO11" s="27"/>
      <c r="QRP11" s="27"/>
      <c r="QRQ11" s="27"/>
      <c r="QRR11" s="27"/>
      <c r="QRS11" s="27"/>
      <c r="QRT11" s="27"/>
      <c r="QRU11" s="27"/>
      <c r="QRV11" s="27"/>
      <c r="QRW11" s="27"/>
      <c r="QRX11" s="27"/>
      <c r="QRY11" s="27"/>
      <c r="QRZ11" s="27"/>
      <c r="QSA11" s="27"/>
      <c r="QSB11" s="27"/>
      <c r="QSC11" s="27"/>
      <c r="QSD11" s="27"/>
      <c r="QSE11" s="27"/>
      <c r="QSF11" s="27"/>
      <c r="QSG11" s="27"/>
      <c r="QSH11" s="27"/>
      <c r="QSI11" s="27"/>
      <c r="QSJ11" s="27"/>
      <c r="QSK11" s="27"/>
      <c r="QSL11" s="27"/>
      <c r="QSM11" s="27"/>
      <c r="QSN11" s="27"/>
      <c r="QSO11" s="27"/>
      <c r="QSP11" s="27"/>
      <c r="QSQ11" s="27"/>
      <c r="QSR11" s="27"/>
      <c r="QSS11" s="27"/>
      <c r="QST11" s="27"/>
      <c r="QSU11" s="27"/>
      <c r="QSV11" s="27"/>
      <c r="QSW11" s="27"/>
      <c r="QSX11" s="27"/>
      <c r="QSY11" s="27"/>
      <c r="QSZ11" s="27"/>
      <c r="QTA11" s="27"/>
      <c r="QTB11" s="27"/>
      <c r="QTC11" s="27"/>
      <c r="QTD11" s="27"/>
      <c r="QTE11" s="27"/>
      <c r="QTF11" s="27"/>
      <c r="QTG11" s="27"/>
      <c r="QTH11" s="27"/>
      <c r="QTI11" s="27"/>
      <c r="QTJ11" s="27"/>
      <c r="QTK11" s="27"/>
      <c r="QTL11" s="27"/>
      <c r="QTM11" s="27"/>
      <c r="QTN11" s="27"/>
      <c r="QTO11" s="27"/>
      <c r="QTP11" s="27"/>
      <c r="QTQ11" s="27"/>
      <c r="QTR11" s="27"/>
      <c r="QTS11" s="27"/>
      <c r="QTT11" s="27"/>
      <c r="QTU11" s="27"/>
      <c r="QTV11" s="27"/>
      <c r="QTW11" s="27"/>
      <c r="QTX11" s="27"/>
      <c r="QTY11" s="27"/>
      <c r="QTZ11" s="27"/>
      <c r="QUA11" s="27"/>
      <c r="QUB11" s="27"/>
      <c r="QUC11" s="27"/>
      <c r="QUD11" s="27"/>
      <c r="QUE11" s="27"/>
      <c r="QUF11" s="27"/>
      <c r="QUG11" s="27"/>
      <c r="QUH11" s="27"/>
      <c r="QUI11" s="27"/>
      <c r="QUJ11" s="27"/>
      <c r="QUK11" s="27"/>
      <c r="QUL11" s="27"/>
      <c r="QUM11" s="27"/>
      <c r="QUN11" s="27"/>
      <c r="QUO11" s="27"/>
      <c r="QUP11" s="27"/>
      <c r="QUQ11" s="27"/>
      <c r="QUR11" s="27"/>
      <c r="QUS11" s="27"/>
      <c r="QUT11" s="27"/>
      <c r="QUU11" s="27"/>
      <c r="QUV11" s="27"/>
      <c r="QUW11" s="27"/>
      <c r="QUX11" s="27"/>
      <c r="QUY11" s="27"/>
      <c r="QUZ11" s="27"/>
      <c r="QVA11" s="27"/>
      <c r="QVB11" s="27"/>
      <c r="QVC11" s="27"/>
      <c r="QVD11" s="27"/>
      <c r="QVE11" s="27"/>
      <c r="QVF11" s="27"/>
      <c r="QVG11" s="27"/>
      <c r="QVH11" s="27"/>
      <c r="QVI11" s="27"/>
      <c r="QVJ11" s="27"/>
      <c r="QVK11" s="27"/>
      <c r="QVL11" s="27"/>
      <c r="QVM11" s="27"/>
      <c r="QVN11" s="27"/>
      <c r="QVO11" s="27"/>
      <c r="QVP11" s="27"/>
      <c r="QVQ11" s="27"/>
      <c r="QVR11" s="27"/>
      <c r="QVS11" s="27"/>
      <c r="QVT11" s="27"/>
      <c r="QVU11" s="27"/>
      <c r="QVV11" s="27"/>
      <c r="QVW11" s="27"/>
      <c r="QVX11" s="27"/>
      <c r="QVY11" s="27"/>
      <c r="QVZ11" s="27"/>
      <c r="QWA11" s="27"/>
      <c r="QWB11" s="27"/>
      <c r="QWC11" s="27"/>
      <c r="QWD11" s="27"/>
      <c r="QWE11" s="27"/>
      <c r="QWF11" s="27"/>
      <c r="QWG11" s="27"/>
      <c r="QWH11" s="27"/>
      <c r="QWI11" s="27"/>
      <c r="QWJ11" s="27"/>
      <c r="QWK11" s="27"/>
      <c r="QWL11" s="27"/>
      <c r="QWM11" s="27"/>
      <c r="QWN11" s="27"/>
      <c r="QWO11" s="27"/>
      <c r="QWP11" s="27"/>
      <c r="QWQ11" s="27"/>
      <c r="QWR11" s="27"/>
      <c r="QWS11" s="27"/>
      <c r="QWT11" s="27"/>
      <c r="QWU11" s="27"/>
      <c r="QWV11" s="27"/>
      <c r="QWW11" s="27"/>
      <c r="QWX11" s="27"/>
      <c r="QWY11" s="27"/>
      <c r="QWZ11" s="27"/>
      <c r="QXA11" s="27"/>
      <c r="QXB11" s="27"/>
      <c r="QXC11" s="27"/>
      <c r="QXD11" s="27"/>
      <c r="QXE11" s="27"/>
      <c r="QXF11" s="27"/>
      <c r="QXG11" s="27"/>
      <c r="QXH11" s="27"/>
      <c r="QXI11" s="27"/>
      <c r="QXJ11" s="27"/>
      <c r="QXK11" s="27"/>
      <c r="QXL11" s="27"/>
      <c r="QXM11" s="27"/>
      <c r="QXN11" s="27"/>
      <c r="QXO11" s="27"/>
      <c r="QXP11" s="27"/>
      <c r="QXQ11" s="27"/>
      <c r="QXR11" s="27"/>
      <c r="QXS11" s="27"/>
      <c r="QXT11" s="27"/>
      <c r="QXU11" s="27"/>
      <c r="QXV11" s="27"/>
      <c r="QXW11" s="27"/>
      <c r="QXX11" s="27"/>
      <c r="QXY11" s="27"/>
      <c r="QXZ11" s="27"/>
      <c r="QYA11" s="27"/>
      <c r="QYB11" s="27"/>
      <c r="QYC11" s="27"/>
      <c r="QYD11" s="27"/>
      <c r="QYE11" s="27"/>
      <c r="QYF11" s="27"/>
      <c r="QYG11" s="27"/>
      <c r="QYH11" s="27"/>
      <c r="QYI11" s="27"/>
      <c r="QYJ11" s="27"/>
      <c r="QYK11" s="27"/>
      <c r="QYL11" s="27"/>
      <c r="QYM11" s="27"/>
      <c r="QYN11" s="27"/>
      <c r="QYO11" s="27"/>
      <c r="QYP11" s="27"/>
      <c r="QYQ11" s="27"/>
      <c r="QYR11" s="27"/>
      <c r="QYS11" s="27"/>
      <c r="QYT11" s="27"/>
      <c r="QYU11" s="27"/>
      <c r="QYV11" s="27"/>
      <c r="QYW11" s="27"/>
      <c r="QYX11" s="27"/>
      <c r="QYY11" s="27"/>
      <c r="QYZ11" s="27"/>
      <c r="QZA11" s="27"/>
      <c r="QZB11" s="27"/>
      <c r="QZC11" s="27"/>
      <c r="QZD11" s="27"/>
      <c r="QZE11" s="27"/>
      <c r="QZF11" s="27"/>
      <c r="QZG11" s="27"/>
      <c r="QZH11" s="27"/>
      <c r="QZI11" s="27"/>
      <c r="QZJ11" s="27"/>
      <c r="QZK11" s="27"/>
      <c r="QZL11" s="27"/>
      <c r="QZM11" s="27"/>
      <c r="QZN11" s="27"/>
      <c r="QZO11" s="27"/>
      <c r="QZP11" s="27"/>
      <c r="QZQ11" s="27"/>
      <c r="QZR11" s="27"/>
      <c r="QZS11" s="27"/>
      <c r="QZT11" s="27"/>
      <c r="QZU11" s="27"/>
      <c r="QZV11" s="27"/>
      <c r="QZW11" s="27"/>
      <c r="QZX11" s="27"/>
      <c r="QZY11" s="27"/>
      <c r="QZZ11" s="27"/>
      <c r="RAA11" s="27"/>
      <c r="RAB11" s="27"/>
      <c r="RAC11" s="27"/>
      <c r="RAD11" s="27"/>
      <c r="RAE11" s="27"/>
      <c r="RAF11" s="27"/>
      <c r="RAG11" s="27"/>
      <c r="RAH11" s="27"/>
      <c r="RAI11" s="27"/>
      <c r="RAJ11" s="27"/>
      <c r="RAK11" s="27"/>
      <c r="RAL11" s="27"/>
      <c r="RAM11" s="27"/>
      <c r="RAN11" s="27"/>
      <c r="RAO11" s="27"/>
      <c r="RAP11" s="27"/>
      <c r="RAQ11" s="27"/>
      <c r="RAR11" s="27"/>
      <c r="RAS11" s="27"/>
      <c r="RAT11" s="27"/>
      <c r="RAU11" s="27"/>
      <c r="RAV11" s="27"/>
      <c r="RAW11" s="27"/>
      <c r="RAX11" s="27"/>
      <c r="RAY11" s="27"/>
      <c r="RAZ11" s="27"/>
      <c r="RBA11" s="27"/>
      <c r="RBB11" s="27"/>
      <c r="RBC11" s="27"/>
      <c r="RBD11" s="27"/>
      <c r="RBE11" s="27"/>
      <c r="RBF11" s="27"/>
      <c r="RBG11" s="27"/>
      <c r="RBH11" s="27"/>
      <c r="RBI11" s="27"/>
      <c r="RBJ11" s="27"/>
      <c r="RBK11" s="27"/>
      <c r="RBL11" s="27"/>
      <c r="RBM11" s="27"/>
      <c r="RBN11" s="27"/>
      <c r="RBO11" s="27"/>
      <c r="RBP11" s="27"/>
      <c r="RBQ11" s="27"/>
      <c r="RBR11" s="27"/>
      <c r="RBS11" s="27"/>
      <c r="RBT11" s="27"/>
      <c r="RBU11" s="27"/>
      <c r="RBV11" s="27"/>
      <c r="RBW11" s="27"/>
      <c r="RBX11" s="27"/>
      <c r="RBY11" s="27"/>
      <c r="RBZ11" s="27"/>
      <c r="RCA11" s="27"/>
      <c r="RCB11" s="27"/>
      <c r="RCC11" s="27"/>
      <c r="RCD11" s="27"/>
      <c r="RCE11" s="27"/>
      <c r="RCF11" s="27"/>
      <c r="RCG11" s="27"/>
      <c r="RCH11" s="27"/>
      <c r="RCI11" s="27"/>
      <c r="RCJ11" s="27"/>
      <c r="RCK11" s="27"/>
      <c r="RCL11" s="27"/>
      <c r="RCM11" s="27"/>
      <c r="RCN11" s="27"/>
      <c r="RCO11" s="27"/>
      <c r="RCP11" s="27"/>
      <c r="RCQ11" s="27"/>
      <c r="RCR11" s="27"/>
      <c r="RCS11" s="27"/>
      <c r="RCT11" s="27"/>
      <c r="RCU11" s="27"/>
      <c r="RCV11" s="27"/>
      <c r="RCW11" s="27"/>
      <c r="RCX11" s="27"/>
      <c r="RCY11" s="27"/>
      <c r="RCZ11" s="27"/>
      <c r="RDA11" s="27"/>
      <c r="RDB11" s="27"/>
      <c r="RDC11" s="27"/>
      <c r="RDD11" s="27"/>
      <c r="RDE11" s="27"/>
      <c r="RDF11" s="27"/>
      <c r="RDG11" s="27"/>
      <c r="RDH11" s="27"/>
      <c r="RDI11" s="27"/>
      <c r="RDJ11" s="27"/>
      <c r="RDK11" s="27"/>
      <c r="RDL11" s="27"/>
      <c r="RDM11" s="27"/>
      <c r="RDN11" s="27"/>
      <c r="RDO11" s="27"/>
      <c r="RDP11" s="27"/>
      <c r="RDQ11" s="27"/>
      <c r="RDR11" s="27"/>
      <c r="RDS11" s="27"/>
      <c r="RDT11" s="27"/>
      <c r="RDU11" s="27"/>
      <c r="RDV11" s="27"/>
      <c r="RDW11" s="27"/>
      <c r="RDX11" s="27"/>
      <c r="RDY11" s="27"/>
      <c r="RDZ11" s="27"/>
      <c r="REA11" s="27"/>
      <c r="REB11" s="27"/>
      <c r="REC11" s="27"/>
      <c r="RED11" s="27"/>
      <c r="REE11" s="27"/>
      <c r="REF11" s="27"/>
      <c r="REG11" s="27"/>
      <c r="REH11" s="27"/>
      <c r="REI11" s="27"/>
      <c r="REJ11" s="27"/>
      <c r="REK11" s="27"/>
      <c r="REL11" s="27"/>
      <c r="REM11" s="27"/>
      <c r="REN11" s="27"/>
      <c r="REO11" s="27"/>
      <c r="REP11" s="27"/>
      <c r="REQ11" s="27"/>
      <c r="RER11" s="27"/>
      <c r="RES11" s="27"/>
      <c r="RET11" s="27"/>
      <c r="REU11" s="27"/>
      <c r="REV11" s="27"/>
      <c r="REW11" s="27"/>
      <c r="REX11" s="27"/>
      <c r="REY11" s="27"/>
      <c r="REZ11" s="27"/>
      <c r="RFA11" s="27"/>
      <c r="RFB11" s="27"/>
      <c r="RFC11" s="27"/>
      <c r="RFD11" s="27"/>
      <c r="RFE11" s="27"/>
      <c r="RFF11" s="27"/>
      <c r="RFG11" s="27"/>
      <c r="RFH11" s="27"/>
      <c r="RFI11" s="27"/>
      <c r="RFJ11" s="27"/>
      <c r="RFK11" s="27"/>
      <c r="RFL11" s="27"/>
      <c r="RFM11" s="27"/>
      <c r="RFN11" s="27"/>
      <c r="RFO11" s="27"/>
      <c r="RFP11" s="27"/>
      <c r="RFQ11" s="27"/>
      <c r="RFR11" s="27"/>
      <c r="RFS11" s="27"/>
      <c r="RFT11" s="27"/>
      <c r="RFU11" s="27"/>
      <c r="RFV11" s="27"/>
      <c r="RFW11" s="27"/>
      <c r="RFX11" s="27"/>
      <c r="RFY11" s="27"/>
      <c r="RFZ11" s="27"/>
      <c r="RGA11" s="27"/>
      <c r="RGB11" s="27"/>
      <c r="RGC11" s="27"/>
      <c r="RGD11" s="27"/>
      <c r="RGE11" s="27"/>
      <c r="RGF11" s="27"/>
      <c r="RGG11" s="27"/>
      <c r="RGH11" s="27"/>
      <c r="RGI11" s="27"/>
      <c r="RGJ11" s="27"/>
      <c r="RGK11" s="27"/>
      <c r="RGL11" s="27"/>
      <c r="RGM11" s="27"/>
      <c r="RGN11" s="27"/>
      <c r="RGO11" s="27"/>
      <c r="RGP11" s="27"/>
      <c r="RGQ11" s="27"/>
      <c r="RGR11" s="27"/>
      <c r="RGS11" s="27"/>
      <c r="RGT11" s="27"/>
      <c r="RGU11" s="27"/>
      <c r="RGV11" s="27"/>
      <c r="RGW11" s="27"/>
      <c r="RGX11" s="27"/>
      <c r="RGY11" s="27"/>
      <c r="RGZ11" s="27"/>
      <c r="RHA11" s="27"/>
      <c r="RHB11" s="27"/>
      <c r="RHC11" s="27"/>
      <c r="RHD11" s="27"/>
      <c r="RHE11" s="27"/>
      <c r="RHF11" s="27"/>
      <c r="RHG11" s="27"/>
      <c r="RHH11" s="27"/>
      <c r="RHI11" s="27"/>
      <c r="RHJ11" s="27"/>
      <c r="RHK11" s="27"/>
      <c r="RHL11" s="27"/>
      <c r="RHM11" s="27"/>
      <c r="RHN11" s="27"/>
      <c r="RHO11" s="27"/>
      <c r="RHP11" s="27"/>
      <c r="RHQ11" s="27"/>
      <c r="RHR11" s="27"/>
      <c r="RHS11" s="27"/>
      <c r="RHT11" s="27"/>
      <c r="RHU11" s="27"/>
      <c r="RHV11" s="27"/>
      <c r="RHW11" s="27"/>
      <c r="RHX11" s="27"/>
      <c r="RHY11" s="27"/>
      <c r="RHZ11" s="27"/>
      <c r="RIA11" s="27"/>
      <c r="RIB11" s="27"/>
      <c r="RIC11" s="27"/>
      <c r="RID11" s="27"/>
      <c r="RIE11" s="27"/>
      <c r="RIF11" s="27"/>
      <c r="RIG11" s="27"/>
      <c r="RIH11" s="27"/>
      <c r="RII11" s="27"/>
      <c r="RIJ11" s="27"/>
      <c r="RIK11" s="27"/>
      <c r="RIL11" s="27"/>
      <c r="RIM11" s="27"/>
      <c r="RIN11" s="27"/>
      <c r="RIO11" s="27"/>
      <c r="RIP11" s="27"/>
      <c r="RIQ11" s="27"/>
      <c r="RIR11" s="27"/>
      <c r="RIS11" s="27"/>
      <c r="RIT11" s="27"/>
      <c r="RIU11" s="27"/>
      <c r="RIV11" s="27"/>
      <c r="RIW11" s="27"/>
      <c r="RIX11" s="27"/>
      <c r="RIY11" s="27"/>
      <c r="RIZ11" s="27"/>
      <c r="RJA11" s="27"/>
      <c r="RJB11" s="27"/>
      <c r="RJC11" s="27"/>
      <c r="RJD11" s="27"/>
      <c r="RJE11" s="27"/>
      <c r="RJF11" s="27"/>
      <c r="RJG11" s="27"/>
      <c r="RJH11" s="27"/>
      <c r="RJI11" s="27"/>
      <c r="RJJ11" s="27"/>
      <c r="RJK11" s="27"/>
      <c r="RJL11" s="27"/>
      <c r="RJM11" s="27"/>
      <c r="RJN11" s="27"/>
      <c r="RJO11" s="27"/>
      <c r="RJP11" s="27"/>
      <c r="RJQ11" s="27"/>
      <c r="RJR11" s="27"/>
      <c r="RJS11" s="27"/>
      <c r="RJT11" s="27"/>
      <c r="RJU11" s="27"/>
      <c r="RJV11" s="27"/>
      <c r="RJW11" s="27"/>
      <c r="RJX11" s="27"/>
      <c r="RJY11" s="27"/>
      <c r="RJZ11" s="27"/>
      <c r="RKA11" s="27"/>
      <c r="RKB11" s="27"/>
      <c r="RKC11" s="27"/>
      <c r="RKD11" s="27"/>
      <c r="RKE11" s="27"/>
      <c r="RKF11" s="27"/>
      <c r="RKG11" s="27"/>
      <c r="RKH11" s="27"/>
      <c r="RKI11" s="27"/>
      <c r="RKJ11" s="27"/>
      <c r="RKK11" s="27"/>
      <c r="RKL11" s="27"/>
      <c r="RKM11" s="27"/>
      <c r="RKN11" s="27"/>
      <c r="RKO11" s="27"/>
      <c r="RKP11" s="27"/>
      <c r="RKQ11" s="27"/>
      <c r="RKR11" s="27"/>
      <c r="RKS11" s="27"/>
      <c r="RKT11" s="27"/>
      <c r="RKU11" s="27"/>
      <c r="RKV11" s="27"/>
      <c r="RKW11" s="27"/>
      <c r="RKX11" s="27"/>
      <c r="RKY11" s="27"/>
      <c r="RKZ11" s="27"/>
      <c r="RLA11" s="27"/>
      <c r="RLB11" s="27"/>
      <c r="RLC11" s="27"/>
      <c r="RLD11" s="27"/>
      <c r="RLE11" s="27"/>
      <c r="RLF11" s="27"/>
      <c r="RLG11" s="27"/>
      <c r="RLH11" s="27"/>
      <c r="RLI11" s="27"/>
      <c r="RLJ11" s="27"/>
      <c r="RLK11" s="27"/>
      <c r="RLL11" s="27"/>
      <c r="RLM11" s="27"/>
      <c r="RLN11" s="27"/>
      <c r="RLO11" s="27"/>
      <c r="RLP11" s="27"/>
      <c r="RLQ11" s="27"/>
      <c r="RLR11" s="27"/>
      <c r="RLS11" s="27"/>
      <c r="RLT11" s="27"/>
      <c r="RLU11" s="27"/>
      <c r="RLV11" s="27"/>
      <c r="RLW11" s="27"/>
      <c r="RLX11" s="27"/>
      <c r="RLY11" s="27"/>
      <c r="RLZ11" s="27"/>
      <c r="RMA11" s="27"/>
      <c r="RMB11" s="27"/>
      <c r="RMC11" s="27"/>
      <c r="RMD11" s="27"/>
      <c r="RME11" s="27"/>
      <c r="RMF11" s="27"/>
      <c r="RMG11" s="27"/>
      <c r="RMH11" s="27"/>
      <c r="RMI11" s="27"/>
      <c r="RMJ11" s="27"/>
      <c r="RMK11" s="27"/>
      <c r="RML11" s="27"/>
      <c r="RMM11" s="27"/>
      <c r="RMN11" s="27"/>
      <c r="RMO11" s="27"/>
      <c r="RMP11" s="27"/>
      <c r="RMQ11" s="27"/>
      <c r="RMR11" s="27"/>
      <c r="RMS11" s="27"/>
      <c r="RMT11" s="27"/>
      <c r="RMU11" s="27"/>
      <c r="RMV11" s="27"/>
      <c r="RMW11" s="27"/>
      <c r="RMX11" s="27"/>
      <c r="RMY11" s="27"/>
      <c r="RMZ11" s="27"/>
      <c r="RNA11" s="27"/>
      <c r="RNB11" s="27"/>
      <c r="RNC11" s="27"/>
      <c r="RND11" s="27"/>
      <c r="RNE11" s="27"/>
      <c r="RNF11" s="27"/>
      <c r="RNG11" s="27"/>
      <c r="RNH11" s="27"/>
      <c r="RNI11" s="27"/>
      <c r="RNJ11" s="27"/>
      <c r="RNK11" s="27"/>
      <c r="RNL11" s="27"/>
      <c r="RNM11" s="27"/>
      <c r="RNN11" s="27"/>
      <c r="RNO11" s="27"/>
      <c r="RNP11" s="27"/>
      <c r="RNQ11" s="27"/>
      <c r="RNR11" s="27"/>
      <c r="RNS11" s="27"/>
      <c r="RNT11" s="27"/>
      <c r="RNU11" s="27"/>
      <c r="RNV11" s="27"/>
      <c r="RNW11" s="27"/>
      <c r="RNX11" s="27"/>
      <c r="RNY11" s="27"/>
      <c r="RNZ11" s="27"/>
      <c r="ROA11" s="27"/>
      <c r="ROB11" s="27"/>
      <c r="ROC11" s="27"/>
      <c r="ROD11" s="27"/>
      <c r="ROE11" s="27"/>
      <c r="ROF11" s="27"/>
      <c r="ROG11" s="27"/>
      <c r="ROH11" s="27"/>
      <c r="ROI11" s="27"/>
      <c r="ROJ11" s="27"/>
      <c r="ROK11" s="27"/>
      <c r="ROL11" s="27"/>
      <c r="ROM11" s="27"/>
      <c r="RON11" s="27"/>
      <c r="ROO11" s="27"/>
      <c r="ROP11" s="27"/>
      <c r="ROQ11" s="27"/>
      <c r="ROR11" s="27"/>
      <c r="ROS11" s="27"/>
      <c r="ROT11" s="27"/>
      <c r="ROU11" s="27"/>
      <c r="ROV11" s="27"/>
      <c r="ROW11" s="27"/>
      <c r="ROX11" s="27"/>
      <c r="ROY11" s="27"/>
      <c r="ROZ11" s="27"/>
      <c r="RPA11" s="27"/>
      <c r="RPB11" s="27"/>
      <c r="RPC11" s="27"/>
      <c r="RPD11" s="27"/>
      <c r="RPE11" s="27"/>
      <c r="RPF11" s="27"/>
      <c r="RPG11" s="27"/>
      <c r="RPH11" s="27"/>
      <c r="RPI11" s="27"/>
      <c r="RPJ11" s="27"/>
      <c r="RPK11" s="27"/>
      <c r="RPL11" s="27"/>
      <c r="RPM11" s="27"/>
      <c r="RPN11" s="27"/>
      <c r="RPO11" s="27"/>
      <c r="RPP11" s="27"/>
      <c r="RPQ11" s="27"/>
      <c r="RPR11" s="27"/>
      <c r="RPS11" s="27"/>
      <c r="RPT11" s="27"/>
      <c r="RPU11" s="27"/>
      <c r="RPV11" s="27"/>
      <c r="RPW11" s="27"/>
      <c r="RPX11" s="27"/>
      <c r="RPY11" s="27"/>
      <c r="RPZ11" s="27"/>
      <c r="RQA11" s="27"/>
      <c r="RQB11" s="27"/>
      <c r="RQC11" s="27"/>
      <c r="RQD11" s="27"/>
      <c r="RQE11" s="27"/>
      <c r="RQF11" s="27"/>
      <c r="RQG11" s="27"/>
      <c r="RQH11" s="27"/>
      <c r="RQI11" s="27"/>
      <c r="RQJ11" s="27"/>
      <c r="RQK11" s="27"/>
      <c r="RQL11" s="27"/>
      <c r="RQM11" s="27"/>
      <c r="RQN11" s="27"/>
      <c r="RQO11" s="27"/>
      <c r="RQP11" s="27"/>
      <c r="RQQ11" s="27"/>
      <c r="RQR11" s="27"/>
      <c r="RQS11" s="27"/>
      <c r="RQT11" s="27"/>
      <c r="RQU11" s="27"/>
      <c r="RQV11" s="27"/>
      <c r="RQW11" s="27"/>
      <c r="RQX11" s="27"/>
      <c r="RQY11" s="27"/>
      <c r="RQZ11" s="27"/>
      <c r="RRA11" s="27"/>
      <c r="RRB11" s="27"/>
      <c r="RRC11" s="27"/>
      <c r="RRD11" s="27"/>
      <c r="RRE11" s="27"/>
      <c r="RRF11" s="27"/>
      <c r="RRG11" s="27"/>
      <c r="RRH11" s="27"/>
      <c r="RRI11" s="27"/>
      <c r="RRJ11" s="27"/>
      <c r="RRK11" s="27"/>
      <c r="RRL11" s="27"/>
      <c r="RRM11" s="27"/>
      <c r="RRN11" s="27"/>
      <c r="RRO11" s="27"/>
      <c r="RRP11" s="27"/>
      <c r="RRQ11" s="27"/>
      <c r="RRR11" s="27"/>
      <c r="RRS11" s="27"/>
      <c r="RRT11" s="27"/>
      <c r="RRU11" s="27"/>
      <c r="RRV11" s="27"/>
      <c r="RRW11" s="27"/>
      <c r="RRX11" s="27"/>
      <c r="RRY11" s="27"/>
      <c r="RRZ11" s="27"/>
      <c r="RSA11" s="27"/>
      <c r="RSB11" s="27"/>
      <c r="RSC11" s="27"/>
      <c r="RSD11" s="27"/>
      <c r="RSE11" s="27"/>
      <c r="RSF11" s="27"/>
      <c r="RSG11" s="27"/>
      <c r="RSH11" s="27"/>
      <c r="RSI11" s="27"/>
      <c r="RSJ11" s="27"/>
      <c r="RSK11" s="27"/>
      <c r="RSL11" s="27"/>
      <c r="RSM11" s="27"/>
      <c r="RSN11" s="27"/>
      <c r="RSO11" s="27"/>
      <c r="RSP11" s="27"/>
      <c r="RSQ11" s="27"/>
      <c r="RSR11" s="27"/>
      <c r="RSS11" s="27"/>
      <c r="RST11" s="27"/>
      <c r="RSU11" s="27"/>
      <c r="RSV11" s="27"/>
      <c r="RSW11" s="27"/>
      <c r="RSX11" s="27"/>
      <c r="RSY11" s="27"/>
      <c r="RSZ11" s="27"/>
      <c r="RTA11" s="27"/>
      <c r="RTB11" s="27"/>
      <c r="RTC11" s="27"/>
      <c r="RTD11" s="27"/>
      <c r="RTE11" s="27"/>
      <c r="RTF11" s="27"/>
      <c r="RTG11" s="27"/>
      <c r="RTH11" s="27"/>
      <c r="RTI11" s="27"/>
      <c r="RTJ11" s="27"/>
      <c r="RTK11" s="27"/>
      <c r="RTL11" s="27"/>
      <c r="RTM11" s="27"/>
      <c r="RTN11" s="27"/>
      <c r="RTO11" s="27"/>
      <c r="RTP11" s="27"/>
      <c r="RTQ11" s="27"/>
      <c r="RTR11" s="27"/>
      <c r="RTS11" s="27"/>
      <c r="RTT11" s="27"/>
      <c r="RTU11" s="27"/>
      <c r="RTV11" s="27"/>
      <c r="RTW11" s="27"/>
      <c r="RTX11" s="27"/>
      <c r="RTY11" s="27"/>
      <c r="RTZ11" s="27"/>
      <c r="RUA11" s="27"/>
      <c r="RUB11" s="27"/>
      <c r="RUC11" s="27"/>
      <c r="RUD11" s="27"/>
      <c r="RUE11" s="27"/>
      <c r="RUF11" s="27"/>
      <c r="RUG11" s="27"/>
      <c r="RUH11" s="27"/>
      <c r="RUI11" s="27"/>
      <c r="RUJ11" s="27"/>
      <c r="RUK11" s="27"/>
      <c r="RUL11" s="27"/>
      <c r="RUM11" s="27"/>
      <c r="RUN11" s="27"/>
      <c r="RUO11" s="27"/>
      <c r="RUP11" s="27"/>
      <c r="RUQ11" s="27"/>
      <c r="RUR11" s="27"/>
      <c r="RUS11" s="27"/>
      <c r="RUT11" s="27"/>
      <c r="RUU11" s="27"/>
      <c r="RUV11" s="27"/>
      <c r="RUW11" s="27"/>
      <c r="RUX11" s="27"/>
      <c r="RUY11" s="27"/>
      <c r="RUZ11" s="27"/>
      <c r="RVA11" s="27"/>
      <c r="RVB11" s="27"/>
      <c r="RVC11" s="27"/>
      <c r="RVD11" s="27"/>
      <c r="RVE11" s="27"/>
      <c r="RVF11" s="27"/>
      <c r="RVG11" s="27"/>
      <c r="RVH11" s="27"/>
      <c r="RVI11" s="27"/>
      <c r="RVJ11" s="27"/>
      <c r="RVK11" s="27"/>
      <c r="RVL11" s="27"/>
      <c r="RVM11" s="27"/>
      <c r="RVN11" s="27"/>
      <c r="RVO11" s="27"/>
      <c r="RVP11" s="27"/>
      <c r="RVQ11" s="27"/>
      <c r="RVR11" s="27"/>
      <c r="RVS11" s="27"/>
      <c r="RVT11" s="27"/>
      <c r="RVU11" s="27"/>
      <c r="RVV11" s="27"/>
      <c r="RVW11" s="27"/>
      <c r="RVX11" s="27"/>
      <c r="RVY11" s="27"/>
      <c r="RVZ11" s="27"/>
      <c r="RWA11" s="27"/>
      <c r="RWB11" s="27"/>
      <c r="RWC11" s="27"/>
      <c r="RWD11" s="27"/>
      <c r="RWE11" s="27"/>
      <c r="RWF11" s="27"/>
      <c r="RWG11" s="27"/>
      <c r="RWH11" s="27"/>
      <c r="RWI11" s="27"/>
      <c r="RWJ11" s="27"/>
      <c r="RWK11" s="27"/>
      <c r="RWL11" s="27"/>
      <c r="RWM11" s="27"/>
      <c r="RWN11" s="27"/>
      <c r="RWO11" s="27"/>
      <c r="RWP11" s="27"/>
      <c r="RWQ11" s="27"/>
      <c r="RWR11" s="27"/>
      <c r="RWS11" s="27"/>
      <c r="RWT11" s="27"/>
      <c r="RWU11" s="27"/>
      <c r="RWV11" s="27"/>
      <c r="RWW11" s="27"/>
      <c r="RWX11" s="27"/>
      <c r="RWY11" s="27"/>
      <c r="RWZ11" s="27"/>
      <c r="RXA11" s="27"/>
      <c r="RXB11" s="27"/>
      <c r="RXC11" s="27"/>
      <c r="RXD11" s="27"/>
      <c r="RXE11" s="27"/>
      <c r="RXF11" s="27"/>
      <c r="RXG11" s="27"/>
      <c r="RXH11" s="27"/>
      <c r="RXI11" s="27"/>
      <c r="RXJ11" s="27"/>
      <c r="RXK11" s="27"/>
      <c r="RXL11" s="27"/>
      <c r="RXM11" s="27"/>
      <c r="RXN11" s="27"/>
      <c r="RXO11" s="27"/>
      <c r="RXP11" s="27"/>
      <c r="RXQ11" s="27"/>
      <c r="RXR11" s="27"/>
      <c r="RXS11" s="27"/>
      <c r="RXT11" s="27"/>
      <c r="RXU11" s="27"/>
      <c r="RXV11" s="27"/>
      <c r="RXW11" s="27"/>
      <c r="RXX11" s="27"/>
      <c r="RXY11" s="27"/>
      <c r="RXZ11" s="27"/>
      <c r="RYA11" s="27"/>
      <c r="RYB11" s="27"/>
      <c r="RYC11" s="27"/>
      <c r="RYD11" s="27"/>
      <c r="RYE11" s="27"/>
      <c r="RYF11" s="27"/>
      <c r="RYG11" s="27"/>
      <c r="RYH11" s="27"/>
      <c r="RYI11" s="27"/>
      <c r="RYJ11" s="27"/>
      <c r="RYK11" s="27"/>
      <c r="RYL11" s="27"/>
      <c r="RYM11" s="27"/>
      <c r="RYN11" s="27"/>
      <c r="RYO11" s="27"/>
      <c r="RYP11" s="27"/>
      <c r="RYQ11" s="27"/>
      <c r="RYR11" s="27"/>
      <c r="RYS11" s="27"/>
      <c r="RYT11" s="27"/>
      <c r="RYU11" s="27"/>
      <c r="RYV11" s="27"/>
      <c r="RYW11" s="27"/>
      <c r="RYX11" s="27"/>
      <c r="RYY11" s="27"/>
      <c r="RYZ11" s="27"/>
      <c r="RZA11" s="27"/>
      <c r="RZB11" s="27"/>
      <c r="RZC11" s="27"/>
      <c r="RZD11" s="27"/>
      <c r="RZE11" s="27"/>
      <c r="RZF11" s="27"/>
      <c r="RZG11" s="27"/>
      <c r="RZH11" s="27"/>
      <c r="RZI11" s="27"/>
      <c r="RZJ11" s="27"/>
      <c r="RZK11" s="27"/>
      <c r="RZL11" s="27"/>
      <c r="RZM11" s="27"/>
      <c r="RZN11" s="27"/>
      <c r="RZO11" s="27"/>
      <c r="RZP11" s="27"/>
      <c r="RZQ11" s="27"/>
      <c r="RZR11" s="27"/>
      <c r="RZS11" s="27"/>
      <c r="RZT11" s="27"/>
      <c r="RZU11" s="27"/>
      <c r="RZV11" s="27"/>
      <c r="RZW11" s="27"/>
      <c r="RZX11" s="27"/>
      <c r="RZY11" s="27"/>
      <c r="RZZ11" s="27"/>
      <c r="SAA11" s="27"/>
      <c r="SAB11" s="27"/>
      <c r="SAC11" s="27"/>
      <c r="SAD11" s="27"/>
      <c r="SAE11" s="27"/>
      <c r="SAF11" s="27"/>
      <c r="SAG11" s="27"/>
      <c r="SAH11" s="27"/>
      <c r="SAI11" s="27"/>
      <c r="SAJ11" s="27"/>
      <c r="SAK11" s="27"/>
      <c r="SAL11" s="27"/>
      <c r="SAM11" s="27"/>
      <c r="SAN11" s="27"/>
      <c r="SAO11" s="27"/>
      <c r="SAP11" s="27"/>
      <c r="SAQ11" s="27"/>
      <c r="SAR11" s="27"/>
      <c r="SAS11" s="27"/>
      <c r="SAT11" s="27"/>
      <c r="SAU11" s="27"/>
      <c r="SAV11" s="27"/>
      <c r="SAW11" s="27"/>
      <c r="SAX11" s="27"/>
      <c r="SAY11" s="27"/>
      <c r="SAZ11" s="27"/>
      <c r="SBA11" s="27"/>
      <c r="SBB11" s="27"/>
      <c r="SBC11" s="27"/>
      <c r="SBD11" s="27"/>
      <c r="SBE11" s="27"/>
      <c r="SBF11" s="27"/>
      <c r="SBG11" s="27"/>
      <c r="SBH11" s="27"/>
      <c r="SBI11" s="27"/>
      <c r="SBJ11" s="27"/>
      <c r="SBK11" s="27"/>
      <c r="SBL11" s="27"/>
      <c r="SBM11" s="27"/>
      <c r="SBN11" s="27"/>
      <c r="SBO11" s="27"/>
      <c r="SBP11" s="27"/>
      <c r="SBQ11" s="27"/>
      <c r="SBR11" s="27"/>
      <c r="SBS11" s="27"/>
      <c r="SBT11" s="27"/>
      <c r="SBU11" s="27"/>
      <c r="SBV11" s="27"/>
      <c r="SBW11" s="27"/>
      <c r="SBX11" s="27"/>
      <c r="SBY11" s="27"/>
      <c r="SBZ11" s="27"/>
      <c r="SCA11" s="27"/>
      <c r="SCB11" s="27"/>
      <c r="SCC11" s="27"/>
      <c r="SCD11" s="27"/>
      <c r="SCE11" s="27"/>
      <c r="SCF11" s="27"/>
      <c r="SCG11" s="27"/>
      <c r="SCH11" s="27"/>
      <c r="SCI11" s="27"/>
      <c r="SCJ11" s="27"/>
      <c r="SCK11" s="27"/>
      <c r="SCL11" s="27"/>
      <c r="SCM11" s="27"/>
      <c r="SCN11" s="27"/>
      <c r="SCO11" s="27"/>
      <c r="SCP11" s="27"/>
      <c r="SCQ11" s="27"/>
      <c r="SCR11" s="27"/>
      <c r="SCS11" s="27"/>
      <c r="SCT11" s="27"/>
      <c r="SCU11" s="27"/>
      <c r="SCV11" s="27"/>
      <c r="SCW11" s="27"/>
      <c r="SCX11" s="27"/>
      <c r="SCY11" s="27"/>
      <c r="SCZ11" s="27"/>
      <c r="SDA11" s="27"/>
      <c r="SDB11" s="27"/>
      <c r="SDC11" s="27"/>
      <c r="SDD11" s="27"/>
      <c r="SDE11" s="27"/>
      <c r="SDF11" s="27"/>
      <c r="SDG11" s="27"/>
      <c r="SDH11" s="27"/>
      <c r="SDI11" s="27"/>
      <c r="SDJ11" s="27"/>
      <c r="SDK11" s="27"/>
      <c r="SDL11" s="27"/>
      <c r="SDM11" s="27"/>
      <c r="SDN11" s="27"/>
      <c r="SDO11" s="27"/>
      <c r="SDP11" s="27"/>
      <c r="SDQ11" s="27"/>
      <c r="SDR11" s="27"/>
      <c r="SDS11" s="27"/>
      <c r="SDT11" s="27"/>
      <c r="SDU11" s="27"/>
      <c r="SDV11" s="27"/>
      <c r="SDW11" s="27"/>
      <c r="SDX11" s="27"/>
      <c r="SDY11" s="27"/>
      <c r="SDZ11" s="27"/>
      <c r="SEA11" s="27"/>
      <c r="SEB11" s="27"/>
      <c r="SEC11" s="27"/>
      <c r="SED11" s="27"/>
      <c r="SEE11" s="27"/>
      <c r="SEF11" s="27"/>
      <c r="SEG11" s="27"/>
      <c r="SEH11" s="27"/>
      <c r="SEI11" s="27"/>
      <c r="SEJ11" s="27"/>
      <c r="SEK11" s="27"/>
      <c r="SEL11" s="27"/>
      <c r="SEM11" s="27"/>
      <c r="SEN11" s="27"/>
      <c r="SEO11" s="27"/>
      <c r="SEP11" s="27"/>
      <c r="SEQ11" s="27"/>
      <c r="SER11" s="27"/>
      <c r="SES11" s="27"/>
      <c r="SET11" s="27"/>
      <c r="SEU11" s="27"/>
      <c r="SEV11" s="27"/>
      <c r="SEW11" s="27"/>
      <c r="SEX11" s="27"/>
      <c r="SEY11" s="27"/>
      <c r="SEZ11" s="27"/>
      <c r="SFA11" s="27"/>
      <c r="SFB11" s="27"/>
      <c r="SFC11" s="27"/>
      <c r="SFD11" s="27"/>
      <c r="SFE11" s="27"/>
      <c r="SFF11" s="27"/>
      <c r="SFG11" s="27"/>
      <c r="SFH11" s="27"/>
      <c r="SFI11" s="27"/>
      <c r="SFJ11" s="27"/>
      <c r="SFK11" s="27"/>
      <c r="SFL11" s="27"/>
      <c r="SFM11" s="27"/>
      <c r="SFN11" s="27"/>
      <c r="SFO11" s="27"/>
      <c r="SFP11" s="27"/>
      <c r="SFQ11" s="27"/>
      <c r="SFR11" s="27"/>
      <c r="SFS11" s="27"/>
      <c r="SFT11" s="27"/>
      <c r="SFU11" s="27"/>
      <c r="SFV11" s="27"/>
      <c r="SFW11" s="27"/>
      <c r="SFX11" s="27"/>
      <c r="SFY11" s="27"/>
      <c r="SFZ11" s="27"/>
      <c r="SGA11" s="27"/>
      <c r="SGB11" s="27"/>
      <c r="SGC11" s="27"/>
      <c r="SGD11" s="27"/>
      <c r="SGE11" s="27"/>
      <c r="SGF11" s="27"/>
      <c r="SGG11" s="27"/>
      <c r="SGH11" s="27"/>
      <c r="SGI11" s="27"/>
      <c r="SGJ11" s="27"/>
      <c r="SGK11" s="27"/>
      <c r="SGL11" s="27"/>
      <c r="SGM11" s="27"/>
      <c r="SGN11" s="27"/>
      <c r="SGO11" s="27"/>
      <c r="SGP11" s="27"/>
      <c r="SGQ11" s="27"/>
      <c r="SGR11" s="27"/>
      <c r="SGS11" s="27"/>
      <c r="SGT11" s="27"/>
      <c r="SGU11" s="27"/>
      <c r="SGV11" s="27"/>
      <c r="SGW11" s="27"/>
      <c r="SGX11" s="27"/>
      <c r="SGY11" s="27"/>
      <c r="SGZ11" s="27"/>
      <c r="SHA11" s="27"/>
      <c r="SHB11" s="27"/>
      <c r="SHC11" s="27"/>
      <c r="SHD11" s="27"/>
      <c r="SHE11" s="27"/>
      <c r="SHF11" s="27"/>
      <c r="SHG11" s="27"/>
      <c r="SHH11" s="27"/>
      <c r="SHI11" s="27"/>
      <c r="SHJ11" s="27"/>
      <c r="SHK11" s="27"/>
      <c r="SHL11" s="27"/>
      <c r="SHM11" s="27"/>
      <c r="SHN11" s="27"/>
      <c r="SHO11" s="27"/>
      <c r="SHP11" s="27"/>
      <c r="SHQ11" s="27"/>
      <c r="SHR11" s="27"/>
      <c r="SHS11" s="27"/>
      <c r="SHT11" s="27"/>
      <c r="SHU11" s="27"/>
      <c r="SHV11" s="27"/>
      <c r="SHW11" s="27"/>
      <c r="SHX11" s="27"/>
      <c r="SHY11" s="27"/>
      <c r="SHZ11" s="27"/>
      <c r="SIA11" s="27"/>
      <c r="SIB11" s="27"/>
      <c r="SIC11" s="27"/>
      <c r="SID11" s="27"/>
      <c r="SIE11" s="27"/>
      <c r="SIF11" s="27"/>
      <c r="SIG11" s="27"/>
      <c r="SIH11" s="27"/>
      <c r="SII11" s="27"/>
      <c r="SIJ11" s="27"/>
      <c r="SIK11" s="27"/>
      <c r="SIL11" s="27"/>
      <c r="SIM11" s="27"/>
      <c r="SIN11" s="27"/>
      <c r="SIO11" s="27"/>
      <c r="SIP11" s="27"/>
      <c r="SIQ11" s="27"/>
      <c r="SIR11" s="27"/>
      <c r="SIS11" s="27"/>
      <c r="SIT11" s="27"/>
      <c r="SIU11" s="27"/>
      <c r="SIV11" s="27"/>
      <c r="SIW11" s="27"/>
      <c r="SIX11" s="27"/>
      <c r="SIY11" s="27"/>
      <c r="SIZ11" s="27"/>
      <c r="SJA11" s="27"/>
      <c r="SJB11" s="27"/>
      <c r="SJC11" s="27"/>
      <c r="SJD11" s="27"/>
      <c r="SJE11" s="27"/>
      <c r="SJF11" s="27"/>
      <c r="SJG11" s="27"/>
      <c r="SJH11" s="27"/>
      <c r="SJI11" s="27"/>
      <c r="SJJ11" s="27"/>
      <c r="SJK11" s="27"/>
      <c r="SJL11" s="27"/>
      <c r="SJM11" s="27"/>
      <c r="SJN11" s="27"/>
      <c r="SJO11" s="27"/>
      <c r="SJP11" s="27"/>
      <c r="SJQ11" s="27"/>
      <c r="SJR11" s="27"/>
      <c r="SJS11" s="27"/>
      <c r="SJT11" s="27"/>
      <c r="SJU11" s="27"/>
      <c r="SJV11" s="27"/>
      <c r="SJW11" s="27"/>
      <c r="SJX11" s="27"/>
      <c r="SJY11" s="27"/>
      <c r="SJZ11" s="27"/>
      <c r="SKA11" s="27"/>
      <c r="SKB11" s="27"/>
      <c r="SKC11" s="27"/>
      <c r="SKD11" s="27"/>
      <c r="SKE11" s="27"/>
      <c r="SKF11" s="27"/>
      <c r="SKG11" s="27"/>
      <c r="SKH11" s="27"/>
      <c r="SKI11" s="27"/>
      <c r="SKJ11" s="27"/>
      <c r="SKK11" s="27"/>
      <c r="SKL11" s="27"/>
      <c r="SKM11" s="27"/>
      <c r="SKN11" s="27"/>
      <c r="SKO11" s="27"/>
      <c r="SKP11" s="27"/>
      <c r="SKQ11" s="27"/>
      <c r="SKR11" s="27"/>
      <c r="SKS11" s="27"/>
      <c r="SKT11" s="27"/>
      <c r="SKU11" s="27"/>
      <c r="SKV11" s="27"/>
      <c r="SKW11" s="27"/>
      <c r="SKX11" s="27"/>
      <c r="SKY11" s="27"/>
      <c r="SKZ11" s="27"/>
      <c r="SLA11" s="27"/>
      <c r="SLB11" s="27"/>
      <c r="SLC11" s="27"/>
      <c r="SLD11" s="27"/>
      <c r="SLE11" s="27"/>
      <c r="SLF11" s="27"/>
      <c r="SLG11" s="27"/>
      <c r="SLH11" s="27"/>
      <c r="SLI11" s="27"/>
      <c r="SLJ11" s="27"/>
      <c r="SLK11" s="27"/>
      <c r="SLL11" s="27"/>
      <c r="SLM11" s="27"/>
      <c r="SLN11" s="27"/>
      <c r="SLO11" s="27"/>
      <c r="SLP11" s="27"/>
      <c r="SLQ11" s="27"/>
      <c r="SLR11" s="27"/>
      <c r="SLS11" s="27"/>
      <c r="SLT11" s="27"/>
      <c r="SLU11" s="27"/>
      <c r="SLV11" s="27"/>
      <c r="SLW11" s="27"/>
      <c r="SLX11" s="27"/>
      <c r="SLY11" s="27"/>
      <c r="SLZ11" s="27"/>
      <c r="SMA11" s="27"/>
      <c r="SMB11" s="27"/>
      <c r="SMC11" s="27"/>
      <c r="SMD11" s="27"/>
      <c r="SME11" s="27"/>
      <c r="SMF11" s="27"/>
      <c r="SMG11" s="27"/>
      <c r="SMH11" s="27"/>
      <c r="SMI11" s="27"/>
      <c r="SMJ11" s="27"/>
      <c r="SMK11" s="27"/>
      <c r="SML11" s="27"/>
      <c r="SMM11" s="27"/>
      <c r="SMN11" s="27"/>
      <c r="SMO11" s="27"/>
      <c r="SMP11" s="27"/>
      <c r="SMQ11" s="27"/>
      <c r="SMR11" s="27"/>
      <c r="SMS11" s="27"/>
      <c r="SMT11" s="27"/>
      <c r="SMU11" s="27"/>
      <c r="SMV11" s="27"/>
      <c r="SMW11" s="27"/>
      <c r="SMX11" s="27"/>
      <c r="SMY11" s="27"/>
      <c r="SMZ11" s="27"/>
      <c r="SNA11" s="27"/>
      <c r="SNB11" s="27"/>
      <c r="SNC11" s="27"/>
      <c r="SND11" s="27"/>
      <c r="SNE11" s="27"/>
      <c r="SNF11" s="27"/>
      <c r="SNG11" s="27"/>
      <c r="SNH11" s="27"/>
      <c r="SNI11" s="27"/>
      <c r="SNJ11" s="27"/>
      <c r="SNK11" s="27"/>
      <c r="SNL11" s="27"/>
      <c r="SNM11" s="27"/>
      <c r="SNN11" s="27"/>
      <c r="SNO11" s="27"/>
      <c r="SNP11" s="27"/>
      <c r="SNQ11" s="27"/>
      <c r="SNR11" s="27"/>
      <c r="SNS11" s="27"/>
      <c r="SNT11" s="27"/>
      <c r="SNU11" s="27"/>
      <c r="SNV11" s="27"/>
      <c r="SNW11" s="27"/>
      <c r="SNX11" s="27"/>
      <c r="SNY11" s="27"/>
      <c r="SNZ11" s="27"/>
      <c r="SOA11" s="27"/>
      <c r="SOB11" s="27"/>
      <c r="SOC11" s="27"/>
      <c r="SOD11" s="27"/>
      <c r="SOE11" s="27"/>
      <c r="SOF11" s="27"/>
      <c r="SOG11" s="27"/>
      <c r="SOH11" s="27"/>
      <c r="SOI11" s="27"/>
      <c r="SOJ11" s="27"/>
      <c r="SOK11" s="27"/>
      <c r="SOL11" s="27"/>
      <c r="SOM11" s="27"/>
      <c r="SON11" s="27"/>
      <c r="SOO11" s="27"/>
      <c r="SOP11" s="27"/>
      <c r="SOQ11" s="27"/>
      <c r="SOR11" s="27"/>
      <c r="SOS11" s="27"/>
      <c r="SOT11" s="27"/>
      <c r="SOU11" s="27"/>
      <c r="SOV11" s="27"/>
      <c r="SOW11" s="27"/>
      <c r="SOX11" s="27"/>
      <c r="SOY11" s="27"/>
      <c r="SOZ11" s="27"/>
      <c r="SPA11" s="27"/>
      <c r="SPB11" s="27"/>
      <c r="SPC11" s="27"/>
      <c r="SPD11" s="27"/>
      <c r="SPE11" s="27"/>
      <c r="SPF11" s="27"/>
      <c r="SPG11" s="27"/>
      <c r="SPH11" s="27"/>
      <c r="SPI11" s="27"/>
      <c r="SPJ11" s="27"/>
      <c r="SPK11" s="27"/>
      <c r="SPL11" s="27"/>
      <c r="SPM11" s="27"/>
      <c r="SPN11" s="27"/>
      <c r="SPO11" s="27"/>
      <c r="SPP11" s="27"/>
      <c r="SPQ11" s="27"/>
      <c r="SPR11" s="27"/>
      <c r="SPS11" s="27"/>
      <c r="SPT11" s="27"/>
      <c r="SPU11" s="27"/>
      <c r="SPV11" s="27"/>
      <c r="SPW11" s="27"/>
      <c r="SPX11" s="27"/>
      <c r="SPY11" s="27"/>
      <c r="SPZ11" s="27"/>
      <c r="SQA11" s="27"/>
      <c r="SQB11" s="27"/>
      <c r="SQC11" s="27"/>
      <c r="SQD11" s="27"/>
      <c r="SQE11" s="27"/>
      <c r="SQF11" s="27"/>
      <c r="SQG11" s="27"/>
      <c r="SQH11" s="27"/>
      <c r="SQI11" s="27"/>
      <c r="SQJ11" s="27"/>
      <c r="SQK11" s="27"/>
      <c r="SQL11" s="27"/>
      <c r="SQM11" s="27"/>
      <c r="SQN11" s="27"/>
      <c r="SQO11" s="27"/>
      <c r="SQP11" s="27"/>
      <c r="SQQ11" s="27"/>
      <c r="SQR11" s="27"/>
      <c r="SQS11" s="27"/>
      <c r="SQT11" s="27"/>
      <c r="SQU11" s="27"/>
      <c r="SQV11" s="27"/>
      <c r="SQW11" s="27"/>
      <c r="SQX11" s="27"/>
      <c r="SQY11" s="27"/>
      <c r="SQZ11" s="27"/>
      <c r="SRA11" s="27"/>
      <c r="SRB11" s="27"/>
      <c r="SRC11" s="27"/>
      <c r="SRD11" s="27"/>
      <c r="SRE11" s="27"/>
      <c r="SRF11" s="27"/>
      <c r="SRG11" s="27"/>
      <c r="SRH11" s="27"/>
      <c r="SRI11" s="27"/>
      <c r="SRJ11" s="27"/>
      <c r="SRK11" s="27"/>
      <c r="SRL11" s="27"/>
      <c r="SRM11" s="27"/>
      <c r="SRN11" s="27"/>
      <c r="SRO11" s="27"/>
      <c r="SRP11" s="27"/>
      <c r="SRQ11" s="27"/>
      <c r="SRR11" s="27"/>
      <c r="SRS11" s="27"/>
      <c r="SRT11" s="27"/>
      <c r="SRU11" s="27"/>
      <c r="SRV11" s="27"/>
      <c r="SRW11" s="27"/>
      <c r="SRX11" s="27"/>
      <c r="SRY11" s="27"/>
      <c r="SRZ11" s="27"/>
      <c r="SSA11" s="27"/>
      <c r="SSB11" s="27"/>
      <c r="SSC11" s="27"/>
      <c r="SSD11" s="27"/>
      <c r="SSE11" s="27"/>
      <c r="SSF11" s="27"/>
      <c r="SSG11" s="27"/>
      <c r="SSH11" s="27"/>
      <c r="SSI11" s="27"/>
      <c r="SSJ11" s="27"/>
      <c r="SSK11" s="27"/>
      <c r="SSL11" s="27"/>
      <c r="SSM11" s="27"/>
      <c r="SSN11" s="27"/>
      <c r="SSO11" s="27"/>
      <c r="SSP11" s="27"/>
      <c r="SSQ11" s="27"/>
      <c r="SSR11" s="27"/>
      <c r="SSS11" s="27"/>
      <c r="SST11" s="27"/>
      <c r="SSU11" s="27"/>
      <c r="SSV11" s="27"/>
      <c r="SSW11" s="27"/>
      <c r="SSX11" s="27"/>
      <c r="SSY11" s="27"/>
      <c r="SSZ11" s="27"/>
      <c r="STA11" s="27"/>
      <c r="STB11" s="27"/>
      <c r="STC11" s="27"/>
      <c r="STD11" s="27"/>
      <c r="STE11" s="27"/>
      <c r="STF11" s="27"/>
      <c r="STG11" s="27"/>
      <c r="STH11" s="27"/>
      <c r="STI11" s="27"/>
      <c r="STJ11" s="27"/>
      <c r="STK11" s="27"/>
      <c r="STL11" s="27"/>
      <c r="STM11" s="27"/>
      <c r="STN11" s="27"/>
      <c r="STO11" s="27"/>
      <c r="STP11" s="27"/>
      <c r="STQ11" s="27"/>
      <c r="STR11" s="27"/>
      <c r="STS11" s="27"/>
      <c r="STT11" s="27"/>
      <c r="STU11" s="27"/>
      <c r="STV11" s="27"/>
      <c r="STW11" s="27"/>
      <c r="STX11" s="27"/>
      <c r="STY11" s="27"/>
      <c r="STZ11" s="27"/>
      <c r="SUA11" s="27"/>
      <c r="SUB11" s="27"/>
      <c r="SUC11" s="27"/>
      <c r="SUD11" s="27"/>
      <c r="SUE11" s="27"/>
      <c r="SUF11" s="27"/>
      <c r="SUG11" s="27"/>
      <c r="SUH11" s="27"/>
      <c r="SUI11" s="27"/>
      <c r="SUJ11" s="27"/>
      <c r="SUK11" s="27"/>
      <c r="SUL11" s="27"/>
      <c r="SUM11" s="27"/>
      <c r="SUN11" s="27"/>
      <c r="SUO11" s="27"/>
      <c r="SUP11" s="27"/>
      <c r="SUQ11" s="27"/>
      <c r="SUR11" s="27"/>
      <c r="SUS11" s="27"/>
      <c r="SUT11" s="27"/>
      <c r="SUU11" s="27"/>
      <c r="SUV11" s="27"/>
      <c r="SUW11" s="27"/>
      <c r="SUX11" s="27"/>
      <c r="SUY11" s="27"/>
      <c r="SUZ11" s="27"/>
      <c r="SVA11" s="27"/>
      <c r="SVB11" s="27"/>
      <c r="SVC11" s="27"/>
      <c r="SVD11" s="27"/>
      <c r="SVE11" s="27"/>
      <c r="SVF11" s="27"/>
      <c r="SVG11" s="27"/>
      <c r="SVH11" s="27"/>
      <c r="SVI11" s="27"/>
      <c r="SVJ11" s="27"/>
      <c r="SVK11" s="27"/>
      <c r="SVL11" s="27"/>
      <c r="SVM11" s="27"/>
      <c r="SVN11" s="27"/>
      <c r="SVO11" s="27"/>
      <c r="SVP11" s="27"/>
      <c r="SVQ11" s="27"/>
      <c r="SVR11" s="27"/>
      <c r="SVS11" s="27"/>
      <c r="SVT11" s="27"/>
      <c r="SVU11" s="27"/>
      <c r="SVV11" s="27"/>
      <c r="SVW11" s="27"/>
      <c r="SVX11" s="27"/>
      <c r="SVY11" s="27"/>
      <c r="SVZ11" s="27"/>
      <c r="SWA11" s="27"/>
      <c r="SWB11" s="27"/>
      <c r="SWC11" s="27"/>
      <c r="SWD11" s="27"/>
      <c r="SWE11" s="27"/>
      <c r="SWF11" s="27"/>
      <c r="SWG11" s="27"/>
      <c r="SWH11" s="27"/>
      <c r="SWI11" s="27"/>
      <c r="SWJ11" s="27"/>
      <c r="SWK11" s="27"/>
      <c r="SWL11" s="27"/>
      <c r="SWM11" s="27"/>
      <c r="SWN11" s="27"/>
      <c r="SWO11" s="27"/>
      <c r="SWP11" s="27"/>
      <c r="SWQ11" s="27"/>
      <c r="SWR11" s="27"/>
      <c r="SWS11" s="27"/>
      <c r="SWT11" s="27"/>
      <c r="SWU11" s="27"/>
      <c r="SWV11" s="27"/>
      <c r="SWW11" s="27"/>
      <c r="SWX11" s="27"/>
      <c r="SWY11" s="27"/>
      <c r="SWZ11" s="27"/>
      <c r="SXA11" s="27"/>
      <c r="SXB11" s="27"/>
      <c r="SXC11" s="27"/>
      <c r="SXD11" s="27"/>
      <c r="SXE11" s="27"/>
      <c r="SXF11" s="27"/>
      <c r="SXG11" s="27"/>
      <c r="SXH11" s="27"/>
      <c r="SXI11" s="27"/>
      <c r="SXJ11" s="27"/>
      <c r="SXK11" s="27"/>
      <c r="SXL11" s="27"/>
      <c r="SXM11" s="27"/>
      <c r="SXN11" s="27"/>
      <c r="SXO11" s="27"/>
      <c r="SXP11" s="27"/>
      <c r="SXQ11" s="27"/>
      <c r="SXR11" s="27"/>
      <c r="SXS11" s="27"/>
      <c r="SXT11" s="27"/>
      <c r="SXU11" s="27"/>
      <c r="SXV11" s="27"/>
      <c r="SXW11" s="27"/>
      <c r="SXX11" s="27"/>
      <c r="SXY11" s="27"/>
      <c r="SXZ11" s="27"/>
      <c r="SYA11" s="27"/>
      <c r="SYB11" s="27"/>
      <c r="SYC11" s="27"/>
      <c r="SYD11" s="27"/>
      <c r="SYE11" s="27"/>
      <c r="SYF11" s="27"/>
      <c r="SYG11" s="27"/>
      <c r="SYH11" s="27"/>
      <c r="SYI11" s="27"/>
      <c r="SYJ11" s="27"/>
      <c r="SYK11" s="27"/>
      <c r="SYL11" s="27"/>
      <c r="SYM11" s="27"/>
      <c r="SYN11" s="27"/>
      <c r="SYO11" s="27"/>
      <c r="SYP11" s="27"/>
      <c r="SYQ11" s="27"/>
      <c r="SYR11" s="27"/>
      <c r="SYS11" s="27"/>
      <c r="SYT11" s="27"/>
      <c r="SYU11" s="27"/>
      <c r="SYV11" s="27"/>
      <c r="SYW11" s="27"/>
      <c r="SYX11" s="27"/>
      <c r="SYY11" s="27"/>
      <c r="SYZ11" s="27"/>
      <c r="SZA11" s="27"/>
      <c r="SZB11" s="27"/>
      <c r="SZC11" s="27"/>
      <c r="SZD11" s="27"/>
      <c r="SZE11" s="27"/>
      <c r="SZF11" s="27"/>
      <c r="SZG11" s="27"/>
      <c r="SZH11" s="27"/>
      <c r="SZI11" s="27"/>
      <c r="SZJ11" s="27"/>
      <c r="SZK11" s="27"/>
      <c r="SZL11" s="27"/>
      <c r="SZM11" s="27"/>
      <c r="SZN11" s="27"/>
      <c r="SZO11" s="27"/>
      <c r="SZP11" s="27"/>
      <c r="SZQ11" s="27"/>
      <c r="SZR11" s="27"/>
      <c r="SZS11" s="27"/>
      <c r="SZT11" s="27"/>
      <c r="SZU11" s="27"/>
      <c r="SZV11" s="27"/>
      <c r="SZW11" s="27"/>
      <c r="SZX11" s="27"/>
      <c r="SZY11" s="27"/>
      <c r="SZZ11" s="27"/>
      <c r="TAA11" s="27"/>
      <c r="TAB11" s="27"/>
      <c r="TAC11" s="27"/>
      <c r="TAD11" s="27"/>
      <c r="TAE11" s="27"/>
      <c r="TAF11" s="27"/>
      <c r="TAG11" s="27"/>
      <c r="TAH11" s="27"/>
      <c r="TAI11" s="27"/>
      <c r="TAJ11" s="27"/>
      <c r="TAK11" s="27"/>
      <c r="TAL11" s="27"/>
      <c r="TAM11" s="27"/>
      <c r="TAN11" s="27"/>
      <c r="TAO11" s="27"/>
      <c r="TAP11" s="27"/>
      <c r="TAQ11" s="27"/>
      <c r="TAR11" s="27"/>
      <c r="TAS11" s="27"/>
      <c r="TAT11" s="27"/>
      <c r="TAU11" s="27"/>
      <c r="TAV11" s="27"/>
      <c r="TAW11" s="27"/>
      <c r="TAX11" s="27"/>
      <c r="TAY11" s="27"/>
      <c r="TAZ11" s="27"/>
      <c r="TBA11" s="27"/>
      <c r="TBB11" s="27"/>
      <c r="TBC11" s="27"/>
      <c r="TBD11" s="27"/>
      <c r="TBE11" s="27"/>
      <c r="TBF11" s="27"/>
      <c r="TBG11" s="27"/>
      <c r="TBH11" s="27"/>
      <c r="TBI11" s="27"/>
      <c r="TBJ11" s="27"/>
      <c r="TBK11" s="27"/>
      <c r="TBL11" s="27"/>
      <c r="TBM11" s="27"/>
      <c r="TBN11" s="27"/>
      <c r="TBO11" s="27"/>
      <c r="TBP11" s="27"/>
      <c r="TBQ11" s="27"/>
      <c r="TBR11" s="27"/>
      <c r="TBS11" s="27"/>
      <c r="TBT11" s="27"/>
      <c r="TBU11" s="27"/>
      <c r="TBV11" s="27"/>
      <c r="TBW11" s="27"/>
      <c r="TBX11" s="27"/>
      <c r="TBY11" s="27"/>
      <c r="TBZ11" s="27"/>
      <c r="TCA11" s="27"/>
      <c r="TCB11" s="27"/>
      <c r="TCC11" s="27"/>
      <c r="TCD11" s="27"/>
      <c r="TCE11" s="27"/>
      <c r="TCF11" s="27"/>
      <c r="TCG11" s="27"/>
      <c r="TCH11" s="27"/>
      <c r="TCI11" s="27"/>
      <c r="TCJ11" s="27"/>
      <c r="TCK11" s="27"/>
      <c r="TCL11" s="27"/>
      <c r="TCM11" s="27"/>
      <c r="TCN11" s="27"/>
      <c r="TCO11" s="27"/>
      <c r="TCP11" s="27"/>
      <c r="TCQ11" s="27"/>
      <c r="TCR11" s="27"/>
      <c r="TCS11" s="27"/>
      <c r="TCT11" s="27"/>
      <c r="TCU11" s="27"/>
      <c r="TCV11" s="27"/>
      <c r="TCW11" s="27"/>
      <c r="TCX11" s="27"/>
      <c r="TCY11" s="27"/>
      <c r="TCZ11" s="27"/>
      <c r="TDA11" s="27"/>
      <c r="TDB11" s="27"/>
      <c r="TDC11" s="27"/>
      <c r="TDD11" s="27"/>
      <c r="TDE11" s="27"/>
      <c r="TDF11" s="27"/>
      <c r="TDG11" s="27"/>
      <c r="TDH11" s="27"/>
      <c r="TDI11" s="27"/>
      <c r="TDJ11" s="27"/>
      <c r="TDK11" s="27"/>
      <c r="TDL11" s="27"/>
      <c r="TDM11" s="27"/>
      <c r="TDN11" s="27"/>
      <c r="TDO11" s="27"/>
      <c r="TDP11" s="27"/>
      <c r="TDQ11" s="27"/>
      <c r="TDR11" s="27"/>
      <c r="TDS11" s="27"/>
      <c r="TDT11" s="27"/>
      <c r="TDU11" s="27"/>
      <c r="TDV11" s="27"/>
      <c r="TDW11" s="27"/>
      <c r="TDX11" s="27"/>
      <c r="TDY11" s="27"/>
      <c r="TDZ11" s="27"/>
      <c r="TEA11" s="27"/>
      <c r="TEB11" s="27"/>
      <c r="TEC11" s="27"/>
      <c r="TED11" s="27"/>
      <c r="TEE11" s="27"/>
      <c r="TEF11" s="27"/>
      <c r="TEG11" s="27"/>
      <c r="TEH11" s="27"/>
      <c r="TEI11" s="27"/>
      <c r="TEJ11" s="27"/>
      <c r="TEK11" s="27"/>
      <c r="TEL11" s="27"/>
      <c r="TEM11" s="27"/>
      <c r="TEN11" s="27"/>
      <c r="TEO11" s="27"/>
      <c r="TEP11" s="27"/>
      <c r="TEQ11" s="27"/>
      <c r="TER11" s="27"/>
      <c r="TES11" s="27"/>
      <c r="TET11" s="27"/>
      <c r="TEU11" s="27"/>
      <c r="TEV11" s="27"/>
      <c r="TEW11" s="27"/>
      <c r="TEX11" s="27"/>
      <c r="TEY11" s="27"/>
      <c r="TEZ11" s="27"/>
      <c r="TFA11" s="27"/>
      <c r="TFB11" s="27"/>
      <c r="TFC11" s="27"/>
      <c r="TFD11" s="27"/>
      <c r="TFE11" s="27"/>
      <c r="TFF11" s="27"/>
      <c r="TFG11" s="27"/>
      <c r="TFH11" s="27"/>
      <c r="TFI11" s="27"/>
      <c r="TFJ11" s="27"/>
      <c r="TFK11" s="27"/>
      <c r="TFL11" s="27"/>
      <c r="TFM11" s="27"/>
      <c r="TFN11" s="27"/>
      <c r="TFO11" s="27"/>
      <c r="TFP11" s="27"/>
      <c r="TFQ11" s="27"/>
      <c r="TFR11" s="27"/>
      <c r="TFS11" s="27"/>
      <c r="TFT11" s="27"/>
      <c r="TFU11" s="27"/>
      <c r="TFV11" s="27"/>
      <c r="TFW11" s="27"/>
      <c r="TFX11" s="27"/>
      <c r="TFY11" s="27"/>
      <c r="TFZ11" s="27"/>
      <c r="TGA11" s="27"/>
      <c r="TGB11" s="27"/>
      <c r="TGC11" s="27"/>
      <c r="TGD11" s="27"/>
      <c r="TGE11" s="27"/>
      <c r="TGF11" s="27"/>
      <c r="TGG11" s="27"/>
      <c r="TGH11" s="27"/>
      <c r="TGI11" s="27"/>
      <c r="TGJ11" s="27"/>
      <c r="TGK11" s="27"/>
      <c r="TGL11" s="27"/>
      <c r="TGM11" s="27"/>
      <c r="TGN11" s="27"/>
      <c r="TGO11" s="27"/>
      <c r="TGP11" s="27"/>
      <c r="TGQ11" s="27"/>
      <c r="TGR11" s="27"/>
      <c r="TGS11" s="27"/>
      <c r="TGT11" s="27"/>
      <c r="TGU11" s="27"/>
      <c r="TGV11" s="27"/>
      <c r="TGW11" s="27"/>
      <c r="TGX11" s="27"/>
      <c r="TGY11" s="27"/>
      <c r="TGZ11" s="27"/>
      <c r="THA11" s="27"/>
      <c r="THB11" s="27"/>
      <c r="THC11" s="27"/>
      <c r="THD11" s="27"/>
      <c r="THE11" s="27"/>
      <c r="THF11" s="27"/>
      <c r="THG11" s="27"/>
      <c r="THH11" s="27"/>
      <c r="THI11" s="27"/>
      <c r="THJ11" s="27"/>
      <c r="THK11" s="27"/>
      <c r="THL11" s="27"/>
      <c r="THM11" s="27"/>
      <c r="THN11" s="27"/>
      <c r="THO11" s="27"/>
      <c r="THP11" s="27"/>
      <c r="THQ11" s="27"/>
      <c r="THR11" s="27"/>
      <c r="THS11" s="27"/>
      <c r="THT11" s="27"/>
      <c r="THU11" s="27"/>
      <c r="THV11" s="27"/>
      <c r="THW11" s="27"/>
      <c r="THX11" s="27"/>
      <c r="THY11" s="27"/>
      <c r="THZ11" s="27"/>
      <c r="TIA11" s="27"/>
      <c r="TIB11" s="27"/>
      <c r="TIC11" s="27"/>
      <c r="TID11" s="27"/>
      <c r="TIE11" s="27"/>
      <c r="TIF11" s="27"/>
      <c r="TIG11" s="27"/>
      <c r="TIH11" s="27"/>
      <c r="TII11" s="27"/>
      <c r="TIJ11" s="27"/>
      <c r="TIK11" s="27"/>
      <c r="TIL11" s="27"/>
      <c r="TIM11" s="27"/>
      <c r="TIN11" s="27"/>
      <c r="TIO11" s="27"/>
      <c r="TIP11" s="27"/>
      <c r="TIQ11" s="27"/>
      <c r="TIR11" s="27"/>
      <c r="TIS11" s="27"/>
      <c r="TIT11" s="27"/>
      <c r="TIU11" s="27"/>
      <c r="TIV11" s="27"/>
      <c r="TIW11" s="27"/>
      <c r="TIX11" s="27"/>
      <c r="TIY11" s="27"/>
      <c r="TIZ11" s="27"/>
      <c r="TJA11" s="27"/>
      <c r="TJB11" s="27"/>
      <c r="TJC11" s="27"/>
      <c r="TJD11" s="27"/>
      <c r="TJE11" s="27"/>
      <c r="TJF11" s="27"/>
      <c r="TJG11" s="27"/>
      <c r="TJH11" s="27"/>
      <c r="TJI11" s="27"/>
      <c r="TJJ11" s="27"/>
      <c r="TJK11" s="27"/>
      <c r="TJL11" s="27"/>
      <c r="TJM11" s="27"/>
      <c r="TJN11" s="27"/>
      <c r="TJO11" s="27"/>
      <c r="TJP11" s="27"/>
      <c r="TJQ11" s="27"/>
      <c r="TJR11" s="27"/>
      <c r="TJS11" s="27"/>
      <c r="TJT11" s="27"/>
      <c r="TJU11" s="27"/>
      <c r="TJV11" s="27"/>
      <c r="TJW11" s="27"/>
      <c r="TJX11" s="27"/>
      <c r="TJY11" s="27"/>
      <c r="TJZ11" s="27"/>
      <c r="TKA11" s="27"/>
      <c r="TKB11" s="27"/>
      <c r="TKC11" s="27"/>
      <c r="TKD11" s="27"/>
      <c r="TKE11" s="27"/>
      <c r="TKF11" s="27"/>
      <c r="TKG11" s="27"/>
      <c r="TKH11" s="27"/>
      <c r="TKI11" s="27"/>
      <c r="TKJ11" s="27"/>
      <c r="TKK11" s="27"/>
      <c r="TKL11" s="27"/>
      <c r="TKM11" s="27"/>
      <c r="TKN11" s="27"/>
      <c r="TKO11" s="27"/>
      <c r="TKP11" s="27"/>
      <c r="TKQ11" s="27"/>
      <c r="TKR11" s="27"/>
      <c r="TKS11" s="27"/>
      <c r="TKT11" s="27"/>
      <c r="TKU11" s="27"/>
      <c r="TKV11" s="27"/>
      <c r="TKW11" s="27"/>
      <c r="TKX11" s="27"/>
      <c r="TKY11" s="27"/>
      <c r="TKZ11" s="27"/>
      <c r="TLA11" s="27"/>
      <c r="TLB11" s="27"/>
      <c r="TLC11" s="27"/>
      <c r="TLD11" s="27"/>
      <c r="TLE11" s="27"/>
      <c r="TLF11" s="27"/>
      <c r="TLG11" s="27"/>
      <c r="TLH11" s="27"/>
      <c r="TLI11" s="27"/>
      <c r="TLJ11" s="27"/>
      <c r="TLK11" s="27"/>
      <c r="TLL11" s="27"/>
      <c r="TLM11" s="27"/>
      <c r="TLN11" s="27"/>
      <c r="TLO11" s="27"/>
      <c r="TLP11" s="27"/>
      <c r="TLQ11" s="27"/>
      <c r="TLR11" s="27"/>
      <c r="TLS11" s="27"/>
      <c r="TLT11" s="27"/>
      <c r="TLU11" s="27"/>
      <c r="TLV11" s="27"/>
      <c r="TLW11" s="27"/>
      <c r="TLX11" s="27"/>
      <c r="TLY11" s="27"/>
      <c r="TLZ11" s="27"/>
      <c r="TMA11" s="27"/>
      <c r="TMB11" s="27"/>
      <c r="TMC11" s="27"/>
      <c r="TMD11" s="27"/>
      <c r="TME11" s="27"/>
      <c r="TMF11" s="27"/>
      <c r="TMG11" s="27"/>
      <c r="TMH11" s="27"/>
      <c r="TMI11" s="27"/>
      <c r="TMJ11" s="27"/>
      <c r="TMK11" s="27"/>
      <c r="TML11" s="27"/>
      <c r="TMM11" s="27"/>
      <c r="TMN11" s="27"/>
      <c r="TMO11" s="27"/>
      <c r="TMP11" s="27"/>
      <c r="TMQ11" s="27"/>
      <c r="TMR11" s="27"/>
      <c r="TMS11" s="27"/>
      <c r="TMT11" s="27"/>
      <c r="TMU11" s="27"/>
      <c r="TMV11" s="27"/>
      <c r="TMW11" s="27"/>
      <c r="TMX11" s="27"/>
      <c r="TMY11" s="27"/>
      <c r="TMZ11" s="27"/>
      <c r="TNA11" s="27"/>
      <c r="TNB11" s="27"/>
      <c r="TNC11" s="27"/>
      <c r="TND11" s="27"/>
      <c r="TNE11" s="27"/>
      <c r="TNF11" s="27"/>
      <c r="TNG11" s="27"/>
      <c r="TNH11" s="27"/>
      <c r="TNI11" s="27"/>
      <c r="TNJ11" s="27"/>
      <c r="TNK11" s="27"/>
      <c r="TNL11" s="27"/>
      <c r="TNM11" s="27"/>
      <c r="TNN11" s="27"/>
      <c r="TNO11" s="27"/>
      <c r="TNP11" s="27"/>
      <c r="TNQ11" s="27"/>
      <c r="TNR11" s="27"/>
      <c r="TNS11" s="27"/>
      <c r="TNT11" s="27"/>
      <c r="TNU11" s="27"/>
      <c r="TNV11" s="27"/>
      <c r="TNW11" s="27"/>
      <c r="TNX11" s="27"/>
      <c r="TNY11" s="27"/>
      <c r="TNZ11" s="27"/>
      <c r="TOA11" s="27"/>
      <c r="TOB11" s="27"/>
      <c r="TOC11" s="27"/>
      <c r="TOD11" s="27"/>
      <c r="TOE11" s="27"/>
      <c r="TOF11" s="27"/>
      <c r="TOG11" s="27"/>
      <c r="TOH11" s="27"/>
      <c r="TOI11" s="27"/>
      <c r="TOJ11" s="27"/>
      <c r="TOK11" s="27"/>
      <c r="TOL11" s="27"/>
      <c r="TOM11" s="27"/>
      <c r="TON11" s="27"/>
      <c r="TOO11" s="27"/>
      <c r="TOP11" s="27"/>
      <c r="TOQ11" s="27"/>
      <c r="TOR11" s="27"/>
      <c r="TOS11" s="27"/>
      <c r="TOT11" s="27"/>
      <c r="TOU11" s="27"/>
      <c r="TOV11" s="27"/>
      <c r="TOW11" s="27"/>
      <c r="TOX11" s="27"/>
      <c r="TOY11" s="27"/>
      <c r="TOZ11" s="27"/>
      <c r="TPA11" s="27"/>
      <c r="TPB11" s="27"/>
      <c r="TPC11" s="27"/>
      <c r="TPD11" s="27"/>
      <c r="TPE11" s="27"/>
      <c r="TPF11" s="27"/>
      <c r="TPG11" s="27"/>
      <c r="TPH11" s="27"/>
      <c r="TPI11" s="27"/>
      <c r="TPJ11" s="27"/>
      <c r="TPK11" s="27"/>
      <c r="TPL11" s="27"/>
      <c r="TPM11" s="27"/>
      <c r="TPN11" s="27"/>
      <c r="TPO11" s="27"/>
      <c r="TPP11" s="27"/>
      <c r="TPQ11" s="27"/>
      <c r="TPR11" s="27"/>
      <c r="TPS11" s="27"/>
      <c r="TPT11" s="27"/>
      <c r="TPU11" s="27"/>
      <c r="TPV11" s="27"/>
      <c r="TPW11" s="27"/>
      <c r="TPX11" s="27"/>
      <c r="TPY11" s="27"/>
      <c r="TPZ11" s="27"/>
      <c r="TQA11" s="27"/>
      <c r="TQB11" s="27"/>
      <c r="TQC11" s="27"/>
      <c r="TQD11" s="27"/>
      <c r="TQE11" s="27"/>
      <c r="TQF11" s="27"/>
      <c r="TQG11" s="27"/>
      <c r="TQH11" s="27"/>
      <c r="TQI11" s="27"/>
      <c r="TQJ11" s="27"/>
      <c r="TQK11" s="27"/>
      <c r="TQL11" s="27"/>
      <c r="TQM11" s="27"/>
      <c r="TQN11" s="27"/>
      <c r="TQO11" s="27"/>
      <c r="TQP11" s="27"/>
      <c r="TQQ11" s="27"/>
      <c r="TQR11" s="27"/>
      <c r="TQS11" s="27"/>
      <c r="TQT11" s="27"/>
      <c r="TQU11" s="27"/>
      <c r="TQV11" s="27"/>
      <c r="TQW11" s="27"/>
      <c r="TQX11" s="27"/>
      <c r="TQY11" s="27"/>
      <c r="TQZ11" s="27"/>
      <c r="TRA11" s="27"/>
      <c r="TRB11" s="27"/>
      <c r="TRC11" s="27"/>
      <c r="TRD11" s="27"/>
      <c r="TRE11" s="27"/>
      <c r="TRF11" s="27"/>
      <c r="TRG11" s="27"/>
      <c r="TRH11" s="27"/>
      <c r="TRI11" s="27"/>
      <c r="TRJ11" s="27"/>
      <c r="TRK11" s="27"/>
      <c r="TRL11" s="27"/>
      <c r="TRM11" s="27"/>
      <c r="TRN11" s="27"/>
      <c r="TRO11" s="27"/>
      <c r="TRP11" s="27"/>
      <c r="TRQ11" s="27"/>
      <c r="TRR11" s="27"/>
      <c r="TRS11" s="27"/>
      <c r="TRT11" s="27"/>
      <c r="TRU11" s="27"/>
      <c r="TRV11" s="27"/>
      <c r="TRW11" s="27"/>
      <c r="TRX11" s="27"/>
      <c r="TRY11" s="27"/>
      <c r="TRZ11" s="27"/>
      <c r="TSA11" s="27"/>
      <c r="TSB11" s="27"/>
      <c r="TSC11" s="27"/>
      <c r="TSD11" s="27"/>
      <c r="TSE11" s="27"/>
      <c r="TSF11" s="27"/>
      <c r="TSG11" s="27"/>
      <c r="TSH11" s="27"/>
      <c r="TSI11" s="27"/>
      <c r="TSJ11" s="27"/>
      <c r="TSK11" s="27"/>
      <c r="TSL11" s="27"/>
      <c r="TSM11" s="27"/>
      <c r="TSN11" s="27"/>
      <c r="TSO11" s="27"/>
      <c r="TSP11" s="27"/>
      <c r="TSQ11" s="27"/>
      <c r="TSR11" s="27"/>
      <c r="TSS11" s="27"/>
      <c r="TST11" s="27"/>
      <c r="TSU11" s="27"/>
      <c r="TSV11" s="27"/>
      <c r="TSW11" s="27"/>
      <c r="TSX11" s="27"/>
      <c r="TSY11" s="27"/>
      <c r="TSZ11" s="27"/>
      <c r="TTA11" s="27"/>
      <c r="TTB11" s="27"/>
      <c r="TTC11" s="27"/>
      <c r="TTD11" s="27"/>
      <c r="TTE11" s="27"/>
      <c r="TTF11" s="27"/>
      <c r="TTG11" s="27"/>
      <c r="TTH11" s="27"/>
      <c r="TTI11" s="27"/>
      <c r="TTJ11" s="27"/>
      <c r="TTK11" s="27"/>
      <c r="TTL11" s="27"/>
      <c r="TTM11" s="27"/>
      <c r="TTN11" s="27"/>
      <c r="TTO11" s="27"/>
      <c r="TTP11" s="27"/>
      <c r="TTQ11" s="27"/>
      <c r="TTR11" s="27"/>
      <c r="TTS11" s="27"/>
      <c r="TTT11" s="27"/>
      <c r="TTU11" s="27"/>
      <c r="TTV11" s="27"/>
      <c r="TTW11" s="27"/>
      <c r="TTX11" s="27"/>
      <c r="TTY11" s="27"/>
      <c r="TTZ11" s="27"/>
      <c r="TUA11" s="27"/>
      <c r="TUB11" s="27"/>
      <c r="TUC11" s="27"/>
      <c r="TUD11" s="27"/>
      <c r="TUE11" s="27"/>
      <c r="TUF11" s="27"/>
      <c r="TUG11" s="27"/>
      <c r="TUH11" s="27"/>
      <c r="TUI11" s="27"/>
      <c r="TUJ11" s="27"/>
      <c r="TUK11" s="27"/>
      <c r="TUL11" s="27"/>
      <c r="TUM11" s="27"/>
      <c r="TUN11" s="27"/>
      <c r="TUO11" s="27"/>
      <c r="TUP11" s="27"/>
      <c r="TUQ11" s="27"/>
      <c r="TUR11" s="27"/>
      <c r="TUS11" s="27"/>
      <c r="TUT11" s="27"/>
      <c r="TUU11" s="27"/>
      <c r="TUV11" s="27"/>
      <c r="TUW11" s="27"/>
      <c r="TUX11" s="27"/>
      <c r="TUY11" s="27"/>
      <c r="TUZ11" s="27"/>
      <c r="TVA11" s="27"/>
      <c r="TVB11" s="27"/>
      <c r="TVC11" s="27"/>
      <c r="TVD11" s="27"/>
      <c r="TVE11" s="27"/>
      <c r="TVF11" s="27"/>
      <c r="TVG11" s="27"/>
      <c r="TVH11" s="27"/>
      <c r="TVI11" s="27"/>
      <c r="TVJ11" s="27"/>
      <c r="TVK11" s="27"/>
      <c r="TVL11" s="27"/>
      <c r="TVM11" s="27"/>
      <c r="TVN11" s="27"/>
      <c r="TVO11" s="27"/>
      <c r="TVP11" s="27"/>
      <c r="TVQ11" s="27"/>
      <c r="TVR11" s="27"/>
      <c r="TVS11" s="27"/>
      <c r="TVT11" s="27"/>
      <c r="TVU11" s="27"/>
      <c r="TVV11" s="27"/>
      <c r="TVW11" s="27"/>
      <c r="TVX11" s="27"/>
      <c r="TVY11" s="27"/>
      <c r="TVZ11" s="27"/>
      <c r="TWA11" s="27"/>
      <c r="TWB11" s="27"/>
      <c r="TWC11" s="27"/>
      <c r="TWD11" s="27"/>
      <c r="TWE11" s="27"/>
      <c r="TWF11" s="27"/>
      <c r="TWG11" s="27"/>
      <c r="TWH11" s="27"/>
      <c r="TWI11" s="27"/>
      <c r="TWJ11" s="27"/>
      <c r="TWK11" s="27"/>
      <c r="TWL11" s="27"/>
      <c r="TWM11" s="27"/>
      <c r="TWN11" s="27"/>
      <c r="TWO11" s="27"/>
      <c r="TWP11" s="27"/>
      <c r="TWQ11" s="27"/>
      <c r="TWR11" s="27"/>
      <c r="TWS11" s="27"/>
      <c r="TWT11" s="27"/>
      <c r="TWU11" s="27"/>
      <c r="TWV11" s="27"/>
      <c r="TWW11" s="27"/>
      <c r="TWX11" s="27"/>
      <c r="TWY11" s="27"/>
      <c r="TWZ11" s="27"/>
      <c r="TXA11" s="27"/>
      <c r="TXB11" s="27"/>
      <c r="TXC11" s="27"/>
      <c r="TXD11" s="27"/>
      <c r="TXE11" s="27"/>
      <c r="TXF11" s="27"/>
      <c r="TXG11" s="27"/>
      <c r="TXH11" s="27"/>
      <c r="TXI11" s="27"/>
      <c r="TXJ11" s="27"/>
      <c r="TXK11" s="27"/>
      <c r="TXL11" s="27"/>
      <c r="TXM11" s="27"/>
      <c r="TXN11" s="27"/>
      <c r="TXO11" s="27"/>
      <c r="TXP11" s="27"/>
      <c r="TXQ11" s="27"/>
      <c r="TXR11" s="27"/>
      <c r="TXS11" s="27"/>
      <c r="TXT11" s="27"/>
      <c r="TXU11" s="27"/>
      <c r="TXV11" s="27"/>
      <c r="TXW11" s="27"/>
      <c r="TXX11" s="27"/>
      <c r="TXY11" s="27"/>
      <c r="TXZ11" s="27"/>
      <c r="TYA11" s="27"/>
      <c r="TYB11" s="27"/>
      <c r="TYC11" s="27"/>
      <c r="TYD11" s="27"/>
      <c r="TYE11" s="27"/>
      <c r="TYF11" s="27"/>
      <c r="TYG11" s="27"/>
      <c r="TYH11" s="27"/>
      <c r="TYI11" s="27"/>
      <c r="TYJ11" s="27"/>
      <c r="TYK11" s="27"/>
      <c r="TYL11" s="27"/>
      <c r="TYM11" s="27"/>
      <c r="TYN11" s="27"/>
      <c r="TYO11" s="27"/>
      <c r="TYP11" s="27"/>
      <c r="TYQ11" s="27"/>
      <c r="TYR11" s="27"/>
      <c r="TYS11" s="27"/>
      <c r="TYT11" s="27"/>
      <c r="TYU11" s="27"/>
      <c r="TYV11" s="27"/>
      <c r="TYW11" s="27"/>
      <c r="TYX11" s="27"/>
      <c r="TYY11" s="27"/>
      <c r="TYZ11" s="27"/>
      <c r="TZA11" s="27"/>
      <c r="TZB11" s="27"/>
      <c r="TZC11" s="27"/>
      <c r="TZD11" s="27"/>
      <c r="TZE11" s="27"/>
      <c r="TZF11" s="27"/>
      <c r="TZG11" s="27"/>
      <c r="TZH11" s="27"/>
      <c r="TZI11" s="27"/>
      <c r="TZJ11" s="27"/>
      <c r="TZK11" s="27"/>
      <c r="TZL11" s="27"/>
      <c r="TZM11" s="27"/>
      <c r="TZN11" s="27"/>
      <c r="TZO11" s="27"/>
      <c r="TZP11" s="27"/>
      <c r="TZQ11" s="27"/>
      <c r="TZR11" s="27"/>
      <c r="TZS11" s="27"/>
      <c r="TZT11" s="27"/>
      <c r="TZU11" s="27"/>
      <c r="TZV11" s="27"/>
      <c r="TZW11" s="27"/>
      <c r="TZX11" s="27"/>
      <c r="TZY11" s="27"/>
      <c r="TZZ11" s="27"/>
      <c r="UAA11" s="27"/>
      <c r="UAB11" s="27"/>
      <c r="UAC11" s="27"/>
      <c r="UAD11" s="27"/>
      <c r="UAE11" s="27"/>
      <c r="UAF11" s="27"/>
      <c r="UAG11" s="27"/>
      <c r="UAH11" s="27"/>
      <c r="UAI11" s="27"/>
      <c r="UAJ11" s="27"/>
      <c r="UAK11" s="27"/>
      <c r="UAL11" s="27"/>
      <c r="UAM11" s="27"/>
      <c r="UAN11" s="27"/>
      <c r="UAO11" s="27"/>
      <c r="UAP11" s="27"/>
      <c r="UAQ11" s="27"/>
      <c r="UAR11" s="27"/>
      <c r="UAS11" s="27"/>
      <c r="UAT11" s="27"/>
      <c r="UAU11" s="27"/>
      <c r="UAV11" s="27"/>
      <c r="UAW11" s="27"/>
      <c r="UAX11" s="27"/>
      <c r="UAY11" s="27"/>
      <c r="UAZ11" s="27"/>
      <c r="UBA11" s="27"/>
      <c r="UBB11" s="27"/>
      <c r="UBC11" s="27"/>
      <c r="UBD11" s="27"/>
      <c r="UBE11" s="27"/>
      <c r="UBF11" s="27"/>
      <c r="UBG11" s="27"/>
      <c r="UBH11" s="27"/>
      <c r="UBI11" s="27"/>
      <c r="UBJ11" s="27"/>
      <c r="UBK11" s="27"/>
      <c r="UBL11" s="27"/>
      <c r="UBM11" s="27"/>
      <c r="UBN11" s="27"/>
      <c r="UBO11" s="27"/>
      <c r="UBP11" s="27"/>
      <c r="UBQ11" s="27"/>
      <c r="UBR11" s="27"/>
      <c r="UBS11" s="27"/>
      <c r="UBT11" s="27"/>
      <c r="UBU11" s="27"/>
      <c r="UBV11" s="27"/>
      <c r="UBW11" s="27"/>
      <c r="UBX11" s="27"/>
      <c r="UBY11" s="27"/>
      <c r="UBZ11" s="27"/>
      <c r="UCA11" s="27"/>
      <c r="UCB11" s="27"/>
      <c r="UCC11" s="27"/>
      <c r="UCD11" s="27"/>
      <c r="UCE11" s="27"/>
      <c r="UCF11" s="27"/>
      <c r="UCG11" s="27"/>
      <c r="UCH11" s="27"/>
      <c r="UCI11" s="27"/>
      <c r="UCJ11" s="27"/>
      <c r="UCK11" s="27"/>
      <c r="UCL11" s="27"/>
      <c r="UCM11" s="27"/>
      <c r="UCN11" s="27"/>
      <c r="UCO11" s="27"/>
      <c r="UCP11" s="27"/>
      <c r="UCQ11" s="27"/>
      <c r="UCR11" s="27"/>
      <c r="UCS11" s="27"/>
      <c r="UCT11" s="27"/>
      <c r="UCU11" s="27"/>
      <c r="UCV11" s="27"/>
      <c r="UCW11" s="27"/>
      <c r="UCX11" s="27"/>
      <c r="UCY11" s="27"/>
      <c r="UCZ11" s="27"/>
      <c r="UDA11" s="27"/>
      <c r="UDB11" s="27"/>
      <c r="UDC11" s="27"/>
      <c r="UDD11" s="27"/>
      <c r="UDE11" s="27"/>
      <c r="UDF11" s="27"/>
      <c r="UDG11" s="27"/>
      <c r="UDH11" s="27"/>
      <c r="UDI11" s="27"/>
      <c r="UDJ11" s="27"/>
      <c r="UDK11" s="27"/>
      <c r="UDL11" s="27"/>
      <c r="UDM11" s="27"/>
      <c r="UDN11" s="27"/>
      <c r="UDO11" s="27"/>
      <c r="UDP11" s="27"/>
      <c r="UDQ11" s="27"/>
      <c r="UDR11" s="27"/>
      <c r="UDS11" s="27"/>
      <c r="UDT11" s="27"/>
      <c r="UDU11" s="27"/>
      <c r="UDV11" s="27"/>
      <c r="UDW11" s="27"/>
      <c r="UDX11" s="27"/>
      <c r="UDY11" s="27"/>
      <c r="UDZ11" s="27"/>
      <c r="UEA11" s="27"/>
      <c r="UEB11" s="27"/>
      <c r="UEC11" s="27"/>
      <c r="UED11" s="27"/>
      <c r="UEE11" s="27"/>
      <c r="UEF11" s="27"/>
      <c r="UEG11" s="27"/>
      <c r="UEH11" s="27"/>
      <c r="UEI11" s="27"/>
      <c r="UEJ11" s="27"/>
      <c r="UEK11" s="27"/>
      <c r="UEL11" s="27"/>
      <c r="UEM11" s="27"/>
      <c r="UEN11" s="27"/>
      <c r="UEO11" s="27"/>
      <c r="UEP11" s="27"/>
      <c r="UEQ11" s="27"/>
      <c r="UER11" s="27"/>
      <c r="UES11" s="27"/>
      <c r="UET11" s="27"/>
      <c r="UEU11" s="27"/>
      <c r="UEV11" s="27"/>
      <c r="UEW11" s="27"/>
      <c r="UEX11" s="27"/>
      <c r="UEY11" s="27"/>
      <c r="UEZ11" s="27"/>
      <c r="UFA11" s="27"/>
      <c r="UFB11" s="27"/>
      <c r="UFC11" s="27"/>
      <c r="UFD11" s="27"/>
      <c r="UFE11" s="27"/>
      <c r="UFF11" s="27"/>
      <c r="UFG11" s="27"/>
      <c r="UFH11" s="27"/>
      <c r="UFI11" s="27"/>
      <c r="UFJ11" s="27"/>
      <c r="UFK11" s="27"/>
      <c r="UFL11" s="27"/>
      <c r="UFM11" s="27"/>
      <c r="UFN11" s="27"/>
      <c r="UFO11" s="27"/>
      <c r="UFP11" s="27"/>
      <c r="UFQ11" s="27"/>
      <c r="UFR11" s="27"/>
      <c r="UFS11" s="27"/>
      <c r="UFT11" s="27"/>
      <c r="UFU11" s="27"/>
      <c r="UFV11" s="27"/>
      <c r="UFW11" s="27"/>
      <c r="UFX11" s="27"/>
      <c r="UFY11" s="27"/>
      <c r="UFZ11" s="27"/>
      <c r="UGA11" s="27"/>
      <c r="UGB11" s="27"/>
      <c r="UGC11" s="27"/>
      <c r="UGD11" s="27"/>
      <c r="UGE11" s="27"/>
      <c r="UGF11" s="27"/>
      <c r="UGG11" s="27"/>
      <c r="UGH11" s="27"/>
      <c r="UGI11" s="27"/>
      <c r="UGJ11" s="27"/>
      <c r="UGK11" s="27"/>
      <c r="UGL11" s="27"/>
      <c r="UGM11" s="27"/>
      <c r="UGN11" s="27"/>
      <c r="UGO11" s="27"/>
      <c r="UGP11" s="27"/>
      <c r="UGQ11" s="27"/>
      <c r="UGR11" s="27"/>
      <c r="UGS11" s="27"/>
      <c r="UGT11" s="27"/>
      <c r="UGU11" s="27"/>
      <c r="UGV11" s="27"/>
      <c r="UGW11" s="27"/>
      <c r="UGX11" s="27"/>
      <c r="UGY11" s="27"/>
      <c r="UGZ11" s="27"/>
      <c r="UHA11" s="27"/>
      <c r="UHB11" s="27"/>
      <c r="UHC11" s="27"/>
      <c r="UHD11" s="27"/>
      <c r="UHE11" s="27"/>
      <c r="UHF11" s="27"/>
      <c r="UHG11" s="27"/>
      <c r="UHH11" s="27"/>
      <c r="UHI11" s="27"/>
      <c r="UHJ11" s="27"/>
      <c r="UHK11" s="27"/>
      <c r="UHL11" s="27"/>
      <c r="UHM11" s="27"/>
      <c r="UHN11" s="27"/>
      <c r="UHO11" s="27"/>
      <c r="UHP11" s="27"/>
      <c r="UHQ11" s="27"/>
      <c r="UHR11" s="27"/>
      <c r="UHS11" s="27"/>
      <c r="UHT11" s="27"/>
      <c r="UHU11" s="27"/>
      <c r="UHV11" s="27"/>
      <c r="UHW11" s="27"/>
      <c r="UHX11" s="27"/>
      <c r="UHY11" s="27"/>
      <c r="UHZ11" s="27"/>
      <c r="UIA11" s="27"/>
      <c r="UIB11" s="27"/>
      <c r="UIC11" s="27"/>
      <c r="UID11" s="27"/>
      <c r="UIE11" s="27"/>
      <c r="UIF11" s="27"/>
      <c r="UIG11" s="27"/>
      <c r="UIH11" s="27"/>
      <c r="UII11" s="27"/>
      <c r="UIJ11" s="27"/>
      <c r="UIK11" s="27"/>
      <c r="UIL11" s="27"/>
      <c r="UIM11" s="27"/>
      <c r="UIN11" s="27"/>
      <c r="UIO11" s="27"/>
      <c r="UIP11" s="27"/>
      <c r="UIQ11" s="27"/>
      <c r="UIR11" s="27"/>
      <c r="UIS11" s="27"/>
      <c r="UIT11" s="27"/>
      <c r="UIU11" s="27"/>
      <c r="UIV11" s="27"/>
      <c r="UIW11" s="27"/>
      <c r="UIX11" s="27"/>
      <c r="UIY11" s="27"/>
      <c r="UIZ11" s="27"/>
      <c r="UJA11" s="27"/>
      <c r="UJB11" s="27"/>
      <c r="UJC11" s="27"/>
      <c r="UJD11" s="27"/>
      <c r="UJE11" s="27"/>
      <c r="UJF11" s="27"/>
      <c r="UJG11" s="27"/>
      <c r="UJH11" s="27"/>
      <c r="UJI11" s="27"/>
      <c r="UJJ11" s="27"/>
      <c r="UJK11" s="27"/>
      <c r="UJL11" s="27"/>
      <c r="UJM11" s="27"/>
      <c r="UJN11" s="27"/>
      <c r="UJO11" s="27"/>
      <c r="UJP11" s="27"/>
      <c r="UJQ11" s="27"/>
      <c r="UJR11" s="27"/>
      <c r="UJS11" s="27"/>
      <c r="UJT11" s="27"/>
      <c r="UJU11" s="27"/>
      <c r="UJV11" s="27"/>
      <c r="UJW11" s="27"/>
      <c r="UJX11" s="27"/>
      <c r="UJY11" s="27"/>
      <c r="UJZ11" s="27"/>
      <c r="UKA11" s="27"/>
      <c r="UKB11" s="27"/>
      <c r="UKC11" s="27"/>
      <c r="UKD11" s="27"/>
      <c r="UKE11" s="27"/>
      <c r="UKF11" s="27"/>
      <c r="UKG11" s="27"/>
      <c r="UKH11" s="27"/>
      <c r="UKI11" s="27"/>
      <c r="UKJ11" s="27"/>
      <c r="UKK11" s="27"/>
      <c r="UKL11" s="27"/>
      <c r="UKM11" s="27"/>
      <c r="UKN11" s="27"/>
      <c r="UKO11" s="27"/>
      <c r="UKP11" s="27"/>
      <c r="UKQ11" s="27"/>
      <c r="UKR11" s="27"/>
      <c r="UKS11" s="27"/>
      <c r="UKT11" s="27"/>
      <c r="UKU11" s="27"/>
      <c r="UKV11" s="27"/>
      <c r="UKW11" s="27"/>
      <c r="UKX11" s="27"/>
      <c r="UKY11" s="27"/>
      <c r="UKZ11" s="27"/>
      <c r="ULA11" s="27"/>
      <c r="ULB11" s="27"/>
      <c r="ULC11" s="27"/>
      <c r="ULD11" s="27"/>
      <c r="ULE11" s="27"/>
      <c r="ULF11" s="27"/>
      <c r="ULG11" s="27"/>
      <c r="ULH11" s="27"/>
      <c r="ULI11" s="27"/>
      <c r="ULJ11" s="27"/>
      <c r="ULK11" s="27"/>
      <c r="ULL11" s="27"/>
      <c r="ULM11" s="27"/>
      <c r="ULN11" s="27"/>
      <c r="ULO11" s="27"/>
      <c r="ULP11" s="27"/>
      <c r="ULQ11" s="27"/>
      <c r="ULR11" s="27"/>
      <c r="ULS11" s="27"/>
      <c r="ULT11" s="27"/>
      <c r="ULU11" s="27"/>
      <c r="ULV11" s="27"/>
      <c r="ULW11" s="27"/>
      <c r="ULX11" s="27"/>
      <c r="ULY11" s="27"/>
      <c r="ULZ11" s="27"/>
      <c r="UMA11" s="27"/>
      <c r="UMB11" s="27"/>
      <c r="UMC11" s="27"/>
      <c r="UMD11" s="27"/>
      <c r="UME11" s="27"/>
      <c r="UMF11" s="27"/>
      <c r="UMG11" s="27"/>
      <c r="UMH11" s="27"/>
      <c r="UMI11" s="27"/>
      <c r="UMJ11" s="27"/>
      <c r="UMK11" s="27"/>
      <c r="UML11" s="27"/>
      <c r="UMM11" s="27"/>
      <c r="UMN11" s="27"/>
      <c r="UMO11" s="27"/>
      <c r="UMP11" s="27"/>
      <c r="UMQ11" s="27"/>
      <c r="UMR11" s="27"/>
      <c r="UMS11" s="27"/>
      <c r="UMT11" s="27"/>
      <c r="UMU11" s="27"/>
      <c r="UMV11" s="27"/>
      <c r="UMW11" s="27"/>
      <c r="UMX11" s="27"/>
      <c r="UMY11" s="27"/>
      <c r="UMZ11" s="27"/>
      <c r="UNA11" s="27"/>
      <c r="UNB11" s="27"/>
      <c r="UNC11" s="27"/>
      <c r="UND11" s="27"/>
      <c r="UNE11" s="27"/>
      <c r="UNF11" s="27"/>
      <c r="UNG11" s="27"/>
      <c r="UNH11" s="27"/>
      <c r="UNI11" s="27"/>
      <c r="UNJ11" s="27"/>
      <c r="UNK11" s="27"/>
      <c r="UNL11" s="27"/>
      <c r="UNM11" s="27"/>
      <c r="UNN11" s="27"/>
      <c r="UNO11" s="27"/>
      <c r="UNP11" s="27"/>
      <c r="UNQ11" s="27"/>
      <c r="UNR11" s="27"/>
      <c r="UNS11" s="27"/>
      <c r="UNT11" s="27"/>
      <c r="UNU11" s="27"/>
      <c r="UNV11" s="27"/>
      <c r="UNW11" s="27"/>
      <c r="UNX11" s="27"/>
      <c r="UNY11" s="27"/>
      <c r="UNZ11" s="27"/>
      <c r="UOA11" s="27"/>
      <c r="UOB11" s="27"/>
      <c r="UOC11" s="27"/>
      <c r="UOD11" s="27"/>
      <c r="UOE11" s="27"/>
      <c r="UOF11" s="27"/>
      <c r="UOG11" s="27"/>
      <c r="UOH11" s="27"/>
      <c r="UOI11" s="27"/>
      <c r="UOJ11" s="27"/>
      <c r="UOK11" s="27"/>
      <c r="UOL11" s="27"/>
      <c r="UOM11" s="27"/>
      <c r="UON11" s="27"/>
      <c r="UOO11" s="27"/>
      <c r="UOP11" s="27"/>
      <c r="UOQ11" s="27"/>
      <c r="UOR11" s="27"/>
      <c r="UOS11" s="27"/>
      <c r="UOT11" s="27"/>
      <c r="UOU11" s="27"/>
      <c r="UOV11" s="27"/>
      <c r="UOW11" s="27"/>
      <c r="UOX11" s="27"/>
      <c r="UOY11" s="27"/>
      <c r="UOZ11" s="27"/>
      <c r="UPA11" s="27"/>
      <c r="UPB11" s="27"/>
      <c r="UPC11" s="27"/>
      <c r="UPD11" s="27"/>
      <c r="UPE11" s="27"/>
      <c r="UPF11" s="27"/>
      <c r="UPG11" s="27"/>
      <c r="UPH11" s="27"/>
      <c r="UPI11" s="27"/>
      <c r="UPJ11" s="27"/>
      <c r="UPK11" s="27"/>
      <c r="UPL11" s="27"/>
      <c r="UPM11" s="27"/>
      <c r="UPN11" s="27"/>
      <c r="UPO11" s="27"/>
      <c r="UPP11" s="27"/>
      <c r="UPQ11" s="27"/>
      <c r="UPR11" s="27"/>
      <c r="UPS11" s="27"/>
      <c r="UPT11" s="27"/>
      <c r="UPU11" s="27"/>
      <c r="UPV11" s="27"/>
      <c r="UPW11" s="27"/>
      <c r="UPX11" s="27"/>
      <c r="UPY11" s="27"/>
      <c r="UPZ11" s="27"/>
      <c r="UQA11" s="27"/>
      <c r="UQB11" s="27"/>
      <c r="UQC11" s="27"/>
      <c r="UQD11" s="27"/>
      <c r="UQE11" s="27"/>
      <c r="UQF11" s="27"/>
      <c r="UQG11" s="27"/>
      <c r="UQH11" s="27"/>
      <c r="UQI11" s="27"/>
      <c r="UQJ11" s="27"/>
      <c r="UQK11" s="27"/>
      <c r="UQL11" s="27"/>
      <c r="UQM11" s="27"/>
      <c r="UQN11" s="27"/>
      <c r="UQO11" s="27"/>
      <c r="UQP11" s="27"/>
      <c r="UQQ11" s="27"/>
      <c r="UQR11" s="27"/>
      <c r="UQS11" s="27"/>
      <c r="UQT11" s="27"/>
      <c r="UQU11" s="27"/>
      <c r="UQV11" s="27"/>
      <c r="UQW11" s="27"/>
      <c r="UQX11" s="27"/>
      <c r="UQY11" s="27"/>
      <c r="UQZ11" s="27"/>
      <c r="URA11" s="27"/>
      <c r="URB11" s="27"/>
      <c r="URC11" s="27"/>
      <c r="URD11" s="27"/>
      <c r="URE11" s="27"/>
      <c r="URF11" s="27"/>
      <c r="URG11" s="27"/>
      <c r="URH11" s="27"/>
      <c r="URI11" s="27"/>
      <c r="URJ11" s="27"/>
      <c r="URK11" s="27"/>
      <c r="URL11" s="27"/>
      <c r="URM11" s="27"/>
      <c r="URN11" s="27"/>
      <c r="URO11" s="27"/>
      <c r="URP11" s="27"/>
      <c r="URQ11" s="27"/>
      <c r="URR11" s="27"/>
      <c r="URS11" s="27"/>
      <c r="URT11" s="27"/>
      <c r="URU11" s="27"/>
      <c r="URV11" s="27"/>
      <c r="URW11" s="27"/>
      <c r="URX11" s="27"/>
      <c r="URY11" s="27"/>
      <c r="URZ11" s="27"/>
      <c r="USA11" s="27"/>
      <c r="USB11" s="27"/>
      <c r="USC11" s="27"/>
      <c r="USD11" s="27"/>
      <c r="USE11" s="27"/>
      <c r="USF11" s="27"/>
      <c r="USG11" s="27"/>
      <c r="USH11" s="27"/>
      <c r="USI11" s="27"/>
      <c r="USJ11" s="27"/>
      <c r="USK11" s="27"/>
      <c r="USL11" s="27"/>
      <c r="USM11" s="27"/>
      <c r="USN11" s="27"/>
      <c r="USO11" s="27"/>
      <c r="USP11" s="27"/>
      <c r="USQ11" s="27"/>
      <c r="USR11" s="27"/>
      <c r="USS11" s="27"/>
      <c r="UST11" s="27"/>
      <c r="USU11" s="27"/>
      <c r="USV11" s="27"/>
      <c r="USW11" s="27"/>
      <c r="USX11" s="27"/>
      <c r="USY11" s="27"/>
      <c r="USZ11" s="27"/>
      <c r="UTA11" s="27"/>
      <c r="UTB11" s="27"/>
      <c r="UTC11" s="27"/>
      <c r="UTD11" s="27"/>
      <c r="UTE11" s="27"/>
      <c r="UTF11" s="27"/>
      <c r="UTG11" s="27"/>
      <c r="UTH11" s="27"/>
      <c r="UTI11" s="27"/>
      <c r="UTJ11" s="27"/>
      <c r="UTK11" s="27"/>
      <c r="UTL11" s="27"/>
      <c r="UTM11" s="27"/>
      <c r="UTN11" s="27"/>
      <c r="UTO11" s="27"/>
      <c r="UTP11" s="27"/>
      <c r="UTQ11" s="27"/>
      <c r="UTR11" s="27"/>
      <c r="UTS11" s="27"/>
      <c r="UTT11" s="27"/>
      <c r="UTU11" s="27"/>
      <c r="UTV11" s="27"/>
      <c r="UTW11" s="27"/>
      <c r="UTX11" s="27"/>
      <c r="UTY11" s="27"/>
      <c r="UTZ11" s="27"/>
      <c r="UUA11" s="27"/>
      <c r="UUB11" s="27"/>
      <c r="UUC11" s="27"/>
      <c r="UUD11" s="27"/>
      <c r="UUE11" s="27"/>
      <c r="UUF11" s="27"/>
      <c r="UUG11" s="27"/>
      <c r="UUH11" s="27"/>
      <c r="UUI11" s="27"/>
      <c r="UUJ11" s="27"/>
      <c r="UUK11" s="27"/>
      <c r="UUL11" s="27"/>
      <c r="UUM11" s="27"/>
      <c r="UUN11" s="27"/>
      <c r="UUO11" s="27"/>
      <c r="UUP11" s="27"/>
      <c r="UUQ11" s="27"/>
      <c r="UUR11" s="27"/>
      <c r="UUS11" s="27"/>
      <c r="UUT11" s="27"/>
      <c r="UUU11" s="27"/>
      <c r="UUV11" s="27"/>
      <c r="UUW11" s="27"/>
      <c r="UUX11" s="27"/>
      <c r="UUY11" s="27"/>
      <c r="UUZ11" s="27"/>
      <c r="UVA11" s="27"/>
      <c r="UVB11" s="27"/>
      <c r="UVC11" s="27"/>
      <c r="UVD11" s="27"/>
      <c r="UVE11" s="27"/>
      <c r="UVF11" s="27"/>
      <c r="UVG11" s="27"/>
      <c r="UVH11" s="27"/>
      <c r="UVI11" s="27"/>
      <c r="UVJ11" s="27"/>
      <c r="UVK11" s="27"/>
      <c r="UVL11" s="27"/>
      <c r="UVM11" s="27"/>
      <c r="UVN11" s="27"/>
      <c r="UVO11" s="27"/>
      <c r="UVP11" s="27"/>
      <c r="UVQ11" s="27"/>
      <c r="UVR11" s="27"/>
      <c r="UVS11" s="27"/>
      <c r="UVT11" s="27"/>
      <c r="UVU11" s="27"/>
      <c r="UVV11" s="27"/>
      <c r="UVW11" s="27"/>
      <c r="UVX11" s="27"/>
      <c r="UVY11" s="27"/>
      <c r="UVZ11" s="27"/>
      <c r="UWA11" s="27"/>
      <c r="UWB11" s="27"/>
      <c r="UWC11" s="27"/>
      <c r="UWD11" s="27"/>
      <c r="UWE11" s="27"/>
      <c r="UWF11" s="27"/>
      <c r="UWG11" s="27"/>
      <c r="UWH11" s="27"/>
      <c r="UWI11" s="27"/>
      <c r="UWJ11" s="27"/>
      <c r="UWK11" s="27"/>
      <c r="UWL11" s="27"/>
      <c r="UWM11" s="27"/>
      <c r="UWN11" s="27"/>
      <c r="UWO11" s="27"/>
      <c r="UWP11" s="27"/>
      <c r="UWQ11" s="27"/>
      <c r="UWR11" s="27"/>
      <c r="UWS11" s="27"/>
      <c r="UWT11" s="27"/>
      <c r="UWU11" s="27"/>
      <c r="UWV11" s="27"/>
      <c r="UWW11" s="27"/>
      <c r="UWX11" s="27"/>
      <c r="UWY11" s="27"/>
      <c r="UWZ11" s="27"/>
      <c r="UXA11" s="27"/>
      <c r="UXB11" s="27"/>
      <c r="UXC11" s="27"/>
      <c r="UXD11" s="27"/>
      <c r="UXE11" s="27"/>
      <c r="UXF11" s="27"/>
      <c r="UXG11" s="27"/>
      <c r="UXH11" s="27"/>
      <c r="UXI11" s="27"/>
      <c r="UXJ11" s="27"/>
      <c r="UXK11" s="27"/>
      <c r="UXL11" s="27"/>
      <c r="UXM11" s="27"/>
      <c r="UXN11" s="27"/>
      <c r="UXO11" s="27"/>
      <c r="UXP11" s="27"/>
      <c r="UXQ11" s="27"/>
      <c r="UXR11" s="27"/>
      <c r="UXS11" s="27"/>
      <c r="UXT11" s="27"/>
      <c r="UXU11" s="27"/>
      <c r="UXV11" s="27"/>
      <c r="UXW11" s="27"/>
      <c r="UXX11" s="27"/>
      <c r="UXY11" s="27"/>
      <c r="UXZ11" s="27"/>
      <c r="UYA11" s="27"/>
      <c r="UYB11" s="27"/>
      <c r="UYC11" s="27"/>
      <c r="UYD11" s="27"/>
      <c r="UYE11" s="27"/>
      <c r="UYF11" s="27"/>
      <c r="UYG11" s="27"/>
      <c r="UYH11" s="27"/>
      <c r="UYI11" s="27"/>
      <c r="UYJ11" s="27"/>
      <c r="UYK11" s="27"/>
      <c r="UYL11" s="27"/>
      <c r="UYM11" s="27"/>
      <c r="UYN11" s="27"/>
      <c r="UYO11" s="27"/>
      <c r="UYP11" s="27"/>
      <c r="UYQ11" s="27"/>
      <c r="UYR11" s="27"/>
      <c r="UYS11" s="27"/>
      <c r="UYT11" s="27"/>
      <c r="UYU11" s="27"/>
      <c r="UYV11" s="27"/>
      <c r="UYW11" s="27"/>
      <c r="UYX11" s="27"/>
      <c r="UYY11" s="27"/>
      <c r="UYZ11" s="27"/>
      <c r="UZA11" s="27"/>
      <c r="UZB11" s="27"/>
      <c r="UZC11" s="27"/>
      <c r="UZD11" s="27"/>
      <c r="UZE11" s="27"/>
      <c r="UZF11" s="27"/>
      <c r="UZG11" s="27"/>
      <c r="UZH11" s="27"/>
      <c r="UZI11" s="27"/>
      <c r="UZJ11" s="27"/>
      <c r="UZK11" s="27"/>
      <c r="UZL11" s="27"/>
      <c r="UZM11" s="27"/>
      <c r="UZN11" s="27"/>
      <c r="UZO11" s="27"/>
      <c r="UZP11" s="27"/>
      <c r="UZQ11" s="27"/>
      <c r="UZR11" s="27"/>
      <c r="UZS11" s="27"/>
      <c r="UZT11" s="27"/>
      <c r="UZU11" s="27"/>
      <c r="UZV11" s="27"/>
      <c r="UZW11" s="27"/>
      <c r="UZX11" s="27"/>
      <c r="UZY11" s="27"/>
      <c r="UZZ11" s="27"/>
      <c r="VAA11" s="27"/>
      <c r="VAB11" s="27"/>
      <c r="VAC11" s="27"/>
      <c r="VAD11" s="27"/>
      <c r="VAE11" s="27"/>
      <c r="VAF11" s="27"/>
      <c r="VAG11" s="27"/>
      <c r="VAH11" s="27"/>
      <c r="VAI11" s="27"/>
      <c r="VAJ11" s="27"/>
      <c r="VAK11" s="27"/>
      <c r="VAL11" s="27"/>
      <c r="VAM11" s="27"/>
      <c r="VAN11" s="27"/>
      <c r="VAO11" s="27"/>
      <c r="VAP11" s="27"/>
      <c r="VAQ11" s="27"/>
      <c r="VAR11" s="27"/>
      <c r="VAS11" s="27"/>
      <c r="VAT11" s="27"/>
      <c r="VAU11" s="27"/>
      <c r="VAV11" s="27"/>
      <c r="VAW11" s="27"/>
      <c r="VAX11" s="27"/>
      <c r="VAY11" s="27"/>
      <c r="VAZ11" s="27"/>
      <c r="VBA11" s="27"/>
      <c r="VBB11" s="27"/>
      <c r="VBC11" s="27"/>
      <c r="VBD11" s="27"/>
      <c r="VBE11" s="27"/>
      <c r="VBF11" s="27"/>
      <c r="VBG11" s="27"/>
      <c r="VBH11" s="27"/>
      <c r="VBI11" s="27"/>
      <c r="VBJ11" s="27"/>
      <c r="VBK11" s="27"/>
      <c r="VBL11" s="27"/>
      <c r="VBM11" s="27"/>
      <c r="VBN11" s="27"/>
      <c r="VBO11" s="27"/>
      <c r="VBP11" s="27"/>
      <c r="VBQ11" s="27"/>
      <c r="VBR11" s="27"/>
      <c r="VBS11" s="27"/>
      <c r="VBT11" s="27"/>
      <c r="VBU11" s="27"/>
      <c r="VBV11" s="27"/>
      <c r="VBW11" s="27"/>
      <c r="VBX11" s="27"/>
      <c r="VBY11" s="27"/>
      <c r="VBZ11" s="27"/>
      <c r="VCA11" s="27"/>
      <c r="VCB11" s="27"/>
      <c r="VCC11" s="27"/>
      <c r="VCD11" s="27"/>
      <c r="VCE11" s="27"/>
      <c r="VCF11" s="27"/>
      <c r="VCG11" s="27"/>
      <c r="VCH11" s="27"/>
      <c r="VCI11" s="27"/>
      <c r="VCJ11" s="27"/>
      <c r="VCK11" s="27"/>
      <c r="VCL11" s="27"/>
      <c r="VCM11" s="27"/>
      <c r="VCN11" s="27"/>
      <c r="VCO11" s="27"/>
      <c r="VCP11" s="27"/>
      <c r="VCQ11" s="27"/>
      <c r="VCR11" s="27"/>
      <c r="VCS11" s="27"/>
      <c r="VCT11" s="27"/>
      <c r="VCU11" s="27"/>
      <c r="VCV11" s="27"/>
      <c r="VCW11" s="27"/>
      <c r="VCX11" s="27"/>
      <c r="VCY11" s="27"/>
      <c r="VCZ11" s="27"/>
      <c r="VDA11" s="27"/>
      <c r="VDB11" s="27"/>
      <c r="VDC11" s="27"/>
      <c r="VDD11" s="27"/>
      <c r="VDE11" s="27"/>
      <c r="VDF11" s="27"/>
      <c r="VDG11" s="27"/>
      <c r="VDH11" s="27"/>
      <c r="VDI11" s="27"/>
      <c r="VDJ11" s="27"/>
      <c r="VDK11" s="27"/>
      <c r="VDL11" s="27"/>
      <c r="VDM11" s="27"/>
      <c r="VDN11" s="27"/>
      <c r="VDO11" s="27"/>
      <c r="VDP11" s="27"/>
      <c r="VDQ11" s="27"/>
      <c r="VDR11" s="27"/>
      <c r="VDS11" s="27"/>
      <c r="VDT11" s="27"/>
      <c r="VDU11" s="27"/>
      <c r="VDV11" s="27"/>
      <c r="VDW11" s="27"/>
      <c r="VDX11" s="27"/>
      <c r="VDY11" s="27"/>
      <c r="VDZ11" s="27"/>
      <c r="VEA11" s="27"/>
      <c r="VEB11" s="27"/>
      <c r="VEC11" s="27"/>
      <c r="VED11" s="27"/>
      <c r="VEE11" s="27"/>
      <c r="VEF11" s="27"/>
      <c r="VEG11" s="27"/>
      <c r="VEH11" s="27"/>
      <c r="VEI11" s="27"/>
      <c r="VEJ11" s="27"/>
      <c r="VEK11" s="27"/>
      <c r="VEL11" s="27"/>
      <c r="VEM11" s="27"/>
      <c r="VEN11" s="27"/>
      <c r="VEO11" s="27"/>
      <c r="VEP11" s="27"/>
      <c r="VEQ11" s="27"/>
      <c r="VER11" s="27"/>
      <c r="VES11" s="27"/>
      <c r="VET11" s="27"/>
      <c r="VEU11" s="27"/>
      <c r="VEV11" s="27"/>
      <c r="VEW11" s="27"/>
      <c r="VEX11" s="27"/>
      <c r="VEY11" s="27"/>
      <c r="VEZ11" s="27"/>
      <c r="VFA11" s="27"/>
      <c r="VFB11" s="27"/>
      <c r="VFC11" s="27"/>
      <c r="VFD11" s="27"/>
      <c r="VFE11" s="27"/>
      <c r="VFF11" s="27"/>
      <c r="VFG11" s="27"/>
      <c r="VFH11" s="27"/>
      <c r="VFI11" s="27"/>
      <c r="VFJ11" s="27"/>
      <c r="VFK11" s="27"/>
      <c r="VFL11" s="27"/>
      <c r="VFM11" s="27"/>
      <c r="VFN11" s="27"/>
      <c r="VFO11" s="27"/>
      <c r="VFP11" s="27"/>
      <c r="VFQ11" s="27"/>
      <c r="VFR11" s="27"/>
      <c r="VFS11" s="27"/>
      <c r="VFT11" s="27"/>
      <c r="VFU11" s="27"/>
      <c r="VFV11" s="27"/>
      <c r="VFW11" s="27"/>
      <c r="VFX11" s="27"/>
      <c r="VFY11" s="27"/>
      <c r="VFZ11" s="27"/>
      <c r="VGA11" s="27"/>
      <c r="VGB11" s="27"/>
      <c r="VGC11" s="27"/>
      <c r="VGD11" s="27"/>
      <c r="VGE11" s="27"/>
      <c r="VGF11" s="27"/>
      <c r="VGG11" s="27"/>
      <c r="VGH11" s="27"/>
      <c r="VGI11" s="27"/>
      <c r="VGJ11" s="27"/>
      <c r="VGK11" s="27"/>
      <c r="VGL11" s="27"/>
      <c r="VGM11" s="27"/>
      <c r="VGN11" s="27"/>
      <c r="VGO11" s="27"/>
      <c r="VGP11" s="27"/>
      <c r="VGQ11" s="27"/>
      <c r="VGR11" s="27"/>
      <c r="VGS11" s="27"/>
      <c r="VGT11" s="27"/>
      <c r="VGU11" s="27"/>
      <c r="VGV11" s="27"/>
      <c r="VGW11" s="27"/>
      <c r="VGX11" s="27"/>
      <c r="VGY11" s="27"/>
      <c r="VGZ11" s="27"/>
      <c r="VHA11" s="27"/>
      <c r="VHB11" s="27"/>
      <c r="VHC11" s="27"/>
      <c r="VHD11" s="27"/>
      <c r="VHE11" s="27"/>
      <c r="VHF11" s="27"/>
      <c r="VHG11" s="27"/>
      <c r="VHH11" s="27"/>
      <c r="VHI11" s="27"/>
      <c r="VHJ11" s="27"/>
      <c r="VHK11" s="27"/>
      <c r="VHL11" s="27"/>
      <c r="VHM11" s="27"/>
      <c r="VHN11" s="27"/>
      <c r="VHO11" s="27"/>
      <c r="VHP11" s="27"/>
      <c r="VHQ11" s="27"/>
      <c r="VHR11" s="27"/>
      <c r="VHS11" s="27"/>
      <c r="VHT11" s="27"/>
      <c r="VHU11" s="27"/>
      <c r="VHV11" s="27"/>
      <c r="VHW11" s="27"/>
      <c r="VHX11" s="27"/>
      <c r="VHY11" s="27"/>
      <c r="VHZ11" s="27"/>
      <c r="VIA11" s="27"/>
      <c r="VIB11" s="27"/>
      <c r="VIC11" s="27"/>
      <c r="VID11" s="27"/>
      <c r="VIE11" s="27"/>
      <c r="VIF11" s="27"/>
      <c r="VIG11" s="27"/>
      <c r="VIH11" s="27"/>
      <c r="VII11" s="27"/>
      <c r="VIJ11" s="27"/>
      <c r="VIK11" s="27"/>
      <c r="VIL11" s="27"/>
      <c r="VIM11" s="27"/>
      <c r="VIN11" s="27"/>
      <c r="VIO11" s="27"/>
      <c r="VIP11" s="27"/>
      <c r="VIQ11" s="27"/>
      <c r="VIR11" s="27"/>
      <c r="VIS11" s="27"/>
      <c r="VIT11" s="27"/>
      <c r="VIU11" s="27"/>
      <c r="VIV11" s="27"/>
      <c r="VIW11" s="27"/>
      <c r="VIX11" s="27"/>
      <c r="VIY11" s="27"/>
      <c r="VIZ11" s="27"/>
      <c r="VJA11" s="27"/>
      <c r="VJB11" s="27"/>
      <c r="VJC11" s="27"/>
      <c r="VJD11" s="27"/>
      <c r="VJE11" s="27"/>
      <c r="VJF11" s="27"/>
      <c r="VJG11" s="27"/>
      <c r="VJH11" s="27"/>
      <c r="VJI11" s="27"/>
      <c r="VJJ11" s="27"/>
      <c r="VJK11" s="27"/>
      <c r="VJL11" s="27"/>
      <c r="VJM11" s="27"/>
      <c r="VJN11" s="27"/>
      <c r="VJO11" s="27"/>
      <c r="VJP11" s="27"/>
      <c r="VJQ11" s="27"/>
      <c r="VJR11" s="27"/>
      <c r="VJS11" s="27"/>
      <c r="VJT11" s="27"/>
      <c r="VJU11" s="27"/>
      <c r="VJV11" s="27"/>
      <c r="VJW11" s="27"/>
      <c r="VJX11" s="27"/>
      <c r="VJY11" s="27"/>
      <c r="VJZ11" s="27"/>
      <c r="VKA11" s="27"/>
      <c r="VKB11" s="27"/>
      <c r="VKC11" s="27"/>
      <c r="VKD11" s="27"/>
      <c r="VKE11" s="27"/>
      <c r="VKF11" s="27"/>
      <c r="VKG11" s="27"/>
      <c r="VKH11" s="27"/>
      <c r="VKI11" s="27"/>
      <c r="VKJ11" s="27"/>
      <c r="VKK11" s="27"/>
      <c r="VKL11" s="27"/>
      <c r="VKM11" s="27"/>
      <c r="VKN11" s="27"/>
      <c r="VKO11" s="27"/>
      <c r="VKP11" s="27"/>
      <c r="VKQ11" s="27"/>
      <c r="VKR11" s="27"/>
      <c r="VKS11" s="27"/>
      <c r="VKT11" s="27"/>
      <c r="VKU11" s="27"/>
      <c r="VKV11" s="27"/>
      <c r="VKW11" s="27"/>
      <c r="VKX11" s="27"/>
      <c r="VKY11" s="27"/>
      <c r="VKZ11" s="27"/>
      <c r="VLA11" s="27"/>
      <c r="VLB11" s="27"/>
      <c r="VLC11" s="27"/>
      <c r="VLD11" s="27"/>
      <c r="VLE11" s="27"/>
      <c r="VLF11" s="27"/>
      <c r="VLG11" s="27"/>
      <c r="VLH11" s="27"/>
      <c r="VLI11" s="27"/>
      <c r="VLJ11" s="27"/>
      <c r="VLK11" s="27"/>
      <c r="VLL11" s="27"/>
      <c r="VLM11" s="27"/>
      <c r="VLN11" s="27"/>
      <c r="VLO11" s="27"/>
      <c r="VLP11" s="27"/>
      <c r="VLQ11" s="27"/>
      <c r="VLR11" s="27"/>
      <c r="VLS11" s="27"/>
      <c r="VLT11" s="27"/>
      <c r="VLU11" s="27"/>
      <c r="VLV11" s="27"/>
      <c r="VLW11" s="27"/>
      <c r="VLX11" s="27"/>
      <c r="VLY11" s="27"/>
      <c r="VLZ11" s="27"/>
      <c r="VMA11" s="27"/>
      <c r="VMB11" s="27"/>
      <c r="VMC11" s="27"/>
      <c r="VMD11" s="27"/>
      <c r="VME11" s="27"/>
      <c r="VMF11" s="27"/>
      <c r="VMG11" s="27"/>
      <c r="VMH11" s="27"/>
      <c r="VMI11" s="27"/>
      <c r="VMJ11" s="27"/>
      <c r="VMK11" s="27"/>
      <c r="VML11" s="27"/>
      <c r="VMM11" s="27"/>
      <c r="VMN11" s="27"/>
      <c r="VMO11" s="27"/>
      <c r="VMP11" s="27"/>
      <c r="VMQ11" s="27"/>
      <c r="VMR11" s="27"/>
      <c r="VMS11" s="27"/>
      <c r="VMT11" s="27"/>
      <c r="VMU11" s="27"/>
      <c r="VMV11" s="27"/>
      <c r="VMW11" s="27"/>
      <c r="VMX11" s="27"/>
      <c r="VMY11" s="27"/>
      <c r="VMZ11" s="27"/>
      <c r="VNA11" s="27"/>
      <c r="VNB11" s="27"/>
      <c r="VNC11" s="27"/>
      <c r="VND11" s="27"/>
      <c r="VNE11" s="27"/>
      <c r="VNF11" s="27"/>
      <c r="VNG11" s="27"/>
      <c r="VNH11" s="27"/>
      <c r="VNI11" s="27"/>
      <c r="VNJ11" s="27"/>
      <c r="VNK11" s="27"/>
      <c r="VNL11" s="27"/>
      <c r="VNM11" s="27"/>
      <c r="VNN11" s="27"/>
      <c r="VNO11" s="27"/>
      <c r="VNP11" s="27"/>
      <c r="VNQ11" s="27"/>
      <c r="VNR11" s="27"/>
      <c r="VNS11" s="27"/>
      <c r="VNT11" s="27"/>
      <c r="VNU11" s="27"/>
      <c r="VNV11" s="27"/>
      <c r="VNW11" s="27"/>
      <c r="VNX11" s="27"/>
      <c r="VNY11" s="27"/>
      <c r="VNZ11" s="27"/>
      <c r="VOA11" s="27"/>
      <c r="VOB11" s="27"/>
      <c r="VOC11" s="27"/>
      <c r="VOD11" s="27"/>
      <c r="VOE11" s="27"/>
      <c r="VOF11" s="27"/>
      <c r="VOG11" s="27"/>
      <c r="VOH11" s="27"/>
      <c r="VOI11" s="27"/>
      <c r="VOJ11" s="27"/>
      <c r="VOK11" s="27"/>
      <c r="VOL11" s="27"/>
      <c r="VOM11" s="27"/>
      <c r="VON11" s="27"/>
      <c r="VOO11" s="27"/>
      <c r="VOP11" s="27"/>
      <c r="VOQ11" s="27"/>
      <c r="VOR11" s="27"/>
      <c r="VOS11" s="27"/>
      <c r="VOT11" s="27"/>
      <c r="VOU11" s="27"/>
      <c r="VOV11" s="27"/>
      <c r="VOW11" s="27"/>
      <c r="VOX11" s="27"/>
      <c r="VOY11" s="27"/>
      <c r="VOZ11" s="27"/>
      <c r="VPA11" s="27"/>
      <c r="VPB11" s="27"/>
      <c r="VPC11" s="27"/>
      <c r="VPD11" s="27"/>
      <c r="VPE11" s="27"/>
      <c r="VPF11" s="27"/>
      <c r="VPG11" s="27"/>
      <c r="VPH11" s="27"/>
      <c r="VPI11" s="27"/>
      <c r="VPJ11" s="27"/>
      <c r="VPK11" s="27"/>
      <c r="VPL11" s="27"/>
      <c r="VPM11" s="27"/>
      <c r="VPN11" s="27"/>
      <c r="VPO11" s="27"/>
      <c r="VPP11" s="27"/>
      <c r="VPQ11" s="27"/>
      <c r="VPR11" s="27"/>
      <c r="VPS11" s="27"/>
      <c r="VPT11" s="27"/>
      <c r="VPU11" s="27"/>
      <c r="VPV11" s="27"/>
      <c r="VPW11" s="27"/>
      <c r="VPX11" s="27"/>
      <c r="VPY11" s="27"/>
      <c r="VPZ11" s="27"/>
      <c r="VQA11" s="27"/>
      <c r="VQB11" s="27"/>
      <c r="VQC11" s="27"/>
      <c r="VQD11" s="27"/>
      <c r="VQE11" s="27"/>
      <c r="VQF11" s="27"/>
      <c r="VQG11" s="27"/>
      <c r="VQH11" s="27"/>
      <c r="VQI11" s="27"/>
      <c r="VQJ11" s="27"/>
      <c r="VQK11" s="27"/>
      <c r="VQL11" s="27"/>
      <c r="VQM11" s="27"/>
      <c r="VQN11" s="27"/>
      <c r="VQO11" s="27"/>
      <c r="VQP11" s="27"/>
      <c r="VQQ11" s="27"/>
      <c r="VQR11" s="27"/>
      <c r="VQS11" s="27"/>
      <c r="VQT11" s="27"/>
      <c r="VQU11" s="27"/>
      <c r="VQV11" s="27"/>
      <c r="VQW11" s="27"/>
      <c r="VQX11" s="27"/>
      <c r="VQY11" s="27"/>
      <c r="VQZ11" s="27"/>
      <c r="VRA11" s="27"/>
      <c r="VRB11" s="27"/>
      <c r="VRC11" s="27"/>
      <c r="VRD11" s="27"/>
      <c r="VRE11" s="27"/>
      <c r="VRF11" s="27"/>
      <c r="VRG11" s="27"/>
      <c r="VRH11" s="27"/>
      <c r="VRI11" s="27"/>
      <c r="VRJ11" s="27"/>
      <c r="VRK11" s="27"/>
      <c r="VRL11" s="27"/>
      <c r="VRM11" s="27"/>
      <c r="VRN11" s="27"/>
      <c r="VRO11" s="27"/>
      <c r="VRP11" s="27"/>
      <c r="VRQ11" s="27"/>
      <c r="VRR11" s="27"/>
      <c r="VRS11" s="27"/>
      <c r="VRT11" s="27"/>
      <c r="VRU11" s="27"/>
      <c r="VRV11" s="27"/>
      <c r="VRW11" s="27"/>
      <c r="VRX11" s="27"/>
      <c r="VRY11" s="27"/>
      <c r="VRZ11" s="27"/>
      <c r="VSA11" s="27"/>
      <c r="VSB11" s="27"/>
      <c r="VSC11" s="27"/>
      <c r="VSD11" s="27"/>
      <c r="VSE11" s="27"/>
      <c r="VSF11" s="27"/>
      <c r="VSG11" s="27"/>
      <c r="VSH11" s="27"/>
      <c r="VSI11" s="27"/>
      <c r="VSJ11" s="27"/>
      <c r="VSK11" s="27"/>
      <c r="VSL11" s="27"/>
      <c r="VSM11" s="27"/>
      <c r="VSN11" s="27"/>
      <c r="VSO11" s="27"/>
      <c r="VSP11" s="27"/>
      <c r="VSQ11" s="27"/>
      <c r="VSR11" s="27"/>
      <c r="VSS11" s="27"/>
      <c r="VST11" s="27"/>
      <c r="VSU11" s="27"/>
      <c r="VSV11" s="27"/>
      <c r="VSW11" s="27"/>
      <c r="VSX11" s="27"/>
      <c r="VSY11" s="27"/>
      <c r="VSZ11" s="27"/>
      <c r="VTA11" s="27"/>
      <c r="VTB11" s="27"/>
      <c r="VTC11" s="27"/>
      <c r="VTD11" s="27"/>
      <c r="VTE11" s="27"/>
      <c r="VTF11" s="27"/>
      <c r="VTG11" s="27"/>
      <c r="VTH11" s="27"/>
      <c r="VTI11" s="27"/>
      <c r="VTJ11" s="27"/>
      <c r="VTK11" s="27"/>
      <c r="VTL11" s="27"/>
      <c r="VTM11" s="27"/>
      <c r="VTN11" s="27"/>
      <c r="VTO11" s="27"/>
      <c r="VTP11" s="27"/>
      <c r="VTQ11" s="27"/>
      <c r="VTR11" s="27"/>
      <c r="VTS11" s="27"/>
      <c r="VTT11" s="27"/>
      <c r="VTU11" s="27"/>
      <c r="VTV11" s="27"/>
      <c r="VTW11" s="27"/>
      <c r="VTX11" s="27"/>
      <c r="VTY11" s="27"/>
      <c r="VTZ11" s="27"/>
      <c r="VUA11" s="27"/>
      <c r="VUB11" s="27"/>
      <c r="VUC11" s="27"/>
      <c r="VUD11" s="27"/>
      <c r="VUE11" s="27"/>
      <c r="VUF11" s="27"/>
      <c r="VUG11" s="27"/>
      <c r="VUH11" s="27"/>
      <c r="VUI11" s="27"/>
      <c r="VUJ11" s="27"/>
      <c r="VUK11" s="27"/>
      <c r="VUL11" s="27"/>
      <c r="VUM11" s="27"/>
      <c r="VUN11" s="27"/>
      <c r="VUO11" s="27"/>
      <c r="VUP11" s="27"/>
      <c r="VUQ11" s="27"/>
      <c r="VUR11" s="27"/>
      <c r="VUS11" s="27"/>
      <c r="VUT11" s="27"/>
      <c r="VUU11" s="27"/>
      <c r="VUV11" s="27"/>
      <c r="VUW11" s="27"/>
      <c r="VUX11" s="27"/>
      <c r="VUY11" s="27"/>
      <c r="VUZ11" s="27"/>
      <c r="VVA11" s="27"/>
      <c r="VVB11" s="27"/>
      <c r="VVC11" s="27"/>
      <c r="VVD11" s="27"/>
      <c r="VVE11" s="27"/>
      <c r="VVF11" s="27"/>
      <c r="VVG11" s="27"/>
      <c r="VVH11" s="27"/>
      <c r="VVI11" s="27"/>
      <c r="VVJ11" s="27"/>
      <c r="VVK11" s="27"/>
      <c r="VVL11" s="27"/>
      <c r="VVM11" s="27"/>
      <c r="VVN11" s="27"/>
      <c r="VVO11" s="27"/>
      <c r="VVP11" s="27"/>
      <c r="VVQ11" s="27"/>
      <c r="VVR11" s="27"/>
      <c r="VVS11" s="27"/>
      <c r="VVT11" s="27"/>
      <c r="VVU11" s="27"/>
      <c r="VVV11" s="27"/>
      <c r="VVW11" s="27"/>
      <c r="VVX11" s="27"/>
      <c r="VVY11" s="27"/>
      <c r="VVZ11" s="27"/>
      <c r="VWA11" s="27"/>
      <c r="VWB11" s="27"/>
      <c r="VWC11" s="27"/>
      <c r="VWD11" s="27"/>
      <c r="VWE11" s="27"/>
      <c r="VWF11" s="27"/>
      <c r="VWG11" s="27"/>
      <c r="VWH11" s="27"/>
      <c r="VWI11" s="27"/>
      <c r="VWJ11" s="27"/>
      <c r="VWK11" s="27"/>
      <c r="VWL11" s="27"/>
      <c r="VWM11" s="27"/>
      <c r="VWN11" s="27"/>
      <c r="VWO11" s="27"/>
      <c r="VWP11" s="27"/>
      <c r="VWQ11" s="27"/>
      <c r="VWR11" s="27"/>
      <c r="VWS11" s="27"/>
      <c r="VWT11" s="27"/>
      <c r="VWU11" s="27"/>
      <c r="VWV11" s="27"/>
      <c r="VWW11" s="27"/>
      <c r="VWX11" s="27"/>
      <c r="VWY11" s="27"/>
      <c r="VWZ11" s="27"/>
      <c r="VXA11" s="27"/>
      <c r="VXB11" s="27"/>
      <c r="VXC11" s="27"/>
      <c r="VXD11" s="27"/>
      <c r="VXE11" s="27"/>
      <c r="VXF11" s="27"/>
      <c r="VXG11" s="27"/>
      <c r="VXH11" s="27"/>
      <c r="VXI11" s="27"/>
      <c r="VXJ11" s="27"/>
      <c r="VXK11" s="27"/>
      <c r="VXL11" s="27"/>
      <c r="VXM11" s="27"/>
      <c r="VXN11" s="27"/>
      <c r="VXO11" s="27"/>
      <c r="VXP11" s="27"/>
      <c r="VXQ11" s="27"/>
      <c r="VXR11" s="27"/>
      <c r="VXS11" s="27"/>
      <c r="VXT11" s="27"/>
      <c r="VXU11" s="27"/>
      <c r="VXV11" s="27"/>
      <c r="VXW11" s="27"/>
      <c r="VXX11" s="27"/>
      <c r="VXY11" s="27"/>
      <c r="VXZ11" s="27"/>
      <c r="VYA11" s="27"/>
      <c r="VYB11" s="27"/>
      <c r="VYC11" s="27"/>
      <c r="VYD11" s="27"/>
      <c r="VYE11" s="27"/>
      <c r="VYF11" s="27"/>
      <c r="VYG11" s="27"/>
      <c r="VYH11" s="27"/>
      <c r="VYI11" s="27"/>
      <c r="VYJ11" s="27"/>
      <c r="VYK11" s="27"/>
      <c r="VYL11" s="27"/>
      <c r="VYM11" s="27"/>
      <c r="VYN11" s="27"/>
      <c r="VYO11" s="27"/>
      <c r="VYP11" s="27"/>
      <c r="VYQ11" s="27"/>
      <c r="VYR11" s="27"/>
      <c r="VYS11" s="27"/>
      <c r="VYT11" s="27"/>
      <c r="VYU11" s="27"/>
      <c r="VYV11" s="27"/>
      <c r="VYW11" s="27"/>
      <c r="VYX11" s="27"/>
      <c r="VYY11" s="27"/>
      <c r="VYZ11" s="27"/>
      <c r="VZA11" s="27"/>
      <c r="VZB11" s="27"/>
      <c r="VZC11" s="27"/>
      <c r="VZD11" s="27"/>
      <c r="VZE11" s="27"/>
      <c r="VZF11" s="27"/>
      <c r="VZG11" s="27"/>
      <c r="VZH11" s="27"/>
      <c r="VZI11" s="27"/>
      <c r="VZJ11" s="27"/>
      <c r="VZK11" s="27"/>
      <c r="VZL11" s="27"/>
      <c r="VZM11" s="27"/>
      <c r="VZN11" s="27"/>
      <c r="VZO11" s="27"/>
      <c r="VZP11" s="27"/>
      <c r="VZQ11" s="27"/>
      <c r="VZR11" s="27"/>
      <c r="VZS11" s="27"/>
      <c r="VZT11" s="27"/>
      <c r="VZU11" s="27"/>
      <c r="VZV11" s="27"/>
      <c r="VZW11" s="27"/>
      <c r="VZX11" s="27"/>
      <c r="VZY11" s="27"/>
      <c r="VZZ11" s="27"/>
      <c r="WAA11" s="27"/>
      <c r="WAB11" s="27"/>
      <c r="WAC11" s="27"/>
      <c r="WAD11" s="27"/>
      <c r="WAE11" s="27"/>
      <c r="WAF11" s="27"/>
      <c r="WAG11" s="27"/>
      <c r="WAH11" s="27"/>
      <c r="WAI11" s="27"/>
      <c r="WAJ11" s="27"/>
      <c r="WAK11" s="27"/>
      <c r="WAL11" s="27"/>
      <c r="WAM11" s="27"/>
      <c r="WAN11" s="27"/>
      <c r="WAO11" s="27"/>
      <c r="WAP11" s="27"/>
      <c r="WAQ11" s="27"/>
      <c r="WAR11" s="27"/>
      <c r="WAS11" s="27"/>
      <c r="WAT11" s="27"/>
      <c r="WAU11" s="27"/>
      <c r="WAV11" s="27"/>
      <c r="WAW11" s="27"/>
      <c r="WAX11" s="27"/>
      <c r="WAY11" s="27"/>
      <c r="WAZ11" s="27"/>
      <c r="WBA11" s="27"/>
      <c r="WBB11" s="27"/>
      <c r="WBC11" s="27"/>
      <c r="WBD11" s="27"/>
      <c r="WBE11" s="27"/>
      <c r="WBF11" s="27"/>
      <c r="WBG11" s="27"/>
      <c r="WBH11" s="27"/>
      <c r="WBI11" s="27"/>
      <c r="WBJ11" s="27"/>
      <c r="WBK11" s="27"/>
      <c r="WBL11" s="27"/>
      <c r="WBM11" s="27"/>
      <c r="WBN11" s="27"/>
      <c r="WBO11" s="27"/>
      <c r="WBP11" s="27"/>
      <c r="WBQ11" s="27"/>
      <c r="WBR11" s="27"/>
      <c r="WBS11" s="27"/>
      <c r="WBT11" s="27"/>
      <c r="WBU11" s="27"/>
      <c r="WBV11" s="27"/>
      <c r="WBW11" s="27"/>
      <c r="WBX11" s="27"/>
      <c r="WBY11" s="27"/>
      <c r="WBZ11" s="27"/>
      <c r="WCA11" s="27"/>
      <c r="WCB11" s="27"/>
      <c r="WCC11" s="27"/>
      <c r="WCD11" s="27"/>
      <c r="WCE11" s="27"/>
      <c r="WCF11" s="27"/>
      <c r="WCG11" s="27"/>
      <c r="WCH11" s="27"/>
      <c r="WCI11" s="27"/>
      <c r="WCJ11" s="27"/>
      <c r="WCK11" s="27"/>
      <c r="WCL11" s="27"/>
      <c r="WCM11" s="27"/>
      <c r="WCN11" s="27"/>
      <c r="WCO11" s="27"/>
      <c r="WCP11" s="27"/>
      <c r="WCQ11" s="27"/>
      <c r="WCR11" s="27"/>
      <c r="WCS11" s="27"/>
      <c r="WCT11" s="27"/>
      <c r="WCU11" s="27"/>
      <c r="WCV11" s="27"/>
      <c r="WCW11" s="27"/>
      <c r="WCX11" s="27"/>
      <c r="WCY11" s="27"/>
      <c r="WCZ11" s="27"/>
      <c r="WDA11" s="27"/>
      <c r="WDB11" s="27"/>
      <c r="WDC11" s="27"/>
      <c r="WDD11" s="27"/>
      <c r="WDE11" s="27"/>
      <c r="WDF11" s="27"/>
      <c r="WDG11" s="27"/>
      <c r="WDH11" s="27"/>
      <c r="WDI11" s="27"/>
      <c r="WDJ11" s="27"/>
      <c r="WDK11" s="27"/>
      <c r="WDL11" s="27"/>
      <c r="WDM11" s="27"/>
      <c r="WDN11" s="27"/>
      <c r="WDO11" s="27"/>
      <c r="WDP11" s="27"/>
      <c r="WDQ11" s="27"/>
      <c r="WDR11" s="27"/>
      <c r="WDS11" s="27"/>
      <c r="WDT11" s="27"/>
      <c r="WDU11" s="27"/>
      <c r="WDV11" s="27"/>
      <c r="WDW11" s="27"/>
      <c r="WDX11" s="27"/>
      <c r="WDY11" s="27"/>
      <c r="WDZ11" s="27"/>
      <c r="WEA11" s="27"/>
      <c r="WEB11" s="27"/>
      <c r="WEC11" s="27"/>
      <c r="WED11" s="27"/>
      <c r="WEE11" s="27"/>
      <c r="WEF11" s="27"/>
      <c r="WEG11" s="27"/>
      <c r="WEH11" s="27"/>
      <c r="WEI11" s="27"/>
      <c r="WEJ11" s="27"/>
      <c r="WEK11" s="27"/>
      <c r="WEL11" s="27"/>
      <c r="WEM11" s="27"/>
      <c r="WEN11" s="27"/>
      <c r="WEO11" s="27"/>
      <c r="WEP11" s="27"/>
      <c r="WEQ11" s="27"/>
      <c r="WER11" s="27"/>
      <c r="WES11" s="27"/>
      <c r="WET11" s="27"/>
      <c r="WEU11" s="27"/>
      <c r="WEV11" s="27"/>
      <c r="WEW11" s="27"/>
      <c r="WEX11" s="27"/>
      <c r="WEY11" s="27"/>
      <c r="WEZ11" s="27"/>
      <c r="WFA11" s="27"/>
      <c r="WFB11" s="27"/>
      <c r="WFC11" s="27"/>
      <c r="WFD11" s="27"/>
      <c r="WFE11" s="27"/>
      <c r="WFF11" s="27"/>
      <c r="WFG11" s="27"/>
      <c r="WFH11" s="27"/>
      <c r="WFI11" s="27"/>
      <c r="WFJ11" s="27"/>
      <c r="WFK11" s="27"/>
      <c r="WFL11" s="27"/>
      <c r="WFM11" s="27"/>
      <c r="WFN11" s="27"/>
      <c r="WFO11" s="27"/>
      <c r="WFP11" s="27"/>
      <c r="WFQ11" s="27"/>
      <c r="WFR11" s="27"/>
      <c r="WFS11" s="27"/>
      <c r="WFT11" s="27"/>
      <c r="WFU11" s="27"/>
      <c r="WFV11" s="27"/>
      <c r="WFW11" s="27"/>
      <c r="WFX11" s="27"/>
      <c r="WFY11" s="27"/>
      <c r="WFZ11" s="27"/>
      <c r="WGA11" s="27"/>
      <c r="WGB11" s="27"/>
      <c r="WGC11" s="27"/>
      <c r="WGD11" s="27"/>
      <c r="WGE11" s="27"/>
      <c r="WGF11" s="27"/>
      <c r="WGG11" s="27"/>
      <c r="WGH11" s="27"/>
      <c r="WGI11" s="27"/>
      <c r="WGJ11" s="27"/>
      <c r="WGK11" s="27"/>
      <c r="WGL11" s="27"/>
      <c r="WGM11" s="27"/>
      <c r="WGN11" s="27"/>
      <c r="WGO11" s="27"/>
      <c r="WGP11" s="27"/>
      <c r="WGQ11" s="27"/>
      <c r="WGR11" s="27"/>
      <c r="WGS11" s="27"/>
      <c r="WGT11" s="27"/>
      <c r="WGU11" s="27"/>
      <c r="WGV11" s="27"/>
      <c r="WGW11" s="27"/>
      <c r="WGX11" s="27"/>
      <c r="WGY11" s="27"/>
      <c r="WGZ11" s="27"/>
      <c r="WHA11" s="27"/>
      <c r="WHB11" s="27"/>
      <c r="WHC11" s="27"/>
      <c r="WHD11" s="27"/>
      <c r="WHE11" s="27"/>
      <c r="WHF11" s="27"/>
      <c r="WHG11" s="27"/>
      <c r="WHH11" s="27"/>
      <c r="WHI11" s="27"/>
      <c r="WHJ11" s="27"/>
      <c r="WHK11" s="27"/>
      <c r="WHL11" s="27"/>
      <c r="WHM11" s="27"/>
      <c r="WHN11" s="27"/>
      <c r="WHO11" s="27"/>
      <c r="WHP11" s="27"/>
      <c r="WHQ11" s="27"/>
      <c r="WHR11" s="27"/>
      <c r="WHS11" s="27"/>
      <c r="WHT11" s="27"/>
      <c r="WHU11" s="27"/>
      <c r="WHV11" s="27"/>
      <c r="WHW11" s="27"/>
      <c r="WHX11" s="27"/>
      <c r="WHY11" s="27"/>
      <c r="WHZ11" s="27"/>
      <c r="WIA11" s="27"/>
      <c r="WIB11" s="27"/>
      <c r="WIC11" s="27"/>
      <c r="WID11" s="27"/>
      <c r="WIE11" s="27"/>
      <c r="WIF11" s="27"/>
      <c r="WIG11" s="27"/>
      <c r="WIH11" s="27"/>
      <c r="WII11" s="27"/>
      <c r="WIJ11" s="27"/>
      <c r="WIK11" s="27"/>
      <c r="WIL11" s="27"/>
      <c r="WIM11" s="27"/>
      <c r="WIN11" s="27"/>
      <c r="WIO11" s="27"/>
      <c r="WIP11" s="27"/>
      <c r="WIQ11" s="27"/>
      <c r="WIR11" s="27"/>
      <c r="WIS11" s="27"/>
      <c r="WIT11" s="27"/>
      <c r="WIU11" s="27"/>
      <c r="WIV11" s="27"/>
      <c r="WIW11" s="27"/>
      <c r="WIX11" s="27"/>
      <c r="WIY11" s="27"/>
      <c r="WIZ11" s="27"/>
      <c r="WJA11" s="27"/>
      <c r="WJB11" s="27"/>
      <c r="WJC11" s="27"/>
      <c r="WJD11" s="27"/>
      <c r="WJE11" s="27"/>
      <c r="WJF11" s="27"/>
      <c r="WJG11" s="27"/>
      <c r="WJH11" s="27"/>
      <c r="WJI11" s="27"/>
      <c r="WJJ11" s="27"/>
      <c r="WJK11" s="27"/>
      <c r="WJL11" s="27"/>
      <c r="WJM11" s="27"/>
      <c r="WJN11" s="27"/>
      <c r="WJO11" s="27"/>
      <c r="WJP11" s="27"/>
      <c r="WJQ11" s="27"/>
      <c r="WJR11" s="27"/>
      <c r="WJS11" s="27"/>
      <c r="WJT11" s="27"/>
      <c r="WJU11" s="27"/>
      <c r="WJV11" s="27"/>
      <c r="WJW11" s="27"/>
      <c r="WJX11" s="27"/>
      <c r="WJY11" s="27"/>
      <c r="WJZ11" s="27"/>
      <c r="WKA11" s="27"/>
      <c r="WKB11" s="27"/>
      <c r="WKC11" s="27"/>
      <c r="WKD11" s="27"/>
      <c r="WKE11" s="27"/>
      <c r="WKF11" s="27"/>
      <c r="WKG11" s="27"/>
      <c r="WKH11" s="27"/>
      <c r="WKI11" s="27"/>
      <c r="WKJ11" s="27"/>
      <c r="WKK11" s="27"/>
      <c r="WKL11" s="27"/>
      <c r="WKM11" s="27"/>
      <c r="WKN11" s="27"/>
      <c r="WKO11" s="27"/>
      <c r="WKP11" s="27"/>
      <c r="WKQ11" s="27"/>
      <c r="WKR11" s="27"/>
      <c r="WKS11" s="27"/>
      <c r="WKT11" s="27"/>
      <c r="WKU11" s="27"/>
      <c r="WKV11" s="27"/>
      <c r="WKW11" s="27"/>
      <c r="WKX11" s="27"/>
      <c r="WKY11" s="27"/>
      <c r="WKZ11" s="27"/>
      <c r="WLA11" s="27"/>
      <c r="WLB11" s="27"/>
      <c r="WLC11" s="27"/>
      <c r="WLD11" s="27"/>
      <c r="WLE11" s="27"/>
      <c r="WLF11" s="27"/>
      <c r="WLG11" s="27"/>
      <c r="WLH11" s="27"/>
      <c r="WLI11" s="27"/>
      <c r="WLJ11" s="27"/>
      <c r="WLK11" s="27"/>
      <c r="WLL11" s="27"/>
      <c r="WLM11" s="27"/>
      <c r="WLN11" s="27"/>
      <c r="WLO11" s="27"/>
      <c r="WLP11" s="27"/>
      <c r="WLQ11" s="27"/>
      <c r="WLR11" s="27"/>
      <c r="WLS11" s="27"/>
      <c r="WLT11" s="27"/>
      <c r="WLU11" s="27"/>
      <c r="WLV11" s="27"/>
      <c r="WLW11" s="27"/>
      <c r="WLX11" s="27"/>
      <c r="WLY11" s="27"/>
      <c r="WLZ11" s="27"/>
      <c r="WMA11" s="27"/>
      <c r="WMB11" s="27"/>
      <c r="WMC11" s="27"/>
      <c r="WMD11" s="27"/>
      <c r="WME11" s="27"/>
      <c r="WMF11" s="27"/>
      <c r="WMG11" s="27"/>
      <c r="WMH11" s="27"/>
      <c r="WMI11" s="27"/>
      <c r="WMJ11" s="27"/>
      <c r="WMK11" s="27"/>
      <c r="WML11" s="27"/>
      <c r="WMM11" s="27"/>
      <c r="WMN11" s="27"/>
      <c r="WMO11" s="27"/>
      <c r="WMP11" s="27"/>
      <c r="WMQ11" s="27"/>
      <c r="WMR11" s="27"/>
      <c r="WMS11" s="27"/>
      <c r="WMT11" s="27"/>
      <c r="WMU11" s="27"/>
      <c r="WMV11" s="27"/>
      <c r="WMW11" s="27"/>
      <c r="WMX11" s="27"/>
      <c r="WMY11" s="27"/>
      <c r="WMZ11" s="27"/>
      <c r="WNA11" s="27"/>
      <c r="WNB11" s="27"/>
      <c r="WNC11" s="27"/>
      <c r="WND11" s="27"/>
      <c r="WNE11" s="27"/>
      <c r="WNF11" s="27"/>
      <c r="WNG11" s="27"/>
      <c r="WNH11" s="27"/>
      <c r="WNI11" s="27"/>
      <c r="WNJ11" s="27"/>
      <c r="WNK11" s="27"/>
      <c r="WNL11" s="27"/>
      <c r="WNM11" s="27"/>
      <c r="WNN11" s="27"/>
      <c r="WNO11" s="27"/>
      <c r="WNP11" s="27"/>
      <c r="WNQ11" s="27"/>
      <c r="WNR11" s="27"/>
      <c r="WNS11" s="27"/>
      <c r="WNT11" s="27"/>
      <c r="WNU11" s="27"/>
      <c r="WNV11" s="27"/>
      <c r="WNW11" s="27"/>
      <c r="WNX11" s="27"/>
      <c r="WNY11" s="27"/>
      <c r="WNZ11" s="27"/>
      <c r="WOA11" s="27"/>
      <c r="WOB11" s="27"/>
      <c r="WOC11" s="27"/>
      <c r="WOD11" s="27"/>
      <c r="WOE11" s="27"/>
      <c r="WOF11" s="27"/>
      <c r="WOG11" s="27"/>
      <c r="WOH11" s="27"/>
      <c r="WOI11" s="27"/>
      <c r="WOJ11" s="27"/>
      <c r="WOK11" s="27"/>
      <c r="WOL11" s="27"/>
      <c r="WOM11" s="27"/>
      <c r="WON11" s="27"/>
      <c r="WOO11" s="27"/>
      <c r="WOP11" s="27"/>
      <c r="WOQ11" s="27"/>
      <c r="WOR11" s="27"/>
      <c r="WOS11" s="27"/>
      <c r="WOT11" s="27"/>
      <c r="WOU11" s="27"/>
      <c r="WOV11" s="27"/>
      <c r="WOW11" s="27"/>
      <c r="WOX11" s="27"/>
      <c r="WOY11" s="27"/>
      <c r="WOZ11" s="27"/>
      <c r="WPA11" s="27"/>
      <c r="WPB11" s="27"/>
      <c r="WPC11" s="27"/>
      <c r="WPD11" s="27"/>
      <c r="WPE11" s="27"/>
      <c r="WPF11" s="27"/>
      <c r="WPG11" s="27"/>
      <c r="WPH11" s="27"/>
      <c r="WPI11" s="27"/>
      <c r="WPJ11" s="27"/>
      <c r="WPK11" s="27"/>
      <c r="WPL11" s="27"/>
      <c r="WPM11" s="27"/>
      <c r="WPN11" s="27"/>
      <c r="WPO11" s="27"/>
      <c r="WPP11" s="27"/>
      <c r="WPQ11" s="27"/>
      <c r="WPR11" s="27"/>
      <c r="WPS11" s="27"/>
      <c r="WPT11" s="27"/>
      <c r="WPU11" s="27"/>
      <c r="WPV11" s="27"/>
      <c r="WPW11" s="27"/>
      <c r="WPX11" s="27"/>
      <c r="WPY11" s="27"/>
      <c r="WPZ11" s="27"/>
      <c r="WQA11" s="27"/>
      <c r="WQB11" s="27"/>
      <c r="WQC11" s="27"/>
      <c r="WQD11" s="27"/>
      <c r="WQE11" s="27"/>
      <c r="WQF11" s="27"/>
      <c r="WQG11" s="27"/>
      <c r="WQH11" s="27"/>
      <c r="WQI11" s="27"/>
      <c r="WQJ11" s="27"/>
      <c r="WQK11" s="27"/>
      <c r="WQL11" s="27"/>
      <c r="WQM11" s="27"/>
      <c r="WQN11" s="27"/>
      <c r="WQO11" s="27"/>
      <c r="WQP11" s="27"/>
      <c r="WQQ11" s="27"/>
      <c r="WQR11" s="27"/>
      <c r="WQS11" s="27"/>
      <c r="WQT11" s="27"/>
      <c r="WQU11" s="27"/>
      <c r="WQV11" s="27"/>
      <c r="WQW11" s="27"/>
      <c r="WQX11" s="27"/>
      <c r="WQY11" s="27"/>
      <c r="WQZ11" s="27"/>
      <c r="WRA11" s="27"/>
      <c r="WRB11" s="27"/>
      <c r="WRC11" s="27"/>
      <c r="WRD11" s="27"/>
      <c r="WRE11" s="27"/>
      <c r="WRF11" s="27"/>
      <c r="WRG11" s="27"/>
      <c r="WRH11" s="27"/>
      <c r="WRI11" s="27"/>
      <c r="WRJ11" s="27"/>
      <c r="WRK11" s="27"/>
      <c r="WRL11" s="27"/>
      <c r="WRM11" s="27"/>
      <c r="WRN11" s="27"/>
      <c r="WRO11" s="27"/>
      <c r="WRP11" s="27"/>
      <c r="WRQ11" s="27"/>
      <c r="WRR11" s="27"/>
      <c r="WRS11" s="27"/>
      <c r="WRT11" s="27"/>
      <c r="WRU11" s="27"/>
      <c r="WRV11" s="27"/>
      <c r="WRW11" s="27"/>
      <c r="WRX11" s="27"/>
      <c r="WRY11" s="27"/>
      <c r="WRZ11" s="27"/>
      <c r="WSA11" s="27"/>
      <c r="WSB11" s="27"/>
      <c r="WSC11" s="27"/>
      <c r="WSD11" s="27"/>
      <c r="WSE11" s="27"/>
      <c r="WSF11" s="27"/>
      <c r="WSG11" s="27"/>
      <c r="WSH11" s="27"/>
      <c r="WSI11" s="27"/>
      <c r="WSJ11" s="27"/>
      <c r="WSK11" s="27"/>
      <c r="WSL11" s="27"/>
      <c r="WSM11" s="27"/>
      <c r="WSN11" s="27"/>
      <c r="WSO11" s="27"/>
      <c r="WSP11" s="27"/>
      <c r="WSQ11" s="27"/>
      <c r="WSR11" s="27"/>
      <c r="WSS11" s="27"/>
      <c r="WST11" s="27"/>
      <c r="WSU11" s="27"/>
      <c r="WSV11" s="27"/>
      <c r="WSW11" s="27"/>
      <c r="WSX11" s="27"/>
      <c r="WSY11" s="27"/>
      <c r="WSZ11" s="27"/>
      <c r="WTA11" s="27"/>
      <c r="WTB11" s="27"/>
      <c r="WTC11" s="27"/>
      <c r="WTD11" s="27"/>
      <c r="WTE11" s="27"/>
      <c r="WTF11" s="27"/>
      <c r="WTG11" s="27"/>
      <c r="WTH11" s="27"/>
      <c r="WTI11" s="27"/>
      <c r="WTJ11" s="27"/>
      <c r="WTK11" s="27"/>
      <c r="WTL11" s="27"/>
      <c r="WTM11" s="27"/>
      <c r="WTN11" s="27"/>
      <c r="WTO11" s="27"/>
      <c r="WTP11" s="27"/>
      <c r="WTQ11" s="27"/>
      <c r="WTR11" s="27"/>
      <c r="WTS11" s="27"/>
      <c r="WTT11" s="27"/>
      <c r="WTU11" s="27"/>
      <c r="WTV11" s="27"/>
      <c r="WTW11" s="27"/>
      <c r="WTX11" s="27"/>
      <c r="WTY11" s="27"/>
      <c r="WTZ11" s="27"/>
      <c r="WUA11" s="27"/>
      <c r="WUB11" s="27"/>
      <c r="WUC11" s="27"/>
      <c r="WUD11" s="27"/>
      <c r="WUE11" s="27"/>
      <c r="WUF11" s="27"/>
      <c r="WUG11" s="27"/>
      <c r="WUH11" s="27"/>
      <c r="WUI11" s="27"/>
      <c r="WUJ11" s="27"/>
      <c r="WUK11" s="27"/>
      <c r="WUL11" s="27"/>
      <c r="WUM11" s="27"/>
      <c r="WUN11" s="27"/>
      <c r="WUO11" s="27"/>
      <c r="WUP11" s="27"/>
      <c r="WUQ11" s="27"/>
      <c r="WUR11" s="27"/>
      <c r="WUS11" s="27"/>
      <c r="WUT11" s="27"/>
      <c r="WUU11" s="27"/>
      <c r="WUV11" s="27"/>
      <c r="WUW11" s="27"/>
      <c r="WUX11" s="27"/>
      <c r="WUY11" s="27"/>
      <c r="WUZ11" s="27"/>
      <c r="WVA11" s="27"/>
      <c r="WVB11" s="27"/>
      <c r="WVC11" s="27"/>
      <c r="WVD11" s="27"/>
      <c r="WVE11" s="27"/>
      <c r="WVF11" s="27"/>
      <c r="WVG11" s="27"/>
      <c r="WVH11" s="27"/>
      <c r="WVI11" s="27"/>
      <c r="WVJ11" s="27"/>
      <c r="WVK11" s="27"/>
      <c r="WVL11" s="27"/>
      <c r="WVM11" s="27"/>
      <c r="WVN11" s="27"/>
      <c r="WVO11" s="27"/>
      <c r="WVP11" s="27"/>
      <c r="WVQ11" s="27"/>
      <c r="WVR11" s="27"/>
      <c r="WVS11" s="27"/>
      <c r="WVT11" s="27"/>
      <c r="WVU11" s="27"/>
      <c r="WVV11" s="27"/>
      <c r="WVW11" s="27"/>
      <c r="WVX11" s="27"/>
      <c r="WVY11" s="27"/>
      <c r="WVZ11" s="27"/>
      <c r="WWA11" s="27"/>
      <c r="WWB11" s="27"/>
      <c r="WWC11" s="27"/>
      <c r="WWD11" s="27"/>
      <c r="WWE11" s="27"/>
      <c r="WWF11" s="27"/>
      <c r="WWG11" s="27"/>
      <c r="WWH11" s="27"/>
      <c r="WWI11" s="27"/>
      <c r="WWJ11" s="27"/>
      <c r="WWK11" s="27"/>
      <c r="WWL11" s="27"/>
      <c r="WWM11" s="27"/>
      <c r="WWN11" s="27"/>
      <c r="WWO11" s="27"/>
      <c r="WWP11" s="27"/>
      <c r="WWQ11" s="27"/>
      <c r="WWR11" s="27"/>
      <c r="WWS11" s="27"/>
      <c r="WWT11" s="27"/>
      <c r="WWU11" s="27"/>
      <c r="WWV11" s="27"/>
      <c r="WWW11" s="27"/>
      <c r="WWX11" s="27"/>
      <c r="WWY11" s="27"/>
      <c r="WWZ11" s="27"/>
      <c r="WXA11" s="27"/>
      <c r="WXB11" s="27"/>
      <c r="WXC11" s="27"/>
      <c r="WXD11" s="27"/>
      <c r="WXE11" s="27"/>
      <c r="WXF11" s="27"/>
      <c r="WXG11" s="27"/>
      <c r="WXH11" s="27"/>
      <c r="WXI11" s="27"/>
      <c r="WXJ11" s="27"/>
      <c r="WXK11" s="27"/>
      <c r="WXL11" s="27"/>
      <c r="WXM11" s="27"/>
      <c r="WXN11" s="27"/>
      <c r="WXO11" s="27"/>
      <c r="WXP11" s="27"/>
      <c r="WXQ11" s="27"/>
      <c r="WXR11" s="27"/>
      <c r="WXS11" s="27"/>
      <c r="WXT11" s="27"/>
      <c r="WXU11" s="27"/>
      <c r="WXV11" s="27"/>
      <c r="WXW11" s="27"/>
      <c r="WXX11" s="27"/>
      <c r="WXY11" s="27"/>
      <c r="WXZ11" s="27"/>
      <c r="WYA11" s="27"/>
      <c r="WYB11" s="27"/>
      <c r="WYC11" s="27"/>
      <c r="WYD11" s="27"/>
      <c r="WYE11" s="27"/>
      <c r="WYF11" s="27"/>
      <c r="WYG11" s="27"/>
      <c r="WYH11" s="27"/>
      <c r="WYI11" s="27"/>
      <c r="WYJ11" s="27"/>
      <c r="WYK11" s="27"/>
      <c r="WYL11" s="27"/>
      <c r="WYM11" s="27"/>
      <c r="WYN11" s="27"/>
      <c r="WYO11" s="27"/>
      <c r="WYP11" s="27"/>
      <c r="WYQ11" s="27"/>
      <c r="WYR11" s="27"/>
      <c r="WYS11" s="27"/>
      <c r="WYT11" s="27"/>
      <c r="WYU11" s="27"/>
      <c r="WYV11" s="27"/>
      <c r="WYW11" s="27"/>
      <c r="WYX11" s="27"/>
      <c r="WYY11" s="27"/>
      <c r="WYZ11" s="27"/>
      <c r="WZA11" s="27"/>
      <c r="WZB11" s="27"/>
      <c r="WZC11" s="27"/>
      <c r="WZD11" s="27"/>
      <c r="WZE11" s="27"/>
      <c r="WZF11" s="27"/>
      <c r="WZG11" s="27"/>
      <c r="WZH11" s="27"/>
      <c r="WZI11" s="27"/>
      <c r="WZJ11" s="27"/>
      <c r="WZK11" s="27"/>
      <c r="WZL11" s="27"/>
      <c r="WZM11" s="27"/>
      <c r="WZN11" s="27"/>
      <c r="WZO11" s="27"/>
      <c r="WZP11" s="27"/>
      <c r="WZQ11" s="27"/>
      <c r="WZR11" s="27"/>
      <c r="WZS11" s="27"/>
      <c r="WZT11" s="27"/>
      <c r="WZU11" s="27"/>
      <c r="WZV11" s="27"/>
      <c r="WZW11" s="27"/>
      <c r="WZX11" s="27"/>
      <c r="WZY11" s="27"/>
      <c r="WZZ11" s="27"/>
      <c r="XAA11" s="27"/>
      <c r="XAB11" s="27"/>
      <c r="XAC11" s="27"/>
      <c r="XAD11" s="27"/>
      <c r="XAE11" s="27"/>
      <c r="XAF11" s="27"/>
      <c r="XAG11" s="27"/>
      <c r="XAH11" s="27"/>
      <c r="XAI11" s="27"/>
      <c r="XAJ11" s="27"/>
      <c r="XAK11" s="27"/>
      <c r="XAL11" s="27"/>
      <c r="XAM11" s="27"/>
      <c r="XAN11" s="27"/>
      <c r="XAO11" s="27"/>
      <c r="XAP11" s="27"/>
      <c r="XAQ11" s="27"/>
      <c r="XAR11" s="27"/>
      <c r="XAS11" s="27"/>
      <c r="XAT11" s="27"/>
      <c r="XAU11" s="27"/>
      <c r="XAV11" s="27"/>
      <c r="XAW11" s="27"/>
      <c r="XAX11" s="27"/>
      <c r="XAY11" s="27"/>
      <c r="XAZ11" s="27"/>
      <c r="XBA11" s="27"/>
      <c r="XBB11" s="27"/>
      <c r="XBC11" s="27"/>
      <c r="XBD11" s="27"/>
      <c r="XBE11" s="27"/>
      <c r="XBF11" s="27"/>
      <c r="XBG11" s="27"/>
      <c r="XBH11" s="27"/>
      <c r="XBI11" s="27"/>
      <c r="XBJ11" s="27"/>
      <c r="XBK11" s="27"/>
      <c r="XBL11" s="27"/>
      <c r="XBM11" s="27"/>
      <c r="XBN11" s="27"/>
      <c r="XBO11" s="27"/>
      <c r="XBP11" s="27"/>
      <c r="XBQ11" s="27"/>
      <c r="XBR11" s="27"/>
      <c r="XBS11" s="27"/>
      <c r="XBT11" s="27"/>
      <c r="XBU11" s="27"/>
      <c r="XBV11" s="27"/>
      <c r="XBW11" s="27"/>
      <c r="XBX11" s="27"/>
      <c r="XBY11" s="27"/>
      <c r="XBZ11" s="27"/>
      <c r="XCA11" s="27"/>
      <c r="XCB11" s="27"/>
      <c r="XCC11" s="27"/>
      <c r="XCD11" s="27"/>
      <c r="XCE11" s="27"/>
      <c r="XCF11" s="27"/>
      <c r="XCG11" s="27"/>
      <c r="XCH11" s="27"/>
      <c r="XCI11" s="27"/>
      <c r="XCJ11" s="27"/>
      <c r="XCK11" s="27"/>
      <c r="XCL11" s="27"/>
      <c r="XCM11" s="27"/>
      <c r="XCN11" s="27"/>
      <c r="XCO11" s="27"/>
      <c r="XCP11" s="27"/>
      <c r="XCQ11" s="27"/>
      <c r="XCR11" s="27"/>
      <c r="XCS11" s="27"/>
      <c r="XCT11" s="27"/>
      <c r="XCU11" s="27"/>
      <c r="XCV11" s="27"/>
      <c r="XCW11" s="27"/>
      <c r="XCX11" s="27"/>
      <c r="XCY11" s="27"/>
      <c r="XCZ11" s="27"/>
      <c r="XDA11" s="27"/>
      <c r="XDB11" s="27"/>
      <c r="XDC11" s="27"/>
      <c r="XDD11" s="27"/>
      <c r="XDE11" s="27"/>
      <c r="XDF11" s="27"/>
      <c r="XDG11" s="27"/>
      <c r="XDH11" s="27"/>
      <c r="XDI11" s="27"/>
      <c r="XDJ11" s="27"/>
      <c r="XDK11" s="27"/>
      <c r="XDL11" s="27"/>
      <c r="XDM11" s="27"/>
      <c r="XDN11" s="27"/>
      <c r="XDO11" s="27"/>
      <c r="XDP11" s="27"/>
      <c r="XDQ11" s="27"/>
      <c r="XDR11" s="27"/>
      <c r="XDS11" s="27"/>
      <c r="XDT11" s="27"/>
      <c r="XDU11" s="27"/>
      <c r="XDV11" s="27"/>
      <c r="XDW11" s="27"/>
      <c r="XDX11" s="27"/>
      <c r="XDY11" s="27"/>
      <c r="XDZ11" s="27"/>
      <c r="XEA11" s="27"/>
      <c r="XEB11" s="27"/>
      <c r="XEC11" s="27"/>
      <c r="XED11" s="27"/>
      <c r="XEE11" s="27"/>
      <c r="XEF11" s="27"/>
      <c r="XEG11" s="27"/>
      <c r="XEH11" s="27"/>
      <c r="XEI11" s="27"/>
      <c r="XEJ11" s="27"/>
      <c r="XEK11" s="27"/>
      <c r="XEL11" s="27"/>
      <c r="XEM11" s="27"/>
      <c r="XEN11" s="27"/>
      <c r="XEO11" s="27"/>
      <c r="XEP11" s="27"/>
      <c r="XEQ11" s="27"/>
      <c r="XER11" s="27"/>
      <c r="XES11" s="27"/>
      <c r="XET11" s="27"/>
      <c r="XEU11" s="27"/>
      <c r="XEV11" s="27"/>
      <c r="XEW11" s="27"/>
      <c r="XEX11" s="27"/>
      <c r="XEY11" s="27"/>
      <c r="XEZ11" s="27"/>
      <c r="XFA11" s="27"/>
      <c r="XFB11" s="27"/>
      <c r="XFC11" s="27"/>
    </row>
    <row r="12" spans="1:16383">
      <c r="A12" s="113"/>
      <c r="B12" s="97"/>
      <c r="C12" s="27"/>
      <c r="D12" s="27"/>
      <c r="E12" s="27"/>
      <c r="F12" s="27"/>
      <c r="G12" s="27"/>
      <c r="H12" s="27"/>
      <c r="I12" s="27"/>
      <c r="J12" s="27"/>
      <c r="K12" s="27"/>
      <c r="L12" s="27"/>
      <c r="M12" s="27"/>
      <c r="N12" s="27"/>
      <c r="O12" s="27"/>
      <c r="P12" s="27"/>
      <c r="Q12" s="27"/>
      <c r="R12" s="27"/>
      <c r="S12" s="27"/>
      <c r="T12" s="27"/>
      <c r="U12" s="27"/>
      <c r="V12" s="27"/>
      <c r="W12" s="27"/>
      <c r="X12" s="27"/>
      <c r="Y12" s="27"/>
      <c r="Z12" s="27"/>
      <c r="AA12" s="27"/>
      <c r="AB12" s="27"/>
      <c r="AC12" s="27"/>
      <c r="AD12" s="27"/>
      <c r="AE12" s="27"/>
      <c r="AF12" s="27"/>
      <c r="AG12" s="27"/>
      <c r="AH12" s="27"/>
      <c r="AI12" s="27"/>
      <c r="AJ12" s="27"/>
      <c r="AK12" s="27"/>
      <c r="AL12" s="27"/>
      <c r="AM12" s="27"/>
      <c r="AN12" s="27"/>
      <c r="AO12" s="27"/>
      <c r="AP12" s="27"/>
      <c r="AQ12" s="27"/>
      <c r="AR12" s="27"/>
      <c r="AS12" s="27"/>
      <c r="AT12" s="27"/>
      <c r="AU12" s="27"/>
      <c r="AV12" s="27"/>
      <c r="AW12" s="27"/>
      <c r="AX12" s="27"/>
      <c r="AY12" s="27"/>
      <c r="AZ12" s="27"/>
      <c r="BA12" s="27"/>
      <c r="BB12" s="27"/>
      <c r="BC12" s="27"/>
      <c r="BD12" s="27"/>
      <c r="BE12" s="27"/>
      <c r="BF12" s="27"/>
      <c r="BG12" s="27"/>
      <c r="BH12" s="27"/>
      <c r="BI12" s="27"/>
      <c r="BJ12" s="27"/>
      <c r="BK12" s="27"/>
      <c r="BL12" s="27"/>
      <c r="BM12" s="27"/>
      <c r="BN12" s="27"/>
      <c r="BO12" s="27"/>
      <c r="BP12" s="27"/>
      <c r="BQ12" s="27"/>
      <c r="BR12" s="27"/>
      <c r="BS12" s="27"/>
      <c r="BT12" s="27"/>
      <c r="BU12" s="27"/>
      <c r="BV12" s="27"/>
      <c r="BW12" s="27"/>
      <c r="BX12" s="27"/>
      <c r="BY12" s="27"/>
      <c r="BZ12" s="27"/>
      <c r="CA12" s="27"/>
      <c r="CB12" s="27"/>
      <c r="CC12" s="27"/>
      <c r="CD12" s="27"/>
      <c r="CE12" s="27"/>
      <c r="CF12" s="27"/>
      <c r="CG12" s="27"/>
      <c r="CH12" s="27"/>
      <c r="CI12" s="27"/>
      <c r="CJ12" s="27"/>
      <c r="CK12" s="27"/>
      <c r="CL12" s="27"/>
      <c r="CM12" s="27"/>
      <c r="CN12" s="27"/>
      <c r="CO12" s="27"/>
      <c r="CP12" s="27"/>
      <c r="CQ12" s="27"/>
      <c r="CR12" s="27"/>
      <c r="CS12" s="27"/>
      <c r="CT12" s="27"/>
      <c r="CU12" s="27"/>
      <c r="CV12" s="27"/>
      <c r="CW12" s="27"/>
      <c r="CX12" s="27"/>
      <c r="CY12" s="27"/>
      <c r="CZ12" s="27"/>
      <c r="DA12" s="27"/>
      <c r="DB12" s="27"/>
      <c r="DC12" s="27"/>
      <c r="DD12" s="27"/>
      <c r="DE12" s="27"/>
      <c r="DF12" s="27"/>
      <c r="DG12" s="27"/>
      <c r="DH12" s="27"/>
      <c r="DI12" s="27"/>
      <c r="DJ12" s="27"/>
      <c r="DK12" s="27"/>
      <c r="DL12" s="27"/>
      <c r="DM12" s="27"/>
      <c r="DN12" s="27"/>
      <c r="DO12" s="27"/>
      <c r="DP12" s="27"/>
      <c r="DQ12" s="27"/>
      <c r="DR12" s="27"/>
      <c r="DS12" s="27"/>
      <c r="DT12" s="27"/>
      <c r="DU12" s="27"/>
      <c r="DV12" s="27"/>
      <c r="DW12" s="27"/>
      <c r="DX12" s="27"/>
      <c r="DY12" s="27"/>
      <c r="DZ12" s="27"/>
      <c r="EA12" s="27"/>
      <c r="EB12" s="27"/>
      <c r="EC12" s="27"/>
      <c r="ED12" s="27"/>
      <c r="EE12" s="27"/>
      <c r="EF12" s="27"/>
      <c r="EG12" s="27"/>
      <c r="EH12" s="27"/>
      <c r="EI12" s="27"/>
      <c r="EJ12" s="27"/>
      <c r="EK12" s="27"/>
      <c r="EL12" s="27"/>
      <c r="EM12" s="27"/>
      <c r="EN12" s="27"/>
      <c r="EO12" s="27"/>
      <c r="EP12" s="27"/>
      <c r="EQ12" s="27"/>
      <c r="ER12" s="27"/>
      <c r="ES12" s="27"/>
      <c r="ET12" s="27"/>
      <c r="EU12" s="27"/>
      <c r="EV12" s="27"/>
      <c r="EW12" s="27"/>
      <c r="EX12" s="27"/>
      <c r="EY12" s="27"/>
      <c r="EZ12" s="27"/>
      <c r="FA12" s="27"/>
      <c r="FB12" s="27"/>
      <c r="FC12" s="27"/>
      <c r="FD12" s="27"/>
      <c r="FE12" s="27"/>
      <c r="FF12" s="27"/>
      <c r="FG12" s="27"/>
      <c r="FH12" s="27"/>
      <c r="FI12" s="27"/>
      <c r="FJ12" s="27"/>
      <c r="FK12" s="27"/>
      <c r="FL12" s="27"/>
      <c r="FM12" s="27"/>
      <c r="FN12" s="27"/>
      <c r="FO12" s="27"/>
      <c r="FP12" s="27"/>
      <c r="FQ12" s="27"/>
      <c r="FR12" s="27"/>
      <c r="FS12" s="27"/>
      <c r="FT12" s="27"/>
      <c r="FU12" s="27"/>
      <c r="FV12" s="27"/>
      <c r="FW12" s="27"/>
      <c r="FX12" s="27"/>
      <c r="FY12" s="27"/>
      <c r="FZ12" s="27"/>
      <c r="GA12" s="27"/>
      <c r="GB12" s="27"/>
      <c r="GC12" s="27"/>
      <c r="GD12" s="27"/>
      <c r="GE12" s="27"/>
      <c r="GF12" s="27"/>
      <c r="GG12" s="27"/>
      <c r="GH12" s="27"/>
      <c r="GI12" s="27"/>
      <c r="GJ12" s="27"/>
      <c r="GK12" s="27"/>
      <c r="GL12" s="27"/>
      <c r="GM12" s="27"/>
      <c r="GN12" s="27"/>
      <c r="GO12" s="27"/>
      <c r="GP12" s="27"/>
      <c r="GQ12" s="27"/>
      <c r="GR12" s="27"/>
      <c r="GS12" s="27"/>
      <c r="GT12" s="27"/>
      <c r="GU12" s="27"/>
      <c r="GV12" s="27"/>
      <c r="GW12" s="27"/>
      <c r="GX12" s="27"/>
      <c r="GY12" s="27"/>
      <c r="GZ12" s="27"/>
      <c r="HA12" s="27"/>
      <c r="HB12" s="27"/>
      <c r="HC12" s="27"/>
      <c r="HD12" s="27"/>
      <c r="HE12" s="27"/>
      <c r="HF12" s="27"/>
      <c r="HG12" s="27"/>
      <c r="HH12" s="27"/>
      <c r="HI12" s="27"/>
      <c r="HJ12" s="27"/>
      <c r="HK12" s="27"/>
      <c r="HL12" s="27"/>
      <c r="HM12" s="27"/>
      <c r="HN12" s="27"/>
      <c r="HO12" s="27"/>
      <c r="HP12" s="27"/>
      <c r="HQ12" s="27"/>
      <c r="HR12" s="27"/>
      <c r="HS12" s="27"/>
      <c r="HT12" s="27"/>
      <c r="HU12" s="27"/>
      <c r="HV12" s="27"/>
      <c r="HW12" s="27"/>
      <c r="HX12" s="27"/>
      <c r="HY12" s="27"/>
      <c r="HZ12" s="27"/>
      <c r="IA12" s="27"/>
      <c r="IB12" s="27"/>
      <c r="IC12" s="27"/>
      <c r="ID12" s="27"/>
      <c r="IE12" s="27"/>
      <c r="IF12" s="27"/>
      <c r="IG12" s="27"/>
      <c r="IH12" s="27"/>
      <c r="II12" s="27"/>
      <c r="IJ12" s="27"/>
      <c r="IK12" s="27"/>
      <c r="IL12" s="27"/>
      <c r="IM12" s="27"/>
      <c r="IN12" s="27"/>
      <c r="IO12" s="27"/>
      <c r="IP12" s="27"/>
      <c r="IQ12" s="27"/>
      <c r="IR12" s="27"/>
      <c r="IS12" s="27"/>
      <c r="IT12" s="27"/>
      <c r="IU12" s="27"/>
      <c r="IV12" s="27"/>
      <c r="IW12" s="27"/>
      <c r="IX12" s="27"/>
      <c r="IY12" s="27"/>
      <c r="IZ12" s="27"/>
      <c r="JA12" s="27"/>
      <c r="JB12" s="27"/>
      <c r="JC12" s="27"/>
      <c r="JD12" s="27"/>
      <c r="JE12" s="27"/>
      <c r="JF12" s="27"/>
      <c r="JG12" s="27"/>
      <c r="JH12" s="27"/>
      <c r="JI12" s="27"/>
      <c r="JJ12" s="27"/>
      <c r="JK12" s="27"/>
      <c r="JL12" s="27"/>
      <c r="JM12" s="27"/>
      <c r="JN12" s="27"/>
      <c r="JO12" s="27"/>
      <c r="JP12" s="27"/>
      <c r="JQ12" s="27"/>
      <c r="JR12" s="27"/>
      <c r="JS12" s="27"/>
      <c r="JT12" s="27"/>
      <c r="JU12" s="27"/>
      <c r="JV12" s="27"/>
      <c r="JW12" s="27"/>
      <c r="JX12" s="27"/>
      <c r="JY12" s="27"/>
      <c r="JZ12" s="27"/>
      <c r="KA12" s="27"/>
      <c r="KB12" s="27"/>
      <c r="KC12" s="27"/>
      <c r="KD12" s="27"/>
      <c r="KE12" s="27"/>
      <c r="KF12" s="27"/>
      <c r="KG12" s="27"/>
      <c r="KH12" s="27"/>
      <c r="KI12" s="27"/>
      <c r="KJ12" s="27"/>
      <c r="KK12" s="27"/>
      <c r="KL12" s="27"/>
      <c r="KM12" s="27"/>
      <c r="KN12" s="27"/>
      <c r="KO12" s="27"/>
      <c r="KP12" s="27"/>
      <c r="KQ12" s="27"/>
      <c r="KR12" s="27"/>
      <c r="KS12" s="27"/>
      <c r="KT12" s="27"/>
      <c r="KU12" s="27"/>
      <c r="KV12" s="27"/>
      <c r="KW12" s="27"/>
      <c r="KX12" s="27"/>
      <c r="KY12" s="27"/>
      <c r="KZ12" s="27"/>
      <c r="LA12" s="27"/>
      <c r="LB12" s="27"/>
      <c r="LC12" s="27"/>
      <c r="LD12" s="27"/>
      <c r="LE12" s="27"/>
      <c r="LF12" s="27"/>
      <c r="LG12" s="27"/>
      <c r="LH12" s="27"/>
      <c r="LI12" s="27"/>
      <c r="LJ12" s="27"/>
      <c r="LK12" s="27"/>
      <c r="LL12" s="27"/>
      <c r="LM12" s="27"/>
      <c r="LN12" s="27"/>
      <c r="LO12" s="27"/>
      <c r="LP12" s="27"/>
      <c r="LQ12" s="27"/>
      <c r="LR12" s="27"/>
      <c r="LS12" s="27"/>
      <c r="LT12" s="27"/>
      <c r="LU12" s="27"/>
      <c r="LV12" s="27"/>
      <c r="LW12" s="27"/>
      <c r="LX12" s="27"/>
      <c r="LY12" s="27"/>
      <c r="LZ12" s="27"/>
      <c r="MA12" s="27"/>
      <c r="MB12" s="27"/>
      <c r="MC12" s="27"/>
      <c r="MD12" s="27"/>
      <c r="ME12" s="27"/>
      <c r="MF12" s="27"/>
      <c r="MG12" s="27"/>
      <c r="MH12" s="27"/>
      <c r="MI12" s="27"/>
      <c r="MJ12" s="27"/>
      <c r="MK12" s="27"/>
      <c r="ML12" s="27"/>
      <c r="MM12" s="27"/>
      <c r="MN12" s="27"/>
      <c r="MO12" s="27"/>
      <c r="MP12" s="27"/>
      <c r="MQ12" s="27"/>
      <c r="MR12" s="27"/>
      <c r="MS12" s="27"/>
      <c r="MT12" s="27"/>
      <c r="MU12" s="27"/>
      <c r="MV12" s="27"/>
      <c r="MW12" s="27"/>
      <c r="MX12" s="27"/>
      <c r="MY12" s="27"/>
      <c r="MZ12" s="27"/>
      <c r="NA12" s="27"/>
      <c r="NB12" s="27"/>
      <c r="NC12" s="27"/>
      <c r="ND12" s="27"/>
      <c r="NE12" s="27"/>
      <c r="NF12" s="27"/>
      <c r="NG12" s="27"/>
      <c r="NH12" s="27"/>
      <c r="NI12" s="27"/>
      <c r="NJ12" s="27"/>
      <c r="NK12" s="27"/>
      <c r="NL12" s="27"/>
      <c r="NM12" s="27"/>
      <c r="NN12" s="27"/>
      <c r="NO12" s="27"/>
      <c r="NP12" s="27"/>
      <c r="NQ12" s="27"/>
      <c r="NR12" s="27"/>
      <c r="NS12" s="27"/>
      <c r="NT12" s="27"/>
      <c r="NU12" s="27"/>
      <c r="NV12" s="27"/>
      <c r="NW12" s="27"/>
      <c r="NX12" s="27"/>
      <c r="NY12" s="27"/>
      <c r="NZ12" s="27"/>
      <c r="OA12" s="27"/>
      <c r="OB12" s="27"/>
      <c r="OC12" s="27"/>
      <c r="OD12" s="27"/>
      <c r="OE12" s="27"/>
      <c r="OF12" s="27"/>
      <c r="OG12" s="27"/>
      <c r="OH12" s="27"/>
      <c r="OI12" s="27"/>
      <c r="OJ12" s="27"/>
      <c r="OK12" s="27"/>
      <c r="OL12" s="27"/>
      <c r="OM12" s="27"/>
      <c r="ON12" s="27"/>
      <c r="OO12" s="27"/>
      <c r="OP12" s="27"/>
      <c r="OQ12" s="27"/>
      <c r="OR12" s="27"/>
      <c r="OS12" s="27"/>
      <c r="OT12" s="27"/>
      <c r="OU12" s="27"/>
      <c r="OV12" s="27"/>
      <c r="OW12" s="27"/>
      <c r="OX12" s="27"/>
      <c r="OY12" s="27"/>
      <c r="OZ12" s="27"/>
      <c r="PA12" s="27"/>
      <c r="PB12" s="27"/>
      <c r="PC12" s="27"/>
      <c r="PD12" s="27"/>
      <c r="PE12" s="27"/>
      <c r="PF12" s="27"/>
      <c r="PG12" s="27"/>
      <c r="PH12" s="27"/>
      <c r="PI12" s="27"/>
      <c r="PJ12" s="27"/>
      <c r="PK12" s="27"/>
      <c r="PL12" s="27"/>
      <c r="PM12" s="27"/>
      <c r="PN12" s="27"/>
      <c r="PO12" s="27"/>
      <c r="PP12" s="27"/>
      <c r="PQ12" s="27"/>
      <c r="PR12" s="27"/>
      <c r="PS12" s="27"/>
      <c r="PT12" s="27"/>
      <c r="PU12" s="27"/>
      <c r="PV12" s="27"/>
      <c r="PW12" s="27"/>
      <c r="PX12" s="27"/>
      <c r="PY12" s="27"/>
      <c r="PZ12" s="27"/>
      <c r="QA12" s="27"/>
      <c r="QB12" s="27"/>
      <c r="QC12" s="27"/>
      <c r="QD12" s="27"/>
      <c r="QE12" s="27"/>
      <c r="QF12" s="27"/>
      <c r="QG12" s="27"/>
      <c r="QH12" s="27"/>
      <c r="QI12" s="27"/>
      <c r="QJ12" s="27"/>
      <c r="QK12" s="27"/>
      <c r="QL12" s="27"/>
      <c r="QM12" s="27"/>
      <c r="QN12" s="27"/>
      <c r="QO12" s="27"/>
      <c r="QP12" s="27"/>
      <c r="QQ12" s="27"/>
      <c r="QR12" s="27"/>
      <c r="QS12" s="27"/>
      <c r="QT12" s="27"/>
      <c r="QU12" s="27"/>
      <c r="QV12" s="27"/>
      <c r="QW12" s="27"/>
      <c r="QX12" s="27"/>
      <c r="QY12" s="27"/>
      <c r="QZ12" s="27"/>
      <c r="RA12" s="27"/>
      <c r="RB12" s="27"/>
      <c r="RC12" s="27"/>
      <c r="RD12" s="27"/>
      <c r="RE12" s="27"/>
      <c r="RF12" s="27"/>
      <c r="RG12" s="27"/>
      <c r="RH12" s="27"/>
      <c r="RI12" s="27"/>
      <c r="RJ12" s="27"/>
      <c r="RK12" s="27"/>
      <c r="RL12" s="27"/>
      <c r="RM12" s="27"/>
      <c r="RN12" s="27"/>
      <c r="RO12" s="27"/>
      <c r="RP12" s="27"/>
      <c r="RQ12" s="27"/>
      <c r="RR12" s="27"/>
      <c r="RS12" s="27"/>
      <c r="RT12" s="27"/>
      <c r="RU12" s="27"/>
      <c r="RV12" s="27"/>
      <c r="RW12" s="27"/>
      <c r="RX12" s="27"/>
      <c r="RY12" s="27"/>
      <c r="RZ12" s="27"/>
      <c r="SA12" s="27"/>
      <c r="SB12" s="27"/>
      <c r="SC12" s="27"/>
      <c r="SD12" s="27"/>
      <c r="SE12" s="27"/>
      <c r="SF12" s="27"/>
      <c r="SG12" s="27"/>
      <c r="SH12" s="27"/>
      <c r="SI12" s="27"/>
      <c r="SJ12" s="27"/>
      <c r="SK12" s="27"/>
      <c r="SL12" s="27"/>
      <c r="SM12" s="27"/>
      <c r="SN12" s="27"/>
      <c r="SO12" s="27"/>
      <c r="SP12" s="27"/>
      <c r="SQ12" s="27"/>
      <c r="SR12" s="27"/>
      <c r="SS12" s="27"/>
      <c r="ST12" s="27"/>
      <c r="SU12" s="27"/>
      <c r="SV12" s="27"/>
      <c r="SW12" s="27"/>
      <c r="SX12" s="27"/>
      <c r="SY12" s="27"/>
      <c r="SZ12" s="27"/>
      <c r="TA12" s="27"/>
      <c r="TB12" s="27"/>
      <c r="TC12" s="27"/>
      <c r="TD12" s="27"/>
      <c r="TE12" s="27"/>
      <c r="TF12" s="27"/>
      <c r="TG12" s="27"/>
      <c r="TH12" s="27"/>
      <c r="TI12" s="27"/>
      <c r="TJ12" s="27"/>
      <c r="TK12" s="27"/>
      <c r="TL12" s="27"/>
      <c r="TM12" s="27"/>
      <c r="TN12" s="27"/>
      <c r="TO12" s="27"/>
      <c r="TP12" s="27"/>
      <c r="TQ12" s="27"/>
      <c r="TR12" s="27"/>
      <c r="TS12" s="27"/>
      <c r="TT12" s="27"/>
      <c r="TU12" s="27"/>
      <c r="TV12" s="27"/>
      <c r="TW12" s="27"/>
      <c r="TX12" s="27"/>
      <c r="TY12" s="27"/>
      <c r="TZ12" s="27"/>
      <c r="UA12" s="27"/>
      <c r="UB12" s="27"/>
      <c r="UC12" s="27"/>
      <c r="UD12" s="27"/>
      <c r="UE12" s="27"/>
      <c r="UF12" s="27"/>
      <c r="UG12" s="27"/>
      <c r="UH12" s="27"/>
      <c r="UI12" s="27"/>
      <c r="UJ12" s="27"/>
      <c r="UK12" s="27"/>
      <c r="UL12" s="27"/>
      <c r="UM12" s="27"/>
      <c r="UN12" s="27"/>
      <c r="UO12" s="27"/>
      <c r="UP12" s="27"/>
      <c r="UQ12" s="27"/>
      <c r="UR12" s="27"/>
      <c r="US12" s="27"/>
      <c r="UT12" s="27"/>
      <c r="UU12" s="27"/>
      <c r="UV12" s="27"/>
      <c r="UW12" s="27"/>
      <c r="UX12" s="27"/>
      <c r="UY12" s="27"/>
      <c r="UZ12" s="27"/>
      <c r="VA12" s="27"/>
      <c r="VB12" s="27"/>
      <c r="VC12" s="27"/>
      <c r="VD12" s="27"/>
      <c r="VE12" s="27"/>
      <c r="VF12" s="27"/>
      <c r="VG12" s="27"/>
      <c r="VH12" s="27"/>
      <c r="VI12" s="27"/>
      <c r="VJ12" s="27"/>
      <c r="VK12" s="27"/>
      <c r="VL12" s="27"/>
      <c r="VM12" s="27"/>
      <c r="VN12" s="27"/>
      <c r="VO12" s="27"/>
      <c r="VP12" s="27"/>
      <c r="VQ12" s="27"/>
      <c r="VR12" s="27"/>
      <c r="VS12" s="27"/>
      <c r="VT12" s="27"/>
      <c r="VU12" s="27"/>
      <c r="VV12" s="27"/>
      <c r="VW12" s="27"/>
      <c r="VX12" s="27"/>
      <c r="VY12" s="27"/>
      <c r="VZ12" s="27"/>
      <c r="WA12" s="27"/>
      <c r="WB12" s="27"/>
      <c r="WC12" s="27"/>
      <c r="WD12" s="27"/>
      <c r="WE12" s="27"/>
      <c r="WF12" s="27"/>
      <c r="WG12" s="27"/>
      <c r="WH12" s="27"/>
      <c r="WI12" s="27"/>
      <c r="WJ12" s="27"/>
      <c r="WK12" s="27"/>
      <c r="WL12" s="27"/>
      <c r="WM12" s="27"/>
      <c r="WN12" s="27"/>
      <c r="WO12" s="27"/>
      <c r="WP12" s="27"/>
      <c r="WQ12" s="27"/>
      <c r="WR12" s="27"/>
      <c r="WS12" s="27"/>
      <c r="WT12" s="27"/>
      <c r="WU12" s="27"/>
      <c r="WV12" s="27"/>
      <c r="WW12" s="27"/>
      <c r="WX12" s="27"/>
      <c r="WY12" s="27"/>
      <c r="WZ12" s="27"/>
      <c r="XA12" s="27"/>
      <c r="XB12" s="27"/>
      <c r="XC12" s="27"/>
      <c r="XD12" s="27"/>
      <c r="XE12" s="27"/>
      <c r="XF12" s="27"/>
      <c r="XG12" s="27"/>
      <c r="XH12" s="27"/>
      <c r="XI12" s="27"/>
      <c r="XJ12" s="27"/>
      <c r="XK12" s="27"/>
      <c r="XL12" s="27"/>
      <c r="XM12" s="27"/>
      <c r="XN12" s="27"/>
      <c r="XO12" s="27"/>
      <c r="XP12" s="27"/>
      <c r="XQ12" s="27"/>
      <c r="XR12" s="27"/>
      <c r="XS12" s="27"/>
      <c r="XT12" s="27"/>
      <c r="XU12" s="27"/>
      <c r="XV12" s="27"/>
      <c r="XW12" s="27"/>
      <c r="XX12" s="27"/>
      <c r="XY12" s="27"/>
      <c r="XZ12" s="27"/>
      <c r="YA12" s="27"/>
      <c r="YB12" s="27"/>
      <c r="YC12" s="27"/>
      <c r="YD12" s="27"/>
      <c r="YE12" s="27"/>
      <c r="YF12" s="27"/>
      <c r="YG12" s="27"/>
      <c r="YH12" s="27"/>
      <c r="YI12" s="27"/>
      <c r="YJ12" s="27"/>
      <c r="YK12" s="27"/>
      <c r="YL12" s="27"/>
      <c r="YM12" s="27"/>
      <c r="YN12" s="27"/>
      <c r="YO12" s="27"/>
      <c r="YP12" s="27"/>
      <c r="YQ12" s="27"/>
      <c r="YR12" s="27"/>
      <c r="YS12" s="27"/>
      <c r="YT12" s="27"/>
      <c r="YU12" s="27"/>
      <c r="YV12" s="27"/>
      <c r="YW12" s="27"/>
      <c r="YX12" s="27"/>
      <c r="YY12" s="27"/>
      <c r="YZ12" s="27"/>
      <c r="ZA12" s="27"/>
      <c r="ZB12" s="27"/>
      <c r="ZC12" s="27"/>
      <c r="ZD12" s="27"/>
      <c r="ZE12" s="27"/>
      <c r="ZF12" s="27"/>
      <c r="ZG12" s="27"/>
      <c r="ZH12" s="27"/>
      <c r="ZI12" s="27"/>
      <c r="ZJ12" s="27"/>
      <c r="ZK12" s="27"/>
      <c r="ZL12" s="27"/>
      <c r="ZM12" s="27"/>
      <c r="ZN12" s="27"/>
      <c r="ZO12" s="27"/>
      <c r="ZP12" s="27"/>
      <c r="ZQ12" s="27"/>
      <c r="ZR12" s="27"/>
      <c r="ZS12" s="27"/>
      <c r="ZT12" s="27"/>
      <c r="ZU12" s="27"/>
      <c r="ZV12" s="27"/>
      <c r="ZW12" s="27"/>
      <c r="ZX12" s="27"/>
      <c r="ZY12" s="27"/>
      <c r="ZZ12" s="27"/>
      <c r="AAA12" s="27"/>
      <c r="AAB12" s="27"/>
      <c r="AAC12" s="27"/>
      <c r="AAD12" s="27"/>
      <c r="AAE12" s="27"/>
      <c r="AAF12" s="27"/>
      <c r="AAG12" s="27"/>
      <c r="AAH12" s="27"/>
      <c r="AAI12" s="27"/>
      <c r="AAJ12" s="27"/>
      <c r="AAK12" s="27"/>
      <c r="AAL12" s="27"/>
      <c r="AAM12" s="27"/>
      <c r="AAN12" s="27"/>
      <c r="AAO12" s="27"/>
      <c r="AAP12" s="27"/>
      <c r="AAQ12" s="27"/>
      <c r="AAR12" s="27"/>
      <c r="AAS12" s="27"/>
      <c r="AAT12" s="27"/>
      <c r="AAU12" s="27"/>
      <c r="AAV12" s="27"/>
      <c r="AAW12" s="27"/>
      <c r="AAX12" s="27"/>
      <c r="AAY12" s="27"/>
      <c r="AAZ12" s="27"/>
      <c r="ABA12" s="27"/>
      <c r="ABB12" s="27"/>
      <c r="ABC12" s="27"/>
      <c r="ABD12" s="27"/>
      <c r="ABE12" s="27"/>
      <c r="ABF12" s="27"/>
      <c r="ABG12" s="27"/>
      <c r="ABH12" s="27"/>
      <c r="ABI12" s="27"/>
      <c r="ABJ12" s="27"/>
      <c r="ABK12" s="27"/>
      <c r="ABL12" s="27"/>
      <c r="ABM12" s="27"/>
      <c r="ABN12" s="27"/>
      <c r="ABO12" s="27"/>
      <c r="ABP12" s="27"/>
      <c r="ABQ12" s="27"/>
      <c r="ABR12" s="27"/>
      <c r="ABS12" s="27"/>
      <c r="ABT12" s="27"/>
      <c r="ABU12" s="27"/>
      <c r="ABV12" s="27"/>
      <c r="ABW12" s="27"/>
      <c r="ABX12" s="27"/>
      <c r="ABY12" s="27"/>
      <c r="ABZ12" s="27"/>
      <c r="ACA12" s="27"/>
      <c r="ACB12" s="27"/>
      <c r="ACC12" s="27"/>
      <c r="ACD12" s="27"/>
      <c r="ACE12" s="27"/>
      <c r="ACF12" s="27"/>
      <c r="ACG12" s="27"/>
      <c r="ACH12" s="27"/>
      <c r="ACI12" s="27"/>
      <c r="ACJ12" s="27"/>
      <c r="ACK12" s="27"/>
      <c r="ACL12" s="27"/>
      <c r="ACM12" s="27"/>
      <c r="ACN12" s="27"/>
      <c r="ACO12" s="27"/>
      <c r="ACP12" s="27"/>
      <c r="ACQ12" s="27"/>
      <c r="ACR12" s="27"/>
      <c r="ACS12" s="27"/>
      <c r="ACT12" s="27"/>
      <c r="ACU12" s="27"/>
      <c r="ACV12" s="27"/>
      <c r="ACW12" s="27"/>
      <c r="ACX12" s="27"/>
      <c r="ACY12" s="27"/>
      <c r="ACZ12" s="27"/>
      <c r="ADA12" s="27"/>
      <c r="ADB12" s="27"/>
      <c r="ADC12" s="27"/>
      <c r="ADD12" s="27"/>
      <c r="ADE12" s="27"/>
      <c r="ADF12" s="27"/>
      <c r="ADG12" s="27"/>
      <c r="ADH12" s="27"/>
      <c r="ADI12" s="27"/>
      <c r="ADJ12" s="27"/>
      <c r="ADK12" s="27"/>
      <c r="ADL12" s="27"/>
      <c r="ADM12" s="27"/>
      <c r="ADN12" s="27"/>
      <c r="ADO12" s="27"/>
      <c r="ADP12" s="27"/>
      <c r="ADQ12" s="27"/>
      <c r="ADR12" s="27"/>
      <c r="ADS12" s="27"/>
      <c r="ADT12" s="27"/>
      <c r="ADU12" s="27"/>
      <c r="ADV12" s="27"/>
      <c r="ADW12" s="27"/>
      <c r="ADX12" s="27"/>
      <c r="ADY12" s="27"/>
      <c r="ADZ12" s="27"/>
      <c r="AEA12" s="27"/>
      <c r="AEB12" s="27"/>
      <c r="AEC12" s="27"/>
      <c r="AED12" s="27"/>
      <c r="AEE12" s="27"/>
      <c r="AEF12" s="27"/>
      <c r="AEG12" s="27"/>
      <c r="AEH12" s="27"/>
      <c r="AEI12" s="27"/>
      <c r="AEJ12" s="27"/>
      <c r="AEK12" s="27"/>
      <c r="AEL12" s="27"/>
      <c r="AEM12" s="27"/>
      <c r="AEN12" s="27"/>
      <c r="AEO12" s="27"/>
      <c r="AEP12" s="27"/>
      <c r="AEQ12" s="27"/>
      <c r="AER12" s="27"/>
      <c r="AES12" s="27"/>
      <c r="AET12" s="27"/>
      <c r="AEU12" s="27"/>
      <c r="AEV12" s="27"/>
      <c r="AEW12" s="27"/>
      <c r="AEX12" s="27"/>
      <c r="AEY12" s="27"/>
      <c r="AEZ12" s="27"/>
      <c r="AFA12" s="27"/>
      <c r="AFB12" s="27"/>
      <c r="AFC12" s="27"/>
      <c r="AFD12" s="27"/>
      <c r="AFE12" s="27"/>
      <c r="AFF12" s="27"/>
      <c r="AFG12" s="27"/>
      <c r="AFH12" s="27"/>
      <c r="AFI12" s="27"/>
      <c r="AFJ12" s="27"/>
      <c r="AFK12" s="27"/>
      <c r="AFL12" s="27"/>
      <c r="AFM12" s="27"/>
      <c r="AFN12" s="27"/>
      <c r="AFO12" s="27"/>
      <c r="AFP12" s="27"/>
      <c r="AFQ12" s="27"/>
      <c r="AFR12" s="27"/>
      <c r="AFS12" s="27"/>
      <c r="AFT12" s="27"/>
      <c r="AFU12" s="27"/>
      <c r="AFV12" s="27"/>
      <c r="AFW12" s="27"/>
      <c r="AFX12" s="27"/>
      <c r="AFY12" s="27"/>
      <c r="AFZ12" s="27"/>
      <c r="AGA12" s="27"/>
      <c r="AGB12" s="27"/>
      <c r="AGC12" s="27"/>
      <c r="AGD12" s="27"/>
      <c r="AGE12" s="27"/>
      <c r="AGF12" s="27"/>
      <c r="AGG12" s="27"/>
      <c r="AGH12" s="27"/>
      <c r="AGI12" s="27"/>
      <c r="AGJ12" s="27"/>
      <c r="AGK12" s="27"/>
      <c r="AGL12" s="27"/>
      <c r="AGM12" s="27"/>
      <c r="AGN12" s="27"/>
      <c r="AGO12" s="27"/>
      <c r="AGP12" s="27"/>
      <c r="AGQ12" s="27"/>
      <c r="AGR12" s="27"/>
      <c r="AGS12" s="27"/>
      <c r="AGT12" s="27"/>
      <c r="AGU12" s="27"/>
      <c r="AGV12" s="27"/>
      <c r="AGW12" s="27"/>
      <c r="AGX12" s="27"/>
      <c r="AGY12" s="27"/>
      <c r="AGZ12" s="27"/>
      <c r="AHA12" s="27"/>
      <c r="AHB12" s="27"/>
      <c r="AHC12" s="27"/>
      <c r="AHD12" s="27"/>
      <c r="AHE12" s="27"/>
      <c r="AHF12" s="27"/>
      <c r="AHG12" s="27"/>
      <c r="AHH12" s="27"/>
      <c r="AHI12" s="27"/>
      <c r="AHJ12" s="27"/>
      <c r="AHK12" s="27"/>
      <c r="AHL12" s="27"/>
      <c r="AHM12" s="27"/>
      <c r="AHN12" s="27"/>
      <c r="AHO12" s="27"/>
      <c r="AHP12" s="27"/>
      <c r="AHQ12" s="27"/>
      <c r="AHR12" s="27"/>
      <c r="AHS12" s="27"/>
      <c r="AHT12" s="27"/>
      <c r="AHU12" s="27"/>
      <c r="AHV12" s="27"/>
      <c r="AHW12" s="27"/>
      <c r="AHX12" s="27"/>
      <c r="AHY12" s="27"/>
      <c r="AHZ12" s="27"/>
      <c r="AIA12" s="27"/>
      <c r="AIB12" s="27"/>
      <c r="AIC12" s="27"/>
      <c r="AID12" s="27"/>
      <c r="AIE12" s="27"/>
      <c r="AIF12" s="27"/>
      <c r="AIG12" s="27"/>
      <c r="AIH12" s="27"/>
      <c r="AII12" s="27"/>
      <c r="AIJ12" s="27"/>
      <c r="AIK12" s="27"/>
      <c r="AIL12" s="27"/>
      <c r="AIM12" s="27"/>
      <c r="AIN12" s="27"/>
      <c r="AIO12" s="27"/>
      <c r="AIP12" s="27"/>
      <c r="AIQ12" s="27"/>
      <c r="AIR12" s="27"/>
      <c r="AIS12" s="27"/>
      <c r="AIT12" s="27"/>
      <c r="AIU12" s="27"/>
      <c r="AIV12" s="27"/>
      <c r="AIW12" s="27"/>
      <c r="AIX12" s="27"/>
      <c r="AIY12" s="27"/>
      <c r="AIZ12" s="27"/>
      <c r="AJA12" s="27"/>
      <c r="AJB12" s="27"/>
      <c r="AJC12" s="27"/>
      <c r="AJD12" s="27"/>
      <c r="AJE12" s="27"/>
      <c r="AJF12" s="27"/>
      <c r="AJG12" s="27"/>
      <c r="AJH12" s="27"/>
      <c r="AJI12" s="27"/>
      <c r="AJJ12" s="27"/>
      <c r="AJK12" s="27"/>
      <c r="AJL12" s="27"/>
      <c r="AJM12" s="27"/>
      <c r="AJN12" s="27"/>
      <c r="AJO12" s="27"/>
      <c r="AJP12" s="27"/>
      <c r="AJQ12" s="27"/>
      <c r="AJR12" s="27"/>
      <c r="AJS12" s="27"/>
      <c r="AJT12" s="27"/>
      <c r="AJU12" s="27"/>
      <c r="AJV12" s="27"/>
      <c r="AJW12" s="27"/>
      <c r="AJX12" s="27"/>
      <c r="AJY12" s="27"/>
      <c r="AJZ12" s="27"/>
      <c r="AKA12" s="27"/>
      <c r="AKB12" s="27"/>
      <c r="AKC12" s="27"/>
      <c r="AKD12" s="27"/>
      <c r="AKE12" s="27"/>
      <c r="AKF12" s="27"/>
      <c r="AKG12" s="27"/>
      <c r="AKH12" s="27"/>
      <c r="AKI12" s="27"/>
      <c r="AKJ12" s="27"/>
      <c r="AKK12" s="27"/>
      <c r="AKL12" s="27"/>
      <c r="AKM12" s="27"/>
      <c r="AKN12" s="27"/>
      <c r="AKO12" s="27"/>
      <c r="AKP12" s="27"/>
      <c r="AKQ12" s="27"/>
      <c r="AKR12" s="27"/>
      <c r="AKS12" s="27"/>
      <c r="AKT12" s="27"/>
      <c r="AKU12" s="27"/>
      <c r="AKV12" s="27"/>
      <c r="AKW12" s="27"/>
      <c r="AKX12" s="27"/>
      <c r="AKY12" s="27"/>
      <c r="AKZ12" s="27"/>
      <c r="ALA12" s="27"/>
      <c r="ALB12" s="27"/>
      <c r="ALC12" s="27"/>
      <c r="ALD12" s="27"/>
      <c r="ALE12" s="27"/>
      <c r="ALF12" s="27"/>
      <c r="ALG12" s="27"/>
      <c r="ALH12" s="27"/>
      <c r="ALI12" s="27"/>
      <c r="ALJ12" s="27"/>
      <c r="ALK12" s="27"/>
      <c r="ALL12" s="27"/>
      <c r="ALM12" s="27"/>
      <c r="ALN12" s="27"/>
      <c r="ALO12" s="27"/>
      <c r="ALP12" s="27"/>
      <c r="ALQ12" s="27"/>
      <c r="ALR12" s="27"/>
      <c r="ALS12" s="27"/>
      <c r="ALT12" s="27"/>
      <c r="ALU12" s="27"/>
      <c r="ALV12" s="27"/>
      <c r="ALW12" s="27"/>
      <c r="ALX12" s="27"/>
      <c r="ALY12" s="27"/>
      <c r="ALZ12" s="27"/>
      <c r="AMA12" s="27"/>
      <c r="AMB12" s="27"/>
      <c r="AMC12" s="27"/>
      <c r="AMD12" s="27"/>
      <c r="AME12" s="27"/>
      <c r="AMF12" s="27"/>
      <c r="AMG12" s="27"/>
      <c r="AMH12" s="27"/>
      <c r="AMI12" s="27"/>
      <c r="AMJ12" s="27"/>
      <c r="AMK12" s="27"/>
      <c r="AML12" s="27"/>
      <c r="AMM12" s="27"/>
      <c r="AMN12" s="27"/>
      <c r="AMO12" s="27"/>
      <c r="AMP12" s="27"/>
      <c r="AMQ12" s="27"/>
      <c r="AMR12" s="27"/>
      <c r="AMS12" s="27"/>
      <c r="AMT12" s="27"/>
      <c r="AMU12" s="27"/>
      <c r="AMV12" s="27"/>
      <c r="AMW12" s="27"/>
      <c r="AMX12" s="27"/>
      <c r="AMY12" s="27"/>
      <c r="AMZ12" s="27"/>
      <c r="ANA12" s="27"/>
      <c r="ANB12" s="27"/>
      <c r="ANC12" s="27"/>
      <c r="AND12" s="27"/>
      <c r="ANE12" s="27"/>
      <c r="ANF12" s="27"/>
      <c r="ANG12" s="27"/>
      <c r="ANH12" s="27"/>
      <c r="ANI12" s="27"/>
      <c r="ANJ12" s="27"/>
      <c r="ANK12" s="27"/>
      <c r="ANL12" s="27"/>
      <c r="ANM12" s="27"/>
      <c r="ANN12" s="27"/>
      <c r="ANO12" s="27"/>
      <c r="ANP12" s="27"/>
      <c r="ANQ12" s="27"/>
      <c r="ANR12" s="27"/>
      <c r="ANS12" s="27"/>
      <c r="ANT12" s="27"/>
      <c r="ANU12" s="27"/>
      <c r="ANV12" s="27"/>
      <c r="ANW12" s="27"/>
      <c r="ANX12" s="27"/>
      <c r="ANY12" s="27"/>
      <c r="ANZ12" s="27"/>
      <c r="AOA12" s="27"/>
      <c r="AOB12" s="27"/>
      <c r="AOC12" s="27"/>
      <c r="AOD12" s="27"/>
      <c r="AOE12" s="27"/>
      <c r="AOF12" s="27"/>
      <c r="AOG12" s="27"/>
      <c r="AOH12" s="27"/>
      <c r="AOI12" s="27"/>
      <c r="AOJ12" s="27"/>
      <c r="AOK12" s="27"/>
      <c r="AOL12" s="27"/>
      <c r="AOM12" s="27"/>
      <c r="AON12" s="27"/>
      <c r="AOO12" s="27"/>
      <c r="AOP12" s="27"/>
      <c r="AOQ12" s="27"/>
      <c r="AOR12" s="27"/>
      <c r="AOS12" s="27"/>
      <c r="AOT12" s="27"/>
      <c r="AOU12" s="27"/>
      <c r="AOV12" s="27"/>
      <c r="AOW12" s="27"/>
      <c r="AOX12" s="27"/>
      <c r="AOY12" s="27"/>
      <c r="AOZ12" s="27"/>
      <c r="APA12" s="27"/>
      <c r="APB12" s="27"/>
      <c r="APC12" s="27"/>
      <c r="APD12" s="27"/>
      <c r="APE12" s="27"/>
      <c r="APF12" s="27"/>
      <c r="APG12" s="27"/>
      <c r="APH12" s="27"/>
      <c r="API12" s="27"/>
      <c r="APJ12" s="27"/>
      <c r="APK12" s="27"/>
      <c r="APL12" s="27"/>
      <c r="APM12" s="27"/>
      <c r="APN12" s="27"/>
      <c r="APO12" s="27"/>
      <c r="APP12" s="27"/>
      <c r="APQ12" s="27"/>
      <c r="APR12" s="27"/>
      <c r="APS12" s="27"/>
      <c r="APT12" s="27"/>
      <c r="APU12" s="27"/>
      <c r="APV12" s="27"/>
      <c r="APW12" s="27"/>
      <c r="APX12" s="27"/>
      <c r="APY12" s="27"/>
      <c r="APZ12" s="27"/>
      <c r="AQA12" s="27"/>
      <c r="AQB12" s="27"/>
      <c r="AQC12" s="27"/>
      <c r="AQD12" s="27"/>
      <c r="AQE12" s="27"/>
      <c r="AQF12" s="27"/>
      <c r="AQG12" s="27"/>
      <c r="AQH12" s="27"/>
      <c r="AQI12" s="27"/>
      <c r="AQJ12" s="27"/>
      <c r="AQK12" s="27"/>
      <c r="AQL12" s="27"/>
      <c r="AQM12" s="27"/>
      <c r="AQN12" s="27"/>
      <c r="AQO12" s="27"/>
      <c r="AQP12" s="27"/>
      <c r="AQQ12" s="27"/>
      <c r="AQR12" s="27"/>
      <c r="AQS12" s="27"/>
      <c r="AQT12" s="27"/>
      <c r="AQU12" s="27"/>
      <c r="AQV12" s="27"/>
      <c r="AQW12" s="27"/>
      <c r="AQX12" s="27"/>
      <c r="AQY12" s="27"/>
      <c r="AQZ12" s="27"/>
      <c r="ARA12" s="27"/>
      <c r="ARB12" s="27"/>
      <c r="ARC12" s="27"/>
      <c r="ARD12" s="27"/>
      <c r="ARE12" s="27"/>
      <c r="ARF12" s="27"/>
      <c r="ARG12" s="27"/>
      <c r="ARH12" s="27"/>
      <c r="ARI12" s="27"/>
      <c r="ARJ12" s="27"/>
      <c r="ARK12" s="27"/>
      <c r="ARL12" s="27"/>
      <c r="ARM12" s="27"/>
      <c r="ARN12" s="27"/>
      <c r="ARO12" s="27"/>
      <c r="ARP12" s="27"/>
      <c r="ARQ12" s="27"/>
      <c r="ARR12" s="27"/>
      <c r="ARS12" s="27"/>
      <c r="ART12" s="27"/>
      <c r="ARU12" s="27"/>
      <c r="ARV12" s="27"/>
      <c r="ARW12" s="27"/>
      <c r="ARX12" s="27"/>
      <c r="ARY12" s="27"/>
      <c r="ARZ12" s="27"/>
      <c r="ASA12" s="27"/>
      <c r="ASB12" s="27"/>
      <c r="ASC12" s="27"/>
      <c r="ASD12" s="27"/>
      <c r="ASE12" s="27"/>
      <c r="ASF12" s="27"/>
      <c r="ASG12" s="27"/>
      <c r="ASH12" s="27"/>
      <c r="ASI12" s="27"/>
      <c r="ASJ12" s="27"/>
      <c r="ASK12" s="27"/>
      <c r="ASL12" s="27"/>
      <c r="ASM12" s="27"/>
      <c r="ASN12" s="27"/>
      <c r="ASO12" s="27"/>
      <c r="ASP12" s="27"/>
      <c r="ASQ12" s="27"/>
      <c r="ASR12" s="27"/>
      <c r="ASS12" s="27"/>
      <c r="AST12" s="27"/>
      <c r="ASU12" s="27"/>
      <c r="ASV12" s="27"/>
      <c r="ASW12" s="27"/>
      <c r="ASX12" s="27"/>
      <c r="ASY12" s="27"/>
      <c r="ASZ12" s="27"/>
      <c r="ATA12" s="27"/>
      <c r="ATB12" s="27"/>
      <c r="ATC12" s="27"/>
      <c r="ATD12" s="27"/>
      <c r="ATE12" s="27"/>
      <c r="ATF12" s="27"/>
      <c r="ATG12" s="27"/>
      <c r="ATH12" s="27"/>
      <c r="ATI12" s="27"/>
      <c r="ATJ12" s="27"/>
      <c r="ATK12" s="27"/>
      <c r="ATL12" s="27"/>
      <c r="ATM12" s="27"/>
      <c r="ATN12" s="27"/>
      <c r="ATO12" s="27"/>
      <c r="ATP12" s="27"/>
      <c r="ATQ12" s="27"/>
      <c r="ATR12" s="27"/>
      <c r="ATS12" s="27"/>
      <c r="ATT12" s="27"/>
      <c r="ATU12" s="27"/>
      <c r="ATV12" s="27"/>
      <c r="ATW12" s="27"/>
      <c r="ATX12" s="27"/>
      <c r="ATY12" s="27"/>
      <c r="ATZ12" s="27"/>
      <c r="AUA12" s="27"/>
      <c r="AUB12" s="27"/>
      <c r="AUC12" s="27"/>
      <c r="AUD12" s="27"/>
      <c r="AUE12" s="27"/>
      <c r="AUF12" s="27"/>
      <c r="AUG12" s="27"/>
      <c r="AUH12" s="27"/>
      <c r="AUI12" s="27"/>
      <c r="AUJ12" s="27"/>
      <c r="AUK12" s="27"/>
      <c r="AUL12" s="27"/>
      <c r="AUM12" s="27"/>
      <c r="AUN12" s="27"/>
      <c r="AUO12" s="27"/>
      <c r="AUP12" s="27"/>
      <c r="AUQ12" s="27"/>
      <c r="AUR12" s="27"/>
      <c r="AUS12" s="27"/>
      <c r="AUT12" s="27"/>
      <c r="AUU12" s="27"/>
      <c r="AUV12" s="27"/>
      <c r="AUW12" s="27"/>
      <c r="AUX12" s="27"/>
      <c r="AUY12" s="27"/>
      <c r="AUZ12" s="27"/>
      <c r="AVA12" s="27"/>
      <c r="AVB12" s="27"/>
      <c r="AVC12" s="27"/>
      <c r="AVD12" s="27"/>
      <c r="AVE12" s="27"/>
      <c r="AVF12" s="27"/>
      <c r="AVG12" s="27"/>
      <c r="AVH12" s="27"/>
      <c r="AVI12" s="27"/>
      <c r="AVJ12" s="27"/>
      <c r="AVK12" s="27"/>
      <c r="AVL12" s="27"/>
      <c r="AVM12" s="27"/>
      <c r="AVN12" s="27"/>
      <c r="AVO12" s="27"/>
      <c r="AVP12" s="27"/>
      <c r="AVQ12" s="27"/>
      <c r="AVR12" s="27"/>
      <c r="AVS12" s="27"/>
      <c r="AVT12" s="27"/>
      <c r="AVU12" s="27"/>
      <c r="AVV12" s="27"/>
      <c r="AVW12" s="27"/>
      <c r="AVX12" s="27"/>
      <c r="AVY12" s="27"/>
      <c r="AVZ12" s="27"/>
      <c r="AWA12" s="27"/>
      <c r="AWB12" s="27"/>
      <c r="AWC12" s="27"/>
      <c r="AWD12" s="27"/>
      <c r="AWE12" s="27"/>
      <c r="AWF12" s="27"/>
      <c r="AWG12" s="27"/>
      <c r="AWH12" s="27"/>
      <c r="AWI12" s="27"/>
      <c r="AWJ12" s="27"/>
      <c r="AWK12" s="27"/>
      <c r="AWL12" s="27"/>
      <c r="AWM12" s="27"/>
      <c r="AWN12" s="27"/>
      <c r="AWO12" s="27"/>
      <c r="AWP12" s="27"/>
      <c r="AWQ12" s="27"/>
      <c r="AWR12" s="27"/>
      <c r="AWS12" s="27"/>
      <c r="AWT12" s="27"/>
      <c r="AWU12" s="27"/>
      <c r="AWV12" s="27"/>
      <c r="AWW12" s="27"/>
      <c r="AWX12" s="27"/>
      <c r="AWY12" s="27"/>
      <c r="AWZ12" s="27"/>
      <c r="AXA12" s="27"/>
      <c r="AXB12" s="27"/>
      <c r="AXC12" s="27"/>
      <c r="AXD12" s="27"/>
      <c r="AXE12" s="27"/>
      <c r="AXF12" s="27"/>
      <c r="AXG12" s="27"/>
      <c r="AXH12" s="27"/>
      <c r="AXI12" s="27"/>
      <c r="AXJ12" s="27"/>
      <c r="AXK12" s="27"/>
      <c r="AXL12" s="27"/>
      <c r="AXM12" s="27"/>
      <c r="AXN12" s="27"/>
      <c r="AXO12" s="27"/>
      <c r="AXP12" s="27"/>
      <c r="AXQ12" s="27"/>
      <c r="AXR12" s="27"/>
      <c r="AXS12" s="27"/>
      <c r="AXT12" s="27"/>
      <c r="AXU12" s="27"/>
      <c r="AXV12" s="27"/>
      <c r="AXW12" s="27"/>
      <c r="AXX12" s="27"/>
      <c r="AXY12" s="27"/>
      <c r="AXZ12" s="27"/>
      <c r="AYA12" s="27"/>
      <c r="AYB12" s="27"/>
      <c r="AYC12" s="27"/>
      <c r="AYD12" s="27"/>
      <c r="AYE12" s="27"/>
      <c r="AYF12" s="27"/>
      <c r="AYG12" s="27"/>
      <c r="AYH12" s="27"/>
      <c r="AYI12" s="27"/>
      <c r="AYJ12" s="27"/>
      <c r="AYK12" s="27"/>
      <c r="AYL12" s="27"/>
      <c r="AYM12" s="27"/>
      <c r="AYN12" s="27"/>
      <c r="AYO12" s="27"/>
      <c r="AYP12" s="27"/>
      <c r="AYQ12" s="27"/>
      <c r="AYR12" s="27"/>
      <c r="AYS12" s="27"/>
      <c r="AYT12" s="27"/>
      <c r="AYU12" s="27"/>
      <c r="AYV12" s="27"/>
      <c r="AYW12" s="27"/>
      <c r="AYX12" s="27"/>
      <c r="AYY12" s="27"/>
      <c r="AYZ12" s="27"/>
      <c r="AZA12" s="27"/>
      <c r="AZB12" s="27"/>
      <c r="AZC12" s="27"/>
      <c r="AZD12" s="27"/>
      <c r="AZE12" s="27"/>
      <c r="AZF12" s="27"/>
      <c r="AZG12" s="27"/>
      <c r="AZH12" s="27"/>
      <c r="AZI12" s="27"/>
      <c r="AZJ12" s="27"/>
      <c r="AZK12" s="27"/>
      <c r="AZL12" s="27"/>
      <c r="AZM12" s="27"/>
      <c r="AZN12" s="27"/>
      <c r="AZO12" s="27"/>
      <c r="AZP12" s="27"/>
      <c r="AZQ12" s="27"/>
      <c r="AZR12" s="27"/>
      <c r="AZS12" s="27"/>
      <c r="AZT12" s="27"/>
      <c r="AZU12" s="27"/>
      <c r="AZV12" s="27"/>
      <c r="AZW12" s="27"/>
      <c r="AZX12" s="27"/>
      <c r="AZY12" s="27"/>
      <c r="AZZ12" s="27"/>
      <c r="BAA12" s="27"/>
      <c r="BAB12" s="27"/>
      <c r="BAC12" s="27"/>
      <c r="BAD12" s="27"/>
      <c r="BAE12" s="27"/>
      <c r="BAF12" s="27"/>
      <c r="BAG12" s="27"/>
      <c r="BAH12" s="27"/>
      <c r="BAI12" s="27"/>
      <c r="BAJ12" s="27"/>
      <c r="BAK12" s="27"/>
      <c r="BAL12" s="27"/>
      <c r="BAM12" s="27"/>
      <c r="BAN12" s="27"/>
      <c r="BAO12" s="27"/>
      <c r="BAP12" s="27"/>
      <c r="BAQ12" s="27"/>
      <c r="BAR12" s="27"/>
      <c r="BAS12" s="27"/>
      <c r="BAT12" s="27"/>
      <c r="BAU12" s="27"/>
      <c r="BAV12" s="27"/>
      <c r="BAW12" s="27"/>
      <c r="BAX12" s="27"/>
      <c r="BAY12" s="27"/>
      <c r="BAZ12" s="27"/>
      <c r="BBA12" s="27"/>
      <c r="BBB12" s="27"/>
      <c r="BBC12" s="27"/>
      <c r="BBD12" s="27"/>
      <c r="BBE12" s="27"/>
      <c r="BBF12" s="27"/>
      <c r="BBG12" s="27"/>
      <c r="BBH12" s="27"/>
      <c r="BBI12" s="27"/>
      <c r="BBJ12" s="27"/>
      <c r="BBK12" s="27"/>
      <c r="BBL12" s="27"/>
      <c r="BBM12" s="27"/>
      <c r="BBN12" s="27"/>
      <c r="BBO12" s="27"/>
      <c r="BBP12" s="27"/>
      <c r="BBQ12" s="27"/>
      <c r="BBR12" s="27"/>
      <c r="BBS12" s="27"/>
      <c r="BBT12" s="27"/>
      <c r="BBU12" s="27"/>
      <c r="BBV12" s="27"/>
      <c r="BBW12" s="27"/>
      <c r="BBX12" s="27"/>
      <c r="BBY12" s="27"/>
      <c r="BBZ12" s="27"/>
      <c r="BCA12" s="27"/>
      <c r="BCB12" s="27"/>
      <c r="BCC12" s="27"/>
      <c r="BCD12" s="27"/>
      <c r="BCE12" s="27"/>
      <c r="BCF12" s="27"/>
      <c r="BCG12" s="27"/>
      <c r="BCH12" s="27"/>
      <c r="BCI12" s="27"/>
      <c r="BCJ12" s="27"/>
      <c r="BCK12" s="27"/>
      <c r="BCL12" s="27"/>
      <c r="BCM12" s="27"/>
      <c r="BCN12" s="27"/>
      <c r="BCO12" s="27"/>
      <c r="BCP12" s="27"/>
      <c r="BCQ12" s="27"/>
      <c r="BCR12" s="27"/>
      <c r="BCS12" s="27"/>
      <c r="BCT12" s="27"/>
      <c r="BCU12" s="27"/>
      <c r="BCV12" s="27"/>
      <c r="BCW12" s="27"/>
      <c r="BCX12" s="27"/>
      <c r="BCY12" s="27"/>
      <c r="BCZ12" s="27"/>
      <c r="BDA12" s="27"/>
      <c r="BDB12" s="27"/>
      <c r="BDC12" s="27"/>
      <c r="BDD12" s="27"/>
      <c r="BDE12" s="27"/>
      <c r="BDF12" s="27"/>
      <c r="BDG12" s="27"/>
      <c r="BDH12" s="27"/>
      <c r="BDI12" s="27"/>
      <c r="BDJ12" s="27"/>
      <c r="BDK12" s="27"/>
      <c r="BDL12" s="27"/>
      <c r="BDM12" s="27"/>
      <c r="BDN12" s="27"/>
      <c r="BDO12" s="27"/>
      <c r="BDP12" s="27"/>
      <c r="BDQ12" s="27"/>
      <c r="BDR12" s="27"/>
      <c r="BDS12" s="27"/>
      <c r="BDT12" s="27"/>
      <c r="BDU12" s="27"/>
      <c r="BDV12" s="27"/>
      <c r="BDW12" s="27"/>
      <c r="BDX12" s="27"/>
      <c r="BDY12" s="27"/>
      <c r="BDZ12" s="27"/>
      <c r="BEA12" s="27"/>
      <c r="BEB12" s="27"/>
      <c r="BEC12" s="27"/>
      <c r="BED12" s="27"/>
      <c r="BEE12" s="27"/>
      <c r="BEF12" s="27"/>
      <c r="BEG12" s="27"/>
      <c r="BEH12" s="27"/>
      <c r="BEI12" s="27"/>
      <c r="BEJ12" s="27"/>
      <c r="BEK12" s="27"/>
      <c r="BEL12" s="27"/>
      <c r="BEM12" s="27"/>
      <c r="BEN12" s="27"/>
      <c r="BEO12" s="27"/>
      <c r="BEP12" s="27"/>
      <c r="BEQ12" s="27"/>
      <c r="BER12" s="27"/>
      <c r="BES12" s="27"/>
      <c r="BET12" s="27"/>
      <c r="BEU12" s="27"/>
      <c r="BEV12" s="27"/>
      <c r="BEW12" s="27"/>
      <c r="BEX12" s="27"/>
      <c r="BEY12" s="27"/>
      <c r="BEZ12" s="27"/>
      <c r="BFA12" s="27"/>
      <c r="BFB12" s="27"/>
      <c r="BFC12" s="27"/>
      <c r="BFD12" s="27"/>
      <c r="BFE12" s="27"/>
      <c r="BFF12" s="27"/>
      <c r="BFG12" s="27"/>
      <c r="BFH12" s="27"/>
      <c r="BFI12" s="27"/>
      <c r="BFJ12" s="27"/>
      <c r="BFK12" s="27"/>
      <c r="BFL12" s="27"/>
      <c r="BFM12" s="27"/>
      <c r="BFN12" s="27"/>
      <c r="BFO12" s="27"/>
      <c r="BFP12" s="27"/>
      <c r="BFQ12" s="27"/>
      <c r="BFR12" s="27"/>
      <c r="BFS12" s="27"/>
      <c r="BFT12" s="27"/>
      <c r="BFU12" s="27"/>
      <c r="BFV12" s="27"/>
      <c r="BFW12" s="27"/>
      <c r="BFX12" s="27"/>
      <c r="BFY12" s="27"/>
      <c r="BFZ12" s="27"/>
      <c r="BGA12" s="27"/>
      <c r="BGB12" s="27"/>
      <c r="BGC12" s="27"/>
      <c r="BGD12" s="27"/>
      <c r="BGE12" s="27"/>
      <c r="BGF12" s="27"/>
      <c r="BGG12" s="27"/>
      <c r="BGH12" s="27"/>
      <c r="BGI12" s="27"/>
      <c r="BGJ12" s="27"/>
      <c r="BGK12" s="27"/>
      <c r="BGL12" s="27"/>
      <c r="BGM12" s="27"/>
      <c r="BGN12" s="27"/>
      <c r="BGO12" s="27"/>
      <c r="BGP12" s="27"/>
      <c r="BGQ12" s="27"/>
      <c r="BGR12" s="27"/>
      <c r="BGS12" s="27"/>
      <c r="BGT12" s="27"/>
      <c r="BGU12" s="27"/>
      <c r="BGV12" s="27"/>
      <c r="BGW12" s="27"/>
      <c r="BGX12" s="27"/>
      <c r="BGY12" s="27"/>
      <c r="BGZ12" s="27"/>
      <c r="BHA12" s="27"/>
      <c r="BHB12" s="27"/>
      <c r="BHC12" s="27"/>
      <c r="BHD12" s="27"/>
      <c r="BHE12" s="27"/>
      <c r="BHF12" s="27"/>
      <c r="BHG12" s="27"/>
      <c r="BHH12" s="27"/>
      <c r="BHI12" s="27"/>
      <c r="BHJ12" s="27"/>
      <c r="BHK12" s="27"/>
      <c r="BHL12" s="27"/>
      <c r="BHM12" s="27"/>
      <c r="BHN12" s="27"/>
      <c r="BHO12" s="27"/>
      <c r="BHP12" s="27"/>
      <c r="BHQ12" s="27"/>
      <c r="BHR12" s="27"/>
      <c r="BHS12" s="27"/>
      <c r="BHT12" s="27"/>
      <c r="BHU12" s="27"/>
      <c r="BHV12" s="27"/>
      <c r="BHW12" s="27"/>
      <c r="BHX12" s="27"/>
      <c r="BHY12" s="27"/>
      <c r="BHZ12" s="27"/>
      <c r="BIA12" s="27"/>
      <c r="BIB12" s="27"/>
      <c r="BIC12" s="27"/>
      <c r="BID12" s="27"/>
      <c r="BIE12" s="27"/>
      <c r="BIF12" s="27"/>
      <c r="BIG12" s="27"/>
      <c r="BIH12" s="27"/>
      <c r="BII12" s="27"/>
      <c r="BIJ12" s="27"/>
      <c r="BIK12" s="27"/>
      <c r="BIL12" s="27"/>
      <c r="BIM12" s="27"/>
      <c r="BIN12" s="27"/>
      <c r="BIO12" s="27"/>
      <c r="BIP12" s="27"/>
      <c r="BIQ12" s="27"/>
      <c r="BIR12" s="27"/>
      <c r="BIS12" s="27"/>
      <c r="BIT12" s="27"/>
      <c r="BIU12" s="27"/>
      <c r="BIV12" s="27"/>
      <c r="BIW12" s="27"/>
      <c r="BIX12" s="27"/>
      <c r="BIY12" s="27"/>
      <c r="BIZ12" s="27"/>
      <c r="BJA12" s="27"/>
      <c r="BJB12" s="27"/>
      <c r="BJC12" s="27"/>
      <c r="BJD12" s="27"/>
      <c r="BJE12" s="27"/>
      <c r="BJF12" s="27"/>
      <c r="BJG12" s="27"/>
      <c r="BJH12" s="27"/>
      <c r="BJI12" s="27"/>
      <c r="BJJ12" s="27"/>
      <c r="BJK12" s="27"/>
      <c r="BJL12" s="27"/>
      <c r="BJM12" s="27"/>
      <c r="BJN12" s="27"/>
      <c r="BJO12" s="27"/>
      <c r="BJP12" s="27"/>
      <c r="BJQ12" s="27"/>
      <c r="BJR12" s="27"/>
      <c r="BJS12" s="27"/>
      <c r="BJT12" s="27"/>
      <c r="BJU12" s="27"/>
      <c r="BJV12" s="27"/>
      <c r="BJW12" s="27"/>
      <c r="BJX12" s="27"/>
      <c r="BJY12" s="27"/>
      <c r="BJZ12" s="27"/>
      <c r="BKA12" s="27"/>
      <c r="BKB12" s="27"/>
      <c r="BKC12" s="27"/>
      <c r="BKD12" s="27"/>
      <c r="BKE12" s="27"/>
      <c r="BKF12" s="27"/>
      <c r="BKG12" s="27"/>
      <c r="BKH12" s="27"/>
      <c r="BKI12" s="27"/>
      <c r="BKJ12" s="27"/>
      <c r="BKK12" s="27"/>
      <c r="BKL12" s="27"/>
      <c r="BKM12" s="27"/>
      <c r="BKN12" s="27"/>
      <c r="BKO12" s="27"/>
      <c r="BKP12" s="27"/>
      <c r="BKQ12" s="27"/>
      <c r="BKR12" s="27"/>
      <c r="BKS12" s="27"/>
      <c r="BKT12" s="27"/>
      <c r="BKU12" s="27"/>
      <c r="BKV12" s="27"/>
      <c r="BKW12" s="27"/>
      <c r="BKX12" s="27"/>
      <c r="BKY12" s="27"/>
      <c r="BKZ12" s="27"/>
      <c r="BLA12" s="27"/>
      <c r="BLB12" s="27"/>
      <c r="BLC12" s="27"/>
      <c r="BLD12" s="27"/>
      <c r="BLE12" s="27"/>
      <c r="BLF12" s="27"/>
      <c r="BLG12" s="27"/>
      <c r="BLH12" s="27"/>
      <c r="BLI12" s="27"/>
      <c r="BLJ12" s="27"/>
      <c r="BLK12" s="27"/>
      <c r="BLL12" s="27"/>
      <c r="BLM12" s="27"/>
      <c r="BLN12" s="27"/>
      <c r="BLO12" s="27"/>
      <c r="BLP12" s="27"/>
      <c r="BLQ12" s="27"/>
      <c r="BLR12" s="27"/>
      <c r="BLS12" s="27"/>
      <c r="BLT12" s="27"/>
      <c r="BLU12" s="27"/>
      <c r="BLV12" s="27"/>
      <c r="BLW12" s="27"/>
      <c r="BLX12" s="27"/>
      <c r="BLY12" s="27"/>
      <c r="BLZ12" s="27"/>
      <c r="BMA12" s="27"/>
      <c r="BMB12" s="27"/>
      <c r="BMC12" s="27"/>
      <c r="BMD12" s="27"/>
      <c r="BME12" s="27"/>
      <c r="BMF12" s="27"/>
      <c r="BMG12" s="27"/>
      <c r="BMH12" s="27"/>
      <c r="BMI12" s="27"/>
      <c r="BMJ12" s="27"/>
      <c r="BMK12" s="27"/>
      <c r="BML12" s="27"/>
      <c r="BMM12" s="27"/>
      <c r="BMN12" s="27"/>
      <c r="BMO12" s="27"/>
      <c r="BMP12" s="27"/>
      <c r="BMQ12" s="27"/>
      <c r="BMR12" s="27"/>
      <c r="BMS12" s="27"/>
      <c r="BMT12" s="27"/>
      <c r="BMU12" s="27"/>
      <c r="BMV12" s="27"/>
      <c r="BMW12" s="27"/>
      <c r="BMX12" s="27"/>
      <c r="BMY12" s="27"/>
      <c r="BMZ12" s="27"/>
      <c r="BNA12" s="27"/>
      <c r="BNB12" s="27"/>
      <c r="BNC12" s="27"/>
      <c r="BND12" s="27"/>
      <c r="BNE12" s="27"/>
      <c r="BNF12" s="27"/>
      <c r="BNG12" s="27"/>
      <c r="BNH12" s="27"/>
      <c r="BNI12" s="27"/>
      <c r="BNJ12" s="27"/>
      <c r="BNK12" s="27"/>
      <c r="BNL12" s="27"/>
      <c r="BNM12" s="27"/>
      <c r="BNN12" s="27"/>
      <c r="BNO12" s="27"/>
      <c r="BNP12" s="27"/>
      <c r="BNQ12" s="27"/>
      <c r="BNR12" s="27"/>
      <c r="BNS12" s="27"/>
      <c r="BNT12" s="27"/>
      <c r="BNU12" s="27"/>
      <c r="BNV12" s="27"/>
      <c r="BNW12" s="27"/>
      <c r="BNX12" s="27"/>
      <c r="BNY12" s="27"/>
      <c r="BNZ12" s="27"/>
      <c r="BOA12" s="27"/>
      <c r="BOB12" s="27"/>
      <c r="BOC12" s="27"/>
      <c r="BOD12" s="27"/>
      <c r="BOE12" s="27"/>
      <c r="BOF12" s="27"/>
      <c r="BOG12" s="27"/>
      <c r="BOH12" s="27"/>
      <c r="BOI12" s="27"/>
      <c r="BOJ12" s="27"/>
      <c r="BOK12" s="27"/>
      <c r="BOL12" s="27"/>
      <c r="BOM12" s="27"/>
      <c r="BON12" s="27"/>
      <c r="BOO12" s="27"/>
      <c r="BOP12" s="27"/>
      <c r="BOQ12" s="27"/>
      <c r="BOR12" s="27"/>
      <c r="BOS12" s="27"/>
      <c r="BOT12" s="27"/>
      <c r="BOU12" s="27"/>
      <c r="BOV12" s="27"/>
      <c r="BOW12" s="27"/>
      <c r="BOX12" s="27"/>
      <c r="BOY12" s="27"/>
      <c r="BOZ12" s="27"/>
      <c r="BPA12" s="27"/>
      <c r="BPB12" s="27"/>
      <c r="BPC12" s="27"/>
      <c r="BPD12" s="27"/>
      <c r="BPE12" s="27"/>
      <c r="BPF12" s="27"/>
      <c r="BPG12" s="27"/>
      <c r="BPH12" s="27"/>
      <c r="BPI12" s="27"/>
      <c r="BPJ12" s="27"/>
      <c r="BPK12" s="27"/>
      <c r="BPL12" s="27"/>
      <c r="BPM12" s="27"/>
      <c r="BPN12" s="27"/>
      <c r="BPO12" s="27"/>
      <c r="BPP12" s="27"/>
      <c r="BPQ12" s="27"/>
      <c r="BPR12" s="27"/>
      <c r="BPS12" s="27"/>
      <c r="BPT12" s="27"/>
      <c r="BPU12" s="27"/>
      <c r="BPV12" s="27"/>
      <c r="BPW12" s="27"/>
      <c r="BPX12" s="27"/>
      <c r="BPY12" s="27"/>
      <c r="BPZ12" s="27"/>
      <c r="BQA12" s="27"/>
      <c r="BQB12" s="27"/>
      <c r="BQC12" s="27"/>
      <c r="BQD12" s="27"/>
      <c r="BQE12" s="27"/>
      <c r="BQF12" s="27"/>
      <c r="BQG12" s="27"/>
      <c r="BQH12" s="27"/>
      <c r="BQI12" s="27"/>
      <c r="BQJ12" s="27"/>
      <c r="BQK12" s="27"/>
      <c r="BQL12" s="27"/>
      <c r="BQM12" s="27"/>
      <c r="BQN12" s="27"/>
      <c r="BQO12" s="27"/>
      <c r="BQP12" s="27"/>
      <c r="BQQ12" s="27"/>
      <c r="BQR12" s="27"/>
      <c r="BQS12" s="27"/>
      <c r="BQT12" s="27"/>
      <c r="BQU12" s="27"/>
      <c r="BQV12" s="27"/>
      <c r="BQW12" s="27"/>
      <c r="BQX12" s="27"/>
      <c r="BQY12" s="27"/>
      <c r="BQZ12" s="27"/>
      <c r="BRA12" s="27"/>
      <c r="BRB12" s="27"/>
      <c r="BRC12" s="27"/>
      <c r="BRD12" s="27"/>
      <c r="BRE12" s="27"/>
      <c r="BRF12" s="27"/>
      <c r="BRG12" s="27"/>
      <c r="BRH12" s="27"/>
      <c r="BRI12" s="27"/>
      <c r="BRJ12" s="27"/>
      <c r="BRK12" s="27"/>
      <c r="BRL12" s="27"/>
      <c r="BRM12" s="27"/>
      <c r="BRN12" s="27"/>
      <c r="BRO12" s="27"/>
      <c r="BRP12" s="27"/>
      <c r="BRQ12" s="27"/>
      <c r="BRR12" s="27"/>
      <c r="BRS12" s="27"/>
      <c r="BRT12" s="27"/>
      <c r="BRU12" s="27"/>
      <c r="BRV12" s="27"/>
      <c r="BRW12" s="27"/>
      <c r="BRX12" s="27"/>
      <c r="BRY12" s="27"/>
      <c r="BRZ12" s="27"/>
      <c r="BSA12" s="27"/>
      <c r="BSB12" s="27"/>
      <c r="BSC12" s="27"/>
      <c r="BSD12" s="27"/>
      <c r="BSE12" s="27"/>
      <c r="BSF12" s="27"/>
      <c r="BSG12" s="27"/>
      <c r="BSH12" s="27"/>
      <c r="BSI12" s="27"/>
      <c r="BSJ12" s="27"/>
      <c r="BSK12" s="27"/>
      <c r="BSL12" s="27"/>
      <c r="BSM12" s="27"/>
      <c r="BSN12" s="27"/>
      <c r="BSO12" s="27"/>
      <c r="BSP12" s="27"/>
      <c r="BSQ12" s="27"/>
      <c r="BSR12" s="27"/>
      <c r="BSS12" s="27"/>
      <c r="BST12" s="27"/>
      <c r="BSU12" s="27"/>
      <c r="BSV12" s="27"/>
      <c r="BSW12" s="27"/>
      <c r="BSX12" s="27"/>
      <c r="BSY12" s="27"/>
      <c r="BSZ12" s="27"/>
      <c r="BTA12" s="27"/>
      <c r="BTB12" s="27"/>
      <c r="BTC12" s="27"/>
      <c r="BTD12" s="27"/>
      <c r="BTE12" s="27"/>
      <c r="BTF12" s="27"/>
      <c r="BTG12" s="27"/>
      <c r="BTH12" s="27"/>
      <c r="BTI12" s="27"/>
      <c r="BTJ12" s="27"/>
      <c r="BTK12" s="27"/>
      <c r="BTL12" s="27"/>
      <c r="BTM12" s="27"/>
      <c r="BTN12" s="27"/>
      <c r="BTO12" s="27"/>
      <c r="BTP12" s="27"/>
      <c r="BTQ12" s="27"/>
      <c r="BTR12" s="27"/>
      <c r="BTS12" s="27"/>
      <c r="BTT12" s="27"/>
      <c r="BTU12" s="27"/>
      <c r="BTV12" s="27"/>
      <c r="BTW12" s="27"/>
      <c r="BTX12" s="27"/>
      <c r="BTY12" s="27"/>
      <c r="BTZ12" s="27"/>
      <c r="BUA12" s="27"/>
      <c r="BUB12" s="27"/>
      <c r="BUC12" s="27"/>
      <c r="BUD12" s="27"/>
      <c r="BUE12" s="27"/>
      <c r="BUF12" s="27"/>
      <c r="BUG12" s="27"/>
      <c r="BUH12" s="27"/>
      <c r="BUI12" s="27"/>
      <c r="BUJ12" s="27"/>
      <c r="BUK12" s="27"/>
      <c r="BUL12" s="27"/>
      <c r="BUM12" s="27"/>
      <c r="BUN12" s="27"/>
      <c r="BUO12" s="27"/>
      <c r="BUP12" s="27"/>
      <c r="BUQ12" s="27"/>
      <c r="BUR12" s="27"/>
      <c r="BUS12" s="27"/>
      <c r="BUT12" s="27"/>
      <c r="BUU12" s="27"/>
      <c r="BUV12" s="27"/>
      <c r="BUW12" s="27"/>
      <c r="BUX12" s="27"/>
      <c r="BUY12" s="27"/>
      <c r="BUZ12" s="27"/>
      <c r="BVA12" s="27"/>
      <c r="BVB12" s="27"/>
      <c r="BVC12" s="27"/>
      <c r="BVD12" s="27"/>
      <c r="BVE12" s="27"/>
      <c r="BVF12" s="27"/>
      <c r="BVG12" s="27"/>
      <c r="BVH12" s="27"/>
      <c r="BVI12" s="27"/>
      <c r="BVJ12" s="27"/>
      <c r="BVK12" s="27"/>
      <c r="BVL12" s="27"/>
      <c r="BVM12" s="27"/>
      <c r="BVN12" s="27"/>
      <c r="BVO12" s="27"/>
      <c r="BVP12" s="27"/>
      <c r="BVQ12" s="27"/>
      <c r="BVR12" s="27"/>
      <c r="BVS12" s="27"/>
      <c r="BVT12" s="27"/>
      <c r="BVU12" s="27"/>
      <c r="BVV12" s="27"/>
      <c r="BVW12" s="27"/>
      <c r="BVX12" s="27"/>
      <c r="BVY12" s="27"/>
      <c r="BVZ12" s="27"/>
      <c r="BWA12" s="27"/>
      <c r="BWB12" s="27"/>
      <c r="BWC12" s="27"/>
      <c r="BWD12" s="27"/>
      <c r="BWE12" s="27"/>
      <c r="BWF12" s="27"/>
      <c r="BWG12" s="27"/>
      <c r="BWH12" s="27"/>
      <c r="BWI12" s="27"/>
      <c r="BWJ12" s="27"/>
      <c r="BWK12" s="27"/>
      <c r="BWL12" s="27"/>
      <c r="BWM12" s="27"/>
      <c r="BWN12" s="27"/>
      <c r="BWO12" s="27"/>
      <c r="BWP12" s="27"/>
      <c r="BWQ12" s="27"/>
      <c r="BWR12" s="27"/>
      <c r="BWS12" s="27"/>
      <c r="BWT12" s="27"/>
      <c r="BWU12" s="27"/>
      <c r="BWV12" s="27"/>
      <c r="BWW12" s="27"/>
      <c r="BWX12" s="27"/>
      <c r="BWY12" s="27"/>
      <c r="BWZ12" s="27"/>
      <c r="BXA12" s="27"/>
      <c r="BXB12" s="27"/>
      <c r="BXC12" s="27"/>
      <c r="BXD12" s="27"/>
      <c r="BXE12" s="27"/>
      <c r="BXF12" s="27"/>
      <c r="BXG12" s="27"/>
      <c r="BXH12" s="27"/>
      <c r="BXI12" s="27"/>
      <c r="BXJ12" s="27"/>
      <c r="BXK12" s="27"/>
      <c r="BXL12" s="27"/>
      <c r="BXM12" s="27"/>
      <c r="BXN12" s="27"/>
      <c r="BXO12" s="27"/>
      <c r="BXP12" s="27"/>
      <c r="BXQ12" s="27"/>
      <c r="BXR12" s="27"/>
      <c r="BXS12" s="27"/>
      <c r="BXT12" s="27"/>
      <c r="BXU12" s="27"/>
      <c r="BXV12" s="27"/>
      <c r="BXW12" s="27"/>
      <c r="BXX12" s="27"/>
      <c r="BXY12" s="27"/>
      <c r="BXZ12" s="27"/>
      <c r="BYA12" s="27"/>
      <c r="BYB12" s="27"/>
      <c r="BYC12" s="27"/>
      <c r="BYD12" s="27"/>
      <c r="BYE12" s="27"/>
      <c r="BYF12" s="27"/>
      <c r="BYG12" s="27"/>
      <c r="BYH12" s="27"/>
      <c r="BYI12" s="27"/>
      <c r="BYJ12" s="27"/>
      <c r="BYK12" s="27"/>
      <c r="BYL12" s="27"/>
      <c r="BYM12" s="27"/>
      <c r="BYN12" s="27"/>
      <c r="BYO12" s="27"/>
      <c r="BYP12" s="27"/>
      <c r="BYQ12" s="27"/>
      <c r="BYR12" s="27"/>
      <c r="BYS12" s="27"/>
      <c r="BYT12" s="27"/>
      <c r="BYU12" s="27"/>
      <c r="BYV12" s="27"/>
      <c r="BYW12" s="27"/>
      <c r="BYX12" s="27"/>
      <c r="BYY12" s="27"/>
      <c r="BYZ12" s="27"/>
      <c r="BZA12" s="27"/>
      <c r="BZB12" s="27"/>
      <c r="BZC12" s="27"/>
      <c r="BZD12" s="27"/>
      <c r="BZE12" s="27"/>
      <c r="BZF12" s="27"/>
      <c r="BZG12" s="27"/>
      <c r="BZH12" s="27"/>
      <c r="BZI12" s="27"/>
      <c r="BZJ12" s="27"/>
      <c r="BZK12" s="27"/>
      <c r="BZL12" s="27"/>
      <c r="BZM12" s="27"/>
      <c r="BZN12" s="27"/>
      <c r="BZO12" s="27"/>
      <c r="BZP12" s="27"/>
      <c r="BZQ12" s="27"/>
      <c r="BZR12" s="27"/>
      <c r="BZS12" s="27"/>
      <c r="BZT12" s="27"/>
      <c r="BZU12" s="27"/>
      <c r="BZV12" s="27"/>
      <c r="BZW12" s="27"/>
      <c r="BZX12" s="27"/>
      <c r="BZY12" s="27"/>
      <c r="BZZ12" s="27"/>
      <c r="CAA12" s="27"/>
      <c r="CAB12" s="27"/>
      <c r="CAC12" s="27"/>
      <c r="CAD12" s="27"/>
      <c r="CAE12" s="27"/>
      <c r="CAF12" s="27"/>
      <c r="CAG12" s="27"/>
      <c r="CAH12" s="27"/>
      <c r="CAI12" s="27"/>
      <c r="CAJ12" s="27"/>
      <c r="CAK12" s="27"/>
      <c r="CAL12" s="27"/>
      <c r="CAM12" s="27"/>
      <c r="CAN12" s="27"/>
      <c r="CAO12" s="27"/>
      <c r="CAP12" s="27"/>
      <c r="CAQ12" s="27"/>
      <c r="CAR12" s="27"/>
      <c r="CAS12" s="27"/>
      <c r="CAT12" s="27"/>
      <c r="CAU12" s="27"/>
      <c r="CAV12" s="27"/>
      <c r="CAW12" s="27"/>
      <c r="CAX12" s="27"/>
      <c r="CAY12" s="27"/>
      <c r="CAZ12" s="27"/>
      <c r="CBA12" s="27"/>
      <c r="CBB12" s="27"/>
      <c r="CBC12" s="27"/>
      <c r="CBD12" s="27"/>
      <c r="CBE12" s="27"/>
      <c r="CBF12" s="27"/>
      <c r="CBG12" s="27"/>
      <c r="CBH12" s="27"/>
      <c r="CBI12" s="27"/>
      <c r="CBJ12" s="27"/>
      <c r="CBK12" s="27"/>
      <c r="CBL12" s="27"/>
      <c r="CBM12" s="27"/>
      <c r="CBN12" s="27"/>
      <c r="CBO12" s="27"/>
      <c r="CBP12" s="27"/>
      <c r="CBQ12" s="27"/>
      <c r="CBR12" s="27"/>
      <c r="CBS12" s="27"/>
      <c r="CBT12" s="27"/>
      <c r="CBU12" s="27"/>
      <c r="CBV12" s="27"/>
      <c r="CBW12" s="27"/>
      <c r="CBX12" s="27"/>
      <c r="CBY12" s="27"/>
      <c r="CBZ12" s="27"/>
      <c r="CCA12" s="27"/>
      <c r="CCB12" s="27"/>
      <c r="CCC12" s="27"/>
      <c r="CCD12" s="27"/>
      <c r="CCE12" s="27"/>
      <c r="CCF12" s="27"/>
      <c r="CCG12" s="27"/>
      <c r="CCH12" s="27"/>
      <c r="CCI12" s="27"/>
      <c r="CCJ12" s="27"/>
      <c r="CCK12" s="27"/>
      <c r="CCL12" s="27"/>
      <c r="CCM12" s="27"/>
      <c r="CCN12" s="27"/>
      <c r="CCO12" s="27"/>
      <c r="CCP12" s="27"/>
      <c r="CCQ12" s="27"/>
      <c r="CCR12" s="27"/>
      <c r="CCS12" s="27"/>
      <c r="CCT12" s="27"/>
      <c r="CCU12" s="27"/>
      <c r="CCV12" s="27"/>
      <c r="CCW12" s="27"/>
      <c r="CCX12" s="27"/>
      <c r="CCY12" s="27"/>
      <c r="CCZ12" s="27"/>
      <c r="CDA12" s="27"/>
      <c r="CDB12" s="27"/>
      <c r="CDC12" s="27"/>
      <c r="CDD12" s="27"/>
      <c r="CDE12" s="27"/>
      <c r="CDF12" s="27"/>
      <c r="CDG12" s="27"/>
      <c r="CDH12" s="27"/>
      <c r="CDI12" s="27"/>
      <c r="CDJ12" s="27"/>
      <c r="CDK12" s="27"/>
      <c r="CDL12" s="27"/>
      <c r="CDM12" s="27"/>
      <c r="CDN12" s="27"/>
      <c r="CDO12" s="27"/>
      <c r="CDP12" s="27"/>
      <c r="CDQ12" s="27"/>
      <c r="CDR12" s="27"/>
      <c r="CDS12" s="27"/>
      <c r="CDT12" s="27"/>
      <c r="CDU12" s="27"/>
      <c r="CDV12" s="27"/>
      <c r="CDW12" s="27"/>
      <c r="CDX12" s="27"/>
      <c r="CDY12" s="27"/>
      <c r="CDZ12" s="27"/>
      <c r="CEA12" s="27"/>
      <c r="CEB12" s="27"/>
      <c r="CEC12" s="27"/>
      <c r="CED12" s="27"/>
      <c r="CEE12" s="27"/>
      <c r="CEF12" s="27"/>
      <c r="CEG12" s="27"/>
      <c r="CEH12" s="27"/>
      <c r="CEI12" s="27"/>
      <c r="CEJ12" s="27"/>
      <c r="CEK12" s="27"/>
      <c r="CEL12" s="27"/>
      <c r="CEM12" s="27"/>
      <c r="CEN12" s="27"/>
      <c r="CEO12" s="27"/>
      <c r="CEP12" s="27"/>
      <c r="CEQ12" s="27"/>
      <c r="CER12" s="27"/>
      <c r="CES12" s="27"/>
      <c r="CET12" s="27"/>
      <c r="CEU12" s="27"/>
      <c r="CEV12" s="27"/>
      <c r="CEW12" s="27"/>
      <c r="CEX12" s="27"/>
      <c r="CEY12" s="27"/>
      <c r="CEZ12" s="27"/>
      <c r="CFA12" s="27"/>
      <c r="CFB12" s="27"/>
      <c r="CFC12" s="27"/>
      <c r="CFD12" s="27"/>
      <c r="CFE12" s="27"/>
      <c r="CFF12" s="27"/>
      <c r="CFG12" s="27"/>
      <c r="CFH12" s="27"/>
      <c r="CFI12" s="27"/>
      <c r="CFJ12" s="27"/>
      <c r="CFK12" s="27"/>
      <c r="CFL12" s="27"/>
      <c r="CFM12" s="27"/>
      <c r="CFN12" s="27"/>
      <c r="CFO12" s="27"/>
      <c r="CFP12" s="27"/>
      <c r="CFQ12" s="27"/>
      <c r="CFR12" s="27"/>
      <c r="CFS12" s="27"/>
      <c r="CFT12" s="27"/>
      <c r="CFU12" s="27"/>
      <c r="CFV12" s="27"/>
      <c r="CFW12" s="27"/>
      <c r="CFX12" s="27"/>
      <c r="CFY12" s="27"/>
      <c r="CFZ12" s="27"/>
      <c r="CGA12" s="27"/>
      <c r="CGB12" s="27"/>
      <c r="CGC12" s="27"/>
      <c r="CGD12" s="27"/>
      <c r="CGE12" s="27"/>
      <c r="CGF12" s="27"/>
      <c r="CGG12" s="27"/>
      <c r="CGH12" s="27"/>
      <c r="CGI12" s="27"/>
      <c r="CGJ12" s="27"/>
      <c r="CGK12" s="27"/>
      <c r="CGL12" s="27"/>
      <c r="CGM12" s="27"/>
      <c r="CGN12" s="27"/>
      <c r="CGO12" s="27"/>
      <c r="CGP12" s="27"/>
      <c r="CGQ12" s="27"/>
      <c r="CGR12" s="27"/>
      <c r="CGS12" s="27"/>
      <c r="CGT12" s="27"/>
      <c r="CGU12" s="27"/>
      <c r="CGV12" s="27"/>
      <c r="CGW12" s="27"/>
      <c r="CGX12" s="27"/>
      <c r="CGY12" s="27"/>
      <c r="CGZ12" s="27"/>
      <c r="CHA12" s="27"/>
      <c r="CHB12" s="27"/>
      <c r="CHC12" s="27"/>
      <c r="CHD12" s="27"/>
      <c r="CHE12" s="27"/>
      <c r="CHF12" s="27"/>
      <c r="CHG12" s="27"/>
      <c r="CHH12" s="27"/>
      <c r="CHI12" s="27"/>
      <c r="CHJ12" s="27"/>
      <c r="CHK12" s="27"/>
      <c r="CHL12" s="27"/>
      <c r="CHM12" s="27"/>
      <c r="CHN12" s="27"/>
      <c r="CHO12" s="27"/>
      <c r="CHP12" s="27"/>
      <c r="CHQ12" s="27"/>
      <c r="CHR12" s="27"/>
      <c r="CHS12" s="27"/>
      <c r="CHT12" s="27"/>
      <c r="CHU12" s="27"/>
      <c r="CHV12" s="27"/>
      <c r="CHW12" s="27"/>
      <c r="CHX12" s="27"/>
      <c r="CHY12" s="27"/>
      <c r="CHZ12" s="27"/>
      <c r="CIA12" s="27"/>
      <c r="CIB12" s="27"/>
      <c r="CIC12" s="27"/>
      <c r="CID12" s="27"/>
      <c r="CIE12" s="27"/>
      <c r="CIF12" s="27"/>
      <c r="CIG12" s="27"/>
      <c r="CIH12" s="27"/>
      <c r="CII12" s="27"/>
      <c r="CIJ12" s="27"/>
      <c r="CIK12" s="27"/>
      <c r="CIL12" s="27"/>
      <c r="CIM12" s="27"/>
      <c r="CIN12" s="27"/>
      <c r="CIO12" s="27"/>
      <c r="CIP12" s="27"/>
      <c r="CIQ12" s="27"/>
      <c r="CIR12" s="27"/>
      <c r="CIS12" s="27"/>
      <c r="CIT12" s="27"/>
      <c r="CIU12" s="27"/>
      <c r="CIV12" s="27"/>
      <c r="CIW12" s="27"/>
      <c r="CIX12" s="27"/>
      <c r="CIY12" s="27"/>
      <c r="CIZ12" s="27"/>
      <c r="CJA12" s="27"/>
      <c r="CJB12" s="27"/>
      <c r="CJC12" s="27"/>
      <c r="CJD12" s="27"/>
      <c r="CJE12" s="27"/>
      <c r="CJF12" s="27"/>
      <c r="CJG12" s="27"/>
      <c r="CJH12" s="27"/>
      <c r="CJI12" s="27"/>
      <c r="CJJ12" s="27"/>
      <c r="CJK12" s="27"/>
      <c r="CJL12" s="27"/>
      <c r="CJM12" s="27"/>
      <c r="CJN12" s="27"/>
      <c r="CJO12" s="27"/>
      <c r="CJP12" s="27"/>
      <c r="CJQ12" s="27"/>
      <c r="CJR12" s="27"/>
      <c r="CJS12" s="27"/>
      <c r="CJT12" s="27"/>
      <c r="CJU12" s="27"/>
      <c r="CJV12" s="27"/>
      <c r="CJW12" s="27"/>
      <c r="CJX12" s="27"/>
      <c r="CJY12" s="27"/>
      <c r="CJZ12" s="27"/>
      <c r="CKA12" s="27"/>
      <c r="CKB12" s="27"/>
      <c r="CKC12" s="27"/>
      <c r="CKD12" s="27"/>
      <c r="CKE12" s="27"/>
      <c r="CKF12" s="27"/>
      <c r="CKG12" s="27"/>
      <c r="CKH12" s="27"/>
      <c r="CKI12" s="27"/>
      <c r="CKJ12" s="27"/>
      <c r="CKK12" s="27"/>
      <c r="CKL12" s="27"/>
      <c r="CKM12" s="27"/>
      <c r="CKN12" s="27"/>
      <c r="CKO12" s="27"/>
      <c r="CKP12" s="27"/>
      <c r="CKQ12" s="27"/>
      <c r="CKR12" s="27"/>
      <c r="CKS12" s="27"/>
      <c r="CKT12" s="27"/>
      <c r="CKU12" s="27"/>
      <c r="CKV12" s="27"/>
      <c r="CKW12" s="27"/>
      <c r="CKX12" s="27"/>
      <c r="CKY12" s="27"/>
      <c r="CKZ12" s="27"/>
      <c r="CLA12" s="27"/>
      <c r="CLB12" s="27"/>
      <c r="CLC12" s="27"/>
      <c r="CLD12" s="27"/>
      <c r="CLE12" s="27"/>
      <c r="CLF12" s="27"/>
      <c r="CLG12" s="27"/>
      <c r="CLH12" s="27"/>
      <c r="CLI12" s="27"/>
      <c r="CLJ12" s="27"/>
      <c r="CLK12" s="27"/>
      <c r="CLL12" s="27"/>
      <c r="CLM12" s="27"/>
      <c r="CLN12" s="27"/>
      <c r="CLO12" s="27"/>
      <c r="CLP12" s="27"/>
      <c r="CLQ12" s="27"/>
      <c r="CLR12" s="27"/>
      <c r="CLS12" s="27"/>
      <c r="CLT12" s="27"/>
      <c r="CLU12" s="27"/>
      <c r="CLV12" s="27"/>
      <c r="CLW12" s="27"/>
      <c r="CLX12" s="27"/>
      <c r="CLY12" s="27"/>
      <c r="CLZ12" s="27"/>
      <c r="CMA12" s="27"/>
      <c r="CMB12" s="27"/>
      <c r="CMC12" s="27"/>
      <c r="CMD12" s="27"/>
      <c r="CME12" s="27"/>
      <c r="CMF12" s="27"/>
      <c r="CMG12" s="27"/>
      <c r="CMH12" s="27"/>
      <c r="CMI12" s="27"/>
      <c r="CMJ12" s="27"/>
      <c r="CMK12" s="27"/>
      <c r="CML12" s="27"/>
      <c r="CMM12" s="27"/>
      <c r="CMN12" s="27"/>
      <c r="CMO12" s="27"/>
      <c r="CMP12" s="27"/>
      <c r="CMQ12" s="27"/>
      <c r="CMR12" s="27"/>
      <c r="CMS12" s="27"/>
      <c r="CMT12" s="27"/>
      <c r="CMU12" s="27"/>
      <c r="CMV12" s="27"/>
      <c r="CMW12" s="27"/>
      <c r="CMX12" s="27"/>
      <c r="CMY12" s="27"/>
      <c r="CMZ12" s="27"/>
      <c r="CNA12" s="27"/>
      <c r="CNB12" s="27"/>
      <c r="CNC12" s="27"/>
      <c r="CND12" s="27"/>
      <c r="CNE12" s="27"/>
      <c r="CNF12" s="27"/>
      <c r="CNG12" s="27"/>
      <c r="CNH12" s="27"/>
      <c r="CNI12" s="27"/>
      <c r="CNJ12" s="27"/>
      <c r="CNK12" s="27"/>
      <c r="CNL12" s="27"/>
      <c r="CNM12" s="27"/>
      <c r="CNN12" s="27"/>
      <c r="CNO12" s="27"/>
      <c r="CNP12" s="27"/>
      <c r="CNQ12" s="27"/>
      <c r="CNR12" s="27"/>
      <c r="CNS12" s="27"/>
      <c r="CNT12" s="27"/>
      <c r="CNU12" s="27"/>
      <c r="CNV12" s="27"/>
      <c r="CNW12" s="27"/>
      <c r="CNX12" s="27"/>
      <c r="CNY12" s="27"/>
      <c r="CNZ12" s="27"/>
      <c r="COA12" s="27"/>
      <c r="COB12" s="27"/>
      <c r="COC12" s="27"/>
      <c r="COD12" s="27"/>
      <c r="COE12" s="27"/>
      <c r="COF12" s="27"/>
      <c r="COG12" s="27"/>
      <c r="COH12" s="27"/>
      <c r="COI12" s="27"/>
      <c r="COJ12" s="27"/>
      <c r="COK12" s="27"/>
      <c r="COL12" s="27"/>
      <c r="COM12" s="27"/>
      <c r="CON12" s="27"/>
      <c r="COO12" s="27"/>
      <c r="COP12" s="27"/>
      <c r="COQ12" s="27"/>
      <c r="COR12" s="27"/>
      <c r="COS12" s="27"/>
      <c r="COT12" s="27"/>
      <c r="COU12" s="27"/>
      <c r="COV12" s="27"/>
      <c r="COW12" s="27"/>
      <c r="COX12" s="27"/>
      <c r="COY12" s="27"/>
      <c r="COZ12" s="27"/>
      <c r="CPA12" s="27"/>
      <c r="CPB12" s="27"/>
      <c r="CPC12" s="27"/>
      <c r="CPD12" s="27"/>
      <c r="CPE12" s="27"/>
      <c r="CPF12" s="27"/>
      <c r="CPG12" s="27"/>
      <c r="CPH12" s="27"/>
      <c r="CPI12" s="27"/>
      <c r="CPJ12" s="27"/>
      <c r="CPK12" s="27"/>
      <c r="CPL12" s="27"/>
      <c r="CPM12" s="27"/>
      <c r="CPN12" s="27"/>
      <c r="CPO12" s="27"/>
      <c r="CPP12" s="27"/>
      <c r="CPQ12" s="27"/>
      <c r="CPR12" s="27"/>
      <c r="CPS12" s="27"/>
      <c r="CPT12" s="27"/>
      <c r="CPU12" s="27"/>
      <c r="CPV12" s="27"/>
      <c r="CPW12" s="27"/>
      <c r="CPX12" s="27"/>
      <c r="CPY12" s="27"/>
      <c r="CPZ12" s="27"/>
      <c r="CQA12" s="27"/>
      <c r="CQB12" s="27"/>
      <c r="CQC12" s="27"/>
      <c r="CQD12" s="27"/>
      <c r="CQE12" s="27"/>
      <c r="CQF12" s="27"/>
      <c r="CQG12" s="27"/>
      <c r="CQH12" s="27"/>
      <c r="CQI12" s="27"/>
      <c r="CQJ12" s="27"/>
      <c r="CQK12" s="27"/>
      <c r="CQL12" s="27"/>
      <c r="CQM12" s="27"/>
      <c r="CQN12" s="27"/>
      <c r="CQO12" s="27"/>
      <c r="CQP12" s="27"/>
      <c r="CQQ12" s="27"/>
      <c r="CQR12" s="27"/>
      <c r="CQS12" s="27"/>
      <c r="CQT12" s="27"/>
      <c r="CQU12" s="27"/>
      <c r="CQV12" s="27"/>
      <c r="CQW12" s="27"/>
      <c r="CQX12" s="27"/>
      <c r="CQY12" s="27"/>
      <c r="CQZ12" s="27"/>
      <c r="CRA12" s="27"/>
      <c r="CRB12" s="27"/>
      <c r="CRC12" s="27"/>
      <c r="CRD12" s="27"/>
      <c r="CRE12" s="27"/>
      <c r="CRF12" s="27"/>
      <c r="CRG12" s="27"/>
      <c r="CRH12" s="27"/>
      <c r="CRI12" s="27"/>
      <c r="CRJ12" s="27"/>
      <c r="CRK12" s="27"/>
      <c r="CRL12" s="27"/>
      <c r="CRM12" s="27"/>
      <c r="CRN12" s="27"/>
      <c r="CRO12" s="27"/>
      <c r="CRP12" s="27"/>
      <c r="CRQ12" s="27"/>
      <c r="CRR12" s="27"/>
      <c r="CRS12" s="27"/>
      <c r="CRT12" s="27"/>
      <c r="CRU12" s="27"/>
      <c r="CRV12" s="27"/>
      <c r="CRW12" s="27"/>
      <c r="CRX12" s="27"/>
      <c r="CRY12" s="27"/>
      <c r="CRZ12" s="27"/>
      <c r="CSA12" s="27"/>
      <c r="CSB12" s="27"/>
      <c r="CSC12" s="27"/>
      <c r="CSD12" s="27"/>
      <c r="CSE12" s="27"/>
      <c r="CSF12" s="27"/>
      <c r="CSG12" s="27"/>
      <c r="CSH12" s="27"/>
      <c r="CSI12" s="27"/>
      <c r="CSJ12" s="27"/>
      <c r="CSK12" s="27"/>
      <c r="CSL12" s="27"/>
      <c r="CSM12" s="27"/>
      <c r="CSN12" s="27"/>
      <c r="CSO12" s="27"/>
      <c r="CSP12" s="27"/>
      <c r="CSQ12" s="27"/>
      <c r="CSR12" s="27"/>
      <c r="CSS12" s="27"/>
      <c r="CST12" s="27"/>
      <c r="CSU12" s="27"/>
      <c r="CSV12" s="27"/>
      <c r="CSW12" s="27"/>
      <c r="CSX12" s="27"/>
      <c r="CSY12" s="27"/>
      <c r="CSZ12" s="27"/>
      <c r="CTA12" s="27"/>
      <c r="CTB12" s="27"/>
      <c r="CTC12" s="27"/>
      <c r="CTD12" s="27"/>
      <c r="CTE12" s="27"/>
      <c r="CTF12" s="27"/>
      <c r="CTG12" s="27"/>
      <c r="CTH12" s="27"/>
      <c r="CTI12" s="27"/>
      <c r="CTJ12" s="27"/>
      <c r="CTK12" s="27"/>
      <c r="CTL12" s="27"/>
      <c r="CTM12" s="27"/>
      <c r="CTN12" s="27"/>
      <c r="CTO12" s="27"/>
      <c r="CTP12" s="27"/>
      <c r="CTQ12" s="27"/>
      <c r="CTR12" s="27"/>
      <c r="CTS12" s="27"/>
      <c r="CTT12" s="27"/>
      <c r="CTU12" s="27"/>
      <c r="CTV12" s="27"/>
      <c r="CTW12" s="27"/>
      <c r="CTX12" s="27"/>
      <c r="CTY12" s="27"/>
      <c r="CTZ12" s="27"/>
      <c r="CUA12" s="27"/>
      <c r="CUB12" s="27"/>
      <c r="CUC12" s="27"/>
      <c r="CUD12" s="27"/>
      <c r="CUE12" s="27"/>
      <c r="CUF12" s="27"/>
      <c r="CUG12" s="27"/>
      <c r="CUH12" s="27"/>
      <c r="CUI12" s="27"/>
      <c r="CUJ12" s="27"/>
      <c r="CUK12" s="27"/>
      <c r="CUL12" s="27"/>
      <c r="CUM12" s="27"/>
      <c r="CUN12" s="27"/>
      <c r="CUO12" s="27"/>
      <c r="CUP12" s="27"/>
      <c r="CUQ12" s="27"/>
      <c r="CUR12" s="27"/>
      <c r="CUS12" s="27"/>
      <c r="CUT12" s="27"/>
      <c r="CUU12" s="27"/>
      <c r="CUV12" s="27"/>
      <c r="CUW12" s="27"/>
      <c r="CUX12" s="27"/>
      <c r="CUY12" s="27"/>
      <c r="CUZ12" s="27"/>
      <c r="CVA12" s="27"/>
      <c r="CVB12" s="27"/>
      <c r="CVC12" s="27"/>
      <c r="CVD12" s="27"/>
      <c r="CVE12" s="27"/>
      <c r="CVF12" s="27"/>
      <c r="CVG12" s="27"/>
      <c r="CVH12" s="27"/>
      <c r="CVI12" s="27"/>
      <c r="CVJ12" s="27"/>
      <c r="CVK12" s="27"/>
      <c r="CVL12" s="27"/>
      <c r="CVM12" s="27"/>
      <c r="CVN12" s="27"/>
      <c r="CVO12" s="27"/>
      <c r="CVP12" s="27"/>
      <c r="CVQ12" s="27"/>
      <c r="CVR12" s="27"/>
      <c r="CVS12" s="27"/>
      <c r="CVT12" s="27"/>
      <c r="CVU12" s="27"/>
      <c r="CVV12" s="27"/>
      <c r="CVW12" s="27"/>
      <c r="CVX12" s="27"/>
      <c r="CVY12" s="27"/>
      <c r="CVZ12" s="27"/>
      <c r="CWA12" s="27"/>
      <c r="CWB12" s="27"/>
      <c r="CWC12" s="27"/>
      <c r="CWD12" s="27"/>
      <c r="CWE12" s="27"/>
      <c r="CWF12" s="27"/>
      <c r="CWG12" s="27"/>
      <c r="CWH12" s="27"/>
      <c r="CWI12" s="27"/>
      <c r="CWJ12" s="27"/>
      <c r="CWK12" s="27"/>
      <c r="CWL12" s="27"/>
      <c r="CWM12" s="27"/>
      <c r="CWN12" s="27"/>
      <c r="CWO12" s="27"/>
      <c r="CWP12" s="27"/>
      <c r="CWQ12" s="27"/>
      <c r="CWR12" s="27"/>
      <c r="CWS12" s="27"/>
      <c r="CWT12" s="27"/>
      <c r="CWU12" s="27"/>
      <c r="CWV12" s="27"/>
      <c r="CWW12" s="27"/>
      <c r="CWX12" s="27"/>
      <c r="CWY12" s="27"/>
      <c r="CWZ12" s="27"/>
      <c r="CXA12" s="27"/>
      <c r="CXB12" s="27"/>
      <c r="CXC12" s="27"/>
      <c r="CXD12" s="27"/>
      <c r="CXE12" s="27"/>
      <c r="CXF12" s="27"/>
      <c r="CXG12" s="27"/>
      <c r="CXH12" s="27"/>
      <c r="CXI12" s="27"/>
      <c r="CXJ12" s="27"/>
      <c r="CXK12" s="27"/>
      <c r="CXL12" s="27"/>
      <c r="CXM12" s="27"/>
      <c r="CXN12" s="27"/>
      <c r="CXO12" s="27"/>
      <c r="CXP12" s="27"/>
      <c r="CXQ12" s="27"/>
      <c r="CXR12" s="27"/>
      <c r="CXS12" s="27"/>
      <c r="CXT12" s="27"/>
      <c r="CXU12" s="27"/>
      <c r="CXV12" s="27"/>
      <c r="CXW12" s="27"/>
      <c r="CXX12" s="27"/>
      <c r="CXY12" s="27"/>
      <c r="CXZ12" s="27"/>
      <c r="CYA12" s="27"/>
      <c r="CYB12" s="27"/>
      <c r="CYC12" s="27"/>
      <c r="CYD12" s="27"/>
      <c r="CYE12" s="27"/>
      <c r="CYF12" s="27"/>
      <c r="CYG12" s="27"/>
      <c r="CYH12" s="27"/>
      <c r="CYI12" s="27"/>
      <c r="CYJ12" s="27"/>
      <c r="CYK12" s="27"/>
      <c r="CYL12" s="27"/>
      <c r="CYM12" s="27"/>
      <c r="CYN12" s="27"/>
      <c r="CYO12" s="27"/>
      <c r="CYP12" s="27"/>
      <c r="CYQ12" s="27"/>
      <c r="CYR12" s="27"/>
      <c r="CYS12" s="27"/>
      <c r="CYT12" s="27"/>
      <c r="CYU12" s="27"/>
      <c r="CYV12" s="27"/>
      <c r="CYW12" s="27"/>
      <c r="CYX12" s="27"/>
      <c r="CYY12" s="27"/>
      <c r="CYZ12" s="27"/>
      <c r="CZA12" s="27"/>
      <c r="CZB12" s="27"/>
      <c r="CZC12" s="27"/>
      <c r="CZD12" s="27"/>
      <c r="CZE12" s="27"/>
      <c r="CZF12" s="27"/>
      <c r="CZG12" s="27"/>
      <c r="CZH12" s="27"/>
      <c r="CZI12" s="27"/>
      <c r="CZJ12" s="27"/>
      <c r="CZK12" s="27"/>
      <c r="CZL12" s="27"/>
      <c r="CZM12" s="27"/>
      <c r="CZN12" s="27"/>
      <c r="CZO12" s="27"/>
      <c r="CZP12" s="27"/>
      <c r="CZQ12" s="27"/>
      <c r="CZR12" s="27"/>
      <c r="CZS12" s="27"/>
      <c r="CZT12" s="27"/>
      <c r="CZU12" s="27"/>
      <c r="CZV12" s="27"/>
      <c r="CZW12" s="27"/>
      <c r="CZX12" s="27"/>
      <c r="CZY12" s="27"/>
      <c r="CZZ12" s="27"/>
      <c r="DAA12" s="27"/>
      <c r="DAB12" s="27"/>
      <c r="DAC12" s="27"/>
      <c r="DAD12" s="27"/>
      <c r="DAE12" s="27"/>
      <c r="DAF12" s="27"/>
      <c r="DAG12" s="27"/>
      <c r="DAH12" s="27"/>
      <c r="DAI12" s="27"/>
      <c r="DAJ12" s="27"/>
      <c r="DAK12" s="27"/>
      <c r="DAL12" s="27"/>
      <c r="DAM12" s="27"/>
      <c r="DAN12" s="27"/>
      <c r="DAO12" s="27"/>
      <c r="DAP12" s="27"/>
      <c r="DAQ12" s="27"/>
      <c r="DAR12" s="27"/>
      <c r="DAS12" s="27"/>
      <c r="DAT12" s="27"/>
      <c r="DAU12" s="27"/>
      <c r="DAV12" s="27"/>
      <c r="DAW12" s="27"/>
      <c r="DAX12" s="27"/>
      <c r="DAY12" s="27"/>
      <c r="DAZ12" s="27"/>
      <c r="DBA12" s="27"/>
      <c r="DBB12" s="27"/>
      <c r="DBC12" s="27"/>
      <c r="DBD12" s="27"/>
      <c r="DBE12" s="27"/>
      <c r="DBF12" s="27"/>
      <c r="DBG12" s="27"/>
      <c r="DBH12" s="27"/>
      <c r="DBI12" s="27"/>
      <c r="DBJ12" s="27"/>
      <c r="DBK12" s="27"/>
      <c r="DBL12" s="27"/>
      <c r="DBM12" s="27"/>
      <c r="DBN12" s="27"/>
      <c r="DBO12" s="27"/>
      <c r="DBP12" s="27"/>
      <c r="DBQ12" s="27"/>
      <c r="DBR12" s="27"/>
      <c r="DBS12" s="27"/>
      <c r="DBT12" s="27"/>
      <c r="DBU12" s="27"/>
      <c r="DBV12" s="27"/>
      <c r="DBW12" s="27"/>
      <c r="DBX12" s="27"/>
      <c r="DBY12" s="27"/>
      <c r="DBZ12" s="27"/>
      <c r="DCA12" s="27"/>
      <c r="DCB12" s="27"/>
      <c r="DCC12" s="27"/>
      <c r="DCD12" s="27"/>
      <c r="DCE12" s="27"/>
      <c r="DCF12" s="27"/>
      <c r="DCG12" s="27"/>
      <c r="DCH12" s="27"/>
      <c r="DCI12" s="27"/>
      <c r="DCJ12" s="27"/>
      <c r="DCK12" s="27"/>
      <c r="DCL12" s="27"/>
      <c r="DCM12" s="27"/>
      <c r="DCN12" s="27"/>
      <c r="DCO12" s="27"/>
      <c r="DCP12" s="27"/>
      <c r="DCQ12" s="27"/>
      <c r="DCR12" s="27"/>
      <c r="DCS12" s="27"/>
      <c r="DCT12" s="27"/>
      <c r="DCU12" s="27"/>
      <c r="DCV12" s="27"/>
      <c r="DCW12" s="27"/>
      <c r="DCX12" s="27"/>
      <c r="DCY12" s="27"/>
      <c r="DCZ12" s="27"/>
      <c r="DDA12" s="27"/>
      <c r="DDB12" s="27"/>
      <c r="DDC12" s="27"/>
      <c r="DDD12" s="27"/>
      <c r="DDE12" s="27"/>
      <c r="DDF12" s="27"/>
      <c r="DDG12" s="27"/>
      <c r="DDH12" s="27"/>
      <c r="DDI12" s="27"/>
      <c r="DDJ12" s="27"/>
      <c r="DDK12" s="27"/>
      <c r="DDL12" s="27"/>
      <c r="DDM12" s="27"/>
      <c r="DDN12" s="27"/>
      <c r="DDO12" s="27"/>
      <c r="DDP12" s="27"/>
      <c r="DDQ12" s="27"/>
      <c r="DDR12" s="27"/>
      <c r="DDS12" s="27"/>
      <c r="DDT12" s="27"/>
      <c r="DDU12" s="27"/>
      <c r="DDV12" s="27"/>
      <c r="DDW12" s="27"/>
      <c r="DDX12" s="27"/>
      <c r="DDY12" s="27"/>
      <c r="DDZ12" s="27"/>
      <c r="DEA12" s="27"/>
      <c r="DEB12" s="27"/>
      <c r="DEC12" s="27"/>
      <c r="DED12" s="27"/>
      <c r="DEE12" s="27"/>
      <c r="DEF12" s="27"/>
      <c r="DEG12" s="27"/>
      <c r="DEH12" s="27"/>
      <c r="DEI12" s="27"/>
      <c r="DEJ12" s="27"/>
      <c r="DEK12" s="27"/>
      <c r="DEL12" s="27"/>
      <c r="DEM12" s="27"/>
      <c r="DEN12" s="27"/>
      <c r="DEO12" s="27"/>
      <c r="DEP12" s="27"/>
      <c r="DEQ12" s="27"/>
      <c r="DER12" s="27"/>
      <c r="DES12" s="27"/>
      <c r="DET12" s="27"/>
      <c r="DEU12" s="27"/>
      <c r="DEV12" s="27"/>
      <c r="DEW12" s="27"/>
      <c r="DEX12" s="27"/>
      <c r="DEY12" s="27"/>
      <c r="DEZ12" s="27"/>
      <c r="DFA12" s="27"/>
      <c r="DFB12" s="27"/>
      <c r="DFC12" s="27"/>
      <c r="DFD12" s="27"/>
      <c r="DFE12" s="27"/>
      <c r="DFF12" s="27"/>
      <c r="DFG12" s="27"/>
      <c r="DFH12" s="27"/>
      <c r="DFI12" s="27"/>
      <c r="DFJ12" s="27"/>
      <c r="DFK12" s="27"/>
      <c r="DFL12" s="27"/>
      <c r="DFM12" s="27"/>
      <c r="DFN12" s="27"/>
      <c r="DFO12" s="27"/>
      <c r="DFP12" s="27"/>
      <c r="DFQ12" s="27"/>
      <c r="DFR12" s="27"/>
      <c r="DFS12" s="27"/>
      <c r="DFT12" s="27"/>
      <c r="DFU12" s="27"/>
      <c r="DFV12" s="27"/>
      <c r="DFW12" s="27"/>
      <c r="DFX12" s="27"/>
      <c r="DFY12" s="27"/>
      <c r="DFZ12" s="27"/>
      <c r="DGA12" s="27"/>
      <c r="DGB12" s="27"/>
      <c r="DGC12" s="27"/>
      <c r="DGD12" s="27"/>
      <c r="DGE12" s="27"/>
      <c r="DGF12" s="27"/>
      <c r="DGG12" s="27"/>
      <c r="DGH12" s="27"/>
      <c r="DGI12" s="27"/>
      <c r="DGJ12" s="27"/>
      <c r="DGK12" s="27"/>
      <c r="DGL12" s="27"/>
      <c r="DGM12" s="27"/>
      <c r="DGN12" s="27"/>
      <c r="DGO12" s="27"/>
      <c r="DGP12" s="27"/>
      <c r="DGQ12" s="27"/>
      <c r="DGR12" s="27"/>
      <c r="DGS12" s="27"/>
      <c r="DGT12" s="27"/>
      <c r="DGU12" s="27"/>
      <c r="DGV12" s="27"/>
      <c r="DGW12" s="27"/>
      <c r="DGX12" s="27"/>
      <c r="DGY12" s="27"/>
      <c r="DGZ12" s="27"/>
      <c r="DHA12" s="27"/>
      <c r="DHB12" s="27"/>
      <c r="DHC12" s="27"/>
      <c r="DHD12" s="27"/>
      <c r="DHE12" s="27"/>
      <c r="DHF12" s="27"/>
      <c r="DHG12" s="27"/>
      <c r="DHH12" s="27"/>
      <c r="DHI12" s="27"/>
      <c r="DHJ12" s="27"/>
      <c r="DHK12" s="27"/>
      <c r="DHL12" s="27"/>
      <c r="DHM12" s="27"/>
      <c r="DHN12" s="27"/>
      <c r="DHO12" s="27"/>
      <c r="DHP12" s="27"/>
      <c r="DHQ12" s="27"/>
      <c r="DHR12" s="27"/>
      <c r="DHS12" s="27"/>
      <c r="DHT12" s="27"/>
      <c r="DHU12" s="27"/>
      <c r="DHV12" s="27"/>
      <c r="DHW12" s="27"/>
      <c r="DHX12" s="27"/>
      <c r="DHY12" s="27"/>
      <c r="DHZ12" s="27"/>
      <c r="DIA12" s="27"/>
      <c r="DIB12" s="27"/>
      <c r="DIC12" s="27"/>
      <c r="DID12" s="27"/>
      <c r="DIE12" s="27"/>
      <c r="DIF12" s="27"/>
      <c r="DIG12" s="27"/>
      <c r="DIH12" s="27"/>
      <c r="DII12" s="27"/>
      <c r="DIJ12" s="27"/>
      <c r="DIK12" s="27"/>
      <c r="DIL12" s="27"/>
      <c r="DIM12" s="27"/>
      <c r="DIN12" s="27"/>
      <c r="DIO12" s="27"/>
      <c r="DIP12" s="27"/>
      <c r="DIQ12" s="27"/>
      <c r="DIR12" s="27"/>
      <c r="DIS12" s="27"/>
      <c r="DIT12" s="27"/>
      <c r="DIU12" s="27"/>
      <c r="DIV12" s="27"/>
      <c r="DIW12" s="27"/>
      <c r="DIX12" s="27"/>
      <c r="DIY12" s="27"/>
      <c r="DIZ12" s="27"/>
      <c r="DJA12" s="27"/>
      <c r="DJB12" s="27"/>
      <c r="DJC12" s="27"/>
      <c r="DJD12" s="27"/>
      <c r="DJE12" s="27"/>
      <c r="DJF12" s="27"/>
      <c r="DJG12" s="27"/>
      <c r="DJH12" s="27"/>
      <c r="DJI12" s="27"/>
      <c r="DJJ12" s="27"/>
      <c r="DJK12" s="27"/>
      <c r="DJL12" s="27"/>
      <c r="DJM12" s="27"/>
      <c r="DJN12" s="27"/>
      <c r="DJO12" s="27"/>
      <c r="DJP12" s="27"/>
      <c r="DJQ12" s="27"/>
      <c r="DJR12" s="27"/>
      <c r="DJS12" s="27"/>
      <c r="DJT12" s="27"/>
      <c r="DJU12" s="27"/>
      <c r="DJV12" s="27"/>
      <c r="DJW12" s="27"/>
      <c r="DJX12" s="27"/>
      <c r="DJY12" s="27"/>
      <c r="DJZ12" s="27"/>
      <c r="DKA12" s="27"/>
      <c r="DKB12" s="27"/>
      <c r="DKC12" s="27"/>
      <c r="DKD12" s="27"/>
      <c r="DKE12" s="27"/>
      <c r="DKF12" s="27"/>
      <c r="DKG12" s="27"/>
      <c r="DKH12" s="27"/>
      <c r="DKI12" s="27"/>
      <c r="DKJ12" s="27"/>
      <c r="DKK12" s="27"/>
      <c r="DKL12" s="27"/>
      <c r="DKM12" s="27"/>
      <c r="DKN12" s="27"/>
      <c r="DKO12" s="27"/>
      <c r="DKP12" s="27"/>
      <c r="DKQ12" s="27"/>
      <c r="DKR12" s="27"/>
      <c r="DKS12" s="27"/>
      <c r="DKT12" s="27"/>
      <c r="DKU12" s="27"/>
      <c r="DKV12" s="27"/>
      <c r="DKW12" s="27"/>
      <c r="DKX12" s="27"/>
      <c r="DKY12" s="27"/>
      <c r="DKZ12" s="27"/>
      <c r="DLA12" s="27"/>
      <c r="DLB12" s="27"/>
      <c r="DLC12" s="27"/>
      <c r="DLD12" s="27"/>
      <c r="DLE12" s="27"/>
      <c r="DLF12" s="27"/>
      <c r="DLG12" s="27"/>
      <c r="DLH12" s="27"/>
      <c r="DLI12" s="27"/>
      <c r="DLJ12" s="27"/>
      <c r="DLK12" s="27"/>
      <c r="DLL12" s="27"/>
      <c r="DLM12" s="27"/>
      <c r="DLN12" s="27"/>
      <c r="DLO12" s="27"/>
      <c r="DLP12" s="27"/>
      <c r="DLQ12" s="27"/>
      <c r="DLR12" s="27"/>
      <c r="DLS12" s="27"/>
      <c r="DLT12" s="27"/>
      <c r="DLU12" s="27"/>
      <c r="DLV12" s="27"/>
      <c r="DLW12" s="27"/>
      <c r="DLX12" s="27"/>
      <c r="DLY12" s="27"/>
      <c r="DLZ12" s="27"/>
      <c r="DMA12" s="27"/>
      <c r="DMB12" s="27"/>
      <c r="DMC12" s="27"/>
      <c r="DMD12" s="27"/>
      <c r="DME12" s="27"/>
      <c r="DMF12" s="27"/>
      <c r="DMG12" s="27"/>
      <c r="DMH12" s="27"/>
      <c r="DMI12" s="27"/>
      <c r="DMJ12" s="27"/>
      <c r="DMK12" s="27"/>
      <c r="DML12" s="27"/>
      <c r="DMM12" s="27"/>
      <c r="DMN12" s="27"/>
      <c r="DMO12" s="27"/>
      <c r="DMP12" s="27"/>
      <c r="DMQ12" s="27"/>
      <c r="DMR12" s="27"/>
      <c r="DMS12" s="27"/>
      <c r="DMT12" s="27"/>
      <c r="DMU12" s="27"/>
      <c r="DMV12" s="27"/>
      <c r="DMW12" s="27"/>
      <c r="DMX12" s="27"/>
      <c r="DMY12" s="27"/>
      <c r="DMZ12" s="27"/>
      <c r="DNA12" s="27"/>
      <c r="DNB12" s="27"/>
      <c r="DNC12" s="27"/>
      <c r="DND12" s="27"/>
      <c r="DNE12" s="27"/>
      <c r="DNF12" s="27"/>
      <c r="DNG12" s="27"/>
      <c r="DNH12" s="27"/>
      <c r="DNI12" s="27"/>
      <c r="DNJ12" s="27"/>
      <c r="DNK12" s="27"/>
      <c r="DNL12" s="27"/>
      <c r="DNM12" s="27"/>
      <c r="DNN12" s="27"/>
      <c r="DNO12" s="27"/>
      <c r="DNP12" s="27"/>
      <c r="DNQ12" s="27"/>
      <c r="DNR12" s="27"/>
      <c r="DNS12" s="27"/>
      <c r="DNT12" s="27"/>
      <c r="DNU12" s="27"/>
      <c r="DNV12" s="27"/>
      <c r="DNW12" s="27"/>
      <c r="DNX12" s="27"/>
      <c r="DNY12" s="27"/>
      <c r="DNZ12" s="27"/>
      <c r="DOA12" s="27"/>
      <c r="DOB12" s="27"/>
      <c r="DOC12" s="27"/>
      <c r="DOD12" s="27"/>
      <c r="DOE12" s="27"/>
      <c r="DOF12" s="27"/>
      <c r="DOG12" s="27"/>
      <c r="DOH12" s="27"/>
      <c r="DOI12" s="27"/>
      <c r="DOJ12" s="27"/>
      <c r="DOK12" s="27"/>
      <c r="DOL12" s="27"/>
      <c r="DOM12" s="27"/>
      <c r="DON12" s="27"/>
      <c r="DOO12" s="27"/>
      <c r="DOP12" s="27"/>
      <c r="DOQ12" s="27"/>
      <c r="DOR12" s="27"/>
      <c r="DOS12" s="27"/>
      <c r="DOT12" s="27"/>
      <c r="DOU12" s="27"/>
      <c r="DOV12" s="27"/>
      <c r="DOW12" s="27"/>
      <c r="DOX12" s="27"/>
      <c r="DOY12" s="27"/>
      <c r="DOZ12" s="27"/>
      <c r="DPA12" s="27"/>
      <c r="DPB12" s="27"/>
      <c r="DPC12" s="27"/>
      <c r="DPD12" s="27"/>
      <c r="DPE12" s="27"/>
      <c r="DPF12" s="27"/>
      <c r="DPG12" s="27"/>
      <c r="DPH12" s="27"/>
      <c r="DPI12" s="27"/>
      <c r="DPJ12" s="27"/>
      <c r="DPK12" s="27"/>
      <c r="DPL12" s="27"/>
      <c r="DPM12" s="27"/>
      <c r="DPN12" s="27"/>
      <c r="DPO12" s="27"/>
      <c r="DPP12" s="27"/>
      <c r="DPQ12" s="27"/>
      <c r="DPR12" s="27"/>
      <c r="DPS12" s="27"/>
      <c r="DPT12" s="27"/>
      <c r="DPU12" s="27"/>
      <c r="DPV12" s="27"/>
      <c r="DPW12" s="27"/>
      <c r="DPX12" s="27"/>
      <c r="DPY12" s="27"/>
      <c r="DPZ12" s="27"/>
      <c r="DQA12" s="27"/>
      <c r="DQB12" s="27"/>
      <c r="DQC12" s="27"/>
      <c r="DQD12" s="27"/>
      <c r="DQE12" s="27"/>
      <c r="DQF12" s="27"/>
      <c r="DQG12" s="27"/>
      <c r="DQH12" s="27"/>
      <c r="DQI12" s="27"/>
      <c r="DQJ12" s="27"/>
      <c r="DQK12" s="27"/>
      <c r="DQL12" s="27"/>
      <c r="DQM12" s="27"/>
      <c r="DQN12" s="27"/>
      <c r="DQO12" s="27"/>
      <c r="DQP12" s="27"/>
      <c r="DQQ12" s="27"/>
      <c r="DQR12" s="27"/>
      <c r="DQS12" s="27"/>
      <c r="DQT12" s="27"/>
      <c r="DQU12" s="27"/>
      <c r="DQV12" s="27"/>
      <c r="DQW12" s="27"/>
      <c r="DQX12" s="27"/>
      <c r="DQY12" s="27"/>
      <c r="DQZ12" s="27"/>
      <c r="DRA12" s="27"/>
      <c r="DRB12" s="27"/>
      <c r="DRC12" s="27"/>
      <c r="DRD12" s="27"/>
      <c r="DRE12" s="27"/>
      <c r="DRF12" s="27"/>
      <c r="DRG12" s="27"/>
      <c r="DRH12" s="27"/>
      <c r="DRI12" s="27"/>
      <c r="DRJ12" s="27"/>
      <c r="DRK12" s="27"/>
      <c r="DRL12" s="27"/>
      <c r="DRM12" s="27"/>
      <c r="DRN12" s="27"/>
      <c r="DRO12" s="27"/>
      <c r="DRP12" s="27"/>
      <c r="DRQ12" s="27"/>
      <c r="DRR12" s="27"/>
      <c r="DRS12" s="27"/>
      <c r="DRT12" s="27"/>
      <c r="DRU12" s="27"/>
      <c r="DRV12" s="27"/>
      <c r="DRW12" s="27"/>
      <c r="DRX12" s="27"/>
      <c r="DRY12" s="27"/>
      <c r="DRZ12" s="27"/>
      <c r="DSA12" s="27"/>
      <c r="DSB12" s="27"/>
      <c r="DSC12" s="27"/>
      <c r="DSD12" s="27"/>
      <c r="DSE12" s="27"/>
      <c r="DSF12" s="27"/>
      <c r="DSG12" s="27"/>
      <c r="DSH12" s="27"/>
      <c r="DSI12" s="27"/>
      <c r="DSJ12" s="27"/>
      <c r="DSK12" s="27"/>
      <c r="DSL12" s="27"/>
      <c r="DSM12" s="27"/>
      <c r="DSN12" s="27"/>
      <c r="DSO12" s="27"/>
      <c r="DSP12" s="27"/>
      <c r="DSQ12" s="27"/>
      <c r="DSR12" s="27"/>
      <c r="DSS12" s="27"/>
      <c r="DST12" s="27"/>
      <c r="DSU12" s="27"/>
      <c r="DSV12" s="27"/>
      <c r="DSW12" s="27"/>
      <c r="DSX12" s="27"/>
      <c r="DSY12" s="27"/>
      <c r="DSZ12" s="27"/>
      <c r="DTA12" s="27"/>
      <c r="DTB12" s="27"/>
      <c r="DTC12" s="27"/>
      <c r="DTD12" s="27"/>
      <c r="DTE12" s="27"/>
      <c r="DTF12" s="27"/>
      <c r="DTG12" s="27"/>
      <c r="DTH12" s="27"/>
      <c r="DTI12" s="27"/>
      <c r="DTJ12" s="27"/>
      <c r="DTK12" s="27"/>
      <c r="DTL12" s="27"/>
      <c r="DTM12" s="27"/>
      <c r="DTN12" s="27"/>
      <c r="DTO12" s="27"/>
      <c r="DTP12" s="27"/>
      <c r="DTQ12" s="27"/>
      <c r="DTR12" s="27"/>
      <c r="DTS12" s="27"/>
      <c r="DTT12" s="27"/>
      <c r="DTU12" s="27"/>
      <c r="DTV12" s="27"/>
      <c r="DTW12" s="27"/>
      <c r="DTX12" s="27"/>
      <c r="DTY12" s="27"/>
      <c r="DTZ12" s="27"/>
      <c r="DUA12" s="27"/>
      <c r="DUB12" s="27"/>
      <c r="DUC12" s="27"/>
      <c r="DUD12" s="27"/>
      <c r="DUE12" s="27"/>
      <c r="DUF12" s="27"/>
      <c r="DUG12" s="27"/>
      <c r="DUH12" s="27"/>
      <c r="DUI12" s="27"/>
      <c r="DUJ12" s="27"/>
      <c r="DUK12" s="27"/>
      <c r="DUL12" s="27"/>
      <c r="DUM12" s="27"/>
      <c r="DUN12" s="27"/>
      <c r="DUO12" s="27"/>
      <c r="DUP12" s="27"/>
      <c r="DUQ12" s="27"/>
      <c r="DUR12" s="27"/>
      <c r="DUS12" s="27"/>
      <c r="DUT12" s="27"/>
      <c r="DUU12" s="27"/>
      <c r="DUV12" s="27"/>
      <c r="DUW12" s="27"/>
      <c r="DUX12" s="27"/>
      <c r="DUY12" s="27"/>
      <c r="DUZ12" s="27"/>
      <c r="DVA12" s="27"/>
      <c r="DVB12" s="27"/>
      <c r="DVC12" s="27"/>
      <c r="DVD12" s="27"/>
      <c r="DVE12" s="27"/>
      <c r="DVF12" s="27"/>
      <c r="DVG12" s="27"/>
      <c r="DVH12" s="27"/>
      <c r="DVI12" s="27"/>
      <c r="DVJ12" s="27"/>
      <c r="DVK12" s="27"/>
      <c r="DVL12" s="27"/>
      <c r="DVM12" s="27"/>
      <c r="DVN12" s="27"/>
      <c r="DVO12" s="27"/>
      <c r="DVP12" s="27"/>
      <c r="DVQ12" s="27"/>
      <c r="DVR12" s="27"/>
      <c r="DVS12" s="27"/>
      <c r="DVT12" s="27"/>
      <c r="DVU12" s="27"/>
      <c r="DVV12" s="27"/>
      <c r="DVW12" s="27"/>
      <c r="DVX12" s="27"/>
      <c r="DVY12" s="27"/>
      <c r="DVZ12" s="27"/>
      <c r="DWA12" s="27"/>
      <c r="DWB12" s="27"/>
      <c r="DWC12" s="27"/>
      <c r="DWD12" s="27"/>
      <c r="DWE12" s="27"/>
      <c r="DWF12" s="27"/>
      <c r="DWG12" s="27"/>
      <c r="DWH12" s="27"/>
      <c r="DWI12" s="27"/>
      <c r="DWJ12" s="27"/>
      <c r="DWK12" s="27"/>
      <c r="DWL12" s="27"/>
      <c r="DWM12" s="27"/>
      <c r="DWN12" s="27"/>
      <c r="DWO12" s="27"/>
      <c r="DWP12" s="27"/>
      <c r="DWQ12" s="27"/>
      <c r="DWR12" s="27"/>
      <c r="DWS12" s="27"/>
      <c r="DWT12" s="27"/>
      <c r="DWU12" s="27"/>
      <c r="DWV12" s="27"/>
      <c r="DWW12" s="27"/>
      <c r="DWX12" s="27"/>
      <c r="DWY12" s="27"/>
      <c r="DWZ12" s="27"/>
      <c r="DXA12" s="27"/>
      <c r="DXB12" s="27"/>
      <c r="DXC12" s="27"/>
      <c r="DXD12" s="27"/>
      <c r="DXE12" s="27"/>
      <c r="DXF12" s="27"/>
      <c r="DXG12" s="27"/>
      <c r="DXH12" s="27"/>
      <c r="DXI12" s="27"/>
      <c r="DXJ12" s="27"/>
      <c r="DXK12" s="27"/>
      <c r="DXL12" s="27"/>
      <c r="DXM12" s="27"/>
      <c r="DXN12" s="27"/>
      <c r="DXO12" s="27"/>
      <c r="DXP12" s="27"/>
      <c r="DXQ12" s="27"/>
      <c r="DXR12" s="27"/>
      <c r="DXS12" s="27"/>
      <c r="DXT12" s="27"/>
      <c r="DXU12" s="27"/>
      <c r="DXV12" s="27"/>
      <c r="DXW12" s="27"/>
      <c r="DXX12" s="27"/>
      <c r="DXY12" s="27"/>
      <c r="DXZ12" s="27"/>
      <c r="DYA12" s="27"/>
      <c r="DYB12" s="27"/>
      <c r="DYC12" s="27"/>
      <c r="DYD12" s="27"/>
      <c r="DYE12" s="27"/>
      <c r="DYF12" s="27"/>
      <c r="DYG12" s="27"/>
      <c r="DYH12" s="27"/>
      <c r="DYI12" s="27"/>
      <c r="DYJ12" s="27"/>
      <c r="DYK12" s="27"/>
      <c r="DYL12" s="27"/>
      <c r="DYM12" s="27"/>
      <c r="DYN12" s="27"/>
      <c r="DYO12" s="27"/>
      <c r="DYP12" s="27"/>
      <c r="DYQ12" s="27"/>
      <c r="DYR12" s="27"/>
      <c r="DYS12" s="27"/>
      <c r="DYT12" s="27"/>
      <c r="DYU12" s="27"/>
      <c r="DYV12" s="27"/>
      <c r="DYW12" s="27"/>
      <c r="DYX12" s="27"/>
      <c r="DYY12" s="27"/>
      <c r="DYZ12" s="27"/>
      <c r="DZA12" s="27"/>
      <c r="DZB12" s="27"/>
      <c r="DZC12" s="27"/>
      <c r="DZD12" s="27"/>
      <c r="DZE12" s="27"/>
      <c r="DZF12" s="27"/>
      <c r="DZG12" s="27"/>
      <c r="DZH12" s="27"/>
      <c r="DZI12" s="27"/>
      <c r="DZJ12" s="27"/>
      <c r="DZK12" s="27"/>
      <c r="DZL12" s="27"/>
      <c r="DZM12" s="27"/>
      <c r="DZN12" s="27"/>
      <c r="DZO12" s="27"/>
      <c r="DZP12" s="27"/>
      <c r="DZQ12" s="27"/>
      <c r="DZR12" s="27"/>
      <c r="DZS12" s="27"/>
      <c r="DZT12" s="27"/>
      <c r="DZU12" s="27"/>
      <c r="DZV12" s="27"/>
      <c r="DZW12" s="27"/>
      <c r="DZX12" s="27"/>
      <c r="DZY12" s="27"/>
      <c r="DZZ12" s="27"/>
      <c r="EAA12" s="27"/>
      <c r="EAB12" s="27"/>
      <c r="EAC12" s="27"/>
      <c r="EAD12" s="27"/>
      <c r="EAE12" s="27"/>
      <c r="EAF12" s="27"/>
      <c r="EAG12" s="27"/>
      <c r="EAH12" s="27"/>
      <c r="EAI12" s="27"/>
      <c r="EAJ12" s="27"/>
      <c r="EAK12" s="27"/>
      <c r="EAL12" s="27"/>
      <c r="EAM12" s="27"/>
      <c r="EAN12" s="27"/>
      <c r="EAO12" s="27"/>
      <c r="EAP12" s="27"/>
      <c r="EAQ12" s="27"/>
      <c r="EAR12" s="27"/>
      <c r="EAS12" s="27"/>
      <c r="EAT12" s="27"/>
      <c r="EAU12" s="27"/>
      <c r="EAV12" s="27"/>
      <c r="EAW12" s="27"/>
      <c r="EAX12" s="27"/>
      <c r="EAY12" s="27"/>
      <c r="EAZ12" s="27"/>
      <c r="EBA12" s="27"/>
      <c r="EBB12" s="27"/>
      <c r="EBC12" s="27"/>
      <c r="EBD12" s="27"/>
      <c r="EBE12" s="27"/>
      <c r="EBF12" s="27"/>
      <c r="EBG12" s="27"/>
      <c r="EBH12" s="27"/>
      <c r="EBI12" s="27"/>
      <c r="EBJ12" s="27"/>
      <c r="EBK12" s="27"/>
      <c r="EBL12" s="27"/>
      <c r="EBM12" s="27"/>
      <c r="EBN12" s="27"/>
      <c r="EBO12" s="27"/>
      <c r="EBP12" s="27"/>
      <c r="EBQ12" s="27"/>
      <c r="EBR12" s="27"/>
      <c r="EBS12" s="27"/>
      <c r="EBT12" s="27"/>
      <c r="EBU12" s="27"/>
      <c r="EBV12" s="27"/>
      <c r="EBW12" s="27"/>
      <c r="EBX12" s="27"/>
      <c r="EBY12" s="27"/>
      <c r="EBZ12" s="27"/>
      <c r="ECA12" s="27"/>
      <c r="ECB12" s="27"/>
      <c r="ECC12" s="27"/>
      <c r="ECD12" s="27"/>
      <c r="ECE12" s="27"/>
      <c r="ECF12" s="27"/>
      <c r="ECG12" s="27"/>
      <c r="ECH12" s="27"/>
      <c r="ECI12" s="27"/>
      <c r="ECJ12" s="27"/>
      <c r="ECK12" s="27"/>
      <c r="ECL12" s="27"/>
      <c r="ECM12" s="27"/>
      <c r="ECN12" s="27"/>
      <c r="ECO12" s="27"/>
      <c r="ECP12" s="27"/>
      <c r="ECQ12" s="27"/>
      <c r="ECR12" s="27"/>
      <c r="ECS12" s="27"/>
      <c r="ECT12" s="27"/>
      <c r="ECU12" s="27"/>
      <c r="ECV12" s="27"/>
      <c r="ECW12" s="27"/>
      <c r="ECX12" s="27"/>
      <c r="ECY12" s="27"/>
      <c r="ECZ12" s="27"/>
      <c r="EDA12" s="27"/>
      <c r="EDB12" s="27"/>
      <c r="EDC12" s="27"/>
      <c r="EDD12" s="27"/>
      <c r="EDE12" s="27"/>
      <c r="EDF12" s="27"/>
      <c r="EDG12" s="27"/>
      <c r="EDH12" s="27"/>
      <c r="EDI12" s="27"/>
      <c r="EDJ12" s="27"/>
      <c r="EDK12" s="27"/>
      <c r="EDL12" s="27"/>
      <c r="EDM12" s="27"/>
      <c r="EDN12" s="27"/>
      <c r="EDO12" s="27"/>
      <c r="EDP12" s="27"/>
      <c r="EDQ12" s="27"/>
      <c r="EDR12" s="27"/>
      <c r="EDS12" s="27"/>
      <c r="EDT12" s="27"/>
      <c r="EDU12" s="27"/>
      <c r="EDV12" s="27"/>
      <c r="EDW12" s="27"/>
      <c r="EDX12" s="27"/>
      <c r="EDY12" s="27"/>
      <c r="EDZ12" s="27"/>
      <c r="EEA12" s="27"/>
      <c r="EEB12" s="27"/>
      <c r="EEC12" s="27"/>
      <c r="EED12" s="27"/>
      <c r="EEE12" s="27"/>
      <c r="EEF12" s="27"/>
      <c r="EEG12" s="27"/>
      <c r="EEH12" s="27"/>
      <c r="EEI12" s="27"/>
      <c r="EEJ12" s="27"/>
      <c r="EEK12" s="27"/>
      <c r="EEL12" s="27"/>
      <c r="EEM12" s="27"/>
      <c r="EEN12" s="27"/>
      <c r="EEO12" s="27"/>
      <c r="EEP12" s="27"/>
      <c r="EEQ12" s="27"/>
      <c r="EER12" s="27"/>
      <c r="EES12" s="27"/>
      <c r="EET12" s="27"/>
      <c r="EEU12" s="27"/>
      <c r="EEV12" s="27"/>
      <c r="EEW12" s="27"/>
      <c r="EEX12" s="27"/>
      <c r="EEY12" s="27"/>
      <c r="EEZ12" s="27"/>
      <c r="EFA12" s="27"/>
      <c r="EFB12" s="27"/>
      <c r="EFC12" s="27"/>
      <c r="EFD12" s="27"/>
      <c r="EFE12" s="27"/>
      <c r="EFF12" s="27"/>
      <c r="EFG12" s="27"/>
      <c r="EFH12" s="27"/>
      <c r="EFI12" s="27"/>
      <c r="EFJ12" s="27"/>
      <c r="EFK12" s="27"/>
      <c r="EFL12" s="27"/>
      <c r="EFM12" s="27"/>
      <c r="EFN12" s="27"/>
      <c r="EFO12" s="27"/>
      <c r="EFP12" s="27"/>
      <c r="EFQ12" s="27"/>
      <c r="EFR12" s="27"/>
      <c r="EFS12" s="27"/>
      <c r="EFT12" s="27"/>
      <c r="EFU12" s="27"/>
      <c r="EFV12" s="27"/>
      <c r="EFW12" s="27"/>
      <c r="EFX12" s="27"/>
      <c r="EFY12" s="27"/>
      <c r="EFZ12" s="27"/>
      <c r="EGA12" s="27"/>
      <c r="EGB12" s="27"/>
      <c r="EGC12" s="27"/>
      <c r="EGD12" s="27"/>
      <c r="EGE12" s="27"/>
      <c r="EGF12" s="27"/>
      <c r="EGG12" s="27"/>
      <c r="EGH12" s="27"/>
      <c r="EGI12" s="27"/>
      <c r="EGJ12" s="27"/>
      <c r="EGK12" s="27"/>
      <c r="EGL12" s="27"/>
      <c r="EGM12" s="27"/>
      <c r="EGN12" s="27"/>
      <c r="EGO12" s="27"/>
      <c r="EGP12" s="27"/>
      <c r="EGQ12" s="27"/>
      <c r="EGR12" s="27"/>
      <c r="EGS12" s="27"/>
      <c r="EGT12" s="27"/>
      <c r="EGU12" s="27"/>
      <c r="EGV12" s="27"/>
      <c r="EGW12" s="27"/>
      <c r="EGX12" s="27"/>
      <c r="EGY12" s="27"/>
      <c r="EGZ12" s="27"/>
      <c r="EHA12" s="27"/>
      <c r="EHB12" s="27"/>
      <c r="EHC12" s="27"/>
      <c r="EHD12" s="27"/>
      <c r="EHE12" s="27"/>
      <c r="EHF12" s="27"/>
      <c r="EHG12" s="27"/>
      <c r="EHH12" s="27"/>
      <c r="EHI12" s="27"/>
      <c r="EHJ12" s="27"/>
      <c r="EHK12" s="27"/>
      <c r="EHL12" s="27"/>
      <c r="EHM12" s="27"/>
      <c r="EHN12" s="27"/>
      <c r="EHO12" s="27"/>
      <c r="EHP12" s="27"/>
      <c r="EHQ12" s="27"/>
      <c r="EHR12" s="27"/>
      <c r="EHS12" s="27"/>
      <c r="EHT12" s="27"/>
      <c r="EHU12" s="27"/>
      <c r="EHV12" s="27"/>
      <c r="EHW12" s="27"/>
      <c r="EHX12" s="27"/>
      <c r="EHY12" s="27"/>
      <c r="EHZ12" s="27"/>
      <c r="EIA12" s="27"/>
      <c r="EIB12" s="27"/>
      <c r="EIC12" s="27"/>
      <c r="EID12" s="27"/>
      <c r="EIE12" s="27"/>
      <c r="EIF12" s="27"/>
      <c r="EIG12" s="27"/>
      <c r="EIH12" s="27"/>
      <c r="EII12" s="27"/>
      <c r="EIJ12" s="27"/>
      <c r="EIK12" s="27"/>
      <c r="EIL12" s="27"/>
      <c r="EIM12" s="27"/>
      <c r="EIN12" s="27"/>
      <c r="EIO12" s="27"/>
      <c r="EIP12" s="27"/>
      <c r="EIQ12" s="27"/>
      <c r="EIR12" s="27"/>
      <c r="EIS12" s="27"/>
      <c r="EIT12" s="27"/>
      <c r="EIU12" s="27"/>
      <c r="EIV12" s="27"/>
      <c r="EIW12" s="27"/>
      <c r="EIX12" s="27"/>
      <c r="EIY12" s="27"/>
      <c r="EIZ12" s="27"/>
      <c r="EJA12" s="27"/>
      <c r="EJB12" s="27"/>
      <c r="EJC12" s="27"/>
      <c r="EJD12" s="27"/>
      <c r="EJE12" s="27"/>
      <c r="EJF12" s="27"/>
      <c r="EJG12" s="27"/>
      <c r="EJH12" s="27"/>
      <c r="EJI12" s="27"/>
      <c r="EJJ12" s="27"/>
      <c r="EJK12" s="27"/>
      <c r="EJL12" s="27"/>
      <c r="EJM12" s="27"/>
      <c r="EJN12" s="27"/>
      <c r="EJO12" s="27"/>
      <c r="EJP12" s="27"/>
      <c r="EJQ12" s="27"/>
      <c r="EJR12" s="27"/>
      <c r="EJS12" s="27"/>
      <c r="EJT12" s="27"/>
      <c r="EJU12" s="27"/>
      <c r="EJV12" s="27"/>
      <c r="EJW12" s="27"/>
      <c r="EJX12" s="27"/>
      <c r="EJY12" s="27"/>
      <c r="EJZ12" s="27"/>
      <c r="EKA12" s="27"/>
      <c r="EKB12" s="27"/>
      <c r="EKC12" s="27"/>
      <c r="EKD12" s="27"/>
      <c r="EKE12" s="27"/>
      <c r="EKF12" s="27"/>
      <c r="EKG12" s="27"/>
      <c r="EKH12" s="27"/>
      <c r="EKI12" s="27"/>
      <c r="EKJ12" s="27"/>
      <c r="EKK12" s="27"/>
      <c r="EKL12" s="27"/>
      <c r="EKM12" s="27"/>
      <c r="EKN12" s="27"/>
      <c r="EKO12" s="27"/>
      <c r="EKP12" s="27"/>
      <c r="EKQ12" s="27"/>
      <c r="EKR12" s="27"/>
      <c r="EKS12" s="27"/>
      <c r="EKT12" s="27"/>
      <c r="EKU12" s="27"/>
      <c r="EKV12" s="27"/>
      <c r="EKW12" s="27"/>
      <c r="EKX12" s="27"/>
      <c r="EKY12" s="27"/>
      <c r="EKZ12" s="27"/>
      <c r="ELA12" s="27"/>
      <c r="ELB12" s="27"/>
      <c r="ELC12" s="27"/>
      <c r="ELD12" s="27"/>
      <c r="ELE12" s="27"/>
      <c r="ELF12" s="27"/>
      <c r="ELG12" s="27"/>
      <c r="ELH12" s="27"/>
      <c r="ELI12" s="27"/>
      <c r="ELJ12" s="27"/>
      <c r="ELK12" s="27"/>
      <c r="ELL12" s="27"/>
      <c r="ELM12" s="27"/>
      <c r="ELN12" s="27"/>
      <c r="ELO12" s="27"/>
      <c r="ELP12" s="27"/>
      <c r="ELQ12" s="27"/>
      <c r="ELR12" s="27"/>
      <c r="ELS12" s="27"/>
      <c r="ELT12" s="27"/>
      <c r="ELU12" s="27"/>
      <c r="ELV12" s="27"/>
      <c r="ELW12" s="27"/>
      <c r="ELX12" s="27"/>
      <c r="ELY12" s="27"/>
      <c r="ELZ12" s="27"/>
      <c r="EMA12" s="27"/>
      <c r="EMB12" s="27"/>
      <c r="EMC12" s="27"/>
      <c r="EMD12" s="27"/>
      <c r="EME12" s="27"/>
      <c r="EMF12" s="27"/>
      <c r="EMG12" s="27"/>
      <c r="EMH12" s="27"/>
      <c r="EMI12" s="27"/>
      <c r="EMJ12" s="27"/>
      <c r="EMK12" s="27"/>
      <c r="EML12" s="27"/>
      <c r="EMM12" s="27"/>
      <c r="EMN12" s="27"/>
      <c r="EMO12" s="27"/>
      <c r="EMP12" s="27"/>
      <c r="EMQ12" s="27"/>
      <c r="EMR12" s="27"/>
      <c r="EMS12" s="27"/>
      <c r="EMT12" s="27"/>
      <c r="EMU12" s="27"/>
      <c r="EMV12" s="27"/>
      <c r="EMW12" s="27"/>
      <c r="EMX12" s="27"/>
      <c r="EMY12" s="27"/>
      <c r="EMZ12" s="27"/>
      <c r="ENA12" s="27"/>
      <c r="ENB12" s="27"/>
      <c r="ENC12" s="27"/>
      <c r="END12" s="27"/>
      <c r="ENE12" s="27"/>
      <c r="ENF12" s="27"/>
      <c r="ENG12" s="27"/>
      <c r="ENH12" s="27"/>
      <c r="ENI12" s="27"/>
      <c r="ENJ12" s="27"/>
      <c r="ENK12" s="27"/>
      <c r="ENL12" s="27"/>
      <c r="ENM12" s="27"/>
      <c r="ENN12" s="27"/>
      <c r="ENO12" s="27"/>
      <c r="ENP12" s="27"/>
      <c r="ENQ12" s="27"/>
      <c r="ENR12" s="27"/>
      <c r="ENS12" s="27"/>
      <c r="ENT12" s="27"/>
      <c r="ENU12" s="27"/>
      <c r="ENV12" s="27"/>
      <c r="ENW12" s="27"/>
      <c r="ENX12" s="27"/>
      <c r="ENY12" s="27"/>
      <c r="ENZ12" s="27"/>
      <c r="EOA12" s="27"/>
      <c r="EOB12" s="27"/>
      <c r="EOC12" s="27"/>
      <c r="EOD12" s="27"/>
      <c r="EOE12" s="27"/>
      <c r="EOF12" s="27"/>
      <c r="EOG12" s="27"/>
      <c r="EOH12" s="27"/>
      <c r="EOI12" s="27"/>
      <c r="EOJ12" s="27"/>
      <c r="EOK12" s="27"/>
      <c r="EOL12" s="27"/>
      <c r="EOM12" s="27"/>
      <c r="EON12" s="27"/>
      <c r="EOO12" s="27"/>
      <c r="EOP12" s="27"/>
      <c r="EOQ12" s="27"/>
      <c r="EOR12" s="27"/>
      <c r="EOS12" s="27"/>
      <c r="EOT12" s="27"/>
      <c r="EOU12" s="27"/>
      <c r="EOV12" s="27"/>
      <c r="EOW12" s="27"/>
      <c r="EOX12" s="27"/>
      <c r="EOY12" s="27"/>
      <c r="EOZ12" s="27"/>
      <c r="EPA12" s="27"/>
      <c r="EPB12" s="27"/>
      <c r="EPC12" s="27"/>
      <c r="EPD12" s="27"/>
      <c r="EPE12" s="27"/>
      <c r="EPF12" s="27"/>
      <c r="EPG12" s="27"/>
      <c r="EPH12" s="27"/>
      <c r="EPI12" s="27"/>
      <c r="EPJ12" s="27"/>
      <c r="EPK12" s="27"/>
      <c r="EPL12" s="27"/>
      <c r="EPM12" s="27"/>
      <c r="EPN12" s="27"/>
      <c r="EPO12" s="27"/>
      <c r="EPP12" s="27"/>
      <c r="EPQ12" s="27"/>
      <c r="EPR12" s="27"/>
      <c r="EPS12" s="27"/>
      <c r="EPT12" s="27"/>
      <c r="EPU12" s="27"/>
      <c r="EPV12" s="27"/>
      <c r="EPW12" s="27"/>
      <c r="EPX12" s="27"/>
      <c r="EPY12" s="27"/>
      <c r="EPZ12" s="27"/>
      <c r="EQA12" s="27"/>
      <c r="EQB12" s="27"/>
      <c r="EQC12" s="27"/>
      <c r="EQD12" s="27"/>
      <c r="EQE12" s="27"/>
      <c r="EQF12" s="27"/>
      <c r="EQG12" s="27"/>
      <c r="EQH12" s="27"/>
      <c r="EQI12" s="27"/>
      <c r="EQJ12" s="27"/>
      <c r="EQK12" s="27"/>
      <c r="EQL12" s="27"/>
      <c r="EQM12" s="27"/>
      <c r="EQN12" s="27"/>
      <c r="EQO12" s="27"/>
      <c r="EQP12" s="27"/>
      <c r="EQQ12" s="27"/>
      <c r="EQR12" s="27"/>
      <c r="EQS12" s="27"/>
      <c r="EQT12" s="27"/>
      <c r="EQU12" s="27"/>
      <c r="EQV12" s="27"/>
      <c r="EQW12" s="27"/>
      <c r="EQX12" s="27"/>
      <c r="EQY12" s="27"/>
      <c r="EQZ12" s="27"/>
      <c r="ERA12" s="27"/>
      <c r="ERB12" s="27"/>
      <c r="ERC12" s="27"/>
      <c r="ERD12" s="27"/>
      <c r="ERE12" s="27"/>
      <c r="ERF12" s="27"/>
      <c r="ERG12" s="27"/>
      <c r="ERH12" s="27"/>
      <c r="ERI12" s="27"/>
      <c r="ERJ12" s="27"/>
      <c r="ERK12" s="27"/>
      <c r="ERL12" s="27"/>
      <c r="ERM12" s="27"/>
      <c r="ERN12" s="27"/>
      <c r="ERO12" s="27"/>
      <c r="ERP12" s="27"/>
      <c r="ERQ12" s="27"/>
      <c r="ERR12" s="27"/>
      <c r="ERS12" s="27"/>
      <c r="ERT12" s="27"/>
      <c r="ERU12" s="27"/>
      <c r="ERV12" s="27"/>
      <c r="ERW12" s="27"/>
      <c r="ERX12" s="27"/>
      <c r="ERY12" s="27"/>
      <c r="ERZ12" s="27"/>
      <c r="ESA12" s="27"/>
      <c r="ESB12" s="27"/>
      <c r="ESC12" s="27"/>
      <c r="ESD12" s="27"/>
      <c r="ESE12" s="27"/>
      <c r="ESF12" s="27"/>
      <c r="ESG12" s="27"/>
      <c r="ESH12" s="27"/>
      <c r="ESI12" s="27"/>
      <c r="ESJ12" s="27"/>
      <c r="ESK12" s="27"/>
      <c r="ESL12" s="27"/>
      <c r="ESM12" s="27"/>
      <c r="ESN12" s="27"/>
      <c r="ESO12" s="27"/>
      <c r="ESP12" s="27"/>
      <c r="ESQ12" s="27"/>
      <c r="ESR12" s="27"/>
      <c r="ESS12" s="27"/>
      <c r="EST12" s="27"/>
      <c r="ESU12" s="27"/>
      <c r="ESV12" s="27"/>
      <c r="ESW12" s="27"/>
      <c r="ESX12" s="27"/>
      <c r="ESY12" s="27"/>
      <c r="ESZ12" s="27"/>
      <c r="ETA12" s="27"/>
      <c r="ETB12" s="27"/>
      <c r="ETC12" s="27"/>
      <c r="ETD12" s="27"/>
      <c r="ETE12" s="27"/>
      <c r="ETF12" s="27"/>
      <c r="ETG12" s="27"/>
      <c r="ETH12" s="27"/>
      <c r="ETI12" s="27"/>
      <c r="ETJ12" s="27"/>
      <c r="ETK12" s="27"/>
      <c r="ETL12" s="27"/>
      <c r="ETM12" s="27"/>
      <c r="ETN12" s="27"/>
      <c r="ETO12" s="27"/>
      <c r="ETP12" s="27"/>
      <c r="ETQ12" s="27"/>
      <c r="ETR12" s="27"/>
      <c r="ETS12" s="27"/>
      <c r="ETT12" s="27"/>
      <c r="ETU12" s="27"/>
      <c r="ETV12" s="27"/>
      <c r="ETW12" s="27"/>
      <c r="ETX12" s="27"/>
      <c r="ETY12" s="27"/>
      <c r="ETZ12" s="27"/>
      <c r="EUA12" s="27"/>
      <c r="EUB12" s="27"/>
      <c r="EUC12" s="27"/>
      <c r="EUD12" s="27"/>
      <c r="EUE12" s="27"/>
      <c r="EUF12" s="27"/>
      <c r="EUG12" s="27"/>
      <c r="EUH12" s="27"/>
      <c r="EUI12" s="27"/>
      <c r="EUJ12" s="27"/>
      <c r="EUK12" s="27"/>
      <c r="EUL12" s="27"/>
      <c r="EUM12" s="27"/>
      <c r="EUN12" s="27"/>
      <c r="EUO12" s="27"/>
      <c r="EUP12" s="27"/>
      <c r="EUQ12" s="27"/>
      <c r="EUR12" s="27"/>
      <c r="EUS12" s="27"/>
      <c r="EUT12" s="27"/>
      <c r="EUU12" s="27"/>
      <c r="EUV12" s="27"/>
      <c r="EUW12" s="27"/>
      <c r="EUX12" s="27"/>
      <c r="EUY12" s="27"/>
      <c r="EUZ12" s="27"/>
      <c r="EVA12" s="27"/>
      <c r="EVB12" s="27"/>
      <c r="EVC12" s="27"/>
      <c r="EVD12" s="27"/>
      <c r="EVE12" s="27"/>
      <c r="EVF12" s="27"/>
      <c r="EVG12" s="27"/>
      <c r="EVH12" s="27"/>
      <c r="EVI12" s="27"/>
      <c r="EVJ12" s="27"/>
      <c r="EVK12" s="27"/>
      <c r="EVL12" s="27"/>
      <c r="EVM12" s="27"/>
      <c r="EVN12" s="27"/>
      <c r="EVO12" s="27"/>
      <c r="EVP12" s="27"/>
      <c r="EVQ12" s="27"/>
      <c r="EVR12" s="27"/>
      <c r="EVS12" s="27"/>
      <c r="EVT12" s="27"/>
      <c r="EVU12" s="27"/>
      <c r="EVV12" s="27"/>
      <c r="EVW12" s="27"/>
      <c r="EVX12" s="27"/>
      <c r="EVY12" s="27"/>
      <c r="EVZ12" s="27"/>
      <c r="EWA12" s="27"/>
      <c r="EWB12" s="27"/>
      <c r="EWC12" s="27"/>
      <c r="EWD12" s="27"/>
      <c r="EWE12" s="27"/>
      <c r="EWF12" s="27"/>
      <c r="EWG12" s="27"/>
      <c r="EWH12" s="27"/>
      <c r="EWI12" s="27"/>
      <c r="EWJ12" s="27"/>
      <c r="EWK12" s="27"/>
      <c r="EWL12" s="27"/>
      <c r="EWM12" s="27"/>
      <c r="EWN12" s="27"/>
      <c r="EWO12" s="27"/>
      <c r="EWP12" s="27"/>
      <c r="EWQ12" s="27"/>
      <c r="EWR12" s="27"/>
      <c r="EWS12" s="27"/>
      <c r="EWT12" s="27"/>
      <c r="EWU12" s="27"/>
      <c r="EWV12" s="27"/>
      <c r="EWW12" s="27"/>
      <c r="EWX12" s="27"/>
      <c r="EWY12" s="27"/>
      <c r="EWZ12" s="27"/>
      <c r="EXA12" s="27"/>
      <c r="EXB12" s="27"/>
      <c r="EXC12" s="27"/>
      <c r="EXD12" s="27"/>
      <c r="EXE12" s="27"/>
      <c r="EXF12" s="27"/>
      <c r="EXG12" s="27"/>
      <c r="EXH12" s="27"/>
      <c r="EXI12" s="27"/>
      <c r="EXJ12" s="27"/>
      <c r="EXK12" s="27"/>
      <c r="EXL12" s="27"/>
      <c r="EXM12" s="27"/>
      <c r="EXN12" s="27"/>
      <c r="EXO12" s="27"/>
      <c r="EXP12" s="27"/>
      <c r="EXQ12" s="27"/>
      <c r="EXR12" s="27"/>
      <c r="EXS12" s="27"/>
      <c r="EXT12" s="27"/>
      <c r="EXU12" s="27"/>
      <c r="EXV12" s="27"/>
      <c r="EXW12" s="27"/>
      <c r="EXX12" s="27"/>
      <c r="EXY12" s="27"/>
      <c r="EXZ12" s="27"/>
      <c r="EYA12" s="27"/>
      <c r="EYB12" s="27"/>
      <c r="EYC12" s="27"/>
      <c r="EYD12" s="27"/>
      <c r="EYE12" s="27"/>
      <c r="EYF12" s="27"/>
      <c r="EYG12" s="27"/>
      <c r="EYH12" s="27"/>
      <c r="EYI12" s="27"/>
      <c r="EYJ12" s="27"/>
      <c r="EYK12" s="27"/>
      <c r="EYL12" s="27"/>
      <c r="EYM12" s="27"/>
      <c r="EYN12" s="27"/>
      <c r="EYO12" s="27"/>
      <c r="EYP12" s="27"/>
      <c r="EYQ12" s="27"/>
      <c r="EYR12" s="27"/>
      <c r="EYS12" s="27"/>
      <c r="EYT12" s="27"/>
      <c r="EYU12" s="27"/>
      <c r="EYV12" s="27"/>
      <c r="EYW12" s="27"/>
      <c r="EYX12" s="27"/>
      <c r="EYY12" s="27"/>
      <c r="EYZ12" s="27"/>
      <c r="EZA12" s="27"/>
      <c r="EZB12" s="27"/>
      <c r="EZC12" s="27"/>
      <c r="EZD12" s="27"/>
      <c r="EZE12" s="27"/>
      <c r="EZF12" s="27"/>
      <c r="EZG12" s="27"/>
      <c r="EZH12" s="27"/>
      <c r="EZI12" s="27"/>
      <c r="EZJ12" s="27"/>
      <c r="EZK12" s="27"/>
      <c r="EZL12" s="27"/>
      <c r="EZM12" s="27"/>
      <c r="EZN12" s="27"/>
      <c r="EZO12" s="27"/>
      <c r="EZP12" s="27"/>
      <c r="EZQ12" s="27"/>
      <c r="EZR12" s="27"/>
      <c r="EZS12" s="27"/>
      <c r="EZT12" s="27"/>
      <c r="EZU12" s="27"/>
      <c r="EZV12" s="27"/>
      <c r="EZW12" s="27"/>
      <c r="EZX12" s="27"/>
      <c r="EZY12" s="27"/>
      <c r="EZZ12" s="27"/>
      <c r="FAA12" s="27"/>
      <c r="FAB12" s="27"/>
      <c r="FAC12" s="27"/>
      <c r="FAD12" s="27"/>
      <c r="FAE12" s="27"/>
      <c r="FAF12" s="27"/>
      <c r="FAG12" s="27"/>
      <c r="FAH12" s="27"/>
      <c r="FAI12" s="27"/>
      <c r="FAJ12" s="27"/>
      <c r="FAK12" s="27"/>
      <c r="FAL12" s="27"/>
      <c r="FAM12" s="27"/>
      <c r="FAN12" s="27"/>
      <c r="FAO12" s="27"/>
      <c r="FAP12" s="27"/>
      <c r="FAQ12" s="27"/>
      <c r="FAR12" s="27"/>
      <c r="FAS12" s="27"/>
      <c r="FAT12" s="27"/>
      <c r="FAU12" s="27"/>
      <c r="FAV12" s="27"/>
      <c r="FAW12" s="27"/>
      <c r="FAX12" s="27"/>
      <c r="FAY12" s="27"/>
      <c r="FAZ12" s="27"/>
      <c r="FBA12" s="27"/>
      <c r="FBB12" s="27"/>
      <c r="FBC12" s="27"/>
      <c r="FBD12" s="27"/>
      <c r="FBE12" s="27"/>
      <c r="FBF12" s="27"/>
      <c r="FBG12" s="27"/>
      <c r="FBH12" s="27"/>
      <c r="FBI12" s="27"/>
      <c r="FBJ12" s="27"/>
      <c r="FBK12" s="27"/>
      <c r="FBL12" s="27"/>
      <c r="FBM12" s="27"/>
      <c r="FBN12" s="27"/>
      <c r="FBO12" s="27"/>
      <c r="FBP12" s="27"/>
      <c r="FBQ12" s="27"/>
      <c r="FBR12" s="27"/>
      <c r="FBS12" s="27"/>
      <c r="FBT12" s="27"/>
      <c r="FBU12" s="27"/>
      <c r="FBV12" s="27"/>
      <c r="FBW12" s="27"/>
      <c r="FBX12" s="27"/>
      <c r="FBY12" s="27"/>
      <c r="FBZ12" s="27"/>
      <c r="FCA12" s="27"/>
      <c r="FCB12" s="27"/>
      <c r="FCC12" s="27"/>
      <c r="FCD12" s="27"/>
      <c r="FCE12" s="27"/>
      <c r="FCF12" s="27"/>
      <c r="FCG12" s="27"/>
      <c r="FCH12" s="27"/>
      <c r="FCI12" s="27"/>
      <c r="FCJ12" s="27"/>
      <c r="FCK12" s="27"/>
      <c r="FCL12" s="27"/>
      <c r="FCM12" s="27"/>
      <c r="FCN12" s="27"/>
      <c r="FCO12" s="27"/>
      <c r="FCP12" s="27"/>
      <c r="FCQ12" s="27"/>
      <c r="FCR12" s="27"/>
      <c r="FCS12" s="27"/>
      <c r="FCT12" s="27"/>
      <c r="FCU12" s="27"/>
      <c r="FCV12" s="27"/>
      <c r="FCW12" s="27"/>
      <c r="FCX12" s="27"/>
      <c r="FCY12" s="27"/>
      <c r="FCZ12" s="27"/>
      <c r="FDA12" s="27"/>
      <c r="FDB12" s="27"/>
      <c r="FDC12" s="27"/>
      <c r="FDD12" s="27"/>
      <c r="FDE12" s="27"/>
      <c r="FDF12" s="27"/>
      <c r="FDG12" s="27"/>
      <c r="FDH12" s="27"/>
      <c r="FDI12" s="27"/>
      <c r="FDJ12" s="27"/>
      <c r="FDK12" s="27"/>
      <c r="FDL12" s="27"/>
      <c r="FDM12" s="27"/>
      <c r="FDN12" s="27"/>
      <c r="FDO12" s="27"/>
      <c r="FDP12" s="27"/>
      <c r="FDQ12" s="27"/>
      <c r="FDR12" s="27"/>
      <c r="FDS12" s="27"/>
      <c r="FDT12" s="27"/>
      <c r="FDU12" s="27"/>
      <c r="FDV12" s="27"/>
      <c r="FDW12" s="27"/>
      <c r="FDX12" s="27"/>
      <c r="FDY12" s="27"/>
      <c r="FDZ12" s="27"/>
      <c r="FEA12" s="27"/>
      <c r="FEB12" s="27"/>
      <c r="FEC12" s="27"/>
      <c r="FED12" s="27"/>
      <c r="FEE12" s="27"/>
      <c r="FEF12" s="27"/>
      <c r="FEG12" s="27"/>
      <c r="FEH12" s="27"/>
      <c r="FEI12" s="27"/>
      <c r="FEJ12" s="27"/>
      <c r="FEK12" s="27"/>
      <c r="FEL12" s="27"/>
      <c r="FEM12" s="27"/>
      <c r="FEN12" s="27"/>
      <c r="FEO12" s="27"/>
      <c r="FEP12" s="27"/>
      <c r="FEQ12" s="27"/>
      <c r="FER12" s="27"/>
      <c r="FES12" s="27"/>
      <c r="FET12" s="27"/>
      <c r="FEU12" s="27"/>
      <c r="FEV12" s="27"/>
      <c r="FEW12" s="27"/>
      <c r="FEX12" s="27"/>
      <c r="FEY12" s="27"/>
      <c r="FEZ12" s="27"/>
      <c r="FFA12" s="27"/>
      <c r="FFB12" s="27"/>
      <c r="FFC12" s="27"/>
      <c r="FFD12" s="27"/>
      <c r="FFE12" s="27"/>
      <c r="FFF12" s="27"/>
      <c r="FFG12" s="27"/>
      <c r="FFH12" s="27"/>
      <c r="FFI12" s="27"/>
      <c r="FFJ12" s="27"/>
      <c r="FFK12" s="27"/>
      <c r="FFL12" s="27"/>
      <c r="FFM12" s="27"/>
      <c r="FFN12" s="27"/>
      <c r="FFO12" s="27"/>
      <c r="FFP12" s="27"/>
      <c r="FFQ12" s="27"/>
      <c r="FFR12" s="27"/>
      <c r="FFS12" s="27"/>
      <c r="FFT12" s="27"/>
      <c r="FFU12" s="27"/>
      <c r="FFV12" s="27"/>
      <c r="FFW12" s="27"/>
      <c r="FFX12" s="27"/>
      <c r="FFY12" s="27"/>
      <c r="FFZ12" s="27"/>
      <c r="FGA12" s="27"/>
      <c r="FGB12" s="27"/>
      <c r="FGC12" s="27"/>
      <c r="FGD12" s="27"/>
      <c r="FGE12" s="27"/>
      <c r="FGF12" s="27"/>
      <c r="FGG12" s="27"/>
      <c r="FGH12" s="27"/>
      <c r="FGI12" s="27"/>
      <c r="FGJ12" s="27"/>
      <c r="FGK12" s="27"/>
      <c r="FGL12" s="27"/>
      <c r="FGM12" s="27"/>
      <c r="FGN12" s="27"/>
      <c r="FGO12" s="27"/>
      <c r="FGP12" s="27"/>
      <c r="FGQ12" s="27"/>
      <c r="FGR12" s="27"/>
      <c r="FGS12" s="27"/>
      <c r="FGT12" s="27"/>
      <c r="FGU12" s="27"/>
      <c r="FGV12" s="27"/>
      <c r="FGW12" s="27"/>
      <c r="FGX12" s="27"/>
      <c r="FGY12" s="27"/>
      <c r="FGZ12" s="27"/>
      <c r="FHA12" s="27"/>
      <c r="FHB12" s="27"/>
      <c r="FHC12" s="27"/>
      <c r="FHD12" s="27"/>
      <c r="FHE12" s="27"/>
      <c r="FHF12" s="27"/>
      <c r="FHG12" s="27"/>
      <c r="FHH12" s="27"/>
      <c r="FHI12" s="27"/>
      <c r="FHJ12" s="27"/>
      <c r="FHK12" s="27"/>
      <c r="FHL12" s="27"/>
      <c r="FHM12" s="27"/>
      <c r="FHN12" s="27"/>
      <c r="FHO12" s="27"/>
      <c r="FHP12" s="27"/>
      <c r="FHQ12" s="27"/>
      <c r="FHR12" s="27"/>
      <c r="FHS12" s="27"/>
      <c r="FHT12" s="27"/>
      <c r="FHU12" s="27"/>
      <c r="FHV12" s="27"/>
      <c r="FHW12" s="27"/>
      <c r="FHX12" s="27"/>
      <c r="FHY12" s="27"/>
      <c r="FHZ12" s="27"/>
      <c r="FIA12" s="27"/>
      <c r="FIB12" s="27"/>
      <c r="FIC12" s="27"/>
      <c r="FID12" s="27"/>
      <c r="FIE12" s="27"/>
      <c r="FIF12" s="27"/>
      <c r="FIG12" s="27"/>
      <c r="FIH12" s="27"/>
      <c r="FII12" s="27"/>
      <c r="FIJ12" s="27"/>
      <c r="FIK12" s="27"/>
      <c r="FIL12" s="27"/>
      <c r="FIM12" s="27"/>
      <c r="FIN12" s="27"/>
      <c r="FIO12" s="27"/>
      <c r="FIP12" s="27"/>
      <c r="FIQ12" s="27"/>
      <c r="FIR12" s="27"/>
      <c r="FIS12" s="27"/>
      <c r="FIT12" s="27"/>
      <c r="FIU12" s="27"/>
      <c r="FIV12" s="27"/>
      <c r="FIW12" s="27"/>
      <c r="FIX12" s="27"/>
      <c r="FIY12" s="27"/>
      <c r="FIZ12" s="27"/>
      <c r="FJA12" s="27"/>
      <c r="FJB12" s="27"/>
      <c r="FJC12" s="27"/>
      <c r="FJD12" s="27"/>
      <c r="FJE12" s="27"/>
      <c r="FJF12" s="27"/>
      <c r="FJG12" s="27"/>
      <c r="FJH12" s="27"/>
      <c r="FJI12" s="27"/>
      <c r="FJJ12" s="27"/>
      <c r="FJK12" s="27"/>
      <c r="FJL12" s="27"/>
      <c r="FJM12" s="27"/>
      <c r="FJN12" s="27"/>
      <c r="FJO12" s="27"/>
      <c r="FJP12" s="27"/>
      <c r="FJQ12" s="27"/>
      <c r="FJR12" s="27"/>
      <c r="FJS12" s="27"/>
      <c r="FJT12" s="27"/>
      <c r="FJU12" s="27"/>
      <c r="FJV12" s="27"/>
      <c r="FJW12" s="27"/>
      <c r="FJX12" s="27"/>
      <c r="FJY12" s="27"/>
      <c r="FJZ12" s="27"/>
      <c r="FKA12" s="27"/>
      <c r="FKB12" s="27"/>
      <c r="FKC12" s="27"/>
      <c r="FKD12" s="27"/>
      <c r="FKE12" s="27"/>
      <c r="FKF12" s="27"/>
      <c r="FKG12" s="27"/>
      <c r="FKH12" s="27"/>
      <c r="FKI12" s="27"/>
      <c r="FKJ12" s="27"/>
      <c r="FKK12" s="27"/>
      <c r="FKL12" s="27"/>
      <c r="FKM12" s="27"/>
      <c r="FKN12" s="27"/>
      <c r="FKO12" s="27"/>
      <c r="FKP12" s="27"/>
      <c r="FKQ12" s="27"/>
      <c r="FKR12" s="27"/>
      <c r="FKS12" s="27"/>
      <c r="FKT12" s="27"/>
      <c r="FKU12" s="27"/>
      <c r="FKV12" s="27"/>
      <c r="FKW12" s="27"/>
      <c r="FKX12" s="27"/>
      <c r="FKY12" s="27"/>
      <c r="FKZ12" s="27"/>
      <c r="FLA12" s="27"/>
      <c r="FLB12" s="27"/>
      <c r="FLC12" s="27"/>
      <c r="FLD12" s="27"/>
      <c r="FLE12" s="27"/>
      <c r="FLF12" s="27"/>
      <c r="FLG12" s="27"/>
      <c r="FLH12" s="27"/>
      <c r="FLI12" s="27"/>
      <c r="FLJ12" s="27"/>
      <c r="FLK12" s="27"/>
      <c r="FLL12" s="27"/>
      <c r="FLM12" s="27"/>
      <c r="FLN12" s="27"/>
      <c r="FLO12" s="27"/>
      <c r="FLP12" s="27"/>
      <c r="FLQ12" s="27"/>
      <c r="FLR12" s="27"/>
      <c r="FLS12" s="27"/>
      <c r="FLT12" s="27"/>
      <c r="FLU12" s="27"/>
      <c r="FLV12" s="27"/>
      <c r="FLW12" s="27"/>
      <c r="FLX12" s="27"/>
      <c r="FLY12" s="27"/>
      <c r="FLZ12" s="27"/>
      <c r="FMA12" s="27"/>
      <c r="FMB12" s="27"/>
      <c r="FMC12" s="27"/>
      <c r="FMD12" s="27"/>
      <c r="FME12" s="27"/>
      <c r="FMF12" s="27"/>
      <c r="FMG12" s="27"/>
      <c r="FMH12" s="27"/>
      <c r="FMI12" s="27"/>
      <c r="FMJ12" s="27"/>
      <c r="FMK12" s="27"/>
      <c r="FML12" s="27"/>
      <c r="FMM12" s="27"/>
      <c r="FMN12" s="27"/>
      <c r="FMO12" s="27"/>
      <c r="FMP12" s="27"/>
      <c r="FMQ12" s="27"/>
      <c r="FMR12" s="27"/>
      <c r="FMS12" s="27"/>
      <c r="FMT12" s="27"/>
      <c r="FMU12" s="27"/>
      <c r="FMV12" s="27"/>
      <c r="FMW12" s="27"/>
      <c r="FMX12" s="27"/>
      <c r="FMY12" s="27"/>
      <c r="FMZ12" s="27"/>
      <c r="FNA12" s="27"/>
      <c r="FNB12" s="27"/>
      <c r="FNC12" s="27"/>
      <c r="FND12" s="27"/>
      <c r="FNE12" s="27"/>
      <c r="FNF12" s="27"/>
      <c r="FNG12" s="27"/>
      <c r="FNH12" s="27"/>
      <c r="FNI12" s="27"/>
      <c r="FNJ12" s="27"/>
      <c r="FNK12" s="27"/>
      <c r="FNL12" s="27"/>
      <c r="FNM12" s="27"/>
      <c r="FNN12" s="27"/>
      <c r="FNO12" s="27"/>
      <c r="FNP12" s="27"/>
      <c r="FNQ12" s="27"/>
      <c r="FNR12" s="27"/>
      <c r="FNS12" s="27"/>
      <c r="FNT12" s="27"/>
      <c r="FNU12" s="27"/>
      <c r="FNV12" s="27"/>
      <c r="FNW12" s="27"/>
      <c r="FNX12" s="27"/>
      <c r="FNY12" s="27"/>
      <c r="FNZ12" s="27"/>
      <c r="FOA12" s="27"/>
      <c r="FOB12" s="27"/>
      <c r="FOC12" s="27"/>
      <c r="FOD12" s="27"/>
      <c r="FOE12" s="27"/>
      <c r="FOF12" s="27"/>
      <c r="FOG12" s="27"/>
      <c r="FOH12" s="27"/>
      <c r="FOI12" s="27"/>
      <c r="FOJ12" s="27"/>
      <c r="FOK12" s="27"/>
      <c r="FOL12" s="27"/>
      <c r="FOM12" s="27"/>
      <c r="FON12" s="27"/>
      <c r="FOO12" s="27"/>
      <c r="FOP12" s="27"/>
      <c r="FOQ12" s="27"/>
      <c r="FOR12" s="27"/>
      <c r="FOS12" s="27"/>
      <c r="FOT12" s="27"/>
      <c r="FOU12" s="27"/>
      <c r="FOV12" s="27"/>
      <c r="FOW12" s="27"/>
      <c r="FOX12" s="27"/>
      <c r="FOY12" s="27"/>
      <c r="FOZ12" s="27"/>
      <c r="FPA12" s="27"/>
      <c r="FPB12" s="27"/>
      <c r="FPC12" s="27"/>
      <c r="FPD12" s="27"/>
      <c r="FPE12" s="27"/>
      <c r="FPF12" s="27"/>
      <c r="FPG12" s="27"/>
      <c r="FPH12" s="27"/>
      <c r="FPI12" s="27"/>
      <c r="FPJ12" s="27"/>
      <c r="FPK12" s="27"/>
      <c r="FPL12" s="27"/>
      <c r="FPM12" s="27"/>
      <c r="FPN12" s="27"/>
      <c r="FPO12" s="27"/>
      <c r="FPP12" s="27"/>
      <c r="FPQ12" s="27"/>
      <c r="FPR12" s="27"/>
      <c r="FPS12" s="27"/>
      <c r="FPT12" s="27"/>
      <c r="FPU12" s="27"/>
      <c r="FPV12" s="27"/>
      <c r="FPW12" s="27"/>
      <c r="FPX12" s="27"/>
      <c r="FPY12" s="27"/>
      <c r="FPZ12" s="27"/>
      <c r="FQA12" s="27"/>
      <c r="FQB12" s="27"/>
      <c r="FQC12" s="27"/>
      <c r="FQD12" s="27"/>
      <c r="FQE12" s="27"/>
      <c r="FQF12" s="27"/>
      <c r="FQG12" s="27"/>
      <c r="FQH12" s="27"/>
      <c r="FQI12" s="27"/>
      <c r="FQJ12" s="27"/>
      <c r="FQK12" s="27"/>
      <c r="FQL12" s="27"/>
      <c r="FQM12" s="27"/>
      <c r="FQN12" s="27"/>
      <c r="FQO12" s="27"/>
      <c r="FQP12" s="27"/>
      <c r="FQQ12" s="27"/>
      <c r="FQR12" s="27"/>
      <c r="FQS12" s="27"/>
      <c r="FQT12" s="27"/>
      <c r="FQU12" s="27"/>
      <c r="FQV12" s="27"/>
      <c r="FQW12" s="27"/>
      <c r="FQX12" s="27"/>
      <c r="FQY12" s="27"/>
      <c r="FQZ12" s="27"/>
      <c r="FRA12" s="27"/>
      <c r="FRB12" s="27"/>
      <c r="FRC12" s="27"/>
      <c r="FRD12" s="27"/>
      <c r="FRE12" s="27"/>
      <c r="FRF12" s="27"/>
      <c r="FRG12" s="27"/>
      <c r="FRH12" s="27"/>
      <c r="FRI12" s="27"/>
      <c r="FRJ12" s="27"/>
      <c r="FRK12" s="27"/>
      <c r="FRL12" s="27"/>
      <c r="FRM12" s="27"/>
      <c r="FRN12" s="27"/>
      <c r="FRO12" s="27"/>
      <c r="FRP12" s="27"/>
      <c r="FRQ12" s="27"/>
      <c r="FRR12" s="27"/>
      <c r="FRS12" s="27"/>
      <c r="FRT12" s="27"/>
      <c r="FRU12" s="27"/>
      <c r="FRV12" s="27"/>
      <c r="FRW12" s="27"/>
      <c r="FRX12" s="27"/>
      <c r="FRY12" s="27"/>
      <c r="FRZ12" s="27"/>
      <c r="FSA12" s="27"/>
      <c r="FSB12" s="27"/>
      <c r="FSC12" s="27"/>
      <c r="FSD12" s="27"/>
      <c r="FSE12" s="27"/>
      <c r="FSF12" s="27"/>
      <c r="FSG12" s="27"/>
      <c r="FSH12" s="27"/>
      <c r="FSI12" s="27"/>
      <c r="FSJ12" s="27"/>
      <c r="FSK12" s="27"/>
      <c r="FSL12" s="27"/>
      <c r="FSM12" s="27"/>
      <c r="FSN12" s="27"/>
      <c r="FSO12" s="27"/>
      <c r="FSP12" s="27"/>
      <c r="FSQ12" s="27"/>
      <c r="FSR12" s="27"/>
      <c r="FSS12" s="27"/>
      <c r="FST12" s="27"/>
      <c r="FSU12" s="27"/>
      <c r="FSV12" s="27"/>
      <c r="FSW12" s="27"/>
      <c r="FSX12" s="27"/>
      <c r="FSY12" s="27"/>
      <c r="FSZ12" s="27"/>
      <c r="FTA12" s="27"/>
      <c r="FTB12" s="27"/>
      <c r="FTC12" s="27"/>
      <c r="FTD12" s="27"/>
      <c r="FTE12" s="27"/>
      <c r="FTF12" s="27"/>
      <c r="FTG12" s="27"/>
      <c r="FTH12" s="27"/>
      <c r="FTI12" s="27"/>
      <c r="FTJ12" s="27"/>
      <c r="FTK12" s="27"/>
      <c r="FTL12" s="27"/>
      <c r="FTM12" s="27"/>
      <c r="FTN12" s="27"/>
      <c r="FTO12" s="27"/>
      <c r="FTP12" s="27"/>
      <c r="FTQ12" s="27"/>
      <c r="FTR12" s="27"/>
      <c r="FTS12" s="27"/>
      <c r="FTT12" s="27"/>
      <c r="FTU12" s="27"/>
      <c r="FTV12" s="27"/>
      <c r="FTW12" s="27"/>
      <c r="FTX12" s="27"/>
      <c r="FTY12" s="27"/>
      <c r="FTZ12" s="27"/>
      <c r="FUA12" s="27"/>
      <c r="FUB12" s="27"/>
      <c r="FUC12" s="27"/>
      <c r="FUD12" s="27"/>
      <c r="FUE12" s="27"/>
      <c r="FUF12" s="27"/>
      <c r="FUG12" s="27"/>
      <c r="FUH12" s="27"/>
      <c r="FUI12" s="27"/>
      <c r="FUJ12" s="27"/>
      <c r="FUK12" s="27"/>
      <c r="FUL12" s="27"/>
      <c r="FUM12" s="27"/>
      <c r="FUN12" s="27"/>
      <c r="FUO12" s="27"/>
      <c r="FUP12" s="27"/>
      <c r="FUQ12" s="27"/>
      <c r="FUR12" s="27"/>
      <c r="FUS12" s="27"/>
      <c r="FUT12" s="27"/>
      <c r="FUU12" s="27"/>
      <c r="FUV12" s="27"/>
      <c r="FUW12" s="27"/>
      <c r="FUX12" s="27"/>
      <c r="FUY12" s="27"/>
      <c r="FUZ12" s="27"/>
      <c r="FVA12" s="27"/>
      <c r="FVB12" s="27"/>
      <c r="FVC12" s="27"/>
      <c r="FVD12" s="27"/>
      <c r="FVE12" s="27"/>
      <c r="FVF12" s="27"/>
      <c r="FVG12" s="27"/>
      <c r="FVH12" s="27"/>
      <c r="FVI12" s="27"/>
      <c r="FVJ12" s="27"/>
      <c r="FVK12" s="27"/>
      <c r="FVL12" s="27"/>
      <c r="FVM12" s="27"/>
      <c r="FVN12" s="27"/>
      <c r="FVO12" s="27"/>
      <c r="FVP12" s="27"/>
      <c r="FVQ12" s="27"/>
      <c r="FVR12" s="27"/>
      <c r="FVS12" s="27"/>
      <c r="FVT12" s="27"/>
      <c r="FVU12" s="27"/>
      <c r="FVV12" s="27"/>
      <c r="FVW12" s="27"/>
      <c r="FVX12" s="27"/>
      <c r="FVY12" s="27"/>
      <c r="FVZ12" s="27"/>
      <c r="FWA12" s="27"/>
      <c r="FWB12" s="27"/>
      <c r="FWC12" s="27"/>
      <c r="FWD12" s="27"/>
      <c r="FWE12" s="27"/>
      <c r="FWF12" s="27"/>
      <c r="FWG12" s="27"/>
      <c r="FWH12" s="27"/>
      <c r="FWI12" s="27"/>
      <c r="FWJ12" s="27"/>
      <c r="FWK12" s="27"/>
      <c r="FWL12" s="27"/>
      <c r="FWM12" s="27"/>
      <c r="FWN12" s="27"/>
      <c r="FWO12" s="27"/>
      <c r="FWP12" s="27"/>
      <c r="FWQ12" s="27"/>
      <c r="FWR12" s="27"/>
      <c r="FWS12" s="27"/>
      <c r="FWT12" s="27"/>
      <c r="FWU12" s="27"/>
      <c r="FWV12" s="27"/>
      <c r="FWW12" s="27"/>
      <c r="FWX12" s="27"/>
      <c r="FWY12" s="27"/>
      <c r="FWZ12" s="27"/>
      <c r="FXA12" s="27"/>
      <c r="FXB12" s="27"/>
      <c r="FXC12" s="27"/>
      <c r="FXD12" s="27"/>
      <c r="FXE12" s="27"/>
      <c r="FXF12" s="27"/>
      <c r="FXG12" s="27"/>
      <c r="FXH12" s="27"/>
      <c r="FXI12" s="27"/>
      <c r="FXJ12" s="27"/>
      <c r="FXK12" s="27"/>
      <c r="FXL12" s="27"/>
      <c r="FXM12" s="27"/>
      <c r="FXN12" s="27"/>
      <c r="FXO12" s="27"/>
      <c r="FXP12" s="27"/>
      <c r="FXQ12" s="27"/>
      <c r="FXR12" s="27"/>
      <c r="FXS12" s="27"/>
      <c r="FXT12" s="27"/>
      <c r="FXU12" s="27"/>
      <c r="FXV12" s="27"/>
      <c r="FXW12" s="27"/>
      <c r="FXX12" s="27"/>
      <c r="FXY12" s="27"/>
      <c r="FXZ12" s="27"/>
      <c r="FYA12" s="27"/>
      <c r="FYB12" s="27"/>
      <c r="FYC12" s="27"/>
      <c r="FYD12" s="27"/>
      <c r="FYE12" s="27"/>
      <c r="FYF12" s="27"/>
      <c r="FYG12" s="27"/>
      <c r="FYH12" s="27"/>
      <c r="FYI12" s="27"/>
      <c r="FYJ12" s="27"/>
      <c r="FYK12" s="27"/>
      <c r="FYL12" s="27"/>
      <c r="FYM12" s="27"/>
      <c r="FYN12" s="27"/>
      <c r="FYO12" s="27"/>
      <c r="FYP12" s="27"/>
      <c r="FYQ12" s="27"/>
      <c r="FYR12" s="27"/>
      <c r="FYS12" s="27"/>
      <c r="FYT12" s="27"/>
      <c r="FYU12" s="27"/>
      <c r="FYV12" s="27"/>
      <c r="FYW12" s="27"/>
      <c r="FYX12" s="27"/>
      <c r="FYY12" s="27"/>
      <c r="FYZ12" s="27"/>
      <c r="FZA12" s="27"/>
      <c r="FZB12" s="27"/>
      <c r="FZC12" s="27"/>
      <c r="FZD12" s="27"/>
      <c r="FZE12" s="27"/>
      <c r="FZF12" s="27"/>
      <c r="FZG12" s="27"/>
      <c r="FZH12" s="27"/>
      <c r="FZI12" s="27"/>
      <c r="FZJ12" s="27"/>
      <c r="FZK12" s="27"/>
      <c r="FZL12" s="27"/>
      <c r="FZM12" s="27"/>
      <c r="FZN12" s="27"/>
      <c r="FZO12" s="27"/>
      <c r="FZP12" s="27"/>
      <c r="FZQ12" s="27"/>
      <c r="FZR12" s="27"/>
      <c r="FZS12" s="27"/>
      <c r="FZT12" s="27"/>
      <c r="FZU12" s="27"/>
      <c r="FZV12" s="27"/>
      <c r="FZW12" s="27"/>
      <c r="FZX12" s="27"/>
      <c r="FZY12" s="27"/>
      <c r="FZZ12" s="27"/>
      <c r="GAA12" s="27"/>
      <c r="GAB12" s="27"/>
      <c r="GAC12" s="27"/>
      <c r="GAD12" s="27"/>
      <c r="GAE12" s="27"/>
      <c r="GAF12" s="27"/>
      <c r="GAG12" s="27"/>
      <c r="GAH12" s="27"/>
      <c r="GAI12" s="27"/>
      <c r="GAJ12" s="27"/>
      <c r="GAK12" s="27"/>
      <c r="GAL12" s="27"/>
      <c r="GAM12" s="27"/>
      <c r="GAN12" s="27"/>
      <c r="GAO12" s="27"/>
      <c r="GAP12" s="27"/>
      <c r="GAQ12" s="27"/>
      <c r="GAR12" s="27"/>
      <c r="GAS12" s="27"/>
      <c r="GAT12" s="27"/>
      <c r="GAU12" s="27"/>
      <c r="GAV12" s="27"/>
      <c r="GAW12" s="27"/>
      <c r="GAX12" s="27"/>
      <c r="GAY12" s="27"/>
      <c r="GAZ12" s="27"/>
      <c r="GBA12" s="27"/>
      <c r="GBB12" s="27"/>
      <c r="GBC12" s="27"/>
      <c r="GBD12" s="27"/>
      <c r="GBE12" s="27"/>
      <c r="GBF12" s="27"/>
      <c r="GBG12" s="27"/>
      <c r="GBH12" s="27"/>
      <c r="GBI12" s="27"/>
      <c r="GBJ12" s="27"/>
      <c r="GBK12" s="27"/>
      <c r="GBL12" s="27"/>
      <c r="GBM12" s="27"/>
      <c r="GBN12" s="27"/>
      <c r="GBO12" s="27"/>
      <c r="GBP12" s="27"/>
      <c r="GBQ12" s="27"/>
      <c r="GBR12" s="27"/>
      <c r="GBS12" s="27"/>
      <c r="GBT12" s="27"/>
      <c r="GBU12" s="27"/>
      <c r="GBV12" s="27"/>
      <c r="GBW12" s="27"/>
      <c r="GBX12" s="27"/>
      <c r="GBY12" s="27"/>
      <c r="GBZ12" s="27"/>
      <c r="GCA12" s="27"/>
      <c r="GCB12" s="27"/>
      <c r="GCC12" s="27"/>
      <c r="GCD12" s="27"/>
      <c r="GCE12" s="27"/>
      <c r="GCF12" s="27"/>
      <c r="GCG12" s="27"/>
      <c r="GCH12" s="27"/>
      <c r="GCI12" s="27"/>
      <c r="GCJ12" s="27"/>
      <c r="GCK12" s="27"/>
      <c r="GCL12" s="27"/>
      <c r="GCM12" s="27"/>
      <c r="GCN12" s="27"/>
      <c r="GCO12" s="27"/>
      <c r="GCP12" s="27"/>
      <c r="GCQ12" s="27"/>
      <c r="GCR12" s="27"/>
      <c r="GCS12" s="27"/>
      <c r="GCT12" s="27"/>
      <c r="GCU12" s="27"/>
      <c r="GCV12" s="27"/>
      <c r="GCW12" s="27"/>
      <c r="GCX12" s="27"/>
      <c r="GCY12" s="27"/>
      <c r="GCZ12" s="27"/>
      <c r="GDA12" s="27"/>
      <c r="GDB12" s="27"/>
      <c r="GDC12" s="27"/>
      <c r="GDD12" s="27"/>
      <c r="GDE12" s="27"/>
      <c r="GDF12" s="27"/>
      <c r="GDG12" s="27"/>
      <c r="GDH12" s="27"/>
      <c r="GDI12" s="27"/>
      <c r="GDJ12" s="27"/>
      <c r="GDK12" s="27"/>
      <c r="GDL12" s="27"/>
      <c r="GDM12" s="27"/>
      <c r="GDN12" s="27"/>
      <c r="GDO12" s="27"/>
      <c r="GDP12" s="27"/>
      <c r="GDQ12" s="27"/>
      <c r="GDR12" s="27"/>
      <c r="GDS12" s="27"/>
      <c r="GDT12" s="27"/>
      <c r="GDU12" s="27"/>
      <c r="GDV12" s="27"/>
      <c r="GDW12" s="27"/>
      <c r="GDX12" s="27"/>
      <c r="GDY12" s="27"/>
      <c r="GDZ12" s="27"/>
      <c r="GEA12" s="27"/>
      <c r="GEB12" s="27"/>
      <c r="GEC12" s="27"/>
      <c r="GED12" s="27"/>
      <c r="GEE12" s="27"/>
      <c r="GEF12" s="27"/>
      <c r="GEG12" s="27"/>
      <c r="GEH12" s="27"/>
      <c r="GEI12" s="27"/>
      <c r="GEJ12" s="27"/>
      <c r="GEK12" s="27"/>
      <c r="GEL12" s="27"/>
      <c r="GEM12" s="27"/>
      <c r="GEN12" s="27"/>
      <c r="GEO12" s="27"/>
      <c r="GEP12" s="27"/>
      <c r="GEQ12" s="27"/>
      <c r="GER12" s="27"/>
      <c r="GES12" s="27"/>
      <c r="GET12" s="27"/>
      <c r="GEU12" s="27"/>
      <c r="GEV12" s="27"/>
      <c r="GEW12" s="27"/>
      <c r="GEX12" s="27"/>
      <c r="GEY12" s="27"/>
      <c r="GEZ12" s="27"/>
      <c r="GFA12" s="27"/>
      <c r="GFB12" s="27"/>
      <c r="GFC12" s="27"/>
      <c r="GFD12" s="27"/>
      <c r="GFE12" s="27"/>
      <c r="GFF12" s="27"/>
      <c r="GFG12" s="27"/>
      <c r="GFH12" s="27"/>
      <c r="GFI12" s="27"/>
      <c r="GFJ12" s="27"/>
      <c r="GFK12" s="27"/>
      <c r="GFL12" s="27"/>
      <c r="GFM12" s="27"/>
      <c r="GFN12" s="27"/>
      <c r="GFO12" s="27"/>
      <c r="GFP12" s="27"/>
      <c r="GFQ12" s="27"/>
      <c r="GFR12" s="27"/>
      <c r="GFS12" s="27"/>
      <c r="GFT12" s="27"/>
      <c r="GFU12" s="27"/>
      <c r="GFV12" s="27"/>
      <c r="GFW12" s="27"/>
      <c r="GFX12" s="27"/>
      <c r="GFY12" s="27"/>
      <c r="GFZ12" s="27"/>
      <c r="GGA12" s="27"/>
      <c r="GGB12" s="27"/>
      <c r="GGC12" s="27"/>
      <c r="GGD12" s="27"/>
      <c r="GGE12" s="27"/>
      <c r="GGF12" s="27"/>
      <c r="GGG12" s="27"/>
      <c r="GGH12" s="27"/>
      <c r="GGI12" s="27"/>
      <c r="GGJ12" s="27"/>
      <c r="GGK12" s="27"/>
      <c r="GGL12" s="27"/>
      <c r="GGM12" s="27"/>
      <c r="GGN12" s="27"/>
      <c r="GGO12" s="27"/>
      <c r="GGP12" s="27"/>
      <c r="GGQ12" s="27"/>
      <c r="GGR12" s="27"/>
      <c r="GGS12" s="27"/>
      <c r="GGT12" s="27"/>
      <c r="GGU12" s="27"/>
      <c r="GGV12" s="27"/>
      <c r="GGW12" s="27"/>
      <c r="GGX12" s="27"/>
      <c r="GGY12" s="27"/>
      <c r="GGZ12" s="27"/>
      <c r="GHA12" s="27"/>
      <c r="GHB12" s="27"/>
      <c r="GHC12" s="27"/>
      <c r="GHD12" s="27"/>
      <c r="GHE12" s="27"/>
      <c r="GHF12" s="27"/>
      <c r="GHG12" s="27"/>
      <c r="GHH12" s="27"/>
      <c r="GHI12" s="27"/>
      <c r="GHJ12" s="27"/>
      <c r="GHK12" s="27"/>
      <c r="GHL12" s="27"/>
      <c r="GHM12" s="27"/>
      <c r="GHN12" s="27"/>
      <c r="GHO12" s="27"/>
      <c r="GHP12" s="27"/>
      <c r="GHQ12" s="27"/>
      <c r="GHR12" s="27"/>
      <c r="GHS12" s="27"/>
      <c r="GHT12" s="27"/>
      <c r="GHU12" s="27"/>
      <c r="GHV12" s="27"/>
      <c r="GHW12" s="27"/>
      <c r="GHX12" s="27"/>
      <c r="GHY12" s="27"/>
      <c r="GHZ12" s="27"/>
      <c r="GIA12" s="27"/>
      <c r="GIB12" s="27"/>
      <c r="GIC12" s="27"/>
      <c r="GID12" s="27"/>
      <c r="GIE12" s="27"/>
      <c r="GIF12" s="27"/>
      <c r="GIG12" s="27"/>
      <c r="GIH12" s="27"/>
      <c r="GII12" s="27"/>
      <c r="GIJ12" s="27"/>
      <c r="GIK12" s="27"/>
      <c r="GIL12" s="27"/>
      <c r="GIM12" s="27"/>
      <c r="GIN12" s="27"/>
      <c r="GIO12" s="27"/>
      <c r="GIP12" s="27"/>
      <c r="GIQ12" s="27"/>
      <c r="GIR12" s="27"/>
      <c r="GIS12" s="27"/>
      <c r="GIT12" s="27"/>
      <c r="GIU12" s="27"/>
      <c r="GIV12" s="27"/>
      <c r="GIW12" s="27"/>
      <c r="GIX12" s="27"/>
      <c r="GIY12" s="27"/>
      <c r="GIZ12" s="27"/>
      <c r="GJA12" s="27"/>
      <c r="GJB12" s="27"/>
      <c r="GJC12" s="27"/>
      <c r="GJD12" s="27"/>
      <c r="GJE12" s="27"/>
      <c r="GJF12" s="27"/>
      <c r="GJG12" s="27"/>
      <c r="GJH12" s="27"/>
      <c r="GJI12" s="27"/>
      <c r="GJJ12" s="27"/>
      <c r="GJK12" s="27"/>
      <c r="GJL12" s="27"/>
      <c r="GJM12" s="27"/>
      <c r="GJN12" s="27"/>
      <c r="GJO12" s="27"/>
      <c r="GJP12" s="27"/>
      <c r="GJQ12" s="27"/>
      <c r="GJR12" s="27"/>
      <c r="GJS12" s="27"/>
      <c r="GJT12" s="27"/>
      <c r="GJU12" s="27"/>
      <c r="GJV12" s="27"/>
      <c r="GJW12" s="27"/>
      <c r="GJX12" s="27"/>
      <c r="GJY12" s="27"/>
      <c r="GJZ12" s="27"/>
      <c r="GKA12" s="27"/>
      <c r="GKB12" s="27"/>
      <c r="GKC12" s="27"/>
      <c r="GKD12" s="27"/>
      <c r="GKE12" s="27"/>
      <c r="GKF12" s="27"/>
      <c r="GKG12" s="27"/>
      <c r="GKH12" s="27"/>
      <c r="GKI12" s="27"/>
      <c r="GKJ12" s="27"/>
      <c r="GKK12" s="27"/>
      <c r="GKL12" s="27"/>
      <c r="GKM12" s="27"/>
      <c r="GKN12" s="27"/>
      <c r="GKO12" s="27"/>
      <c r="GKP12" s="27"/>
      <c r="GKQ12" s="27"/>
      <c r="GKR12" s="27"/>
      <c r="GKS12" s="27"/>
      <c r="GKT12" s="27"/>
      <c r="GKU12" s="27"/>
      <c r="GKV12" s="27"/>
      <c r="GKW12" s="27"/>
      <c r="GKX12" s="27"/>
      <c r="GKY12" s="27"/>
      <c r="GKZ12" s="27"/>
      <c r="GLA12" s="27"/>
      <c r="GLB12" s="27"/>
      <c r="GLC12" s="27"/>
      <c r="GLD12" s="27"/>
      <c r="GLE12" s="27"/>
      <c r="GLF12" s="27"/>
      <c r="GLG12" s="27"/>
      <c r="GLH12" s="27"/>
      <c r="GLI12" s="27"/>
      <c r="GLJ12" s="27"/>
      <c r="GLK12" s="27"/>
      <c r="GLL12" s="27"/>
      <c r="GLM12" s="27"/>
      <c r="GLN12" s="27"/>
      <c r="GLO12" s="27"/>
      <c r="GLP12" s="27"/>
      <c r="GLQ12" s="27"/>
      <c r="GLR12" s="27"/>
      <c r="GLS12" s="27"/>
      <c r="GLT12" s="27"/>
      <c r="GLU12" s="27"/>
      <c r="GLV12" s="27"/>
      <c r="GLW12" s="27"/>
      <c r="GLX12" s="27"/>
      <c r="GLY12" s="27"/>
      <c r="GLZ12" s="27"/>
      <c r="GMA12" s="27"/>
      <c r="GMB12" s="27"/>
      <c r="GMC12" s="27"/>
      <c r="GMD12" s="27"/>
      <c r="GME12" s="27"/>
      <c r="GMF12" s="27"/>
      <c r="GMG12" s="27"/>
      <c r="GMH12" s="27"/>
      <c r="GMI12" s="27"/>
      <c r="GMJ12" s="27"/>
      <c r="GMK12" s="27"/>
      <c r="GML12" s="27"/>
      <c r="GMM12" s="27"/>
      <c r="GMN12" s="27"/>
      <c r="GMO12" s="27"/>
      <c r="GMP12" s="27"/>
      <c r="GMQ12" s="27"/>
      <c r="GMR12" s="27"/>
      <c r="GMS12" s="27"/>
      <c r="GMT12" s="27"/>
      <c r="GMU12" s="27"/>
      <c r="GMV12" s="27"/>
      <c r="GMW12" s="27"/>
      <c r="GMX12" s="27"/>
      <c r="GMY12" s="27"/>
      <c r="GMZ12" s="27"/>
      <c r="GNA12" s="27"/>
      <c r="GNB12" s="27"/>
      <c r="GNC12" s="27"/>
      <c r="GND12" s="27"/>
      <c r="GNE12" s="27"/>
      <c r="GNF12" s="27"/>
      <c r="GNG12" s="27"/>
      <c r="GNH12" s="27"/>
      <c r="GNI12" s="27"/>
      <c r="GNJ12" s="27"/>
      <c r="GNK12" s="27"/>
      <c r="GNL12" s="27"/>
      <c r="GNM12" s="27"/>
      <c r="GNN12" s="27"/>
      <c r="GNO12" s="27"/>
      <c r="GNP12" s="27"/>
      <c r="GNQ12" s="27"/>
      <c r="GNR12" s="27"/>
      <c r="GNS12" s="27"/>
      <c r="GNT12" s="27"/>
      <c r="GNU12" s="27"/>
      <c r="GNV12" s="27"/>
      <c r="GNW12" s="27"/>
      <c r="GNX12" s="27"/>
      <c r="GNY12" s="27"/>
      <c r="GNZ12" s="27"/>
      <c r="GOA12" s="27"/>
      <c r="GOB12" s="27"/>
      <c r="GOC12" s="27"/>
      <c r="GOD12" s="27"/>
      <c r="GOE12" s="27"/>
      <c r="GOF12" s="27"/>
      <c r="GOG12" s="27"/>
      <c r="GOH12" s="27"/>
      <c r="GOI12" s="27"/>
      <c r="GOJ12" s="27"/>
      <c r="GOK12" s="27"/>
      <c r="GOL12" s="27"/>
      <c r="GOM12" s="27"/>
      <c r="GON12" s="27"/>
      <c r="GOO12" s="27"/>
      <c r="GOP12" s="27"/>
      <c r="GOQ12" s="27"/>
      <c r="GOR12" s="27"/>
      <c r="GOS12" s="27"/>
      <c r="GOT12" s="27"/>
      <c r="GOU12" s="27"/>
      <c r="GOV12" s="27"/>
      <c r="GOW12" s="27"/>
      <c r="GOX12" s="27"/>
      <c r="GOY12" s="27"/>
      <c r="GOZ12" s="27"/>
      <c r="GPA12" s="27"/>
      <c r="GPB12" s="27"/>
      <c r="GPC12" s="27"/>
      <c r="GPD12" s="27"/>
      <c r="GPE12" s="27"/>
      <c r="GPF12" s="27"/>
      <c r="GPG12" s="27"/>
      <c r="GPH12" s="27"/>
      <c r="GPI12" s="27"/>
      <c r="GPJ12" s="27"/>
      <c r="GPK12" s="27"/>
      <c r="GPL12" s="27"/>
      <c r="GPM12" s="27"/>
      <c r="GPN12" s="27"/>
      <c r="GPO12" s="27"/>
      <c r="GPP12" s="27"/>
      <c r="GPQ12" s="27"/>
      <c r="GPR12" s="27"/>
      <c r="GPS12" s="27"/>
      <c r="GPT12" s="27"/>
      <c r="GPU12" s="27"/>
      <c r="GPV12" s="27"/>
      <c r="GPW12" s="27"/>
      <c r="GPX12" s="27"/>
      <c r="GPY12" s="27"/>
      <c r="GPZ12" s="27"/>
      <c r="GQA12" s="27"/>
      <c r="GQB12" s="27"/>
      <c r="GQC12" s="27"/>
      <c r="GQD12" s="27"/>
      <c r="GQE12" s="27"/>
      <c r="GQF12" s="27"/>
      <c r="GQG12" s="27"/>
      <c r="GQH12" s="27"/>
      <c r="GQI12" s="27"/>
      <c r="GQJ12" s="27"/>
      <c r="GQK12" s="27"/>
      <c r="GQL12" s="27"/>
      <c r="GQM12" s="27"/>
      <c r="GQN12" s="27"/>
      <c r="GQO12" s="27"/>
      <c r="GQP12" s="27"/>
      <c r="GQQ12" s="27"/>
      <c r="GQR12" s="27"/>
      <c r="GQS12" s="27"/>
      <c r="GQT12" s="27"/>
      <c r="GQU12" s="27"/>
      <c r="GQV12" s="27"/>
      <c r="GQW12" s="27"/>
      <c r="GQX12" s="27"/>
      <c r="GQY12" s="27"/>
      <c r="GQZ12" s="27"/>
      <c r="GRA12" s="27"/>
      <c r="GRB12" s="27"/>
      <c r="GRC12" s="27"/>
      <c r="GRD12" s="27"/>
      <c r="GRE12" s="27"/>
      <c r="GRF12" s="27"/>
      <c r="GRG12" s="27"/>
      <c r="GRH12" s="27"/>
      <c r="GRI12" s="27"/>
      <c r="GRJ12" s="27"/>
      <c r="GRK12" s="27"/>
      <c r="GRL12" s="27"/>
      <c r="GRM12" s="27"/>
      <c r="GRN12" s="27"/>
      <c r="GRO12" s="27"/>
      <c r="GRP12" s="27"/>
      <c r="GRQ12" s="27"/>
      <c r="GRR12" s="27"/>
      <c r="GRS12" s="27"/>
      <c r="GRT12" s="27"/>
      <c r="GRU12" s="27"/>
      <c r="GRV12" s="27"/>
      <c r="GRW12" s="27"/>
      <c r="GRX12" s="27"/>
      <c r="GRY12" s="27"/>
      <c r="GRZ12" s="27"/>
      <c r="GSA12" s="27"/>
      <c r="GSB12" s="27"/>
      <c r="GSC12" s="27"/>
      <c r="GSD12" s="27"/>
      <c r="GSE12" s="27"/>
      <c r="GSF12" s="27"/>
      <c r="GSG12" s="27"/>
      <c r="GSH12" s="27"/>
      <c r="GSI12" s="27"/>
      <c r="GSJ12" s="27"/>
      <c r="GSK12" s="27"/>
      <c r="GSL12" s="27"/>
      <c r="GSM12" s="27"/>
      <c r="GSN12" s="27"/>
      <c r="GSO12" s="27"/>
      <c r="GSP12" s="27"/>
      <c r="GSQ12" s="27"/>
      <c r="GSR12" s="27"/>
      <c r="GSS12" s="27"/>
      <c r="GST12" s="27"/>
      <c r="GSU12" s="27"/>
      <c r="GSV12" s="27"/>
      <c r="GSW12" s="27"/>
      <c r="GSX12" s="27"/>
      <c r="GSY12" s="27"/>
      <c r="GSZ12" s="27"/>
      <c r="GTA12" s="27"/>
      <c r="GTB12" s="27"/>
      <c r="GTC12" s="27"/>
      <c r="GTD12" s="27"/>
      <c r="GTE12" s="27"/>
      <c r="GTF12" s="27"/>
      <c r="GTG12" s="27"/>
      <c r="GTH12" s="27"/>
      <c r="GTI12" s="27"/>
      <c r="GTJ12" s="27"/>
      <c r="GTK12" s="27"/>
      <c r="GTL12" s="27"/>
      <c r="GTM12" s="27"/>
      <c r="GTN12" s="27"/>
      <c r="GTO12" s="27"/>
      <c r="GTP12" s="27"/>
      <c r="GTQ12" s="27"/>
      <c r="GTR12" s="27"/>
      <c r="GTS12" s="27"/>
      <c r="GTT12" s="27"/>
      <c r="GTU12" s="27"/>
      <c r="GTV12" s="27"/>
      <c r="GTW12" s="27"/>
      <c r="GTX12" s="27"/>
      <c r="GTY12" s="27"/>
      <c r="GTZ12" s="27"/>
      <c r="GUA12" s="27"/>
      <c r="GUB12" s="27"/>
      <c r="GUC12" s="27"/>
      <c r="GUD12" s="27"/>
      <c r="GUE12" s="27"/>
      <c r="GUF12" s="27"/>
      <c r="GUG12" s="27"/>
      <c r="GUH12" s="27"/>
      <c r="GUI12" s="27"/>
      <c r="GUJ12" s="27"/>
      <c r="GUK12" s="27"/>
      <c r="GUL12" s="27"/>
      <c r="GUM12" s="27"/>
      <c r="GUN12" s="27"/>
      <c r="GUO12" s="27"/>
      <c r="GUP12" s="27"/>
      <c r="GUQ12" s="27"/>
      <c r="GUR12" s="27"/>
      <c r="GUS12" s="27"/>
      <c r="GUT12" s="27"/>
      <c r="GUU12" s="27"/>
      <c r="GUV12" s="27"/>
      <c r="GUW12" s="27"/>
      <c r="GUX12" s="27"/>
      <c r="GUY12" s="27"/>
      <c r="GUZ12" s="27"/>
      <c r="GVA12" s="27"/>
      <c r="GVB12" s="27"/>
      <c r="GVC12" s="27"/>
      <c r="GVD12" s="27"/>
      <c r="GVE12" s="27"/>
      <c r="GVF12" s="27"/>
      <c r="GVG12" s="27"/>
      <c r="GVH12" s="27"/>
      <c r="GVI12" s="27"/>
      <c r="GVJ12" s="27"/>
      <c r="GVK12" s="27"/>
      <c r="GVL12" s="27"/>
      <c r="GVM12" s="27"/>
      <c r="GVN12" s="27"/>
      <c r="GVO12" s="27"/>
      <c r="GVP12" s="27"/>
      <c r="GVQ12" s="27"/>
      <c r="GVR12" s="27"/>
      <c r="GVS12" s="27"/>
      <c r="GVT12" s="27"/>
      <c r="GVU12" s="27"/>
      <c r="GVV12" s="27"/>
      <c r="GVW12" s="27"/>
      <c r="GVX12" s="27"/>
      <c r="GVY12" s="27"/>
      <c r="GVZ12" s="27"/>
      <c r="GWA12" s="27"/>
      <c r="GWB12" s="27"/>
      <c r="GWC12" s="27"/>
      <c r="GWD12" s="27"/>
      <c r="GWE12" s="27"/>
      <c r="GWF12" s="27"/>
      <c r="GWG12" s="27"/>
      <c r="GWH12" s="27"/>
      <c r="GWI12" s="27"/>
      <c r="GWJ12" s="27"/>
      <c r="GWK12" s="27"/>
      <c r="GWL12" s="27"/>
      <c r="GWM12" s="27"/>
      <c r="GWN12" s="27"/>
      <c r="GWO12" s="27"/>
      <c r="GWP12" s="27"/>
      <c r="GWQ12" s="27"/>
      <c r="GWR12" s="27"/>
      <c r="GWS12" s="27"/>
      <c r="GWT12" s="27"/>
      <c r="GWU12" s="27"/>
      <c r="GWV12" s="27"/>
      <c r="GWW12" s="27"/>
      <c r="GWX12" s="27"/>
      <c r="GWY12" s="27"/>
      <c r="GWZ12" s="27"/>
      <c r="GXA12" s="27"/>
      <c r="GXB12" s="27"/>
      <c r="GXC12" s="27"/>
      <c r="GXD12" s="27"/>
      <c r="GXE12" s="27"/>
      <c r="GXF12" s="27"/>
      <c r="GXG12" s="27"/>
      <c r="GXH12" s="27"/>
      <c r="GXI12" s="27"/>
      <c r="GXJ12" s="27"/>
      <c r="GXK12" s="27"/>
      <c r="GXL12" s="27"/>
      <c r="GXM12" s="27"/>
      <c r="GXN12" s="27"/>
      <c r="GXO12" s="27"/>
      <c r="GXP12" s="27"/>
      <c r="GXQ12" s="27"/>
      <c r="GXR12" s="27"/>
      <c r="GXS12" s="27"/>
      <c r="GXT12" s="27"/>
      <c r="GXU12" s="27"/>
      <c r="GXV12" s="27"/>
      <c r="GXW12" s="27"/>
      <c r="GXX12" s="27"/>
      <c r="GXY12" s="27"/>
      <c r="GXZ12" s="27"/>
      <c r="GYA12" s="27"/>
      <c r="GYB12" s="27"/>
      <c r="GYC12" s="27"/>
      <c r="GYD12" s="27"/>
      <c r="GYE12" s="27"/>
      <c r="GYF12" s="27"/>
      <c r="GYG12" s="27"/>
      <c r="GYH12" s="27"/>
      <c r="GYI12" s="27"/>
      <c r="GYJ12" s="27"/>
      <c r="GYK12" s="27"/>
      <c r="GYL12" s="27"/>
      <c r="GYM12" s="27"/>
      <c r="GYN12" s="27"/>
      <c r="GYO12" s="27"/>
      <c r="GYP12" s="27"/>
      <c r="GYQ12" s="27"/>
      <c r="GYR12" s="27"/>
      <c r="GYS12" s="27"/>
      <c r="GYT12" s="27"/>
      <c r="GYU12" s="27"/>
      <c r="GYV12" s="27"/>
      <c r="GYW12" s="27"/>
      <c r="GYX12" s="27"/>
      <c r="GYY12" s="27"/>
      <c r="GYZ12" s="27"/>
      <c r="GZA12" s="27"/>
      <c r="GZB12" s="27"/>
      <c r="GZC12" s="27"/>
      <c r="GZD12" s="27"/>
      <c r="GZE12" s="27"/>
      <c r="GZF12" s="27"/>
      <c r="GZG12" s="27"/>
      <c r="GZH12" s="27"/>
      <c r="GZI12" s="27"/>
      <c r="GZJ12" s="27"/>
      <c r="GZK12" s="27"/>
      <c r="GZL12" s="27"/>
      <c r="GZM12" s="27"/>
      <c r="GZN12" s="27"/>
      <c r="GZO12" s="27"/>
      <c r="GZP12" s="27"/>
      <c r="GZQ12" s="27"/>
      <c r="GZR12" s="27"/>
      <c r="GZS12" s="27"/>
      <c r="GZT12" s="27"/>
      <c r="GZU12" s="27"/>
      <c r="GZV12" s="27"/>
      <c r="GZW12" s="27"/>
      <c r="GZX12" s="27"/>
      <c r="GZY12" s="27"/>
      <c r="GZZ12" s="27"/>
      <c r="HAA12" s="27"/>
      <c r="HAB12" s="27"/>
      <c r="HAC12" s="27"/>
      <c r="HAD12" s="27"/>
      <c r="HAE12" s="27"/>
      <c r="HAF12" s="27"/>
      <c r="HAG12" s="27"/>
      <c r="HAH12" s="27"/>
      <c r="HAI12" s="27"/>
      <c r="HAJ12" s="27"/>
      <c r="HAK12" s="27"/>
      <c r="HAL12" s="27"/>
      <c r="HAM12" s="27"/>
      <c r="HAN12" s="27"/>
      <c r="HAO12" s="27"/>
      <c r="HAP12" s="27"/>
      <c r="HAQ12" s="27"/>
      <c r="HAR12" s="27"/>
      <c r="HAS12" s="27"/>
      <c r="HAT12" s="27"/>
      <c r="HAU12" s="27"/>
      <c r="HAV12" s="27"/>
      <c r="HAW12" s="27"/>
      <c r="HAX12" s="27"/>
      <c r="HAY12" s="27"/>
      <c r="HAZ12" s="27"/>
      <c r="HBA12" s="27"/>
      <c r="HBB12" s="27"/>
      <c r="HBC12" s="27"/>
      <c r="HBD12" s="27"/>
      <c r="HBE12" s="27"/>
      <c r="HBF12" s="27"/>
      <c r="HBG12" s="27"/>
      <c r="HBH12" s="27"/>
      <c r="HBI12" s="27"/>
      <c r="HBJ12" s="27"/>
      <c r="HBK12" s="27"/>
      <c r="HBL12" s="27"/>
      <c r="HBM12" s="27"/>
      <c r="HBN12" s="27"/>
      <c r="HBO12" s="27"/>
      <c r="HBP12" s="27"/>
      <c r="HBQ12" s="27"/>
      <c r="HBR12" s="27"/>
      <c r="HBS12" s="27"/>
      <c r="HBT12" s="27"/>
      <c r="HBU12" s="27"/>
      <c r="HBV12" s="27"/>
      <c r="HBW12" s="27"/>
      <c r="HBX12" s="27"/>
      <c r="HBY12" s="27"/>
      <c r="HBZ12" s="27"/>
      <c r="HCA12" s="27"/>
      <c r="HCB12" s="27"/>
      <c r="HCC12" s="27"/>
      <c r="HCD12" s="27"/>
      <c r="HCE12" s="27"/>
      <c r="HCF12" s="27"/>
      <c r="HCG12" s="27"/>
      <c r="HCH12" s="27"/>
      <c r="HCI12" s="27"/>
      <c r="HCJ12" s="27"/>
      <c r="HCK12" s="27"/>
      <c r="HCL12" s="27"/>
      <c r="HCM12" s="27"/>
      <c r="HCN12" s="27"/>
      <c r="HCO12" s="27"/>
      <c r="HCP12" s="27"/>
      <c r="HCQ12" s="27"/>
      <c r="HCR12" s="27"/>
      <c r="HCS12" s="27"/>
      <c r="HCT12" s="27"/>
      <c r="HCU12" s="27"/>
      <c r="HCV12" s="27"/>
      <c r="HCW12" s="27"/>
      <c r="HCX12" s="27"/>
      <c r="HCY12" s="27"/>
      <c r="HCZ12" s="27"/>
      <c r="HDA12" s="27"/>
      <c r="HDB12" s="27"/>
      <c r="HDC12" s="27"/>
      <c r="HDD12" s="27"/>
      <c r="HDE12" s="27"/>
      <c r="HDF12" s="27"/>
      <c r="HDG12" s="27"/>
      <c r="HDH12" s="27"/>
      <c r="HDI12" s="27"/>
      <c r="HDJ12" s="27"/>
      <c r="HDK12" s="27"/>
      <c r="HDL12" s="27"/>
      <c r="HDM12" s="27"/>
      <c r="HDN12" s="27"/>
      <c r="HDO12" s="27"/>
      <c r="HDP12" s="27"/>
      <c r="HDQ12" s="27"/>
      <c r="HDR12" s="27"/>
      <c r="HDS12" s="27"/>
      <c r="HDT12" s="27"/>
      <c r="HDU12" s="27"/>
      <c r="HDV12" s="27"/>
      <c r="HDW12" s="27"/>
      <c r="HDX12" s="27"/>
      <c r="HDY12" s="27"/>
      <c r="HDZ12" s="27"/>
      <c r="HEA12" s="27"/>
      <c r="HEB12" s="27"/>
      <c r="HEC12" s="27"/>
      <c r="HED12" s="27"/>
      <c r="HEE12" s="27"/>
      <c r="HEF12" s="27"/>
      <c r="HEG12" s="27"/>
      <c r="HEH12" s="27"/>
      <c r="HEI12" s="27"/>
      <c r="HEJ12" s="27"/>
      <c r="HEK12" s="27"/>
      <c r="HEL12" s="27"/>
      <c r="HEM12" s="27"/>
      <c r="HEN12" s="27"/>
      <c r="HEO12" s="27"/>
      <c r="HEP12" s="27"/>
      <c r="HEQ12" s="27"/>
      <c r="HER12" s="27"/>
      <c r="HES12" s="27"/>
      <c r="HET12" s="27"/>
      <c r="HEU12" s="27"/>
      <c r="HEV12" s="27"/>
      <c r="HEW12" s="27"/>
      <c r="HEX12" s="27"/>
      <c r="HEY12" s="27"/>
      <c r="HEZ12" s="27"/>
      <c r="HFA12" s="27"/>
      <c r="HFB12" s="27"/>
      <c r="HFC12" s="27"/>
      <c r="HFD12" s="27"/>
      <c r="HFE12" s="27"/>
      <c r="HFF12" s="27"/>
      <c r="HFG12" s="27"/>
      <c r="HFH12" s="27"/>
      <c r="HFI12" s="27"/>
      <c r="HFJ12" s="27"/>
      <c r="HFK12" s="27"/>
      <c r="HFL12" s="27"/>
      <c r="HFM12" s="27"/>
      <c r="HFN12" s="27"/>
      <c r="HFO12" s="27"/>
      <c r="HFP12" s="27"/>
      <c r="HFQ12" s="27"/>
      <c r="HFR12" s="27"/>
      <c r="HFS12" s="27"/>
      <c r="HFT12" s="27"/>
      <c r="HFU12" s="27"/>
      <c r="HFV12" s="27"/>
      <c r="HFW12" s="27"/>
      <c r="HFX12" s="27"/>
      <c r="HFY12" s="27"/>
      <c r="HFZ12" s="27"/>
      <c r="HGA12" s="27"/>
      <c r="HGB12" s="27"/>
      <c r="HGC12" s="27"/>
      <c r="HGD12" s="27"/>
      <c r="HGE12" s="27"/>
      <c r="HGF12" s="27"/>
      <c r="HGG12" s="27"/>
      <c r="HGH12" s="27"/>
      <c r="HGI12" s="27"/>
      <c r="HGJ12" s="27"/>
      <c r="HGK12" s="27"/>
      <c r="HGL12" s="27"/>
      <c r="HGM12" s="27"/>
      <c r="HGN12" s="27"/>
      <c r="HGO12" s="27"/>
      <c r="HGP12" s="27"/>
      <c r="HGQ12" s="27"/>
      <c r="HGR12" s="27"/>
      <c r="HGS12" s="27"/>
      <c r="HGT12" s="27"/>
      <c r="HGU12" s="27"/>
      <c r="HGV12" s="27"/>
      <c r="HGW12" s="27"/>
      <c r="HGX12" s="27"/>
      <c r="HGY12" s="27"/>
      <c r="HGZ12" s="27"/>
      <c r="HHA12" s="27"/>
      <c r="HHB12" s="27"/>
      <c r="HHC12" s="27"/>
      <c r="HHD12" s="27"/>
      <c r="HHE12" s="27"/>
      <c r="HHF12" s="27"/>
      <c r="HHG12" s="27"/>
      <c r="HHH12" s="27"/>
      <c r="HHI12" s="27"/>
      <c r="HHJ12" s="27"/>
      <c r="HHK12" s="27"/>
      <c r="HHL12" s="27"/>
      <c r="HHM12" s="27"/>
      <c r="HHN12" s="27"/>
      <c r="HHO12" s="27"/>
      <c r="HHP12" s="27"/>
      <c r="HHQ12" s="27"/>
      <c r="HHR12" s="27"/>
      <c r="HHS12" s="27"/>
      <c r="HHT12" s="27"/>
      <c r="HHU12" s="27"/>
      <c r="HHV12" s="27"/>
      <c r="HHW12" s="27"/>
      <c r="HHX12" s="27"/>
      <c r="HHY12" s="27"/>
      <c r="HHZ12" s="27"/>
      <c r="HIA12" s="27"/>
      <c r="HIB12" s="27"/>
      <c r="HIC12" s="27"/>
      <c r="HID12" s="27"/>
      <c r="HIE12" s="27"/>
      <c r="HIF12" s="27"/>
      <c r="HIG12" s="27"/>
      <c r="HIH12" s="27"/>
      <c r="HII12" s="27"/>
      <c r="HIJ12" s="27"/>
      <c r="HIK12" s="27"/>
      <c r="HIL12" s="27"/>
      <c r="HIM12" s="27"/>
      <c r="HIN12" s="27"/>
      <c r="HIO12" s="27"/>
      <c r="HIP12" s="27"/>
      <c r="HIQ12" s="27"/>
      <c r="HIR12" s="27"/>
      <c r="HIS12" s="27"/>
      <c r="HIT12" s="27"/>
      <c r="HIU12" s="27"/>
      <c r="HIV12" s="27"/>
      <c r="HIW12" s="27"/>
      <c r="HIX12" s="27"/>
      <c r="HIY12" s="27"/>
      <c r="HIZ12" s="27"/>
      <c r="HJA12" s="27"/>
      <c r="HJB12" s="27"/>
      <c r="HJC12" s="27"/>
      <c r="HJD12" s="27"/>
      <c r="HJE12" s="27"/>
      <c r="HJF12" s="27"/>
      <c r="HJG12" s="27"/>
      <c r="HJH12" s="27"/>
      <c r="HJI12" s="27"/>
      <c r="HJJ12" s="27"/>
      <c r="HJK12" s="27"/>
      <c r="HJL12" s="27"/>
      <c r="HJM12" s="27"/>
      <c r="HJN12" s="27"/>
      <c r="HJO12" s="27"/>
      <c r="HJP12" s="27"/>
      <c r="HJQ12" s="27"/>
      <c r="HJR12" s="27"/>
      <c r="HJS12" s="27"/>
      <c r="HJT12" s="27"/>
      <c r="HJU12" s="27"/>
      <c r="HJV12" s="27"/>
      <c r="HJW12" s="27"/>
      <c r="HJX12" s="27"/>
      <c r="HJY12" s="27"/>
      <c r="HJZ12" s="27"/>
      <c r="HKA12" s="27"/>
      <c r="HKB12" s="27"/>
      <c r="HKC12" s="27"/>
      <c r="HKD12" s="27"/>
      <c r="HKE12" s="27"/>
      <c r="HKF12" s="27"/>
      <c r="HKG12" s="27"/>
      <c r="HKH12" s="27"/>
      <c r="HKI12" s="27"/>
      <c r="HKJ12" s="27"/>
      <c r="HKK12" s="27"/>
      <c r="HKL12" s="27"/>
      <c r="HKM12" s="27"/>
      <c r="HKN12" s="27"/>
      <c r="HKO12" s="27"/>
      <c r="HKP12" s="27"/>
      <c r="HKQ12" s="27"/>
      <c r="HKR12" s="27"/>
      <c r="HKS12" s="27"/>
      <c r="HKT12" s="27"/>
      <c r="HKU12" s="27"/>
      <c r="HKV12" s="27"/>
      <c r="HKW12" s="27"/>
      <c r="HKX12" s="27"/>
      <c r="HKY12" s="27"/>
      <c r="HKZ12" s="27"/>
      <c r="HLA12" s="27"/>
      <c r="HLB12" s="27"/>
      <c r="HLC12" s="27"/>
      <c r="HLD12" s="27"/>
      <c r="HLE12" s="27"/>
      <c r="HLF12" s="27"/>
      <c r="HLG12" s="27"/>
      <c r="HLH12" s="27"/>
      <c r="HLI12" s="27"/>
      <c r="HLJ12" s="27"/>
      <c r="HLK12" s="27"/>
      <c r="HLL12" s="27"/>
      <c r="HLM12" s="27"/>
      <c r="HLN12" s="27"/>
      <c r="HLO12" s="27"/>
      <c r="HLP12" s="27"/>
      <c r="HLQ12" s="27"/>
      <c r="HLR12" s="27"/>
      <c r="HLS12" s="27"/>
      <c r="HLT12" s="27"/>
      <c r="HLU12" s="27"/>
      <c r="HLV12" s="27"/>
      <c r="HLW12" s="27"/>
      <c r="HLX12" s="27"/>
      <c r="HLY12" s="27"/>
      <c r="HLZ12" s="27"/>
      <c r="HMA12" s="27"/>
      <c r="HMB12" s="27"/>
      <c r="HMC12" s="27"/>
      <c r="HMD12" s="27"/>
      <c r="HME12" s="27"/>
      <c r="HMF12" s="27"/>
      <c r="HMG12" s="27"/>
      <c r="HMH12" s="27"/>
      <c r="HMI12" s="27"/>
      <c r="HMJ12" s="27"/>
      <c r="HMK12" s="27"/>
      <c r="HML12" s="27"/>
      <c r="HMM12" s="27"/>
      <c r="HMN12" s="27"/>
      <c r="HMO12" s="27"/>
      <c r="HMP12" s="27"/>
      <c r="HMQ12" s="27"/>
      <c r="HMR12" s="27"/>
      <c r="HMS12" s="27"/>
      <c r="HMT12" s="27"/>
      <c r="HMU12" s="27"/>
      <c r="HMV12" s="27"/>
      <c r="HMW12" s="27"/>
      <c r="HMX12" s="27"/>
      <c r="HMY12" s="27"/>
      <c r="HMZ12" s="27"/>
      <c r="HNA12" s="27"/>
      <c r="HNB12" s="27"/>
      <c r="HNC12" s="27"/>
      <c r="HND12" s="27"/>
      <c r="HNE12" s="27"/>
      <c r="HNF12" s="27"/>
      <c r="HNG12" s="27"/>
      <c r="HNH12" s="27"/>
      <c r="HNI12" s="27"/>
      <c r="HNJ12" s="27"/>
      <c r="HNK12" s="27"/>
      <c r="HNL12" s="27"/>
      <c r="HNM12" s="27"/>
      <c r="HNN12" s="27"/>
      <c r="HNO12" s="27"/>
      <c r="HNP12" s="27"/>
      <c r="HNQ12" s="27"/>
      <c r="HNR12" s="27"/>
      <c r="HNS12" s="27"/>
      <c r="HNT12" s="27"/>
      <c r="HNU12" s="27"/>
      <c r="HNV12" s="27"/>
      <c r="HNW12" s="27"/>
      <c r="HNX12" s="27"/>
      <c r="HNY12" s="27"/>
      <c r="HNZ12" s="27"/>
      <c r="HOA12" s="27"/>
      <c r="HOB12" s="27"/>
      <c r="HOC12" s="27"/>
      <c r="HOD12" s="27"/>
      <c r="HOE12" s="27"/>
      <c r="HOF12" s="27"/>
      <c r="HOG12" s="27"/>
      <c r="HOH12" s="27"/>
      <c r="HOI12" s="27"/>
      <c r="HOJ12" s="27"/>
      <c r="HOK12" s="27"/>
      <c r="HOL12" s="27"/>
      <c r="HOM12" s="27"/>
      <c r="HON12" s="27"/>
      <c r="HOO12" s="27"/>
      <c r="HOP12" s="27"/>
      <c r="HOQ12" s="27"/>
      <c r="HOR12" s="27"/>
      <c r="HOS12" s="27"/>
      <c r="HOT12" s="27"/>
      <c r="HOU12" s="27"/>
      <c r="HOV12" s="27"/>
      <c r="HOW12" s="27"/>
      <c r="HOX12" s="27"/>
      <c r="HOY12" s="27"/>
      <c r="HOZ12" s="27"/>
      <c r="HPA12" s="27"/>
      <c r="HPB12" s="27"/>
      <c r="HPC12" s="27"/>
      <c r="HPD12" s="27"/>
      <c r="HPE12" s="27"/>
      <c r="HPF12" s="27"/>
      <c r="HPG12" s="27"/>
      <c r="HPH12" s="27"/>
      <c r="HPI12" s="27"/>
      <c r="HPJ12" s="27"/>
      <c r="HPK12" s="27"/>
      <c r="HPL12" s="27"/>
      <c r="HPM12" s="27"/>
      <c r="HPN12" s="27"/>
      <c r="HPO12" s="27"/>
      <c r="HPP12" s="27"/>
      <c r="HPQ12" s="27"/>
      <c r="HPR12" s="27"/>
      <c r="HPS12" s="27"/>
      <c r="HPT12" s="27"/>
      <c r="HPU12" s="27"/>
      <c r="HPV12" s="27"/>
      <c r="HPW12" s="27"/>
      <c r="HPX12" s="27"/>
      <c r="HPY12" s="27"/>
      <c r="HPZ12" s="27"/>
      <c r="HQA12" s="27"/>
      <c r="HQB12" s="27"/>
      <c r="HQC12" s="27"/>
      <c r="HQD12" s="27"/>
      <c r="HQE12" s="27"/>
      <c r="HQF12" s="27"/>
      <c r="HQG12" s="27"/>
      <c r="HQH12" s="27"/>
      <c r="HQI12" s="27"/>
      <c r="HQJ12" s="27"/>
      <c r="HQK12" s="27"/>
      <c r="HQL12" s="27"/>
      <c r="HQM12" s="27"/>
      <c r="HQN12" s="27"/>
      <c r="HQO12" s="27"/>
      <c r="HQP12" s="27"/>
      <c r="HQQ12" s="27"/>
      <c r="HQR12" s="27"/>
      <c r="HQS12" s="27"/>
      <c r="HQT12" s="27"/>
      <c r="HQU12" s="27"/>
      <c r="HQV12" s="27"/>
      <c r="HQW12" s="27"/>
      <c r="HQX12" s="27"/>
      <c r="HQY12" s="27"/>
      <c r="HQZ12" s="27"/>
      <c r="HRA12" s="27"/>
      <c r="HRB12" s="27"/>
      <c r="HRC12" s="27"/>
      <c r="HRD12" s="27"/>
      <c r="HRE12" s="27"/>
      <c r="HRF12" s="27"/>
      <c r="HRG12" s="27"/>
      <c r="HRH12" s="27"/>
      <c r="HRI12" s="27"/>
      <c r="HRJ12" s="27"/>
      <c r="HRK12" s="27"/>
      <c r="HRL12" s="27"/>
      <c r="HRM12" s="27"/>
      <c r="HRN12" s="27"/>
      <c r="HRO12" s="27"/>
      <c r="HRP12" s="27"/>
      <c r="HRQ12" s="27"/>
      <c r="HRR12" s="27"/>
      <c r="HRS12" s="27"/>
      <c r="HRT12" s="27"/>
      <c r="HRU12" s="27"/>
      <c r="HRV12" s="27"/>
      <c r="HRW12" s="27"/>
      <c r="HRX12" s="27"/>
      <c r="HRY12" s="27"/>
      <c r="HRZ12" s="27"/>
      <c r="HSA12" s="27"/>
      <c r="HSB12" s="27"/>
      <c r="HSC12" s="27"/>
      <c r="HSD12" s="27"/>
      <c r="HSE12" s="27"/>
      <c r="HSF12" s="27"/>
      <c r="HSG12" s="27"/>
      <c r="HSH12" s="27"/>
      <c r="HSI12" s="27"/>
      <c r="HSJ12" s="27"/>
      <c r="HSK12" s="27"/>
      <c r="HSL12" s="27"/>
      <c r="HSM12" s="27"/>
      <c r="HSN12" s="27"/>
      <c r="HSO12" s="27"/>
      <c r="HSP12" s="27"/>
      <c r="HSQ12" s="27"/>
      <c r="HSR12" s="27"/>
      <c r="HSS12" s="27"/>
      <c r="HST12" s="27"/>
      <c r="HSU12" s="27"/>
      <c r="HSV12" s="27"/>
      <c r="HSW12" s="27"/>
      <c r="HSX12" s="27"/>
      <c r="HSY12" s="27"/>
      <c r="HSZ12" s="27"/>
      <c r="HTA12" s="27"/>
      <c r="HTB12" s="27"/>
      <c r="HTC12" s="27"/>
      <c r="HTD12" s="27"/>
      <c r="HTE12" s="27"/>
      <c r="HTF12" s="27"/>
      <c r="HTG12" s="27"/>
      <c r="HTH12" s="27"/>
      <c r="HTI12" s="27"/>
      <c r="HTJ12" s="27"/>
      <c r="HTK12" s="27"/>
      <c r="HTL12" s="27"/>
      <c r="HTM12" s="27"/>
      <c r="HTN12" s="27"/>
      <c r="HTO12" s="27"/>
      <c r="HTP12" s="27"/>
      <c r="HTQ12" s="27"/>
      <c r="HTR12" s="27"/>
      <c r="HTS12" s="27"/>
      <c r="HTT12" s="27"/>
      <c r="HTU12" s="27"/>
      <c r="HTV12" s="27"/>
      <c r="HTW12" s="27"/>
      <c r="HTX12" s="27"/>
      <c r="HTY12" s="27"/>
      <c r="HTZ12" s="27"/>
      <c r="HUA12" s="27"/>
      <c r="HUB12" s="27"/>
      <c r="HUC12" s="27"/>
      <c r="HUD12" s="27"/>
      <c r="HUE12" s="27"/>
      <c r="HUF12" s="27"/>
      <c r="HUG12" s="27"/>
      <c r="HUH12" s="27"/>
      <c r="HUI12" s="27"/>
      <c r="HUJ12" s="27"/>
      <c r="HUK12" s="27"/>
      <c r="HUL12" s="27"/>
      <c r="HUM12" s="27"/>
      <c r="HUN12" s="27"/>
      <c r="HUO12" s="27"/>
      <c r="HUP12" s="27"/>
      <c r="HUQ12" s="27"/>
      <c r="HUR12" s="27"/>
      <c r="HUS12" s="27"/>
      <c r="HUT12" s="27"/>
      <c r="HUU12" s="27"/>
      <c r="HUV12" s="27"/>
      <c r="HUW12" s="27"/>
      <c r="HUX12" s="27"/>
      <c r="HUY12" s="27"/>
      <c r="HUZ12" s="27"/>
      <c r="HVA12" s="27"/>
      <c r="HVB12" s="27"/>
      <c r="HVC12" s="27"/>
      <c r="HVD12" s="27"/>
      <c r="HVE12" s="27"/>
      <c r="HVF12" s="27"/>
      <c r="HVG12" s="27"/>
      <c r="HVH12" s="27"/>
      <c r="HVI12" s="27"/>
      <c r="HVJ12" s="27"/>
      <c r="HVK12" s="27"/>
      <c r="HVL12" s="27"/>
      <c r="HVM12" s="27"/>
      <c r="HVN12" s="27"/>
      <c r="HVO12" s="27"/>
      <c r="HVP12" s="27"/>
      <c r="HVQ12" s="27"/>
      <c r="HVR12" s="27"/>
      <c r="HVS12" s="27"/>
      <c r="HVT12" s="27"/>
      <c r="HVU12" s="27"/>
      <c r="HVV12" s="27"/>
      <c r="HVW12" s="27"/>
      <c r="HVX12" s="27"/>
      <c r="HVY12" s="27"/>
      <c r="HVZ12" s="27"/>
      <c r="HWA12" s="27"/>
      <c r="HWB12" s="27"/>
      <c r="HWC12" s="27"/>
      <c r="HWD12" s="27"/>
      <c r="HWE12" s="27"/>
      <c r="HWF12" s="27"/>
      <c r="HWG12" s="27"/>
      <c r="HWH12" s="27"/>
      <c r="HWI12" s="27"/>
      <c r="HWJ12" s="27"/>
      <c r="HWK12" s="27"/>
      <c r="HWL12" s="27"/>
      <c r="HWM12" s="27"/>
      <c r="HWN12" s="27"/>
      <c r="HWO12" s="27"/>
      <c r="HWP12" s="27"/>
      <c r="HWQ12" s="27"/>
      <c r="HWR12" s="27"/>
      <c r="HWS12" s="27"/>
      <c r="HWT12" s="27"/>
      <c r="HWU12" s="27"/>
      <c r="HWV12" s="27"/>
      <c r="HWW12" s="27"/>
      <c r="HWX12" s="27"/>
      <c r="HWY12" s="27"/>
      <c r="HWZ12" s="27"/>
      <c r="HXA12" s="27"/>
      <c r="HXB12" s="27"/>
      <c r="HXC12" s="27"/>
      <c r="HXD12" s="27"/>
      <c r="HXE12" s="27"/>
      <c r="HXF12" s="27"/>
      <c r="HXG12" s="27"/>
      <c r="HXH12" s="27"/>
      <c r="HXI12" s="27"/>
      <c r="HXJ12" s="27"/>
      <c r="HXK12" s="27"/>
      <c r="HXL12" s="27"/>
      <c r="HXM12" s="27"/>
      <c r="HXN12" s="27"/>
      <c r="HXO12" s="27"/>
      <c r="HXP12" s="27"/>
      <c r="HXQ12" s="27"/>
      <c r="HXR12" s="27"/>
      <c r="HXS12" s="27"/>
      <c r="HXT12" s="27"/>
      <c r="HXU12" s="27"/>
      <c r="HXV12" s="27"/>
      <c r="HXW12" s="27"/>
      <c r="HXX12" s="27"/>
      <c r="HXY12" s="27"/>
      <c r="HXZ12" s="27"/>
      <c r="HYA12" s="27"/>
      <c r="HYB12" s="27"/>
      <c r="HYC12" s="27"/>
      <c r="HYD12" s="27"/>
      <c r="HYE12" s="27"/>
      <c r="HYF12" s="27"/>
      <c r="HYG12" s="27"/>
      <c r="HYH12" s="27"/>
      <c r="HYI12" s="27"/>
      <c r="HYJ12" s="27"/>
      <c r="HYK12" s="27"/>
      <c r="HYL12" s="27"/>
      <c r="HYM12" s="27"/>
      <c r="HYN12" s="27"/>
      <c r="HYO12" s="27"/>
      <c r="HYP12" s="27"/>
      <c r="HYQ12" s="27"/>
      <c r="HYR12" s="27"/>
      <c r="HYS12" s="27"/>
      <c r="HYT12" s="27"/>
      <c r="HYU12" s="27"/>
      <c r="HYV12" s="27"/>
      <c r="HYW12" s="27"/>
      <c r="HYX12" s="27"/>
      <c r="HYY12" s="27"/>
      <c r="HYZ12" s="27"/>
      <c r="HZA12" s="27"/>
      <c r="HZB12" s="27"/>
      <c r="HZC12" s="27"/>
      <c r="HZD12" s="27"/>
      <c r="HZE12" s="27"/>
      <c r="HZF12" s="27"/>
      <c r="HZG12" s="27"/>
      <c r="HZH12" s="27"/>
      <c r="HZI12" s="27"/>
      <c r="HZJ12" s="27"/>
      <c r="HZK12" s="27"/>
      <c r="HZL12" s="27"/>
      <c r="HZM12" s="27"/>
      <c r="HZN12" s="27"/>
      <c r="HZO12" s="27"/>
      <c r="HZP12" s="27"/>
      <c r="HZQ12" s="27"/>
      <c r="HZR12" s="27"/>
      <c r="HZS12" s="27"/>
      <c r="HZT12" s="27"/>
      <c r="HZU12" s="27"/>
      <c r="HZV12" s="27"/>
      <c r="HZW12" s="27"/>
      <c r="HZX12" s="27"/>
      <c r="HZY12" s="27"/>
      <c r="HZZ12" s="27"/>
      <c r="IAA12" s="27"/>
      <c r="IAB12" s="27"/>
      <c r="IAC12" s="27"/>
      <c r="IAD12" s="27"/>
      <c r="IAE12" s="27"/>
      <c r="IAF12" s="27"/>
      <c r="IAG12" s="27"/>
      <c r="IAH12" s="27"/>
      <c r="IAI12" s="27"/>
      <c r="IAJ12" s="27"/>
      <c r="IAK12" s="27"/>
      <c r="IAL12" s="27"/>
      <c r="IAM12" s="27"/>
      <c r="IAN12" s="27"/>
      <c r="IAO12" s="27"/>
      <c r="IAP12" s="27"/>
      <c r="IAQ12" s="27"/>
      <c r="IAR12" s="27"/>
      <c r="IAS12" s="27"/>
      <c r="IAT12" s="27"/>
      <c r="IAU12" s="27"/>
      <c r="IAV12" s="27"/>
      <c r="IAW12" s="27"/>
      <c r="IAX12" s="27"/>
      <c r="IAY12" s="27"/>
      <c r="IAZ12" s="27"/>
      <c r="IBA12" s="27"/>
      <c r="IBB12" s="27"/>
      <c r="IBC12" s="27"/>
      <c r="IBD12" s="27"/>
      <c r="IBE12" s="27"/>
      <c r="IBF12" s="27"/>
      <c r="IBG12" s="27"/>
      <c r="IBH12" s="27"/>
      <c r="IBI12" s="27"/>
      <c r="IBJ12" s="27"/>
      <c r="IBK12" s="27"/>
      <c r="IBL12" s="27"/>
      <c r="IBM12" s="27"/>
      <c r="IBN12" s="27"/>
      <c r="IBO12" s="27"/>
      <c r="IBP12" s="27"/>
      <c r="IBQ12" s="27"/>
      <c r="IBR12" s="27"/>
      <c r="IBS12" s="27"/>
      <c r="IBT12" s="27"/>
      <c r="IBU12" s="27"/>
      <c r="IBV12" s="27"/>
      <c r="IBW12" s="27"/>
      <c r="IBX12" s="27"/>
      <c r="IBY12" s="27"/>
      <c r="IBZ12" s="27"/>
      <c r="ICA12" s="27"/>
      <c r="ICB12" s="27"/>
      <c r="ICC12" s="27"/>
      <c r="ICD12" s="27"/>
      <c r="ICE12" s="27"/>
      <c r="ICF12" s="27"/>
      <c r="ICG12" s="27"/>
      <c r="ICH12" s="27"/>
      <c r="ICI12" s="27"/>
      <c r="ICJ12" s="27"/>
      <c r="ICK12" s="27"/>
      <c r="ICL12" s="27"/>
      <c r="ICM12" s="27"/>
      <c r="ICN12" s="27"/>
      <c r="ICO12" s="27"/>
      <c r="ICP12" s="27"/>
      <c r="ICQ12" s="27"/>
      <c r="ICR12" s="27"/>
      <c r="ICS12" s="27"/>
      <c r="ICT12" s="27"/>
      <c r="ICU12" s="27"/>
      <c r="ICV12" s="27"/>
      <c r="ICW12" s="27"/>
      <c r="ICX12" s="27"/>
      <c r="ICY12" s="27"/>
      <c r="ICZ12" s="27"/>
      <c r="IDA12" s="27"/>
      <c r="IDB12" s="27"/>
      <c r="IDC12" s="27"/>
      <c r="IDD12" s="27"/>
      <c r="IDE12" s="27"/>
      <c r="IDF12" s="27"/>
      <c r="IDG12" s="27"/>
      <c r="IDH12" s="27"/>
      <c r="IDI12" s="27"/>
      <c r="IDJ12" s="27"/>
      <c r="IDK12" s="27"/>
      <c r="IDL12" s="27"/>
      <c r="IDM12" s="27"/>
      <c r="IDN12" s="27"/>
      <c r="IDO12" s="27"/>
      <c r="IDP12" s="27"/>
      <c r="IDQ12" s="27"/>
      <c r="IDR12" s="27"/>
      <c r="IDS12" s="27"/>
      <c r="IDT12" s="27"/>
      <c r="IDU12" s="27"/>
      <c r="IDV12" s="27"/>
      <c r="IDW12" s="27"/>
      <c r="IDX12" s="27"/>
      <c r="IDY12" s="27"/>
      <c r="IDZ12" s="27"/>
      <c r="IEA12" s="27"/>
      <c r="IEB12" s="27"/>
      <c r="IEC12" s="27"/>
      <c r="IED12" s="27"/>
      <c r="IEE12" s="27"/>
      <c r="IEF12" s="27"/>
      <c r="IEG12" s="27"/>
      <c r="IEH12" s="27"/>
      <c r="IEI12" s="27"/>
      <c r="IEJ12" s="27"/>
      <c r="IEK12" s="27"/>
      <c r="IEL12" s="27"/>
      <c r="IEM12" s="27"/>
      <c r="IEN12" s="27"/>
      <c r="IEO12" s="27"/>
      <c r="IEP12" s="27"/>
      <c r="IEQ12" s="27"/>
      <c r="IER12" s="27"/>
      <c r="IES12" s="27"/>
      <c r="IET12" s="27"/>
      <c r="IEU12" s="27"/>
      <c r="IEV12" s="27"/>
      <c r="IEW12" s="27"/>
      <c r="IEX12" s="27"/>
      <c r="IEY12" s="27"/>
      <c r="IEZ12" s="27"/>
      <c r="IFA12" s="27"/>
      <c r="IFB12" s="27"/>
      <c r="IFC12" s="27"/>
      <c r="IFD12" s="27"/>
      <c r="IFE12" s="27"/>
      <c r="IFF12" s="27"/>
      <c r="IFG12" s="27"/>
      <c r="IFH12" s="27"/>
      <c r="IFI12" s="27"/>
      <c r="IFJ12" s="27"/>
      <c r="IFK12" s="27"/>
      <c r="IFL12" s="27"/>
      <c r="IFM12" s="27"/>
      <c r="IFN12" s="27"/>
      <c r="IFO12" s="27"/>
      <c r="IFP12" s="27"/>
      <c r="IFQ12" s="27"/>
      <c r="IFR12" s="27"/>
      <c r="IFS12" s="27"/>
      <c r="IFT12" s="27"/>
      <c r="IFU12" s="27"/>
      <c r="IFV12" s="27"/>
      <c r="IFW12" s="27"/>
      <c r="IFX12" s="27"/>
      <c r="IFY12" s="27"/>
      <c r="IFZ12" s="27"/>
      <c r="IGA12" s="27"/>
      <c r="IGB12" s="27"/>
      <c r="IGC12" s="27"/>
      <c r="IGD12" s="27"/>
      <c r="IGE12" s="27"/>
      <c r="IGF12" s="27"/>
      <c r="IGG12" s="27"/>
      <c r="IGH12" s="27"/>
      <c r="IGI12" s="27"/>
      <c r="IGJ12" s="27"/>
      <c r="IGK12" s="27"/>
      <c r="IGL12" s="27"/>
      <c r="IGM12" s="27"/>
      <c r="IGN12" s="27"/>
      <c r="IGO12" s="27"/>
      <c r="IGP12" s="27"/>
      <c r="IGQ12" s="27"/>
      <c r="IGR12" s="27"/>
      <c r="IGS12" s="27"/>
      <c r="IGT12" s="27"/>
      <c r="IGU12" s="27"/>
      <c r="IGV12" s="27"/>
      <c r="IGW12" s="27"/>
      <c r="IGX12" s="27"/>
      <c r="IGY12" s="27"/>
      <c r="IGZ12" s="27"/>
      <c r="IHA12" s="27"/>
      <c r="IHB12" s="27"/>
      <c r="IHC12" s="27"/>
      <c r="IHD12" s="27"/>
      <c r="IHE12" s="27"/>
      <c r="IHF12" s="27"/>
      <c r="IHG12" s="27"/>
      <c r="IHH12" s="27"/>
      <c r="IHI12" s="27"/>
      <c r="IHJ12" s="27"/>
      <c r="IHK12" s="27"/>
      <c r="IHL12" s="27"/>
      <c r="IHM12" s="27"/>
      <c r="IHN12" s="27"/>
      <c r="IHO12" s="27"/>
      <c r="IHP12" s="27"/>
      <c r="IHQ12" s="27"/>
      <c r="IHR12" s="27"/>
      <c r="IHS12" s="27"/>
      <c r="IHT12" s="27"/>
      <c r="IHU12" s="27"/>
      <c r="IHV12" s="27"/>
      <c r="IHW12" s="27"/>
      <c r="IHX12" s="27"/>
      <c r="IHY12" s="27"/>
      <c r="IHZ12" s="27"/>
      <c r="IIA12" s="27"/>
      <c r="IIB12" s="27"/>
      <c r="IIC12" s="27"/>
      <c r="IID12" s="27"/>
      <c r="IIE12" s="27"/>
      <c r="IIF12" s="27"/>
      <c r="IIG12" s="27"/>
      <c r="IIH12" s="27"/>
      <c r="III12" s="27"/>
      <c r="IIJ12" s="27"/>
      <c r="IIK12" s="27"/>
      <c r="IIL12" s="27"/>
      <c r="IIM12" s="27"/>
      <c r="IIN12" s="27"/>
      <c r="IIO12" s="27"/>
      <c r="IIP12" s="27"/>
      <c r="IIQ12" s="27"/>
      <c r="IIR12" s="27"/>
      <c r="IIS12" s="27"/>
      <c r="IIT12" s="27"/>
      <c r="IIU12" s="27"/>
      <c r="IIV12" s="27"/>
      <c r="IIW12" s="27"/>
      <c r="IIX12" s="27"/>
      <c r="IIY12" s="27"/>
      <c r="IIZ12" s="27"/>
      <c r="IJA12" s="27"/>
      <c r="IJB12" s="27"/>
      <c r="IJC12" s="27"/>
      <c r="IJD12" s="27"/>
      <c r="IJE12" s="27"/>
      <c r="IJF12" s="27"/>
      <c r="IJG12" s="27"/>
      <c r="IJH12" s="27"/>
      <c r="IJI12" s="27"/>
      <c r="IJJ12" s="27"/>
      <c r="IJK12" s="27"/>
      <c r="IJL12" s="27"/>
      <c r="IJM12" s="27"/>
      <c r="IJN12" s="27"/>
      <c r="IJO12" s="27"/>
      <c r="IJP12" s="27"/>
      <c r="IJQ12" s="27"/>
      <c r="IJR12" s="27"/>
      <c r="IJS12" s="27"/>
      <c r="IJT12" s="27"/>
      <c r="IJU12" s="27"/>
      <c r="IJV12" s="27"/>
      <c r="IJW12" s="27"/>
      <c r="IJX12" s="27"/>
      <c r="IJY12" s="27"/>
      <c r="IJZ12" s="27"/>
      <c r="IKA12" s="27"/>
      <c r="IKB12" s="27"/>
      <c r="IKC12" s="27"/>
      <c r="IKD12" s="27"/>
      <c r="IKE12" s="27"/>
      <c r="IKF12" s="27"/>
      <c r="IKG12" s="27"/>
      <c r="IKH12" s="27"/>
      <c r="IKI12" s="27"/>
      <c r="IKJ12" s="27"/>
      <c r="IKK12" s="27"/>
      <c r="IKL12" s="27"/>
      <c r="IKM12" s="27"/>
      <c r="IKN12" s="27"/>
      <c r="IKO12" s="27"/>
      <c r="IKP12" s="27"/>
      <c r="IKQ12" s="27"/>
      <c r="IKR12" s="27"/>
      <c r="IKS12" s="27"/>
      <c r="IKT12" s="27"/>
      <c r="IKU12" s="27"/>
      <c r="IKV12" s="27"/>
      <c r="IKW12" s="27"/>
      <c r="IKX12" s="27"/>
      <c r="IKY12" s="27"/>
      <c r="IKZ12" s="27"/>
      <c r="ILA12" s="27"/>
      <c r="ILB12" s="27"/>
      <c r="ILC12" s="27"/>
      <c r="ILD12" s="27"/>
      <c r="ILE12" s="27"/>
      <c r="ILF12" s="27"/>
      <c r="ILG12" s="27"/>
      <c r="ILH12" s="27"/>
      <c r="ILI12" s="27"/>
      <c r="ILJ12" s="27"/>
      <c r="ILK12" s="27"/>
      <c r="ILL12" s="27"/>
      <c r="ILM12" s="27"/>
      <c r="ILN12" s="27"/>
      <c r="ILO12" s="27"/>
      <c r="ILP12" s="27"/>
      <c r="ILQ12" s="27"/>
      <c r="ILR12" s="27"/>
      <c r="ILS12" s="27"/>
      <c r="ILT12" s="27"/>
      <c r="ILU12" s="27"/>
      <c r="ILV12" s="27"/>
      <c r="ILW12" s="27"/>
      <c r="ILX12" s="27"/>
      <c r="ILY12" s="27"/>
      <c r="ILZ12" s="27"/>
      <c r="IMA12" s="27"/>
      <c r="IMB12" s="27"/>
      <c r="IMC12" s="27"/>
      <c r="IMD12" s="27"/>
      <c r="IME12" s="27"/>
      <c r="IMF12" s="27"/>
      <c r="IMG12" s="27"/>
      <c r="IMH12" s="27"/>
      <c r="IMI12" s="27"/>
      <c r="IMJ12" s="27"/>
      <c r="IMK12" s="27"/>
      <c r="IML12" s="27"/>
      <c r="IMM12" s="27"/>
      <c r="IMN12" s="27"/>
      <c r="IMO12" s="27"/>
      <c r="IMP12" s="27"/>
      <c r="IMQ12" s="27"/>
      <c r="IMR12" s="27"/>
      <c r="IMS12" s="27"/>
      <c r="IMT12" s="27"/>
      <c r="IMU12" s="27"/>
      <c r="IMV12" s="27"/>
      <c r="IMW12" s="27"/>
      <c r="IMX12" s="27"/>
      <c r="IMY12" s="27"/>
      <c r="IMZ12" s="27"/>
      <c r="INA12" s="27"/>
      <c r="INB12" s="27"/>
      <c r="INC12" s="27"/>
      <c r="IND12" s="27"/>
      <c r="INE12" s="27"/>
      <c r="INF12" s="27"/>
      <c r="ING12" s="27"/>
      <c r="INH12" s="27"/>
      <c r="INI12" s="27"/>
      <c r="INJ12" s="27"/>
      <c r="INK12" s="27"/>
      <c r="INL12" s="27"/>
      <c r="INM12" s="27"/>
      <c r="INN12" s="27"/>
      <c r="INO12" s="27"/>
      <c r="INP12" s="27"/>
      <c r="INQ12" s="27"/>
      <c r="INR12" s="27"/>
      <c r="INS12" s="27"/>
      <c r="INT12" s="27"/>
      <c r="INU12" s="27"/>
      <c r="INV12" s="27"/>
      <c r="INW12" s="27"/>
      <c r="INX12" s="27"/>
      <c r="INY12" s="27"/>
      <c r="INZ12" s="27"/>
      <c r="IOA12" s="27"/>
      <c r="IOB12" s="27"/>
      <c r="IOC12" s="27"/>
      <c r="IOD12" s="27"/>
      <c r="IOE12" s="27"/>
      <c r="IOF12" s="27"/>
      <c r="IOG12" s="27"/>
      <c r="IOH12" s="27"/>
      <c r="IOI12" s="27"/>
      <c r="IOJ12" s="27"/>
      <c r="IOK12" s="27"/>
      <c r="IOL12" s="27"/>
      <c r="IOM12" s="27"/>
      <c r="ION12" s="27"/>
      <c r="IOO12" s="27"/>
      <c r="IOP12" s="27"/>
      <c r="IOQ12" s="27"/>
      <c r="IOR12" s="27"/>
      <c r="IOS12" s="27"/>
      <c r="IOT12" s="27"/>
      <c r="IOU12" s="27"/>
      <c r="IOV12" s="27"/>
      <c r="IOW12" s="27"/>
      <c r="IOX12" s="27"/>
      <c r="IOY12" s="27"/>
      <c r="IOZ12" s="27"/>
      <c r="IPA12" s="27"/>
      <c r="IPB12" s="27"/>
      <c r="IPC12" s="27"/>
      <c r="IPD12" s="27"/>
      <c r="IPE12" s="27"/>
      <c r="IPF12" s="27"/>
      <c r="IPG12" s="27"/>
      <c r="IPH12" s="27"/>
      <c r="IPI12" s="27"/>
      <c r="IPJ12" s="27"/>
      <c r="IPK12" s="27"/>
      <c r="IPL12" s="27"/>
      <c r="IPM12" s="27"/>
      <c r="IPN12" s="27"/>
      <c r="IPO12" s="27"/>
      <c r="IPP12" s="27"/>
      <c r="IPQ12" s="27"/>
      <c r="IPR12" s="27"/>
      <c r="IPS12" s="27"/>
      <c r="IPT12" s="27"/>
      <c r="IPU12" s="27"/>
      <c r="IPV12" s="27"/>
      <c r="IPW12" s="27"/>
      <c r="IPX12" s="27"/>
      <c r="IPY12" s="27"/>
      <c r="IPZ12" s="27"/>
      <c r="IQA12" s="27"/>
      <c r="IQB12" s="27"/>
      <c r="IQC12" s="27"/>
      <c r="IQD12" s="27"/>
      <c r="IQE12" s="27"/>
      <c r="IQF12" s="27"/>
      <c r="IQG12" s="27"/>
      <c r="IQH12" s="27"/>
      <c r="IQI12" s="27"/>
      <c r="IQJ12" s="27"/>
      <c r="IQK12" s="27"/>
      <c r="IQL12" s="27"/>
      <c r="IQM12" s="27"/>
      <c r="IQN12" s="27"/>
      <c r="IQO12" s="27"/>
      <c r="IQP12" s="27"/>
      <c r="IQQ12" s="27"/>
      <c r="IQR12" s="27"/>
      <c r="IQS12" s="27"/>
      <c r="IQT12" s="27"/>
      <c r="IQU12" s="27"/>
      <c r="IQV12" s="27"/>
      <c r="IQW12" s="27"/>
      <c r="IQX12" s="27"/>
      <c r="IQY12" s="27"/>
      <c r="IQZ12" s="27"/>
      <c r="IRA12" s="27"/>
      <c r="IRB12" s="27"/>
      <c r="IRC12" s="27"/>
      <c r="IRD12" s="27"/>
      <c r="IRE12" s="27"/>
      <c r="IRF12" s="27"/>
      <c r="IRG12" s="27"/>
      <c r="IRH12" s="27"/>
      <c r="IRI12" s="27"/>
      <c r="IRJ12" s="27"/>
      <c r="IRK12" s="27"/>
      <c r="IRL12" s="27"/>
      <c r="IRM12" s="27"/>
      <c r="IRN12" s="27"/>
      <c r="IRO12" s="27"/>
      <c r="IRP12" s="27"/>
      <c r="IRQ12" s="27"/>
      <c r="IRR12" s="27"/>
      <c r="IRS12" s="27"/>
      <c r="IRT12" s="27"/>
      <c r="IRU12" s="27"/>
      <c r="IRV12" s="27"/>
      <c r="IRW12" s="27"/>
      <c r="IRX12" s="27"/>
      <c r="IRY12" s="27"/>
      <c r="IRZ12" s="27"/>
      <c r="ISA12" s="27"/>
      <c r="ISB12" s="27"/>
      <c r="ISC12" s="27"/>
      <c r="ISD12" s="27"/>
      <c r="ISE12" s="27"/>
      <c r="ISF12" s="27"/>
      <c r="ISG12" s="27"/>
      <c r="ISH12" s="27"/>
      <c r="ISI12" s="27"/>
      <c r="ISJ12" s="27"/>
      <c r="ISK12" s="27"/>
      <c r="ISL12" s="27"/>
      <c r="ISM12" s="27"/>
      <c r="ISN12" s="27"/>
      <c r="ISO12" s="27"/>
      <c r="ISP12" s="27"/>
      <c r="ISQ12" s="27"/>
      <c r="ISR12" s="27"/>
      <c r="ISS12" s="27"/>
      <c r="IST12" s="27"/>
      <c r="ISU12" s="27"/>
      <c r="ISV12" s="27"/>
      <c r="ISW12" s="27"/>
      <c r="ISX12" s="27"/>
      <c r="ISY12" s="27"/>
      <c r="ISZ12" s="27"/>
      <c r="ITA12" s="27"/>
      <c r="ITB12" s="27"/>
      <c r="ITC12" s="27"/>
      <c r="ITD12" s="27"/>
      <c r="ITE12" s="27"/>
      <c r="ITF12" s="27"/>
      <c r="ITG12" s="27"/>
      <c r="ITH12" s="27"/>
      <c r="ITI12" s="27"/>
      <c r="ITJ12" s="27"/>
      <c r="ITK12" s="27"/>
      <c r="ITL12" s="27"/>
      <c r="ITM12" s="27"/>
      <c r="ITN12" s="27"/>
      <c r="ITO12" s="27"/>
      <c r="ITP12" s="27"/>
      <c r="ITQ12" s="27"/>
      <c r="ITR12" s="27"/>
      <c r="ITS12" s="27"/>
      <c r="ITT12" s="27"/>
      <c r="ITU12" s="27"/>
      <c r="ITV12" s="27"/>
      <c r="ITW12" s="27"/>
      <c r="ITX12" s="27"/>
      <c r="ITY12" s="27"/>
      <c r="ITZ12" s="27"/>
      <c r="IUA12" s="27"/>
      <c r="IUB12" s="27"/>
      <c r="IUC12" s="27"/>
      <c r="IUD12" s="27"/>
      <c r="IUE12" s="27"/>
      <c r="IUF12" s="27"/>
      <c r="IUG12" s="27"/>
      <c r="IUH12" s="27"/>
      <c r="IUI12" s="27"/>
      <c r="IUJ12" s="27"/>
      <c r="IUK12" s="27"/>
      <c r="IUL12" s="27"/>
      <c r="IUM12" s="27"/>
      <c r="IUN12" s="27"/>
      <c r="IUO12" s="27"/>
      <c r="IUP12" s="27"/>
      <c r="IUQ12" s="27"/>
      <c r="IUR12" s="27"/>
      <c r="IUS12" s="27"/>
      <c r="IUT12" s="27"/>
      <c r="IUU12" s="27"/>
      <c r="IUV12" s="27"/>
      <c r="IUW12" s="27"/>
      <c r="IUX12" s="27"/>
      <c r="IUY12" s="27"/>
      <c r="IUZ12" s="27"/>
      <c r="IVA12" s="27"/>
      <c r="IVB12" s="27"/>
      <c r="IVC12" s="27"/>
      <c r="IVD12" s="27"/>
      <c r="IVE12" s="27"/>
      <c r="IVF12" s="27"/>
      <c r="IVG12" s="27"/>
      <c r="IVH12" s="27"/>
      <c r="IVI12" s="27"/>
      <c r="IVJ12" s="27"/>
      <c r="IVK12" s="27"/>
      <c r="IVL12" s="27"/>
      <c r="IVM12" s="27"/>
      <c r="IVN12" s="27"/>
      <c r="IVO12" s="27"/>
      <c r="IVP12" s="27"/>
      <c r="IVQ12" s="27"/>
      <c r="IVR12" s="27"/>
      <c r="IVS12" s="27"/>
      <c r="IVT12" s="27"/>
      <c r="IVU12" s="27"/>
      <c r="IVV12" s="27"/>
      <c r="IVW12" s="27"/>
      <c r="IVX12" s="27"/>
      <c r="IVY12" s="27"/>
      <c r="IVZ12" s="27"/>
      <c r="IWA12" s="27"/>
      <c r="IWB12" s="27"/>
      <c r="IWC12" s="27"/>
      <c r="IWD12" s="27"/>
      <c r="IWE12" s="27"/>
      <c r="IWF12" s="27"/>
      <c r="IWG12" s="27"/>
      <c r="IWH12" s="27"/>
      <c r="IWI12" s="27"/>
      <c r="IWJ12" s="27"/>
      <c r="IWK12" s="27"/>
      <c r="IWL12" s="27"/>
      <c r="IWM12" s="27"/>
      <c r="IWN12" s="27"/>
      <c r="IWO12" s="27"/>
      <c r="IWP12" s="27"/>
      <c r="IWQ12" s="27"/>
      <c r="IWR12" s="27"/>
      <c r="IWS12" s="27"/>
      <c r="IWT12" s="27"/>
      <c r="IWU12" s="27"/>
      <c r="IWV12" s="27"/>
      <c r="IWW12" s="27"/>
      <c r="IWX12" s="27"/>
      <c r="IWY12" s="27"/>
      <c r="IWZ12" s="27"/>
      <c r="IXA12" s="27"/>
      <c r="IXB12" s="27"/>
      <c r="IXC12" s="27"/>
      <c r="IXD12" s="27"/>
      <c r="IXE12" s="27"/>
      <c r="IXF12" s="27"/>
      <c r="IXG12" s="27"/>
      <c r="IXH12" s="27"/>
      <c r="IXI12" s="27"/>
      <c r="IXJ12" s="27"/>
      <c r="IXK12" s="27"/>
      <c r="IXL12" s="27"/>
      <c r="IXM12" s="27"/>
      <c r="IXN12" s="27"/>
      <c r="IXO12" s="27"/>
      <c r="IXP12" s="27"/>
      <c r="IXQ12" s="27"/>
      <c r="IXR12" s="27"/>
      <c r="IXS12" s="27"/>
      <c r="IXT12" s="27"/>
      <c r="IXU12" s="27"/>
      <c r="IXV12" s="27"/>
      <c r="IXW12" s="27"/>
      <c r="IXX12" s="27"/>
      <c r="IXY12" s="27"/>
      <c r="IXZ12" s="27"/>
      <c r="IYA12" s="27"/>
      <c r="IYB12" s="27"/>
      <c r="IYC12" s="27"/>
      <c r="IYD12" s="27"/>
      <c r="IYE12" s="27"/>
      <c r="IYF12" s="27"/>
      <c r="IYG12" s="27"/>
      <c r="IYH12" s="27"/>
      <c r="IYI12" s="27"/>
      <c r="IYJ12" s="27"/>
      <c r="IYK12" s="27"/>
      <c r="IYL12" s="27"/>
      <c r="IYM12" s="27"/>
      <c r="IYN12" s="27"/>
      <c r="IYO12" s="27"/>
      <c r="IYP12" s="27"/>
      <c r="IYQ12" s="27"/>
      <c r="IYR12" s="27"/>
      <c r="IYS12" s="27"/>
      <c r="IYT12" s="27"/>
      <c r="IYU12" s="27"/>
      <c r="IYV12" s="27"/>
      <c r="IYW12" s="27"/>
      <c r="IYX12" s="27"/>
      <c r="IYY12" s="27"/>
      <c r="IYZ12" s="27"/>
      <c r="IZA12" s="27"/>
      <c r="IZB12" s="27"/>
      <c r="IZC12" s="27"/>
      <c r="IZD12" s="27"/>
      <c r="IZE12" s="27"/>
      <c r="IZF12" s="27"/>
      <c r="IZG12" s="27"/>
      <c r="IZH12" s="27"/>
      <c r="IZI12" s="27"/>
      <c r="IZJ12" s="27"/>
      <c r="IZK12" s="27"/>
      <c r="IZL12" s="27"/>
      <c r="IZM12" s="27"/>
      <c r="IZN12" s="27"/>
      <c r="IZO12" s="27"/>
      <c r="IZP12" s="27"/>
      <c r="IZQ12" s="27"/>
      <c r="IZR12" s="27"/>
      <c r="IZS12" s="27"/>
      <c r="IZT12" s="27"/>
      <c r="IZU12" s="27"/>
      <c r="IZV12" s="27"/>
      <c r="IZW12" s="27"/>
      <c r="IZX12" s="27"/>
      <c r="IZY12" s="27"/>
      <c r="IZZ12" s="27"/>
      <c r="JAA12" s="27"/>
      <c r="JAB12" s="27"/>
      <c r="JAC12" s="27"/>
      <c r="JAD12" s="27"/>
      <c r="JAE12" s="27"/>
      <c r="JAF12" s="27"/>
      <c r="JAG12" s="27"/>
      <c r="JAH12" s="27"/>
      <c r="JAI12" s="27"/>
      <c r="JAJ12" s="27"/>
      <c r="JAK12" s="27"/>
      <c r="JAL12" s="27"/>
      <c r="JAM12" s="27"/>
      <c r="JAN12" s="27"/>
      <c r="JAO12" s="27"/>
      <c r="JAP12" s="27"/>
      <c r="JAQ12" s="27"/>
      <c r="JAR12" s="27"/>
      <c r="JAS12" s="27"/>
      <c r="JAT12" s="27"/>
      <c r="JAU12" s="27"/>
      <c r="JAV12" s="27"/>
      <c r="JAW12" s="27"/>
      <c r="JAX12" s="27"/>
      <c r="JAY12" s="27"/>
      <c r="JAZ12" s="27"/>
      <c r="JBA12" s="27"/>
      <c r="JBB12" s="27"/>
      <c r="JBC12" s="27"/>
      <c r="JBD12" s="27"/>
      <c r="JBE12" s="27"/>
      <c r="JBF12" s="27"/>
      <c r="JBG12" s="27"/>
      <c r="JBH12" s="27"/>
      <c r="JBI12" s="27"/>
      <c r="JBJ12" s="27"/>
      <c r="JBK12" s="27"/>
      <c r="JBL12" s="27"/>
      <c r="JBM12" s="27"/>
      <c r="JBN12" s="27"/>
      <c r="JBO12" s="27"/>
      <c r="JBP12" s="27"/>
      <c r="JBQ12" s="27"/>
      <c r="JBR12" s="27"/>
      <c r="JBS12" s="27"/>
      <c r="JBT12" s="27"/>
      <c r="JBU12" s="27"/>
      <c r="JBV12" s="27"/>
      <c r="JBW12" s="27"/>
      <c r="JBX12" s="27"/>
      <c r="JBY12" s="27"/>
      <c r="JBZ12" s="27"/>
      <c r="JCA12" s="27"/>
      <c r="JCB12" s="27"/>
      <c r="JCC12" s="27"/>
      <c r="JCD12" s="27"/>
      <c r="JCE12" s="27"/>
      <c r="JCF12" s="27"/>
      <c r="JCG12" s="27"/>
      <c r="JCH12" s="27"/>
      <c r="JCI12" s="27"/>
      <c r="JCJ12" s="27"/>
      <c r="JCK12" s="27"/>
      <c r="JCL12" s="27"/>
      <c r="JCM12" s="27"/>
      <c r="JCN12" s="27"/>
      <c r="JCO12" s="27"/>
      <c r="JCP12" s="27"/>
      <c r="JCQ12" s="27"/>
      <c r="JCR12" s="27"/>
      <c r="JCS12" s="27"/>
      <c r="JCT12" s="27"/>
      <c r="JCU12" s="27"/>
      <c r="JCV12" s="27"/>
      <c r="JCW12" s="27"/>
      <c r="JCX12" s="27"/>
      <c r="JCY12" s="27"/>
      <c r="JCZ12" s="27"/>
      <c r="JDA12" s="27"/>
      <c r="JDB12" s="27"/>
      <c r="JDC12" s="27"/>
      <c r="JDD12" s="27"/>
      <c r="JDE12" s="27"/>
      <c r="JDF12" s="27"/>
      <c r="JDG12" s="27"/>
      <c r="JDH12" s="27"/>
      <c r="JDI12" s="27"/>
      <c r="JDJ12" s="27"/>
      <c r="JDK12" s="27"/>
      <c r="JDL12" s="27"/>
      <c r="JDM12" s="27"/>
      <c r="JDN12" s="27"/>
      <c r="JDO12" s="27"/>
      <c r="JDP12" s="27"/>
      <c r="JDQ12" s="27"/>
      <c r="JDR12" s="27"/>
      <c r="JDS12" s="27"/>
      <c r="JDT12" s="27"/>
      <c r="JDU12" s="27"/>
      <c r="JDV12" s="27"/>
      <c r="JDW12" s="27"/>
      <c r="JDX12" s="27"/>
      <c r="JDY12" s="27"/>
      <c r="JDZ12" s="27"/>
      <c r="JEA12" s="27"/>
      <c r="JEB12" s="27"/>
      <c r="JEC12" s="27"/>
      <c r="JED12" s="27"/>
      <c r="JEE12" s="27"/>
      <c r="JEF12" s="27"/>
      <c r="JEG12" s="27"/>
      <c r="JEH12" s="27"/>
      <c r="JEI12" s="27"/>
      <c r="JEJ12" s="27"/>
      <c r="JEK12" s="27"/>
      <c r="JEL12" s="27"/>
      <c r="JEM12" s="27"/>
      <c r="JEN12" s="27"/>
      <c r="JEO12" s="27"/>
      <c r="JEP12" s="27"/>
      <c r="JEQ12" s="27"/>
      <c r="JER12" s="27"/>
      <c r="JES12" s="27"/>
      <c r="JET12" s="27"/>
      <c r="JEU12" s="27"/>
      <c r="JEV12" s="27"/>
      <c r="JEW12" s="27"/>
      <c r="JEX12" s="27"/>
      <c r="JEY12" s="27"/>
      <c r="JEZ12" s="27"/>
      <c r="JFA12" s="27"/>
      <c r="JFB12" s="27"/>
      <c r="JFC12" s="27"/>
      <c r="JFD12" s="27"/>
      <c r="JFE12" s="27"/>
      <c r="JFF12" s="27"/>
      <c r="JFG12" s="27"/>
      <c r="JFH12" s="27"/>
      <c r="JFI12" s="27"/>
      <c r="JFJ12" s="27"/>
      <c r="JFK12" s="27"/>
      <c r="JFL12" s="27"/>
      <c r="JFM12" s="27"/>
      <c r="JFN12" s="27"/>
      <c r="JFO12" s="27"/>
      <c r="JFP12" s="27"/>
      <c r="JFQ12" s="27"/>
      <c r="JFR12" s="27"/>
      <c r="JFS12" s="27"/>
      <c r="JFT12" s="27"/>
      <c r="JFU12" s="27"/>
      <c r="JFV12" s="27"/>
      <c r="JFW12" s="27"/>
      <c r="JFX12" s="27"/>
      <c r="JFY12" s="27"/>
      <c r="JFZ12" s="27"/>
      <c r="JGA12" s="27"/>
      <c r="JGB12" s="27"/>
      <c r="JGC12" s="27"/>
      <c r="JGD12" s="27"/>
      <c r="JGE12" s="27"/>
      <c r="JGF12" s="27"/>
      <c r="JGG12" s="27"/>
      <c r="JGH12" s="27"/>
      <c r="JGI12" s="27"/>
      <c r="JGJ12" s="27"/>
      <c r="JGK12" s="27"/>
      <c r="JGL12" s="27"/>
      <c r="JGM12" s="27"/>
      <c r="JGN12" s="27"/>
      <c r="JGO12" s="27"/>
      <c r="JGP12" s="27"/>
      <c r="JGQ12" s="27"/>
      <c r="JGR12" s="27"/>
      <c r="JGS12" s="27"/>
      <c r="JGT12" s="27"/>
      <c r="JGU12" s="27"/>
      <c r="JGV12" s="27"/>
      <c r="JGW12" s="27"/>
      <c r="JGX12" s="27"/>
      <c r="JGY12" s="27"/>
      <c r="JGZ12" s="27"/>
      <c r="JHA12" s="27"/>
      <c r="JHB12" s="27"/>
      <c r="JHC12" s="27"/>
      <c r="JHD12" s="27"/>
      <c r="JHE12" s="27"/>
      <c r="JHF12" s="27"/>
      <c r="JHG12" s="27"/>
      <c r="JHH12" s="27"/>
      <c r="JHI12" s="27"/>
      <c r="JHJ12" s="27"/>
      <c r="JHK12" s="27"/>
      <c r="JHL12" s="27"/>
      <c r="JHM12" s="27"/>
      <c r="JHN12" s="27"/>
      <c r="JHO12" s="27"/>
      <c r="JHP12" s="27"/>
      <c r="JHQ12" s="27"/>
      <c r="JHR12" s="27"/>
      <c r="JHS12" s="27"/>
      <c r="JHT12" s="27"/>
      <c r="JHU12" s="27"/>
      <c r="JHV12" s="27"/>
      <c r="JHW12" s="27"/>
      <c r="JHX12" s="27"/>
      <c r="JHY12" s="27"/>
      <c r="JHZ12" s="27"/>
      <c r="JIA12" s="27"/>
      <c r="JIB12" s="27"/>
      <c r="JIC12" s="27"/>
      <c r="JID12" s="27"/>
      <c r="JIE12" s="27"/>
      <c r="JIF12" s="27"/>
      <c r="JIG12" s="27"/>
      <c r="JIH12" s="27"/>
      <c r="JII12" s="27"/>
      <c r="JIJ12" s="27"/>
      <c r="JIK12" s="27"/>
      <c r="JIL12" s="27"/>
      <c r="JIM12" s="27"/>
      <c r="JIN12" s="27"/>
      <c r="JIO12" s="27"/>
      <c r="JIP12" s="27"/>
      <c r="JIQ12" s="27"/>
      <c r="JIR12" s="27"/>
      <c r="JIS12" s="27"/>
      <c r="JIT12" s="27"/>
      <c r="JIU12" s="27"/>
      <c r="JIV12" s="27"/>
      <c r="JIW12" s="27"/>
      <c r="JIX12" s="27"/>
      <c r="JIY12" s="27"/>
      <c r="JIZ12" s="27"/>
      <c r="JJA12" s="27"/>
      <c r="JJB12" s="27"/>
      <c r="JJC12" s="27"/>
      <c r="JJD12" s="27"/>
      <c r="JJE12" s="27"/>
      <c r="JJF12" s="27"/>
      <c r="JJG12" s="27"/>
      <c r="JJH12" s="27"/>
      <c r="JJI12" s="27"/>
      <c r="JJJ12" s="27"/>
      <c r="JJK12" s="27"/>
      <c r="JJL12" s="27"/>
      <c r="JJM12" s="27"/>
      <c r="JJN12" s="27"/>
      <c r="JJO12" s="27"/>
      <c r="JJP12" s="27"/>
      <c r="JJQ12" s="27"/>
      <c r="JJR12" s="27"/>
      <c r="JJS12" s="27"/>
      <c r="JJT12" s="27"/>
      <c r="JJU12" s="27"/>
      <c r="JJV12" s="27"/>
      <c r="JJW12" s="27"/>
      <c r="JJX12" s="27"/>
      <c r="JJY12" s="27"/>
      <c r="JJZ12" s="27"/>
      <c r="JKA12" s="27"/>
      <c r="JKB12" s="27"/>
      <c r="JKC12" s="27"/>
      <c r="JKD12" s="27"/>
      <c r="JKE12" s="27"/>
      <c r="JKF12" s="27"/>
      <c r="JKG12" s="27"/>
      <c r="JKH12" s="27"/>
      <c r="JKI12" s="27"/>
      <c r="JKJ12" s="27"/>
      <c r="JKK12" s="27"/>
      <c r="JKL12" s="27"/>
      <c r="JKM12" s="27"/>
      <c r="JKN12" s="27"/>
      <c r="JKO12" s="27"/>
      <c r="JKP12" s="27"/>
      <c r="JKQ12" s="27"/>
      <c r="JKR12" s="27"/>
      <c r="JKS12" s="27"/>
      <c r="JKT12" s="27"/>
      <c r="JKU12" s="27"/>
      <c r="JKV12" s="27"/>
      <c r="JKW12" s="27"/>
      <c r="JKX12" s="27"/>
      <c r="JKY12" s="27"/>
      <c r="JKZ12" s="27"/>
      <c r="JLA12" s="27"/>
      <c r="JLB12" s="27"/>
      <c r="JLC12" s="27"/>
      <c r="JLD12" s="27"/>
      <c r="JLE12" s="27"/>
      <c r="JLF12" s="27"/>
      <c r="JLG12" s="27"/>
      <c r="JLH12" s="27"/>
      <c r="JLI12" s="27"/>
      <c r="JLJ12" s="27"/>
      <c r="JLK12" s="27"/>
      <c r="JLL12" s="27"/>
      <c r="JLM12" s="27"/>
      <c r="JLN12" s="27"/>
      <c r="JLO12" s="27"/>
      <c r="JLP12" s="27"/>
      <c r="JLQ12" s="27"/>
      <c r="JLR12" s="27"/>
      <c r="JLS12" s="27"/>
      <c r="JLT12" s="27"/>
      <c r="JLU12" s="27"/>
      <c r="JLV12" s="27"/>
      <c r="JLW12" s="27"/>
      <c r="JLX12" s="27"/>
      <c r="JLY12" s="27"/>
      <c r="JLZ12" s="27"/>
      <c r="JMA12" s="27"/>
      <c r="JMB12" s="27"/>
      <c r="JMC12" s="27"/>
      <c r="JMD12" s="27"/>
      <c r="JME12" s="27"/>
      <c r="JMF12" s="27"/>
      <c r="JMG12" s="27"/>
      <c r="JMH12" s="27"/>
      <c r="JMI12" s="27"/>
      <c r="JMJ12" s="27"/>
      <c r="JMK12" s="27"/>
      <c r="JML12" s="27"/>
      <c r="JMM12" s="27"/>
      <c r="JMN12" s="27"/>
      <c r="JMO12" s="27"/>
      <c r="JMP12" s="27"/>
      <c r="JMQ12" s="27"/>
      <c r="JMR12" s="27"/>
      <c r="JMS12" s="27"/>
      <c r="JMT12" s="27"/>
      <c r="JMU12" s="27"/>
      <c r="JMV12" s="27"/>
      <c r="JMW12" s="27"/>
      <c r="JMX12" s="27"/>
      <c r="JMY12" s="27"/>
      <c r="JMZ12" s="27"/>
      <c r="JNA12" s="27"/>
      <c r="JNB12" s="27"/>
      <c r="JNC12" s="27"/>
      <c r="JND12" s="27"/>
      <c r="JNE12" s="27"/>
      <c r="JNF12" s="27"/>
      <c r="JNG12" s="27"/>
      <c r="JNH12" s="27"/>
      <c r="JNI12" s="27"/>
      <c r="JNJ12" s="27"/>
      <c r="JNK12" s="27"/>
      <c r="JNL12" s="27"/>
      <c r="JNM12" s="27"/>
      <c r="JNN12" s="27"/>
      <c r="JNO12" s="27"/>
      <c r="JNP12" s="27"/>
      <c r="JNQ12" s="27"/>
      <c r="JNR12" s="27"/>
      <c r="JNS12" s="27"/>
      <c r="JNT12" s="27"/>
      <c r="JNU12" s="27"/>
      <c r="JNV12" s="27"/>
      <c r="JNW12" s="27"/>
      <c r="JNX12" s="27"/>
      <c r="JNY12" s="27"/>
      <c r="JNZ12" s="27"/>
      <c r="JOA12" s="27"/>
      <c r="JOB12" s="27"/>
      <c r="JOC12" s="27"/>
      <c r="JOD12" s="27"/>
      <c r="JOE12" s="27"/>
      <c r="JOF12" s="27"/>
      <c r="JOG12" s="27"/>
      <c r="JOH12" s="27"/>
      <c r="JOI12" s="27"/>
      <c r="JOJ12" s="27"/>
      <c r="JOK12" s="27"/>
      <c r="JOL12" s="27"/>
      <c r="JOM12" s="27"/>
      <c r="JON12" s="27"/>
      <c r="JOO12" s="27"/>
      <c r="JOP12" s="27"/>
      <c r="JOQ12" s="27"/>
      <c r="JOR12" s="27"/>
      <c r="JOS12" s="27"/>
      <c r="JOT12" s="27"/>
      <c r="JOU12" s="27"/>
      <c r="JOV12" s="27"/>
      <c r="JOW12" s="27"/>
      <c r="JOX12" s="27"/>
      <c r="JOY12" s="27"/>
      <c r="JOZ12" s="27"/>
      <c r="JPA12" s="27"/>
      <c r="JPB12" s="27"/>
      <c r="JPC12" s="27"/>
      <c r="JPD12" s="27"/>
      <c r="JPE12" s="27"/>
      <c r="JPF12" s="27"/>
      <c r="JPG12" s="27"/>
      <c r="JPH12" s="27"/>
      <c r="JPI12" s="27"/>
      <c r="JPJ12" s="27"/>
      <c r="JPK12" s="27"/>
      <c r="JPL12" s="27"/>
      <c r="JPM12" s="27"/>
      <c r="JPN12" s="27"/>
      <c r="JPO12" s="27"/>
      <c r="JPP12" s="27"/>
      <c r="JPQ12" s="27"/>
      <c r="JPR12" s="27"/>
      <c r="JPS12" s="27"/>
      <c r="JPT12" s="27"/>
      <c r="JPU12" s="27"/>
      <c r="JPV12" s="27"/>
      <c r="JPW12" s="27"/>
      <c r="JPX12" s="27"/>
      <c r="JPY12" s="27"/>
      <c r="JPZ12" s="27"/>
      <c r="JQA12" s="27"/>
      <c r="JQB12" s="27"/>
      <c r="JQC12" s="27"/>
      <c r="JQD12" s="27"/>
      <c r="JQE12" s="27"/>
      <c r="JQF12" s="27"/>
      <c r="JQG12" s="27"/>
      <c r="JQH12" s="27"/>
      <c r="JQI12" s="27"/>
      <c r="JQJ12" s="27"/>
      <c r="JQK12" s="27"/>
      <c r="JQL12" s="27"/>
      <c r="JQM12" s="27"/>
      <c r="JQN12" s="27"/>
      <c r="JQO12" s="27"/>
      <c r="JQP12" s="27"/>
      <c r="JQQ12" s="27"/>
      <c r="JQR12" s="27"/>
      <c r="JQS12" s="27"/>
      <c r="JQT12" s="27"/>
      <c r="JQU12" s="27"/>
      <c r="JQV12" s="27"/>
      <c r="JQW12" s="27"/>
      <c r="JQX12" s="27"/>
      <c r="JQY12" s="27"/>
      <c r="JQZ12" s="27"/>
      <c r="JRA12" s="27"/>
      <c r="JRB12" s="27"/>
      <c r="JRC12" s="27"/>
      <c r="JRD12" s="27"/>
      <c r="JRE12" s="27"/>
      <c r="JRF12" s="27"/>
      <c r="JRG12" s="27"/>
      <c r="JRH12" s="27"/>
      <c r="JRI12" s="27"/>
      <c r="JRJ12" s="27"/>
      <c r="JRK12" s="27"/>
      <c r="JRL12" s="27"/>
      <c r="JRM12" s="27"/>
      <c r="JRN12" s="27"/>
      <c r="JRO12" s="27"/>
      <c r="JRP12" s="27"/>
      <c r="JRQ12" s="27"/>
      <c r="JRR12" s="27"/>
      <c r="JRS12" s="27"/>
      <c r="JRT12" s="27"/>
      <c r="JRU12" s="27"/>
      <c r="JRV12" s="27"/>
      <c r="JRW12" s="27"/>
      <c r="JRX12" s="27"/>
      <c r="JRY12" s="27"/>
      <c r="JRZ12" s="27"/>
      <c r="JSA12" s="27"/>
      <c r="JSB12" s="27"/>
      <c r="JSC12" s="27"/>
      <c r="JSD12" s="27"/>
      <c r="JSE12" s="27"/>
      <c r="JSF12" s="27"/>
      <c r="JSG12" s="27"/>
      <c r="JSH12" s="27"/>
      <c r="JSI12" s="27"/>
      <c r="JSJ12" s="27"/>
      <c r="JSK12" s="27"/>
      <c r="JSL12" s="27"/>
      <c r="JSM12" s="27"/>
      <c r="JSN12" s="27"/>
      <c r="JSO12" s="27"/>
      <c r="JSP12" s="27"/>
      <c r="JSQ12" s="27"/>
      <c r="JSR12" s="27"/>
      <c r="JSS12" s="27"/>
      <c r="JST12" s="27"/>
      <c r="JSU12" s="27"/>
      <c r="JSV12" s="27"/>
      <c r="JSW12" s="27"/>
      <c r="JSX12" s="27"/>
      <c r="JSY12" s="27"/>
      <c r="JSZ12" s="27"/>
      <c r="JTA12" s="27"/>
      <c r="JTB12" s="27"/>
      <c r="JTC12" s="27"/>
      <c r="JTD12" s="27"/>
      <c r="JTE12" s="27"/>
      <c r="JTF12" s="27"/>
      <c r="JTG12" s="27"/>
      <c r="JTH12" s="27"/>
      <c r="JTI12" s="27"/>
      <c r="JTJ12" s="27"/>
      <c r="JTK12" s="27"/>
      <c r="JTL12" s="27"/>
      <c r="JTM12" s="27"/>
      <c r="JTN12" s="27"/>
      <c r="JTO12" s="27"/>
      <c r="JTP12" s="27"/>
      <c r="JTQ12" s="27"/>
      <c r="JTR12" s="27"/>
      <c r="JTS12" s="27"/>
      <c r="JTT12" s="27"/>
      <c r="JTU12" s="27"/>
      <c r="JTV12" s="27"/>
      <c r="JTW12" s="27"/>
      <c r="JTX12" s="27"/>
      <c r="JTY12" s="27"/>
      <c r="JTZ12" s="27"/>
      <c r="JUA12" s="27"/>
      <c r="JUB12" s="27"/>
      <c r="JUC12" s="27"/>
      <c r="JUD12" s="27"/>
      <c r="JUE12" s="27"/>
      <c r="JUF12" s="27"/>
      <c r="JUG12" s="27"/>
      <c r="JUH12" s="27"/>
      <c r="JUI12" s="27"/>
      <c r="JUJ12" s="27"/>
      <c r="JUK12" s="27"/>
      <c r="JUL12" s="27"/>
      <c r="JUM12" s="27"/>
      <c r="JUN12" s="27"/>
      <c r="JUO12" s="27"/>
      <c r="JUP12" s="27"/>
      <c r="JUQ12" s="27"/>
      <c r="JUR12" s="27"/>
      <c r="JUS12" s="27"/>
      <c r="JUT12" s="27"/>
      <c r="JUU12" s="27"/>
      <c r="JUV12" s="27"/>
      <c r="JUW12" s="27"/>
      <c r="JUX12" s="27"/>
      <c r="JUY12" s="27"/>
      <c r="JUZ12" s="27"/>
      <c r="JVA12" s="27"/>
      <c r="JVB12" s="27"/>
      <c r="JVC12" s="27"/>
      <c r="JVD12" s="27"/>
      <c r="JVE12" s="27"/>
      <c r="JVF12" s="27"/>
      <c r="JVG12" s="27"/>
      <c r="JVH12" s="27"/>
      <c r="JVI12" s="27"/>
      <c r="JVJ12" s="27"/>
      <c r="JVK12" s="27"/>
      <c r="JVL12" s="27"/>
      <c r="JVM12" s="27"/>
      <c r="JVN12" s="27"/>
      <c r="JVO12" s="27"/>
      <c r="JVP12" s="27"/>
      <c r="JVQ12" s="27"/>
      <c r="JVR12" s="27"/>
      <c r="JVS12" s="27"/>
      <c r="JVT12" s="27"/>
      <c r="JVU12" s="27"/>
      <c r="JVV12" s="27"/>
      <c r="JVW12" s="27"/>
      <c r="JVX12" s="27"/>
      <c r="JVY12" s="27"/>
      <c r="JVZ12" s="27"/>
      <c r="JWA12" s="27"/>
      <c r="JWB12" s="27"/>
      <c r="JWC12" s="27"/>
      <c r="JWD12" s="27"/>
      <c r="JWE12" s="27"/>
      <c r="JWF12" s="27"/>
      <c r="JWG12" s="27"/>
      <c r="JWH12" s="27"/>
      <c r="JWI12" s="27"/>
      <c r="JWJ12" s="27"/>
      <c r="JWK12" s="27"/>
      <c r="JWL12" s="27"/>
      <c r="JWM12" s="27"/>
      <c r="JWN12" s="27"/>
      <c r="JWO12" s="27"/>
      <c r="JWP12" s="27"/>
      <c r="JWQ12" s="27"/>
      <c r="JWR12" s="27"/>
      <c r="JWS12" s="27"/>
      <c r="JWT12" s="27"/>
      <c r="JWU12" s="27"/>
      <c r="JWV12" s="27"/>
      <c r="JWW12" s="27"/>
      <c r="JWX12" s="27"/>
      <c r="JWY12" s="27"/>
      <c r="JWZ12" s="27"/>
      <c r="JXA12" s="27"/>
      <c r="JXB12" s="27"/>
      <c r="JXC12" s="27"/>
      <c r="JXD12" s="27"/>
      <c r="JXE12" s="27"/>
      <c r="JXF12" s="27"/>
      <c r="JXG12" s="27"/>
      <c r="JXH12" s="27"/>
      <c r="JXI12" s="27"/>
      <c r="JXJ12" s="27"/>
      <c r="JXK12" s="27"/>
      <c r="JXL12" s="27"/>
      <c r="JXM12" s="27"/>
      <c r="JXN12" s="27"/>
      <c r="JXO12" s="27"/>
      <c r="JXP12" s="27"/>
      <c r="JXQ12" s="27"/>
      <c r="JXR12" s="27"/>
      <c r="JXS12" s="27"/>
      <c r="JXT12" s="27"/>
      <c r="JXU12" s="27"/>
      <c r="JXV12" s="27"/>
      <c r="JXW12" s="27"/>
      <c r="JXX12" s="27"/>
      <c r="JXY12" s="27"/>
      <c r="JXZ12" s="27"/>
      <c r="JYA12" s="27"/>
      <c r="JYB12" s="27"/>
      <c r="JYC12" s="27"/>
      <c r="JYD12" s="27"/>
      <c r="JYE12" s="27"/>
      <c r="JYF12" s="27"/>
      <c r="JYG12" s="27"/>
      <c r="JYH12" s="27"/>
      <c r="JYI12" s="27"/>
      <c r="JYJ12" s="27"/>
      <c r="JYK12" s="27"/>
      <c r="JYL12" s="27"/>
      <c r="JYM12" s="27"/>
      <c r="JYN12" s="27"/>
      <c r="JYO12" s="27"/>
      <c r="JYP12" s="27"/>
      <c r="JYQ12" s="27"/>
      <c r="JYR12" s="27"/>
      <c r="JYS12" s="27"/>
      <c r="JYT12" s="27"/>
      <c r="JYU12" s="27"/>
      <c r="JYV12" s="27"/>
      <c r="JYW12" s="27"/>
      <c r="JYX12" s="27"/>
      <c r="JYY12" s="27"/>
      <c r="JYZ12" s="27"/>
      <c r="JZA12" s="27"/>
      <c r="JZB12" s="27"/>
      <c r="JZC12" s="27"/>
      <c r="JZD12" s="27"/>
      <c r="JZE12" s="27"/>
      <c r="JZF12" s="27"/>
      <c r="JZG12" s="27"/>
      <c r="JZH12" s="27"/>
      <c r="JZI12" s="27"/>
      <c r="JZJ12" s="27"/>
      <c r="JZK12" s="27"/>
      <c r="JZL12" s="27"/>
      <c r="JZM12" s="27"/>
      <c r="JZN12" s="27"/>
      <c r="JZO12" s="27"/>
      <c r="JZP12" s="27"/>
      <c r="JZQ12" s="27"/>
      <c r="JZR12" s="27"/>
      <c r="JZS12" s="27"/>
      <c r="JZT12" s="27"/>
      <c r="JZU12" s="27"/>
      <c r="JZV12" s="27"/>
      <c r="JZW12" s="27"/>
      <c r="JZX12" s="27"/>
      <c r="JZY12" s="27"/>
      <c r="JZZ12" s="27"/>
      <c r="KAA12" s="27"/>
      <c r="KAB12" s="27"/>
      <c r="KAC12" s="27"/>
      <c r="KAD12" s="27"/>
      <c r="KAE12" s="27"/>
      <c r="KAF12" s="27"/>
      <c r="KAG12" s="27"/>
      <c r="KAH12" s="27"/>
      <c r="KAI12" s="27"/>
      <c r="KAJ12" s="27"/>
      <c r="KAK12" s="27"/>
      <c r="KAL12" s="27"/>
      <c r="KAM12" s="27"/>
      <c r="KAN12" s="27"/>
      <c r="KAO12" s="27"/>
      <c r="KAP12" s="27"/>
      <c r="KAQ12" s="27"/>
      <c r="KAR12" s="27"/>
      <c r="KAS12" s="27"/>
      <c r="KAT12" s="27"/>
      <c r="KAU12" s="27"/>
      <c r="KAV12" s="27"/>
      <c r="KAW12" s="27"/>
      <c r="KAX12" s="27"/>
      <c r="KAY12" s="27"/>
      <c r="KAZ12" s="27"/>
      <c r="KBA12" s="27"/>
      <c r="KBB12" s="27"/>
      <c r="KBC12" s="27"/>
      <c r="KBD12" s="27"/>
      <c r="KBE12" s="27"/>
      <c r="KBF12" s="27"/>
      <c r="KBG12" s="27"/>
      <c r="KBH12" s="27"/>
      <c r="KBI12" s="27"/>
      <c r="KBJ12" s="27"/>
      <c r="KBK12" s="27"/>
      <c r="KBL12" s="27"/>
      <c r="KBM12" s="27"/>
      <c r="KBN12" s="27"/>
      <c r="KBO12" s="27"/>
      <c r="KBP12" s="27"/>
      <c r="KBQ12" s="27"/>
      <c r="KBR12" s="27"/>
      <c r="KBS12" s="27"/>
      <c r="KBT12" s="27"/>
      <c r="KBU12" s="27"/>
      <c r="KBV12" s="27"/>
      <c r="KBW12" s="27"/>
      <c r="KBX12" s="27"/>
      <c r="KBY12" s="27"/>
      <c r="KBZ12" s="27"/>
      <c r="KCA12" s="27"/>
      <c r="KCB12" s="27"/>
      <c r="KCC12" s="27"/>
      <c r="KCD12" s="27"/>
      <c r="KCE12" s="27"/>
      <c r="KCF12" s="27"/>
      <c r="KCG12" s="27"/>
      <c r="KCH12" s="27"/>
      <c r="KCI12" s="27"/>
      <c r="KCJ12" s="27"/>
      <c r="KCK12" s="27"/>
      <c r="KCL12" s="27"/>
      <c r="KCM12" s="27"/>
      <c r="KCN12" s="27"/>
      <c r="KCO12" s="27"/>
      <c r="KCP12" s="27"/>
      <c r="KCQ12" s="27"/>
      <c r="KCR12" s="27"/>
      <c r="KCS12" s="27"/>
      <c r="KCT12" s="27"/>
      <c r="KCU12" s="27"/>
      <c r="KCV12" s="27"/>
      <c r="KCW12" s="27"/>
      <c r="KCX12" s="27"/>
      <c r="KCY12" s="27"/>
      <c r="KCZ12" s="27"/>
      <c r="KDA12" s="27"/>
      <c r="KDB12" s="27"/>
      <c r="KDC12" s="27"/>
      <c r="KDD12" s="27"/>
      <c r="KDE12" s="27"/>
      <c r="KDF12" s="27"/>
      <c r="KDG12" s="27"/>
      <c r="KDH12" s="27"/>
      <c r="KDI12" s="27"/>
      <c r="KDJ12" s="27"/>
      <c r="KDK12" s="27"/>
      <c r="KDL12" s="27"/>
      <c r="KDM12" s="27"/>
      <c r="KDN12" s="27"/>
      <c r="KDO12" s="27"/>
      <c r="KDP12" s="27"/>
      <c r="KDQ12" s="27"/>
      <c r="KDR12" s="27"/>
      <c r="KDS12" s="27"/>
      <c r="KDT12" s="27"/>
      <c r="KDU12" s="27"/>
      <c r="KDV12" s="27"/>
      <c r="KDW12" s="27"/>
      <c r="KDX12" s="27"/>
      <c r="KDY12" s="27"/>
      <c r="KDZ12" s="27"/>
      <c r="KEA12" s="27"/>
      <c r="KEB12" s="27"/>
      <c r="KEC12" s="27"/>
      <c r="KED12" s="27"/>
      <c r="KEE12" s="27"/>
      <c r="KEF12" s="27"/>
      <c r="KEG12" s="27"/>
      <c r="KEH12" s="27"/>
      <c r="KEI12" s="27"/>
      <c r="KEJ12" s="27"/>
      <c r="KEK12" s="27"/>
      <c r="KEL12" s="27"/>
      <c r="KEM12" s="27"/>
      <c r="KEN12" s="27"/>
      <c r="KEO12" s="27"/>
      <c r="KEP12" s="27"/>
      <c r="KEQ12" s="27"/>
      <c r="KER12" s="27"/>
      <c r="KES12" s="27"/>
      <c r="KET12" s="27"/>
      <c r="KEU12" s="27"/>
      <c r="KEV12" s="27"/>
      <c r="KEW12" s="27"/>
      <c r="KEX12" s="27"/>
      <c r="KEY12" s="27"/>
      <c r="KEZ12" s="27"/>
      <c r="KFA12" s="27"/>
      <c r="KFB12" s="27"/>
      <c r="KFC12" s="27"/>
      <c r="KFD12" s="27"/>
      <c r="KFE12" s="27"/>
      <c r="KFF12" s="27"/>
      <c r="KFG12" s="27"/>
      <c r="KFH12" s="27"/>
      <c r="KFI12" s="27"/>
      <c r="KFJ12" s="27"/>
      <c r="KFK12" s="27"/>
      <c r="KFL12" s="27"/>
      <c r="KFM12" s="27"/>
      <c r="KFN12" s="27"/>
      <c r="KFO12" s="27"/>
      <c r="KFP12" s="27"/>
      <c r="KFQ12" s="27"/>
      <c r="KFR12" s="27"/>
      <c r="KFS12" s="27"/>
      <c r="KFT12" s="27"/>
      <c r="KFU12" s="27"/>
      <c r="KFV12" s="27"/>
      <c r="KFW12" s="27"/>
      <c r="KFX12" s="27"/>
      <c r="KFY12" s="27"/>
      <c r="KFZ12" s="27"/>
      <c r="KGA12" s="27"/>
      <c r="KGB12" s="27"/>
      <c r="KGC12" s="27"/>
      <c r="KGD12" s="27"/>
      <c r="KGE12" s="27"/>
      <c r="KGF12" s="27"/>
      <c r="KGG12" s="27"/>
      <c r="KGH12" s="27"/>
      <c r="KGI12" s="27"/>
      <c r="KGJ12" s="27"/>
      <c r="KGK12" s="27"/>
      <c r="KGL12" s="27"/>
      <c r="KGM12" s="27"/>
      <c r="KGN12" s="27"/>
      <c r="KGO12" s="27"/>
      <c r="KGP12" s="27"/>
      <c r="KGQ12" s="27"/>
      <c r="KGR12" s="27"/>
      <c r="KGS12" s="27"/>
      <c r="KGT12" s="27"/>
      <c r="KGU12" s="27"/>
      <c r="KGV12" s="27"/>
      <c r="KGW12" s="27"/>
      <c r="KGX12" s="27"/>
      <c r="KGY12" s="27"/>
      <c r="KGZ12" s="27"/>
      <c r="KHA12" s="27"/>
      <c r="KHB12" s="27"/>
      <c r="KHC12" s="27"/>
      <c r="KHD12" s="27"/>
      <c r="KHE12" s="27"/>
      <c r="KHF12" s="27"/>
      <c r="KHG12" s="27"/>
      <c r="KHH12" s="27"/>
      <c r="KHI12" s="27"/>
      <c r="KHJ12" s="27"/>
      <c r="KHK12" s="27"/>
      <c r="KHL12" s="27"/>
      <c r="KHM12" s="27"/>
      <c r="KHN12" s="27"/>
      <c r="KHO12" s="27"/>
      <c r="KHP12" s="27"/>
      <c r="KHQ12" s="27"/>
      <c r="KHR12" s="27"/>
      <c r="KHS12" s="27"/>
      <c r="KHT12" s="27"/>
      <c r="KHU12" s="27"/>
      <c r="KHV12" s="27"/>
      <c r="KHW12" s="27"/>
      <c r="KHX12" s="27"/>
      <c r="KHY12" s="27"/>
      <c r="KHZ12" s="27"/>
      <c r="KIA12" s="27"/>
      <c r="KIB12" s="27"/>
      <c r="KIC12" s="27"/>
      <c r="KID12" s="27"/>
      <c r="KIE12" s="27"/>
      <c r="KIF12" s="27"/>
      <c r="KIG12" s="27"/>
      <c r="KIH12" s="27"/>
      <c r="KII12" s="27"/>
      <c r="KIJ12" s="27"/>
      <c r="KIK12" s="27"/>
      <c r="KIL12" s="27"/>
      <c r="KIM12" s="27"/>
      <c r="KIN12" s="27"/>
      <c r="KIO12" s="27"/>
      <c r="KIP12" s="27"/>
      <c r="KIQ12" s="27"/>
      <c r="KIR12" s="27"/>
      <c r="KIS12" s="27"/>
      <c r="KIT12" s="27"/>
      <c r="KIU12" s="27"/>
      <c r="KIV12" s="27"/>
      <c r="KIW12" s="27"/>
      <c r="KIX12" s="27"/>
      <c r="KIY12" s="27"/>
      <c r="KIZ12" s="27"/>
      <c r="KJA12" s="27"/>
      <c r="KJB12" s="27"/>
      <c r="KJC12" s="27"/>
      <c r="KJD12" s="27"/>
      <c r="KJE12" s="27"/>
      <c r="KJF12" s="27"/>
      <c r="KJG12" s="27"/>
      <c r="KJH12" s="27"/>
      <c r="KJI12" s="27"/>
      <c r="KJJ12" s="27"/>
      <c r="KJK12" s="27"/>
      <c r="KJL12" s="27"/>
      <c r="KJM12" s="27"/>
      <c r="KJN12" s="27"/>
      <c r="KJO12" s="27"/>
      <c r="KJP12" s="27"/>
      <c r="KJQ12" s="27"/>
      <c r="KJR12" s="27"/>
      <c r="KJS12" s="27"/>
      <c r="KJT12" s="27"/>
      <c r="KJU12" s="27"/>
      <c r="KJV12" s="27"/>
      <c r="KJW12" s="27"/>
      <c r="KJX12" s="27"/>
      <c r="KJY12" s="27"/>
      <c r="KJZ12" s="27"/>
      <c r="KKA12" s="27"/>
      <c r="KKB12" s="27"/>
      <c r="KKC12" s="27"/>
      <c r="KKD12" s="27"/>
      <c r="KKE12" s="27"/>
      <c r="KKF12" s="27"/>
      <c r="KKG12" s="27"/>
      <c r="KKH12" s="27"/>
      <c r="KKI12" s="27"/>
      <c r="KKJ12" s="27"/>
      <c r="KKK12" s="27"/>
      <c r="KKL12" s="27"/>
      <c r="KKM12" s="27"/>
      <c r="KKN12" s="27"/>
      <c r="KKO12" s="27"/>
      <c r="KKP12" s="27"/>
      <c r="KKQ12" s="27"/>
      <c r="KKR12" s="27"/>
      <c r="KKS12" s="27"/>
      <c r="KKT12" s="27"/>
      <c r="KKU12" s="27"/>
      <c r="KKV12" s="27"/>
      <c r="KKW12" s="27"/>
      <c r="KKX12" s="27"/>
      <c r="KKY12" s="27"/>
      <c r="KKZ12" s="27"/>
      <c r="KLA12" s="27"/>
      <c r="KLB12" s="27"/>
      <c r="KLC12" s="27"/>
      <c r="KLD12" s="27"/>
      <c r="KLE12" s="27"/>
      <c r="KLF12" s="27"/>
      <c r="KLG12" s="27"/>
      <c r="KLH12" s="27"/>
      <c r="KLI12" s="27"/>
      <c r="KLJ12" s="27"/>
      <c r="KLK12" s="27"/>
      <c r="KLL12" s="27"/>
      <c r="KLM12" s="27"/>
      <c r="KLN12" s="27"/>
      <c r="KLO12" s="27"/>
      <c r="KLP12" s="27"/>
      <c r="KLQ12" s="27"/>
      <c r="KLR12" s="27"/>
      <c r="KLS12" s="27"/>
      <c r="KLT12" s="27"/>
      <c r="KLU12" s="27"/>
      <c r="KLV12" s="27"/>
      <c r="KLW12" s="27"/>
      <c r="KLX12" s="27"/>
      <c r="KLY12" s="27"/>
      <c r="KLZ12" s="27"/>
      <c r="KMA12" s="27"/>
      <c r="KMB12" s="27"/>
      <c r="KMC12" s="27"/>
      <c r="KMD12" s="27"/>
      <c r="KME12" s="27"/>
      <c r="KMF12" s="27"/>
      <c r="KMG12" s="27"/>
      <c r="KMH12" s="27"/>
      <c r="KMI12" s="27"/>
      <c r="KMJ12" s="27"/>
      <c r="KMK12" s="27"/>
      <c r="KML12" s="27"/>
      <c r="KMM12" s="27"/>
      <c r="KMN12" s="27"/>
      <c r="KMO12" s="27"/>
      <c r="KMP12" s="27"/>
      <c r="KMQ12" s="27"/>
      <c r="KMR12" s="27"/>
      <c r="KMS12" s="27"/>
      <c r="KMT12" s="27"/>
      <c r="KMU12" s="27"/>
      <c r="KMV12" s="27"/>
      <c r="KMW12" s="27"/>
      <c r="KMX12" s="27"/>
      <c r="KMY12" s="27"/>
      <c r="KMZ12" s="27"/>
      <c r="KNA12" s="27"/>
      <c r="KNB12" s="27"/>
      <c r="KNC12" s="27"/>
      <c r="KND12" s="27"/>
      <c r="KNE12" s="27"/>
      <c r="KNF12" s="27"/>
      <c r="KNG12" s="27"/>
      <c r="KNH12" s="27"/>
      <c r="KNI12" s="27"/>
      <c r="KNJ12" s="27"/>
      <c r="KNK12" s="27"/>
      <c r="KNL12" s="27"/>
      <c r="KNM12" s="27"/>
      <c r="KNN12" s="27"/>
      <c r="KNO12" s="27"/>
      <c r="KNP12" s="27"/>
      <c r="KNQ12" s="27"/>
      <c r="KNR12" s="27"/>
      <c r="KNS12" s="27"/>
      <c r="KNT12" s="27"/>
      <c r="KNU12" s="27"/>
      <c r="KNV12" s="27"/>
      <c r="KNW12" s="27"/>
      <c r="KNX12" s="27"/>
      <c r="KNY12" s="27"/>
      <c r="KNZ12" s="27"/>
      <c r="KOA12" s="27"/>
      <c r="KOB12" s="27"/>
      <c r="KOC12" s="27"/>
      <c r="KOD12" s="27"/>
      <c r="KOE12" s="27"/>
      <c r="KOF12" s="27"/>
      <c r="KOG12" s="27"/>
      <c r="KOH12" s="27"/>
      <c r="KOI12" s="27"/>
      <c r="KOJ12" s="27"/>
      <c r="KOK12" s="27"/>
      <c r="KOL12" s="27"/>
      <c r="KOM12" s="27"/>
      <c r="KON12" s="27"/>
      <c r="KOO12" s="27"/>
      <c r="KOP12" s="27"/>
      <c r="KOQ12" s="27"/>
      <c r="KOR12" s="27"/>
      <c r="KOS12" s="27"/>
      <c r="KOT12" s="27"/>
      <c r="KOU12" s="27"/>
      <c r="KOV12" s="27"/>
      <c r="KOW12" s="27"/>
      <c r="KOX12" s="27"/>
      <c r="KOY12" s="27"/>
      <c r="KOZ12" s="27"/>
      <c r="KPA12" s="27"/>
      <c r="KPB12" s="27"/>
      <c r="KPC12" s="27"/>
      <c r="KPD12" s="27"/>
      <c r="KPE12" s="27"/>
      <c r="KPF12" s="27"/>
      <c r="KPG12" s="27"/>
      <c r="KPH12" s="27"/>
      <c r="KPI12" s="27"/>
      <c r="KPJ12" s="27"/>
      <c r="KPK12" s="27"/>
      <c r="KPL12" s="27"/>
      <c r="KPM12" s="27"/>
      <c r="KPN12" s="27"/>
      <c r="KPO12" s="27"/>
      <c r="KPP12" s="27"/>
      <c r="KPQ12" s="27"/>
      <c r="KPR12" s="27"/>
      <c r="KPS12" s="27"/>
      <c r="KPT12" s="27"/>
      <c r="KPU12" s="27"/>
      <c r="KPV12" s="27"/>
      <c r="KPW12" s="27"/>
      <c r="KPX12" s="27"/>
      <c r="KPY12" s="27"/>
      <c r="KPZ12" s="27"/>
      <c r="KQA12" s="27"/>
      <c r="KQB12" s="27"/>
      <c r="KQC12" s="27"/>
      <c r="KQD12" s="27"/>
      <c r="KQE12" s="27"/>
      <c r="KQF12" s="27"/>
      <c r="KQG12" s="27"/>
      <c r="KQH12" s="27"/>
      <c r="KQI12" s="27"/>
      <c r="KQJ12" s="27"/>
      <c r="KQK12" s="27"/>
      <c r="KQL12" s="27"/>
      <c r="KQM12" s="27"/>
      <c r="KQN12" s="27"/>
      <c r="KQO12" s="27"/>
      <c r="KQP12" s="27"/>
      <c r="KQQ12" s="27"/>
      <c r="KQR12" s="27"/>
      <c r="KQS12" s="27"/>
      <c r="KQT12" s="27"/>
      <c r="KQU12" s="27"/>
      <c r="KQV12" s="27"/>
      <c r="KQW12" s="27"/>
      <c r="KQX12" s="27"/>
      <c r="KQY12" s="27"/>
      <c r="KQZ12" s="27"/>
      <c r="KRA12" s="27"/>
      <c r="KRB12" s="27"/>
      <c r="KRC12" s="27"/>
      <c r="KRD12" s="27"/>
      <c r="KRE12" s="27"/>
      <c r="KRF12" s="27"/>
      <c r="KRG12" s="27"/>
      <c r="KRH12" s="27"/>
      <c r="KRI12" s="27"/>
      <c r="KRJ12" s="27"/>
      <c r="KRK12" s="27"/>
      <c r="KRL12" s="27"/>
      <c r="KRM12" s="27"/>
      <c r="KRN12" s="27"/>
      <c r="KRO12" s="27"/>
      <c r="KRP12" s="27"/>
      <c r="KRQ12" s="27"/>
      <c r="KRR12" s="27"/>
      <c r="KRS12" s="27"/>
      <c r="KRT12" s="27"/>
      <c r="KRU12" s="27"/>
      <c r="KRV12" s="27"/>
      <c r="KRW12" s="27"/>
      <c r="KRX12" s="27"/>
      <c r="KRY12" s="27"/>
      <c r="KRZ12" s="27"/>
      <c r="KSA12" s="27"/>
      <c r="KSB12" s="27"/>
      <c r="KSC12" s="27"/>
      <c r="KSD12" s="27"/>
      <c r="KSE12" s="27"/>
      <c r="KSF12" s="27"/>
      <c r="KSG12" s="27"/>
      <c r="KSH12" s="27"/>
      <c r="KSI12" s="27"/>
      <c r="KSJ12" s="27"/>
      <c r="KSK12" s="27"/>
      <c r="KSL12" s="27"/>
      <c r="KSM12" s="27"/>
      <c r="KSN12" s="27"/>
      <c r="KSO12" s="27"/>
      <c r="KSP12" s="27"/>
      <c r="KSQ12" s="27"/>
      <c r="KSR12" s="27"/>
      <c r="KSS12" s="27"/>
      <c r="KST12" s="27"/>
      <c r="KSU12" s="27"/>
      <c r="KSV12" s="27"/>
      <c r="KSW12" s="27"/>
      <c r="KSX12" s="27"/>
      <c r="KSY12" s="27"/>
      <c r="KSZ12" s="27"/>
      <c r="KTA12" s="27"/>
      <c r="KTB12" s="27"/>
      <c r="KTC12" s="27"/>
      <c r="KTD12" s="27"/>
      <c r="KTE12" s="27"/>
      <c r="KTF12" s="27"/>
      <c r="KTG12" s="27"/>
      <c r="KTH12" s="27"/>
      <c r="KTI12" s="27"/>
      <c r="KTJ12" s="27"/>
      <c r="KTK12" s="27"/>
      <c r="KTL12" s="27"/>
      <c r="KTM12" s="27"/>
      <c r="KTN12" s="27"/>
      <c r="KTO12" s="27"/>
      <c r="KTP12" s="27"/>
      <c r="KTQ12" s="27"/>
      <c r="KTR12" s="27"/>
      <c r="KTS12" s="27"/>
      <c r="KTT12" s="27"/>
      <c r="KTU12" s="27"/>
      <c r="KTV12" s="27"/>
      <c r="KTW12" s="27"/>
      <c r="KTX12" s="27"/>
      <c r="KTY12" s="27"/>
      <c r="KTZ12" s="27"/>
      <c r="KUA12" s="27"/>
      <c r="KUB12" s="27"/>
      <c r="KUC12" s="27"/>
      <c r="KUD12" s="27"/>
      <c r="KUE12" s="27"/>
      <c r="KUF12" s="27"/>
      <c r="KUG12" s="27"/>
      <c r="KUH12" s="27"/>
      <c r="KUI12" s="27"/>
      <c r="KUJ12" s="27"/>
      <c r="KUK12" s="27"/>
      <c r="KUL12" s="27"/>
      <c r="KUM12" s="27"/>
      <c r="KUN12" s="27"/>
      <c r="KUO12" s="27"/>
      <c r="KUP12" s="27"/>
      <c r="KUQ12" s="27"/>
      <c r="KUR12" s="27"/>
      <c r="KUS12" s="27"/>
      <c r="KUT12" s="27"/>
      <c r="KUU12" s="27"/>
      <c r="KUV12" s="27"/>
      <c r="KUW12" s="27"/>
      <c r="KUX12" s="27"/>
      <c r="KUY12" s="27"/>
      <c r="KUZ12" s="27"/>
      <c r="KVA12" s="27"/>
      <c r="KVB12" s="27"/>
      <c r="KVC12" s="27"/>
      <c r="KVD12" s="27"/>
      <c r="KVE12" s="27"/>
      <c r="KVF12" s="27"/>
      <c r="KVG12" s="27"/>
      <c r="KVH12" s="27"/>
      <c r="KVI12" s="27"/>
      <c r="KVJ12" s="27"/>
      <c r="KVK12" s="27"/>
      <c r="KVL12" s="27"/>
      <c r="KVM12" s="27"/>
      <c r="KVN12" s="27"/>
      <c r="KVO12" s="27"/>
      <c r="KVP12" s="27"/>
      <c r="KVQ12" s="27"/>
      <c r="KVR12" s="27"/>
      <c r="KVS12" s="27"/>
      <c r="KVT12" s="27"/>
      <c r="KVU12" s="27"/>
      <c r="KVV12" s="27"/>
      <c r="KVW12" s="27"/>
      <c r="KVX12" s="27"/>
      <c r="KVY12" s="27"/>
      <c r="KVZ12" s="27"/>
      <c r="KWA12" s="27"/>
      <c r="KWB12" s="27"/>
      <c r="KWC12" s="27"/>
      <c r="KWD12" s="27"/>
      <c r="KWE12" s="27"/>
      <c r="KWF12" s="27"/>
      <c r="KWG12" s="27"/>
      <c r="KWH12" s="27"/>
      <c r="KWI12" s="27"/>
      <c r="KWJ12" s="27"/>
      <c r="KWK12" s="27"/>
      <c r="KWL12" s="27"/>
      <c r="KWM12" s="27"/>
      <c r="KWN12" s="27"/>
      <c r="KWO12" s="27"/>
      <c r="KWP12" s="27"/>
      <c r="KWQ12" s="27"/>
      <c r="KWR12" s="27"/>
      <c r="KWS12" s="27"/>
      <c r="KWT12" s="27"/>
      <c r="KWU12" s="27"/>
      <c r="KWV12" s="27"/>
      <c r="KWW12" s="27"/>
      <c r="KWX12" s="27"/>
      <c r="KWY12" s="27"/>
      <c r="KWZ12" s="27"/>
      <c r="KXA12" s="27"/>
      <c r="KXB12" s="27"/>
      <c r="KXC12" s="27"/>
      <c r="KXD12" s="27"/>
      <c r="KXE12" s="27"/>
      <c r="KXF12" s="27"/>
      <c r="KXG12" s="27"/>
      <c r="KXH12" s="27"/>
      <c r="KXI12" s="27"/>
      <c r="KXJ12" s="27"/>
      <c r="KXK12" s="27"/>
      <c r="KXL12" s="27"/>
      <c r="KXM12" s="27"/>
      <c r="KXN12" s="27"/>
      <c r="KXO12" s="27"/>
      <c r="KXP12" s="27"/>
      <c r="KXQ12" s="27"/>
      <c r="KXR12" s="27"/>
      <c r="KXS12" s="27"/>
      <c r="KXT12" s="27"/>
      <c r="KXU12" s="27"/>
      <c r="KXV12" s="27"/>
      <c r="KXW12" s="27"/>
      <c r="KXX12" s="27"/>
      <c r="KXY12" s="27"/>
      <c r="KXZ12" s="27"/>
      <c r="KYA12" s="27"/>
      <c r="KYB12" s="27"/>
      <c r="KYC12" s="27"/>
      <c r="KYD12" s="27"/>
      <c r="KYE12" s="27"/>
      <c r="KYF12" s="27"/>
      <c r="KYG12" s="27"/>
      <c r="KYH12" s="27"/>
      <c r="KYI12" s="27"/>
      <c r="KYJ12" s="27"/>
      <c r="KYK12" s="27"/>
      <c r="KYL12" s="27"/>
      <c r="KYM12" s="27"/>
      <c r="KYN12" s="27"/>
      <c r="KYO12" s="27"/>
      <c r="KYP12" s="27"/>
      <c r="KYQ12" s="27"/>
      <c r="KYR12" s="27"/>
      <c r="KYS12" s="27"/>
      <c r="KYT12" s="27"/>
      <c r="KYU12" s="27"/>
      <c r="KYV12" s="27"/>
      <c r="KYW12" s="27"/>
      <c r="KYX12" s="27"/>
      <c r="KYY12" s="27"/>
      <c r="KYZ12" s="27"/>
      <c r="KZA12" s="27"/>
      <c r="KZB12" s="27"/>
      <c r="KZC12" s="27"/>
      <c r="KZD12" s="27"/>
      <c r="KZE12" s="27"/>
      <c r="KZF12" s="27"/>
      <c r="KZG12" s="27"/>
      <c r="KZH12" s="27"/>
      <c r="KZI12" s="27"/>
      <c r="KZJ12" s="27"/>
      <c r="KZK12" s="27"/>
      <c r="KZL12" s="27"/>
      <c r="KZM12" s="27"/>
      <c r="KZN12" s="27"/>
      <c r="KZO12" s="27"/>
      <c r="KZP12" s="27"/>
      <c r="KZQ12" s="27"/>
      <c r="KZR12" s="27"/>
      <c r="KZS12" s="27"/>
      <c r="KZT12" s="27"/>
      <c r="KZU12" s="27"/>
      <c r="KZV12" s="27"/>
      <c r="KZW12" s="27"/>
      <c r="KZX12" s="27"/>
      <c r="KZY12" s="27"/>
      <c r="KZZ12" s="27"/>
      <c r="LAA12" s="27"/>
      <c r="LAB12" s="27"/>
      <c r="LAC12" s="27"/>
      <c r="LAD12" s="27"/>
      <c r="LAE12" s="27"/>
      <c r="LAF12" s="27"/>
      <c r="LAG12" s="27"/>
      <c r="LAH12" s="27"/>
      <c r="LAI12" s="27"/>
      <c r="LAJ12" s="27"/>
      <c r="LAK12" s="27"/>
      <c r="LAL12" s="27"/>
      <c r="LAM12" s="27"/>
      <c r="LAN12" s="27"/>
      <c r="LAO12" s="27"/>
      <c r="LAP12" s="27"/>
      <c r="LAQ12" s="27"/>
      <c r="LAR12" s="27"/>
      <c r="LAS12" s="27"/>
      <c r="LAT12" s="27"/>
      <c r="LAU12" s="27"/>
      <c r="LAV12" s="27"/>
      <c r="LAW12" s="27"/>
      <c r="LAX12" s="27"/>
      <c r="LAY12" s="27"/>
      <c r="LAZ12" s="27"/>
      <c r="LBA12" s="27"/>
      <c r="LBB12" s="27"/>
      <c r="LBC12" s="27"/>
      <c r="LBD12" s="27"/>
      <c r="LBE12" s="27"/>
      <c r="LBF12" s="27"/>
      <c r="LBG12" s="27"/>
      <c r="LBH12" s="27"/>
      <c r="LBI12" s="27"/>
      <c r="LBJ12" s="27"/>
      <c r="LBK12" s="27"/>
      <c r="LBL12" s="27"/>
      <c r="LBM12" s="27"/>
      <c r="LBN12" s="27"/>
      <c r="LBO12" s="27"/>
      <c r="LBP12" s="27"/>
      <c r="LBQ12" s="27"/>
      <c r="LBR12" s="27"/>
      <c r="LBS12" s="27"/>
      <c r="LBT12" s="27"/>
      <c r="LBU12" s="27"/>
      <c r="LBV12" s="27"/>
      <c r="LBW12" s="27"/>
      <c r="LBX12" s="27"/>
      <c r="LBY12" s="27"/>
      <c r="LBZ12" s="27"/>
      <c r="LCA12" s="27"/>
      <c r="LCB12" s="27"/>
      <c r="LCC12" s="27"/>
      <c r="LCD12" s="27"/>
      <c r="LCE12" s="27"/>
      <c r="LCF12" s="27"/>
      <c r="LCG12" s="27"/>
      <c r="LCH12" s="27"/>
      <c r="LCI12" s="27"/>
      <c r="LCJ12" s="27"/>
      <c r="LCK12" s="27"/>
      <c r="LCL12" s="27"/>
      <c r="LCM12" s="27"/>
      <c r="LCN12" s="27"/>
      <c r="LCO12" s="27"/>
      <c r="LCP12" s="27"/>
      <c r="LCQ12" s="27"/>
      <c r="LCR12" s="27"/>
      <c r="LCS12" s="27"/>
      <c r="LCT12" s="27"/>
      <c r="LCU12" s="27"/>
      <c r="LCV12" s="27"/>
      <c r="LCW12" s="27"/>
      <c r="LCX12" s="27"/>
      <c r="LCY12" s="27"/>
      <c r="LCZ12" s="27"/>
      <c r="LDA12" s="27"/>
      <c r="LDB12" s="27"/>
      <c r="LDC12" s="27"/>
      <c r="LDD12" s="27"/>
      <c r="LDE12" s="27"/>
      <c r="LDF12" s="27"/>
      <c r="LDG12" s="27"/>
      <c r="LDH12" s="27"/>
      <c r="LDI12" s="27"/>
      <c r="LDJ12" s="27"/>
      <c r="LDK12" s="27"/>
      <c r="LDL12" s="27"/>
      <c r="LDM12" s="27"/>
      <c r="LDN12" s="27"/>
      <c r="LDO12" s="27"/>
      <c r="LDP12" s="27"/>
      <c r="LDQ12" s="27"/>
      <c r="LDR12" s="27"/>
      <c r="LDS12" s="27"/>
      <c r="LDT12" s="27"/>
      <c r="LDU12" s="27"/>
      <c r="LDV12" s="27"/>
      <c r="LDW12" s="27"/>
      <c r="LDX12" s="27"/>
      <c r="LDY12" s="27"/>
      <c r="LDZ12" s="27"/>
      <c r="LEA12" s="27"/>
      <c r="LEB12" s="27"/>
      <c r="LEC12" s="27"/>
      <c r="LED12" s="27"/>
      <c r="LEE12" s="27"/>
      <c r="LEF12" s="27"/>
      <c r="LEG12" s="27"/>
      <c r="LEH12" s="27"/>
      <c r="LEI12" s="27"/>
      <c r="LEJ12" s="27"/>
      <c r="LEK12" s="27"/>
      <c r="LEL12" s="27"/>
      <c r="LEM12" s="27"/>
      <c r="LEN12" s="27"/>
      <c r="LEO12" s="27"/>
      <c r="LEP12" s="27"/>
      <c r="LEQ12" s="27"/>
      <c r="LER12" s="27"/>
      <c r="LES12" s="27"/>
      <c r="LET12" s="27"/>
      <c r="LEU12" s="27"/>
      <c r="LEV12" s="27"/>
      <c r="LEW12" s="27"/>
      <c r="LEX12" s="27"/>
      <c r="LEY12" s="27"/>
      <c r="LEZ12" s="27"/>
      <c r="LFA12" s="27"/>
      <c r="LFB12" s="27"/>
      <c r="LFC12" s="27"/>
      <c r="LFD12" s="27"/>
      <c r="LFE12" s="27"/>
      <c r="LFF12" s="27"/>
      <c r="LFG12" s="27"/>
      <c r="LFH12" s="27"/>
      <c r="LFI12" s="27"/>
      <c r="LFJ12" s="27"/>
      <c r="LFK12" s="27"/>
      <c r="LFL12" s="27"/>
      <c r="LFM12" s="27"/>
      <c r="LFN12" s="27"/>
      <c r="LFO12" s="27"/>
      <c r="LFP12" s="27"/>
      <c r="LFQ12" s="27"/>
      <c r="LFR12" s="27"/>
      <c r="LFS12" s="27"/>
      <c r="LFT12" s="27"/>
      <c r="LFU12" s="27"/>
      <c r="LFV12" s="27"/>
      <c r="LFW12" s="27"/>
      <c r="LFX12" s="27"/>
      <c r="LFY12" s="27"/>
      <c r="LFZ12" s="27"/>
      <c r="LGA12" s="27"/>
      <c r="LGB12" s="27"/>
      <c r="LGC12" s="27"/>
      <c r="LGD12" s="27"/>
      <c r="LGE12" s="27"/>
      <c r="LGF12" s="27"/>
      <c r="LGG12" s="27"/>
      <c r="LGH12" s="27"/>
      <c r="LGI12" s="27"/>
      <c r="LGJ12" s="27"/>
      <c r="LGK12" s="27"/>
      <c r="LGL12" s="27"/>
      <c r="LGM12" s="27"/>
      <c r="LGN12" s="27"/>
      <c r="LGO12" s="27"/>
      <c r="LGP12" s="27"/>
      <c r="LGQ12" s="27"/>
      <c r="LGR12" s="27"/>
      <c r="LGS12" s="27"/>
      <c r="LGT12" s="27"/>
      <c r="LGU12" s="27"/>
      <c r="LGV12" s="27"/>
      <c r="LGW12" s="27"/>
      <c r="LGX12" s="27"/>
      <c r="LGY12" s="27"/>
      <c r="LGZ12" s="27"/>
      <c r="LHA12" s="27"/>
      <c r="LHB12" s="27"/>
      <c r="LHC12" s="27"/>
      <c r="LHD12" s="27"/>
      <c r="LHE12" s="27"/>
      <c r="LHF12" s="27"/>
      <c r="LHG12" s="27"/>
      <c r="LHH12" s="27"/>
      <c r="LHI12" s="27"/>
      <c r="LHJ12" s="27"/>
      <c r="LHK12" s="27"/>
      <c r="LHL12" s="27"/>
      <c r="LHM12" s="27"/>
      <c r="LHN12" s="27"/>
      <c r="LHO12" s="27"/>
      <c r="LHP12" s="27"/>
      <c r="LHQ12" s="27"/>
      <c r="LHR12" s="27"/>
      <c r="LHS12" s="27"/>
      <c r="LHT12" s="27"/>
      <c r="LHU12" s="27"/>
      <c r="LHV12" s="27"/>
      <c r="LHW12" s="27"/>
      <c r="LHX12" s="27"/>
      <c r="LHY12" s="27"/>
      <c r="LHZ12" s="27"/>
      <c r="LIA12" s="27"/>
      <c r="LIB12" s="27"/>
      <c r="LIC12" s="27"/>
      <c r="LID12" s="27"/>
      <c r="LIE12" s="27"/>
      <c r="LIF12" s="27"/>
      <c r="LIG12" s="27"/>
      <c r="LIH12" s="27"/>
      <c r="LII12" s="27"/>
      <c r="LIJ12" s="27"/>
      <c r="LIK12" s="27"/>
      <c r="LIL12" s="27"/>
      <c r="LIM12" s="27"/>
      <c r="LIN12" s="27"/>
      <c r="LIO12" s="27"/>
      <c r="LIP12" s="27"/>
      <c r="LIQ12" s="27"/>
      <c r="LIR12" s="27"/>
      <c r="LIS12" s="27"/>
      <c r="LIT12" s="27"/>
      <c r="LIU12" s="27"/>
      <c r="LIV12" s="27"/>
      <c r="LIW12" s="27"/>
      <c r="LIX12" s="27"/>
      <c r="LIY12" s="27"/>
      <c r="LIZ12" s="27"/>
      <c r="LJA12" s="27"/>
      <c r="LJB12" s="27"/>
      <c r="LJC12" s="27"/>
      <c r="LJD12" s="27"/>
      <c r="LJE12" s="27"/>
      <c r="LJF12" s="27"/>
      <c r="LJG12" s="27"/>
      <c r="LJH12" s="27"/>
      <c r="LJI12" s="27"/>
      <c r="LJJ12" s="27"/>
      <c r="LJK12" s="27"/>
      <c r="LJL12" s="27"/>
      <c r="LJM12" s="27"/>
      <c r="LJN12" s="27"/>
      <c r="LJO12" s="27"/>
      <c r="LJP12" s="27"/>
      <c r="LJQ12" s="27"/>
      <c r="LJR12" s="27"/>
      <c r="LJS12" s="27"/>
      <c r="LJT12" s="27"/>
      <c r="LJU12" s="27"/>
      <c r="LJV12" s="27"/>
      <c r="LJW12" s="27"/>
      <c r="LJX12" s="27"/>
      <c r="LJY12" s="27"/>
      <c r="LJZ12" s="27"/>
      <c r="LKA12" s="27"/>
      <c r="LKB12" s="27"/>
      <c r="LKC12" s="27"/>
      <c r="LKD12" s="27"/>
      <c r="LKE12" s="27"/>
      <c r="LKF12" s="27"/>
      <c r="LKG12" s="27"/>
      <c r="LKH12" s="27"/>
      <c r="LKI12" s="27"/>
      <c r="LKJ12" s="27"/>
      <c r="LKK12" s="27"/>
      <c r="LKL12" s="27"/>
      <c r="LKM12" s="27"/>
      <c r="LKN12" s="27"/>
      <c r="LKO12" s="27"/>
      <c r="LKP12" s="27"/>
      <c r="LKQ12" s="27"/>
      <c r="LKR12" s="27"/>
      <c r="LKS12" s="27"/>
      <c r="LKT12" s="27"/>
      <c r="LKU12" s="27"/>
      <c r="LKV12" s="27"/>
      <c r="LKW12" s="27"/>
      <c r="LKX12" s="27"/>
      <c r="LKY12" s="27"/>
      <c r="LKZ12" s="27"/>
      <c r="LLA12" s="27"/>
      <c r="LLB12" s="27"/>
      <c r="LLC12" s="27"/>
      <c r="LLD12" s="27"/>
      <c r="LLE12" s="27"/>
      <c r="LLF12" s="27"/>
      <c r="LLG12" s="27"/>
      <c r="LLH12" s="27"/>
      <c r="LLI12" s="27"/>
      <c r="LLJ12" s="27"/>
      <c r="LLK12" s="27"/>
      <c r="LLL12" s="27"/>
      <c r="LLM12" s="27"/>
      <c r="LLN12" s="27"/>
      <c r="LLO12" s="27"/>
      <c r="LLP12" s="27"/>
      <c r="LLQ12" s="27"/>
      <c r="LLR12" s="27"/>
      <c r="LLS12" s="27"/>
      <c r="LLT12" s="27"/>
      <c r="LLU12" s="27"/>
      <c r="LLV12" s="27"/>
      <c r="LLW12" s="27"/>
      <c r="LLX12" s="27"/>
      <c r="LLY12" s="27"/>
      <c r="LLZ12" s="27"/>
      <c r="LMA12" s="27"/>
      <c r="LMB12" s="27"/>
      <c r="LMC12" s="27"/>
      <c r="LMD12" s="27"/>
      <c r="LME12" s="27"/>
      <c r="LMF12" s="27"/>
      <c r="LMG12" s="27"/>
      <c r="LMH12" s="27"/>
      <c r="LMI12" s="27"/>
      <c r="LMJ12" s="27"/>
      <c r="LMK12" s="27"/>
      <c r="LML12" s="27"/>
      <c r="LMM12" s="27"/>
      <c r="LMN12" s="27"/>
      <c r="LMO12" s="27"/>
      <c r="LMP12" s="27"/>
      <c r="LMQ12" s="27"/>
      <c r="LMR12" s="27"/>
      <c r="LMS12" s="27"/>
      <c r="LMT12" s="27"/>
      <c r="LMU12" s="27"/>
      <c r="LMV12" s="27"/>
      <c r="LMW12" s="27"/>
      <c r="LMX12" s="27"/>
      <c r="LMY12" s="27"/>
      <c r="LMZ12" s="27"/>
      <c r="LNA12" s="27"/>
      <c r="LNB12" s="27"/>
      <c r="LNC12" s="27"/>
      <c r="LND12" s="27"/>
      <c r="LNE12" s="27"/>
      <c r="LNF12" s="27"/>
      <c r="LNG12" s="27"/>
      <c r="LNH12" s="27"/>
      <c r="LNI12" s="27"/>
      <c r="LNJ12" s="27"/>
      <c r="LNK12" s="27"/>
      <c r="LNL12" s="27"/>
      <c r="LNM12" s="27"/>
      <c r="LNN12" s="27"/>
      <c r="LNO12" s="27"/>
      <c r="LNP12" s="27"/>
      <c r="LNQ12" s="27"/>
      <c r="LNR12" s="27"/>
      <c r="LNS12" s="27"/>
      <c r="LNT12" s="27"/>
      <c r="LNU12" s="27"/>
      <c r="LNV12" s="27"/>
      <c r="LNW12" s="27"/>
      <c r="LNX12" s="27"/>
      <c r="LNY12" s="27"/>
      <c r="LNZ12" s="27"/>
      <c r="LOA12" s="27"/>
      <c r="LOB12" s="27"/>
      <c r="LOC12" s="27"/>
      <c r="LOD12" s="27"/>
      <c r="LOE12" s="27"/>
      <c r="LOF12" s="27"/>
      <c r="LOG12" s="27"/>
      <c r="LOH12" s="27"/>
      <c r="LOI12" s="27"/>
      <c r="LOJ12" s="27"/>
      <c r="LOK12" s="27"/>
      <c r="LOL12" s="27"/>
      <c r="LOM12" s="27"/>
      <c r="LON12" s="27"/>
      <c r="LOO12" s="27"/>
      <c r="LOP12" s="27"/>
      <c r="LOQ12" s="27"/>
      <c r="LOR12" s="27"/>
      <c r="LOS12" s="27"/>
      <c r="LOT12" s="27"/>
      <c r="LOU12" s="27"/>
      <c r="LOV12" s="27"/>
      <c r="LOW12" s="27"/>
      <c r="LOX12" s="27"/>
      <c r="LOY12" s="27"/>
      <c r="LOZ12" s="27"/>
      <c r="LPA12" s="27"/>
      <c r="LPB12" s="27"/>
      <c r="LPC12" s="27"/>
      <c r="LPD12" s="27"/>
      <c r="LPE12" s="27"/>
      <c r="LPF12" s="27"/>
      <c r="LPG12" s="27"/>
      <c r="LPH12" s="27"/>
      <c r="LPI12" s="27"/>
      <c r="LPJ12" s="27"/>
      <c r="LPK12" s="27"/>
      <c r="LPL12" s="27"/>
      <c r="LPM12" s="27"/>
      <c r="LPN12" s="27"/>
      <c r="LPO12" s="27"/>
      <c r="LPP12" s="27"/>
      <c r="LPQ12" s="27"/>
      <c r="LPR12" s="27"/>
      <c r="LPS12" s="27"/>
      <c r="LPT12" s="27"/>
      <c r="LPU12" s="27"/>
      <c r="LPV12" s="27"/>
      <c r="LPW12" s="27"/>
      <c r="LPX12" s="27"/>
      <c r="LPY12" s="27"/>
      <c r="LPZ12" s="27"/>
      <c r="LQA12" s="27"/>
      <c r="LQB12" s="27"/>
      <c r="LQC12" s="27"/>
      <c r="LQD12" s="27"/>
      <c r="LQE12" s="27"/>
      <c r="LQF12" s="27"/>
      <c r="LQG12" s="27"/>
      <c r="LQH12" s="27"/>
      <c r="LQI12" s="27"/>
      <c r="LQJ12" s="27"/>
      <c r="LQK12" s="27"/>
      <c r="LQL12" s="27"/>
      <c r="LQM12" s="27"/>
      <c r="LQN12" s="27"/>
      <c r="LQO12" s="27"/>
      <c r="LQP12" s="27"/>
      <c r="LQQ12" s="27"/>
      <c r="LQR12" s="27"/>
      <c r="LQS12" s="27"/>
      <c r="LQT12" s="27"/>
      <c r="LQU12" s="27"/>
      <c r="LQV12" s="27"/>
      <c r="LQW12" s="27"/>
      <c r="LQX12" s="27"/>
      <c r="LQY12" s="27"/>
      <c r="LQZ12" s="27"/>
      <c r="LRA12" s="27"/>
      <c r="LRB12" s="27"/>
      <c r="LRC12" s="27"/>
      <c r="LRD12" s="27"/>
      <c r="LRE12" s="27"/>
      <c r="LRF12" s="27"/>
      <c r="LRG12" s="27"/>
      <c r="LRH12" s="27"/>
      <c r="LRI12" s="27"/>
      <c r="LRJ12" s="27"/>
      <c r="LRK12" s="27"/>
      <c r="LRL12" s="27"/>
      <c r="LRM12" s="27"/>
      <c r="LRN12" s="27"/>
      <c r="LRO12" s="27"/>
      <c r="LRP12" s="27"/>
      <c r="LRQ12" s="27"/>
      <c r="LRR12" s="27"/>
      <c r="LRS12" s="27"/>
      <c r="LRT12" s="27"/>
      <c r="LRU12" s="27"/>
      <c r="LRV12" s="27"/>
      <c r="LRW12" s="27"/>
      <c r="LRX12" s="27"/>
      <c r="LRY12" s="27"/>
      <c r="LRZ12" s="27"/>
      <c r="LSA12" s="27"/>
      <c r="LSB12" s="27"/>
      <c r="LSC12" s="27"/>
      <c r="LSD12" s="27"/>
      <c r="LSE12" s="27"/>
      <c r="LSF12" s="27"/>
      <c r="LSG12" s="27"/>
      <c r="LSH12" s="27"/>
      <c r="LSI12" s="27"/>
      <c r="LSJ12" s="27"/>
      <c r="LSK12" s="27"/>
      <c r="LSL12" s="27"/>
      <c r="LSM12" s="27"/>
      <c r="LSN12" s="27"/>
      <c r="LSO12" s="27"/>
      <c r="LSP12" s="27"/>
      <c r="LSQ12" s="27"/>
      <c r="LSR12" s="27"/>
      <c r="LSS12" s="27"/>
      <c r="LST12" s="27"/>
      <c r="LSU12" s="27"/>
      <c r="LSV12" s="27"/>
      <c r="LSW12" s="27"/>
      <c r="LSX12" s="27"/>
      <c r="LSY12" s="27"/>
      <c r="LSZ12" s="27"/>
      <c r="LTA12" s="27"/>
      <c r="LTB12" s="27"/>
      <c r="LTC12" s="27"/>
      <c r="LTD12" s="27"/>
      <c r="LTE12" s="27"/>
      <c r="LTF12" s="27"/>
      <c r="LTG12" s="27"/>
      <c r="LTH12" s="27"/>
      <c r="LTI12" s="27"/>
      <c r="LTJ12" s="27"/>
      <c r="LTK12" s="27"/>
      <c r="LTL12" s="27"/>
      <c r="LTM12" s="27"/>
      <c r="LTN12" s="27"/>
      <c r="LTO12" s="27"/>
      <c r="LTP12" s="27"/>
      <c r="LTQ12" s="27"/>
      <c r="LTR12" s="27"/>
      <c r="LTS12" s="27"/>
      <c r="LTT12" s="27"/>
      <c r="LTU12" s="27"/>
      <c r="LTV12" s="27"/>
      <c r="LTW12" s="27"/>
      <c r="LTX12" s="27"/>
      <c r="LTY12" s="27"/>
      <c r="LTZ12" s="27"/>
      <c r="LUA12" s="27"/>
      <c r="LUB12" s="27"/>
      <c r="LUC12" s="27"/>
      <c r="LUD12" s="27"/>
      <c r="LUE12" s="27"/>
      <c r="LUF12" s="27"/>
      <c r="LUG12" s="27"/>
      <c r="LUH12" s="27"/>
      <c r="LUI12" s="27"/>
      <c r="LUJ12" s="27"/>
      <c r="LUK12" s="27"/>
      <c r="LUL12" s="27"/>
      <c r="LUM12" s="27"/>
      <c r="LUN12" s="27"/>
      <c r="LUO12" s="27"/>
      <c r="LUP12" s="27"/>
      <c r="LUQ12" s="27"/>
      <c r="LUR12" s="27"/>
      <c r="LUS12" s="27"/>
      <c r="LUT12" s="27"/>
      <c r="LUU12" s="27"/>
      <c r="LUV12" s="27"/>
      <c r="LUW12" s="27"/>
      <c r="LUX12" s="27"/>
      <c r="LUY12" s="27"/>
      <c r="LUZ12" s="27"/>
      <c r="LVA12" s="27"/>
      <c r="LVB12" s="27"/>
      <c r="LVC12" s="27"/>
      <c r="LVD12" s="27"/>
      <c r="LVE12" s="27"/>
      <c r="LVF12" s="27"/>
      <c r="LVG12" s="27"/>
      <c r="LVH12" s="27"/>
      <c r="LVI12" s="27"/>
      <c r="LVJ12" s="27"/>
      <c r="LVK12" s="27"/>
      <c r="LVL12" s="27"/>
      <c r="LVM12" s="27"/>
      <c r="LVN12" s="27"/>
      <c r="LVO12" s="27"/>
      <c r="LVP12" s="27"/>
      <c r="LVQ12" s="27"/>
      <c r="LVR12" s="27"/>
      <c r="LVS12" s="27"/>
      <c r="LVT12" s="27"/>
      <c r="LVU12" s="27"/>
      <c r="LVV12" s="27"/>
      <c r="LVW12" s="27"/>
      <c r="LVX12" s="27"/>
      <c r="LVY12" s="27"/>
      <c r="LVZ12" s="27"/>
      <c r="LWA12" s="27"/>
      <c r="LWB12" s="27"/>
      <c r="LWC12" s="27"/>
      <c r="LWD12" s="27"/>
      <c r="LWE12" s="27"/>
      <c r="LWF12" s="27"/>
      <c r="LWG12" s="27"/>
      <c r="LWH12" s="27"/>
      <c r="LWI12" s="27"/>
      <c r="LWJ12" s="27"/>
      <c r="LWK12" s="27"/>
      <c r="LWL12" s="27"/>
      <c r="LWM12" s="27"/>
      <c r="LWN12" s="27"/>
      <c r="LWO12" s="27"/>
      <c r="LWP12" s="27"/>
      <c r="LWQ12" s="27"/>
      <c r="LWR12" s="27"/>
      <c r="LWS12" s="27"/>
      <c r="LWT12" s="27"/>
      <c r="LWU12" s="27"/>
      <c r="LWV12" s="27"/>
      <c r="LWW12" s="27"/>
      <c r="LWX12" s="27"/>
      <c r="LWY12" s="27"/>
      <c r="LWZ12" s="27"/>
      <c r="LXA12" s="27"/>
      <c r="LXB12" s="27"/>
      <c r="LXC12" s="27"/>
      <c r="LXD12" s="27"/>
      <c r="LXE12" s="27"/>
      <c r="LXF12" s="27"/>
      <c r="LXG12" s="27"/>
      <c r="LXH12" s="27"/>
      <c r="LXI12" s="27"/>
      <c r="LXJ12" s="27"/>
      <c r="LXK12" s="27"/>
      <c r="LXL12" s="27"/>
      <c r="LXM12" s="27"/>
      <c r="LXN12" s="27"/>
      <c r="LXO12" s="27"/>
      <c r="LXP12" s="27"/>
      <c r="LXQ12" s="27"/>
      <c r="LXR12" s="27"/>
      <c r="LXS12" s="27"/>
      <c r="LXT12" s="27"/>
      <c r="LXU12" s="27"/>
      <c r="LXV12" s="27"/>
      <c r="LXW12" s="27"/>
      <c r="LXX12" s="27"/>
      <c r="LXY12" s="27"/>
      <c r="LXZ12" s="27"/>
      <c r="LYA12" s="27"/>
      <c r="LYB12" s="27"/>
      <c r="LYC12" s="27"/>
      <c r="LYD12" s="27"/>
      <c r="LYE12" s="27"/>
      <c r="LYF12" s="27"/>
      <c r="LYG12" s="27"/>
      <c r="LYH12" s="27"/>
      <c r="LYI12" s="27"/>
      <c r="LYJ12" s="27"/>
      <c r="LYK12" s="27"/>
      <c r="LYL12" s="27"/>
      <c r="LYM12" s="27"/>
      <c r="LYN12" s="27"/>
      <c r="LYO12" s="27"/>
      <c r="LYP12" s="27"/>
      <c r="LYQ12" s="27"/>
      <c r="LYR12" s="27"/>
      <c r="LYS12" s="27"/>
      <c r="LYT12" s="27"/>
      <c r="LYU12" s="27"/>
      <c r="LYV12" s="27"/>
      <c r="LYW12" s="27"/>
      <c r="LYX12" s="27"/>
      <c r="LYY12" s="27"/>
      <c r="LYZ12" s="27"/>
      <c r="LZA12" s="27"/>
      <c r="LZB12" s="27"/>
      <c r="LZC12" s="27"/>
      <c r="LZD12" s="27"/>
      <c r="LZE12" s="27"/>
      <c r="LZF12" s="27"/>
      <c r="LZG12" s="27"/>
      <c r="LZH12" s="27"/>
      <c r="LZI12" s="27"/>
      <c r="LZJ12" s="27"/>
      <c r="LZK12" s="27"/>
      <c r="LZL12" s="27"/>
      <c r="LZM12" s="27"/>
      <c r="LZN12" s="27"/>
      <c r="LZO12" s="27"/>
      <c r="LZP12" s="27"/>
      <c r="LZQ12" s="27"/>
      <c r="LZR12" s="27"/>
      <c r="LZS12" s="27"/>
      <c r="LZT12" s="27"/>
      <c r="LZU12" s="27"/>
      <c r="LZV12" s="27"/>
      <c r="LZW12" s="27"/>
      <c r="LZX12" s="27"/>
      <c r="LZY12" s="27"/>
      <c r="LZZ12" s="27"/>
      <c r="MAA12" s="27"/>
      <c r="MAB12" s="27"/>
      <c r="MAC12" s="27"/>
      <c r="MAD12" s="27"/>
      <c r="MAE12" s="27"/>
      <c r="MAF12" s="27"/>
      <c r="MAG12" s="27"/>
      <c r="MAH12" s="27"/>
      <c r="MAI12" s="27"/>
      <c r="MAJ12" s="27"/>
      <c r="MAK12" s="27"/>
      <c r="MAL12" s="27"/>
      <c r="MAM12" s="27"/>
      <c r="MAN12" s="27"/>
      <c r="MAO12" s="27"/>
      <c r="MAP12" s="27"/>
      <c r="MAQ12" s="27"/>
      <c r="MAR12" s="27"/>
      <c r="MAS12" s="27"/>
      <c r="MAT12" s="27"/>
      <c r="MAU12" s="27"/>
      <c r="MAV12" s="27"/>
      <c r="MAW12" s="27"/>
      <c r="MAX12" s="27"/>
      <c r="MAY12" s="27"/>
      <c r="MAZ12" s="27"/>
      <c r="MBA12" s="27"/>
      <c r="MBB12" s="27"/>
      <c r="MBC12" s="27"/>
      <c r="MBD12" s="27"/>
      <c r="MBE12" s="27"/>
      <c r="MBF12" s="27"/>
      <c r="MBG12" s="27"/>
      <c r="MBH12" s="27"/>
      <c r="MBI12" s="27"/>
      <c r="MBJ12" s="27"/>
      <c r="MBK12" s="27"/>
      <c r="MBL12" s="27"/>
      <c r="MBM12" s="27"/>
      <c r="MBN12" s="27"/>
      <c r="MBO12" s="27"/>
      <c r="MBP12" s="27"/>
      <c r="MBQ12" s="27"/>
      <c r="MBR12" s="27"/>
      <c r="MBS12" s="27"/>
      <c r="MBT12" s="27"/>
      <c r="MBU12" s="27"/>
      <c r="MBV12" s="27"/>
      <c r="MBW12" s="27"/>
      <c r="MBX12" s="27"/>
      <c r="MBY12" s="27"/>
      <c r="MBZ12" s="27"/>
      <c r="MCA12" s="27"/>
      <c r="MCB12" s="27"/>
      <c r="MCC12" s="27"/>
      <c r="MCD12" s="27"/>
      <c r="MCE12" s="27"/>
      <c r="MCF12" s="27"/>
      <c r="MCG12" s="27"/>
      <c r="MCH12" s="27"/>
      <c r="MCI12" s="27"/>
      <c r="MCJ12" s="27"/>
      <c r="MCK12" s="27"/>
      <c r="MCL12" s="27"/>
      <c r="MCM12" s="27"/>
      <c r="MCN12" s="27"/>
      <c r="MCO12" s="27"/>
      <c r="MCP12" s="27"/>
      <c r="MCQ12" s="27"/>
      <c r="MCR12" s="27"/>
      <c r="MCS12" s="27"/>
      <c r="MCT12" s="27"/>
      <c r="MCU12" s="27"/>
      <c r="MCV12" s="27"/>
      <c r="MCW12" s="27"/>
      <c r="MCX12" s="27"/>
      <c r="MCY12" s="27"/>
      <c r="MCZ12" s="27"/>
      <c r="MDA12" s="27"/>
      <c r="MDB12" s="27"/>
      <c r="MDC12" s="27"/>
      <c r="MDD12" s="27"/>
      <c r="MDE12" s="27"/>
      <c r="MDF12" s="27"/>
      <c r="MDG12" s="27"/>
      <c r="MDH12" s="27"/>
      <c r="MDI12" s="27"/>
      <c r="MDJ12" s="27"/>
      <c r="MDK12" s="27"/>
      <c r="MDL12" s="27"/>
      <c r="MDM12" s="27"/>
      <c r="MDN12" s="27"/>
      <c r="MDO12" s="27"/>
      <c r="MDP12" s="27"/>
      <c r="MDQ12" s="27"/>
      <c r="MDR12" s="27"/>
      <c r="MDS12" s="27"/>
      <c r="MDT12" s="27"/>
      <c r="MDU12" s="27"/>
      <c r="MDV12" s="27"/>
      <c r="MDW12" s="27"/>
      <c r="MDX12" s="27"/>
      <c r="MDY12" s="27"/>
      <c r="MDZ12" s="27"/>
      <c r="MEA12" s="27"/>
      <c r="MEB12" s="27"/>
      <c r="MEC12" s="27"/>
      <c r="MED12" s="27"/>
      <c r="MEE12" s="27"/>
      <c r="MEF12" s="27"/>
      <c r="MEG12" s="27"/>
      <c r="MEH12" s="27"/>
      <c r="MEI12" s="27"/>
      <c r="MEJ12" s="27"/>
      <c r="MEK12" s="27"/>
      <c r="MEL12" s="27"/>
      <c r="MEM12" s="27"/>
      <c r="MEN12" s="27"/>
      <c r="MEO12" s="27"/>
      <c r="MEP12" s="27"/>
      <c r="MEQ12" s="27"/>
      <c r="MER12" s="27"/>
      <c r="MES12" s="27"/>
      <c r="MET12" s="27"/>
      <c r="MEU12" s="27"/>
      <c r="MEV12" s="27"/>
      <c r="MEW12" s="27"/>
      <c r="MEX12" s="27"/>
      <c r="MEY12" s="27"/>
      <c r="MEZ12" s="27"/>
      <c r="MFA12" s="27"/>
      <c r="MFB12" s="27"/>
      <c r="MFC12" s="27"/>
      <c r="MFD12" s="27"/>
      <c r="MFE12" s="27"/>
      <c r="MFF12" s="27"/>
      <c r="MFG12" s="27"/>
      <c r="MFH12" s="27"/>
      <c r="MFI12" s="27"/>
      <c r="MFJ12" s="27"/>
      <c r="MFK12" s="27"/>
      <c r="MFL12" s="27"/>
      <c r="MFM12" s="27"/>
      <c r="MFN12" s="27"/>
      <c r="MFO12" s="27"/>
      <c r="MFP12" s="27"/>
      <c r="MFQ12" s="27"/>
      <c r="MFR12" s="27"/>
      <c r="MFS12" s="27"/>
      <c r="MFT12" s="27"/>
      <c r="MFU12" s="27"/>
      <c r="MFV12" s="27"/>
      <c r="MFW12" s="27"/>
      <c r="MFX12" s="27"/>
      <c r="MFY12" s="27"/>
      <c r="MFZ12" s="27"/>
      <c r="MGA12" s="27"/>
      <c r="MGB12" s="27"/>
      <c r="MGC12" s="27"/>
      <c r="MGD12" s="27"/>
      <c r="MGE12" s="27"/>
      <c r="MGF12" s="27"/>
      <c r="MGG12" s="27"/>
      <c r="MGH12" s="27"/>
      <c r="MGI12" s="27"/>
      <c r="MGJ12" s="27"/>
      <c r="MGK12" s="27"/>
      <c r="MGL12" s="27"/>
      <c r="MGM12" s="27"/>
      <c r="MGN12" s="27"/>
      <c r="MGO12" s="27"/>
      <c r="MGP12" s="27"/>
      <c r="MGQ12" s="27"/>
      <c r="MGR12" s="27"/>
      <c r="MGS12" s="27"/>
      <c r="MGT12" s="27"/>
      <c r="MGU12" s="27"/>
      <c r="MGV12" s="27"/>
      <c r="MGW12" s="27"/>
      <c r="MGX12" s="27"/>
      <c r="MGY12" s="27"/>
      <c r="MGZ12" s="27"/>
      <c r="MHA12" s="27"/>
      <c r="MHB12" s="27"/>
      <c r="MHC12" s="27"/>
      <c r="MHD12" s="27"/>
      <c r="MHE12" s="27"/>
      <c r="MHF12" s="27"/>
      <c r="MHG12" s="27"/>
      <c r="MHH12" s="27"/>
      <c r="MHI12" s="27"/>
      <c r="MHJ12" s="27"/>
      <c r="MHK12" s="27"/>
      <c r="MHL12" s="27"/>
      <c r="MHM12" s="27"/>
      <c r="MHN12" s="27"/>
      <c r="MHO12" s="27"/>
      <c r="MHP12" s="27"/>
      <c r="MHQ12" s="27"/>
      <c r="MHR12" s="27"/>
      <c r="MHS12" s="27"/>
      <c r="MHT12" s="27"/>
      <c r="MHU12" s="27"/>
      <c r="MHV12" s="27"/>
      <c r="MHW12" s="27"/>
      <c r="MHX12" s="27"/>
      <c r="MHY12" s="27"/>
      <c r="MHZ12" s="27"/>
      <c r="MIA12" s="27"/>
      <c r="MIB12" s="27"/>
      <c r="MIC12" s="27"/>
      <c r="MID12" s="27"/>
      <c r="MIE12" s="27"/>
      <c r="MIF12" s="27"/>
      <c r="MIG12" s="27"/>
      <c r="MIH12" s="27"/>
      <c r="MII12" s="27"/>
      <c r="MIJ12" s="27"/>
      <c r="MIK12" s="27"/>
      <c r="MIL12" s="27"/>
      <c r="MIM12" s="27"/>
      <c r="MIN12" s="27"/>
      <c r="MIO12" s="27"/>
      <c r="MIP12" s="27"/>
      <c r="MIQ12" s="27"/>
      <c r="MIR12" s="27"/>
      <c r="MIS12" s="27"/>
      <c r="MIT12" s="27"/>
      <c r="MIU12" s="27"/>
      <c r="MIV12" s="27"/>
      <c r="MIW12" s="27"/>
      <c r="MIX12" s="27"/>
      <c r="MIY12" s="27"/>
      <c r="MIZ12" s="27"/>
      <c r="MJA12" s="27"/>
      <c r="MJB12" s="27"/>
      <c r="MJC12" s="27"/>
      <c r="MJD12" s="27"/>
      <c r="MJE12" s="27"/>
      <c r="MJF12" s="27"/>
      <c r="MJG12" s="27"/>
      <c r="MJH12" s="27"/>
      <c r="MJI12" s="27"/>
      <c r="MJJ12" s="27"/>
      <c r="MJK12" s="27"/>
      <c r="MJL12" s="27"/>
      <c r="MJM12" s="27"/>
      <c r="MJN12" s="27"/>
      <c r="MJO12" s="27"/>
      <c r="MJP12" s="27"/>
      <c r="MJQ12" s="27"/>
      <c r="MJR12" s="27"/>
      <c r="MJS12" s="27"/>
      <c r="MJT12" s="27"/>
      <c r="MJU12" s="27"/>
      <c r="MJV12" s="27"/>
      <c r="MJW12" s="27"/>
      <c r="MJX12" s="27"/>
      <c r="MJY12" s="27"/>
      <c r="MJZ12" s="27"/>
      <c r="MKA12" s="27"/>
      <c r="MKB12" s="27"/>
      <c r="MKC12" s="27"/>
      <c r="MKD12" s="27"/>
      <c r="MKE12" s="27"/>
      <c r="MKF12" s="27"/>
      <c r="MKG12" s="27"/>
      <c r="MKH12" s="27"/>
      <c r="MKI12" s="27"/>
      <c r="MKJ12" s="27"/>
      <c r="MKK12" s="27"/>
      <c r="MKL12" s="27"/>
      <c r="MKM12" s="27"/>
      <c r="MKN12" s="27"/>
      <c r="MKO12" s="27"/>
      <c r="MKP12" s="27"/>
      <c r="MKQ12" s="27"/>
      <c r="MKR12" s="27"/>
      <c r="MKS12" s="27"/>
      <c r="MKT12" s="27"/>
      <c r="MKU12" s="27"/>
      <c r="MKV12" s="27"/>
      <c r="MKW12" s="27"/>
      <c r="MKX12" s="27"/>
      <c r="MKY12" s="27"/>
      <c r="MKZ12" s="27"/>
      <c r="MLA12" s="27"/>
      <c r="MLB12" s="27"/>
      <c r="MLC12" s="27"/>
      <c r="MLD12" s="27"/>
      <c r="MLE12" s="27"/>
      <c r="MLF12" s="27"/>
      <c r="MLG12" s="27"/>
      <c r="MLH12" s="27"/>
      <c r="MLI12" s="27"/>
      <c r="MLJ12" s="27"/>
      <c r="MLK12" s="27"/>
      <c r="MLL12" s="27"/>
      <c r="MLM12" s="27"/>
      <c r="MLN12" s="27"/>
      <c r="MLO12" s="27"/>
      <c r="MLP12" s="27"/>
      <c r="MLQ12" s="27"/>
      <c r="MLR12" s="27"/>
      <c r="MLS12" s="27"/>
      <c r="MLT12" s="27"/>
      <c r="MLU12" s="27"/>
      <c r="MLV12" s="27"/>
      <c r="MLW12" s="27"/>
      <c r="MLX12" s="27"/>
      <c r="MLY12" s="27"/>
      <c r="MLZ12" s="27"/>
      <c r="MMA12" s="27"/>
      <c r="MMB12" s="27"/>
      <c r="MMC12" s="27"/>
      <c r="MMD12" s="27"/>
      <c r="MME12" s="27"/>
      <c r="MMF12" s="27"/>
      <c r="MMG12" s="27"/>
      <c r="MMH12" s="27"/>
      <c r="MMI12" s="27"/>
      <c r="MMJ12" s="27"/>
      <c r="MMK12" s="27"/>
      <c r="MML12" s="27"/>
      <c r="MMM12" s="27"/>
      <c r="MMN12" s="27"/>
      <c r="MMO12" s="27"/>
      <c r="MMP12" s="27"/>
      <c r="MMQ12" s="27"/>
      <c r="MMR12" s="27"/>
      <c r="MMS12" s="27"/>
      <c r="MMT12" s="27"/>
      <c r="MMU12" s="27"/>
      <c r="MMV12" s="27"/>
      <c r="MMW12" s="27"/>
      <c r="MMX12" s="27"/>
      <c r="MMY12" s="27"/>
      <c r="MMZ12" s="27"/>
      <c r="MNA12" s="27"/>
      <c r="MNB12" s="27"/>
      <c r="MNC12" s="27"/>
      <c r="MND12" s="27"/>
      <c r="MNE12" s="27"/>
      <c r="MNF12" s="27"/>
      <c r="MNG12" s="27"/>
      <c r="MNH12" s="27"/>
      <c r="MNI12" s="27"/>
      <c r="MNJ12" s="27"/>
      <c r="MNK12" s="27"/>
      <c r="MNL12" s="27"/>
      <c r="MNM12" s="27"/>
      <c r="MNN12" s="27"/>
      <c r="MNO12" s="27"/>
      <c r="MNP12" s="27"/>
      <c r="MNQ12" s="27"/>
      <c r="MNR12" s="27"/>
      <c r="MNS12" s="27"/>
      <c r="MNT12" s="27"/>
      <c r="MNU12" s="27"/>
      <c r="MNV12" s="27"/>
      <c r="MNW12" s="27"/>
      <c r="MNX12" s="27"/>
      <c r="MNY12" s="27"/>
      <c r="MNZ12" s="27"/>
      <c r="MOA12" s="27"/>
      <c r="MOB12" s="27"/>
      <c r="MOC12" s="27"/>
      <c r="MOD12" s="27"/>
      <c r="MOE12" s="27"/>
      <c r="MOF12" s="27"/>
      <c r="MOG12" s="27"/>
      <c r="MOH12" s="27"/>
      <c r="MOI12" s="27"/>
      <c r="MOJ12" s="27"/>
      <c r="MOK12" s="27"/>
      <c r="MOL12" s="27"/>
      <c r="MOM12" s="27"/>
      <c r="MON12" s="27"/>
      <c r="MOO12" s="27"/>
      <c r="MOP12" s="27"/>
      <c r="MOQ12" s="27"/>
      <c r="MOR12" s="27"/>
      <c r="MOS12" s="27"/>
      <c r="MOT12" s="27"/>
      <c r="MOU12" s="27"/>
      <c r="MOV12" s="27"/>
      <c r="MOW12" s="27"/>
      <c r="MOX12" s="27"/>
      <c r="MOY12" s="27"/>
      <c r="MOZ12" s="27"/>
      <c r="MPA12" s="27"/>
      <c r="MPB12" s="27"/>
      <c r="MPC12" s="27"/>
      <c r="MPD12" s="27"/>
      <c r="MPE12" s="27"/>
      <c r="MPF12" s="27"/>
      <c r="MPG12" s="27"/>
      <c r="MPH12" s="27"/>
      <c r="MPI12" s="27"/>
      <c r="MPJ12" s="27"/>
      <c r="MPK12" s="27"/>
      <c r="MPL12" s="27"/>
      <c r="MPM12" s="27"/>
      <c r="MPN12" s="27"/>
      <c r="MPO12" s="27"/>
      <c r="MPP12" s="27"/>
      <c r="MPQ12" s="27"/>
      <c r="MPR12" s="27"/>
      <c r="MPS12" s="27"/>
      <c r="MPT12" s="27"/>
      <c r="MPU12" s="27"/>
      <c r="MPV12" s="27"/>
      <c r="MPW12" s="27"/>
      <c r="MPX12" s="27"/>
      <c r="MPY12" s="27"/>
      <c r="MPZ12" s="27"/>
      <c r="MQA12" s="27"/>
      <c r="MQB12" s="27"/>
      <c r="MQC12" s="27"/>
      <c r="MQD12" s="27"/>
      <c r="MQE12" s="27"/>
      <c r="MQF12" s="27"/>
      <c r="MQG12" s="27"/>
      <c r="MQH12" s="27"/>
      <c r="MQI12" s="27"/>
      <c r="MQJ12" s="27"/>
      <c r="MQK12" s="27"/>
      <c r="MQL12" s="27"/>
      <c r="MQM12" s="27"/>
      <c r="MQN12" s="27"/>
      <c r="MQO12" s="27"/>
      <c r="MQP12" s="27"/>
      <c r="MQQ12" s="27"/>
      <c r="MQR12" s="27"/>
      <c r="MQS12" s="27"/>
      <c r="MQT12" s="27"/>
      <c r="MQU12" s="27"/>
      <c r="MQV12" s="27"/>
      <c r="MQW12" s="27"/>
      <c r="MQX12" s="27"/>
      <c r="MQY12" s="27"/>
      <c r="MQZ12" s="27"/>
      <c r="MRA12" s="27"/>
      <c r="MRB12" s="27"/>
      <c r="MRC12" s="27"/>
      <c r="MRD12" s="27"/>
      <c r="MRE12" s="27"/>
      <c r="MRF12" s="27"/>
      <c r="MRG12" s="27"/>
      <c r="MRH12" s="27"/>
      <c r="MRI12" s="27"/>
      <c r="MRJ12" s="27"/>
      <c r="MRK12" s="27"/>
      <c r="MRL12" s="27"/>
      <c r="MRM12" s="27"/>
      <c r="MRN12" s="27"/>
      <c r="MRO12" s="27"/>
      <c r="MRP12" s="27"/>
      <c r="MRQ12" s="27"/>
      <c r="MRR12" s="27"/>
      <c r="MRS12" s="27"/>
      <c r="MRT12" s="27"/>
      <c r="MRU12" s="27"/>
      <c r="MRV12" s="27"/>
      <c r="MRW12" s="27"/>
      <c r="MRX12" s="27"/>
      <c r="MRY12" s="27"/>
      <c r="MRZ12" s="27"/>
      <c r="MSA12" s="27"/>
      <c r="MSB12" s="27"/>
      <c r="MSC12" s="27"/>
      <c r="MSD12" s="27"/>
      <c r="MSE12" s="27"/>
      <c r="MSF12" s="27"/>
      <c r="MSG12" s="27"/>
      <c r="MSH12" s="27"/>
      <c r="MSI12" s="27"/>
      <c r="MSJ12" s="27"/>
      <c r="MSK12" s="27"/>
      <c r="MSL12" s="27"/>
      <c r="MSM12" s="27"/>
      <c r="MSN12" s="27"/>
      <c r="MSO12" s="27"/>
      <c r="MSP12" s="27"/>
      <c r="MSQ12" s="27"/>
      <c r="MSR12" s="27"/>
      <c r="MSS12" s="27"/>
      <c r="MST12" s="27"/>
      <c r="MSU12" s="27"/>
      <c r="MSV12" s="27"/>
      <c r="MSW12" s="27"/>
      <c r="MSX12" s="27"/>
      <c r="MSY12" s="27"/>
      <c r="MSZ12" s="27"/>
      <c r="MTA12" s="27"/>
      <c r="MTB12" s="27"/>
      <c r="MTC12" s="27"/>
      <c r="MTD12" s="27"/>
      <c r="MTE12" s="27"/>
      <c r="MTF12" s="27"/>
      <c r="MTG12" s="27"/>
      <c r="MTH12" s="27"/>
      <c r="MTI12" s="27"/>
      <c r="MTJ12" s="27"/>
      <c r="MTK12" s="27"/>
      <c r="MTL12" s="27"/>
      <c r="MTM12" s="27"/>
      <c r="MTN12" s="27"/>
      <c r="MTO12" s="27"/>
      <c r="MTP12" s="27"/>
      <c r="MTQ12" s="27"/>
      <c r="MTR12" s="27"/>
      <c r="MTS12" s="27"/>
      <c r="MTT12" s="27"/>
      <c r="MTU12" s="27"/>
      <c r="MTV12" s="27"/>
      <c r="MTW12" s="27"/>
      <c r="MTX12" s="27"/>
      <c r="MTY12" s="27"/>
      <c r="MTZ12" s="27"/>
      <c r="MUA12" s="27"/>
      <c r="MUB12" s="27"/>
      <c r="MUC12" s="27"/>
      <c r="MUD12" s="27"/>
      <c r="MUE12" s="27"/>
      <c r="MUF12" s="27"/>
      <c r="MUG12" s="27"/>
      <c r="MUH12" s="27"/>
      <c r="MUI12" s="27"/>
      <c r="MUJ12" s="27"/>
      <c r="MUK12" s="27"/>
      <c r="MUL12" s="27"/>
      <c r="MUM12" s="27"/>
      <c r="MUN12" s="27"/>
      <c r="MUO12" s="27"/>
      <c r="MUP12" s="27"/>
      <c r="MUQ12" s="27"/>
      <c r="MUR12" s="27"/>
      <c r="MUS12" s="27"/>
      <c r="MUT12" s="27"/>
      <c r="MUU12" s="27"/>
      <c r="MUV12" s="27"/>
      <c r="MUW12" s="27"/>
      <c r="MUX12" s="27"/>
      <c r="MUY12" s="27"/>
      <c r="MUZ12" s="27"/>
      <c r="MVA12" s="27"/>
      <c r="MVB12" s="27"/>
      <c r="MVC12" s="27"/>
      <c r="MVD12" s="27"/>
      <c r="MVE12" s="27"/>
      <c r="MVF12" s="27"/>
      <c r="MVG12" s="27"/>
      <c r="MVH12" s="27"/>
      <c r="MVI12" s="27"/>
      <c r="MVJ12" s="27"/>
      <c r="MVK12" s="27"/>
      <c r="MVL12" s="27"/>
      <c r="MVM12" s="27"/>
      <c r="MVN12" s="27"/>
      <c r="MVO12" s="27"/>
      <c r="MVP12" s="27"/>
      <c r="MVQ12" s="27"/>
      <c r="MVR12" s="27"/>
      <c r="MVS12" s="27"/>
      <c r="MVT12" s="27"/>
      <c r="MVU12" s="27"/>
      <c r="MVV12" s="27"/>
      <c r="MVW12" s="27"/>
      <c r="MVX12" s="27"/>
      <c r="MVY12" s="27"/>
      <c r="MVZ12" s="27"/>
      <c r="MWA12" s="27"/>
      <c r="MWB12" s="27"/>
      <c r="MWC12" s="27"/>
      <c r="MWD12" s="27"/>
      <c r="MWE12" s="27"/>
      <c r="MWF12" s="27"/>
      <c r="MWG12" s="27"/>
      <c r="MWH12" s="27"/>
      <c r="MWI12" s="27"/>
      <c r="MWJ12" s="27"/>
      <c r="MWK12" s="27"/>
      <c r="MWL12" s="27"/>
      <c r="MWM12" s="27"/>
      <c r="MWN12" s="27"/>
      <c r="MWO12" s="27"/>
      <c r="MWP12" s="27"/>
      <c r="MWQ12" s="27"/>
      <c r="MWR12" s="27"/>
      <c r="MWS12" s="27"/>
      <c r="MWT12" s="27"/>
      <c r="MWU12" s="27"/>
      <c r="MWV12" s="27"/>
      <c r="MWW12" s="27"/>
      <c r="MWX12" s="27"/>
      <c r="MWY12" s="27"/>
      <c r="MWZ12" s="27"/>
      <c r="MXA12" s="27"/>
      <c r="MXB12" s="27"/>
      <c r="MXC12" s="27"/>
      <c r="MXD12" s="27"/>
      <c r="MXE12" s="27"/>
      <c r="MXF12" s="27"/>
      <c r="MXG12" s="27"/>
      <c r="MXH12" s="27"/>
      <c r="MXI12" s="27"/>
      <c r="MXJ12" s="27"/>
      <c r="MXK12" s="27"/>
      <c r="MXL12" s="27"/>
      <c r="MXM12" s="27"/>
      <c r="MXN12" s="27"/>
      <c r="MXO12" s="27"/>
      <c r="MXP12" s="27"/>
      <c r="MXQ12" s="27"/>
      <c r="MXR12" s="27"/>
      <c r="MXS12" s="27"/>
      <c r="MXT12" s="27"/>
      <c r="MXU12" s="27"/>
      <c r="MXV12" s="27"/>
      <c r="MXW12" s="27"/>
      <c r="MXX12" s="27"/>
      <c r="MXY12" s="27"/>
      <c r="MXZ12" s="27"/>
      <c r="MYA12" s="27"/>
      <c r="MYB12" s="27"/>
      <c r="MYC12" s="27"/>
      <c r="MYD12" s="27"/>
      <c r="MYE12" s="27"/>
      <c r="MYF12" s="27"/>
      <c r="MYG12" s="27"/>
      <c r="MYH12" s="27"/>
      <c r="MYI12" s="27"/>
      <c r="MYJ12" s="27"/>
      <c r="MYK12" s="27"/>
      <c r="MYL12" s="27"/>
      <c r="MYM12" s="27"/>
      <c r="MYN12" s="27"/>
      <c r="MYO12" s="27"/>
      <c r="MYP12" s="27"/>
      <c r="MYQ12" s="27"/>
      <c r="MYR12" s="27"/>
      <c r="MYS12" s="27"/>
      <c r="MYT12" s="27"/>
      <c r="MYU12" s="27"/>
      <c r="MYV12" s="27"/>
      <c r="MYW12" s="27"/>
      <c r="MYX12" s="27"/>
      <c r="MYY12" s="27"/>
      <c r="MYZ12" s="27"/>
      <c r="MZA12" s="27"/>
      <c r="MZB12" s="27"/>
      <c r="MZC12" s="27"/>
      <c r="MZD12" s="27"/>
      <c r="MZE12" s="27"/>
      <c r="MZF12" s="27"/>
      <c r="MZG12" s="27"/>
      <c r="MZH12" s="27"/>
      <c r="MZI12" s="27"/>
      <c r="MZJ12" s="27"/>
      <c r="MZK12" s="27"/>
      <c r="MZL12" s="27"/>
      <c r="MZM12" s="27"/>
      <c r="MZN12" s="27"/>
      <c r="MZO12" s="27"/>
      <c r="MZP12" s="27"/>
      <c r="MZQ12" s="27"/>
      <c r="MZR12" s="27"/>
      <c r="MZS12" s="27"/>
      <c r="MZT12" s="27"/>
      <c r="MZU12" s="27"/>
      <c r="MZV12" s="27"/>
      <c r="MZW12" s="27"/>
      <c r="MZX12" s="27"/>
      <c r="MZY12" s="27"/>
      <c r="MZZ12" s="27"/>
      <c r="NAA12" s="27"/>
      <c r="NAB12" s="27"/>
      <c r="NAC12" s="27"/>
      <c r="NAD12" s="27"/>
      <c r="NAE12" s="27"/>
      <c r="NAF12" s="27"/>
      <c r="NAG12" s="27"/>
      <c r="NAH12" s="27"/>
      <c r="NAI12" s="27"/>
      <c r="NAJ12" s="27"/>
      <c r="NAK12" s="27"/>
      <c r="NAL12" s="27"/>
      <c r="NAM12" s="27"/>
      <c r="NAN12" s="27"/>
      <c r="NAO12" s="27"/>
      <c r="NAP12" s="27"/>
      <c r="NAQ12" s="27"/>
      <c r="NAR12" s="27"/>
      <c r="NAS12" s="27"/>
      <c r="NAT12" s="27"/>
      <c r="NAU12" s="27"/>
      <c r="NAV12" s="27"/>
      <c r="NAW12" s="27"/>
      <c r="NAX12" s="27"/>
      <c r="NAY12" s="27"/>
      <c r="NAZ12" s="27"/>
      <c r="NBA12" s="27"/>
      <c r="NBB12" s="27"/>
      <c r="NBC12" s="27"/>
      <c r="NBD12" s="27"/>
      <c r="NBE12" s="27"/>
      <c r="NBF12" s="27"/>
      <c r="NBG12" s="27"/>
      <c r="NBH12" s="27"/>
      <c r="NBI12" s="27"/>
      <c r="NBJ12" s="27"/>
      <c r="NBK12" s="27"/>
      <c r="NBL12" s="27"/>
      <c r="NBM12" s="27"/>
      <c r="NBN12" s="27"/>
      <c r="NBO12" s="27"/>
      <c r="NBP12" s="27"/>
      <c r="NBQ12" s="27"/>
      <c r="NBR12" s="27"/>
      <c r="NBS12" s="27"/>
      <c r="NBT12" s="27"/>
      <c r="NBU12" s="27"/>
      <c r="NBV12" s="27"/>
      <c r="NBW12" s="27"/>
      <c r="NBX12" s="27"/>
      <c r="NBY12" s="27"/>
      <c r="NBZ12" s="27"/>
      <c r="NCA12" s="27"/>
      <c r="NCB12" s="27"/>
      <c r="NCC12" s="27"/>
      <c r="NCD12" s="27"/>
      <c r="NCE12" s="27"/>
      <c r="NCF12" s="27"/>
      <c r="NCG12" s="27"/>
      <c r="NCH12" s="27"/>
      <c r="NCI12" s="27"/>
      <c r="NCJ12" s="27"/>
      <c r="NCK12" s="27"/>
      <c r="NCL12" s="27"/>
      <c r="NCM12" s="27"/>
      <c r="NCN12" s="27"/>
      <c r="NCO12" s="27"/>
      <c r="NCP12" s="27"/>
      <c r="NCQ12" s="27"/>
      <c r="NCR12" s="27"/>
      <c r="NCS12" s="27"/>
      <c r="NCT12" s="27"/>
      <c r="NCU12" s="27"/>
      <c r="NCV12" s="27"/>
      <c r="NCW12" s="27"/>
      <c r="NCX12" s="27"/>
      <c r="NCY12" s="27"/>
      <c r="NCZ12" s="27"/>
      <c r="NDA12" s="27"/>
      <c r="NDB12" s="27"/>
      <c r="NDC12" s="27"/>
      <c r="NDD12" s="27"/>
      <c r="NDE12" s="27"/>
      <c r="NDF12" s="27"/>
      <c r="NDG12" s="27"/>
      <c r="NDH12" s="27"/>
      <c r="NDI12" s="27"/>
      <c r="NDJ12" s="27"/>
      <c r="NDK12" s="27"/>
      <c r="NDL12" s="27"/>
      <c r="NDM12" s="27"/>
      <c r="NDN12" s="27"/>
      <c r="NDO12" s="27"/>
      <c r="NDP12" s="27"/>
      <c r="NDQ12" s="27"/>
      <c r="NDR12" s="27"/>
      <c r="NDS12" s="27"/>
      <c r="NDT12" s="27"/>
      <c r="NDU12" s="27"/>
      <c r="NDV12" s="27"/>
      <c r="NDW12" s="27"/>
      <c r="NDX12" s="27"/>
      <c r="NDY12" s="27"/>
      <c r="NDZ12" s="27"/>
      <c r="NEA12" s="27"/>
      <c r="NEB12" s="27"/>
      <c r="NEC12" s="27"/>
      <c r="NED12" s="27"/>
      <c r="NEE12" s="27"/>
      <c r="NEF12" s="27"/>
      <c r="NEG12" s="27"/>
      <c r="NEH12" s="27"/>
      <c r="NEI12" s="27"/>
      <c r="NEJ12" s="27"/>
      <c r="NEK12" s="27"/>
      <c r="NEL12" s="27"/>
      <c r="NEM12" s="27"/>
      <c r="NEN12" s="27"/>
      <c r="NEO12" s="27"/>
      <c r="NEP12" s="27"/>
      <c r="NEQ12" s="27"/>
      <c r="NER12" s="27"/>
      <c r="NES12" s="27"/>
      <c r="NET12" s="27"/>
      <c r="NEU12" s="27"/>
      <c r="NEV12" s="27"/>
      <c r="NEW12" s="27"/>
      <c r="NEX12" s="27"/>
      <c r="NEY12" s="27"/>
      <c r="NEZ12" s="27"/>
      <c r="NFA12" s="27"/>
      <c r="NFB12" s="27"/>
      <c r="NFC12" s="27"/>
      <c r="NFD12" s="27"/>
      <c r="NFE12" s="27"/>
      <c r="NFF12" s="27"/>
      <c r="NFG12" s="27"/>
      <c r="NFH12" s="27"/>
      <c r="NFI12" s="27"/>
      <c r="NFJ12" s="27"/>
      <c r="NFK12" s="27"/>
      <c r="NFL12" s="27"/>
      <c r="NFM12" s="27"/>
      <c r="NFN12" s="27"/>
      <c r="NFO12" s="27"/>
      <c r="NFP12" s="27"/>
      <c r="NFQ12" s="27"/>
      <c r="NFR12" s="27"/>
      <c r="NFS12" s="27"/>
      <c r="NFT12" s="27"/>
      <c r="NFU12" s="27"/>
      <c r="NFV12" s="27"/>
      <c r="NFW12" s="27"/>
      <c r="NFX12" s="27"/>
      <c r="NFY12" s="27"/>
      <c r="NFZ12" s="27"/>
      <c r="NGA12" s="27"/>
      <c r="NGB12" s="27"/>
      <c r="NGC12" s="27"/>
      <c r="NGD12" s="27"/>
      <c r="NGE12" s="27"/>
      <c r="NGF12" s="27"/>
      <c r="NGG12" s="27"/>
      <c r="NGH12" s="27"/>
      <c r="NGI12" s="27"/>
      <c r="NGJ12" s="27"/>
      <c r="NGK12" s="27"/>
      <c r="NGL12" s="27"/>
      <c r="NGM12" s="27"/>
      <c r="NGN12" s="27"/>
      <c r="NGO12" s="27"/>
      <c r="NGP12" s="27"/>
      <c r="NGQ12" s="27"/>
      <c r="NGR12" s="27"/>
      <c r="NGS12" s="27"/>
      <c r="NGT12" s="27"/>
      <c r="NGU12" s="27"/>
      <c r="NGV12" s="27"/>
      <c r="NGW12" s="27"/>
      <c r="NGX12" s="27"/>
      <c r="NGY12" s="27"/>
      <c r="NGZ12" s="27"/>
      <c r="NHA12" s="27"/>
      <c r="NHB12" s="27"/>
      <c r="NHC12" s="27"/>
      <c r="NHD12" s="27"/>
      <c r="NHE12" s="27"/>
      <c r="NHF12" s="27"/>
      <c r="NHG12" s="27"/>
      <c r="NHH12" s="27"/>
      <c r="NHI12" s="27"/>
      <c r="NHJ12" s="27"/>
      <c r="NHK12" s="27"/>
      <c r="NHL12" s="27"/>
      <c r="NHM12" s="27"/>
      <c r="NHN12" s="27"/>
      <c r="NHO12" s="27"/>
      <c r="NHP12" s="27"/>
      <c r="NHQ12" s="27"/>
      <c r="NHR12" s="27"/>
      <c r="NHS12" s="27"/>
      <c r="NHT12" s="27"/>
      <c r="NHU12" s="27"/>
      <c r="NHV12" s="27"/>
      <c r="NHW12" s="27"/>
      <c r="NHX12" s="27"/>
      <c r="NHY12" s="27"/>
      <c r="NHZ12" s="27"/>
      <c r="NIA12" s="27"/>
      <c r="NIB12" s="27"/>
      <c r="NIC12" s="27"/>
      <c r="NID12" s="27"/>
      <c r="NIE12" s="27"/>
      <c r="NIF12" s="27"/>
      <c r="NIG12" s="27"/>
      <c r="NIH12" s="27"/>
      <c r="NII12" s="27"/>
      <c r="NIJ12" s="27"/>
      <c r="NIK12" s="27"/>
      <c r="NIL12" s="27"/>
      <c r="NIM12" s="27"/>
      <c r="NIN12" s="27"/>
      <c r="NIO12" s="27"/>
      <c r="NIP12" s="27"/>
      <c r="NIQ12" s="27"/>
      <c r="NIR12" s="27"/>
      <c r="NIS12" s="27"/>
      <c r="NIT12" s="27"/>
      <c r="NIU12" s="27"/>
      <c r="NIV12" s="27"/>
      <c r="NIW12" s="27"/>
      <c r="NIX12" s="27"/>
      <c r="NIY12" s="27"/>
      <c r="NIZ12" s="27"/>
      <c r="NJA12" s="27"/>
      <c r="NJB12" s="27"/>
      <c r="NJC12" s="27"/>
      <c r="NJD12" s="27"/>
      <c r="NJE12" s="27"/>
      <c r="NJF12" s="27"/>
      <c r="NJG12" s="27"/>
      <c r="NJH12" s="27"/>
      <c r="NJI12" s="27"/>
      <c r="NJJ12" s="27"/>
      <c r="NJK12" s="27"/>
      <c r="NJL12" s="27"/>
      <c r="NJM12" s="27"/>
      <c r="NJN12" s="27"/>
      <c r="NJO12" s="27"/>
      <c r="NJP12" s="27"/>
      <c r="NJQ12" s="27"/>
      <c r="NJR12" s="27"/>
      <c r="NJS12" s="27"/>
      <c r="NJT12" s="27"/>
      <c r="NJU12" s="27"/>
      <c r="NJV12" s="27"/>
      <c r="NJW12" s="27"/>
      <c r="NJX12" s="27"/>
      <c r="NJY12" s="27"/>
      <c r="NJZ12" s="27"/>
      <c r="NKA12" s="27"/>
      <c r="NKB12" s="27"/>
      <c r="NKC12" s="27"/>
      <c r="NKD12" s="27"/>
      <c r="NKE12" s="27"/>
      <c r="NKF12" s="27"/>
      <c r="NKG12" s="27"/>
      <c r="NKH12" s="27"/>
      <c r="NKI12" s="27"/>
      <c r="NKJ12" s="27"/>
      <c r="NKK12" s="27"/>
      <c r="NKL12" s="27"/>
      <c r="NKM12" s="27"/>
      <c r="NKN12" s="27"/>
      <c r="NKO12" s="27"/>
      <c r="NKP12" s="27"/>
      <c r="NKQ12" s="27"/>
      <c r="NKR12" s="27"/>
      <c r="NKS12" s="27"/>
      <c r="NKT12" s="27"/>
      <c r="NKU12" s="27"/>
      <c r="NKV12" s="27"/>
      <c r="NKW12" s="27"/>
      <c r="NKX12" s="27"/>
      <c r="NKY12" s="27"/>
      <c r="NKZ12" s="27"/>
      <c r="NLA12" s="27"/>
      <c r="NLB12" s="27"/>
      <c r="NLC12" s="27"/>
      <c r="NLD12" s="27"/>
      <c r="NLE12" s="27"/>
      <c r="NLF12" s="27"/>
      <c r="NLG12" s="27"/>
      <c r="NLH12" s="27"/>
      <c r="NLI12" s="27"/>
      <c r="NLJ12" s="27"/>
      <c r="NLK12" s="27"/>
      <c r="NLL12" s="27"/>
      <c r="NLM12" s="27"/>
      <c r="NLN12" s="27"/>
      <c r="NLO12" s="27"/>
      <c r="NLP12" s="27"/>
      <c r="NLQ12" s="27"/>
      <c r="NLR12" s="27"/>
      <c r="NLS12" s="27"/>
      <c r="NLT12" s="27"/>
      <c r="NLU12" s="27"/>
      <c r="NLV12" s="27"/>
      <c r="NLW12" s="27"/>
      <c r="NLX12" s="27"/>
      <c r="NLY12" s="27"/>
      <c r="NLZ12" s="27"/>
      <c r="NMA12" s="27"/>
      <c r="NMB12" s="27"/>
      <c r="NMC12" s="27"/>
      <c r="NMD12" s="27"/>
      <c r="NME12" s="27"/>
      <c r="NMF12" s="27"/>
      <c r="NMG12" s="27"/>
      <c r="NMH12" s="27"/>
      <c r="NMI12" s="27"/>
      <c r="NMJ12" s="27"/>
      <c r="NMK12" s="27"/>
      <c r="NML12" s="27"/>
      <c r="NMM12" s="27"/>
      <c r="NMN12" s="27"/>
      <c r="NMO12" s="27"/>
      <c r="NMP12" s="27"/>
      <c r="NMQ12" s="27"/>
      <c r="NMR12" s="27"/>
      <c r="NMS12" s="27"/>
      <c r="NMT12" s="27"/>
      <c r="NMU12" s="27"/>
      <c r="NMV12" s="27"/>
      <c r="NMW12" s="27"/>
      <c r="NMX12" s="27"/>
      <c r="NMY12" s="27"/>
      <c r="NMZ12" s="27"/>
      <c r="NNA12" s="27"/>
      <c r="NNB12" s="27"/>
      <c r="NNC12" s="27"/>
      <c r="NND12" s="27"/>
      <c r="NNE12" s="27"/>
      <c r="NNF12" s="27"/>
      <c r="NNG12" s="27"/>
      <c r="NNH12" s="27"/>
      <c r="NNI12" s="27"/>
      <c r="NNJ12" s="27"/>
      <c r="NNK12" s="27"/>
      <c r="NNL12" s="27"/>
      <c r="NNM12" s="27"/>
      <c r="NNN12" s="27"/>
      <c r="NNO12" s="27"/>
      <c r="NNP12" s="27"/>
      <c r="NNQ12" s="27"/>
      <c r="NNR12" s="27"/>
      <c r="NNS12" s="27"/>
      <c r="NNT12" s="27"/>
      <c r="NNU12" s="27"/>
      <c r="NNV12" s="27"/>
      <c r="NNW12" s="27"/>
      <c r="NNX12" s="27"/>
      <c r="NNY12" s="27"/>
      <c r="NNZ12" s="27"/>
      <c r="NOA12" s="27"/>
      <c r="NOB12" s="27"/>
      <c r="NOC12" s="27"/>
      <c r="NOD12" s="27"/>
      <c r="NOE12" s="27"/>
      <c r="NOF12" s="27"/>
      <c r="NOG12" s="27"/>
      <c r="NOH12" s="27"/>
      <c r="NOI12" s="27"/>
      <c r="NOJ12" s="27"/>
      <c r="NOK12" s="27"/>
      <c r="NOL12" s="27"/>
      <c r="NOM12" s="27"/>
      <c r="NON12" s="27"/>
      <c r="NOO12" s="27"/>
      <c r="NOP12" s="27"/>
      <c r="NOQ12" s="27"/>
      <c r="NOR12" s="27"/>
      <c r="NOS12" s="27"/>
      <c r="NOT12" s="27"/>
      <c r="NOU12" s="27"/>
      <c r="NOV12" s="27"/>
      <c r="NOW12" s="27"/>
      <c r="NOX12" s="27"/>
      <c r="NOY12" s="27"/>
      <c r="NOZ12" s="27"/>
      <c r="NPA12" s="27"/>
      <c r="NPB12" s="27"/>
      <c r="NPC12" s="27"/>
      <c r="NPD12" s="27"/>
      <c r="NPE12" s="27"/>
      <c r="NPF12" s="27"/>
      <c r="NPG12" s="27"/>
      <c r="NPH12" s="27"/>
      <c r="NPI12" s="27"/>
      <c r="NPJ12" s="27"/>
      <c r="NPK12" s="27"/>
      <c r="NPL12" s="27"/>
      <c r="NPM12" s="27"/>
      <c r="NPN12" s="27"/>
      <c r="NPO12" s="27"/>
      <c r="NPP12" s="27"/>
      <c r="NPQ12" s="27"/>
      <c r="NPR12" s="27"/>
      <c r="NPS12" s="27"/>
      <c r="NPT12" s="27"/>
      <c r="NPU12" s="27"/>
      <c r="NPV12" s="27"/>
      <c r="NPW12" s="27"/>
      <c r="NPX12" s="27"/>
      <c r="NPY12" s="27"/>
      <c r="NPZ12" s="27"/>
      <c r="NQA12" s="27"/>
      <c r="NQB12" s="27"/>
      <c r="NQC12" s="27"/>
      <c r="NQD12" s="27"/>
      <c r="NQE12" s="27"/>
      <c r="NQF12" s="27"/>
      <c r="NQG12" s="27"/>
      <c r="NQH12" s="27"/>
      <c r="NQI12" s="27"/>
      <c r="NQJ12" s="27"/>
      <c r="NQK12" s="27"/>
      <c r="NQL12" s="27"/>
      <c r="NQM12" s="27"/>
      <c r="NQN12" s="27"/>
      <c r="NQO12" s="27"/>
      <c r="NQP12" s="27"/>
      <c r="NQQ12" s="27"/>
      <c r="NQR12" s="27"/>
      <c r="NQS12" s="27"/>
      <c r="NQT12" s="27"/>
      <c r="NQU12" s="27"/>
      <c r="NQV12" s="27"/>
      <c r="NQW12" s="27"/>
      <c r="NQX12" s="27"/>
      <c r="NQY12" s="27"/>
      <c r="NQZ12" s="27"/>
      <c r="NRA12" s="27"/>
      <c r="NRB12" s="27"/>
      <c r="NRC12" s="27"/>
      <c r="NRD12" s="27"/>
      <c r="NRE12" s="27"/>
      <c r="NRF12" s="27"/>
      <c r="NRG12" s="27"/>
      <c r="NRH12" s="27"/>
      <c r="NRI12" s="27"/>
      <c r="NRJ12" s="27"/>
      <c r="NRK12" s="27"/>
      <c r="NRL12" s="27"/>
      <c r="NRM12" s="27"/>
      <c r="NRN12" s="27"/>
      <c r="NRO12" s="27"/>
      <c r="NRP12" s="27"/>
      <c r="NRQ12" s="27"/>
      <c r="NRR12" s="27"/>
      <c r="NRS12" s="27"/>
      <c r="NRT12" s="27"/>
      <c r="NRU12" s="27"/>
      <c r="NRV12" s="27"/>
      <c r="NRW12" s="27"/>
      <c r="NRX12" s="27"/>
      <c r="NRY12" s="27"/>
      <c r="NRZ12" s="27"/>
      <c r="NSA12" s="27"/>
      <c r="NSB12" s="27"/>
      <c r="NSC12" s="27"/>
      <c r="NSD12" s="27"/>
      <c r="NSE12" s="27"/>
      <c r="NSF12" s="27"/>
      <c r="NSG12" s="27"/>
      <c r="NSH12" s="27"/>
      <c r="NSI12" s="27"/>
      <c r="NSJ12" s="27"/>
      <c r="NSK12" s="27"/>
      <c r="NSL12" s="27"/>
      <c r="NSM12" s="27"/>
      <c r="NSN12" s="27"/>
      <c r="NSO12" s="27"/>
      <c r="NSP12" s="27"/>
      <c r="NSQ12" s="27"/>
      <c r="NSR12" s="27"/>
      <c r="NSS12" s="27"/>
      <c r="NST12" s="27"/>
      <c r="NSU12" s="27"/>
      <c r="NSV12" s="27"/>
      <c r="NSW12" s="27"/>
      <c r="NSX12" s="27"/>
      <c r="NSY12" s="27"/>
      <c r="NSZ12" s="27"/>
      <c r="NTA12" s="27"/>
      <c r="NTB12" s="27"/>
      <c r="NTC12" s="27"/>
      <c r="NTD12" s="27"/>
      <c r="NTE12" s="27"/>
      <c r="NTF12" s="27"/>
      <c r="NTG12" s="27"/>
      <c r="NTH12" s="27"/>
      <c r="NTI12" s="27"/>
      <c r="NTJ12" s="27"/>
      <c r="NTK12" s="27"/>
      <c r="NTL12" s="27"/>
      <c r="NTM12" s="27"/>
      <c r="NTN12" s="27"/>
      <c r="NTO12" s="27"/>
      <c r="NTP12" s="27"/>
      <c r="NTQ12" s="27"/>
      <c r="NTR12" s="27"/>
      <c r="NTS12" s="27"/>
      <c r="NTT12" s="27"/>
      <c r="NTU12" s="27"/>
      <c r="NTV12" s="27"/>
      <c r="NTW12" s="27"/>
      <c r="NTX12" s="27"/>
      <c r="NTY12" s="27"/>
      <c r="NTZ12" s="27"/>
      <c r="NUA12" s="27"/>
      <c r="NUB12" s="27"/>
      <c r="NUC12" s="27"/>
      <c r="NUD12" s="27"/>
      <c r="NUE12" s="27"/>
      <c r="NUF12" s="27"/>
      <c r="NUG12" s="27"/>
      <c r="NUH12" s="27"/>
      <c r="NUI12" s="27"/>
      <c r="NUJ12" s="27"/>
      <c r="NUK12" s="27"/>
      <c r="NUL12" s="27"/>
      <c r="NUM12" s="27"/>
      <c r="NUN12" s="27"/>
      <c r="NUO12" s="27"/>
      <c r="NUP12" s="27"/>
      <c r="NUQ12" s="27"/>
      <c r="NUR12" s="27"/>
      <c r="NUS12" s="27"/>
      <c r="NUT12" s="27"/>
      <c r="NUU12" s="27"/>
      <c r="NUV12" s="27"/>
      <c r="NUW12" s="27"/>
      <c r="NUX12" s="27"/>
      <c r="NUY12" s="27"/>
      <c r="NUZ12" s="27"/>
      <c r="NVA12" s="27"/>
      <c r="NVB12" s="27"/>
      <c r="NVC12" s="27"/>
      <c r="NVD12" s="27"/>
      <c r="NVE12" s="27"/>
      <c r="NVF12" s="27"/>
      <c r="NVG12" s="27"/>
      <c r="NVH12" s="27"/>
      <c r="NVI12" s="27"/>
      <c r="NVJ12" s="27"/>
      <c r="NVK12" s="27"/>
      <c r="NVL12" s="27"/>
      <c r="NVM12" s="27"/>
      <c r="NVN12" s="27"/>
      <c r="NVO12" s="27"/>
      <c r="NVP12" s="27"/>
      <c r="NVQ12" s="27"/>
      <c r="NVR12" s="27"/>
      <c r="NVS12" s="27"/>
      <c r="NVT12" s="27"/>
      <c r="NVU12" s="27"/>
      <c r="NVV12" s="27"/>
      <c r="NVW12" s="27"/>
      <c r="NVX12" s="27"/>
      <c r="NVY12" s="27"/>
      <c r="NVZ12" s="27"/>
      <c r="NWA12" s="27"/>
      <c r="NWB12" s="27"/>
      <c r="NWC12" s="27"/>
      <c r="NWD12" s="27"/>
      <c r="NWE12" s="27"/>
      <c r="NWF12" s="27"/>
      <c r="NWG12" s="27"/>
      <c r="NWH12" s="27"/>
      <c r="NWI12" s="27"/>
      <c r="NWJ12" s="27"/>
      <c r="NWK12" s="27"/>
      <c r="NWL12" s="27"/>
      <c r="NWM12" s="27"/>
      <c r="NWN12" s="27"/>
      <c r="NWO12" s="27"/>
      <c r="NWP12" s="27"/>
      <c r="NWQ12" s="27"/>
      <c r="NWR12" s="27"/>
      <c r="NWS12" s="27"/>
      <c r="NWT12" s="27"/>
      <c r="NWU12" s="27"/>
      <c r="NWV12" s="27"/>
      <c r="NWW12" s="27"/>
      <c r="NWX12" s="27"/>
      <c r="NWY12" s="27"/>
      <c r="NWZ12" s="27"/>
      <c r="NXA12" s="27"/>
      <c r="NXB12" s="27"/>
      <c r="NXC12" s="27"/>
      <c r="NXD12" s="27"/>
      <c r="NXE12" s="27"/>
      <c r="NXF12" s="27"/>
      <c r="NXG12" s="27"/>
      <c r="NXH12" s="27"/>
      <c r="NXI12" s="27"/>
      <c r="NXJ12" s="27"/>
      <c r="NXK12" s="27"/>
      <c r="NXL12" s="27"/>
      <c r="NXM12" s="27"/>
      <c r="NXN12" s="27"/>
      <c r="NXO12" s="27"/>
      <c r="NXP12" s="27"/>
      <c r="NXQ12" s="27"/>
      <c r="NXR12" s="27"/>
      <c r="NXS12" s="27"/>
      <c r="NXT12" s="27"/>
      <c r="NXU12" s="27"/>
      <c r="NXV12" s="27"/>
      <c r="NXW12" s="27"/>
      <c r="NXX12" s="27"/>
      <c r="NXY12" s="27"/>
      <c r="NXZ12" s="27"/>
      <c r="NYA12" s="27"/>
      <c r="NYB12" s="27"/>
      <c r="NYC12" s="27"/>
      <c r="NYD12" s="27"/>
      <c r="NYE12" s="27"/>
      <c r="NYF12" s="27"/>
      <c r="NYG12" s="27"/>
      <c r="NYH12" s="27"/>
      <c r="NYI12" s="27"/>
      <c r="NYJ12" s="27"/>
      <c r="NYK12" s="27"/>
      <c r="NYL12" s="27"/>
      <c r="NYM12" s="27"/>
      <c r="NYN12" s="27"/>
      <c r="NYO12" s="27"/>
      <c r="NYP12" s="27"/>
      <c r="NYQ12" s="27"/>
      <c r="NYR12" s="27"/>
      <c r="NYS12" s="27"/>
      <c r="NYT12" s="27"/>
      <c r="NYU12" s="27"/>
      <c r="NYV12" s="27"/>
      <c r="NYW12" s="27"/>
      <c r="NYX12" s="27"/>
      <c r="NYY12" s="27"/>
      <c r="NYZ12" s="27"/>
      <c r="NZA12" s="27"/>
      <c r="NZB12" s="27"/>
      <c r="NZC12" s="27"/>
      <c r="NZD12" s="27"/>
      <c r="NZE12" s="27"/>
      <c r="NZF12" s="27"/>
      <c r="NZG12" s="27"/>
      <c r="NZH12" s="27"/>
      <c r="NZI12" s="27"/>
      <c r="NZJ12" s="27"/>
      <c r="NZK12" s="27"/>
      <c r="NZL12" s="27"/>
      <c r="NZM12" s="27"/>
      <c r="NZN12" s="27"/>
      <c r="NZO12" s="27"/>
      <c r="NZP12" s="27"/>
      <c r="NZQ12" s="27"/>
      <c r="NZR12" s="27"/>
      <c r="NZS12" s="27"/>
      <c r="NZT12" s="27"/>
      <c r="NZU12" s="27"/>
      <c r="NZV12" s="27"/>
      <c r="NZW12" s="27"/>
      <c r="NZX12" s="27"/>
      <c r="NZY12" s="27"/>
      <c r="NZZ12" s="27"/>
      <c r="OAA12" s="27"/>
      <c r="OAB12" s="27"/>
      <c r="OAC12" s="27"/>
      <c r="OAD12" s="27"/>
      <c r="OAE12" s="27"/>
      <c r="OAF12" s="27"/>
      <c r="OAG12" s="27"/>
      <c r="OAH12" s="27"/>
      <c r="OAI12" s="27"/>
      <c r="OAJ12" s="27"/>
      <c r="OAK12" s="27"/>
      <c r="OAL12" s="27"/>
      <c r="OAM12" s="27"/>
      <c r="OAN12" s="27"/>
      <c r="OAO12" s="27"/>
      <c r="OAP12" s="27"/>
      <c r="OAQ12" s="27"/>
      <c r="OAR12" s="27"/>
      <c r="OAS12" s="27"/>
      <c r="OAT12" s="27"/>
      <c r="OAU12" s="27"/>
      <c r="OAV12" s="27"/>
      <c r="OAW12" s="27"/>
      <c r="OAX12" s="27"/>
      <c r="OAY12" s="27"/>
      <c r="OAZ12" s="27"/>
      <c r="OBA12" s="27"/>
      <c r="OBB12" s="27"/>
      <c r="OBC12" s="27"/>
      <c r="OBD12" s="27"/>
      <c r="OBE12" s="27"/>
      <c r="OBF12" s="27"/>
      <c r="OBG12" s="27"/>
      <c r="OBH12" s="27"/>
      <c r="OBI12" s="27"/>
      <c r="OBJ12" s="27"/>
      <c r="OBK12" s="27"/>
      <c r="OBL12" s="27"/>
      <c r="OBM12" s="27"/>
      <c r="OBN12" s="27"/>
      <c r="OBO12" s="27"/>
      <c r="OBP12" s="27"/>
      <c r="OBQ12" s="27"/>
      <c r="OBR12" s="27"/>
      <c r="OBS12" s="27"/>
      <c r="OBT12" s="27"/>
      <c r="OBU12" s="27"/>
      <c r="OBV12" s="27"/>
      <c r="OBW12" s="27"/>
      <c r="OBX12" s="27"/>
      <c r="OBY12" s="27"/>
      <c r="OBZ12" s="27"/>
      <c r="OCA12" s="27"/>
      <c r="OCB12" s="27"/>
      <c r="OCC12" s="27"/>
      <c r="OCD12" s="27"/>
      <c r="OCE12" s="27"/>
      <c r="OCF12" s="27"/>
      <c r="OCG12" s="27"/>
      <c r="OCH12" s="27"/>
      <c r="OCI12" s="27"/>
      <c r="OCJ12" s="27"/>
      <c r="OCK12" s="27"/>
      <c r="OCL12" s="27"/>
      <c r="OCM12" s="27"/>
      <c r="OCN12" s="27"/>
      <c r="OCO12" s="27"/>
      <c r="OCP12" s="27"/>
      <c r="OCQ12" s="27"/>
      <c r="OCR12" s="27"/>
      <c r="OCS12" s="27"/>
      <c r="OCT12" s="27"/>
      <c r="OCU12" s="27"/>
      <c r="OCV12" s="27"/>
      <c r="OCW12" s="27"/>
      <c r="OCX12" s="27"/>
      <c r="OCY12" s="27"/>
      <c r="OCZ12" s="27"/>
      <c r="ODA12" s="27"/>
      <c r="ODB12" s="27"/>
      <c r="ODC12" s="27"/>
      <c r="ODD12" s="27"/>
      <c r="ODE12" s="27"/>
      <c r="ODF12" s="27"/>
      <c r="ODG12" s="27"/>
      <c r="ODH12" s="27"/>
      <c r="ODI12" s="27"/>
      <c r="ODJ12" s="27"/>
      <c r="ODK12" s="27"/>
      <c r="ODL12" s="27"/>
      <c r="ODM12" s="27"/>
      <c r="ODN12" s="27"/>
      <c r="ODO12" s="27"/>
      <c r="ODP12" s="27"/>
      <c r="ODQ12" s="27"/>
      <c r="ODR12" s="27"/>
      <c r="ODS12" s="27"/>
      <c r="ODT12" s="27"/>
      <c r="ODU12" s="27"/>
      <c r="ODV12" s="27"/>
      <c r="ODW12" s="27"/>
      <c r="ODX12" s="27"/>
      <c r="ODY12" s="27"/>
      <c r="ODZ12" s="27"/>
      <c r="OEA12" s="27"/>
      <c r="OEB12" s="27"/>
      <c r="OEC12" s="27"/>
      <c r="OED12" s="27"/>
      <c r="OEE12" s="27"/>
      <c r="OEF12" s="27"/>
      <c r="OEG12" s="27"/>
      <c r="OEH12" s="27"/>
      <c r="OEI12" s="27"/>
      <c r="OEJ12" s="27"/>
      <c r="OEK12" s="27"/>
      <c r="OEL12" s="27"/>
      <c r="OEM12" s="27"/>
      <c r="OEN12" s="27"/>
      <c r="OEO12" s="27"/>
      <c r="OEP12" s="27"/>
      <c r="OEQ12" s="27"/>
      <c r="OER12" s="27"/>
      <c r="OES12" s="27"/>
      <c r="OET12" s="27"/>
      <c r="OEU12" s="27"/>
      <c r="OEV12" s="27"/>
      <c r="OEW12" s="27"/>
      <c r="OEX12" s="27"/>
      <c r="OEY12" s="27"/>
      <c r="OEZ12" s="27"/>
      <c r="OFA12" s="27"/>
      <c r="OFB12" s="27"/>
      <c r="OFC12" s="27"/>
      <c r="OFD12" s="27"/>
      <c r="OFE12" s="27"/>
      <c r="OFF12" s="27"/>
      <c r="OFG12" s="27"/>
      <c r="OFH12" s="27"/>
      <c r="OFI12" s="27"/>
      <c r="OFJ12" s="27"/>
      <c r="OFK12" s="27"/>
      <c r="OFL12" s="27"/>
      <c r="OFM12" s="27"/>
      <c r="OFN12" s="27"/>
      <c r="OFO12" s="27"/>
      <c r="OFP12" s="27"/>
      <c r="OFQ12" s="27"/>
      <c r="OFR12" s="27"/>
      <c r="OFS12" s="27"/>
      <c r="OFT12" s="27"/>
      <c r="OFU12" s="27"/>
      <c r="OFV12" s="27"/>
      <c r="OFW12" s="27"/>
      <c r="OFX12" s="27"/>
      <c r="OFY12" s="27"/>
      <c r="OFZ12" s="27"/>
      <c r="OGA12" s="27"/>
      <c r="OGB12" s="27"/>
      <c r="OGC12" s="27"/>
      <c r="OGD12" s="27"/>
      <c r="OGE12" s="27"/>
      <c r="OGF12" s="27"/>
      <c r="OGG12" s="27"/>
      <c r="OGH12" s="27"/>
      <c r="OGI12" s="27"/>
      <c r="OGJ12" s="27"/>
      <c r="OGK12" s="27"/>
      <c r="OGL12" s="27"/>
      <c r="OGM12" s="27"/>
      <c r="OGN12" s="27"/>
      <c r="OGO12" s="27"/>
      <c r="OGP12" s="27"/>
      <c r="OGQ12" s="27"/>
      <c r="OGR12" s="27"/>
      <c r="OGS12" s="27"/>
      <c r="OGT12" s="27"/>
      <c r="OGU12" s="27"/>
      <c r="OGV12" s="27"/>
      <c r="OGW12" s="27"/>
      <c r="OGX12" s="27"/>
      <c r="OGY12" s="27"/>
      <c r="OGZ12" s="27"/>
      <c r="OHA12" s="27"/>
      <c r="OHB12" s="27"/>
      <c r="OHC12" s="27"/>
      <c r="OHD12" s="27"/>
      <c r="OHE12" s="27"/>
      <c r="OHF12" s="27"/>
      <c r="OHG12" s="27"/>
      <c r="OHH12" s="27"/>
      <c r="OHI12" s="27"/>
      <c r="OHJ12" s="27"/>
      <c r="OHK12" s="27"/>
      <c r="OHL12" s="27"/>
      <c r="OHM12" s="27"/>
      <c r="OHN12" s="27"/>
      <c r="OHO12" s="27"/>
      <c r="OHP12" s="27"/>
      <c r="OHQ12" s="27"/>
      <c r="OHR12" s="27"/>
      <c r="OHS12" s="27"/>
      <c r="OHT12" s="27"/>
      <c r="OHU12" s="27"/>
      <c r="OHV12" s="27"/>
      <c r="OHW12" s="27"/>
      <c r="OHX12" s="27"/>
      <c r="OHY12" s="27"/>
      <c r="OHZ12" s="27"/>
      <c r="OIA12" s="27"/>
      <c r="OIB12" s="27"/>
      <c r="OIC12" s="27"/>
      <c r="OID12" s="27"/>
      <c r="OIE12" s="27"/>
      <c r="OIF12" s="27"/>
      <c r="OIG12" s="27"/>
      <c r="OIH12" s="27"/>
      <c r="OII12" s="27"/>
      <c r="OIJ12" s="27"/>
      <c r="OIK12" s="27"/>
      <c r="OIL12" s="27"/>
      <c r="OIM12" s="27"/>
      <c r="OIN12" s="27"/>
      <c r="OIO12" s="27"/>
      <c r="OIP12" s="27"/>
      <c r="OIQ12" s="27"/>
      <c r="OIR12" s="27"/>
      <c r="OIS12" s="27"/>
      <c r="OIT12" s="27"/>
      <c r="OIU12" s="27"/>
      <c r="OIV12" s="27"/>
      <c r="OIW12" s="27"/>
      <c r="OIX12" s="27"/>
      <c r="OIY12" s="27"/>
      <c r="OIZ12" s="27"/>
      <c r="OJA12" s="27"/>
      <c r="OJB12" s="27"/>
      <c r="OJC12" s="27"/>
      <c r="OJD12" s="27"/>
      <c r="OJE12" s="27"/>
      <c r="OJF12" s="27"/>
      <c r="OJG12" s="27"/>
      <c r="OJH12" s="27"/>
      <c r="OJI12" s="27"/>
      <c r="OJJ12" s="27"/>
      <c r="OJK12" s="27"/>
      <c r="OJL12" s="27"/>
      <c r="OJM12" s="27"/>
      <c r="OJN12" s="27"/>
      <c r="OJO12" s="27"/>
      <c r="OJP12" s="27"/>
      <c r="OJQ12" s="27"/>
      <c r="OJR12" s="27"/>
      <c r="OJS12" s="27"/>
      <c r="OJT12" s="27"/>
      <c r="OJU12" s="27"/>
      <c r="OJV12" s="27"/>
      <c r="OJW12" s="27"/>
      <c r="OJX12" s="27"/>
      <c r="OJY12" s="27"/>
      <c r="OJZ12" s="27"/>
      <c r="OKA12" s="27"/>
      <c r="OKB12" s="27"/>
      <c r="OKC12" s="27"/>
      <c r="OKD12" s="27"/>
      <c r="OKE12" s="27"/>
      <c r="OKF12" s="27"/>
      <c r="OKG12" s="27"/>
      <c r="OKH12" s="27"/>
      <c r="OKI12" s="27"/>
      <c r="OKJ12" s="27"/>
      <c r="OKK12" s="27"/>
      <c r="OKL12" s="27"/>
      <c r="OKM12" s="27"/>
      <c r="OKN12" s="27"/>
      <c r="OKO12" s="27"/>
      <c r="OKP12" s="27"/>
      <c r="OKQ12" s="27"/>
      <c r="OKR12" s="27"/>
      <c r="OKS12" s="27"/>
      <c r="OKT12" s="27"/>
      <c r="OKU12" s="27"/>
      <c r="OKV12" s="27"/>
      <c r="OKW12" s="27"/>
      <c r="OKX12" s="27"/>
      <c r="OKY12" s="27"/>
      <c r="OKZ12" s="27"/>
      <c r="OLA12" s="27"/>
      <c r="OLB12" s="27"/>
      <c r="OLC12" s="27"/>
      <c r="OLD12" s="27"/>
      <c r="OLE12" s="27"/>
      <c r="OLF12" s="27"/>
      <c r="OLG12" s="27"/>
      <c r="OLH12" s="27"/>
      <c r="OLI12" s="27"/>
      <c r="OLJ12" s="27"/>
      <c r="OLK12" s="27"/>
      <c r="OLL12" s="27"/>
      <c r="OLM12" s="27"/>
      <c r="OLN12" s="27"/>
      <c r="OLO12" s="27"/>
      <c r="OLP12" s="27"/>
      <c r="OLQ12" s="27"/>
      <c r="OLR12" s="27"/>
      <c r="OLS12" s="27"/>
      <c r="OLT12" s="27"/>
      <c r="OLU12" s="27"/>
      <c r="OLV12" s="27"/>
      <c r="OLW12" s="27"/>
      <c r="OLX12" s="27"/>
      <c r="OLY12" s="27"/>
      <c r="OLZ12" s="27"/>
      <c r="OMA12" s="27"/>
      <c r="OMB12" s="27"/>
      <c r="OMC12" s="27"/>
      <c r="OMD12" s="27"/>
      <c r="OME12" s="27"/>
      <c r="OMF12" s="27"/>
      <c r="OMG12" s="27"/>
      <c r="OMH12" s="27"/>
      <c r="OMI12" s="27"/>
      <c r="OMJ12" s="27"/>
      <c r="OMK12" s="27"/>
      <c r="OML12" s="27"/>
      <c r="OMM12" s="27"/>
      <c r="OMN12" s="27"/>
      <c r="OMO12" s="27"/>
      <c r="OMP12" s="27"/>
      <c r="OMQ12" s="27"/>
      <c r="OMR12" s="27"/>
      <c r="OMS12" s="27"/>
      <c r="OMT12" s="27"/>
      <c r="OMU12" s="27"/>
      <c r="OMV12" s="27"/>
      <c r="OMW12" s="27"/>
      <c r="OMX12" s="27"/>
      <c r="OMY12" s="27"/>
      <c r="OMZ12" s="27"/>
      <c r="ONA12" s="27"/>
      <c r="ONB12" s="27"/>
      <c r="ONC12" s="27"/>
      <c r="OND12" s="27"/>
      <c r="ONE12" s="27"/>
      <c r="ONF12" s="27"/>
      <c r="ONG12" s="27"/>
      <c r="ONH12" s="27"/>
      <c r="ONI12" s="27"/>
      <c r="ONJ12" s="27"/>
      <c r="ONK12" s="27"/>
      <c r="ONL12" s="27"/>
      <c r="ONM12" s="27"/>
      <c r="ONN12" s="27"/>
      <c r="ONO12" s="27"/>
      <c r="ONP12" s="27"/>
      <c r="ONQ12" s="27"/>
      <c r="ONR12" s="27"/>
      <c r="ONS12" s="27"/>
      <c r="ONT12" s="27"/>
      <c r="ONU12" s="27"/>
      <c r="ONV12" s="27"/>
      <c r="ONW12" s="27"/>
      <c r="ONX12" s="27"/>
      <c r="ONY12" s="27"/>
      <c r="ONZ12" s="27"/>
      <c r="OOA12" s="27"/>
      <c r="OOB12" s="27"/>
      <c r="OOC12" s="27"/>
      <c r="OOD12" s="27"/>
      <c r="OOE12" s="27"/>
      <c r="OOF12" s="27"/>
      <c r="OOG12" s="27"/>
      <c r="OOH12" s="27"/>
      <c r="OOI12" s="27"/>
      <c r="OOJ12" s="27"/>
      <c r="OOK12" s="27"/>
      <c r="OOL12" s="27"/>
      <c r="OOM12" s="27"/>
      <c r="OON12" s="27"/>
      <c r="OOO12" s="27"/>
      <c r="OOP12" s="27"/>
      <c r="OOQ12" s="27"/>
      <c r="OOR12" s="27"/>
      <c r="OOS12" s="27"/>
      <c r="OOT12" s="27"/>
      <c r="OOU12" s="27"/>
      <c r="OOV12" s="27"/>
      <c r="OOW12" s="27"/>
      <c r="OOX12" s="27"/>
      <c r="OOY12" s="27"/>
      <c r="OOZ12" s="27"/>
      <c r="OPA12" s="27"/>
      <c r="OPB12" s="27"/>
      <c r="OPC12" s="27"/>
      <c r="OPD12" s="27"/>
      <c r="OPE12" s="27"/>
      <c r="OPF12" s="27"/>
      <c r="OPG12" s="27"/>
      <c r="OPH12" s="27"/>
      <c r="OPI12" s="27"/>
      <c r="OPJ12" s="27"/>
      <c r="OPK12" s="27"/>
      <c r="OPL12" s="27"/>
      <c r="OPM12" s="27"/>
      <c r="OPN12" s="27"/>
      <c r="OPO12" s="27"/>
      <c r="OPP12" s="27"/>
      <c r="OPQ12" s="27"/>
      <c r="OPR12" s="27"/>
      <c r="OPS12" s="27"/>
      <c r="OPT12" s="27"/>
      <c r="OPU12" s="27"/>
      <c r="OPV12" s="27"/>
      <c r="OPW12" s="27"/>
      <c r="OPX12" s="27"/>
      <c r="OPY12" s="27"/>
      <c r="OPZ12" s="27"/>
      <c r="OQA12" s="27"/>
      <c r="OQB12" s="27"/>
      <c r="OQC12" s="27"/>
      <c r="OQD12" s="27"/>
      <c r="OQE12" s="27"/>
      <c r="OQF12" s="27"/>
      <c r="OQG12" s="27"/>
      <c r="OQH12" s="27"/>
      <c r="OQI12" s="27"/>
      <c r="OQJ12" s="27"/>
      <c r="OQK12" s="27"/>
      <c r="OQL12" s="27"/>
      <c r="OQM12" s="27"/>
      <c r="OQN12" s="27"/>
      <c r="OQO12" s="27"/>
      <c r="OQP12" s="27"/>
      <c r="OQQ12" s="27"/>
      <c r="OQR12" s="27"/>
      <c r="OQS12" s="27"/>
      <c r="OQT12" s="27"/>
      <c r="OQU12" s="27"/>
      <c r="OQV12" s="27"/>
      <c r="OQW12" s="27"/>
      <c r="OQX12" s="27"/>
      <c r="OQY12" s="27"/>
      <c r="OQZ12" s="27"/>
      <c r="ORA12" s="27"/>
      <c r="ORB12" s="27"/>
      <c r="ORC12" s="27"/>
      <c r="ORD12" s="27"/>
      <c r="ORE12" s="27"/>
      <c r="ORF12" s="27"/>
      <c r="ORG12" s="27"/>
      <c r="ORH12" s="27"/>
      <c r="ORI12" s="27"/>
      <c r="ORJ12" s="27"/>
      <c r="ORK12" s="27"/>
      <c r="ORL12" s="27"/>
      <c r="ORM12" s="27"/>
      <c r="ORN12" s="27"/>
      <c r="ORO12" s="27"/>
      <c r="ORP12" s="27"/>
      <c r="ORQ12" s="27"/>
      <c r="ORR12" s="27"/>
      <c r="ORS12" s="27"/>
      <c r="ORT12" s="27"/>
      <c r="ORU12" s="27"/>
      <c r="ORV12" s="27"/>
      <c r="ORW12" s="27"/>
      <c r="ORX12" s="27"/>
      <c r="ORY12" s="27"/>
      <c r="ORZ12" s="27"/>
      <c r="OSA12" s="27"/>
      <c r="OSB12" s="27"/>
      <c r="OSC12" s="27"/>
      <c r="OSD12" s="27"/>
      <c r="OSE12" s="27"/>
      <c r="OSF12" s="27"/>
      <c r="OSG12" s="27"/>
      <c r="OSH12" s="27"/>
      <c r="OSI12" s="27"/>
      <c r="OSJ12" s="27"/>
      <c r="OSK12" s="27"/>
      <c r="OSL12" s="27"/>
      <c r="OSM12" s="27"/>
      <c r="OSN12" s="27"/>
      <c r="OSO12" s="27"/>
      <c r="OSP12" s="27"/>
      <c r="OSQ12" s="27"/>
      <c r="OSR12" s="27"/>
      <c r="OSS12" s="27"/>
      <c r="OST12" s="27"/>
      <c r="OSU12" s="27"/>
      <c r="OSV12" s="27"/>
      <c r="OSW12" s="27"/>
      <c r="OSX12" s="27"/>
      <c r="OSY12" s="27"/>
      <c r="OSZ12" s="27"/>
      <c r="OTA12" s="27"/>
      <c r="OTB12" s="27"/>
      <c r="OTC12" s="27"/>
      <c r="OTD12" s="27"/>
      <c r="OTE12" s="27"/>
      <c r="OTF12" s="27"/>
      <c r="OTG12" s="27"/>
      <c r="OTH12" s="27"/>
      <c r="OTI12" s="27"/>
      <c r="OTJ12" s="27"/>
      <c r="OTK12" s="27"/>
      <c r="OTL12" s="27"/>
      <c r="OTM12" s="27"/>
      <c r="OTN12" s="27"/>
      <c r="OTO12" s="27"/>
      <c r="OTP12" s="27"/>
      <c r="OTQ12" s="27"/>
      <c r="OTR12" s="27"/>
      <c r="OTS12" s="27"/>
      <c r="OTT12" s="27"/>
      <c r="OTU12" s="27"/>
      <c r="OTV12" s="27"/>
      <c r="OTW12" s="27"/>
      <c r="OTX12" s="27"/>
      <c r="OTY12" s="27"/>
      <c r="OTZ12" s="27"/>
      <c r="OUA12" s="27"/>
      <c r="OUB12" s="27"/>
      <c r="OUC12" s="27"/>
      <c r="OUD12" s="27"/>
      <c r="OUE12" s="27"/>
      <c r="OUF12" s="27"/>
      <c r="OUG12" s="27"/>
      <c r="OUH12" s="27"/>
      <c r="OUI12" s="27"/>
      <c r="OUJ12" s="27"/>
      <c r="OUK12" s="27"/>
      <c r="OUL12" s="27"/>
      <c r="OUM12" s="27"/>
      <c r="OUN12" s="27"/>
      <c r="OUO12" s="27"/>
      <c r="OUP12" s="27"/>
      <c r="OUQ12" s="27"/>
      <c r="OUR12" s="27"/>
      <c r="OUS12" s="27"/>
      <c r="OUT12" s="27"/>
      <c r="OUU12" s="27"/>
      <c r="OUV12" s="27"/>
      <c r="OUW12" s="27"/>
      <c r="OUX12" s="27"/>
      <c r="OUY12" s="27"/>
      <c r="OUZ12" s="27"/>
      <c r="OVA12" s="27"/>
      <c r="OVB12" s="27"/>
      <c r="OVC12" s="27"/>
      <c r="OVD12" s="27"/>
      <c r="OVE12" s="27"/>
      <c r="OVF12" s="27"/>
      <c r="OVG12" s="27"/>
      <c r="OVH12" s="27"/>
      <c r="OVI12" s="27"/>
      <c r="OVJ12" s="27"/>
      <c r="OVK12" s="27"/>
      <c r="OVL12" s="27"/>
      <c r="OVM12" s="27"/>
      <c r="OVN12" s="27"/>
      <c r="OVO12" s="27"/>
      <c r="OVP12" s="27"/>
      <c r="OVQ12" s="27"/>
      <c r="OVR12" s="27"/>
      <c r="OVS12" s="27"/>
      <c r="OVT12" s="27"/>
      <c r="OVU12" s="27"/>
      <c r="OVV12" s="27"/>
      <c r="OVW12" s="27"/>
      <c r="OVX12" s="27"/>
      <c r="OVY12" s="27"/>
      <c r="OVZ12" s="27"/>
      <c r="OWA12" s="27"/>
      <c r="OWB12" s="27"/>
      <c r="OWC12" s="27"/>
      <c r="OWD12" s="27"/>
      <c r="OWE12" s="27"/>
      <c r="OWF12" s="27"/>
      <c r="OWG12" s="27"/>
      <c r="OWH12" s="27"/>
      <c r="OWI12" s="27"/>
      <c r="OWJ12" s="27"/>
      <c r="OWK12" s="27"/>
      <c r="OWL12" s="27"/>
      <c r="OWM12" s="27"/>
      <c r="OWN12" s="27"/>
      <c r="OWO12" s="27"/>
      <c r="OWP12" s="27"/>
      <c r="OWQ12" s="27"/>
      <c r="OWR12" s="27"/>
      <c r="OWS12" s="27"/>
      <c r="OWT12" s="27"/>
      <c r="OWU12" s="27"/>
      <c r="OWV12" s="27"/>
      <c r="OWW12" s="27"/>
      <c r="OWX12" s="27"/>
      <c r="OWY12" s="27"/>
      <c r="OWZ12" s="27"/>
      <c r="OXA12" s="27"/>
      <c r="OXB12" s="27"/>
      <c r="OXC12" s="27"/>
      <c r="OXD12" s="27"/>
      <c r="OXE12" s="27"/>
      <c r="OXF12" s="27"/>
      <c r="OXG12" s="27"/>
      <c r="OXH12" s="27"/>
      <c r="OXI12" s="27"/>
      <c r="OXJ12" s="27"/>
      <c r="OXK12" s="27"/>
      <c r="OXL12" s="27"/>
      <c r="OXM12" s="27"/>
      <c r="OXN12" s="27"/>
      <c r="OXO12" s="27"/>
      <c r="OXP12" s="27"/>
      <c r="OXQ12" s="27"/>
      <c r="OXR12" s="27"/>
      <c r="OXS12" s="27"/>
      <c r="OXT12" s="27"/>
      <c r="OXU12" s="27"/>
      <c r="OXV12" s="27"/>
      <c r="OXW12" s="27"/>
      <c r="OXX12" s="27"/>
      <c r="OXY12" s="27"/>
      <c r="OXZ12" s="27"/>
      <c r="OYA12" s="27"/>
      <c r="OYB12" s="27"/>
      <c r="OYC12" s="27"/>
      <c r="OYD12" s="27"/>
      <c r="OYE12" s="27"/>
      <c r="OYF12" s="27"/>
      <c r="OYG12" s="27"/>
      <c r="OYH12" s="27"/>
      <c r="OYI12" s="27"/>
      <c r="OYJ12" s="27"/>
      <c r="OYK12" s="27"/>
      <c r="OYL12" s="27"/>
      <c r="OYM12" s="27"/>
      <c r="OYN12" s="27"/>
      <c r="OYO12" s="27"/>
      <c r="OYP12" s="27"/>
      <c r="OYQ12" s="27"/>
      <c r="OYR12" s="27"/>
      <c r="OYS12" s="27"/>
      <c r="OYT12" s="27"/>
      <c r="OYU12" s="27"/>
      <c r="OYV12" s="27"/>
      <c r="OYW12" s="27"/>
      <c r="OYX12" s="27"/>
      <c r="OYY12" s="27"/>
      <c r="OYZ12" s="27"/>
      <c r="OZA12" s="27"/>
      <c r="OZB12" s="27"/>
      <c r="OZC12" s="27"/>
      <c r="OZD12" s="27"/>
      <c r="OZE12" s="27"/>
      <c r="OZF12" s="27"/>
      <c r="OZG12" s="27"/>
      <c r="OZH12" s="27"/>
      <c r="OZI12" s="27"/>
      <c r="OZJ12" s="27"/>
      <c r="OZK12" s="27"/>
      <c r="OZL12" s="27"/>
      <c r="OZM12" s="27"/>
      <c r="OZN12" s="27"/>
      <c r="OZO12" s="27"/>
      <c r="OZP12" s="27"/>
      <c r="OZQ12" s="27"/>
      <c r="OZR12" s="27"/>
      <c r="OZS12" s="27"/>
      <c r="OZT12" s="27"/>
      <c r="OZU12" s="27"/>
      <c r="OZV12" s="27"/>
      <c r="OZW12" s="27"/>
      <c r="OZX12" s="27"/>
      <c r="OZY12" s="27"/>
      <c r="OZZ12" s="27"/>
      <c r="PAA12" s="27"/>
      <c r="PAB12" s="27"/>
      <c r="PAC12" s="27"/>
      <c r="PAD12" s="27"/>
      <c r="PAE12" s="27"/>
      <c r="PAF12" s="27"/>
      <c r="PAG12" s="27"/>
      <c r="PAH12" s="27"/>
      <c r="PAI12" s="27"/>
      <c r="PAJ12" s="27"/>
      <c r="PAK12" s="27"/>
      <c r="PAL12" s="27"/>
      <c r="PAM12" s="27"/>
      <c r="PAN12" s="27"/>
      <c r="PAO12" s="27"/>
      <c r="PAP12" s="27"/>
      <c r="PAQ12" s="27"/>
      <c r="PAR12" s="27"/>
      <c r="PAS12" s="27"/>
      <c r="PAT12" s="27"/>
      <c r="PAU12" s="27"/>
      <c r="PAV12" s="27"/>
      <c r="PAW12" s="27"/>
      <c r="PAX12" s="27"/>
      <c r="PAY12" s="27"/>
      <c r="PAZ12" s="27"/>
      <c r="PBA12" s="27"/>
      <c r="PBB12" s="27"/>
      <c r="PBC12" s="27"/>
      <c r="PBD12" s="27"/>
      <c r="PBE12" s="27"/>
      <c r="PBF12" s="27"/>
      <c r="PBG12" s="27"/>
      <c r="PBH12" s="27"/>
      <c r="PBI12" s="27"/>
      <c r="PBJ12" s="27"/>
      <c r="PBK12" s="27"/>
      <c r="PBL12" s="27"/>
      <c r="PBM12" s="27"/>
      <c r="PBN12" s="27"/>
      <c r="PBO12" s="27"/>
      <c r="PBP12" s="27"/>
      <c r="PBQ12" s="27"/>
      <c r="PBR12" s="27"/>
      <c r="PBS12" s="27"/>
      <c r="PBT12" s="27"/>
      <c r="PBU12" s="27"/>
      <c r="PBV12" s="27"/>
      <c r="PBW12" s="27"/>
      <c r="PBX12" s="27"/>
      <c r="PBY12" s="27"/>
      <c r="PBZ12" s="27"/>
      <c r="PCA12" s="27"/>
      <c r="PCB12" s="27"/>
      <c r="PCC12" s="27"/>
      <c r="PCD12" s="27"/>
      <c r="PCE12" s="27"/>
      <c r="PCF12" s="27"/>
      <c r="PCG12" s="27"/>
      <c r="PCH12" s="27"/>
      <c r="PCI12" s="27"/>
      <c r="PCJ12" s="27"/>
      <c r="PCK12" s="27"/>
      <c r="PCL12" s="27"/>
      <c r="PCM12" s="27"/>
      <c r="PCN12" s="27"/>
      <c r="PCO12" s="27"/>
      <c r="PCP12" s="27"/>
      <c r="PCQ12" s="27"/>
      <c r="PCR12" s="27"/>
      <c r="PCS12" s="27"/>
      <c r="PCT12" s="27"/>
      <c r="PCU12" s="27"/>
      <c r="PCV12" s="27"/>
      <c r="PCW12" s="27"/>
      <c r="PCX12" s="27"/>
      <c r="PCY12" s="27"/>
      <c r="PCZ12" s="27"/>
      <c r="PDA12" s="27"/>
      <c r="PDB12" s="27"/>
      <c r="PDC12" s="27"/>
      <c r="PDD12" s="27"/>
      <c r="PDE12" s="27"/>
      <c r="PDF12" s="27"/>
      <c r="PDG12" s="27"/>
      <c r="PDH12" s="27"/>
      <c r="PDI12" s="27"/>
      <c r="PDJ12" s="27"/>
      <c r="PDK12" s="27"/>
      <c r="PDL12" s="27"/>
      <c r="PDM12" s="27"/>
      <c r="PDN12" s="27"/>
      <c r="PDO12" s="27"/>
      <c r="PDP12" s="27"/>
      <c r="PDQ12" s="27"/>
      <c r="PDR12" s="27"/>
      <c r="PDS12" s="27"/>
      <c r="PDT12" s="27"/>
      <c r="PDU12" s="27"/>
      <c r="PDV12" s="27"/>
      <c r="PDW12" s="27"/>
      <c r="PDX12" s="27"/>
      <c r="PDY12" s="27"/>
      <c r="PDZ12" s="27"/>
      <c r="PEA12" s="27"/>
      <c r="PEB12" s="27"/>
      <c r="PEC12" s="27"/>
      <c r="PED12" s="27"/>
      <c r="PEE12" s="27"/>
      <c r="PEF12" s="27"/>
      <c r="PEG12" s="27"/>
      <c r="PEH12" s="27"/>
      <c r="PEI12" s="27"/>
      <c r="PEJ12" s="27"/>
      <c r="PEK12" s="27"/>
      <c r="PEL12" s="27"/>
      <c r="PEM12" s="27"/>
      <c r="PEN12" s="27"/>
      <c r="PEO12" s="27"/>
      <c r="PEP12" s="27"/>
      <c r="PEQ12" s="27"/>
      <c r="PER12" s="27"/>
      <c r="PES12" s="27"/>
      <c r="PET12" s="27"/>
      <c r="PEU12" s="27"/>
      <c r="PEV12" s="27"/>
      <c r="PEW12" s="27"/>
      <c r="PEX12" s="27"/>
      <c r="PEY12" s="27"/>
      <c r="PEZ12" s="27"/>
      <c r="PFA12" s="27"/>
      <c r="PFB12" s="27"/>
      <c r="PFC12" s="27"/>
      <c r="PFD12" s="27"/>
      <c r="PFE12" s="27"/>
      <c r="PFF12" s="27"/>
      <c r="PFG12" s="27"/>
      <c r="PFH12" s="27"/>
      <c r="PFI12" s="27"/>
      <c r="PFJ12" s="27"/>
      <c r="PFK12" s="27"/>
      <c r="PFL12" s="27"/>
      <c r="PFM12" s="27"/>
      <c r="PFN12" s="27"/>
      <c r="PFO12" s="27"/>
      <c r="PFP12" s="27"/>
      <c r="PFQ12" s="27"/>
      <c r="PFR12" s="27"/>
      <c r="PFS12" s="27"/>
      <c r="PFT12" s="27"/>
      <c r="PFU12" s="27"/>
      <c r="PFV12" s="27"/>
      <c r="PFW12" s="27"/>
      <c r="PFX12" s="27"/>
      <c r="PFY12" s="27"/>
      <c r="PFZ12" s="27"/>
      <c r="PGA12" s="27"/>
      <c r="PGB12" s="27"/>
      <c r="PGC12" s="27"/>
      <c r="PGD12" s="27"/>
      <c r="PGE12" s="27"/>
      <c r="PGF12" s="27"/>
      <c r="PGG12" s="27"/>
      <c r="PGH12" s="27"/>
      <c r="PGI12" s="27"/>
      <c r="PGJ12" s="27"/>
      <c r="PGK12" s="27"/>
      <c r="PGL12" s="27"/>
      <c r="PGM12" s="27"/>
      <c r="PGN12" s="27"/>
      <c r="PGO12" s="27"/>
      <c r="PGP12" s="27"/>
      <c r="PGQ12" s="27"/>
      <c r="PGR12" s="27"/>
      <c r="PGS12" s="27"/>
      <c r="PGT12" s="27"/>
      <c r="PGU12" s="27"/>
      <c r="PGV12" s="27"/>
      <c r="PGW12" s="27"/>
      <c r="PGX12" s="27"/>
      <c r="PGY12" s="27"/>
      <c r="PGZ12" s="27"/>
      <c r="PHA12" s="27"/>
      <c r="PHB12" s="27"/>
      <c r="PHC12" s="27"/>
      <c r="PHD12" s="27"/>
      <c r="PHE12" s="27"/>
      <c r="PHF12" s="27"/>
      <c r="PHG12" s="27"/>
      <c r="PHH12" s="27"/>
      <c r="PHI12" s="27"/>
      <c r="PHJ12" s="27"/>
      <c r="PHK12" s="27"/>
      <c r="PHL12" s="27"/>
      <c r="PHM12" s="27"/>
      <c r="PHN12" s="27"/>
      <c r="PHO12" s="27"/>
      <c r="PHP12" s="27"/>
      <c r="PHQ12" s="27"/>
      <c r="PHR12" s="27"/>
      <c r="PHS12" s="27"/>
      <c r="PHT12" s="27"/>
      <c r="PHU12" s="27"/>
      <c r="PHV12" s="27"/>
      <c r="PHW12" s="27"/>
      <c r="PHX12" s="27"/>
      <c r="PHY12" s="27"/>
      <c r="PHZ12" s="27"/>
      <c r="PIA12" s="27"/>
      <c r="PIB12" s="27"/>
      <c r="PIC12" s="27"/>
      <c r="PID12" s="27"/>
      <c r="PIE12" s="27"/>
      <c r="PIF12" s="27"/>
      <c r="PIG12" s="27"/>
      <c r="PIH12" s="27"/>
      <c r="PII12" s="27"/>
      <c r="PIJ12" s="27"/>
      <c r="PIK12" s="27"/>
      <c r="PIL12" s="27"/>
      <c r="PIM12" s="27"/>
      <c r="PIN12" s="27"/>
      <c r="PIO12" s="27"/>
      <c r="PIP12" s="27"/>
      <c r="PIQ12" s="27"/>
      <c r="PIR12" s="27"/>
      <c r="PIS12" s="27"/>
      <c r="PIT12" s="27"/>
      <c r="PIU12" s="27"/>
      <c r="PIV12" s="27"/>
      <c r="PIW12" s="27"/>
      <c r="PIX12" s="27"/>
      <c r="PIY12" s="27"/>
      <c r="PIZ12" s="27"/>
      <c r="PJA12" s="27"/>
      <c r="PJB12" s="27"/>
      <c r="PJC12" s="27"/>
      <c r="PJD12" s="27"/>
      <c r="PJE12" s="27"/>
      <c r="PJF12" s="27"/>
      <c r="PJG12" s="27"/>
      <c r="PJH12" s="27"/>
      <c r="PJI12" s="27"/>
      <c r="PJJ12" s="27"/>
      <c r="PJK12" s="27"/>
      <c r="PJL12" s="27"/>
      <c r="PJM12" s="27"/>
      <c r="PJN12" s="27"/>
      <c r="PJO12" s="27"/>
      <c r="PJP12" s="27"/>
      <c r="PJQ12" s="27"/>
      <c r="PJR12" s="27"/>
      <c r="PJS12" s="27"/>
      <c r="PJT12" s="27"/>
      <c r="PJU12" s="27"/>
      <c r="PJV12" s="27"/>
      <c r="PJW12" s="27"/>
      <c r="PJX12" s="27"/>
      <c r="PJY12" s="27"/>
      <c r="PJZ12" s="27"/>
      <c r="PKA12" s="27"/>
      <c r="PKB12" s="27"/>
      <c r="PKC12" s="27"/>
      <c r="PKD12" s="27"/>
      <c r="PKE12" s="27"/>
      <c r="PKF12" s="27"/>
      <c r="PKG12" s="27"/>
      <c r="PKH12" s="27"/>
      <c r="PKI12" s="27"/>
      <c r="PKJ12" s="27"/>
      <c r="PKK12" s="27"/>
      <c r="PKL12" s="27"/>
      <c r="PKM12" s="27"/>
      <c r="PKN12" s="27"/>
      <c r="PKO12" s="27"/>
      <c r="PKP12" s="27"/>
      <c r="PKQ12" s="27"/>
      <c r="PKR12" s="27"/>
      <c r="PKS12" s="27"/>
      <c r="PKT12" s="27"/>
      <c r="PKU12" s="27"/>
      <c r="PKV12" s="27"/>
      <c r="PKW12" s="27"/>
      <c r="PKX12" s="27"/>
      <c r="PKY12" s="27"/>
      <c r="PKZ12" s="27"/>
      <c r="PLA12" s="27"/>
      <c r="PLB12" s="27"/>
      <c r="PLC12" s="27"/>
      <c r="PLD12" s="27"/>
      <c r="PLE12" s="27"/>
      <c r="PLF12" s="27"/>
      <c r="PLG12" s="27"/>
      <c r="PLH12" s="27"/>
      <c r="PLI12" s="27"/>
      <c r="PLJ12" s="27"/>
      <c r="PLK12" s="27"/>
      <c r="PLL12" s="27"/>
      <c r="PLM12" s="27"/>
      <c r="PLN12" s="27"/>
      <c r="PLO12" s="27"/>
      <c r="PLP12" s="27"/>
      <c r="PLQ12" s="27"/>
      <c r="PLR12" s="27"/>
      <c r="PLS12" s="27"/>
      <c r="PLT12" s="27"/>
      <c r="PLU12" s="27"/>
      <c r="PLV12" s="27"/>
      <c r="PLW12" s="27"/>
      <c r="PLX12" s="27"/>
      <c r="PLY12" s="27"/>
      <c r="PLZ12" s="27"/>
      <c r="PMA12" s="27"/>
      <c r="PMB12" s="27"/>
      <c r="PMC12" s="27"/>
      <c r="PMD12" s="27"/>
      <c r="PME12" s="27"/>
      <c r="PMF12" s="27"/>
      <c r="PMG12" s="27"/>
      <c r="PMH12" s="27"/>
      <c r="PMI12" s="27"/>
      <c r="PMJ12" s="27"/>
      <c r="PMK12" s="27"/>
      <c r="PML12" s="27"/>
      <c r="PMM12" s="27"/>
      <c r="PMN12" s="27"/>
      <c r="PMO12" s="27"/>
      <c r="PMP12" s="27"/>
      <c r="PMQ12" s="27"/>
      <c r="PMR12" s="27"/>
      <c r="PMS12" s="27"/>
      <c r="PMT12" s="27"/>
      <c r="PMU12" s="27"/>
      <c r="PMV12" s="27"/>
      <c r="PMW12" s="27"/>
      <c r="PMX12" s="27"/>
      <c r="PMY12" s="27"/>
      <c r="PMZ12" s="27"/>
      <c r="PNA12" s="27"/>
      <c r="PNB12" s="27"/>
      <c r="PNC12" s="27"/>
      <c r="PND12" s="27"/>
      <c r="PNE12" s="27"/>
      <c r="PNF12" s="27"/>
      <c r="PNG12" s="27"/>
      <c r="PNH12" s="27"/>
      <c r="PNI12" s="27"/>
      <c r="PNJ12" s="27"/>
      <c r="PNK12" s="27"/>
      <c r="PNL12" s="27"/>
      <c r="PNM12" s="27"/>
      <c r="PNN12" s="27"/>
      <c r="PNO12" s="27"/>
      <c r="PNP12" s="27"/>
      <c r="PNQ12" s="27"/>
      <c r="PNR12" s="27"/>
      <c r="PNS12" s="27"/>
      <c r="PNT12" s="27"/>
      <c r="PNU12" s="27"/>
      <c r="PNV12" s="27"/>
      <c r="PNW12" s="27"/>
      <c r="PNX12" s="27"/>
      <c r="PNY12" s="27"/>
      <c r="PNZ12" s="27"/>
      <c r="POA12" s="27"/>
      <c r="POB12" s="27"/>
      <c r="POC12" s="27"/>
      <c r="POD12" s="27"/>
      <c r="POE12" s="27"/>
      <c r="POF12" s="27"/>
      <c r="POG12" s="27"/>
      <c r="POH12" s="27"/>
      <c r="POI12" s="27"/>
      <c r="POJ12" s="27"/>
      <c r="POK12" s="27"/>
      <c r="POL12" s="27"/>
      <c r="POM12" s="27"/>
      <c r="PON12" s="27"/>
      <c r="POO12" s="27"/>
      <c r="POP12" s="27"/>
      <c r="POQ12" s="27"/>
      <c r="POR12" s="27"/>
      <c r="POS12" s="27"/>
      <c r="POT12" s="27"/>
      <c r="POU12" s="27"/>
      <c r="POV12" s="27"/>
      <c r="POW12" s="27"/>
      <c r="POX12" s="27"/>
      <c r="POY12" s="27"/>
      <c r="POZ12" s="27"/>
      <c r="PPA12" s="27"/>
      <c r="PPB12" s="27"/>
      <c r="PPC12" s="27"/>
      <c r="PPD12" s="27"/>
      <c r="PPE12" s="27"/>
      <c r="PPF12" s="27"/>
      <c r="PPG12" s="27"/>
      <c r="PPH12" s="27"/>
      <c r="PPI12" s="27"/>
      <c r="PPJ12" s="27"/>
      <c r="PPK12" s="27"/>
      <c r="PPL12" s="27"/>
      <c r="PPM12" s="27"/>
      <c r="PPN12" s="27"/>
      <c r="PPO12" s="27"/>
      <c r="PPP12" s="27"/>
      <c r="PPQ12" s="27"/>
      <c r="PPR12" s="27"/>
      <c r="PPS12" s="27"/>
      <c r="PPT12" s="27"/>
      <c r="PPU12" s="27"/>
      <c r="PPV12" s="27"/>
      <c r="PPW12" s="27"/>
      <c r="PPX12" s="27"/>
      <c r="PPY12" s="27"/>
      <c r="PPZ12" s="27"/>
      <c r="PQA12" s="27"/>
      <c r="PQB12" s="27"/>
      <c r="PQC12" s="27"/>
      <c r="PQD12" s="27"/>
      <c r="PQE12" s="27"/>
      <c r="PQF12" s="27"/>
      <c r="PQG12" s="27"/>
      <c r="PQH12" s="27"/>
      <c r="PQI12" s="27"/>
      <c r="PQJ12" s="27"/>
      <c r="PQK12" s="27"/>
      <c r="PQL12" s="27"/>
      <c r="PQM12" s="27"/>
      <c r="PQN12" s="27"/>
      <c r="PQO12" s="27"/>
      <c r="PQP12" s="27"/>
      <c r="PQQ12" s="27"/>
      <c r="PQR12" s="27"/>
      <c r="PQS12" s="27"/>
      <c r="PQT12" s="27"/>
      <c r="PQU12" s="27"/>
      <c r="PQV12" s="27"/>
      <c r="PQW12" s="27"/>
      <c r="PQX12" s="27"/>
      <c r="PQY12" s="27"/>
      <c r="PQZ12" s="27"/>
      <c r="PRA12" s="27"/>
      <c r="PRB12" s="27"/>
      <c r="PRC12" s="27"/>
      <c r="PRD12" s="27"/>
      <c r="PRE12" s="27"/>
      <c r="PRF12" s="27"/>
      <c r="PRG12" s="27"/>
      <c r="PRH12" s="27"/>
      <c r="PRI12" s="27"/>
      <c r="PRJ12" s="27"/>
      <c r="PRK12" s="27"/>
      <c r="PRL12" s="27"/>
      <c r="PRM12" s="27"/>
      <c r="PRN12" s="27"/>
      <c r="PRO12" s="27"/>
      <c r="PRP12" s="27"/>
      <c r="PRQ12" s="27"/>
      <c r="PRR12" s="27"/>
      <c r="PRS12" s="27"/>
      <c r="PRT12" s="27"/>
      <c r="PRU12" s="27"/>
      <c r="PRV12" s="27"/>
      <c r="PRW12" s="27"/>
      <c r="PRX12" s="27"/>
      <c r="PRY12" s="27"/>
      <c r="PRZ12" s="27"/>
      <c r="PSA12" s="27"/>
      <c r="PSB12" s="27"/>
      <c r="PSC12" s="27"/>
      <c r="PSD12" s="27"/>
      <c r="PSE12" s="27"/>
      <c r="PSF12" s="27"/>
      <c r="PSG12" s="27"/>
      <c r="PSH12" s="27"/>
      <c r="PSI12" s="27"/>
      <c r="PSJ12" s="27"/>
      <c r="PSK12" s="27"/>
      <c r="PSL12" s="27"/>
      <c r="PSM12" s="27"/>
      <c r="PSN12" s="27"/>
      <c r="PSO12" s="27"/>
      <c r="PSP12" s="27"/>
      <c r="PSQ12" s="27"/>
      <c r="PSR12" s="27"/>
      <c r="PSS12" s="27"/>
      <c r="PST12" s="27"/>
      <c r="PSU12" s="27"/>
      <c r="PSV12" s="27"/>
      <c r="PSW12" s="27"/>
      <c r="PSX12" s="27"/>
      <c r="PSY12" s="27"/>
      <c r="PSZ12" s="27"/>
      <c r="PTA12" s="27"/>
      <c r="PTB12" s="27"/>
      <c r="PTC12" s="27"/>
      <c r="PTD12" s="27"/>
      <c r="PTE12" s="27"/>
      <c r="PTF12" s="27"/>
      <c r="PTG12" s="27"/>
      <c r="PTH12" s="27"/>
      <c r="PTI12" s="27"/>
      <c r="PTJ12" s="27"/>
      <c r="PTK12" s="27"/>
      <c r="PTL12" s="27"/>
      <c r="PTM12" s="27"/>
      <c r="PTN12" s="27"/>
      <c r="PTO12" s="27"/>
      <c r="PTP12" s="27"/>
      <c r="PTQ12" s="27"/>
      <c r="PTR12" s="27"/>
      <c r="PTS12" s="27"/>
      <c r="PTT12" s="27"/>
      <c r="PTU12" s="27"/>
      <c r="PTV12" s="27"/>
      <c r="PTW12" s="27"/>
      <c r="PTX12" s="27"/>
      <c r="PTY12" s="27"/>
      <c r="PTZ12" s="27"/>
      <c r="PUA12" s="27"/>
      <c r="PUB12" s="27"/>
      <c r="PUC12" s="27"/>
      <c r="PUD12" s="27"/>
      <c r="PUE12" s="27"/>
      <c r="PUF12" s="27"/>
      <c r="PUG12" s="27"/>
      <c r="PUH12" s="27"/>
      <c r="PUI12" s="27"/>
      <c r="PUJ12" s="27"/>
      <c r="PUK12" s="27"/>
      <c r="PUL12" s="27"/>
      <c r="PUM12" s="27"/>
      <c r="PUN12" s="27"/>
      <c r="PUO12" s="27"/>
      <c r="PUP12" s="27"/>
      <c r="PUQ12" s="27"/>
      <c r="PUR12" s="27"/>
      <c r="PUS12" s="27"/>
      <c r="PUT12" s="27"/>
      <c r="PUU12" s="27"/>
      <c r="PUV12" s="27"/>
      <c r="PUW12" s="27"/>
      <c r="PUX12" s="27"/>
      <c r="PUY12" s="27"/>
      <c r="PUZ12" s="27"/>
      <c r="PVA12" s="27"/>
      <c r="PVB12" s="27"/>
      <c r="PVC12" s="27"/>
      <c r="PVD12" s="27"/>
      <c r="PVE12" s="27"/>
      <c r="PVF12" s="27"/>
      <c r="PVG12" s="27"/>
      <c r="PVH12" s="27"/>
      <c r="PVI12" s="27"/>
      <c r="PVJ12" s="27"/>
      <c r="PVK12" s="27"/>
      <c r="PVL12" s="27"/>
      <c r="PVM12" s="27"/>
      <c r="PVN12" s="27"/>
      <c r="PVO12" s="27"/>
      <c r="PVP12" s="27"/>
      <c r="PVQ12" s="27"/>
      <c r="PVR12" s="27"/>
      <c r="PVS12" s="27"/>
      <c r="PVT12" s="27"/>
      <c r="PVU12" s="27"/>
      <c r="PVV12" s="27"/>
      <c r="PVW12" s="27"/>
      <c r="PVX12" s="27"/>
      <c r="PVY12" s="27"/>
      <c r="PVZ12" s="27"/>
      <c r="PWA12" s="27"/>
      <c r="PWB12" s="27"/>
      <c r="PWC12" s="27"/>
      <c r="PWD12" s="27"/>
      <c r="PWE12" s="27"/>
      <c r="PWF12" s="27"/>
      <c r="PWG12" s="27"/>
      <c r="PWH12" s="27"/>
      <c r="PWI12" s="27"/>
      <c r="PWJ12" s="27"/>
      <c r="PWK12" s="27"/>
      <c r="PWL12" s="27"/>
      <c r="PWM12" s="27"/>
      <c r="PWN12" s="27"/>
      <c r="PWO12" s="27"/>
      <c r="PWP12" s="27"/>
      <c r="PWQ12" s="27"/>
      <c r="PWR12" s="27"/>
      <c r="PWS12" s="27"/>
      <c r="PWT12" s="27"/>
      <c r="PWU12" s="27"/>
      <c r="PWV12" s="27"/>
      <c r="PWW12" s="27"/>
      <c r="PWX12" s="27"/>
      <c r="PWY12" s="27"/>
      <c r="PWZ12" s="27"/>
      <c r="PXA12" s="27"/>
      <c r="PXB12" s="27"/>
      <c r="PXC12" s="27"/>
      <c r="PXD12" s="27"/>
      <c r="PXE12" s="27"/>
      <c r="PXF12" s="27"/>
      <c r="PXG12" s="27"/>
      <c r="PXH12" s="27"/>
      <c r="PXI12" s="27"/>
      <c r="PXJ12" s="27"/>
      <c r="PXK12" s="27"/>
      <c r="PXL12" s="27"/>
      <c r="PXM12" s="27"/>
      <c r="PXN12" s="27"/>
      <c r="PXO12" s="27"/>
      <c r="PXP12" s="27"/>
      <c r="PXQ12" s="27"/>
      <c r="PXR12" s="27"/>
      <c r="PXS12" s="27"/>
      <c r="PXT12" s="27"/>
      <c r="PXU12" s="27"/>
      <c r="PXV12" s="27"/>
      <c r="PXW12" s="27"/>
      <c r="PXX12" s="27"/>
      <c r="PXY12" s="27"/>
      <c r="PXZ12" s="27"/>
      <c r="PYA12" s="27"/>
      <c r="PYB12" s="27"/>
      <c r="PYC12" s="27"/>
      <c r="PYD12" s="27"/>
      <c r="PYE12" s="27"/>
      <c r="PYF12" s="27"/>
      <c r="PYG12" s="27"/>
      <c r="PYH12" s="27"/>
      <c r="PYI12" s="27"/>
      <c r="PYJ12" s="27"/>
      <c r="PYK12" s="27"/>
      <c r="PYL12" s="27"/>
      <c r="PYM12" s="27"/>
      <c r="PYN12" s="27"/>
      <c r="PYO12" s="27"/>
      <c r="PYP12" s="27"/>
      <c r="PYQ12" s="27"/>
      <c r="PYR12" s="27"/>
      <c r="PYS12" s="27"/>
      <c r="PYT12" s="27"/>
      <c r="PYU12" s="27"/>
      <c r="PYV12" s="27"/>
      <c r="PYW12" s="27"/>
      <c r="PYX12" s="27"/>
      <c r="PYY12" s="27"/>
      <c r="PYZ12" s="27"/>
      <c r="PZA12" s="27"/>
      <c r="PZB12" s="27"/>
      <c r="PZC12" s="27"/>
      <c r="PZD12" s="27"/>
      <c r="PZE12" s="27"/>
      <c r="PZF12" s="27"/>
      <c r="PZG12" s="27"/>
      <c r="PZH12" s="27"/>
      <c r="PZI12" s="27"/>
      <c r="PZJ12" s="27"/>
      <c r="PZK12" s="27"/>
      <c r="PZL12" s="27"/>
      <c r="PZM12" s="27"/>
      <c r="PZN12" s="27"/>
      <c r="PZO12" s="27"/>
      <c r="PZP12" s="27"/>
      <c r="PZQ12" s="27"/>
      <c r="PZR12" s="27"/>
      <c r="PZS12" s="27"/>
      <c r="PZT12" s="27"/>
      <c r="PZU12" s="27"/>
      <c r="PZV12" s="27"/>
      <c r="PZW12" s="27"/>
      <c r="PZX12" s="27"/>
      <c r="PZY12" s="27"/>
      <c r="PZZ12" s="27"/>
      <c r="QAA12" s="27"/>
      <c r="QAB12" s="27"/>
      <c r="QAC12" s="27"/>
      <c r="QAD12" s="27"/>
      <c r="QAE12" s="27"/>
      <c r="QAF12" s="27"/>
      <c r="QAG12" s="27"/>
      <c r="QAH12" s="27"/>
      <c r="QAI12" s="27"/>
      <c r="QAJ12" s="27"/>
      <c r="QAK12" s="27"/>
      <c r="QAL12" s="27"/>
      <c r="QAM12" s="27"/>
      <c r="QAN12" s="27"/>
      <c r="QAO12" s="27"/>
      <c r="QAP12" s="27"/>
      <c r="QAQ12" s="27"/>
      <c r="QAR12" s="27"/>
      <c r="QAS12" s="27"/>
      <c r="QAT12" s="27"/>
      <c r="QAU12" s="27"/>
      <c r="QAV12" s="27"/>
      <c r="QAW12" s="27"/>
      <c r="QAX12" s="27"/>
      <c r="QAY12" s="27"/>
      <c r="QAZ12" s="27"/>
      <c r="QBA12" s="27"/>
      <c r="QBB12" s="27"/>
      <c r="QBC12" s="27"/>
      <c r="QBD12" s="27"/>
      <c r="QBE12" s="27"/>
      <c r="QBF12" s="27"/>
      <c r="QBG12" s="27"/>
      <c r="QBH12" s="27"/>
      <c r="QBI12" s="27"/>
      <c r="QBJ12" s="27"/>
      <c r="QBK12" s="27"/>
      <c r="QBL12" s="27"/>
      <c r="QBM12" s="27"/>
      <c r="QBN12" s="27"/>
      <c r="QBO12" s="27"/>
      <c r="QBP12" s="27"/>
      <c r="QBQ12" s="27"/>
      <c r="QBR12" s="27"/>
      <c r="QBS12" s="27"/>
      <c r="QBT12" s="27"/>
      <c r="QBU12" s="27"/>
      <c r="QBV12" s="27"/>
      <c r="QBW12" s="27"/>
      <c r="QBX12" s="27"/>
      <c r="QBY12" s="27"/>
      <c r="QBZ12" s="27"/>
      <c r="QCA12" s="27"/>
      <c r="QCB12" s="27"/>
      <c r="QCC12" s="27"/>
      <c r="QCD12" s="27"/>
      <c r="QCE12" s="27"/>
      <c r="QCF12" s="27"/>
      <c r="QCG12" s="27"/>
      <c r="QCH12" s="27"/>
      <c r="QCI12" s="27"/>
      <c r="QCJ12" s="27"/>
      <c r="QCK12" s="27"/>
      <c r="QCL12" s="27"/>
      <c r="QCM12" s="27"/>
      <c r="QCN12" s="27"/>
      <c r="QCO12" s="27"/>
      <c r="QCP12" s="27"/>
      <c r="QCQ12" s="27"/>
      <c r="QCR12" s="27"/>
      <c r="QCS12" s="27"/>
      <c r="QCT12" s="27"/>
      <c r="QCU12" s="27"/>
      <c r="QCV12" s="27"/>
      <c r="QCW12" s="27"/>
      <c r="QCX12" s="27"/>
      <c r="QCY12" s="27"/>
      <c r="QCZ12" s="27"/>
      <c r="QDA12" s="27"/>
      <c r="QDB12" s="27"/>
      <c r="QDC12" s="27"/>
      <c r="QDD12" s="27"/>
      <c r="QDE12" s="27"/>
      <c r="QDF12" s="27"/>
      <c r="QDG12" s="27"/>
      <c r="QDH12" s="27"/>
      <c r="QDI12" s="27"/>
      <c r="QDJ12" s="27"/>
      <c r="QDK12" s="27"/>
      <c r="QDL12" s="27"/>
      <c r="QDM12" s="27"/>
      <c r="QDN12" s="27"/>
      <c r="QDO12" s="27"/>
      <c r="QDP12" s="27"/>
      <c r="QDQ12" s="27"/>
      <c r="QDR12" s="27"/>
      <c r="QDS12" s="27"/>
      <c r="QDT12" s="27"/>
      <c r="QDU12" s="27"/>
      <c r="QDV12" s="27"/>
      <c r="QDW12" s="27"/>
      <c r="QDX12" s="27"/>
      <c r="QDY12" s="27"/>
      <c r="QDZ12" s="27"/>
      <c r="QEA12" s="27"/>
      <c r="QEB12" s="27"/>
      <c r="QEC12" s="27"/>
      <c r="QED12" s="27"/>
      <c r="QEE12" s="27"/>
      <c r="QEF12" s="27"/>
      <c r="QEG12" s="27"/>
      <c r="QEH12" s="27"/>
      <c r="QEI12" s="27"/>
      <c r="QEJ12" s="27"/>
      <c r="QEK12" s="27"/>
      <c r="QEL12" s="27"/>
      <c r="QEM12" s="27"/>
      <c r="QEN12" s="27"/>
      <c r="QEO12" s="27"/>
      <c r="QEP12" s="27"/>
      <c r="QEQ12" s="27"/>
      <c r="QER12" s="27"/>
      <c r="QES12" s="27"/>
      <c r="QET12" s="27"/>
      <c r="QEU12" s="27"/>
      <c r="QEV12" s="27"/>
      <c r="QEW12" s="27"/>
      <c r="QEX12" s="27"/>
      <c r="QEY12" s="27"/>
      <c r="QEZ12" s="27"/>
      <c r="QFA12" s="27"/>
      <c r="QFB12" s="27"/>
      <c r="QFC12" s="27"/>
      <c r="QFD12" s="27"/>
      <c r="QFE12" s="27"/>
      <c r="QFF12" s="27"/>
      <c r="QFG12" s="27"/>
      <c r="QFH12" s="27"/>
      <c r="QFI12" s="27"/>
      <c r="QFJ12" s="27"/>
      <c r="QFK12" s="27"/>
      <c r="QFL12" s="27"/>
      <c r="QFM12" s="27"/>
      <c r="QFN12" s="27"/>
      <c r="QFO12" s="27"/>
      <c r="QFP12" s="27"/>
      <c r="QFQ12" s="27"/>
      <c r="QFR12" s="27"/>
      <c r="QFS12" s="27"/>
      <c r="QFT12" s="27"/>
      <c r="QFU12" s="27"/>
      <c r="QFV12" s="27"/>
      <c r="QFW12" s="27"/>
      <c r="QFX12" s="27"/>
      <c r="QFY12" s="27"/>
      <c r="QFZ12" s="27"/>
      <c r="QGA12" s="27"/>
      <c r="QGB12" s="27"/>
      <c r="QGC12" s="27"/>
      <c r="QGD12" s="27"/>
      <c r="QGE12" s="27"/>
      <c r="QGF12" s="27"/>
      <c r="QGG12" s="27"/>
      <c r="QGH12" s="27"/>
      <c r="QGI12" s="27"/>
      <c r="QGJ12" s="27"/>
      <c r="QGK12" s="27"/>
      <c r="QGL12" s="27"/>
      <c r="QGM12" s="27"/>
      <c r="QGN12" s="27"/>
      <c r="QGO12" s="27"/>
      <c r="QGP12" s="27"/>
      <c r="QGQ12" s="27"/>
      <c r="QGR12" s="27"/>
      <c r="QGS12" s="27"/>
      <c r="QGT12" s="27"/>
      <c r="QGU12" s="27"/>
      <c r="QGV12" s="27"/>
      <c r="QGW12" s="27"/>
      <c r="QGX12" s="27"/>
      <c r="QGY12" s="27"/>
      <c r="QGZ12" s="27"/>
      <c r="QHA12" s="27"/>
      <c r="QHB12" s="27"/>
      <c r="QHC12" s="27"/>
      <c r="QHD12" s="27"/>
      <c r="QHE12" s="27"/>
      <c r="QHF12" s="27"/>
      <c r="QHG12" s="27"/>
      <c r="QHH12" s="27"/>
      <c r="QHI12" s="27"/>
      <c r="QHJ12" s="27"/>
      <c r="QHK12" s="27"/>
      <c r="QHL12" s="27"/>
      <c r="QHM12" s="27"/>
      <c r="QHN12" s="27"/>
      <c r="QHO12" s="27"/>
      <c r="QHP12" s="27"/>
      <c r="QHQ12" s="27"/>
      <c r="QHR12" s="27"/>
      <c r="QHS12" s="27"/>
      <c r="QHT12" s="27"/>
      <c r="QHU12" s="27"/>
      <c r="QHV12" s="27"/>
      <c r="QHW12" s="27"/>
      <c r="QHX12" s="27"/>
      <c r="QHY12" s="27"/>
      <c r="QHZ12" s="27"/>
      <c r="QIA12" s="27"/>
      <c r="QIB12" s="27"/>
      <c r="QIC12" s="27"/>
      <c r="QID12" s="27"/>
      <c r="QIE12" s="27"/>
      <c r="QIF12" s="27"/>
      <c r="QIG12" s="27"/>
      <c r="QIH12" s="27"/>
      <c r="QII12" s="27"/>
      <c r="QIJ12" s="27"/>
      <c r="QIK12" s="27"/>
      <c r="QIL12" s="27"/>
      <c r="QIM12" s="27"/>
      <c r="QIN12" s="27"/>
      <c r="QIO12" s="27"/>
      <c r="QIP12" s="27"/>
      <c r="QIQ12" s="27"/>
      <c r="QIR12" s="27"/>
      <c r="QIS12" s="27"/>
      <c r="QIT12" s="27"/>
      <c r="QIU12" s="27"/>
      <c r="QIV12" s="27"/>
      <c r="QIW12" s="27"/>
      <c r="QIX12" s="27"/>
      <c r="QIY12" s="27"/>
      <c r="QIZ12" s="27"/>
      <c r="QJA12" s="27"/>
      <c r="QJB12" s="27"/>
      <c r="QJC12" s="27"/>
      <c r="QJD12" s="27"/>
      <c r="QJE12" s="27"/>
      <c r="QJF12" s="27"/>
      <c r="QJG12" s="27"/>
      <c r="QJH12" s="27"/>
      <c r="QJI12" s="27"/>
      <c r="QJJ12" s="27"/>
      <c r="QJK12" s="27"/>
      <c r="QJL12" s="27"/>
      <c r="QJM12" s="27"/>
      <c r="QJN12" s="27"/>
      <c r="QJO12" s="27"/>
      <c r="QJP12" s="27"/>
      <c r="QJQ12" s="27"/>
      <c r="QJR12" s="27"/>
      <c r="QJS12" s="27"/>
      <c r="QJT12" s="27"/>
      <c r="QJU12" s="27"/>
      <c r="QJV12" s="27"/>
      <c r="QJW12" s="27"/>
      <c r="QJX12" s="27"/>
      <c r="QJY12" s="27"/>
      <c r="QJZ12" s="27"/>
      <c r="QKA12" s="27"/>
      <c r="QKB12" s="27"/>
      <c r="QKC12" s="27"/>
      <c r="QKD12" s="27"/>
      <c r="QKE12" s="27"/>
      <c r="QKF12" s="27"/>
      <c r="QKG12" s="27"/>
      <c r="QKH12" s="27"/>
      <c r="QKI12" s="27"/>
      <c r="QKJ12" s="27"/>
      <c r="QKK12" s="27"/>
      <c r="QKL12" s="27"/>
      <c r="QKM12" s="27"/>
      <c r="QKN12" s="27"/>
      <c r="QKO12" s="27"/>
      <c r="QKP12" s="27"/>
      <c r="QKQ12" s="27"/>
      <c r="QKR12" s="27"/>
      <c r="QKS12" s="27"/>
      <c r="QKT12" s="27"/>
      <c r="QKU12" s="27"/>
      <c r="QKV12" s="27"/>
      <c r="QKW12" s="27"/>
      <c r="QKX12" s="27"/>
      <c r="QKY12" s="27"/>
      <c r="QKZ12" s="27"/>
      <c r="QLA12" s="27"/>
      <c r="QLB12" s="27"/>
      <c r="QLC12" s="27"/>
      <c r="QLD12" s="27"/>
      <c r="QLE12" s="27"/>
      <c r="QLF12" s="27"/>
      <c r="QLG12" s="27"/>
      <c r="QLH12" s="27"/>
      <c r="QLI12" s="27"/>
      <c r="QLJ12" s="27"/>
      <c r="QLK12" s="27"/>
      <c r="QLL12" s="27"/>
      <c r="QLM12" s="27"/>
      <c r="QLN12" s="27"/>
      <c r="QLO12" s="27"/>
      <c r="QLP12" s="27"/>
      <c r="QLQ12" s="27"/>
      <c r="QLR12" s="27"/>
      <c r="QLS12" s="27"/>
      <c r="QLT12" s="27"/>
      <c r="QLU12" s="27"/>
      <c r="QLV12" s="27"/>
      <c r="QLW12" s="27"/>
      <c r="QLX12" s="27"/>
      <c r="QLY12" s="27"/>
      <c r="QLZ12" s="27"/>
      <c r="QMA12" s="27"/>
      <c r="QMB12" s="27"/>
      <c r="QMC12" s="27"/>
      <c r="QMD12" s="27"/>
      <c r="QME12" s="27"/>
      <c r="QMF12" s="27"/>
      <c r="QMG12" s="27"/>
      <c r="QMH12" s="27"/>
      <c r="QMI12" s="27"/>
      <c r="QMJ12" s="27"/>
      <c r="QMK12" s="27"/>
      <c r="QML12" s="27"/>
      <c r="QMM12" s="27"/>
      <c r="QMN12" s="27"/>
      <c r="QMO12" s="27"/>
      <c r="QMP12" s="27"/>
      <c r="QMQ12" s="27"/>
      <c r="QMR12" s="27"/>
      <c r="QMS12" s="27"/>
      <c r="QMT12" s="27"/>
      <c r="QMU12" s="27"/>
      <c r="QMV12" s="27"/>
      <c r="QMW12" s="27"/>
      <c r="QMX12" s="27"/>
      <c r="QMY12" s="27"/>
      <c r="QMZ12" s="27"/>
      <c r="QNA12" s="27"/>
      <c r="QNB12" s="27"/>
      <c r="QNC12" s="27"/>
      <c r="QND12" s="27"/>
      <c r="QNE12" s="27"/>
      <c r="QNF12" s="27"/>
      <c r="QNG12" s="27"/>
      <c r="QNH12" s="27"/>
      <c r="QNI12" s="27"/>
      <c r="QNJ12" s="27"/>
      <c r="QNK12" s="27"/>
      <c r="QNL12" s="27"/>
      <c r="QNM12" s="27"/>
      <c r="QNN12" s="27"/>
      <c r="QNO12" s="27"/>
      <c r="QNP12" s="27"/>
      <c r="QNQ12" s="27"/>
      <c r="QNR12" s="27"/>
      <c r="QNS12" s="27"/>
      <c r="QNT12" s="27"/>
      <c r="QNU12" s="27"/>
      <c r="QNV12" s="27"/>
      <c r="QNW12" s="27"/>
      <c r="QNX12" s="27"/>
      <c r="QNY12" s="27"/>
      <c r="QNZ12" s="27"/>
      <c r="QOA12" s="27"/>
      <c r="QOB12" s="27"/>
      <c r="QOC12" s="27"/>
      <c r="QOD12" s="27"/>
      <c r="QOE12" s="27"/>
      <c r="QOF12" s="27"/>
      <c r="QOG12" s="27"/>
      <c r="QOH12" s="27"/>
      <c r="QOI12" s="27"/>
      <c r="QOJ12" s="27"/>
      <c r="QOK12" s="27"/>
      <c r="QOL12" s="27"/>
      <c r="QOM12" s="27"/>
      <c r="QON12" s="27"/>
      <c r="QOO12" s="27"/>
      <c r="QOP12" s="27"/>
      <c r="QOQ12" s="27"/>
      <c r="QOR12" s="27"/>
      <c r="QOS12" s="27"/>
      <c r="QOT12" s="27"/>
      <c r="QOU12" s="27"/>
      <c r="QOV12" s="27"/>
      <c r="QOW12" s="27"/>
      <c r="QOX12" s="27"/>
      <c r="QOY12" s="27"/>
      <c r="QOZ12" s="27"/>
      <c r="QPA12" s="27"/>
      <c r="QPB12" s="27"/>
      <c r="QPC12" s="27"/>
      <c r="QPD12" s="27"/>
      <c r="QPE12" s="27"/>
      <c r="QPF12" s="27"/>
      <c r="QPG12" s="27"/>
      <c r="QPH12" s="27"/>
      <c r="QPI12" s="27"/>
      <c r="QPJ12" s="27"/>
      <c r="QPK12" s="27"/>
      <c r="QPL12" s="27"/>
      <c r="QPM12" s="27"/>
      <c r="QPN12" s="27"/>
      <c r="QPO12" s="27"/>
      <c r="QPP12" s="27"/>
      <c r="QPQ12" s="27"/>
      <c r="QPR12" s="27"/>
      <c r="QPS12" s="27"/>
      <c r="QPT12" s="27"/>
      <c r="QPU12" s="27"/>
      <c r="QPV12" s="27"/>
      <c r="QPW12" s="27"/>
      <c r="QPX12" s="27"/>
      <c r="QPY12" s="27"/>
      <c r="QPZ12" s="27"/>
      <c r="QQA12" s="27"/>
      <c r="QQB12" s="27"/>
      <c r="QQC12" s="27"/>
      <c r="QQD12" s="27"/>
      <c r="QQE12" s="27"/>
      <c r="QQF12" s="27"/>
      <c r="QQG12" s="27"/>
      <c r="QQH12" s="27"/>
      <c r="QQI12" s="27"/>
      <c r="QQJ12" s="27"/>
      <c r="QQK12" s="27"/>
      <c r="QQL12" s="27"/>
      <c r="QQM12" s="27"/>
      <c r="QQN12" s="27"/>
      <c r="QQO12" s="27"/>
      <c r="QQP12" s="27"/>
      <c r="QQQ12" s="27"/>
      <c r="QQR12" s="27"/>
      <c r="QQS12" s="27"/>
      <c r="QQT12" s="27"/>
      <c r="QQU12" s="27"/>
      <c r="QQV12" s="27"/>
      <c r="QQW12" s="27"/>
      <c r="QQX12" s="27"/>
      <c r="QQY12" s="27"/>
      <c r="QQZ12" s="27"/>
      <c r="QRA12" s="27"/>
      <c r="QRB12" s="27"/>
      <c r="QRC12" s="27"/>
      <c r="QRD12" s="27"/>
      <c r="QRE12" s="27"/>
      <c r="QRF12" s="27"/>
      <c r="QRG12" s="27"/>
      <c r="QRH12" s="27"/>
      <c r="QRI12" s="27"/>
      <c r="QRJ12" s="27"/>
      <c r="QRK12" s="27"/>
      <c r="QRL12" s="27"/>
      <c r="QRM12" s="27"/>
      <c r="QRN12" s="27"/>
      <c r="QRO12" s="27"/>
      <c r="QRP12" s="27"/>
      <c r="QRQ12" s="27"/>
      <c r="QRR12" s="27"/>
      <c r="QRS12" s="27"/>
      <c r="QRT12" s="27"/>
      <c r="QRU12" s="27"/>
      <c r="QRV12" s="27"/>
      <c r="QRW12" s="27"/>
      <c r="QRX12" s="27"/>
      <c r="QRY12" s="27"/>
      <c r="QRZ12" s="27"/>
      <c r="QSA12" s="27"/>
      <c r="QSB12" s="27"/>
      <c r="QSC12" s="27"/>
      <c r="QSD12" s="27"/>
      <c r="QSE12" s="27"/>
      <c r="QSF12" s="27"/>
      <c r="QSG12" s="27"/>
      <c r="QSH12" s="27"/>
      <c r="QSI12" s="27"/>
      <c r="QSJ12" s="27"/>
      <c r="QSK12" s="27"/>
      <c r="QSL12" s="27"/>
      <c r="QSM12" s="27"/>
      <c r="QSN12" s="27"/>
      <c r="QSO12" s="27"/>
      <c r="QSP12" s="27"/>
      <c r="QSQ12" s="27"/>
      <c r="QSR12" s="27"/>
      <c r="QSS12" s="27"/>
      <c r="QST12" s="27"/>
      <c r="QSU12" s="27"/>
      <c r="QSV12" s="27"/>
      <c r="QSW12" s="27"/>
      <c r="QSX12" s="27"/>
      <c r="QSY12" s="27"/>
      <c r="QSZ12" s="27"/>
      <c r="QTA12" s="27"/>
      <c r="QTB12" s="27"/>
      <c r="QTC12" s="27"/>
      <c r="QTD12" s="27"/>
      <c r="QTE12" s="27"/>
      <c r="QTF12" s="27"/>
      <c r="QTG12" s="27"/>
      <c r="QTH12" s="27"/>
      <c r="QTI12" s="27"/>
      <c r="QTJ12" s="27"/>
      <c r="QTK12" s="27"/>
      <c r="QTL12" s="27"/>
      <c r="QTM12" s="27"/>
      <c r="QTN12" s="27"/>
      <c r="QTO12" s="27"/>
      <c r="QTP12" s="27"/>
      <c r="QTQ12" s="27"/>
      <c r="QTR12" s="27"/>
      <c r="QTS12" s="27"/>
      <c r="QTT12" s="27"/>
      <c r="QTU12" s="27"/>
      <c r="QTV12" s="27"/>
      <c r="QTW12" s="27"/>
      <c r="QTX12" s="27"/>
      <c r="QTY12" s="27"/>
      <c r="QTZ12" s="27"/>
      <c r="QUA12" s="27"/>
      <c r="QUB12" s="27"/>
      <c r="QUC12" s="27"/>
      <c r="QUD12" s="27"/>
      <c r="QUE12" s="27"/>
      <c r="QUF12" s="27"/>
      <c r="QUG12" s="27"/>
      <c r="QUH12" s="27"/>
      <c r="QUI12" s="27"/>
      <c r="QUJ12" s="27"/>
      <c r="QUK12" s="27"/>
      <c r="QUL12" s="27"/>
      <c r="QUM12" s="27"/>
      <c r="QUN12" s="27"/>
      <c r="QUO12" s="27"/>
      <c r="QUP12" s="27"/>
      <c r="QUQ12" s="27"/>
      <c r="QUR12" s="27"/>
      <c r="QUS12" s="27"/>
      <c r="QUT12" s="27"/>
      <c r="QUU12" s="27"/>
      <c r="QUV12" s="27"/>
      <c r="QUW12" s="27"/>
      <c r="QUX12" s="27"/>
      <c r="QUY12" s="27"/>
      <c r="QUZ12" s="27"/>
      <c r="QVA12" s="27"/>
      <c r="QVB12" s="27"/>
      <c r="QVC12" s="27"/>
      <c r="QVD12" s="27"/>
      <c r="QVE12" s="27"/>
      <c r="QVF12" s="27"/>
      <c r="QVG12" s="27"/>
      <c r="QVH12" s="27"/>
      <c r="QVI12" s="27"/>
      <c r="QVJ12" s="27"/>
      <c r="QVK12" s="27"/>
      <c r="QVL12" s="27"/>
      <c r="QVM12" s="27"/>
      <c r="QVN12" s="27"/>
      <c r="QVO12" s="27"/>
      <c r="QVP12" s="27"/>
      <c r="QVQ12" s="27"/>
      <c r="QVR12" s="27"/>
      <c r="QVS12" s="27"/>
      <c r="QVT12" s="27"/>
      <c r="QVU12" s="27"/>
      <c r="QVV12" s="27"/>
      <c r="QVW12" s="27"/>
      <c r="QVX12" s="27"/>
      <c r="QVY12" s="27"/>
      <c r="QVZ12" s="27"/>
      <c r="QWA12" s="27"/>
      <c r="QWB12" s="27"/>
      <c r="QWC12" s="27"/>
      <c r="QWD12" s="27"/>
      <c r="QWE12" s="27"/>
      <c r="QWF12" s="27"/>
      <c r="QWG12" s="27"/>
      <c r="QWH12" s="27"/>
      <c r="QWI12" s="27"/>
      <c r="QWJ12" s="27"/>
      <c r="QWK12" s="27"/>
      <c r="QWL12" s="27"/>
      <c r="QWM12" s="27"/>
      <c r="QWN12" s="27"/>
      <c r="QWO12" s="27"/>
      <c r="QWP12" s="27"/>
      <c r="QWQ12" s="27"/>
      <c r="QWR12" s="27"/>
      <c r="QWS12" s="27"/>
      <c r="QWT12" s="27"/>
      <c r="QWU12" s="27"/>
      <c r="QWV12" s="27"/>
      <c r="QWW12" s="27"/>
      <c r="QWX12" s="27"/>
      <c r="QWY12" s="27"/>
      <c r="QWZ12" s="27"/>
      <c r="QXA12" s="27"/>
      <c r="QXB12" s="27"/>
      <c r="QXC12" s="27"/>
      <c r="QXD12" s="27"/>
      <c r="QXE12" s="27"/>
      <c r="QXF12" s="27"/>
      <c r="QXG12" s="27"/>
      <c r="QXH12" s="27"/>
      <c r="QXI12" s="27"/>
      <c r="QXJ12" s="27"/>
      <c r="QXK12" s="27"/>
      <c r="QXL12" s="27"/>
      <c r="QXM12" s="27"/>
      <c r="QXN12" s="27"/>
      <c r="QXO12" s="27"/>
      <c r="QXP12" s="27"/>
      <c r="QXQ12" s="27"/>
      <c r="QXR12" s="27"/>
      <c r="QXS12" s="27"/>
      <c r="QXT12" s="27"/>
      <c r="QXU12" s="27"/>
      <c r="QXV12" s="27"/>
      <c r="QXW12" s="27"/>
      <c r="QXX12" s="27"/>
      <c r="QXY12" s="27"/>
      <c r="QXZ12" s="27"/>
      <c r="QYA12" s="27"/>
      <c r="QYB12" s="27"/>
      <c r="QYC12" s="27"/>
      <c r="QYD12" s="27"/>
      <c r="QYE12" s="27"/>
      <c r="QYF12" s="27"/>
      <c r="QYG12" s="27"/>
      <c r="QYH12" s="27"/>
      <c r="QYI12" s="27"/>
      <c r="QYJ12" s="27"/>
      <c r="QYK12" s="27"/>
      <c r="QYL12" s="27"/>
      <c r="QYM12" s="27"/>
      <c r="QYN12" s="27"/>
      <c r="QYO12" s="27"/>
      <c r="QYP12" s="27"/>
      <c r="QYQ12" s="27"/>
      <c r="QYR12" s="27"/>
      <c r="QYS12" s="27"/>
      <c r="QYT12" s="27"/>
      <c r="QYU12" s="27"/>
      <c r="QYV12" s="27"/>
      <c r="QYW12" s="27"/>
      <c r="QYX12" s="27"/>
      <c r="QYY12" s="27"/>
      <c r="QYZ12" s="27"/>
      <c r="QZA12" s="27"/>
      <c r="QZB12" s="27"/>
      <c r="QZC12" s="27"/>
      <c r="QZD12" s="27"/>
      <c r="QZE12" s="27"/>
      <c r="QZF12" s="27"/>
      <c r="QZG12" s="27"/>
      <c r="QZH12" s="27"/>
      <c r="QZI12" s="27"/>
      <c r="QZJ12" s="27"/>
      <c r="QZK12" s="27"/>
      <c r="QZL12" s="27"/>
      <c r="QZM12" s="27"/>
      <c r="QZN12" s="27"/>
      <c r="QZO12" s="27"/>
      <c r="QZP12" s="27"/>
      <c r="QZQ12" s="27"/>
      <c r="QZR12" s="27"/>
      <c r="QZS12" s="27"/>
      <c r="QZT12" s="27"/>
      <c r="QZU12" s="27"/>
      <c r="QZV12" s="27"/>
      <c r="QZW12" s="27"/>
      <c r="QZX12" s="27"/>
      <c r="QZY12" s="27"/>
      <c r="QZZ12" s="27"/>
      <c r="RAA12" s="27"/>
      <c r="RAB12" s="27"/>
      <c r="RAC12" s="27"/>
      <c r="RAD12" s="27"/>
      <c r="RAE12" s="27"/>
      <c r="RAF12" s="27"/>
      <c r="RAG12" s="27"/>
      <c r="RAH12" s="27"/>
      <c r="RAI12" s="27"/>
      <c r="RAJ12" s="27"/>
      <c r="RAK12" s="27"/>
      <c r="RAL12" s="27"/>
      <c r="RAM12" s="27"/>
      <c r="RAN12" s="27"/>
      <c r="RAO12" s="27"/>
      <c r="RAP12" s="27"/>
      <c r="RAQ12" s="27"/>
      <c r="RAR12" s="27"/>
      <c r="RAS12" s="27"/>
      <c r="RAT12" s="27"/>
      <c r="RAU12" s="27"/>
      <c r="RAV12" s="27"/>
      <c r="RAW12" s="27"/>
      <c r="RAX12" s="27"/>
      <c r="RAY12" s="27"/>
      <c r="RAZ12" s="27"/>
      <c r="RBA12" s="27"/>
      <c r="RBB12" s="27"/>
      <c r="RBC12" s="27"/>
      <c r="RBD12" s="27"/>
      <c r="RBE12" s="27"/>
      <c r="RBF12" s="27"/>
      <c r="RBG12" s="27"/>
      <c r="RBH12" s="27"/>
      <c r="RBI12" s="27"/>
      <c r="RBJ12" s="27"/>
      <c r="RBK12" s="27"/>
      <c r="RBL12" s="27"/>
      <c r="RBM12" s="27"/>
      <c r="RBN12" s="27"/>
      <c r="RBO12" s="27"/>
      <c r="RBP12" s="27"/>
      <c r="RBQ12" s="27"/>
      <c r="RBR12" s="27"/>
      <c r="RBS12" s="27"/>
      <c r="RBT12" s="27"/>
      <c r="RBU12" s="27"/>
      <c r="RBV12" s="27"/>
      <c r="RBW12" s="27"/>
      <c r="RBX12" s="27"/>
      <c r="RBY12" s="27"/>
      <c r="RBZ12" s="27"/>
      <c r="RCA12" s="27"/>
      <c r="RCB12" s="27"/>
      <c r="RCC12" s="27"/>
      <c r="RCD12" s="27"/>
      <c r="RCE12" s="27"/>
      <c r="RCF12" s="27"/>
      <c r="RCG12" s="27"/>
      <c r="RCH12" s="27"/>
      <c r="RCI12" s="27"/>
      <c r="RCJ12" s="27"/>
      <c r="RCK12" s="27"/>
      <c r="RCL12" s="27"/>
      <c r="RCM12" s="27"/>
      <c r="RCN12" s="27"/>
      <c r="RCO12" s="27"/>
      <c r="RCP12" s="27"/>
      <c r="RCQ12" s="27"/>
      <c r="RCR12" s="27"/>
      <c r="RCS12" s="27"/>
      <c r="RCT12" s="27"/>
      <c r="RCU12" s="27"/>
      <c r="RCV12" s="27"/>
      <c r="RCW12" s="27"/>
      <c r="RCX12" s="27"/>
      <c r="RCY12" s="27"/>
      <c r="RCZ12" s="27"/>
      <c r="RDA12" s="27"/>
      <c r="RDB12" s="27"/>
      <c r="RDC12" s="27"/>
      <c r="RDD12" s="27"/>
      <c r="RDE12" s="27"/>
      <c r="RDF12" s="27"/>
      <c r="RDG12" s="27"/>
      <c r="RDH12" s="27"/>
      <c r="RDI12" s="27"/>
      <c r="RDJ12" s="27"/>
      <c r="RDK12" s="27"/>
      <c r="RDL12" s="27"/>
      <c r="RDM12" s="27"/>
      <c r="RDN12" s="27"/>
      <c r="RDO12" s="27"/>
      <c r="RDP12" s="27"/>
      <c r="RDQ12" s="27"/>
      <c r="RDR12" s="27"/>
      <c r="RDS12" s="27"/>
      <c r="RDT12" s="27"/>
      <c r="RDU12" s="27"/>
      <c r="RDV12" s="27"/>
      <c r="RDW12" s="27"/>
      <c r="RDX12" s="27"/>
      <c r="RDY12" s="27"/>
      <c r="RDZ12" s="27"/>
      <c r="REA12" s="27"/>
      <c r="REB12" s="27"/>
      <c r="REC12" s="27"/>
      <c r="RED12" s="27"/>
      <c r="REE12" s="27"/>
      <c r="REF12" s="27"/>
      <c r="REG12" s="27"/>
      <c r="REH12" s="27"/>
      <c r="REI12" s="27"/>
      <c r="REJ12" s="27"/>
      <c r="REK12" s="27"/>
      <c r="REL12" s="27"/>
      <c r="REM12" s="27"/>
      <c r="REN12" s="27"/>
      <c r="REO12" s="27"/>
      <c r="REP12" s="27"/>
      <c r="REQ12" s="27"/>
      <c r="RER12" s="27"/>
      <c r="RES12" s="27"/>
      <c r="RET12" s="27"/>
      <c r="REU12" s="27"/>
      <c r="REV12" s="27"/>
      <c r="REW12" s="27"/>
      <c r="REX12" s="27"/>
      <c r="REY12" s="27"/>
      <c r="REZ12" s="27"/>
      <c r="RFA12" s="27"/>
      <c r="RFB12" s="27"/>
      <c r="RFC12" s="27"/>
      <c r="RFD12" s="27"/>
      <c r="RFE12" s="27"/>
      <c r="RFF12" s="27"/>
      <c r="RFG12" s="27"/>
      <c r="RFH12" s="27"/>
      <c r="RFI12" s="27"/>
      <c r="RFJ12" s="27"/>
      <c r="RFK12" s="27"/>
      <c r="RFL12" s="27"/>
      <c r="RFM12" s="27"/>
      <c r="RFN12" s="27"/>
      <c r="RFO12" s="27"/>
      <c r="RFP12" s="27"/>
      <c r="RFQ12" s="27"/>
      <c r="RFR12" s="27"/>
      <c r="RFS12" s="27"/>
      <c r="RFT12" s="27"/>
      <c r="RFU12" s="27"/>
      <c r="RFV12" s="27"/>
      <c r="RFW12" s="27"/>
      <c r="RFX12" s="27"/>
      <c r="RFY12" s="27"/>
      <c r="RFZ12" s="27"/>
      <c r="RGA12" s="27"/>
      <c r="RGB12" s="27"/>
      <c r="RGC12" s="27"/>
      <c r="RGD12" s="27"/>
      <c r="RGE12" s="27"/>
      <c r="RGF12" s="27"/>
      <c r="RGG12" s="27"/>
      <c r="RGH12" s="27"/>
      <c r="RGI12" s="27"/>
      <c r="RGJ12" s="27"/>
      <c r="RGK12" s="27"/>
      <c r="RGL12" s="27"/>
      <c r="RGM12" s="27"/>
      <c r="RGN12" s="27"/>
      <c r="RGO12" s="27"/>
      <c r="RGP12" s="27"/>
      <c r="RGQ12" s="27"/>
      <c r="RGR12" s="27"/>
      <c r="RGS12" s="27"/>
      <c r="RGT12" s="27"/>
      <c r="RGU12" s="27"/>
      <c r="RGV12" s="27"/>
      <c r="RGW12" s="27"/>
      <c r="RGX12" s="27"/>
      <c r="RGY12" s="27"/>
      <c r="RGZ12" s="27"/>
      <c r="RHA12" s="27"/>
      <c r="RHB12" s="27"/>
      <c r="RHC12" s="27"/>
      <c r="RHD12" s="27"/>
      <c r="RHE12" s="27"/>
      <c r="RHF12" s="27"/>
      <c r="RHG12" s="27"/>
      <c r="RHH12" s="27"/>
      <c r="RHI12" s="27"/>
      <c r="RHJ12" s="27"/>
      <c r="RHK12" s="27"/>
      <c r="RHL12" s="27"/>
      <c r="RHM12" s="27"/>
      <c r="RHN12" s="27"/>
      <c r="RHO12" s="27"/>
      <c r="RHP12" s="27"/>
      <c r="RHQ12" s="27"/>
      <c r="RHR12" s="27"/>
      <c r="RHS12" s="27"/>
      <c r="RHT12" s="27"/>
      <c r="RHU12" s="27"/>
      <c r="RHV12" s="27"/>
      <c r="RHW12" s="27"/>
      <c r="RHX12" s="27"/>
      <c r="RHY12" s="27"/>
      <c r="RHZ12" s="27"/>
      <c r="RIA12" s="27"/>
      <c r="RIB12" s="27"/>
      <c r="RIC12" s="27"/>
      <c r="RID12" s="27"/>
      <c r="RIE12" s="27"/>
      <c r="RIF12" s="27"/>
      <c r="RIG12" s="27"/>
      <c r="RIH12" s="27"/>
      <c r="RII12" s="27"/>
      <c r="RIJ12" s="27"/>
      <c r="RIK12" s="27"/>
      <c r="RIL12" s="27"/>
      <c r="RIM12" s="27"/>
      <c r="RIN12" s="27"/>
      <c r="RIO12" s="27"/>
      <c r="RIP12" s="27"/>
      <c r="RIQ12" s="27"/>
      <c r="RIR12" s="27"/>
      <c r="RIS12" s="27"/>
      <c r="RIT12" s="27"/>
      <c r="RIU12" s="27"/>
      <c r="RIV12" s="27"/>
      <c r="RIW12" s="27"/>
      <c r="RIX12" s="27"/>
      <c r="RIY12" s="27"/>
      <c r="RIZ12" s="27"/>
      <c r="RJA12" s="27"/>
      <c r="RJB12" s="27"/>
      <c r="RJC12" s="27"/>
      <c r="RJD12" s="27"/>
      <c r="RJE12" s="27"/>
      <c r="RJF12" s="27"/>
      <c r="RJG12" s="27"/>
      <c r="RJH12" s="27"/>
      <c r="RJI12" s="27"/>
      <c r="RJJ12" s="27"/>
      <c r="RJK12" s="27"/>
      <c r="RJL12" s="27"/>
      <c r="RJM12" s="27"/>
      <c r="RJN12" s="27"/>
      <c r="RJO12" s="27"/>
      <c r="RJP12" s="27"/>
      <c r="RJQ12" s="27"/>
      <c r="RJR12" s="27"/>
      <c r="RJS12" s="27"/>
      <c r="RJT12" s="27"/>
      <c r="RJU12" s="27"/>
      <c r="RJV12" s="27"/>
      <c r="RJW12" s="27"/>
      <c r="RJX12" s="27"/>
      <c r="RJY12" s="27"/>
      <c r="RJZ12" s="27"/>
      <c r="RKA12" s="27"/>
      <c r="RKB12" s="27"/>
      <c r="RKC12" s="27"/>
      <c r="RKD12" s="27"/>
      <c r="RKE12" s="27"/>
      <c r="RKF12" s="27"/>
      <c r="RKG12" s="27"/>
      <c r="RKH12" s="27"/>
      <c r="RKI12" s="27"/>
      <c r="RKJ12" s="27"/>
      <c r="RKK12" s="27"/>
      <c r="RKL12" s="27"/>
      <c r="RKM12" s="27"/>
      <c r="RKN12" s="27"/>
      <c r="RKO12" s="27"/>
      <c r="RKP12" s="27"/>
      <c r="RKQ12" s="27"/>
      <c r="RKR12" s="27"/>
      <c r="RKS12" s="27"/>
      <c r="RKT12" s="27"/>
      <c r="RKU12" s="27"/>
      <c r="RKV12" s="27"/>
      <c r="RKW12" s="27"/>
      <c r="RKX12" s="27"/>
      <c r="RKY12" s="27"/>
      <c r="RKZ12" s="27"/>
      <c r="RLA12" s="27"/>
      <c r="RLB12" s="27"/>
      <c r="RLC12" s="27"/>
      <c r="RLD12" s="27"/>
      <c r="RLE12" s="27"/>
      <c r="RLF12" s="27"/>
      <c r="RLG12" s="27"/>
      <c r="RLH12" s="27"/>
      <c r="RLI12" s="27"/>
      <c r="RLJ12" s="27"/>
      <c r="RLK12" s="27"/>
      <c r="RLL12" s="27"/>
      <c r="RLM12" s="27"/>
      <c r="RLN12" s="27"/>
      <c r="RLO12" s="27"/>
      <c r="RLP12" s="27"/>
      <c r="RLQ12" s="27"/>
      <c r="RLR12" s="27"/>
      <c r="RLS12" s="27"/>
      <c r="RLT12" s="27"/>
      <c r="RLU12" s="27"/>
      <c r="RLV12" s="27"/>
      <c r="RLW12" s="27"/>
      <c r="RLX12" s="27"/>
      <c r="RLY12" s="27"/>
      <c r="RLZ12" s="27"/>
      <c r="RMA12" s="27"/>
      <c r="RMB12" s="27"/>
      <c r="RMC12" s="27"/>
      <c r="RMD12" s="27"/>
      <c r="RME12" s="27"/>
      <c r="RMF12" s="27"/>
      <c r="RMG12" s="27"/>
      <c r="RMH12" s="27"/>
      <c r="RMI12" s="27"/>
      <c r="RMJ12" s="27"/>
      <c r="RMK12" s="27"/>
      <c r="RML12" s="27"/>
      <c r="RMM12" s="27"/>
      <c r="RMN12" s="27"/>
      <c r="RMO12" s="27"/>
      <c r="RMP12" s="27"/>
      <c r="RMQ12" s="27"/>
      <c r="RMR12" s="27"/>
      <c r="RMS12" s="27"/>
      <c r="RMT12" s="27"/>
      <c r="RMU12" s="27"/>
      <c r="RMV12" s="27"/>
      <c r="RMW12" s="27"/>
      <c r="RMX12" s="27"/>
      <c r="RMY12" s="27"/>
      <c r="RMZ12" s="27"/>
      <c r="RNA12" s="27"/>
      <c r="RNB12" s="27"/>
      <c r="RNC12" s="27"/>
      <c r="RND12" s="27"/>
      <c r="RNE12" s="27"/>
      <c r="RNF12" s="27"/>
      <c r="RNG12" s="27"/>
      <c r="RNH12" s="27"/>
      <c r="RNI12" s="27"/>
      <c r="RNJ12" s="27"/>
      <c r="RNK12" s="27"/>
      <c r="RNL12" s="27"/>
      <c r="RNM12" s="27"/>
      <c r="RNN12" s="27"/>
      <c r="RNO12" s="27"/>
      <c r="RNP12" s="27"/>
      <c r="RNQ12" s="27"/>
      <c r="RNR12" s="27"/>
      <c r="RNS12" s="27"/>
      <c r="RNT12" s="27"/>
      <c r="RNU12" s="27"/>
      <c r="RNV12" s="27"/>
      <c r="RNW12" s="27"/>
      <c r="RNX12" s="27"/>
      <c r="RNY12" s="27"/>
      <c r="RNZ12" s="27"/>
      <c r="ROA12" s="27"/>
      <c r="ROB12" s="27"/>
      <c r="ROC12" s="27"/>
      <c r="ROD12" s="27"/>
      <c r="ROE12" s="27"/>
      <c r="ROF12" s="27"/>
      <c r="ROG12" s="27"/>
      <c r="ROH12" s="27"/>
      <c r="ROI12" s="27"/>
      <c r="ROJ12" s="27"/>
      <c r="ROK12" s="27"/>
      <c r="ROL12" s="27"/>
      <c r="ROM12" s="27"/>
      <c r="RON12" s="27"/>
      <c r="ROO12" s="27"/>
      <c r="ROP12" s="27"/>
      <c r="ROQ12" s="27"/>
      <c r="ROR12" s="27"/>
      <c r="ROS12" s="27"/>
      <c r="ROT12" s="27"/>
      <c r="ROU12" s="27"/>
      <c r="ROV12" s="27"/>
      <c r="ROW12" s="27"/>
      <c r="ROX12" s="27"/>
      <c r="ROY12" s="27"/>
      <c r="ROZ12" s="27"/>
      <c r="RPA12" s="27"/>
      <c r="RPB12" s="27"/>
      <c r="RPC12" s="27"/>
      <c r="RPD12" s="27"/>
      <c r="RPE12" s="27"/>
      <c r="RPF12" s="27"/>
      <c r="RPG12" s="27"/>
      <c r="RPH12" s="27"/>
      <c r="RPI12" s="27"/>
      <c r="RPJ12" s="27"/>
      <c r="RPK12" s="27"/>
      <c r="RPL12" s="27"/>
      <c r="RPM12" s="27"/>
      <c r="RPN12" s="27"/>
      <c r="RPO12" s="27"/>
      <c r="RPP12" s="27"/>
      <c r="RPQ12" s="27"/>
      <c r="RPR12" s="27"/>
      <c r="RPS12" s="27"/>
      <c r="RPT12" s="27"/>
      <c r="RPU12" s="27"/>
      <c r="RPV12" s="27"/>
      <c r="RPW12" s="27"/>
      <c r="RPX12" s="27"/>
      <c r="RPY12" s="27"/>
      <c r="RPZ12" s="27"/>
      <c r="RQA12" s="27"/>
      <c r="RQB12" s="27"/>
      <c r="RQC12" s="27"/>
      <c r="RQD12" s="27"/>
      <c r="RQE12" s="27"/>
      <c r="RQF12" s="27"/>
      <c r="RQG12" s="27"/>
      <c r="RQH12" s="27"/>
      <c r="RQI12" s="27"/>
      <c r="RQJ12" s="27"/>
      <c r="RQK12" s="27"/>
      <c r="RQL12" s="27"/>
      <c r="RQM12" s="27"/>
      <c r="RQN12" s="27"/>
      <c r="RQO12" s="27"/>
      <c r="RQP12" s="27"/>
      <c r="RQQ12" s="27"/>
      <c r="RQR12" s="27"/>
      <c r="RQS12" s="27"/>
      <c r="RQT12" s="27"/>
      <c r="RQU12" s="27"/>
      <c r="RQV12" s="27"/>
      <c r="RQW12" s="27"/>
      <c r="RQX12" s="27"/>
      <c r="RQY12" s="27"/>
      <c r="RQZ12" s="27"/>
      <c r="RRA12" s="27"/>
      <c r="RRB12" s="27"/>
      <c r="RRC12" s="27"/>
      <c r="RRD12" s="27"/>
      <c r="RRE12" s="27"/>
      <c r="RRF12" s="27"/>
      <c r="RRG12" s="27"/>
      <c r="RRH12" s="27"/>
      <c r="RRI12" s="27"/>
      <c r="RRJ12" s="27"/>
      <c r="RRK12" s="27"/>
      <c r="RRL12" s="27"/>
      <c r="RRM12" s="27"/>
      <c r="RRN12" s="27"/>
      <c r="RRO12" s="27"/>
      <c r="RRP12" s="27"/>
      <c r="RRQ12" s="27"/>
      <c r="RRR12" s="27"/>
      <c r="RRS12" s="27"/>
      <c r="RRT12" s="27"/>
      <c r="RRU12" s="27"/>
      <c r="RRV12" s="27"/>
      <c r="RRW12" s="27"/>
      <c r="RRX12" s="27"/>
      <c r="RRY12" s="27"/>
      <c r="RRZ12" s="27"/>
      <c r="RSA12" s="27"/>
      <c r="RSB12" s="27"/>
      <c r="RSC12" s="27"/>
      <c r="RSD12" s="27"/>
      <c r="RSE12" s="27"/>
      <c r="RSF12" s="27"/>
      <c r="RSG12" s="27"/>
      <c r="RSH12" s="27"/>
      <c r="RSI12" s="27"/>
      <c r="RSJ12" s="27"/>
      <c r="RSK12" s="27"/>
      <c r="RSL12" s="27"/>
      <c r="RSM12" s="27"/>
      <c r="RSN12" s="27"/>
      <c r="RSO12" s="27"/>
      <c r="RSP12" s="27"/>
      <c r="RSQ12" s="27"/>
      <c r="RSR12" s="27"/>
      <c r="RSS12" s="27"/>
      <c r="RST12" s="27"/>
      <c r="RSU12" s="27"/>
      <c r="RSV12" s="27"/>
      <c r="RSW12" s="27"/>
      <c r="RSX12" s="27"/>
      <c r="RSY12" s="27"/>
      <c r="RSZ12" s="27"/>
      <c r="RTA12" s="27"/>
      <c r="RTB12" s="27"/>
      <c r="RTC12" s="27"/>
      <c r="RTD12" s="27"/>
      <c r="RTE12" s="27"/>
      <c r="RTF12" s="27"/>
      <c r="RTG12" s="27"/>
      <c r="RTH12" s="27"/>
      <c r="RTI12" s="27"/>
      <c r="RTJ12" s="27"/>
      <c r="RTK12" s="27"/>
      <c r="RTL12" s="27"/>
      <c r="RTM12" s="27"/>
      <c r="RTN12" s="27"/>
      <c r="RTO12" s="27"/>
      <c r="RTP12" s="27"/>
      <c r="RTQ12" s="27"/>
      <c r="RTR12" s="27"/>
      <c r="RTS12" s="27"/>
      <c r="RTT12" s="27"/>
      <c r="RTU12" s="27"/>
      <c r="RTV12" s="27"/>
      <c r="RTW12" s="27"/>
      <c r="RTX12" s="27"/>
      <c r="RTY12" s="27"/>
      <c r="RTZ12" s="27"/>
      <c r="RUA12" s="27"/>
      <c r="RUB12" s="27"/>
      <c r="RUC12" s="27"/>
      <c r="RUD12" s="27"/>
      <c r="RUE12" s="27"/>
      <c r="RUF12" s="27"/>
      <c r="RUG12" s="27"/>
      <c r="RUH12" s="27"/>
      <c r="RUI12" s="27"/>
      <c r="RUJ12" s="27"/>
      <c r="RUK12" s="27"/>
      <c r="RUL12" s="27"/>
      <c r="RUM12" s="27"/>
      <c r="RUN12" s="27"/>
      <c r="RUO12" s="27"/>
      <c r="RUP12" s="27"/>
      <c r="RUQ12" s="27"/>
      <c r="RUR12" s="27"/>
      <c r="RUS12" s="27"/>
      <c r="RUT12" s="27"/>
      <c r="RUU12" s="27"/>
      <c r="RUV12" s="27"/>
      <c r="RUW12" s="27"/>
      <c r="RUX12" s="27"/>
      <c r="RUY12" s="27"/>
      <c r="RUZ12" s="27"/>
      <c r="RVA12" s="27"/>
      <c r="RVB12" s="27"/>
      <c r="RVC12" s="27"/>
      <c r="RVD12" s="27"/>
      <c r="RVE12" s="27"/>
      <c r="RVF12" s="27"/>
      <c r="RVG12" s="27"/>
      <c r="RVH12" s="27"/>
      <c r="RVI12" s="27"/>
      <c r="RVJ12" s="27"/>
      <c r="RVK12" s="27"/>
      <c r="RVL12" s="27"/>
      <c r="RVM12" s="27"/>
      <c r="RVN12" s="27"/>
      <c r="RVO12" s="27"/>
      <c r="RVP12" s="27"/>
      <c r="RVQ12" s="27"/>
      <c r="RVR12" s="27"/>
      <c r="RVS12" s="27"/>
      <c r="RVT12" s="27"/>
      <c r="RVU12" s="27"/>
      <c r="RVV12" s="27"/>
      <c r="RVW12" s="27"/>
      <c r="RVX12" s="27"/>
      <c r="RVY12" s="27"/>
      <c r="RVZ12" s="27"/>
      <c r="RWA12" s="27"/>
      <c r="RWB12" s="27"/>
      <c r="RWC12" s="27"/>
      <c r="RWD12" s="27"/>
      <c r="RWE12" s="27"/>
      <c r="RWF12" s="27"/>
      <c r="RWG12" s="27"/>
      <c r="RWH12" s="27"/>
      <c r="RWI12" s="27"/>
      <c r="RWJ12" s="27"/>
      <c r="RWK12" s="27"/>
      <c r="RWL12" s="27"/>
      <c r="RWM12" s="27"/>
      <c r="RWN12" s="27"/>
      <c r="RWO12" s="27"/>
      <c r="RWP12" s="27"/>
      <c r="RWQ12" s="27"/>
      <c r="RWR12" s="27"/>
      <c r="RWS12" s="27"/>
      <c r="RWT12" s="27"/>
      <c r="RWU12" s="27"/>
      <c r="RWV12" s="27"/>
      <c r="RWW12" s="27"/>
      <c r="RWX12" s="27"/>
      <c r="RWY12" s="27"/>
      <c r="RWZ12" s="27"/>
      <c r="RXA12" s="27"/>
      <c r="RXB12" s="27"/>
      <c r="RXC12" s="27"/>
      <c r="RXD12" s="27"/>
      <c r="RXE12" s="27"/>
      <c r="RXF12" s="27"/>
      <c r="RXG12" s="27"/>
      <c r="RXH12" s="27"/>
      <c r="RXI12" s="27"/>
      <c r="RXJ12" s="27"/>
      <c r="RXK12" s="27"/>
      <c r="RXL12" s="27"/>
      <c r="RXM12" s="27"/>
      <c r="RXN12" s="27"/>
      <c r="RXO12" s="27"/>
      <c r="RXP12" s="27"/>
      <c r="RXQ12" s="27"/>
      <c r="RXR12" s="27"/>
      <c r="RXS12" s="27"/>
      <c r="RXT12" s="27"/>
      <c r="RXU12" s="27"/>
      <c r="RXV12" s="27"/>
      <c r="RXW12" s="27"/>
      <c r="RXX12" s="27"/>
      <c r="RXY12" s="27"/>
      <c r="RXZ12" s="27"/>
      <c r="RYA12" s="27"/>
      <c r="RYB12" s="27"/>
      <c r="RYC12" s="27"/>
      <c r="RYD12" s="27"/>
      <c r="RYE12" s="27"/>
      <c r="RYF12" s="27"/>
      <c r="RYG12" s="27"/>
      <c r="RYH12" s="27"/>
      <c r="RYI12" s="27"/>
      <c r="RYJ12" s="27"/>
      <c r="RYK12" s="27"/>
      <c r="RYL12" s="27"/>
      <c r="RYM12" s="27"/>
      <c r="RYN12" s="27"/>
      <c r="RYO12" s="27"/>
      <c r="RYP12" s="27"/>
      <c r="RYQ12" s="27"/>
      <c r="RYR12" s="27"/>
      <c r="RYS12" s="27"/>
      <c r="RYT12" s="27"/>
      <c r="RYU12" s="27"/>
      <c r="RYV12" s="27"/>
      <c r="RYW12" s="27"/>
      <c r="RYX12" s="27"/>
      <c r="RYY12" s="27"/>
      <c r="RYZ12" s="27"/>
      <c r="RZA12" s="27"/>
      <c r="RZB12" s="27"/>
      <c r="RZC12" s="27"/>
      <c r="RZD12" s="27"/>
      <c r="RZE12" s="27"/>
      <c r="RZF12" s="27"/>
      <c r="RZG12" s="27"/>
      <c r="RZH12" s="27"/>
      <c r="RZI12" s="27"/>
      <c r="RZJ12" s="27"/>
      <c r="RZK12" s="27"/>
      <c r="RZL12" s="27"/>
      <c r="RZM12" s="27"/>
      <c r="RZN12" s="27"/>
      <c r="RZO12" s="27"/>
      <c r="RZP12" s="27"/>
      <c r="RZQ12" s="27"/>
      <c r="RZR12" s="27"/>
      <c r="RZS12" s="27"/>
      <c r="RZT12" s="27"/>
      <c r="RZU12" s="27"/>
      <c r="RZV12" s="27"/>
      <c r="RZW12" s="27"/>
      <c r="RZX12" s="27"/>
      <c r="RZY12" s="27"/>
      <c r="RZZ12" s="27"/>
      <c r="SAA12" s="27"/>
      <c r="SAB12" s="27"/>
      <c r="SAC12" s="27"/>
      <c r="SAD12" s="27"/>
      <c r="SAE12" s="27"/>
      <c r="SAF12" s="27"/>
      <c r="SAG12" s="27"/>
      <c r="SAH12" s="27"/>
      <c r="SAI12" s="27"/>
      <c r="SAJ12" s="27"/>
      <c r="SAK12" s="27"/>
      <c r="SAL12" s="27"/>
      <c r="SAM12" s="27"/>
      <c r="SAN12" s="27"/>
      <c r="SAO12" s="27"/>
      <c r="SAP12" s="27"/>
      <c r="SAQ12" s="27"/>
      <c r="SAR12" s="27"/>
      <c r="SAS12" s="27"/>
      <c r="SAT12" s="27"/>
      <c r="SAU12" s="27"/>
      <c r="SAV12" s="27"/>
      <c r="SAW12" s="27"/>
      <c r="SAX12" s="27"/>
      <c r="SAY12" s="27"/>
      <c r="SAZ12" s="27"/>
      <c r="SBA12" s="27"/>
      <c r="SBB12" s="27"/>
      <c r="SBC12" s="27"/>
      <c r="SBD12" s="27"/>
      <c r="SBE12" s="27"/>
      <c r="SBF12" s="27"/>
      <c r="SBG12" s="27"/>
      <c r="SBH12" s="27"/>
      <c r="SBI12" s="27"/>
      <c r="SBJ12" s="27"/>
      <c r="SBK12" s="27"/>
      <c r="SBL12" s="27"/>
      <c r="SBM12" s="27"/>
      <c r="SBN12" s="27"/>
      <c r="SBO12" s="27"/>
      <c r="SBP12" s="27"/>
      <c r="SBQ12" s="27"/>
      <c r="SBR12" s="27"/>
      <c r="SBS12" s="27"/>
      <c r="SBT12" s="27"/>
      <c r="SBU12" s="27"/>
      <c r="SBV12" s="27"/>
      <c r="SBW12" s="27"/>
      <c r="SBX12" s="27"/>
      <c r="SBY12" s="27"/>
      <c r="SBZ12" s="27"/>
      <c r="SCA12" s="27"/>
      <c r="SCB12" s="27"/>
      <c r="SCC12" s="27"/>
      <c r="SCD12" s="27"/>
      <c r="SCE12" s="27"/>
      <c r="SCF12" s="27"/>
      <c r="SCG12" s="27"/>
      <c r="SCH12" s="27"/>
      <c r="SCI12" s="27"/>
      <c r="SCJ12" s="27"/>
      <c r="SCK12" s="27"/>
      <c r="SCL12" s="27"/>
      <c r="SCM12" s="27"/>
      <c r="SCN12" s="27"/>
      <c r="SCO12" s="27"/>
      <c r="SCP12" s="27"/>
      <c r="SCQ12" s="27"/>
      <c r="SCR12" s="27"/>
      <c r="SCS12" s="27"/>
      <c r="SCT12" s="27"/>
      <c r="SCU12" s="27"/>
      <c r="SCV12" s="27"/>
      <c r="SCW12" s="27"/>
      <c r="SCX12" s="27"/>
      <c r="SCY12" s="27"/>
      <c r="SCZ12" s="27"/>
      <c r="SDA12" s="27"/>
      <c r="SDB12" s="27"/>
      <c r="SDC12" s="27"/>
      <c r="SDD12" s="27"/>
      <c r="SDE12" s="27"/>
      <c r="SDF12" s="27"/>
      <c r="SDG12" s="27"/>
      <c r="SDH12" s="27"/>
      <c r="SDI12" s="27"/>
      <c r="SDJ12" s="27"/>
      <c r="SDK12" s="27"/>
      <c r="SDL12" s="27"/>
      <c r="SDM12" s="27"/>
      <c r="SDN12" s="27"/>
      <c r="SDO12" s="27"/>
      <c r="SDP12" s="27"/>
      <c r="SDQ12" s="27"/>
      <c r="SDR12" s="27"/>
      <c r="SDS12" s="27"/>
      <c r="SDT12" s="27"/>
      <c r="SDU12" s="27"/>
      <c r="SDV12" s="27"/>
      <c r="SDW12" s="27"/>
      <c r="SDX12" s="27"/>
      <c r="SDY12" s="27"/>
      <c r="SDZ12" s="27"/>
      <c r="SEA12" s="27"/>
      <c r="SEB12" s="27"/>
      <c r="SEC12" s="27"/>
      <c r="SED12" s="27"/>
      <c r="SEE12" s="27"/>
      <c r="SEF12" s="27"/>
      <c r="SEG12" s="27"/>
      <c r="SEH12" s="27"/>
      <c r="SEI12" s="27"/>
      <c r="SEJ12" s="27"/>
      <c r="SEK12" s="27"/>
      <c r="SEL12" s="27"/>
      <c r="SEM12" s="27"/>
      <c r="SEN12" s="27"/>
      <c r="SEO12" s="27"/>
      <c r="SEP12" s="27"/>
      <c r="SEQ12" s="27"/>
      <c r="SER12" s="27"/>
      <c r="SES12" s="27"/>
      <c r="SET12" s="27"/>
      <c r="SEU12" s="27"/>
      <c r="SEV12" s="27"/>
      <c r="SEW12" s="27"/>
      <c r="SEX12" s="27"/>
      <c r="SEY12" s="27"/>
      <c r="SEZ12" s="27"/>
      <c r="SFA12" s="27"/>
      <c r="SFB12" s="27"/>
      <c r="SFC12" s="27"/>
      <c r="SFD12" s="27"/>
      <c r="SFE12" s="27"/>
      <c r="SFF12" s="27"/>
      <c r="SFG12" s="27"/>
      <c r="SFH12" s="27"/>
      <c r="SFI12" s="27"/>
      <c r="SFJ12" s="27"/>
      <c r="SFK12" s="27"/>
      <c r="SFL12" s="27"/>
      <c r="SFM12" s="27"/>
      <c r="SFN12" s="27"/>
      <c r="SFO12" s="27"/>
      <c r="SFP12" s="27"/>
      <c r="SFQ12" s="27"/>
      <c r="SFR12" s="27"/>
      <c r="SFS12" s="27"/>
      <c r="SFT12" s="27"/>
      <c r="SFU12" s="27"/>
      <c r="SFV12" s="27"/>
      <c r="SFW12" s="27"/>
      <c r="SFX12" s="27"/>
      <c r="SFY12" s="27"/>
      <c r="SFZ12" s="27"/>
      <c r="SGA12" s="27"/>
      <c r="SGB12" s="27"/>
      <c r="SGC12" s="27"/>
      <c r="SGD12" s="27"/>
      <c r="SGE12" s="27"/>
      <c r="SGF12" s="27"/>
      <c r="SGG12" s="27"/>
      <c r="SGH12" s="27"/>
      <c r="SGI12" s="27"/>
      <c r="SGJ12" s="27"/>
      <c r="SGK12" s="27"/>
      <c r="SGL12" s="27"/>
      <c r="SGM12" s="27"/>
      <c r="SGN12" s="27"/>
      <c r="SGO12" s="27"/>
      <c r="SGP12" s="27"/>
      <c r="SGQ12" s="27"/>
      <c r="SGR12" s="27"/>
      <c r="SGS12" s="27"/>
      <c r="SGT12" s="27"/>
      <c r="SGU12" s="27"/>
      <c r="SGV12" s="27"/>
      <c r="SGW12" s="27"/>
      <c r="SGX12" s="27"/>
      <c r="SGY12" s="27"/>
      <c r="SGZ12" s="27"/>
      <c r="SHA12" s="27"/>
      <c r="SHB12" s="27"/>
      <c r="SHC12" s="27"/>
      <c r="SHD12" s="27"/>
      <c r="SHE12" s="27"/>
      <c r="SHF12" s="27"/>
      <c r="SHG12" s="27"/>
      <c r="SHH12" s="27"/>
      <c r="SHI12" s="27"/>
      <c r="SHJ12" s="27"/>
      <c r="SHK12" s="27"/>
      <c r="SHL12" s="27"/>
      <c r="SHM12" s="27"/>
      <c r="SHN12" s="27"/>
      <c r="SHO12" s="27"/>
      <c r="SHP12" s="27"/>
      <c r="SHQ12" s="27"/>
      <c r="SHR12" s="27"/>
      <c r="SHS12" s="27"/>
      <c r="SHT12" s="27"/>
      <c r="SHU12" s="27"/>
      <c r="SHV12" s="27"/>
      <c r="SHW12" s="27"/>
      <c r="SHX12" s="27"/>
      <c r="SHY12" s="27"/>
      <c r="SHZ12" s="27"/>
      <c r="SIA12" s="27"/>
      <c r="SIB12" s="27"/>
      <c r="SIC12" s="27"/>
      <c r="SID12" s="27"/>
      <c r="SIE12" s="27"/>
      <c r="SIF12" s="27"/>
      <c r="SIG12" s="27"/>
      <c r="SIH12" s="27"/>
      <c r="SII12" s="27"/>
      <c r="SIJ12" s="27"/>
      <c r="SIK12" s="27"/>
      <c r="SIL12" s="27"/>
      <c r="SIM12" s="27"/>
      <c r="SIN12" s="27"/>
      <c r="SIO12" s="27"/>
      <c r="SIP12" s="27"/>
      <c r="SIQ12" s="27"/>
      <c r="SIR12" s="27"/>
      <c r="SIS12" s="27"/>
      <c r="SIT12" s="27"/>
      <c r="SIU12" s="27"/>
      <c r="SIV12" s="27"/>
      <c r="SIW12" s="27"/>
      <c r="SIX12" s="27"/>
      <c r="SIY12" s="27"/>
      <c r="SIZ12" s="27"/>
      <c r="SJA12" s="27"/>
      <c r="SJB12" s="27"/>
      <c r="SJC12" s="27"/>
      <c r="SJD12" s="27"/>
      <c r="SJE12" s="27"/>
      <c r="SJF12" s="27"/>
      <c r="SJG12" s="27"/>
      <c r="SJH12" s="27"/>
      <c r="SJI12" s="27"/>
      <c r="SJJ12" s="27"/>
      <c r="SJK12" s="27"/>
      <c r="SJL12" s="27"/>
      <c r="SJM12" s="27"/>
      <c r="SJN12" s="27"/>
      <c r="SJO12" s="27"/>
      <c r="SJP12" s="27"/>
      <c r="SJQ12" s="27"/>
      <c r="SJR12" s="27"/>
      <c r="SJS12" s="27"/>
      <c r="SJT12" s="27"/>
      <c r="SJU12" s="27"/>
      <c r="SJV12" s="27"/>
      <c r="SJW12" s="27"/>
      <c r="SJX12" s="27"/>
      <c r="SJY12" s="27"/>
      <c r="SJZ12" s="27"/>
      <c r="SKA12" s="27"/>
      <c r="SKB12" s="27"/>
      <c r="SKC12" s="27"/>
      <c r="SKD12" s="27"/>
      <c r="SKE12" s="27"/>
      <c r="SKF12" s="27"/>
      <c r="SKG12" s="27"/>
      <c r="SKH12" s="27"/>
      <c r="SKI12" s="27"/>
      <c r="SKJ12" s="27"/>
      <c r="SKK12" s="27"/>
      <c r="SKL12" s="27"/>
      <c r="SKM12" s="27"/>
      <c r="SKN12" s="27"/>
      <c r="SKO12" s="27"/>
      <c r="SKP12" s="27"/>
      <c r="SKQ12" s="27"/>
      <c r="SKR12" s="27"/>
      <c r="SKS12" s="27"/>
      <c r="SKT12" s="27"/>
      <c r="SKU12" s="27"/>
      <c r="SKV12" s="27"/>
      <c r="SKW12" s="27"/>
      <c r="SKX12" s="27"/>
      <c r="SKY12" s="27"/>
      <c r="SKZ12" s="27"/>
      <c r="SLA12" s="27"/>
      <c r="SLB12" s="27"/>
      <c r="SLC12" s="27"/>
      <c r="SLD12" s="27"/>
      <c r="SLE12" s="27"/>
      <c r="SLF12" s="27"/>
      <c r="SLG12" s="27"/>
      <c r="SLH12" s="27"/>
      <c r="SLI12" s="27"/>
      <c r="SLJ12" s="27"/>
      <c r="SLK12" s="27"/>
      <c r="SLL12" s="27"/>
      <c r="SLM12" s="27"/>
      <c r="SLN12" s="27"/>
      <c r="SLO12" s="27"/>
      <c r="SLP12" s="27"/>
      <c r="SLQ12" s="27"/>
      <c r="SLR12" s="27"/>
      <c r="SLS12" s="27"/>
      <c r="SLT12" s="27"/>
      <c r="SLU12" s="27"/>
      <c r="SLV12" s="27"/>
      <c r="SLW12" s="27"/>
      <c r="SLX12" s="27"/>
      <c r="SLY12" s="27"/>
      <c r="SLZ12" s="27"/>
      <c r="SMA12" s="27"/>
      <c r="SMB12" s="27"/>
      <c r="SMC12" s="27"/>
      <c r="SMD12" s="27"/>
      <c r="SME12" s="27"/>
      <c r="SMF12" s="27"/>
      <c r="SMG12" s="27"/>
      <c r="SMH12" s="27"/>
      <c r="SMI12" s="27"/>
      <c r="SMJ12" s="27"/>
      <c r="SMK12" s="27"/>
      <c r="SML12" s="27"/>
      <c r="SMM12" s="27"/>
      <c r="SMN12" s="27"/>
      <c r="SMO12" s="27"/>
      <c r="SMP12" s="27"/>
      <c r="SMQ12" s="27"/>
      <c r="SMR12" s="27"/>
      <c r="SMS12" s="27"/>
      <c r="SMT12" s="27"/>
      <c r="SMU12" s="27"/>
      <c r="SMV12" s="27"/>
      <c r="SMW12" s="27"/>
      <c r="SMX12" s="27"/>
      <c r="SMY12" s="27"/>
      <c r="SMZ12" s="27"/>
      <c r="SNA12" s="27"/>
      <c r="SNB12" s="27"/>
      <c r="SNC12" s="27"/>
      <c r="SND12" s="27"/>
      <c r="SNE12" s="27"/>
      <c r="SNF12" s="27"/>
      <c r="SNG12" s="27"/>
      <c r="SNH12" s="27"/>
      <c r="SNI12" s="27"/>
      <c r="SNJ12" s="27"/>
      <c r="SNK12" s="27"/>
      <c r="SNL12" s="27"/>
      <c r="SNM12" s="27"/>
      <c r="SNN12" s="27"/>
      <c r="SNO12" s="27"/>
      <c r="SNP12" s="27"/>
      <c r="SNQ12" s="27"/>
      <c r="SNR12" s="27"/>
      <c r="SNS12" s="27"/>
      <c r="SNT12" s="27"/>
      <c r="SNU12" s="27"/>
      <c r="SNV12" s="27"/>
      <c r="SNW12" s="27"/>
      <c r="SNX12" s="27"/>
      <c r="SNY12" s="27"/>
      <c r="SNZ12" s="27"/>
      <c r="SOA12" s="27"/>
      <c r="SOB12" s="27"/>
      <c r="SOC12" s="27"/>
      <c r="SOD12" s="27"/>
      <c r="SOE12" s="27"/>
      <c r="SOF12" s="27"/>
      <c r="SOG12" s="27"/>
      <c r="SOH12" s="27"/>
      <c r="SOI12" s="27"/>
      <c r="SOJ12" s="27"/>
      <c r="SOK12" s="27"/>
      <c r="SOL12" s="27"/>
      <c r="SOM12" s="27"/>
      <c r="SON12" s="27"/>
      <c r="SOO12" s="27"/>
      <c r="SOP12" s="27"/>
      <c r="SOQ12" s="27"/>
      <c r="SOR12" s="27"/>
      <c r="SOS12" s="27"/>
      <c r="SOT12" s="27"/>
      <c r="SOU12" s="27"/>
      <c r="SOV12" s="27"/>
      <c r="SOW12" s="27"/>
      <c r="SOX12" s="27"/>
      <c r="SOY12" s="27"/>
      <c r="SOZ12" s="27"/>
      <c r="SPA12" s="27"/>
      <c r="SPB12" s="27"/>
      <c r="SPC12" s="27"/>
      <c r="SPD12" s="27"/>
      <c r="SPE12" s="27"/>
      <c r="SPF12" s="27"/>
      <c r="SPG12" s="27"/>
      <c r="SPH12" s="27"/>
      <c r="SPI12" s="27"/>
      <c r="SPJ12" s="27"/>
      <c r="SPK12" s="27"/>
      <c r="SPL12" s="27"/>
      <c r="SPM12" s="27"/>
      <c r="SPN12" s="27"/>
      <c r="SPO12" s="27"/>
      <c r="SPP12" s="27"/>
      <c r="SPQ12" s="27"/>
      <c r="SPR12" s="27"/>
      <c r="SPS12" s="27"/>
      <c r="SPT12" s="27"/>
      <c r="SPU12" s="27"/>
      <c r="SPV12" s="27"/>
      <c r="SPW12" s="27"/>
      <c r="SPX12" s="27"/>
      <c r="SPY12" s="27"/>
      <c r="SPZ12" s="27"/>
      <c r="SQA12" s="27"/>
      <c r="SQB12" s="27"/>
      <c r="SQC12" s="27"/>
      <c r="SQD12" s="27"/>
      <c r="SQE12" s="27"/>
      <c r="SQF12" s="27"/>
      <c r="SQG12" s="27"/>
      <c r="SQH12" s="27"/>
      <c r="SQI12" s="27"/>
      <c r="SQJ12" s="27"/>
      <c r="SQK12" s="27"/>
      <c r="SQL12" s="27"/>
      <c r="SQM12" s="27"/>
      <c r="SQN12" s="27"/>
      <c r="SQO12" s="27"/>
      <c r="SQP12" s="27"/>
      <c r="SQQ12" s="27"/>
      <c r="SQR12" s="27"/>
      <c r="SQS12" s="27"/>
      <c r="SQT12" s="27"/>
      <c r="SQU12" s="27"/>
      <c r="SQV12" s="27"/>
      <c r="SQW12" s="27"/>
      <c r="SQX12" s="27"/>
      <c r="SQY12" s="27"/>
      <c r="SQZ12" s="27"/>
      <c r="SRA12" s="27"/>
      <c r="SRB12" s="27"/>
      <c r="SRC12" s="27"/>
      <c r="SRD12" s="27"/>
      <c r="SRE12" s="27"/>
      <c r="SRF12" s="27"/>
      <c r="SRG12" s="27"/>
      <c r="SRH12" s="27"/>
      <c r="SRI12" s="27"/>
      <c r="SRJ12" s="27"/>
      <c r="SRK12" s="27"/>
      <c r="SRL12" s="27"/>
      <c r="SRM12" s="27"/>
      <c r="SRN12" s="27"/>
      <c r="SRO12" s="27"/>
      <c r="SRP12" s="27"/>
      <c r="SRQ12" s="27"/>
      <c r="SRR12" s="27"/>
      <c r="SRS12" s="27"/>
      <c r="SRT12" s="27"/>
      <c r="SRU12" s="27"/>
      <c r="SRV12" s="27"/>
      <c r="SRW12" s="27"/>
      <c r="SRX12" s="27"/>
      <c r="SRY12" s="27"/>
      <c r="SRZ12" s="27"/>
      <c r="SSA12" s="27"/>
      <c r="SSB12" s="27"/>
      <c r="SSC12" s="27"/>
      <c r="SSD12" s="27"/>
      <c r="SSE12" s="27"/>
      <c r="SSF12" s="27"/>
      <c r="SSG12" s="27"/>
      <c r="SSH12" s="27"/>
      <c r="SSI12" s="27"/>
      <c r="SSJ12" s="27"/>
      <c r="SSK12" s="27"/>
      <c r="SSL12" s="27"/>
      <c r="SSM12" s="27"/>
      <c r="SSN12" s="27"/>
      <c r="SSO12" s="27"/>
      <c r="SSP12" s="27"/>
      <c r="SSQ12" s="27"/>
      <c r="SSR12" s="27"/>
      <c r="SSS12" s="27"/>
      <c r="SST12" s="27"/>
      <c r="SSU12" s="27"/>
      <c r="SSV12" s="27"/>
      <c r="SSW12" s="27"/>
      <c r="SSX12" s="27"/>
      <c r="SSY12" s="27"/>
      <c r="SSZ12" s="27"/>
      <c r="STA12" s="27"/>
      <c r="STB12" s="27"/>
      <c r="STC12" s="27"/>
      <c r="STD12" s="27"/>
      <c r="STE12" s="27"/>
      <c r="STF12" s="27"/>
      <c r="STG12" s="27"/>
      <c r="STH12" s="27"/>
      <c r="STI12" s="27"/>
      <c r="STJ12" s="27"/>
      <c r="STK12" s="27"/>
      <c r="STL12" s="27"/>
      <c r="STM12" s="27"/>
      <c r="STN12" s="27"/>
      <c r="STO12" s="27"/>
      <c r="STP12" s="27"/>
      <c r="STQ12" s="27"/>
      <c r="STR12" s="27"/>
      <c r="STS12" s="27"/>
      <c r="STT12" s="27"/>
      <c r="STU12" s="27"/>
      <c r="STV12" s="27"/>
      <c r="STW12" s="27"/>
      <c r="STX12" s="27"/>
      <c r="STY12" s="27"/>
      <c r="STZ12" s="27"/>
      <c r="SUA12" s="27"/>
      <c r="SUB12" s="27"/>
      <c r="SUC12" s="27"/>
      <c r="SUD12" s="27"/>
      <c r="SUE12" s="27"/>
      <c r="SUF12" s="27"/>
      <c r="SUG12" s="27"/>
      <c r="SUH12" s="27"/>
      <c r="SUI12" s="27"/>
      <c r="SUJ12" s="27"/>
      <c r="SUK12" s="27"/>
      <c r="SUL12" s="27"/>
      <c r="SUM12" s="27"/>
      <c r="SUN12" s="27"/>
      <c r="SUO12" s="27"/>
      <c r="SUP12" s="27"/>
      <c r="SUQ12" s="27"/>
      <c r="SUR12" s="27"/>
      <c r="SUS12" s="27"/>
      <c r="SUT12" s="27"/>
      <c r="SUU12" s="27"/>
      <c r="SUV12" s="27"/>
      <c r="SUW12" s="27"/>
      <c r="SUX12" s="27"/>
      <c r="SUY12" s="27"/>
      <c r="SUZ12" s="27"/>
      <c r="SVA12" s="27"/>
      <c r="SVB12" s="27"/>
      <c r="SVC12" s="27"/>
      <c r="SVD12" s="27"/>
      <c r="SVE12" s="27"/>
      <c r="SVF12" s="27"/>
      <c r="SVG12" s="27"/>
      <c r="SVH12" s="27"/>
      <c r="SVI12" s="27"/>
      <c r="SVJ12" s="27"/>
      <c r="SVK12" s="27"/>
      <c r="SVL12" s="27"/>
      <c r="SVM12" s="27"/>
      <c r="SVN12" s="27"/>
      <c r="SVO12" s="27"/>
      <c r="SVP12" s="27"/>
      <c r="SVQ12" s="27"/>
      <c r="SVR12" s="27"/>
      <c r="SVS12" s="27"/>
      <c r="SVT12" s="27"/>
      <c r="SVU12" s="27"/>
      <c r="SVV12" s="27"/>
      <c r="SVW12" s="27"/>
      <c r="SVX12" s="27"/>
      <c r="SVY12" s="27"/>
      <c r="SVZ12" s="27"/>
      <c r="SWA12" s="27"/>
      <c r="SWB12" s="27"/>
      <c r="SWC12" s="27"/>
      <c r="SWD12" s="27"/>
      <c r="SWE12" s="27"/>
      <c r="SWF12" s="27"/>
      <c r="SWG12" s="27"/>
      <c r="SWH12" s="27"/>
      <c r="SWI12" s="27"/>
      <c r="SWJ12" s="27"/>
      <c r="SWK12" s="27"/>
      <c r="SWL12" s="27"/>
      <c r="SWM12" s="27"/>
      <c r="SWN12" s="27"/>
      <c r="SWO12" s="27"/>
      <c r="SWP12" s="27"/>
      <c r="SWQ12" s="27"/>
      <c r="SWR12" s="27"/>
      <c r="SWS12" s="27"/>
      <c r="SWT12" s="27"/>
      <c r="SWU12" s="27"/>
      <c r="SWV12" s="27"/>
      <c r="SWW12" s="27"/>
      <c r="SWX12" s="27"/>
      <c r="SWY12" s="27"/>
      <c r="SWZ12" s="27"/>
      <c r="SXA12" s="27"/>
      <c r="SXB12" s="27"/>
      <c r="SXC12" s="27"/>
      <c r="SXD12" s="27"/>
      <c r="SXE12" s="27"/>
      <c r="SXF12" s="27"/>
      <c r="SXG12" s="27"/>
      <c r="SXH12" s="27"/>
      <c r="SXI12" s="27"/>
      <c r="SXJ12" s="27"/>
      <c r="SXK12" s="27"/>
      <c r="SXL12" s="27"/>
      <c r="SXM12" s="27"/>
      <c r="SXN12" s="27"/>
      <c r="SXO12" s="27"/>
      <c r="SXP12" s="27"/>
      <c r="SXQ12" s="27"/>
      <c r="SXR12" s="27"/>
      <c r="SXS12" s="27"/>
      <c r="SXT12" s="27"/>
      <c r="SXU12" s="27"/>
      <c r="SXV12" s="27"/>
      <c r="SXW12" s="27"/>
      <c r="SXX12" s="27"/>
      <c r="SXY12" s="27"/>
      <c r="SXZ12" s="27"/>
      <c r="SYA12" s="27"/>
      <c r="SYB12" s="27"/>
      <c r="SYC12" s="27"/>
      <c r="SYD12" s="27"/>
      <c r="SYE12" s="27"/>
      <c r="SYF12" s="27"/>
      <c r="SYG12" s="27"/>
      <c r="SYH12" s="27"/>
      <c r="SYI12" s="27"/>
      <c r="SYJ12" s="27"/>
      <c r="SYK12" s="27"/>
      <c r="SYL12" s="27"/>
      <c r="SYM12" s="27"/>
      <c r="SYN12" s="27"/>
      <c r="SYO12" s="27"/>
      <c r="SYP12" s="27"/>
      <c r="SYQ12" s="27"/>
      <c r="SYR12" s="27"/>
      <c r="SYS12" s="27"/>
      <c r="SYT12" s="27"/>
      <c r="SYU12" s="27"/>
      <c r="SYV12" s="27"/>
      <c r="SYW12" s="27"/>
      <c r="SYX12" s="27"/>
      <c r="SYY12" s="27"/>
      <c r="SYZ12" s="27"/>
      <c r="SZA12" s="27"/>
      <c r="SZB12" s="27"/>
      <c r="SZC12" s="27"/>
      <c r="SZD12" s="27"/>
      <c r="SZE12" s="27"/>
      <c r="SZF12" s="27"/>
      <c r="SZG12" s="27"/>
      <c r="SZH12" s="27"/>
      <c r="SZI12" s="27"/>
      <c r="SZJ12" s="27"/>
      <c r="SZK12" s="27"/>
      <c r="SZL12" s="27"/>
      <c r="SZM12" s="27"/>
      <c r="SZN12" s="27"/>
      <c r="SZO12" s="27"/>
      <c r="SZP12" s="27"/>
      <c r="SZQ12" s="27"/>
      <c r="SZR12" s="27"/>
      <c r="SZS12" s="27"/>
      <c r="SZT12" s="27"/>
      <c r="SZU12" s="27"/>
      <c r="SZV12" s="27"/>
      <c r="SZW12" s="27"/>
      <c r="SZX12" s="27"/>
      <c r="SZY12" s="27"/>
      <c r="SZZ12" s="27"/>
      <c r="TAA12" s="27"/>
      <c r="TAB12" s="27"/>
      <c r="TAC12" s="27"/>
      <c r="TAD12" s="27"/>
      <c r="TAE12" s="27"/>
      <c r="TAF12" s="27"/>
      <c r="TAG12" s="27"/>
      <c r="TAH12" s="27"/>
      <c r="TAI12" s="27"/>
      <c r="TAJ12" s="27"/>
      <c r="TAK12" s="27"/>
      <c r="TAL12" s="27"/>
      <c r="TAM12" s="27"/>
      <c r="TAN12" s="27"/>
      <c r="TAO12" s="27"/>
      <c r="TAP12" s="27"/>
      <c r="TAQ12" s="27"/>
      <c r="TAR12" s="27"/>
      <c r="TAS12" s="27"/>
      <c r="TAT12" s="27"/>
      <c r="TAU12" s="27"/>
      <c r="TAV12" s="27"/>
      <c r="TAW12" s="27"/>
      <c r="TAX12" s="27"/>
      <c r="TAY12" s="27"/>
      <c r="TAZ12" s="27"/>
      <c r="TBA12" s="27"/>
      <c r="TBB12" s="27"/>
      <c r="TBC12" s="27"/>
      <c r="TBD12" s="27"/>
      <c r="TBE12" s="27"/>
      <c r="TBF12" s="27"/>
      <c r="TBG12" s="27"/>
      <c r="TBH12" s="27"/>
      <c r="TBI12" s="27"/>
      <c r="TBJ12" s="27"/>
      <c r="TBK12" s="27"/>
      <c r="TBL12" s="27"/>
      <c r="TBM12" s="27"/>
      <c r="TBN12" s="27"/>
      <c r="TBO12" s="27"/>
      <c r="TBP12" s="27"/>
      <c r="TBQ12" s="27"/>
      <c r="TBR12" s="27"/>
      <c r="TBS12" s="27"/>
      <c r="TBT12" s="27"/>
      <c r="TBU12" s="27"/>
      <c r="TBV12" s="27"/>
      <c r="TBW12" s="27"/>
      <c r="TBX12" s="27"/>
      <c r="TBY12" s="27"/>
      <c r="TBZ12" s="27"/>
      <c r="TCA12" s="27"/>
      <c r="TCB12" s="27"/>
      <c r="TCC12" s="27"/>
      <c r="TCD12" s="27"/>
      <c r="TCE12" s="27"/>
      <c r="TCF12" s="27"/>
      <c r="TCG12" s="27"/>
      <c r="TCH12" s="27"/>
      <c r="TCI12" s="27"/>
      <c r="TCJ12" s="27"/>
      <c r="TCK12" s="27"/>
      <c r="TCL12" s="27"/>
      <c r="TCM12" s="27"/>
      <c r="TCN12" s="27"/>
      <c r="TCO12" s="27"/>
      <c r="TCP12" s="27"/>
      <c r="TCQ12" s="27"/>
      <c r="TCR12" s="27"/>
      <c r="TCS12" s="27"/>
      <c r="TCT12" s="27"/>
      <c r="TCU12" s="27"/>
      <c r="TCV12" s="27"/>
      <c r="TCW12" s="27"/>
      <c r="TCX12" s="27"/>
      <c r="TCY12" s="27"/>
      <c r="TCZ12" s="27"/>
      <c r="TDA12" s="27"/>
      <c r="TDB12" s="27"/>
      <c r="TDC12" s="27"/>
      <c r="TDD12" s="27"/>
      <c r="TDE12" s="27"/>
      <c r="TDF12" s="27"/>
      <c r="TDG12" s="27"/>
      <c r="TDH12" s="27"/>
      <c r="TDI12" s="27"/>
      <c r="TDJ12" s="27"/>
      <c r="TDK12" s="27"/>
      <c r="TDL12" s="27"/>
      <c r="TDM12" s="27"/>
      <c r="TDN12" s="27"/>
      <c r="TDO12" s="27"/>
      <c r="TDP12" s="27"/>
      <c r="TDQ12" s="27"/>
      <c r="TDR12" s="27"/>
      <c r="TDS12" s="27"/>
      <c r="TDT12" s="27"/>
      <c r="TDU12" s="27"/>
      <c r="TDV12" s="27"/>
      <c r="TDW12" s="27"/>
      <c r="TDX12" s="27"/>
      <c r="TDY12" s="27"/>
      <c r="TDZ12" s="27"/>
      <c r="TEA12" s="27"/>
      <c r="TEB12" s="27"/>
      <c r="TEC12" s="27"/>
      <c r="TED12" s="27"/>
      <c r="TEE12" s="27"/>
      <c r="TEF12" s="27"/>
      <c r="TEG12" s="27"/>
      <c r="TEH12" s="27"/>
      <c r="TEI12" s="27"/>
      <c r="TEJ12" s="27"/>
      <c r="TEK12" s="27"/>
      <c r="TEL12" s="27"/>
      <c r="TEM12" s="27"/>
      <c r="TEN12" s="27"/>
      <c r="TEO12" s="27"/>
      <c r="TEP12" s="27"/>
      <c r="TEQ12" s="27"/>
      <c r="TER12" s="27"/>
      <c r="TES12" s="27"/>
      <c r="TET12" s="27"/>
      <c r="TEU12" s="27"/>
      <c r="TEV12" s="27"/>
      <c r="TEW12" s="27"/>
      <c r="TEX12" s="27"/>
      <c r="TEY12" s="27"/>
      <c r="TEZ12" s="27"/>
      <c r="TFA12" s="27"/>
      <c r="TFB12" s="27"/>
      <c r="TFC12" s="27"/>
      <c r="TFD12" s="27"/>
      <c r="TFE12" s="27"/>
      <c r="TFF12" s="27"/>
      <c r="TFG12" s="27"/>
      <c r="TFH12" s="27"/>
      <c r="TFI12" s="27"/>
      <c r="TFJ12" s="27"/>
      <c r="TFK12" s="27"/>
      <c r="TFL12" s="27"/>
      <c r="TFM12" s="27"/>
      <c r="TFN12" s="27"/>
      <c r="TFO12" s="27"/>
      <c r="TFP12" s="27"/>
      <c r="TFQ12" s="27"/>
      <c r="TFR12" s="27"/>
      <c r="TFS12" s="27"/>
      <c r="TFT12" s="27"/>
      <c r="TFU12" s="27"/>
      <c r="TFV12" s="27"/>
      <c r="TFW12" s="27"/>
      <c r="TFX12" s="27"/>
      <c r="TFY12" s="27"/>
      <c r="TFZ12" s="27"/>
      <c r="TGA12" s="27"/>
      <c r="TGB12" s="27"/>
      <c r="TGC12" s="27"/>
      <c r="TGD12" s="27"/>
      <c r="TGE12" s="27"/>
      <c r="TGF12" s="27"/>
      <c r="TGG12" s="27"/>
      <c r="TGH12" s="27"/>
      <c r="TGI12" s="27"/>
      <c r="TGJ12" s="27"/>
      <c r="TGK12" s="27"/>
      <c r="TGL12" s="27"/>
      <c r="TGM12" s="27"/>
      <c r="TGN12" s="27"/>
      <c r="TGO12" s="27"/>
      <c r="TGP12" s="27"/>
      <c r="TGQ12" s="27"/>
      <c r="TGR12" s="27"/>
      <c r="TGS12" s="27"/>
      <c r="TGT12" s="27"/>
      <c r="TGU12" s="27"/>
      <c r="TGV12" s="27"/>
      <c r="TGW12" s="27"/>
      <c r="TGX12" s="27"/>
      <c r="TGY12" s="27"/>
      <c r="TGZ12" s="27"/>
      <c r="THA12" s="27"/>
      <c r="THB12" s="27"/>
      <c r="THC12" s="27"/>
      <c r="THD12" s="27"/>
      <c r="THE12" s="27"/>
      <c r="THF12" s="27"/>
      <c r="THG12" s="27"/>
      <c r="THH12" s="27"/>
      <c r="THI12" s="27"/>
      <c r="THJ12" s="27"/>
      <c r="THK12" s="27"/>
      <c r="THL12" s="27"/>
      <c r="THM12" s="27"/>
      <c r="THN12" s="27"/>
      <c r="THO12" s="27"/>
      <c r="THP12" s="27"/>
      <c r="THQ12" s="27"/>
      <c r="THR12" s="27"/>
      <c r="THS12" s="27"/>
      <c r="THT12" s="27"/>
      <c r="THU12" s="27"/>
      <c r="THV12" s="27"/>
      <c r="THW12" s="27"/>
      <c r="THX12" s="27"/>
      <c r="THY12" s="27"/>
      <c r="THZ12" s="27"/>
      <c r="TIA12" s="27"/>
      <c r="TIB12" s="27"/>
      <c r="TIC12" s="27"/>
      <c r="TID12" s="27"/>
      <c r="TIE12" s="27"/>
      <c r="TIF12" s="27"/>
      <c r="TIG12" s="27"/>
      <c r="TIH12" s="27"/>
      <c r="TII12" s="27"/>
      <c r="TIJ12" s="27"/>
      <c r="TIK12" s="27"/>
      <c r="TIL12" s="27"/>
      <c r="TIM12" s="27"/>
      <c r="TIN12" s="27"/>
      <c r="TIO12" s="27"/>
      <c r="TIP12" s="27"/>
      <c r="TIQ12" s="27"/>
      <c r="TIR12" s="27"/>
      <c r="TIS12" s="27"/>
      <c r="TIT12" s="27"/>
      <c r="TIU12" s="27"/>
      <c r="TIV12" s="27"/>
      <c r="TIW12" s="27"/>
      <c r="TIX12" s="27"/>
      <c r="TIY12" s="27"/>
      <c r="TIZ12" s="27"/>
      <c r="TJA12" s="27"/>
      <c r="TJB12" s="27"/>
      <c r="TJC12" s="27"/>
      <c r="TJD12" s="27"/>
      <c r="TJE12" s="27"/>
      <c r="TJF12" s="27"/>
      <c r="TJG12" s="27"/>
      <c r="TJH12" s="27"/>
      <c r="TJI12" s="27"/>
      <c r="TJJ12" s="27"/>
      <c r="TJK12" s="27"/>
      <c r="TJL12" s="27"/>
      <c r="TJM12" s="27"/>
      <c r="TJN12" s="27"/>
      <c r="TJO12" s="27"/>
      <c r="TJP12" s="27"/>
      <c r="TJQ12" s="27"/>
      <c r="TJR12" s="27"/>
      <c r="TJS12" s="27"/>
      <c r="TJT12" s="27"/>
      <c r="TJU12" s="27"/>
      <c r="TJV12" s="27"/>
      <c r="TJW12" s="27"/>
      <c r="TJX12" s="27"/>
      <c r="TJY12" s="27"/>
      <c r="TJZ12" s="27"/>
      <c r="TKA12" s="27"/>
      <c r="TKB12" s="27"/>
      <c r="TKC12" s="27"/>
      <c r="TKD12" s="27"/>
      <c r="TKE12" s="27"/>
      <c r="TKF12" s="27"/>
      <c r="TKG12" s="27"/>
      <c r="TKH12" s="27"/>
      <c r="TKI12" s="27"/>
      <c r="TKJ12" s="27"/>
      <c r="TKK12" s="27"/>
      <c r="TKL12" s="27"/>
      <c r="TKM12" s="27"/>
      <c r="TKN12" s="27"/>
      <c r="TKO12" s="27"/>
      <c r="TKP12" s="27"/>
      <c r="TKQ12" s="27"/>
      <c r="TKR12" s="27"/>
      <c r="TKS12" s="27"/>
      <c r="TKT12" s="27"/>
      <c r="TKU12" s="27"/>
      <c r="TKV12" s="27"/>
      <c r="TKW12" s="27"/>
      <c r="TKX12" s="27"/>
      <c r="TKY12" s="27"/>
      <c r="TKZ12" s="27"/>
      <c r="TLA12" s="27"/>
      <c r="TLB12" s="27"/>
      <c r="TLC12" s="27"/>
      <c r="TLD12" s="27"/>
      <c r="TLE12" s="27"/>
      <c r="TLF12" s="27"/>
      <c r="TLG12" s="27"/>
      <c r="TLH12" s="27"/>
      <c r="TLI12" s="27"/>
      <c r="TLJ12" s="27"/>
      <c r="TLK12" s="27"/>
      <c r="TLL12" s="27"/>
      <c r="TLM12" s="27"/>
      <c r="TLN12" s="27"/>
      <c r="TLO12" s="27"/>
      <c r="TLP12" s="27"/>
      <c r="TLQ12" s="27"/>
      <c r="TLR12" s="27"/>
      <c r="TLS12" s="27"/>
      <c r="TLT12" s="27"/>
      <c r="TLU12" s="27"/>
      <c r="TLV12" s="27"/>
      <c r="TLW12" s="27"/>
      <c r="TLX12" s="27"/>
      <c r="TLY12" s="27"/>
      <c r="TLZ12" s="27"/>
      <c r="TMA12" s="27"/>
      <c r="TMB12" s="27"/>
      <c r="TMC12" s="27"/>
      <c r="TMD12" s="27"/>
      <c r="TME12" s="27"/>
      <c r="TMF12" s="27"/>
      <c r="TMG12" s="27"/>
      <c r="TMH12" s="27"/>
      <c r="TMI12" s="27"/>
      <c r="TMJ12" s="27"/>
      <c r="TMK12" s="27"/>
      <c r="TML12" s="27"/>
      <c r="TMM12" s="27"/>
      <c r="TMN12" s="27"/>
      <c r="TMO12" s="27"/>
      <c r="TMP12" s="27"/>
      <c r="TMQ12" s="27"/>
      <c r="TMR12" s="27"/>
      <c r="TMS12" s="27"/>
      <c r="TMT12" s="27"/>
      <c r="TMU12" s="27"/>
      <c r="TMV12" s="27"/>
      <c r="TMW12" s="27"/>
      <c r="TMX12" s="27"/>
      <c r="TMY12" s="27"/>
      <c r="TMZ12" s="27"/>
      <c r="TNA12" s="27"/>
      <c r="TNB12" s="27"/>
      <c r="TNC12" s="27"/>
      <c r="TND12" s="27"/>
      <c r="TNE12" s="27"/>
      <c r="TNF12" s="27"/>
      <c r="TNG12" s="27"/>
      <c r="TNH12" s="27"/>
      <c r="TNI12" s="27"/>
      <c r="TNJ12" s="27"/>
      <c r="TNK12" s="27"/>
      <c r="TNL12" s="27"/>
      <c r="TNM12" s="27"/>
      <c r="TNN12" s="27"/>
      <c r="TNO12" s="27"/>
      <c r="TNP12" s="27"/>
      <c r="TNQ12" s="27"/>
      <c r="TNR12" s="27"/>
      <c r="TNS12" s="27"/>
      <c r="TNT12" s="27"/>
      <c r="TNU12" s="27"/>
      <c r="TNV12" s="27"/>
      <c r="TNW12" s="27"/>
      <c r="TNX12" s="27"/>
      <c r="TNY12" s="27"/>
      <c r="TNZ12" s="27"/>
      <c r="TOA12" s="27"/>
      <c r="TOB12" s="27"/>
      <c r="TOC12" s="27"/>
      <c r="TOD12" s="27"/>
      <c r="TOE12" s="27"/>
      <c r="TOF12" s="27"/>
      <c r="TOG12" s="27"/>
      <c r="TOH12" s="27"/>
      <c r="TOI12" s="27"/>
      <c r="TOJ12" s="27"/>
      <c r="TOK12" s="27"/>
      <c r="TOL12" s="27"/>
      <c r="TOM12" s="27"/>
      <c r="TON12" s="27"/>
      <c r="TOO12" s="27"/>
      <c r="TOP12" s="27"/>
      <c r="TOQ12" s="27"/>
      <c r="TOR12" s="27"/>
      <c r="TOS12" s="27"/>
      <c r="TOT12" s="27"/>
      <c r="TOU12" s="27"/>
      <c r="TOV12" s="27"/>
      <c r="TOW12" s="27"/>
      <c r="TOX12" s="27"/>
      <c r="TOY12" s="27"/>
      <c r="TOZ12" s="27"/>
      <c r="TPA12" s="27"/>
      <c r="TPB12" s="27"/>
      <c r="TPC12" s="27"/>
      <c r="TPD12" s="27"/>
      <c r="TPE12" s="27"/>
      <c r="TPF12" s="27"/>
      <c r="TPG12" s="27"/>
      <c r="TPH12" s="27"/>
      <c r="TPI12" s="27"/>
      <c r="TPJ12" s="27"/>
      <c r="TPK12" s="27"/>
      <c r="TPL12" s="27"/>
      <c r="TPM12" s="27"/>
      <c r="TPN12" s="27"/>
      <c r="TPO12" s="27"/>
      <c r="TPP12" s="27"/>
      <c r="TPQ12" s="27"/>
      <c r="TPR12" s="27"/>
      <c r="TPS12" s="27"/>
      <c r="TPT12" s="27"/>
      <c r="TPU12" s="27"/>
      <c r="TPV12" s="27"/>
      <c r="TPW12" s="27"/>
      <c r="TPX12" s="27"/>
      <c r="TPY12" s="27"/>
      <c r="TPZ12" s="27"/>
      <c r="TQA12" s="27"/>
      <c r="TQB12" s="27"/>
      <c r="TQC12" s="27"/>
      <c r="TQD12" s="27"/>
      <c r="TQE12" s="27"/>
      <c r="TQF12" s="27"/>
      <c r="TQG12" s="27"/>
      <c r="TQH12" s="27"/>
      <c r="TQI12" s="27"/>
      <c r="TQJ12" s="27"/>
      <c r="TQK12" s="27"/>
      <c r="TQL12" s="27"/>
      <c r="TQM12" s="27"/>
      <c r="TQN12" s="27"/>
      <c r="TQO12" s="27"/>
      <c r="TQP12" s="27"/>
      <c r="TQQ12" s="27"/>
      <c r="TQR12" s="27"/>
      <c r="TQS12" s="27"/>
      <c r="TQT12" s="27"/>
      <c r="TQU12" s="27"/>
      <c r="TQV12" s="27"/>
      <c r="TQW12" s="27"/>
      <c r="TQX12" s="27"/>
      <c r="TQY12" s="27"/>
      <c r="TQZ12" s="27"/>
      <c r="TRA12" s="27"/>
      <c r="TRB12" s="27"/>
      <c r="TRC12" s="27"/>
      <c r="TRD12" s="27"/>
      <c r="TRE12" s="27"/>
      <c r="TRF12" s="27"/>
      <c r="TRG12" s="27"/>
      <c r="TRH12" s="27"/>
      <c r="TRI12" s="27"/>
      <c r="TRJ12" s="27"/>
      <c r="TRK12" s="27"/>
      <c r="TRL12" s="27"/>
      <c r="TRM12" s="27"/>
      <c r="TRN12" s="27"/>
      <c r="TRO12" s="27"/>
      <c r="TRP12" s="27"/>
      <c r="TRQ12" s="27"/>
      <c r="TRR12" s="27"/>
      <c r="TRS12" s="27"/>
      <c r="TRT12" s="27"/>
      <c r="TRU12" s="27"/>
      <c r="TRV12" s="27"/>
      <c r="TRW12" s="27"/>
      <c r="TRX12" s="27"/>
      <c r="TRY12" s="27"/>
      <c r="TRZ12" s="27"/>
      <c r="TSA12" s="27"/>
      <c r="TSB12" s="27"/>
      <c r="TSC12" s="27"/>
      <c r="TSD12" s="27"/>
      <c r="TSE12" s="27"/>
      <c r="TSF12" s="27"/>
      <c r="TSG12" s="27"/>
      <c r="TSH12" s="27"/>
      <c r="TSI12" s="27"/>
      <c r="TSJ12" s="27"/>
      <c r="TSK12" s="27"/>
      <c r="TSL12" s="27"/>
      <c r="TSM12" s="27"/>
      <c r="TSN12" s="27"/>
      <c r="TSO12" s="27"/>
      <c r="TSP12" s="27"/>
      <c r="TSQ12" s="27"/>
      <c r="TSR12" s="27"/>
      <c r="TSS12" s="27"/>
      <c r="TST12" s="27"/>
      <c r="TSU12" s="27"/>
      <c r="TSV12" s="27"/>
      <c r="TSW12" s="27"/>
      <c r="TSX12" s="27"/>
      <c r="TSY12" s="27"/>
      <c r="TSZ12" s="27"/>
      <c r="TTA12" s="27"/>
      <c r="TTB12" s="27"/>
      <c r="TTC12" s="27"/>
      <c r="TTD12" s="27"/>
      <c r="TTE12" s="27"/>
      <c r="TTF12" s="27"/>
      <c r="TTG12" s="27"/>
      <c r="TTH12" s="27"/>
      <c r="TTI12" s="27"/>
      <c r="TTJ12" s="27"/>
      <c r="TTK12" s="27"/>
      <c r="TTL12" s="27"/>
      <c r="TTM12" s="27"/>
      <c r="TTN12" s="27"/>
      <c r="TTO12" s="27"/>
      <c r="TTP12" s="27"/>
      <c r="TTQ12" s="27"/>
      <c r="TTR12" s="27"/>
      <c r="TTS12" s="27"/>
      <c r="TTT12" s="27"/>
      <c r="TTU12" s="27"/>
      <c r="TTV12" s="27"/>
      <c r="TTW12" s="27"/>
      <c r="TTX12" s="27"/>
      <c r="TTY12" s="27"/>
      <c r="TTZ12" s="27"/>
      <c r="TUA12" s="27"/>
      <c r="TUB12" s="27"/>
      <c r="TUC12" s="27"/>
      <c r="TUD12" s="27"/>
      <c r="TUE12" s="27"/>
      <c r="TUF12" s="27"/>
      <c r="TUG12" s="27"/>
      <c r="TUH12" s="27"/>
      <c r="TUI12" s="27"/>
      <c r="TUJ12" s="27"/>
      <c r="TUK12" s="27"/>
      <c r="TUL12" s="27"/>
      <c r="TUM12" s="27"/>
      <c r="TUN12" s="27"/>
      <c r="TUO12" s="27"/>
      <c r="TUP12" s="27"/>
      <c r="TUQ12" s="27"/>
      <c r="TUR12" s="27"/>
      <c r="TUS12" s="27"/>
      <c r="TUT12" s="27"/>
      <c r="TUU12" s="27"/>
      <c r="TUV12" s="27"/>
      <c r="TUW12" s="27"/>
      <c r="TUX12" s="27"/>
      <c r="TUY12" s="27"/>
      <c r="TUZ12" s="27"/>
      <c r="TVA12" s="27"/>
      <c r="TVB12" s="27"/>
      <c r="TVC12" s="27"/>
      <c r="TVD12" s="27"/>
      <c r="TVE12" s="27"/>
      <c r="TVF12" s="27"/>
      <c r="TVG12" s="27"/>
      <c r="TVH12" s="27"/>
      <c r="TVI12" s="27"/>
      <c r="TVJ12" s="27"/>
      <c r="TVK12" s="27"/>
      <c r="TVL12" s="27"/>
      <c r="TVM12" s="27"/>
      <c r="TVN12" s="27"/>
      <c r="TVO12" s="27"/>
      <c r="TVP12" s="27"/>
      <c r="TVQ12" s="27"/>
      <c r="TVR12" s="27"/>
      <c r="TVS12" s="27"/>
      <c r="TVT12" s="27"/>
      <c r="TVU12" s="27"/>
      <c r="TVV12" s="27"/>
      <c r="TVW12" s="27"/>
      <c r="TVX12" s="27"/>
      <c r="TVY12" s="27"/>
      <c r="TVZ12" s="27"/>
      <c r="TWA12" s="27"/>
      <c r="TWB12" s="27"/>
      <c r="TWC12" s="27"/>
      <c r="TWD12" s="27"/>
      <c r="TWE12" s="27"/>
      <c r="TWF12" s="27"/>
      <c r="TWG12" s="27"/>
      <c r="TWH12" s="27"/>
      <c r="TWI12" s="27"/>
      <c r="TWJ12" s="27"/>
      <c r="TWK12" s="27"/>
      <c r="TWL12" s="27"/>
      <c r="TWM12" s="27"/>
      <c r="TWN12" s="27"/>
      <c r="TWO12" s="27"/>
      <c r="TWP12" s="27"/>
      <c r="TWQ12" s="27"/>
      <c r="TWR12" s="27"/>
      <c r="TWS12" s="27"/>
      <c r="TWT12" s="27"/>
      <c r="TWU12" s="27"/>
      <c r="TWV12" s="27"/>
      <c r="TWW12" s="27"/>
      <c r="TWX12" s="27"/>
      <c r="TWY12" s="27"/>
      <c r="TWZ12" s="27"/>
      <c r="TXA12" s="27"/>
      <c r="TXB12" s="27"/>
      <c r="TXC12" s="27"/>
      <c r="TXD12" s="27"/>
      <c r="TXE12" s="27"/>
      <c r="TXF12" s="27"/>
      <c r="TXG12" s="27"/>
      <c r="TXH12" s="27"/>
      <c r="TXI12" s="27"/>
      <c r="TXJ12" s="27"/>
      <c r="TXK12" s="27"/>
      <c r="TXL12" s="27"/>
      <c r="TXM12" s="27"/>
      <c r="TXN12" s="27"/>
      <c r="TXO12" s="27"/>
      <c r="TXP12" s="27"/>
      <c r="TXQ12" s="27"/>
      <c r="TXR12" s="27"/>
      <c r="TXS12" s="27"/>
      <c r="TXT12" s="27"/>
      <c r="TXU12" s="27"/>
      <c r="TXV12" s="27"/>
      <c r="TXW12" s="27"/>
      <c r="TXX12" s="27"/>
      <c r="TXY12" s="27"/>
      <c r="TXZ12" s="27"/>
      <c r="TYA12" s="27"/>
      <c r="TYB12" s="27"/>
      <c r="TYC12" s="27"/>
      <c r="TYD12" s="27"/>
      <c r="TYE12" s="27"/>
      <c r="TYF12" s="27"/>
      <c r="TYG12" s="27"/>
      <c r="TYH12" s="27"/>
      <c r="TYI12" s="27"/>
      <c r="TYJ12" s="27"/>
      <c r="TYK12" s="27"/>
      <c r="TYL12" s="27"/>
      <c r="TYM12" s="27"/>
      <c r="TYN12" s="27"/>
      <c r="TYO12" s="27"/>
      <c r="TYP12" s="27"/>
      <c r="TYQ12" s="27"/>
      <c r="TYR12" s="27"/>
      <c r="TYS12" s="27"/>
      <c r="TYT12" s="27"/>
      <c r="TYU12" s="27"/>
      <c r="TYV12" s="27"/>
      <c r="TYW12" s="27"/>
      <c r="TYX12" s="27"/>
      <c r="TYY12" s="27"/>
      <c r="TYZ12" s="27"/>
      <c r="TZA12" s="27"/>
      <c r="TZB12" s="27"/>
      <c r="TZC12" s="27"/>
      <c r="TZD12" s="27"/>
      <c r="TZE12" s="27"/>
      <c r="TZF12" s="27"/>
      <c r="TZG12" s="27"/>
      <c r="TZH12" s="27"/>
      <c r="TZI12" s="27"/>
      <c r="TZJ12" s="27"/>
      <c r="TZK12" s="27"/>
      <c r="TZL12" s="27"/>
      <c r="TZM12" s="27"/>
      <c r="TZN12" s="27"/>
      <c r="TZO12" s="27"/>
      <c r="TZP12" s="27"/>
      <c r="TZQ12" s="27"/>
      <c r="TZR12" s="27"/>
      <c r="TZS12" s="27"/>
      <c r="TZT12" s="27"/>
      <c r="TZU12" s="27"/>
      <c r="TZV12" s="27"/>
      <c r="TZW12" s="27"/>
      <c r="TZX12" s="27"/>
      <c r="TZY12" s="27"/>
      <c r="TZZ12" s="27"/>
      <c r="UAA12" s="27"/>
      <c r="UAB12" s="27"/>
      <c r="UAC12" s="27"/>
      <c r="UAD12" s="27"/>
      <c r="UAE12" s="27"/>
      <c r="UAF12" s="27"/>
      <c r="UAG12" s="27"/>
      <c r="UAH12" s="27"/>
      <c r="UAI12" s="27"/>
      <c r="UAJ12" s="27"/>
      <c r="UAK12" s="27"/>
      <c r="UAL12" s="27"/>
      <c r="UAM12" s="27"/>
      <c r="UAN12" s="27"/>
      <c r="UAO12" s="27"/>
      <c r="UAP12" s="27"/>
      <c r="UAQ12" s="27"/>
      <c r="UAR12" s="27"/>
      <c r="UAS12" s="27"/>
      <c r="UAT12" s="27"/>
      <c r="UAU12" s="27"/>
      <c r="UAV12" s="27"/>
      <c r="UAW12" s="27"/>
      <c r="UAX12" s="27"/>
      <c r="UAY12" s="27"/>
      <c r="UAZ12" s="27"/>
      <c r="UBA12" s="27"/>
      <c r="UBB12" s="27"/>
      <c r="UBC12" s="27"/>
      <c r="UBD12" s="27"/>
      <c r="UBE12" s="27"/>
      <c r="UBF12" s="27"/>
      <c r="UBG12" s="27"/>
      <c r="UBH12" s="27"/>
      <c r="UBI12" s="27"/>
      <c r="UBJ12" s="27"/>
      <c r="UBK12" s="27"/>
      <c r="UBL12" s="27"/>
      <c r="UBM12" s="27"/>
      <c r="UBN12" s="27"/>
      <c r="UBO12" s="27"/>
      <c r="UBP12" s="27"/>
      <c r="UBQ12" s="27"/>
      <c r="UBR12" s="27"/>
      <c r="UBS12" s="27"/>
      <c r="UBT12" s="27"/>
      <c r="UBU12" s="27"/>
      <c r="UBV12" s="27"/>
      <c r="UBW12" s="27"/>
      <c r="UBX12" s="27"/>
      <c r="UBY12" s="27"/>
      <c r="UBZ12" s="27"/>
      <c r="UCA12" s="27"/>
      <c r="UCB12" s="27"/>
      <c r="UCC12" s="27"/>
      <c r="UCD12" s="27"/>
      <c r="UCE12" s="27"/>
      <c r="UCF12" s="27"/>
      <c r="UCG12" s="27"/>
      <c r="UCH12" s="27"/>
      <c r="UCI12" s="27"/>
      <c r="UCJ12" s="27"/>
      <c r="UCK12" s="27"/>
      <c r="UCL12" s="27"/>
      <c r="UCM12" s="27"/>
      <c r="UCN12" s="27"/>
      <c r="UCO12" s="27"/>
      <c r="UCP12" s="27"/>
      <c r="UCQ12" s="27"/>
      <c r="UCR12" s="27"/>
      <c r="UCS12" s="27"/>
      <c r="UCT12" s="27"/>
      <c r="UCU12" s="27"/>
      <c r="UCV12" s="27"/>
      <c r="UCW12" s="27"/>
      <c r="UCX12" s="27"/>
      <c r="UCY12" s="27"/>
      <c r="UCZ12" s="27"/>
      <c r="UDA12" s="27"/>
      <c r="UDB12" s="27"/>
      <c r="UDC12" s="27"/>
      <c r="UDD12" s="27"/>
      <c r="UDE12" s="27"/>
      <c r="UDF12" s="27"/>
      <c r="UDG12" s="27"/>
      <c r="UDH12" s="27"/>
      <c r="UDI12" s="27"/>
      <c r="UDJ12" s="27"/>
      <c r="UDK12" s="27"/>
      <c r="UDL12" s="27"/>
      <c r="UDM12" s="27"/>
      <c r="UDN12" s="27"/>
      <c r="UDO12" s="27"/>
      <c r="UDP12" s="27"/>
      <c r="UDQ12" s="27"/>
      <c r="UDR12" s="27"/>
      <c r="UDS12" s="27"/>
      <c r="UDT12" s="27"/>
      <c r="UDU12" s="27"/>
      <c r="UDV12" s="27"/>
      <c r="UDW12" s="27"/>
      <c r="UDX12" s="27"/>
      <c r="UDY12" s="27"/>
      <c r="UDZ12" s="27"/>
      <c r="UEA12" s="27"/>
      <c r="UEB12" s="27"/>
      <c r="UEC12" s="27"/>
      <c r="UED12" s="27"/>
      <c r="UEE12" s="27"/>
      <c r="UEF12" s="27"/>
      <c r="UEG12" s="27"/>
      <c r="UEH12" s="27"/>
      <c r="UEI12" s="27"/>
      <c r="UEJ12" s="27"/>
      <c r="UEK12" s="27"/>
      <c r="UEL12" s="27"/>
      <c r="UEM12" s="27"/>
      <c r="UEN12" s="27"/>
      <c r="UEO12" s="27"/>
      <c r="UEP12" s="27"/>
      <c r="UEQ12" s="27"/>
      <c r="UER12" s="27"/>
      <c r="UES12" s="27"/>
      <c r="UET12" s="27"/>
      <c r="UEU12" s="27"/>
      <c r="UEV12" s="27"/>
      <c r="UEW12" s="27"/>
      <c r="UEX12" s="27"/>
      <c r="UEY12" s="27"/>
      <c r="UEZ12" s="27"/>
      <c r="UFA12" s="27"/>
      <c r="UFB12" s="27"/>
      <c r="UFC12" s="27"/>
      <c r="UFD12" s="27"/>
      <c r="UFE12" s="27"/>
      <c r="UFF12" s="27"/>
      <c r="UFG12" s="27"/>
      <c r="UFH12" s="27"/>
      <c r="UFI12" s="27"/>
      <c r="UFJ12" s="27"/>
      <c r="UFK12" s="27"/>
      <c r="UFL12" s="27"/>
      <c r="UFM12" s="27"/>
      <c r="UFN12" s="27"/>
      <c r="UFO12" s="27"/>
      <c r="UFP12" s="27"/>
      <c r="UFQ12" s="27"/>
      <c r="UFR12" s="27"/>
      <c r="UFS12" s="27"/>
      <c r="UFT12" s="27"/>
      <c r="UFU12" s="27"/>
      <c r="UFV12" s="27"/>
      <c r="UFW12" s="27"/>
      <c r="UFX12" s="27"/>
      <c r="UFY12" s="27"/>
      <c r="UFZ12" s="27"/>
      <c r="UGA12" s="27"/>
      <c r="UGB12" s="27"/>
      <c r="UGC12" s="27"/>
      <c r="UGD12" s="27"/>
      <c r="UGE12" s="27"/>
      <c r="UGF12" s="27"/>
      <c r="UGG12" s="27"/>
      <c r="UGH12" s="27"/>
      <c r="UGI12" s="27"/>
      <c r="UGJ12" s="27"/>
      <c r="UGK12" s="27"/>
      <c r="UGL12" s="27"/>
      <c r="UGM12" s="27"/>
      <c r="UGN12" s="27"/>
      <c r="UGO12" s="27"/>
      <c r="UGP12" s="27"/>
      <c r="UGQ12" s="27"/>
      <c r="UGR12" s="27"/>
      <c r="UGS12" s="27"/>
      <c r="UGT12" s="27"/>
      <c r="UGU12" s="27"/>
      <c r="UGV12" s="27"/>
      <c r="UGW12" s="27"/>
      <c r="UGX12" s="27"/>
      <c r="UGY12" s="27"/>
      <c r="UGZ12" s="27"/>
      <c r="UHA12" s="27"/>
      <c r="UHB12" s="27"/>
      <c r="UHC12" s="27"/>
      <c r="UHD12" s="27"/>
      <c r="UHE12" s="27"/>
      <c r="UHF12" s="27"/>
      <c r="UHG12" s="27"/>
      <c r="UHH12" s="27"/>
      <c r="UHI12" s="27"/>
      <c r="UHJ12" s="27"/>
      <c r="UHK12" s="27"/>
      <c r="UHL12" s="27"/>
      <c r="UHM12" s="27"/>
      <c r="UHN12" s="27"/>
      <c r="UHO12" s="27"/>
      <c r="UHP12" s="27"/>
      <c r="UHQ12" s="27"/>
      <c r="UHR12" s="27"/>
      <c r="UHS12" s="27"/>
      <c r="UHT12" s="27"/>
      <c r="UHU12" s="27"/>
      <c r="UHV12" s="27"/>
      <c r="UHW12" s="27"/>
      <c r="UHX12" s="27"/>
      <c r="UHY12" s="27"/>
      <c r="UHZ12" s="27"/>
      <c r="UIA12" s="27"/>
      <c r="UIB12" s="27"/>
      <c r="UIC12" s="27"/>
      <c r="UID12" s="27"/>
      <c r="UIE12" s="27"/>
      <c r="UIF12" s="27"/>
      <c r="UIG12" s="27"/>
      <c r="UIH12" s="27"/>
      <c r="UII12" s="27"/>
      <c r="UIJ12" s="27"/>
      <c r="UIK12" s="27"/>
      <c r="UIL12" s="27"/>
      <c r="UIM12" s="27"/>
      <c r="UIN12" s="27"/>
      <c r="UIO12" s="27"/>
      <c r="UIP12" s="27"/>
      <c r="UIQ12" s="27"/>
      <c r="UIR12" s="27"/>
      <c r="UIS12" s="27"/>
      <c r="UIT12" s="27"/>
      <c r="UIU12" s="27"/>
      <c r="UIV12" s="27"/>
      <c r="UIW12" s="27"/>
      <c r="UIX12" s="27"/>
      <c r="UIY12" s="27"/>
      <c r="UIZ12" s="27"/>
      <c r="UJA12" s="27"/>
      <c r="UJB12" s="27"/>
      <c r="UJC12" s="27"/>
      <c r="UJD12" s="27"/>
      <c r="UJE12" s="27"/>
      <c r="UJF12" s="27"/>
      <c r="UJG12" s="27"/>
      <c r="UJH12" s="27"/>
      <c r="UJI12" s="27"/>
      <c r="UJJ12" s="27"/>
      <c r="UJK12" s="27"/>
      <c r="UJL12" s="27"/>
      <c r="UJM12" s="27"/>
      <c r="UJN12" s="27"/>
      <c r="UJO12" s="27"/>
      <c r="UJP12" s="27"/>
      <c r="UJQ12" s="27"/>
      <c r="UJR12" s="27"/>
      <c r="UJS12" s="27"/>
      <c r="UJT12" s="27"/>
      <c r="UJU12" s="27"/>
      <c r="UJV12" s="27"/>
      <c r="UJW12" s="27"/>
      <c r="UJX12" s="27"/>
      <c r="UJY12" s="27"/>
      <c r="UJZ12" s="27"/>
      <c r="UKA12" s="27"/>
      <c r="UKB12" s="27"/>
      <c r="UKC12" s="27"/>
      <c r="UKD12" s="27"/>
      <c r="UKE12" s="27"/>
      <c r="UKF12" s="27"/>
      <c r="UKG12" s="27"/>
      <c r="UKH12" s="27"/>
      <c r="UKI12" s="27"/>
      <c r="UKJ12" s="27"/>
      <c r="UKK12" s="27"/>
      <c r="UKL12" s="27"/>
      <c r="UKM12" s="27"/>
      <c r="UKN12" s="27"/>
      <c r="UKO12" s="27"/>
      <c r="UKP12" s="27"/>
      <c r="UKQ12" s="27"/>
      <c r="UKR12" s="27"/>
      <c r="UKS12" s="27"/>
      <c r="UKT12" s="27"/>
      <c r="UKU12" s="27"/>
      <c r="UKV12" s="27"/>
      <c r="UKW12" s="27"/>
      <c r="UKX12" s="27"/>
      <c r="UKY12" s="27"/>
      <c r="UKZ12" s="27"/>
      <c r="ULA12" s="27"/>
      <c r="ULB12" s="27"/>
      <c r="ULC12" s="27"/>
      <c r="ULD12" s="27"/>
      <c r="ULE12" s="27"/>
      <c r="ULF12" s="27"/>
      <c r="ULG12" s="27"/>
      <c r="ULH12" s="27"/>
      <c r="ULI12" s="27"/>
      <c r="ULJ12" s="27"/>
      <c r="ULK12" s="27"/>
      <c r="ULL12" s="27"/>
      <c r="ULM12" s="27"/>
      <c r="ULN12" s="27"/>
      <c r="ULO12" s="27"/>
      <c r="ULP12" s="27"/>
      <c r="ULQ12" s="27"/>
      <c r="ULR12" s="27"/>
      <c r="ULS12" s="27"/>
      <c r="ULT12" s="27"/>
      <c r="ULU12" s="27"/>
      <c r="ULV12" s="27"/>
      <c r="ULW12" s="27"/>
      <c r="ULX12" s="27"/>
      <c r="ULY12" s="27"/>
      <c r="ULZ12" s="27"/>
      <c r="UMA12" s="27"/>
      <c r="UMB12" s="27"/>
      <c r="UMC12" s="27"/>
      <c r="UMD12" s="27"/>
      <c r="UME12" s="27"/>
      <c r="UMF12" s="27"/>
      <c r="UMG12" s="27"/>
      <c r="UMH12" s="27"/>
      <c r="UMI12" s="27"/>
      <c r="UMJ12" s="27"/>
      <c r="UMK12" s="27"/>
      <c r="UML12" s="27"/>
      <c r="UMM12" s="27"/>
      <c r="UMN12" s="27"/>
      <c r="UMO12" s="27"/>
      <c r="UMP12" s="27"/>
      <c r="UMQ12" s="27"/>
      <c r="UMR12" s="27"/>
      <c r="UMS12" s="27"/>
      <c r="UMT12" s="27"/>
      <c r="UMU12" s="27"/>
      <c r="UMV12" s="27"/>
      <c r="UMW12" s="27"/>
      <c r="UMX12" s="27"/>
      <c r="UMY12" s="27"/>
      <c r="UMZ12" s="27"/>
      <c r="UNA12" s="27"/>
      <c r="UNB12" s="27"/>
      <c r="UNC12" s="27"/>
      <c r="UND12" s="27"/>
      <c r="UNE12" s="27"/>
      <c r="UNF12" s="27"/>
      <c r="UNG12" s="27"/>
      <c r="UNH12" s="27"/>
      <c r="UNI12" s="27"/>
      <c r="UNJ12" s="27"/>
      <c r="UNK12" s="27"/>
      <c r="UNL12" s="27"/>
      <c r="UNM12" s="27"/>
      <c r="UNN12" s="27"/>
      <c r="UNO12" s="27"/>
      <c r="UNP12" s="27"/>
      <c r="UNQ12" s="27"/>
      <c r="UNR12" s="27"/>
      <c r="UNS12" s="27"/>
      <c r="UNT12" s="27"/>
      <c r="UNU12" s="27"/>
      <c r="UNV12" s="27"/>
      <c r="UNW12" s="27"/>
      <c r="UNX12" s="27"/>
      <c r="UNY12" s="27"/>
      <c r="UNZ12" s="27"/>
      <c r="UOA12" s="27"/>
      <c r="UOB12" s="27"/>
      <c r="UOC12" s="27"/>
      <c r="UOD12" s="27"/>
      <c r="UOE12" s="27"/>
      <c r="UOF12" s="27"/>
      <c r="UOG12" s="27"/>
      <c r="UOH12" s="27"/>
      <c r="UOI12" s="27"/>
      <c r="UOJ12" s="27"/>
      <c r="UOK12" s="27"/>
      <c r="UOL12" s="27"/>
      <c r="UOM12" s="27"/>
      <c r="UON12" s="27"/>
      <c r="UOO12" s="27"/>
      <c r="UOP12" s="27"/>
      <c r="UOQ12" s="27"/>
      <c r="UOR12" s="27"/>
      <c r="UOS12" s="27"/>
      <c r="UOT12" s="27"/>
      <c r="UOU12" s="27"/>
      <c r="UOV12" s="27"/>
      <c r="UOW12" s="27"/>
      <c r="UOX12" s="27"/>
      <c r="UOY12" s="27"/>
      <c r="UOZ12" s="27"/>
      <c r="UPA12" s="27"/>
      <c r="UPB12" s="27"/>
      <c r="UPC12" s="27"/>
      <c r="UPD12" s="27"/>
      <c r="UPE12" s="27"/>
      <c r="UPF12" s="27"/>
      <c r="UPG12" s="27"/>
      <c r="UPH12" s="27"/>
      <c r="UPI12" s="27"/>
      <c r="UPJ12" s="27"/>
      <c r="UPK12" s="27"/>
      <c r="UPL12" s="27"/>
      <c r="UPM12" s="27"/>
      <c r="UPN12" s="27"/>
      <c r="UPO12" s="27"/>
      <c r="UPP12" s="27"/>
      <c r="UPQ12" s="27"/>
      <c r="UPR12" s="27"/>
      <c r="UPS12" s="27"/>
      <c r="UPT12" s="27"/>
      <c r="UPU12" s="27"/>
      <c r="UPV12" s="27"/>
      <c r="UPW12" s="27"/>
      <c r="UPX12" s="27"/>
      <c r="UPY12" s="27"/>
      <c r="UPZ12" s="27"/>
      <c r="UQA12" s="27"/>
      <c r="UQB12" s="27"/>
      <c r="UQC12" s="27"/>
      <c r="UQD12" s="27"/>
      <c r="UQE12" s="27"/>
      <c r="UQF12" s="27"/>
      <c r="UQG12" s="27"/>
      <c r="UQH12" s="27"/>
      <c r="UQI12" s="27"/>
      <c r="UQJ12" s="27"/>
      <c r="UQK12" s="27"/>
      <c r="UQL12" s="27"/>
      <c r="UQM12" s="27"/>
      <c r="UQN12" s="27"/>
      <c r="UQO12" s="27"/>
      <c r="UQP12" s="27"/>
      <c r="UQQ12" s="27"/>
      <c r="UQR12" s="27"/>
      <c r="UQS12" s="27"/>
      <c r="UQT12" s="27"/>
      <c r="UQU12" s="27"/>
      <c r="UQV12" s="27"/>
      <c r="UQW12" s="27"/>
      <c r="UQX12" s="27"/>
      <c r="UQY12" s="27"/>
      <c r="UQZ12" s="27"/>
      <c r="URA12" s="27"/>
      <c r="URB12" s="27"/>
      <c r="URC12" s="27"/>
      <c r="URD12" s="27"/>
      <c r="URE12" s="27"/>
      <c r="URF12" s="27"/>
      <c r="URG12" s="27"/>
      <c r="URH12" s="27"/>
      <c r="URI12" s="27"/>
      <c r="URJ12" s="27"/>
      <c r="URK12" s="27"/>
      <c r="URL12" s="27"/>
      <c r="URM12" s="27"/>
      <c r="URN12" s="27"/>
      <c r="URO12" s="27"/>
      <c r="URP12" s="27"/>
      <c r="URQ12" s="27"/>
      <c r="URR12" s="27"/>
      <c r="URS12" s="27"/>
      <c r="URT12" s="27"/>
      <c r="URU12" s="27"/>
      <c r="URV12" s="27"/>
      <c r="URW12" s="27"/>
      <c r="URX12" s="27"/>
      <c r="URY12" s="27"/>
      <c r="URZ12" s="27"/>
      <c r="USA12" s="27"/>
      <c r="USB12" s="27"/>
      <c r="USC12" s="27"/>
      <c r="USD12" s="27"/>
      <c r="USE12" s="27"/>
      <c r="USF12" s="27"/>
      <c r="USG12" s="27"/>
      <c r="USH12" s="27"/>
      <c r="USI12" s="27"/>
      <c r="USJ12" s="27"/>
      <c r="USK12" s="27"/>
      <c r="USL12" s="27"/>
      <c r="USM12" s="27"/>
      <c r="USN12" s="27"/>
      <c r="USO12" s="27"/>
      <c r="USP12" s="27"/>
      <c r="USQ12" s="27"/>
      <c r="USR12" s="27"/>
      <c r="USS12" s="27"/>
      <c r="UST12" s="27"/>
      <c r="USU12" s="27"/>
      <c r="USV12" s="27"/>
      <c r="USW12" s="27"/>
      <c r="USX12" s="27"/>
      <c r="USY12" s="27"/>
      <c r="USZ12" s="27"/>
      <c r="UTA12" s="27"/>
      <c r="UTB12" s="27"/>
      <c r="UTC12" s="27"/>
      <c r="UTD12" s="27"/>
      <c r="UTE12" s="27"/>
      <c r="UTF12" s="27"/>
      <c r="UTG12" s="27"/>
      <c r="UTH12" s="27"/>
      <c r="UTI12" s="27"/>
      <c r="UTJ12" s="27"/>
      <c r="UTK12" s="27"/>
      <c r="UTL12" s="27"/>
      <c r="UTM12" s="27"/>
      <c r="UTN12" s="27"/>
      <c r="UTO12" s="27"/>
      <c r="UTP12" s="27"/>
      <c r="UTQ12" s="27"/>
      <c r="UTR12" s="27"/>
      <c r="UTS12" s="27"/>
      <c r="UTT12" s="27"/>
      <c r="UTU12" s="27"/>
      <c r="UTV12" s="27"/>
      <c r="UTW12" s="27"/>
      <c r="UTX12" s="27"/>
      <c r="UTY12" s="27"/>
      <c r="UTZ12" s="27"/>
      <c r="UUA12" s="27"/>
      <c r="UUB12" s="27"/>
      <c r="UUC12" s="27"/>
      <c r="UUD12" s="27"/>
      <c r="UUE12" s="27"/>
      <c r="UUF12" s="27"/>
      <c r="UUG12" s="27"/>
      <c r="UUH12" s="27"/>
      <c r="UUI12" s="27"/>
      <c r="UUJ12" s="27"/>
      <c r="UUK12" s="27"/>
      <c r="UUL12" s="27"/>
      <c r="UUM12" s="27"/>
      <c r="UUN12" s="27"/>
      <c r="UUO12" s="27"/>
      <c r="UUP12" s="27"/>
      <c r="UUQ12" s="27"/>
      <c r="UUR12" s="27"/>
      <c r="UUS12" s="27"/>
      <c r="UUT12" s="27"/>
      <c r="UUU12" s="27"/>
      <c r="UUV12" s="27"/>
      <c r="UUW12" s="27"/>
      <c r="UUX12" s="27"/>
      <c r="UUY12" s="27"/>
      <c r="UUZ12" s="27"/>
      <c r="UVA12" s="27"/>
      <c r="UVB12" s="27"/>
      <c r="UVC12" s="27"/>
      <c r="UVD12" s="27"/>
      <c r="UVE12" s="27"/>
      <c r="UVF12" s="27"/>
      <c r="UVG12" s="27"/>
      <c r="UVH12" s="27"/>
      <c r="UVI12" s="27"/>
      <c r="UVJ12" s="27"/>
      <c r="UVK12" s="27"/>
      <c r="UVL12" s="27"/>
      <c r="UVM12" s="27"/>
      <c r="UVN12" s="27"/>
      <c r="UVO12" s="27"/>
      <c r="UVP12" s="27"/>
      <c r="UVQ12" s="27"/>
      <c r="UVR12" s="27"/>
      <c r="UVS12" s="27"/>
      <c r="UVT12" s="27"/>
      <c r="UVU12" s="27"/>
      <c r="UVV12" s="27"/>
      <c r="UVW12" s="27"/>
      <c r="UVX12" s="27"/>
      <c r="UVY12" s="27"/>
      <c r="UVZ12" s="27"/>
      <c r="UWA12" s="27"/>
      <c r="UWB12" s="27"/>
      <c r="UWC12" s="27"/>
      <c r="UWD12" s="27"/>
      <c r="UWE12" s="27"/>
      <c r="UWF12" s="27"/>
      <c r="UWG12" s="27"/>
      <c r="UWH12" s="27"/>
      <c r="UWI12" s="27"/>
      <c r="UWJ12" s="27"/>
      <c r="UWK12" s="27"/>
      <c r="UWL12" s="27"/>
      <c r="UWM12" s="27"/>
      <c r="UWN12" s="27"/>
      <c r="UWO12" s="27"/>
      <c r="UWP12" s="27"/>
      <c r="UWQ12" s="27"/>
      <c r="UWR12" s="27"/>
      <c r="UWS12" s="27"/>
      <c r="UWT12" s="27"/>
      <c r="UWU12" s="27"/>
      <c r="UWV12" s="27"/>
      <c r="UWW12" s="27"/>
      <c r="UWX12" s="27"/>
      <c r="UWY12" s="27"/>
      <c r="UWZ12" s="27"/>
      <c r="UXA12" s="27"/>
      <c r="UXB12" s="27"/>
      <c r="UXC12" s="27"/>
      <c r="UXD12" s="27"/>
      <c r="UXE12" s="27"/>
      <c r="UXF12" s="27"/>
      <c r="UXG12" s="27"/>
      <c r="UXH12" s="27"/>
      <c r="UXI12" s="27"/>
      <c r="UXJ12" s="27"/>
      <c r="UXK12" s="27"/>
      <c r="UXL12" s="27"/>
      <c r="UXM12" s="27"/>
      <c r="UXN12" s="27"/>
      <c r="UXO12" s="27"/>
      <c r="UXP12" s="27"/>
      <c r="UXQ12" s="27"/>
      <c r="UXR12" s="27"/>
      <c r="UXS12" s="27"/>
      <c r="UXT12" s="27"/>
      <c r="UXU12" s="27"/>
      <c r="UXV12" s="27"/>
      <c r="UXW12" s="27"/>
      <c r="UXX12" s="27"/>
      <c r="UXY12" s="27"/>
      <c r="UXZ12" s="27"/>
      <c r="UYA12" s="27"/>
      <c r="UYB12" s="27"/>
      <c r="UYC12" s="27"/>
      <c r="UYD12" s="27"/>
      <c r="UYE12" s="27"/>
      <c r="UYF12" s="27"/>
      <c r="UYG12" s="27"/>
      <c r="UYH12" s="27"/>
      <c r="UYI12" s="27"/>
      <c r="UYJ12" s="27"/>
      <c r="UYK12" s="27"/>
      <c r="UYL12" s="27"/>
      <c r="UYM12" s="27"/>
      <c r="UYN12" s="27"/>
      <c r="UYO12" s="27"/>
      <c r="UYP12" s="27"/>
      <c r="UYQ12" s="27"/>
      <c r="UYR12" s="27"/>
      <c r="UYS12" s="27"/>
      <c r="UYT12" s="27"/>
      <c r="UYU12" s="27"/>
      <c r="UYV12" s="27"/>
      <c r="UYW12" s="27"/>
      <c r="UYX12" s="27"/>
      <c r="UYY12" s="27"/>
      <c r="UYZ12" s="27"/>
      <c r="UZA12" s="27"/>
      <c r="UZB12" s="27"/>
      <c r="UZC12" s="27"/>
      <c r="UZD12" s="27"/>
      <c r="UZE12" s="27"/>
      <c r="UZF12" s="27"/>
      <c r="UZG12" s="27"/>
      <c r="UZH12" s="27"/>
      <c r="UZI12" s="27"/>
      <c r="UZJ12" s="27"/>
      <c r="UZK12" s="27"/>
      <c r="UZL12" s="27"/>
      <c r="UZM12" s="27"/>
      <c r="UZN12" s="27"/>
      <c r="UZO12" s="27"/>
      <c r="UZP12" s="27"/>
      <c r="UZQ12" s="27"/>
      <c r="UZR12" s="27"/>
      <c r="UZS12" s="27"/>
      <c r="UZT12" s="27"/>
      <c r="UZU12" s="27"/>
      <c r="UZV12" s="27"/>
      <c r="UZW12" s="27"/>
      <c r="UZX12" s="27"/>
      <c r="UZY12" s="27"/>
      <c r="UZZ12" s="27"/>
      <c r="VAA12" s="27"/>
      <c r="VAB12" s="27"/>
      <c r="VAC12" s="27"/>
      <c r="VAD12" s="27"/>
      <c r="VAE12" s="27"/>
      <c r="VAF12" s="27"/>
      <c r="VAG12" s="27"/>
      <c r="VAH12" s="27"/>
      <c r="VAI12" s="27"/>
      <c r="VAJ12" s="27"/>
      <c r="VAK12" s="27"/>
      <c r="VAL12" s="27"/>
      <c r="VAM12" s="27"/>
      <c r="VAN12" s="27"/>
      <c r="VAO12" s="27"/>
      <c r="VAP12" s="27"/>
      <c r="VAQ12" s="27"/>
      <c r="VAR12" s="27"/>
      <c r="VAS12" s="27"/>
      <c r="VAT12" s="27"/>
      <c r="VAU12" s="27"/>
      <c r="VAV12" s="27"/>
      <c r="VAW12" s="27"/>
      <c r="VAX12" s="27"/>
      <c r="VAY12" s="27"/>
      <c r="VAZ12" s="27"/>
      <c r="VBA12" s="27"/>
      <c r="VBB12" s="27"/>
      <c r="VBC12" s="27"/>
      <c r="VBD12" s="27"/>
      <c r="VBE12" s="27"/>
      <c r="VBF12" s="27"/>
      <c r="VBG12" s="27"/>
      <c r="VBH12" s="27"/>
      <c r="VBI12" s="27"/>
      <c r="VBJ12" s="27"/>
      <c r="VBK12" s="27"/>
      <c r="VBL12" s="27"/>
      <c r="VBM12" s="27"/>
      <c r="VBN12" s="27"/>
      <c r="VBO12" s="27"/>
      <c r="VBP12" s="27"/>
      <c r="VBQ12" s="27"/>
      <c r="VBR12" s="27"/>
      <c r="VBS12" s="27"/>
      <c r="VBT12" s="27"/>
      <c r="VBU12" s="27"/>
      <c r="VBV12" s="27"/>
      <c r="VBW12" s="27"/>
      <c r="VBX12" s="27"/>
      <c r="VBY12" s="27"/>
      <c r="VBZ12" s="27"/>
      <c r="VCA12" s="27"/>
      <c r="VCB12" s="27"/>
      <c r="VCC12" s="27"/>
      <c r="VCD12" s="27"/>
      <c r="VCE12" s="27"/>
      <c r="VCF12" s="27"/>
      <c r="VCG12" s="27"/>
      <c r="VCH12" s="27"/>
      <c r="VCI12" s="27"/>
      <c r="VCJ12" s="27"/>
      <c r="VCK12" s="27"/>
      <c r="VCL12" s="27"/>
      <c r="VCM12" s="27"/>
      <c r="VCN12" s="27"/>
      <c r="VCO12" s="27"/>
      <c r="VCP12" s="27"/>
      <c r="VCQ12" s="27"/>
      <c r="VCR12" s="27"/>
      <c r="VCS12" s="27"/>
      <c r="VCT12" s="27"/>
      <c r="VCU12" s="27"/>
      <c r="VCV12" s="27"/>
      <c r="VCW12" s="27"/>
      <c r="VCX12" s="27"/>
      <c r="VCY12" s="27"/>
      <c r="VCZ12" s="27"/>
      <c r="VDA12" s="27"/>
      <c r="VDB12" s="27"/>
      <c r="VDC12" s="27"/>
      <c r="VDD12" s="27"/>
      <c r="VDE12" s="27"/>
      <c r="VDF12" s="27"/>
      <c r="VDG12" s="27"/>
      <c r="VDH12" s="27"/>
      <c r="VDI12" s="27"/>
      <c r="VDJ12" s="27"/>
      <c r="VDK12" s="27"/>
      <c r="VDL12" s="27"/>
      <c r="VDM12" s="27"/>
      <c r="VDN12" s="27"/>
      <c r="VDO12" s="27"/>
      <c r="VDP12" s="27"/>
      <c r="VDQ12" s="27"/>
      <c r="VDR12" s="27"/>
      <c r="VDS12" s="27"/>
      <c r="VDT12" s="27"/>
      <c r="VDU12" s="27"/>
      <c r="VDV12" s="27"/>
      <c r="VDW12" s="27"/>
      <c r="VDX12" s="27"/>
      <c r="VDY12" s="27"/>
      <c r="VDZ12" s="27"/>
      <c r="VEA12" s="27"/>
      <c r="VEB12" s="27"/>
      <c r="VEC12" s="27"/>
      <c r="VED12" s="27"/>
      <c r="VEE12" s="27"/>
      <c r="VEF12" s="27"/>
      <c r="VEG12" s="27"/>
      <c r="VEH12" s="27"/>
      <c r="VEI12" s="27"/>
      <c r="VEJ12" s="27"/>
      <c r="VEK12" s="27"/>
      <c r="VEL12" s="27"/>
      <c r="VEM12" s="27"/>
      <c r="VEN12" s="27"/>
      <c r="VEO12" s="27"/>
      <c r="VEP12" s="27"/>
      <c r="VEQ12" s="27"/>
      <c r="VER12" s="27"/>
      <c r="VES12" s="27"/>
      <c r="VET12" s="27"/>
      <c r="VEU12" s="27"/>
      <c r="VEV12" s="27"/>
      <c r="VEW12" s="27"/>
      <c r="VEX12" s="27"/>
      <c r="VEY12" s="27"/>
      <c r="VEZ12" s="27"/>
      <c r="VFA12" s="27"/>
      <c r="VFB12" s="27"/>
      <c r="VFC12" s="27"/>
      <c r="VFD12" s="27"/>
      <c r="VFE12" s="27"/>
      <c r="VFF12" s="27"/>
      <c r="VFG12" s="27"/>
      <c r="VFH12" s="27"/>
      <c r="VFI12" s="27"/>
      <c r="VFJ12" s="27"/>
      <c r="VFK12" s="27"/>
      <c r="VFL12" s="27"/>
      <c r="VFM12" s="27"/>
      <c r="VFN12" s="27"/>
      <c r="VFO12" s="27"/>
      <c r="VFP12" s="27"/>
      <c r="VFQ12" s="27"/>
      <c r="VFR12" s="27"/>
      <c r="VFS12" s="27"/>
      <c r="VFT12" s="27"/>
      <c r="VFU12" s="27"/>
      <c r="VFV12" s="27"/>
      <c r="VFW12" s="27"/>
      <c r="VFX12" s="27"/>
      <c r="VFY12" s="27"/>
      <c r="VFZ12" s="27"/>
      <c r="VGA12" s="27"/>
      <c r="VGB12" s="27"/>
      <c r="VGC12" s="27"/>
      <c r="VGD12" s="27"/>
      <c r="VGE12" s="27"/>
      <c r="VGF12" s="27"/>
      <c r="VGG12" s="27"/>
      <c r="VGH12" s="27"/>
      <c r="VGI12" s="27"/>
      <c r="VGJ12" s="27"/>
      <c r="VGK12" s="27"/>
      <c r="VGL12" s="27"/>
      <c r="VGM12" s="27"/>
      <c r="VGN12" s="27"/>
      <c r="VGO12" s="27"/>
      <c r="VGP12" s="27"/>
      <c r="VGQ12" s="27"/>
      <c r="VGR12" s="27"/>
      <c r="VGS12" s="27"/>
      <c r="VGT12" s="27"/>
      <c r="VGU12" s="27"/>
      <c r="VGV12" s="27"/>
      <c r="VGW12" s="27"/>
      <c r="VGX12" s="27"/>
      <c r="VGY12" s="27"/>
      <c r="VGZ12" s="27"/>
      <c r="VHA12" s="27"/>
      <c r="VHB12" s="27"/>
      <c r="VHC12" s="27"/>
      <c r="VHD12" s="27"/>
      <c r="VHE12" s="27"/>
      <c r="VHF12" s="27"/>
      <c r="VHG12" s="27"/>
      <c r="VHH12" s="27"/>
      <c r="VHI12" s="27"/>
      <c r="VHJ12" s="27"/>
      <c r="VHK12" s="27"/>
      <c r="VHL12" s="27"/>
      <c r="VHM12" s="27"/>
      <c r="VHN12" s="27"/>
      <c r="VHO12" s="27"/>
      <c r="VHP12" s="27"/>
      <c r="VHQ12" s="27"/>
      <c r="VHR12" s="27"/>
      <c r="VHS12" s="27"/>
      <c r="VHT12" s="27"/>
      <c r="VHU12" s="27"/>
      <c r="VHV12" s="27"/>
      <c r="VHW12" s="27"/>
      <c r="VHX12" s="27"/>
      <c r="VHY12" s="27"/>
      <c r="VHZ12" s="27"/>
      <c r="VIA12" s="27"/>
      <c r="VIB12" s="27"/>
      <c r="VIC12" s="27"/>
      <c r="VID12" s="27"/>
      <c r="VIE12" s="27"/>
      <c r="VIF12" s="27"/>
      <c r="VIG12" s="27"/>
      <c r="VIH12" s="27"/>
      <c r="VII12" s="27"/>
      <c r="VIJ12" s="27"/>
      <c r="VIK12" s="27"/>
      <c r="VIL12" s="27"/>
      <c r="VIM12" s="27"/>
      <c r="VIN12" s="27"/>
      <c r="VIO12" s="27"/>
      <c r="VIP12" s="27"/>
      <c r="VIQ12" s="27"/>
      <c r="VIR12" s="27"/>
      <c r="VIS12" s="27"/>
      <c r="VIT12" s="27"/>
      <c r="VIU12" s="27"/>
      <c r="VIV12" s="27"/>
      <c r="VIW12" s="27"/>
      <c r="VIX12" s="27"/>
      <c r="VIY12" s="27"/>
      <c r="VIZ12" s="27"/>
      <c r="VJA12" s="27"/>
      <c r="VJB12" s="27"/>
      <c r="VJC12" s="27"/>
      <c r="VJD12" s="27"/>
      <c r="VJE12" s="27"/>
      <c r="VJF12" s="27"/>
      <c r="VJG12" s="27"/>
      <c r="VJH12" s="27"/>
      <c r="VJI12" s="27"/>
      <c r="VJJ12" s="27"/>
      <c r="VJK12" s="27"/>
      <c r="VJL12" s="27"/>
      <c r="VJM12" s="27"/>
      <c r="VJN12" s="27"/>
      <c r="VJO12" s="27"/>
      <c r="VJP12" s="27"/>
      <c r="VJQ12" s="27"/>
      <c r="VJR12" s="27"/>
      <c r="VJS12" s="27"/>
      <c r="VJT12" s="27"/>
      <c r="VJU12" s="27"/>
      <c r="VJV12" s="27"/>
      <c r="VJW12" s="27"/>
      <c r="VJX12" s="27"/>
      <c r="VJY12" s="27"/>
      <c r="VJZ12" s="27"/>
      <c r="VKA12" s="27"/>
      <c r="VKB12" s="27"/>
      <c r="VKC12" s="27"/>
      <c r="VKD12" s="27"/>
      <c r="VKE12" s="27"/>
      <c r="VKF12" s="27"/>
      <c r="VKG12" s="27"/>
      <c r="VKH12" s="27"/>
      <c r="VKI12" s="27"/>
      <c r="VKJ12" s="27"/>
      <c r="VKK12" s="27"/>
      <c r="VKL12" s="27"/>
      <c r="VKM12" s="27"/>
      <c r="VKN12" s="27"/>
      <c r="VKO12" s="27"/>
      <c r="VKP12" s="27"/>
      <c r="VKQ12" s="27"/>
      <c r="VKR12" s="27"/>
      <c r="VKS12" s="27"/>
      <c r="VKT12" s="27"/>
      <c r="VKU12" s="27"/>
      <c r="VKV12" s="27"/>
      <c r="VKW12" s="27"/>
      <c r="VKX12" s="27"/>
      <c r="VKY12" s="27"/>
      <c r="VKZ12" s="27"/>
      <c r="VLA12" s="27"/>
      <c r="VLB12" s="27"/>
      <c r="VLC12" s="27"/>
      <c r="VLD12" s="27"/>
      <c r="VLE12" s="27"/>
      <c r="VLF12" s="27"/>
      <c r="VLG12" s="27"/>
      <c r="VLH12" s="27"/>
      <c r="VLI12" s="27"/>
      <c r="VLJ12" s="27"/>
      <c r="VLK12" s="27"/>
      <c r="VLL12" s="27"/>
      <c r="VLM12" s="27"/>
      <c r="VLN12" s="27"/>
      <c r="VLO12" s="27"/>
      <c r="VLP12" s="27"/>
      <c r="VLQ12" s="27"/>
      <c r="VLR12" s="27"/>
      <c r="VLS12" s="27"/>
      <c r="VLT12" s="27"/>
      <c r="VLU12" s="27"/>
      <c r="VLV12" s="27"/>
      <c r="VLW12" s="27"/>
      <c r="VLX12" s="27"/>
      <c r="VLY12" s="27"/>
      <c r="VLZ12" s="27"/>
      <c r="VMA12" s="27"/>
      <c r="VMB12" s="27"/>
      <c r="VMC12" s="27"/>
      <c r="VMD12" s="27"/>
      <c r="VME12" s="27"/>
      <c r="VMF12" s="27"/>
      <c r="VMG12" s="27"/>
      <c r="VMH12" s="27"/>
      <c r="VMI12" s="27"/>
      <c r="VMJ12" s="27"/>
      <c r="VMK12" s="27"/>
      <c r="VML12" s="27"/>
      <c r="VMM12" s="27"/>
      <c r="VMN12" s="27"/>
      <c r="VMO12" s="27"/>
      <c r="VMP12" s="27"/>
      <c r="VMQ12" s="27"/>
      <c r="VMR12" s="27"/>
      <c r="VMS12" s="27"/>
      <c r="VMT12" s="27"/>
      <c r="VMU12" s="27"/>
      <c r="VMV12" s="27"/>
      <c r="VMW12" s="27"/>
      <c r="VMX12" s="27"/>
      <c r="VMY12" s="27"/>
      <c r="VMZ12" s="27"/>
      <c r="VNA12" s="27"/>
      <c r="VNB12" s="27"/>
      <c r="VNC12" s="27"/>
      <c r="VND12" s="27"/>
      <c r="VNE12" s="27"/>
      <c r="VNF12" s="27"/>
      <c r="VNG12" s="27"/>
      <c r="VNH12" s="27"/>
      <c r="VNI12" s="27"/>
      <c r="VNJ12" s="27"/>
      <c r="VNK12" s="27"/>
      <c r="VNL12" s="27"/>
      <c r="VNM12" s="27"/>
      <c r="VNN12" s="27"/>
      <c r="VNO12" s="27"/>
      <c r="VNP12" s="27"/>
      <c r="VNQ12" s="27"/>
      <c r="VNR12" s="27"/>
      <c r="VNS12" s="27"/>
      <c r="VNT12" s="27"/>
      <c r="VNU12" s="27"/>
      <c r="VNV12" s="27"/>
      <c r="VNW12" s="27"/>
      <c r="VNX12" s="27"/>
      <c r="VNY12" s="27"/>
      <c r="VNZ12" s="27"/>
      <c r="VOA12" s="27"/>
      <c r="VOB12" s="27"/>
      <c r="VOC12" s="27"/>
      <c r="VOD12" s="27"/>
      <c r="VOE12" s="27"/>
      <c r="VOF12" s="27"/>
      <c r="VOG12" s="27"/>
      <c r="VOH12" s="27"/>
      <c r="VOI12" s="27"/>
      <c r="VOJ12" s="27"/>
      <c r="VOK12" s="27"/>
      <c r="VOL12" s="27"/>
      <c r="VOM12" s="27"/>
      <c r="VON12" s="27"/>
      <c r="VOO12" s="27"/>
      <c r="VOP12" s="27"/>
      <c r="VOQ12" s="27"/>
      <c r="VOR12" s="27"/>
      <c r="VOS12" s="27"/>
      <c r="VOT12" s="27"/>
      <c r="VOU12" s="27"/>
      <c r="VOV12" s="27"/>
      <c r="VOW12" s="27"/>
      <c r="VOX12" s="27"/>
      <c r="VOY12" s="27"/>
      <c r="VOZ12" s="27"/>
      <c r="VPA12" s="27"/>
      <c r="VPB12" s="27"/>
      <c r="VPC12" s="27"/>
      <c r="VPD12" s="27"/>
      <c r="VPE12" s="27"/>
      <c r="VPF12" s="27"/>
      <c r="VPG12" s="27"/>
      <c r="VPH12" s="27"/>
      <c r="VPI12" s="27"/>
      <c r="VPJ12" s="27"/>
      <c r="VPK12" s="27"/>
      <c r="VPL12" s="27"/>
      <c r="VPM12" s="27"/>
      <c r="VPN12" s="27"/>
      <c r="VPO12" s="27"/>
      <c r="VPP12" s="27"/>
      <c r="VPQ12" s="27"/>
      <c r="VPR12" s="27"/>
      <c r="VPS12" s="27"/>
      <c r="VPT12" s="27"/>
      <c r="VPU12" s="27"/>
      <c r="VPV12" s="27"/>
      <c r="VPW12" s="27"/>
      <c r="VPX12" s="27"/>
      <c r="VPY12" s="27"/>
      <c r="VPZ12" s="27"/>
      <c r="VQA12" s="27"/>
      <c r="VQB12" s="27"/>
      <c r="VQC12" s="27"/>
      <c r="VQD12" s="27"/>
      <c r="VQE12" s="27"/>
      <c r="VQF12" s="27"/>
      <c r="VQG12" s="27"/>
      <c r="VQH12" s="27"/>
      <c r="VQI12" s="27"/>
      <c r="VQJ12" s="27"/>
      <c r="VQK12" s="27"/>
      <c r="VQL12" s="27"/>
      <c r="VQM12" s="27"/>
      <c r="VQN12" s="27"/>
      <c r="VQO12" s="27"/>
      <c r="VQP12" s="27"/>
      <c r="VQQ12" s="27"/>
      <c r="VQR12" s="27"/>
      <c r="VQS12" s="27"/>
      <c r="VQT12" s="27"/>
      <c r="VQU12" s="27"/>
      <c r="VQV12" s="27"/>
      <c r="VQW12" s="27"/>
      <c r="VQX12" s="27"/>
      <c r="VQY12" s="27"/>
      <c r="VQZ12" s="27"/>
      <c r="VRA12" s="27"/>
      <c r="VRB12" s="27"/>
      <c r="VRC12" s="27"/>
      <c r="VRD12" s="27"/>
      <c r="VRE12" s="27"/>
      <c r="VRF12" s="27"/>
      <c r="VRG12" s="27"/>
      <c r="VRH12" s="27"/>
      <c r="VRI12" s="27"/>
      <c r="VRJ12" s="27"/>
      <c r="VRK12" s="27"/>
      <c r="VRL12" s="27"/>
      <c r="VRM12" s="27"/>
      <c r="VRN12" s="27"/>
      <c r="VRO12" s="27"/>
      <c r="VRP12" s="27"/>
      <c r="VRQ12" s="27"/>
      <c r="VRR12" s="27"/>
      <c r="VRS12" s="27"/>
      <c r="VRT12" s="27"/>
      <c r="VRU12" s="27"/>
      <c r="VRV12" s="27"/>
      <c r="VRW12" s="27"/>
      <c r="VRX12" s="27"/>
      <c r="VRY12" s="27"/>
      <c r="VRZ12" s="27"/>
      <c r="VSA12" s="27"/>
      <c r="VSB12" s="27"/>
      <c r="VSC12" s="27"/>
      <c r="VSD12" s="27"/>
      <c r="VSE12" s="27"/>
      <c r="VSF12" s="27"/>
      <c r="VSG12" s="27"/>
      <c r="VSH12" s="27"/>
      <c r="VSI12" s="27"/>
      <c r="VSJ12" s="27"/>
      <c r="VSK12" s="27"/>
      <c r="VSL12" s="27"/>
      <c r="VSM12" s="27"/>
      <c r="VSN12" s="27"/>
      <c r="VSO12" s="27"/>
      <c r="VSP12" s="27"/>
      <c r="VSQ12" s="27"/>
      <c r="VSR12" s="27"/>
      <c r="VSS12" s="27"/>
      <c r="VST12" s="27"/>
      <c r="VSU12" s="27"/>
      <c r="VSV12" s="27"/>
      <c r="VSW12" s="27"/>
      <c r="VSX12" s="27"/>
      <c r="VSY12" s="27"/>
      <c r="VSZ12" s="27"/>
      <c r="VTA12" s="27"/>
      <c r="VTB12" s="27"/>
      <c r="VTC12" s="27"/>
      <c r="VTD12" s="27"/>
      <c r="VTE12" s="27"/>
      <c r="VTF12" s="27"/>
      <c r="VTG12" s="27"/>
      <c r="VTH12" s="27"/>
      <c r="VTI12" s="27"/>
      <c r="VTJ12" s="27"/>
      <c r="VTK12" s="27"/>
      <c r="VTL12" s="27"/>
      <c r="VTM12" s="27"/>
      <c r="VTN12" s="27"/>
      <c r="VTO12" s="27"/>
      <c r="VTP12" s="27"/>
      <c r="VTQ12" s="27"/>
      <c r="VTR12" s="27"/>
      <c r="VTS12" s="27"/>
      <c r="VTT12" s="27"/>
      <c r="VTU12" s="27"/>
      <c r="VTV12" s="27"/>
      <c r="VTW12" s="27"/>
      <c r="VTX12" s="27"/>
      <c r="VTY12" s="27"/>
      <c r="VTZ12" s="27"/>
      <c r="VUA12" s="27"/>
      <c r="VUB12" s="27"/>
      <c r="VUC12" s="27"/>
      <c r="VUD12" s="27"/>
      <c r="VUE12" s="27"/>
      <c r="VUF12" s="27"/>
      <c r="VUG12" s="27"/>
      <c r="VUH12" s="27"/>
      <c r="VUI12" s="27"/>
      <c r="VUJ12" s="27"/>
      <c r="VUK12" s="27"/>
      <c r="VUL12" s="27"/>
      <c r="VUM12" s="27"/>
      <c r="VUN12" s="27"/>
      <c r="VUO12" s="27"/>
      <c r="VUP12" s="27"/>
      <c r="VUQ12" s="27"/>
      <c r="VUR12" s="27"/>
      <c r="VUS12" s="27"/>
      <c r="VUT12" s="27"/>
      <c r="VUU12" s="27"/>
      <c r="VUV12" s="27"/>
      <c r="VUW12" s="27"/>
      <c r="VUX12" s="27"/>
      <c r="VUY12" s="27"/>
      <c r="VUZ12" s="27"/>
      <c r="VVA12" s="27"/>
      <c r="VVB12" s="27"/>
      <c r="VVC12" s="27"/>
      <c r="VVD12" s="27"/>
      <c r="VVE12" s="27"/>
      <c r="VVF12" s="27"/>
      <c r="VVG12" s="27"/>
      <c r="VVH12" s="27"/>
      <c r="VVI12" s="27"/>
      <c r="VVJ12" s="27"/>
      <c r="VVK12" s="27"/>
      <c r="VVL12" s="27"/>
      <c r="VVM12" s="27"/>
      <c r="VVN12" s="27"/>
      <c r="VVO12" s="27"/>
      <c r="VVP12" s="27"/>
      <c r="VVQ12" s="27"/>
      <c r="VVR12" s="27"/>
      <c r="VVS12" s="27"/>
      <c r="VVT12" s="27"/>
      <c r="VVU12" s="27"/>
      <c r="VVV12" s="27"/>
      <c r="VVW12" s="27"/>
      <c r="VVX12" s="27"/>
      <c r="VVY12" s="27"/>
      <c r="VVZ12" s="27"/>
      <c r="VWA12" s="27"/>
      <c r="VWB12" s="27"/>
      <c r="VWC12" s="27"/>
      <c r="VWD12" s="27"/>
      <c r="VWE12" s="27"/>
      <c r="VWF12" s="27"/>
      <c r="VWG12" s="27"/>
      <c r="VWH12" s="27"/>
      <c r="VWI12" s="27"/>
      <c r="VWJ12" s="27"/>
      <c r="VWK12" s="27"/>
      <c r="VWL12" s="27"/>
      <c r="VWM12" s="27"/>
      <c r="VWN12" s="27"/>
      <c r="VWO12" s="27"/>
      <c r="VWP12" s="27"/>
      <c r="VWQ12" s="27"/>
      <c r="VWR12" s="27"/>
      <c r="VWS12" s="27"/>
      <c r="VWT12" s="27"/>
      <c r="VWU12" s="27"/>
      <c r="VWV12" s="27"/>
      <c r="VWW12" s="27"/>
      <c r="VWX12" s="27"/>
      <c r="VWY12" s="27"/>
      <c r="VWZ12" s="27"/>
      <c r="VXA12" s="27"/>
      <c r="VXB12" s="27"/>
      <c r="VXC12" s="27"/>
      <c r="VXD12" s="27"/>
      <c r="VXE12" s="27"/>
      <c r="VXF12" s="27"/>
      <c r="VXG12" s="27"/>
      <c r="VXH12" s="27"/>
      <c r="VXI12" s="27"/>
      <c r="VXJ12" s="27"/>
      <c r="VXK12" s="27"/>
      <c r="VXL12" s="27"/>
      <c r="VXM12" s="27"/>
      <c r="VXN12" s="27"/>
      <c r="VXO12" s="27"/>
      <c r="VXP12" s="27"/>
      <c r="VXQ12" s="27"/>
      <c r="VXR12" s="27"/>
      <c r="VXS12" s="27"/>
      <c r="VXT12" s="27"/>
      <c r="VXU12" s="27"/>
      <c r="VXV12" s="27"/>
      <c r="VXW12" s="27"/>
      <c r="VXX12" s="27"/>
      <c r="VXY12" s="27"/>
      <c r="VXZ12" s="27"/>
      <c r="VYA12" s="27"/>
      <c r="VYB12" s="27"/>
      <c r="VYC12" s="27"/>
      <c r="VYD12" s="27"/>
      <c r="VYE12" s="27"/>
      <c r="VYF12" s="27"/>
      <c r="VYG12" s="27"/>
      <c r="VYH12" s="27"/>
      <c r="VYI12" s="27"/>
      <c r="VYJ12" s="27"/>
      <c r="VYK12" s="27"/>
      <c r="VYL12" s="27"/>
      <c r="VYM12" s="27"/>
      <c r="VYN12" s="27"/>
      <c r="VYO12" s="27"/>
      <c r="VYP12" s="27"/>
      <c r="VYQ12" s="27"/>
      <c r="VYR12" s="27"/>
      <c r="VYS12" s="27"/>
      <c r="VYT12" s="27"/>
      <c r="VYU12" s="27"/>
      <c r="VYV12" s="27"/>
      <c r="VYW12" s="27"/>
      <c r="VYX12" s="27"/>
      <c r="VYY12" s="27"/>
      <c r="VYZ12" s="27"/>
      <c r="VZA12" s="27"/>
      <c r="VZB12" s="27"/>
      <c r="VZC12" s="27"/>
      <c r="VZD12" s="27"/>
      <c r="VZE12" s="27"/>
      <c r="VZF12" s="27"/>
      <c r="VZG12" s="27"/>
      <c r="VZH12" s="27"/>
      <c r="VZI12" s="27"/>
      <c r="VZJ12" s="27"/>
      <c r="VZK12" s="27"/>
      <c r="VZL12" s="27"/>
      <c r="VZM12" s="27"/>
      <c r="VZN12" s="27"/>
      <c r="VZO12" s="27"/>
      <c r="VZP12" s="27"/>
      <c r="VZQ12" s="27"/>
      <c r="VZR12" s="27"/>
      <c r="VZS12" s="27"/>
      <c r="VZT12" s="27"/>
      <c r="VZU12" s="27"/>
      <c r="VZV12" s="27"/>
      <c r="VZW12" s="27"/>
      <c r="VZX12" s="27"/>
      <c r="VZY12" s="27"/>
      <c r="VZZ12" s="27"/>
      <c r="WAA12" s="27"/>
      <c r="WAB12" s="27"/>
      <c r="WAC12" s="27"/>
      <c r="WAD12" s="27"/>
      <c r="WAE12" s="27"/>
      <c r="WAF12" s="27"/>
      <c r="WAG12" s="27"/>
      <c r="WAH12" s="27"/>
      <c r="WAI12" s="27"/>
      <c r="WAJ12" s="27"/>
      <c r="WAK12" s="27"/>
      <c r="WAL12" s="27"/>
      <c r="WAM12" s="27"/>
      <c r="WAN12" s="27"/>
      <c r="WAO12" s="27"/>
      <c r="WAP12" s="27"/>
      <c r="WAQ12" s="27"/>
      <c r="WAR12" s="27"/>
      <c r="WAS12" s="27"/>
      <c r="WAT12" s="27"/>
      <c r="WAU12" s="27"/>
      <c r="WAV12" s="27"/>
      <c r="WAW12" s="27"/>
      <c r="WAX12" s="27"/>
      <c r="WAY12" s="27"/>
      <c r="WAZ12" s="27"/>
      <c r="WBA12" s="27"/>
      <c r="WBB12" s="27"/>
      <c r="WBC12" s="27"/>
      <c r="WBD12" s="27"/>
      <c r="WBE12" s="27"/>
      <c r="WBF12" s="27"/>
      <c r="WBG12" s="27"/>
      <c r="WBH12" s="27"/>
      <c r="WBI12" s="27"/>
      <c r="WBJ12" s="27"/>
      <c r="WBK12" s="27"/>
      <c r="WBL12" s="27"/>
      <c r="WBM12" s="27"/>
      <c r="WBN12" s="27"/>
      <c r="WBO12" s="27"/>
      <c r="WBP12" s="27"/>
      <c r="WBQ12" s="27"/>
      <c r="WBR12" s="27"/>
      <c r="WBS12" s="27"/>
      <c r="WBT12" s="27"/>
      <c r="WBU12" s="27"/>
      <c r="WBV12" s="27"/>
      <c r="WBW12" s="27"/>
      <c r="WBX12" s="27"/>
      <c r="WBY12" s="27"/>
      <c r="WBZ12" s="27"/>
      <c r="WCA12" s="27"/>
      <c r="WCB12" s="27"/>
      <c r="WCC12" s="27"/>
      <c r="WCD12" s="27"/>
      <c r="WCE12" s="27"/>
      <c r="WCF12" s="27"/>
      <c r="WCG12" s="27"/>
      <c r="WCH12" s="27"/>
      <c r="WCI12" s="27"/>
      <c r="WCJ12" s="27"/>
      <c r="WCK12" s="27"/>
      <c r="WCL12" s="27"/>
      <c r="WCM12" s="27"/>
      <c r="WCN12" s="27"/>
      <c r="WCO12" s="27"/>
      <c r="WCP12" s="27"/>
      <c r="WCQ12" s="27"/>
      <c r="WCR12" s="27"/>
      <c r="WCS12" s="27"/>
      <c r="WCT12" s="27"/>
      <c r="WCU12" s="27"/>
      <c r="WCV12" s="27"/>
      <c r="WCW12" s="27"/>
      <c r="WCX12" s="27"/>
      <c r="WCY12" s="27"/>
      <c r="WCZ12" s="27"/>
      <c r="WDA12" s="27"/>
      <c r="WDB12" s="27"/>
      <c r="WDC12" s="27"/>
      <c r="WDD12" s="27"/>
      <c r="WDE12" s="27"/>
      <c r="WDF12" s="27"/>
      <c r="WDG12" s="27"/>
      <c r="WDH12" s="27"/>
      <c r="WDI12" s="27"/>
      <c r="WDJ12" s="27"/>
      <c r="WDK12" s="27"/>
      <c r="WDL12" s="27"/>
      <c r="WDM12" s="27"/>
      <c r="WDN12" s="27"/>
      <c r="WDO12" s="27"/>
      <c r="WDP12" s="27"/>
      <c r="WDQ12" s="27"/>
      <c r="WDR12" s="27"/>
      <c r="WDS12" s="27"/>
      <c r="WDT12" s="27"/>
      <c r="WDU12" s="27"/>
      <c r="WDV12" s="27"/>
      <c r="WDW12" s="27"/>
      <c r="WDX12" s="27"/>
      <c r="WDY12" s="27"/>
      <c r="WDZ12" s="27"/>
      <c r="WEA12" s="27"/>
      <c r="WEB12" s="27"/>
      <c r="WEC12" s="27"/>
      <c r="WED12" s="27"/>
      <c r="WEE12" s="27"/>
      <c r="WEF12" s="27"/>
      <c r="WEG12" s="27"/>
      <c r="WEH12" s="27"/>
      <c r="WEI12" s="27"/>
      <c r="WEJ12" s="27"/>
      <c r="WEK12" s="27"/>
      <c r="WEL12" s="27"/>
      <c r="WEM12" s="27"/>
      <c r="WEN12" s="27"/>
      <c r="WEO12" s="27"/>
      <c r="WEP12" s="27"/>
      <c r="WEQ12" s="27"/>
      <c r="WER12" s="27"/>
      <c r="WES12" s="27"/>
      <c r="WET12" s="27"/>
      <c r="WEU12" s="27"/>
      <c r="WEV12" s="27"/>
      <c r="WEW12" s="27"/>
      <c r="WEX12" s="27"/>
      <c r="WEY12" s="27"/>
      <c r="WEZ12" s="27"/>
      <c r="WFA12" s="27"/>
      <c r="WFB12" s="27"/>
      <c r="WFC12" s="27"/>
      <c r="WFD12" s="27"/>
      <c r="WFE12" s="27"/>
      <c r="WFF12" s="27"/>
      <c r="WFG12" s="27"/>
      <c r="WFH12" s="27"/>
      <c r="WFI12" s="27"/>
      <c r="WFJ12" s="27"/>
      <c r="WFK12" s="27"/>
      <c r="WFL12" s="27"/>
      <c r="WFM12" s="27"/>
      <c r="WFN12" s="27"/>
      <c r="WFO12" s="27"/>
      <c r="WFP12" s="27"/>
      <c r="WFQ12" s="27"/>
      <c r="WFR12" s="27"/>
      <c r="WFS12" s="27"/>
      <c r="WFT12" s="27"/>
      <c r="WFU12" s="27"/>
      <c r="WFV12" s="27"/>
      <c r="WFW12" s="27"/>
      <c r="WFX12" s="27"/>
      <c r="WFY12" s="27"/>
      <c r="WFZ12" s="27"/>
      <c r="WGA12" s="27"/>
      <c r="WGB12" s="27"/>
      <c r="WGC12" s="27"/>
      <c r="WGD12" s="27"/>
      <c r="WGE12" s="27"/>
      <c r="WGF12" s="27"/>
      <c r="WGG12" s="27"/>
      <c r="WGH12" s="27"/>
      <c r="WGI12" s="27"/>
      <c r="WGJ12" s="27"/>
      <c r="WGK12" s="27"/>
      <c r="WGL12" s="27"/>
      <c r="WGM12" s="27"/>
      <c r="WGN12" s="27"/>
      <c r="WGO12" s="27"/>
      <c r="WGP12" s="27"/>
      <c r="WGQ12" s="27"/>
      <c r="WGR12" s="27"/>
      <c r="WGS12" s="27"/>
      <c r="WGT12" s="27"/>
      <c r="WGU12" s="27"/>
      <c r="WGV12" s="27"/>
      <c r="WGW12" s="27"/>
      <c r="WGX12" s="27"/>
      <c r="WGY12" s="27"/>
      <c r="WGZ12" s="27"/>
      <c r="WHA12" s="27"/>
      <c r="WHB12" s="27"/>
      <c r="WHC12" s="27"/>
      <c r="WHD12" s="27"/>
      <c r="WHE12" s="27"/>
      <c r="WHF12" s="27"/>
      <c r="WHG12" s="27"/>
      <c r="WHH12" s="27"/>
      <c r="WHI12" s="27"/>
      <c r="WHJ12" s="27"/>
      <c r="WHK12" s="27"/>
      <c r="WHL12" s="27"/>
      <c r="WHM12" s="27"/>
      <c r="WHN12" s="27"/>
      <c r="WHO12" s="27"/>
      <c r="WHP12" s="27"/>
      <c r="WHQ12" s="27"/>
      <c r="WHR12" s="27"/>
      <c r="WHS12" s="27"/>
      <c r="WHT12" s="27"/>
      <c r="WHU12" s="27"/>
      <c r="WHV12" s="27"/>
      <c r="WHW12" s="27"/>
      <c r="WHX12" s="27"/>
      <c r="WHY12" s="27"/>
      <c r="WHZ12" s="27"/>
      <c r="WIA12" s="27"/>
      <c r="WIB12" s="27"/>
      <c r="WIC12" s="27"/>
      <c r="WID12" s="27"/>
      <c r="WIE12" s="27"/>
      <c r="WIF12" s="27"/>
      <c r="WIG12" s="27"/>
      <c r="WIH12" s="27"/>
      <c r="WII12" s="27"/>
      <c r="WIJ12" s="27"/>
      <c r="WIK12" s="27"/>
      <c r="WIL12" s="27"/>
      <c r="WIM12" s="27"/>
      <c r="WIN12" s="27"/>
      <c r="WIO12" s="27"/>
      <c r="WIP12" s="27"/>
      <c r="WIQ12" s="27"/>
      <c r="WIR12" s="27"/>
      <c r="WIS12" s="27"/>
      <c r="WIT12" s="27"/>
      <c r="WIU12" s="27"/>
      <c r="WIV12" s="27"/>
      <c r="WIW12" s="27"/>
      <c r="WIX12" s="27"/>
      <c r="WIY12" s="27"/>
      <c r="WIZ12" s="27"/>
      <c r="WJA12" s="27"/>
      <c r="WJB12" s="27"/>
      <c r="WJC12" s="27"/>
      <c r="WJD12" s="27"/>
      <c r="WJE12" s="27"/>
      <c r="WJF12" s="27"/>
      <c r="WJG12" s="27"/>
      <c r="WJH12" s="27"/>
      <c r="WJI12" s="27"/>
      <c r="WJJ12" s="27"/>
      <c r="WJK12" s="27"/>
      <c r="WJL12" s="27"/>
      <c r="WJM12" s="27"/>
      <c r="WJN12" s="27"/>
      <c r="WJO12" s="27"/>
      <c r="WJP12" s="27"/>
      <c r="WJQ12" s="27"/>
      <c r="WJR12" s="27"/>
      <c r="WJS12" s="27"/>
      <c r="WJT12" s="27"/>
      <c r="WJU12" s="27"/>
      <c r="WJV12" s="27"/>
      <c r="WJW12" s="27"/>
      <c r="WJX12" s="27"/>
      <c r="WJY12" s="27"/>
      <c r="WJZ12" s="27"/>
      <c r="WKA12" s="27"/>
      <c r="WKB12" s="27"/>
      <c r="WKC12" s="27"/>
      <c r="WKD12" s="27"/>
      <c r="WKE12" s="27"/>
      <c r="WKF12" s="27"/>
      <c r="WKG12" s="27"/>
      <c r="WKH12" s="27"/>
      <c r="WKI12" s="27"/>
      <c r="WKJ12" s="27"/>
      <c r="WKK12" s="27"/>
      <c r="WKL12" s="27"/>
      <c r="WKM12" s="27"/>
      <c r="WKN12" s="27"/>
      <c r="WKO12" s="27"/>
      <c r="WKP12" s="27"/>
      <c r="WKQ12" s="27"/>
      <c r="WKR12" s="27"/>
      <c r="WKS12" s="27"/>
      <c r="WKT12" s="27"/>
      <c r="WKU12" s="27"/>
      <c r="WKV12" s="27"/>
      <c r="WKW12" s="27"/>
      <c r="WKX12" s="27"/>
      <c r="WKY12" s="27"/>
      <c r="WKZ12" s="27"/>
      <c r="WLA12" s="27"/>
      <c r="WLB12" s="27"/>
      <c r="WLC12" s="27"/>
      <c r="WLD12" s="27"/>
      <c r="WLE12" s="27"/>
      <c r="WLF12" s="27"/>
      <c r="WLG12" s="27"/>
      <c r="WLH12" s="27"/>
      <c r="WLI12" s="27"/>
      <c r="WLJ12" s="27"/>
      <c r="WLK12" s="27"/>
      <c r="WLL12" s="27"/>
      <c r="WLM12" s="27"/>
      <c r="WLN12" s="27"/>
      <c r="WLO12" s="27"/>
      <c r="WLP12" s="27"/>
      <c r="WLQ12" s="27"/>
      <c r="WLR12" s="27"/>
      <c r="WLS12" s="27"/>
      <c r="WLT12" s="27"/>
      <c r="WLU12" s="27"/>
      <c r="WLV12" s="27"/>
      <c r="WLW12" s="27"/>
      <c r="WLX12" s="27"/>
      <c r="WLY12" s="27"/>
      <c r="WLZ12" s="27"/>
      <c r="WMA12" s="27"/>
      <c r="WMB12" s="27"/>
      <c r="WMC12" s="27"/>
      <c r="WMD12" s="27"/>
      <c r="WME12" s="27"/>
      <c r="WMF12" s="27"/>
      <c r="WMG12" s="27"/>
      <c r="WMH12" s="27"/>
      <c r="WMI12" s="27"/>
      <c r="WMJ12" s="27"/>
      <c r="WMK12" s="27"/>
      <c r="WML12" s="27"/>
      <c r="WMM12" s="27"/>
      <c r="WMN12" s="27"/>
      <c r="WMO12" s="27"/>
      <c r="WMP12" s="27"/>
      <c r="WMQ12" s="27"/>
      <c r="WMR12" s="27"/>
      <c r="WMS12" s="27"/>
      <c r="WMT12" s="27"/>
      <c r="WMU12" s="27"/>
      <c r="WMV12" s="27"/>
      <c r="WMW12" s="27"/>
      <c r="WMX12" s="27"/>
      <c r="WMY12" s="27"/>
      <c r="WMZ12" s="27"/>
      <c r="WNA12" s="27"/>
      <c r="WNB12" s="27"/>
      <c r="WNC12" s="27"/>
      <c r="WND12" s="27"/>
      <c r="WNE12" s="27"/>
      <c r="WNF12" s="27"/>
      <c r="WNG12" s="27"/>
      <c r="WNH12" s="27"/>
      <c r="WNI12" s="27"/>
      <c r="WNJ12" s="27"/>
      <c r="WNK12" s="27"/>
      <c r="WNL12" s="27"/>
      <c r="WNM12" s="27"/>
      <c r="WNN12" s="27"/>
      <c r="WNO12" s="27"/>
      <c r="WNP12" s="27"/>
      <c r="WNQ12" s="27"/>
      <c r="WNR12" s="27"/>
      <c r="WNS12" s="27"/>
      <c r="WNT12" s="27"/>
      <c r="WNU12" s="27"/>
      <c r="WNV12" s="27"/>
      <c r="WNW12" s="27"/>
      <c r="WNX12" s="27"/>
      <c r="WNY12" s="27"/>
      <c r="WNZ12" s="27"/>
      <c r="WOA12" s="27"/>
      <c r="WOB12" s="27"/>
      <c r="WOC12" s="27"/>
      <c r="WOD12" s="27"/>
      <c r="WOE12" s="27"/>
      <c r="WOF12" s="27"/>
      <c r="WOG12" s="27"/>
      <c r="WOH12" s="27"/>
      <c r="WOI12" s="27"/>
      <c r="WOJ12" s="27"/>
      <c r="WOK12" s="27"/>
      <c r="WOL12" s="27"/>
      <c r="WOM12" s="27"/>
      <c r="WON12" s="27"/>
      <c r="WOO12" s="27"/>
      <c r="WOP12" s="27"/>
      <c r="WOQ12" s="27"/>
      <c r="WOR12" s="27"/>
      <c r="WOS12" s="27"/>
      <c r="WOT12" s="27"/>
      <c r="WOU12" s="27"/>
      <c r="WOV12" s="27"/>
      <c r="WOW12" s="27"/>
      <c r="WOX12" s="27"/>
      <c r="WOY12" s="27"/>
      <c r="WOZ12" s="27"/>
      <c r="WPA12" s="27"/>
      <c r="WPB12" s="27"/>
      <c r="WPC12" s="27"/>
      <c r="WPD12" s="27"/>
      <c r="WPE12" s="27"/>
      <c r="WPF12" s="27"/>
      <c r="WPG12" s="27"/>
      <c r="WPH12" s="27"/>
      <c r="WPI12" s="27"/>
      <c r="WPJ12" s="27"/>
      <c r="WPK12" s="27"/>
      <c r="WPL12" s="27"/>
      <c r="WPM12" s="27"/>
      <c r="WPN12" s="27"/>
      <c r="WPO12" s="27"/>
      <c r="WPP12" s="27"/>
      <c r="WPQ12" s="27"/>
      <c r="WPR12" s="27"/>
      <c r="WPS12" s="27"/>
      <c r="WPT12" s="27"/>
      <c r="WPU12" s="27"/>
      <c r="WPV12" s="27"/>
      <c r="WPW12" s="27"/>
      <c r="WPX12" s="27"/>
      <c r="WPY12" s="27"/>
      <c r="WPZ12" s="27"/>
      <c r="WQA12" s="27"/>
      <c r="WQB12" s="27"/>
      <c r="WQC12" s="27"/>
      <c r="WQD12" s="27"/>
      <c r="WQE12" s="27"/>
      <c r="WQF12" s="27"/>
      <c r="WQG12" s="27"/>
      <c r="WQH12" s="27"/>
      <c r="WQI12" s="27"/>
      <c r="WQJ12" s="27"/>
      <c r="WQK12" s="27"/>
      <c r="WQL12" s="27"/>
      <c r="WQM12" s="27"/>
      <c r="WQN12" s="27"/>
      <c r="WQO12" s="27"/>
      <c r="WQP12" s="27"/>
      <c r="WQQ12" s="27"/>
      <c r="WQR12" s="27"/>
      <c r="WQS12" s="27"/>
      <c r="WQT12" s="27"/>
      <c r="WQU12" s="27"/>
      <c r="WQV12" s="27"/>
      <c r="WQW12" s="27"/>
      <c r="WQX12" s="27"/>
      <c r="WQY12" s="27"/>
      <c r="WQZ12" s="27"/>
      <c r="WRA12" s="27"/>
      <c r="WRB12" s="27"/>
      <c r="WRC12" s="27"/>
      <c r="WRD12" s="27"/>
      <c r="WRE12" s="27"/>
      <c r="WRF12" s="27"/>
      <c r="WRG12" s="27"/>
      <c r="WRH12" s="27"/>
      <c r="WRI12" s="27"/>
      <c r="WRJ12" s="27"/>
      <c r="WRK12" s="27"/>
      <c r="WRL12" s="27"/>
      <c r="WRM12" s="27"/>
      <c r="WRN12" s="27"/>
      <c r="WRO12" s="27"/>
      <c r="WRP12" s="27"/>
      <c r="WRQ12" s="27"/>
      <c r="WRR12" s="27"/>
      <c r="WRS12" s="27"/>
      <c r="WRT12" s="27"/>
      <c r="WRU12" s="27"/>
      <c r="WRV12" s="27"/>
      <c r="WRW12" s="27"/>
      <c r="WRX12" s="27"/>
      <c r="WRY12" s="27"/>
      <c r="WRZ12" s="27"/>
      <c r="WSA12" s="27"/>
      <c r="WSB12" s="27"/>
      <c r="WSC12" s="27"/>
      <c r="WSD12" s="27"/>
      <c r="WSE12" s="27"/>
      <c r="WSF12" s="27"/>
      <c r="WSG12" s="27"/>
      <c r="WSH12" s="27"/>
      <c r="WSI12" s="27"/>
      <c r="WSJ12" s="27"/>
      <c r="WSK12" s="27"/>
      <c r="WSL12" s="27"/>
      <c r="WSM12" s="27"/>
      <c r="WSN12" s="27"/>
      <c r="WSO12" s="27"/>
      <c r="WSP12" s="27"/>
      <c r="WSQ12" s="27"/>
      <c r="WSR12" s="27"/>
      <c r="WSS12" s="27"/>
      <c r="WST12" s="27"/>
      <c r="WSU12" s="27"/>
      <c r="WSV12" s="27"/>
      <c r="WSW12" s="27"/>
      <c r="WSX12" s="27"/>
      <c r="WSY12" s="27"/>
      <c r="WSZ12" s="27"/>
      <c r="WTA12" s="27"/>
      <c r="WTB12" s="27"/>
      <c r="WTC12" s="27"/>
      <c r="WTD12" s="27"/>
      <c r="WTE12" s="27"/>
      <c r="WTF12" s="27"/>
      <c r="WTG12" s="27"/>
      <c r="WTH12" s="27"/>
      <c r="WTI12" s="27"/>
      <c r="WTJ12" s="27"/>
      <c r="WTK12" s="27"/>
      <c r="WTL12" s="27"/>
      <c r="WTM12" s="27"/>
      <c r="WTN12" s="27"/>
      <c r="WTO12" s="27"/>
      <c r="WTP12" s="27"/>
      <c r="WTQ12" s="27"/>
      <c r="WTR12" s="27"/>
      <c r="WTS12" s="27"/>
      <c r="WTT12" s="27"/>
      <c r="WTU12" s="27"/>
      <c r="WTV12" s="27"/>
      <c r="WTW12" s="27"/>
      <c r="WTX12" s="27"/>
      <c r="WTY12" s="27"/>
      <c r="WTZ12" s="27"/>
      <c r="WUA12" s="27"/>
      <c r="WUB12" s="27"/>
      <c r="WUC12" s="27"/>
      <c r="WUD12" s="27"/>
      <c r="WUE12" s="27"/>
      <c r="WUF12" s="27"/>
      <c r="WUG12" s="27"/>
      <c r="WUH12" s="27"/>
      <c r="WUI12" s="27"/>
      <c r="WUJ12" s="27"/>
      <c r="WUK12" s="27"/>
      <c r="WUL12" s="27"/>
      <c r="WUM12" s="27"/>
      <c r="WUN12" s="27"/>
      <c r="WUO12" s="27"/>
      <c r="WUP12" s="27"/>
      <c r="WUQ12" s="27"/>
      <c r="WUR12" s="27"/>
      <c r="WUS12" s="27"/>
      <c r="WUT12" s="27"/>
      <c r="WUU12" s="27"/>
      <c r="WUV12" s="27"/>
      <c r="WUW12" s="27"/>
      <c r="WUX12" s="27"/>
      <c r="WUY12" s="27"/>
      <c r="WUZ12" s="27"/>
      <c r="WVA12" s="27"/>
      <c r="WVB12" s="27"/>
      <c r="WVC12" s="27"/>
      <c r="WVD12" s="27"/>
      <c r="WVE12" s="27"/>
      <c r="WVF12" s="27"/>
      <c r="WVG12" s="27"/>
      <c r="WVH12" s="27"/>
      <c r="WVI12" s="27"/>
      <c r="WVJ12" s="27"/>
      <c r="WVK12" s="27"/>
      <c r="WVL12" s="27"/>
      <c r="WVM12" s="27"/>
      <c r="WVN12" s="27"/>
      <c r="WVO12" s="27"/>
      <c r="WVP12" s="27"/>
      <c r="WVQ12" s="27"/>
      <c r="WVR12" s="27"/>
      <c r="WVS12" s="27"/>
      <c r="WVT12" s="27"/>
      <c r="WVU12" s="27"/>
      <c r="WVV12" s="27"/>
      <c r="WVW12" s="27"/>
      <c r="WVX12" s="27"/>
      <c r="WVY12" s="27"/>
      <c r="WVZ12" s="27"/>
      <c r="WWA12" s="27"/>
      <c r="WWB12" s="27"/>
      <c r="WWC12" s="27"/>
      <c r="WWD12" s="27"/>
      <c r="WWE12" s="27"/>
      <c r="WWF12" s="27"/>
      <c r="WWG12" s="27"/>
      <c r="WWH12" s="27"/>
      <c r="WWI12" s="27"/>
      <c r="WWJ12" s="27"/>
      <c r="WWK12" s="27"/>
      <c r="WWL12" s="27"/>
      <c r="WWM12" s="27"/>
      <c r="WWN12" s="27"/>
      <c r="WWO12" s="27"/>
      <c r="WWP12" s="27"/>
      <c r="WWQ12" s="27"/>
      <c r="WWR12" s="27"/>
      <c r="WWS12" s="27"/>
      <c r="WWT12" s="27"/>
      <c r="WWU12" s="27"/>
      <c r="WWV12" s="27"/>
      <c r="WWW12" s="27"/>
      <c r="WWX12" s="27"/>
      <c r="WWY12" s="27"/>
      <c r="WWZ12" s="27"/>
      <c r="WXA12" s="27"/>
      <c r="WXB12" s="27"/>
      <c r="WXC12" s="27"/>
      <c r="WXD12" s="27"/>
      <c r="WXE12" s="27"/>
      <c r="WXF12" s="27"/>
      <c r="WXG12" s="27"/>
      <c r="WXH12" s="27"/>
      <c r="WXI12" s="27"/>
      <c r="WXJ12" s="27"/>
      <c r="WXK12" s="27"/>
      <c r="WXL12" s="27"/>
      <c r="WXM12" s="27"/>
      <c r="WXN12" s="27"/>
      <c r="WXO12" s="27"/>
      <c r="WXP12" s="27"/>
      <c r="WXQ12" s="27"/>
      <c r="WXR12" s="27"/>
      <c r="WXS12" s="27"/>
      <c r="WXT12" s="27"/>
      <c r="WXU12" s="27"/>
      <c r="WXV12" s="27"/>
      <c r="WXW12" s="27"/>
      <c r="WXX12" s="27"/>
      <c r="WXY12" s="27"/>
      <c r="WXZ12" s="27"/>
      <c r="WYA12" s="27"/>
      <c r="WYB12" s="27"/>
      <c r="WYC12" s="27"/>
      <c r="WYD12" s="27"/>
      <c r="WYE12" s="27"/>
      <c r="WYF12" s="27"/>
      <c r="WYG12" s="27"/>
      <c r="WYH12" s="27"/>
      <c r="WYI12" s="27"/>
      <c r="WYJ12" s="27"/>
      <c r="WYK12" s="27"/>
      <c r="WYL12" s="27"/>
      <c r="WYM12" s="27"/>
      <c r="WYN12" s="27"/>
      <c r="WYO12" s="27"/>
      <c r="WYP12" s="27"/>
      <c r="WYQ12" s="27"/>
      <c r="WYR12" s="27"/>
      <c r="WYS12" s="27"/>
      <c r="WYT12" s="27"/>
      <c r="WYU12" s="27"/>
      <c r="WYV12" s="27"/>
      <c r="WYW12" s="27"/>
      <c r="WYX12" s="27"/>
      <c r="WYY12" s="27"/>
      <c r="WYZ12" s="27"/>
      <c r="WZA12" s="27"/>
      <c r="WZB12" s="27"/>
      <c r="WZC12" s="27"/>
      <c r="WZD12" s="27"/>
      <c r="WZE12" s="27"/>
      <c r="WZF12" s="27"/>
      <c r="WZG12" s="27"/>
      <c r="WZH12" s="27"/>
      <c r="WZI12" s="27"/>
      <c r="WZJ12" s="27"/>
      <c r="WZK12" s="27"/>
      <c r="WZL12" s="27"/>
      <c r="WZM12" s="27"/>
      <c r="WZN12" s="27"/>
      <c r="WZO12" s="27"/>
      <c r="WZP12" s="27"/>
      <c r="WZQ12" s="27"/>
      <c r="WZR12" s="27"/>
      <c r="WZS12" s="27"/>
      <c r="WZT12" s="27"/>
      <c r="WZU12" s="27"/>
      <c r="WZV12" s="27"/>
      <c r="WZW12" s="27"/>
      <c r="WZX12" s="27"/>
      <c r="WZY12" s="27"/>
      <c r="WZZ12" s="27"/>
      <c r="XAA12" s="27"/>
      <c r="XAB12" s="27"/>
      <c r="XAC12" s="27"/>
      <c r="XAD12" s="27"/>
      <c r="XAE12" s="27"/>
      <c r="XAF12" s="27"/>
      <c r="XAG12" s="27"/>
      <c r="XAH12" s="27"/>
      <c r="XAI12" s="27"/>
      <c r="XAJ12" s="27"/>
      <c r="XAK12" s="27"/>
      <c r="XAL12" s="27"/>
      <c r="XAM12" s="27"/>
      <c r="XAN12" s="27"/>
      <c r="XAO12" s="27"/>
      <c r="XAP12" s="27"/>
      <c r="XAQ12" s="27"/>
      <c r="XAR12" s="27"/>
      <c r="XAS12" s="27"/>
      <c r="XAT12" s="27"/>
      <c r="XAU12" s="27"/>
      <c r="XAV12" s="27"/>
      <c r="XAW12" s="27"/>
      <c r="XAX12" s="27"/>
      <c r="XAY12" s="27"/>
      <c r="XAZ12" s="27"/>
      <c r="XBA12" s="27"/>
      <c r="XBB12" s="27"/>
      <c r="XBC12" s="27"/>
      <c r="XBD12" s="27"/>
      <c r="XBE12" s="27"/>
      <c r="XBF12" s="27"/>
      <c r="XBG12" s="27"/>
      <c r="XBH12" s="27"/>
      <c r="XBI12" s="27"/>
      <c r="XBJ12" s="27"/>
      <c r="XBK12" s="27"/>
      <c r="XBL12" s="27"/>
      <c r="XBM12" s="27"/>
      <c r="XBN12" s="27"/>
      <c r="XBO12" s="27"/>
      <c r="XBP12" s="27"/>
      <c r="XBQ12" s="27"/>
      <c r="XBR12" s="27"/>
      <c r="XBS12" s="27"/>
      <c r="XBT12" s="27"/>
      <c r="XBU12" s="27"/>
      <c r="XBV12" s="27"/>
      <c r="XBW12" s="27"/>
      <c r="XBX12" s="27"/>
      <c r="XBY12" s="27"/>
      <c r="XBZ12" s="27"/>
      <c r="XCA12" s="27"/>
      <c r="XCB12" s="27"/>
      <c r="XCC12" s="27"/>
      <c r="XCD12" s="27"/>
      <c r="XCE12" s="27"/>
      <c r="XCF12" s="27"/>
      <c r="XCG12" s="27"/>
      <c r="XCH12" s="27"/>
      <c r="XCI12" s="27"/>
      <c r="XCJ12" s="27"/>
      <c r="XCK12" s="27"/>
      <c r="XCL12" s="27"/>
      <c r="XCM12" s="27"/>
      <c r="XCN12" s="27"/>
      <c r="XCO12" s="27"/>
      <c r="XCP12" s="27"/>
      <c r="XCQ12" s="27"/>
      <c r="XCR12" s="27"/>
      <c r="XCS12" s="27"/>
      <c r="XCT12" s="27"/>
      <c r="XCU12" s="27"/>
      <c r="XCV12" s="27"/>
      <c r="XCW12" s="27"/>
      <c r="XCX12" s="27"/>
      <c r="XCY12" s="27"/>
      <c r="XCZ12" s="27"/>
      <c r="XDA12" s="27"/>
      <c r="XDB12" s="27"/>
      <c r="XDC12" s="27"/>
      <c r="XDD12" s="27"/>
      <c r="XDE12" s="27"/>
      <c r="XDF12" s="27"/>
      <c r="XDG12" s="27"/>
      <c r="XDH12" s="27"/>
      <c r="XDI12" s="27"/>
      <c r="XDJ12" s="27"/>
      <c r="XDK12" s="27"/>
      <c r="XDL12" s="27"/>
      <c r="XDM12" s="27"/>
      <c r="XDN12" s="27"/>
      <c r="XDO12" s="27"/>
      <c r="XDP12" s="27"/>
      <c r="XDQ12" s="27"/>
      <c r="XDR12" s="27"/>
      <c r="XDS12" s="27"/>
      <c r="XDT12" s="27"/>
      <c r="XDU12" s="27"/>
      <c r="XDV12" s="27"/>
      <c r="XDW12" s="27"/>
      <c r="XDX12" s="27"/>
      <c r="XDY12" s="27"/>
      <c r="XDZ12" s="27"/>
      <c r="XEA12" s="27"/>
      <c r="XEB12" s="27"/>
      <c r="XEC12" s="27"/>
      <c r="XED12" s="27"/>
      <c r="XEE12" s="27"/>
      <c r="XEF12" s="27"/>
      <c r="XEG12" s="27"/>
      <c r="XEH12" s="27"/>
      <c r="XEI12" s="27"/>
      <c r="XEJ12" s="27"/>
      <c r="XEK12" s="27"/>
      <c r="XEL12" s="27"/>
      <c r="XEM12" s="27"/>
      <c r="XEN12" s="27"/>
      <c r="XEO12" s="27"/>
      <c r="XEP12" s="27"/>
      <c r="XEQ12" s="27"/>
      <c r="XER12" s="27"/>
      <c r="XES12" s="27"/>
      <c r="XET12" s="27"/>
      <c r="XEU12" s="27"/>
      <c r="XEV12" s="27"/>
      <c r="XEW12" s="27"/>
      <c r="XEX12" s="27"/>
      <c r="XEY12" s="27"/>
      <c r="XEZ12" s="27"/>
      <c r="XFA12" s="27"/>
      <c r="XFB12" s="27"/>
      <c r="XFC12" s="27"/>
    </row>
    <row r="13" spans="1:16383">
      <c r="A13" s="113"/>
      <c r="B13" s="97"/>
      <c r="C13" s="27"/>
      <c r="D13" s="27"/>
      <c r="E13" s="27"/>
      <c r="F13" s="27"/>
      <c r="G13" s="27"/>
      <c r="H13" s="27"/>
      <c r="I13" s="27"/>
      <c r="J13" s="27"/>
      <c r="K13" s="27"/>
      <c r="L13" s="27"/>
      <c r="M13" s="27"/>
      <c r="N13" s="27"/>
      <c r="O13" s="27"/>
      <c r="P13" s="27"/>
      <c r="Q13" s="27"/>
      <c r="R13" s="27"/>
      <c r="S13" s="27"/>
      <c r="T13" s="27"/>
      <c r="U13" s="27"/>
      <c r="V13" s="27"/>
      <c r="W13" s="27"/>
      <c r="X13" s="27"/>
      <c r="Y13" s="27"/>
      <c r="Z13" s="27"/>
      <c r="AA13" s="27"/>
      <c r="AB13" s="27"/>
      <c r="AC13" s="27"/>
      <c r="AD13" s="27"/>
      <c r="AE13" s="27"/>
      <c r="AF13" s="27"/>
      <c r="AG13" s="27"/>
      <c r="AH13" s="27"/>
      <c r="AI13" s="27"/>
      <c r="AJ13" s="27"/>
      <c r="AK13" s="27"/>
      <c r="AL13" s="27"/>
      <c r="AM13" s="27"/>
      <c r="AN13" s="27"/>
      <c r="AO13" s="27"/>
      <c r="AP13" s="27"/>
      <c r="AQ13" s="27"/>
      <c r="AR13" s="27"/>
      <c r="AS13" s="27"/>
      <c r="AT13" s="27"/>
      <c r="AU13" s="27"/>
      <c r="AV13" s="27"/>
      <c r="AW13" s="27"/>
      <c r="AX13" s="27"/>
      <c r="AY13" s="27"/>
      <c r="AZ13" s="27"/>
      <c r="BA13" s="27"/>
      <c r="BB13" s="27"/>
      <c r="BC13" s="27"/>
      <c r="BD13" s="27"/>
      <c r="BE13" s="27"/>
      <c r="BF13" s="27"/>
      <c r="BG13" s="27"/>
      <c r="BH13" s="27"/>
      <c r="BI13" s="27"/>
      <c r="BJ13" s="27"/>
      <c r="BK13" s="27"/>
      <c r="BL13" s="27"/>
      <c r="BM13" s="27"/>
      <c r="BN13" s="27"/>
      <c r="BO13" s="27"/>
      <c r="BP13" s="27"/>
      <c r="BQ13" s="27"/>
      <c r="BR13" s="27"/>
      <c r="BS13" s="27"/>
      <c r="BT13" s="27"/>
      <c r="BU13" s="27"/>
      <c r="BV13" s="27"/>
      <c r="BW13" s="27"/>
      <c r="BX13" s="27"/>
      <c r="BY13" s="27"/>
      <c r="BZ13" s="27"/>
      <c r="CA13" s="27"/>
      <c r="CB13" s="27"/>
      <c r="CC13" s="27"/>
      <c r="CD13" s="27"/>
      <c r="CE13" s="27"/>
      <c r="CF13" s="27"/>
      <c r="CG13" s="27"/>
      <c r="CH13" s="27"/>
      <c r="CI13" s="27"/>
      <c r="CJ13" s="27"/>
      <c r="CK13" s="27"/>
      <c r="CL13" s="27"/>
      <c r="CM13" s="27"/>
      <c r="CN13" s="27"/>
      <c r="CO13" s="27"/>
      <c r="CP13" s="27"/>
      <c r="CQ13" s="27"/>
      <c r="CR13" s="27"/>
      <c r="CS13" s="27"/>
      <c r="CT13" s="27"/>
      <c r="CU13" s="27"/>
      <c r="CV13" s="27"/>
      <c r="CW13" s="27"/>
      <c r="CX13" s="27"/>
      <c r="CY13" s="27"/>
      <c r="CZ13" s="27"/>
      <c r="DA13" s="27"/>
      <c r="DB13" s="27"/>
      <c r="DC13" s="27"/>
      <c r="DD13" s="27"/>
      <c r="DE13" s="27"/>
      <c r="DF13" s="27"/>
      <c r="DG13" s="27"/>
      <c r="DH13" s="27"/>
      <c r="DI13" s="27"/>
      <c r="DJ13" s="27"/>
      <c r="DK13" s="27"/>
      <c r="DL13" s="27"/>
      <c r="DM13" s="27"/>
      <c r="DN13" s="27"/>
      <c r="DO13" s="27"/>
      <c r="DP13" s="27"/>
      <c r="DQ13" s="27"/>
      <c r="DR13" s="27"/>
      <c r="DS13" s="27"/>
      <c r="DT13" s="27"/>
      <c r="DU13" s="27"/>
      <c r="DV13" s="27"/>
      <c r="DW13" s="27"/>
      <c r="DX13" s="27"/>
      <c r="DY13" s="27"/>
      <c r="DZ13" s="27"/>
      <c r="EA13" s="27"/>
      <c r="EB13" s="27"/>
      <c r="EC13" s="27"/>
      <c r="ED13" s="27"/>
      <c r="EE13" s="27"/>
      <c r="EF13" s="27"/>
      <c r="EG13" s="27"/>
      <c r="EH13" s="27"/>
      <c r="EI13" s="27"/>
      <c r="EJ13" s="27"/>
      <c r="EK13" s="27"/>
      <c r="EL13" s="27"/>
      <c r="EM13" s="27"/>
      <c r="EN13" s="27"/>
      <c r="EO13" s="27"/>
      <c r="EP13" s="27"/>
      <c r="EQ13" s="27"/>
      <c r="ER13" s="27"/>
      <c r="ES13" s="27"/>
      <c r="ET13" s="27"/>
      <c r="EU13" s="27"/>
      <c r="EV13" s="27"/>
      <c r="EW13" s="27"/>
      <c r="EX13" s="27"/>
      <c r="EY13" s="27"/>
      <c r="EZ13" s="27"/>
      <c r="FA13" s="27"/>
      <c r="FB13" s="27"/>
      <c r="FC13" s="27"/>
      <c r="FD13" s="27"/>
      <c r="FE13" s="27"/>
      <c r="FF13" s="27"/>
      <c r="FG13" s="27"/>
      <c r="FH13" s="27"/>
      <c r="FI13" s="27"/>
      <c r="FJ13" s="27"/>
      <c r="FK13" s="27"/>
      <c r="FL13" s="27"/>
      <c r="FM13" s="27"/>
      <c r="FN13" s="27"/>
      <c r="FO13" s="27"/>
      <c r="FP13" s="27"/>
      <c r="FQ13" s="27"/>
      <c r="FR13" s="27"/>
      <c r="FS13" s="27"/>
      <c r="FT13" s="27"/>
      <c r="FU13" s="27"/>
      <c r="FV13" s="27"/>
      <c r="FW13" s="27"/>
      <c r="FX13" s="27"/>
      <c r="FY13" s="27"/>
      <c r="FZ13" s="27"/>
      <c r="GA13" s="27"/>
      <c r="GB13" s="27"/>
      <c r="GC13" s="27"/>
      <c r="GD13" s="27"/>
      <c r="GE13" s="27"/>
      <c r="GF13" s="27"/>
      <c r="GG13" s="27"/>
      <c r="GH13" s="27"/>
      <c r="GI13" s="27"/>
      <c r="GJ13" s="27"/>
      <c r="GK13" s="27"/>
      <c r="GL13" s="27"/>
      <c r="GM13" s="27"/>
      <c r="GN13" s="27"/>
      <c r="GO13" s="27"/>
      <c r="GP13" s="27"/>
      <c r="GQ13" s="27"/>
      <c r="GR13" s="27"/>
      <c r="GS13" s="27"/>
      <c r="GT13" s="27"/>
      <c r="GU13" s="27"/>
      <c r="GV13" s="27"/>
      <c r="GW13" s="27"/>
      <c r="GX13" s="27"/>
      <c r="GY13" s="27"/>
      <c r="GZ13" s="27"/>
      <c r="HA13" s="27"/>
      <c r="HB13" s="27"/>
      <c r="HC13" s="27"/>
      <c r="HD13" s="27"/>
      <c r="HE13" s="27"/>
      <c r="HF13" s="27"/>
      <c r="HG13" s="27"/>
      <c r="HH13" s="27"/>
      <c r="HI13" s="27"/>
      <c r="HJ13" s="27"/>
      <c r="HK13" s="27"/>
      <c r="HL13" s="27"/>
      <c r="HM13" s="27"/>
      <c r="HN13" s="27"/>
      <c r="HO13" s="27"/>
      <c r="HP13" s="27"/>
      <c r="HQ13" s="27"/>
      <c r="HR13" s="27"/>
      <c r="HS13" s="27"/>
      <c r="HT13" s="27"/>
      <c r="HU13" s="27"/>
      <c r="HV13" s="27"/>
      <c r="HW13" s="27"/>
      <c r="HX13" s="27"/>
      <c r="HY13" s="27"/>
      <c r="HZ13" s="27"/>
      <c r="IA13" s="27"/>
      <c r="IB13" s="27"/>
      <c r="IC13" s="27"/>
      <c r="ID13" s="27"/>
      <c r="IE13" s="27"/>
      <c r="IF13" s="27"/>
      <c r="IG13" s="27"/>
      <c r="IH13" s="27"/>
      <c r="II13" s="27"/>
      <c r="IJ13" s="27"/>
      <c r="IK13" s="27"/>
      <c r="IL13" s="27"/>
      <c r="IM13" s="27"/>
      <c r="IN13" s="27"/>
      <c r="IO13" s="27"/>
      <c r="IP13" s="27"/>
      <c r="IQ13" s="27"/>
      <c r="IR13" s="27"/>
      <c r="IS13" s="27"/>
      <c r="IT13" s="27"/>
      <c r="IU13" s="27"/>
      <c r="IV13" s="27"/>
      <c r="IW13" s="27"/>
      <c r="IX13" s="27"/>
      <c r="IY13" s="27"/>
      <c r="IZ13" s="27"/>
      <c r="JA13" s="27"/>
      <c r="JB13" s="27"/>
      <c r="JC13" s="27"/>
      <c r="JD13" s="27"/>
      <c r="JE13" s="27"/>
      <c r="JF13" s="27"/>
      <c r="JG13" s="27"/>
      <c r="JH13" s="27"/>
      <c r="JI13" s="27"/>
      <c r="JJ13" s="27"/>
      <c r="JK13" s="27"/>
      <c r="JL13" s="27"/>
      <c r="JM13" s="27"/>
      <c r="JN13" s="27"/>
      <c r="JO13" s="27"/>
      <c r="JP13" s="27"/>
      <c r="JQ13" s="27"/>
      <c r="JR13" s="27"/>
      <c r="JS13" s="27"/>
      <c r="JT13" s="27"/>
      <c r="JU13" s="27"/>
      <c r="JV13" s="27"/>
      <c r="JW13" s="27"/>
      <c r="JX13" s="27"/>
      <c r="JY13" s="27"/>
      <c r="JZ13" s="27"/>
      <c r="KA13" s="27"/>
      <c r="KB13" s="27"/>
      <c r="KC13" s="27"/>
      <c r="KD13" s="27"/>
      <c r="KE13" s="27"/>
      <c r="KF13" s="27"/>
      <c r="KG13" s="27"/>
      <c r="KH13" s="27"/>
      <c r="KI13" s="27"/>
      <c r="KJ13" s="27"/>
      <c r="KK13" s="27"/>
      <c r="KL13" s="27"/>
      <c r="KM13" s="27"/>
      <c r="KN13" s="27"/>
      <c r="KO13" s="27"/>
      <c r="KP13" s="27"/>
      <c r="KQ13" s="27"/>
      <c r="KR13" s="27"/>
      <c r="KS13" s="27"/>
      <c r="KT13" s="27"/>
      <c r="KU13" s="27"/>
      <c r="KV13" s="27"/>
      <c r="KW13" s="27"/>
      <c r="KX13" s="27"/>
      <c r="KY13" s="27"/>
      <c r="KZ13" s="27"/>
      <c r="LA13" s="27"/>
      <c r="LB13" s="27"/>
      <c r="LC13" s="27"/>
      <c r="LD13" s="27"/>
      <c r="LE13" s="27"/>
      <c r="LF13" s="27"/>
      <c r="LG13" s="27"/>
      <c r="LH13" s="27"/>
      <c r="LI13" s="27"/>
      <c r="LJ13" s="27"/>
      <c r="LK13" s="27"/>
      <c r="LL13" s="27"/>
      <c r="LM13" s="27"/>
      <c r="LN13" s="27"/>
      <c r="LO13" s="27"/>
      <c r="LP13" s="27"/>
      <c r="LQ13" s="27"/>
      <c r="LR13" s="27"/>
      <c r="LS13" s="27"/>
      <c r="LT13" s="27"/>
      <c r="LU13" s="27"/>
      <c r="LV13" s="27"/>
      <c r="LW13" s="27"/>
      <c r="LX13" s="27"/>
      <c r="LY13" s="27"/>
      <c r="LZ13" s="27"/>
      <c r="MA13" s="27"/>
      <c r="MB13" s="27"/>
      <c r="MC13" s="27"/>
      <c r="MD13" s="27"/>
      <c r="ME13" s="27"/>
      <c r="MF13" s="27"/>
      <c r="MG13" s="27"/>
      <c r="MH13" s="27"/>
      <c r="MI13" s="27"/>
      <c r="MJ13" s="27"/>
      <c r="MK13" s="27"/>
      <c r="ML13" s="27"/>
      <c r="MM13" s="27"/>
      <c r="MN13" s="27"/>
      <c r="MO13" s="27"/>
      <c r="MP13" s="27"/>
      <c r="MQ13" s="27"/>
      <c r="MR13" s="27"/>
      <c r="MS13" s="27"/>
      <c r="MT13" s="27"/>
      <c r="MU13" s="27"/>
      <c r="MV13" s="27"/>
      <c r="MW13" s="27"/>
      <c r="MX13" s="27"/>
      <c r="MY13" s="27"/>
      <c r="MZ13" s="27"/>
      <c r="NA13" s="27"/>
      <c r="NB13" s="27"/>
      <c r="NC13" s="27"/>
      <c r="ND13" s="27"/>
      <c r="NE13" s="27"/>
      <c r="NF13" s="27"/>
      <c r="NG13" s="27"/>
      <c r="NH13" s="27"/>
      <c r="NI13" s="27"/>
      <c r="NJ13" s="27"/>
      <c r="NK13" s="27"/>
      <c r="NL13" s="27"/>
      <c r="NM13" s="27"/>
      <c r="NN13" s="27"/>
      <c r="NO13" s="27"/>
      <c r="NP13" s="27"/>
      <c r="NQ13" s="27"/>
      <c r="NR13" s="27"/>
      <c r="NS13" s="27"/>
      <c r="NT13" s="27"/>
      <c r="NU13" s="27"/>
      <c r="NV13" s="27"/>
      <c r="NW13" s="27"/>
      <c r="NX13" s="27"/>
      <c r="NY13" s="27"/>
      <c r="NZ13" s="27"/>
      <c r="OA13" s="27"/>
      <c r="OB13" s="27"/>
      <c r="OC13" s="27"/>
      <c r="OD13" s="27"/>
      <c r="OE13" s="27"/>
      <c r="OF13" s="27"/>
      <c r="OG13" s="27"/>
      <c r="OH13" s="27"/>
      <c r="OI13" s="27"/>
      <c r="OJ13" s="27"/>
      <c r="OK13" s="27"/>
      <c r="OL13" s="27"/>
      <c r="OM13" s="27"/>
      <c r="ON13" s="27"/>
      <c r="OO13" s="27"/>
      <c r="OP13" s="27"/>
      <c r="OQ13" s="27"/>
      <c r="OR13" s="27"/>
      <c r="OS13" s="27"/>
      <c r="OT13" s="27"/>
      <c r="OU13" s="27"/>
      <c r="OV13" s="27"/>
      <c r="OW13" s="27"/>
      <c r="OX13" s="27"/>
      <c r="OY13" s="27"/>
      <c r="OZ13" s="27"/>
      <c r="PA13" s="27"/>
      <c r="PB13" s="27"/>
      <c r="PC13" s="27"/>
      <c r="PD13" s="27"/>
      <c r="PE13" s="27"/>
      <c r="PF13" s="27"/>
      <c r="PG13" s="27"/>
      <c r="PH13" s="27"/>
      <c r="PI13" s="27"/>
      <c r="PJ13" s="27"/>
      <c r="PK13" s="27"/>
      <c r="PL13" s="27"/>
      <c r="PM13" s="27"/>
      <c r="PN13" s="27"/>
      <c r="PO13" s="27"/>
      <c r="PP13" s="27"/>
      <c r="PQ13" s="27"/>
      <c r="PR13" s="27"/>
      <c r="PS13" s="27"/>
      <c r="PT13" s="27"/>
      <c r="PU13" s="27"/>
      <c r="PV13" s="27"/>
      <c r="PW13" s="27"/>
      <c r="PX13" s="27"/>
      <c r="PY13" s="27"/>
      <c r="PZ13" s="27"/>
      <c r="QA13" s="27"/>
      <c r="QB13" s="27"/>
      <c r="QC13" s="27"/>
      <c r="QD13" s="27"/>
      <c r="QE13" s="27"/>
      <c r="QF13" s="27"/>
      <c r="QG13" s="27"/>
      <c r="QH13" s="27"/>
      <c r="QI13" s="27"/>
      <c r="QJ13" s="27"/>
      <c r="QK13" s="27"/>
      <c r="QL13" s="27"/>
      <c r="QM13" s="27"/>
      <c r="QN13" s="27"/>
      <c r="QO13" s="27"/>
      <c r="QP13" s="27"/>
      <c r="QQ13" s="27"/>
      <c r="QR13" s="27"/>
      <c r="QS13" s="27"/>
      <c r="QT13" s="27"/>
      <c r="QU13" s="27"/>
      <c r="QV13" s="27"/>
      <c r="QW13" s="27"/>
      <c r="QX13" s="27"/>
      <c r="QY13" s="27"/>
      <c r="QZ13" s="27"/>
      <c r="RA13" s="27"/>
      <c r="RB13" s="27"/>
      <c r="RC13" s="27"/>
      <c r="RD13" s="27"/>
      <c r="RE13" s="27"/>
      <c r="RF13" s="27"/>
      <c r="RG13" s="27"/>
      <c r="RH13" s="27"/>
      <c r="RI13" s="27"/>
      <c r="RJ13" s="27"/>
      <c r="RK13" s="27"/>
      <c r="RL13" s="27"/>
      <c r="RM13" s="27"/>
      <c r="RN13" s="27"/>
      <c r="RO13" s="27"/>
      <c r="RP13" s="27"/>
      <c r="RQ13" s="27"/>
      <c r="RR13" s="27"/>
      <c r="RS13" s="27"/>
      <c r="RT13" s="27"/>
      <c r="RU13" s="27"/>
      <c r="RV13" s="27"/>
      <c r="RW13" s="27"/>
      <c r="RX13" s="27"/>
      <c r="RY13" s="27"/>
      <c r="RZ13" s="27"/>
      <c r="SA13" s="27"/>
      <c r="SB13" s="27"/>
      <c r="SC13" s="27"/>
      <c r="SD13" s="27"/>
      <c r="SE13" s="27"/>
      <c r="SF13" s="27"/>
      <c r="SG13" s="27"/>
      <c r="SH13" s="27"/>
      <c r="SI13" s="27"/>
      <c r="SJ13" s="27"/>
      <c r="SK13" s="27"/>
      <c r="SL13" s="27"/>
      <c r="SM13" s="27"/>
      <c r="SN13" s="27"/>
      <c r="SO13" s="27"/>
      <c r="SP13" s="27"/>
      <c r="SQ13" s="27"/>
      <c r="SR13" s="27"/>
      <c r="SS13" s="27"/>
      <c r="ST13" s="27"/>
      <c r="SU13" s="27"/>
      <c r="SV13" s="27"/>
      <c r="SW13" s="27"/>
      <c r="SX13" s="27"/>
      <c r="SY13" s="27"/>
      <c r="SZ13" s="27"/>
      <c r="TA13" s="27"/>
      <c r="TB13" s="27"/>
      <c r="TC13" s="27"/>
      <c r="TD13" s="27"/>
      <c r="TE13" s="27"/>
      <c r="TF13" s="27"/>
      <c r="TG13" s="27"/>
      <c r="TH13" s="27"/>
      <c r="TI13" s="27"/>
      <c r="TJ13" s="27"/>
      <c r="TK13" s="27"/>
      <c r="TL13" s="27"/>
      <c r="TM13" s="27"/>
      <c r="TN13" s="27"/>
      <c r="TO13" s="27"/>
      <c r="TP13" s="27"/>
      <c r="TQ13" s="27"/>
      <c r="TR13" s="27"/>
      <c r="TS13" s="27"/>
      <c r="TT13" s="27"/>
      <c r="TU13" s="27"/>
      <c r="TV13" s="27"/>
      <c r="TW13" s="27"/>
      <c r="TX13" s="27"/>
      <c r="TY13" s="27"/>
      <c r="TZ13" s="27"/>
      <c r="UA13" s="27"/>
      <c r="UB13" s="27"/>
      <c r="UC13" s="27"/>
      <c r="UD13" s="27"/>
      <c r="UE13" s="27"/>
      <c r="UF13" s="27"/>
      <c r="UG13" s="27"/>
      <c r="UH13" s="27"/>
      <c r="UI13" s="27"/>
      <c r="UJ13" s="27"/>
      <c r="UK13" s="27"/>
      <c r="UL13" s="27"/>
      <c r="UM13" s="27"/>
      <c r="UN13" s="27"/>
      <c r="UO13" s="27"/>
      <c r="UP13" s="27"/>
      <c r="UQ13" s="27"/>
      <c r="UR13" s="27"/>
      <c r="US13" s="27"/>
      <c r="UT13" s="27"/>
      <c r="UU13" s="27"/>
      <c r="UV13" s="27"/>
      <c r="UW13" s="27"/>
      <c r="UX13" s="27"/>
      <c r="UY13" s="27"/>
      <c r="UZ13" s="27"/>
      <c r="VA13" s="27"/>
      <c r="VB13" s="27"/>
      <c r="VC13" s="27"/>
      <c r="VD13" s="27"/>
      <c r="VE13" s="27"/>
      <c r="VF13" s="27"/>
      <c r="VG13" s="27"/>
      <c r="VH13" s="27"/>
      <c r="VI13" s="27"/>
      <c r="VJ13" s="27"/>
      <c r="VK13" s="27"/>
      <c r="VL13" s="27"/>
      <c r="VM13" s="27"/>
      <c r="VN13" s="27"/>
      <c r="VO13" s="27"/>
      <c r="VP13" s="27"/>
      <c r="VQ13" s="27"/>
      <c r="VR13" s="27"/>
      <c r="VS13" s="27"/>
      <c r="VT13" s="27"/>
      <c r="VU13" s="27"/>
      <c r="VV13" s="27"/>
      <c r="VW13" s="27"/>
      <c r="VX13" s="27"/>
      <c r="VY13" s="27"/>
      <c r="VZ13" s="27"/>
      <c r="WA13" s="27"/>
      <c r="WB13" s="27"/>
      <c r="WC13" s="27"/>
      <c r="WD13" s="27"/>
      <c r="WE13" s="27"/>
      <c r="WF13" s="27"/>
      <c r="WG13" s="27"/>
      <c r="WH13" s="27"/>
      <c r="WI13" s="27"/>
      <c r="WJ13" s="27"/>
      <c r="WK13" s="27"/>
      <c r="WL13" s="27"/>
      <c r="WM13" s="27"/>
      <c r="WN13" s="27"/>
      <c r="WO13" s="27"/>
      <c r="WP13" s="27"/>
      <c r="WQ13" s="27"/>
      <c r="WR13" s="27"/>
      <c r="WS13" s="27"/>
      <c r="WT13" s="27"/>
      <c r="WU13" s="27"/>
      <c r="WV13" s="27"/>
      <c r="WW13" s="27"/>
      <c r="WX13" s="27"/>
      <c r="WY13" s="27"/>
      <c r="WZ13" s="27"/>
      <c r="XA13" s="27"/>
      <c r="XB13" s="27"/>
      <c r="XC13" s="27"/>
      <c r="XD13" s="27"/>
      <c r="XE13" s="27"/>
      <c r="XF13" s="27"/>
      <c r="XG13" s="27"/>
      <c r="XH13" s="27"/>
      <c r="XI13" s="27"/>
      <c r="XJ13" s="27"/>
      <c r="XK13" s="27"/>
      <c r="XL13" s="27"/>
      <c r="XM13" s="27"/>
      <c r="XN13" s="27"/>
      <c r="XO13" s="27"/>
      <c r="XP13" s="27"/>
      <c r="XQ13" s="27"/>
      <c r="XR13" s="27"/>
      <c r="XS13" s="27"/>
      <c r="XT13" s="27"/>
      <c r="XU13" s="27"/>
      <c r="XV13" s="27"/>
      <c r="XW13" s="27"/>
      <c r="XX13" s="27"/>
      <c r="XY13" s="27"/>
      <c r="XZ13" s="27"/>
      <c r="YA13" s="27"/>
      <c r="YB13" s="27"/>
      <c r="YC13" s="27"/>
      <c r="YD13" s="27"/>
      <c r="YE13" s="27"/>
      <c r="YF13" s="27"/>
      <c r="YG13" s="27"/>
      <c r="YH13" s="27"/>
      <c r="YI13" s="27"/>
      <c r="YJ13" s="27"/>
      <c r="YK13" s="27"/>
      <c r="YL13" s="27"/>
      <c r="YM13" s="27"/>
      <c r="YN13" s="27"/>
      <c r="YO13" s="27"/>
      <c r="YP13" s="27"/>
      <c r="YQ13" s="27"/>
      <c r="YR13" s="27"/>
      <c r="YS13" s="27"/>
      <c r="YT13" s="27"/>
      <c r="YU13" s="27"/>
      <c r="YV13" s="27"/>
      <c r="YW13" s="27"/>
      <c r="YX13" s="27"/>
      <c r="YY13" s="27"/>
      <c r="YZ13" s="27"/>
      <c r="ZA13" s="27"/>
      <c r="ZB13" s="27"/>
      <c r="ZC13" s="27"/>
      <c r="ZD13" s="27"/>
      <c r="ZE13" s="27"/>
      <c r="ZF13" s="27"/>
      <c r="ZG13" s="27"/>
      <c r="ZH13" s="27"/>
      <c r="ZI13" s="27"/>
      <c r="ZJ13" s="27"/>
      <c r="ZK13" s="27"/>
      <c r="ZL13" s="27"/>
      <c r="ZM13" s="27"/>
      <c r="ZN13" s="27"/>
      <c r="ZO13" s="27"/>
      <c r="ZP13" s="27"/>
      <c r="ZQ13" s="27"/>
      <c r="ZR13" s="27"/>
      <c r="ZS13" s="27"/>
      <c r="ZT13" s="27"/>
      <c r="ZU13" s="27"/>
      <c r="ZV13" s="27"/>
      <c r="ZW13" s="27"/>
      <c r="ZX13" s="27"/>
      <c r="ZY13" s="27"/>
      <c r="ZZ13" s="27"/>
      <c r="AAA13" s="27"/>
      <c r="AAB13" s="27"/>
      <c r="AAC13" s="27"/>
      <c r="AAD13" s="27"/>
      <c r="AAE13" s="27"/>
      <c r="AAF13" s="27"/>
      <c r="AAG13" s="27"/>
      <c r="AAH13" s="27"/>
      <c r="AAI13" s="27"/>
      <c r="AAJ13" s="27"/>
      <c r="AAK13" s="27"/>
      <c r="AAL13" s="27"/>
      <c r="AAM13" s="27"/>
      <c r="AAN13" s="27"/>
      <c r="AAO13" s="27"/>
      <c r="AAP13" s="27"/>
      <c r="AAQ13" s="27"/>
      <c r="AAR13" s="27"/>
      <c r="AAS13" s="27"/>
      <c r="AAT13" s="27"/>
      <c r="AAU13" s="27"/>
      <c r="AAV13" s="27"/>
      <c r="AAW13" s="27"/>
      <c r="AAX13" s="27"/>
      <c r="AAY13" s="27"/>
      <c r="AAZ13" s="27"/>
      <c r="ABA13" s="27"/>
      <c r="ABB13" s="27"/>
      <c r="ABC13" s="27"/>
      <c r="ABD13" s="27"/>
      <c r="ABE13" s="27"/>
      <c r="ABF13" s="27"/>
      <c r="ABG13" s="27"/>
      <c r="ABH13" s="27"/>
      <c r="ABI13" s="27"/>
      <c r="ABJ13" s="27"/>
      <c r="ABK13" s="27"/>
      <c r="ABL13" s="27"/>
      <c r="ABM13" s="27"/>
      <c r="ABN13" s="27"/>
      <c r="ABO13" s="27"/>
      <c r="ABP13" s="27"/>
      <c r="ABQ13" s="27"/>
      <c r="ABR13" s="27"/>
      <c r="ABS13" s="27"/>
      <c r="ABT13" s="27"/>
      <c r="ABU13" s="27"/>
      <c r="ABV13" s="27"/>
      <c r="ABW13" s="27"/>
      <c r="ABX13" s="27"/>
      <c r="ABY13" s="27"/>
      <c r="ABZ13" s="27"/>
      <c r="ACA13" s="27"/>
      <c r="ACB13" s="27"/>
      <c r="ACC13" s="27"/>
      <c r="ACD13" s="27"/>
      <c r="ACE13" s="27"/>
      <c r="ACF13" s="27"/>
      <c r="ACG13" s="27"/>
      <c r="ACH13" s="27"/>
      <c r="ACI13" s="27"/>
      <c r="ACJ13" s="27"/>
      <c r="ACK13" s="27"/>
      <c r="ACL13" s="27"/>
      <c r="ACM13" s="27"/>
      <c r="ACN13" s="27"/>
      <c r="ACO13" s="27"/>
      <c r="ACP13" s="27"/>
      <c r="ACQ13" s="27"/>
      <c r="ACR13" s="27"/>
      <c r="ACS13" s="27"/>
      <c r="ACT13" s="27"/>
      <c r="ACU13" s="27"/>
      <c r="ACV13" s="27"/>
      <c r="ACW13" s="27"/>
      <c r="ACX13" s="27"/>
      <c r="ACY13" s="27"/>
      <c r="ACZ13" s="27"/>
      <c r="ADA13" s="27"/>
      <c r="ADB13" s="27"/>
      <c r="ADC13" s="27"/>
      <c r="ADD13" s="27"/>
      <c r="ADE13" s="27"/>
      <c r="ADF13" s="27"/>
      <c r="ADG13" s="27"/>
      <c r="ADH13" s="27"/>
      <c r="ADI13" s="27"/>
      <c r="ADJ13" s="27"/>
      <c r="ADK13" s="27"/>
      <c r="ADL13" s="27"/>
      <c r="ADM13" s="27"/>
      <c r="ADN13" s="27"/>
      <c r="ADO13" s="27"/>
      <c r="ADP13" s="27"/>
      <c r="ADQ13" s="27"/>
      <c r="ADR13" s="27"/>
      <c r="ADS13" s="27"/>
      <c r="ADT13" s="27"/>
      <c r="ADU13" s="27"/>
      <c r="ADV13" s="27"/>
      <c r="ADW13" s="27"/>
      <c r="ADX13" s="27"/>
      <c r="ADY13" s="27"/>
      <c r="ADZ13" s="27"/>
      <c r="AEA13" s="27"/>
      <c r="AEB13" s="27"/>
      <c r="AEC13" s="27"/>
      <c r="AED13" s="27"/>
      <c r="AEE13" s="27"/>
      <c r="AEF13" s="27"/>
      <c r="AEG13" s="27"/>
      <c r="AEH13" s="27"/>
      <c r="AEI13" s="27"/>
      <c r="AEJ13" s="27"/>
      <c r="AEK13" s="27"/>
      <c r="AEL13" s="27"/>
      <c r="AEM13" s="27"/>
      <c r="AEN13" s="27"/>
      <c r="AEO13" s="27"/>
      <c r="AEP13" s="27"/>
      <c r="AEQ13" s="27"/>
      <c r="AER13" s="27"/>
      <c r="AES13" s="27"/>
      <c r="AET13" s="27"/>
      <c r="AEU13" s="27"/>
      <c r="AEV13" s="27"/>
      <c r="AEW13" s="27"/>
      <c r="AEX13" s="27"/>
      <c r="AEY13" s="27"/>
      <c r="AEZ13" s="27"/>
      <c r="AFA13" s="27"/>
      <c r="AFB13" s="27"/>
      <c r="AFC13" s="27"/>
      <c r="AFD13" s="27"/>
      <c r="AFE13" s="27"/>
      <c r="AFF13" s="27"/>
      <c r="AFG13" s="27"/>
      <c r="AFH13" s="27"/>
      <c r="AFI13" s="27"/>
      <c r="AFJ13" s="27"/>
      <c r="AFK13" s="27"/>
      <c r="AFL13" s="27"/>
      <c r="AFM13" s="27"/>
      <c r="AFN13" s="27"/>
      <c r="AFO13" s="27"/>
      <c r="AFP13" s="27"/>
      <c r="AFQ13" s="27"/>
      <c r="AFR13" s="27"/>
      <c r="AFS13" s="27"/>
      <c r="AFT13" s="27"/>
      <c r="AFU13" s="27"/>
      <c r="AFV13" s="27"/>
      <c r="AFW13" s="27"/>
      <c r="AFX13" s="27"/>
      <c r="AFY13" s="27"/>
      <c r="AFZ13" s="27"/>
      <c r="AGA13" s="27"/>
      <c r="AGB13" s="27"/>
      <c r="AGC13" s="27"/>
      <c r="AGD13" s="27"/>
      <c r="AGE13" s="27"/>
      <c r="AGF13" s="27"/>
      <c r="AGG13" s="27"/>
      <c r="AGH13" s="27"/>
      <c r="AGI13" s="27"/>
      <c r="AGJ13" s="27"/>
      <c r="AGK13" s="27"/>
      <c r="AGL13" s="27"/>
      <c r="AGM13" s="27"/>
      <c r="AGN13" s="27"/>
      <c r="AGO13" s="27"/>
      <c r="AGP13" s="27"/>
      <c r="AGQ13" s="27"/>
      <c r="AGR13" s="27"/>
      <c r="AGS13" s="27"/>
      <c r="AGT13" s="27"/>
      <c r="AGU13" s="27"/>
      <c r="AGV13" s="27"/>
      <c r="AGW13" s="27"/>
      <c r="AGX13" s="27"/>
      <c r="AGY13" s="27"/>
      <c r="AGZ13" s="27"/>
      <c r="AHA13" s="27"/>
      <c r="AHB13" s="27"/>
      <c r="AHC13" s="27"/>
      <c r="AHD13" s="27"/>
      <c r="AHE13" s="27"/>
      <c r="AHF13" s="27"/>
      <c r="AHG13" s="27"/>
      <c r="AHH13" s="27"/>
      <c r="AHI13" s="27"/>
      <c r="AHJ13" s="27"/>
      <c r="AHK13" s="27"/>
      <c r="AHL13" s="27"/>
      <c r="AHM13" s="27"/>
      <c r="AHN13" s="27"/>
      <c r="AHO13" s="27"/>
      <c r="AHP13" s="27"/>
      <c r="AHQ13" s="27"/>
      <c r="AHR13" s="27"/>
      <c r="AHS13" s="27"/>
      <c r="AHT13" s="27"/>
      <c r="AHU13" s="27"/>
      <c r="AHV13" s="27"/>
      <c r="AHW13" s="27"/>
      <c r="AHX13" s="27"/>
      <c r="AHY13" s="27"/>
      <c r="AHZ13" s="27"/>
      <c r="AIA13" s="27"/>
      <c r="AIB13" s="27"/>
      <c r="AIC13" s="27"/>
      <c r="AID13" s="27"/>
      <c r="AIE13" s="27"/>
      <c r="AIF13" s="27"/>
      <c r="AIG13" s="27"/>
      <c r="AIH13" s="27"/>
      <c r="AII13" s="27"/>
      <c r="AIJ13" s="27"/>
      <c r="AIK13" s="27"/>
      <c r="AIL13" s="27"/>
      <c r="AIM13" s="27"/>
      <c r="AIN13" s="27"/>
      <c r="AIO13" s="27"/>
      <c r="AIP13" s="27"/>
      <c r="AIQ13" s="27"/>
      <c r="AIR13" s="27"/>
      <c r="AIS13" s="27"/>
      <c r="AIT13" s="27"/>
      <c r="AIU13" s="27"/>
      <c r="AIV13" s="27"/>
      <c r="AIW13" s="27"/>
      <c r="AIX13" s="27"/>
      <c r="AIY13" s="27"/>
      <c r="AIZ13" s="27"/>
      <c r="AJA13" s="27"/>
      <c r="AJB13" s="27"/>
      <c r="AJC13" s="27"/>
      <c r="AJD13" s="27"/>
      <c r="AJE13" s="27"/>
      <c r="AJF13" s="27"/>
      <c r="AJG13" s="27"/>
      <c r="AJH13" s="27"/>
      <c r="AJI13" s="27"/>
      <c r="AJJ13" s="27"/>
      <c r="AJK13" s="27"/>
      <c r="AJL13" s="27"/>
      <c r="AJM13" s="27"/>
      <c r="AJN13" s="27"/>
      <c r="AJO13" s="27"/>
      <c r="AJP13" s="27"/>
      <c r="AJQ13" s="27"/>
      <c r="AJR13" s="27"/>
      <c r="AJS13" s="27"/>
      <c r="AJT13" s="27"/>
      <c r="AJU13" s="27"/>
      <c r="AJV13" s="27"/>
      <c r="AJW13" s="27"/>
      <c r="AJX13" s="27"/>
      <c r="AJY13" s="27"/>
      <c r="AJZ13" s="27"/>
      <c r="AKA13" s="27"/>
      <c r="AKB13" s="27"/>
      <c r="AKC13" s="27"/>
      <c r="AKD13" s="27"/>
      <c r="AKE13" s="27"/>
      <c r="AKF13" s="27"/>
      <c r="AKG13" s="27"/>
      <c r="AKH13" s="27"/>
      <c r="AKI13" s="27"/>
      <c r="AKJ13" s="27"/>
      <c r="AKK13" s="27"/>
      <c r="AKL13" s="27"/>
      <c r="AKM13" s="27"/>
      <c r="AKN13" s="27"/>
      <c r="AKO13" s="27"/>
      <c r="AKP13" s="27"/>
      <c r="AKQ13" s="27"/>
      <c r="AKR13" s="27"/>
      <c r="AKS13" s="27"/>
      <c r="AKT13" s="27"/>
      <c r="AKU13" s="27"/>
      <c r="AKV13" s="27"/>
      <c r="AKW13" s="27"/>
      <c r="AKX13" s="27"/>
      <c r="AKY13" s="27"/>
      <c r="AKZ13" s="27"/>
      <c r="ALA13" s="27"/>
      <c r="ALB13" s="27"/>
      <c r="ALC13" s="27"/>
      <c r="ALD13" s="27"/>
      <c r="ALE13" s="27"/>
      <c r="ALF13" s="27"/>
      <c r="ALG13" s="27"/>
      <c r="ALH13" s="27"/>
      <c r="ALI13" s="27"/>
      <c r="ALJ13" s="27"/>
      <c r="ALK13" s="27"/>
      <c r="ALL13" s="27"/>
      <c r="ALM13" s="27"/>
      <c r="ALN13" s="27"/>
      <c r="ALO13" s="27"/>
      <c r="ALP13" s="27"/>
      <c r="ALQ13" s="27"/>
      <c r="ALR13" s="27"/>
      <c r="ALS13" s="27"/>
      <c r="ALT13" s="27"/>
      <c r="ALU13" s="27"/>
      <c r="ALV13" s="27"/>
      <c r="ALW13" s="27"/>
      <c r="ALX13" s="27"/>
      <c r="ALY13" s="27"/>
      <c r="ALZ13" s="27"/>
      <c r="AMA13" s="27"/>
      <c r="AMB13" s="27"/>
      <c r="AMC13" s="27"/>
      <c r="AMD13" s="27"/>
      <c r="AME13" s="27"/>
      <c r="AMF13" s="27"/>
      <c r="AMG13" s="27"/>
      <c r="AMH13" s="27"/>
      <c r="AMI13" s="27"/>
      <c r="AMJ13" s="27"/>
      <c r="AMK13" s="27"/>
      <c r="AML13" s="27"/>
      <c r="AMM13" s="27"/>
      <c r="AMN13" s="27"/>
      <c r="AMO13" s="27"/>
      <c r="AMP13" s="27"/>
      <c r="AMQ13" s="27"/>
      <c r="AMR13" s="27"/>
      <c r="AMS13" s="27"/>
      <c r="AMT13" s="27"/>
      <c r="AMU13" s="27"/>
      <c r="AMV13" s="27"/>
      <c r="AMW13" s="27"/>
      <c r="AMX13" s="27"/>
      <c r="AMY13" s="27"/>
      <c r="AMZ13" s="27"/>
      <c r="ANA13" s="27"/>
      <c r="ANB13" s="27"/>
      <c r="ANC13" s="27"/>
      <c r="AND13" s="27"/>
      <c r="ANE13" s="27"/>
      <c r="ANF13" s="27"/>
      <c r="ANG13" s="27"/>
      <c r="ANH13" s="27"/>
      <c r="ANI13" s="27"/>
      <c r="ANJ13" s="27"/>
      <c r="ANK13" s="27"/>
      <c r="ANL13" s="27"/>
      <c r="ANM13" s="27"/>
      <c r="ANN13" s="27"/>
      <c r="ANO13" s="27"/>
      <c r="ANP13" s="27"/>
      <c r="ANQ13" s="27"/>
      <c r="ANR13" s="27"/>
      <c r="ANS13" s="27"/>
      <c r="ANT13" s="27"/>
      <c r="ANU13" s="27"/>
      <c r="ANV13" s="27"/>
      <c r="ANW13" s="27"/>
      <c r="ANX13" s="27"/>
      <c r="ANY13" s="27"/>
      <c r="ANZ13" s="27"/>
      <c r="AOA13" s="27"/>
      <c r="AOB13" s="27"/>
      <c r="AOC13" s="27"/>
      <c r="AOD13" s="27"/>
      <c r="AOE13" s="27"/>
      <c r="AOF13" s="27"/>
      <c r="AOG13" s="27"/>
      <c r="AOH13" s="27"/>
      <c r="AOI13" s="27"/>
      <c r="AOJ13" s="27"/>
      <c r="AOK13" s="27"/>
      <c r="AOL13" s="27"/>
      <c r="AOM13" s="27"/>
      <c r="AON13" s="27"/>
      <c r="AOO13" s="27"/>
      <c r="AOP13" s="27"/>
      <c r="AOQ13" s="27"/>
      <c r="AOR13" s="27"/>
      <c r="AOS13" s="27"/>
      <c r="AOT13" s="27"/>
      <c r="AOU13" s="27"/>
      <c r="AOV13" s="27"/>
      <c r="AOW13" s="27"/>
      <c r="AOX13" s="27"/>
      <c r="AOY13" s="27"/>
      <c r="AOZ13" s="27"/>
      <c r="APA13" s="27"/>
      <c r="APB13" s="27"/>
      <c r="APC13" s="27"/>
      <c r="APD13" s="27"/>
      <c r="APE13" s="27"/>
      <c r="APF13" s="27"/>
      <c r="APG13" s="27"/>
      <c r="APH13" s="27"/>
      <c r="API13" s="27"/>
      <c r="APJ13" s="27"/>
      <c r="APK13" s="27"/>
      <c r="APL13" s="27"/>
      <c r="APM13" s="27"/>
      <c r="APN13" s="27"/>
      <c r="APO13" s="27"/>
      <c r="APP13" s="27"/>
      <c r="APQ13" s="27"/>
      <c r="APR13" s="27"/>
      <c r="APS13" s="27"/>
      <c r="APT13" s="27"/>
      <c r="APU13" s="27"/>
      <c r="APV13" s="27"/>
      <c r="APW13" s="27"/>
      <c r="APX13" s="27"/>
      <c r="APY13" s="27"/>
      <c r="APZ13" s="27"/>
      <c r="AQA13" s="27"/>
      <c r="AQB13" s="27"/>
      <c r="AQC13" s="27"/>
      <c r="AQD13" s="27"/>
      <c r="AQE13" s="27"/>
      <c r="AQF13" s="27"/>
      <c r="AQG13" s="27"/>
      <c r="AQH13" s="27"/>
      <c r="AQI13" s="27"/>
      <c r="AQJ13" s="27"/>
      <c r="AQK13" s="27"/>
      <c r="AQL13" s="27"/>
      <c r="AQM13" s="27"/>
      <c r="AQN13" s="27"/>
      <c r="AQO13" s="27"/>
      <c r="AQP13" s="27"/>
      <c r="AQQ13" s="27"/>
      <c r="AQR13" s="27"/>
      <c r="AQS13" s="27"/>
      <c r="AQT13" s="27"/>
      <c r="AQU13" s="27"/>
      <c r="AQV13" s="27"/>
      <c r="AQW13" s="27"/>
      <c r="AQX13" s="27"/>
      <c r="AQY13" s="27"/>
      <c r="AQZ13" s="27"/>
      <c r="ARA13" s="27"/>
      <c r="ARB13" s="27"/>
      <c r="ARC13" s="27"/>
      <c r="ARD13" s="27"/>
      <c r="ARE13" s="27"/>
      <c r="ARF13" s="27"/>
      <c r="ARG13" s="27"/>
      <c r="ARH13" s="27"/>
      <c r="ARI13" s="27"/>
      <c r="ARJ13" s="27"/>
      <c r="ARK13" s="27"/>
      <c r="ARL13" s="27"/>
      <c r="ARM13" s="27"/>
      <c r="ARN13" s="27"/>
      <c r="ARO13" s="27"/>
      <c r="ARP13" s="27"/>
      <c r="ARQ13" s="27"/>
      <c r="ARR13" s="27"/>
      <c r="ARS13" s="27"/>
      <c r="ART13" s="27"/>
      <c r="ARU13" s="27"/>
      <c r="ARV13" s="27"/>
      <c r="ARW13" s="27"/>
      <c r="ARX13" s="27"/>
      <c r="ARY13" s="27"/>
      <c r="ARZ13" s="27"/>
      <c r="ASA13" s="27"/>
      <c r="ASB13" s="27"/>
      <c r="ASC13" s="27"/>
      <c r="ASD13" s="27"/>
      <c r="ASE13" s="27"/>
      <c r="ASF13" s="27"/>
      <c r="ASG13" s="27"/>
      <c r="ASH13" s="27"/>
      <c r="ASI13" s="27"/>
      <c r="ASJ13" s="27"/>
      <c r="ASK13" s="27"/>
      <c r="ASL13" s="27"/>
      <c r="ASM13" s="27"/>
      <c r="ASN13" s="27"/>
      <c r="ASO13" s="27"/>
      <c r="ASP13" s="27"/>
      <c r="ASQ13" s="27"/>
      <c r="ASR13" s="27"/>
      <c r="ASS13" s="27"/>
      <c r="AST13" s="27"/>
      <c r="ASU13" s="27"/>
      <c r="ASV13" s="27"/>
      <c r="ASW13" s="27"/>
      <c r="ASX13" s="27"/>
      <c r="ASY13" s="27"/>
      <c r="ASZ13" s="27"/>
      <c r="ATA13" s="27"/>
      <c r="ATB13" s="27"/>
      <c r="ATC13" s="27"/>
      <c r="ATD13" s="27"/>
      <c r="ATE13" s="27"/>
      <c r="ATF13" s="27"/>
      <c r="ATG13" s="27"/>
      <c r="ATH13" s="27"/>
      <c r="ATI13" s="27"/>
      <c r="ATJ13" s="27"/>
      <c r="ATK13" s="27"/>
      <c r="ATL13" s="27"/>
      <c r="ATM13" s="27"/>
      <c r="ATN13" s="27"/>
      <c r="ATO13" s="27"/>
      <c r="ATP13" s="27"/>
      <c r="ATQ13" s="27"/>
      <c r="ATR13" s="27"/>
      <c r="ATS13" s="27"/>
      <c r="ATT13" s="27"/>
      <c r="ATU13" s="27"/>
      <c r="ATV13" s="27"/>
      <c r="ATW13" s="27"/>
      <c r="ATX13" s="27"/>
      <c r="ATY13" s="27"/>
      <c r="ATZ13" s="27"/>
      <c r="AUA13" s="27"/>
      <c r="AUB13" s="27"/>
      <c r="AUC13" s="27"/>
      <c r="AUD13" s="27"/>
      <c r="AUE13" s="27"/>
      <c r="AUF13" s="27"/>
      <c r="AUG13" s="27"/>
      <c r="AUH13" s="27"/>
      <c r="AUI13" s="27"/>
      <c r="AUJ13" s="27"/>
      <c r="AUK13" s="27"/>
      <c r="AUL13" s="27"/>
      <c r="AUM13" s="27"/>
      <c r="AUN13" s="27"/>
      <c r="AUO13" s="27"/>
      <c r="AUP13" s="27"/>
      <c r="AUQ13" s="27"/>
      <c r="AUR13" s="27"/>
      <c r="AUS13" s="27"/>
      <c r="AUT13" s="27"/>
      <c r="AUU13" s="27"/>
      <c r="AUV13" s="27"/>
      <c r="AUW13" s="27"/>
      <c r="AUX13" s="27"/>
      <c r="AUY13" s="27"/>
      <c r="AUZ13" s="27"/>
      <c r="AVA13" s="27"/>
      <c r="AVB13" s="27"/>
      <c r="AVC13" s="27"/>
      <c r="AVD13" s="27"/>
      <c r="AVE13" s="27"/>
      <c r="AVF13" s="27"/>
      <c r="AVG13" s="27"/>
      <c r="AVH13" s="27"/>
      <c r="AVI13" s="27"/>
      <c r="AVJ13" s="27"/>
      <c r="AVK13" s="27"/>
      <c r="AVL13" s="27"/>
      <c r="AVM13" s="27"/>
      <c r="AVN13" s="27"/>
      <c r="AVO13" s="27"/>
      <c r="AVP13" s="27"/>
      <c r="AVQ13" s="27"/>
      <c r="AVR13" s="27"/>
      <c r="AVS13" s="27"/>
      <c r="AVT13" s="27"/>
      <c r="AVU13" s="27"/>
      <c r="AVV13" s="27"/>
      <c r="AVW13" s="27"/>
      <c r="AVX13" s="27"/>
      <c r="AVY13" s="27"/>
      <c r="AVZ13" s="27"/>
      <c r="AWA13" s="27"/>
      <c r="AWB13" s="27"/>
      <c r="AWC13" s="27"/>
      <c r="AWD13" s="27"/>
      <c r="AWE13" s="27"/>
      <c r="AWF13" s="27"/>
      <c r="AWG13" s="27"/>
      <c r="AWH13" s="27"/>
      <c r="AWI13" s="27"/>
      <c r="AWJ13" s="27"/>
      <c r="AWK13" s="27"/>
      <c r="AWL13" s="27"/>
      <c r="AWM13" s="27"/>
      <c r="AWN13" s="27"/>
      <c r="AWO13" s="27"/>
      <c r="AWP13" s="27"/>
      <c r="AWQ13" s="27"/>
      <c r="AWR13" s="27"/>
      <c r="AWS13" s="27"/>
      <c r="AWT13" s="27"/>
      <c r="AWU13" s="27"/>
      <c r="AWV13" s="27"/>
      <c r="AWW13" s="27"/>
      <c r="AWX13" s="27"/>
      <c r="AWY13" s="27"/>
      <c r="AWZ13" s="27"/>
      <c r="AXA13" s="27"/>
      <c r="AXB13" s="27"/>
      <c r="AXC13" s="27"/>
      <c r="AXD13" s="27"/>
      <c r="AXE13" s="27"/>
      <c r="AXF13" s="27"/>
      <c r="AXG13" s="27"/>
      <c r="AXH13" s="27"/>
      <c r="AXI13" s="27"/>
      <c r="AXJ13" s="27"/>
      <c r="AXK13" s="27"/>
      <c r="AXL13" s="27"/>
      <c r="AXM13" s="27"/>
      <c r="AXN13" s="27"/>
      <c r="AXO13" s="27"/>
      <c r="AXP13" s="27"/>
      <c r="AXQ13" s="27"/>
      <c r="AXR13" s="27"/>
      <c r="AXS13" s="27"/>
      <c r="AXT13" s="27"/>
      <c r="AXU13" s="27"/>
      <c r="AXV13" s="27"/>
      <c r="AXW13" s="27"/>
      <c r="AXX13" s="27"/>
      <c r="AXY13" s="27"/>
      <c r="AXZ13" s="27"/>
      <c r="AYA13" s="27"/>
      <c r="AYB13" s="27"/>
      <c r="AYC13" s="27"/>
      <c r="AYD13" s="27"/>
      <c r="AYE13" s="27"/>
      <c r="AYF13" s="27"/>
      <c r="AYG13" s="27"/>
      <c r="AYH13" s="27"/>
      <c r="AYI13" s="27"/>
      <c r="AYJ13" s="27"/>
      <c r="AYK13" s="27"/>
      <c r="AYL13" s="27"/>
      <c r="AYM13" s="27"/>
      <c r="AYN13" s="27"/>
      <c r="AYO13" s="27"/>
      <c r="AYP13" s="27"/>
      <c r="AYQ13" s="27"/>
      <c r="AYR13" s="27"/>
      <c r="AYS13" s="27"/>
      <c r="AYT13" s="27"/>
      <c r="AYU13" s="27"/>
      <c r="AYV13" s="27"/>
      <c r="AYW13" s="27"/>
      <c r="AYX13" s="27"/>
      <c r="AYY13" s="27"/>
      <c r="AYZ13" s="27"/>
      <c r="AZA13" s="27"/>
      <c r="AZB13" s="27"/>
      <c r="AZC13" s="27"/>
      <c r="AZD13" s="27"/>
      <c r="AZE13" s="27"/>
      <c r="AZF13" s="27"/>
      <c r="AZG13" s="27"/>
      <c r="AZH13" s="27"/>
      <c r="AZI13" s="27"/>
      <c r="AZJ13" s="27"/>
      <c r="AZK13" s="27"/>
      <c r="AZL13" s="27"/>
      <c r="AZM13" s="27"/>
      <c r="AZN13" s="27"/>
      <c r="AZO13" s="27"/>
      <c r="AZP13" s="27"/>
      <c r="AZQ13" s="27"/>
      <c r="AZR13" s="27"/>
      <c r="AZS13" s="27"/>
      <c r="AZT13" s="27"/>
      <c r="AZU13" s="27"/>
      <c r="AZV13" s="27"/>
      <c r="AZW13" s="27"/>
      <c r="AZX13" s="27"/>
      <c r="AZY13" s="27"/>
      <c r="AZZ13" s="27"/>
      <c r="BAA13" s="27"/>
      <c r="BAB13" s="27"/>
      <c r="BAC13" s="27"/>
      <c r="BAD13" s="27"/>
      <c r="BAE13" s="27"/>
      <c r="BAF13" s="27"/>
      <c r="BAG13" s="27"/>
      <c r="BAH13" s="27"/>
      <c r="BAI13" s="27"/>
      <c r="BAJ13" s="27"/>
      <c r="BAK13" s="27"/>
      <c r="BAL13" s="27"/>
      <c r="BAM13" s="27"/>
      <c r="BAN13" s="27"/>
      <c r="BAO13" s="27"/>
      <c r="BAP13" s="27"/>
      <c r="BAQ13" s="27"/>
      <c r="BAR13" s="27"/>
      <c r="BAS13" s="27"/>
      <c r="BAT13" s="27"/>
      <c r="BAU13" s="27"/>
      <c r="BAV13" s="27"/>
      <c r="BAW13" s="27"/>
      <c r="BAX13" s="27"/>
      <c r="BAY13" s="27"/>
      <c r="BAZ13" s="27"/>
      <c r="BBA13" s="27"/>
      <c r="BBB13" s="27"/>
      <c r="BBC13" s="27"/>
      <c r="BBD13" s="27"/>
      <c r="BBE13" s="27"/>
      <c r="BBF13" s="27"/>
      <c r="BBG13" s="27"/>
      <c r="BBH13" s="27"/>
      <c r="BBI13" s="27"/>
      <c r="BBJ13" s="27"/>
      <c r="BBK13" s="27"/>
      <c r="BBL13" s="27"/>
      <c r="BBM13" s="27"/>
      <c r="BBN13" s="27"/>
      <c r="BBO13" s="27"/>
      <c r="BBP13" s="27"/>
      <c r="BBQ13" s="27"/>
      <c r="BBR13" s="27"/>
      <c r="BBS13" s="27"/>
      <c r="BBT13" s="27"/>
      <c r="BBU13" s="27"/>
      <c r="BBV13" s="27"/>
      <c r="BBW13" s="27"/>
      <c r="BBX13" s="27"/>
      <c r="BBY13" s="27"/>
      <c r="BBZ13" s="27"/>
      <c r="BCA13" s="27"/>
      <c r="BCB13" s="27"/>
      <c r="BCC13" s="27"/>
      <c r="BCD13" s="27"/>
      <c r="BCE13" s="27"/>
      <c r="BCF13" s="27"/>
      <c r="BCG13" s="27"/>
      <c r="BCH13" s="27"/>
      <c r="BCI13" s="27"/>
      <c r="BCJ13" s="27"/>
      <c r="BCK13" s="27"/>
      <c r="BCL13" s="27"/>
      <c r="BCM13" s="27"/>
      <c r="BCN13" s="27"/>
      <c r="BCO13" s="27"/>
      <c r="BCP13" s="27"/>
      <c r="BCQ13" s="27"/>
      <c r="BCR13" s="27"/>
      <c r="BCS13" s="27"/>
      <c r="BCT13" s="27"/>
      <c r="BCU13" s="27"/>
      <c r="BCV13" s="27"/>
      <c r="BCW13" s="27"/>
      <c r="BCX13" s="27"/>
      <c r="BCY13" s="27"/>
      <c r="BCZ13" s="27"/>
      <c r="BDA13" s="27"/>
      <c r="BDB13" s="27"/>
      <c r="BDC13" s="27"/>
      <c r="BDD13" s="27"/>
      <c r="BDE13" s="27"/>
      <c r="BDF13" s="27"/>
      <c r="BDG13" s="27"/>
      <c r="BDH13" s="27"/>
      <c r="BDI13" s="27"/>
      <c r="BDJ13" s="27"/>
      <c r="BDK13" s="27"/>
      <c r="BDL13" s="27"/>
      <c r="BDM13" s="27"/>
      <c r="BDN13" s="27"/>
      <c r="BDO13" s="27"/>
      <c r="BDP13" s="27"/>
      <c r="BDQ13" s="27"/>
      <c r="BDR13" s="27"/>
      <c r="BDS13" s="27"/>
      <c r="BDT13" s="27"/>
      <c r="BDU13" s="27"/>
      <c r="BDV13" s="27"/>
      <c r="BDW13" s="27"/>
      <c r="BDX13" s="27"/>
      <c r="BDY13" s="27"/>
      <c r="BDZ13" s="27"/>
      <c r="BEA13" s="27"/>
      <c r="BEB13" s="27"/>
      <c r="BEC13" s="27"/>
      <c r="BED13" s="27"/>
      <c r="BEE13" s="27"/>
      <c r="BEF13" s="27"/>
      <c r="BEG13" s="27"/>
      <c r="BEH13" s="27"/>
      <c r="BEI13" s="27"/>
      <c r="BEJ13" s="27"/>
      <c r="BEK13" s="27"/>
      <c r="BEL13" s="27"/>
      <c r="BEM13" s="27"/>
      <c r="BEN13" s="27"/>
      <c r="BEO13" s="27"/>
      <c r="BEP13" s="27"/>
      <c r="BEQ13" s="27"/>
      <c r="BER13" s="27"/>
      <c r="BES13" s="27"/>
      <c r="BET13" s="27"/>
      <c r="BEU13" s="27"/>
      <c r="BEV13" s="27"/>
      <c r="BEW13" s="27"/>
      <c r="BEX13" s="27"/>
      <c r="BEY13" s="27"/>
      <c r="BEZ13" s="27"/>
      <c r="BFA13" s="27"/>
      <c r="BFB13" s="27"/>
      <c r="BFC13" s="27"/>
      <c r="BFD13" s="27"/>
      <c r="BFE13" s="27"/>
      <c r="BFF13" s="27"/>
      <c r="BFG13" s="27"/>
      <c r="BFH13" s="27"/>
      <c r="BFI13" s="27"/>
      <c r="BFJ13" s="27"/>
      <c r="BFK13" s="27"/>
      <c r="BFL13" s="27"/>
      <c r="BFM13" s="27"/>
      <c r="BFN13" s="27"/>
      <c r="BFO13" s="27"/>
      <c r="BFP13" s="27"/>
      <c r="BFQ13" s="27"/>
      <c r="BFR13" s="27"/>
      <c r="BFS13" s="27"/>
      <c r="BFT13" s="27"/>
      <c r="BFU13" s="27"/>
      <c r="BFV13" s="27"/>
      <c r="BFW13" s="27"/>
      <c r="BFX13" s="27"/>
      <c r="BFY13" s="27"/>
      <c r="BFZ13" s="27"/>
      <c r="BGA13" s="27"/>
      <c r="BGB13" s="27"/>
      <c r="BGC13" s="27"/>
      <c r="BGD13" s="27"/>
      <c r="BGE13" s="27"/>
      <c r="BGF13" s="27"/>
      <c r="BGG13" s="27"/>
      <c r="BGH13" s="27"/>
      <c r="BGI13" s="27"/>
      <c r="BGJ13" s="27"/>
      <c r="BGK13" s="27"/>
      <c r="BGL13" s="27"/>
      <c r="BGM13" s="27"/>
      <c r="BGN13" s="27"/>
      <c r="BGO13" s="27"/>
      <c r="BGP13" s="27"/>
      <c r="BGQ13" s="27"/>
      <c r="BGR13" s="27"/>
      <c r="BGS13" s="27"/>
      <c r="BGT13" s="27"/>
      <c r="BGU13" s="27"/>
      <c r="BGV13" s="27"/>
      <c r="BGW13" s="27"/>
      <c r="BGX13" s="27"/>
      <c r="BGY13" s="27"/>
      <c r="BGZ13" s="27"/>
      <c r="BHA13" s="27"/>
      <c r="BHB13" s="27"/>
      <c r="BHC13" s="27"/>
      <c r="BHD13" s="27"/>
      <c r="BHE13" s="27"/>
      <c r="BHF13" s="27"/>
      <c r="BHG13" s="27"/>
      <c r="BHH13" s="27"/>
      <c r="BHI13" s="27"/>
      <c r="BHJ13" s="27"/>
      <c r="BHK13" s="27"/>
      <c r="BHL13" s="27"/>
      <c r="BHM13" s="27"/>
      <c r="BHN13" s="27"/>
      <c r="BHO13" s="27"/>
      <c r="BHP13" s="27"/>
      <c r="BHQ13" s="27"/>
      <c r="BHR13" s="27"/>
      <c r="BHS13" s="27"/>
      <c r="BHT13" s="27"/>
      <c r="BHU13" s="27"/>
      <c r="BHV13" s="27"/>
      <c r="BHW13" s="27"/>
      <c r="BHX13" s="27"/>
      <c r="BHY13" s="27"/>
      <c r="BHZ13" s="27"/>
      <c r="BIA13" s="27"/>
      <c r="BIB13" s="27"/>
      <c r="BIC13" s="27"/>
      <c r="BID13" s="27"/>
      <c r="BIE13" s="27"/>
      <c r="BIF13" s="27"/>
      <c r="BIG13" s="27"/>
      <c r="BIH13" s="27"/>
      <c r="BII13" s="27"/>
      <c r="BIJ13" s="27"/>
      <c r="BIK13" s="27"/>
      <c r="BIL13" s="27"/>
      <c r="BIM13" s="27"/>
      <c r="BIN13" s="27"/>
      <c r="BIO13" s="27"/>
      <c r="BIP13" s="27"/>
      <c r="BIQ13" s="27"/>
      <c r="BIR13" s="27"/>
      <c r="BIS13" s="27"/>
      <c r="BIT13" s="27"/>
      <c r="BIU13" s="27"/>
      <c r="BIV13" s="27"/>
      <c r="BIW13" s="27"/>
      <c r="BIX13" s="27"/>
      <c r="BIY13" s="27"/>
      <c r="BIZ13" s="27"/>
      <c r="BJA13" s="27"/>
      <c r="BJB13" s="27"/>
      <c r="BJC13" s="27"/>
      <c r="BJD13" s="27"/>
      <c r="BJE13" s="27"/>
      <c r="BJF13" s="27"/>
      <c r="BJG13" s="27"/>
      <c r="BJH13" s="27"/>
      <c r="BJI13" s="27"/>
      <c r="BJJ13" s="27"/>
      <c r="BJK13" s="27"/>
      <c r="BJL13" s="27"/>
      <c r="BJM13" s="27"/>
      <c r="BJN13" s="27"/>
      <c r="BJO13" s="27"/>
      <c r="BJP13" s="27"/>
      <c r="BJQ13" s="27"/>
      <c r="BJR13" s="27"/>
      <c r="BJS13" s="27"/>
      <c r="BJT13" s="27"/>
      <c r="BJU13" s="27"/>
      <c r="BJV13" s="27"/>
      <c r="BJW13" s="27"/>
      <c r="BJX13" s="27"/>
      <c r="BJY13" s="27"/>
      <c r="BJZ13" s="27"/>
      <c r="BKA13" s="27"/>
      <c r="BKB13" s="27"/>
      <c r="BKC13" s="27"/>
      <c r="BKD13" s="27"/>
      <c r="BKE13" s="27"/>
      <c r="BKF13" s="27"/>
      <c r="BKG13" s="27"/>
      <c r="BKH13" s="27"/>
      <c r="BKI13" s="27"/>
      <c r="BKJ13" s="27"/>
      <c r="BKK13" s="27"/>
      <c r="BKL13" s="27"/>
      <c r="BKM13" s="27"/>
      <c r="BKN13" s="27"/>
      <c r="BKO13" s="27"/>
      <c r="BKP13" s="27"/>
      <c r="BKQ13" s="27"/>
      <c r="BKR13" s="27"/>
      <c r="BKS13" s="27"/>
      <c r="BKT13" s="27"/>
      <c r="BKU13" s="27"/>
      <c r="BKV13" s="27"/>
      <c r="BKW13" s="27"/>
      <c r="BKX13" s="27"/>
      <c r="BKY13" s="27"/>
      <c r="BKZ13" s="27"/>
      <c r="BLA13" s="27"/>
      <c r="BLB13" s="27"/>
      <c r="BLC13" s="27"/>
      <c r="BLD13" s="27"/>
      <c r="BLE13" s="27"/>
      <c r="BLF13" s="27"/>
      <c r="BLG13" s="27"/>
      <c r="BLH13" s="27"/>
      <c r="BLI13" s="27"/>
      <c r="BLJ13" s="27"/>
      <c r="BLK13" s="27"/>
      <c r="BLL13" s="27"/>
      <c r="BLM13" s="27"/>
      <c r="BLN13" s="27"/>
      <c r="BLO13" s="27"/>
      <c r="BLP13" s="27"/>
      <c r="BLQ13" s="27"/>
      <c r="BLR13" s="27"/>
      <c r="BLS13" s="27"/>
      <c r="BLT13" s="27"/>
      <c r="BLU13" s="27"/>
      <c r="BLV13" s="27"/>
      <c r="BLW13" s="27"/>
      <c r="BLX13" s="27"/>
      <c r="BLY13" s="27"/>
      <c r="BLZ13" s="27"/>
      <c r="BMA13" s="27"/>
      <c r="BMB13" s="27"/>
      <c r="BMC13" s="27"/>
      <c r="BMD13" s="27"/>
      <c r="BME13" s="27"/>
      <c r="BMF13" s="27"/>
      <c r="BMG13" s="27"/>
      <c r="BMH13" s="27"/>
      <c r="BMI13" s="27"/>
      <c r="BMJ13" s="27"/>
      <c r="BMK13" s="27"/>
      <c r="BML13" s="27"/>
      <c r="BMM13" s="27"/>
      <c r="BMN13" s="27"/>
      <c r="BMO13" s="27"/>
      <c r="BMP13" s="27"/>
      <c r="BMQ13" s="27"/>
      <c r="BMR13" s="27"/>
      <c r="BMS13" s="27"/>
      <c r="BMT13" s="27"/>
      <c r="BMU13" s="27"/>
      <c r="BMV13" s="27"/>
      <c r="BMW13" s="27"/>
      <c r="BMX13" s="27"/>
      <c r="BMY13" s="27"/>
      <c r="BMZ13" s="27"/>
      <c r="BNA13" s="27"/>
      <c r="BNB13" s="27"/>
      <c r="BNC13" s="27"/>
      <c r="BND13" s="27"/>
      <c r="BNE13" s="27"/>
      <c r="BNF13" s="27"/>
      <c r="BNG13" s="27"/>
      <c r="BNH13" s="27"/>
      <c r="BNI13" s="27"/>
      <c r="BNJ13" s="27"/>
      <c r="BNK13" s="27"/>
      <c r="BNL13" s="27"/>
      <c r="BNM13" s="27"/>
      <c r="BNN13" s="27"/>
      <c r="BNO13" s="27"/>
      <c r="BNP13" s="27"/>
      <c r="BNQ13" s="27"/>
      <c r="BNR13" s="27"/>
      <c r="BNS13" s="27"/>
      <c r="BNT13" s="27"/>
      <c r="BNU13" s="27"/>
      <c r="BNV13" s="27"/>
      <c r="BNW13" s="27"/>
      <c r="BNX13" s="27"/>
      <c r="BNY13" s="27"/>
      <c r="BNZ13" s="27"/>
      <c r="BOA13" s="27"/>
      <c r="BOB13" s="27"/>
      <c r="BOC13" s="27"/>
      <c r="BOD13" s="27"/>
      <c r="BOE13" s="27"/>
      <c r="BOF13" s="27"/>
      <c r="BOG13" s="27"/>
      <c r="BOH13" s="27"/>
      <c r="BOI13" s="27"/>
      <c r="BOJ13" s="27"/>
      <c r="BOK13" s="27"/>
      <c r="BOL13" s="27"/>
      <c r="BOM13" s="27"/>
      <c r="BON13" s="27"/>
      <c r="BOO13" s="27"/>
      <c r="BOP13" s="27"/>
      <c r="BOQ13" s="27"/>
      <c r="BOR13" s="27"/>
      <c r="BOS13" s="27"/>
      <c r="BOT13" s="27"/>
      <c r="BOU13" s="27"/>
      <c r="BOV13" s="27"/>
      <c r="BOW13" s="27"/>
      <c r="BOX13" s="27"/>
      <c r="BOY13" s="27"/>
      <c r="BOZ13" s="27"/>
      <c r="BPA13" s="27"/>
      <c r="BPB13" s="27"/>
      <c r="BPC13" s="27"/>
      <c r="BPD13" s="27"/>
      <c r="BPE13" s="27"/>
      <c r="BPF13" s="27"/>
      <c r="BPG13" s="27"/>
      <c r="BPH13" s="27"/>
      <c r="BPI13" s="27"/>
      <c r="BPJ13" s="27"/>
      <c r="BPK13" s="27"/>
      <c r="BPL13" s="27"/>
      <c r="BPM13" s="27"/>
      <c r="BPN13" s="27"/>
      <c r="BPO13" s="27"/>
      <c r="BPP13" s="27"/>
      <c r="BPQ13" s="27"/>
      <c r="BPR13" s="27"/>
      <c r="BPS13" s="27"/>
      <c r="BPT13" s="27"/>
      <c r="BPU13" s="27"/>
      <c r="BPV13" s="27"/>
      <c r="BPW13" s="27"/>
      <c r="BPX13" s="27"/>
      <c r="BPY13" s="27"/>
      <c r="BPZ13" s="27"/>
      <c r="BQA13" s="27"/>
      <c r="BQB13" s="27"/>
      <c r="BQC13" s="27"/>
      <c r="BQD13" s="27"/>
      <c r="BQE13" s="27"/>
      <c r="BQF13" s="27"/>
      <c r="BQG13" s="27"/>
      <c r="BQH13" s="27"/>
      <c r="BQI13" s="27"/>
      <c r="BQJ13" s="27"/>
      <c r="BQK13" s="27"/>
      <c r="BQL13" s="27"/>
      <c r="BQM13" s="27"/>
      <c r="BQN13" s="27"/>
      <c r="BQO13" s="27"/>
      <c r="BQP13" s="27"/>
      <c r="BQQ13" s="27"/>
      <c r="BQR13" s="27"/>
      <c r="BQS13" s="27"/>
      <c r="BQT13" s="27"/>
      <c r="BQU13" s="27"/>
      <c r="BQV13" s="27"/>
      <c r="BQW13" s="27"/>
      <c r="BQX13" s="27"/>
      <c r="BQY13" s="27"/>
      <c r="BQZ13" s="27"/>
      <c r="BRA13" s="27"/>
      <c r="BRB13" s="27"/>
      <c r="BRC13" s="27"/>
      <c r="BRD13" s="27"/>
      <c r="BRE13" s="27"/>
      <c r="BRF13" s="27"/>
      <c r="BRG13" s="27"/>
      <c r="BRH13" s="27"/>
      <c r="BRI13" s="27"/>
      <c r="BRJ13" s="27"/>
      <c r="BRK13" s="27"/>
      <c r="BRL13" s="27"/>
      <c r="BRM13" s="27"/>
      <c r="BRN13" s="27"/>
      <c r="BRO13" s="27"/>
      <c r="BRP13" s="27"/>
      <c r="BRQ13" s="27"/>
      <c r="BRR13" s="27"/>
      <c r="BRS13" s="27"/>
      <c r="BRT13" s="27"/>
      <c r="BRU13" s="27"/>
      <c r="BRV13" s="27"/>
      <c r="BRW13" s="27"/>
      <c r="BRX13" s="27"/>
      <c r="BRY13" s="27"/>
      <c r="BRZ13" s="27"/>
      <c r="BSA13" s="27"/>
      <c r="BSB13" s="27"/>
      <c r="BSC13" s="27"/>
      <c r="BSD13" s="27"/>
      <c r="BSE13" s="27"/>
      <c r="BSF13" s="27"/>
      <c r="BSG13" s="27"/>
      <c r="BSH13" s="27"/>
      <c r="BSI13" s="27"/>
      <c r="BSJ13" s="27"/>
      <c r="BSK13" s="27"/>
      <c r="BSL13" s="27"/>
      <c r="BSM13" s="27"/>
      <c r="BSN13" s="27"/>
      <c r="BSO13" s="27"/>
      <c r="BSP13" s="27"/>
      <c r="BSQ13" s="27"/>
      <c r="BSR13" s="27"/>
      <c r="BSS13" s="27"/>
      <c r="BST13" s="27"/>
      <c r="BSU13" s="27"/>
      <c r="BSV13" s="27"/>
      <c r="BSW13" s="27"/>
      <c r="BSX13" s="27"/>
      <c r="BSY13" s="27"/>
      <c r="BSZ13" s="27"/>
      <c r="BTA13" s="27"/>
      <c r="BTB13" s="27"/>
      <c r="BTC13" s="27"/>
      <c r="BTD13" s="27"/>
      <c r="BTE13" s="27"/>
      <c r="BTF13" s="27"/>
      <c r="BTG13" s="27"/>
      <c r="BTH13" s="27"/>
      <c r="BTI13" s="27"/>
      <c r="BTJ13" s="27"/>
      <c r="BTK13" s="27"/>
      <c r="BTL13" s="27"/>
      <c r="BTM13" s="27"/>
      <c r="BTN13" s="27"/>
      <c r="BTO13" s="27"/>
      <c r="BTP13" s="27"/>
      <c r="BTQ13" s="27"/>
      <c r="BTR13" s="27"/>
      <c r="BTS13" s="27"/>
      <c r="BTT13" s="27"/>
      <c r="BTU13" s="27"/>
      <c r="BTV13" s="27"/>
      <c r="BTW13" s="27"/>
      <c r="BTX13" s="27"/>
      <c r="BTY13" s="27"/>
      <c r="BTZ13" s="27"/>
      <c r="BUA13" s="27"/>
      <c r="BUB13" s="27"/>
      <c r="BUC13" s="27"/>
      <c r="BUD13" s="27"/>
      <c r="BUE13" s="27"/>
      <c r="BUF13" s="27"/>
      <c r="BUG13" s="27"/>
      <c r="BUH13" s="27"/>
      <c r="BUI13" s="27"/>
      <c r="BUJ13" s="27"/>
      <c r="BUK13" s="27"/>
      <c r="BUL13" s="27"/>
      <c r="BUM13" s="27"/>
      <c r="BUN13" s="27"/>
      <c r="BUO13" s="27"/>
      <c r="BUP13" s="27"/>
      <c r="BUQ13" s="27"/>
      <c r="BUR13" s="27"/>
      <c r="BUS13" s="27"/>
      <c r="BUT13" s="27"/>
      <c r="BUU13" s="27"/>
      <c r="BUV13" s="27"/>
      <c r="BUW13" s="27"/>
      <c r="BUX13" s="27"/>
      <c r="BUY13" s="27"/>
      <c r="BUZ13" s="27"/>
      <c r="BVA13" s="27"/>
      <c r="BVB13" s="27"/>
      <c r="BVC13" s="27"/>
      <c r="BVD13" s="27"/>
      <c r="BVE13" s="27"/>
      <c r="BVF13" s="27"/>
      <c r="BVG13" s="27"/>
      <c r="BVH13" s="27"/>
      <c r="BVI13" s="27"/>
      <c r="BVJ13" s="27"/>
      <c r="BVK13" s="27"/>
      <c r="BVL13" s="27"/>
      <c r="BVM13" s="27"/>
      <c r="BVN13" s="27"/>
      <c r="BVO13" s="27"/>
      <c r="BVP13" s="27"/>
      <c r="BVQ13" s="27"/>
      <c r="BVR13" s="27"/>
      <c r="BVS13" s="27"/>
      <c r="BVT13" s="27"/>
      <c r="BVU13" s="27"/>
      <c r="BVV13" s="27"/>
      <c r="BVW13" s="27"/>
      <c r="BVX13" s="27"/>
      <c r="BVY13" s="27"/>
      <c r="BVZ13" s="27"/>
      <c r="BWA13" s="27"/>
      <c r="BWB13" s="27"/>
      <c r="BWC13" s="27"/>
      <c r="BWD13" s="27"/>
      <c r="BWE13" s="27"/>
      <c r="BWF13" s="27"/>
      <c r="BWG13" s="27"/>
      <c r="BWH13" s="27"/>
      <c r="BWI13" s="27"/>
      <c r="BWJ13" s="27"/>
      <c r="BWK13" s="27"/>
      <c r="BWL13" s="27"/>
      <c r="BWM13" s="27"/>
      <c r="BWN13" s="27"/>
      <c r="BWO13" s="27"/>
      <c r="BWP13" s="27"/>
      <c r="BWQ13" s="27"/>
      <c r="BWR13" s="27"/>
      <c r="BWS13" s="27"/>
      <c r="BWT13" s="27"/>
      <c r="BWU13" s="27"/>
      <c r="BWV13" s="27"/>
      <c r="BWW13" s="27"/>
      <c r="BWX13" s="27"/>
      <c r="BWY13" s="27"/>
      <c r="BWZ13" s="27"/>
      <c r="BXA13" s="27"/>
      <c r="BXB13" s="27"/>
      <c r="BXC13" s="27"/>
      <c r="BXD13" s="27"/>
      <c r="BXE13" s="27"/>
      <c r="BXF13" s="27"/>
      <c r="BXG13" s="27"/>
      <c r="BXH13" s="27"/>
      <c r="BXI13" s="27"/>
      <c r="BXJ13" s="27"/>
      <c r="BXK13" s="27"/>
      <c r="BXL13" s="27"/>
      <c r="BXM13" s="27"/>
      <c r="BXN13" s="27"/>
      <c r="BXO13" s="27"/>
      <c r="BXP13" s="27"/>
      <c r="BXQ13" s="27"/>
      <c r="BXR13" s="27"/>
      <c r="BXS13" s="27"/>
      <c r="BXT13" s="27"/>
      <c r="BXU13" s="27"/>
      <c r="BXV13" s="27"/>
      <c r="BXW13" s="27"/>
      <c r="BXX13" s="27"/>
      <c r="BXY13" s="27"/>
      <c r="BXZ13" s="27"/>
      <c r="BYA13" s="27"/>
      <c r="BYB13" s="27"/>
      <c r="BYC13" s="27"/>
      <c r="BYD13" s="27"/>
      <c r="BYE13" s="27"/>
      <c r="BYF13" s="27"/>
      <c r="BYG13" s="27"/>
      <c r="BYH13" s="27"/>
      <c r="BYI13" s="27"/>
      <c r="BYJ13" s="27"/>
      <c r="BYK13" s="27"/>
      <c r="BYL13" s="27"/>
      <c r="BYM13" s="27"/>
      <c r="BYN13" s="27"/>
      <c r="BYO13" s="27"/>
      <c r="BYP13" s="27"/>
      <c r="BYQ13" s="27"/>
      <c r="BYR13" s="27"/>
      <c r="BYS13" s="27"/>
      <c r="BYT13" s="27"/>
      <c r="BYU13" s="27"/>
      <c r="BYV13" s="27"/>
      <c r="BYW13" s="27"/>
      <c r="BYX13" s="27"/>
      <c r="BYY13" s="27"/>
      <c r="BYZ13" s="27"/>
      <c r="BZA13" s="27"/>
      <c r="BZB13" s="27"/>
      <c r="BZC13" s="27"/>
      <c r="BZD13" s="27"/>
      <c r="BZE13" s="27"/>
      <c r="BZF13" s="27"/>
      <c r="BZG13" s="27"/>
      <c r="BZH13" s="27"/>
      <c r="BZI13" s="27"/>
      <c r="BZJ13" s="27"/>
      <c r="BZK13" s="27"/>
      <c r="BZL13" s="27"/>
      <c r="BZM13" s="27"/>
      <c r="BZN13" s="27"/>
      <c r="BZO13" s="27"/>
      <c r="BZP13" s="27"/>
      <c r="BZQ13" s="27"/>
      <c r="BZR13" s="27"/>
      <c r="BZS13" s="27"/>
      <c r="BZT13" s="27"/>
      <c r="BZU13" s="27"/>
      <c r="BZV13" s="27"/>
      <c r="BZW13" s="27"/>
      <c r="BZX13" s="27"/>
      <c r="BZY13" s="27"/>
      <c r="BZZ13" s="27"/>
      <c r="CAA13" s="27"/>
      <c r="CAB13" s="27"/>
      <c r="CAC13" s="27"/>
      <c r="CAD13" s="27"/>
      <c r="CAE13" s="27"/>
      <c r="CAF13" s="27"/>
      <c r="CAG13" s="27"/>
      <c r="CAH13" s="27"/>
      <c r="CAI13" s="27"/>
      <c r="CAJ13" s="27"/>
      <c r="CAK13" s="27"/>
      <c r="CAL13" s="27"/>
      <c r="CAM13" s="27"/>
      <c r="CAN13" s="27"/>
      <c r="CAO13" s="27"/>
      <c r="CAP13" s="27"/>
      <c r="CAQ13" s="27"/>
      <c r="CAR13" s="27"/>
      <c r="CAS13" s="27"/>
      <c r="CAT13" s="27"/>
      <c r="CAU13" s="27"/>
      <c r="CAV13" s="27"/>
      <c r="CAW13" s="27"/>
      <c r="CAX13" s="27"/>
      <c r="CAY13" s="27"/>
      <c r="CAZ13" s="27"/>
      <c r="CBA13" s="27"/>
      <c r="CBB13" s="27"/>
      <c r="CBC13" s="27"/>
      <c r="CBD13" s="27"/>
      <c r="CBE13" s="27"/>
      <c r="CBF13" s="27"/>
      <c r="CBG13" s="27"/>
      <c r="CBH13" s="27"/>
      <c r="CBI13" s="27"/>
      <c r="CBJ13" s="27"/>
      <c r="CBK13" s="27"/>
      <c r="CBL13" s="27"/>
      <c r="CBM13" s="27"/>
      <c r="CBN13" s="27"/>
      <c r="CBO13" s="27"/>
      <c r="CBP13" s="27"/>
      <c r="CBQ13" s="27"/>
      <c r="CBR13" s="27"/>
      <c r="CBS13" s="27"/>
      <c r="CBT13" s="27"/>
      <c r="CBU13" s="27"/>
      <c r="CBV13" s="27"/>
      <c r="CBW13" s="27"/>
      <c r="CBX13" s="27"/>
      <c r="CBY13" s="27"/>
      <c r="CBZ13" s="27"/>
      <c r="CCA13" s="27"/>
      <c r="CCB13" s="27"/>
      <c r="CCC13" s="27"/>
      <c r="CCD13" s="27"/>
      <c r="CCE13" s="27"/>
      <c r="CCF13" s="27"/>
      <c r="CCG13" s="27"/>
      <c r="CCH13" s="27"/>
      <c r="CCI13" s="27"/>
      <c r="CCJ13" s="27"/>
      <c r="CCK13" s="27"/>
      <c r="CCL13" s="27"/>
      <c r="CCM13" s="27"/>
      <c r="CCN13" s="27"/>
      <c r="CCO13" s="27"/>
      <c r="CCP13" s="27"/>
      <c r="CCQ13" s="27"/>
      <c r="CCR13" s="27"/>
      <c r="CCS13" s="27"/>
      <c r="CCT13" s="27"/>
      <c r="CCU13" s="27"/>
      <c r="CCV13" s="27"/>
      <c r="CCW13" s="27"/>
      <c r="CCX13" s="27"/>
      <c r="CCY13" s="27"/>
      <c r="CCZ13" s="27"/>
      <c r="CDA13" s="27"/>
      <c r="CDB13" s="27"/>
      <c r="CDC13" s="27"/>
      <c r="CDD13" s="27"/>
      <c r="CDE13" s="27"/>
      <c r="CDF13" s="27"/>
      <c r="CDG13" s="27"/>
      <c r="CDH13" s="27"/>
      <c r="CDI13" s="27"/>
      <c r="CDJ13" s="27"/>
      <c r="CDK13" s="27"/>
      <c r="CDL13" s="27"/>
      <c r="CDM13" s="27"/>
      <c r="CDN13" s="27"/>
      <c r="CDO13" s="27"/>
      <c r="CDP13" s="27"/>
      <c r="CDQ13" s="27"/>
      <c r="CDR13" s="27"/>
      <c r="CDS13" s="27"/>
      <c r="CDT13" s="27"/>
      <c r="CDU13" s="27"/>
      <c r="CDV13" s="27"/>
      <c r="CDW13" s="27"/>
      <c r="CDX13" s="27"/>
      <c r="CDY13" s="27"/>
      <c r="CDZ13" s="27"/>
      <c r="CEA13" s="27"/>
      <c r="CEB13" s="27"/>
      <c r="CEC13" s="27"/>
      <c r="CED13" s="27"/>
      <c r="CEE13" s="27"/>
      <c r="CEF13" s="27"/>
      <c r="CEG13" s="27"/>
      <c r="CEH13" s="27"/>
      <c r="CEI13" s="27"/>
      <c r="CEJ13" s="27"/>
      <c r="CEK13" s="27"/>
      <c r="CEL13" s="27"/>
      <c r="CEM13" s="27"/>
      <c r="CEN13" s="27"/>
      <c r="CEO13" s="27"/>
      <c r="CEP13" s="27"/>
      <c r="CEQ13" s="27"/>
      <c r="CER13" s="27"/>
      <c r="CES13" s="27"/>
      <c r="CET13" s="27"/>
      <c r="CEU13" s="27"/>
      <c r="CEV13" s="27"/>
      <c r="CEW13" s="27"/>
      <c r="CEX13" s="27"/>
      <c r="CEY13" s="27"/>
      <c r="CEZ13" s="27"/>
      <c r="CFA13" s="27"/>
      <c r="CFB13" s="27"/>
      <c r="CFC13" s="27"/>
      <c r="CFD13" s="27"/>
      <c r="CFE13" s="27"/>
      <c r="CFF13" s="27"/>
      <c r="CFG13" s="27"/>
      <c r="CFH13" s="27"/>
      <c r="CFI13" s="27"/>
      <c r="CFJ13" s="27"/>
      <c r="CFK13" s="27"/>
      <c r="CFL13" s="27"/>
      <c r="CFM13" s="27"/>
      <c r="CFN13" s="27"/>
      <c r="CFO13" s="27"/>
      <c r="CFP13" s="27"/>
      <c r="CFQ13" s="27"/>
      <c r="CFR13" s="27"/>
      <c r="CFS13" s="27"/>
      <c r="CFT13" s="27"/>
      <c r="CFU13" s="27"/>
      <c r="CFV13" s="27"/>
      <c r="CFW13" s="27"/>
      <c r="CFX13" s="27"/>
      <c r="CFY13" s="27"/>
      <c r="CFZ13" s="27"/>
      <c r="CGA13" s="27"/>
      <c r="CGB13" s="27"/>
      <c r="CGC13" s="27"/>
      <c r="CGD13" s="27"/>
      <c r="CGE13" s="27"/>
      <c r="CGF13" s="27"/>
      <c r="CGG13" s="27"/>
      <c r="CGH13" s="27"/>
      <c r="CGI13" s="27"/>
      <c r="CGJ13" s="27"/>
      <c r="CGK13" s="27"/>
      <c r="CGL13" s="27"/>
      <c r="CGM13" s="27"/>
      <c r="CGN13" s="27"/>
      <c r="CGO13" s="27"/>
      <c r="CGP13" s="27"/>
      <c r="CGQ13" s="27"/>
      <c r="CGR13" s="27"/>
      <c r="CGS13" s="27"/>
      <c r="CGT13" s="27"/>
      <c r="CGU13" s="27"/>
      <c r="CGV13" s="27"/>
      <c r="CGW13" s="27"/>
      <c r="CGX13" s="27"/>
      <c r="CGY13" s="27"/>
      <c r="CGZ13" s="27"/>
      <c r="CHA13" s="27"/>
      <c r="CHB13" s="27"/>
      <c r="CHC13" s="27"/>
      <c r="CHD13" s="27"/>
      <c r="CHE13" s="27"/>
      <c r="CHF13" s="27"/>
      <c r="CHG13" s="27"/>
      <c r="CHH13" s="27"/>
      <c r="CHI13" s="27"/>
      <c r="CHJ13" s="27"/>
      <c r="CHK13" s="27"/>
      <c r="CHL13" s="27"/>
      <c r="CHM13" s="27"/>
      <c r="CHN13" s="27"/>
      <c r="CHO13" s="27"/>
      <c r="CHP13" s="27"/>
      <c r="CHQ13" s="27"/>
      <c r="CHR13" s="27"/>
      <c r="CHS13" s="27"/>
      <c r="CHT13" s="27"/>
      <c r="CHU13" s="27"/>
      <c r="CHV13" s="27"/>
      <c r="CHW13" s="27"/>
      <c r="CHX13" s="27"/>
      <c r="CHY13" s="27"/>
      <c r="CHZ13" s="27"/>
      <c r="CIA13" s="27"/>
      <c r="CIB13" s="27"/>
      <c r="CIC13" s="27"/>
      <c r="CID13" s="27"/>
      <c r="CIE13" s="27"/>
      <c r="CIF13" s="27"/>
      <c r="CIG13" s="27"/>
      <c r="CIH13" s="27"/>
      <c r="CII13" s="27"/>
      <c r="CIJ13" s="27"/>
      <c r="CIK13" s="27"/>
      <c r="CIL13" s="27"/>
      <c r="CIM13" s="27"/>
      <c r="CIN13" s="27"/>
      <c r="CIO13" s="27"/>
      <c r="CIP13" s="27"/>
      <c r="CIQ13" s="27"/>
      <c r="CIR13" s="27"/>
      <c r="CIS13" s="27"/>
      <c r="CIT13" s="27"/>
      <c r="CIU13" s="27"/>
      <c r="CIV13" s="27"/>
      <c r="CIW13" s="27"/>
      <c r="CIX13" s="27"/>
      <c r="CIY13" s="27"/>
      <c r="CIZ13" s="27"/>
      <c r="CJA13" s="27"/>
      <c r="CJB13" s="27"/>
      <c r="CJC13" s="27"/>
      <c r="CJD13" s="27"/>
      <c r="CJE13" s="27"/>
      <c r="CJF13" s="27"/>
      <c r="CJG13" s="27"/>
      <c r="CJH13" s="27"/>
      <c r="CJI13" s="27"/>
      <c r="CJJ13" s="27"/>
      <c r="CJK13" s="27"/>
      <c r="CJL13" s="27"/>
      <c r="CJM13" s="27"/>
      <c r="CJN13" s="27"/>
      <c r="CJO13" s="27"/>
      <c r="CJP13" s="27"/>
      <c r="CJQ13" s="27"/>
      <c r="CJR13" s="27"/>
      <c r="CJS13" s="27"/>
      <c r="CJT13" s="27"/>
      <c r="CJU13" s="27"/>
      <c r="CJV13" s="27"/>
      <c r="CJW13" s="27"/>
      <c r="CJX13" s="27"/>
      <c r="CJY13" s="27"/>
      <c r="CJZ13" s="27"/>
      <c r="CKA13" s="27"/>
      <c r="CKB13" s="27"/>
      <c r="CKC13" s="27"/>
      <c r="CKD13" s="27"/>
      <c r="CKE13" s="27"/>
      <c r="CKF13" s="27"/>
      <c r="CKG13" s="27"/>
      <c r="CKH13" s="27"/>
      <c r="CKI13" s="27"/>
      <c r="CKJ13" s="27"/>
      <c r="CKK13" s="27"/>
      <c r="CKL13" s="27"/>
      <c r="CKM13" s="27"/>
      <c r="CKN13" s="27"/>
      <c r="CKO13" s="27"/>
      <c r="CKP13" s="27"/>
      <c r="CKQ13" s="27"/>
      <c r="CKR13" s="27"/>
      <c r="CKS13" s="27"/>
      <c r="CKT13" s="27"/>
      <c r="CKU13" s="27"/>
      <c r="CKV13" s="27"/>
      <c r="CKW13" s="27"/>
      <c r="CKX13" s="27"/>
      <c r="CKY13" s="27"/>
      <c r="CKZ13" s="27"/>
      <c r="CLA13" s="27"/>
      <c r="CLB13" s="27"/>
      <c r="CLC13" s="27"/>
      <c r="CLD13" s="27"/>
      <c r="CLE13" s="27"/>
      <c r="CLF13" s="27"/>
      <c r="CLG13" s="27"/>
      <c r="CLH13" s="27"/>
      <c r="CLI13" s="27"/>
      <c r="CLJ13" s="27"/>
      <c r="CLK13" s="27"/>
      <c r="CLL13" s="27"/>
      <c r="CLM13" s="27"/>
      <c r="CLN13" s="27"/>
      <c r="CLO13" s="27"/>
      <c r="CLP13" s="27"/>
      <c r="CLQ13" s="27"/>
      <c r="CLR13" s="27"/>
      <c r="CLS13" s="27"/>
      <c r="CLT13" s="27"/>
      <c r="CLU13" s="27"/>
      <c r="CLV13" s="27"/>
      <c r="CLW13" s="27"/>
      <c r="CLX13" s="27"/>
      <c r="CLY13" s="27"/>
      <c r="CLZ13" s="27"/>
      <c r="CMA13" s="27"/>
      <c r="CMB13" s="27"/>
      <c r="CMC13" s="27"/>
      <c r="CMD13" s="27"/>
      <c r="CME13" s="27"/>
      <c r="CMF13" s="27"/>
      <c r="CMG13" s="27"/>
      <c r="CMH13" s="27"/>
      <c r="CMI13" s="27"/>
      <c r="CMJ13" s="27"/>
      <c r="CMK13" s="27"/>
      <c r="CML13" s="27"/>
      <c r="CMM13" s="27"/>
      <c r="CMN13" s="27"/>
      <c r="CMO13" s="27"/>
      <c r="CMP13" s="27"/>
      <c r="CMQ13" s="27"/>
      <c r="CMR13" s="27"/>
      <c r="CMS13" s="27"/>
      <c r="CMT13" s="27"/>
      <c r="CMU13" s="27"/>
      <c r="CMV13" s="27"/>
      <c r="CMW13" s="27"/>
      <c r="CMX13" s="27"/>
      <c r="CMY13" s="27"/>
      <c r="CMZ13" s="27"/>
      <c r="CNA13" s="27"/>
      <c r="CNB13" s="27"/>
      <c r="CNC13" s="27"/>
      <c r="CND13" s="27"/>
      <c r="CNE13" s="27"/>
      <c r="CNF13" s="27"/>
      <c r="CNG13" s="27"/>
      <c r="CNH13" s="27"/>
      <c r="CNI13" s="27"/>
      <c r="CNJ13" s="27"/>
      <c r="CNK13" s="27"/>
      <c r="CNL13" s="27"/>
      <c r="CNM13" s="27"/>
      <c r="CNN13" s="27"/>
      <c r="CNO13" s="27"/>
      <c r="CNP13" s="27"/>
      <c r="CNQ13" s="27"/>
      <c r="CNR13" s="27"/>
      <c r="CNS13" s="27"/>
      <c r="CNT13" s="27"/>
      <c r="CNU13" s="27"/>
      <c r="CNV13" s="27"/>
      <c r="CNW13" s="27"/>
      <c r="CNX13" s="27"/>
      <c r="CNY13" s="27"/>
      <c r="CNZ13" s="27"/>
      <c r="COA13" s="27"/>
      <c r="COB13" s="27"/>
      <c r="COC13" s="27"/>
      <c r="COD13" s="27"/>
      <c r="COE13" s="27"/>
      <c r="COF13" s="27"/>
      <c r="COG13" s="27"/>
      <c r="COH13" s="27"/>
      <c r="COI13" s="27"/>
      <c r="COJ13" s="27"/>
      <c r="COK13" s="27"/>
      <c r="COL13" s="27"/>
      <c r="COM13" s="27"/>
      <c r="CON13" s="27"/>
      <c r="COO13" s="27"/>
      <c r="COP13" s="27"/>
      <c r="COQ13" s="27"/>
      <c r="COR13" s="27"/>
      <c r="COS13" s="27"/>
      <c r="COT13" s="27"/>
      <c r="COU13" s="27"/>
      <c r="COV13" s="27"/>
      <c r="COW13" s="27"/>
      <c r="COX13" s="27"/>
      <c r="COY13" s="27"/>
      <c r="COZ13" s="27"/>
      <c r="CPA13" s="27"/>
      <c r="CPB13" s="27"/>
      <c r="CPC13" s="27"/>
      <c r="CPD13" s="27"/>
      <c r="CPE13" s="27"/>
      <c r="CPF13" s="27"/>
      <c r="CPG13" s="27"/>
      <c r="CPH13" s="27"/>
      <c r="CPI13" s="27"/>
      <c r="CPJ13" s="27"/>
      <c r="CPK13" s="27"/>
      <c r="CPL13" s="27"/>
      <c r="CPM13" s="27"/>
      <c r="CPN13" s="27"/>
      <c r="CPO13" s="27"/>
      <c r="CPP13" s="27"/>
      <c r="CPQ13" s="27"/>
      <c r="CPR13" s="27"/>
      <c r="CPS13" s="27"/>
      <c r="CPT13" s="27"/>
      <c r="CPU13" s="27"/>
      <c r="CPV13" s="27"/>
      <c r="CPW13" s="27"/>
      <c r="CPX13" s="27"/>
      <c r="CPY13" s="27"/>
      <c r="CPZ13" s="27"/>
      <c r="CQA13" s="27"/>
      <c r="CQB13" s="27"/>
      <c r="CQC13" s="27"/>
      <c r="CQD13" s="27"/>
      <c r="CQE13" s="27"/>
      <c r="CQF13" s="27"/>
      <c r="CQG13" s="27"/>
      <c r="CQH13" s="27"/>
      <c r="CQI13" s="27"/>
      <c r="CQJ13" s="27"/>
      <c r="CQK13" s="27"/>
      <c r="CQL13" s="27"/>
      <c r="CQM13" s="27"/>
      <c r="CQN13" s="27"/>
      <c r="CQO13" s="27"/>
      <c r="CQP13" s="27"/>
      <c r="CQQ13" s="27"/>
      <c r="CQR13" s="27"/>
      <c r="CQS13" s="27"/>
      <c r="CQT13" s="27"/>
      <c r="CQU13" s="27"/>
      <c r="CQV13" s="27"/>
      <c r="CQW13" s="27"/>
      <c r="CQX13" s="27"/>
      <c r="CQY13" s="27"/>
      <c r="CQZ13" s="27"/>
      <c r="CRA13" s="27"/>
      <c r="CRB13" s="27"/>
      <c r="CRC13" s="27"/>
      <c r="CRD13" s="27"/>
      <c r="CRE13" s="27"/>
      <c r="CRF13" s="27"/>
      <c r="CRG13" s="27"/>
      <c r="CRH13" s="27"/>
      <c r="CRI13" s="27"/>
      <c r="CRJ13" s="27"/>
      <c r="CRK13" s="27"/>
      <c r="CRL13" s="27"/>
      <c r="CRM13" s="27"/>
      <c r="CRN13" s="27"/>
      <c r="CRO13" s="27"/>
      <c r="CRP13" s="27"/>
      <c r="CRQ13" s="27"/>
      <c r="CRR13" s="27"/>
      <c r="CRS13" s="27"/>
      <c r="CRT13" s="27"/>
      <c r="CRU13" s="27"/>
      <c r="CRV13" s="27"/>
      <c r="CRW13" s="27"/>
      <c r="CRX13" s="27"/>
      <c r="CRY13" s="27"/>
      <c r="CRZ13" s="27"/>
      <c r="CSA13" s="27"/>
      <c r="CSB13" s="27"/>
      <c r="CSC13" s="27"/>
      <c r="CSD13" s="27"/>
      <c r="CSE13" s="27"/>
      <c r="CSF13" s="27"/>
      <c r="CSG13" s="27"/>
      <c r="CSH13" s="27"/>
      <c r="CSI13" s="27"/>
      <c r="CSJ13" s="27"/>
      <c r="CSK13" s="27"/>
      <c r="CSL13" s="27"/>
      <c r="CSM13" s="27"/>
      <c r="CSN13" s="27"/>
      <c r="CSO13" s="27"/>
      <c r="CSP13" s="27"/>
      <c r="CSQ13" s="27"/>
      <c r="CSR13" s="27"/>
      <c r="CSS13" s="27"/>
      <c r="CST13" s="27"/>
      <c r="CSU13" s="27"/>
      <c r="CSV13" s="27"/>
      <c r="CSW13" s="27"/>
      <c r="CSX13" s="27"/>
      <c r="CSY13" s="27"/>
      <c r="CSZ13" s="27"/>
      <c r="CTA13" s="27"/>
      <c r="CTB13" s="27"/>
      <c r="CTC13" s="27"/>
      <c r="CTD13" s="27"/>
      <c r="CTE13" s="27"/>
      <c r="CTF13" s="27"/>
      <c r="CTG13" s="27"/>
      <c r="CTH13" s="27"/>
      <c r="CTI13" s="27"/>
      <c r="CTJ13" s="27"/>
      <c r="CTK13" s="27"/>
      <c r="CTL13" s="27"/>
      <c r="CTM13" s="27"/>
      <c r="CTN13" s="27"/>
      <c r="CTO13" s="27"/>
      <c r="CTP13" s="27"/>
      <c r="CTQ13" s="27"/>
      <c r="CTR13" s="27"/>
      <c r="CTS13" s="27"/>
      <c r="CTT13" s="27"/>
      <c r="CTU13" s="27"/>
      <c r="CTV13" s="27"/>
      <c r="CTW13" s="27"/>
      <c r="CTX13" s="27"/>
      <c r="CTY13" s="27"/>
      <c r="CTZ13" s="27"/>
      <c r="CUA13" s="27"/>
      <c r="CUB13" s="27"/>
      <c r="CUC13" s="27"/>
      <c r="CUD13" s="27"/>
      <c r="CUE13" s="27"/>
      <c r="CUF13" s="27"/>
      <c r="CUG13" s="27"/>
      <c r="CUH13" s="27"/>
      <c r="CUI13" s="27"/>
      <c r="CUJ13" s="27"/>
      <c r="CUK13" s="27"/>
      <c r="CUL13" s="27"/>
      <c r="CUM13" s="27"/>
      <c r="CUN13" s="27"/>
      <c r="CUO13" s="27"/>
      <c r="CUP13" s="27"/>
      <c r="CUQ13" s="27"/>
      <c r="CUR13" s="27"/>
      <c r="CUS13" s="27"/>
      <c r="CUT13" s="27"/>
      <c r="CUU13" s="27"/>
      <c r="CUV13" s="27"/>
      <c r="CUW13" s="27"/>
      <c r="CUX13" s="27"/>
      <c r="CUY13" s="27"/>
      <c r="CUZ13" s="27"/>
      <c r="CVA13" s="27"/>
      <c r="CVB13" s="27"/>
      <c r="CVC13" s="27"/>
      <c r="CVD13" s="27"/>
      <c r="CVE13" s="27"/>
      <c r="CVF13" s="27"/>
      <c r="CVG13" s="27"/>
      <c r="CVH13" s="27"/>
      <c r="CVI13" s="27"/>
      <c r="CVJ13" s="27"/>
      <c r="CVK13" s="27"/>
      <c r="CVL13" s="27"/>
      <c r="CVM13" s="27"/>
      <c r="CVN13" s="27"/>
      <c r="CVO13" s="27"/>
      <c r="CVP13" s="27"/>
      <c r="CVQ13" s="27"/>
      <c r="CVR13" s="27"/>
      <c r="CVS13" s="27"/>
      <c r="CVT13" s="27"/>
      <c r="CVU13" s="27"/>
      <c r="CVV13" s="27"/>
      <c r="CVW13" s="27"/>
      <c r="CVX13" s="27"/>
      <c r="CVY13" s="27"/>
      <c r="CVZ13" s="27"/>
      <c r="CWA13" s="27"/>
      <c r="CWB13" s="27"/>
      <c r="CWC13" s="27"/>
      <c r="CWD13" s="27"/>
      <c r="CWE13" s="27"/>
      <c r="CWF13" s="27"/>
      <c r="CWG13" s="27"/>
      <c r="CWH13" s="27"/>
      <c r="CWI13" s="27"/>
      <c r="CWJ13" s="27"/>
      <c r="CWK13" s="27"/>
      <c r="CWL13" s="27"/>
      <c r="CWM13" s="27"/>
      <c r="CWN13" s="27"/>
      <c r="CWO13" s="27"/>
      <c r="CWP13" s="27"/>
      <c r="CWQ13" s="27"/>
      <c r="CWR13" s="27"/>
      <c r="CWS13" s="27"/>
      <c r="CWT13" s="27"/>
      <c r="CWU13" s="27"/>
      <c r="CWV13" s="27"/>
      <c r="CWW13" s="27"/>
      <c r="CWX13" s="27"/>
      <c r="CWY13" s="27"/>
      <c r="CWZ13" s="27"/>
      <c r="CXA13" s="27"/>
      <c r="CXB13" s="27"/>
      <c r="CXC13" s="27"/>
      <c r="CXD13" s="27"/>
      <c r="CXE13" s="27"/>
      <c r="CXF13" s="27"/>
      <c r="CXG13" s="27"/>
      <c r="CXH13" s="27"/>
      <c r="CXI13" s="27"/>
      <c r="CXJ13" s="27"/>
      <c r="CXK13" s="27"/>
      <c r="CXL13" s="27"/>
      <c r="CXM13" s="27"/>
      <c r="CXN13" s="27"/>
      <c r="CXO13" s="27"/>
      <c r="CXP13" s="27"/>
      <c r="CXQ13" s="27"/>
      <c r="CXR13" s="27"/>
      <c r="CXS13" s="27"/>
      <c r="CXT13" s="27"/>
      <c r="CXU13" s="27"/>
      <c r="CXV13" s="27"/>
      <c r="CXW13" s="27"/>
      <c r="CXX13" s="27"/>
      <c r="CXY13" s="27"/>
      <c r="CXZ13" s="27"/>
      <c r="CYA13" s="27"/>
      <c r="CYB13" s="27"/>
      <c r="CYC13" s="27"/>
      <c r="CYD13" s="27"/>
      <c r="CYE13" s="27"/>
      <c r="CYF13" s="27"/>
      <c r="CYG13" s="27"/>
      <c r="CYH13" s="27"/>
      <c r="CYI13" s="27"/>
      <c r="CYJ13" s="27"/>
      <c r="CYK13" s="27"/>
      <c r="CYL13" s="27"/>
      <c r="CYM13" s="27"/>
      <c r="CYN13" s="27"/>
      <c r="CYO13" s="27"/>
      <c r="CYP13" s="27"/>
      <c r="CYQ13" s="27"/>
      <c r="CYR13" s="27"/>
      <c r="CYS13" s="27"/>
      <c r="CYT13" s="27"/>
      <c r="CYU13" s="27"/>
      <c r="CYV13" s="27"/>
      <c r="CYW13" s="27"/>
      <c r="CYX13" s="27"/>
      <c r="CYY13" s="27"/>
      <c r="CYZ13" s="27"/>
      <c r="CZA13" s="27"/>
      <c r="CZB13" s="27"/>
      <c r="CZC13" s="27"/>
      <c r="CZD13" s="27"/>
      <c r="CZE13" s="27"/>
      <c r="CZF13" s="27"/>
      <c r="CZG13" s="27"/>
      <c r="CZH13" s="27"/>
      <c r="CZI13" s="27"/>
      <c r="CZJ13" s="27"/>
      <c r="CZK13" s="27"/>
      <c r="CZL13" s="27"/>
      <c r="CZM13" s="27"/>
      <c r="CZN13" s="27"/>
      <c r="CZO13" s="27"/>
      <c r="CZP13" s="27"/>
      <c r="CZQ13" s="27"/>
      <c r="CZR13" s="27"/>
      <c r="CZS13" s="27"/>
      <c r="CZT13" s="27"/>
      <c r="CZU13" s="27"/>
      <c r="CZV13" s="27"/>
      <c r="CZW13" s="27"/>
      <c r="CZX13" s="27"/>
      <c r="CZY13" s="27"/>
      <c r="CZZ13" s="27"/>
      <c r="DAA13" s="27"/>
      <c r="DAB13" s="27"/>
      <c r="DAC13" s="27"/>
      <c r="DAD13" s="27"/>
      <c r="DAE13" s="27"/>
      <c r="DAF13" s="27"/>
      <c r="DAG13" s="27"/>
      <c r="DAH13" s="27"/>
      <c r="DAI13" s="27"/>
      <c r="DAJ13" s="27"/>
      <c r="DAK13" s="27"/>
      <c r="DAL13" s="27"/>
      <c r="DAM13" s="27"/>
      <c r="DAN13" s="27"/>
      <c r="DAO13" s="27"/>
      <c r="DAP13" s="27"/>
      <c r="DAQ13" s="27"/>
      <c r="DAR13" s="27"/>
      <c r="DAS13" s="27"/>
      <c r="DAT13" s="27"/>
      <c r="DAU13" s="27"/>
      <c r="DAV13" s="27"/>
      <c r="DAW13" s="27"/>
      <c r="DAX13" s="27"/>
      <c r="DAY13" s="27"/>
      <c r="DAZ13" s="27"/>
      <c r="DBA13" s="27"/>
      <c r="DBB13" s="27"/>
      <c r="DBC13" s="27"/>
      <c r="DBD13" s="27"/>
      <c r="DBE13" s="27"/>
      <c r="DBF13" s="27"/>
      <c r="DBG13" s="27"/>
      <c r="DBH13" s="27"/>
      <c r="DBI13" s="27"/>
      <c r="DBJ13" s="27"/>
      <c r="DBK13" s="27"/>
      <c r="DBL13" s="27"/>
      <c r="DBM13" s="27"/>
      <c r="DBN13" s="27"/>
      <c r="DBO13" s="27"/>
      <c r="DBP13" s="27"/>
      <c r="DBQ13" s="27"/>
      <c r="DBR13" s="27"/>
      <c r="DBS13" s="27"/>
      <c r="DBT13" s="27"/>
      <c r="DBU13" s="27"/>
      <c r="DBV13" s="27"/>
      <c r="DBW13" s="27"/>
      <c r="DBX13" s="27"/>
      <c r="DBY13" s="27"/>
      <c r="DBZ13" s="27"/>
      <c r="DCA13" s="27"/>
      <c r="DCB13" s="27"/>
      <c r="DCC13" s="27"/>
      <c r="DCD13" s="27"/>
      <c r="DCE13" s="27"/>
      <c r="DCF13" s="27"/>
      <c r="DCG13" s="27"/>
      <c r="DCH13" s="27"/>
      <c r="DCI13" s="27"/>
      <c r="DCJ13" s="27"/>
      <c r="DCK13" s="27"/>
      <c r="DCL13" s="27"/>
      <c r="DCM13" s="27"/>
      <c r="DCN13" s="27"/>
      <c r="DCO13" s="27"/>
      <c r="DCP13" s="27"/>
      <c r="DCQ13" s="27"/>
      <c r="DCR13" s="27"/>
      <c r="DCS13" s="27"/>
      <c r="DCT13" s="27"/>
      <c r="DCU13" s="27"/>
      <c r="DCV13" s="27"/>
      <c r="DCW13" s="27"/>
      <c r="DCX13" s="27"/>
      <c r="DCY13" s="27"/>
      <c r="DCZ13" s="27"/>
      <c r="DDA13" s="27"/>
      <c r="DDB13" s="27"/>
      <c r="DDC13" s="27"/>
      <c r="DDD13" s="27"/>
      <c r="DDE13" s="27"/>
      <c r="DDF13" s="27"/>
      <c r="DDG13" s="27"/>
      <c r="DDH13" s="27"/>
      <c r="DDI13" s="27"/>
      <c r="DDJ13" s="27"/>
      <c r="DDK13" s="27"/>
      <c r="DDL13" s="27"/>
      <c r="DDM13" s="27"/>
      <c r="DDN13" s="27"/>
      <c r="DDO13" s="27"/>
      <c r="DDP13" s="27"/>
      <c r="DDQ13" s="27"/>
      <c r="DDR13" s="27"/>
      <c r="DDS13" s="27"/>
      <c r="DDT13" s="27"/>
      <c r="DDU13" s="27"/>
      <c r="DDV13" s="27"/>
      <c r="DDW13" s="27"/>
      <c r="DDX13" s="27"/>
      <c r="DDY13" s="27"/>
      <c r="DDZ13" s="27"/>
      <c r="DEA13" s="27"/>
      <c r="DEB13" s="27"/>
      <c r="DEC13" s="27"/>
      <c r="DED13" s="27"/>
      <c r="DEE13" s="27"/>
      <c r="DEF13" s="27"/>
      <c r="DEG13" s="27"/>
      <c r="DEH13" s="27"/>
      <c r="DEI13" s="27"/>
      <c r="DEJ13" s="27"/>
      <c r="DEK13" s="27"/>
      <c r="DEL13" s="27"/>
      <c r="DEM13" s="27"/>
      <c r="DEN13" s="27"/>
      <c r="DEO13" s="27"/>
      <c r="DEP13" s="27"/>
      <c r="DEQ13" s="27"/>
      <c r="DER13" s="27"/>
      <c r="DES13" s="27"/>
      <c r="DET13" s="27"/>
      <c r="DEU13" s="27"/>
      <c r="DEV13" s="27"/>
      <c r="DEW13" s="27"/>
      <c r="DEX13" s="27"/>
      <c r="DEY13" s="27"/>
      <c r="DEZ13" s="27"/>
      <c r="DFA13" s="27"/>
      <c r="DFB13" s="27"/>
      <c r="DFC13" s="27"/>
      <c r="DFD13" s="27"/>
      <c r="DFE13" s="27"/>
      <c r="DFF13" s="27"/>
      <c r="DFG13" s="27"/>
      <c r="DFH13" s="27"/>
      <c r="DFI13" s="27"/>
      <c r="DFJ13" s="27"/>
      <c r="DFK13" s="27"/>
      <c r="DFL13" s="27"/>
      <c r="DFM13" s="27"/>
      <c r="DFN13" s="27"/>
      <c r="DFO13" s="27"/>
      <c r="DFP13" s="27"/>
      <c r="DFQ13" s="27"/>
      <c r="DFR13" s="27"/>
      <c r="DFS13" s="27"/>
      <c r="DFT13" s="27"/>
      <c r="DFU13" s="27"/>
      <c r="DFV13" s="27"/>
      <c r="DFW13" s="27"/>
      <c r="DFX13" s="27"/>
      <c r="DFY13" s="27"/>
      <c r="DFZ13" s="27"/>
      <c r="DGA13" s="27"/>
      <c r="DGB13" s="27"/>
      <c r="DGC13" s="27"/>
      <c r="DGD13" s="27"/>
      <c r="DGE13" s="27"/>
      <c r="DGF13" s="27"/>
      <c r="DGG13" s="27"/>
      <c r="DGH13" s="27"/>
      <c r="DGI13" s="27"/>
      <c r="DGJ13" s="27"/>
      <c r="DGK13" s="27"/>
      <c r="DGL13" s="27"/>
      <c r="DGM13" s="27"/>
      <c r="DGN13" s="27"/>
      <c r="DGO13" s="27"/>
      <c r="DGP13" s="27"/>
      <c r="DGQ13" s="27"/>
      <c r="DGR13" s="27"/>
      <c r="DGS13" s="27"/>
      <c r="DGT13" s="27"/>
      <c r="DGU13" s="27"/>
      <c r="DGV13" s="27"/>
      <c r="DGW13" s="27"/>
      <c r="DGX13" s="27"/>
      <c r="DGY13" s="27"/>
      <c r="DGZ13" s="27"/>
      <c r="DHA13" s="27"/>
      <c r="DHB13" s="27"/>
      <c r="DHC13" s="27"/>
      <c r="DHD13" s="27"/>
      <c r="DHE13" s="27"/>
      <c r="DHF13" s="27"/>
      <c r="DHG13" s="27"/>
      <c r="DHH13" s="27"/>
      <c r="DHI13" s="27"/>
      <c r="DHJ13" s="27"/>
      <c r="DHK13" s="27"/>
      <c r="DHL13" s="27"/>
      <c r="DHM13" s="27"/>
      <c r="DHN13" s="27"/>
      <c r="DHO13" s="27"/>
      <c r="DHP13" s="27"/>
      <c r="DHQ13" s="27"/>
      <c r="DHR13" s="27"/>
      <c r="DHS13" s="27"/>
      <c r="DHT13" s="27"/>
      <c r="DHU13" s="27"/>
      <c r="DHV13" s="27"/>
      <c r="DHW13" s="27"/>
      <c r="DHX13" s="27"/>
      <c r="DHY13" s="27"/>
      <c r="DHZ13" s="27"/>
      <c r="DIA13" s="27"/>
      <c r="DIB13" s="27"/>
      <c r="DIC13" s="27"/>
      <c r="DID13" s="27"/>
      <c r="DIE13" s="27"/>
      <c r="DIF13" s="27"/>
      <c r="DIG13" s="27"/>
      <c r="DIH13" s="27"/>
      <c r="DII13" s="27"/>
      <c r="DIJ13" s="27"/>
      <c r="DIK13" s="27"/>
      <c r="DIL13" s="27"/>
      <c r="DIM13" s="27"/>
      <c r="DIN13" s="27"/>
      <c r="DIO13" s="27"/>
      <c r="DIP13" s="27"/>
      <c r="DIQ13" s="27"/>
      <c r="DIR13" s="27"/>
      <c r="DIS13" s="27"/>
      <c r="DIT13" s="27"/>
      <c r="DIU13" s="27"/>
      <c r="DIV13" s="27"/>
      <c r="DIW13" s="27"/>
      <c r="DIX13" s="27"/>
      <c r="DIY13" s="27"/>
      <c r="DIZ13" s="27"/>
      <c r="DJA13" s="27"/>
      <c r="DJB13" s="27"/>
      <c r="DJC13" s="27"/>
      <c r="DJD13" s="27"/>
      <c r="DJE13" s="27"/>
      <c r="DJF13" s="27"/>
      <c r="DJG13" s="27"/>
      <c r="DJH13" s="27"/>
      <c r="DJI13" s="27"/>
      <c r="DJJ13" s="27"/>
      <c r="DJK13" s="27"/>
      <c r="DJL13" s="27"/>
      <c r="DJM13" s="27"/>
      <c r="DJN13" s="27"/>
      <c r="DJO13" s="27"/>
      <c r="DJP13" s="27"/>
      <c r="DJQ13" s="27"/>
      <c r="DJR13" s="27"/>
      <c r="DJS13" s="27"/>
      <c r="DJT13" s="27"/>
      <c r="DJU13" s="27"/>
      <c r="DJV13" s="27"/>
      <c r="DJW13" s="27"/>
      <c r="DJX13" s="27"/>
      <c r="DJY13" s="27"/>
      <c r="DJZ13" s="27"/>
      <c r="DKA13" s="27"/>
      <c r="DKB13" s="27"/>
      <c r="DKC13" s="27"/>
      <c r="DKD13" s="27"/>
      <c r="DKE13" s="27"/>
      <c r="DKF13" s="27"/>
      <c r="DKG13" s="27"/>
      <c r="DKH13" s="27"/>
      <c r="DKI13" s="27"/>
      <c r="DKJ13" s="27"/>
      <c r="DKK13" s="27"/>
      <c r="DKL13" s="27"/>
      <c r="DKM13" s="27"/>
      <c r="DKN13" s="27"/>
      <c r="DKO13" s="27"/>
      <c r="DKP13" s="27"/>
      <c r="DKQ13" s="27"/>
      <c r="DKR13" s="27"/>
      <c r="DKS13" s="27"/>
      <c r="DKT13" s="27"/>
      <c r="DKU13" s="27"/>
      <c r="DKV13" s="27"/>
      <c r="DKW13" s="27"/>
      <c r="DKX13" s="27"/>
      <c r="DKY13" s="27"/>
      <c r="DKZ13" s="27"/>
      <c r="DLA13" s="27"/>
      <c r="DLB13" s="27"/>
      <c r="DLC13" s="27"/>
      <c r="DLD13" s="27"/>
      <c r="DLE13" s="27"/>
      <c r="DLF13" s="27"/>
      <c r="DLG13" s="27"/>
      <c r="DLH13" s="27"/>
      <c r="DLI13" s="27"/>
      <c r="DLJ13" s="27"/>
      <c r="DLK13" s="27"/>
      <c r="DLL13" s="27"/>
      <c r="DLM13" s="27"/>
      <c r="DLN13" s="27"/>
      <c r="DLO13" s="27"/>
      <c r="DLP13" s="27"/>
      <c r="DLQ13" s="27"/>
      <c r="DLR13" s="27"/>
      <c r="DLS13" s="27"/>
      <c r="DLT13" s="27"/>
      <c r="DLU13" s="27"/>
      <c r="DLV13" s="27"/>
      <c r="DLW13" s="27"/>
      <c r="DLX13" s="27"/>
      <c r="DLY13" s="27"/>
      <c r="DLZ13" s="27"/>
      <c r="DMA13" s="27"/>
      <c r="DMB13" s="27"/>
      <c r="DMC13" s="27"/>
      <c r="DMD13" s="27"/>
      <c r="DME13" s="27"/>
      <c r="DMF13" s="27"/>
      <c r="DMG13" s="27"/>
      <c r="DMH13" s="27"/>
      <c r="DMI13" s="27"/>
      <c r="DMJ13" s="27"/>
      <c r="DMK13" s="27"/>
      <c r="DML13" s="27"/>
      <c r="DMM13" s="27"/>
      <c r="DMN13" s="27"/>
      <c r="DMO13" s="27"/>
      <c r="DMP13" s="27"/>
      <c r="DMQ13" s="27"/>
      <c r="DMR13" s="27"/>
      <c r="DMS13" s="27"/>
      <c r="DMT13" s="27"/>
      <c r="DMU13" s="27"/>
      <c r="DMV13" s="27"/>
      <c r="DMW13" s="27"/>
      <c r="DMX13" s="27"/>
      <c r="DMY13" s="27"/>
      <c r="DMZ13" s="27"/>
      <c r="DNA13" s="27"/>
      <c r="DNB13" s="27"/>
      <c r="DNC13" s="27"/>
      <c r="DND13" s="27"/>
      <c r="DNE13" s="27"/>
      <c r="DNF13" s="27"/>
      <c r="DNG13" s="27"/>
      <c r="DNH13" s="27"/>
      <c r="DNI13" s="27"/>
      <c r="DNJ13" s="27"/>
      <c r="DNK13" s="27"/>
      <c r="DNL13" s="27"/>
      <c r="DNM13" s="27"/>
      <c r="DNN13" s="27"/>
      <c r="DNO13" s="27"/>
      <c r="DNP13" s="27"/>
      <c r="DNQ13" s="27"/>
      <c r="DNR13" s="27"/>
      <c r="DNS13" s="27"/>
      <c r="DNT13" s="27"/>
      <c r="DNU13" s="27"/>
      <c r="DNV13" s="27"/>
      <c r="DNW13" s="27"/>
      <c r="DNX13" s="27"/>
      <c r="DNY13" s="27"/>
      <c r="DNZ13" s="27"/>
      <c r="DOA13" s="27"/>
      <c r="DOB13" s="27"/>
      <c r="DOC13" s="27"/>
      <c r="DOD13" s="27"/>
      <c r="DOE13" s="27"/>
      <c r="DOF13" s="27"/>
      <c r="DOG13" s="27"/>
      <c r="DOH13" s="27"/>
      <c r="DOI13" s="27"/>
      <c r="DOJ13" s="27"/>
      <c r="DOK13" s="27"/>
      <c r="DOL13" s="27"/>
      <c r="DOM13" s="27"/>
      <c r="DON13" s="27"/>
      <c r="DOO13" s="27"/>
      <c r="DOP13" s="27"/>
      <c r="DOQ13" s="27"/>
      <c r="DOR13" s="27"/>
      <c r="DOS13" s="27"/>
      <c r="DOT13" s="27"/>
      <c r="DOU13" s="27"/>
      <c r="DOV13" s="27"/>
      <c r="DOW13" s="27"/>
      <c r="DOX13" s="27"/>
      <c r="DOY13" s="27"/>
      <c r="DOZ13" s="27"/>
      <c r="DPA13" s="27"/>
      <c r="DPB13" s="27"/>
      <c r="DPC13" s="27"/>
      <c r="DPD13" s="27"/>
      <c r="DPE13" s="27"/>
      <c r="DPF13" s="27"/>
      <c r="DPG13" s="27"/>
      <c r="DPH13" s="27"/>
      <c r="DPI13" s="27"/>
      <c r="DPJ13" s="27"/>
      <c r="DPK13" s="27"/>
      <c r="DPL13" s="27"/>
      <c r="DPM13" s="27"/>
      <c r="DPN13" s="27"/>
      <c r="DPO13" s="27"/>
      <c r="DPP13" s="27"/>
      <c r="DPQ13" s="27"/>
      <c r="DPR13" s="27"/>
      <c r="DPS13" s="27"/>
      <c r="DPT13" s="27"/>
      <c r="DPU13" s="27"/>
      <c r="DPV13" s="27"/>
      <c r="DPW13" s="27"/>
      <c r="DPX13" s="27"/>
      <c r="DPY13" s="27"/>
      <c r="DPZ13" s="27"/>
      <c r="DQA13" s="27"/>
      <c r="DQB13" s="27"/>
      <c r="DQC13" s="27"/>
      <c r="DQD13" s="27"/>
      <c r="DQE13" s="27"/>
      <c r="DQF13" s="27"/>
      <c r="DQG13" s="27"/>
      <c r="DQH13" s="27"/>
      <c r="DQI13" s="27"/>
      <c r="DQJ13" s="27"/>
      <c r="DQK13" s="27"/>
      <c r="DQL13" s="27"/>
      <c r="DQM13" s="27"/>
      <c r="DQN13" s="27"/>
      <c r="DQO13" s="27"/>
      <c r="DQP13" s="27"/>
      <c r="DQQ13" s="27"/>
      <c r="DQR13" s="27"/>
      <c r="DQS13" s="27"/>
      <c r="DQT13" s="27"/>
      <c r="DQU13" s="27"/>
      <c r="DQV13" s="27"/>
      <c r="DQW13" s="27"/>
      <c r="DQX13" s="27"/>
      <c r="DQY13" s="27"/>
      <c r="DQZ13" s="27"/>
      <c r="DRA13" s="27"/>
      <c r="DRB13" s="27"/>
      <c r="DRC13" s="27"/>
      <c r="DRD13" s="27"/>
      <c r="DRE13" s="27"/>
      <c r="DRF13" s="27"/>
      <c r="DRG13" s="27"/>
      <c r="DRH13" s="27"/>
      <c r="DRI13" s="27"/>
      <c r="DRJ13" s="27"/>
      <c r="DRK13" s="27"/>
      <c r="DRL13" s="27"/>
      <c r="DRM13" s="27"/>
      <c r="DRN13" s="27"/>
      <c r="DRO13" s="27"/>
      <c r="DRP13" s="27"/>
      <c r="DRQ13" s="27"/>
      <c r="DRR13" s="27"/>
      <c r="DRS13" s="27"/>
      <c r="DRT13" s="27"/>
      <c r="DRU13" s="27"/>
      <c r="DRV13" s="27"/>
      <c r="DRW13" s="27"/>
      <c r="DRX13" s="27"/>
      <c r="DRY13" s="27"/>
      <c r="DRZ13" s="27"/>
      <c r="DSA13" s="27"/>
      <c r="DSB13" s="27"/>
      <c r="DSC13" s="27"/>
      <c r="DSD13" s="27"/>
      <c r="DSE13" s="27"/>
      <c r="DSF13" s="27"/>
      <c r="DSG13" s="27"/>
      <c r="DSH13" s="27"/>
      <c r="DSI13" s="27"/>
      <c r="DSJ13" s="27"/>
      <c r="DSK13" s="27"/>
      <c r="DSL13" s="27"/>
      <c r="DSM13" s="27"/>
      <c r="DSN13" s="27"/>
      <c r="DSO13" s="27"/>
      <c r="DSP13" s="27"/>
      <c r="DSQ13" s="27"/>
      <c r="DSR13" s="27"/>
      <c r="DSS13" s="27"/>
      <c r="DST13" s="27"/>
      <c r="DSU13" s="27"/>
      <c r="DSV13" s="27"/>
      <c r="DSW13" s="27"/>
      <c r="DSX13" s="27"/>
      <c r="DSY13" s="27"/>
      <c r="DSZ13" s="27"/>
      <c r="DTA13" s="27"/>
      <c r="DTB13" s="27"/>
      <c r="DTC13" s="27"/>
      <c r="DTD13" s="27"/>
      <c r="DTE13" s="27"/>
      <c r="DTF13" s="27"/>
      <c r="DTG13" s="27"/>
      <c r="DTH13" s="27"/>
      <c r="DTI13" s="27"/>
      <c r="DTJ13" s="27"/>
      <c r="DTK13" s="27"/>
      <c r="DTL13" s="27"/>
      <c r="DTM13" s="27"/>
      <c r="DTN13" s="27"/>
      <c r="DTO13" s="27"/>
      <c r="DTP13" s="27"/>
      <c r="DTQ13" s="27"/>
      <c r="DTR13" s="27"/>
      <c r="DTS13" s="27"/>
      <c r="DTT13" s="27"/>
      <c r="DTU13" s="27"/>
      <c r="DTV13" s="27"/>
      <c r="DTW13" s="27"/>
      <c r="DTX13" s="27"/>
      <c r="DTY13" s="27"/>
      <c r="DTZ13" s="27"/>
      <c r="DUA13" s="27"/>
      <c r="DUB13" s="27"/>
      <c r="DUC13" s="27"/>
      <c r="DUD13" s="27"/>
      <c r="DUE13" s="27"/>
      <c r="DUF13" s="27"/>
      <c r="DUG13" s="27"/>
      <c r="DUH13" s="27"/>
      <c r="DUI13" s="27"/>
      <c r="DUJ13" s="27"/>
      <c r="DUK13" s="27"/>
      <c r="DUL13" s="27"/>
      <c r="DUM13" s="27"/>
      <c r="DUN13" s="27"/>
      <c r="DUO13" s="27"/>
      <c r="DUP13" s="27"/>
      <c r="DUQ13" s="27"/>
      <c r="DUR13" s="27"/>
      <c r="DUS13" s="27"/>
      <c r="DUT13" s="27"/>
      <c r="DUU13" s="27"/>
      <c r="DUV13" s="27"/>
      <c r="DUW13" s="27"/>
      <c r="DUX13" s="27"/>
      <c r="DUY13" s="27"/>
      <c r="DUZ13" s="27"/>
      <c r="DVA13" s="27"/>
      <c r="DVB13" s="27"/>
      <c r="DVC13" s="27"/>
      <c r="DVD13" s="27"/>
      <c r="DVE13" s="27"/>
      <c r="DVF13" s="27"/>
      <c r="DVG13" s="27"/>
      <c r="DVH13" s="27"/>
      <c r="DVI13" s="27"/>
      <c r="DVJ13" s="27"/>
      <c r="DVK13" s="27"/>
      <c r="DVL13" s="27"/>
      <c r="DVM13" s="27"/>
      <c r="DVN13" s="27"/>
      <c r="DVO13" s="27"/>
      <c r="DVP13" s="27"/>
      <c r="DVQ13" s="27"/>
      <c r="DVR13" s="27"/>
      <c r="DVS13" s="27"/>
      <c r="DVT13" s="27"/>
      <c r="DVU13" s="27"/>
      <c r="DVV13" s="27"/>
      <c r="DVW13" s="27"/>
      <c r="DVX13" s="27"/>
      <c r="DVY13" s="27"/>
      <c r="DVZ13" s="27"/>
      <c r="DWA13" s="27"/>
      <c r="DWB13" s="27"/>
      <c r="DWC13" s="27"/>
      <c r="DWD13" s="27"/>
      <c r="DWE13" s="27"/>
      <c r="DWF13" s="27"/>
      <c r="DWG13" s="27"/>
      <c r="DWH13" s="27"/>
      <c r="DWI13" s="27"/>
      <c r="DWJ13" s="27"/>
      <c r="DWK13" s="27"/>
      <c r="DWL13" s="27"/>
      <c r="DWM13" s="27"/>
      <c r="DWN13" s="27"/>
      <c r="DWO13" s="27"/>
      <c r="DWP13" s="27"/>
      <c r="DWQ13" s="27"/>
      <c r="DWR13" s="27"/>
      <c r="DWS13" s="27"/>
      <c r="DWT13" s="27"/>
      <c r="DWU13" s="27"/>
      <c r="DWV13" s="27"/>
      <c r="DWW13" s="27"/>
      <c r="DWX13" s="27"/>
      <c r="DWY13" s="27"/>
      <c r="DWZ13" s="27"/>
      <c r="DXA13" s="27"/>
      <c r="DXB13" s="27"/>
      <c r="DXC13" s="27"/>
      <c r="DXD13" s="27"/>
      <c r="DXE13" s="27"/>
      <c r="DXF13" s="27"/>
      <c r="DXG13" s="27"/>
      <c r="DXH13" s="27"/>
      <c r="DXI13" s="27"/>
      <c r="DXJ13" s="27"/>
      <c r="DXK13" s="27"/>
      <c r="DXL13" s="27"/>
      <c r="DXM13" s="27"/>
      <c r="DXN13" s="27"/>
      <c r="DXO13" s="27"/>
      <c r="DXP13" s="27"/>
      <c r="DXQ13" s="27"/>
      <c r="DXR13" s="27"/>
      <c r="DXS13" s="27"/>
      <c r="DXT13" s="27"/>
      <c r="DXU13" s="27"/>
      <c r="DXV13" s="27"/>
      <c r="DXW13" s="27"/>
      <c r="DXX13" s="27"/>
      <c r="DXY13" s="27"/>
      <c r="DXZ13" s="27"/>
      <c r="DYA13" s="27"/>
      <c r="DYB13" s="27"/>
      <c r="DYC13" s="27"/>
      <c r="DYD13" s="27"/>
      <c r="DYE13" s="27"/>
      <c r="DYF13" s="27"/>
      <c r="DYG13" s="27"/>
      <c r="DYH13" s="27"/>
      <c r="DYI13" s="27"/>
      <c r="DYJ13" s="27"/>
      <c r="DYK13" s="27"/>
      <c r="DYL13" s="27"/>
      <c r="DYM13" s="27"/>
      <c r="DYN13" s="27"/>
      <c r="DYO13" s="27"/>
      <c r="DYP13" s="27"/>
      <c r="DYQ13" s="27"/>
      <c r="DYR13" s="27"/>
      <c r="DYS13" s="27"/>
      <c r="DYT13" s="27"/>
      <c r="DYU13" s="27"/>
      <c r="DYV13" s="27"/>
      <c r="DYW13" s="27"/>
      <c r="DYX13" s="27"/>
      <c r="DYY13" s="27"/>
      <c r="DYZ13" s="27"/>
      <c r="DZA13" s="27"/>
      <c r="DZB13" s="27"/>
      <c r="DZC13" s="27"/>
      <c r="DZD13" s="27"/>
      <c r="DZE13" s="27"/>
      <c r="DZF13" s="27"/>
      <c r="DZG13" s="27"/>
      <c r="DZH13" s="27"/>
      <c r="DZI13" s="27"/>
      <c r="DZJ13" s="27"/>
      <c r="DZK13" s="27"/>
      <c r="DZL13" s="27"/>
      <c r="DZM13" s="27"/>
      <c r="DZN13" s="27"/>
      <c r="DZO13" s="27"/>
      <c r="DZP13" s="27"/>
      <c r="DZQ13" s="27"/>
      <c r="DZR13" s="27"/>
      <c r="DZS13" s="27"/>
      <c r="DZT13" s="27"/>
      <c r="DZU13" s="27"/>
      <c r="DZV13" s="27"/>
      <c r="DZW13" s="27"/>
      <c r="DZX13" s="27"/>
      <c r="DZY13" s="27"/>
      <c r="DZZ13" s="27"/>
      <c r="EAA13" s="27"/>
      <c r="EAB13" s="27"/>
      <c r="EAC13" s="27"/>
      <c r="EAD13" s="27"/>
      <c r="EAE13" s="27"/>
      <c r="EAF13" s="27"/>
      <c r="EAG13" s="27"/>
      <c r="EAH13" s="27"/>
      <c r="EAI13" s="27"/>
      <c r="EAJ13" s="27"/>
      <c r="EAK13" s="27"/>
      <c r="EAL13" s="27"/>
      <c r="EAM13" s="27"/>
      <c r="EAN13" s="27"/>
      <c r="EAO13" s="27"/>
      <c r="EAP13" s="27"/>
      <c r="EAQ13" s="27"/>
      <c r="EAR13" s="27"/>
      <c r="EAS13" s="27"/>
      <c r="EAT13" s="27"/>
      <c r="EAU13" s="27"/>
      <c r="EAV13" s="27"/>
      <c r="EAW13" s="27"/>
      <c r="EAX13" s="27"/>
      <c r="EAY13" s="27"/>
      <c r="EAZ13" s="27"/>
      <c r="EBA13" s="27"/>
      <c r="EBB13" s="27"/>
      <c r="EBC13" s="27"/>
      <c r="EBD13" s="27"/>
      <c r="EBE13" s="27"/>
      <c r="EBF13" s="27"/>
      <c r="EBG13" s="27"/>
      <c r="EBH13" s="27"/>
      <c r="EBI13" s="27"/>
      <c r="EBJ13" s="27"/>
      <c r="EBK13" s="27"/>
      <c r="EBL13" s="27"/>
      <c r="EBM13" s="27"/>
      <c r="EBN13" s="27"/>
      <c r="EBO13" s="27"/>
      <c r="EBP13" s="27"/>
      <c r="EBQ13" s="27"/>
      <c r="EBR13" s="27"/>
      <c r="EBS13" s="27"/>
      <c r="EBT13" s="27"/>
      <c r="EBU13" s="27"/>
      <c r="EBV13" s="27"/>
      <c r="EBW13" s="27"/>
      <c r="EBX13" s="27"/>
      <c r="EBY13" s="27"/>
      <c r="EBZ13" s="27"/>
      <c r="ECA13" s="27"/>
      <c r="ECB13" s="27"/>
      <c r="ECC13" s="27"/>
      <c r="ECD13" s="27"/>
      <c r="ECE13" s="27"/>
      <c r="ECF13" s="27"/>
      <c r="ECG13" s="27"/>
      <c r="ECH13" s="27"/>
      <c r="ECI13" s="27"/>
      <c r="ECJ13" s="27"/>
      <c r="ECK13" s="27"/>
      <c r="ECL13" s="27"/>
      <c r="ECM13" s="27"/>
      <c r="ECN13" s="27"/>
      <c r="ECO13" s="27"/>
      <c r="ECP13" s="27"/>
      <c r="ECQ13" s="27"/>
      <c r="ECR13" s="27"/>
      <c r="ECS13" s="27"/>
      <c r="ECT13" s="27"/>
      <c r="ECU13" s="27"/>
      <c r="ECV13" s="27"/>
      <c r="ECW13" s="27"/>
      <c r="ECX13" s="27"/>
      <c r="ECY13" s="27"/>
      <c r="ECZ13" s="27"/>
      <c r="EDA13" s="27"/>
      <c r="EDB13" s="27"/>
      <c r="EDC13" s="27"/>
      <c r="EDD13" s="27"/>
      <c r="EDE13" s="27"/>
      <c r="EDF13" s="27"/>
      <c r="EDG13" s="27"/>
      <c r="EDH13" s="27"/>
      <c r="EDI13" s="27"/>
      <c r="EDJ13" s="27"/>
      <c r="EDK13" s="27"/>
      <c r="EDL13" s="27"/>
      <c r="EDM13" s="27"/>
      <c r="EDN13" s="27"/>
      <c r="EDO13" s="27"/>
      <c r="EDP13" s="27"/>
      <c r="EDQ13" s="27"/>
      <c r="EDR13" s="27"/>
      <c r="EDS13" s="27"/>
      <c r="EDT13" s="27"/>
      <c r="EDU13" s="27"/>
      <c r="EDV13" s="27"/>
      <c r="EDW13" s="27"/>
      <c r="EDX13" s="27"/>
      <c r="EDY13" s="27"/>
      <c r="EDZ13" s="27"/>
      <c r="EEA13" s="27"/>
      <c r="EEB13" s="27"/>
      <c r="EEC13" s="27"/>
      <c r="EED13" s="27"/>
      <c r="EEE13" s="27"/>
      <c r="EEF13" s="27"/>
      <c r="EEG13" s="27"/>
      <c r="EEH13" s="27"/>
      <c r="EEI13" s="27"/>
      <c r="EEJ13" s="27"/>
      <c r="EEK13" s="27"/>
      <c r="EEL13" s="27"/>
      <c r="EEM13" s="27"/>
      <c r="EEN13" s="27"/>
      <c r="EEO13" s="27"/>
      <c r="EEP13" s="27"/>
      <c r="EEQ13" s="27"/>
      <c r="EER13" s="27"/>
      <c r="EES13" s="27"/>
      <c r="EET13" s="27"/>
      <c r="EEU13" s="27"/>
      <c r="EEV13" s="27"/>
      <c r="EEW13" s="27"/>
      <c r="EEX13" s="27"/>
      <c r="EEY13" s="27"/>
      <c r="EEZ13" s="27"/>
      <c r="EFA13" s="27"/>
      <c r="EFB13" s="27"/>
      <c r="EFC13" s="27"/>
      <c r="EFD13" s="27"/>
      <c r="EFE13" s="27"/>
      <c r="EFF13" s="27"/>
      <c r="EFG13" s="27"/>
      <c r="EFH13" s="27"/>
      <c r="EFI13" s="27"/>
      <c r="EFJ13" s="27"/>
      <c r="EFK13" s="27"/>
      <c r="EFL13" s="27"/>
      <c r="EFM13" s="27"/>
      <c r="EFN13" s="27"/>
      <c r="EFO13" s="27"/>
      <c r="EFP13" s="27"/>
      <c r="EFQ13" s="27"/>
      <c r="EFR13" s="27"/>
      <c r="EFS13" s="27"/>
      <c r="EFT13" s="27"/>
      <c r="EFU13" s="27"/>
      <c r="EFV13" s="27"/>
      <c r="EFW13" s="27"/>
      <c r="EFX13" s="27"/>
      <c r="EFY13" s="27"/>
      <c r="EFZ13" s="27"/>
      <c r="EGA13" s="27"/>
      <c r="EGB13" s="27"/>
      <c r="EGC13" s="27"/>
      <c r="EGD13" s="27"/>
      <c r="EGE13" s="27"/>
      <c r="EGF13" s="27"/>
      <c r="EGG13" s="27"/>
      <c r="EGH13" s="27"/>
      <c r="EGI13" s="27"/>
      <c r="EGJ13" s="27"/>
      <c r="EGK13" s="27"/>
      <c r="EGL13" s="27"/>
      <c r="EGM13" s="27"/>
      <c r="EGN13" s="27"/>
      <c r="EGO13" s="27"/>
      <c r="EGP13" s="27"/>
      <c r="EGQ13" s="27"/>
      <c r="EGR13" s="27"/>
      <c r="EGS13" s="27"/>
      <c r="EGT13" s="27"/>
      <c r="EGU13" s="27"/>
      <c r="EGV13" s="27"/>
      <c r="EGW13" s="27"/>
      <c r="EGX13" s="27"/>
      <c r="EGY13" s="27"/>
      <c r="EGZ13" s="27"/>
      <c r="EHA13" s="27"/>
      <c r="EHB13" s="27"/>
      <c r="EHC13" s="27"/>
      <c r="EHD13" s="27"/>
      <c r="EHE13" s="27"/>
      <c r="EHF13" s="27"/>
      <c r="EHG13" s="27"/>
      <c r="EHH13" s="27"/>
      <c r="EHI13" s="27"/>
      <c r="EHJ13" s="27"/>
      <c r="EHK13" s="27"/>
      <c r="EHL13" s="27"/>
      <c r="EHM13" s="27"/>
      <c r="EHN13" s="27"/>
      <c r="EHO13" s="27"/>
      <c r="EHP13" s="27"/>
      <c r="EHQ13" s="27"/>
      <c r="EHR13" s="27"/>
      <c r="EHS13" s="27"/>
      <c r="EHT13" s="27"/>
      <c r="EHU13" s="27"/>
      <c r="EHV13" s="27"/>
      <c r="EHW13" s="27"/>
      <c r="EHX13" s="27"/>
      <c r="EHY13" s="27"/>
      <c r="EHZ13" s="27"/>
      <c r="EIA13" s="27"/>
      <c r="EIB13" s="27"/>
      <c r="EIC13" s="27"/>
      <c r="EID13" s="27"/>
      <c r="EIE13" s="27"/>
      <c r="EIF13" s="27"/>
      <c r="EIG13" s="27"/>
      <c r="EIH13" s="27"/>
      <c r="EII13" s="27"/>
      <c r="EIJ13" s="27"/>
      <c r="EIK13" s="27"/>
      <c r="EIL13" s="27"/>
      <c r="EIM13" s="27"/>
      <c r="EIN13" s="27"/>
      <c r="EIO13" s="27"/>
      <c r="EIP13" s="27"/>
      <c r="EIQ13" s="27"/>
      <c r="EIR13" s="27"/>
      <c r="EIS13" s="27"/>
      <c r="EIT13" s="27"/>
      <c r="EIU13" s="27"/>
      <c r="EIV13" s="27"/>
      <c r="EIW13" s="27"/>
      <c r="EIX13" s="27"/>
      <c r="EIY13" s="27"/>
      <c r="EIZ13" s="27"/>
      <c r="EJA13" s="27"/>
      <c r="EJB13" s="27"/>
      <c r="EJC13" s="27"/>
      <c r="EJD13" s="27"/>
      <c r="EJE13" s="27"/>
      <c r="EJF13" s="27"/>
      <c r="EJG13" s="27"/>
      <c r="EJH13" s="27"/>
      <c r="EJI13" s="27"/>
      <c r="EJJ13" s="27"/>
      <c r="EJK13" s="27"/>
      <c r="EJL13" s="27"/>
      <c r="EJM13" s="27"/>
      <c r="EJN13" s="27"/>
      <c r="EJO13" s="27"/>
      <c r="EJP13" s="27"/>
      <c r="EJQ13" s="27"/>
      <c r="EJR13" s="27"/>
      <c r="EJS13" s="27"/>
      <c r="EJT13" s="27"/>
      <c r="EJU13" s="27"/>
      <c r="EJV13" s="27"/>
      <c r="EJW13" s="27"/>
      <c r="EJX13" s="27"/>
      <c r="EJY13" s="27"/>
      <c r="EJZ13" s="27"/>
      <c r="EKA13" s="27"/>
      <c r="EKB13" s="27"/>
      <c r="EKC13" s="27"/>
      <c r="EKD13" s="27"/>
      <c r="EKE13" s="27"/>
      <c r="EKF13" s="27"/>
      <c r="EKG13" s="27"/>
      <c r="EKH13" s="27"/>
      <c r="EKI13" s="27"/>
      <c r="EKJ13" s="27"/>
      <c r="EKK13" s="27"/>
      <c r="EKL13" s="27"/>
      <c r="EKM13" s="27"/>
      <c r="EKN13" s="27"/>
      <c r="EKO13" s="27"/>
      <c r="EKP13" s="27"/>
      <c r="EKQ13" s="27"/>
      <c r="EKR13" s="27"/>
      <c r="EKS13" s="27"/>
      <c r="EKT13" s="27"/>
      <c r="EKU13" s="27"/>
      <c r="EKV13" s="27"/>
      <c r="EKW13" s="27"/>
      <c r="EKX13" s="27"/>
      <c r="EKY13" s="27"/>
      <c r="EKZ13" s="27"/>
      <c r="ELA13" s="27"/>
      <c r="ELB13" s="27"/>
      <c r="ELC13" s="27"/>
      <c r="ELD13" s="27"/>
      <c r="ELE13" s="27"/>
      <c r="ELF13" s="27"/>
      <c r="ELG13" s="27"/>
      <c r="ELH13" s="27"/>
      <c r="ELI13" s="27"/>
      <c r="ELJ13" s="27"/>
      <c r="ELK13" s="27"/>
      <c r="ELL13" s="27"/>
      <c r="ELM13" s="27"/>
      <c r="ELN13" s="27"/>
      <c r="ELO13" s="27"/>
      <c r="ELP13" s="27"/>
      <c r="ELQ13" s="27"/>
      <c r="ELR13" s="27"/>
      <c r="ELS13" s="27"/>
      <c r="ELT13" s="27"/>
      <c r="ELU13" s="27"/>
      <c r="ELV13" s="27"/>
      <c r="ELW13" s="27"/>
      <c r="ELX13" s="27"/>
      <c r="ELY13" s="27"/>
      <c r="ELZ13" s="27"/>
      <c r="EMA13" s="27"/>
      <c r="EMB13" s="27"/>
      <c r="EMC13" s="27"/>
      <c r="EMD13" s="27"/>
      <c r="EME13" s="27"/>
      <c r="EMF13" s="27"/>
      <c r="EMG13" s="27"/>
      <c r="EMH13" s="27"/>
      <c r="EMI13" s="27"/>
      <c r="EMJ13" s="27"/>
      <c r="EMK13" s="27"/>
      <c r="EML13" s="27"/>
      <c r="EMM13" s="27"/>
      <c r="EMN13" s="27"/>
      <c r="EMO13" s="27"/>
      <c r="EMP13" s="27"/>
      <c r="EMQ13" s="27"/>
      <c r="EMR13" s="27"/>
      <c r="EMS13" s="27"/>
      <c r="EMT13" s="27"/>
      <c r="EMU13" s="27"/>
      <c r="EMV13" s="27"/>
      <c r="EMW13" s="27"/>
      <c r="EMX13" s="27"/>
      <c r="EMY13" s="27"/>
      <c r="EMZ13" s="27"/>
      <c r="ENA13" s="27"/>
      <c r="ENB13" s="27"/>
      <c r="ENC13" s="27"/>
      <c r="END13" s="27"/>
      <c r="ENE13" s="27"/>
      <c r="ENF13" s="27"/>
      <c r="ENG13" s="27"/>
      <c r="ENH13" s="27"/>
      <c r="ENI13" s="27"/>
      <c r="ENJ13" s="27"/>
      <c r="ENK13" s="27"/>
      <c r="ENL13" s="27"/>
      <c r="ENM13" s="27"/>
      <c r="ENN13" s="27"/>
      <c r="ENO13" s="27"/>
      <c r="ENP13" s="27"/>
      <c r="ENQ13" s="27"/>
      <c r="ENR13" s="27"/>
      <c r="ENS13" s="27"/>
      <c r="ENT13" s="27"/>
      <c r="ENU13" s="27"/>
      <c r="ENV13" s="27"/>
      <c r="ENW13" s="27"/>
      <c r="ENX13" s="27"/>
      <c r="ENY13" s="27"/>
      <c r="ENZ13" s="27"/>
      <c r="EOA13" s="27"/>
      <c r="EOB13" s="27"/>
      <c r="EOC13" s="27"/>
      <c r="EOD13" s="27"/>
      <c r="EOE13" s="27"/>
      <c r="EOF13" s="27"/>
      <c r="EOG13" s="27"/>
      <c r="EOH13" s="27"/>
      <c r="EOI13" s="27"/>
      <c r="EOJ13" s="27"/>
      <c r="EOK13" s="27"/>
      <c r="EOL13" s="27"/>
      <c r="EOM13" s="27"/>
      <c r="EON13" s="27"/>
      <c r="EOO13" s="27"/>
      <c r="EOP13" s="27"/>
      <c r="EOQ13" s="27"/>
      <c r="EOR13" s="27"/>
      <c r="EOS13" s="27"/>
      <c r="EOT13" s="27"/>
      <c r="EOU13" s="27"/>
      <c r="EOV13" s="27"/>
      <c r="EOW13" s="27"/>
      <c r="EOX13" s="27"/>
      <c r="EOY13" s="27"/>
      <c r="EOZ13" s="27"/>
      <c r="EPA13" s="27"/>
      <c r="EPB13" s="27"/>
      <c r="EPC13" s="27"/>
      <c r="EPD13" s="27"/>
      <c r="EPE13" s="27"/>
      <c r="EPF13" s="27"/>
      <c r="EPG13" s="27"/>
      <c r="EPH13" s="27"/>
      <c r="EPI13" s="27"/>
      <c r="EPJ13" s="27"/>
      <c r="EPK13" s="27"/>
      <c r="EPL13" s="27"/>
      <c r="EPM13" s="27"/>
      <c r="EPN13" s="27"/>
      <c r="EPO13" s="27"/>
      <c r="EPP13" s="27"/>
      <c r="EPQ13" s="27"/>
      <c r="EPR13" s="27"/>
      <c r="EPS13" s="27"/>
      <c r="EPT13" s="27"/>
      <c r="EPU13" s="27"/>
      <c r="EPV13" s="27"/>
      <c r="EPW13" s="27"/>
      <c r="EPX13" s="27"/>
      <c r="EPY13" s="27"/>
      <c r="EPZ13" s="27"/>
      <c r="EQA13" s="27"/>
      <c r="EQB13" s="27"/>
      <c r="EQC13" s="27"/>
      <c r="EQD13" s="27"/>
      <c r="EQE13" s="27"/>
      <c r="EQF13" s="27"/>
      <c r="EQG13" s="27"/>
      <c r="EQH13" s="27"/>
      <c r="EQI13" s="27"/>
      <c r="EQJ13" s="27"/>
      <c r="EQK13" s="27"/>
      <c r="EQL13" s="27"/>
      <c r="EQM13" s="27"/>
      <c r="EQN13" s="27"/>
      <c r="EQO13" s="27"/>
      <c r="EQP13" s="27"/>
      <c r="EQQ13" s="27"/>
      <c r="EQR13" s="27"/>
      <c r="EQS13" s="27"/>
      <c r="EQT13" s="27"/>
      <c r="EQU13" s="27"/>
      <c r="EQV13" s="27"/>
      <c r="EQW13" s="27"/>
      <c r="EQX13" s="27"/>
      <c r="EQY13" s="27"/>
      <c r="EQZ13" s="27"/>
      <c r="ERA13" s="27"/>
      <c r="ERB13" s="27"/>
      <c r="ERC13" s="27"/>
      <c r="ERD13" s="27"/>
      <c r="ERE13" s="27"/>
      <c r="ERF13" s="27"/>
      <c r="ERG13" s="27"/>
      <c r="ERH13" s="27"/>
      <c r="ERI13" s="27"/>
      <c r="ERJ13" s="27"/>
      <c r="ERK13" s="27"/>
      <c r="ERL13" s="27"/>
      <c r="ERM13" s="27"/>
      <c r="ERN13" s="27"/>
      <c r="ERO13" s="27"/>
      <c r="ERP13" s="27"/>
      <c r="ERQ13" s="27"/>
      <c r="ERR13" s="27"/>
      <c r="ERS13" s="27"/>
      <c r="ERT13" s="27"/>
      <c r="ERU13" s="27"/>
      <c r="ERV13" s="27"/>
      <c r="ERW13" s="27"/>
      <c r="ERX13" s="27"/>
      <c r="ERY13" s="27"/>
      <c r="ERZ13" s="27"/>
      <c r="ESA13" s="27"/>
      <c r="ESB13" s="27"/>
      <c r="ESC13" s="27"/>
      <c r="ESD13" s="27"/>
      <c r="ESE13" s="27"/>
      <c r="ESF13" s="27"/>
      <c r="ESG13" s="27"/>
      <c r="ESH13" s="27"/>
      <c r="ESI13" s="27"/>
      <c r="ESJ13" s="27"/>
      <c r="ESK13" s="27"/>
      <c r="ESL13" s="27"/>
      <c r="ESM13" s="27"/>
      <c r="ESN13" s="27"/>
      <c r="ESO13" s="27"/>
      <c r="ESP13" s="27"/>
      <c r="ESQ13" s="27"/>
      <c r="ESR13" s="27"/>
      <c r="ESS13" s="27"/>
      <c r="EST13" s="27"/>
      <c r="ESU13" s="27"/>
      <c r="ESV13" s="27"/>
      <c r="ESW13" s="27"/>
      <c r="ESX13" s="27"/>
      <c r="ESY13" s="27"/>
      <c r="ESZ13" s="27"/>
      <c r="ETA13" s="27"/>
      <c r="ETB13" s="27"/>
      <c r="ETC13" s="27"/>
      <c r="ETD13" s="27"/>
      <c r="ETE13" s="27"/>
      <c r="ETF13" s="27"/>
      <c r="ETG13" s="27"/>
      <c r="ETH13" s="27"/>
      <c r="ETI13" s="27"/>
      <c r="ETJ13" s="27"/>
      <c r="ETK13" s="27"/>
      <c r="ETL13" s="27"/>
      <c r="ETM13" s="27"/>
      <c r="ETN13" s="27"/>
      <c r="ETO13" s="27"/>
      <c r="ETP13" s="27"/>
      <c r="ETQ13" s="27"/>
      <c r="ETR13" s="27"/>
      <c r="ETS13" s="27"/>
      <c r="ETT13" s="27"/>
      <c r="ETU13" s="27"/>
      <c r="ETV13" s="27"/>
      <c r="ETW13" s="27"/>
      <c r="ETX13" s="27"/>
      <c r="ETY13" s="27"/>
      <c r="ETZ13" s="27"/>
      <c r="EUA13" s="27"/>
      <c r="EUB13" s="27"/>
      <c r="EUC13" s="27"/>
      <c r="EUD13" s="27"/>
      <c r="EUE13" s="27"/>
      <c r="EUF13" s="27"/>
      <c r="EUG13" s="27"/>
      <c r="EUH13" s="27"/>
      <c r="EUI13" s="27"/>
      <c r="EUJ13" s="27"/>
      <c r="EUK13" s="27"/>
      <c r="EUL13" s="27"/>
      <c r="EUM13" s="27"/>
      <c r="EUN13" s="27"/>
      <c r="EUO13" s="27"/>
      <c r="EUP13" s="27"/>
      <c r="EUQ13" s="27"/>
      <c r="EUR13" s="27"/>
      <c r="EUS13" s="27"/>
      <c r="EUT13" s="27"/>
      <c r="EUU13" s="27"/>
      <c r="EUV13" s="27"/>
      <c r="EUW13" s="27"/>
      <c r="EUX13" s="27"/>
      <c r="EUY13" s="27"/>
      <c r="EUZ13" s="27"/>
      <c r="EVA13" s="27"/>
      <c r="EVB13" s="27"/>
      <c r="EVC13" s="27"/>
      <c r="EVD13" s="27"/>
      <c r="EVE13" s="27"/>
      <c r="EVF13" s="27"/>
      <c r="EVG13" s="27"/>
      <c r="EVH13" s="27"/>
      <c r="EVI13" s="27"/>
      <c r="EVJ13" s="27"/>
      <c r="EVK13" s="27"/>
      <c r="EVL13" s="27"/>
      <c r="EVM13" s="27"/>
      <c r="EVN13" s="27"/>
      <c r="EVO13" s="27"/>
      <c r="EVP13" s="27"/>
      <c r="EVQ13" s="27"/>
      <c r="EVR13" s="27"/>
      <c r="EVS13" s="27"/>
      <c r="EVT13" s="27"/>
      <c r="EVU13" s="27"/>
      <c r="EVV13" s="27"/>
      <c r="EVW13" s="27"/>
      <c r="EVX13" s="27"/>
      <c r="EVY13" s="27"/>
      <c r="EVZ13" s="27"/>
      <c r="EWA13" s="27"/>
      <c r="EWB13" s="27"/>
      <c r="EWC13" s="27"/>
      <c r="EWD13" s="27"/>
      <c r="EWE13" s="27"/>
      <c r="EWF13" s="27"/>
      <c r="EWG13" s="27"/>
      <c r="EWH13" s="27"/>
      <c r="EWI13" s="27"/>
      <c r="EWJ13" s="27"/>
      <c r="EWK13" s="27"/>
      <c r="EWL13" s="27"/>
      <c r="EWM13" s="27"/>
      <c r="EWN13" s="27"/>
      <c r="EWO13" s="27"/>
      <c r="EWP13" s="27"/>
      <c r="EWQ13" s="27"/>
      <c r="EWR13" s="27"/>
      <c r="EWS13" s="27"/>
      <c r="EWT13" s="27"/>
      <c r="EWU13" s="27"/>
      <c r="EWV13" s="27"/>
      <c r="EWW13" s="27"/>
      <c r="EWX13" s="27"/>
      <c r="EWY13" s="27"/>
      <c r="EWZ13" s="27"/>
      <c r="EXA13" s="27"/>
      <c r="EXB13" s="27"/>
      <c r="EXC13" s="27"/>
      <c r="EXD13" s="27"/>
      <c r="EXE13" s="27"/>
      <c r="EXF13" s="27"/>
      <c r="EXG13" s="27"/>
      <c r="EXH13" s="27"/>
      <c r="EXI13" s="27"/>
      <c r="EXJ13" s="27"/>
      <c r="EXK13" s="27"/>
      <c r="EXL13" s="27"/>
      <c r="EXM13" s="27"/>
      <c r="EXN13" s="27"/>
      <c r="EXO13" s="27"/>
      <c r="EXP13" s="27"/>
      <c r="EXQ13" s="27"/>
      <c r="EXR13" s="27"/>
      <c r="EXS13" s="27"/>
      <c r="EXT13" s="27"/>
      <c r="EXU13" s="27"/>
      <c r="EXV13" s="27"/>
      <c r="EXW13" s="27"/>
      <c r="EXX13" s="27"/>
      <c r="EXY13" s="27"/>
      <c r="EXZ13" s="27"/>
      <c r="EYA13" s="27"/>
      <c r="EYB13" s="27"/>
      <c r="EYC13" s="27"/>
      <c r="EYD13" s="27"/>
      <c r="EYE13" s="27"/>
      <c r="EYF13" s="27"/>
      <c r="EYG13" s="27"/>
      <c r="EYH13" s="27"/>
      <c r="EYI13" s="27"/>
      <c r="EYJ13" s="27"/>
      <c r="EYK13" s="27"/>
      <c r="EYL13" s="27"/>
      <c r="EYM13" s="27"/>
      <c r="EYN13" s="27"/>
      <c r="EYO13" s="27"/>
      <c r="EYP13" s="27"/>
      <c r="EYQ13" s="27"/>
      <c r="EYR13" s="27"/>
      <c r="EYS13" s="27"/>
      <c r="EYT13" s="27"/>
      <c r="EYU13" s="27"/>
      <c r="EYV13" s="27"/>
      <c r="EYW13" s="27"/>
      <c r="EYX13" s="27"/>
      <c r="EYY13" s="27"/>
      <c r="EYZ13" s="27"/>
      <c r="EZA13" s="27"/>
      <c r="EZB13" s="27"/>
      <c r="EZC13" s="27"/>
      <c r="EZD13" s="27"/>
      <c r="EZE13" s="27"/>
      <c r="EZF13" s="27"/>
      <c r="EZG13" s="27"/>
      <c r="EZH13" s="27"/>
      <c r="EZI13" s="27"/>
      <c r="EZJ13" s="27"/>
      <c r="EZK13" s="27"/>
      <c r="EZL13" s="27"/>
      <c r="EZM13" s="27"/>
      <c r="EZN13" s="27"/>
      <c r="EZO13" s="27"/>
      <c r="EZP13" s="27"/>
      <c r="EZQ13" s="27"/>
      <c r="EZR13" s="27"/>
      <c r="EZS13" s="27"/>
      <c r="EZT13" s="27"/>
      <c r="EZU13" s="27"/>
      <c r="EZV13" s="27"/>
      <c r="EZW13" s="27"/>
      <c r="EZX13" s="27"/>
      <c r="EZY13" s="27"/>
      <c r="EZZ13" s="27"/>
      <c r="FAA13" s="27"/>
      <c r="FAB13" s="27"/>
      <c r="FAC13" s="27"/>
      <c r="FAD13" s="27"/>
      <c r="FAE13" s="27"/>
      <c r="FAF13" s="27"/>
      <c r="FAG13" s="27"/>
      <c r="FAH13" s="27"/>
      <c r="FAI13" s="27"/>
      <c r="FAJ13" s="27"/>
      <c r="FAK13" s="27"/>
      <c r="FAL13" s="27"/>
      <c r="FAM13" s="27"/>
      <c r="FAN13" s="27"/>
      <c r="FAO13" s="27"/>
      <c r="FAP13" s="27"/>
      <c r="FAQ13" s="27"/>
      <c r="FAR13" s="27"/>
      <c r="FAS13" s="27"/>
      <c r="FAT13" s="27"/>
      <c r="FAU13" s="27"/>
      <c r="FAV13" s="27"/>
      <c r="FAW13" s="27"/>
      <c r="FAX13" s="27"/>
      <c r="FAY13" s="27"/>
      <c r="FAZ13" s="27"/>
      <c r="FBA13" s="27"/>
      <c r="FBB13" s="27"/>
      <c r="FBC13" s="27"/>
      <c r="FBD13" s="27"/>
      <c r="FBE13" s="27"/>
      <c r="FBF13" s="27"/>
      <c r="FBG13" s="27"/>
      <c r="FBH13" s="27"/>
      <c r="FBI13" s="27"/>
      <c r="FBJ13" s="27"/>
      <c r="FBK13" s="27"/>
      <c r="FBL13" s="27"/>
      <c r="FBM13" s="27"/>
      <c r="FBN13" s="27"/>
      <c r="FBO13" s="27"/>
      <c r="FBP13" s="27"/>
      <c r="FBQ13" s="27"/>
      <c r="FBR13" s="27"/>
      <c r="FBS13" s="27"/>
      <c r="FBT13" s="27"/>
      <c r="FBU13" s="27"/>
      <c r="FBV13" s="27"/>
      <c r="FBW13" s="27"/>
      <c r="FBX13" s="27"/>
      <c r="FBY13" s="27"/>
      <c r="FBZ13" s="27"/>
      <c r="FCA13" s="27"/>
      <c r="FCB13" s="27"/>
      <c r="FCC13" s="27"/>
      <c r="FCD13" s="27"/>
      <c r="FCE13" s="27"/>
      <c r="FCF13" s="27"/>
      <c r="FCG13" s="27"/>
      <c r="FCH13" s="27"/>
      <c r="FCI13" s="27"/>
      <c r="FCJ13" s="27"/>
      <c r="FCK13" s="27"/>
      <c r="FCL13" s="27"/>
      <c r="FCM13" s="27"/>
      <c r="FCN13" s="27"/>
      <c r="FCO13" s="27"/>
      <c r="FCP13" s="27"/>
      <c r="FCQ13" s="27"/>
      <c r="FCR13" s="27"/>
      <c r="FCS13" s="27"/>
      <c r="FCT13" s="27"/>
      <c r="FCU13" s="27"/>
      <c r="FCV13" s="27"/>
      <c r="FCW13" s="27"/>
      <c r="FCX13" s="27"/>
      <c r="FCY13" s="27"/>
      <c r="FCZ13" s="27"/>
      <c r="FDA13" s="27"/>
      <c r="FDB13" s="27"/>
      <c r="FDC13" s="27"/>
      <c r="FDD13" s="27"/>
      <c r="FDE13" s="27"/>
      <c r="FDF13" s="27"/>
      <c r="FDG13" s="27"/>
      <c r="FDH13" s="27"/>
      <c r="FDI13" s="27"/>
      <c r="FDJ13" s="27"/>
      <c r="FDK13" s="27"/>
      <c r="FDL13" s="27"/>
      <c r="FDM13" s="27"/>
      <c r="FDN13" s="27"/>
      <c r="FDO13" s="27"/>
      <c r="FDP13" s="27"/>
      <c r="FDQ13" s="27"/>
      <c r="FDR13" s="27"/>
      <c r="FDS13" s="27"/>
      <c r="FDT13" s="27"/>
      <c r="FDU13" s="27"/>
      <c r="FDV13" s="27"/>
      <c r="FDW13" s="27"/>
      <c r="FDX13" s="27"/>
      <c r="FDY13" s="27"/>
      <c r="FDZ13" s="27"/>
      <c r="FEA13" s="27"/>
      <c r="FEB13" s="27"/>
      <c r="FEC13" s="27"/>
      <c r="FED13" s="27"/>
      <c r="FEE13" s="27"/>
      <c r="FEF13" s="27"/>
      <c r="FEG13" s="27"/>
      <c r="FEH13" s="27"/>
      <c r="FEI13" s="27"/>
      <c r="FEJ13" s="27"/>
      <c r="FEK13" s="27"/>
      <c r="FEL13" s="27"/>
      <c r="FEM13" s="27"/>
      <c r="FEN13" s="27"/>
      <c r="FEO13" s="27"/>
      <c r="FEP13" s="27"/>
      <c r="FEQ13" s="27"/>
      <c r="FER13" s="27"/>
      <c r="FES13" s="27"/>
      <c r="FET13" s="27"/>
      <c r="FEU13" s="27"/>
      <c r="FEV13" s="27"/>
      <c r="FEW13" s="27"/>
      <c r="FEX13" s="27"/>
      <c r="FEY13" s="27"/>
      <c r="FEZ13" s="27"/>
      <c r="FFA13" s="27"/>
      <c r="FFB13" s="27"/>
      <c r="FFC13" s="27"/>
      <c r="FFD13" s="27"/>
      <c r="FFE13" s="27"/>
      <c r="FFF13" s="27"/>
      <c r="FFG13" s="27"/>
      <c r="FFH13" s="27"/>
      <c r="FFI13" s="27"/>
      <c r="FFJ13" s="27"/>
      <c r="FFK13" s="27"/>
      <c r="FFL13" s="27"/>
      <c r="FFM13" s="27"/>
      <c r="FFN13" s="27"/>
      <c r="FFO13" s="27"/>
      <c r="FFP13" s="27"/>
      <c r="FFQ13" s="27"/>
      <c r="FFR13" s="27"/>
      <c r="FFS13" s="27"/>
      <c r="FFT13" s="27"/>
      <c r="FFU13" s="27"/>
      <c r="FFV13" s="27"/>
      <c r="FFW13" s="27"/>
      <c r="FFX13" s="27"/>
      <c r="FFY13" s="27"/>
      <c r="FFZ13" s="27"/>
      <c r="FGA13" s="27"/>
      <c r="FGB13" s="27"/>
      <c r="FGC13" s="27"/>
      <c r="FGD13" s="27"/>
      <c r="FGE13" s="27"/>
      <c r="FGF13" s="27"/>
      <c r="FGG13" s="27"/>
      <c r="FGH13" s="27"/>
      <c r="FGI13" s="27"/>
      <c r="FGJ13" s="27"/>
      <c r="FGK13" s="27"/>
      <c r="FGL13" s="27"/>
      <c r="FGM13" s="27"/>
      <c r="FGN13" s="27"/>
      <c r="FGO13" s="27"/>
      <c r="FGP13" s="27"/>
      <c r="FGQ13" s="27"/>
      <c r="FGR13" s="27"/>
      <c r="FGS13" s="27"/>
      <c r="FGT13" s="27"/>
      <c r="FGU13" s="27"/>
      <c r="FGV13" s="27"/>
      <c r="FGW13" s="27"/>
      <c r="FGX13" s="27"/>
      <c r="FGY13" s="27"/>
      <c r="FGZ13" s="27"/>
      <c r="FHA13" s="27"/>
      <c r="FHB13" s="27"/>
      <c r="FHC13" s="27"/>
      <c r="FHD13" s="27"/>
      <c r="FHE13" s="27"/>
      <c r="FHF13" s="27"/>
      <c r="FHG13" s="27"/>
      <c r="FHH13" s="27"/>
      <c r="FHI13" s="27"/>
      <c r="FHJ13" s="27"/>
      <c r="FHK13" s="27"/>
      <c r="FHL13" s="27"/>
      <c r="FHM13" s="27"/>
      <c r="FHN13" s="27"/>
      <c r="FHO13" s="27"/>
      <c r="FHP13" s="27"/>
      <c r="FHQ13" s="27"/>
      <c r="FHR13" s="27"/>
      <c r="FHS13" s="27"/>
      <c r="FHT13" s="27"/>
      <c r="FHU13" s="27"/>
      <c r="FHV13" s="27"/>
      <c r="FHW13" s="27"/>
      <c r="FHX13" s="27"/>
      <c r="FHY13" s="27"/>
      <c r="FHZ13" s="27"/>
      <c r="FIA13" s="27"/>
      <c r="FIB13" s="27"/>
      <c r="FIC13" s="27"/>
      <c r="FID13" s="27"/>
      <c r="FIE13" s="27"/>
      <c r="FIF13" s="27"/>
      <c r="FIG13" s="27"/>
      <c r="FIH13" s="27"/>
      <c r="FII13" s="27"/>
      <c r="FIJ13" s="27"/>
      <c r="FIK13" s="27"/>
      <c r="FIL13" s="27"/>
      <c r="FIM13" s="27"/>
      <c r="FIN13" s="27"/>
      <c r="FIO13" s="27"/>
      <c r="FIP13" s="27"/>
      <c r="FIQ13" s="27"/>
      <c r="FIR13" s="27"/>
      <c r="FIS13" s="27"/>
      <c r="FIT13" s="27"/>
      <c r="FIU13" s="27"/>
      <c r="FIV13" s="27"/>
      <c r="FIW13" s="27"/>
      <c r="FIX13" s="27"/>
      <c r="FIY13" s="27"/>
      <c r="FIZ13" s="27"/>
      <c r="FJA13" s="27"/>
      <c r="FJB13" s="27"/>
      <c r="FJC13" s="27"/>
      <c r="FJD13" s="27"/>
      <c r="FJE13" s="27"/>
      <c r="FJF13" s="27"/>
      <c r="FJG13" s="27"/>
      <c r="FJH13" s="27"/>
      <c r="FJI13" s="27"/>
      <c r="FJJ13" s="27"/>
      <c r="FJK13" s="27"/>
      <c r="FJL13" s="27"/>
      <c r="FJM13" s="27"/>
      <c r="FJN13" s="27"/>
      <c r="FJO13" s="27"/>
      <c r="FJP13" s="27"/>
      <c r="FJQ13" s="27"/>
      <c r="FJR13" s="27"/>
      <c r="FJS13" s="27"/>
      <c r="FJT13" s="27"/>
      <c r="FJU13" s="27"/>
      <c r="FJV13" s="27"/>
      <c r="FJW13" s="27"/>
      <c r="FJX13" s="27"/>
      <c r="FJY13" s="27"/>
      <c r="FJZ13" s="27"/>
      <c r="FKA13" s="27"/>
      <c r="FKB13" s="27"/>
      <c r="FKC13" s="27"/>
      <c r="FKD13" s="27"/>
      <c r="FKE13" s="27"/>
      <c r="FKF13" s="27"/>
      <c r="FKG13" s="27"/>
      <c r="FKH13" s="27"/>
      <c r="FKI13" s="27"/>
      <c r="FKJ13" s="27"/>
      <c r="FKK13" s="27"/>
      <c r="FKL13" s="27"/>
      <c r="FKM13" s="27"/>
      <c r="FKN13" s="27"/>
      <c r="FKO13" s="27"/>
      <c r="FKP13" s="27"/>
      <c r="FKQ13" s="27"/>
      <c r="FKR13" s="27"/>
      <c r="FKS13" s="27"/>
      <c r="FKT13" s="27"/>
      <c r="FKU13" s="27"/>
      <c r="FKV13" s="27"/>
      <c r="FKW13" s="27"/>
      <c r="FKX13" s="27"/>
      <c r="FKY13" s="27"/>
      <c r="FKZ13" s="27"/>
      <c r="FLA13" s="27"/>
      <c r="FLB13" s="27"/>
      <c r="FLC13" s="27"/>
      <c r="FLD13" s="27"/>
      <c r="FLE13" s="27"/>
      <c r="FLF13" s="27"/>
      <c r="FLG13" s="27"/>
      <c r="FLH13" s="27"/>
      <c r="FLI13" s="27"/>
      <c r="FLJ13" s="27"/>
      <c r="FLK13" s="27"/>
      <c r="FLL13" s="27"/>
      <c r="FLM13" s="27"/>
      <c r="FLN13" s="27"/>
      <c r="FLO13" s="27"/>
      <c r="FLP13" s="27"/>
      <c r="FLQ13" s="27"/>
      <c r="FLR13" s="27"/>
      <c r="FLS13" s="27"/>
      <c r="FLT13" s="27"/>
      <c r="FLU13" s="27"/>
      <c r="FLV13" s="27"/>
      <c r="FLW13" s="27"/>
      <c r="FLX13" s="27"/>
      <c r="FLY13" s="27"/>
      <c r="FLZ13" s="27"/>
      <c r="FMA13" s="27"/>
      <c r="FMB13" s="27"/>
      <c r="FMC13" s="27"/>
      <c r="FMD13" s="27"/>
      <c r="FME13" s="27"/>
      <c r="FMF13" s="27"/>
      <c r="FMG13" s="27"/>
      <c r="FMH13" s="27"/>
      <c r="FMI13" s="27"/>
      <c r="FMJ13" s="27"/>
      <c r="FMK13" s="27"/>
      <c r="FML13" s="27"/>
      <c r="FMM13" s="27"/>
      <c r="FMN13" s="27"/>
      <c r="FMO13" s="27"/>
      <c r="FMP13" s="27"/>
      <c r="FMQ13" s="27"/>
      <c r="FMR13" s="27"/>
      <c r="FMS13" s="27"/>
      <c r="FMT13" s="27"/>
      <c r="FMU13" s="27"/>
      <c r="FMV13" s="27"/>
      <c r="FMW13" s="27"/>
      <c r="FMX13" s="27"/>
      <c r="FMY13" s="27"/>
      <c r="FMZ13" s="27"/>
      <c r="FNA13" s="27"/>
      <c r="FNB13" s="27"/>
      <c r="FNC13" s="27"/>
      <c r="FND13" s="27"/>
      <c r="FNE13" s="27"/>
      <c r="FNF13" s="27"/>
      <c r="FNG13" s="27"/>
      <c r="FNH13" s="27"/>
      <c r="FNI13" s="27"/>
      <c r="FNJ13" s="27"/>
      <c r="FNK13" s="27"/>
      <c r="FNL13" s="27"/>
      <c r="FNM13" s="27"/>
      <c r="FNN13" s="27"/>
      <c r="FNO13" s="27"/>
      <c r="FNP13" s="27"/>
      <c r="FNQ13" s="27"/>
      <c r="FNR13" s="27"/>
      <c r="FNS13" s="27"/>
      <c r="FNT13" s="27"/>
      <c r="FNU13" s="27"/>
      <c r="FNV13" s="27"/>
      <c r="FNW13" s="27"/>
      <c r="FNX13" s="27"/>
      <c r="FNY13" s="27"/>
      <c r="FNZ13" s="27"/>
      <c r="FOA13" s="27"/>
      <c r="FOB13" s="27"/>
      <c r="FOC13" s="27"/>
      <c r="FOD13" s="27"/>
      <c r="FOE13" s="27"/>
      <c r="FOF13" s="27"/>
      <c r="FOG13" s="27"/>
      <c r="FOH13" s="27"/>
      <c r="FOI13" s="27"/>
      <c r="FOJ13" s="27"/>
      <c r="FOK13" s="27"/>
      <c r="FOL13" s="27"/>
      <c r="FOM13" s="27"/>
      <c r="FON13" s="27"/>
      <c r="FOO13" s="27"/>
      <c r="FOP13" s="27"/>
      <c r="FOQ13" s="27"/>
      <c r="FOR13" s="27"/>
      <c r="FOS13" s="27"/>
      <c r="FOT13" s="27"/>
      <c r="FOU13" s="27"/>
      <c r="FOV13" s="27"/>
      <c r="FOW13" s="27"/>
      <c r="FOX13" s="27"/>
      <c r="FOY13" s="27"/>
      <c r="FOZ13" s="27"/>
      <c r="FPA13" s="27"/>
      <c r="FPB13" s="27"/>
      <c r="FPC13" s="27"/>
      <c r="FPD13" s="27"/>
      <c r="FPE13" s="27"/>
      <c r="FPF13" s="27"/>
      <c r="FPG13" s="27"/>
      <c r="FPH13" s="27"/>
      <c r="FPI13" s="27"/>
      <c r="FPJ13" s="27"/>
      <c r="FPK13" s="27"/>
      <c r="FPL13" s="27"/>
      <c r="FPM13" s="27"/>
      <c r="FPN13" s="27"/>
      <c r="FPO13" s="27"/>
      <c r="FPP13" s="27"/>
      <c r="FPQ13" s="27"/>
      <c r="FPR13" s="27"/>
      <c r="FPS13" s="27"/>
      <c r="FPT13" s="27"/>
      <c r="FPU13" s="27"/>
      <c r="FPV13" s="27"/>
      <c r="FPW13" s="27"/>
      <c r="FPX13" s="27"/>
      <c r="FPY13" s="27"/>
      <c r="FPZ13" s="27"/>
      <c r="FQA13" s="27"/>
      <c r="FQB13" s="27"/>
      <c r="FQC13" s="27"/>
      <c r="FQD13" s="27"/>
      <c r="FQE13" s="27"/>
      <c r="FQF13" s="27"/>
      <c r="FQG13" s="27"/>
      <c r="FQH13" s="27"/>
      <c r="FQI13" s="27"/>
      <c r="FQJ13" s="27"/>
      <c r="FQK13" s="27"/>
      <c r="FQL13" s="27"/>
      <c r="FQM13" s="27"/>
      <c r="FQN13" s="27"/>
      <c r="FQO13" s="27"/>
      <c r="FQP13" s="27"/>
      <c r="FQQ13" s="27"/>
      <c r="FQR13" s="27"/>
      <c r="FQS13" s="27"/>
      <c r="FQT13" s="27"/>
      <c r="FQU13" s="27"/>
      <c r="FQV13" s="27"/>
      <c r="FQW13" s="27"/>
      <c r="FQX13" s="27"/>
      <c r="FQY13" s="27"/>
      <c r="FQZ13" s="27"/>
      <c r="FRA13" s="27"/>
      <c r="FRB13" s="27"/>
      <c r="FRC13" s="27"/>
      <c r="FRD13" s="27"/>
      <c r="FRE13" s="27"/>
      <c r="FRF13" s="27"/>
      <c r="FRG13" s="27"/>
      <c r="FRH13" s="27"/>
      <c r="FRI13" s="27"/>
      <c r="FRJ13" s="27"/>
      <c r="FRK13" s="27"/>
      <c r="FRL13" s="27"/>
      <c r="FRM13" s="27"/>
      <c r="FRN13" s="27"/>
      <c r="FRO13" s="27"/>
      <c r="FRP13" s="27"/>
      <c r="FRQ13" s="27"/>
      <c r="FRR13" s="27"/>
      <c r="FRS13" s="27"/>
      <c r="FRT13" s="27"/>
      <c r="FRU13" s="27"/>
      <c r="FRV13" s="27"/>
      <c r="FRW13" s="27"/>
      <c r="FRX13" s="27"/>
      <c r="FRY13" s="27"/>
      <c r="FRZ13" s="27"/>
      <c r="FSA13" s="27"/>
      <c r="FSB13" s="27"/>
      <c r="FSC13" s="27"/>
      <c r="FSD13" s="27"/>
      <c r="FSE13" s="27"/>
      <c r="FSF13" s="27"/>
      <c r="FSG13" s="27"/>
      <c r="FSH13" s="27"/>
      <c r="FSI13" s="27"/>
      <c r="FSJ13" s="27"/>
      <c r="FSK13" s="27"/>
      <c r="FSL13" s="27"/>
      <c r="FSM13" s="27"/>
      <c r="FSN13" s="27"/>
      <c r="FSO13" s="27"/>
      <c r="FSP13" s="27"/>
      <c r="FSQ13" s="27"/>
      <c r="FSR13" s="27"/>
      <c r="FSS13" s="27"/>
      <c r="FST13" s="27"/>
      <c r="FSU13" s="27"/>
      <c r="FSV13" s="27"/>
      <c r="FSW13" s="27"/>
      <c r="FSX13" s="27"/>
      <c r="FSY13" s="27"/>
      <c r="FSZ13" s="27"/>
      <c r="FTA13" s="27"/>
      <c r="FTB13" s="27"/>
      <c r="FTC13" s="27"/>
      <c r="FTD13" s="27"/>
      <c r="FTE13" s="27"/>
      <c r="FTF13" s="27"/>
      <c r="FTG13" s="27"/>
      <c r="FTH13" s="27"/>
      <c r="FTI13" s="27"/>
      <c r="FTJ13" s="27"/>
      <c r="FTK13" s="27"/>
      <c r="FTL13" s="27"/>
      <c r="FTM13" s="27"/>
      <c r="FTN13" s="27"/>
      <c r="FTO13" s="27"/>
      <c r="FTP13" s="27"/>
      <c r="FTQ13" s="27"/>
      <c r="FTR13" s="27"/>
      <c r="FTS13" s="27"/>
      <c r="FTT13" s="27"/>
      <c r="FTU13" s="27"/>
      <c r="FTV13" s="27"/>
      <c r="FTW13" s="27"/>
      <c r="FTX13" s="27"/>
      <c r="FTY13" s="27"/>
      <c r="FTZ13" s="27"/>
      <c r="FUA13" s="27"/>
      <c r="FUB13" s="27"/>
      <c r="FUC13" s="27"/>
      <c r="FUD13" s="27"/>
      <c r="FUE13" s="27"/>
      <c r="FUF13" s="27"/>
      <c r="FUG13" s="27"/>
      <c r="FUH13" s="27"/>
      <c r="FUI13" s="27"/>
      <c r="FUJ13" s="27"/>
      <c r="FUK13" s="27"/>
      <c r="FUL13" s="27"/>
      <c r="FUM13" s="27"/>
      <c r="FUN13" s="27"/>
      <c r="FUO13" s="27"/>
      <c r="FUP13" s="27"/>
      <c r="FUQ13" s="27"/>
      <c r="FUR13" s="27"/>
      <c r="FUS13" s="27"/>
      <c r="FUT13" s="27"/>
      <c r="FUU13" s="27"/>
      <c r="FUV13" s="27"/>
      <c r="FUW13" s="27"/>
      <c r="FUX13" s="27"/>
      <c r="FUY13" s="27"/>
      <c r="FUZ13" s="27"/>
      <c r="FVA13" s="27"/>
      <c r="FVB13" s="27"/>
      <c r="FVC13" s="27"/>
      <c r="FVD13" s="27"/>
      <c r="FVE13" s="27"/>
      <c r="FVF13" s="27"/>
      <c r="FVG13" s="27"/>
      <c r="FVH13" s="27"/>
      <c r="FVI13" s="27"/>
      <c r="FVJ13" s="27"/>
      <c r="FVK13" s="27"/>
      <c r="FVL13" s="27"/>
      <c r="FVM13" s="27"/>
      <c r="FVN13" s="27"/>
      <c r="FVO13" s="27"/>
      <c r="FVP13" s="27"/>
      <c r="FVQ13" s="27"/>
      <c r="FVR13" s="27"/>
      <c r="FVS13" s="27"/>
      <c r="FVT13" s="27"/>
      <c r="FVU13" s="27"/>
      <c r="FVV13" s="27"/>
      <c r="FVW13" s="27"/>
      <c r="FVX13" s="27"/>
      <c r="FVY13" s="27"/>
      <c r="FVZ13" s="27"/>
      <c r="FWA13" s="27"/>
      <c r="FWB13" s="27"/>
      <c r="FWC13" s="27"/>
      <c r="FWD13" s="27"/>
      <c r="FWE13" s="27"/>
      <c r="FWF13" s="27"/>
      <c r="FWG13" s="27"/>
      <c r="FWH13" s="27"/>
      <c r="FWI13" s="27"/>
      <c r="FWJ13" s="27"/>
      <c r="FWK13" s="27"/>
      <c r="FWL13" s="27"/>
      <c r="FWM13" s="27"/>
      <c r="FWN13" s="27"/>
      <c r="FWO13" s="27"/>
      <c r="FWP13" s="27"/>
      <c r="FWQ13" s="27"/>
      <c r="FWR13" s="27"/>
      <c r="FWS13" s="27"/>
      <c r="FWT13" s="27"/>
      <c r="FWU13" s="27"/>
      <c r="FWV13" s="27"/>
      <c r="FWW13" s="27"/>
      <c r="FWX13" s="27"/>
      <c r="FWY13" s="27"/>
      <c r="FWZ13" s="27"/>
      <c r="FXA13" s="27"/>
      <c r="FXB13" s="27"/>
      <c r="FXC13" s="27"/>
      <c r="FXD13" s="27"/>
      <c r="FXE13" s="27"/>
      <c r="FXF13" s="27"/>
      <c r="FXG13" s="27"/>
      <c r="FXH13" s="27"/>
      <c r="FXI13" s="27"/>
      <c r="FXJ13" s="27"/>
      <c r="FXK13" s="27"/>
      <c r="FXL13" s="27"/>
      <c r="FXM13" s="27"/>
      <c r="FXN13" s="27"/>
      <c r="FXO13" s="27"/>
      <c r="FXP13" s="27"/>
      <c r="FXQ13" s="27"/>
      <c r="FXR13" s="27"/>
      <c r="FXS13" s="27"/>
      <c r="FXT13" s="27"/>
      <c r="FXU13" s="27"/>
      <c r="FXV13" s="27"/>
      <c r="FXW13" s="27"/>
      <c r="FXX13" s="27"/>
      <c r="FXY13" s="27"/>
      <c r="FXZ13" s="27"/>
      <c r="FYA13" s="27"/>
      <c r="FYB13" s="27"/>
      <c r="FYC13" s="27"/>
      <c r="FYD13" s="27"/>
      <c r="FYE13" s="27"/>
      <c r="FYF13" s="27"/>
      <c r="FYG13" s="27"/>
      <c r="FYH13" s="27"/>
      <c r="FYI13" s="27"/>
      <c r="FYJ13" s="27"/>
      <c r="FYK13" s="27"/>
      <c r="FYL13" s="27"/>
      <c r="FYM13" s="27"/>
      <c r="FYN13" s="27"/>
      <c r="FYO13" s="27"/>
      <c r="FYP13" s="27"/>
      <c r="FYQ13" s="27"/>
      <c r="FYR13" s="27"/>
      <c r="FYS13" s="27"/>
      <c r="FYT13" s="27"/>
      <c r="FYU13" s="27"/>
      <c r="FYV13" s="27"/>
      <c r="FYW13" s="27"/>
      <c r="FYX13" s="27"/>
      <c r="FYY13" s="27"/>
      <c r="FYZ13" s="27"/>
      <c r="FZA13" s="27"/>
      <c r="FZB13" s="27"/>
      <c r="FZC13" s="27"/>
      <c r="FZD13" s="27"/>
      <c r="FZE13" s="27"/>
      <c r="FZF13" s="27"/>
      <c r="FZG13" s="27"/>
      <c r="FZH13" s="27"/>
      <c r="FZI13" s="27"/>
      <c r="FZJ13" s="27"/>
      <c r="FZK13" s="27"/>
      <c r="FZL13" s="27"/>
      <c r="FZM13" s="27"/>
      <c r="FZN13" s="27"/>
      <c r="FZO13" s="27"/>
      <c r="FZP13" s="27"/>
      <c r="FZQ13" s="27"/>
      <c r="FZR13" s="27"/>
      <c r="FZS13" s="27"/>
      <c r="FZT13" s="27"/>
      <c r="FZU13" s="27"/>
      <c r="FZV13" s="27"/>
      <c r="FZW13" s="27"/>
      <c r="FZX13" s="27"/>
      <c r="FZY13" s="27"/>
      <c r="FZZ13" s="27"/>
      <c r="GAA13" s="27"/>
      <c r="GAB13" s="27"/>
      <c r="GAC13" s="27"/>
      <c r="GAD13" s="27"/>
      <c r="GAE13" s="27"/>
      <c r="GAF13" s="27"/>
      <c r="GAG13" s="27"/>
      <c r="GAH13" s="27"/>
      <c r="GAI13" s="27"/>
      <c r="GAJ13" s="27"/>
      <c r="GAK13" s="27"/>
      <c r="GAL13" s="27"/>
      <c r="GAM13" s="27"/>
      <c r="GAN13" s="27"/>
      <c r="GAO13" s="27"/>
      <c r="GAP13" s="27"/>
      <c r="GAQ13" s="27"/>
      <c r="GAR13" s="27"/>
      <c r="GAS13" s="27"/>
      <c r="GAT13" s="27"/>
      <c r="GAU13" s="27"/>
      <c r="GAV13" s="27"/>
      <c r="GAW13" s="27"/>
      <c r="GAX13" s="27"/>
      <c r="GAY13" s="27"/>
      <c r="GAZ13" s="27"/>
      <c r="GBA13" s="27"/>
      <c r="GBB13" s="27"/>
      <c r="GBC13" s="27"/>
      <c r="GBD13" s="27"/>
      <c r="GBE13" s="27"/>
      <c r="GBF13" s="27"/>
      <c r="GBG13" s="27"/>
      <c r="GBH13" s="27"/>
      <c r="GBI13" s="27"/>
      <c r="GBJ13" s="27"/>
      <c r="GBK13" s="27"/>
      <c r="GBL13" s="27"/>
      <c r="GBM13" s="27"/>
      <c r="GBN13" s="27"/>
      <c r="GBO13" s="27"/>
      <c r="GBP13" s="27"/>
      <c r="GBQ13" s="27"/>
      <c r="GBR13" s="27"/>
      <c r="GBS13" s="27"/>
      <c r="GBT13" s="27"/>
      <c r="GBU13" s="27"/>
      <c r="GBV13" s="27"/>
      <c r="GBW13" s="27"/>
      <c r="GBX13" s="27"/>
      <c r="GBY13" s="27"/>
      <c r="GBZ13" s="27"/>
      <c r="GCA13" s="27"/>
      <c r="GCB13" s="27"/>
      <c r="GCC13" s="27"/>
      <c r="GCD13" s="27"/>
      <c r="GCE13" s="27"/>
      <c r="GCF13" s="27"/>
      <c r="GCG13" s="27"/>
      <c r="GCH13" s="27"/>
      <c r="GCI13" s="27"/>
      <c r="GCJ13" s="27"/>
      <c r="GCK13" s="27"/>
      <c r="GCL13" s="27"/>
      <c r="GCM13" s="27"/>
      <c r="GCN13" s="27"/>
      <c r="GCO13" s="27"/>
      <c r="GCP13" s="27"/>
      <c r="GCQ13" s="27"/>
      <c r="GCR13" s="27"/>
      <c r="GCS13" s="27"/>
      <c r="GCT13" s="27"/>
      <c r="GCU13" s="27"/>
      <c r="GCV13" s="27"/>
      <c r="GCW13" s="27"/>
      <c r="GCX13" s="27"/>
      <c r="GCY13" s="27"/>
      <c r="GCZ13" s="27"/>
      <c r="GDA13" s="27"/>
      <c r="GDB13" s="27"/>
      <c r="GDC13" s="27"/>
      <c r="GDD13" s="27"/>
      <c r="GDE13" s="27"/>
      <c r="GDF13" s="27"/>
      <c r="GDG13" s="27"/>
      <c r="GDH13" s="27"/>
      <c r="GDI13" s="27"/>
      <c r="GDJ13" s="27"/>
      <c r="GDK13" s="27"/>
      <c r="GDL13" s="27"/>
      <c r="GDM13" s="27"/>
      <c r="GDN13" s="27"/>
      <c r="GDO13" s="27"/>
      <c r="GDP13" s="27"/>
      <c r="GDQ13" s="27"/>
      <c r="GDR13" s="27"/>
      <c r="GDS13" s="27"/>
      <c r="GDT13" s="27"/>
      <c r="GDU13" s="27"/>
      <c r="GDV13" s="27"/>
      <c r="GDW13" s="27"/>
      <c r="GDX13" s="27"/>
      <c r="GDY13" s="27"/>
      <c r="GDZ13" s="27"/>
      <c r="GEA13" s="27"/>
      <c r="GEB13" s="27"/>
      <c r="GEC13" s="27"/>
      <c r="GED13" s="27"/>
      <c r="GEE13" s="27"/>
      <c r="GEF13" s="27"/>
      <c r="GEG13" s="27"/>
      <c r="GEH13" s="27"/>
      <c r="GEI13" s="27"/>
      <c r="GEJ13" s="27"/>
      <c r="GEK13" s="27"/>
      <c r="GEL13" s="27"/>
      <c r="GEM13" s="27"/>
      <c r="GEN13" s="27"/>
      <c r="GEO13" s="27"/>
      <c r="GEP13" s="27"/>
      <c r="GEQ13" s="27"/>
      <c r="GER13" s="27"/>
      <c r="GES13" s="27"/>
      <c r="GET13" s="27"/>
      <c r="GEU13" s="27"/>
      <c r="GEV13" s="27"/>
      <c r="GEW13" s="27"/>
      <c r="GEX13" s="27"/>
      <c r="GEY13" s="27"/>
      <c r="GEZ13" s="27"/>
      <c r="GFA13" s="27"/>
      <c r="GFB13" s="27"/>
      <c r="GFC13" s="27"/>
      <c r="GFD13" s="27"/>
      <c r="GFE13" s="27"/>
      <c r="GFF13" s="27"/>
      <c r="GFG13" s="27"/>
      <c r="GFH13" s="27"/>
      <c r="GFI13" s="27"/>
      <c r="GFJ13" s="27"/>
      <c r="GFK13" s="27"/>
      <c r="GFL13" s="27"/>
      <c r="GFM13" s="27"/>
      <c r="GFN13" s="27"/>
      <c r="GFO13" s="27"/>
      <c r="GFP13" s="27"/>
      <c r="GFQ13" s="27"/>
      <c r="GFR13" s="27"/>
      <c r="GFS13" s="27"/>
      <c r="GFT13" s="27"/>
      <c r="GFU13" s="27"/>
      <c r="GFV13" s="27"/>
      <c r="GFW13" s="27"/>
      <c r="GFX13" s="27"/>
      <c r="GFY13" s="27"/>
      <c r="GFZ13" s="27"/>
      <c r="GGA13" s="27"/>
      <c r="GGB13" s="27"/>
      <c r="GGC13" s="27"/>
      <c r="GGD13" s="27"/>
      <c r="GGE13" s="27"/>
      <c r="GGF13" s="27"/>
      <c r="GGG13" s="27"/>
      <c r="GGH13" s="27"/>
      <c r="GGI13" s="27"/>
      <c r="GGJ13" s="27"/>
      <c r="GGK13" s="27"/>
      <c r="GGL13" s="27"/>
      <c r="GGM13" s="27"/>
      <c r="GGN13" s="27"/>
      <c r="GGO13" s="27"/>
      <c r="GGP13" s="27"/>
      <c r="GGQ13" s="27"/>
      <c r="GGR13" s="27"/>
      <c r="GGS13" s="27"/>
      <c r="GGT13" s="27"/>
      <c r="GGU13" s="27"/>
      <c r="GGV13" s="27"/>
      <c r="GGW13" s="27"/>
      <c r="GGX13" s="27"/>
      <c r="GGY13" s="27"/>
      <c r="GGZ13" s="27"/>
      <c r="GHA13" s="27"/>
      <c r="GHB13" s="27"/>
      <c r="GHC13" s="27"/>
      <c r="GHD13" s="27"/>
      <c r="GHE13" s="27"/>
      <c r="GHF13" s="27"/>
      <c r="GHG13" s="27"/>
      <c r="GHH13" s="27"/>
      <c r="GHI13" s="27"/>
      <c r="GHJ13" s="27"/>
      <c r="GHK13" s="27"/>
      <c r="GHL13" s="27"/>
      <c r="GHM13" s="27"/>
      <c r="GHN13" s="27"/>
      <c r="GHO13" s="27"/>
      <c r="GHP13" s="27"/>
      <c r="GHQ13" s="27"/>
      <c r="GHR13" s="27"/>
      <c r="GHS13" s="27"/>
      <c r="GHT13" s="27"/>
      <c r="GHU13" s="27"/>
      <c r="GHV13" s="27"/>
      <c r="GHW13" s="27"/>
      <c r="GHX13" s="27"/>
      <c r="GHY13" s="27"/>
      <c r="GHZ13" s="27"/>
      <c r="GIA13" s="27"/>
      <c r="GIB13" s="27"/>
      <c r="GIC13" s="27"/>
      <c r="GID13" s="27"/>
      <c r="GIE13" s="27"/>
      <c r="GIF13" s="27"/>
      <c r="GIG13" s="27"/>
      <c r="GIH13" s="27"/>
      <c r="GII13" s="27"/>
      <c r="GIJ13" s="27"/>
      <c r="GIK13" s="27"/>
      <c r="GIL13" s="27"/>
      <c r="GIM13" s="27"/>
      <c r="GIN13" s="27"/>
      <c r="GIO13" s="27"/>
      <c r="GIP13" s="27"/>
      <c r="GIQ13" s="27"/>
      <c r="GIR13" s="27"/>
      <c r="GIS13" s="27"/>
      <c r="GIT13" s="27"/>
      <c r="GIU13" s="27"/>
      <c r="GIV13" s="27"/>
      <c r="GIW13" s="27"/>
      <c r="GIX13" s="27"/>
      <c r="GIY13" s="27"/>
      <c r="GIZ13" s="27"/>
      <c r="GJA13" s="27"/>
      <c r="GJB13" s="27"/>
      <c r="GJC13" s="27"/>
      <c r="GJD13" s="27"/>
      <c r="GJE13" s="27"/>
      <c r="GJF13" s="27"/>
      <c r="GJG13" s="27"/>
      <c r="GJH13" s="27"/>
      <c r="GJI13" s="27"/>
      <c r="GJJ13" s="27"/>
      <c r="GJK13" s="27"/>
      <c r="GJL13" s="27"/>
      <c r="GJM13" s="27"/>
      <c r="GJN13" s="27"/>
      <c r="GJO13" s="27"/>
      <c r="GJP13" s="27"/>
      <c r="GJQ13" s="27"/>
      <c r="GJR13" s="27"/>
      <c r="GJS13" s="27"/>
      <c r="GJT13" s="27"/>
      <c r="GJU13" s="27"/>
      <c r="GJV13" s="27"/>
      <c r="GJW13" s="27"/>
      <c r="GJX13" s="27"/>
      <c r="GJY13" s="27"/>
      <c r="GJZ13" s="27"/>
      <c r="GKA13" s="27"/>
      <c r="GKB13" s="27"/>
      <c r="GKC13" s="27"/>
      <c r="GKD13" s="27"/>
      <c r="GKE13" s="27"/>
      <c r="GKF13" s="27"/>
      <c r="GKG13" s="27"/>
      <c r="GKH13" s="27"/>
      <c r="GKI13" s="27"/>
      <c r="GKJ13" s="27"/>
      <c r="GKK13" s="27"/>
      <c r="GKL13" s="27"/>
      <c r="GKM13" s="27"/>
      <c r="GKN13" s="27"/>
      <c r="GKO13" s="27"/>
      <c r="GKP13" s="27"/>
      <c r="GKQ13" s="27"/>
      <c r="GKR13" s="27"/>
      <c r="GKS13" s="27"/>
      <c r="GKT13" s="27"/>
      <c r="GKU13" s="27"/>
      <c r="GKV13" s="27"/>
      <c r="GKW13" s="27"/>
      <c r="GKX13" s="27"/>
      <c r="GKY13" s="27"/>
      <c r="GKZ13" s="27"/>
      <c r="GLA13" s="27"/>
      <c r="GLB13" s="27"/>
      <c r="GLC13" s="27"/>
      <c r="GLD13" s="27"/>
      <c r="GLE13" s="27"/>
      <c r="GLF13" s="27"/>
      <c r="GLG13" s="27"/>
      <c r="GLH13" s="27"/>
      <c r="GLI13" s="27"/>
      <c r="GLJ13" s="27"/>
      <c r="GLK13" s="27"/>
      <c r="GLL13" s="27"/>
      <c r="GLM13" s="27"/>
      <c r="GLN13" s="27"/>
      <c r="GLO13" s="27"/>
      <c r="GLP13" s="27"/>
      <c r="GLQ13" s="27"/>
      <c r="GLR13" s="27"/>
      <c r="GLS13" s="27"/>
      <c r="GLT13" s="27"/>
      <c r="GLU13" s="27"/>
      <c r="GLV13" s="27"/>
      <c r="GLW13" s="27"/>
      <c r="GLX13" s="27"/>
      <c r="GLY13" s="27"/>
      <c r="GLZ13" s="27"/>
      <c r="GMA13" s="27"/>
      <c r="GMB13" s="27"/>
      <c r="GMC13" s="27"/>
      <c r="GMD13" s="27"/>
      <c r="GME13" s="27"/>
      <c r="GMF13" s="27"/>
      <c r="GMG13" s="27"/>
      <c r="GMH13" s="27"/>
      <c r="GMI13" s="27"/>
      <c r="GMJ13" s="27"/>
      <c r="GMK13" s="27"/>
      <c r="GML13" s="27"/>
      <c r="GMM13" s="27"/>
      <c r="GMN13" s="27"/>
      <c r="GMO13" s="27"/>
      <c r="GMP13" s="27"/>
      <c r="GMQ13" s="27"/>
      <c r="GMR13" s="27"/>
      <c r="GMS13" s="27"/>
      <c r="GMT13" s="27"/>
      <c r="GMU13" s="27"/>
      <c r="GMV13" s="27"/>
      <c r="GMW13" s="27"/>
      <c r="GMX13" s="27"/>
      <c r="GMY13" s="27"/>
      <c r="GMZ13" s="27"/>
      <c r="GNA13" s="27"/>
      <c r="GNB13" s="27"/>
      <c r="GNC13" s="27"/>
      <c r="GND13" s="27"/>
      <c r="GNE13" s="27"/>
      <c r="GNF13" s="27"/>
      <c r="GNG13" s="27"/>
      <c r="GNH13" s="27"/>
      <c r="GNI13" s="27"/>
      <c r="GNJ13" s="27"/>
      <c r="GNK13" s="27"/>
      <c r="GNL13" s="27"/>
      <c r="GNM13" s="27"/>
      <c r="GNN13" s="27"/>
      <c r="GNO13" s="27"/>
      <c r="GNP13" s="27"/>
      <c r="GNQ13" s="27"/>
      <c r="GNR13" s="27"/>
      <c r="GNS13" s="27"/>
      <c r="GNT13" s="27"/>
      <c r="GNU13" s="27"/>
      <c r="GNV13" s="27"/>
      <c r="GNW13" s="27"/>
      <c r="GNX13" s="27"/>
      <c r="GNY13" s="27"/>
      <c r="GNZ13" s="27"/>
      <c r="GOA13" s="27"/>
      <c r="GOB13" s="27"/>
      <c r="GOC13" s="27"/>
      <c r="GOD13" s="27"/>
      <c r="GOE13" s="27"/>
      <c r="GOF13" s="27"/>
      <c r="GOG13" s="27"/>
      <c r="GOH13" s="27"/>
      <c r="GOI13" s="27"/>
      <c r="GOJ13" s="27"/>
      <c r="GOK13" s="27"/>
      <c r="GOL13" s="27"/>
      <c r="GOM13" s="27"/>
      <c r="GON13" s="27"/>
      <c r="GOO13" s="27"/>
      <c r="GOP13" s="27"/>
      <c r="GOQ13" s="27"/>
      <c r="GOR13" s="27"/>
      <c r="GOS13" s="27"/>
      <c r="GOT13" s="27"/>
      <c r="GOU13" s="27"/>
      <c r="GOV13" s="27"/>
      <c r="GOW13" s="27"/>
      <c r="GOX13" s="27"/>
      <c r="GOY13" s="27"/>
      <c r="GOZ13" s="27"/>
      <c r="GPA13" s="27"/>
      <c r="GPB13" s="27"/>
      <c r="GPC13" s="27"/>
      <c r="GPD13" s="27"/>
      <c r="GPE13" s="27"/>
      <c r="GPF13" s="27"/>
      <c r="GPG13" s="27"/>
      <c r="GPH13" s="27"/>
      <c r="GPI13" s="27"/>
      <c r="GPJ13" s="27"/>
      <c r="GPK13" s="27"/>
      <c r="GPL13" s="27"/>
      <c r="GPM13" s="27"/>
      <c r="GPN13" s="27"/>
      <c r="GPO13" s="27"/>
      <c r="GPP13" s="27"/>
      <c r="GPQ13" s="27"/>
      <c r="GPR13" s="27"/>
      <c r="GPS13" s="27"/>
      <c r="GPT13" s="27"/>
      <c r="GPU13" s="27"/>
      <c r="GPV13" s="27"/>
      <c r="GPW13" s="27"/>
      <c r="GPX13" s="27"/>
      <c r="GPY13" s="27"/>
      <c r="GPZ13" s="27"/>
      <c r="GQA13" s="27"/>
      <c r="GQB13" s="27"/>
      <c r="GQC13" s="27"/>
      <c r="GQD13" s="27"/>
      <c r="GQE13" s="27"/>
      <c r="GQF13" s="27"/>
      <c r="GQG13" s="27"/>
      <c r="GQH13" s="27"/>
      <c r="GQI13" s="27"/>
      <c r="GQJ13" s="27"/>
      <c r="GQK13" s="27"/>
      <c r="GQL13" s="27"/>
      <c r="GQM13" s="27"/>
      <c r="GQN13" s="27"/>
      <c r="GQO13" s="27"/>
      <c r="GQP13" s="27"/>
      <c r="GQQ13" s="27"/>
      <c r="GQR13" s="27"/>
      <c r="GQS13" s="27"/>
      <c r="GQT13" s="27"/>
      <c r="GQU13" s="27"/>
      <c r="GQV13" s="27"/>
      <c r="GQW13" s="27"/>
      <c r="GQX13" s="27"/>
      <c r="GQY13" s="27"/>
      <c r="GQZ13" s="27"/>
      <c r="GRA13" s="27"/>
      <c r="GRB13" s="27"/>
      <c r="GRC13" s="27"/>
      <c r="GRD13" s="27"/>
      <c r="GRE13" s="27"/>
      <c r="GRF13" s="27"/>
      <c r="GRG13" s="27"/>
      <c r="GRH13" s="27"/>
      <c r="GRI13" s="27"/>
      <c r="GRJ13" s="27"/>
      <c r="GRK13" s="27"/>
      <c r="GRL13" s="27"/>
      <c r="GRM13" s="27"/>
      <c r="GRN13" s="27"/>
      <c r="GRO13" s="27"/>
      <c r="GRP13" s="27"/>
      <c r="GRQ13" s="27"/>
      <c r="GRR13" s="27"/>
      <c r="GRS13" s="27"/>
      <c r="GRT13" s="27"/>
      <c r="GRU13" s="27"/>
      <c r="GRV13" s="27"/>
      <c r="GRW13" s="27"/>
      <c r="GRX13" s="27"/>
      <c r="GRY13" s="27"/>
      <c r="GRZ13" s="27"/>
      <c r="GSA13" s="27"/>
      <c r="GSB13" s="27"/>
      <c r="GSC13" s="27"/>
      <c r="GSD13" s="27"/>
      <c r="GSE13" s="27"/>
      <c r="GSF13" s="27"/>
      <c r="GSG13" s="27"/>
      <c r="GSH13" s="27"/>
      <c r="GSI13" s="27"/>
      <c r="GSJ13" s="27"/>
      <c r="GSK13" s="27"/>
      <c r="GSL13" s="27"/>
      <c r="GSM13" s="27"/>
      <c r="GSN13" s="27"/>
      <c r="GSO13" s="27"/>
      <c r="GSP13" s="27"/>
      <c r="GSQ13" s="27"/>
      <c r="GSR13" s="27"/>
      <c r="GSS13" s="27"/>
      <c r="GST13" s="27"/>
      <c r="GSU13" s="27"/>
      <c r="GSV13" s="27"/>
      <c r="GSW13" s="27"/>
      <c r="GSX13" s="27"/>
      <c r="GSY13" s="27"/>
      <c r="GSZ13" s="27"/>
      <c r="GTA13" s="27"/>
      <c r="GTB13" s="27"/>
      <c r="GTC13" s="27"/>
      <c r="GTD13" s="27"/>
      <c r="GTE13" s="27"/>
      <c r="GTF13" s="27"/>
      <c r="GTG13" s="27"/>
      <c r="GTH13" s="27"/>
      <c r="GTI13" s="27"/>
      <c r="GTJ13" s="27"/>
      <c r="GTK13" s="27"/>
      <c r="GTL13" s="27"/>
      <c r="GTM13" s="27"/>
      <c r="GTN13" s="27"/>
      <c r="GTO13" s="27"/>
      <c r="GTP13" s="27"/>
      <c r="GTQ13" s="27"/>
      <c r="GTR13" s="27"/>
      <c r="GTS13" s="27"/>
      <c r="GTT13" s="27"/>
      <c r="GTU13" s="27"/>
      <c r="GTV13" s="27"/>
      <c r="GTW13" s="27"/>
      <c r="GTX13" s="27"/>
      <c r="GTY13" s="27"/>
      <c r="GTZ13" s="27"/>
      <c r="GUA13" s="27"/>
      <c r="GUB13" s="27"/>
      <c r="GUC13" s="27"/>
      <c r="GUD13" s="27"/>
      <c r="GUE13" s="27"/>
      <c r="GUF13" s="27"/>
      <c r="GUG13" s="27"/>
      <c r="GUH13" s="27"/>
      <c r="GUI13" s="27"/>
      <c r="GUJ13" s="27"/>
      <c r="GUK13" s="27"/>
      <c r="GUL13" s="27"/>
      <c r="GUM13" s="27"/>
      <c r="GUN13" s="27"/>
      <c r="GUO13" s="27"/>
      <c r="GUP13" s="27"/>
      <c r="GUQ13" s="27"/>
      <c r="GUR13" s="27"/>
      <c r="GUS13" s="27"/>
      <c r="GUT13" s="27"/>
      <c r="GUU13" s="27"/>
      <c r="GUV13" s="27"/>
      <c r="GUW13" s="27"/>
      <c r="GUX13" s="27"/>
      <c r="GUY13" s="27"/>
      <c r="GUZ13" s="27"/>
      <c r="GVA13" s="27"/>
      <c r="GVB13" s="27"/>
      <c r="GVC13" s="27"/>
      <c r="GVD13" s="27"/>
      <c r="GVE13" s="27"/>
      <c r="GVF13" s="27"/>
      <c r="GVG13" s="27"/>
      <c r="GVH13" s="27"/>
      <c r="GVI13" s="27"/>
      <c r="GVJ13" s="27"/>
      <c r="GVK13" s="27"/>
      <c r="GVL13" s="27"/>
      <c r="GVM13" s="27"/>
      <c r="GVN13" s="27"/>
      <c r="GVO13" s="27"/>
      <c r="GVP13" s="27"/>
      <c r="GVQ13" s="27"/>
      <c r="GVR13" s="27"/>
      <c r="GVS13" s="27"/>
      <c r="GVT13" s="27"/>
      <c r="GVU13" s="27"/>
      <c r="GVV13" s="27"/>
      <c r="GVW13" s="27"/>
      <c r="GVX13" s="27"/>
      <c r="GVY13" s="27"/>
      <c r="GVZ13" s="27"/>
      <c r="GWA13" s="27"/>
      <c r="GWB13" s="27"/>
      <c r="GWC13" s="27"/>
      <c r="GWD13" s="27"/>
      <c r="GWE13" s="27"/>
      <c r="GWF13" s="27"/>
      <c r="GWG13" s="27"/>
      <c r="GWH13" s="27"/>
      <c r="GWI13" s="27"/>
      <c r="GWJ13" s="27"/>
      <c r="GWK13" s="27"/>
      <c r="GWL13" s="27"/>
      <c r="GWM13" s="27"/>
      <c r="GWN13" s="27"/>
      <c r="GWO13" s="27"/>
      <c r="GWP13" s="27"/>
      <c r="GWQ13" s="27"/>
      <c r="GWR13" s="27"/>
      <c r="GWS13" s="27"/>
      <c r="GWT13" s="27"/>
      <c r="GWU13" s="27"/>
      <c r="GWV13" s="27"/>
      <c r="GWW13" s="27"/>
      <c r="GWX13" s="27"/>
      <c r="GWY13" s="27"/>
      <c r="GWZ13" s="27"/>
      <c r="GXA13" s="27"/>
      <c r="GXB13" s="27"/>
      <c r="GXC13" s="27"/>
      <c r="GXD13" s="27"/>
      <c r="GXE13" s="27"/>
      <c r="GXF13" s="27"/>
      <c r="GXG13" s="27"/>
      <c r="GXH13" s="27"/>
      <c r="GXI13" s="27"/>
      <c r="GXJ13" s="27"/>
      <c r="GXK13" s="27"/>
      <c r="GXL13" s="27"/>
      <c r="GXM13" s="27"/>
      <c r="GXN13" s="27"/>
      <c r="GXO13" s="27"/>
      <c r="GXP13" s="27"/>
      <c r="GXQ13" s="27"/>
      <c r="GXR13" s="27"/>
      <c r="GXS13" s="27"/>
      <c r="GXT13" s="27"/>
      <c r="GXU13" s="27"/>
      <c r="GXV13" s="27"/>
      <c r="GXW13" s="27"/>
      <c r="GXX13" s="27"/>
      <c r="GXY13" s="27"/>
      <c r="GXZ13" s="27"/>
      <c r="GYA13" s="27"/>
      <c r="GYB13" s="27"/>
      <c r="GYC13" s="27"/>
      <c r="GYD13" s="27"/>
      <c r="GYE13" s="27"/>
      <c r="GYF13" s="27"/>
      <c r="GYG13" s="27"/>
      <c r="GYH13" s="27"/>
      <c r="GYI13" s="27"/>
      <c r="GYJ13" s="27"/>
      <c r="GYK13" s="27"/>
      <c r="GYL13" s="27"/>
      <c r="GYM13" s="27"/>
      <c r="GYN13" s="27"/>
      <c r="GYO13" s="27"/>
      <c r="GYP13" s="27"/>
      <c r="GYQ13" s="27"/>
      <c r="GYR13" s="27"/>
      <c r="GYS13" s="27"/>
      <c r="GYT13" s="27"/>
      <c r="GYU13" s="27"/>
      <c r="GYV13" s="27"/>
      <c r="GYW13" s="27"/>
      <c r="GYX13" s="27"/>
      <c r="GYY13" s="27"/>
      <c r="GYZ13" s="27"/>
      <c r="GZA13" s="27"/>
      <c r="GZB13" s="27"/>
      <c r="GZC13" s="27"/>
      <c r="GZD13" s="27"/>
      <c r="GZE13" s="27"/>
      <c r="GZF13" s="27"/>
      <c r="GZG13" s="27"/>
      <c r="GZH13" s="27"/>
      <c r="GZI13" s="27"/>
      <c r="GZJ13" s="27"/>
      <c r="GZK13" s="27"/>
      <c r="GZL13" s="27"/>
      <c r="GZM13" s="27"/>
      <c r="GZN13" s="27"/>
      <c r="GZO13" s="27"/>
      <c r="GZP13" s="27"/>
      <c r="GZQ13" s="27"/>
      <c r="GZR13" s="27"/>
      <c r="GZS13" s="27"/>
      <c r="GZT13" s="27"/>
      <c r="GZU13" s="27"/>
      <c r="GZV13" s="27"/>
      <c r="GZW13" s="27"/>
      <c r="GZX13" s="27"/>
      <c r="GZY13" s="27"/>
      <c r="GZZ13" s="27"/>
      <c r="HAA13" s="27"/>
      <c r="HAB13" s="27"/>
      <c r="HAC13" s="27"/>
      <c r="HAD13" s="27"/>
      <c r="HAE13" s="27"/>
      <c r="HAF13" s="27"/>
      <c r="HAG13" s="27"/>
      <c r="HAH13" s="27"/>
      <c r="HAI13" s="27"/>
      <c r="HAJ13" s="27"/>
      <c r="HAK13" s="27"/>
      <c r="HAL13" s="27"/>
      <c r="HAM13" s="27"/>
      <c r="HAN13" s="27"/>
      <c r="HAO13" s="27"/>
      <c r="HAP13" s="27"/>
      <c r="HAQ13" s="27"/>
      <c r="HAR13" s="27"/>
      <c r="HAS13" s="27"/>
      <c r="HAT13" s="27"/>
      <c r="HAU13" s="27"/>
      <c r="HAV13" s="27"/>
      <c r="HAW13" s="27"/>
      <c r="HAX13" s="27"/>
      <c r="HAY13" s="27"/>
      <c r="HAZ13" s="27"/>
      <c r="HBA13" s="27"/>
      <c r="HBB13" s="27"/>
      <c r="HBC13" s="27"/>
      <c r="HBD13" s="27"/>
      <c r="HBE13" s="27"/>
      <c r="HBF13" s="27"/>
      <c r="HBG13" s="27"/>
      <c r="HBH13" s="27"/>
      <c r="HBI13" s="27"/>
      <c r="HBJ13" s="27"/>
      <c r="HBK13" s="27"/>
      <c r="HBL13" s="27"/>
      <c r="HBM13" s="27"/>
      <c r="HBN13" s="27"/>
      <c r="HBO13" s="27"/>
      <c r="HBP13" s="27"/>
      <c r="HBQ13" s="27"/>
      <c r="HBR13" s="27"/>
      <c r="HBS13" s="27"/>
      <c r="HBT13" s="27"/>
      <c r="HBU13" s="27"/>
      <c r="HBV13" s="27"/>
      <c r="HBW13" s="27"/>
      <c r="HBX13" s="27"/>
      <c r="HBY13" s="27"/>
      <c r="HBZ13" s="27"/>
      <c r="HCA13" s="27"/>
      <c r="HCB13" s="27"/>
      <c r="HCC13" s="27"/>
      <c r="HCD13" s="27"/>
      <c r="HCE13" s="27"/>
      <c r="HCF13" s="27"/>
      <c r="HCG13" s="27"/>
      <c r="HCH13" s="27"/>
      <c r="HCI13" s="27"/>
      <c r="HCJ13" s="27"/>
      <c r="HCK13" s="27"/>
      <c r="HCL13" s="27"/>
      <c r="HCM13" s="27"/>
      <c r="HCN13" s="27"/>
      <c r="HCO13" s="27"/>
      <c r="HCP13" s="27"/>
      <c r="HCQ13" s="27"/>
      <c r="HCR13" s="27"/>
      <c r="HCS13" s="27"/>
      <c r="HCT13" s="27"/>
      <c r="HCU13" s="27"/>
      <c r="HCV13" s="27"/>
      <c r="HCW13" s="27"/>
      <c r="HCX13" s="27"/>
      <c r="HCY13" s="27"/>
      <c r="HCZ13" s="27"/>
      <c r="HDA13" s="27"/>
      <c r="HDB13" s="27"/>
      <c r="HDC13" s="27"/>
      <c r="HDD13" s="27"/>
      <c r="HDE13" s="27"/>
      <c r="HDF13" s="27"/>
      <c r="HDG13" s="27"/>
      <c r="HDH13" s="27"/>
      <c r="HDI13" s="27"/>
      <c r="HDJ13" s="27"/>
      <c r="HDK13" s="27"/>
      <c r="HDL13" s="27"/>
      <c r="HDM13" s="27"/>
      <c r="HDN13" s="27"/>
      <c r="HDO13" s="27"/>
      <c r="HDP13" s="27"/>
      <c r="HDQ13" s="27"/>
      <c r="HDR13" s="27"/>
      <c r="HDS13" s="27"/>
      <c r="HDT13" s="27"/>
      <c r="HDU13" s="27"/>
      <c r="HDV13" s="27"/>
      <c r="HDW13" s="27"/>
      <c r="HDX13" s="27"/>
      <c r="HDY13" s="27"/>
      <c r="HDZ13" s="27"/>
      <c r="HEA13" s="27"/>
      <c r="HEB13" s="27"/>
      <c r="HEC13" s="27"/>
      <c r="HED13" s="27"/>
      <c r="HEE13" s="27"/>
      <c r="HEF13" s="27"/>
      <c r="HEG13" s="27"/>
      <c r="HEH13" s="27"/>
      <c r="HEI13" s="27"/>
      <c r="HEJ13" s="27"/>
      <c r="HEK13" s="27"/>
      <c r="HEL13" s="27"/>
      <c r="HEM13" s="27"/>
      <c r="HEN13" s="27"/>
      <c r="HEO13" s="27"/>
      <c r="HEP13" s="27"/>
      <c r="HEQ13" s="27"/>
      <c r="HER13" s="27"/>
      <c r="HES13" s="27"/>
      <c r="HET13" s="27"/>
      <c r="HEU13" s="27"/>
      <c r="HEV13" s="27"/>
      <c r="HEW13" s="27"/>
      <c r="HEX13" s="27"/>
      <c r="HEY13" s="27"/>
      <c r="HEZ13" s="27"/>
      <c r="HFA13" s="27"/>
      <c r="HFB13" s="27"/>
      <c r="HFC13" s="27"/>
      <c r="HFD13" s="27"/>
      <c r="HFE13" s="27"/>
      <c r="HFF13" s="27"/>
      <c r="HFG13" s="27"/>
      <c r="HFH13" s="27"/>
      <c r="HFI13" s="27"/>
      <c r="HFJ13" s="27"/>
      <c r="HFK13" s="27"/>
      <c r="HFL13" s="27"/>
      <c r="HFM13" s="27"/>
      <c r="HFN13" s="27"/>
      <c r="HFO13" s="27"/>
      <c r="HFP13" s="27"/>
      <c r="HFQ13" s="27"/>
      <c r="HFR13" s="27"/>
      <c r="HFS13" s="27"/>
      <c r="HFT13" s="27"/>
      <c r="HFU13" s="27"/>
      <c r="HFV13" s="27"/>
      <c r="HFW13" s="27"/>
      <c r="HFX13" s="27"/>
      <c r="HFY13" s="27"/>
      <c r="HFZ13" s="27"/>
      <c r="HGA13" s="27"/>
      <c r="HGB13" s="27"/>
      <c r="HGC13" s="27"/>
      <c r="HGD13" s="27"/>
      <c r="HGE13" s="27"/>
      <c r="HGF13" s="27"/>
      <c r="HGG13" s="27"/>
      <c r="HGH13" s="27"/>
      <c r="HGI13" s="27"/>
      <c r="HGJ13" s="27"/>
      <c r="HGK13" s="27"/>
      <c r="HGL13" s="27"/>
      <c r="HGM13" s="27"/>
      <c r="HGN13" s="27"/>
      <c r="HGO13" s="27"/>
      <c r="HGP13" s="27"/>
      <c r="HGQ13" s="27"/>
      <c r="HGR13" s="27"/>
      <c r="HGS13" s="27"/>
      <c r="HGT13" s="27"/>
      <c r="HGU13" s="27"/>
      <c r="HGV13" s="27"/>
      <c r="HGW13" s="27"/>
      <c r="HGX13" s="27"/>
      <c r="HGY13" s="27"/>
      <c r="HGZ13" s="27"/>
      <c r="HHA13" s="27"/>
      <c r="HHB13" s="27"/>
      <c r="HHC13" s="27"/>
      <c r="HHD13" s="27"/>
      <c r="HHE13" s="27"/>
      <c r="HHF13" s="27"/>
      <c r="HHG13" s="27"/>
      <c r="HHH13" s="27"/>
      <c r="HHI13" s="27"/>
      <c r="HHJ13" s="27"/>
      <c r="HHK13" s="27"/>
      <c r="HHL13" s="27"/>
      <c r="HHM13" s="27"/>
      <c r="HHN13" s="27"/>
      <c r="HHO13" s="27"/>
      <c r="HHP13" s="27"/>
      <c r="HHQ13" s="27"/>
      <c r="HHR13" s="27"/>
      <c r="HHS13" s="27"/>
      <c r="HHT13" s="27"/>
      <c r="HHU13" s="27"/>
      <c r="HHV13" s="27"/>
      <c r="HHW13" s="27"/>
      <c r="HHX13" s="27"/>
      <c r="HHY13" s="27"/>
      <c r="HHZ13" s="27"/>
      <c r="HIA13" s="27"/>
      <c r="HIB13" s="27"/>
      <c r="HIC13" s="27"/>
      <c r="HID13" s="27"/>
      <c r="HIE13" s="27"/>
      <c r="HIF13" s="27"/>
      <c r="HIG13" s="27"/>
      <c r="HIH13" s="27"/>
      <c r="HII13" s="27"/>
      <c r="HIJ13" s="27"/>
      <c r="HIK13" s="27"/>
      <c r="HIL13" s="27"/>
      <c r="HIM13" s="27"/>
      <c r="HIN13" s="27"/>
      <c r="HIO13" s="27"/>
      <c r="HIP13" s="27"/>
      <c r="HIQ13" s="27"/>
      <c r="HIR13" s="27"/>
      <c r="HIS13" s="27"/>
      <c r="HIT13" s="27"/>
      <c r="HIU13" s="27"/>
      <c r="HIV13" s="27"/>
      <c r="HIW13" s="27"/>
      <c r="HIX13" s="27"/>
      <c r="HIY13" s="27"/>
      <c r="HIZ13" s="27"/>
      <c r="HJA13" s="27"/>
      <c r="HJB13" s="27"/>
      <c r="HJC13" s="27"/>
      <c r="HJD13" s="27"/>
      <c r="HJE13" s="27"/>
      <c r="HJF13" s="27"/>
      <c r="HJG13" s="27"/>
      <c r="HJH13" s="27"/>
      <c r="HJI13" s="27"/>
      <c r="HJJ13" s="27"/>
      <c r="HJK13" s="27"/>
      <c r="HJL13" s="27"/>
      <c r="HJM13" s="27"/>
      <c r="HJN13" s="27"/>
      <c r="HJO13" s="27"/>
      <c r="HJP13" s="27"/>
      <c r="HJQ13" s="27"/>
      <c r="HJR13" s="27"/>
      <c r="HJS13" s="27"/>
      <c r="HJT13" s="27"/>
      <c r="HJU13" s="27"/>
      <c r="HJV13" s="27"/>
      <c r="HJW13" s="27"/>
      <c r="HJX13" s="27"/>
      <c r="HJY13" s="27"/>
      <c r="HJZ13" s="27"/>
      <c r="HKA13" s="27"/>
      <c r="HKB13" s="27"/>
      <c r="HKC13" s="27"/>
      <c r="HKD13" s="27"/>
      <c r="HKE13" s="27"/>
      <c r="HKF13" s="27"/>
      <c r="HKG13" s="27"/>
      <c r="HKH13" s="27"/>
      <c r="HKI13" s="27"/>
      <c r="HKJ13" s="27"/>
      <c r="HKK13" s="27"/>
      <c r="HKL13" s="27"/>
      <c r="HKM13" s="27"/>
      <c r="HKN13" s="27"/>
      <c r="HKO13" s="27"/>
      <c r="HKP13" s="27"/>
      <c r="HKQ13" s="27"/>
      <c r="HKR13" s="27"/>
      <c r="HKS13" s="27"/>
      <c r="HKT13" s="27"/>
      <c r="HKU13" s="27"/>
      <c r="HKV13" s="27"/>
      <c r="HKW13" s="27"/>
      <c r="HKX13" s="27"/>
      <c r="HKY13" s="27"/>
      <c r="HKZ13" s="27"/>
      <c r="HLA13" s="27"/>
      <c r="HLB13" s="27"/>
      <c r="HLC13" s="27"/>
      <c r="HLD13" s="27"/>
      <c r="HLE13" s="27"/>
      <c r="HLF13" s="27"/>
      <c r="HLG13" s="27"/>
      <c r="HLH13" s="27"/>
      <c r="HLI13" s="27"/>
      <c r="HLJ13" s="27"/>
      <c r="HLK13" s="27"/>
      <c r="HLL13" s="27"/>
      <c r="HLM13" s="27"/>
      <c r="HLN13" s="27"/>
      <c r="HLO13" s="27"/>
      <c r="HLP13" s="27"/>
      <c r="HLQ13" s="27"/>
      <c r="HLR13" s="27"/>
      <c r="HLS13" s="27"/>
      <c r="HLT13" s="27"/>
      <c r="HLU13" s="27"/>
      <c r="HLV13" s="27"/>
      <c r="HLW13" s="27"/>
      <c r="HLX13" s="27"/>
      <c r="HLY13" s="27"/>
      <c r="HLZ13" s="27"/>
      <c r="HMA13" s="27"/>
      <c r="HMB13" s="27"/>
      <c r="HMC13" s="27"/>
      <c r="HMD13" s="27"/>
      <c r="HME13" s="27"/>
      <c r="HMF13" s="27"/>
      <c r="HMG13" s="27"/>
      <c r="HMH13" s="27"/>
      <c r="HMI13" s="27"/>
      <c r="HMJ13" s="27"/>
      <c r="HMK13" s="27"/>
      <c r="HML13" s="27"/>
      <c r="HMM13" s="27"/>
      <c r="HMN13" s="27"/>
      <c r="HMO13" s="27"/>
      <c r="HMP13" s="27"/>
      <c r="HMQ13" s="27"/>
      <c r="HMR13" s="27"/>
      <c r="HMS13" s="27"/>
      <c r="HMT13" s="27"/>
      <c r="HMU13" s="27"/>
      <c r="HMV13" s="27"/>
      <c r="HMW13" s="27"/>
      <c r="HMX13" s="27"/>
      <c r="HMY13" s="27"/>
      <c r="HMZ13" s="27"/>
      <c r="HNA13" s="27"/>
      <c r="HNB13" s="27"/>
      <c r="HNC13" s="27"/>
      <c r="HND13" s="27"/>
      <c r="HNE13" s="27"/>
      <c r="HNF13" s="27"/>
      <c r="HNG13" s="27"/>
      <c r="HNH13" s="27"/>
      <c r="HNI13" s="27"/>
      <c r="HNJ13" s="27"/>
      <c r="HNK13" s="27"/>
      <c r="HNL13" s="27"/>
      <c r="HNM13" s="27"/>
      <c r="HNN13" s="27"/>
      <c r="HNO13" s="27"/>
      <c r="HNP13" s="27"/>
      <c r="HNQ13" s="27"/>
      <c r="HNR13" s="27"/>
      <c r="HNS13" s="27"/>
      <c r="HNT13" s="27"/>
      <c r="HNU13" s="27"/>
      <c r="HNV13" s="27"/>
      <c r="HNW13" s="27"/>
      <c r="HNX13" s="27"/>
      <c r="HNY13" s="27"/>
      <c r="HNZ13" s="27"/>
      <c r="HOA13" s="27"/>
      <c r="HOB13" s="27"/>
      <c r="HOC13" s="27"/>
      <c r="HOD13" s="27"/>
      <c r="HOE13" s="27"/>
      <c r="HOF13" s="27"/>
      <c r="HOG13" s="27"/>
      <c r="HOH13" s="27"/>
      <c r="HOI13" s="27"/>
      <c r="HOJ13" s="27"/>
      <c r="HOK13" s="27"/>
      <c r="HOL13" s="27"/>
      <c r="HOM13" s="27"/>
      <c r="HON13" s="27"/>
      <c r="HOO13" s="27"/>
      <c r="HOP13" s="27"/>
      <c r="HOQ13" s="27"/>
      <c r="HOR13" s="27"/>
      <c r="HOS13" s="27"/>
      <c r="HOT13" s="27"/>
      <c r="HOU13" s="27"/>
      <c r="HOV13" s="27"/>
      <c r="HOW13" s="27"/>
      <c r="HOX13" s="27"/>
      <c r="HOY13" s="27"/>
      <c r="HOZ13" s="27"/>
      <c r="HPA13" s="27"/>
      <c r="HPB13" s="27"/>
      <c r="HPC13" s="27"/>
      <c r="HPD13" s="27"/>
      <c r="HPE13" s="27"/>
      <c r="HPF13" s="27"/>
      <c r="HPG13" s="27"/>
      <c r="HPH13" s="27"/>
      <c r="HPI13" s="27"/>
      <c r="HPJ13" s="27"/>
      <c r="HPK13" s="27"/>
      <c r="HPL13" s="27"/>
      <c r="HPM13" s="27"/>
      <c r="HPN13" s="27"/>
      <c r="HPO13" s="27"/>
      <c r="HPP13" s="27"/>
      <c r="HPQ13" s="27"/>
      <c r="HPR13" s="27"/>
      <c r="HPS13" s="27"/>
      <c r="HPT13" s="27"/>
      <c r="HPU13" s="27"/>
      <c r="HPV13" s="27"/>
      <c r="HPW13" s="27"/>
      <c r="HPX13" s="27"/>
      <c r="HPY13" s="27"/>
      <c r="HPZ13" s="27"/>
      <c r="HQA13" s="27"/>
      <c r="HQB13" s="27"/>
      <c r="HQC13" s="27"/>
      <c r="HQD13" s="27"/>
      <c r="HQE13" s="27"/>
      <c r="HQF13" s="27"/>
      <c r="HQG13" s="27"/>
      <c r="HQH13" s="27"/>
      <c r="HQI13" s="27"/>
      <c r="HQJ13" s="27"/>
      <c r="HQK13" s="27"/>
      <c r="HQL13" s="27"/>
      <c r="HQM13" s="27"/>
      <c r="HQN13" s="27"/>
      <c r="HQO13" s="27"/>
      <c r="HQP13" s="27"/>
      <c r="HQQ13" s="27"/>
      <c r="HQR13" s="27"/>
      <c r="HQS13" s="27"/>
      <c r="HQT13" s="27"/>
      <c r="HQU13" s="27"/>
      <c r="HQV13" s="27"/>
      <c r="HQW13" s="27"/>
      <c r="HQX13" s="27"/>
      <c r="HQY13" s="27"/>
      <c r="HQZ13" s="27"/>
      <c r="HRA13" s="27"/>
      <c r="HRB13" s="27"/>
      <c r="HRC13" s="27"/>
      <c r="HRD13" s="27"/>
      <c r="HRE13" s="27"/>
      <c r="HRF13" s="27"/>
      <c r="HRG13" s="27"/>
      <c r="HRH13" s="27"/>
      <c r="HRI13" s="27"/>
      <c r="HRJ13" s="27"/>
      <c r="HRK13" s="27"/>
      <c r="HRL13" s="27"/>
      <c r="HRM13" s="27"/>
      <c r="HRN13" s="27"/>
      <c r="HRO13" s="27"/>
      <c r="HRP13" s="27"/>
      <c r="HRQ13" s="27"/>
      <c r="HRR13" s="27"/>
      <c r="HRS13" s="27"/>
      <c r="HRT13" s="27"/>
      <c r="HRU13" s="27"/>
      <c r="HRV13" s="27"/>
      <c r="HRW13" s="27"/>
      <c r="HRX13" s="27"/>
      <c r="HRY13" s="27"/>
      <c r="HRZ13" s="27"/>
      <c r="HSA13" s="27"/>
      <c r="HSB13" s="27"/>
      <c r="HSC13" s="27"/>
      <c r="HSD13" s="27"/>
      <c r="HSE13" s="27"/>
      <c r="HSF13" s="27"/>
      <c r="HSG13" s="27"/>
      <c r="HSH13" s="27"/>
      <c r="HSI13" s="27"/>
      <c r="HSJ13" s="27"/>
      <c r="HSK13" s="27"/>
      <c r="HSL13" s="27"/>
      <c r="HSM13" s="27"/>
      <c r="HSN13" s="27"/>
      <c r="HSO13" s="27"/>
      <c r="HSP13" s="27"/>
      <c r="HSQ13" s="27"/>
      <c r="HSR13" s="27"/>
      <c r="HSS13" s="27"/>
      <c r="HST13" s="27"/>
      <c r="HSU13" s="27"/>
      <c r="HSV13" s="27"/>
      <c r="HSW13" s="27"/>
      <c r="HSX13" s="27"/>
      <c r="HSY13" s="27"/>
      <c r="HSZ13" s="27"/>
      <c r="HTA13" s="27"/>
      <c r="HTB13" s="27"/>
      <c r="HTC13" s="27"/>
      <c r="HTD13" s="27"/>
      <c r="HTE13" s="27"/>
      <c r="HTF13" s="27"/>
      <c r="HTG13" s="27"/>
      <c r="HTH13" s="27"/>
      <c r="HTI13" s="27"/>
      <c r="HTJ13" s="27"/>
      <c r="HTK13" s="27"/>
      <c r="HTL13" s="27"/>
      <c r="HTM13" s="27"/>
      <c r="HTN13" s="27"/>
      <c r="HTO13" s="27"/>
      <c r="HTP13" s="27"/>
      <c r="HTQ13" s="27"/>
      <c r="HTR13" s="27"/>
      <c r="HTS13" s="27"/>
      <c r="HTT13" s="27"/>
      <c r="HTU13" s="27"/>
      <c r="HTV13" s="27"/>
      <c r="HTW13" s="27"/>
      <c r="HTX13" s="27"/>
      <c r="HTY13" s="27"/>
      <c r="HTZ13" s="27"/>
      <c r="HUA13" s="27"/>
      <c r="HUB13" s="27"/>
      <c r="HUC13" s="27"/>
      <c r="HUD13" s="27"/>
      <c r="HUE13" s="27"/>
      <c r="HUF13" s="27"/>
      <c r="HUG13" s="27"/>
      <c r="HUH13" s="27"/>
      <c r="HUI13" s="27"/>
      <c r="HUJ13" s="27"/>
      <c r="HUK13" s="27"/>
      <c r="HUL13" s="27"/>
      <c r="HUM13" s="27"/>
      <c r="HUN13" s="27"/>
      <c r="HUO13" s="27"/>
      <c r="HUP13" s="27"/>
      <c r="HUQ13" s="27"/>
      <c r="HUR13" s="27"/>
      <c r="HUS13" s="27"/>
      <c r="HUT13" s="27"/>
      <c r="HUU13" s="27"/>
      <c r="HUV13" s="27"/>
      <c r="HUW13" s="27"/>
      <c r="HUX13" s="27"/>
      <c r="HUY13" s="27"/>
      <c r="HUZ13" s="27"/>
      <c r="HVA13" s="27"/>
      <c r="HVB13" s="27"/>
      <c r="HVC13" s="27"/>
      <c r="HVD13" s="27"/>
      <c r="HVE13" s="27"/>
      <c r="HVF13" s="27"/>
      <c r="HVG13" s="27"/>
      <c r="HVH13" s="27"/>
      <c r="HVI13" s="27"/>
      <c r="HVJ13" s="27"/>
      <c r="HVK13" s="27"/>
      <c r="HVL13" s="27"/>
      <c r="HVM13" s="27"/>
      <c r="HVN13" s="27"/>
      <c r="HVO13" s="27"/>
      <c r="HVP13" s="27"/>
      <c r="HVQ13" s="27"/>
      <c r="HVR13" s="27"/>
      <c r="HVS13" s="27"/>
      <c r="HVT13" s="27"/>
      <c r="HVU13" s="27"/>
      <c r="HVV13" s="27"/>
      <c r="HVW13" s="27"/>
      <c r="HVX13" s="27"/>
      <c r="HVY13" s="27"/>
      <c r="HVZ13" s="27"/>
      <c r="HWA13" s="27"/>
      <c r="HWB13" s="27"/>
      <c r="HWC13" s="27"/>
      <c r="HWD13" s="27"/>
      <c r="HWE13" s="27"/>
      <c r="HWF13" s="27"/>
      <c r="HWG13" s="27"/>
      <c r="HWH13" s="27"/>
      <c r="HWI13" s="27"/>
      <c r="HWJ13" s="27"/>
      <c r="HWK13" s="27"/>
      <c r="HWL13" s="27"/>
      <c r="HWM13" s="27"/>
      <c r="HWN13" s="27"/>
      <c r="HWO13" s="27"/>
      <c r="HWP13" s="27"/>
      <c r="HWQ13" s="27"/>
      <c r="HWR13" s="27"/>
      <c r="HWS13" s="27"/>
      <c r="HWT13" s="27"/>
      <c r="HWU13" s="27"/>
      <c r="HWV13" s="27"/>
      <c r="HWW13" s="27"/>
      <c r="HWX13" s="27"/>
      <c r="HWY13" s="27"/>
      <c r="HWZ13" s="27"/>
      <c r="HXA13" s="27"/>
      <c r="HXB13" s="27"/>
      <c r="HXC13" s="27"/>
      <c r="HXD13" s="27"/>
      <c r="HXE13" s="27"/>
      <c r="HXF13" s="27"/>
      <c r="HXG13" s="27"/>
      <c r="HXH13" s="27"/>
      <c r="HXI13" s="27"/>
      <c r="HXJ13" s="27"/>
      <c r="HXK13" s="27"/>
      <c r="HXL13" s="27"/>
      <c r="HXM13" s="27"/>
      <c r="HXN13" s="27"/>
      <c r="HXO13" s="27"/>
      <c r="HXP13" s="27"/>
      <c r="HXQ13" s="27"/>
      <c r="HXR13" s="27"/>
      <c r="HXS13" s="27"/>
      <c r="HXT13" s="27"/>
      <c r="HXU13" s="27"/>
      <c r="HXV13" s="27"/>
      <c r="HXW13" s="27"/>
      <c r="HXX13" s="27"/>
      <c r="HXY13" s="27"/>
      <c r="HXZ13" s="27"/>
      <c r="HYA13" s="27"/>
      <c r="HYB13" s="27"/>
      <c r="HYC13" s="27"/>
      <c r="HYD13" s="27"/>
      <c r="HYE13" s="27"/>
      <c r="HYF13" s="27"/>
      <c r="HYG13" s="27"/>
      <c r="HYH13" s="27"/>
      <c r="HYI13" s="27"/>
      <c r="HYJ13" s="27"/>
      <c r="HYK13" s="27"/>
      <c r="HYL13" s="27"/>
      <c r="HYM13" s="27"/>
      <c r="HYN13" s="27"/>
      <c r="HYO13" s="27"/>
      <c r="HYP13" s="27"/>
      <c r="HYQ13" s="27"/>
      <c r="HYR13" s="27"/>
      <c r="HYS13" s="27"/>
      <c r="HYT13" s="27"/>
      <c r="HYU13" s="27"/>
      <c r="HYV13" s="27"/>
      <c r="HYW13" s="27"/>
      <c r="HYX13" s="27"/>
      <c r="HYY13" s="27"/>
      <c r="HYZ13" s="27"/>
      <c r="HZA13" s="27"/>
      <c r="HZB13" s="27"/>
      <c r="HZC13" s="27"/>
      <c r="HZD13" s="27"/>
      <c r="HZE13" s="27"/>
      <c r="HZF13" s="27"/>
      <c r="HZG13" s="27"/>
      <c r="HZH13" s="27"/>
      <c r="HZI13" s="27"/>
      <c r="HZJ13" s="27"/>
      <c r="HZK13" s="27"/>
      <c r="HZL13" s="27"/>
      <c r="HZM13" s="27"/>
      <c r="HZN13" s="27"/>
      <c r="HZO13" s="27"/>
      <c r="HZP13" s="27"/>
      <c r="HZQ13" s="27"/>
      <c r="HZR13" s="27"/>
      <c r="HZS13" s="27"/>
      <c r="HZT13" s="27"/>
      <c r="HZU13" s="27"/>
      <c r="HZV13" s="27"/>
      <c r="HZW13" s="27"/>
      <c r="HZX13" s="27"/>
      <c r="HZY13" s="27"/>
      <c r="HZZ13" s="27"/>
      <c r="IAA13" s="27"/>
      <c r="IAB13" s="27"/>
      <c r="IAC13" s="27"/>
      <c r="IAD13" s="27"/>
      <c r="IAE13" s="27"/>
      <c r="IAF13" s="27"/>
      <c r="IAG13" s="27"/>
      <c r="IAH13" s="27"/>
      <c r="IAI13" s="27"/>
      <c r="IAJ13" s="27"/>
      <c r="IAK13" s="27"/>
      <c r="IAL13" s="27"/>
      <c r="IAM13" s="27"/>
      <c r="IAN13" s="27"/>
      <c r="IAO13" s="27"/>
      <c r="IAP13" s="27"/>
      <c r="IAQ13" s="27"/>
      <c r="IAR13" s="27"/>
      <c r="IAS13" s="27"/>
      <c r="IAT13" s="27"/>
      <c r="IAU13" s="27"/>
      <c r="IAV13" s="27"/>
      <c r="IAW13" s="27"/>
      <c r="IAX13" s="27"/>
      <c r="IAY13" s="27"/>
      <c r="IAZ13" s="27"/>
      <c r="IBA13" s="27"/>
      <c r="IBB13" s="27"/>
      <c r="IBC13" s="27"/>
      <c r="IBD13" s="27"/>
      <c r="IBE13" s="27"/>
      <c r="IBF13" s="27"/>
      <c r="IBG13" s="27"/>
      <c r="IBH13" s="27"/>
      <c r="IBI13" s="27"/>
      <c r="IBJ13" s="27"/>
      <c r="IBK13" s="27"/>
      <c r="IBL13" s="27"/>
      <c r="IBM13" s="27"/>
      <c r="IBN13" s="27"/>
      <c r="IBO13" s="27"/>
      <c r="IBP13" s="27"/>
      <c r="IBQ13" s="27"/>
      <c r="IBR13" s="27"/>
      <c r="IBS13" s="27"/>
      <c r="IBT13" s="27"/>
      <c r="IBU13" s="27"/>
      <c r="IBV13" s="27"/>
      <c r="IBW13" s="27"/>
      <c r="IBX13" s="27"/>
      <c r="IBY13" s="27"/>
      <c r="IBZ13" s="27"/>
      <c r="ICA13" s="27"/>
      <c r="ICB13" s="27"/>
      <c r="ICC13" s="27"/>
      <c r="ICD13" s="27"/>
      <c r="ICE13" s="27"/>
      <c r="ICF13" s="27"/>
      <c r="ICG13" s="27"/>
      <c r="ICH13" s="27"/>
      <c r="ICI13" s="27"/>
      <c r="ICJ13" s="27"/>
      <c r="ICK13" s="27"/>
      <c r="ICL13" s="27"/>
      <c r="ICM13" s="27"/>
      <c r="ICN13" s="27"/>
      <c r="ICO13" s="27"/>
      <c r="ICP13" s="27"/>
      <c r="ICQ13" s="27"/>
      <c r="ICR13" s="27"/>
      <c r="ICS13" s="27"/>
      <c r="ICT13" s="27"/>
      <c r="ICU13" s="27"/>
      <c r="ICV13" s="27"/>
      <c r="ICW13" s="27"/>
      <c r="ICX13" s="27"/>
      <c r="ICY13" s="27"/>
      <c r="ICZ13" s="27"/>
      <c r="IDA13" s="27"/>
      <c r="IDB13" s="27"/>
      <c r="IDC13" s="27"/>
      <c r="IDD13" s="27"/>
      <c r="IDE13" s="27"/>
      <c r="IDF13" s="27"/>
      <c r="IDG13" s="27"/>
      <c r="IDH13" s="27"/>
      <c r="IDI13" s="27"/>
      <c r="IDJ13" s="27"/>
      <c r="IDK13" s="27"/>
      <c r="IDL13" s="27"/>
      <c r="IDM13" s="27"/>
      <c r="IDN13" s="27"/>
      <c r="IDO13" s="27"/>
      <c r="IDP13" s="27"/>
      <c r="IDQ13" s="27"/>
      <c r="IDR13" s="27"/>
      <c r="IDS13" s="27"/>
      <c r="IDT13" s="27"/>
      <c r="IDU13" s="27"/>
      <c r="IDV13" s="27"/>
      <c r="IDW13" s="27"/>
      <c r="IDX13" s="27"/>
      <c r="IDY13" s="27"/>
      <c r="IDZ13" s="27"/>
      <c r="IEA13" s="27"/>
      <c r="IEB13" s="27"/>
      <c r="IEC13" s="27"/>
      <c r="IED13" s="27"/>
      <c r="IEE13" s="27"/>
      <c r="IEF13" s="27"/>
      <c r="IEG13" s="27"/>
      <c r="IEH13" s="27"/>
      <c r="IEI13" s="27"/>
      <c r="IEJ13" s="27"/>
      <c r="IEK13" s="27"/>
      <c r="IEL13" s="27"/>
      <c r="IEM13" s="27"/>
      <c r="IEN13" s="27"/>
      <c r="IEO13" s="27"/>
      <c r="IEP13" s="27"/>
      <c r="IEQ13" s="27"/>
      <c r="IER13" s="27"/>
      <c r="IES13" s="27"/>
      <c r="IET13" s="27"/>
      <c r="IEU13" s="27"/>
      <c r="IEV13" s="27"/>
      <c r="IEW13" s="27"/>
      <c r="IEX13" s="27"/>
      <c r="IEY13" s="27"/>
      <c r="IEZ13" s="27"/>
      <c r="IFA13" s="27"/>
      <c r="IFB13" s="27"/>
      <c r="IFC13" s="27"/>
      <c r="IFD13" s="27"/>
      <c r="IFE13" s="27"/>
      <c r="IFF13" s="27"/>
      <c r="IFG13" s="27"/>
      <c r="IFH13" s="27"/>
      <c r="IFI13" s="27"/>
      <c r="IFJ13" s="27"/>
      <c r="IFK13" s="27"/>
      <c r="IFL13" s="27"/>
      <c r="IFM13" s="27"/>
      <c r="IFN13" s="27"/>
      <c r="IFO13" s="27"/>
      <c r="IFP13" s="27"/>
      <c r="IFQ13" s="27"/>
      <c r="IFR13" s="27"/>
      <c r="IFS13" s="27"/>
      <c r="IFT13" s="27"/>
      <c r="IFU13" s="27"/>
      <c r="IFV13" s="27"/>
      <c r="IFW13" s="27"/>
      <c r="IFX13" s="27"/>
      <c r="IFY13" s="27"/>
      <c r="IFZ13" s="27"/>
      <c r="IGA13" s="27"/>
      <c r="IGB13" s="27"/>
      <c r="IGC13" s="27"/>
      <c r="IGD13" s="27"/>
      <c r="IGE13" s="27"/>
      <c r="IGF13" s="27"/>
      <c r="IGG13" s="27"/>
      <c r="IGH13" s="27"/>
      <c r="IGI13" s="27"/>
      <c r="IGJ13" s="27"/>
      <c r="IGK13" s="27"/>
      <c r="IGL13" s="27"/>
      <c r="IGM13" s="27"/>
      <c r="IGN13" s="27"/>
      <c r="IGO13" s="27"/>
      <c r="IGP13" s="27"/>
      <c r="IGQ13" s="27"/>
      <c r="IGR13" s="27"/>
      <c r="IGS13" s="27"/>
      <c r="IGT13" s="27"/>
      <c r="IGU13" s="27"/>
      <c r="IGV13" s="27"/>
      <c r="IGW13" s="27"/>
      <c r="IGX13" s="27"/>
      <c r="IGY13" s="27"/>
      <c r="IGZ13" s="27"/>
      <c r="IHA13" s="27"/>
      <c r="IHB13" s="27"/>
      <c r="IHC13" s="27"/>
      <c r="IHD13" s="27"/>
      <c r="IHE13" s="27"/>
      <c r="IHF13" s="27"/>
      <c r="IHG13" s="27"/>
      <c r="IHH13" s="27"/>
      <c r="IHI13" s="27"/>
      <c r="IHJ13" s="27"/>
      <c r="IHK13" s="27"/>
      <c r="IHL13" s="27"/>
      <c r="IHM13" s="27"/>
      <c r="IHN13" s="27"/>
      <c r="IHO13" s="27"/>
      <c r="IHP13" s="27"/>
      <c r="IHQ13" s="27"/>
      <c r="IHR13" s="27"/>
      <c r="IHS13" s="27"/>
      <c r="IHT13" s="27"/>
      <c r="IHU13" s="27"/>
      <c r="IHV13" s="27"/>
      <c r="IHW13" s="27"/>
      <c r="IHX13" s="27"/>
      <c r="IHY13" s="27"/>
      <c r="IHZ13" s="27"/>
      <c r="IIA13" s="27"/>
      <c r="IIB13" s="27"/>
      <c r="IIC13" s="27"/>
      <c r="IID13" s="27"/>
      <c r="IIE13" s="27"/>
      <c r="IIF13" s="27"/>
      <c r="IIG13" s="27"/>
      <c r="IIH13" s="27"/>
      <c r="III13" s="27"/>
      <c r="IIJ13" s="27"/>
      <c r="IIK13" s="27"/>
      <c r="IIL13" s="27"/>
      <c r="IIM13" s="27"/>
      <c r="IIN13" s="27"/>
      <c r="IIO13" s="27"/>
      <c r="IIP13" s="27"/>
      <c r="IIQ13" s="27"/>
      <c r="IIR13" s="27"/>
      <c r="IIS13" s="27"/>
      <c r="IIT13" s="27"/>
      <c r="IIU13" s="27"/>
      <c r="IIV13" s="27"/>
      <c r="IIW13" s="27"/>
      <c r="IIX13" s="27"/>
      <c r="IIY13" s="27"/>
      <c r="IIZ13" s="27"/>
      <c r="IJA13" s="27"/>
      <c r="IJB13" s="27"/>
      <c r="IJC13" s="27"/>
      <c r="IJD13" s="27"/>
      <c r="IJE13" s="27"/>
      <c r="IJF13" s="27"/>
      <c r="IJG13" s="27"/>
      <c r="IJH13" s="27"/>
      <c r="IJI13" s="27"/>
      <c r="IJJ13" s="27"/>
      <c r="IJK13" s="27"/>
      <c r="IJL13" s="27"/>
      <c r="IJM13" s="27"/>
      <c r="IJN13" s="27"/>
      <c r="IJO13" s="27"/>
      <c r="IJP13" s="27"/>
      <c r="IJQ13" s="27"/>
      <c r="IJR13" s="27"/>
      <c r="IJS13" s="27"/>
      <c r="IJT13" s="27"/>
      <c r="IJU13" s="27"/>
      <c r="IJV13" s="27"/>
      <c r="IJW13" s="27"/>
      <c r="IJX13" s="27"/>
      <c r="IJY13" s="27"/>
      <c r="IJZ13" s="27"/>
      <c r="IKA13" s="27"/>
      <c r="IKB13" s="27"/>
      <c r="IKC13" s="27"/>
      <c r="IKD13" s="27"/>
      <c r="IKE13" s="27"/>
      <c r="IKF13" s="27"/>
      <c r="IKG13" s="27"/>
      <c r="IKH13" s="27"/>
      <c r="IKI13" s="27"/>
      <c r="IKJ13" s="27"/>
      <c r="IKK13" s="27"/>
      <c r="IKL13" s="27"/>
      <c r="IKM13" s="27"/>
      <c r="IKN13" s="27"/>
      <c r="IKO13" s="27"/>
      <c r="IKP13" s="27"/>
      <c r="IKQ13" s="27"/>
      <c r="IKR13" s="27"/>
      <c r="IKS13" s="27"/>
      <c r="IKT13" s="27"/>
      <c r="IKU13" s="27"/>
      <c r="IKV13" s="27"/>
      <c r="IKW13" s="27"/>
      <c r="IKX13" s="27"/>
      <c r="IKY13" s="27"/>
      <c r="IKZ13" s="27"/>
      <c r="ILA13" s="27"/>
      <c r="ILB13" s="27"/>
      <c r="ILC13" s="27"/>
      <c r="ILD13" s="27"/>
      <c r="ILE13" s="27"/>
      <c r="ILF13" s="27"/>
      <c r="ILG13" s="27"/>
      <c r="ILH13" s="27"/>
      <c r="ILI13" s="27"/>
      <c r="ILJ13" s="27"/>
      <c r="ILK13" s="27"/>
      <c r="ILL13" s="27"/>
      <c r="ILM13" s="27"/>
      <c r="ILN13" s="27"/>
      <c r="ILO13" s="27"/>
      <c r="ILP13" s="27"/>
      <c r="ILQ13" s="27"/>
      <c r="ILR13" s="27"/>
      <c r="ILS13" s="27"/>
      <c r="ILT13" s="27"/>
      <c r="ILU13" s="27"/>
      <c r="ILV13" s="27"/>
      <c r="ILW13" s="27"/>
      <c r="ILX13" s="27"/>
      <c r="ILY13" s="27"/>
      <c r="ILZ13" s="27"/>
      <c r="IMA13" s="27"/>
      <c r="IMB13" s="27"/>
      <c r="IMC13" s="27"/>
      <c r="IMD13" s="27"/>
      <c r="IME13" s="27"/>
      <c r="IMF13" s="27"/>
      <c r="IMG13" s="27"/>
      <c r="IMH13" s="27"/>
      <c r="IMI13" s="27"/>
      <c r="IMJ13" s="27"/>
      <c r="IMK13" s="27"/>
      <c r="IML13" s="27"/>
      <c r="IMM13" s="27"/>
      <c r="IMN13" s="27"/>
      <c r="IMO13" s="27"/>
      <c r="IMP13" s="27"/>
      <c r="IMQ13" s="27"/>
      <c r="IMR13" s="27"/>
      <c r="IMS13" s="27"/>
      <c r="IMT13" s="27"/>
      <c r="IMU13" s="27"/>
      <c r="IMV13" s="27"/>
      <c r="IMW13" s="27"/>
      <c r="IMX13" s="27"/>
      <c r="IMY13" s="27"/>
      <c r="IMZ13" s="27"/>
      <c r="INA13" s="27"/>
      <c r="INB13" s="27"/>
      <c r="INC13" s="27"/>
      <c r="IND13" s="27"/>
      <c r="INE13" s="27"/>
      <c r="INF13" s="27"/>
      <c r="ING13" s="27"/>
      <c r="INH13" s="27"/>
      <c r="INI13" s="27"/>
      <c r="INJ13" s="27"/>
      <c r="INK13" s="27"/>
      <c r="INL13" s="27"/>
      <c r="INM13" s="27"/>
      <c r="INN13" s="27"/>
      <c r="INO13" s="27"/>
      <c r="INP13" s="27"/>
      <c r="INQ13" s="27"/>
      <c r="INR13" s="27"/>
      <c r="INS13" s="27"/>
      <c r="INT13" s="27"/>
      <c r="INU13" s="27"/>
      <c r="INV13" s="27"/>
      <c r="INW13" s="27"/>
      <c r="INX13" s="27"/>
      <c r="INY13" s="27"/>
      <c r="INZ13" s="27"/>
      <c r="IOA13" s="27"/>
      <c r="IOB13" s="27"/>
      <c r="IOC13" s="27"/>
      <c r="IOD13" s="27"/>
      <c r="IOE13" s="27"/>
      <c r="IOF13" s="27"/>
      <c r="IOG13" s="27"/>
      <c r="IOH13" s="27"/>
      <c r="IOI13" s="27"/>
      <c r="IOJ13" s="27"/>
      <c r="IOK13" s="27"/>
      <c r="IOL13" s="27"/>
      <c r="IOM13" s="27"/>
      <c r="ION13" s="27"/>
      <c r="IOO13" s="27"/>
      <c r="IOP13" s="27"/>
      <c r="IOQ13" s="27"/>
      <c r="IOR13" s="27"/>
      <c r="IOS13" s="27"/>
      <c r="IOT13" s="27"/>
      <c r="IOU13" s="27"/>
      <c r="IOV13" s="27"/>
      <c r="IOW13" s="27"/>
      <c r="IOX13" s="27"/>
      <c r="IOY13" s="27"/>
      <c r="IOZ13" s="27"/>
      <c r="IPA13" s="27"/>
      <c r="IPB13" s="27"/>
      <c r="IPC13" s="27"/>
      <c r="IPD13" s="27"/>
      <c r="IPE13" s="27"/>
      <c r="IPF13" s="27"/>
      <c r="IPG13" s="27"/>
      <c r="IPH13" s="27"/>
      <c r="IPI13" s="27"/>
      <c r="IPJ13" s="27"/>
      <c r="IPK13" s="27"/>
      <c r="IPL13" s="27"/>
      <c r="IPM13" s="27"/>
      <c r="IPN13" s="27"/>
      <c r="IPO13" s="27"/>
      <c r="IPP13" s="27"/>
      <c r="IPQ13" s="27"/>
      <c r="IPR13" s="27"/>
      <c r="IPS13" s="27"/>
      <c r="IPT13" s="27"/>
      <c r="IPU13" s="27"/>
      <c r="IPV13" s="27"/>
      <c r="IPW13" s="27"/>
      <c r="IPX13" s="27"/>
      <c r="IPY13" s="27"/>
      <c r="IPZ13" s="27"/>
      <c r="IQA13" s="27"/>
      <c r="IQB13" s="27"/>
      <c r="IQC13" s="27"/>
      <c r="IQD13" s="27"/>
      <c r="IQE13" s="27"/>
      <c r="IQF13" s="27"/>
      <c r="IQG13" s="27"/>
      <c r="IQH13" s="27"/>
      <c r="IQI13" s="27"/>
      <c r="IQJ13" s="27"/>
      <c r="IQK13" s="27"/>
      <c r="IQL13" s="27"/>
      <c r="IQM13" s="27"/>
      <c r="IQN13" s="27"/>
      <c r="IQO13" s="27"/>
      <c r="IQP13" s="27"/>
      <c r="IQQ13" s="27"/>
      <c r="IQR13" s="27"/>
      <c r="IQS13" s="27"/>
      <c r="IQT13" s="27"/>
      <c r="IQU13" s="27"/>
      <c r="IQV13" s="27"/>
      <c r="IQW13" s="27"/>
      <c r="IQX13" s="27"/>
      <c r="IQY13" s="27"/>
      <c r="IQZ13" s="27"/>
      <c r="IRA13" s="27"/>
      <c r="IRB13" s="27"/>
      <c r="IRC13" s="27"/>
      <c r="IRD13" s="27"/>
      <c r="IRE13" s="27"/>
      <c r="IRF13" s="27"/>
      <c r="IRG13" s="27"/>
      <c r="IRH13" s="27"/>
      <c r="IRI13" s="27"/>
      <c r="IRJ13" s="27"/>
      <c r="IRK13" s="27"/>
      <c r="IRL13" s="27"/>
      <c r="IRM13" s="27"/>
      <c r="IRN13" s="27"/>
      <c r="IRO13" s="27"/>
      <c r="IRP13" s="27"/>
      <c r="IRQ13" s="27"/>
      <c r="IRR13" s="27"/>
      <c r="IRS13" s="27"/>
      <c r="IRT13" s="27"/>
      <c r="IRU13" s="27"/>
      <c r="IRV13" s="27"/>
      <c r="IRW13" s="27"/>
      <c r="IRX13" s="27"/>
      <c r="IRY13" s="27"/>
      <c r="IRZ13" s="27"/>
      <c r="ISA13" s="27"/>
      <c r="ISB13" s="27"/>
      <c r="ISC13" s="27"/>
      <c r="ISD13" s="27"/>
      <c r="ISE13" s="27"/>
      <c r="ISF13" s="27"/>
      <c r="ISG13" s="27"/>
      <c r="ISH13" s="27"/>
      <c r="ISI13" s="27"/>
      <c r="ISJ13" s="27"/>
      <c r="ISK13" s="27"/>
      <c r="ISL13" s="27"/>
      <c r="ISM13" s="27"/>
      <c r="ISN13" s="27"/>
      <c r="ISO13" s="27"/>
      <c r="ISP13" s="27"/>
      <c r="ISQ13" s="27"/>
      <c r="ISR13" s="27"/>
      <c r="ISS13" s="27"/>
      <c r="IST13" s="27"/>
      <c r="ISU13" s="27"/>
      <c r="ISV13" s="27"/>
      <c r="ISW13" s="27"/>
      <c r="ISX13" s="27"/>
      <c r="ISY13" s="27"/>
      <c r="ISZ13" s="27"/>
      <c r="ITA13" s="27"/>
      <c r="ITB13" s="27"/>
      <c r="ITC13" s="27"/>
      <c r="ITD13" s="27"/>
      <c r="ITE13" s="27"/>
      <c r="ITF13" s="27"/>
      <c r="ITG13" s="27"/>
      <c r="ITH13" s="27"/>
      <c r="ITI13" s="27"/>
      <c r="ITJ13" s="27"/>
      <c r="ITK13" s="27"/>
      <c r="ITL13" s="27"/>
      <c r="ITM13" s="27"/>
      <c r="ITN13" s="27"/>
      <c r="ITO13" s="27"/>
      <c r="ITP13" s="27"/>
      <c r="ITQ13" s="27"/>
      <c r="ITR13" s="27"/>
      <c r="ITS13" s="27"/>
      <c r="ITT13" s="27"/>
      <c r="ITU13" s="27"/>
      <c r="ITV13" s="27"/>
      <c r="ITW13" s="27"/>
      <c r="ITX13" s="27"/>
      <c r="ITY13" s="27"/>
      <c r="ITZ13" s="27"/>
      <c r="IUA13" s="27"/>
      <c r="IUB13" s="27"/>
      <c r="IUC13" s="27"/>
      <c r="IUD13" s="27"/>
      <c r="IUE13" s="27"/>
      <c r="IUF13" s="27"/>
      <c r="IUG13" s="27"/>
      <c r="IUH13" s="27"/>
      <c r="IUI13" s="27"/>
      <c r="IUJ13" s="27"/>
      <c r="IUK13" s="27"/>
      <c r="IUL13" s="27"/>
      <c r="IUM13" s="27"/>
      <c r="IUN13" s="27"/>
      <c r="IUO13" s="27"/>
      <c r="IUP13" s="27"/>
      <c r="IUQ13" s="27"/>
      <c r="IUR13" s="27"/>
      <c r="IUS13" s="27"/>
      <c r="IUT13" s="27"/>
      <c r="IUU13" s="27"/>
      <c r="IUV13" s="27"/>
      <c r="IUW13" s="27"/>
      <c r="IUX13" s="27"/>
      <c r="IUY13" s="27"/>
      <c r="IUZ13" s="27"/>
      <c r="IVA13" s="27"/>
      <c r="IVB13" s="27"/>
      <c r="IVC13" s="27"/>
      <c r="IVD13" s="27"/>
      <c r="IVE13" s="27"/>
      <c r="IVF13" s="27"/>
      <c r="IVG13" s="27"/>
      <c r="IVH13" s="27"/>
      <c r="IVI13" s="27"/>
      <c r="IVJ13" s="27"/>
      <c r="IVK13" s="27"/>
      <c r="IVL13" s="27"/>
      <c r="IVM13" s="27"/>
      <c r="IVN13" s="27"/>
      <c r="IVO13" s="27"/>
      <c r="IVP13" s="27"/>
      <c r="IVQ13" s="27"/>
      <c r="IVR13" s="27"/>
      <c r="IVS13" s="27"/>
      <c r="IVT13" s="27"/>
      <c r="IVU13" s="27"/>
      <c r="IVV13" s="27"/>
      <c r="IVW13" s="27"/>
      <c r="IVX13" s="27"/>
      <c r="IVY13" s="27"/>
      <c r="IVZ13" s="27"/>
      <c r="IWA13" s="27"/>
      <c r="IWB13" s="27"/>
      <c r="IWC13" s="27"/>
      <c r="IWD13" s="27"/>
      <c r="IWE13" s="27"/>
      <c r="IWF13" s="27"/>
      <c r="IWG13" s="27"/>
      <c r="IWH13" s="27"/>
      <c r="IWI13" s="27"/>
      <c r="IWJ13" s="27"/>
      <c r="IWK13" s="27"/>
      <c r="IWL13" s="27"/>
      <c r="IWM13" s="27"/>
      <c r="IWN13" s="27"/>
      <c r="IWO13" s="27"/>
      <c r="IWP13" s="27"/>
      <c r="IWQ13" s="27"/>
      <c r="IWR13" s="27"/>
      <c r="IWS13" s="27"/>
      <c r="IWT13" s="27"/>
      <c r="IWU13" s="27"/>
      <c r="IWV13" s="27"/>
      <c r="IWW13" s="27"/>
      <c r="IWX13" s="27"/>
      <c r="IWY13" s="27"/>
      <c r="IWZ13" s="27"/>
      <c r="IXA13" s="27"/>
      <c r="IXB13" s="27"/>
      <c r="IXC13" s="27"/>
      <c r="IXD13" s="27"/>
      <c r="IXE13" s="27"/>
      <c r="IXF13" s="27"/>
      <c r="IXG13" s="27"/>
      <c r="IXH13" s="27"/>
      <c r="IXI13" s="27"/>
      <c r="IXJ13" s="27"/>
      <c r="IXK13" s="27"/>
      <c r="IXL13" s="27"/>
      <c r="IXM13" s="27"/>
      <c r="IXN13" s="27"/>
      <c r="IXO13" s="27"/>
      <c r="IXP13" s="27"/>
      <c r="IXQ13" s="27"/>
      <c r="IXR13" s="27"/>
      <c r="IXS13" s="27"/>
      <c r="IXT13" s="27"/>
      <c r="IXU13" s="27"/>
      <c r="IXV13" s="27"/>
      <c r="IXW13" s="27"/>
      <c r="IXX13" s="27"/>
      <c r="IXY13" s="27"/>
      <c r="IXZ13" s="27"/>
      <c r="IYA13" s="27"/>
      <c r="IYB13" s="27"/>
      <c r="IYC13" s="27"/>
      <c r="IYD13" s="27"/>
      <c r="IYE13" s="27"/>
      <c r="IYF13" s="27"/>
      <c r="IYG13" s="27"/>
      <c r="IYH13" s="27"/>
      <c r="IYI13" s="27"/>
      <c r="IYJ13" s="27"/>
      <c r="IYK13" s="27"/>
      <c r="IYL13" s="27"/>
      <c r="IYM13" s="27"/>
      <c r="IYN13" s="27"/>
      <c r="IYO13" s="27"/>
      <c r="IYP13" s="27"/>
      <c r="IYQ13" s="27"/>
      <c r="IYR13" s="27"/>
      <c r="IYS13" s="27"/>
      <c r="IYT13" s="27"/>
      <c r="IYU13" s="27"/>
      <c r="IYV13" s="27"/>
      <c r="IYW13" s="27"/>
      <c r="IYX13" s="27"/>
      <c r="IYY13" s="27"/>
      <c r="IYZ13" s="27"/>
      <c r="IZA13" s="27"/>
      <c r="IZB13" s="27"/>
      <c r="IZC13" s="27"/>
      <c r="IZD13" s="27"/>
      <c r="IZE13" s="27"/>
      <c r="IZF13" s="27"/>
      <c r="IZG13" s="27"/>
      <c r="IZH13" s="27"/>
      <c r="IZI13" s="27"/>
      <c r="IZJ13" s="27"/>
      <c r="IZK13" s="27"/>
      <c r="IZL13" s="27"/>
      <c r="IZM13" s="27"/>
      <c r="IZN13" s="27"/>
      <c r="IZO13" s="27"/>
      <c r="IZP13" s="27"/>
      <c r="IZQ13" s="27"/>
      <c r="IZR13" s="27"/>
      <c r="IZS13" s="27"/>
      <c r="IZT13" s="27"/>
      <c r="IZU13" s="27"/>
      <c r="IZV13" s="27"/>
      <c r="IZW13" s="27"/>
      <c r="IZX13" s="27"/>
      <c r="IZY13" s="27"/>
      <c r="IZZ13" s="27"/>
      <c r="JAA13" s="27"/>
      <c r="JAB13" s="27"/>
      <c r="JAC13" s="27"/>
      <c r="JAD13" s="27"/>
      <c r="JAE13" s="27"/>
      <c r="JAF13" s="27"/>
      <c r="JAG13" s="27"/>
      <c r="JAH13" s="27"/>
      <c r="JAI13" s="27"/>
      <c r="JAJ13" s="27"/>
      <c r="JAK13" s="27"/>
      <c r="JAL13" s="27"/>
      <c r="JAM13" s="27"/>
      <c r="JAN13" s="27"/>
      <c r="JAO13" s="27"/>
      <c r="JAP13" s="27"/>
      <c r="JAQ13" s="27"/>
      <c r="JAR13" s="27"/>
      <c r="JAS13" s="27"/>
      <c r="JAT13" s="27"/>
      <c r="JAU13" s="27"/>
      <c r="JAV13" s="27"/>
      <c r="JAW13" s="27"/>
      <c r="JAX13" s="27"/>
      <c r="JAY13" s="27"/>
      <c r="JAZ13" s="27"/>
      <c r="JBA13" s="27"/>
      <c r="JBB13" s="27"/>
      <c r="JBC13" s="27"/>
      <c r="JBD13" s="27"/>
      <c r="JBE13" s="27"/>
      <c r="JBF13" s="27"/>
      <c r="JBG13" s="27"/>
      <c r="JBH13" s="27"/>
      <c r="JBI13" s="27"/>
      <c r="JBJ13" s="27"/>
      <c r="JBK13" s="27"/>
      <c r="JBL13" s="27"/>
      <c r="JBM13" s="27"/>
      <c r="JBN13" s="27"/>
      <c r="JBO13" s="27"/>
      <c r="JBP13" s="27"/>
      <c r="JBQ13" s="27"/>
      <c r="JBR13" s="27"/>
      <c r="JBS13" s="27"/>
      <c r="JBT13" s="27"/>
      <c r="JBU13" s="27"/>
      <c r="JBV13" s="27"/>
      <c r="JBW13" s="27"/>
      <c r="JBX13" s="27"/>
      <c r="JBY13" s="27"/>
      <c r="JBZ13" s="27"/>
      <c r="JCA13" s="27"/>
      <c r="JCB13" s="27"/>
      <c r="JCC13" s="27"/>
      <c r="JCD13" s="27"/>
      <c r="JCE13" s="27"/>
      <c r="JCF13" s="27"/>
      <c r="JCG13" s="27"/>
      <c r="JCH13" s="27"/>
      <c r="JCI13" s="27"/>
      <c r="JCJ13" s="27"/>
      <c r="JCK13" s="27"/>
      <c r="JCL13" s="27"/>
      <c r="JCM13" s="27"/>
      <c r="JCN13" s="27"/>
      <c r="JCO13" s="27"/>
      <c r="JCP13" s="27"/>
      <c r="JCQ13" s="27"/>
      <c r="JCR13" s="27"/>
      <c r="JCS13" s="27"/>
      <c r="JCT13" s="27"/>
      <c r="JCU13" s="27"/>
      <c r="JCV13" s="27"/>
      <c r="JCW13" s="27"/>
      <c r="JCX13" s="27"/>
      <c r="JCY13" s="27"/>
      <c r="JCZ13" s="27"/>
      <c r="JDA13" s="27"/>
      <c r="JDB13" s="27"/>
      <c r="JDC13" s="27"/>
      <c r="JDD13" s="27"/>
      <c r="JDE13" s="27"/>
      <c r="JDF13" s="27"/>
      <c r="JDG13" s="27"/>
      <c r="JDH13" s="27"/>
      <c r="JDI13" s="27"/>
      <c r="JDJ13" s="27"/>
      <c r="JDK13" s="27"/>
      <c r="JDL13" s="27"/>
      <c r="JDM13" s="27"/>
      <c r="JDN13" s="27"/>
      <c r="JDO13" s="27"/>
      <c r="JDP13" s="27"/>
      <c r="JDQ13" s="27"/>
      <c r="JDR13" s="27"/>
      <c r="JDS13" s="27"/>
      <c r="JDT13" s="27"/>
      <c r="JDU13" s="27"/>
      <c r="JDV13" s="27"/>
      <c r="JDW13" s="27"/>
      <c r="JDX13" s="27"/>
      <c r="JDY13" s="27"/>
      <c r="JDZ13" s="27"/>
      <c r="JEA13" s="27"/>
      <c r="JEB13" s="27"/>
      <c r="JEC13" s="27"/>
      <c r="JED13" s="27"/>
      <c r="JEE13" s="27"/>
      <c r="JEF13" s="27"/>
      <c r="JEG13" s="27"/>
      <c r="JEH13" s="27"/>
      <c r="JEI13" s="27"/>
      <c r="JEJ13" s="27"/>
      <c r="JEK13" s="27"/>
      <c r="JEL13" s="27"/>
      <c r="JEM13" s="27"/>
      <c r="JEN13" s="27"/>
      <c r="JEO13" s="27"/>
      <c r="JEP13" s="27"/>
      <c r="JEQ13" s="27"/>
      <c r="JER13" s="27"/>
      <c r="JES13" s="27"/>
      <c r="JET13" s="27"/>
      <c r="JEU13" s="27"/>
      <c r="JEV13" s="27"/>
      <c r="JEW13" s="27"/>
      <c r="JEX13" s="27"/>
      <c r="JEY13" s="27"/>
      <c r="JEZ13" s="27"/>
      <c r="JFA13" s="27"/>
      <c r="JFB13" s="27"/>
      <c r="JFC13" s="27"/>
      <c r="JFD13" s="27"/>
      <c r="JFE13" s="27"/>
      <c r="JFF13" s="27"/>
      <c r="JFG13" s="27"/>
      <c r="JFH13" s="27"/>
      <c r="JFI13" s="27"/>
      <c r="JFJ13" s="27"/>
      <c r="JFK13" s="27"/>
      <c r="JFL13" s="27"/>
      <c r="JFM13" s="27"/>
      <c r="JFN13" s="27"/>
      <c r="JFO13" s="27"/>
      <c r="JFP13" s="27"/>
      <c r="JFQ13" s="27"/>
      <c r="JFR13" s="27"/>
      <c r="JFS13" s="27"/>
      <c r="JFT13" s="27"/>
      <c r="JFU13" s="27"/>
      <c r="JFV13" s="27"/>
      <c r="JFW13" s="27"/>
      <c r="JFX13" s="27"/>
      <c r="JFY13" s="27"/>
      <c r="JFZ13" s="27"/>
      <c r="JGA13" s="27"/>
      <c r="JGB13" s="27"/>
      <c r="JGC13" s="27"/>
      <c r="JGD13" s="27"/>
      <c r="JGE13" s="27"/>
      <c r="JGF13" s="27"/>
      <c r="JGG13" s="27"/>
      <c r="JGH13" s="27"/>
      <c r="JGI13" s="27"/>
      <c r="JGJ13" s="27"/>
      <c r="JGK13" s="27"/>
      <c r="JGL13" s="27"/>
      <c r="JGM13" s="27"/>
      <c r="JGN13" s="27"/>
      <c r="JGO13" s="27"/>
      <c r="JGP13" s="27"/>
      <c r="JGQ13" s="27"/>
      <c r="JGR13" s="27"/>
      <c r="JGS13" s="27"/>
      <c r="JGT13" s="27"/>
      <c r="JGU13" s="27"/>
      <c r="JGV13" s="27"/>
      <c r="JGW13" s="27"/>
      <c r="JGX13" s="27"/>
      <c r="JGY13" s="27"/>
      <c r="JGZ13" s="27"/>
      <c r="JHA13" s="27"/>
      <c r="JHB13" s="27"/>
      <c r="JHC13" s="27"/>
      <c r="JHD13" s="27"/>
      <c r="JHE13" s="27"/>
      <c r="JHF13" s="27"/>
      <c r="JHG13" s="27"/>
      <c r="JHH13" s="27"/>
      <c r="JHI13" s="27"/>
      <c r="JHJ13" s="27"/>
      <c r="JHK13" s="27"/>
      <c r="JHL13" s="27"/>
      <c r="JHM13" s="27"/>
      <c r="JHN13" s="27"/>
      <c r="JHO13" s="27"/>
      <c r="JHP13" s="27"/>
      <c r="JHQ13" s="27"/>
      <c r="JHR13" s="27"/>
      <c r="JHS13" s="27"/>
      <c r="JHT13" s="27"/>
      <c r="JHU13" s="27"/>
      <c r="JHV13" s="27"/>
      <c r="JHW13" s="27"/>
      <c r="JHX13" s="27"/>
      <c r="JHY13" s="27"/>
      <c r="JHZ13" s="27"/>
      <c r="JIA13" s="27"/>
      <c r="JIB13" s="27"/>
      <c r="JIC13" s="27"/>
      <c r="JID13" s="27"/>
      <c r="JIE13" s="27"/>
      <c r="JIF13" s="27"/>
      <c r="JIG13" s="27"/>
      <c r="JIH13" s="27"/>
      <c r="JII13" s="27"/>
      <c r="JIJ13" s="27"/>
      <c r="JIK13" s="27"/>
      <c r="JIL13" s="27"/>
      <c r="JIM13" s="27"/>
      <c r="JIN13" s="27"/>
      <c r="JIO13" s="27"/>
      <c r="JIP13" s="27"/>
      <c r="JIQ13" s="27"/>
      <c r="JIR13" s="27"/>
      <c r="JIS13" s="27"/>
      <c r="JIT13" s="27"/>
      <c r="JIU13" s="27"/>
      <c r="JIV13" s="27"/>
      <c r="JIW13" s="27"/>
      <c r="JIX13" s="27"/>
      <c r="JIY13" s="27"/>
      <c r="JIZ13" s="27"/>
      <c r="JJA13" s="27"/>
      <c r="JJB13" s="27"/>
      <c r="JJC13" s="27"/>
      <c r="JJD13" s="27"/>
      <c r="JJE13" s="27"/>
      <c r="JJF13" s="27"/>
      <c r="JJG13" s="27"/>
      <c r="JJH13" s="27"/>
      <c r="JJI13" s="27"/>
      <c r="JJJ13" s="27"/>
      <c r="JJK13" s="27"/>
      <c r="JJL13" s="27"/>
      <c r="JJM13" s="27"/>
      <c r="JJN13" s="27"/>
      <c r="JJO13" s="27"/>
      <c r="JJP13" s="27"/>
      <c r="JJQ13" s="27"/>
      <c r="JJR13" s="27"/>
      <c r="JJS13" s="27"/>
      <c r="JJT13" s="27"/>
      <c r="JJU13" s="27"/>
      <c r="JJV13" s="27"/>
      <c r="JJW13" s="27"/>
      <c r="JJX13" s="27"/>
      <c r="JJY13" s="27"/>
      <c r="JJZ13" s="27"/>
      <c r="JKA13" s="27"/>
      <c r="JKB13" s="27"/>
      <c r="JKC13" s="27"/>
      <c r="JKD13" s="27"/>
      <c r="JKE13" s="27"/>
      <c r="JKF13" s="27"/>
      <c r="JKG13" s="27"/>
      <c r="JKH13" s="27"/>
      <c r="JKI13" s="27"/>
      <c r="JKJ13" s="27"/>
      <c r="JKK13" s="27"/>
      <c r="JKL13" s="27"/>
      <c r="JKM13" s="27"/>
      <c r="JKN13" s="27"/>
      <c r="JKO13" s="27"/>
      <c r="JKP13" s="27"/>
      <c r="JKQ13" s="27"/>
      <c r="JKR13" s="27"/>
      <c r="JKS13" s="27"/>
      <c r="JKT13" s="27"/>
      <c r="JKU13" s="27"/>
      <c r="JKV13" s="27"/>
      <c r="JKW13" s="27"/>
      <c r="JKX13" s="27"/>
      <c r="JKY13" s="27"/>
      <c r="JKZ13" s="27"/>
      <c r="JLA13" s="27"/>
      <c r="JLB13" s="27"/>
      <c r="JLC13" s="27"/>
      <c r="JLD13" s="27"/>
      <c r="JLE13" s="27"/>
      <c r="JLF13" s="27"/>
      <c r="JLG13" s="27"/>
      <c r="JLH13" s="27"/>
      <c r="JLI13" s="27"/>
      <c r="JLJ13" s="27"/>
      <c r="JLK13" s="27"/>
      <c r="JLL13" s="27"/>
      <c r="JLM13" s="27"/>
      <c r="JLN13" s="27"/>
      <c r="JLO13" s="27"/>
      <c r="JLP13" s="27"/>
      <c r="JLQ13" s="27"/>
      <c r="JLR13" s="27"/>
      <c r="JLS13" s="27"/>
      <c r="JLT13" s="27"/>
      <c r="JLU13" s="27"/>
      <c r="JLV13" s="27"/>
      <c r="JLW13" s="27"/>
      <c r="JLX13" s="27"/>
      <c r="JLY13" s="27"/>
      <c r="JLZ13" s="27"/>
      <c r="JMA13" s="27"/>
      <c r="JMB13" s="27"/>
      <c r="JMC13" s="27"/>
      <c r="JMD13" s="27"/>
      <c r="JME13" s="27"/>
      <c r="JMF13" s="27"/>
      <c r="JMG13" s="27"/>
      <c r="JMH13" s="27"/>
      <c r="JMI13" s="27"/>
      <c r="JMJ13" s="27"/>
      <c r="JMK13" s="27"/>
      <c r="JML13" s="27"/>
      <c r="JMM13" s="27"/>
      <c r="JMN13" s="27"/>
      <c r="JMO13" s="27"/>
      <c r="JMP13" s="27"/>
      <c r="JMQ13" s="27"/>
      <c r="JMR13" s="27"/>
      <c r="JMS13" s="27"/>
      <c r="JMT13" s="27"/>
      <c r="JMU13" s="27"/>
      <c r="JMV13" s="27"/>
      <c r="JMW13" s="27"/>
      <c r="JMX13" s="27"/>
      <c r="JMY13" s="27"/>
      <c r="JMZ13" s="27"/>
      <c r="JNA13" s="27"/>
      <c r="JNB13" s="27"/>
      <c r="JNC13" s="27"/>
      <c r="JND13" s="27"/>
      <c r="JNE13" s="27"/>
      <c r="JNF13" s="27"/>
      <c r="JNG13" s="27"/>
      <c r="JNH13" s="27"/>
      <c r="JNI13" s="27"/>
      <c r="JNJ13" s="27"/>
      <c r="JNK13" s="27"/>
      <c r="JNL13" s="27"/>
      <c r="JNM13" s="27"/>
      <c r="JNN13" s="27"/>
      <c r="JNO13" s="27"/>
      <c r="JNP13" s="27"/>
      <c r="JNQ13" s="27"/>
      <c r="JNR13" s="27"/>
      <c r="JNS13" s="27"/>
      <c r="JNT13" s="27"/>
      <c r="JNU13" s="27"/>
      <c r="JNV13" s="27"/>
      <c r="JNW13" s="27"/>
      <c r="JNX13" s="27"/>
      <c r="JNY13" s="27"/>
      <c r="JNZ13" s="27"/>
      <c r="JOA13" s="27"/>
      <c r="JOB13" s="27"/>
      <c r="JOC13" s="27"/>
      <c r="JOD13" s="27"/>
      <c r="JOE13" s="27"/>
      <c r="JOF13" s="27"/>
      <c r="JOG13" s="27"/>
      <c r="JOH13" s="27"/>
      <c r="JOI13" s="27"/>
      <c r="JOJ13" s="27"/>
      <c r="JOK13" s="27"/>
      <c r="JOL13" s="27"/>
      <c r="JOM13" s="27"/>
      <c r="JON13" s="27"/>
      <c r="JOO13" s="27"/>
      <c r="JOP13" s="27"/>
      <c r="JOQ13" s="27"/>
      <c r="JOR13" s="27"/>
      <c r="JOS13" s="27"/>
      <c r="JOT13" s="27"/>
      <c r="JOU13" s="27"/>
      <c r="JOV13" s="27"/>
      <c r="JOW13" s="27"/>
      <c r="JOX13" s="27"/>
      <c r="JOY13" s="27"/>
      <c r="JOZ13" s="27"/>
      <c r="JPA13" s="27"/>
      <c r="JPB13" s="27"/>
      <c r="JPC13" s="27"/>
      <c r="JPD13" s="27"/>
      <c r="JPE13" s="27"/>
      <c r="JPF13" s="27"/>
      <c r="JPG13" s="27"/>
      <c r="JPH13" s="27"/>
      <c r="JPI13" s="27"/>
      <c r="JPJ13" s="27"/>
      <c r="JPK13" s="27"/>
      <c r="JPL13" s="27"/>
      <c r="JPM13" s="27"/>
      <c r="JPN13" s="27"/>
      <c r="JPO13" s="27"/>
      <c r="JPP13" s="27"/>
      <c r="JPQ13" s="27"/>
      <c r="JPR13" s="27"/>
      <c r="JPS13" s="27"/>
      <c r="JPT13" s="27"/>
      <c r="JPU13" s="27"/>
      <c r="JPV13" s="27"/>
      <c r="JPW13" s="27"/>
      <c r="JPX13" s="27"/>
      <c r="JPY13" s="27"/>
      <c r="JPZ13" s="27"/>
      <c r="JQA13" s="27"/>
      <c r="JQB13" s="27"/>
      <c r="JQC13" s="27"/>
      <c r="JQD13" s="27"/>
      <c r="JQE13" s="27"/>
      <c r="JQF13" s="27"/>
      <c r="JQG13" s="27"/>
      <c r="JQH13" s="27"/>
      <c r="JQI13" s="27"/>
      <c r="JQJ13" s="27"/>
      <c r="JQK13" s="27"/>
      <c r="JQL13" s="27"/>
      <c r="JQM13" s="27"/>
      <c r="JQN13" s="27"/>
      <c r="JQO13" s="27"/>
      <c r="JQP13" s="27"/>
      <c r="JQQ13" s="27"/>
      <c r="JQR13" s="27"/>
      <c r="JQS13" s="27"/>
      <c r="JQT13" s="27"/>
      <c r="JQU13" s="27"/>
      <c r="JQV13" s="27"/>
      <c r="JQW13" s="27"/>
      <c r="JQX13" s="27"/>
      <c r="JQY13" s="27"/>
      <c r="JQZ13" s="27"/>
      <c r="JRA13" s="27"/>
      <c r="JRB13" s="27"/>
      <c r="JRC13" s="27"/>
      <c r="JRD13" s="27"/>
      <c r="JRE13" s="27"/>
      <c r="JRF13" s="27"/>
      <c r="JRG13" s="27"/>
      <c r="JRH13" s="27"/>
      <c r="JRI13" s="27"/>
      <c r="JRJ13" s="27"/>
      <c r="JRK13" s="27"/>
      <c r="JRL13" s="27"/>
      <c r="JRM13" s="27"/>
      <c r="JRN13" s="27"/>
      <c r="JRO13" s="27"/>
      <c r="JRP13" s="27"/>
      <c r="JRQ13" s="27"/>
      <c r="JRR13" s="27"/>
      <c r="JRS13" s="27"/>
      <c r="JRT13" s="27"/>
      <c r="JRU13" s="27"/>
      <c r="JRV13" s="27"/>
      <c r="JRW13" s="27"/>
      <c r="JRX13" s="27"/>
      <c r="JRY13" s="27"/>
      <c r="JRZ13" s="27"/>
      <c r="JSA13" s="27"/>
      <c r="JSB13" s="27"/>
      <c r="JSC13" s="27"/>
      <c r="JSD13" s="27"/>
      <c r="JSE13" s="27"/>
      <c r="JSF13" s="27"/>
      <c r="JSG13" s="27"/>
      <c r="JSH13" s="27"/>
      <c r="JSI13" s="27"/>
      <c r="JSJ13" s="27"/>
      <c r="JSK13" s="27"/>
      <c r="JSL13" s="27"/>
      <c r="JSM13" s="27"/>
      <c r="JSN13" s="27"/>
      <c r="JSO13" s="27"/>
      <c r="JSP13" s="27"/>
      <c r="JSQ13" s="27"/>
      <c r="JSR13" s="27"/>
      <c r="JSS13" s="27"/>
      <c r="JST13" s="27"/>
      <c r="JSU13" s="27"/>
      <c r="JSV13" s="27"/>
      <c r="JSW13" s="27"/>
      <c r="JSX13" s="27"/>
      <c r="JSY13" s="27"/>
      <c r="JSZ13" s="27"/>
      <c r="JTA13" s="27"/>
      <c r="JTB13" s="27"/>
      <c r="JTC13" s="27"/>
      <c r="JTD13" s="27"/>
      <c r="JTE13" s="27"/>
      <c r="JTF13" s="27"/>
      <c r="JTG13" s="27"/>
      <c r="JTH13" s="27"/>
      <c r="JTI13" s="27"/>
      <c r="JTJ13" s="27"/>
      <c r="JTK13" s="27"/>
      <c r="JTL13" s="27"/>
      <c r="JTM13" s="27"/>
      <c r="JTN13" s="27"/>
      <c r="JTO13" s="27"/>
      <c r="JTP13" s="27"/>
      <c r="JTQ13" s="27"/>
      <c r="JTR13" s="27"/>
      <c r="JTS13" s="27"/>
      <c r="JTT13" s="27"/>
      <c r="JTU13" s="27"/>
      <c r="JTV13" s="27"/>
      <c r="JTW13" s="27"/>
      <c r="JTX13" s="27"/>
      <c r="JTY13" s="27"/>
      <c r="JTZ13" s="27"/>
      <c r="JUA13" s="27"/>
      <c r="JUB13" s="27"/>
      <c r="JUC13" s="27"/>
      <c r="JUD13" s="27"/>
      <c r="JUE13" s="27"/>
      <c r="JUF13" s="27"/>
      <c r="JUG13" s="27"/>
      <c r="JUH13" s="27"/>
      <c r="JUI13" s="27"/>
      <c r="JUJ13" s="27"/>
      <c r="JUK13" s="27"/>
      <c r="JUL13" s="27"/>
      <c r="JUM13" s="27"/>
      <c r="JUN13" s="27"/>
      <c r="JUO13" s="27"/>
      <c r="JUP13" s="27"/>
      <c r="JUQ13" s="27"/>
      <c r="JUR13" s="27"/>
      <c r="JUS13" s="27"/>
      <c r="JUT13" s="27"/>
      <c r="JUU13" s="27"/>
      <c r="JUV13" s="27"/>
      <c r="JUW13" s="27"/>
      <c r="JUX13" s="27"/>
      <c r="JUY13" s="27"/>
      <c r="JUZ13" s="27"/>
      <c r="JVA13" s="27"/>
      <c r="JVB13" s="27"/>
      <c r="JVC13" s="27"/>
      <c r="JVD13" s="27"/>
      <c r="JVE13" s="27"/>
      <c r="JVF13" s="27"/>
      <c r="JVG13" s="27"/>
      <c r="JVH13" s="27"/>
      <c r="JVI13" s="27"/>
      <c r="JVJ13" s="27"/>
      <c r="JVK13" s="27"/>
      <c r="JVL13" s="27"/>
      <c r="JVM13" s="27"/>
      <c r="JVN13" s="27"/>
      <c r="JVO13" s="27"/>
      <c r="JVP13" s="27"/>
      <c r="JVQ13" s="27"/>
      <c r="JVR13" s="27"/>
      <c r="JVS13" s="27"/>
      <c r="JVT13" s="27"/>
      <c r="JVU13" s="27"/>
      <c r="JVV13" s="27"/>
      <c r="JVW13" s="27"/>
      <c r="JVX13" s="27"/>
      <c r="JVY13" s="27"/>
      <c r="JVZ13" s="27"/>
      <c r="JWA13" s="27"/>
      <c r="JWB13" s="27"/>
      <c r="JWC13" s="27"/>
      <c r="JWD13" s="27"/>
      <c r="JWE13" s="27"/>
      <c r="JWF13" s="27"/>
      <c r="JWG13" s="27"/>
      <c r="JWH13" s="27"/>
      <c r="JWI13" s="27"/>
      <c r="JWJ13" s="27"/>
      <c r="JWK13" s="27"/>
      <c r="JWL13" s="27"/>
      <c r="JWM13" s="27"/>
      <c r="JWN13" s="27"/>
      <c r="JWO13" s="27"/>
      <c r="JWP13" s="27"/>
      <c r="JWQ13" s="27"/>
      <c r="JWR13" s="27"/>
      <c r="JWS13" s="27"/>
      <c r="JWT13" s="27"/>
      <c r="JWU13" s="27"/>
      <c r="JWV13" s="27"/>
      <c r="JWW13" s="27"/>
      <c r="JWX13" s="27"/>
      <c r="JWY13" s="27"/>
      <c r="JWZ13" s="27"/>
      <c r="JXA13" s="27"/>
      <c r="JXB13" s="27"/>
      <c r="JXC13" s="27"/>
      <c r="JXD13" s="27"/>
      <c r="JXE13" s="27"/>
      <c r="JXF13" s="27"/>
      <c r="JXG13" s="27"/>
      <c r="JXH13" s="27"/>
      <c r="JXI13" s="27"/>
      <c r="JXJ13" s="27"/>
      <c r="JXK13" s="27"/>
      <c r="JXL13" s="27"/>
      <c r="JXM13" s="27"/>
      <c r="JXN13" s="27"/>
      <c r="JXO13" s="27"/>
      <c r="JXP13" s="27"/>
      <c r="JXQ13" s="27"/>
      <c r="JXR13" s="27"/>
      <c r="JXS13" s="27"/>
      <c r="JXT13" s="27"/>
      <c r="JXU13" s="27"/>
      <c r="JXV13" s="27"/>
      <c r="JXW13" s="27"/>
      <c r="JXX13" s="27"/>
      <c r="JXY13" s="27"/>
      <c r="JXZ13" s="27"/>
      <c r="JYA13" s="27"/>
      <c r="JYB13" s="27"/>
      <c r="JYC13" s="27"/>
      <c r="JYD13" s="27"/>
      <c r="JYE13" s="27"/>
      <c r="JYF13" s="27"/>
      <c r="JYG13" s="27"/>
      <c r="JYH13" s="27"/>
      <c r="JYI13" s="27"/>
      <c r="JYJ13" s="27"/>
      <c r="JYK13" s="27"/>
      <c r="JYL13" s="27"/>
      <c r="JYM13" s="27"/>
      <c r="JYN13" s="27"/>
      <c r="JYO13" s="27"/>
      <c r="JYP13" s="27"/>
      <c r="JYQ13" s="27"/>
      <c r="JYR13" s="27"/>
      <c r="JYS13" s="27"/>
      <c r="JYT13" s="27"/>
      <c r="JYU13" s="27"/>
      <c r="JYV13" s="27"/>
      <c r="JYW13" s="27"/>
      <c r="JYX13" s="27"/>
      <c r="JYY13" s="27"/>
      <c r="JYZ13" s="27"/>
      <c r="JZA13" s="27"/>
      <c r="JZB13" s="27"/>
      <c r="JZC13" s="27"/>
      <c r="JZD13" s="27"/>
      <c r="JZE13" s="27"/>
      <c r="JZF13" s="27"/>
      <c r="JZG13" s="27"/>
      <c r="JZH13" s="27"/>
      <c r="JZI13" s="27"/>
      <c r="JZJ13" s="27"/>
      <c r="JZK13" s="27"/>
      <c r="JZL13" s="27"/>
      <c r="JZM13" s="27"/>
      <c r="JZN13" s="27"/>
      <c r="JZO13" s="27"/>
      <c r="JZP13" s="27"/>
      <c r="JZQ13" s="27"/>
      <c r="JZR13" s="27"/>
      <c r="JZS13" s="27"/>
      <c r="JZT13" s="27"/>
      <c r="JZU13" s="27"/>
      <c r="JZV13" s="27"/>
      <c r="JZW13" s="27"/>
      <c r="JZX13" s="27"/>
      <c r="JZY13" s="27"/>
      <c r="JZZ13" s="27"/>
      <c r="KAA13" s="27"/>
      <c r="KAB13" s="27"/>
      <c r="KAC13" s="27"/>
      <c r="KAD13" s="27"/>
      <c r="KAE13" s="27"/>
      <c r="KAF13" s="27"/>
      <c r="KAG13" s="27"/>
      <c r="KAH13" s="27"/>
      <c r="KAI13" s="27"/>
      <c r="KAJ13" s="27"/>
      <c r="KAK13" s="27"/>
      <c r="KAL13" s="27"/>
      <c r="KAM13" s="27"/>
      <c r="KAN13" s="27"/>
      <c r="KAO13" s="27"/>
      <c r="KAP13" s="27"/>
      <c r="KAQ13" s="27"/>
      <c r="KAR13" s="27"/>
      <c r="KAS13" s="27"/>
      <c r="KAT13" s="27"/>
      <c r="KAU13" s="27"/>
      <c r="KAV13" s="27"/>
      <c r="KAW13" s="27"/>
      <c r="KAX13" s="27"/>
      <c r="KAY13" s="27"/>
      <c r="KAZ13" s="27"/>
      <c r="KBA13" s="27"/>
      <c r="KBB13" s="27"/>
      <c r="KBC13" s="27"/>
      <c r="KBD13" s="27"/>
      <c r="KBE13" s="27"/>
      <c r="KBF13" s="27"/>
      <c r="KBG13" s="27"/>
      <c r="KBH13" s="27"/>
      <c r="KBI13" s="27"/>
      <c r="KBJ13" s="27"/>
      <c r="KBK13" s="27"/>
      <c r="KBL13" s="27"/>
      <c r="KBM13" s="27"/>
      <c r="KBN13" s="27"/>
      <c r="KBO13" s="27"/>
      <c r="KBP13" s="27"/>
      <c r="KBQ13" s="27"/>
      <c r="KBR13" s="27"/>
      <c r="KBS13" s="27"/>
      <c r="KBT13" s="27"/>
      <c r="KBU13" s="27"/>
      <c r="KBV13" s="27"/>
      <c r="KBW13" s="27"/>
      <c r="KBX13" s="27"/>
      <c r="KBY13" s="27"/>
      <c r="KBZ13" s="27"/>
      <c r="KCA13" s="27"/>
      <c r="KCB13" s="27"/>
      <c r="KCC13" s="27"/>
      <c r="KCD13" s="27"/>
      <c r="KCE13" s="27"/>
      <c r="KCF13" s="27"/>
      <c r="KCG13" s="27"/>
      <c r="KCH13" s="27"/>
      <c r="KCI13" s="27"/>
      <c r="KCJ13" s="27"/>
      <c r="KCK13" s="27"/>
      <c r="KCL13" s="27"/>
      <c r="KCM13" s="27"/>
      <c r="KCN13" s="27"/>
      <c r="KCO13" s="27"/>
      <c r="KCP13" s="27"/>
      <c r="KCQ13" s="27"/>
      <c r="KCR13" s="27"/>
      <c r="KCS13" s="27"/>
      <c r="KCT13" s="27"/>
      <c r="KCU13" s="27"/>
      <c r="KCV13" s="27"/>
      <c r="KCW13" s="27"/>
      <c r="KCX13" s="27"/>
      <c r="KCY13" s="27"/>
      <c r="KCZ13" s="27"/>
      <c r="KDA13" s="27"/>
      <c r="KDB13" s="27"/>
      <c r="KDC13" s="27"/>
      <c r="KDD13" s="27"/>
      <c r="KDE13" s="27"/>
      <c r="KDF13" s="27"/>
      <c r="KDG13" s="27"/>
      <c r="KDH13" s="27"/>
      <c r="KDI13" s="27"/>
      <c r="KDJ13" s="27"/>
      <c r="KDK13" s="27"/>
      <c r="KDL13" s="27"/>
      <c r="KDM13" s="27"/>
      <c r="KDN13" s="27"/>
      <c r="KDO13" s="27"/>
      <c r="KDP13" s="27"/>
      <c r="KDQ13" s="27"/>
      <c r="KDR13" s="27"/>
      <c r="KDS13" s="27"/>
      <c r="KDT13" s="27"/>
      <c r="KDU13" s="27"/>
      <c r="KDV13" s="27"/>
      <c r="KDW13" s="27"/>
      <c r="KDX13" s="27"/>
      <c r="KDY13" s="27"/>
      <c r="KDZ13" s="27"/>
      <c r="KEA13" s="27"/>
      <c r="KEB13" s="27"/>
      <c r="KEC13" s="27"/>
      <c r="KED13" s="27"/>
      <c r="KEE13" s="27"/>
      <c r="KEF13" s="27"/>
      <c r="KEG13" s="27"/>
      <c r="KEH13" s="27"/>
      <c r="KEI13" s="27"/>
      <c r="KEJ13" s="27"/>
      <c r="KEK13" s="27"/>
      <c r="KEL13" s="27"/>
      <c r="KEM13" s="27"/>
      <c r="KEN13" s="27"/>
      <c r="KEO13" s="27"/>
      <c r="KEP13" s="27"/>
      <c r="KEQ13" s="27"/>
      <c r="KER13" s="27"/>
      <c r="KES13" s="27"/>
      <c r="KET13" s="27"/>
      <c r="KEU13" s="27"/>
      <c r="KEV13" s="27"/>
      <c r="KEW13" s="27"/>
      <c r="KEX13" s="27"/>
      <c r="KEY13" s="27"/>
      <c r="KEZ13" s="27"/>
      <c r="KFA13" s="27"/>
      <c r="KFB13" s="27"/>
      <c r="KFC13" s="27"/>
      <c r="KFD13" s="27"/>
      <c r="KFE13" s="27"/>
      <c r="KFF13" s="27"/>
      <c r="KFG13" s="27"/>
      <c r="KFH13" s="27"/>
      <c r="KFI13" s="27"/>
      <c r="KFJ13" s="27"/>
      <c r="KFK13" s="27"/>
      <c r="KFL13" s="27"/>
      <c r="KFM13" s="27"/>
      <c r="KFN13" s="27"/>
      <c r="KFO13" s="27"/>
      <c r="KFP13" s="27"/>
      <c r="KFQ13" s="27"/>
      <c r="KFR13" s="27"/>
      <c r="KFS13" s="27"/>
      <c r="KFT13" s="27"/>
      <c r="KFU13" s="27"/>
      <c r="KFV13" s="27"/>
      <c r="KFW13" s="27"/>
      <c r="KFX13" s="27"/>
      <c r="KFY13" s="27"/>
      <c r="KFZ13" s="27"/>
      <c r="KGA13" s="27"/>
      <c r="KGB13" s="27"/>
      <c r="KGC13" s="27"/>
      <c r="KGD13" s="27"/>
      <c r="KGE13" s="27"/>
      <c r="KGF13" s="27"/>
      <c r="KGG13" s="27"/>
      <c r="KGH13" s="27"/>
      <c r="KGI13" s="27"/>
      <c r="KGJ13" s="27"/>
      <c r="KGK13" s="27"/>
      <c r="KGL13" s="27"/>
      <c r="KGM13" s="27"/>
      <c r="KGN13" s="27"/>
      <c r="KGO13" s="27"/>
      <c r="KGP13" s="27"/>
      <c r="KGQ13" s="27"/>
      <c r="KGR13" s="27"/>
      <c r="KGS13" s="27"/>
      <c r="KGT13" s="27"/>
      <c r="KGU13" s="27"/>
      <c r="KGV13" s="27"/>
      <c r="KGW13" s="27"/>
      <c r="KGX13" s="27"/>
      <c r="KGY13" s="27"/>
      <c r="KGZ13" s="27"/>
      <c r="KHA13" s="27"/>
      <c r="KHB13" s="27"/>
      <c r="KHC13" s="27"/>
      <c r="KHD13" s="27"/>
      <c r="KHE13" s="27"/>
      <c r="KHF13" s="27"/>
      <c r="KHG13" s="27"/>
      <c r="KHH13" s="27"/>
      <c r="KHI13" s="27"/>
      <c r="KHJ13" s="27"/>
      <c r="KHK13" s="27"/>
      <c r="KHL13" s="27"/>
      <c r="KHM13" s="27"/>
      <c r="KHN13" s="27"/>
      <c r="KHO13" s="27"/>
      <c r="KHP13" s="27"/>
      <c r="KHQ13" s="27"/>
      <c r="KHR13" s="27"/>
      <c r="KHS13" s="27"/>
      <c r="KHT13" s="27"/>
      <c r="KHU13" s="27"/>
      <c r="KHV13" s="27"/>
      <c r="KHW13" s="27"/>
      <c r="KHX13" s="27"/>
      <c r="KHY13" s="27"/>
      <c r="KHZ13" s="27"/>
      <c r="KIA13" s="27"/>
      <c r="KIB13" s="27"/>
      <c r="KIC13" s="27"/>
      <c r="KID13" s="27"/>
      <c r="KIE13" s="27"/>
      <c r="KIF13" s="27"/>
      <c r="KIG13" s="27"/>
      <c r="KIH13" s="27"/>
      <c r="KII13" s="27"/>
      <c r="KIJ13" s="27"/>
      <c r="KIK13" s="27"/>
      <c r="KIL13" s="27"/>
      <c r="KIM13" s="27"/>
      <c r="KIN13" s="27"/>
      <c r="KIO13" s="27"/>
      <c r="KIP13" s="27"/>
      <c r="KIQ13" s="27"/>
      <c r="KIR13" s="27"/>
      <c r="KIS13" s="27"/>
      <c r="KIT13" s="27"/>
      <c r="KIU13" s="27"/>
      <c r="KIV13" s="27"/>
      <c r="KIW13" s="27"/>
      <c r="KIX13" s="27"/>
      <c r="KIY13" s="27"/>
      <c r="KIZ13" s="27"/>
      <c r="KJA13" s="27"/>
      <c r="KJB13" s="27"/>
      <c r="KJC13" s="27"/>
      <c r="KJD13" s="27"/>
      <c r="KJE13" s="27"/>
      <c r="KJF13" s="27"/>
      <c r="KJG13" s="27"/>
      <c r="KJH13" s="27"/>
      <c r="KJI13" s="27"/>
      <c r="KJJ13" s="27"/>
      <c r="KJK13" s="27"/>
      <c r="KJL13" s="27"/>
      <c r="KJM13" s="27"/>
      <c r="KJN13" s="27"/>
      <c r="KJO13" s="27"/>
      <c r="KJP13" s="27"/>
      <c r="KJQ13" s="27"/>
      <c r="KJR13" s="27"/>
      <c r="KJS13" s="27"/>
      <c r="KJT13" s="27"/>
      <c r="KJU13" s="27"/>
      <c r="KJV13" s="27"/>
      <c r="KJW13" s="27"/>
      <c r="KJX13" s="27"/>
      <c r="KJY13" s="27"/>
      <c r="KJZ13" s="27"/>
      <c r="KKA13" s="27"/>
      <c r="KKB13" s="27"/>
      <c r="KKC13" s="27"/>
      <c r="KKD13" s="27"/>
      <c r="KKE13" s="27"/>
      <c r="KKF13" s="27"/>
      <c r="KKG13" s="27"/>
      <c r="KKH13" s="27"/>
      <c r="KKI13" s="27"/>
      <c r="KKJ13" s="27"/>
      <c r="KKK13" s="27"/>
      <c r="KKL13" s="27"/>
      <c r="KKM13" s="27"/>
      <c r="KKN13" s="27"/>
      <c r="KKO13" s="27"/>
      <c r="KKP13" s="27"/>
      <c r="KKQ13" s="27"/>
      <c r="KKR13" s="27"/>
      <c r="KKS13" s="27"/>
      <c r="KKT13" s="27"/>
      <c r="KKU13" s="27"/>
      <c r="KKV13" s="27"/>
      <c r="KKW13" s="27"/>
      <c r="KKX13" s="27"/>
      <c r="KKY13" s="27"/>
      <c r="KKZ13" s="27"/>
      <c r="KLA13" s="27"/>
      <c r="KLB13" s="27"/>
      <c r="KLC13" s="27"/>
      <c r="KLD13" s="27"/>
      <c r="KLE13" s="27"/>
      <c r="KLF13" s="27"/>
      <c r="KLG13" s="27"/>
      <c r="KLH13" s="27"/>
      <c r="KLI13" s="27"/>
      <c r="KLJ13" s="27"/>
      <c r="KLK13" s="27"/>
      <c r="KLL13" s="27"/>
      <c r="KLM13" s="27"/>
      <c r="KLN13" s="27"/>
      <c r="KLO13" s="27"/>
      <c r="KLP13" s="27"/>
      <c r="KLQ13" s="27"/>
      <c r="KLR13" s="27"/>
      <c r="KLS13" s="27"/>
      <c r="KLT13" s="27"/>
      <c r="KLU13" s="27"/>
      <c r="KLV13" s="27"/>
      <c r="KLW13" s="27"/>
      <c r="KLX13" s="27"/>
      <c r="KLY13" s="27"/>
      <c r="KLZ13" s="27"/>
      <c r="KMA13" s="27"/>
      <c r="KMB13" s="27"/>
      <c r="KMC13" s="27"/>
      <c r="KMD13" s="27"/>
      <c r="KME13" s="27"/>
      <c r="KMF13" s="27"/>
      <c r="KMG13" s="27"/>
      <c r="KMH13" s="27"/>
      <c r="KMI13" s="27"/>
      <c r="KMJ13" s="27"/>
      <c r="KMK13" s="27"/>
      <c r="KML13" s="27"/>
      <c r="KMM13" s="27"/>
      <c r="KMN13" s="27"/>
      <c r="KMO13" s="27"/>
      <c r="KMP13" s="27"/>
      <c r="KMQ13" s="27"/>
      <c r="KMR13" s="27"/>
      <c r="KMS13" s="27"/>
      <c r="KMT13" s="27"/>
      <c r="KMU13" s="27"/>
      <c r="KMV13" s="27"/>
      <c r="KMW13" s="27"/>
      <c r="KMX13" s="27"/>
      <c r="KMY13" s="27"/>
      <c r="KMZ13" s="27"/>
      <c r="KNA13" s="27"/>
      <c r="KNB13" s="27"/>
      <c r="KNC13" s="27"/>
      <c r="KND13" s="27"/>
      <c r="KNE13" s="27"/>
      <c r="KNF13" s="27"/>
      <c r="KNG13" s="27"/>
      <c r="KNH13" s="27"/>
      <c r="KNI13" s="27"/>
      <c r="KNJ13" s="27"/>
      <c r="KNK13" s="27"/>
      <c r="KNL13" s="27"/>
      <c r="KNM13" s="27"/>
      <c r="KNN13" s="27"/>
      <c r="KNO13" s="27"/>
      <c r="KNP13" s="27"/>
      <c r="KNQ13" s="27"/>
      <c r="KNR13" s="27"/>
      <c r="KNS13" s="27"/>
      <c r="KNT13" s="27"/>
      <c r="KNU13" s="27"/>
      <c r="KNV13" s="27"/>
      <c r="KNW13" s="27"/>
      <c r="KNX13" s="27"/>
      <c r="KNY13" s="27"/>
      <c r="KNZ13" s="27"/>
      <c r="KOA13" s="27"/>
      <c r="KOB13" s="27"/>
      <c r="KOC13" s="27"/>
      <c r="KOD13" s="27"/>
      <c r="KOE13" s="27"/>
      <c r="KOF13" s="27"/>
      <c r="KOG13" s="27"/>
      <c r="KOH13" s="27"/>
      <c r="KOI13" s="27"/>
      <c r="KOJ13" s="27"/>
      <c r="KOK13" s="27"/>
      <c r="KOL13" s="27"/>
      <c r="KOM13" s="27"/>
      <c r="KON13" s="27"/>
      <c r="KOO13" s="27"/>
      <c r="KOP13" s="27"/>
      <c r="KOQ13" s="27"/>
      <c r="KOR13" s="27"/>
      <c r="KOS13" s="27"/>
      <c r="KOT13" s="27"/>
      <c r="KOU13" s="27"/>
      <c r="KOV13" s="27"/>
      <c r="KOW13" s="27"/>
      <c r="KOX13" s="27"/>
      <c r="KOY13" s="27"/>
      <c r="KOZ13" s="27"/>
      <c r="KPA13" s="27"/>
      <c r="KPB13" s="27"/>
      <c r="KPC13" s="27"/>
      <c r="KPD13" s="27"/>
      <c r="KPE13" s="27"/>
      <c r="KPF13" s="27"/>
      <c r="KPG13" s="27"/>
      <c r="KPH13" s="27"/>
      <c r="KPI13" s="27"/>
      <c r="KPJ13" s="27"/>
      <c r="KPK13" s="27"/>
      <c r="KPL13" s="27"/>
      <c r="KPM13" s="27"/>
      <c r="KPN13" s="27"/>
      <c r="KPO13" s="27"/>
      <c r="KPP13" s="27"/>
      <c r="KPQ13" s="27"/>
      <c r="KPR13" s="27"/>
      <c r="KPS13" s="27"/>
      <c r="KPT13" s="27"/>
      <c r="KPU13" s="27"/>
      <c r="KPV13" s="27"/>
      <c r="KPW13" s="27"/>
      <c r="KPX13" s="27"/>
      <c r="KPY13" s="27"/>
      <c r="KPZ13" s="27"/>
      <c r="KQA13" s="27"/>
      <c r="KQB13" s="27"/>
      <c r="KQC13" s="27"/>
      <c r="KQD13" s="27"/>
      <c r="KQE13" s="27"/>
      <c r="KQF13" s="27"/>
      <c r="KQG13" s="27"/>
      <c r="KQH13" s="27"/>
      <c r="KQI13" s="27"/>
      <c r="KQJ13" s="27"/>
      <c r="KQK13" s="27"/>
      <c r="KQL13" s="27"/>
      <c r="KQM13" s="27"/>
      <c r="KQN13" s="27"/>
      <c r="KQO13" s="27"/>
      <c r="KQP13" s="27"/>
      <c r="KQQ13" s="27"/>
      <c r="KQR13" s="27"/>
      <c r="KQS13" s="27"/>
      <c r="KQT13" s="27"/>
      <c r="KQU13" s="27"/>
      <c r="KQV13" s="27"/>
      <c r="KQW13" s="27"/>
      <c r="KQX13" s="27"/>
      <c r="KQY13" s="27"/>
      <c r="KQZ13" s="27"/>
      <c r="KRA13" s="27"/>
      <c r="KRB13" s="27"/>
      <c r="KRC13" s="27"/>
      <c r="KRD13" s="27"/>
      <c r="KRE13" s="27"/>
      <c r="KRF13" s="27"/>
      <c r="KRG13" s="27"/>
      <c r="KRH13" s="27"/>
      <c r="KRI13" s="27"/>
      <c r="KRJ13" s="27"/>
      <c r="KRK13" s="27"/>
      <c r="KRL13" s="27"/>
      <c r="KRM13" s="27"/>
      <c r="KRN13" s="27"/>
      <c r="KRO13" s="27"/>
      <c r="KRP13" s="27"/>
      <c r="KRQ13" s="27"/>
      <c r="KRR13" s="27"/>
      <c r="KRS13" s="27"/>
      <c r="KRT13" s="27"/>
      <c r="KRU13" s="27"/>
      <c r="KRV13" s="27"/>
      <c r="KRW13" s="27"/>
      <c r="KRX13" s="27"/>
      <c r="KRY13" s="27"/>
      <c r="KRZ13" s="27"/>
      <c r="KSA13" s="27"/>
      <c r="KSB13" s="27"/>
      <c r="KSC13" s="27"/>
      <c r="KSD13" s="27"/>
      <c r="KSE13" s="27"/>
      <c r="KSF13" s="27"/>
      <c r="KSG13" s="27"/>
      <c r="KSH13" s="27"/>
      <c r="KSI13" s="27"/>
      <c r="KSJ13" s="27"/>
      <c r="KSK13" s="27"/>
      <c r="KSL13" s="27"/>
      <c r="KSM13" s="27"/>
      <c r="KSN13" s="27"/>
      <c r="KSO13" s="27"/>
      <c r="KSP13" s="27"/>
      <c r="KSQ13" s="27"/>
      <c r="KSR13" s="27"/>
      <c r="KSS13" s="27"/>
      <c r="KST13" s="27"/>
      <c r="KSU13" s="27"/>
      <c r="KSV13" s="27"/>
      <c r="KSW13" s="27"/>
      <c r="KSX13" s="27"/>
      <c r="KSY13" s="27"/>
      <c r="KSZ13" s="27"/>
      <c r="KTA13" s="27"/>
      <c r="KTB13" s="27"/>
      <c r="KTC13" s="27"/>
      <c r="KTD13" s="27"/>
      <c r="KTE13" s="27"/>
      <c r="KTF13" s="27"/>
      <c r="KTG13" s="27"/>
      <c r="KTH13" s="27"/>
      <c r="KTI13" s="27"/>
      <c r="KTJ13" s="27"/>
      <c r="KTK13" s="27"/>
      <c r="KTL13" s="27"/>
      <c r="KTM13" s="27"/>
      <c r="KTN13" s="27"/>
      <c r="KTO13" s="27"/>
      <c r="KTP13" s="27"/>
      <c r="KTQ13" s="27"/>
      <c r="KTR13" s="27"/>
      <c r="KTS13" s="27"/>
      <c r="KTT13" s="27"/>
      <c r="KTU13" s="27"/>
      <c r="KTV13" s="27"/>
      <c r="KTW13" s="27"/>
      <c r="KTX13" s="27"/>
      <c r="KTY13" s="27"/>
      <c r="KTZ13" s="27"/>
      <c r="KUA13" s="27"/>
      <c r="KUB13" s="27"/>
      <c r="KUC13" s="27"/>
      <c r="KUD13" s="27"/>
      <c r="KUE13" s="27"/>
      <c r="KUF13" s="27"/>
      <c r="KUG13" s="27"/>
      <c r="KUH13" s="27"/>
      <c r="KUI13" s="27"/>
      <c r="KUJ13" s="27"/>
      <c r="KUK13" s="27"/>
      <c r="KUL13" s="27"/>
      <c r="KUM13" s="27"/>
      <c r="KUN13" s="27"/>
      <c r="KUO13" s="27"/>
      <c r="KUP13" s="27"/>
      <c r="KUQ13" s="27"/>
      <c r="KUR13" s="27"/>
      <c r="KUS13" s="27"/>
      <c r="KUT13" s="27"/>
      <c r="KUU13" s="27"/>
      <c r="KUV13" s="27"/>
      <c r="KUW13" s="27"/>
      <c r="KUX13" s="27"/>
      <c r="KUY13" s="27"/>
      <c r="KUZ13" s="27"/>
      <c r="KVA13" s="27"/>
      <c r="KVB13" s="27"/>
      <c r="KVC13" s="27"/>
      <c r="KVD13" s="27"/>
      <c r="KVE13" s="27"/>
      <c r="KVF13" s="27"/>
      <c r="KVG13" s="27"/>
      <c r="KVH13" s="27"/>
      <c r="KVI13" s="27"/>
      <c r="KVJ13" s="27"/>
      <c r="KVK13" s="27"/>
      <c r="KVL13" s="27"/>
      <c r="KVM13" s="27"/>
      <c r="KVN13" s="27"/>
      <c r="KVO13" s="27"/>
      <c r="KVP13" s="27"/>
      <c r="KVQ13" s="27"/>
      <c r="KVR13" s="27"/>
      <c r="KVS13" s="27"/>
      <c r="KVT13" s="27"/>
      <c r="KVU13" s="27"/>
      <c r="KVV13" s="27"/>
      <c r="KVW13" s="27"/>
      <c r="KVX13" s="27"/>
      <c r="KVY13" s="27"/>
      <c r="KVZ13" s="27"/>
      <c r="KWA13" s="27"/>
      <c r="KWB13" s="27"/>
      <c r="KWC13" s="27"/>
      <c r="KWD13" s="27"/>
      <c r="KWE13" s="27"/>
      <c r="KWF13" s="27"/>
      <c r="KWG13" s="27"/>
      <c r="KWH13" s="27"/>
      <c r="KWI13" s="27"/>
      <c r="KWJ13" s="27"/>
      <c r="KWK13" s="27"/>
      <c r="KWL13" s="27"/>
      <c r="KWM13" s="27"/>
      <c r="KWN13" s="27"/>
      <c r="KWO13" s="27"/>
      <c r="KWP13" s="27"/>
      <c r="KWQ13" s="27"/>
      <c r="KWR13" s="27"/>
      <c r="KWS13" s="27"/>
      <c r="KWT13" s="27"/>
      <c r="KWU13" s="27"/>
      <c r="KWV13" s="27"/>
      <c r="KWW13" s="27"/>
      <c r="KWX13" s="27"/>
      <c r="KWY13" s="27"/>
      <c r="KWZ13" s="27"/>
      <c r="KXA13" s="27"/>
      <c r="KXB13" s="27"/>
      <c r="KXC13" s="27"/>
      <c r="KXD13" s="27"/>
      <c r="KXE13" s="27"/>
      <c r="KXF13" s="27"/>
      <c r="KXG13" s="27"/>
      <c r="KXH13" s="27"/>
      <c r="KXI13" s="27"/>
      <c r="KXJ13" s="27"/>
      <c r="KXK13" s="27"/>
      <c r="KXL13" s="27"/>
      <c r="KXM13" s="27"/>
      <c r="KXN13" s="27"/>
      <c r="KXO13" s="27"/>
      <c r="KXP13" s="27"/>
      <c r="KXQ13" s="27"/>
      <c r="KXR13" s="27"/>
      <c r="KXS13" s="27"/>
      <c r="KXT13" s="27"/>
      <c r="KXU13" s="27"/>
      <c r="KXV13" s="27"/>
      <c r="KXW13" s="27"/>
      <c r="KXX13" s="27"/>
      <c r="KXY13" s="27"/>
      <c r="KXZ13" s="27"/>
      <c r="KYA13" s="27"/>
      <c r="KYB13" s="27"/>
      <c r="KYC13" s="27"/>
      <c r="KYD13" s="27"/>
      <c r="KYE13" s="27"/>
      <c r="KYF13" s="27"/>
      <c r="KYG13" s="27"/>
      <c r="KYH13" s="27"/>
      <c r="KYI13" s="27"/>
      <c r="KYJ13" s="27"/>
      <c r="KYK13" s="27"/>
      <c r="KYL13" s="27"/>
      <c r="KYM13" s="27"/>
      <c r="KYN13" s="27"/>
      <c r="KYO13" s="27"/>
      <c r="KYP13" s="27"/>
      <c r="KYQ13" s="27"/>
      <c r="KYR13" s="27"/>
      <c r="KYS13" s="27"/>
      <c r="KYT13" s="27"/>
      <c r="KYU13" s="27"/>
      <c r="KYV13" s="27"/>
      <c r="KYW13" s="27"/>
      <c r="KYX13" s="27"/>
      <c r="KYY13" s="27"/>
      <c r="KYZ13" s="27"/>
      <c r="KZA13" s="27"/>
      <c r="KZB13" s="27"/>
      <c r="KZC13" s="27"/>
      <c r="KZD13" s="27"/>
      <c r="KZE13" s="27"/>
      <c r="KZF13" s="27"/>
      <c r="KZG13" s="27"/>
      <c r="KZH13" s="27"/>
      <c r="KZI13" s="27"/>
      <c r="KZJ13" s="27"/>
      <c r="KZK13" s="27"/>
      <c r="KZL13" s="27"/>
      <c r="KZM13" s="27"/>
      <c r="KZN13" s="27"/>
      <c r="KZO13" s="27"/>
      <c r="KZP13" s="27"/>
      <c r="KZQ13" s="27"/>
      <c r="KZR13" s="27"/>
      <c r="KZS13" s="27"/>
      <c r="KZT13" s="27"/>
      <c r="KZU13" s="27"/>
      <c r="KZV13" s="27"/>
      <c r="KZW13" s="27"/>
      <c r="KZX13" s="27"/>
      <c r="KZY13" s="27"/>
      <c r="KZZ13" s="27"/>
      <c r="LAA13" s="27"/>
      <c r="LAB13" s="27"/>
      <c r="LAC13" s="27"/>
      <c r="LAD13" s="27"/>
      <c r="LAE13" s="27"/>
      <c r="LAF13" s="27"/>
      <c r="LAG13" s="27"/>
      <c r="LAH13" s="27"/>
      <c r="LAI13" s="27"/>
      <c r="LAJ13" s="27"/>
      <c r="LAK13" s="27"/>
      <c r="LAL13" s="27"/>
      <c r="LAM13" s="27"/>
      <c r="LAN13" s="27"/>
      <c r="LAO13" s="27"/>
      <c r="LAP13" s="27"/>
      <c r="LAQ13" s="27"/>
      <c r="LAR13" s="27"/>
      <c r="LAS13" s="27"/>
      <c r="LAT13" s="27"/>
      <c r="LAU13" s="27"/>
      <c r="LAV13" s="27"/>
      <c r="LAW13" s="27"/>
      <c r="LAX13" s="27"/>
      <c r="LAY13" s="27"/>
      <c r="LAZ13" s="27"/>
      <c r="LBA13" s="27"/>
      <c r="LBB13" s="27"/>
      <c r="LBC13" s="27"/>
      <c r="LBD13" s="27"/>
      <c r="LBE13" s="27"/>
      <c r="LBF13" s="27"/>
      <c r="LBG13" s="27"/>
      <c r="LBH13" s="27"/>
      <c r="LBI13" s="27"/>
      <c r="LBJ13" s="27"/>
      <c r="LBK13" s="27"/>
      <c r="LBL13" s="27"/>
      <c r="LBM13" s="27"/>
      <c r="LBN13" s="27"/>
      <c r="LBO13" s="27"/>
      <c r="LBP13" s="27"/>
      <c r="LBQ13" s="27"/>
      <c r="LBR13" s="27"/>
      <c r="LBS13" s="27"/>
      <c r="LBT13" s="27"/>
      <c r="LBU13" s="27"/>
      <c r="LBV13" s="27"/>
      <c r="LBW13" s="27"/>
      <c r="LBX13" s="27"/>
      <c r="LBY13" s="27"/>
      <c r="LBZ13" s="27"/>
      <c r="LCA13" s="27"/>
      <c r="LCB13" s="27"/>
      <c r="LCC13" s="27"/>
      <c r="LCD13" s="27"/>
      <c r="LCE13" s="27"/>
      <c r="LCF13" s="27"/>
      <c r="LCG13" s="27"/>
      <c r="LCH13" s="27"/>
      <c r="LCI13" s="27"/>
      <c r="LCJ13" s="27"/>
      <c r="LCK13" s="27"/>
      <c r="LCL13" s="27"/>
      <c r="LCM13" s="27"/>
      <c r="LCN13" s="27"/>
      <c r="LCO13" s="27"/>
      <c r="LCP13" s="27"/>
      <c r="LCQ13" s="27"/>
      <c r="LCR13" s="27"/>
      <c r="LCS13" s="27"/>
      <c r="LCT13" s="27"/>
      <c r="LCU13" s="27"/>
      <c r="LCV13" s="27"/>
      <c r="LCW13" s="27"/>
      <c r="LCX13" s="27"/>
      <c r="LCY13" s="27"/>
      <c r="LCZ13" s="27"/>
      <c r="LDA13" s="27"/>
      <c r="LDB13" s="27"/>
      <c r="LDC13" s="27"/>
      <c r="LDD13" s="27"/>
      <c r="LDE13" s="27"/>
      <c r="LDF13" s="27"/>
      <c r="LDG13" s="27"/>
      <c r="LDH13" s="27"/>
      <c r="LDI13" s="27"/>
      <c r="LDJ13" s="27"/>
      <c r="LDK13" s="27"/>
      <c r="LDL13" s="27"/>
      <c r="LDM13" s="27"/>
      <c r="LDN13" s="27"/>
      <c r="LDO13" s="27"/>
      <c r="LDP13" s="27"/>
      <c r="LDQ13" s="27"/>
      <c r="LDR13" s="27"/>
      <c r="LDS13" s="27"/>
      <c r="LDT13" s="27"/>
      <c r="LDU13" s="27"/>
      <c r="LDV13" s="27"/>
      <c r="LDW13" s="27"/>
      <c r="LDX13" s="27"/>
      <c r="LDY13" s="27"/>
      <c r="LDZ13" s="27"/>
      <c r="LEA13" s="27"/>
      <c r="LEB13" s="27"/>
      <c r="LEC13" s="27"/>
      <c r="LED13" s="27"/>
      <c r="LEE13" s="27"/>
      <c r="LEF13" s="27"/>
      <c r="LEG13" s="27"/>
      <c r="LEH13" s="27"/>
      <c r="LEI13" s="27"/>
      <c r="LEJ13" s="27"/>
      <c r="LEK13" s="27"/>
      <c r="LEL13" s="27"/>
      <c r="LEM13" s="27"/>
      <c r="LEN13" s="27"/>
      <c r="LEO13" s="27"/>
      <c r="LEP13" s="27"/>
      <c r="LEQ13" s="27"/>
      <c r="LER13" s="27"/>
      <c r="LES13" s="27"/>
      <c r="LET13" s="27"/>
      <c r="LEU13" s="27"/>
      <c r="LEV13" s="27"/>
      <c r="LEW13" s="27"/>
      <c r="LEX13" s="27"/>
      <c r="LEY13" s="27"/>
      <c r="LEZ13" s="27"/>
      <c r="LFA13" s="27"/>
      <c r="LFB13" s="27"/>
      <c r="LFC13" s="27"/>
      <c r="LFD13" s="27"/>
      <c r="LFE13" s="27"/>
      <c r="LFF13" s="27"/>
      <c r="LFG13" s="27"/>
      <c r="LFH13" s="27"/>
      <c r="LFI13" s="27"/>
      <c r="LFJ13" s="27"/>
      <c r="LFK13" s="27"/>
      <c r="LFL13" s="27"/>
      <c r="LFM13" s="27"/>
      <c r="LFN13" s="27"/>
      <c r="LFO13" s="27"/>
      <c r="LFP13" s="27"/>
      <c r="LFQ13" s="27"/>
      <c r="LFR13" s="27"/>
      <c r="LFS13" s="27"/>
      <c r="LFT13" s="27"/>
      <c r="LFU13" s="27"/>
      <c r="LFV13" s="27"/>
      <c r="LFW13" s="27"/>
      <c r="LFX13" s="27"/>
      <c r="LFY13" s="27"/>
      <c r="LFZ13" s="27"/>
      <c r="LGA13" s="27"/>
      <c r="LGB13" s="27"/>
      <c r="LGC13" s="27"/>
      <c r="LGD13" s="27"/>
      <c r="LGE13" s="27"/>
      <c r="LGF13" s="27"/>
      <c r="LGG13" s="27"/>
      <c r="LGH13" s="27"/>
      <c r="LGI13" s="27"/>
      <c r="LGJ13" s="27"/>
      <c r="LGK13" s="27"/>
      <c r="LGL13" s="27"/>
      <c r="LGM13" s="27"/>
      <c r="LGN13" s="27"/>
      <c r="LGO13" s="27"/>
      <c r="LGP13" s="27"/>
      <c r="LGQ13" s="27"/>
      <c r="LGR13" s="27"/>
      <c r="LGS13" s="27"/>
      <c r="LGT13" s="27"/>
      <c r="LGU13" s="27"/>
      <c r="LGV13" s="27"/>
      <c r="LGW13" s="27"/>
      <c r="LGX13" s="27"/>
      <c r="LGY13" s="27"/>
      <c r="LGZ13" s="27"/>
      <c r="LHA13" s="27"/>
      <c r="LHB13" s="27"/>
      <c r="LHC13" s="27"/>
      <c r="LHD13" s="27"/>
      <c r="LHE13" s="27"/>
      <c r="LHF13" s="27"/>
      <c r="LHG13" s="27"/>
      <c r="LHH13" s="27"/>
      <c r="LHI13" s="27"/>
      <c r="LHJ13" s="27"/>
      <c r="LHK13" s="27"/>
      <c r="LHL13" s="27"/>
      <c r="LHM13" s="27"/>
      <c r="LHN13" s="27"/>
      <c r="LHO13" s="27"/>
      <c r="LHP13" s="27"/>
      <c r="LHQ13" s="27"/>
      <c r="LHR13" s="27"/>
      <c r="LHS13" s="27"/>
      <c r="LHT13" s="27"/>
      <c r="LHU13" s="27"/>
      <c r="LHV13" s="27"/>
      <c r="LHW13" s="27"/>
      <c r="LHX13" s="27"/>
      <c r="LHY13" s="27"/>
      <c r="LHZ13" s="27"/>
      <c r="LIA13" s="27"/>
      <c r="LIB13" s="27"/>
      <c r="LIC13" s="27"/>
      <c r="LID13" s="27"/>
      <c r="LIE13" s="27"/>
      <c r="LIF13" s="27"/>
      <c r="LIG13" s="27"/>
      <c r="LIH13" s="27"/>
      <c r="LII13" s="27"/>
      <c r="LIJ13" s="27"/>
      <c r="LIK13" s="27"/>
      <c r="LIL13" s="27"/>
      <c r="LIM13" s="27"/>
      <c r="LIN13" s="27"/>
      <c r="LIO13" s="27"/>
      <c r="LIP13" s="27"/>
      <c r="LIQ13" s="27"/>
      <c r="LIR13" s="27"/>
      <c r="LIS13" s="27"/>
      <c r="LIT13" s="27"/>
      <c r="LIU13" s="27"/>
      <c r="LIV13" s="27"/>
      <c r="LIW13" s="27"/>
      <c r="LIX13" s="27"/>
      <c r="LIY13" s="27"/>
      <c r="LIZ13" s="27"/>
      <c r="LJA13" s="27"/>
      <c r="LJB13" s="27"/>
      <c r="LJC13" s="27"/>
      <c r="LJD13" s="27"/>
      <c r="LJE13" s="27"/>
      <c r="LJF13" s="27"/>
      <c r="LJG13" s="27"/>
      <c r="LJH13" s="27"/>
      <c r="LJI13" s="27"/>
      <c r="LJJ13" s="27"/>
      <c r="LJK13" s="27"/>
      <c r="LJL13" s="27"/>
      <c r="LJM13" s="27"/>
      <c r="LJN13" s="27"/>
      <c r="LJO13" s="27"/>
      <c r="LJP13" s="27"/>
      <c r="LJQ13" s="27"/>
      <c r="LJR13" s="27"/>
      <c r="LJS13" s="27"/>
      <c r="LJT13" s="27"/>
      <c r="LJU13" s="27"/>
      <c r="LJV13" s="27"/>
      <c r="LJW13" s="27"/>
      <c r="LJX13" s="27"/>
      <c r="LJY13" s="27"/>
      <c r="LJZ13" s="27"/>
      <c r="LKA13" s="27"/>
      <c r="LKB13" s="27"/>
      <c r="LKC13" s="27"/>
      <c r="LKD13" s="27"/>
      <c r="LKE13" s="27"/>
      <c r="LKF13" s="27"/>
      <c r="LKG13" s="27"/>
      <c r="LKH13" s="27"/>
      <c r="LKI13" s="27"/>
      <c r="LKJ13" s="27"/>
      <c r="LKK13" s="27"/>
      <c r="LKL13" s="27"/>
      <c r="LKM13" s="27"/>
      <c r="LKN13" s="27"/>
      <c r="LKO13" s="27"/>
      <c r="LKP13" s="27"/>
      <c r="LKQ13" s="27"/>
      <c r="LKR13" s="27"/>
      <c r="LKS13" s="27"/>
      <c r="LKT13" s="27"/>
      <c r="LKU13" s="27"/>
      <c r="LKV13" s="27"/>
      <c r="LKW13" s="27"/>
      <c r="LKX13" s="27"/>
      <c r="LKY13" s="27"/>
      <c r="LKZ13" s="27"/>
      <c r="LLA13" s="27"/>
      <c r="LLB13" s="27"/>
      <c r="LLC13" s="27"/>
      <c r="LLD13" s="27"/>
      <c r="LLE13" s="27"/>
      <c r="LLF13" s="27"/>
      <c r="LLG13" s="27"/>
      <c r="LLH13" s="27"/>
      <c r="LLI13" s="27"/>
      <c r="LLJ13" s="27"/>
      <c r="LLK13" s="27"/>
      <c r="LLL13" s="27"/>
      <c r="LLM13" s="27"/>
      <c r="LLN13" s="27"/>
      <c r="LLO13" s="27"/>
      <c r="LLP13" s="27"/>
      <c r="LLQ13" s="27"/>
      <c r="LLR13" s="27"/>
      <c r="LLS13" s="27"/>
      <c r="LLT13" s="27"/>
      <c r="LLU13" s="27"/>
      <c r="LLV13" s="27"/>
      <c r="LLW13" s="27"/>
      <c r="LLX13" s="27"/>
      <c r="LLY13" s="27"/>
      <c r="LLZ13" s="27"/>
      <c r="LMA13" s="27"/>
      <c r="LMB13" s="27"/>
      <c r="LMC13" s="27"/>
      <c r="LMD13" s="27"/>
      <c r="LME13" s="27"/>
      <c r="LMF13" s="27"/>
      <c r="LMG13" s="27"/>
      <c r="LMH13" s="27"/>
      <c r="LMI13" s="27"/>
      <c r="LMJ13" s="27"/>
      <c r="LMK13" s="27"/>
      <c r="LML13" s="27"/>
      <c r="LMM13" s="27"/>
      <c r="LMN13" s="27"/>
      <c r="LMO13" s="27"/>
      <c r="LMP13" s="27"/>
      <c r="LMQ13" s="27"/>
      <c r="LMR13" s="27"/>
      <c r="LMS13" s="27"/>
      <c r="LMT13" s="27"/>
      <c r="LMU13" s="27"/>
      <c r="LMV13" s="27"/>
      <c r="LMW13" s="27"/>
      <c r="LMX13" s="27"/>
      <c r="LMY13" s="27"/>
      <c r="LMZ13" s="27"/>
      <c r="LNA13" s="27"/>
      <c r="LNB13" s="27"/>
      <c r="LNC13" s="27"/>
      <c r="LND13" s="27"/>
      <c r="LNE13" s="27"/>
      <c r="LNF13" s="27"/>
      <c r="LNG13" s="27"/>
      <c r="LNH13" s="27"/>
      <c r="LNI13" s="27"/>
      <c r="LNJ13" s="27"/>
      <c r="LNK13" s="27"/>
      <c r="LNL13" s="27"/>
      <c r="LNM13" s="27"/>
      <c r="LNN13" s="27"/>
      <c r="LNO13" s="27"/>
      <c r="LNP13" s="27"/>
      <c r="LNQ13" s="27"/>
      <c r="LNR13" s="27"/>
      <c r="LNS13" s="27"/>
      <c r="LNT13" s="27"/>
      <c r="LNU13" s="27"/>
      <c r="LNV13" s="27"/>
      <c r="LNW13" s="27"/>
      <c r="LNX13" s="27"/>
      <c r="LNY13" s="27"/>
      <c r="LNZ13" s="27"/>
      <c r="LOA13" s="27"/>
      <c r="LOB13" s="27"/>
      <c r="LOC13" s="27"/>
      <c r="LOD13" s="27"/>
      <c r="LOE13" s="27"/>
      <c r="LOF13" s="27"/>
      <c r="LOG13" s="27"/>
      <c r="LOH13" s="27"/>
      <c r="LOI13" s="27"/>
      <c r="LOJ13" s="27"/>
      <c r="LOK13" s="27"/>
      <c r="LOL13" s="27"/>
      <c r="LOM13" s="27"/>
      <c r="LON13" s="27"/>
      <c r="LOO13" s="27"/>
      <c r="LOP13" s="27"/>
      <c r="LOQ13" s="27"/>
      <c r="LOR13" s="27"/>
      <c r="LOS13" s="27"/>
      <c r="LOT13" s="27"/>
      <c r="LOU13" s="27"/>
      <c r="LOV13" s="27"/>
      <c r="LOW13" s="27"/>
      <c r="LOX13" s="27"/>
      <c r="LOY13" s="27"/>
      <c r="LOZ13" s="27"/>
      <c r="LPA13" s="27"/>
      <c r="LPB13" s="27"/>
      <c r="LPC13" s="27"/>
      <c r="LPD13" s="27"/>
      <c r="LPE13" s="27"/>
      <c r="LPF13" s="27"/>
      <c r="LPG13" s="27"/>
      <c r="LPH13" s="27"/>
      <c r="LPI13" s="27"/>
      <c r="LPJ13" s="27"/>
      <c r="LPK13" s="27"/>
      <c r="LPL13" s="27"/>
      <c r="LPM13" s="27"/>
      <c r="LPN13" s="27"/>
      <c r="LPO13" s="27"/>
      <c r="LPP13" s="27"/>
      <c r="LPQ13" s="27"/>
      <c r="LPR13" s="27"/>
      <c r="LPS13" s="27"/>
      <c r="LPT13" s="27"/>
      <c r="LPU13" s="27"/>
      <c r="LPV13" s="27"/>
      <c r="LPW13" s="27"/>
      <c r="LPX13" s="27"/>
      <c r="LPY13" s="27"/>
      <c r="LPZ13" s="27"/>
      <c r="LQA13" s="27"/>
      <c r="LQB13" s="27"/>
      <c r="LQC13" s="27"/>
      <c r="LQD13" s="27"/>
      <c r="LQE13" s="27"/>
      <c r="LQF13" s="27"/>
      <c r="LQG13" s="27"/>
      <c r="LQH13" s="27"/>
      <c r="LQI13" s="27"/>
      <c r="LQJ13" s="27"/>
      <c r="LQK13" s="27"/>
      <c r="LQL13" s="27"/>
      <c r="LQM13" s="27"/>
      <c r="LQN13" s="27"/>
      <c r="LQO13" s="27"/>
      <c r="LQP13" s="27"/>
      <c r="LQQ13" s="27"/>
      <c r="LQR13" s="27"/>
      <c r="LQS13" s="27"/>
      <c r="LQT13" s="27"/>
      <c r="LQU13" s="27"/>
      <c r="LQV13" s="27"/>
      <c r="LQW13" s="27"/>
      <c r="LQX13" s="27"/>
      <c r="LQY13" s="27"/>
      <c r="LQZ13" s="27"/>
      <c r="LRA13" s="27"/>
      <c r="LRB13" s="27"/>
      <c r="LRC13" s="27"/>
      <c r="LRD13" s="27"/>
      <c r="LRE13" s="27"/>
      <c r="LRF13" s="27"/>
      <c r="LRG13" s="27"/>
      <c r="LRH13" s="27"/>
      <c r="LRI13" s="27"/>
      <c r="LRJ13" s="27"/>
      <c r="LRK13" s="27"/>
      <c r="LRL13" s="27"/>
      <c r="LRM13" s="27"/>
      <c r="LRN13" s="27"/>
      <c r="LRO13" s="27"/>
      <c r="LRP13" s="27"/>
      <c r="LRQ13" s="27"/>
      <c r="LRR13" s="27"/>
      <c r="LRS13" s="27"/>
      <c r="LRT13" s="27"/>
      <c r="LRU13" s="27"/>
      <c r="LRV13" s="27"/>
      <c r="LRW13" s="27"/>
      <c r="LRX13" s="27"/>
      <c r="LRY13" s="27"/>
      <c r="LRZ13" s="27"/>
      <c r="LSA13" s="27"/>
      <c r="LSB13" s="27"/>
      <c r="LSC13" s="27"/>
      <c r="LSD13" s="27"/>
      <c r="LSE13" s="27"/>
      <c r="LSF13" s="27"/>
      <c r="LSG13" s="27"/>
      <c r="LSH13" s="27"/>
      <c r="LSI13" s="27"/>
      <c r="LSJ13" s="27"/>
      <c r="LSK13" s="27"/>
      <c r="LSL13" s="27"/>
      <c r="LSM13" s="27"/>
      <c r="LSN13" s="27"/>
      <c r="LSO13" s="27"/>
      <c r="LSP13" s="27"/>
      <c r="LSQ13" s="27"/>
      <c r="LSR13" s="27"/>
      <c r="LSS13" s="27"/>
      <c r="LST13" s="27"/>
      <c r="LSU13" s="27"/>
      <c r="LSV13" s="27"/>
      <c r="LSW13" s="27"/>
      <c r="LSX13" s="27"/>
      <c r="LSY13" s="27"/>
      <c r="LSZ13" s="27"/>
      <c r="LTA13" s="27"/>
      <c r="LTB13" s="27"/>
      <c r="LTC13" s="27"/>
      <c r="LTD13" s="27"/>
      <c r="LTE13" s="27"/>
      <c r="LTF13" s="27"/>
      <c r="LTG13" s="27"/>
      <c r="LTH13" s="27"/>
      <c r="LTI13" s="27"/>
      <c r="LTJ13" s="27"/>
      <c r="LTK13" s="27"/>
      <c r="LTL13" s="27"/>
      <c r="LTM13" s="27"/>
      <c r="LTN13" s="27"/>
      <c r="LTO13" s="27"/>
      <c r="LTP13" s="27"/>
      <c r="LTQ13" s="27"/>
      <c r="LTR13" s="27"/>
      <c r="LTS13" s="27"/>
      <c r="LTT13" s="27"/>
      <c r="LTU13" s="27"/>
      <c r="LTV13" s="27"/>
      <c r="LTW13" s="27"/>
      <c r="LTX13" s="27"/>
      <c r="LTY13" s="27"/>
      <c r="LTZ13" s="27"/>
      <c r="LUA13" s="27"/>
      <c r="LUB13" s="27"/>
      <c r="LUC13" s="27"/>
      <c r="LUD13" s="27"/>
      <c r="LUE13" s="27"/>
      <c r="LUF13" s="27"/>
      <c r="LUG13" s="27"/>
      <c r="LUH13" s="27"/>
      <c r="LUI13" s="27"/>
      <c r="LUJ13" s="27"/>
      <c r="LUK13" s="27"/>
      <c r="LUL13" s="27"/>
      <c r="LUM13" s="27"/>
      <c r="LUN13" s="27"/>
      <c r="LUO13" s="27"/>
      <c r="LUP13" s="27"/>
      <c r="LUQ13" s="27"/>
      <c r="LUR13" s="27"/>
      <c r="LUS13" s="27"/>
      <c r="LUT13" s="27"/>
      <c r="LUU13" s="27"/>
      <c r="LUV13" s="27"/>
      <c r="LUW13" s="27"/>
      <c r="LUX13" s="27"/>
      <c r="LUY13" s="27"/>
      <c r="LUZ13" s="27"/>
      <c r="LVA13" s="27"/>
      <c r="LVB13" s="27"/>
      <c r="LVC13" s="27"/>
      <c r="LVD13" s="27"/>
      <c r="LVE13" s="27"/>
      <c r="LVF13" s="27"/>
      <c r="LVG13" s="27"/>
      <c r="LVH13" s="27"/>
      <c r="LVI13" s="27"/>
      <c r="LVJ13" s="27"/>
      <c r="LVK13" s="27"/>
      <c r="LVL13" s="27"/>
      <c r="LVM13" s="27"/>
      <c r="LVN13" s="27"/>
      <c r="LVO13" s="27"/>
      <c r="LVP13" s="27"/>
      <c r="LVQ13" s="27"/>
      <c r="LVR13" s="27"/>
      <c r="LVS13" s="27"/>
      <c r="LVT13" s="27"/>
      <c r="LVU13" s="27"/>
      <c r="LVV13" s="27"/>
      <c r="LVW13" s="27"/>
      <c r="LVX13" s="27"/>
      <c r="LVY13" s="27"/>
      <c r="LVZ13" s="27"/>
      <c r="LWA13" s="27"/>
      <c r="LWB13" s="27"/>
      <c r="LWC13" s="27"/>
      <c r="LWD13" s="27"/>
      <c r="LWE13" s="27"/>
      <c r="LWF13" s="27"/>
      <c r="LWG13" s="27"/>
      <c r="LWH13" s="27"/>
      <c r="LWI13" s="27"/>
      <c r="LWJ13" s="27"/>
      <c r="LWK13" s="27"/>
      <c r="LWL13" s="27"/>
      <c r="LWM13" s="27"/>
      <c r="LWN13" s="27"/>
      <c r="LWO13" s="27"/>
      <c r="LWP13" s="27"/>
      <c r="LWQ13" s="27"/>
      <c r="LWR13" s="27"/>
      <c r="LWS13" s="27"/>
      <c r="LWT13" s="27"/>
      <c r="LWU13" s="27"/>
      <c r="LWV13" s="27"/>
      <c r="LWW13" s="27"/>
      <c r="LWX13" s="27"/>
      <c r="LWY13" s="27"/>
      <c r="LWZ13" s="27"/>
      <c r="LXA13" s="27"/>
      <c r="LXB13" s="27"/>
      <c r="LXC13" s="27"/>
      <c r="LXD13" s="27"/>
      <c r="LXE13" s="27"/>
      <c r="LXF13" s="27"/>
      <c r="LXG13" s="27"/>
      <c r="LXH13" s="27"/>
      <c r="LXI13" s="27"/>
      <c r="LXJ13" s="27"/>
      <c r="LXK13" s="27"/>
      <c r="LXL13" s="27"/>
      <c r="LXM13" s="27"/>
      <c r="LXN13" s="27"/>
      <c r="LXO13" s="27"/>
      <c r="LXP13" s="27"/>
      <c r="LXQ13" s="27"/>
      <c r="LXR13" s="27"/>
      <c r="LXS13" s="27"/>
      <c r="LXT13" s="27"/>
      <c r="LXU13" s="27"/>
      <c r="LXV13" s="27"/>
      <c r="LXW13" s="27"/>
      <c r="LXX13" s="27"/>
      <c r="LXY13" s="27"/>
      <c r="LXZ13" s="27"/>
      <c r="LYA13" s="27"/>
      <c r="LYB13" s="27"/>
      <c r="LYC13" s="27"/>
      <c r="LYD13" s="27"/>
      <c r="LYE13" s="27"/>
      <c r="LYF13" s="27"/>
      <c r="LYG13" s="27"/>
      <c r="LYH13" s="27"/>
      <c r="LYI13" s="27"/>
      <c r="LYJ13" s="27"/>
      <c r="LYK13" s="27"/>
      <c r="LYL13" s="27"/>
      <c r="LYM13" s="27"/>
      <c r="LYN13" s="27"/>
      <c r="LYO13" s="27"/>
      <c r="LYP13" s="27"/>
      <c r="LYQ13" s="27"/>
      <c r="LYR13" s="27"/>
      <c r="LYS13" s="27"/>
      <c r="LYT13" s="27"/>
      <c r="LYU13" s="27"/>
      <c r="LYV13" s="27"/>
      <c r="LYW13" s="27"/>
      <c r="LYX13" s="27"/>
      <c r="LYY13" s="27"/>
      <c r="LYZ13" s="27"/>
      <c r="LZA13" s="27"/>
      <c r="LZB13" s="27"/>
      <c r="LZC13" s="27"/>
      <c r="LZD13" s="27"/>
      <c r="LZE13" s="27"/>
      <c r="LZF13" s="27"/>
      <c r="LZG13" s="27"/>
      <c r="LZH13" s="27"/>
      <c r="LZI13" s="27"/>
      <c r="LZJ13" s="27"/>
      <c r="LZK13" s="27"/>
      <c r="LZL13" s="27"/>
      <c r="LZM13" s="27"/>
      <c r="LZN13" s="27"/>
      <c r="LZO13" s="27"/>
      <c r="LZP13" s="27"/>
      <c r="LZQ13" s="27"/>
      <c r="LZR13" s="27"/>
      <c r="LZS13" s="27"/>
      <c r="LZT13" s="27"/>
      <c r="LZU13" s="27"/>
      <c r="LZV13" s="27"/>
      <c r="LZW13" s="27"/>
      <c r="LZX13" s="27"/>
      <c r="LZY13" s="27"/>
      <c r="LZZ13" s="27"/>
      <c r="MAA13" s="27"/>
      <c r="MAB13" s="27"/>
      <c r="MAC13" s="27"/>
      <c r="MAD13" s="27"/>
      <c r="MAE13" s="27"/>
      <c r="MAF13" s="27"/>
      <c r="MAG13" s="27"/>
      <c r="MAH13" s="27"/>
      <c r="MAI13" s="27"/>
      <c r="MAJ13" s="27"/>
      <c r="MAK13" s="27"/>
      <c r="MAL13" s="27"/>
      <c r="MAM13" s="27"/>
      <c r="MAN13" s="27"/>
      <c r="MAO13" s="27"/>
      <c r="MAP13" s="27"/>
      <c r="MAQ13" s="27"/>
      <c r="MAR13" s="27"/>
      <c r="MAS13" s="27"/>
      <c r="MAT13" s="27"/>
      <c r="MAU13" s="27"/>
      <c r="MAV13" s="27"/>
      <c r="MAW13" s="27"/>
      <c r="MAX13" s="27"/>
      <c r="MAY13" s="27"/>
      <c r="MAZ13" s="27"/>
      <c r="MBA13" s="27"/>
      <c r="MBB13" s="27"/>
      <c r="MBC13" s="27"/>
      <c r="MBD13" s="27"/>
      <c r="MBE13" s="27"/>
      <c r="MBF13" s="27"/>
      <c r="MBG13" s="27"/>
      <c r="MBH13" s="27"/>
      <c r="MBI13" s="27"/>
      <c r="MBJ13" s="27"/>
      <c r="MBK13" s="27"/>
      <c r="MBL13" s="27"/>
      <c r="MBM13" s="27"/>
      <c r="MBN13" s="27"/>
      <c r="MBO13" s="27"/>
      <c r="MBP13" s="27"/>
      <c r="MBQ13" s="27"/>
      <c r="MBR13" s="27"/>
      <c r="MBS13" s="27"/>
      <c r="MBT13" s="27"/>
      <c r="MBU13" s="27"/>
      <c r="MBV13" s="27"/>
      <c r="MBW13" s="27"/>
      <c r="MBX13" s="27"/>
      <c r="MBY13" s="27"/>
      <c r="MBZ13" s="27"/>
      <c r="MCA13" s="27"/>
      <c r="MCB13" s="27"/>
      <c r="MCC13" s="27"/>
      <c r="MCD13" s="27"/>
      <c r="MCE13" s="27"/>
      <c r="MCF13" s="27"/>
      <c r="MCG13" s="27"/>
      <c r="MCH13" s="27"/>
      <c r="MCI13" s="27"/>
      <c r="MCJ13" s="27"/>
      <c r="MCK13" s="27"/>
      <c r="MCL13" s="27"/>
      <c r="MCM13" s="27"/>
      <c r="MCN13" s="27"/>
      <c r="MCO13" s="27"/>
      <c r="MCP13" s="27"/>
      <c r="MCQ13" s="27"/>
      <c r="MCR13" s="27"/>
      <c r="MCS13" s="27"/>
      <c r="MCT13" s="27"/>
      <c r="MCU13" s="27"/>
      <c r="MCV13" s="27"/>
      <c r="MCW13" s="27"/>
      <c r="MCX13" s="27"/>
      <c r="MCY13" s="27"/>
      <c r="MCZ13" s="27"/>
      <c r="MDA13" s="27"/>
      <c r="MDB13" s="27"/>
      <c r="MDC13" s="27"/>
      <c r="MDD13" s="27"/>
      <c r="MDE13" s="27"/>
      <c r="MDF13" s="27"/>
      <c r="MDG13" s="27"/>
      <c r="MDH13" s="27"/>
      <c r="MDI13" s="27"/>
      <c r="MDJ13" s="27"/>
      <c r="MDK13" s="27"/>
      <c r="MDL13" s="27"/>
      <c r="MDM13" s="27"/>
      <c r="MDN13" s="27"/>
      <c r="MDO13" s="27"/>
      <c r="MDP13" s="27"/>
      <c r="MDQ13" s="27"/>
      <c r="MDR13" s="27"/>
      <c r="MDS13" s="27"/>
      <c r="MDT13" s="27"/>
      <c r="MDU13" s="27"/>
      <c r="MDV13" s="27"/>
      <c r="MDW13" s="27"/>
      <c r="MDX13" s="27"/>
      <c r="MDY13" s="27"/>
      <c r="MDZ13" s="27"/>
      <c r="MEA13" s="27"/>
      <c r="MEB13" s="27"/>
      <c r="MEC13" s="27"/>
      <c r="MED13" s="27"/>
      <c r="MEE13" s="27"/>
      <c r="MEF13" s="27"/>
      <c r="MEG13" s="27"/>
      <c r="MEH13" s="27"/>
      <c r="MEI13" s="27"/>
      <c r="MEJ13" s="27"/>
      <c r="MEK13" s="27"/>
      <c r="MEL13" s="27"/>
      <c r="MEM13" s="27"/>
      <c r="MEN13" s="27"/>
      <c r="MEO13" s="27"/>
      <c r="MEP13" s="27"/>
      <c r="MEQ13" s="27"/>
      <c r="MER13" s="27"/>
      <c r="MES13" s="27"/>
      <c r="MET13" s="27"/>
      <c r="MEU13" s="27"/>
      <c r="MEV13" s="27"/>
      <c r="MEW13" s="27"/>
      <c r="MEX13" s="27"/>
      <c r="MEY13" s="27"/>
      <c r="MEZ13" s="27"/>
      <c r="MFA13" s="27"/>
      <c r="MFB13" s="27"/>
      <c r="MFC13" s="27"/>
      <c r="MFD13" s="27"/>
      <c r="MFE13" s="27"/>
      <c r="MFF13" s="27"/>
      <c r="MFG13" s="27"/>
      <c r="MFH13" s="27"/>
      <c r="MFI13" s="27"/>
      <c r="MFJ13" s="27"/>
      <c r="MFK13" s="27"/>
      <c r="MFL13" s="27"/>
      <c r="MFM13" s="27"/>
      <c r="MFN13" s="27"/>
      <c r="MFO13" s="27"/>
      <c r="MFP13" s="27"/>
      <c r="MFQ13" s="27"/>
      <c r="MFR13" s="27"/>
      <c r="MFS13" s="27"/>
      <c r="MFT13" s="27"/>
      <c r="MFU13" s="27"/>
      <c r="MFV13" s="27"/>
      <c r="MFW13" s="27"/>
      <c r="MFX13" s="27"/>
      <c r="MFY13" s="27"/>
      <c r="MFZ13" s="27"/>
      <c r="MGA13" s="27"/>
      <c r="MGB13" s="27"/>
      <c r="MGC13" s="27"/>
      <c r="MGD13" s="27"/>
      <c r="MGE13" s="27"/>
      <c r="MGF13" s="27"/>
      <c r="MGG13" s="27"/>
      <c r="MGH13" s="27"/>
      <c r="MGI13" s="27"/>
      <c r="MGJ13" s="27"/>
      <c r="MGK13" s="27"/>
      <c r="MGL13" s="27"/>
      <c r="MGM13" s="27"/>
      <c r="MGN13" s="27"/>
      <c r="MGO13" s="27"/>
      <c r="MGP13" s="27"/>
      <c r="MGQ13" s="27"/>
      <c r="MGR13" s="27"/>
      <c r="MGS13" s="27"/>
      <c r="MGT13" s="27"/>
      <c r="MGU13" s="27"/>
      <c r="MGV13" s="27"/>
      <c r="MGW13" s="27"/>
      <c r="MGX13" s="27"/>
      <c r="MGY13" s="27"/>
      <c r="MGZ13" s="27"/>
      <c r="MHA13" s="27"/>
      <c r="MHB13" s="27"/>
      <c r="MHC13" s="27"/>
      <c r="MHD13" s="27"/>
      <c r="MHE13" s="27"/>
      <c r="MHF13" s="27"/>
      <c r="MHG13" s="27"/>
      <c r="MHH13" s="27"/>
      <c r="MHI13" s="27"/>
      <c r="MHJ13" s="27"/>
      <c r="MHK13" s="27"/>
      <c r="MHL13" s="27"/>
      <c r="MHM13" s="27"/>
      <c r="MHN13" s="27"/>
      <c r="MHO13" s="27"/>
      <c r="MHP13" s="27"/>
      <c r="MHQ13" s="27"/>
      <c r="MHR13" s="27"/>
      <c r="MHS13" s="27"/>
      <c r="MHT13" s="27"/>
      <c r="MHU13" s="27"/>
      <c r="MHV13" s="27"/>
      <c r="MHW13" s="27"/>
      <c r="MHX13" s="27"/>
      <c r="MHY13" s="27"/>
      <c r="MHZ13" s="27"/>
      <c r="MIA13" s="27"/>
      <c r="MIB13" s="27"/>
      <c r="MIC13" s="27"/>
      <c r="MID13" s="27"/>
      <c r="MIE13" s="27"/>
      <c r="MIF13" s="27"/>
      <c r="MIG13" s="27"/>
      <c r="MIH13" s="27"/>
      <c r="MII13" s="27"/>
      <c r="MIJ13" s="27"/>
      <c r="MIK13" s="27"/>
      <c r="MIL13" s="27"/>
      <c r="MIM13" s="27"/>
      <c r="MIN13" s="27"/>
      <c r="MIO13" s="27"/>
      <c r="MIP13" s="27"/>
      <c r="MIQ13" s="27"/>
      <c r="MIR13" s="27"/>
      <c r="MIS13" s="27"/>
      <c r="MIT13" s="27"/>
      <c r="MIU13" s="27"/>
      <c r="MIV13" s="27"/>
      <c r="MIW13" s="27"/>
      <c r="MIX13" s="27"/>
      <c r="MIY13" s="27"/>
      <c r="MIZ13" s="27"/>
      <c r="MJA13" s="27"/>
      <c r="MJB13" s="27"/>
      <c r="MJC13" s="27"/>
      <c r="MJD13" s="27"/>
      <c r="MJE13" s="27"/>
      <c r="MJF13" s="27"/>
      <c r="MJG13" s="27"/>
      <c r="MJH13" s="27"/>
      <c r="MJI13" s="27"/>
      <c r="MJJ13" s="27"/>
      <c r="MJK13" s="27"/>
      <c r="MJL13" s="27"/>
      <c r="MJM13" s="27"/>
      <c r="MJN13" s="27"/>
      <c r="MJO13" s="27"/>
      <c r="MJP13" s="27"/>
      <c r="MJQ13" s="27"/>
      <c r="MJR13" s="27"/>
      <c r="MJS13" s="27"/>
      <c r="MJT13" s="27"/>
      <c r="MJU13" s="27"/>
      <c r="MJV13" s="27"/>
      <c r="MJW13" s="27"/>
      <c r="MJX13" s="27"/>
      <c r="MJY13" s="27"/>
      <c r="MJZ13" s="27"/>
      <c r="MKA13" s="27"/>
      <c r="MKB13" s="27"/>
      <c r="MKC13" s="27"/>
      <c r="MKD13" s="27"/>
      <c r="MKE13" s="27"/>
      <c r="MKF13" s="27"/>
      <c r="MKG13" s="27"/>
      <c r="MKH13" s="27"/>
      <c r="MKI13" s="27"/>
      <c r="MKJ13" s="27"/>
      <c r="MKK13" s="27"/>
      <c r="MKL13" s="27"/>
      <c r="MKM13" s="27"/>
      <c r="MKN13" s="27"/>
      <c r="MKO13" s="27"/>
      <c r="MKP13" s="27"/>
      <c r="MKQ13" s="27"/>
      <c r="MKR13" s="27"/>
      <c r="MKS13" s="27"/>
      <c r="MKT13" s="27"/>
      <c r="MKU13" s="27"/>
      <c r="MKV13" s="27"/>
      <c r="MKW13" s="27"/>
      <c r="MKX13" s="27"/>
      <c r="MKY13" s="27"/>
      <c r="MKZ13" s="27"/>
      <c r="MLA13" s="27"/>
      <c r="MLB13" s="27"/>
      <c r="MLC13" s="27"/>
      <c r="MLD13" s="27"/>
      <c r="MLE13" s="27"/>
      <c r="MLF13" s="27"/>
      <c r="MLG13" s="27"/>
      <c r="MLH13" s="27"/>
      <c r="MLI13" s="27"/>
      <c r="MLJ13" s="27"/>
      <c r="MLK13" s="27"/>
      <c r="MLL13" s="27"/>
      <c r="MLM13" s="27"/>
      <c r="MLN13" s="27"/>
      <c r="MLO13" s="27"/>
      <c r="MLP13" s="27"/>
      <c r="MLQ13" s="27"/>
      <c r="MLR13" s="27"/>
      <c r="MLS13" s="27"/>
      <c r="MLT13" s="27"/>
      <c r="MLU13" s="27"/>
      <c r="MLV13" s="27"/>
      <c r="MLW13" s="27"/>
      <c r="MLX13" s="27"/>
      <c r="MLY13" s="27"/>
      <c r="MLZ13" s="27"/>
      <c r="MMA13" s="27"/>
      <c r="MMB13" s="27"/>
      <c r="MMC13" s="27"/>
      <c r="MMD13" s="27"/>
      <c r="MME13" s="27"/>
      <c r="MMF13" s="27"/>
      <c r="MMG13" s="27"/>
      <c r="MMH13" s="27"/>
      <c r="MMI13" s="27"/>
      <c r="MMJ13" s="27"/>
      <c r="MMK13" s="27"/>
      <c r="MML13" s="27"/>
      <c r="MMM13" s="27"/>
      <c r="MMN13" s="27"/>
      <c r="MMO13" s="27"/>
      <c r="MMP13" s="27"/>
      <c r="MMQ13" s="27"/>
      <c r="MMR13" s="27"/>
      <c r="MMS13" s="27"/>
      <c r="MMT13" s="27"/>
      <c r="MMU13" s="27"/>
      <c r="MMV13" s="27"/>
      <c r="MMW13" s="27"/>
      <c r="MMX13" s="27"/>
      <c r="MMY13" s="27"/>
      <c r="MMZ13" s="27"/>
      <c r="MNA13" s="27"/>
      <c r="MNB13" s="27"/>
      <c r="MNC13" s="27"/>
      <c r="MND13" s="27"/>
      <c r="MNE13" s="27"/>
      <c r="MNF13" s="27"/>
      <c r="MNG13" s="27"/>
      <c r="MNH13" s="27"/>
      <c r="MNI13" s="27"/>
      <c r="MNJ13" s="27"/>
      <c r="MNK13" s="27"/>
      <c r="MNL13" s="27"/>
      <c r="MNM13" s="27"/>
      <c r="MNN13" s="27"/>
      <c r="MNO13" s="27"/>
      <c r="MNP13" s="27"/>
      <c r="MNQ13" s="27"/>
      <c r="MNR13" s="27"/>
      <c r="MNS13" s="27"/>
      <c r="MNT13" s="27"/>
      <c r="MNU13" s="27"/>
      <c r="MNV13" s="27"/>
      <c r="MNW13" s="27"/>
      <c r="MNX13" s="27"/>
      <c r="MNY13" s="27"/>
      <c r="MNZ13" s="27"/>
      <c r="MOA13" s="27"/>
      <c r="MOB13" s="27"/>
      <c r="MOC13" s="27"/>
      <c r="MOD13" s="27"/>
      <c r="MOE13" s="27"/>
      <c r="MOF13" s="27"/>
      <c r="MOG13" s="27"/>
      <c r="MOH13" s="27"/>
      <c r="MOI13" s="27"/>
      <c r="MOJ13" s="27"/>
      <c r="MOK13" s="27"/>
      <c r="MOL13" s="27"/>
      <c r="MOM13" s="27"/>
      <c r="MON13" s="27"/>
      <c r="MOO13" s="27"/>
      <c r="MOP13" s="27"/>
      <c r="MOQ13" s="27"/>
      <c r="MOR13" s="27"/>
      <c r="MOS13" s="27"/>
      <c r="MOT13" s="27"/>
      <c r="MOU13" s="27"/>
      <c r="MOV13" s="27"/>
      <c r="MOW13" s="27"/>
      <c r="MOX13" s="27"/>
      <c r="MOY13" s="27"/>
      <c r="MOZ13" s="27"/>
      <c r="MPA13" s="27"/>
      <c r="MPB13" s="27"/>
      <c r="MPC13" s="27"/>
      <c r="MPD13" s="27"/>
      <c r="MPE13" s="27"/>
      <c r="MPF13" s="27"/>
      <c r="MPG13" s="27"/>
      <c r="MPH13" s="27"/>
      <c r="MPI13" s="27"/>
      <c r="MPJ13" s="27"/>
      <c r="MPK13" s="27"/>
      <c r="MPL13" s="27"/>
      <c r="MPM13" s="27"/>
      <c r="MPN13" s="27"/>
      <c r="MPO13" s="27"/>
      <c r="MPP13" s="27"/>
      <c r="MPQ13" s="27"/>
      <c r="MPR13" s="27"/>
      <c r="MPS13" s="27"/>
      <c r="MPT13" s="27"/>
      <c r="MPU13" s="27"/>
      <c r="MPV13" s="27"/>
      <c r="MPW13" s="27"/>
      <c r="MPX13" s="27"/>
      <c r="MPY13" s="27"/>
      <c r="MPZ13" s="27"/>
      <c r="MQA13" s="27"/>
      <c r="MQB13" s="27"/>
      <c r="MQC13" s="27"/>
      <c r="MQD13" s="27"/>
      <c r="MQE13" s="27"/>
      <c r="MQF13" s="27"/>
      <c r="MQG13" s="27"/>
      <c r="MQH13" s="27"/>
      <c r="MQI13" s="27"/>
      <c r="MQJ13" s="27"/>
      <c r="MQK13" s="27"/>
      <c r="MQL13" s="27"/>
      <c r="MQM13" s="27"/>
      <c r="MQN13" s="27"/>
      <c r="MQO13" s="27"/>
      <c r="MQP13" s="27"/>
      <c r="MQQ13" s="27"/>
      <c r="MQR13" s="27"/>
      <c r="MQS13" s="27"/>
      <c r="MQT13" s="27"/>
      <c r="MQU13" s="27"/>
      <c r="MQV13" s="27"/>
      <c r="MQW13" s="27"/>
      <c r="MQX13" s="27"/>
      <c r="MQY13" s="27"/>
      <c r="MQZ13" s="27"/>
      <c r="MRA13" s="27"/>
      <c r="MRB13" s="27"/>
      <c r="MRC13" s="27"/>
      <c r="MRD13" s="27"/>
      <c r="MRE13" s="27"/>
      <c r="MRF13" s="27"/>
      <c r="MRG13" s="27"/>
      <c r="MRH13" s="27"/>
      <c r="MRI13" s="27"/>
      <c r="MRJ13" s="27"/>
      <c r="MRK13" s="27"/>
      <c r="MRL13" s="27"/>
      <c r="MRM13" s="27"/>
      <c r="MRN13" s="27"/>
      <c r="MRO13" s="27"/>
      <c r="MRP13" s="27"/>
      <c r="MRQ13" s="27"/>
      <c r="MRR13" s="27"/>
      <c r="MRS13" s="27"/>
      <c r="MRT13" s="27"/>
      <c r="MRU13" s="27"/>
      <c r="MRV13" s="27"/>
      <c r="MRW13" s="27"/>
      <c r="MRX13" s="27"/>
      <c r="MRY13" s="27"/>
      <c r="MRZ13" s="27"/>
      <c r="MSA13" s="27"/>
      <c r="MSB13" s="27"/>
      <c r="MSC13" s="27"/>
      <c r="MSD13" s="27"/>
      <c r="MSE13" s="27"/>
      <c r="MSF13" s="27"/>
      <c r="MSG13" s="27"/>
      <c r="MSH13" s="27"/>
      <c r="MSI13" s="27"/>
      <c r="MSJ13" s="27"/>
      <c r="MSK13" s="27"/>
      <c r="MSL13" s="27"/>
      <c r="MSM13" s="27"/>
      <c r="MSN13" s="27"/>
      <c r="MSO13" s="27"/>
      <c r="MSP13" s="27"/>
      <c r="MSQ13" s="27"/>
      <c r="MSR13" s="27"/>
      <c r="MSS13" s="27"/>
      <c r="MST13" s="27"/>
      <c r="MSU13" s="27"/>
      <c r="MSV13" s="27"/>
      <c r="MSW13" s="27"/>
      <c r="MSX13" s="27"/>
      <c r="MSY13" s="27"/>
      <c r="MSZ13" s="27"/>
      <c r="MTA13" s="27"/>
      <c r="MTB13" s="27"/>
      <c r="MTC13" s="27"/>
      <c r="MTD13" s="27"/>
      <c r="MTE13" s="27"/>
      <c r="MTF13" s="27"/>
      <c r="MTG13" s="27"/>
      <c r="MTH13" s="27"/>
      <c r="MTI13" s="27"/>
      <c r="MTJ13" s="27"/>
      <c r="MTK13" s="27"/>
      <c r="MTL13" s="27"/>
      <c r="MTM13" s="27"/>
      <c r="MTN13" s="27"/>
      <c r="MTO13" s="27"/>
      <c r="MTP13" s="27"/>
      <c r="MTQ13" s="27"/>
      <c r="MTR13" s="27"/>
      <c r="MTS13" s="27"/>
      <c r="MTT13" s="27"/>
      <c r="MTU13" s="27"/>
      <c r="MTV13" s="27"/>
      <c r="MTW13" s="27"/>
      <c r="MTX13" s="27"/>
      <c r="MTY13" s="27"/>
      <c r="MTZ13" s="27"/>
      <c r="MUA13" s="27"/>
      <c r="MUB13" s="27"/>
      <c r="MUC13" s="27"/>
      <c r="MUD13" s="27"/>
      <c r="MUE13" s="27"/>
      <c r="MUF13" s="27"/>
      <c r="MUG13" s="27"/>
      <c r="MUH13" s="27"/>
      <c r="MUI13" s="27"/>
      <c r="MUJ13" s="27"/>
      <c r="MUK13" s="27"/>
      <c r="MUL13" s="27"/>
      <c r="MUM13" s="27"/>
      <c r="MUN13" s="27"/>
      <c r="MUO13" s="27"/>
      <c r="MUP13" s="27"/>
      <c r="MUQ13" s="27"/>
      <c r="MUR13" s="27"/>
      <c r="MUS13" s="27"/>
      <c r="MUT13" s="27"/>
      <c r="MUU13" s="27"/>
      <c r="MUV13" s="27"/>
      <c r="MUW13" s="27"/>
      <c r="MUX13" s="27"/>
      <c r="MUY13" s="27"/>
      <c r="MUZ13" s="27"/>
      <c r="MVA13" s="27"/>
      <c r="MVB13" s="27"/>
      <c r="MVC13" s="27"/>
      <c r="MVD13" s="27"/>
      <c r="MVE13" s="27"/>
      <c r="MVF13" s="27"/>
      <c r="MVG13" s="27"/>
      <c r="MVH13" s="27"/>
      <c r="MVI13" s="27"/>
      <c r="MVJ13" s="27"/>
      <c r="MVK13" s="27"/>
      <c r="MVL13" s="27"/>
      <c r="MVM13" s="27"/>
      <c r="MVN13" s="27"/>
      <c r="MVO13" s="27"/>
      <c r="MVP13" s="27"/>
      <c r="MVQ13" s="27"/>
      <c r="MVR13" s="27"/>
      <c r="MVS13" s="27"/>
      <c r="MVT13" s="27"/>
      <c r="MVU13" s="27"/>
      <c r="MVV13" s="27"/>
      <c r="MVW13" s="27"/>
      <c r="MVX13" s="27"/>
      <c r="MVY13" s="27"/>
      <c r="MVZ13" s="27"/>
      <c r="MWA13" s="27"/>
      <c r="MWB13" s="27"/>
      <c r="MWC13" s="27"/>
      <c r="MWD13" s="27"/>
      <c r="MWE13" s="27"/>
      <c r="MWF13" s="27"/>
      <c r="MWG13" s="27"/>
      <c r="MWH13" s="27"/>
      <c r="MWI13" s="27"/>
      <c r="MWJ13" s="27"/>
      <c r="MWK13" s="27"/>
      <c r="MWL13" s="27"/>
      <c r="MWM13" s="27"/>
      <c r="MWN13" s="27"/>
      <c r="MWO13" s="27"/>
      <c r="MWP13" s="27"/>
      <c r="MWQ13" s="27"/>
      <c r="MWR13" s="27"/>
      <c r="MWS13" s="27"/>
      <c r="MWT13" s="27"/>
      <c r="MWU13" s="27"/>
      <c r="MWV13" s="27"/>
      <c r="MWW13" s="27"/>
      <c r="MWX13" s="27"/>
      <c r="MWY13" s="27"/>
      <c r="MWZ13" s="27"/>
      <c r="MXA13" s="27"/>
      <c r="MXB13" s="27"/>
      <c r="MXC13" s="27"/>
      <c r="MXD13" s="27"/>
      <c r="MXE13" s="27"/>
      <c r="MXF13" s="27"/>
      <c r="MXG13" s="27"/>
      <c r="MXH13" s="27"/>
      <c r="MXI13" s="27"/>
      <c r="MXJ13" s="27"/>
      <c r="MXK13" s="27"/>
      <c r="MXL13" s="27"/>
      <c r="MXM13" s="27"/>
      <c r="MXN13" s="27"/>
      <c r="MXO13" s="27"/>
      <c r="MXP13" s="27"/>
      <c r="MXQ13" s="27"/>
      <c r="MXR13" s="27"/>
      <c r="MXS13" s="27"/>
      <c r="MXT13" s="27"/>
      <c r="MXU13" s="27"/>
      <c r="MXV13" s="27"/>
      <c r="MXW13" s="27"/>
      <c r="MXX13" s="27"/>
      <c r="MXY13" s="27"/>
      <c r="MXZ13" s="27"/>
      <c r="MYA13" s="27"/>
      <c r="MYB13" s="27"/>
      <c r="MYC13" s="27"/>
      <c r="MYD13" s="27"/>
      <c r="MYE13" s="27"/>
      <c r="MYF13" s="27"/>
      <c r="MYG13" s="27"/>
      <c r="MYH13" s="27"/>
      <c r="MYI13" s="27"/>
      <c r="MYJ13" s="27"/>
      <c r="MYK13" s="27"/>
      <c r="MYL13" s="27"/>
      <c r="MYM13" s="27"/>
      <c r="MYN13" s="27"/>
      <c r="MYO13" s="27"/>
      <c r="MYP13" s="27"/>
      <c r="MYQ13" s="27"/>
      <c r="MYR13" s="27"/>
      <c r="MYS13" s="27"/>
      <c r="MYT13" s="27"/>
      <c r="MYU13" s="27"/>
      <c r="MYV13" s="27"/>
      <c r="MYW13" s="27"/>
      <c r="MYX13" s="27"/>
      <c r="MYY13" s="27"/>
      <c r="MYZ13" s="27"/>
      <c r="MZA13" s="27"/>
      <c r="MZB13" s="27"/>
      <c r="MZC13" s="27"/>
      <c r="MZD13" s="27"/>
      <c r="MZE13" s="27"/>
      <c r="MZF13" s="27"/>
      <c r="MZG13" s="27"/>
      <c r="MZH13" s="27"/>
      <c r="MZI13" s="27"/>
      <c r="MZJ13" s="27"/>
      <c r="MZK13" s="27"/>
      <c r="MZL13" s="27"/>
      <c r="MZM13" s="27"/>
      <c r="MZN13" s="27"/>
      <c r="MZO13" s="27"/>
      <c r="MZP13" s="27"/>
      <c r="MZQ13" s="27"/>
      <c r="MZR13" s="27"/>
      <c r="MZS13" s="27"/>
      <c r="MZT13" s="27"/>
      <c r="MZU13" s="27"/>
      <c r="MZV13" s="27"/>
      <c r="MZW13" s="27"/>
      <c r="MZX13" s="27"/>
      <c r="MZY13" s="27"/>
      <c r="MZZ13" s="27"/>
      <c r="NAA13" s="27"/>
      <c r="NAB13" s="27"/>
      <c r="NAC13" s="27"/>
      <c r="NAD13" s="27"/>
      <c r="NAE13" s="27"/>
      <c r="NAF13" s="27"/>
      <c r="NAG13" s="27"/>
      <c r="NAH13" s="27"/>
      <c r="NAI13" s="27"/>
      <c r="NAJ13" s="27"/>
      <c r="NAK13" s="27"/>
      <c r="NAL13" s="27"/>
      <c r="NAM13" s="27"/>
      <c r="NAN13" s="27"/>
      <c r="NAO13" s="27"/>
      <c r="NAP13" s="27"/>
      <c r="NAQ13" s="27"/>
      <c r="NAR13" s="27"/>
      <c r="NAS13" s="27"/>
      <c r="NAT13" s="27"/>
      <c r="NAU13" s="27"/>
      <c r="NAV13" s="27"/>
      <c r="NAW13" s="27"/>
      <c r="NAX13" s="27"/>
      <c r="NAY13" s="27"/>
      <c r="NAZ13" s="27"/>
      <c r="NBA13" s="27"/>
      <c r="NBB13" s="27"/>
      <c r="NBC13" s="27"/>
      <c r="NBD13" s="27"/>
      <c r="NBE13" s="27"/>
      <c r="NBF13" s="27"/>
      <c r="NBG13" s="27"/>
      <c r="NBH13" s="27"/>
      <c r="NBI13" s="27"/>
      <c r="NBJ13" s="27"/>
      <c r="NBK13" s="27"/>
      <c r="NBL13" s="27"/>
      <c r="NBM13" s="27"/>
      <c r="NBN13" s="27"/>
      <c r="NBO13" s="27"/>
      <c r="NBP13" s="27"/>
      <c r="NBQ13" s="27"/>
      <c r="NBR13" s="27"/>
      <c r="NBS13" s="27"/>
      <c r="NBT13" s="27"/>
      <c r="NBU13" s="27"/>
      <c r="NBV13" s="27"/>
      <c r="NBW13" s="27"/>
      <c r="NBX13" s="27"/>
      <c r="NBY13" s="27"/>
      <c r="NBZ13" s="27"/>
      <c r="NCA13" s="27"/>
      <c r="NCB13" s="27"/>
      <c r="NCC13" s="27"/>
      <c r="NCD13" s="27"/>
      <c r="NCE13" s="27"/>
      <c r="NCF13" s="27"/>
      <c r="NCG13" s="27"/>
      <c r="NCH13" s="27"/>
      <c r="NCI13" s="27"/>
      <c r="NCJ13" s="27"/>
      <c r="NCK13" s="27"/>
      <c r="NCL13" s="27"/>
      <c r="NCM13" s="27"/>
      <c r="NCN13" s="27"/>
      <c r="NCO13" s="27"/>
      <c r="NCP13" s="27"/>
      <c r="NCQ13" s="27"/>
      <c r="NCR13" s="27"/>
      <c r="NCS13" s="27"/>
      <c r="NCT13" s="27"/>
      <c r="NCU13" s="27"/>
      <c r="NCV13" s="27"/>
      <c r="NCW13" s="27"/>
      <c r="NCX13" s="27"/>
      <c r="NCY13" s="27"/>
      <c r="NCZ13" s="27"/>
      <c r="NDA13" s="27"/>
      <c r="NDB13" s="27"/>
      <c r="NDC13" s="27"/>
      <c r="NDD13" s="27"/>
      <c r="NDE13" s="27"/>
      <c r="NDF13" s="27"/>
      <c r="NDG13" s="27"/>
      <c r="NDH13" s="27"/>
      <c r="NDI13" s="27"/>
      <c r="NDJ13" s="27"/>
      <c r="NDK13" s="27"/>
      <c r="NDL13" s="27"/>
      <c r="NDM13" s="27"/>
      <c r="NDN13" s="27"/>
      <c r="NDO13" s="27"/>
      <c r="NDP13" s="27"/>
      <c r="NDQ13" s="27"/>
      <c r="NDR13" s="27"/>
      <c r="NDS13" s="27"/>
      <c r="NDT13" s="27"/>
      <c r="NDU13" s="27"/>
      <c r="NDV13" s="27"/>
      <c r="NDW13" s="27"/>
      <c r="NDX13" s="27"/>
      <c r="NDY13" s="27"/>
      <c r="NDZ13" s="27"/>
      <c r="NEA13" s="27"/>
      <c r="NEB13" s="27"/>
      <c r="NEC13" s="27"/>
      <c r="NED13" s="27"/>
      <c r="NEE13" s="27"/>
      <c r="NEF13" s="27"/>
      <c r="NEG13" s="27"/>
      <c r="NEH13" s="27"/>
      <c r="NEI13" s="27"/>
      <c r="NEJ13" s="27"/>
      <c r="NEK13" s="27"/>
      <c r="NEL13" s="27"/>
      <c r="NEM13" s="27"/>
      <c r="NEN13" s="27"/>
      <c r="NEO13" s="27"/>
      <c r="NEP13" s="27"/>
      <c r="NEQ13" s="27"/>
      <c r="NER13" s="27"/>
      <c r="NES13" s="27"/>
      <c r="NET13" s="27"/>
      <c r="NEU13" s="27"/>
      <c r="NEV13" s="27"/>
      <c r="NEW13" s="27"/>
      <c r="NEX13" s="27"/>
      <c r="NEY13" s="27"/>
      <c r="NEZ13" s="27"/>
      <c r="NFA13" s="27"/>
      <c r="NFB13" s="27"/>
      <c r="NFC13" s="27"/>
      <c r="NFD13" s="27"/>
      <c r="NFE13" s="27"/>
      <c r="NFF13" s="27"/>
      <c r="NFG13" s="27"/>
      <c r="NFH13" s="27"/>
      <c r="NFI13" s="27"/>
      <c r="NFJ13" s="27"/>
      <c r="NFK13" s="27"/>
      <c r="NFL13" s="27"/>
      <c r="NFM13" s="27"/>
      <c r="NFN13" s="27"/>
      <c r="NFO13" s="27"/>
      <c r="NFP13" s="27"/>
      <c r="NFQ13" s="27"/>
      <c r="NFR13" s="27"/>
      <c r="NFS13" s="27"/>
      <c r="NFT13" s="27"/>
      <c r="NFU13" s="27"/>
      <c r="NFV13" s="27"/>
      <c r="NFW13" s="27"/>
      <c r="NFX13" s="27"/>
      <c r="NFY13" s="27"/>
      <c r="NFZ13" s="27"/>
      <c r="NGA13" s="27"/>
      <c r="NGB13" s="27"/>
      <c r="NGC13" s="27"/>
      <c r="NGD13" s="27"/>
      <c r="NGE13" s="27"/>
      <c r="NGF13" s="27"/>
      <c r="NGG13" s="27"/>
      <c r="NGH13" s="27"/>
      <c r="NGI13" s="27"/>
      <c r="NGJ13" s="27"/>
      <c r="NGK13" s="27"/>
      <c r="NGL13" s="27"/>
      <c r="NGM13" s="27"/>
      <c r="NGN13" s="27"/>
      <c r="NGO13" s="27"/>
      <c r="NGP13" s="27"/>
      <c r="NGQ13" s="27"/>
      <c r="NGR13" s="27"/>
      <c r="NGS13" s="27"/>
      <c r="NGT13" s="27"/>
      <c r="NGU13" s="27"/>
      <c r="NGV13" s="27"/>
      <c r="NGW13" s="27"/>
      <c r="NGX13" s="27"/>
      <c r="NGY13" s="27"/>
      <c r="NGZ13" s="27"/>
      <c r="NHA13" s="27"/>
      <c r="NHB13" s="27"/>
      <c r="NHC13" s="27"/>
      <c r="NHD13" s="27"/>
      <c r="NHE13" s="27"/>
      <c r="NHF13" s="27"/>
      <c r="NHG13" s="27"/>
      <c r="NHH13" s="27"/>
      <c r="NHI13" s="27"/>
      <c r="NHJ13" s="27"/>
      <c r="NHK13" s="27"/>
      <c r="NHL13" s="27"/>
      <c r="NHM13" s="27"/>
      <c r="NHN13" s="27"/>
      <c r="NHO13" s="27"/>
      <c r="NHP13" s="27"/>
      <c r="NHQ13" s="27"/>
      <c r="NHR13" s="27"/>
      <c r="NHS13" s="27"/>
      <c r="NHT13" s="27"/>
      <c r="NHU13" s="27"/>
      <c r="NHV13" s="27"/>
      <c r="NHW13" s="27"/>
      <c r="NHX13" s="27"/>
      <c r="NHY13" s="27"/>
      <c r="NHZ13" s="27"/>
      <c r="NIA13" s="27"/>
      <c r="NIB13" s="27"/>
      <c r="NIC13" s="27"/>
      <c r="NID13" s="27"/>
      <c r="NIE13" s="27"/>
      <c r="NIF13" s="27"/>
      <c r="NIG13" s="27"/>
      <c r="NIH13" s="27"/>
      <c r="NII13" s="27"/>
      <c r="NIJ13" s="27"/>
      <c r="NIK13" s="27"/>
      <c r="NIL13" s="27"/>
      <c r="NIM13" s="27"/>
      <c r="NIN13" s="27"/>
      <c r="NIO13" s="27"/>
      <c r="NIP13" s="27"/>
      <c r="NIQ13" s="27"/>
      <c r="NIR13" s="27"/>
      <c r="NIS13" s="27"/>
      <c r="NIT13" s="27"/>
      <c r="NIU13" s="27"/>
      <c r="NIV13" s="27"/>
      <c r="NIW13" s="27"/>
      <c r="NIX13" s="27"/>
      <c r="NIY13" s="27"/>
      <c r="NIZ13" s="27"/>
      <c r="NJA13" s="27"/>
      <c r="NJB13" s="27"/>
      <c r="NJC13" s="27"/>
      <c r="NJD13" s="27"/>
      <c r="NJE13" s="27"/>
      <c r="NJF13" s="27"/>
      <c r="NJG13" s="27"/>
      <c r="NJH13" s="27"/>
      <c r="NJI13" s="27"/>
      <c r="NJJ13" s="27"/>
      <c r="NJK13" s="27"/>
      <c r="NJL13" s="27"/>
      <c r="NJM13" s="27"/>
      <c r="NJN13" s="27"/>
      <c r="NJO13" s="27"/>
      <c r="NJP13" s="27"/>
      <c r="NJQ13" s="27"/>
      <c r="NJR13" s="27"/>
      <c r="NJS13" s="27"/>
      <c r="NJT13" s="27"/>
      <c r="NJU13" s="27"/>
      <c r="NJV13" s="27"/>
      <c r="NJW13" s="27"/>
      <c r="NJX13" s="27"/>
      <c r="NJY13" s="27"/>
      <c r="NJZ13" s="27"/>
      <c r="NKA13" s="27"/>
      <c r="NKB13" s="27"/>
      <c r="NKC13" s="27"/>
      <c r="NKD13" s="27"/>
      <c r="NKE13" s="27"/>
      <c r="NKF13" s="27"/>
      <c r="NKG13" s="27"/>
      <c r="NKH13" s="27"/>
      <c r="NKI13" s="27"/>
      <c r="NKJ13" s="27"/>
      <c r="NKK13" s="27"/>
      <c r="NKL13" s="27"/>
      <c r="NKM13" s="27"/>
      <c r="NKN13" s="27"/>
      <c r="NKO13" s="27"/>
      <c r="NKP13" s="27"/>
      <c r="NKQ13" s="27"/>
      <c r="NKR13" s="27"/>
      <c r="NKS13" s="27"/>
      <c r="NKT13" s="27"/>
      <c r="NKU13" s="27"/>
      <c r="NKV13" s="27"/>
      <c r="NKW13" s="27"/>
      <c r="NKX13" s="27"/>
      <c r="NKY13" s="27"/>
      <c r="NKZ13" s="27"/>
      <c r="NLA13" s="27"/>
      <c r="NLB13" s="27"/>
      <c r="NLC13" s="27"/>
      <c r="NLD13" s="27"/>
      <c r="NLE13" s="27"/>
      <c r="NLF13" s="27"/>
      <c r="NLG13" s="27"/>
      <c r="NLH13" s="27"/>
      <c r="NLI13" s="27"/>
      <c r="NLJ13" s="27"/>
      <c r="NLK13" s="27"/>
      <c r="NLL13" s="27"/>
      <c r="NLM13" s="27"/>
      <c r="NLN13" s="27"/>
      <c r="NLO13" s="27"/>
      <c r="NLP13" s="27"/>
      <c r="NLQ13" s="27"/>
      <c r="NLR13" s="27"/>
      <c r="NLS13" s="27"/>
      <c r="NLT13" s="27"/>
      <c r="NLU13" s="27"/>
      <c r="NLV13" s="27"/>
      <c r="NLW13" s="27"/>
      <c r="NLX13" s="27"/>
      <c r="NLY13" s="27"/>
      <c r="NLZ13" s="27"/>
      <c r="NMA13" s="27"/>
      <c r="NMB13" s="27"/>
      <c r="NMC13" s="27"/>
      <c r="NMD13" s="27"/>
      <c r="NME13" s="27"/>
      <c r="NMF13" s="27"/>
      <c r="NMG13" s="27"/>
      <c r="NMH13" s="27"/>
      <c r="NMI13" s="27"/>
      <c r="NMJ13" s="27"/>
      <c r="NMK13" s="27"/>
      <c r="NML13" s="27"/>
      <c r="NMM13" s="27"/>
      <c r="NMN13" s="27"/>
      <c r="NMO13" s="27"/>
      <c r="NMP13" s="27"/>
      <c r="NMQ13" s="27"/>
      <c r="NMR13" s="27"/>
      <c r="NMS13" s="27"/>
      <c r="NMT13" s="27"/>
      <c r="NMU13" s="27"/>
      <c r="NMV13" s="27"/>
      <c r="NMW13" s="27"/>
      <c r="NMX13" s="27"/>
      <c r="NMY13" s="27"/>
      <c r="NMZ13" s="27"/>
      <c r="NNA13" s="27"/>
      <c r="NNB13" s="27"/>
      <c r="NNC13" s="27"/>
      <c r="NND13" s="27"/>
      <c r="NNE13" s="27"/>
      <c r="NNF13" s="27"/>
      <c r="NNG13" s="27"/>
      <c r="NNH13" s="27"/>
      <c r="NNI13" s="27"/>
      <c r="NNJ13" s="27"/>
      <c r="NNK13" s="27"/>
      <c r="NNL13" s="27"/>
      <c r="NNM13" s="27"/>
      <c r="NNN13" s="27"/>
      <c r="NNO13" s="27"/>
      <c r="NNP13" s="27"/>
      <c r="NNQ13" s="27"/>
      <c r="NNR13" s="27"/>
      <c r="NNS13" s="27"/>
      <c r="NNT13" s="27"/>
      <c r="NNU13" s="27"/>
      <c r="NNV13" s="27"/>
      <c r="NNW13" s="27"/>
      <c r="NNX13" s="27"/>
      <c r="NNY13" s="27"/>
      <c r="NNZ13" s="27"/>
      <c r="NOA13" s="27"/>
      <c r="NOB13" s="27"/>
      <c r="NOC13" s="27"/>
      <c r="NOD13" s="27"/>
      <c r="NOE13" s="27"/>
      <c r="NOF13" s="27"/>
      <c r="NOG13" s="27"/>
      <c r="NOH13" s="27"/>
      <c r="NOI13" s="27"/>
      <c r="NOJ13" s="27"/>
      <c r="NOK13" s="27"/>
      <c r="NOL13" s="27"/>
      <c r="NOM13" s="27"/>
      <c r="NON13" s="27"/>
      <c r="NOO13" s="27"/>
      <c r="NOP13" s="27"/>
      <c r="NOQ13" s="27"/>
      <c r="NOR13" s="27"/>
      <c r="NOS13" s="27"/>
      <c r="NOT13" s="27"/>
      <c r="NOU13" s="27"/>
      <c r="NOV13" s="27"/>
      <c r="NOW13" s="27"/>
      <c r="NOX13" s="27"/>
      <c r="NOY13" s="27"/>
      <c r="NOZ13" s="27"/>
      <c r="NPA13" s="27"/>
      <c r="NPB13" s="27"/>
      <c r="NPC13" s="27"/>
      <c r="NPD13" s="27"/>
      <c r="NPE13" s="27"/>
      <c r="NPF13" s="27"/>
      <c r="NPG13" s="27"/>
      <c r="NPH13" s="27"/>
      <c r="NPI13" s="27"/>
      <c r="NPJ13" s="27"/>
      <c r="NPK13" s="27"/>
      <c r="NPL13" s="27"/>
      <c r="NPM13" s="27"/>
      <c r="NPN13" s="27"/>
      <c r="NPO13" s="27"/>
      <c r="NPP13" s="27"/>
      <c r="NPQ13" s="27"/>
      <c r="NPR13" s="27"/>
      <c r="NPS13" s="27"/>
      <c r="NPT13" s="27"/>
      <c r="NPU13" s="27"/>
      <c r="NPV13" s="27"/>
      <c r="NPW13" s="27"/>
      <c r="NPX13" s="27"/>
      <c r="NPY13" s="27"/>
      <c r="NPZ13" s="27"/>
      <c r="NQA13" s="27"/>
      <c r="NQB13" s="27"/>
      <c r="NQC13" s="27"/>
      <c r="NQD13" s="27"/>
      <c r="NQE13" s="27"/>
      <c r="NQF13" s="27"/>
      <c r="NQG13" s="27"/>
      <c r="NQH13" s="27"/>
      <c r="NQI13" s="27"/>
      <c r="NQJ13" s="27"/>
      <c r="NQK13" s="27"/>
      <c r="NQL13" s="27"/>
      <c r="NQM13" s="27"/>
      <c r="NQN13" s="27"/>
      <c r="NQO13" s="27"/>
      <c r="NQP13" s="27"/>
      <c r="NQQ13" s="27"/>
      <c r="NQR13" s="27"/>
      <c r="NQS13" s="27"/>
      <c r="NQT13" s="27"/>
      <c r="NQU13" s="27"/>
      <c r="NQV13" s="27"/>
      <c r="NQW13" s="27"/>
      <c r="NQX13" s="27"/>
      <c r="NQY13" s="27"/>
      <c r="NQZ13" s="27"/>
      <c r="NRA13" s="27"/>
      <c r="NRB13" s="27"/>
      <c r="NRC13" s="27"/>
      <c r="NRD13" s="27"/>
      <c r="NRE13" s="27"/>
      <c r="NRF13" s="27"/>
      <c r="NRG13" s="27"/>
      <c r="NRH13" s="27"/>
      <c r="NRI13" s="27"/>
      <c r="NRJ13" s="27"/>
      <c r="NRK13" s="27"/>
      <c r="NRL13" s="27"/>
      <c r="NRM13" s="27"/>
      <c r="NRN13" s="27"/>
      <c r="NRO13" s="27"/>
      <c r="NRP13" s="27"/>
      <c r="NRQ13" s="27"/>
      <c r="NRR13" s="27"/>
      <c r="NRS13" s="27"/>
      <c r="NRT13" s="27"/>
      <c r="NRU13" s="27"/>
      <c r="NRV13" s="27"/>
      <c r="NRW13" s="27"/>
      <c r="NRX13" s="27"/>
      <c r="NRY13" s="27"/>
      <c r="NRZ13" s="27"/>
      <c r="NSA13" s="27"/>
      <c r="NSB13" s="27"/>
      <c r="NSC13" s="27"/>
      <c r="NSD13" s="27"/>
      <c r="NSE13" s="27"/>
      <c r="NSF13" s="27"/>
      <c r="NSG13" s="27"/>
      <c r="NSH13" s="27"/>
      <c r="NSI13" s="27"/>
      <c r="NSJ13" s="27"/>
      <c r="NSK13" s="27"/>
      <c r="NSL13" s="27"/>
      <c r="NSM13" s="27"/>
      <c r="NSN13" s="27"/>
      <c r="NSO13" s="27"/>
      <c r="NSP13" s="27"/>
      <c r="NSQ13" s="27"/>
      <c r="NSR13" s="27"/>
      <c r="NSS13" s="27"/>
      <c r="NST13" s="27"/>
      <c r="NSU13" s="27"/>
      <c r="NSV13" s="27"/>
      <c r="NSW13" s="27"/>
      <c r="NSX13" s="27"/>
      <c r="NSY13" s="27"/>
      <c r="NSZ13" s="27"/>
      <c r="NTA13" s="27"/>
      <c r="NTB13" s="27"/>
      <c r="NTC13" s="27"/>
      <c r="NTD13" s="27"/>
      <c r="NTE13" s="27"/>
      <c r="NTF13" s="27"/>
      <c r="NTG13" s="27"/>
      <c r="NTH13" s="27"/>
      <c r="NTI13" s="27"/>
      <c r="NTJ13" s="27"/>
      <c r="NTK13" s="27"/>
      <c r="NTL13" s="27"/>
      <c r="NTM13" s="27"/>
      <c r="NTN13" s="27"/>
      <c r="NTO13" s="27"/>
      <c r="NTP13" s="27"/>
      <c r="NTQ13" s="27"/>
      <c r="NTR13" s="27"/>
      <c r="NTS13" s="27"/>
      <c r="NTT13" s="27"/>
      <c r="NTU13" s="27"/>
      <c r="NTV13" s="27"/>
      <c r="NTW13" s="27"/>
      <c r="NTX13" s="27"/>
      <c r="NTY13" s="27"/>
      <c r="NTZ13" s="27"/>
      <c r="NUA13" s="27"/>
      <c r="NUB13" s="27"/>
      <c r="NUC13" s="27"/>
      <c r="NUD13" s="27"/>
      <c r="NUE13" s="27"/>
      <c r="NUF13" s="27"/>
      <c r="NUG13" s="27"/>
      <c r="NUH13" s="27"/>
      <c r="NUI13" s="27"/>
      <c r="NUJ13" s="27"/>
      <c r="NUK13" s="27"/>
      <c r="NUL13" s="27"/>
      <c r="NUM13" s="27"/>
      <c r="NUN13" s="27"/>
      <c r="NUO13" s="27"/>
      <c r="NUP13" s="27"/>
      <c r="NUQ13" s="27"/>
      <c r="NUR13" s="27"/>
      <c r="NUS13" s="27"/>
      <c r="NUT13" s="27"/>
      <c r="NUU13" s="27"/>
      <c r="NUV13" s="27"/>
      <c r="NUW13" s="27"/>
      <c r="NUX13" s="27"/>
      <c r="NUY13" s="27"/>
      <c r="NUZ13" s="27"/>
      <c r="NVA13" s="27"/>
      <c r="NVB13" s="27"/>
      <c r="NVC13" s="27"/>
      <c r="NVD13" s="27"/>
      <c r="NVE13" s="27"/>
      <c r="NVF13" s="27"/>
      <c r="NVG13" s="27"/>
      <c r="NVH13" s="27"/>
      <c r="NVI13" s="27"/>
      <c r="NVJ13" s="27"/>
      <c r="NVK13" s="27"/>
      <c r="NVL13" s="27"/>
      <c r="NVM13" s="27"/>
      <c r="NVN13" s="27"/>
      <c r="NVO13" s="27"/>
      <c r="NVP13" s="27"/>
      <c r="NVQ13" s="27"/>
      <c r="NVR13" s="27"/>
      <c r="NVS13" s="27"/>
      <c r="NVT13" s="27"/>
      <c r="NVU13" s="27"/>
      <c r="NVV13" s="27"/>
      <c r="NVW13" s="27"/>
      <c r="NVX13" s="27"/>
      <c r="NVY13" s="27"/>
      <c r="NVZ13" s="27"/>
      <c r="NWA13" s="27"/>
      <c r="NWB13" s="27"/>
      <c r="NWC13" s="27"/>
      <c r="NWD13" s="27"/>
      <c r="NWE13" s="27"/>
      <c r="NWF13" s="27"/>
      <c r="NWG13" s="27"/>
      <c r="NWH13" s="27"/>
      <c r="NWI13" s="27"/>
      <c r="NWJ13" s="27"/>
      <c r="NWK13" s="27"/>
      <c r="NWL13" s="27"/>
      <c r="NWM13" s="27"/>
      <c r="NWN13" s="27"/>
      <c r="NWO13" s="27"/>
      <c r="NWP13" s="27"/>
      <c r="NWQ13" s="27"/>
      <c r="NWR13" s="27"/>
      <c r="NWS13" s="27"/>
      <c r="NWT13" s="27"/>
      <c r="NWU13" s="27"/>
      <c r="NWV13" s="27"/>
      <c r="NWW13" s="27"/>
      <c r="NWX13" s="27"/>
      <c r="NWY13" s="27"/>
      <c r="NWZ13" s="27"/>
      <c r="NXA13" s="27"/>
      <c r="NXB13" s="27"/>
      <c r="NXC13" s="27"/>
      <c r="NXD13" s="27"/>
      <c r="NXE13" s="27"/>
      <c r="NXF13" s="27"/>
      <c r="NXG13" s="27"/>
      <c r="NXH13" s="27"/>
      <c r="NXI13" s="27"/>
      <c r="NXJ13" s="27"/>
      <c r="NXK13" s="27"/>
      <c r="NXL13" s="27"/>
      <c r="NXM13" s="27"/>
      <c r="NXN13" s="27"/>
      <c r="NXO13" s="27"/>
      <c r="NXP13" s="27"/>
      <c r="NXQ13" s="27"/>
      <c r="NXR13" s="27"/>
      <c r="NXS13" s="27"/>
      <c r="NXT13" s="27"/>
      <c r="NXU13" s="27"/>
      <c r="NXV13" s="27"/>
      <c r="NXW13" s="27"/>
      <c r="NXX13" s="27"/>
      <c r="NXY13" s="27"/>
      <c r="NXZ13" s="27"/>
      <c r="NYA13" s="27"/>
      <c r="NYB13" s="27"/>
      <c r="NYC13" s="27"/>
      <c r="NYD13" s="27"/>
      <c r="NYE13" s="27"/>
      <c r="NYF13" s="27"/>
      <c r="NYG13" s="27"/>
      <c r="NYH13" s="27"/>
      <c r="NYI13" s="27"/>
      <c r="NYJ13" s="27"/>
      <c r="NYK13" s="27"/>
      <c r="NYL13" s="27"/>
      <c r="NYM13" s="27"/>
      <c r="NYN13" s="27"/>
      <c r="NYO13" s="27"/>
      <c r="NYP13" s="27"/>
      <c r="NYQ13" s="27"/>
      <c r="NYR13" s="27"/>
      <c r="NYS13" s="27"/>
      <c r="NYT13" s="27"/>
      <c r="NYU13" s="27"/>
      <c r="NYV13" s="27"/>
      <c r="NYW13" s="27"/>
      <c r="NYX13" s="27"/>
      <c r="NYY13" s="27"/>
      <c r="NYZ13" s="27"/>
      <c r="NZA13" s="27"/>
      <c r="NZB13" s="27"/>
      <c r="NZC13" s="27"/>
      <c r="NZD13" s="27"/>
      <c r="NZE13" s="27"/>
      <c r="NZF13" s="27"/>
      <c r="NZG13" s="27"/>
      <c r="NZH13" s="27"/>
      <c r="NZI13" s="27"/>
      <c r="NZJ13" s="27"/>
      <c r="NZK13" s="27"/>
      <c r="NZL13" s="27"/>
      <c r="NZM13" s="27"/>
      <c r="NZN13" s="27"/>
      <c r="NZO13" s="27"/>
      <c r="NZP13" s="27"/>
      <c r="NZQ13" s="27"/>
      <c r="NZR13" s="27"/>
      <c r="NZS13" s="27"/>
      <c r="NZT13" s="27"/>
      <c r="NZU13" s="27"/>
      <c r="NZV13" s="27"/>
      <c r="NZW13" s="27"/>
      <c r="NZX13" s="27"/>
      <c r="NZY13" s="27"/>
      <c r="NZZ13" s="27"/>
      <c r="OAA13" s="27"/>
      <c r="OAB13" s="27"/>
      <c r="OAC13" s="27"/>
      <c r="OAD13" s="27"/>
      <c r="OAE13" s="27"/>
      <c r="OAF13" s="27"/>
      <c r="OAG13" s="27"/>
      <c r="OAH13" s="27"/>
      <c r="OAI13" s="27"/>
      <c r="OAJ13" s="27"/>
      <c r="OAK13" s="27"/>
      <c r="OAL13" s="27"/>
      <c r="OAM13" s="27"/>
      <c r="OAN13" s="27"/>
      <c r="OAO13" s="27"/>
      <c r="OAP13" s="27"/>
      <c r="OAQ13" s="27"/>
      <c r="OAR13" s="27"/>
      <c r="OAS13" s="27"/>
      <c r="OAT13" s="27"/>
      <c r="OAU13" s="27"/>
      <c r="OAV13" s="27"/>
      <c r="OAW13" s="27"/>
      <c r="OAX13" s="27"/>
      <c r="OAY13" s="27"/>
      <c r="OAZ13" s="27"/>
      <c r="OBA13" s="27"/>
      <c r="OBB13" s="27"/>
      <c r="OBC13" s="27"/>
      <c r="OBD13" s="27"/>
      <c r="OBE13" s="27"/>
      <c r="OBF13" s="27"/>
      <c r="OBG13" s="27"/>
      <c r="OBH13" s="27"/>
      <c r="OBI13" s="27"/>
      <c r="OBJ13" s="27"/>
      <c r="OBK13" s="27"/>
      <c r="OBL13" s="27"/>
      <c r="OBM13" s="27"/>
      <c r="OBN13" s="27"/>
      <c r="OBO13" s="27"/>
      <c r="OBP13" s="27"/>
      <c r="OBQ13" s="27"/>
      <c r="OBR13" s="27"/>
      <c r="OBS13" s="27"/>
      <c r="OBT13" s="27"/>
      <c r="OBU13" s="27"/>
      <c r="OBV13" s="27"/>
      <c r="OBW13" s="27"/>
      <c r="OBX13" s="27"/>
      <c r="OBY13" s="27"/>
      <c r="OBZ13" s="27"/>
      <c r="OCA13" s="27"/>
      <c r="OCB13" s="27"/>
      <c r="OCC13" s="27"/>
      <c r="OCD13" s="27"/>
      <c r="OCE13" s="27"/>
      <c r="OCF13" s="27"/>
      <c r="OCG13" s="27"/>
      <c r="OCH13" s="27"/>
      <c r="OCI13" s="27"/>
      <c r="OCJ13" s="27"/>
      <c r="OCK13" s="27"/>
      <c r="OCL13" s="27"/>
      <c r="OCM13" s="27"/>
      <c r="OCN13" s="27"/>
      <c r="OCO13" s="27"/>
      <c r="OCP13" s="27"/>
      <c r="OCQ13" s="27"/>
      <c r="OCR13" s="27"/>
      <c r="OCS13" s="27"/>
      <c r="OCT13" s="27"/>
      <c r="OCU13" s="27"/>
      <c r="OCV13" s="27"/>
      <c r="OCW13" s="27"/>
      <c r="OCX13" s="27"/>
      <c r="OCY13" s="27"/>
      <c r="OCZ13" s="27"/>
      <c r="ODA13" s="27"/>
      <c r="ODB13" s="27"/>
      <c r="ODC13" s="27"/>
      <c r="ODD13" s="27"/>
      <c r="ODE13" s="27"/>
      <c r="ODF13" s="27"/>
      <c r="ODG13" s="27"/>
      <c r="ODH13" s="27"/>
      <c r="ODI13" s="27"/>
      <c r="ODJ13" s="27"/>
      <c r="ODK13" s="27"/>
      <c r="ODL13" s="27"/>
      <c r="ODM13" s="27"/>
      <c r="ODN13" s="27"/>
      <c r="ODO13" s="27"/>
      <c r="ODP13" s="27"/>
      <c r="ODQ13" s="27"/>
      <c r="ODR13" s="27"/>
      <c r="ODS13" s="27"/>
      <c r="ODT13" s="27"/>
      <c r="ODU13" s="27"/>
      <c r="ODV13" s="27"/>
      <c r="ODW13" s="27"/>
      <c r="ODX13" s="27"/>
      <c r="ODY13" s="27"/>
      <c r="ODZ13" s="27"/>
      <c r="OEA13" s="27"/>
      <c r="OEB13" s="27"/>
      <c r="OEC13" s="27"/>
      <c r="OED13" s="27"/>
      <c r="OEE13" s="27"/>
      <c r="OEF13" s="27"/>
      <c r="OEG13" s="27"/>
      <c r="OEH13" s="27"/>
      <c r="OEI13" s="27"/>
      <c r="OEJ13" s="27"/>
      <c r="OEK13" s="27"/>
      <c r="OEL13" s="27"/>
      <c r="OEM13" s="27"/>
      <c r="OEN13" s="27"/>
      <c r="OEO13" s="27"/>
      <c r="OEP13" s="27"/>
      <c r="OEQ13" s="27"/>
      <c r="OER13" s="27"/>
      <c r="OES13" s="27"/>
      <c r="OET13" s="27"/>
      <c r="OEU13" s="27"/>
      <c r="OEV13" s="27"/>
      <c r="OEW13" s="27"/>
      <c r="OEX13" s="27"/>
      <c r="OEY13" s="27"/>
      <c r="OEZ13" s="27"/>
      <c r="OFA13" s="27"/>
      <c r="OFB13" s="27"/>
      <c r="OFC13" s="27"/>
      <c r="OFD13" s="27"/>
      <c r="OFE13" s="27"/>
      <c r="OFF13" s="27"/>
      <c r="OFG13" s="27"/>
      <c r="OFH13" s="27"/>
      <c r="OFI13" s="27"/>
      <c r="OFJ13" s="27"/>
      <c r="OFK13" s="27"/>
      <c r="OFL13" s="27"/>
      <c r="OFM13" s="27"/>
      <c r="OFN13" s="27"/>
      <c r="OFO13" s="27"/>
      <c r="OFP13" s="27"/>
      <c r="OFQ13" s="27"/>
      <c r="OFR13" s="27"/>
      <c r="OFS13" s="27"/>
      <c r="OFT13" s="27"/>
      <c r="OFU13" s="27"/>
      <c r="OFV13" s="27"/>
      <c r="OFW13" s="27"/>
      <c r="OFX13" s="27"/>
      <c r="OFY13" s="27"/>
      <c r="OFZ13" s="27"/>
      <c r="OGA13" s="27"/>
      <c r="OGB13" s="27"/>
      <c r="OGC13" s="27"/>
      <c r="OGD13" s="27"/>
      <c r="OGE13" s="27"/>
      <c r="OGF13" s="27"/>
      <c r="OGG13" s="27"/>
      <c r="OGH13" s="27"/>
      <c r="OGI13" s="27"/>
      <c r="OGJ13" s="27"/>
      <c r="OGK13" s="27"/>
      <c r="OGL13" s="27"/>
      <c r="OGM13" s="27"/>
      <c r="OGN13" s="27"/>
      <c r="OGO13" s="27"/>
      <c r="OGP13" s="27"/>
      <c r="OGQ13" s="27"/>
      <c r="OGR13" s="27"/>
      <c r="OGS13" s="27"/>
      <c r="OGT13" s="27"/>
      <c r="OGU13" s="27"/>
      <c r="OGV13" s="27"/>
      <c r="OGW13" s="27"/>
      <c r="OGX13" s="27"/>
      <c r="OGY13" s="27"/>
      <c r="OGZ13" s="27"/>
      <c r="OHA13" s="27"/>
      <c r="OHB13" s="27"/>
      <c r="OHC13" s="27"/>
      <c r="OHD13" s="27"/>
      <c r="OHE13" s="27"/>
      <c r="OHF13" s="27"/>
      <c r="OHG13" s="27"/>
      <c r="OHH13" s="27"/>
      <c r="OHI13" s="27"/>
      <c r="OHJ13" s="27"/>
      <c r="OHK13" s="27"/>
      <c r="OHL13" s="27"/>
      <c r="OHM13" s="27"/>
      <c r="OHN13" s="27"/>
      <c r="OHO13" s="27"/>
      <c r="OHP13" s="27"/>
      <c r="OHQ13" s="27"/>
      <c r="OHR13" s="27"/>
      <c r="OHS13" s="27"/>
      <c r="OHT13" s="27"/>
      <c r="OHU13" s="27"/>
      <c r="OHV13" s="27"/>
      <c r="OHW13" s="27"/>
      <c r="OHX13" s="27"/>
      <c r="OHY13" s="27"/>
      <c r="OHZ13" s="27"/>
      <c r="OIA13" s="27"/>
      <c r="OIB13" s="27"/>
      <c r="OIC13" s="27"/>
      <c r="OID13" s="27"/>
      <c r="OIE13" s="27"/>
      <c r="OIF13" s="27"/>
      <c r="OIG13" s="27"/>
      <c r="OIH13" s="27"/>
      <c r="OII13" s="27"/>
      <c r="OIJ13" s="27"/>
      <c r="OIK13" s="27"/>
      <c r="OIL13" s="27"/>
      <c r="OIM13" s="27"/>
      <c r="OIN13" s="27"/>
      <c r="OIO13" s="27"/>
      <c r="OIP13" s="27"/>
      <c r="OIQ13" s="27"/>
      <c r="OIR13" s="27"/>
      <c r="OIS13" s="27"/>
      <c r="OIT13" s="27"/>
      <c r="OIU13" s="27"/>
      <c r="OIV13" s="27"/>
      <c r="OIW13" s="27"/>
      <c r="OIX13" s="27"/>
      <c r="OIY13" s="27"/>
      <c r="OIZ13" s="27"/>
      <c r="OJA13" s="27"/>
      <c r="OJB13" s="27"/>
      <c r="OJC13" s="27"/>
      <c r="OJD13" s="27"/>
      <c r="OJE13" s="27"/>
      <c r="OJF13" s="27"/>
      <c r="OJG13" s="27"/>
      <c r="OJH13" s="27"/>
      <c r="OJI13" s="27"/>
      <c r="OJJ13" s="27"/>
      <c r="OJK13" s="27"/>
      <c r="OJL13" s="27"/>
      <c r="OJM13" s="27"/>
      <c r="OJN13" s="27"/>
      <c r="OJO13" s="27"/>
      <c r="OJP13" s="27"/>
      <c r="OJQ13" s="27"/>
      <c r="OJR13" s="27"/>
      <c r="OJS13" s="27"/>
      <c r="OJT13" s="27"/>
      <c r="OJU13" s="27"/>
      <c r="OJV13" s="27"/>
      <c r="OJW13" s="27"/>
      <c r="OJX13" s="27"/>
      <c r="OJY13" s="27"/>
      <c r="OJZ13" s="27"/>
      <c r="OKA13" s="27"/>
      <c r="OKB13" s="27"/>
      <c r="OKC13" s="27"/>
      <c r="OKD13" s="27"/>
      <c r="OKE13" s="27"/>
      <c r="OKF13" s="27"/>
      <c r="OKG13" s="27"/>
      <c r="OKH13" s="27"/>
      <c r="OKI13" s="27"/>
      <c r="OKJ13" s="27"/>
      <c r="OKK13" s="27"/>
      <c r="OKL13" s="27"/>
      <c r="OKM13" s="27"/>
      <c r="OKN13" s="27"/>
      <c r="OKO13" s="27"/>
      <c r="OKP13" s="27"/>
      <c r="OKQ13" s="27"/>
      <c r="OKR13" s="27"/>
      <c r="OKS13" s="27"/>
      <c r="OKT13" s="27"/>
      <c r="OKU13" s="27"/>
      <c r="OKV13" s="27"/>
      <c r="OKW13" s="27"/>
      <c r="OKX13" s="27"/>
      <c r="OKY13" s="27"/>
      <c r="OKZ13" s="27"/>
      <c r="OLA13" s="27"/>
      <c r="OLB13" s="27"/>
      <c r="OLC13" s="27"/>
      <c r="OLD13" s="27"/>
      <c r="OLE13" s="27"/>
      <c r="OLF13" s="27"/>
      <c r="OLG13" s="27"/>
      <c r="OLH13" s="27"/>
      <c r="OLI13" s="27"/>
      <c r="OLJ13" s="27"/>
      <c r="OLK13" s="27"/>
      <c r="OLL13" s="27"/>
      <c r="OLM13" s="27"/>
      <c r="OLN13" s="27"/>
      <c r="OLO13" s="27"/>
      <c r="OLP13" s="27"/>
      <c r="OLQ13" s="27"/>
      <c r="OLR13" s="27"/>
      <c r="OLS13" s="27"/>
      <c r="OLT13" s="27"/>
      <c r="OLU13" s="27"/>
      <c r="OLV13" s="27"/>
      <c r="OLW13" s="27"/>
      <c r="OLX13" s="27"/>
      <c r="OLY13" s="27"/>
      <c r="OLZ13" s="27"/>
      <c r="OMA13" s="27"/>
      <c r="OMB13" s="27"/>
      <c r="OMC13" s="27"/>
      <c r="OMD13" s="27"/>
      <c r="OME13" s="27"/>
      <c r="OMF13" s="27"/>
      <c r="OMG13" s="27"/>
      <c r="OMH13" s="27"/>
      <c r="OMI13" s="27"/>
      <c r="OMJ13" s="27"/>
      <c r="OMK13" s="27"/>
      <c r="OML13" s="27"/>
      <c r="OMM13" s="27"/>
      <c r="OMN13" s="27"/>
      <c r="OMO13" s="27"/>
      <c r="OMP13" s="27"/>
      <c r="OMQ13" s="27"/>
      <c r="OMR13" s="27"/>
      <c r="OMS13" s="27"/>
      <c r="OMT13" s="27"/>
      <c r="OMU13" s="27"/>
      <c r="OMV13" s="27"/>
      <c r="OMW13" s="27"/>
      <c r="OMX13" s="27"/>
      <c r="OMY13" s="27"/>
      <c r="OMZ13" s="27"/>
      <c r="ONA13" s="27"/>
      <c r="ONB13" s="27"/>
      <c r="ONC13" s="27"/>
      <c r="OND13" s="27"/>
      <c r="ONE13" s="27"/>
      <c r="ONF13" s="27"/>
      <c r="ONG13" s="27"/>
      <c r="ONH13" s="27"/>
      <c r="ONI13" s="27"/>
      <c r="ONJ13" s="27"/>
      <c r="ONK13" s="27"/>
      <c r="ONL13" s="27"/>
      <c r="ONM13" s="27"/>
      <c r="ONN13" s="27"/>
      <c r="ONO13" s="27"/>
      <c r="ONP13" s="27"/>
      <c r="ONQ13" s="27"/>
      <c r="ONR13" s="27"/>
      <c r="ONS13" s="27"/>
      <c r="ONT13" s="27"/>
      <c r="ONU13" s="27"/>
      <c r="ONV13" s="27"/>
      <c r="ONW13" s="27"/>
      <c r="ONX13" s="27"/>
      <c r="ONY13" s="27"/>
      <c r="ONZ13" s="27"/>
      <c r="OOA13" s="27"/>
      <c r="OOB13" s="27"/>
      <c r="OOC13" s="27"/>
      <c r="OOD13" s="27"/>
      <c r="OOE13" s="27"/>
      <c r="OOF13" s="27"/>
      <c r="OOG13" s="27"/>
      <c r="OOH13" s="27"/>
      <c r="OOI13" s="27"/>
      <c r="OOJ13" s="27"/>
      <c r="OOK13" s="27"/>
      <c r="OOL13" s="27"/>
      <c r="OOM13" s="27"/>
      <c r="OON13" s="27"/>
      <c r="OOO13" s="27"/>
      <c r="OOP13" s="27"/>
      <c r="OOQ13" s="27"/>
      <c r="OOR13" s="27"/>
      <c r="OOS13" s="27"/>
      <c r="OOT13" s="27"/>
      <c r="OOU13" s="27"/>
      <c r="OOV13" s="27"/>
      <c r="OOW13" s="27"/>
      <c r="OOX13" s="27"/>
      <c r="OOY13" s="27"/>
      <c r="OOZ13" s="27"/>
      <c r="OPA13" s="27"/>
      <c r="OPB13" s="27"/>
      <c r="OPC13" s="27"/>
      <c r="OPD13" s="27"/>
      <c r="OPE13" s="27"/>
      <c r="OPF13" s="27"/>
      <c r="OPG13" s="27"/>
      <c r="OPH13" s="27"/>
      <c r="OPI13" s="27"/>
      <c r="OPJ13" s="27"/>
      <c r="OPK13" s="27"/>
      <c r="OPL13" s="27"/>
      <c r="OPM13" s="27"/>
      <c r="OPN13" s="27"/>
      <c r="OPO13" s="27"/>
      <c r="OPP13" s="27"/>
      <c r="OPQ13" s="27"/>
      <c r="OPR13" s="27"/>
      <c r="OPS13" s="27"/>
      <c r="OPT13" s="27"/>
      <c r="OPU13" s="27"/>
      <c r="OPV13" s="27"/>
      <c r="OPW13" s="27"/>
      <c r="OPX13" s="27"/>
      <c r="OPY13" s="27"/>
      <c r="OPZ13" s="27"/>
      <c r="OQA13" s="27"/>
      <c r="OQB13" s="27"/>
      <c r="OQC13" s="27"/>
      <c r="OQD13" s="27"/>
      <c r="OQE13" s="27"/>
      <c r="OQF13" s="27"/>
      <c r="OQG13" s="27"/>
      <c r="OQH13" s="27"/>
      <c r="OQI13" s="27"/>
      <c r="OQJ13" s="27"/>
      <c r="OQK13" s="27"/>
      <c r="OQL13" s="27"/>
      <c r="OQM13" s="27"/>
      <c r="OQN13" s="27"/>
      <c r="OQO13" s="27"/>
      <c r="OQP13" s="27"/>
      <c r="OQQ13" s="27"/>
      <c r="OQR13" s="27"/>
      <c r="OQS13" s="27"/>
      <c r="OQT13" s="27"/>
      <c r="OQU13" s="27"/>
      <c r="OQV13" s="27"/>
      <c r="OQW13" s="27"/>
      <c r="OQX13" s="27"/>
      <c r="OQY13" s="27"/>
      <c r="OQZ13" s="27"/>
      <c r="ORA13" s="27"/>
      <c r="ORB13" s="27"/>
      <c r="ORC13" s="27"/>
      <c r="ORD13" s="27"/>
      <c r="ORE13" s="27"/>
      <c r="ORF13" s="27"/>
      <c r="ORG13" s="27"/>
      <c r="ORH13" s="27"/>
      <c r="ORI13" s="27"/>
      <c r="ORJ13" s="27"/>
      <c r="ORK13" s="27"/>
      <c r="ORL13" s="27"/>
      <c r="ORM13" s="27"/>
      <c r="ORN13" s="27"/>
      <c r="ORO13" s="27"/>
      <c r="ORP13" s="27"/>
      <c r="ORQ13" s="27"/>
      <c r="ORR13" s="27"/>
      <c r="ORS13" s="27"/>
      <c r="ORT13" s="27"/>
      <c r="ORU13" s="27"/>
      <c r="ORV13" s="27"/>
      <c r="ORW13" s="27"/>
      <c r="ORX13" s="27"/>
      <c r="ORY13" s="27"/>
      <c r="ORZ13" s="27"/>
      <c r="OSA13" s="27"/>
      <c r="OSB13" s="27"/>
      <c r="OSC13" s="27"/>
      <c r="OSD13" s="27"/>
      <c r="OSE13" s="27"/>
      <c r="OSF13" s="27"/>
      <c r="OSG13" s="27"/>
      <c r="OSH13" s="27"/>
      <c r="OSI13" s="27"/>
      <c r="OSJ13" s="27"/>
      <c r="OSK13" s="27"/>
      <c r="OSL13" s="27"/>
      <c r="OSM13" s="27"/>
      <c r="OSN13" s="27"/>
      <c r="OSO13" s="27"/>
      <c r="OSP13" s="27"/>
      <c r="OSQ13" s="27"/>
      <c r="OSR13" s="27"/>
      <c r="OSS13" s="27"/>
      <c r="OST13" s="27"/>
      <c r="OSU13" s="27"/>
      <c r="OSV13" s="27"/>
      <c r="OSW13" s="27"/>
      <c r="OSX13" s="27"/>
      <c r="OSY13" s="27"/>
      <c r="OSZ13" s="27"/>
      <c r="OTA13" s="27"/>
      <c r="OTB13" s="27"/>
      <c r="OTC13" s="27"/>
      <c r="OTD13" s="27"/>
      <c r="OTE13" s="27"/>
      <c r="OTF13" s="27"/>
      <c r="OTG13" s="27"/>
      <c r="OTH13" s="27"/>
      <c r="OTI13" s="27"/>
      <c r="OTJ13" s="27"/>
      <c r="OTK13" s="27"/>
      <c r="OTL13" s="27"/>
      <c r="OTM13" s="27"/>
      <c r="OTN13" s="27"/>
      <c r="OTO13" s="27"/>
      <c r="OTP13" s="27"/>
      <c r="OTQ13" s="27"/>
      <c r="OTR13" s="27"/>
      <c r="OTS13" s="27"/>
      <c r="OTT13" s="27"/>
      <c r="OTU13" s="27"/>
      <c r="OTV13" s="27"/>
      <c r="OTW13" s="27"/>
      <c r="OTX13" s="27"/>
      <c r="OTY13" s="27"/>
      <c r="OTZ13" s="27"/>
      <c r="OUA13" s="27"/>
      <c r="OUB13" s="27"/>
      <c r="OUC13" s="27"/>
      <c r="OUD13" s="27"/>
      <c r="OUE13" s="27"/>
      <c r="OUF13" s="27"/>
      <c r="OUG13" s="27"/>
      <c r="OUH13" s="27"/>
      <c r="OUI13" s="27"/>
      <c r="OUJ13" s="27"/>
      <c r="OUK13" s="27"/>
      <c r="OUL13" s="27"/>
      <c r="OUM13" s="27"/>
      <c r="OUN13" s="27"/>
      <c r="OUO13" s="27"/>
      <c r="OUP13" s="27"/>
      <c r="OUQ13" s="27"/>
      <c r="OUR13" s="27"/>
      <c r="OUS13" s="27"/>
      <c r="OUT13" s="27"/>
      <c r="OUU13" s="27"/>
      <c r="OUV13" s="27"/>
      <c r="OUW13" s="27"/>
      <c r="OUX13" s="27"/>
      <c r="OUY13" s="27"/>
      <c r="OUZ13" s="27"/>
      <c r="OVA13" s="27"/>
      <c r="OVB13" s="27"/>
      <c r="OVC13" s="27"/>
      <c r="OVD13" s="27"/>
      <c r="OVE13" s="27"/>
      <c r="OVF13" s="27"/>
      <c r="OVG13" s="27"/>
      <c r="OVH13" s="27"/>
      <c r="OVI13" s="27"/>
      <c r="OVJ13" s="27"/>
      <c r="OVK13" s="27"/>
      <c r="OVL13" s="27"/>
      <c r="OVM13" s="27"/>
      <c r="OVN13" s="27"/>
      <c r="OVO13" s="27"/>
      <c r="OVP13" s="27"/>
      <c r="OVQ13" s="27"/>
      <c r="OVR13" s="27"/>
      <c r="OVS13" s="27"/>
      <c r="OVT13" s="27"/>
      <c r="OVU13" s="27"/>
      <c r="OVV13" s="27"/>
      <c r="OVW13" s="27"/>
      <c r="OVX13" s="27"/>
      <c r="OVY13" s="27"/>
      <c r="OVZ13" s="27"/>
      <c r="OWA13" s="27"/>
      <c r="OWB13" s="27"/>
      <c r="OWC13" s="27"/>
      <c r="OWD13" s="27"/>
      <c r="OWE13" s="27"/>
      <c r="OWF13" s="27"/>
      <c r="OWG13" s="27"/>
      <c r="OWH13" s="27"/>
      <c r="OWI13" s="27"/>
      <c r="OWJ13" s="27"/>
      <c r="OWK13" s="27"/>
      <c r="OWL13" s="27"/>
      <c r="OWM13" s="27"/>
      <c r="OWN13" s="27"/>
      <c r="OWO13" s="27"/>
      <c r="OWP13" s="27"/>
      <c r="OWQ13" s="27"/>
      <c r="OWR13" s="27"/>
      <c r="OWS13" s="27"/>
      <c r="OWT13" s="27"/>
      <c r="OWU13" s="27"/>
      <c r="OWV13" s="27"/>
      <c r="OWW13" s="27"/>
      <c r="OWX13" s="27"/>
      <c r="OWY13" s="27"/>
      <c r="OWZ13" s="27"/>
      <c r="OXA13" s="27"/>
      <c r="OXB13" s="27"/>
      <c r="OXC13" s="27"/>
      <c r="OXD13" s="27"/>
      <c r="OXE13" s="27"/>
      <c r="OXF13" s="27"/>
      <c r="OXG13" s="27"/>
      <c r="OXH13" s="27"/>
      <c r="OXI13" s="27"/>
      <c r="OXJ13" s="27"/>
      <c r="OXK13" s="27"/>
      <c r="OXL13" s="27"/>
      <c r="OXM13" s="27"/>
      <c r="OXN13" s="27"/>
      <c r="OXO13" s="27"/>
      <c r="OXP13" s="27"/>
      <c r="OXQ13" s="27"/>
      <c r="OXR13" s="27"/>
      <c r="OXS13" s="27"/>
      <c r="OXT13" s="27"/>
      <c r="OXU13" s="27"/>
      <c r="OXV13" s="27"/>
      <c r="OXW13" s="27"/>
      <c r="OXX13" s="27"/>
      <c r="OXY13" s="27"/>
      <c r="OXZ13" s="27"/>
      <c r="OYA13" s="27"/>
      <c r="OYB13" s="27"/>
      <c r="OYC13" s="27"/>
      <c r="OYD13" s="27"/>
      <c r="OYE13" s="27"/>
      <c r="OYF13" s="27"/>
      <c r="OYG13" s="27"/>
      <c r="OYH13" s="27"/>
      <c r="OYI13" s="27"/>
      <c r="OYJ13" s="27"/>
      <c r="OYK13" s="27"/>
      <c r="OYL13" s="27"/>
      <c r="OYM13" s="27"/>
      <c r="OYN13" s="27"/>
      <c r="OYO13" s="27"/>
      <c r="OYP13" s="27"/>
      <c r="OYQ13" s="27"/>
      <c r="OYR13" s="27"/>
      <c r="OYS13" s="27"/>
      <c r="OYT13" s="27"/>
      <c r="OYU13" s="27"/>
      <c r="OYV13" s="27"/>
      <c r="OYW13" s="27"/>
      <c r="OYX13" s="27"/>
      <c r="OYY13" s="27"/>
      <c r="OYZ13" s="27"/>
      <c r="OZA13" s="27"/>
      <c r="OZB13" s="27"/>
      <c r="OZC13" s="27"/>
      <c r="OZD13" s="27"/>
      <c r="OZE13" s="27"/>
      <c r="OZF13" s="27"/>
      <c r="OZG13" s="27"/>
      <c r="OZH13" s="27"/>
      <c r="OZI13" s="27"/>
      <c r="OZJ13" s="27"/>
      <c r="OZK13" s="27"/>
      <c r="OZL13" s="27"/>
      <c r="OZM13" s="27"/>
      <c r="OZN13" s="27"/>
      <c r="OZO13" s="27"/>
      <c r="OZP13" s="27"/>
      <c r="OZQ13" s="27"/>
      <c r="OZR13" s="27"/>
      <c r="OZS13" s="27"/>
      <c r="OZT13" s="27"/>
      <c r="OZU13" s="27"/>
      <c r="OZV13" s="27"/>
      <c r="OZW13" s="27"/>
      <c r="OZX13" s="27"/>
      <c r="OZY13" s="27"/>
      <c r="OZZ13" s="27"/>
      <c r="PAA13" s="27"/>
      <c r="PAB13" s="27"/>
      <c r="PAC13" s="27"/>
      <c r="PAD13" s="27"/>
      <c r="PAE13" s="27"/>
      <c r="PAF13" s="27"/>
      <c r="PAG13" s="27"/>
      <c r="PAH13" s="27"/>
      <c r="PAI13" s="27"/>
      <c r="PAJ13" s="27"/>
      <c r="PAK13" s="27"/>
      <c r="PAL13" s="27"/>
      <c r="PAM13" s="27"/>
      <c r="PAN13" s="27"/>
      <c r="PAO13" s="27"/>
      <c r="PAP13" s="27"/>
      <c r="PAQ13" s="27"/>
      <c r="PAR13" s="27"/>
      <c r="PAS13" s="27"/>
      <c r="PAT13" s="27"/>
      <c r="PAU13" s="27"/>
      <c r="PAV13" s="27"/>
      <c r="PAW13" s="27"/>
      <c r="PAX13" s="27"/>
      <c r="PAY13" s="27"/>
      <c r="PAZ13" s="27"/>
      <c r="PBA13" s="27"/>
      <c r="PBB13" s="27"/>
      <c r="PBC13" s="27"/>
      <c r="PBD13" s="27"/>
      <c r="PBE13" s="27"/>
      <c r="PBF13" s="27"/>
      <c r="PBG13" s="27"/>
      <c r="PBH13" s="27"/>
      <c r="PBI13" s="27"/>
      <c r="PBJ13" s="27"/>
      <c r="PBK13" s="27"/>
      <c r="PBL13" s="27"/>
      <c r="PBM13" s="27"/>
      <c r="PBN13" s="27"/>
      <c r="PBO13" s="27"/>
      <c r="PBP13" s="27"/>
      <c r="PBQ13" s="27"/>
      <c r="PBR13" s="27"/>
      <c r="PBS13" s="27"/>
      <c r="PBT13" s="27"/>
      <c r="PBU13" s="27"/>
      <c r="PBV13" s="27"/>
      <c r="PBW13" s="27"/>
      <c r="PBX13" s="27"/>
      <c r="PBY13" s="27"/>
      <c r="PBZ13" s="27"/>
      <c r="PCA13" s="27"/>
      <c r="PCB13" s="27"/>
      <c r="PCC13" s="27"/>
      <c r="PCD13" s="27"/>
      <c r="PCE13" s="27"/>
      <c r="PCF13" s="27"/>
      <c r="PCG13" s="27"/>
      <c r="PCH13" s="27"/>
      <c r="PCI13" s="27"/>
      <c r="PCJ13" s="27"/>
      <c r="PCK13" s="27"/>
      <c r="PCL13" s="27"/>
      <c r="PCM13" s="27"/>
      <c r="PCN13" s="27"/>
      <c r="PCO13" s="27"/>
      <c r="PCP13" s="27"/>
      <c r="PCQ13" s="27"/>
      <c r="PCR13" s="27"/>
      <c r="PCS13" s="27"/>
      <c r="PCT13" s="27"/>
      <c r="PCU13" s="27"/>
      <c r="PCV13" s="27"/>
      <c r="PCW13" s="27"/>
      <c r="PCX13" s="27"/>
      <c r="PCY13" s="27"/>
      <c r="PCZ13" s="27"/>
      <c r="PDA13" s="27"/>
      <c r="PDB13" s="27"/>
      <c r="PDC13" s="27"/>
      <c r="PDD13" s="27"/>
      <c r="PDE13" s="27"/>
      <c r="PDF13" s="27"/>
      <c r="PDG13" s="27"/>
      <c r="PDH13" s="27"/>
      <c r="PDI13" s="27"/>
      <c r="PDJ13" s="27"/>
      <c r="PDK13" s="27"/>
      <c r="PDL13" s="27"/>
      <c r="PDM13" s="27"/>
      <c r="PDN13" s="27"/>
      <c r="PDO13" s="27"/>
      <c r="PDP13" s="27"/>
      <c r="PDQ13" s="27"/>
      <c r="PDR13" s="27"/>
      <c r="PDS13" s="27"/>
      <c r="PDT13" s="27"/>
      <c r="PDU13" s="27"/>
      <c r="PDV13" s="27"/>
      <c r="PDW13" s="27"/>
      <c r="PDX13" s="27"/>
      <c r="PDY13" s="27"/>
      <c r="PDZ13" s="27"/>
      <c r="PEA13" s="27"/>
      <c r="PEB13" s="27"/>
      <c r="PEC13" s="27"/>
      <c r="PED13" s="27"/>
      <c r="PEE13" s="27"/>
      <c r="PEF13" s="27"/>
      <c r="PEG13" s="27"/>
      <c r="PEH13" s="27"/>
      <c r="PEI13" s="27"/>
      <c r="PEJ13" s="27"/>
      <c r="PEK13" s="27"/>
      <c r="PEL13" s="27"/>
      <c r="PEM13" s="27"/>
      <c r="PEN13" s="27"/>
      <c r="PEO13" s="27"/>
      <c r="PEP13" s="27"/>
      <c r="PEQ13" s="27"/>
      <c r="PER13" s="27"/>
      <c r="PES13" s="27"/>
      <c r="PET13" s="27"/>
      <c r="PEU13" s="27"/>
      <c r="PEV13" s="27"/>
      <c r="PEW13" s="27"/>
      <c r="PEX13" s="27"/>
      <c r="PEY13" s="27"/>
      <c r="PEZ13" s="27"/>
      <c r="PFA13" s="27"/>
      <c r="PFB13" s="27"/>
      <c r="PFC13" s="27"/>
      <c r="PFD13" s="27"/>
      <c r="PFE13" s="27"/>
      <c r="PFF13" s="27"/>
      <c r="PFG13" s="27"/>
      <c r="PFH13" s="27"/>
      <c r="PFI13" s="27"/>
      <c r="PFJ13" s="27"/>
      <c r="PFK13" s="27"/>
      <c r="PFL13" s="27"/>
      <c r="PFM13" s="27"/>
      <c r="PFN13" s="27"/>
      <c r="PFO13" s="27"/>
      <c r="PFP13" s="27"/>
      <c r="PFQ13" s="27"/>
      <c r="PFR13" s="27"/>
      <c r="PFS13" s="27"/>
      <c r="PFT13" s="27"/>
      <c r="PFU13" s="27"/>
      <c r="PFV13" s="27"/>
      <c r="PFW13" s="27"/>
      <c r="PFX13" s="27"/>
      <c r="PFY13" s="27"/>
      <c r="PFZ13" s="27"/>
      <c r="PGA13" s="27"/>
      <c r="PGB13" s="27"/>
      <c r="PGC13" s="27"/>
      <c r="PGD13" s="27"/>
      <c r="PGE13" s="27"/>
      <c r="PGF13" s="27"/>
      <c r="PGG13" s="27"/>
      <c r="PGH13" s="27"/>
      <c r="PGI13" s="27"/>
      <c r="PGJ13" s="27"/>
      <c r="PGK13" s="27"/>
      <c r="PGL13" s="27"/>
      <c r="PGM13" s="27"/>
      <c r="PGN13" s="27"/>
      <c r="PGO13" s="27"/>
      <c r="PGP13" s="27"/>
      <c r="PGQ13" s="27"/>
      <c r="PGR13" s="27"/>
      <c r="PGS13" s="27"/>
      <c r="PGT13" s="27"/>
      <c r="PGU13" s="27"/>
      <c r="PGV13" s="27"/>
      <c r="PGW13" s="27"/>
      <c r="PGX13" s="27"/>
      <c r="PGY13" s="27"/>
      <c r="PGZ13" s="27"/>
      <c r="PHA13" s="27"/>
      <c r="PHB13" s="27"/>
      <c r="PHC13" s="27"/>
      <c r="PHD13" s="27"/>
      <c r="PHE13" s="27"/>
      <c r="PHF13" s="27"/>
      <c r="PHG13" s="27"/>
      <c r="PHH13" s="27"/>
      <c r="PHI13" s="27"/>
      <c r="PHJ13" s="27"/>
      <c r="PHK13" s="27"/>
      <c r="PHL13" s="27"/>
      <c r="PHM13" s="27"/>
      <c r="PHN13" s="27"/>
      <c r="PHO13" s="27"/>
      <c r="PHP13" s="27"/>
      <c r="PHQ13" s="27"/>
      <c r="PHR13" s="27"/>
      <c r="PHS13" s="27"/>
      <c r="PHT13" s="27"/>
      <c r="PHU13" s="27"/>
      <c r="PHV13" s="27"/>
      <c r="PHW13" s="27"/>
      <c r="PHX13" s="27"/>
      <c r="PHY13" s="27"/>
      <c r="PHZ13" s="27"/>
      <c r="PIA13" s="27"/>
      <c r="PIB13" s="27"/>
      <c r="PIC13" s="27"/>
      <c r="PID13" s="27"/>
      <c r="PIE13" s="27"/>
      <c r="PIF13" s="27"/>
      <c r="PIG13" s="27"/>
      <c r="PIH13" s="27"/>
      <c r="PII13" s="27"/>
      <c r="PIJ13" s="27"/>
      <c r="PIK13" s="27"/>
      <c r="PIL13" s="27"/>
      <c r="PIM13" s="27"/>
      <c r="PIN13" s="27"/>
      <c r="PIO13" s="27"/>
      <c r="PIP13" s="27"/>
      <c r="PIQ13" s="27"/>
      <c r="PIR13" s="27"/>
      <c r="PIS13" s="27"/>
      <c r="PIT13" s="27"/>
      <c r="PIU13" s="27"/>
      <c r="PIV13" s="27"/>
      <c r="PIW13" s="27"/>
      <c r="PIX13" s="27"/>
      <c r="PIY13" s="27"/>
      <c r="PIZ13" s="27"/>
      <c r="PJA13" s="27"/>
      <c r="PJB13" s="27"/>
      <c r="PJC13" s="27"/>
      <c r="PJD13" s="27"/>
      <c r="PJE13" s="27"/>
      <c r="PJF13" s="27"/>
      <c r="PJG13" s="27"/>
      <c r="PJH13" s="27"/>
      <c r="PJI13" s="27"/>
      <c r="PJJ13" s="27"/>
      <c r="PJK13" s="27"/>
      <c r="PJL13" s="27"/>
      <c r="PJM13" s="27"/>
      <c r="PJN13" s="27"/>
      <c r="PJO13" s="27"/>
      <c r="PJP13" s="27"/>
      <c r="PJQ13" s="27"/>
      <c r="PJR13" s="27"/>
      <c r="PJS13" s="27"/>
      <c r="PJT13" s="27"/>
      <c r="PJU13" s="27"/>
      <c r="PJV13" s="27"/>
      <c r="PJW13" s="27"/>
      <c r="PJX13" s="27"/>
      <c r="PJY13" s="27"/>
      <c r="PJZ13" s="27"/>
      <c r="PKA13" s="27"/>
      <c r="PKB13" s="27"/>
      <c r="PKC13" s="27"/>
      <c r="PKD13" s="27"/>
      <c r="PKE13" s="27"/>
      <c r="PKF13" s="27"/>
      <c r="PKG13" s="27"/>
      <c r="PKH13" s="27"/>
      <c r="PKI13" s="27"/>
      <c r="PKJ13" s="27"/>
      <c r="PKK13" s="27"/>
      <c r="PKL13" s="27"/>
      <c r="PKM13" s="27"/>
      <c r="PKN13" s="27"/>
      <c r="PKO13" s="27"/>
      <c r="PKP13" s="27"/>
      <c r="PKQ13" s="27"/>
      <c r="PKR13" s="27"/>
      <c r="PKS13" s="27"/>
      <c r="PKT13" s="27"/>
      <c r="PKU13" s="27"/>
      <c r="PKV13" s="27"/>
      <c r="PKW13" s="27"/>
      <c r="PKX13" s="27"/>
      <c r="PKY13" s="27"/>
      <c r="PKZ13" s="27"/>
      <c r="PLA13" s="27"/>
      <c r="PLB13" s="27"/>
      <c r="PLC13" s="27"/>
      <c r="PLD13" s="27"/>
      <c r="PLE13" s="27"/>
      <c r="PLF13" s="27"/>
      <c r="PLG13" s="27"/>
      <c r="PLH13" s="27"/>
      <c r="PLI13" s="27"/>
      <c r="PLJ13" s="27"/>
      <c r="PLK13" s="27"/>
      <c r="PLL13" s="27"/>
      <c r="PLM13" s="27"/>
      <c r="PLN13" s="27"/>
      <c r="PLO13" s="27"/>
      <c r="PLP13" s="27"/>
      <c r="PLQ13" s="27"/>
      <c r="PLR13" s="27"/>
      <c r="PLS13" s="27"/>
      <c r="PLT13" s="27"/>
      <c r="PLU13" s="27"/>
      <c r="PLV13" s="27"/>
      <c r="PLW13" s="27"/>
      <c r="PLX13" s="27"/>
      <c r="PLY13" s="27"/>
      <c r="PLZ13" s="27"/>
      <c r="PMA13" s="27"/>
      <c r="PMB13" s="27"/>
      <c r="PMC13" s="27"/>
      <c r="PMD13" s="27"/>
      <c r="PME13" s="27"/>
      <c r="PMF13" s="27"/>
      <c r="PMG13" s="27"/>
      <c r="PMH13" s="27"/>
      <c r="PMI13" s="27"/>
      <c r="PMJ13" s="27"/>
      <c r="PMK13" s="27"/>
      <c r="PML13" s="27"/>
      <c r="PMM13" s="27"/>
      <c r="PMN13" s="27"/>
      <c r="PMO13" s="27"/>
      <c r="PMP13" s="27"/>
      <c r="PMQ13" s="27"/>
      <c r="PMR13" s="27"/>
      <c r="PMS13" s="27"/>
      <c r="PMT13" s="27"/>
      <c r="PMU13" s="27"/>
      <c r="PMV13" s="27"/>
      <c r="PMW13" s="27"/>
      <c r="PMX13" s="27"/>
      <c r="PMY13" s="27"/>
      <c r="PMZ13" s="27"/>
      <c r="PNA13" s="27"/>
      <c r="PNB13" s="27"/>
      <c r="PNC13" s="27"/>
      <c r="PND13" s="27"/>
      <c r="PNE13" s="27"/>
      <c r="PNF13" s="27"/>
      <c r="PNG13" s="27"/>
      <c r="PNH13" s="27"/>
      <c r="PNI13" s="27"/>
      <c r="PNJ13" s="27"/>
      <c r="PNK13" s="27"/>
      <c r="PNL13" s="27"/>
      <c r="PNM13" s="27"/>
      <c r="PNN13" s="27"/>
      <c r="PNO13" s="27"/>
      <c r="PNP13" s="27"/>
      <c r="PNQ13" s="27"/>
      <c r="PNR13" s="27"/>
      <c r="PNS13" s="27"/>
      <c r="PNT13" s="27"/>
      <c r="PNU13" s="27"/>
      <c r="PNV13" s="27"/>
      <c r="PNW13" s="27"/>
      <c r="PNX13" s="27"/>
      <c r="PNY13" s="27"/>
      <c r="PNZ13" s="27"/>
      <c r="POA13" s="27"/>
      <c r="POB13" s="27"/>
      <c r="POC13" s="27"/>
      <c r="POD13" s="27"/>
      <c r="POE13" s="27"/>
      <c r="POF13" s="27"/>
      <c r="POG13" s="27"/>
      <c r="POH13" s="27"/>
      <c r="POI13" s="27"/>
      <c r="POJ13" s="27"/>
      <c r="POK13" s="27"/>
      <c r="POL13" s="27"/>
      <c r="POM13" s="27"/>
      <c r="PON13" s="27"/>
      <c r="POO13" s="27"/>
      <c r="POP13" s="27"/>
      <c r="POQ13" s="27"/>
      <c r="POR13" s="27"/>
      <c r="POS13" s="27"/>
      <c r="POT13" s="27"/>
      <c r="POU13" s="27"/>
      <c r="POV13" s="27"/>
      <c r="POW13" s="27"/>
      <c r="POX13" s="27"/>
      <c r="POY13" s="27"/>
      <c r="POZ13" s="27"/>
      <c r="PPA13" s="27"/>
      <c r="PPB13" s="27"/>
      <c r="PPC13" s="27"/>
      <c r="PPD13" s="27"/>
      <c r="PPE13" s="27"/>
      <c r="PPF13" s="27"/>
      <c r="PPG13" s="27"/>
      <c r="PPH13" s="27"/>
      <c r="PPI13" s="27"/>
      <c r="PPJ13" s="27"/>
      <c r="PPK13" s="27"/>
      <c r="PPL13" s="27"/>
      <c r="PPM13" s="27"/>
      <c r="PPN13" s="27"/>
      <c r="PPO13" s="27"/>
      <c r="PPP13" s="27"/>
      <c r="PPQ13" s="27"/>
      <c r="PPR13" s="27"/>
      <c r="PPS13" s="27"/>
      <c r="PPT13" s="27"/>
      <c r="PPU13" s="27"/>
      <c r="PPV13" s="27"/>
      <c r="PPW13" s="27"/>
      <c r="PPX13" s="27"/>
      <c r="PPY13" s="27"/>
      <c r="PPZ13" s="27"/>
      <c r="PQA13" s="27"/>
      <c r="PQB13" s="27"/>
      <c r="PQC13" s="27"/>
      <c r="PQD13" s="27"/>
      <c r="PQE13" s="27"/>
      <c r="PQF13" s="27"/>
      <c r="PQG13" s="27"/>
      <c r="PQH13" s="27"/>
      <c r="PQI13" s="27"/>
      <c r="PQJ13" s="27"/>
      <c r="PQK13" s="27"/>
      <c r="PQL13" s="27"/>
      <c r="PQM13" s="27"/>
      <c r="PQN13" s="27"/>
      <c r="PQO13" s="27"/>
      <c r="PQP13" s="27"/>
      <c r="PQQ13" s="27"/>
      <c r="PQR13" s="27"/>
      <c r="PQS13" s="27"/>
      <c r="PQT13" s="27"/>
      <c r="PQU13" s="27"/>
      <c r="PQV13" s="27"/>
      <c r="PQW13" s="27"/>
      <c r="PQX13" s="27"/>
      <c r="PQY13" s="27"/>
      <c r="PQZ13" s="27"/>
      <c r="PRA13" s="27"/>
      <c r="PRB13" s="27"/>
      <c r="PRC13" s="27"/>
      <c r="PRD13" s="27"/>
      <c r="PRE13" s="27"/>
      <c r="PRF13" s="27"/>
      <c r="PRG13" s="27"/>
      <c r="PRH13" s="27"/>
      <c r="PRI13" s="27"/>
      <c r="PRJ13" s="27"/>
      <c r="PRK13" s="27"/>
      <c r="PRL13" s="27"/>
      <c r="PRM13" s="27"/>
      <c r="PRN13" s="27"/>
      <c r="PRO13" s="27"/>
      <c r="PRP13" s="27"/>
      <c r="PRQ13" s="27"/>
      <c r="PRR13" s="27"/>
      <c r="PRS13" s="27"/>
      <c r="PRT13" s="27"/>
      <c r="PRU13" s="27"/>
      <c r="PRV13" s="27"/>
      <c r="PRW13" s="27"/>
      <c r="PRX13" s="27"/>
      <c r="PRY13" s="27"/>
      <c r="PRZ13" s="27"/>
      <c r="PSA13" s="27"/>
      <c r="PSB13" s="27"/>
      <c r="PSC13" s="27"/>
      <c r="PSD13" s="27"/>
      <c r="PSE13" s="27"/>
      <c r="PSF13" s="27"/>
      <c r="PSG13" s="27"/>
      <c r="PSH13" s="27"/>
      <c r="PSI13" s="27"/>
      <c r="PSJ13" s="27"/>
      <c r="PSK13" s="27"/>
      <c r="PSL13" s="27"/>
      <c r="PSM13" s="27"/>
      <c r="PSN13" s="27"/>
      <c r="PSO13" s="27"/>
      <c r="PSP13" s="27"/>
      <c r="PSQ13" s="27"/>
      <c r="PSR13" s="27"/>
      <c r="PSS13" s="27"/>
      <c r="PST13" s="27"/>
      <c r="PSU13" s="27"/>
      <c r="PSV13" s="27"/>
      <c r="PSW13" s="27"/>
      <c r="PSX13" s="27"/>
      <c r="PSY13" s="27"/>
      <c r="PSZ13" s="27"/>
      <c r="PTA13" s="27"/>
      <c r="PTB13" s="27"/>
      <c r="PTC13" s="27"/>
      <c r="PTD13" s="27"/>
      <c r="PTE13" s="27"/>
      <c r="PTF13" s="27"/>
      <c r="PTG13" s="27"/>
      <c r="PTH13" s="27"/>
      <c r="PTI13" s="27"/>
      <c r="PTJ13" s="27"/>
      <c r="PTK13" s="27"/>
      <c r="PTL13" s="27"/>
      <c r="PTM13" s="27"/>
      <c r="PTN13" s="27"/>
      <c r="PTO13" s="27"/>
      <c r="PTP13" s="27"/>
      <c r="PTQ13" s="27"/>
      <c r="PTR13" s="27"/>
      <c r="PTS13" s="27"/>
      <c r="PTT13" s="27"/>
      <c r="PTU13" s="27"/>
      <c r="PTV13" s="27"/>
      <c r="PTW13" s="27"/>
      <c r="PTX13" s="27"/>
      <c r="PTY13" s="27"/>
      <c r="PTZ13" s="27"/>
      <c r="PUA13" s="27"/>
      <c r="PUB13" s="27"/>
      <c r="PUC13" s="27"/>
      <c r="PUD13" s="27"/>
      <c r="PUE13" s="27"/>
      <c r="PUF13" s="27"/>
      <c r="PUG13" s="27"/>
      <c r="PUH13" s="27"/>
      <c r="PUI13" s="27"/>
      <c r="PUJ13" s="27"/>
      <c r="PUK13" s="27"/>
      <c r="PUL13" s="27"/>
      <c r="PUM13" s="27"/>
      <c r="PUN13" s="27"/>
      <c r="PUO13" s="27"/>
      <c r="PUP13" s="27"/>
      <c r="PUQ13" s="27"/>
      <c r="PUR13" s="27"/>
      <c r="PUS13" s="27"/>
      <c r="PUT13" s="27"/>
      <c r="PUU13" s="27"/>
      <c r="PUV13" s="27"/>
      <c r="PUW13" s="27"/>
      <c r="PUX13" s="27"/>
      <c r="PUY13" s="27"/>
      <c r="PUZ13" s="27"/>
      <c r="PVA13" s="27"/>
      <c r="PVB13" s="27"/>
      <c r="PVC13" s="27"/>
      <c r="PVD13" s="27"/>
      <c r="PVE13" s="27"/>
      <c r="PVF13" s="27"/>
      <c r="PVG13" s="27"/>
      <c r="PVH13" s="27"/>
      <c r="PVI13" s="27"/>
      <c r="PVJ13" s="27"/>
      <c r="PVK13" s="27"/>
      <c r="PVL13" s="27"/>
      <c r="PVM13" s="27"/>
      <c r="PVN13" s="27"/>
      <c r="PVO13" s="27"/>
      <c r="PVP13" s="27"/>
      <c r="PVQ13" s="27"/>
      <c r="PVR13" s="27"/>
      <c r="PVS13" s="27"/>
      <c r="PVT13" s="27"/>
      <c r="PVU13" s="27"/>
      <c r="PVV13" s="27"/>
      <c r="PVW13" s="27"/>
      <c r="PVX13" s="27"/>
      <c r="PVY13" s="27"/>
      <c r="PVZ13" s="27"/>
      <c r="PWA13" s="27"/>
      <c r="PWB13" s="27"/>
      <c r="PWC13" s="27"/>
      <c r="PWD13" s="27"/>
      <c r="PWE13" s="27"/>
      <c r="PWF13" s="27"/>
      <c r="PWG13" s="27"/>
      <c r="PWH13" s="27"/>
      <c r="PWI13" s="27"/>
      <c r="PWJ13" s="27"/>
      <c r="PWK13" s="27"/>
      <c r="PWL13" s="27"/>
      <c r="PWM13" s="27"/>
      <c r="PWN13" s="27"/>
      <c r="PWO13" s="27"/>
      <c r="PWP13" s="27"/>
      <c r="PWQ13" s="27"/>
      <c r="PWR13" s="27"/>
      <c r="PWS13" s="27"/>
      <c r="PWT13" s="27"/>
      <c r="PWU13" s="27"/>
      <c r="PWV13" s="27"/>
      <c r="PWW13" s="27"/>
      <c r="PWX13" s="27"/>
      <c r="PWY13" s="27"/>
      <c r="PWZ13" s="27"/>
      <c r="PXA13" s="27"/>
      <c r="PXB13" s="27"/>
      <c r="PXC13" s="27"/>
      <c r="PXD13" s="27"/>
      <c r="PXE13" s="27"/>
      <c r="PXF13" s="27"/>
      <c r="PXG13" s="27"/>
      <c r="PXH13" s="27"/>
      <c r="PXI13" s="27"/>
      <c r="PXJ13" s="27"/>
      <c r="PXK13" s="27"/>
      <c r="PXL13" s="27"/>
      <c r="PXM13" s="27"/>
      <c r="PXN13" s="27"/>
      <c r="PXO13" s="27"/>
      <c r="PXP13" s="27"/>
      <c r="PXQ13" s="27"/>
      <c r="PXR13" s="27"/>
      <c r="PXS13" s="27"/>
      <c r="PXT13" s="27"/>
      <c r="PXU13" s="27"/>
      <c r="PXV13" s="27"/>
      <c r="PXW13" s="27"/>
      <c r="PXX13" s="27"/>
      <c r="PXY13" s="27"/>
      <c r="PXZ13" s="27"/>
      <c r="PYA13" s="27"/>
      <c r="PYB13" s="27"/>
      <c r="PYC13" s="27"/>
      <c r="PYD13" s="27"/>
      <c r="PYE13" s="27"/>
      <c r="PYF13" s="27"/>
      <c r="PYG13" s="27"/>
      <c r="PYH13" s="27"/>
      <c r="PYI13" s="27"/>
      <c r="PYJ13" s="27"/>
      <c r="PYK13" s="27"/>
      <c r="PYL13" s="27"/>
      <c r="PYM13" s="27"/>
      <c r="PYN13" s="27"/>
      <c r="PYO13" s="27"/>
      <c r="PYP13" s="27"/>
      <c r="PYQ13" s="27"/>
      <c r="PYR13" s="27"/>
      <c r="PYS13" s="27"/>
      <c r="PYT13" s="27"/>
      <c r="PYU13" s="27"/>
      <c r="PYV13" s="27"/>
      <c r="PYW13" s="27"/>
      <c r="PYX13" s="27"/>
      <c r="PYY13" s="27"/>
      <c r="PYZ13" s="27"/>
      <c r="PZA13" s="27"/>
      <c r="PZB13" s="27"/>
      <c r="PZC13" s="27"/>
      <c r="PZD13" s="27"/>
      <c r="PZE13" s="27"/>
      <c r="PZF13" s="27"/>
      <c r="PZG13" s="27"/>
      <c r="PZH13" s="27"/>
      <c r="PZI13" s="27"/>
      <c r="PZJ13" s="27"/>
      <c r="PZK13" s="27"/>
      <c r="PZL13" s="27"/>
      <c r="PZM13" s="27"/>
      <c r="PZN13" s="27"/>
      <c r="PZO13" s="27"/>
      <c r="PZP13" s="27"/>
      <c r="PZQ13" s="27"/>
      <c r="PZR13" s="27"/>
      <c r="PZS13" s="27"/>
      <c r="PZT13" s="27"/>
      <c r="PZU13" s="27"/>
      <c r="PZV13" s="27"/>
      <c r="PZW13" s="27"/>
      <c r="PZX13" s="27"/>
      <c r="PZY13" s="27"/>
      <c r="PZZ13" s="27"/>
      <c r="QAA13" s="27"/>
      <c r="QAB13" s="27"/>
      <c r="QAC13" s="27"/>
      <c r="QAD13" s="27"/>
      <c r="QAE13" s="27"/>
      <c r="QAF13" s="27"/>
      <c r="QAG13" s="27"/>
      <c r="QAH13" s="27"/>
      <c r="QAI13" s="27"/>
      <c r="QAJ13" s="27"/>
      <c r="QAK13" s="27"/>
      <c r="QAL13" s="27"/>
      <c r="QAM13" s="27"/>
      <c r="QAN13" s="27"/>
      <c r="QAO13" s="27"/>
      <c r="QAP13" s="27"/>
      <c r="QAQ13" s="27"/>
      <c r="QAR13" s="27"/>
      <c r="QAS13" s="27"/>
      <c r="QAT13" s="27"/>
      <c r="QAU13" s="27"/>
      <c r="QAV13" s="27"/>
      <c r="QAW13" s="27"/>
      <c r="QAX13" s="27"/>
      <c r="QAY13" s="27"/>
      <c r="QAZ13" s="27"/>
      <c r="QBA13" s="27"/>
      <c r="QBB13" s="27"/>
      <c r="QBC13" s="27"/>
      <c r="QBD13" s="27"/>
      <c r="QBE13" s="27"/>
      <c r="QBF13" s="27"/>
      <c r="QBG13" s="27"/>
      <c r="QBH13" s="27"/>
      <c r="QBI13" s="27"/>
      <c r="QBJ13" s="27"/>
      <c r="QBK13" s="27"/>
      <c r="QBL13" s="27"/>
      <c r="QBM13" s="27"/>
      <c r="QBN13" s="27"/>
      <c r="QBO13" s="27"/>
      <c r="QBP13" s="27"/>
      <c r="QBQ13" s="27"/>
      <c r="QBR13" s="27"/>
      <c r="QBS13" s="27"/>
      <c r="QBT13" s="27"/>
      <c r="QBU13" s="27"/>
      <c r="QBV13" s="27"/>
      <c r="QBW13" s="27"/>
      <c r="QBX13" s="27"/>
      <c r="QBY13" s="27"/>
      <c r="QBZ13" s="27"/>
      <c r="QCA13" s="27"/>
      <c r="QCB13" s="27"/>
      <c r="QCC13" s="27"/>
      <c r="QCD13" s="27"/>
      <c r="QCE13" s="27"/>
      <c r="QCF13" s="27"/>
      <c r="QCG13" s="27"/>
      <c r="QCH13" s="27"/>
      <c r="QCI13" s="27"/>
      <c r="QCJ13" s="27"/>
      <c r="QCK13" s="27"/>
      <c r="QCL13" s="27"/>
      <c r="QCM13" s="27"/>
      <c r="QCN13" s="27"/>
      <c r="QCO13" s="27"/>
      <c r="QCP13" s="27"/>
      <c r="QCQ13" s="27"/>
      <c r="QCR13" s="27"/>
      <c r="QCS13" s="27"/>
      <c r="QCT13" s="27"/>
      <c r="QCU13" s="27"/>
      <c r="QCV13" s="27"/>
      <c r="QCW13" s="27"/>
      <c r="QCX13" s="27"/>
      <c r="QCY13" s="27"/>
      <c r="QCZ13" s="27"/>
      <c r="QDA13" s="27"/>
      <c r="QDB13" s="27"/>
      <c r="QDC13" s="27"/>
      <c r="QDD13" s="27"/>
      <c r="QDE13" s="27"/>
      <c r="QDF13" s="27"/>
      <c r="QDG13" s="27"/>
      <c r="QDH13" s="27"/>
      <c r="QDI13" s="27"/>
      <c r="QDJ13" s="27"/>
      <c r="QDK13" s="27"/>
      <c r="QDL13" s="27"/>
      <c r="QDM13" s="27"/>
      <c r="QDN13" s="27"/>
      <c r="QDO13" s="27"/>
      <c r="QDP13" s="27"/>
      <c r="QDQ13" s="27"/>
      <c r="QDR13" s="27"/>
      <c r="QDS13" s="27"/>
      <c r="QDT13" s="27"/>
      <c r="QDU13" s="27"/>
      <c r="QDV13" s="27"/>
      <c r="QDW13" s="27"/>
      <c r="QDX13" s="27"/>
      <c r="QDY13" s="27"/>
      <c r="QDZ13" s="27"/>
      <c r="QEA13" s="27"/>
      <c r="QEB13" s="27"/>
      <c r="QEC13" s="27"/>
      <c r="QED13" s="27"/>
      <c r="QEE13" s="27"/>
      <c r="QEF13" s="27"/>
      <c r="QEG13" s="27"/>
      <c r="QEH13" s="27"/>
      <c r="QEI13" s="27"/>
      <c r="QEJ13" s="27"/>
      <c r="QEK13" s="27"/>
      <c r="QEL13" s="27"/>
      <c r="QEM13" s="27"/>
      <c r="QEN13" s="27"/>
      <c r="QEO13" s="27"/>
      <c r="QEP13" s="27"/>
      <c r="QEQ13" s="27"/>
      <c r="QER13" s="27"/>
      <c r="QES13" s="27"/>
      <c r="QET13" s="27"/>
      <c r="QEU13" s="27"/>
      <c r="QEV13" s="27"/>
      <c r="QEW13" s="27"/>
      <c r="QEX13" s="27"/>
      <c r="QEY13" s="27"/>
      <c r="QEZ13" s="27"/>
      <c r="QFA13" s="27"/>
      <c r="QFB13" s="27"/>
      <c r="QFC13" s="27"/>
      <c r="QFD13" s="27"/>
      <c r="QFE13" s="27"/>
      <c r="QFF13" s="27"/>
      <c r="QFG13" s="27"/>
      <c r="QFH13" s="27"/>
      <c r="QFI13" s="27"/>
      <c r="QFJ13" s="27"/>
      <c r="QFK13" s="27"/>
      <c r="QFL13" s="27"/>
      <c r="QFM13" s="27"/>
      <c r="QFN13" s="27"/>
      <c r="QFO13" s="27"/>
      <c r="QFP13" s="27"/>
      <c r="QFQ13" s="27"/>
      <c r="QFR13" s="27"/>
      <c r="QFS13" s="27"/>
      <c r="QFT13" s="27"/>
      <c r="QFU13" s="27"/>
      <c r="QFV13" s="27"/>
      <c r="QFW13" s="27"/>
      <c r="QFX13" s="27"/>
      <c r="QFY13" s="27"/>
      <c r="QFZ13" s="27"/>
      <c r="QGA13" s="27"/>
      <c r="QGB13" s="27"/>
      <c r="QGC13" s="27"/>
      <c r="QGD13" s="27"/>
      <c r="QGE13" s="27"/>
      <c r="QGF13" s="27"/>
      <c r="QGG13" s="27"/>
      <c r="QGH13" s="27"/>
      <c r="QGI13" s="27"/>
      <c r="QGJ13" s="27"/>
      <c r="QGK13" s="27"/>
      <c r="QGL13" s="27"/>
      <c r="QGM13" s="27"/>
      <c r="QGN13" s="27"/>
      <c r="QGO13" s="27"/>
      <c r="QGP13" s="27"/>
      <c r="QGQ13" s="27"/>
      <c r="QGR13" s="27"/>
      <c r="QGS13" s="27"/>
      <c r="QGT13" s="27"/>
      <c r="QGU13" s="27"/>
      <c r="QGV13" s="27"/>
      <c r="QGW13" s="27"/>
      <c r="QGX13" s="27"/>
      <c r="QGY13" s="27"/>
      <c r="QGZ13" s="27"/>
      <c r="QHA13" s="27"/>
      <c r="QHB13" s="27"/>
      <c r="QHC13" s="27"/>
      <c r="QHD13" s="27"/>
      <c r="QHE13" s="27"/>
      <c r="QHF13" s="27"/>
      <c r="QHG13" s="27"/>
      <c r="QHH13" s="27"/>
      <c r="QHI13" s="27"/>
      <c r="QHJ13" s="27"/>
      <c r="QHK13" s="27"/>
      <c r="QHL13" s="27"/>
      <c r="QHM13" s="27"/>
      <c r="QHN13" s="27"/>
      <c r="QHO13" s="27"/>
      <c r="QHP13" s="27"/>
      <c r="QHQ13" s="27"/>
      <c r="QHR13" s="27"/>
      <c r="QHS13" s="27"/>
      <c r="QHT13" s="27"/>
      <c r="QHU13" s="27"/>
      <c r="QHV13" s="27"/>
      <c r="QHW13" s="27"/>
      <c r="QHX13" s="27"/>
      <c r="QHY13" s="27"/>
      <c r="QHZ13" s="27"/>
      <c r="QIA13" s="27"/>
      <c r="QIB13" s="27"/>
      <c r="QIC13" s="27"/>
      <c r="QID13" s="27"/>
      <c r="QIE13" s="27"/>
      <c r="QIF13" s="27"/>
      <c r="QIG13" s="27"/>
      <c r="QIH13" s="27"/>
      <c r="QII13" s="27"/>
      <c r="QIJ13" s="27"/>
      <c r="QIK13" s="27"/>
      <c r="QIL13" s="27"/>
      <c r="QIM13" s="27"/>
      <c r="QIN13" s="27"/>
      <c r="QIO13" s="27"/>
      <c r="QIP13" s="27"/>
      <c r="QIQ13" s="27"/>
      <c r="QIR13" s="27"/>
      <c r="QIS13" s="27"/>
      <c r="QIT13" s="27"/>
      <c r="QIU13" s="27"/>
      <c r="QIV13" s="27"/>
      <c r="QIW13" s="27"/>
      <c r="QIX13" s="27"/>
      <c r="QIY13" s="27"/>
      <c r="QIZ13" s="27"/>
      <c r="QJA13" s="27"/>
      <c r="QJB13" s="27"/>
      <c r="QJC13" s="27"/>
      <c r="QJD13" s="27"/>
      <c r="QJE13" s="27"/>
      <c r="QJF13" s="27"/>
      <c r="QJG13" s="27"/>
      <c r="QJH13" s="27"/>
      <c r="QJI13" s="27"/>
      <c r="QJJ13" s="27"/>
      <c r="QJK13" s="27"/>
      <c r="QJL13" s="27"/>
      <c r="QJM13" s="27"/>
      <c r="QJN13" s="27"/>
      <c r="QJO13" s="27"/>
      <c r="QJP13" s="27"/>
      <c r="QJQ13" s="27"/>
      <c r="QJR13" s="27"/>
      <c r="QJS13" s="27"/>
      <c r="QJT13" s="27"/>
      <c r="QJU13" s="27"/>
      <c r="QJV13" s="27"/>
      <c r="QJW13" s="27"/>
      <c r="QJX13" s="27"/>
      <c r="QJY13" s="27"/>
      <c r="QJZ13" s="27"/>
      <c r="QKA13" s="27"/>
      <c r="QKB13" s="27"/>
      <c r="QKC13" s="27"/>
      <c r="QKD13" s="27"/>
      <c r="QKE13" s="27"/>
      <c r="QKF13" s="27"/>
      <c r="QKG13" s="27"/>
      <c r="QKH13" s="27"/>
      <c r="QKI13" s="27"/>
      <c r="QKJ13" s="27"/>
      <c r="QKK13" s="27"/>
      <c r="QKL13" s="27"/>
      <c r="QKM13" s="27"/>
      <c r="QKN13" s="27"/>
      <c r="QKO13" s="27"/>
      <c r="QKP13" s="27"/>
      <c r="QKQ13" s="27"/>
      <c r="QKR13" s="27"/>
      <c r="QKS13" s="27"/>
      <c r="QKT13" s="27"/>
      <c r="QKU13" s="27"/>
      <c r="QKV13" s="27"/>
      <c r="QKW13" s="27"/>
      <c r="QKX13" s="27"/>
      <c r="QKY13" s="27"/>
      <c r="QKZ13" s="27"/>
      <c r="QLA13" s="27"/>
      <c r="QLB13" s="27"/>
      <c r="QLC13" s="27"/>
      <c r="QLD13" s="27"/>
      <c r="QLE13" s="27"/>
      <c r="QLF13" s="27"/>
      <c r="QLG13" s="27"/>
      <c r="QLH13" s="27"/>
      <c r="QLI13" s="27"/>
      <c r="QLJ13" s="27"/>
      <c r="QLK13" s="27"/>
      <c r="QLL13" s="27"/>
      <c r="QLM13" s="27"/>
      <c r="QLN13" s="27"/>
      <c r="QLO13" s="27"/>
      <c r="QLP13" s="27"/>
      <c r="QLQ13" s="27"/>
      <c r="QLR13" s="27"/>
      <c r="QLS13" s="27"/>
      <c r="QLT13" s="27"/>
      <c r="QLU13" s="27"/>
      <c r="QLV13" s="27"/>
      <c r="QLW13" s="27"/>
      <c r="QLX13" s="27"/>
      <c r="QLY13" s="27"/>
      <c r="QLZ13" s="27"/>
      <c r="QMA13" s="27"/>
      <c r="QMB13" s="27"/>
      <c r="QMC13" s="27"/>
      <c r="QMD13" s="27"/>
      <c r="QME13" s="27"/>
      <c r="QMF13" s="27"/>
      <c r="QMG13" s="27"/>
      <c r="QMH13" s="27"/>
      <c r="QMI13" s="27"/>
      <c r="QMJ13" s="27"/>
      <c r="QMK13" s="27"/>
      <c r="QML13" s="27"/>
      <c r="QMM13" s="27"/>
      <c r="QMN13" s="27"/>
      <c r="QMO13" s="27"/>
      <c r="QMP13" s="27"/>
      <c r="QMQ13" s="27"/>
      <c r="QMR13" s="27"/>
      <c r="QMS13" s="27"/>
      <c r="QMT13" s="27"/>
      <c r="QMU13" s="27"/>
      <c r="QMV13" s="27"/>
      <c r="QMW13" s="27"/>
      <c r="QMX13" s="27"/>
      <c r="QMY13" s="27"/>
      <c r="QMZ13" s="27"/>
      <c r="QNA13" s="27"/>
      <c r="QNB13" s="27"/>
      <c r="QNC13" s="27"/>
      <c r="QND13" s="27"/>
      <c r="QNE13" s="27"/>
      <c r="QNF13" s="27"/>
      <c r="QNG13" s="27"/>
      <c r="QNH13" s="27"/>
      <c r="QNI13" s="27"/>
      <c r="QNJ13" s="27"/>
      <c r="QNK13" s="27"/>
      <c r="QNL13" s="27"/>
      <c r="QNM13" s="27"/>
      <c r="QNN13" s="27"/>
      <c r="QNO13" s="27"/>
      <c r="QNP13" s="27"/>
      <c r="QNQ13" s="27"/>
      <c r="QNR13" s="27"/>
      <c r="QNS13" s="27"/>
      <c r="QNT13" s="27"/>
      <c r="QNU13" s="27"/>
      <c r="QNV13" s="27"/>
      <c r="QNW13" s="27"/>
      <c r="QNX13" s="27"/>
      <c r="QNY13" s="27"/>
      <c r="QNZ13" s="27"/>
      <c r="QOA13" s="27"/>
      <c r="QOB13" s="27"/>
      <c r="QOC13" s="27"/>
      <c r="QOD13" s="27"/>
      <c r="QOE13" s="27"/>
      <c r="QOF13" s="27"/>
      <c r="QOG13" s="27"/>
      <c r="QOH13" s="27"/>
      <c r="QOI13" s="27"/>
      <c r="QOJ13" s="27"/>
      <c r="QOK13" s="27"/>
      <c r="QOL13" s="27"/>
      <c r="QOM13" s="27"/>
      <c r="QON13" s="27"/>
      <c r="QOO13" s="27"/>
      <c r="QOP13" s="27"/>
      <c r="QOQ13" s="27"/>
      <c r="QOR13" s="27"/>
      <c r="QOS13" s="27"/>
      <c r="QOT13" s="27"/>
      <c r="QOU13" s="27"/>
      <c r="QOV13" s="27"/>
      <c r="QOW13" s="27"/>
      <c r="QOX13" s="27"/>
      <c r="QOY13" s="27"/>
      <c r="QOZ13" s="27"/>
      <c r="QPA13" s="27"/>
      <c r="QPB13" s="27"/>
      <c r="QPC13" s="27"/>
      <c r="QPD13" s="27"/>
      <c r="QPE13" s="27"/>
      <c r="QPF13" s="27"/>
      <c r="QPG13" s="27"/>
      <c r="QPH13" s="27"/>
      <c r="QPI13" s="27"/>
      <c r="QPJ13" s="27"/>
      <c r="QPK13" s="27"/>
      <c r="QPL13" s="27"/>
      <c r="QPM13" s="27"/>
      <c r="QPN13" s="27"/>
      <c r="QPO13" s="27"/>
      <c r="QPP13" s="27"/>
      <c r="QPQ13" s="27"/>
      <c r="QPR13" s="27"/>
      <c r="QPS13" s="27"/>
      <c r="QPT13" s="27"/>
      <c r="QPU13" s="27"/>
      <c r="QPV13" s="27"/>
      <c r="QPW13" s="27"/>
      <c r="QPX13" s="27"/>
      <c r="QPY13" s="27"/>
      <c r="QPZ13" s="27"/>
      <c r="QQA13" s="27"/>
      <c r="QQB13" s="27"/>
      <c r="QQC13" s="27"/>
      <c r="QQD13" s="27"/>
      <c r="QQE13" s="27"/>
      <c r="QQF13" s="27"/>
      <c r="QQG13" s="27"/>
      <c r="QQH13" s="27"/>
      <c r="QQI13" s="27"/>
      <c r="QQJ13" s="27"/>
      <c r="QQK13" s="27"/>
      <c r="QQL13" s="27"/>
      <c r="QQM13" s="27"/>
      <c r="QQN13" s="27"/>
      <c r="QQO13" s="27"/>
      <c r="QQP13" s="27"/>
      <c r="QQQ13" s="27"/>
      <c r="QQR13" s="27"/>
      <c r="QQS13" s="27"/>
      <c r="QQT13" s="27"/>
      <c r="QQU13" s="27"/>
      <c r="QQV13" s="27"/>
      <c r="QQW13" s="27"/>
      <c r="QQX13" s="27"/>
      <c r="QQY13" s="27"/>
      <c r="QQZ13" s="27"/>
      <c r="QRA13" s="27"/>
      <c r="QRB13" s="27"/>
      <c r="QRC13" s="27"/>
      <c r="QRD13" s="27"/>
      <c r="QRE13" s="27"/>
      <c r="QRF13" s="27"/>
      <c r="QRG13" s="27"/>
      <c r="QRH13" s="27"/>
      <c r="QRI13" s="27"/>
      <c r="QRJ13" s="27"/>
      <c r="QRK13" s="27"/>
      <c r="QRL13" s="27"/>
      <c r="QRM13" s="27"/>
      <c r="QRN13" s="27"/>
      <c r="QRO13" s="27"/>
      <c r="QRP13" s="27"/>
      <c r="QRQ13" s="27"/>
      <c r="QRR13" s="27"/>
      <c r="QRS13" s="27"/>
      <c r="QRT13" s="27"/>
      <c r="QRU13" s="27"/>
      <c r="QRV13" s="27"/>
      <c r="QRW13" s="27"/>
      <c r="QRX13" s="27"/>
      <c r="QRY13" s="27"/>
      <c r="QRZ13" s="27"/>
      <c r="QSA13" s="27"/>
      <c r="QSB13" s="27"/>
      <c r="QSC13" s="27"/>
      <c r="QSD13" s="27"/>
      <c r="QSE13" s="27"/>
      <c r="QSF13" s="27"/>
      <c r="QSG13" s="27"/>
      <c r="QSH13" s="27"/>
      <c r="QSI13" s="27"/>
      <c r="QSJ13" s="27"/>
      <c r="QSK13" s="27"/>
      <c r="QSL13" s="27"/>
      <c r="QSM13" s="27"/>
      <c r="QSN13" s="27"/>
      <c r="QSO13" s="27"/>
      <c r="QSP13" s="27"/>
      <c r="QSQ13" s="27"/>
      <c r="QSR13" s="27"/>
      <c r="QSS13" s="27"/>
      <c r="QST13" s="27"/>
      <c r="QSU13" s="27"/>
      <c r="QSV13" s="27"/>
      <c r="QSW13" s="27"/>
      <c r="QSX13" s="27"/>
      <c r="QSY13" s="27"/>
      <c r="QSZ13" s="27"/>
      <c r="QTA13" s="27"/>
      <c r="QTB13" s="27"/>
      <c r="QTC13" s="27"/>
      <c r="QTD13" s="27"/>
      <c r="QTE13" s="27"/>
      <c r="QTF13" s="27"/>
      <c r="QTG13" s="27"/>
      <c r="QTH13" s="27"/>
      <c r="QTI13" s="27"/>
      <c r="QTJ13" s="27"/>
      <c r="QTK13" s="27"/>
      <c r="QTL13" s="27"/>
      <c r="QTM13" s="27"/>
      <c r="QTN13" s="27"/>
      <c r="QTO13" s="27"/>
      <c r="QTP13" s="27"/>
      <c r="QTQ13" s="27"/>
      <c r="QTR13" s="27"/>
      <c r="QTS13" s="27"/>
      <c r="QTT13" s="27"/>
      <c r="QTU13" s="27"/>
      <c r="QTV13" s="27"/>
      <c r="QTW13" s="27"/>
      <c r="QTX13" s="27"/>
      <c r="QTY13" s="27"/>
      <c r="QTZ13" s="27"/>
      <c r="QUA13" s="27"/>
      <c r="QUB13" s="27"/>
      <c r="QUC13" s="27"/>
      <c r="QUD13" s="27"/>
      <c r="QUE13" s="27"/>
      <c r="QUF13" s="27"/>
      <c r="QUG13" s="27"/>
      <c r="QUH13" s="27"/>
      <c r="QUI13" s="27"/>
      <c r="QUJ13" s="27"/>
      <c r="QUK13" s="27"/>
      <c r="QUL13" s="27"/>
      <c r="QUM13" s="27"/>
      <c r="QUN13" s="27"/>
      <c r="QUO13" s="27"/>
      <c r="QUP13" s="27"/>
      <c r="QUQ13" s="27"/>
      <c r="QUR13" s="27"/>
      <c r="QUS13" s="27"/>
      <c r="QUT13" s="27"/>
      <c r="QUU13" s="27"/>
      <c r="QUV13" s="27"/>
      <c r="QUW13" s="27"/>
      <c r="QUX13" s="27"/>
      <c r="QUY13" s="27"/>
      <c r="QUZ13" s="27"/>
      <c r="QVA13" s="27"/>
      <c r="QVB13" s="27"/>
      <c r="QVC13" s="27"/>
      <c r="QVD13" s="27"/>
      <c r="QVE13" s="27"/>
      <c r="QVF13" s="27"/>
      <c r="QVG13" s="27"/>
      <c r="QVH13" s="27"/>
      <c r="QVI13" s="27"/>
      <c r="QVJ13" s="27"/>
      <c r="QVK13" s="27"/>
      <c r="QVL13" s="27"/>
      <c r="QVM13" s="27"/>
      <c r="QVN13" s="27"/>
      <c r="QVO13" s="27"/>
      <c r="QVP13" s="27"/>
      <c r="QVQ13" s="27"/>
      <c r="QVR13" s="27"/>
      <c r="QVS13" s="27"/>
      <c r="QVT13" s="27"/>
      <c r="QVU13" s="27"/>
      <c r="QVV13" s="27"/>
      <c r="QVW13" s="27"/>
      <c r="QVX13" s="27"/>
      <c r="QVY13" s="27"/>
      <c r="QVZ13" s="27"/>
      <c r="QWA13" s="27"/>
      <c r="QWB13" s="27"/>
      <c r="QWC13" s="27"/>
      <c r="QWD13" s="27"/>
      <c r="QWE13" s="27"/>
      <c r="QWF13" s="27"/>
      <c r="QWG13" s="27"/>
      <c r="QWH13" s="27"/>
      <c r="QWI13" s="27"/>
      <c r="QWJ13" s="27"/>
      <c r="QWK13" s="27"/>
      <c r="QWL13" s="27"/>
      <c r="QWM13" s="27"/>
      <c r="QWN13" s="27"/>
      <c r="QWO13" s="27"/>
      <c r="QWP13" s="27"/>
      <c r="QWQ13" s="27"/>
      <c r="QWR13" s="27"/>
      <c r="QWS13" s="27"/>
      <c r="QWT13" s="27"/>
      <c r="QWU13" s="27"/>
      <c r="QWV13" s="27"/>
      <c r="QWW13" s="27"/>
      <c r="QWX13" s="27"/>
      <c r="QWY13" s="27"/>
      <c r="QWZ13" s="27"/>
      <c r="QXA13" s="27"/>
      <c r="QXB13" s="27"/>
      <c r="QXC13" s="27"/>
      <c r="QXD13" s="27"/>
      <c r="QXE13" s="27"/>
      <c r="QXF13" s="27"/>
      <c r="QXG13" s="27"/>
      <c r="QXH13" s="27"/>
      <c r="QXI13" s="27"/>
      <c r="QXJ13" s="27"/>
      <c r="QXK13" s="27"/>
      <c r="QXL13" s="27"/>
      <c r="QXM13" s="27"/>
      <c r="QXN13" s="27"/>
      <c r="QXO13" s="27"/>
      <c r="QXP13" s="27"/>
      <c r="QXQ13" s="27"/>
      <c r="QXR13" s="27"/>
      <c r="QXS13" s="27"/>
      <c r="QXT13" s="27"/>
      <c r="QXU13" s="27"/>
      <c r="QXV13" s="27"/>
      <c r="QXW13" s="27"/>
      <c r="QXX13" s="27"/>
      <c r="QXY13" s="27"/>
      <c r="QXZ13" s="27"/>
      <c r="QYA13" s="27"/>
      <c r="QYB13" s="27"/>
      <c r="QYC13" s="27"/>
      <c r="QYD13" s="27"/>
      <c r="QYE13" s="27"/>
      <c r="QYF13" s="27"/>
      <c r="QYG13" s="27"/>
      <c r="QYH13" s="27"/>
      <c r="QYI13" s="27"/>
      <c r="QYJ13" s="27"/>
      <c r="QYK13" s="27"/>
      <c r="QYL13" s="27"/>
      <c r="QYM13" s="27"/>
      <c r="QYN13" s="27"/>
      <c r="QYO13" s="27"/>
      <c r="QYP13" s="27"/>
      <c r="QYQ13" s="27"/>
      <c r="QYR13" s="27"/>
      <c r="QYS13" s="27"/>
      <c r="QYT13" s="27"/>
      <c r="QYU13" s="27"/>
      <c r="QYV13" s="27"/>
      <c r="QYW13" s="27"/>
      <c r="QYX13" s="27"/>
      <c r="QYY13" s="27"/>
      <c r="QYZ13" s="27"/>
      <c r="QZA13" s="27"/>
      <c r="QZB13" s="27"/>
      <c r="QZC13" s="27"/>
      <c r="QZD13" s="27"/>
      <c r="QZE13" s="27"/>
      <c r="QZF13" s="27"/>
      <c r="QZG13" s="27"/>
      <c r="QZH13" s="27"/>
      <c r="QZI13" s="27"/>
      <c r="QZJ13" s="27"/>
      <c r="QZK13" s="27"/>
      <c r="QZL13" s="27"/>
      <c r="QZM13" s="27"/>
      <c r="QZN13" s="27"/>
      <c r="QZO13" s="27"/>
      <c r="QZP13" s="27"/>
      <c r="QZQ13" s="27"/>
      <c r="QZR13" s="27"/>
      <c r="QZS13" s="27"/>
      <c r="QZT13" s="27"/>
      <c r="QZU13" s="27"/>
      <c r="QZV13" s="27"/>
      <c r="QZW13" s="27"/>
      <c r="QZX13" s="27"/>
      <c r="QZY13" s="27"/>
      <c r="QZZ13" s="27"/>
      <c r="RAA13" s="27"/>
      <c r="RAB13" s="27"/>
      <c r="RAC13" s="27"/>
      <c r="RAD13" s="27"/>
      <c r="RAE13" s="27"/>
      <c r="RAF13" s="27"/>
      <c r="RAG13" s="27"/>
      <c r="RAH13" s="27"/>
      <c r="RAI13" s="27"/>
      <c r="RAJ13" s="27"/>
      <c r="RAK13" s="27"/>
      <c r="RAL13" s="27"/>
      <c r="RAM13" s="27"/>
      <c r="RAN13" s="27"/>
      <c r="RAO13" s="27"/>
      <c r="RAP13" s="27"/>
      <c r="RAQ13" s="27"/>
      <c r="RAR13" s="27"/>
      <c r="RAS13" s="27"/>
      <c r="RAT13" s="27"/>
      <c r="RAU13" s="27"/>
      <c r="RAV13" s="27"/>
      <c r="RAW13" s="27"/>
      <c r="RAX13" s="27"/>
      <c r="RAY13" s="27"/>
      <c r="RAZ13" s="27"/>
      <c r="RBA13" s="27"/>
      <c r="RBB13" s="27"/>
      <c r="RBC13" s="27"/>
      <c r="RBD13" s="27"/>
      <c r="RBE13" s="27"/>
      <c r="RBF13" s="27"/>
      <c r="RBG13" s="27"/>
      <c r="RBH13" s="27"/>
      <c r="RBI13" s="27"/>
      <c r="RBJ13" s="27"/>
      <c r="RBK13" s="27"/>
      <c r="RBL13" s="27"/>
      <c r="RBM13" s="27"/>
      <c r="RBN13" s="27"/>
      <c r="RBO13" s="27"/>
      <c r="RBP13" s="27"/>
      <c r="RBQ13" s="27"/>
      <c r="RBR13" s="27"/>
      <c r="RBS13" s="27"/>
      <c r="RBT13" s="27"/>
      <c r="RBU13" s="27"/>
      <c r="RBV13" s="27"/>
      <c r="RBW13" s="27"/>
      <c r="RBX13" s="27"/>
      <c r="RBY13" s="27"/>
      <c r="RBZ13" s="27"/>
      <c r="RCA13" s="27"/>
      <c r="RCB13" s="27"/>
      <c r="RCC13" s="27"/>
      <c r="RCD13" s="27"/>
      <c r="RCE13" s="27"/>
      <c r="RCF13" s="27"/>
      <c r="RCG13" s="27"/>
      <c r="RCH13" s="27"/>
      <c r="RCI13" s="27"/>
      <c r="RCJ13" s="27"/>
      <c r="RCK13" s="27"/>
      <c r="RCL13" s="27"/>
      <c r="RCM13" s="27"/>
      <c r="RCN13" s="27"/>
      <c r="RCO13" s="27"/>
      <c r="RCP13" s="27"/>
      <c r="RCQ13" s="27"/>
      <c r="RCR13" s="27"/>
      <c r="RCS13" s="27"/>
      <c r="RCT13" s="27"/>
      <c r="RCU13" s="27"/>
      <c r="RCV13" s="27"/>
      <c r="RCW13" s="27"/>
      <c r="RCX13" s="27"/>
      <c r="RCY13" s="27"/>
      <c r="RCZ13" s="27"/>
      <c r="RDA13" s="27"/>
      <c r="RDB13" s="27"/>
      <c r="RDC13" s="27"/>
      <c r="RDD13" s="27"/>
      <c r="RDE13" s="27"/>
      <c r="RDF13" s="27"/>
      <c r="RDG13" s="27"/>
      <c r="RDH13" s="27"/>
      <c r="RDI13" s="27"/>
      <c r="RDJ13" s="27"/>
      <c r="RDK13" s="27"/>
      <c r="RDL13" s="27"/>
      <c r="RDM13" s="27"/>
      <c r="RDN13" s="27"/>
      <c r="RDO13" s="27"/>
      <c r="RDP13" s="27"/>
      <c r="RDQ13" s="27"/>
      <c r="RDR13" s="27"/>
      <c r="RDS13" s="27"/>
      <c r="RDT13" s="27"/>
      <c r="RDU13" s="27"/>
      <c r="RDV13" s="27"/>
      <c r="RDW13" s="27"/>
      <c r="RDX13" s="27"/>
      <c r="RDY13" s="27"/>
      <c r="RDZ13" s="27"/>
      <c r="REA13" s="27"/>
      <c r="REB13" s="27"/>
      <c r="REC13" s="27"/>
      <c r="RED13" s="27"/>
      <c r="REE13" s="27"/>
      <c r="REF13" s="27"/>
      <c r="REG13" s="27"/>
      <c r="REH13" s="27"/>
      <c r="REI13" s="27"/>
      <c r="REJ13" s="27"/>
      <c r="REK13" s="27"/>
      <c r="REL13" s="27"/>
      <c r="REM13" s="27"/>
      <c r="REN13" s="27"/>
      <c r="REO13" s="27"/>
      <c r="REP13" s="27"/>
      <c r="REQ13" s="27"/>
      <c r="RER13" s="27"/>
      <c r="RES13" s="27"/>
      <c r="RET13" s="27"/>
      <c r="REU13" s="27"/>
      <c r="REV13" s="27"/>
      <c r="REW13" s="27"/>
      <c r="REX13" s="27"/>
      <c r="REY13" s="27"/>
      <c r="REZ13" s="27"/>
      <c r="RFA13" s="27"/>
      <c r="RFB13" s="27"/>
      <c r="RFC13" s="27"/>
      <c r="RFD13" s="27"/>
      <c r="RFE13" s="27"/>
      <c r="RFF13" s="27"/>
      <c r="RFG13" s="27"/>
      <c r="RFH13" s="27"/>
      <c r="RFI13" s="27"/>
      <c r="RFJ13" s="27"/>
      <c r="RFK13" s="27"/>
      <c r="RFL13" s="27"/>
      <c r="RFM13" s="27"/>
      <c r="RFN13" s="27"/>
      <c r="RFO13" s="27"/>
      <c r="RFP13" s="27"/>
      <c r="RFQ13" s="27"/>
      <c r="RFR13" s="27"/>
      <c r="RFS13" s="27"/>
      <c r="RFT13" s="27"/>
      <c r="RFU13" s="27"/>
      <c r="RFV13" s="27"/>
      <c r="RFW13" s="27"/>
      <c r="RFX13" s="27"/>
      <c r="RFY13" s="27"/>
      <c r="RFZ13" s="27"/>
      <c r="RGA13" s="27"/>
      <c r="RGB13" s="27"/>
      <c r="RGC13" s="27"/>
      <c r="RGD13" s="27"/>
      <c r="RGE13" s="27"/>
      <c r="RGF13" s="27"/>
      <c r="RGG13" s="27"/>
      <c r="RGH13" s="27"/>
      <c r="RGI13" s="27"/>
      <c r="RGJ13" s="27"/>
      <c r="RGK13" s="27"/>
      <c r="RGL13" s="27"/>
      <c r="RGM13" s="27"/>
      <c r="RGN13" s="27"/>
      <c r="RGO13" s="27"/>
      <c r="RGP13" s="27"/>
      <c r="RGQ13" s="27"/>
      <c r="RGR13" s="27"/>
      <c r="RGS13" s="27"/>
      <c r="RGT13" s="27"/>
      <c r="RGU13" s="27"/>
      <c r="RGV13" s="27"/>
      <c r="RGW13" s="27"/>
      <c r="RGX13" s="27"/>
      <c r="RGY13" s="27"/>
      <c r="RGZ13" s="27"/>
      <c r="RHA13" s="27"/>
      <c r="RHB13" s="27"/>
      <c r="RHC13" s="27"/>
      <c r="RHD13" s="27"/>
      <c r="RHE13" s="27"/>
      <c r="RHF13" s="27"/>
      <c r="RHG13" s="27"/>
      <c r="RHH13" s="27"/>
      <c r="RHI13" s="27"/>
      <c r="RHJ13" s="27"/>
      <c r="RHK13" s="27"/>
      <c r="RHL13" s="27"/>
      <c r="RHM13" s="27"/>
      <c r="RHN13" s="27"/>
      <c r="RHO13" s="27"/>
      <c r="RHP13" s="27"/>
      <c r="RHQ13" s="27"/>
      <c r="RHR13" s="27"/>
      <c r="RHS13" s="27"/>
      <c r="RHT13" s="27"/>
      <c r="RHU13" s="27"/>
      <c r="RHV13" s="27"/>
      <c r="RHW13" s="27"/>
      <c r="RHX13" s="27"/>
      <c r="RHY13" s="27"/>
      <c r="RHZ13" s="27"/>
      <c r="RIA13" s="27"/>
      <c r="RIB13" s="27"/>
      <c r="RIC13" s="27"/>
      <c r="RID13" s="27"/>
      <c r="RIE13" s="27"/>
      <c r="RIF13" s="27"/>
      <c r="RIG13" s="27"/>
      <c r="RIH13" s="27"/>
      <c r="RII13" s="27"/>
      <c r="RIJ13" s="27"/>
      <c r="RIK13" s="27"/>
      <c r="RIL13" s="27"/>
      <c r="RIM13" s="27"/>
      <c r="RIN13" s="27"/>
      <c r="RIO13" s="27"/>
      <c r="RIP13" s="27"/>
      <c r="RIQ13" s="27"/>
      <c r="RIR13" s="27"/>
      <c r="RIS13" s="27"/>
      <c r="RIT13" s="27"/>
      <c r="RIU13" s="27"/>
      <c r="RIV13" s="27"/>
      <c r="RIW13" s="27"/>
      <c r="RIX13" s="27"/>
      <c r="RIY13" s="27"/>
      <c r="RIZ13" s="27"/>
      <c r="RJA13" s="27"/>
      <c r="RJB13" s="27"/>
      <c r="RJC13" s="27"/>
      <c r="RJD13" s="27"/>
      <c r="RJE13" s="27"/>
      <c r="RJF13" s="27"/>
      <c r="RJG13" s="27"/>
      <c r="RJH13" s="27"/>
      <c r="RJI13" s="27"/>
      <c r="RJJ13" s="27"/>
      <c r="RJK13" s="27"/>
      <c r="RJL13" s="27"/>
      <c r="RJM13" s="27"/>
      <c r="RJN13" s="27"/>
      <c r="RJO13" s="27"/>
      <c r="RJP13" s="27"/>
      <c r="RJQ13" s="27"/>
      <c r="RJR13" s="27"/>
      <c r="RJS13" s="27"/>
      <c r="RJT13" s="27"/>
      <c r="RJU13" s="27"/>
      <c r="RJV13" s="27"/>
      <c r="RJW13" s="27"/>
      <c r="RJX13" s="27"/>
      <c r="RJY13" s="27"/>
      <c r="RJZ13" s="27"/>
      <c r="RKA13" s="27"/>
      <c r="RKB13" s="27"/>
      <c r="RKC13" s="27"/>
      <c r="RKD13" s="27"/>
      <c r="RKE13" s="27"/>
      <c r="RKF13" s="27"/>
      <c r="RKG13" s="27"/>
      <c r="RKH13" s="27"/>
      <c r="RKI13" s="27"/>
      <c r="RKJ13" s="27"/>
      <c r="RKK13" s="27"/>
      <c r="RKL13" s="27"/>
      <c r="RKM13" s="27"/>
      <c r="RKN13" s="27"/>
      <c r="RKO13" s="27"/>
      <c r="RKP13" s="27"/>
      <c r="RKQ13" s="27"/>
      <c r="RKR13" s="27"/>
      <c r="RKS13" s="27"/>
      <c r="RKT13" s="27"/>
      <c r="RKU13" s="27"/>
      <c r="RKV13" s="27"/>
      <c r="RKW13" s="27"/>
      <c r="RKX13" s="27"/>
      <c r="RKY13" s="27"/>
      <c r="RKZ13" s="27"/>
      <c r="RLA13" s="27"/>
      <c r="RLB13" s="27"/>
      <c r="RLC13" s="27"/>
      <c r="RLD13" s="27"/>
      <c r="RLE13" s="27"/>
      <c r="RLF13" s="27"/>
      <c r="RLG13" s="27"/>
      <c r="RLH13" s="27"/>
      <c r="RLI13" s="27"/>
      <c r="RLJ13" s="27"/>
      <c r="RLK13" s="27"/>
      <c r="RLL13" s="27"/>
      <c r="RLM13" s="27"/>
      <c r="RLN13" s="27"/>
      <c r="RLO13" s="27"/>
      <c r="RLP13" s="27"/>
      <c r="RLQ13" s="27"/>
      <c r="RLR13" s="27"/>
      <c r="RLS13" s="27"/>
      <c r="RLT13" s="27"/>
      <c r="RLU13" s="27"/>
      <c r="RLV13" s="27"/>
      <c r="RLW13" s="27"/>
      <c r="RLX13" s="27"/>
      <c r="RLY13" s="27"/>
      <c r="RLZ13" s="27"/>
      <c r="RMA13" s="27"/>
      <c r="RMB13" s="27"/>
      <c r="RMC13" s="27"/>
      <c r="RMD13" s="27"/>
      <c r="RME13" s="27"/>
      <c r="RMF13" s="27"/>
      <c r="RMG13" s="27"/>
      <c r="RMH13" s="27"/>
      <c r="RMI13" s="27"/>
      <c r="RMJ13" s="27"/>
      <c r="RMK13" s="27"/>
      <c r="RML13" s="27"/>
      <c r="RMM13" s="27"/>
      <c r="RMN13" s="27"/>
      <c r="RMO13" s="27"/>
      <c r="RMP13" s="27"/>
      <c r="RMQ13" s="27"/>
      <c r="RMR13" s="27"/>
      <c r="RMS13" s="27"/>
      <c r="RMT13" s="27"/>
      <c r="RMU13" s="27"/>
      <c r="RMV13" s="27"/>
      <c r="RMW13" s="27"/>
      <c r="RMX13" s="27"/>
      <c r="RMY13" s="27"/>
      <c r="RMZ13" s="27"/>
      <c r="RNA13" s="27"/>
      <c r="RNB13" s="27"/>
      <c r="RNC13" s="27"/>
      <c r="RND13" s="27"/>
      <c r="RNE13" s="27"/>
      <c r="RNF13" s="27"/>
      <c r="RNG13" s="27"/>
      <c r="RNH13" s="27"/>
      <c r="RNI13" s="27"/>
      <c r="RNJ13" s="27"/>
      <c r="RNK13" s="27"/>
      <c r="RNL13" s="27"/>
      <c r="RNM13" s="27"/>
      <c r="RNN13" s="27"/>
      <c r="RNO13" s="27"/>
      <c r="RNP13" s="27"/>
      <c r="RNQ13" s="27"/>
      <c r="RNR13" s="27"/>
      <c r="RNS13" s="27"/>
      <c r="RNT13" s="27"/>
      <c r="RNU13" s="27"/>
      <c r="RNV13" s="27"/>
      <c r="RNW13" s="27"/>
      <c r="RNX13" s="27"/>
      <c r="RNY13" s="27"/>
      <c r="RNZ13" s="27"/>
      <c r="ROA13" s="27"/>
      <c r="ROB13" s="27"/>
      <c r="ROC13" s="27"/>
      <c r="ROD13" s="27"/>
      <c r="ROE13" s="27"/>
      <c r="ROF13" s="27"/>
      <c r="ROG13" s="27"/>
      <c r="ROH13" s="27"/>
      <c r="ROI13" s="27"/>
      <c r="ROJ13" s="27"/>
      <c r="ROK13" s="27"/>
      <c r="ROL13" s="27"/>
      <c r="ROM13" s="27"/>
      <c r="RON13" s="27"/>
      <c r="ROO13" s="27"/>
      <c r="ROP13" s="27"/>
      <c r="ROQ13" s="27"/>
      <c r="ROR13" s="27"/>
      <c r="ROS13" s="27"/>
      <c r="ROT13" s="27"/>
      <c r="ROU13" s="27"/>
      <c r="ROV13" s="27"/>
      <c r="ROW13" s="27"/>
      <c r="ROX13" s="27"/>
      <c r="ROY13" s="27"/>
      <c r="ROZ13" s="27"/>
      <c r="RPA13" s="27"/>
      <c r="RPB13" s="27"/>
      <c r="RPC13" s="27"/>
      <c r="RPD13" s="27"/>
      <c r="RPE13" s="27"/>
      <c r="RPF13" s="27"/>
      <c r="RPG13" s="27"/>
      <c r="RPH13" s="27"/>
      <c r="RPI13" s="27"/>
      <c r="RPJ13" s="27"/>
      <c r="RPK13" s="27"/>
      <c r="RPL13" s="27"/>
      <c r="RPM13" s="27"/>
      <c r="RPN13" s="27"/>
      <c r="RPO13" s="27"/>
      <c r="RPP13" s="27"/>
      <c r="RPQ13" s="27"/>
      <c r="RPR13" s="27"/>
      <c r="RPS13" s="27"/>
      <c r="RPT13" s="27"/>
      <c r="RPU13" s="27"/>
      <c r="RPV13" s="27"/>
      <c r="RPW13" s="27"/>
      <c r="RPX13" s="27"/>
      <c r="RPY13" s="27"/>
      <c r="RPZ13" s="27"/>
      <c r="RQA13" s="27"/>
      <c r="RQB13" s="27"/>
      <c r="RQC13" s="27"/>
      <c r="RQD13" s="27"/>
      <c r="RQE13" s="27"/>
      <c r="RQF13" s="27"/>
      <c r="RQG13" s="27"/>
      <c r="RQH13" s="27"/>
      <c r="RQI13" s="27"/>
      <c r="RQJ13" s="27"/>
      <c r="RQK13" s="27"/>
      <c r="RQL13" s="27"/>
      <c r="RQM13" s="27"/>
      <c r="RQN13" s="27"/>
      <c r="RQO13" s="27"/>
      <c r="RQP13" s="27"/>
      <c r="RQQ13" s="27"/>
      <c r="RQR13" s="27"/>
      <c r="RQS13" s="27"/>
      <c r="RQT13" s="27"/>
      <c r="RQU13" s="27"/>
      <c r="RQV13" s="27"/>
      <c r="RQW13" s="27"/>
      <c r="RQX13" s="27"/>
      <c r="RQY13" s="27"/>
      <c r="RQZ13" s="27"/>
      <c r="RRA13" s="27"/>
      <c r="RRB13" s="27"/>
      <c r="RRC13" s="27"/>
      <c r="RRD13" s="27"/>
      <c r="RRE13" s="27"/>
      <c r="RRF13" s="27"/>
      <c r="RRG13" s="27"/>
      <c r="RRH13" s="27"/>
      <c r="RRI13" s="27"/>
      <c r="RRJ13" s="27"/>
      <c r="RRK13" s="27"/>
      <c r="RRL13" s="27"/>
      <c r="RRM13" s="27"/>
      <c r="RRN13" s="27"/>
      <c r="RRO13" s="27"/>
      <c r="RRP13" s="27"/>
      <c r="RRQ13" s="27"/>
      <c r="RRR13" s="27"/>
      <c r="RRS13" s="27"/>
      <c r="RRT13" s="27"/>
      <c r="RRU13" s="27"/>
      <c r="RRV13" s="27"/>
      <c r="RRW13" s="27"/>
      <c r="RRX13" s="27"/>
      <c r="RRY13" s="27"/>
      <c r="RRZ13" s="27"/>
      <c r="RSA13" s="27"/>
      <c r="RSB13" s="27"/>
      <c r="RSC13" s="27"/>
      <c r="RSD13" s="27"/>
      <c r="RSE13" s="27"/>
      <c r="RSF13" s="27"/>
      <c r="RSG13" s="27"/>
      <c r="RSH13" s="27"/>
      <c r="RSI13" s="27"/>
      <c r="RSJ13" s="27"/>
      <c r="RSK13" s="27"/>
      <c r="RSL13" s="27"/>
      <c r="RSM13" s="27"/>
      <c r="RSN13" s="27"/>
      <c r="RSO13" s="27"/>
      <c r="RSP13" s="27"/>
      <c r="RSQ13" s="27"/>
      <c r="RSR13" s="27"/>
      <c r="RSS13" s="27"/>
      <c r="RST13" s="27"/>
      <c r="RSU13" s="27"/>
      <c r="RSV13" s="27"/>
      <c r="RSW13" s="27"/>
      <c r="RSX13" s="27"/>
      <c r="RSY13" s="27"/>
      <c r="RSZ13" s="27"/>
      <c r="RTA13" s="27"/>
      <c r="RTB13" s="27"/>
      <c r="RTC13" s="27"/>
      <c r="RTD13" s="27"/>
      <c r="RTE13" s="27"/>
      <c r="RTF13" s="27"/>
      <c r="RTG13" s="27"/>
      <c r="RTH13" s="27"/>
      <c r="RTI13" s="27"/>
      <c r="RTJ13" s="27"/>
      <c r="RTK13" s="27"/>
      <c r="RTL13" s="27"/>
      <c r="RTM13" s="27"/>
      <c r="RTN13" s="27"/>
      <c r="RTO13" s="27"/>
      <c r="RTP13" s="27"/>
      <c r="RTQ13" s="27"/>
      <c r="RTR13" s="27"/>
      <c r="RTS13" s="27"/>
      <c r="RTT13" s="27"/>
      <c r="RTU13" s="27"/>
      <c r="RTV13" s="27"/>
      <c r="RTW13" s="27"/>
      <c r="RTX13" s="27"/>
      <c r="RTY13" s="27"/>
      <c r="RTZ13" s="27"/>
      <c r="RUA13" s="27"/>
      <c r="RUB13" s="27"/>
      <c r="RUC13" s="27"/>
      <c r="RUD13" s="27"/>
      <c r="RUE13" s="27"/>
      <c r="RUF13" s="27"/>
      <c r="RUG13" s="27"/>
      <c r="RUH13" s="27"/>
      <c r="RUI13" s="27"/>
      <c r="RUJ13" s="27"/>
      <c r="RUK13" s="27"/>
      <c r="RUL13" s="27"/>
      <c r="RUM13" s="27"/>
      <c r="RUN13" s="27"/>
      <c r="RUO13" s="27"/>
      <c r="RUP13" s="27"/>
      <c r="RUQ13" s="27"/>
      <c r="RUR13" s="27"/>
      <c r="RUS13" s="27"/>
      <c r="RUT13" s="27"/>
      <c r="RUU13" s="27"/>
      <c r="RUV13" s="27"/>
      <c r="RUW13" s="27"/>
      <c r="RUX13" s="27"/>
      <c r="RUY13" s="27"/>
      <c r="RUZ13" s="27"/>
      <c r="RVA13" s="27"/>
      <c r="RVB13" s="27"/>
      <c r="RVC13" s="27"/>
      <c r="RVD13" s="27"/>
      <c r="RVE13" s="27"/>
      <c r="RVF13" s="27"/>
      <c r="RVG13" s="27"/>
      <c r="RVH13" s="27"/>
      <c r="RVI13" s="27"/>
      <c r="RVJ13" s="27"/>
      <c r="RVK13" s="27"/>
      <c r="RVL13" s="27"/>
      <c r="RVM13" s="27"/>
      <c r="RVN13" s="27"/>
      <c r="RVO13" s="27"/>
      <c r="RVP13" s="27"/>
      <c r="RVQ13" s="27"/>
      <c r="RVR13" s="27"/>
      <c r="RVS13" s="27"/>
      <c r="RVT13" s="27"/>
      <c r="RVU13" s="27"/>
      <c r="RVV13" s="27"/>
      <c r="RVW13" s="27"/>
      <c r="RVX13" s="27"/>
      <c r="RVY13" s="27"/>
      <c r="RVZ13" s="27"/>
      <c r="RWA13" s="27"/>
      <c r="RWB13" s="27"/>
      <c r="RWC13" s="27"/>
      <c r="RWD13" s="27"/>
      <c r="RWE13" s="27"/>
      <c r="RWF13" s="27"/>
      <c r="RWG13" s="27"/>
      <c r="RWH13" s="27"/>
      <c r="RWI13" s="27"/>
      <c r="RWJ13" s="27"/>
      <c r="RWK13" s="27"/>
      <c r="RWL13" s="27"/>
      <c r="RWM13" s="27"/>
      <c r="RWN13" s="27"/>
      <c r="RWO13" s="27"/>
      <c r="RWP13" s="27"/>
      <c r="RWQ13" s="27"/>
      <c r="RWR13" s="27"/>
      <c r="RWS13" s="27"/>
      <c r="RWT13" s="27"/>
      <c r="RWU13" s="27"/>
      <c r="RWV13" s="27"/>
      <c r="RWW13" s="27"/>
      <c r="RWX13" s="27"/>
      <c r="RWY13" s="27"/>
      <c r="RWZ13" s="27"/>
      <c r="RXA13" s="27"/>
      <c r="RXB13" s="27"/>
      <c r="RXC13" s="27"/>
      <c r="RXD13" s="27"/>
      <c r="RXE13" s="27"/>
      <c r="RXF13" s="27"/>
      <c r="RXG13" s="27"/>
      <c r="RXH13" s="27"/>
      <c r="RXI13" s="27"/>
      <c r="RXJ13" s="27"/>
      <c r="RXK13" s="27"/>
      <c r="RXL13" s="27"/>
      <c r="RXM13" s="27"/>
      <c r="RXN13" s="27"/>
      <c r="RXO13" s="27"/>
      <c r="RXP13" s="27"/>
      <c r="RXQ13" s="27"/>
      <c r="RXR13" s="27"/>
      <c r="RXS13" s="27"/>
      <c r="RXT13" s="27"/>
      <c r="RXU13" s="27"/>
      <c r="RXV13" s="27"/>
      <c r="RXW13" s="27"/>
      <c r="RXX13" s="27"/>
      <c r="RXY13" s="27"/>
      <c r="RXZ13" s="27"/>
      <c r="RYA13" s="27"/>
      <c r="RYB13" s="27"/>
      <c r="RYC13" s="27"/>
      <c r="RYD13" s="27"/>
      <c r="RYE13" s="27"/>
      <c r="RYF13" s="27"/>
      <c r="RYG13" s="27"/>
      <c r="RYH13" s="27"/>
      <c r="RYI13" s="27"/>
      <c r="RYJ13" s="27"/>
      <c r="RYK13" s="27"/>
      <c r="RYL13" s="27"/>
      <c r="RYM13" s="27"/>
      <c r="RYN13" s="27"/>
      <c r="RYO13" s="27"/>
      <c r="RYP13" s="27"/>
      <c r="RYQ13" s="27"/>
      <c r="RYR13" s="27"/>
      <c r="RYS13" s="27"/>
      <c r="RYT13" s="27"/>
      <c r="RYU13" s="27"/>
      <c r="RYV13" s="27"/>
      <c r="RYW13" s="27"/>
      <c r="RYX13" s="27"/>
      <c r="RYY13" s="27"/>
      <c r="RYZ13" s="27"/>
      <c r="RZA13" s="27"/>
      <c r="RZB13" s="27"/>
      <c r="RZC13" s="27"/>
      <c r="RZD13" s="27"/>
      <c r="RZE13" s="27"/>
      <c r="RZF13" s="27"/>
      <c r="RZG13" s="27"/>
      <c r="RZH13" s="27"/>
      <c r="RZI13" s="27"/>
      <c r="RZJ13" s="27"/>
      <c r="RZK13" s="27"/>
      <c r="RZL13" s="27"/>
      <c r="RZM13" s="27"/>
      <c r="RZN13" s="27"/>
      <c r="RZO13" s="27"/>
      <c r="RZP13" s="27"/>
      <c r="RZQ13" s="27"/>
      <c r="RZR13" s="27"/>
      <c r="RZS13" s="27"/>
      <c r="RZT13" s="27"/>
      <c r="RZU13" s="27"/>
      <c r="RZV13" s="27"/>
      <c r="RZW13" s="27"/>
      <c r="RZX13" s="27"/>
      <c r="RZY13" s="27"/>
      <c r="RZZ13" s="27"/>
      <c r="SAA13" s="27"/>
      <c r="SAB13" s="27"/>
      <c r="SAC13" s="27"/>
      <c r="SAD13" s="27"/>
      <c r="SAE13" s="27"/>
      <c r="SAF13" s="27"/>
      <c r="SAG13" s="27"/>
      <c r="SAH13" s="27"/>
      <c r="SAI13" s="27"/>
      <c r="SAJ13" s="27"/>
      <c r="SAK13" s="27"/>
      <c r="SAL13" s="27"/>
      <c r="SAM13" s="27"/>
      <c r="SAN13" s="27"/>
      <c r="SAO13" s="27"/>
      <c r="SAP13" s="27"/>
      <c r="SAQ13" s="27"/>
      <c r="SAR13" s="27"/>
      <c r="SAS13" s="27"/>
      <c r="SAT13" s="27"/>
      <c r="SAU13" s="27"/>
      <c r="SAV13" s="27"/>
      <c r="SAW13" s="27"/>
      <c r="SAX13" s="27"/>
      <c r="SAY13" s="27"/>
      <c r="SAZ13" s="27"/>
      <c r="SBA13" s="27"/>
      <c r="SBB13" s="27"/>
      <c r="SBC13" s="27"/>
      <c r="SBD13" s="27"/>
      <c r="SBE13" s="27"/>
      <c r="SBF13" s="27"/>
      <c r="SBG13" s="27"/>
      <c r="SBH13" s="27"/>
      <c r="SBI13" s="27"/>
      <c r="SBJ13" s="27"/>
      <c r="SBK13" s="27"/>
      <c r="SBL13" s="27"/>
      <c r="SBM13" s="27"/>
      <c r="SBN13" s="27"/>
      <c r="SBO13" s="27"/>
      <c r="SBP13" s="27"/>
      <c r="SBQ13" s="27"/>
      <c r="SBR13" s="27"/>
      <c r="SBS13" s="27"/>
      <c r="SBT13" s="27"/>
      <c r="SBU13" s="27"/>
      <c r="SBV13" s="27"/>
      <c r="SBW13" s="27"/>
      <c r="SBX13" s="27"/>
      <c r="SBY13" s="27"/>
      <c r="SBZ13" s="27"/>
      <c r="SCA13" s="27"/>
      <c r="SCB13" s="27"/>
      <c r="SCC13" s="27"/>
      <c r="SCD13" s="27"/>
      <c r="SCE13" s="27"/>
      <c r="SCF13" s="27"/>
      <c r="SCG13" s="27"/>
      <c r="SCH13" s="27"/>
      <c r="SCI13" s="27"/>
      <c r="SCJ13" s="27"/>
      <c r="SCK13" s="27"/>
      <c r="SCL13" s="27"/>
      <c r="SCM13" s="27"/>
      <c r="SCN13" s="27"/>
      <c r="SCO13" s="27"/>
      <c r="SCP13" s="27"/>
      <c r="SCQ13" s="27"/>
      <c r="SCR13" s="27"/>
      <c r="SCS13" s="27"/>
      <c r="SCT13" s="27"/>
      <c r="SCU13" s="27"/>
      <c r="SCV13" s="27"/>
      <c r="SCW13" s="27"/>
      <c r="SCX13" s="27"/>
      <c r="SCY13" s="27"/>
      <c r="SCZ13" s="27"/>
      <c r="SDA13" s="27"/>
      <c r="SDB13" s="27"/>
      <c r="SDC13" s="27"/>
      <c r="SDD13" s="27"/>
      <c r="SDE13" s="27"/>
      <c r="SDF13" s="27"/>
      <c r="SDG13" s="27"/>
      <c r="SDH13" s="27"/>
      <c r="SDI13" s="27"/>
      <c r="SDJ13" s="27"/>
      <c r="SDK13" s="27"/>
      <c r="SDL13" s="27"/>
      <c r="SDM13" s="27"/>
      <c r="SDN13" s="27"/>
      <c r="SDO13" s="27"/>
      <c r="SDP13" s="27"/>
      <c r="SDQ13" s="27"/>
      <c r="SDR13" s="27"/>
      <c r="SDS13" s="27"/>
      <c r="SDT13" s="27"/>
      <c r="SDU13" s="27"/>
      <c r="SDV13" s="27"/>
      <c r="SDW13" s="27"/>
      <c r="SDX13" s="27"/>
      <c r="SDY13" s="27"/>
      <c r="SDZ13" s="27"/>
      <c r="SEA13" s="27"/>
      <c r="SEB13" s="27"/>
      <c r="SEC13" s="27"/>
      <c r="SED13" s="27"/>
      <c r="SEE13" s="27"/>
      <c r="SEF13" s="27"/>
      <c r="SEG13" s="27"/>
      <c r="SEH13" s="27"/>
      <c r="SEI13" s="27"/>
      <c r="SEJ13" s="27"/>
      <c r="SEK13" s="27"/>
      <c r="SEL13" s="27"/>
      <c r="SEM13" s="27"/>
      <c r="SEN13" s="27"/>
      <c r="SEO13" s="27"/>
      <c r="SEP13" s="27"/>
      <c r="SEQ13" s="27"/>
      <c r="SER13" s="27"/>
      <c r="SES13" s="27"/>
      <c r="SET13" s="27"/>
      <c r="SEU13" s="27"/>
      <c r="SEV13" s="27"/>
      <c r="SEW13" s="27"/>
      <c r="SEX13" s="27"/>
      <c r="SEY13" s="27"/>
      <c r="SEZ13" s="27"/>
      <c r="SFA13" s="27"/>
      <c r="SFB13" s="27"/>
      <c r="SFC13" s="27"/>
      <c r="SFD13" s="27"/>
      <c r="SFE13" s="27"/>
      <c r="SFF13" s="27"/>
      <c r="SFG13" s="27"/>
      <c r="SFH13" s="27"/>
      <c r="SFI13" s="27"/>
      <c r="SFJ13" s="27"/>
      <c r="SFK13" s="27"/>
      <c r="SFL13" s="27"/>
      <c r="SFM13" s="27"/>
      <c r="SFN13" s="27"/>
      <c r="SFO13" s="27"/>
      <c r="SFP13" s="27"/>
      <c r="SFQ13" s="27"/>
      <c r="SFR13" s="27"/>
      <c r="SFS13" s="27"/>
      <c r="SFT13" s="27"/>
      <c r="SFU13" s="27"/>
      <c r="SFV13" s="27"/>
      <c r="SFW13" s="27"/>
      <c r="SFX13" s="27"/>
      <c r="SFY13" s="27"/>
      <c r="SFZ13" s="27"/>
      <c r="SGA13" s="27"/>
      <c r="SGB13" s="27"/>
      <c r="SGC13" s="27"/>
      <c r="SGD13" s="27"/>
      <c r="SGE13" s="27"/>
      <c r="SGF13" s="27"/>
      <c r="SGG13" s="27"/>
      <c r="SGH13" s="27"/>
      <c r="SGI13" s="27"/>
      <c r="SGJ13" s="27"/>
      <c r="SGK13" s="27"/>
      <c r="SGL13" s="27"/>
      <c r="SGM13" s="27"/>
      <c r="SGN13" s="27"/>
      <c r="SGO13" s="27"/>
      <c r="SGP13" s="27"/>
      <c r="SGQ13" s="27"/>
      <c r="SGR13" s="27"/>
      <c r="SGS13" s="27"/>
      <c r="SGT13" s="27"/>
      <c r="SGU13" s="27"/>
      <c r="SGV13" s="27"/>
      <c r="SGW13" s="27"/>
      <c r="SGX13" s="27"/>
      <c r="SGY13" s="27"/>
      <c r="SGZ13" s="27"/>
      <c r="SHA13" s="27"/>
      <c r="SHB13" s="27"/>
      <c r="SHC13" s="27"/>
      <c r="SHD13" s="27"/>
      <c r="SHE13" s="27"/>
      <c r="SHF13" s="27"/>
      <c r="SHG13" s="27"/>
      <c r="SHH13" s="27"/>
      <c r="SHI13" s="27"/>
      <c r="SHJ13" s="27"/>
      <c r="SHK13" s="27"/>
      <c r="SHL13" s="27"/>
      <c r="SHM13" s="27"/>
      <c r="SHN13" s="27"/>
      <c r="SHO13" s="27"/>
      <c r="SHP13" s="27"/>
      <c r="SHQ13" s="27"/>
      <c r="SHR13" s="27"/>
      <c r="SHS13" s="27"/>
      <c r="SHT13" s="27"/>
      <c r="SHU13" s="27"/>
      <c r="SHV13" s="27"/>
      <c r="SHW13" s="27"/>
      <c r="SHX13" s="27"/>
      <c r="SHY13" s="27"/>
      <c r="SHZ13" s="27"/>
      <c r="SIA13" s="27"/>
      <c r="SIB13" s="27"/>
      <c r="SIC13" s="27"/>
      <c r="SID13" s="27"/>
      <c r="SIE13" s="27"/>
      <c r="SIF13" s="27"/>
      <c r="SIG13" s="27"/>
      <c r="SIH13" s="27"/>
      <c r="SII13" s="27"/>
      <c r="SIJ13" s="27"/>
      <c r="SIK13" s="27"/>
      <c r="SIL13" s="27"/>
      <c r="SIM13" s="27"/>
      <c r="SIN13" s="27"/>
      <c r="SIO13" s="27"/>
      <c r="SIP13" s="27"/>
      <c r="SIQ13" s="27"/>
      <c r="SIR13" s="27"/>
      <c r="SIS13" s="27"/>
      <c r="SIT13" s="27"/>
      <c r="SIU13" s="27"/>
      <c r="SIV13" s="27"/>
      <c r="SIW13" s="27"/>
      <c r="SIX13" s="27"/>
      <c r="SIY13" s="27"/>
      <c r="SIZ13" s="27"/>
      <c r="SJA13" s="27"/>
      <c r="SJB13" s="27"/>
      <c r="SJC13" s="27"/>
      <c r="SJD13" s="27"/>
      <c r="SJE13" s="27"/>
      <c r="SJF13" s="27"/>
      <c r="SJG13" s="27"/>
      <c r="SJH13" s="27"/>
      <c r="SJI13" s="27"/>
      <c r="SJJ13" s="27"/>
      <c r="SJK13" s="27"/>
      <c r="SJL13" s="27"/>
      <c r="SJM13" s="27"/>
      <c r="SJN13" s="27"/>
      <c r="SJO13" s="27"/>
      <c r="SJP13" s="27"/>
      <c r="SJQ13" s="27"/>
      <c r="SJR13" s="27"/>
      <c r="SJS13" s="27"/>
      <c r="SJT13" s="27"/>
      <c r="SJU13" s="27"/>
      <c r="SJV13" s="27"/>
      <c r="SJW13" s="27"/>
      <c r="SJX13" s="27"/>
      <c r="SJY13" s="27"/>
      <c r="SJZ13" s="27"/>
      <c r="SKA13" s="27"/>
      <c r="SKB13" s="27"/>
      <c r="SKC13" s="27"/>
      <c r="SKD13" s="27"/>
      <c r="SKE13" s="27"/>
      <c r="SKF13" s="27"/>
      <c r="SKG13" s="27"/>
      <c r="SKH13" s="27"/>
      <c r="SKI13" s="27"/>
      <c r="SKJ13" s="27"/>
      <c r="SKK13" s="27"/>
      <c r="SKL13" s="27"/>
      <c r="SKM13" s="27"/>
      <c r="SKN13" s="27"/>
      <c r="SKO13" s="27"/>
      <c r="SKP13" s="27"/>
      <c r="SKQ13" s="27"/>
      <c r="SKR13" s="27"/>
      <c r="SKS13" s="27"/>
      <c r="SKT13" s="27"/>
      <c r="SKU13" s="27"/>
      <c r="SKV13" s="27"/>
      <c r="SKW13" s="27"/>
      <c r="SKX13" s="27"/>
      <c r="SKY13" s="27"/>
      <c r="SKZ13" s="27"/>
      <c r="SLA13" s="27"/>
      <c r="SLB13" s="27"/>
      <c r="SLC13" s="27"/>
      <c r="SLD13" s="27"/>
      <c r="SLE13" s="27"/>
      <c r="SLF13" s="27"/>
      <c r="SLG13" s="27"/>
      <c r="SLH13" s="27"/>
      <c r="SLI13" s="27"/>
      <c r="SLJ13" s="27"/>
      <c r="SLK13" s="27"/>
      <c r="SLL13" s="27"/>
      <c r="SLM13" s="27"/>
      <c r="SLN13" s="27"/>
      <c r="SLO13" s="27"/>
      <c r="SLP13" s="27"/>
      <c r="SLQ13" s="27"/>
      <c r="SLR13" s="27"/>
      <c r="SLS13" s="27"/>
      <c r="SLT13" s="27"/>
      <c r="SLU13" s="27"/>
      <c r="SLV13" s="27"/>
      <c r="SLW13" s="27"/>
      <c r="SLX13" s="27"/>
      <c r="SLY13" s="27"/>
      <c r="SLZ13" s="27"/>
      <c r="SMA13" s="27"/>
      <c r="SMB13" s="27"/>
      <c r="SMC13" s="27"/>
      <c r="SMD13" s="27"/>
      <c r="SME13" s="27"/>
      <c r="SMF13" s="27"/>
      <c r="SMG13" s="27"/>
      <c r="SMH13" s="27"/>
      <c r="SMI13" s="27"/>
      <c r="SMJ13" s="27"/>
      <c r="SMK13" s="27"/>
      <c r="SML13" s="27"/>
      <c r="SMM13" s="27"/>
      <c r="SMN13" s="27"/>
      <c r="SMO13" s="27"/>
      <c r="SMP13" s="27"/>
      <c r="SMQ13" s="27"/>
      <c r="SMR13" s="27"/>
      <c r="SMS13" s="27"/>
      <c r="SMT13" s="27"/>
      <c r="SMU13" s="27"/>
      <c r="SMV13" s="27"/>
      <c r="SMW13" s="27"/>
      <c r="SMX13" s="27"/>
      <c r="SMY13" s="27"/>
      <c r="SMZ13" s="27"/>
      <c r="SNA13" s="27"/>
      <c r="SNB13" s="27"/>
      <c r="SNC13" s="27"/>
      <c r="SND13" s="27"/>
      <c r="SNE13" s="27"/>
      <c r="SNF13" s="27"/>
      <c r="SNG13" s="27"/>
      <c r="SNH13" s="27"/>
      <c r="SNI13" s="27"/>
      <c r="SNJ13" s="27"/>
      <c r="SNK13" s="27"/>
      <c r="SNL13" s="27"/>
      <c r="SNM13" s="27"/>
      <c r="SNN13" s="27"/>
      <c r="SNO13" s="27"/>
      <c r="SNP13" s="27"/>
      <c r="SNQ13" s="27"/>
      <c r="SNR13" s="27"/>
      <c r="SNS13" s="27"/>
      <c r="SNT13" s="27"/>
      <c r="SNU13" s="27"/>
      <c r="SNV13" s="27"/>
      <c r="SNW13" s="27"/>
      <c r="SNX13" s="27"/>
      <c r="SNY13" s="27"/>
      <c r="SNZ13" s="27"/>
      <c r="SOA13" s="27"/>
      <c r="SOB13" s="27"/>
      <c r="SOC13" s="27"/>
      <c r="SOD13" s="27"/>
      <c r="SOE13" s="27"/>
      <c r="SOF13" s="27"/>
      <c r="SOG13" s="27"/>
      <c r="SOH13" s="27"/>
      <c r="SOI13" s="27"/>
      <c r="SOJ13" s="27"/>
      <c r="SOK13" s="27"/>
      <c r="SOL13" s="27"/>
      <c r="SOM13" s="27"/>
      <c r="SON13" s="27"/>
      <c r="SOO13" s="27"/>
      <c r="SOP13" s="27"/>
      <c r="SOQ13" s="27"/>
      <c r="SOR13" s="27"/>
      <c r="SOS13" s="27"/>
      <c r="SOT13" s="27"/>
      <c r="SOU13" s="27"/>
      <c r="SOV13" s="27"/>
      <c r="SOW13" s="27"/>
      <c r="SOX13" s="27"/>
      <c r="SOY13" s="27"/>
      <c r="SOZ13" s="27"/>
      <c r="SPA13" s="27"/>
      <c r="SPB13" s="27"/>
      <c r="SPC13" s="27"/>
      <c r="SPD13" s="27"/>
      <c r="SPE13" s="27"/>
      <c r="SPF13" s="27"/>
      <c r="SPG13" s="27"/>
      <c r="SPH13" s="27"/>
      <c r="SPI13" s="27"/>
      <c r="SPJ13" s="27"/>
      <c r="SPK13" s="27"/>
      <c r="SPL13" s="27"/>
      <c r="SPM13" s="27"/>
      <c r="SPN13" s="27"/>
      <c r="SPO13" s="27"/>
      <c r="SPP13" s="27"/>
      <c r="SPQ13" s="27"/>
      <c r="SPR13" s="27"/>
      <c r="SPS13" s="27"/>
      <c r="SPT13" s="27"/>
      <c r="SPU13" s="27"/>
      <c r="SPV13" s="27"/>
      <c r="SPW13" s="27"/>
      <c r="SPX13" s="27"/>
      <c r="SPY13" s="27"/>
      <c r="SPZ13" s="27"/>
      <c r="SQA13" s="27"/>
      <c r="SQB13" s="27"/>
      <c r="SQC13" s="27"/>
      <c r="SQD13" s="27"/>
      <c r="SQE13" s="27"/>
      <c r="SQF13" s="27"/>
      <c r="SQG13" s="27"/>
      <c r="SQH13" s="27"/>
      <c r="SQI13" s="27"/>
      <c r="SQJ13" s="27"/>
      <c r="SQK13" s="27"/>
      <c r="SQL13" s="27"/>
      <c r="SQM13" s="27"/>
      <c r="SQN13" s="27"/>
      <c r="SQO13" s="27"/>
      <c r="SQP13" s="27"/>
      <c r="SQQ13" s="27"/>
      <c r="SQR13" s="27"/>
      <c r="SQS13" s="27"/>
      <c r="SQT13" s="27"/>
      <c r="SQU13" s="27"/>
      <c r="SQV13" s="27"/>
      <c r="SQW13" s="27"/>
      <c r="SQX13" s="27"/>
      <c r="SQY13" s="27"/>
      <c r="SQZ13" s="27"/>
      <c r="SRA13" s="27"/>
      <c r="SRB13" s="27"/>
      <c r="SRC13" s="27"/>
      <c r="SRD13" s="27"/>
      <c r="SRE13" s="27"/>
      <c r="SRF13" s="27"/>
      <c r="SRG13" s="27"/>
      <c r="SRH13" s="27"/>
      <c r="SRI13" s="27"/>
      <c r="SRJ13" s="27"/>
      <c r="SRK13" s="27"/>
      <c r="SRL13" s="27"/>
      <c r="SRM13" s="27"/>
      <c r="SRN13" s="27"/>
      <c r="SRO13" s="27"/>
      <c r="SRP13" s="27"/>
      <c r="SRQ13" s="27"/>
      <c r="SRR13" s="27"/>
      <c r="SRS13" s="27"/>
      <c r="SRT13" s="27"/>
      <c r="SRU13" s="27"/>
      <c r="SRV13" s="27"/>
      <c r="SRW13" s="27"/>
      <c r="SRX13" s="27"/>
      <c r="SRY13" s="27"/>
      <c r="SRZ13" s="27"/>
      <c r="SSA13" s="27"/>
      <c r="SSB13" s="27"/>
      <c r="SSC13" s="27"/>
      <c r="SSD13" s="27"/>
      <c r="SSE13" s="27"/>
      <c r="SSF13" s="27"/>
      <c r="SSG13" s="27"/>
      <c r="SSH13" s="27"/>
      <c r="SSI13" s="27"/>
      <c r="SSJ13" s="27"/>
      <c r="SSK13" s="27"/>
      <c r="SSL13" s="27"/>
      <c r="SSM13" s="27"/>
      <c r="SSN13" s="27"/>
      <c r="SSO13" s="27"/>
      <c r="SSP13" s="27"/>
      <c r="SSQ13" s="27"/>
      <c r="SSR13" s="27"/>
      <c r="SSS13" s="27"/>
      <c r="SST13" s="27"/>
      <c r="SSU13" s="27"/>
      <c r="SSV13" s="27"/>
      <c r="SSW13" s="27"/>
      <c r="SSX13" s="27"/>
      <c r="SSY13" s="27"/>
      <c r="SSZ13" s="27"/>
      <c r="STA13" s="27"/>
      <c r="STB13" s="27"/>
      <c r="STC13" s="27"/>
      <c r="STD13" s="27"/>
      <c r="STE13" s="27"/>
      <c r="STF13" s="27"/>
      <c r="STG13" s="27"/>
      <c r="STH13" s="27"/>
      <c r="STI13" s="27"/>
      <c r="STJ13" s="27"/>
      <c r="STK13" s="27"/>
      <c r="STL13" s="27"/>
      <c r="STM13" s="27"/>
      <c r="STN13" s="27"/>
      <c r="STO13" s="27"/>
      <c r="STP13" s="27"/>
      <c r="STQ13" s="27"/>
      <c r="STR13" s="27"/>
      <c r="STS13" s="27"/>
      <c r="STT13" s="27"/>
      <c r="STU13" s="27"/>
      <c r="STV13" s="27"/>
      <c r="STW13" s="27"/>
      <c r="STX13" s="27"/>
      <c r="STY13" s="27"/>
      <c r="STZ13" s="27"/>
      <c r="SUA13" s="27"/>
      <c r="SUB13" s="27"/>
      <c r="SUC13" s="27"/>
      <c r="SUD13" s="27"/>
      <c r="SUE13" s="27"/>
      <c r="SUF13" s="27"/>
      <c r="SUG13" s="27"/>
      <c r="SUH13" s="27"/>
      <c r="SUI13" s="27"/>
      <c r="SUJ13" s="27"/>
      <c r="SUK13" s="27"/>
      <c r="SUL13" s="27"/>
      <c r="SUM13" s="27"/>
      <c r="SUN13" s="27"/>
      <c r="SUO13" s="27"/>
      <c r="SUP13" s="27"/>
      <c r="SUQ13" s="27"/>
      <c r="SUR13" s="27"/>
      <c r="SUS13" s="27"/>
      <c r="SUT13" s="27"/>
      <c r="SUU13" s="27"/>
      <c r="SUV13" s="27"/>
      <c r="SUW13" s="27"/>
      <c r="SUX13" s="27"/>
      <c r="SUY13" s="27"/>
      <c r="SUZ13" s="27"/>
      <c r="SVA13" s="27"/>
      <c r="SVB13" s="27"/>
      <c r="SVC13" s="27"/>
      <c r="SVD13" s="27"/>
      <c r="SVE13" s="27"/>
      <c r="SVF13" s="27"/>
      <c r="SVG13" s="27"/>
      <c r="SVH13" s="27"/>
      <c r="SVI13" s="27"/>
      <c r="SVJ13" s="27"/>
      <c r="SVK13" s="27"/>
      <c r="SVL13" s="27"/>
      <c r="SVM13" s="27"/>
      <c r="SVN13" s="27"/>
      <c r="SVO13" s="27"/>
      <c r="SVP13" s="27"/>
      <c r="SVQ13" s="27"/>
      <c r="SVR13" s="27"/>
      <c r="SVS13" s="27"/>
      <c r="SVT13" s="27"/>
      <c r="SVU13" s="27"/>
      <c r="SVV13" s="27"/>
      <c r="SVW13" s="27"/>
      <c r="SVX13" s="27"/>
      <c r="SVY13" s="27"/>
      <c r="SVZ13" s="27"/>
      <c r="SWA13" s="27"/>
      <c r="SWB13" s="27"/>
      <c r="SWC13" s="27"/>
      <c r="SWD13" s="27"/>
      <c r="SWE13" s="27"/>
      <c r="SWF13" s="27"/>
      <c r="SWG13" s="27"/>
      <c r="SWH13" s="27"/>
      <c r="SWI13" s="27"/>
      <c r="SWJ13" s="27"/>
      <c r="SWK13" s="27"/>
      <c r="SWL13" s="27"/>
      <c r="SWM13" s="27"/>
      <c r="SWN13" s="27"/>
      <c r="SWO13" s="27"/>
      <c r="SWP13" s="27"/>
      <c r="SWQ13" s="27"/>
      <c r="SWR13" s="27"/>
      <c r="SWS13" s="27"/>
      <c r="SWT13" s="27"/>
      <c r="SWU13" s="27"/>
      <c r="SWV13" s="27"/>
      <c r="SWW13" s="27"/>
      <c r="SWX13" s="27"/>
      <c r="SWY13" s="27"/>
      <c r="SWZ13" s="27"/>
      <c r="SXA13" s="27"/>
      <c r="SXB13" s="27"/>
      <c r="SXC13" s="27"/>
      <c r="SXD13" s="27"/>
      <c r="SXE13" s="27"/>
      <c r="SXF13" s="27"/>
      <c r="SXG13" s="27"/>
      <c r="SXH13" s="27"/>
      <c r="SXI13" s="27"/>
      <c r="SXJ13" s="27"/>
      <c r="SXK13" s="27"/>
      <c r="SXL13" s="27"/>
      <c r="SXM13" s="27"/>
      <c r="SXN13" s="27"/>
      <c r="SXO13" s="27"/>
      <c r="SXP13" s="27"/>
      <c r="SXQ13" s="27"/>
      <c r="SXR13" s="27"/>
      <c r="SXS13" s="27"/>
      <c r="SXT13" s="27"/>
      <c r="SXU13" s="27"/>
      <c r="SXV13" s="27"/>
      <c r="SXW13" s="27"/>
      <c r="SXX13" s="27"/>
      <c r="SXY13" s="27"/>
      <c r="SXZ13" s="27"/>
      <c r="SYA13" s="27"/>
      <c r="SYB13" s="27"/>
      <c r="SYC13" s="27"/>
      <c r="SYD13" s="27"/>
      <c r="SYE13" s="27"/>
      <c r="SYF13" s="27"/>
      <c r="SYG13" s="27"/>
      <c r="SYH13" s="27"/>
      <c r="SYI13" s="27"/>
      <c r="SYJ13" s="27"/>
      <c r="SYK13" s="27"/>
      <c r="SYL13" s="27"/>
      <c r="SYM13" s="27"/>
      <c r="SYN13" s="27"/>
      <c r="SYO13" s="27"/>
      <c r="SYP13" s="27"/>
      <c r="SYQ13" s="27"/>
      <c r="SYR13" s="27"/>
      <c r="SYS13" s="27"/>
      <c r="SYT13" s="27"/>
      <c r="SYU13" s="27"/>
      <c r="SYV13" s="27"/>
      <c r="SYW13" s="27"/>
      <c r="SYX13" s="27"/>
      <c r="SYY13" s="27"/>
      <c r="SYZ13" s="27"/>
      <c r="SZA13" s="27"/>
      <c r="SZB13" s="27"/>
      <c r="SZC13" s="27"/>
      <c r="SZD13" s="27"/>
      <c r="SZE13" s="27"/>
      <c r="SZF13" s="27"/>
      <c r="SZG13" s="27"/>
      <c r="SZH13" s="27"/>
      <c r="SZI13" s="27"/>
      <c r="SZJ13" s="27"/>
      <c r="SZK13" s="27"/>
      <c r="SZL13" s="27"/>
      <c r="SZM13" s="27"/>
      <c r="SZN13" s="27"/>
      <c r="SZO13" s="27"/>
      <c r="SZP13" s="27"/>
      <c r="SZQ13" s="27"/>
      <c r="SZR13" s="27"/>
      <c r="SZS13" s="27"/>
      <c r="SZT13" s="27"/>
      <c r="SZU13" s="27"/>
      <c r="SZV13" s="27"/>
      <c r="SZW13" s="27"/>
      <c r="SZX13" s="27"/>
      <c r="SZY13" s="27"/>
      <c r="SZZ13" s="27"/>
      <c r="TAA13" s="27"/>
      <c r="TAB13" s="27"/>
      <c r="TAC13" s="27"/>
      <c r="TAD13" s="27"/>
      <c r="TAE13" s="27"/>
      <c r="TAF13" s="27"/>
      <c r="TAG13" s="27"/>
      <c r="TAH13" s="27"/>
      <c r="TAI13" s="27"/>
      <c r="TAJ13" s="27"/>
      <c r="TAK13" s="27"/>
      <c r="TAL13" s="27"/>
      <c r="TAM13" s="27"/>
      <c r="TAN13" s="27"/>
      <c r="TAO13" s="27"/>
      <c r="TAP13" s="27"/>
      <c r="TAQ13" s="27"/>
      <c r="TAR13" s="27"/>
      <c r="TAS13" s="27"/>
      <c r="TAT13" s="27"/>
      <c r="TAU13" s="27"/>
      <c r="TAV13" s="27"/>
      <c r="TAW13" s="27"/>
      <c r="TAX13" s="27"/>
      <c r="TAY13" s="27"/>
      <c r="TAZ13" s="27"/>
      <c r="TBA13" s="27"/>
      <c r="TBB13" s="27"/>
      <c r="TBC13" s="27"/>
      <c r="TBD13" s="27"/>
      <c r="TBE13" s="27"/>
      <c r="TBF13" s="27"/>
      <c r="TBG13" s="27"/>
      <c r="TBH13" s="27"/>
      <c r="TBI13" s="27"/>
      <c r="TBJ13" s="27"/>
      <c r="TBK13" s="27"/>
      <c r="TBL13" s="27"/>
      <c r="TBM13" s="27"/>
      <c r="TBN13" s="27"/>
      <c r="TBO13" s="27"/>
      <c r="TBP13" s="27"/>
      <c r="TBQ13" s="27"/>
      <c r="TBR13" s="27"/>
      <c r="TBS13" s="27"/>
      <c r="TBT13" s="27"/>
      <c r="TBU13" s="27"/>
      <c r="TBV13" s="27"/>
      <c r="TBW13" s="27"/>
      <c r="TBX13" s="27"/>
      <c r="TBY13" s="27"/>
      <c r="TBZ13" s="27"/>
      <c r="TCA13" s="27"/>
      <c r="TCB13" s="27"/>
      <c r="TCC13" s="27"/>
      <c r="TCD13" s="27"/>
      <c r="TCE13" s="27"/>
      <c r="TCF13" s="27"/>
      <c r="TCG13" s="27"/>
      <c r="TCH13" s="27"/>
      <c r="TCI13" s="27"/>
      <c r="TCJ13" s="27"/>
      <c r="TCK13" s="27"/>
      <c r="TCL13" s="27"/>
      <c r="TCM13" s="27"/>
      <c r="TCN13" s="27"/>
      <c r="TCO13" s="27"/>
      <c r="TCP13" s="27"/>
      <c r="TCQ13" s="27"/>
      <c r="TCR13" s="27"/>
      <c r="TCS13" s="27"/>
      <c r="TCT13" s="27"/>
      <c r="TCU13" s="27"/>
      <c r="TCV13" s="27"/>
      <c r="TCW13" s="27"/>
      <c r="TCX13" s="27"/>
      <c r="TCY13" s="27"/>
      <c r="TCZ13" s="27"/>
      <c r="TDA13" s="27"/>
      <c r="TDB13" s="27"/>
      <c r="TDC13" s="27"/>
      <c r="TDD13" s="27"/>
      <c r="TDE13" s="27"/>
      <c r="TDF13" s="27"/>
      <c r="TDG13" s="27"/>
      <c r="TDH13" s="27"/>
      <c r="TDI13" s="27"/>
      <c r="TDJ13" s="27"/>
      <c r="TDK13" s="27"/>
      <c r="TDL13" s="27"/>
      <c r="TDM13" s="27"/>
      <c r="TDN13" s="27"/>
      <c r="TDO13" s="27"/>
      <c r="TDP13" s="27"/>
      <c r="TDQ13" s="27"/>
      <c r="TDR13" s="27"/>
      <c r="TDS13" s="27"/>
      <c r="TDT13" s="27"/>
      <c r="TDU13" s="27"/>
      <c r="TDV13" s="27"/>
      <c r="TDW13" s="27"/>
      <c r="TDX13" s="27"/>
      <c r="TDY13" s="27"/>
      <c r="TDZ13" s="27"/>
      <c r="TEA13" s="27"/>
      <c r="TEB13" s="27"/>
      <c r="TEC13" s="27"/>
      <c r="TED13" s="27"/>
      <c r="TEE13" s="27"/>
      <c r="TEF13" s="27"/>
      <c r="TEG13" s="27"/>
      <c r="TEH13" s="27"/>
      <c r="TEI13" s="27"/>
      <c r="TEJ13" s="27"/>
      <c r="TEK13" s="27"/>
      <c r="TEL13" s="27"/>
      <c r="TEM13" s="27"/>
      <c r="TEN13" s="27"/>
      <c r="TEO13" s="27"/>
      <c r="TEP13" s="27"/>
      <c r="TEQ13" s="27"/>
      <c r="TER13" s="27"/>
      <c r="TES13" s="27"/>
      <c r="TET13" s="27"/>
      <c r="TEU13" s="27"/>
      <c r="TEV13" s="27"/>
      <c r="TEW13" s="27"/>
      <c r="TEX13" s="27"/>
      <c r="TEY13" s="27"/>
      <c r="TEZ13" s="27"/>
      <c r="TFA13" s="27"/>
      <c r="TFB13" s="27"/>
      <c r="TFC13" s="27"/>
      <c r="TFD13" s="27"/>
      <c r="TFE13" s="27"/>
      <c r="TFF13" s="27"/>
      <c r="TFG13" s="27"/>
      <c r="TFH13" s="27"/>
      <c r="TFI13" s="27"/>
      <c r="TFJ13" s="27"/>
      <c r="TFK13" s="27"/>
      <c r="TFL13" s="27"/>
      <c r="TFM13" s="27"/>
      <c r="TFN13" s="27"/>
      <c r="TFO13" s="27"/>
      <c r="TFP13" s="27"/>
      <c r="TFQ13" s="27"/>
      <c r="TFR13" s="27"/>
      <c r="TFS13" s="27"/>
      <c r="TFT13" s="27"/>
      <c r="TFU13" s="27"/>
      <c r="TFV13" s="27"/>
      <c r="TFW13" s="27"/>
      <c r="TFX13" s="27"/>
      <c r="TFY13" s="27"/>
      <c r="TFZ13" s="27"/>
      <c r="TGA13" s="27"/>
      <c r="TGB13" s="27"/>
      <c r="TGC13" s="27"/>
      <c r="TGD13" s="27"/>
      <c r="TGE13" s="27"/>
      <c r="TGF13" s="27"/>
      <c r="TGG13" s="27"/>
      <c r="TGH13" s="27"/>
      <c r="TGI13" s="27"/>
      <c r="TGJ13" s="27"/>
      <c r="TGK13" s="27"/>
      <c r="TGL13" s="27"/>
      <c r="TGM13" s="27"/>
      <c r="TGN13" s="27"/>
      <c r="TGO13" s="27"/>
      <c r="TGP13" s="27"/>
      <c r="TGQ13" s="27"/>
      <c r="TGR13" s="27"/>
      <c r="TGS13" s="27"/>
      <c r="TGT13" s="27"/>
      <c r="TGU13" s="27"/>
      <c r="TGV13" s="27"/>
      <c r="TGW13" s="27"/>
      <c r="TGX13" s="27"/>
      <c r="TGY13" s="27"/>
      <c r="TGZ13" s="27"/>
      <c r="THA13" s="27"/>
      <c r="THB13" s="27"/>
      <c r="THC13" s="27"/>
      <c r="THD13" s="27"/>
      <c r="THE13" s="27"/>
      <c r="THF13" s="27"/>
      <c r="THG13" s="27"/>
      <c r="THH13" s="27"/>
      <c r="THI13" s="27"/>
      <c r="THJ13" s="27"/>
      <c r="THK13" s="27"/>
      <c r="THL13" s="27"/>
      <c r="THM13" s="27"/>
      <c r="THN13" s="27"/>
      <c r="THO13" s="27"/>
      <c r="THP13" s="27"/>
      <c r="THQ13" s="27"/>
      <c r="THR13" s="27"/>
      <c r="THS13" s="27"/>
      <c r="THT13" s="27"/>
      <c r="THU13" s="27"/>
      <c r="THV13" s="27"/>
      <c r="THW13" s="27"/>
      <c r="THX13" s="27"/>
      <c r="THY13" s="27"/>
      <c r="THZ13" s="27"/>
      <c r="TIA13" s="27"/>
      <c r="TIB13" s="27"/>
      <c r="TIC13" s="27"/>
      <c r="TID13" s="27"/>
      <c r="TIE13" s="27"/>
      <c r="TIF13" s="27"/>
      <c r="TIG13" s="27"/>
      <c r="TIH13" s="27"/>
      <c r="TII13" s="27"/>
      <c r="TIJ13" s="27"/>
      <c r="TIK13" s="27"/>
      <c r="TIL13" s="27"/>
      <c r="TIM13" s="27"/>
      <c r="TIN13" s="27"/>
      <c r="TIO13" s="27"/>
      <c r="TIP13" s="27"/>
      <c r="TIQ13" s="27"/>
      <c r="TIR13" s="27"/>
      <c r="TIS13" s="27"/>
      <c r="TIT13" s="27"/>
      <c r="TIU13" s="27"/>
      <c r="TIV13" s="27"/>
      <c r="TIW13" s="27"/>
      <c r="TIX13" s="27"/>
      <c r="TIY13" s="27"/>
      <c r="TIZ13" s="27"/>
      <c r="TJA13" s="27"/>
      <c r="TJB13" s="27"/>
      <c r="TJC13" s="27"/>
      <c r="TJD13" s="27"/>
      <c r="TJE13" s="27"/>
      <c r="TJF13" s="27"/>
      <c r="TJG13" s="27"/>
      <c r="TJH13" s="27"/>
      <c r="TJI13" s="27"/>
      <c r="TJJ13" s="27"/>
      <c r="TJK13" s="27"/>
      <c r="TJL13" s="27"/>
      <c r="TJM13" s="27"/>
      <c r="TJN13" s="27"/>
      <c r="TJO13" s="27"/>
      <c r="TJP13" s="27"/>
      <c r="TJQ13" s="27"/>
      <c r="TJR13" s="27"/>
      <c r="TJS13" s="27"/>
      <c r="TJT13" s="27"/>
      <c r="TJU13" s="27"/>
      <c r="TJV13" s="27"/>
      <c r="TJW13" s="27"/>
      <c r="TJX13" s="27"/>
      <c r="TJY13" s="27"/>
      <c r="TJZ13" s="27"/>
      <c r="TKA13" s="27"/>
      <c r="TKB13" s="27"/>
      <c r="TKC13" s="27"/>
      <c r="TKD13" s="27"/>
      <c r="TKE13" s="27"/>
      <c r="TKF13" s="27"/>
      <c r="TKG13" s="27"/>
      <c r="TKH13" s="27"/>
      <c r="TKI13" s="27"/>
      <c r="TKJ13" s="27"/>
      <c r="TKK13" s="27"/>
      <c r="TKL13" s="27"/>
      <c r="TKM13" s="27"/>
      <c r="TKN13" s="27"/>
      <c r="TKO13" s="27"/>
      <c r="TKP13" s="27"/>
      <c r="TKQ13" s="27"/>
      <c r="TKR13" s="27"/>
      <c r="TKS13" s="27"/>
      <c r="TKT13" s="27"/>
      <c r="TKU13" s="27"/>
      <c r="TKV13" s="27"/>
      <c r="TKW13" s="27"/>
      <c r="TKX13" s="27"/>
      <c r="TKY13" s="27"/>
      <c r="TKZ13" s="27"/>
      <c r="TLA13" s="27"/>
      <c r="TLB13" s="27"/>
      <c r="TLC13" s="27"/>
      <c r="TLD13" s="27"/>
      <c r="TLE13" s="27"/>
      <c r="TLF13" s="27"/>
      <c r="TLG13" s="27"/>
      <c r="TLH13" s="27"/>
      <c r="TLI13" s="27"/>
      <c r="TLJ13" s="27"/>
      <c r="TLK13" s="27"/>
      <c r="TLL13" s="27"/>
      <c r="TLM13" s="27"/>
      <c r="TLN13" s="27"/>
      <c r="TLO13" s="27"/>
      <c r="TLP13" s="27"/>
      <c r="TLQ13" s="27"/>
      <c r="TLR13" s="27"/>
      <c r="TLS13" s="27"/>
      <c r="TLT13" s="27"/>
      <c r="TLU13" s="27"/>
      <c r="TLV13" s="27"/>
      <c r="TLW13" s="27"/>
      <c r="TLX13" s="27"/>
      <c r="TLY13" s="27"/>
      <c r="TLZ13" s="27"/>
      <c r="TMA13" s="27"/>
      <c r="TMB13" s="27"/>
      <c r="TMC13" s="27"/>
      <c r="TMD13" s="27"/>
      <c r="TME13" s="27"/>
      <c r="TMF13" s="27"/>
      <c r="TMG13" s="27"/>
      <c r="TMH13" s="27"/>
      <c r="TMI13" s="27"/>
      <c r="TMJ13" s="27"/>
      <c r="TMK13" s="27"/>
      <c r="TML13" s="27"/>
      <c r="TMM13" s="27"/>
      <c r="TMN13" s="27"/>
      <c r="TMO13" s="27"/>
      <c r="TMP13" s="27"/>
      <c r="TMQ13" s="27"/>
      <c r="TMR13" s="27"/>
      <c r="TMS13" s="27"/>
      <c r="TMT13" s="27"/>
      <c r="TMU13" s="27"/>
      <c r="TMV13" s="27"/>
      <c r="TMW13" s="27"/>
      <c r="TMX13" s="27"/>
      <c r="TMY13" s="27"/>
      <c r="TMZ13" s="27"/>
      <c r="TNA13" s="27"/>
      <c r="TNB13" s="27"/>
      <c r="TNC13" s="27"/>
      <c r="TND13" s="27"/>
      <c r="TNE13" s="27"/>
      <c r="TNF13" s="27"/>
      <c r="TNG13" s="27"/>
      <c r="TNH13" s="27"/>
      <c r="TNI13" s="27"/>
      <c r="TNJ13" s="27"/>
      <c r="TNK13" s="27"/>
      <c r="TNL13" s="27"/>
      <c r="TNM13" s="27"/>
      <c r="TNN13" s="27"/>
      <c r="TNO13" s="27"/>
      <c r="TNP13" s="27"/>
      <c r="TNQ13" s="27"/>
      <c r="TNR13" s="27"/>
      <c r="TNS13" s="27"/>
      <c r="TNT13" s="27"/>
      <c r="TNU13" s="27"/>
      <c r="TNV13" s="27"/>
      <c r="TNW13" s="27"/>
      <c r="TNX13" s="27"/>
      <c r="TNY13" s="27"/>
      <c r="TNZ13" s="27"/>
      <c r="TOA13" s="27"/>
      <c r="TOB13" s="27"/>
      <c r="TOC13" s="27"/>
      <c r="TOD13" s="27"/>
      <c r="TOE13" s="27"/>
      <c r="TOF13" s="27"/>
      <c r="TOG13" s="27"/>
      <c r="TOH13" s="27"/>
      <c r="TOI13" s="27"/>
      <c r="TOJ13" s="27"/>
      <c r="TOK13" s="27"/>
      <c r="TOL13" s="27"/>
      <c r="TOM13" s="27"/>
      <c r="TON13" s="27"/>
      <c r="TOO13" s="27"/>
      <c r="TOP13" s="27"/>
      <c r="TOQ13" s="27"/>
      <c r="TOR13" s="27"/>
      <c r="TOS13" s="27"/>
      <c r="TOT13" s="27"/>
      <c r="TOU13" s="27"/>
      <c r="TOV13" s="27"/>
      <c r="TOW13" s="27"/>
      <c r="TOX13" s="27"/>
      <c r="TOY13" s="27"/>
      <c r="TOZ13" s="27"/>
      <c r="TPA13" s="27"/>
      <c r="TPB13" s="27"/>
      <c r="TPC13" s="27"/>
      <c r="TPD13" s="27"/>
      <c r="TPE13" s="27"/>
      <c r="TPF13" s="27"/>
      <c r="TPG13" s="27"/>
      <c r="TPH13" s="27"/>
      <c r="TPI13" s="27"/>
      <c r="TPJ13" s="27"/>
      <c r="TPK13" s="27"/>
      <c r="TPL13" s="27"/>
      <c r="TPM13" s="27"/>
      <c r="TPN13" s="27"/>
      <c r="TPO13" s="27"/>
      <c r="TPP13" s="27"/>
      <c r="TPQ13" s="27"/>
      <c r="TPR13" s="27"/>
      <c r="TPS13" s="27"/>
      <c r="TPT13" s="27"/>
      <c r="TPU13" s="27"/>
      <c r="TPV13" s="27"/>
      <c r="TPW13" s="27"/>
      <c r="TPX13" s="27"/>
      <c r="TPY13" s="27"/>
      <c r="TPZ13" s="27"/>
      <c r="TQA13" s="27"/>
      <c r="TQB13" s="27"/>
      <c r="TQC13" s="27"/>
      <c r="TQD13" s="27"/>
      <c r="TQE13" s="27"/>
      <c r="TQF13" s="27"/>
      <c r="TQG13" s="27"/>
      <c r="TQH13" s="27"/>
      <c r="TQI13" s="27"/>
      <c r="TQJ13" s="27"/>
      <c r="TQK13" s="27"/>
      <c r="TQL13" s="27"/>
      <c r="TQM13" s="27"/>
      <c r="TQN13" s="27"/>
      <c r="TQO13" s="27"/>
      <c r="TQP13" s="27"/>
      <c r="TQQ13" s="27"/>
      <c r="TQR13" s="27"/>
      <c r="TQS13" s="27"/>
      <c r="TQT13" s="27"/>
      <c r="TQU13" s="27"/>
      <c r="TQV13" s="27"/>
      <c r="TQW13" s="27"/>
      <c r="TQX13" s="27"/>
      <c r="TQY13" s="27"/>
      <c r="TQZ13" s="27"/>
      <c r="TRA13" s="27"/>
      <c r="TRB13" s="27"/>
      <c r="TRC13" s="27"/>
      <c r="TRD13" s="27"/>
      <c r="TRE13" s="27"/>
      <c r="TRF13" s="27"/>
      <c r="TRG13" s="27"/>
      <c r="TRH13" s="27"/>
      <c r="TRI13" s="27"/>
      <c r="TRJ13" s="27"/>
      <c r="TRK13" s="27"/>
      <c r="TRL13" s="27"/>
      <c r="TRM13" s="27"/>
      <c r="TRN13" s="27"/>
      <c r="TRO13" s="27"/>
      <c r="TRP13" s="27"/>
      <c r="TRQ13" s="27"/>
      <c r="TRR13" s="27"/>
      <c r="TRS13" s="27"/>
      <c r="TRT13" s="27"/>
      <c r="TRU13" s="27"/>
      <c r="TRV13" s="27"/>
      <c r="TRW13" s="27"/>
      <c r="TRX13" s="27"/>
      <c r="TRY13" s="27"/>
      <c r="TRZ13" s="27"/>
      <c r="TSA13" s="27"/>
      <c r="TSB13" s="27"/>
      <c r="TSC13" s="27"/>
      <c r="TSD13" s="27"/>
      <c r="TSE13" s="27"/>
      <c r="TSF13" s="27"/>
      <c r="TSG13" s="27"/>
      <c r="TSH13" s="27"/>
      <c r="TSI13" s="27"/>
      <c r="TSJ13" s="27"/>
      <c r="TSK13" s="27"/>
      <c r="TSL13" s="27"/>
      <c r="TSM13" s="27"/>
      <c r="TSN13" s="27"/>
      <c r="TSO13" s="27"/>
      <c r="TSP13" s="27"/>
      <c r="TSQ13" s="27"/>
      <c r="TSR13" s="27"/>
      <c r="TSS13" s="27"/>
      <c r="TST13" s="27"/>
      <c r="TSU13" s="27"/>
      <c r="TSV13" s="27"/>
      <c r="TSW13" s="27"/>
      <c r="TSX13" s="27"/>
      <c r="TSY13" s="27"/>
      <c r="TSZ13" s="27"/>
      <c r="TTA13" s="27"/>
      <c r="TTB13" s="27"/>
      <c r="TTC13" s="27"/>
      <c r="TTD13" s="27"/>
      <c r="TTE13" s="27"/>
      <c r="TTF13" s="27"/>
      <c r="TTG13" s="27"/>
      <c r="TTH13" s="27"/>
      <c r="TTI13" s="27"/>
      <c r="TTJ13" s="27"/>
      <c r="TTK13" s="27"/>
      <c r="TTL13" s="27"/>
      <c r="TTM13" s="27"/>
      <c r="TTN13" s="27"/>
      <c r="TTO13" s="27"/>
      <c r="TTP13" s="27"/>
      <c r="TTQ13" s="27"/>
      <c r="TTR13" s="27"/>
      <c r="TTS13" s="27"/>
      <c r="TTT13" s="27"/>
      <c r="TTU13" s="27"/>
      <c r="TTV13" s="27"/>
      <c r="TTW13" s="27"/>
      <c r="TTX13" s="27"/>
      <c r="TTY13" s="27"/>
      <c r="TTZ13" s="27"/>
      <c r="TUA13" s="27"/>
      <c r="TUB13" s="27"/>
      <c r="TUC13" s="27"/>
      <c r="TUD13" s="27"/>
      <c r="TUE13" s="27"/>
      <c r="TUF13" s="27"/>
      <c r="TUG13" s="27"/>
      <c r="TUH13" s="27"/>
      <c r="TUI13" s="27"/>
      <c r="TUJ13" s="27"/>
      <c r="TUK13" s="27"/>
      <c r="TUL13" s="27"/>
      <c r="TUM13" s="27"/>
      <c r="TUN13" s="27"/>
      <c r="TUO13" s="27"/>
      <c r="TUP13" s="27"/>
      <c r="TUQ13" s="27"/>
      <c r="TUR13" s="27"/>
      <c r="TUS13" s="27"/>
      <c r="TUT13" s="27"/>
      <c r="TUU13" s="27"/>
      <c r="TUV13" s="27"/>
      <c r="TUW13" s="27"/>
      <c r="TUX13" s="27"/>
      <c r="TUY13" s="27"/>
      <c r="TUZ13" s="27"/>
      <c r="TVA13" s="27"/>
      <c r="TVB13" s="27"/>
      <c r="TVC13" s="27"/>
      <c r="TVD13" s="27"/>
      <c r="TVE13" s="27"/>
      <c r="TVF13" s="27"/>
      <c r="TVG13" s="27"/>
      <c r="TVH13" s="27"/>
      <c r="TVI13" s="27"/>
      <c r="TVJ13" s="27"/>
      <c r="TVK13" s="27"/>
      <c r="TVL13" s="27"/>
      <c r="TVM13" s="27"/>
      <c r="TVN13" s="27"/>
      <c r="TVO13" s="27"/>
      <c r="TVP13" s="27"/>
      <c r="TVQ13" s="27"/>
      <c r="TVR13" s="27"/>
      <c r="TVS13" s="27"/>
      <c r="TVT13" s="27"/>
      <c r="TVU13" s="27"/>
      <c r="TVV13" s="27"/>
      <c r="TVW13" s="27"/>
      <c r="TVX13" s="27"/>
      <c r="TVY13" s="27"/>
      <c r="TVZ13" s="27"/>
      <c r="TWA13" s="27"/>
      <c r="TWB13" s="27"/>
      <c r="TWC13" s="27"/>
      <c r="TWD13" s="27"/>
      <c r="TWE13" s="27"/>
      <c r="TWF13" s="27"/>
      <c r="TWG13" s="27"/>
      <c r="TWH13" s="27"/>
      <c r="TWI13" s="27"/>
      <c r="TWJ13" s="27"/>
      <c r="TWK13" s="27"/>
      <c r="TWL13" s="27"/>
      <c r="TWM13" s="27"/>
      <c r="TWN13" s="27"/>
      <c r="TWO13" s="27"/>
      <c r="TWP13" s="27"/>
      <c r="TWQ13" s="27"/>
      <c r="TWR13" s="27"/>
      <c r="TWS13" s="27"/>
      <c r="TWT13" s="27"/>
      <c r="TWU13" s="27"/>
      <c r="TWV13" s="27"/>
      <c r="TWW13" s="27"/>
      <c r="TWX13" s="27"/>
      <c r="TWY13" s="27"/>
      <c r="TWZ13" s="27"/>
      <c r="TXA13" s="27"/>
      <c r="TXB13" s="27"/>
      <c r="TXC13" s="27"/>
      <c r="TXD13" s="27"/>
      <c r="TXE13" s="27"/>
      <c r="TXF13" s="27"/>
      <c r="TXG13" s="27"/>
      <c r="TXH13" s="27"/>
      <c r="TXI13" s="27"/>
      <c r="TXJ13" s="27"/>
      <c r="TXK13" s="27"/>
      <c r="TXL13" s="27"/>
      <c r="TXM13" s="27"/>
      <c r="TXN13" s="27"/>
      <c r="TXO13" s="27"/>
      <c r="TXP13" s="27"/>
      <c r="TXQ13" s="27"/>
      <c r="TXR13" s="27"/>
      <c r="TXS13" s="27"/>
      <c r="TXT13" s="27"/>
      <c r="TXU13" s="27"/>
      <c r="TXV13" s="27"/>
      <c r="TXW13" s="27"/>
      <c r="TXX13" s="27"/>
      <c r="TXY13" s="27"/>
      <c r="TXZ13" s="27"/>
      <c r="TYA13" s="27"/>
      <c r="TYB13" s="27"/>
      <c r="TYC13" s="27"/>
      <c r="TYD13" s="27"/>
      <c r="TYE13" s="27"/>
      <c r="TYF13" s="27"/>
      <c r="TYG13" s="27"/>
      <c r="TYH13" s="27"/>
      <c r="TYI13" s="27"/>
      <c r="TYJ13" s="27"/>
      <c r="TYK13" s="27"/>
      <c r="TYL13" s="27"/>
      <c r="TYM13" s="27"/>
      <c r="TYN13" s="27"/>
      <c r="TYO13" s="27"/>
      <c r="TYP13" s="27"/>
      <c r="TYQ13" s="27"/>
      <c r="TYR13" s="27"/>
      <c r="TYS13" s="27"/>
      <c r="TYT13" s="27"/>
      <c r="TYU13" s="27"/>
      <c r="TYV13" s="27"/>
      <c r="TYW13" s="27"/>
      <c r="TYX13" s="27"/>
      <c r="TYY13" s="27"/>
      <c r="TYZ13" s="27"/>
      <c r="TZA13" s="27"/>
      <c r="TZB13" s="27"/>
      <c r="TZC13" s="27"/>
      <c r="TZD13" s="27"/>
      <c r="TZE13" s="27"/>
      <c r="TZF13" s="27"/>
      <c r="TZG13" s="27"/>
      <c r="TZH13" s="27"/>
      <c r="TZI13" s="27"/>
      <c r="TZJ13" s="27"/>
      <c r="TZK13" s="27"/>
      <c r="TZL13" s="27"/>
      <c r="TZM13" s="27"/>
      <c r="TZN13" s="27"/>
      <c r="TZO13" s="27"/>
      <c r="TZP13" s="27"/>
      <c r="TZQ13" s="27"/>
      <c r="TZR13" s="27"/>
      <c r="TZS13" s="27"/>
      <c r="TZT13" s="27"/>
      <c r="TZU13" s="27"/>
      <c r="TZV13" s="27"/>
      <c r="TZW13" s="27"/>
      <c r="TZX13" s="27"/>
      <c r="TZY13" s="27"/>
      <c r="TZZ13" s="27"/>
      <c r="UAA13" s="27"/>
      <c r="UAB13" s="27"/>
      <c r="UAC13" s="27"/>
      <c r="UAD13" s="27"/>
      <c r="UAE13" s="27"/>
      <c r="UAF13" s="27"/>
      <c r="UAG13" s="27"/>
      <c r="UAH13" s="27"/>
      <c r="UAI13" s="27"/>
      <c r="UAJ13" s="27"/>
      <c r="UAK13" s="27"/>
      <c r="UAL13" s="27"/>
      <c r="UAM13" s="27"/>
      <c r="UAN13" s="27"/>
      <c r="UAO13" s="27"/>
      <c r="UAP13" s="27"/>
      <c r="UAQ13" s="27"/>
      <c r="UAR13" s="27"/>
      <c r="UAS13" s="27"/>
      <c r="UAT13" s="27"/>
      <c r="UAU13" s="27"/>
      <c r="UAV13" s="27"/>
      <c r="UAW13" s="27"/>
      <c r="UAX13" s="27"/>
      <c r="UAY13" s="27"/>
      <c r="UAZ13" s="27"/>
      <c r="UBA13" s="27"/>
      <c r="UBB13" s="27"/>
      <c r="UBC13" s="27"/>
      <c r="UBD13" s="27"/>
      <c r="UBE13" s="27"/>
      <c r="UBF13" s="27"/>
      <c r="UBG13" s="27"/>
      <c r="UBH13" s="27"/>
      <c r="UBI13" s="27"/>
      <c r="UBJ13" s="27"/>
      <c r="UBK13" s="27"/>
      <c r="UBL13" s="27"/>
      <c r="UBM13" s="27"/>
      <c r="UBN13" s="27"/>
      <c r="UBO13" s="27"/>
      <c r="UBP13" s="27"/>
      <c r="UBQ13" s="27"/>
      <c r="UBR13" s="27"/>
      <c r="UBS13" s="27"/>
      <c r="UBT13" s="27"/>
      <c r="UBU13" s="27"/>
      <c r="UBV13" s="27"/>
      <c r="UBW13" s="27"/>
      <c r="UBX13" s="27"/>
      <c r="UBY13" s="27"/>
      <c r="UBZ13" s="27"/>
      <c r="UCA13" s="27"/>
      <c r="UCB13" s="27"/>
      <c r="UCC13" s="27"/>
      <c r="UCD13" s="27"/>
      <c r="UCE13" s="27"/>
      <c r="UCF13" s="27"/>
      <c r="UCG13" s="27"/>
      <c r="UCH13" s="27"/>
      <c r="UCI13" s="27"/>
      <c r="UCJ13" s="27"/>
      <c r="UCK13" s="27"/>
      <c r="UCL13" s="27"/>
      <c r="UCM13" s="27"/>
      <c r="UCN13" s="27"/>
      <c r="UCO13" s="27"/>
      <c r="UCP13" s="27"/>
      <c r="UCQ13" s="27"/>
      <c r="UCR13" s="27"/>
      <c r="UCS13" s="27"/>
      <c r="UCT13" s="27"/>
      <c r="UCU13" s="27"/>
      <c r="UCV13" s="27"/>
      <c r="UCW13" s="27"/>
      <c r="UCX13" s="27"/>
      <c r="UCY13" s="27"/>
      <c r="UCZ13" s="27"/>
      <c r="UDA13" s="27"/>
      <c r="UDB13" s="27"/>
      <c r="UDC13" s="27"/>
      <c r="UDD13" s="27"/>
      <c r="UDE13" s="27"/>
      <c r="UDF13" s="27"/>
      <c r="UDG13" s="27"/>
      <c r="UDH13" s="27"/>
      <c r="UDI13" s="27"/>
      <c r="UDJ13" s="27"/>
      <c r="UDK13" s="27"/>
      <c r="UDL13" s="27"/>
      <c r="UDM13" s="27"/>
      <c r="UDN13" s="27"/>
      <c r="UDO13" s="27"/>
      <c r="UDP13" s="27"/>
      <c r="UDQ13" s="27"/>
      <c r="UDR13" s="27"/>
      <c r="UDS13" s="27"/>
      <c r="UDT13" s="27"/>
      <c r="UDU13" s="27"/>
      <c r="UDV13" s="27"/>
      <c r="UDW13" s="27"/>
      <c r="UDX13" s="27"/>
      <c r="UDY13" s="27"/>
      <c r="UDZ13" s="27"/>
      <c r="UEA13" s="27"/>
      <c r="UEB13" s="27"/>
      <c r="UEC13" s="27"/>
      <c r="UED13" s="27"/>
      <c r="UEE13" s="27"/>
      <c r="UEF13" s="27"/>
      <c r="UEG13" s="27"/>
      <c r="UEH13" s="27"/>
      <c r="UEI13" s="27"/>
      <c r="UEJ13" s="27"/>
      <c r="UEK13" s="27"/>
      <c r="UEL13" s="27"/>
      <c r="UEM13" s="27"/>
      <c r="UEN13" s="27"/>
      <c r="UEO13" s="27"/>
      <c r="UEP13" s="27"/>
      <c r="UEQ13" s="27"/>
      <c r="UER13" s="27"/>
      <c r="UES13" s="27"/>
      <c r="UET13" s="27"/>
      <c r="UEU13" s="27"/>
      <c r="UEV13" s="27"/>
      <c r="UEW13" s="27"/>
      <c r="UEX13" s="27"/>
      <c r="UEY13" s="27"/>
      <c r="UEZ13" s="27"/>
      <c r="UFA13" s="27"/>
      <c r="UFB13" s="27"/>
      <c r="UFC13" s="27"/>
      <c r="UFD13" s="27"/>
      <c r="UFE13" s="27"/>
      <c r="UFF13" s="27"/>
      <c r="UFG13" s="27"/>
      <c r="UFH13" s="27"/>
      <c r="UFI13" s="27"/>
      <c r="UFJ13" s="27"/>
      <c r="UFK13" s="27"/>
      <c r="UFL13" s="27"/>
      <c r="UFM13" s="27"/>
      <c r="UFN13" s="27"/>
      <c r="UFO13" s="27"/>
      <c r="UFP13" s="27"/>
      <c r="UFQ13" s="27"/>
      <c r="UFR13" s="27"/>
      <c r="UFS13" s="27"/>
      <c r="UFT13" s="27"/>
      <c r="UFU13" s="27"/>
      <c r="UFV13" s="27"/>
      <c r="UFW13" s="27"/>
      <c r="UFX13" s="27"/>
      <c r="UFY13" s="27"/>
      <c r="UFZ13" s="27"/>
      <c r="UGA13" s="27"/>
      <c r="UGB13" s="27"/>
      <c r="UGC13" s="27"/>
      <c r="UGD13" s="27"/>
      <c r="UGE13" s="27"/>
      <c r="UGF13" s="27"/>
      <c r="UGG13" s="27"/>
      <c r="UGH13" s="27"/>
      <c r="UGI13" s="27"/>
      <c r="UGJ13" s="27"/>
      <c r="UGK13" s="27"/>
      <c r="UGL13" s="27"/>
      <c r="UGM13" s="27"/>
      <c r="UGN13" s="27"/>
      <c r="UGO13" s="27"/>
      <c r="UGP13" s="27"/>
      <c r="UGQ13" s="27"/>
      <c r="UGR13" s="27"/>
      <c r="UGS13" s="27"/>
      <c r="UGT13" s="27"/>
      <c r="UGU13" s="27"/>
      <c r="UGV13" s="27"/>
      <c r="UGW13" s="27"/>
      <c r="UGX13" s="27"/>
      <c r="UGY13" s="27"/>
      <c r="UGZ13" s="27"/>
      <c r="UHA13" s="27"/>
      <c r="UHB13" s="27"/>
      <c r="UHC13" s="27"/>
      <c r="UHD13" s="27"/>
      <c r="UHE13" s="27"/>
      <c r="UHF13" s="27"/>
      <c r="UHG13" s="27"/>
      <c r="UHH13" s="27"/>
      <c r="UHI13" s="27"/>
      <c r="UHJ13" s="27"/>
      <c r="UHK13" s="27"/>
      <c r="UHL13" s="27"/>
      <c r="UHM13" s="27"/>
      <c r="UHN13" s="27"/>
      <c r="UHO13" s="27"/>
      <c r="UHP13" s="27"/>
      <c r="UHQ13" s="27"/>
      <c r="UHR13" s="27"/>
      <c r="UHS13" s="27"/>
      <c r="UHT13" s="27"/>
      <c r="UHU13" s="27"/>
      <c r="UHV13" s="27"/>
      <c r="UHW13" s="27"/>
      <c r="UHX13" s="27"/>
      <c r="UHY13" s="27"/>
      <c r="UHZ13" s="27"/>
      <c r="UIA13" s="27"/>
      <c r="UIB13" s="27"/>
      <c r="UIC13" s="27"/>
      <c r="UID13" s="27"/>
      <c r="UIE13" s="27"/>
      <c r="UIF13" s="27"/>
      <c r="UIG13" s="27"/>
      <c r="UIH13" s="27"/>
      <c r="UII13" s="27"/>
      <c r="UIJ13" s="27"/>
      <c r="UIK13" s="27"/>
      <c r="UIL13" s="27"/>
      <c r="UIM13" s="27"/>
      <c r="UIN13" s="27"/>
      <c r="UIO13" s="27"/>
      <c r="UIP13" s="27"/>
      <c r="UIQ13" s="27"/>
      <c r="UIR13" s="27"/>
      <c r="UIS13" s="27"/>
      <c r="UIT13" s="27"/>
      <c r="UIU13" s="27"/>
      <c r="UIV13" s="27"/>
      <c r="UIW13" s="27"/>
      <c r="UIX13" s="27"/>
      <c r="UIY13" s="27"/>
      <c r="UIZ13" s="27"/>
      <c r="UJA13" s="27"/>
      <c r="UJB13" s="27"/>
      <c r="UJC13" s="27"/>
      <c r="UJD13" s="27"/>
      <c r="UJE13" s="27"/>
      <c r="UJF13" s="27"/>
      <c r="UJG13" s="27"/>
      <c r="UJH13" s="27"/>
      <c r="UJI13" s="27"/>
      <c r="UJJ13" s="27"/>
      <c r="UJK13" s="27"/>
      <c r="UJL13" s="27"/>
      <c r="UJM13" s="27"/>
      <c r="UJN13" s="27"/>
      <c r="UJO13" s="27"/>
      <c r="UJP13" s="27"/>
      <c r="UJQ13" s="27"/>
      <c r="UJR13" s="27"/>
      <c r="UJS13" s="27"/>
      <c r="UJT13" s="27"/>
      <c r="UJU13" s="27"/>
      <c r="UJV13" s="27"/>
      <c r="UJW13" s="27"/>
      <c r="UJX13" s="27"/>
      <c r="UJY13" s="27"/>
      <c r="UJZ13" s="27"/>
      <c r="UKA13" s="27"/>
      <c r="UKB13" s="27"/>
      <c r="UKC13" s="27"/>
      <c r="UKD13" s="27"/>
      <c r="UKE13" s="27"/>
      <c r="UKF13" s="27"/>
      <c r="UKG13" s="27"/>
      <c r="UKH13" s="27"/>
      <c r="UKI13" s="27"/>
      <c r="UKJ13" s="27"/>
      <c r="UKK13" s="27"/>
      <c r="UKL13" s="27"/>
      <c r="UKM13" s="27"/>
      <c r="UKN13" s="27"/>
      <c r="UKO13" s="27"/>
      <c r="UKP13" s="27"/>
      <c r="UKQ13" s="27"/>
      <c r="UKR13" s="27"/>
      <c r="UKS13" s="27"/>
      <c r="UKT13" s="27"/>
      <c r="UKU13" s="27"/>
      <c r="UKV13" s="27"/>
      <c r="UKW13" s="27"/>
      <c r="UKX13" s="27"/>
      <c r="UKY13" s="27"/>
      <c r="UKZ13" s="27"/>
      <c r="ULA13" s="27"/>
      <c r="ULB13" s="27"/>
      <c r="ULC13" s="27"/>
      <c r="ULD13" s="27"/>
      <c r="ULE13" s="27"/>
      <c r="ULF13" s="27"/>
      <c r="ULG13" s="27"/>
      <c r="ULH13" s="27"/>
      <c r="ULI13" s="27"/>
      <c r="ULJ13" s="27"/>
      <c r="ULK13" s="27"/>
      <c r="ULL13" s="27"/>
      <c r="ULM13" s="27"/>
      <c r="ULN13" s="27"/>
      <c r="ULO13" s="27"/>
      <c r="ULP13" s="27"/>
      <c r="ULQ13" s="27"/>
      <c r="ULR13" s="27"/>
      <c r="ULS13" s="27"/>
      <c r="ULT13" s="27"/>
      <c r="ULU13" s="27"/>
      <c r="ULV13" s="27"/>
      <c r="ULW13" s="27"/>
      <c r="ULX13" s="27"/>
      <c r="ULY13" s="27"/>
      <c r="ULZ13" s="27"/>
      <c r="UMA13" s="27"/>
      <c r="UMB13" s="27"/>
      <c r="UMC13" s="27"/>
      <c r="UMD13" s="27"/>
      <c r="UME13" s="27"/>
      <c r="UMF13" s="27"/>
      <c r="UMG13" s="27"/>
      <c r="UMH13" s="27"/>
      <c r="UMI13" s="27"/>
      <c r="UMJ13" s="27"/>
      <c r="UMK13" s="27"/>
      <c r="UML13" s="27"/>
      <c r="UMM13" s="27"/>
      <c r="UMN13" s="27"/>
      <c r="UMO13" s="27"/>
      <c r="UMP13" s="27"/>
      <c r="UMQ13" s="27"/>
      <c r="UMR13" s="27"/>
      <c r="UMS13" s="27"/>
      <c r="UMT13" s="27"/>
      <c r="UMU13" s="27"/>
      <c r="UMV13" s="27"/>
      <c r="UMW13" s="27"/>
      <c r="UMX13" s="27"/>
      <c r="UMY13" s="27"/>
      <c r="UMZ13" s="27"/>
      <c r="UNA13" s="27"/>
      <c r="UNB13" s="27"/>
      <c r="UNC13" s="27"/>
      <c r="UND13" s="27"/>
      <c r="UNE13" s="27"/>
      <c r="UNF13" s="27"/>
      <c r="UNG13" s="27"/>
      <c r="UNH13" s="27"/>
      <c r="UNI13" s="27"/>
      <c r="UNJ13" s="27"/>
      <c r="UNK13" s="27"/>
      <c r="UNL13" s="27"/>
      <c r="UNM13" s="27"/>
      <c r="UNN13" s="27"/>
      <c r="UNO13" s="27"/>
      <c r="UNP13" s="27"/>
      <c r="UNQ13" s="27"/>
      <c r="UNR13" s="27"/>
      <c r="UNS13" s="27"/>
      <c r="UNT13" s="27"/>
      <c r="UNU13" s="27"/>
      <c r="UNV13" s="27"/>
      <c r="UNW13" s="27"/>
      <c r="UNX13" s="27"/>
      <c r="UNY13" s="27"/>
      <c r="UNZ13" s="27"/>
      <c r="UOA13" s="27"/>
      <c r="UOB13" s="27"/>
      <c r="UOC13" s="27"/>
      <c r="UOD13" s="27"/>
      <c r="UOE13" s="27"/>
      <c r="UOF13" s="27"/>
      <c r="UOG13" s="27"/>
      <c r="UOH13" s="27"/>
      <c r="UOI13" s="27"/>
      <c r="UOJ13" s="27"/>
      <c r="UOK13" s="27"/>
      <c r="UOL13" s="27"/>
      <c r="UOM13" s="27"/>
      <c r="UON13" s="27"/>
      <c r="UOO13" s="27"/>
      <c r="UOP13" s="27"/>
      <c r="UOQ13" s="27"/>
      <c r="UOR13" s="27"/>
      <c r="UOS13" s="27"/>
      <c r="UOT13" s="27"/>
      <c r="UOU13" s="27"/>
      <c r="UOV13" s="27"/>
      <c r="UOW13" s="27"/>
      <c r="UOX13" s="27"/>
      <c r="UOY13" s="27"/>
      <c r="UOZ13" s="27"/>
      <c r="UPA13" s="27"/>
      <c r="UPB13" s="27"/>
      <c r="UPC13" s="27"/>
      <c r="UPD13" s="27"/>
      <c r="UPE13" s="27"/>
      <c r="UPF13" s="27"/>
      <c r="UPG13" s="27"/>
      <c r="UPH13" s="27"/>
      <c r="UPI13" s="27"/>
      <c r="UPJ13" s="27"/>
      <c r="UPK13" s="27"/>
      <c r="UPL13" s="27"/>
      <c r="UPM13" s="27"/>
      <c r="UPN13" s="27"/>
      <c r="UPO13" s="27"/>
      <c r="UPP13" s="27"/>
      <c r="UPQ13" s="27"/>
      <c r="UPR13" s="27"/>
      <c r="UPS13" s="27"/>
      <c r="UPT13" s="27"/>
      <c r="UPU13" s="27"/>
      <c r="UPV13" s="27"/>
      <c r="UPW13" s="27"/>
      <c r="UPX13" s="27"/>
      <c r="UPY13" s="27"/>
      <c r="UPZ13" s="27"/>
      <c r="UQA13" s="27"/>
      <c r="UQB13" s="27"/>
      <c r="UQC13" s="27"/>
      <c r="UQD13" s="27"/>
      <c r="UQE13" s="27"/>
      <c r="UQF13" s="27"/>
      <c r="UQG13" s="27"/>
      <c r="UQH13" s="27"/>
      <c r="UQI13" s="27"/>
      <c r="UQJ13" s="27"/>
      <c r="UQK13" s="27"/>
      <c r="UQL13" s="27"/>
      <c r="UQM13" s="27"/>
      <c r="UQN13" s="27"/>
      <c r="UQO13" s="27"/>
      <c r="UQP13" s="27"/>
      <c r="UQQ13" s="27"/>
      <c r="UQR13" s="27"/>
      <c r="UQS13" s="27"/>
      <c r="UQT13" s="27"/>
      <c r="UQU13" s="27"/>
      <c r="UQV13" s="27"/>
      <c r="UQW13" s="27"/>
      <c r="UQX13" s="27"/>
      <c r="UQY13" s="27"/>
      <c r="UQZ13" s="27"/>
      <c r="URA13" s="27"/>
      <c r="URB13" s="27"/>
      <c r="URC13" s="27"/>
      <c r="URD13" s="27"/>
      <c r="URE13" s="27"/>
      <c r="URF13" s="27"/>
      <c r="URG13" s="27"/>
      <c r="URH13" s="27"/>
      <c r="URI13" s="27"/>
      <c r="URJ13" s="27"/>
      <c r="URK13" s="27"/>
      <c r="URL13" s="27"/>
      <c r="URM13" s="27"/>
      <c r="URN13" s="27"/>
      <c r="URO13" s="27"/>
      <c r="URP13" s="27"/>
      <c r="URQ13" s="27"/>
      <c r="URR13" s="27"/>
      <c r="URS13" s="27"/>
      <c r="URT13" s="27"/>
      <c r="URU13" s="27"/>
      <c r="URV13" s="27"/>
      <c r="URW13" s="27"/>
      <c r="URX13" s="27"/>
      <c r="URY13" s="27"/>
      <c r="URZ13" s="27"/>
      <c r="USA13" s="27"/>
      <c r="USB13" s="27"/>
      <c r="USC13" s="27"/>
      <c r="USD13" s="27"/>
      <c r="USE13" s="27"/>
      <c r="USF13" s="27"/>
      <c r="USG13" s="27"/>
      <c r="USH13" s="27"/>
      <c r="USI13" s="27"/>
      <c r="USJ13" s="27"/>
      <c r="USK13" s="27"/>
      <c r="USL13" s="27"/>
      <c r="USM13" s="27"/>
      <c r="USN13" s="27"/>
      <c r="USO13" s="27"/>
      <c r="USP13" s="27"/>
      <c r="USQ13" s="27"/>
      <c r="USR13" s="27"/>
      <c r="USS13" s="27"/>
      <c r="UST13" s="27"/>
      <c r="USU13" s="27"/>
      <c r="USV13" s="27"/>
      <c r="USW13" s="27"/>
      <c r="USX13" s="27"/>
      <c r="USY13" s="27"/>
      <c r="USZ13" s="27"/>
      <c r="UTA13" s="27"/>
      <c r="UTB13" s="27"/>
      <c r="UTC13" s="27"/>
      <c r="UTD13" s="27"/>
      <c r="UTE13" s="27"/>
      <c r="UTF13" s="27"/>
      <c r="UTG13" s="27"/>
      <c r="UTH13" s="27"/>
      <c r="UTI13" s="27"/>
      <c r="UTJ13" s="27"/>
      <c r="UTK13" s="27"/>
      <c r="UTL13" s="27"/>
      <c r="UTM13" s="27"/>
      <c r="UTN13" s="27"/>
      <c r="UTO13" s="27"/>
      <c r="UTP13" s="27"/>
      <c r="UTQ13" s="27"/>
      <c r="UTR13" s="27"/>
      <c r="UTS13" s="27"/>
      <c r="UTT13" s="27"/>
      <c r="UTU13" s="27"/>
      <c r="UTV13" s="27"/>
      <c r="UTW13" s="27"/>
      <c r="UTX13" s="27"/>
      <c r="UTY13" s="27"/>
      <c r="UTZ13" s="27"/>
      <c r="UUA13" s="27"/>
      <c r="UUB13" s="27"/>
      <c r="UUC13" s="27"/>
      <c r="UUD13" s="27"/>
      <c r="UUE13" s="27"/>
      <c r="UUF13" s="27"/>
      <c r="UUG13" s="27"/>
      <c r="UUH13" s="27"/>
      <c r="UUI13" s="27"/>
      <c r="UUJ13" s="27"/>
      <c r="UUK13" s="27"/>
      <c r="UUL13" s="27"/>
      <c r="UUM13" s="27"/>
      <c r="UUN13" s="27"/>
      <c r="UUO13" s="27"/>
      <c r="UUP13" s="27"/>
      <c r="UUQ13" s="27"/>
      <c r="UUR13" s="27"/>
      <c r="UUS13" s="27"/>
      <c r="UUT13" s="27"/>
      <c r="UUU13" s="27"/>
      <c r="UUV13" s="27"/>
      <c r="UUW13" s="27"/>
      <c r="UUX13" s="27"/>
      <c r="UUY13" s="27"/>
      <c r="UUZ13" s="27"/>
      <c r="UVA13" s="27"/>
      <c r="UVB13" s="27"/>
      <c r="UVC13" s="27"/>
      <c r="UVD13" s="27"/>
      <c r="UVE13" s="27"/>
      <c r="UVF13" s="27"/>
      <c r="UVG13" s="27"/>
      <c r="UVH13" s="27"/>
      <c r="UVI13" s="27"/>
      <c r="UVJ13" s="27"/>
      <c r="UVK13" s="27"/>
      <c r="UVL13" s="27"/>
      <c r="UVM13" s="27"/>
      <c r="UVN13" s="27"/>
      <c r="UVO13" s="27"/>
      <c r="UVP13" s="27"/>
      <c r="UVQ13" s="27"/>
      <c r="UVR13" s="27"/>
      <c r="UVS13" s="27"/>
      <c r="UVT13" s="27"/>
      <c r="UVU13" s="27"/>
      <c r="UVV13" s="27"/>
      <c r="UVW13" s="27"/>
      <c r="UVX13" s="27"/>
      <c r="UVY13" s="27"/>
      <c r="UVZ13" s="27"/>
      <c r="UWA13" s="27"/>
      <c r="UWB13" s="27"/>
      <c r="UWC13" s="27"/>
      <c r="UWD13" s="27"/>
      <c r="UWE13" s="27"/>
      <c r="UWF13" s="27"/>
      <c r="UWG13" s="27"/>
      <c r="UWH13" s="27"/>
      <c r="UWI13" s="27"/>
      <c r="UWJ13" s="27"/>
      <c r="UWK13" s="27"/>
      <c r="UWL13" s="27"/>
      <c r="UWM13" s="27"/>
      <c r="UWN13" s="27"/>
      <c r="UWO13" s="27"/>
      <c r="UWP13" s="27"/>
      <c r="UWQ13" s="27"/>
      <c r="UWR13" s="27"/>
      <c r="UWS13" s="27"/>
      <c r="UWT13" s="27"/>
      <c r="UWU13" s="27"/>
      <c r="UWV13" s="27"/>
      <c r="UWW13" s="27"/>
      <c r="UWX13" s="27"/>
      <c r="UWY13" s="27"/>
      <c r="UWZ13" s="27"/>
      <c r="UXA13" s="27"/>
      <c r="UXB13" s="27"/>
      <c r="UXC13" s="27"/>
      <c r="UXD13" s="27"/>
      <c r="UXE13" s="27"/>
      <c r="UXF13" s="27"/>
      <c r="UXG13" s="27"/>
      <c r="UXH13" s="27"/>
      <c r="UXI13" s="27"/>
      <c r="UXJ13" s="27"/>
      <c r="UXK13" s="27"/>
      <c r="UXL13" s="27"/>
      <c r="UXM13" s="27"/>
      <c r="UXN13" s="27"/>
      <c r="UXO13" s="27"/>
      <c r="UXP13" s="27"/>
      <c r="UXQ13" s="27"/>
      <c r="UXR13" s="27"/>
      <c r="UXS13" s="27"/>
      <c r="UXT13" s="27"/>
      <c r="UXU13" s="27"/>
      <c r="UXV13" s="27"/>
      <c r="UXW13" s="27"/>
      <c r="UXX13" s="27"/>
      <c r="UXY13" s="27"/>
      <c r="UXZ13" s="27"/>
      <c r="UYA13" s="27"/>
      <c r="UYB13" s="27"/>
      <c r="UYC13" s="27"/>
      <c r="UYD13" s="27"/>
      <c r="UYE13" s="27"/>
      <c r="UYF13" s="27"/>
      <c r="UYG13" s="27"/>
      <c r="UYH13" s="27"/>
      <c r="UYI13" s="27"/>
      <c r="UYJ13" s="27"/>
      <c r="UYK13" s="27"/>
      <c r="UYL13" s="27"/>
      <c r="UYM13" s="27"/>
      <c r="UYN13" s="27"/>
      <c r="UYO13" s="27"/>
      <c r="UYP13" s="27"/>
      <c r="UYQ13" s="27"/>
      <c r="UYR13" s="27"/>
      <c r="UYS13" s="27"/>
      <c r="UYT13" s="27"/>
      <c r="UYU13" s="27"/>
      <c r="UYV13" s="27"/>
      <c r="UYW13" s="27"/>
      <c r="UYX13" s="27"/>
      <c r="UYY13" s="27"/>
      <c r="UYZ13" s="27"/>
      <c r="UZA13" s="27"/>
      <c r="UZB13" s="27"/>
      <c r="UZC13" s="27"/>
      <c r="UZD13" s="27"/>
      <c r="UZE13" s="27"/>
      <c r="UZF13" s="27"/>
      <c r="UZG13" s="27"/>
      <c r="UZH13" s="27"/>
      <c r="UZI13" s="27"/>
      <c r="UZJ13" s="27"/>
      <c r="UZK13" s="27"/>
      <c r="UZL13" s="27"/>
      <c r="UZM13" s="27"/>
      <c r="UZN13" s="27"/>
      <c r="UZO13" s="27"/>
      <c r="UZP13" s="27"/>
      <c r="UZQ13" s="27"/>
      <c r="UZR13" s="27"/>
      <c r="UZS13" s="27"/>
      <c r="UZT13" s="27"/>
      <c r="UZU13" s="27"/>
      <c r="UZV13" s="27"/>
      <c r="UZW13" s="27"/>
      <c r="UZX13" s="27"/>
      <c r="UZY13" s="27"/>
      <c r="UZZ13" s="27"/>
      <c r="VAA13" s="27"/>
      <c r="VAB13" s="27"/>
      <c r="VAC13" s="27"/>
      <c r="VAD13" s="27"/>
      <c r="VAE13" s="27"/>
      <c r="VAF13" s="27"/>
      <c r="VAG13" s="27"/>
      <c r="VAH13" s="27"/>
      <c r="VAI13" s="27"/>
      <c r="VAJ13" s="27"/>
      <c r="VAK13" s="27"/>
      <c r="VAL13" s="27"/>
      <c r="VAM13" s="27"/>
      <c r="VAN13" s="27"/>
      <c r="VAO13" s="27"/>
      <c r="VAP13" s="27"/>
      <c r="VAQ13" s="27"/>
      <c r="VAR13" s="27"/>
      <c r="VAS13" s="27"/>
      <c r="VAT13" s="27"/>
      <c r="VAU13" s="27"/>
      <c r="VAV13" s="27"/>
      <c r="VAW13" s="27"/>
      <c r="VAX13" s="27"/>
      <c r="VAY13" s="27"/>
      <c r="VAZ13" s="27"/>
      <c r="VBA13" s="27"/>
      <c r="VBB13" s="27"/>
      <c r="VBC13" s="27"/>
      <c r="VBD13" s="27"/>
      <c r="VBE13" s="27"/>
      <c r="VBF13" s="27"/>
      <c r="VBG13" s="27"/>
      <c r="VBH13" s="27"/>
      <c r="VBI13" s="27"/>
      <c r="VBJ13" s="27"/>
      <c r="VBK13" s="27"/>
      <c r="VBL13" s="27"/>
      <c r="VBM13" s="27"/>
      <c r="VBN13" s="27"/>
      <c r="VBO13" s="27"/>
      <c r="VBP13" s="27"/>
      <c r="VBQ13" s="27"/>
      <c r="VBR13" s="27"/>
      <c r="VBS13" s="27"/>
      <c r="VBT13" s="27"/>
      <c r="VBU13" s="27"/>
      <c r="VBV13" s="27"/>
      <c r="VBW13" s="27"/>
      <c r="VBX13" s="27"/>
      <c r="VBY13" s="27"/>
      <c r="VBZ13" s="27"/>
      <c r="VCA13" s="27"/>
      <c r="VCB13" s="27"/>
      <c r="VCC13" s="27"/>
      <c r="VCD13" s="27"/>
      <c r="VCE13" s="27"/>
      <c r="VCF13" s="27"/>
      <c r="VCG13" s="27"/>
      <c r="VCH13" s="27"/>
      <c r="VCI13" s="27"/>
      <c r="VCJ13" s="27"/>
      <c r="VCK13" s="27"/>
      <c r="VCL13" s="27"/>
      <c r="VCM13" s="27"/>
      <c r="VCN13" s="27"/>
      <c r="VCO13" s="27"/>
      <c r="VCP13" s="27"/>
      <c r="VCQ13" s="27"/>
      <c r="VCR13" s="27"/>
      <c r="VCS13" s="27"/>
      <c r="VCT13" s="27"/>
      <c r="VCU13" s="27"/>
      <c r="VCV13" s="27"/>
      <c r="VCW13" s="27"/>
      <c r="VCX13" s="27"/>
      <c r="VCY13" s="27"/>
      <c r="VCZ13" s="27"/>
      <c r="VDA13" s="27"/>
      <c r="VDB13" s="27"/>
      <c r="VDC13" s="27"/>
      <c r="VDD13" s="27"/>
      <c r="VDE13" s="27"/>
      <c r="VDF13" s="27"/>
      <c r="VDG13" s="27"/>
      <c r="VDH13" s="27"/>
      <c r="VDI13" s="27"/>
      <c r="VDJ13" s="27"/>
      <c r="VDK13" s="27"/>
      <c r="VDL13" s="27"/>
      <c r="VDM13" s="27"/>
      <c r="VDN13" s="27"/>
      <c r="VDO13" s="27"/>
      <c r="VDP13" s="27"/>
      <c r="VDQ13" s="27"/>
      <c r="VDR13" s="27"/>
      <c r="VDS13" s="27"/>
      <c r="VDT13" s="27"/>
      <c r="VDU13" s="27"/>
      <c r="VDV13" s="27"/>
      <c r="VDW13" s="27"/>
      <c r="VDX13" s="27"/>
      <c r="VDY13" s="27"/>
      <c r="VDZ13" s="27"/>
      <c r="VEA13" s="27"/>
      <c r="VEB13" s="27"/>
      <c r="VEC13" s="27"/>
      <c r="VED13" s="27"/>
      <c r="VEE13" s="27"/>
      <c r="VEF13" s="27"/>
      <c r="VEG13" s="27"/>
      <c r="VEH13" s="27"/>
      <c r="VEI13" s="27"/>
      <c r="VEJ13" s="27"/>
      <c r="VEK13" s="27"/>
      <c r="VEL13" s="27"/>
      <c r="VEM13" s="27"/>
      <c r="VEN13" s="27"/>
      <c r="VEO13" s="27"/>
      <c r="VEP13" s="27"/>
      <c r="VEQ13" s="27"/>
      <c r="VER13" s="27"/>
      <c r="VES13" s="27"/>
      <c r="VET13" s="27"/>
      <c r="VEU13" s="27"/>
      <c r="VEV13" s="27"/>
      <c r="VEW13" s="27"/>
      <c r="VEX13" s="27"/>
      <c r="VEY13" s="27"/>
      <c r="VEZ13" s="27"/>
      <c r="VFA13" s="27"/>
      <c r="VFB13" s="27"/>
      <c r="VFC13" s="27"/>
      <c r="VFD13" s="27"/>
      <c r="VFE13" s="27"/>
      <c r="VFF13" s="27"/>
      <c r="VFG13" s="27"/>
      <c r="VFH13" s="27"/>
      <c r="VFI13" s="27"/>
      <c r="VFJ13" s="27"/>
      <c r="VFK13" s="27"/>
      <c r="VFL13" s="27"/>
      <c r="VFM13" s="27"/>
      <c r="VFN13" s="27"/>
      <c r="VFO13" s="27"/>
      <c r="VFP13" s="27"/>
      <c r="VFQ13" s="27"/>
      <c r="VFR13" s="27"/>
      <c r="VFS13" s="27"/>
      <c r="VFT13" s="27"/>
      <c r="VFU13" s="27"/>
      <c r="VFV13" s="27"/>
      <c r="VFW13" s="27"/>
      <c r="VFX13" s="27"/>
      <c r="VFY13" s="27"/>
      <c r="VFZ13" s="27"/>
      <c r="VGA13" s="27"/>
      <c r="VGB13" s="27"/>
      <c r="VGC13" s="27"/>
      <c r="VGD13" s="27"/>
      <c r="VGE13" s="27"/>
      <c r="VGF13" s="27"/>
      <c r="VGG13" s="27"/>
      <c r="VGH13" s="27"/>
      <c r="VGI13" s="27"/>
      <c r="VGJ13" s="27"/>
      <c r="VGK13" s="27"/>
      <c r="VGL13" s="27"/>
      <c r="VGM13" s="27"/>
      <c r="VGN13" s="27"/>
      <c r="VGO13" s="27"/>
      <c r="VGP13" s="27"/>
      <c r="VGQ13" s="27"/>
      <c r="VGR13" s="27"/>
      <c r="VGS13" s="27"/>
      <c r="VGT13" s="27"/>
      <c r="VGU13" s="27"/>
      <c r="VGV13" s="27"/>
      <c r="VGW13" s="27"/>
      <c r="VGX13" s="27"/>
      <c r="VGY13" s="27"/>
      <c r="VGZ13" s="27"/>
      <c r="VHA13" s="27"/>
      <c r="VHB13" s="27"/>
      <c r="VHC13" s="27"/>
      <c r="VHD13" s="27"/>
      <c r="VHE13" s="27"/>
      <c r="VHF13" s="27"/>
      <c r="VHG13" s="27"/>
      <c r="VHH13" s="27"/>
      <c r="VHI13" s="27"/>
      <c r="VHJ13" s="27"/>
      <c r="VHK13" s="27"/>
      <c r="VHL13" s="27"/>
      <c r="VHM13" s="27"/>
      <c r="VHN13" s="27"/>
      <c r="VHO13" s="27"/>
      <c r="VHP13" s="27"/>
      <c r="VHQ13" s="27"/>
      <c r="VHR13" s="27"/>
      <c r="VHS13" s="27"/>
      <c r="VHT13" s="27"/>
      <c r="VHU13" s="27"/>
      <c r="VHV13" s="27"/>
      <c r="VHW13" s="27"/>
      <c r="VHX13" s="27"/>
      <c r="VHY13" s="27"/>
      <c r="VHZ13" s="27"/>
      <c r="VIA13" s="27"/>
      <c r="VIB13" s="27"/>
      <c r="VIC13" s="27"/>
      <c r="VID13" s="27"/>
      <c r="VIE13" s="27"/>
      <c r="VIF13" s="27"/>
      <c r="VIG13" s="27"/>
      <c r="VIH13" s="27"/>
      <c r="VII13" s="27"/>
      <c r="VIJ13" s="27"/>
      <c r="VIK13" s="27"/>
      <c r="VIL13" s="27"/>
      <c r="VIM13" s="27"/>
      <c r="VIN13" s="27"/>
      <c r="VIO13" s="27"/>
      <c r="VIP13" s="27"/>
      <c r="VIQ13" s="27"/>
      <c r="VIR13" s="27"/>
      <c r="VIS13" s="27"/>
      <c r="VIT13" s="27"/>
      <c r="VIU13" s="27"/>
      <c r="VIV13" s="27"/>
      <c r="VIW13" s="27"/>
      <c r="VIX13" s="27"/>
      <c r="VIY13" s="27"/>
      <c r="VIZ13" s="27"/>
      <c r="VJA13" s="27"/>
      <c r="VJB13" s="27"/>
      <c r="VJC13" s="27"/>
      <c r="VJD13" s="27"/>
      <c r="VJE13" s="27"/>
      <c r="VJF13" s="27"/>
      <c r="VJG13" s="27"/>
      <c r="VJH13" s="27"/>
      <c r="VJI13" s="27"/>
      <c r="VJJ13" s="27"/>
      <c r="VJK13" s="27"/>
      <c r="VJL13" s="27"/>
      <c r="VJM13" s="27"/>
      <c r="VJN13" s="27"/>
      <c r="VJO13" s="27"/>
      <c r="VJP13" s="27"/>
      <c r="VJQ13" s="27"/>
      <c r="VJR13" s="27"/>
      <c r="VJS13" s="27"/>
      <c r="VJT13" s="27"/>
      <c r="VJU13" s="27"/>
      <c r="VJV13" s="27"/>
      <c r="VJW13" s="27"/>
      <c r="VJX13" s="27"/>
      <c r="VJY13" s="27"/>
      <c r="VJZ13" s="27"/>
      <c r="VKA13" s="27"/>
      <c r="VKB13" s="27"/>
      <c r="VKC13" s="27"/>
      <c r="VKD13" s="27"/>
      <c r="VKE13" s="27"/>
      <c r="VKF13" s="27"/>
      <c r="VKG13" s="27"/>
      <c r="VKH13" s="27"/>
      <c r="VKI13" s="27"/>
      <c r="VKJ13" s="27"/>
      <c r="VKK13" s="27"/>
      <c r="VKL13" s="27"/>
      <c r="VKM13" s="27"/>
      <c r="VKN13" s="27"/>
      <c r="VKO13" s="27"/>
      <c r="VKP13" s="27"/>
      <c r="VKQ13" s="27"/>
      <c r="VKR13" s="27"/>
      <c r="VKS13" s="27"/>
      <c r="VKT13" s="27"/>
      <c r="VKU13" s="27"/>
      <c r="VKV13" s="27"/>
      <c r="VKW13" s="27"/>
      <c r="VKX13" s="27"/>
      <c r="VKY13" s="27"/>
      <c r="VKZ13" s="27"/>
      <c r="VLA13" s="27"/>
      <c r="VLB13" s="27"/>
      <c r="VLC13" s="27"/>
      <c r="VLD13" s="27"/>
      <c r="VLE13" s="27"/>
      <c r="VLF13" s="27"/>
      <c r="VLG13" s="27"/>
      <c r="VLH13" s="27"/>
      <c r="VLI13" s="27"/>
      <c r="VLJ13" s="27"/>
      <c r="VLK13" s="27"/>
      <c r="VLL13" s="27"/>
      <c r="VLM13" s="27"/>
      <c r="VLN13" s="27"/>
      <c r="VLO13" s="27"/>
      <c r="VLP13" s="27"/>
      <c r="VLQ13" s="27"/>
      <c r="VLR13" s="27"/>
      <c r="VLS13" s="27"/>
      <c r="VLT13" s="27"/>
      <c r="VLU13" s="27"/>
      <c r="VLV13" s="27"/>
      <c r="VLW13" s="27"/>
      <c r="VLX13" s="27"/>
      <c r="VLY13" s="27"/>
      <c r="VLZ13" s="27"/>
      <c r="VMA13" s="27"/>
      <c r="VMB13" s="27"/>
      <c r="VMC13" s="27"/>
      <c r="VMD13" s="27"/>
      <c r="VME13" s="27"/>
      <c r="VMF13" s="27"/>
      <c r="VMG13" s="27"/>
      <c r="VMH13" s="27"/>
      <c r="VMI13" s="27"/>
      <c r="VMJ13" s="27"/>
      <c r="VMK13" s="27"/>
      <c r="VML13" s="27"/>
      <c r="VMM13" s="27"/>
      <c r="VMN13" s="27"/>
      <c r="VMO13" s="27"/>
      <c r="VMP13" s="27"/>
      <c r="VMQ13" s="27"/>
      <c r="VMR13" s="27"/>
      <c r="VMS13" s="27"/>
      <c r="VMT13" s="27"/>
      <c r="VMU13" s="27"/>
      <c r="VMV13" s="27"/>
      <c r="VMW13" s="27"/>
      <c r="VMX13" s="27"/>
      <c r="VMY13" s="27"/>
      <c r="VMZ13" s="27"/>
      <c r="VNA13" s="27"/>
      <c r="VNB13" s="27"/>
      <c r="VNC13" s="27"/>
      <c r="VND13" s="27"/>
      <c r="VNE13" s="27"/>
      <c r="VNF13" s="27"/>
      <c r="VNG13" s="27"/>
      <c r="VNH13" s="27"/>
      <c r="VNI13" s="27"/>
      <c r="VNJ13" s="27"/>
      <c r="VNK13" s="27"/>
      <c r="VNL13" s="27"/>
      <c r="VNM13" s="27"/>
      <c r="VNN13" s="27"/>
      <c r="VNO13" s="27"/>
      <c r="VNP13" s="27"/>
      <c r="VNQ13" s="27"/>
      <c r="VNR13" s="27"/>
      <c r="VNS13" s="27"/>
      <c r="VNT13" s="27"/>
      <c r="VNU13" s="27"/>
      <c r="VNV13" s="27"/>
      <c r="VNW13" s="27"/>
      <c r="VNX13" s="27"/>
      <c r="VNY13" s="27"/>
      <c r="VNZ13" s="27"/>
      <c r="VOA13" s="27"/>
      <c r="VOB13" s="27"/>
      <c r="VOC13" s="27"/>
      <c r="VOD13" s="27"/>
      <c r="VOE13" s="27"/>
      <c r="VOF13" s="27"/>
      <c r="VOG13" s="27"/>
      <c r="VOH13" s="27"/>
      <c r="VOI13" s="27"/>
      <c r="VOJ13" s="27"/>
      <c r="VOK13" s="27"/>
      <c r="VOL13" s="27"/>
      <c r="VOM13" s="27"/>
      <c r="VON13" s="27"/>
      <c r="VOO13" s="27"/>
      <c r="VOP13" s="27"/>
      <c r="VOQ13" s="27"/>
      <c r="VOR13" s="27"/>
      <c r="VOS13" s="27"/>
      <c r="VOT13" s="27"/>
      <c r="VOU13" s="27"/>
      <c r="VOV13" s="27"/>
      <c r="VOW13" s="27"/>
      <c r="VOX13" s="27"/>
      <c r="VOY13" s="27"/>
      <c r="VOZ13" s="27"/>
      <c r="VPA13" s="27"/>
      <c r="VPB13" s="27"/>
      <c r="VPC13" s="27"/>
      <c r="VPD13" s="27"/>
      <c r="VPE13" s="27"/>
      <c r="VPF13" s="27"/>
      <c r="VPG13" s="27"/>
      <c r="VPH13" s="27"/>
      <c r="VPI13" s="27"/>
      <c r="VPJ13" s="27"/>
      <c r="VPK13" s="27"/>
      <c r="VPL13" s="27"/>
      <c r="VPM13" s="27"/>
      <c r="VPN13" s="27"/>
      <c r="VPO13" s="27"/>
      <c r="VPP13" s="27"/>
      <c r="VPQ13" s="27"/>
      <c r="VPR13" s="27"/>
      <c r="VPS13" s="27"/>
      <c r="VPT13" s="27"/>
      <c r="VPU13" s="27"/>
      <c r="VPV13" s="27"/>
      <c r="VPW13" s="27"/>
      <c r="VPX13" s="27"/>
      <c r="VPY13" s="27"/>
      <c r="VPZ13" s="27"/>
      <c r="VQA13" s="27"/>
      <c r="VQB13" s="27"/>
      <c r="VQC13" s="27"/>
      <c r="VQD13" s="27"/>
      <c r="VQE13" s="27"/>
      <c r="VQF13" s="27"/>
      <c r="VQG13" s="27"/>
      <c r="VQH13" s="27"/>
      <c r="VQI13" s="27"/>
      <c r="VQJ13" s="27"/>
      <c r="VQK13" s="27"/>
      <c r="VQL13" s="27"/>
      <c r="VQM13" s="27"/>
      <c r="VQN13" s="27"/>
      <c r="VQO13" s="27"/>
      <c r="VQP13" s="27"/>
      <c r="VQQ13" s="27"/>
      <c r="VQR13" s="27"/>
      <c r="VQS13" s="27"/>
      <c r="VQT13" s="27"/>
      <c r="VQU13" s="27"/>
      <c r="VQV13" s="27"/>
      <c r="VQW13" s="27"/>
      <c r="VQX13" s="27"/>
      <c r="VQY13" s="27"/>
      <c r="VQZ13" s="27"/>
      <c r="VRA13" s="27"/>
      <c r="VRB13" s="27"/>
      <c r="VRC13" s="27"/>
      <c r="VRD13" s="27"/>
      <c r="VRE13" s="27"/>
      <c r="VRF13" s="27"/>
      <c r="VRG13" s="27"/>
      <c r="VRH13" s="27"/>
      <c r="VRI13" s="27"/>
      <c r="VRJ13" s="27"/>
      <c r="VRK13" s="27"/>
      <c r="VRL13" s="27"/>
      <c r="VRM13" s="27"/>
      <c r="VRN13" s="27"/>
      <c r="VRO13" s="27"/>
      <c r="VRP13" s="27"/>
      <c r="VRQ13" s="27"/>
      <c r="VRR13" s="27"/>
      <c r="VRS13" s="27"/>
      <c r="VRT13" s="27"/>
      <c r="VRU13" s="27"/>
      <c r="VRV13" s="27"/>
      <c r="VRW13" s="27"/>
      <c r="VRX13" s="27"/>
      <c r="VRY13" s="27"/>
      <c r="VRZ13" s="27"/>
      <c r="VSA13" s="27"/>
      <c r="VSB13" s="27"/>
      <c r="VSC13" s="27"/>
      <c r="VSD13" s="27"/>
      <c r="VSE13" s="27"/>
      <c r="VSF13" s="27"/>
      <c r="VSG13" s="27"/>
      <c r="VSH13" s="27"/>
      <c r="VSI13" s="27"/>
      <c r="VSJ13" s="27"/>
      <c r="VSK13" s="27"/>
      <c r="VSL13" s="27"/>
      <c r="VSM13" s="27"/>
      <c r="VSN13" s="27"/>
      <c r="VSO13" s="27"/>
      <c r="VSP13" s="27"/>
      <c r="VSQ13" s="27"/>
      <c r="VSR13" s="27"/>
      <c r="VSS13" s="27"/>
      <c r="VST13" s="27"/>
      <c r="VSU13" s="27"/>
      <c r="VSV13" s="27"/>
      <c r="VSW13" s="27"/>
      <c r="VSX13" s="27"/>
      <c r="VSY13" s="27"/>
      <c r="VSZ13" s="27"/>
      <c r="VTA13" s="27"/>
      <c r="VTB13" s="27"/>
      <c r="VTC13" s="27"/>
      <c r="VTD13" s="27"/>
      <c r="VTE13" s="27"/>
      <c r="VTF13" s="27"/>
      <c r="VTG13" s="27"/>
      <c r="VTH13" s="27"/>
      <c r="VTI13" s="27"/>
      <c r="VTJ13" s="27"/>
      <c r="VTK13" s="27"/>
      <c r="VTL13" s="27"/>
      <c r="VTM13" s="27"/>
      <c r="VTN13" s="27"/>
      <c r="VTO13" s="27"/>
      <c r="VTP13" s="27"/>
      <c r="VTQ13" s="27"/>
      <c r="VTR13" s="27"/>
      <c r="VTS13" s="27"/>
      <c r="VTT13" s="27"/>
      <c r="VTU13" s="27"/>
      <c r="VTV13" s="27"/>
      <c r="VTW13" s="27"/>
      <c r="VTX13" s="27"/>
      <c r="VTY13" s="27"/>
      <c r="VTZ13" s="27"/>
      <c r="VUA13" s="27"/>
      <c r="VUB13" s="27"/>
      <c r="VUC13" s="27"/>
      <c r="VUD13" s="27"/>
      <c r="VUE13" s="27"/>
      <c r="VUF13" s="27"/>
      <c r="VUG13" s="27"/>
      <c r="VUH13" s="27"/>
      <c r="VUI13" s="27"/>
      <c r="VUJ13" s="27"/>
      <c r="VUK13" s="27"/>
      <c r="VUL13" s="27"/>
      <c r="VUM13" s="27"/>
      <c r="VUN13" s="27"/>
      <c r="VUO13" s="27"/>
      <c r="VUP13" s="27"/>
      <c r="VUQ13" s="27"/>
      <c r="VUR13" s="27"/>
      <c r="VUS13" s="27"/>
      <c r="VUT13" s="27"/>
      <c r="VUU13" s="27"/>
      <c r="VUV13" s="27"/>
      <c r="VUW13" s="27"/>
      <c r="VUX13" s="27"/>
      <c r="VUY13" s="27"/>
      <c r="VUZ13" s="27"/>
      <c r="VVA13" s="27"/>
      <c r="VVB13" s="27"/>
      <c r="VVC13" s="27"/>
      <c r="VVD13" s="27"/>
      <c r="VVE13" s="27"/>
      <c r="VVF13" s="27"/>
      <c r="VVG13" s="27"/>
      <c r="VVH13" s="27"/>
      <c r="VVI13" s="27"/>
      <c r="VVJ13" s="27"/>
      <c r="VVK13" s="27"/>
      <c r="VVL13" s="27"/>
      <c r="VVM13" s="27"/>
      <c r="VVN13" s="27"/>
      <c r="VVO13" s="27"/>
      <c r="VVP13" s="27"/>
      <c r="VVQ13" s="27"/>
      <c r="VVR13" s="27"/>
      <c r="VVS13" s="27"/>
      <c r="VVT13" s="27"/>
      <c r="VVU13" s="27"/>
      <c r="VVV13" s="27"/>
      <c r="VVW13" s="27"/>
      <c r="VVX13" s="27"/>
      <c r="VVY13" s="27"/>
      <c r="VVZ13" s="27"/>
      <c r="VWA13" s="27"/>
      <c r="VWB13" s="27"/>
      <c r="VWC13" s="27"/>
      <c r="VWD13" s="27"/>
      <c r="VWE13" s="27"/>
      <c r="VWF13" s="27"/>
      <c r="VWG13" s="27"/>
      <c r="VWH13" s="27"/>
      <c r="VWI13" s="27"/>
      <c r="VWJ13" s="27"/>
      <c r="VWK13" s="27"/>
      <c r="VWL13" s="27"/>
      <c r="VWM13" s="27"/>
      <c r="VWN13" s="27"/>
      <c r="VWO13" s="27"/>
      <c r="VWP13" s="27"/>
      <c r="VWQ13" s="27"/>
      <c r="VWR13" s="27"/>
      <c r="VWS13" s="27"/>
      <c r="VWT13" s="27"/>
      <c r="VWU13" s="27"/>
      <c r="VWV13" s="27"/>
      <c r="VWW13" s="27"/>
      <c r="VWX13" s="27"/>
      <c r="VWY13" s="27"/>
      <c r="VWZ13" s="27"/>
      <c r="VXA13" s="27"/>
      <c r="VXB13" s="27"/>
      <c r="VXC13" s="27"/>
      <c r="VXD13" s="27"/>
      <c r="VXE13" s="27"/>
      <c r="VXF13" s="27"/>
      <c r="VXG13" s="27"/>
      <c r="VXH13" s="27"/>
      <c r="VXI13" s="27"/>
      <c r="VXJ13" s="27"/>
      <c r="VXK13" s="27"/>
      <c r="VXL13" s="27"/>
      <c r="VXM13" s="27"/>
      <c r="VXN13" s="27"/>
      <c r="VXO13" s="27"/>
      <c r="VXP13" s="27"/>
      <c r="VXQ13" s="27"/>
      <c r="VXR13" s="27"/>
      <c r="VXS13" s="27"/>
      <c r="VXT13" s="27"/>
      <c r="VXU13" s="27"/>
      <c r="VXV13" s="27"/>
      <c r="VXW13" s="27"/>
      <c r="VXX13" s="27"/>
      <c r="VXY13" s="27"/>
      <c r="VXZ13" s="27"/>
      <c r="VYA13" s="27"/>
      <c r="VYB13" s="27"/>
      <c r="VYC13" s="27"/>
      <c r="VYD13" s="27"/>
      <c r="VYE13" s="27"/>
      <c r="VYF13" s="27"/>
      <c r="VYG13" s="27"/>
      <c r="VYH13" s="27"/>
      <c r="VYI13" s="27"/>
      <c r="VYJ13" s="27"/>
      <c r="VYK13" s="27"/>
      <c r="VYL13" s="27"/>
      <c r="VYM13" s="27"/>
      <c r="VYN13" s="27"/>
      <c r="VYO13" s="27"/>
      <c r="VYP13" s="27"/>
      <c r="VYQ13" s="27"/>
      <c r="VYR13" s="27"/>
      <c r="VYS13" s="27"/>
      <c r="VYT13" s="27"/>
      <c r="VYU13" s="27"/>
      <c r="VYV13" s="27"/>
      <c r="VYW13" s="27"/>
      <c r="VYX13" s="27"/>
      <c r="VYY13" s="27"/>
      <c r="VYZ13" s="27"/>
      <c r="VZA13" s="27"/>
      <c r="VZB13" s="27"/>
      <c r="VZC13" s="27"/>
      <c r="VZD13" s="27"/>
      <c r="VZE13" s="27"/>
      <c r="VZF13" s="27"/>
      <c r="VZG13" s="27"/>
      <c r="VZH13" s="27"/>
      <c r="VZI13" s="27"/>
      <c r="VZJ13" s="27"/>
      <c r="VZK13" s="27"/>
      <c r="VZL13" s="27"/>
      <c r="VZM13" s="27"/>
      <c r="VZN13" s="27"/>
      <c r="VZO13" s="27"/>
      <c r="VZP13" s="27"/>
      <c r="VZQ13" s="27"/>
      <c r="VZR13" s="27"/>
      <c r="VZS13" s="27"/>
      <c r="VZT13" s="27"/>
      <c r="VZU13" s="27"/>
      <c r="VZV13" s="27"/>
      <c r="VZW13" s="27"/>
      <c r="VZX13" s="27"/>
      <c r="VZY13" s="27"/>
      <c r="VZZ13" s="27"/>
      <c r="WAA13" s="27"/>
      <c r="WAB13" s="27"/>
      <c r="WAC13" s="27"/>
      <c r="WAD13" s="27"/>
      <c r="WAE13" s="27"/>
      <c r="WAF13" s="27"/>
      <c r="WAG13" s="27"/>
      <c r="WAH13" s="27"/>
      <c r="WAI13" s="27"/>
      <c r="WAJ13" s="27"/>
      <c r="WAK13" s="27"/>
      <c r="WAL13" s="27"/>
      <c r="WAM13" s="27"/>
      <c r="WAN13" s="27"/>
      <c r="WAO13" s="27"/>
      <c r="WAP13" s="27"/>
      <c r="WAQ13" s="27"/>
      <c r="WAR13" s="27"/>
      <c r="WAS13" s="27"/>
      <c r="WAT13" s="27"/>
      <c r="WAU13" s="27"/>
      <c r="WAV13" s="27"/>
      <c r="WAW13" s="27"/>
      <c r="WAX13" s="27"/>
      <c r="WAY13" s="27"/>
      <c r="WAZ13" s="27"/>
      <c r="WBA13" s="27"/>
      <c r="WBB13" s="27"/>
      <c r="WBC13" s="27"/>
      <c r="WBD13" s="27"/>
      <c r="WBE13" s="27"/>
      <c r="WBF13" s="27"/>
      <c r="WBG13" s="27"/>
      <c r="WBH13" s="27"/>
      <c r="WBI13" s="27"/>
      <c r="WBJ13" s="27"/>
      <c r="WBK13" s="27"/>
      <c r="WBL13" s="27"/>
      <c r="WBM13" s="27"/>
      <c r="WBN13" s="27"/>
      <c r="WBO13" s="27"/>
      <c r="WBP13" s="27"/>
      <c r="WBQ13" s="27"/>
      <c r="WBR13" s="27"/>
      <c r="WBS13" s="27"/>
      <c r="WBT13" s="27"/>
      <c r="WBU13" s="27"/>
      <c r="WBV13" s="27"/>
      <c r="WBW13" s="27"/>
      <c r="WBX13" s="27"/>
      <c r="WBY13" s="27"/>
      <c r="WBZ13" s="27"/>
      <c r="WCA13" s="27"/>
      <c r="WCB13" s="27"/>
      <c r="WCC13" s="27"/>
      <c r="WCD13" s="27"/>
      <c r="WCE13" s="27"/>
      <c r="WCF13" s="27"/>
      <c r="WCG13" s="27"/>
      <c r="WCH13" s="27"/>
      <c r="WCI13" s="27"/>
      <c r="WCJ13" s="27"/>
      <c r="WCK13" s="27"/>
      <c r="WCL13" s="27"/>
      <c r="WCM13" s="27"/>
      <c r="WCN13" s="27"/>
      <c r="WCO13" s="27"/>
      <c r="WCP13" s="27"/>
      <c r="WCQ13" s="27"/>
      <c r="WCR13" s="27"/>
      <c r="WCS13" s="27"/>
      <c r="WCT13" s="27"/>
      <c r="WCU13" s="27"/>
      <c r="WCV13" s="27"/>
      <c r="WCW13" s="27"/>
      <c r="WCX13" s="27"/>
      <c r="WCY13" s="27"/>
      <c r="WCZ13" s="27"/>
      <c r="WDA13" s="27"/>
      <c r="WDB13" s="27"/>
      <c r="WDC13" s="27"/>
      <c r="WDD13" s="27"/>
      <c r="WDE13" s="27"/>
      <c r="WDF13" s="27"/>
      <c r="WDG13" s="27"/>
      <c r="WDH13" s="27"/>
      <c r="WDI13" s="27"/>
      <c r="WDJ13" s="27"/>
      <c r="WDK13" s="27"/>
      <c r="WDL13" s="27"/>
      <c r="WDM13" s="27"/>
      <c r="WDN13" s="27"/>
      <c r="WDO13" s="27"/>
      <c r="WDP13" s="27"/>
      <c r="WDQ13" s="27"/>
      <c r="WDR13" s="27"/>
      <c r="WDS13" s="27"/>
      <c r="WDT13" s="27"/>
      <c r="WDU13" s="27"/>
      <c r="WDV13" s="27"/>
      <c r="WDW13" s="27"/>
      <c r="WDX13" s="27"/>
      <c r="WDY13" s="27"/>
      <c r="WDZ13" s="27"/>
      <c r="WEA13" s="27"/>
      <c r="WEB13" s="27"/>
      <c r="WEC13" s="27"/>
      <c r="WED13" s="27"/>
      <c r="WEE13" s="27"/>
      <c r="WEF13" s="27"/>
      <c r="WEG13" s="27"/>
      <c r="WEH13" s="27"/>
      <c r="WEI13" s="27"/>
      <c r="WEJ13" s="27"/>
      <c r="WEK13" s="27"/>
      <c r="WEL13" s="27"/>
      <c r="WEM13" s="27"/>
      <c r="WEN13" s="27"/>
      <c r="WEO13" s="27"/>
      <c r="WEP13" s="27"/>
      <c r="WEQ13" s="27"/>
      <c r="WER13" s="27"/>
      <c r="WES13" s="27"/>
      <c r="WET13" s="27"/>
      <c r="WEU13" s="27"/>
      <c r="WEV13" s="27"/>
      <c r="WEW13" s="27"/>
      <c r="WEX13" s="27"/>
      <c r="WEY13" s="27"/>
      <c r="WEZ13" s="27"/>
      <c r="WFA13" s="27"/>
      <c r="WFB13" s="27"/>
      <c r="WFC13" s="27"/>
      <c r="WFD13" s="27"/>
      <c r="WFE13" s="27"/>
      <c r="WFF13" s="27"/>
      <c r="WFG13" s="27"/>
      <c r="WFH13" s="27"/>
      <c r="WFI13" s="27"/>
      <c r="WFJ13" s="27"/>
      <c r="WFK13" s="27"/>
      <c r="WFL13" s="27"/>
      <c r="WFM13" s="27"/>
      <c r="WFN13" s="27"/>
      <c r="WFO13" s="27"/>
      <c r="WFP13" s="27"/>
      <c r="WFQ13" s="27"/>
      <c r="WFR13" s="27"/>
      <c r="WFS13" s="27"/>
      <c r="WFT13" s="27"/>
      <c r="WFU13" s="27"/>
      <c r="WFV13" s="27"/>
      <c r="WFW13" s="27"/>
      <c r="WFX13" s="27"/>
      <c r="WFY13" s="27"/>
      <c r="WFZ13" s="27"/>
      <c r="WGA13" s="27"/>
      <c r="WGB13" s="27"/>
      <c r="WGC13" s="27"/>
      <c r="WGD13" s="27"/>
      <c r="WGE13" s="27"/>
      <c r="WGF13" s="27"/>
      <c r="WGG13" s="27"/>
      <c r="WGH13" s="27"/>
      <c r="WGI13" s="27"/>
      <c r="WGJ13" s="27"/>
      <c r="WGK13" s="27"/>
      <c r="WGL13" s="27"/>
      <c r="WGM13" s="27"/>
      <c r="WGN13" s="27"/>
      <c r="WGO13" s="27"/>
      <c r="WGP13" s="27"/>
      <c r="WGQ13" s="27"/>
      <c r="WGR13" s="27"/>
      <c r="WGS13" s="27"/>
      <c r="WGT13" s="27"/>
      <c r="WGU13" s="27"/>
      <c r="WGV13" s="27"/>
      <c r="WGW13" s="27"/>
      <c r="WGX13" s="27"/>
      <c r="WGY13" s="27"/>
      <c r="WGZ13" s="27"/>
      <c r="WHA13" s="27"/>
      <c r="WHB13" s="27"/>
      <c r="WHC13" s="27"/>
      <c r="WHD13" s="27"/>
      <c r="WHE13" s="27"/>
      <c r="WHF13" s="27"/>
      <c r="WHG13" s="27"/>
      <c r="WHH13" s="27"/>
      <c r="WHI13" s="27"/>
      <c r="WHJ13" s="27"/>
      <c r="WHK13" s="27"/>
      <c r="WHL13" s="27"/>
      <c r="WHM13" s="27"/>
      <c r="WHN13" s="27"/>
      <c r="WHO13" s="27"/>
      <c r="WHP13" s="27"/>
      <c r="WHQ13" s="27"/>
      <c r="WHR13" s="27"/>
      <c r="WHS13" s="27"/>
      <c r="WHT13" s="27"/>
      <c r="WHU13" s="27"/>
      <c r="WHV13" s="27"/>
      <c r="WHW13" s="27"/>
      <c r="WHX13" s="27"/>
      <c r="WHY13" s="27"/>
      <c r="WHZ13" s="27"/>
      <c r="WIA13" s="27"/>
      <c r="WIB13" s="27"/>
      <c r="WIC13" s="27"/>
      <c r="WID13" s="27"/>
      <c r="WIE13" s="27"/>
      <c r="WIF13" s="27"/>
      <c r="WIG13" s="27"/>
      <c r="WIH13" s="27"/>
      <c r="WII13" s="27"/>
      <c r="WIJ13" s="27"/>
      <c r="WIK13" s="27"/>
      <c r="WIL13" s="27"/>
      <c r="WIM13" s="27"/>
      <c r="WIN13" s="27"/>
      <c r="WIO13" s="27"/>
      <c r="WIP13" s="27"/>
      <c r="WIQ13" s="27"/>
      <c r="WIR13" s="27"/>
      <c r="WIS13" s="27"/>
      <c r="WIT13" s="27"/>
      <c r="WIU13" s="27"/>
      <c r="WIV13" s="27"/>
      <c r="WIW13" s="27"/>
      <c r="WIX13" s="27"/>
      <c r="WIY13" s="27"/>
      <c r="WIZ13" s="27"/>
      <c r="WJA13" s="27"/>
      <c r="WJB13" s="27"/>
      <c r="WJC13" s="27"/>
      <c r="WJD13" s="27"/>
      <c r="WJE13" s="27"/>
      <c r="WJF13" s="27"/>
      <c r="WJG13" s="27"/>
      <c r="WJH13" s="27"/>
      <c r="WJI13" s="27"/>
      <c r="WJJ13" s="27"/>
      <c r="WJK13" s="27"/>
      <c r="WJL13" s="27"/>
      <c r="WJM13" s="27"/>
      <c r="WJN13" s="27"/>
      <c r="WJO13" s="27"/>
      <c r="WJP13" s="27"/>
      <c r="WJQ13" s="27"/>
      <c r="WJR13" s="27"/>
      <c r="WJS13" s="27"/>
      <c r="WJT13" s="27"/>
      <c r="WJU13" s="27"/>
      <c r="WJV13" s="27"/>
      <c r="WJW13" s="27"/>
      <c r="WJX13" s="27"/>
      <c r="WJY13" s="27"/>
      <c r="WJZ13" s="27"/>
      <c r="WKA13" s="27"/>
      <c r="WKB13" s="27"/>
      <c r="WKC13" s="27"/>
      <c r="WKD13" s="27"/>
      <c r="WKE13" s="27"/>
      <c r="WKF13" s="27"/>
      <c r="WKG13" s="27"/>
      <c r="WKH13" s="27"/>
      <c r="WKI13" s="27"/>
      <c r="WKJ13" s="27"/>
      <c r="WKK13" s="27"/>
      <c r="WKL13" s="27"/>
      <c r="WKM13" s="27"/>
      <c r="WKN13" s="27"/>
      <c r="WKO13" s="27"/>
      <c r="WKP13" s="27"/>
      <c r="WKQ13" s="27"/>
      <c r="WKR13" s="27"/>
      <c r="WKS13" s="27"/>
      <c r="WKT13" s="27"/>
      <c r="WKU13" s="27"/>
      <c r="WKV13" s="27"/>
      <c r="WKW13" s="27"/>
      <c r="WKX13" s="27"/>
      <c r="WKY13" s="27"/>
      <c r="WKZ13" s="27"/>
      <c r="WLA13" s="27"/>
      <c r="WLB13" s="27"/>
      <c r="WLC13" s="27"/>
      <c r="WLD13" s="27"/>
      <c r="WLE13" s="27"/>
      <c r="WLF13" s="27"/>
      <c r="WLG13" s="27"/>
      <c r="WLH13" s="27"/>
      <c r="WLI13" s="27"/>
      <c r="WLJ13" s="27"/>
      <c r="WLK13" s="27"/>
      <c r="WLL13" s="27"/>
      <c r="WLM13" s="27"/>
      <c r="WLN13" s="27"/>
      <c r="WLO13" s="27"/>
      <c r="WLP13" s="27"/>
      <c r="WLQ13" s="27"/>
      <c r="WLR13" s="27"/>
      <c r="WLS13" s="27"/>
      <c r="WLT13" s="27"/>
      <c r="WLU13" s="27"/>
      <c r="WLV13" s="27"/>
      <c r="WLW13" s="27"/>
      <c r="WLX13" s="27"/>
      <c r="WLY13" s="27"/>
      <c r="WLZ13" s="27"/>
      <c r="WMA13" s="27"/>
      <c r="WMB13" s="27"/>
      <c r="WMC13" s="27"/>
      <c r="WMD13" s="27"/>
      <c r="WME13" s="27"/>
      <c r="WMF13" s="27"/>
      <c r="WMG13" s="27"/>
      <c r="WMH13" s="27"/>
      <c r="WMI13" s="27"/>
      <c r="WMJ13" s="27"/>
      <c r="WMK13" s="27"/>
      <c r="WML13" s="27"/>
      <c r="WMM13" s="27"/>
      <c r="WMN13" s="27"/>
      <c r="WMO13" s="27"/>
      <c r="WMP13" s="27"/>
      <c r="WMQ13" s="27"/>
      <c r="WMR13" s="27"/>
      <c r="WMS13" s="27"/>
      <c r="WMT13" s="27"/>
      <c r="WMU13" s="27"/>
      <c r="WMV13" s="27"/>
      <c r="WMW13" s="27"/>
      <c r="WMX13" s="27"/>
      <c r="WMY13" s="27"/>
      <c r="WMZ13" s="27"/>
      <c r="WNA13" s="27"/>
      <c r="WNB13" s="27"/>
      <c r="WNC13" s="27"/>
      <c r="WND13" s="27"/>
      <c r="WNE13" s="27"/>
      <c r="WNF13" s="27"/>
      <c r="WNG13" s="27"/>
      <c r="WNH13" s="27"/>
      <c r="WNI13" s="27"/>
      <c r="WNJ13" s="27"/>
      <c r="WNK13" s="27"/>
      <c r="WNL13" s="27"/>
      <c r="WNM13" s="27"/>
      <c r="WNN13" s="27"/>
      <c r="WNO13" s="27"/>
      <c r="WNP13" s="27"/>
      <c r="WNQ13" s="27"/>
      <c r="WNR13" s="27"/>
      <c r="WNS13" s="27"/>
      <c r="WNT13" s="27"/>
      <c r="WNU13" s="27"/>
      <c r="WNV13" s="27"/>
      <c r="WNW13" s="27"/>
      <c r="WNX13" s="27"/>
      <c r="WNY13" s="27"/>
      <c r="WNZ13" s="27"/>
      <c r="WOA13" s="27"/>
      <c r="WOB13" s="27"/>
      <c r="WOC13" s="27"/>
      <c r="WOD13" s="27"/>
      <c r="WOE13" s="27"/>
      <c r="WOF13" s="27"/>
      <c r="WOG13" s="27"/>
      <c r="WOH13" s="27"/>
      <c r="WOI13" s="27"/>
      <c r="WOJ13" s="27"/>
      <c r="WOK13" s="27"/>
      <c r="WOL13" s="27"/>
      <c r="WOM13" s="27"/>
      <c r="WON13" s="27"/>
      <c r="WOO13" s="27"/>
      <c r="WOP13" s="27"/>
      <c r="WOQ13" s="27"/>
      <c r="WOR13" s="27"/>
      <c r="WOS13" s="27"/>
      <c r="WOT13" s="27"/>
      <c r="WOU13" s="27"/>
      <c r="WOV13" s="27"/>
      <c r="WOW13" s="27"/>
      <c r="WOX13" s="27"/>
      <c r="WOY13" s="27"/>
      <c r="WOZ13" s="27"/>
      <c r="WPA13" s="27"/>
      <c r="WPB13" s="27"/>
      <c r="WPC13" s="27"/>
      <c r="WPD13" s="27"/>
      <c r="WPE13" s="27"/>
      <c r="WPF13" s="27"/>
      <c r="WPG13" s="27"/>
      <c r="WPH13" s="27"/>
      <c r="WPI13" s="27"/>
      <c r="WPJ13" s="27"/>
      <c r="WPK13" s="27"/>
      <c r="WPL13" s="27"/>
      <c r="WPM13" s="27"/>
      <c r="WPN13" s="27"/>
      <c r="WPO13" s="27"/>
      <c r="WPP13" s="27"/>
      <c r="WPQ13" s="27"/>
      <c r="WPR13" s="27"/>
      <c r="WPS13" s="27"/>
      <c r="WPT13" s="27"/>
      <c r="WPU13" s="27"/>
      <c r="WPV13" s="27"/>
      <c r="WPW13" s="27"/>
      <c r="WPX13" s="27"/>
      <c r="WPY13" s="27"/>
      <c r="WPZ13" s="27"/>
      <c r="WQA13" s="27"/>
      <c r="WQB13" s="27"/>
      <c r="WQC13" s="27"/>
      <c r="WQD13" s="27"/>
      <c r="WQE13" s="27"/>
      <c r="WQF13" s="27"/>
      <c r="WQG13" s="27"/>
      <c r="WQH13" s="27"/>
      <c r="WQI13" s="27"/>
      <c r="WQJ13" s="27"/>
      <c r="WQK13" s="27"/>
      <c r="WQL13" s="27"/>
      <c r="WQM13" s="27"/>
      <c r="WQN13" s="27"/>
      <c r="WQO13" s="27"/>
      <c r="WQP13" s="27"/>
      <c r="WQQ13" s="27"/>
      <c r="WQR13" s="27"/>
      <c r="WQS13" s="27"/>
      <c r="WQT13" s="27"/>
      <c r="WQU13" s="27"/>
      <c r="WQV13" s="27"/>
      <c r="WQW13" s="27"/>
      <c r="WQX13" s="27"/>
      <c r="WQY13" s="27"/>
      <c r="WQZ13" s="27"/>
      <c r="WRA13" s="27"/>
      <c r="WRB13" s="27"/>
      <c r="WRC13" s="27"/>
      <c r="WRD13" s="27"/>
      <c r="WRE13" s="27"/>
      <c r="WRF13" s="27"/>
      <c r="WRG13" s="27"/>
      <c r="WRH13" s="27"/>
      <c r="WRI13" s="27"/>
      <c r="WRJ13" s="27"/>
      <c r="WRK13" s="27"/>
      <c r="WRL13" s="27"/>
      <c r="WRM13" s="27"/>
      <c r="WRN13" s="27"/>
      <c r="WRO13" s="27"/>
      <c r="WRP13" s="27"/>
      <c r="WRQ13" s="27"/>
      <c r="WRR13" s="27"/>
      <c r="WRS13" s="27"/>
      <c r="WRT13" s="27"/>
      <c r="WRU13" s="27"/>
      <c r="WRV13" s="27"/>
      <c r="WRW13" s="27"/>
      <c r="WRX13" s="27"/>
      <c r="WRY13" s="27"/>
      <c r="WRZ13" s="27"/>
      <c r="WSA13" s="27"/>
      <c r="WSB13" s="27"/>
      <c r="WSC13" s="27"/>
      <c r="WSD13" s="27"/>
      <c r="WSE13" s="27"/>
      <c r="WSF13" s="27"/>
      <c r="WSG13" s="27"/>
      <c r="WSH13" s="27"/>
      <c r="WSI13" s="27"/>
      <c r="WSJ13" s="27"/>
      <c r="WSK13" s="27"/>
      <c r="WSL13" s="27"/>
      <c r="WSM13" s="27"/>
      <c r="WSN13" s="27"/>
      <c r="WSO13" s="27"/>
      <c r="WSP13" s="27"/>
      <c r="WSQ13" s="27"/>
      <c r="WSR13" s="27"/>
      <c r="WSS13" s="27"/>
      <c r="WST13" s="27"/>
      <c r="WSU13" s="27"/>
      <c r="WSV13" s="27"/>
      <c r="WSW13" s="27"/>
      <c r="WSX13" s="27"/>
      <c r="WSY13" s="27"/>
      <c r="WSZ13" s="27"/>
      <c r="WTA13" s="27"/>
      <c r="WTB13" s="27"/>
      <c r="WTC13" s="27"/>
      <c r="WTD13" s="27"/>
      <c r="WTE13" s="27"/>
      <c r="WTF13" s="27"/>
      <c r="WTG13" s="27"/>
      <c r="WTH13" s="27"/>
      <c r="WTI13" s="27"/>
      <c r="WTJ13" s="27"/>
      <c r="WTK13" s="27"/>
      <c r="WTL13" s="27"/>
      <c r="WTM13" s="27"/>
      <c r="WTN13" s="27"/>
      <c r="WTO13" s="27"/>
      <c r="WTP13" s="27"/>
      <c r="WTQ13" s="27"/>
      <c r="WTR13" s="27"/>
      <c r="WTS13" s="27"/>
      <c r="WTT13" s="27"/>
      <c r="WTU13" s="27"/>
      <c r="WTV13" s="27"/>
      <c r="WTW13" s="27"/>
      <c r="WTX13" s="27"/>
      <c r="WTY13" s="27"/>
      <c r="WTZ13" s="27"/>
      <c r="WUA13" s="27"/>
      <c r="WUB13" s="27"/>
      <c r="WUC13" s="27"/>
      <c r="WUD13" s="27"/>
      <c r="WUE13" s="27"/>
      <c r="WUF13" s="27"/>
      <c r="WUG13" s="27"/>
      <c r="WUH13" s="27"/>
      <c r="WUI13" s="27"/>
      <c r="WUJ13" s="27"/>
      <c r="WUK13" s="27"/>
      <c r="WUL13" s="27"/>
      <c r="WUM13" s="27"/>
      <c r="WUN13" s="27"/>
      <c r="WUO13" s="27"/>
      <c r="WUP13" s="27"/>
      <c r="WUQ13" s="27"/>
      <c r="WUR13" s="27"/>
      <c r="WUS13" s="27"/>
      <c r="WUT13" s="27"/>
      <c r="WUU13" s="27"/>
      <c r="WUV13" s="27"/>
      <c r="WUW13" s="27"/>
      <c r="WUX13" s="27"/>
      <c r="WUY13" s="27"/>
      <c r="WUZ13" s="27"/>
      <c r="WVA13" s="27"/>
      <c r="WVB13" s="27"/>
      <c r="WVC13" s="27"/>
      <c r="WVD13" s="27"/>
      <c r="WVE13" s="27"/>
      <c r="WVF13" s="27"/>
      <c r="WVG13" s="27"/>
      <c r="WVH13" s="27"/>
      <c r="WVI13" s="27"/>
      <c r="WVJ13" s="27"/>
      <c r="WVK13" s="27"/>
      <c r="WVL13" s="27"/>
      <c r="WVM13" s="27"/>
      <c r="WVN13" s="27"/>
      <c r="WVO13" s="27"/>
      <c r="WVP13" s="27"/>
      <c r="WVQ13" s="27"/>
      <c r="WVR13" s="27"/>
      <c r="WVS13" s="27"/>
      <c r="WVT13" s="27"/>
      <c r="WVU13" s="27"/>
      <c r="WVV13" s="27"/>
      <c r="WVW13" s="27"/>
      <c r="WVX13" s="27"/>
      <c r="WVY13" s="27"/>
      <c r="WVZ13" s="27"/>
      <c r="WWA13" s="27"/>
      <c r="WWB13" s="27"/>
      <c r="WWC13" s="27"/>
      <c r="WWD13" s="27"/>
      <c r="WWE13" s="27"/>
      <c r="WWF13" s="27"/>
      <c r="WWG13" s="27"/>
      <c r="WWH13" s="27"/>
      <c r="WWI13" s="27"/>
      <c r="WWJ13" s="27"/>
      <c r="WWK13" s="27"/>
      <c r="WWL13" s="27"/>
      <c r="WWM13" s="27"/>
      <c r="WWN13" s="27"/>
      <c r="WWO13" s="27"/>
      <c r="WWP13" s="27"/>
      <c r="WWQ13" s="27"/>
      <c r="WWR13" s="27"/>
      <c r="WWS13" s="27"/>
      <c r="WWT13" s="27"/>
      <c r="WWU13" s="27"/>
      <c r="WWV13" s="27"/>
      <c r="WWW13" s="27"/>
      <c r="WWX13" s="27"/>
      <c r="WWY13" s="27"/>
      <c r="WWZ13" s="27"/>
      <c r="WXA13" s="27"/>
      <c r="WXB13" s="27"/>
      <c r="WXC13" s="27"/>
      <c r="WXD13" s="27"/>
      <c r="WXE13" s="27"/>
      <c r="WXF13" s="27"/>
      <c r="WXG13" s="27"/>
      <c r="WXH13" s="27"/>
      <c r="WXI13" s="27"/>
      <c r="WXJ13" s="27"/>
      <c r="WXK13" s="27"/>
      <c r="WXL13" s="27"/>
      <c r="WXM13" s="27"/>
      <c r="WXN13" s="27"/>
      <c r="WXO13" s="27"/>
      <c r="WXP13" s="27"/>
      <c r="WXQ13" s="27"/>
      <c r="WXR13" s="27"/>
      <c r="WXS13" s="27"/>
      <c r="WXT13" s="27"/>
      <c r="WXU13" s="27"/>
      <c r="WXV13" s="27"/>
      <c r="WXW13" s="27"/>
      <c r="WXX13" s="27"/>
      <c r="WXY13" s="27"/>
      <c r="WXZ13" s="27"/>
      <c r="WYA13" s="27"/>
      <c r="WYB13" s="27"/>
      <c r="WYC13" s="27"/>
      <c r="WYD13" s="27"/>
      <c r="WYE13" s="27"/>
      <c r="WYF13" s="27"/>
      <c r="WYG13" s="27"/>
      <c r="WYH13" s="27"/>
      <c r="WYI13" s="27"/>
      <c r="WYJ13" s="27"/>
      <c r="WYK13" s="27"/>
      <c r="WYL13" s="27"/>
      <c r="WYM13" s="27"/>
      <c r="WYN13" s="27"/>
      <c r="WYO13" s="27"/>
      <c r="WYP13" s="27"/>
      <c r="WYQ13" s="27"/>
      <c r="WYR13" s="27"/>
      <c r="WYS13" s="27"/>
      <c r="WYT13" s="27"/>
      <c r="WYU13" s="27"/>
      <c r="WYV13" s="27"/>
      <c r="WYW13" s="27"/>
      <c r="WYX13" s="27"/>
      <c r="WYY13" s="27"/>
      <c r="WYZ13" s="27"/>
      <c r="WZA13" s="27"/>
      <c r="WZB13" s="27"/>
      <c r="WZC13" s="27"/>
      <c r="WZD13" s="27"/>
      <c r="WZE13" s="27"/>
      <c r="WZF13" s="27"/>
      <c r="WZG13" s="27"/>
      <c r="WZH13" s="27"/>
      <c r="WZI13" s="27"/>
      <c r="WZJ13" s="27"/>
      <c r="WZK13" s="27"/>
      <c r="WZL13" s="27"/>
      <c r="WZM13" s="27"/>
      <c r="WZN13" s="27"/>
      <c r="WZO13" s="27"/>
      <c r="WZP13" s="27"/>
      <c r="WZQ13" s="27"/>
      <c r="WZR13" s="27"/>
      <c r="WZS13" s="27"/>
      <c r="WZT13" s="27"/>
      <c r="WZU13" s="27"/>
      <c r="WZV13" s="27"/>
      <c r="WZW13" s="27"/>
      <c r="WZX13" s="27"/>
      <c r="WZY13" s="27"/>
      <c r="WZZ13" s="27"/>
      <c r="XAA13" s="27"/>
      <c r="XAB13" s="27"/>
      <c r="XAC13" s="27"/>
      <c r="XAD13" s="27"/>
      <c r="XAE13" s="27"/>
      <c r="XAF13" s="27"/>
      <c r="XAG13" s="27"/>
      <c r="XAH13" s="27"/>
      <c r="XAI13" s="27"/>
      <c r="XAJ13" s="27"/>
      <c r="XAK13" s="27"/>
      <c r="XAL13" s="27"/>
      <c r="XAM13" s="27"/>
      <c r="XAN13" s="27"/>
      <c r="XAO13" s="27"/>
      <c r="XAP13" s="27"/>
      <c r="XAQ13" s="27"/>
      <c r="XAR13" s="27"/>
      <c r="XAS13" s="27"/>
      <c r="XAT13" s="27"/>
      <c r="XAU13" s="27"/>
      <c r="XAV13" s="27"/>
      <c r="XAW13" s="27"/>
      <c r="XAX13" s="27"/>
      <c r="XAY13" s="27"/>
      <c r="XAZ13" s="27"/>
      <c r="XBA13" s="27"/>
      <c r="XBB13" s="27"/>
      <c r="XBC13" s="27"/>
      <c r="XBD13" s="27"/>
      <c r="XBE13" s="27"/>
      <c r="XBF13" s="27"/>
      <c r="XBG13" s="27"/>
      <c r="XBH13" s="27"/>
      <c r="XBI13" s="27"/>
      <c r="XBJ13" s="27"/>
      <c r="XBK13" s="27"/>
      <c r="XBL13" s="27"/>
      <c r="XBM13" s="27"/>
      <c r="XBN13" s="27"/>
      <c r="XBO13" s="27"/>
      <c r="XBP13" s="27"/>
      <c r="XBQ13" s="27"/>
      <c r="XBR13" s="27"/>
      <c r="XBS13" s="27"/>
      <c r="XBT13" s="27"/>
      <c r="XBU13" s="27"/>
      <c r="XBV13" s="27"/>
      <c r="XBW13" s="27"/>
      <c r="XBX13" s="27"/>
      <c r="XBY13" s="27"/>
      <c r="XBZ13" s="27"/>
      <c r="XCA13" s="27"/>
      <c r="XCB13" s="27"/>
      <c r="XCC13" s="27"/>
      <c r="XCD13" s="27"/>
      <c r="XCE13" s="27"/>
      <c r="XCF13" s="27"/>
      <c r="XCG13" s="27"/>
      <c r="XCH13" s="27"/>
      <c r="XCI13" s="27"/>
      <c r="XCJ13" s="27"/>
      <c r="XCK13" s="27"/>
      <c r="XCL13" s="27"/>
      <c r="XCM13" s="27"/>
      <c r="XCN13" s="27"/>
      <c r="XCO13" s="27"/>
      <c r="XCP13" s="27"/>
      <c r="XCQ13" s="27"/>
      <c r="XCR13" s="27"/>
      <c r="XCS13" s="27"/>
      <c r="XCT13" s="27"/>
      <c r="XCU13" s="27"/>
      <c r="XCV13" s="27"/>
      <c r="XCW13" s="27"/>
      <c r="XCX13" s="27"/>
      <c r="XCY13" s="27"/>
      <c r="XCZ13" s="27"/>
      <c r="XDA13" s="27"/>
      <c r="XDB13" s="27"/>
      <c r="XDC13" s="27"/>
      <c r="XDD13" s="27"/>
      <c r="XDE13" s="27"/>
      <c r="XDF13" s="27"/>
      <c r="XDG13" s="27"/>
      <c r="XDH13" s="27"/>
      <c r="XDI13" s="27"/>
      <c r="XDJ13" s="27"/>
      <c r="XDK13" s="27"/>
      <c r="XDL13" s="27"/>
      <c r="XDM13" s="27"/>
      <c r="XDN13" s="27"/>
      <c r="XDO13" s="27"/>
      <c r="XDP13" s="27"/>
      <c r="XDQ13" s="27"/>
      <c r="XDR13" s="27"/>
      <c r="XDS13" s="27"/>
      <c r="XDT13" s="27"/>
      <c r="XDU13" s="27"/>
      <c r="XDV13" s="27"/>
      <c r="XDW13" s="27"/>
      <c r="XDX13" s="27"/>
      <c r="XDY13" s="27"/>
      <c r="XDZ13" s="27"/>
      <c r="XEA13" s="27"/>
      <c r="XEB13" s="27"/>
      <c r="XEC13" s="27"/>
      <c r="XED13" s="27"/>
      <c r="XEE13" s="27"/>
      <c r="XEF13" s="27"/>
      <c r="XEG13" s="27"/>
      <c r="XEH13" s="27"/>
      <c r="XEI13" s="27"/>
      <c r="XEJ13" s="27"/>
      <c r="XEK13" s="27"/>
      <c r="XEL13" s="27"/>
      <c r="XEM13" s="27"/>
      <c r="XEN13" s="27"/>
      <c r="XEO13" s="27"/>
      <c r="XEP13" s="27"/>
      <c r="XEQ13" s="27"/>
      <c r="XER13" s="27"/>
      <c r="XES13" s="27"/>
      <c r="XET13" s="27"/>
      <c r="XEU13" s="27"/>
      <c r="XEV13" s="27"/>
      <c r="XEW13" s="27"/>
      <c r="XEX13" s="27"/>
      <c r="XEY13" s="27"/>
      <c r="XEZ13" s="27"/>
      <c r="XFA13" s="27"/>
      <c r="XFB13" s="27"/>
      <c r="XFC13" s="27"/>
    </row>
    <row r="14" spans="1:16383">
      <c r="A14" s="113"/>
      <c r="B14" s="113"/>
      <c r="C14" s="27"/>
      <c r="D14" s="27"/>
      <c r="E14" s="27"/>
      <c r="F14" s="27"/>
      <c r="G14" s="27"/>
      <c r="H14" s="27"/>
      <c r="I14" s="27"/>
      <c r="J14" s="27"/>
      <c r="K14" s="27"/>
      <c r="L14" s="27"/>
      <c r="M14" s="27"/>
      <c r="N14" s="27"/>
      <c r="O14" s="27"/>
      <c r="P14" s="27"/>
      <c r="Q14" s="27"/>
      <c r="R14" s="27"/>
      <c r="S14" s="27"/>
      <c r="T14" s="27"/>
      <c r="U14" s="27"/>
      <c r="V14" s="27"/>
      <c r="W14" s="27"/>
      <c r="X14" s="27"/>
      <c r="Y14" s="27"/>
      <c r="Z14" s="27"/>
      <c r="AA14" s="27"/>
      <c r="AB14" s="27"/>
      <c r="AC14" s="27"/>
      <c r="AD14" s="27"/>
      <c r="AE14" s="27"/>
      <c r="AF14" s="27"/>
      <c r="AG14" s="27"/>
      <c r="AH14" s="27"/>
      <c r="AI14" s="27"/>
      <c r="AJ14" s="27"/>
      <c r="AK14" s="27"/>
      <c r="AL14" s="27"/>
      <c r="AM14" s="27"/>
      <c r="AN14" s="27"/>
      <c r="AO14" s="27"/>
      <c r="AP14" s="27"/>
      <c r="AQ14" s="27"/>
      <c r="AR14" s="27"/>
      <c r="AS14" s="27"/>
      <c r="AT14" s="27"/>
      <c r="AU14" s="27"/>
      <c r="AV14" s="27"/>
      <c r="AW14" s="27"/>
      <c r="AX14" s="27"/>
      <c r="AY14" s="27"/>
      <c r="AZ14" s="27"/>
      <c r="BA14" s="27"/>
      <c r="BB14" s="27"/>
      <c r="BC14" s="27"/>
      <c r="BD14" s="27"/>
      <c r="BE14" s="27"/>
      <c r="BF14" s="27"/>
      <c r="BG14" s="27"/>
      <c r="BH14" s="27"/>
      <c r="BI14" s="27"/>
      <c r="BJ14" s="27"/>
      <c r="BK14" s="27"/>
      <c r="BL14" s="27"/>
      <c r="BM14" s="27"/>
      <c r="BN14" s="27"/>
      <c r="BO14" s="27"/>
      <c r="BP14" s="27"/>
      <c r="BQ14" s="27"/>
      <c r="BR14" s="27"/>
      <c r="BS14" s="27"/>
      <c r="BT14" s="27"/>
      <c r="BU14" s="27"/>
      <c r="BV14" s="27"/>
      <c r="BW14" s="27"/>
      <c r="BX14" s="27"/>
      <c r="BY14" s="27"/>
      <c r="BZ14" s="27"/>
      <c r="CA14" s="27"/>
      <c r="CB14" s="27"/>
      <c r="CC14" s="27"/>
      <c r="CD14" s="27"/>
      <c r="CE14" s="27"/>
      <c r="CF14" s="27"/>
      <c r="CG14" s="27"/>
      <c r="CH14" s="27"/>
      <c r="CI14" s="27"/>
      <c r="CJ14" s="27"/>
      <c r="CK14" s="27"/>
      <c r="CL14" s="27"/>
      <c r="CM14" s="27"/>
      <c r="CN14" s="27"/>
      <c r="CO14" s="27"/>
      <c r="CP14" s="27"/>
      <c r="CQ14" s="27"/>
      <c r="CR14" s="27"/>
      <c r="CS14" s="27"/>
      <c r="CT14" s="27"/>
      <c r="CU14" s="27"/>
      <c r="CV14" s="27"/>
      <c r="CW14" s="27"/>
      <c r="CX14" s="27"/>
      <c r="CY14" s="27"/>
      <c r="CZ14" s="27"/>
      <c r="DA14" s="27"/>
      <c r="DB14" s="27"/>
      <c r="DC14" s="27"/>
      <c r="DD14" s="27"/>
      <c r="DE14" s="27"/>
      <c r="DF14" s="27"/>
      <c r="DG14" s="27"/>
      <c r="DH14" s="27"/>
      <c r="DI14" s="27"/>
      <c r="DJ14" s="27"/>
      <c r="DK14" s="27"/>
      <c r="DL14" s="27"/>
      <c r="DM14" s="27"/>
      <c r="DN14" s="27"/>
      <c r="DO14" s="27"/>
      <c r="DP14" s="27"/>
      <c r="DQ14" s="27"/>
      <c r="DR14" s="27"/>
      <c r="DS14" s="27"/>
      <c r="DT14" s="27"/>
      <c r="DU14" s="27"/>
      <c r="DV14" s="27"/>
      <c r="DW14" s="27"/>
      <c r="DX14" s="27"/>
      <c r="DY14" s="27"/>
      <c r="DZ14" s="27"/>
      <c r="EA14" s="27"/>
      <c r="EB14" s="27"/>
      <c r="EC14" s="27"/>
      <c r="ED14" s="27"/>
      <c r="EE14" s="27"/>
      <c r="EF14" s="27"/>
      <c r="EG14" s="27"/>
      <c r="EH14" s="27"/>
      <c r="EI14" s="27"/>
      <c r="EJ14" s="27"/>
      <c r="EK14" s="27"/>
      <c r="EL14" s="27"/>
      <c r="EM14" s="27"/>
      <c r="EN14" s="27"/>
      <c r="EO14" s="27"/>
      <c r="EP14" s="27"/>
      <c r="EQ14" s="27"/>
      <c r="ER14" s="27"/>
      <c r="ES14" s="27"/>
      <c r="ET14" s="27"/>
      <c r="EU14" s="27"/>
      <c r="EV14" s="27"/>
      <c r="EW14" s="27"/>
      <c r="EX14" s="27"/>
      <c r="EY14" s="27"/>
      <c r="EZ14" s="27"/>
      <c r="FA14" s="27"/>
      <c r="FB14" s="27"/>
      <c r="FC14" s="27"/>
      <c r="FD14" s="27"/>
      <c r="FE14" s="27"/>
      <c r="FF14" s="27"/>
      <c r="FG14" s="27"/>
      <c r="FH14" s="27"/>
      <c r="FI14" s="27"/>
      <c r="FJ14" s="27"/>
      <c r="FK14" s="27"/>
      <c r="FL14" s="27"/>
      <c r="FM14" s="27"/>
      <c r="FN14" s="27"/>
      <c r="FO14" s="27"/>
      <c r="FP14" s="27"/>
      <c r="FQ14" s="27"/>
      <c r="FR14" s="27"/>
      <c r="FS14" s="27"/>
      <c r="FT14" s="27"/>
      <c r="FU14" s="27"/>
      <c r="FV14" s="27"/>
      <c r="FW14" s="27"/>
      <c r="FX14" s="27"/>
      <c r="FY14" s="27"/>
      <c r="FZ14" s="27"/>
      <c r="GA14" s="27"/>
      <c r="GB14" s="27"/>
      <c r="GC14" s="27"/>
      <c r="GD14" s="27"/>
      <c r="GE14" s="27"/>
      <c r="GF14" s="27"/>
      <c r="GG14" s="27"/>
      <c r="GH14" s="27"/>
      <c r="GI14" s="27"/>
      <c r="GJ14" s="27"/>
      <c r="GK14" s="27"/>
      <c r="GL14" s="27"/>
      <c r="GM14" s="27"/>
      <c r="GN14" s="27"/>
      <c r="GO14" s="27"/>
      <c r="GP14" s="27"/>
      <c r="GQ14" s="27"/>
      <c r="GR14" s="27"/>
      <c r="GS14" s="27"/>
      <c r="GT14" s="27"/>
      <c r="GU14" s="27"/>
      <c r="GV14" s="27"/>
      <c r="GW14" s="27"/>
      <c r="GX14" s="27"/>
      <c r="GY14" s="27"/>
      <c r="GZ14" s="27"/>
      <c r="HA14" s="27"/>
      <c r="HB14" s="27"/>
      <c r="HC14" s="27"/>
      <c r="HD14" s="27"/>
      <c r="HE14" s="27"/>
      <c r="HF14" s="27"/>
      <c r="HG14" s="27"/>
      <c r="HH14" s="27"/>
      <c r="HI14" s="27"/>
      <c r="HJ14" s="27"/>
      <c r="HK14" s="27"/>
      <c r="HL14" s="27"/>
      <c r="HM14" s="27"/>
      <c r="HN14" s="27"/>
      <c r="HO14" s="27"/>
      <c r="HP14" s="27"/>
      <c r="HQ14" s="27"/>
      <c r="HR14" s="27"/>
      <c r="HS14" s="27"/>
      <c r="HT14" s="27"/>
      <c r="HU14" s="27"/>
      <c r="HV14" s="27"/>
      <c r="HW14" s="27"/>
      <c r="HX14" s="27"/>
      <c r="HY14" s="27"/>
      <c r="HZ14" s="27"/>
      <c r="IA14" s="27"/>
      <c r="IB14" s="27"/>
      <c r="IC14" s="27"/>
      <c r="ID14" s="27"/>
      <c r="IE14" s="27"/>
      <c r="IF14" s="27"/>
      <c r="IG14" s="27"/>
      <c r="IH14" s="27"/>
      <c r="II14" s="27"/>
      <c r="IJ14" s="27"/>
      <c r="IK14" s="27"/>
      <c r="IL14" s="27"/>
      <c r="IM14" s="27"/>
      <c r="IN14" s="27"/>
      <c r="IO14" s="27"/>
      <c r="IP14" s="27"/>
      <c r="IQ14" s="27"/>
      <c r="IR14" s="27"/>
      <c r="IS14" s="27"/>
      <c r="IT14" s="27"/>
      <c r="IU14" s="27"/>
      <c r="IV14" s="27"/>
      <c r="IW14" s="27"/>
      <c r="IX14" s="27"/>
      <c r="IY14" s="27"/>
      <c r="IZ14" s="27"/>
      <c r="JA14" s="27"/>
      <c r="JB14" s="27"/>
      <c r="JC14" s="27"/>
      <c r="JD14" s="27"/>
      <c r="JE14" s="27"/>
      <c r="JF14" s="27"/>
      <c r="JG14" s="27"/>
      <c r="JH14" s="27"/>
      <c r="JI14" s="27"/>
      <c r="JJ14" s="27"/>
      <c r="JK14" s="27"/>
      <c r="JL14" s="27"/>
      <c r="JM14" s="27"/>
      <c r="JN14" s="27"/>
      <c r="JO14" s="27"/>
      <c r="JP14" s="27"/>
      <c r="JQ14" s="27"/>
      <c r="JR14" s="27"/>
      <c r="JS14" s="27"/>
      <c r="JT14" s="27"/>
      <c r="JU14" s="27"/>
      <c r="JV14" s="27"/>
      <c r="JW14" s="27"/>
      <c r="JX14" s="27"/>
      <c r="JY14" s="27"/>
      <c r="JZ14" s="27"/>
      <c r="KA14" s="27"/>
      <c r="KB14" s="27"/>
      <c r="KC14" s="27"/>
      <c r="KD14" s="27"/>
      <c r="KE14" s="27"/>
      <c r="KF14" s="27"/>
      <c r="KG14" s="27"/>
      <c r="KH14" s="27"/>
      <c r="KI14" s="27"/>
      <c r="KJ14" s="27"/>
      <c r="KK14" s="27"/>
      <c r="KL14" s="27"/>
      <c r="KM14" s="27"/>
      <c r="KN14" s="27"/>
      <c r="KO14" s="27"/>
      <c r="KP14" s="27"/>
      <c r="KQ14" s="27"/>
      <c r="KR14" s="27"/>
      <c r="KS14" s="27"/>
      <c r="KT14" s="27"/>
      <c r="KU14" s="27"/>
      <c r="KV14" s="27"/>
      <c r="KW14" s="27"/>
      <c r="KX14" s="27"/>
      <c r="KY14" s="27"/>
      <c r="KZ14" s="27"/>
      <c r="LA14" s="27"/>
      <c r="LB14" s="27"/>
      <c r="LC14" s="27"/>
      <c r="LD14" s="27"/>
      <c r="LE14" s="27"/>
      <c r="LF14" s="27"/>
      <c r="LG14" s="27"/>
      <c r="LH14" s="27"/>
      <c r="LI14" s="27"/>
      <c r="LJ14" s="27"/>
      <c r="LK14" s="27"/>
      <c r="LL14" s="27"/>
      <c r="LM14" s="27"/>
      <c r="LN14" s="27"/>
      <c r="LO14" s="27"/>
      <c r="LP14" s="27"/>
      <c r="LQ14" s="27"/>
      <c r="LR14" s="27"/>
      <c r="LS14" s="27"/>
      <c r="LT14" s="27"/>
      <c r="LU14" s="27"/>
      <c r="LV14" s="27"/>
      <c r="LW14" s="27"/>
      <c r="LX14" s="27"/>
      <c r="LY14" s="27"/>
      <c r="LZ14" s="27"/>
      <c r="MA14" s="27"/>
      <c r="MB14" s="27"/>
      <c r="MC14" s="27"/>
      <c r="MD14" s="27"/>
      <c r="ME14" s="27"/>
      <c r="MF14" s="27"/>
      <c r="MG14" s="27"/>
      <c r="MH14" s="27"/>
      <c r="MI14" s="27"/>
      <c r="MJ14" s="27"/>
      <c r="MK14" s="27"/>
      <c r="ML14" s="27"/>
      <c r="MM14" s="27"/>
      <c r="MN14" s="27"/>
      <c r="MO14" s="27"/>
      <c r="MP14" s="27"/>
      <c r="MQ14" s="27"/>
      <c r="MR14" s="27"/>
      <c r="MS14" s="27"/>
      <c r="MT14" s="27"/>
      <c r="MU14" s="27"/>
      <c r="MV14" s="27"/>
      <c r="MW14" s="27"/>
      <c r="MX14" s="27"/>
      <c r="MY14" s="27"/>
      <c r="MZ14" s="27"/>
      <c r="NA14" s="27"/>
      <c r="NB14" s="27"/>
      <c r="NC14" s="27"/>
      <c r="ND14" s="27"/>
      <c r="NE14" s="27"/>
      <c r="NF14" s="27"/>
      <c r="NG14" s="27"/>
      <c r="NH14" s="27"/>
      <c r="NI14" s="27"/>
      <c r="NJ14" s="27"/>
      <c r="NK14" s="27"/>
      <c r="NL14" s="27"/>
      <c r="NM14" s="27"/>
      <c r="NN14" s="27"/>
      <c r="NO14" s="27"/>
      <c r="NP14" s="27"/>
      <c r="NQ14" s="27"/>
      <c r="NR14" s="27"/>
      <c r="NS14" s="27"/>
      <c r="NT14" s="27"/>
      <c r="NU14" s="27"/>
      <c r="NV14" s="27"/>
      <c r="NW14" s="27"/>
      <c r="NX14" s="27"/>
      <c r="NY14" s="27"/>
      <c r="NZ14" s="27"/>
      <c r="OA14" s="27"/>
      <c r="OB14" s="27"/>
      <c r="OC14" s="27"/>
      <c r="OD14" s="27"/>
      <c r="OE14" s="27"/>
      <c r="OF14" s="27"/>
      <c r="OG14" s="27"/>
      <c r="OH14" s="27"/>
      <c r="OI14" s="27"/>
      <c r="OJ14" s="27"/>
      <c r="OK14" s="27"/>
      <c r="OL14" s="27"/>
      <c r="OM14" s="27"/>
      <c r="ON14" s="27"/>
      <c r="OO14" s="27"/>
      <c r="OP14" s="27"/>
      <c r="OQ14" s="27"/>
      <c r="OR14" s="27"/>
      <c r="OS14" s="27"/>
      <c r="OT14" s="27"/>
      <c r="OU14" s="27"/>
      <c r="OV14" s="27"/>
      <c r="OW14" s="27"/>
      <c r="OX14" s="27"/>
      <c r="OY14" s="27"/>
      <c r="OZ14" s="27"/>
      <c r="PA14" s="27"/>
      <c r="PB14" s="27"/>
      <c r="PC14" s="27"/>
      <c r="PD14" s="27"/>
      <c r="PE14" s="27"/>
      <c r="PF14" s="27"/>
      <c r="PG14" s="27"/>
      <c r="PH14" s="27"/>
      <c r="PI14" s="27"/>
      <c r="PJ14" s="27"/>
      <c r="PK14" s="27"/>
      <c r="PL14" s="27"/>
      <c r="PM14" s="27"/>
      <c r="PN14" s="27"/>
      <c r="PO14" s="27"/>
      <c r="PP14" s="27"/>
      <c r="PQ14" s="27"/>
      <c r="PR14" s="27"/>
      <c r="PS14" s="27"/>
      <c r="PT14" s="27"/>
      <c r="PU14" s="27"/>
      <c r="PV14" s="27"/>
      <c r="PW14" s="27"/>
      <c r="PX14" s="27"/>
      <c r="PY14" s="27"/>
      <c r="PZ14" s="27"/>
      <c r="QA14" s="27"/>
      <c r="QB14" s="27"/>
      <c r="QC14" s="27"/>
      <c r="QD14" s="27"/>
      <c r="QE14" s="27"/>
      <c r="QF14" s="27"/>
      <c r="QG14" s="27"/>
      <c r="QH14" s="27"/>
      <c r="QI14" s="27"/>
      <c r="QJ14" s="27"/>
      <c r="QK14" s="27"/>
      <c r="QL14" s="27"/>
      <c r="QM14" s="27"/>
      <c r="QN14" s="27"/>
      <c r="QO14" s="27"/>
      <c r="QP14" s="27"/>
      <c r="QQ14" s="27"/>
      <c r="QR14" s="27"/>
      <c r="QS14" s="27"/>
      <c r="QT14" s="27"/>
      <c r="QU14" s="27"/>
      <c r="QV14" s="27"/>
      <c r="QW14" s="27"/>
      <c r="QX14" s="27"/>
      <c r="QY14" s="27"/>
      <c r="QZ14" s="27"/>
      <c r="RA14" s="27"/>
      <c r="RB14" s="27"/>
      <c r="RC14" s="27"/>
      <c r="RD14" s="27"/>
      <c r="RE14" s="27"/>
      <c r="RF14" s="27"/>
      <c r="RG14" s="27"/>
      <c r="RH14" s="27"/>
      <c r="RI14" s="27"/>
      <c r="RJ14" s="27"/>
      <c r="RK14" s="27"/>
      <c r="RL14" s="27"/>
      <c r="RM14" s="27"/>
      <c r="RN14" s="27"/>
      <c r="RO14" s="27"/>
      <c r="RP14" s="27"/>
      <c r="RQ14" s="27"/>
      <c r="RR14" s="27"/>
      <c r="RS14" s="27"/>
      <c r="RT14" s="27"/>
      <c r="RU14" s="27"/>
      <c r="RV14" s="27"/>
      <c r="RW14" s="27"/>
      <c r="RX14" s="27"/>
      <c r="RY14" s="27"/>
      <c r="RZ14" s="27"/>
      <c r="SA14" s="27"/>
      <c r="SB14" s="27"/>
      <c r="SC14" s="27"/>
      <c r="SD14" s="27"/>
      <c r="SE14" s="27"/>
      <c r="SF14" s="27"/>
      <c r="SG14" s="27"/>
      <c r="SH14" s="27"/>
      <c r="SI14" s="27"/>
      <c r="SJ14" s="27"/>
      <c r="SK14" s="27"/>
      <c r="SL14" s="27"/>
      <c r="SM14" s="27"/>
      <c r="SN14" s="27"/>
      <c r="SO14" s="27"/>
      <c r="SP14" s="27"/>
      <c r="SQ14" s="27"/>
      <c r="SR14" s="27"/>
      <c r="SS14" s="27"/>
      <c r="ST14" s="27"/>
      <c r="SU14" s="27"/>
      <c r="SV14" s="27"/>
      <c r="SW14" s="27"/>
      <c r="SX14" s="27"/>
      <c r="SY14" s="27"/>
      <c r="SZ14" s="27"/>
      <c r="TA14" s="27"/>
      <c r="TB14" s="27"/>
      <c r="TC14" s="27"/>
      <c r="TD14" s="27"/>
      <c r="TE14" s="27"/>
      <c r="TF14" s="27"/>
      <c r="TG14" s="27"/>
      <c r="TH14" s="27"/>
      <c r="TI14" s="27"/>
      <c r="TJ14" s="27"/>
      <c r="TK14" s="27"/>
      <c r="TL14" s="27"/>
      <c r="TM14" s="27"/>
      <c r="TN14" s="27"/>
      <c r="TO14" s="27"/>
      <c r="TP14" s="27"/>
      <c r="TQ14" s="27"/>
      <c r="TR14" s="27"/>
      <c r="TS14" s="27"/>
      <c r="TT14" s="27"/>
      <c r="TU14" s="27"/>
      <c r="TV14" s="27"/>
      <c r="TW14" s="27"/>
      <c r="TX14" s="27"/>
      <c r="TY14" s="27"/>
      <c r="TZ14" s="27"/>
      <c r="UA14" s="27"/>
      <c r="UB14" s="27"/>
      <c r="UC14" s="27"/>
      <c r="UD14" s="27"/>
      <c r="UE14" s="27"/>
      <c r="UF14" s="27"/>
      <c r="UG14" s="27"/>
      <c r="UH14" s="27"/>
      <c r="UI14" s="27"/>
      <c r="UJ14" s="27"/>
      <c r="UK14" s="27"/>
      <c r="UL14" s="27"/>
      <c r="UM14" s="27"/>
      <c r="UN14" s="27"/>
      <c r="UO14" s="27"/>
      <c r="UP14" s="27"/>
      <c r="UQ14" s="27"/>
      <c r="UR14" s="27"/>
      <c r="US14" s="27"/>
      <c r="UT14" s="27"/>
      <c r="UU14" s="27"/>
      <c r="UV14" s="27"/>
      <c r="UW14" s="27"/>
      <c r="UX14" s="27"/>
      <c r="UY14" s="27"/>
      <c r="UZ14" s="27"/>
      <c r="VA14" s="27"/>
      <c r="VB14" s="27"/>
      <c r="VC14" s="27"/>
      <c r="VD14" s="27"/>
      <c r="VE14" s="27"/>
      <c r="VF14" s="27"/>
      <c r="VG14" s="27"/>
      <c r="VH14" s="27"/>
      <c r="VI14" s="27"/>
      <c r="VJ14" s="27"/>
      <c r="VK14" s="27"/>
      <c r="VL14" s="27"/>
      <c r="VM14" s="27"/>
      <c r="VN14" s="27"/>
      <c r="VO14" s="27"/>
      <c r="VP14" s="27"/>
      <c r="VQ14" s="27"/>
      <c r="VR14" s="27"/>
      <c r="VS14" s="27"/>
      <c r="VT14" s="27"/>
      <c r="VU14" s="27"/>
      <c r="VV14" s="27"/>
      <c r="VW14" s="27"/>
      <c r="VX14" s="27"/>
      <c r="VY14" s="27"/>
      <c r="VZ14" s="27"/>
      <c r="WA14" s="27"/>
      <c r="WB14" s="27"/>
      <c r="WC14" s="27"/>
      <c r="WD14" s="27"/>
      <c r="WE14" s="27"/>
      <c r="WF14" s="27"/>
      <c r="WG14" s="27"/>
      <c r="WH14" s="27"/>
      <c r="WI14" s="27"/>
      <c r="WJ14" s="27"/>
      <c r="WK14" s="27"/>
      <c r="WL14" s="27"/>
      <c r="WM14" s="27"/>
      <c r="WN14" s="27"/>
      <c r="WO14" s="27"/>
      <c r="WP14" s="27"/>
      <c r="WQ14" s="27"/>
      <c r="WR14" s="27"/>
      <c r="WS14" s="27"/>
      <c r="WT14" s="27"/>
      <c r="WU14" s="27"/>
      <c r="WV14" s="27"/>
      <c r="WW14" s="27"/>
      <c r="WX14" s="27"/>
      <c r="WY14" s="27"/>
      <c r="WZ14" s="27"/>
      <c r="XA14" s="27"/>
      <c r="XB14" s="27"/>
      <c r="XC14" s="27"/>
      <c r="XD14" s="27"/>
      <c r="XE14" s="27"/>
      <c r="XF14" s="27"/>
      <c r="XG14" s="27"/>
      <c r="XH14" s="27"/>
      <c r="XI14" s="27"/>
      <c r="XJ14" s="27"/>
      <c r="XK14" s="27"/>
      <c r="XL14" s="27"/>
      <c r="XM14" s="27"/>
      <c r="XN14" s="27"/>
      <c r="XO14" s="27"/>
      <c r="XP14" s="27"/>
      <c r="XQ14" s="27"/>
      <c r="XR14" s="27"/>
      <c r="XS14" s="27"/>
      <c r="XT14" s="27"/>
      <c r="XU14" s="27"/>
      <c r="XV14" s="27"/>
      <c r="XW14" s="27"/>
      <c r="XX14" s="27"/>
      <c r="XY14" s="27"/>
      <c r="XZ14" s="27"/>
      <c r="YA14" s="27"/>
      <c r="YB14" s="27"/>
      <c r="YC14" s="27"/>
      <c r="YD14" s="27"/>
      <c r="YE14" s="27"/>
      <c r="YF14" s="27"/>
      <c r="YG14" s="27"/>
      <c r="YH14" s="27"/>
      <c r="YI14" s="27"/>
      <c r="YJ14" s="27"/>
      <c r="YK14" s="27"/>
      <c r="YL14" s="27"/>
      <c r="YM14" s="27"/>
      <c r="YN14" s="27"/>
      <c r="YO14" s="27"/>
      <c r="YP14" s="27"/>
      <c r="YQ14" s="27"/>
      <c r="YR14" s="27"/>
      <c r="YS14" s="27"/>
      <c r="YT14" s="27"/>
      <c r="YU14" s="27"/>
      <c r="YV14" s="27"/>
      <c r="YW14" s="27"/>
      <c r="YX14" s="27"/>
      <c r="YY14" s="27"/>
      <c r="YZ14" s="27"/>
      <c r="ZA14" s="27"/>
      <c r="ZB14" s="27"/>
      <c r="ZC14" s="27"/>
      <c r="ZD14" s="27"/>
      <c r="ZE14" s="27"/>
      <c r="ZF14" s="27"/>
      <c r="ZG14" s="27"/>
      <c r="ZH14" s="27"/>
      <c r="ZI14" s="27"/>
      <c r="ZJ14" s="27"/>
      <c r="ZK14" s="27"/>
      <c r="ZL14" s="27"/>
      <c r="ZM14" s="27"/>
      <c r="ZN14" s="27"/>
      <c r="ZO14" s="27"/>
      <c r="ZP14" s="27"/>
      <c r="ZQ14" s="27"/>
      <c r="ZR14" s="27"/>
      <c r="ZS14" s="27"/>
      <c r="ZT14" s="27"/>
      <c r="ZU14" s="27"/>
      <c r="ZV14" s="27"/>
      <c r="ZW14" s="27"/>
      <c r="ZX14" s="27"/>
      <c r="ZY14" s="27"/>
      <c r="ZZ14" s="27"/>
      <c r="AAA14" s="27"/>
      <c r="AAB14" s="27"/>
      <c r="AAC14" s="27"/>
      <c r="AAD14" s="27"/>
      <c r="AAE14" s="27"/>
      <c r="AAF14" s="27"/>
      <c r="AAG14" s="27"/>
      <c r="AAH14" s="27"/>
      <c r="AAI14" s="27"/>
      <c r="AAJ14" s="27"/>
      <c r="AAK14" s="27"/>
      <c r="AAL14" s="27"/>
      <c r="AAM14" s="27"/>
      <c r="AAN14" s="27"/>
      <c r="AAO14" s="27"/>
      <c r="AAP14" s="27"/>
      <c r="AAQ14" s="27"/>
      <c r="AAR14" s="27"/>
      <c r="AAS14" s="27"/>
      <c r="AAT14" s="27"/>
      <c r="AAU14" s="27"/>
      <c r="AAV14" s="27"/>
      <c r="AAW14" s="27"/>
      <c r="AAX14" s="27"/>
      <c r="AAY14" s="27"/>
      <c r="AAZ14" s="27"/>
      <c r="ABA14" s="27"/>
      <c r="ABB14" s="27"/>
      <c r="ABC14" s="27"/>
      <c r="ABD14" s="27"/>
      <c r="ABE14" s="27"/>
      <c r="ABF14" s="27"/>
      <c r="ABG14" s="27"/>
      <c r="ABH14" s="27"/>
      <c r="ABI14" s="27"/>
      <c r="ABJ14" s="27"/>
      <c r="ABK14" s="27"/>
      <c r="ABL14" s="27"/>
      <c r="ABM14" s="27"/>
      <c r="ABN14" s="27"/>
      <c r="ABO14" s="27"/>
      <c r="ABP14" s="27"/>
      <c r="ABQ14" s="27"/>
      <c r="ABR14" s="27"/>
      <c r="ABS14" s="27"/>
      <c r="ABT14" s="27"/>
      <c r="ABU14" s="27"/>
      <c r="ABV14" s="27"/>
      <c r="ABW14" s="27"/>
      <c r="ABX14" s="27"/>
      <c r="ABY14" s="27"/>
      <c r="ABZ14" s="27"/>
      <c r="ACA14" s="27"/>
      <c r="ACB14" s="27"/>
      <c r="ACC14" s="27"/>
      <c r="ACD14" s="27"/>
      <c r="ACE14" s="27"/>
      <c r="ACF14" s="27"/>
      <c r="ACG14" s="27"/>
      <c r="ACH14" s="27"/>
      <c r="ACI14" s="27"/>
      <c r="ACJ14" s="27"/>
      <c r="ACK14" s="27"/>
      <c r="ACL14" s="27"/>
      <c r="ACM14" s="27"/>
      <c r="ACN14" s="27"/>
      <c r="ACO14" s="27"/>
      <c r="ACP14" s="27"/>
      <c r="ACQ14" s="27"/>
      <c r="ACR14" s="27"/>
      <c r="ACS14" s="27"/>
      <c r="ACT14" s="27"/>
      <c r="ACU14" s="27"/>
      <c r="ACV14" s="27"/>
      <c r="ACW14" s="27"/>
      <c r="ACX14" s="27"/>
      <c r="ACY14" s="27"/>
      <c r="ACZ14" s="27"/>
      <c r="ADA14" s="27"/>
      <c r="ADB14" s="27"/>
      <c r="ADC14" s="27"/>
      <c r="ADD14" s="27"/>
      <c r="ADE14" s="27"/>
      <c r="ADF14" s="27"/>
      <c r="ADG14" s="27"/>
      <c r="ADH14" s="27"/>
      <c r="ADI14" s="27"/>
      <c r="ADJ14" s="27"/>
      <c r="ADK14" s="27"/>
      <c r="ADL14" s="27"/>
      <c r="ADM14" s="27"/>
      <c r="ADN14" s="27"/>
      <c r="ADO14" s="27"/>
      <c r="ADP14" s="27"/>
      <c r="ADQ14" s="27"/>
      <c r="ADR14" s="27"/>
      <c r="ADS14" s="27"/>
      <c r="ADT14" s="27"/>
      <c r="ADU14" s="27"/>
      <c r="ADV14" s="27"/>
      <c r="ADW14" s="27"/>
      <c r="ADX14" s="27"/>
      <c r="ADY14" s="27"/>
      <c r="ADZ14" s="27"/>
      <c r="AEA14" s="27"/>
      <c r="AEB14" s="27"/>
      <c r="AEC14" s="27"/>
      <c r="AED14" s="27"/>
      <c r="AEE14" s="27"/>
      <c r="AEF14" s="27"/>
      <c r="AEG14" s="27"/>
      <c r="AEH14" s="27"/>
      <c r="AEI14" s="27"/>
      <c r="AEJ14" s="27"/>
      <c r="AEK14" s="27"/>
      <c r="AEL14" s="27"/>
      <c r="AEM14" s="27"/>
      <c r="AEN14" s="27"/>
      <c r="AEO14" s="27"/>
      <c r="AEP14" s="27"/>
      <c r="AEQ14" s="27"/>
      <c r="AER14" s="27"/>
      <c r="AES14" s="27"/>
      <c r="AET14" s="27"/>
      <c r="AEU14" s="27"/>
      <c r="AEV14" s="27"/>
      <c r="AEW14" s="27"/>
      <c r="AEX14" s="27"/>
      <c r="AEY14" s="27"/>
      <c r="AEZ14" s="27"/>
      <c r="AFA14" s="27"/>
      <c r="AFB14" s="27"/>
      <c r="AFC14" s="27"/>
      <c r="AFD14" s="27"/>
      <c r="AFE14" s="27"/>
      <c r="AFF14" s="27"/>
      <c r="AFG14" s="27"/>
      <c r="AFH14" s="27"/>
      <c r="AFI14" s="27"/>
      <c r="AFJ14" s="27"/>
      <c r="AFK14" s="27"/>
      <c r="AFL14" s="27"/>
      <c r="AFM14" s="27"/>
      <c r="AFN14" s="27"/>
      <c r="AFO14" s="27"/>
      <c r="AFP14" s="27"/>
      <c r="AFQ14" s="27"/>
      <c r="AFR14" s="27"/>
      <c r="AFS14" s="27"/>
      <c r="AFT14" s="27"/>
      <c r="AFU14" s="27"/>
      <c r="AFV14" s="27"/>
      <c r="AFW14" s="27"/>
      <c r="AFX14" s="27"/>
      <c r="AFY14" s="27"/>
      <c r="AFZ14" s="27"/>
      <c r="AGA14" s="27"/>
      <c r="AGB14" s="27"/>
      <c r="AGC14" s="27"/>
      <c r="AGD14" s="27"/>
      <c r="AGE14" s="27"/>
      <c r="AGF14" s="27"/>
      <c r="AGG14" s="27"/>
      <c r="AGH14" s="27"/>
      <c r="AGI14" s="27"/>
      <c r="AGJ14" s="27"/>
      <c r="AGK14" s="27"/>
      <c r="AGL14" s="27"/>
      <c r="AGM14" s="27"/>
      <c r="AGN14" s="27"/>
      <c r="AGO14" s="27"/>
      <c r="AGP14" s="27"/>
      <c r="AGQ14" s="27"/>
      <c r="AGR14" s="27"/>
      <c r="AGS14" s="27"/>
      <c r="AGT14" s="27"/>
      <c r="AGU14" s="27"/>
      <c r="AGV14" s="27"/>
      <c r="AGW14" s="27"/>
      <c r="AGX14" s="27"/>
      <c r="AGY14" s="27"/>
      <c r="AGZ14" s="27"/>
      <c r="AHA14" s="27"/>
      <c r="AHB14" s="27"/>
      <c r="AHC14" s="27"/>
      <c r="AHD14" s="27"/>
      <c r="AHE14" s="27"/>
      <c r="AHF14" s="27"/>
      <c r="AHG14" s="27"/>
      <c r="AHH14" s="27"/>
      <c r="AHI14" s="27"/>
      <c r="AHJ14" s="27"/>
      <c r="AHK14" s="27"/>
      <c r="AHL14" s="27"/>
      <c r="AHM14" s="27"/>
      <c r="AHN14" s="27"/>
      <c r="AHO14" s="27"/>
      <c r="AHP14" s="27"/>
      <c r="AHQ14" s="27"/>
      <c r="AHR14" s="27"/>
      <c r="AHS14" s="27"/>
      <c r="AHT14" s="27"/>
      <c r="AHU14" s="27"/>
      <c r="AHV14" s="27"/>
      <c r="AHW14" s="27"/>
      <c r="AHX14" s="27"/>
      <c r="AHY14" s="27"/>
      <c r="AHZ14" s="27"/>
      <c r="AIA14" s="27"/>
      <c r="AIB14" s="27"/>
      <c r="AIC14" s="27"/>
      <c r="AID14" s="27"/>
      <c r="AIE14" s="27"/>
      <c r="AIF14" s="27"/>
      <c r="AIG14" s="27"/>
      <c r="AIH14" s="27"/>
      <c r="AII14" s="27"/>
      <c r="AIJ14" s="27"/>
      <c r="AIK14" s="27"/>
      <c r="AIL14" s="27"/>
      <c r="AIM14" s="27"/>
      <c r="AIN14" s="27"/>
      <c r="AIO14" s="27"/>
      <c r="AIP14" s="27"/>
      <c r="AIQ14" s="27"/>
      <c r="AIR14" s="27"/>
      <c r="AIS14" s="27"/>
      <c r="AIT14" s="27"/>
      <c r="AIU14" s="27"/>
      <c r="AIV14" s="27"/>
      <c r="AIW14" s="27"/>
      <c r="AIX14" s="27"/>
      <c r="AIY14" s="27"/>
      <c r="AIZ14" s="27"/>
      <c r="AJA14" s="27"/>
      <c r="AJB14" s="27"/>
      <c r="AJC14" s="27"/>
      <c r="AJD14" s="27"/>
      <c r="AJE14" s="27"/>
      <c r="AJF14" s="27"/>
      <c r="AJG14" s="27"/>
      <c r="AJH14" s="27"/>
      <c r="AJI14" s="27"/>
      <c r="AJJ14" s="27"/>
      <c r="AJK14" s="27"/>
      <c r="AJL14" s="27"/>
      <c r="AJM14" s="27"/>
      <c r="AJN14" s="27"/>
      <c r="AJO14" s="27"/>
      <c r="AJP14" s="27"/>
      <c r="AJQ14" s="27"/>
      <c r="AJR14" s="27"/>
      <c r="AJS14" s="27"/>
      <c r="AJT14" s="27"/>
      <c r="AJU14" s="27"/>
      <c r="AJV14" s="27"/>
      <c r="AJW14" s="27"/>
      <c r="AJX14" s="27"/>
      <c r="AJY14" s="27"/>
      <c r="AJZ14" s="27"/>
      <c r="AKA14" s="27"/>
      <c r="AKB14" s="27"/>
      <c r="AKC14" s="27"/>
      <c r="AKD14" s="27"/>
      <c r="AKE14" s="27"/>
      <c r="AKF14" s="27"/>
      <c r="AKG14" s="27"/>
      <c r="AKH14" s="27"/>
      <c r="AKI14" s="27"/>
      <c r="AKJ14" s="27"/>
      <c r="AKK14" s="27"/>
      <c r="AKL14" s="27"/>
      <c r="AKM14" s="27"/>
      <c r="AKN14" s="27"/>
      <c r="AKO14" s="27"/>
      <c r="AKP14" s="27"/>
      <c r="AKQ14" s="27"/>
      <c r="AKR14" s="27"/>
      <c r="AKS14" s="27"/>
      <c r="AKT14" s="27"/>
      <c r="AKU14" s="27"/>
      <c r="AKV14" s="27"/>
      <c r="AKW14" s="27"/>
      <c r="AKX14" s="27"/>
      <c r="AKY14" s="27"/>
      <c r="AKZ14" s="27"/>
      <c r="ALA14" s="27"/>
      <c r="ALB14" s="27"/>
      <c r="ALC14" s="27"/>
      <c r="ALD14" s="27"/>
      <c r="ALE14" s="27"/>
      <c r="ALF14" s="27"/>
      <c r="ALG14" s="27"/>
      <c r="ALH14" s="27"/>
      <c r="ALI14" s="27"/>
      <c r="ALJ14" s="27"/>
      <c r="ALK14" s="27"/>
      <c r="ALL14" s="27"/>
      <c r="ALM14" s="27"/>
      <c r="ALN14" s="27"/>
      <c r="ALO14" s="27"/>
      <c r="ALP14" s="27"/>
      <c r="ALQ14" s="27"/>
      <c r="ALR14" s="27"/>
      <c r="ALS14" s="27"/>
      <c r="ALT14" s="27"/>
      <c r="ALU14" s="27"/>
      <c r="ALV14" s="27"/>
      <c r="ALW14" s="27"/>
      <c r="ALX14" s="27"/>
      <c r="ALY14" s="27"/>
      <c r="ALZ14" s="27"/>
      <c r="AMA14" s="27"/>
      <c r="AMB14" s="27"/>
      <c r="AMC14" s="27"/>
      <c r="AMD14" s="27"/>
      <c r="AME14" s="27"/>
      <c r="AMF14" s="27"/>
      <c r="AMG14" s="27"/>
      <c r="AMH14" s="27"/>
      <c r="AMI14" s="27"/>
      <c r="AMJ14" s="27"/>
      <c r="AMK14" s="27"/>
      <c r="AML14" s="27"/>
      <c r="AMM14" s="27"/>
      <c r="AMN14" s="27"/>
      <c r="AMO14" s="27"/>
      <c r="AMP14" s="27"/>
      <c r="AMQ14" s="27"/>
      <c r="AMR14" s="27"/>
      <c r="AMS14" s="27"/>
      <c r="AMT14" s="27"/>
      <c r="AMU14" s="27"/>
      <c r="AMV14" s="27"/>
      <c r="AMW14" s="27"/>
      <c r="AMX14" s="27"/>
      <c r="AMY14" s="27"/>
      <c r="AMZ14" s="27"/>
      <c r="ANA14" s="27"/>
      <c r="ANB14" s="27"/>
      <c r="ANC14" s="27"/>
      <c r="AND14" s="27"/>
      <c r="ANE14" s="27"/>
      <c r="ANF14" s="27"/>
      <c r="ANG14" s="27"/>
      <c r="ANH14" s="27"/>
      <c r="ANI14" s="27"/>
      <c r="ANJ14" s="27"/>
      <c r="ANK14" s="27"/>
      <c r="ANL14" s="27"/>
      <c r="ANM14" s="27"/>
      <c r="ANN14" s="27"/>
      <c r="ANO14" s="27"/>
      <c r="ANP14" s="27"/>
      <c r="ANQ14" s="27"/>
      <c r="ANR14" s="27"/>
      <c r="ANS14" s="27"/>
      <c r="ANT14" s="27"/>
      <c r="ANU14" s="27"/>
      <c r="ANV14" s="27"/>
      <c r="ANW14" s="27"/>
      <c r="ANX14" s="27"/>
      <c r="ANY14" s="27"/>
      <c r="ANZ14" s="27"/>
      <c r="AOA14" s="27"/>
      <c r="AOB14" s="27"/>
      <c r="AOC14" s="27"/>
      <c r="AOD14" s="27"/>
      <c r="AOE14" s="27"/>
      <c r="AOF14" s="27"/>
      <c r="AOG14" s="27"/>
      <c r="AOH14" s="27"/>
      <c r="AOI14" s="27"/>
      <c r="AOJ14" s="27"/>
      <c r="AOK14" s="27"/>
      <c r="AOL14" s="27"/>
      <c r="AOM14" s="27"/>
      <c r="AON14" s="27"/>
      <c r="AOO14" s="27"/>
      <c r="AOP14" s="27"/>
      <c r="AOQ14" s="27"/>
      <c r="AOR14" s="27"/>
      <c r="AOS14" s="27"/>
      <c r="AOT14" s="27"/>
      <c r="AOU14" s="27"/>
      <c r="AOV14" s="27"/>
      <c r="AOW14" s="27"/>
      <c r="AOX14" s="27"/>
      <c r="AOY14" s="27"/>
      <c r="AOZ14" s="27"/>
      <c r="APA14" s="27"/>
      <c r="APB14" s="27"/>
      <c r="APC14" s="27"/>
      <c r="APD14" s="27"/>
      <c r="APE14" s="27"/>
      <c r="APF14" s="27"/>
      <c r="APG14" s="27"/>
      <c r="APH14" s="27"/>
      <c r="API14" s="27"/>
      <c r="APJ14" s="27"/>
      <c r="APK14" s="27"/>
      <c r="APL14" s="27"/>
      <c r="APM14" s="27"/>
      <c r="APN14" s="27"/>
      <c r="APO14" s="27"/>
      <c r="APP14" s="27"/>
      <c r="APQ14" s="27"/>
      <c r="APR14" s="27"/>
      <c r="APS14" s="27"/>
      <c r="APT14" s="27"/>
      <c r="APU14" s="27"/>
      <c r="APV14" s="27"/>
      <c r="APW14" s="27"/>
      <c r="APX14" s="27"/>
      <c r="APY14" s="27"/>
      <c r="APZ14" s="27"/>
      <c r="AQA14" s="27"/>
      <c r="AQB14" s="27"/>
      <c r="AQC14" s="27"/>
      <c r="AQD14" s="27"/>
      <c r="AQE14" s="27"/>
      <c r="AQF14" s="27"/>
      <c r="AQG14" s="27"/>
      <c r="AQH14" s="27"/>
      <c r="AQI14" s="27"/>
      <c r="AQJ14" s="27"/>
      <c r="AQK14" s="27"/>
      <c r="AQL14" s="27"/>
      <c r="AQM14" s="27"/>
      <c r="AQN14" s="27"/>
      <c r="AQO14" s="27"/>
      <c r="AQP14" s="27"/>
      <c r="AQQ14" s="27"/>
      <c r="AQR14" s="27"/>
      <c r="AQS14" s="27"/>
      <c r="AQT14" s="27"/>
      <c r="AQU14" s="27"/>
      <c r="AQV14" s="27"/>
      <c r="AQW14" s="27"/>
      <c r="AQX14" s="27"/>
      <c r="AQY14" s="27"/>
      <c r="AQZ14" s="27"/>
      <c r="ARA14" s="27"/>
      <c r="ARB14" s="27"/>
      <c r="ARC14" s="27"/>
      <c r="ARD14" s="27"/>
      <c r="ARE14" s="27"/>
      <c r="ARF14" s="27"/>
      <c r="ARG14" s="27"/>
      <c r="ARH14" s="27"/>
      <c r="ARI14" s="27"/>
      <c r="ARJ14" s="27"/>
      <c r="ARK14" s="27"/>
      <c r="ARL14" s="27"/>
      <c r="ARM14" s="27"/>
      <c r="ARN14" s="27"/>
      <c r="ARO14" s="27"/>
      <c r="ARP14" s="27"/>
      <c r="ARQ14" s="27"/>
      <c r="ARR14" s="27"/>
      <c r="ARS14" s="27"/>
      <c r="ART14" s="27"/>
      <c r="ARU14" s="27"/>
      <c r="ARV14" s="27"/>
      <c r="ARW14" s="27"/>
      <c r="ARX14" s="27"/>
      <c r="ARY14" s="27"/>
      <c r="ARZ14" s="27"/>
      <c r="ASA14" s="27"/>
      <c r="ASB14" s="27"/>
      <c r="ASC14" s="27"/>
      <c r="ASD14" s="27"/>
      <c r="ASE14" s="27"/>
      <c r="ASF14" s="27"/>
      <c r="ASG14" s="27"/>
      <c r="ASH14" s="27"/>
      <c r="ASI14" s="27"/>
      <c r="ASJ14" s="27"/>
      <c r="ASK14" s="27"/>
      <c r="ASL14" s="27"/>
      <c r="ASM14" s="27"/>
      <c r="ASN14" s="27"/>
      <c r="ASO14" s="27"/>
      <c r="ASP14" s="27"/>
      <c r="ASQ14" s="27"/>
      <c r="ASR14" s="27"/>
      <c r="ASS14" s="27"/>
      <c r="AST14" s="27"/>
      <c r="ASU14" s="27"/>
      <c r="ASV14" s="27"/>
      <c r="ASW14" s="27"/>
      <c r="ASX14" s="27"/>
      <c r="ASY14" s="27"/>
      <c r="ASZ14" s="27"/>
      <c r="ATA14" s="27"/>
      <c r="ATB14" s="27"/>
      <c r="ATC14" s="27"/>
      <c r="ATD14" s="27"/>
      <c r="ATE14" s="27"/>
      <c r="ATF14" s="27"/>
      <c r="ATG14" s="27"/>
      <c r="ATH14" s="27"/>
      <c r="ATI14" s="27"/>
      <c r="ATJ14" s="27"/>
      <c r="ATK14" s="27"/>
      <c r="ATL14" s="27"/>
      <c r="ATM14" s="27"/>
      <c r="ATN14" s="27"/>
      <c r="ATO14" s="27"/>
      <c r="ATP14" s="27"/>
      <c r="ATQ14" s="27"/>
      <c r="ATR14" s="27"/>
      <c r="ATS14" s="27"/>
      <c r="ATT14" s="27"/>
      <c r="ATU14" s="27"/>
      <c r="ATV14" s="27"/>
      <c r="ATW14" s="27"/>
      <c r="ATX14" s="27"/>
      <c r="ATY14" s="27"/>
      <c r="ATZ14" s="27"/>
      <c r="AUA14" s="27"/>
      <c r="AUB14" s="27"/>
      <c r="AUC14" s="27"/>
      <c r="AUD14" s="27"/>
      <c r="AUE14" s="27"/>
      <c r="AUF14" s="27"/>
      <c r="AUG14" s="27"/>
      <c r="AUH14" s="27"/>
      <c r="AUI14" s="27"/>
      <c r="AUJ14" s="27"/>
      <c r="AUK14" s="27"/>
      <c r="AUL14" s="27"/>
      <c r="AUM14" s="27"/>
      <c r="AUN14" s="27"/>
      <c r="AUO14" s="27"/>
      <c r="AUP14" s="27"/>
      <c r="AUQ14" s="27"/>
      <c r="AUR14" s="27"/>
      <c r="AUS14" s="27"/>
      <c r="AUT14" s="27"/>
      <c r="AUU14" s="27"/>
      <c r="AUV14" s="27"/>
      <c r="AUW14" s="27"/>
      <c r="AUX14" s="27"/>
      <c r="AUY14" s="27"/>
      <c r="AUZ14" s="27"/>
      <c r="AVA14" s="27"/>
      <c r="AVB14" s="27"/>
      <c r="AVC14" s="27"/>
      <c r="AVD14" s="27"/>
      <c r="AVE14" s="27"/>
      <c r="AVF14" s="27"/>
      <c r="AVG14" s="27"/>
      <c r="AVH14" s="27"/>
      <c r="AVI14" s="27"/>
      <c r="AVJ14" s="27"/>
      <c r="AVK14" s="27"/>
      <c r="AVL14" s="27"/>
      <c r="AVM14" s="27"/>
      <c r="AVN14" s="27"/>
      <c r="AVO14" s="27"/>
      <c r="AVP14" s="27"/>
      <c r="AVQ14" s="27"/>
      <c r="AVR14" s="27"/>
      <c r="AVS14" s="27"/>
      <c r="AVT14" s="27"/>
      <c r="AVU14" s="27"/>
      <c r="AVV14" s="27"/>
      <c r="AVW14" s="27"/>
      <c r="AVX14" s="27"/>
      <c r="AVY14" s="27"/>
      <c r="AVZ14" s="27"/>
      <c r="AWA14" s="27"/>
      <c r="AWB14" s="27"/>
      <c r="AWC14" s="27"/>
      <c r="AWD14" s="27"/>
      <c r="AWE14" s="27"/>
      <c r="AWF14" s="27"/>
      <c r="AWG14" s="27"/>
      <c r="AWH14" s="27"/>
      <c r="AWI14" s="27"/>
      <c r="AWJ14" s="27"/>
      <c r="AWK14" s="27"/>
      <c r="AWL14" s="27"/>
      <c r="AWM14" s="27"/>
      <c r="AWN14" s="27"/>
      <c r="AWO14" s="27"/>
      <c r="AWP14" s="27"/>
      <c r="AWQ14" s="27"/>
      <c r="AWR14" s="27"/>
      <c r="AWS14" s="27"/>
      <c r="AWT14" s="27"/>
      <c r="AWU14" s="27"/>
      <c r="AWV14" s="27"/>
      <c r="AWW14" s="27"/>
      <c r="AWX14" s="27"/>
      <c r="AWY14" s="27"/>
      <c r="AWZ14" s="27"/>
      <c r="AXA14" s="27"/>
      <c r="AXB14" s="27"/>
      <c r="AXC14" s="27"/>
      <c r="AXD14" s="27"/>
      <c r="AXE14" s="27"/>
      <c r="AXF14" s="27"/>
      <c r="AXG14" s="27"/>
      <c r="AXH14" s="27"/>
      <c r="AXI14" s="27"/>
      <c r="AXJ14" s="27"/>
      <c r="AXK14" s="27"/>
      <c r="AXL14" s="27"/>
      <c r="AXM14" s="27"/>
      <c r="AXN14" s="27"/>
      <c r="AXO14" s="27"/>
      <c r="AXP14" s="27"/>
      <c r="AXQ14" s="27"/>
      <c r="AXR14" s="27"/>
      <c r="AXS14" s="27"/>
      <c r="AXT14" s="27"/>
      <c r="AXU14" s="27"/>
      <c r="AXV14" s="27"/>
      <c r="AXW14" s="27"/>
      <c r="AXX14" s="27"/>
      <c r="AXY14" s="27"/>
      <c r="AXZ14" s="27"/>
      <c r="AYA14" s="27"/>
      <c r="AYB14" s="27"/>
      <c r="AYC14" s="27"/>
      <c r="AYD14" s="27"/>
      <c r="AYE14" s="27"/>
      <c r="AYF14" s="27"/>
      <c r="AYG14" s="27"/>
      <c r="AYH14" s="27"/>
      <c r="AYI14" s="27"/>
      <c r="AYJ14" s="27"/>
      <c r="AYK14" s="27"/>
      <c r="AYL14" s="27"/>
      <c r="AYM14" s="27"/>
      <c r="AYN14" s="27"/>
      <c r="AYO14" s="27"/>
      <c r="AYP14" s="27"/>
      <c r="AYQ14" s="27"/>
      <c r="AYR14" s="27"/>
      <c r="AYS14" s="27"/>
      <c r="AYT14" s="27"/>
      <c r="AYU14" s="27"/>
      <c r="AYV14" s="27"/>
      <c r="AYW14" s="27"/>
      <c r="AYX14" s="27"/>
      <c r="AYY14" s="27"/>
      <c r="AYZ14" s="27"/>
      <c r="AZA14" s="27"/>
      <c r="AZB14" s="27"/>
      <c r="AZC14" s="27"/>
      <c r="AZD14" s="27"/>
      <c r="AZE14" s="27"/>
      <c r="AZF14" s="27"/>
      <c r="AZG14" s="27"/>
      <c r="AZH14" s="27"/>
      <c r="AZI14" s="27"/>
      <c r="AZJ14" s="27"/>
      <c r="AZK14" s="27"/>
      <c r="AZL14" s="27"/>
      <c r="AZM14" s="27"/>
      <c r="AZN14" s="27"/>
      <c r="AZO14" s="27"/>
      <c r="AZP14" s="27"/>
      <c r="AZQ14" s="27"/>
      <c r="AZR14" s="27"/>
      <c r="AZS14" s="27"/>
      <c r="AZT14" s="27"/>
      <c r="AZU14" s="27"/>
      <c r="AZV14" s="27"/>
      <c r="AZW14" s="27"/>
      <c r="AZX14" s="27"/>
      <c r="AZY14" s="27"/>
      <c r="AZZ14" s="27"/>
      <c r="BAA14" s="27"/>
      <c r="BAB14" s="27"/>
      <c r="BAC14" s="27"/>
      <c r="BAD14" s="27"/>
      <c r="BAE14" s="27"/>
      <c r="BAF14" s="27"/>
      <c r="BAG14" s="27"/>
      <c r="BAH14" s="27"/>
      <c r="BAI14" s="27"/>
      <c r="BAJ14" s="27"/>
      <c r="BAK14" s="27"/>
      <c r="BAL14" s="27"/>
      <c r="BAM14" s="27"/>
      <c r="BAN14" s="27"/>
      <c r="BAO14" s="27"/>
      <c r="BAP14" s="27"/>
      <c r="BAQ14" s="27"/>
      <c r="BAR14" s="27"/>
      <c r="BAS14" s="27"/>
      <c r="BAT14" s="27"/>
      <c r="BAU14" s="27"/>
      <c r="BAV14" s="27"/>
      <c r="BAW14" s="27"/>
      <c r="BAX14" s="27"/>
      <c r="BAY14" s="27"/>
      <c r="BAZ14" s="27"/>
      <c r="BBA14" s="27"/>
      <c r="BBB14" s="27"/>
      <c r="BBC14" s="27"/>
      <c r="BBD14" s="27"/>
      <c r="BBE14" s="27"/>
      <c r="BBF14" s="27"/>
      <c r="BBG14" s="27"/>
      <c r="BBH14" s="27"/>
      <c r="BBI14" s="27"/>
      <c r="BBJ14" s="27"/>
      <c r="BBK14" s="27"/>
      <c r="BBL14" s="27"/>
      <c r="BBM14" s="27"/>
      <c r="BBN14" s="27"/>
      <c r="BBO14" s="27"/>
      <c r="BBP14" s="27"/>
      <c r="BBQ14" s="27"/>
      <c r="BBR14" s="27"/>
      <c r="BBS14" s="27"/>
      <c r="BBT14" s="27"/>
      <c r="BBU14" s="27"/>
      <c r="BBV14" s="27"/>
      <c r="BBW14" s="27"/>
      <c r="BBX14" s="27"/>
      <c r="BBY14" s="27"/>
      <c r="BBZ14" s="27"/>
      <c r="BCA14" s="27"/>
      <c r="BCB14" s="27"/>
      <c r="BCC14" s="27"/>
      <c r="BCD14" s="27"/>
      <c r="BCE14" s="27"/>
      <c r="BCF14" s="27"/>
      <c r="BCG14" s="27"/>
      <c r="BCH14" s="27"/>
      <c r="BCI14" s="27"/>
      <c r="BCJ14" s="27"/>
      <c r="BCK14" s="27"/>
      <c r="BCL14" s="27"/>
      <c r="BCM14" s="27"/>
      <c r="BCN14" s="27"/>
      <c r="BCO14" s="27"/>
      <c r="BCP14" s="27"/>
      <c r="BCQ14" s="27"/>
      <c r="BCR14" s="27"/>
      <c r="BCS14" s="27"/>
      <c r="BCT14" s="27"/>
      <c r="BCU14" s="27"/>
      <c r="BCV14" s="27"/>
      <c r="BCW14" s="27"/>
      <c r="BCX14" s="27"/>
      <c r="BCY14" s="27"/>
      <c r="BCZ14" s="27"/>
      <c r="BDA14" s="27"/>
      <c r="BDB14" s="27"/>
      <c r="BDC14" s="27"/>
      <c r="BDD14" s="27"/>
      <c r="BDE14" s="27"/>
      <c r="BDF14" s="27"/>
      <c r="BDG14" s="27"/>
      <c r="BDH14" s="27"/>
      <c r="BDI14" s="27"/>
      <c r="BDJ14" s="27"/>
      <c r="BDK14" s="27"/>
      <c r="BDL14" s="27"/>
      <c r="BDM14" s="27"/>
      <c r="BDN14" s="27"/>
      <c r="BDO14" s="27"/>
      <c r="BDP14" s="27"/>
      <c r="BDQ14" s="27"/>
      <c r="BDR14" s="27"/>
      <c r="BDS14" s="27"/>
      <c r="BDT14" s="27"/>
      <c r="BDU14" s="27"/>
      <c r="BDV14" s="27"/>
      <c r="BDW14" s="27"/>
      <c r="BDX14" s="27"/>
      <c r="BDY14" s="27"/>
      <c r="BDZ14" s="27"/>
      <c r="BEA14" s="27"/>
      <c r="BEB14" s="27"/>
      <c r="BEC14" s="27"/>
      <c r="BED14" s="27"/>
      <c r="BEE14" s="27"/>
      <c r="BEF14" s="27"/>
      <c r="BEG14" s="27"/>
      <c r="BEH14" s="27"/>
      <c r="BEI14" s="27"/>
      <c r="BEJ14" s="27"/>
      <c r="BEK14" s="27"/>
      <c r="BEL14" s="27"/>
      <c r="BEM14" s="27"/>
      <c r="BEN14" s="27"/>
      <c r="BEO14" s="27"/>
      <c r="BEP14" s="27"/>
      <c r="BEQ14" s="27"/>
      <c r="BER14" s="27"/>
      <c r="BES14" s="27"/>
      <c r="BET14" s="27"/>
      <c r="BEU14" s="27"/>
      <c r="BEV14" s="27"/>
      <c r="BEW14" s="27"/>
      <c r="BEX14" s="27"/>
      <c r="BEY14" s="27"/>
      <c r="BEZ14" s="27"/>
      <c r="BFA14" s="27"/>
      <c r="BFB14" s="27"/>
      <c r="BFC14" s="27"/>
      <c r="BFD14" s="27"/>
      <c r="BFE14" s="27"/>
      <c r="BFF14" s="27"/>
      <c r="BFG14" s="27"/>
      <c r="BFH14" s="27"/>
      <c r="BFI14" s="27"/>
      <c r="BFJ14" s="27"/>
      <c r="BFK14" s="27"/>
      <c r="BFL14" s="27"/>
      <c r="BFM14" s="27"/>
      <c r="BFN14" s="27"/>
      <c r="BFO14" s="27"/>
      <c r="BFP14" s="27"/>
      <c r="BFQ14" s="27"/>
      <c r="BFR14" s="27"/>
      <c r="BFS14" s="27"/>
      <c r="BFT14" s="27"/>
      <c r="BFU14" s="27"/>
      <c r="BFV14" s="27"/>
      <c r="BFW14" s="27"/>
      <c r="BFX14" s="27"/>
      <c r="BFY14" s="27"/>
      <c r="BFZ14" s="27"/>
      <c r="BGA14" s="27"/>
      <c r="BGB14" s="27"/>
      <c r="BGC14" s="27"/>
      <c r="BGD14" s="27"/>
      <c r="BGE14" s="27"/>
      <c r="BGF14" s="27"/>
      <c r="BGG14" s="27"/>
      <c r="BGH14" s="27"/>
      <c r="BGI14" s="27"/>
      <c r="BGJ14" s="27"/>
      <c r="BGK14" s="27"/>
      <c r="BGL14" s="27"/>
      <c r="BGM14" s="27"/>
      <c r="BGN14" s="27"/>
      <c r="BGO14" s="27"/>
      <c r="BGP14" s="27"/>
      <c r="BGQ14" s="27"/>
      <c r="BGR14" s="27"/>
      <c r="BGS14" s="27"/>
      <c r="BGT14" s="27"/>
      <c r="BGU14" s="27"/>
      <c r="BGV14" s="27"/>
      <c r="BGW14" s="27"/>
      <c r="BGX14" s="27"/>
      <c r="BGY14" s="27"/>
      <c r="BGZ14" s="27"/>
      <c r="BHA14" s="27"/>
      <c r="BHB14" s="27"/>
      <c r="BHC14" s="27"/>
      <c r="BHD14" s="27"/>
      <c r="BHE14" s="27"/>
      <c r="BHF14" s="27"/>
      <c r="BHG14" s="27"/>
      <c r="BHH14" s="27"/>
      <c r="BHI14" s="27"/>
      <c r="BHJ14" s="27"/>
      <c r="BHK14" s="27"/>
      <c r="BHL14" s="27"/>
      <c r="BHM14" s="27"/>
      <c r="BHN14" s="27"/>
      <c r="BHO14" s="27"/>
      <c r="BHP14" s="27"/>
      <c r="BHQ14" s="27"/>
      <c r="BHR14" s="27"/>
      <c r="BHS14" s="27"/>
      <c r="BHT14" s="27"/>
      <c r="BHU14" s="27"/>
      <c r="BHV14" s="27"/>
      <c r="BHW14" s="27"/>
      <c r="BHX14" s="27"/>
      <c r="BHY14" s="27"/>
      <c r="BHZ14" s="27"/>
      <c r="BIA14" s="27"/>
      <c r="BIB14" s="27"/>
      <c r="BIC14" s="27"/>
      <c r="BID14" s="27"/>
      <c r="BIE14" s="27"/>
      <c r="BIF14" s="27"/>
      <c r="BIG14" s="27"/>
      <c r="BIH14" s="27"/>
      <c r="BII14" s="27"/>
      <c r="BIJ14" s="27"/>
      <c r="BIK14" s="27"/>
      <c r="BIL14" s="27"/>
      <c r="BIM14" s="27"/>
      <c r="BIN14" s="27"/>
      <c r="BIO14" s="27"/>
      <c r="BIP14" s="27"/>
      <c r="BIQ14" s="27"/>
      <c r="BIR14" s="27"/>
      <c r="BIS14" s="27"/>
      <c r="BIT14" s="27"/>
      <c r="BIU14" s="27"/>
      <c r="BIV14" s="27"/>
      <c r="BIW14" s="27"/>
      <c r="BIX14" s="27"/>
      <c r="BIY14" s="27"/>
      <c r="BIZ14" s="27"/>
      <c r="BJA14" s="27"/>
      <c r="BJB14" s="27"/>
      <c r="BJC14" s="27"/>
      <c r="BJD14" s="27"/>
      <c r="BJE14" s="27"/>
      <c r="BJF14" s="27"/>
      <c r="BJG14" s="27"/>
      <c r="BJH14" s="27"/>
      <c r="BJI14" s="27"/>
      <c r="BJJ14" s="27"/>
      <c r="BJK14" s="27"/>
      <c r="BJL14" s="27"/>
      <c r="BJM14" s="27"/>
      <c r="BJN14" s="27"/>
      <c r="BJO14" s="27"/>
      <c r="BJP14" s="27"/>
      <c r="BJQ14" s="27"/>
      <c r="BJR14" s="27"/>
      <c r="BJS14" s="27"/>
      <c r="BJT14" s="27"/>
      <c r="BJU14" s="27"/>
      <c r="BJV14" s="27"/>
      <c r="BJW14" s="27"/>
      <c r="BJX14" s="27"/>
      <c r="BJY14" s="27"/>
      <c r="BJZ14" s="27"/>
      <c r="BKA14" s="27"/>
      <c r="BKB14" s="27"/>
      <c r="BKC14" s="27"/>
      <c r="BKD14" s="27"/>
      <c r="BKE14" s="27"/>
      <c r="BKF14" s="27"/>
      <c r="BKG14" s="27"/>
      <c r="BKH14" s="27"/>
      <c r="BKI14" s="27"/>
      <c r="BKJ14" s="27"/>
      <c r="BKK14" s="27"/>
      <c r="BKL14" s="27"/>
      <c r="BKM14" s="27"/>
      <c r="BKN14" s="27"/>
      <c r="BKO14" s="27"/>
      <c r="BKP14" s="27"/>
      <c r="BKQ14" s="27"/>
      <c r="BKR14" s="27"/>
      <c r="BKS14" s="27"/>
      <c r="BKT14" s="27"/>
      <c r="BKU14" s="27"/>
      <c r="BKV14" s="27"/>
      <c r="BKW14" s="27"/>
      <c r="BKX14" s="27"/>
      <c r="BKY14" s="27"/>
      <c r="BKZ14" s="27"/>
      <c r="BLA14" s="27"/>
      <c r="BLB14" s="27"/>
      <c r="BLC14" s="27"/>
      <c r="BLD14" s="27"/>
      <c r="BLE14" s="27"/>
      <c r="BLF14" s="27"/>
      <c r="BLG14" s="27"/>
      <c r="BLH14" s="27"/>
      <c r="BLI14" s="27"/>
      <c r="BLJ14" s="27"/>
      <c r="BLK14" s="27"/>
      <c r="BLL14" s="27"/>
      <c r="BLM14" s="27"/>
      <c r="BLN14" s="27"/>
      <c r="BLO14" s="27"/>
      <c r="BLP14" s="27"/>
      <c r="BLQ14" s="27"/>
      <c r="BLR14" s="27"/>
      <c r="BLS14" s="27"/>
      <c r="BLT14" s="27"/>
      <c r="BLU14" s="27"/>
      <c r="BLV14" s="27"/>
      <c r="BLW14" s="27"/>
      <c r="BLX14" s="27"/>
      <c r="BLY14" s="27"/>
      <c r="BLZ14" s="27"/>
      <c r="BMA14" s="27"/>
      <c r="BMB14" s="27"/>
      <c r="BMC14" s="27"/>
      <c r="BMD14" s="27"/>
      <c r="BME14" s="27"/>
      <c r="BMF14" s="27"/>
      <c r="BMG14" s="27"/>
      <c r="BMH14" s="27"/>
      <c r="BMI14" s="27"/>
      <c r="BMJ14" s="27"/>
      <c r="BMK14" s="27"/>
      <c r="BML14" s="27"/>
      <c r="BMM14" s="27"/>
      <c r="BMN14" s="27"/>
      <c r="BMO14" s="27"/>
      <c r="BMP14" s="27"/>
      <c r="BMQ14" s="27"/>
      <c r="BMR14" s="27"/>
      <c r="BMS14" s="27"/>
      <c r="BMT14" s="27"/>
      <c r="BMU14" s="27"/>
      <c r="BMV14" s="27"/>
      <c r="BMW14" s="27"/>
      <c r="BMX14" s="27"/>
      <c r="BMY14" s="27"/>
      <c r="BMZ14" s="27"/>
      <c r="BNA14" s="27"/>
      <c r="BNB14" s="27"/>
      <c r="BNC14" s="27"/>
      <c r="BND14" s="27"/>
      <c r="BNE14" s="27"/>
      <c r="BNF14" s="27"/>
      <c r="BNG14" s="27"/>
      <c r="BNH14" s="27"/>
      <c r="BNI14" s="27"/>
      <c r="BNJ14" s="27"/>
      <c r="BNK14" s="27"/>
      <c r="BNL14" s="27"/>
      <c r="BNM14" s="27"/>
      <c r="BNN14" s="27"/>
      <c r="BNO14" s="27"/>
      <c r="BNP14" s="27"/>
      <c r="BNQ14" s="27"/>
      <c r="BNR14" s="27"/>
      <c r="BNS14" s="27"/>
      <c r="BNT14" s="27"/>
      <c r="BNU14" s="27"/>
      <c r="BNV14" s="27"/>
      <c r="BNW14" s="27"/>
      <c r="BNX14" s="27"/>
      <c r="BNY14" s="27"/>
      <c r="BNZ14" s="27"/>
      <c r="BOA14" s="27"/>
      <c r="BOB14" s="27"/>
      <c r="BOC14" s="27"/>
      <c r="BOD14" s="27"/>
      <c r="BOE14" s="27"/>
      <c r="BOF14" s="27"/>
      <c r="BOG14" s="27"/>
      <c r="BOH14" s="27"/>
      <c r="BOI14" s="27"/>
      <c r="BOJ14" s="27"/>
      <c r="BOK14" s="27"/>
      <c r="BOL14" s="27"/>
      <c r="BOM14" s="27"/>
      <c r="BON14" s="27"/>
      <c r="BOO14" s="27"/>
      <c r="BOP14" s="27"/>
      <c r="BOQ14" s="27"/>
      <c r="BOR14" s="27"/>
      <c r="BOS14" s="27"/>
      <c r="BOT14" s="27"/>
      <c r="BOU14" s="27"/>
      <c r="BOV14" s="27"/>
      <c r="BOW14" s="27"/>
      <c r="BOX14" s="27"/>
      <c r="BOY14" s="27"/>
      <c r="BOZ14" s="27"/>
      <c r="BPA14" s="27"/>
      <c r="BPB14" s="27"/>
      <c r="BPC14" s="27"/>
      <c r="BPD14" s="27"/>
      <c r="BPE14" s="27"/>
      <c r="BPF14" s="27"/>
      <c r="BPG14" s="27"/>
      <c r="BPH14" s="27"/>
      <c r="BPI14" s="27"/>
      <c r="BPJ14" s="27"/>
      <c r="BPK14" s="27"/>
      <c r="BPL14" s="27"/>
      <c r="BPM14" s="27"/>
      <c r="BPN14" s="27"/>
      <c r="BPO14" s="27"/>
      <c r="BPP14" s="27"/>
      <c r="BPQ14" s="27"/>
      <c r="BPR14" s="27"/>
      <c r="BPS14" s="27"/>
      <c r="BPT14" s="27"/>
      <c r="BPU14" s="27"/>
      <c r="BPV14" s="27"/>
      <c r="BPW14" s="27"/>
      <c r="BPX14" s="27"/>
      <c r="BPY14" s="27"/>
      <c r="BPZ14" s="27"/>
      <c r="BQA14" s="27"/>
      <c r="BQB14" s="27"/>
      <c r="BQC14" s="27"/>
      <c r="BQD14" s="27"/>
      <c r="BQE14" s="27"/>
      <c r="BQF14" s="27"/>
      <c r="BQG14" s="27"/>
      <c r="BQH14" s="27"/>
      <c r="BQI14" s="27"/>
      <c r="BQJ14" s="27"/>
      <c r="BQK14" s="27"/>
      <c r="BQL14" s="27"/>
      <c r="BQM14" s="27"/>
      <c r="BQN14" s="27"/>
      <c r="BQO14" s="27"/>
      <c r="BQP14" s="27"/>
      <c r="BQQ14" s="27"/>
      <c r="BQR14" s="27"/>
      <c r="BQS14" s="27"/>
      <c r="BQT14" s="27"/>
      <c r="BQU14" s="27"/>
      <c r="BQV14" s="27"/>
      <c r="BQW14" s="27"/>
      <c r="BQX14" s="27"/>
      <c r="BQY14" s="27"/>
      <c r="BQZ14" s="27"/>
      <c r="BRA14" s="27"/>
      <c r="BRB14" s="27"/>
      <c r="BRC14" s="27"/>
      <c r="BRD14" s="27"/>
      <c r="BRE14" s="27"/>
      <c r="BRF14" s="27"/>
      <c r="BRG14" s="27"/>
      <c r="BRH14" s="27"/>
      <c r="BRI14" s="27"/>
      <c r="BRJ14" s="27"/>
      <c r="BRK14" s="27"/>
      <c r="BRL14" s="27"/>
      <c r="BRM14" s="27"/>
      <c r="BRN14" s="27"/>
      <c r="BRO14" s="27"/>
      <c r="BRP14" s="27"/>
      <c r="BRQ14" s="27"/>
      <c r="BRR14" s="27"/>
      <c r="BRS14" s="27"/>
      <c r="BRT14" s="27"/>
      <c r="BRU14" s="27"/>
      <c r="BRV14" s="27"/>
      <c r="BRW14" s="27"/>
      <c r="BRX14" s="27"/>
      <c r="BRY14" s="27"/>
      <c r="BRZ14" s="27"/>
      <c r="BSA14" s="27"/>
      <c r="BSB14" s="27"/>
      <c r="BSC14" s="27"/>
      <c r="BSD14" s="27"/>
      <c r="BSE14" s="27"/>
      <c r="BSF14" s="27"/>
      <c r="BSG14" s="27"/>
      <c r="BSH14" s="27"/>
      <c r="BSI14" s="27"/>
      <c r="BSJ14" s="27"/>
      <c r="BSK14" s="27"/>
      <c r="BSL14" s="27"/>
      <c r="BSM14" s="27"/>
      <c r="BSN14" s="27"/>
      <c r="BSO14" s="27"/>
      <c r="BSP14" s="27"/>
      <c r="BSQ14" s="27"/>
      <c r="BSR14" s="27"/>
      <c r="BSS14" s="27"/>
      <c r="BST14" s="27"/>
      <c r="BSU14" s="27"/>
      <c r="BSV14" s="27"/>
      <c r="BSW14" s="27"/>
      <c r="BSX14" s="27"/>
      <c r="BSY14" s="27"/>
      <c r="BSZ14" s="27"/>
      <c r="BTA14" s="27"/>
      <c r="BTB14" s="27"/>
      <c r="BTC14" s="27"/>
      <c r="BTD14" s="27"/>
      <c r="BTE14" s="27"/>
      <c r="BTF14" s="27"/>
      <c r="BTG14" s="27"/>
      <c r="BTH14" s="27"/>
      <c r="BTI14" s="27"/>
      <c r="BTJ14" s="27"/>
      <c r="BTK14" s="27"/>
      <c r="BTL14" s="27"/>
      <c r="BTM14" s="27"/>
      <c r="BTN14" s="27"/>
      <c r="BTO14" s="27"/>
      <c r="BTP14" s="27"/>
      <c r="BTQ14" s="27"/>
      <c r="BTR14" s="27"/>
      <c r="BTS14" s="27"/>
      <c r="BTT14" s="27"/>
      <c r="BTU14" s="27"/>
      <c r="BTV14" s="27"/>
      <c r="BTW14" s="27"/>
      <c r="BTX14" s="27"/>
      <c r="BTY14" s="27"/>
      <c r="BTZ14" s="27"/>
      <c r="BUA14" s="27"/>
      <c r="BUB14" s="27"/>
      <c r="BUC14" s="27"/>
      <c r="BUD14" s="27"/>
      <c r="BUE14" s="27"/>
      <c r="BUF14" s="27"/>
      <c r="BUG14" s="27"/>
      <c r="BUH14" s="27"/>
      <c r="BUI14" s="27"/>
      <c r="BUJ14" s="27"/>
      <c r="BUK14" s="27"/>
      <c r="BUL14" s="27"/>
      <c r="BUM14" s="27"/>
      <c r="BUN14" s="27"/>
      <c r="BUO14" s="27"/>
      <c r="BUP14" s="27"/>
      <c r="BUQ14" s="27"/>
      <c r="BUR14" s="27"/>
      <c r="BUS14" s="27"/>
      <c r="BUT14" s="27"/>
      <c r="BUU14" s="27"/>
      <c r="BUV14" s="27"/>
      <c r="BUW14" s="27"/>
      <c r="BUX14" s="27"/>
      <c r="BUY14" s="27"/>
      <c r="BUZ14" s="27"/>
      <c r="BVA14" s="27"/>
      <c r="BVB14" s="27"/>
      <c r="BVC14" s="27"/>
      <c r="BVD14" s="27"/>
      <c r="BVE14" s="27"/>
      <c r="BVF14" s="27"/>
      <c r="BVG14" s="27"/>
      <c r="BVH14" s="27"/>
      <c r="BVI14" s="27"/>
      <c r="BVJ14" s="27"/>
      <c r="BVK14" s="27"/>
      <c r="BVL14" s="27"/>
      <c r="BVM14" s="27"/>
      <c r="BVN14" s="27"/>
      <c r="BVO14" s="27"/>
      <c r="BVP14" s="27"/>
      <c r="BVQ14" s="27"/>
      <c r="BVR14" s="27"/>
      <c r="BVS14" s="27"/>
      <c r="BVT14" s="27"/>
      <c r="BVU14" s="27"/>
      <c r="BVV14" s="27"/>
      <c r="BVW14" s="27"/>
      <c r="BVX14" s="27"/>
      <c r="BVY14" s="27"/>
      <c r="BVZ14" s="27"/>
      <c r="BWA14" s="27"/>
      <c r="BWB14" s="27"/>
      <c r="BWC14" s="27"/>
      <c r="BWD14" s="27"/>
      <c r="BWE14" s="27"/>
      <c r="BWF14" s="27"/>
      <c r="BWG14" s="27"/>
      <c r="BWH14" s="27"/>
      <c r="BWI14" s="27"/>
      <c r="BWJ14" s="27"/>
      <c r="BWK14" s="27"/>
      <c r="BWL14" s="27"/>
      <c r="BWM14" s="27"/>
      <c r="BWN14" s="27"/>
      <c r="BWO14" s="27"/>
      <c r="BWP14" s="27"/>
      <c r="BWQ14" s="27"/>
      <c r="BWR14" s="27"/>
      <c r="BWS14" s="27"/>
      <c r="BWT14" s="27"/>
      <c r="BWU14" s="27"/>
      <c r="BWV14" s="27"/>
      <c r="BWW14" s="27"/>
      <c r="BWX14" s="27"/>
      <c r="BWY14" s="27"/>
      <c r="BWZ14" s="27"/>
      <c r="BXA14" s="27"/>
      <c r="BXB14" s="27"/>
      <c r="BXC14" s="27"/>
      <c r="BXD14" s="27"/>
      <c r="BXE14" s="27"/>
      <c r="BXF14" s="27"/>
      <c r="BXG14" s="27"/>
      <c r="BXH14" s="27"/>
      <c r="BXI14" s="27"/>
      <c r="BXJ14" s="27"/>
      <c r="BXK14" s="27"/>
      <c r="BXL14" s="27"/>
      <c r="BXM14" s="27"/>
      <c r="BXN14" s="27"/>
      <c r="BXO14" s="27"/>
      <c r="BXP14" s="27"/>
      <c r="BXQ14" s="27"/>
      <c r="BXR14" s="27"/>
      <c r="BXS14" s="27"/>
      <c r="BXT14" s="27"/>
      <c r="BXU14" s="27"/>
      <c r="BXV14" s="27"/>
      <c r="BXW14" s="27"/>
      <c r="BXX14" s="27"/>
      <c r="BXY14" s="27"/>
      <c r="BXZ14" s="27"/>
      <c r="BYA14" s="27"/>
      <c r="BYB14" s="27"/>
      <c r="BYC14" s="27"/>
      <c r="BYD14" s="27"/>
      <c r="BYE14" s="27"/>
      <c r="BYF14" s="27"/>
      <c r="BYG14" s="27"/>
      <c r="BYH14" s="27"/>
      <c r="BYI14" s="27"/>
      <c r="BYJ14" s="27"/>
      <c r="BYK14" s="27"/>
      <c r="BYL14" s="27"/>
      <c r="BYM14" s="27"/>
      <c r="BYN14" s="27"/>
      <c r="BYO14" s="27"/>
      <c r="BYP14" s="27"/>
      <c r="BYQ14" s="27"/>
      <c r="BYR14" s="27"/>
      <c r="BYS14" s="27"/>
      <c r="BYT14" s="27"/>
      <c r="BYU14" s="27"/>
      <c r="BYV14" s="27"/>
      <c r="BYW14" s="27"/>
      <c r="BYX14" s="27"/>
      <c r="BYY14" s="27"/>
      <c r="BYZ14" s="27"/>
      <c r="BZA14" s="27"/>
      <c r="BZB14" s="27"/>
      <c r="BZC14" s="27"/>
      <c r="BZD14" s="27"/>
      <c r="BZE14" s="27"/>
      <c r="BZF14" s="27"/>
      <c r="BZG14" s="27"/>
      <c r="BZH14" s="27"/>
      <c r="BZI14" s="27"/>
      <c r="BZJ14" s="27"/>
      <c r="BZK14" s="27"/>
      <c r="BZL14" s="27"/>
      <c r="BZM14" s="27"/>
      <c r="BZN14" s="27"/>
      <c r="BZO14" s="27"/>
      <c r="BZP14" s="27"/>
      <c r="BZQ14" s="27"/>
      <c r="BZR14" s="27"/>
      <c r="BZS14" s="27"/>
      <c r="BZT14" s="27"/>
      <c r="BZU14" s="27"/>
      <c r="BZV14" s="27"/>
      <c r="BZW14" s="27"/>
      <c r="BZX14" s="27"/>
      <c r="BZY14" s="27"/>
      <c r="BZZ14" s="27"/>
      <c r="CAA14" s="27"/>
      <c r="CAB14" s="27"/>
      <c r="CAC14" s="27"/>
      <c r="CAD14" s="27"/>
      <c r="CAE14" s="27"/>
      <c r="CAF14" s="27"/>
      <c r="CAG14" s="27"/>
      <c r="CAH14" s="27"/>
      <c r="CAI14" s="27"/>
      <c r="CAJ14" s="27"/>
      <c r="CAK14" s="27"/>
      <c r="CAL14" s="27"/>
      <c r="CAM14" s="27"/>
      <c r="CAN14" s="27"/>
      <c r="CAO14" s="27"/>
      <c r="CAP14" s="27"/>
      <c r="CAQ14" s="27"/>
      <c r="CAR14" s="27"/>
      <c r="CAS14" s="27"/>
      <c r="CAT14" s="27"/>
      <c r="CAU14" s="27"/>
      <c r="CAV14" s="27"/>
      <c r="CAW14" s="27"/>
      <c r="CAX14" s="27"/>
      <c r="CAY14" s="27"/>
      <c r="CAZ14" s="27"/>
      <c r="CBA14" s="27"/>
      <c r="CBB14" s="27"/>
      <c r="CBC14" s="27"/>
      <c r="CBD14" s="27"/>
      <c r="CBE14" s="27"/>
      <c r="CBF14" s="27"/>
      <c r="CBG14" s="27"/>
      <c r="CBH14" s="27"/>
      <c r="CBI14" s="27"/>
      <c r="CBJ14" s="27"/>
      <c r="CBK14" s="27"/>
      <c r="CBL14" s="27"/>
      <c r="CBM14" s="27"/>
      <c r="CBN14" s="27"/>
      <c r="CBO14" s="27"/>
      <c r="CBP14" s="27"/>
      <c r="CBQ14" s="27"/>
      <c r="CBR14" s="27"/>
      <c r="CBS14" s="27"/>
      <c r="CBT14" s="27"/>
      <c r="CBU14" s="27"/>
      <c r="CBV14" s="27"/>
      <c r="CBW14" s="27"/>
      <c r="CBX14" s="27"/>
      <c r="CBY14" s="27"/>
      <c r="CBZ14" s="27"/>
      <c r="CCA14" s="27"/>
      <c r="CCB14" s="27"/>
      <c r="CCC14" s="27"/>
      <c r="CCD14" s="27"/>
      <c r="CCE14" s="27"/>
      <c r="CCF14" s="27"/>
      <c r="CCG14" s="27"/>
      <c r="CCH14" s="27"/>
      <c r="CCI14" s="27"/>
      <c r="CCJ14" s="27"/>
      <c r="CCK14" s="27"/>
      <c r="CCL14" s="27"/>
      <c r="CCM14" s="27"/>
      <c r="CCN14" s="27"/>
      <c r="CCO14" s="27"/>
      <c r="CCP14" s="27"/>
      <c r="CCQ14" s="27"/>
      <c r="CCR14" s="27"/>
      <c r="CCS14" s="27"/>
      <c r="CCT14" s="27"/>
      <c r="CCU14" s="27"/>
      <c r="CCV14" s="27"/>
      <c r="CCW14" s="27"/>
      <c r="CCX14" s="27"/>
      <c r="CCY14" s="27"/>
      <c r="CCZ14" s="27"/>
      <c r="CDA14" s="27"/>
      <c r="CDB14" s="27"/>
      <c r="CDC14" s="27"/>
      <c r="CDD14" s="27"/>
      <c r="CDE14" s="27"/>
      <c r="CDF14" s="27"/>
      <c r="CDG14" s="27"/>
      <c r="CDH14" s="27"/>
      <c r="CDI14" s="27"/>
      <c r="CDJ14" s="27"/>
      <c r="CDK14" s="27"/>
      <c r="CDL14" s="27"/>
      <c r="CDM14" s="27"/>
      <c r="CDN14" s="27"/>
      <c r="CDO14" s="27"/>
      <c r="CDP14" s="27"/>
      <c r="CDQ14" s="27"/>
      <c r="CDR14" s="27"/>
      <c r="CDS14" s="27"/>
      <c r="CDT14" s="27"/>
      <c r="CDU14" s="27"/>
      <c r="CDV14" s="27"/>
      <c r="CDW14" s="27"/>
      <c r="CDX14" s="27"/>
      <c r="CDY14" s="27"/>
      <c r="CDZ14" s="27"/>
      <c r="CEA14" s="27"/>
      <c r="CEB14" s="27"/>
      <c r="CEC14" s="27"/>
      <c r="CED14" s="27"/>
      <c r="CEE14" s="27"/>
      <c r="CEF14" s="27"/>
      <c r="CEG14" s="27"/>
      <c r="CEH14" s="27"/>
      <c r="CEI14" s="27"/>
      <c r="CEJ14" s="27"/>
      <c r="CEK14" s="27"/>
      <c r="CEL14" s="27"/>
      <c r="CEM14" s="27"/>
      <c r="CEN14" s="27"/>
      <c r="CEO14" s="27"/>
      <c r="CEP14" s="27"/>
      <c r="CEQ14" s="27"/>
      <c r="CER14" s="27"/>
      <c r="CES14" s="27"/>
      <c r="CET14" s="27"/>
      <c r="CEU14" s="27"/>
      <c r="CEV14" s="27"/>
      <c r="CEW14" s="27"/>
      <c r="CEX14" s="27"/>
      <c r="CEY14" s="27"/>
      <c r="CEZ14" s="27"/>
      <c r="CFA14" s="27"/>
      <c r="CFB14" s="27"/>
      <c r="CFC14" s="27"/>
      <c r="CFD14" s="27"/>
      <c r="CFE14" s="27"/>
      <c r="CFF14" s="27"/>
      <c r="CFG14" s="27"/>
      <c r="CFH14" s="27"/>
      <c r="CFI14" s="27"/>
      <c r="CFJ14" s="27"/>
      <c r="CFK14" s="27"/>
      <c r="CFL14" s="27"/>
      <c r="CFM14" s="27"/>
      <c r="CFN14" s="27"/>
      <c r="CFO14" s="27"/>
      <c r="CFP14" s="27"/>
      <c r="CFQ14" s="27"/>
      <c r="CFR14" s="27"/>
      <c r="CFS14" s="27"/>
      <c r="CFT14" s="27"/>
      <c r="CFU14" s="27"/>
      <c r="CFV14" s="27"/>
      <c r="CFW14" s="27"/>
      <c r="CFX14" s="27"/>
      <c r="CFY14" s="27"/>
      <c r="CFZ14" s="27"/>
      <c r="CGA14" s="27"/>
      <c r="CGB14" s="27"/>
      <c r="CGC14" s="27"/>
      <c r="CGD14" s="27"/>
      <c r="CGE14" s="27"/>
      <c r="CGF14" s="27"/>
      <c r="CGG14" s="27"/>
      <c r="CGH14" s="27"/>
      <c r="CGI14" s="27"/>
      <c r="CGJ14" s="27"/>
      <c r="CGK14" s="27"/>
      <c r="CGL14" s="27"/>
      <c r="CGM14" s="27"/>
      <c r="CGN14" s="27"/>
      <c r="CGO14" s="27"/>
      <c r="CGP14" s="27"/>
      <c r="CGQ14" s="27"/>
      <c r="CGR14" s="27"/>
      <c r="CGS14" s="27"/>
      <c r="CGT14" s="27"/>
      <c r="CGU14" s="27"/>
      <c r="CGV14" s="27"/>
      <c r="CGW14" s="27"/>
      <c r="CGX14" s="27"/>
      <c r="CGY14" s="27"/>
      <c r="CGZ14" s="27"/>
      <c r="CHA14" s="27"/>
      <c r="CHB14" s="27"/>
      <c r="CHC14" s="27"/>
      <c r="CHD14" s="27"/>
      <c r="CHE14" s="27"/>
      <c r="CHF14" s="27"/>
      <c r="CHG14" s="27"/>
      <c r="CHH14" s="27"/>
      <c r="CHI14" s="27"/>
      <c r="CHJ14" s="27"/>
      <c r="CHK14" s="27"/>
      <c r="CHL14" s="27"/>
      <c r="CHM14" s="27"/>
      <c r="CHN14" s="27"/>
      <c r="CHO14" s="27"/>
      <c r="CHP14" s="27"/>
      <c r="CHQ14" s="27"/>
      <c r="CHR14" s="27"/>
      <c r="CHS14" s="27"/>
      <c r="CHT14" s="27"/>
      <c r="CHU14" s="27"/>
      <c r="CHV14" s="27"/>
      <c r="CHW14" s="27"/>
      <c r="CHX14" s="27"/>
      <c r="CHY14" s="27"/>
      <c r="CHZ14" s="27"/>
      <c r="CIA14" s="27"/>
      <c r="CIB14" s="27"/>
      <c r="CIC14" s="27"/>
      <c r="CID14" s="27"/>
      <c r="CIE14" s="27"/>
      <c r="CIF14" s="27"/>
      <c r="CIG14" s="27"/>
      <c r="CIH14" s="27"/>
      <c r="CII14" s="27"/>
      <c r="CIJ14" s="27"/>
      <c r="CIK14" s="27"/>
      <c r="CIL14" s="27"/>
      <c r="CIM14" s="27"/>
      <c r="CIN14" s="27"/>
      <c r="CIO14" s="27"/>
      <c r="CIP14" s="27"/>
      <c r="CIQ14" s="27"/>
      <c r="CIR14" s="27"/>
      <c r="CIS14" s="27"/>
      <c r="CIT14" s="27"/>
      <c r="CIU14" s="27"/>
      <c r="CIV14" s="27"/>
      <c r="CIW14" s="27"/>
      <c r="CIX14" s="27"/>
      <c r="CIY14" s="27"/>
      <c r="CIZ14" s="27"/>
      <c r="CJA14" s="27"/>
      <c r="CJB14" s="27"/>
      <c r="CJC14" s="27"/>
      <c r="CJD14" s="27"/>
      <c r="CJE14" s="27"/>
      <c r="CJF14" s="27"/>
      <c r="CJG14" s="27"/>
      <c r="CJH14" s="27"/>
      <c r="CJI14" s="27"/>
      <c r="CJJ14" s="27"/>
      <c r="CJK14" s="27"/>
      <c r="CJL14" s="27"/>
      <c r="CJM14" s="27"/>
      <c r="CJN14" s="27"/>
      <c r="CJO14" s="27"/>
      <c r="CJP14" s="27"/>
      <c r="CJQ14" s="27"/>
      <c r="CJR14" s="27"/>
      <c r="CJS14" s="27"/>
      <c r="CJT14" s="27"/>
      <c r="CJU14" s="27"/>
      <c r="CJV14" s="27"/>
      <c r="CJW14" s="27"/>
      <c r="CJX14" s="27"/>
      <c r="CJY14" s="27"/>
      <c r="CJZ14" s="27"/>
      <c r="CKA14" s="27"/>
      <c r="CKB14" s="27"/>
      <c r="CKC14" s="27"/>
      <c r="CKD14" s="27"/>
      <c r="CKE14" s="27"/>
      <c r="CKF14" s="27"/>
      <c r="CKG14" s="27"/>
      <c r="CKH14" s="27"/>
      <c r="CKI14" s="27"/>
      <c r="CKJ14" s="27"/>
      <c r="CKK14" s="27"/>
      <c r="CKL14" s="27"/>
      <c r="CKM14" s="27"/>
      <c r="CKN14" s="27"/>
      <c r="CKO14" s="27"/>
      <c r="CKP14" s="27"/>
      <c r="CKQ14" s="27"/>
      <c r="CKR14" s="27"/>
      <c r="CKS14" s="27"/>
      <c r="CKT14" s="27"/>
      <c r="CKU14" s="27"/>
      <c r="CKV14" s="27"/>
      <c r="CKW14" s="27"/>
      <c r="CKX14" s="27"/>
      <c r="CKY14" s="27"/>
      <c r="CKZ14" s="27"/>
      <c r="CLA14" s="27"/>
      <c r="CLB14" s="27"/>
      <c r="CLC14" s="27"/>
      <c r="CLD14" s="27"/>
      <c r="CLE14" s="27"/>
      <c r="CLF14" s="27"/>
      <c r="CLG14" s="27"/>
      <c r="CLH14" s="27"/>
      <c r="CLI14" s="27"/>
      <c r="CLJ14" s="27"/>
      <c r="CLK14" s="27"/>
      <c r="CLL14" s="27"/>
      <c r="CLM14" s="27"/>
      <c r="CLN14" s="27"/>
      <c r="CLO14" s="27"/>
      <c r="CLP14" s="27"/>
      <c r="CLQ14" s="27"/>
      <c r="CLR14" s="27"/>
      <c r="CLS14" s="27"/>
      <c r="CLT14" s="27"/>
      <c r="CLU14" s="27"/>
      <c r="CLV14" s="27"/>
      <c r="CLW14" s="27"/>
      <c r="CLX14" s="27"/>
      <c r="CLY14" s="27"/>
      <c r="CLZ14" s="27"/>
      <c r="CMA14" s="27"/>
      <c r="CMB14" s="27"/>
      <c r="CMC14" s="27"/>
      <c r="CMD14" s="27"/>
      <c r="CME14" s="27"/>
      <c r="CMF14" s="27"/>
      <c r="CMG14" s="27"/>
      <c r="CMH14" s="27"/>
      <c r="CMI14" s="27"/>
      <c r="CMJ14" s="27"/>
      <c r="CMK14" s="27"/>
      <c r="CML14" s="27"/>
      <c r="CMM14" s="27"/>
      <c r="CMN14" s="27"/>
      <c r="CMO14" s="27"/>
      <c r="CMP14" s="27"/>
      <c r="CMQ14" s="27"/>
      <c r="CMR14" s="27"/>
      <c r="CMS14" s="27"/>
      <c r="CMT14" s="27"/>
      <c r="CMU14" s="27"/>
      <c r="CMV14" s="27"/>
      <c r="CMW14" s="27"/>
      <c r="CMX14" s="27"/>
      <c r="CMY14" s="27"/>
      <c r="CMZ14" s="27"/>
      <c r="CNA14" s="27"/>
      <c r="CNB14" s="27"/>
      <c r="CNC14" s="27"/>
      <c r="CND14" s="27"/>
      <c r="CNE14" s="27"/>
      <c r="CNF14" s="27"/>
      <c r="CNG14" s="27"/>
      <c r="CNH14" s="27"/>
      <c r="CNI14" s="27"/>
      <c r="CNJ14" s="27"/>
      <c r="CNK14" s="27"/>
      <c r="CNL14" s="27"/>
      <c r="CNM14" s="27"/>
      <c r="CNN14" s="27"/>
      <c r="CNO14" s="27"/>
      <c r="CNP14" s="27"/>
      <c r="CNQ14" s="27"/>
      <c r="CNR14" s="27"/>
      <c r="CNS14" s="27"/>
      <c r="CNT14" s="27"/>
      <c r="CNU14" s="27"/>
      <c r="CNV14" s="27"/>
      <c r="CNW14" s="27"/>
      <c r="CNX14" s="27"/>
      <c r="CNY14" s="27"/>
      <c r="CNZ14" s="27"/>
      <c r="COA14" s="27"/>
      <c r="COB14" s="27"/>
      <c r="COC14" s="27"/>
      <c r="COD14" s="27"/>
      <c r="COE14" s="27"/>
      <c r="COF14" s="27"/>
      <c r="COG14" s="27"/>
      <c r="COH14" s="27"/>
      <c r="COI14" s="27"/>
      <c r="COJ14" s="27"/>
      <c r="COK14" s="27"/>
      <c r="COL14" s="27"/>
      <c r="COM14" s="27"/>
      <c r="CON14" s="27"/>
      <c r="COO14" s="27"/>
      <c r="COP14" s="27"/>
      <c r="COQ14" s="27"/>
      <c r="COR14" s="27"/>
      <c r="COS14" s="27"/>
      <c r="COT14" s="27"/>
      <c r="COU14" s="27"/>
      <c r="COV14" s="27"/>
      <c r="COW14" s="27"/>
      <c r="COX14" s="27"/>
      <c r="COY14" s="27"/>
      <c r="COZ14" s="27"/>
      <c r="CPA14" s="27"/>
      <c r="CPB14" s="27"/>
      <c r="CPC14" s="27"/>
      <c r="CPD14" s="27"/>
      <c r="CPE14" s="27"/>
      <c r="CPF14" s="27"/>
      <c r="CPG14" s="27"/>
      <c r="CPH14" s="27"/>
      <c r="CPI14" s="27"/>
      <c r="CPJ14" s="27"/>
      <c r="CPK14" s="27"/>
      <c r="CPL14" s="27"/>
      <c r="CPM14" s="27"/>
      <c r="CPN14" s="27"/>
      <c r="CPO14" s="27"/>
      <c r="CPP14" s="27"/>
      <c r="CPQ14" s="27"/>
      <c r="CPR14" s="27"/>
      <c r="CPS14" s="27"/>
      <c r="CPT14" s="27"/>
      <c r="CPU14" s="27"/>
      <c r="CPV14" s="27"/>
      <c r="CPW14" s="27"/>
      <c r="CPX14" s="27"/>
      <c r="CPY14" s="27"/>
      <c r="CPZ14" s="27"/>
      <c r="CQA14" s="27"/>
      <c r="CQB14" s="27"/>
      <c r="CQC14" s="27"/>
      <c r="CQD14" s="27"/>
      <c r="CQE14" s="27"/>
      <c r="CQF14" s="27"/>
      <c r="CQG14" s="27"/>
      <c r="CQH14" s="27"/>
      <c r="CQI14" s="27"/>
      <c r="CQJ14" s="27"/>
      <c r="CQK14" s="27"/>
      <c r="CQL14" s="27"/>
      <c r="CQM14" s="27"/>
      <c r="CQN14" s="27"/>
      <c r="CQO14" s="27"/>
      <c r="CQP14" s="27"/>
      <c r="CQQ14" s="27"/>
      <c r="CQR14" s="27"/>
      <c r="CQS14" s="27"/>
      <c r="CQT14" s="27"/>
      <c r="CQU14" s="27"/>
      <c r="CQV14" s="27"/>
      <c r="CQW14" s="27"/>
      <c r="CQX14" s="27"/>
      <c r="CQY14" s="27"/>
      <c r="CQZ14" s="27"/>
      <c r="CRA14" s="27"/>
      <c r="CRB14" s="27"/>
      <c r="CRC14" s="27"/>
      <c r="CRD14" s="27"/>
      <c r="CRE14" s="27"/>
      <c r="CRF14" s="27"/>
      <c r="CRG14" s="27"/>
      <c r="CRH14" s="27"/>
      <c r="CRI14" s="27"/>
      <c r="CRJ14" s="27"/>
      <c r="CRK14" s="27"/>
      <c r="CRL14" s="27"/>
      <c r="CRM14" s="27"/>
      <c r="CRN14" s="27"/>
      <c r="CRO14" s="27"/>
      <c r="CRP14" s="27"/>
      <c r="CRQ14" s="27"/>
      <c r="CRR14" s="27"/>
      <c r="CRS14" s="27"/>
      <c r="CRT14" s="27"/>
      <c r="CRU14" s="27"/>
      <c r="CRV14" s="27"/>
      <c r="CRW14" s="27"/>
      <c r="CRX14" s="27"/>
      <c r="CRY14" s="27"/>
      <c r="CRZ14" s="27"/>
      <c r="CSA14" s="27"/>
      <c r="CSB14" s="27"/>
      <c r="CSC14" s="27"/>
      <c r="CSD14" s="27"/>
      <c r="CSE14" s="27"/>
      <c r="CSF14" s="27"/>
      <c r="CSG14" s="27"/>
      <c r="CSH14" s="27"/>
      <c r="CSI14" s="27"/>
      <c r="CSJ14" s="27"/>
      <c r="CSK14" s="27"/>
      <c r="CSL14" s="27"/>
      <c r="CSM14" s="27"/>
      <c r="CSN14" s="27"/>
      <c r="CSO14" s="27"/>
      <c r="CSP14" s="27"/>
      <c r="CSQ14" s="27"/>
      <c r="CSR14" s="27"/>
      <c r="CSS14" s="27"/>
      <c r="CST14" s="27"/>
      <c r="CSU14" s="27"/>
      <c r="CSV14" s="27"/>
      <c r="CSW14" s="27"/>
      <c r="CSX14" s="27"/>
      <c r="CSY14" s="27"/>
      <c r="CSZ14" s="27"/>
      <c r="CTA14" s="27"/>
      <c r="CTB14" s="27"/>
      <c r="CTC14" s="27"/>
      <c r="CTD14" s="27"/>
      <c r="CTE14" s="27"/>
      <c r="CTF14" s="27"/>
      <c r="CTG14" s="27"/>
      <c r="CTH14" s="27"/>
      <c r="CTI14" s="27"/>
      <c r="CTJ14" s="27"/>
      <c r="CTK14" s="27"/>
      <c r="CTL14" s="27"/>
      <c r="CTM14" s="27"/>
      <c r="CTN14" s="27"/>
      <c r="CTO14" s="27"/>
      <c r="CTP14" s="27"/>
      <c r="CTQ14" s="27"/>
      <c r="CTR14" s="27"/>
      <c r="CTS14" s="27"/>
      <c r="CTT14" s="27"/>
      <c r="CTU14" s="27"/>
      <c r="CTV14" s="27"/>
      <c r="CTW14" s="27"/>
      <c r="CTX14" s="27"/>
      <c r="CTY14" s="27"/>
      <c r="CTZ14" s="27"/>
      <c r="CUA14" s="27"/>
      <c r="CUB14" s="27"/>
      <c r="CUC14" s="27"/>
      <c r="CUD14" s="27"/>
      <c r="CUE14" s="27"/>
      <c r="CUF14" s="27"/>
      <c r="CUG14" s="27"/>
      <c r="CUH14" s="27"/>
      <c r="CUI14" s="27"/>
      <c r="CUJ14" s="27"/>
      <c r="CUK14" s="27"/>
      <c r="CUL14" s="27"/>
      <c r="CUM14" s="27"/>
      <c r="CUN14" s="27"/>
      <c r="CUO14" s="27"/>
      <c r="CUP14" s="27"/>
      <c r="CUQ14" s="27"/>
      <c r="CUR14" s="27"/>
      <c r="CUS14" s="27"/>
      <c r="CUT14" s="27"/>
      <c r="CUU14" s="27"/>
      <c r="CUV14" s="27"/>
      <c r="CUW14" s="27"/>
      <c r="CUX14" s="27"/>
      <c r="CUY14" s="27"/>
      <c r="CUZ14" s="27"/>
      <c r="CVA14" s="27"/>
      <c r="CVB14" s="27"/>
      <c r="CVC14" s="27"/>
      <c r="CVD14" s="27"/>
      <c r="CVE14" s="27"/>
      <c r="CVF14" s="27"/>
      <c r="CVG14" s="27"/>
      <c r="CVH14" s="27"/>
      <c r="CVI14" s="27"/>
      <c r="CVJ14" s="27"/>
      <c r="CVK14" s="27"/>
      <c r="CVL14" s="27"/>
      <c r="CVM14" s="27"/>
      <c r="CVN14" s="27"/>
      <c r="CVO14" s="27"/>
      <c r="CVP14" s="27"/>
      <c r="CVQ14" s="27"/>
      <c r="CVR14" s="27"/>
      <c r="CVS14" s="27"/>
      <c r="CVT14" s="27"/>
      <c r="CVU14" s="27"/>
      <c r="CVV14" s="27"/>
      <c r="CVW14" s="27"/>
      <c r="CVX14" s="27"/>
      <c r="CVY14" s="27"/>
      <c r="CVZ14" s="27"/>
      <c r="CWA14" s="27"/>
      <c r="CWB14" s="27"/>
      <c r="CWC14" s="27"/>
      <c r="CWD14" s="27"/>
      <c r="CWE14" s="27"/>
      <c r="CWF14" s="27"/>
      <c r="CWG14" s="27"/>
      <c r="CWH14" s="27"/>
      <c r="CWI14" s="27"/>
      <c r="CWJ14" s="27"/>
      <c r="CWK14" s="27"/>
      <c r="CWL14" s="27"/>
      <c r="CWM14" s="27"/>
      <c r="CWN14" s="27"/>
      <c r="CWO14" s="27"/>
      <c r="CWP14" s="27"/>
      <c r="CWQ14" s="27"/>
      <c r="CWR14" s="27"/>
      <c r="CWS14" s="27"/>
      <c r="CWT14" s="27"/>
      <c r="CWU14" s="27"/>
      <c r="CWV14" s="27"/>
      <c r="CWW14" s="27"/>
      <c r="CWX14" s="27"/>
      <c r="CWY14" s="27"/>
      <c r="CWZ14" s="27"/>
      <c r="CXA14" s="27"/>
      <c r="CXB14" s="27"/>
      <c r="CXC14" s="27"/>
      <c r="CXD14" s="27"/>
      <c r="CXE14" s="27"/>
      <c r="CXF14" s="27"/>
      <c r="CXG14" s="27"/>
      <c r="CXH14" s="27"/>
      <c r="CXI14" s="27"/>
      <c r="CXJ14" s="27"/>
      <c r="CXK14" s="27"/>
      <c r="CXL14" s="27"/>
      <c r="CXM14" s="27"/>
      <c r="CXN14" s="27"/>
      <c r="CXO14" s="27"/>
      <c r="CXP14" s="27"/>
      <c r="CXQ14" s="27"/>
      <c r="CXR14" s="27"/>
      <c r="CXS14" s="27"/>
      <c r="CXT14" s="27"/>
      <c r="CXU14" s="27"/>
      <c r="CXV14" s="27"/>
      <c r="CXW14" s="27"/>
      <c r="CXX14" s="27"/>
      <c r="CXY14" s="27"/>
      <c r="CXZ14" s="27"/>
      <c r="CYA14" s="27"/>
      <c r="CYB14" s="27"/>
      <c r="CYC14" s="27"/>
      <c r="CYD14" s="27"/>
      <c r="CYE14" s="27"/>
      <c r="CYF14" s="27"/>
      <c r="CYG14" s="27"/>
      <c r="CYH14" s="27"/>
      <c r="CYI14" s="27"/>
      <c r="CYJ14" s="27"/>
      <c r="CYK14" s="27"/>
      <c r="CYL14" s="27"/>
      <c r="CYM14" s="27"/>
      <c r="CYN14" s="27"/>
      <c r="CYO14" s="27"/>
      <c r="CYP14" s="27"/>
      <c r="CYQ14" s="27"/>
      <c r="CYR14" s="27"/>
      <c r="CYS14" s="27"/>
      <c r="CYT14" s="27"/>
      <c r="CYU14" s="27"/>
      <c r="CYV14" s="27"/>
      <c r="CYW14" s="27"/>
      <c r="CYX14" s="27"/>
      <c r="CYY14" s="27"/>
      <c r="CYZ14" s="27"/>
      <c r="CZA14" s="27"/>
      <c r="CZB14" s="27"/>
      <c r="CZC14" s="27"/>
      <c r="CZD14" s="27"/>
      <c r="CZE14" s="27"/>
      <c r="CZF14" s="27"/>
      <c r="CZG14" s="27"/>
      <c r="CZH14" s="27"/>
      <c r="CZI14" s="27"/>
      <c r="CZJ14" s="27"/>
      <c r="CZK14" s="27"/>
      <c r="CZL14" s="27"/>
      <c r="CZM14" s="27"/>
      <c r="CZN14" s="27"/>
      <c r="CZO14" s="27"/>
      <c r="CZP14" s="27"/>
      <c r="CZQ14" s="27"/>
      <c r="CZR14" s="27"/>
      <c r="CZS14" s="27"/>
      <c r="CZT14" s="27"/>
      <c r="CZU14" s="27"/>
      <c r="CZV14" s="27"/>
      <c r="CZW14" s="27"/>
      <c r="CZX14" s="27"/>
      <c r="CZY14" s="27"/>
      <c r="CZZ14" s="27"/>
      <c r="DAA14" s="27"/>
      <c r="DAB14" s="27"/>
      <c r="DAC14" s="27"/>
      <c r="DAD14" s="27"/>
      <c r="DAE14" s="27"/>
      <c r="DAF14" s="27"/>
      <c r="DAG14" s="27"/>
      <c r="DAH14" s="27"/>
      <c r="DAI14" s="27"/>
      <c r="DAJ14" s="27"/>
      <c r="DAK14" s="27"/>
      <c r="DAL14" s="27"/>
      <c r="DAM14" s="27"/>
      <c r="DAN14" s="27"/>
      <c r="DAO14" s="27"/>
      <c r="DAP14" s="27"/>
      <c r="DAQ14" s="27"/>
      <c r="DAR14" s="27"/>
      <c r="DAS14" s="27"/>
      <c r="DAT14" s="27"/>
      <c r="DAU14" s="27"/>
      <c r="DAV14" s="27"/>
      <c r="DAW14" s="27"/>
      <c r="DAX14" s="27"/>
      <c r="DAY14" s="27"/>
      <c r="DAZ14" s="27"/>
      <c r="DBA14" s="27"/>
      <c r="DBB14" s="27"/>
      <c r="DBC14" s="27"/>
      <c r="DBD14" s="27"/>
      <c r="DBE14" s="27"/>
      <c r="DBF14" s="27"/>
      <c r="DBG14" s="27"/>
      <c r="DBH14" s="27"/>
      <c r="DBI14" s="27"/>
      <c r="DBJ14" s="27"/>
      <c r="DBK14" s="27"/>
      <c r="DBL14" s="27"/>
      <c r="DBM14" s="27"/>
      <c r="DBN14" s="27"/>
      <c r="DBO14" s="27"/>
      <c r="DBP14" s="27"/>
      <c r="DBQ14" s="27"/>
      <c r="DBR14" s="27"/>
      <c r="DBS14" s="27"/>
      <c r="DBT14" s="27"/>
      <c r="DBU14" s="27"/>
      <c r="DBV14" s="27"/>
      <c r="DBW14" s="27"/>
      <c r="DBX14" s="27"/>
      <c r="DBY14" s="27"/>
      <c r="DBZ14" s="27"/>
      <c r="DCA14" s="27"/>
      <c r="DCB14" s="27"/>
      <c r="DCC14" s="27"/>
      <c r="DCD14" s="27"/>
      <c r="DCE14" s="27"/>
      <c r="DCF14" s="27"/>
      <c r="DCG14" s="27"/>
      <c r="DCH14" s="27"/>
      <c r="DCI14" s="27"/>
      <c r="DCJ14" s="27"/>
      <c r="DCK14" s="27"/>
      <c r="DCL14" s="27"/>
      <c r="DCM14" s="27"/>
      <c r="DCN14" s="27"/>
      <c r="DCO14" s="27"/>
      <c r="DCP14" s="27"/>
      <c r="DCQ14" s="27"/>
      <c r="DCR14" s="27"/>
      <c r="DCS14" s="27"/>
      <c r="DCT14" s="27"/>
      <c r="DCU14" s="27"/>
      <c r="DCV14" s="27"/>
      <c r="DCW14" s="27"/>
      <c r="DCX14" s="27"/>
      <c r="DCY14" s="27"/>
      <c r="DCZ14" s="27"/>
      <c r="DDA14" s="27"/>
      <c r="DDB14" s="27"/>
      <c r="DDC14" s="27"/>
      <c r="DDD14" s="27"/>
      <c r="DDE14" s="27"/>
      <c r="DDF14" s="27"/>
      <c r="DDG14" s="27"/>
      <c r="DDH14" s="27"/>
      <c r="DDI14" s="27"/>
      <c r="DDJ14" s="27"/>
      <c r="DDK14" s="27"/>
      <c r="DDL14" s="27"/>
      <c r="DDM14" s="27"/>
      <c r="DDN14" s="27"/>
      <c r="DDO14" s="27"/>
      <c r="DDP14" s="27"/>
      <c r="DDQ14" s="27"/>
      <c r="DDR14" s="27"/>
      <c r="DDS14" s="27"/>
      <c r="DDT14" s="27"/>
      <c r="DDU14" s="27"/>
      <c r="DDV14" s="27"/>
      <c r="DDW14" s="27"/>
      <c r="DDX14" s="27"/>
      <c r="DDY14" s="27"/>
      <c r="DDZ14" s="27"/>
      <c r="DEA14" s="27"/>
      <c r="DEB14" s="27"/>
      <c r="DEC14" s="27"/>
      <c r="DED14" s="27"/>
      <c r="DEE14" s="27"/>
      <c r="DEF14" s="27"/>
      <c r="DEG14" s="27"/>
      <c r="DEH14" s="27"/>
      <c r="DEI14" s="27"/>
      <c r="DEJ14" s="27"/>
      <c r="DEK14" s="27"/>
      <c r="DEL14" s="27"/>
      <c r="DEM14" s="27"/>
      <c r="DEN14" s="27"/>
      <c r="DEO14" s="27"/>
      <c r="DEP14" s="27"/>
      <c r="DEQ14" s="27"/>
      <c r="DER14" s="27"/>
      <c r="DES14" s="27"/>
      <c r="DET14" s="27"/>
      <c r="DEU14" s="27"/>
      <c r="DEV14" s="27"/>
      <c r="DEW14" s="27"/>
      <c r="DEX14" s="27"/>
      <c r="DEY14" s="27"/>
      <c r="DEZ14" s="27"/>
      <c r="DFA14" s="27"/>
      <c r="DFB14" s="27"/>
      <c r="DFC14" s="27"/>
      <c r="DFD14" s="27"/>
      <c r="DFE14" s="27"/>
      <c r="DFF14" s="27"/>
      <c r="DFG14" s="27"/>
      <c r="DFH14" s="27"/>
      <c r="DFI14" s="27"/>
      <c r="DFJ14" s="27"/>
      <c r="DFK14" s="27"/>
      <c r="DFL14" s="27"/>
      <c r="DFM14" s="27"/>
      <c r="DFN14" s="27"/>
      <c r="DFO14" s="27"/>
      <c r="DFP14" s="27"/>
      <c r="DFQ14" s="27"/>
      <c r="DFR14" s="27"/>
      <c r="DFS14" s="27"/>
      <c r="DFT14" s="27"/>
      <c r="DFU14" s="27"/>
      <c r="DFV14" s="27"/>
      <c r="DFW14" s="27"/>
      <c r="DFX14" s="27"/>
      <c r="DFY14" s="27"/>
      <c r="DFZ14" s="27"/>
      <c r="DGA14" s="27"/>
      <c r="DGB14" s="27"/>
      <c r="DGC14" s="27"/>
      <c r="DGD14" s="27"/>
      <c r="DGE14" s="27"/>
      <c r="DGF14" s="27"/>
      <c r="DGG14" s="27"/>
      <c r="DGH14" s="27"/>
      <c r="DGI14" s="27"/>
      <c r="DGJ14" s="27"/>
      <c r="DGK14" s="27"/>
      <c r="DGL14" s="27"/>
      <c r="DGM14" s="27"/>
      <c r="DGN14" s="27"/>
      <c r="DGO14" s="27"/>
      <c r="DGP14" s="27"/>
      <c r="DGQ14" s="27"/>
      <c r="DGR14" s="27"/>
      <c r="DGS14" s="27"/>
      <c r="DGT14" s="27"/>
      <c r="DGU14" s="27"/>
      <c r="DGV14" s="27"/>
      <c r="DGW14" s="27"/>
      <c r="DGX14" s="27"/>
      <c r="DGY14" s="27"/>
      <c r="DGZ14" s="27"/>
      <c r="DHA14" s="27"/>
      <c r="DHB14" s="27"/>
      <c r="DHC14" s="27"/>
      <c r="DHD14" s="27"/>
      <c r="DHE14" s="27"/>
      <c r="DHF14" s="27"/>
      <c r="DHG14" s="27"/>
      <c r="DHH14" s="27"/>
      <c r="DHI14" s="27"/>
      <c r="DHJ14" s="27"/>
      <c r="DHK14" s="27"/>
      <c r="DHL14" s="27"/>
      <c r="DHM14" s="27"/>
      <c r="DHN14" s="27"/>
      <c r="DHO14" s="27"/>
      <c r="DHP14" s="27"/>
      <c r="DHQ14" s="27"/>
      <c r="DHR14" s="27"/>
      <c r="DHS14" s="27"/>
      <c r="DHT14" s="27"/>
      <c r="DHU14" s="27"/>
      <c r="DHV14" s="27"/>
      <c r="DHW14" s="27"/>
      <c r="DHX14" s="27"/>
      <c r="DHY14" s="27"/>
      <c r="DHZ14" s="27"/>
      <c r="DIA14" s="27"/>
      <c r="DIB14" s="27"/>
      <c r="DIC14" s="27"/>
      <c r="DID14" s="27"/>
      <c r="DIE14" s="27"/>
      <c r="DIF14" s="27"/>
      <c r="DIG14" s="27"/>
      <c r="DIH14" s="27"/>
      <c r="DII14" s="27"/>
      <c r="DIJ14" s="27"/>
      <c r="DIK14" s="27"/>
      <c r="DIL14" s="27"/>
      <c r="DIM14" s="27"/>
      <c r="DIN14" s="27"/>
      <c r="DIO14" s="27"/>
      <c r="DIP14" s="27"/>
      <c r="DIQ14" s="27"/>
      <c r="DIR14" s="27"/>
      <c r="DIS14" s="27"/>
      <c r="DIT14" s="27"/>
      <c r="DIU14" s="27"/>
      <c r="DIV14" s="27"/>
      <c r="DIW14" s="27"/>
      <c r="DIX14" s="27"/>
      <c r="DIY14" s="27"/>
      <c r="DIZ14" s="27"/>
      <c r="DJA14" s="27"/>
      <c r="DJB14" s="27"/>
      <c r="DJC14" s="27"/>
      <c r="DJD14" s="27"/>
      <c r="DJE14" s="27"/>
      <c r="DJF14" s="27"/>
      <c r="DJG14" s="27"/>
      <c r="DJH14" s="27"/>
      <c r="DJI14" s="27"/>
      <c r="DJJ14" s="27"/>
      <c r="DJK14" s="27"/>
      <c r="DJL14" s="27"/>
      <c r="DJM14" s="27"/>
      <c r="DJN14" s="27"/>
      <c r="DJO14" s="27"/>
      <c r="DJP14" s="27"/>
      <c r="DJQ14" s="27"/>
      <c r="DJR14" s="27"/>
      <c r="DJS14" s="27"/>
      <c r="DJT14" s="27"/>
      <c r="DJU14" s="27"/>
      <c r="DJV14" s="27"/>
      <c r="DJW14" s="27"/>
      <c r="DJX14" s="27"/>
      <c r="DJY14" s="27"/>
      <c r="DJZ14" s="27"/>
      <c r="DKA14" s="27"/>
      <c r="DKB14" s="27"/>
      <c r="DKC14" s="27"/>
      <c r="DKD14" s="27"/>
      <c r="DKE14" s="27"/>
      <c r="DKF14" s="27"/>
      <c r="DKG14" s="27"/>
      <c r="DKH14" s="27"/>
      <c r="DKI14" s="27"/>
      <c r="DKJ14" s="27"/>
      <c r="DKK14" s="27"/>
      <c r="DKL14" s="27"/>
      <c r="DKM14" s="27"/>
      <c r="DKN14" s="27"/>
      <c r="DKO14" s="27"/>
      <c r="DKP14" s="27"/>
      <c r="DKQ14" s="27"/>
      <c r="DKR14" s="27"/>
      <c r="DKS14" s="27"/>
      <c r="DKT14" s="27"/>
      <c r="DKU14" s="27"/>
      <c r="DKV14" s="27"/>
      <c r="DKW14" s="27"/>
      <c r="DKX14" s="27"/>
      <c r="DKY14" s="27"/>
      <c r="DKZ14" s="27"/>
      <c r="DLA14" s="27"/>
      <c r="DLB14" s="27"/>
      <c r="DLC14" s="27"/>
      <c r="DLD14" s="27"/>
      <c r="DLE14" s="27"/>
      <c r="DLF14" s="27"/>
      <c r="DLG14" s="27"/>
      <c r="DLH14" s="27"/>
      <c r="DLI14" s="27"/>
      <c r="DLJ14" s="27"/>
      <c r="DLK14" s="27"/>
      <c r="DLL14" s="27"/>
      <c r="DLM14" s="27"/>
      <c r="DLN14" s="27"/>
      <c r="DLO14" s="27"/>
      <c r="DLP14" s="27"/>
      <c r="DLQ14" s="27"/>
      <c r="DLR14" s="27"/>
      <c r="DLS14" s="27"/>
      <c r="DLT14" s="27"/>
      <c r="DLU14" s="27"/>
      <c r="DLV14" s="27"/>
      <c r="DLW14" s="27"/>
      <c r="DLX14" s="27"/>
      <c r="DLY14" s="27"/>
      <c r="DLZ14" s="27"/>
      <c r="DMA14" s="27"/>
      <c r="DMB14" s="27"/>
      <c r="DMC14" s="27"/>
      <c r="DMD14" s="27"/>
      <c r="DME14" s="27"/>
      <c r="DMF14" s="27"/>
      <c r="DMG14" s="27"/>
      <c r="DMH14" s="27"/>
      <c r="DMI14" s="27"/>
      <c r="DMJ14" s="27"/>
      <c r="DMK14" s="27"/>
      <c r="DML14" s="27"/>
      <c r="DMM14" s="27"/>
      <c r="DMN14" s="27"/>
      <c r="DMO14" s="27"/>
      <c r="DMP14" s="27"/>
      <c r="DMQ14" s="27"/>
      <c r="DMR14" s="27"/>
      <c r="DMS14" s="27"/>
      <c r="DMT14" s="27"/>
      <c r="DMU14" s="27"/>
      <c r="DMV14" s="27"/>
      <c r="DMW14" s="27"/>
      <c r="DMX14" s="27"/>
      <c r="DMY14" s="27"/>
      <c r="DMZ14" s="27"/>
      <c r="DNA14" s="27"/>
      <c r="DNB14" s="27"/>
      <c r="DNC14" s="27"/>
      <c r="DND14" s="27"/>
      <c r="DNE14" s="27"/>
      <c r="DNF14" s="27"/>
      <c r="DNG14" s="27"/>
      <c r="DNH14" s="27"/>
      <c r="DNI14" s="27"/>
      <c r="DNJ14" s="27"/>
      <c r="DNK14" s="27"/>
      <c r="DNL14" s="27"/>
      <c r="DNM14" s="27"/>
      <c r="DNN14" s="27"/>
      <c r="DNO14" s="27"/>
      <c r="DNP14" s="27"/>
      <c r="DNQ14" s="27"/>
      <c r="DNR14" s="27"/>
      <c r="DNS14" s="27"/>
      <c r="DNT14" s="27"/>
      <c r="DNU14" s="27"/>
      <c r="DNV14" s="27"/>
      <c r="DNW14" s="27"/>
      <c r="DNX14" s="27"/>
      <c r="DNY14" s="27"/>
      <c r="DNZ14" s="27"/>
      <c r="DOA14" s="27"/>
      <c r="DOB14" s="27"/>
      <c r="DOC14" s="27"/>
      <c r="DOD14" s="27"/>
      <c r="DOE14" s="27"/>
      <c r="DOF14" s="27"/>
      <c r="DOG14" s="27"/>
      <c r="DOH14" s="27"/>
      <c r="DOI14" s="27"/>
      <c r="DOJ14" s="27"/>
      <c r="DOK14" s="27"/>
      <c r="DOL14" s="27"/>
      <c r="DOM14" s="27"/>
      <c r="DON14" s="27"/>
      <c r="DOO14" s="27"/>
      <c r="DOP14" s="27"/>
      <c r="DOQ14" s="27"/>
      <c r="DOR14" s="27"/>
      <c r="DOS14" s="27"/>
      <c r="DOT14" s="27"/>
      <c r="DOU14" s="27"/>
      <c r="DOV14" s="27"/>
      <c r="DOW14" s="27"/>
      <c r="DOX14" s="27"/>
      <c r="DOY14" s="27"/>
      <c r="DOZ14" s="27"/>
      <c r="DPA14" s="27"/>
      <c r="DPB14" s="27"/>
      <c r="DPC14" s="27"/>
      <c r="DPD14" s="27"/>
      <c r="DPE14" s="27"/>
      <c r="DPF14" s="27"/>
      <c r="DPG14" s="27"/>
      <c r="DPH14" s="27"/>
      <c r="DPI14" s="27"/>
      <c r="DPJ14" s="27"/>
      <c r="DPK14" s="27"/>
      <c r="DPL14" s="27"/>
      <c r="DPM14" s="27"/>
      <c r="DPN14" s="27"/>
      <c r="DPO14" s="27"/>
      <c r="DPP14" s="27"/>
      <c r="DPQ14" s="27"/>
      <c r="DPR14" s="27"/>
      <c r="DPS14" s="27"/>
      <c r="DPT14" s="27"/>
      <c r="DPU14" s="27"/>
      <c r="DPV14" s="27"/>
      <c r="DPW14" s="27"/>
      <c r="DPX14" s="27"/>
      <c r="DPY14" s="27"/>
      <c r="DPZ14" s="27"/>
      <c r="DQA14" s="27"/>
      <c r="DQB14" s="27"/>
      <c r="DQC14" s="27"/>
      <c r="DQD14" s="27"/>
      <c r="DQE14" s="27"/>
      <c r="DQF14" s="27"/>
      <c r="DQG14" s="27"/>
      <c r="DQH14" s="27"/>
      <c r="DQI14" s="27"/>
      <c r="DQJ14" s="27"/>
      <c r="DQK14" s="27"/>
      <c r="DQL14" s="27"/>
      <c r="DQM14" s="27"/>
      <c r="DQN14" s="27"/>
      <c r="DQO14" s="27"/>
      <c r="DQP14" s="27"/>
      <c r="DQQ14" s="27"/>
      <c r="DQR14" s="27"/>
      <c r="DQS14" s="27"/>
      <c r="DQT14" s="27"/>
      <c r="DQU14" s="27"/>
      <c r="DQV14" s="27"/>
      <c r="DQW14" s="27"/>
      <c r="DQX14" s="27"/>
      <c r="DQY14" s="27"/>
      <c r="DQZ14" s="27"/>
      <c r="DRA14" s="27"/>
      <c r="DRB14" s="27"/>
      <c r="DRC14" s="27"/>
      <c r="DRD14" s="27"/>
      <c r="DRE14" s="27"/>
      <c r="DRF14" s="27"/>
      <c r="DRG14" s="27"/>
      <c r="DRH14" s="27"/>
      <c r="DRI14" s="27"/>
      <c r="DRJ14" s="27"/>
      <c r="DRK14" s="27"/>
      <c r="DRL14" s="27"/>
      <c r="DRM14" s="27"/>
      <c r="DRN14" s="27"/>
      <c r="DRO14" s="27"/>
      <c r="DRP14" s="27"/>
      <c r="DRQ14" s="27"/>
      <c r="DRR14" s="27"/>
      <c r="DRS14" s="27"/>
      <c r="DRT14" s="27"/>
      <c r="DRU14" s="27"/>
      <c r="DRV14" s="27"/>
      <c r="DRW14" s="27"/>
      <c r="DRX14" s="27"/>
      <c r="DRY14" s="27"/>
      <c r="DRZ14" s="27"/>
      <c r="DSA14" s="27"/>
      <c r="DSB14" s="27"/>
      <c r="DSC14" s="27"/>
      <c r="DSD14" s="27"/>
      <c r="DSE14" s="27"/>
      <c r="DSF14" s="27"/>
      <c r="DSG14" s="27"/>
      <c r="DSH14" s="27"/>
      <c r="DSI14" s="27"/>
      <c r="DSJ14" s="27"/>
      <c r="DSK14" s="27"/>
      <c r="DSL14" s="27"/>
      <c r="DSM14" s="27"/>
      <c r="DSN14" s="27"/>
      <c r="DSO14" s="27"/>
      <c r="DSP14" s="27"/>
      <c r="DSQ14" s="27"/>
      <c r="DSR14" s="27"/>
      <c r="DSS14" s="27"/>
      <c r="DST14" s="27"/>
      <c r="DSU14" s="27"/>
      <c r="DSV14" s="27"/>
      <c r="DSW14" s="27"/>
      <c r="DSX14" s="27"/>
      <c r="DSY14" s="27"/>
      <c r="DSZ14" s="27"/>
      <c r="DTA14" s="27"/>
      <c r="DTB14" s="27"/>
      <c r="DTC14" s="27"/>
      <c r="DTD14" s="27"/>
      <c r="DTE14" s="27"/>
      <c r="DTF14" s="27"/>
      <c r="DTG14" s="27"/>
      <c r="DTH14" s="27"/>
      <c r="DTI14" s="27"/>
      <c r="DTJ14" s="27"/>
      <c r="DTK14" s="27"/>
      <c r="DTL14" s="27"/>
      <c r="DTM14" s="27"/>
      <c r="DTN14" s="27"/>
      <c r="DTO14" s="27"/>
      <c r="DTP14" s="27"/>
      <c r="DTQ14" s="27"/>
      <c r="DTR14" s="27"/>
      <c r="DTS14" s="27"/>
      <c r="DTT14" s="27"/>
      <c r="DTU14" s="27"/>
      <c r="DTV14" s="27"/>
      <c r="DTW14" s="27"/>
      <c r="DTX14" s="27"/>
      <c r="DTY14" s="27"/>
      <c r="DTZ14" s="27"/>
      <c r="DUA14" s="27"/>
      <c r="DUB14" s="27"/>
      <c r="DUC14" s="27"/>
      <c r="DUD14" s="27"/>
      <c r="DUE14" s="27"/>
      <c r="DUF14" s="27"/>
      <c r="DUG14" s="27"/>
      <c r="DUH14" s="27"/>
      <c r="DUI14" s="27"/>
      <c r="DUJ14" s="27"/>
      <c r="DUK14" s="27"/>
      <c r="DUL14" s="27"/>
      <c r="DUM14" s="27"/>
      <c r="DUN14" s="27"/>
      <c r="DUO14" s="27"/>
      <c r="DUP14" s="27"/>
      <c r="DUQ14" s="27"/>
      <c r="DUR14" s="27"/>
      <c r="DUS14" s="27"/>
      <c r="DUT14" s="27"/>
      <c r="DUU14" s="27"/>
      <c r="DUV14" s="27"/>
      <c r="DUW14" s="27"/>
      <c r="DUX14" s="27"/>
      <c r="DUY14" s="27"/>
      <c r="DUZ14" s="27"/>
      <c r="DVA14" s="27"/>
      <c r="DVB14" s="27"/>
      <c r="DVC14" s="27"/>
      <c r="DVD14" s="27"/>
      <c r="DVE14" s="27"/>
      <c r="DVF14" s="27"/>
      <c r="DVG14" s="27"/>
      <c r="DVH14" s="27"/>
      <c r="DVI14" s="27"/>
      <c r="DVJ14" s="27"/>
      <c r="DVK14" s="27"/>
      <c r="DVL14" s="27"/>
      <c r="DVM14" s="27"/>
      <c r="DVN14" s="27"/>
      <c r="DVO14" s="27"/>
      <c r="DVP14" s="27"/>
      <c r="DVQ14" s="27"/>
      <c r="DVR14" s="27"/>
      <c r="DVS14" s="27"/>
      <c r="DVT14" s="27"/>
      <c r="DVU14" s="27"/>
      <c r="DVV14" s="27"/>
      <c r="DVW14" s="27"/>
      <c r="DVX14" s="27"/>
      <c r="DVY14" s="27"/>
      <c r="DVZ14" s="27"/>
      <c r="DWA14" s="27"/>
      <c r="DWB14" s="27"/>
      <c r="DWC14" s="27"/>
      <c r="DWD14" s="27"/>
      <c r="DWE14" s="27"/>
      <c r="DWF14" s="27"/>
      <c r="DWG14" s="27"/>
      <c r="DWH14" s="27"/>
      <c r="DWI14" s="27"/>
      <c r="DWJ14" s="27"/>
      <c r="DWK14" s="27"/>
      <c r="DWL14" s="27"/>
      <c r="DWM14" s="27"/>
      <c r="DWN14" s="27"/>
      <c r="DWO14" s="27"/>
      <c r="DWP14" s="27"/>
      <c r="DWQ14" s="27"/>
      <c r="DWR14" s="27"/>
      <c r="DWS14" s="27"/>
      <c r="DWT14" s="27"/>
      <c r="DWU14" s="27"/>
      <c r="DWV14" s="27"/>
      <c r="DWW14" s="27"/>
      <c r="DWX14" s="27"/>
      <c r="DWY14" s="27"/>
      <c r="DWZ14" s="27"/>
      <c r="DXA14" s="27"/>
      <c r="DXB14" s="27"/>
      <c r="DXC14" s="27"/>
      <c r="DXD14" s="27"/>
      <c r="DXE14" s="27"/>
      <c r="DXF14" s="27"/>
      <c r="DXG14" s="27"/>
      <c r="DXH14" s="27"/>
      <c r="DXI14" s="27"/>
      <c r="DXJ14" s="27"/>
      <c r="DXK14" s="27"/>
      <c r="DXL14" s="27"/>
      <c r="DXM14" s="27"/>
      <c r="DXN14" s="27"/>
      <c r="DXO14" s="27"/>
      <c r="DXP14" s="27"/>
      <c r="DXQ14" s="27"/>
      <c r="DXR14" s="27"/>
      <c r="DXS14" s="27"/>
      <c r="DXT14" s="27"/>
      <c r="DXU14" s="27"/>
      <c r="DXV14" s="27"/>
      <c r="DXW14" s="27"/>
      <c r="DXX14" s="27"/>
      <c r="DXY14" s="27"/>
      <c r="DXZ14" s="27"/>
      <c r="DYA14" s="27"/>
      <c r="DYB14" s="27"/>
      <c r="DYC14" s="27"/>
      <c r="DYD14" s="27"/>
      <c r="DYE14" s="27"/>
      <c r="DYF14" s="27"/>
      <c r="DYG14" s="27"/>
      <c r="DYH14" s="27"/>
      <c r="DYI14" s="27"/>
      <c r="DYJ14" s="27"/>
      <c r="DYK14" s="27"/>
      <c r="DYL14" s="27"/>
      <c r="DYM14" s="27"/>
      <c r="DYN14" s="27"/>
      <c r="DYO14" s="27"/>
      <c r="DYP14" s="27"/>
      <c r="DYQ14" s="27"/>
      <c r="DYR14" s="27"/>
      <c r="DYS14" s="27"/>
      <c r="DYT14" s="27"/>
      <c r="DYU14" s="27"/>
      <c r="DYV14" s="27"/>
      <c r="DYW14" s="27"/>
      <c r="DYX14" s="27"/>
      <c r="DYY14" s="27"/>
      <c r="DYZ14" s="27"/>
      <c r="DZA14" s="27"/>
      <c r="DZB14" s="27"/>
      <c r="DZC14" s="27"/>
      <c r="DZD14" s="27"/>
      <c r="DZE14" s="27"/>
      <c r="DZF14" s="27"/>
      <c r="DZG14" s="27"/>
      <c r="DZH14" s="27"/>
      <c r="DZI14" s="27"/>
      <c r="DZJ14" s="27"/>
      <c r="DZK14" s="27"/>
      <c r="DZL14" s="27"/>
      <c r="DZM14" s="27"/>
      <c r="DZN14" s="27"/>
      <c r="DZO14" s="27"/>
      <c r="DZP14" s="27"/>
      <c r="DZQ14" s="27"/>
      <c r="DZR14" s="27"/>
      <c r="DZS14" s="27"/>
      <c r="DZT14" s="27"/>
      <c r="DZU14" s="27"/>
      <c r="DZV14" s="27"/>
      <c r="DZW14" s="27"/>
      <c r="DZX14" s="27"/>
      <c r="DZY14" s="27"/>
      <c r="DZZ14" s="27"/>
      <c r="EAA14" s="27"/>
      <c r="EAB14" s="27"/>
      <c r="EAC14" s="27"/>
      <c r="EAD14" s="27"/>
      <c r="EAE14" s="27"/>
      <c r="EAF14" s="27"/>
      <c r="EAG14" s="27"/>
      <c r="EAH14" s="27"/>
      <c r="EAI14" s="27"/>
      <c r="EAJ14" s="27"/>
      <c r="EAK14" s="27"/>
      <c r="EAL14" s="27"/>
      <c r="EAM14" s="27"/>
      <c r="EAN14" s="27"/>
      <c r="EAO14" s="27"/>
      <c r="EAP14" s="27"/>
      <c r="EAQ14" s="27"/>
      <c r="EAR14" s="27"/>
      <c r="EAS14" s="27"/>
      <c r="EAT14" s="27"/>
      <c r="EAU14" s="27"/>
      <c r="EAV14" s="27"/>
      <c r="EAW14" s="27"/>
      <c r="EAX14" s="27"/>
      <c r="EAY14" s="27"/>
      <c r="EAZ14" s="27"/>
      <c r="EBA14" s="27"/>
      <c r="EBB14" s="27"/>
      <c r="EBC14" s="27"/>
      <c r="EBD14" s="27"/>
      <c r="EBE14" s="27"/>
      <c r="EBF14" s="27"/>
      <c r="EBG14" s="27"/>
      <c r="EBH14" s="27"/>
      <c r="EBI14" s="27"/>
      <c r="EBJ14" s="27"/>
      <c r="EBK14" s="27"/>
      <c r="EBL14" s="27"/>
      <c r="EBM14" s="27"/>
      <c r="EBN14" s="27"/>
      <c r="EBO14" s="27"/>
      <c r="EBP14" s="27"/>
      <c r="EBQ14" s="27"/>
      <c r="EBR14" s="27"/>
      <c r="EBS14" s="27"/>
      <c r="EBT14" s="27"/>
      <c r="EBU14" s="27"/>
      <c r="EBV14" s="27"/>
      <c r="EBW14" s="27"/>
      <c r="EBX14" s="27"/>
      <c r="EBY14" s="27"/>
      <c r="EBZ14" s="27"/>
      <c r="ECA14" s="27"/>
      <c r="ECB14" s="27"/>
      <c r="ECC14" s="27"/>
      <c r="ECD14" s="27"/>
      <c r="ECE14" s="27"/>
      <c r="ECF14" s="27"/>
      <c r="ECG14" s="27"/>
      <c r="ECH14" s="27"/>
      <c r="ECI14" s="27"/>
      <c r="ECJ14" s="27"/>
      <c r="ECK14" s="27"/>
      <c r="ECL14" s="27"/>
      <c r="ECM14" s="27"/>
      <c r="ECN14" s="27"/>
      <c r="ECO14" s="27"/>
      <c r="ECP14" s="27"/>
      <c r="ECQ14" s="27"/>
      <c r="ECR14" s="27"/>
      <c r="ECS14" s="27"/>
      <c r="ECT14" s="27"/>
      <c r="ECU14" s="27"/>
      <c r="ECV14" s="27"/>
      <c r="ECW14" s="27"/>
      <c r="ECX14" s="27"/>
      <c r="ECY14" s="27"/>
      <c r="ECZ14" s="27"/>
      <c r="EDA14" s="27"/>
      <c r="EDB14" s="27"/>
      <c r="EDC14" s="27"/>
      <c r="EDD14" s="27"/>
      <c r="EDE14" s="27"/>
      <c r="EDF14" s="27"/>
      <c r="EDG14" s="27"/>
      <c r="EDH14" s="27"/>
      <c r="EDI14" s="27"/>
      <c r="EDJ14" s="27"/>
      <c r="EDK14" s="27"/>
      <c r="EDL14" s="27"/>
      <c r="EDM14" s="27"/>
      <c r="EDN14" s="27"/>
      <c r="EDO14" s="27"/>
      <c r="EDP14" s="27"/>
      <c r="EDQ14" s="27"/>
      <c r="EDR14" s="27"/>
      <c r="EDS14" s="27"/>
      <c r="EDT14" s="27"/>
      <c r="EDU14" s="27"/>
      <c r="EDV14" s="27"/>
      <c r="EDW14" s="27"/>
      <c r="EDX14" s="27"/>
      <c r="EDY14" s="27"/>
      <c r="EDZ14" s="27"/>
      <c r="EEA14" s="27"/>
      <c r="EEB14" s="27"/>
      <c r="EEC14" s="27"/>
      <c r="EED14" s="27"/>
      <c r="EEE14" s="27"/>
      <c r="EEF14" s="27"/>
      <c r="EEG14" s="27"/>
      <c r="EEH14" s="27"/>
      <c r="EEI14" s="27"/>
      <c r="EEJ14" s="27"/>
      <c r="EEK14" s="27"/>
      <c r="EEL14" s="27"/>
      <c r="EEM14" s="27"/>
      <c r="EEN14" s="27"/>
      <c r="EEO14" s="27"/>
      <c r="EEP14" s="27"/>
      <c r="EEQ14" s="27"/>
      <c r="EER14" s="27"/>
      <c r="EES14" s="27"/>
      <c r="EET14" s="27"/>
      <c r="EEU14" s="27"/>
      <c r="EEV14" s="27"/>
      <c r="EEW14" s="27"/>
      <c r="EEX14" s="27"/>
      <c r="EEY14" s="27"/>
      <c r="EEZ14" s="27"/>
      <c r="EFA14" s="27"/>
      <c r="EFB14" s="27"/>
      <c r="EFC14" s="27"/>
      <c r="EFD14" s="27"/>
      <c r="EFE14" s="27"/>
      <c r="EFF14" s="27"/>
      <c r="EFG14" s="27"/>
      <c r="EFH14" s="27"/>
      <c r="EFI14" s="27"/>
      <c r="EFJ14" s="27"/>
      <c r="EFK14" s="27"/>
      <c r="EFL14" s="27"/>
      <c r="EFM14" s="27"/>
      <c r="EFN14" s="27"/>
      <c r="EFO14" s="27"/>
      <c r="EFP14" s="27"/>
      <c r="EFQ14" s="27"/>
      <c r="EFR14" s="27"/>
      <c r="EFS14" s="27"/>
      <c r="EFT14" s="27"/>
      <c r="EFU14" s="27"/>
      <c r="EFV14" s="27"/>
      <c r="EFW14" s="27"/>
      <c r="EFX14" s="27"/>
      <c r="EFY14" s="27"/>
      <c r="EFZ14" s="27"/>
      <c r="EGA14" s="27"/>
      <c r="EGB14" s="27"/>
      <c r="EGC14" s="27"/>
      <c r="EGD14" s="27"/>
      <c r="EGE14" s="27"/>
      <c r="EGF14" s="27"/>
      <c r="EGG14" s="27"/>
      <c r="EGH14" s="27"/>
      <c r="EGI14" s="27"/>
      <c r="EGJ14" s="27"/>
      <c r="EGK14" s="27"/>
      <c r="EGL14" s="27"/>
      <c r="EGM14" s="27"/>
      <c r="EGN14" s="27"/>
      <c r="EGO14" s="27"/>
      <c r="EGP14" s="27"/>
      <c r="EGQ14" s="27"/>
      <c r="EGR14" s="27"/>
      <c r="EGS14" s="27"/>
      <c r="EGT14" s="27"/>
      <c r="EGU14" s="27"/>
      <c r="EGV14" s="27"/>
      <c r="EGW14" s="27"/>
      <c r="EGX14" s="27"/>
      <c r="EGY14" s="27"/>
      <c r="EGZ14" s="27"/>
      <c r="EHA14" s="27"/>
      <c r="EHB14" s="27"/>
      <c r="EHC14" s="27"/>
      <c r="EHD14" s="27"/>
      <c r="EHE14" s="27"/>
      <c r="EHF14" s="27"/>
      <c r="EHG14" s="27"/>
      <c r="EHH14" s="27"/>
      <c r="EHI14" s="27"/>
      <c r="EHJ14" s="27"/>
      <c r="EHK14" s="27"/>
      <c r="EHL14" s="27"/>
      <c r="EHM14" s="27"/>
      <c r="EHN14" s="27"/>
      <c r="EHO14" s="27"/>
      <c r="EHP14" s="27"/>
      <c r="EHQ14" s="27"/>
      <c r="EHR14" s="27"/>
      <c r="EHS14" s="27"/>
      <c r="EHT14" s="27"/>
      <c r="EHU14" s="27"/>
      <c r="EHV14" s="27"/>
      <c r="EHW14" s="27"/>
      <c r="EHX14" s="27"/>
      <c r="EHY14" s="27"/>
      <c r="EHZ14" s="27"/>
      <c r="EIA14" s="27"/>
      <c r="EIB14" s="27"/>
      <c r="EIC14" s="27"/>
      <c r="EID14" s="27"/>
      <c r="EIE14" s="27"/>
      <c r="EIF14" s="27"/>
      <c r="EIG14" s="27"/>
      <c r="EIH14" s="27"/>
      <c r="EII14" s="27"/>
      <c r="EIJ14" s="27"/>
      <c r="EIK14" s="27"/>
      <c r="EIL14" s="27"/>
      <c r="EIM14" s="27"/>
      <c r="EIN14" s="27"/>
      <c r="EIO14" s="27"/>
      <c r="EIP14" s="27"/>
      <c r="EIQ14" s="27"/>
      <c r="EIR14" s="27"/>
      <c r="EIS14" s="27"/>
      <c r="EIT14" s="27"/>
      <c r="EIU14" s="27"/>
      <c r="EIV14" s="27"/>
      <c r="EIW14" s="27"/>
      <c r="EIX14" s="27"/>
      <c r="EIY14" s="27"/>
      <c r="EIZ14" s="27"/>
      <c r="EJA14" s="27"/>
      <c r="EJB14" s="27"/>
      <c r="EJC14" s="27"/>
      <c r="EJD14" s="27"/>
      <c r="EJE14" s="27"/>
      <c r="EJF14" s="27"/>
      <c r="EJG14" s="27"/>
      <c r="EJH14" s="27"/>
      <c r="EJI14" s="27"/>
      <c r="EJJ14" s="27"/>
      <c r="EJK14" s="27"/>
      <c r="EJL14" s="27"/>
      <c r="EJM14" s="27"/>
      <c r="EJN14" s="27"/>
      <c r="EJO14" s="27"/>
      <c r="EJP14" s="27"/>
      <c r="EJQ14" s="27"/>
      <c r="EJR14" s="27"/>
      <c r="EJS14" s="27"/>
      <c r="EJT14" s="27"/>
      <c r="EJU14" s="27"/>
      <c r="EJV14" s="27"/>
      <c r="EJW14" s="27"/>
      <c r="EJX14" s="27"/>
      <c r="EJY14" s="27"/>
      <c r="EJZ14" s="27"/>
      <c r="EKA14" s="27"/>
      <c r="EKB14" s="27"/>
      <c r="EKC14" s="27"/>
      <c r="EKD14" s="27"/>
      <c r="EKE14" s="27"/>
      <c r="EKF14" s="27"/>
      <c r="EKG14" s="27"/>
      <c r="EKH14" s="27"/>
      <c r="EKI14" s="27"/>
      <c r="EKJ14" s="27"/>
      <c r="EKK14" s="27"/>
      <c r="EKL14" s="27"/>
      <c r="EKM14" s="27"/>
      <c r="EKN14" s="27"/>
      <c r="EKO14" s="27"/>
      <c r="EKP14" s="27"/>
      <c r="EKQ14" s="27"/>
      <c r="EKR14" s="27"/>
      <c r="EKS14" s="27"/>
      <c r="EKT14" s="27"/>
      <c r="EKU14" s="27"/>
      <c r="EKV14" s="27"/>
      <c r="EKW14" s="27"/>
      <c r="EKX14" s="27"/>
      <c r="EKY14" s="27"/>
      <c r="EKZ14" s="27"/>
      <c r="ELA14" s="27"/>
      <c r="ELB14" s="27"/>
      <c r="ELC14" s="27"/>
      <c r="ELD14" s="27"/>
      <c r="ELE14" s="27"/>
      <c r="ELF14" s="27"/>
      <c r="ELG14" s="27"/>
      <c r="ELH14" s="27"/>
      <c r="ELI14" s="27"/>
      <c r="ELJ14" s="27"/>
      <c r="ELK14" s="27"/>
      <c r="ELL14" s="27"/>
      <c r="ELM14" s="27"/>
      <c r="ELN14" s="27"/>
      <c r="ELO14" s="27"/>
      <c r="ELP14" s="27"/>
      <c r="ELQ14" s="27"/>
      <c r="ELR14" s="27"/>
      <c r="ELS14" s="27"/>
      <c r="ELT14" s="27"/>
      <c r="ELU14" s="27"/>
      <c r="ELV14" s="27"/>
      <c r="ELW14" s="27"/>
      <c r="ELX14" s="27"/>
      <c r="ELY14" s="27"/>
      <c r="ELZ14" s="27"/>
      <c r="EMA14" s="27"/>
      <c r="EMB14" s="27"/>
      <c r="EMC14" s="27"/>
      <c r="EMD14" s="27"/>
      <c r="EME14" s="27"/>
      <c r="EMF14" s="27"/>
      <c r="EMG14" s="27"/>
      <c r="EMH14" s="27"/>
      <c r="EMI14" s="27"/>
      <c r="EMJ14" s="27"/>
      <c r="EMK14" s="27"/>
      <c r="EML14" s="27"/>
      <c r="EMM14" s="27"/>
      <c r="EMN14" s="27"/>
      <c r="EMO14" s="27"/>
      <c r="EMP14" s="27"/>
      <c r="EMQ14" s="27"/>
      <c r="EMR14" s="27"/>
      <c r="EMS14" s="27"/>
      <c r="EMT14" s="27"/>
      <c r="EMU14" s="27"/>
      <c r="EMV14" s="27"/>
      <c r="EMW14" s="27"/>
      <c r="EMX14" s="27"/>
      <c r="EMY14" s="27"/>
      <c r="EMZ14" s="27"/>
      <c r="ENA14" s="27"/>
      <c r="ENB14" s="27"/>
      <c r="ENC14" s="27"/>
      <c r="END14" s="27"/>
      <c r="ENE14" s="27"/>
      <c r="ENF14" s="27"/>
      <c r="ENG14" s="27"/>
      <c r="ENH14" s="27"/>
      <c r="ENI14" s="27"/>
      <c r="ENJ14" s="27"/>
      <c r="ENK14" s="27"/>
      <c r="ENL14" s="27"/>
      <c r="ENM14" s="27"/>
      <c r="ENN14" s="27"/>
      <c r="ENO14" s="27"/>
      <c r="ENP14" s="27"/>
      <c r="ENQ14" s="27"/>
      <c r="ENR14" s="27"/>
      <c r="ENS14" s="27"/>
      <c r="ENT14" s="27"/>
      <c r="ENU14" s="27"/>
      <c r="ENV14" s="27"/>
      <c r="ENW14" s="27"/>
      <c r="ENX14" s="27"/>
      <c r="ENY14" s="27"/>
      <c r="ENZ14" s="27"/>
      <c r="EOA14" s="27"/>
      <c r="EOB14" s="27"/>
      <c r="EOC14" s="27"/>
      <c r="EOD14" s="27"/>
      <c r="EOE14" s="27"/>
      <c r="EOF14" s="27"/>
      <c r="EOG14" s="27"/>
      <c r="EOH14" s="27"/>
      <c r="EOI14" s="27"/>
      <c r="EOJ14" s="27"/>
      <c r="EOK14" s="27"/>
      <c r="EOL14" s="27"/>
      <c r="EOM14" s="27"/>
      <c r="EON14" s="27"/>
      <c r="EOO14" s="27"/>
      <c r="EOP14" s="27"/>
      <c r="EOQ14" s="27"/>
      <c r="EOR14" s="27"/>
      <c r="EOS14" s="27"/>
      <c r="EOT14" s="27"/>
      <c r="EOU14" s="27"/>
      <c r="EOV14" s="27"/>
      <c r="EOW14" s="27"/>
      <c r="EOX14" s="27"/>
      <c r="EOY14" s="27"/>
      <c r="EOZ14" s="27"/>
      <c r="EPA14" s="27"/>
      <c r="EPB14" s="27"/>
      <c r="EPC14" s="27"/>
      <c r="EPD14" s="27"/>
      <c r="EPE14" s="27"/>
      <c r="EPF14" s="27"/>
      <c r="EPG14" s="27"/>
      <c r="EPH14" s="27"/>
      <c r="EPI14" s="27"/>
      <c r="EPJ14" s="27"/>
      <c r="EPK14" s="27"/>
      <c r="EPL14" s="27"/>
      <c r="EPM14" s="27"/>
      <c r="EPN14" s="27"/>
      <c r="EPO14" s="27"/>
      <c r="EPP14" s="27"/>
      <c r="EPQ14" s="27"/>
      <c r="EPR14" s="27"/>
      <c r="EPS14" s="27"/>
      <c r="EPT14" s="27"/>
      <c r="EPU14" s="27"/>
      <c r="EPV14" s="27"/>
      <c r="EPW14" s="27"/>
      <c r="EPX14" s="27"/>
      <c r="EPY14" s="27"/>
      <c r="EPZ14" s="27"/>
      <c r="EQA14" s="27"/>
      <c r="EQB14" s="27"/>
      <c r="EQC14" s="27"/>
      <c r="EQD14" s="27"/>
      <c r="EQE14" s="27"/>
      <c r="EQF14" s="27"/>
      <c r="EQG14" s="27"/>
      <c r="EQH14" s="27"/>
      <c r="EQI14" s="27"/>
      <c r="EQJ14" s="27"/>
      <c r="EQK14" s="27"/>
      <c r="EQL14" s="27"/>
      <c r="EQM14" s="27"/>
      <c r="EQN14" s="27"/>
      <c r="EQO14" s="27"/>
      <c r="EQP14" s="27"/>
      <c r="EQQ14" s="27"/>
      <c r="EQR14" s="27"/>
      <c r="EQS14" s="27"/>
      <c r="EQT14" s="27"/>
      <c r="EQU14" s="27"/>
      <c r="EQV14" s="27"/>
      <c r="EQW14" s="27"/>
      <c r="EQX14" s="27"/>
      <c r="EQY14" s="27"/>
      <c r="EQZ14" s="27"/>
      <c r="ERA14" s="27"/>
      <c r="ERB14" s="27"/>
      <c r="ERC14" s="27"/>
      <c r="ERD14" s="27"/>
      <c r="ERE14" s="27"/>
      <c r="ERF14" s="27"/>
      <c r="ERG14" s="27"/>
      <c r="ERH14" s="27"/>
      <c r="ERI14" s="27"/>
      <c r="ERJ14" s="27"/>
      <c r="ERK14" s="27"/>
      <c r="ERL14" s="27"/>
      <c r="ERM14" s="27"/>
      <c r="ERN14" s="27"/>
      <c r="ERO14" s="27"/>
      <c r="ERP14" s="27"/>
      <c r="ERQ14" s="27"/>
      <c r="ERR14" s="27"/>
      <c r="ERS14" s="27"/>
      <c r="ERT14" s="27"/>
      <c r="ERU14" s="27"/>
      <c r="ERV14" s="27"/>
      <c r="ERW14" s="27"/>
      <c r="ERX14" s="27"/>
      <c r="ERY14" s="27"/>
      <c r="ERZ14" s="27"/>
      <c r="ESA14" s="27"/>
      <c r="ESB14" s="27"/>
      <c r="ESC14" s="27"/>
      <c r="ESD14" s="27"/>
      <c r="ESE14" s="27"/>
      <c r="ESF14" s="27"/>
      <c r="ESG14" s="27"/>
      <c r="ESH14" s="27"/>
      <c r="ESI14" s="27"/>
      <c r="ESJ14" s="27"/>
      <c r="ESK14" s="27"/>
      <c r="ESL14" s="27"/>
      <c r="ESM14" s="27"/>
      <c r="ESN14" s="27"/>
      <c r="ESO14" s="27"/>
      <c r="ESP14" s="27"/>
      <c r="ESQ14" s="27"/>
      <c r="ESR14" s="27"/>
      <c r="ESS14" s="27"/>
      <c r="EST14" s="27"/>
      <c r="ESU14" s="27"/>
      <c r="ESV14" s="27"/>
      <c r="ESW14" s="27"/>
      <c r="ESX14" s="27"/>
      <c r="ESY14" s="27"/>
      <c r="ESZ14" s="27"/>
      <c r="ETA14" s="27"/>
      <c r="ETB14" s="27"/>
      <c r="ETC14" s="27"/>
      <c r="ETD14" s="27"/>
      <c r="ETE14" s="27"/>
      <c r="ETF14" s="27"/>
      <c r="ETG14" s="27"/>
      <c r="ETH14" s="27"/>
      <c r="ETI14" s="27"/>
      <c r="ETJ14" s="27"/>
      <c r="ETK14" s="27"/>
      <c r="ETL14" s="27"/>
      <c r="ETM14" s="27"/>
      <c r="ETN14" s="27"/>
      <c r="ETO14" s="27"/>
      <c r="ETP14" s="27"/>
      <c r="ETQ14" s="27"/>
      <c r="ETR14" s="27"/>
      <c r="ETS14" s="27"/>
      <c r="ETT14" s="27"/>
      <c r="ETU14" s="27"/>
      <c r="ETV14" s="27"/>
      <c r="ETW14" s="27"/>
      <c r="ETX14" s="27"/>
      <c r="ETY14" s="27"/>
      <c r="ETZ14" s="27"/>
      <c r="EUA14" s="27"/>
      <c r="EUB14" s="27"/>
      <c r="EUC14" s="27"/>
      <c r="EUD14" s="27"/>
      <c r="EUE14" s="27"/>
      <c r="EUF14" s="27"/>
      <c r="EUG14" s="27"/>
      <c r="EUH14" s="27"/>
      <c r="EUI14" s="27"/>
      <c r="EUJ14" s="27"/>
      <c r="EUK14" s="27"/>
      <c r="EUL14" s="27"/>
      <c r="EUM14" s="27"/>
      <c r="EUN14" s="27"/>
      <c r="EUO14" s="27"/>
      <c r="EUP14" s="27"/>
      <c r="EUQ14" s="27"/>
      <c r="EUR14" s="27"/>
      <c r="EUS14" s="27"/>
      <c r="EUT14" s="27"/>
      <c r="EUU14" s="27"/>
      <c r="EUV14" s="27"/>
      <c r="EUW14" s="27"/>
      <c r="EUX14" s="27"/>
      <c r="EUY14" s="27"/>
      <c r="EUZ14" s="27"/>
      <c r="EVA14" s="27"/>
      <c r="EVB14" s="27"/>
      <c r="EVC14" s="27"/>
      <c r="EVD14" s="27"/>
      <c r="EVE14" s="27"/>
      <c r="EVF14" s="27"/>
      <c r="EVG14" s="27"/>
      <c r="EVH14" s="27"/>
      <c r="EVI14" s="27"/>
      <c r="EVJ14" s="27"/>
      <c r="EVK14" s="27"/>
      <c r="EVL14" s="27"/>
      <c r="EVM14" s="27"/>
      <c r="EVN14" s="27"/>
      <c r="EVO14" s="27"/>
      <c r="EVP14" s="27"/>
      <c r="EVQ14" s="27"/>
      <c r="EVR14" s="27"/>
      <c r="EVS14" s="27"/>
      <c r="EVT14" s="27"/>
      <c r="EVU14" s="27"/>
      <c r="EVV14" s="27"/>
      <c r="EVW14" s="27"/>
      <c r="EVX14" s="27"/>
      <c r="EVY14" s="27"/>
      <c r="EVZ14" s="27"/>
      <c r="EWA14" s="27"/>
      <c r="EWB14" s="27"/>
      <c r="EWC14" s="27"/>
      <c r="EWD14" s="27"/>
      <c r="EWE14" s="27"/>
      <c r="EWF14" s="27"/>
      <c r="EWG14" s="27"/>
      <c r="EWH14" s="27"/>
      <c r="EWI14" s="27"/>
      <c r="EWJ14" s="27"/>
      <c r="EWK14" s="27"/>
      <c r="EWL14" s="27"/>
      <c r="EWM14" s="27"/>
      <c r="EWN14" s="27"/>
      <c r="EWO14" s="27"/>
      <c r="EWP14" s="27"/>
      <c r="EWQ14" s="27"/>
      <c r="EWR14" s="27"/>
      <c r="EWS14" s="27"/>
      <c r="EWT14" s="27"/>
      <c r="EWU14" s="27"/>
      <c r="EWV14" s="27"/>
      <c r="EWW14" s="27"/>
      <c r="EWX14" s="27"/>
      <c r="EWY14" s="27"/>
      <c r="EWZ14" s="27"/>
      <c r="EXA14" s="27"/>
      <c r="EXB14" s="27"/>
      <c r="EXC14" s="27"/>
      <c r="EXD14" s="27"/>
      <c r="EXE14" s="27"/>
      <c r="EXF14" s="27"/>
      <c r="EXG14" s="27"/>
      <c r="EXH14" s="27"/>
      <c r="EXI14" s="27"/>
      <c r="EXJ14" s="27"/>
      <c r="EXK14" s="27"/>
      <c r="EXL14" s="27"/>
      <c r="EXM14" s="27"/>
      <c r="EXN14" s="27"/>
      <c r="EXO14" s="27"/>
      <c r="EXP14" s="27"/>
      <c r="EXQ14" s="27"/>
      <c r="EXR14" s="27"/>
      <c r="EXS14" s="27"/>
      <c r="EXT14" s="27"/>
      <c r="EXU14" s="27"/>
      <c r="EXV14" s="27"/>
      <c r="EXW14" s="27"/>
      <c r="EXX14" s="27"/>
      <c r="EXY14" s="27"/>
      <c r="EXZ14" s="27"/>
      <c r="EYA14" s="27"/>
      <c r="EYB14" s="27"/>
      <c r="EYC14" s="27"/>
      <c r="EYD14" s="27"/>
      <c r="EYE14" s="27"/>
      <c r="EYF14" s="27"/>
      <c r="EYG14" s="27"/>
      <c r="EYH14" s="27"/>
      <c r="EYI14" s="27"/>
      <c r="EYJ14" s="27"/>
      <c r="EYK14" s="27"/>
      <c r="EYL14" s="27"/>
      <c r="EYM14" s="27"/>
      <c r="EYN14" s="27"/>
      <c r="EYO14" s="27"/>
      <c r="EYP14" s="27"/>
      <c r="EYQ14" s="27"/>
      <c r="EYR14" s="27"/>
      <c r="EYS14" s="27"/>
      <c r="EYT14" s="27"/>
      <c r="EYU14" s="27"/>
      <c r="EYV14" s="27"/>
      <c r="EYW14" s="27"/>
      <c r="EYX14" s="27"/>
      <c r="EYY14" s="27"/>
      <c r="EYZ14" s="27"/>
      <c r="EZA14" s="27"/>
      <c r="EZB14" s="27"/>
      <c r="EZC14" s="27"/>
      <c r="EZD14" s="27"/>
      <c r="EZE14" s="27"/>
      <c r="EZF14" s="27"/>
      <c r="EZG14" s="27"/>
      <c r="EZH14" s="27"/>
      <c r="EZI14" s="27"/>
      <c r="EZJ14" s="27"/>
      <c r="EZK14" s="27"/>
      <c r="EZL14" s="27"/>
      <c r="EZM14" s="27"/>
      <c r="EZN14" s="27"/>
      <c r="EZO14" s="27"/>
      <c r="EZP14" s="27"/>
      <c r="EZQ14" s="27"/>
      <c r="EZR14" s="27"/>
      <c r="EZS14" s="27"/>
      <c r="EZT14" s="27"/>
      <c r="EZU14" s="27"/>
      <c r="EZV14" s="27"/>
      <c r="EZW14" s="27"/>
      <c r="EZX14" s="27"/>
      <c r="EZY14" s="27"/>
      <c r="EZZ14" s="27"/>
      <c r="FAA14" s="27"/>
      <c r="FAB14" s="27"/>
      <c r="FAC14" s="27"/>
      <c r="FAD14" s="27"/>
      <c r="FAE14" s="27"/>
      <c r="FAF14" s="27"/>
      <c r="FAG14" s="27"/>
      <c r="FAH14" s="27"/>
      <c r="FAI14" s="27"/>
      <c r="FAJ14" s="27"/>
      <c r="FAK14" s="27"/>
      <c r="FAL14" s="27"/>
      <c r="FAM14" s="27"/>
      <c r="FAN14" s="27"/>
      <c r="FAO14" s="27"/>
      <c r="FAP14" s="27"/>
      <c r="FAQ14" s="27"/>
      <c r="FAR14" s="27"/>
      <c r="FAS14" s="27"/>
      <c r="FAT14" s="27"/>
      <c r="FAU14" s="27"/>
      <c r="FAV14" s="27"/>
      <c r="FAW14" s="27"/>
      <c r="FAX14" s="27"/>
      <c r="FAY14" s="27"/>
      <c r="FAZ14" s="27"/>
      <c r="FBA14" s="27"/>
      <c r="FBB14" s="27"/>
      <c r="FBC14" s="27"/>
      <c r="FBD14" s="27"/>
      <c r="FBE14" s="27"/>
      <c r="FBF14" s="27"/>
      <c r="FBG14" s="27"/>
      <c r="FBH14" s="27"/>
      <c r="FBI14" s="27"/>
      <c r="FBJ14" s="27"/>
      <c r="FBK14" s="27"/>
      <c r="FBL14" s="27"/>
      <c r="FBM14" s="27"/>
      <c r="FBN14" s="27"/>
      <c r="FBO14" s="27"/>
      <c r="FBP14" s="27"/>
      <c r="FBQ14" s="27"/>
      <c r="FBR14" s="27"/>
      <c r="FBS14" s="27"/>
      <c r="FBT14" s="27"/>
      <c r="FBU14" s="27"/>
      <c r="FBV14" s="27"/>
      <c r="FBW14" s="27"/>
      <c r="FBX14" s="27"/>
      <c r="FBY14" s="27"/>
      <c r="FBZ14" s="27"/>
      <c r="FCA14" s="27"/>
      <c r="FCB14" s="27"/>
      <c r="FCC14" s="27"/>
      <c r="FCD14" s="27"/>
      <c r="FCE14" s="27"/>
      <c r="FCF14" s="27"/>
      <c r="FCG14" s="27"/>
      <c r="FCH14" s="27"/>
      <c r="FCI14" s="27"/>
      <c r="FCJ14" s="27"/>
      <c r="FCK14" s="27"/>
      <c r="FCL14" s="27"/>
      <c r="FCM14" s="27"/>
      <c r="FCN14" s="27"/>
      <c r="FCO14" s="27"/>
      <c r="FCP14" s="27"/>
      <c r="FCQ14" s="27"/>
      <c r="FCR14" s="27"/>
      <c r="FCS14" s="27"/>
      <c r="FCT14" s="27"/>
      <c r="FCU14" s="27"/>
      <c r="FCV14" s="27"/>
      <c r="FCW14" s="27"/>
      <c r="FCX14" s="27"/>
      <c r="FCY14" s="27"/>
      <c r="FCZ14" s="27"/>
      <c r="FDA14" s="27"/>
      <c r="FDB14" s="27"/>
      <c r="FDC14" s="27"/>
      <c r="FDD14" s="27"/>
      <c r="FDE14" s="27"/>
      <c r="FDF14" s="27"/>
      <c r="FDG14" s="27"/>
      <c r="FDH14" s="27"/>
      <c r="FDI14" s="27"/>
      <c r="FDJ14" s="27"/>
      <c r="FDK14" s="27"/>
      <c r="FDL14" s="27"/>
      <c r="FDM14" s="27"/>
      <c r="FDN14" s="27"/>
      <c r="FDO14" s="27"/>
      <c r="FDP14" s="27"/>
      <c r="FDQ14" s="27"/>
      <c r="FDR14" s="27"/>
      <c r="FDS14" s="27"/>
      <c r="FDT14" s="27"/>
      <c r="FDU14" s="27"/>
      <c r="FDV14" s="27"/>
      <c r="FDW14" s="27"/>
      <c r="FDX14" s="27"/>
      <c r="FDY14" s="27"/>
      <c r="FDZ14" s="27"/>
      <c r="FEA14" s="27"/>
      <c r="FEB14" s="27"/>
      <c r="FEC14" s="27"/>
      <c r="FED14" s="27"/>
      <c r="FEE14" s="27"/>
      <c r="FEF14" s="27"/>
      <c r="FEG14" s="27"/>
      <c r="FEH14" s="27"/>
      <c r="FEI14" s="27"/>
      <c r="FEJ14" s="27"/>
      <c r="FEK14" s="27"/>
      <c r="FEL14" s="27"/>
      <c r="FEM14" s="27"/>
      <c r="FEN14" s="27"/>
      <c r="FEO14" s="27"/>
      <c r="FEP14" s="27"/>
      <c r="FEQ14" s="27"/>
      <c r="FER14" s="27"/>
      <c r="FES14" s="27"/>
      <c r="FET14" s="27"/>
      <c r="FEU14" s="27"/>
      <c r="FEV14" s="27"/>
      <c r="FEW14" s="27"/>
      <c r="FEX14" s="27"/>
      <c r="FEY14" s="27"/>
      <c r="FEZ14" s="27"/>
      <c r="FFA14" s="27"/>
      <c r="FFB14" s="27"/>
      <c r="FFC14" s="27"/>
      <c r="FFD14" s="27"/>
      <c r="FFE14" s="27"/>
      <c r="FFF14" s="27"/>
      <c r="FFG14" s="27"/>
      <c r="FFH14" s="27"/>
      <c r="FFI14" s="27"/>
      <c r="FFJ14" s="27"/>
      <c r="FFK14" s="27"/>
      <c r="FFL14" s="27"/>
      <c r="FFM14" s="27"/>
      <c r="FFN14" s="27"/>
      <c r="FFO14" s="27"/>
      <c r="FFP14" s="27"/>
      <c r="FFQ14" s="27"/>
      <c r="FFR14" s="27"/>
      <c r="FFS14" s="27"/>
      <c r="FFT14" s="27"/>
      <c r="FFU14" s="27"/>
      <c r="FFV14" s="27"/>
      <c r="FFW14" s="27"/>
      <c r="FFX14" s="27"/>
      <c r="FFY14" s="27"/>
      <c r="FFZ14" s="27"/>
      <c r="FGA14" s="27"/>
      <c r="FGB14" s="27"/>
      <c r="FGC14" s="27"/>
      <c r="FGD14" s="27"/>
      <c r="FGE14" s="27"/>
      <c r="FGF14" s="27"/>
      <c r="FGG14" s="27"/>
      <c r="FGH14" s="27"/>
      <c r="FGI14" s="27"/>
      <c r="FGJ14" s="27"/>
      <c r="FGK14" s="27"/>
      <c r="FGL14" s="27"/>
      <c r="FGM14" s="27"/>
      <c r="FGN14" s="27"/>
      <c r="FGO14" s="27"/>
      <c r="FGP14" s="27"/>
      <c r="FGQ14" s="27"/>
      <c r="FGR14" s="27"/>
      <c r="FGS14" s="27"/>
      <c r="FGT14" s="27"/>
      <c r="FGU14" s="27"/>
      <c r="FGV14" s="27"/>
      <c r="FGW14" s="27"/>
      <c r="FGX14" s="27"/>
      <c r="FGY14" s="27"/>
      <c r="FGZ14" s="27"/>
      <c r="FHA14" s="27"/>
      <c r="FHB14" s="27"/>
      <c r="FHC14" s="27"/>
      <c r="FHD14" s="27"/>
      <c r="FHE14" s="27"/>
      <c r="FHF14" s="27"/>
      <c r="FHG14" s="27"/>
      <c r="FHH14" s="27"/>
      <c r="FHI14" s="27"/>
      <c r="FHJ14" s="27"/>
      <c r="FHK14" s="27"/>
      <c r="FHL14" s="27"/>
      <c r="FHM14" s="27"/>
      <c r="FHN14" s="27"/>
      <c r="FHO14" s="27"/>
      <c r="FHP14" s="27"/>
      <c r="FHQ14" s="27"/>
      <c r="FHR14" s="27"/>
      <c r="FHS14" s="27"/>
      <c r="FHT14" s="27"/>
      <c r="FHU14" s="27"/>
      <c r="FHV14" s="27"/>
      <c r="FHW14" s="27"/>
      <c r="FHX14" s="27"/>
      <c r="FHY14" s="27"/>
      <c r="FHZ14" s="27"/>
      <c r="FIA14" s="27"/>
      <c r="FIB14" s="27"/>
      <c r="FIC14" s="27"/>
      <c r="FID14" s="27"/>
      <c r="FIE14" s="27"/>
      <c r="FIF14" s="27"/>
      <c r="FIG14" s="27"/>
      <c r="FIH14" s="27"/>
      <c r="FII14" s="27"/>
      <c r="FIJ14" s="27"/>
      <c r="FIK14" s="27"/>
      <c r="FIL14" s="27"/>
      <c r="FIM14" s="27"/>
      <c r="FIN14" s="27"/>
      <c r="FIO14" s="27"/>
      <c r="FIP14" s="27"/>
      <c r="FIQ14" s="27"/>
      <c r="FIR14" s="27"/>
      <c r="FIS14" s="27"/>
      <c r="FIT14" s="27"/>
      <c r="FIU14" s="27"/>
      <c r="FIV14" s="27"/>
      <c r="FIW14" s="27"/>
      <c r="FIX14" s="27"/>
      <c r="FIY14" s="27"/>
      <c r="FIZ14" s="27"/>
      <c r="FJA14" s="27"/>
      <c r="FJB14" s="27"/>
      <c r="FJC14" s="27"/>
      <c r="FJD14" s="27"/>
      <c r="FJE14" s="27"/>
      <c r="FJF14" s="27"/>
      <c r="FJG14" s="27"/>
      <c r="FJH14" s="27"/>
      <c r="FJI14" s="27"/>
      <c r="FJJ14" s="27"/>
      <c r="FJK14" s="27"/>
      <c r="FJL14" s="27"/>
      <c r="FJM14" s="27"/>
      <c r="FJN14" s="27"/>
      <c r="FJO14" s="27"/>
      <c r="FJP14" s="27"/>
      <c r="FJQ14" s="27"/>
      <c r="FJR14" s="27"/>
      <c r="FJS14" s="27"/>
      <c r="FJT14" s="27"/>
      <c r="FJU14" s="27"/>
      <c r="FJV14" s="27"/>
      <c r="FJW14" s="27"/>
      <c r="FJX14" s="27"/>
      <c r="FJY14" s="27"/>
      <c r="FJZ14" s="27"/>
      <c r="FKA14" s="27"/>
      <c r="FKB14" s="27"/>
      <c r="FKC14" s="27"/>
      <c r="FKD14" s="27"/>
      <c r="FKE14" s="27"/>
      <c r="FKF14" s="27"/>
      <c r="FKG14" s="27"/>
      <c r="FKH14" s="27"/>
      <c r="FKI14" s="27"/>
      <c r="FKJ14" s="27"/>
      <c r="FKK14" s="27"/>
      <c r="FKL14" s="27"/>
      <c r="FKM14" s="27"/>
      <c r="FKN14" s="27"/>
      <c r="FKO14" s="27"/>
      <c r="FKP14" s="27"/>
      <c r="FKQ14" s="27"/>
      <c r="FKR14" s="27"/>
      <c r="FKS14" s="27"/>
      <c r="FKT14" s="27"/>
      <c r="FKU14" s="27"/>
      <c r="FKV14" s="27"/>
      <c r="FKW14" s="27"/>
      <c r="FKX14" s="27"/>
      <c r="FKY14" s="27"/>
      <c r="FKZ14" s="27"/>
      <c r="FLA14" s="27"/>
      <c r="FLB14" s="27"/>
      <c r="FLC14" s="27"/>
      <c r="FLD14" s="27"/>
      <c r="FLE14" s="27"/>
      <c r="FLF14" s="27"/>
      <c r="FLG14" s="27"/>
      <c r="FLH14" s="27"/>
      <c r="FLI14" s="27"/>
      <c r="FLJ14" s="27"/>
      <c r="FLK14" s="27"/>
      <c r="FLL14" s="27"/>
      <c r="FLM14" s="27"/>
      <c r="FLN14" s="27"/>
      <c r="FLO14" s="27"/>
      <c r="FLP14" s="27"/>
      <c r="FLQ14" s="27"/>
      <c r="FLR14" s="27"/>
      <c r="FLS14" s="27"/>
      <c r="FLT14" s="27"/>
      <c r="FLU14" s="27"/>
      <c r="FLV14" s="27"/>
      <c r="FLW14" s="27"/>
      <c r="FLX14" s="27"/>
      <c r="FLY14" s="27"/>
      <c r="FLZ14" s="27"/>
      <c r="FMA14" s="27"/>
      <c r="FMB14" s="27"/>
      <c r="FMC14" s="27"/>
      <c r="FMD14" s="27"/>
      <c r="FME14" s="27"/>
      <c r="FMF14" s="27"/>
      <c r="FMG14" s="27"/>
      <c r="FMH14" s="27"/>
      <c r="FMI14" s="27"/>
      <c r="FMJ14" s="27"/>
      <c r="FMK14" s="27"/>
      <c r="FML14" s="27"/>
      <c r="FMM14" s="27"/>
      <c r="FMN14" s="27"/>
      <c r="FMO14" s="27"/>
      <c r="FMP14" s="27"/>
      <c r="FMQ14" s="27"/>
      <c r="FMR14" s="27"/>
      <c r="FMS14" s="27"/>
      <c r="FMT14" s="27"/>
      <c r="FMU14" s="27"/>
      <c r="FMV14" s="27"/>
      <c r="FMW14" s="27"/>
      <c r="FMX14" s="27"/>
      <c r="FMY14" s="27"/>
      <c r="FMZ14" s="27"/>
      <c r="FNA14" s="27"/>
      <c r="FNB14" s="27"/>
      <c r="FNC14" s="27"/>
      <c r="FND14" s="27"/>
      <c r="FNE14" s="27"/>
      <c r="FNF14" s="27"/>
      <c r="FNG14" s="27"/>
      <c r="FNH14" s="27"/>
      <c r="FNI14" s="27"/>
      <c r="FNJ14" s="27"/>
      <c r="FNK14" s="27"/>
      <c r="FNL14" s="27"/>
      <c r="FNM14" s="27"/>
      <c r="FNN14" s="27"/>
      <c r="FNO14" s="27"/>
      <c r="FNP14" s="27"/>
      <c r="FNQ14" s="27"/>
      <c r="FNR14" s="27"/>
      <c r="FNS14" s="27"/>
      <c r="FNT14" s="27"/>
      <c r="FNU14" s="27"/>
      <c r="FNV14" s="27"/>
      <c r="FNW14" s="27"/>
      <c r="FNX14" s="27"/>
      <c r="FNY14" s="27"/>
      <c r="FNZ14" s="27"/>
      <c r="FOA14" s="27"/>
      <c r="FOB14" s="27"/>
      <c r="FOC14" s="27"/>
      <c r="FOD14" s="27"/>
      <c r="FOE14" s="27"/>
      <c r="FOF14" s="27"/>
      <c r="FOG14" s="27"/>
      <c r="FOH14" s="27"/>
      <c r="FOI14" s="27"/>
      <c r="FOJ14" s="27"/>
      <c r="FOK14" s="27"/>
      <c r="FOL14" s="27"/>
      <c r="FOM14" s="27"/>
      <c r="FON14" s="27"/>
      <c r="FOO14" s="27"/>
      <c r="FOP14" s="27"/>
      <c r="FOQ14" s="27"/>
      <c r="FOR14" s="27"/>
      <c r="FOS14" s="27"/>
      <c r="FOT14" s="27"/>
      <c r="FOU14" s="27"/>
      <c r="FOV14" s="27"/>
      <c r="FOW14" s="27"/>
      <c r="FOX14" s="27"/>
      <c r="FOY14" s="27"/>
      <c r="FOZ14" s="27"/>
      <c r="FPA14" s="27"/>
      <c r="FPB14" s="27"/>
      <c r="FPC14" s="27"/>
      <c r="FPD14" s="27"/>
      <c r="FPE14" s="27"/>
      <c r="FPF14" s="27"/>
      <c r="FPG14" s="27"/>
      <c r="FPH14" s="27"/>
      <c r="FPI14" s="27"/>
      <c r="FPJ14" s="27"/>
      <c r="FPK14" s="27"/>
      <c r="FPL14" s="27"/>
      <c r="FPM14" s="27"/>
      <c r="FPN14" s="27"/>
      <c r="FPO14" s="27"/>
      <c r="FPP14" s="27"/>
      <c r="FPQ14" s="27"/>
      <c r="FPR14" s="27"/>
      <c r="FPS14" s="27"/>
      <c r="FPT14" s="27"/>
      <c r="FPU14" s="27"/>
      <c r="FPV14" s="27"/>
      <c r="FPW14" s="27"/>
      <c r="FPX14" s="27"/>
      <c r="FPY14" s="27"/>
      <c r="FPZ14" s="27"/>
      <c r="FQA14" s="27"/>
      <c r="FQB14" s="27"/>
      <c r="FQC14" s="27"/>
      <c r="FQD14" s="27"/>
      <c r="FQE14" s="27"/>
      <c r="FQF14" s="27"/>
      <c r="FQG14" s="27"/>
      <c r="FQH14" s="27"/>
      <c r="FQI14" s="27"/>
      <c r="FQJ14" s="27"/>
      <c r="FQK14" s="27"/>
      <c r="FQL14" s="27"/>
      <c r="FQM14" s="27"/>
      <c r="FQN14" s="27"/>
      <c r="FQO14" s="27"/>
      <c r="FQP14" s="27"/>
      <c r="FQQ14" s="27"/>
      <c r="FQR14" s="27"/>
      <c r="FQS14" s="27"/>
      <c r="FQT14" s="27"/>
      <c r="FQU14" s="27"/>
      <c r="FQV14" s="27"/>
      <c r="FQW14" s="27"/>
      <c r="FQX14" s="27"/>
      <c r="FQY14" s="27"/>
      <c r="FQZ14" s="27"/>
      <c r="FRA14" s="27"/>
      <c r="FRB14" s="27"/>
      <c r="FRC14" s="27"/>
      <c r="FRD14" s="27"/>
      <c r="FRE14" s="27"/>
      <c r="FRF14" s="27"/>
      <c r="FRG14" s="27"/>
      <c r="FRH14" s="27"/>
      <c r="FRI14" s="27"/>
      <c r="FRJ14" s="27"/>
      <c r="FRK14" s="27"/>
      <c r="FRL14" s="27"/>
      <c r="FRM14" s="27"/>
      <c r="FRN14" s="27"/>
      <c r="FRO14" s="27"/>
      <c r="FRP14" s="27"/>
      <c r="FRQ14" s="27"/>
      <c r="FRR14" s="27"/>
      <c r="FRS14" s="27"/>
      <c r="FRT14" s="27"/>
      <c r="FRU14" s="27"/>
      <c r="FRV14" s="27"/>
      <c r="FRW14" s="27"/>
      <c r="FRX14" s="27"/>
      <c r="FRY14" s="27"/>
      <c r="FRZ14" s="27"/>
      <c r="FSA14" s="27"/>
      <c r="FSB14" s="27"/>
      <c r="FSC14" s="27"/>
      <c r="FSD14" s="27"/>
      <c r="FSE14" s="27"/>
      <c r="FSF14" s="27"/>
      <c r="FSG14" s="27"/>
      <c r="FSH14" s="27"/>
      <c r="FSI14" s="27"/>
      <c r="FSJ14" s="27"/>
      <c r="FSK14" s="27"/>
      <c r="FSL14" s="27"/>
      <c r="FSM14" s="27"/>
      <c r="FSN14" s="27"/>
      <c r="FSO14" s="27"/>
      <c r="FSP14" s="27"/>
      <c r="FSQ14" s="27"/>
      <c r="FSR14" s="27"/>
      <c r="FSS14" s="27"/>
      <c r="FST14" s="27"/>
      <c r="FSU14" s="27"/>
      <c r="FSV14" s="27"/>
      <c r="FSW14" s="27"/>
      <c r="FSX14" s="27"/>
      <c r="FSY14" s="27"/>
      <c r="FSZ14" s="27"/>
      <c r="FTA14" s="27"/>
      <c r="FTB14" s="27"/>
      <c r="FTC14" s="27"/>
      <c r="FTD14" s="27"/>
      <c r="FTE14" s="27"/>
      <c r="FTF14" s="27"/>
      <c r="FTG14" s="27"/>
      <c r="FTH14" s="27"/>
      <c r="FTI14" s="27"/>
      <c r="FTJ14" s="27"/>
      <c r="FTK14" s="27"/>
      <c r="FTL14" s="27"/>
      <c r="FTM14" s="27"/>
      <c r="FTN14" s="27"/>
      <c r="FTO14" s="27"/>
      <c r="FTP14" s="27"/>
      <c r="FTQ14" s="27"/>
      <c r="FTR14" s="27"/>
      <c r="FTS14" s="27"/>
      <c r="FTT14" s="27"/>
      <c r="FTU14" s="27"/>
      <c r="FTV14" s="27"/>
      <c r="FTW14" s="27"/>
      <c r="FTX14" s="27"/>
      <c r="FTY14" s="27"/>
      <c r="FTZ14" s="27"/>
      <c r="FUA14" s="27"/>
      <c r="FUB14" s="27"/>
      <c r="FUC14" s="27"/>
      <c r="FUD14" s="27"/>
      <c r="FUE14" s="27"/>
      <c r="FUF14" s="27"/>
      <c r="FUG14" s="27"/>
      <c r="FUH14" s="27"/>
      <c r="FUI14" s="27"/>
      <c r="FUJ14" s="27"/>
      <c r="FUK14" s="27"/>
      <c r="FUL14" s="27"/>
      <c r="FUM14" s="27"/>
      <c r="FUN14" s="27"/>
      <c r="FUO14" s="27"/>
      <c r="FUP14" s="27"/>
      <c r="FUQ14" s="27"/>
      <c r="FUR14" s="27"/>
      <c r="FUS14" s="27"/>
      <c r="FUT14" s="27"/>
      <c r="FUU14" s="27"/>
      <c r="FUV14" s="27"/>
      <c r="FUW14" s="27"/>
      <c r="FUX14" s="27"/>
      <c r="FUY14" s="27"/>
      <c r="FUZ14" s="27"/>
      <c r="FVA14" s="27"/>
      <c r="FVB14" s="27"/>
      <c r="FVC14" s="27"/>
      <c r="FVD14" s="27"/>
      <c r="FVE14" s="27"/>
      <c r="FVF14" s="27"/>
      <c r="FVG14" s="27"/>
      <c r="FVH14" s="27"/>
      <c r="FVI14" s="27"/>
      <c r="FVJ14" s="27"/>
      <c r="FVK14" s="27"/>
      <c r="FVL14" s="27"/>
      <c r="FVM14" s="27"/>
      <c r="FVN14" s="27"/>
      <c r="FVO14" s="27"/>
      <c r="FVP14" s="27"/>
      <c r="FVQ14" s="27"/>
      <c r="FVR14" s="27"/>
      <c r="FVS14" s="27"/>
      <c r="FVT14" s="27"/>
      <c r="FVU14" s="27"/>
      <c r="FVV14" s="27"/>
      <c r="FVW14" s="27"/>
      <c r="FVX14" s="27"/>
      <c r="FVY14" s="27"/>
      <c r="FVZ14" s="27"/>
      <c r="FWA14" s="27"/>
      <c r="FWB14" s="27"/>
      <c r="FWC14" s="27"/>
      <c r="FWD14" s="27"/>
      <c r="FWE14" s="27"/>
      <c r="FWF14" s="27"/>
      <c r="FWG14" s="27"/>
      <c r="FWH14" s="27"/>
      <c r="FWI14" s="27"/>
      <c r="FWJ14" s="27"/>
      <c r="FWK14" s="27"/>
      <c r="FWL14" s="27"/>
      <c r="FWM14" s="27"/>
      <c r="FWN14" s="27"/>
      <c r="FWO14" s="27"/>
      <c r="FWP14" s="27"/>
      <c r="FWQ14" s="27"/>
      <c r="FWR14" s="27"/>
      <c r="FWS14" s="27"/>
      <c r="FWT14" s="27"/>
      <c r="FWU14" s="27"/>
      <c r="FWV14" s="27"/>
      <c r="FWW14" s="27"/>
      <c r="FWX14" s="27"/>
      <c r="FWY14" s="27"/>
      <c r="FWZ14" s="27"/>
      <c r="FXA14" s="27"/>
      <c r="FXB14" s="27"/>
      <c r="FXC14" s="27"/>
      <c r="FXD14" s="27"/>
      <c r="FXE14" s="27"/>
      <c r="FXF14" s="27"/>
      <c r="FXG14" s="27"/>
      <c r="FXH14" s="27"/>
      <c r="FXI14" s="27"/>
      <c r="FXJ14" s="27"/>
      <c r="FXK14" s="27"/>
      <c r="FXL14" s="27"/>
      <c r="FXM14" s="27"/>
      <c r="FXN14" s="27"/>
      <c r="FXO14" s="27"/>
      <c r="FXP14" s="27"/>
      <c r="FXQ14" s="27"/>
      <c r="FXR14" s="27"/>
      <c r="FXS14" s="27"/>
      <c r="FXT14" s="27"/>
      <c r="FXU14" s="27"/>
      <c r="FXV14" s="27"/>
      <c r="FXW14" s="27"/>
      <c r="FXX14" s="27"/>
      <c r="FXY14" s="27"/>
      <c r="FXZ14" s="27"/>
      <c r="FYA14" s="27"/>
      <c r="FYB14" s="27"/>
      <c r="FYC14" s="27"/>
      <c r="FYD14" s="27"/>
      <c r="FYE14" s="27"/>
      <c r="FYF14" s="27"/>
      <c r="FYG14" s="27"/>
      <c r="FYH14" s="27"/>
      <c r="FYI14" s="27"/>
      <c r="FYJ14" s="27"/>
      <c r="FYK14" s="27"/>
      <c r="FYL14" s="27"/>
      <c r="FYM14" s="27"/>
      <c r="FYN14" s="27"/>
      <c r="FYO14" s="27"/>
      <c r="FYP14" s="27"/>
      <c r="FYQ14" s="27"/>
      <c r="FYR14" s="27"/>
      <c r="FYS14" s="27"/>
      <c r="FYT14" s="27"/>
      <c r="FYU14" s="27"/>
      <c r="FYV14" s="27"/>
      <c r="FYW14" s="27"/>
      <c r="FYX14" s="27"/>
      <c r="FYY14" s="27"/>
      <c r="FYZ14" s="27"/>
      <c r="FZA14" s="27"/>
      <c r="FZB14" s="27"/>
      <c r="FZC14" s="27"/>
      <c r="FZD14" s="27"/>
      <c r="FZE14" s="27"/>
      <c r="FZF14" s="27"/>
      <c r="FZG14" s="27"/>
      <c r="FZH14" s="27"/>
      <c r="FZI14" s="27"/>
      <c r="FZJ14" s="27"/>
      <c r="FZK14" s="27"/>
      <c r="FZL14" s="27"/>
      <c r="FZM14" s="27"/>
      <c r="FZN14" s="27"/>
      <c r="FZO14" s="27"/>
      <c r="FZP14" s="27"/>
      <c r="FZQ14" s="27"/>
      <c r="FZR14" s="27"/>
      <c r="FZS14" s="27"/>
      <c r="FZT14" s="27"/>
      <c r="FZU14" s="27"/>
      <c r="FZV14" s="27"/>
      <c r="FZW14" s="27"/>
      <c r="FZX14" s="27"/>
      <c r="FZY14" s="27"/>
      <c r="FZZ14" s="27"/>
      <c r="GAA14" s="27"/>
      <c r="GAB14" s="27"/>
      <c r="GAC14" s="27"/>
      <c r="GAD14" s="27"/>
      <c r="GAE14" s="27"/>
      <c r="GAF14" s="27"/>
      <c r="GAG14" s="27"/>
      <c r="GAH14" s="27"/>
      <c r="GAI14" s="27"/>
      <c r="GAJ14" s="27"/>
      <c r="GAK14" s="27"/>
      <c r="GAL14" s="27"/>
      <c r="GAM14" s="27"/>
      <c r="GAN14" s="27"/>
      <c r="GAO14" s="27"/>
      <c r="GAP14" s="27"/>
      <c r="GAQ14" s="27"/>
      <c r="GAR14" s="27"/>
      <c r="GAS14" s="27"/>
      <c r="GAT14" s="27"/>
      <c r="GAU14" s="27"/>
      <c r="GAV14" s="27"/>
      <c r="GAW14" s="27"/>
      <c r="GAX14" s="27"/>
      <c r="GAY14" s="27"/>
      <c r="GAZ14" s="27"/>
      <c r="GBA14" s="27"/>
      <c r="GBB14" s="27"/>
      <c r="GBC14" s="27"/>
      <c r="GBD14" s="27"/>
      <c r="GBE14" s="27"/>
      <c r="GBF14" s="27"/>
      <c r="GBG14" s="27"/>
      <c r="GBH14" s="27"/>
      <c r="GBI14" s="27"/>
      <c r="GBJ14" s="27"/>
      <c r="GBK14" s="27"/>
      <c r="GBL14" s="27"/>
      <c r="GBM14" s="27"/>
      <c r="GBN14" s="27"/>
      <c r="GBO14" s="27"/>
      <c r="GBP14" s="27"/>
      <c r="GBQ14" s="27"/>
      <c r="GBR14" s="27"/>
      <c r="GBS14" s="27"/>
      <c r="GBT14" s="27"/>
      <c r="GBU14" s="27"/>
      <c r="GBV14" s="27"/>
      <c r="GBW14" s="27"/>
      <c r="GBX14" s="27"/>
      <c r="GBY14" s="27"/>
      <c r="GBZ14" s="27"/>
      <c r="GCA14" s="27"/>
      <c r="GCB14" s="27"/>
      <c r="GCC14" s="27"/>
      <c r="GCD14" s="27"/>
      <c r="GCE14" s="27"/>
      <c r="GCF14" s="27"/>
      <c r="GCG14" s="27"/>
      <c r="GCH14" s="27"/>
      <c r="GCI14" s="27"/>
      <c r="GCJ14" s="27"/>
      <c r="GCK14" s="27"/>
      <c r="GCL14" s="27"/>
      <c r="GCM14" s="27"/>
      <c r="GCN14" s="27"/>
      <c r="GCO14" s="27"/>
      <c r="GCP14" s="27"/>
      <c r="GCQ14" s="27"/>
      <c r="GCR14" s="27"/>
      <c r="GCS14" s="27"/>
      <c r="GCT14" s="27"/>
      <c r="GCU14" s="27"/>
      <c r="GCV14" s="27"/>
      <c r="GCW14" s="27"/>
      <c r="GCX14" s="27"/>
      <c r="GCY14" s="27"/>
      <c r="GCZ14" s="27"/>
      <c r="GDA14" s="27"/>
      <c r="GDB14" s="27"/>
      <c r="GDC14" s="27"/>
      <c r="GDD14" s="27"/>
      <c r="GDE14" s="27"/>
      <c r="GDF14" s="27"/>
      <c r="GDG14" s="27"/>
      <c r="GDH14" s="27"/>
      <c r="GDI14" s="27"/>
      <c r="GDJ14" s="27"/>
      <c r="GDK14" s="27"/>
      <c r="GDL14" s="27"/>
      <c r="GDM14" s="27"/>
      <c r="GDN14" s="27"/>
      <c r="GDO14" s="27"/>
      <c r="GDP14" s="27"/>
      <c r="GDQ14" s="27"/>
      <c r="GDR14" s="27"/>
      <c r="GDS14" s="27"/>
      <c r="GDT14" s="27"/>
      <c r="GDU14" s="27"/>
      <c r="GDV14" s="27"/>
      <c r="GDW14" s="27"/>
      <c r="GDX14" s="27"/>
      <c r="GDY14" s="27"/>
      <c r="GDZ14" s="27"/>
      <c r="GEA14" s="27"/>
      <c r="GEB14" s="27"/>
      <c r="GEC14" s="27"/>
      <c r="GED14" s="27"/>
      <c r="GEE14" s="27"/>
      <c r="GEF14" s="27"/>
      <c r="GEG14" s="27"/>
      <c r="GEH14" s="27"/>
      <c r="GEI14" s="27"/>
      <c r="GEJ14" s="27"/>
      <c r="GEK14" s="27"/>
      <c r="GEL14" s="27"/>
      <c r="GEM14" s="27"/>
      <c r="GEN14" s="27"/>
      <c r="GEO14" s="27"/>
      <c r="GEP14" s="27"/>
      <c r="GEQ14" s="27"/>
      <c r="GER14" s="27"/>
      <c r="GES14" s="27"/>
      <c r="GET14" s="27"/>
      <c r="GEU14" s="27"/>
      <c r="GEV14" s="27"/>
      <c r="GEW14" s="27"/>
      <c r="GEX14" s="27"/>
      <c r="GEY14" s="27"/>
      <c r="GEZ14" s="27"/>
      <c r="GFA14" s="27"/>
      <c r="GFB14" s="27"/>
      <c r="GFC14" s="27"/>
      <c r="GFD14" s="27"/>
      <c r="GFE14" s="27"/>
      <c r="GFF14" s="27"/>
      <c r="GFG14" s="27"/>
      <c r="GFH14" s="27"/>
      <c r="GFI14" s="27"/>
      <c r="GFJ14" s="27"/>
      <c r="GFK14" s="27"/>
      <c r="GFL14" s="27"/>
      <c r="GFM14" s="27"/>
      <c r="GFN14" s="27"/>
      <c r="GFO14" s="27"/>
      <c r="GFP14" s="27"/>
      <c r="GFQ14" s="27"/>
      <c r="GFR14" s="27"/>
      <c r="GFS14" s="27"/>
      <c r="GFT14" s="27"/>
      <c r="GFU14" s="27"/>
      <c r="GFV14" s="27"/>
      <c r="GFW14" s="27"/>
      <c r="GFX14" s="27"/>
      <c r="GFY14" s="27"/>
      <c r="GFZ14" s="27"/>
      <c r="GGA14" s="27"/>
      <c r="GGB14" s="27"/>
      <c r="GGC14" s="27"/>
      <c r="GGD14" s="27"/>
      <c r="GGE14" s="27"/>
      <c r="GGF14" s="27"/>
      <c r="GGG14" s="27"/>
      <c r="GGH14" s="27"/>
      <c r="GGI14" s="27"/>
      <c r="GGJ14" s="27"/>
      <c r="GGK14" s="27"/>
      <c r="GGL14" s="27"/>
      <c r="GGM14" s="27"/>
      <c r="GGN14" s="27"/>
      <c r="GGO14" s="27"/>
      <c r="GGP14" s="27"/>
      <c r="GGQ14" s="27"/>
      <c r="GGR14" s="27"/>
      <c r="GGS14" s="27"/>
      <c r="GGT14" s="27"/>
      <c r="GGU14" s="27"/>
      <c r="GGV14" s="27"/>
      <c r="GGW14" s="27"/>
      <c r="GGX14" s="27"/>
      <c r="GGY14" s="27"/>
      <c r="GGZ14" s="27"/>
      <c r="GHA14" s="27"/>
      <c r="GHB14" s="27"/>
      <c r="GHC14" s="27"/>
      <c r="GHD14" s="27"/>
      <c r="GHE14" s="27"/>
      <c r="GHF14" s="27"/>
      <c r="GHG14" s="27"/>
      <c r="GHH14" s="27"/>
      <c r="GHI14" s="27"/>
      <c r="GHJ14" s="27"/>
      <c r="GHK14" s="27"/>
      <c r="GHL14" s="27"/>
      <c r="GHM14" s="27"/>
      <c r="GHN14" s="27"/>
      <c r="GHO14" s="27"/>
      <c r="GHP14" s="27"/>
      <c r="GHQ14" s="27"/>
      <c r="GHR14" s="27"/>
      <c r="GHS14" s="27"/>
      <c r="GHT14" s="27"/>
      <c r="GHU14" s="27"/>
      <c r="GHV14" s="27"/>
      <c r="GHW14" s="27"/>
      <c r="GHX14" s="27"/>
      <c r="GHY14" s="27"/>
      <c r="GHZ14" s="27"/>
      <c r="GIA14" s="27"/>
      <c r="GIB14" s="27"/>
      <c r="GIC14" s="27"/>
      <c r="GID14" s="27"/>
      <c r="GIE14" s="27"/>
      <c r="GIF14" s="27"/>
      <c r="GIG14" s="27"/>
      <c r="GIH14" s="27"/>
      <c r="GII14" s="27"/>
      <c r="GIJ14" s="27"/>
      <c r="GIK14" s="27"/>
      <c r="GIL14" s="27"/>
      <c r="GIM14" s="27"/>
      <c r="GIN14" s="27"/>
      <c r="GIO14" s="27"/>
      <c r="GIP14" s="27"/>
      <c r="GIQ14" s="27"/>
      <c r="GIR14" s="27"/>
      <c r="GIS14" s="27"/>
      <c r="GIT14" s="27"/>
      <c r="GIU14" s="27"/>
      <c r="GIV14" s="27"/>
      <c r="GIW14" s="27"/>
      <c r="GIX14" s="27"/>
      <c r="GIY14" s="27"/>
      <c r="GIZ14" s="27"/>
      <c r="GJA14" s="27"/>
      <c r="GJB14" s="27"/>
      <c r="GJC14" s="27"/>
      <c r="GJD14" s="27"/>
      <c r="GJE14" s="27"/>
      <c r="GJF14" s="27"/>
      <c r="GJG14" s="27"/>
      <c r="GJH14" s="27"/>
      <c r="GJI14" s="27"/>
      <c r="GJJ14" s="27"/>
      <c r="GJK14" s="27"/>
      <c r="GJL14" s="27"/>
      <c r="GJM14" s="27"/>
      <c r="GJN14" s="27"/>
      <c r="GJO14" s="27"/>
      <c r="GJP14" s="27"/>
      <c r="GJQ14" s="27"/>
      <c r="GJR14" s="27"/>
      <c r="GJS14" s="27"/>
      <c r="GJT14" s="27"/>
      <c r="GJU14" s="27"/>
      <c r="GJV14" s="27"/>
      <c r="GJW14" s="27"/>
      <c r="GJX14" s="27"/>
      <c r="GJY14" s="27"/>
      <c r="GJZ14" s="27"/>
      <c r="GKA14" s="27"/>
      <c r="GKB14" s="27"/>
      <c r="GKC14" s="27"/>
      <c r="GKD14" s="27"/>
      <c r="GKE14" s="27"/>
      <c r="GKF14" s="27"/>
      <c r="GKG14" s="27"/>
      <c r="GKH14" s="27"/>
      <c r="GKI14" s="27"/>
      <c r="GKJ14" s="27"/>
      <c r="GKK14" s="27"/>
      <c r="GKL14" s="27"/>
      <c r="GKM14" s="27"/>
      <c r="GKN14" s="27"/>
      <c r="GKO14" s="27"/>
      <c r="GKP14" s="27"/>
      <c r="GKQ14" s="27"/>
      <c r="GKR14" s="27"/>
      <c r="GKS14" s="27"/>
      <c r="GKT14" s="27"/>
      <c r="GKU14" s="27"/>
      <c r="GKV14" s="27"/>
      <c r="GKW14" s="27"/>
      <c r="GKX14" s="27"/>
      <c r="GKY14" s="27"/>
      <c r="GKZ14" s="27"/>
      <c r="GLA14" s="27"/>
      <c r="GLB14" s="27"/>
      <c r="GLC14" s="27"/>
      <c r="GLD14" s="27"/>
      <c r="GLE14" s="27"/>
      <c r="GLF14" s="27"/>
      <c r="GLG14" s="27"/>
      <c r="GLH14" s="27"/>
      <c r="GLI14" s="27"/>
      <c r="GLJ14" s="27"/>
      <c r="GLK14" s="27"/>
      <c r="GLL14" s="27"/>
      <c r="GLM14" s="27"/>
      <c r="GLN14" s="27"/>
      <c r="GLO14" s="27"/>
      <c r="GLP14" s="27"/>
      <c r="GLQ14" s="27"/>
      <c r="GLR14" s="27"/>
      <c r="GLS14" s="27"/>
      <c r="GLT14" s="27"/>
      <c r="GLU14" s="27"/>
      <c r="GLV14" s="27"/>
      <c r="GLW14" s="27"/>
      <c r="GLX14" s="27"/>
      <c r="GLY14" s="27"/>
      <c r="GLZ14" s="27"/>
      <c r="GMA14" s="27"/>
      <c r="GMB14" s="27"/>
      <c r="GMC14" s="27"/>
      <c r="GMD14" s="27"/>
      <c r="GME14" s="27"/>
      <c r="GMF14" s="27"/>
      <c r="GMG14" s="27"/>
      <c r="GMH14" s="27"/>
      <c r="GMI14" s="27"/>
      <c r="GMJ14" s="27"/>
      <c r="GMK14" s="27"/>
      <c r="GML14" s="27"/>
      <c r="GMM14" s="27"/>
      <c r="GMN14" s="27"/>
      <c r="GMO14" s="27"/>
      <c r="GMP14" s="27"/>
      <c r="GMQ14" s="27"/>
      <c r="GMR14" s="27"/>
      <c r="GMS14" s="27"/>
      <c r="GMT14" s="27"/>
      <c r="GMU14" s="27"/>
      <c r="GMV14" s="27"/>
      <c r="GMW14" s="27"/>
      <c r="GMX14" s="27"/>
      <c r="GMY14" s="27"/>
      <c r="GMZ14" s="27"/>
      <c r="GNA14" s="27"/>
      <c r="GNB14" s="27"/>
      <c r="GNC14" s="27"/>
      <c r="GND14" s="27"/>
      <c r="GNE14" s="27"/>
      <c r="GNF14" s="27"/>
      <c r="GNG14" s="27"/>
      <c r="GNH14" s="27"/>
      <c r="GNI14" s="27"/>
      <c r="GNJ14" s="27"/>
      <c r="GNK14" s="27"/>
      <c r="GNL14" s="27"/>
      <c r="GNM14" s="27"/>
      <c r="GNN14" s="27"/>
      <c r="GNO14" s="27"/>
      <c r="GNP14" s="27"/>
      <c r="GNQ14" s="27"/>
      <c r="GNR14" s="27"/>
      <c r="GNS14" s="27"/>
      <c r="GNT14" s="27"/>
      <c r="GNU14" s="27"/>
      <c r="GNV14" s="27"/>
      <c r="GNW14" s="27"/>
      <c r="GNX14" s="27"/>
      <c r="GNY14" s="27"/>
      <c r="GNZ14" s="27"/>
      <c r="GOA14" s="27"/>
      <c r="GOB14" s="27"/>
      <c r="GOC14" s="27"/>
      <c r="GOD14" s="27"/>
      <c r="GOE14" s="27"/>
      <c r="GOF14" s="27"/>
      <c r="GOG14" s="27"/>
      <c r="GOH14" s="27"/>
      <c r="GOI14" s="27"/>
      <c r="GOJ14" s="27"/>
      <c r="GOK14" s="27"/>
      <c r="GOL14" s="27"/>
      <c r="GOM14" s="27"/>
      <c r="GON14" s="27"/>
      <c r="GOO14" s="27"/>
      <c r="GOP14" s="27"/>
      <c r="GOQ14" s="27"/>
      <c r="GOR14" s="27"/>
      <c r="GOS14" s="27"/>
      <c r="GOT14" s="27"/>
      <c r="GOU14" s="27"/>
      <c r="GOV14" s="27"/>
      <c r="GOW14" s="27"/>
      <c r="GOX14" s="27"/>
      <c r="GOY14" s="27"/>
      <c r="GOZ14" s="27"/>
      <c r="GPA14" s="27"/>
      <c r="GPB14" s="27"/>
      <c r="GPC14" s="27"/>
      <c r="GPD14" s="27"/>
      <c r="GPE14" s="27"/>
      <c r="GPF14" s="27"/>
      <c r="GPG14" s="27"/>
      <c r="GPH14" s="27"/>
      <c r="GPI14" s="27"/>
      <c r="GPJ14" s="27"/>
      <c r="GPK14" s="27"/>
      <c r="GPL14" s="27"/>
      <c r="GPM14" s="27"/>
      <c r="GPN14" s="27"/>
      <c r="GPO14" s="27"/>
      <c r="GPP14" s="27"/>
      <c r="GPQ14" s="27"/>
      <c r="GPR14" s="27"/>
      <c r="GPS14" s="27"/>
      <c r="GPT14" s="27"/>
      <c r="GPU14" s="27"/>
      <c r="GPV14" s="27"/>
      <c r="GPW14" s="27"/>
      <c r="GPX14" s="27"/>
      <c r="GPY14" s="27"/>
      <c r="GPZ14" s="27"/>
      <c r="GQA14" s="27"/>
      <c r="GQB14" s="27"/>
      <c r="GQC14" s="27"/>
      <c r="GQD14" s="27"/>
      <c r="GQE14" s="27"/>
      <c r="GQF14" s="27"/>
      <c r="GQG14" s="27"/>
      <c r="GQH14" s="27"/>
      <c r="GQI14" s="27"/>
      <c r="GQJ14" s="27"/>
      <c r="GQK14" s="27"/>
      <c r="GQL14" s="27"/>
      <c r="GQM14" s="27"/>
      <c r="GQN14" s="27"/>
      <c r="GQO14" s="27"/>
      <c r="GQP14" s="27"/>
      <c r="GQQ14" s="27"/>
      <c r="GQR14" s="27"/>
      <c r="GQS14" s="27"/>
      <c r="GQT14" s="27"/>
      <c r="GQU14" s="27"/>
      <c r="GQV14" s="27"/>
      <c r="GQW14" s="27"/>
      <c r="GQX14" s="27"/>
      <c r="GQY14" s="27"/>
      <c r="GQZ14" s="27"/>
      <c r="GRA14" s="27"/>
      <c r="GRB14" s="27"/>
      <c r="GRC14" s="27"/>
      <c r="GRD14" s="27"/>
      <c r="GRE14" s="27"/>
      <c r="GRF14" s="27"/>
      <c r="GRG14" s="27"/>
      <c r="GRH14" s="27"/>
      <c r="GRI14" s="27"/>
      <c r="GRJ14" s="27"/>
      <c r="GRK14" s="27"/>
      <c r="GRL14" s="27"/>
      <c r="GRM14" s="27"/>
      <c r="GRN14" s="27"/>
      <c r="GRO14" s="27"/>
      <c r="GRP14" s="27"/>
      <c r="GRQ14" s="27"/>
      <c r="GRR14" s="27"/>
      <c r="GRS14" s="27"/>
      <c r="GRT14" s="27"/>
      <c r="GRU14" s="27"/>
      <c r="GRV14" s="27"/>
      <c r="GRW14" s="27"/>
      <c r="GRX14" s="27"/>
      <c r="GRY14" s="27"/>
      <c r="GRZ14" s="27"/>
      <c r="GSA14" s="27"/>
      <c r="GSB14" s="27"/>
      <c r="GSC14" s="27"/>
      <c r="GSD14" s="27"/>
      <c r="GSE14" s="27"/>
      <c r="GSF14" s="27"/>
      <c r="GSG14" s="27"/>
      <c r="GSH14" s="27"/>
      <c r="GSI14" s="27"/>
      <c r="GSJ14" s="27"/>
      <c r="GSK14" s="27"/>
      <c r="GSL14" s="27"/>
      <c r="GSM14" s="27"/>
      <c r="GSN14" s="27"/>
      <c r="GSO14" s="27"/>
      <c r="GSP14" s="27"/>
      <c r="GSQ14" s="27"/>
      <c r="GSR14" s="27"/>
      <c r="GSS14" s="27"/>
      <c r="GST14" s="27"/>
      <c r="GSU14" s="27"/>
      <c r="GSV14" s="27"/>
      <c r="GSW14" s="27"/>
      <c r="GSX14" s="27"/>
      <c r="GSY14" s="27"/>
      <c r="GSZ14" s="27"/>
      <c r="GTA14" s="27"/>
      <c r="GTB14" s="27"/>
      <c r="GTC14" s="27"/>
      <c r="GTD14" s="27"/>
      <c r="GTE14" s="27"/>
      <c r="GTF14" s="27"/>
      <c r="GTG14" s="27"/>
      <c r="GTH14" s="27"/>
      <c r="GTI14" s="27"/>
      <c r="GTJ14" s="27"/>
      <c r="GTK14" s="27"/>
      <c r="GTL14" s="27"/>
      <c r="GTM14" s="27"/>
      <c r="GTN14" s="27"/>
      <c r="GTO14" s="27"/>
      <c r="GTP14" s="27"/>
      <c r="GTQ14" s="27"/>
      <c r="GTR14" s="27"/>
      <c r="GTS14" s="27"/>
      <c r="GTT14" s="27"/>
      <c r="GTU14" s="27"/>
      <c r="GTV14" s="27"/>
      <c r="GTW14" s="27"/>
      <c r="GTX14" s="27"/>
      <c r="GTY14" s="27"/>
      <c r="GTZ14" s="27"/>
      <c r="GUA14" s="27"/>
      <c r="GUB14" s="27"/>
      <c r="GUC14" s="27"/>
      <c r="GUD14" s="27"/>
      <c r="GUE14" s="27"/>
      <c r="GUF14" s="27"/>
      <c r="GUG14" s="27"/>
      <c r="GUH14" s="27"/>
      <c r="GUI14" s="27"/>
      <c r="GUJ14" s="27"/>
      <c r="GUK14" s="27"/>
      <c r="GUL14" s="27"/>
      <c r="GUM14" s="27"/>
      <c r="GUN14" s="27"/>
      <c r="GUO14" s="27"/>
      <c r="GUP14" s="27"/>
      <c r="GUQ14" s="27"/>
      <c r="GUR14" s="27"/>
      <c r="GUS14" s="27"/>
      <c r="GUT14" s="27"/>
      <c r="GUU14" s="27"/>
      <c r="GUV14" s="27"/>
      <c r="GUW14" s="27"/>
      <c r="GUX14" s="27"/>
      <c r="GUY14" s="27"/>
      <c r="GUZ14" s="27"/>
      <c r="GVA14" s="27"/>
      <c r="GVB14" s="27"/>
      <c r="GVC14" s="27"/>
      <c r="GVD14" s="27"/>
      <c r="GVE14" s="27"/>
      <c r="GVF14" s="27"/>
      <c r="GVG14" s="27"/>
      <c r="GVH14" s="27"/>
      <c r="GVI14" s="27"/>
      <c r="GVJ14" s="27"/>
      <c r="GVK14" s="27"/>
      <c r="GVL14" s="27"/>
      <c r="GVM14" s="27"/>
      <c r="GVN14" s="27"/>
      <c r="GVO14" s="27"/>
      <c r="GVP14" s="27"/>
      <c r="GVQ14" s="27"/>
      <c r="GVR14" s="27"/>
      <c r="GVS14" s="27"/>
      <c r="GVT14" s="27"/>
      <c r="GVU14" s="27"/>
      <c r="GVV14" s="27"/>
      <c r="GVW14" s="27"/>
      <c r="GVX14" s="27"/>
      <c r="GVY14" s="27"/>
      <c r="GVZ14" s="27"/>
      <c r="GWA14" s="27"/>
      <c r="GWB14" s="27"/>
      <c r="GWC14" s="27"/>
      <c r="GWD14" s="27"/>
      <c r="GWE14" s="27"/>
      <c r="GWF14" s="27"/>
      <c r="GWG14" s="27"/>
      <c r="GWH14" s="27"/>
      <c r="GWI14" s="27"/>
      <c r="GWJ14" s="27"/>
      <c r="GWK14" s="27"/>
      <c r="GWL14" s="27"/>
      <c r="GWM14" s="27"/>
      <c r="GWN14" s="27"/>
      <c r="GWO14" s="27"/>
      <c r="GWP14" s="27"/>
      <c r="GWQ14" s="27"/>
      <c r="GWR14" s="27"/>
      <c r="GWS14" s="27"/>
      <c r="GWT14" s="27"/>
      <c r="GWU14" s="27"/>
      <c r="GWV14" s="27"/>
      <c r="GWW14" s="27"/>
      <c r="GWX14" s="27"/>
      <c r="GWY14" s="27"/>
      <c r="GWZ14" s="27"/>
      <c r="GXA14" s="27"/>
      <c r="GXB14" s="27"/>
      <c r="GXC14" s="27"/>
      <c r="GXD14" s="27"/>
      <c r="GXE14" s="27"/>
      <c r="GXF14" s="27"/>
      <c r="GXG14" s="27"/>
      <c r="GXH14" s="27"/>
      <c r="GXI14" s="27"/>
      <c r="GXJ14" s="27"/>
      <c r="GXK14" s="27"/>
      <c r="GXL14" s="27"/>
      <c r="GXM14" s="27"/>
      <c r="GXN14" s="27"/>
      <c r="GXO14" s="27"/>
      <c r="GXP14" s="27"/>
      <c r="GXQ14" s="27"/>
      <c r="GXR14" s="27"/>
      <c r="GXS14" s="27"/>
      <c r="GXT14" s="27"/>
      <c r="GXU14" s="27"/>
      <c r="GXV14" s="27"/>
      <c r="GXW14" s="27"/>
      <c r="GXX14" s="27"/>
      <c r="GXY14" s="27"/>
      <c r="GXZ14" s="27"/>
      <c r="GYA14" s="27"/>
      <c r="GYB14" s="27"/>
      <c r="GYC14" s="27"/>
      <c r="GYD14" s="27"/>
      <c r="GYE14" s="27"/>
      <c r="GYF14" s="27"/>
      <c r="GYG14" s="27"/>
      <c r="GYH14" s="27"/>
      <c r="GYI14" s="27"/>
      <c r="GYJ14" s="27"/>
      <c r="GYK14" s="27"/>
      <c r="GYL14" s="27"/>
      <c r="GYM14" s="27"/>
      <c r="GYN14" s="27"/>
      <c r="GYO14" s="27"/>
      <c r="GYP14" s="27"/>
      <c r="GYQ14" s="27"/>
      <c r="GYR14" s="27"/>
      <c r="GYS14" s="27"/>
      <c r="GYT14" s="27"/>
      <c r="GYU14" s="27"/>
      <c r="GYV14" s="27"/>
      <c r="GYW14" s="27"/>
      <c r="GYX14" s="27"/>
      <c r="GYY14" s="27"/>
      <c r="GYZ14" s="27"/>
      <c r="GZA14" s="27"/>
      <c r="GZB14" s="27"/>
      <c r="GZC14" s="27"/>
      <c r="GZD14" s="27"/>
      <c r="GZE14" s="27"/>
      <c r="GZF14" s="27"/>
      <c r="GZG14" s="27"/>
      <c r="GZH14" s="27"/>
      <c r="GZI14" s="27"/>
      <c r="GZJ14" s="27"/>
      <c r="GZK14" s="27"/>
      <c r="GZL14" s="27"/>
      <c r="GZM14" s="27"/>
      <c r="GZN14" s="27"/>
      <c r="GZO14" s="27"/>
      <c r="GZP14" s="27"/>
      <c r="GZQ14" s="27"/>
      <c r="GZR14" s="27"/>
      <c r="GZS14" s="27"/>
      <c r="GZT14" s="27"/>
      <c r="GZU14" s="27"/>
      <c r="GZV14" s="27"/>
      <c r="GZW14" s="27"/>
      <c r="GZX14" s="27"/>
      <c r="GZY14" s="27"/>
      <c r="GZZ14" s="27"/>
      <c r="HAA14" s="27"/>
      <c r="HAB14" s="27"/>
      <c r="HAC14" s="27"/>
      <c r="HAD14" s="27"/>
      <c r="HAE14" s="27"/>
      <c r="HAF14" s="27"/>
      <c r="HAG14" s="27"/>
      <c r="HAH14" s="27"/>
      <c r="HAI14" s="27"/>
      <c r="HAJ14" s="27"/>
      <c r="HAK14" s="27"/>
      <c r="HAL14" s="27"/>
      <c r="HAM14" s="27"/>
      <c r="HAN14" s="27"/>
      <c r="HAO14" s="27"/>
      <c r="HAP14" s="27"/>
      <c r="HAQ14" s="27"/>
      <c r="HAR14" s="27"/>
      <c r="HAS14" s="27"/>
      <c r="HAT14" s="27"/>
      <c r="HAU14" s="27"/>
      <c r="HAV14" s="27"/>
      <c r="HAW14" s="27"/>
      <c r="HAX14" s="27"/>
      <c r="HAY14" s="27"/>
      <c r="HAZ14" s="27"/>
      <c r="HBA14" s="27"/>
      <c r="HBB14" s="27"/>
      <c r="HBC14" s="27"/>
      <c r="HBD14" s="27"/>
      <c r="HBE14" s="27"/>
      <c r="HBF14" s="27"/>
      <c r="HBG14" s="27"/>
      <c r="HBH14" s="27"/>
      <c r="HBI14" s="27"/>
      <c r="HBJ14" s="27"/>
      <c r="HBK14" s="27"/>
      <c r="HBL14" s="27"/>
      <c r="HBM14" s="27"/>
      <c r="HBN14" s="27"/>
      <c r="HBO14" s="27"/>
      <c r="HBP14" s="27"/>
      <c r="HBQ14" s="27"/>
      <c r="HBR14" s="27"/>
      <c r="HBS14" s="27"/>
      <c r="HBT14" s="27"/>
      <c r="HBU14" s="27"/>
      <c r="HBV14" s="27"/>
      <c r="HBW14" s="27"/>
      <c r="HBX14" s="27"/>
      <c r="HBY14" s="27"/>
      <c r="HBZ14" s="27"/>
      <c r="HCA14" s="27"/>
      <c r="HCB14" s="27"/>
      <c r="HCC14" s="27"/>
      <c r="HCD14" s="27"/>
      <c r="HCE14" s="27"/>
      <c r="HCF14" s="27"/>
      <c r="HCG14" s="27"/>
      <c r="HCH14" s="27"/>
      <c r="HCI14" s="27"/>
      <c r="HCJ14" s="27"/>
      <c r="HCK14" s="27"/>
      <c r="HCL14" s="27"/>
      <c r="HCM14" s="27"/>
      <c r="HCN14" s="27"/>
      <c r="HCO14" s="27"/>
      <c r="HCP14" s="27"/>
      <c r="HCQ14" s="27"/>
      <c r="HCR14" s="27"/>
      <c r="HCS14" s="27"/>
      <c r="HCT14" s="27"/>
      <c r="HCU14" s="27"/>
      <c r="HCV14" s="27"/>
      <c r="HCW14" s="27"/>
      <c r="HCX14" s="27"/>
      <c r="HCY14" s="27"/>
      <c r="HCZ14" s="27"/>
      <c r="HDA14" s="27"/>
      <c r="HDB14" s="27"/>
      <c r="HDC14" s="27"/>
      <c r="HDD14" s="27"/>
      <c r="HDE14" s="27"/>
      <c r="HDF14" s="27"/>
      <c r="HDG14" s="27"/>
      <c r="HDH14" s="27"/>
      <c r="HDI14" s="27"/>
      <c r="HDJ14" s="27"/>
      <c r="HDK14" s="27"/>
      <c r="HDL14" s="27"/>
      <c r="HDM14" s="27"/>
      <c r="HDN14" s="27"/>
      <c r="HDO14" s="27"/>
      <c r="HDP14" s="27"/>
      <c r="HDQ14" s="27"/>
      <c r="HDR14" s="27"/>
      <c r="HDS14" s="27"/>
      <c r="HDT14" s="27"/>
      <c r="HDU14" s="27"/>
      <c r="HDV14" s="27"/>
      <c r="HDW14" s="27"/>
      <c r="HDX14" s="27"/>
      <c r="HDY14" s="27"/>
      <c r="HDZ14" s="27"/>
      <c r="HEA14" s="27"/>
      <c r="HEB14" s="27"/>
      <c r="HEC14" s="27"/>
      <c r="HED14" s="27"/>
      <c r="HEE14" s="27"/>
      <c r="HEF14" s="27"/>
      <c r="HEG14" s="27"/>
      <c r="HEH14" s="27"/>
      <c r="HEI14" s="27"/>
      <c r="HEJ14" s="27"/>
      <c r="HEK14" s="27"/>
      <c r="HEL14" s="27"/>
      <c r="HEM14" s="27"/>
      <c r="HEN14" s="27"/>
      <c r="HEO14" s="27"/>
      <c r="HEP14" s="27"/>
      <c r="HEQ14" s="27"/>
      <c r="HER14" s="27"/>
      <c r="HES14" s="27"/>
      <c r="HET14" s="27"/>
      <c r="HEU14" s="27"/>
      <c r="HEV14" s="27"/>
      <c r="HEW14" s="27"/>
      <c r="HEX14" s="27"/>
      <c r="HEY14" s="27"/>
      <c r="HEZ14" s="27"/>
      <c r="HFA14" s="27"/>
      <c r="HFB14" s="27"/>
      <c r="HFC14" s="27"/>
      <c r="HFD14" s="27"/>
      <c r="HFE14" s="27"/>
      <c r="HFF14" s="27"/>
      <c r="HFG14" s="27"/>
      <c r="HFH14" s="27"/>
      <c r="HFI14" s="27"/>
      <c r="HFJ14" s="27"/>
      <c r="HFK14" s="27"/>
      <c r="HFL14" s="27"/>
      <c r="HFM14" s="27"/>
      <c r="HFN14" s="27"/>
      <c r="HFO14" s="27"/>
      <c r="HFP14" s="27"/>
      <c r="HFQ14" s="27"/>
      <c r="HFR14" s="27"/>
      <c r="HFS14" s="27"/>
      <c r="HFT14" s="27"/>
      <c r="HFU14" s="27"/>
      <c r="HFV14" s="27"/>
      <c r="HFW14" s="27"/>
      <c r="HFX14" s="27"/>
      <c r="HFY14" s="27"/>
      <c r="HFZ14" s="27"/>
      <c r="HGA14" s="27"/>
      <c r="HGB14" s="27"/>
      <c r="HGC14" s="27"/>
      <c r="HGD14" s="27"/>
      <c r="HGE14" s="27"/>
      <c r="HGF14" s="27"/>
      <c r="HGG14" s="27"/>
      <c r="HGH14" s="27"/>
      <c r="HGI14" s="27"/>
      <c r="HGJ14" s="27"/>
      <c r="HGK14" s="27"/>
      <c r="HGL14" s="27"/>
      <c r="HGM14" s="27"/>
      <c r="HGN14" s="27"/>
      <c r="HGO14" s="27"/>
      <c r="HGP14" s="27"/>
      <c r="HGQ14" s="27"/>
      <c r="HGR14" s="27"/>
      <c r="HGS14" s="27"/>
      <c r="HGT14" s="27"/>
      <c r="HGU14" s="27"/>
      <c r="HGV14" s="27"/>
      <c r="HGW14" s="27"/>
      <c r="HGX14" s="27"/>
      <c r="HGY14" s="27"/>
      <c r="HGZ14" s="27"/>
      <c r="HHA14" s="27"/>
      <c r="HHB14" s="27"/>
      <c r="HHC14" s="27"/>
      <c r="HHD14" s="27"/>
      <c r="HHE14" s="27"/>
      <c r="HHF14" s="27"/>
      <c r="HHG14" s="27"/>
      <c r="HHH14" s="27"/>
      <c r="HHI14" s="27"/>
      <c r="HHJ14" s="27"/>
      <c r="HHK14" s="27"/>
      <c r="HHL14" s="27"/>
      <c r="HHM14" s="27"/>
      <c r="HHN14" s="27"/>
      <c r="HHO14" s="27"/>
      <c r="HHP14" s="27"/>
      <c r="HHQ14" s="27"/>
      <c r="HHR14" s="27"/>
      <c r="HHS14" s="27"/>
      <c r="HHT14" s="27"/>
      <c r="HHU14" s="27"/>
      <c r="HHV14" s="27"/>
      <c r="HHW14" s="27"/>
      <c r="HHX14" s="27"/>
      <c r="HHY14" s="27"/>
      <c r="HHZ14" s="27"/>
      <c r="HIA14" s="27"/>
      <c r="HIB14" s="27"/>
      <c r="HIC14" s="27"/>
      <c r="HID14" s="27"/>
      <c r="HIE14" s="27"/>
      <c r="HIF14" s="27"/>
      <c r="HIG14" s="27"/>
      <c r="HIH14" s="27"/>
      <c r="HII14" s="27"/>
      <c r="HIJ14" s="27"/>
      <c r="HIK14" s="27"/>
      <c r="HIL14" s="27"/>
      <c r="HIM14" s="27"/>
      <c r="HIN14" s="27"/>
      <c r="HIO14" s="27"/>
      <c r="HIP14" s="27"/>
      <c r="HIQ14" s="27"/>
      <c r="HIR14" s="27"/>
      <c r="HIS14" s="27"/>
      <c r="HIT14" s="27"/>
      <c r="HIU14" s="27"/>
      <c r="HIV14" s="27"/>
      <c r="HIW14" s="27"/>
      <c r="HIX14" s="27"/>
      <c r="HIY14" s="27"/>
      <c r="HIZ14" s="27"/>
      <c r="HJA14" s="27"/>
      <c r="HJB14" s="27"/>
      <c r="HJC14" s="27"/>
      <c r="HJD14" s="27"/>
      <c r="HJE14" s="27"/>
      <c r="HJF14" s="27"/>
      <c r="HJG14" s="27"/>
      <c r="HJH14" s="27"/>
      <c r="HJI14" s="27"/>
      <c r="HJJ14" s="27"/>
      <c r="HJK14" s="27"/>
      <c r="HJL14" s="27"/>
      <c r="HJM14" s="27"/>
      <c r="HJN14" s="27"/>
      <c r="HJO14" s="27"/>
      <c r="HJP14" s="27"/>
      <c r="HJQ14" s="27"/>
      <c r="HJR14" s="27"/>
      <c r="HJS14" s="27"/>
      <c r="HJT14" s="27"/>
      <c r="HJU14" s="27"/>
      <c r="HJV14" s="27"/>
      <c r="HJW14" s="27"/>
      <c r="HJX14" s="27"/>
      <c r="HJY14" s="27"/>
      <c r="HJZ14" s="27"/>
      <c r="HKA14" s="27"/>
      <c r="HKB14" s="27"/>
      <c r="HKC14" s="27"/>
      <c r="HKD14" s="27"/>
      <c r="HKE14" s="27"/>
      <c r="HKF14" s="27"/>
      <c r="HKG14" s="27"/>
      <c r="HKH14" s="27"/>
      <c r="HKI14" s="27"/>
      <c r="HKJ14" s="27"/>
      <c r="HKK14" s="27"/>
      <c r="HKL14" s="27"/>
      <c r="HKM14" s="27"/>
      <c r="HKN14" s="27"/>
      <c r="HKO14" s="27"/>
      <c r="HKP14" s="27"/>
      <c r="HKQ14" s="27"/>
      <c r="HKR14" s="27"/>
      <c r="HKS14" s="27"/>
      <c r="HKT14" s="27"/>
      <c r="HKU14" s="27"/>
      <c r="HKV14" s="27"/>
      <c r="HKW14" s="27"/>
      <c r="HKX14" s="27"/>
      <c r="HKY14" s="27"/>
      <c r="HKZ14" s="27"/>
      <c r="HLA14" s="27"/>
      <c r="HLB14" s="27"/>
      <c r="HLC14" s="27"/>
      <c r="HLD14" s="27"/>
      <c r="HLE14" s="27"/>
      <c r="HLF14" s="27"/>
      <c r="HLG14" s="27"/>
      <c r="HLH14" s="27"/>
      <c r="HLI14" s="27"/>
      <c r="HLJ14" s="27"/>
      <c r="HLK14" s="27"/>
      <c r="HLL14" s="27"/>
      <c r="HLM14" s="27"/>
      <c r="HLN14" s="27"/>
      <c r="HLO14" s="27"/>
      <c r="HLP14" s="27"/>
      <c r="HLQ14" s="27"/>
      <c r="HLR14" s="27"/>
      <c r="HLS14" s="27"/>
      <c r="HLT14" s="27"/>
      <c r="HLU14" s="27"/>
      <c r="HLV14" s="27"/>
      <c r="HLW14" s="27"/>
      <c r="HLX14" s="27"/>
      <c r="HLY14" s="27"/>
      <c r="HLZ14" s="27"/>
      <c r="HMA14" s="27"/>
      <c r="HMB14" s="27"/>
      <c r="HMC14" s="27"/>
      <c r="HMD14" s="27"/>
      <c r="HME14" s="27"/>
      <c r="HMF14" s="27"/>
      <c r="HMG14" s="27"/>
      <c r="HMH14" s="27"/>
      <c r="HMI14" s="27"/>
      <c r="HMJ14" s="27"/>
      <c r="HMK14" s="27"/>
      <c r="HML14" s="27"/>
      <c r="HMM14" s="27"/>
      <c r="HMN14" s="27"/>
      <c r="HMO14" s="27"/>
      <c r="HMP14" s="27"/>
      <c r="HMQ14" s="27"/>
      <c r="HMR14" s="27"/>
      <c r="HMS14" s="27"/>
      <c r="HMT14" s="27"/>
      <c r="HMU14" s="27"/>
      <c r="HMV14" s="27"/>
      <c r="HMW14" s="27"/>
      <c r="HMX14" s="27"/>
      <c r="HMY14" s="27"/>
      <c r="HMZ14" s="27"/>
      <c r="HNA14" s="27"/>
      <c r="HNB14" s="27"/>
      <c r="HNC14" s="27"/>
      <c r="HND14" s="27"/>
      <c r="HNE14" s="27"/>
      <c r="HNF14" s="27"/>
      <c r="HNG14" s="27"/>
      <c r="HNH14" s="27"/>
      <c r="HNI14" s="27"/>
      <c r="HNJ14" s="27"/>
      <c r="HNK14" s="27"/>
      <c r="HNL14" s="27"/>
      <c r="HNM14" s="27"/>
      <c r="HNN14" s="27"/>
      <c r="HNO14" s="27"/>
      <c r="HNP14" s="27"/>
      <c r="HNQ14" s="27"/>
      <c r="HNR14" s="27"/>
      <c r="HNS14" s="27"/>
      <c r="HNT14" s="27"/>
      <c r="HNU14" s="27"/>
      <c r="HNV14" s="27"/>
      <c r="HNW14" s="27"/>
      <c r="HNX14" s="27"/>
      <c r="HNY14" s="27"/>
      <c r="HNZ14" s="27"/>
      <c r="HOA14" s="27"/>
      <c r="HOB14" s="27"/>
      <c r="HOC14" s="27"/>
      <c r="HOD14" s="27"/>
      <c r="HOE14" s="27"/>
      <c r="HOF14" s="27"/>
      <c r="HOG14" s="27"/>
      <c r="HOH14" s="27"/>
      <c r="HOI14" s="27"/>
      <c r="HOJ14" s="27"/>
      <c r="HOK14" s="27"/>
      <c r="HOL14" s="27"/>
      <c r="HOM14" s="27"/>
      <c r="HON14" s="27"/>
      <c r="HOO14" s="27"/>
      <c r="HOP14" s="27"/>
      <c r="HOQ14" s="27"/>
      <c r="HOR14" s="27"/>
      <c r="HOS14" s="27"/>
      <c r="HOT14" s="27"/>
      <c r="HOU14" s="27"/>
      <c r="HOV14" s="27"/>
      <c r="HOW14" s="27"/>
      <c r="HOX14" s="27"/>
      <c r="HOY14" s="27"/>
      <c r="HOZ14" s="27"/>
      <c r="HPA14" s="27"/>
      <c r="HPB14" s="27"/>
      <c r="HPC14" s="27"/>
      <c r="HPD14" s="27"/>
      <c r="HPE14" s="27"/>
      <c r="HPF14" s="27"/>
      <c r="HPG14" s="27"/>
      <c r="HPH14" s="27"/>
      <c r="HPI14" s="27"/>
      <c r="HPJ14" s="27"/>
      <c r="HPK14" s="27"/>
      <c r="HPL14" s="27"/>
      <c r="HPM14" s="27"/>
      <c r="HPN14" s="27"/>
      <c r="HPO14" s="27"/>
      <c r="HPP14" s="27"/>
      <c r="HPQ14" s="27"/>
      <c r="HPR14" s="27"/>
      <c r="HPS14" s="27"/>
      <c r="HPT14" s="27"/>
      <c r="HPU14" s="27"/>
      <c r="HPV14" s="27"/>
      <c r="HPW14" s="27"/>
      <c r="HPX14" s="27"/>
      <c r="HPY14" s="27"/>
      <c r="HPZ14" s="27"/>
      <c r="HQA14" s="27"/>
      <c r="HQB14" s="27"/>
      <c r="HQC14" s="27"/>
      <c r="HQD14" s="27"/>
      <c r="HQE14" s="27"/>
      <c r="HQF14" s="27"/>
      <c r="HQG14" s="27"/>
      <c r="HQH14" s="27"/>
      <c r="HQI14" s="27"/>
      <c r="HQJ14" s="27"/>
      <c r="HQK14" s="27"/>
      <c r="HQL14" s="27"/>
      <c r="HQM14" s="27"/>
      <c r="HQN14" s="27"/>
      <c r="HQO14" s="27"/>
      <c r="HQP14" s="27"/>
      <c r="HQQ14" s="27"/>
      <c r="HQR14" s="27"/>
      <c r="HQS14" s="27"/>
      <c r="HQT14" s="27"/>
      <c r="HQU14" s="27"/>
      <c r="HQV14" s="27"/>
      <c r="HQW14" s="27"/>
      <c r="HQX14" s="27"/>
      <c r="HQY14" s="27"/>
      <c r="HQZ14" s="27"/>
      <c r="HRA14" s="27"/>
      <c r="HRB14" s="27"/>
      <c r="HRC14" s="27"/>
      <c r="HRD14" s="27"/>
      <c r="HRE14" s="27"/>
      <c r="HRF14" s="27"/>
      <c r="HRG14" s="27"/>
      <c r="HRH14" s="27"/>
      <c r="HRI14" s="27"/>
      <c r="HRJ14" s="27"/>
      <c r="HRK14" s="27"/>
      <c r="HRL14" s="27"/>
      <c r="HRM14" s="27"/>
      <c r="HRN14" s="27"/>
      <c r="HRO14" s="27"/>
      <c r="HRP14" s="27"/>
      <c r="HRQ14" s="27"/>
      <c r="HRR14" s="27"/>
      <c r="HRS14" s="27"/>
      <c r="HRT14" s="27"/>
      <c r="HRU14" s="27"/>
      <c r="HRV14" s="27"/>
      <c r="HRW14" s="27"/>
      <c r="HRX14" s="27"/>
      <c r="HRY14" s="27"/>
      <c r="HRZ14" s="27"/>
      <c r="HSA14" s="27"/>
      <c r="HSB14" s="27"/>
      <c r="HSC14" s="27"/>
      <c r="HSD14" s="27"/>
      <c r="HSE14" s="27"/>
      <c r="HSF14" s="27"/>
      <c r="HSG14" s="27"/>
      <c r="HSH14" s="27"/>
      <c r="HSI14" s="27"/>
      <c r="HSJ14" s="27"/>
      <c r="HSK14" s="27"/>
      <c r="HSL14" s="27"/>
      <c r="HSM14" s="27"/>
      <c r="HSN14" s="27"/>
      <c r="HSO14" s="27"/>
      <c r="HSP14" s="27"/>
      <c r="HSQ14" s="27"/>
      <c r="HSR14" s="27"/>
      <c r="HSS14" s="27"/>
      <c r="HST14" s="27"/>
      <c r="HSU14" s="27"/>
      <c r="HSV14" s="27"/>
      <c r="HSW14" s="27"/>
      <c r="HSX14" s="27"/>
      <c r="HSY14" s="27"/>
      <c r="HSZ14" s="27"/>
      <c r="HTA14" s="27"/>
      <c r="HTB14" s="27"/>
      <c r="HTC14" s="27"/>
      <c r="HTD14" s="27"/>
      <c r="HTE14" s="27"/>
      <c r="HTF14" s="27"/>
      <c r="HTG14" s="27"/>
      <c r="HTH14" s="27"/>
      <c r="HTI14" s="27"/>
      <c r="HTJ14" s="27"/>
      <c r="HTK14" s="27"/>
      <c r="HTL14" s="27"/>
      <c r="HTM14" s="27"/>
      <c r="HTN14" s="27"/>
      <c r="HTO14" s="27"/>
      <c r="HTP14" s="27"/>
      <c r="HTQ14" s="27"/>
      <c r="HTR14" s="27"/>
      <c r="HTS14" s="27"/>
      <c r="HTT14" s="27"/>
      <c r="HTU14" s="27"/>
      <c r="HTV14" s="27"/>
      <c r="HTW14" s="27"/>
      <c r="HTX14" s="27"/>
      <c r="HTY14" s="27"/>
      <c r="HTZ14" s="27"/>
      <c r="HUA14" s="27"/>
      <c r="HUB14" s="27"/>
      <c r="HUC14" s="27"/>
      <c r="HUD14" s="27"/>
      <c r="HUE14" s="27"/>
      <c r="HUF14" s="27"/>
      <c r="HUG14" s="27"/>
      <c r="HUH14" s="27"/>
      <c r="HUI14" s="27"/>
      <c r="HUJ14" s="27"/>
      <c r="HUK14" s="27"/>
      <c r="HUL14" s="27"/>
      <c r="HUM14" s="27"/>
      <c r="HUN14" s="27"/>
      <c r="HUO14" s="27"/>
      <c r="HUP14" s="27"/>
      <c r="HUQ14" s="27"/>
      <c r="HUR14" s="27"/>
      <c r="HUS14" s="27"/>
      <c r="HUT14" s="27"/>
      <c r="HUU14" s="27"/>
      <c r="HUV14" s="27"/>
      <c r="HUW14" s="27"/>
      <c r="HUX14" s="27"/>
      <c r="HUY14" s="27"/>
      <c r="HUZ14" s="27"/>
      <c r="HVA14" s="27"/>
      <c r="HVB14" s="27"/>
      <c r="HVC14" s="27"/>
      <c r="HVD14" s="27"/>
      <c r="HVE14" s="27"/>
      <c r="HVF14" s="27"/>
      <c r="HVG14" s="27"/>
      <c r="HVH14" s="27"/>
      <c r="HVI14" s="27"/>
      <c r="HVJ14" s="27"/>
      <c r="HVK14" s="27"/>
      <c r="HVL14" s="27"/>
      <c r="HVM14" s="27"/>
      <c r="HVN14" s="27"/>
      <c r="HVO14" s="27"/>
      <c r="HVP14" s="27"/>
      <c r="HVQ14" s="27"/>
      <c r="HVR14" s="27"/>
      <c r="HVS14" s="27"/>
      <c r="HVT14" s="27"/>
      <c r="HVU14" s="27"/>
      <c r="HVV14" s="27"/>
      <c r="HVW14" s="27"/>
      <c r="HVX14" s="27"/>
      <c r="HVY14" s="27"/>
      <c r="HVZ14" s="27"/>
      <c r="HWA14" s="27"/>
      <c r="HWB14" s="27"/>
      <c r="HWC14" s="27"/>
      <c r="HWD14" s="27"/>
      <c r="HWE14" s="27"/>
      <c r="HWF14" s="27"/>
      <c r="HWG14" s="27"/>
      <c r="HWH14" s="27"/>
      <c r="HWI14" s="27"/>
      <c r="HWJ14" s="27"/>
      <c r="HWK14" s="27"/>
      <c r="HWL14" s="27"/>
      <c r="HWM14" s="27"/>
      <c r="HWN14" s="27"/>
      <c r="HWO14" s="27"/>
      <c r="HWP14" s="27"/>
      <c r="HWQ14" s="27"/>
      <c r="HWR14" s="27"/>
      <c r="HWS14" s="27"/>
      <c r="HWT14" s="27"/>
      <c r="HWU14" s="27"/>
      <c r="HWV14" s="27"/>
      <c r="HWW14" s="27"/>
      <c r="HWX14" s="27"/>
      <c r="HWY14" s="27"/>
      <c r="HWZ14" s="27"/>
      <c r="HXA14" s="27"/>
      <c r="HXB14" s="27"/>
      <c r="HXC14" s="27"/>
      <c r="HXD14" s="27"/>
      <c r="HXE14" s="27"/>
      <c r="HXF14" s="27"/>
      <c r="HXG14" s="27"/>
      <c r="HXH14" s="27"/>
      <c r="HXI14" s="27"/>
      <c r="HXJ14" s="27"/>
      <c r="HXK14" s="27"/>
      <c r="HXL14" s="27"/>
      <c r="HXM14" s="27"/>
      <c r="HXN14" s="27"/>
      <c r="HXO14" s="27"/>
      <c r="HXP14" s="27"/>
      <c r="HXQ14" s="27"/>
      <c r="HXR14" s="27"/>
      <c r="HXS14" s="27"/>
      <c r="HXT14" s="27"/>
      <c r="HXU14" s="27"/>
      <c r="HXV14" s="27"/>
      <c r="HXW14" s="27"/>
      <c r="HXX14" s="27"/>
      <c r="HXY14" s="27"/>
      <c r="HXZ14" s="27"/>
      <c r="HYA14" s="27"/>
      <c r="HYB14" s="27"/>
      <c r="HYC14" s="27"/>
      <c r="HYD14" s="27"/>
      <c r="HYE14" s="27"/>
      <c r="HYF14" s="27"/>
      <c r="HYG14" s="27"/>
      <c r="HYH14" s="27"/>
      <c r="HYI14" s="27"/>
      <c r="HYJ14" s="27"/>
      <c r="HYK14" s="27"/>
      <c r="HYL14" s="27"/>
      <c r="HYM14" s="27"/>
      <c r="HYN14" s="27"/>
      <c r="HYO14" s="27"/>
      <c r="HYP14" s="27"/>
      <c r="HYQ14" s="27"/>
      <c r="HYR14" s="27"/>
      <c r="HYS14" s="27"/>
      <c r="HYT14" s="27"/>
      <c r="HYU14" s="27"/>
      <c r="HYV14" s="27"/>
      <c r="HYW14" s="27"/>
      <c r="HYX14" s="27"/>
      <c r="HYY14" s="27"/>
      <c r="HYZ14" s="27"/>
      <c r="HZA14" s="27"/>
      <c r="HZB14" s="27"/>
      <c r="HZC14" s="27"/>
      <c r="HZD14" s="27"/>
      <c r="HZE14" s="27"/>
      <c r="HZF14" s="27"/>
      <c r="HZG14" s="27"/>
      <c r="HZH14" s="27"/>
      <c r="HZI14" s="27"/>
      <c r="HZJ14" s="27"/>
      <c r="HZK14" s="27"/>
      <c r="HZL14" s="27"/>
      <c r="HZM14" s="27"/>
      <c r="HZN14" s="27"/>
      <c r="HZO14" s="27"/>
      <c r="HZP14" s="27"/>
      <c r="HZQ14" s="27"/>
      <c r="HZR14" s="27"/>
      <c r="HZS14" s="27"/>
      <c r="HZT14" s="27"/>
      <c r="HZU14" s="27"/>
      <c r="HZV14" s="27"/>
      <c r="HZW14" s="27"/>
      <c r="HZX14" s="27"/>
      <c r="HZY14" s="27"/>
      <c r="HZZ14" s="27"/>
      <c r="IAA14" s="27"/>
      <c r="IAB14" s="27"/>
      <c r="IAC14" s="27"/>
      <c r="IAD14" s="27"/>
      <c r="IAE14" s="27"/>
      <c r="IAF14" s="27"/>
      <c r="IAG14" s="27"/>
      <c r="IAH14" s="27"/>
      <c r="IAI14" s="27"/>
      <c r="IAJ14" s="27"/>
      <c r="IAK14" s="27"/>
      <c r="IAL14" s="27"/>
      <c r="IAM14" s="27"/>
      <c r="IAN14" s="27"/>
      <c r="IAO14" s="27"/>
      <c r="IAP14" s="27"/>
      <c r="IAQ14" s="27"/>
      <c r="IAR14" s="27"/>
      <c r="IAS14" s="27"/>
      <c r="IAT14" s="27"/>
      <c r="IAU14" s="27"/>
      <c r="IAV14" s="27"/>
      <c r="IAW14" s="27"/>
      <c r="IAX14" s="27"/>
      <c r="IAY14" s="27"/>
      <c r="IAZ14" s="27"/>
      <c r="IBA14" s="27"/>
      <c r="IBB14" s="27"/>
      <c r="IBC14" s="27"/>
      <c r="IBD14" s="27"/>
      <c r="IBE14" s="27"/>
      <c r="IBF14" s="27"/>
      <c r="IBG14" s="27"/>
      <c r="IBH14" s="27"/>
      <c r="IBI14" s="27"/>
      <c r="IBJ14" s="27"/>
      <c r="IBK14" s="27"/>
      <c r="IBL14" s="27"/>
      <c r="IBM14" s="27"/>
      <c r="IBN14" s="27"/>
      <c r="IBO14" s="27"/>
      <c r="IBP14" s="27"/>
      <c r="IBQ14" s="27"/>
      <c r="IBR14" s="27"/>
      <c r="IBS14" s="27"/>
      <c r="IBT14" s="27"/>
      <c r="IBU14" s="27"/>
      <c r="IBV14" s="27"/>
      <c r="IBW14" s="27"/>
      <c r="IBX14" s="27"/>
      <c r="IBY14" s="27"/>
      <c r="IBZ14" s="27"/>
      <c r="ICA14" s="27"/>
      <c r="ICB14" s="27"/>
      <c r="ICC14" s="27"/>
      <c r="ICD14" s="27"/>
      <c r="ICE14" s="27"/>
      <c r="ICF14" s="27"/>
      <c r="ICG14" s="27"/>
      <c r="ICH14" s="27"/>
      <c r="ICI14" s="27"/>
      <c r="ICJ14" s="27"/>
      <c r="ICK14" s="27"/>
      <c r="ICL14" s="27"/>
      <c r="ICM14" s="27"/>
      <c r="ICN14" s="27"/>
      <c r="ICO14" s="27"/>
      <c r="ICP14" s="27"/>
      <c r="ICQ14" s="27"/>
      <c r="ICR14" s="27"/>
      <c r="ICS14" s="27"/>
      <c r="ICT14" s="27"/>
      <c r="ICU14" s="27"/>
      <c r="ICV14" s="27"/>
      <c r="ICW14" s="27"/>
      <c r="ICX14" s="27"/>
      <c r="ICY14" s="27"/>
      <c r="ICZ14" s="27"/>
      <c r="IDA14" s="27"/>
      <c r="IDB14" s="27"/>
      <c r="IDC14" s="27"/>
      <c r="IDD14" s="27"/>
      <c r="IDE14" s="27"/>
      <c r="IDF14" s="27"/>
      <c r="IDG14" s="27"/>
      <c r="IDH14" s="27"/>
      <c r="IDI14" s="27"/>
      <c r="IDJ14" s="27"/>
      <c r="IDK14" s="27"/>
      <c r="IDL14" s="27"/>
      <c r="IDM14" s="27"/>
      <c r="IDN14" s="27"/>
      <c r="IDO14" s="27"/>
      <c r="IDP14" s="27"/>
      <c r="IDQ14" s="27"/>
      <c r="IDR14" s="27"/>
      <c r="IDS14" s="27"/>
      <c r="IDT14" s="27"/>
      <c r="IDU14" s="27"/>
      <c r="IDV14" s="27"/>
      <c r="IDW14" s="27"/>
      <c r="IDX14" s="27"/>
      <c r="IDY14" s="27"/>
      <c r="IDZ14" s="27"/>
      <c r="IEA14" s="27"/>
      <c r="IEB14" s="27"/>
      <c r="IEC14" s="27"/>
      <c r="IED14" s="27"/>
      <c r="IEE14" s="27"/>
      <c r="IEF14" s="27"/>
      <c r="IEG14" s="27"/>
      <c r="IEH14" s="27"/>
      <c r="IEI14" s="27"/>
      <c r="IEJ14" s="27"/>
      <c r="IEK14" s="27"/>
      <c r="IEL14" s="27"/>
      <c r="IEM14" s="27"/>
      <c r="IEN14" s="27"/>
      <c r="IEO14" s="27"/>
      <c r="IEP14" s="27"/>
      <c r="IEQ14" s="27"/>
      <c r="IER14" s="27"/>
      <c r="IES14" s="27"/>
      <c r="IET14" s="27"/>
      <c r="IEU14" s="27"/>
      <c r="IEV14" s="27"/>
      <c r="IEW14" s="27"/>
      <c r="IEX14" s="27"/>
      <c r="IEY14" s="27"/>
      <c r="IEZ14" s="27"/>
      <c r="IFA14" s="27"/>
      <c r="IFB14" s="27"/>
      <c r="IFC14" s="27"/>
      <c r="IFD14" s="27"/>
      <c r="IFE14" s="27"/>
      <c r="IFF14" s="27"/>
      <c r="IFG14" s="27"/>
      <c r="IFH14" s="27"/>
      <c r="IFI14" s="27"/>
      <c r="IFJ14" s="27"/>
      <c r="IFK14" s="27"/>
      <c r="IFL14" s="27"/>
      <c r="IFM14" s="27"/>
      <c r="IFN14" s="27"/>
      <c r="IFO14" s="27"/>
      <c r="IFP14" s="27"/>
      <c r="IFQ14" s="27"/>
      <c r="IFR14" s="27"/>
      <c r="IFS14" s="27"/>
      <c r="IFT14" s="27"/>
      <c r="IFU14" s="27"/>
      <c r="IFV14" s="27"/>
      <c r="IFW14" s="27"/>
      <c r="IFX14" s="27"/>
      <c r="IFY14" s="27"/>
      <c r="IFZ14" s="27"/>
      <c r="IGA14" s="27"/>
      <c r="IGB14" s="27"/>
      <c r="IGC14" s="27"/>
      <c r="IGD14" s="27"/>
      <c r="IGE14" s="27"/>
      <c r="IGF14" s="27"/>
      <c r="IGG14" s="27"/>
      <c r="IGH14" s="27"/>
      <c r="IGI14" s="27"/>
      <c r="IGJ14" s="27"/>
      <c r="IGK14" s="27"/>
      <c r="IGL14" s="27"/>
      <c r="IGM14" s="27"/>
      <c r="IGN14" s="27"/>
      <c r="IGO14" s="27"/>
      <c r="IGP14" s="27"/>
      <c r="IGQ14" s="27"/>
      <c r="IGR14" s="27"/>
      <c r="IGS14" s="27"/>
      <c r="IGT14" s="27"/>
      <c r="IGU14" s="27"/>
      <c r="IGV14" s="27"/>
      <c r="IGW14" s="27"/>
      <c r="IGX14" s="27"/>
      <c r="IGY14" s="27"/>
      <c r="IGZ14" s="27"/>
      <c r="IHA14" s="27"/>
      <c r="IHB14" s="27"/>
      <c r="IHC14" s="27"/>
      <c r="IHD14" s="27"/>
      <c r="IHE14" s="27"/>
      <c r="IHF14" s="27"/>
      <c r="IHG14" s="27"/>
      <c r="IHH14" s="27"/>
      <c r="IHI14" s="27"/>
      <c r="IHJ14" s="27"/>
      <c r="IHK14" s="27"/>
      <c r="IHL14" s="27"/>
      <c r="IHM14" s="27"/>
      <c r="IHN14" s="27"/>
      <c r="IHO14" s="27"/>
      <c r="IHP14" s="27"/>
      <c r="IHQ14" s="27"/>
      <c r="IHR14" s="27"/>
      <c r="IHS14" s="27"/>
      <c r="IHT14" s="27"/>
      <c r="IHU14" s="27"/>
      <c r="IHV14" s="27"/>
      <c r="IHW14" s="27"/>
      <c r="IHX14" s="27"/>
      <c r="IHY14" s="27"/>
      <c r="IHZ14" s="27"/>
      <c r="IIA14" s="27"/>
      <c r="IIB14" s="27"/>
      <c r="IIC14" s="27"/>
      <c r="IID14" s="27"/>
      <c r="IIE14" s="27"/>
      <c r="IIF14" s="27"/>
      <c r="IIG14" s="27"/>
      <c r="IIH14" s="27"/>
      <c r="III14" s="27"/>
      <c r="IIJ14" s="27"/>
      <c r="IIK14" s="27"/>
      <c r="IIL14" s="27"/>
      <c r="IIM14" s="27"/>
      <c r="IIN14" s="27"/>
      <c r="IIO14" s="27"/>
      <c r="IIP14" s="27"/>
      <c r="IIQ14" s="27"/>
      <c r="IIR14" s="27"/>
      <c r="IIS14" s="27"/>
      <c r="IIT14" s="27"/>
      <c r="IIU14" s="27"/>
      <c r="IIV14" s="27"/>
      <c r="IIW14" s="27"/>
      <c r="IIX14" s="27"/>
      <c r="IIY14" s="27"/>
      <c r="IIZ14" s="27"/>
      <c r="IJA14" s="27"/>
      <c r="IJB14" s="27"/>
      <c r="IJC14" s="27"/>
      <c r="IJD14" s="27"/>
      <c r="IJE14" s="27"/>
      <c r="IJF14" s="27"/>
      <c r="IJG14" s="27"/>
      <c r="IJH14" s="27"/>
      <c r="IJI14" s="27"/>
      <c r="IJJ14" s="27"/>
      <c r="IJK14" s="27"/>
      <c r="IJL14" s="27"/>
      <c r="IJM14" s="27"/>
      <c r="IJN14" s="27"/>
      <c r="IJO14" s="27"/>
      <c r="IJP14" s="27"/>
      <c r="IJQ14" s="27"/>
      <c r="IJR14" s="27"/>
      <c r="IJS14" s="27"/>
      <c r="IJT14" s="27"/>
      <c r="IJU14" s="27"/>
      <c r="IJV14" s="27"/>
      <c r="IJW14" s="27"/>
      <c r="IJX14" s="27"/>
      <c r="IJY14" s="27"/>
      <c r="IJZ14" s="27"/>
      <c r="IKA14" s="27"/>
      <c r="IKB14" s="27"/>
      <c r="IKC14" s="27"/>
      <c r="IKD14" s="27"/>
      <c r="IKE14" s="27"/>
      <c r="IKF14" s="27"/>
      <c r="IKG14" s="27"/>
      <c r="IKH14" s="27"/>
      <c r="IKI14" s="27"/>
      <c r="IKJ14" s="27"/>
      <c r="IKK14" s="27"/>
      <c r="IKL14" s="27"/>
      <c r="IKM14" s="27"/>
      <c r="IKN14" s="27"/>
      <c r="IKO14" s="27"/>
      <c r="IKP14" s="27"/>
      <c r="IKQ14" s="27"/>
      <c r="IKR14" s="27"/>
      <c r="IKS14" s="27"/>
      <c r="IKT14" s="27"/>
      <c r="IKU14" s="27"/>
      <c r="IKV14" s="27"/>
      <c r="IKW14" s="27"/>
      <c r="IKX14" s="27"/>
      <c r="IKY14" s="27"/>
      <c r="IKZ14" s="27"/>
      <c r="ILA14" s="27"/>
      <c r="ILB14" s="27"/>
      <c r="ILC14" s="27"/>
      <c r="ILD14" s="27"/>
      <c r="ILE14" s="27"/>
      <c r="ILF14" s="27"/>
      <c r="ILG14" s="27"/>
      <c r="ILH14" s="27"/>
      <c r="ILI14" s="27"/>
      <c r="ILJ14" s="27"/>
      <c r="ILK14" s="27"/>
      <c r="ILL14" s="27"/>
      <c r="ILM14" s="27"/>
      <c r="ILN14" s="27"/>
      <c r="ILO14" s="27"/>
      <c r="ILP14" s="27"/>
      <c r="ILQ14" s="27"/>
      <c r="ILR14" s="27"/>
      <c r="ILS14" s="27"/>
      <c r="ILT14" s="27"/>
      <c r="ILU14" s="27"/>
      <c r="ILV14" s="27"/>
      <c r="ILW14" s="27"/>
      <c r="ILX14" s="27"/>
      <c r="ILY14" s="27"/>
      <c r="ILZ14" s="27"/>
      <c r="IMA14" s="27"/>
      <c r="IMB14" s="27"/>
      <c r="IMC14" s="27"/>
      <c r="IMD14" s="27"/>
      <c r="IME14" s="27"/>
      <c r="IMF14" s="27"/>
      <c r="IMG14" s="27"/>
      <c r="IMH14" s="27"/>
      <c r="IMI14" s="27"/>
      <c r="IMJ14" s="27"/>
      <c r="IMK14" s="27"/>
      <c r="IML14" s="27"/>
      <c r="IMM14" s="27"/>
      <c r="IMN14" s="27"/>
      <c r="IMO14" s="27"/>
      <c r="IMP14" s="27"/>
      <c r="IMQ14" s="27"/>
      <c r="IMR14" s="27"/>
      <c r="IMS14" s="27"/>
      <c r="IMT14" s="27"/>
      <c r="IMU14" s="27"/>
      <c r="IMV14" s="27"/>
      <c r="IMW14" s="27"/>
      <c r="IMX14" s="27"/>
      <c r="IMY14" s="27"/>
      <c r="IMZ14" s="27"/>
      <c r="INA14" s="27"/>
      <c r="INB14" s="27"/>
      <c r="INC14" s="27"/>
      <c r="IND14" s="27"/>
      <c r="INE14" s="27"/>
      <c r="INF14" s="27"/>
      <c r="ING14" s="27"/>
      <c r="INH14" s="27"/>
      <c r="INI14" s="27"/>
      <c r="INJ14" s="27"/>
      <c r="INK14" s="27"/>
      <c r="INL14" s="27"/>
      <c r="INM14" s="27"/>
      <c r="INN14" s="27"/>
      <c r="INO14" s="27"/>
      <c r="INP14" s="27"/>
      <c r="INQ14" s="27"/>
      <c r="INR14" s="27"/>
      <c r="INS14" s="27"/>
      <c r="INT14" s="27"/>
      <c r="INU14" s="27"/>
      <c r="INV14" s="27"/>
      <c r="INW14" s="27"/>
      <c r="INX14" s="27"/>
      <c r="INY14" s="27"/>
      <c r="INZ14" s="27"/>
      <c r="IOA14" s="27"/>
      <c r="IOB14" s="27"/>
      <c r="IOC14" s="27"/>
      <c r="IOD14" s="27"/>
      <c r="IOE14" s="27"/>
      <c r="IOF14" s="27"/>
      <c r="IOG14" s="27"/>
      <c r="IOH14" s="27"/>
      <c r="IOI14" s="27"/>
      <c r="IOJ14" s="27"/>
      <c r="IOK14" s="27"/>
      <c r="IOL14" s="27"/>
      <c r="IOM14" s="27"/>
      <c r="ION14" s="27"/>
      <c r="IOO14" s="27"/>
      <c r="IOP14" s="27"/>
      <c r="IOQ14" s="27"/>
      <c r="IOR14" s="27"/>
      <c r="IOS14" s="27"/>
      <c r="IOT14" s="27"/>
      <c r="IOU14" s="27"/>
      <c r="IOV14" s="27"/>
      <c r="IOW14" s="27"/>
      <c r="IOX14" s="27"/>
      <c r="IOY14" s="27"/>
      <c r="IOZ14" s="27"/>
      <c r="IPA14" s="27"/>
      <c r="IPB14" s="27"/>
      <c r="IPC14" s="27"/>
      <c r="IPD14" s="27"/>
      <c r="IPE14" s="27"/>
      <c r="IPF14" s="27"/>
      <c r="IPG14" s="27"/>
      <c r="IPH14" s="27"/>
      <c r="IPI14" s="27"/>
      <c r="IPJ14" s="27"/>
      <c r="IPK14" s="27"/>
      <c r="IPL14" s="27"/>
      <c r="IPM14" s="27"/>
      <c r="IPN14" s="27"/>
      <c r="IPO14" s="27"/>
      <c r="IPP14" s="27"/>
      <c r="IPQ14" s="27"/>
      <c r="IPR14" s="27"/>
      <c r="IPS14" s="27"/>
      <c r="IPT14" s="27"/>
      <c r="IPU14" s="27"/>
      <c r="IPV14" s="27"/>
      <c r="IPW14" s="27"/>
      <c r="IPX14" s="27"/>
      <c r="IPY14" s="27"/>
      <c r="IPZ14" s="27"/>
      <c r="IQA14" s="27"/>
      <c r="IQB14" s="27"/>
      <c r="IQC14" s="27"/>
      <c r="IQD14" s="27"/>
      <c r="IQE14" s="27"/>
      <c r="IQF14" s="27"/>
      <c r="IQG14" s="27"/>
      <c r="IQH14" s="27"/>
      <c r="IQI14" s="27"/>
      <c r="IQJ14" s="27"/>
      <c r="IQK14" s="27"/>
      <c r="IQL14" s="27"/>
      <c r="IQM14" s="27"/>
      <c r="IQN14" s="27"/>
      <c r="IQO14" s="27"/>
      <c r="IQP14" s="27"/>
      <c r="IQQ14" s="27"/>
      <c r="IQR14" s="27"/>
      <c r="IQS14" s="27"/>
      <c r="IQT14" s="27"/>
      <c r="IQU14" s="27"/>
      <c r="IQV14" s="27"/>
      <c r="IQW14" s="27"/>
      <c r="IQX14" s="27"/>
      <c r="IQY14" s="27"/>
      <c r="IQZ14" s="27"/>
      <c r="IRA14" s="27"/>
      <c r="IRB14" s="27"/>
      <c r="IRC14" s="27"/>
      <c r="IRD14" s="27"/>
      <c r="IRE14" s="27"/>
      <c r="IRF14" s="27"/>
      <c r="IRG14" s="27"/>
      <c r="IRH14" s="27"/>
      <c r="IRI14" s="27"/>
      <c r="IRJ14" s="27"/>
      <c r="IRK14" s="27"/>
      <c r="IRL14" s="27"/>
      <c r="IRM14" s="27"/>
      <c r="IRN14" s="27"/>
      <c r="IRO14" s="27"/>
      <c r="IRP14" s="27"/>
      <c r="IRQ14" s="27"/>
      <c r="IRR14" s="27"/>
      <c r="IRS14" s="27"/>
      <c r="IRT14" s="27"/>
      <c r="IRU14" s="27"/>
      <c r="IRV14" s="27"/>
      <c r="IRW14" s="27"/>
      <c r="IRX14" s="27"/>
      <c r="IRY14" s="27"/>
      <c r="IRZ14" s="27"/>
      <c r="ISA14" s="27"/>
      <c r="ISB14" s="27"/>
      <c r="ISC14" s="27"/>
      <c r="ISD14" s="27"/>
      <c r="ISE14" s="27"/>
      <c r="ISF14" s="27"/>
      <c r="ISG14" s="27"/>
      <c r="ISH14" s="27"/>
      <c r="ISI14" s="27"/>
      <c r="ISJ14" s="27"/>
      <c r="ISK14" s="27"/>
      <c r="ISL14" s="27"/>
      <c r="ISM14" s="27"/>
      <c r="ISN14" s="27"/>
      <c r="ISO14" s="27"/>
      <c r="ISP14" s="27"/>
      <c r="ISQ14" s="27"/>
      <c r="ISR14" s="27"/>
      <c r="ISS14" s="27"/>
      <c r="IST14" s="27"/>
      <c r="ISU14" s="27"/>
      <c r="ISV14" s="27"/>
      <c r="ISW14" s="27"/>
      <c r="ISX14" s="27"/>
      <c r="ISY14" s="27"/>
      <c r="ISZ14" s="27"/>
      <c r="ITA14" s="27"/>
      <c r="ITB14" s="27"/>
      <c r="ITC14" s="27"/>
      <c r="ITD14" s="27"/>
      <c r="ITE14" s="27"/>
      <c r="ITF14" s="27"/>
      <c r="ITG14" s="27"/>
      <c r="ITH14" s="27"/>
      <c r="ITI14" s="27"/>
      <c r="ITJ14" s="27"/>
      <c r="ITK14" s="27"/>
      <c r="ITL14" s="27"/>
      <c r="ITM14" s="27"/>
      <c r="ITN14" s="27"/>
      <c r="ITO14" s="27"/>
      <c r="ITP14" s="27"/>
      <c r="ITQ14" s="27"/>
      <c r="ITR14" s="27"/>
      <c r="ITS14" s="27"/>
      <c r="ITT14" s="27"/>
      <c r="ITU14" s="27"/>
      <c r="ITV14" s="27"/>
      <c r="ITW14" s="27"/>
      <c r="ITX14" s="27"/>
      <c r="ITY14" s="27"/>
      <c r="ITZ14" s="27"/>
      <c r="IUA14" s="27"/>
      <c r="IUB14" s="27"/>
      <c r="IUC14" s="27"/>
      <c r="IUD14" s="27"/>
      <c r="IUE14" s="27"/>
      <c r="IUF14" s="27"/>
      <c r="IUG14" s="27"/>
      <c r="IUH14" s="27"/>
      <c r="IUI14" s="27"/>
      <c r="IUJ14" s="27"/>
      <c r="IUK14" s="27"/>
      <c r="IUL14" s="27"/>
      <c r="IUM14" s="27"/>
      <c r="IUN14" s="27"/>
      <c r="IUO14" s="27"/>
      <c r="IUP14" s="27"/>
      <c r="IUQ14" s="27"/>
      <c r="IUR14" s="27"/>
      <c r="IUS14" s="27"/>
      <c r="IUT14" s="27"/>
      <c r="IUU14" s="27"/>
      <c r="IUV14" s="27"/>
      <c r="IUW14" s="27"/>
      <c r="IUX14" s="27"/>
      <c r="IUY14" s="27"/>
      <c r="IUZ14" s="27"/>
      <c r="IVA14" s="27"/>
      <c r="IVB14" s="27"/>
      <c r="IVC14" s="27"/>
      <c r="IVD14" s="27"/>
      <c r="IVE14" s="27"/>
      <c r="IVF14" s="27"/>
      <c r="IVG14" s="27"/>
      <c r="IVH14" s="27"/>
      <c r="IVI14" s="27"/>
      <c r="IVJ14" s="27"/>
      <c r="IVK14" s="27"/>
      <c r="IVL14" s="27"/>
      <c r="IVM14" s="27"/>
      <c r="IVN14" s="27"/>
      <c r="IVO14" s="27"/>
      <c r="IVP14" s="27"/>
      <c r="IVQ14" s="27"/>
      <c r="IVR14" s="27"/>
      <c r="IVS14" s="27"/>
      <c r="IVT14" s="27"/>
      <c r="IVU14" s="27"/>
      <c r="IVV14" s="27"/>
      <c r="IVW14" s="27"/>
      <c r="IVX14" s="27"/>
      <c r="IVY14" s="27"/>
      <c r="IVZ14" s="27"/>
      <c r="IWA14" s="27"/>
      <c r="IWB14" s="27"/>
      <c r="IWC14" s="27"/>
      <c r="IWD14" s="27"/>
      <c r="IWE14" s="27"/>
      <c r="IWF14" s="27"/>
      <c r="IWG14" s="27"/>
      <c r="IWH14" s="27"/>
      <c r="IWI14" s="27"/>
      <c r="IWJ14" s="27"/>
      <c r="IWK14" s="27"/>
      <c r="IWL14" s="27"/>
      <c r="IWM14" s="27"/>
      <c r="IWN14" s="27"/>
      <c r="IWO14" s="27"/>
      <c r="IWP14" s="27"/>
      <c r="IWQ14" s="27"/>
      <c r="IWR14" s="27"/>
      <c r="IWS14" s="27"/>
      <c r="IWT14" s="27"/>
      <c r="IWU14" s="27"/>
      <c r="IWV14" s="27"/>
      <c r="IWW14" s="27"/>
      <c r="IWX14" s="27"/>
      <c r="IWY14" s="27"/>
      <c r="IWZ14" s="27"/>
      <c r="IXA14" s="27"/>
      <c r="IXB14" s="27"/>
      <c r="IXC14" s="27"/>
      <c r="IXD14" s="27"/>
      <c r="IXE14" s="27"/>
      <c r="IXF14" s="27"/>
      <c r="IXG14" s="27"/>
      <c r="IXH14" s="27"/>
      <c r="IXI14" s="27"/>
      <c r="IXJ14" s="27"/>
      <c r="IXK14" s="27"/>
      <c r="IXL14" s="27"/>
      <c r="IXM14" s="27"/>
      <c r="IXN14" s="27"/>
      <c r="IXO14" s="27"/>
      <c r="IXP14" s="27"/>
      <c r="IXQ14" s="27"/>
      <c r="IXR14" s="27"/>
      <c r="IXS14" s="27"/>
      <c r="IXT14" s="27"/>
      <c r="IXU14" s="27"/>
      <c r="IXV14" s="27"/>
      <c r="IXW14" s="27"/>
      <c r="IXX14" s="27"/>
      <c r="IXY14" s="27"/>
      <c r="IXZ14" s="27"/>
      <c r="IYA14" s="27"/>
      <c r="IYB14" s="27"/>
      <c r="IYC14" s="27"/>
      <c r="IYD14" s="27"/>
      <c r="IYE14" s="27"/>
      <c r="IYF14" s="27"/>
      <c r="IYG14" s="27"/>
      <c r="IYH14" s="27"/>
      <c r="IYI14" s="27"/>
      <c r="IYJ14" s="27"/>
      <c r="IYK14" s="27"/>
      <c r="IYL14" s="27"/>
      <c r="IYM14" s="27"/>
      <c r="IYN14" s="27"/>
      <c r="IYO14" s="27"/>
      <c r="IYP14" s="27"/>
      <c r="IYQ14" s="27"/>
      <c r="IYR14" s="27"/>
      <c r="IYS14" s="27"/>
      <c r="IYT14" s="27"/>
      <c r="IYU14" s="27"/>
      <c r="IYV14" s="27"/>
      <c r="IYW14" s="27"/>
      <c r="IYX14" s="27"/>
      <c r="IYY14" s="27"/>
      <c r="IYZ14" s="27"/>
      <c r="IZA14" s="27"/>
      <c r="IZB14" s="27"/>
      <c r="IZC14" s="27"/>
      <c r="IZD14" s="27"/>
      <c r="IZE14" s="27"/>
      <c r="IZF14" s="27"/>
      <c r="IZG14" s="27"/>
      <c r="IZH14" s="27"/>
      <c r="IZI14" s="27"/>
      <c r="IZJ14" s="27"/>
      <c r="IZK14" s="27"/>
      <c r="IZL14" s="27"/>
      <c r="IZM14" s="27"/>
      <c r="IZN14" s="27"/>
      <c r="IZO14" s="27"/>
      <c r="IZP14" s="27"/>
      <c r="IZQ14" s="27"/>
      <c r="IZR14" s="27"/>
      <c r="IZS14" s="27"/>
      <c r="IZT14" s="27"/>
      <c r="IZU14" s="27"/>
      <c r="IZV14" s="27"/>
      <c r="IZW14" s="27"/>
      <c r="IZX14" s="27"/>
      <c r="IZY14" s="27"/>
      <c r="IZZ14" s="27"/>
      <c r="JAA14" s="27"/>
      <c r="JAB14" s="27"/>
      <c r="JAC14" s="27"/>
      <c r="JAD14" s="27"/>
      <c r="JAE14" s="27"/>
      <c r="JAF14" s="27"/>
      <c r="JAG14" s="27"/>
      <c r="JAH14" s="27"/>
      <c r="JAI14" s="27"/>
      <c r="JAJ14" s="27"/>
      <c r="JAK14" s="27"/>
      <c r="JAL14" s="27"/>
      <c r="JAM14" s="27"/>
      <c r="JAN14" s="27"/>
      <c r="JAO14" s="27"/>
      <c r="JAP14" s="27"/>
      <c r="JAQ14" s="27"/>
      <c r="JAR14" s="27"/>
      <c r="JAS14" s="27"/>
      <c r="JAT14" s="27"/>
      <c r="JAU14" s="27"/>
      <c r="JAV14" s="27"/>
      <c r="JAW14" s="27"/>
      <c r="JAX14" s="27"/>
      <c r="JAY14" s="27"/>
      <c r="JAZ14" s="27"/>
      <c r="JBA14" s="27"/>
      <c r="JBB14" s="27"/>
      <c r="JBC14" s="27"/>
      <c r="JBD14" s="27"/>
      <c r="JBE14" s="27"/>
      <c r="JBF14" s="27"/>
      <c r="JBG14" s="27"/>
      <c r="JBH14" s="27"/>
      <c r="JBI14" s="27"/>
      <c r="JBJ14" s="27"/>
      <c r="JBK14" s="27"/>
      <c r="JBL14" s="27"/>
      <c r="JBM14" s="27"/>
      <c r="JBN14" s="27"/>
      <c r="JBO14" s="27"/>
      <c r="JBP14" s="27"/>
      <c r="JBQ14" s="27"/>
      <c r="JBR14" s="27"/>
      <c r="JBS14" s="27"/>
      <c r="JBT14" s="27"/>
      <c r="JBU14" s="27"/>
      <c r="JBV14" s="27"/>
      <c r="JBW14" s="27"/>
      <c r="JBX14" s="27"/>
      <c r="JBY14" s="27"/>
      <c r="JBZ14" s="27"/>
      <c r="JCA14" s="27"/>
      <c r="JCB14" s="27"/>
      <c r="JCC14" s="27"/>
      <c r="JCD14" s="27"/>
      <c r="JCE14" s="27"/>
      <c r="JCF14" s="27"/>
      <c r="JCG14" s="27"/>
      <c r="JCH14" s="27"/>
      <c r="JCI14" s="27"/>
      <c r="JCJ14" s="27"/>
      <c r="JCK14" s="27"/>
      <c r="JCL14" s="27"/>
      <c r="JCM14" s="27"/>
      <c r="JCN14" s="27"/>
      <c r="JCO14" s="27"/>
      <c r="JCP14" s="27"/>
      <c r="JCQ14" s="27"/>
      <c r="JCR14" s="27"/>
      <c r="JCS14" s="27"/>
      <c r="JCT14" s="27"/>
      <c r="JCU14" s="27"/>
      <c r="JCV14" s="27"/>
      <c r="JCW14" s="27"/>
      <c r="JCX14" s="27"/>
      <c r="JCY14" s="27"/>
      <c r="JCZ14" s="27"/>
      <c r="JDA14" s="27"/>
      <c r="JDB14" s="27"/>
      <c r="JDC14" s="27"/>
      <c r="JDD14" s="27"/>
      <c r="JDE14" s="27"/>
      <c r="JDF14" s="27"/>
      <c r="JDG14" s="27"/>
      <c r="JDH14" s="27"/>
      <c r="JDI14" s="27"/>
      <c r="JDJ14" s="27"/>
      <c r="JDK14" s="27"/>
      <c r="JDL14" s="27"/>
      <c r="JDM14" s="27"/>
      <c r="JDN14" s="27"/>
      <c r="JDO14" s="27"/>
      <c r="JDP14" s="27"/>
      <c r="JDQ14" s="27"/>
      <c r="JDR14" s="27"/>
      <c r="JDS14" s="27"/>
      <c r="JDT14" s="27"/>
      <c r="JDU14" s="27"/>
      <c r="JDV14" s="27"/>
      <c r="JDW14" s="27"/>
      <c r="JDX14" s="27"/>
      <c r="JDY14" s="27"/>
      <c r="JDZ14" s="27"/>
      <c r="JEA14" s="27"/>
      <c r="JEB14" s="27"/>
      <c r="JEC14" s="27"/>
      <c r="JED14" s="27"/>
      <c r="JEE14" s="27"/>
      <c r="JEF14" s="27"/>
      <c r="JEG14" s="27"/>
      <c r="JEH14" s="27"/>
      <c r="JEI14" s="27"/>
      <c r="JEJ14" s="27"/>
      <c r="JEK14" s="27"/>
      <c r="JEL14" s="27"/>
      <c r="JEM14" s="27"/>
      <c r="JEN14" s="27"/>
      <c r="JEO14" s="27"/>
      <c r="JEP14" s="27"/>
      <c r="JEQ14" s="27"/>
      <c r="JER14" s="27"/>
      <c r="JES14" s="27"/>
      <c r="JET14" s="27"/>
      <c r="JEU14" s="27"/>
      <c r="JEV14" s="27"/>
      <c r="JEW14" s="27"/>
      <c r="JEX14" s="27"/>
      <c r="JEY14" s="27"/>
      <c r="JEZ14" s="27"/>
      <c r="JFA14" s="27"/>
      <c r="JFB14" s="27"/>
      <c r="JFC14" s="27"/>
      <c r="JFD14" s="27"/>
      <c r="JFE14" s="27"/>
      <c r="JFF14" s="27"/>
      <c r="JFG14" s="27"/>
      <c r="JFH14" s="27"/>
      <c r="JFI14" s="27"/>
      <c r="JFJ14" s="27"/>
      <c r="JFK14" s="27"/>
      <c r="JFL14" s="27"/>
      <c r="JFM14" s="27"/>
      <c r="JFN14" s="27"/>
      <c r="JFO14" s="27"/>
      <c r="JFP14" s="27"/>
      <c r="JFQ14" s="27"/>
      <c r="JFR14" s="27"/>
      <c r="JFS14" s="27"/>
      <c r="JFT14" s="27"/>
      <c r="JFU14" s="27"/>
      <c r="JFV14" s="27"/>
      <c r="JFW14" s="27"/>
      <c r="JFX14" s="27"/>
      <c r="JFY14" s="27"/>
      <c r="JFZ14" s="27"/>
      <c r="JGA14" s="27"/>
      <c r="JGB14" s="27"/>
      <c r="JGC14" s="27"/>
      <c r="JGD14" s="27"/>
      <c r="JGE14" s="27"/>
      <c r="JGF14" s="27"/>
      <c r="JGG14" s="27"/>
      <c r="JGH14" s="27"/>
      <c r="JGI14" s="27"/>
      <c r="JGJ14" s="27"/>
      <c r="JGK14" s="27"/>
      <c r="JGL14" s="27"/>
      <c r="JGM14" s="27"/>
      <c r="JGN14" s="27"/>
      <c r="JGO14" s="27"/>
      <c r="JGP14" s="27"/>
      <c r="JGQ14" s="27"/>
      <c r="JGR14" s="27"/>
      <c r="JGS14" s="27"/>
      <c r="JGT14" s="27"/>
      <c r="JGU14" s="27"/>
      <c r="JGV14" s="27"/>
      <c r="JGW14" s="27"/>
      <c r="JGX14" s="27"/>
      <c r="JGY14" s="27"/>
      <c r="JGZ14" s="27"/>
      <c r="JHA14" s="27"/>
      <c r="JHB14" s="27"/>
      <c r="JHC14" s="27"/>
      <c r="JHD14" s="27"/>
      <c r="JHE14" s="27"/>
      <c r="JHF14" s="27"/>
      <c r="JHG14" s="27"/>
      <c r="JHH14" s="27"/>
      <c r="JHI14" s="27"/>
      <c r="JHJ14" s="27"/>
      <c r="JHK14" s="27"/>
      <c r="JHL14" s="27"/>
      <c r="JHM14" s="27"/>
      <c r="JHN14" s="27"/>
      <c r="JHO14" s="27"/>
      <c r="JHP14" s="27"/>
      <c r="JHQ14" s="27"/>
      <c r="JHR14" s="27"/>
      <c r="JHS14" s="27"/>
      <c r="JHT14" s="27"/>
      <c r="JHU14" s="27"/>
      <c r="JHV14" s="27"/>
      <c r="JHW14" s="27"/>
      <c r="JHX14" s="27"/>
      <c r="JHY14" s="27"/>
      <c r="JHZ14" s="27"/>
      <c r="JIA14" s="27"/>
      <c r="JIB14" s="27"/>
      <c r="JIC14" s="27"/>
      <c r="JID14" s="27"/>
      <c r="JIE14" s="27"/>
      <c r="JIF14" s="27"/>
      <c r="JIG14" s="27"/>
      <c r="JIH14" s="27"/>
      <c r="JII14" s="27"/>
      <c r="JIJ14" s="27"/>
      <c r="JIK14" s="27"/>
      <c r="JIL14" s="27"/>
      <c r="JIM14" s="27"/>
      <c r="JIN14" s="27"/>
      <c r="JIO14" s="27"/>
      <c r="JIP14" s="27"/>
      <c r="JIQ14" s="27"/>
      <c r="JIR14" s="27"/>
      <c r="JIS14" s="27"/>
      <c r="JIT14" s="27"/>
      <c r="JIU14" s="27"/>
      <c r="JIV14" s="27"/>
      <c r="JIW14" s="27"/>
      <c r="JIX14" s="27"/>
      <c r="JIY14" s="27"/>
      <c r="JIZ14" s="27"/>
      <c r="JJA14" s="27"/>
      <c r="JJB14" s="27"/>
      <c r="JJC14" s="27"/>
      <c r="JJD14" s="27"/>
      <c r="JJE14" s="27"/>
      <c r="JJF14" s="27"/>
      <c r="JJG14" s="27"/>
      <c r="JJH14" s="27"/>
      <c r="JJI14" s="27"/>
      <c r="JJJ14" s="27"/>
      <c r="JJK14" s="27"/>
      <c r="JJL14" s="27"/>
      <c r="JJM14" s="27"/>
      <c r="JJN14" s="27"/>
      <c r="JJO14" s="27"/>
      <c r="JJP14" s="27"/>
      <c r="JJQ14" s="27"/>
      <c r="JJR14" s="27"/>
      <c r="JJS14" s="27"/>
      <c r="JJT14" s="27"/>
      <c r="JJU14" s="27"/>
      <c r="JJV14" s="27"/>
      <c r="JJW14" s="27"/>
      <c r="JJX14" s="27"/>
      <c r="JJY14" s="27"/>
      <c r="JJZ14" s="27"/>
      <c r="JKA14" s="27"/>
      <c r="JKB14" s="27"/>
      <c r="JKC14" s="27"/>
      <c r="JKD14" s="27"/>
      <c r="JKE14" s="27"/>
      <c r="JKF14" s="27"/>
      <c r="JKG14" s="27"/>
      <c r="JKH14" s="27"/>
      <c r="JKI14" s="27"/>
      <c r="JKJ14" s="27"/>
      <c r="JKK14" s="27"/>
      <c r="JKL14" s="27"/>
      <c r="JKM14" s="27"/>
      <c r="JKN14" s="27"/>
      <c r="JKO14" s="27"/>
      <c r="JKP14" s="27"/>
      <c r="JKQ14" s="27"/>
      <c r="JKR14" s="27"/>
      <c r="JKS14" s="27"/>
      <c r="JKT14" s="27"/>
      <c r="JKU14" s="27"/>
      <c r="JKV14" s="27"/>
      <c r="JKW14" s="27"/>
      <c r="JKX14" s="27"/>
      <c r="JKY14" s="27"/>
      <c r="JKZ14" s="27"/>
      <c r="JLA14" s="27"/>
      <c r="JLB14" s="27"/>
      <c r="JLC14" s="27"/>
      <c r="JLD14" s="27"/>
      <c r="JLE14" s="27"/>
      <c r="JLF14" s="27"/>
      <c r="JLG14" s="27"/>
      <c r="JLH14" s="27"/>
      <c r="JLI14" s="27"/>
      <c r="JLJ14" s="27"/>
      <c r="JLK14" s="27"/>
      <c r="JLL14" s="27"/>
      <c r="JLM14" s="27"/>
      <c r="JLN14" s="27"/>
      <c r="JLO14" s="27"/>
      <c r="JLP14" s="27"/>
      <c r="JLQ14" s="27"/>
      <c r="JLR14" s="27"/>
      <c r="JLS14" s="27"/>
      <c r="JLT14" s="27"/>
      <c r="JLU14" s="27"/>
      <c r="JLV14" s="27"/>
      <c r="JLW14" s="27"/>
      <c r="JLX14" s="27"/>
      <c r="JLY14" s="27"/>
      <c r="JLZ14" s="27"/>
      <c r="JMA14" s="27"/>
      <c r="JMB14" s="27"/>
      <c r="JMC14" s="27"/>
      <c r="JMD14" s="27"/>
      <c r="JME14" s="27"/>
      <c r="JMF14" s="27"/>
      <c r="JMG14" s="27"/>
      <c r="JMH14" s="27"/>
      <c r="JMI14" s="27"/>
      <c r="JMJ14" s="27"/>
      <c r="JMK14" s="27"/>
      <c r="JML14" s="27"/>
      <c r="JMM14" s="27"/>
      <c r="JMN14" s="27"/>
      <c r="JMO14" s="27"/>
      <c r="JMP14" s="27"/>
      <c r="JMQ14" s="27"/>
      <c r="JMR14" s="27"/>
      <c r="JMS14" s="27"/>
      <c r="JMT14" s="27"/>
      <c r="JMU14" s="27"/>
      <c r="JMV14" s="27"/>
      <c r="JMW14" s="27"/>
      <c r="JMX14" s="27"/>
      <c r="JMY14" s="27"/>
      <c r="JMZ14" s="27"/>
      <c r="JNA14" s="27"/>
      <c r="JNB14" s="27"/>
      <c r="JNC14" s="27"/>
      <c r="JND14" s="27"/>
      <c r="JNE14" s="27"/>
      <c r="JNF14" s="27"/>
      <c r="JNG14" s="27"/>
      <c r="JNH14" s="27"/>
      <c r="JNI14" s="27"/>
      <c r="JNJ14" s="27"/>
      <c r="JNK14" s="27"/>
      <c r="JNL14" s="27"/>
      <c r="JNM14" s="27"/>
      <c r="JNN14" s="27"/>
      <c r="JNO14" s="27"/>
      <c r="JNP14" s="27"/>
      <c r="JNQ14" s="27"/>
      <c r="JNR14" s="27"/>
      <c r="JNS14" s="27"/>
      <c r="JNT14" s="27"/>
      <c r="JNU14" s="27"/>
      <c r="JNV14" s="27"/>
      <c r="JNW14" s="27"/>
      <c r="JNX14" s="27"/>
      <c r="JNY14" s="27"/>
      <c r="JNZ14" s="27"/>
      <c r="JOA14" s="27"/>
      <c r="JOB14" s="27"/>
      <c r="JOC14" s="27"/>
      <c r="JOD14" s="27"/>
      <c r="JOE14" s="27"/>
      <c r="JOF14" s="27"/>
      <c r="JOG14" s="27"/>
      <c r="JOH14" s="27"/>
      <c r="JOI14" s="27"/>
      <c r="JOJ14" s="27"/>
      <c r="JOK14" s="27"/>
      <c r="JOL14" s="27"/>
      <c r="JOM14" s="27"/>
      <c r="JON14" s="27"/>
      <c r="JOO14" s="27"/>
      <c r="JOP14" s="27"/>
      <c r="JOQ14" s="27"/>
      <c r="JOR14" s="27"/>
      <c r="JOS14" s="27"/>
      <c r="JOT14" s="27"/>
      <c r="JOU14" s="27"/>
      <c r="JOV14" s="27"/>
      <c r="JOW14" s="27"/>
      <c r="JOX14" s="27"/>
      <c r="JOY14" s="27"/>
      <c r="JOZ14" s="27"/>
      <c r="JPA14" s="27"/>
      <c r="JPB14" s="27"/>
      <c r="JPC14" s="27"/>
      <c r="JPD14" s="27"/>
      <c r="JPE14" s="27"/>
      <c r="JPF14" s="27"/>
      <c r="JPG14" s="27"/>
      <c r="JPH14" s="27"/>
      <c r="JPI14" s="27"/>
      <c r="JPJ14" s="27"/>
      <c r="JPK14" s="27"/>
      <c r="JPL14" s="27"/>
      <c r="JPM14" s="27"/>
      <c r="JPN14" s="27"/>
      <c r="JPO14" s="27"/>
      <c r="JPP14" s="27"/>
      <c r="JPQ14" s="27"/>
      <c r="JPR14" s="27"/>
      <c r="JPS14" s="27"/>
      <c r="JPT14" s="27"/>
      <c r="JPU14" s="27"/>
      <c r="JPV14" s="27"/>
      <c r="JPW14" s="27"/>
      <c r="JPX14" s="27"/>
      <c r="JPY14" s="27"/>
      <c r="JPZ14" s="27"/>
      <c r="JQA14" s="27"/>
      <c r="JQB14" s="27"/>
      <c r="JQC14" s="27"/>
      <c r="JQD14" s="27"/>
      <c r="JQE14" s="27"/>
      <c r="JQF14" s="27"/>
      <c r="JQG14" s="27"/>
      <c r="JQH14" s="27"/>
      <c r="JQI14" s="27"/>
      <c r="JQJ14" s="27"/>
      <c r="JQK14" s="27"/>
      <c r="JQL14" s="27"/>
      <c r="JQM14" s="27"/>
      <c r="JQN14" s="27"/>
      <c r="JQO14" s="27"/>
      <c r="JQP14" s="27"/>
      <c r="JQQ14" s="27"/>
      <c r="JQR14" s="27"/>
      <c r="JQS14" s="27"/>
      <c r="JQT14" s="27"/>
      <c r="JQU14" s="27"/>
      <c r="JQV14" s="27"/>
      <c r="JQW14" s="27"/>
      <c r="JQX14" s="27"/>
      <c r="JQY14" s="27"/>
      <c r="JQZ14" s="27"/>
      <c r="JRA14" s="27"/>
      <c r="JRB14" s="27"/>
      <c r="JRC14" s="27"/>
      <c r="JRD14" s="27"/>
      <c r="JRE14" s="27"/>
      <c r="JRF14" s="27"/>
      <c r="JRG14" s="27"/>
      <c r="JRH14" s="27"/>
      <c r="JRI14" s="27"/>
      <c r="JRJ14" s="27"/>
      <c r="JRK14" s="27"/>
      <c r="JRL14" s="27"/>
      <c r="JRM14" s="27"/>
      <c r="JRN14" s="27"/>
      <c r="JRO14" s="27"/>
      <c r="JRP14" s="27"/>
      <c r="JRQ14" s="27"/>
      <c r="JRR14" s="27"/>
      <c r="JRS14" s="27"/>
      <c r="JRT14" s="27"/>
      <c r="JRU14" s="27"/>
      <c r="JRV14" s="27"/>
      <c r="JRW14" s="27"/>
      <c r="JRX14" s="27"/>
      <c r="JRY14" s="27"/>
      <c r="JRZ14" s="27"/>
      <c r="JSA14" s="27"/>
      <c r="JSB14" s="27"/>
      <c r="JSC14" s="27"/>
      <c r="JSD14" s="27"/>
      <c r="JSE14" s="27"/>
      <c r="JSF14" s="27"/>
      <c r="JSG14" s="27"/>
      <c r="JSH14" s="27"/>
      <c r="JSI14" s="27"/>
      <c r="JSJ14" s="27"/>
      <c r="JSK14" s="27"/>
      <c r="JSL14" s="27"/>
      <c r="JSM14" s="27"/>
      <c r="JSN14" s="27"/>
      <c r="JSO14" s="27"/>
      <c r="JSP14" s="27"/>
      <c r="JSQ14" s="27"/>
      <c r="JSR14" s="27"/>
      <c r="JSS14" s="27"/>
      <c r="JST14" s="27"/>
      <c r="JSU14" s="27"/>
      <c r="JSV14" s="27"/>
      <c r="JSW14" s="27"/>
      <c r="JSX14" s="27"/>
      <c r="JSY14" s="27"/>
      <c r="JSZ14" s="27"/>
      <c r="JTA14" s="27"/>
      <c r="JTB14" s="27"/>
      <c r="JTC14" s="27"/>
      <c r="JTD14" s="27"/>
      <c r="JTE14" s="27"/>
      <c r="JTF14" s="27"/>
      <c r="JTG14" s="27"/>
      <c r="JTH14" s="27"/>
      <c r="JTI14" s="27"/>
      <c r="JTJ14" s="27"/>
      <c r="JTK14" s="27"/>
      <c r="JTL14" s="27"/>
      <c r="JTM14" s="27"/>
      <c r="JTN14" s="27"/>
      <c r="JTO14" s="27"/>
      <c r="JTP14" s="27"/>
      <c r="JTQ14" s="27"/>
      <c r="JTR14" s="27"/>
      <c r="JTS14" s="27"/>
      <c r="JTT14" s="27"/>
      <c r="JTU14" s="27"/>
      <c r="JTV14" s="27"/>
      <c r="JTW14" s="27"/>
      <c r="JTX14" s="27"/>
      <c r="JTY14" s="27"/>
      <c r="JTZ14" s="27"/>
      <c r="JUA14" s="27"/>
      <c r="JUB14" s="27"/>
      <c r="JUC14" s="27"/>
      <c r="JUD14" s="27"/>
      <c r="JUE14" s="27"/>
      <c r="JUF14" s="27"/>
      <c r="JUG14" s="27"/>
      <c r="JUH14" s="27"/>
      <c r="JUI14" s="27"/>
      <c r="JUJ14" s="27"/>
      <c r="JUK14" s="27"/>
      <c r="JUL14" s="27"/>
      <c r="JUM14" s="27"/>
      <c r="JUN14" s="27"/>
      <c r="JUO14" s="27"/>
      <c r="JUP14" s="27"/>
      <c r="JUQ14" s="27"/>
      <c r="JUR14" s="27"/>
      <c r="JUS14" s="27"/>
      <c r="JUT14" s="27"/>
      <c r="JUU14" s="27"/>
      <c r="JUV14" s="27"/>
      <c r="JUW14" s="27"/>
      <c r="JUX14" s="27"/>
      <c r="JUY14" s="27"/>
      <c r="JUZ14" s="27"/>
      <c r="JVA14" s="27"/>
      <c r="JVB14" s="27"/>
      <c r="JVC14" s="27"/>
      <c r="JVD14" s="27"/>
      <c r="JVE14" s="27"/>
      <c r="JVF14" s="27"/>
      <c r="JVG14" s="27"/>
      <c r="JVH14" s="27"/>
      <c r="JVI14" s="27"/>
      <c r="JVJ14" s="27"/>
      <c r="JVK14" s="27"/>
      <c r="JVL14" s="27"/>
      <c r="JVM14" s="27"/>
      <c r="JVN14" s="27"/>
      <c r="JVO14" s="27"/>
      <c r="JVP14" s="27"/>
      <c r="JVQ14" s="27"/>
      <c r="JVR14" s="27"/>
      <c r="JVS14" s="27"/>
      <c r="JVT14" s="27"/>
      <c r="JVU14" s="27"/>
      <c r="JVV14" s="27"/>
      <c r="JVW14" s="27"/>
      <c r="JVX14" s="27"/>
      <c r="JVY14" s="27"/>
      <c r="JVZ14" s="27"/>
      <c r="JWA14" s="27"/>
      <c r="JWB14" s="27"/>
      <c r="JWC14" s="27"/>
      <c r="JWD14" s="27"/>
      <c r="JWE14" s="27"/>
      <c r="JWF14" s="27"/>
      <c r="JWG14" s="27"/>
      <c r="JWH14" s="27"/>
      <c r="JWI14" s="27"/>
      <c r="JWJ14" s="27"/>
      <c r="JWK14" s="27"/>
      <c r="JWL14" s="27"/>
      <c r="JWM14" s="27"/>
      <c r="JWN14" s="27"/>
      <c r="JWO14" s="27"/>
      <c r="JWP14" s="27"/>
      <c r="JWQ14" s="27"/>
      <c r="JWR14" s="27"/>
      <c r="JWS14" s="27"/>
      <c r="JWT14" s="27"/>
      <c r="JWU14" s="27"/>
      <c r="JWV14" s="27"/>
      <c r="JWW14" s="27"/>
      <c r="JWX14" s="27"/>
      <c r="JWY14" s="27"/>
      <c r="JWZ14" s="27"/>
      <c r="JXA14" s="27"/>
      <c r="JXB14" s="27"/>
      <c r="JXC14" s="27"/>
      <c r="JXD14" s="27"/>
      <c r="JXE14" s="27"/>
      <c r="JXF14" s="27"/>
      <c r="JXG14" s="27"/>
      <c r="JXH14" s="27"/>
      <c r="JXI14" s="27"/>
      <c r="JXJ14" s="27"/>
      <c r="JXK14" s="27"/>
      <c r="JXL14" s="27"/>
      <c r="JXM14" s="27"/>
      <c r="JXN14" s="27"/>
      <c r="JXO14" s="27"/>
      <c r="JXP14" s="27"/>
      <c r="JXQ14" s="27"/>
      <c r="JXR14" s="27"/>
      <c r="JXS14" s="27"/>
      <c r="JXT14" s="27"/>
      <c r="JXU14" s="27"/>
      <c r="JXV14" s="27"/>
      <c r="JXW14" s="27"/>
      <c r="JXX14" s="27"/>
      <c r="JXY14" s="27"/>
      <c r="JXZ14" s="27"/>
      <c r="JYA14" s="27"/>
      <c r="JYB14" s="27"/>
      <c r="JYC14" s="27"/>
      <c r="JYD14" s="27"/>
      <c r="JYE14" s="27"/>
      <c r="JYF14" s="27"/>
      <c r="JYG14" s="27"/>
      <c r="JYH14" s="27"/>
      <c r="JYI14" s="27"/>
      <c r="JYJ14" s="27"/>
      <c r="JYK14" s="27"/>
      <c r="JYL14" s="27"/>
      <c r="JYM14" s="27"/>
      <c r="JYN14" s="27"/>
      <c r="JYO14" s="27"/>
      <c r="JYP14" s="27"/>
      <c r="JYQ14" s="27"/>
      <c r="JYR14" s="27"/>
      <c r="JYS14" s="27"/>
      <c r="JYT14" s="27"/>
      <c r="JYU14" s="27"/>
      <c r="JYV14" s="27"/>
      <c r="JYW14" s="27"/>
      <c r="JYX14" s="27"/>
      <c r="JYY14" s="27"/>
      <c r="JYZ14" s="27"/>
      <c r="JZA14" s="27"/>
      <c r="JZB14" s="27"/>
      <c r="JZC14" s="27"/>
      <c r="JZD14" s="27"/>
      <c r="JZE14" s="27"/>
      <c r="JZF14" s="27"/>
      <c r="JZG14" s="27"/>
      <c r="JZH14" s="27"/>
      <c r="JZI14" s="27"/>
      <c r="JZJ14" s="27"/>
      <c r="JZK14" s="27"/>
      <c r="JZL14" s="27"/>
      <c r="JZM14" s="27"/>
      <c r="JZN14" s="27"/>
      <c r="JZO14" s="27"/>
      <c r="JZP14" s="27"/>
      <c r="JZQ14" s="27"/>
      <c r="JZR14" s="27"/>
      <c r="JZS14" s="27"/>
      <c r="JZT14" s="27"/>
      <c r="JZU14" s="27"/>
      <c r="JZV14" s="27"/>
      <c r="JZW14" s="27"/>
      <c r="JZX14" s="27"/>
      <c r="JZY14" s="27"/>
      <c r="JZZ14" s="27"/>
      <c r="KAA14" s="27"/>
      <c r="KAB14" s="27"/>
      <c r="KAC14" s="27"/>
      <c r="KAD14" s="27"/>
      <c r="KAE14" s="27"/>
      <c r="KAF14" s="27"/>
      <c r="KAG14" s="27"/>
      <c r="KAH14" s="27"/>
      <c r="KAI14" s="27"/>
      <c r="KAJ14" s="27"/>
      <c r="KAK14" s="27"/>
      <c r="KAL14" s="27"/>
      <c r="KAM14" s="27"/>
      <c r="KAN14" s="27"/>
      <c r="KAO14" s="27"/>
      <c r="KAP14" s="27"/>
      <c r="KAQ14" s="27"/>
      <c r="KAR14" s="27"/>
      <c r="KAS14" s="27"/>
      <c r="KAT14" s="27"/>
      <c r="KAU14" s="27"/>
      <c r="KAV14" s="27"/>
      <c r="KAW14" s="27"/>
      <c r="KAX14" s="27"/>
      <c r="KAY14" s="27"/>
      <c r="KAZ14" s="27"/>
      <c r="KBA14" s="27"/>
      <c r="KBB14" s="27"/>
      <c r="KBC14" s="27"/>
      <c r="KBD14" s="27"/>
      <c r="KBE14" s="27"/>
      <c r="KBF14" s="27"/>
      <c r="KBG14" s="27"/>
      <c r="KBH14" s="27"/>
      <c r="KBI14" s="27"/>
      <c r="KBJ14" s="27"/>
      <c r="KBK14" s="27"/>
      <c r="KBL14" s="27"/>
      <c r="KBM14" s="27"/>
      <c r="KBN14" s="27"/>
      <c r="KBO14" s="27"/>
      <c r="KBP14" s="27"/>
      <c r="KBQ14" s="27"/>
      <c r="KBR14" s="27"/>
      <c r="KBS14" s="27"/>
      <c r="KBT14" s="27"/>
      <c r="KBU14" s="27"/>
      <c r="KBV14" s="27"/>
      <c r="KBW14" s="27"/>
      <c r="KBX14" s="27"/>
      <c r="KBY14" s="27"/>
      <c r="KBZ14" s="27"/>
      <c r="KCA14" s="27"/>
      <c r="KCB14" s="27"/>
      <c r="KCC14" s="27"/>
      <c r="KCD14" s="27"/>
      <c r="KCE14" s="27"/>
      <c r="KCF14" s="27"/>
      <c r="KCG14" s="27"/>
      <c r="KCH14" s="27"/>
      <c r="KCI14" s="27"/>
      <c r="KCJ14" s="27"/>
      <c r="KCK14" s="27"/>
      <c r="KCL14" s="27"/>
      <c r="KCM14" s="27"/>
      <c r="KCN14" s="27"/>
      <c r="KCO14" s="27"/>
      <c r="KCP14" s="27"/>
      <c r="KCQ14" s="27"/>
      <c r="KCR14" s="27"/>
      <c r="KCS14" s="27"/>
      <c r="KCT14" s="27"/>
      <c r="KCU14" s="27"/>
      <c r="KCV14" s="27"/>
      <c r="KCW14" s="27"/>
      <c r="KCX14" s="27"/>
      <c r="KCY14" s="27"/>
      <c r="KCZ14" s="27"/>
      <c r="KDA14" s="27"/>
      <c r="KDB14" s="27"/>
      <c r="KDC14" s="27"/>
      <c r="KDD14" s="27"/>
      <c r="KDE14" s="27"/>
      <c r="KDF14" s="27"/>
      <c r="KDG14" s="27"/>
      <c r="KDH14" s="27"/>
      <c r="KDI14" s="27"/>
      <c r="KDJ14" s="27"/>
      <c r="KDK14" s="27"/>
      <c r="KDL14" s="27"/>
      <c r="KDM14" s="27"/>
      <c r="KDN14" s="27"/>
      <c r="KDO14" s="27"/>
      <c r="KDP14" s="27"/>
      <c r="KDQ14" s="27"/>
      <c r="KDR14" s="27"/>
      <c r="KDS14" s="27"/>
      <c r="KDT14" s="27"/>
      <c r="KDU14" s="27"/>
      <c r="KDV14" s="27"/>
      <c r="KDW14" s="27"/>
      <c r="KDX14" s="27"/>
      <c r="KDY14" s="27"/>
      <c r="KDZ14" s="27"/>
      <c r="KEA14" s="27"/>
      <c r="KEB14" s="27"/>
      <c r="KEC14" s="27"/>
      <c r="KED14" s="27"/>
      <c r="KEE14" s="27"/>
      <c r="KEF14" s="27"/>
      <c r="KEG14" s="27"/>
      <c r="KEH14" s="27"/>
      <c r="KEI14" s="27"/>
      <c r="KEJ14" s="27"/>
      <c r="KEK14" s="27"/>
      <c r="KEL14" s="27"/>
      <c r="KEM14" s="27"/>
      <c r="KEN14" s="27"/>
      <c r="KEO14" s="27"/>
      <c r="KEP14" s="27"/>
      <c r="KEQ14" s="27"/>
      <c r="KER14" s="27"/>
      <c r="KES14" s="27"/>
      <c r="KET14" s="27"/>
      <c r="KEU14" s="27"/>
      <c r="KEV14" s="27"/>
      <c r="KEW14" s="27"/>
      <c r="KEX14" s="27"/>
      <c r="KEY14" s="27"/>
      <c r="KEZ14" s="27"/>
      <c r="KFA14" s="27"/>
      <c r="KFB14" s="27"/>
      <c r="KFC14" s="27"/>
      <c r="KFD14" s="27"/>
      <c r="KFE14" s="27"/>
      <c r="KFF14" s="27"/>
      <c r="KFG14" s="27"/>
      <c r="KFH14" s="27"/>
      <c r="KFI14" s="27"/>
      <c r="KFJ14" s="27"/>
      <c r="KFK14" s="27"/>
      <c r="KFL14" s="27"/>
      <c r="KFM14" s="27"/>
      <c r="KFN14" s="27"/>
      <c r="KFO14" s="27"/>
      <c r="KFP14" s="27"/>
      <c r="KFQ14" s="27"/>
      <c r="KFR14" s="27"/>
      <c r="KFS14" s="27"/>
      <c r="KFT14" s="27"/>
      <c r="KFU14" s="27"/>
      <c r="KFV14" s="27"/>
      <c r="KFW14" s="27"/>
      <c r="KFX14" s="27"/>
      <c r="KFY14" s="27"/>
      <c r="KFZ14" s="27"/>
      <c r="KGA14" s="27"/>
      <c r="KGB14" s="27"/>
      <c r="KGC14" s="27"/>
      <c r="KGD14" s="27"/>
      <c r="KGE14" s="27"/>
      <c r="KGF14" s="27"/>
      <c r="KGG14" s="27"/>
      <c r="KGH14" s="27"/>
      <c r="KGI14" s="27"/>
      <c r="KGJ14" s="27"/>
      <c r="KGK14" s="27"/>
      <c r="KGL14" s="27"/>
      <c r="KGM14" s="27"/>
      <c r="KGN14" s="27"/>
      <c r="KGO14" s="27"/>
      <c r="KGP14" s="27"/>
      <c r="KGQ14" s="27"/>
      <c r="KGR14" s="27"/>
      <c r="KGS14" s="27"/>
      <c r="KGT14" s="27"/>
      <c r="KGU14" s="27"/>
      <c r="KGV14" s="27"/>
      <c r="KGW14" s="27"/>
      <c r="KGX14" s="27"/>
      <c r="KGY14" s="27"/>
      <c r="KGZ14" s="27"/>
      <c r="KHA14" s="27"/>
      <c r="KHB14" s="27"/>
      <c r="KHC14" s="27"/>
      <c r="KHD14" s="27"/>
      <c r="KHE14" s="27"/>
      <c r="KHF14" s="27"/>
      <c r="KHG14" s="27"/>
      <c r="KHH14" s="27"/>
      <c r="KHI14" s="27"/>
      <c r="KHJ14" s="27"/>
      <c r="KHK14" s="27"/>
      <c r="KHL14" s="27"/>
      <c r="KHM14" s="27"/>
      <c r="KHN14" s="27"/>
      <c r="KHO14" s="27"/>
      <c r="KHP14" s="27"/>
      <c r="KHQ14" s="27"/>
      <c r="KHR14" s="27"/>
      <c r="KHS14" s="27"/>
      <c r="KHT14" s="27"/>
      <c r="KHU14" s="27"/>
      <c r="KHV14" s="27"/>
      <c r="KHW14" s="27"/>
      <c r="KHX14" s="27"/>
      <c r="KHY14" s="27"/>
      <c r="KHZ14" s="27"/>
      <c r="KIA14" s="27"/>
      <c r="KIB14" s="27"/>
      <c r="KIC14" s="27"/>
      <c r="KID14" s="27"/>
      <c r="KIE14" s="27"/>
      <c r="KIF14" s="27"/>
      <c r="KIG14" s="27"/>
      <c r="KIH14" s="27"/>
      <c r="KII14" s="27"/>
      <c r="KIJ14" s="27"/>
      <c r="KIK14" s="27"/>
      <c r="KIL14" s="27"/>
      <c r="KIM14" s="27"/>
      <c r="KIN14" s="27"/>
      <c r="KIO14" s="27"/>
      <c r="KIP14" s="27"/>
      <c r="KIQ14" s="27"/>
      <c r="KIR14" s="27"/>
      <c r="KIS14" s="27"/>
      <c r="KIT14" s="27"/>
      <c r="KIU14" s="27"/>
      <c r="KIV14" s="27"/>
      <c r="KIW14" s="27"/>
      <c r="KIX14" s="27"/>
      <c r="KIY14" s="27"/>
      <c r="KIZ14" s="27"/>
      <c r="KJA14" s="27"/>
      <c r="KJB14" s="27"/>
      <c r="KJC14" s="27"/>
      <c r="KJD14" s="27"/>
      <c r="KJE14" s="27"/>
      <c r="KJF14" s="27"/>
      <c r="KJG14" s="27"/>
      <c r="KJH14" s="27"/>
      <c r="KJI14" s="27"/>
      <c r="KJJ14" s="27"/>
      <c r="KJK14" s="27"/>
      <c r="KJL14" s="27"/>
      <c r="KJM14" s="27"/>
      <c r="KJN14" s="27"/>
      <c r="KJO14" s="27"/>
      <c r="KJP14" s="27"/>
      <c r="KJQ14" s="27"/>
      <c r="KJR14" s="27"/>
      <c r="KJS14" s="27"/>
      <c r="KJT14" s="27"/>
      <c r="KJU14" s="27"/>
      <c r="KJV14" s="27"/>
      <c r="KJW14" s="27"/>
      <c r="KJX14" s="27"/>
      <c r="KJY14" s="27"/>
      <c r="KJZ14" s="27"/>
      <c r="KKA14" s="27"/>
      <c r="KKB14" s="27"/>
      <c r="KKC14" s="27"/>
      <c r="KKD14" s="27"/>
      <c r="KKE14" s="27"/>
      <c r="KKF14" s="27"/>
      <c r="KKG14" s="27"/>
      <c r="KKH14" s="27"/>
      <c r="KKI14" s="27"/>
      <c r="KKJ14" s="27"/>
      <c r="KKK14" s="27"/>
      <c r="KKL14" s="27"/>
      <c r="KKM14" s="27"/>
      <c r="KKN14" s="27"/>
      <c r="KKO14" s="27"/>
      <c r="KKP14" s="27"/>
      <c r="KKQ14" s="27"/>
      <c r="KKR14" s="27"/>
      <c r="KKS14" s="27"/>
      <c r="KKT14" s="27"/>
      <c r="KKU14" s="27"/>
      <c r="KKV14" s="27"/>
      <c r="KKW14" s="27"/>
      <c r="KKX14" s="27"/>
      <c r="KKY14" s="27"/>
      <c r="KKZ14" s="27"/>
      <c r="KLA14" s="27"/>
      <c r="KLB14" s="27"/>
      <c r="KLC14" s="27"/>
      <c r="KLD14" s="27"/>
      <c r="KLE14" s="27"/>
      <c r="KLF14" s="27"/>
      <c r="KLG14" s="27"/>
      <c r="KLH14" s="27"/>
      <c r="KLI14" s="27"/>
      <c r="KLJ14" s="27"/>
      <c r="KLK14" s="27"/>
      <c r="KLL14" s="27"/>
      <c r="KLM14" s="27"/>
      <c r="KLN14" s="27"/>
      <c r="KLO14" s="27"/>
      <c r="KLP14" s="27"/>
      <c r="KLQ14" s="27"/>
      <c r="KLR14" s="27"/>
      <c r="KLS14" s="27"/>
      <c r="KLT14" s="27"/>
      <c r="KLU14" s="27"/>
      <c r="KLV14" s="27"/>
      <c r="KLW14" s="27"/>
      <c r="KLX14" s="27"/>
      <c r="KLY14" s="27"/>
      <c r="KLZ14" s="27"/>
      <c r="KMA14" s="27"/>
      <c r="KMB14" s="27"/>
      <c r="KMC14" s="27"/>
      <c r="KMD14" s="27"/>
      <c r="KME14" s="27"/>
      <c r="KMF14" s="27"/>
      <c r="KMG14" s="27"/>
      <c r="KMH14" s="27"/>
      <c r="KMI14" s="27"/>
      <c r="KMJ14" s="27"/>
      <c r="KMK14" s="27"/>
      <c r="KML14" s="27"/>
      <c r="KMM14" s="27"/>
      <c r="KMN14" s="27"/>
      <c r="KMO14" s="27"/>
      <c r="KMP14" s="27"/>
      <c r="KMQ14" s="27"/>
      <c r="KMR14" s="27"/>
      <c r="KMS14" s="27"/>
      <c r="KMT14" s="27"/>
      <c r="KMU14" s="27"/>
      <c r="KMV14" s="27"/>
      <c r="KMW14" s="27"/>
      <c r="KMX14" s="27"/>
      <c r="KMY14" s="27"/>
      <c r="KMZ14" s="27"/>
      <c r="KNA14" s="27"/>
      <c r="KNB14" s="27"/>
      <c r="KNC14" s="27"/>
      <c r="KND14" s="27"/>
      <c r="KNE14" s="27"/>
      <c r="KNF14" s="27"/>
      <c r="KNG14" s="27"/>
      <c r="KNH14" s="27"/>
      <c r="KNI14" s="27"/>
      <c r="KNJ14" s="27"/>
      <c r="KNK14" s="27"/>
      <c r="KNL14" s="27"/>
      <c r="KNM14" s="27"/>
      <c r="KNN14" s="27"/>
      <c r="KNO14" s="27"/>
      <c r="KNP14" s="27"/>
      <c r="KNQ14" s="27"/>
      <c r="KNR14" s="27"/>
      <c r="KNS14" s="27"/>
      <c r="KNT14" s="27"/>
      <c r="KNU14" s="27"/>
      <c r="KNV14" s="27"/>
      <c r="KNW14" s="27"/>
      <c r="KNX14" s="27"/>
      <c r="KNY14" s="27"/>
      <c r="KNZ14" s="27"/>
      <c r="KOA14" s="27"/>
      <c r="KOB14" s="27"/>
      <c r="KOC14" s="27"/>
      <c r="KOD14" s="27"/>
      <c r="KOE14" s="27"/>
      <c r="KOF14" s="27"/>
      <c r="KOG14" s="27"/>
      <c r="KOH14" s="27"/>
      <c r="KOI14" s="27"/>
      <c r="KOJ14" s="27"/>
      <c r="KOK14" s="27"/>
      <c r="KOL14" s="27"/>
      <c r="KOM14" s="27"/>
      <c r="KON14" s="27"/>
      <c r="KOO14" s="27"/>
      <c r="KOP14" s="27"/>
      <c r="KOQ14" s="27"/>
      <c r="KOR14" s="27"/>
      <c r="KOS14" s="27"/>
      <c r="KOT14" s="27"/>
      <c r="KOU14" s="27"/>
      <c r="KOV14" s="27"/>
      <c r="KOW14" s="27"/>
      <c r="KOX14" s="27"/>
      <c r="KOY14" s="27"/>
      <c r="KOZ14" s="27"/>
      <c r="KPA14" s="27"/>
      <c r="KPB14" s="27"/>
      <c r="KPC14" s="27"/>
      <c r="KPD14" s="27"/>
      <c r="KPE14" s="27"/>
      <c r="KPF14" s="27"/>
      <c r="KPG14" s="27"/>
      <c r="KPH14" s="27"/>
      <c r="KPI14" s="27"/>
      <c r="KPJ14" s="27"/>
      <c r="KPK14" s="27"/>
      <c r="KPL14" s="27"/>
      <c r="KPM14" s="27"/>
      <c r="KPN14" s="27"/>
      <c r="KPO14" s="27"/>
      <c r="KPP14" s="27"/>
      <c r="KPQ14" s="27"/>
      <c r="KPR14" s="27"/>
      <c r="KPS14" s="27"/>
      <c r="KPT14" s="27"/>
      <c r="KPU14" s="27"/>
      <c r="KPV14" s="27"/>
      <c r="KPW14" s="27"/>
      <c r="KPX14" s="27"/>
      <c r="KPY14" s="27"/>
      <c r="KPZ14" s="27"/>
      <c r="KQA14" s="27"/>
      <c r="KQB14" s="27"/>
      <c r="KQC14" s="27"/>
      <c r="KQD14" s="27"/>
      <c r="KQE14" s="27"/>
      <c r="KQF14" s="27"/>
      <c r="KQG14" s="27"/>
      <c r="KQH14" s="27"/>
      <c r="KQI14" s="27"/>
      <c r="KQJ14" s="27"/>
      <c r="KQK14" s="27"/>
      <c r="KQL14" s="27"/>
      <c r="KQM14" s="27"/>
      <c r="KQN14" s="27"/>
      <c r="KQO14" s="27"/>
      <c r="KQP14" s="27"/>
      <c r="KQQ14" s="27"/>
      <c r="KQR14" s="27"/>
      <c r="KQS14" s="27"/>
      <c r="KQT14" s="27"/>
      <c r="KQU14" s="27"/>
      <c r="KQV14" s="27"/>
      <c r="KQW14" s="27"/>
      <c r="KQX14" s="27"/>
      <c r="KQY14" s="27"/>
      <c r="KQZ14" s="27"/>
      <c r="KRA14" s="27"/>
      <c r="KRB14" s="27"/>
      <c r="KRC14" s="27"/>
      <c r="KRD14" s="27"/>
      <c r="KRE14" s="27"/>
      <c r="KRF14" s="27"/>
      <c r="KRG14" s="27"/>
      <c r="KRH14" s="27"/>
      <c r="KRI14" s="27"/>
      <c r="KRJ14" s="27"/>
      <c r="KRK14" s="27"/>
      <c r="KRL14" s="27"/>
      <c r="KRM14" s="27"/>
      <c r="KRN14" s="27"/>
      <c r="KRO14" s="27"/>
      <c r="KRP14" s="27"/>
      <c r="KRQ14" s="27"/>
      <c r="KRR14" s="27"/>
      <c r="KRS14" s="27"/>
      <c r="KRT14" s="27"/>
      <c r="KRU14" s="27"/>
      <c r="KRV14" s="27"/>
      <c r="KRW14" s="27"/>
      <c r="KRX14" s="27"/>
      <c r="KRY14" s="27"/>
      <c r="KRZ14" s="27"/>
      <c r="KSA14" s="27"/>
      <c r="KSB14" s="27"/>
      <c r="KSC14" s="27"/>
      <c r="KSD14" s="27"/>
      <c r="KSE14" s="27"/>
      <c r="KSF14" s="27"/>
      <c r="KSG14" s="27"/>
      <c r="KSH14" s="27"/>
      <c r="KSI14" s="27"/>
      <c r="KSJ14" s="27"/>
      <c r="KSK14" s="27"/>
      <c r="KSL14" s="27"/>
      <c r="KSM14" s="27"/>
      <c r="KSN14" s="27"/>
      <c r="KSO14" s="27"/>
      <c r="KSP14" s="27"/>
      <c r="KSQ14" s="27"/>
      <c r="KSR14" s="27"/>
      <c r="KSS14" s="27"/>
      <c r="KST14" s="27"/>
      <c r="KSU14" s="27"/>
      <c r="KSV14" s="27"/>
      <c r="KSW14" s="27"/>
      <c r="KSX14" s="27"/>
      <c r="KSY14" s="27"/>
      <c r="KSZ14" s="27"/>
      <c r="KTA14" s="27"/>
      <c r="KTB14" s="27"/>
      <c r="KTC14" s="27"/>
      <c r="KTD14" s="27"/>
      <c r="KTE14" s="27"/>
      <c r="KTF14" s="27"/>
      <c r="KTG14" s="27"/>
      <c r="KTH14" s="27"/>
      <c r="KTI14" s="27"/>
      <c r="KTJ14" s="27"/>
      <c r="KTK14" s="27"/>
      <c r="KTL14" s="27"/>
      <c r="KTM14" s="27"/>
      <c r="KTN14" s="27"/>
      <c r="KTO14" s="27"/>
      <c r="KTP14" s="27"/>
      <c r="KTQ14" s="27"/>
      <c r="KTR14" s="27"/>
      <c r="KTS14" s="27"/>
      <c r="KTT14" s="27"/>
      <c r="KTU14" s="27"/>
      <c r="KTV14" s="27"/>
      <c r="KTW14" s="27"/>
      <c r="KTX14" s="27"/>
      <c r="KTY14" s="27"/>
      <c r="KTZ14" s="27"/>
      <c r="KUA14" s="27"/>
      <c r="KUB14" s="27"/>
      <c r="KUC14" s="27"/>
      <c r="KUD14" s="27"/>
      <c r="KUE14" s="27"/>
      <c r="KUF14" s="27"/>
      <c r="KUG14" s="27"/>
      <c r="KUH14" s="27"/>
      <c r="KUI14" s="27"/>
      <c r="KUJ14" s="27"/>
      <c r="KUK14" s="27"/>
      <c r="KUL14" s="27"/>
      <c r="KUM14" s="27"/>
      <c r="KUN14" s="27"/>
      <c r="KUO14" s="27"/>
      <c r="KUP14" s="27"/>
      <c r="KUQ14" s="27"/>
      <c r="KUR14" s="27"/>
      <c r="KUS14" s="27"/>
      <c r="KUT14" s="27"/>
      <c r="KUU14" s="27"/>
      <c r="KUV14" s="27"/>
      <c r="KUW14" s="27"/>
      <c r="KUX14" s="27"/>
      <c r="KUY14" s="27"/>
      <c r="KUZ14" s="27"/>
      <c r="KVA14" s="27"/>
      <c r="KVB14" s="27"/>
      <c r="KVC14" s="27"/>
      <c r="KVD14" s="27"/>
      <c r="KVE14" s="27"/>
      <c r="KVF14" s="27"/>
      <c r="KVG14" s="27"/>
      <c r="KVH14" s="27"/>
      <c r="KVI14" s="27"/>
      <c r="KVJ14" s="27"/>
      <c r="KVK14" s="27"/>
      <c r="KVL14" s="27"/>
      <c r="KVM14" s="27"/>
      <c r="KVN14" s="27"/>
      <c r="KVO14" s="27"/>
      <c r="KVP14" s="27"/>
      <c r="KVQ14" s="27"/>
      <c r="KVR14" s="27"/>
      <c r="KVS14" s="27"/>
      <c r="KVT14" s="27"/>
      <c r="KVU14" s="27"/>
      <c r="KVV14" s="27"/>
      <c r="KVW14" s="27"/>
      <c r="KVX14" s="27"/>
      <c r="KVY14" s="27"/>
      <c r="KVZ14" s="27"/>
      <c r="KWA14" s="27"/>
      <c r="KWB14" s="27"/>
      <c r="KWC14" s="27"/>
      <c r="KWD14" s="27"/>
      <c r="KWE14" s="27"/>
      <c r="KWF14" s="27"/>
      <c r="KWG14" s="27"/>
      <c r="KWH14" s="27"/>
      <c r="KWI14" s="27"/>
      <c r="KWJ14" s="27"/>
      <c r="KWK14" s="27"/>
      <c r="KWL14" s="27"/>
      <c r="KWM14" s="27"/>
      <c r="KWN14" s="27"/>
      <c r="KWO14" s="27"/>
      <c r="KWP14" s="27"/>
      <c r="KWQ14" s="27"/>
      <c r="KWR14" s="27"/>
      <c r="KWS14" s="27"/>
      <c r="KWT14" s="27"/>
      <c r="KWU14" s="27"/>
      <c r="KWV14" s="27"/>
      <c r="KWW14" s="27"/>
      <c r="KWX14" s="27"/>
      <c r="KWY14" s="27"/>
      <c r="KWZ14" s="27"/>
      <c r="KXA14" s="27"/>
      <c r="KXB14" s="27"/>
      <c r="KXC14" s="27"/>
      <c r="KXD14" s="27"/>
      <c r="KXE14" s="27"/>
      <c r="KXF14" s="27"/>
      <c r="KXG14" s="27"/>
      <c r="KXH14" s="27"/>
      <c r="KXI14" s="27"/>
      <c r="KXJ14" s="27"/>
      <c r="KXK14" s="27"/>
      <c r="KXL14" s="27"/>
      <c r="KXM14" s="27"/>
      <c r="KXN14" s="27"/>
      <c r="KXO14" s="27"/>
      <c r="KXP14" s="27"/>
      <c r="KXQ14" s="27"/>
      <c r="KXR14" s="27"/>
      <c r="KXS14" s="27"/>
      <c r="KXT14" s="27"/>
      <c r="KXU14" s="27"/>
      <c r="KXV14" s="27"/>
      <c r="KXW14" s="27"/>
      <c r="KXX14" s="27"/>
      <c r="KXY14" s="27"/>
      <c r="KXZ14" s="27"/>
      <c r="KYA14" s="27"/>
      <c r="KYB14" s="27"/>
      <c r="KYC14" s="27"/>
      <c r="KYD14" s="27"/>
      <c r="KYE14" s="27"/>
      <c r="KYF14" s="27"/>
      <c r="KYG14" s="27"/>
      <c r="KYH14" s="27"/>
      <c r="KYI14" s="27"/>
      <c r="KYJ14" s="27"/>
      <c r="KYK14" s="27"/>
      <c r="KYL14" s="27"/>
      <c r="KYM14" s="27"/>
      <c r="KYN14" s="27"/>
      <c r="KYO14" s="27"/>
      <c r="KYP14" s="27"/>
      <c r="KYQ14" s="27"/>
      <c r="KYR14" s="27"/>
      <c r="KYS14" s="27"/>
      <c r="KYT14" s="27"/>
      <c r="KYU14" s="27"/>
      <c r="KYV14" s="27"/>
      <c r="KYW14" s="27"/>
      <c r="KYX14" s="27"/>
      <c r="KYY14" s="27"/>
      <c r="KYZ14" s="27"/>
      <c r="KZA14" s="27"/>
      <c r="KZB14" s="27"/>
      <c r="KZC14" s="27"/>
      <c r="KZD14" s="27"/>
      <c r="KZE14" s="27"/>
      <c r="KZF14" s="27"/>
      <c r="KZG14" s="27"/>
      <c r="KZH14" s="27"/>
      <c r="KZI14" s="27"/>
      <c r="KZJ14" s="27"/>
      <c r="KZK14" s="27"/>
      <c r="KZL14" s="27"/>
      <c r="KZM14" s="27"/>
      <c r="KZN14" s="27"/>
      <c r="KZO14" s="27"/>
      <c r="KZP14" s="27"/>
      <c r="KZQ14" s="27"/>
      <c r="KZR14" s="27"/>
      <c r="KZS14" s="27"/>
      <c r="KZT14" s="27"/>
      <c r="KZU14" s="27"/>
      <c r="KZV14" s="27"/>
      <c r="KZW14" s="27"/>
      <c r="KZX14" s="27"/>
      <c r="KZY14" s="27"/>
      <c r="KZZ14" s="27"/>
      <c r="LAA14" s="27"/>
      <c r="LAB14" s="27"/>
      <c r="LAC14" s="27"/>
      <c r="LAD14" s="27"/>
      <c r="LAE14" s="27"/>
      <c r="LAF14" s="27"/>
      <c r="LAG14" s="27"/>
      <c r="LAH14" s="27"/>
      <c r="LAI14" s="27"/>
      <c r="LAJ14" s="27"/>
      <c r="LAK14" s="27"/>
      <c r="LAL14" s="27"/>
      <c r="LAM14" s="27"/>
      <c r="LAN14" s="27"/>
      <c r="LAO14" s="27"/>
      <c r="LAP14" s="27"/>
      <c r="LAQ14" s="27"/>
      <c r="LAR14" s="27"/>
      <c r="LAS14" s="27"/>
      <c r="LAT14" s="27"/>
      <c r="LAU14" s="27"/>
      <c r="LAV14" s="27"/>
      <c r="LAW14" s="27"/>
      <c r="LAX14" s="27"/>
      <c r="LAY14" s="27"/>
      <c r="LAZ14" s="27"/>
      <c r="LBA14" s="27"/>
      <c r="LBB14" s="27"/>
      <c r="LBC14" s="27"/>
      <c r="LBD14" s="27"/>
      <c r="LBE14" s="27"/>
      <c r="LBF14" s="27"/>
      <c r="LBG14" s="27"/>
      <c r="LBH14" s="27"/>
      <c r="LBI14" s="27"/>
      <c r="LBJ14" s="27"/>
      <c r="LBK14" s="27"/>
      <c r="LBL14" s="27"/>
      <c r="LBM14" s="27"/>
      <c r="LBN14" s="27"/>
      <c r="LBO14" s="27"/>
      <c r="LBP14" s="27"/>
      <c r="LBQ14" s="27"/>
      <c r="LBR14" s="27"/>
      <c r="LBS14" s="27"/>
      <c r="LBT14" s="27"/>
      <c r="LBU14" s="27"/>
      <c r="LBV14" s="27"/>
      <c r="LBW14" s="27"/>
      <c r="LBX14" s="27"/>
      <c r="LBY14" s="27"/>
      <c r="LBZ14" s="27"/>
      <c r="LCA14" s="27"/>
      <c r="LCB14" s="27"/>
      <c r="LCC14" s="27"/>
      <c r="LCD14" s="27"/>
      <c r="LCE14" s="27"/>
      <c r="LCF14" s="27"/>
      <c r="LCG14" s="27"/>
      <c r="LCH14" s="27"/>
      <c r="LCI14" s="27"/>
      <c r="LCJ14" s="27"/>
      <c r="LCK14" s="27"/>
      <c r="LCL14" s="27"/>
      <c r="LCM14" s="27"/>
      <c r="LCN14" s="27"/>
      <c r="LCO14" s="27"/>
      <c r="LCP14" s="27"/>
      <c r="LCQ14" s="27"/>
      <c r="LCR14" s="27"/>
      <c r="LCS14" s="27"/>
      <c r="LCT14" s="27"/>
      <c r="LCU14" s="27"/>
      <c r="LCV14" s="27"/>
      <c r="LCW14" s="27"/>
      <c r="LCX14" s="27"/>
      <c r="LCY14" s="27"/>
      <c r="LCZ14" s="27"/>
      <c r="LDA14" s="27"/>
      <c r="LDB14" s="27"/>
      <c r="LDC14" s="27"/>
      <c r="LDD14" s="27"/>
      <c r="LDE14" s="27"/>
      <c r="LDF14" s="27"/>
      <c r="LDG14" s="27"/>
      <c r="LDH14" s="27"/>
      <c r="LDI14" s="27"/>
      <c r="LDJ14" s="27"/>
      <c r="LDK14" s="27"/>
      <c r="LDL14" s="27"/>
      <c r="LDM14" s="27"/>
      <c r="LDN14" s="27"/>
      <c r="LDO14" s="27"/>
      <c r="LDP14" s="27"/>
      <c r="LDQ14" s="27"/>
      <c r="LDR14" s="27"/>
      <c r="LDS14" s="27"/>
      <c r="LDT14" s="27"/>
      <c r="LDU14" s="27"/>
      <c r="LDV14" s="27"/>
      <c r="LDW14" s="27"/>
      <c r="LDX14" s="27"/>
      <c r="LDY14" s="27"/>
      <c r="LDZ14" s="27"/>
      <c r="LEA14" s="27"/>
      <c r="LEB14" s="27"/>
      <c r="LEC14" s="27"/>
      <c r="LED14" s="27"/>
      <c r="LEE14" s="27"/>
      <c r="LEF14" s="27"/>
      <c r="LEG14" s="27"/>
      <c r="LEH14" s="27"/>
      <c r="LEI14" s="27"/>
      <c r="LEJ14" s="27"/>
      <c r="LEK14" s="27"/>
      <c r="LEL14" s="27"/>
      <c r="LEM14" s="27"/>
      <c r="LEN14" s="27"/>
      <c r="LEO14" s="27"/>
      <c r="LEP14" s="27"/>
      <c r="LEQ14" s="27"/>
      <c r="LER14" s="27"/>
      <c r="LES14" s="27"/>
      <c r="LET14" s="27"/>
      <c r="LEU14" s="27"/>
      <c r="LEV14" s="27"/>
      <c r="LEW14" s="27"/>
      <c r="LEX14" s="27"/>
      <c r="LEY14" s="27"/>
      <c r="LEZ14" s="27"/>
      <c r="LFA14" s="27"/>
      <c r="LFB14" s="27"/>
      <c r="LFC14" s="27"/>
      <c r="LFD14" s="27"/>
      <c r="LFE14" s="27"/>
      <c r="LFF14" s="27"/>
      <c r="LFG14" s="27"/>
      <c r="LFH14" s="27"/>
      <c r="LFI14" s="27"/>
      <c r="LFJ14" s="27"/>
      <c r="LFK14" s="27"/>
      <c r="LFL14" s="27"/>
      <c r="LFM14" s="27"/>
      <c r="LFN14" s="27"/>
      <c r="LFO14" s="27"/>
      <c r="LFP14" s="27"/>
      <c r="LFQ14" s="27"/>
      <c r="LFR14" s="27"/>
      <c r="LFS14" s="27"/>
      <c r="LFT14" s="27"/>
      <c r="LFU14" s="27"/>
      <c r="LFV14" s="27"/>
      <c r="LFW14" s="27"/>
      <c r="LFX14" s="27"/>
      <c r="LFY14" s="27"/>
      <c r="LFZ14" s="27"/>
      <c r="LGA14" s="27"/>
      <c r="LGB14" s="27"/>
      <c r="LGC14" s="27"/>
      <c r="LGD14" s="27"/>
      <c r="LGE14" s="27"/>
      <c r="LGF14" s="27"/>
      <c r="LGG14" s="27"/>
      <c r="LGH14" s="27"/>
      <c r="LGI14" s="27"/>
      <c r="LGJ14" s="27"/>
      <c r="LGK14" s="27"/>
      <c r="LGL14" s="27"/>
      <c r="LGM14" s="27"/>
      <c r="LGN14" s="27"/>
      <c r="LGO14" s="27"/>
      <c r="LGP14" s="27"/>
      <c r="LGQ14" s="27"/>
      <c r="LGR14" s="27"/>
      <c r="LGS14" s="27"/>
      <c r="LGT14" s="27"/>
      <c r="LGU14" s="27"/>
      <c r="LGV14" s="27"/>
      <c r="LGW14" s="27"/>
      <c r="LGX14" s="27"/>
      <c r="LGY14" s="27"/>
      <c r="LGZ14" s="27"/>
      <c r="LHA14" s="27"/>
      <c r="LHB14" s="27"/>
      <c r="LHC14" s="27"/>
      <c r="LHD14" s="27"/>
      <c r="LHE14" s="27"/>
      <c r="LHF14" s="27"/>
      <c r="LHG14" s="27"/>
      <c r="LHH14" s="27"/>
      <c r="LHI14" s="27"/>
      <c r="LHJ14" s="27"/>
      <c r="LHK14" s="27"/>
      <c r="LHL14" s="27"/>
      <c r="LHM14" s="27"/>
      <c r="LHN14" s="27"/>
      <c r="LHO14" s="27"/>
      <c r="LHP14" s="27"/>
      <c r="LHQ14" s="27"/>
      <c r="LHR14" s="27"/>
      <c r="LHS14" s="27"/>
      <c r="LHT14" s="27"/>
      <c r="LHU14" s="27"/>
      <c r="LHV14" s="27"/>
      <c r="LHW14" s="27"/>
      <c r="LHX14" s="27"/>
      <c r="LHY14" s="27"/>
      <c r="LHZ14" s="27"/>
      <c r="LIA14" s="27"/>
      <c r="LIB14" s="27"/>
      <c r="LIC14" s="27"/>
      <c r="LID14" s="27"/>
      <c r="LIE14" s="27"/>
      <c r="LIF14" s="27"/>
      <c r="LIG14" s="27"/>
      <c r="LIH14" s="27"/>
      <c r="LII14" s="27"/>
      <c r="LIJ14" s="27"/>
      <c r="LIK14" s="27"/>
      <c r="LIL14" s="27"/>
      <c r="LIM14" s="27"/>
      <c r="LIN14" s="27"/>
      <c r="LIO14" s="27"/>
      <c r="LIP14" s="27"/>
      <c r="LIQ14" s="27"/>
      <c r="LIR14" s="27"/>
      <c r="LIS14" s="27"/>
      <c r="LIT14" s="27"/>
      <c r="LIU14" s="27"/>
      <c r="LIV14" s="27"/>
      <c r="LIW14" s="27"/>
      <c r="LIX14" s="27"/>
      <c r="LIY14" s="27"/>
      <c r="LIZ14" s="27"/>
      <c r="LJA14" s="27"/>
      <c r="LJB14" s="27"/>
      <c r="LJC14" s="27"/>
      <c r="LJD14" s="27"/>
      <c r="LJE14" s="27"/>
      <c r="LJF14" s="27"/>
      <c r="LJG14" s="27"/>
      <c r="LJH14" s="27"/>
      <c r="LJI14" s="27"/>
      <c r="LJJ14" s="27"/>
      <c r="LJK14" s="27"/>
      <c r="LJL14" s="27"/>
      <c r="LJM14" s="27"/>
      <c r="LJN14" s="27"/>
      <c r="LJO14" s="27"/>
      <c r="LJP14" s="27"/>
      <c r="LJQ14" s="27"/>
      <c r="LJR14" s="27"/>
      <c r="LJS14" s="27"/>
      <c r="LJT14" s="27"/>
      <c r="LJU14" s="27"/>
      <c r="LJV14" s="27"/>
      <c r="LJW14" s="27"/>
      <c r="LJX14" s="27"/>
      <c r="LJY14" s="27"/>
      <c r="LJZ14" s="27"/>
      <c r="LKA14" s="27"/>
      <c r="LKB14" s="27"/>
      <c r="LKC14" s="27"/>
      <c r="LKD14" s="27"/>
      <c r="LKE14" s="27"/>
      <c r="LKF14" s="27"/>
      <c r="LKG14" s="27"/>
      <c r="LKH14" s="27"/>
      <c r="LKI14" s="27"/>
      <c r="LKJ14" s="27"/>
      <c r="LKK14" s="27"/>
      <c r="LKL14" s="27"/>
      <c r="LKM14" s="27"/>
      <c r="LKN14" s="27"/>
      <c r="LKO14" s="27"/>
      <c r="LKP14" s="27"/>
      <c r="LKQ14" s="27"/>
      <c r="LKR14" s="27"/>
      <c r="LKS14" s="27"/>
      <c r="LKT14" s="27"/>
      <c r="LKU14" s="27"/>
      <c r="LKV14" s="27"/>
      <c r="LKW14" s="27"/>
      <c r="LKX14" s="27"/>
      <c r="LKY14" s="27"/>
      <c r="LKZ14" s="27"/>
      <c r="LLA14" s="27"/>
      <c r="LLB14" s="27"/>
      <c r="LLC14" s="27"/>
      <c r="LLD14" s="27"/>
      <c r="LLE14" s="27"/>
      <c r="LLF14" s="27"/>
      <c r="LLG14" s="27"/>
      <c r="LLH14" s="27"/>
      <c r="LLI14" s="27"/>
      <c r="LLJ14" s="27"/>
      <c r="LLK14" s="27"/>
      <c r="LLL14" s="27"/>
      <c r="LLM14" s="27"/>
      <c r="LLN14" s="27"/>
      <c r="LLO14" s="27"/>
      <c r="LLP14" s="27"/>
      <c r="LLQ14" s="27"/>
      <c r="LLR14" s="27"/>
      <c r="LLS14" s="27"/>
      <c r="LLT14" s="27"/>
      <c r="LLU14" s="27"/>
      <c r="LLV14" s="27"/>
      <c r="LLW14" s="27"/>
      <c r="LLX14" s="27"/>
      <c r="LLY14" s="27"/>
      <c r="LLZ14" s="27"/>
      <c r="LMA14" s="27"/>
      <c r="LMB14" s="27"/>
      <c r="LMC14" s="27"/>
      <c r="LMD14" s="27"/>
      <c r="LME14" s="27"/>
      <c r="LMF14" s="27"/>
      <c r="LMG14" s="27"/>
      <c r="LMH14" s="27"/>
      <c r="LMI14" s="27"/>
      <c r="LMJ14" s="27"/>
      <c r="LMK14" s="27"/>
      <c r="LML14" s="27"/>
      <c r="LMM14" s="27"/>
      <c r="LMN14" s="27"/>
      <c r="LMO14" s="27"/>
      <c r="LMP14" s="27"/>
      <c r="LMQ14" s="27"/>
      <c r="LMR14" s="27"/>
      <c r="LMS14" s="27"/>
      <c r="LMT14" s="27"/>
      <c r="LMU14" s="27"/>
      <c r="LMV14" s="27"/>
      <c r="LMW14" s="27"/>
      <c r="LMX14" s="27"/>
      <c r="LMY14" s="27"/>
      <c r="LMZ14" s="27"/>
      <c r="LNA14" s="27"/>
      <c r="LNB14" s="27"/>
      <c r="LNC14" s="27"/>
      <c r="LND14" s="27"/>
      <c r="LNE14" s="27"/>
      <c r="LNF14" s="27"/>
      <c r="LNG14" s="27"/>
      <c r="LNH14" s="27"/>
      <c r="LNI14" s="27"/>
      <c r="LNJ14" s="27"/>
      <c r="LNK14" s="27"/>
      <c r="LNL14" s="27"/>
      <c r="LNM14" s="27"/>
      <c r="LNN14" s="27"/>
      <c r="LNO14" s="27"/>
      <c r="LNP14" s="27"/>
      <c r="LNQ14" s="27"/>
      <c r="LNR14" s="27"/>
      <c r="LNS14" s="27"/>
      <c r="LNT14" s="27"/>
      <c r="LNU14" s="27"/>
      <c r="LNV14" s="27"/>
      <c r="LNW14" s="27"/>
      <c r="LNX14" s="27"/>
      <c r="LNY14" s="27"/>
      <c r="LNZ14" s="27"/>
      <c r="LOA14" s="27"/>
      <c r="LOB14" s="27"/>
      <c r="LOC14" s="27"/>
      <c r="LOD14" s="27"/>
      <c r="LOE14" s="27"/>
      <c r="LOF14" s="27"/>
      <c r="LOG14" s="27"/>
      <c r="LOH14" s="27"/>
      <c r="LOI14" s="27"/>
      <c r="LOJ14" s="27"/>
      <c r="LOK14" s="27"/>
      <c r="LOL14" s="27"/>
      <c r="LOM14" s="27"/>
      <c r="LON14" s="27"/>
      <c r="LOO14" s="27"/>
      <c r="LOP14" s="27"/>
      <c r="LOQ14" s="27"/>
      <c r="LOR14" s="27"/>
      <c r="LOS14" s="27"/>
      <c r="LOT14" s="27"/>
      <c r="LOU14" s="27"/>
      <c r="LOV14" s="27"/>
      <c r="LOW14" s="27"/>
      <c r="LOX14" s="27"/>
      <c r="LOY14" s="27"/>
      <c r="LOZ14" s="27"/>
      <c r="LPA14" s="27"/>
      <c r="LPB14" s="27"/>
      <c r="LPC14" s="27"/>
      <c r="LPD14" s="27"/>
      <c r="LPE14" s="27"/>
      <c r="LPF14" s="27"/>
      <c r="LPG14" s="27"/>
      <c r="LPH14" s="27"/>
      <c r="LPI14" s="27"/>
      <c r="LPJ14" s="27"/>
      <c r="LPK14" s="27"/>
      <c r="LPL14" s="27"/>
      <c r="LPM14" s="27"/>
      <c r="LPN14" s="27"/>
      <c r="LPO14" s="27"/>
      <c r="LPP14" s="27"/>
      <c r="LPQ14" s="27"/>
      <c r="LPR14" s="27"/>
      <c r="LPS14" s="27"/>
      <c r="LPT14" s="27"/>
      <c r="LPU14" s="27"/>
      <c r="LPV14" s="27"/>
      <c r="LPW14" s="27"/>
      <c r="LPX14" s="27"/>
      <c r="LPY14" s="27"/>
      <c r="LPZ14" s="27"/>
      <c r="LQA14" s="27"/>
      <c r="LQB14" s="27"/>
      <c r="LQC14" s="27"/>
      <c r="LQD14" s="27"/>
      <c r="LQE14" s="27"/>
      <c r="LQF14" s="27"/>
      <c r="LQG14" s="27"/>
      <c r="LQH14" s="27"/>
      <c r="LQI14" s="27"/>
      <c r="LQJ14" s="27"/>
      <c r="LQK14" s="27"/>
      <c r="LQL14" s="27"/>
      <c r="LQM14" s="27"/>
      <c r="LQN14" s="27"/>
      <c r="LQO14" s="27"/>
      <c r="LQP14" s="27"/>
      <c r="LQQ14" s="27"/>
      <c r="LQR14" s="27"/>
      <c r="LQS14" s="27"/>
      <c r="LQT14" s="27"/>
      <c r="LQU14" s="27"/>
      <c r="LQV14" s="27"/>
      <c r="LQW14" s="27"/>
      <c r="LQX14" s="27"/>
      <c r="LQY14" s="27"/>
      <c r="LQZ14" s="27"/>
      <c r="LRA14" s="27"/>
      <c r="LRB14" s="27"/>
      <c r="LRC14" s="27"/>
      <c r="LRD14" s="27"/>
      <c r="LRE14" s="27"/>
      <c r="LRF14" s="27"/>
      <c r="LRG14" s="27"/>
      <c r="LRH14" s="27"/>
      <c r="LRI14" s="27"/>
      <c r="LRJ14" s="27"/>
      <c r="LRK14" s="27"/>
      <c r="LRL14" s="27"/>
      <c r="LRM14" s="27"/>
      <c r="LRN14" s="27"/>
      <c r="LRO14" s="27"/>
      <c r="LRP14" s="27"/>
      <c r="LRQ14" s="27"/>
      <c r="LRR14" s="27"/>
      <c r="LRS14" s="27"/>
      <c r="LRT14" s="27"/>
      <c r="LRU14" s="27"/>
      <c r="LRV14" s="27"/>
      <c r="LRW14" s="27"/>
      <c r="LRX14" s="27"/>
      <c r="LRY14" s="27"/>
      <c r="LRZ14" s="27"/>
      <c r="LSA14" s="27"/>
      <c r="LSB14" s="27"/>
      <c r="LSC14" s="27"/>
      <c r="LSD14" s="27"/>
      <c r="LSE14" s="27"/>
      <c r="LSF14" s="27"/>
      <c r="LSG14" s="27"/>
      <c r="LSH14" s="27"/>
      <c r="LSI14" s="27"/>
      <c r="LSJ14" s="27"/>
      <c r="LSK14" s="27"/>
      <c r="LSL14" s="27"/>
      <c r="LSM14" s="27"/>
      <c r="LSN14" s="27"/>
      <c r="LSO14" s="27"/>
      <c r="LSP14" s="27"/>
      <c r="LSQ14" s="27"/>
      <c r="LSR14" s="27"/>
      <c r="LSS14" s="27"/>
      <c r="LST14" s="27"/>
      <c r="LSU14" s="27"/>
      <c r="LSV14" s="27"/>
      <c r="LSW14" s="27"/>
      <c r="LSX14" s="27"/>
      <c r="LSY14" s="27"/>
      <c r="LSZ14" s="27"/>
      <c r="LTA14" s="27"/>
      <c r="LTB14" s="27"/>
      <c r="LTC14" s="27"/>
      <c r="LTD14" s="27"/>
      <c r="LTE14" s="27"/>
      <c r="LTF14" s="27"/>
      <c r="LTG14" s="27"/>
      <c r="LTH14" s="27"/>
      <c r="LTI14" s="27"/>
      <c r="LTJ14" s="27"/>
      <c r="LTK14" s="27"/>
      <c r="LTL14" s="27"/>
      <c r="LTM14" s="27"/>
      <c r="LTN14" s="27"/>
      <c r="LTO14" s="27"/>
      <c r="LTP14" s="27"/>
      <c r="LTQ14" s="27"/>
      <c r="LTR14" s="27"/>
      <c r="LTS14" s="27"/>
      <c r="LTT14" s="27"/>
      <c r="LTU14" s="27"/>
      <c r="LTV14" s="27"/>
      <c r="LTW14" s="27"/>
      <c r="LTX14" s="27"/>
      <c r="LTY14" s="27"/>
      <c r="LTZ14" s="27"/>
      <c r="LUA14" s="27"/>
      <c r="LUB14" s="27"/>
      <c r="LUC14" s="27"/>
      <c r="LUD14" s="27"/>
      <c r="LUE14" s="27"/>
      <c r="LUF14" s="27"/>
      <c r="LUG14" s="27"/>
      <c r="LUH14" s="27"/>
      <c r="LUI14" s="27"/>
      <c r="LUJ14" s="27"/>
      <c r="LUK14" s="27"/>
      <c r="LUL14" s="27"/>
      <c r="LUM14" s="27"/>
      <c r="LUN14" s="27"/>
      <c r="LUO14" s="27"/>
      <c r="LUP14" s="27"/>
      <c r="LUQ14" s="27"/>
      <c r="LUR14" s="27"/>
      <c r="LUS14" s="27"/>
      <c r="LUT14" s="27"/>
      <c r="LUU14" s="27"/>
      <c r="LUV14" s="27"/>
      <c r="LUW14" s="27"/>
      <c r="LUX14" s="27"/>
      <c r="LUY14" s="27"/>
      <c r="LUZ14" s="27"/>
      <c r="LVA14" s="27"/>
      <c r="LVB14" s="27"/>
      <c r="LVC14" s="27"/>
      <c r="LVD14" s="27"/>
      <c r="LVE14" s="27"/>
      <c r="LVF14" s="27"/>
      <c r="LVG14" s="27"/>
      <c r="LVH14" s="27"/>
      <c r="LVI14" s="27"/>
      <c r="LVJ14" s="27"/>
      <c r="LVK14" s="27"/>
      <c r="LVL14" s="27"/>
      <c r="LVM14" s="27"/>
      <c r="LVN14" s="27"/>
      <c r="LVO14" s="27"/>
      <c r="LVP14" s="27"/>
      <c r="LVQ14" s="27"/>
      <c r="LVR14" s="27"/>
      <c r="LVS14" s="27"/>
      <c r="LVT14" s="27"/>
      <c r="LVU14" s="27"/>
      <c r="LVV14" s="27"/>
      <c r="LVW14" s="27"/>
      <c r="LVX14" s="27"/>
      <c r="LVY14" s="27"/>
      <c r="LVZ14" s="27"/>
      <c r="LWA14" s="27"/>
      <c r="LWB14" s="27"/>
      <c r="LWC14" s="27"/>
      <c r="LWD14" s="27"/>
      <c r="LWE14" s="27"/>
      <c r="LWF14" s="27"/>
      <c r="LWG14" s="27"/>
      <c r="LWH14" s="27"/>
      <c r="LWI14" s="27"/>
      <c r="LWJ14" s="27"/>
      <c r="LWK14" s="27"/>
      <c r="LWL14" s="27"/>
      <c r="LWM14" s="27"/>
      <c r="LWN14" s="27"/>
      <c r="LWO14" s="27"/>
      <c r="LWP14" s="27"/>
      <c r="LWQ14" s="27"/>
      <c r="LWR14" s="27"/>
      <c r="LWS14" s="27"/>
      <c r="LWT14" s="27"/>
      <c r="LWU14" s="27"/>
      <c r="LWV14" s="27"/>
      <c r="LWW14" s="27"/>
      <c r="LWX14" s="27"/>
      <c r="LWY14" s="27"/>
      <c r="LWZ14" s="27"/>
      <c r="LXA14" s="27"/>
      <c r="LXB14" s="27"/>
      <c r="LXC14" s="27"/>
      <c r="LXD14" s="27"/>
      <c r="LXE14" s="27"/>
      <c r="LXF14" s="27"/>
      <c r="LXG14" s="27"/>
      <c r="LXH14" s="27"/>
      <c r="LXI14" s="27"/>
      <c r="LXJ14" s="27"/>
      <c r="LXK14" s="27"/>
      <c r="LXL14" s="27"/>
      <c r="LXM14" s="27"/>
      <c r="LXN14" s="27"/>
      <c r="LXO14" s="27"/>
      <c r="LXP14" s="27"/>
      <c r="LXQ14" s="27"/>
      <c r="LXR14" s="27"/>
      <c r="LXS14" s="27"/>
      <c r="LXT14" s="27"/>
      <c r="LXU14" s="27"/>
      <c r="LXV14" s="27"/>
      <c r="LXW14" s="27"/>
      <c r="LXX14" s="27"/>
      <c r="LXY14" s="27"/>
      <c r="LXZ14" s="27"/>
      <c r="LYA14" s="27"/>
      <c r="LYB14" s="27"/>
      <c r="LYC14" s="27"/>
      <c r="LYD14" s="27"/>
      <c r="LYE14" s="27"/>
      <c r="LYF14" s="27"/>
      <c r="LYG14" s="27"/>
      <c r="LYH14" s="27"/>
      <c r="LYI14" s="27"/>
      <c r="LYJ14" s="27"/>
      <c r="LYK14" s="27"/>
      <c r="LYL14" s="27"/>
      <c r="LYM14" s="27"/>
      <c r="LYN14" s="27"/>
      <c r="LYO14" s="27"/>
      <c r="LYP14" s="27"/>
      <c r="LYQ14" s="27"/>
      <c r="LYR14" s="27"/>
      <c r="LYS14" s="27"/>
      <c r="LYT14" s="27"/>
      <c r="LYU14" s="27"/>
      <c r="LYV14" s="27"/>
      <c r="LYW14" s="27"/>
      <c r="LYX14" s="27"/>
      <c r="LYY14" s="27"/>
      <c r="LYZ14" s="27"/>
      <c r="LZA14" s="27"/>
      <c r="LZB14" s="27"/>
      <c r="LZC14" s="27"/>
      <c r="LZD14" s="27"/>
      <c r="LZE14" s="27"/>
      <c r="LZF14" s="27"/>
      <c r="LZG14" s="27"/>
      <c r="LZH14" s="27"/>
      <c r="LZI14" s="27"/>
      <c r="LZJ14" s="27"/>
      <c r="LZK14" s="27"/>
      <c r="LZL14" s="27"/>
      <c r="LZM14" s="27"/>
      <c r="LZN14" s="27"/>
      <c r="LZO14" s="27"/>
      <c r="LZP14" s="27"/>
      <c r="LZQ14" s="27"/>
      <c r="LZR14" s="27"/>
      <c r="LZS14" s="27"/>
      <c r="LZT14" s="27"/>
      <c r="LZU14" s="27"/>
      <c r="LZV14" s="27"/>
      <c r="LZW14" s="27"/>
      <c r="LZX14" s="27"/>
      <c r="LZY14" s="27"/>
      <c r="LZZ14" s="27"/>
      <c r="MAA14" s="27"/>
      <c r="MAB14" s="27"/>
      <c r="MAC14" s="27"/>
      <c r="MAD14" s="27"/>
      <c r="MAE14" s="27"/>
      <c r="MAF14" s="27"/>
      <c r="MAG14" s="27"/>
      <c r="MAH14" s="27"/>
      <c r="MAI14" s="27"/>
      <c r="MAJ14" s="27"/>
      <c r="MAK14" s="27"/>
      <c r="MAL14" s="27"/>
      <c r="MAM14" s="27"/>
      <c r="MAN14" s="27"/>
      <c r="MAO14" s="27"/>
      <c r="MAP14" s="27"/>
      <c r="MAQ14" s="27"/>
      <c r="MAR14" s="27"/>
      <c r="MAS14" s="27"/>
      <c r="MAT14" s="27"/>
      <c r="MAU14" s="27"/>
      <c r="MAV14" s="27"/>
      <c r="MAW14" s="27"/>
      <c r="MAX14" s="27"/>
      <c r="MAY14" s="27"/>
      <c r="MAZ14" s="27"/>
      <c r="MBA14" s="27"/>
      <c r="MBB14" s="27"/>
      <c r="MBC14" s="27"/>
      <c r="MBD14" s="27"/>
      <c r="MBE14" s="27"/>
      <c r="MBF14" s="27"/>
      <c r="MBG14" s="27"/>
      <c r="MBH14" s="27"/>
      <c r="MBI14" s="27"/>
      <c r="MBJ14" s="27"/>
      <c r="MBK14" s="27"/>
      <c r="MBL14" s="27"/>
      <c r="MBM14" s="27"/>
      <c r="MBN14" s="27"/>
      <c r="MBO14" s="27"/>
      <c r="MBP14" s="27"/>
      <c r="MBQ14" s="27"/>
      <c r="MBR14" s="27"/>
      <c r="MBS14" s="27"/>
      <c r="MBT14" s="27"/>
      <c r="MBU14" s="27"/>
      <c r="MBV14" s="27"/>
      <c r="MBW14" s="27"/>
      <c r="MBX14" s="27"/>
      <c r="MBY14" s="27"/>
      <c r="MBZ14" s="27"/>
      <c r="MCA14" s="27"/>
      <c r="MCB14" s="27"/>
      <c r="MCC14" s="27"/>
      <c r="MCD14" s="27"/>
      <c r="MCE14" s="27"/>
      <c r="MCF14" s="27"/>
      <c r="MCG14" s="27"/>
      <c r="MCH14" s="27"/>
      <c r="MCI14" s="27"/>
      <c r="MCJ14" s="27"/>
      <c r="MCK14" s="27"/>
      <c r="MCL14" s="27"/>
      <c r="MCM14" s="27"/>
      <c r="MCN14" s="27"/>
      <c r="MCO14" s="27"/>
      <c r="MCP14" s="27"/>
      <c r="MCQ14" s="27"/>
      <c r="MCR14" s="27"/>
      <c r="MCS14" s="27"/>
      <c r="MCT14" s="27"/>
      <c r="MCU14" s="27"/>
      <c r="MCV14" s="27"/>
      <c r="MCW14" s="27"/>
      <c r="MCX14" s="27"/>
      <c r="MCY14" s="27"/>
      <c r="MCZ14" s="27"/>
      <c r="MDA14" s="27"/>
      <c r="MDB14" s="27"/>
      <c r="MDC14" s="27"/>
      <c r="MDD14" s="27"/>
      <c r="MDE14" s="27"/>
      <c r="MDF14" s="27"/>
      <c r="MDG14" s="27"/>
      <c r="MDH14" s="27"/>
      <c r="MDI14" s="27"/>
      <c r="MDJ14" s="27"/>
      <c r="MDK14" s="27"/>
      <c r="MDL14" s="27"/>
      <c r="MDM14" s="27"/>
      <c r="MDN14" s="27"/>
      <c r="MDO14" s="27"/>
      <c r="MDP14" s="27"/>
      <c r="MDQ14" s="27"/>
      <c r="MDR14" s="27"/>
      <c r="MDS14" s="27"/>
      <c r="MDT14" s="27"/>
      <c r="MDU14" s="27"/>
      <c r="MDV14" s="27"/>
      <c r="MDW14" s="27"/>
      <c r="MDX14" s="27"/>
      <c r="MDY14" s="27"/>
      <c r="MDZ14" s="27"/>
      <c r="MEA14" s="27"/>
      <c r="MEB14" s="27"/>
      <c r="MEC14" s="27"/>
      <c r="MED14" s="27"/>
      <c r="MEE14" s="27"/>
      <c r="MEF14" s="27"/>
      <c r="MEG14" s="27"/>
      <c r="MEH14" s="27"/>
      <c r="MEI14" s="27"/>
      <c r="MEJ14" s="27"/>
      <c r="MEK14" s="27"/>
      <c r="MEL14" s="27"/>
      <c r="MEM14" s="27"/>
      <c r="MEN14" s="27"/>
      <c r="MEO14" s="27"/>
      <c r="MEP14" s="27"/>
      <c r="MEQ14" s="27"/>
      <c r="MER14" s="27"/>
      <c r="MES14" s="27"/>
      <c r="MET14" s="27"/>
      <c r="MEU14" s="27"/>
      <c r="MEV14" s="27"/>
      <c r="MEW14" s="27"/>
      <c r="MEX14" s="27"/>
      <c r="MEY14" s="27"/>
      <c r="MEZ14" s="27"/>
      <c r="MFA14" s="27"/>
      <c r="MFB14" s="27"/>
      <c r="MFC14" s="27"/>
      <c r="MFD14" s="27"/>
      <c r="MFE14" s="27"/>
      <c r="MFF14" s="27"/>
      <c r="MFG14" s="27"/>
      <c r="MFH14" s="27"/>
      <c r="MFI14" s="27"/>
      <c r="MFJ14" s="27"/>
      <c r="MFK14" s="27"/>
      <c r="MFL14" s="27"/>
      <c r="MFM14" s="27"/>
      <c r="MFN14" s="27"/>
      <c r="MFO14" s="27"/>
      <c r="MFP14" s="27"/>
      <c r="MFQ14" s="27"/>
      <c r="MFR14" s="27"/>
      <c r="MFS14" s="27"/>
      <c r="MFT14" s="27"/>
      <c r="MFU14" s="27"/>
      <c r="MFV14" s="27"/>
      <c r="MFW14" s="27"/>
      <c r="MFX14" s="27"/>
      <c r="MFY14" s="27"/>
      <c r="MFZ14" s="27"/>
      <c r="MGA14" s="27"/>
      <c r="MGB14" s="27"/>
      <c r="MGC14" s="27"/>
      <c r="MGD14" s="27"/>
      <c r="MGE14" s="27"/>
      <c r="MGF14" s="27"/>
      <c r="MGG14" s="27"/>
      <c r="MGH14" s="27"/>
      <c r="MGI14" s="27"/>
      <c r="MGJ14" s="27"/>
      <c r="MGK14" s="27"/>
      <c r="MGL14" s="27"/>
      <c r="MGM14" s="27"/>
      <c r="MGN14" s="27"/>
      <c r="MGO14" s="27"/>
      <c r="MGP14" s="27"/>
      <c r="MGQ14" s="27"/>
      <c r="MGR14" s="27"/>
      <c r="MGS14" s="27"/>
      <c r="MGT14" s="27"/>
      <c r="MGU14" s="27"/>
      <c r="MGV14" s="27"/>
      <c r="MGW14" s="27"/>
      <c r="MGX14" s="27"/>
      <c r="MGY14" s="27"/>
      <c r="MGZ14" s="27"/>
      <c r="MHA14" s="27"/>
      <c r="MHB14" s="27"/>
      <c r="MHC14" s="27"/>
      <c r="MHD14" s="27"/>
      <c r="MHE14" s="27"/>
      <c r="MHF14" s="27"/>
      <c r="MHG14" s="27"/>
      <c r="MHH14" s="27"/>
      <c r="MHI14" s="27"/>
      <c r="MHJ14" s="27"/>
      <c r="MHK14" s="27"/>
      <c r="MHL14" s="27"/>
      <c r="MHM14" s="27"/>
      <c r="MHN14" s="27"/>
      <c r="MHO14" s="27"/>
      <c r="MHP14" s="27"/>
      <c r="MHQ14" s="27"/>
      <c r="MHR14" s="27"/>
      <c r="MHS14" s="27"/>
      <c r="MHT14" s="27"/>
      <c r="MHU14" s="27"/>
      <c r="MHV14" s="27"/>
      <c r="MHW14" s="27"/>
      <c r="MHX14" s="27"/>
      <c r="MHY14" s="27"/>
      <c r="MHZ14" s="27"/>
      <c r="MIA14" s="27"/>
      <c r="MIB14" s="27"/>
      <c r="MIC14" s="27"/>
      <c r="MID14" s="27"/>
      <c r="MIE14" s="27"/>
      <c r="MIF14" s="27"/>
      <c r="MIG14" s="27"/>
      <c r="MIH14" s="27"/>
      <c r="MII14" s="27"/>
      <c r="MIJ14" s="27"/>
      <c r="MIK14" s="27"/>
      <c r="MIL14" s="27"/>
      <c r="MIM14" s="27"/>
      <c r="MIN14" s="27"/>
      <c r="MIO14" s="27"/>
      <c r="MIP14" s="27"/>
      <c r="MIQ14" s="27"/>
      <c r="MIR14" s="27"/>
      <c r="MIS14" s="27"/>
      <c r="MIT14" s="27"/>
      <c r="MIU14" s="27"/>
      <c r="MIV14" s="27"/>
      <c r="MIW14" s="27"/>
      <c r="MIX14" s="27"/>
      <c r="MIY14" s="27"/>
      <c r="MIZ14" s="27"/>
      <c r="MJA14" s="27"/>
      <c r="MJB14" s="27"/>
      <c r="MJC14" s="27"/>
      <c r="MJD14" s="27"/>
      <c r="MJE14" s="27"/>
      <c r="MJF14" s="27"/>
      <c r="MJG14" s="27"/>
      <c r="MJH14" s="27"/>
      <c r="MJI14" s="27"/>
      <c r="MJJ14" s="27"/>
      <c r="MJK14" s="27"/>
      <c r="MJL14" s="27"/>
      <c r="MJM14" s="27"/>
      <c r="MJN14" s="27"/>
      <c r="MJO14" s="27"/>
      <c r="MJP14" s="27"/>
      <c r="MJQ14" s="27"/>
      <c r="MJR14" s="27"/>
      <c r="MJS14" s="27"/>
      <c r="MJT14" s="27"/>
      <c r="MJU14" s="27"/>
      <c r="MJV14" s="27"/>
      <c r="MJW14" s="27"/>
      <c r="MJX14" s="27"/>
      <c r="MJY14" s="27"/>
      <c r="MJZ14" s="27"/>
      <c r="MKA14" s="27"/>
      <c r="MKB14" s="27"/>
      <c r="MKC14" s="27"/>
      <c r="MKD14" s="27"/>
      <c r="MKE14" s="27"/>
      <c r="MKF14" s="27"/>
      <c r="MKG14" s="27"/>
      <c r="MKH14" s="27"/>
      <c r="MKI14" s="27"/>
      <c r="MKJ14" s="27"/>
      <c r="MKK14" s="27"/>
      <c r="MKL14" s="27"/>
      <c r="MKM14" s="27"/>
      <c r="MKN14" s="27"/>
      <c r="MKO14" s="27"/>
      <c r="MKP14" s="27"/>
      <c r="MKQ14" s="27"/>
      <c r="MKR14" s="27"/>
      <c r="MKS14" s="27"/>
      <c r="MKT14" s="27"/>
      <c r="MKU14" s="27"/>
      <c r="MKV14" s="27"/>
      <c r="MKW14" s="27"/>
      <c r="MKX14" s="27"/>
      <c r="MKY14" s="27"/>
      <c r="MKZ14" s="27"/>
      <c r="MLA14" s="27"/>
      <c r="MLB14" s="27"/>
      <c r="MLC14" s="27"/>
      <c r="MLD14" s="27"/>
      <c r="MLE14" s="27"/>
      <c r="MLF14" s="27"/>
      <c r="MLG14" s="27"/>
      <c r="MLH14" s="27"/>
      <c r="MLI14" s="27"/>
      <c r="MLJ14" s="27"/>
      <c r="MLK14" s="27"/>
      <c r="MLL14" s="27"/>
      <c r="MLM14" s="27"/>
      <c r="MLN14" s="27"/>
      <c r="MLO14" s="27"/>
      <c r="MLP14" s="27"/>
      <c r="MLQ14" s="27"/>
      <c r="MLR14" s="27"/>
      <c r="MLS14" s="27"/>
      <c r="MLT14" s="27"/>
      <c r="MLU14" s="27"/>
      <c r="MLV14" s="27"/>
      <c r="MLW14" s="27"/>
      <c r="MLX14" s="27"/>
      <c r="MLY14" s="27"/>
      <c r="MLZ14" s="27"/>
      <c r="MMA14" s="27"/>
      <c r="MMB14" s="27"/>
      <c r="MMC14" s="27"/>
      <c r="MMD14" s="27"/>
      <c r="MME14" s="27"/>
      <c r="MMF14" s="27"/>
      <c r="MMG14" s="27"/>
      <c r="MMH14" s="27"/>
      <c r="MMI14" s="27"/>
      <c r="MMJ14" s="27"/>
      <c r="MMK14" s="27"/>
      <c r="MML14" s="27"/>
      <c r="MMM14" s="27"/>
      <c r="MMN14" s="27"/>
      <c r="MMO14" s="27"/>
      <c r="MMP14" s="27"/>
      <c r="MMQ14" s="27"/>
      <c r="MMR14" s="27"/>
      <c r="MMS14" s="27"/>
      <c r="MMT14" s="27"/>
      <c r="MMU14" s="27"/>
      <c r="MMV14" s="27"/>
      <c r="MMW14" s="27"/>
      <c r="MMX14" s="27"/>
      <c r="MMY14" s="27"/>
      <c r="MMZ14" s="27"/>
      <c r="MNA14" s="27"/>
      <c r="MNB14" s="27"/>
      <c r="MNC14" s="27"/>
      <c r="MND14" s="27"/>
      <c r="MNE14" s="27"/>
      <c r="MNF14" s="27"/>
      <c r="MNG14" s="27"/>
      <c r="MNH14" s="27"/>
      <c r="MNI14" s="27"/>
      <c r="MNJ14" s="27"/>
      <c r="MNK14" s="27"/>
      <c r="MNL14" s="27"/>
      <c r="MNM14" s="27"/>
      <c r="MNN14" s="27"/>
      <c r="MNO14" s="27"/>
      <c r="MNP14" s="27"/>
      <c r="MNQ14" s="27"/>
      <c r="MNR14" s="27"/>
      <c r="MNS14" s="27"/>
      <c r="MNT14" s="27"/>
      <c r="MNU14" s="27"/>
      <c r="MNV14" s="27"/>
      <c r="MNW14" s="27"/>
      <c r="MNX14" s="27"/>
      <c r="MNY14" s="27"/>
      <c r="MNZ14" s="27"/>
      <c r="MOA14" s="27"/>
      <c r="MOB14" s="27"/>
      <c r="MOC14" s="27"/>
      <c r="MOD14" s="27"/>
      <c r="MOE14" s="27"/>
      <c r="MOF14" s="27"/>
      <c r="MOG14" s="27"/>
      <c r="MOH14" s="27"/>
      <c r="MOI14" s="27"/>
      <c r="MOJ14" s="27"/>
      <c r="MOK14" s="27"/>
      <c r="MOL14" s="27"/>
      <c r="MOM14" s="27"/>
      <c r="MON14" s="27"/>
      <c r="MOO14" s="27"/>
      <c r="MOP14" s="27"/>
      <c r="MOQ14" s="27"/>
      <c r="MOR14" s="27"/>
      <c r="MOS14" s="27"/>
      <c r="MOT14" s="27"/>
      <c r="MOU14" s="27"/>
      <c r="MOV14" s="27"/>
      <c r="MOW14" s="27"/>
      <c r="MOX14" s="27"/>
      <c r="MOY14" s="27"/>
      <c r="MOZ14" s="27"/>
      <c r="MPA14" s="27"/>
      <c r="MPB14" s="27"/>
      <c r="MPC14" s="27"/>
      <c r="MPD14" s="27"/>
      <c r="MPE14" s="27"/>
      <c r="MPF14" s="27"/>
      <c r="MPG14" s="27"/>
      <c r="MPH14" s="27"/>
      <c r="MPI14" s="27"/>
      <c r="MPJ14" s="27"/>
      <c r="MPK14" s="27"/>
      <c r="MPL14" s="27"/>
      <c r="MPM14" s="27"/>
      <c r="MPN14" s="27"/>
      <c r="MPO14" s="27"/>
      <c r="MPP14" s="27"/>
      <c r="MPQ14" s="27"/>
      <c r="MPR14" s="27"/>
      <c r="MPS14" s="27"/>
      <c r="MPT14" s="27"/>
      <c r="MPU14" s="27"/>
      <c r="MPV14" s="27"/>
      <c r="MPW14" s="27"/>
      <c r="MPX14" s="27"/>
      <c r="MPY14" s="27"/>
      <c r="MPZ14" s="27"/>
      <c r="MQA14" s="27"/>
      <c r="MQB14" s="27"/>
      <c r="MQC14" s="27"/>
      <c r="MQD14" s="27"/>
      <c r="MQE14" s="27"/>
      <c r="MQF14" s="27"/>
      <c r="MQG14" s="27"/>
      <c r="MQH14" s="27"/>
      <c r="MQI14" s="27"/>
      <c r="MQJ14" s="27"/>
      <c r="MQK14" s="27"/>
      <c r="MQL14" s="27"/>
      <c r="MQM14" s="27"/>
      <c r="MQN14" s="27"/>
      <c r="MQO14" s="27"/>
      <c r="MQP14" s="27"/>
      <c r="MQQ14" s="27"/>
      <c r="MQR14" s="27"/>
      <c r="MQS14" s="27"/>
      <c r="MQT14" s="27"/>
      <c r="MQU14" s="27"/>
      <c r="MQV14" s="27"/>
      <c r="MQW14" s="27"/>
      <c r="MQX14" s="27"/>
      <c r="MQY14" s="27"/>
      <c r="MQZ14" s="27"/>
      <c r="MRA14" s="27"/>
      <c r="MRB14" s="27"/>
      <c r="MRC14" s="27"/>
      <c r="MRD14" s="27"/>
      <c r="MRE14" s="27"/>
      <c r="MRF14" s="27"/>
      <c r="MRG14" s="27"/>
      <c r="MRH14" s="27"/>
      <c r="MRI14" s="27"/>
      <c r="MRJ14" s="27"/>
      <c r="MRK14" s="27"/>
      <c r="MRL14" s="27"/>
      <c r="MRM14" s="27"/>
      <c r="MRN14" s="27"/>
      <c r="MRO14" s="27"/>
      <c r="MRP14" s="27"/>
      <c r="MRQ14" s="27"/>
      <c r="MRR14" s="27"/>
      <c r="MRS14" s="27"/>
      <c r="MRT14" s="27"/>
      <c r="MRU14" s="27"/>
      <c r="MRV14" s="27"/>
      <c r="MRW14" s="27"/>
      <c r="MRX14" s="27"/>
      <c r="MRY14" s="27"/>
      <c r="MRZ14" s="27"/>
      <c r="MSA14" s="27"/>
      <c r="MSB14" s="27"/>
      <c r="MSC14" s="27"/>
      <c r="MSD14" s="27"/>
      <c r="MSE14" s="27"/>
      <c r="MSF14" s="27"/>
      <c r="MSG14" s="27"/>
      <c r="MSH14" s="27"/>
      <c r="MSI14" s="27"/>
      <c r="MSJ14" s="27"/>
      <c r="MSK14" s="27"/>
      <c r="MSL14" s="27"/>
      <c r="MSM14" s="27"/>
      <c r="MSN14" s="27"/>
      <c r="MSO14" s="27"/>
      <c r="MSP14" s="27"/>
      <c r="MSQ14" s="27"/>
      <c r="MSR14" s="27"/>
      <c r="MSS14" s="27"/>
      <c r="MST14" s="27"/>
      <c r="MSU14" s="27"/>
      <c r="MSV14" s="27"/>
      <c r="MSW14" s="27"/>
      <c r="MSX14" s="27"/>
      <c r="MSY14" s="27"/>
      <c r="MSZ14" s="27"/>
      <c r="MTA14" s="27"/>
      <c r="MTB14" s="27"/>
      <c r="MTC14" s="27"/>
      <c r="MTD14" s="27"/>
      <c r="MTE14" s="27"/>
      <c r="MTF14" s="27"/>
      <c r="MTG14" s="27"/>
      <c r="MTH14" s="27"/>
      <c r="MTI14" s="27"/>
      <c r="MTJ14" s="27"/>
      <c r="MTK14" s="27"/>
      <c r="MTL14" s="27"/>
      <c r="MTM14" s="27"/>
      <c r="MTN14" s="27"/>
      <c r="MTO14" s="27"/>
      <c r="MTP14" s="27"/>
      <c r="MTQ14" s="27"/>
      <c r="MTR14" s="27"/>
      <c r="MTS14" s="27"/>
      <c r="MTT14" s="27"/>
      <c r="MTU14" s="27"/>
      <c r="MTV14" s="27"/>
      <c r="MTW14" s="27"/>
      <c r="MTX14" s="27"/>
      <c r="MTY14" s="27"/>
      <c r="MTZ14" s="27"/>
      <c r="MUA14" s="27"/>
      <c r="MUB14" s="27"/>
      <c r="MUC14" s="27"/>
      <c r="MUD14" s="27"/>
      <c r="MUE14" s="27"/>
      <c r="MUF14" s="27"/>
      <c r="MUG14" s="27"/>
      <c r="MUH14" s="27"/>
      <c r="MUI14" s="27"/>
      <c r="MUJ14" s="27"/>
      <c r="MUK14" s="27"/>
      <c r="MUL14" s="27"/>
      <c r="MUM14" s="27"/>
      <c r="MUN14" s="27"/>
      <c r="MUO14" s="27"/>
      <c r="MUP14" s="27"/>
      <c r="MUQ14" s="27"/>
      <c r="MUR14" s="27"/>
      <c r="MUS14" s="27"/>
      <c r="MUT14" s="27"/>
      <c r="MUU14" s="27"/>
      <c r="MUV14" s="27"/>
      <c r="MUW14" s="27"/>
      <c r="MUX14" s="27"/>
      <c r="MUY14" s="27"/>
      <c r="MUZ14" s="27"/>
      <c r="MVA14" s="27"/>
      <c r="MVB14" s="27"/>
      <c r="MVC14" s="27"/>
      <c r="MVD14" s="27"/>
      <c r="MVE14" s="27"/>
      <c r="MVF14" s="27"/>
      <c r="MVG14" s="27"/>
      <c r="MVH14" s="27"/>
      <c r="MVI14" s="27"/>
      <c r="MVJ14" s="27"/>
      <c r="MVK14" s="27"/>
      <c r="MVL14" s="27"/>
      <c r="MVM14" s="27"/>
      <c r="MVN14" s="27"/>
      <c r="MVO14" s="27"/>
      <c r="MVP14" s="27"/>
      <c r="MVQ14" s="27"/>
      <c r="MVR14" s="27"/>
      <c r="MVS14" s="27"/>
      <c r="MVT14" s="27"/>
      <c r="MVU14" s="27"/>
      <c r="MVV14" s="27"/>
      <c r="MVW14" s="27"/>
      <c r="MVX14" s="27"/>
      <c r="MVY14" s="27"/>
      <c r="MVZ14" s="27"/>
      <c r="MWA14" s="27"/>
      <c r="MWB14" s="27"/>
      <c r="MWC14" s="27"/>
      <c r="MWD14" s="27"/>
      <c r="MWE14" s="27"/>
      <c r="MWF14" s="27"/>
      <c r="MWG14" s="27"/>
      <c r="MWH14" s="27"/>
      <c r="MWI14" s="27"/>
      <c r="MWJ14" s="27"/>
      <c r="MWK14" s="27"/>
      <c r="MWL14" s="27"/>
      <c r="MWM14" s="27"/>
      <c r="MWN14" s="27"/>
      <c r="MWO14" s="27"/>
      <c r="MWP14" s="27"/>
      <c r="MWQ14" s="27"/>
      <c r="MWR14" s="27"/>
      <c r="MWS14" s="27"/>
      <c r="MWT14" s="27"/>
      <c r="MWU14" s="27"/>
      <c r="MWV14" s="27"/>
      <c r="MWW14" s="27"/>
      <c r="MWX14" s="27"/>
      <c r="MWY14" s="27"/>
      <c r="MWZ14" s="27"/>
      <c r="MXA14" s="27"/>
      <c r="MXB14" s="27"/>
      <c r="MXC14" s="27"/>
      <c r="MXD14" s="27"/>
      <c r="MXE14" s="27"/>
      <c r="MXF14" s="27"/>
      <c r="MXG14" s="27"/>
      <c r="MXH14" s="27"/>
      <c r="MXI14" s="27"/>
      <c r="MXJ14" s="27"/>
      <c r="MXK14" s="27"/>
      <c r="MXL14" s="27"/>
      <c r="MXM14" s="27"/>
      <c r="MXN14" s="27"/>
      <c r="MXO14" s="27"/>
      <c r="MXP14" s="27"/>
      <c r="MXQ14" s="27"/>
      <c r="MXR14" s="27"/>
      <c r="MXS14" s="27"/>
      <c r="MXT14" s="27"/>
      <c r="MXU14" s="27"/>
      <c r="MXV14" s="27"/>
      <c r="MXW14" s="27"/>
      <c r="MXX14" s="27"/>
      <c r="MXY14" s="27"/>
      <c r="MXZ14" s="27"/>
      <c r="MYA14" s="27"/>
      <c r="MYB14" s="27"/>
      <c r="MYC14" s="27"/>
      <c r="MYD14" s="27"/>
      <c r="MYE14" s="27"/>
      <c r="MYF14" s="27"/>
      <c r="MYG14" s="27"/>
      <c r="MYH14" s="27"/>
      <c r="MYI14" s="27"/>
      <c r="MYJ14" s="27"/>
      <c r="MYK14" s="27"/>
      <c r="MYL14" s="27"/>
      <c r="MYM14" s="27"/>
      <c r="MYN14" s="27"/>
      <c r="MYO14" s="27"/>
      <c r="MYP14" s="27"/>
      <c r="MYQ14" s="27"/>
      <c r="MYR14" s="27"/>
      <c r="MYS14" s="27"/>
      <c r="MYT14" s="27"/>
      <c r="MYU14" s="27"/>
      <c r="MYV14" s="27"/>
      <c r="MYW14" s="27"/>
      <c r="MYX14" s="27"/>
      <c r="MYY14" s="27"/>
      <c r="MYZ14" s="27"/>
      <c r="MZA14" s="27"/>
      <c r="MZB14" s="27"/>
      <c r="MZC14" s="27"/>
      <c r="MZD14" s="27"/>
      <c r="MZE14" s="27"/>
      <c r="MZF14" s="27"/>
      <c r="MZG14" s="27"/>
      <c r="MZH14" s="27"/>
      <c r="MZI14" s="27"/>
      <c r="MZJ14" s="27"/>
      <c r="MZK14" s="27"/>
      <c r="MZL14" s="27"/>
      <c r="MZM14" s="27"/>
      <c r="MZN14" s="27"/>
      <c r="MZO14" s="27"/>
      <c r="MZP14" s="27"/>
      <c r="MZQ14" s="27"/>
      <c r="MZR14" s="27"/>
      <c r="MZS14" s="27"/>
      <c r="MZT14" s="27"/>
      <c r="MZU14" s="27"/>
      <c r="MZV14" s="27"/>
      <c r="MZW14" s="27"/>
      <c r="MZX14" s="27"/>
      <c r="MZY14" s="27"/>
      <c r="MZZ14" s="27"/>
      <c r="NAA14" s="27"/>
      <c r="NAB14" s="27"/>
      <c r="NAC14" s="27"/>
      <c r="NAD14" s="27"/>
      <c r="NAE14" s="27"/>
      <c r="NAF14" s="27"/>
      <c r="NAG14" s="27"/>
      <c r="NAH14" s="27"/>
      <c r="NAI14" s="27"/>
      <c r="NAJ14" s="27"/>
      <c r="NAK14" s="27"/>
      <c r="NAL14" s="27"/>
      <c r="NAM14" s="27"/>
      <c r="NAN14" s="27"/>
      <c r="NAO14" s="27"/>
      <c r="NAP14" s="27"/>
      <c r="NAQ14" s="27"/>
      <c r="NAR14" s="27"/>
      <c r="NAS14" s="27"/>
      <c r="NAT14" s="27"/>
      <c r="NAU14" s="27"/>
      <c r="NAV14" s="27"/>
      <c r="NAW14" s="27"/>
      <c r="NAX14" s="27"/>
      <c r="NAY14" s="27"/>
      <c r="NAZ14" s="27"/>
      <c r="NBA14" s="27"/>
      <c r="NBB14" s="27"/>
      <c r="NBC14" s="27"/>
      <c r="NBD14" s="27"/>
      <c r="NBE14" s="27"/>
      <c r="NBF14" s="27"/>
      <c r="NBG14" s="27"/>
      <c r="NBH14" s="27"/>
      <c r="NBI14" s="27"/>
      <c r="NBJ14" s="27"/>
      <c r="NBK14" s="27"/>
      <c r="NBL14" s="27"/>
      <c r="NBM14" s="27"/>
      <c r="NBN14" s="27"/>
      <c r="NBO14" s="27"/>
      <c r="NBP14" s="27"/>
      <c r="NBQ14" s="27"/>
      <c r="NBR14" s="27"/>
      <c r="NBS14" s="27"/>
      <c r="NBT14" s="27"/>
      <c r="NBU14" s="27"/>
      <c r="NBV14" s="27"/>
      <c r="NBW14" s="27"/>
      <c r="NBX14" s="27"/>
      <c r="NBY14" s="27"/>
      <c r="NBZ14" s="27"/>
      <c r="NCA14" s="27"/>
      <c r="NCB14" s="27"/>
      <c r="NCC14" s="27"/>
      <c r="NCD14" s="27"/>
      <c r="NCE14" s="27"/>
      <c r="NCF14" s="27"/>
      <c r="NCG14" s="27"/>
      <c r="NCH14" s="27"/>
      <c r="NCI14" s="27"/>
      <c r="NCJ14" s="27"/>
      <c r="NCK14" s="27"/>
      <c r="NCL14" s="27"/>
      <c r="NCM14" s="27"/>
      <c r="NCN14" s="27"/>
      <c r="NCO14" s="27"/>
      <c r="NCP14" s="27"/>
      <c r="NCQ14" s="27"/>
      <c r="NCR14" s="27"/>
      <c r="NCS14" s="27"/>
      <c r="NCT14" s="27"/>
      <c r="NCU14" s="27"/>
      <c r="NCV14" s="27"/>
      <c r="NCW14" s="27"/>
      <c r="NCX14" s="27"/>
      <c r="NCY14" s="27"/>
      <c r="NCZ14" s="27"/>
      <c r="NDA14" s="27"/>
      <c r="NDB14" s="27"/>
      <c r="NDC14" s="27"/>
      <c r="NDD14" s="27"/>
      <c r="NDE14" s="27"/>
      <c r="NDF14" s="27"/>
      <c r="NDG14" s="27"/>
      <c r="NDH14" s="27"/>
      <c r="NDI14" s="27"/>
      <c r="NDJ14" s="27"/>
      <c r="NDK14" s="27"/>
      <c r="NDL14" s="27"/>
      <c r="NDM14" s="27"/>
      <c r="NDN14" s="27"/>
      <c r="NDO14" s="27"/>
      <c r="NDP14" s="27"/>
      <c r="NDQ14" s="27"/>
      <c r="NDR14" s="27"/>
      <c r="NDS14" s="27"/>
      <c r="NDT14" s="27"/>
      <c r="NDU14" s="27"/>
      <c r="NDV14" s="27"/>
      <c r="NDW14" s="27"/>
      <c r="NDX14" s="27"/>
      <c r="NDY14" s="27"/>
      <c r="NDZ14" s="27"/>
      <c r="NEA14" s="27"/>
      <c r="NEB14" s="27"/>
      <c r="NEC14" s="27"/>
      <c r="NED14" s="27"/>
      <c r="NEE14" s="27"/>
      <c r="NEF14" s="27"/>
      <c r="NEG14" s="27"/>
      <c r="NEH14" s="27"/>
      <c r="NEI14" s="27"/>
      <c r="NEJ14" s="27"/>
      <c r="NEK14" s="27"/>
      <c r="NEL14" s="27"/>
      <c r="NEM14" s="27"/>
      <c r="NEN14" s="27"/>
      <c r="NEO14" s="27"/>
      <c r="NEP14" s="27"/>
      <c r="NEQ14" s="27"/>
      <c r="NER14" s="27"/>
      <c r="NES14" s="27"/>
      <c r="NET14" s="27"/>
      <c r="NEU14" s="27"/>
      <c r="NEV14" s="27"/>
      <c r="NEW14" s="27"/>
      <c r="NEX14" s="27"/>
      <c r="NEY14" s="27"/>
      <c r="NEZ14" s="27"/>
      <c r="NFA14" s="27"/>
      <c r="NFB14" s="27"/>
      <c r="NFC14" s="27"/>
      <c r="NFD14" s="27"/>
      <c r="NFE14" s="27"/>
      <c r="NFF14" s="27"/>
      <c r="NFG14" s="27"/>
      <c r="NFH14" s="27"/>
      <c r="NFI14" s="27"/>
      <c r="NFJ14" s="27"/>
      <c r="NFK14" s="27"/>
      <c r="NFL14" s="27"/>
      <c r="NFM14" s="27"/>
      <c r="NFN14" s="27"/>
      <c r="NFO14" s="27"/>
      <c r="NFP14" s="27"/>
      <c r="NFQ14" s="27"/>
      <c r="NFR14" s="27"/>
      <c r="NFS14" s="27"/>
      <c r="NFT14" s="27"/>
      <c r="NFU14" s="27"/>
      <c r="NFV14" s="27"/>
      <c r="NFW14" s="27"/>
      <c r="NFX14" s="27"/>
      <c r="NFY14" s="27"/>
      <c r="NFZ14" s="27"/>
      <c r="NGA14" s="27"/>
      <c r="NGB14" s="27"/>
      <c r="NGC14" s="27"/>
      <c r="NGD14" s="27"/>
      <c r="NGE14" s="27"/>
      <c r="NGF14" s="27"/>
      <c r="NGG14" s="27"/>
      <c r="NGH14" s="27"/>
      <c r="NGI14" s="27"/>
      <c r="NGJ14" s="27"/>
      <c r="NGK14" s="27"/>
      <c r="NGL14" s="27"/>
      <c r="NGM14" s="27"/>
      <c r="NGN14" s="27"/>
      <c r="NGO14" s="27"/>
      <c r="NGP14" s="27"/>
      <c r="NGQ14" s="27"/>
      <c r="NGR14" s="27"/>
      <c r="NGS14" s="27"/>
      <c r="NGT14" s="27"/>
      <c r="NGU14" s="27"/>
      <c r="NGV14" s="27"/>
      <c r="NGW14" s="27"/>
      <c r="NGX14" s="27"/>
      <c r="NGY14" s="27"/>
      <c r="NGZ14" s="27"/>
      <c r="NHA14" s="27"/>
      <c r="NHB14" s="27"/>
      <c r="NHC14" s="27"/>
      <c r="NHD14" s="27"/>
      <c r="NHE14" s="27"/>
      <c r="NHF14" s="27"/>
      <c r="NHG14" s="27"/>
      <c r="NHH14" s="27"/>
      <c r="NHI14" s="27"/>
      <c r="NHJ14" s="27"/>
      <c r="NHK14" s="27"/>
      <c r="NHL14" s="27"/>
      <c r="NHM14" s="27"/>
      <c r="NHN14" s="27"/>
      <c r="NHO14" s="27"/>
      <c r="NHP14" s="27"/>
      <c r="NHQ14" s="27"/>
      <c r="NHR14" s="27"/>
      <c r="NHS14" s="27"/>
      <c r="NHT14" s="27"/>
      <c r="NHU14" s="27"/>
      <c r="NHV14" s="27"/>
      <c r="NHW14" s="27"/>
      <c r="NHX14" s="27"/>
      <c r="NHY14" s="27"/>
      <c r="NHZ14" s="27"/>
      <c r="NIA14" s="27"/>
      <c r="NIB14" s="27"/>
      <c r="NIC14" s="27"/>
      <c r="NID14" s="27"/>
      <c r="NIE14" s="27"/>
      <c r="NIF14" s="27"/>
      <c r="NIG14" s="27"/>
      <c r="NIH14" s="27"/>
      <c r="NII14" s="27"/>
      <c r="NIJ14" s="27"/>
      <c r="NIK14" s="27"/>
      <c r="NIL14" s="27"/>
      <c r="NIM14" s="27"/>
      <c r="NIN14" s="27"/>
      <c r="NIO14" s="27"/>
      <c r="NIP14" s="27"/>
      <c r="NIQ14" s="27"/>
      <c r="NIR14" s="27"/>
      <c r="NIS14" s="27"/>
      <c r="NIT14" s="27"/>
      <c r="NIU14" s="27"/>
      <c r="NIV14" s="27"/>
      <c r="NIW14" s="27"/>
      <c r="NIX14" s="27"/>
      <c r="NIY14" s="27"/>
      <c r="NIZ14" s="27"/>
      <c r="NJA14" s="27"/>
      <c r="NJB14" s="27"/>
      <c r="NJC14" s="27"/>
      <c r="NJD14" s="27"/>
      <c r="NJE14" s="27"/>
      <c r="NJF14" s="27"/>
      <c r="NJG14" s="27"/>
      <c r="NJH14" s="27"/>
      <c r="NJI14" s="27"/>
      <c r="NJJ14" s="27"/>
      <c r="NJK14" s="27"/>
      <c r="NJL14" s="27"/>
      <c r="NJM14" s="27"/>
      <c r="NJN14" s="27"/>
      <c r="NJO14" s="27"/>
      <c r="NJP14" s="27"/>
      <c r="NJQ14" s="27"/>
      <c r="NJR14" s="27"/>
      <c r="NJS14" s="27"/>
      <c r="NJT14" s="27"/>
      <c r="NJU14" s="27"/>
      <c r="NJV14" s="27"/>
      <c r="NJW14" s="27"/>
      <c r="NJX14" s="27"/>
      <c r="NJY14" s="27"/>
      <c r="NJZ14" s="27"/>
      <c r="NKA14" s="27"/>
      <c r="NKB14" s="27"/>
      <c r="NKC14" s="27"/>
      <c r="NKD14" s="27"/>
      <c r="NKE14" s="27"/>
      <c r="NKF14" s="27"/>
      <c r="NKG14" s="27"/>
      <c r="NKH14" s="27"/>
      <c r="NKI14" s="27"/>
      <c r="NKJ14" s="27"/>
      <c r="NKK14" s="27"/>
      <c r="NKL14" s="27"/>
      <c r="NKM14" s="27"/>
      <c r="NKN14" s="27"/>
      <c r="NKO14" s="27"/>
      <c r="NKP14" s="27"/>
      <c r="NKQ14" s="27"/>
      <c r="NKR14" s="27"/>
      <c r="NKS14" s="27"/>
      <c r="NKT14" s="27"/>
      <c r="NKU14" s="27"/>
      <c r="NKV14" s="27"/>
      <c r="NKW14" s="27"/>
      <c r="NKX14" s="27"/>
      <c r="NKY14" s="27"/>
      <c r="NKZ14" s="27"/>
      <c r="NLA14" s="27"/>
      <c r="NLB14" s="27"/>
      <c r="NLC14" s="27"/>
      <c r="NLD14" s="27"/>
      <c r="NLE14" s="27"/>
      <c r="NLF14" s="27"/>
      <c r="NLG14" s="27"/>
      <c r="NLH14" s="27"/>
      <c r="NLI14" s="27"/>
      <c r="NLJ14" s="27"/>
      <c r="NLK14" s="27"/>
      <c r="NLL14" s="27"/>
      <c r="NLM14" s="27"/>
      <c r="NLN14" s="27"/>
      <c r="NLO14" s="27"/>
      <c r="NLP14" s="27"/>
      <c r="NLQ14" s="27"/>
      <c r="NLR14" s="27"/>
      <c r="NLS14" s="27"/>
      <c r="NLT14" s="27"/>
      <c r="NLU14" s="27"/>
      <c r="NLV14" s="27"/>
      <c r="NLW14" s="27"/>
      <c r="NLX14" s="27"/>
      <c r="NLY14" s="27"/>
      <c r="NLZ14" s="27"/>
      <c r="NMA14" s="27"/>
      <c r="NMB14" s="27"/>
      <c r="NMC14" s="27"/>
      <c r="NMD14" s="27"/>
      <c r="NME14" s="27"/>
      <c r="NMF14" s="27"/>
      <c r="NMG14" s="27"/>
      <c r="NMH14" s="27"/>
      <c r="NMI14" s="27"/>
      <c r="NMJ14" s="27"/>
      <c r="NMK14" s="27"/>
      <c r="NML14" s="27"/>
      <c r="NMM14" s="27"/>
      <c r="NMN14" s="27"/>
      <c r="NMO14" s="27"/>
      <c r="NMP14" s="27"/>
      <c r="NMQ14" s="27"/>
      <c r="NMR14" s="27"/>
      <c r="NMS14" s="27"/>
      <c r="NMT14" s="27"/>
      <c r="NMU14" s="27"/>
      <c r="NMV14" s="27"/>
      <c r="NMW14" s="27"/>
      <c r="NMX14" s="27"/>
      <c r="NMY14" s="27"/>
      <c r="NMZ14" s="27"/>
      <c r="NNA14" s="27"/>
      <c r="NNB14" s="27"/>
      <c r="NNC14" s="27"/>
      <c r="NND14" s="27"/>
      <c r="NNE14" s="27"/>
      <c r="NNF14" s="27"/>
      <c r="NNG14" s="27"/>
      <c r="NNH14" s="27"/>
      <c r="NNI14" s="27"/>
      <c r="NNJ14" s="27"/>
      <c r="NNK14" s="27"/>
      <c r="NNL14" s="27"/>
      <c r="NNM14" s="27"/>
      <c r="NNN14" s="27"/>
      <c r="NNO14" s="27"/>
      <c r="NNP14" s="27"/>
      <c r="NNQ14" s="27"/>
      <c r="NNR14" s="27"/>
      <c r="NNS14" s="27"/>
      <c r="NNT14" s="27"/>
      <c r="NNU14" s="27"/>
      <c r="NNV14" s="27"/>
      <c r="NNW14" s="27"/>
      <c r="NNX14" s="27"/>
      <c r="NNY14" s="27"/>
      <c r="NNZ14" s="27"/>
      <c r="NOA14" s="27"/>
      <c r="NOB14" s="27"/>
      <c r="NOC14" s="27"/>
      <c r="NOD14" s="27"/>
      <c r="NOE14" s="27"/>
      <c r="NOF14" s="27"/>
      <c r="NOG14" s="27"/>
      <c r="NOH14" s="27"/>
      <c r="NOI14" s="27"/>
      <c r="NOJ14" s="27"/>
      <c r="NOK14" s="27"/>
      <c r="NOL14" s="27"/>
      <c r="NOM14" s="27"/>
      <c r="NON14" s="27"/>
      <c r="NOO14" s="27"/>
      <c r="NOP14" s="27"/>
      <c r="NOQ14" s="27"/>
      <c r="NOR14" s="27"/>
      <c r="NOS14" s="27"/>
      <c r="NOT14" s="27"/>
      <c r="NOU14" s="27"/>
      <c r="NOV14" s="27"/>
      <c r="NOW14" s="27"/>
      <c r="NOX14" s="27"/>
      <c r="NOY14" s="27"/>
      <c r="NOZ14" s="27"/>
      <c r="NPA14" s="27"/>
      <c r="NPB14" s="27"/>
      <c r="NPC14" s="27"/>
      <c r="NPD14" s="27"/>
      <c r="NPE14" s="27"/>
      <c r="NPF14" s="27"/>
      <c r="NPG14" s="27"/>
      <c r="NPH14" s="27"/>
      <c r="NPI14" s="27"/>
      <c r="NPJ14" s="27"/>
      <c r="NPK14" s="27"/>
      <c r="NPL14" s="27"/>
      <c r="NPM14" s="27"/>
      <c r="NPN14" s="27"/>
      <c r="NPO14" s="27"/>
      <c r="NPP14" s="27"/>
      <c r="NPQ14" s="27"/>
      <c r="NPR14" s="27"/>
      <c r="NPS14" s="27"/>
      <c r="NPT14" s="27"/>
      <c r="NPU14" s="27"/>
      <c r="NPV14" s="27"/>
      <c r="NPW14" s="27"/>
      <c r="NPX14" s="27"/>
      <c r="NPY14" s="27"/>
      <c r="NPZ14" s="27"/>
      <c r="NQA14" s="27"/>
      <c r="NQB14" s="27"/>
      <c r="NQC14" s="27"/>
      <c r="NQD14" s="27"/>
      <c r="NQE14" s="27"/>
      <c r="NQF14" s="27"/>
      <c r="NQG14" s="27"/>
      <c r="NQH14" s="27"/>
      <c r="NQI14" s="27"/>
      <c r="NQJ14" s="27"/>
      <c r="NQK14" s="27"/>
      <c r="NQL14" s="27"/>
      <c r="NQM14" s="27"/>
      <c r="NQN14" s="27"/>
      <c r="NQO14" s="27"/>
      <c r="NQP14" s="27"/>
      <c r="NQQ14" s="27"/>
      <c r="NQR14" s="27"/>
      <c r="NQS14" s="27"/>
      <c r="NQT14" s="27"/>
      <c r="NQU14" s="27"/>
      <c r="NQV14" s="27"/>
      <c r="NQW14" s="27"/>
      <c r="NQX14" s="27"/>
      <c r="NQY14" s="27"/>
      <c r="NQZ14" s="27"/>
      <c r="NRA14" s="27"/>
      <c r="NRB14" s="27"/>
      <c r="NRC14" s="27"/>
      <c r="NRD14" s="27"/>
      <c r="NRE14" s="27"/>
      <c r="NRF14" s="27"/>
      <c r="NRG14" s="27"/>
      <c r="NRH14" s="27"/>
      <c r="NRI14" s="27"/>
      <c r="NRJ14" s="27"/>
      <c r="NRK14" s="27"/>
      <c r="NRL14" s="27"/>
      <c r="NRM14" s="27"/>
      <c r="NRN14" s="27"/>
      <c r="NRO14" s="27"/>
      <c r="NRP14" s="27"/>
      <c r="NRQ14" s="27"/>
      <c r="NRR14" s="27"/>
      <c r="NRS14" s="27"/>
      <c r="NRT14" s="27"/>
      <c r="NRU14" s="27"/>
      <c r="NRV14" s="27"/>
      <c r="NRW14" s="27"/>
      <c r="NRX14" s="27"/>
      <c r="NRY14" s="27"/>
      <c r="NRZ14" s="27"/>
      <c r="NSA14" s="27"/>
      <c r="NSB14" s="27"/>
      <c r="NSC14" s="27"/>
      <c r="NSD14" s="27"/>
      <c r="NSE14" s="27"/>
      <c r="NSF14" s="27"/>
      <c r="NSG14" s="27"/>
      <c r="NSH14" s="27"/>
      <c r="NSI14" s="27"/>
      <c r="NSJ14" s="27"/>
      <c r="NSK14" s="27"/>
      <c r="NSL14" s="27"/>
      <c r="NSM14" s="27"/>
      <c r="NSN14" s="27"/>
      <c r="NSO14" s="27"/>
      <c r="NSP14" s="27"/>
      <c r="NSQ14" s="27"/>
      <c r="NSR14" s="27"/>
      <c r="NSS14" s="27"/>
      <c r="NST14" s="27"/>
      <c r="NSU14" s="27"/>
      <c r="NSV14" s="27"/>
      <c r="NSW14" s="27"/>
      <c r="NSX14" s="27"/>
      <c r="NSY14" s="27"/>
      <c r="NSZ14" s="27"/>
      <c r="NTA14" s="27"/>
      <c r="NTB14" s="27"/>
      <c r="NTC14" s="27"/>
      <c r="NTD14" s="27"/>
      <c r="NTE14" s="27"/>
      <c r="NTF14" s="27"/>
      <c r="NTG14" s="27"/>
      <c r="NTH14" s="27"/>
      <c r="NTI14" s="27"/>
      <c r="NTJ14" s="27"/>
      <c r="NTK14" s="27"/>
      <c r="NTL14" s="27"/>
      <c r="NTM14" s="27"/>
      <c r="NTN14" s="27"/>
      <c r="NTO14" s="27"/>
      <c r="NTP14" s="27"/>
      <c r="NTQ14" s="27"/>
      <c r="NTR14" s="27"/>
      <c r="NTS14" s="27"/>
      <c r="NTT14" s="27"/>
      <c r="NTU14" s="27"/>
      <c r="NTV14" s="27"/>
      <c r="NTW14" s="27"/>
      <c r="NTX14" s="27"/>
      <c r="NTY14" s="27"/>
      <c r="NTZ14" s="27"/>
      <c r="NUA14" s="27"/>
      <c r="NUB14" s="27"/>
      <c r="NUC14" s="27"/>
      <c r="NUD14" s="27"/>
      <c r="NUE14" s="27"/>
      <c r="NUF14" s="27"/>
      <c r="NUG14" s="27"/>
      <c r="NUH14" s="27"/>
      <c r="NUI14" s="27"/>
      <c r="NUJ14" s="27"/>
      <c r="NUK14" s="27"/>
      <c r="NUL14" s="27"/>
      <c r="NUM14" s="27"/>
      <c r="NUN14" s="27"/>
      <c r="NUO14" s="27"/>
      <c r="NUP14" s="27"/>
      <c r="NUQ14" s="27"/>
      <c r="NUR14" s="27"/>
      <c r="NUS14" s="27"/>
      <c r="NUT14" s="27"/>
      <c r="NUU14" s="27"/>
      <c r="NUV14" s="27"/>
      <c r="NUW14" s="27"/>
      <c r="NUX14" s="27"/>
      <c r="NUY14" s="27"/>
      <c r="NUZ14" s="27"/>
      <c r="NVA14" s="27"/>
      <c r="NVB14" s="27"/>
      <c r="NVC14" s="27"/>
      <c r="NVD14" s="27"/>
      <c r="NVE14" s="27"/>
      <c r="NVF14" s="27"/>
      <c r="NVG14" s="27"/>
      <c r="NVH14" s="27"/>
      <c r="NVI14" s="27"/>
      <c r="NVJ14" s="27"/>
      <c r="NVK14" s="27"/>
      <c r="NVL14" s="27"/>
      <c r="NVM14" s="27"/>
      <c r="NVN14" s="27"/>
      <c r="NVO14" s="27"/>
      <c r="NVP14" s="27"/>
      <c r="NVQ14" s="27"/>
      <c r="NVR14" s="27"/>
      <c r="NVS14" s="27"/>
      <c r="NVT14" s="27"/>
      <c r="NVU14" s="27"/>
      <c r="NVV14" s="27"/>
      <c r="NVW14" s="27"/>
      <c r="NVX14" s="27"/>
      <c r="NVY14" s="27"/>
      <c r="NVZ14" s="27"/>
      <c r="NWA14" s="27"/>
      <c r="NWB14" s="27"/>
      <c r="NWC14" s="27"/>
      <c r="NWD14" s="27"/>
      <c r="NWE14" s="27"/>
      <c r="NWF14" s="27"/>
      <c r="NWG14" s="27"/>
      <c r="NWH14" s="27"/>
      <c r="NWI14" s="27"/>
      <c r="NWJ14" s="27"/>
      <c r="NWK14" s="27"/>
      <c r="NWL14" s="27"/>
      <c r="NWM14" s="27"/>
      <c r="NWN14" s="27"/>
      <c r="NWO14" s="27"/>
      <c r="NWP14" s="27"/>
      <c r="NWQ14" s="27"/>
      <c r="NWR14" s="27"/>
      <c r="NWS14" s="27"/>
      <c r="NWT14" s="27"/>
      <c r="NWU14" s="27"/>
      <c r="NWV14" s="27"/>
      <c r="NWW14" s="27"/>
      <c r="NWX14" s="27"/>
      <c r="NWY14" s="27"/>
      <c r="NWZ14" s="27"/>
      <c r="NXA14" s="27"/>
      <c r="NXB14" s="27"/>
      <c r="NXC14" s="27"/>
      <c r="NXD14" s="27"/>
      <c r="NXE14" s="27"/>
      <c r="NXF14" s="27"/>
      <c r="NXG14" s="27"/>
      <c r="NXH14" s="27"/>
      <c r="NXI14" s="27"/>
      <c r="NXJ14" s="27"/>
      <c r="NXK14" s="27"/>
      <c r="NXL14" s="27"/>
      <c r="NXM14" s="27"/>
      <c r="NXN14" s="27"/>
      <c r="NXO14" s="27"/>
      <c r="NXP14" s="27"/>
      <c r="NXQ14" s="27"/>
      <c r="NXR14" s="27"/>
      <c r="NXS14" s="27"/>
      <c r="NXT14" s="27"/>
      <c r="NXU14" s="27"/>
      <c r="NXV14" s="27"/>
      <c r="NXW14" s="27"/>
      <c r="NXX14" s="27"/>
      <c r="NXY14" s="27"/>
      <c r="NXZ14" s="27"/>
      <c r="NYA14" s="27"/>
      <c r="NYB14" s="27"/>
      <c r="NYC14" s="27"/>
      <c r="NYD14" s="27"/>
      <c r="NYE14" s="27"/>
      <c r="NYF14" s="27"/>
      <c r="NYG14" s="27"/>
      <c r="NYH14" s="27"/>
      <c r="NYI14" s="27"/>
      <c r="NYJ14" s="27"/>
      <c r="NYK14" s="27"/>
      <c r="NYL14" s="27"/>
      <c r="NYM14" s="27"/>
      <c r="NYN14" s="27"/>
      <c r="NYO14" s="27"/>
      <c r="NYP14" s="27"/>
      <c r="NYQ14" s="27"/>
      <c r="NYR14" s="27"/>
      <c r="NYS14" s="27"/>
      <c r="NYT14" s="27"/>
      <c r="NYU14" s="27"/>
      <c r="NYV14" s="27"/>
      <c r="NYW14" s="27"/>
      <c r="NYX14" s="27"/>
      <c r="NYY14" s="27"/>
      <c r="NYZ14" s="27"/>
      <c r="NZA14" s="27"/>
      <c r="NZB14" s="27"/>
      <c r="NZC14" s="27"/>
      <c r="NZD14" s="27"/>
      <c r="NZE14" s="27"/>
      <c r="NZF14" s="27"/>
      <c r="NZG14" s="27"/>
      <c r="NZH14" s="27"/>
      <c r="NZI14" s="27"/>
      <c r="NZJ14" s="27"/>
      <c r="NZK14" s="27"/>
      <c r="NZL14" s="27"/>
      <c r="NZM14" s="27"/>
      <c r="NZN14" s="27"/>
      <c r="NZO14" s="27"/>
      <c r="NZP14" s="27"/>
      <c r="NZQ14" s="27"/>
      <c r="NZR14" s="27"/>
      <c r="NZS14" s="27"/>
      <c r="NZT14" s="27"/>
      <c r="NZU14" s="27"/>
      <c r="NZV14" s="27"/>
      <c r="NZW14" s="27"/>
      <c r="NZX14" s="27"/>
      <c r="NZY14" s="27"/>
      <c r="NZZ14" s="27"/>
      <c r="OAA14" s="27"/>
      <c r="OAB14" s="27"/>
      <c r="OAC14" s="27"/>
      <c r="OAD14" s="27"/>
      <c r="OAE14" s="27"/>
      <c r="OAF14" s="27"/>
      <c r="OAG14" s="27"/>
      <c r="OAH14" s="27"/>
      <c r="OAI14" s="27"/>
      <c r="OAJ14" s="27"/>
      <c r="OAK14" s="27"/>
      <c r="OAL14" s="27"/>
      <c r="OAM14" s="27"/>
      <c r="OAN14" s="27"/>
      <c r="OAO14" s="27"/>
      <c r="OAP14" s="27"/>
      <c r="OAQ14" s="27"/>
      <c r="OAR14" s="27"/>
      <c r="OAS14" s="27"/>
      <c r="OAT14" s="27"/>
      <c r="OAU14" s="27"/>
      <c r="OAV14" s="27"/>
      <c r="OAW14" s="27"/>
      <c r="OAX14" s="27"/>
      <c r="OAY14" s="27"/>
      <c r="OAZ14" s="27"/>
      <c r="OBA14" s="27"/>
      <c r="OBB14" s="27"/>
      <c r="OBC14" s="27"/>
      <c r="OBD14" s="27"/>
      <c r="OBE14" s="27"/>
      <c r="OBF14" s="27"/>
      <c r="OBG14" s="27"/>
      <c r="OBH14" s="27"/>
      <c r="OBI14" s="27"/>
      <c r="OBJ14" s="27"/>
      <c r="OBK14" s="27"/>
      <c r="OBL14" s="27"/>
      <c r="OBM14" s="27"/>
      <c r="OBN14" s="27"/>
      <c r="OBO14" s="27"/>
      <c r="OBP14" s="27"/>
      <c r="OBQ14" s="27"/>
      <c r="OBR14" s="27"/>
      <c r="OBS14" s="27"/>
      <c r="OBT14" s="27"/>
      <c r="OBU14" s="27"/>
      <c r="OBV14" s="27"/>
      <c r="OBW14" s="27"/>
      <c r="OBX14" s="27"/>
      <c r="OBY14" s="27"/>
      <c r="OBZ14" s="27"/>
      <c r="OCA14" s="27"/>
      <c r="OCB14" s="27"/>
      <c r="OCC14" s="27"/>
      <c r="OCD14" s="27"/>
      <c r="OCE14" s="27"/>
      <c r="OCF14" s="27"/>
      <c r="OCG14" s="27"/>
      <c r="OCH14" s="27"/>
      <c r="OCI14" s="27"/>
      <c r="OCJ14" s="27"/>
      <c r="OCK14" s="27"/>
      <c r="OCL14" s="27"/>
      <c r="OCM14" s="27"/>
      <c r="OCN14" s="27"/>
      <c r="OCO14" s="27"/>
      <c r="OCP14" s="27"/>
      <c r="OCQ14" s="27"/>
      <c r="OCR14" s="27"/>
      <c r="OCS14" s="27"/>
      <c r="OCT14" s="27"/>
      <c r="OCU14" s="27"/>
      <c r="OCV14" s="27"/>
      <c r="OCW14" s="27"/>
      <c r="OCX14" s="27"/>
      <c r="OCY14" s="27"/>
      <c r="OCZ14" s="27"/>
      <c r="ODA14" s="27"/>
      <c r="ODB14" s="27"/>
      <c r="ODC14" s="27"/>
      <c r="ODD14" s="27"/>
      <c r="ODE14" s="27"/>
      <c r="ODF14" s="27"/>
      <c r="ODG14" s="27"/>
      <c r="ODH14" s="27"/>
      <c r="ODI14" s="27"/>
      <c r="ODJ14" s="27"/>
      <c r="ODK14" s="27"/>
      <c r="ODL14" s="27"/>
      <c r="ODM14" s="27"/>
      <c r="ODN14" s="27"/>
      <c r="ODO14" s="27"/>
      <c r="ODP14" s="27"/>
      <c r="ODQ14" s="27"/>
      <c r="ODR14" s="27"/>
      <c r="ODS14" s="27"/>
      <c r="ODT14" s="27"/>
      <c r="ODU14" s="27"/>
      <c r="ODV14" s="27"/>
      <c r="ODW14" s="27"/>
      <c r="ODX14" s="27"/>
      <c r="ODY14" s="27"/>
      <c r="ODZ14" s="27"/>
      <c r="OEA14" s="27"/>
      <c r="OEB14" s="27"/>
      <c r="OEC14" s="27"/>
      <c r="OED14" s="27"/>
      <c r="OEE14" s="27"/>
      <c r="OEF14" s="27"/>
      <c r="OEG14" s="27"/>
      <c r="OEH14" s="27"/>
      <c r="OEI14" s="27"/>
      <c r="OEJ14" s="27"/>
      <c r="OEK14" s="27"/>
      <c r="OEL14" s="27"/>
      <c r="OEM14" s="27"/>
      <c r="OEN14" s="27"/>
      <c r="OEO14" s="27"/>
      <c r="OEP14" s="27"/>
      <c r="OEQ14" s="27"/>
      <c r="OER14" s="27"/>
      <c r="OES14" s="27"/>
      <c r="OET14" s="27"/>
      <c r="OEU14" s="27"/>
      <c r="OEV14" s="27"/>
      <c r="OEW14" s="27"/>
      <c r="OEX14" s="27"/>
      <c r="OEY14" s="27"/>
      <c r="OEZ14" s="27"/>
      <c r="OFA14" s="27"/>
      <c r="OFB14" s="27"/>
      <c r="OFC14" s="27"/>
      <c r="OFD14" s="27"/>
      <c r="OFE14" s="27"/>
      <c r="OFF14" s="27"/>
      <c r="OFG14" s="27"/>
      <c r="OFH14" s="27"/>
      <c r="OFI14" s="27"/>
      <c r="OFJ14" s="27"/>
      <c r="OFK14" s="27"/>
      <c r="OFL14" s="27"/>
      <c r="OFM14" s="27"/>
      <c r="OFN14" s="27"/>
      <c r="OFO14" s="27"/>
      <c r="OFP14" s="27"/>
      <c r="OFQ14" s="27"/>
      <c r="OFR14" s="27"/>
      <c r="OFS14" s="27"/>
      <c r="OFT14" s="27"/>
      <c r="OFU14" s="27"/>
      <c r="OFV14" s="27"/>
      <c r="OFW14" s="27"/>
      <c r="OFX14" s="27"/>
      <c r="OFY14" s="27"/>
      <c r="OFZ14" s="27"/>
      <c r="OGA14" s="27"/>
      <c r="OGB14" s="27"/>
      <c r="OGC14" s="27"/>
      <c r="OGD14" s="27"/>
      <c r="OGE14" s="27"/>
      <c r="OGF14" s="27"/>
      <c r="OGG14" s="27"/>
      <c r="OGH14" s="27"/>
      <c r="OGI14" s="27"/>
      <c r="OGJ14" s="27"/>
      <c r="OGK14" s="27"/>
      <c r="OGL14" s="27"/>
      <c r="OGM14" s="27"/>
      <c r="OGN14" s="27"/>
      <c r="OGO14" s="27"/>
      <c r="OGP14" s="27"/>
      <c r="OGQ14" s="27"/>
      <c r="OGR14" s="27"/>
      <c r="OGS14" s="27"/>
      <c r="OGT14" s="27"/>
      <c r="OGU14" s="27"/>
      <c r="OGV14" s="27"/>
      <c r="OGW14" s="27"/>
      <c r="OGX14" s="27"/>
      <c r="OGY14" s="27"/>
      <c r="OGZ14" s="27"/>
      <c r="OHA14" s="27"/>
      <c r="OHB14" s="27"/>
      <c r="OHC14" s="27"/>
      <c r="OHD14" s="27"/>
      <c r="OHE14" s="27"/>
      <c r="OHF14" s="27"/>
      <c r="OHG14" s="27"/>
      <c r="OHH14" s="27"/>
      <c r="OHI14" s="27"/>
      <c r="OHJ14" s="27"/>
      <c r="OHK14" s="27"/>
      <c r="OHL14" s="27"/>
      <c r="OHM14" s="27"/>
      <c r="OHN14" s="27"/>
      <c r="OHO14" s="27"/>
      <c r="OHP14" s="27"/>
      <c r="OHQ14" s="27"/>
      <c r="OHR14" s="27"/>
      <c r="OHS14" s="27"/>
      <c r="OHT14" s="27"/>
      <c r="OHU14" s="27"/>
      <c r="OHV14" s="27"/>
      <c r="OHW14" s="27"/>
      <c r="OHX14" s="27"/>
      <c r="OHY14" s="27"/>
      <c r="OHZ14" s="27"/>
      <c r="OIA14" s="27"/>
      <c r="OIB14" s="27"/>
      <c r="OIC14" s="27"/>
      <c r="OID14" s="27"/>
      <c r="OIE14" s="27"/>
      <c r="OIF14" s="27"/>
      <c r="OIG14" s="27"/>
      <c r="OIH14" s="27"/>
      <c r="OII14" s="27"/>
      <c r="OIJ14" s="27"/>
      <c r="OIK14" s="27"/>
      <c r="OIL14" s="27"/>
      <c r="OIM14" s="27"/>
      <c r="OIN14" s="27"/>
      <c r="OIO14" s="27"/>
      <c r="OIP14" s="27"/>
      <c r="OIQ14" s="27"/>
      <c r="OIR14" s="27"/>
      <c r="OIS14" s="27"/>
      <c r="OIT14" s="27"/>
      <c r="OIU14" s="27"/>
      <c r="OIV14" s="27"/>
      <c r="OIW14" s="27"/>
      <c r="OIX14" s="27"/>
      <c r="OIY14" s="27"/>
      <c r="OIZ14" s="27"/>
      <c r="OJA14" s="27"/>
      <c r="OJB14" s="27"/>
      <c r="OJC14" s="27"/>
      <c r="OJD14" s="27"/>
      <c r="OJE14" s="27"/>
      <c r="OJF14" s="27"/>
      <c r="OJG14" s="27"/>
      <c r="OJH14" s="27"/>
      <c r="OJI14" s="27"/>
      <c r="OJJ14" s="27"/>
      <c r="OJK14" s="27"/>
      <c r="OJL14" s="27"/>
      <c r="OJM14" s="27"/>
      <c r="OJN14" s="27"/>
      <c r="OJO14" s="27"/>
      <c r="OJP14" s="27"/>
      <c r="OJQ14" s="27"/>
      <c r="OJR14" s="27"/>
      <c r="OJS14" s="27"/>
      <c r="OJT14" s="27"/>
      <c r="OJU14" s="27"/>
      <c r="OJV14" s="27"/>
      <c r="OJW14" s="27"/>
      <c r="OJX14" s="27"/>
      <c r="OJY14" s="27"/>
      <c r="OJZ14" s="27"/>
      <c r="OKA14" s="27"/>
      <c r="OKB14" s="27"/>
      <c r="OKC14" s="27"/>
      <c r="OKD14" s="27"/>
      <c r="OKE14" s="27"/>
      <c r="OKF14" s="27"/>
      <c r="OKG14" s="27"/>
      <c r="OKH14" s="27"/>
      <c r="OKI14" s="27"/>
      <c r="OKJ14" s="27"/>
      <c r="OKK14" s="27"/>
      <c r="OKL14" s="27"/>
      <c r="OKM14" s="27"/>
      <c r="OKN14" s="27"/>
      <c r="OKO14" s="27"/>
      <c r="OKP14" s="27"/>
      <c r="OKQ14" s="27"/>
      <c r="OKR14" s="27"/>
      <c r="OKS14" s="27"/>
      <c r="OKT14" s="27"/>
      <c r="OKU14" s="27"/>
      <c r="OKV14" s="27"/>
      <c r="OKW14" s="27"/>
      <c r="OKX14" s="27"/>
      <c r="OKY14" s="27"/>
      <c r="OKZ14" s="27"/>
      <c r="OLA14" s="27"/>
      <c r="OLB14" s="27"/>
      <c r="OLC14" s="27"/>
      <c r="OLD14" s="27"/>
      <c r="OLE14" s="27"/>
      <c r="OLF14" s="27"/>
      <c r="OLG14" s="27"/>
      <c r="OLH14" s="27"/>
      <c r="OLI14" s="27"/>
      <c r="OLJ14" s="27"/>
      <c r="OLK14" s="27"/>
      <c r="OLL14" s="27"/>
      <c r="OLM14" s="27"/>
      <c r="OLN14" s="27"/>
      <c r="OLO14" s="27"/>
      <c r="OLP14" s="27"/>
      <c r="OLQ14" s="27"/>
      <c r="OLR14" s="27"/>
      <c r="OLS14" s="27"/>
      <c r="OLT14" s="27"/>
      <c r="OLU14" s="27"/>
      <c r="OLV14" s="27"/>
      <c r="OLW14" s="27"/>
      <c r="OLX14" s="27"/>
      <c r="OLY14" s="27"/>
      <c r="OLZ14" s="27"/>
      <c r="OMA14" s="27"/>
      <c r="OMB14" s="27"/>
      <c r="OMC14" s="27"/>
      <c r="OMD14" s="27"/>
      <c r="OME14" s="27"/>
      <c r="OMF14" s="27"/>
      <c r="OMG14" s="27"/>
      <c r="OMH14" s="27"/>
      <c r="OMI14" s="27"/>
      <c r="OMJ14" s="27"/>
      <c r="OMK14" s="27"/>
      <c r="OML14" s="27"/>
      <c r="OMM14" s="27"/>
      <c r="OMN14" s="27"/>
      <c r="OMO14" s="27"/>
      <c r="OMP14" s="27"/>
      <c r="OMQ14" s="27"/>
      <c r="OMR14" s="27"/>
      <c r="OMS14" s="27"/>
      <c r="OMT14" s="27"/>
      <c r="OMU14" s="27"/>
      <c r="OMV14" s="27"/>
      <c r="OMW14" s="27"/>
      <c r="OMX14" s="27"/>
      <c r="OMY14" s="27"/>
      <c r="OMZ14" s="27"/>
      <c r="ONA14" s="27"/>
      <c r="ONB14" s="27"/>
      <c r="ONC14" s="27"/>
      <c r="OND14" s="27"/>
      <c r="ONE14" s="27"/>
      <c r="ONF14" s="27"/>
      <c r="ONG14" s="27"/>
      <c r="ONH14" s="27"/>
      <c r="ONI14" s="27"/>
      <c r="ONJ14" s="27"/>
      <c r="ONK14" s="27"/>
      <c r="ONL14" s="27"/>
      <c r="ONM14" s="27"/>
      <c r="ONN14" s="27"/>
      <c r="ONO14" s="27"/>
      <c r="ONP14" s="27"/>
      <c r="ONQ14" s="27"/>
      <c r="ONR14" s="27"/>
      <c r="ONS14" s="27"/>
      <c r="ONT14" s="27"/>
      <c r="ONU14" s="27"/>
      <c r="ONV14" s="27"/>
      <c r="ONW14" s="27"/>
      <c r="ONX14" s="27"/>
      <c r="ONY14" s="27"/>
      <c r="ONZ14" s="27"/>
      <c r="OOA14" s="27"/>
      <c r="OOB14" s="27"/>
      <c r="OOC14" s="27"/>
      <c r="OOD14" s="27"/>
      <c r="OOE14" s="27"/>
      <c r="OOF14" s="27"/>
      <c r="OOG14" s="27"/>
      <c r="OOH14" s="27"/>
      <c r="OOI14" s="27"/>
      <c r="OOJ14" s="27"/>
      <c r="OOK14" s="27"/>
      <c r="OOL14" s="27"/>
      <c r="OOM14" s="27"/>
      <c r="OON14" s="27"/>
      <c r="OOO14" s="27"/>
      <c r="OOP14" s="27"/>
      <c r="OOQ14" s="27"/>
      <c r="OOR14" s="27"/>
      <c r="OOS14" s="27"/>
      <c r="OOT14" s="27"/>
      <c r="OOU14" s="27"/>
      <c r="OOV14" s="27"/>
      <c r="OOW14" s="27"/>
      <c r="OOX14" s="27"/>
      <c r="OOY14" s="27"/>
      <c r="OOZ14" s="27"/>
      <c r="OPA14" s="27"/>
      <c r="OPB14" s="27"/>
      <c r="OPC14" s="27"/>
      <c r="OPD14" s="27"/>
      <c r="OPE14" s="27"/>
      <c r="OPF14" s="27"/>
      <c r="OPG14" s="27"/>
      <c r="OPH14" s="27"/>
      <c r="OPI14" s="27"/>
      <c r="OPJ14" s="27"/>
      <c r="OPK14" s="27"/>
      <c r="OPL14" s="27"/>
      <c r="OPM14" s="27"/>
      <c r="OPN14" s="27"/>
      <c r="OPO14" s="27"/>
      <c r="OPP14" s="27"/>
      <c r="OPQ14" s="27"/>
      <c r="OPR14" s="27"/>
      <c r="OPS14" s="27"/>
      <c r="OPT14" s="27"/>
      <c r="OPU14" s="27"/>
      <c r="OPV14" s="27"/>
      <c r="OPW14" s="27"/>
      <c r="OPX14" s="27"/>
      <c r="OPY14" s="27"/>
      <c r="OPZ14" s="27"/>
      <c r="OQA14" s="27"/>
      <c r="OQB14" s="27"/>
      <c r="OQC14" s="27"/>
      <c r="OQD14" s="27"/>
      <c r="OQE14" s="27"/>
      <c r="OQF14" s="27"/>
      <c r="OQG14" s="27"/>
      <c r="OQH14" s="27"/>
      <c r="OQI14" s="27"/>
      <c r="OQJ14" s="27"/>
      <c r="OQK14" s="27"/>
      <c r="OQL14" s="27"/>
      <c r="OQM14" s="27"/>
      <c r="OQN14" s="27"/>
      <c r="OQO14" s="27"/>
      <c r="OQP14" s="27"/>
      <c r="OQQ14" s="27"/>
      <c r="OQR14" s="27"/>
      <c r="OQS14" s="27"/>
      <c r="OQT14" s="27"/>
      <c r="OQU14" s="27"/>
      <c r="OQV14" s="27"/>
      <c r="OQW14" s="27"/>
      <c r="OQX14" s="27"/>
      <c r="OQY14" s="27"/>
      <c r="OQZ14" s="27"/>
      <c r="ORA14" s="27"/>
      <c r="ORB14" s="27"/>
      <c r="ORC14" s="27"/>
      <c r="ORD14" s="27"/>
      <c r="ORE14" s="27"/>
      <c r="ORF14" s="27"/>
      <c r="ORG14" s="27"/>
      <c r="ORH14" s="27"/>
      <c r="ORI14" s="27"/>
      <c r="ORJ14" s="27"/>
      <c r="ORK14" s="27"/>
      <c r="ORL14" s="27"/>
      <c r="ORM14" s="27"/>
      <c r="ORN14" s="27"/>
      <c r="ORO14" s="27"/>
      <c r="ORP14" s="27"/>
      <c r="ORQ14" s="27"/>
      <c r="ORR14" s="27"/>
      <c r="ORS14" s="27"/>
      <c r="ORT14" s="27"/>
      <c r="ORU14" s="27"/>
      <c r="ORV14" s="27"/>
      <c r="ORW14" s="27"/>
      <c r="ORX14" s="27"/>
      <c r="ORY14" s="27"/>
      <c r="ORZ14" s="27"/>
      <c r="OSA14" s="27"/>
      <c r="OSB14" s="27"/>
      <c r="OSC14" s="27"/>
      <c r="OSD14" s="27"/>
      <c r="OSE14" s="27"/>
      <c r="OSF14" s="27"/>
      <c r="OSG14" s="27"/>
      <c r="OSH14" s="27"/>
      <c r="OSI14" s="27"/>
      <c r="OSJ14" s="27"/>
      <c r="OSK14" s="27"/>
      <c r="OSL14" s="27"/>
      <c r="OSM14" s="27"/>
      <c r="OSN14" s="27"/>
      <c r="OSO14" s="27"/>
      <c r="OSP14" s="27"/>
      <c r="OSQ14" s="27"/>
      <c r="OSR14" s="27"/>
      <c r="OSS14" s="27"/>
      <c r="OST14" s="27"/>
      <c r="OSU14" s="27"/>
      <c r="OSV14" s="27"/>
      <c r="OSW14" s="27"/>
      <c r="OSX14" s="27"/>
      <c r="OSY14" s="27"/>
      <c r="OSZ14" s="27"/>
      <c r="OTA14" s="27"/>
      <c r="OTB14" s="27"/>
      <c r="OTC14" s="27"/>
      <c r="OTD14" s="27"/>
      <c r="OTE14" s="27"/>
      <c r="OTF14" s="27"/>
      <c r="OTG14" s="27"/>
      <c r="OTH14" s="27"/>
      <c r="OTI14" s="27"/>
      <c r="OTJ14" s="27"/>
      <c r="OTK14" s="27"/>
      <c r="OTL14" s="27"/>
      <c r="OTM14" s="27"/>
      <c r="OTN14" s="27"/>
      <c r="OTO14" s="27"/>
      <c r="OTP14" s="27"/>
      <c r="OTQ14" s="27"/>
      <c r="OTR14" s="27"/>
      <c r="OTS14" s="27"/>
      <c r="OTT14" s="27"/>
      <c r="OTU14" s="27"/>
      <c r="OTV14" s="27"/>
      <c r="OTW14" s="27"/>
      <c r="OTX14" s="27"/>
      <c r="OTY14" s="27"/>
      <c r="OTZ14" s="27"/>
      <c r="OUA14" s="27"/>
      <c r="OUB14" s="27"/>
      <c r="OUC14" s="27"/>
      <c r="OUD14" s="27"/>
      <c r="OUE14" s="27"/>
      <c r="OUF14" s="27"/>
      <c r="OUG14" s="27"/>
      <c r="OUH14" s="27"/>
      <c r="OUI14" s="27"/>
      <c r="OUJ14" s="27"/>
      <c r="OUK14" s="27"/>
      <c r="OUL14" s="27"/>
      <c r="OUM14" s="27"/>
      <c r="OUN14" s="27"/>
      <c r="OUO14" s="27"/>
      <c r="OUP14" s="27"/>
      <c r="OUQ14" s="27"/>
      <c r="OUR14" s="27"/>
      <c r="OUS14" s="27"/>
      <c r="OUT14" s="27"/>
      <c r="OUU14" s="27"/>
      <c r="OUV14" s="27"/>
      <c r="OUW14" s="27"/>
      <c r="OUX14" s="27"/>
      <c r="OUY14" s="27"/>
      <c r="OUZ14" s="27"/>
      <c r="OVA14" s="27"/>
      <c r="OVB14" s="27"/>
      <c r="OVC14" s="27"/>
      <c r="OVD14" s="27"/>
      <c r="OVE14" s="27"/>
      <c r="OVF14" s="27"/>
      <c r="OVG14" s="27"/>
      <c r="OVH14" s="27"/>
      <c r="OVI14" s="27"/>
      <c r="OVJ14" s="27"/>
      <c r="OVK14" s="27"/>
      <c r="OVL14" s="27"/>
      <c r="OVM14" s="27"/>
      <c r="OVN14" s="27"/>
      <c r="OVO14" s="27"/>
      <c r="OVP14" s="27"/>
      <c r="OVQ14" s="27"/>
      <c r="OVR14" s="27"/>
      <c r="OVS14" s="27"/>
      <c r="OVT14" s="27"/>
      <c r="OVU14" s="27"/>
      <c r="OVV14" s="27"/>
      <c r="OVW14" s="27"/>
      <c r="OVX14" s="27"/>
      <c r="OVY14" s="27"/>
      <c r="OVZ14" s="27"/>
      <c r="OWA14" s="27"/>
      <c r="OWB14" s="27"/>
      <c r="OWC14" s="27"/>
      <c r="OWD14" s="27"/>
      <c r="OWE14" s="27"/>
      <c r="OWF14" s="27"/>
      <c r="OWG14" s="27"/>
      <c r="OWH14" s="27"/>
      <c r="OWI14" s="27"/>
      <c r="OWJ14" s="27"/>
      <c r="OWK14" s="27"/>
      <c r="OWL14" s="27"/>
      <c r="OWM14" s="27"/>
      <c r="OWN14" s="27"/>
      <c r="OWO14" s="27"/>
      <c r="OWP14" s="27"/>
      <c r="OWQ14" s="27"/>
      <c r="OWR14" s="27"/>
      <c r="OWS14" s="27"/>
      <c r="OWT14" s="27"/>
      <c r="OWU14" s="27"/>
      <c r="OWV14" s="27"/>
      <c r="OWW14" s="27"/>
      <c r="OWX14" s="27"/>
      <c r="OWY14" s="27"/>
      <c r="OWZ14" s="27"/>
      <c r="OXA14" s="27"/>
      <c r="OXB14" s="27"/>
      <c r="OXC14" s="27"/>
      <c r="OXD14" s="27"/>
      <c r="OXE14" s="27"/>
      <c r="OXF14" s="27"/>
      <c r="OXG14" s="27"/>
      <c r="OXH14" s="27"/>
      <c r="OXI14" s="27"/>
      <c r="OXJ14" s="27"/>
      <c r="OXK14" s="27"/>
      <c r="OXL14" s="27"/>
      <c r="OXM14" s="27"/>
      <c r="OXN14" s="27"/>
      <c r="OXO14" s="27"/>
      <c r="OXP14" s="27"/>
      <c r="OXQ14" s="27"/>
      <c r="OXR14" s="27"/>
      <c r="OXS14" s="27"/>
      <c r="OXT14" s="27"/>
      <c r="OXU14" s="27"/>
      <c r="OXV14" s="27"/>
      <c r="OXW14" s="27"/>
      <c r="OXX14" s="27"/>
      <c r="OXY14" s="27"/>
      <c r="OXZ14" s="27"/>
      <c r="OYA14" s="27"/>
      <c r="OYB14" s="27"/>
      <c r="OYC14" s="27"/>
      <c r="OYD14" s="27"/>
      <c r="OYE14" s="27"/>
      <c r="OYF14" s="27"/>
      <c r="OYG14" s="27"/>
      <c r="OYH14" s="27"/>
      <c r="OYI14" s="27"/>
      <c r="OYJ14" s="27"/>
      <c r="OYK14" s="27"/>
      <c r="OYL14" s="27"/>
      <c r="OYM14" s="27"/>
      <c r="OYN14" s="27"/>
      <c r="OYO14" s="27"/>
      <c r="OYP14" s="27"/>
      <c r="OYQ14" s="27"/>
      <c r="OYR14" s="27"/>
      <c r="OYS14" s="27"/>
      <c r="OYT14" s="27"/>
      <c r="OYU14" s="27"/>
      <c r="OYV14" s="27"/>
      <c r="OYW14" s="27"/>
      <c r="OYX14" s="27"/>
      <c r="OYY14" s="27"/>
      <c r="OYZ14" s="27"/>
      <c r="OZA14" s="27"/>
      <c r="OZB14" s="27"/>
      <c r="OZC14" s="27"/>
      <c r="OZD14" s="27"/>
      <c r="OZE14" s="27"/>
      <c r="OZF14" s="27"/>
      <c r="OZG14" s="27"/>
      <c r="OZH14" s="27"/>
      <c r="OZI14" s="27"/>
      <c r="OZJ14" s="27"/>
      <c r="OZK14" s="27"/>
      <c r="OZL14" s="27"/>
      <c r="OZM14" s="27"/>
      <c r="OZN14" s="27"/>
      <c r="OZO14" s="27"/>
      <c r="OZP14" s="27"/>
      <c r="OZQ14" s="27"/>
      <c r="OZR14" s="27"/>
      <c r="OZS14" s="27"/>
      <c r="OZT14" s="27"/>
      <c r="OZU14" s="27"/>
      <c r="OZV14" s="27"/>
      <c r="OZW14" s="27"/>
      <c r="OZX14" s="27"/>
      <c r="OZY14" s="27"/>
      <c r="OZZ14" s="27"/>
      <c r="PAA14" s="27"/>
      <c r="PAB14" s="27"/>
      <c r="PAC14" s="27"/>
      <c r="PAD14" s="27"/>
      <c r="PAE14" s="27"/>
      <c r="PAF14" s="27"/>
      <c r="PAG14" s="27"/>
      <c r="PAH14" s="27"/>
      <c r="PAI14" s="27"/>
      <c r="PAJ14" s="27"/>
      <c r="PAK14" s="27"/>
      <c r="PAL14" s="27"/>
      <c r="PAM14" s="27"/>
      <c r="PAN14" s="27"/>
      <c r="PAO14" s="27"/>
      <c r="PAP14" s="27"/>
      <c r="PAQ14" s="27"/>
      <c r="PAR14" s="27"/>
      <c r="PAS14" s="27"/>
      <c r="PAT14" s="27"/>
      <c r="PAU14" s="27"/>
      <c r="PAV14" s="27"/>
      <c r="PAW14" s="27"/>
      <c r="PAX14" s="27"/>
      <c r="PAY14" s="27"/>
      <c r="PAZ14" s="27"/>
      <c r="PBA14" s="27"/>
      <c r="PBB14" s="27"/>
      <c r="PBC14" s="27"/>
      <c r="PBD14" s="27"/>
      <c r="PBE14" s="27"/>
      <c r="PBF14" s="27"/>
      <c r="PBG14" s="27"/>
      <c r="PBH14" s="27"/>
      <c r="PBI14" s="27"/>
      <c r="PBJ14" s="27"/>
      <c r="PBK14" s="27"/>
      <c r="PBL14" s="27"/>
      <c r="PBM14" s="27"/>
      <c r="PBN14" s="27"/>
      <c r="PBO14" s="27"/>
      <c r="PBP14" s="27"/>
      <c r="PBQ14" s="27"/>
      <c r="PBR14" s="27"/>
      <c r="PBS14" s="27"/>
      <c r="PBT14" s="27"/>
      <c r="PBU14" s="27"/>
      <c r="PBV14" s="27"/>
      <c r="PBW14" s="27"/>
      <c r="PBX14" s="27"/>
      <c r="PBY14" s="27"/>
      <c r="PBZ14" s="27"/>
      <c r="PCA14" s="27"/>
      <c r="PCB14" s="27"/>
      <c r="PCC14" s="27"/>
      <c r="PCD14" s="27"/>
      <c r="PCE14" s="27"/>
      <c r="PCF14" s="27"/>
      <c r="PCG14" s="27"/>
      <c r="PCH14" s="27"/>
      <c r="PCI14" s="27"/>
      <c r="PCJ14" s="27"/>
      <c r="PCK14" s="27"/>
      <c r="PCL14" s="27"/>
      <c r="PCM14" s="27"/>
      <c r="PCN14" s="27"/>
      <c r="PCO14" s="27"/>
      <c r="PCP14" s="27"/>
      <c r="PCQ14" s="27"/>
      <c r="PCR14" s="27"/>
      <c r="PCS14" s="27"/>
      <c r="PCT14" s="27"/>
      <c r="PCU14" s="27"/>
      <c r="PCV14" s="27"/>
      <c r="PCW14" s="27"/>
      <c r="PCX14" s="27"/>
      <c r="PCY14" s="27"/>
      <c r="PCZ14" s="27"/>
      <c r="PDA14" s="27"/>
      <c r="PDB14" s="27"/>
      <c r="PDC14" s="27"/>
      <c r="PDD14" s="27"/>
      <c r="PDE14" s="27"/>
      <c r="PDF14" s="27"/>
      <c r="PDG14" s="27"/>
      <c r="PDH14" s="27"/>
      <c r="PDI14" s="27"/>
      <c r="PDJ14" s="27"/>
      <c r="PDK14" s="27"/>
      <c r="PDL14" s="27"/>
      <c r="PDM14" s="27"/>
      <c r="PDN14" s="27"/>
      <c r="PDO14" s="27"/>
      <c r="PDP14" s="27"/>
      <c r="PDQ14" s="27"/>
      <c r="PDR14" s="27"/>
      <c r="PDS14" s="27"/>
      <c r="PDT14" s="27"/>
      <c r="PDU14" s="27"/>
      <c r="PDV14" s="27"/>
      <c r="PDW14" s="27"/>
      <c r="PDX14" s="27"/>
      <c r="PDY14" s="27"/>
      <c r="PDZ14" s="27"/>
      <c r="PEA14" s="27"/>
      <c r="PEB14" s="27"/>
      <c r="PEC14" s="27"/>
      <c r="PED14" s="27"/>
      <c r="PEE14" s="27"/>
      <c r="PEF14" s="27"/>
      <c r="PEG14" s="27"/>
      <c r="PEH14" s="27"/>
      <c r="PEI14" s="27"/>
      <c r="PEJ14" s="27"/>
      <c r="PEK14" s="27"/>
      <c r="PEL14" s="27"/>
      <c r="PEM14" s="27"/>
      <c r="PEN14" s="27"/>
      <c r="PEO14" s="27"/>
      <c r="PEP14" s="27"/>
      <c r="PEQ14" s="27"/>
      <c r="PER14" s="27"/>
      <c r="PES14" s="27"/>
      <c r="PET14" s="27"/>
      <c r="PEU14" s="27"/>
      <c r="PEV14" s="27"/>
      <c r="PEW14" s="27"/>
      <c r="PEX14" s="27"/>
      <c r="PEY14" s="27"/>
      <c r="PEZ14" s="27"/>
      <c r="PFA14" s="27"/>
      <c r="PFB14" s="27"/>
      <c r="PFC14" s="27"/>
      <c r="PFD14" s="27"/>
      <c r="PFE14" s="27"/>
      <c r="PFF14" s="27"/>
      <c r="PFG14" s="27"/>
      <c r="PFH14" s="27"/>
      <c r="PFI14" s="27"/>
      <c r="PFJ14" s="27"/>
      <c r="PFK14" s="27"/>
      <c r="PFL14" s="27"/>
      <c r="PFM14" s="27"/>
      <c r="PFN14" s="27"/>
      <c r="PFO14" s="27"/>
      <c r="PFP14" s="27"/>
      <c r="PFQ14" s="27"/>
      <c r="PFR14" s="27"/>
      <c r="PFS14" s="27"/>
      <c r="PFT14" s="27"/>
      <c r="PFU14" s="27"/>
      <c r="PFV14" s="27"/>
      <c r="PFW14" s="27"/>
      <c r="PFX14" s="27"/>
      <c r="PFY14" s="27"/>
      <c r="PFZ14" s="27"/>
      <c r="PGA14" s="27"/>
      <c r="PGB14" s="27"/>
      <c r="PGC14" s="27"/>
      <c r="PGD14" s="27"/>
      <c r="PGE14" s="27"/>
      <c r="PGF14" s="27"/>
      <c r="PGG14" s="27"/>
      <c r="PGH14" s="27"/>
      <c r="PGI14" s="27"/>
      <c r="PGJ14" s="27"/>
      <c r="PGK14" s="27"/>
      <c r="PGL14" s="27"/>
      <c r="PGM14" s="27"/>
      <c r="PGN14" s="27"/>
      <c r="PGO14" s="27"/>
      <c r="PGP14" s="27"/>
      <c r="PGQ14" s="27"/>
      <c r="PGR14" s="27"/>
      <c r="PGS14" s="27"/>
      <c r="PGT14" s="27"/>
      <c r="PGU14" s="27"/>
      <c r="PGV14" s="27"/>
      <c r="PGW14" s="27"/>
      <c r="PGX14" s="27"/>
      <c r="PGY14" s="27"/>
      <c r="PGZ14" s="27"/>
      <c r="PHA14" s="27"/>
      <c r="PHB14" s="27"/>
      <c r="PHC14" s="27"/>
      <c r="PHD14" s="27"/>
      <c r="PHE14" s="27"/>
      <c r="PHF14" s="27"/>
      <c r="PHG14" s="27"/>
      <c r="PHH14" s="27"/>
      <c r="PHI14" s="27"/>
      <c r="PHJ14" s="27"/>
      <c r="PHK14" s="27"/>
      <c r="PHL14" s="27"/>
      <c r="PHM14" s="27"/>
      <c r="PHN14" s="27"/>
      <c r="PHO14" s="27"/>
      <c r="PHP14" s="27"/>
      <c r="PHQ14" s="27"/>
      <c r="PHR14" s="27"/>
      <c r="PHS14" s="27"/>
      <c r="PHT14" s="27"/>
      <c r="PHU14" s="27"/>
      <c r="PHV14" s="27"/>
      <c r="PHW14" s="27"/>
      <c r="PHX14" s="27"/>
      <c r="PHY14" s="27"/>
      <c r="PHZ14" s="27"/>
      <c r="PIA14" s="27"/>
      <c r="PIB14" s="27"/>
      <c r="PIC14" s="27"/>
      <c r="PID14" s="27"/>
      <c r="PIE14" s="27"/>
      <c r="PIF14" s="27"/>
      <c r="PIG14" s="27"/>
      <c r="PIH14" s="27"/>
      <c r="PII14" s="27"/>
      <c r="PIJ14" s="27"/>
      <c r="PIK14" s="27"/>
      <c r="PIL14" s="27"/>
      <c r="PIM14" s="27"/>
      <c r="PIN14" s="27"/>
      <c r="PIO14" s="27"/>
      <c r="PIP14" s="27"/>
      <c r="PIQ14" s="27"/>
      <c r="PIR14" s="27"/>
      <c r="PIS14" s="27"/>
      <c r="PIT14" s="27"/>
      <c r="PIU14" s="27"/>
      <c r="PIV14" s="27"/>
      <c r="PIW14" s="27"/>
      <c r="PIX14" s="27"/>
      <c r="PIY14" s="27"/>
      <c r="PIZ14" s="27"/>
      <c r="PJA14" s="27"/>
      <c r="PJB14" s="27"/>
      <c r="PJC14" s="27"/>
      <c r="PJD14" s="27"/>
      <c r="PJE14" s="27"/>
      <c r="PJF14" s="27"/>
      <c r="PJG14" s="27"/>
      <c r="PJH14" s="27"/>
      <c r="PJI14" s="27"/>
      <c r="PJJ14" s="27"/>
      <c r="PJK14" s="27"/>
      <c r="PJL14" s="27"/>
      <c r="PJM14" s="27"/>
      <c r="PJN14" s="27"/>
      <c r="PJO14" s="27"/>
      <c r="PJP14" s="27"/>
      <c r="PJQ14" s="27"/>
      <c r="PJR14" s="27"/>
      <c r="PJS14" s="27"/>
      <c r="PJT14" s="27"/>
      <c r="PJU14" s="27"/>
      <c r="PJV14" s="27"/>
      <c r="PJW14" s="27"/>
      <c r="PJX14" s="27"/>
      <c r="PJY14" s="27"/>
      <c r="PJZ14" s="27"/>
      <c r="PKA14" s="27"/>
      <c r="PKB14" s="27"/>
      <c r="PKC14" s="27"/>
      <c r="PKD14" s="27"/>
      <c r="PKE14" s="27"/>
      <c r="PKF14" s="27"/>
      <c r="PKG14" s="27"/>
      <c r="PKH14" s="27"/>
      <c r="PKI14" s="27"/>
      <c r="PKJ14" s="27"/>
      <c r="PKK14" s="27"/>
      <c r="PKL14" s="27"/>
      <c r="PKM14" s="27"/>
      <c r="PKN14" s="27"/>
      <c r="PKO14" s="27"/>
      <c r="PKP14" s="27"/>
      <c r="PKQ14" s="27"/>
      <c r="PKR14" s="27"/>
      <c r="PKS14" s="27"/>
      <c r="PKT14" s="27"/>
      <c r="PKU14" s="27"/>
      <c r="PKV14" s="27"/>
      <c r="PKW14" s="27"/>
      <c r="PKX14" s="27"/>
      <c r="PKY14" s="27"/>
      <c r="PKZ14" s="27"/>
      <c r="PLA14" s="27"/>
      <c r="PLB14" s="27"/>
      <c r="PLC14" s="27"/>
      <c r="PLD14" s="27"/>
      <c r="PLE14" s="27"/>
      <c r="PLF14" s="27"/>
      <c r="PLG14" s="27"/>
      <c r="PLH14" s="27"/>
      <c r="PLI14" s="27"/>
      <c r="PLJ14" s="27"/>
      <c r="PLK14" s="27"/>
      <c r="PLL14" s="27"/>
      <c r="PLM14" s="27"/>
      <c r="PLN14" s="27"/>
      <c r="PLO14" s="27"/>
      <c r="PLP14" s="27"/>
      <c r="PLQ14" s="27"/>
      <c r="PLR14" s="27"/>
      <c r="PLS14" s="27"/>
      <c r="PLT14" s="27"/>
      <c r="PLU14" s="27"/>
      <c r="PLV14" s="27"/>
      <c r="PLW14" s="27"/>
      <c r="PLX14" s="27"/>
      <c r="PLY14" s="27"/>
      <c r="PLZ14" s="27"/>
      <c r="PMA14" s="27"/>
      <c r="PMB14" s="27"/>
      <c r="PMC14" s="27"/>
      <c r="PMD14" s="27"/>
      <c r="PME14" s="27"/>
      <c r="PMF14" s="27"/>
      <c r="PMG14" s="27"/>
      <c r="PMH14" s="27"/>
      <c r="PMI14" s="27"/>
      <c r="PMJ14" s="27"/>
      <c r="PMK14" s="27"/>
      <c r="PML14" s="27"/>
      <c r="PMM14" s="27"/>
      <c r="PMN14" s="27"/>
      <c r="PMO14" s="27"/>
      <c r="PMP14" s="27"/>
      <c r="PMQ14" s="27"/>
      <c r="PMR14" s="27"/>
      <c r="PMS14" s="27"/>
      <c r="PMT14" s="27"/>
      <c r="PMU14" s="27"/>
      <c r="PMV14" s="27"/>
      <c r="PMW14" s="27"/>
      <c r="PMX14" s="27"/>
      <c r="PMY14" s="27"/>
      <c r="PMZ14" s="27"/>
      <c r="PNA14" s="27"/>
      <c r="PNB14" s="27"/>
      <c r="PNC14" s="27"/>
      <c r="PND14" s="27"/>
      <c r="PNE14" s="27"/>
      <c r="PNF14" s="27"/>
      <c r="PNG14" s="27"/>
      <c r="PNH14" s="27"/>
      <c r="PNI14" s="27"/>
      <c r="PNJ14" s="27"/>
      <c r="PNK14" s="27"/>
      <c r="PNL14" s="27"/>
      <c r="PNM14" s="27"/>
      <c r="PNN14" s="27"/>
      <c r="PNO14" s="27"/>
      <c r="PNP14" s="27"/>
      <c r="PNQ14" s="27"/>
      <c r="PNR14" s="27"/>
      <c r="PNS14" s="27"/>
      <c r="PNT14" s="27"/>
      <c r="PNU14" s="27"/>
      <c r="PNV14" s="27"/>
      <c r="PNW14" s="27"/>
      <c r="PNX14" s="27"/>
      <c r="PNY14" s="27"/>
      <c r="PNZ14" s="27"/>
      <c r="POA14" s="27"/>
      <c r="POB14" s="27"/>
      <c r="POC14" s="27"/>
      <c r="POD14" s="27"/>
      <c r="POE14" s="27"/>
      <c r="POF14" s="27"/>
      <c r="POG14" s="27"/>
      <c r="POH14" s="27"/>
      <c r="POI14" s="27"/>
      <c r="POJ14" s="27"/>
      <c r="POK14" s="27"/>
      <c r="POL14" s="27"/>
      <c r="POM14" s="27"/>
      <c r="PON14" s="27"/>
      <c r="POO14" s="27"/>
      <c r="POP14" s="27"/>
      <c r="POQ14" s="27"/>
      <c r="POR14" s="27"/>
      <c r="POS14" s="27"/>
      <c r="POT14" s="27"/>
      <c r="POU14" s="27"/>
      <c r="POV14" s="27"/>
      <c r="POW14" s="27"/>
      <c r="POX14" s="27"/>
      <c r="POY14" s="27"/>
      <c r="POZ14" s="27"/>
      <c r="PPA14" s="27"/>
      <c r="PPB14" s="27"/>
      <c r="PPC14" s="27"/>
      <c r="PPD14" s="27"/>
      <c r="PPE14" s="27"/>
      <c r="PPF14" s="27"/>
      <c r="PPG14" s="27"/>
      <c r="PPH14" s="27"/>
      <c r="PPI14" s="27"/>
      <c r="PPJ14" s="27"/>
      <c r="PPK14" s="27"/>
      <c r="PPL14" s="27"/>
      <c r="PPM14" s="27"/>
      <c r="PPN14" s="27"/>
      <c r="PPO14" s="27"/>
      <c r="PPP14" s="27"/>
      <c r="PPQ14" s="27"/>
      <c r="PPR14" s="27"/>
      <c r="PPS14" s="27"/>
      <c r="PPT14" s="27"/>
      <c r="PPU14" s="27"/>
      <c r="PPV14" s="27"/>
      <c r="PPW14" s="27"/>
      <c r="PPX14" s="27"/>
      <c r="PPY14" s="27"/>
      <c r="PPZ14" s="27"/>
      <c r="PQA14" s="27"/>
      <c r="PQB14" s="27"/>
      <c r="PQC14" s="27"/>
      <c r="PQD14" s="27"/>
      <c r="PQE14" s="27"/>
      <c r="PQF14" s="27"/>
      <c r="PQG14" s="27"/>
      <c r="PQH14" s="27"/>
      <c r="PQI14" s="27"/>
      <c r="PQJ14" s="27"/>
      <c r="PQK14" s="27"/>
      <c r="PQL14" s="27"/>
      <c r="PQM14" s="27"/>
      <c r="PQN14" s="27"/>
      <c r="PQO14" s="27"/>
      <c r="PQP14" s="27"/>
      <c r="PQQ14" s="27"/>
      <c r="PQR14" s="27"/>
      <c r="PQS14" s="27"/>
      <c r="PQT14" s="27"/>
      <c r="PQU14" s="27"/>
      <c r="PQV14" s="27"/>
      <c r="PQW14" s="27"/>
      <c r="PQX14" s="27"/>
      <c r="PQY14" s="27"/>
      <c r="PQZ14" s="27"/>
      <c r="PRA14" s="27"/>
      <c r="PRB14" s="27"/>
      <c r="PRC14" s="27"/>
      <c r="PRD14" s="27"/>
      <c r="PRE14" s="27"/>
      <c r="PRF14" s="27"/>
      <c r="PRG14" s="27"/>
      <c r="PRH14" s="27"/>
      <c r="PRI14" s="27"/>
      <c r="PRJ14" s="27"/>
      <c r="PRK14" s="27"/>
      <c r="PRL14" s="27"/>
      <c r="PRM14" s="27"/>
      <c r="PRN14" s="27"/>
      <c r="PRO14" s="27"/>
      <c r="PRP14" s="27"/>
      <c r="PRQ14" s="27"/>
      <c r="PRR14" s="27"/>
      <c r="PRS14" s="27"/>
      <c r="PRT14" s="27"/>
      <c r="PRU14" s="27"/>
      <c r="PRV14" s="27"/>
      <c r="PRW14" s="27"/>
      <c r="PRX14" s="27"/>
      <c r="PRY14" s="27"/>
      <c r="PRZ14" s="27"/>
      <c r="PSA14" s="27"/>
      <c r="PSB14" s="27"/>
      <c r="PSC14" s="27"/>
      <c r="PSD14" s="27"/>
      <c r="PSE14" s="27"/>
      <c r="PSF14" s="27"/>
      <c r="PSG14" s="27"/>
      <c r="PSH14" s="27"/>
      <c r="PSI14" s="27"/>
      <c r="PSJ14" s="27"/>
      <c r="PSK14" s="27"/>
      <c r="PSL14" s="27"/>
      <c r="PSM14" s="27"/>
      <c r="PSN14" s="27"/>
      <c r="PSO14" s="27"/>
      <c r="PSP14" s="27"/>
      <c r="PSQ14" s="27"/>
      <c r="PSR14" s="27"/>
      <c r="PSS14" s="27"/>
      <c r="PST14" s="27"/>
      <c r="PSU14" s="27"/>
      <c r="PSV14" s="27"/>
      <c r="PSW14" s="27"/>
      <c r="PSX14" s="27"/>
      <c r="PSY14" s="27"/>
      <c r="PSZ14" s="27"/>
      <c r="PTA14" s="27"/>
      <c r="PTB14" s="27"/>
      <c r="PTC14" s="27"/>
      <c r="PTD14" s="27"/>
      <c r="PTE14" s="27"/>
      <c r="PTF14" s="27"/>
      <c r="PTG14" s="27"/>
      <c r="PTH14" s="27"/>
      <c r="PTI14" s="27"/>
      <c r="PTJ14" s="27"/>
      <c r="PTK14" s="27"/>
      <c r="PTL14" s="27"/>
      <c r="PTM14" s="27"/>
      <c r="PTN14" s="27"/>
      <c r="PTO14" s="27"/>
      <c r="PTP14" s="27"/>
      <c r="PTQ14" s="27"/>
      <c r="PTR14" s="27"/>
      <c r="PTS14" s="27"/>
      <c r="PTT14" s="27"/>
      <c r="PTU14" s="27"/>
      <c r="PTV14" s="27"/>
      <c r="PTW14" s="27"/>
      <c r="PTX14" s="27"/>
      <c r="PTY14" s="27"/>
      <c r="PTZ14" s="27"/>
      <c r="PUA14" s="27"/>
      <c r="PUB14" s="27"/>
      <c r="PUC14" s="27"/>
      <c r="PUD14" s="27"/>
      <c r="PUE14" s="27"/>
      <c r="PUF14" s="27"/>
      <c r="PUG14" s="27"/>
      <c r="PUH14" s="27"/>
      <c r="PUI14" s="27"/>
      <c r="PUJ14" s="27"/>
      <c r="PUK14" s="27"/>
      <c r="PUL14" s="27"/>
      <c r="PUM14" s="27"/>
      <c r="PUN14" s="27"/>
      <c r="PUO14" s="27"/>
      <c r="PUP14" s="27"/>
      <c r="PUQ14" s="27"/>
      <c r="PUR14" s="27"/>
      <c r="PUS14" s="27"/>
      <c r="PUT14" s="27"/>
      <c r="PUU14" s="27"/>
      <c r="PUV14" s="27"/>
      <c r="PUW14" s="27"/>
      <c r="PUX14" s="27"/>
      <c r="PUY14" s="27"/>
      <c r="PUZ14" s="27"/>
      <c r="PVA14" s="27"/>
      <c r="PVB14" s="27"/>
      <c r="PVC14" s="27"/>
      <c r="PVD14" s="27"/>
      <c r="PVE14" s="27"/>
      <c r="PVF14" s="27"/>
      <c r="PVG14" s="27"/>
      <c r="PVH14" s="27"/>
      <c r="PVI14" s="27"/>
      <c r="PVJ14" s="27"/>
      <c r="PVK14" s="27"/>
      <c r="PVL14" s="27"/>
      <c r="PVM14" s="27"/>
      <c r="PVN14" s="27"/>
      <c r="PVO14" s="27"/>
      <c r="PVP14" s="27"/>
      <c r="PVQ14" s="27"/>
      <c r="PVR14" s="27"/>
      <c r="PVS14" s="27"/>
      <c r="PVT14" s="27"/>
      <c r="PVU14" s="27"/>
      <c r="PVV14" s="27"/>
      <c r="PVW14" s="27"/>
      <c r="PVX14" s="27"/>
      <c r="PVY14" s="27"/>
      <c r="PVZ14" s="27"/>
      <c r="PWA14" s="27"/>
      <c r="PWB14" s="27"/>
      <c r="PWC14" s="27"/>
      <c r="PWD14" s="27"/>
      <c r="PWE14" s="27"/>
      <c r="PWF14" s="27"/>
      <c r="PWG14" s="27"/>
      <c r="PWH14" s="27"/>
      <c r="PWI14" s="27"/>
      <c r="PWJ14" s="27"/>
      <c r="PWK14" s="27"/>
      <c r="PWL14" s="27"/>
      <c r="PWM14" s="27"/>
      <c r="PWN14" s="27"/>
      <c r="PWO14" s="27"/>
      <c r="PWP14" s="27"/>
      <c r="PWQ14" s="27"/>
      <c r="PWR14" s="27"/>
      <c r="PWS14" s="27"/>
      <c r="PWT14" s="27"/>
      <c r="PWU14" s="27"/>
      <c r="PWV14" s="27"/>
      <c r="PWW14" s="27"/>
      <c r="PWX14" s="27"/>
      <c r="PWY14" s="27"/>
      <c r="PWZ14" s="27"/>
      <c r="PXA14" s="27"/>
      <c r="PXB14" s="27"/>
      <c r="PXC14" s="27"/>
      <c r="PXD14" s="27"/>
      <c r="PXE14" s="27"/>
      <c r="PXF14" s="27"/>
      <c r="PXG14" s="27"/>
      <c r="PXH14" s="27"/>
      <c r="PXI14" s="27"/>
      <c r="PXJ14" s="27"/>
      <c r="PXK14" s="27"/>
      <c r="PXL14" s="27"/>
      <c r="PXM14" s="27"/>
      <c r="PXN14" s="27"/>
      <c r="PXO14" s="27"/>
      <c r="PXP14" s="27"/>
      <c r="PXQ14" s="27"/>
      <c r="PXR14" s="27"/>
      <c r="PXS14" s="27"/>
      <c r="PXT14" s="27"/>
      <c r="PXU14" s="27"/>
      <c r="PXV14" s="27"/>
      <c r="PXW14" s="27"/>
      <c r="PXX14" s="27"/>
      <c r="PXY14" s="27"/>
      <c r="PXZ14" s="27"/>
      <c r="PYA14" s="27"/>
      <c r="PYB14" s="27"/>
      <c r="PYC14" s="27"/>
      <c r="PYD14" s="27"/>
      <c r="PYE14" s="27"/>
      <c r="PYF14" s="27"/>
      <c r="PYG14" s="27"/>
      <c r="PYH14" s="27"/>
      <c r="PYI14" s="27"/>
      <c r="PYJ14" s="27"/>
      <c r="PYK14" s="27"/>
      <c r="PYL14" s="27"/>
      <c r="PYM14" s="27"/>
      <c r="PYN14" s="27"/>
      <c r="PYO14" s="27"/>
      <c r="PYP14" s="27"/>
      <c r="PYQ14" s="27"/>
      <c r="PYR14" s="27"/>
      <c r="PYS14" s="27"/>
      <c r="PYT14" s="27"/>
      <c r="PYU14" s="27"/>
      <c r="PYV14" s="27"/>
      <c r="PYW14" s="27"/>
      <c r="PYX14" s="27"/>
      <c r="PYY14" s="27"/>
      <c r="PYZ14" s="27"/>
      <c r="PZA14" s="27"/>
      <c r="PZB14" s="27"/>
      <c r="PZC14" s="27"/>
      <c r="PZD14" s="27"/>
      <c r="PZE14" s="27"/>
      <c r="PZF14" s="27"/>
      <c r="PZG14" s="27"/>
      <c r="PZH14" s="27"/>
      <c r="PZI14" s="27"/>
      <c r="PZJ14" s="27"/>
      <c r="PZK14" s="27"/>
      <c r="PZL14" s="27"/>
      <c r="PZM14" s="27"/>
      <c r="PZN14" s="27"/>
      <c r="PZO14" s="27"/>
      <c r="PZP14" s="27"/>
      <c r="PZQ14" s="27"/>
      <c r="PZR14" s="27"/>
      <c r="PZS14" s="27"/>
      <c r="PZT14" s="27"/>
      <c r="PZU14" s="27"/>
      <c r="PZV14" s="27"/>
      <c r="PZW14" s="27"/>
      <c r="PZX14" s="27"/>
      <c r="PZY14" s="27"/>
      <c r="PZZ14" s="27"/>
      <c r="QAA14" s="27"/>
      <c r="QAB14" s="27"/>
      <c r="QAC14" s="27"/>
      <c r="QAD14" s="27"/>
      <c r="QAE14" s="27"/>
      <c r="QAF14" s="27"/>
      <c r="QAG14" s="27"/>
      <c r="QAH14" s="27"/>
      <c r="QAI14" s="27"/>
      <c r="QAJ14" s="27"/>
      <c r="QAK14" s="27"/>
      <c r="QAL14" s="27"/>
      <c r="QAM14" s="27"/>
      <c r="QAN14" s="27"/>
      <c r="QAO14" s="27"/>
      <c r="QAP14" s="27"/>
      <c r="QAQ14" s="27"/>
      <c r="QAR14" s="27"/>
      <c r="QAS14" s="27"/>
      <c r="QAT14" s="27"/>
      <c r="QAU14" s="27"/>
      <c r="QAV14" s="27"/>
      <c r="QAW14" s="27"/>
      <c r="QAX14" s="27"/>
      <c r="QAY14" s="27"/>
      <c r="QAZ14" s="27"/>
      <c r="QBA14" s="27"/>
      <c r="QBB14" s="27"/>
      <c r="QBC14" s="27"/>
      <c r="QBD14" s="27"/>
      <c r="QBE14" s="27"/>
      <c r="QBF14" s="27"/>
      <c r="QBG14" s="27"/>
      <c r="QBH14" s="27"/>
      <c r="QBI14" s="27"/>
      <c r="QBJ14" s="27"/>
      <c r="QBK14" s="27"/>
      <c r="QBL14" s="27"/>
      <c r="QBM14" s="27"/>
      <c r="QBN14" s="27"/>
      <c r="QBO14" s="27"/>
      <c r="QBP14" s="27"/>
      <c r="QBQ14" s="27"/>
      <c r="QBR14" s="27"/>
      <c r="QBS14" s="27"/>
      <c r="QBT14" s="27"/>
      <c r="QBU14" s="27"/>
      <c r="QBV14" s="27"/>
      <c r="QBW14" s="27"/>
      <c r="QBX14" s="27"/>
      <c r="QBY14" s="27"/>
      <c r="QBZ14" s="27"/>
      <c r="QCA14" s="27"/>
      <c r="QCB14" s="27"/>
      <c r="QCC14" s="27"/>
      <c r="QCD14" s="27"/>
      <c r="QCE14" s="27"/>
      <c r="QCF14" s="27"/>
      <c r="QCG14" s="27"/>
      <c r="QCH14" s="27"/>
      <c r="QCI14" s="27"/>
      <c r="QCJ14" s="27"/>
      <c r="QCK14" s="27"/>
      <c r="QCL14" s="27"/>
      <c r="QCM14" s="27"/>
      <c r="QCN14" s="27"/>
      <c r="QCO14" s="27"/>
      <c r="QCP14" s="27"/>
      <c r="QCQ14" s="27"/>
      <c r="QCR14" s="27"/>
      <c r="QCS14" s="27"/>
      <c r="QCT14" s="27"/>
      <c r="QCU14" s="27"/>
      <c r="QCV14" s="27"/>
      <c r="QCW14" s="27"/>
      <c r="QCX14" s="27"/>
      <c r="QCY14" s="27"/>
      <c r="QCZ14" s="27"/>
      <c r="QDA14" s="27"/>
      <c r="QDB14" s="27"/>
      <c r="QDC14" s="27"/>
      <c r="QDD14" s="27"/>
      <c r="QDE14" s="27"/>
      <c r="QDF14" s="27"/>
      <c r="QDG14" s="27"/>
      <c r="QDH14" s="27"/>
      <c r="QDI14" s="27"/>
      <c r="QDJ14" s="27"/>
      <c r="QDK14" s="27"/>
      <c r="QDL14" s="27"/>
      <c r="QDM14" s="27"/>
      <c r="QDN14" s="27"/>
      <c r="QDO14" s="27"/>
      <c r="QDP14" s="27"/>
      <c r="QDQ14" s="27"/>
      <c r="QDR14" s="27"/>
      <c r="QDS14" s="27"/>
      <c r="QDT14" s="27"/>
      <c r="QDU14" s="27"/>
      <c r="QDV14" s="27"/>
      <c r="QDW14" s="27"/>
      <c r="QDX14" s="27"/>
      <c r="QDY14" s="27"/>
      <c r="QDZ14" s="27"/>
      <c r="QEA14" s="27"/>
      <c r="QEB14" s="27"/>
      <c r="QEC14" s="27"/>
      <c r="QED14" s="27"/>
      <c r="QEE14" s="27"/>
      <c r="QEF14" s="27"/>
      <c r="QEG14" s="27"/>
      <c r="QEH14" s="27"/>
      <c r="QEI14" s="27"/>
      <c r="QEJ14" s="27"/>
      <c r="QEK14" s="27"/>
      <c r="QEL14" s="27"/>
      <c r="QEM14" s="27"/>
      <c r="QEN14" s="27"/>
      <c r="QEO14" s="27"/>
      <c r="QEP14" s="27"/>
      <c r="QEQ14" s="27"/>
      <c r="QER14" s="27"/>
      <c r="QES14" s="27"/>
      <c r="QET14" s="27"/>
      <c r="QEU14" s="27"/>
      <c r="QEV14" s="27"/>
      <c r="QEW14" s="27"/>
      <c r="QEX14" s="27"/>
      <c r="QEY14" s="27"/>
      <c r="QEZ14" s="27"/>
      <c r="QFA14" s="27"/>
      <c r="QFB14" s="27"/>
      <c r="QFC14" s="27"/>
      <c r="QFD14" s="27"/>
      <c r="QFE14" s="27"/>
      <c r="QFF14" s="27"/>
      <c r="QFG14" s="27"/>
      <c r="QFH14" s="27"/>
      <c r="QFI14" s="27"/>
      <c r="QFJ14" s="27"/>
      <c r="QFK14" s="27"/>
      <c r="QFL14" s="27"/>
      <c r="QFM14" s="27"/>
      <c r="QFN14" s="27"/>
      <c r="QFO14" s="27"/>
      <c r="QFP14" s="27"/>
      <c r="QFQ14" s="27"/>
      <c r="QFR14" s="27"/>
      <c r="QFS14" s="27"/>
      <c r="QFT14" s="27"/>
      <c r="QFU14" s="27"/>
      <c r="QFV14" s="27"/>
      <c r="QFW14" s="27"/>
      <c r="QFX14" s="27"/>
      <c r="QFY14" s="27"/>
      <c r="QFZ14" s="27"/>
      <c r="QGA14" s="27"/>
      <c r="QGB14" s="27"/>
      <c r="QGC14" s="27"/>
      <c r="QGD14" s="27"/>
      <c r="QGE14" s="27"/>
      <c r="QGF14" s="27"/>
      <c r="QGG14" s="27"/>
      <c r="QGH14" s="27"/>
      <c r="QGI14" s="27"/>
      <c r="QGJ14" s="27"/>
      <c r="QGK14" s="27"/>
      <c r="QGL14" s="27"/>
      <c r="QGM14" s="27"/>
      <c r="QGN14" s="27"/>
      <c r="QGO14" s="27"/>
      <c r="QGP14" s="27"/>
      <c r="QGQ14" s="27"/>
      <c r="QGR14" s="27"/>
      <c r="QGS14" s="27"/>
      <c r="QGT14" s="27"/>
      <c r="QGU14" s="27"/>
      <c r="QGV14" s="27"/>
      <c r="QGW14" s="27"/>
      <c r="QGX14" s="27"/>
      <c r="QGY14" s="27"/>
      <c r="QGZ14" s="27"/>
      <c r="QHA14" s="27"/>
      <c r="QHB14" s="27"/>
      <c r="QHC14" s="27"/>
      <c r="QHD14" s="27"/>
      <c r="QHE14" s="27"/>
      <c r="QHF14" s="27"/>
      <c r="QHG14" s="27"/>
      <c r="QHH14" s="27"/>
      <c r="QHI14" s="27"/>
      <c r="QHJ14" s="27"/>
      <c r="QHK14" s="27"/>
      <c r="QHL14" s="27"/>
      <c r="QHM14" s="27"/>
      <c r="QHN14" s="27"/>
      <c r="QHO14" s="27"/>
      <c r="QHP14" s="27"/>
      <c r="QHQ14" s="27"/>
      <c r="QHR14" s="27"/>
      <c r="QHS14" s="27"/>
      <c r="QHT14" s="27"/>
      <c r="QHU14" s="27"/>
      <c r="QHV14" s="27"/>
      <c r="QHW14" s="27"/>
      <c r="QHX14" s="27"/>
      <c r="QHY14" s="27"/>
      <c r="QHZ14" s="27"/>
      <c r="QIA14" s="27"/>
      <c r="QIB14" s="27"/>
      <c r="QIC14" s="27"/>
      <c r="QID14" s="27"/>
      <c r="QIE14" s="27"/>
      <c r="QIF14" s="27"/>
      <c r="QIG14" s="27"/>
      <c r="QIH14" s="27"/>
      <c r="QII14" s="27"/>
      <c r="QIJ14" s="27"/>
      <c r="QIK14" s="27"/>
      <c r="QIL14" s="27"/>
      <c r="QIM14" s="27"/>
      <c r="QIN14" s="27"/>
      <c r="QIO14" s="27"/>
      <c r="QIP14" s="27"/>
      <c r="QIQ14" s="27"/>
      <c r="QIR14" s="27"/>
      <c r="QIS14" s="27"/>
      <c r="QIT14" s="27"/>
      <c r="QIU14" s="27"/>
      <c r="QIV14" s="27"/>
      <c r="QIW14" s="27"/>
      <c r="QIX14" s="27"/>
      <c r="QIY14" s="27"/>
      <c r="QIZ14" s="27"/>
      <c r="QJA14" s="27"/>
      <c r="QJB14" s="27"/>
      <c r="QJC14" s="27"/>
      <c r="QJD14" s="27"/>
      <c r="QJE14" s="27"/>
      <c r="QJF14" s="27"/>
      <c r="QJG14" s="27"/>
      <c r="QJH14" s="27"/>
      <c r="QJI14" s="27"/>
      <c r="QJJ14" s="27"/>
      <c r="QJK14" s="27"/>
      <c r="QJL14" s="27"/>
      <c r="QJM14" s="27"/>
      <c r="QJN14" s="27"/>
      <c r="QJO14" s="27"/>
      <c r="QJP14" s="27"/>
      <c r="QJQ14" s="27"/>
      <c r="QJR14" s="27"/>
      <c r="QJS14" s="27"/>
      <c r="QJT14" s="27"/>
      <c r="QJU14" s="27"/>
      <c r="QJV14" s="27"/>
      <c r="QJW14" s="27"/>
      <c r="QJX14" s="27"/>
      <c r="QJY14" s="27"/>
      <c r="QJZ14" s="27"/>
      <c r="QKA14" s="27"/>
      <c r="QKB14" s="27"/>
      <c r="QKC14" s="27"/>
      <c r="QKD14" s="27"/>
      <c r="QKE14" s="27"/>
      <c r="QKF14" s="27"/>
      <c r="QKG14" s="27"/>
      <c r="QKH14" s="27"/>
      <c r="QKI14" s="27"/>
      <c r="QKJ14" s="27"/>
      <c r="QKK14" s="27"/>
      <c r="QKL14" s="27"/>
      <c r="QKM14" s="27"/>
      <c r="QKN14" s="27"/>
      <c r="QKO14" s="27"/>
      <c r="QKP14" s="27"/>
      <c r="QKQ14" s="27"/>
      <c r="QKR14" s="27"/>
      <c r="QKS14" s="27"/>
      <c r="QKT14" s="27"/>
      <c r="QKU14" s="27"/>
      <c r="QKV14" s="27"/>
      <c r="QKW14" s="27"/>
      <c r="QKX14" s="27"/>
      <c r="QKY14" s="27"/>
      <c r="QKZ14" s="27"/>
      <c r="QLA14" s="27"/>
      <c r="QLB14" s="27"/>
      <c r="QLC14" s="27"/>
      <c r="QLD14" s="27"/>
      <c r="QLE14" s="27"/>
      <c r="QLF14" s="27"/>
      <c r="QLG14" s="27"/>
      <c r="QLH14" s="27"/>
      <c r="QLI14" s="27"/>
      <c r="QLJ14" s="27"/>
      <c r="QLK14" s="27"/>
      <c r="QLL14" s="27"/>
      <c r="QLM14" s="27"/>
      <c r="QLN14" s="27"/>
      <c r="QLO14" s="27"/>
      <c r="QLP14" s="27"/>
      <c r="QLQ14" s="27"/>
      <c r="QLR14" s="27"/>
      <c r="QLS14" s="27"/>
      <c r="QLT14" s="27"/>
      <c r="QLU14" s="27"/>
      <c r="QLV14" s="27"/>
      <c r="QLW14" s="27"/>
      <c r="QLX14" s="27"/>
      <c r="QLY14" s="27"/>
      <c r="QLZ14" s="27"/>
      <c r="QMA14" s="27"/>
      <c r="QMB14" s="27"/>
      <c r="QMC14" s="27"/>
      <c r="QMD14" s="27"/>
      <c r="QME14" s="27"/>
      <c r="QMF14" s="27"/>
      <c r="QMG14" s="27"/>
      <c r="QMH14" s="27"/>
      <c r="QMI14" s="27"/>
      <c r="QMJ14" s="27"/>
      <c r="QMK14" s="27"/>
      <c r="QML14" s="27"/>
      <c r="QMM14" s="27"/>
      <c r="QMN14" s="27"/>
      <c r="QMO14" s="27"/>
      <c r="QMP14" s="27"/>
      <c r="QMQ14" s="27"/>
      <c r="QMR14" s="27"/>
      <c r="QMS14" s="27"/>
      <c r="QMT14" s="27"/>
      <c r="QMU14" s="27"/>
      <c r="QMV14" s="27"/>
      <c r="QMW14" s="27"/>
      <c r="QMX14" s="27"/>
      <c r="QMY14" s="27"/>
      <c r="QMZ14" s="27"/>
      <c r="QNA14" s="27"/>
      <c r="QNB14" s="27"/>
      <c r="QNC14" s="27"/>
      <c r="QND14" s="27"/>
      <c r="QNE14" s="27"/>
      <c r="QNF14" s="27"/>
      <c r="QNG14" s="27"/>
      <c r="QNH14" s="27"/>
      <c r="QNI14" s="27"/>
      <c r="QNJ14" s="27"/>
      <c r="QNK14" s="27"/>
      <c r="QNL14" s="27"/>
      <c r="QNM14" s="27"/>
      <c r="QNN14" s="27"/>
      <c r="QNO14" s="27"/>
      <c r="QNP14" s="27"/>
      <c r="QNQ14" s="27"/>
      <c r="QNR14" s="27"/>
      <c r="QNS14" s="27"/>
      <c r="QNT14" s="27"/>
      <c r="QNU14" s="27"/>
      <c r="QNV14" s="27"/>
      <c r="QNW14" s="27"/>
      <c r="QNX14" s="27"/>
      <c r="QNY14" s="27"/>
      <c r="QNZ14" s="27"/>
      <c r="QOA14" s="27"/>
      <c r="QOB14" s="27"/>
      <c r="QOC14" s="27"/>
      <c r="QOD14" s="27"/>
      <c r="QOE14" s="27"/>
      <c r="QOF14" s="27"/>
      <c r="QOG14" s="27"/>
      <c r="QOH14" s="27"/>
      <c r="QOI14" s="27"/>
      <c r="QOJ14" s="27"/>
      <c r="QOK14" s="27"/>
      <c r="QOL14" s="27"/>
      <c r="QOM14" s="27"/>
      <c r="QON14" s="27"/>
      <c r="QOO14" s="27"/>
      <c r="QOP14" s="27"/>
      <c r="QOQ14" s="27"/>
      <c r="QOR14" s="27"/>
      <c r="QOS14" s="27"/>
      <c r="QOT14" s="27"/>
      <c r="QOU14" s="27"/>
      <c r="QOV14" s="27"/>
      <c r="QOW14" s="27"/>
      <c r="QOX14" s="27"/>
      <c r="QOY14" s="27"/>
      <c r="QOZ14" s="27"/>
      <c r="QPA14" s="27"/>
      <c r="QPB14" s="27"/>
      <c r="QPC14" s="27"/>
      <c r="QPD14" s="27"/>
      <c r="QPE14" s="27"/>
      <c r="QPF14" s="27"/>
      <c r="QPG14" s="27"/>
      <c r="QPH14" s="27"/>
      <c r="QPI14" s="27"/>
      <c r="QPJ14" s="27"/>
      <c r="QPK14" s="27"/>
      <c r="QPL14" s="27"/>
      <c r="QPM14" s="27"/>
      <c r="QPN14" s="27"/>
      <c r="QPO14" s="27"/>
      <c r="QPP14" s="27"/>
      <c r="QPQ14" s="27"/>
      <c r="QPR14" s="27"/>
      <c r="QPS14" s="27"/>
      <c r="QPT14" s="27"/>
      <c r="QPU14" s="27"/>
      <c r="QPV14" s="27"/>
      <c r="QPW14" s="27"/>
      <c r="QPX14" s="27"/>
      <c r="QPY14" s="27"/>
      <c r="QPZ14" s="27"/>
      <c r="QQA14" s="27"/>
      <c r="QQB14" s="27"/>
      <c r="QQC14" s="27"/>
      <c r="QQD14" s="27"/>
      <c r="QQE14" s="27"/>
      <c r="QQF14" s="27"/>
      <c r="QQG14" s="27"/>
      <c r="QQH14" s="27"/>
      <c r="QQI14" s="27"/>
      <c r="QQJ14" s="27"/>
      <c r="QQK14" s="27"/>
      <c r="QQL14" s="27"/>
      <c r="QQM14" s="27"/>
      <c r="QQN14" s="27"/>
      <c r="QQO14" s="27"/>
      <c r="QQP14" s="27"/>
      <c r="QQQ14" s="27"/>
      <c r="QQR14" s="27"/>
      <c r="QQS14" s="27"/>
      <c r="QQT14" s="27"/>
      <c r="QQU14" s="27"/>
      <c r="QQV14" s="27"/>
      <c r="QQW14" s="27"/>
      <c r="QQX14" s="27"/>
      <c r="QQY14" s="27"/>
      <c r="QQZ14" s="27"/>
      <c r="QRA14" s="27"/>
      <c r="QRB14" s="27"/>
      <c r="QRC14" s="27"/>
      <c r="QRD14" s="27"/>
      <c r="QRE14" s="27"/>
      <c r="QRF14" s="27"/>
      <c r="QRG14" s="27"/>
      <c r="QRH14" s="27"/>
      <c r="QRI14" s="27"/>
      <c r="QRJ14" s="27"/>
      <c r="QRK14" s="27"/>
      <c r="QRL14" s="27"/>
      <c r="QRM14" s="27"/>
      <c r="QRN14" s="27"/>
      <c r="QRO14" s="27"/>
      <c r="QRP14" s="27"/>
      <c r="QRQ14" s="27"/>
      <c r="QRR14" s="27"/>
      <c r="QRS14" s="27"/>
      <c r="QRT14" s="27"/>
      <c r="QRU14" s="27"/>
      <c r="QRV14" s="27"/>
      <c r="QRW14" s="27"/>
      <c r="QRX14" s="27"/>
      <c r="QRY14" s="27"/>
      <c r="QRZ14" s="27"/>
      <c r="QSA14" s="27"/>
      <c r="QSB14" s="27"/>
      <c r="QSC14" s="27"/>
      <c r="QSD14" s="27"/>
      <c r="QSE14" s="27"/>
      <c r="QSF14" s="27"/>
      <c r="QSG14" s="27"/>
      <c r="QSH14" s="27"/>
      <c r="QSI14" s="27"/>
      <c r="QSJ14" s="27"/>
      <c r="QSK14" s="27"/>
      <c r="QSL14" s="27"/>
      <c r="QSM14" s="27"/>
      <c r="QSN14" s="27"/>
      <c r="QSO14" s="27"/>
      <c r="QSP14" s="27"/>
      <c r="QSQ14" s="27"/>
      <c r="QSR14" s="27"/>
      <c r="QSS14" s="27"/>
      <c r="QST14" s="27"/>
      <c r="QSU14" s="27"/>
      <c r="QSV14" s="27"/>
      <c r="QSW14" s="27"/>
      <c r="QSX14" s="27"/>
      <c r="QSY14" s="27"/>
      <c r="QSZ14" s="27"/>
      <c r="QTA14" s="27"/>
      <c r="QTB14" s="27"/>
      <c r="QTC14" s="27"/>
      <c r="QTD14" s="27"/>
      <c r="QTE14" s="27"/>
      <c r="QTF14" s="27"/>
      <c r="QTG14" s="27"/>
      <c r="QTH14" s="27"/>
      <c r="QTI14" s="27"/>
      <c r="QTJ14" s="27"/>
      <c r="QTK14" s="27"/>
      <c r="QTL14" s="27"/>
      <c r="QTM14" s="27"/>
      <c r="QTN14" s="27"/>
      <c r="QTO14" s="27"/>
      <c r="QTP14" s="27"/>
      <c r="QTQ14" s="27"/>
      <c r="QTR14" s="27"/>
      <c r="QTS14" s="27"/>
      <c r="QTT14" s="27"/>
      <c r="QTU14" s="27"/>
      <c r="QTV14" s="27"/>
      <c r="QTW14" s="27"/>
      <c r="QTX14" s="27"/>
      <c r="QTY14" s="27"/>
      <c r="QTZ14" s="27"/>
      <c r="QUA14" s="27"/>
      <c r="QUB14" s="27"/>
      <c r="QUC14" s="27"/>
      <c r="QUD14" s="27"/>
      <c r="QUE14" s="27"/>
      <c r="QUF14" s="27"/>
      <c r="QUG14" s="27"/>
      <c r="QUH14" s="27"/>
      <c r="QUI14" s="27"/>
      <c r="QUJ14" s="27"/>
      <c r="QUK14" s="27"/>
      <c r="QUL14" s="27"/>
      <c r="QUM14" s="27"/>
      <c r="QUN14" s="27"/>
      <c r="QUO14" s="27"/>
      <c r="QUP14" s="27"/>
      <c r="QUQ14" s="27"/>
      <c r="QUR14" s="27"/>
      <c r="QUS14" s="27"/>
      <c r="QUT14" s="27"/>
      <c r="QUU14" s="27"/>
      <c r="QUV14" s="27"/>
      <c r="QUW14" s="27"/>
      <c r="QUX14" s="27"/>
      <c r="QUY14" s="27"/>
      <c r="QUZ14" s="27"/>
      <c r="QVA14" s="27"/>
      <c r="QVB14" s="27"/>
      <c r="QVC14" s="27"/>
      <c r="QVD14" s="27"/>
      <c r="QVE14" s="27"/>
      <c r="QVF14" s="27"/>
      <c r="QVG14" s="27"/>
      <c r="QVH14" s="27"/>
      <c r="QVI14" s="27"/>
      <c r="QVJ14" s="27"/>
      <c r="QVK14" s="27"/>
      <c r="QVL14" s="27"/>
      <c r="QVM14" s="27"/>
      <c r="QVN14" s="27"/>
      <c r="QVO14" s="27"/>
      <c r="QVP14" s="27"/>
      <c r="QVQ14" s="27"/>
      <c r="QVR14" s="27"/>
      <c r="QVS14" s="27"/>
      <c r="QVT14" s="27"/>
      <c r="QVU14" s="27"/>
      <c r="QVV14" s="27"/>
      <c r="QVW14" s="27"/>
      <c r="QVX14" s="27"/>
      <c r="QVY14" s="27"/>
      <c r="QVZ14" s="27"/>
      <c r="QWA14" s="27"/>
      <c r="QWB14" s="27"/>
      <c r="QWC14" s="27"/>
      <c r="QWD14" s="27"/>
      <c r="QWE14" s="27"/>
      <c r="QWF14" s="27"/>
      <c r="QWG14" s="27"/>
      <c r="QWH14" s="27"/>
      <c r="QWI14" s="27"/>
      <c r="QWJ14" s="27"/>
      <c r="QWK14" s="27"/>
      <c r="QWL14" s="27"/>
      <c r="QWM14" s="27"/>
      <c r="QWN14" s="27"/>
      <c r="QWO14" s="27"/>
      <c r="QWP14" s="27"/>
      <c r="QWQ14" s="27"/>
      <c r="QWR14" s="27"/>
      <c r="QWS14" s="27"/>
      <c r="QWT14" s="27"/>
      <c r="QWU14" s="27"/>
      <c r="QWV14" s="27"/>
      <c r="QWW14" s="27"/>
      <c r="QWX14" s="27"/>
      <c r="QWY14" s="27"/>
      <c r="QWZ14" s="27"/>
      <c r="QXA14" s="27"/>
      <c r="QXB14" s="27"/>
      <c r="QXC14" s="27"/>
      <c r="QXD14" s="27"/>
      <c r="QXE14" s="27"/>
      <c r="QXF14" s="27"/>
      <c r="QXG14" s="27"/>
      <c r="QXH14" s="27"/>
      <c r="QXI14" s="27"/>
      <c r="QXJ14" s="27"/>
      <c r="QXK14" s="27"/>
      <c r="QXL14" s="27"/>
      <c r="QXM14" s="27"/>
      <c r="QXN14" s="27"/>
      <c r="QXO14" s="27"/>
      <c r="QXP14" s="27"/>
      <c r="QXQ14" s="27"/>
      <c r="QXR14" s="27"/>
      <c r="QXS14" s="27"/>
      <c r="QXT14" s="27"/>
      <c r="QXU14" s="27"/>
      <c r="QXV14" s="27"/>
      <c r="QXW14" s="27"/>
      <c r="QXX14" s="27"/>
      <c r="QXY14" s="27"/>
      <c r="QXZ14" s="27"/>
      <c r="QYA14" s="27"/>
      <c r="QYB14" s="27"/>
      <c r="QYC14" s="27"/>
      <c r="QYD14" s="27"/>
      <c r="QYE14" s="27"/>
      <c r="QYF14" s="27"/>
      <c r="QYG14" s="27"/>
      <c r="QYH14" s="27"/>
      <c r="QYI14" s="27"/>
      <c r="QYJ14" s="27"/>
      <c r="QYK14" s="27"/>
      <c r="QYL14" s="27"/>
      <c r="QYM14" s="27"/>
      <c r="QYN14" s="27"/>
      <c r="QYO14" s="27"/>
      <c r="QYP14" s="27"/>
      <c r="QYQ14" s="27"/>
      <c r="QYR14" s="27"/>
      <c r="QYS14" s="27"/>
      <c r="QYT14" s="27"/>
      <c r="QYU14" s="27"/>
      <c r="QYV14" s="27"/>
      <c r="QYW14" s="27"/>
      <c r="QYX14" s="27"/>
      <c r="QYY14" s="27"/>
      <c r="QYZ14" s="27"/>
      <c r="QZA14" s="27"/>
      <c r="QZB14" s="27"/>
      <c r="QZC14" s="27"/>
      <c r="QZD14" s="27"/>
      <c r="QZE14" s="27"/>
      <c r="QZF14" s="27"/>
      <c r="QZG14" s="27"/>
      <c r="QZH14" s="27"/>
      <c r="QZI14" s="27"/>
      <c r="QZJ14" s="27"/>
      <c r="QZK14" s="27"/>
      <c r="QZL14" s="27"/>
      <c r="QZM14" s="27"/>
      <c r="QZN14" s="27"/>
      <c r="QZO14" s="27"/>
      <c r="QZP14" s="27"/>
      <c r="QZQ14" s="27"/>
      <c r="QZR14" s="27"/>
      <c r="QZS14" s="27"/>
      <c r="QZT14" s="27"/>
      <c r="QZU14" s="27"/>
      <c r="QZV14" s="27"/>
      <c r="QZW14" s="27"/>
      <c r="QZX14" s="27"/>
      <c r="QZY14" s="27"/>
      <c r="QZZ14" s="27"/>
      <c r="RAA14" s="27"/>
      <c r="RAB14" s="27"/>
      <c r="RAC14" s="27"/>
      <c r="RAD14" s="27"/>
      <c r="RAE14" s="27"/>
      <c r="RAF14" s="27"/>
      <c r="RAG14" s="27"/>
      <c r="RAH14" s="27"/>
      <c r="RAI14" s="27"/>
      <c r="RAJ14" s="27"/>
      <c r="RAK14" s="27"/>
      <c r="RAL14" s="27"/>
      <c r="RAM14" s="27"/>
      <c r="RAN14" s="27"/>
      <c r="RAO14" s="27"/>
      <c r="RAP14" s="27"/>
      <c r="RAQ14" s="27"/>
      <c r="RAR14" s="27"/>
      <c r="RAS14" s="27"/>
      <c r="RAT14" s="27"/>
      <c r="RAU14" s="27"/>
      <c r="RAV14" s="27"/>
      <c r="RAW14" s="27"/>
      <c r="RAX14" s="27"/>
      <c r="RAY14" s="27"/>
      <c r="RAZ14" s="27"/>
      <c r="RBA14" s="27"/>
      <c r="RBB14" s="27"/>
      <c r="RBC14" s="27"/>
      <c r="RBD14" s="27"/>
      <c r="RBE14" s="27"/>
      <c r="RBF14" s="27"/>
      <c r="RBG14" s="27"/>
      <c r="RBH14" s="27"/>
      <c r="RBI14" s="27"/>
      <c r="RBJ14" s="27"/>
      <c r="RBK14" s="27"/>
      <c r="RBL14" s="27"/>
      <c r="RBM14" s="27"/>
      <c r="RBN14" s="27"/>
      <c r="RBO14" s="27"/>
      <c r="RBP14" s="27"/>
      <c r="RBQ14" s="27"/>
      <c r="RBR14" s="27"/>
      <c r="RBS14" s="27"/>
      <c r="RBT14" s="27"/>
      <c r="RBU14" s="27"/>
      <c r="RBV14" s="27"/>
      <c r="RBW14" s="27"/>
      <c r="RBX14" s="27"/>
      <c r="RBY14" s="27"/>
      <c r="RBZ14" s="27"/>
      <c r="RCA14" s="27"/>
      <c r="RCB14" s="27"/>
      <c r="RCC14" s="27"/>
      <c r="RCD14" s="27"/>
      <c r="RCE14" s="27"/>
      <c r="RCF14" s="27"/>
      <c r="RCG14" s="27"/>
      <c r="RCH14" s="27"/>
      <c r="RCI14" s="27"/>
      <c r="RCJ14" s="27"/>
      <c r="RCK14" s="27"/>
      <c r="RCL14" s="27"/>
      <c r="RCM14" s="27"/>
      <c r="RCN14" s="27"/>
      <c r="RCO14" s="27"/>
      <c r="RCP14" s="27"/>
      <c r="RCQ14" s="27"/>
      <c r="RCR14" s="27"/>
      <c r="RCS14" s="27"/>
      <c r="RCT14" s="27"/>
      <c r="RCU14" s="27"/>
      <c r="RCV14" s="27"/>
      <c r="RCW14" s="27"/>
      <c r="RCX14" s="27"/>
      <c r="RCY14" s="27"/>
      <c r="RCZ14" s="27"/>
      <c r="RDA14" s="27"/>
      <c r="RDB14" s="27"/>
      <c r="RDC14" s="27"/>
      <c r="RDD14" s="27"/>
      <c r="RDE14" s="27"/>
      <c r="RDF14" s="27"/>
      <c r="RDG14" s="27"/>
      <c r="RDH14" s="27"/>
      <c r="RDI14" s="27"/>
      <c r="RDJ14" s="27"/>
      <c r="RDK14" s="27"/>
      <c r="RDL14" s="27"/>
      <c r="RDM14" s="27"/>
      <c r="RDN14" s="27"/>
      <c r="RDO14" s="27"/>
      <c r="RDP14" s="27"/>
      <c r="RDQ14" s="27"/>
      <c r="RDR14" s="27"/>
      <c r="RDS14" s="27"/>
      <c r="RDT14" s="27"/>
      <c r="RDU14" s="27"/>
      <c r="RDV14" s="27"/>
      <c r="RDW14" s="27"/>
      <c r="RDX14" s="27"/>
      <c r="RDY14" s="27"/>
      <c r="RDZ14" s="27"/>
      <c r="REA14" s="27"/>
      <c r="REB14" s="27"/>
      <c r="REC14" s="27"/>
      <c r="RED14" s="27"/>
      <c r="REE14" s="27"/>
      <c r="REF14" s="27"/>
      <c r="REG14" s="27"/>
      <c r="REH14" s="27"/>
      <c r="REI14" s="27"/>
      <c r="REJ14" s="27"/>
      <c r="REK14" s="27"/>
      <c r="REL14" s="27"/>
      <c r="REM14" s="27"/>
      <c r="REN14" s="27"/>
      <c r="REO14" s="27"/>
      <c r="REP14" s="27"/>
      <c r="REQ14" s="27"/>
      <c r="RER14" s="27"/>
      <c r="RES14" s="27"/>
      <c r="RET14" s="27"/>
      <c r="REU14" s="27"/>
      <c r="REV14" s="27"/>
      <c r="REW14" s="27"/>
      <c r="REX14" s="27"/>
      <c r="REY14" s="27"/>
      <c r="REZ14" s="27"/>
      <c r="RFA14" s="27"/>
      <c r="RFB14" s="27"/>
      <c r="RFC14" s="27"/>
      <c r="RFD14" s="27"/>
      <c r="RFE14" s="27"/>
      <c r="RFF14" s="27"/>
      <c r="RFG14" s="27"/>
      <c r="RFH14" s="27"/>
      <c r="RFI14" s="27"/>
      <c r="RFJ14" s="27"/>
      <c r="RFK14" s="27"/>
      <c r="RFL14" s="27"/>
      <c r="RFM14" s="27"/>
      <c r="RFN14" s="27"/>
      <c r="RFO14" s="27"/>
      <c r="RFP14" s="27"/>
      <c r="RFQ14" s="27"/>
      <c r="RFR14" s="27"/>
      <c r="RFS14" s="27"/>
      <c r="RFT14" s="27"/>
      <c r="RFU14" s="27"/>
      <c r="RFV14" s="27"/>
      <c r="RFW14" s="27"/>
      <c r="RFX14" s="27"/>
      <c r="RFY14" s="27"/>
      <c r="RFZ14" s="27"/>
      <c r="RGA14" s="27"/>
      <c r="RGB14" s="27"/>
      <c r="RGC14" s="27"/>
      <c r="RGD14" s="27"/>
      <c r="RGE14" s="27"/>
      <c r="RGF14" s="27"/>
      <c r="RGG14" s="27"/>
      <c r="RGH14" s="27"/>
      <c r="RGI14" s="27"/>
      <c r="RGJ14" s="27"/>
      <c r="RGK14" s="27"/>
      <c r="RGL14" s="27"/>
      <c r="RGM14" s="27"/>
      <c r="RGN14" s="27"/>
      <c r="RGO14" s="27"/>
      <c r="RGP14" s="27"/>
      <c r="RGQ14" s="27"/>
      <c r="RGR14" s="27"/>
      <c r="RGS14" s="27"/>
      <c r="RGT14" s="27"/>
      <c r="RGU14" s="27"/>
      <c r="RGV14" s="27"/>
      <c r="RGW14" s="27"/>
      <c r="RGX14" s="27"/>
      <c r="RGY14" s="27"/>
      <c r="RGZ14" s="27"/>
      <c r="RHA14" s="27"/>
      <c r="RHB14" s="27"/>
      <c r="RHC14" s="27"/>
      <c r="RHD14" s="27"/>
      <c r="RHE14" s="27"/>
      <c r="RHF14" s="27"/>
      <c r="RHG14" s="27"/>
      <c r="RHH14" s="27"/>
      <c r="RHI14" s="27"/>
      <c r="RHJ14" s="27"/>
      <c r="RHK14" s="27"/>
      <c r="RHL14" s="27"/>
      <c r="RHM14" s="27"/>
      <c r="RHN14" s="27"/>
      <c r="RHO14" s="27"/>
      <c r="RHP14" s="27"/>
      <c r="RHQ14" s="27"/>
      <c r="RHR14" s="27"/>
      <c r="RHS14" s="27"/>
      <c r="RHT14" s="27"/>
      <c r="RHU14" s="27"/>
      <c r="RHV14" s="27"/>
      <c r="RHW14" s="27"/>
      <c r="RHX14" s="27"/>
      <c r="RHY14" s="27"/>
      <c r="RHZ14" s="27"/>
      <c r="RIA14" s="27"/>
      <c r="RIB14" s="27"/>
      <c r="RIC14" s="27"/>
      <c r="RID14" s="27"/>
      <c r="RIE14" s="27"/>
      <c r="RIF14" s="27"/>
      <c r="RIG14" s="27"/>
      <c r="RIH14" s="27"/>
      <c r="RII14" s="27"/>
      <c r="RIJ14" s="27"/>
      <c r="RIK14" s="27"/>
      <c r="RIL14" s="27"/>
      <c r="RIM14" s="27"/>
      <c r="RIN14" s="27"/>
      <c r="RIO14" s="27"/>
      <c r="RIP14" s="27"/>
      <c r="RIQ14" s="27"/>
      <c r="RIR14" s="27"/>
      <c r="RIS14" s="27"/>
      <c r="RIT14" s="27"/>
      <c r="RIU14" s="27"/>
      <c r="RIV14" s="27"/>
      <c r="RIW14" s="27"/>
      <c r="RIX14" s="27"/>
      <c r="RIY14" s="27"/>
      <c r="RIZ14" s="27"/>
      <c r="RJA14" s="27"/>
      <c r="RJB14" s="27"/>
      <c r="RJC14" s="27"/>
      <c r="RJD14" s="27"/>
      <c r="RJE14" s="27"/>
      <c r="RJF14" s="27"/>
      <c r="RJG14" s="27"/>
      <c r="RJH14" s="27"/>
      <c r="RJI14" s="27"/>
      <c r="RJJ14" s="27"/>
      <c r="RJK14" s="27"/>
      <c r="RJL14" s="27"/>
      <c r="RJM14" s="27"/>
      <c r="RJN14" s="27"/>
      <c r="RJO14" s="27"/>
      <c r="RJP14" s="27"/>
      <c r="RJQ14" s="27"/>
      <c r="RJR14" s="27"/>
      <c r="RJS14" s="27"/>
      <c r="RJT14" s="27"/>
      <c r="RJU14" s="27"/>
      <c r="RJV14" s="27"/>
      <c r="RJW14" s="27"/>
      <c r="RJX14" s="27"/>
      <c r="RJY14" s="27"/>
      <c r="RJZ14" s="27"/>
      <c r="RKA14" s="27"/>
      <c r="RKB14" s="27"/>
      <c r="RKC14" s="27"/>
      <c r="RKD14" s="27"/>
      <c r="RKE14" s="27"/>
      <c r="RKF14" s="27"/>
      <c r="RKG14" s="27"/>
      <c r="RKH14" s="27"/>
      <c r="RKI14" s="27"/>
      <c r="RKJ14" s="27"/>
      <c r="RKK14" s="27"/>
      <c r="RKL14" s="27"/>
      <c r="RKM14" s="27"/>
      <c r="RKN14" s="27"/>
      <c r="RKO14" s="27"/>
      <c r="RKP14" s="27"/>
      <c r="RKQ14" s="27"/>
      <c r="RKR14" s="27"/>
      <c r="RKS14" s="27"/>
      <c r="RKT14" s="27"/>
      <c r="RKU14" s="27"/>
      <c r="RKV14" s="27"/>
      <c r="RKW14" s="27"/>
      <c r="RKX14" s="27"/>
      <c r="RKY14" s="27"/>
      <c r="RKZ14" s="27"/>
      <c r="RLA14" s="27"/>
      <c r="RLB14" s="27"/>
      <c r="RLC14" s="27"/>
      <c r="RLD14" s="27"/>
      <c r="RLE14" s="27"/>
      <c r="RLF14" s="27"/>
      <c r="RLG14" s="27"/>
      <c r="RLH14" s="27"/>
      <c r="RLI14" s="27"/>
      <c r="RLJ14" s="27"/>
      <c r="RLK14" s="27"/>
      <c r="RLL14" s="27"/>
      <c r="RLM14" s="27"/>
      <c r="RLN14" s="27"/>
      <c r="RLO14" s="27"/>
      <c r="RLP14" s="27"/>
      <c r="RLQ14" s="27"/>
      <c r="RLR14" s="27"/>
      <c r="RLS14" s="27"/>
      <c r="RLT14" s="27"/>
      <c r="RLU14" s="27"/>
      <c r="RLV14" s="27"/>
      <c r="RLW14" s="27"/>
      <c r="RLX14" s="27"/>
      <c r="RLY14" s="27"/>
      <c r="RLZ14" s="27"/>
      <c r="RMA14" s="27"/>
      <c r="RMB14" s="27"/>
      <c r="RMC14" s="27"/>
      <c r="RMD14" s="27"/>
      <c r="RME14" s="27"/>
      <c r="RMF14" s="27"/>
      <c r="RMG14" s="27"/>
      <c r="RMH14" s="27"/>
      <c r="RMI14" s="27"/>
      <c r="RMJ14" s="27"/>
      <c r="RMK14" s="27"/>
      <c r="RML14" s="27"/>
      <c r="RMM14" s="27"/>
      <c r="RMN14" s="27"/>
      <c r="RMO14" s="27"/>
      <c r="RMP14" s="27"/>
      <c r="RMQ14" s="27"/>
      <c r="RMR14" s="27"/>
      <c r="RMS14" s="27"/>
      <c r="RMT14" s="27"/>
      <c r="RMU14" s="27"/>
      <c r="RMV14" s="27"/>
      <c r="RMW14" s="27"/>
      <c r="RMX14" s="27"/>
      <c r="RMY14" s="27"/>
      <c r="RMZ14" s="27"/>
      <c r="RNA14" s="27"/>
      <c r="RNB14" s="27"/>
      <c r="RNC14" s="27"/>
      <c r="RND14" s="27"/>
      <c r="RNE14" s="27"/>
      <c r="RNF14" s="27"/>
      <c r="RNG14" s="27"/>
      <c r="RNH14" s="27"/>
      <c r="RNI14" s="27"/>
      <c r="RNJ14" s="27"/>
      <c r="RNK14" s="27"/>
      <c r="RNL14" s="27"/>
      <c r="RNM14" s="27"/>
      <c r="RNN14" s="27"/>
      <c r="RNO14" s="27"/>
      <c r="RNP14" s="27"/>
      <c r="RNQ14" s="27"/>
      <c r="RNR14" s="27"/>
      <c r="RNS14" s="27"/>
      <c r="RNT14" s="27"/>
      <c r="RNU14" s="27"/>
      <c r="RNV14" s="27"/>
      <c r="RNW14" s="27"/>
      <c r="RNX14" s="27"/>
      <c r="RNY14" s="27"/>
      <c r="RNZ14" s="27"/>
      <c r="ROA14" s="27"/>
      <c r="ROB14" s="27"/>
      <c r="ROC14" s="27"/>
      <c r="ROD14" s="27"/>
      <c r="ROE14" s="27"/>
      <c r="ROF14" s="27"/>
      <c r="ROG14" s="27"/>
      <c r="ROH14" s="27"/>
      <c r="ROI14" s="27"/>
      <c r="ROJ14" s="27"/>
      <c r="ROK14" s="27"/>
      <c r="ROL14" s="27"/>
      <c r="ROM14" s="27"/>
      <c r="RON14" s="27"/>
      <c r="ROO14" s="27"/>
      <c r="ROP14" s="27"/>
      <c r="ROQ14" s="27"/>
      <c r="ROR14" s="27"/>
      <c r="ROS14" s="27"/>
      <c r="ROT14" s="27"/>
      <c r="ROU14" s="27"/>
      <c r="ROV14" s="27"/>
      <c r="ROW14" s="27"/>
      <c r="ROX14" s="27"/>
      <c r="ROY14" s="27"/>
      <c r="ROZ14" s="27"/>
      <c r="RPA14" s="27"/>
      <c r="RPB14" s="27"/>
      <c r="RPC14" s="27"/>
      <c r="RPD14" s="27"/>
      <c r="RPE14" s="27"/>
      <c r="RPF14" s="27"/>
      <c r="RPG14" s="27"/>
      <c r="RPH14" s="27"/>
      <c r="RPI14" s="27"/>
      <c r="RPJ14" s="27"/>
      <c r="RPK14" s="27"/>
      <c r="RPL14" s="27"/>
      <c r="RPM14" s="27"/>
      <c r="RPN14" s="27"/>
      <c r="RPO14" s="27"/>
      <c r="RPP14" s="27"/>
      <c r="RPQ14" s="27"/>
      <c r="RPR14" s="27"/>
      <c r="RPS14" s="27"/>
      <c r="RPT14" s="27"/>
      <c r="RPU14" s="27"/>
      <c r="RPV14" s="27"/>
      <c r="RPW14" s="27"/>
      <c r="RPX14" s="27"/>
      <c r="RPY14" s="27"/>
      <c r="RPZ14" s="27"/>
      <c r="RQA14" s="27"/>
      <c r="RQB14" s="27"/>
      <c r="RQC14" s="27"/>
      <c r="RQD14" s="27"/>
      <c r="RQE14" s="27"/>
      <c r="RQF14" s="27"/>
      <c r="RQG14" s="27"/>
      <c r="RQH14" s="27"/>
      <c r="RQI14" s="27"/>
      <c r="RQJ14" s="27"/>
      <c r="RQK14" s="27"/>
      <c r="RQL14" s="27"/>
      <c r="RQM14" s="27"/>
      <c r="RQN14" s="27"/>
      <c r="RQO14" s="27"/>
      <c r="RQP14" s="27"/>
      <c r="RQQ14" s="27"/>
      <c r="RQR14" s="27"/>
      <c r="RQS14" s="27"/>
      <c r="RQT14" s="27"/>
      <c r="RQU14" s="27"/>
      <c r="RQV14" s="27"/>
      <c r="RQW14" s="27"/>
      <c r="RQX14" s="27"/>
      <c r="RQY14" s="27"/>
      <c r="RQZ14" s="27"/>
      <c r="RRA14" s="27"/>
      <c r="RRB14" s="27"/>
      <c r="RRC14" s="27"/>
      <c r="RRD14" s="27"/>
      <c r="RRE14" s="27"/>
      <c r="RRF14" s="27"/>
      <c r="RRG14" s="27"/>
      <c r="RRH14" s="27"/>
      <c r="RRI14" s="27"/>
      <c r="RRJ14" s="27"/>
      <c r="RRK14" s="27"/>
      <c r="RRL14" s="27"/>
      <c r="RRM14" s="27"/>
      <c r="RRN14" s="27"/>
      <c r="RRO14" s="27"/>
      <c r="RRP14" s="27"/>
      <c r="RRQ14" s="27"/>
      <c r="RRR14" s="27"/>
      <c r="RRS14" s="27"/>
      <c r="RRT14" s="27"/>
      <c r="RRU14" s="27"/>
      <c r="RRV14" s="27"/>
      <c r="RRW14" s="27"/>
      <c r="RRX14" s="27"/>
      <c r="RRY14" s="27"/>
      <c r="RRZ14" s="27"/>
      <c r="RSA14" s="27"/>
      <c r="RSB14" s="27"/>
      <c r="RSC14" s="27"/>
      <c r="RSD14" s="27"/>
      <c r="RSE14" s="27"/>
      <c r="RSF14" s="27"/>
      <c r="RSG14" s="27"/>
      <c r="RSH14" s="27"/>
      <c r="RSI14" s="27"/>
      <c r="RSJ14" s="27"/>
      <c r="RSK14" s="27"/>
      <c r="RSL14" s="27"/>
      <c r="RSM14" s="27"/>
      <c r="RSN14" s="27"/>
      <c r="RSO14" s="27"/>
      <c r="RSP14" s="27"/>
      <c r="RSQ14" s="27"/>
      <c r="RSR14" s="27"/>
      <c r="RSS14" s="27"/>
      <c r="RST14" s="27"/>
      <c r="RSU14" s="27"/>
      <c r="RSV14" s="27"/>
      <c r="RSW14" s="27"/>
      <c r="RSX14" s="27"/>
      <c r="RSY14" s="27"/>
      <c r="RSZ14" s="27"/>
      <c r="RTA14" s="27"/>
      <c r="RTB14" s="27"/>
      <c r="RTC14" s="27"/>
      <c r="RTD14" s="27"/>
      <c r="RTE14" s="27"/>
      <c r="RTF14" s="27"/>
      <c r="RTG14" s="27"/>
      <c r="RTH14" s="27"/>
      <c r="RTI14" s="27"/>
      <c r="RTJ14" s="27"/>
      <c r="RTK14" s="27"/>
      <c r="RTL14" s="27"/>
      <c r="RTM14" s="27"/>
      <c r="RTN14" s="27"/>
      <c r="RTO14" s="27"/>
      <c r="RTP14" s="27"/>
      <c r="RTQ14" s="27"/>
      <c r="RTR14" s="27"/>
      <c r="RTS14" s="27"/>
      <c r="RTT14" s="27"/>
      <c r="RTU14" s="27"/>
      <c r="RTV14" s="27"/>
      <c r="RTW14" s="27"/>
      <c r="RTX14" s="27"/>
      <c r="RTY14" s="27"/>
      <c r="RTZ14" s="27"/>
      <c r="RUA14" s="27"/>
      <c r="RUB14" s="27"/>
      <c r="RUC14" s="27"/>
      <c r="RUD14" s="27"/>
      <c r="RUE14" s="27"/>
      <c r="RUF14" s="27"/>
      <c r="RUG14" s="27"/>
      <c r="RUH14" s="27"/>
      <c r="RUI14" s="27"/>
      <c r="RUJ14" s="27"/>
      <c r="RUK14" s="27"/>
      <c r="RUL14" s="27"/>
      <c r="RUM14" s="27"/>
      <c r="RUN14" s="27"/>
      <c r="RUO14" s="27"/>
      <c r="RUP14" s="27"/>
      <c r="RUQ14" s="27"/>
      <c r="RUR14" s="27"/>
      <c r="RUS14" s="27"/>
      <c r="RUT14" s="27"/>
      <c r="RUU14" s="27"/>
      <c r="RUV14" s="27"/>
      <c r="RUW14" s="27"/>
      <c r="RUX14" s="27"/>
      <c r="RUY14" s="27"/>
      <c r="RUZ14" s="27"/>
      <c r="RVA14" s="27"/>
      <c r="RVB14" s="27"/>
      <c r="RVC14" s="27"/>
      <c r="RVD14" s="27"/>
      <c r="RVE14" s="27"/>
      <c r="RVF14" s="27"/>
      <c r="RVG14" s="27"/>
      <c r="RVH14" s="27"/>
      <c r="RVI14" s="27"/>
      <c r="RVJ14" s="27"/>
      <c r="RVK14" s="27"/>
      <c r="RVL14" s="27"/>
      <c r="RVM14" s="27"/>
      <c r="RVN14" s="27"/>
      <c r="RVO14" s="27"/>
      <c r="RVP14" s="27"/>
      <c r="RVQ14" s="27"/>
      <c r="RVR14" s="27"/>
      <c r="RVS14" s="27"/>
      <c r="RVT14" s="27"/>
      <c r="RVU14" s="27"/>
      <c r="RVV14" s="27"/>
      <c r="RVW14" s="27"/>
      <c r="RVX14" s="27"/>
      <c r="RVY14" s="27"/>
      <c r="RVZ14" s="27"/>
      <c r="RWA14" s="27"/>
      <c r="RWB14" s="27"/>
      <c r="RWC14" s="27"/>
      <c r="RWD14" s="27"/>
      <c r="RWE14" s="27"/>
      <c r="RWF14" s="27"/>
      <c r="RWG14" s="27"/>
      <c r="RWH14" s="27"/>
      <c r="RWI14" s="27"/>
      <c r="RWJ14" s="27"/>
      <c r="RWK14" s="27"/>
      <c r="RWL14" s="27"/>
      <c r="RWM14" s="27"/>
      <c r="RWN14" s="27"/>
      <c r="RWO14" s="27"/>
      <c r="RWP14" s="27"/>
      <c r="RWQ14" s="27"/>
      <c r="RWR14" s="27"/>
      <c r="RWS14" s="27"/>
      <c r="RWT14" s="27"/>
      <c r="RWU14" s="27"/>
      <c r="RWV14" s="27"/>
      <c r="RWW14" s="27"/>
      <c r="RWX14" s="27"/>
      <c r="RWY14" s="27"/>
      <c r="RWZ14" s="27"/>
      <c r="RXA14" s="27"/>
      <c r="RXB14" s="27"/>
      <c r="RXC14" s="27"/>
      <c r="RXD14" s="27"/>
      <c r="RXE14" s="27"/>
      <c r="RXF14" s="27"/>
      <c r="RXG14" s="27"/>
      <c r="RXH14" s="27"/>
      <c r="RXI14" s="27"/>
      <c r="RXJ14" s="27"/>
      <c r="RXK14" s="27"/>
      <c r="RXL14" s="27"/>
      <c r="RXM14" s="27"/>
      <c r="RXN14" s="27"/>
      <c r="RXO14" s="27"/>
      <c r="RXP14" s="27"/>
      <c r="RXQ14" s="27"/>
      <c r="RXR14" s="27"/>
      <c r="RXS14" s="27"/>
      <c r="RXT14" s="27"/>
      <c r="RXU14" s="27"/>
      <c r="RXV14" s="27"/>
      <c r="RXW14" s="27"/>
      <c r="RXX14" s="27"/>
      <c r="RXY14" s="27"/>
      <c r="RXZ14" s="27"/>
      <c r="RYA14" s="27"/>
      <c r="RYB14" s="27"/>
      <c r="RYC14" s="27"/>
      <c r="RYD14" s="27"/>
      <c r="RYE14" s="27"/>
      <c r="RYF14" s="27"/>
      <c r="RYG14" s="27"/>
      <c r="RYH14" s="27"/>
      <c r="RYI14" s="27"/>
      <c r="RYJ14" s="27"/>
      <c r="RYK14" s="27"/>
      <c r="RYL14" s="27"/>
      <c r="RYM14" s="27"/>
      <c r="RYN14" s="27"/>
      <c r="RYO14" s="27"/>
      <c r="RYP14" s="27"/>
      <c r="RYQ14" s="27"/>
      <c r="RYR14" s="27"/>
      <c r="RYS14" s="27"/>
      <c r="RYT14" s="27"/>
      <c r="RYU14" s="27"/>
      <c r="RYV14" s="27"/>
      <c r="RYW14" s="27"/>
      <c r="RYX14" s="27"/>
      <c r="RYY14" s="27"/>
      <c r="RYZ14" s="27"/>
      <c r="RZA14" s="27"/>
      <c r="RZB14" s="27"/>
      <c r="RZC14" s="27"/>
      <c r="RZD14" s="27"/>
      <c r="RZE14" s="27"/>
      <c r="RZF14" s="27"/>
      <c r="RZG14" s="27"/>
      <c r="RZH14" s="27"/>
      <c r="RZI14" s="27"/>
      <c r="RZJ14" s="27"/>
      <c r="RZK14" s="27"/>
      <c r="RZL14" s="27"/>
      <c r="RZM14" s="27"/>
      <c r="RZN14" s="27"/>
      <c r="RZO14" s="27"/>
      <c r="RZP14" s="27"/>
      <c r="RZQ14" s="27"/>
      <c r="RZR14" s="27"/>
      <c r="RZS14" s="27"/>
      <c r="RZT14" s="27"/>
      <c r="RZU14" s="27"/>
      <c r="RZV14" s="27"/>
      <c r="RZW14" s="27"/>
      <c r="RZX14" s="27"/>
      <c r="RZY14" s="27"/>
      <c r="RZZ14" s="27"/>
      <c r="SAA14" s="27"/>
      <c r="SAB14" s="27"/>
      <c r="SAC14" s="27"/>
      <c r="SAD14" s="27"/>
      <c r="SAE14" s="27"/>
      <c r="SAF14" s="27"/>
      <c r="SAG14" s="27"/>
      <c r="SAH14" s="27"/>
      <c r="SAI14" s="27"/>
      <c r="SAJ14" s="27"/>
      <c r="SAK14" s="27"/>
      <c r="SAL14" s="27"/>
      <c r="SAM14" s="27"/>
      <c r="SAN14" s="27"/>
      <c r="SAO14" s="27"/>
      <c r="SAP14" s="27"/>
      <c r="SAQ14" s="27"/>
      <c r="SAR14" s="27"/>
      <c r="SAS14" s="27"/>
      <c r="SAT14" s="27"/>
      <c r="SAU14" s="27"/>
      <c r="SAV14" s="27"/>
      <c r="SAW14" s="27"/>
      <c r="SAX14" s="27"/>
      <c r="SAY14" s="27"/>
      <c r="SAZ14" s="27"/>
      <c r="SBA14" s="27"/>
      <c r="SBB14" s="27"/>
      <c r="SBC14" s="27"/>
      <c r="SBD14" s="27"/>
      <c r="SBE14" s="27"/>
      <c r="SBF14" s="27"/>
      <c r="SBG14" s="27"/>
      <c r="SBH14" s="27"/>
      <c r="SBI14" s="27"/>
      <c r="SBJ14" s="27"/>
      <c r="SBK14" s="27"/>
      <c r="SBL14" s="27"/>
      <c r="SBM14" s="27"/>
      <c r="SBN14" s="27"/>
      <c r="SBO14" s="27"/>
      <c r="SBP14" s="27"/>
      <c r="SBQ14" s="27"/>
      <c r="SBR14" s="27"/>
      <c r="SBS14" s="27"/>
      <c r="SBT14" s="27"/>
      <c r="SBU14" s="27"/>
      <c r="SBV14" s="27"/>
      <c r="SBW14" s="27"/>
      <c r="SBX14" s="27"/>
      <c r="SBY14" s="27"/>
      <c r="SBZ14" s="27"/>
      <c r="SCA14" s="27"/>
      <c r="SCB14" s="27"/>
      <c r="SCC14" s="27"/>
      <c r="SCD14" s="27"/>
      <c r="SCE14" s="27"/>
      <c r="SCF14" s="27"/>
      <c r="SCG14" s="27"/>
      <c r="SCH14" s="27"/>
      <c r="SCI14" s="27"/>
      <c r="SCJ14" s="27"/>
      <c r="SCK14" s="27"/>
      <c r="SCL14" s="27"/>
      <c r="SCM14" s="27"/>
      <c r="SCN14" s="27"/>
      <c r="SCO14" s="27"/>
      <c r="SCP14" s="27"/>
      <c r="SCQ14" s="27"/>
      <c r="SCR14" s="27"/>
      <c r="SCS14" s="27"/>
      <c r="SCT14" s="27"/>
      <c r="SCU14" s="27"/>
      <c r="SCV14" s="27"/>
      <c r="SCW14" s="27"/>
      <c r="SCX14" s="27"/>
      <c r="SCY14" s="27"/>
      <c r="SCZ14" s="27"/>
      <c r="SDA14" s="27"/>
      <c r="SDB14" s="27"/>
      <c r="SDC14" s="27"/>
      <c r="SDD14" s="27"/>
      <c r="SDE14" s="27"/>
      <c r="SDF14" s="27"/>
      <c r="SDG14" s="27"/>
      <c r="SDH14" s="27"/>
      <c r="SDI14" s="27"/>
      <c r="SDJ14" s="27"/>
      <c r="SDK14" s="27"/>
      <c r="SDL14" s="27"/>
      <c r="SDM14" s="27"/>
      <c r="SDN14" s="27"/>
      <c r="SDO14" s="27"/>
      <c r="SDP14" s="27"/>
      <c r="SDQ14" s="27"/>
      <c r="SDR14" s="27"/>
      <c r="SDS14" s="27"/>
      <c r="SDT14" s="27"/>
      <c r="SDU14" s="27"/>
      <c r="SDV14" s="27"/>
      <c r="SDW14" s="27"/>
      <c r="SDX14" s="27"/>
      <c r="SDY14" s="27"/>
      <c r="SDZ14" s="27"/>
      <c r="SEA14" s="27"/>
      <c r="SEB14" s="27"/>
      <c r="SEC14" s="27"/>
      <c r="SED14" s="27"/>
      <c r="SEE14" s="27"/>
      <c r="SEF14" s="27"/>
      <c r="SEG14" s="27"/>
      <c r="SEH14" s="27"/>
      <c r="SEI14" s="27"/>
      <c r="SEJ14" s="27"/>
      <c r="SEK14" s="27"/>
      <c r="SEL14" s="27"/>
      <c r="SEM14" s="27"/>
      <c r="SEN14" s="27"/>
      <c r="SEO14" s="27"/>
      <c r="SEP14" s="27"/>
      <c r="SEQ14" s="27"/>
      <c r="SER14" s="27"/>
      <c r="SES14" s="27"/>
      <c r="SET14" s="27"/>
      <c r="SEU14" s="27"/>
      <c r="SEV14" s="27"/>
      <c r="SEW14" s="27"/>
      <c r="SEX14" s="27"/>
      <c r="SEY14" s="27"/>
      <c r="SEZ14" s="27"/>
      <c r="SFA14" s="27"/>
      <c r="SFB14" s="27"/>
      <c r="SFC14" s="27"/>
      <c r="SFD14" s="27"/>
      <c r="SFE14" s="27"/>
      <c r="SFF14" s="27"/>
      <c r="SFG14" s="27"/>
      <c r="SFH14" s="27"/>
      <c r="SFI14" s="27"/>
      <c r="SFJ14" s="27"/>
      <c r="SFK14" s="27"/>
      <c r="SFL14" s="27"/>
      <c r="SFM14" s="27"/>
      <c r="SFN14" s="27"/>
      <c r="SFO14" s="27"/>
      <c r="SFP14" s="27"/>
      <c r="SFQ14" s="27"/>
      <c r="SFR14" s="27"/>
      <c r="SFS14" s="27"/>
      <c r="SFT14" s="27"/>
      <c r="SFU14" s="27"/>
      <c r="SFV14" s="27"/>
      <c r="SFW14" s="27"/>
      <c r="SFX14" s="27"/>
      <c r="SFY14" s="27"/>
      <c r="SFZ14" s="27"/>
      <c r="SGA14" s="27"/>
      <c r="SGB14" s="27"/>
      <c r="SGC14" s="27"/>
      <c r="SGD14" s="27"/>
      <c r="SGE14" s="27"/>
      <c r="SGF14" s="27"/>
      <c r="SGG14" s="27"/>
      <c r="SGH14" s="27"/>
      <c r="SGI14" s="27"/>
      <c r="SGJ14" s="27"/>
      <c r="SGK14" s="27"/>
      <c r="SGL14" s="27"/>
      <c r="SGM14" s="27"/>
      <c r="SGN14" s="27"/>
      <c r="SGO14" s="27"/>
      <c r="SGP14" s="27"/>
      <c r="SGQ14" s="27"/>
      <c r="SGR14" s="27"/>
      <c r="SGS14" s="27"/>
      <c r="SGT14" s="27"/>
      <c r="SGU14" s="27"/>
      <c r="SGV14" s="27"/>
      <c r="SGW14" s="27"/>
      <c r="SGX14" s="27"/>
      <c r="SGY14" s="27"/>
      <c r="SGZ14" s="27"/>
      <c r="SHA14" s="27"/>
      <c r="SHB14" s="27"/>
      <c r="SHC14" s="27"/>
      <c r="SHD14" s="27"/>
      <c r="SHE14" s="27"/>
      <c r="SHF14" s="27"/>
      <c r="SHG14" s="27"/>
      <c r="SHH14" s="27"/>
      <c r="SHI14" s="27"/>
      <c r="SHJ14" s="27"/>
      <c r="SHK14" s="27"/>
      <c r="SHL14" s="27"/>
      <c r="SHM14" s="27"/>
      <c r="SHN14" s="27"/>
      <c r="SHO14" s="27"/>
      <c r="SHP14" s="27"/>
      <c r="SHQ14" s="27"/>
      <c r="SHR14" s="27"/>
      <c r="SHS14" s="27"/>
      <c r="SHT14" s="27"/>
      <c r="SHU14" s="27"/>
      <c r="SHV14" s="27"/>
      <c r="SHW14" s="27"/>
      <c r="SHX14" s="27"/>
      <c r="SHY14" s="27"/>
      <c r="SHZ14" s="27"/>
      <c r="SIA14" s="27"/>
      <c r="SIB14" s="27"/>
      <c r="SIC14" s="27"/>
      <c r="SID14" s="27"/>
      <c r="SIE14" s="27"/>
      <c r="SIF14" s="27"/>
      <c r="SIG14" s="27"/>
      <c r="SIH14" s="27"/>
      <c r="SII14" s="27"/>
      <c r="SIJ14" s="27"/>
      <c r="SIK14" s="27"/>
      <c r="SIL14" s="27"/>
      <c r="SIM14" s="27"/>
      <c r="SIN14" s="27"/>
      <c r="SIO14" s="27"/>
      <c r="SIP14" s="27"/>
      <c r="SIQ14" s="27"/>
      <c r="SIR14" s="27"/>
      <c r="SIS14" s="27"/>
      <c r="SIT14" s="27"/>
      <c r="SIU14" s="27"/>
      <c r="SIV14" s="27"/>
      <c r="SIW14" s="27"/>
      <c r="SIX14" s="27"/>
      <c r="SIY14" s="27"/>
      <c r="SIZ14" s="27"/>
      <c r="SJA14" s="27"/>
      <c r="SJB14" s="27"/>
      <c r="SJC14" s="27"/>
      <c r="SJD14" s="27"/>
      <c r="SJE14" s="27"/>
      <c r="SJF14" s="27"/>
      <c r="SJG14" s="27"/>
      <c r="SJH14" s="27"/>
      <c r="SJI14" s="27"/>
      <c r="SJJ14" s="27"/>
      <c r="SJK14" s="27"/>
      <c r="SJL14" s="27"/>
      <c r="SJM14" s="27"/>
      <c r="SJN14" s="27"/>
      <c r="SJO14" s="27"/>
      <c r="SJP14" s="27"/>
      <c r="SJQ14" s="27"/>
      <c r="SJR14" s="27"/>
      <c r="SJS14" s="27"/>
      <c r="SJT14" s="27"/>
      <c r="SJU14" s="27"/>
      <c r="SJV14" s="27"/>
      <c r="SJW14" s="27"/>
      <c r="SJX14" s="27"/>
      <c r="SJY14" s="27"/>
      <c r="SJZ14" s="27"/>
      <c r="SKA14" s="27"/>
      <c r="SKB14" s="27"/>
      <c r="SKC14" s="27"/>
      <c r="SKD14" s="27"/>
      <c r="SKE14" s="27"/>
      <c r="SKF14" s="27"/>
      <c r="SKG14" s="27"/>
      <c r="SKH14" s="27"/>
      <c r="SKI14" s="27"/>
      <c r="SKJ14" s="27"/>
      <c r="SKK14" s="27"/>
      <c r="SKL14" s="27"/>
      <c r="SKM14" s="27"/>
      <c r="SKN14" s="27"/>
      <c r="SKO14" s="27"/>
      <c r="SKP14" s="27"/>
      <c r="SKQ14" s="27"/>
      <c r="SKR14" s="27"/>
      <c r="SKS14" s="27"/>
      <c r="SKT14" s="27"/>
      <c r="SKU14" s="27"/>
      <c r="SKV14" s="27"/>
      <c r="SKW14" s="27"/>
      <c r="SKX14" s="27"/>
      <c r="SKY14" s="27"/>
      <c r="SKZ14" s="27"/>
      <c r="SLA14" s="27"/>
      <c r="SLB14" s="27"/>
      <c r="SLC14" s="27"/>
      <c r="SLD14" s="27"/>
      <c r="SLE14" s="27"/>
      <c r="SLF14" s="27"/>
      <c r="SLG14" s="27"/>
      <c r="SLH14" s="27"/>
      <c r="SLI14" s="27"/>
      <c r="SLJ14" s="27"/>
      <c r="SLK14" s="27"/>
      <c r="SLL14" s="27"/>
      <c r="SLM14" s="27"/>
      <c r="SLN14" s="27"/>
      <c r="SLO14" s="27"/>
      <c r="SLP14" s="27"/>
      <c r="SLQ14" s="27"/>
      <c r="SLR14" s="27"/>
      <c r="SLS14" s="27"/>
      <c r="SLT14" s="27"/>
      <c r="SLU14" s="27"/>
      <c r="SLV14" s="27"/>
      <c r="SLW14" s="27"/>
      <c r="SLX14" s="27"/>
      <c r="SLY14" s="27"/>
      <c r="SLZ14" s="27"/>
      <c r="SMA14" s="27"/>
      <c r="SMB14" s="27"/>
      <c r="SMC14" s="27"/>
      <c r="SMD14" s="27"/>
      <c r="SME14" s="27"/>
      <c r="SMF14" s="27"/>
      <c r="SMG14" s="27"/>
      <c r="SMH14" s="27"/>
      <c r="SMI14" s="27"/>
      <c r="SMJ14" s="27"/>
      <c r="SMK14" s="27"/>
      <c r="SML14" s="27"/>
      <c r="SMM14" s="27"/>
      <c r="SMN14" s="27"/>
      <c r="SMO14" s="27"/>
      <c r="SMP14" s="27"/>
      <c r="SMQ14" s="27"/>
      <c r="SMR14" s="27"/>
      <c r="SMS14" s="27"/>
      <c r="SMT14" s="27"/>
      <c r="SMU14" s="27"/>
      <c r="SMV14" s="27"/>
      <c r="SMW14" s="27"/>
      <c r="SMX14" s="27"/>
      <c r="SMY14" s="27"/>
      <c r="SMZ14" s="27"/>
      <c r="SNA14" s="27"/>
      <c r="SNB14" s="27"/>
      <c r="SNC14" s="27"/>
      <c r="SND14" s="27"/>
      <c r="SNE14" s="27"/>
      <c r="SNF14" s="27"/>
      <c r="SNG14" s="27"/>
      <c r="SNH14" s="27"/>
      <c r="SNI14" s="27"/>
      <c r="SNJ14" s="27"/>
      <c r="SNK14" s="27"/>
      <c r="SNL14" s="27"/>
      <c r="SNM14" s="27"/>
      <c r="SNN14" s="27"/>
      <c r="SNO14" s="27"/>
      <c r="SNP14" s="27"/>
      <c r="SNQ14" s="27"/>
      <c r="SNR14" s="27"/>
      <c r="SNS14" s="27"/>
      <c r="SNT14" s="27"/>
      <c r="SNU14" s="27"/>
      <c r="SNV14" s="27"/>
      <c r="SNW14" s="27"/>
      <c r="SNX14" s="27"/>
      <c r="SNY14" s="27"/>
      <c r="SNZ14" s="27"/>
      <c r="SOA14" s="27"/>
      <c r="SOB14" s="27"/>
      <c r="SOC14" s="27"/>
      <c r="SOD14" s="27"/>
      <c r="SOE14" s="27"/>
      <c r="SOF14" s="27"/>
      <c r="SOG14" s="27"/>
      <c r="SOH14" s="27"/>
      <c r="SOI14" s="27"/>
      <c r="SOJ14" s="27"/>
      <c r="SOK14" s="27"/>
      <c r="SOL14" s="27"/>
      <c r="SOM14" s="27"/>
      <c r="SON14" s="27"/>
      <c r="SOO14" s="27"/>
      <c r="SOP14" s="27"/>
      <c r="SOQ14" s="27"/>
      <c r="SOR14" s="27"/>
      <c r="SOS14" s="27"/>
      <c r="SOT14" s="27"/>
      <c r="SOU14" s="27"/>
      <c r="SOV14" s="27"/>
      <c r="SOW14" s="27"/>
      <c r="SOX14" s="27"/>
      <c r="SOY14" s="27"/>
      <c r="SOZ14" s="27"/>
      <c r="SPA14" s="27"/>
      <c r="SPB14" s="27"/>
      <c r="SPC14" s="27"/>
      <c r="SPD14" s="27"/>
      <c r="SPE14" s="27"/>
      <c r="SPF14" s="27"/>
      <c r="SPG14" s="27"/>
      <c r="SPH14" s="27"/>
      <c r="SPI14" s="27"/>
      <c r="SPJ14" s="27"/>
      <c r="SPK14" s="27"/>
      <c r="SPL14" s="27"/>
      <c r="SPM14" s="27"/>
      <c r="SPN14" s="27"/>
      <c r="SPO14" s="27"/>
      <c r="SPP14" s="27"/>
      <c r="SPQ14" s="27"/>
      <c r="SPR14" s="27"/>
      <c r="SPS14" s="27"/>
      <c r="SPT14" s="27"/>
      <c r="SPU14" s="27"/>
      <c r="SPV14" s="27"/>
      <c r="SPW14" s="27"/>
      <c r="SPX14" s="27"/>
      <c r="SPY14" s="27"/>
      <c r="SPZ14" s="27"/>
      <c r="SQA14" s="27"/>
      <c r="SQB14" s="27"/>
      <c r="SQC14" s="27"/>
      <c r="SQD14" s="27"/>
      <c r="SQE14" s="27"/>
      <c r="SQF14" s="27"/>
      <c r="SQG14" s="27"/>
      <c r="SQH14" s="27"/>
      <c r="SQI14" s="27"/>
      <c r="SQJ14" s="27"/>
      <c r="SQK14" s="27"/>
      <c r="SQL14" s="27"/>
      <c r="SQM14" s="27"/>
      <c r="SQN14" s="27"/>
      <c r="SQO14" s="27"/>
      <c r="SQP14" s="27"/>
      <c r="SQQ14" s="27"/>
      <c r="SQR14" s="27"/>
      <c r="SQS14" s="27"/>
      <c r="SQT14" s="27"/>
      <c r="SQU14" s="27"/>
      <c r="SQV14" s="27"/>
      <c r="SQW14" s="27"/>
      <c r="SQX14" s="27"/>
      <c r="SQY14" s="27"/>
      <c r="SQZ14" s="27"/>
      <c r="SRA14" s="27"/>
      <c r="SRB14" s="27"/>
      <c r="SRC14" s="27"/>
      <c r="SRD14" s="27"/>
      <c r="SRE14" s="27"/>
      <c r="SRF14" s="27"/>
      <c r="SRG14" s="27"/>
      <c r="SRH14" s="27"/>
      <c r="SRI14" s="27"/>
      <c r="SRJ14" s="27"/>
      <c r="SRK14" s="27"/>
      <c r="SRL14" s="27"/>
      <c r="SRM14" s="27"/>
      <c r="SRN14" s="27"/>
      <c r="SRO14" s="27"/>
      <c r="SRP14" s="27"/>
      <c r="SRQ14" s="27"/>
      <c r="SRR14" s="27"/>
      <c r="SRS14" s="27"/>
      <c r="SRT14" s="27"/>
      <c r="SRU14" s="27"/>
      <c r="SRV14" s="27"/>
      <c r="SRW14" s="27"/>
      <c r="SRX14" s="27"/>
      <c r="SRY14" s="27"/>
      <c r="SRZ14" s="27"/>
      <c r="SSA14" s="27"/>
      <c r="SSB14" s="27"/>
      <c r="SSC14" s="27"/>
      <c r="SSD14" s="27"/>
      <c r="SSE14" s="27"/>
      <c r="SSF14" s="27"/>
      <c r="SSG14" s="27"/>
      <c r="SSH14" s="27"/>
      <c r="SSI14" s="27"/>
      <c r="SSJ14" s="27"/>
      <c r="SSK14" s="27"/>
      <c r="SSL14" s="27"/>
      <c r="SSM14" s="27"/>
      <c r="SSN14" s="27"/>
      <c r="SSO14" s="27"/>
      <c r="SSP14" s="27"/>
      <c r="SSQ14" s="27"/>
      <c r="SSR14" s="27"/>
      <c r="SSS14" s="27"/>
      <c r="SST14" s="27"/>
      <c r="SSU14" s="27"/>
      <c r="SSV14" s="27"/>
      <c r="SSW14" s="27"/>
      <c r="SSX14" s="27"/>
      <c r="SSY14" s="27"/>
      <c r="SSZ14" s="27"/>
      <c r="STA14" s="27"/>
      <c r="STB14" s="27"/>
      <c r="STC14" s="27"/>
      <c r="STD14" s="27"/>
      <c r="STE14" s="27"/>
      <c r="STF14" s="27"/>
      <c r="STG14" s="27"/>
      <c r="STH14" s="27"/>
      <c r="STI14" s="27"/>
      <c r="STJ14" s="27"/>
      <c r="STK14" s="27"/>
      <c r="STL14" s="27"/>
      <c r="STM14" s="27"/>
      <c r="STN14" s="27"/>
      <c r="STO14" s="27"/>
      <c r="STP14" s="27"/>
      <c r="STQ14" s="27"/>
      <c r="STR14" s="27"/>
      <c r="STS14" s="27"/>
      <c r="STT14" s="27"/>
      <c r="STU14" s="27"/>
      <c r="STV14" s="27"/>
      <c r="STW14" s="27"/>
      <c r="STX14" s="27"/>
      <c r="STY14" s="27"/>
      <c r="STZ14" s="27"/>
      <c r="SUA14" s="27"/>
      <c r="SUB14" s="27"/>
      <c r="SUC14" s="27"/>
      <c r="SUD14" s="27"/>
      <c r="SUE14" s="27"/>
      <c r="SUF14" s="27"/>
      <c r="SUG14" s="27"/>
      <c r="SUH14" s="27"/>
      <c r="SUI14" s="27"/>
      <c r="SUJ14" s="27"/>
      <c r="SUK14" s="27"/>
      <c r="SUL14" s="27"/>
      <c r="SUM14" s="27"/>
      <c r="SUN14" s="27"/>
      <c r="SUO14" s="27"/>
      <c r="SUP14" s="27"/>
      <c r="SUQ14" s="27"/>
      <c r="SUR14" s="27"/>
      <c r="SUS14" s="27"/>
      <c r="SUT14" s="27"/>
      <c r="SUU14" s="27"/>
      <c r="SUV14" s="27"/>
      <c r="SUW14" s="27"/>
      <c r="SUX14" s="27"/>
      <c r="SUY14" s="27"/>
      <c r="SUZ14" s="27"/>
      <c r="SVA14" s="27"/>
      <c r="SVB14" s="27"/>
      <c r="SVC14" s="27"/>
      <c r="SVD14" s="27"/>
      <c r="SVE14" s="27"/>
      <c r="SVF14" s="27"/>
      <c r="SVG14" s="27"/>
      <c r="SVH14" s="27"/>
      <c r="SVI14" s="27"/>
      <c r="SVJ14" s="27"/>
      <c r="SVK14" s="27"/>
      <c r="SVL14" s="27"/>
      <c r="SVM14" s="27"/>
      <c r="SVN14" s="27"/>
      <c r="SVO14" s="27"/>
      <c r="SVP14" s="27"/>
      <c r="SVQ14" s="27"/>
      <c r="SVR14" s="27"/>
      <c r="SVS14" s="27"/>
      <c r="SVT14" s="27"/>
      <c r="SVU14" s="27"/>
      <c r="SVV14" s="27"/>
      <c r="SVW14" s="27"/>
      <c r="SVX14" s="27"/>
      <c r="SVY14" s="27"/>
      <c r="SVZ14" s="27"/>
      <c r="SWA14" s="27"/>
      <c r="SWB14" s="27"/>
      <c r="SWC14" s="27"/>
      <c r="SWD14" s="27"/>
      <c r="SWE14" s="27"/>
      <c r="SWF14" s="27"/>
      <c r="SWG14" s="27"/>
      <c r="SWH14" s="27"/>
      <c r="SWI14" s="27"/>
      <c r="SWJ14" s="27"/>
      <c r="SWK14" s="27"/>
      <c r="SWL14" s="27"/>
      <c r="SWM14" s="27"/>
      <c r="SWN14" s="27"/>
      <c r="SWO14" s="27"/>
      <c r="SWP14" s="27"/>
      <c r="SWQ14" s="27"/>
      <c r="SWR14" s="27"/>
      <c r="SWS14" s="27"/>
      <c r="SWT14" s="27"/>
      <c r="SWU14" s="27"/>
      <c r="SWV14" s="27"/>
      <c r="SWW14" s="27"/>
      <c r="SWX14" s="27"/>
      <c r="SWY14" s="27"/>
      <c r="SWZ14" s="27"/>
      <c r="SXA14" s="27"/>
      <c r="SXB14" s="27"/>
      <c r="SXC14" s="27"/>
      <c r="SXD14" s="27"/>
      <c r="SXE14" s="27"/>
      <c r="SXF14" s="27"/>
      <c r="SXG14" s="27"/>
      <c r="SXH14" s="27"/>
      <c r="SXI14" s="27"/>
      <c r="SXJ14" s="27"/>
      <c r="SXK14" s="27"/>
      <c r="SXL14" s="27"/>
      <c r="SXM14" s="27"/>
      <c r="SXN14" s="27"/>
      <c r="SXO14" s="27"/>
      <c r="SXP14" s="27"/>
      <c r="SXQ14" s="27"/>
      <c r="SXR14" s="27"/>
      <c r="SXS14" s="27"/>
      <c r="SXT14" s="27"/>
      <c r="SXU14" s="27"/>
      <c r="SXV14" s="27"/>
      <c r="SXW14" s="27"/>
      <c r="SXX14" s="27"/>
      <c r="SXY14" s="27"/>
      <c r="SXZ14" s="27"/>
      <c r="SYA14" s="27"/>
      <c r="SYB14" s="27"/>
      <c r="SYC14" s="27"/>
      <c r="SYD14" s="27"/>
      <c r="SYE14" s="27"/>
      <c r="SYF14" s="27"/>
      <c r="SYG14" s="27"/>
      <c r="SYH14" s="27"/>
      <c r="SYI14" s="27"/>
      <c r="SYJ14" s="27"/>
      <c r="SYK14" s="27"/>
      <c r="SYL14" s="27"/>
      <c r="SYM14" s="27"/>
      <c r="SYN14" s="27"/>
      <c r="SYO14" s="27"/>
      <c r="SYP14" s="27"/>
      <c r="SYQ14" s="27"/>
      <c r="SYR14" s="27"/>
      <c r="SYS14" s="27"/>
      <c r="SYT14" s="27"/>
      <c r="SYU14" s="27"/>
      <c r="SYV14" s="27"/>
      <c r="SYW14" s="27"/>
      <c r="SYX14" s="27"/>
      <c r="SYY14" s="27"/>
      <c r="SYZ14" s="27"/>
      <c r="SZA14" s="27"/>
      <c r="SZB14" s="27"/>
      <c r="SZC14" s="27"/>
      <c r="SZD14" s="27"/>
      <c r="SZE14" s="27"/>
      <c r="SZF14" s="27"/>
      <c r="SZG14" s="27"/>
      <c r="SZH14" s="27"/>
      <c r="SZI14" s="27"/>
      <c r="SZJ14" s="27"/>
      <c r="SZK14" s="27"/>
      <c r="SZL14" s="27"/>
      <c r="SZM14" s="27"/>
      <c r="SZN14" s="27"/>
      <c r="SZO14" s="27"/>
      <c r="SZP14" s="27"/>
      <c r="SZQ14" s="27"/>
      <c r="SZR14" s="27"/>
      <c r="SZS14" s="27"/>
      <c r="SZT14" s="27"/>
      <c r="SZU14" s="27"/>
      <c r="SZV14" s="27"/>
      <c r="SZW14" s="27"/>
      <c r="SZX14" s="27"/>
      <c r="SZY14" s="27"/>
      <c r="SZZ14" s="27"/>
      <c r="TAA14" s="27"/>
      <c r="TAB14" s="27"/>
      <c r="TAC14" s="27"/>
      <c r="TAD14" s="27"/>
      <c r="TAE14" s="27"/>
      <c r="TAF14" s="27"/>
      <c r="TAG14" s="27"/>
      <c r="TAH14" s="27"/>
      <c r="TAI14" s="27"/>
      <c r="TAJ14" s="27"/>
      <c r="TAK14" s="27"/>
      <c r="TAL14" s="27"/>
      <c r="TAM14" s="27"/>
      <c r="TAN14" s="27"/>
      <c r="TAO14" s="27"/>
      <c r="TAP14" s="27"/>
      <c r="TAQ14" s="27"/>
      <c r="TAR14" s="27"/>
      <c r="TAS14" s="27"/>
      <c r="TAT14" s="27"/>
      <c r="TAU14" s="27"/>
      <c r="TAV14" s="27"/>
      <c r="TAW14" s="27"/>
      <c r="TAX14" s="27"/>
      <c r="TAY14" s="27"/>
      <c r="TAZ14" s="27"/>
      <c r="TBA14" s="27"/>
      <c r="TBB14" s="27"/>
      <c r="TBC14" s="27"/>
      <c r="TBD14" s="27"/>
      <c r="TBE14" s="27"/>
      <c r="TBF14" s="27"/>
      <c r="TBG14" s="27"/>
      <c r="TBH14" s="27"/>
      <c r="TBI14" s="27"/>
      <c r="TBJ14" s="27"/>
      <c r="TBK14" s="27"/>
      <c r="TBL14" s="27"/>
      <c r="TBM14" s="27"/>
      <c r="TBN14" s="27"/>
      <c r="TBO14" s="27"/>
      <c r="TBP14" s="27"/>
      <c r="TBQ14" s="27"/>
      <c r="TBR14" s="27"/>
      <c r="TBS14" s="27"/>
      <c r="TBT14" s="27"/>
      <c r="TBU14" s="27"/>
      <c r="TBV14" s="27"/>
      <c r="TBW14" s="27"/>
      <c r="TBX14" s="27"/>
      <c r="TBY14" s="27"/>
      <c r="TBZ14" s="27"/>
      <c r="TCA14" s="27"/>
      <c r="TCB14" s="27"/>
      <c r="TCC14" s="27"/>
      <c r="TCD14" s="27"/>
      <c r="TCE14" s="27"/>
      <c r="TCF14" s="27"/>
      <c r="TCG14" s="27"/>
      <c r="TCH14" s="27"/>
      <c r="TCI14" s="27"/>
      <c r="TCJ14" s="27"/>
      <c r="TCK14" s="27"/>
      <c r="TCL14" s="27"/>
      <c r="TCM14" s="27"/>
      <c r="TCN14" s="27"/>
      <c r="TCO14" s="27"/>
      <c r="TCP14" s="27"/>
      <c r="TCQ14" s="27"/>
      <c r="TCR14" s="27"/>
      <c r="TCS14" s="27"/>
      <c r="TCT14" s="27"/>
      <c r="TCU14" s="27"/>
      <c r="TCV14" s="27"/>
      <c r="TCW14" s="27"/>
      <c r="TCX14" s="27"/>
      <c r="TCY14" s="27"/>
      <c r="TCZ14" s="27"/>
      <c r="TDA14" s="27"/>
      <c r="TDB14" s="27"/>
      <c r="TDC14" s="27"/>
      <c r="TDD14" s="27"/>
      <c r="TDE14" s="27"/>
      <c r="TDF14" s="27"/>
      <c r="TDG14" s="27"/>
      <c r="TDH14" s="27"/>
      <c r="TDI14" s="27"/>
      <c r="TDJ14" s="27"/>
      <c r="TDK14" s="27"/>
      <c r="TDL14" s="27"/>
      <c r="TDM14" s="27"/>
      <c r="TDN14" s="27"/>
      <c r="TDO14" s="27"/>
      <c r="TDP14" s="27"/>
      <c r="TDQ14" s="27"/>
      <c r="TDR14" s="27"/>
      <c r="TDS14" s="27"/>
      <c r="TDT14" s="27"/>
      <c r="TDU14" s="27"/>
      <c r="TDV14" s="27"/>
      <c r="TDW14" s="27"/>
      <c r="TDX14" s="27"/>
      <c r="TDY14" s="27"/>
      <c r="TDZ14" s="27"/>
      <c r="TEA14" s="27"/>
      <c r="TEB14" s="27"/>
      <c r="TEC14" s="27"/>
      <c r="TED14" s="27"/>
      <c r="TEE14" s="27"/>
      <c r="TEF14" s="27"/>
      <c r="TEG14" s="27"/>
      <c r="TEH14" s="27"/>
      <c r="TEI14" s="27"/>
      <c r="TEJ14" s="27"/>
      <c r="TEK14" s="27"/>
      <c r="TEL14" s="27"/>
      <c r="TEM14" s="27"/>
      <c r="TEN14" s="27"/>
      <c r="TEO14" s="27"/>
      <c r="TEP14" s="27"/>
      <c r="TEQ14" s="27"/>
      <c r="TER14" s="27"/>
      <c r="TES14" s="27"/>
      <c r="TET14" s="27"/>
      <c r="TEU14" s="27"/>
      <c r="TEV14" s="27"/>
      <c r="TEW14" s="27"/>
      <c r="TEX14" s="27"/>
      <c r="TEY14" s="27"/>
      <c r="TEZ14" s="27"/>
      <c r="TFA14" s="27"/>
      <c r="TFB14" s="27"/>
      <c r="TFC14" s="27"/>
      <c r="TFD14" s="27"/>
      <c r="TFE14" s="27"/>
      <c r="TFF14" s="27"/>
      <c r="TFG14" s="27"/>
      <c r="TFH14" s="27"/>
      <c r="TFI14" s="27"/>
      <c r="TFJ14" s="27"/>
      <c r="TFK14" s="27"/>
      <c r="TFL14" s="27"/>
      <c r="TFM14" s="27"/>
      <c r="TFN14" s="27"/>
      <c r="TFO14" s="27"/>
      <c r="TFP14" s="27"/>
      <c r="TFQ14" s="27"/>
      <c r="TFR14" s="27"/>
      <c r="TFS14" s="27"/>
      <c r="TFT14" s="27"/>
      <c r="TFU14" s="27"/>
      <c r="TFV14" s="27"/>
      <c r="TFW14" s="27"/>
      <c r="TFX14" s="27"/>
      <c r="TFY14" s="27"/>
      <c r="TFZ14" s="27"/>
      <c r="TGA14" s="27"/>
      <c r="TGB14" s="27"/>
      <c r="TGC14" s="27"/>
      <c r="TGD14" s="27"/>
      <c r="TGE14" s="27"/>
      <c r="TGF14" s="27"/>
      <c r="TGG14" s="27"/>
      <c r="TGH14" s="27"/>
      <c r="TGI14" s="27"/>
      <c r="TGJ14" s="27"/>
      <c r="TGK14" s="27"/>
      <c r="TGL14" s="27"/>
      <c r="TGM14" s="27"/>
      <c r="TGN14" s="27"/>
      <c r="TGO14" s="27"/>
      <c r="TGP14" s="27"/>
      <c r="TGQ14" s="27"/>
      <c r="TGR14" s="27"/>
      <c r="TGS14" s="27"/>
      <c r="TGT14" s="27"/>
      <c r="TGU14" s="27"/>
      <c r="TGV14" s="27"/>
      <c r="TGW14" s="27"/>
      <c r="TGX14" s="27"/>
      <c r="TGY14" s="27"/>
      <c r="TGZ14" s="27"/>
      <c r="THA14" s="27"/>
      <c r="THB14" s="27"/>
      <c r="THC14" s="27"/>
      <c r="THD14" s="27"/>
      <c r="THE14" s="27"/>
      <c r="THF14" s="27"/>
      <c r="THG14" s="27"/>
      <c r="THH14" s="27"/>
      <c r="THI14" s="27"/>
      <c r="THJ14" s="27"/>
      <c r="THK14" s="27"/>
      <c r="THL14" s="27"/>
      <c r="THM14" s="27"/>
      <c r="THN14" s="27"/>
      <c r="THO14" s="27"/>
      <c r="THP14" s="27"/>
      <c r="THQ14" s="27"/>
      <c r="THR14" s="27"/>
      <c r="THS14" s="27"/>
      <c r="THT14" s="27"/>
      <c r="THU14" s="27"/>
      <c r="THV14" s="27"/>
      <c r="THW14" s="27"/>
      <c r="THX14" s="27"/>
      <c r="THY14" s="27"/>
      <c r="THZ14" s="27"/>
      <c r="TIA14" s="27"/>
      <c r="TIB14" s="27"/>
      <c r="TIC14" s="27"/>
      <c r="TID14" s="27"/>
      <c r="TIE14" s="27"/>
      <c r="TIF14" s="27"/>
      <c r="TIG14" s="27"/>
      <c r="TIH14" s="27"/>
      <c r="TII14" s="27"/>
      <c r="TIJ14" s="27"/>
      <c r="TIK14" s="27"/>
      <c r="TIL14" s="27"/>
      <c r="TIM14" s="27"/>
      <c r="TIN14" s="27"/>
      <c r="TIO14" s="27"/>
      <c r="TIP14" s="27"/>
      <c r="TIQ14" s="27"/>
      <c r="TIR14" s="27"/>
      <c r="TIS14" s="27"/>
      <c r="TIT14" s="27"/>
      <c r="TIU14" s="27"/>
      <c r="TIV14" s="27"/>
      <c r="TIW14" s="27"/>
      <c r="TIX14" s="27"/>
      <c r="TIY14" s="27"/>
      <c r="TIZ14" s="27"/>
      <c r="TJA14" s="27"/>
      <c r="TJB14" s="27"/>
      <c r="TJC14" s="27"/>
      <c r="TJD14" s="27"/>
      <c r="TJE14" s="27"/>
      <c r="TJF14" s="27"/>
      <c r="TJG14" s="27"/>
      <c r="TJH14" s="27"/>
      <c r="TJI14" s="27"/>
      <c r="TJJ14" s="27"/>
      <c r="TJK14" s="27"/>
      <c r="TJL14" s="27"/>
      <c r="TJM14" s="27"/>
      <c r="TJN14" s="27"/>
      <c r="TJO14" s="27"/>
      <c r="TJP14" s="27"/>
      <c r="TJQ14" s="27"/>
      <c r="TJR14" s="27"/>
      <c r="TJS14" s="27"/>
      <c r="TJT14" s="27"/>
      <c r="TJU14" s="27"/>
      <c r="TJV14" s="27"/>
      <c r="TJW14" s="27"/>
      <c r="TJX14" s="27"/>
      <c r="TJY14" s="27"/>
      <c r="TJZ14" s="27"/>
      <c r="TKA14" s="27"/>
      <c r="TKB14" s="27"/>
      <c r="TKC14" s="27"/>
      <c r="TKD14" s="27"/>
      <c r="TKE14" s="27"/>
      <c r="TKF14" s="27"/>
      <c r="TKG14" s="27"/>
      <c r="TKH14" s="27"/>
      <c r="TKI14" s="27"/>
      <c r="TKJ14" s="27"/>
      <c r="TKK14" s="27"/>
      <c r="TKL14" s="27"/>
      <c r="TKM14" s="27"/>
      <c r="TKN14" s="27"/>
      <c r="TKO14" s="27"/>
      <c r="TKP14" s="27"/>
      <c r="TKQ14" s="27"/>
      <c r="TKR14" s="27"/>
      <c r="TKS14" s="27"/>
      <c r="TKT14" s="27"/>
      <c r="TKU14" s="27"/>
      <c r="TKV14" s="27"/>
      <c r="TKW14" s="27"/>
      <c r="TKX14" s="27"/>
      <c r="TKY14" s="27"/>
      <c r="TKZ14" s="27"/>
      <c r="TLA14" s="27"/>
      <c r="TLB14" s="27"/>
      <c r="TLC14" s="27"/>
      <c r="TLD14" s="27"/>
      <c r="TLE14" s="27"/>
      <c r="TLF14" s="27"/>
      <c r="TLG14" s="27"/>
      <c r="TLH14" s="27"/>
      <c r="TLI14" s="27"/>
      <c r="TLJ14" s="27"/>
      <c r="TLK14" s="27"/>
      <c r="TLL14" s="27"/>
      <c r="TLM14" s="27"/>
      <c r="TLN14" s="27"/>
      <c r="TLO14" s="27"/>
      <c r="TLP14" s="27"/>
      <c r="TLQ14" s="27"/>
      <c r="TLR14" s="27"/>
      <c r="TLS14" s="27"/>
      <c r="TLT14" s="27"/>
      <c r="TLU14" s="27"/>
      <c r="TLV14" s="27"/>
      <c r="TLW14" s="27"/>
      <c r="TLX14" s="27"/>
      <c r="TLY14" s="27"/>
      <c r="TLZ14" s="27"/>
      <c r="TMA14" s="27"/>
      <c r="TMB14" s="27"/>
      <c r="TMC14" s="27"/>
      <c r="TMD14" s="27"/>
      <c r="TME14" s="27"/>
      <c r="TMF14" s="27"/>
      <c r="TMG14" s="27"/>
      <c r="TMH14" s="27"/>
      <c r="TMI14" s="27"/>
      <c r="TMJ14" s="27"/>
      <c r="TMK14" s="27"/>
      <c r="TML14" s="27"/>
      <c r="TMM14" s="27"/>
      <c r="TMN14" s="27"/>
      <c r="TMO14" s="27"/>
      <c r="TMP14" s="27"/>
      <c r="TMQ14" s="27"/>
      <c r="TMR14" s="27"/>
      <c r="TMS14" s="27"/>
      <c r="TMT14" s="27"/>
      <c r="TMU14" s="27"/>
      <c r="TMV14" s="27"/>
      <c r="TMW14" s="27"/>
      <c r="TMX14" s="27"/>
      <c r="TMY14" s="27"/>
      <c r="TMZ14" s="27"/>
      <c r="TNA14" s="27"/>
      <c r="TNB14" s="27"/>
      <c r="TNC14" s="27"/>
      <c r="TND14" s="27"/>
      <c r="TNE14" s="27"/>
      <c r="TNF14" s="27"/>
      <c r="TNG14" s="27"/>
      <c r="TNH14" s="27"/>
      <c r="TNI14" s="27"/>
      <c r="TNJ14" s="27"/>
      <c r="TNK14" s="27"/>
      <c r="TNL14" s="27"/>
      <c r="TNM14" s="27"/>
      <c r="TNN14" s="27"/>
      <c r="TNO14" s="27"/>
      <c r="TNP14" s="27"/>
      <c r="TNQ14" s="27"/>
      <c r="TNR14" s="27"/>
      <c r="TNS14" s="27"/>
      <c r="TNT14" s="27"/>
      <c r="TNU14" s="27"/>
      <c r="TNV14" s="27"/>
      <c r="TNW14" s="27"/>
      <c r="TNX14" s="27"/>
      <c r="TNY14" s="27"/>
      <c r="TNZ14" s="27"/>
      <c r="TOA14" s="27"/>
      <c r="TOB14" s="27"/>
      <c r="TOC14" s="27"/>
      <c r="TOD14" s="27"/>
      <c r="TOE14" s="27"/>
      <c r="TOF14" s="27"/>
      <c r="TOG14" s="27"/>
      <c r="TOH14" s="27"/>
      <c r="TOI14" s="27"/>
      <c r="TOJ14" s="27"/>
      <c r="TOK14" s="27"/>
      <c r="TOL14" s="27"/>
      <c r="TOM14" s="27"/>
      <c r="TON14" s="27"/>
      <c r="TOO14" s="27"/>
      <c r="TOP14" s="27"/>
      <c r="TOQ14" s="27"/>
      <c r="TOR14" s="27"/>
      <c r="TOS14" s="27"/>
      <c r="TOT14" s="27"/>
      <c r="TOU14" s="27"/>
      <c r="TOV14" s="27"/>
      <c r="TOW14" s="27"/>
      <c r="TOX14" s="27"/>
      <c r="TOY14" s="27"/>
      <c r="TOZ14" s="27"/>
      <c r="TPA14" s="27"/>
      <c r="TPB14" s="27"/>
      <c r="TPC14" s="27"/>
      <c r="TPD14" s="27"/>
      <c r="TPE14" s="27"/>
      <c r="TPF14" s="27"/>
      <c r="TPG14" s="27"/>
      <c r="TPH14" s="27"/>
      <c r="TPI14" s="27"/>
      <c r="TPJ14" s="27"/>
      <c r="TPK14" s="27"/>
      <c r="TPL14" s="27"/>
      <c r="TPM14" s="27"/>
      <c r="TPN14" s="27"/>
      <c r="TPO14" s="27"/>
      <c r="TPP14" s="27"/>
      <c r="TPQ14" s="27"/>
      <c r="TPR14" s="27"/>
      <c r="TPS14" s="27"/>
      <c r="TPT14" s="27"/>
      <c r="TPU14" s="27"/>
      <c r="TPV14" s="27"/>
      <c r="TPW14" s="27"/>
      <c r="TPX14" s="27"/>
      <c r="TPY14" s="27"/>
      <c r="TPZ14" s="27"/>
      <c r="TQA14" s="27"/>
      <c r="TQB14" s="27"/>
      <c r="TQC14" s="27"/>
      <c r="TQD14" s="27"/>
      <c r="TQE14" s="27"/>
      <c r="TQF14" s="27"/>
      <c r="TQG14" s="27"/>
      <c r="TQH14" s="27"/>
      <c r="TQI14" s="27"/>
      <c r="TQJ14" s="27"/>
      <c r="TQK14" s="27"/>
      <c r="TQL14" s="27"/>
      <c r="TQM14" s="27"/>
      <c r="TQN14" s="27"/>
      <c r="TQO14" s="27"/>
      <c r="TQP14" s="27"/>
      <c r="TQQ14" s="27"/>
      <c r="TQR14" s="27"/>
      <c r="TQS14" s="27"/>
      <c r="TQT14" s="27"/>
      <c r="TQU14" s="27"/>
      <c r="TQV14" s="27"/>
      <c r="TQW14" s="27"/>
      <c r="TQX14" s="27"/>
      <c r="TQY14" s="27"/>
      <c r="TQZ14" s="27"/>
      <c r="TRA14" s="27"/>
      <c r="TRB14" s="27"/>
      <c r="TRC14" s="27"/>
      <c r="TRD14" s="27"/>
      <c r="TRE14" s="27"/>
      <c r="TRF14" s="27"/>
      <c r="TRG14" s="27"/>
      <c r="TRH14" s="27"/>
      <c r="TRI14" s="27"/>
      <c r="TRJ14" s="27"/>
      <c r="TRK14" s="27"/>
      <c r="TRL14" s="27"/>
      <c r="TRM14" s="27"/>
      <c r="TRN14" s="27"/>
      <c r="TRO14" s="27"/>
      <c r="TRP14" s="27"/>
      <c r="TRQ14" s="27"/>
      <c r="TRR14" s="27"/>
      <c r="TRS14" s="27"/>
      <c r="TRT14" s="27"/>
      <c r="TRU14" s="27"/>
      <c r="TRV14" s="27"/>
      <c r="TRW14" s="27"/>
      <c r="TRX14" s="27"/>
      <c r="TRY14" s="27"/>
      <c r="TRZ14" s="27"/>
      <c r="TSA14" s="27"/>
      <c r="TSB14" s="27"/>
      <c r="TSC14" s="27"/>
      <c r="TSD14" s="27"/>
      <c r="TSE14" s="27"/>
      <c r="TSF14" s="27"/>
      <c r="TSG14" s="27"/>
      <c r="TSH14" s="27"/>
      <c r="TSI14" s="27"/>
      <c r="TSJ14" s="27"/>
      <c r="TSK14" s="27"/>
      <c r="TSL14" s="27"/>
      <c r="TSM14" s="27"/>
      <c r="TSN14" s="27"/>
      <c r="TSO14" s="27"/>
      <c r="TSP14" s="27"/>
      <c r="TSQ14" s="27"/>
      <c r="TSR14" s="27"/>
      <c r="TSS14" s="27"/>
      <c r="TST14" s="27"/>
      <c r="TSU14" s="27"/>
      <c r="TSV14" s="27"/>
      <c r="TSW14" s="27"/>
      <c r="TSX14" s="27"/>
      <c r="TSY14" s="27"/>
      <c r="TSZ14" s="27"/>
      <c r="TTA14" s="27"/>
      <c r="TTB14" s="27"/>
      <c r="TTC14" s="27"/>
      <c r="TTD14" s="27"/>
      <c r="TTE14" s="27"/>
      <c r="TTF14" s="27"/>
      <c r="TTG14" s="27"/>
      <c r="TTH14" s="27"/>
      <c r="TTI14" s="27"/>
      <c r="TTJ14" s="27"/>
      <c r="TTK14" s="27"/>
      <c r="TTL14" s="27"/>
      <c r="TTM14" s="27"/>
      <c r="TTN14" s="27"/>
      <c r="TTO14" s="27"/>
      <c r="TTP14" s="27"/>
      <c r="TTQ14" s="27"/>
      <c r="TTR14" s="27"/>
      <c r="TTS14" s="27"/>
      <c r="TTT14" s="27"/>
      <c r="TTU14" s="27"/>
      <c r="TTV14" s="27"/>
      <c r="TTW14" s="27"/>
      <c r="TTX14" s="27"/>
      <c r="TTY14" s="27"/>
      <c r="TTZ14" s="27"/>
      <c r="TUA14" s="27"/>
      <c r="TUB14" s="27"/>
      <c r="TUC14" s="27"/>
      <c r="TUD14" s="27"/>
      <c r="TUE14" s="27"/>
      <c r="TUF14" s="27"/>
      <c r="TUG14" s="27"/>
      <c r="TUH14" s="27"/>
      <c r="TUI14" s="27"/>
      <c r="TUJ14" s="27"/>
      <c r="TUK14" s="27"/>
      <c r="TUL14" s="27"/>
      <c r="TUM14" s="27"/>
      <c r="TUN14" s="27"/>
      <c r="TUO14" s="27"/>
      <c r="TUP14" s="27"/>
      <c r="TUQ14" s="27"/>
      <c r="TUR14" s="27"/>
      <c r="TUS14" s="27"/>
      <c r="TUT14" s="27"/>
      <c r="TUU14" s="27"/>
      <c r="TUV14" s="27"/>
      <c r="TUW14" s="27"/>
      <c r="TUX14" s="27"/>
      <c r="TUY14" s="27"/>
      <c r="TUZ14" s="27"/>
      <c r="TVA14" s="27"/>
      <c r="TVB14" s="27"/>
      <c r="TVC14" s="27"/>
      <c r="TVD14" s="27"/>
      <c r="TVE14" s="27"/>
      <c r="TVF14" s="27"/>
      <c r="TVG14" s="27"/>
      <c r="TVH14" s="27"/>
      <c r="TVI14" s="27"/>
      <c r="TVJ14" s="27"/>
      <c r="TVK14" s="27"/>
      <c r="TVL14" s="27"/>
      <c r="TVM14" s="27"/>
      <c r="TVN14" s="27"/>
      <c r="TVO14" s="27"/>
      <c r="TVP14" s="27"/>
      <c r="TVQ14" s="27"/>
      <c r="TVR14" s="27"/>
      <c r="TVS14" s="27"/>
      <c r="TVT14" s="27"/>
      <c r="TVU14" s="27"/>
      <c r="TVV14" s="27"/>
      <c r="TVW14" s="27"/>
      <c r="TVX14" s="27"/>
      <c r="TVY14" s="27"/>
      <c r="TVZ14" s="27"/>
      <c r="TWA14" s="27"/>
      <c r="TWB14" s="27"/>
      <c r="TWC14" s="27"/>
      <c r="TWD14" s="27"/>
      <c r="TWE14" s="27"/>
      <c r="TWF14" s="27"/>
      <c r="TWG14" s="27"/>
      <c r="TWH14" s="27"/>
      <c r="TWI14" s="27"/>
      <c r="TWJ14" s="27"/>
      <c r="TWK14" s="27"/>
      <c r="TWL14" s="27"/>
      <c r="TWM14" s="27"/>
      <c r="TWN14" s="27"/>
      <c r="TWO14" s="27"/>
      <c r="TWP14" s="27"/>
      <c r="TWQ14" s="27"/>
      <c r="TWR14" s="27"/>
      <c r="TWS14" s="27"/>
      <c r="TWT14" s="27"/>
      <c r="TWU14" s="27"/>
      <c r="TWV14" s="27"/>
      <c r="TWW14" s="27"/>
      <c r="TWX14" s="27"/>
      <c r="TWY14" s="27"/>
      <c r="TWZ14" s="27"/>
      <c r="TXA14" s="27"/>
      <c r="TXB14" s="27"/>
      <c r="TXC14" s="27"/>
      <c r="TXD14" s="27"/>
      <c r="TXE14" s="27"/>
      <c r="TXF14" s="27"/>
      <c r="TXG14" s="27"/>
      <c r="TXH14" s="27"/>
      <c r="TXI14" s="27"/>
      <c r="TXJ14" s="27"/>
      <c r="TXK14" s="27"/>
      <c r="TXL14" s="27"/>
      <c r="TXM14" s="27"/>
      <c r="TXN14" s="27"/>
      <c r="TXO14" s="27"/>
      <c r="TXP14" s="27"/>
      <c r="TXQ14" s="27"/>
      <c r="TXR14" s="27"/>
      <c r="TXS14" s="27"/>
      <c r="TXT14" s="27"/>
      <c r="TXU14" s="27"/>
      <c r="TXV14" s="27"/>
      <c r="TXW14" s="27"/>
      <c r="TXX14" s="27"/>
      <c r="TXY14" s="27"/>
      <c r="TXZ14" s="27"/>
      <c r="TYA14" s="27"/>
      <c r="TYB14" s="27"/>
      <c r="TYC14" s="27"/>
      <c r="TYD14" s="27"/>
      <c r="TYE14" s="27"/>
      <c r="TYF14" s="27"/>
      <c r="TYG14" s="27"/>
      <c r="TYH14" s="27"/>
      <c r="TYI14" s="27"/>
      <c r="TYJ14" s="27"/>
      <c r="TYK14" s="27"/>
      <c r="TYL14" s="27"/>
      <c r="TYM14" s="27"/>
      <c r="TYN14" s="27"/>
      <c r="TYO14" s="27"/>
      <c r="TYP14" s="27"/>
      <c r="TYQ14" s="27"/>
      <c r="TYR14" s="27"/>
      <c r="TYS14" s="27"/>
      <c r="TYT14" s="27"/>
      <c r="TYU14" s="27"/>
      <c r="TYV14" s="27"/>
      <c r="TYW14" s="27"/>
      <c r="TYX14" s="27"/>
      <c r="TYY14" s="27"/>
      <c r="TYZ14" s="27"/>
      <c r="TZA14" s="27"/>
      <c r="TZB14" s="27"/>
      <c r="TZC14" s="27"/>
      <c r="TZD14" s="27"/>
      <c r="TZE14" s="27"/>
      <c r="TZF14" s="27"/>
      <c r="TZG14" s="27"/>
      <c r="TZH14" s="27"/>
      <c r="TZI14" s="27"/>
      <c r="TZJ14" s="27"/>
      <c r="TZK14" s="27"/>
      <c r="TZL14" s="27"/>
      <c r="TZM14" s="27"/>
      <c r="TZN14" s="27"/>
      <c r="TZO14" s="27"/>
      <c r="TZP14" s="27"/>
      <c r="TZQ14" s="27"/>
      <c r="TZR14" s="27"/>
      <c r="TZS14" s="27"/>
      <c r="TZT14" s="27"/>
      <c r="TZU14" s="27"/>
      <c r="TZV14" s="27"/>
      <c r="TZW14" s="27"/>
      <c r="TZX14" s="27"/>
      <c r="TZY14" s="27"/>
      <c r="TZZ14" s="27"/>
      <c r="UAA14" s="27"/>
      <c r="UAB14" s="27"/>
      <c r="UAC14" s="27"/>
      <c r="UAD14" s="27"/>
      <c r="UAE14" s="27"/>
      <c r="UAF14" s="27"/>
      <c r="UAG14" s="27"/>
      <c r="UAH14" s="27"/>
      <c r="UAI14" s="27"/>
      <c r="UAJ14" s="27"/>
      <c r="UAK14" s="27"/>
      <c r="UAL14" s="27"/>
      <c r="UAM14" s="27"/>
      <c r="UAN14" s="27"/>
      <c r="UAO14" s="27"/>
      <c r="UAP14" s="27"/>
      <c r="UAQ14" s="27"/>
      <c r="UAR14" s="27"/>
      <c r="UAS14" s="27"/>
      <c r="UAT14" s="27"/>
      <c r="UAU14" s="27"/>
      <c r="UAV14" s="27"/>
      <c r="UAW14" s="27"/>
      <c r="UAX14" s="27"/>
      <c r="UAY14" s="27"/>
      <c r="UAZ14" s="27"/>
      <c r="UBA14" s="27"/>
      <c r="UBB14" s="27"/>
      <c r="UBC14" s="27"/>
      <c r="UBD14" s="27"/>
      <c r="UBE14" s="27"/>
      <c r="UBF14" s="27"/>
      <c r="UBG14" s="27"/>
      <c r="UBH14" s="27"/>
      <c r="UBI14" s="27"/>
      <c r="UBJ14" s="27"/>
      <c r="UBK14" s="27"/>
      <c r="UBL14" s="27"/>
      <c r="UBM14" s="27"/>
      <c r="UBN14" s="27"/>
      <c r="UBO14" s="27"/>
      <c r="UBP14" s="27"/>
      <c r="UBQ14" s="27"/>
      <c r="UBR14" s="27"/>
      <c r="UBS14" s="27"/>
      <c r="UBT14" s="27"/>
      <c r="UBU14" s="27"/>
      <c r="UBV14" s="27"/>
      <c r="UBW14" s="27"/>
      <c r="UBX14" s="27"/>
      <c r="UBY14" s="27"/>
      <c r="UBZ14" s="27"/>
      <c r="UCA14" s="27"/>
      <c r="UCB14" s="27"/>
      <c r="UCC14" s="27"/>
      <c r="UCD14" s="27"/>
      <c r="UCE14" s="27"/>
      <c r="UCF14" s="27"/>
      <c r="UCG14" s="27"/>
      <c r="UCH14" s="27"/>
      <c r="UCI14" s="27"/>
      <c r="UCJ14" s="27"/>
      <c r="UCK14" s="27"/>
      <c r="UCL14" s="27"/>
      <c r="UCM14" s="27"/>
      <c r="UCN14" s="27"/>
      <c r="UCO14" s="27"/>
      <c r="UCP14" s="27"/>
      <c r="UCQ14" s="27"/>
      <c r="UCR14" s="27"/>
      <c r="UCS14" s="27"/>
      <c r="UCT14" s="27"/>
      <c r="UCU14" s="27"/>
      <c r="UCV14" s="27"/>
      <c r="UCW14" s="27"/>
      <c r="UCX14" s="27"/>
      <c r="UCY14" s="27"/>
      <c r="UCZ14" s="27"/>
      <c r="UDA14" s="27"/>
      <c r="UDB14" s="27"/>
      <c r="UDC14" s="27"/>
      <c r="UDD14" s="27"/>
      <c r="UDE14" s="27"/>
      <c r="UDF14" s="27"/>
      <c r="UDG14" s="27"/>
      <c r="UDH14" s="27"/>
      <c r="UDI14" s="27"/>
      <c r="UDJ14" s="27"/>
      <c r="UDK14" s="27"/>
      <c r="UDL14" s="27"/>
      <c r="UDM14" s="27"/>
      <c r="UDN14" s="27"/>
      <c r="UDO14" s="27"/>
      <c r="UDP14" s="27"/>
      <c r="UDQ14" s="27"/>
      <c r="UDR14" s="27"/>
      <c r="UDS14" s="27"/>
      <c r="UDT14" s="27"/>
      <c r="UDU14" s="27"/>
      <c r="UDV14" s="27"/>
      <c r="UDW14" s="27"/>
      <c r="UDX14" s="27"/>
      <c r="UDY14" s="27"/>
      <c r="UDZ14" s="27"/>
      <c r="UEA14" s="27"/>
      <c r="UEB14" s="27"/>
      <c r="UEC14" s="27"/>
      <c r="UED14" s="27"/>
      <c r="UEE14" s="27"/>
      <c r="UEF14" s="27"/>
      <c r="UEG14" s="27"/>
      <c r="UEH14" s="27"/>
      <c r="UEI14" s="27"/>
      <c r="UEJ14" s="27"/>
      <c r="UEK14" s="27"/>
      <c r="UEL14" s="27"/>
      <c r="UEM14" s="27"/>
      <c r="UEN14" s="27"/>
      <c r="UEO14" s="27"/>
      <c r="UEP14" s="27"/>
      <c r="UEQ14" s="27"/>
      <c r="UER14" s="27"/>
      <c r="UES14" s="27"/>
      <c r="UET14" s="27"/>
      <c r="UEU14" s="27"/>
      <c r="UEV14" s="27"/>
      <c r="UEW14" s="27"/>
      <c r="UEX14" s="27"/>
      <c r="UEY14" s="27"/>
      <c r="UEZ14" s="27"/>
      <c r="UFA14" s="27"/>
      <c r="UFB14" s="27"/>
      <c r="UFC14" s="27"/>
      <c r="UFD14" s="27"/>
      <c r="UFE14" s="27"/>
      <c r="UFF14" s="27"/>
      <c r="UFG14" s="27"/>
      <c r="UFH14" s="27"/>
      <c r="UFI14" s="27"/>
      <c r="UFJ14" s="27"/>
      <c r="UFK14" s="27"/>
      <c r="UFL14" s="27"/>
      <c r="UFM14" s="27"/>
      <c r="UFN14" s="27"/>
      <c r="UFO14" s="27"/>
      <c r="UFP14" s="27"/>
      <c r="UFQ14" s="27"/>
      <c r="UFR14" s="27"/>
      <c r="UFS14" s="27"/>
      <c r="UFT14" s="27"/>
      <c r="UFU14" s="27"/>
      <c r="UFV14" s="27"/>
      <c r="UFW14" s="27"/>
      <c r="UFX14" s="27"/>
      <c r="UFY14" s="27"/>
      <c r="UFZ14" s="27"/>
      <c r="UGA14" s="27"/>
      <c r="UGB14" s="27"/>
      <c r="UGC14" s="27"/>
      <c r="UGD14" s="27"/>
      <c r="UGE14" s="27"/>
      <c r="UGF14" s="27"/>
      <c r="UGG14" s="27"/>
      <c r="UGH14" s="27"/>
      <c r="UGI14" s="27"/>
      <c r="UGJ14" s="27"/>
      <c r="UGK14" s="27"/>
      <c r="UGL14" s="27"/>
      <c r="UGM14" s="27"/>
      <c r="UGN14" s="27"/>
      <c r="UGO14" s="27"/>
      <c r="UGP14" s="27"/>
      <c r="UGQ14" s="27"/>
      <c r="UGR14" s="27"/>
      <c r="UGS14" s="27"/>
      <c r="UGT14" s="27"/>
      <c r="UGU14" s="27"/>
      <c r="UGV14" s="27"/>
      <c r="UGW14" s="27"/>
      <c r="UGX14" s="27"/>
      <c r="UGY14" s="27"/>
      <c r="UGZ14" s="27"/>
      <c r="UHA14" s="27"/>
      <c r="UHB14" s="27"/>
      <c r="UHC14" s="27"/>
      <c r="UHD14" s="27"/>
      <c r="UHE14" s="27"/>
      <c r="UHF14" s="27"/>
      <c r="UHG14" s="27"/>
      <c r="UHH14" s="27"/>
      <c r="UHI14" s="27"/>
      <c r="UHJ14" s="27"/>
      <c r="UHK14" s="27"/>
      <c r="UHL14" s="27"/>
      <c r="UHM14" s="27"/>
      <c r="UHN14" s="27"/>
      <c r="UHO14" s="27"/>
      <c r="UHP14" s="27"/>
      <c r="UHQ14" s="27"/>
      <c r="UHR14" s="27"/>
      <c r="UHS14" s="27"/>
      <c r="UHT14" s="27"/>
      <c r="UHU14" s="27"/>
      <c r="UHV14" s="27"/>
      <c r="UHW14" s="27"/>
      <c r="UHX14" s="27"/>
      <c r="UHY14" s="27"/>
      <c r="UHZ14" s="27"/>
      <c r="UIA14" s="27"/>
      <c r="UIB14" s="27"/>
      <c r="UIC14" s="27"/>
      <c r="UID14" s="27"/>
      <c r="UIE14" s="27"/>
      <c r="UIF14" s="27"/>
      <c r="UIG14" s="27"/>
      <c r="UIH14" s="27"/>
      <c r="UII14" s="27"/>
      <c r="UIJ14" s="27"/>
      <c r="UIK14" s="27"/>
      <c r="UIL14" s="27"/>
      <c r="UIM14" s="27"/>
      <c r="UIN14" s="27"/>
      <c r="UIO14" s="27"/>
      <c r="UIP14" s="27"/>
      <c r="UIQ14" s="27"/>
      <c r="UIR14" s="27"/>
      <c r="UIS14" s="27"/>
      <c r="UIT14" s="27"/>
      <c r="UIU14" s="27"/>
      <c r="UIV14" s="27"/>
      <c r="UIW14" s="27"/>
      <c r="UIX14" s="27"/>
      <c r="UIY14" s="27"/>
      <c r="UIZ14" s="27"/>
      <c r="UJA14" s="27"/>
      <c r="UJB14" s="27"/>
      <c r="UJC14" s="27"/>
      <c r="UJD14" s="27"/>
      <c r="UJE14" s="27"/>
      <c r="UJF14" s="27"/>
      <c r="UJG14" s="27"/>
      <c r="UJH14" s="27"/>
      <c r="UJI14" s="27"/>
      <c r="UJJ14" s="27"/>
      <c r="UJK14" s="27"/>
      <c r="UJL14" s="27"/>
      <c r="UJM14" s="27"/>
      <c r="UJN14" s="27"/>
      <c r="UJO14" s="27"/>
      <c r="UJP14" s="27"/>
      <c r="UJQ14" s="27"/>
      <c r="UJR14" s="27"/>
      <c r="UJS14" s="27"/>
      <c r="UJT14" s="27"/>
      <c r="UJU14" s="27"/>
      <c r="UJV14" s="27"/>
      <c r="UJW14" s="27"/>
      <c r="UJX14" s="27"/>
      <c r="UJY14" s="27"/>
      <c r="UJZ14" s="27"/>
      <c r="UKA14" s="27"/>
      <c r="UKB14" s="27"/>
      <c r="UKC14" s="27"/>
      <c r="UKD14" s="27"/>
      <c r="UKE14" s="27"/>
      <c r="UKF14" s="27"/>
      <c r="UKG14" s="27"/>
      <c r="UKH14" s="27"/>
      <c r="UKI14" s="27"/>
      <c r="UKJ14" s="27"/>
      <c r="UKK14" s="27"/>
      <c r="UKL14" s="27"/>
      <c r="UKM14" s="27"/>
      <c r="UKN14" s="27"/>
      <c r="UKO14" s="27"/>
      <c r="UKP14" s="27"/>
      <c r="UKQ14" s="27"/>
      <c r="UKR14" s="27"/>
      <c r="UKS14" s="27"/>
      <c r="UKT14" s="27"/>
      <c r="UKU14" s="27"/>
      <c r="UKV14" s="27"/>
      <c r="UKW14" s="27"/>
      <c r="UKX14" s="27"/>
      <c r="UKY14" s="27"/>
      <c r="UKZ14" s="27"/>
      <c r="ULA14" s="27"/>
      <c r="ULB14" s="27"/>
      <c r="ULC14" s="27"/>
      <c r="ULD14" s="27"/>
      <c r="ULE14" s="27"/>
      <c r="ULF14" s="27"/>
      <c r="ULG14" s="27"/>
      <c r="ULH14" s="27"/>
      <c r="ULI14" s="27"/>
      <c r="ULJ14" s="27"/>
      <c r="ULK14" s="27"/>
      <c r="ULL14" s="27"/>
      <c r="ULM14" s="27"/>
      <c r="ULN14" s="27"/>
      <c r="ULO14" s="27"/>
      <c r="ULP14" s="27"/>
      <c r="ULQ14" s="27"/>
      <c r="ULR14" s="27"/>
      <c r="ULS14" s="27"/>
      <c r="ULT14" s="27"/>
      <c r="ULU14" s="27"/>
      <c r="ULV14" s="27"/>
      <c r="ULW14" s="27"/>
      <c r="ULX14" s="27"/>
      <c r="ULY14" s="27"/>
      <c r="ULZ14" s="27"/>
      <c r="UMA14" s="27"/>
      <c r="UMB14" s="27"/>
      <c r="UMC14" s="27"/>
      <c r="UMD14" s="27"/>
      <c r="UME14" s="27"/>
      <c r="UMF14" s="27"/>
      <c r="UMG14" s="27"/>
      <c r="UMH14" s="27"/>
      <c r="UMI14" s="27"/>
      <c r="UMJ14" s="27"/>
      <c r="UMK14" s="27"/>
      <c r="UML14" s="27"/>
      <c r="UMM14" s="27"/>
      <c r="UMN14" s="27"/>
      <c r="UMO14" s="27"/>
      <c r="UMP14" s="27"/>
      <c r="UMQ14" s="27"/>
      <c r="UMR14" s="27"/>
      <c r="UMS14" s="27"/>
      <c r="UMT14" s="27"/>
      <c r="UMU14" s="27"/>
      <c r="UMV14" s="27"/>
      <c r="UMW14" s="27"/>
      <c r="UMX14" s="27"/>
      <c r="UMY14" s="27"/>
      <c r="UMZ14" s="27"/>
      <c r="UNA14" s="27"/>
      <c r="UNB14" s="27"/>
      <c r="UNC14" s="27"/>
      <c r="UND14" s="27"/>
      <c r="UNE14" s="27"/>
      <c r="UNF14" s="27"/>
      <c r="UNG14" s="27"/>
      <c r="UNH14" s="27"/>
      <c r="UNI14" s="27"/>
      <c r="UNJ14" s="27"/>
      <c r="UNK14" s="27"/>
      <c r="UNL14" s="27"/>
      <c r="UNM14" s="27"/>
      <c r="UNN14" s="27"/>
      <c r="UNO14" s="27"/>
      <c r="UNP14" s="27"/>
      <c r="UNQ14" s="27"/>
      <c r="UNR14" s="27"/>
      <c r="UNS14" s="27"/>
      <c r="UNT14" s="27"/>
      <c r="UNU14" s="27"/>
      <c r="UNV14" s="27"/>
      <c r="UNW14" s="27"/>
      <c r="UNX14" s="27"/>
      <c r="UNY14" s="27"/>
      <c r="UNZ14" s="27"/>
      <c r="UOA14" s="27"/>
      <c r="UOB14" s="27"/>
      <c r="UOC14" s="27"/>
      <c r="UOD14" s="27"/>
      <c r="UOE14" s="27"/>
      <c r="UOF14" s="27"/>
      <c r="UOG14" s="27"/>
      <c r="UOH14" s="27"/>
      <c r="UOI14" s="27"/>
      <c r="UOJ14" s="27"/>
      <c r="UOK14" s="27"/>
      <c r="UOL14" s="27"/>
      <c r="UOM14" s="27"/>
      <c r="UON14" s="27"/>
      <c r="UOO14" s="27"/>
      <c r="UOP14" s="27"/>
      <c r="UOQ14" s="27"/>
      <c r="UOR14" s="27"/>
      <c r="UOS14" s="27"/>
      <c r="UOT14" s="27"/>
      <c r="UOU14" s="27"/>
      <c r="UOV14" s="27"/>
      <c r="UOW14" s="27"/>
      <c r="UOX14" s="27"/>
      <c r="UOY14" s="27"/>
      <c r="UOZ14" s="27"/>
      <c r="UPA14" s="27"/>
      <c r="UPB14" s="27"/>
      <c r="UPC14" s="27"/>
      <c r="UPD14" s="27"/>
      <c r="UPE14" s="27"/>
      <c r="UPF14" s="27"/>
      <c r="UPG14" s="27"/>
      <c r="UPH14" s="27"/>
      <c r="UPI14" s="27"/>
      <c r="UPJ14" s="27"/>
      <c r="UPK14" s="27"/>
      <c r="UPL14" s="27"/>
      <c r="UPM14" s="27"/>
      <c r="UPN14" s="27"/>
      <c r="UPO14" s="27"/>
      <c r="UPP14" s="27"/>
      <c r="UPQ14" s="27"/>
      <c r="UPR14" s="27"/>
      <c r="UPS14" s="27"/>
      <c r="UPT14" s="27"/>
      <c r="UPU14" s="27"/>
      <c r="UPV14" s="27"/>
      <c r="UPW14" s="27"/>
      <c r="UPX14" s="27"/>
      <c r="UPY14" s="27"/>
      <c r="UPZ14" s="27"/>
      <c r="UQA14" s="27"/>
      <c r="UQB14" s="27"/>
      <c r="UQC14" s="27"/>
      <c r="UQD14" s="27"/>
      <c r="UQE14" s="27"/>
      <c r="UQF14" s="27"/>
      <c r="UQG14" s="27"/>
      <c r="UQH14" s="27"/>
      <c r="UQI14" s="27"/>
      <c r="UQJ14" s="27"/>
      <c r="UQK14" s="27"/>
      <c r="UQL14" s="27"/>
      <c r="UQM14" s="27"/>
      <c r="UQN14" s="27"/>
      <c r="UQO14" s="27"/>
      <c r="UQP14" s="27"/>
      <c r="UQQ14" s="27"/>
      <c r="UQR14" s="27"/>
      <c r="UQS14" s="27"/>
      <c r="UQT14" s="27"/>
      <c r="UQU14" s="27"/>
      <c r="UQV14" s="27"/>
      <c r="UQW14" s="27"/>
      <c r="UQX14" s="27"/>
      <c r="UQY14" s="27"/>
      <c r="UQZ14" s="27"/>
      <c r="URA14" s="27"/>
      <c r="URB14" s="27"/>
      <c r="URC14" s="27"/>
      <c r="URD14" s="27"/>
      <c r="URE14" s="27"/>
      <c r="URF14" s="27"/>
      <c r="URG14" s="27"/>
      <c r="URH14" s="27"/>
      <c r="URI14" s="27"/>
      <c r="URJ14" s="27"/>
      <c r="URK14" s="27"/>
      <c r="URL14" s="27"/>
      <c r="URM14" s="27"/>
      <c r="URN14" s="27"/>
      <c r="URO14" s="27"/>
      <c r="URP14" s="27"/>
      <c r="URQ14" s="27"/>
      <c r="URR14" s="27"/>
      <c r="URS14" s="27"/>
      <c r="URT14" s="27"/>
      <c r="URU14" s="27"/>
      <c r="URV14" s="27"/>
      <c r="URW14" s="27"/>
      <c r="URX14" s="27"/>
      <c r="URY14" s="27"/>
      <c r="URZ14" s="27"/>
      <c r="USA14" s="27"/>
      <c r="USB14" s="27"/>
      <c r="USC14" s="27"/>
      <c r="USD14" s="27"/>
      <c r="USE14" s="27"/>
      <c r="USF14" s="27"/>
      <c r="USG14" s="27"/>
      <c r="USH14" s="27"/>
      <c r="USI14" s="27"/>
      <c r="USJ14" s="27"/>
      <c r="USK14" s="27"/>
      <c r="USL14" s="27"/>
      <c r="USM14" s="27"/>
      <c r="USN14" s="27"/>
      <c r="USO14" s="27"/>
      <c r="USP14" s="27"/>
      <c r="USQ14" s="27"/>
      <c r="USR14" s="27"/>
      <c r="USS14" s="27"/>
      <c r="UST14" s="27"/>
      <c r="USU14" s="27"/>
      <c r="USV14" s="27"/>
      <c r="USW14" s="27"/>
      <c r="USX14" s="27"/>
      <c r="USY14" s="27"/>
      <c r="USZ14" s="27"/>
      <c r="UTA14" s="27"/>
      <c r="UTB14" s="27"/>
      <c r="UTC14" s="27"/>
      <c r="UTD14" s="27"/>
      <c r="UTE14" s="27"/>
      <c r="UTF14" s="27"/>
      <c r="UTG14" s="27"/>
      <c r="UTH14" s="27"/>
      <c r="UTI14" s="27"/>
      <c r="UTJ14" s="27"/>
      <c r="UTK14" s="27"/>
      <c r="UTL14" s="27"/>
      <c r="UTM14" s="27"/>
      <c r="UTN14" s="27"/>
      <c r="UTO14" s="27"/>
      <c r="UTP14" s="27"/>
      <c r="UTQ14" s="27"/>
      <c r="UTR14" s="27"/>
      <c r="UTS14" s="27"/>
      <c r="UTT14" s="27"/>
      <c r="UTU14" s="27"/>
      <c r="UTV14" s="27"/>
      <c r="UTW14" s="27"/>
      <c r="UTX14" s="27"/>
      <c r="UTY14" s="27"/>
      <c r="UTZ14" s="27"/>
      <c r="UUA14" s="27"/>
      <c r="UUB14" s="27"/>
      <c r="UUC14" s="27"/>
      <c r="UUD14" s="27"/>
      <c r="UUE14" s="27"/>
      <c r="UUF14" s="27"/>
      <c r="UUG14" s="27"/>
      <c r="UUH14" s="27"/>
      <c r="UUI14" s="27"/>
      <c r="UUJ14" s="27"/>
      <c r="UUK14" s="27"/>
      <c r="UUL14" s="27"/>
      <c r="UUM14" s="27"/>
      <c r="UUN14" s="27"/>
      <c r="UUO14" s="27"/>
      <c r="UUP14" s="27"/>
      <c r="UUQ14" s="27"/>
      <c r="UUR14" s="27"/>
      <c r="UUS14" s="27"/>
      <c r="UUT14" s="27"/>
      <c r="UUU14" s="27"/>
      <c r="UUV14" s="27"/>
      <c r="UUW14" s="27"/>
      <c r="UUX14" s="27"/>
      <c r="UUY14" s="27"/>
      <c r="UUZ14" s="27"/>
      <c r="UVA14" s="27"/>
      <c r="UVB14" s="27"/>
      <c r="UVC14" s="27"/>
      <c r="UVD14" s="27"/>
      <c r="UVE14" s="27"/>
      <c r="UVF14" s="27"/>
      <c r="UVG14" s="27"/>
      <c r="UVH14" s="27"/>
      <c r="UVI14" s="27"/>
      <c r="UVJ14" s="27"/>
      <c r="UVK14" s="27"/>
      <c r="UVL14" s="27"/>
      <c r="UVM14" s="27"/>
      <c r="UVN14" s="27"/>
      <c r="UVO14" s="27"/>
      <c r="UVP14" s="27"/>
      <c r="UVQ14" s="27"/>
      <c r="UVR14" s="27"/>
      <c r="UVS14" s="27"/>
      <c r="UVT14" s="27"/>
      <c r="UVU14" s="27"/>
      <c r="UVV14" s="27"/>
      <c r="UVW14" s="27"/>
      <c r="UVX14" s="27"/>
      <c r="UVY14" s="27"/>
      <c r="UVZ14" s="27"/>
      <c r="UWA14" s="27"/>
      <c r="UWB14" s="27"/>
      <c r="UWC14" s="27"/>
      <c r="UWD14" s="27"/>
      <c r="UWE14" s="27"/>
      <c r="UWF14" s="27"/>
      <c r="UWG14" s="27"/>
      <c r="UWH14" s="27"/>
      <c r="UWI14" s="27"/>
      <c r="UWJ14" s="27"/>
      <c r="UWK14" s="27"/>
      <c r="UWL14" s="27"/>
      <c r="UWM14" s="27"/>
      <c r="UWN14" s="27"/>
      <c r="UWO14" s="27"/>
      <c r="UWP14" s="27"/>
      <c r="UWQ14" s="27"/>
      <c r="UWR14" s="27"/>
      <c r="UWS14" s="27"/>
      <c r="UWT14" s="27"/>
      <c r="UWU14" s="27"/>
      <c r="UWV14" s="27"/>
      <c r="UWW14" s="27"/>
      <c r="UWX14" s="27"/>
      <c r="UWY14" s="27"/>
      <c r="UWZ14" s="27"/>
      <c r="UXA14" s="27"/>
      <c r="UXB14" s="27"/>
      <c r="UXC14" s="27"/>
      <c r="UXD14" s="27"/>
      <c r="UXE14" s="27"/>
      <c r="UXF14" s="27"/>
      <c r="UXG14" s="27"/>
      <c r="UXH14" s="27"/>
      <c r="UXI14" s="27"/>
      <c r="UXJ14" s="27"/>
      <c r="UXK14" s="27"/>
      <c r="UXL14" s="27"/>
      <c r="UXM14" s="27"/>
      <c r="UXN14" s="27"/>
      <c r="UXO14" s="27"/>
      <c r="UXP14" s="27"/>
      <c r="UXQ14" s="27"/>
      <c r="UXR14" s="27"/>
      <c r="UXS14" s="27"/>
      <c r="UXT14" s="27"/>
      <c r="UXU14" s="27"/>
      <c r="UXV14" s="27"/>
      <c r="UXW14" s="27"/>
      <c r="UXX14" s="27"/>
      <c r="UXY14" s="27"/>
      <c r="UXZ14" s="27"/>
      <c r="UYA14" s="27"/>
      <c r="UYB14" s="27"/>
      <c r="UYC14" s="27"/>
      <c r="UYD14" s="27"/>
      <c r="UYE14" s="27"/>
      <c r="UYF14" s="27"/>
      <c r="UYG14" s="27"/>
      <c r="UYH14" s="27"/>
      <c r="UYI14" s="27"/>
      <c r="UYJ14" s="27"/>
      <c r="UYK14" s="27"/>
      <c r="UYL14" s="27"/>
      <c r="UYM14" s="27"/>
      <c r="UYN14" s="27"/>
      <c r="UYO14" s="27"/>
      <c r="UYP14" s="27"/>
      <c r="UYQ14" s="27"/>
      <c r="UYR14" s="27"/>
      <c r="UYS14" s="27"/>
      <c r="UYT14" s="27"/>
      <c r="UYU14" s="27"/>
      <c r="UYV14" s="27"/>
      <c r="UYW14" s="27"/>
      <c r="UYX14" s="27"/>
      <c r="UYY14" s="27"/>
      <c r="UYZ14" s="27"/>
      <c r="UZA14" s="27"/>
      <c r="UZB14" s="27"/>
      <c r="UZC14" s="27"/>
      <c r="UZD14" s="27"/>
      <c r="UZE14" s="27"/>
      <c r="UZF14" s="27"/>
      <c r="UZG14" s="27"/>
      <c r="UZH14" s="27"/>
      <c r="UZI14" s="27"/>
      <c r="UZJ14" s="27"/>
      <c r="UZK14" s="27"/>
      <c r="UZL14" s="27"/>
      <c r="UZM14" s="27"/>
      <c r="UZN14" s="27"/>
      <c r="UZO14" s="27"/>
      <c r="UZP14" s="27"/>
      <c r="UZQ14" s="27"/>
      <c r="UZR14" s="27"/>
      <c r="UZS14" s="27"/>
      <c r="UZT14" s="27"/>
      <c r="UZU14" s="27"/>
      <c r="UZV14" s="27"/>
      <c r="UZW14" s="27"/>
      <c r="UZX14" s="27"/>
      <c r="UZY14" s="27"/>
      <c r="UZZ14" s="27"/>
      <c r="VAA14" s="27"/>
      <c r="VAB14" s="27"/>
      <c r="VAC14" s="27"/>
      <c r="VAD14" s="27"/>
      <c r="VAE14" s="27"/>
      <c r="VAF14" s="27"/>
      <c r="VAG14" s="27"/>
      <c r="VAH14" s="27"/>
      <c r="VAI14" s="27"/>
      <c r="VAJ14" s="27"/>
      <c r="VAK14" s="27"/>
      <c r="VAL14" s="27"/>
      <c r="VAM14" s="27"/>
      <c r="VAN14" s="27"/>
      <c r="VAO14" s="27"/>
      <c r="VAP14" s="27"/>
      <c r="VAQ14" s="27"/>
      <c r="VAR14" s="27"/>
      <c r="VAS14" s="27"/>
      <c r="VAT14" s="27"/>
      <c r="VAU14" s="27"/>
      <c r="VAV14" s="27"/>
      <c r="VAW14" s="27"/>
      <c r="VAX14" s="27"/>
      <c r="VAY14" s="27"/>
      <c r="VAZ14" s="27"/>
      <c r="VBA14" s="27"/>
      <c r="VBB14" s="27"/>
      <c r="VBC14" s="27"/>
      <c r="VBD14" s="27"/>
      <c r="VBE14" s="27"/>
      <c r="VBF14" s="27"/>
      <c r="VBG14" s="27"/>
      <c r="VBH14" s="27"/>
      <c r="VBI14" s="27"/>
      <c r="VBJ14" s="27"/>
      <c r="VBK14" s="27"/>
      <c r="VBL14" s="27"/>
      <c r="VBM14" s="27"/>
      <c r="VBN14" s="27"/>
      <c r="VBO14" s="27"/>
      <c r="VBP14" s="27"/>
      <c r="VBQ14" s="27"/>
      <c r="VBR14" s="27"/>
      <c r="VBS14" s="27"/>
      <c r="VBT14" s="27"/>
      <c r="VBU14" s="27"/>
      <c r="VBV14" s="27"/>
      <c r="VBW14" s="27"/>
      <c r="VBX14" s="27"/>
      <c r="VBY14" s="27"/>
      <c r="VBZ14" s="27"/>
      <c r="VCA14" s="27"/>
      <c r="VCB14" s="27"/>
      <c r="VCC14" s="27"/>
      <c r="VCD14" s="27"/>
      <c r="VCE14" s="27"/>
      <c r="VCF14" s="27"/>
      <c r="VCG14" s="27"/>
      <c r="VCH14" s="27"/>
      <c r="VCI14" s="27"/>
      <c r="VCJ14" s="27"/>
      <c r="VCK14" s="27"/>
      <c r="VCL14" s="27"/>
      <c r="VCM14" s="27"/>
      <c r="VCN14" s="27"/>
      <c r="VCO14" s="27"/>
      <c r="VCP14" s="27"/>
      <c r="VCQ14" s="27"/>
      <c r="VCR14" s="27"/>
      <c r="VCS14" s="27"/>
      <c r="VCT14" s="27"/>
      <c r="VCU14" s="27"/>
      <c r="VCV14" s="27"/>
      <c r="VCW14" s="27"/>
      <c r="VCX14" s="27"/>
      <c r="VCY14" s="27"/>
      <c r="VCZ14" s="27"/>
      <c r="VDA14" s="27"/>
      <c r="VDB14" s="27"/>
      <c r="VDC14" s="27"/>
      <c r="VDD14" s="27"/>
      <c r="VDE14" s="27"/>
      <c r="VDF14" s="27"/>
      <c r="VDG14" s="27"/>
      <c r="VDH14" s="27"/>
      <c r="VDI14" s="27"/>
      <c r="VDJ14" s="27"/>
      <c r="VDK14" s="27"/>
      <c r="VDL14" s="27"/>
      <c r="VDM14" s="27"/>
      <c r="VDN14" s="27"/>
      <c r="VDO14" s="27"/>
      <c r="VDP14" s="27"/>
      <c r="VDQ14" s="27"/>
      <c r="VDR14" s="27"/>
      <c r="VDS14" s="27"/>
      <c r="VDT14" s="27"/>
      <c r="VDU14" s="27"/>
      <c r="VDV14" s="27"/>
      <c r="VDW14" s="27"/>
      <c r="VDX14" s="27"/>
      <c r="VDY14" s="27"/>
      <c r="VDZ14" s="27"/>
      <c r="VEA14" s="27"/>
      <c r="VEB14" s="27"/>
      <c r="VEC14" s="27"/>
      <c r="VED14" s="27"/>
      <c r="VEE14" s="27"/>
      <c r="VEF14" s="27"/>
      <c r="VEG14" s="27"/>
      <c r="VEH14" s="27"/>
      <c r="VEI14" s="27"/>
      <c r="VEJ14" s="27"/>
      <c r="VEK14" s="27"/>
      <c r="VEL14" s="27"/>
      <c r="VEM14" s="27"/>
      <c r="VEN14" s="27"/>
      <c r="VEO14" s="27"/>
      <c r="VEP14" s="27"/>
      <c r="VEQ14" s="27"/>
      <c r="VER14" s="27"/>
      <c r="VES14" s="27"/>
      <c r="VET14" s="27"/>
      <c r="VEU14" s="27"/>
      <c r="VEV14" s="27"/>
      <c r="VEW14" s="27"/>
      <c r="VEX14" s="27"/>
      <c r="VEY14" s="27"/>
      <c r="VEZ14" s="27"/>
      <c r="VFA14" s="27"/>
      <c r="VFB14" s="27"/>
      <c r="VFC14" s="27"/>
      <c r="VFD14" s="27"/>
      <c r="VFE14" s="27"/>
      <c r="VFF14" s="27"/>
      <c r="VFG14" s="27"/>
      <c r="VFH14" s="27"/>
      <c r="VFI14" s="27"/>
      <c r="VFJ14" s="27"/>
      <c r="VFK14" s="27"/>
      <c r="VFL14" s="27"/>
      <c r="VFM14" s="27"/>
      <c r="VFN14" s="27"/>
      <c r="VFO14" s="27"/>
      <c r="VFP14" s="27"/>
      <c r="VFQ14" s="27"/>
      <c r="VFR14" s="27"/>
      <c r="VFS14" s="27"/>
      <c r="VFT14" s="27"/>
      <c r="VFU14" s="27"/>
      <c r="VFV14" s="27"/>
      <c r="VFW14" s="27"/>
      <c r="VFX14" s="27"/>
      <c r="VFY14" s="27"/>
      <c r="VFZ14" s="27"/>
      <c r="VGA14" s="27"/>
      <c r="VGB14" s="27"/>
      <c r="VGC14" s="27"/>
      <c r="VGD14" s="27"/>
      <c r="VGE14" s="27"/>
      <c r="VGF14" s="27"/>
      <c r="VGG14" s="27"/>
      <c r="VGH14" s="27"/>
      <c r="VGI14" s="27"/>
      <c r="VGJ14" s="27"/>
      <c r="VGK14" s="27"/>
      <c r="VGL14" s="27"/>
      <c r="VGM14" s="27"/>
      <c r="VGN14" s="27"/>
      <c r="VGO14" s="27"/>
      <c r="VGP14" s="27"/>
      <c r="VGQ14" s="27"/>
      <c r="VGR14" s="27"/>
      <c r="VGS14" s="27"/>
      <c r="VGT14" s="27"/>
      <c r="VGU14" s="27"/>
      <c r="VGV14" s="27"/>
      <c r="VGW14" s="27"/>
      <c r="VGX14" s="27"/>
      <c r="VGY14" s="27"/>
      <c r="VGZ14" s="27"/>
      <c r="VHA14" s="27"/>
      <c r="VHB14" s="27"/>
      <c r="VHC14" s="27"/>
      <c r="VHD14" s="27"/>
      <c r="VHE14" s="27"/>
      <c r="VHF14" s="27"/>
      <c r="VHG14" s="27"/>
      <c r="VHH14" s="27"/>
      <c r="VHI14" s="27"/>
      <c r="VHJ14" s="27"/>
      <c r="VHK14" s="27"/>
      <c r="VHL14" s="27"/>
      <c r="VHM14" s="27"/>
      <c r="VHN14" s="27"/>
      <c r="VHO14" s="27"/>
      <c r="VHP14" s="27"/>
      <c r="VHQ14" s="27"/>
      <c r="VHR14" s="27"/>
      <c r="VHS14" s="27"/>
      <c r="VHT14" s="27"/>
      <c r="VHU14" s="27"/>
      <c r="VHV14" s="27"/>
      <c r="VHW14" s="27"/>
      <c r="VHX14" s="27"/>
      <c r="VHY14" s="27"/>
      <c r="VHZ14" s="27"/>
      <c r="VIA14" s="27"/>
      <c r="VIB14" s="27"/>
      <c r="VIC14" s="27"/>
      <c r="VID14" s="27"/>
      <c r="VIE14" s="27"/>
      <c r="VIF14" s="27"/>
      <c r="VIG14" s="27"/>
      <c r="VIH14" s="27"/>
      <c r="VII14" s="27"/>
      <c r="VIJ14" s="27"/>
      <c r="VIK14" s="27"/>
      <c r="VIL14" s="27"/>
      <c r="VIM14" s="27"/>
      <c r="VIN14" s="27"/>
      <c r="VIO14" s="27"/>
      <c r="VIP14" s="27"/>
      <c r="VIQ14" s="27"/>
      <c r="VIR14" s="27"/>
      <c r="VIS14" s="27"/>
      <c r="VIT14" s="27"/>
      <c r="VIU14" s="27"/>
      <c r="VIV14" s="27"/>
      <c r="VIW14" s="27"/>
      <c r="VIX14" s="27"/>
      <c r="VIY14" s="27"/>
      <c r="VIZ14" s="27"/>
      <c r="VJA14" s="27"/>
      <c r="VJB14" s="27"/>
      <c r="VJC14" s="27"/>
      <c r="VJD14" s="27"/>
      <c r="VJE14" s="27"/>
      <c r="VJF14" s="27"/>
      <c r="VJG14" s="27"/>
      <c r="VJH14" s="27"/>
      <c r="VJI14" s="27"/>
      <c r="VJJ14" s="27"/>
      <c r="VJK14" s="27"/>
      <c r="VJL14" s="27"/>
      <c r="VJM14" s="27"/>
      <c r="VJN14" s="27"/>
      <c r="VJO14" s="27"/>
      <c r="VJP14" s="27"/>
      <c r="VJQ14" s="27"/>
      <c r="VJR14" s="27"/>
      <c r="VJS14" s="27"/>
      <c r="VJT14" s="27"/>
      <c r="VJU14" s="27"/>
      <c r="VJV14" s="27"/>
      <c r="VJW14" s="27"/>
      <c r="VJX14" s="27"/>
      <c r="VJY14" s="27"/>
      <c r="VJZ14" s="27"/>
      <c r="VKA14" s="27"/>
      <c r="VKB14" s="27"/>
      <c r="VKC14" s="27"/>
      <c r="VKD14" s="27"/>
      <c r="VKE14" s="27"/>
      <c r="VKF14" s="27"/>
      <c r="VKG14" s="27"/>
      <c r="VKH14" s="27"/>
      <c r="VKI14" s="27"/>
      <c r="VKJ14" s="27"/>
      <c r="VKK14" s="27"/>
      <c r="VKL14" s="27"/>
      <c r="VKM14" s="27"/>
      <c r="VKN14" s="27"/>
      <c r="VKO14" s="27"/>
      <c r="VKP14" s="27"/>
      <c r="VKQ14" s="27"/>
      <c r="VKR14" s="27"/>
      <c r="VKS14" s="27"/>
      <c r="VKT14" s="27"/>
      <c r="VKU14" s="27"/>
      <c r="VKV14" s="27"/>
      <c r="VKW14" s="27"/>
      <c r="VKX14" s="27"/>
      <c r="VKY14" s="27"/>
      <c r="VKZ14" s="27"/>
      <c r="VLA14" s="27"/>
      <c r="VLB14" s="27"/>
      <c r="VLC14" s="27"/>
      <c r="VLD14" s="27"/>
      <c r="VLE14" s="27"/>
      <c r="VLF14" s="27"/>
      <c r="VLG14" s="27"/>
      <c r="VLH14" s="27"/>
      <c r="VLI14" s="27"/>
      <c r="VLJ14" s="27"/>
      <c r="VLK14" s="27"/>
      <c r="VLL14" s="27"/>
      <c r="VLM14" s="27"/>
      <c r="VLN14" s="27"/>
      <c r="VLO14" s="27"/>
      <c r="VLP14" s="27"/>
      <c r="VLQ14" s="27"/>
      <c r="VLR14" s="27"/>
      <c r="VLS14" s="27"/>
      <c r="VLT14" s="27"/>
      <c r="VLU14" s="27"/>
      <c r="VLV14" s="27"/>
      <c r="VLW14" s="27"/>
      <c r="VLX14" s="27"/>
      <c r="VLY14" s="27"/>
      <c r="VLZ14" s="27"/>
      <c r="VMA14" s="27"/>
      <c r="VMB14" s="27"/>
      <c r="VMC14" s="27"/>
      <c r="VMD14" s="27"/>
      <c r="VME14" s="27"/>
      <c r="VMF14" s="27"/>
      <c r="VMG14" s="27"/>
      <c r="VMH14" s="27"/>
      <c r="VMI14" s="27"/>
      <c r="VMJ14" s="27"/>
      <c r="VMK14" s="27"/>
      <c r="VML14" s="27"/>
      <c r="VMM14" s="27"/>
      <c r="VMN14" s="27"/>
      <c r="VMO14" s="27"/>
      <c r="VMP14" s="27"/>
      <c r="VMQ14" s="27"/>
      <c r="VMR14" s="27"/>
      <c r="VMS14" s="27"/>
      <c r="VMT14" s="27"/>
      <c r="VMU14" s="27"/>
      <c r="VMV14" s="27"/>
      <c r="VMW14" s="27"/>
      <c r="VMX14" s="27"/>
      <c r="VMY14" s="27"/>
      <c r="VMZ14" s="27"/>
      <c r="VNA14" s="27"/>
      <c r="VNB14" s="27"/>
      <c r="VNC14" s="27"/>
      <c r="VND14" s="27"/>
      <c r="VNE14" s="27"/>
      <c r="VNF14" s="27"/>
      <c r="VNG14" s="27"/>
      <c r="VNH14" s="27"/>
      <c r="VNI14" s="27"/>
      <c r="VNJ14" s="27"/>
      <c r="VNK14" s="27"/>
      <c r="VNL14" s="27"/>
      <c r="VNM14" s="27"/>
      <c r="VNN14" s="27"/>
      <c r="VNO14" s="27"/>
      <c r="VNP14" s="27"/>
      <c r="VNQ14" s="27"/>
      <c r="VNR14" s="27"/>
      <c r="VNS14" s="27"/>
      <c r="VNT14" s="27"/>
      <c r="VNU14" s="27"/>
      <c r="VNV14" s="27"/>
      <c r="VNW14" s="27"/>
      <c r="VNX14" s="27"/>
      <c r="VNY14" s="27"/>
      <c r="VNZ14" s="27"/>
      <c r="VOA14" s="27"/>
      <c r="VOB14" s="27"/>
      <c r="VOC14" s="27"/>
      <c r="VOD14" s="27"/>
      <c r="VOE14" s="27"/>
      <c r="VOF14" s="27"/>
      <c r="VOG14" s="27"/>
      <c r="VOH14" s="27"/>
      <c r="VOI14" s="27"/>
      <c r="VOJ14" s="27"/>
      <c r="VOK14" s="27"/>
      <c r="VOL14" s="27"/>
      <c r="VOM14" s="27"/>
      <c r="VON14" s="27"/>
      <c r="VOO14" s="27"/>
      <c r="VOP14" s="27"/>
      <c r="VOQ14" s="27"/>
      <c r="VOR14" s="27"/>
      <c r="VOS14" s="27"/>
      <c r="VOT14" s="27"/>
      <c r="VOU14" s="27"/>
      <c r="VOV14" s="27"/>
      <c r="VOW14" s="27"/>
      <c r="VOX14" s="27"/>
      <c r="VOY14" s="27"/>
      <c r="VOZ14" s="27"/>
      <c r="VPA14" s="27"/>
      <c r="VPB14" s="27"/>
      <c r="VPC14" s="27"/>
      <c r="VPD14" s="27"/>
      <c r="VPE14" s="27"/>
      <c r="VPF14" s="27"/>
      <c r="VPG14" s="27"/>
      <c r="VPH14" s="27"/>
      <c r="VPI14" s="27"/>
      <c r="VPJ14" s="27"/>
      <c r="VPK14" s="27"/>
      <c r="VPL14" s="27"/>
      <c r="VPM14" s="27"/>
      <c r="VPN14" s="27"/>
      <c r="VPO14" s="27"/>
      <c r="VPP14" s="27"/>
      <c r="VPQ14" s="27"/>
      <c r="VPR14" s="27"/>
      <c r="VPS14" s="27"/>
      <c r="VPT14" s="27"/>
      <c r="VPU14" s="27"/>
      <c r="VPV14" s="27"/>
      <c r="VPW14" s="27"/>
      <c r="VPX14" s="27"/>
      <c r="VPY14" s="27"/>
      <c r="VPZ14" s="27"/>
      <c r="VQA14" s="27"/>
      <c r="VQB14" s="27"/>
      <c r="VQC14" s="27"/>
      <c r="VQD14" s="27"/>
      <c r="VQE14" s="27"/>
      <c r="VQF14" s="27"/>
      <c r="VQG14" s="27"/>
      <c r="VQH14" s="27"/>
      <c r="VQI14" s="27"/>
      <c r="VQJ14" s="27"/>
      <c r="VQK14" s="27"/>
      <c r="VQL14" s="27"/>
      <c r="VQM14" s="27"/>
      <c r="VQN14" s="27"/>
      <c r="VQO14" s="27"/>
      <c r="VQP14" s="27"/>
      <c r="VQQ14" s="27"/>
      <c r="VQR14" s="27"/>
      <c r="VQS14" s="27"/>
      <c r="VQT14" s="27"/>
      <c r="VQU14" s="27"/>
      <c r="VQV14" s="27"/>
      <c r="VQW14" s="27"/>
      <c r="VQX14" s="27"/>
      <c r="VQY14" s="27"/>
      <c r="VQZ14" s="27"/>
      <c r="VRA14" s="27"/>
      <c r="VRB14" s="27"/>
      <c r="VRC14" s="27"/>
      <c r="VRD14" s="27"/>
      <c r="VRE14" s="27"/>
      <c r="VRF14" s="27"/>
      <c r="VRG14" s="27"/>
      <c r="VRH14" s="27"/>
      <c r="VRI14" s="27"/>
      <c r="VRJ14" s="27"/>
      <c r="VRK14" s="27"/>
      <c r="VRL14" s="27"/>
      <c r="VRM14" s="27"/>
      <c r="VRN14" s="27"/>
      <c r="VRO14" s="27"/>
      <c r="VRP14" s="27"/>
      <c r="VRQ14" s="27"/>
      <c r="VRR14" s="27"/>
      <c r="VRS14" s="27"/>
      <c r="VRT14" s="27"/>
      <c r="VRU14" s="27"/>
      <c r="VRV14" s="27"/>
      <c r="VRW14" s="27"/>
      <c r="VRX14" s="27"/>
      <c r="VRY14" s="27"/>
      <c r="VRZ14" s="27"/>
      <c r="VSA14" s="27"/>
      <c r="VSB14" s="27"/>
      <c r="VSC14" s="27"/>
      <c r="VSD14" s="27"/>
      <c r="VSE14" s="27"/>
      <c r="VSF14" s="27"/>
      <c r="VSG14" s="27"/>
      <c r="VSH14" s="27"/>
      <c r="VSI14" s="27"/>
      <c r="VSJ14" s="27"/>
      <c r="VSK14" s="27"/>
      <c r="VSL14" s="27"/>
      <c r="VSM14" s="27"/>
      <c r="VSN14" s="27"/>
      <c r="VSO14" s="27"/>
      <c r="VSP14" s="27"/>
      <c r="VSQ14" s="27"/>
      <c r="VSR14" s="27"/>
      <c r="VSS14" s="27"/>
      <c r="VST14" s="27"/>
      <c r="VSU14" s="27"/>
      <c r="VSV14" s="27"/>
      <c r="VSW14" s="27"/>
      <c r="VSX14" s="27"/>
      <c r="VSY14" s="27"/>
      <c r="VSZ14" s="27"/>
      <c r="VTA14" s="27"/>
      <c r="VTB14" s="27"/>
      <c r="VTC14" s="27"/>
      <c r="VTD14" s="27"/>
      <c r="VTE14" s="27"/>
      <c r="VTF14" s="27"/>
      <c r="VTG14" s="27"/>
      <c r="VTH14" s="27"/>
      <c r="VTI14" s="27"/>
      <c r="VTJ14" s="27"/>
      <c r="VTK14" s="27"/>
      <c r="VTL14" s="27"/>
      <c r="VTM14" s="27"/>
      <c r="VTN14" s="27"/>
      <c r="VTO14" s="27"/>
      <c r="VTP14" s="27"/>
      <c r="VTQ14" s="27"/>
      <c r="VTR14" s="27"/>
      <c r="VTS14" s="27"/>
      <c r="VTT14" s="27"/>
      <c r="VTU14" s="27"/>
      <c r="VTV14" s="27"/>
      <c r="VTW14" s="27"/>
      <c r="VTX14" s="27"/>
      <c r="VTY14" s="27"/>
      <c r="VTZ14" s="27"/>
      <c r="VUA14" s="27"/>
      <c r="VUB14" s="27"/>
      <c r="VUC14" s="27"/>
      <c r="VUD14" s="27"/>
      <c r="VUE14" s="27"/>
      <c r="VUF14" s="27"/>
      <c r="VUG14" s="27"/>
      <c r="VUH14" s="27"/>
      <c r="VUI14" s="27"/>
      <c r="VUJ14" s="27"/>
      <c r="VUK14" s="27"/>
      <c r="VUL14" s="27"/>
      <c r="VUM14" s="27"/>
      <c r="VUN14" s="27"/>
      <c r="VUO14" s="27"/>
      <c r="VUP14" s="27"/>
      <c r="VUQ14" s="27"/>
      <c r="VUR14" s="27"/>
      <c r="VUS14" s="27"/>
      <c r="VUT14" s="27"/>
      <c r="VUU14" s="27"/>
      <c r="VUV14" s="27"/>
      <c r="VUW14" s="27"/>
      <c r="VUX14" s="27"/>
      <c r="VUY14" s="27"/>
      <c r="VUZ14" s="27"/>
      <c r="VVA14" s="27"/>
      <c r="VVB14" s="27"/>
      <c r="VVC14" s="27"/>
      <c r="VVD14" s="27"/>
      <c r="VVE14" s="27"/>
      <c r="VVF14" s="27"/>
      <c r="VVG14" s="27"/>
      <c r="VVH14" s="27"/>
      <c r="VVI14" s="27"/>
      <c r="VVJ14" s="27"/>
      <c r="VVK14" s="27"/>
      <c r="VVL14" s="27"/>
      <c r="VVM14" s="27"/>
      <c r="VVN14" s="27"/>
      <c r="VVO14" s="27"/>
      <c r="VVP14" s="27"/>
      <c r="VVQ14" s="27"/>
      <c r="VVR14" s="27"/>
      <c r="VVS14" s="27"/>
      <c r="VVT14" s="27"/>
      <c r="VVU14" s="27"/>
      <c r="VVV14" s="27"/>
      <c r="VVW14" s="27"/>
      <c r="VVX14" s="27"/>
      <c r="VVY14" s="27"/>
      <c r="VVZ14" s="27"/>
      <c r="VWA14" s="27"/>
      <c r="VWB14" s="27"/>
      <c r="VWC14" s="27"/>
      <c r="VWD14" s="27"/>
      <c r="VWE14" s="27"/>
      <c r="VWF14" s="27"/>
      <c r="VWG14" s="27"/>
      <c r="VWH14" s="27"/>
      <c r="VWI14" s="27"/>
      <c r="VWJ14" s="27"/>
      <c r="VWK14" s="27"/>
      <c r="VWL14" s="27"/>
      <c r="VWM14" s="27"/>
      <c r="VWN14" s="27"/>
      <c r="VWO14" s="27"/>
      <c r="VWP14" s="27"/>
      <c r="VWQ14" s="27"/>
      <c r="VWR14" s="27"/>
      <c r="VWS14" s="27"/>
      <c r="VWT14" s="27"/>
      <c r="VWU14" s="27"/>
      <c r="VWV14" s="27"/>
      <c r="VWW14" s="27"/>
      <c r="VWX14" s="27"/>
      <c r="VWY14" s="27"/>
      <c r="VWZ14" s="27"/>
      <c r="VXA14" s="27"/>
      <c r="VXB14" s="27"/>
      <c r="VXC14" s="27"/>
      <c r="VXD14" s="27"/>
      <c r="VXE14" s="27"/>
      <c r="VXF14" s="27"/>
      <c r="VXG14" s="27"/>
      <c r="VXH14" s="27"/>
      <c r="VXI14" s="27"/>
      <c r="VXJ14" s="27"/>
      <c r="VXK14" s="27"/>
      <c r="VXL14" s="27"/>
      <c r="VXM14" s="27"/>
      <c r="VXN14" s="27"/>
      <c r="VXO14" s="27"/>
      <c r="VXP14" s="27"/>
      <c r="VXQ14" s="27"/>
      <c r="VXR14" s="27"/>
      <c r="VXS14" s="27"/>
      <c r="VXT14" s="27"/>
      <c r="VXU14" s="27"/>
      <c r="VXV14" s="27"/>
      <c r="VXW14" s="27"/>
      <c r="VXX14" s="27"/>
      <c r="VXY14" s="27"/>
      <c r="VXZ14" s="27"/>
      <c r="VYA14" s="27"/>
      <c r="VYB14" s="27"/>
      <c r="VYC14" s="27"/>
      <c r="VYD14" s="27"/>
      <c r="VYE14" s="27"/>
      <c r="VYF14" s="27"/>
      <c r="VYG14" s="27"/>
      <c r="VYH14" s="27"/>
      <c r="VYI14" s="27"/>
      <c r="VYJ14" s="27"/>
      <c r="VYK14" s="27"/>
      <c r="VYL14" s="27"/>
      <c r="VYM14" s="27"/>
      <c r="VYN14" s="27"/>
      <c r="VYO14" s="27"/>
      <c r="VYP14" s="27"/>
      <c r="VYQ14" s="27"/>
      <c r="VYR14" s="27"/>
      <c r="VYS14" s="27"/>
      <c r="VYT14" s="27"/>
      <c r="VYU14" s="27"/>
      <c r="VYV14" s="27"/>
      <c r="VYW14" s="27"/>
      <c r="VYX14" s="27"/>
      <c r="VYY14" s="27"/>
      <c r="VYZ14" s="27"/>
      <c r="VZA14" s="27"/>
      <c r="VZB14" s="27"/>
      <c r="VZC14" s="27"/>
      <c r="VZD14" s="27"/>
      <c r="VZE14" s="27"/>
      <c r="VZF14" s="27"/>
      <c r="VZG14" s="27"/>
      <c r="VZH14" s="27"/>
      <c r="VZI14" s="27"/>
      <c r="VZJ14" s="27"/>
      <c r="VZK14" s="27"/>
      <c r="VZL14" s="27"/>
      <c r="VZM14" s="27"/>
      <c r="VZN14" s="27"/>
      <c r="VZO14" s="27"/>
      <c r="VZP14" s="27"/>
      <c r="VZQ14" s="27"/>
      <c r="VZR14" s="27"/>
      <c r="VZS14" s="27"/>
      <c r="VZT14" s="27"/>
      <c r="VZU14" s="27"/>
      <c r="VZV14" s="27"/>
      <c r="VZW14" s="27"/>
      <c r="VZX14" s="27"/>
      <c r="VZY14" s="27"/>
      <c r="VZZ14" s="27"/>
      <c r="WAA14" s="27"/>
      <c r="WAB14" s="27"/>
      <c r="WAC14" s="27"/>
      <c r="WAD14" s="27"/>
      <c r="WAE14" s="27"/>
      <c r="WAF14" s="27"/>
      <c r="WAG14" s="27"/>
      <c r="WAH14" s="27"/>
      <c r="WAI14" s="27"/>
      <c r="WAJ14" s="27"/>
      <c r="WAK14" s="27"/>
      <c r="WAL14" s="27"/>
      <c r="WAM14" s="27"/>
      <c r="WAN14" s="27"/>
      <c r="WAO14" s="27"/>
      <c r="WAP14" s="27"/>
      <c r="WAQ14" s="27"/>
      <c r="WAR14" s="27"/>
      <c r="WAS14" s="27"/>
      <c r="WAT14" s="27"/>
      <c r="WAU14" s="27"/>
      <c r="WAV14" s="27"/>
      <c r="WAW14" s="27"/>
      <c r="WAX14" s="27"/>
      <c r="WAY14" s="27"/>
      <c r="WAZ14" s="27"/>
      <c r="WBA14" s="27"/>
      <c r="WBB14" s="27"/>
      <c r="WBC14" s="27"/>
      <c r="WBD14" s="27"/>
      <c r="WBE14" s="27"/>
      <c r="WBF14" s="27"/>
      <c r="WBG14" s="27"/>
      <c r="WBH14" s="27"/>
      <c r="WBI14" s="27"/>
      <c r="WBJ14" s="27"/>
      <c r="WBK14" s="27"/>
      <c r="WBL14" s="27"/>
      <c r="WBM14" s="27"/>
      <c r="WBN14" s="27"/>
      <c r="WBO14" s="27"/>
      <c r="WBP14" s="27"/>
      <c r="WBQ14" s="27"/>
      <c r="WBR14" s="27"/>
      <c r="WBS14" s="27"/>
      <c r="WBT14" s="27"/>
      <c r="WBU14" s="27"/>
      <c r="WBV14" s="27"/>
      <c r="WBW14" s="27"/>
      <c r="WBX14" s="27"/>
      <c r="WBY14" s="27"/>
      <c r="WBZ14" s="27"/>
      <c r="WCA14" s="27"/>
      <c r="WCB14" s="27"/>
      <c r="WCC14" s="27"/>
      <c r="WCD14" s="27"/>
      <c r="WCE14" s="27"/>
      <c r="WCF14" s="27"/>
      <c r="WCG14" s="27"/>
      <c r="WCH14" s="27"/>
      <c r="WCI14" s="27"/>
      <c r="WCJ14" s="27"/>
      <c r="WCK14" s="27"/>
      <c r="WCL14" s="27"/>
      <c r="WCM14" s="27"/>
      <c r="WCN14" s="27"/>
      <c r="WCO14" s="27"/>
      <c r="WCP14" s="27"/>
      <c r="WCQ14" s="27"/>
      <c r="WCR14" s="27"/>
      <c r="WCS14" s="27"/>
      <c r="WCT14" s="27"/>
      <c r="WCU14" s="27"/>
      <c r="WCV14" s="27"/>
      <c r="WCW14" s="27"/>
      <c r="WCX14" s="27"/>
      <c r="WCY14" s="27"/>
      <c r="WCZ14" s="27"/>
      <c r="WDA14" s="27"/>
      <c r="WDB14" s="27"/>
      <c r="WDC14" s="27"/>
      <c r="WDD14" s="27"/>
      <c r="WDE14" s="27"/>
      <c r="WDF14" s="27"/>
      <c r="WDG14" s="27"/>
      <c r="WDH14" s="27"/>
      <c r="WDI14" s="27"/>
      <c r="WDJ14" s="27"/>
      <c r="WDK14" s="27"/>
      <c r="WDL14" s="27"/>
      <c r="WDM14" s="27"/>
      <c r="WDN14" s="27"/>
      <c r="WDO14" s="27"/>
      <c r="WDP14" s="27"/>
      <c r="WDQ14" s="27"/>
      <c r="WDR14" s="27"/>
      <c r="WDS14" s="27"/>
      <c r="WDT14" s="27"/>
      <c r="WDU14" s="27"/>
      <c r="WDV14" s="27"/>
      <c r="WDW14" s="27"/>
      <c r="WDX14" s="27"/>
      <c r="WDY14" s="27"/>
      <c r="WDZ14" s="27"/>
      <c r="WEA14" s="27"/>
      <c r="WEB14" s="27"/>
      <c r="WEC14" s="27"/>
      <c r="WED14" s="27"/>
      <c r="WEE14" s="27"/>
      <c r="WEF14" s="27"/>
      <c r="WEG14" s="27"/>
      <c r="WEH14" s="27"/>
      <c r="WEI14" s="27"/>
      <c r="WEJ14" s="27"/>
      <c r="WEK14" s="27"/>
      <c r="WEL14" s="27"/>
      <c r="WEM14" s="27"/>
      <c r="WEN14" s="27"/>
      <c r="WEO14" s="27"/>
      <c r="WEP14" s="27"/>
      <c r="WEQ14" s="27"/>
      <c r="WER14" s="27"/>
      <c r="WES14" s="27"/>
      <c r="WET14" s="27"/>
      <c r="WEU14" s="27"/>
      <c r="WEV14" s="27"/>
      <c r="WEW14" s="27"/>
      <c r="WEX14" s="27"/>
      <c r="WEY14" s="27"/>
      <c r="WEZ14" s="27"/>
      <c r="WFA14" s="27"/>
      <c r="WFB14" s="27"/>
      <c r="WFC14" s="27"/>
      <c r="WFD14" s="27"/>
      <c r="WFE14" s="27"/>
      <c r="WFF14" s="27"/>
      <c r="WFG14" s="27"/>
      <c r="WFH14" s="27"/>
      <c r="WFI14" s="27"/>
      <c r="WFJ14" s="27"/>
      <c r="WFK14" s="27"/>
      <c r="WFL14" s="27"/>
      <c r="WFM14" s="27"/>
      <c r="WFN14" s="27"/>
      <c r="WFO14" s="27"/>
      <c r="WFP14" s="27"/>
      <c r="WFQ14" s="27"/>
      <c r="WFR14" s="27"/>
      <c r="WFS14" s="27"/>
      <c r="WFT14" s="27"/>
      <c r="WFU14" s="27"/>
      <c r="WFV14" s="27"/>
      <c r="WFW14" s="27"/>
      <c r="WFX14" s="27"/>
      <c r="WFY14" s="27"/>
      <c r="WFZ14" s="27"/>
      <c r="WGA14" s="27"/>
      <c r="WGB14" s="27"/>
      <c r="WGC14" s="27"/>
      <c r="WGD14" s="27"/>
      <c r="WGE14" s="27"/>
      <c r="WGF14" s="27"/>
      <c r="WGG14" s="27"/>
      <c r="WGH14" s="27"/>
      <c r="WGI14" s="27"/>
      <c r="WGJ14" s="27"/>
      <c r="WGK14" s="27"/>
      <c r="WGL14" s="27"/>
      <c r="WGM14" s="27"/>
      <c r="WGN14" s="27"/>
      <c r="WGO14" s="27"/>
      <c r="WGP14" s="27"/>
      <c r="WGQ14" s="27"/>
      <c r="WGR14" s="27"/>
      <c r="WGS14" s="27"/>
      <c r="WGT14" s="27"/>
      <c r="WGU14" s="27"/>
      <c r="WGV14" s="27"/>
      <c r="WGW14" s="27"/>
      <c r="WGX14" s="27"/>
      <c r="WGY14" s="27"/>
      <c r="WGZ14" s="27"/>
      <c r="WHA14" s="27"/>
      <c r="WHB14" s="27"/>
      <c r="WHC14" s="27"/>
      <c r="WHD14" s="27"/>
      <c r="WHE14" s="27"/>
      <c r="WHF14" s="27"/>
      <c r="WHG14" s="27"/>
      <c r="WHH14" s="27"/>
      <c r="WHI14" s="27"/>
      <c r="WHJ14" s="27"/>
      <c r="WHK14" s="27"/>
      <c r="WHL14" s="27"/>
      <c r="WHM14" s="27"/>
      <c r="WHN14" s="27"/>
      <c r="WHO14" s="27"/>
      <c r="WHP14" s="27"/>
      <c r="WHQ14" s="27"/>
      <c r="WHR14" s="27"/>
      <c r="WHS14" s="27"/>
      <c r="WHT14" s="27"/>
      <c r="WHU14" s="27"/>
      <c r="WHV14" s="27"/>
      <c r="WHW14" s="27"/>
      <c r="WHX14" s="27"/>
      <c r="WHY14" s="27"/>
      <c r="WHZ14" s="27"/>
      <c r="WIA14" s="27"/>
      <c r="WIB14" s="27"/>
      <c r="WIC14" s="27"/>
      <c r="WID14" s="27"/>
      <c r="WIE14" s="27"/>
      <c r="WIF14" s="27"/>
      <c r="WIG14" s="27"/>
      <c r="WIH14" s="27"/>
      <c r="WII14" s="27"/>
      <c r="WIJ14" s="27"/>
      <c r="WIK14" s="27"/>
      <c r="WIL14" s="27"/>
      <c r="WIM14" s="27"/>
      <c r="WIN14" s="27"/>
      <c r="WIO14" s="27"/>
      <c r="WIP14" s="27"/>
      <c r="WIQ14" s="27"/>
      <c r="WIR14" s="27"/>
      <c r="WIS14" s="27"/>
      <c r="WIT14" s="27"/>
      <c r="WIU14" s="27"/>
      <c r="WIV14" s="27"/>
      <c r="WIW14" s="27"/>
      <c r="WIX14" s="27"/>
      <c r="WIY14" s="27"/>
      <c r="WIZ14" s="27"/>
      <c r="WJA14" s="27"/>
      <c r="WJB14" s="27"/>
      <c r="WJC14" s="27"/>
      <c r="WJD14" s="27"/>
      <c r="WJE14" s="27"/>
      <c r="WJF14" s="27"/>
      <c r="WJG14" s="27"/>
      <c r="WJH14" s="27"/>
      <c r="WJI14" s="27"/>
      <c r="WJJ14" s="27"/>
      <c r="WJK14" s="27"/>
      <c r="WJL14" s="27"/>
      <c r="WJM14" s="27"/>
      <c r="WJN14" s="27"/>
      <c r="WJO14" s="27"/>
      <c r="WJP14" s="27"/>
      <c r="WJQ14" s="27"/>
      <c r="WJR14" s="27"/>
      <c r="WJS14" s="27"/>
      <c r="WJT14" s="27"/>
      <c r="WJU14" s="27"/>
      <c r="WJV14" s="27"/>
      <c r="WJW14" s="27"/>
      <c r="WJX14" s="27"/>
      <c r="WJY14" s="27"/>
      <c r="WJZ14" s="27"/>
      <c r="WKA14" s="27"/>
      <c r="WKB14" s="27"/>
      <c r="WKC14" s="27"/>
      <c r="WKD14" s="27"/>
      <c r="WKE14" s="27"/>
      <c r="WKF14" s="27"/>
      <c r="WKG14" s="27"/>
      <c r="WKH14" s="27"/>
      <c r="WKI14" s="27"/>
      <c r="WKJ14" s="27"/>
      <c r="WKK14" s="27"/>
      <c r="WKL14" s="27"/>
      <c r="WKM14" s="27"/>
      <c r="WKN14" s="27"/>
      <c r="WKO14" s="27"/>
      <c r="WKP14" s="27"/>
      <c r="WKQ14" s="27"/>
      <c r="WKR14" s="27"/>
      <c r="WKS14" s="27"/>
      <c r="WKT14" s="27"/>
      <c r="WKU14" s="27"/>
      <c r="WKV14" s="27"/>
      <c r="WKW14" s="27"/>
      <c r="WKX14" s="27"/>
      <c r="WKY14" s="27"/>
      <c r="WKZ14" s="27"/>
      <c r="WLA14" s="27"/>
      <c r="WLB14" s="27"/>
      <c r="WLC14" s="27"/>
      <c r="WLD14" s="27"/>
      <c r="WLE14" s="27"/>
      <c r="WLF14" s="27"/>
      <c r="WLG14" s="27"/>
      <c r="WLH14" s="27"/>
      <c r="WLI14" s="27"/>
      <c r="WLJ14" s="27"/>
      <c r="WLK14" s="27"/>
      <c r="WLL14" s="27"/>
      <c r="WLM14" s="27"/>
      <c r="WLN14" s="27"/>
      <c r="WLO14" s="27"/>
      <c r="WLP14" s="27"/>
      <c r="WLQ14" s="27"/>
      <c r="WLR14" s="27"/>
      <c r="WLS14" s="27"/>
      <c r="WLT14" s="27"/>
      <c r="WLU14" s="27"/>
      <c r="WLV14" s="27"/>
      <c r="WLW14" s="27"/>
      <c r="WLX14" s="27"/>
      <c r="WLY14" s="27"/>
      <c r="WLZ14" s="27"/>
      <c r="WMA14" s="27"/>
      <c r="WMB14" s="27"/>
      <c r="WMC14" s="27"/>
      <c r="WMD14" s="27"/>
      <c r="WME14" s="27"/>
      <c r="WMF14" s="27"/>
      <c r="WMG14" s="27"/>
      <c r="WMH14" s="27"/>
      <c r="WMI14" s="27"/>
      <c r="WMJ14" s="27"/>
      <c r="WMK14" s="27"/>
      <c r="WML14" s="27"/>
      <c r="WMM14" s="27"/>
      <c r="WMN14" s="27"/>
      <c r="WMO14" s="27"/>
      <c r="WMP14" s="27"/>
      <c r="WMQ14" s="27"/>
      <c r="WMR14" s="27"/>
      <c r="WMS14" s="27"/>
      <c r="WMT14" s="27"/>
      <c r="WMU14" s="27"/>
      <c r="WMV14" s="27"/>
      <c r="WMW14" s="27"/>
      <c r="WMX14" s="27"/>
      <c r="WMY14" s="27"/>
      <c r="WMZ14" s="27"/>
      <c r="WNA14" s="27"/>
      <c r="WNB14" s="27"/>
      <c r="WNC14" s="27"/>
      <c r="WND14" s="27"/>
      <c r="WNE14" s="27"/>
      <c r="WNF14" s="27"/>
      <c r="WNG14" s="27"/>
      <c r="WNH14" s="27"/>
      <c r="WNI14" s="27"/>
      <c r="WNJ14" s="27"/>
      <c r="WNK14" s="27"/>
      <c r="WNL14" s="27"/>
      <c r="WNM14" s="27"/>
      <c r="WNN14" s="27"/>
      <c r="WNO14" s="27"/>
      <c r="WNP14" s="27"/>
      <c r="WNQ14" s="27"/>
      <c r="WNR14" s="27"/>
      <c r="WNS14" s="27"/>
      <c r="WNT14" s="27"/>
      <c r="WNU14" s="27"/>
      <c r="WNV14" s="27"/>
      <c r="WNW14" s="27"/>
      <c r="WNX14" s="27"/>
      <c r="WNY14" s="27"/>
      <c r="WNZ14" s="27"/>
      <c r="WOA14" s="27"/>
      <c r="WOB14" s="27"/>
      <c r="WOC14" s="27"/>
      <c r="WOD14" s="27"/>
      <c r="WOE14" s="27"/>
      <c r="WOF14" s="27"/>
      <c r="WOG14" s="27"/>
      <c r="WOH14" s="27"/>
      <c r="WOI14" s="27"/>
      <c r="WOJ14" s="27"/>
      <c r="WOK14" s="27"/>
      <c r="WOL14" s="27"/>
      <c r="WOM14" s="27"/>
      <c r="WON14" s="27"/>
      <c r="WOO14" s="27"/>
      <c r="WOP14" s="27"/>
      <c r="WOQ14" s="27"/>
      <c r="WOR14" s="27"/>
      <c r="WOS14" s="27"/>
      <c r="WOT14" s="27"/>
      <c r="WOU14" s="27"/>
      <c r="WOV14" s="27"/>
      <c r="WOW14" s="27"/>
      <c r="WOX14" s="27"/>
      <c r="WOY14" s="27"/>
      <c r="WOZ14" s="27"/>
      <c r="WPA14" s="27"/>
      <c r="WPB14" s="27"/>
      <c r="WPC14" s="27"/>
      <c r="WPD14" s="27"/>
      <c r="WPE14" s="27"/>
      <c r="WPF14" s="27"/>
      <c r="WPG14" s="27"/>
      <c r="WPH14" s="27"/>
      <c r="WPI14" s="27"/>
      <c r="WPJ14" s="27"/>
      <c r="WPK14" s="27"/>
      <c r="WPL14" s="27"/>
      <c r="WPM14" s="27"/>
      <c r="WPN14" s="27"/>
      <c r="WPO14" s="27"/>
      <c r="WPP14" s="27"/>
      <c r="WPQ14" s="27"/>
      <c r="WPR14" s="27"/>
      <c r="WPS14" s="27"/>
      <c r="WPT14" s="27"/>
      <c r="WPU14" s="27"/>
      <c r="WPV14" s="27"/>
      <c r="WPW14" s="27"/>
      <c r="WPX14" s="27"/>
      <c r="WPY14" s="27"/>
      <c r="WPZ14" s="27"/>
      <c r="WQA14" s="27"/>
      <c r="WQB14" s="27"/>
      <c r="WQC14" s="27"/>
      <c r="WQD14" s="27"/>
      <c r="WQE14" s="27"/>
      <c r="WQF14" s="27"/>
      <c r="WQG14" s="27"/>
      <c r="WQH14" s="27"/>
      <c r="WQI14" s="27"/>
      <c r="WQJ14" s="27"/>
      <c r="WQK14" s="27"/>
      <c r="WQL14" s="27"/>
      <c r="WQM14" s="27"/>
      <c r="WQN14" s="27"/>
      <c r="WQO14" s="27"/>
      <c r="WQP14" s="27"/>
      <c r="WQQ14" s="27"/>
      <c r="WQR14" s="27"/>
      <c r="WQS14" s="27"/>
      <c r="WQT14" s="27"/>
      <c r="WQU14" s="27"/>
      <c r="WQV14" s="27"/>
      <c r="WQW14" s="27"/>
      <c r="WQX14" s="27"/>
      <c r="WQY14" s="27"/>
      <c r="WQZ14" s="27"/>
      <c r="WRA14" s="27"/>
      <c r="WRB14" s="27"/>
      <c r="WRC14" s="27"/>
      <c r="WRD14" s="27"/>
      <c r="WRE14" s="27"/>
      <c r="WRF14" s="27"/>
      <c r="WRG14" s="27"/>
      <c r="WRH14" s="27"/>
      <c r="WRI14" s="27"/>
      <c r="WRJ14" s="27"/>
      <c r="WRK14" s="27"/>
      <c r="WRL14" s="27"/>
      <c r="WRM14" s="27"/>
      <c r="WRN14" s="27"/>
      <c r="WRO14" s="27"/>
      <c r="WRP14" s="27"/>
      <c r="WRQ14" s="27"/>
      <c r="WRR14" s="27"/>
      <c r="WRS14" s="27"/>
      <c r="WRT14" s="27"/>
      <c r="WRU14" s="27"/>
      <c r="WRV14" s="27"/>
      <c r="WRW14" s="27"/>
      <c r="WRX14" s="27"/>
      <c r="WRY14" s="27"/>
      <c r="WRZ14" s="27"/>
      <c r="WSA14" s="27"/>
      <c r="WSB14" s="27"/>
      <c r="WSC14" s="27"/>
      <c r="WSD14" s="27"/>
      <c r="WSE14" s="27"/>
      <c r="WSF14" s="27"/>
      <c r="WSG14" s="27"/>
      <c r="WSH14" s="27"/>
      <c r="WSI14" s="27"/>
      <c r="WSJ14" s="27"/>
      <c r="WSK14" s="27"/>
      <c r="WSL14" s="27"/>
      <c r="WSM14" s="27"/>
      <c r="WSN14" s="27"/>
      <c r="WSO14" s="27"/>
      <c r="WSP14" s="27"/>
      <c r="WSQ14" s="27"/>
      <c r="WSR14" s="27"/>
      <c r="WSS14" s="27"/>
      <c r="WST14" s="27"/>
      <c r="WSU14" s="27"/>
      <c r="WSV14" s="27"/>
      <c r="WSW14" s="27"/>
      <c r="WSX14" s="27"/>
      <c r="WSY14" s="27"/>
      <c r="WSZ14" s="27"/>
      <c r="WTA14" s="27"/>
      <c r="WTB14" s="27"/>
      <c r="WTC14" s="27"/>
      <c r="WTD14" s="27"/>
      <c r="WTE14" s="27"/>
      <c r="WTF14" s="27"/>
      <c r="WTG14" s="27"/>
      <c r="WTH14" s="27"/>
      <c r="WTI14" s="27"/>
      <c r="WTJ14" s="27"/>
      <c r="WTK14" s="27"/>
      <c r="WTL14" s="27"/>
      <c r="WTM14" s="27"/>
      <c r="WTN14" s="27"/>
      <c r="WTO14" s="27"/>
      <c r="WTP14" s="27"/>
      <c r="WTQ14" s="27"/>
      <c r="WTR14" s="27"/>
      <c r="WTS14" s="27"/>
      <c r="WTT14" s="27"/>
      <c r="WTU14" s="27"/>
      <c r="WTV14" s="27"/>
      <c r="WTW14" s="27"/>
      <c r="WTX14" s="27"/>
      <c r="WTY14" s="27"/>
      <c r="WTZ14" s="27"/>
      <c r="WUA14" s="27"/>
      <c r="WUB14" s="27"/>
      <c r="WUC14" s="27"/>
      <c r="WUD14" s="27"/>
      <c r="WUE14" s="27"/>
      <c r="WUF14" s="27"/>
      <c r="WUG14" s="27"/>
      <c r="WUH14" s="27"/>
      <c r="WUI14" s="27"/>
      <c r="WUJ14" s="27"/>
      <c r="WUK14" s="27"/>
      <c r="WUL14" s="27"/>
      <c r="WUM14" s="27"/>
      <c r="WUN14" s="27"/>
      <c r="WUO14" s="27"/>
      <c r="WUP14" s="27"/>
      <c r="WUQ14" s="27"/>
      <c r="WUR14" s="27"/>
      <c r="WUS14" s="27"/>
      <c r="WUT14" s="27"/>
      <c r="WUU14" s="27"/>
      <c r="WUV14" s="27"/>
      <c r="WUW14" s="27"/>
      <c r="WUX14" s="27"/>
      <c r="WUY14" s="27"/>
      <c r="WUZ14" s="27"/>
      <c r="WVA14" s="27"/>
      <c r="WVB14" s="27"/>
      <c r="WVC14" s="27"/>
      <c r="WVD14" s="27"/>
      <c r="WVE14" s="27"/>
      <c r="WVF14" s="27"/>
      <c r="WVG14" s="27"/>
      <c r="WVH14" s="27"/>
      <c r="WVI14" s="27"/>
      <c r="WVJ14" s="27"/>
      <c r="WVK14" s="27"/>
      <c r="WVL14" s="27"/>
      <c r="WVM14" s="27"/>
      <c r="WVN14" s="27"/>
      <c r="WVO14" s="27"/>
      <c r="WVP14" s="27"/>
      <c r="WVQ14" s="27"/>
      <c r="WVR14" s="27"/>
      <c r="WVS14" s="27"/>
      <c r="WVT14" s="27"/>
      <c r="WVU14" s="27"/>
      <c r="WVV14" s="27"/>
      <c r="WVW14" s="27"/>
      <c r="WVX14" s="27"/>
      <c r="WVY14" s="27"/>
      <c r="WVZ14" s="27"/>
      <c r="WWA14" s="27"/>
      <c r="WWB14" s="27"/>
      <c r="WWC14" s="27"/>
      <c r="WWD14" s="27"/>
      <c r="WWE14" s="27"/>
      <c r="WWF14" s="27"/>
      <c r="WWG14" s="27"/>
      <c r="WWH14" s="27"/>
      <c r="WWI14" s="27"/>
      <c r="WWJ14" s="27"/>
      <c r="WWK14" s="27"/>
      <c r="WWL14" s="27"/>
      <c r="WWM14" s="27"/>
      <c r="WWN14" s="27"/>
      <c r="WWO14" s="27"/>
      <c r="WWP14" s="27"/>
      <c r="WWQ14" s="27"/>
      <c r="WWR14" s="27"/>
      <c r="WWS14" s="27"/>
      <c r="WWT14" s="27"/>
      <c r="WWU14" s="27"/>
      <c r="WWV14" s="27"/>
      <c r="WWW14" s="27"/>
      <c r="WWX14" s="27"/>
      <c r="WWY14" s="27"/>
      <c r="WWZ14" s="27"/>
      <c r="WXA14" s="27"/>
      <c r="WXB14" s="27"/>
      <c r="WXC14" s="27"/>
      <c r="WXD14" s="27"/>
      <c r="WXE14" s="27"/>
      <c r="WXF14" s="27"/>
      <c r="WXG14" s="27"/>
      <c r="WXH14" s="27"/>
      <c r="WXI14" s="27"/>
      <c r="WXJ14" s="27"/>
      <c r="WXK14" s="27"/>
      <c r="WXL14" s="27"/>
      <c r="WXM14" s="27"/>
      <c r="WXN14" s="27"/>
      <c r="WXO14" s="27"/>
      <c r="WXP14" s="27"/>
      <c r="WXQ14" s="27"/>
      <c r="WXR14" s="27"/>
      <c r="WXS14" s="27"/>
      <c r="WXT14" s="27"/>
      <c r="WXU14" s="27"/>
      <c r="WXV14" s="27"/>
      <c r="WXW14" s="27"/>
      <c r="WXX14" s="27"/>
      <c r="WXY14" s="27"/>
      <c r="WXZ14" s="27"/>
      <c r="WYA14" s="27"/>
      <c r="WYB14" s="27"/>
      <c r="WYC14" s="27"/>
      <c r="WYD14" s="27"/>
      <c r="WYE14" s="27"/>
      <c r="WYF14" s="27"/>
      <c r="WYG14" s="27"/>
      <c r="WYH14" s="27"/>
      <c r="WYI14" s="27"/>
      <c r="WYJ14" s="27"/>
      <c r="WYK14" s="27"/>
      <c r="WYL14" s="27"/>
      <c r="WYM14" s="27"/>
      <c r="WYN14" s="27"/>
      <c r="WYO14" s="27"/>
      <c r="WYP14" s="27"/>
      <c r="WYQ14" s="27"/>
      <c r="WYR14" s="27"/>
      <c r="WYS14" s="27"/>
      <c r="WYT14" s="27"/>
      <c r="WYU14" s="27"/>
      <c r="WYV14" s="27"/>
      <c r="WYW14" s="27"/>
      <c r="WYX14" s="27"/>
      <c r="WYY14" s="27"/>
      <c r="WYZ14" s="27"/>
      <c r="WZA14" s="27"/>
      <c r="WZB14" s="27"/>
      <c r="WZC14" s="27"/>
      <c r="WZD14" s="27"/>
      <c r="WZE14" s="27"/>
      <c r="WZF14" s="27"/>
      <c r="WZG14" s="27"/>
      <c r="WZH14" s="27"/>
      <c r="WZI14" s="27"/>
      <c r="WZJ14" s="27"/>
      <c r="WZK14" s="27"/>
      <c r="WZL14" s="27"/>
      <c r="WZM14" s="27"/>
      <c r="WZN14" s="27"/>
      <c r="WZO14" s="27"/>
      <c r="WZP14" s="27"/>
      <c r="WZQ14" s="27"/>
      <c r="WZR14" s="27"/>
      <c r="WZS14" s="27"/>
      <c r="WZT14" s="27"/>
      <c r="WZU14" s="27"/>
      <c r="WZV14" s="27"/>
      <c r="WZW14" s="27"/>
      <c r="WZX14" s="27"/>
      <c r="WZY14" s="27"/>
      <c r="WZZ14" s="27"/>
      <c r="XAA14" s="27"/>
      <c r="XAB14" s="27"/>
      <c r="XAC14" s="27"/>
      <c r="XAD14" s="27"/>
      <c r="XAE14" s="27"/>
      <c r="XAF14" s="27"/>
      <c r="XAG14" s="27"/>
      <c r="XAH14" s="27"/>
      <c r="XAI14" s="27"/>
      <c r="XAJ14" s="27"/>
      <c r="XAK14" s="27"/>
      <c r="XAL14" s="27"/>
      <c r="XAM14" s="27"/>
      <c r="XAN14" s="27"/>
      <c r="XAO14" s="27"/>
      <c r="XAP14" s="27"/>
      <c r="XAQ14" s="27"/>
      <c r="XAR14" s="27"/>
      <c r="XAS14" s="27"/>
      <c r="XAT14" s="27"/>
      <c r="XAU14" s="27"/>
      <c r="XAV14" s="27"/>
      <c r="XAW14" s="27"/>
      <c r="XAX14" s="27"/>
      <c r="XAY14" s="27"/>
      <c r="XAZ14" s="27"/>
      <c r="XBA14" s="27"/>
      <c r="XBB14" s="27"/>
      <c r="XBC14" s="27"/>
      <c r="XBD14" s="27"/>
      <c r="XBE14" s="27"/>
      <c r="XBF14" s="27"/>
      <c r="XBG14" s="27"/>
      <c r="XBH14" s="27"/>
      <c r="XBI14" s="27"/>
      <c r="XBJ14" s="27"/>
      <c r="XBK14" s="27"/>
      <c r="XBL14" s="27"/>
      <c r="XBM14" s="27"/>
      <c r="XBN14" s="27"/>
      <c r="XBO14" s="27"/>
      <c r="XBP14" s="27"/>
      <c r="XBQ14" s="27"/>
      <c r="XBR14" s="27"/>
      <c r="XBS14" s="27"/>
      <c r="XBT14" s="27"/>
      <c r="XBU14" s="27"/>
      <c r="XBV14" s="27"/>
      <c r="XBW14" s="27"/>
      <c r="XBX14" s="27"/>
      <c r="XBY14" s="27"/>
      <c r="XBZ14" s="27"/>
      <c r="XCA14" s="27"/>
      <c r="XCB14" s="27"/>
      <c r="XCC14" s="27"/>
      <c r="XCD14" s="27"/>
      <c r="XCE14" s="27"/>
      <c r="XCF14" s="27"/>
      <c r="XCG14" s="27"/>
      <c r="XCH14" s="27"/>
      <c r="XCI14" s="27"/>
      <c r="XCJ14" s="27"/>
      <c r="XCK14" s="27"/>
      <c r="XCL14" s="27"/>
      <c r="XCM14" s="27"/>
      <c r="XCN14" s="27"/>
      <c r="XCO14" s="27"/>
      <c r="XCP14" s="27"/>
      <c r="XCQ14" s="27"/>
      <c r="XCR14" s="27"/>
      <c r="XCS14" s="27"/>
      <c r="XCT14" s="27"/>
      <c r="XCU14" s="27"/>
      <c r="XCV14" s="27"/>
      <c r="XCW14" s="27"/>
      <c r="XCX14" s="27"/>
      <c r="XCY14" s="27"/>
      <c r="XCZ14" s="27"/>
      <c r="XDA14" s="27"/>
      <c r="XDB14" s="27"/>
      <c r="XDC14" s="27"/>
      <c r="XDD14" s="27"/>
      <c r="XDE14" s="27"/>
      <c r="XDF14" s="27"/>
      <c r="XDG14" s="27"/>
      <c r="XDH14" s="27"/>
      <c r="XDI14" s="27"/>
      <c r="XDJ14" s="27"/>
      <c r="XDK14" s="27"/>
      <c r="XDL14" s="27"/>
      <c r="XDM14" s="27"/>
      <c r="XDN14" s="27"/>
      <c r="XDO14" s="27"/>
      <c r="XDP14" s="27"/>
      <c r="XDQ14" s="27"/>
      <c r="XDR14" s="27"/>
      <c r="XDS14" s="27"/>
      <c r="XDT14" s="27"/>
      <c r="XDU14" s="27"/>
      <c r="XDV14" s="27"/>
      <c r="XDW14" s="27"/>
      <c r="XDX14" s="27"/>
      <c r="XDY14" s="27"/>
      <c r="XDZ14" s="27"/>
      <c r="XEA14" s="27"/>
      <c r="XEB14" s="27"/>
      <c r="XEC14" s="27"/>
      <c r="XED14" s="27"/>
      <c r="XEE14" s="27"/>
      <c r="XEF14" s="27"/>
      <c r="XEG14" s="27"/>
      <c r="XEH14" s="27"/>
      <c r="XEI14" s="27"/>
      <c r="XEJ14" s="27"/>
      <c r="XEK14" s="27"/>
      <c r="XEL14" s="27"/>
      <c r="XEM14" s="27"/>
      <c r="XEN14" s="27"/>
      <c r="XEO14" s="27"/>
      <c r="XEP14" s="27"/>
      <c r="XEQ14" s="27"/>
      <c r="XER14" s="27"/>
      <c r="XES14" s="27"/>
      <c r="XET14" s="27"/>
      <c r="XEU14" s="27"/>
      <c r="XEV14" s="27"/>
      <c r="XEW14" s="27"/>
      <c r="XEX14" s="27"/>
      <c r="XEY14" s="27"/>
      <c r="XEZ14" s="27"/>
      <c r="XFA14" s="27"/>
      <c r="XFB14" s="27"/>
      <c r="XFC14" s="27"/>
    </row>
    <row r="15" spans="1:16383">
      <c r="A15" s="113"/>
      <c r="B15" s="27" t="s">
        <v>46</v>
      </c>
      <c r="C15" s="27"/>
      <c r="D15" s="27"/>
      <c r="E15" s="27"/>
      <c r="F15" s="27"/>
      <c r="G15" s="27"/>
      <c r="H15" s="27"/>
      <c r="I15" s="27"/>
      <c r="J15" s="27"/>
      <c r="K15" s="27"/>
      <c r="L15" s="27"/>
      <c r="M15" s="27"/>
      <c r="N15" s="27"/>
      <c r="O15" s="27"/>
      <c r="P15" s="27"/>
      <c r="Q15" s="27"/>
      <c r="R15" s="27"/>
      <c r="S15" s="27"/>
      <c r="T15" s="27"/>
      <c r="U15" s="27"/>
      <c r="V15" s="27"/>
      <c r="W15" s="27"/>
      <c r="X15" s="27"/>
      <c r="Y15" s="27"/>
      <c r="Z15" s="27"/>
      <c r="AA15" s="27"/>
      <c r="AB15" s="27"/>
      <c r="AC15" s="27"/>
      <c r="AD15" s="27"/>
      <c r="AE15" s="27"/>
      <c r="AF15" s="27"/>
      <c r="AG15" s="27"/>
      <c r="AH15" s="27"/>
      <c r="AI15" s="27"/>
      <c r="AJ15" s="27"/>
      <c r="AK15" s="27"/>
      <c r="AL15" s="27"/>
      <c r="AM15" s="27"/>
      <c r="AN15" s="27"/>
      <c r="AO15" s="27"/>
      <c r="AP15" s="27"/>
      <c r="AQ15" s="27"/>
      <c r="AR15" s="27"/>
      <c r="AS15" s="27"/>
      <c r="AT15" s="27"/>
      <c r="AU15" s="27"/>
      <c r="AV15" s="27"/>
      <c r="AW15" s="27"/>
      <c r="AX15" s="27"/>
      <c r="AY15" s="27"/>
      <c r="AZ15" s="27"/>
      <c r="BA15" s="27"/>
      <c r="BB15" s="27"/>
      <c r="BC15" s="27"/>
      <c r="BD15" s="27"/>
      <c r="BE15" s="27"/>
      <c r="BF15" s="27"/>
      <c r="BG15" s="27"/>
      <c r="BH15" s="27"/>
      <c r="BI15" s="27"/>
      <c r="BJ15" s="27"/>
      <c r="BK15" s="27"/>
      <c r="BL15" s="27"/>
      <c r="BM15" s="27"/>
      <c r="BN15" s="27"/>
      <c r="BO15" s="27"/>
      <c r="BP15" s="27"/>
      <c r="BQ15" s="27"/>
      <c r="BR15" s="27"/>
      <c r="BS15" s="27"/>
      <c r="BT15" s="27"/>
      <c r="BU15" s="27"/>
      <c r="BV15" s="27"/>
      <c r="BW15" s="27"/>
      <c r="BX15" s="27"/>
      <c r="BY15" s="27"/>
      <c r="BZ15" s="27"/>
      <c r="CA15" s="27"/>
      <c r="CB15" s="27"/>
      <c r="CC15" s="27"/>
      <c r="CD15" s="27"/>
      <c r="CE15" s="27"/>
      <c r="CF15" s="27"/>
      <c r="CG15" s="27"/>
      <c r="CH15" s="27"/>
      <c r="CI15" s="27"/>
      <c r="CJ15" s="27"/>
      <c r="CK15" s="27"/>
      <c r="CL15" s="27"/>
      <c r="CM15" s="27"/>
      <c r="CN15" s="27"/>
      <c r="CO15" s="27"/>
      <c r="CP15" s="27"/>
      <c r="CQ15" s="27"/>
      <c r="CR15" s="27"/>
      <c r="CS15" s="27"/>
      <c r="CT15" s="27"/>
      <c r="CU15" s="27"/>
      <c r="CV15" s="27"/>
      <c r="CW15" s="27"/>
      <c r="CX15" s="27"/>
      <c r="CY15" s="27"/>
      <c r="CZ15" s="27"/>
      <c r="DA15" s="27"/>
      <c r="DB15" s="27"/>
      <c r="DC15" s="27"/>
      <c r="DD15" s="27"/>
      <c r="DE15" s="27"/>
      <c r="DF15" s="27"/>
      <c r="DG15" s="27"/>
      <c r="DH15" s="27"/>
      <c r="DI15" s="27"/>
      <c r="DJ15" s="27"/>
      <c r="DK15" s="27"/>
      <c r="DL15" s="27"/>
      <c r="DM15" s="27"/>
      <c r="DN15" s="27"/>
      <c r="DO15" s="27"/>
      <c r="DP15" s="27"/>
      <c r="DQ15" s="27"/>
      <c r="DR15" s="27"/>
      <c r="DS15" s="27"/>
      <c r="DT15" s="27"/>
      <c r="DU15" s="27"/>
      <c r="DV15" s="27"/>
      <c r="DW15" s="27"/>
      <c r="DX15" s="27"/>
      <c r="DY15" s="27"/>
      <c r="DZ15" s="27"/>
      <c r="EA15" s="27"/>
      <c r="EB15" s="27"/>
      <c r="EC15" s="27"/>
      <c r="ED15" s="27"/>
      <c r="EE15" s="27"/>
      <c r="EF15" s="27"/>
      <c r="EG15" s="27"/>
      <c r="EH15" s="27"/>
      <c r="EI15" s="27"/>
      <c r="EJ15" s="27"/>
      <c r="EK15" s="27"/>
      <c r="EL15" s="27"/>
      <c r="EM15" s="27"/>
      <c r="EN15" s="27"/>
      <c r="EO15" s="27"/>
      <c r="EP15" s="27"/>
      <c r="EQ15" s="27"/>
      <c r="ER15" s="27"/>
      <c r="ES15" s="27"/>
      <c r="ET15" s="27"/>
      <c r="EU15" s="27"/>
      <c r="EV15" s="27"/>
      <c r="EW15" s="27"/>
      <c r="EX15" s="27"/>
      <c r="EY15" s="27"/>
      <c r="EZ15" s="27"/>
      <c r="FA15" s="27"/>
      <c r="FB15" s="27"/>
      <c r="FC15" s="27"/>
      <c r="FD15" s="27"/>
      <c r="FE15" s="27"/>
      <c r="FF15" s="27"/>
      <c r="FG15" s="27"/>
      <c r="FH15" s="27"/>
      <c r="FI15" s="27"/>
      <c r="FJ15" s="27"/>
      <c r="FK15" s="27"/>
      <c r="FL15" s="27"/>
      <c r="FM15" s="27"/>
      <c r="FN15" s="27"/>
      <c r="FO15" s="27"/>
      <c r="FP15" s="27"/>
      <c r="FQ15" s="27"/>
      <c r="FR15" s="27"/>
      <c r="FS15" s="27"/>
      <c r="FT15" s="27"/>
      <c r="FU15" s="27"/>
      <c r="FV15" s="27"/>
      <c r="FW15" s="27"/>
      <c r="FX15" s="27"/>
      <c r="FY15" s="27"/>
      <c r="FZ15" s="27"/>
      <c r="GA15" s="27"/>
      <c r="GB15" s="27"/>
      <c r="GC15" s="27"/>
      <c r="GD15" s="27"/>
      <c r="GE15" s="27"/>
      <c r="GF15" s="27"/>
      <c r="GG15" s="27"/>
      <c r="GH15" s="27"/>
      <c r="GI15" s="27"/>
      <c r="GJ15" s="27"/>
      <c r="GK15" s="27"/>
      <c r="GL15" s="27"/>
      <c r="GM15" s="27"/>
      <c r="GN15" s="27"/>
      <c r="GO15" s="27"/>
      <c r="GP15" s="27"/>
      <c r="GQ15" s="27"/>
      <c r="GR15" s="27"/>
      <c r="GS15" s="27"/>
      <c r="GT15" s="27"/>
      <c r="GU15" s="27"/>
      <c r="GV15" s="27"/>
      <c r="GW15" s="27"/>
      <c r="GX15" s="27"/>
      <c r="GY15" s="27"/>
      <c r="GZ15" s="27"/>
      <c r="HA15" s="27"/>
      <c r="HB15" s="27"/>
      <c r="HC15" s="27"/>
      <c r="HD15" s="27"/>
      <c r="HE15" s="27"/>
      <c r="HF15" s="27"/>
      <c r="HG15" s="27"/>
      <c r="HH15" s="27"/>
      <c r="HI15" s="27"/>
      <c r="HJ15" s="27"/>
      <c r="HK15" s="27"/>
      <c r="HL15" s="27"/>
      <c r="HM15" s="27"/>
      <c r="HN15" s="27"/>
      <c r="HO15" s="27"/>
      <c r="HP15" s="27"/>
      <c r="HQ15" s="27"/>
      <c r="HR15" s="27"/>
      <c r="HS15" s="27"/>
      <c r="HT15" s="27"/>
      <c r="HU15" s="27"/>
      <c r="HV15" s="27"/>
      <c r="HW15" s="27"/>
      <c r="HX15" s="27"/>
      <c r="HY15" s="27"/>
      <c r="HZ15" s="27"/>
      <c r="IA15" s="27"/>
      <c r="IB15" s="27"/>
      <c r="IC15" s="27"/>
      <c r="ID15" s="27"/>
      <c r="IE15" s="27"/>
      <c r="IF15" s="27"/>
      <c r="IG15" s="27"/>
      <c r="IH15" s="27"/>
      <c r="II15" s="27"/>
      <c r="IJ15" s="27"/>
      <c r="IK15" s="27"/>
      <c r="IL15" s="27"/>
      <c r="IM15" s="27"/>
      <c r="IN15" s="27"/>
      <c r="IO15" s="27"/>
      <c r="IP15" s="27"/>
      <c r="IQ15" s="27"/>
      <c r="IR15" s="27"/>
      <c r="IS15" s="27"/>
      <c r="IT15" s="27"/>
      <c r="IU15" s="27"/>
      <c r="IV15" s="27"/>
      <c r="IW15" s="27"/>
      <c r="IX15" s="27"/>
      <c r="IY15" s="27"/>
      <c r="IZ15" s="27"/>
      <c r="JA15" s="27"/>
      <c r="JB15" s="27"/>
      <c r="JC15" s="27"/>
      <c r="JD15" s="27"/>
      <c r="JE15" s="27"/>
      <c r="JF15" s="27"/>
      <c r="JG15" s="27"/>
      <c r="JH15" s="27"/>
      <c r="JI15" s="27"/>
      <c r="JJ15" s="27"/>
      <c r="JK15" s="27"/>
      <c r="JL15" s="27"/>
      <c r="JM15" s="27"/>
      <c r="JN15" s="27"/>
      <c r="JO15" s="27"/>
      <c r="JP15" s="27"/>
      <c r="JQ15" s="27"/>
      <c r="JR15" s="27"/>
      <c r="JS15" s="27"/>
      <c r="JT15" s="27"/>
      <c r="JU15" s="27"/>
      <c r="JV15" s="27"/>
      <c r="JW15" s="27"/>
      <c r="JX15" s="27"/>
      <c r="JY15" s="27"/>
      <c r="JZ15" s="27"/>
      <c r="KA15" s="27"/>
      <c r="KB15" s="27"/>
      <c r="KC15" s="27"/>
      <c r="KD15" s="27"/>
      <c r="KE15" s="27"/>
      <c r="KF15" s="27"/>
      <c r="KG15" s="27"/>
      <c r="KH15" s="27"/>
      <c r="KI15" s="27"/>
      <c r="KJ15" s="27"/>
      <c r="KK15" s="27"/>
      <c r="KL15" s="27"/>
      <c r="KM15" s="27"/>
      <c r="KN15" s="27"/>
      <c r="KO15" s="27"/>
      <c r="KP15" s="27"/>
      <c r="KQ15" s="27"/>
      <c r="KR15" s="27"/>
      <c r="KS15" s="27"/>
      <c r="KT15" s="27"/>
      <c r="KU15" s="27"/>
      <c r="KV15" s="27"/>
      <c r="KW15" s="27"/>
      <c r="KX15" s="27"/>
      <c r="KY15" s="27"/>
      <c r="KZ15" s="27"/>
      <c r="LA15" s="27"/>
      <c r="LB15" s="27"/>
      <c r="LC15" s="27"/>
      <c r="LD15" s="27"/>
      <c r="LE15" s="27"/>
      <c r="LF15" s="27"/>
      <c r="LG15" s="27"/>
      <c r="LH15" s="27"/>
      <c r="LI15" s="27"/>
      <c r="LJ15" s="27"/>
      <c r="LK15" s="27"/>
      <c r="LL15" s="27"/>
      <c r="LM15" s="27"/>
      <c r="LN15" s="27"/>
      <c r="LO15" s="27"/>
      <c r="LP15" s="27"/>
      <c r="LQ15" s="27"/>
      <c r="LR15" s="27"/>
      <c r="LS15" s="27"/>
      <c r="LT15" s="27"/>
      <c r="LU15" s="27"/>
      <c r="LV15" s="27"/>
      <c r="LW15" s="27"/>
      <c r="LX15" s="27"/>
      <c r="LY15" s="27"/>
      <c r="LZ15" s="27"/>
      <c r="MA15" s="27"/>
      <c r="MB15" s="27"/>
      <c r="MC15" s="27"/>
      <c r="MD15" s="27"/>
      <c r="ME15" s="27"/>
      <c r="MF15" s="27"/>
      <c r="MG15" s="27"/>
      <c r="MH15" s="27"/>
      <c r="MI15" s="27"/>
      <c r="MJ15" s="27"/>
      <c r="MK15" s="27"/>
      <c r="ML15" s="27"/>
      <c r="MM15" s="27"/>
      <c r="MN15" s="27"/>
      <c r="MO15" s="27"/>
      <c r="MP15" s="27"/>
      <c r="MQ15" s="27"/>
      <c r="MR15" s="27"/>
      <c r="MS15" s="27"/>
      <c r="MT15" s="27"/>
      <c r="MU15" s="27"/>
      <c r="MV15" s="27"/>
      <c r="MW15" s="27"/>
      <c r="MX15" s="27"/>
      <c r="MY15" s="27"/>
      <c r="MZ15" s="27"/>
      <c r="NA15" s="27"/>
      <c r="NB15" s="27"/>
      <c r="NC15" s="27"/>
      <c r="ND15" s="27"/>
      <c r="NE15" s="27"/>
      <c r="NF15" s="27"/>
      <c r="NG15" s="27"/>
      <c r="NH15" s="27"/>
      <c r="NI15" s="27"/>
      <c r="NJ15" s="27"/>
      <c r="NK15" s="27"/>
      <c r="NL15" s="27"/>
      <c r="NM15" s="27"/>
      <c r="NN15" s="27"/>
      <c r="NO15" s="27"/>
      <c r="NP15" s="27"/>
      <c r="NQ15" s="27"/>
      <c r="NR15" s="27"/>
      <c r="NS15" s="27"/>
      <c r="NT15" s="27"/>
      <c r="NU15" s="27"/>
      <c r="NV15" s="27"/>
      <c r="NW15" s="27"/>
      <c r="NX15" s="27"/>
      <c r="NY15" s="27"/>
      <c r="NZ15" s="27"/>
      <c r="OA15" s="27"/>
      <c r="OB15" s="27"/>
      <c r="OC15" s="27"/>
      <c r="OD15" s="27"/>
      <c r="OE15" s="27"/>
      <c r="OF15" s="27"/>
      <c r="OG15" s="27"/>
      <c r="OH15" s="27"/>
      <c r="OI15" s="27"/>
      <c r="OJ15" s="27"/>
      <c r="OK15" s="27"/>
      <c r="OL15" s="27"/>
      <c r="OM15" s="27"/>
      <c r="ON15" s="27"/>
      <c r="OO15" s="27"/>
      <c r="OP15" s="27"/>
      <c r="OQ15" s="27"/>
      <c r="OR15" s="27"/>
      <c r="OS15" s="27"/>
      <c r="OT15" s="27"/>
      <c r="OU15" s="27"/>
      <c r="OV15" s="27"/>
      <c r="OW15" s="27"/>
      <c r="OX15" s="27"/>
      <c r="OY15" s="27"/>
      <c r="OZ15" s="27"/>
      <c r="PA15" s="27"/>
      <c r="PB15" s="27"/>
      <c r="PC15" s="27"/>
      <c r="PD15" s="27"/>
      <c r="PE15" s="27"/>
      <c r="PF15" s="27"/>
      <c r="PG15" s="27"/>
      <c r="PH15" s="27"/>
      <c r="PI15" s="27"/>
      <c r="PJ15" s="27"/>
      <c r="PK15" s="27"/>
      <c r="PL15" s="27"/>
      <c r="PM15" s="27"/>
      <c r="PN15" s="27"/>
      <c r="PO15" s="27"/>
      <c r="PP15" s="27"/>
      <c r="PQ15" s="27"/>
      <c r="PR15" s="27"/>
      <c r="PS15" s="27"/>
      <c r="PT15" s="27"/>
      <c r="PU15" s="27"/>
      <c r="PV15" s="27"/>
      <c r="PW15" s="27"/>
      <c r="PX15" s="27"/>
      <c r="PY15" s="27"/>
      <c r="PZ15" s="27"/>
      <c r="QA15" s="27"/>
      <c r="QB15" s="27"/>
      <c r="QC15" s="27"/>
      <c r="QD15" s="27"/>
      <c r="QE15" s="27"/>
      <c r="QF15" s="27"/>
      <c r="QG15" s="27"/>
      <c r="QH15" s="27"/>
      <c r="QI15" s="27"/>
      <c r="QJ15" s="27"/>
      <c r="QK15" s="27"/>
      <c r="QL15" s="27"/>
      <c r="QM15" s="27"/>
      <c r="QN15" s="27"/>
      <c r="QO15" s="27"/>
      <c r="QP15" s="27"/>
      <c r="QQ15" s="27"/>
      <c r="QR15" s="27"/>
      <c r="QS15" s="27"/>
      <c r="QT15" s="27"/>
      <c r="QU15" s="27"/>
      <c r="QV15" s="27"/>
      <c r="QW15" s="27"/>
      <c r="QX15" s="27"/>
      <c r="QY15" s="27"/>
      <c r="QZ15" s="27"/>
      <c r="RA15" s="27"/>
      <c r="RB15" s="27"/>
      <c r="RC15" s="27"/>
      <c r="RD15" s="27"/>
      <c r="RE15" s="27"/>
      <c r="RF15" s="27"/>
      <c r="RG15" s="27"/>
      <c r="RH15" s="27"/>
      <c r="RI15" s="27"/>
      <c r="RJ15" s="27"/>
      <c r="RK15" s="27"/>
      <c r="RL15" s="27"/>
      <c r="RM15" s="27"/>
      <c r="RN15" s="27"/>
      <c r="RO15" s="27"/>
      <c r="RP15" s="27"/>
      <c r="RQ15" s="27"/>
      <c r="RR15" s="27"/>
      <c r="RS15" s="27"/>
      <c r="RT15" s="27"/>
      <c r="RU15" s="27"/>
      <c r="RV15" s="27"/>
      <c r="RW15" s="27"/>
      <c r="RX15" s="27"/>
      <c r="RY15" s="27"/>
      <c r="RZ15" s="27"/>
      <c r="SA15" s="27"/>
      <c r="SB15" s="27"/>
      <c r="SC15" s="27"/>
      <c r="SD15" s="27"/>
      <c r="SE15" s="27"/>
      <c r="SF15" s="27"/>
      <c r="SG15" s="27"/>
      <c r="SH15" s="27"/>
      <c r="SI15" s="27"/>
      <c r="SJ15" s="27"/>
      <c r="SK15" s="27"/>
      <c r="SL15" s="27"/>
      <c r="SM15" s="27"/>
      <c r="SN15" s="27"/>
      <c r="SO15" s="27"/>
      <c r="SP15" s="27"/>
      <c r="SQ15" s="27"/>
      <c r="SR15" s="27"/>
      <c r="SS15" s="27"/>
      <c r="ST15" s="27"/>
      <c r="SU15" s="27"/>
      <c r="SV15" s="27"/>
      <c r="SW15" s="27"/>
      <c r="SX15" s="27"/>
      <c r="SY15" s="27"/>
      <c r="SZ15" s="27"/>
      <c r="TA15" s="27"/>
      <c r="TB15" s="27"/>
      <c r="TC15" s="27"/>
      <c r="TD15" s="27"/>
      <c r="TE15" s="27"/>
      <c r="TF15" s="27"/>
      <c r="TG15" s="27"/>
      <c r="TH15" s="27"/>
      <c r="TI15" s="27"/>
      <c r="TJ15" s="27"/>
      <c r="TK15" s="27"/>
      <c r="TL15" s="27"/>
      <c r="TM15" s="27"/>
      <c r="TN15" s="27"/>
      <c r="TO15" s="27"/>
      <c r="TP15" s="27"/>
      <c r="TQ15" s="27"/>
      <c r="TR15" s="27"/>
      <c r="TS15" s="27"/>
      <c r="TT15" s="27"/>
      <c r="TU15" s="27"/>
      <c r="TV15" s="27"/>
      <c r="TW15" s="27"/>
      <c r="TX15" s="27"/>
      <c r="TY15" s="27"/>
      <c r="TZ15" s="27"/>
      <c r="UA15" s="27"/>
      <c r="UB15" s="27"/>
      <c r="UC15" s="27"/>
      <c r="UD15" s="27"/>
      <c r="UE15" s="27"/>
      <c r="UF15" s="27"/>
      <c r="UG15" s="27"/>
      <c r="UH15" s="27"/>
      <c r="UI15" s="27"/>
      <c r="UJ15" s="27"/>
      <c r="UK15" s="27"/>
      <c r="UL15" s="27"/>
      <c r="UM15" s="27"/>
      <c r="UN15" s="27"/>
      <c r="UO15" s="27"/>
      <c r="UP15" s="27"/>
      <c r="UQ15" s="27"/>
      <c r="UR15" s="27"/>
      <c r="US15" s="27"/>
      <c r="UT15" s="27"/>
      <c r="UU15" s="27"/>
      <c r="UV15" s="27"/>
      <c r="UW15" s="27"/>
      <c r="UX15" s="27"/>
      <c r="UY15" s="27"/>
      <c r="UZ15" s="27"/>
      <c r="VA15" s="27"/>
      <c r="VB15" s="27"/>
      <c r="VC15" s="27"/>
      <c r="VD15" s="27"/>
      <c r="VE15" s="27"/>
      <c r="VF15" s="27"/>
      <c r="VG15" s="27"/>
      <c r="VH15" s="27"/>
      <c r="VI15" s="27"/>
      <c r="VJ15" s="27"/>
      <c r="VK15" s="27"/>
      <c r="VL15" s="27"/>
      <c r="VM15" s="27"/>
      <c r="VN15" s="27"/>
      <c r="VO15" s="27"/>
      <c r="VP15" s="27"/>
      <c r="VQ15" s="27"/>
      <c r="VR15" s="27"/>
      <c r="VS15" s="27"/>
      <c r="VT15" s="27"/>
      <c r="VU15" s="27"/>
      <c r="VV15" s="27"/>
      <c r="VW15" s="27"/>
      <c r="VX15" s="27"/>
      <c r="VY15" s="27"/>
      <c r="VZ15" s="27"/>
      <c r="WA15" s="27"/>
      <c r="WB15" s="27"/>
      <c r="WC15" s="27"/>
      <c r="WD15" s="27"/>
      <c r="WE15" s="27"/>
      <c r="WF15" s="27"/>
      <c r="WG15" s="27"/>
      <c r="WH15" s="27"/>
      <c r="WI15" s="27"/>
      <c r="WJ15" s="27"/>
      <c r="WK15" s="27"/>
      <c r="WL15" s="27"/>
      <c r="WM15" s="27"/>
      <c r="WN15" s="27"/>
      <c r="WO15" s="27"/>
      <c r="WP15" s="27"/>
      <c r="WQ15" s="27"/>
      <c r="WR15" s="27"/>
      <c r="WS15" s="27"/>
      <c r="WT15" s="27"/>
      <c r="WU15" s="27"/>
      <c r="WV15" s="27"/>
      <c r="WW15" s="27"/>
      <c r="WX15" s="27"/>
      <c r="WY15" s="27"/>
      <c r="WZ15" s="27"/>
      <c r="XA15" s="27"/>
      <c r="XB15" s="27"/>
      <c r="XC15" s="27"/>
      <c r="XD15" s="27"/>
      <c r="XE15" s="27"/>
      <c r="XF15" s="27"/>
      <c r="XG15" s="27"/>
      <c r="XH15" s="27"/>
      <c r="XI15" s="27"/>
      <c r="XJ15" s="27"/>
      <c r="XK15" s="27"/>
      <c r="XL15" s="27"/>
      <c r="XM15" s="27"/>
      <c r="XN15" s="27"/>
      <c r="XO15" s="27"/>
      <c r="XP15" s="27"/>
      <c r="XQ15" s="27"/>
      <c r="XR15" s="27"/>
      <c r="XS15" s="27"/>
      <c r="XT15" s="27"/>
      <c r="XU15" s="27"/>
      <c r="XV15" s="27"/>
      <c r="XW15" s="27"/>
      <c r="XX15" s="27"/>
      <c r="XY15" s="27"/>
      <c r="XZ15" s="27"/>
      <c r="YA15" s="27"/>
      <c r="YB15" s="27"/>
      <c r="YC15" s="27"/>
      <c r="YD15" s="27"/>
      <c r="YE15" s="27"/>
      <c r="YF15" s="27"/>
      <c r="YG15" s="27"/>
      <c r="YH15" s="27"/>
      <c r="YI15" s="27"/>
      <c r="YJ15" s="27"/>
      <c r="YK15" s="27"/>
      <c r="YL15" s="27"/>
      <c r="YM15" s="27"/>
      <c r="YN15" s="27"/>
      <c r="YO15" s="27"/>
      <c r="YP15" s="27"/>
      <c r="YQ15" s="27"/>
      <c r="YR15" s="27"/>
      <c r="YS15" s="27"/>
      <c r="YT15" s="27"/>
      <c r="YU15" s="27"/>
      <c r="YV15" s="27"/>
      <c r="YW15" s="27"/>
      <c r="YX15" s="27"/>
      <c r="YY15" s="27"/>
      <c r="YZ15" s="27"/>
      <c r="ZA15" s="27"/>
      <c r="ZB15" s="27"/>
      <c r="ZC15" s="27"/>
      <c r="ZD15" s="27"/>
      <c r="ZE15" s="27"/>
      <c r="ZF15" s="27"/>
      <c r="ZG15" s="27"/>
      <c r="ZH15" s="27"/>
      <c r="ZI15" s="27"/>
      <c r="ZJ15" s="27"/>
      <c r="ZK15" s="27"/>
      <c r="ZL15" s="27"/>
      <c r="ZM15" s="27"/>
      <c r="ZN15" s="27"/>
      <c r="ZO15" s="27"/>
      <c r="ZP15" s="27"/>
      <c r="ZQ15" s="27"/>
      <c r="ZR15" s="27"/>
      <c r="ZS15" s="27"/>
      <c r="ZT15" s="27"/>
      <c r="ZU15" s="27"/>
      <c r="ZV15" s="27"/>
      <c r="ZW15" s="27"/>
      <c r="ZX15" s="27"/>
      <c r="ZY15" s="27"/>
      <c r="ZZ15" s="27"/>
      <c r="AAA15" s="27"/>
      <c r="AAB15" s="27"/>
      <c r="AAC15" s="27"/>
      <c r="AAD15" s="27"/>
      <c r="AAE15" s="27"/>
      <c r="AAF15" s="27"/>
      <c r="AAG15" s="27"/>
      <c r="AAH15" s="27"/>
      <c r="AAI15" s="27"/>
      <c r="AAJ15" s="27"/>
      <c r="AAK15" s="27"/>
      <c r="AAL15" s="27"/>
      <c r="AAM15" s="27"/>
      <c r="AAN15" s="27"/>
      <c r="AAO15" s="27"/>
      <c r="AAP15" s="27"/>
      <c r="AAQ15" s="27"/>
      <c r="AAR15" s="27"/>
      <c r="AAS15" s="27"/>
      <c r="AAT15" s="27"/>
      <c r="AAU15" s="27"/>
      <c r="AAV15" s="27"/>
      <c r="AAW15" s="27"/>
      <c r="AAX15" s="27"/>
      <c r="AAY15" s="27"/>
      <c r="AAZ15" s="27"/>
      <c r="ABA15" s="27"/>
      <c r="ABB15" s="27"/>
      <c r="ABC15" s="27"/>
      <c r="ABD15" s="27"/>
      <c r="ABE15" s="27"/>
      <c r="ABF15" s="27"/>
      <c r="ABG15" s="27"/>
      <c r="ABH15" s="27"/>
      <c r="ABI15" s="27"/>
      <c r="ABJ15" s="27"/>
      <c r="ABK15" s="27"/>
      <c r="ABL15" s="27"/>
      <c r="ABM15" s="27"/>
      <c r="ABN15" s="27"/>
      <c r="ABO15" s="27"/>
      <c r="ABP15" s="27"/>
      <c r="ABQ15" s="27"/>
      <c r="ABR15" s="27"/>
      <c r="ABS15" s="27"/>
      <c r="ABT15" s="27"/>
      <c r="ABU15" s="27"/>
      <c r="ABV15" s="27"/>
      <c r="ABW15" s="27"/>
      <c r="ABX15" s="27"/>
      <c r="ABY15" s="27"/>
      <c r="ABZ15" s="27"/>
      <c r="ACA15" s="27"/>
      <c r="ACB15" s="27"/>
      <c r="ACC15" s="27"/>
      <c r="ACD15" s="27"/>
      <c r="ACE15" s="27"/>
      <c r="ACF15" s="27"/>
      <c r="ACG15" s="27"/>
      <c r="ACH15" s="27"/>
      <c r="ACI15" s="27"/>
      <c r="ACJ15" s="27"/>
      <c r="ACK15" s="27"/>
      <c r="ACL15" s="27"/>
      <c r="ACM15" s="27"/>
      <c r="ACN15" s="27"/>
      <c r="ACO15" s="27"/>
      <c r="ACP15" s="27"/>
      <c r="ACQ15" s="27"/>
      <c r="ACR15" s="27"/>
      <c r="ACS15" s="27"/>
      <c r="ACT15" s="27"/>
      <c r="ACU15" s="27"/>
      <c r="ACV15" s="27"/>
      <c r="ACW15" s="27"/>
      <c r="ACX15" s="27"/>
      <c r="ACY15" s="27"/>
      <c r="ACZ15" s="27"/>
      <c r="ADA15" s="27"/>
      <c r="ADB15" s="27"/>
      <c r="ADC15" s="27"/>
      <c r="ADD15" s="27"/>
      <c r="ADE15" s="27"/>
      <c r="ADF15" s="27"/>
      <c r="ADG15" s="27"/>
      <c r="ADH15" s="27"/>
      <c r="ADI15" s="27"/>
      <c r="ADJ15" s="27"/>
      <c r="ADK15" s="27"/>
      <c r="ADL15" s="27"/>
      <c r="ADM15" s="27"/>
      <c r="ADN15" s="27"/>
      <c r="ADO15" s="27"/>
      <c r="ADP15" s="27"/>
      <c r="ADQ15" s="27"/>
      <c r="ADR15" s="27"/>
      <c r="ADS15" s="27"/>
      <c r="ADT15" s="27"/>
      <c r="ADU15" s="27"/>
      <c r="ADV15" s="27"/>
      <c r="ADW15" s="27"/>
      <c r="ADX15" s="27"/>
      <c r="ADY15" s="27"/>
      <c r="ADZ15" s="27"/>
      <c r="AEA15" s="27"/>
      <c r="AEB15" s="27"/>
      <c r="AEC15" s="27"/>
      <c r="AED15" s="27"/>
      <c r="AEE15" s="27"/>
      <c r="AEF15" s="27"/>
      <c r="AEG15" s="27"/>
      <c r="AEH15" s="27"/>
      <c r="AEI15" s="27"/>
      <c r="AEJ15" s="27"/>
      <c r="AEK15" s="27"/>
      <c r="AEL15" s="27"/>
      <c r="AEM15" s="27"/>
      <c r="AEN15" s="27"/>
      <c r="AEO15" s="27"/>
      <c r="AEP15" s="27"/>
      <c r="AEQ15" s="27"/>
      <c r="AER15" s="27"/>
      <c r="AES15" s="27"/>
      <c r="AET15" s="27"/>
      <c r="AEU15" s="27"/>
      <c r="AEV15" s="27"/>
      <c r="AEW15" s="27"/>
      <c r="AEX15" s="27"/>
      <c r="AEY15" s="27"/>
      <c r="AEZ15" s="27"/>
      <c r="AFA15" s="27"/>
      <c r="AFB15" s="27"/>
      <c r="AFC15" s="27"/>
      <c r="AFD15" s="27"/>
      <c r="AFE15" s="27"/>
      <c r="AFF15" s="27"/>
      <c r="AFG15" s="27"/>
      <c r="AFH15" s="27"/>
      <c r="AFI15" s="27"/>
      <c r="AFJ15" s="27"/>
      <c r="AFK15" s="27"/>
      <c r="AFL15" s="27"/>
      <c r="AFM15" s="27"/>
      <c r="AFN15" s="27"/>
      <c r="AFO15" s="27"/>
      <c r="AFP15" s="27"/>
      <c r="AFQ15" s="27"/>
      <c r="AFR15" s="27"/>
      <c r="AFS15" s="27"/>
      <c r="AFT15" s="27"/>
      <c r="AFU15" s="27"/>
      <c r="AFV15" s="27"/>
      <c r="AFW15" s="27"/>
      <c r="AFX15" s="27"/>
      <c r="AFY15" s="27"/>
      <c r="AFZ15" s="27"/>
      <c r="AGA15" s="27"/>
      <c r="AGB15" s="27"/>
      <c r="AGC15" s="27"/>
      <c r="AGD15" s="27"/>
      <c r="AGE15" s="27"/>
      <c r="AGF15" s="27"/>
      <c r="AGG15" s="27"/>
      <c r="AGH15" s="27"/>
      <c r="AGI15" s="27"/>
      <c r="AGJ15" s="27"/>
      <c r="AGK15" s="27"/>
      <c r="AGL15" s="27"/>
      <c r="AGM15" s="27"/>
      <c r="AGN15" s="27"/>
      <c r="AGO15" s="27"/>
      <c r="AGP15" s="27"/>
      <c r="AGQ15" s="27"/>
      <c r="AGR15" s="27"/>
      <c r="AGS15" s="27"/>
      <c r="AGT15" s="27"/>
      <c r="AGU15" s="27"/>
      <c r="AGV15" s="27"/>
      <c r="AGW15" s="27"/>
      <c r="AGX15" s="27"/>
      <c r="AGY15" s="27"/>
      <c r="AGZ15" s="27"/>
      <c r="AHA15" s="27"/>
      <c r="AHB15" s="27"/>
      <c r="AHC15" s="27"/>
      <c r="AHD15" s="27"/>
      <c r="AHE15" s="27"/>
      <c r="AHF15" s="27"/>
      <c r="AHG15" s="27"/>
      <c r="AHH15" s="27"/>
      <c r="AHI15" s="27"/>
      <c r="AHJ15" s="27"/>
      <c r="AHK15" s="27"/>
      <c r="AHL15" s="27"/>
      <c r="AHM15" s="27"/>
      <c r="AHN15" s="27"/>
      <c r="AHO15" s="27"/>
      <c r="AHP15" s="27"/>
      <c r="AHQ15" s="27"/>
      <c r="AHR15" s="27"/>
      <c r="AHS15" s="27"/>
      <c r="AHT15" s="27"/>
      <c r="AHU15" s="27"/>
      <c r="AHV15" s="27"/>
      <c r="AHW15" s="27"/>
      <c r="AHX15" s="27"/>
      <c r="AHY15" s="27"/>
      <c r="AHZ15" s="27"/>
      <c r="AIA15" s="27"/>
      <c r="AIB15" s="27"/>
      <c r="AIC15" s="27"/>
      <c r="AID15" s="27"/>
      <c r="AIE15" s="27"/>
      <c r="AIF15" s="27"/>
      <c r="AIG15" s="27"/>
      <c r="AIH15" s="27"/>
      <c r="AII15" s="27"/>
      <c r="AIJ15" s="27"/>
      <c r="AIK15" s="27"/>
      <c r="AIL15" s="27"/>
      <c r="AIM15" s="27"/>
      <c r="AIN15" s="27"/>
      <c r="AIO15" s="27"/>
      <c r="AIP15" s="27"/>
      <c r="AIQ15" s="27"/>
      <c r="AIR15" s="27"/>
      <c r="AIS15" s="27"/>
      <c r="AIT15" s="27"/>
      <c r="AIU15" s="27"/>
      <c r="AIV15" s="27"/>
      <c r="AIW15" s="27"/>
      <c r="AIX15" s="27"/>
      <c r="AIY15" s="27"/>
      <c r="AIZ15" s="27"/>
      <c r="AJA15" s="27"/>
      <c r="AJB15" s="27"/>
      <c r="AJC15" s="27"/>
      <c r="AJD15" s="27"/>
      <c r="AJE15" s="27"/>
      <c r="AJF15" s="27"/>
      <c r="AJG15" s="27"/>
      <c r="AJH15" s="27"/>
      <c r="AJI15" s="27"/>
      <c r="AJJ15" s="27"/>
      <c r="AJK15" s="27"/>
      <c r="AJL15" s="27"/>
      <c r="AJM15" s="27"/>
      <c r="AJN15" s="27"/>
      <c r="AJO15" s="27"/>
      <c r="AJP15" s="27"/>
      <c r="AJQ15" s="27"/>
      <c r="AJR15" s="27"/>
      <c r="AJS15" s="27"/>
      <c r="AJT15" s="27"/>
      <c r="AJU15" s="27"/>
      <c r="AJV15" s="27"/>
      <c r="AJW15" s="27"/>
      <c r="AJX15" s="27"/>
      <c r="AJY15" s="27"/>
      <c r="AJZ15" s="27"/>
      <c r="AKA15" s="27"/>
      <c r="AKB15" s="27"/>
      <c r="AKC15" s="27"/>
      <c r="AKD15" s="27"/>
      <c r="AKE15" s="27"/>
      <c r="AKF15" s="27"/>
      <c r="AKG15" s="27"/>
      <c r="AKH15" s="27"/>
      <c r="AKI15" s="27"/>
      <c r="AKJ15" s="27"/>
      <c r="AKK15" s="27"/>
      <c r="AKL15" s="27"/>
      <c r="AKM15" s="27"/>
      <c r="AKN15" s="27"/>
      <c r="AKO15" s="27"/>
      <c r="AKP15" s="27"/>
      <c r="AKQ15" s="27"/>
      <c r="AKR15" s="27"/>
      <c r="AKS15" s="27"/>
      <c r="AKT15" s="27"/>
      <c r="AKU15" s="27"/>
      <c r="AKV15" s="27"/>
      <c r="AKW15" s="27"/>
      <c r="AKX15" s="27"/>
      <c r="AKY15" s="27"/>
      <c r="AKZ15" s="27"/>
      <c r="ALA15" s="27"/>
      <c r="ALB15" s="27"/>
      <c r="ALC15" s="27"/>
      <c r="ALD15" s="27"/>
      <c r="ALE15" s="27"/>
      <c r="ALF15" s="27"/>
      <c r="ALG15" s="27"/>
      <c r="ALH15" s="27"/>
      <c r="ALI15" s="27"/>
      <c r="ALJ15" s="27"/>
      <c r="ALK15" s="27"/>
      <c r="ALL15" s="27"/>
      <c r="ALM15" s="27"/>
      <c r="ALN15" s="27"/>
      <c r="ALO15" s="27"/>
      <c r="ALP15" s="27"/>
      <c r="ALQ15" s="27"/>
      <c r="ALR15" s="27"/>
      <c r="ALS15" s="27"/>
      <c r="ALT15" s="27"/>
      <c r="ALU15" s="27"/>
      <c r="ALV15" s="27"/>
      <c r="ALW15" s="27"/>
      <c r="ALX15" s="27"/>
      <c r="ALY15" s="27"/>
      <c r="ALZ15" s="27"/>
      <c r="AMA15" s="27"/>
      <c r="AMB15" s="27"/>
      <c r="AMC15" s="27"/>
      <c r="AMD15" s="27"/>
      <c r="AME15" s="27"/>
      <c r="AMF15" s="27"/>
      <c r="AMG15" s="27"/>
      <c r="AMH15" s="27"/>
      <c r="AMI15" s="27"/>
      <c r="AMJ15" s="27"/>
      <c r="AMK15" s="27"/>
      <c r="AML15" s="27"/>
      <c r="AMM15" s="27"/>
      <c r="AMN15" s="27"/>
      <c r="AMO15" s="27"/>
      <c r="AMP15" s="27"/>
      <c r="AMQ15" s="27"/>
      <c r="AMR15" s="27"/>
      <c r="AMS15" s="27"/>
      <c r="AMT15" s="27"/>
      <c r="AMU15" s="27"/>
      <c r="AMV15" s="27"/>
      <c r="AMW15" s="27"/>
      <c r="AMX15" s="27"/>
      <c r="AMY15" s="27"/>
      <c r="AMZ15" s="27"/>
      <c r="ANA15" s="27"/>
      <c r="ANB15" s="27"/>
      <c r="ANC15" s="27"/>
      <c r="AND15" s="27"/>
      <c r="ANE15" s="27"/>
      <c r="ANF15" s="27"/>
      <c r="ANG15" s="27"/>
      <c r="ANH15" s="27"/>
      <c r="ANI15" s="27"/>
      <c r="ANJ15" s="27"/>
      <c r="ANK15" s="27"/>
      <c r="ANL15" s="27"/>
      <c r="ANM15" s="27"/>
      <c r="ANN15" s="27"/>
      <c r="ANO15" s="27"/>
      <c r="ANP15" s="27"/>
      <c r="ANQ15" s="27"/>
      <c r="ANR15" s="27"/>
      <c r="ANS15" s="27"/>
      <c r="ANT15" s="27"/>
      <c r="ANU15" s="27"/>
      <c r="ANV15" s="27"/>
      <c r="ANW15" s="27"/>
      <c r="ANX15" s="27"/>
      <c r="ANY15" s="27"/>
      <c r="ANZ15" s="27"/>
      <c r="AOA15" s="27"/>
      <c r="AOB15" s="27"/>
      <c r="AOC15" s="27"/>
      <c r="AOD15" s="27"/>
      <c r="AOE15" s="27"/>
      <c r="AOF15" s="27"/>
      <c r="AOG15" s="27"/>
      <c r="AOH15" s="27"/>
      <c r="AOI15" s="27"/>
      <c r="AOJ15" s="27"/>
      <c r="AOK15" s="27"/>
      <c r="AOL15" s="27"/>
      <c r="AOM15" s="27"/>
      <c r="AON15" s="27"/>
      <c r="AOO15" s="27"/>
      <c r="AOP15" s="27"/>
      <c r="AOQ15" s="27"/>
      <c r="AOR15" s="27"/>
      <c r="AOS15" s="27"/>
      <c r="AOT15" s="27"/>
      <c r="AOU15" s="27"/>
      <c r="AOV15" s="27"/>
      <c r="AOW15" s="27"/>
      <c r="AOX15" s="27"/>
      <c r="AOY15" s="27"/>
      <c r="AOZ15" s="27"/>
      <c r="APA15" s="27"/>
      <c r="APB15" s="27"/>
      <c r="APC15" s="27"/>
      <c r="APD15" s="27"/>
      <c r="APE15" s="27"/>
      <c r="APF15" s="27"/>
      <c r="APG15" s="27"/>
      <c r="APH15" s="27"/>
      <c r="API15" s="27"/>
      <c r="APJ15" s="27"/>
      <c r="APK15" s="27"/>
      <c r="APL15" s="27"/>
      <c r="APM15" s="27"/>
      <c r="APN15" s="27"/>
      <c r="APO15" s="27"/>
      <c r="APP15" s="27"/>
      <c r="APQ15" s="27"/>
      <c r="APR15" s="27"/>
      <c r="APS15" s="27"/>
      <c r="APT15" s="27"/>
      <c r="APU15" s="27"/>
      <c r="APV15" s="27"/>
      <c r="APW15" s="27"/>
      <c r="APX15" s="27"/>
      <c r="APY15" s="27"/>
      <c r="APZ15" s="27"/>
      <c r="AQA15" s="27"/>
      <c r="AQB15" s="27"/>
      <c r="AQC15" s="27"/>
      <c r="AQD15" s="27"/>
      <c r="AQE15" s="27"/>
      <c r="AQF15" s="27"/>
      <c r="AQG15" s="27"/>
      <c r="AQH15" s="27"/>
      <c r="AQI15" s="27"/>
      <c r="AQJ15" s="27"/>
      <c r="AQK15" s="27"/>
      <c r="AQL15" s="27"/>
      <c r="AQM15" s="27"/>
      <c r="AQN15" s="27"/>
      <c r="AQO15" s="27"/>
      <c r="AQP15" s="27"/>
      <c r="AQQ15" s="27"/>
      <c r="AQR15" s="27"/>
      <c r="AQS15" s="27"/>
      <c r="AQT15" s="27"/>
      <c r="AQU15" s="27"/>
      <c r="AQV15" s="27"/>
      <c r="AQW15" s="27"/>
      <c r="AQX15" s="27"/>
      <c r="AQY15" s="27"/>
      <c r="AQZ15" s="27"/>
      <c r="ARA15" s="27"/>
      <c r="ARB15" s="27"/>
      <c r="ARC15" s="27"/>
      <c r="ARD15" s="27"/>
      <c r="ARE15" s="27"/>
      <c r="ARF15" s="27"/>
      <c r="ARG15" s="27"/>
      <c r="ARH15" s="27"/>
      <c r="ARI15" s="27"/>
      <c r="ARJ15" s="27"/>
      <c r="ARK15" s="27"/>
      <c r="ARL15" s="27"/>
      <c r="ARM15" s="27"/>
      <c r="ARN15" s="27"/>
      <c r="ARO15" s="27"/>
      <c r="ARP15" s="27"/>
      <c r="ARQ15" s="27"/>
      <c r="ARR15" s="27"/>
      <c r="ARS15" s="27"/>
      <c r="ART15" s="27"/>
      <c r="ARU15" s="27"/>
      <c r="ARV15" s="27"/>
      <c r="ARW15" s="27"/>
      <c r="ARX15" s="27"/>
      <c r="ARY15" s="27"/>
      <c r="ARZ15" s="27"/>
      <c r="ASA15" s="27"/>
      <c r="ASB15" s="27"/>
      <c r="ASC15" s="27"/>
      <c r="ASD15" s="27"/>
      <c r="ASE15" s="27"/>
      <c r="ASF15" s="27"/>
      <c r="ASG15" s="27"/>
      <c r="ASH15" s="27"/>
      <c r="ASI15" s="27"/>
      <c r="ASJ15" s="27"/>
      <c r="ASK15" s="27"/>
      <c r="ASL15" s="27"/>
      <c r="ASM15" s="27"/>
      <c r="ASN15" s="27"/>
      <c r="ASO15" s="27"/>
      <c r="ASP15" s="27"/>
      <c r="ASQ15" s="27"/>
      <c r="ASR15" s="27"/>
      <c r="ASS15" s="27"/>
      <c r="AST15" s="27"/>
      <c r="ASU15" s="27"/>
      <c r="ASV15" s="27"/>
      <c r="ASW15" s="27"/>
      <c r="ASX15" s="27"/>
      <c r="ASY15" s="27"/>
      <c r="ASZ15" s="27"/>
      <c r="ATA15" s="27"/>
      <c r="ATB15" s="27"/>
      <c r="ATC15" s="27"/>
      <c r="ATD15" s="27"/>
      <c r="ATE15" s="27"/>
      <c r="ATF15" s="27"/>
      <c r="ATG15" s="27"/>
      <c r="ATH15" s="27"/>
      <c r="ATI15" s="27"/>
      <c r="ATJ15" s="27"/>
      <c r="ATK15" s="27"/>
      <c r="ATL15" s="27"/>
      <c r="ATM15" s="27"/>
      <c r="ATN15" s="27"/>
      <c r="ATO15" s="27"/>
      <c r="ATP15" s="27"/>
      <c r="ATQ15" s="27"/>
      <c r="ATR15" s="27"/>
      <c r="ATS15" s="27"/>
      <c r="ATT15" s="27"/>
      <c r="ATU15" s="27"/>
      <c r="ATV15" s="27"/>
      <c r="ATW15" s="27"/>
      <c r="ATX15" s="27"/>
      <c r="ATY15" s="27"/>
      <c r="ATZ15" s="27"/>
      <c r="AUA15" s="27"/>
      <c r="AUB15" s="27"/>
      <c r="AUC15" s="27"/>
      <c r="AUD15" s="27"/>
      <c r="AUE15" s="27"/>
      <c r="AUF15" s="27"/>
      <c r="AUG15" s="27"/>
      <c r="AUH15" s="27"/>
      <c r="AUI15" s="27"/>
      <c r="AUJ15" s="27"/>
      <c r="AUK15" s="27"/>
      <c r="AUL15" s="27"/>
      <c r="AUM15" s="27"/>
      <c r="AUN15" s="27"/>
      <c r="AUO15" s="27"/>
      <c r="AUP15" s="27"/>
      <c r="AUQ15" s="27"/>
      <c r="AUR15" s="27"/>
      <c r="AUS15" s="27"/>
      <c r="AUT15" s="27"/>
      <c r="AUU15" s="27"/>
      <c r="AUV15" s="27"/>
      <c r="AUW15" s="27"/>
      <c r="AUX15" s="27"/>
      <c r="AUY15" s="27"/>
      <c r="AUZ15" s="27"/>
      <c r="AVA15" s="27"/>
      <c r="AVB15" s="27"/>
      <c r="AVC15" s="27"/>
      <c r="AVD15" s="27"/>
      <c r="AVE15" s="27"/>
      <c r="AVF15" s="27"/>
      <c r="AVG15" s="27"/>
      <c r="AVH15" s="27"/>
      <c r="AVI15" s="27"/>
      <c r="AVJ15" s="27"/>
      <c r="AVK15" s="27"/>
      <c r="AVL15" s="27"/>
      <c r="AVM15" s="27"/>
      <c r="AVN15" s="27"/>
      <c r="AVO15" s="27"/>
      <c r="AVP15" s="27"/>
      <c r="AVQ15" s="27"/>
      <c r="AVR15" s="27"/>
      <c r="AVS15" s="27"/>
      <c r="AVT15" s="27"/>
      <c r="AVU15" s="27"/>
      <c r="AVV15" s="27"/>
      <c r="AVW15" s="27"/>
      <c r="AVX15" s="27"/>
      <c r="AVY15" s="27"/>
      <c r="AVZ15" s="27"/>
      <c r="AWA15" s="27"/>
      <c r="AWB15" s="27"/>
      <c r="AWC15" s="27"/>
      <c r="AWD15" s="27"/>
      <c r="AWE15" s="27"/>
      <c r="AWF15" s="27"/>
      <c r="AWG15" s="27"/>
      <c r="AWH15" s="27"/>
      <c r="AWI15" s="27"/>
      <c r="AWJ15" s="27"/>
      <c r="AWK15" s="27"/>
      <c r="AWL15" s="27"/>
      <c r="AWM15" s="27"/>
      <c r="AWN15" s="27"/>
      <c r="AWO15" s="27"/>
      <c r="AWP15" s="27"/>
      <c r="AWQ15" s="27"/>
      <c r="AWR15" s="27"/>
      <c r="AWS15" s="27"/>
      <c r="AWT15" s="27"/>
      <c r="AWU15" s="27"/>
      <c r="AWV15" s="27"/>
      <c r="AWW15" s="27"/>
      <c r="AWX15" s="27"/>
      <c r="AWY15" s="27"/>
      <c r="AWZ15" s="27"/>
      <c r="AXA15" s="27"/>
      <c r="AXB15" s="27"/>
      <c r="AXC15" s="27"/>
      <c r="AXD15" s="27"/>
      <c r="AXE15" s="27"/>
      <c r="AXF15" s="27"/>
      <c r="AXG15" s="27"/>
      <c r="AXH15" s="27"/>
      <c r="AXI15" s="27"/>
      <c r="AXJ15" s="27"/>
      <c r="AXK15" s="27"/>
      <c r="AXL15" s="27"/>
      <c r="AXM15" s="27"/>
      <c r="AXN15" s="27"/>
      <c r="AXO15" s="27"/>
      <c r="AXP15" s="27"/>
      <c r="AXQ15" s="27"/>
      <c r="AXR15" s="27"/>
      <c r="AXS15" s="27"/>
      <c r="AXT15" s="27"/>
      <c r="AXU15" s="27"/>
      <c r="AXV15" s="27"/>
      <c r="AXW15" s="27"/>
      <c r="AXX15" s="27"/>
      <c r="AXY15" s="27"/>
      <c r="AXZ15" s="27"/>
      <c r="AYA15" s="27"/>
      <c r="AYB15" s="27"/>
      <c r="AYC15" s="27"/>
      <c r="AYD15" s="27"/>
      <c r="AYE15" s="27"/>
      <c r="AYF15" s="27"/>
      <c r="AYG15" s="27"/>
      <c r="AYH15" s="27"/>
      <c r="AYI15" s="27"/>
      <c r="AYJ15" s="27"/>
      <c r="AYK15" s="27"/>
      <c r="AYL15" s="27"/>
      <c r="AYM15" s="27"/>
      <c r="AYN15" s="27"/>
      <c r="AYO15" s="27"/>
      <c r="AYP15" s="27"/>
      <c r="AYQ15" s="27"/>
      <c r="AYR15" s="27"/>
      <c r="AYS15" s="27"/>
      <c r="AYT15" s="27"/>
      <c r="AYU15" s="27"/>
      <c r="AYV15" s="27"/>
      <c r="AYW15" s="27"/>
      <c r="AYX15" s="27"/>
      <c r="AYY15" s="27"/>
      <c r="AYZ15" s="27"/>
      <c r="AZA15" s="27"/>
      <c r="AZB15" s="27"/>
      <c r="AZC15" s="27"/>
      <c r="AZD15" s="27"/>
      <c r="AZE15" s="27"/>
      <c r="AZF15" s="27"/>
      <c r="AZG15" s="27"/>
      <c r="AZH15" s="27"/>
      <c r="AZI15" s="27"/>
      <c r="AZJ15" s="27"/>
      <c r="AZK15" s="27"/>
      <c r="AZL15" s="27"/>
      <c r="AZM15" s="27"/>
      <c r="AZN15" s="27"/>
      <c r="AZO15" s="27"/>
      <c r="AZP15" s="27"/>
      <c r="AZQ15" s="27"/>
      <c r="AZR15" s="27"/>
      <c r="AZS15" s="27"/>
      <c r="AZT15" s="27"/>
      <c r="AZU15" s="27"/>
      <c r="AZV15" s="27"/>
      <c r="AZW15" s="27"/>
      <c r="AZX15" s="27"/>
      <c r="AZY15" s="27"/>
      <c r="AZZ15" s="27"/>
      <c r="BAA15" s="27"/>
      <c r="BAB15" s="27"/>
      <c r="BAC15" s="27"/>
      <c r="BAD15" s="27"/>
      <c r="BAE15" s="27"/>
      <c r="BAF15" s="27"/>
      <c r="BAG15" s="27"/>
      <c r="BAH15" s="27"/>
      <c r="BAI15" s="27"/>
      <c r="BAJ15" s="27"/>
      <c r="BAK15" s="27"/>
      <c r="BAL15" s="27"/>
      <c r="BAM15" s="27"/>
      <c r="BAN15" s="27"/>
      <c r="BAO15" s="27"/>
      <c r="BAP15" s="27"/>
      <c r="BAQ15" s="27"/>
      <c r="BAR15" s="27"/>
      <c r="BAS15" s="27"/>
      <c r="BAT15" s="27"/>
      <c r="BAU15" s="27"/>
      <c r="BAV15" s="27"/>
      <c r="BAW15" s="27"/>
      <c r="BAX15" s="27"/>
      <c r="BAY15" s="27"/>
      <c r="BAZ15" s="27"/>
      <c r="BBA15" s="27"/>
      <c r="BBB15" s="27"/>
      <c r="BBC15" s="27"/>
      <c r="BBD15" s="27"/>
      <c r="BBE15" s="27"/>
      <c r="BBF15" s="27"/>
      <c r="BBG15" s="27"/>
      <c r="BBH15" s="27"/>
      <c r="BBI15" s="27"/>
      <c r="BBJ15" s="27"/>
      <c r="BBK15" s="27"/>
      <c r="BBL15" s="27"/>
      <c r="BBM15" s="27"/>
      <c r="BBN15" s="27"/>
      <c r="BBO15" s="27"/>
      <c r="BBP15" s="27"/>
      <c r="BBQ15" s="27"/>
      <c r="BBR15" s="27"/>
      <c r="BBS15" s="27"/>
      <c r="BBT15" s="27"/>
      <c r="BBU15" s="27"/>
      <c r="BBV15" s="27"/>
      <c r="BBW15" s="27"/>
      <c r="BBX15" s="27"/>
      <c r="BBY15" s="27"/>
      <c r="BBZ15" s="27"/>
      <c r="BCA15" s="27"/>
      <c r="BCB15" s="27"/>
      <c r="BCC15" s="27"/>
      <c r="BCD15" s="27"/>
      <c r="BCE15" s="27"/>
      <c r="BCF15" s="27"/>
      <c r="BCG15" s="27"/>
      <c r="BCH15" s="27"/>
      <c r="BCI15" s="27"/>
      <c r="BCJ15" s="27"/>
      <c r="BCK15" s="27"/>
      <c r="BCL15" s="27"/>
      <c r="BCM15" s="27"/>
      <c r="BCN15" s="27"/>
      <c r="BCO15" s="27"/>
      <c r="BCP15" s="27"/>
      <c r="BCQ15" s="27"/>
      <c r="BCR15" s="27"/>
      <c r="BCS15" s="27"/>
      <c r="BCT15" s="27"/>
      <c r="BCU15" s="27"/>
      <c r="BCV15" s="27"/>
      <c r="BCW15" s="27"/>
      <c r="BCX15" s="27"/>
      <c r="BCY15" s="27"/>
      <c r="BCZ15" s="27"/>
      <c r="BDA15" s="27"/>
      <c r="BDB15" s="27"/>
      <c r="BDC15" s="27"/>
      <c r="BDD15" s="27"/>
      <c r="BDE15" s="27"/>
      <c r="BDF15" s="27"/>
      <c r="BDG15" s="27"/>
      <c r="BDH15" s="27"/>
      <c r="BDI15" s="27"/>
      <c r="BDJ15" s="27"/>
      <c r="BDK15" s="27"/>
      <c r="BDL15" s="27"/>
      <c r="BDM15" s="27"/>
      <c r="BDN15" s="27"/>
      <c r="BDO15" s="27"/>
      <c r="BDP15" s="27"/>
      <c r="BDQ15" s="27"/>
      <c r="BDR15" s="27"/>
      <c r="BDS15" s="27"/>
      <c r="BDT15" s="27"/>
      <c r="BDU15" s="27"/>
      <c r="BDV15" s="27"/>
      <c r="BDW15" s="27"/>
      <c r="BDX15" s="27"/>
      <c r="BDY15" s="27"/>
      <c r="BDZ15" s="27"/>
      <c r="BEA15" s="27"/>
      <c r="BEB15" s="27"/>
      <c r="BEC15" s="27"/>
      <c r="BED15" s="27"/>
      <c r="BEE15" s="27"/>
      <c r="BEF15" s="27"/>
      <c r="BEG15" s="27"/>
      <c r="BEH15" s="27"/>
      <c r="BEI15" s="27"/>
      <c r="BEJ15" s="27"/>
      <c r="BEK15" s="27"/>
      <c r="BEL15" s="27"/>
      <c r="BEM15" s="27"/>
      <c r="BEN15" s="27"/>
      <c r="BEO15" s="27"/>
      <c r="BEP15" s="27"/>
      <c r="BEQ15" s="27"/>
      <c r="BER15" s="27"/>
      <c r="BES15" s="27"/>
      <c r="BET15" s="27"/>
      <c r="BEU15" s="27"/>
      <c r="BEV15" s="27"/>
      <c r="BEW15" s="27"/>
      <c r="BEX15" s="27"/>
      <c r="BEY15" s="27"/>
      <c r="BEZ15" s="27"/>
      <c r="BFA15" s="27"/>
      <c r="BFB15" s="27"/>
      <c r="BFC15" s="27"/>
      <c r="BFD15" s="27"/>
      <c r="BFE15" s="27"/>
      <c r="BFF15" s="27"/>
      <c r="BFG15" s="27"/>
      <c r="BFH15" s="27"/>
      <c r="BFI15" s="27"/>
      <c r="BFJ15" s="27"/>
      <c r="BFK15" s="27"/>
      <c r="BFL15" s="27"/>
      <c r="BFM15" s="27"/>
      <c r="BFN15" s="27"/>
      <c r="BFO15" s="27"/>
      <c r="BFP15" s="27"/>
      <c r="BFQ15" s="27"/>
      <c r="BFR15" s="27"/>
      <c r="BFS15" s="27"/>
      <c r="BFT15" s="27"/>
      <c r="BFU15" s="27"/>
      <c r="BFV15" s="27"/>
      <c r="BFW15" s="27"/>
      <c r="BFX15" s="27"/>
      <c r="BFY15" s="27"/>
      <c r="BFZ15" s="27"/>
      <c r="BGA15" s="27"/>
      <c r="BGB15" s="27"/>
      <c r="BGC15" s="27"/>
      <c r="BGD15" s="27"/>
      <c r="BGE15" s="27"/>
      <c r="BGF15" s="27"/>
      <c r="BGG15" s="27"/>
      <c r="BGH15" s="27"/>
      <c r="BGI15" s="27"/>
      <c r="BGJ15" s="27"/>
      <c r="BGK15" s="27"/>
      <c r="BGL15" s="27"/>
      <c r="BGM15" s="27"/>
      <c r="BGN15" s="27"/>
      <c r="BGO15" s="27"/>
      <c r="BGP15" s="27"/>
      <c r="BGQ15" s="27"/>
      <c r="BGR15" s="27"/>
      <c r="BGS15" s="27"/>
      <c r="BGT15" s="27"/>
      <c r="BGU15" s="27"/>
      <c r="BGV15" s="27"/>
      <c r="BGW15" s="27"/>
      <c r="BGX15" s="27"/>
      <c r="BGY15" s="27"/>
      <c r="BGZ15" s="27"/>
      <c r="BHA15" s="27"/>
      <c r="BHB15" s="27"/>
      <c r="BHC15" s="27"/>
      <c r="BHD15" s="27"/>
      <c r="BHE15" s="27"/>
      <c r="BHF15" s="27"/>
      <c r="BHG15" s="27"/>
      <c r="BHH15" s="27"/>
      <c r="BHI15" s="27"/>
      <c r="BHJ15" s="27"/>
      <c r="BHK15" s="27"/>
      <c r="BHL15" s="27"/>
      <c r="BHM15" s="27"/>
      <c r="BHN15" s="27"/>
      <c r="BHO15" s="27"/>
      <c r="BHP15" s="27"/>
      <c r="BHQ15" s="27"/>
      <c r="BHR15" s="27"/>
      <c r="BHS15" s="27"/>
      <c r="BHT15" s="27"/>
      <c r="BHU15" s="27"/>
      <c r="BHV15" s="27"/>
      <c r="BHW15" s="27"/>
      <c r="BHX15" s="27"/>
      <c r="BHY15" s="27"/>
      <c r="BHZ15" s="27"/>
      <c r="BIA15" s="27"/>
      <c r="BIB15" s="27"/>
      <c r="BIC15" s="27"/>
      <c r="BID15" s="27"/>
      <c r="BIE15" s="27"/>
      <c r="BIF15" s="27"/>
      <c r="BIG15" s="27"/>
      <c r="BIH15" s="27"/>
      <c r="BII15" s="27"/>
      <c r="BIJ15" s="27"/>
      <c r="BIK15" s="27"/>
      <c r="BIL15" s="27"/>
      <c r="BIM15" s="27"/>
      <c r="BIN15" s="27"/>
      <c r="BIO15" s="27"/>
      <c r="BIP15" s="27"/>
      <c r="BIQ15" s="27"/>
      <c r="BIR15" s="27"/>
      <c r="BIS15" s="27"/>
      <c r="BIT15" s="27"/>
      <c r="BIU15" s="27"/>
      <c r="BIV15" s="27"/>
      <c r="BIW15" s="27"/>
      <c r="BIX15" s="27"/>
      <c r="BIY15" s="27"/>
      <c r="BIZ15" s="27"/>
      <c r="BJA15" s="27"/>
      <c r="BJB15" s="27"/>
      <c r="BJC15" s="27"/>
      <c r="BJD15" s="27"/>
      <c r="BJE15" s="27"/>
      <c r="BJF15" s="27"/>
      <c r="BJG15" s="27"/>
      <c r="BJH15" s="27"/>
      <c r="BJI15" s="27"/>
      <c r="BJJ15" s="27"/>
      <c r="BJK15" s="27"/>
      <c r="BJL15" s="27"/>
      <c r="BJM15" s="27"/>
      <c r="BJN15" s="27"/>
      <c r="BJO15" s="27"/>
      <c r="BJP15" s="27"/>
      <c r="BJQ15" s="27"/>
      <c r="BJR15" s="27"/>
      <c r="BJS15" s="27"/>
      <c r="BJT15" s="27"/>
      <c r="BJU15" s="27"/>
      <c r="BJV15" s="27"/>
      <c r="BJW15" s="27"/>
      <c r="BJX15" s="27"/>
      <c r="BJY15" s="27"/>
      <c r="BJZ15" s="27"/>
      <c r="BKA15" s="27"/>
      <c r="BKB15" s="27"/>
      <c r="BKC15" s="27"/>
      <c r="BKD15" s="27"/>
      <c r="BKE15" s="27"/>
      <c r="BKF15" s="27"/>
      <c r="BKG15" s="27"/>
      <c r="BKH15" s="27"/>
      <c r="BKI15" s="27"/>
      <c r="BKJ15" s="27"/>
      <c r="BKK15" s="27"/>
      <c r="BKL15" s="27"/>
      <c r="BKM15" s="27"/>
      <c r="BKN15" s="27"/>
      <c r="BKO15" s="27"/>
      <c r="BKP15" s="27"/>
      <c r="BKQ15" s="27"/>
      <c r="BKR15" s="27"/>
      <c r="BKS15" s="27"/>
      <c r="BKT15" s="27"/>
      <c r="BKU15" s="27"/>
      <c r="BKV15" s="27"/>
      <c r="BKW15" s="27"/>
      <c r="BKX15" s="27"/>
      <c r="BKY15" s="27"/>
      <c r="BKZ15" s="27"/>
      <c r="BLA15" s="27"/>
      <c r="BLB15" s="27"/>
      <c r="BLC15" s="27"/>
      <c r="BLD15" s="27"/>
      <c r="BLE15" s="27"/>
      <c r="BLF15" s="27"/>
      <c r="BLG15" s="27"/>
      <c r="BLH15" s="27"/>
      <c r="BLI15" s="27"/>
      <c r="BLJ15" s="27"/>
      <c r="BLK15" s="27"/>
      <c r="BLL15" s="27"/>
      <c r="BLM15" s="27"/>
      <c r="BLN15" s="27"/>
      <c r="BLO15" s="27"/>
      <c r="BLP15" s="27"/>
      <c r="BLQ15" s="27"/>
      <c r="BLR15" s="27"/>
      <c r="BLS15" s="27"/>
      <c r="BLT15" s="27"/>
      <c r="BLU15" s="27"/>
      <c r="BLV15" s="27"/>
      <c r="BLW15" s="27"/>
      <c r="BLX15" s="27"/>
      <c r="BLY15" s="27"/>
      <c r="BLZ15" s="27"/>
      <c r="BMA15" s="27"/>
      <c r="BMB15" s="27"/>
      <c r="BMC15" s="27"/>
      <c r="BMD15" s="27"/>
      <c r="BME15" s="27"/>
      <c r="BMF15" s="27"/>
      <c r="BMG15" s="27"/>
      <c r="BMH15" s="27"/>
      <c r="BMI15" s="27"/>
      <c r="BMJ15" s="27"/>
      <c r="BMK15" s="27"/>
      <c r="BML15" s="27"/>
      <c r="BMM15" s="27"/>
      <c r="BMN15" s="27"/>
      <c r="BMO15" s="27"/>
      <c r="BMP15" s="27"/>
      <c r="BMQ15" s="27"/>
      <c r="BMR15" s="27"/>
      <c r="BMS15" s="27"/>
      <c r="BMT15" s="27"/>
      <c r="BMU15" s="27"/>
      <c r="BMV15" s="27"/>
      <c r="BMW15" s="27"/>
      <c r="BMX15" s="27"/>
      <c r="BMY15" s="27"/>
      <c r="BMZ15" s="27"/>
      <c r="BNA15" s="27"/>
      <c r="BNB15" s="27"/>
      <c r="BNC15" s="27"/>
      <c r="BND15" s="27"/>
      <c r="BNE15" s="27"/>
      <c r="BNF15" s="27"/>
      <c r="BNG15" s="27"/>
      <c r="BNH15" s="27"/>
      <c r="BNI15" s="27"/>
      <c r="BNJ15" s="27"/>
      <c r="BNK15" s="27"/>
      <c r="BNL15" s="27"/>
      <c r="BNM15" s="27"/>
      <c r="BNN15" s="27"/>
      <c r="BNO15" s="27"/>
      <c r="BNP15" s="27"/>
      <c r="BNQ15" s="27"/>
      <c r="BNR15" s="27"/>
      <c r="BNS15" s="27"/>
      <c r="BNT15" s="27"/>
      <c r="BNU15" s="27"/>
      <c r="BNV15" s="27"/>
      <c r="BNW15" s="27"/>
      <c r="BNX15" s="27"/>
      <c r="BNY15" s="27"/>
      <c r="BNZ15" s="27"/>
      <c r="BOA15" s="27"/>
      <c r="BOB15" s="27"/>
      <c r="BOC15" s="27"/>
      <c r="BOD15" s="27"/>
      <c r="BOE15" s="27"/>
      <c r="BOF15" s="27"/>
      <c r="BOG15" s="27"/>
      <c r="BOH15" s="27"/>
      <c r="BOI15" s="27"/>
      <c r="BOJ15" s="27"/>
      <c r="BOK15" s="27"/>
      <c r="BOL15" s="27"/>
      <c r="BOM15" s="27"/>
      <c r="BON15" s="27"/>
      <c r="BOO15" s="27"/>
      <c r="BOP15" s="27"/>
      <c r="BOQ15" s="27"/>
      <c r="BOR15" s="27"/>
      <c r="BOS15" s="27"/>
      <c r="BOT15" s="27"/>
      <c r="BOU15" s="27"/>
      <c r="BOV15" s="27"/>
      <c r="BOW15" s="27"/>
      <c r="BOX15" s="27"/>
      <c r="BOY15" s="27"/>
      <c r="BOZ15" s="27"/>
      <c r="BPA15" s="27"/>
      <c r="BPB15" s="27"/>
      <c r="BPC15" s="27"/>
      <c r="BPD15" s="27"/>
      <c r="BPE15" s="27"/>
      <c r="BPF15" s="27"/>
      <c r="BPG15" s="27"/>
      <c r="BPH15" s="27"/>
      <c r="BPI15" s="27"/>
      <c r="BPJ15" s="27"/>
      <c r="BPK15" s="27"/>
      <c r="BPL15" s="27"/>
      <c r="BPM15" s="27"/>
      <c r="BPN15" s="27"/>
      <c r="BPO15" s="27"/>
      <c r="BPP15" s="27"/>
      <c r="BPQ15" s="27"/>
      <c r="BPR15" s="27"/>
      <c r="BPS15" s="27"/>
      <c r="BPT15" s="27"/>
      <c r="BPU15" s="27"/>
      <c r="BPV15" s="27"/>
      <c r="BPW15" s="27"/>
      <c r="BPX15" s="27"/>
      <c r="BPY15" s="27"/>
      <c r="BPZ15" s="27"/>
      <c r="BQA15" s="27"/>
      <c r="BQB15" s="27"/>
      <c r="BQC15" s="27"/>
      <c r="BQD15" s="27"/>
      <c r="BQE15" s="27"/>
      <c r="BQF15" s="27"/>
      <c r="BQG15" s="27"/>
      <c r="BQH15" s="27"/>
      <c r="BQI15" s="27"/>
      <c r="BQJ15" s="27"/>
      <c r="BQK15" s="27"/>
      <c r="BQL15" s="27"/>
      <c r="BQM15" s="27"/>
      <c r="BQN15" s="27"/>
      <c r="BQO15" s="27"/>
      <c r="BQP15" s="27"/>
      <c r="BQQ15" s="27"/>
      <c r="BQR15" s="27"/>
      <c r="BQS15" s="27"/>
      <c r="BQT15" s="27"/>
      <c r="BQU15" s="27"/>
      <c r="BQV15" s="27"/>
      <c r="BQW15" s="27"/>
      <c r="BQX15" s="27"/>
      <c r="BQY15" s="27"/>
      <c r="BQZ15" s="27"/>
      <c r="BRA15" s="27"/>
      <c r="BRB15" s="27"/>
      <c r="BRC15" s="27"/>
      <c r="BRD15" s="27"/>
      <c r="BRE15" s="27"/>
      <c r="BRF15" s="27"/>
      <c r="BRG15" s="27"/>
      <c r="BRH15" s="27"/>
      <c r="BRI15" s="27"/>
      <c r="BRJ15" s="27"/>
      <c r="BRK15" s="27"/>
      <c r="BRL15" s="27"/>
      <c r="BRM15" s="27"/>
      <c r="BRN15" s="27"/>
      <c r="BRO15" s="27"/>
      <c r="BRP15" s="27"/>
      <c r="BRQ15" s="27"/>
      <c r="BRR15" s="27"/>
      <c r="BRS15" s="27"/>
      <c r="BRT15" s="27"/>
      <c r="BRU15" s="27"/>
      <c r="BRV15" s="27"/>
      <c r="BRW15" s="27"/>
      <c r="BRX15" s="27"/>
      <c r="BRY15" s="27"/>
      <c r="BRZ15" s="27"/>
      <c r="BSA15" s="27"/>
      <c r="BSB15" s="27"/>
      <c r="BSC15" s="27"/>
      <c r="BSD15" s="27"/>
      <c r="BSE15" s="27"/>
      <c r="BSF15" s="27"/>
      <c r="BSG15" s="27"/>
      <c r="BSH15" s="27"/>
      <c r="BSI15" s="27"/>
      <c r="BSJ15" s="27"/>
      <c r="BSK15" s="27"/>
      <c r="BSL15" s="27"/>
      <c r="BSM15" s="27"/>
      <c r="BSN15" s="27"/>
      <c r="BSO15" s="27"/>
      <c r="BSP15" s="27"/>
      <c r="BSQ15" s="27"/>
      <c r="BSR15" s="27"/>
      <c r="BSS15" s="27"/>
      <c r="BST15" s="27"/>
      <c r="BSU15" s="27"/>
      <c r="BSV15" s="27"/>
      <c r="BSW15" s="27"/>
      <c r="BSX15" s="27"/>
      <c r="BSY15" s="27"/>
      <c r="BSZ15" s="27"/>
      <c r="BTA15" s="27"/>
      <c r="BTB15" s="27"/>
      <c r="BTC15" s="27"/>
      <c r="BTD15" s="27"/>
      <c r="BTE15" s="27"/>
      <c r="BTF15" s="27"/>
      <c r="BTG15" s="27"/>
      <c r="BTH15" s="27"/>
      <c r="BTI15" s="27"/>
      <c r="BTJ15" s="27"/>
      <c r="BTK15" s="27"/>
      <c r="BTL15" s="27"/>
      <c r="BTM15" s="27"/>
      <c r="BTN15" s="27"/>
      <c r="BTO15" s="27"/>
      <c r="BTP15" s="27"/>
      <c r="BTQ15" s="27"/>
      <c r="BTR15" s="27"/>
      <c r="BTS15" s="27"/>
      <c r="BTT15" s="27"/>
      <c r="BTU15" s="27"/>
      <c r="BTV15" s="27"/>
      <c r="BTW15" s="27"/>
      <c r="BTX15" s="27"/>
      <c r="BTY15" s="27"/>
      <c r="BTZ15" s="27"/>
      <c r="BUA15" s="27"/>
      <c r="BUB15" s="27"/>
      <c r="BUC15" s="27"/>
      <c r="BUD15" s="27"/>
      <c r="BUE15" s="27"/>
      <c r="BUF15" s="27"/>
      <c r="BUG15" s="27"/>
      <c r="BUH15" s="27"/>
      <c r="BUI15" s="27"/>
      <c r="BUJ15" s="27"/>
      <c r="BUK15" s="27"/>
      <c r="BUL15" s="27"/>
      <c r="BUM15" s="27"/>
      <c r="BUN15" s="27"/>
      <c r="BUO15" s="27"/>
      <c r="BUP15" s="27"/>
      <c r="BUQ15" s="27"/>
      <c r="BUR15" s="27"/>
      <c r="BUS15" s="27"/>
      <c r="BUT15" s="27"/>
      <c r="BUU15" s="27"/>
      <c r="BUV15" s="27"/>
      <c r="BUW15" s="27"/>
      <c r="BUX15" s="27"/>
      <c r="BUY15" s="27"/>
      <c r="BUZ15" s="27"/>
      <c r="BVA15" s="27"/>
      <c r="BVB15" s="27"/>
      <c r="BVC15" s="27"/>
      <c r="BVD15" s="27"/>
      <c r="BVE15" s="27"/>
      <c r="BVF15" s="27"/>
      <c r="BVG15" s="27"/>
      <c r="BVH15" s="27"/>
      <c r="BVI15" s="27"/>
      <c r="BVJ15" s="27"/>
      <c r="BVK15" s="27"/>
      <c r="BVL15" s="27"/>
      <c r="BVM15" s="27"/>
      <c r="BVN15" s="27"/>
      <c r="BVO15" s="27"/>
      <c r="BVP15" s="27"/>
      <c r="BVQ15" s="27"/>
      <c r="BVR15" s="27"/>
      <c r="BVS15" s="27"/>
      <c r="BVT15" s="27"/>
      <c r="BVU15" s="27"/>
      <c r="BVV15" s="27"/>
      <c r="BVW15" s="27"/>
      <c r="BVX15" s="27"/>
      <c r="BVY15" s="27"/>
      <c r="BVZ15" s="27"/>
      <c r="BWA15" s="27"/>
      <c r="BWB15" s="27"/>
      <c r="BWC15" s="27"/>
      <c r="BWD15" s="27"/>
      <c r="BWE15" s="27"/>
      <c r="BWF15" s="27"/>
      <c r="BWG15" s="27"/>
      <c r="BWH15" s="27"/>
      <c r="BWI15" s="27"/>
      <c r="BWJ15" s="27"/>
      <c r="BWK15" s="27"/>
      <c r="BWL15" s="27"/>
      <c r="BWM15" s="27"/>
      <c r="BWN15" s="27"/>
      <c r="BWO15" s="27"/>
      <c r="BWP15" s="27"/>
      <c r="BWQ15" s="27"/>
      <c r="BWR15" s="27"/>
      <c r="BWS15" s="27"/>
      <c r="BWT15" s="27"/>
      <c r="BWU15" s="27"/>
      <c r="BWV15" s="27"/>
      <c r="BWW15" s="27"/>
      <c r="BWX15" s="27"/>
      <c r="BWY15" s="27"/>
      <c r="BWZ15" s="27"/>
      <c r="BXA15" s="27"/>
      <c r="BXB15" s="27"/>
      <c r="BXC15" s="27"/>
      <c r="BXD15" s="27"/>
      <c r="BXE15" s="27"/>
      <c r="BXF15" s="27"/>
      <c r="BXG15" s="27"/>
      <c r="BXH15" s="27"/>
      <c r="BXI15" s="27"/>
      <c r="BXJ15" s="27"/>
      <c r="BXK15" s="27"/>
      <c r="BXL15" s="27"/>
      <c r="BXM15" s="27"/>
      <c r="BXN15" s="27"/>
      <c r="BXO15" s="27"/>
      <c r="BXP15" s="27"/>
      <c r="BXQ15" s="27"/>
      <c r="BXR15" s="27"/>
      <c r="BXS15" s="27"/>
      <c r="BXT15" s="27"/>
      <c r="BXU15" s="27"/>
      <c r="BXV15" s="27"/>
      <c r="BXW15" s="27"/>
      <c r="BXX15" s="27"/>
      <c r="BXY15" s="27"/>
      <c r="BXZ15" s="27"/>
      <c r="BYA15" s="27"/>
      <c r="BYB15" s="27"/>
      <c r="BYC15" s="27"/>
      <c r="BYD15" s="27"/>
      <c r="BYE15" s="27"/>
      <c r="BYF15" s="27"/>
      <c r="BYG15" s="27"/>
      <c r="BYH15" s="27"/>
      <c r="BYI15" s="27"/>
      <c r="BYJ15" s="27"/>
      <c r="BYK15" s="27"/>
      <c r="BYL15" s="27"/>
      <c r="BYM15" s="27"/>
      <c r="BYN15" s="27"/>
      <c r="BYO15" s="27"/>
      <c r="BYP15" s="27"/>
      <c r="BYQ15" s="27"/>
      <c r="BYR15" s="27"/>
      <c r="BYS15" s="27"/>
      <c r="BYT15" s="27"/>
      <c r="BYU15" s="27"/>
      <c r="BYV15" s="27"/>
      <c r="BYW15" s="27"/>
      <c r="BYX15" s="27"/>
      <c r="BYY15" s="27"/>
      <c r="BYZ15" s="27"/>
      <c r="BZA15" s="27"/>
      <c r="BZB15" s="27"/>
      <c r="BZC15" s="27"/>
      <c r="BZD15" s="27"/>
      <c r="BZE15" s="27"/>
      <c r="BZF15" s="27"/>
      <c r="BZG15" s="27"/>
      <c r="BZH15" s="27"/>
      <c r="BZI15" s="27"/>
      <c r="BZJ15" s="27"/>
      <c r="BZK15" s="27"/>
      <c r="BZL15" s="27"/>
      <c r="BZM15" s="27"/>
      <c r="BZN15" s="27"/>
      <c r="BZO15" s="27"/>
      <c r="BZP15" s="27"/>
      <c r="BZQ15" s="27"/>
      <c r="BZR15" s="27"/>
      <c r="BZS15" s="27"/>
      <c r="BZT15" s="27"/>
      <c r="BZU15" s="27"/>
      <c r="BZV15" s="27"/>
      <c r="BZW15" s="27"/>
      <c r="BZX15" s="27"/>
      <c r="BZY15" s="27"/>
      <c r="BZZ15" s="27"/>
      <c r="CAA15" s="27"/>
      <c r="CAB15" s="27"/>
      <c r="CAC15" s="27"/>
      <c r="CAD15" s="27"/>
      <c r="CAE15" s="27"/>
      <c r="CAF15" s="27"/>
      <c r="CAG15" s="27"/>
      <c r="CAH15" s="27"/>
      <c r="CAI15" s="27"/>
      <c r="CAJ15" s="27"/>
      <c r="CAK15" s="27"/>
      <c r="CAL15" s="27"/>
      <c r="CAM15" s="27"/>
      <c r="CAN15" s="27"/>
      <c r="CAO15" s="27"/>
      <c r="CAP15" s="27"/>
      <c r="CAQ15" s="27"/>
      <c r="CAR15" s="27"/>
      <c r="CAS15" s="27"/>
      <c r="CAT15" s="27"/>
      <c r="CAU15" s="27"/>
      <c r="CAV15" s="27"/>
      <c r="CAW15" s="27"/>
      <c r="CAX15" s="27"/>
      <c r="CAY15" s="27"/>
      <c r="CAZ15" s="27"/>
      <c r="CBA15" s="27"/>
      <c r="CBB15" s="27"/>
      <c r="CBC15" s="27"/>
      <c r="CBD15" s="27"/>
      <c r="CBE15" s="27"/>
      <c r="CBF15" s="27"/>
      <c r="CBG15" s="27"/>
      <c r="CBH15" s="27"/>
      <c r="CBI15" s="27"/>
      <c r="CBJ15" s="27"/>
      <c r="CBK15" s="27"/>
      <c r="CBL15" s="27"/>
      <c r="CBM15" s="27"/>
      <c r="CBN15" s="27"/>
      <c r="CBO15" s="27"/>
      <c r="CBP15" s="27"/>
      <c r="CBQ15" s="27"/>
      <c r="CBR15" s="27"/>
      <c r="CBS15" s="27"/>
      <c r="CBT15" s="27"/>
      <c r="CBU15" s="27"/>
      <c r="CBV15" s="27"/>
      <c r="CBW15" s="27"/>
      <c r="CBX15" s="27"/>
      <c r="CBY15" s="27"/>
      <c r="CBZ15" s="27"/>
      <c r="CCA15" s="27"/>
      <c r="CCB15" s="27"/>
      <c r="CCC15" s="27"/>
      <c r="CCD15" s="27"/>
      <c r="CCE15" s="27"/>
      <c r="CCF15" s="27"/>
      <c r="CCG15" s="27"/>
      <c r="CCH15" s="27"/>
      <c r="CCI15" s="27"/>
      <c r="CCJ15" s="27"/>
      <c r="CCK15" s="27"/>
      <c r="CCL15" s="27"/>
      <c r="CCM15" s="27"/>
      <c r="CCN15" s="27"/>
      <c r="CCO15" s="27"/>
      <c r="CCP15" s="27"/>
      <c r="CCQ15" s="27"/>
      <c r="CCR15" s="27"/>
      <c r="CCS15" s="27"/>
      <c r="CCT15" s="27"/>
      <c r="CCU15" s="27"/>
      <c r="CCV15" s="27"/>
      <c r="CCW15" s="27"/>
      <c r="CCX15" s="27"/>
      <c r="CCY15" s="27"/>
      <c r="CCZ15" s="27"/>
      <c r="CDA15" s="27"/>
      <c r="CDB15" s="27"/>
      <c r="CDC15" s="27"/>
      <c r="CDD15" s="27"/>
      <c r="CDE15" s="27"/>
      <c r="CDF15" s="27"/>
      <c r="CDG15" s="27"/>
      <c r="CDH15" s="27"/>
      <c r="CDI15" s="27"/>
      <c r="CDJ15" s="27"/>
      <c r="CDK15" s="27"/>
      <c r="CDL15" s="27"/>
      <c r="CDM15" s="27"/>
      <c r="CDN15" s="27"/>
      <c r="CDO15" s="27"/>
      <c r="CDP15" s="27"/>
      <c r="CDQ15" s="27"/>
      <c r="CDR15" s="27"/>
      <c r="CDS15" s="27"/>
      <c r="CDT15" s="27"/>
      <c r="CDU15" s="27"/>
      <c r="CDV15" s="27"/>
      <c r="CDW15" s="27"/>
      <c r="CDX15" s="27"/>
      <c r="CDY15" s="27"/>
      <c r="CDZ15" s="27"/>
      <c r="CEA15" s="27"/>
      <c r="CEB15" s="27"/>
      <c r="CEC15" s="27"/>
      <c r="CED15" s="27"/>
      <c r="CEE15" s="27"/>
      <c r="CEF15" s="27"/>
      <c r="CEG15" s="27"/>
      <c r="CEH15" s="27"/>
      <c r="CEI15" s="27"/>
      <c r="CEJ15" s="27"/>
      <c r="CEK15" s="27"/>
      <c r="CEL15" s="27"/>
      <c r="CEM15" s="27"/>
      <c r="CEN15" s="27"/>
      <c r="CEO15" s="27"/>
      <c r="CEP15" s="27"/>
      <c r="CEQ15" s="27"/>
      <c r="CER15" s="27"/>
      <c r="CES15" s="27"/>
      <c r="CET15" s="27"/>
      <c r="CEU15" s="27"/>
      <c r="CEV15" s="27"/>
      <c r="CEW15" s="27"/>
      <c r="CEX15" s="27"/>
      <c r="CEY15" s="27"/>
      <c r="CEZ15" s="27"/>
      <c r="CFA15" s="27"/>
      <c r="CFB15" s="27"/>
      <c r="CFC15" s="27"/>
      <c r="CFD15" s="27"/>
      <c r="CFE15" s="27"/>
      <c r="CFF15" s="27"/>
      <c r="CFG15" s="27"/>
      <c r="CFH15" s="27"/>
      <c r="CFI15" s="27"/>
      <c r="CFJ15" s="27"/>
      <c r="CFK15" s="27"/>
      <c r="CFL15" s="27"/>
      <c r="CFM15" s="27"/>
      <c r="CFN15" s="27"/>
      <c r="CFO15" s="27"/>
      <c r="CFP15" s="27"/>
      <c r="CFQ15" s="27"/>
      <c r="CFR15" s="27"/>
      <c r="CFS15" s="27"/>
      <c r="CFT15" s="27"/>
      <c r="CFU15" s="27"/>
      <c r="CFV15" s="27"/>
      <c r="CFW15" s="27"/>
      <c r="CFX15" s="27"/>
      <c r="CFY15" s="27"/>
      <c r="CFZ15" s="27"/>
      <c r="CGA15" s="27"/>
      <c r="CGB15" s="27"/>
      <c r="CGC15" s="27"/>
      <c r="CGD15" s="27"/>
      <c r="CGE15" s="27"/>
      <c r="CGF15" s="27"/>
      <c r="CGG15" s="27"/>
      <c r="CGH15" s="27"/>
      <c r="CGI15" s="27"/>
      <c r="CGJ15" s="27"/>
      <c r="CGK15" s="27"/>
      <c r="CGL15" s="27"/>
      <c r="CGM15" s="27"/>
      <c r="CGN15" s="27"/>
      <c r="CGO15" s="27"/>
      <c r="CGP15" s="27"/>
      <c r="CGQ15" s="27"/>
      <c r="CGR15" s="27"/>
      <c r="CGS15" s="27"/>
      <c r="CGT15" s="27"/>
      <c r="CGU15" s="27"/>
      <c r="CGV15" s="27"/>
      <c r="CGW15" s="27"/>
      <c r="CGX15" s="27"/>
      <c r="CGY15" s="27"/>
      <c r="CGZ15" s="27"/>
      <c r="CHA15" s="27"/>
      <c r="CHB15" s="27"/>
      <c r="CHC15" s="27"/>
      <c r="CHD15" s="27"/>
      <c r="CHE15" s="27"/>
      <c r="CHF15" s="27"/>
      <c r="CHG15" s="27"/>
      <c r="CHH15" s="27"/>
      <c r="CHI15" s="27"/>
      <c r="CHJ15" s="27"/>
      <c r="CHK15" s="27"/>
      <c r="CHL15" s="27"/>
      <c r="CHM15" s="27"/>
      <c r="CHN15" s="27"/>
      <c r="CHO15" s="27"/>
      <c r="CHP15" s="27"/>
      <c r="CHQ15" s="27"/>
      <c r="CHR15" s="27"/>
      <c r="CHS15" s="27"/>
      <c r="CHT15" s="27"/>
      <c r="CHU15" s="27"/>
      <c r="CHV15" s="27"/>
      <c r="CHW15" s="27"/>
      <c r="CHX15" s="27"/>
      <c r="CHY15" s="27"/>
      <c r="CHZ15" s="27"/>
      <c r="CIA15" s="27"/>
      <c r="CIB15" s="27"/>
      <c r="CIC15" s="27"/>
      <c r="CID15" s="27"/>
      <c r="CIE15" s="27"/>
      <c r="CIF15" s="27"/>
      <c r="CIG15" s="27"/>
      <c r="CIH15" s="27"/>
      <c r="CII15" s="27"/>
      <c r="CIJ15" s="27"/>
      <c r="CIK15" s="27"/>
      <c r="CIL15" s="27"/>
      <c r="CIM15" s="27"/>
      <c r="CIN15" s="27"/>
      <c r="CIO15" s="27"/>
      <c r="CIP15" s="27"/>
      <c r="CIQ15" s="27"/>
      <c r="CIR15" s="27"/>
      <c r="CIS15" s="27"/>
      <c r="CIT15" s="27"/>
      <c r="CIU15" s="27"/>
      <c r="CIV15" s="27"/>
      <c r="CIW15" s="27"/>
      <c r="CIX15" s="27"/>
      <c r="CIY15" s="27"/>
      <c r="CIZ15" s="27"/>
      <c r="CJA15" s="27"/>
      <c r="CJB15" s="27"/>
      <c r="CJC15" s="27"/>
      <c r="CJD15" s="27"/>
      <c r="CJE15" s="27"/>
      <c r="CJF15" s="27"/>
      <c r="CJG15" s="27"/>
      <c r="CJH15" s="27"/>
      <c r="CJI15" s="27"/>
      <c r="CJJ15" s="27"/>
      <c r="CJK15" s="27"/>
      <c r="CJL15" s="27"/>
      <c r="CJM15" s="27"/>
      <c r="CJN15" s="27"/>
      <c r="CJO15" s="27"/>
      <c r="CJP15" s="27"/>
      <c r="CJQ15" s="27"/>
      <c r="CJR15" s="27"/>
      <c r="CJS15" s="27"/>
      <c r="CJT15" s="27"/>
      <c r="CJU15" s="27"/>
      <c r="CJV15" s="27"/>
      <c r="CJW15" s="27"/>
      <c r="CJX15" s="27"/>
      <c r="CJY15" s="27"/>
      <c r="CJZ15" s="27"/>
      <c r="CKA15" s="27"/>
      <c r="CKB15" s="27"/>
      <c r="CKC15" s="27"/>
      <c r="CKD15" s="27"/>
      <c r="CKE15" s="27"/>
      <c r="CKF15" s="27"/>
      <c r="CKG15" s="27"/>
      <c r="CKH15" s="27"/>
      <c r="CKI15" s="27"/>
      <c r="CKJ15" s="27"/>
      <c r="CKK15" s="27"/>
      <c r="CKL15" s="27"/>
      <c r="CKM15" s="27"/>
      <c r="CKN15" s="27"/>
      <c r="CKO15" s="27"/>
      <c r="CKP15" s="27"/>
      <c r="CKQ15" s="27"/>
      <c r="CKR15" s="27"/>
      <c r="CKS15" s="27"/>
      <c r="CKT15" s="27"/>
      <c r="CKU15" s="27"/>
      <c r="CKV15" s="27"/>
      <c r="CKW15" s="27"/>
      <c r="CKX15" s="27"/>
      <c r="CKY15" s="27"/>
      <c r="CKZ15" s="27"/>
      <c r="CLA15" s="27"/>
      <c r="CLB15" s="27"/>
      <c r="CLC15" s="27"/>
      <c r="CLD15" s="27"/>
      <c r="CLE15" s="27"/>
      <c r="CLF15" s="27"/>
      <c r="CLG15" s="27"/>
      <c r="CLH15" s="27"/>
      <c r="CLI15" s="27"/>
      <c r="CLJ15" s="27"/>
      <c r="CLK15" s="27"/>
      <c r="CLL15" s="27"/>
      <c r="CLM15" s="27"/>
      <c r="CLN15" s="27"/>
      <c r="CLO15" s="27"/>
      <c r="CLP15" s="27"/>
      <c r="CLQ15" s="27"/>
      <c r="CLR15" s="27"/>
      <c r="CLS15" s="27"/>
      <c r="CLT15" s="27"/>
      <c r="CLU15" s="27"/>
      <c r="CLV15" s="27"/>
      <c r="CLW15" s="27"/>
      <c r="CLX15" s="27"/>
      <c r="CLY15" s="27"/>
      <c r="CLZ15" s="27"/>
      <c r="CMA15" s="27"/>
      <c r="CMB15" s="27"/>
      <c r="CMC15" s="27"/>
      <c r="CMD15" s="27"/>
      <c r="CME15" s="27"/>
      <c r="CMF15" s="27"/>
      <c r="CMG15" s="27"/>
      <c r="CMH15" s="27"/>
      <c r="CMI15" s="27"/>
      <c r="CMJ15" s="27"/>
      <c r="CMK15" s="27"/>
      <c r="CML15" s="27"/>
      <c r="CMM15" s="27"/>
      <c r="CMN15" s="27"/>
      <c r="CMO15" s="27"/>
      <c r="CMP15" s="27"/>
      <c r="CMQ15" s="27"/>
      <c r="CMR15" s="27"/>
      <c r="CMS15" s="27"/>
      <c r="CMT15" s="27"/>
      <c r="CMU15" s="27"/>
      <c r="CMV15" s="27"/>
      <c r="CMW15" s="27"/>
      <c r="CMX15" s="27"/>
      <c r="CMY15" s="27"/>
      <c r="CMZ15" s="27"/>
      <c r="CNA15" s="27"/>
      <c r="CNB15" s="27"/>
      <c r="CNC15" s="27"/>
      <c r="CND15" s="27"/>
      <c r="CNE15" s="27"/>
      <c r="CNF15" s="27"/>
      <c r="CNG15" s="27"/>
      <c r="CNH15" s="27"/>
      <c r="CNI15" s="27"/>
      <c r="CNJ15" s="27"/>
      <c r="CNK15" s="27"/>
      <c r="CNL15" s="27"/>
      <c r="CNM15" s="27"/>
      <c r="CNN15" s="27"/>
      <c r="CNO15" s="27"/>
      <c r="CNP15" s="27"/>
      <c r="CNQ15" s="27"/>
      <c r="CNR15" s="27"/>
      <c r="CNS15" s="27"/>
      <c r="CNT15" s="27"/>
      <c r="CNU15" s="27"/>
      <c r="CNV15" s="27"/>
      <c r="CNW15" s="27"/>
      <c r="CNX15" s="27"/>
      <c r="CNY15" s="27"/>
      <c r="CNZ15" s="27"/>
      <c r="COA15" s="27"/>
      <c r="COB15" s="27"/>
      <c r="COC15" s="27"/>
      <c r="COD15" s="27"/>
      <c r="COE15" s="27"/>
      <c r="COF15" s="27"/>
      <c r="COG15" s="27"/>
      <c r="COH15" s="27"/>
      <c r="COI15" s="27"/>
      <c r="COJ15" s="27"/>
      <c r="COK15" s="27"/>
      <c r="COL15" s="27"/>
      <c r="COM15" s="27"/>
      <c r="CON15" s="27"/>
      <c r="COO15" s="27"/>
      <c r="COP15" s="27"/>
      <c r="COQ15" s="27"/>
      <c r="COR15" s="27"/>
      <c r="COS15" s="27"/>
      <c r="COT15" s="27"/>
      <c r="COU15" s="27"/>
      <c r="COV15" s="27"/>
      <c r="COW15" s="27"/>
      <c r="COX15" s="27"/>
      <c r="COY15" s="27"/>
      <c r="COZ15" s="27"/>
      <c r="CPA15" s="27"/>
      <c r="CPB15" s="27"/>
      <c r="CPC15" s="27"/>
      <c r="CPD15" s="27"/>
      <c r="CPE15" s="27"/>
      <c r="CPF15" s="27"/>
      <c r="CPG15" s="27"/>
      <c r="CPH15" s="27"/>
      <c r="CPI15" s="27"/>
      <c r="CPJ15" s="27"/>
      <c r="CPK15" s="27"/>
      <c r="CPL15" s="27"/>
      <c r="CPM15" s="27"/>
      <c r="CPN15" s="27"/>
      <c r="CPO15" s="27"/>
      <c r="CPP15" s="27"/>
      <c r="CPQ15" s="27"/>
      <c r="CPR15" s="27"/>
      <c r="CPS15" s="27"/>
      <c r="CPT15" s="27"/>
      <c r="CPU15" s="27"/>
      <c r="CPV15" s="27"/>
      <c r="CPW15" s="27"/>
      <c r="CPX15" s="27"/>
      <c r="CPY15" s="27"/>
      <c r="CPZ15" s="27"/>
      <c r="CQA15" s="27"/>
      <c r="CQB15" s="27"/>
      <c r="CQC15" s="27"/>
      <c r="CQD15" s="27"/>
      <c r="CQE15" s="27"/>
      <c r="CQF15" s="27"/>
      <c r="CQG15" s="27"/>
      <c r="CQH15" s="27"/>
      <c r="CQI15" s="27"/>
      <c r="CQJ15" s="27"/>
      <c r="CQK15" s="27"/>
      <c r="CQL15" s="27"/>
      <c r="CQM15" s="27"/>
      <c r="CQN15" s="27"/>
      <c r="CQO15" s="27"/>
      <c r="CQP15" s="27"/>
      <c r="CQQ15" s="27"/>
      <c r="CQR15" s="27"/>
      <c r="CQS15" s="27"/>
      <c r="CQT15" s="27"/>
      <c r="CQU15" s="27"/>
      <c r="CQV15" s="27"/>
      <c r="CQW15" s="27"/>
      <c r="CQX15" s="27"/>
      <c r="CQY15" s="27"/>
      <c r="CQZ15" s="27"/>
      <c r="CRA15" s="27"/>
      <c r="CRB15" s="27"/>
      <c r="CRC15" s="27"/>
      <c r="CRD15" s="27"/>
      <c r="CRE15" s="27"/>
      <c r="CRF15" s="27"/>
      <c r="CRG15" s="27"/>
      <c r="CRH15" s="27"/>
      <c r="CRI15" s="27"/>
      <c r="CRJ15" s="27"/>
      <c r="CRK15" s="27"/>
      <c r="CRL15" s="27"/>
      <c r="CRM15" s="27"/>
      <c r="CRN15" s="27"/>
      <c r="CRO15" s="27"/>
      <c r="CRP15" s="27"/>
      <c r="CRQ15" s="27"/>
      <c r="CRR15" s="27"/>
      <c r="CRS15" s="27"/>
      <c r="CRT15" s="27"/>
      <c r="CRU15" s="27"/>
      <c r="CRV15" s="27"/>
      <c r="CRW15" s="27"/>
      <c r="CRX15" s="27"/>
      <c r="CRY15" s="27"/>
      <c r="CRZ15" s="27"/>
      <c r="CSA15" s="27"/>
      <c r="CSB15" s="27"/>
      <c r="CSC15" s="27"/>
      <c r="CSD15" s="27"/>
      <c r="CSE15" s="27"/>
      <c r="CSF15" s="27"/>
      <c r="CSG15" s="27"/>
      <c r="CSH15" s="27"/>
      <c r="CSI15" s="27"/>
      <c r="CSJ15" s="27"/>
      <c r="CSK15" s="27"/>
      <c r="CSL15" s="27"/>
      <c r="CSM15" s="27"/>
      <c r="CSN15" s="27"/>
      <c r="CSO15" s="27"/>
      <c r="CSP15" s="27"/>
      <c r="CSQ15" s="27"/>
      <c r="CSR15" s="27"/>
      <c r="CSS15" s="27"/>
      <c r="CST15" s="27"/>
      <c r="CSU15" s="27"/>
      <c r="CSV15" s="27"/>
      <c r="CSW15" s="27"/>
      <c r="CSX15" s="27"/>
      <c r="CSY15" s="27"/>
      <c r="CSZ15" s="27"/>
      <c r="CTA15" s="27"/>
      <c r="CTB15" s="27"/>
      <c r="CTC15" s="27"/>
      <c r="CTD15" s="27"/>
      <c r="CTE15" s="27"/>
      <c r="CTF15" s="27"/>
      <c r="CTG15" s="27"/>
      <c r="CTH15" s="27"/>
      <c r="CTI15" s="27"/>
      <c r="CTJ15" s="27"/>
      <c r="CTK15" s="27"/>
      <c r="CTL15" s="27"/>
      <c r="CTM15" s="27"/>
      <c r="CTN15" s="27"/>
      <c r="CTO15" s="27"/>
      <c r="CTP15" s="27"/>
      <c r="CTQ15" s="27"/>
      <c r="CTR15" s="27"/>
      <c r="CTS15" s="27"/>
      <c r="CTT15" s="27"/>
      <c r="CTU15" s="27"/>
      <c r="CTV15" s="27"/>
      <c r="CTW15" s="27"/>
      <c r="CTX15" s="27"/>
      <c r="CTY15" s="27"/>
      <c r="CTZ15" s="27"/>
      <c r="CUA15" s="27"/>
      <c r="CUB15" s="27"/>
      <c r="CUC15" s="27"/>
      <c r="CUD15" s="27"/>
      <c r="CUE15" s="27"/>
      <c r="CUF15" s="27"/>
      <c r="CUG15" s="27"/>
      <c r="CUH15" s="27"/>
      <c r="CUI15" s="27"/>
      <c r="CUJ15" s="27"/>
      <c r="CUK15" s="27"/>
      <c r="CUL15" s="27"/>
      <c r="CUM15" s="27"/>
      <c r="CUN15" s="27"/>
      <c r="CUO15" s="27"/>
      <c r="CUP15" s="27"/>
      <c r="CUQ15" s="27"/>
      <c r="CUR15" s="27"/>
      <c r="CUS15" s="27"/>
      <c r="CUT15" s="27"/>
      <c r="CUU15" s="27"/>
      <c r="CUV15" s="27"/>
      <c r="CUW15" s="27"/>
      <c r="CUX15" s="27"/>
      <c r="CUY15" s="27"/>
      <c r="CUZ15" s="27"/>
      <c r="CVA15" s="27"/>
      <c r="CVB15" s="27"/>
      <c r="CVC15" s="27"/>
      <c r="CVD15" s="27"/>
      <c r="CVE15" s="27"/>
      <c r="CVF15" s="27"/>
      <c r="CVG15" s="27"/>
      <c r="CVH15" s="27"/>
      <c r="CVI15" s="27"/>
      <c r="CVJ15" s="27"/>
      <c r="CVK15" s="27"/>
      <c r="CVL15" s="27"/>
      <c r="CVM15" s="27"/>
      <c r="CVN15" s="27"/>
      <c r="CVO15" s="27"/>
      <c r="CVP15" s="27"/>
      <c r="CVQ15" s="27"/>
      <c r="CVR15" s="27"/>
      <c r="CVS15" s="27"/>
      <c r="CVT15" s="27"/>
      <c r="CVU15" s="27"/>
      <c r="CVV15" s="27"/>
      <c r="CVW15" s="27"/>
      <c r="CVX15" s="27"/>
      <c r="CVY15" s="27"/>
      <c r="CVZ15" s="27"/>
      <c r="CWA15" s="27"/>
      <c r="CWB15" s="27"/>
      <c r="CWC15" s="27"/>
      <c r="CWD15" s="27"/>
      <c r="CWE15" s="27"/>
      <c r="CWF15" s="27"/>
      <c r="CWG15" s="27"/>
      <c r="CWH15" s="27"/>
      <c r="CWI15" s="27"/>
      <c r="CWJ15" s="27"/>
      <c r="CWK15" s="27"/>
      <c r="CWL15" s="27"/>
      <c r="CWM15" s="27"/>
      <c r="CWN15" s="27"/>
      <c r="CWO15" s="27"/>
      <c r="CWP15" s="27"/>
      <c r="CWQ15" s="27"/>
      <c r="CWR15" s="27"/>
      <c r="CWS15" s="27"/>
      <c r="CWT15" s="27"/>
      <c r="CWU15" s="27"/>
      <c r="CWV15" s="27"/>
      <c r="CWW15" s="27"/>
      <c r="CWX15" s="27"/>
      <c r="CWY15" s="27"/>
      <c r="CWZ15" s="27"/>
      <c r="CXA15" s="27"/>
      <c r="CXB15" s="27"/>
      <c r="CXC15" s="27"/>
      <c r="CXD15" s="27"/>
      <c r="CXE15" s="27"/>
      <c r="CXF15" s="27"/>
      <c r="CXG15" s="27"/>
      <c r="CXH15" s="27"/>
      <c r="CXI15" s="27"/>
      <c r="CXJ15" s="27"/>
      <c r="CXK15" s="27"/>
      <c r="CXL15" s="27"/>
      <c r="CXM15" s="27"/>
      <c r="CXN15" s="27"/>
      <c r="CXO15" s="27"/>
      <c r="CXP15" s="27"/>
      <c r="CXQ15" s="27"/>
      <c r="CXR15" s="27"/>
      <c r="CXS15" s="27"/>
      <c r="CXT15" s="27"/>
      <c r="CXU15" s="27"/>
      <c r="CXV15" s="27"/>
      <c r="CXW15" s="27"/>
      <c r="CXX15" s="27"/>
      <c r="CXY15" s="27"/>
      <c r="CXZ15" s="27"/>
      <c r="CYA15" s="27"/>
      <c r="CYB15" s="27"/>
      <c r="CYC15" s="27"/>
      <c r="CYD15" s="27"/>
      <c r="CYE15" s="27"/>
      <c r="CYF15" s="27"/>
      <c r="CYG15" s="27"/>
      <c r="CYH15" s="27"/>
      <c r="CYI15" s="27"/>
      <c r="CYJ15" s="27"/>
      <c r="CYK15" s="27"/>
      <c r="CYL15" s="27"/>
      <c r="CYM15" s="27"/>
      <c r="CYN15" s="27"/>
      <c r="CYO15" s="27"/>
      <c r="CYP15" s="27"/>
      <c r="CYQ15" s="27"/>
      <c r="CYR15" s="27"/>
      <c r="CYS15" s="27"/>
      <c r="CYT15" s="27"/>
      <c r="CYU15" s="27"/>
      <c r="CYV15" s="27"/>
      <c r="CYW15" s="27"/>
      <c r="CYX15" s="27"/>
      <c r="CYY15" s="27"/>
      <c r="CYZ15" s="27"/>
      <c r="CZA15" s="27"/>
      <c r="CZB15" s="27"/>
      <c r="CZC15" s="27"/>
      <c r="CZD15" s="27"/>
      <c r="CZE15" s="27"/>
      <c r="CZF15" s="27"/>
      <c r="CZG15" s="27"/>
      <c r="CZH15" s="27"/>
      <c r="CZI15" s="27"/>
      <c r="CZJ15" s="27"/>
      <c r="CZK15" s="27"/>
      <c r="CZL15" s="27"/>
      <c r="CZM15" s="27"/>
      <c r="CZN15" s="27"/>
      <c r="CZO15" s="27"/>
      <c r="CZP15" s="27"/>
      <c r="CZQ15" s="27"/>
      <c r="CZR15" s="27"/>
      <c r="CZS15" s="27"/>
      <c r="CZT15" s="27"/>
      <c r="CZU15" s="27"/>
      <c r="CZV15" s="27"/>
      <c r="CZW15" s="27"/>
      <c r="CZX15" s="27"/>
      <c r="CZY15" s="27"/>
      <c r="CZZ15" s="27"/>
      <c r="DAA15" s="27"/>
      <c r="DAB15" s="27"/>
      <c r="DAC15" s="27"/>
      <c r="DAD15" s="27"/>
      <c r="DAE15" s="27"/>
      <c r="DAF15" s="27"/>
      <c r="DAG15" s="27"/>
      <c r="DAH15" s="27"/>
      <c r="DAI15" s="27"/>
      <c r="DAJ15" s="27"/>
      <c r="DAK15" s="27"/>
      <c r="DAL15" s="27"/>
      <c r="DAM15" s="27"/>
      <c r="DAN15" s="27"/>
      <c r="DAO15" s="27"/>
      <c r="DAP15" s="27"/>
      <c r="DAQ15" s="27"/>
      <c r="DAR15" s="27"/>
      <c r="DAS15" s="27"/>
      <c r="DAT15" s="27"/>
      <c r="DAU15" s="27"/>
      <c r="DAV15" s="27"/>
      <c r="DAW15" s="27"/>
      <c r="DAX15" s="27"/>
      <c r="DAY15" s="27"/>
      <c r="DAZ15" s="27"/>
      <c r="DBA15" s="27"/>
      <c r="DBB15" s="27"/>
      <c r="DBC15" s="27"/>
      <c r="DBD15" s="27"/>
      <c r="DBE15" s="27"/>
      <c r="DBF15" s="27"/>
      <c r="DBG15" s="27"/>
      <c r="DBH15" s="27"/>
      <c r="DBI15" s="27"/>
      <c r="DBJ15" s="27"/>
      <c r="DBK15" s="27"/>
      <c r="DBL15" s="27"/>
      <c r="DBM15" s="27"/>
      <c r="DBN15" s="27"/>
      <c r="DBO15" s="27"/>
      <c r="DBP15" s="27"/>
      <c r="DBQ15" s="27"/>
      <c r="DBR15" s="27"/>
      <c r="DBS15" s="27"/>
      <c r="DBT15" s="27"/>
      <c r="DBU15" s="27"/>
      <c r="DBV15" s="27"/>
      <c r="DBW15" s="27"/>
      <c r="DBX15" s="27"/>
      <c r="DBY15" s="27"/>
      <c r="DBZ15" s="27"/>
      <c r="DCA15" s="27"/>
      <c r="DCB15" s="27"/>
      <c r="DCC15" s="27"/>
      <c r="DCD15" s="27"/>
      <c r="DCE15" s="27"/>
      <c r="DCF15" s="27"/>
      <c r="DCG15" s="27"/>
      <c r="DCH15" s="27"/>
      <c r="DCI15" s="27"/>
      <c r="DCJ15" s="27"/>
      <c r="DCK15" s="27"/>
      <c r="DCL15" s="27"/>
      <c r="DCM15" s="27"/>
      <c r="DCN15" s="27"/>
      <c r="DCO15" s="27"/>
      <c r="DCP15" s="27"/>
      <c r="DCQ15" s="27"/>
      <c r="DCR15" s="27"/>
      <c r="DCS15" s="27"/>
      <c r="DCT15" s="27"/>
      <c r="DCU15" s="27"/>
      <c r="DCV15" s="27"/>
      <c r="DCW15" s="27"/>
      <c r="DCX15" s="27"/>
      <c r="DCY15" s="27"/>
      <c r="DCZ15" s="27"/>
      <c r="DDA15" s="27"/>
      <c r="DDB15" s="27"/>
      <c r="DDC15" s="27"/>
      <c r="DDD15" s="27"/>
      <c r="DDE15" s="27"/>
      <c r="DDF15" s="27"/>
      <c r="DDG15" s="27"/>
      <c r="DDH15" s="27"/>
      <c r="DDI15" s="27"/>
      <c r="DDJ15" s="27"/>
      <c r="DDK15" s="27"/>
      <c r="DDL15" s="27"/>
      <c r="DDM15" s="27"/>
      <c r="DDN15" s="27"/>
      <c r="DDO15" s="27"/>
      <c r="DDP15" s="27"/>
      <c r="DDQ15" s="27"/>
      <c r="DDR15" s="27"/>
      <c r="DDS15" s="27"/>
      <c r="DDT15" s="27"/>
      <c r="DDU15" s="27"/>
      <c r="DDV15" s="27"/>
      <c r="DDW15" s="27"/>
      <c r="DDX15" s="27"/>
      <c r="DDY15" s="27"/>
      <c r="DDZ15" s="27"/>
      <c r="DEA15" s="27"/>
      <c r="DEB15" s="27"/>
      <c r="DEC15" s="27"/>
      <c r="DED15" s="27"/>
      <c r="DEE15" s="27"/>
      <c r="DEF15" s="27"/>
      <c r="DEG15" s="27"/>
      <c r="DEH15" s="27"/>
      <c r="DEI15" s="27"/>
      <c r="DEJ15" s="27"/>
      <c r="DEK15" s="27"/>
      <c r="DEL15" s="27"/>
      <c r="DEM15" s="27"/>
      <c r="DEN15" s="27"/>
      <c r="DEO15" s="27"/>
      <c r="DEP15" s="27"/>
      <c r="DEQ15" s="27"/>
      <c r="DER15" s="27"/>
      <c r="DES15" s="27"/>
      <c r="DET15" s="27"/>
      <c r="DEU15" s="27"/>
      <c r="DEV15" s="27"/>
      <c r="DEW15" s="27"/>
      <c r="DEX15" s="27"/>
      <c r="DEY15" s="27"/>
      <c r="DEZ15" s="27"/>
      <c r="DFA15" s="27"/>
      <c r="DFB15" s="27"/>
      <c r="DFC15" s="27"/>
      <c r="DFD15" s="27"/>
      <c r="DFE15" s="27"/>
      <c r="DFF15" s="27"/>
      <c r="DFG15" s="27"/>
      <c r="DFH15" s="27"/>
      <c r="DFI15" s="27"/>
      <c r="DFJ15" s="27"/>
      <c r="DFK15" s="27"/>
      <c r="DFL15" s="27"/>
      <c r="DFM15" s="27"/>
      <c r="DFN15" s="27"/>
      <c r="DFO15" s="27"/>
      <c r="DFP15" s="27"/>
      <c r="DFQ15" s="27"/>
      <c r="DFR15" s="27"/>
      <c r="DFS15" s="27"/>
      <c r="DFT15" s="27"/>
      <c r="DFU15" s="27"/>
      <c r="DFV15" s="27"/>
      <c r="DFW15" s="27"/>
      <c r="DFX15" s="27"/>
      <c r="DFY15" s="27"/>
      <c r="DFZ15" s="27"/>
      <c r="DGA15" s="27"/>
      <c r="DGB15" s="27"/>
      <c r="DGC15" s="27"/>
      <c r="DGD15" s="27"/>
      <c r="DGE15" s="27"/>
      <c r="DGF15" s="27"/>
      <c r="DGG15" s="27"/>
      <c r="DGH15" s="27"/>
      <c r="DGI15" s="27"/>
      <c r="DGJ15" s="27"/>
      <c r="DGK15" s="27"/>
      <c r="DGL15" s="27"/>
      <c r="DGM15" s="27"/>
      <c r="DGN15" s="27"/>
      <c r="DGO15" s="27"/>
      <c r="DGP15" s="27"/>
      <c r="DGQ15" s="27"/>
      <c r="DGR15" s="27"/>
      <c r="DGS15" s="27"/>
      <c r="DGT15" s="27"/>
      <c r="DGU15" s="27"/>
      <c r="DGV15" s="27"/>
      <c r="DGW15" s="27"/>
      <c r="DGX15" s="27"/>
      <c r="DGY15" s="27"/>
      <c r="DGZ15" s="27"/>
      <c r="DHA15" s="27"/>
      <c r="DHB15" s="27"/>
      <c r="DHC15" s="27"/>
      <c r="DHD15" s="27"/>
      <c r="DHE15" s="27"/>
      <c r="DHF15" s="27"/>
      <c r="DHG15" s="27"/>
      <c r="DHH15" s="27"/>
      <c r="DHI15" s="27"/>
      <c r="DHJ15" s="27"/>
      <c r="DHK15" s="27"/>
      <c r="DHL15" s="27"/>
      <c r="DHM15" s="27"/>
      <c r="DHN15" s="27"/>
      <c r="DHO15" s="27"/>
      <c r="DHP15" s="27"/>
      <c r="DHQ15" s="27"/>
      <c r="DHR15" s="27"/>
      <c r="DHS15" s="27"/>
      <c r="DHT15" s="27"/>
      <c r="DHU15" s="27"/>
      <c r="DHV15" s="27"/>
      <c r="DHW15" s="27"/>
      <c r="DHX15" s="27"/>
      <c r="DHY15" s="27"/>
      <c r="DHZ15" s="27"/>
      <c r="DIA15" s="27"/>
      <c r="DIB15" s="27"/>
      <c r="DIC15" s="27"/>
      <c r="DID15" s="27"/>
      <c r="DIE15" s="27"/>
      <c r="DIF15" s="27"/>
      <c r="DIG15" s="27"/>
      <c r="DIH15" s="27"/>
      <c r="DII15" s="27"/>
      <c r="DIJ15" s="27"/>
      <c r="DIK15" s="27"/>
      <c r="DIL15" s="27"/>
      <c r="DIM15" s="27"/>
      <c r="DIN15" s="27"/>
      <c r="DIO15" s="27"/>
      <c r="DIP15" s="27"/>
      <c r="DIQ15" s="27"/>
      <c r="DIR15" s="27"/>
      <c r="DIS15" s="27"/>
      <c r="DIT15" s="27"/>
      <c r="DIU15" s="27"/>
      <c r="DIV15" s="27"/>
      <c r="DIW15" s="27"/>
      <c r="DIX15" s="27"/>
      <c r="DIY15" s="27"/>
      <c r="DIZ15" s="27"/>
      <c r="DJA15" s="27"/>
      <c r="DJB15" s="27"/>
      <c r="DJC15" s="27"/>
      <c r="DJD15" s="27"/>
      <c r="DJE15" s="27"/>
      <c r="DJF15" s="27"/>
      <c r="DJG15" s="27"/>
      <c r="DJH15" s="27"/>
      <c r="DJI15" s="27"/>
      <c r="DJJ15" s="27"/>
      <c r="DJK15" s="27"/>
      <c r="DJL15" s="27"/>
      <c r="DJM15" s="27"/>
      <c r="DJN15" s="27"/>
      <c r="DJO15" s="27"/>
      <c r="DJP15" s="27"/>
      <c r="DJQ15" s="27"/>
      <c r="DJR15" s="27"/>
      <c r="DJS15" s="27"/>
      <c r="DJT15" s="27"/>
      <c r="DJU15" s="27"/>
      <c r="DJV15" s="27"/>
      <c r="DJW15" s="27"/>
      <c r="DJX15" s="27"/>
      <c r="DJY15" s="27"/>
      <c r="DJZ15" s="27"/>
      <c r="DKA15" s="27"/>
      <c r="DKB15" s="27"/>
      <c r="DKC15" s="27"/>
      <c r="DKD15" s="27"/>
      <c r="DKE15" s="27"/>
      <c r="DKF15" s="27"/>
      <c r="DKG15" s="27"/>
      <c r="DKH15" s="27"/>
      <c r="DKI15" s="27"/>
      <c r="DKJ15" s="27"/>
      <c r="DKK15" s="27"/>
      <c r="DKL15" s="27"/>
      <c r="DKM15" s="27"/>
      <c r="DKN15" s="27"/>
      <c r="DKO15" s="27"/>
      <c r="DKP15" s="27"/>
      <c r="DKQ15" s="27"/>
      <c r="DKR15" s="27"/>
      <c r="DKS15" s="27"/>
      <c r="DKT15" s="27"/>
      <c r="DKU15" s="27"/>
      <c r="DKV15" s="27"/>
      <c r="DKW15" s="27"/>
      <c r="DKX15" s="27"/>
      <c r="DKY15" s="27"/>
      <c r="DKZ15" s="27"/>
      <c r="DLA15" s="27"/>
      <c r="DLB15" s="27"/>
      <c r="DLC15" s="27"/>
      <c r="DLD15" s="27"/>
      <c r="DLE15" s="27"/>
      <c r="DLF15" s="27"/>
      <c r="DLG15" s="27"/>
      <c r="DLH15" s="27"/>
      <c r="DLI15" s="27"/>
      <c r="DLJ15" s="27"/>
      <c r="DLK15" s="27"/>
      <c r="DLL15" s="27"/>
      <c r="DLM15" s="27"/>
      <c r="DLN15" s="27"/>
      <c r="DLO15" s="27"/>
      <c r="DLP15" s="27"/>
      <c r="DLQ15" s="27"/>
      <c r="DLR15" s="27"/>
      <c r="DLS15" s="27"/>
      <c r="DLT15" s="27"/>
      <c r="DLU15" s="27"/>
      <c r="DLV15" s="27"/>
      <c r="DLW15" s="27"/>
      <c r="DLX15" s="27"/>
      <c r="DLY15" s="27"/>
      <c r="DLZ15" s="27"/>
      <c r="DMA15" s="27"/>
      <c r="DMB15" s="27"/>
      <c r="DMC15" s="27"/>
      <c r="DMD15" s="27"/>
      <c r="DME15" s="27"/>
      <c r="DMF15" s="27"/>
      <c r="DMG15" s="27"/>
      <c r="DMH15" s="27"/>
      <c r="DMI15" s="27"/>
      <c r="DMJ15" s="27"/>
      <c r="DMK15" s="27"/>
      <c r="DML15" s="27"/>
      <c r="DMM15" s="27"/>
      <c r="DMN15" s="27"/>
      <c r="DMO15" s="27"/>
      <c r="DMP15" s="27"/>
      <c r="DMQ15" s="27"/>
      <c r="DMR15" s="27"/>
      <c r="DMS15" s="27"/>
      <c r="DMT15" s="27"/>
      <c r="DMU15" s="27"/>
      <c r="DMV15" s="27"/>
      <c r="DMW15" s="27"/>
      <c r="DMX15" s="27"/>
      <c r="DMY15" s="27"/>
      <c r="DMZ15" s="27"/>
      <c r="DNA15" s="27"/>
      <c r="DNB15" s="27"/>
      <c r="DNC15" s="27"/>
      <c r="DND15" s="27"/>
      <c r="DNE15" s="27"/>
      <c r="DNF15" s="27"/>
      <c r="DNG15" s="27"/>
      <c r="DNH15" s="27"/>
      <c r="DNI15" s="27"/>
      <c r="DNJ15" s="27"/>
      <c r="DNK15" s="27"/>
      <c r="DNL15" s="27"/>
      <c r="DNM15" s="27"/>
      <c r="DNN15" s="27"/>
      <c r="DNO15" s="27"/>
      <c r="DNP15" s="27"/>
      <c r="DNQ15" s="27"/>
      <c r="DNR15" s="27"/>
      <c r="DNS15" s="27"/>
      <c r="DNT15" s="27"/>
      <c r="DNU15" s="27"/>
      <c r="DNV15" s="27"/>
      <c r="DNW15" s="27"/>
      <c r="DNX15" s="27"/>
      <c r="DNY15" s="27"/>
      <c r="DNZ15" s="27"/>
      <c r="DOA15" s="27"/>
      <c r="DOB15" s="27"/>
      <c r="DOC15" s="27"/>
      <c r="DOD15" s="27"/>
      <c r="DOE15" s="27"/>
      <c r="DOF15" s="27"/>
      <c r="DOG15" s="27"/>
      <c r="DOH15" s="27"/>
      <c r="DOI15" s="27"/>
      <c r="DOJ15" s="27"/>
      <c r="DOK15" s="27"/>
      <c r="DOL15" s="27"/>
      <c r="DOM15" s="27"/>
      <c r="DON15" s="27"/>
      <c r="DOO15" s="27"/>
      <c r="DOP15" s="27"/>
      <c r="DOQ15" s="27"/>
      <c r="DOR15" s="27"/>
      <c r="DOS15" s="27"/>
      <c r="DOT15" s="27"/>
      <c r="DOU15" s="27"/>
      <c r="DOV15" s="27"/>
      <c r="DOW15" s="27"/>
      <c r="DOX15" s="27"/>
      <c r="DOY15" s="27"/>
      <c r="DOZ15" s="27"/>
      <c r="DPA15" s="27"/>
      <c r="DPB15" s="27"/>
      <c r="DPC15" s="27"/>
      <c r="DPD15" s="27"/>
      <c r="DPE15" s="27"/>
      <c r="DPF15" s="27"/>
      <c r="DPG15" s="27"/>
      <c r="DPH15" s="27"/>
      <c r="DPI15" s="27"/>
      <c r="DPJ15" s="27"/>
      <c r="DPK15" s="27"/>
      <c r="DPL15" s="27"/>
      <c r="DPM15" s="27"/>
      <c r="DPN15" s="27"/>
      <c r="DPO15" s="27"/>
      <c r="DPP15" s="27"/>
      <c r="DPQ15" s="27"/>
      <c r="DPR15" s="27"/>
      <c r="DPS15" s="27"/>
      <c r="DPT15" s="27"/>
      <c r="DPU15" s="27"/>
      <c r="DPV15" s="27"/>
      <c r="DPW15" s="27"/>
      <c r="DPX15" s="27"/>
      <c r="DPY15" s="27"/>
      <c r="DPZ15" s="27"/>
      <c r="DQA15" s="27"/>
      <c r="DQB15" s="27"/>
      <c r="DQC15" s="27"/>
      <c r="DQD15" s="27"/>
      <c r="DQE15" s="27"/>
      <c r="DQF15" s="27"/>
      <c r="DQG15" s="27"/>
      <c r="DQH15" s="27"/>
      <c r="DQI15" s="27"/>
      <c r="DQJ15" s="27"/>
      <c r="DQK15" s="27"/>
      <c r="DQL15" s="27"/>
      <c r="DQM15" s="27"/>
      <c r="DQN15" s="27"/>
      <c r="DQO15" s="27"/>
      <c r="DQP15" s="27"/>
      <c r="DQQ15" s="27"/>
      <c r="DQR15" s="27"/>
      <c r="DQS15" s="27"/>
      <c r="DQT15" s="27"/>
      <c r="DQU15" s="27"/>
      <c r="DQV15" s="27"/>
      <c r="DQW15" s="27"/>
      <c r="DQX15" s="27"/>
      <c r="DQY15" s="27"/>
      <c r="DQZ15" s="27"/>
      <c r="DRA15" s="27"/>
      <c r="DRB15" s="27"/>
      <c r="DRC15" s="27"/>
      <c r="DRD15" s="27"/>
      <c r="DRE15" s="27"/>
      <c r="DRF15" s="27"/>
      <c r="DRG15" s="27"/>
      <c r="DRH15" s="27"/>
      <c r="DRI15" s="27"/>
      <c r="DRJ15" s="27"/>
      <c r="DRK15" s="27"/>
      <c r="DRL15" s="27"/>
      <c r="DRM15" s="27"/>
      <c r="DRN15" s="27"/>
      <c r="DRO15" s="27"/>
      <c r="DRP15" s="27"/>
      <c r="DRQ15" s="27"/>
      <c r="DRR15" s="27"/>
      <c r="DRS15" s="27"/>
      <c r="DRT15" s="27"/>
      <c r="DRU15" s="27"/>
      <c r="DRV15" s="27"/>
      <c r="DRW15" s="27"/>
      <c r="DRX15" s="27"/>
      <c r="DRY15" s="27"/>
      <c r="DRZ15" s="27"/>
      <c r="DSA15" s="27"/>
      <c r="DSB15" s="27"/>
      <c r="DSC15" s="27"/>
      <c r="DSD15" s="27"/>
      <c r="DSE15" s="27"/>
      <c r="DSF15" s="27"/>
      <c r="DSG15" s="27"/>
      <c r="DSH15" s="27"/>
      <c r="DSI15" s="27"/>
      <c r="DSJ15" s="27"/>
      <c r="DSK15" s="27"/>
      <c r="DSL15" s="27"/>
      <c r="DSM15" s="27"/>
      <c r="DSN15" s="27"/>
      <c r="DSO15" s="27"/>
      <c r="DSP15" s="27"/>
      <c r="DSQ15" s="27"/>
      <c r="DSR15" s="27"/>
      <c r="DSS15" s="27"/>
      <c r="DST15" s="27"/>
      <c r="DSU15" s="27"/>
      <c r="DSV15" s="27"/>
      <c r="DSW15" s="27"/>
      <c r="DSX15" s="27"/>
      <c r="DSY15" s="27"/>
      <c r="DSZ15" s="27"/>
      <c r="DTA15" s="27"/>
      <c r="DTB15" s="27"/>
      <c r="DTC15" s="27"/>
      <c r="DTD15" s="27"/>
      <c r="DTE15" s="27"/>
      <c r="DTF15" s="27"/>
      <c r="DTG15" s="27"/>
      <c r="DTH15" s="27"/>
      <c r="DTI15" s="27"/>
      <c r="DTJ15" s="27"/>
      <c r="DTK15" s="27"/>
      <c r="DTL15" s="27"/>
      <c r="DTM15" s="27"/>
      <c r="DTN15" s="27"/>
      <c r="DTO15" s="27"/>
      <c r="DTP15" s="27"/>
      <c r="DTQ15" s="27"/>
      <c r="DTR15" s="27"/>
      <c r="DTS15" s="27"/>
      <c r="DTT15" s="27"/>
      <c r="DTU15" s="27"/>
      <c r="DTV15" s="27"/>
      <c r="DTW15" s="27"/>
      <c r="DTX15" s="27"/>
      <c r="DTY15" s="27"/>
      <c r="DTZ15" s="27"/>
      <c r="DUA15" s="27"/>
      <c r="DUB15" s="27"/>
      <c r="DUC15" s="27"/>
      <c r="DUD15" s="27"/>
      <c r="DUE15" s="27"/>
      <c r="DUF15" s="27"/>
      <c r="DUG15" s="27"/>
      <c r="DUH15" s="27"/>
      <c r="DUI15" s="27"/>
      <c r="DUJ15" s="27"/>
      <c r="DUK15" s="27"/>
      <c r="DUL15" s="27"/>
      <c r="DUM15" s="27"/>
      <c r="DUN15" s="27"/>
      <c r="DUO15" s="27"/>
      <c r="DUP15" s="27"/>
      <c r="DUQ15" s="27"/>
      <c r="DUR15" s="27"/>
      <c r="DUS15" s="27"/>
      <c r="DUT15" s="27"/>
      <c r="DUU15" s="27"/>
      <c r="DUV15" s="27"/>
      <c r="DUW15" s="27"/>
      <c r="DUX15" s="27"/>
      <c r="DUY15" s="27"/>
      <c r="DUZ15" s="27"/>
      <c r="DVA15" s="27"/>
      <c r="DVB15" s="27"/>
      <c r="DVC15" s="27"/>
      <c r="DVD15" s="27"/>
      <c r="DVE15" s="27"/>
      <c r="DVF15" s="27"/>
      <c r="DVG15" s="27"/>
      <c r="DVH15" s="27"/>
      <c r="DVI15" s="27"/>
      <c r="DVJ15" s="27"/>
      <c r="DVK15" s="27"/>
      <c r="DVL15" s="27"/>
      <c r="DVM15" s="27"/>
      <c r="DVN15" s="27"/>
      <c r="DVO15" s="27"/>
      <c r="DVP15" s="27"/>
      <c r="DVQ15" s="27"/>
      <c r="DVR15" s="27"/>
      <c r="DVS15" s="27"/>
      <c r="DVT15" s="27"/>
      <c r="DVU15" s="27"/>
      <c r="DVV15" s="27"/>
      <c r="DVW15" s="27"/>
      <c r="DVX15" s="27"/>
      <c r="DVY15" s="27"/>
      <c r="DVZ15" s="27"/>
      <c r="DWA15" s="27"/>
      <c r="DWB15" s="27"/>
      <c r="DWC15" s="27"/>
      <c r="DWD15" s="27"/>
      <c r="DWE15" s="27"/>
      <c r="DWF15" s="27"/>
      <c r="DWG15" s="27"/>
      <c r="DWH15" s="27"/>
      <c r="DWI15" s="27"/>
      <c r="DWJ15" s="27"/>
      <c r="DWK15" s="27"/>
      <c r="DWL15" s="27"/>
      <c r="DWM15" s="27"/>
      <c r="DWN15" s="27"/>
      <c r="DWO15" s="27"/>
      <c r="DWP15" s="27"/>
      <c r="DWQ15" s="27"/>
      <c r="DWR15" s="27"/>
      <c r="DWS15" s="27"/>
      <c r="DWT15" s="27"/>
      <c r="DWU15" s="27"/>
      <c r="DWV15" s="27"/>
      <c r="DWW15" s="27"/>
      <c r="DWX15" s="27"/>
      <c r="DWY15" s="27"/>
      <c r="DWZ15" s="27"/>
      <c r="DXA15" s="27"/>
      <c r="DXB15" s="27"/>
      <c r="DXC15" s="27"/>
      <c r="DXD15" s="27"/>
      <c r="DXE15" s="27"/>
      <c r="DXF15" s="27"/>
      <c r="DXG15" s="27"/>
      <c r="DXH15" s="27"/>
      <c r="DXI15" s="27"/>
      <c r="DXJ15" s="27"/>
      <c r="DXK15" s="27"/>
      <c r="DXL15" s="27"/>
      <c r="DXM15" s="27"/>
      <c r="DXN15" s="27"/>
      <c r="DXO15" s="27"/>
      <c r="DXP15" s="27"/>
      <c r="DXQ15" s="27"/>
      <c r="DXR15" s="27"/>
      <c r="DXS15" s="27"/>
      <c r="DXT15" s="27"/>
      <c r="DXU15" s="27"/>
      <c r="DXV15" s="27"/>
      <c r="DXW15" s="27"/>
      <c r="DXX15" s="27"/>
      <c r="DXY15" s="27"/>
      <c r="DXZ15" s="27"/>
      <c r="DYA15" s="27"/>
      <c r="DYB15" s="27"/>
      <c r="DYC15" s="27"/>
      <c r="DYD15" s="27"/>
      <c r="DYE15" s="27"/>
      <c r="DYF15" s="27"/>
      <c r="DYG15" s="27"/>
      <c r="DYH15" s="27"/>
      <c r="DYI15" s="27"/>
      <c r="DYJ15" s="27"/>
      <c r="DYK15" s="27"/>
      <c r="DYL15" s="27"/>
      <c r="DYM15" s="27"/>
      <c r="DYN15" s="27"/>
      <c r="DYO15" s="27"/>
      <c r="DYP15" s="27"/>
      <c r="DYQ15" s="27"/>
      <c r="DYR15" s="27"/>
      <c r="DYS15" s="27"/>
      <c r="DYT15" s="27"/>
      <c r="DYU15" s="27"/>
      <c r="DYV15" s="27"/>
      <c r="DYW15" s="27"/>
      <c r="DYX15" s="27"/>
      <c r="DYY15" s="27"/>
      <c r="DYZ15" s="27"/>
      <c r="DZA15" s="27"/>
      <c r="DZB15" s="27"/>
      <c r="DZC15" s="27"/>
      <c r="DZD15" s="27"/>
      <c r="DZE15" s="27"/>
      <c r="DZF15" s="27"/>
      <c r="DZG15" s="27"/>
      <c r="DZH15" s="27"/>
      <c r="DZI15" s="27"/>
      <c r="DZJ15" s="27"/>
      <c r="DZK15" s="27"/>
      <c r="DZL15" s="27"/>
      <c r="DZM15" s="27"/>
      <c r="DZN15" s="27"/>
      <c r="DZO15" s="27"/>
      <c r="DZP15" s="27"/>
      <c r="DZQ15" s="27"/>
      <c r="DZR15" s="27"/>
      <c r="DZS15" s="27"/>
      <c r="DZT15" s="27"/>
      <c r="DZU15" s="27"/>
      <c r="DZV15" s="27"/>
      <c r="DZW15" s="27"/>
      <c r="DZX15" s="27"/>
      <c r="DZY15" s="27"/>
      <c r="DZZ15" s="27"/>
      <c r="EAA15" s="27"/>
      <c r="EAB15" s="27"/>
      <c r="EAC15" s="27"/>
      <c r="EAD15" s="27"/>
      <c r="EAE15" s="27"/>
      <c r="EAF15" s="27"/>
      <c r="EAG15" s="27"/>
      <c r="EAH15" s="27"/>
      <c r="EAI15" s="27"/>
      <c r="EAJ15" s="27"/>
      <c r="EAK15" s="27"/>
      <c r="EAL15" s="27"/>
      <c r="EAM15" s="27"/>
      <c r="EAN15" s="27"/>
      <c r="EAO15" s="27"/>
      <c r="EAP15" s="27"/>
      <c r="EAQ15" s="27"/>
      <c r="EAR15" s="27"/>
      <c r="EAS15" s="27"/>
      <c r="EAT15" s="27"/>
      <c r="EAU15" s="27"/>
      <c r="EAV15" s="27"/>
      <c r="EAW15" s="27"/>
      <c r="EAX15" s="27"/>
      <c r="EAY15" s="27"/>
      <c r="EAZ15" s="27"/>
      <c r="EBA15" s="27"/>
      <c r="EBB15" s="27"/>
      <c r="EBC15" s="27"/>
      <c r="EBD15" s="27"/>
      <c r="EBE15" s="27"/>
      <c r="EBF15" s="27"/>
      <c r="EBG15" s="27"/>
      <c r="EBH15" s="27"/>
      <c r="EBI15" s="27"/>
      <c r="EBJ15" s="27"/>
      <c r="EBK15" s="27"/>
      <c r="EBL15" s="27"/>
      <c r="EBM15" s="27"/>
      <c r="EBN15" s="27"/>
      <c r="EBO15" s="27"/>
      <c r="EBP15" s="27"/>
      <c r="EBQ15" s="27"/>
      <c r="EBR15" s="27"/>
      <c r="EBS15" s="27"/>
      <c r="EBT15" s="27"/>
      <c r="EBU15" s="27"/>
      <c r="EBV15" s="27"/>
      <c r="EBW15" s="27"/>
      <c r="EBX15" s="27"/>
      <c r="EBY15" s="27"/>
      <c r="EBZ15" s="27"/>
      <c r="ECA15" s="27"/>
      <c r="ECB15" s="27"/>
      <c r="ECC15" s="27"/>
      <c r="ECD15" s="27"/>
      <c r="ECE15" s="27"/>
      <c r="ECF15" s="27"/>
      <c r="ECG15" s="27"/>
      <c r="ECH15" s="27"/>
      <c r="ECI15" s="27"/>
      <c r="ECJ15" s="27"/>
      <c r="ECK15" s="27"/>
      <c r="ECL15" s="27"/>
      <c r="ECM15" s="27"/>
      <c r="ECN15" s="27"/>
      <c r="ECO15" s="27"/>
      <c r="ECP15" s="27"/>
      <c r="ECQ15" s="27"/>
      <c r="ECR15" s="27"/>
      <c r="ECS15" s="27"/>
      <c r="ECT15" s="27"/>
      <c r="ECU15" s="27"/>
      <c r="ECV15" s="27"/>
      <c r="ECW15" s="27"/>
      <c r="ECX15" s="27"/>
      <c r="ECY15" s="27"/>
      <c r="ECZ15" s="27"/>
      <c r="EDA15" s="27"/>
      <c r="EDB15" s="27"/>
      <c r="EDC15" s="27"/>
      <c r="EDD15" s="27"/>
      <c r="EDE15" s="27"/>
      <c r="EDF15" s="27"/>
      <c r="EDG15" s="27"/>
      <c r="EDH15" s="27"/>
      <c r="EDI15" s="27"/>
      <c r="EDJ15" s="27"/>
      <c r="EDK15" s="27"/>
      <c r="EDL15" s="27"/>
      <c r="EDM15" s="27"/>
      <c r="EDN15" s="27"/>
      <c r="EDO15" s="27"/>
      <c r="EDP15" s="27"/>
      <c r="EDQ15" s="27"/>
      <c r="EDR15" s="27"/>
      <c r="EDS15" s="27"/>
      <c r="EDT15" s="27"/>
      <c r="EDU15" s="27"/>
      <c r="EDV15" s="27"/>
      <c r="EDW15" s="27"/>
      <c r="EDX15" s="27"/>
      <c r="EDY15" s="27"/>
      <c r="EDZ15" s="27"/>
      <c r="EEA15" s="27"/>
      <c r="EEB15" s="27"/>
      <c r="EEC15" s="27"/>
      <c r="EED15" s="27"/>
      <c r="EEE15" s="27"/>
      <c r="EEF15" s="27"/>
      <c r="EEG15" s="27"/>
      <c r="EEH15" s="27"/>
      <c r="EEI15" s="27"/>
      <c r="EEJ15" s="27"/>
      <c r="EEK15" s="27"/>
      <c r="EEL15" s="27"/>
      <c r="EEM15" s="27"/>
      <c r="EEN15" s="27"/>
      <c r="EEO15" s="27"/>
      <c r="EEP15" s="27"/>
      <c r="EEQ15" s="27"/>
      <c r="EER15" s="27"/>
      <c r="EES15" s="27"/>
      <c r="EET15" s="27"/>
      <c r="EEU15" s="27"/>
      <c r="EEV15" s="27"/>
      <c r="EEW15" s="27"/>
      <c r="EEX15" s="27"/>
      <c r="EEY15" s="27"/>
      <c r="EEZ15" s="27"/>
      <c r="EFA15" s="27"/>
      <c r="EFB15" s="27"/>
      <c r="EFC15" s="27"/>
      <c r="EFD15" s="27"/>
      <c r="EFE15" s="27"/>
      <c r="EFF15" s="27"/>
      <c r="EFG15" s="27"/>
      <c r="EFH15" s="27"/>
      <c r="EFI15" s="27"/>
      <c r="EFJ15" s="27"/>
      <c r="EFK15" s="27"/>
      <c r="EFL15" s="27"/>
      <c r="EFM15" s="27"/>
      <c r="EFN15" s="27"/>
      <c r="EFO15" s="27"/>
      <c r="EFP15" s="27"/>
      <c r="EFQ15" s="27"/>
      <c r="EFR15" s="27"/>
      <c r="EFS15" s="27"/>
      <c r="EFT15" s="27"/>
      <c r="EFU15" s="27"/>
      <c r="EFV15" s="27"/>
      <c r="EFW15" s="27"/>
      <c r="EFX15" s="27"/>
      <c r="EFY15" s="27"/>
      <c r="EFZ15" s="27"/>
      <c r="EGA15" s="27"/>
      <c r="EGB15" s="27"/>
      <c r="EGC15" s="27"/>
      <c r="EGD15" s="27"/>
      <c r="EGE15" s="27"/>
      <c r="EGF15" s="27"/>
      <c r="EGG15" s="27"/>
      <c r="EGH15" s="27"/>
      <c r="EGI15" s="27"/>
      <c r="EGJ15" s="27"/>
      <c r="EGK15" s="27"/>
      <c r="EGL15" s="27"/>
      <c r="EGM15" s="27"/>
      <c r="EGN15" s="27"/>
      <c r="EGO15" s="27"/>
      <c r="EGP15" s="27"/>
      <c r="EGQ15" s="27"/>
      <c r="EGR15" s="27"/>
      <c r="EGS15" s="27"/>
      <c r="EGT15" s="27"/>
      <c r="EGU15" s="27"/>
      <c r="EGV15" s="27"/>
      <c r="EGW15" s="27"/>
      <c r="EGX15" s="27"/>
      <c r="EGY15" s="27"/>
      <c r="EGZ15" s="27"/>
      <c r="EHA15" s="27"/>
      <c r="EHB15" s="27"/>
      <c r="EHC15" s="27"/>
      <c r="EHD15" s="27"/>
      <c r="EHE15" s="27"/>
      <c r="EHF15" s="27"/>
      <c r="EHG15" s="27"/>
      <c r="EHH15" s="27"/>
      <c r="EHI15" s="27"/>
      <c r="EHJ15" s="27"/>
      <c r="EHK15" s="27"/>
      <c r="EHL15" s="27"/>
      <c r="EHM15" s="27"/>
      <c r="EHN15" s="27"/>
      <c r="EHO15" s="27"/>
      <c r="EHP15" s="27"/>
      <c r="EHQ15" s="27"/>
      <c r="EHR15" s="27"/>
      <c r="EHS15" s="27"/>
      <c r="EHT15" s="27"/>
      <c r="EHU15" s="27"/>
      <c r="EHV15" s="27"/>
      <c r="EHW15" s="27"/>
      <c r="EHX15" s="27"/>
      <c r="EHY15" s="27"/>
      <c r="EHZ15" s="27"/>
      <c r="EIA15" s="27"/>
      <c r="EIB15" s="27"/>
      <c r="EIC15" s="27"/>
      <c r="EID15" s="27"/>
      <c r="EIE15" s="27"/>
      <c r="EIF15" s="27"/>
      <c r="EIG15" s="27"/>
      <c r="EIH15" s="27"/>
      <c r="EII15" s="27"/>
      <c r="EIJ15" s="27"/>
      <c r="EIK15" s="27"/>
      <c r="EIL15" s="27"/>
      <c r="EIM15" s="27"/>
      <c r="EIN15" s="27"/>
      <c r="EIO15" s="27"/>
      <c r="EIP15" s="27"/>
      <c r="EIQ15" s="27"/>
      <c r="EIR15" s="27"/>
      <c r="EIS15" s="27"/>
      <c r="EIT15" s="27"/>
      <c r="EIU15" s="27"/>
      <c r="EIV15" s="27"/>
      <c r="EIW15" s="27"/>
      <c r="EIX15" s="27"/>
      <c r="EIY15" s="27"/>
      <c r="EIZ15" s="27"/>
      <c r="EJA15" s="27"/>
      <c r="EJB15" s="27"/>
      <c r="EJC15" s="27"/>
      <c r="EJD15" s="27"/>
      <c r="EJE15" s="27"/>
      <c r="EJF15" s="27"/>
      <c r="EJG15" s="27"/>
      <c r="EJH15" s="27"/>
      <c r="EJI15" s="27"/>
      <c r="EJJ15" s="27"/>
      <c r="EJK15" s="27"/>
      <c r="EJL15" s="27"/>
      <c r="EJM15" s="27"/>
      <c r="EJN15" s="27"/>
      <c r="EJO15" s="27"/>
      <c r="EJP15" s="27"/>
      <c r="EJQ15" s="27"/>
      <c r="EJR15" s="27"/>
      <c r="EJS15" s="27"/>
      <c r="EJT15" s="27"/>
      <c r="EJU15" s="27"/>
      <c r="EJV15" s="27"/>
      <c r="EJW15" s="27"/>
      <c r="EJX15" s="27"/>
      <c r="EJY15" s="27"/>
      <c r="EJZ15" s="27"/>
      <c r="EKA15" s="27"/>
      <c r="EKB15" s="27"/>
      <c r="EKC15" s="27"/>
      <c r="EKD15" s="27"/>
      <c r="EKE15" s="27"/>
      <c r="EKF15" s="27"/>
      <c r="EKG15" s="27"/>
      <c r="EKH15" s="27"/>
      <c r="EKI15" s="27"/>
      <c r="EKJ15" s="27"/>
      <c r="EKK15" s="27"/>
      <c r="EKL15" s="27"/>
      <c r="EKM15" s="27"/>
      <c r="EKN15" s="27"/>
      <c r="EKO15" s="27"/>
      <c r="EKP15" s="27"/>
      <c r="EKQ15" s="27"/>
      <c r="EKR15" s="27"/>
      <c r="EKS15" s="27"/>
      <c r="EKT15" s="27"/>
      <c r="EKU15" s="27"/>
      <c r="EKV15" s="27"/>
      <c r="EKW15" s="27"/>
      <c r="EKX15" s="27"/>
      <c r="EKY15" s="27"/>
      <c r="EKZ15" s="27"/>
      <c r="ELA15" s="27"/>
      <c r="ELB15" s="27"/>
      <c r="ELC15" s="27"/>
      <c r="ELD15" s="27"/>
      <c r="ELE15" s="27"/>
      <c r="ELF15" s="27"/>
      <c r="ELG15" s="27"/>
      <c r="ELH15" s="27"/>
      <c r="ELI15" s="27"/>
      <c r="ELJ15" s="27"/>
      <c r="ELK15" s="27"/>
      <c r="ELL15" s="27"/>
      <c r="ELM15" s="27"/>
      <c r="ELN15" s="27"/>
      <c r="ELO15" s="27"/>
      <c r="ELP15" s="27"/>
      <c r="ELQ15" s="27"/>
      <c r="ELR15" s="27"/>
      <c r="ELS15" s="27"/>
      <c r="ELT15" s="27"/>
      <c r="ELU15" s="27"/>
      <c r="ELV15" s="27"/>
      <c r="ELW15" s="27"/>
      <c r="ELX15" s="27"/>
      <c r="ELY15" s="27"/>
      <c r="ELZ15" s="27"/>
      <c r="EMA15" s="27"/>
      <c r="EMB15" s="27"/>
      <c r="EMC15" s="27"/>
      <c r="EMD15" s="27"/>
      <c r="EME15" s="27"/>
      <c r="EMF15" s="27"/>
      <c r="EMG15" s="27"/>
      <c r="EMH15" s="27"/>
      <c r="EMI15" s="27"/>
      <c r="EMJ15" s="27"/>
      <c r="EMK15" s="27"/>
      <c r="EML15" s="27"/>
      <c r="EMM15" s="27"/>
      <c r="EMN15" s="27"/>
      <c r="EMO15" s="27"/>
      <c r="EMP15" s="27"/>
      <c r="EMQ15" s="27"/>
      <c r="EMR15" s="27"/>
      <c r="EMS15" s="27"/>
      <c r="EMT15" s="27"/>
      <c r="EMU15" s="27"/>
      <c r="EMV15" s="27"/>
      <c r="EMW15" s="27"/>
      <c r="EMX15" s="27"/>
      <c r="EMY15" s="27"/>
      <c r="EMZ15" s="27"/>
      <c r="ENA15" s="27"/>
      <c r="ENB15" s="27"/>
      <c r="ENC15" s="27"/>
      <c r="END15" s="27"/>
      <c r="ENE15" s="27"/>
      <c r="ENF15" s="27"/>
      <c r="ENG15" s="27"/>
      <c r="ENH15" s="27"/>
      <c r="ENI15" s="27"/>
      <c r="ENJ15" s="27"/>
      <c r="ENK15" s="27"/>
      <c r="ENL15" s="27"/>
      <c r="ENM15" s="27"/>
      <c r="ENN15" s="27"/>
      <c r="ENO15" s="27"/>
      <c r="ENP15" s="27"/>
      <c r="ENQ15" s="27"/>
      <c r="ENR15" s="27"/>
      <c r="ENS15" s="27"/>
      <c r="ENT15" s="27"/>
      <c r="ENU15" s="27"/>
      <c r="ENV15" s="27"/>
      <c r="ENW15" s="27"/>
      <c r="ENX15" s="27"/>
      <c r="ENY15" s="27"/>
      <c r="ENZ15" s="27"/>
      <c r="EOA15" s="27"/>
      <c r="EOB15" s="27"/>
      <c r="EOC15" s="27"/>
      <c r="EOD15" s="27"/>
      <c r="EOE15" s="27"/>
      <c r="EOF15" s="27"/>
      <c r="EOG15" s="27"/>
      <c r="EOH15" s="27"/>
      <c r="EOI15" s="27"/>
      <c r="EOJ15" s="27"/>
      <c r="EOK15" s="27"/>
      <c r="EOL15" s="27"/>
      <c r="EOM15" s="27"/>
      <c r="EON15" s="27"/>
      <c r="EOO15" s="27"/>
      <c r="EOP15" s="27"/>
      <c r="EOQ15" s="27"/>
      <c r="EOR15" s="27"/>
      <c r="EOS15" s="27"/>
      <c r="EOT15" s="27"/>
      <c r="EOU15" s="27"/>
      <c r="EOV15" s="27"/>
      <c r="EOW15" s="27"/>
      <c r="EOX15" s="27"/>
      <c r="EOY15" s="27"/>
      <c r="EOZ15" s="27"/>
      <c r="EPA15" s="27"/>
      <c r="EPB15" s="27"/>
      <c r="EPC15" s="27"/>
      <c r="EPD15" s="27"/>
      <c r="EPE15" s="27"/>
      <c r="EPF15" s="27"/>
      <c r="EPG15" s="27"/>
      <c r="EPH15" s="27"/>
      <c r="EPI15" s="27"/>
      <c r="EPJ15" s="27"/>
      <c r="EPK15" s="27"/>
      <c r="EPL15" s="27"/>
      <c r="EPM15" s="27"/>
      <c r="EPN15" s="27"/>
      <c r="EPO15" s="27"/>
      <c r="EPP15" s="27"/>
      <c r="EPQ15" s="27"/>
      <c r="EPR15" s="27"/>
      <c r="EPS15" s="27"/>
      <c r="EPT15" s="27"/>
      <c r="EPU15" s="27"/>
      <c r="EPV15" s="27"/>
      <c r="EPW15" s="27"/>
      <c r="EPX15" s="27"/>
      <c r="EPY15" s="27"/>
      <c r="EPZ15" s="27"/>
      <c r="EQA15" s="27"/>
      <c r="EQB15" s="27"/>
      <c r="EQC15" s="27"/>
      <c r="EQD15" s="27"/>
      <c r="EQE15" s="27"/>
      <c r="EQF15" s="27"/>
      <c r="EQG15" s="27"/>
      <c r="EQH15" s="27"/>
      <c r="EQI15" s="27"/>
      <c r="EQJ15" s="27"/>
      <c r="EQK15" s="27"/>
      <c r="EQL15" s="27"/>
      <c r="EQM15" s="27"/>
      <c r="EQN15" s="27"/>
      <c r="EQO15" s="27"/>
      <c r="EQP15" s="27"/>
      <c r="EQQ15" s="27"/>
      <c r="EQR15" s="27"/>
      <c r="EQS15" s="27"/>
      <c r="EQT15" s="27"/>
      <c r="EQU15" s="27"/>
      <c r="EQV15" s="27"/>
      <c r="EQW15" s="27"/>
      <c r="EQX15" s="27"/>
      <c r="EQY15" s="27"/>
      <c r="EQZ15" s="27"/>
      <c r="ERA15" s="27"/>
      <c r="ERB15" s="27"/>
      <c r="ERC15" s="27"/>
      <c r="ERD15" s="27"/>
      <c r="ERE15" s="27"/>
      <c r="ERF15" s="27"/>
      <c r="ERG15" s="27"/>
      <c r="ERH15" s="27"/>
      <c r="ERI15" s="27"/>
      <c r="ERJ15" s="27"/>
      <c r="ERK15" s="27"/>
      <c r="ERL15" s="27"/>
      <c r="ERM15" s="27"/>
      <c r="ERN15" s="27"/>
      <c r="ERO15" s="27"/>
      <c r="ERP15" s="27"/>
      <c r="ERQ15" s="27"/>
      <c r="ERR15" s="27"/>
      <c r="ERS15" s="27"/>
      <c r="ERT15" s="27"/>
      <c r="ERU15" s="27"/>
      <c r="ERV15" s="27"/>
      <c r="ERW15" s="27"/>
      <c r="ERX15" s="27"/>
      <c r="ERY15" s="27"/>
      <c r="ERZ15" s="27"/>
      <c r="ESA15" s="27"/>
      <c r="ESB15" s="27"/>
      <c r="ESC15" s="27"/>
      <c r="ESD15" s="27"/>
      <c r="ESE15" s="27"/>
      <c r="ESF15" s="27"/>
      <c r="ESG15" s="27"/>
      <c r="ESH15" s="27"/>
      <c r="ESI15" s="27"/>
      <c r="ESJ15" s="27"/>
      <c r="ESK15" s="27"/>
      <c r="ESL15" s="27"/>
      <c r="ESM15" s="27"/>
      <c r="ESN15" s="27"/>
      <c r="ESO15" s="27"/>
      <c r="ESP15" s="27"/>
      <c r="ESQ15" s="27"/>
      <c r="ESR15" s="27"/>
      <c r="ESS15" s="27"/>
      <c r="EST15" s="27"/>
      <c r="ESU15" s="27"/>
      <c r="ESV15" s="27"/>
      <c r="ESW15" s="27"/>
      <c r="ESX15" s="27"/>
      <c r="ESY15" s="27"/>
      <c r="ESZ15" s="27"/>
      <c r="ETA15" s="27"/>
      <c r="ETB15" s="27"/>
      <c r="ETC15" s="27"/>
      <c r="ETD15" s="27"/>
      <c r="ETE15" s="27"/>
      <c r="ETF15" s="27"/>
      <c r="ETG15" s="27"/>
      <c r="ETH15" s="27"/>
      <c r="ETI15" s="27"/>
      <c r="ETJ15" s="27"/>
      <c r="ETK15" s="27"/>
      <c r="ETL15" s="27"/>
      <c r="ETM15" s="27"/>
      <c r="ETN15" s="27"/>
      <c r="ETO15" s="27"/>
      <c r="ETP15" s="27"/>
      <c r="ETQ15" s="27"/>
      <c r="ETR15" s="27"/>
      <c r="ETS15" s="27"/>
      <c r="ETT15" s="27"/>
      <c r="ETU15" s="27"/>
      <c r="ETV15" s="27"/>
      <c r="ETW15" s="27"/>
      <c r="ETX15" s="27"/>
      <c r="ETY15" s="27"/>
      <c r="ETZ15" s="27"/>
      <c r="EUA15" s="27"/>
      <c r="EUB15" s="27"/>
      <c r="EUC15" s="27"/>
      <c r="EUD15" s="27"/>
      <c r="EUE15" s="27"/>
      <c r="EUF15" s="27"/>
      <c r="EUG15" s="27"/>
      <c r="EUH15" s="27"/>
      <c r="EUI15" s="27"/>
      <c r="EUJ15" s="27"/>
      <c r="EUK15" s="27"/>
      <c r="EUL15" s="27"/>
      <c r="EUM15" s="27"/>
      <c r="EUN15" s="27"/>
      <c r="EUO15" s="27"/>
      <c r="EUP15" s="27"/>
      <c r="EUQ15" s="27"/>
      <c r="EUR15" s="27"/>
      <c r="EUS15" s="27"/>
      <c r="EUT15" s="27"/>
      <c r="EUU15" s="27"/>
      <c r="EUV15" s="27"/>
      <c r="EUW15" s="27"/>
      <c r="EUX15" s="27"/>
      <c r="EUY15" s="27"/>
      <c r="EUZ15" s="27"/>
      <c r="EVA15" s="27"/>
      <c r="EVB15" s="27"/>
      <c r="EVC15" s="27"/>
      <c r="EVD15" s="27"/>
      <c r="EVE15" s="27"/>
      <c r="EVF15" s="27"/>
      <c r="EVG15" s="27"/>
      <c r="EVH15" s="27"/>
      <c r="EVI15" s="27"/>
      <c r="EVJ15" s="27"/>
      <c r="EVK15" s="27"/>
      <c r="EVL15" s="27"/>
      <c r="EVM15" s="27"/>
      <c r="EVN15" s="27"/>
      <c r="EVO15" s="27"/>
      <c r="EVP15" s="27"/>
      <c r="EVQ15" s="27"/>
      <c r="EVR15" s="27"/>
      <c r="EVS15" s="27"/>
      <c r="EVT15" s="27"/>
      <c r="EVU15" s="27"/>
      <c r="EVV15" s="27"/>
      <c r="EVW15" s="27"/>
      <c r="EVX15" s="27"/>
      <c r="EVY15" s="27"/>
      <c r="EVZ15" s="27"/>
      <c r="EWA15" s="27"/>
      <c r="EWB15" s="27"/>
      <c r="EWC15" s="27"/>
      <c r="EWD15" s="27"/>
      <c r="EWE15" s="27"/>
      <c r="EWF15" s="27"/>
      <c r="EWG15" s="27"/>
      <c r="EWH15" s="27"/>
      <c r="EWI15" s="27"/>
      <c r="EWJ15" s="27"/>
      <c r="EWK15" s="27"/>
      <c r="EWL15" s="27"/>
      <c r="EWM15" s="27"/>
      <c r="EWN15" s="27"/>
      <c r="EWO15" s="27"/>
      <c r="EWP15" s="27"/>
      <c r="EWQ15" s="27"/>
      <c r="EWR15" s="27"/>
      <c r="EWS15" s="27"/>
      <c r="EWT15" s="27"/>
      <c r="EWU15" s="27"/>
      <c r="EWV15" s="27"/>
      <c r="EWW15" s="27"/>
      <c r="EWX15" s="27"/>
      <c r="EWY15" s="27"/>
      <c r="EWZ15" s="27"/>
      <c r="EXA15" s="27"/>
      <c r="EXB15" s="27"/>
      <c r="EXC15" s="27"/>
      <c r="EXD15" s="27"/>
      <c r="EXE15" s="27"/>
      <c r="EXF15" s="27"/>
      <c r="EXG15" s="27"/>
      <c r="EXH15" s="27"/>
      <c r="EXI15" s="27"/>
      <c r="EXJ15" s="27"/>
      <c r="EXK15" s="27"/>
      <c r="EXL15" s="27"/>
      <c r="EXM15" s="27"/>
      <c r="EXN15" s="27"/>
      <c r="EXO15" s="27"/>
      <c r="EXP15" s="27"/>
      <c r="EXQ15" s="27"/>
      <c r="EXR15" s="27"/>
      <c r="EXS15" s="27"/>
      <c r="EXT15" s="27"/>
      <c r="EXU15" s="27"/>
      <c r="EXV15" s="27"/>
      <c r="EXW15" s="27"/>
      <c r="EXX15" s="27"/>
      <c r="EXY15" s="27"/>
      <c r="EXZ15" s="27"/>
      <c r="EYA15" s="27"/>
      <c r="EYB15" s="27"/>
      <c r="EYC15" s="27"/>
      <c r="EYD15" s="27"/>
      <c r="EYE15" s="27"/>
      <c r="EYF15" s="27"/>
      <c r="EYG15" s="27"/>
      <c r="EYH15" s="27"/>
      <c r="EYI15" s="27"/>
      <c r="EYJ15" s="27"/>
      <c r="EYK15" s="27"/>
      <c r="EYL15" s="27"/>
      <c r="EYM15" s="27"/>
      <c r="EYN15" s="27"/>
      <c r="EYO15" s="27"/>
      <c r="EYP15" s="27"/>
      <c r="EYQ15" s="27"/>
      <c r="EYR15" s="27"/>
      <c r="EYS15" s="27"/>
      <c r="EYT15" s="27"/>
      <c r="EYU15" s="27"/>
      <c r="EYV15" s="27"/>
      <c r="EYW15" s="27"/>
      <c r="EYX15" s="27"/>
      <c r="EYY15" s="27"/>
      <c r="EYZ15" s="27"/>
      <c r="EZA15" s="27"/>
      <c r="EZB15" s="27"/>
      <c r="EZC15" s="27"/>
      <c r="EZD15" s="27"/>
      <c r="EZE15" s="27"/>
      <c r="EZF15" s="27"/>
      <c r="EZG15" s="27"/>
      <c r="EZH15" s="27"/>
      <c r="EZI15" s="27"/>
      <c r="EZJ15" s="27"/>
      <c r="EZK15" s="27"/>
      <c r="EZL15" s="27"/>
      <c r="EZM15" s="27"/>
      <c r="EZN15" s="27"/>
      <c r="EZO15" s="27"/>
      <c r="EZP15" s="27"/>
      <c r="EZQ15" s="27"/>
      <c r="EZR15" s="27"/>
      <c r="EZS15" s="27"/>
      <c r="EZT15" s="27"/>
      <c r="EZU15" s="27"/>
      <c r="EZV15" s="27"/>
      <c r="EZW15" s="27"/>
      <c r="EZX15" s="27"/>
      <c r="EZY15" s="27"/>
      <c r="EZZ15" s="27"/>
      <c r="FAA15" s="27"/>
      <c r="FAB15" s="27"/>
      <c r="FAC15" s="27"/>
      <c r="FAD15" s="27"/>
      <c r="FAE15" s="27"/>
      <c r="FAF15" s="27"/>
      <c r="FAG15" s="27"/>
      <c r="FAH15" s="27"/>
      <c r="FAI15" s="27"/>
      <c r="FAJ15" s="27"/>
      <c r="FAK15" s="27"/>
      <c r="FAL15" s="27"/>
      <c r="FAM15" s="27"/>
      <c r="FAN15" s="27"/>
      <c r="FAO15" s="27"/>
      <c r="FAP15" s="27"/>
      <c r="FAQ15" s="27"/>
      <c r="FAR15" s="27"/>
      <c r="FAS15" s="27"/>
      <c r="FAT15" s="27"/>
      <c r="FAU15" s="27"/>
      <c r="FAV15" s="27"/>
      <c r="FAW15" s="27"/>
      <c r="FAX15" s="27"/>
      <c r="FAY15" s="27"/>
      <c r="FAZ15" s="27"/>
      <c r="FBA15" s="27"/>
      <c r="FBB15" s="27"/>
      <c r="FBC15" s="27"/>
      <c r="FBD15" s="27"/>
      <c r="FBE15" s="27"/>
      <c r="FBF15" s="27"/>
      <c r="FBG15" s="27"/>
      <c r="FBH15" s="27"/>
      <c r="FBI15" s="27"/>
      <c r="FBJ15" s="27"/>
      <c r="FBK15" s="27"/>
      <c r="FBL15" s="27"/>
      <c r="FBM15" s="27"/>
      <c r="FBN15" s="27"/>
      <c r="FBO15" s="27"/>
      <c r="FBP15" s="27"/>
      <c r="FBQ15" s="27"/>
      <c r="FBR15" s="27"/>
      <c r="FBS15" s="27"/>
      <c r="FBT15" s="27"/>
      <c r="FBU15" s="27"/>
      <c r="FBV15" s="27"/>
      <c r="FBW15" s="27"/>
      <c r="FBX15" s="27"/>
      <c r="FBY15" s="27"/>
      <c r="FBZ15" s="27"/>
      <c r="FCA15" s="27"/>
      <c r="FCB15" s="27"/>
      <c r="FCC15" s="27"/>
      <c r="FCD15" s="27"/>
      <c r="FCE15" s="27"/>
      <c r="FCF15" s="27"/>
      <c r="FCG15" s="27"/>
      <c r="FCH15" s="27"/>
      <c r="FCI15" s="27"/>
      <c r="FCJ15" s="27"/>
      <c r="FCK15" s="27"/>
      <c r="FCL15" s="27"/>
      <c r="FCM15" s="27"/>
      <c r="FCN15" s="27"/>
      <c r="FCO15" s="27"/>
      <c r="FCP15" s="27"/>
      <c r="FCQ15" s="27"/>
      <c r="FCR15" s="27"/>
      <c r="FCS15" s="27"/>
      <c r="FCT15" s="27"/>
      <c r="FCU15" s="27"/>
      <c r="FCV15" s="27"/>
      <c r="FCW15" s="27"/>
      <c r="FCX15" s="27"/>
      <c r="FCY15" s="27"/>
      <c r="FCZ15" s="27"/>
      <c r="FDA15" s="27"/>
      <c r="FDB15" s="27"/>
      <c r="FDC15" s="27"/>
      <c r="FDD15" s="27"/>
      <c r="FDE15" s="27"/>
      <c r="FDF15" s="27"/>
      <c r="FDG15" s="27"/>
      <c r="FDH15" s="27"/>
      <c r="FDI15" s="27"/>
      <c r="FDJ15" s="27"/>
      <c r="FDK15" s="27"/>
      <c r="FDL15" s="27"/>
      <c r="FDM15" s="27"/>
      <c r="FDN15" s="27"/>
      <c r="FDO15" s="27"/>
      <c r="FDP15" s="27"/>
      <c r="FDQ15" s="27"/>
      <c r="FDR15" s="27"/>
      <c r="FDS15" s="27"/>
      <c r="FDT15" s="27"/>
      <c r="FDU15" s="27"/>
      <c r="FDV15" s="27"/>
      <c r="FDW15" s="27"/>
      <c r="FDX15" s="27"/>
      <c r="FDY15" s="27"/>
      <c r="FDZ15" s="27"/>
      <c r="FEA15" s="27"/>
      <c r="FEB15" s="27"/>
      <c r="FEC15" s="27"/>
      <c r="FED15" s="27"/>
      <c r="FEE15" s="27"/>
      <c r="FEF15" s="27"/>
      <c r="FEG15" s="27"/>
      <c r="FEH15" s="27"/>
      <c r="FEI15" s="27"/>
      <c r="FEJ15" s="27"/>
      <c r="FEK15" s="27"/>
      <c r="FEL15" s="27"/>
      <c r="FEM15" s="27"/>
      <c r="FEN15" s="27"/>
      <c r="FEO15" s="27"/>
      <c r="FEP15" s="27"/>
      <c r="FEQ15" s="27"/>
      <c r="FER15" s="27"/>
      <c r="FES15" s="27"/>
      <c r="FET15" s="27"/>
      <c r="FEU15" s="27"/>
      <c r="FEV15" s="27"/>
      <c r="FEW15" s="27"/>
      <c r="FEX15" s="27"/>
      <c r="FEY15" s="27"/>
      <c r="FEZ15" s="27"/>
      <c r="FFA15" s="27"/>
      <c r="FFB15" s="27"/>
      <c r="FFC15" s="27"/>
      <c r="FFD15" s="27"/>
      <c r="FFE15" s="27"/>
      <c r="FFF15" s="27"/>
      <c r="FFG15" s="27"/>
      <c r="FFH15" s="27"/>
      <c r="FFI15" s="27"/>
      <c r="FFJ15" s="27"/>
      <c r="FFK15" s="27"/>
      <c r="FFL15" s="27"/>
      <c r="FFM15" s="27"/>
      <c r="FFN15" s="27"/>
      <c r="FFO15" s="27"/>
      <c r="FFP15" s="27"/>
      <c r="FFQ15" s="27"/>
      <c r="FFR15" s="27"/>
      <c r="FFS15" s="27"/>
      <c r="FFT15" s="27"/>
      <c r="FFU15" s="27"/>
      <c r="FFV15" s="27"/>
      <c r="FFW15" s="27"/>
      <c r="FFX15" s="27"/>
      <c r="FFY15" s="27"/>
      <c r="FFZ15" s="27"/>
      <c r="FGA15" s="27"/>
      <c r="FGB15" s="27"/>
      <c r="FGC15" s="27"/>
      <c r="FGD15" s="27"/>
      <c r="FGE15" s="27"/>
      <c r="FGF15" s="27"/>
      <c r="FGG15" s="27"/>
      <c r="FGH15" s="27"/>
      <c r="FGI15" s="27"/>
      <c r="FGJ15" s="27"/>
      <c r="FGK15" s="27"/>
      <c r="FGL15" s="27"/>
      <c r="FGM15" s="27"/>
      <c r="FGN15" s="27"/>
      <c r="FGO15" s="27"/>
      <c r="FGP15" s="27"/>
      <c r="FGQ15" s="27"/>
      <c r="FGR15" s="27"/>
      <c r="FGS15" s="27"/>
      <c r="FGT15" s="27"/>
      <c r="FGU15" s="27"/>
      <c r="FGV15" s="27"/>
      <c r="FGW15" s="27"/>
      <c r="FGX15" s="27"/>
      <c r="FGY15" s="27"/>
      <c r="FGZ15" s="27"/>
      <c r="FHA15" s="27"/>
      <c r="FHB15" s="27"/>
      <c r="FHC15" s="27"/>
      <c r="FHD15" s="27"/>
      <c r="FHE15" s="27"/>
      <c r="FHF15" s="27"/>
      <c r="FHG15" s="27"/>
      <c r="FHH15" s="27"/>
      <c r="FHI15" s="27"/>
      <c r="FHJ15" s="27"/>
      <c r="FHK15" s="27"/>
      <c r="FHL15" s="27"/>
      <c r="FHM15" s="27"/>
      <c r="FHN15" s="27"/>
      <c r="FHO15" s="27"/>
      <c r="FHP15" s="27"/>
      <c r="FHQ15" s="27"/>
      <c r="FHR15" s="27"/>
      <c r="FHS15" s="27"/>
      <c r="FHT15" s="27"/>
      <c r="FHU15" s="27"/>
      <c r="FHV15" s="27"/>
      <c r="FHW15" s="27"/>
      <c r="FHX15" s="27"/>
      <c r="FHY15" s="27"/>
      <c r="FHZ15" s="27"/>
      <c r="FIA15" s="27"/>
      <c r="FIB15" s="27"/>
      <c r="FIC15" s="27"/>
      <c r="FID15" s="27"/>
      <c r="FIE15" s="27"/>
      <c r="FIF15" s="27"/>
      <c r="FIG15" s="27"/>
      <c r="FIH15" s="27"/>
      <c r="FII15" s="27"/>
      <c r="FIJ15" s="27"/>
      <c r="FIK15" s="27"/>
      <c r="FIL15" s="27"/>
      <c r="FIM15" s="27"/>
      <c r="FIN15" s="27"/>
      <c r="FIO15" s="27"/>
      <c r="FIP15" s="27"/>
      <c r="FIQ15" s="27"/>
      <c r="FIR15" s="27"/>
      <c r="FIS15" s="27"/>
      <c r="FIT15" s="27"/>
      <c r="FIU15" s="27"/>
      <c r="FIV15" s="27"/>
      <c r="FIW15" s="27"/>
      <c r="FIX15" s="27"/>
      <c r="FIY15" s="27"/>
      <c r="FIZ15" s="27"/>
      <c r="FJA15" s="27"/>
      <c r="FJB15" s="27"/>
      <c r="FJC15" s="27"/>
      <c r="FJD15" s="27"/>
      <c r="FJE15" s="27"/>
      <c r="FJF15" s="27"/>
      <c r="FJG15" s="27"/>
      <c r="FJH15" s="27"/>
      <c r="FJI15" s="27"/>
      <c r="FJJ15" s="27"/>
      <c r="FJK15" s="27"/>
      <c r="FJL15" s="27"/>
      <c r="FJM15" s="27"/>
      <c r="FJN15" s="27"/>
      <c r="FJO15" s="27"/>
      <c r="FJP15" s="27"/>
      <c r="FJQ15" s="27"/>
      <c r="FJR15" s="27"/>
      <c r="FJS15" s="27"/>
      <c r="FJT15" s="27"/>
      <c r="FJU15" s="27"/>
      <c r="FJV15" s="27"/>
      <c r="FJW15" s="27"/>
      <c r="FJX15" s="27"/>
      <c r="FJY15" s="27"/>
      <c r="FJZ15" s="27"/>
      <c r="FKA15" s="27"/>
      <c r="FKB15" s="27"/>
      <c r="FKC15" s="27"/>
      <c r="FKD15" s="27"/>
      <c r="FKE15" s="27"/>
      <c r="FKF15" s="27"/>
      <c r="FKG15" s="27"/>
      <c r="FKH15" s="27"/>
      <c r="FKI15" s="27"/>
      <c r="FKJ15" s="27"/>
      <c r="FKK15" s="27"/>
      <c r="FKL15" s="27"/>
      <c r="FKM15" s="27"/>
      <c r="FKN15" s="27"/>
      <c r="FKO15" s="27"/>
      <c r="FKP15" s="27"/>
      <c r="FKQ15" s="27"/>
      <c r="FKR15" s="27"/>
      <c r="FKS15" s="27"/>
      <c r="FKT15" s="27"/>
      <c r="FKU15" s="27"/>
      <c r="FKV15" s="27"/>
      <c r="FKW15" s="27"/>
      <c r="FKX15" s="27"/>
      <c r="FKY15" s="27"/>
      <c r="FKZ15" s="27"/>
      <c r="FLA15" s="27"/>
      <c r="FLB15" s="27"/>
      <c r="FLC15" s="27"/>
      <c r="FLD15" s="27"/>
      <c r="FLE15" s="27"/>
      <c r="FLF15" s="27"/>
      <c r="FLG15" s="27"/>
      <c r="FLH15" s="27"/>
      <c r="FLI15" s="27"/>
      <c r="FLJ15" s="27"/>
      <c r="FLK15" s="27"/>
      <c r="FLL15" s="27"/>
      <c r="FLM15" s="27"/>
      <c r="FLN15" s="27"/>
      <c r="FLO15" s="27"/>
      <c r="FLP15" s="27"/>
      <c r="FLQ15" s="27"/>
      <c r="FLR15" s="27"/>
      <c r="FLS15" s="27"/>
      <c r="FLT15" s="27"/>
      <c r="FLU15" s="27"/>
      <c r="FLV15" s="27"/>
      <c r="FLW15" s="27"/>
      <c r="FLX15" s="27"/>
      <c r="FLY15" s="27"/>
      <c r="FLZ15" s="27"/>
      <c r="FMA15" s="27"/>
      <c r="FMB15" s="27"/>
      <c r="FMC15" s="27"/>
      <c r="FMD15" s="27"/>
      <c r="FME15" s="27"/>
      <c r="FMF15" s="27"/>
      <c r="FMG15" s="27"/>
      <c r="FMH15" s="27"/>
      <c r="FMI15" s="27"/>
      <c r="FMJ15" s="27"/>
      <c r="FMK15" s="27"/>
      <c r="FML15" s="27"/>
      <c r="FMM15" s="27"/>
      <c r="FMN15" s="27"/>
      <c r="FMO15" s="27"/>
      <c r="FMP15" s="27"/>
      <c r="FMQ15" s="27"/>
      <c r="FMR15" s="27"/>
      <c r="FMS15" s="27"/>
      <c r="FMT15" s="27"/>
      <c r="FMU15" s="27"/>
      <c r="FMV15" s="27"/>
      <c r="FMW15" s="27"/>
      <c r="FMX15" s="27"/>
      <c r="FMY15" s="27"/>
      <c r="FMZ15" s="27"/>
      <c r="FNA15" s="27"/>
      <c r="FNB15" s="27"/>
      <c r="FNC15" s="27"/>
      <c r="FND15" s="27"/>
      <c r="FNE15" s="27"/>
      <c r="FNF15" s="27"/>
      <c r="FNG15" s="27"/>
      <c r="FNH15" s="27"/>
      <c r="FNI15" s="27"/>
      <c r="FNJ15" s="27"/>
      <c r="FNK15" s="27"/>
      <c r="FNL15" s="27"/>
      <c r="FNM15" s="27"/>
      <c r="FNN15" s="27"/>
      <c r="FNO15" s="27"/>
      <c r="FNP15" s="27"/>
      <c r="FNQ15" s="27"/>
      <c r="FNR15" s="27"/>
      <c r="FNS15" s="27"/>
      <c r="FNT15" s="27"/>
      <c r="FNU15" s="27"/>
      <c r="FNV15" s="27"/>
      <c r="FNW15" s="27"/>
      <c r="FNX15" s="27"/>
      <c r="FNY15" s="27"/>
      <c r="FNZ15" s="27"/>
      <c r="FOA15" s="27"/>
      <c r="FOB15" s="27"/>
      <c r="FOC15" s="27"/>
      <c r="FOD15" s="27"/>
      <c r="FOE15" s="27"/>
      <c r="FOF15" s="27"/>
      <c r="FOG15" s="27"/>
      <c r="FOH15" s="27"/>
      <c r="FOI15" s="27"/>
      <c r="FOJ15" s="27"/>
      <c r="FOK15" s="27"/>
      <c r="FOL15" s="27"/>
      <c r="FOM15" s="27"/>
      <c r="FON15" s="27"/>
      <c r="FOO15" s="27"/>
      <c r="FOP15" s="27"/>
      <c r="FOQ15" s="27"/>
      <c r="FOR15" s="27"/>
      <c r="FOS15" s="27"/>
      <c r="FOT15" s="27"/>
      <c r="FOU15" s="27"/>
      <c r="FOV15" s="27"/>
      <c r="FOW15" s="27"/>
      <c r="FOX15" s="27"/>
      <c r="FOY15" s="27"/>
      <c r="FOZ15" s="27"/>
      <c r="FPA15" s="27"/>
      <c r="FPB15" s="27"/>
      <c r="FPC15" s="27"/>
      <c r="FPD15" s="27"/>
      <c r="FPE15" s="27"/>
      <c r="FPF15" s="27"/>
      <c r="FPG15" s="27"/>
      <c r="FPH15" s="27"/>
      <c r="FPI15" s="27"/>
      <c r="FPJ15" s="27"/>
      <c r="FPK15" s="27"/>
      <c r="FPL15" s="27"/>
      <c r="FPM15" s="27"/>
      <c r="FPN15" s="27"/>
      <c r="FPO15" s="27"/>
      <c r="FPP15" s="27"/>
      <c r="FPQ15" s="27"/>
      <c r="FPR15" s="27"/>
      <c r="FPS15" s="27"/>
      <c r="FPT15" s="27"/>
      <c r="FPU15" s="27"/>
      <c r="FPV15" s="27"/>
      <c r="FPW15" s="27"/>
      <c r="FPX15" s="27"/>
      <c r="FPY15" s="27"/>
      <c r="FPZ15" s="27"/>
      <c r="FQA15" s="27"/>
      <c r="FQB15" s="27"/>
      <c r="FQC15" s="27"/>
      <c r="FQD15" s="27"/>
      <c r="FQE15" s="27"/>
      <c r="FQF15" s="27"/>
      <c r="FQG15" s="27"/>
      <c r="FQH15" s="27"/>
      <c r="FQI15" s="27"/>
      <c r="FQJ15" s="27"/>
      <c r="FQK15" s="27"/>
      <c r="FQL15" s="27"/>
      <c r="FQM15" s="27"/>
      <c r="FQN15" s="27"/>
      <c r="FQO15" s="27"/>
      <c r="FQP15" s="27"/>
      <c r="FQQ15" s="27"/>
      <c r="FQR15" s="27"/>
      <c r="FQS15" s="27"/>
      <c r="FQT15" s="27"/>
      <c r="FQU15" s="27"/>
      <c r="FQV15" s="27"/>
      <c r="FQW15" s="27"/>
      <c r="FQX15" s="27"/>
      <c r="FQY15" s="27"/>
      <c r="FQZ15" s="27"/>
      <c r="FRA15" s="27"/>
      <c r="FRB15" s="27"/>
      <c r="FRC15" s="27"/>
      <c r="FRD15" s="27"/>
      <c r="FRE15" s="27"/>
      <c r="FRF15" s="27"/>
      <c r="FRG15" s="27"/>
      <c r="FRH15" s="27"/>
      <c r="FRI15" s="27"/>
      <c r="FRJ15" s="27"/>
      <c r="FRK15" s="27"/>
      <c r="FRL15" s="27"/>
      <c r="FRM15" s="27"/>
      <c r="FRN15" s="27"/>
      <c r="FRO15" s="27"/>
      <c r="FRP15" s="27"/>
      <c r="FRQ15" s="27"/>
      <c r="FRR15" s="27"/>
      <c r="FRS15" s="27"/>
      <c r="FRT15" s="27"/>
      <c r="FRU15" s="27"/>
      <c r="FRV15" s="27"/>
      <c r="FRW15" s="27"/>
      <c r="FRX15" s="27"/>
      <c r="FRY15" s="27"/>
      <c r="FRZ15" s="27"/>
      <c r="FSA15" s="27"/>
      <c r="FSB15" s="27"/>
      <c r="FSC15" s="27"/>
      <c r="FSD15" s="27"/>
      <c r="FSE15" s="27"/>
      <c r="FSF15" s="27"/>
      <c r="FSG15" s="27"/>
      <c r="FSH15" s="27"/>
      <c r="FSI15" s="27"/>
      <c r="FSJ15" s="27"/>
      <c r="FSK15" s="27"/>
      <c r="FSL15" s="27"/>
      <c r="FSM15" s="27"/>
      <c r="FSN15" s="27"/>
      <c r="FSO15" s="27"/>
      <c r="FSP15" s="27"/>
      <c r="FSQ15" s="27"/>
      <c r="FSR15" s="27"/>
      <c r="FSS15" s="27"/>
      <c r="FST15" s="27"/>
      <c r="FSU15" s="27"/>
      <c r="FSV15" s="27"/>
      <c r="FSW15" s="27"/>
      <c r="FSX15" s="27"/>
      <c r="FSY15" s="27"/>
      <c r="FSZ15" s="27"/>
      <c r="FTA15" s="27"/>
      <c r="FTB15" s="27"/>
      <c r="FTC15" s="27"/>
      <c r="FTD15" s="27"/>
      <c r="FTE15" s="27"/>
      <c r="FTF15" s="27"/>
      <c r="FTG15" s="27"/>
      <c r="FTH15" s="27"/>
      <c r="FTI15" s="27"/>
      <c r="FTJ15" s="27"/>
      <c r="FTK15" s="27"/>
      <c r="FTL15" s="27"/>
      <c r="FTM15" s="27"/>
      <c r="FTN15" s="27"/>
      <c r="FTO15" s="27"/>
      <c r="FTP15" s="27"/>
      <c r="FTQ15" s="27"/>
      <c r="FTR15" s="27"/>
      <c r="FTS15" s="27"/>
      <c r="FTT15" s="27"/>
      <c r="FTU15" s="27"/>
      <c r="FTV15" s="27"/>
      <c r="FTW15" s="27"/>
      <c r="FTX15" s="27"/>
      <c r="FTY15" s="27"/>
      <c r="FTZ15" s="27"/>
      <c r="FUA15" s="27"/>
      <c r="FUB15" s="27"/>
      <c r="FUC15" s="27"/>
      <c r="FUD15" s="27"/>
      <c r="FUE15" s="27"/>
      <c r="FUF15" s="27"/>
      <c r="FUG15" s="27"/>
      <c r="FUH15" s="27"/>
      <c r="FUI15" s="27"/>
      <c r="FUJ15" s="27"/>
      <c r="FUK15" s="27"/>
      <c r="FUL15" s="27"/>
      <c r="FUM15" s="27"/>
      <c r="FUN15" s="27"/>
      <c r="FUO15" s="27"/>
      <c r="FUP15" s="27"/>
      <c r="FUQ15" s="27"/>
      <c r="FUR15" s="27"/>
      <c r="FUS15" s="27"/>
      <c r="FUT15" s="27"/>
      <c r="FUU15" s="27"/>
      <c r="FUV15" s="27"/>
      <c r="FUW15" s="27"/>
      <c r="FUX15" s="27"/>
      <c r="FUY15" s="27"/>
      <c r="FUZ15" s="27"/>
      <c r="FVA15" s="27"/>
      <c r="FVB15" s="27"/>
      <c r="FVC15" s="27"/>
      <c r="FVD15" s="27"/>
      <c r="FVE15" s="27"/>
      <c r="FVF15" s="27"/>
      <c r="FVG15" s="27"/>
      <c r="FVH15" s="27"/>
      <c r="FVI15" s="27"/>
      <c r="FVJ15" s="27"/>
      <c r="FVK15" s="27"/>
      <c r="FVL15" s="27"/>
      <c r="FVM15" s="27"/>
      <c r="FVN15" s="27"/>
      <c r="FVO15" s="27"/>
      <c r="FVP15" s="27"/>
      <c r="FVQ15" s="27"/>
      <c r="FVR15" s="27"/>
      <c r="FVS15" s="27"/>
      <c r="FVT15" s="27"/>
      <c r="FVU15" s="27"/>
      <c r="FVV15" s="27"/>
      <c r="FVW15" s="27"/>
      <c r="FVX15" s="27"/>
      <c r="FVY15" s="27"/>
      <c r="FVZ15" s="27"/>
      <c r="FWA15" s="27"/>
      <c r="FWB15" s="27"/>
      <c r="FWC15" s="27"/>
      <c r="FWD15" s="27"/>
      <c r="FWE15" s="27"/>
      <c r="FWF15" s="27"/>
      <c r="FWG15" s="27"/>
      <c r="FWH15" s="27"/>
      <c r="FWI15" s="27"/>
      <c r="FWJ15" s="27"/>
      <c r="FWK15" s="27"/>
      <c r="FWL15" s="27"/>
      <c r="FWM15" s="27"/>
      <c r="FWN15" s="27"/>
      <c r="FWO15" s="27"/>
      <c r="FWP15" s="27"/>
      <c r="FWQ15" s="27"/>
      <c r="FWR15" s="27"/>
      <c r="FWS15" s="27"/>
      <c r="FWT15" s="27"/>
      <c r="FWU15" s="27"/>
      <c r="FWV15" s="27"/>
      <c r="FWW15" s="27"/>
      <c r="FWX15" s="27"/>
      <c r="FWY15" s="27"/>
      <c r="FWZ15" s="27"/>
      <c r="FXA15" s="27"/>
      <c r="FXB15" s="27"/>
      <c r="FXC15" s="27"/>
      <c r="FXD15" s="27"/>
      <c r="FXE15" s="27"/>
      <c r="FXF15" s="27"/>
      <c r="FXG15" s="27"/>
      <c r="FXH15" s="27"/>
      <c r="FXI15" s="27"/>
      <c r="FXJ15" s="27"/>
      <c r="FXK15" s="27"/>
      <c r="FXL15" s="27"/>
      <c r="FXM15" s="27"/>
      <c r="FXN15" s="27"/>
      <c r="FXO15" s="27"/>
      <c r="FXP15" s="27"/>
      <c r="FXQ15" s="27"/>
      <c r="FXR15" s="27"/>
      <c r="FXS15" s="27"/>
      <c r="FXT15" s="27"/>
      <c r="FXU15" s="27"/>
      <c r="FXV15" s="27"/>
      <c r="FXW15" s="27"/>
      <c r="FXX15" s="27"/>
      <c r="FXY15" s="27"/>
      <c r="FXZ15" s="27"/>
      <c r="FYA15" s="27"/>
      <c r="FYB15" s="27"/>
      <c r="FYC15" s="27"/>
      <c r="FYD15" s="27"/>
      <c r="FYE15" s="27"/>
      <c r="FYF15" s="27"/>
      <c r="FYG15" s="27"/>
      <c r="FYH15" s="27"/>
      <c r="FYI15" s="27"/>
      <c r="FYJ15" s="27"/>
      <c r="FYK15" s="27"/>
      <c r="FYL15" s="27"/>
      <c r="FYM15" s="27"/>
      <c r="FYN15" s="27"/>
      <c r="FYO15" s="27"/>
      <c r="FYP15" s="27"/>
      <c r="FYQ15" s="27"/>
      <c r="FYR15" s="27"/>
      <c r="FYS15" s="27"/>
      <c r="FYT15" s="27"/>
      <c r="FYU15" s="27"/>
      <c r="FYV15" s="27"/>
      <c r="FYW15" s="27"/>
      <c r="FYX15" s="27"/>
      <c r="FYY15" s="27"/>
      <c r="FYZ15" s="27"/>
      <c r="FZA15" s="27"/>
      <c r="FZB15" s="27"/>
      <c r="FZC15" s="27"/>
      <c r="FZD15" s="27"/>
      <c r="FZE15" s="27"/>
      <c r="FZF15" s="27"/>
      <c r="FZG15" s="27"/>
      <c r="FZH15" s="27"/>
      <c r="FZI15" s="27"/>
      <c r="FZJ15" s="27"/>
      <c r="FZK15" s="27"/>
      <c r="FZL15" s="27"/>
      <c r="FZM15" s="27"/>
      <c r="FZN15" s="27"/>
      <c r="FZO15" s="27"/>
      <c r="FZP15" s="27"/>
      <c r="FZQ15" s="27"/>
      <c r="FZR15" s="27"/>
      <c r="FZS15" s="27"/>
      <c r="FZT15" s="27"/>
      <c r="FZU15" s="27"/>
      <c r="FZV15" s="27"/>
      <c r="FZW15" s="27"/>
      <c r="FZX15" s="27"/>
      <c r="FZY15" s="27"/>
      <c r="FZZ15" s="27"/>
      <c r="GAA15" s="27"/>
      <c r="GAB15" s="27"/>
      <c r="GAC15" s="27"/>
      <c r="GAD15" s="27"/>
      <c r="GAE15" s="27"/>
      <c r="GAF15" s="27"/>
      <c r="GAG15" s="27"/>
      <c r="GAH15" s="27"/>
      <c r="GAI15" s="27"/>
      <c r="GAJ15" s="27"/>
      <c r="GAK15" s="27"/>
      <c r="GAL15" s="27"/>
      <c r="GAM15" s="27"/>
      <c r="GAN15" s="27"/>
      <c r="GAO15" s="27"/>
      <c r="GAP15" s="27"/>
      <c r="GAQ15" s="27"/>
      <c r="GAR15" s="27"/>
      <c r="GAS15" s="27"/>
      <c r="GAT15" s="27"/>
      <c r="GAU15" s="27"/>
      <c r="GAV15" s="27"/>
      <c r="GAW15" s="27"/>
      <c r="GAX15" s="27"/>
      <c r="GAY15" s="27"/>
      <c r="GAZ15" s="27"/>
      <c r="GBA15" s="27"/>
      <c r="GBB15" s="27"/>
      <c r="GBC15" s="27"/>
      <c r="GBD15" s="27"/>
      <c r="GBE15" s="27"/>
      <c r="GBF15" s="27"/>
      <c r="GBG15" s="27"/>
      <c r="GBH15" s="27"/>
      <c r="GBI15" s="27"/>
      <c r="GBJ15" s="27"/>
      <c r="GBK15" s="27"/>
      <c r="GBL15" s="27"/>
      <c r="GBM15" s="27"/>
      <c r="GBN15" s="27"/>
      <c r="GBO15" s="27"/>
      <c r="GBP15" s="27"/>
      <c r="GBQ15" s="27"/>
      <c r="GBR15" s="27"/>
      <c r="GBS15" s="27"/>
      <c r="GBT15" s="27"/>
      <c r="GBU15" s="27"/>
      <c r="GBV15" s="27"/>
      <c r="GBW15" s="27"/>
      <c r="GBX15" s="27"/>
      <c r="GBY15" s="27"/>
      <c r="GBZ15" s="27"/>
      <c r="GCA15" s="27"/>
      <c r="GCB15" s="27"/>
      <c r="GCC15" s="27"/>
      <c r="GCD15" s="27"/>
      <c r="GCE15" s="27"/>
      <c r="GCF15" s="27"/>
      <c r="GCG15" s="27"/>
      <c r="GCH15" s="27"/>
      <c r="GCI15" s="27"/>
      <c r="GCJ15" s="27"/>
      <c r="GCK15" s="27"/>
      <c r="GCL15" s="27"/>
      <c r="GCM15" s="27"/>
      <c r="GCN15" s="27"/>
      <c r="GCO15" s="27"/>
      <c r="GCP15" s="27"/>
      <c r="GCQ15" s="27"/>
      <c r="GCR15" s="27"/>
      <c r="GCS15" s="27"/>
      <c r="GCT15" s="27"/>
      <c r="GCU15" s="27"/>
      <c r="GCV15" s="27"/>
      <c r="GCW15" s="27"/>
      <c r="GCX15" s="27"/>
      <c r="GCY15" s="27"/>
      <c r="GCZ15" s="27"/>
      <c r="GDA15" s="27"/>
      <c r="GDB15" s="27"/>
      <c r="GDC15" s="27"/>
      <c r="GDD15" s="27"/>
      <c r="GDE15" s="27"/>
      <c r="GDF15" s="27"/>
      <c r="GDG15" s="27"/>
      <c r="GDH15" s="27"/>
      <c r="GDI15" s="27"/>
      <c r="GDJ15" s="27"/>
      <c r="GDK15" s="27"/>
      <c r="GDL15" s="27"/>
      <c r="GDM15" s="27"/>
      <c r="GDN15" s="27"/>
      <c r="GDO15" s="27"/>
      <c r="GDP15" s="27"/>
      <c r="GDQ15" s="27"/>
      <c r="GDR15" s="27"/>
      <c r="GDS15" s="27"/>
      <c r="GDT15" s="27"/>
      <c r="GDU15" s="27"/>
      <c r="GDV15" s="27"/>
      <c r="GDW15" s="27"/>
      <c r="GDX15" s="27"/>
      <c r="GDY15" s="27"/>
      <c r="GDZ15" s="27"/>
      <c r="GEA15" s="27"/>
      <c r="GEB15" s="27"/>
      <c r="GEC15" s="27"/>
      <c r="GED15" s="27"/>
      <c r="GEE15" s="27"/>
      <c r="GEF15" s="27"/>
      <c r="GEG15" s="27"/>
      <c r="GEH15" s="27"/>
      <c r="GEI15" s="27"/>
      <c r="GEJ15" s="27"/>
      <c r="GEK15" s="27"/>
      <c r="GEL15" s="27"/>
      <c r="GEM15" s="27"/>
      <c r="GEN15" s="27"/>
      <c r="GEO15" s="27"/>
      <c r="GEP15" s="27"/>
      <c r="GEQ15" s="27"/>
      <c r="GER15" s="27"/>
      <c r="GES15" s="27"/>
      <c r="GET15" s="27"/>
      <c r="GEU15" s="27"/>
      <c r="GEV15" s="27"/>
      <c r="GEW15" s="27"/>
      <c r="GEX15" s="27"/>
      <c r="GEY15" s="27"/>
      <c r="GEZ15" s="27"/>
      <c r="GFA15" s="27"/>
      <c r="GFB15" s="27"/>
      <c r="GFC15" s="27"/>
      <c r="GFD15" s="27"/>
      <c r="GFE15" s="27"/>
      <c r="GFF15" s="27"/>
      <c r="GFG15" s="27"/>
      <c r="GFH15" s="27"/>
      <c r="GFI15" s="27"/>
      <c r="GFJ15" s="27"/>
      <c r="GFK15" s="27"/>
      <c r="GFL15" s="27"/>
      <c r="GFM15" s="27"/>
      <c r="GFN15" s="27"/>
      <c r="GFO15" s="27"/>
      <c r="GFP15" s="27"/>
      <c r="GFQ15" s="27"/>
      <c r="GFR15" s="27"/>
      <c r="GFS15" s="27"/>
      <c r="GFT15" s="27"/>
      <c r="GFU15" s="27"/>
      <c r="GFV15" s="27"/>
      <c r="GFW15" s="27"/>
      <c r="GFX15" s="27"/>
      <c r="GFY15" s="27"/>
      <c r="GFZ15" s="27"/>
      <c r="GGA15" s="27"/>
      <c r="GGB15" s="27"/>
      <c r="GGC15" s="27"/>
      <c r="GGD15" s="27"/>
      <c r="GGE15" s="27"/>
      <c r="GGF15" s="27"/>
      <c r="GGG15" s="27"/>
      <c r="GGH15" s="27"/>
      <c r="GGI15" s="27"/>
      <c r="GGJ15" s="27"/>
      <c r="GGK15" s="27"/>
      <c r="GGL15" s="27"/>
      <c r="GGM15" s="27"/>
      <c r="GGN15" s="27"/>
      <c r="GGO15" s="27"/>
      <c r="GGP15" s="27"/>
      <c r="GGQ15" s="27"/>
      <c r="GGR15" s="27"/>
      <c r="GGS15" s="27"/>
      <c r="GGT15" s="27"/>
      <c r="GGU15" s="27"/>
      <c r="GGV15" s="27"/>
      <c r="GGW15" s="27"/>
      <c r="GGX15" s="27"/>
      <c r="GGY15" s="27"/>
      <c r="GGZ15" s="27"/>
      <c r="GHA15" s="27"/>
      <c r="GHB15" s="27"/>
      <c r="GHC15" s="27"/>
      <c r="GHD15" s="27"/>
      <c r="GHE15" s="27"/>
      <c r="GHF15" s="27"/>
      <c r="GHG15" s="27"/>
      <c r="GHH15" s="27"/>
      <c r="GHI15" s="27"/>
      <c r="GHJ15" s="27"/>
      <c r="GHK15" s="27"/>
      <c r="GHL15" s="27"/>
      <c r="GHM15" s="27"/>
      <c r="GHN15" s="27"/>
      <c r="GHO15" s="27"/>
      <c r="GHP15" s="27"/>
      <c r="GHQ15" s="27"/>
      <c r="GHR15" s="27"/>
      <c r="GHS15" s="27"/>
      <c r="GHT15" s="27"/>
      <c r="GHU15" s="27"/>
      <c r="GHV15" s="27"/>
      <c r="GHW15" s="27"/>
      <c r="GHX15" s="27"/>
      <c r="GHY15" s="27"/>
      <c r="GHZ15" s="27"/>
      <c r="GIA15" s="27"/>
      <c r="GIB15" s="27"/>
      <c r="GIC15" s="27"/>
      <c r="GID15" s="27"/>
      <c r="GIE15" s="27"/>
      <c r="GIF15" s="27"/>
      <c r="GIG15" s="27"/>
      <c r="GIH15" s="27"/>
      <c r="GII15" s="27"/>
      <c r="GIJ15" s="27"/>
      <c r="GIK15" s="27"/>
      <c r="GIL15" s="27"/>
      <c r="GIM15" s="27"/>
      <c r="GIN15" s="27"/>
      <c r="GIO15" s="27"/>
      <c r="GIP15" s="27"/>
      <c r="GIQ15" s="27"/>
      <c r="GIR15" s="27"/>
      <c r="GIS15" s="27"/>
      <c r="GIT15" s="27"/>
      <c r="GIU15" s="27"/>
      <c r="GIV15" s="27"/>
      <c r="GIW15" s="27"/>
      <c r="GIX15" s="27"/>
      <c r="GIY15" s="27"/>
      <c r="GIZ15" s="27"/>
      <c r="GJA15" s="27"/>
      <c r="GJB15" s="27"/>
      <c r="GJC15" s="27"/>
      <c r="GJD15" s="27"/>
      <c r="GJE15" s="27"/>
      <c r="GJF15" s="27"/>
      <c r="GJG15" s="27"/>
      <c r="GJH15" s="27"/>
      <c r="GJI15" s="27"/>
      <c r="GJJ15" s="27"/>
      <c r="GJK15" s="27"/>
      <c r="GJL15" s="27"/>
      <c r="GJM15" s="27"/>
      <c r="GJN15" s="27"/>
      <c r="GJO15" s="27"/>
      <c r="GJP15" s="27"/>
      <c r="GJQ15" s="27"/>
      <c r="GJR15" s="27"/>
      <c r="GJS15" s="27"/>
      <c r="GJT15" s="27"/>
      <c r="GJU15" s="27"/>
      <c r="GJV15" s="27"/>
      <c r="GJW15" s="27"/>
      <c r="GJX15" s="27"/>
      <c r="GJY15" s="27"/>
      <c r="GJZ15" s="27"/>
      <c r="GKA15" s="27"/>
      <c r="GKB15" s="27"/>
      <c r="GKC15" s="27"/>
      <c r="GKD15" s="27"/>
      <c r="GKE15" s="27"/>
      <c r="GKF15" s="27"/>
      <c r="GKG15" s="27"/>
      <c r="GKH15" s="27"/>
      <c r="GKI15" s="27"/>
      <c r="GKJ15" s="27"/>
      <c r="GKK15" s="27"/>
      <c r="GKL15" s="27"/>
      <c r="GKM15" s="27"/>
      <c r="GKN15" s="27"/>
      <c r="GKO15" s="27"/>
      <c r="GKP15" s="27"/>
      <c r="GKQ15" s="27"/>
      <c r="GKR15" s="27"/>
      <c r="GKS15" s="27"/>
      <c r="GKT15" s="27"/>
      <c r="GKU15" s="27"/>
      <c r="GKV15" s="27"/>
      <c r="GKW15" s="27"/>
      <c r="GKX15" s="27"/>
      <c r="GKY15" s="27"/>
      <c r="GKZ15" s="27"/>
      <c r="GLA15" s="27"/>
      <c r="GLB15" s="27"/>
      <c r="GLC15" s="27"/>
      <c r="GLD15" s="27"/>
      <c r="GLE15" s="27"/>
      <c r="GLF15" s="27"/>
      <c r="GLG15" s="27"/>
      <c r="GLH15" s="27"/>
      <c r="GLI15" s="27"/>
      <c r="GLJ15" s="27"/>
      <c r="GLK15" s="27"/>
      <c r="GLL15" s="27"/>
      <c r="GLM15" s="27"/>
      <c r="GLN15" s="27"/>
      <c r="GLO15" s="27"/>
      <c r="GLP15" s="27"/>
      <c r="GLQ15" s="27"/>
      <c r="GLR15" s="27"/>
      <c r="GLS15" s="27"/>
      <c r="GLT15" s="27"/>
      <c r="GLU15" s="27"/>
      <c r="GLV15" s="27"/>
      <c r="GLW15" s="27"/>
      <c r="GLX15" s="27"/>
      <c r="GLY15" s="27"/>
      <c r="GLZ15" s="27"/>
      <c r="GMA15" s="27"/>
      <c r="GMB15" s="27"/>
      <c r="GMC15" s="27"/>
      <c r="GMD15" s="27"/>
      <c r="GME15" s="27"/>
      <c r="GMF15" s="27"/>
      <c r="GMG15" s="27"/>
      <c r="GMH15" s="27"/>
      <c r="GMI15" s="27"/>
      <c r="GMJ15" s="27"/>
      <c r="GMK15" s="27"/>
      <c r="GML15" s="27"/>
      <c r="GMM15" s="27"/>
      <c r="GMN15" s="27"/>
      <c r="GMO15" s="27"/>
      <c r="GMP15" s="27"/>
      <c r="GMQ15" s="27"/>
      <c r="GMR15" s="27"/>
      <c r="GMS15" s="27"/>
      <c r="GMT15" s="27"/>
      <c r="GMU15" s="27"/>
      <c r="GMV15" s="27"/>
      <c r="GMW15" s="27"/>
      <c r="GMX15" s="27"/>
      <c r="GMY15" s="27"/>
      <c r="GMZ15" s="27"/>
      <c r="GNA15" s="27"/>
      <c r="GNB15" s="27"/>
      <c r="GNC15" s="27"/>
      <c r="GND15" s="27"/>
      <c r="GNE15" s="27"/>
      <c r="GNF15" s="27"/>
      <c r="GNG15" s="27"/>
      <c r="GNH15" s="27"/>
      <c r="GNI15" s="27"/>
      <c r="GNJ15" s="27"/>
      <c r="GNK15" s="27"/>
      <c r="GNL15" s="27"/>
      <c r="GNM15" s="27"/>
      <c r="GNN15" s="27"/>
      <c r="GNO15" s="27"/>
      <c r="GNP15" s="27"/>
      <c r="GNQ15" s="27"/>
      <c r="GNR15" s="27"/>
      <c r="GNS15" s="27"/>
      <c r="GNT15" s="27"/>
      <c r="GNU15" s="27"/>
      <c r="GNV15" s="27"/>
      <c r="GNW15" s="27"/>
      <c r="GNX15" s="27"/>
      <c r="GNY15" s="27"/>
      <c r="GNZ15" s="27"/>
      <c r="GOA15" s="27"/>
      <c r="GOB15" s="27"/>
      <c r="GOC15" s="27"/>
      <c r="GOD15" s="27"/>
      <c r="GOE15" s="27"/>
      <c r="GOF15" s="27"/>
      <c r="GOG15" s="27"/>
      <c r="GOH15" s="27"/>
      <c r="GOI15" s="27"/>
      <c r="GOJ15" s="27"/>
      <c r="GOK15" s="27"/>
      <c r="GOL15" s="27"/>
      <c r="GOM15" s="27"/>
      <c r="GON15" s="27"/>
      <c r="GOO15" s="27"/>
      <c r="GOP15" s="27"/>
      <c r="GOQ15" s="27"/>
      <c r="GOR15" s="27"/>
      <c r="GOS15" s="27"/>
      <c r="GOT15" s="27"/>
      <c r="GOU15" s="27"/>
      <c r="GOV15" s="27"/>
      <c r="GOW15" s="27"/>
      <c r="GOX15" s="27"/>
      <c r="GOY15" s="27"/>
      <c r="GOZ15" s="27"/>
      <c r="GPA15" s="27"/>
      <c r="GPB15" s="27"/>
      <c r="GPC15" s="27"/>
      <c r="GPD15" s="27"/>
      <c r="GPE15" s="27"/>
      <c r="GPF15" s="27"/>
      <c r="GPG15" s="27"/>
      <c r="GPH15" s="27"/>
      <c r="GPI15" s="27"/>
      <c r="GPJ15" s="27"/>
      <c r="GPK15" s="27"/>
      <c r="GPL15" s="27"/>
      <c r="GPM15" s="27"/>
      <c r="GPN15" s="27"/>
      <c r="GPO15" s="27"/>
      <c r="GPP15" s="27"/>
      <c r="GPQ15" s="27"/>
      <c r="GPR15" s="27"/>
      <c r="GPS15" s="27"/>
      <c r="GPT15" s="27"/>
      <c r="GPU15" s="27"/>
      <c r="GPV15" s="27"/>
      <c r="GPW15" s="27"/>
      <c r="GPX15" s="27"/>
      <c r="GPY15" s="27"/>
      <c r="GPZ15" s="27"/>
      <c r="GQA15" s="27"/>
      <c r="GQB15" s="27"/>
      <c r="GQC15" s="27"/>
      <c r="GQD15" s="27"/>
      <c r="GQE15" s="27"/>
      <c r="GQF15" s="27"/>
      <c r="GQG15" s="27"/>
      <c r="GQH15" s="27"/>
      <c r="GQI15" s="27"/>
      <c r="GQJ15" s="27"/>
      <c r="GQK15" s="27"/>
      <c r="GQL15" s="27"/>
      <c r="GQM15" s="27"/>
      <c r="GQN15" s="27"/>
      <c r="GQO15" s="27"/>
      <c r="GQP15" s="27"/>
      <c r="GQQ15" s="27"/>
      <c r="GQR15" s="27"/>
      <c r="GQS15" s="27"/>
      <c r="GQT15" s="27"/>
      <c r="GQU15" s="27"/>
      <c r="GQV15" s="27"/>
      <c r="GQW15" s="27"/>
      <c r="GQX15" s="27"/>
      <c r="GQY15" s="27"/>
      <c r="GQZ15" s="27"/>
      <c r="GRA15" s="27"/>
      <c r="GRB15" s="27"/>
      <c r="GRC15" s="27"/>
      <c r="GRD15" s="27"/>
      <c r="GRE15" s="27"/>
      <c r="GRF15" s="27"/>
      <c r="GRG15" s="27"/>
      <c r="GRH15" s="27"/>
      <c r="GRI15" s="27"/>
      <c r="GRJ15" s="27"/>
      <c r="GRK15" s="27"/>
      <c r="GRL15" s="27"/>
      <c r="GRM15" s="27"/>
      <c r="GRN15" s="27"/>
      <c r="GRO15" s="27"/>
      <c r="GRP15" s="27"/>
      <c r="GRQ15" s="27"/>
      <c r="GRR15" s="27"/>
      <c r="GRS15" s="27"/>
      <c r="GRT15" s="27"/>
      <c r="GRU15" s="27"/>
      <c r="GRV15" s="27"/>
      <c r="GRW15" s="27"/>
      <c r="GRX15" s="27"/>
      <c r="GRY15" s="27"/>
      <c r="GRZ15" s="27"/>
      <c r="GSA15" s="27"/>
      <c r="GSB15" s="27"/>
      <c r="GSC15" s="27"/>
      <c r="GSD15" s="27"/>
      <c r="GSE15" s="27"/>
      <c r="GSF15" s="27"/>
      <c r="GSG15" s="27"/>
      <c r="GSH15" s="27"/>
      <c r="GSI15" s="27"/>
      <c r="GSJ15" s="27"/>
      <c r="GSK15" s="27"/>
      <c r="GSL15" s="27"/>
      <c r="GSM15" s="27"/>
      <c r="GSN15" s="27"/>
      <c r="GSO15" s="27"/>
      <c r="GSP15" s="27"/>
      <c r="GSQ15" s="27"/>
      <c r="GSR15" s="27"/>
      <c r="GSS15" s="27"/>
      <c r="GST15" s="27"/>
      <c r="GSU15" s="27"/>
      <c r="GSV15" s="27"/>
      <c r="GSW15" s="27"/>
      <c r="GSX15" s="27"/>
      <c r="GSY15" s="27"/>
      <c r="GSZ15" s="27"/>
      <c r="GTA15" s="27"/>
      <c r="GTB15" s="27"/>
      <c r="GTC15" s="27"/>
      <c r="GTD15" s="27"/>
      <c r="GTE15" s="27"/>
      <c r="GTF15" s="27"/>
      <c r="GTG15" s="27"/>
      <c r="GTH15" s="27"/>
      <c r="GTI15" s="27"/>
      <c r="GTJ15" s="27"/>
      <c r="GTK15" s="27"/>
      <c r="GTL15" s="27"/>
      <c r="GTM15" s="27"/>
      <c r="GTN15" s="27"/>
      <c r="GTO15" s="27"/>
      <c r="GTP15" s="27"/>
      <c r="GTQ15" s="27"/>
      <c r="GTR15" s="27"/>
      <c r="GTS15" s="27"/>
      <c r="GTT15" s="27"/>
      <c r="GTU15" s="27"/>
      <c r="GTV15" s="27"/>
      <c r="GTW15" s="27"/>
      <c r="GTX15" s="27"/>
      <c r="GTY15" s="27"/>
      <c r="GTZ15" s="27"/>
      <c r="GUA15" s="27"/>
      <c r="GUB15" s="27"/>
      <c r="GUC15" s="27"/>
      <c r="GUD15" s="27"/>
      <c r="GUE15" s="27"/>
      <c r="GUF15" s="27"/>
      <c r="GUG15" s="27"/>
      <c r="GUH15" s="27"/>
      <c r="GUI15" s="27"/>
      <c r="GUJ15" s="27"/>
      <c r="GUK15" s="27"/>
      <c r="GUL15" s="27"/>
      <c r="GUM15" s="27"/>
      <c r="GUN15" s="27"/>
      <c r="GUO15" s="27"/>
      <c r="GUP15" s="27"/>
      <c r="GUQ15" s="27"/>
      <c r="GUR15" s="27"/>
      <c r="GUS15" s="27"/>
      <c r="GUT15" s="27"/>
      <c r="GUU15" s="27"/>
      <c r="GUV15" s="27"/>
      <c r="GUW15" s="27"/>
      <c r="GUX15" s="27"/>
      <c r="GUY15" s="27"/>
      <c r="GUZ15" s="27"/>
      <c r="GVA15" s="27"/>
      <c r="GVB15" s="27"/>
      <c r="GVC15" s="27"/>
      <c r="GVD15" s="27"/>
      <c r="GVE15" s="27"/>
      <c r="GVF15" s="27"/>
      <c r="GVG15" s="27"/>
      <c r="GVH15" s="27"/>
      <c r="GVI15" s="27"/>
      <c r="GVJ15" s="27"/>
      <c r="GVK15" s="27"/>
      <c r="GVL15" s="27"/>
      <c r="GVM15" s="27"/>
      <c r="GVN15" s="27"/>
      <c r="GVO15" s="27"/>
      <c r="GVP15" s="27"/>
      <c r="GVQ15" s="27"/>
      <c r="GVR15" s="27"/>
      <c r="GVS15" s="27"/>
      <c r="GVT15" s="27"/>
      <c r="GVU15" s="27"/>
      <c r="GVV15" s="27"/>
      <c r="GVW15" s="27"/>
      <c r="GVX15" s="27"/>
      <c r="GVY15" s="27"/>
      <c r="GVZ15" s="27"/>
      <c r="GWA15" s="27"/>
      <c r="GWB15" s="27"/>
      <c r="GWC15" s="27"/>
      <c r="GWD15" s="27"/>
      <c r="GWE15" s="27"/>
      <c r="GWF15" s="27"/>
      <c r="GWG15" s="27"/>
      <c r="GWH15" s="27"/>
      <c r="GWI15" s="27"/>
      <c r="GWJ15" s="27"/>
      <c r="GWK15" s="27"/>
      <c r="GWL15" s="27"/>
      <c r="GWM15" s="27"/>
      <c r="GWN15" s="27"/>
      <c r="GWO15" s="27"/>
      <c r="GWP15" s="27"/>
      <c r="GWQ15" s="27"/>
      <c r="GWR15" s="27"/>
      <c r="GWS15" s="27"/>
      <c r="GWT15" s="27"/>
      <c r="GWU15" s="27"/>
      <c r="GWV15" s="27"/>
      <c r="GWW15" s="27"/>
      <c r="GWX15" s="27"/>
      <c r="GWY15" s="27"/>
      <c r="GWZ15" s="27"/>
      <c r="GXA15" s="27"/>
      <c r="GXB15" s="27"/>
      <c r="GXC15" s="27"/>
      <c r="GXD15" s="27"/>
      <c r="GXE15" s="27"/>
      <c r="GXF15" s="27"/>
      <c r="GXG15" s="27"/>
      <c r="GXH15" s="27"/>
      <c r="GXI15" s="27"/>
      <c r="GXJ15" s="27"/>
      <c r="GXK15" s="27"/>
      <c r="GXL15" s="27"/>
      <c r="GXM15" s="27"/>
      <c r="GXN15" s="27"/>
      <c r="GXO15" s="27"/>
      <c r="GXP15" s="27"/>
      <c r="GXQ15" s="27"/>
      <c r="GXR15" s="27"/>
      <c r="GXS15" s="27"/>
      <c r="GXT15" s="27"/>
      <c r="GXU15" s="27"/>
      <c r="GXV15" s="27"/>
      <c r="GXW15" s="27"/>
      <c r="GXX15" s="27"/>
      <c r="GXY15" s="27"/>
      <c r="GXZ15" s="27"/>
      <c r="GYA15" s="27"/>
      <c r="GYB15" s="27"/>
      <c r="GYC15" s="27"/>
      <c r="GYD15" s="27"/>
      <c r="GYE15" s="27"/>
      <c r="GYF15" s="27"/>
      <c r="GYG15" s="27"/>
      <c r="GYH15" s="27"/>
      <c r="GYI15" s="27"/>
      <c r="GYJ15" s="27"/>
      <c r="GYK15" s="27"/>
      <c r="GYL15" s="27"/>
      <c r="GYM15" s="27"/>
      <c r="GYN15" s="27"/>
      <c r="GYO15" s="27"/>
      <c r="GYP15" s="27"/>
      <c r="GYQ15" s="27"/>
      <c r="GYR15" s="27"/>
      <c r="GYS15" s="27"/>
      <c r="GYT15" s="27"/>
      <c r="GYU15" s="27"/>
      <c r="GYV15" s="27"/>
      <c r="GYW15" s="27"/>
      <c r="GYX15" s="27"/>
      <c r="GYY15" s="27"/>
      <c r="GYZ15" s="27"/>
      <c r="GZA15" s="27"/>
      <c r="GZB15" s="27"/>
      <c r="GZC15" s="27"/>
      <c r="GZD15" s="27"/>
      <c r="GZE15" s="27"/>
      <c r="GZF15" s="27"/>
      <c r="GZG15" s="27"/>
      <c r="GZH15" s="27"/>
      <c r="GZI15" s="27"/>
      <c r="GZJ15" s="27"/>
      <c r="GZK15" s="27"/>
      <c r="GZL15" s="27"/>
      <c r="GZM15" s="27"/>
      <c r="GZN15" s="27"/>
      <c r="GZO15" s="27"/>
      <c r="GZP15" s="27"/>
      <c r="GZQ15" s="27"/>
      <c r="GZR15" s="27"/>
      <c r="GZS15" s="27"/>
      <c r="GZT15" s="27"/>
      <c r="GZU15" s="27"/>
      <c r="GZV15" s="27"/>
      <c r="GZW15" s="27"/>
      <c r="GZX15" s="27"/>
      <c r="GZY15" s="27"/>
      <c r="GZZ15" s="27"/>
      <c r="HAA15" s="27"/>
      <c r="HAB15" s="27"/>
      <c r="HAC15" s="27"/>
      <c r="HAD15" s="27"/>
      <c r="HAE15" s="27"/>
      <c r="HAF15" s="27"/>
      <c r="HAG15" s="27"/>
      <c r="HAH15" s="27"/>
      <c r="HAI15" s="27"/>
      <c r="HAJ15" s="27"/>
      <c r="HAK15" s="27"/>
      <c r="HAL15" s="27"/>
      <c r="HAM15" s="27"/>
      <c r="HAN15" s="27"/>
      <c r="HAO15" s="27"/>
      <c r="HAP15" s="27"/>
      <c r="HAQ15" s="27"/>
      <c r="HAR15" s="27"/>
      <c r="HAS15" s="27"/>
      <c r="HAT15" s="27"/>
      <c r="HAU15" s="27"/>
      <c r="HAV15" s="27"/>
      <c r="HAW15" s="27"/>
      <c r="HAX15" s="27"/>
      <c r="HAY15" s="27"/>
      <c r="HAZ15" s="27"/>
      <c r="HBA15" s="27"/>
      <c r="HBB15" s="27"/>
      <c r="HBC15" s="27"/>
      <c r="HBD15" s="27"/>
      <c r="HBE15" s="27"/>
      <c r="HBF15" s="27"/>
      <c r="HBG15" s="27"/>
      <c r="HBH15" s="27"/>
      <c r="HBI15" s="27"/>
      <c r="HBJ15" s="27"/>
      <c r="HBK15" s="27"/>
      <c r="HBL15" s="27"/>
      <c r="HBM15" s="27"/>
      <c r="HBN15" s="27"/>
      <c r="HBO15" s="27"/>
      <c r="HBP15" s="27"/>
      <c r="HBQ15" s="27"/>
      <c r="HBR15" s="27"/>
      <c r="HBS15" s="27"/>
      <c r="HBT15" s="27"/>
      <c r="HBU15" s="27"/>
      <c r="HBV15" s="27"/>
      <c r="HBW15" s="27"/>
      <c r="HBX15" s="27"/>
      <c r="HBY15" s="27"/>
      <c r="HBZ15" s="27"/>
      <c r="HCA15" s="27"/>
      <c r="HCB15" s="27"/>
      <c r="HCC15" s="27"/>
      <c r="HCD15" s="27"/>
      <c r="HCE15" s="27"/>
      <c r="HCF15" s="27"/>
      <c r="HCG15" s="27"/>
      <c r="HCH15" s="27"/>
      <c r="HCI15" s="27"/>
      <c r="HCJ15" s="27"/>
      <c r="HCK15" s="27"/>
      <c r="HCL15" s="27"/>
      <c r="HCM15" s="27"/>
      <c r="HCN15" s="27"/>
      <c r="HCO15" s="27"/>
      <c r="HCP15" s="27"/>
      <c r="HCQ15" s="27"/>
      <c r="HCR15" s="27"/>
      <c r="HCS15" s="27"/>
      <c r="HCT15" s="27"/>
      <c r="HCU15" s="27"/>
      <c r="HCV15" s="27"/>
      <c r="HCW15" s="27"/>
      <c r="HCX15" s="27"/>
      <c r="HCY15" s="27"/>
      <c r="HCZ15" s="27"/>
      <c r="HDA15" s="27"/>
      <c r="HDB15" s="27"/>
      <c r="HDC15" s="27"/>
      <c r="HDD15" s="27"/>
      <c r="HDE15" s="27"/>
      <c r="HDF15" s="27"/>
      <c r="HDG15" s="27"/>
      <c r="HDH15" s="27"/>
      <c r="HDI15" s="27"/>
      <c r="HDJ15" s="27"/>
      <c r="HDK15" s="27"/>
      <c r="HDL15" s="27"/>
      <c r="HDM15" s="27"/>
      <c r="HDN15" s="27"/>
      <c r="HDO15" s="27"/>
      <c r="HDP15" s="27"/>
      <c r="HDQ15" s="27"/>
      <c r="HDR15" s="27"/>
      <c r="HDS15" s="27"/>
      <c r="HDT15" s="27"/>
      <c r="HDU15" s="27"/>
      <c r="HDV15" s="27"/>
      <c r="HDW15" s="27"/>
      <c r="HDX15" s="27"/>
      <c r="HDY15" s="27"/>
      <c r="HDZ15" s="27"/>
      <c r="HEA15" s="27"/>
      <c r="HEB15" s="27"/>
      <c r="HEC15" s="27"/>
      <c r="HED15" s="27"/>
      <c r="HEE15" s="27"/>
      <c r="HEF15" s="27"/>
      <c r="HEG15" s="27"/>
      <c r="HEH15" s="27"/>
      <c r="HEI15" s="27"/>
      <c r="HEJ15" s="27"/>
      <c r="HEK15" s="27"/>
      <c r="HEL15" s="27"/>
      <c r="HEM15" s="27"/>
      <c r="HEN15" s="27"/>
      <c r="HEO15" s="27"/>
      <c r="HEP15" s="27"/>
      <c r="HEQ15" s="27"/>
      <c r="HER15" s="27"/>
      <c r="HES15" s="27"/>
      <c r="HET15" s="27"/>
      <c r="HEU15" s="27"/>
      <c r="HEV15" s="27"/>
      <c r="HEW15" s="27"/>
      <c r="HEX15" s="27"/>
      <c r="HEY15" s="27"/>
      <c r="HEZ15" s="27"/>
      <c r="HFA15" s="27"/>
      <c r="HFB15" s="27"/>
      <c r="HFC15" s="27"/>
      <c r="HFD15" s="27"/>
      <c r="HFE15" s="27"/>
      <c r="HFF15" s="27"/>
      <c r="HFG15" s="27"/>
      <c r="HFH15" s="27"/>
      <c r="HFI15" s="27"/>
      <c r="HFJ15" s="27"/>
      <c r="HFK15" s="27"/>
      <c r="HFL15" s="27"/>
      <c r="HFM15" s="27"/>
      <c r="HFN15" s="27"/>
      <c r="HFO15" s="27"/>
      <c r="HFP15" s="27"/>
      <c r="HFQ15" s="27"/>
      <c r="HFR15" s="27"/>
      <c r="HFS15" s="27"/>
      <c r="HFT15" s="27"/>
      <c r="HFU15" s="27"/>
      <c r="HFV15" s="27"/>
      <c r="HFW15" s="27"/>
      <c r="HFX15" s="27"/>
      <c r="HFY15" s="27"/>
      <c r="HFZ15" s="27"/>
      <c r="HGA15" s="27"/>
      <c r="HGB15" s="27"/>
      <c r="HGC15" s="27"/>
      <c r="HGD15" s="27"/>
      <c r="HGE15" s="27"/>
      <c r="HGF15" s="27"/>
      <c r="HGG15" s="27"/>
      <c r="HGH15" s="27"/>
      <c r="HGI15" s="27"/>
      <c r="HGJ15" s="27"/>
      <c r="HGK15" s="27"/>
      <c r="HGL15" s="27"/>
      <c r="HGM15" s="27"/>
      <c r="HGN15" s="27"/>
      <c r="HGO15" s="27"/>
      <c r="HGP15" s="27"/>
      <c r="HGQ15" s="27"/>
      <c r="HGR15" s="27"/>
      <c r="HGS15" s="27"/>
      <c r="HGT15" s="27"/>
      <c r="HGU15" s="27"/>
      <c r="HGV15" s="27"/>
      <c r="HGW15" s="27"/>
      <c r="HGX15" s="27"/>
      <c r="HGY15" s="27"/>
      <c r="HGZ15" s="27"/>
      <c r="HHA15" s="27"/>
      <c r="HHB15" s="27"/>
      <c r="HHC15" s="27"/>
      <c r="HHD15" s="27"/>
      <c r="HHE15" s="27"/>
      <c r="HHF15" s="27"/>
      <c r="HHG15" s="27"/>
      <c r="HHH15" s="27"/>
      <c r="HHI15" s="27"/>
      <c r="HHJ15" s="27"/>
      <c r="HHK15" s="27"/>
      <c r="HHL15" s="27"/>
      <c r="HHM15" s="27"/>
      <c r="HHN15" s="27"/>
      <c r="HHO15" s="27"/>
      <c r="HHP15" s="27"/>
      <c r="HHQ15" s="27"/>
      <c r="HHR15" s="27"/>
      <c r="HHS15" s="27"/>
      <c r="HHT15" s="27"/>
      <c r="HHU15" s="27"/>
      <c r="HHV15" s="27"/>
      <c r="HHW15" s="27"/>
      <c r="HHX15" s="27"/>
      <c r="HHY15" s="27"/>
      <c r="HHZ15" s="27"/>
      <c r="HIA15" s="27"/>
      <c r="HIB15" s="27"/>
      <c r="HIC15" s="27"/>
      <c r="HID15" s="27"/>
      <c r="HIE15" s="27"/>
      <c r="HIF15" s="27"/>
      <c r="HIG15" s="27"/>
      <c r="HIH15" s="27"/>
      <c r="HII15" s="27"/>
      <c r="HIJ15" s="27"/>
      <c r="HIK15" s="27"/>
      <c r="HIL15" s="27"/>
      <c r="HIM15" s="27"/>
      <c r="HIN15" s="27"/>
      <c r="HIO15" s="27"/>
      <c r="HIP15" s="27"/>
      <c r="HIQ15" s="27"/>
      <c r="HIR15" s="27"/>
      <c r="HIS15" s="27"/>
      <c r="HIT15" s="27"/>
      <c r="HIU15" s="27"/>
      <c r="HIV15" s="27"/>
      <c r="HIW15" s="27"/>
      <c r="HIX15" s="27"/>
      <c r="HIY15" s="27"/>
      <c r="HIZ15" s="27"/>
      <c r="HJA15" s="27"/>
      <c r="HJB15" s="27"/>
      <c r="HJC15" s="27"/>
      <c r="HJD15" s="27"/>
      <c r="HJE15" s="27"/>
      <c r="HJF15" s="27"/>
      <c r="HJG15" s="27"/>
      <c r="HJH15" s="27"/>
      <c r="HJI15" s="27"/>
      <c r="HJJ15" s="27"/>
      <c r="HJK15" s="27"/>
      <c r="HJL15" s="27"/>
      <c r="HJM15" s="27"/>
      <c r="HJN15" s="27"/>
      <c r="HJO15" s="27"/>
      <c r="HJP15" s="27"/>
      <c r="HJQ15" s="27"/>
      <c r="HJR15" s="27"/>
      <c r="HJS15" s="27"/>
      <c r="HJT15" s="27"/>
      <c r="HJU15" s="27"/>
      <c r="HJV15" s="27"/>
      <c r="HJW15" s="27"/>
      <c r="HJX15" s="27"/>
      <c r="HJY15" s="27"/>
      <c r="HJZ15" s="27"/>
      <c r="HKA15" s="27"/>
      <c r="HKB15" s="27"/>
      <c r="HKC15" s="27"/>
      <c r="HKD15" s="27"/>
      <c r="HKE15" s="27"/>
      <c r="HKF15" s="27"/>
      <c r="HKG15" s="27"/>
      <c r="HKH15" s="27"/>
      <c r="HKI15" s="27"/>
      <c r="HKJ15" s="27"/>
      <c r="HKK15" s="27"/>
      <c r="HKL15" s="27"/>
      <c r="HKM15" s="27"/>
      <c r="HKN15" s="27"/>
      <c r="HKO15" s="27"/>
      <c r="HKP15" s="27"/>
      <c r="HKQ15" s="27"/>
      <c r="HKR15" s="27"/>
      <c r="HKS15" s="27"/>
      <c r="HKT15" s="27"/>
      <c r="HKU15" s="27"/>
      <c r="HKV15" s="27"/>
      <c r="HKW15" s="27"/>
      <c r="HKX15" s="27"/>
      <c r="HKY15" s="27"/>
      <c r="HKZ15" s="27"/>
      <c r="HLA15" s="27"/>
      <c r="HLB15" s="27"/>
      <c r="HLC15" s="27"/>
      <c r="HLD15" s="27"/>
      <c r="HLE15" s="27"/>
      <c r="HLF15" s="27"/>
      <c r="HLG15" s="27"/>
      <c r="HLH15" s="27"/>
      <c r="HLI15" s="27"/>
      <c r="HLJ15" s="27"/>
      <c r="HLK15" s="27"/>
      <c r="HLL15" s="27"/>
      <c r="HLM15" s="27"/>
      <c r="HLN15" s="27"/>
      <c r="HLO15" s="27"/>
      <c r="HLP15" s="27"/>
      <c r="HLQ15" s="27"/>
      <c r="HLR15" s="27"/>
      <c r="HLS15" s="27"/>
      <c r="HLT15" s="27"/>
      <c r="HLU15" s="27"/>
      <c r="HLV15" s="27"/>
      <c r="HLW15" s="27"/>
      <c r="HLX15" s="27"/>
      <c r="HLY15" s="27"/>
      <c r="HLZ15" s="27"/>
      <c r="HMA15" s="27"/>
      <c r="HMB15" s="27"/>
      <c r="HMC15" s="27"/>
      <c r="HMD15" s="27"/>
      <c r="HME15" s="27"/>
      <c r="HMF15" s="27"/>
      <c r="HMG15" s="27"/>
      <c r="HMH15" s="27"/>
      <c r="HMI15" s="27"/>
      <c r="HMJ15" s="27"/>
      <c r="HMK15" s="27"/>
      <c r="HML15" s="27"/>
      <c r="HMM15" s="27"/>
      <c r="HMN15" s="27"/>
      <c r="HMO15" s="27"/>
      <c r="HMP15" s="27"/>
      <c r="HMQ15" s="27"/>
      <c r="HMR15" s="27"/>
      <c r="HMS15" s="27"/>
      <c r="HMT15" s="27"/>
      <c r="HMU15" s="27"/>
      <c r="HMV15" s="27"/>
      <c r="HMW15" s="27"/>
      <c r="HMX15" s="27"/>
      <c r="HMY15" s="27"/>
      <c r="HMZ15" s="27"/>
      <c r="HNA15" s="27"/>
      <c r="HNB15" s="27"/>
      <c r="HNC15" s="27"/>
      <c r="HND15" s="27"/>
      <c r="HNE15" s="27"/>
      <c r="HNF15" s="27"/>
      <c r="HNG15" s="27"/>
      <c r="HNH15" s="27"/>
      <c r="HNI15" s="27"/>
      <c r="HNJ15" s="27"/>
      <c r="HNK15" s="27"/>
      <c r="HNL15" s="27"/>
      <c r="HNM15" s="27"/>
      <c r="HNN15" s="27"/>
      <c r="HNO15" s="27"/>
      <c r="HNP15" s="27"/>
      <c r="HNQ15" s="27"/>
      <c r="HNR15" s="27"/>
      <c r="HNS15" s="27"/>
      <c r="HNT15" s="27"/>
      <c r="HNU15" s="27"/>
      <c r="HNV15" s="27"/>
      <c r="HNW15" s="27"/>
      <c r="HNX15" s="27"/>
      <c r="HNY15" s="27"/>
      <c r="HNZ15" s="27"/>
      <c r="HOA15" s="27"/>
      <c r="HOB15" s="27"/>
      <c r="HOC15" s="27"/>
      <c r="HOD15" s="27"/>
      <c r="HOE15" s="27"/>
      <c r="HOF15" s="27"/>
      <c r="HOG15" s="27"/>
      <c r="HOH15" s="27"/>
      <c r="HOI15" s="27"/>
      <c r="HOJ15" s="27"/>
      <c r="HOK15" s="27"/>
      <c r="HOL15" s="27"/>
      <c r="HOM15" s="27"/>
      <c r="HON15" s="27"/>
      <c r="HOO15" s="27"/>
      <c r="HOP15" s="27"/>
      <c r="HOQ15" s="27"/>
      <c r="HOR15" s="27"/>
      <c r="HOS15" s="27"/>
      <c r="HOT15" s="27"/>
      <c r="HOU15" s="27"/>
      <c r="HOV15" s="27"/>
      <c r="HOW15" s="27"/>
      <c r="HOX15" s="27"/>
      <c r="HOY15" s="27"/>
      <c r="HOZ15" s="27"/>
      <c r="HPA15" s="27"/>
      <c r="HPB15" s="27"/>
      <c r="HPC15" s="27"/>
      <c r="HPD15" s="27"/>
      <c r="HPE15" s="27"/>
      <c r="HPF15" s="27"/>
      <c r="HPG15" s="27"/>
      <c r="HPH15" s="27"/>
      <c r="HPI15" s="27"/>
      <c r="HPJ15" s="27"/>
      <c r="HPK15" s="27"/>
      <c r="HPL15" s="27"/>
      <c r="HPM15" s="27"/>
      <c r="HPN15" s="27"/>
      <c r="HPO15" s="27"/>
      <c r="HPP15" s="27"/>
      <c r="HPQ15" s="27"/>
      <c r="HPR15" s="27"/>
      <c r="HPS15" s="27"/>
      <c r="HPT15" s="27"/>
      <c r="HPU15" s="27"/>
      <c r="HPV15" s="27"/>
      <c r="HPW15" s="27"/>
      <c r="HPX15" s="27"/>
      <c r="HPY15" s="27"/>
      <c r="HPZ15" s="27"/>
      <c r="HQA15" s="27"/>
      <c r="HQB15" s="27"/>
      <c r="HQC15" s="27"/>
      <c r="HQD15" s="27"/>
      <c r="HQE15" s="27"/>
      <c r="HQF15" s="27"/>
      <c r="HQG15" s="27"/>
      <c r="HQH15" s="27"/>
      <c r="HQI15" s="27"/>
      <c r="HQJ15" s="27"/>
      <c r="HQK15" s="27"/>
      <c r="HQL15" s="27"/>
      <c r="HQM15" s="27"/>
      <c r="HQN15" s="27"/>
      <c r="HQO15" s="27"/>
      <c r="HQP15" s="27"/>
      <c r="HQQ15" s="27"/>
      <c r="HQR15" s="27"/>
      <c r="HQS15" s="27"/>
      <c r="HQT15" s="27"/>
      <c r="HQU15" s="27"/>
      <c r="HQV15" s="27"/>
      <c r="HQW15" s="27"/>
      <c r="HQX15" s="27"/>
      <c r="HQY15" s="27"/>
      <c r="HQZ15" s="27"/>
      <c r="HRA15" s="27"/>
      <c r="HRB15" s="27"/>
      <c r="HRC15" s="27"/>
      <c r="HRD15" s="27"/>
      <c r="HRE15" s="27"/>
      <c r="HRF15" s="27"/>
      <c r="HRG15" s="27"/>
      <c r="HRH15" s="27"/>
      <c r="HRI15" s="27"/>
      <c r="HRJ15" s="27"/>
      <c r="HRK15" s="27"/>
      <c r="HRL15" s="27"/>
      <c r="HRM15" s="27"/>
      <c r="HRN15" s="27"/>
      <c r="HRO15" s="27"/>
      <c r="HRP15" s="27"/>
      <c r="HRQ15" s="27"/>
      <c r="HRR15" s="27"/>
      <c r="HRS15" s="27"/>
      <c r="HRT15" s="27"/>
      <c r="HRU15" s="27"/>
      <c r="HRV15" s="27"/>
      <c r="HRW15" s="27"/>
      <c r="HRX15" s="27"/>
      <c r="HRY15" s="27"/>
      <c r="HRZ15" s="27"/>
      <c r="HSA15" s="27"/>
      <c r="HSB15" s="27"/>
      <c r="HSC15" s="27"/>
      <c r="HSD15" s="27"/>
      <c r="HSE15" s="27"/>
      <c r="HSF15" s="27"/>
      <c r="HSG15" s="27"/>
      <c r="HSH15" s="27"/>
      <c r="HSI15" s="27"/>
      <c r="HSJ15" s="27"/>
      <c r="HSK15" s="27"/>
      <c r="HSL15" s="27"/>
      <c r="HSM15" s="27"/>
      <c r="HSN15" s="27"/>
      <c r="HSO15" s="27"/>
      <c r="HSP15" s="27"/>
      <c r="HSQ15" s="27"/>
      <c r="HSR15" s="27"/>
      <c r="HSS15" s="27"/>
      <c r="HST15" s="27"/>
      <c r="HSU15" s="27"/>
      <c r="HSV15" s="27"/>
      <c r="HSW15" s="27"/>
      <c r="HSX15" s="27"/>
      <c r="HSY15" s="27"/>
      <c r="HSZ15" s="27"/>
      <c r="HTA15" s="27"/>
      <c r="HTB15" s="27"/>
      <c r="HTC15" s="27"/>
      <c r="HTD15" s="27"/>
      <c r="HTE15" s="27"/>
      <c r="HTF15" s="27"/>
      <c r="HTG15" s="27"/>
      <c r="HTH15" s="27"/>
      <c r="HTI15" s="27"/>
      <c r="HTJ15" s="27"/>
      <c r="HTK15" s="27"/>
      <c r="HTL15" s="27"/>
      <c r="HTM15" s="27"/>
      <c r="HTN15" s="27"/>
      <c r="HTO15" s="27"/>
      <c r="HTP15" s="27"/>
      <c r="HTQ15" s="27"/>
      <c r="HTR15" s="27"/>
      <c r="HTS15" s="27"/>
      <c r="HTT15" s="27"/>
      <c r="HTU15" s="27"/>
      <c r="HTV15" s="27"/>
      <c r="HTW15" s="27"/>
      <c r="HTX15" s="27"/>
      <c r="HTY15" s="27"/>
      <c r="HTZ15" s="27"/>
      <c r="HUA15" s="27"/>
      <c r="HUB15" s="27"/>
      <c r="HUC15" s="27"/>
      <c r="HUD15" s="27"/>
      <c r="HUE15" s="27"/>
      <c r="HUF15" s="27"/>
      <c r="HUG15" s="27"/>
      <c r="HUH15" s="27"/>
      <c r="HUI15" s="27"/>
      <c r="HUJ15" s="27"/>
      <c r="HUK15" s="27"/>
      <c r="HUL15" s="27"/>
      <c r="HUM15" s="27"/>
      <c r="HUN15" s="27"/>
      <c r="HUO15" s="27"/>
      <c r="HUP15" s="27"/>
      <c r="HUQ15" s="27"/>
      <c r="HUR15" s="27"/>
      <c r="HUS15" s="27"/>
      <c r="HUT15" s="27"/>
      <c r="HUU15" s="27"/>
      <c r="HUV15" s="27"/>
      <c r="HUW15" s="27"/>
      <c r="HUX15" s="27"/>
      <c r="HUY15" s="27"/>
      <c r="HUZ15" s="27"/>
      <c r="HVA15" s="27"/>
      <c r="HVB15" s="27"/>
      <c r="HVC15" s="27"/>
      <c r="HVD15" s="27"/>
      <c r="HVE15" s="27"/>
      <c r="HVF15" s="27"/>
      <c r="HVG15" s="27"/>
      <c r="HVH15" s="27"/>
      <c r="HVI15" s="27"/>
      <c r="HVJ15" s="27"/>
      <c r="HVK15" s="27"/>
      <c r="HVL15" s="27"/>
      <c r="HVM15" s="27"/>
      <c r="HVN15" s="27"/>
      <c r="HVO15" s="27"/>
      <c r="HVP15" s="27"/>
      <c r="HVQ15" s="27"/>
      <c r="HVR15" s="27"/>
      <c r="HVS15" s="27"/>
      <c r="HVT15" s="27"/>
      <c r="HVU15" s="27"/>
      <c r="HVV15" s="27"/>
      <c r="HVW15" s="27"/>
      <c r="HVX15" s="27"/>
      <c r="HVY15" s="27"/>
      <c r="HVZ15" s="27"/>
      <c r="HWA15" s="27"/>
      <c r="HWB15" s="27"/>
      <c r="HWC15" s="27"/>
      <c r="HWD15" s="27"/>
      <c r="HWE15" s="27"/>
      <c r="HWF15" s="27"/>
      <c r="HWG15" s="27"/>
      <c r="HWH15" s="27"/>
      <c r="HWI15" s="27"/>
      <c r="HWJ15" s="27"/>
      <c r="HWK15" s="27"/>
      <c r="HWL15" s="27"/>
      <c r="HWM15" s="27"/>
      <c r="HWN15" s="27"/>
      <c r="HWO15" s="27"/>
      <c r="HWP15" s="27"/>
      <c r="HWQ15" s="27"/>
      <c r="HWR15" s="27"/>
      <c r="HWS15" s="27"/>
      <c r="HWT15" s="27"/>
      <c r="HWU15" s="27"/>
      <c r="HWV15" s="27"/>
      <c r="HWW15" s="27"/>
      <c r="HWX15" s="27"/>
      <c r="HWY15" s="27"/>
      <c r="HWZ15" s="27"/>
      <c r="HXA15" s="27"/>
      <c r="HXB15" s="27"/>
      <c r="HXC15" s="27"/>
      <c r="HXD15" s="27"/>
      <c r="HXE15" s="27"/>
      <c r="HXF15" s="27"/>
      <c r="HXG15" s="27"/>
      <c r="HXH15" s="27"/>
      <c r="HXI15" s="27"/>
      <c r="HXJ15" s="27"/>
      <c r="HXK15" s="27"/>
      <c r="HXL15" s="27"/>
      <c r="HXM15" s="27"/>
      <c r="HXN15" s="27"/>
      <c r="HXO15" s="27"/>
      <c r="HXP15" s="27"/>
      <c r="HXQ15" s="27"/>
      <c r="HXR15" s="27"/>
      <c r="HXS15" s="27"/>
      <c r="HXT15" s="27"/>
      <c r="HXU15" s="27"/>
      <c r="HXV15" s="27"/>
      <c r="HXW15" s="27"/>
      <c r="HXX15" s="27"/>
      <c r="HXY15" s="27"/>
      <c r="HXZ15" s="27"/>
      <c r="HYA15" s="27"/>
      <c r="HYB15" s="27"/>
      <c r="HYC15" s="27"/>
      <c r="HYD15" s="27"/>
      <c r="HYE15" s="27"/>
      <c r="HYF15" s="27"/>
      <c r="HYG15" s="27"/>
      <c r="HYH15" s="27"/>
      <c r="HYI15" s="27"/>
      <c r="HYJ15" s="27"/>
      <c r="HYK15" s="27"/>
      <c r="HYL15" s="27"/>
      <c r="HYM15" s="27"/>
      <c r="HYN15" s="27"/>
      <c r="HYO15" s="27"/>
      <c r="HYP15" s="27"/>
      <c r="HYQ15" s="27"/>
      <c r="HYR15" s="27"/>
      <c r="HYS15" s="27"/>
      <c r="HYT15" s="27"/>
      <c r="HYU15" s="27"/>
      <c r="HYV15" s="27"/>
      <c r="HYW15" s="27"/>
      <c r="HYX15" s="27"/>
      <c r="HYY15" s="27"/>
      <c r="HYZ15" s="27"/>
      <c r="HZA15" s="27"/>
      <c r="HZB15" s="27"/>
      <c r="HZC15" s="27"/>
      <c r="HZD15" s="27"/>
      <c r="HZE15" s="27"/>
      <c r="HZF15" s="27"/>
      <c r="HZG15" s="27"/>
      <c r="HZH15" s="27"/>
      <c r="HZI15" s="27"/>
      <c r="HZJ15" s="27"/>
      <c r="HZK15" s="27"/>
      <c r="HZL15" s="27"/>
      <c r="HZM15" s="27"/>
      <c r="HZN15" s="27"/>
      <c r="HZO15" s="27"/>
      <c r="HZP15" s="27"/>
      <c r="HZQ15" s="27"/>
      <c r="HZR15" s="27"/>
      <c r="HZS15" s="27"/>
      <c r="HZT15" s="27"/>
      <c r="HZU15" s="27"/>
      <c r="HZV15" s="27"/>
      <c r="HZW15" s="27"/>
      <c r="HZX15" s="27"/>
      <c r="HZY15" s="27"/>
      <c r="HZZ15" s="27"/>
      <c r="IAA15" s="27"/>
      <c r="IAB15" s="27"/>
      <c r="IAC15" s="27"/>
      <c r="IAD15" s="27"/>
      <c r="IAE15" s="27"/>
      <c r="IAF15" s="27"/>
      <c r="IAG15" s="27"/>
      <c r="IAH15" s="27"/>
      <c r="IAI15" s="27"/>
      <c r="IAJ15" s="27"/>
      <c r="IAK15" s="27"/>
      <c r="IAL15" s="27"/>
      <c r="IAM15" s="27"/>
      <c r="IAN15" s="27"/>
      <c r="IAO15" s="27"/>
      <c r="IAP15" s="27"/>
      <c r="IAQ15" s="27"/>
      <c r="IAR15" s="27"/>
      <c r="IAS15" s="27"/>
      <c r="IAT15" s="27"/>
      <c r="IAU15" s="27"/>
      <c r="IAV15" s="27"/>
      <c r="IAW15" s="27"/>
      <c r="IAX15" s="27"/>
      <c r="IAY15" s="27"/>
      <c r="IAZ15" s="27"/>
      <c r="IBA15" s="27"/>
      <c r="IBB15" s="27"/>
      <c r="IBC15" s="27"/>
      <c r="IBD15" s="27"/>
      <c r="IBE15" s="27"/>
      <c r="IBF15" s="27"/>
      <c r="IBG15" s="27"/>
      <c r="IBH15" s="27"/>
      <c r="IBI15" s="27"/>
      <c r="IBJ15" s="27"/>
      <c r="IBK15" s="27"/>
      <c r="IBL15" s="27"/>
      <c r="IBM15" s="27"/>
      <c r="IBN15" s="27"/>
      <c r="IBO15" s="27"/>
      <c r="IBP15" s="27"/>
      <c r="IBQ15" s="27"/>
      <c r="IBR15" s="27"/>
      <c r="IBS15" s="27"/>
      <c r="IBT15" s="27"/>
      <c r="IBU15" s="27"/>
      <c r="IBV15" s="27"/>
      <c r="IBW15" s="27"/>
      <c r="IBX15" s="27"/>
      <c r="IBY15" s="27"/>
      <c r="IBZ15" s="27"/>
      <c r="ICA15" s="27"/>
      <c r="ICB15" s="27"/>
      <c r="ICC15" s="27"/>
      <c r="ICD15" s="27"/>
      <c r="ICE15" s="27"/>
      <c r="ICF15" s="27"/>
      <c r="ICG15" s="27"/>
      <c r="ICH15" s="27"/>
      <c r="ICI15" s="27"/>
      <c r="ICJ15" s="27"/>
      <c r="ICK15" s="27"/>
      <c r="ICL15" s="27"/>
      <c r="ICM15" s="27"/>
      <c r="ICN15" s="27"/>
      <c r="ICO15" s="27"/>
      <c r="ICP15" s="27"/>
      <c r="ICQ15" s="27"/>
      <c r="ICR15" s="27"/>
      <c r="ICS15" s="27"/>
      <c r="ICT15" s="27"/>
      <c r="ICU15" s="27"/>
      <c r="ICV15" s="27"/>
      <c r="ICW15" s="27"/>
      <c r="ICX15" s="27"/>
      <c r="ICY15" s="27"/>
      <c r="ICZ15" s="27"/>
      <c r="IDA15" s="27"/>
      <c r="IDB15" s="27"/>
      <c r="IDC15" s="27"/>
      <c r="IDD15" s="27"/>
      <c r="IDE15" s="27"/>
      <c r="IDF15" s="27"/>
      <c r="IDG15" s="27"/>
      <c r="IDH15" s="27"/>
      <c r="IDI15" s="27"/>
      <c r="IDJ15" s="27"/>
      <c r="IDK15" s="27"/>
      <c r="IDL15" s="27"/>
      <c r="IDM15" s="27"/>
      <c r="IDN15" s="27"/>
      <c r="IDO15" s="27"/>
      <c r="IDP15" s="27"/>
      <c r="IDQ15" s="27"/>
      <c r="IDR15" s="27"/>
      <c r="IDS15" s="27"/>
      <c r="IDT15" s="27"/>
      <c r="IDU15" s="27"/>
      <c r="IDV15" s="27"/>
      <c r="IDW15" s="27"/>
      <c r="IDX15" s="27"/>
      <c r="IDY15" s="27"/>
      <c r="IDZ15" s="27"/>
      <c r="IEA15" s="27"/>
      <c r="IEB15" s="27"/>
      <c r="IEC15" s="27"/>
      <c r="IED15" s="27"/>
      <c r="IEE15" s="27"/>
      <c r="IEF15" s="27"/>
      <c r="IEG15" s="27"/>
      <c r="IEH15" s="27"/>
      <c r="IEI15" s="27"/>
      <c r="IEJ15" s="27"/>
      <c r="IEK15" s="27"/>
      <c r="IEL15" s="27"/>
      <c r="IEM15" s="27"/>
      <c r="IEN15" s="27"/>
      <c r="IEO15" s="27"/>
      <c r="IEP15" s="27"/>
      <c r="IEQ15" s="27"/>
      <c r="IER15" s="27"/>
      <c r="IES15" s="27"/>
      <c r="IET15" s="27"/>
      <c r="IEU15" s="27"/>
      <c r="IEV15" s="27"/>
      <c r="IEW15" s="27"/>
      <c r="IEX15" s="27"/>
      <c r="IEY15" s="27"/>
      <c r="IEZ15" s="27"/>
      <c r="IFA15" s="27"/>
      <c r="IFB15" s="27"/>
      <c r="IFC15" s="27"/>
      <c r="IFD15" s="27"/>
      <c r="IFE15" s="27"/>
      <c r="IFF15" s="27"/>
      <c r="IFG15" s="27"/>
      <c r="IFH15" s="27"/>
      <c r="IFI15" s="27"/>
      <c r="IFJ15" s="27"/>
      <c r="IFK15" s="27"/>
      <c r="IFL15" s="27"/>
      <c r="IFM15" s="27"/>
      <c r="IFN15" s="27"/>
      <c r="IFO15" s="27"/>
      <c r="IFP15" s="27"/>
      <c r="IFQ15" s="27"/>
      <c r="IFR15" s="27"/>
      <c r="IFS15" s="27"/>
      <c r="IFT15" s="27"/>
      <c r="IFU15" s="27"/>
      <c r="IFV15" s="27"/>
      <c r="IFW15" s="27"/>
      <c r="IFX15" s="27"/>
      <c r="IFY15" s="27"/>
      <c r="IFZ15" s="27"/>
      <c r="IGA15" s="27"/>
      <c r="IGB15" s="27"/>
      <c r="IGC15" s="27"/>
      <c r="IGD15" s="27"/>
      <c r="IGE15" s="27"/>
      <c r="IGF15" s="27"/>
      <c r="IGG15" s="27"/>
      <c r="IGH15" s="27"/>
      <c r="IGI15" s="27"/>
      <c r="IGJ15" s="27"/>
      <c r="IGK15" s="27"/>
      <c r="IGL15" s="27"/>
      <c r="IGM15" s="27"/>
      <c r="IGN15" s="27"/>
      <c r="IGO15" s="27"/>
      <c r="IGP15" s="27"/>
      <c r="IGQ15" s="27"/>
      <c r="IGR15" s="27"/>
      <c r="IGS15" s="27"/>
      <c r="IGT15" s="27"/>
      <c r="IGU15" s="27"/>
      <c r="IGV15" s="27"/>
      <c r="IGW15" s="27"/>
      <c r="IGX15" s="27"/>
      <c r="IGY15" s="27"/>
      <c r="IGZ15" s="27"/>
      <c r="IHA15" s="27"/>
      <c r="IHB15" s="27"/>
      <c r="IHC15" s="27"/>
      <c r="IHD15" s="27"/>
      <c r="IHE15" s="27"/>
      <c r="IHF15" s="27"/>
      <c r="IHG15" s="27"/>
      <c r="IHH15" s="27"/>
      <c r="IHI15" s="27"/>
      <c r="IHJ15" s="27"/>
      <c r="IHK15" s="27"/>
      <c r="IHL15" s="27"/>
      <c r="IHM15" s="27"/>
      <c r="IHN15" s="27"/>
      <c r="IHO15" s="27"/>
      <c r="IHP15" s="27"/>
      <c r="IHQ15" s="27"/>
      <c r="IHR15" s="27"/>
      <c r="IHS15" s="27"/>
      <c r="IHT15" s="27"/>
      <c r="IHU15" s="27"/>
      <c r="IHV15" s="27"/>
      <c r="IHW15" s="27"/>
      <c r="IHX15" s="27"/>
      <c r="IHY15" s="27"/>
      <c r="IHZ15" s="27"/>
      <c r="IIA15" s="27"/>
      <c r="IIB15" s="27"/>
      <c r="IIC15" s="27"/>
      <c r="IID15" s="27"/>
      <c r="IIE15" s="27"/>
      <c r="IIF15" s="27"/>
      <c r="IIG15" s="27"/>
      <c r="IIH15" s="27"/>
      <c r="III15" s="27"/>
      <c r="IIJ15" s="27"/>
      <c r="IIK15" s="27"/>
      <c r="IIL15" s="27"/>
      <c r="IIM15" s="27"/>
      <c r="IIN15" s="27"/>
      <c r="IIO15" s="27"/>
      <c r="IIP15" s="27"/>
      <c r="IIQ15" s="27"/>
      <c r="IIR15" s="27"/>
      <c r="IIS15" s="27"/>
      <c r="IIT15" s="27"/>
      <c r="IIU15" s="27"/>
      <c r="IIV15" s="27"/>
      <c r="IIW15" s="27"/>
      <c r="IIX15" s="27"/>
      <c r="IIY15" s="27"/>
      <c r="IIZ15" s="27"/>
      <c r="IJA15" s="27"/>
      <c r="IJB15" s="27"/>
      <c r="IJC15" s="27"/>
      <c r="IJD15" s="27"/>
      <c r="IJE15" s="27"/>
      <c r="IJF15" s="27"/>
      <c r="IJG15" s="27"/>
      <c r="IJH15" s="27"/>
      <c r="IJI15" s="27"/>
      <c r="IJJ15" s="27"/>
      <c r="IJK15" s="27"/>
      <c r="IJL15" s="27"/>
      <c r="IJM15" s="27"/>
      <c r="IJN15" s="27"/>
      <c r="IJO15" s="27"/>
      <c r="IJP15" s="27"/>
      <c r="IJQ15" s="27"/>
      <c r="IJR15" s="27"/>
      <c r="IJS15" s="27"/>
      <c r="IJT15" s="27"/>
      <c r="IJU15" s="27"/>
      <c r="IJV15" s="27"/>
      <c r="IJW15" s="27"/>
      <c r="IJX15" s="27"/>
      <c r="IJY15" s="27"/>
      <c r="IJZ15" s="27"/>
      <c r="IKA15" s="27"/>
      <c r="IKB15" s="27"/>
      <c r="IKC15" s="27"/>
      <c r="IKD15" s="27"/>
      <c r="IKE15" s="27"/>
      <c r="IKF15" s="27"/>
      <c r="IKG15" s="27"/>
      <c r="IKH15" s="27"/>
      <c r="IKI15" s="27"/>
      <c r="IKJ15" s="27"/>
      <c r="IKK15" s="27"/>
      <c r="IKL15" s="27"/>
      <c r="IKM15" s="27"/>
      <c r="IKN15" s="27"/>
      <c r="IKO15" s="27"/>
      <c r="IKP15" s="27"/>
      <c r="IKQ15" s="27"/>
      <c r="IKR15" s="27"/>
      <c r="IKS15" s="27"/>
      <c r="IKT15" s="27"/>
      <c r="IKU15" s="27"/>
      <c r="IKV15" s="27"/>
      <c r="IKW15" s="27"/>
      <c r="IKX15" s="27"/>
      <c r="IKY15" s="27"/>
      <c r="IKZ15" s="27"/>
      <c r="ILA15" s="27"/>
      <c r="ILB15" s="27"/>
      <c r="ILC15" s="27"/>
      <c r="ILD15" s="27"/>
      <c r="ILE15" s="27"/>
      <c r="ILF15" s="27"/>
      <c r="ILG15" s="27"/>
      <c r="ILH15" s="27"/>
      <c r="ILI15" s="27"/>
      <c r="ILJ15" s="27"/>
      <c r="ILK15" s="27"/>
      <c r="ILL15" s="27"/>
      <c r="ILM15" s="27"/>
      <c r="ILN15" s="27"/>
      <c r="ILO15" s="27"/>
      <c r="ILP15" s="27"/>
      <c r="ILQ15" s="27"/>
      <c r="ILR15" s="27"/>
      <c r="ILS15" s="27"/>
      <c r="ILT15" s="27"/>
      <c r="ILU15" s="27"/>
      <c r="ILV15" s="27"/>
      <c r="ILW15" s="27"/>
      <c r="ILX15" s="27"/>
      <c r="ILY15" s="27"/>
      <c r="ILZ15" s="27"/>
      <c r="IMA15" s="27"/>
      <c r="IMB15" s="27"/>
      <c r="IMC15" s="27"/>
      <c r="IMD15" s="27"/>
      <c r="IME15" s="27"/>
      <c r="IMF15" s="27"/>
      <c r="IMG15" s="27"/>
      <c r="IMH15" s="27"/>
      <c r="IMI15" s="27"/>
      <c r="IMJ15" s="27"/>
      <c r="IMK15" s="27"/>
      <c r="IML15" s="27"/>
      <c r="IMM15" s="27"/>
      <c r="IMN15" s="27"/>
      <c r="IMO15" s="27"/>
      <c r="IMP15" s="27"/>
      <c r="IMQ15" s="27"/>
      <c r="IMR15" s="27"/>
      <c r="IMS15" s="27"/>
      <c r="IMT15" s="27"/>
      <c r="IMU15" s="27"/>
      <c r="IMV15" s="27"/>
      <c r="IMW15" s="27"/>
      <c r="IMX15" s="27"/>
      <c r="IMY15" s="27"/>
      <c r="IMZ15" s="27"/>
      <c r="INA15" s="27"/>
      <c r="INB15" s="27"/>
      <c r="INC15" s="27"/>
      <c r="IND15" s="27"/>
      <c r="INE15" s="27"/>
      <c r="INF15" s="27"/>
      <c r="ING15" s="27"/>
      <c r="INH15" s="27"/>
      <c r="INI15" s="27"/>
      <c r="INJ15" s="27"/>
      <c r="INK15" s="27"/>
      <c r="INL15" s="27"/>
      <c r="INM15" s="27"/>
      <c r="INN15" s="27"/>
      <c r="INO15" s="27"/>
      <c r="INP15" s="27"/>
      <c r="INQ15" s="27"/>
      <c r="INR15" s="27"/>
      <c r="INS15" s="27"/>
      <c r="INT15" s="27"/>
      <c r="INU15" s="27"/>
      <c r="INV15" s="27"/>
      <c r="INW15" s="27"/>
      <c r="INX15" s="27"/>
      <c r="INY15" s="27"/>
      <c r="INZ15" s="27"/>
      <c r="IOA15" s="27"/>
      <c r="IOB15" s="27"/>
      <c r="IOC15" s="27"/>
      <c r="IOD15" s="27"/>
      <c r="IOE15" s="27"/>
      <c r="IOF15" s="27"/>
      <c r="IOG15" s="27"/>
      <c r="IOH15" s="27"/>
      <c r="IOI15" s="27"/>
      <c r="IOJ15" s="27"/>
      <c r="IOK15" s="27"/>
      <c r="IOL15" s="27"/>
      <c r="IOM15" s="27"/>
      <c r="ION15" s="27"/>
      <c r="IOO15" s="27"/>
      <c r="IOP15" s="27"/>
      <c r="IOQ15" s="27"/>
      <c r="IOR15" s="27"/>
      <c r="IOS15" s="27"/>
      <c r="IOT15" s="27"/>
      <c r="IOU15" s="27"/>
      <c r="IOV15" s="27"/>
      <c r="IOW15" s="27"/>
      <c r="IOX15" s="27"/>
      <c r="IOY15" s="27"/>
      <c r="IOZ15" s="27"/>
      <c r="IPA15" s="27"/>
      <c r="IPB15" s="27"/>
      <c r="IPC15" s="27"/>
      <c r="IPD15" s="27"/>
      <c r="IPE15" s="27"/>
      <c r="IPF15" s="27"/>
      <c r="IPG15" s="27"/>
      <c r="IPH15" s="27"/>
      <c r="IPI15" s="27"/>
      <c r="IPJ15" s="27"/>
      <c r="IPK15" s="27"/>
      <c r="IPL15" s="27"/>
      <c r="IPM15" s="27"/>
      <c r="IPN15" s="27"/>
      <c r="IPO15" s="27"/>
      <c r="IPP15" s="27"/>
      <c r="IPQ15" s="27"/>
      <c r="IPR15" s="27"/>
      <c r="IPS15" s="27"/>
      <c r="IPT15" s="27"/>
      <c r="IPU15" s="27"/>
      <c r="IPV15" s="27"/>
      <c r="IPW15" s="27"/>
      <c r="IPX15" s="27"/>
      <c r="IPY15" s="27"/>
      <c r="IPZ15" s="27"/>
      <c r="IQA15" s="27"/>
      <c r="IQB15" s="27"/>
      <c r="IQC15" s="27"/>
      <c r="IQD15" s="27"/>
      <c r="IQE15" s="27"/>
      <c r="IQF15" s="27"/>
      <c r="IQG15" s="27"/>
      <c r="IQH15" s="27"/>
      <c r="IQI15" s="27"/>
      <c r="IQJ15" s="27"/>
      <c r="IQK15" s="27"/>
      <c r="IQL15" s="27"/>
      <c r="IQM15" s="27"/>
      <c r="IQN15" s="27"/>
      <c r="IQO15" s="27"/>
      <c r="IQP15" s="27"/>
      <c r="IQQ15" s="27"/>
      <c r="IQR15" s="27"/>
      <c r="IQS15" s="27"/>
      <c r="IQT15" s="27"/>
      <c r="IQU15" s="27"/>
      <c r="IQV15" s="27"/>
      <c r="IQW15" s="27"/>
      <c r="IQX15" s="27"/>
      <c r="IQY15" s="27"/>
      <c r="IQZ15" s="27"/>
      <c r="IRA15" s="27"/>
      <c r="IRB15" s="27"/>
      <c r="IRC15" s="27"/>
      <c r="IRD15" s="27"/>
      <c r="IRE15" s="27"/>
      <c r="IRF15" s="27"/>
      <c r="IRG15" s="27"/>
      <c r="IRH15" s="27"/>
      <c r="IRI15" s="27"/>
      <c r="IRJ15" s="27"/>
      <c r="IRK15" s="27"/>
      <c r="IRL15" s="27"/>
      <c r="IRM15" s="27"/>
      <c r="IRN15" s="27"/>
      <c r="IRO15" s="27"/>
      <c r="IRP15" s="27"/>
      <c r="IRQ15" s="27"/>
      <c r="IRR15" s="27"/>
      <c r="IRS15" s="27"/>
      <c r="IRT15" s="27"/>
      <c r="IRU15" s="27"/>
      <c r="IRV15" s="27"/>
      <c r="IRW15" s="27"/>
      <c r="IRX15" s="27"/>
      <c r="IRY15" s="27"/>
      <c r="IRZ15" s="27"/>
      <c r="ISA15" s="27"/>
      <c r="ISB15" s="27"/>
      <c r="ISC15" s="27"/>
      <c r="ISD15" s="27"/>
      <c r="ISE15" s="27"/>
      <c r="ISF15" s="27"/>
      <c r="ISG15" s="27"/>
      <c r="ISH15" s="27"/>
      <c r="ISI15" s="27"/>
      <c r="ISJ15" s="27"/>
      <c r="ISK15" s="27"/>
      <c r="ISL15" s="27"/>
      <c r="ISM15" s="27"/>
      <c r="ISN15" s="27"/>
      <c r="ISO15" s="27"/>
      <c r="ISP15" s="27"/>
      <c r="ISQ15" s="27"/>
      <c r="ISR15" s="27"/>
      <c r="ISS15" s="27"/>
      <c r="IST15" s="27"/>
      <c r="ISU15" s="27"/>
      <c r="ISV15" s="27"/>
      <c r="ISW15" s="27"/>
      <c r="ISX15" s="27"/>
      <c r="ISY15" s="27"/>
      <c r="ISZ15" s="27"/>
      <c r="ITA15" s="27"/>
      <c r="ITB15" s="27"/>
      <c r="ITC15" s="27"/>
      <c r="ITD15" s="27"/>
      <c r="ITE15" s="27"/>
      <c r="ITF15" s="27"/>
      <c r="ITG15" s="27"/>
      <c r="ITH15" s="27"/>
      <c r="ITI15" s="27"/>
      <c r="ITJ15" s="27"/>
      <c r="ITK15" s="27"/>
      <c r="ITL15" s="27"/>
      <c r="ITM15" s="27"/>
      <c r="ITN15" s="27"/>
      <c r="ITO15" s="27"/>
      <c r="ITP15" s="27"/>
      <c r="ITQ15" s="27"/>
      <c r="ITR15" s="27"/>
      <c r="ITS15" s="27"/>
      <c r="ITT15" s="27"/>
      <c r="ITU15" s="27"/>
      <c r="ITV15" s="27"/>
      <c r="ITW15" s="27"/>
      <c r="ITX15" s="27"/>
      <c r="ITY15" s="27"/>
      <c r="ITZ15" s="27"/>
      <c r="IUA15" s="27"/>
      <c r="IUB15" s="27"/>
      <c r="IUC15" s="27"/>
      <c r="IUD15" s="27"/>
      <c r="IUE15" s="27"/>
      <c r="IUF15" s="27"/>
      <c r="IUG15" s="27"/>
      <c r="IUH15" s="27"/>
      <c r="IUI15" s="27"/>
      <c r="IUJ15" s="27"/>
      <c r="IUK15" s="27"/>
      <c r="IUL15" s="27"/>
      <c r="IUM15" s="27"/>
      <c r="IUN15" s="27"/>
      <c r="IUO15" s="27"/>
      <c r="IUP15" s="27"/>
      <c r="IUQ15" s="27"/>
      <c r="IUR15" s="27"/>
      <c r="IUS15" s="27"/>
      <c r="IUT15" s="27"/>
      <c r="IUU15" s="27"/>
      <c r="IUV15" s="27"/>
      <c r="IUW15" s="27"/>
      <c r="IUX15" s="27"/>
      <c r="IUY15" s="27"/>
      <c r="IUZ15" s="27"/>
      <c r="IVA15" s="27"/>
      <c r="IVB15" s="27"/>
      <c r="IVC15" s="27"/>
      <c r="IVD15" s="27"/>
      <c r="IVE15" s="27"/>
      <c r="IVF15" s="27"/>
      <c r="IVG15" s="27"/>
      <c r="IVH15" s="27"/>
      <c r="IVI15" s="27"/>
      <c r="IVJ15" s="27"/>
      <c r="IVK15" s="27"/>
      <c r="IVL15" s="27"/>
      <c r="IVM15" s="27"/>
      <c r="IVN15" s="27"/>
      <c r="IVO15" s="27"/>
      <c r="IVP15" s="27"/>
      <c r="IVQ15" s="27"/>
      <c r="IVR15" s="27"/>
      <c r="IVS15" s="27"/>
      <c r="IVT15" s="27"/>
      <c r="IVU15" s="27"/>
      <c r="IVV15" s="27"/>
      <c r="IVW15" s="27"/>
      <c r="IVX15" s="27"/>
      <c r="IVY15" s="27"/>
      <c r="IVZ15" s="27"/>
      <c r="IWA15" s="27"/>
      <c r="IWB15" s="27"/>
      <c r="IWC15" s="27"/>
      <c r="IWD15" s="27"/>
      <c r="IWE15" s="27"/>
      <c r="IWF15" s="27"/>
      <c r="IWG15" s="27"/>
      <c r="IWH15" s="27"/>
      <c r="IWI15" s="27"/>
      <c r="IWJ15" s="27"/>
      <c r="IWK15" s="27"/>
      <c r="IWL15" s="27"/>
      <c r="IWM15" s="27"/>
      <c r="IWN15" s="27"/>
      <c r="IWO15" s="27"/>
      <c r="IWP15" s="27"/>
      <c r="IWQ15" s="27"/>
      <c r="IWR15" s="27"/>
      <c r="IWS15" s="27"/>
      <c r="IWT15" s="27"/>
      <c r="IWU15" s="27"/>
      <c r="IWV15" s="27"/>
      <c r="IWW15" s="27"/>
      <c r="IWX15" s="27"/>
      <c r="IWY15" s="27"/>
      <c r="IWZ15" s="27"/>
      <c r="IXA15" s="27"/>
      <c r="IXB15" s="27"/>
      <c r="IXC15" s="27"/>
      <c r="IXD15" s="27"/>
      <c r="IXE15" s="27"/>
      <c r="IXF15" s="27"/>
      <c r="IXG15" s="27"/>
      <c r="IXH15" s="27"/>
      <c r="IXI15" s="27"/>
      <c r="IXJ15" s="27"/>
      <c r="IXK15" s="27"/>
      <c r="IXL15" s="27"/>
      <c r="IXM15" s="27"/>
      <c r="IXN15" s="27"/>
      <c r="IXO15" s="27"/>
      <c r="IXP15" s="27"/>
      <c r="IXQ15" s="27"/>
      <c r="IXR15" s="27"/>
      <c r="IXS15" s="27"/>
      <c r="IXT15" s="27"/>
      <c r="IXU15" s="27"/>
      <c r="IXV15" s="27"/>
      <c r="IXW15" s="27"/>
      <c r="IXX15" s="27"/>
      <c r="IXY15" s="27"/>
      <c r="IXZ15" s="27"/>
      <c r="IYA15" s="27"/>
      <c r="IYB15" s="27"/>
      <c r="IYC15" s="27"/>
      <c r="IYD15" s="27"/>
      <c r="IYE15" s="27"/>
      <c r="IYF15" s="27"/>
      <c r="IYG15" s="27"/>
      <c r="IYH15" s="27"/>
      <c r="IYI15" s="27"/>
      <c r="IYJ15" s="27"/>
      <c r="IYK15" s="27"/>
      <c r="IYL15" s="27"/>
      <c r="IYM15" s="27"/>
      <c r="IYN15" s="27"/>
      <c r="IYO15" s="27"/>
      <c r="IYP15" s="27"/>
      <c r="IYQ15" s="27"/>
      <c r="IYR15" s="27"/>
      <c r="IYS15" s="27"/>
      <c r="IYT15" s="27"/>
      <c r="IYU15" s="27"/>
      <c r="IYV15" s="27"/>
      <c r="IYW15" s="27"/>
      <c r="IYX15" s="27"/>
      <c r="IYY15" s="27"/>
      <c r="IYZ15" s="27"/>
      <c r="IZA15" s="27"/>
      <c r="IZB15" s="27"/>
      <c r="IZC15" s="27"/>
      <c r="IZD15" s="27"/>
      <c r="IZE15" s="27"/>
      <c r="IZF15" s="27"/>
      <c r="IZG15" s="27"/>
      <c r="IZH15" s="27"/>
      <c r="IZI15" s="27"/>
      <c r="IZJ15" s="27"/>
      <c r="IZK15" s="27"/>
      <c r="IZL15" s="27"/>
      <c r="IZM15" s="27"/>
      <c r="IZN15" s="27"/>
      <c r="IZO15" s="27"/>
      <c r="IZP15" s="27"/>
      <c r="IZQ15" s="27"/>
      <c r="IZR15" s="27"/>
      <c r="IZS15" s="27"/>
      <c r="IZT15" s="27"/>
      <c r="IZU15" s="27"/>
      <c r="IZV15" s="27"/>
      <c r="IZW15" s="27"/>
      <c r="IZX15" s="27"/>
      <c r="IZY15" s="27"/>
      <c r="IZZ15" s="27"/>
      <c r="JAA15" s="27"/>
      <c r="JAB15" s="27"/>
      <c r="JAC15" s="27"/>
      <c r="JAD15" s="27"/>
      <c r="JAE15" s="27"/>
      <c r="JAF15" s="27"/>
      <c r="JAG15" s="27"/>
      <c r="JAH15" s="27"/>
      <c r="JAI15" s="27"/>
      <c r="JAJ15" s="27"/>
      <c r="JAK15" s="27"/>
      <c r="JAL15" s="27"/>
      <c r="JAM15" s="27"/>
      <c r="JAN15" s="27"/>
      <c r="JAO15" s="27"/>
      <c r="JAP15" s="27"/>
      <c r="JAQ15" s="27"/>
      <c r="JAR15" s="27"/>
      <c r="JAS15" s="27"/>
      <c r="JAT15" s="27"/>
      <c r="JAU15" s="27"/>
      <c r="JAV15" s="27"/>
      <c r="JAW15" s="27"/>
      <c r="JAX15" s="27"/>
      <c r="JAY15" s="27"/>
      <c r="JAZ15" s="27"/>
      <c r="JBA15" s="27"/>
      <c r="JBB15" s="27"/>
      <c r="JBC15" s="27"/>
      <c r="JBD15" s="27"/>
      <c r="JBE15" s="27"/>
      <c r="JBF15" s="27"/>
      <c r="JBG15" s="27"/>
      <c r="JBH15" s="27"/>
      <c r="JBI15" s="27"/>
      <c r="JBJ15" s="27"/>
      <c r="JBK15" s="27"/>
      <c r="JBL15" s="27"/>
      <c r="JBM15" s="27"/>
      <c r="JBN15" s="27"/>
      <c r="JBO15" s="27"/>
      <c r="JBP15" s="27"/>
      <c r="JBQ15" s="27"/>
      <c r="JBR15" s="27"/>
      <c r="JBS15" s="27"/>
      <c r="JBT15" s="27"/>
      <c r="JBU15" s="27"/>
      <c r="JBV15" s="27"/>
      <c r="JBW15" s="27"/>
      <c r="JBX15" s="27"/>
      <c r="JBY15" s="27"/>
      <c r="JBZ15" s="27"/>
      <c r="JCA15" s="27"/>
      <c r="JCB15" s="27"/>
      <c r="JCC15" s="27"/>
      <c r="JCD15" s="27"/>
      <c r="JCE15" s="27"/>
      <c r="JCF15" s="27"/>
      <c r="JCG15" s="27"/>
      <c r="JCH15" s="27"/>
      <c r="JCI15" s="27"/>
      <c r="JCJ15" s="27"/>
      <c r="JCK15" s="27"/>
      <c r="JCL15" s="27"/>
      <c r="JCM15" s="27"/>
      <c r="JCN15" s="27"/>
      <c r="JCO15" s="27"/>
      <c r="JCP15" s="27"/>
      <c r="JCQ15" s="27"/>
      <c r="JCR15" s="27"/>
      <c r="JCS15" s="27"/>
      <c r="JCT15" s="27"/>
      <c r="JCU15" s="27"/>
      <c r="JCV15" s="27"/>
      <c r="JCW15" s="27"/>
      <c r="JCX15" s="27"/>
      <c r="JCY15" s="27"/>
      <c r="JCZ15" s="27"/>
      <c r="JDA15" s="27"/>
      <c r="JDB15" s="27"/>
      <c r="JDC15" s="27"/>
      <c r="JDD15" s="27"/>
      <c r="JDE15" s="27"/>
      <c r="JDF15" s="27"/>
      <c r="JDG15" s="27"/>
      <c r="JDH15" s="27"/>
      <c r="JDI15" s="27"/>
      <c r="JDJ15" s="27"/>
      <c r="JDK15" s="27"/>
      <c r="JDL15" s="27"/>
      <c r="JDM15" s="27"/>
      <c r="JDN15" s="27"/>
      <c r="JDO15" s="27"/>
      <c r="JDP15" s="27"/>
      <c r="JDQ15" s="27"/>
      <c r="JDR15" s="27"/>
      <c r="JDS15" s="27"/>
      <c r="JDT15" s="27"/>
      <c r="JDU15" s="27"/>
      <c r="JDV15" s="27"/>
      <c r="JDW15" s="27"/>
      <c r="JDX15" s="27"/>
      <c r="JDY15" s="27"/>
      <c r="JDZ15" s="27"/>
      <c r="JEA15" s="27"/>
      <c r="JEB15" s="27"/>
      <c r="JEC15" s="27"/>
      <c r="JED15" s="27"/>
      <c r="JEE15" s="27"/>
      <c r="JEF15" s="27"/>
      <c r="JEG15" s="27"/>
      <c r="JEH15" s="27"/>
      <c r="JEI15" s="27"/>
      <c r="JEJ15" s="27"/>
      <c r="JEK15" s="27"/>
      <c r="JEL15" s="27"/>
      <c r="JEM15" s="27"/>
      <c r="JEN15" s="27"/>
      <c r="JEO15" s="27"/>
      <c r="JEP15" s="27"/>
      <c r="JEQ15" s="27"/>
      <c r="JER15" s="27"/>
      <c r="JES15" s="27"/>
      <c r="JET15" s="27"/>
      <c r="JEU15" s="27"/>
      <c r="JEV15" s="27"/>
      <c r="JEW15" s="27"/>
      <c r="JEX15" s="27"/>
      <c r="JEY15" s="27"/>
      <c r="JEZ15" s="27"/>
      <c r="JFA15" s="27"/>
      <c r="JFB15" s="27"/>
      <c r="JFC15" s="27"/>
      <c r="JFD15" s="27"/>
      <c r="JFE15" s="27"/>
      <c r="JFF15" s="27"/>
      <c r="JFG15" s="27"/>
      <c r="JFH15" s="27"/>
      <c r="JFI15" s="27"/>
      <c r="JFJ15" s="27"/>
      <c r="JFK15" s="27"/>
      <c r="JFL15" s="27"/>
      <c r="JFM15" s="27"/>
      <c r="JFN15" s="27"/>
      <c r="JFO15" s="27"/>
      <c r="JFP15" s="27"/>
      <c r="JFQ15" s="27"/>
      <c r="JFR15" s="27"/>
      <c r="JFS15" s="27"/>
      <c r="JFT15" s="27"/>
      <c r="JFU15" s="27"/>
      <c r="JFV15" s="27"/>
      <c r="JFW15" s="27"/>
      <c r="JFX15" s="27"/>
      <c r="JFY15" s="27"/>
      <c r="JFZ15" s="27"/>
      <c r="JGA15" s="27"/>
      <c r="JGB15" s="27"/>
      <c r="JGC15" s="27"/>
      <c r="JGD15" s="27"/>
      <c r="JGE15" s="27"/>
      <c r="JGF15" s="27"/>
      <c r="JGG15" s="27"/>
      <c r="JGH15" s="27"/>
      <c r="JGI15" s="27"/>
      <c r="JGJ15" s="27"/>
      <c r="JGK15" s="27"/>
      <c r="JGL15" s="27"/>
      <c r="JGM15" s="27"/>
      <c r="JGN15" s="27"/>
      <c r="JGO15" s="27"/>
      <c r="JGP15" s="27"/>
      <c r="JGQ15" s="27"/>
      <c r="JGR15" s="27"/>
      <c r="JGS15" s="27"/>
      <c r="JGT15" s="27"/>
      <c r="JGU15" s="27"/>
      <c r="JGV15" s="27"/>
      <c r="JGW15" s="27"/>
      <c r="JGX15" s="27"/>
      <c r="JGY15" s="27"/>
      <c r="JGZ15" s="27"/>
      <c r="JHA15" s="27"/>
      <c r="JHB15" s="27"/>
      <c r="JHC15" s="27"/>
      <c r="JHD15" s="27"/>
      <c r="JHE15" s="27"/>
      <c r="JHF15" s="27"/>
      <c r="JHG15" s="27"/>
      <c r="JHH15" s="27"/>
      <c r="JHI15" s="27"/>
      <c r="JHJ15" s="27"/>
      <c r="JHK15" s="27"/>
      <c r="JHL15" s="27"/>
      <c r="JHM15" s="27"/>
      <c r="JHN15" s="27"/>
      <c r="JHO15" s="27"/>
      <c r="JHP15" s="27"/>
      <c r="JHQ15" s="27"/>
      <c r="JHR15" s="27"/>
      <c r="JHS15" s="27"/>
      <c r="JHT15" s="27"/>
      <c r="JHU15" s="27"/>
      <c r="JHV15" s="27"/>
      <c r="JHW15" s="27"/>
      <c r="JHX15" s="27"/>
      <c r="JHY15" s="27"/>
      <c r="JHZ15" s="27"/>
      <c r="JIA15" s="27"/>
      <c r="JIB15" s="27"/>
      <c r="JIC15" s="27"/>
      <c r="JID15" s="27"/>
      <c r="JIE15" s="27"/>
      <c r="JIF15" s="27"/>
      <c r="JIG15" s="27"/>
      <c r="JIH15" s="27"/>
      <c r="JII15" s="27"/>
      <c r="JIJ15" s="27"/>
      <c r="JIK15" s="27"/>
      <c r="JIL15" s="27"/>
      <c r="JIM15" s="27"/>
      <c r="JIN15" s="27"/>
      <c r="JIO15" s="27"/>
      <c r="JIP15" s="27"/>
      <c r="JIQ15" s="27"/>
      <c r="JIR15" s="27"/>
      <c r="JIS15" s="27"/>
      <c r="JIT15" s="27"/>
      <c r="JIU15" s="27"/>
      <c r="JIV15" s="27"/>
      <c r="JIW15" s="27"/>
      <c r="JIX15" s="27"/>
      <c r="JIY15" s="27"/>
      <c r="JIZ15" s="27"/>
      <c r="JJA15" s="27"/>
      <c r="JJB15" s="27"/>
      <c r="JJC15" s="27"/>
      <c r="JJD15" s="27"/>
      <c r="JJE15" s="27"/>
      <c r="JJF15" s="27"/>
      <c r="JJG15" s="27"/>
      <c r="JJH15" s="27"/>
      <c r="JJI15" s="27"/>
      <c r="JJJ15" s="27"/>
      <c r="JJK15" s="27"/>
      <c r="JJL15" s="27"/>
      <c r="JJM15" s="27"/>
      <c r="JJN15" s="27"/>
      <c r="JJO15" s="27"/>
      <c r="JJP15" s="27"/>
      <c r="JJQ15" s="27"/>
      <c r="JJR15" s="27"/>
      <c r="JJS15" s="27"/>
      <c r="JJT15" s="27"/>
      <c r="JJU15" s="27"/>
      <c r="JJV15" s="27"/>
      <c r="JJW15" s="27"/>
      <c r="JJX15" s="27"/>
      <c r="JJY15" s="27"/>
      <c r="JJZ15" s="27"/>
      <c r="JKA15" s="27"/>
      <c r="JKB15" s="27"/>
      <c r="JKC15" s="27"/>
      <c r="JKD15" s="27"/>
      <c r="JKE15" s="27"/>
      <c r="JKF15" s="27"/>
      <c r="JKG15" s="27"/>
      <c r="JKH15" s="27"/>
      <c r="JKI15" s="27"/>
      <c r="JKJ15" s="27"/>
      <c r="JKK15" s="27"/>
      <c r="JKL15" s="27"/>
      <c r="JKM15" s="27"/>
      <c r="JKN15" s="27"/>
      <c r="JKO15" s="27"/>
      <c r="JKP15" s="27"/>
      <c r="JKQ15" s="27"/>
      <c r="JKR15" s="27"/>
      <c r="JKS15" s="27"/>
      <c r="JKT15" s="27"/>
      <c r="JKU15" s="27"/>
      <c r="JKV15" s="27"/>
      <c r="JKW15" s="27"/>
      <c r="JKX15" s="27"/>
      <c r="JKY15" s="27"/>
      <c r="JKZ15" s="27"/>
      <c r="JLA15" s="27"/>
      <c r="JLB15" s="27"/>
      <c r="JLC15" s="27"/>
      <c r="JLD15" s="27"/>
      <c r="JLE15" s="27"/>
      <c r="JLF15" s="27"/>
      <c r="JLG15" s="27"/>
      <c r="JLH15" s="27"/>
      <c r="JLI15" s="27"/>
      <c r="JLJ15" s="27"/>
      <c r="JLK15" s="27"/>
      <c r="JLL15" s="27"/>
      <c r="JLM15" s="27"/>
      <c r="JLN15" s="27"/>
      <c r="JLO15" s="27"/>
      <c r="JLP15" s="27"/>
      <c r="JLQ15" s="27"/>
      <c r="JLR15" s="27"/>
      <c r="JLS15" s="27"/>
      <c r="JLT15" s="27"/>
      <c r="JLU15" s="27"/>
      <c r="JLV15" s="27"/>
      <c r="JLW15" s="27"/>
      <c r="JLX15" s="27"/>
      <c r="JLY15" s="27"/>
      <c r="JLZ15" s="27"/>
      <c r="JMA15" s="27"/>
      <c r="JMB15" s="27"/>
      <c r="JMC15" s="27"/>
      <c r="JMD15" s="27"/>
      <c r="JME15" s="27"/>
      <c r="JMF15" s="27"/>
      <c r="JMG15" s="27"/>
      <c r="JMH15" s="27"/>
      <c r="JMI15" s="27"/>
      <c r="JMJ15" s="27"/>
      <c r="JMK15" s="27"/>
      <c r="JML15" s="27"/>
      <c r="JMM15" s="27"/>
      <c r="JMN15" s="27"/>
      <c r="JMO15" s="27"/>
      <c r="JMP15" s="27"/>
      <c r="JMQ15" s="27"/>
      <c r="JMR15" s="27"/>
      <c r="JMS15" s="27"/>
      <c r="JMT15" s="27"/>
      <c r="JMU15" s="27"/>
      <c r="JMV15" s="27"/>
      <c r="JMW15" s="27"/>
      <c r="JMX15" s="27"/>
      <c r="JMY15" s="27"/>
      <c r="JMZ15" s="27"/>
      <c r="JNA15" s="27"/>
      <c r="JNB15" s="27"/>
      <c r="JNC15" s="27"/>
      <c r="JND15" s="27"/>
      <c r="JNE15" s="27"/>
      <c r="JNF15" s="27"/>
      <c r="JNG15" s="27"/>
      <c r="JNH15" s="27"/>
      <c r="JNI15" s="27"/>
      <c r="JNJ15" s="27"/>
      <c r="JNK15" s="27"/>
      <c r="JNL15" s="27"/>
      <c r="JNM15" s="27"/>
      <c r="JNN15" s="27"/>
      <c r="JNO15" s="27"/>
      <c r="JNP15" s="27"/>
      <c r="JNQ15" s="27"/>
      <c r="JNR15" s="27"/>
      <c r="JNS15" s="27"/>
      <c r="JNT15" s="27"/>
      <c r="JNU15" s="27"/>
      <c r="JNV15" s="27"/>
      <c r="JNW15" s="27"/>
      <c r="JNX15" s="27"/>
      <c r="JNY15" s="27"/>
      <c r="JNZ15" s="27"/>
      <c r="JOA15" s="27"/>
      <c r="JOB15" s="27"/>
      <c r="JOC15" s="27"/>
      <c r="JOD15" s="27"/>
      <c r="JOE15" s="27"/>
      <c r="JOF15" s="27"/>
      <c r="JOG15" s="27"/>
      <c r="JOH15" s="27"/>
      <c r="JOI15" s="27"/>
      <c r="JOJ15" s="27"/>
      <c r="JOK15" s="27"/>
      <c r="JOL15" s="27"/>
      <c r="JOM15" s="27"/>
      <c r="JON15" s="27"/>
      <c r="JOO15" s="27"/>
      <c r="JOP15" s="27"/>
      <c r="JOQ15" s="27"/>
      <c r="JOR15" s="27"/>
      <c r="JOS15" s="27"/>
      <c r="JOT15" s="27"/>
      <c r="JOU15" s="27"/>
      <c r="JOV15" s="27"/>
      <c r="JOW15" s="27"/>
      <c r="JOX15" s="27"/>
      <c r="JOY15" s="27"/>
      <c r="JOZ15" s="27"/>
      <c r="JPA15" s="27"/>
      <c r="JPB15" s="27"/>
      <c r="JPC15" s="27"/>
      <c r="JPD15" s="27"/>
      <c r="JPE15" s="27"/>
      <c r="JPF15" s="27"/>
      <c r="JPG15" s="27"/>
      <c r="JPH15" s="27"/>
      <c r="JPI15" s="27"/>
      <c r="JPJ15" s="27"/>
      <c r="JPK15" s="27"/>
      <c r="JPL15" s="27"/>
      <c r="JPM15" s="27"/>
      <c r="JPN15" s="27"/>
      <c r="JPO15" s="27"/>
      <c r="JPP15" s="27"/>
      <c r="JPQ15" s="27"/>
      <c r="JPR15" s="27"/>
      <c r="JPS15" s="27"/>
      <c r="JPT15" s="27"/>
      <c r="JPU15" s="27"/>
      <c r="JPV15" s="27"/>
      <c r="JPW15" s="27"/>
      <c r="JPX15" s="27"/>
      <c r="JPY15" s="27"/>
      <c r="JPZ15" s="27"/>
      <c r="JQA15" s="27"/>
      <c r="JQB15" s="27"/>
      <c r="JQC15" s="27"/>
      <c r="JQD15" s="27"/>
      <c r="JQE15" s="27"/>
      <c r="JQF15" s="27"/>
      <c r="JQG15" s="27"/>
      <c r="JQH15" s="27"/>
      <c r="JQI15" s="27"/>
      <c r="JQJ15" s="27"/>
      <c r="JQK15" s="27"/>
      <c r="JQL15" s="27"/>
      <c r="JQM15" s="27"/>
      <c r="JQN15" s="27"/>
      <c r="JQO15" s="27"/>
      <c r="JQP15" s="27"/>
      <c r="JQQ15" s="27"/>
      <c r="JQR15" s="27"/>
      <c r="JQS15" s="27"/>
      <c r="JQT15" s="27"/>
      <c r="JQU15" s="27"/>
      <c r="JQV15" s="27"/>
      <c r="JQW15" s="27"/>
      <c r="JQX15" s="27"/>
      <c r="JQY15" s="27"/>
      <c r="JQZ15" s="27"/>
      <c r="JRA15" s="27"/>
      <c r="JRB15" s="27"/>
      <c r="JRC15" s="27"/>
      <c r="JRD15" s="27"/>
      <c r="JRE15" s="27"/>
      <c r="JRF15" s="27"/>
      <c r="JRG15" s="27"/>
      <c r="JRH15" s="27"/>
      <c r="JRI15" s="27"/>
      <c r="JRJ15" s="27"/>
      <c r="JRK15" s="27"/>
      <c r="JRL15" s="27"/>
      <c r="JRM15" s="27"/>
      <c r="JRN15" s="27"/>
      <c r="JRO15" s="27"/>
      <c r="JRP15" s="27"/>
      <c r="JRQ15" s="27"/>
      <c r="JRR15" s="27"/>
      <c r="JRS15" s="27"/>
      <c r="JRT15" s="27"/>
      <c r="JRU15" s="27"/>
      <c r="JRV15" s="27"/>
      <c r="JRW15" s="27"/>
      <c r="JRX15" s="27"/>
      <c r="JRY15" s="27"/>
      <c r="JRZ15" s="27"/>
      <c r="JSA15" s="27"/>
      <c r="JSB15" s="27"/>
      <c r="JSC15" s="27"/>
      <c r="JSD15" s="27"/>
      <c r="JSE15" s="27"/>
      <c r="JSF15" s="27"/>
      <c r="JSG15" s="27"/>
      <c r="JSH15" s="27"/>
      <c r="JSI15" s="27"/>
      <c r="JSJ15" s="27"/>
      <c r="JSK15" s="27"/>
      <c r="JSL15" s="27"/>
      <c r="JSM15" s="27"/>
      <c r="JSN15" s="27"/>
      <c r="JSO15" s="27"/>
      <c r="JSP15" s="27"/>
      <c r="JSQ15" s="27"/>
      <c r="JSR15" s="27"/>
      <c r="JSS15" s="27"/>
      <c r="JST15" s="27"/>
      <c r="JSU15" s="27"/>
      <c r="JSV15" s="27"/>
      <c r="JSW15" s="27"/>
      <c r="JSX15" s="27"/>
      <c r="JSY15" s="27"/>
      <c r="JSZ15" s="27"/>
      <c r="JTA15" s="27"/>
      <c r="JTB15" s="27"/>
      <c r="JTC15" s="27"/>
      <c r="JTD15" s="27"/>
      <c r="JTE15" s="27"/>
      <c r="JTF15" s="27"/>
      <c r="JTG15" s="27"/>
      <c r="JTH15" s="27"/>
      <c r="JTI15" s="27"/>
      <c r="JTJ15" s="27"/>
      <c r="JTK15" s="27"/>
      <c r="JTL15" s="27"/>
      <c r="JTM15" s="27"/>
      <c r="JTN15" s="27"/>
      <c r="JTO15" s="27"/>
      <c r="JTP15" s="27"/>
      <c r="JTQ15" s="27"/>
      <c r="JTR15" s="27"/>
      <c r="JTS15" s="27"/>
      <c r="JTT15" s="27"/>
      <c r="JTU15" s="27"/>
      <c r="JTV15" s="27"/>
      <c r="JTW15" s="27"/>
      <c r="JTX15" s="27"/>
      <c r="JTY15" s="27"/>
      <c r="JTZ15" s="27"/>
      <c r="JUA15" s="27"/>
      <c r="JUB15" s="27"/>
      <c r="JUC15" s="27"/>
      <c r="JUD15" s="27"/>
      <c r="JUE15" s="27"/>
      <c r="JUF15" s="27"/>
      <c r="JUG15" s="27"/>
      <c r="JUH15" s="27"/>
      <c r="JUI15" s="27"/>
      <c r="JUJ15" s="27"/>
      <c r="JUK15" s="27"/>
      <c r="JUL15" s="27"/>
      <c r="JUM15" s="27"/>
      <c r="JUN15" s="27"/>
      <c r="JUO15" s="27"/>
      <c r="JUP15" s="27"/>
      <c r="JUQ15" s="27"/>
      <c r="JUR15" s="27"/>
      <c r="JUS15" s="27"/>
      <c r="JUT15" s="27"/>
      <c r="JUU15" s="27"/>
      <c r="JUV15" s="27"/>
      <c r="JUW15" s="27"/>
      <c r="JUX15" s="27"/>
      <c r="JUY15" s="27"/>
      <c r="JUZ15" s="27"/>
      <c r="JVA15" s="27"/>
      <c r="JVB15" s="27"/>
      <c r="JVC15" s="27"/>
      <c r="JVD15" s="27"/>
      <c r="JVE15" s="27"/>
      <c r="JVF15" s="27"/>
      <c r="JVG15" s="27"/>
      <c r="JVH15" s="27"/>
      <c r="JVI15" s="27"/>
      <c r="JVJ15" s="27"/>
      <c r="JVK15" s="27"/>
      <c r="JVL15" s="27"/>
      <c r="JVM15" s="27"/>
      <c r="JVN15" s="27"/>
      <c r="JVO15" s="27"/>
      <c r="JVP15" s="27"/>
      <c r="JVQ15" s="27"/>
      <c r="JVR15" s="27"/>
      <c r="JVS15" s="27"/>
      <c r="JVT15" s="27"/>
      <c r="JVU15" s="27"/>
      <c r="JVV15" s="27"/>
      <c r="JVW15" s="27"/>
      <c r="JVX15" s="27"/>
      <c r="JVY15" s="27"/>
      <c r="JVZ15" s="27"/>
      <c r="JWA15" s="27"/>
      <c r="JWB15" s="27"/>
      <c r="JWC15" s="27"/>
      <c r="JWD15" s="27"/>
      <c r="JWE15" s="27"/>
      <c r="JWF15" s="27"/>
      <c r="JWG15" s="27"/>
      <c r="JWH15" s="27"/>
      <c r="JWI15" s="27"/>
      <c r="JWJ15" s="27"/>
      <c r="JWK15" s="27"/>
      <c r="JWL15" s="27"/>
      <c r="JWM15" s="27"/>
      <c r="JWN15" s="27"/>
      <c r="JWO15" s="27"/>
      <c r="JWP15" s="27"/>
      <c r="JWQ15" s="27"/>
      <c r="JWR15" s="27"/>
      <c r="JWS15" s="27"/>
      <c r="JWT15" s="27"/>
      <c r="JWU15" s="27"/>
      <c r="JWV15" s="27"/>
      <c r="JWW15" s="27"/>
      <c r="JWX15" s="27"/>
      <c r="JWY15" s="27"/>
      <c r="JWZ15" s="27"/>
      <c r="JXA15" s="27"/>
      <c r="JXB15" s="27"/>
      <c r="JXC15" s="27"/>
      <c r="JXD15" s="27"/>
      <c r="JXE15" s="27"/>
      <c r="JXF15" s="27"/>
      <c r="JXG15" s="27"/>
      <c r="JXH15" s="27"/>
      <c r="JXI15" s="27"/>
      <c r="JXJ15" s="27"/>
      <c r="JXK15" s="27"/>
      <c r="JXL15" s="27"/>
      <c r="JXM15" s="27"/>
      <c r="JXN15" s="27"/>
      <c r="JXO15" s="27"/>
      <c r="JXP15" s="27"/>
      <c r="JXQ15" s="27"/>
      <c r="JXR15" s="27"/>
      <c r="JXS15" s="27"/>
      <c r="JXT15" s="27"/>
      <c r="JXU15" s="27"/>
      <c r="JXV15" s="27"/>
      <c r="JXW15" s="27"/>
      <c r="JXX15" s="27"/>
      <c r="JXY15" s="27"/>
      <c r="JXZ15" s="27"/>
      <c r="JYA15" s="27"/>
      <c r="JYB15" s="27"/>
      <c r="JYC15" s="27"/>
      <c r="JYD15" s="27"/>
      <c r="JYE15" s="27"/>
      <c r="JYF15" s="27"/>
      <c r="JYG15" s="27"/>
      <c r="JYH15" s="27"/>
      <c r="JYI15" s="27"/>
      <c r="JYJ15" s="27"/>
      <c r="JYK15" s="27"/>
      <c r="JYL15" s="27"/>
      <c r="JYM15" s="27"/>
      <c r="JYN15" s="27"/>
      <c r="JYO15" s="27"/>
      <c r="JYP15" s="27"/>
      <c r="JYQ15" s="27"/>
      <c r="JYR15" s="27"/>
      <c r="JYS15" s="27"/>
      <c r="JYT15" s="27"/>
      <c r="JYU15" s="27"/>
      <c r="JYV15" s="27"/>
      <c r="JYW15" s="27"/>
      <c r="JYX15" s="27"/>
      <c r="JYY15" s="27"/>
      <c r="JYZ15" s="27"/>
      <c r="JZA15" s="27"/>
      <c r="JZB15" s="27"/>
      <c r="JZC15" s="27"/>
      <c r="JZD15" s="27"/>
      <c r="JZE15" s="27"/>
      <c r="JZF15" s="27"/>
      <c r="JZG15" s="27"/>
      <c r="JZH15" s="27"/>
      <c r="JZI15" s="27"/>
      <c r="JZJ15" s="27"/>
      <c r="JZK15" s="27"/>
      <c r="JZL15" s="27"/>
      <c r="JZM15" s="27"/>
      <c r="JZN15" s="27"/>
      <c r="JZO15" s="27"/>
      <c r="JZP15" s="27"/>
      <c r="JZQ15" s="27"/>
      <c r="JZR15" s="27"/>
      <c r="JZS15" s="27"/>
      <c r="JZT15" s="27"/>
      <c r="JZU15" s="27"/>
      <c r="JZV15" s="27"/>
      <c r="JZW15" s="27"/>
      <c r="JZX15" s="27"/>
      <c r="JZY15" s="27"/>
      <c r="JZZ15" s="27"/>
      <c r="KAA15" s="27"/>
      <c r="KAB15" s="27"/>
      <c r="KAC15" s="27"/>
      <c r="KAD15" s="27"/>
      <c r="KAE15" s="27"/>
      <c r="KAF15" s="27"/>
      <c r="KAG15" s="27"/>
      <c r="KAH15" s="27"/>
      <c r="KAI15" s="27"/>
      <c r="KAJ15" s="27"/>
      <c r="KAK15" s="27"/>
      <c r="KAL15" s="27"/>
      <c r="KAM15" s="27"/>
      <c r="KAN15" s="27"/>
      <c r="KAO15" s="27"/>
      <c r="KAP15" s="27"/>
      <c r="KAQ15" s="27"/>
      <c r="KAR15" s="27"/>
      <c r="KAS15" s="27"/>
      <c r="KAT15" s="27"/>
      <c r="KAU15" s="27"/>
      <c r="KAV15" s="27"/>
      <c r="KAW15" s="27"/>
      <c r="KAX15" s="27"/>
      <c r="KAY15" s="27"/>
      <c r="KAZ15" s="27"/>
      <c r="KBA15" s="27"/>
      <c r="KBB15" s="27"/>
      <c r="KBC15" s="27"/>
      <c r="KBD15" s="27"/>
      <c r="KBE15" s="27"/>
      <c r="KBF15" s="27"/>
      <c r="KBG15" s="27"/>
      <c r="KBH15" s="27"/>
      <c r="KBI15" s="27"/>
      <c r="KBJ15" s="27"/>
      <c r="KBK15" s="27"/>
      <c r="KBL15" s="27"/>
      <c r="KBM15" s="27"/>
      <c r="KBN15" s="27"/>
      <c r="KBO15" s="27"/>
      <c r="KBP15" s="27"/>
      <c r="KBQ15" s="27"/>
      <c r="KBR15" s="27"/>
      <c r="KBS15" s="27"/>
      <c r="KBT15" s="27"/>
      <c r="KBU15" s="27"/>
      <c r="KBV15" s="27"/>
      <c r="KBW15" s="27"/>
      <c r="KBX15" s="27"/>
      <c r="KBY15" s="27"/>
      <c r="KBZ15" s="27"/>
      <c r="KCA15" s="27"/>
      <c r="KCB15" s="27"/>
      <c r="KCC15" s="27"/>
      <c r="KCD15" s="27"/>
      <c r="KCE15" s="27"/>
      <c r="KCF15" s="27"/>
      <c r="KCG15" s="27"/>
      <c r="KCH15" s="27"/>
      <c r="KCI15" s="27"/>
      <c r="KCJ15" s="27"/>
      <c r="KCK15" s="27"/>
      <c r="KCL15" s="27"/>
      <c r="KCM15" s="27"/>
      <c r="KCN15" s="27"/>
      <c r="KCO15" s="27"/>
      <c r="KCP15" s="27"/>
      <c r="KCQ15" s="27"/>
      <c r="KCR15" s="27"/>
      <c r="KCS15" s="27"/>
      <c r="KCT15" s="27"/>
      <c r="KCU15" s="27"/>
      <c r="KCV15" s="27"/>
      <c r="KCW15" s="27"/>
      <c r="KCX15" s="27"/>
      <c r="KCY15" s="27"/>
      <c r="KCZ15" s="27"/>
      <c r="KDA15" s="27"/>
      <c r="KDB15" s="27"/>
      <c r="KDC15" s="27"/>
      <c r="KDD15" s="27"/>
      <c r="KDE15" s="27"/>
      <c r="KDF15" s="27"/>
      <c r="KDG15" s="27"/>
      <c r="KDH15" s="27"/>
      <c r="KDI15" s="27"/>
      <c r="KDJ15" s="27"/>
      <c r="KDK15" s="27"/>
      <c r="KDL15" s="27"/>
      <c r="KDM15" s="27"/>
      <c r="KDN15" s="27"/>
      <c r="KDO15" s="27"/>
      <c r="KDP15" s="27"/>
      <c r="KDQ15" s="27"/>
      <c r="KDR15" s="27"/>
      <c r="KDS15" s="27"/>
      <c r="KDT15" s="27"/>
      <c r="KDU15" s="27"/>
      <c r="KDV15" s="27"/>
      <c r="KDW15" s="27"/>
      <c r="KDX15" s="27"/>
      <c r="KDY15" s="27"/>
      <c r="KDZ15" s="27"/>
      <c r="KEA15" s="27"/>
      <c r="KEB15" s="27"/>
      <c r="KEC15" s="27"/>
      <c r="KED15" s="27"/>
      <c r="KEE15" s="27"/>
      <c r="KEF15" s="27"/>
      <c r="KEG15" s="27"/>
      <c r="KEH15" s="27"/>
      <c r="KEI15" s="27"/>
      <c r="KEJ15" s="27"/>
      <c r="KEK15" s="27"/>
      <c r="KEL15" s="27"/>
      <c r="KEM15" s="27"/>
      <c r="KEN15" s="27"/>
      <c r="KEO15" s="27"/>
      <c r="KEP15" s="27"/>
      <c r="KEQ15" s="27"/>
      <c r="KER15" s="27"/>
      <c r="KES15" s="27"/>
      <c r="KET15" s="27"/>
      <c r="KEU15" s="27"/>
      <c r="KEV15" s="27"/>
      <c r="KEW15" s="27"/>
      <c r="KEX15" s="27"/>
      <c r="KEY15" s="27"/>
      <c r="KEZ15" s="27"/>
      <c r="KFA15" s="27"/>
      <c r="KFB15" s="27"/>
      <c r="KFC15" s="27"/>
      <c r="KFD15" s="27"/>
      <c r="KFE15" s="27"/>
      <c r="KFF15" s="27"/>
      <c r="KFG15" s="27"/>
      <c r="KFH15" s="27"/>
      <c r="KFI15" s="27"/>
      <c r="KFJ15" s="27"/>
      <c r="KFK15" s="27"/>
      <c r="KFL15" s="27"/>
      <c r="KFM15" s="27"/>
      <c r="KFN15" s="27"/>
      <c r="KFO15" s="27"/>
      <c r="KFP15" s="27"/>
      <c r="KFQ15" s="27"/>
      <c r="KFR15" s="27"/>
      <c r="KFS15" s="27"/>
      <c r="KFT15" s="27"/>
      <c r="KFU15" s="27"/>
      <c r="KFV15" s="27"/>
      <c r="KFW15" s="27"/>
      <c r="KFX15" s="27"/>
      <c r="KFY15" s="27"/>
      <c r="KFZ15" s="27"/>
      <c r="KGA15" s="27"/>
      <c r="KGB15" s="27"/>
      <c r="KGC15" s="27"/>
      <c r="KGD15" s="27"/>
      <c r="KGE15" s="27"/>
      <c r="KGF15" s="27"/>
      <c r="KGG15" s="27"/>
      <c r="KGH15" s="27"/>
      <c r="KGI15" s="27"/>
      <c r="KGJ15" s="27"/>
      <c r="KGK15" s="27"/>
      <c r="KGL15" s="27"/>
      <c r="KGM15" s="27"/>
      <c r="KGN15" s="27"/>
      <c r="KGO15" s="27"/>
      <c r="KGP15" s="27"/>
      <c r="KGQ15" s="27"/>
      <c r="KGR15" s="27"/>
      <c r="KGS15" s="27"/>
      <c r="KGT15" s="27"/>
      <c r="KGU15" s="27"/>
      <c r="KGV15" s="27"/>
      <c r="KGW15" s="27"/>
      <c r="KGX15" s="27"/>
      <c r="KGY15" s="27"/>
      <c r="KGZ15" s="27"/>
      <c r="KHA15" s="27"/>
      <c r="KHB15" s="27"/>
      <c r="KHC15" s="27"/>
      <c r="KHD15" s="27"/>
      <c r="KHE15" s="27"/>
      <c r="KHF15" s="27"/>
      <c r="KHG15" s="27"/>
      <c r="KHH15" s="27"/>
      <c r="KHI15" s="27"/>
      <c r="KHJ15" s="27"/>
      <c r="KHK15" s="27"/>
      <c r="KHL15" s="27"/>
      <c r="KHM15" s="27"/>
      <c r="KHN15" s="27"/>
      <c r="KHO15" s="27"/>
      <c r="KHP15" s="27"/>
      <c r="KHQ15" s="27"/>
      <c r="KHR15" s="27"/>
      <c r="KHS15" s="27"/>
      <c r="KHT15" s="27"/>
      <c r="KHU15" s="27"/>
      <c r="KHV15" s="27"/>
      <c r="KHW15" s="27"/>
      <c r="KHX15" s="27"/>
      <c r="KHY15" s="27"/>
      <c r="KHZ15" s="27"/>
      <c r="KIA15" s="27"/>
      <c r="KIB15" s="27"/>
      <c r="KIC15" s="27"/>
      <c r="KID15" s="27"/>
      <c r="KIE15" s="27"/>
      <c r="KIF15" s="27"/>
      <c r="KIG15" s="27"/>
      <c r="KIH15" s="27"/>
      <c r="KII15" s="27"/>
      <c r="KIJ15" s="27"/>
      <c r="KIK15" s="27"/>
      <c r="KIL15" s="27"/>
      <c r="KIM15" s="27"/>
      <c r="KIN15" s="27"/>
      <c r="KIO15" s="27"/>
      <c r="KIP15" s="27"/>
      <c r="KIQ15" s="27"/>
      <c r="KIR15" s="27"/>
      <c r="KIS15" s="27"/>
      <c r="KIT15" s="27"/>
      <c r="KIU15" s="27"/>
      <c r="KIV15" s="27"/>
      <c r="KIW15" s="27"/>
      <c r="KIX15" s="27"/>
      <c r="KIY15" s="27"/>
      <c r="KIZ15" s="27"/>
      <c r="KJA15" s="27"/>
      <c r="KJB15" s="27"/>
      <c r="KJC15" s="27"/>
      <c r="KJD15" s="27"/>
      <c r="KJE15" s="27"/>
      <c r="KJF15" s="27"/>
      <c r="KJG15" s="27"/>
      <c r="KJH15" s="27"/>
      <c r="KJI15" s="27"/>
      <c r="KJJ15" s="27"/>
      <c r="KJK15" s="27"/>
      <c r="KJL15" s="27"/>
      <c r="KJM15" s="27"/>
      <c r="KJN15" s="27"/>
      <c r="KJO15" s="27"/>
      <c r="KJP15" s="27"/>
      <c r="KJQ15" s="27"/>
      <c r="KJR15" s="27"/>
      <c r="KJS15" s="27"/>
      <c r="KJT15" s="27"/>
      <c r="KJU15" s="27"/>
      <c r="KJV15" s="27"/>
      <c r="KJW15" s="27"/>
      <c r="KJX15" s="27"/>
      <c r="KJY15" s="27"/>
      <c r="KJZ15" s="27"/>
      <c r="KKA15" s="27"/>
      <c r="KKB15" s="27"/>
      <c r="KKC15" s="27"/>
      <c r="KKD15" s="27"/>
      <c r="KKE15" s="27"/>
      <c r="KKF15" s="27"/>
      <c r="KKG15" s="27"/>
      <c r="KKH15" s="27"/>
      <c r="KKI15" s="27"/>
      <c r="KKJ15" s="27"/>
      <c r="KKK15" s="27"/>
      <c r="KKL15" s="27"/>
      <c r="KKM15" s="27"/>
      <c r="KKN15" s="27"/>
      <c r="KKO15" s="27"/>
      <c r="KKP15" s="27"/>
      <c r="KKQ15" s="27"/>
      <c r="KKR15" s="27"/>
      <c r="KKS15" s="27"/>
      <c r="KKT15" s="27"/>
      <c r="KKU15" s="27"/>
      <c r="KKV15" s="27"/>
      <c r="KKW15" s="27"/>
      <c r="KKX15" s="27"/>
      <c r="KKY15" s="27"/>
      <c r="KKZ15" s="27"/>
      <c r="KLA15" s="27"/>
      <c r="KLB15" s="27"/>
      <c r="KLC15" s="27"/>
      <c r="KLD15" s="27"/>
      <c r="KLE15" s="27"/>
      <c r="KLF15" s="27"/>
      <c r="KLG15" s="27"/>
      <c r="KLH15" s="27"/>
      <c r="KLI15" s="27"/>
      <c r="KLJ15" s="27"/>
      <c r="KLK15" s="27"/>
      <c r="KLL15" s="27"/>
      <c r="KLM15" s="27"/>
      <c r="KLN15" s="27"/>
      <c r="KLO15" s="27"/>
      <c r="KLP15" s="27"/>
      <c r="KLQ15" s="27"/>
      <c r="KLR15" s="27"/>
      <c r="KLS15" s="27"/>
      <c r="KLT15" s="27"/>
      <c r="KLU15" s="27"/>
      <c r="KLV15" s="27"/>
      <c r="KLW15" s="27"/>
      <c r="KLX15" s="27"/>
      <c r="KLY15" s="27"/>
      <c r="KLZ15" s="27"/>
      <c r="KMA15" s="27"/>
      <c r="KMB15" s="27"/>
      <c r="KMC15" s="27"/>
      <c r="KMD15" s="27"/>
      <c r="KME15" s="27"/>
      <c r="KMF15" s="27"/>
      <c r="KMG15" s="27"/>
      <c r="KMH15" s="27"/>
      <c r="KMI15" s="27"/>
      <c r="KMJ15" s="27"/>
      <c r="KMK15" s="27"/>
      <c r="KML15" s="27"/>
      <c r="KMM15" s="27"/>
      <c r="KMN15" s="27"/>
      <c r="KMO15" s="27"/>
      <c r="KMP15" s="27"/>
      <c r="KMQ15" s="27"/>
      <c r="KMR15" s="27"/>
      <c r="KMS15" s="27"/>
      <c r="KMT15" s="27"/>
      <c r="KMU15" s="27"/>
      <c r="KMV15" s="27"/>
      <c r="KMW15" s="27"/>
      <c r="KMX15" s="27"/>
      <c r="KMY15" s="27"/>
      <c r="KMZ15" s="27"/>
      <c r="KNA15" s="27"/>
      <c r="KNB15" s="27"/>
      <c r="KNC15" s="27"/>
      <c r="KND15" s="27"/>
      <c r="KNE15" s="27"/>
      <c r="KNF15" s="27"/>
      <c r="KNG15" s="27"/>
      <c r="KNH15" s="27"/>
      <c r="KNI15" s="27"/>
      <c r="KNJ15" s="27"/>
      <c r="KNK15" s="27"/>
      <c r="KNL15" s="27"/>
      <c r="KNM15" s="27"/>
      <c r="KNN15" s="27"/>
      <c r="KNO15" s="27"/>
      <c r="KNP15" s="27"/>
      <c r="KNQ15" s="27"/>
      <c r="KNR15" s="27"/>
      <c r="KNS15" s="27"/>
      <c r="KNT15" s="27"/>
      <c r="KNU15" s="27"/>
      <c r="KNV15" s="27"/>
      <c r="KNW15" s="27"/>
      <c r="KNX15" s="27"/>
      <c r="KNY15" s="27"/>
      <c r="KNZ15" s="27"/>
      <c r="KOA15" s="27"/>
      <c r="KOB15" s="27"/>
      <c r="KOC15" s="27"/>
      <c r="KOD15" s="27"/>
      <c r="KOE15" s="27"/>
      <c r="KOF15" s="27"/>
      <c r="KOG15" s="27"/>
      <c r="KOH15" s="27"/>
      <c r="KOI15" s="27"/>
      <c r="KOJ15" s="27"/>
      <c r="KOK15" s="27"/>
      <c r="KOL15" s="27"/>
      <c r="KOM15" s="27"/>
      <c r="KON15" s="27"/>
      <c r="KOO15" s="27"/>
      <c r="KOP15" s="27"/>
      <c r="KOQ15" s="27"/>
      <c r="KOR15" s="27"/>
      <c r="KOS15" s="27"/>
      <c r="KOT15" s="27"/>
      <c r="KOU15" s="27"/>
      <c r="KOV15" s="27"/>
      <c r="KOW15" s="27"/>
      <c r="KOX15" s="27"/>
      <c r="KOY15" s="27"/>
      <c r="KOZ15" s="27"/>
      <c r="KPA15" s="27"/>
      <c r="KPB15" s="27"/>
      <c r="KPC15" s="27"/>
      <c r="KPD15" s="27"/>
      <c r="KPE15" s="27"/>
      <c r="KPF15" s="27"/>
      <c r="KPG15" s="27"/>
      <c r="KPH15" s="27"/>
      <c r="KPI15" s="27"/>
      <c r="KPJ15" s="27"/>
      <c r="KPK15" s="27"/>
      <c r="KPL15" s="27"/>
      <c r="KPM15" s="27"/>
      <c r="KPN15" s="27"/>
      <c r="KPO15" s="27"/>
      <c r="KPP15" s="27"/>
      <c r="KPQ15" s="27"/>
      <c r="KPR15" s="27"/>
      <c r="KPS15" s="27"/>
      <c r="KPT15" s="27"/>
      <c r="KPU15" s="27"/>
      <c r="KPV15" s="27"/>
      <c r="KPW15" s="27"/>
      <c r="KPX15" s="27"/>
      <c r="KPY15" s="27"/>
      <c r="KPZ15" s="27"/>
      <c r="KQA15" s="27"/>
      <c r="KQB15" s="27"/>
      <c r="KQC15" s="27"/>
      <c r="KQD15" s="27"/>
      <c r="KQE15" s="27"/>
      <c r="KQF15" s="27"/>
      <c r="KQG15" s="27"/>
      <c r="KQH15" s="27"/>
      <c r="KQI15" s="27"/>
      <c r="KQJ15" s="27"/>
      <c r="KQK15" s="27"/>
      <c r="KQL15" s="27"/>
      <c r="KQM15" s="27"/>
      <c r="KQN15" s="27"/>
      <c r="KQO15" s="27"/>
      <c r="KQP15" s="27"/>
      <c r="KQQ15" s="27"/>
      <c r="KQR15" s="27"/>
      <c r="KQS15" s="27"/>
      <c r="KQT15" s="27"/>
      <c r="KQU15" s="27"/>
      <c r="KQV15" s="27"/>
      <c r="KQW15" s="27"/>
      <c r="KQX15" s="27"/>
      <c r="KQY15" s="27"/>
      <c r="KQZ15" s="27"/>
      <c r="KRA15" s="27"/>
      <c r="KRB15" s="27"/>
      <c r="KRC15" s="27"/>
      <c r="KRD15" s="27"/>
      <c r="KRE15" s="27"/>
      <c r="KRF15" s="27"/>
      <c r="KRG15" s="27"/>
      <c r="KRH15" s="27"/>
      <c r="KRI15" s="27"/>
      <c r="KRJ15" s="27"/>
      <c r="KRK15" s="27"/>
      <c r="KRL15" s="27"/>
      <c r="KRM15" s="27"/>
      <c r="KRN15" s="27"/>
      <c r="KRO15" s="27"/>
      <c r="KRP15" s="27"/>
      <c r="KRQ15" s="27"/>
      <c r="KRR15" s="27"/>
      <c r="KRS15" s="27"/>
      <c r="KRT15" s="27"/>
      <c r="KRU15" s="27"/>
      <c r="KRV15" s="27"/>
      <c r="KRW15" s="27"/>
      <c r="KRX15" s="27"/>
      <c r="KRY15" s="27"/>
      <c r="KRZ15" s="27"/>
      <c r="KSA15" s="27"/>
      <c r="KSB15" s="27"/>
      <c r="KSC15" s="27"/>
      <c r="KSD15" s="27"/>
      <c r="KSE15" s="27"/>
      <c r="KSF15" s="27"/>
      <c r="KSG15" s="27"/>
      <c r="KSH15" s="27"/>
      <c r="KSI15" s="27"/>
      <c r="KSJ15" s="27"/>
      <c r="KSK15" s="27"/>
      <c r="KSL15" s="27"/>
      <c r="KSM15" s="27"/>
      <c r="KSN15" s="27"/>
      <c r="KSO15" s="27"/>
      <c r="KSP15" s="27"/>
      <c r="KSQ15" s="27"/>
      <c r="KSR15" s="27"/>
      <c r="KSS15" s="27"/>
      <c r="KST15" s="27"/>
      <c r="KSU15" s="27"/>
      <c r="KSV15" s="27"/>
      <c r="KSW15" s="27"/>
      <c r="KSX15" s="27"/>
      <c r="KSY15" s="27"/>
      <c r="KSZ15" s="27"/>
      <c r="KTA15" s="27"/>
      <c r="KTB15" s="27"/>
      <c r="KTC15" s="27"/>
      <c r="KTD15" s="27"/>
      <c r="KTE15" s="27"/>
      <c r="KTF15" s="27"/>
      <c r="KTG15" s="27"/>
      <c r="KTH15" s="27"/>
      <c r="KTI15" s="27"/>
      <c r="KTJ15" s="27"/>
      <c r="KTK15" s="27"/>
      <c r="KTL15" s="27"/>
      <c r="KTM15" s="27"/>
      <c r="KTN15" s="27"/>
      <c r="KTO15" s="27"/>
      <c r="KTP15" s="27"/>
      <c r="KTQ15" s="27"/>
      <c r="KTR15" s="27"/>
      <c r="KTS15" s="27"/>
      <c r="KTT15" s="27"/>
      <c r="KTU15" s="27"/>
      <c r="KTV15" s="27"/>
      <c r="KTW15" s="27"/>
      <c r="KTX15" s="27"/>
      <c r="KTY15" s="27"/>
      <c r="KTZ15" s="27"/>
      <c r="KUA15" s="27"/>
      <c r="KUB15" s="27"/>
      <c r="KUC15" s="27"/>
      <c r="KUD15" s="27"/>
      <c r="KUE15" s="27"/>
      <c r="KUF15" s="27"/>
      <c r="KUG15" s="27"/>
      <c r="KUH15" s="27"/>
      <c r="KUI15" s="27"/>
      <c r="KUJ15" s="27"/>
      <c r="KUK15" s="27"/>
      <c r="KUL15" s="27"/>
      <c r="KUM15" s="27"/>
      <c r="KUN15" s="27"/>
      <c r="KUO15" s="27"/>
      <c r="KUP15" s="27"/>
      <c r="KUQ15" s="27"/>
      <c r="KUR15" s="27"/>
      <c r="KUS15" s="27"/>
      <c r="KUT15" s="27"/>
      <c r="KUU15" s="27"/>
      <c r="KUV15" s="27"/>
      <c r="KUW15" s="27"/>
      <c r="KUX15" s="27"/>
      <c r="KUY15" s="27"/>
      <c r="KUZ15" s="27"/>
      <c r="KVA15" s="27"/>
      <c r="KVB15" s="27"/>
      <c r="KVC15" s="27"/>
      <c r="KVD15" s="27"/>
      <c r="KVE15" s="27"/>
      <c r="KVF15" s="27"/>
      <c r="KVG15" s="27"/>
      <c r="KVH15" s="27"/>
      <c r="KVI15" s="27"/>
      <c r="KVJ15" s="27"/>
      <c r="KVK15" s="27"/>
      <c r="KVL15" s="27"/>
      <c r="KVM15" s="27"/>
      <c r="KVN15" s="27"/>
      <c r="KVO15" s="27"/>
      <c r="KVP15" s="27"/>
      <c r="KVQ15" s="27"/>
      <c r="KVR15" s="27"/>
      <c r="KVS15" s="27"/>
      <c r="KVT15" s="27"/>
      <c r="KVU15" s="27"/>
      <c r="KVV15" s="27"/>
      <c r="KVW15" s="27"/>
      <c r="KVX15" s="27"/>
      <c r="KVY15" s="27"/>
      <c r="KVZ15" s="27"/>
      <c r="KWA15" s="27"/>
      <c r="KWB15" s="27"/>
      <c r="KWC15" s="27"/>
      <c r="KWD15" s="27"/>
      <c r="KWE15" s="27"/>
      <c r="KWF15" s="27"/>
      <c r="KWG15" s="27"/>
      <c r="KWH15" s="27"/>
      <c r="KWI15" s="27"/>
      <c r="KWJ15" s="27"/>
      <c r="KWK15" s="27"/>
      <c r="KWL15" s="27"/>
      <c r="KWM15" s="27"/>
      <c r="KWN15" s="27"/>
      <c r="KWO15" s="27"/>
      <c r="KWP15" s="27"/>
      <c r="KWQ15" s="27"/>
      <c r="KWR15" s="27"/>
      <c r="KWS15" s="27"/>
      <c r="KWT15" s="27"/>
      <c r="KWU15" s="27"/>
      <c r="KWV15" s="27"/>
      <c r="KWW15" s="27"/>
      <c r="KWX15" s="27"/>
      <c r="KWY15" s="27"/>
      <c r="KWZ15" s="27"/>
      <c r="KXA15" s="27"/>
      <c r="KXB15" s="27"/>
      <c r="KXC15" s="27"/>
      <c r="KXD15" s="27"/>
      <c r="KXE15" s="27"/>
      <c r="KXF15" s="27"/>
      <c r="KXG15" s="27"/>
      <c r="KXH15" s="27"/>
      <c r="KXI15" s="27"/>
      <c r="KXJ15" s="27"/>
      <c r="KXK15" s="27"/>
      <c r="KXL15" s="27"/>
      <c r="KXM15" s="27"/>
      <c r="KXN15" s="27"/>
      <c r="KXO15" s="27"/>
      <c r="KXP15" s="27"/>
      <c r="KXQ15" s="27"/>
      <c r="KXR15" s="27"/>
      <c r="KXS15" s="27"/>
      <c r="KXT15" s="27"/>
      <c r="KXU15" s="27"/>
      <c r="KXV15" s="27"/>
      <c r="KXW15" s="27"/>
      <c r="KXX15" s="27"/>
      <c r="KXY15" s="27"/>
      <c r="KXZ15" s="27"/>
      <c r="KYA15" s="27"/>
      <c r="KYB15" s="27"/>
      <c r="KYC15" s="27"/>
      <c r="KYD15" s="27"/>
      <c r="KYE15" s="27"/>
      <c r="KYF15" s="27"/>
      <c r="KYG15" s="27"/>
      <c r="KYH15" s="27"/>
      <c r="KYI15" s="27"/>
      <c r="KYJ15" s="27"/>
      <c r="KYK15" s="27"/>
      <c r="KYL15" s="27"/>
      <c r="KYM15" s="27"/>
      <c r="KYN15" s="27"/>
      <c r="KYO15" s="27"/>
      <c r="KYP15" s="27"/>
      <c r="KYQ15" s="27"/>
      <c r="KYR15" s="27"/>
      <c r="KYS15" s="27"/>
      <c r="KYT15" s="27"/>
      <c r="KYU15" s="27"/>
      <c r="KYV15" s="27"/>
      <c r="KYW15" s="27"/>
      <c r="KYX15" s="27"/>
      <c r="KYY15" s="27"/>
      <c r="KYZ15" s="27"/>
      <c r="KZA15" s="27"/>
      <c r="KZB15" s="27"/>
      <c r="KZC15" s="27"/>
      <c r="KZD15" s="27"/>
      <c r="KZE15" s="27"/>
      <c r="KZF15" s="27"/>
      <c r="KZG15" s="27"/>
      <c r="KZH15" s="27"/>
      <c r="KZI15" s="27"/>
      <c r="KZJ15" s="27"/>
      <c r="KZK15" s="27"/>
      <c r="KZL15" s="27"/>
      <c r="KZM15" s="27"/>
      <c r="KZN15" s="27"/>
      <c r="KZO15" s="27"/>
      <c r="KZP15" s="27"/>
      <c r="KZQ15" s="27"/>
      <c r="KZR15" s="27"/>
      <c r="KZS15" s="27"/>
      <c r="KZT15" s="27"/>
      <c r="KZU15" s="27"/>
      <c r="KZV15" s="27"/>
      <c r="KZW15" s="27"/>
      <c r="KZX15" s="27"/>
      <c r="KZY15" s="27"/>
      <c r="KZZ15" s="27"/>
      <c r="LAA15" s="27"/>
      <c r="LAB15" s="27"/>
      <c r="LAC15" s="27"/>
      <c r="LAD15" s="27"/>
      <c r="LAE15" s="27"/>
      <c r="LAF15" s="27"/>
      <c r="LAG15" s="27"/>
      <c r="LAH15" s="27"/>
      <c r="LAI15" s="27"/>
      <c r="LAJ15" s="27"/>
      <c r="LAK15" s="27"/>
      <c r="LAL15" s="27"/>
      <c r="LAM15" s="27"/>
      <c r="LAN15" s="27"/>
      <c r="LAO15" s="27"/>
      <c r="LAP15" s="27"/>
      <c r="LAQ15" s="27"/>
      <c r="LAR15" s="27"/>
      <c r="LAS15" s="27"/>
      <c r="LAT15" s="27"/>
      <c r="LAU15" s="27"/>
      <c r="LAV15" s="27"/>
      <c r="LAW15" s="27"/>
      <c r="LAX15" s="27"/>
      <c r="LAY15" s="27"/>
      <c r="LAZ15" s="27"/>
      <c r="LBA15" s="27"/>
      <c r="LBB15" s="27"/>
      <c r="LBC15" s="27"/>
      <c r="LBD15" s="27"/>
      <c r="LBE15" s="27"/>
      <c r="LBF15" s="27"/>
      <c r="LBG15" s="27"/>
      <c r="LBH15" s="27"/>
      <c r="LBI15" s="27"/>
      <c r="LBJ15" s="27"/>
      <c r="LBK15" s="27"/>
      <c r="LBL15" s="27"/>
      <c r="LBM15" s="27"/>
      <c r="LBN15" s="27"/>
      <c r="LBO15" s="27"/>
      <c r="LBP15" s="27"/>
      <c r="LBQ15" s="27"/>
      <c r="LBR15" s="27"/>
      <c r="LBS15" s="27"/>
      <c r="LBT15" s="27"/>
      <c r="LBU15" s="27"/>
      <c r="LBV15" s="27"/>
      <c r="LBW15" s="27"/>
      <c r="LBX15" s="27"/>
      <c r="LBY15" s="27"/>
      <c r="LBZ15" s="27"/>
      <c r="LCA15" s="27"/>
      <c r="LCB15" s="27"/>
      <c r="LCC15" s="27"/>
      <c r="LCD15" s="27"/>
      <c r="LCE15" s="27"/>
      <c r="LCF15" s="27"/>
      <c r="LCG15" s="27"/>
      <c r="LCH15" s="27"/>
      <c r="LCI15" s="27"/>
      <c r="LCJ15" s="27"/>
      <c r="LCK15" s="27"/>
      <c r="LCL15" s="27"/>
      <c r="LCM15" s="27"/>
      <c r="LCN15" s="27"/>
      <c r="LCO15" s="27"/>
      <c r="LCP15" s="27"/>
      <c r="LCQ15" s="27"/>
      <c r="LCR15" s="27"/>
      <c r="LCS15" s="27"/>
      <c r="LCT15" s="27"/>
      <c r="LCU15" s="27"/>
      <c r="LCV15" s="27"/>
      <c r="LCW15" s="27"/>
      <c r="LCX15" s="27"/>
      <c r="LCY15" s="27"/>
      <c r="LCZ15" s="27"/>
      <c r="LDA15" s="27"/>
      <c r="LDB15" s="27"/>
      <c r="LDC15" s="27"/>
      <c r="LDD15" s="27"/>
      <c r="LDE15" s="27"/>
      <c r="LDF15" s="27"/>
      <c r="LDG15" s="27"/>
      <c r="LDH15" s="27"/>
      <c r="LDI15" s="27"/>
      <c r="LDJ15" s="27"/>
      <c r="LDK15" s="27"/>
      <c r="LDL15" s="27"/>
      <c r="LDM15" s="27"/>
      <c r="LDN15" s="27"/>
      <c r="LDO15" s="27"/>
      <c r="LDP15" s="27"/>
      <c r="LDQ15" s="27"/>
      <c r="LDR15" s="27"/>
      <c r="LDS15" s="27"/>
      <c r="LDT15" s="27"/>
      <c r="LDU15" s="27"/>
      <c r="LDV15" s="27"/>
      <c r="LDW15" s="27"/>
      <c r="LDX15" s="27"/>
      <c r="LDY15" s="27"/>
      <c r="LDZ15" s="27"/>
      <c r="LEA15" s="27"/>
      <c r="LEB15" s="27"/>
      <c r="LEC15" s="27"/>
      <c r="LED15" s="27"/>
      <c r="LEE15" s="27"/>
      <c r="LEF15" s="27"/>
      <c r="LEG15" s="27"/>
      <c r="LEH15" s="27"/>
      <c r="LEI15" s="27"/>
      <c r="LEJ15" s="27"/>
      <c r="LEK15" s="27"/>
      <c r="LEL15" s="27"/>
      <c r="LEM15" s="27"/>
      <c r="LEN15" s="27"/>
      <c r="LEO15" s="27"/>
      <c r="LEP15" s="27"/>
      <c r="LEQ15" s="27"/>
      <c r="LER15" s="27"/>
      <c r="LES15" s="27"/>
      <c r="LET15" s="27"/>
      <c r="LEU15" s="27"/>
      <c r="LEV15" s="27"/>
      <c r="LEW15" s="27"/>
      <c r="LEX15" s="27"/>
      <c r="LEY15" s="27"/>
      <c r="LEZ15" s="27"/>
      <c r="LFA15" s="27"/>
      <c r="LFB15" s="27"/>
      <c r="LFC15" s="27"/>
      <c r="LFD15" s="27"/>
      <c r="LFE15" s="27"/>
      <c r="LFF15" s="27"/>
      <c r="LFG15" s="27"/>
      <c r="LFH15" s="27"/>
      <c r="LFI15" s="27"/>
      <c r="LFJ15" s="27"/>
      <c r="LFK15" s="27"/>
      <c r="LFL15" s="27"/>
      <c r="LFM15" s="27"/>
      <c r="LFN15" s="27"/>
      <c r="LFO15" s="27"/>
      <c r="LFP15" s="27"/>
      <c r="LFQ15" s="27"/>
      <c r="LFR15" s="27"/>
      <c r="LFS15" s="27"/>
      <c r="LFT15" s="27"/>
      <c r="LFU15" s="27"/>
      <c r="LFV15" s="27"/>
      <c r="LFW15" s="27"/>
      <c r="LFX15" s="27"/>
      <c r="LFY15" s="27"/>
      <c r="LFZ15" s="27"/>
      <c r="LGA15" s="27"/>
      <c r="LGB15" s="27"/>
      <c r="LGC15" s="27"/>
      <c r="LGD15" s="27"/>
      <c r="LGE15" s="27"/>
      <c r="LGF15" s="27"/>
      <c r="LGG15" s="27"/>
      <c r="LGH15" s="27"/>
      <c r="LGI15" s="27"/>
      <c r="LGJ15" s="27"/>
      <c r="LGK15" s="27"/>
      <c r="LGL15" s="27"/>
      <c r="LGM15" s="27"/>
      <c r="LGN15" s="27"/>
      <c r="LGO15" s="27"/>
      <c r="LGP15" s="27"/>
      <c r="LGQ15" s="27"/>
      <c r="LGR15" s="27"/>
      <c r="LGS15" s="27"/>
      <c r="LGT15" s="27"/>
      <c r="LGU15" s="27"/>
      <c r="LGV15" s="27"/>
      <c r="LGW15" s="27"/>
      <c r="LGX15" s="27"/>
      <c r="LGY15" s="27"/>
      <c r="LGZ15" s="27"/>
      <c r="LHA15" s="27"/>
      <c r="LHB15" s="27"/>
      <c r="LHC15" s="27"/>
      <c r="LHD15" s="27"/>
      <c r="LHE15" s="27"/>
      <c r="LHF15" s="27"/>
      <c r="LHG15" s="27"/>
      <c r="LHH15" s="27"/>
      <c r="LHI15" s="27"/>
      <c r="LHJ15" s="27"/>
      <c r="LHK15" s="27"/>
      <c r="LHL15" s="27"/>
      <c r="LHM15" s="27"/>
      <c r="LHN15" s="27"/>
      <c r="LHO15" s="27"/>
      <c r="LHP15" s="27"/>
      <c r="LHQ15" s="27"/>
      <c r="LHR15" s="27"/>
      <c r="LHS15" s="27"/>
      <c r="LHT15" s="27"/>
      <c r="LHU15" s="27"/>
      <c r="LHV15" s="27"/>
      <c r="LHW15" s="27"/>
      <c r="LHX15" s="27"/>
      <c r="LHY15" s="27"/>
      <c r="LHZ15" s="27"/>
      <c r="LIA15" s="27"/>
      <c r="LIB15" s="27"/>
      <c r="LIC15" s="27"/>
      <c r="LID15" s="27"/>
      <c r="LIE15" s="27"/>
      <c r="LIF15" s="27"/>
      <c r="LIG15" s="27"/>
      <c r="LIH15" s="27"/>
      <c r="LII15" s="27"/>
      <c r="LIJ15" s="27"/>
      <c r="LIK15" s="27"/>
      <c r="LIL15" s="27"/>
      <c r="LIM15" s="27"/>
      <c r="LIN15" s="27"/>
      <c r="LIO15" s="27"/>
      <c r="LIP15" s="27"/>
      <c r="LIQ15" s="27"/>
      <c r="LIR15" s="27"/>
      <c r="LIS15" s="27"/>
      <c r="LIT15" s="27"/>
      <c r="LIU15" s="27"/>
      <c r="LIV15" s="27"/>
      <c r="LIW15" s="27"/>
      <c r="LIX15" s="27"/>
      <c r="LIY15" s="27"/>
      <c r="LIZ15" s="27"/>
      <c r="LJA15" s="27"/>
      <c r="LJB15" s="27"/>
      <c r="LJC15" s="27"/>
      <c r="LJD15" s="27"/>
      <c r="LJE15" s="27"/>
      <c r="LJF15" s="27"/>
      <c r="LJG15" s="27"/>
      <c r="LJH15" s="27"/>
      <c r="LJI15" s="27"/>
      <c r="LJJ15" s="27"/>
      <c r="LJK15" s="27"/>
      <c r="LJL15" s="27"/>
      <c r="LJM15" s="27"/>
      <c r="LJN15" s="27"/>
      <c r="LJO15" s="27"/>
      <c r="LJP15" s="27"/>
      <c r="LJQ15" s="27"/>
      <c r="LJR15" s="27"/>
      <c r="LJS15" s="27"/>
      <c r="LJT15" s="27"/>
      <c r="LJU15" s="27"/>
      <c r="LJV15" s="27"/>
      <c r="LJW15" s="27"/>
      <c r="LJX15" s="27"/>
      <c r="LJY15" s="27"/>
      <c r="LJZ15" s="27"/>
      <c r="LKA15" s="27"/>
      <c r="LKB15" s="27"/>
      <c r="LKC15" s="27"/>
      <c r="LKD15" s="27"/>
      <c r="LKE15" s="27"/>
      <c r="LKF15" s="27"/>
      <c r="LKG15" s="27"/>
      <c r="LKH15" s="27"/>
      <c r="LKI15" s="27"/>
      <c r="LKJ15" s="27"/>
      <c r="LKK15" s="27"/>
      <c r="LKL15" s="27"/>
      <c r="LKM15" s="27"/>
      <c r="LKN15" s="27"/>
      <c r="LKO15" s="27"/>
      <c r="LKP15" s="27"/>
      <c r="LKQ15" s="27"/>
      <c r="LKR15" s="27"/>
      <c r="LKS15" s="27"/>
      <c r="LKT15" s="27"/>
      <c r="LKU15" s="27"/>
      <c r="LKV15" s="27"/>
      <c r="LKW15" s="27"/>
      <c r="LKX15" s="27"/>
      <c r="LKY15" s="27"/>
      <c r="LKZ15" s="27"/>
      <c r="LLA15" s="27"/>
      <c r="LLB15" s="27"/>
      <c r="LLC15" s="27"/>
      <c r="LLD15" s="27"/>
      <c r="LLE15" s="27"/>
      <c r="LLF15" s="27"/>
      <c r="LLG15" s="27"/>
      <c r="LLH15" s="27"/>
      <c r="LLI15" s="27"/>
      <c r="LLJ15" s="27"/>
      <c r="LLK15" s="27"/>
      <c r="LLL15" s="27"/>
      <c r="LLM15" s="27"/>
      <c r="LLN15" s="27"/>
      <c r="LLO15" s="27"/>
      <c r="LLP15" s="27"/>
      <c r="LLQ15" s="27"/>
      <c r="LLR15" s="27"/>
      <c r="LLS15" s="27"/>
      <c r="LLT15" s="27"/>
      <c r="LLU15" s="27"/>
      <c r="LLV15" s="27"/>
      <c r="LLW15" s="27"/>
      <c r="LLX15" s="27"/>
      <c r="LLY15" s="27"/>
      <c r="LLZ15" s="27"/>
      <c r="LMA15" s="27"/>
      <c r="LMB15" s="27"/>
      <c r="LMC15" s="27"/>
      <c r="LMD15" s="27"/>
      <c r="LME15" s="27"/>
      <c r="LMF15" s="27"/>
      <c r="LMG15" s="27"/>
      <c r="LMH15" s="27"/>
      <c r="LMI15" s="27"/>
      <c r="LMJ15" s="27"/>
      <c r="LMK15" s="27"/>
      <c r="LML15" s="27"/>
      <c r="LMM15" s="27"/>
      <c r="LMN15" s="27"/>
      <c r="LMO15" s="27"/>
      <c r="LMP15" s="27"/>
      <c r="LMQ15" s="27"/>
      <c r="LMR15" s="27"/>
      <c r="LMS15" s="27"/>
      <c r="LMT15" s="27"/>
      <c r="LMU15" s="27"/>
      <c r="LMV15" s="27"/>
      <c r="LMW15" s="27"/>
      <c r="LMX15" s="27"/>
      <c r="LMY15" s="27"/>
      <c r="LMZ15" s="27"/>
      <c r="LNA15" s="27"/>
      <c r="LNB15" s="27"/>
      <c r="LNC15" s="27"/>
      <c r="LND15" s="27"/>
      <c r="LNE15" s="27"/>
      <c r="LNF15" s="27"/>
      <c r="LNG15" s="27"/>
      <c r="LNH15" s="27"/>
      <c r="LNI15" s="27"/>
      <c r="LNJ15" s="27"/>
      <c r="LNK15" s="27"/>
      <c r="LNL15" s="27"/>
      <c r="LNM15" s="27"/>
      <c r="LNN15" s="27"/>
      <c r="LNO15" s="27"/>
      <c r="LNP15" s="27"/>
      <c r="LNQ15" s="27"/>
      <c r="LNR15" s="27"/>
      <c r="LNS15" s="27"/>
      <c r="LNT15" s="27"/>
      <c r="LNU15" s="27"/>
      <c r="LNV15" s="27"/>
      <c r="LNW15" s="27"/>
      <c r="LNX15" s="27"/>
      <c r="LNY15" s="27"/>
      <c r="LNZ15" s="27"/>
      <c r="LOA15" s="27"/>
      <c r="LOB15" s="27"/>
      <c r="LOC15" s="27"/>
      <c r="LOD15" s="27"/>
      <c r="LOE15" s="27"/>
      <c r="LOF15" s="27"/>
      <c r="LOG15" s="27"/>
      <c r="LOH15" s="27"/>
      <c r="LOI15" s="27"/>
      <c r="LOJ15" s="27"/>
      <c r="LOK15" s="27"/>
      <c r="LOL15" s="27"/>
      <c r="LOM15" s="27"/>
      <c r="LON15" s="27"/>
      <c r="LOO15" s="27"/>
      <c r="LOP15" s="27"/>
      <c r="LOQ15" s="27"/>
      <c r="LOR15" s="27"/>
      <c r="LOS15" s="27"/>
      <c r="LOT15" s="27"/>
      <c r="LOU15" s="27"/>
      <c r="LOV15" s="27"/>
      <c r="LOW15" s="27"/>
      <c r="LOX15" s="27"/>
      <c r="LOY15" s="27"/>
      <c r="LOZ15" s="27"/>
      <c r="LPA15" s="27"/>
      <c r="LPB15" s="27"/>
      <c r="LPC15" s="27"/>
      <c r="LPD15" s="27"/>
      <c r="LPE15" s="27"/>
      <c r="LPF15" s="27"/>
      <c r="LPG15" s="27"/>
      <c r="LPH15" s="27"/>
      <c r="LPI15" s="27"/>
      <c r="LPJ15" s="27"/>
      <c r="LPK15" s="27"/>
      <c r="LPL15" s="27"/>
      <c r="LPM15" s="27"/>
      <c r="LPN15" s="27"/>
      <c r="LPO15" s="27"/>
      <c r="LPP15" s="27"/>
      <c r="LPQ15" s="27"/>
      <c r="LPR15" s="27"/>
      <c r="LPS15" s="27"/>
      <c r="LPT15" s="27"/>
      <c r="LPU15" s="27"/>
      <c r="LPV15" s="27"/>
      <c r="LPW15" s="27"/>
      <c r="LPX15" s="27"/>
      <c r="LPY15" s="27"/>
      <c r="LPZ15" s="27"/>
      <c r="LQA15" s="27"/>
      <c r="LQB15" s="27"/>
      <c r="LQC15" s="27"/>
      <c r="LQD15" s="27"/>
      <c r="LQE15" s="27"/>
      <c r="LQF15" s="27"/>
      <c r="LQG15" s="27"/>
      <c r="LQH15" s="27"/>
      <c r="LQI15" s="27"/>
      <c r="LQJ15" s="27"/>
      <c r="LQK15" s="27"/>
      <c r="LQL15" s="27"/>
      <c r="LQM15" s="27"/>
      <c r="LQN15" s="27"/>
      <c r="LQO15" s="27"/>
      <c r="LQP15" s="27"/>
      <c r="LQQ15" s="27"/>
      <c r="LQR15" s="27"/>
      <c r="LQS15" s="27"/>
      <c r="LQT15" s="27"/>
      <c r="LQU15" s="27"/>
      <c r="LQV15" s="27"/>
      <c r="LQW15" s="27"/>
      <c r="LQX15" s="27"/>
      <c r="LQY15" s="27"/>
      <c r="LQZ15" s="27"/>
      <c r="LRA15" s="27"/>
      <c r="LRB15" s="27"/>
      <c r="LRC15" s="27"/>
      <c r="LRD15" s="27"/>
      <c r="LRE15" s="27"/>
      <c r="LRF15" s="27"/>
      <c r="LRG15" s="27"/>
      <c r="LRH15" s="27"/>
      <c r="LRI15" s="27"/>
      <c r="LRJ15" s="27"/>
      <c r="LRK15" s="27"/>
      <c r="LRL15" s="27"/>
      <c r="LRM15" s="27"/>
      <c r="LRN15" s="27"/>
      <c r="LRO15" s="27"/>
      <c r="LRP15" s="27"/>
      <c r="LRQ15" s="27"/>
      <c r="LRR15" s="27"/>
      <c r="LRS15" s="27"/>
      <c r="LRT15" s="27"/>
      <c r="LRU15" s="27"/>
      <c r="LRV15" s="27"/>
      <c r="LRW15" s="27"/>
      <c r="LRX15" s="27"/>
      <c r="LRY15" s="27"/>
      <c r="LRZ15" s="27"/>
      <c r="LSA15" s="27"/>
      <c r="LSB15" s="27"/>
      <c r="LSC15" s="27"/>
      <c r="LSD15" s="27"/>
      <c r="LSE15" s="27"/>
      <c r="LSF15" s="27"/>
      <c r="LSG15" s="27"/>
      <c r="LSH15" s="27"/>
      <c r="LSI15" s="27"/>
      <c r="LSJ15" s="27"/>
      <c r="LSK15" s="27"/>
      <c r="LSL15" s="27"/>
      <c r="LSM15" s="27"/>
      <c r="LSN15" s="27"/>
      <c r="LSO15" s="27"/>
      <c r="LSP15" s="27"/>
      <c r="LSQ15" s="27"/>
      <c r="LSR15" s="27"/>
      <c r="LSS15" s="27"/>
      <c r="LST15" s="27"/>
      <c r="LSU15" s="27"/>
      <c r="LSV15" s="27"/>
      <c r="LSW15" s="27"/>
      <c r="LSX15" s="27"/>
      <c r="LSY15" s="27"/>
      <c r="LSZ15" s="27"/>
      <c r="LTA15" s="27"/>
      <c r="LTB15" s="27"/>
      <c r="LTC15" s="27"/>
      <c r="LTD15" s="27"/>
      <c r="LTE15" s="27"/>
      <c r="LTF15" s="27"/>
      <c r="LTG15" s="27"/>
      <c r="LTH15" s="27"/>
      <c r="LTI15" s="27"/>
      <c r="LTJ15" s="27"/>
      <c r="LTK15" s="27"/>
      <c r="LTL15" s="27"/>
      <c r="LTM15" s="27"/>
      <c r="LTN15" s="27"/>
      <c r="LTO15" s="27"/>
      <c r="LTP15" s="27"/>
      <c r="LTQ15" s="27"/>
      <c r="LTR15" s="27"/>
      <c r="LTS15" s="27"/>
      <c r="LTT15" s="27"/>
      <c r="LTU15" s="27"/>
      <c r="LTV15" s="27"/>
      <c r="LTW15" s="27"/>
      <c r="LTX15" s="27"/>
      <c r="LTY15" s="27"/>
      <c r="LTZ15" s="27"/>
      <c r="LUA15" s="27"/>
      <c r="LUB15" s="27"/>
      <c r="LUC15" s="27"/>
      <c r="LUD15" s="27"/>
      <c r="LUE15" s="27"/>
      <c r="LUF15" s="27"/>
      <c r="LUG15" s="27"/>
      <c r="LUH15" s="27"/>
      <c r="LUI15" s="27"/>
      <c r="LUJ15" s="27"/>
      <c r="LUK15" s="27"/>
      <c r="LUL15" s="27"/>
      <c r="LUM15" s="27"/>
      <c r="LUN15" s="27"/>
      <c r="LUO15" s="27"/>
      <c r="LUP15" s="27"/>
      <c r="LUQ15" s="27"/>
      <c r="LUR15" s="27"/>
      <c r="LUS15" s="27"/>
      <c r="LUT15" s="27"/>
      <c r="LUU15" s="27"/>
      <c r="LUV15" s="27"/>
      <c r="LUW15" s="27"/>
      <c r="LUX15" s="27"/>
      <c r="LUY15" s="27"/>
      <c r="LUZ15" s="27"/>
      <c r="LVA15" s="27"/>
      <c r="LVB15" s="27"/>
      <c r="LVC15" s="27"/>
      <c r="LVD15" s="27"/>
      <c r="LVE15" s="27"/>
      <c r="LVF15" s="27"/>
      <c r="LVG15" s="27"/>
      <c r="LVH15" s="27"/>
      <c r="LVI15" s="27"/>
      <c r="LVJ15" s="27"/>
      <c r="LVK15" s="27"/>
      <c r="LVL15" s="27"/>
      <c r="LVM15" s="27"/>
      <c r="LVN15" s="27"/>
      <c r="LVO15" s="27"/>
      <c r="LVP15" s="27"/>
      <c r="LVQ15" s="27"/>
      <c r="LVR15" s="27"/>
      <c r="LVS15" s="27"/>
      <c r="LVT15" s="27"/>
      <c r="LVU15" s="27"/>
      <c r="LVV15" s="27"/>
      <c r="LVW15" s="27"/>
      <c r="LVX15" s="27"/>
      <c r="LVY15" s="27"/>
      <c r="LVZ15" s="27"/>
      <c r="LWA15" s="27"/>
      <c r="LWB15" s="27"/>
      <c r="LWC15" s="27"/>
      <c r="LWD15" s="27"/>
      <c r="LWE15" s="27"/>
      <c r="LWF15" s="27"/>
      <c r="LWG15" s="27"/>
      <c r="LWH15" s="27"/>
      <c r="LWI15" s="27"/>
      <c r="LWJ15" s="27"/>
      <c r="LWK15" s="27"/>
      <c r="LWL15" s="27"/>
      <c r="LWM15" s="27"/>
      <c r="LWN15" s="27"/>
      <c r="LWO15" s="27"/>
      <c r="LWP15" s="27"/>
      <c r="LWQ15" s="27"/>
      <c r="LWR15" s="27"/>
      <c r="LWS15" s="27"/>
      <c r="LWT15" s="27"/>
      <c r="LWU15" s="27"/>
      <c r="LWV15" s="27"/>
      <c r="LWW15" s="27"/>
      <c r="LWX15" s="27"/>
      <c r="LWY15" s="27"/>
      <c r="LWZ15" s="27"/>
      <c r="LXA15" s="27"/>
      <c r="LXB15" s="27"/>
      <c r="LXC15" s="27"/>
      <c r="LXD15" s="27"/>
      <c r="LXE15" s="27"/>
      <c r="LXF15" s="27"/>
      <c r="LXG15" s="27"/>
      <c r="LXH15" s="27"/>
      <c r="LXI15" s="27"/>
      <c r="LXJ15" s="27"/>
      <c r="LXK15" s="27"/>
      <c r="LXL15" s="27"/>
      <c r="LXM15" s="27"/>
      <c r="LXN15" s="27"/>
      <c r="LXO15" s="27"/>
      <c r="LXP15" s="27"/>
      <c r="LXQ15" s="27"/>
      <c r="LXR15" s="27"/>
      <c r="LXS15" s="27"/>
      <c r="LXT15" s="27"/>
      <c r="LXU15" s="27"/>
      <c r="LXV15" s="27"/>
      <c r="LXW15" s="27"/>
      <c r="LXX15" s="27"/>
      <c r="LXY15" s="27"/>
      <c r="LXZ15" s="27"/>
      <c r="LYA15" s="27"/>
      <c r="LYB15" s="27"/>
      <c r="LYC15" s="27"/>
      <c r="LYD15" s="27"/>
      <c r="LYE15" s="27"/>
      <c r="LYF15" s="27"/>
      <c r="LYG15" s="27"/>
      <c r="LYH15" s="27"/>
      <c r="LYI15" s="27"/>
      <c r="LYJ15" s="27"/>
      <c r="LYK15" s="27"/>
      <c r="LYL15" s="27"/>
      <c r="LYM15" s="27"/>
      <c r="LYN15" s="27"/>
      <c r="LYO15" s="27"/>
      <c r="LYP15" s="27"/>
      <c r="LYQ15" s="27"/>
      <c r="LYR15" s="27"/>
      <c r="LYS15" s="27"/>
      <c r="LYT15" s="27"/>
      <c r="LYU15" s="27"/>
      <c r="LYV15" s="27"/>
      <c r="LYW15" s="27"/>
      <c r="LYX15" s="27"/>
      <c r="LYY15" s="27"/>
      <c r="LYZ15" s="27"/>
      <c r="LZA15" s="27"/>
      <c r="LZB15" s="27"/>
      <c r="LZC15" s="27"/>
      <c r="LZD15" s="27"/>
      <c r="LZE15" s="27"/>
      <c r="LZF15" s="27"/>
      <c r="LZG15" s="27"/>
      <c r="LZH15" s="27"/>
      <c r="LZI15" s="27"/>
      <c r="LZJ15" s="27"/>
      <c r="LZK15" s="27"/>
      <c r="LZL15" s="27"/>
      <c r="LZM15" s="27"/>
      <c r="LZN15" s="27"/>
      <c r="LZO15" s="27"/>
      <c r="LZP15" s="27"/>
      <c r="LZQ15" s="27"/>
      <c r="LZR15" s="27"/>
      <c r="LZS15" s="27"/>
      <c r="LZT15" s="27"/>
      <c r="LZU15" s="27"/>
      <c r="LZV15" s="27"/>
      <c r="LZW15" s="27"/>
      <c r="LZX15" s="27"/>
      <c r="LZY15" s="27"/>
      <c r="LZZ15" s="27"/>
      <c r="MAA15" s="27"/>
      <c r="MAB15" s="27"/>
      <c r="MAC15" s="27"/>
      <c r="MAD15" s="27"/>
      <c r="MAE15" s="27"/>
      <c r="MAF15" s="27"/>
      <c r="MAG15" s="27"/>
      <c r="MAH15" s="27"/>
      <c r="MAI15" s="27"/>
      <c r="MAJ15" s="27"/>
      <c r="MAK15" s="27"/>
      <c r="MAL15" s="27"/>
      <c r="MAM15" s="27"/>
      <c r="MAN15" s="27"/>
      <c r="MAO15" s="27"/>
      <c r="MAP15" s="27"/>
      <c r="MAQ15" s="27"/>
      <c r="MAR15" s="27"/>
      <c r="MAS15" s="27"/>
      <c r="MAT15" s="27"/>
      <c r="MAU15" s="27"/>
      <c r="MAV15" s="27"/>
      <c r="MAW15" s="27"/>
      <c r="MAX15" s="27"/>
      <c r="MAY15" s="27"/>
      <c r="MAZ15" s="27"/>
      <c r="MBA15" s="27"/>
      <c r="MBB15" s="27"/>
      <c r="MBC15" s="27"/>
      <c r="MBD15" s="27"/>
      <c r="MBE15" s="27"/>
      <c r="MBF15" s="27"/>
      <c r="MBG15" s="27"/>
      <c r="MBH15" s="27"/>
      <c r="MBI15" s="27"/>
      <c r="MBJ15" s="27"/>
      <c r="MBK15" s="27"/>
      <c r="MBL15" s="27"/>
      <c r="MBM15" s="27"/>
      <c r="MBN15" s="27"/>
      <c r="MBO15" s="27"/>
      <c r="MBP15" s="27"/>
      <c r="MBQ15" s="27"/>
      <c r="MBR15" s="27"/>
      <c r="MBS15" s="27"/>
      <c r="MBT15" s="27"/>
      <c r="MBU15" s="27"/>
      <c r="MBV15" s="27"/>
      <c r="MBW15" s="27"/>
      <c r="MBX15" s="27"/>
      <c r="MBY15" s="27"/>
      <c r="MBZ15" s="27"/>
      <c r="MCA15" s="27"/>
      <c r="MCB15" s="27"/>
      <c r="MCC15" s="27"/>
      <c r="MCD15" s="27"/>
      <c r="MCE15" s="27"/>
      <c r="MCF15" s="27"/>
      <c r="MCG15" s="27"/>
      <c r="MCH15" s="27"/>
      <c r="MCI15" s="27"/>
      <c r="MCJ15" s="27"/>
      <c r="MCK15" s="27"/>
      <c r="MCL15" s="27"/>
      <c r="MCM15" s="27"/>
      <c r="MCN15" s="27"/>
      <c r="MCO15" s="27"/>
      <c r="MCP15" s="27"/>
      <c r="MCQ15" s="27"/>
      <c r="MCR15" s="27"/>
      <c r="MCS15" s="27"/>
      <c r="MCT15" s="27"/>
      <c r="MCU15" s="27"/>
      <c r="MCV15" s="27"/>
      <c r="MCW15" s="27"/>
      <c r="MCX15" s="27"/>
      <c r="MCY15" s="27"/>
      <c r="MCZ15" s="27"/>
      <c r="MDA15" s="27"/>
      <c r="MDB15" s="27"/>
      <c r="MDC15" s="27"/>
      <c r="MDD15" s="27"/>
      <c r="MDE15" s="27"/>
      <c r="MDF15" s="27"/>
      <c r="MDG15" s="27"/>
      <c r="MDH15" s="27"/>
      <c r="MDI15" s="27"/>
      <c r="MDJ15" s="27"/>
      <c r="MDK15" s="27"/>
      <c r="MDL15" s="27"/>
      <c r="MDM15" s="27"/>
      <c r="MDN15" s="27"/>
      <c r="MDO15" s="27"/>
      <c r="MDP15" s="27"/>
      <c r="MDQ15" s="27"/>
      <c r="MDR15" s="27"/>
      <c r="MDS15" s="27"/>
      <c r="MDT15" s="27"/>
      <c r="MDU15" s="27"/>
      <c r="MDV15" s="27"/>
      <c r="MDW15" s="27"/>
      <c r="MDX15" s="27"/>
      <c r="MDY15" s="27"/>
      <c r="MDZ15" s="27"/>
      <c r="MEA15" s="27"/>
      <c r="MEB15" s="27"/>
      <c r="MEC15" s="27"/>
      <c r="MED15" s="27"/>
      <c r="MEE15" s="27"/>
      <c r="MEF15" s="27"/>
      <c r="MEG15" s="27"/>
      <c r="MEH15" s="27"/>
      <c r="MEI15" s="27"/>
      <c r="MEJ15" s="27"/>
      <c r="MEK15" s="27"/>
      <c r="MEL15" s="27"/>
      <c r="MEM15" s="27"/>
      <c r="MEN15" s="27"/>
      <c r="MEO15" s="27"/>
      <c r="MEP15" s="27"/>
      <c r="MEQ15" s="27"/>
      <c r="MER15" s="27"/>
      <c r="MES15" s="27"/>
      <c r="MET15" s="27"/>
      <c r="MEU15" s="27"/>
      <c r="MEV15" s="27"/>
      <c r="MEW15" s="27"/>
      <c r="MEX15" s="27"/>
      <c r="MEY15" s="27"/>
      <c r="MEZ15" s="27"/>
      <c r="MFA15" s="27"/>
      <c r="MFB15" s="27"/>
      <c r="MFC15" s="27"/>
      <c r="MFD15" s="27"/>
      <c r="MFE15" s="27"/>
      <c r="MFF15" s="27"/>
      <c r="MFG15" s="27"/>
      <c r="MFH15" s="27"/>
      <c r="MFI15" s="27"/>
      <c r="MFJ15" s="27"/>
      <c r="MFK15" s="27"/>
      <c r="MFL15" s="27"/>
      <c r="MFM15" s="27"/>
      <c r="MFN15" s="27"/>
      <c r="MFO15" s="27"/>
      <c r="MFP15" s="27"/>
      <c r="MFQ15" s="27"/>
      <c r="MFR15" s="27"/>
      <c r="MFS15" s="27"/>
      <c r="MFT15" s="27"/>
      <c r="MFU15" s="27"/>
      <c r="MFV15" s="27"/>
      <c r="MFW15" s="27"/>
      <c r="MFX15" s="27"/>
      <c r="MFY15" s="27"/>
      <c r="MFZ15" s="27"/>
      <c r="MGA15" s="27"/>
      <c r="MGB15" s="27"/>
      <c r="MGC15" s="27"/>
      <c r="MGD15" s="27"/>
      <c r="MGE15" s="27"/>
      <c r="MGF15" s="27"/>
      <c r="MGG15" s="27"/>
      <c r="MGH15" s="27"/>
      <c r="MGI15" s="27"/>
      <c r="MGJ15" s="27"/>
      <c r="MGK15" s="27"/>
      <c r="MGL15" s="27"/>
      <c r="MGM15" s="27"/>
      <c r="MGN15" s="27"/>
      <c r="MGO15" s="27"/>
      <c r="MGP15" s="27"/>
      <c r="MGQ15" s="27"/>
      <c r="MGR15" s="27"/>
      <c r="MGS15" s="27"/>
      <c r="MGT15" s="27"/>
      <c r="MGU15" s="27"/>
      <c r="MGV15" s="27"/>
      <c r="MGW15" s="27"/>
      <c r="MGX15" s="27"/>
      <c r="MGY15" s="27"/>
      <c r="MGZ15" s="27"/>
      <c r="MHA15" s="27"/>
      <c r="MHB15" s="27"/>
      <c r="MHC15" s="27"/>
      <c r="MHD15" s="27"/>
      <c r="MHE15" s="27"/>
      <c r="MHF15" s="27"/>
      <c r="MHG15" s="27"/>
      <c r="MHH15" s="27"/>
      <c r="MHI15" s="27"/>
      <c r="MHJ15" s="27"/>
      <c r="MHK15" s="27"/>
      <c r="MHL15" s="27"/>
      <c r="MHM15" s="27"/>
      <c r="MHN15" s="27"/>
      <c r="MHO15" s="27"/>
      <c r="MHP15" s="27"/>
      <c r="MHQ15" s="27"/>
      <c r="MHR15" s="27"/>
      <c r="MHS15" s="27"/>
      <c r="MHT15" s="27"/>
      <c r="MHU15" s="27"/>
      <c r="MHV15" s="27"/>
      <c r="MHW15" s="27"/>
      <c r="MHX15" s="27"/>
      <c r="MHY15" s="27"/>
      <c r="MHZ15" s="27"/>
      <c r="MIA15" s="27"/>
      <c r="MIB15" s="27"/>
      <c r="MIC15" s="27"/>
      <c r="MID15" s="27"/>
      <c r="MIE15" s="27"/>
      <c r="MIF15" s="27"/>
      <c r="MIG15" s="27"/>
      <c r="MIH15" s="27"/>
      <c r="MII15" s="27"/>
      <c r="MIJ15" s="27"/>
      <c r="MIK15" s="27"/>
      <c r="MIL15" s="27"/>
      <c r="MIM15" s="27"/>
      <c r="MIN15" s="27"/>
      <c r="MIO15" s="27"/>
      <c r="MIP15" s="27"/>
      <c r="MIQ15" s="27"/>
      <c r="MIR15" s="27"/>
      <c r="MIS15" s="27"/>
      <c r="MIT15" s="27"/>
      <c r="MIU15" s="27"/>
      <c r="MIV15" s="27"/>
      <c r="MIW15" s="27"/>
      <c r="MIX15" s="27"/>
      <c r="MIY15" s="27"/>
      <c r="MIZ15" s="27"/>
      <c r="MJA15" s="27"/>
      <c r="MJB15" s="27"/>
      <c r="MJC15" s="27"/>
      <c r="MJD15" s="27"/>
      <c r="MJE15" s="27"/>
      <c r="MJF15" s="27"/>
      <c r="MJG15" s="27"/>
      <c r="MJH15" s="27"/>
      <c r="MJI15" s="27"/>
      <c r="MJJ15" s="27"/>
      <c r="MJK15" s="27"/>
      <c r="MJL15" s="27"/>
      <c r="MJM15" s="27"/>
      <c r="MJN15" s="27"/>
      <c r="MJO15" s="27"/>
      <c r="MJP15" s="27"/>
      <c r="MJQ15" s="27"/>
      <c r="MJR15" s="27"/>
      <c r="MJS15" s="27"/>
      <c r="MJT15" s="27"/>
      <c r="MJU15" s="27"/>
      <c r="MJV15" s="27"/>
      <c r="MJW15" s="27"/>
      <c r="MJX15" s="27"/>
      <c r="MJY15" s="27"/>
      <c r="MJZ15" s="27"/>
      <c r="MKA15" s="27"/>
      <c r="MKB15" s="27"/>
      <c r="MKC15" s="27"/>
      <c r="MKD15" s="27"/>
      <c r="MKE15" s="27"/>
      <c r="MKF15" s="27"/>
      <c r="MKG15" s="27"/>
      <c r="MKH15" s="27"/>
      <c r="MKI15" s="27"/>
      <c r="MKJ15" s="27"/>
      <c r="MKK15" s="27"/>
      <c r="MKL15" s="27"/>
      <c r="MKM15" s="27"/>
      <c r="MKN15" s="27"/>
      <c r="MKO15" s="27"/>
      <c r="MKP15" s="27"/>
      <c r="MKQ15" s="27"/>
      <c r="MKR15" s="27"/>
      <c r="MKS15" s="27"/>
      <c r="MKT15" s="27"/>
      <c r="MKU15" s="27"/>
      <c r="MKV15" s="27"/>
      <c r="MKW15" s="27"/>
      <c r="MKX15" s="27"/>
      <c r="MKY15" s="27"/>
      <c r="MKZ15" s="27"/>
      <c r="MLA15" s="27"/>
      <c r="MLB15" s="27"/>
      <c r="MLC15" s="27"/>
      <c r="MLD15" s="27"/>
      <c r="MLE15" s="27"/>
      <c r="MLF15" s="27"/>
      <c r="MLG15" s="27"/>
      <c r="MLH15" s="27"/>
      <c r="MLI15" s="27"/>
      <c r="MLJ15" s="27"/>
      <c r="MLK15" s="27"/>
      <c r="MLL15" s="27"/>
      <c r="MLM15" s="27"/>
      <c r="MLN15" s="27"/>
      <c r="MLO15" s="27"/>
      <c r="MLP15" s="27"/>
      <c r="MLQ15" s="27"/>
      <c r="MLR15" s="27"/>
      <c r="MLS15" s="27"/>
      <c r="MLT15" s="27"/>
      <c r="MLU15" s="27"/>
      <c r="MLV15" s="27"/>
      <c r="MLW15" s="27"/>
      <c r="MLX15" s="27"/>
      <c r="MLY15" s="27"/>
      <c r="MLZ15" s="27"/>
      <c r="MMA15" s="27"/>
      <c r="MMB15" s="27"/>
      <c r="MMC15" s="27"/>
      <c r="MMD15" s="27"/>
      <c r="MME15" s="27"/>
      <c r="MMF15" s="27"/>
      <c r="MMG15" s="27"/>
      <c r="MMH15" s="27"/>
      <c r="MMI15" s="27"/>
      <c r="MMJ15" s="27"/>
      <c r="MMK15" s="27"/>
      <c r="MML15" s="27"/>
      <c r="MMM15" s="27"/>
      <c r="MMN15" s="27"/>
      <c r="MMO15" s="27"/>
      <c r="MMP15" s="27"/>
      <c r="MMQ15" s="27"/>
      <c r="MMR15" s="27"/>
      <c r="MMS15" s="27"/>
      <c r="MMT15" s="27"/>
      <c r="MMU15" s="27"/>
      <c r="MMV15" s="27"/>
      <c r="MMW15" s="27"/>
      <c r="MMX15" s="27"/>
      <c r="MMY15" s="27"/>
      <c r="MMZ15" s="27"/>
      <c r="MNA15" s="27"/>
      <c r="MNB15" s="27"/>
      <c r="MNC15" s="27"/>
      <c r="MND15" s="27"/>
      <c r="MNE15" s="27"/>
      <c r="MNF15" s="27"/>
      <c r="MNG15" s="27"/>
      <c r="MNH15" s="27"/>
      <c r="MNI15" s="27"/>
      <c r="MNJ15" s="27"/>
      <c r="MNK15" s="27"/>
      <c r="MNL15" s="27"/>
      <c r="MNM15" s="27"/>
      <c r="MNN15" s="27"/>
      <c r="MNO15" s="27"/>
      <c r="MNP15" s="27"/>
      <c r="MNQ15" s="27"/>
      <c r="MNR15" s="27"/>
      <c r="MNS15" s="27"/>
      <c r="MNT15" s="27"/>
      <c r="MNU15" s="27"/>
      <c r="MNV15" s="27"/>
      <c r="MNW15" s="27"/>
      <c r="MNX15" s="27"/>
      <c r="MNY15" s="27"/>
      <c r="MNZ15" s="27"/>
      <c r="MOA15" s="27"/>
      <c r="MOB15" s="27"/>
      <c r="MOC15" s="27"/>
      <c r="MOD15" s="27"/>
      <c r="MOE15" s="27"/>
      <c r="MOF15" s="27"/>
      <c r="MOG15" s="27"/>
      <c r="MOH15" s="27"/>
      <c r="MOI15" s="27"/>
      <c r="MOJ15" s="27"/>
      <c r="MOK15" s="27"/>
      <c r="MOL15" s="27"/>
      <c r="MOM15" s="27"/>
      <c r="MON15" s="27"/>
      <c r="MOO15" s="27"/>
      <c r="MOP15" s="27"/>
      <c r="MOQ15" s="27"/>
      <c r="MOR15" s="27"/>
      <c r="MOS15" s="27"/>
      <c r="MOT15" s="27"/>
      <c r="MOU15" s="27"/>
      <c r="MOV15" s="27"/>
      <c r="MOW15" s="27"/>
      <c r="MOX15" s="27"/>
      <c r="MOY15" s="27"/>
      <c r="MOZ15" s="27"/>
      <c r="MPA15" s="27"/>
      <c r="MPB15" s="27"/>
      <c r="MPC15" s="27"/>
      <c r="MPD15" s="27"/>
      <c r="MPE15" s="27"/>
      <c r="MPF15" s="27"/>
      <c r="MPG15" s="27"/>
      <c r="MPH15" s="27"/>
      <c r="MPI15" s="27"/>
      <c r="MPJ15" s="27"/>
      <c r="MPK15" s="27"/>
      <c r="MPL15" s="27"/>
      <c r="MPM15" s="27"/>
      <c r="MPN15" s="27"/>
      <c r="MPO15" s="27"/>
      <c r="MPP15" s="27"/>
      <c r="MPQ15" s="27"/>
      <c r="MPR15" s="27"/>
      <c r="MPS15" s="27"/>
      <c r="MPT15" s="27"/>
      <c r="MPU15" s="27"/>
      <c r="MPV15" s="27"/>
      <c r="MPW15" s="27"/>
      <c r="MPX15" s="27"/>
      <c r="MPY15" s="27"/>
      <c r="MPZ15" s="27"/>
      <c r="MQA15" s="27"/>
      <c r="MQB15" s="27"/>
      <c r="MQC15" s="27"/>
      <c r="MQD15" s="27"/>
      <c r="MQE15" s="27"/>
      <c r="MQF15" s="27"/>
      <c r="MQG15" s="27"/>
      <c r="MQH15" s="27"/>
      <c r="MQI15" s="27"/>
      <c r="MQJ15" s="27"/>
      <c r="MQK15" s="27"/>
      <c r="MQL15" s="27"/>
      <c r="MQM15" s="27"/>
      <c r="MQN15" s="27"/>
      <c r="MQO15" s="27"/>
      <c r="MQP15" s="27"/>
      <c r="MQQ15" s="27"/>
      <c r="MQR15" s="27"/>
      <c r="MQS15" s="27"/>
      <c r="MQT15" s="27"/>
      <c r="MQU15" s="27"/>
      <c r="MQV15" s="27"/>
      <c r="MQW15" s="27"/>
      <c r="MQX15" s="27"/>
      <c r="MQY15" s="27"/>
      <c r="MQZ15" s="27"/>
      <c r="MRA15" s="27"/>
      <c r="MRB15" s="27"/>
      <c r="MRC15" s="27"/>
      <c r="MRD15" s="27"/>
      <c r="MRE15" s="27"/>
      <c r="MRF15" s="27"/>
      <c r="MRG15" s="27"/>
      <c r="MRH15" s="27"/>
      <c r="MRI15" s="27"/>
      <c r="MRJ15" s="27"/>
      <c r="MRK15" s="27"/>
      <c r="MRL15" s="27"/>
      <c r="MRM15" s="27"/>
      <c r="MRN15" s="27"/>
      <c r="MRO15" s="27"/>
      <c r="MRP15" s="27"/>
      <c r="MRQ15" s="27"/>
      <c r="MRR15" s="27"/>
      <c r="MRS15" s="27"/>
      <c r="MRT15" s="27"/>
      <c r="MRU15" s="27"/>
      <c r="MRV15" s="27"/>
      <c r="MRW15" s="27"/>
      <c r="MRX15" s="27"/>
      <c r="MRY15" s="27"/>
      <c r="MRZ15" s="27"/>
      <c r="MSA15" s="27"/>
      <c r="MSB15" s="27"/>
      <c r="MSC15" s="27"/>
      <c r="MSD15" s="27"/>
      <c r="MSE15" s="27"/>
      <c r="MSF15" s="27"/>
      <c r="MSG15" s="27"/>
      <c r="MSH15" s="27"/>
      <c r="MSI15" s="27"/>
      <c r="MSJ15" s="27"/>
      <c r="MSK15" s="27"/>
      <c r="MSL15" s="27"/>
      <c r="MSM15" s="27"/>
      <c r="MSN15" s="27"/>
      <c r="MSO15" s="27"/>
      <c r="MSP15" s="27"/>
      <c r="MSQ15" s="27"/>
      <c r="MSR15" s="27"/>
      <c r="MSS15" s="27"/>
      <c r="MST15" s="27"/>
      <c r="MSU15" s="27"/>
      <c r="MSV15" s="27"/>
      <c r="MSW15" s="27"/>
      <c r="MSX15" s="27"/>
      <c r="MSY15" s="27"/>
      <c r="MSZ15" s="27"/>
      <c r="MTA15" s="27"/>
      <c r="MTB15" s="27"/>
      <c r="MTC15" s="27"/>
      <c r="MTD15" s="27"/>
      <c r="MTE15" s="27"/>
      <c r="MTF15" s="27"/>
      <c r="MTG15" s="27"/>
      <c r="MTH15" s="27"/>
      <c r="MTI15" s="27"/>
      <c r="MTJ15" s="27"/>
      <c r="MTK15" s="27"/>
      <c r="MTL15" s="27"/>
      <c r="MTM15" s="27"/>
      <c r="MTN15" s="27"/>
      <c r="MTO15" s="27"/>
      <c r="MTP15" s="27"/>
      <c r="MTQ15" s="27"/>
      <c r="MTR15" s="27"/>
      <c r="MTS15" s="27"/>
      <c r="MTT15" s="27"/>
      <c r="MTU15" s="27"/>
      <c r="MTV15" s="27"/>
      <c r="MTW15" s="27"/>
      <c r="MTX15" s="27"/>
      <c r="MTY15" s="27"/>
      <c r="MTZ15" s="27"/>
      <c r="MUA15" s="27"/>
      <c r="MUB15" s="27"/>
      <c r="MUC15" s="27"/>
      <c r="MUD15" s="27"/>
      <c r="MUE15" s="27"/>
      <c r="MUF15" s="27"/>
      <c r="MUG15" s="27"/>
      <c r="MUH15" s="27"/>
      <c r="MUI15" s="27"/>
      <c r="MUJ15" s="27"/>
      <c r="MUK15" s="27"/>
      <c r="MUL15" s="27"/>
      <c r="MUM15" s="27"/>
      <c r="MUN15" s="27"/>
      <c r="MUO15" s="27"/>
      <c r="MUP15" s="27"/>
      <c r="MUQ15" s="27"/>
      <c r="MUR15" s="27"/>
      <c r="MUS15" s="27"/>
      <c r="MUT15" s="27"/>
      <c r="MUU15" s="27"/>
      <c r="MUV15" s="27"/>
      <c r="MUW15" s="27"/>
      <c r="MUX15" s="27"/>
      <c r="MUY15" s="27"/>
      <c r="MUZ15" s="27"/>
      <c r="MVA15" s="27"/>
      <c r="MVB15" s="27"/>
      <c r="MVC15" s="27"/>
      <c r="MVD15" s="27"/>
      <c r="MVE15" s="27"/>
      <c r="MVF15" s="27"/>
      <c r="MVG15" s="27"/>
      <c r="MVH15" s="27"/>
      <c r="MVI15" s="27"/>
      <c r="MVJ15" s="27"/>
      <c r="MVK15" s="27"/>
      <c r="MVL15" s="27"/>
      <c r="MVM15" s="27"/>
      <c r="MVN15" s="27"/>
      <c r="MVO15" s="27"/>
      <c r="MVP15" s="27"/>
      <c r="MVQ15" s="27"/>
      <c r="MVR15" s="27"/>
      <c r="MVS15" s="27"/>
      <c r="MVT15" s="27"/>
      <c r="MVU15" s="27"/>
      <c r="MVV15" s="27"/>
      <c r="MVW15" s="27"/>
      <c r="MVX15" s="27"/>
      <c r="MVY15" s="27"/>
      <c r="MVZ15" s="27"/>
      <c r="MWA15" s="27"/>
      <c r="MWB15" s="27"/>
      <c r="MWC15" s="27"/>
      <c r="MWD15" s="27"/>
      <c r="MWE15" s="27"/>
      <c r="MWF15" s="27"/>
      <c r="MWG15" s="27"/>
      <c r="MWH15" s="27"/>
      <c r="MWI15" s="27"/>
      <c r="MWJ15" s="27"/>
      <c r="MWK15" s="27"/>
      <c r="MWL15" s="27"/>
      <c r="MWM15" s="27"/>
      <c r="MWN15" s="27"/>
      <c r="MWO15" s="27"/>
      <c r="MWP15" s="27"/>
      <c r="MWQ15" s="27"/>
      <c r="MWR15" s="27"/>
      <c r="MWS15" s="27"/>
      <c r="MWT15" s="27"/>
      <c r="MWU15" s="27"/>
      <c r="MWV15" s="27"/>
      <c r="MWW15" s="27"/>
      <c r="MWX15" s="27"/>
      <c r="MWY15" s="27"/>
      <c r="MWZ15" s="27"/>
      <c r="MXA15" s="27"/>
      <c r="MXB15" s="27"/>
      <c r="MXC15" s="27"/>
      <c r="MXD15" s="27"/>
      <c r="MXE15" s="27"/>
      <c r="MXF15" s="27"/>
      <c r="MXG15" s="27"/>
      <c r="MXH15" s="27"/>
      <c r="MXI15" s="27"/>
      <c r="MXJ15" s="27"/>
      <c r="MXK15" s="27"/>
      <c r="MXL15" s="27"/>
      <c r="MXM15" s="27"/>
      <c r="MXN15" s="27"/>
      <c r="MXO15" s="27"/>
      <c r="MXP15" s="27"/>
      <c r="MXQ15" s="27"/>
      <c r="MXR15" s="27"/>
      <c r="MXS15" s="27"/>
      <c r="MXT15" s="27"/>
      <c r="MXU15" s="27"/>
      <c r="MXV15" s="27"/>
      <c r="MXW15" s="27"/>
      <c r="MXX15" s="27"/>
      <c r="MXY15" s="27"/>
      <c r="MXZ15" s="27"/>
      <c r="MYA15" s="27"/>
      <c r="MYB15" s="27"/>
      <c r="MYC15" s="27"/>
      <c r="MYD15" s="27"/>
      <c r="MYE15" s="27"/>
      <c r="MYF15" s="27"/>
      <c r="MYG15" s="27"/>
      <c r="MYH15" s="27"/>
      <c r="MYI15" s="27"/>
      <c r="MYJ15" s="27"/>
      <c r="MYK15" s="27"/>
      <c r="MYL15" s="27"/>
      <c r="MYM15" s="27"/>
      <c r="MYN15" s="27"/>
      <c r="MYO15" s="27"/>
      <c r="MYP15" s="27"/>
      <c r="MYQ15" s="27"/>
      <c r="MYR15" s="27"/>
      <c r="MYS15" s="27"/>
      <c r="MYT15" s="27"/>
      <c r="MYU15" s="27"/>
      <c r="MYV15" s="27"/>
      <c r="MYW15" s="27"/>
      <c r="MYX15" s="27"/>
      <c r="MYY15" s="27"/>
      <c r="MYZ15" s="27"/>
      <c r="MZA15" s="27"/>
      <c r="MZB15" s="27"/>
      <c r="MZC15" s="27"/>
      <c r="MZD15" s="27"/>
      <c r="MZE15" s="27"/>
      <c r="MZF15" s="27"/>
      <c r="MZG15" s="27"/>
      <c r="MZH15" s="27"/>
      <c r="MZI15" s="27"/>
      <c r="MZJ15" s="27"/>
      <c r="MZK15" s="27"/>
      <c r="MZL15" s="27"/>
      <c r="MZM15" s="27"/>
      <c r="MZN15" s="27"/>
      <c r="MZO15" s="27"/>
      <c r="MZP15" s="27"/>
      <c r="MZQ15" s="27"/>
      <c r="MZR15" s="27"/>
      <c r="MZS15" s="27"/>
      <c r="MZT15" s="27"/>
      <c r="MZU15" s="27"/>
      <c r="MZV15" s="27"/>
      <c r="MZW15" s="27"/>
      <c r="MZX15" s="27"/>
      <c r="MZY15" s="27"/>
      <c r="MZZ15" s="27"/>
      <c r="NAA15" s="27"/>
      <c r="NAB15" s="27"/>
      <c r="NAC15" s="27"/>
      <c r="NAD15" s="27"/>
      <c r="NAE15" s="27"/>
      <c r="NAF15" s="27"/>
      <c r="NAG15" s="27"/>
      <c r="NAH15" s="27"/>
      <c r="NAI15" s="27"/>
      <c r="NAJ15" s="27"/>
      <c r="NAK15" s="27"/>
      <c r="NAL15" s="27"/>
      <c r="NAM15" s="27"/>
      <c r="NAN15" s="27"/>
      <c r="NAO15" s="27"/>
      <c r="NAP15" s="27"/>
      <c r="NAQ15" s="27"/>
      <c r="NAR15" s="27"/>
      <c r="NAS15" s="27"/>
      <c r="NAT15" s="27"/>
      <c r="NAU15" s="27"/>
      <c r="NAV15" s="27"/>
      <c r="NAW15" s="27"/>
      <c r="NAX15" s="27"/>
      <c r="NAY15" s="27"/>
      <c r="NAZ15" s="27"/>
      <c r="NBA15" s="27"/>
      <c r="NBB15" s="27"/>
      <c r="NBC15" s="27"/>
      <c r="NBD15" s="27"/>
      <c r="NBE15" s="27"/>
      <c r="NBF15" s="27"/>
      <c r="NBG15" s="27"/>
      <c r="NBH15" s="27"/>
      <c r="NBI15" s="27"/>
      <c r="NBJ15" s="27"/>
      <c r="NBK15" s="27"/>
      <c r="NBL15" s="27"/>
      <c r="NBM15" s="27"/>
      <c r="NBN15" s="27"/>
      <c r="NBO15" s="27"/>
      <c r="NBP15" s="27"/>
      <c r="NBQ15" s="27"/>
      <c r="NBR15" s="27"/>
      <c r="NBS15" s="27"/>
      <c r="NBT15" s="27"/>
      <c r="NBU15" s="27"/>
      <c r="NBV15" s="27"/>
      <c r="NBW15" s="27"/>
      <c r="NBX15" s="27"/>
      <c r="NBY15" s="27"/>
      <c r="NBZ15" s="27"/>
      <c r="NCA15" s="27"/>
      <c r="NCB15" s="27"/>
      <c r="NCC15" s="27"/>
      <c r="NCD15" s="27"/>
      <c r="NCE15" s="27"/>
      <c r="NCF15" s="27"/>
      <c r="NCG15" s="27"/>
      <c r="NCH15" s="27"/>
      <c r="NCI15" s="27"/>
      <c r="NCJ15" s="27"/>
      <c r="NCK15" s="27"/>
      <c r="NCL15" s="27"/>
      <c r="NCM15" s="27"/>
      <c r="NCN15" s="27"/>
      <c r="NCO15" s="27"/>
      <c r="NCP15" s="27"/>
      <c r="NCQ15" s="27"/>
      <c r="NCR15" s="27"/>
      <c r="NCS15" s="27"/>
      <c r="NCT15" s="27"/>
      <c r="NCU15" s="27"/>
      <c r="NCV15" s="27"/>
      <c r="NCW15" s="27"/>
      <c r="NCX15" s="27"/>
      <c r="NCY15" s="27"/>
      <c r="NCZ15" s="27"/>
      <c r="NDA15" s="27"/>
      <c r="NDB15" s="27"/>
      <c r="NDC15" s="27"/>
      <c r="NDD15" s="27"/>
      <c r="NDE15" s="27"/>
      <c r="NDF15" s="27"/>
      <c r="NDG15" s="27"/>
      <c r="NDH15" s="27"/>
      <c r="NDI15" s="27"/>
      <c r="NDJ15" s="27"/>
      <c r="NDK15" s="27"/>
      <c r="NDL15" s="27"/>
      <c r="NDM15" s="27"/>
      <c r="NDN15" s="27"/>
      <c r="NDO15" s="27"/>
      <c r="NDP15" s="27"/>
      <c r="NDQ15" s="27"/>
      <c r="NDR15" s="27"/>
      <c r="NDS15" s="27"/>
      <c r="NDT15" s="27"/>
      <c r="NDU15" s="27"/>
      <c r="NDV15" s="27"/>
      <c r="NDW15" s="27"/>
      <c r="NDX15" s="27"/>
      <c r="NDY15" s="27"/>
      <c r="NDZ15" s="27"/>
      <c r="NEA15" s="27"/>
      <c r="NEB15" s="27"/>
      <c r="NEC15" s="27"/>
      <c r="NED15" s="27"/>
      <c r="NEE15" s="27"/>
      <c r="NEF15" s="27"/>
      <c r="NEG15" s="27"/>
      <c r="NEH15" s="27"/>
      <c r="NEI15" s="27"/>
      <c r="NEJ15" s="27"/>
      <c r="NEK15" s="27"/>
      <c r="NEL15" s="27"/>
      <c r="NEM15" s="27"/>
      <c r="NEN15" s="27"/>
      <c r="NEO15" s="27"/>
      <c r="NEP15" s="27"/>
      <c r="NEQ15" s="27"/>
      <c r="NER15" s="27"/>
      <c r="NES15" s="27"/>
      <c r="NET15" s="27"/>
      <c r="NEU15" s="27"/>
      <c r="NEV15" s="27"/>
      <c r="NEW15" s="27"/>
      <c r="NEX15" s="27"/>
      <c r="NEY15" s="27"/>
      <c r="NEZ15" s="27"/>
      <c r="NFA15" s="27"/>
      <c r="NFB15" s="27"/>
      <c r="NFC15" s="27"/>
      <c r="NFD15" s="27"/>
      <c r="NFE15" s="27"/>
      <c r="NFF15" s="27"/>
      <c r="NFG15" s="27"/>
      <c r="NFH15" s="27"/>
      <c r="NFI15" s="27"/>
      <c r="NFJ15" s="27"/>
      <c r="NFK15" s="27"/>
      <c r="NFL15" s="27"/>
      <c r="NFM15" s="27"/>
      <c r="NFN15" s="27"/>
      <c r="NFO15" s="27"/>
      <c r="NFP15" s="27"/>
      <c r="NFQ15" s="27"/>
      <c r="NFR15" s="27"/>
      <c r="NFS15" s="27"/>
      <c r="NFT15" s="27"/>
      <c r="NFU15" s="27"/>
      <c r="NFV15" s="27"/>
      <c r="NFW15" s="27"/>
      <c r="NFX15" s="27"/>
      <c r="NFY15" s="27"/>
      <c r="NFZ15" s="27"/>
      <c r="NGA15" s="27"/>
      <c r="NGB15" s="27"/>
      <c r="NGC15" s="27"/>
      <c r="NGD15" s="27"/>
      <c r="NGE15" s="27"/>
      <c r="NGF15" s="27"/>
      <c r="NGG15" s="27"/>
      <c r="NGH15" s="27"/>
      <c r="NGI15" s="27"/>
      <c r="NGJ15" s="27"/>
      <c r="NGK15" s="27"/>
      <c r="NGL15" s="27"/>
      <c r="NGM15" s="27"/>
      <c r="NGN15" s="27"/>
      <c r="NGO15" s="27"/>
      <c r="NGP15" s="27"/>
      <c r="NGQ15" s="27"/>
      <c r="NGR15" s="27"/>
      <c r="NGS15" s="27"/>
      <c r="NGT15" s="27"/>
      <c r="NGU15" s="27"/>
      <c r="NGV15" s="27"/>
      <c r="NGW15" s="27"/>
      <c r="NGX15" s="27"/>
      <c r="NGY15" s="27"/>
      <c r="NGZ15" s="27"/>
      <c r="NHA15" s="27"/>
      <c r="NHB15" s="27"/>
      <c r="NHC15" s="27"/>
      <c r="NHD15" s="27"/>
      <c r="NHE15" s="27"/>
      <c r="NHF15" s="27"/>
      <c r="NHG15" s="27"/>
      <c r="NHH15" s="27"/>
      <c r="NHI15" s="27"/>
      <c r="NHJ15" s="27"/>
      <c r="NHK15" s="27"/>
      <c r="NHL15" s="27"/>
      <c r="NHM15" s="27"/>
      <c r="NHN15" s="27"/>
      <c r="NHO15" s="27"/>
      <c r="NHP15" s="27"/>
      <c r="NHQ15" s="27"/>
      <c r="NHR15" s="27"/>
      <c r="NHS15" s="27"/>
      <c r="NHT15" s="27"/>
      <c r="NHU15" s="27"/>
      <c r="NHV15" s="27"/>
      <c r="NHW15" s="27"/>
      <c r="NHX15" s="27"/>
      <c r="NHY15" s="27"/>
      <c r="NHZ15" s="27"/>
      <c r="NIA15" s="27"/>
      <c r="NIB15" s="27"/>
      <c r="NIC15" s="27"/>
      <c r="NID15" s="27"/>
      <c r="NIE15" s="27"/>
      <c r="NIF15" s="27"/>
      <c r="NIG15" s="27"/>
      <c r="NIH15" s="27"/>
      <c r="NII15" s="27"/>
      <c r="NIJ15" s="27"/>
      <c r="NIK15" s="27"/>
      <c r="NIL15" s="27"/>
      <c r="NIM15" s="27"/>
      <c r="NIN15" s="27"/>
      <c r="NIO15" s="27"/>
      <c r="NIP15" s="27"/>
      <c r="NIQ15" s="27"/>
      <c r="NIR15" s="27"/>
      <c r="NIS15" s="27"/>
      <c r="NIT15" s="27"/>
      <c r="NIU15" s="27"/>
      <c r="NIV15" s="27"/>
      <c r="NIW15" s="27"/>
      <c r="NIX15" s="27"/>
      <c r="NIY15" s="27"/>
      <c r="NIZ15" s="27"/>
      <c r="NJA15" s="27"/>
      <c r="NJB15" s="27"/>
      <c r="NJC15" s="27"/>
      <c r="NJD15" s="27"/>
      <c r="NJE15" s="27"/>
      <c r="NJF15" s="27"/>
      <c r="NJG15" s="27"/>
      <c r="NJH15" s="27"/>
      <c r="NJI15" s="27"/>
      <c r="NJJ15" s="27"/>
      <c r="NJK15" s="27"/>
      <c r="NJL15" s="27"/>
      <c r="NJM15" s="27"/>
      <c r="NJN15" s="27"/>
      <c r="NJO15" s="27"/>
      <c r="NJP15" s="27"/>
      <c r="NJQ15" s="27"/>
      <c r="NJR15" s="27"/>
      <c r="NJS15" s="27"/>
      <c r="NJT15" s="27"/>
      <c r="NJU15" s="27"/>
      <c r="NJV15" s="27"/>
      <c r="NJW15" s="27"/>
      <c r="NJX15" s="27"/>
      <c r="NJY15" s="27"/>
      <c r="NJZ15" s="27"/>
      <c r="NKA15" s="27"/>
      <c r="NKB15" s="27"/>
      <c r="NKC15" s="27"/>
      <c r="NKD15" s="27"/>
      <c r="NKE15" s="27"/>
      <c r="NKF15" s="27"/>
      <c r="NKG15" s="27"/>
      <c r="NKH15" s="27"/>
      <c r="NKI15" s="27"/>
      <c r="NKJ15" s="27"/>
      <c r="NKK15" s="27"/>
      <c r="NKL15" s="27"/>
      <c r="NKM15" s="27"/>
      <c r="NKN15" s="27"/>
      <c r="NKO15" s="27"/>
      <c r="NKP15" s="27"/>
      <c r="NKQ15" s="27"/>
      <c r="NKR15" s="27"/>
      <c r="NKS15" s="27"/>
      <c r="NKT15" s="27"/>
      <c r="NKU15" s="27"/>
      <c r="NKV15" s="27"/>
      <c r="NKW15" s="27"/>
      <c r="NKX15" s="27"/>
      <c r="NKY15" s="27"/>
      <c r="NKZ15" s="27"/>
      <c r="NLA15" s="27"/>
      <c r="NLB15" s="27"/>
      <c r="NLC15" s="27"/>
      <c r="NLD15" s="27"/>
      <c r="NLE15" s="27"/>
      <c r="NLF15" s="27"/>
      <c r="NLG15" s="27"/>
      <c r="NLH15" s="27"/>
      <c r="NLI15" s="27"/>
      <c r="NLJ15" s="27"/>
      <c r="NLK15" s="27"/>
      <c r="NLL15" s="27"/>
      <c r="NLM15" s="27"/>
      <c r="NLN15" s="27"/>
      <c r="NLO15" s="27"/>
      <c r="NLP15" s="27"/>
      <c r="NLQ15" s="27"/>
      <c r="NLR15" s="27"/>
      <c r="NLS15" s="27"/>
      <c r="NLT15" s="27"/>
      <c r="NLU15" s="27"/>
      <c r="NLV15" s="27"/>
      <c r="NLW15" s="27"/>
      <c r="NLX15" s="27"/>
      <c r="NLY15" s="27"/>
      <c r="NLZ15" s="27"/>
      <c r="NMA15" s="27"/>
      <c r="NMB15" s="27"/>
      <c r="NMC15" s="27"/>
      <c r="NMD15" s="27"/>
      <c r="NME15" s="27"/>
      <c r="NMF15" s="27"/>
      <c r="NMG15" s="27"/>
      <c r="NMH15" s="27"/>
      <c r="NMI15" s="27"/>
      <c r="NMJ15" s="27"/>
      <c r="NMK15" s="27"/>
      <c r="NML15" s="27"/>
      <c r="NMM15" s="27"/>
      <c r="NMN15" s="27"/>
      <c r="NMO15" s="27"/>
      <c r="NMP15" s="27"/>
      <c r="NMQ15" s="27"/>
      <c r="NMR15" s="27"/>
      <c r="NMS15" s="27"/>
      <c r="NMT15" s="27"/>
      <c r="NMU15" s="27"/>
      <c r="NMV15" s="27"/>
      <c r="NMW15" s="27"/>
      <c r="NMX15" s="27"/>
      <c r="NMY15" s="27"/>
      <c r="NMZ15" s="27"/>
      <c r="NNA15" s="27"/>
      <c r="NNB15" s="27"/>
      <c r="NNC15" s="27"/>
      <c r="NND15" s="27"/>
      <c r="NNE15" s="27"/>
      <c r="NNF15" s="27"/>
      <c r="NNG15" s="27"/>
      <c r="NNH15" s="27"/>
      <c r="NNI15" s="27"/>
      <c r="NNJ15" s="27"/>
      <c r="NNK15" s="27"/>
      <c r="NNL15" s="27"/>
      <c r="NNM15" s="27"/>
      <c r="NNN15" s="27"/>
      <c r="NNO15" s="27"/>
      <c r="NNP15" s="27"/>
      <c r="NNQ15" s="27"/>
      <c r="NNR15" s="27"/>
      <c r="NNS15" s="27"/>
      <c r="NNT15" s="27"/>
      <c r="NNU15" s="27"/>
      <c r="NNV15" s="27"/>
      <c r="NNW15" s="27"/>
      <c r="NNX15" s="27"/>
      <c r="NNY15" s="27"/>
      <c r="NNZ15" s="27"/>
      <c r="NOA15" s="27"/>
      <c r="NOB15" s="27"/>
      <c r="NOC15" s="27"/>
      <c r="NOD15" s="27"/>
      <c r="NOE15" s="27"/>
      <c r="NOF15" s="27"/>
      <c r="NOG15" s="27"/>
      <c r="NOH15" s="27"/>
      <c r="NOI15" s="27"/>
      <c r="NOJ15" s="27"/>
      <c r="NOK15" s="27"/>
      <c r="NOL15" s="27"/>
      <c r="NOM15" s="27"/>
      <c r="NON15" s="27"/>
      <c r="NOO15" s="27"/>
      <c r="NOP15" s="27"/>
      <c r="NOQ15" s="27"/>
      <c r="NOR15" s="27"/>
      <c r="NOS15" s="27"/>
      <c r="NOT15" s="27"/>
      <c r="NOU15" s="27"/>
      <c r="NOV15" s="27"/>
      <c r="NOW15" s="27"/>
      <c r="NOX15" s="27"/>
      <c r="NOY15" s="27"/>
      <c r="NOZ15" s="27"/>
      <c r="NPA15" s="27"/>
      <c r="NPB15" s="27"/>
      <c r="NPC15" s="27"/>
      <c r="NPD15" s="27"/>
      <c r="NPE15" s="27"/>
      <c r="NPF15" s="27"/>
      <c r="NPG15" s="27"/>
      <c r="NPH15" s="27"/>
      <c r="NPI15" s="27"/>
      <c r="NPJ15" s="27"/>
      <c r="NPK15" s="27"/>
      <c r="NPL15" s="27"/>
      <c r="NPM15" s="27"/>
      <c r="NPN15" s="27"/>
      <c r="NPO15" s="27"/>
      <c r="NPP15" s="27"/>
      <c r="NPQ15" s="27"/>
      <c r="NPR15" s="27"/>
      <c r="NPS15" s="27"/>
      <c r="NPT15" s="27"/>
      <c r="NPU15" s="27"/>
      <c r="NPV15" s="27"/>
      <c r="NPW15" s="27"/>
      <c r="NPX15" s="27"/>
      <c r="NPY15" s="27"/>
      <c r="NPZ15" s="27"/>
      <c r="NQA15" s="27"/>
      <c r="NQB15" s="27"/>
      <c r="NQC15" s="27"/>
      <c r="NQD15" s="27"/>
      <c r="NQE15" s="27"/>
      <c r="NQF15" s="27"/>
      <c r="NQG15" s="27"/>
      <c r="NQH15" s="27"/>
      <c r="NQI15" s="27"/>
      <c r="NQJ15" s="27"/>
      <c r="NQK15" s="27"/>
      <c r="NQL15" s="27"/>
      <c r="NQM15" s="27"/>
      <c r="NQN15" s="27"/>
      <c r="NQO15" s="27"/>
      <c r="NQP15" s="27"/>
      <c r="NQQ15" s="27"/>
      <c r="NQR15" s="27"/>
      <c r="NQS15" s="27"/>
      <c r="NQT15" s="27"/>
      <c r="NQU15" s="27"/>
      <c r="NQV15" s="27"/>
      <c r="NQW15" s="27"/>
      <c r="NQX15" s="27"/>
      <c r="NQY15" s="27"/>
      <c r="NQZ15" s="27"/>
      <c r="NRA15" s="27"/>
      <c r="NRB15" s="27"/>
      <c r="NRC15" s="27"/>
      <c r="NRD15" s="27"/>
      <c r="NRE15" s="27"/>
      <c r="NRF15" s="27"/>
      <c r="NRG15" s="27"/>
      <c r="NRH15" s="27"/>
      <c r="NRI15" s="27"/>
      <c r="NRJ15" s="27"/>
      <c r="NRK15" s="27"/>
      <c r="NRL15" s="27"/>
      <c r="NRM15" s="27"/>
      <c r="NRN15" s="27"/>
      <c r="NRO15" s="27"/>
      <c r="NRP15" s="27"/>
      <c r="NRQ15" s="27"/>
      <c r="NRR15" s="27"/>
      <c r="NRS15" s="27"/>
      <c r="NRT15" s="27"/>
      <c r="NRU15" s="27"/>
      <c r="NRV15" s="27"/>
      <c r="NRW15" s="27"/>
      <c r="NRX15" s="27"/>
      <c r="NRY15" s="27"/>
      <c r="NRZ15" s="27"/>
      <c r="NSA15" s="27"/>
      <c r="NSB15" s="27"/>
      <c r="NSC15" s="27"/>
      <c r="NSD15" s="27"/>
      <c r="NSE15" s="27"/>
      <c r="NSF15" s="27"/>
      <c r="NSG15" s="27"/>
      <c r="NSH15" s="27"/>
      <c r="NSI15" s="27"/>
      <c r="NSJ15" s="27"/>
      <c r="NSK15" s="27"/>
      <c r="NSL15" s="27"/>
      <c r="NSM15" s="27"/>
      <c r="NSN15" s="27"/>
      <c r="NSO15" s="27"/>
      <c r="NSP15" s="27"/>
      <c r="NSQ15" s="27"/>
      <c r="NSR15" s="27"/>
      <c r="NSS15" s="27"/>
      <c r="NST15" s="27"/>
      <c r="NSU15" s="27"/>
      <c r="NSV15" s="27"/>
      <c r="NSW15" s="27"/>
      <c r="NSX15" s="27"/>
      <c r="NSY15" s="27"/>
      <c r="NSZ15" s="27"/>
      <c r="NTA15" s="27"/>
      <c r="NTB15" s="27"/>
      <c r="NTC15" s="27"/>
      <c r="NTD15" s="27"/>
      <c r="NTE15" s="27"/>
      <c r="NTF15" s="27"/>
      <c r="NTG15" s="27"/>
      <c r="NTH15" s="27"/>
      <c r="NTI15" s="27"/>
      <c r="NTJ15" s="27"/>
      <c r="NTK15" s="27"/>
      <c r="NTL15" s="27"/>
      <c r="NTM15" s="27"/>
      <c r="NTN15" s="27"/>
      <c r="NTO15" s="27"/>
      <c r="NTP15" s="27"/>
      <c r="NTQ15" s="27"/>
      <c r="NTR15" s="27"/>
      <c r="NTS15" s="27"/>
      <c r="NTT15" s="27"/>
      <c r="NTU15" s="27"/>
      <c r="NTV15" s="27"/>
      <c r="NTW15" s="27"/>
      <c r="NTX15" s="27"/>
      <c r="NTY15" s="27"/>
      <c r="NTZ15" s="27"/>
      <c r="NUA15" s="27"/>
      <c r="NUB15" s="27"/>
      <c r="NUC15" s="27"/>
      <c r="NUD15" s="27"/>
      <c r="NUE15" s="27"/>
      <c r="NUF15" s="27"/>
      <c r="NUG15" s="27"/>
      <c r="NUH15" s="27"/>
      <c r="NUI15" s="27"/>
      <c r="NUJ15" s="27"/>
      <c r="NUK15" s="27"/>
      <c r="NUL15" s="27"/>
      <c r="NUM15" s="27"/>
      <c r="NUN15" s="27"/>
      <c r="NUO15" s="27"/>
      <c r="NUP15" s="27"/>
      <c r="NUQ15" s="27"/>
      <c r="NUR15" s="27"/>
      <c r="NUS15" s="27"/>
      <c r="NUT15" s="27"/>
      <c r="NUU15" s="27"/>
      <c r="NUV15" s="27"/>
      <c r="NUW15" s="27"/>
      <c r="NUX15" s="27"/>
      <c r="NUY15" s="27"/>
      <c r="NUZ15" s="27"/>
      <c r="NVA15" s="27"/>
      <c r="NVB15" s="27"/>
      <c r="NVC15" s="27"/>
      <c r="NVD15" s="27"/>
      <c r="NVE15" s="27"/>
      <c r="NVF15" s="27"/>
      <c r="NVG15" s="27"/>
      <c r="NVH15" s="27"/>
      <c r="NVI15" s="27"/>
      <c r="NVJ15" s="27"/>
      <c r="NVK15" s="27"/>
      <c r="NVL15" s="27"/>
      <c r="NVM15" s="27"/>
      <c r="NVN15" s="27"/>
      <c r="NVO15" s="27"/>
      <c r="NVP15" s="27"/>
      <c r="NVQ15" s="27"/>
      <c r="NVR15" s="27"/>
      <c r="NVS15" s="27"/>
      <c r="NVT15" s="27"/>
      <c r="NVU15" s="27"/>
      <c r="NVV15" s="27"/>
      <c r="NVW15" s="27"/>
      <c r="NVX15" s="27"/>
      <c r="NVY15" s="27"/>
      <c r="NVZ15" s="27"/>
      <c r="NWA15" s="27"/>
      <c r="NWB15" s="27"/>
      <c r="NWC15" s="27"/>
      <c r="NWD15" s="27"/>
      <c r="NWE15" s="27"/>
      <c r="NWF15" s="27"/>
      <c r="NWG15" s="27"/>
      <c r="NWH15" s="27"/>
      <c r="NWI15" s="27"/>
      <c r="NWJ15" s="27"/>
      <c r="NWK15" s="27"/>
      <c r="NWL15" s="27"/>
      <c r="NWM15" s="27"/>
      <c r="NWN15" s="27"/>
      <c r="NWO15" s="27"/>
      <c r="NWP15" s="27"/>
      <c r="NWQ15" s="27"/>
      <c r="NWR15" s="27"/>
      <c r="NWS15" s="27"/>
      <c r="NWT15" s="27"/>
      <c r="NWU15" s="27"/>
      <c r="NWV15" s="27"/>
      <c r="NWW15" s="27"/>
      <c r="NWX15" s="27"/>
      <c r="NWY15" s="27"/>
      <c r="NWZ15" s="27"/>
      <c r="NXA15" s="27"/>
      <c r="NXB15" s="27"/>
      <c r="NXC15" s="27"/>
      <c r="NXD15" s="27"/>
      <c r="NXE15" s="27"/>
      <c r="NXF15" s="27"/>
      <c r="NXG15" s="27"/>
      <c r="NXH15" s="27"/>
      <c r="NXI15" s="27"/>
      <c r="NXJ15" s="27"/>
      <c r="NXK15" s="27"/>
      <c r="NXL15" s="27"/>
      <c r="NXM15" s="27"/>
      <c r="NXN15" s="27"/>
      <c r="NXO15" s="27"/>
      <c r="NXP15" s="27"/>
      <c r="NXQ15" s="27"/>
      <c r="NXR15" s="27"/>
      <c r="NXS15" s="27"/>
      <c r="NXT15" s="27"/>
      <c r="NXU15" s="27"/>
      <c r="NXV15" s="27"/>
      <c r="NXW15" s="27"/>
      <c r="NXX15" s="27"/>
      <c r="NXY15" s="27"/>
      <c r="NXZ15" s="27"/>
      <c r="NYA15" s="27"/>
      <c r="NYB15" s="27"/>
      <c r="NYC15" s="27"/>
      <c r="NYD15" s="27"/>
      <c r="NYE15" s="27"/>
      <c r="NYF15" s="27"/>
      <c r="NYG15" s="27"/>
      <c r="NYH15" s="27"/>
      <c r="NYI15" s="27"/>
      <c r="NYJ15" s="27"/>
      <c r="NYK15" s="27"/>
      <c r="NYL15" s="27"/>
      <c r="NYM15" s="27"/>
      <c r="NYN15" s="27"/>
      <c r="NYO15" s="27"/>
      <c r="NYP15" s="27"/>
      <c r="NYQ15" s="27"/>
      <c r="NYR15" s="27"/>
      <c r="NYS15" s="27"/>
      <c r="NYT15" s="27"/>
      <c r="NYU15" s="27"/>
      <c r="NYV15" s="27"/>
      <c r="NYW15" s="27"/>
      <c r="NYX15" s="27"/>
      <c r="NYY15" s="27"/>
      <c r="NYZ15" s="27"/>
      <c r="NZA15" s="27"/>
      <c r="NZB15" s="27"/>
      <c r="NZC15" s="27"/>
      <c r="NZD15" s="27"/>
      <c r="NZE15" s="27"/>
      <c r="NZF15" s="27"/>
      <c r="NZG15" s="27"/>
      <c r="NZH15" s="27"/>
      <c r="NZI15" s="27"/>
      <c r="NZJ15" s="27"/>
      <c r="NZK15" s="27"/>
      <c r="NZL15" s="27"/>
      <c r="NZM15" s="27"/>
      <c r="NZN15" s="27"/>
      <c r="NZO15" s="27"/>
      <c r="NZP15" s="27"/>
      <c r="NZQ15" s="27"/>
      <c r="NZR15" s="27"/>
      <c r="NZS15" s="27"/>
      <c r="NZT15" s="27"/>
      <c r="NZU15" s="27"/>
      <c r="NZV15" s="27"/>
      <c r="NZW15" s="27"/>
      <c r="NZX15" s="27"/>
      <c r="NZY15" s="27"/>
      <c r="NZZ15" s="27"/>
      <c r="OAA15" s="27"/>
      <c r="OAB15" s="27"/>
      <c r="OAC15" s="27"/>
      <c r="OAD15" s="27"/>
      <c r="OAE15" s="27"/>
      <c r="OAF15" s="27"/>
      <c r="OAG15" s="27"/>
      <c r="OAH15" s="27"/>
      <c r="OAI15" s="27"/>
      <c r="OAJ15" s="27"/>
      <c r="OAK15" s="27"/>
      <c r="OAL15" s="27"/>
      <c r="OAM15" s="27"/>
      <c r="OAN15" s="27"/>
      <c r="OAO15" s="27"/>
      <c r="OAP15" s="27"/>
      <c r="OAQ15" s="27"/>
      <c r="OAR15" s="27"/>
      <c r="OAS15" s="27"/>
      <c r="OAT15" s="27"/>
      <c r="OAU15" s="27"/>
      <c r="OAV15" s="27"/>
      <c r="OAW15" s="27"/>
      <c r="OAX15" s="27"/>
      <c r="OAY15" s="27"/>
      <c r="OAZ15" s="27"/>
      <c r="OBA15" s="27"/>
      <c r="OBB15" s="27"/>
      <c r="OBC15" s="27"/>
      <c r="OBD15" s="27"/>
      <c r="OBE15" s="27"/>
      <c r="OBF15" s="27"/>
      <c r="OBG15" s="27"/>
      <c r="OBH15" s="27"/>
      <c r="OBI15" s="27"/>
      <c r="OBJ15" s="27"/>
      <c r="OBK15" s="27"/>
      <c r="OBL15" s="27"/>
      <c r="OBM15" s="27"/>
      <c r="OBN15" s="27"/>
      <c r="OBO15" s="27"/>
      <c r="OBP15" s="27"/>
      <c r="OBQ15" s="27"/>
      <c r="OBR15" s="27"/>
      <c r="OBS15" s="27"/>
      <c r="OBT15" s="27"/>
      <c r="OBU15" s="27"/>
      <c r="OBV15" s="27"/>
      <c r="OBW15" s="27"/>
      <c r="OBX15" s="27"/>
      <c r="OBY15" s="27"/>
      <c r="OBZ15" s="27"/>
      <c r="OCA15" s="27"/>
      <c r="OCB15" s="27"/>
      <c r="OCC15" s="27"/>
      <c r="OCD15" s="27"/>
      <c r="OCE15" s="27"/>
      <c r="OCF15" s="27"/>
      <c r="OCG15" s="27"/>
      <c r="OCH15" s="27"/>
      <c r="OCI15" s="27"/>
      <c r="OCJ15" s="27"/>
      <c r="OCK15" s="27"/>
      <c r="OCL15" s="27"/>
      <c r="OCM15" s="27"/>
      <c r="OCN15" s="27"/>
      <c r="OCO15" s="27"/>
      <c r="OCP15" s="27"/>
      <c r="OCQ15" s="27"/>
      <c r="OCR15" s="27"/>
      <c r="OCS15" s="27"/>
      <c r="OCT15" s="27"/>
      <c r="OCU15" s="27"/>
      <c r="OCV15" s="27"/>
      <c r="OCW15" s="27"/>
      <c r="OCX15" s="27"/>
      <c r="OCY15" s="27"/>
      <c r="OCZ15" s="27"/>
      <c r="ODA15" s="27"/>
      <c r="ODB15" s="27"/>
      <c r="ODC15" s="27"/>
      <c r="ODD15" s="27"/>
      <c r="ODE15" s="27"/>
      <c r="ODF15" s="27"/>
      <c r="ODG15" s="27"/>
      <c r="ODH15" s="27"/>
      <c r="ODI15" s="27"/>
      <c r="ODJ15" s="27"/>
      <c r="ODK15" s="27"/>
      <c r="ODL15" s="27"/>
      <c r="ODM15" s="27"/>
      <c r="ODN15" s="27"/>
      <c r="ODO15" s="27"/>
      <c r="ODP15" s="27"/>
      <c r="ODQ15" s="27"/>
      <c r="ODR15" s="27"/>
      <c r="ODS15" s="27"/>
      <c r="ODT15" s="27"/>
      <c r="ODU15" s="27"/>
      <c r="ODV15" s="27"/>
      <c r="ODW15" s="27"/>
      <c r="ODX15" s="27"/>
      <c r="ODY15" s="27"/>
      <c r="ODZ15" s="27"/>
      <c r="OEA15" s="27"/>
      <c r="OEB15" s="27"/>
      <c r="OEC15" s="27"/>
      <c r="OED15" s="27"/>
      <c r="OEE15" s="27"/>
      <c r="OEF15" s="27"/>
      <c r="OEG15" s="27"/>
      <c r="OEH15" s="27"/>
      <c r="OEI15" s="27"/>
      <c r="OEJ15" s="27"/>
      <c r="OEK15" s="27"/>
      <c r="OEL15" s="27"/>
      <c r="OEM15" s="27"/>
      <c r="OEN15" s="27"/>
      <c r="OEO15" s="27"/>
      <c r="OEP15" s="27"/>
      <c r="OEQ15" s="27"/>
      <c r="OER15" s="27"/>
      <c r="OES15" s="27"/>
      <c r="OET15" s="27"/>
      <c r="OEU15" s="27"/>
      <c r="OEV15" s="27"/>
      <c r="OEW15" s="27"/>
      <c r="OEX15" s="27"/>
      <c r="OEY15" s="27"/>
      <c r="OEZ15" s="27"/>
      <c r="OFA15" s="27"/>
      <c r="OFB15" s="27"/>
      <c r="OFC15" s="27"/>
      <c r="OFD15" s="27"/>
      <c r="OFE15" s="27"/>
      <c r="OFF15" s="27"/>
      <c r="OFG15" s="27"/>
      <c r="OFH15" s="27"/>
      <c r="OFI15" s="27"/>
      <c r="OFJ15" s="27"/>
      <c r="OFK15" s="27"/>
      <c r="OFL15" s="27"/>
      <c r="OFM15" s="27"/>
      <c r="OFN15" s="27"/>
      <c r="OFO15" s="27"/>
      <c r="OFP15" s="27"/>
      <c r="OFQ15" s="27"/>
      <c r="OFR15" s="27"/>
      <c r="OFS15" s="27"/>
      <c r="OFT15" s="27"/>
      <c r="OFU15" s="27"/>
      <c r="OFV15" s="27"/>
      <c r="OFW15" s="27"/>
      <c r="OFX15" s="27"/>
      <c r="OFY15" s="27"/>
      <c r="OFZ15" s="27"/>
      <c r="OGA15" s="27"/>
      <c r="OGB15" s="27"/>
      <c r="OGC15" s="27"/>
      <c r="OGD15" s="27"/>
      <c r="OGE15" s="27"/>
      <c r="OGF15" s="27"/>
      <c r="OGG15" s="27"/>
      <c r="OGH15" s="27"/>
      <c r="OGI15" s="27"/>
      <c r="OGJ15" s="27"/>
      <c r="OGK15" s="27"/>
      <c r="OGL15" s="27"/>
      <c r="OGM15" s="27"/>
      <c r="OGN15" s="27"/>
      <c r="OGO15" s="27"/>
      <c r="OGP15" s="27"/>
      <c r="OGQ15" s="27"/>
      <c r="OGR15" s="27"/>
      <c r="OGS15" s="27"/>
      <c r="OGT15" s="27"/>
      <c r="OGU15" s="27"/>
      <c r="OGV15" s="27"/>
      <c r="OGW15" s="27"/>
      <c r="OGX15" s="27"/>
      <c r="OGY15" s="27"/>
      <c r="OGZ15" s="27"/>
      <c r="OHA15" s="27"/>
      <c r="OHB15" s="27"/>
      <c r="OHC15" s="27"/>
      <c r="OHD15" s="27"/>
      <c r="OHE15" s="27"/>
      <c r="OHF15" s="27"/>
      <c r="OHG15" s="27"/>
      <c r="OHH15" s="27"/>
      <c r="OHI15" s="27"/>
      <c r="OHJ15" s="27"/>
      <c r="OHK15" s="27"/>
      <c r="OHL15" s="27"/>
      <c r="OHM15" s="27"/>
      <c r="OHN15" s="27"/>
      <c r="OHO15" s="27"/>
      <c r="OHP15" s="27"/>
      <c r="OHQ15" s="27"/>
      <c r="OHR15" s="27"/>
      <c r="OHS15" s="27"/>
      <c r="OHT15" s="27"/>
      <c r="OHU15" s="27"/>
      <c r="OHV15" s="27"/>
      <c r="OHW15" s="27"/>
      <c r="OHX15" s="27"/>
      <c r="OHY15" s="27"/>
      <c r="OHZ15" s="27"/>
      <c r="OIA15" s="27"/>
      <c r="OIB15" s="27"/>
      <c r="OIC15" s="27"/>
      <c r="OID15" s="27"/>
      <c r="OIE15" s="27"/>
      <c r="OIF15" s="27"/>
      <c r="OIG15" s="27"/>
      <c r="OIH15" s="27"/>
      <c r="OII15" s="27"/>
      <c r="OIJ15" s="27"/>
      <c r="OIK15" s="27"/>
      <c r="OIL15" s="27"/>
      <c r="OIM15" s="27"/>
      <c r="OIN15" s="27"/>
      <c r="OIO15" s="27"/>
      <c r="OIP15" s="27"/>
      <c r="OIQ15" s="27"/>
      <c r="OIR15" s="27"/>
      <c r="OIS15" s="27"/>
      <c r="OIT15" s="27"/>
      <c r="OIU15" s="27"/>
      <c r="OIV15" s="27"/>
      <c r="OIW15" s="27"/>
      <c r="OIX15" s="27"/>
      <c r="OIY15" s="27"/>
      <c r="OIZ15" s="27"/>
      <c r="OJA15" s="27"/>
      <c r="OJB15" s="27"/>
      <c r="OJC15" s="27"/>
      <c r="OJD15" s="27"/>
      <c r="OJE15" s="27"/>
      <c r="OJF15" s="27"/>
      <c r="OJG15" s="27"/>
      <c r="OJH15" s="27"/>
      <c r="OJI15" s="27"/>
      <c r="OJJ15" s="27"/>
      <c r="OJK15" s="27"/>
      <c r="OJL15" s="27"/>
      <c r="OJM15" s="27"/>
      <c r="OJN15" s="27"/>
      <c r="OJO15" s="27"/>
      <c r="OJP15" s="27"/>
      <c r="OJQ15" s="27"/>
      <c r="OJR15" s="27"/>
      <c r="OJS15" s="27"/>
      <c r="OJT15" s="27"/>
      <c r="OJU15" s="27"/>
      <c r="OJV15" s="27"/>
      <c r="OJW15" s="27"/>
      <c r="OJX15" s="27"/>
      <c r="OJY15" s="27"/>
      <c r="OJZ15" s="27"/>
      <c r="OKA15" s="27"/>
      <c r="OKB15" s="27"/>
      <c r="OKC15" s="27"/>
      <c r="OKD15" s="27"/>
      <c r="OKE15" s="27"/>
      <c r="OKF15" s="27"/>
      <c r="OKG15" s="27"/>
      <c r="OKH15" s="27"/>
      <c r="OKI15" s="27"/>
      <c r="OKJ15" s="27"/>
      <c r="OKK15" s="27"/>
      <c r="OKL15" s="27"/>
      <c r="OKM15" s="27"/>
      <c r="OKN15" s="27"/>
      <c r="OKO15" s="27"/>
      <c r="OKP15" s="27"/>
      <c r="OKQ15" s="27"/>
      <c r="OKR15" s="27"/>
      <c r="OKS15" s="27"/>
      <c r="OKT15" s="27"/>
      <c r="OKU15" s="27"/>
      <c r="OKV15" s="27"/>
      <c r="OKW15" s="27"/>
      <c r="OKX15" s="27"/>
      <c r="OKY15" s="27"/>
      <c r="OKZ15" s="27"/>
      <c r="OLA15" s="27"/>
      <c r="OLB15" s="27"/>
      <c r="OLC15" s="27"/>
      <c r="OLD15" s="27"/>
      <c r="OLE15" s="27"/>
      <c r="OLF15" s="27"/>
      <c r="OLG15" s="27"/>
      <c r="OLH15" s="27"/>
      <c r="OLI15" s="27"/>
      <c r="OLJ15" s="27"/>
      <c r="OLK15" s="27"/>
      <c r="OLL15" s="27"/>
      <c r="OLM15" s="27"/>
      <c r="OLN15" s="27"/>
      <c r="OLO15" s="27"/>
      <c r="OLP15" s="27"/>
      <c r="OLQ15" s="27"/>
      <c r="OLR15" s="27"/>
      <c r="OLS15" s="27"/>
      <c r="OLT15" s="27"/>
      <c r="OLU15" s="27"/>
      <c r="OLV15" s="27"/>
      <c r="OLW15" s="27"/>
      <c r="OLX15" s="27"/>
      <c r="OLY15" s="27"/>
      <c r="OLZ15" s="27"/>
      <c r="OMA15" s="27"/>
      <c r="OMB15" s="27"/>
      <c r="OMC15" s="27"/>
      <c r="OMD15" s="27"/>
      <c r="OME15" s="27"/>
      <c r="OMF15" s="27"/>
      <c r="OMG15" s="27"/>
      <c r="OMH15" s="27"/>
      <c r="OMI15" s="27"/>
      <c r="OMJ15" s="27"/>
      <c r="OMK15" s="27"/>
      <c r="OML15" s="27"/>
      <c r="OMM15" s="27"/>
      <c r="OMN15" s="27"/>
      <c r="OMO15" s="27"/>
      <c r="OMP15" s="27"/>
      <c r="OMQ15" s="27"/>
      <c r="OMR15" s="27"/>
      <c r="OMS15" s="27"/>
      <c r="OMT15" s="27"/>
      <c r="OMU15" s="27"/>
      <c r="OMV15" s="27"/>
      <c r="OMW15" s="27"/>
      <c r="OMX15" s="27"/>
      <c r="OMY15" s="27"/>
      <c r="OMZ15" s="27"/>
      <c r="ONA15" s="27"/>
      <c r="ONB15" s="27"/>
      <c r="ONC15" s="27"/>
      <c r="OND15" s="27"/>
      <c r="ONE15" s="27"/>
      <c r="ONF15" s="27"/>
      <c r="ONG15" s="27"/>
      <c r="ONH15" s="27"/>
      <c r="ONI15" s="27"/>
      <c r="ONJ15" s="27"/>
      <c r="ONK15" s="27"/>
      <c r="ONL15" s="27"/>
      <c r="ONM15" s="27"/>
      <c r="ONN15" s="27"/>
      <c r="ONO15" s="27"/>
      <c r="ONP15" s="27"/>
      <c r="ONQ15" s="27"/>
      <c r="ONR15" s="27"/>
      <c r="ONS15" s="27"/>
      <c r="ONT15" s="27"/>
      <c r="ONU15" s="27"/>
      <c r="ONV15" s="27"/>
      <c r="ONW15" s="27"/>
      <c r="ONX15" s="27"/>
      <c r="ONY15" s="27"/>
      <c r="ONZ15" s="27"/>
      <c r="OOA15" s="27"/>
      <c r="OOB15" s="27"/>
      <c r="OOC15" s="27"/>
      <c r="OOD15" s="27"/>
      <c r="OOE15" s="27"/>
      <c r="OOF15" s="27"/>
      <c r="OOG15" s="27"/>
      <c r="OOH15" s="27"/>
      <c r="OOI15" s="27"/>
      <c r="OOJ15" s="27"/>
      <c r="OOK15" s="27"/>
      <c r="OOL15" s="27"/>
      <c r="OOM15" s="27"/>
      <c r="OON15" s="27"/>
      <c r="OOO15" s="27"/>
      <c r="OOP15" s="27"/>
      <c r="OOQ15" s="27"/>
      <c r="OOR15" s="27"/>
      <c r="OOS15" s="27"/>
      <c r="OOT15" s="27"/>
      <c r="OOU15" s="27"/>
      <c r="OOV15" s="27"/>
      <c r="OOW15" s="27"/>
      <c r="OOX15" s="27"/>
      <c r="OOY15" s="27"/>
      <c r="OOZ15" s="27"/>
      <c r="OPA15" s="27"/>
      <c r="OPB15" s="27"/>
      <c r="OPC15" s="27"/>
      <c r="OPD15" s="27"/>
      <c r="OPE15" s="27"/>
      <c r="OPF15" s="27"/>
      <c r="OPG15" s="27"/>
      <c r="OPH15" s="27"/>
      <c r="OPI15" s="27"/>
      <c r="OPJ15" s="27"/>
      <c r="OPK15" s="27"/>
      <c r="OPL15" s="27"/>
      <c r="OPM15" s="27"/>
      <c r="OPN15" s="27"/>
      <c r="OPO15" s="27"/>
      <c r="OPP15" s="27"/>
      <c r="OPQ15" s="27"/>
      <c r="OPR15" s="27"/>
      <c r="OPS15" s="27"/>
      <c r="OPT15" s="27"/>
      <c r="OPU15" s="27"/>
      <c r="OPV15" s="27"/>
      <c r="OPW15" s="27"/>
      <c r="OPX15" s="27"/>
      <c r="OPY15" s="27"/>
      <c r="OPZ15" s="27"/>
      <c r="OQA15" s="27"/>
      <c r="OQB15" s="27"/>
      <c r="OQC15" s="27"/>
      <c r="OQD15" s="27"/>
      <c r="OQE15" s="27"/>
      <c r="OQF15" s="27"/>
      <c r="OQG15" s="27"/>
      <c r="OQH15" s="27"/>
      <c r="OQI15" s="27"/>
      <c r="OQJ15" s="27"/>
      <c r="OQK15" s="27"/>
      <c r="OQL15" s="27"/>
      <c r="OQM15" s="27"/>
      <c r="OQN15" s="27"/>
      <c r="OQO15" s="27"/>
      <c r="OQP15" s="27"/>
      <c r="OQQ15" s="27"/>
      <c r="OQR15" s="27"/>
      <c r="OQS15" s="27"/>
      <c r="OQT15" s="27"/>
      <c r="OQU15" s="27"/>
      <c r="OQV15" s="27"/>
      <c r="OQW15" s="27"/>
      <c r="OQX15" s="27"/>
      <c r="OQY15" s="27"/>
      <c r="OQZ15" s="27"/>
      <c r="ORA15" s="27"/>
      <c r="ORB15" s="27"/>
      <c r="ORC15" s="27"/>
      <c r="ORD15" s="27"/>
      <c r="ORE15" s="27"/>
      <c r="ORF15" s="27"/>
      <c r="ORG15" s="27"/>
      <c r="ORH15" s="27"/>
      <c r="ORI15" s="27"/>
      <c r="ORJ15" s="27"/>
      <c r="ORK15" s="27"/>
      <c r="ORL15" s="27"/>
      <c r="ORM15" s="27"/>
      <c r="ORN15" s="27"/>
      <c r="ORO15" s="27"/>
      <c r="ORP15" s="27"/>
      <c r="ORQ15" s="27"/>
      <c r="ORR15" s="27"/>
      <c r="ORS15" s="27"/>
      <c r="ORT15" s="27"/>
      <c r="ORU15" s="27"/>
      <c r="ORV15" s="27"/>
      <c r="ORW15" s="27"/>
      <c r="ORX15" s="27"/>
      <c r="ORY15" s="27"/>
      <c r="ORZ15" s="27"/>
      <c r="OSA15" s="27"/>
      <c r="OSB15" s="27"/>
      <c r="OSC15" s="27"/>
      <c r="OSD15" s="27"/>
      <c r="OSE15" s="27"/>
      <c r="OSF15" s="27"/>
      <c r="OSG15" s="27"/>
      <c r="OSH15" s="27"/>
      <c r="OSI15" s="27"/>
      <c r="OSJ15" s="27"/>
      <c r="OSK15" s="27"/>
      <c r="OSL15" s="27"/>
      <c r="OSM15" s="27"/>
      <c r="OSN15" s="27"/>
      <c r="OSO15" s="27"/>
      <c r="OSP15" s="27"/>
      <c r="OSQ15" s="27"/>
      <c r="OSR15" s="27"/>
      <c r="OSS15" s="27"/>
      <c r="OST15" s="27"/>
      <c r="OSU15" s="27"/>
      <c r="OSV15" s="27"/>
      <c r="OSW15" s="27"/>
      <c r="OSX15" s="27"/>
      <c r="OSY15" s="27"/>
      <c r="OSZ15" s="27"/>
      <c r="OTA15" s="27"/>
      <c r="OTB15" s="27"/>
      <c r="OTC15" s="27"/>
      <c r="OTD15" s="27"/>
      <c r="OTE15" s="27"/>
      <c r="OTF15" s="27"/>
      <c r="OTG15" s="27"/>
      <c r="OTH15" s="27"/>
      <c r="OTI15" s="27"/>
      <c r="OTJ15" s="27"/>
      <c r="OTK15" s="27"/>
      <c r="OTL15" s="27"/>
      <c r="OTM15" s="27"/>
      <c r="OTN15" s="27"/>
      <c r="OTO15" s="27"/>
      <c r="OTP15" s="27"/>
      <c r="OTQ15" s="27"/>
      <c r="OTR15" s="27"/>
      <c r="OTS15" s="27"/>
      <c r="OTT15" s="27"/>
      <c r="OTU15" s="27"/>
      <c r="OTV15" s="27"/>
      <c r="OTW15" s="27"/>
      <c r="OTX15" s="27"/>
      <c r="OTY15" s="27"/>
      <c r="OTZ15" s="27"/>
      <c r="OUA15" s="27"/>
      <c r="OUB15" s="27"/>
      <c r="OUC15" s="27"/>
      <c r="OUD15" s="27"/>
      <c r="OUE15" s="27"/>
      <c r="OUF15" s="27"/>
      <c r="OUG15" s="27"/>
      <c r="OUH15" s="27"/>
      <c r="OUI15" s="27"/>
      <c r="OUJ15" s="27"/>
      <c r="OUK15" s="27"/>
      <c r="OUL15" s="27"/>
      <c r="OUM15" s="27"/>
      <c r="OUN15" s="27"/>
      <c r="OUO15" s="27"/>
      <c r="OUP15" s="27"/>
      <c r="OUQ15" s="27"/>
      <c r="OUR15" s="27"/>
      <c r="OUS15" s="27"/>
      <c r="OUT15" s="27"/>
      <c r="OUU15" s="27"/>
      <c r="OUV15" s="27"/>
      <c r="OUW15" s="27"/>
      <c r="OUX15" s="27"/>
      <c r="OUY15" s="27"/>
      <c r="OUZ15" s="27"/>
      <c r="OVA15" s="27"/>
      <c r="OVB15" s="27"/>
      <c r="OVC15" s="27"/>
      <c r="OVD15" s="27"/>
      <c r="OVE15" s="27"/>
      <c r="OVF15" s="27"/>
      <c r="OVG15" s="27"/>
      <c r="OVH15" s="27"/>
      <c r="OVI15" s="27"/>
      <c r="OVJ15" s="27"/>
      <c r="OVK15" s="27"/>
      <c r="OVL15" s="27"/>
      <c r="OVM15" s="27"/>
      <c r="OVN15" s="27"/>
      <c r="OVO15" s="27"/>
      <c r="OVP15" s="27"/>
      <c r="OVQ15" s="27"/>
      <c r="OVR15" s="27"/>
      <c r="OVS15" s="27"/>
      <c r="OVT15" s="27"/>
      <c r="OVU15" s="27"/>
      <c r="OVV15" s="27"/>
      <c r="OVW15" s="27"/>
      <c r="OVX15" s="27"/>
      <c r="OVY15" s="27"/>
      <c r="OVZ15" s="27"/>
      <c r="OWA15" s="27"/>
      <c r="OWB15" s="27"/>
      <c r="OWC15" s="27"/>
      <c r="OWD15" s="27"/>
      <c r="OWE15" s="27"/>
      <c r="OWF15" s="27"/>
      <c r="OWG15" s="27"/>
      <c r="OWH15" s="27"/>
      <c r="OWI15" s="27"/>
      <c r="OWJ15" s="27"/>
      <c r="OWK15" s="27"/>
      <c r="OWL15" s="27"/>
      <c r="OWM15" s="27"/>
      <c r="OWN15" s="27"/>
      <c r="OWO15" s="27"/>
      <c r="OWP15" s="27"/>
      <c r="OWQ15" s="27"/>
      <c r="OWR15" s="27"/>
      <c r="OWS15" s="27"/>
      <c r="OWT15" s="27"/>
      <c r="OWU15" s="27"/>
      <c r="OWV15" s="27"/>
      <c r="OWW15" s="27"/>
      <c r="OWX15" s="27"/>
      <c r="OWY15" s="27"/>
      <c r="OWZ15" s="27"/>
      <c r="OXA15" s="27"/>
      <c r="OXB15" s="27"/>
      <c r="OXC15" s="27"/>
      <c r="OXD15" s="27"/>
      <c r="OXE15" s="27"/>
      <c r="OXF15" s="27"/>
      <c r="OXG15" s="27"/>
      <c r="OXH15" s="27"/>
      <c r="OXI15" s="27"/>
      <c r="OXJ15" s="27"/>
      <c r="OXK15" s="27"/>
      <c r="OXL15" s="27"/>
      <c r="OXM15" s="27"/>
      <c r="OXN15" s="27"/>
      <c r="OXO15" s="27"/>
      <c r="OXP15" s="27"/>
      <c r="OXQ15" s="27"/>
      <c r="OXR15" s="27"/>
      <c r="OXS15" s="27"/>
      <c r="OXT15" s="27"/>
      <c r="OXU15" s="27"/>
      <c r="OXV15" s="27"/>
      <c r="OXW15" s="27"/>
      <c r="OXX15" s="27"/>
      <c r="OXY15" s="27"/>
      <c r="OXZ15" s="27"/>
      <c r="OYA15" s="27"/>
      <c r="OYB15" s="27"/>
      <c r="OYC15" s="27"/>
      <c r="OYD15" s="27"/>
      <c r="OYE15" s="27"/>
      <c r="OYF15" s="27"/>
      <c r="OYG15" s="27"/>
      <c r="OYH15" s="27"/>
      <c r="OYI15" s="27"/>
      <c r="OYJ15" s="27"/>
      <c r="OYK15" s="27"/>
      <c r="OYL15" s="27"/>
      <c r="OYM15" s="27"/>
      <c r="OYN15" s="27"/>
      <c r="OYO15" s="27"/>
      <c r="OYP15" s="27"/>
      <c r="OYQ15" s="27"/>
      <c r="OYR15" s="27"/>
      <c r="OYS15" s="27"/>
      <c r="OYT15" s="27"/>
      <c r="OYU15" s="27"/>
      <c r="OYV15" s="27"/>
      <c r="OYW15" s="27"/>
      <c r="OYX15" s="27"/>
      <c r="OYY15" s="27"/>
      <c r="OYZ15" s="27"/>
      <c r="OZA15" s="27"/>
      <c r="OZB15" s="27"/>
      <c r="OZC15" s="27"/>
      <c r="OZD15" s="27"/>
      <c r="OZE15" s="27"/>
      <c r="OZF15" s="27"/>
      <c r="OZG15" s="27"/>
      <c r="OZH15" s="27"/>
      <c r="OZI15" s="27"/>
      <c r="OZJ15" s="27"/>
      <c r="OZK15" s="27"/>
      <c r="OZL15" s="27"/>
      <c r="OZM15" s="27"/>
      <c r="OZN15" s="27"/>
      <c r="OZO15" s="27"/>
      <c r="OZP15" s="27"/>
      <c r="OZQ15" s="27"/>
      <c r="OZR15" s="27"/>
      <c r="OZS15" s="27"/>
      <c r="OZT15" s="27"/>
      <c r="OZU15" s="27"/>
      <c r="OZV15" s="27"/>
      <c r="OZW15" s="27"/>
      <c r="OZX15" s="27"/>
      <c r="OZY15" s="27"/>
      <c r="OZZ15" s="27"/>
      <c r="PAA15" s="27"/>
      <c r="PAB15" s="27"/>
      <c r="PAC15" s="27"/>
      <c r="PAD15" s="27"/>
      <c r="PAE15" s="27"/>
      <c r="PAF15" s="27"/>
      <c r="PAG15" s="27"/>
      <c r="PAH15" s="27"/>
      <c r="PAI15" s="27"/>
      <c r="PAJ15" s="27"/>
      <c r="PAK15" s="27"/>
      <c r="PAL15" s="27"/>
      <c r="PAM15" s="27"/>
      <c r="PAN15" s="27"/>
      <c r="PAO15" s="27"/>
      <c r="PAP15" s="27"/>
      <c r="PAQ15" s="27"/>
      <c r="PAR15" s="27"/>
      <c r="PAS15" s="27"/>
      <c r="PAT15" s="27"/>
      <c r="PAU15" s="27"/>
      <c r="PAV15" s="27"/>
      <c r="PAW15" s="27"/>
      <c r="PAX15" s="27"/>
      <c r="PAY15" s="27"/>
      <c r="PAZ15" s="27"/>
      <c r="PBA15" s="27"/>
      <c r="PBB15" s="27"/>
      <c r="PBC15" s="27"/>
      <c r="PBD15" s="27"/>
      <c r="PBE15" s="27"/>
      <c r="PBF15" s="27"/>
      <c r="PBG15" s="27"/>
      <c r="PBH15" s="27"/>
      <c r="PBI15" s="27"/>
      <c r="PBJ15" s="27"/>
      <c r="PBK15" s="27"/>
      <c r="PBL15" s="27"/>
      <c r="PBM15" s="27"/>
      <c r="PBN15" s="27"/>
      <c r="PBO15" s="27"/>
      <c r="PBP15" s="27"/>
      <c r="PBQ15" s="27"/>
      <c r="PBR15" s="27"/>
      <c r="PBS15" s="27"/>
      <c r="PBT15" s="27"/>
      <c r="PBU15" s="27"/>
      <c r="PBV15" s="27"/>
      <c r="PBW15" s="27"/>
      <c r="PBX15" s="27"/>
      <c r="PBY15" s="27"/>
      <c r="PBZ15" s="27"/>
      <c r="PCA15" s="27"/>
      <c r="PCB15" s="27"/>
      <c r="PCC15" s="27"/>
      <c r="PCD15" s="27"/>
      <c r="PCE15" s="27"/>
      <c r="PCF15" s="27"/>
      <c r="PCG15" s="27"/>
      <c r="PCH15" s="27"/>
      <c r="PCI15" s="27"/>
      <c r="PCJ15" s="27"/>
      <c r="PCK15" s="27"/>
      <c r="PCL15" s="27"/>
      <c r="PCM15" s="27"/>
      <c r="PCN15" s="27"/>
      <c r="PCO15" s="27"/>
      <c r="PCP15" s="27"/>
      <c r="PCQ15" s="27"/>
      <c r="PCR15" s="27"/>
      <c r="PCS15" s="27"/>
      <c r="PCT15" s="27"/>
      <c r="PCU15" s="27"/>
      <c r="PCV15" s="27"/>
      <c r="PCW15" s="27"/>
      <c r="PCX15" s="27"/>
      <c r="PCY15" s="27"/>
      <c r="PCZ15" s="27"/>
      <c r="PDA15" s="27"/>
      <c r="PDB15" s="27"/>
      <c r="PDC15" s="27"/>
      <c r="PDD15" s="27"/>
      <c r="PDE15" s="27"/>
      <c r="PDF15" s="27"/>
      <c r="PDG15" s="27"/>
      <c r="PDH15" s="27"/>
      <c r="PDI15" s="27"/>
      <c r="PDJ15" s="27"/>
      <c r="PDK15" s="27"/>
      <c r="PDL15" s="27"/>
      <c r="PDM15" s="27"/>
      <c r="PDN15" s="27"/>
      <c r="PDO15" s="27"/>
      <c r="PDP15" s="27"/>
      <c r="PDQ15" s="27"/>
      <c r="PDR15" s="27"/>
      <c r="PDS15" s="27"/>
      <c r="PDT15" s="27"/>
      <c r="PDU15" s="27"/>
      <c r="PDV15" s="27"/>
      <c r="PDW15" s="27"/>
      <c r="PDX15" s="27"/>
      <c r="PDY15" s="27"/>
      <c r="PDZ15" s="27"/>
      <c r="PEA15" s="27"/>
      <c r="PEB15" s="27"/>
      <c r="PEC15" s="27"/>
      <c r="PED15" s="27"/>
      <c r="PEE15" s="27"/>
      <c r="PEF15" s="27"/>
      <c r="PEG15" s="27"/>
      <c r="PEH15" s="27"/>
      <c r="PEI15" s="27"/>
      <c r="PEJ15" s="27"/>
      <c r="PEK15" s="27"/>
      <c r="PEL15" s="27"/>
      <c r="PEM15" s="27"/>
      <c r="PEN15" s="27"/>
      <c r="PEO15" s="27"/>
      <c r="PEP15" s="27"/>
      <c r="PEQ15" s="27"/>
      <c r="PER15" s="27"/>
      <c r="PES15" s="27"/>
      <c r="PET15" s="27"/>
      <c r="PEU15" s="27"/>
      <c r="PEV15" s="27"/>
      <c r="PEW15" s="27"/>
      <c r="PEX15" s="27"/>
      <c r="PEY15" s="27"/>
      <c r="PEZ15" s="27"/>
      <c r="PFA15" s="27"/>
      <c r="PFB15" s="27"/>
      <c r="PFC15" s="27"/>
      <c r="PFD15" s="27"/>
      <c r="PFE15" s="27"/>
      <c r="PFF15" s="27"/>
      <c r="PFG15" s="27"/>
      <c r="PFH15" s="27"/>
      <c r="PFI15" s="27"/>
      <c r="PFJ15" s="27"/>
      <c r="PFK15" s="27"/>
      <c r="PFL15" s="27"/>
      <c r="PFM15" s="27"/>
      <c r="PFN15" s="27"/>
      <c r="PFO15" s="27"/>
      <c r="PFP15" s="27"/>
      <c r="PFQ15" s="27"/>
      <c r="PFR15" s="27"/>
      <c r="PFS15" s="27"/>
      <c r="PFT15" s="27"/>
      <c r="PFU15" s="27"/>
      <c r="PFV15" s="27"/>
      <c r="PFW15" s="27"/>
      <c r="PFX15" s="27"/>
      <c r="PFY15" s="27"/>
      <c r="PFZ15" s="27"/>
      <c r="PGA15" s="27"/>
      <c r="PGB15" s="27"/>
      <c r="PGC15" s="27"/>
      <c r="PGD15" s="27"/>
      <c r="PGE15" s="27"/>
      <c r="PGF15" s="27"/>
      <c r="PGG15" s="27"/>
      <c r="PGH15" s="27"/>
      <c r="PGI15" s="27"/>
      <c r="PGJ15" s="27"/>
      <c r="PGK15" s="27"/>
      <c r="PGL15" s="27"/>
      <c r="PGM15" s="27"/>
      <c r="PGN15" s="27"/>
      <c r="PGO15" s="27"/>
      <c r="PGP15" s="27"/>
      <c r="PGQ15" s="27"/>
      <c r="PGR15" s="27"/>
      <c r="PGS15" s="27"/>
      <c r="PGT15" s="27"/>
      <c r="PGU15" s="27"/>
      <c r="PGV15" s="27"/>
      <c r="PGW15" s="27"/>
      <c r="PGX15" s="27"/>
      <c r="PGY15" s="27"/>
      <c r="PGZ15" s="27"/>
      <c r="PHA15" s="27"/>
      <c r="PHB15" s="27"/>
      <c r="PHC15" s="27"/>
      <c r="PHD15" s="27"/>
      <c r="PHE15" s="27"/>
      <c r="PHF15" s="27"/>
      <c r="PHG15" s="27"/>
      <c r="PHH15" s="27"/>
      <c r="PHI15" s="27"/>
      <c r="PHJ15" s="27"/>
      <c r="PHK15" s="27"/>
      <c r="PHL15" s="27"/>
      <c r="PHM15" s="27"/>
      <c r="PHN15" s="27"/>
      <c r="PHO15" s="27"/>
      <c r="PHP15" s="27"/>
      <c r="PHQ15" s="27"/>
      <c r="PHR15" s="27"/>
      <c r="PHS15" s="27"/>
      <c r="PHT15" s="27"/>
      <c r="PHU15" s="27"/>
      <c r="PHV15" s="27"/>
      <c r="PHW15" s="27"/>
      <c r="PHX15" s="27"/>
      <c r="PHY15" s="27"/>
      <c r="PHZ15" s="27"/>
      <c r="PIA15" s="27"/>
      <c r="PIB15" s="27"/>
      <c r="PIC15" s="27"/>
      <c r="PID15" s="27"/>
      <c r="PIE15" s="27"/>
      <c r="PIF15" s="27"/>
      <c r="PIG15" s="27"/>
      <c r="PIH15" s="27"/>
      <c r="PII15" s="27"/>
      <c r="PIJ15" s="27"/>
      <c r="PIK15" s="27"/>
      <c r="PIL15" s="27"/>
      <c r="PIM15" s="27"/>
      <c r="PIN15" s="27"/>
      <c r="PIO15" s="27"/>
      <c r="PIP15" s="27"/>
      <c r="PIQ15" s="27"/>
      <c r="PIR15" s="27"/>
      <c r="PIS15" s="27"/>
      <c r="PIT15" s="27"/>
      <c r="PIU15" s="27"/>
      <c r="PIV15" s="27"/>
      <c r="PIW15" s="27"/>
      <c r="PIX15" s="27"/>
      <c r="PIY15" s="27"/>
      <c r="PIZ15" s="27"/>
      <c r="PJA15" s="27"/>
      <c r="PJB15" s="27"/>
      <c r="PJC15" s="27"/>
      <c r="PJD15" s="27"/>
      <c r="PJE15" s="27"/>
      <c r="PJF15" s="27"/>
      <c r="PJG15" s="27"/>
      <c r="PJH15" s="27"/>
      <c r="PJI15" s="27"/>
      <c r="PJJ15" s="27"/>
      <c r="PJK15" s="27"/>
      <c r="PJL15" s="27"/>
      <c r="PJM15" s="27"/>
      <c r="PJN15" s="27"/>
      <c r="PJO15" s="27"/>
      <c r="PJP15" s="27"/>
      <c r="PJQ15" s="27"/>
      <c r="PJR15" s="27"/>
      <c r="PJS15" s="27"/>
      <c r="PJT15" s="27"/>
      <c r="PJU15" s="27"/>
      <c r="PJV15" s="27"/>
      <c r="PJW15" s="27"/>
      <c r="PJX15" s="27"/>
      <c r="PJY15" s="27"/>
      <c r="PJZ15" s="27"/>
      <c r="PKA15" s="27"/>
      <c r="PKB15" s="27"/>
      <c r="PKC15" s="27"/>
      <c r="PKD15" s="27"/>
      <c r="PKE15" s="27"/>
      <c r="PKF15" s="27"/>
      <c r="PKG15" s="27"/>
      <c r="PKH15" s="27"/>
      <c r="PKI15" s="27"/>
      <c r="PKJ15" s="27"/>
      <c r="PKK15" s="27"/>
      <c r="PKL15" s="27"/>
      <c r="PKM15" s="27"/>
      <c r="PKN15" s="27"/>
      <c r="PKO15" s="27"/>
      <c r="PKP15" s="27"/>
      <c r="PKQ15" s="27"/>
      <c r="PKR15" s="27"/>
      <c r="PKS15" s="27"/>
      <c r="PKT15" s="27"/>
      <c r="PKU15" s="27"/>
      <c r="PKV15" s="27"/>
      <c r="PKW15" s="27"/>
      <c r="PKX15" s="27"/>
      <c r="PKY15" s="27"/>
      <c r="PKZ15" s="27"/>
      <c r="PLA15" s="27"/>
      <c r="PLB15" s="27"/>
      <c r="PLC15" s="27"/>
      <c r="PLD15" s="27"/>
      <c r="PLE15" s="27"/>
      <c r="PLF15" s="27"/>
      <c r="PLG15" s="27"/>
      <c r="PLH15" s="27"/>
      <c r="PLI15" s="27"/>
      <c r="PLJ15" s="27"/>
      <c r="PLK15" s="27"/>
      <c r="PLL15" s="27"/>
      <c r="PLM15" s="27"/>
      <c r="PLN15" s="27"/>
      <c r="PLO15" s="27"/>
      <c r="PLP15" s="27"/>
      <c r="PLQ15" s="27"/>
      <c r="PLR15" s="27"/>
      <c r="PLS15" s="27"/>
      <c r="PLT15" s="27"/>
      <c r="PLU15" s="27"/>
      <c r="PLV15" s="27"/>
      <c r="PLW15" s="27"/>
      <c r="PLX15" s="27"/>
      <c r="PLY15" s="27"/>
      <c r="PLZ15" s="27"/>
      <c r="PMA15" s="27"/>
      <c r="PMB15" s="27"/>
      <c r="PMC15" s="27"/>
      <c r="PMD15" s="27"/>
      <c r="PME15" s="27"/>
      <c r="PMF15" s="27"/>
      <c r="PMG15" s="27"/>
      <c r="PMH15" s="27"/>
      <c r="PMI15" s="27"/>
      <c r="PMJ15" s="27"/>
      <c r="PMK15" s="27"/>
      <c r="PML15" s="27"/>
      <c r="PMM15" s="27"/>
      <c r="PMN15" s="27"/>
      <c r="PMO15" s="27"/>
      <c r="PMP15" s="27"/>
      <c r="PMQ15" s="27"/>
      <c r="PMR15" s="27"/>
      <c r="PMS15" s="27"/>
      <c r="PMT15" s="27"/>
      <c r="PMU15" s="27"/>
      <c r="PMV15" s="27"/>
      <c r="PMW15" s="27"/>
      <c r="PMX15" s="27"/>
      <c r="PMY15" s="27"/>
      <c r="PMZ15" s="27"/>
      <c r="PNA15" s="27"/>
      <c r="PNB15" s="27"/>
      <c r="PNC15" s="27"/>
      <c r="PND15" s="27"/>
      <c r="PNE15" s="27"/>
      <c r="PNF15" s="27"/>
      <c r="PNG15" s="27"/>
      <c r="PNH15" s="27"/>
      <c r="PNI15" s="27"/>
      <c r="PNJ15" s="27"/>
      <c r="PNK15" s="27"/>
      <c r="PNL15" s="27"/>
      <c r="PNM15" s="27"/>
      <c r="PNN15" s="27"/>
      <c r="PNO15" s="27"/>
      <c r="PNP15" s="27"/>
      <c r="PNQ15" s="27"/>
      <c r="PNR15" s="27"/>
      <c r="PNS15" s="27"/>
      <c r="PNT15" s="27"/>
      <c r="PNU15" s="27"/>
      <c r="PNV15" s="27"/>
      <c r="PNW15" s="27"/>
      <c r="PNX15" s="27"/>
      <c r="PNY15" s="27"/>
      <c r="PNZ15" s="27"/>
      <c r="POA15" s="27"/>
      <c r="POB15" s="27"/>
      <c r="POC15" s="27"/>
      <c r="POD15" s="27"/>
      <c r="POE15" s="27"/>
      <c r="POF15" s="27"/>
      <c r="POG15" s="27"/>
      <c r="POH15" s="27"/>
      <c r="POI15" s="27"/>
      <c r="POJ15" s="27"/>
      <c r="POK15" s="27"/>
      <c r="POL15" s="27"/>
      <c r="POM15" s="27"/>
      <c r="PON15" s="27"/>
      <c r="POO15" s="27"/>
      <c r="POP15" s="27"/>
      <c r="POQ15" s="27"/>
      <c r="POR15" s="27"/>
      <c r="POS15" s="27"/>
      <c r="POT15" s="27"/>
      <c r="POU15" s="27"/>
      <c r="POV15" s="27"/>
      <c r="POW15" s="27"/>
      <c r="POX15" s="27"/>
      <c r="POY15" s="27"/>
      <c r="POZ15" s="27"/>
      <c r="PPA15" s="27"/>
      <c r="PPB15" s="27"/>
      <c r="PPC15" s="27"/>
      <c r="PPD15" s="27"/>
      <c r="PPE15" s="27"/>
      <c r="PPF15" s="27"/>
      <c r="PPG15" s="27"/>
      <c r="PPH15" s="27"/>
      <c r="PPI15" s="27"/>
      <c r="PPJ15" s="27"/>
      <c r="PPK15" s="27"/>
      <c r="PPL15" s="27"/>
      <c r="PPM15" s="27"/>
      <c r="PPN15" s="27"/>
      <c r="PPO15" s="27"/>
      <c r="PPP15" s="27"/>
      <c r="PPQ15" s="27"/>
      <c r="PPR15" s="27"/>
      <c r="PPS15" s="27"/>
      <c r="PPT15" s="27"/>
      <c r="PPU15" s="27"/>
      <c r="PPV15" s="27"/>
      <c r="PPW15" s="27"/>
      <c r="PPX15" s="27"/>
      <c r="PPY15" s="27"/>
      <c r="PPZ15" s="27"/>
      <c r="PQA15" s="27"/>
      <c r="PQB15" s="27"/>
      <c r="PQC15" s="27"/>
      <c r="PQD15" s="27"/>
      <c r="PQE15" s="27"/>
      <c r="PQF15" s="27"/>
      <c r="PQG15" s="27"/>
      <c r="PQH15" s="27"/>
      <c r="PQI15" s="27"/>
      <c r="PQJ15" s="27"/>
      <c r="PQK15" s="27"/>
      <c r="PQL15" s="27"/>
      <c r="PQM15" s="27"/>
      <c r="PQN15" s="27"/>
      <c r="PQO15" s="27"/>
      <c r="PQP15" s="27"/>
      <c r="PQQ15" s="27"/>
      <c r="PQR15" s="27"/>
      <c r="PQS15" s="27"/>
      <c r="PQT15" s="27"/>
      <c r="PQU15" s="27"/>
      <c r="PQV15" s="27"/>
      <c r="PQW15" s="27"/>
      <c r="PQX15" s="27"/>
      <c r="PQY15" s="27"/>
      <c r="PQZ15" s="27"/>
      <c r="PRA15" s="27"/>
      <c r="PRB15" s="27"/>
      <c r="PRC15" s="27"/>
      <c r="PRD15" s="27"/>
      <c r="PRE15" s="27"/>
      <c r="PRF15" s="27"/>
      <c r="PRG15" s="27"/>
      <c r="PRH15" s="27"/>
      <c r="PRI15" s="27"/>
      <c r="PRJ15" s="27"/>
      <c r="PRK15" s="27"/>
      <c r="PRL15" s="27"/>
      <c r="PRM15" s="27"/>
      <c r="PRN15" s="27"/>
      <c r="PRO15" s="27"/>
      <c r="PRP15" s="27"/>
      <c r="PRQ15" s="27"/>
      <c r="PRR15" s="27"/>
      <c r="PRS15" s="27"/>
      <c r="PRT15" s="27"/>
      <c r="PRU15" s="27"/>
      <c r="PRV15" s="27"/>
      <c r="PRW15" s="27"/>
      <c r="PRX15" s="27"/>
      <c r="PRY15" s="27"/>
      <c r="PRZ15" s="27"/>
      <c r="PSA15" s="27"/>
      <c r="PSB15" s="27"/>
      <c r="PSC15" s="27"/>
      <c r="PSD15" s="27"/>
      <c r="PSE15" s="27"/>
      <c r="PSF15" s="27"/>
      <c r="PSG15" s="27"/>
      <c r="PSH15" s="27"/>
      <c r="PSI15" s="27"/>
      <c r="PSJ15" s="27"/>
      <c r="PSK15" s="27"/>
      <c r="PSL15" s="27"/>
      <c r="PSM15" s="27"/>
      <c r="PSN15" s="27"/>
      <c r="PSO15" s="27"/>
      <c r="PSP15" s="27"/>
      <c r="PSQ15" s="27"/>
      <c r="PSR15" s="27"/>
      <c r="PSS15" s="27"/>
      <c r="PST15" s="27"/>
      <c r="PSU15" s="27"/>
      <c r="PSV15" s="27"/>
      <c r="PSW15" s="27"/>
      <c r="PSX15" s="27"/>
      <c r="PSY15" s="27"/>
      <c r="PSZ15" s="27"/>
      <c r="PTA15" s="27"/>
      <c r="PTB15" s="27"/>
      <c r="PTC15" s="27"/>
      <c r="PTD15" s="27"/>
      <c r="PTE15" s="27"/>
      <c r="PTF15" s="27"/>
      <c r="PTG15" s="27"/>
      <c r="PTH15" s="27"/>
      <c r="PTI15" s="27"/>
      <c r="PTJ15" s="27"/>
      <c r="PTK15" s="27"/>
      <c r="PTL15" s="27"/>
      <c r="PTM15" s="27"/>
      <c r="PTN15" s="27"/>
      <c r="PTO15" s="27"/>
      <c r="PTP15" s="27"/>
      <c r="PTQ15" s="27"/>
      <c r="PTR15" s="27"/>
      <c r="PTS15" s="27"/>
      <c r="PTT15" s="27"/>
      <c r="PTU15" s="27"/>
      <c r="PTV15" s="27"/>
      <c r="PTW15" s="27"/>
      <c r="PTX15" s="27"/>
      <c r="PTY15" s="27"/>
      <c r="PTZ15" s="27"/>
      <c r="PUA15" s="27"/>
      <c r="PUB15" s="27"/>
      <c r="PUC15" s="27"/>
      <c r="PUD15" s="27"/>
      <c r="PUE15" s="27"/>
      <c r="PUF15" s="27"/>
      <c r="PUG15" s="27"/>
      <c r="PUH15" s="27"/>
      <c r="PUI15" s="27"/>
      <c r="PUJ15" s="27"/>
      <c r="PUK15" s="27"/>
      <c r="PUL15" s="27"/>
      <c r="PUM15" s="27"/>
      <c r="PUN15" s="27"/>
      <c r="PUO15" s="27"/>
      <c r="PUP15" s="27"/>
      <c r="PUQ15" s="27"/>
      <c r="PUR15" s="27"/>
      <c r="PUS15" s="27"/>
      <c r="PUT15" s="27"/>
      <c r="PUU15" s="27"/>
      <c r="PUV15" s="27"/>
      <c r="PUW15" s="27"/>
      <c r="PUX15" s="27"/>
      <c r="PUY15" s="27"/>
      <c r="PUZ15" s="27"/>
      <c r="PVA15" s="27"/>
      <c r="PVB15" s="27"/>
      <c r="PVC15" s="27"/>
      <c r="PVD15" s="27"/>
      <c r="PVE15" s="27"/>
      <c r="PVF15" s="27"/>
      <c r="PVG15" s="27"/>
      <c r="PVH15" s="27"/>
      <c r="PVI15" s="27"/>
      <c r="PVJ15" s="27"/>
      <c r="PVK15" s="27"/>
      <c r="PVL15" s="27"/>
      <c r="PVM15" s="27"/>
      <c r="PVN15" s="27"/>
      <c r="PVO15" s="27"/>
      <c r="PVP15" s="27"/>
      <c r="PVQ15" s="27"/>
      <c r="PVR15" s="27"/>
      <c r="PVS15" s="27"/>
      <c r="PVT15" s="27"/>
      <c r="PVU15" s="27"/>
      <c r="PVV15" s="27"/>
      <c r="PVW15" s="27"/>
      <c r="PVX15" s="27"/>
      <c r="PVY15" s="27"/>
      <c r="PVZ15" s="27"/>
      <c r="PWA15" s="27"/>
      <c r="PWB15" s="27"/>
      <c r="PWC15" s="27"/>
      <c r="PWD15" s="27"/>
      <c r="PWE15" s="27"/>
      <c r="PWF15" s="27"/>
      <c r="PWG15" s="27"/>
      <c r="PWH15" s="27"/>
      <c r="PWI15" s="27"/>
      <c r="PWJ15" s="27"/>
      <c r="PWK15" s="27"/>
      <c r="PWL15" s="27"/>
      <c r="PWM15" s="27"/>
      <c r="PWN15" s="27"/>
      <c r="PWO15" s="27"/>
      <c r="PWP15" s="27"/>
      <c r="PWQ15" s="27"/>
      <c r="PWR15" s="27"/>
      <c r="PWS15" s="27"/>
      <c r="PWT15" s="27"/>
      <c r="PWU15" s="27"/>
      <c r="PWV15" s="27"/>
      <c r="PWW15" s="27"/>
      <c r="PWX15" s="27"/>
      <c r="PWY15" s="27"/>
      <c r="PWZ15" s="27"/>
      <c r="PXA15" s="27"/>
      <c r="PXB15" s="27"/>
      <c r="PXC15" s="27"/>
      <c r="PXD15" s="27"/>
      <c r="PXE15" s="27"/>
      <c r="PXF15" s="27"/>
      <c r="PXG15" s="27"/>
      <c r="PXH15" s="27"/>
      <c r="PXI15" s="27"/>
      <c r="PXJ15" s="27"/>
      <c r="PXK15" s="27"/>
      <c r="PXL15" s="27"/>
      <c r="PXM15" s="27"/>
      <c r="PXN15" s="27"/>
      <c r="PXO15" s="27"/>
      <c r="PXP15" s="27"/>
      <c r="PXQ15" s="27"/>
      <c r="PXR15" s="27"/>
      <c r="PXS15" s="27"/>
      <c r="PXT15" s="27"/>
      <c r="PXU15" s="27"/>
      <c r="PXV15" s="27"/>
      <c r="PXW15" s="27"/>
      <c r="PXX15" s="27"/>
      <c r="PXY15" s="27"/>
      <c r="PXZ15" s="27"/>
      <c r="PYA15" s="27"/>
      <c r="PYB15" s="27"/>
      <c r="PYC15" s="27"/>
      <c r="PYD15" s="27"/>
      <c r="PYE15" s="27"/>
      <c r="PYF15" s="27"/>
      <c r="PYG15" s="27"/>
      <c r="PYH15" s="27"/>
      <c r="PYI15" s="27"/>
      <c r="PYJ15" s="27"/>
      <c r="PYK15" s="27"/>
      <c r="PYL15" s="27"/>
      <c r="PYM15" s="27"/>
      <c r="PYN15" s="27"/>
      <c r="PYO15" s="27"/>
      <c r="PYP15" s="27"/>
      <c r="PYQ15" s="27"/>
      <c r="PYR15" s="27"/>
      <c r="PYS15" s="27"/>
      <c r="PYT15" s="27"/>
      <c r="PYU15" s="27"/>
      <c r="PYV15" s="27"/>
      <c r="PYW15" s="27"/>
      <c r="PYX15" s="27"/>
      <c r="PYY15" s="27"/>
      <c r="PYZ15" s="27"/>
      <c r="PZA15" s="27"/>
      <c r="PZB15" s="27"/>
      <c r="PZC15" s="27"/>
      <c r="PZD15" s="27"/>
      <c r="PZE15" s="27"/>
      <c r="PZF15" s="27"/>
      <c r="PZG15" s="27"/>
      <c r="PZH15" s="27"/>
      <c r="PZI15" s="27"/>
      <c r="PZJ15" s="27"/>
      <c r="PZK15" s="27"/>
      <c r="PZL15" s="27"/>
      <c r="PZM15" s="27"/>
      <c r="PZN15" s="27"/>
      <c r="PZO15" s="27"/>
      <c r="PZP15" s="27"/>
      <c r="PZQ15" s="27"/>
      <c r="PZR15" s="27"/>
      <c r="PZS15" s="27"/>
      <c r="PZT15" s="27"/>
      <c r="PZU15" s="27"/>
      <c r="PZV15" s="27"/>
      <c r="PZW15" s="27"/>
      <c r="PZX15" s="27"/>
      <c r="PZY15" s="27"/>
      <c r="PZZ15" s="27"/>
      <c r="QAA15" s="27"/>
      <c r="QAB15" s="27"/>
      <c r="QAC15" s="27"/>
      <c r="QAD15" s="27"/>
      <c r="QAE15" s="27"/>
      <c r="QAF15" s="27"/>
      <c r="QAG15" s="27"/>
      <c r="QAH15" s="27"/>
      <c r="QAI15" s="27"/>
      <c r="QAJ15" s="27"/>
      <c r="QAK15" s="27"/>
      <c r="QAL15" s="27"/>
      <c r="QAM15" s="27"/>
      <c r="QAN15" s="27"/>
      <c r="QAO15" s="27"/>
      <c r="QAP15" s="27"/>
      <c r="QAQ15" s="27"/>
      <c r="QAR15" s="27"/>
      <c r="QAS15" s="27"/>
      <c r="QAT15" s="27"/>
      <c r="QAU15" s="27"/>
      <c r="QAV15" s="27"/>
      <c r="QAW15" s="27"/>
      <c r="QAX15" s="27"/>
      <c r="QAY15" s="27"/>
      <c r="QAZ15" s="27"/>
      <c r="QBA15" s="27"/>
      <c r="QBB15" s="27"/>
      <c r="QBC15" s="27"/>
      <c r="QBD15" s="27"/>
      <c r="QBE15" s="27"/>
      <c r="QBF15" s="27"/>
      <c r="QBG15" s="27"/>
      <c r="QBH15" s="27"/>
      <c r="QBI15" s="27"/>
      <c r="QBJ15" s="27"/>
      <c r="QBK15" s="27"/>
      <c r="QBL15" s="27"/>
      <c r="QBM15" s="27"/>
      <c r="QBN15" s="27"/>
      <c r="QBO15" s="27"/>
      <c r="QBP15" s="27"/>
      <c r="QBQ15" s="27"/>
      <c r="QBR15" s="27"/>
      <c r="QBS15" s="27"/>
      <c r="QBT15" s="27"/>
      <c r="QBU15" s="27"/>
      <c r="QBV15" s="27"/>
      <c r="QBW15" s="27"/>
      <c r="QBX15" s="27"/>
      <c r="QBY15" s="27"/>
      <c r="QBZ15" s="27"/>
      <c r="QCA15" s="27"/>
      <c r="QCB15" s="27"/>
      <c r="QCC15" s="27"/>
      <c r="QCD15" s="27"/>
      <c r="QCE15" s="27"/>
      <c r="QCF15" s="27"/>
      <c r="QCG15" s="27"/>
      <c r="QCH15" s="27"/>
      <c r="QCI15" s="27"/>
      <c r="QCJ15" s="27"/>
      <c r="QCK15" s="27"/>
      <c r="QCL15" s="27"/>
      <c r="QCM15" s="27"/>
      <c r="QCN15" s="27"/>
      <c r="QCO15" s="27"/>
      <c r="QCP15" s="27"/>
      <c r="QCQ15" s="27"/>
      <c r="QCR15" s="27"/>
      <c r="QCS15" s="27"/>
      <c r="QCT15" s="27"/>
      <c r="QCU15" s="27"/>
      <c r="QCV15" s="27"/>
      <c r="QCW15" s="27"/>
      <c r="QCX15" s="27"/>
      <c r="QCY15" s="27"/>
      <c r="QCZ15" s="27"/>
      <c r="QDA15" s="27"/>
      <c r="QDB15" s="27"/>
      <c r="QDC15" s="27"/>
      <c r="QDD15" s="27"/>
      <c r="QDE15" s="27"/>
      <c r="QDF15" s="27"/>
      <c r="QDG15" s="27"/>
      <c r="QDH15" s="27"/>
      <c r="QDI15" s="27"/>
      <c r="QDJ15" s="27"/>
      <c r="QDK15" s="27"/>
      <c r="QDL15" s="27"/>
      <c r="QDM15" s="27"/>
      <c r="QDN15" s="27"/>
      <c r="QDO15" s="27"/>
      <c r="QDP15" s="27"/>
      <c r="QDQ15" s="27"/>
      <c r="QDR15" s="27"/>
      <c r="QDS15" s="27"/>
      <c r="QDT15" s="27"/>
      <c r="QDU15" s="27"/>
      <c r="QDV15" s="27"/>
      <c r="QDW15" s="27"/>
      <c r="QDX15" s="27"/>
      <c r="QDY15" s="27"/>
      <c r="QDZ15" s="27"/>
      <c r="QEA15" s="27"/>
      <c r="QEB15" s="27"/>
      <c r="QEC15" s="27"/>
      <c r="QED15" s="27"/>
      <c r="QEE15" s="27"/>
      <c r="QEF15" s="27"/>
      <c r="QEG15" s="27"/>
      <c r="QEH15" s="27"/>
      <c r="QEI15" s="27"/>
      <c r="QEJ15" s="27"/>
      <c r="QEK15" s="27"/>
      <c r="QEL15" s="27"/>
      <c r="QEM15" s="27"/>
      <c r="QEN15" s="27"/>
      <c r="QEO15" s="27"/>
      <c r="QEP15" s="27"/>
      <c r="QEQ15" s="27"/>
      <c r="QER15" s="27"/>
      <c r="QES15" s="27"/>
      <c r="QET15" s="27"/>
      <c r="QEU15" s="27"/>
      <c r="QEV15" s="27"/>
      <c r="QEW15" s="27"/>
      <c r="QEX15" s="27"/>
      <c r="QEY15" s="27"/>
      <c r="QEZ15" s="27"/>
      <c r="QFA15" s="27"/>
      <c r="QFB15" s="27"/>
      <c r="QFC15" s="27"/>
      <c r="QFD15" s="27"/>
      <c r="QFE15" s="27"/>
      <c r="QFF15" s="27"/>
      <c r="QFG15" s="27"/>
      <c r="QFH15" s="27"/>
      <c r="QFI15" s="27"/>
      <c r="QFJ15" s="27"/>
      <c r="QFK15" s="27"/>
      <c r="QFL15" s="27"/>
      <c r="QFM15" s="27"/>
      <c r="QFN15" s="27"/>
      <c r="QFO15" s="27"/>
      <c r="QFP15" s="27"/>
      <c r="QFQ15" s="27"/>
      <c r="QFR15" s="27"/>
      <c r="QFS15" s="27"/>
      <c r="QFT15" s="27"/>
      <c r="QFU15" s="27"/>
      <c r="QFV15" s="27"/>
      <c r="QFW15" s="27"/>
      <c r="QFX15" s="27"/>
      <c r="QFY15" s="27"/>
      <c r="QFZ15" s="27"/>
      <c r="QGA15" s="27"/>
      <c r="QGB15" s="27"/>
      <c r="QGC15" s="27"/>
      <c r="QGD15" s="27"/>
      <c r="QGE15" s="27"/>
      <c r="QGF15" s="27"/>
      <c r="QGG15" s="27"/>
      <c r="QGH15" s="27"/>
      <c r="QGI15" s="27"/>
      <c r="QGJ15" s="27"/>
      <c r="QGK15" s="27"/>
      <c r="QGL15" s="27"/>
      <c r="QGM15" s="27"/>
      <c r="QGN15" s="27"/>
      <c r="QGO15" s="27"/>
      <c r="QGP15" s="27"/>
      <c r="QGQ15" s="27"/>
      <c r="QGR15" s="27"/>
      <c r="QGS15" s="27"/>
      <c r="QGT15" s="27"/>
      <c r="QGU15" s="27"/>
      <c r="QGV15" s="27"/>
      <c r="QGW15" s="27"/>
      <c r="QGX15" s="27"/>
      <c r="QGY15" s="27"/>
      <c r="QGZ15" s="27"/>
      <c r="QHA15" s="27"/>
      <c r="QHB15" s="27"/>
      <c r="QHC15" s="27"/>
      <c r="QHD15" s="27"/>
      <c r="QHE15" s="27"/>
      <c r="QHF15" s="27"/>
      <c r="QHG15" s="27"/>
      <c r="QHH15" s="27"/>
      <c r="QHI15" s="27"/>
      <c r="QHJ15" s="27"/>
      <c r="QHK15" s="27"/>
      <c r="QHL15" s="27"/>
      <c r="QHM15" s="27"/>
      <c r="QHN15" s="27"/>
      <c r="QHO15" s="27"/>
      <c r="QHP15" s="27"/>
      <c r="QHQ15" s="27"/>
      <c r="QHR15" s="27"/>
      <c r="QHS15" s="27"/>
      <c r="QHT15" s="27"/>
      <c r="QHU15" s="27"/>
      <c r="QHV15" s="27"/>
      <c r="QHW15" s="27"/>
      <c r="QHX15" s="27"/>
      <c r="QHY15" s="27"/>
      <c r="QHZ15" s="27"/>
      <c r="QIA15" s="27"/>
      <c r="QIB15" s="27"/>
      <c r="QIC15" s="27"/>
      <c r="QID15" s="27"/>
      <c r="QIE15" s="27"/>
      <c r="QIF15" s="27"/>
      <c r="QIG15" s="27"/>
      <c r="QIH15" s="27"/>
      <c r="QII15" s="27"/>
      <c r="QIJ15" s="27"/>
      <c r="QIK15" s="27"/>
      <c r="QIL15" s="27"/>
      <c r="QIM15" s="27"/>
      <c r="QIN15" s="27"/>
      <c r="QIO15" s="27"/>
      <c r="QIP15" s="27"/>
      <c r="QIQ15" s="27"/>
      <c r="QIR15" s="27"/>
      <c r="QIS15" s="27"/>
      <c r="QIT15" s="27"/>
      <c r="QIU15" s="27"/>
      <c r="QIV15" s="27"/>
      <c r="QIW15" s="27"/>
      <c r="QIX15" s="27"/>
      <c r="QIY15" s="27"/>
      <c r="QIZ15" s="27"/>
      <c r="QJA15" s="27"/>
      <c r="QJB15" s="27"/>
      <c r="QJC15" s="27"/>
      <c r="QJD15" s="27"/>
      <c r="QJE15" s="27"/>
      <c r="QJF15" s="27"/>
      <c r="QJG15" s="27"/>
      <c r="QJH15" s="27"/>
      <c r="QJI15" s="27"/>
      <c r="QJJ15" s="27"/>
      <c r="QJK15" s="27"/>
      <c r="QJL15" s="27"/>
      <c r="QJM15" s="27"/>
      <c r="QJN15" s="27"/>
      <c r="QJO15" s="27"/>
      <c r="QJP15" s="27"/>
      <c r="QJQ15" s="27"/>
      <c r="QJR15" s="27"/>
      <c r="QJS15" s="27"/>
      <c r="QJT15" s="27"/>
      <c r="QJU15" s="27"/>
      <c r="QJV15" s="27"/>
      <c r="QJW15" s="27"/>
      <c r="QJX15" s="27"/>
      <c r="QJY15" s="27"/>
      <c r="QJZ15" s="27"/>
      <c r="QKA15" s="27"/>
      <c r="QKB15" s="27"/>
      <c r="QKC15" s="27"/>
      <c r="QKD15" s="27"/>
      <c r="QKE15" s="27"/>
      <c r="QKF15" s="27"/>
      <c r="QKG15" s="27"/>
      <c r="QKH15" s="27"/>
      <c r="QKI15" s="27"/>
      <c r="QKJ15" s="27"/>
      <c r="QKK15" s="27"/>
      <c r="QKL15" s="27"/>
      <c r="QKM15" s="27"/>
      <c r="QKN15" s="27"/>
      <c r="QKO15" s="27"/>
      <c r="QKP15" s="27"/>
      <c r="QKQ15" s="27"/>
      <c r="QKR15" s="27"/>
      <c r="QKS15" s="27"/>
      <c r="QKT15" s="27"/>
      <c r="QKU15" s="27"/>
      <c r="QKV15" s="27"/>
      <c r="QKW15" s="27"/>
      <c r="QKX15" s="27"/>
      <c r="QKY15" s="27"/>
      <c r="QKZ15" s="27"/>
      <c r="QLA15" s="27"/>
      <c r="QLB15" s="27"/>
      <c r="QLC15" s="27"/>
      <c r="QLD15" s="27"/>
      <c r="QLE15" s="27"/>
      <c r="QLF15" s="27"/>
      <c r="QLG15" s="27"/>
      <c r="QLH15" s="27"/>
      <c r="QLI15" s="27"/>
      <c r="QLJ15" s="27"/>
      <c r="QLK15" s="27"/>
      <c r="QLL15" s="27"/>
      <c r="QLM15" s="27"/>
      <c r="QLN15" s="27"/>
      <c r="QLO15" s="27"/>
      <c r="QLP15" s="27"/>
      <c r="QLQ15" s="27"/>
      <c r="QLR15" s="27"/>
      <c r="QLS15" s="27"/>
      <c r="QLT15" s="27"/>
      <c r="QLU15" s="27"/>
      <c r="QLV15" s="27"/>
      <c r="QLW15" s="27"/>
      <c r="QLX15" s="27"/>
      <c r="QLY15" s="27"/>
      <c r="QLZ15" s="27"/>
      <c r="QMA15" s="27"/>
      <c r="QMB15" s="27"/>
      <c r="QMC15" s="27"/>
      <c r="QMD15" s="27"/>
      <c r="QME15" s="27"/>
      <c r="QMF15" s="27"/>
      <c r="QMG15" s="27"/>
      <c r="QMH15" s="27"/>
      <c r="QMI15" s="27"/>
      <c r="QMJ15" s="27"/>
      <c r="QMK15" s="27"/>
      <c r="QML15" s="27"/>
      <c r="QMM15" s="27"/>
      <c r="QMN15" s="27"/>
      <c r="QMO15" s="27"/>
      <c r="QMP15" s="27"/>
      <c r="QMQ15" s="27"/>
      <c r="QMR15" s="27"/>
      <c r="QMS15" s="27"/>
      <c r="QMT15" s="27"/>
      <c r="QMU15" s="27"/>
      <c r="QMV15" s="27"/>
      <c r="QMW15" s="27"/>
      <c r="QMX15" s="27"/>
      <c r="QMY15" s="27"/>
      <c r="QMZ15" s="27"/>
      <c r="QNA15" s="27"/>
      <c r="QNB15" s="27"/>
      <c r="QNC15" s="27"/>
      <c r="QND15" s="27"/>
      <c r="QNE15" s="27"/>
      <c r="QNF15" s="27"/>
      <c r="QNG15" s="27"/>
      <c r="QNH15" s="27"/>
      <c r="QNI15" s="27"/>
      <c r="QNJ15" s="27"/>
      <c r="QNK15" s="27"/>
      <c r="QNL15" s="27"/>
      <c r="QNM15" s="27"/>
      <c r="QNN15" s="27"/>
      <c r="QNO15" s="27"/>
      <c r="QNP15" s="27"/>
      <c r="QNQ15" s="27"/>
      <c r="QNR15" s="27"/>
      <c r="QNS15" s="27"/>
      <c r="QNT15" s="27"/>
      <c r="QNU15" s="27"/>
      <c r="QNV15" s="27"/>
      <c r="QNW15" s="27"/>
      <c r="QNX15" s="27"/>
      <c r="QNY15" s="27"/>
      <c r="QNZ15" s="27"/>
      <c r="QOA15" s="27"/>
      <c r="QOB15" s="27"/>
      <c r="QOC15" s="27"/>
      <c r="QOD15" s="27"/>
      <c r="QOE15" s="27"/>
      <c r="QOF15" s="27"/>
      <c r="QOG15" s="27"/>
      <c r="QOH15" s="27"/>
      <c r="QOI15" s="27"/>
      <c r="QOJ15" s="27"/>
      <c r="QOK15" s="27"/>
      <c r="QOL15" s="27"/>
      <c r="QOM15" s="27"/>
      <c r="QON15" s="27"/>
      <c r="QOO15" s="27"/>
      <c r="QOP15" s="27"/>
      <c r="QOQ15" s="27"/>
      <c r="QOR15" s="27"/>
      <c r="QOS15" s="27"/>
      <c r="QOT15" s="27"/>
      <c r="QOU15" s="27"/>
      <c r="QOV15" s="27"/>
      <c r="QOW15" s="27"/>
      <c r="QOX15" s="27"/>
      <c r="QOY15" s="27"/>
      <c r="QOZ15" s="27"/>
      <c r="QPA15" s="27"/>
      <c r="QPB15" s="27"/>
      <c r="QPC15" s="27"/>
      <c r="QPD15" s="27"/>
      <c r="QPE15" s="27"/>
      <c r="QPF15" s="27"/>
      <c r="QPG15" s="27"/>
      <c r="QPH15" s="27"/>
      <c r="QPI15" s="27"/>
      <c r="QPJ15" s="27"/>
      <c r="QPK15" s="27"/>
      <c r="QPL15" s="27"/>
      <c r="QPM15" s="27"/>
      <c r="QPN15" s="27"/>
      <c r="QPO15" s="27"/>
      <c r="QPP15" s="27"/>
      <c r="QPQ15" s="27"/>
      <c r="QPR15" s="27"/>
      <c r="QPS15" s="27"/>
      <c r="QPT15" s="27"/>
      <c r="QPU15" s="27"/>
      <c r="QPV15" s="27"/>
      <c r="QPW15" s="27"/>
      <c r="QPX15" s="27"/>
      <c r="QPY15" s="27"/>
      <c r="QPZ15" s="27"/>
      <c r="QQA15" s="27"/>
      <c r="QQB15" s="27"/>
      <c r="QQC15" s="27"/>
      <c r="QQD15" s="27"/>
      <c r="QQE15" s="27"/>
      <c r="QQF15" s="27"/>
      <c r="QQG15" s="27"/>
      <c r="QQH15" s="27"/>
      <c r="QQI15" s="27"/>
      <c r="QQJ15" s="27"/>
      <c r="QQK15" s="27"/>
      <c r="QQL15" s="27"/>
      <c r="QQM15" s="27"/>
      <c r="QQN15" s="27"/>
      <c r="QQO15" s="27"/>
      <c r="QQP15" s="27"/>
      <c r="QQQ15" s="27"/>
      <c r="QQR15" s="27"/>
      <c r="QQS15" s="27"/>
      <c r="QQT15" s="27"/>
      <c r="QQU15" s="27"/>
      <c r="QQV15" s="27"/>
      <c r="QQW15" s="27"/>
      <c r="QQX15" s="27"/>
      <c r="QQY15" s="27"/>
      <c r="QQZ15" s="27"/>
      <c r="QRA15" s="27"/>
      <c r="QRB15" s="27"/>
      <c r="QRC15" s="27"/>
      <c r="QRD15" s="27"/>
      <c r="QRE15" s="27"/>
      <c r="QRF15" s="27"/>
      <c r="QRG15" s="27"/>
      <c r="QRH15" s="27"/>
      <c r="QRI15" s="27"/>
      <c r="QRJ15" s="27"/>
      <c r="QRK15" s="27"/>
      <c r="QRL15" s="27"/>
      <c r="QRM15" s="27"/>
      <c r="QRN15" s="27"/>
      <c r="QRO15" s="27"/>
      <c r="QRP15" s="27"/>
      <c r="QRQ15" s="27"/>
      <c r="QRR15" s="27"/>
      <c r="QRS15" s="27"/>
      <c r="QRT15" s="27"/>
      <c r="QRU15" s="27"/>
      <c r="QRV15" s="27"/>
      <c r="QRW15" s="27"/>
      <c r="QRX15" s="27"/>
      <c r="QRY15" s="27"/>
      <c r="QRZ15" s="27"/>
      <c r="QSA15" s="27"/>
      <c r="QSB15" s="27"/>
      <c r="QSC15" s="27"/>
      <c r="QSD15" s="27"/>
      <c r="QSE15" s="27"/>
      <c r="QSF15" s="27"/>
      <c r="QSG15" s="27"/>
      <c r="QSH15" s="27"/>
      <c r="QSI15" s="27"/>
      <c r="QSJ15" s="27"/>
      <c r="QSK15" s="27"/>
      <c r="QSL15" s="27"/>
      <c r="QSM15" s="27"/>
      <c r="QSN15" s="27"/>
      <c r="QSO15" s="27"/>
      <c r="QSP15" s="27"/>
      <c r="QSQ15" s="27"/>
      <c r="QSR15" s="27"/>
      <c r="QSS15" s="27"/>
      <c r="QST15" s="27"/>
      <c r="QSU15" s="27"/>
      <c r="QSV15" s="27"/>
      <c r="QSW15" s="27"/>
      <c r="QSX15" s="27"/>
      <c r="QSY15" s="27"/>
      <c r="QSZ15" s="27"/>
      <c r="QTA15" s="27"/>
      <c r="QTB15" s="27"/>
      <c r="QTC15" s="27"/>
      <c r="QTD15" s="27"/>
      <c r="QTE15" s="27"/>
      <c r="QTF15" s="27"/>
      <c r="QTG15" s="27"/>
      <c r="QTH15" s="27"/>
      <c r="QTI15" s="27"/>
      <c r="QTJ15" s="27"/>
      <c r="QTK15" s="27"/>
      <c r="QTL15" s="27"/>
      <c r="QTM15" s="27"/>
      <c r="QTN15" s="27"/>
      <c r="QTO15" s="27"/>
      <c r="QTP15" s="27"/>
      <c r="QTQ15" s="27"/>
      <c r="QTR15" s="27"/>
      <c r="QTS15" s="27"/>
      <c r="QTT15" s="27"/>
      <c r="QTU15" s="27"/>
      <c r="QTV15" s="27"/>
      <c r="QTW15" s="27"/>
      <c r="QTX15" s="27"/>
      <c r="QTY15" s="27"/>
      <c r="QTZ15" s="27"/>
      <c r="QUA15" s="27"/>
      <c r="QUB15" s="27"/>
      <c r="QUC15" s="27"/>
      <c r="QUD15" s="27"/>
      <c r="QUE15" s="27"/>
      <c r="QUF15" s="27"/>
      <c r="QUG15" s="27"/>
      <c r="QUH15" s="27"/>
      <c r="QUI15" s="27"/>
      <c r="QUJ15" s="27"/>
      <c r="QUK15" s="27"/>
      <c r="QUL15" s="27"/>
      <c r="QUM15" s="27"/>
      <c r="QUN15" s="27"/>
      <c r="QUO15" s="27"/>
      <c r="QUP15" s="27"/>
      <c r="QUQ15" s="27"/>
      <c r="QUR15" s="27"/>
      <c r="QUS15" s="27"/>
      <c r="QUT15" s="27"/>
      <c r="QUU15" s="27"/>
      <c r="QUV15" s="27"/>
      <c r="QUW15" s="27"/>
      <c r="QUX15" s="27"/>
      <c r="QUY15" s="27"/>
      <c r="QUZ15" s="27"/>
      <c r="QVA15" s="27"/>
      <c r="QVB15" s="27"/>
      <c r="QVC15" s="27"/>
      <c r="QVD15" s="27"/>
      <c r="QVE15" s="27"/>
      <c r="QVF15" s="27"/>
      <c r="QVG15" s="27"/>
      <c r="QVH15" s="27"/>
      <c r="QVI15" s="27"/>
      <c r="QVJ15" s="27"/>
      <c r="QVK15" s="27"/>
      <c r="QVL15" s="27"/>
      <c r="QVM15" s="27"/>
      <c r="QVN15" s="27"/>
      <c r="QVO15" s="27"/>
      <c r="QVP15" s="27"/>
      <c r="QVQ15" s="27"/>
      <c r="QVR15" s="27"/>
      <c r="QVS15" s="27"/>
      <c r="QVT15" s="27"/>
      <c r="QVU15" s="27"/>
      <c r="QVV15" s="27"/>
      <c r="QVW15" s="27"/>
      <c r="QVX15" s="27"/>
      <c r="QVY15" s="27"/>
      <c r="QVZ15" s="27"/>
      <c r="QWA15" s="27"/>
      <c r="QWB15" s="27"/>
      <c r="QWC15" s="27"/>
      <c r="QWD15" s="27"/>
      <c r="QWE15" s="27"/>
      <c r="QWF15" s="27"/>
      <c r="QWG15" s="27"/>
      <c r="QWH15" s="27"/>
      <c r="QWI15" s="27"/>
      <c r="QWJ15" s="27"/>
      <c r="QWK15" s="27"/>
      <c r="QWL15" s="27"/>
      <c r="QWM15" s="27"/>
      <c r="QWN15" s="27"/>
      <c r="QWO15" s="27"/>
      <c r="QWP15" s="27"/>
      <c r="QWQ15" s="27"/>
      <c r="QWR15" s="27"/>
      <c r="QWS15" s="27"/>
      <c r="QWT15" s="27"/>
      <c r="QWU15" s="27"/>
      <c r="QWV15" s="27"/>
      <c r="QWW15" s="27"/>
      <c r="QWX15" s="27"/>
      <c r="QWY15" s="27"/>
      <c r="QWZ15" s="27"/>
      <c r="QXA15" s="27"/>
      <c r="QXB15" s="27"/>
      <c r="QXC15" s="27"/>
      <c r="QXD15" s="27"/>
      <c r="QXE15" s="27"/>
      <c r="QXF15" s="27"/>
      <c r="QXG15" s="27"/>
      <c r="QXH15" s="27"/>
      <c r="QXI15" s="27"/>
      <c r="QXJ15" s="27"/>
      <c r="QXK15" s="27"/>
      <c r="QXL15" s="27"/>
      <c r="QXM15" s="27"/>
      <c r="QXN15" s="27"/>
      <c r="QXO15" s="27"/>
      <c r="QXP15" s="27"/>
      <c r="QXQ15" s="27"/>
      <c r="QXR15" s="27"/>
      <c r="QXS15" s="27"/>
      <c r="QXT15" s="27"/>
      <c r="QXU15" s="27"/>
      <c r="QXV15" s="27"/>
      <c r="QXW15" s="27"/>
      <c r="QXX15" s="27"/>
      <c r="QXY15" s="27"/>
      <c r="QXZ15" s="27"/>
      <c r="QYA15" s="27"/>
      <c r="QYB15" s="27"/>
      <c r="QYC15" s="27"/>
      <c r="QYD15" s="27"/>
      <c r="QYE15" s="27"/>
      <c r="QYF15" s="27"/>
      <c r="QYG15" s="27"/>
      <c r="QYH15" s="27"/>
      <c r="QYI15" s="27"/>
      <c r="QYJ15" s="27"/>
      <c r="QYK15" s="27"/>
      <c r="QYL15" s="27"/>
      <c r="QYM15" s="27"/>
      <c r="QYN15" s="27"/>
      <c r="QYO15" s="27"/>
      <c r="QYP15" s="27"/>
      <c r="QYQ15" s="27"/>
      <c r="QYR15" s="27"/>
      <c r="QYS15" s="27"/>
      <c r="QYT15" s="27"/>
      <c r="QYU15" s="27"/>
      <c r="QYV15" s="27"/>
      <c r="QYW15" s="27"/>
      <c r="QYX15" s="27"/>
      <c r="QYY15" s="27"/>
      <c r="QYZ15" s="27"/>
      <c r="QZA15" s="27"/>
      <c r="QZB15" s="27"/>
      <c r="QZC15" s="27"/>
      <c r="QZD15" s="27"/>
      <c r="QZE15" s="27"/>
      <c r="QZF15" s="27"/>
      <c r="QZG15" s="27"/>
      <c r="QZH15" s="27"/>
      <c r="QZI15" s="27"/>
      <c r="QZJ15" s="27"/>
      <c r="QZK15" s="27"/>
      <c r="QZL15" s="27"/>
      <c r="QZM15" s="27"/>
      <c r="QZN15" s="27"/>
      <c r="QZO15" s="27"/>
      <c r="QZP15" s="27"/>
      <c r="QZQ15" s="27"/>
      <c r="QZR15" s="27"/>
      <c r="QZS15" s="27"/>
      <c r="QZT15" s="27"/>
      <c r="QZU15" s="27"/>
      <c r="QZV15" s="27"/>
      <c r="QZW15" s="27"/>
      <c r="QZX15" s="27"/>
      <c r="QZY15" s="27"/>
      <c r="QZZ15" s="27"/>
      <c r="RAA15" s="27"/>
      <c r="RAB15" s="27"/>
      <c r="RAC15" s="27"/>
      <c r="RAD15" s="27"/>
      <c r="RAE15" s="27"/>
      <c r="RAF15" s="27"/>
      <c r="RAG15" s="27"/>
      <c r="RAH15" s="27"/>
      <c r="RAI15" s="27"/>
      <c r="RAJ15" s="27"/>
      <c r="RAK15" s="27"/>
      <c r="RAL15" s="27"/>
      <c r="RAM15" s="27"/>
      <c r="RAN15" s="27"/>
      <c r="RAO15" s="27"/>
      <c r="RAP15" s="27"/>
      <c r="RAQ15" s="27"/>
      <c r="RAR15" s="27"/>
      <c r="RAS15" s="27"/>
      <c r="RAT15" s="27"/>
      <c r="RAU15" s="27"/>
      <c r="RAV15" s="27"/>
      <c r="RAW15" s="27"/>
      <c r="RAX15" s="27"/>
      <c r="RAY15" s="27"/>
      <c r="RAZ15" s="27"/>
      <c r="RBA15" s="27"/>
      <c r="RBB15" s="27"/>
      <c r="RBC15" s="27"/>
      <c r="RBD15" s="27"/>
      <c r="RBE15" s="27"/>
      <c r="RBF15" s="27"/>
      <c r="RBG15" s="27"/>
      <c r="RBH15" s="27"/>
      <c r="RBI15" s="27"/>
      <c r="RBJ15" s="27"/>
      <c r="RBK15" s="27"/>
      <c r="RBL15" s="27"/>
      <c r="RBM15" s="27"/>
      <c r="RBN15" s="27"/>
      <c r="RBO15" s="27"/>
      <c r="RBP15" s="27"/>
      <c r="RBQ15" s="27"/>
      <c r="RBR15" s="27"/>
      <c r="RBS15" s="27"/>
      <c r="RBT15" s="27"/>
      <c r="RBU15" s="27"/>
      <c r="RBV15" s="27"/>
      <c r="RBW15" s="27"/>
      <c r="RBX15" s="27"/>
      <c r="RBY15" s="27"/>
      <c r="RBZ15" s="27"/>
      <c r="RCA15" s="27"/>
      <c r="RCB15" s="27"/>
      <c r="RCC15" s="27"/>
      <c r="RCD15" s="27"/>
      <c r="RCE15" s="27"/>
      <c r="RCF15" s="27"/>
      <c r="RCG15" s="27"/>
      <c r="RCH15" s="27"/>
      <c r="RCI15" s="27"/>
      <c r="RCJ15" s="27"/>
      <c r="RCK15" s="27"/>
      <c r="RCL15" s="27"/>
      <c r="RCM15" s="27"/>
      <c r="RCN15" s="27"/>
      <c r="RCO15" s="27"/>
      <c r="RCP15" s="27"/>
      <c r="RCQ15" s="27"/>
      <c r="RCR15" s="27"/>
      <c r="RCS15" s="27"/>
      <c r="RCT15" s="27"/>
      <c r="RCU15" s="27"/>
      <c r="RCV15" s="27"/>
      <c r="RCW15" s="27"/>
      <c r="RCX15" s="27"/>
      <c r="RCY15" s="27"/>
      <c r="RCZ15" s="27"/>
      <c r="RDA15" s="27"/>
      <c r="RDB15" s="27"/>
      <c r="RDC15" s="27"/>
      <c r="RDD15" s="27"/>
      <c r="RDE15" s="27"/>
      <c r="RDF15" s="27"/>
      <c r="RDG15" s="27"/>
      <c r="RDH15" s="27"/>
      <c r="RDI15" s="27"/>
      <c r="RDJ15" s="27"/>
      <c r="RDK15" s="27"/>
      <c r="RDL15" s="27"/>
      <c r="RDM15" s="27"/>
      <c r="RDN15" s="27"/>
      <c r="RDO15" s="27"/>
      <c r="RDP15" s="27"/>
      <c r="RDQ15" s="27"/>
      <c r="RDR15" s="27"/>
      <c r="RDS15" s="27"/>
      <c r="RDT15" s="27"/>
      <c r="RDU15" s="27"/>
      <c r="RDV15" s="27"/>
      <c r="RDW15" s="27"/>
      <c r="RDX15" s="27"/>
      <c r="RDY15" s="27"/>
      <c r="RDZ15" s="27"/>
      <c r="REA15" s="27"/>
      <c r="REB15" s="27"/>
      <c r="REC15" s="27"/>
      <c r="RED15" s="27"/>
      <c r="REE15" s="27"/>
      <c r="REF15" s="27"/>
      <c r="REG15" s="27"/>
      <c r="REH15" s="27"/>
      <c r="REI15" s="27"/>
      <c r="REJ15" s="27"/>
      <c r="REK15" s="27"/>
      <c r="REL15" s="27"/>
      <c r="REM15" s="27"/>
      <c r="REN15" s="27"/>
      <c r="REO15" s="27"/>
      <c r="REP15" s="27"/>
      <c r="REQ15" s="27"/>
      <c r="RER15" s="27"/>
      <c r="RES15" s="27"/>
      <c r="RET15" s="27"/>
      <c r="REU15" s="27"/>
      <c r="REV15" s="27"/>
      <c r="REW15" s="27"/>
      <c r="REX15" s="27"/>
      <c r="REY15" s="27"/>
      <c r="REZ15" s="27"/>
      <c r="RFA15" s="27"/>
      <c r="RFB15" s="27"/>
      <c r="RFC15" s="27"/>
      <c r="RFD15" s="27"/>
      <c r="RFE15" s="27"/>
      <c r="RFF15" s="27"/>
      <c r="RFG15" s="27"/>
      <c r="RFH15" s="27"/>
      <c r="RFI15" s="27"/>
      <c r="RFJ15" s="27"/>
      <c r="RFK15" s="27"/>
      <c r="RFL15" s="27"/>
      <c r="RFM15" s="27"/>
      <c r="RFN15" s="27"/>
      <c r="RFO15" s="27"/>
      <c r="RFP15" s="27"/>
      <c r="RFQ15" s="27"/>
      <c r="RFR15" s="27"/>
      <c r="RFS15" s="27"/>
      <c r="RFT15" s="27"/>
      <c r="RFU15" s="27"/>
      <c r="RFV15" s="27"/>
      <c r="RFW15" s="27"/>
      <c r="RFX15" s="27"/>
      <c r="RFY15" s="27"/>
      <c r="RFZ15" s="27"/>
      <c r="RGA15" s="27"/>
      <c r="RGB15" s="27"/>
      <c r="RGC15" s="27"/>
      <c r="RGD15" s="27"/>
      <c r="RGE15" s="27"/>
      <c r="RGF15" s="27"/>
      <c r="RGG15" s="27"/>
      <c r="RGH15" s="27"/>
      <c r="RGI15" s="27"/>
      <c r="RGJ15" s="27"/>
      <c r="RGK15" s="27"/>
      <c r="RGL15" s="27"/>
      <c r="RGM15" s="27"/>
      <c r="RGN15" s="27"/>
      <c r="RGO15" s="27"/>
      <c r="RGP15" s="27"/>
      <c r="RGQ15" s="27"/>
      <c r="RGR15" s="27"/>
      <c r="RGS15" s="27"/>
      <c r="RGT15" s="27"/>
      <c r="RGU15" s="27"/>
      <c r="RGV15" s="27"/>
      <c r="RGW15" s="27"/>
      <c r="RGX15" s="27"/>
      <c r="RGY15" s="27"/>
      <c r="RGZ15" s="27"/>
      <c r="RHA15" s="27"/>
      <c r="RHB15" s="27"/>
      <c r="RHC15" s="27"/>
      <c r="RHD15" s="27"/>
      <c r="RHE15" s="27"/>
      <c r="RHF15" s="27"/>
      <c r="RHG15" s="27"/>
      <c r="RHH15" s="27"/>
      <c r="RHI15" s="27"/>
      <c r="RHJ15" s="27"/>
      <c r="RHK15" s="27"/>
      <c r="RHL15" s="27"/>
      <c r="RHM15" s="27"/>
      <c r="RHN15" s="27"/>
      <c r="RHO15" s="27"/>
      <c r="RHP15" s="27"/>
      <c r="RHQ15" s="27"/>
      <c r="RHR15" s="27"/>
      <c r="RHS15" s="27"/>
      <c r="RHT15" s="27"/>
      <c r="RHU15" s="27"/>
      <c r="RHV15" s="27"/>
      <c r="RHW15" s="27"/>
      <c r="RHX15" s="27"/>
      <c r="RHY15" s="27"/>
      <c r="RHZ15" s="27"/>
      <c r="RIA15" s="27"/>
      <c r="RIB15" s="27"/>
      <c r="RIC15" s="27"/>
      <c r="RID15" s="27"/>
      <c r="RIE15" s="27"/>
      <c r="RIF15" s="27"/>
      <c r="RIG15" s="27"/>
      <c r="RIH15" s="27"/>
      <c r="RII15" s="27"/>
      <c r="RIJ15" s="27"/>
      <c r="RIK15" s="27"/>
      <c r="RIL15" s="27"/>
      <c r="RIM15" s="27"/>
      <c r="RIN15" s="27"/>
      <c r="RIO15" s="27"/>
      <c r="RIP15" s="27"/>
      <c r="RIQ15" s="27"/>
      <c r="RIR15" s="27"/>
      <c r="RIS15" s="27"/>
      <c r="RIT15" s="27"/>
      <c r="RIU15" s="27"/>
      <c r="RIV15" s="27"/>
      <c r="RIW15" s="27"/>
      <c r="RIX15" s="27"/>
      <c r="RIY15" s="27"/>
      <c r="RIZ15" s="27"/>
      <c r="RJA15" s="27"/>
      <c r="RJB15" s="27"/>
      <c r="RJC15" s="27"/>
      <c r="RJD15" s="27"/>
      <c r="RJE15" s="27"/>
      <c r="RJF15" s="27"/>
      <c r="RJG15" s="27"/>
      <c r="RJH15" s="27"/>
      <c r="RJI15" s="27"/>
      <c r="RJJ15" s="27"/>
      <c r="RJK15" s="27"/>
      <c r="RJL15" s="27"/>
      <c r="RJM15" s="27"/>
      <c r="RJN15" s="27"/>
      <c r="RJO15" s="27"/>
      <c r="RJP15" s="27"/>
      <c r="RJQ15" s="27"/>
      <c r="RJR15" s="27"/>
      <c r="RJS15" s="27"/>
      <c r="RJT15" s="27"/>
      <c r="RJU15" s="27"/>
      <c r="RJV15" s="27"/>
      <c r="RJW15" s="27"/>
      <c r="RJX15" s="27"/>
      <c r="RJY15" s="27"/>
      <c r="RJZ15" s="27"/>
      <c r="RKA15" s="27"/>
      <c r="RKB15" s="27"/>
      <c r="RKC15" s="27"/>
      <c r="RKD15" s="27"/>
      <c r="RKE15" s="27"/>
      <c r="RKF15" s="27"/>
      <c r="RKG15" s="27"/>
      <c r="RKH15" s="27"/>
      <c r="RKI15" s="27"/>
      <c r="RKJ15" s="27"/>
      <c r="RKK15" s="27"/>
      <c r="RKL15" s="27"/>
      <c r="RKM15" s="27"/>
      <c r="RKN15" s="27"/>
      <c r="RKO15" s="27"/>
      <c r="RKP15" s="27"/>
      <c r="RKQ15" s="27"/>
      <c r="RKR15" s="27"/>
      <c r="RKS15" s="27"/>
      <c r="RKT15" s="27"/>
      <c r="RKU15" s="27"/>
      <c r="RKV15" s="27"/>
      <c r="RKW15" s="27"/>
      <c r="RKX15" s="27"/>
      <c r="RKY15" s="27"/>
      <c r="RKZ15" s="27"/>
      <c r="RLA15" s="27"/>
      <c r="RLB15" s="27"/>
      <c r="RLC15" s="27"/>
      <c r="RLD15" s="27"/>
      <c r="RLE15" s="27"/>
      <c r="RLF15" s="27"/>
      <c r="RLG15" s="27"/>
      <c r="RLH15" s="27"/>
      <c r="RLI15" s="27"/>
      <c r="RLJ15" s="27"/>
      <c r="RLK15" s="27"/>
      <c r="RLL15" s="27"/>
      <c r="RLM15" s="27"/>
      <c r="RLN15" s="27"/>
      <c r="RLO15" s="27"/>
      <c r="RLP15" s="27"/>
      <c r="RLQ15" s="27"/>
      <c r="RLR15" s="27"/>
      <c r="RLS15" s="27"/>
      <c r="RLT15" s="27"/>
      <c r="RLU15" s="27"/>
      <c r="RLV15" s="27"/>
      <c r="RLW15" s="27"/>
      <c r="RLX15" s="27"/>
      <c r="RLY15" s="27"/>
      <c r="RLZ15" s="27"/>
      <c r="RMA15" s="27"/>
      <c r="RMB15" s="27"/>
      <c r="RMC15" s="27"/>
      <c r="RMD15" s="27"/>
      <c r="RME15" s="27"/>
      <c r="RMF15" s="27"/>
      <c r="RMG15" s="27"/>
      <c r="RMH15" s="27"/>
      <c r="RMI15" s="27"/>
      <c r="RMJ15" s="27"/>
      <c r="RMK15" s="27"/>
      <c r="RML15" s="27"/>
      <c r="RMM15" s="27"/>
      <c r="RMN15" s="27"/>
      <c r="RMO15" s="27"/>
      <c r="RMP15" s="27"/>
      <c r="RMQ15" s="27"/>
      <c r="RMR15" s="27"/>
      <c r="RMS15" s="27"/>
      <c r="RMT15" s="27"/>
      <c r="RMU15" s="27"/>
      <c r="RMV15" s="27"/>
      <c r="RMW15" s="27"/>
      <c r="RMX15" s="27"/>
      <c r="RMY15" s="27"/>
      <c r="RMZ15" s="27"/>
      <c r="RNA15" s="27"/>
      <c r="RNB15" s="27"/>
      <c r="RNC15" s="27"/>
      <c r="RND15" s="27"/>
      <c r="RNE15" s="27"/>
      <c r="RNF15" s="27"/>
      <c r="RNG15" s="27"/>
      <c r="RNH15" s="27"/>
      <c r="RNI15" s="27"/>
      <c r="RNJ15" s="27"/>
      <c r="RNK15" s="27"/>
      <c r="RNL15" s="27"/>
      <c r="RNM15" s="27"/>
      <c r="RNN15" s="27"/>
      <c r="RNO15" s="27"/>
      <c r="RNP15" s="27"/>
      <c r="RNQ15" s="27"/>
      <c r="RNR15" s="27"/>
      <c r="RNS15" s="27"/>
      <c r="RNT15" s="27"/>
      <c r="RNU15" s="27"/>
      <c r="RNV15" s="27"/>
      <c r="RNW15" s="27"/>
      <c r="RNX15" s="27"/>
      <c r="RNY15" s="27"/>
      <c r="RNZ15" s="27"/>
      <c r="ROA15" s="27"/>
      <c r="ROB15" s="27"/>
      <c r="ROC15" s="27"/>
      <c r="ROD15" s="27"/>
      <c r="ROE15" s="27"/>
      <c r="ROF15" s="27"/>
      <c r="ROG15" s="27"/>
      <c r="ROH15" s="27"/>
      <c r="ROI15" s="27"/>
      <c r="ROJ15" s="27"/>
      <c r="ROK15" s="27"/>
      <c r="ROL15" s="27"/>
      <c r="ROM15" s="27"/>
      <c r="RON15" s="27"/>
      <c r="ROO15" s="27"/>
      <c r="ROP15" s="27"/>
      <c r="ROQ15" s="27"/>
      <c r="ROR15" s="27"/>
      <c r="ROS15" s="27"/>
      <c r="ROT15" s="27"/>
      <c r="ROU15" s="27"/>
      <c r="ROV15" s="27"/>
      <c r="ROW15" s="27"/>
      <c r="ROX15" s="27"/>
      <c r="ROY15" s="27"/>
      <c r="ROZ15" s="27"/>
      <c r="RPA15" s="27"/>
      <c r="RPB15" s="27"/>
      <c r="RPC15" s="27"/>
      <c r="RPD15" s="27"/>
      <c r="RPE15" s="27"/>
      <c r="RPF15" s="27"/>
      <c r="RPG15" s="27"/>
      <c r="RPH15" s="27"/>
      <c r="RPI15" s="27"/>
      <c r="RPJ15" s="27"/>
      <c r="RPK15" s="27"/>
      <c r="RPL15" s="27"/>
      <c r="RPM15" s="27"/>
      <c r="RPN15" s="27"/>
      <c r="RPO15" s="27"/>
      <c r="RPP15" s="27"/>
      <c r="RPQ15" s="27"/>
      <c r="RPR15" s="27"/>
      <c r="RPS15" s="27"/>
      <c r="RPT15" s="27"/>
      <c r="RPU15" s="27"/>
      <c r="RPV15" s="27"/>
      <c r="RPW15" s="27"/>
      <c r="RPX15" s="27"/>
      <c r="RPY15" s="27"/>
      <c r="RPZ15" s="27"/>
      <c r="RQA15" s="27"/>
      <c r="RQB15" s="27"/>
      <c r="RQC15" s="27"/>
      <c r="RQD15" s="27"/>
      <c r="RQE15" s="27"/>
      <c r="RQF15" s="27"/>
      <c r="RQG15" s="27"/>
      <c r="RQH15" s="27"/>
      <c r="RQI15" s="27"/>
      <c r="RQJ15" s="27"/>
      <c r="RQK15" s="27"/>
      <c r="RQL15" s="27"/>
      <c r="RQM15" s="27"/>
      <c r="RQN15" s="27"/>
      <c r="RQO15" s="27"/>
      <c r="RQP15" s="27"/>
      <c r="RQQ15" s="27"/>
      <c r="RQR15" s="27"/>
      <c r="RQS15" s="27"/>
      <c r="RQT15" s="27"/>
      <c r="RQU15" s="27"/>
      <c r="RQV15" s="27"/>
      <c r="RQW15" s="27"/>
      <c r="RQX15" s="27"/>
      <c r="RQY15" s="27"/>
      <c r="RQZ15" s="27"/>
      <c r="RRA15" s="27"/>
      <c r="RRB15" s="27"/>
      <c r="RRC15" s="27"/>
      <c r="RRD15" s="27"/>
      <c r="RRE15" s="27"/>
      <c r="RRF15" s="27"/>
      <c r="RRG15" s="27"/>
      <c r="RRH15" s="27"/>
      <c r="RRI15" s="27"/>
      <c r="RRJ15" s="27"/>
      <c r="RRK15" s="27"/>
      <c r="RRL15" s="27"/>
      <c r="RRM15" s="27"/>
      <c r="RRN15" s="27"/>
      <c r="RRO15" s="27"/>
      <c r="RRP15" s="27"/>
      <c r="RRQ15" s="27"/>
      <c r="RRR15" s="27"/>
      <c r="RRS15" s="27"/>
      <c r="RRT15" s="27"/>
      <c r="RRU15" s="27"/>
      <c r="RRV15" s="27"/>
      <c r="RRW15" s="27"/>
      <c r="RRX15" s="27"/>
      <c r="RRY15" s="27"/>
      <c r="RRZ15" s="27"/>
      <c r="RSA15" s="27"/>
      <c r="RSB15" s="27"/>
      <c r="RSC15" s="27"/>
      <c r="RSD15" s="27"/>
      <c r="RSE15" s="27"/>
      <c r="RSF15" s="27"/>
      <c r="RSG15" s="27"/>
      <c r="RSH15" s="27"/>
      <c r="RSI15" s="27"/>
      <c r="RSJ15" s="27"/>
      <c r="RSK15" s="27"/>
      <c r="RSL15" s="27"/>
      <c r="RSM15" s="27"/>
      <c r="RSN15" s="27"/>
      <c r="RSO15" s="27"/>
      <c r="RSP15" s="27"/>
      <c r="RSQ15" s="27"/>
      <c r="RSR15" s="27"/>
      <c r="RSS15" s="27"/>
      <c r="RST15" s="27"/>
      <c r="RSU15" s="27"/>
      <c r="RSV15" s="27"/>
      <c r="RSW15" s="27"/>
      <c r="RSX15" s="27"/>
      <c r="RSY15" s="27"/>
      <c r="RSZ15" s="27"/>
      <c r="RTA15" s="27"/>
      <c r="RTB15" s="27"/>
      <c r="RTC15" s="27"/>
      <c r="RTD15" s="27"/>
      <c r="RTE15" s="27"/>
      <c r="RTF15" s="27"/>
      <c r="RTG15" s="27"/>
      <c r="RTH15" s="27"/>
      <c r="RTI15" s="27"/>
      <c r="RTJ15" s="27"/>
      <c r="RTK15" s="27"/>
      <c r="RTL15" s="27"/>
      <c r="RTM15" s="27"/>
      <c r="RTN15" s="27"/>
      <c r="RTO15" s="27"/>
      <c r="RTP15" s="27"/>
      <c r="RTQ15" s="27"/>
      <c r="RTR15" s="27"/>
      <c r="RTS15" s="27"/>
      <c r="RTT15" s="27"/>
      <c r="RTU15" s="27"/>
      <c r="RTV15" s="27"/>
      <c r="RTW15" s="27"/>
      <c r="RTX15" s="27"/>
      <c r="RTY15" s="27"/>
      <c r="RTZ15" s="27"/>
      <c r="RUA15" s="27"/>
      <c r="RUB15" s="27"/>
      <c r="RUC15" s="27"/>
      <c r="RUD15" s="27"/>
      <c r="RUE15" s="27"/>
      <c r="RUF15" s="27"/>
      <c r="RUG15" s="27"/>
      <c r="RUH15" s="27"/>
      <c r="RUI15" s="27"/>
      <c r="RUJ15" s="27"/>
      <c r="RUK15" s="27"/>
      <c r="RUL15" s="27"/>
      <c r="RUM15" s="27"/>
      <c r="RUN15" s="27"/>
      <c r="RUO15" s="27"/>
      <c r="RUP15" s="27"/>
      <c r="RUQ15" s="27"/>
      <c r="RUR15" s="27"/>
      <c r="RUS15" s="27"/>
      <c r="RUT15" s="27"/>
      <c r="RUU15" s="27"/>
      <c r="RUV15" s="27"/>
      <c r="RUW15" s="27"/>
      <c r="RUX15" s="27"/>
      <c r="RUY15" s="27"/>
      <c r="RUZ15" s="27"/>
      <c r="RVA15" s="27"/>
      <c r="RVB15" s="27"/>
      <c r="RVC15" s="27"/>
      <c r="RVD15" s="27"/>
      <c r="RVE15" s="27"/>
      <c r="RVF15" s="27"/>
      <c r="RVG15" s="27"/>
      <c r="RVH15" s="27"/>
      <c r="RVI15" s="27"/>
      <c r="RVJ15" s="27"/>
      <c r="RVK15" s="27"/>
      <c r="RVL15" s="27"/>
      <c r="RVM15" s="27"/>
      <c r="RVN15" s="27"/>
      <c r="RVO15" s="27"/>
      <c r="RVP15" s="27"/>
      <c r="RVQ15" s="27"/>
      <c r="RVR15" s="27"/>
      <c r="RVS15" s="27"/>
      <c r="RVT15" s="27"/>
      <c r="RVU15" s="27"/>
      <c r="RVV15" s="27"/>
      <c r="RVW15" s="27"/>
      <c r="RVX15" s="27"/>
      <c r="RVY15" s="27"/>
      <c r="RVZ15" s="27"/>
      <c r="RWA15" s="27"/>
      <c r="RWB15" s="27"/>
      <c r="RWC15" s="27"/>
      <c r="RWD15" s="27"/>
      <c r="RWE15" s="27"/>
      <c r="RWF15" s="27"/>
      <c r="RWG15" s="27"/>
      <c r="RWH15" s="27"/>
      <c r="RWI15" s="27"/>
      <c r="RWJ15" s="27"/>
      <c r="RWK15" s="27"/>
      <c r="RWL15" s="27"/>
      <c r="RWM15" s="27"/>
      <c r="RWN15" s="27"/>
      <c r="RWO15" s="27"/>
      <c r="RWP15" s="27"/>
      <c r="RWQ15" s="27"/>
      <c r="RWR15" s="27"/>
      <c r="RWS15" s="27"/>
      <c r="RWT15" s="27"/>
      <c r="RWU15" s="27"/>
      <c r="RWV15" s="27"/>
      <c r="RWW15" s="27"/>
      <c r="RWX15" s="27"/>
      <c r="RWY15" s="27"/>
      <c r="RWZ15" s="27"/>
      <c r="RXA15" s="27"/>
      <c r="RXB15" s="27"/>
      <c r="RXC15" s="27"/>
      <c r="RXD15" s="27"/>
      <c r="RXE15" s="27"/>
      <c r="RXF15" s="27"/>
      <c r="RXG15" s="27"/>
      <c r="RXH15" s="27"/>
      <c r="RXI15" s="27"/>
      <c r="RXJ15" s="27"/>
      <c r="RXK15" s="27"/>
      <c r="RXL15" s="27"/>
      <c r="RXM15" s="27"/>
      <c r="RXN15" s="27"/>
      <c r="RXO15" s="27"/>
      <c r="RXP15" s="27"/>
      <c r="RXQ15" s="27"/>
      <c r="RXR15" s="27"/>
      <c r="RXS15" s="27"/>
      <c r="RXT15" s="27"/>
      <c r="RXU15" s="27"/>
      <c r="RXV15" s="27"/>
      <c r="RXW15" s="27"/>
      <c r="RXX15" s="27"/>
      <c r="RXY15" s="27"/>
      <c r="RXZ15" s="27"/>
      <c r="RYA15" s="27"/>
      <c r="RYB15" s="27"/>
      <c r="RYC15" s="27"/>
      <c r="RYD15" s="27"/>
      <c r="RYE15" s="27"/>
      <c r="RYF15" s="27"/>
      <c r="RYG15" s="27"/>
      <c r="RYH15" s="27"/>
      <c r="RYI15" s="27"/>
      <c r="RYJ15" s="27"/>
      <c r="RYK15" s="27"/>
      <c r="RYL15" s="27"/>
      <c r="RYM15" s="27"/>
      <c r="RYN15" s="27"/>
      <c r="RYO15" s="27"/>
      <c r="RYP15" s="27"/>
      <c r="RYQ15" s="27"/>
      <c r="RYR15" s="27"/>
      <c r="RYS15" s="27"/>
      <c r="RYT15" s="27"/>
      <c r="RYU15" s="27"/>
      <c r="RYV15" s="27"/>
      <c r="RYW15" s="27"/>
      <c r="RYX15" s="27"/>
      <c r="RYY15" s="27"/>
      <c r="RYZ15" s="27"/>
      <c r="RZA15" s="27"/>
      <c r="RZB15" s="27"/>
      <c r="RZC15" s="27"/>
      <c r="RZD15" s="27"/>
      <c r="RZE15" s="27"/>
      <c r="RZF15" s="27"/>
      <c r="RZG15" s="27"/>
      <c r="RZH15" s="27"/>
      <c r="RZI15" s="27"/>
      <c r="RZJ15" s="27"/>
      <c r="RZK15" s="27"/>
      <c r="RZL15" s="27"/>
      <c r="RZM15" s="27"/>
      <c r="RZN15" s="27"/>
      <c r="RZO15" s="27"/>
      <c r="RZP15" s="27"/>
      <c r="RZQ15" s="27"/>
      <c r="RZR15" s="27"/>
      <c r="RZS15" s="27"/>
      <c r="RZT15" s="27"/>
      <c r="RZU15" s="27"/>
      <c r="RZV15" s="27"/>
      <c r="RZW15" s="27"/>
      <c r="RZX15" s="27"/>
      <c r="RZY15" s="27"/>
      <c r="RZZ15" s="27"/>
      <c r="SAA15" s="27"/>
      <c r="SAB15" s="27"/>
      <c r="SAC15" s="27"/>
      <c r="SAD15" s="27"/>
      <c r="SAE15" s="27"/>
      <c r="SAF15" s="27"/>
      <c r="SAG15" s="27"/>
      <c r="SAH15" s="27"/>
      <c r="SAI15" s="27"/>
      <c r="SAJ15" s="27"/>
      <c r="SAK15" s="27"/>
      <c r="SAL15" s="27"/>
      <c r="SAM15" s="27"/>
      <c r="SAN15" s="27"/>
      <c r="SAO15" s="27"/>
      <c r="SAP15" s="27"/>
      <c r="SAQ15" s="27"/>
      <c r="SAR15" s="27"/>
      <c r="SAS15" s="27"/>
      <c r="SAT15" s="27"/>
      <c r="SAU15" s="27"/>
      <c r="SAV15" s="27"/>
      <c r="SAW15" s="27"/>
      <c r="SAX15" s="27"/>
      <c r="SAY15" s="27"/>
      <c r="SAZ15" s="27"/>
      <c r="SBA15" s="27"/>
      <c r="SBB15" s="27"/>
      <c r="SBC15" s="27"/>
      <c r="SBD15" s="27"/>
      <c r="SBE15" s="27"/>
      <c r="SBF15" s="27"/>
      <c r="SBG15" s="27"/>
      <c r="SBH15" s="27"/>
      <c r="SBI15" s="27"/>
      <c r="SBJ15" s="27"/>
      <c r="SBK15" s="27"/>
      <c r="SBL15" s="27"/>
      <c r="SBM15" s="27"/>
      <c r="SBN15" s="27"/>
      <c r="SBO15" s="27"/>
      <c r="SBP15" s="27"/>
      <c r="SBQ15" s="27"/>
      <c r="SBR15" s="27"/>
      <c r="SBS15" s="27"/>
      <c r="SBT15" s="27"/>
      <c r="SBU15" s="27"/>
      <c r="SBV15" s="27"/>
      <c r="SBW15" s="27"/>
      <c r="SBX15" s="27"/>
      <c r="SBY15" s="27"/>
      <c r="SBZ15" s="27"/>
      <c r="SCA15" s="27"/>
      <c r="SCB15" s="27"/>
      <c r="SCC15" s="27"/>
      <c r="SCD15" s="27"/>
      <c r="SCE15" s="27"/>
      <c r="SCF15" s="27"/>
      <c r="SCG15" s="27"/>
      <c r="SCH15" s="27"/>
      <c r="SCI15" s="27"/>
      <c r="SCJ15" s="27"/>
      <c r="SCK15" s="27"/>
      <c r="SCL15" s="27"/>
      <c r="SCM15" s="27"/>
      <c r="SCN15" s="27"/>
      <c r="SCO15" s="27"/>
      <c r="SCP15" s="27"/>
      <c r="SCQ15" s="27"/>
      <c r="SCR15" s="27"/>
      <c r="SCS15" s="27"/>
      <c r="SCT15" s="27"/>
      <c r="SCU15" s="27"/>
      <c r="SCV15" s="27"/>
      <c r="SCW15" s="27"/>
      <c r="SCX15" s="27"/>
      <c r="SCY15" s="27"/>
      <c r="SCZ15" s="27"/>
      <c r="SDA15" s="27"/>
      <c r="SDB15" s="27"/>
      <c r="SDC15" s="27"/>
      <c r="SDD15" s="27"/>
      <c r="SDE15" s="27"/>
      <c r="SDF15" s="27"/>
      <c r="SDG15" s="27"/>
      <c r="SDH15" s="27"/>
      <c r="SDI15" s="27"/>
      <c r="SDJ15" s="27"/>
      <c r="SDK15" s="27"/>
      <c r="SDL15" s="27"/>
      <c r="SDM15" s="27"/>
      <c r="SDN15" s="27"/>
      <c r="SDO15" s="27"/>
      <c r="SDP15" s="27"/>
      <c r="SDQ15" s="27"/>
      <c r="SDR15" s="27"/>
      <c r="SDS15" s="27"/>
      <c r="SDT15" s="27"/>
      <c r="SDU15" s="27"/>
      <c r="SDV15" s="27"/>
      <c r="SDW15" s="27"/>
      <c r="SDX15" s="27"/>
      <c r="SDY15" s="27"/>
      <c r="SDZ15" s="27"/>
      <c r="SEA15" s="27"/>
      <c r="SEB15" s="27"/>
      <c r="SEC15" s="27"/>
      <c r="SED15" s="27"/>
      <c r="SEE15" s="27"/>
      <c r="SEF15" s="27"/>
      <c r="SEG15" s="27"/>
      <c r="SEH15" s="27"/>
      <c r="SEI15" s="27"/>
      <c r="SEJ15" s="27"/>
      <c r="SEK15" s="27"/>
      <c r="SEL15" s="27"/>
      <c r="SEM15" s="27"/>
      <c r="SEN15" s="27"/>
      <c r="SEO15" s="27"/>
      <c r="SEP15" s="27"/>
      <c r="SEQ15" s="27"/>
      <c r="SER15" s="27"/>
      <c r="SES15" s="27"/>
      <c r="SET15" s="27"/>
      <c r="SEU15" s="27"/>
      <c r="SEV15" s="27"/>
      <c r="SEW15" s="27"/>
      <c r="SEX15" s="27"/>
      <c r="SEY15" s="27"/>
      <c r="SEZ15" s="27"/>
      <c r="SFA15" s="27"/>
      <c r="SFB15" s="27"/>
      <c r="SFC15" s="27"/>
      <c r="SFD15" s="27"/>
      <c r="SFE15" s="27"/>
      <c r="SFF15" s="27"/>
      <c r="SFG15" s="27"/>
      <c r="SFH15" s="27"/>
      <c r="SFI15" s="27"/>
      <c r="SFJ15" s="27"/>
      <c r="SFK15" s="27"/>
      <c r="SFL15" s="27"/>
      <c r="SFM15" s="27"/>
      <c r="SFN15" s="27"/>
      <c r="SFO15" s="27"/>
      <c r="SFP15" s="27"/>
      <c r="SFQ15" s="27"/>
      <c r="SFR15" s="27"/>
      <c r="SFS15" s="27"/>
      <c r="SFT15" s="27"/>
      <c r="SFU15" s="27"/>
      <c r="SFV15" s="27"/>
      <c r="SFW15" s="27"/>
      <c r="SFX15" s="27"/>
      <c r="SFY15" s="27"/>
      <c r="SFZ15" s="27"/>
      <c r="SGA15" s="27"/>
      <c r="SGB15" s="27"/>
      <c r="SGC15" s="27"/>
      <c r="SGD15" s="27"/>
      <c r="SGE15" s="27"/>
      <c r="SGF15" s="27"/>
      <c r="SGG15" s="27"/>
      <c r="SGH15" s="27"/>
      <c r="SGI15" s="27"/>
      <c r="SGJ15" s="27"/>
      <c r="SGK15" s="27"/>
      <c r="SGL15" s="27"/>
      <c r="SGM15" s="27"/>
      <c r="SGN15" s="27"/>
      <c r="SGO15" s="27"/>
      <c r="SGP15" s="27"/>
      <c r="SGQ15" s="27"/>
      <c r="SGR15" s="27"/>
      <c r="SGS15" s="27"/>
      <c r="SGT15" s="27"/>
      <c r="SGU15" s="27"/>
      <c r="SGV15" s="27"/>
      <c r="SGW15" s="27"/>
      <c r="SGX15" s="27"/>
      <c r="SGY15" s="27"/>
      <c r="SGZ15" s="27"/>
      <c r="SHA15" s="27"/>
      <c r="SHB15" s="27"/>
      <c r="SHC15" s="27"/>
      <c r="SHD15" s="27"/>
      <c r="SHE15" s="27"/>
      <c r="SHF15" s="27"/>
      <c r="SHG15" s="27"/>
      <c r="SHH15" s="27"/>
      <c r="SHI15" s="27"/>
      <c r="SHJ15" s="27"/>
      <c r="SHK15" s="27"/>
      <c r="SHL15" s="27"/>
      <c r="SHM15" s="27"/>
      <c r="SHN15" s="27"/>
      <c r="SHO15" s="27"/>
      <c r="SHP15" s="27"/>
      <c r="SHQ15" s="27"/>
      <c r="SHR15" s="27"/>
      <c r="SHS15" s="27"/>
      <c r="SHT15" s="27"/>
      <c r="SHU15" s="27"/>
      <c r="SHV15" s="27"/>
      <c r="SHW15" s="27"/>
      <c r="SHX15" s="27"/>
      <c r="SHY15" s="27"/>
      <c r="SHZ15" s="27"/>
      <c r="SIA15" s="27"/>
      <c r="SIB15" s="27"/>
      <c r="SIC15" s="27"/>
      <c r="SID15" s="27"/>
      <c r="SIE15" s="27"/>
      <c r="SIF15" s="27"/>
      <c r="SIG15" s="27"/>
      <c r="SIH15" s="27"/>
      <c r="SII15" s="27"/>
      <c r="SIJ15" s="27"/>
      <c r="SIK15" s="27"/>
      <c r="SIL15" s="27"/>
      <c r="SIM15" s="27"/>
      <c r="SIN15" s="27"/>
      <c r="SIO15" s="27"/>
      <c r="SIP15" s="27"/>
      <c r="SIQ15" s="27"/>
      <c r="SIR15" s="27"/>
      <c r="SIS15" s="27"/>
      <c r="SIT15" s="27"/>
      <c r="SIU15" s="27"/>
      <c r="SIV15" s="27"/>
      <c r="SIW15" s="27"/>
      <c r="SIX15" s="27"/>
      <c r="SIY15" s="27"/>
      <c r="SIZ15" s="27"/>
      <c r="SJA15" s="27"/>
      <c r="SJB15" s="27"/>
      <c r="SJC15" s="27"/>
      <c r="SJD15" s="27"/>
      <c r="SJE15" s="27"/>
      <c r="SJF15" s="27"/>
      <c r="SJG15" s="27"/>
      <c r="SJH15" s="27"/>
      <c r="SJI15" s="27"/>
      <c r="SJJ15" s="27"/>
      <c r="SJK15" s="27"/>
      <c r="SJL15" s="27"/>
      <c r="SJM15" s="27"/>
      <c r="SJN15" s="27"/>
      <c r="SJO15" s="27"/>
      <c r="SJP15" s="27"/>
      <c r="SJQ15" s="27"/>
      <c r="SJR15" s="27"/>
      <c r="SJS15" s="27"/>
      <c r="SJT15" s="27"/>
      <c r="SJU15" s="27"/>
      <c r="SJV15" s="27"/>
      <c r="SJW15" s="27"/>
      <c r="SJX15" s="27"/>
      <c r="SJY15" s="27"/>
      <c r="SJZ15" s="27"/>
      <c r="SKA15" s="27"/>
      <c r="SKB15" s="27"/>
      <c r="SKC15" s="27"/>
      <c r="SKD15" s="27"/>
      <c r="SKE15" s="27"/>
      <c r="SKF15" s="27"/>
      <c r="SKG15" s="27"/>
      <c r="SKH15" s="27"/>
      <c r="SKI15" s="27"/>
      <c r="SKJ15" s="27"/>
      <c r="SKK15" s="27"/>
      <c r="SKL15" s="27"/>
      <c r="SKM15" s="27"/>
      <c r="SKN15" s="27"/>
      <c r="SKO15" s="27"/>
      <c r="SKP15" s="27"/>
      <c r="SKQ15" s="27"/>
      <c r="SKR15" s="27"/>
      <c r="SKS15" s="27"/>
      <c r="SKT15" s="27"/>
      <c r="SKU15" s="27"/>
      <c r="SKV15" s="27"/>
      <c r="SKW15" s="27"/>
      <c r="SKX15" s="27"/>
      <c r="SKY15" s="27"/>
      <c r="SKZ15" s="27"/>
      <c r="SLA15" s="27"/>
      <c r="SLB15" s="27"/>
      <c r="SLC15" s="27"/>
      <c r="SLD15" s="27"/>
      <c r="SLE15" s="27"/>
      <c r="SLF15" s="27"/>
      <c r="SLG15" s="27"/>
      <c r="SLH15" s="27"/>
      <c r="SLI15" s="27"/>
      <c r="SLJ15" s="27"/>
      <c r="SLK15" s="27"/>
      <c r="SLL15" s="27"/>
      <c r="SLM15" s="27"/>
      <c r="SLN15" s="27"/>
      <c r="SLO15" s="27"/>
      <c r="SLP15" s="27"/>
      <c r="SLQ15" s="27"/>
      <c r="SLR15" s="27"/>
      <c r="SLS15" s="27"/>
      <c r="SLT15" s="27"/>
      <c r="SLU15" s="27"/>
      <c r="SLV15" s="27"/>
      <c r="SLW15" s="27"/>
      <c r="SLX15" s="27"/>
      <c r="SLY15" s="27"/>
      <c r="SLZ15" s="27"/>
      <c r="SMA15" s="27"/>
      <c r="SMB15" s="27"/>
      <c r="SMC15" s="27"/>
      <c r="SMD15" s="27"/>
      <c r="SME15" s="27"/>
      <c r="SMF15" s="27"/>
      <c r="SMG15" s="27"/>
      <c r="SMH15" s="27"/>
      <c r="SMI15" s="27"/>
      <c r="SMJ15" s="27"/>
      <c r="SMK15" s="27"/>
      <c r="SML15" s="27"/>
      <c r="SMM15" s="27"/>
      <c r="SMN15" s="27"/>
      <c r="SMO15" s="27"/>
      <c r="SMP15" s="27"/>
      <c r="SMQ15" s="27"/>
      <c r="SMR15" s="27"/>
      <c r="SMS15" s="27"/>
      <c r="SMT15" s="27"/>
      <c r="SMU15" s="27"/>
      <c r="SMV15" s="27"/>
      <c r="SMW15" s="27"/>
      <c r="SMX15" s="27"/>
      <c r="SMY15" s="27"/>
      <c r="SMZ15" s="27"/>
      <c r="SNA15" s="27"/>
      <c r="SNB15" s="27"/>
      <c r="SNC15" s="27"/>
      <c r="SND15" s="27"/>
      <c r="SNE15" s="27"/>
      <c r="SNF15" s="27"/>
      <c r="SNG15" s="27"/>
      <c r="SNH15" s="27"/>
      <c r="SNI15" s="27"/>
      <c r="SNJ15" s="27"/>
      <c r="SNK15" s="27"/>
      <c r="SNL15" s="27"/>
      <c r="SNM15" s="27"/>
      <c r="SNN15" s="27"/>
      <c r="SNO15" s="27"/>
      <c r="SNP15" s="27"/>
      <c r="SNQ15" s="27"/>
      <c r="SNR15" s="27"/>
      <c r="SNS15" s="27"/>
      <c r="SNT15" s="27"/>
      <c r="SNU15" s="27"/>
      <c r="SNV15" s="27"/>
      <c r="SNW15" s="27"/>
      <c r="SNX15" s="27"/>
      <c r="SNY15" s="27"/>
      <c r="SNZ15" s="27"/>
      <c r="SOA15" s="27"/>
      <c r="SOB15" s="27"/>
      <c r="SOC15" s="27"/>
      <c r="SOD15" s="27"/>
      <c r="SOE15" s="27"/>
      <c r="SOF15" s="27"/>
      <c r="SOG15" s="27"/>
      <c r="SOH15" s="27"/>
      <c r="SOI15" s="27"/>
      <c r="SOJ15" s="27"/>
      <c r="SOK15" s="27"/>
      <c r="SOL15" s="27"/>
      <c r="SOM15" s="27"/>
      <c r="SON15" s="27"/>
      <c r="SOO15" s="27"/>
      <c r="SOP15" s="27"/>
      <c r="SOQ15" s="27"/>
      <c r="SOR15" s="27"/>
      <c r="SOS15" s="27"/>
      <c r="SOT15" s="27"/>
      <c r="SOU15" s="27"/>
      <c r="SOV15" s="27"/>
      <c r="SOW15" s="27"/>
      <c r="SOX15" s="27"/>
      <c r="SOY15" s="27"/>
      <c r="SOZ15" s="27"/>
      <c r="SPA15" s="27"/>
      <c r="SPB15" s="27"/>
      <c r="SPC15" s="27"/>
      <c r="SPD15" s="27"/>
      <c r="SPE15" s="27"/>
      <c r="SPF15" s="27"/>
      <c r="SPG15" s="27"/>
      <c r="SPH15" s="27"/>
      <c r="SPI15" s="27"/>
      <c r="SPJ15" s="27"/>
      <c r="SPK15" s="27"/>
      <c r="SPL15" s="27"/>
      <c r="SPM15" s="27"/>
      <c r="SPN15" s="27"/>
      <c r="SPO15" s="27"/>
      <c r="SPP15" s="27"/>
      <c r="SPQ15" s="27"/>
      <c r="SPR15" s="27"/>
      <c r="SPS15" s="27"/>
      <c r="SPT15" s="27"/>
      <c r="SPU15" s="27"/>
      <c r="SPV15" s="27"/>
      <c r="SPW15" s="27"/>
      <c r="SPX15" s="27"/>
      <c r="SPY15" s="27"/>
      <c r="SPZ15" s="27"/>
      <c r="SQA15" s="27"/>
      <c r="SQB15" s="27"/>
      <c r="SQC15" s="27"/>
      <c r="SQD15" s="27"/>
      <c r="SQE15" s="27"/>
      <c r="SQF15" s="27"/>
      <c r="SQG15" s="27"/>
      <c r="SQH15" s="27"/>
      <c r="SQI15" s="27"/>
      <c r="SQJ15" s="27"/>
      <c r="SQK15" s="27"/>
      <c r="SQL15" s="27"/>
      <c r="SQM15" s="27"/>
      <c r="SQN15" s="27"/>
      <c r="SQO15" s="27"/>
      <c r="SQP15" s="27"/>
      <c r="SQQ15" s="27"/>
      <c r="SQR15" s="27"/>
      <c r="SQS15" s="27"/>
      <c r="SQT15" s="27"/>
      <c r="SQU15" s="27"/>
      <c r="SQV15" s="27"/>
      <c r="SQW15" s="27"/>
      <c r="SQX15" s="27"/>
      <c r="SQY15" s="27"/>
      <c r="SQZ15" s="27"/>
      <c r="SRA15" s="27"/>
      <c r="SRB15" s="27"/>
      <c r="SRC15" s="27"/>
      <c r="SRD15" s="27"/>
      <c r="SRE15" s="27"/>
      <c r="SRF15" s="27"/>
      <c r="SRG15" s="27"/>
      <c r="SRH15" s="27"/>
      <c r="SRI15" s="27"/>
      <c r="SRJ15" s="27"/>
      <c r="SRK15" s="27"/>
      <c r="SRL15" s="27"/>
      <c r="SRM15" s="27"/>
      <c r="SRN15" s="27"/>
      <c r="SRO15" s="27"/>
      <c r="SRP15" s="27"/>
      <c r="SRQ15" s="27"/>
      <c r="SRR15" s="27"/>
      <c r="SRS15" s="27"/>
      <c r="SRT15" s="27"/>
      <c r="SRU15" s="27"/>
      <c r="SRV15" s="27"/>
      <c r="SRW15" s="27"/>
      <c r="SRX15" s="27"/>
      <c r="SRY15" s="27"/>
      <c r="SRZ15" s="27"/>
      <c r="SSA15" s="27"/>
      <c r="SSB15" s="27"/>
      <c r="SSC15" s="27"/>
      <c r="SSD15" s="27"/>
      <c r="SSE15" s="27"/>
      <c r="SSF15" s="27"/>
      <c r="SSG15" s="27"/>
      <c r="SSH15" s="27"/>
      <c r="SSI15" s="27"/>
      <c r="SSJ15" s="27"/>
      <c r="SSK15" s="27"/>
      <c r="SSL15" s="27"/>
      <c r="SSM15" s="27"/>
      <c r="SSN15" s="27"/>
      <c r="SSO15" s="27"/>
      <c r="SSP15" s="27"/>
      <c r="SSQ15" s="27"/>
      <c r="SSR15" s="27"/>
      <c r="SSS15" s="27"/>
      <c r="SST15" s="27"/>
      <c r="SSU15" s="27"/>
      <c r="SSV15" s="27"/>
      <c r="SSW15" s="27"/>
      <c r="SSX15" s="27"/>
      <c r="SSY15" s="27"/>
      <c r="SSZ15" s="27"/>
      <c r="STA15" s="27"/>
      <c r="STB15" s="27"/>
      <c r="STC15" s="27"/>
      <c r="STD15" s="27"/>
      <c r="STE15" s="27"/>
      <c r="STF15" s="27"/>
      <c r="STG15" s="27"/>
      <c r="STH15" s="27"/>
      <c r="STI15" s="27"/>
      <c r="STJ15" s="27"/>
      <c r="STK15" s="27"/>
      <c r="STL15" s="27"/>
      <c r="STM15" s="27"/>
      <c r="STN15" s="27"/>
      <c r="STO15" s="27"/>
      <c r="STP15" s="27"/>
      <c r="STQ15" s="27"/>
      <c r="STR15" s="27"/>
      <c r="STS15" s="27"/>
      <c r="STT15" s="27"/>
      <c r="STU15" s="27"/>
      <c r="STV15" s="27"/>
      <c r="STW15" s="27"/>
      <c r="STX15" s="27"/>
      <c r="STY15" s="27"/>
      <c r="STZ15" s="27"/>
      <c r="SUA15" s="27"/>
      <c r="SUB15" s="27"/>
      <c r="SUC15" s="27"/>
      <c r="SUD15" s="27"/>
      <c r="SUE15" s="27"/>
      <c r="SUF15" s="27"/>
      <c r="SUG15" s="27"/>
      <c r="SUH15" s="27"/>
      <c r="SUI15" s="27"/>
      <c r="SUJ15" s="27"/>
      <c r="SUK15" s="27"/>
      <c r="SUL15" s="27"/>
      <c r="SUM15" s="27"/>
      <c r="SUN15" s="27"/>
      <c r="SUO15" s="27"/>
      <c r="SUP15" s="27"/>
      <c r="SUQ15" s="27"/>
      <c r="SUR15" s="27"/>
      <c r="SUS15" s="27"/>
      <c r="SUT15" s="27"/>
      <c r="SUU15" s="27"/>
      <c r="SUV15" s="27"/>
      <c r="SUW15" s="27"/>
      <c r="SUX15" s="27"/>
      <c r="SUY15" s="27"/>
      <c r="SUZ15" s="27"/>
      <c r="SVA15" s="27"/>
      <c r="SVB15" s="27"/>
      <c r="SVC15" s="27"/>
      <c r="SVD15" s="27"/>
      <c r="SVE15" s="27"/>
      <c r="SVF15" s="27"/>
      <c r="SVG15" s="27"/>
      <c r="SVH15" s="27"/>
      <c r="SVI15" s="27"/>
      <c r="SVJ15" s="27"/>
      <c r="SVK15" s="27"/>
      <c r="SVL15" s="27"/>
      <c r="SVM15" s="27"/>
      <c r="SVN15" s="27"/>
      <c r="SVO15" s="27"/>
      <c r="SVP15" s="27"/>
      <c r="SVQ15" s="27"/>
      <c r="SVR15" s="27"/>
      <c r="SVS15" s="27"/>
      <c r="SVT15" s="27"/>
      <c r="SVU15" s="27"/>
      <c r="SVV15" s="27"/>
      <c r="SVW15" s="27"/>
      <c r="SVX15" s="27"/>
      <c r="SVY15" s="27"/>
      <c r="SVZ15" s="27"/>
      <c r="SWA15" s="27"/>
      <c r="SWB15" s="27"/>
      <c r="SWC15" s="27"/>
      <c r="SWD15" s="27"/>
      <c r="SWE15" s="27"/>
      <c r="SWF15" s="27"/>
      <c r="SWG15" s="27"/>
      <c r="SWH15" s="27"/>
      <c r="SWI15" s="27"/>
      <c r="SWJ15" s="27"/>
      <c r="SWK15" s="27"/>
      <c r="SWL15" s="27"/>
      <c r="SWM15" s="27"/>
      <c r="SWN15" s="27"/>
      <c r="SWO15" s="27"/>
      <c r="SWP15" s="27"/>
      <c r="SWQ15" s="27"/>
      <c r="SWR15" s="27"/>
      <c r="SWS15" s="27"/>
      <c r="SWT15" s="27"/>
      <c r="SWU15" s="27"/>
      <c r="SWV15" s="27"/>
      <c r="SWW15" s="27"/>
      <c r="SWX15" s="27"/>
      <c r="SWY15" s="27"/>
      <c r="SWZ15" s="27"/>
      <c r="SXA15" s="27"/>
      <c r="SXB15" s="27"/>
      <c r="SXC15" s="27"/>
      <c r="SXD15" s="27"/>
      <c r="SXE15" s="27"/>
      <c r="SXF15" s="27"/>
      <c r="SXG15" s="27"/>
      <c r="SXH15" s="27"/>
      <c r="SXI15" s="27"/>
      <c r="SXJ15" s="27"/>
      <c r="SXK15" s="27"/>
      <c r="SXL15" s="27"/>
      <c r="SXM15" s="27"/>
      <c r="SXN15" s="27"/>
      <c r="SXO15" s="27"/>
      <c r="SXP15" s="27"/>
      <c r="SXQ15" s="27"/>
      <c r="SXR15" s="27"/>
      <c r="SXS15" s="27"/>
      <c r="SXT15" s="27"/>
      <c r="SXU15" s="27"/>
      <c r="SXV15" s="27"/>
      <c r="SXW15" s="27"/>
      <c r="SXX15" s="27"/>
      <c r="SXY15" s="27"/>
      <c r="SXZ15" s="27"/>
      <c r="SYA15" s="27"/>
      <c r="SYB15" s="27"/>
      <c r="SYC15" s="27"/>
      <c r="SYD15" s="27"/>
      <c r="SYE15" s="27"/>
      <c r="SYF15" s="27"/>
      <c r="SYG15" s="27"/>
      <c r="SYH15" s="27"/>
      <c r="SYI15" s="27"/>
      <c r="SYJ15" s="27"/>
      <c r="SYK15" s="27"/>
      <c r="SYL15" s="27"/>
      <c r="SYM15" s="27"/>
      <c r="SYN15" s="27"/>
      <c r="SYO15" s="27"/>
      <c r="SYP15" s="27"/>
      <c r="SYQ15" s="27"/>
      <c r="SYR15" s="27"/>
      <c r="SYS15" s="27"/>
      <c r="SYT15" s="27"/>
      <c r="SYU15" s="27"/>
      <c r="SYV15" s="27"/>
      <c r="SYW15" s="27"/>
      <c r="SYX15" s="27"/>
      <c r="SYY15" s="27"/>
      <c r="SYZ15" s="27"/>
      <c r="SZA15" s="27"/>
      <c r="SZB15" s="27"/>
      <c r="SZC15" s="27"/>
      <c r="SZD15" s="27"/>
      <c r="SZE15" s="27"/>
      <c r="SZF15" s="27"/>
      <c r="SZG15" s="27"/>
      <c r="SZH15" s="27"/>
      <c r="SZI15" s="27"/>
      <c r="SZJ15" s="27"/>
      <c r="SZK15" s="27"/>
      <c r="SZL15" s="27"/>
      <c r="SZM15" s="27"/>
      <c r="SZN15" s="27"/>
      <c r="SZO15" s="27"/>
      <c r="SZP15" s="27"/>
      <c r="SZQ15" s="27"/>
      <c r="SZR15" s="27"/>
      <c r="SZS15" s="27"/>
      <c r="SZT15" s="27"/>
      <c r="SZU15" s="27"/>
      <c r="SZV15" s="27"/>
      <c r="SZW15" s="27"/>
      <c r="SZX15" s="27"/>
      <c r="SZY15" s="27"/>
      <c r="SZZ15" s="27"/>
      <c r="TAA15" s="27"/>
      <c r="TAB15" s="27"/>
      <c r="TAC15" s="27"/>
      <c r="TAD15" s="27"/>
      <c r="TAE15" s="27"/>
      <c r="TAF15" s="27"/>
      <c r="TAG15" s="27"/>
      <c r="TAH15" s="27"/>
      <c r="TAI15" s="27"/>
      <c r="TAJ15" s="27"/>
      <c r="TAK15" s="27"/>
      <c r="TAL15" s="27"/>
      <c r="TAM15" s="27"/>
      <c r="TAN15" s="27"/>
      <c r="TAO15" s="27"/>
      <c r="TAP15" s="27"/>
      <c r="TAQ15" s="27"/>
      <c r="TAR15" s="27"/>
      <c r="TAS15" s="27"/>
      <c r="TAT15" s="27"/>
      <c r="TAU15" s="27"/>
      <c r="TAV15" s="27"/>
      <c r="TAW15" s="27"/>
      <c r="TAX15" s="27"/>
      <c r="TAY15" s="27"/>
      <c r="TAZ15" s="27"/>
      <c r="TBA15" s="27"/>
      <c r="TBB15" s="27"/>
      <c r="TBC15" s="27"/>
      <c r="TBD15" s="27"/>
      <c r="TBE15" s="27"/>
      <c r="TBF15" s="27"/>
      <c r="TBG15" s="27"/>
      <c r="TBH15" s="27"/>
      <c r="TBI15" s="27"/>
      <c r="TBJ15" s="27"/>
      <c r="TBK15" s="27"/>
      <c r="TBL15" s="27"/>
      <c r="TBM15" s="27"/>
      <c r="TBN15" s="27"/>
      <c r="TBO15" s="27"/>
      <c r="TBP15" s="27"/>
      <c r="TBQ15" s="27"/>
      <c r="TBR15" s="27"/>
      <c r="TBS15" s="27"/>
      <c r="TBT15" s="27"/>
      <c r="TBU15" s="27"/>
      <c r="TBV15" s="27"/>
      <c r="TBW15" s="27"/>
      <c r="TBX15" s="27"/>
      <c r="TBY15" s="27"/>
      <c r="TBZ15" s="27"/>
      <c r="TCA15" s="27"/>
      <c r="TCB15" s="27"/>
      <c r="TCC15" s="27"/>
      <c r="TCD15" s="27"/>
      <c r="TCE15" s="27"/>
      <c r="TCF15" s="27"/>
      <c r="TCG15" s="27"/>
      <c r="TCH15" s="27"/>
      <c r="TCI15" s="27"/>
      <c r="TCJ15" s="27"/>
      <c r="TCK15" s="27"/>
      <c r="TCL15" s="27"/>
      <c r="TCM15" s="27"/>
      <c r="TCN15" s="27"/>
      <c r="TCO15" s="27"/>
      <c r="TCP15" s="27"/>
      <c r="TCQ15" s="27"/>
      <c r="TCR15" s="27"/>
      <c r="TCS15" s="27"/>
      <c r="TCT15" s="27"/>
      <c r="TCU15" s="27"/>
      <c r="TCV15" s="27"/>
      <c r="TCW15" s="27"/>
      <c r="TCX15" s="27"/>
      <c r="TCY15" s="27"/>
      <c r="TCZ15" s="27"/>
      <c r="TDA15" s="27"/>
      <c r="TDB15" s="27"/>
      <c r="TDC15" s="27"/>
      <c r="TDD15" s="27"/>
      <c r="TDE15" s="27"/>
      <c r="TDF15" s="27"/>
      <c r="TDG15" s="27"/>
      <c r="TDH15" s="27"/>
      <c r="TDI15" s="27"/>
      <c r="TDJ15" s="27"/>
      <c r="TDK15" s="27"/>
      <c r="TDL15" s="27"/>
      <c r="TDM15" s="27"/>
      <c r="TDN15" s="27"/>
      <c r="TDO15" s="27"/>
      <c r="TDP15" s="27"/>
      <c r="TDQ15" s="27"/>
      <c r="TDR15" s="27"/>
      <c r="TDS15" s="27"/>
      <c r="TDT15" s="27"/>
      <c r="TDU15" s="27"/>
      <c r="TDV15" s="27"/>
      <c r="TDW15" s="27"/>
      <c r="TDX15" s="27"/>
      <c r="TDY15" s="27"/>
      <c r="TDZ15" s="27"/>
      <c r="TEA15" s="27"/>
      <c r="TEB15" s="27"/>
      <c r="TEC15" s="27"/>
      <c r="TED15" s="27"/>
      <c r="TEE15" s="27"/>
      <c r="TEF15" s="27"/>
      <c r="TEG15" s="27"/>
      <c r="TEH15" s="27"/>
      <c r="TEI15" s="27"/>
      <c r="TEJ15" s="27"/>
      <c r="TEK15" s="27"/>
      <c r="TEL15" s="27"/>
      <c r="TEM15" s="27"/>
      <c r="TEN15" s="27"/>
      <c r="TEO15" s="27"/>
      <c r="TEP15" s="27"/>
      <c r="TEQ15" s="27"/>
      <c r="TER15" s="27"/>
      <c r="TES15" s="27"/>
      <c r="TET15" s="27"/>
      <c r="TEU15" s="27"/>
      <c r="TEV15" s="27"/>
      <c r="TEW15" s="27"/>
      <c r="TEX15" s="27"/>
      <c r="TEY15" s="27"/>
      <c r="TEZ15" s="27"/>
      <c r="TFA15" s="27"/>
      <c r="TFB15" s="27"/>
      <c r="TFC15" s="27"/>
      <c r="TFD15" s="27"/>
      <c r="TFE15" s="27"/>
      <c r="TFF15" s="27"/>
      <c r="TFG15" s="27"/>
      <c r="TFH15" s="27"/>
      <c r="TFI15" s="27"/>
      <c r="TFJ15" s="27"/>
      <c r="TFK15" s="27"/>
      <c r="TFL15" s="27"/>
      <c r="TFM15" s="27"/>
      <c r="TFN15" s="27"/>
      <c r="TFO15" s="27"/>
      <c r="TFP15" s="27"/>
      <c r="TFQ15" s="27"/>
      <c r="TFR15" s="27"/>
      <c r="TFS15" s="27"/>
      <c r="TFT15" s="27"/>
      <c r="TFU15" s="27"/>
      <c r="TFV15" s="27"/>
      <c r="TFW15" s="27"/>
      <c r="TFX15" s="27"/>
      <c r="TFY15" s="27"/>
      <c r="TFZ15" s="27"/>
      <c r="TGA15" s="27"/>
      <c r="TGB15" s="27"/>
      <c r="TGC15" s="27"/>
      <c r="TGD15" s="27"/>
      <c r="TGE15" s="27"/>
      <c r="TGF15" s="27"/>
      <c r="TGG15" s="27"/>
      <c r="TGH15" s="27"/>
      <c r="TGI15" s="27"/>
      <c r="TGJ15" s="27"/>
      <c r="TGK15" s="27"/>
      <c r="TGL15" s="27"/>
      <c r="TGM15" s="27"/>
      <c r="TGN15" s="27"/>
      <c r="TGO15" s="27"/>
      <c r="TGP15" s="27"/>
      <c r="TGQ15" s="27"/>
      <c r="TGR15" s="27"/>
      <c r="TGS15" s="27"/>
      <c r="TGT15" s="27"/>
      <c r="TGU15" s="27"/>
      <c r="TGV15" s="27"/>
      <c r="TGW15" s="27"/>
      <c r="TGX15" s="27"/>
      <c r="TGY15" s="27"/>
      <c r="TGZ15" s="27"/>
      <c r="THA15" s="27"/>
      <c r="THB15" s="27"/>
      <c r="THC15" s="27"/>
      <c r="THD15" s="27"/>
      <c r="THE15" s="27"/>
      <c r="THF15" s="27"/>
      <c r="THG15" s="27"/>
      <c r="THH15" s="27"/>
      <c r="THI15" s="27"/>
      <c r="THJ15" s="27"/>
      <c r="THK15" s="27"/>
      <c r="THL15" s="27"/>
      <c r="THM15" s="27"/>
      <c r="THN15" s="27"/>
      <c r="THO15" s="27"/>
      <c r="THP15" s="27"/>
      <c r="THQ15" s="27"/>
      <c r="THR15" s="27"/>
      <c r="THS15" s="27"/>
      <c r="THT15" s="27"/>
      <c r="THU15" s="27"/>
      <c r="THV15" s="27"/>
      <c r="THW15" s="27"/>
      <c r="THX15" s="27"/>
      <c r="THY15" s="27"/>
      <c r="THZ15" s="27"/>
      <c r="TIA15" s="27"/>
      <c r="TIB15" s="27"/>
      <c r="TIC15" s="27"/>
      <c r="TID15" s="27"/>
      <c r="TIE15" s="27"/>
      <c r="TIF15" s="27"/>
      <c r="TIG15" s="27"/>
      <c r="TIH15" s="27"/>
      <c r="TII15" s="27"/>
      <c r="TIJ15" s="27"/>
      <c r="TIK15" s="27"/>
      <c r="TIL15" s="27"/>
      <c r="TIM15" s="27"/>
      <c r="TIN15" s="27"/>
      <c r="TIO15" s="27"/>
      <c r="TIP15" s="27"/>
      <c r="TIQ15" s="27"/>
      <c r="TIR15" s="27"/>
      <c r="TIS15" s="27"/>
      <c r="TIT15" s="27"/>
      <c r="TIU15" s="27"/>
      <c r="TIV15" s="27"/>
      <c r="TIW15" s="27"/>
      <c r="TIX15" s="27"/>
      <c r="TIY15" s="27"/>
      <c r="TIZ15" s="27"/>
      <c r="TJA15" s="27"/>
      <c r="TJB15" s="27"/>
      <c r="TJC15" s="27"/>
      <c r="TJD15" s="27"/>
      <c r="TJE15" s="27"/>
      <c r="TJF15" s="27"/>
      <c r="TJG15" s="27"/>
      <c r="TJH15" s="27"/>
      <c r="TJI15" s="27"/>
      <c r="TJJ15" s="27"/>
      <c r="TJK15" s="27"/>
      <c r="TJL15" s="27"/>
      <c r="TJM15" s="27"/>
      <c r="TJN15" s="27"/>
      <c r="TJO15" s="27"/>
      <c r="TJP15" s="27"/>
      <c r="TJQ15" s="27"/>
      <c r="TJR15" s="27"/>
      <c r="TJS15" s="27"/>
      <c r="TJT15" s="27"/>
      <c r="TJU15" s="27"/>
      <c r="TJV15" s="27"/>
      <c r="TJW15" s="27"/>
      <c r="TJX15" s="27"/>
      <c r="TJY15" s="27"/>
      <c r="TJZ15" s="27"/>
      <c r="TKA15" s="27"/>
      <c r="TKB15" s="27"/>
      <c r="TKC15" s="27"/>
      <c r="TKD15" s="27"/>
      <c r="TKE15" s="27"/>
      <c r="TKF15" s="27"/>
      <c r="TKG15" s="27"/>
      <c r="TKH15" s="27"/>
      <c r="TKI15" s="27"/>
      <c r="TKJ15" s="27"/>
      <c r="TKK15" s="27"/>
      <c r="TKL15" s="27"/>
      <c r="TKM15" s="27"/>
      <c r="TKN15" s="27"/>
      <c r="TKO15" s="27"/>
      <c r="TKP15" s="27"/>
      <c r="TKQ15" s="27"/>
      <c r="TKR15" s="27"/>
      <c r="TKS15" s="27"/>
      <c r="TKT15" s="27"/>
      <c r="TKU15" s="27"/>
      <c r="TKV15" s="27"/>
      <c r="TKW15" s="27"/>
      <c r="TKX15" s="27"/>
      <c r="TKY15" s="27"/>
      <c r="TKZ15" s="27"/>
      <c r="TLA15" s="27"/>
      <c r="TLB15" s="27"/>
      <c r="TLC15" s="27"/>
      <c r="TLD15" s="27"/>
      <c r="TLE15" s="27"/>
      <c r="TLF15" s="27"/>
      <c r="TLG15" s="27"/>
      <c r="TLH15" s="27"/>
      <c r="TLI15" s="27"/>
      <c r="TLJ15" s="27"/>
      <c r="TLK15" s="27"/>
      <c r="TLL15" s="27"/>
      <c r="TLM15" s="27"/>
      <c r="TLN15" s="27"/>
      <c r="TLO15" s="27"/>
      <c r="TLP15" s="27"/>
      <c r="TLQ15" s="27"/>
      <c r="TLR15" s="27"/>
      <c r="TLS15" s="27"/>
      <c r="TLT15" s="27"/>
      <c r="TLU15" s="27"/>
      <c r="TLV15" s="27"/>
      <c r="TLW15" s="27"/>
      <c r="TLX15" s="27"/>
      <c r="TLY15" s="27"/>
      <c r="TLZ15" s="27"/>
      <c r="TMA15" s="27"/>
      <c r="TMB15" s="27"/>
      <c r="TMC15" s="27"/>
      <c r="TMD15" s="27"/>
      <c r="TME15" s="27"/>
      <c r="TMF15" s="27"/>
      <c r="TMG15" s="27"/>
      <c r="TMH15" s="27"/>
      <c r="TMI15" s="27"/>
      <c r="TMJ15" s="27"/>
      <c r="TMK15" s="27"/>
      <c r="TML15" s="27"/>
      <c r="TMM15" s="27"/>
      <c r="TMN15" s="27"/>
      <c r="TMO15" s="27"/>
      <c r="TMP15" s="27"/>
      <c r="TMQ15" s="27"/>
      <c r="TMR15" s="27"/>
      <c r="TMS15" s="27"/>
      <c r="TMT15" s="27"/>
      <c r="TMU15" s="27"/>
      <c r="TMV15" s="27"/>
      <c r="TMW15" s="27"/>
      <c r="TMX15" s="27"/>
      <c r="TMY15" s="27"/>
      <c r="TMZ15" s="27"/>
      <c r="TNA15" s="27"/>
      <c r="TNB15" s="27"/>
      <c r="TNC15" s="27"/>
      <c r="TND15" s="27"/>
      <c r="TNE15" s="27"/>
      <c r="TNF15" s="27"/>
      <c r="TNG15" s="27"/>
      <c r="TNH15" s="27"/>
      <c r="TNI15" s="27"/>
      <c r="TNJ15" s="27"/>
      <c r="TNK15" s="27"/>
      <c r="TNL15" s="27"/>
      <c r="TNM15" s="27"/>
      <c r="TNN15" s="27"/>
      <c r="TNO15" s="27"/>
      <c r="TNP15" s="27"/>
      <c r="TNQ15" s="27"/>
      <c r="TNR15" s="27"/>
      <c r="TNS15" s="27"/>
      <c r="TNT15" s="27"/>
      <c r="TNU15" s="27"/>
      <c r="TNV15" s="27"/>
      <c r="TNW15" s="27"/>
      <c r="TNX15" s="27"/>
      <c r="TNY15" s="27"/>
      <c r="TNZ15" s="27"/>
      <c r="TOA15" s="27"/>
      <c r="TOB15" s="27"/>
      <c r="TOC15" s="27"/>
      <c r="TOD15" s="27"/>
      <c r="TOE15" s="27"/>
      <c r="TOF15" s="27"/>
      <c r="TOG15" s="27"/>
      <c r="TOH15" s="27"/>
      <c r="TOI15" s="27"/>
      <c r="TOJ15" s="27"/>
      <c r="TOK15" s="27"/>
      <c r="TOL15" s="27"/>
      <c r="TOM15" s="27"/>
      <c r="TON15" s="27"/>
      <c r="TOO15" s="27"/>
      <c r="TOP15" s="27"/>
      <c r="TOQ15" s="27"/>
      <c r="TOR15" s="27"/>
      <c r="TOS15" s="27"/>
      <c r="TOT15" s="27"/>
      <c r="TOU15" s="27"/>
      <c r="TOV15" s="27"/>
      <c r="TOW15" s="27"/>
      <c r="TOX15" s="27"/>
      <c r="TOY15" s="27"/>
      <c r="TOZ15" s="27"/>
      <c r="TPA15" s="27"/>
      <c r="TPB15" s="27"/>
      <c r="TPC15" s="27"/>
      <c r="TPD15" s="27"/>
      <c r="TPE15" s="27"/>
      <c r="TPF15" s="27"/>
      <c r="TPG15" s="27"/>
      <c r="TPH15" s="27"/>
      <c r="TPI15" s="27"/>
      <c r="TPJ15" s="27"/>
      <c r="TPK15" s="27"/>
      <c r="TPL15" s="27"/>
      <c r="TPM15" s="27"/>
      <c r="TPN15" s="27"/>
      <c r="TPO15" s="27"/>
      <c r="TPP15" s="27"/>
      <c r="TPQ15" s="27"/>
      <c r="TPR15" s="27"/>
      <c r="TPS15" s="27"/>
      <c r="TPT15" s="27"/>
      <c r="TPU15" s="27"/>
      <c r="TPV15" s="27"/>
      <c r="TPW15" s="27"/>
      <c r="TPX15" s="27"/>
      <c r="TPY15" s="27"/>
      <c r="TPZ15" s="27"/>
      <c r="TQA15" s="27"/>
      <c r="TQB15" s="27"/>
      <c r="TQC15" s="27"/>
      <c r="TQD15" s="27"/>
      <c r="TQE15" s="27"/>
      <c r="TQF15" s="27"/>
      <c r="TQG15" s="27"/>
      <c r="TQH15" s="27"/>
      <c r="TQI15" s="27"/>
      <c r="TQJ15" s="27"/>
      <c r="TQK15" s="27"/>
      <c r="TQL15" s="27"/>
      <c r="TQM15" s="27"/>
      <c r="TQN15" s="27"/>
      <c r="TQO15" s="27"/>
      <c r="TQP15" s="27"/>
      <c r="TQQ15" s="27"/>
      <c r="TQR15" s="27"/>
      <c r="TQS15" s="27"/>
      <c r="TQT15" s="27"/>
      <c r="TQU15" s="27"/>
      <c r="TQV15" s="27"/>
      <c r="TQW15" s="27"/>
      <c r="TQX15" s="27"/>
      <c r="TQY15" s="27"/>
      <c r="TQZ15" s="27"/>
      <c r="TRA15" s="27"/>
      <c r="TRB15" s="27"/>
      <c r="TRC15" s="27"/>
      <c r="TRD15" s="27"/>
      <c r="TRE15" s="27"/>
      <c r="TRF15" s="27"/>
      <c r="TRG15" s="27"/>
      <c r="TRH15" s="27"/>
      <c r="TRI15" s="27"/>
      <c r="TRJ15" s="27"/>
      <c r="TRK15" s="27"/>
      <c r="TRL15" s="27"/>
      <c r="TRM15" s="27"/>
      <c r="TRN15" s="27"/>
      <c r="TRO15" s="27"/>
      <c r="TRP15" s="27"/>
      <c r="TRQ15" s="27"/>
      <c r="TRR15" s="27"/>
      <c r="TRS15" s="27"/>
      <c r="TRT15" s="27"/>
      <c r="TRU15" s="27"/>
      <c r="TRV15" s="27"/>
      <c r="TRW15" s="27"/>
      <c r="TRX15" s="27"/>
      <c r="TRY15" s="27"/>
      <c r="TRZ15" s="27"/>
      <c r="TSA15" s="27"/>
      <c r="TSB15" s="27"/>
      <c r="TSC15" s="27"/>
      <c r="TSD15" s="27"/>
      <c r="TSE15" s="27"/>
      <c r="TSF15" s="27"/>
      <c r="TSG15" s="27"/>
      <c r="TSH15" s="27"/>
      <c r="TSI15" s="27"/>
      <c r="TSJ15" s="27"/>
      <c r="TSK15" s="27"/>
      <c r="TSL15" s="27"/>
      <c r="TSM15" s="27"/>
      <c r="TSN15" s="27"/>
      <c r="TSO15" s="27"/>
      <c r="TSP15" s="27"/>
      <c r="TSQ15" s="27"/>
      <c r="TSR15" s="27"/>
      <c r="TSS15" s="27"/>
      <c r="TST15" s="27"/>
      <c r="TSU15" s="27"/>
      <c r="TSV15" s="27"/>
      <c r="TSW15" s="27"/>
      <c r="TSX15" s="27"/>
      <c r="TSY15" s="27"/>
      <c r="TSZ15" s="27"/>
      <c r="TTA15" s="27"/>
      <c r="TTB15" s="27"/>
      <c r="TTC15" s="27"/>
      <c r="TTD15" s="27"/>
      <c r="TTE15" s="27"/>
      <c r="TTF15" s="27"/>
      <c r="TTG15" s="27"/>
      <c r="TTH15" s="27"/>
      <c r="TTI15" s="27"/>
      <c r="TTJ15" s="27"/>
      <c r="TTK15" s="27"/>
      <c r="TTL15" s="27"/>
      <c r="TTM15" s="27"/>
      <c r="TTN15" s="27"/>
      <c r="TTO15" s="27"/>
      <c r="TTP15" s="27"/>
      <c r="TTQ15" s="27"/>
      <c r="TTR15" s="27"/>
      <c r="TTS15" s="27"/>
      <c r="TTT15" s="27"/>
      <c r="TTU15" s="27"/>
      <c r="TTV15" s="27"/>
      <c r="TTW15" s="27"/>
      <c r="TTX15" s="27"/>
      <c r="TTY15" s="27"/>
      <c r="TTZ15" s="27"/>
      <c r="TUA15" s="27"/>
      <c r="TUB15" s="27"/>
      <c r="TUC15" s="27"/>
      <c r="TUD15" s="27"/>
      <c r="TUE15" s="27"/>
      <c r="TUF15" s="27"/>
      <c r="TUG15" s="27"/>
      <c r="TUH15" s="27"/>
      <c r="TUI15" s="27"/>
      <c r="TUJ15" s="27"/>
      <c r="TUK15" s="27"/>
      <c r="TUL15" s="27"/>
      <c r="TUM15" s="27"/>
      <c r="TUN15" s="27"/>
      <c r="TUO15" s="27"/>
      <c r="TUP15" s="27"/>
      <c r="TUQ15" s="27"/>
      <c r="TUR15" s="27"/>
      <c r="TUS15" s="27"/>
      <c r="TUT15" s="27"/>
      <c r="TUU15" s="27"/>
      <c r="TUV15" s="27"/>
      <c r="TUW15" s="27"/>
      <c r="TUX15" s="27"/>
      <c r="TUY15" s="27"/>
      <c r="TUZ15" s="27"/>
      <c r="TVA15" s="27"/>
      <c r="TVB15" s="27"/>
      <c r="TVC15" s="27"/>
      <c r="TVD15" s="27"/>
      <c r="TVE15" s="27"/>
      <c r="TVF15" s="27"/>
      <c r="TVG15" s="27"/>
      <c r="TVH15" s="27"/>
      <c r="TVI15" s="27"/>
      <c r="TVJ15" s="27"/>
      <c r="TVK15" s="27"/>
      <c r="TVL15" s="27"/>
      <c r="TVM15" s="27"/>
      <c r="TVN15" s="27"/>
      <c r="TVO15" s="27"/>
      <c r="TVP15" s="27"/>
      <c r="TVQ15" s="27"/>
      <c r="TVR15" s="27"/>
      <c r="TVS15" s="27"/>
      <c r="TVT15" s="27"/>
      <c r="TVU15" s="27"/>
      <c r="TVV15" s="27"/>
      <c r="TVW15" s="27"/>
      <c r="TVX15" s="27"/>
      <c r="TVY15" s="27"/>
      <c r="TVZ15" s="27"/>
      <c r="TWA15" s="27"/>
      <c r="TWB15" s="27"/>
      <c r="TWC15" s="27"/>
      <c r="TWD15" s="27"/>
      <c r="TWE15" s="27"/>
      <c r="TWF15" s="27"/>
      <c r="TWG15" s="27"/>
      <c r="TWH15" s="27"/>
      <c r="TWI15" s="27"/>
      <c r="TWJ15" s="27"/>
      <c r="TWK15" s="27"/>
      <c r="TWL15" s="27"/>
      <c r="TWM15" s="27"/>
      <c r="TWN15" s="27"/>
      <c r="TWO15" s="27"/>
      <c r="TWP15" s="27"/>
      <c r="TWQ15" s="27"/>
      <c r="TWR15" s="27"/>
      <c r="TWS15" s="27"/>
      <c r="TWT15" s="27"/>
      <c r="TWU15" s="27"/>
      <c r="TWV15" s="27"/>
      <c r="TWW15" s="27"/>
      <c r="TWX15" s="27"/>
      <c r="TWY15" s="27"/>
      <c r="TWZ15" s="27"/>
      <c r="TXA15" s="27"/>
      <c r="TXB15" s="27"/>
      <c r="TXC15" s="27"/>
      <c r="TXD15" s="27"/>
      <c r="TXE15" s="27"/>
      <c r="TXF15" s="27"/>
      <c r="TXG15" s="27"/>
      <c r="TXH15" s="27"/>
      <c r="TXI15" s="27"/>
      <c r="TXJ15" s="27"/>
      <c r="TXK15" s="27"/>
      <c r="TXL15" s="27"/>
      <c r="TXM15" s="27"/>
      <c r="TXN15" s="27"/>
      <c r="TXO15" s="27"/>
      <c r="TXP15" s="27"/>
      <c r="TXQ15" s="27"/>
      <c r="TXR15" s="27"/>
      <c r="TXS15" s="27"/>
      <c r="TXT15" s="27"/>
      <c r="TXU15" s="27"/>
      <c r="TXV15" s="27"/>
      <c r="TXW15" s="27"/>
      <c r="TXX15" s="27"/>
      <c r="TXY15" s="27"/>
      <c r="TXZ15" s="27"/>
      <c r="TYA15" s="27"/>
      <c r="TYB15" s="27"/>
      <c r="TYC15" s="27"/>
      <c r="TYD15" s="27"/>
      <c r="TYE15" s="27"/>
      <c r="TYF15" s="27"/>
      <c r="TYG15" s="27"/>
      <c r="TYH15" s="27"/>
      <c r="TYI15" s="27"/>
      <c r="TYJ15" s="27"/>
      <c r="TYK15" s="27"/>
      <c r="TYL15" s="27"/>
      <c r="TYM15" s="27"/>
      <c r="TYN15" s="27"/>
      <c r="TYO15" s="27"/>
      <c r="TYP15" s="27"/>
      <c r="TYQ15" s="27"/>
      <c r="TYR15" s="27"/>
      <c r="TYS15" s="27"/>
      <c r="TYT15" s="27"/>
      <c r="TYU15" s="27"/>
      <c r="TYV15" s="27"/>
      <c r="TYW15" s="27"/>
      <c r="TYX15" s="27"/>
      <c r="TYY15" s="27"/>
      <c r="TYZ15" s="27"/>
      <c r="TZA15" s="27"/>
      <c r="TZB15" s="27"/>
      <c r="TZC15" s="27"/>
      <c r="TZD15" s="27"/>
      <c r="TZE15" s="27"/>
      <c r="TZF15" s="27"/>
      <c r="TZG15" s="27"/>
      <c r="TZH15" s="27"/>
      <c r="TZI15" s="27"/>
      <c r="TZJ15" s="27"/>
      <c r="TZK15" s="27"/>
      <c r="TZL15" s="27"/>
      <c r="TZM15" s="27"/>
      <c r="TZN15" s="27"/>
      <c r="TZO15" s="27"/>
      <c r="TZP15" s="27"/>
      <c r="TZQ15" s="27"/>
      <c r="TZR15" s="27"/>
      <c r="TZS15" s="27"/>
      <c r="TZT15" s="27"/>
      <c r="TZU15" s="27"/>
      <c r="TZV15" s="27"/>
      <c r="TZW15" s="27"/>
      <c r="TZX15" s="27"/>
      <c r="TZY15" s="27"/>
      <c r="TZZ15" s="27"/>
      <c r="UAA15" s="27"/>
      <c r="UAB15" s="27"/>
      <c r="UAC15" s="27"/>
      <c r="UAD15" s="27"/>
      <c r="UAE15" s="27"/>
      <c r="UAF15" s="27"/>
      <c r="UAG15" s="27"/>
      <c r="UAH15" s="27"/>
      <c r="UAI15" s="27"/>
      <c r="UAJ15" s="27"/>
      <c r="UAK15" s="27"/>
      <c r="UAL15" s="27"/>
      <c r="UAM15" s="27"/>
      <c r="UAN15" s="27"/>
      <c r="UAO15" s="27"/>
      <c r="UAP15" s="27"/>
      <c r="UAQ15" s="27"/>
      <c r="UAR15" s="27"/>
      <c r="UAS15" s="27"/>
      <c r="UAT15" s="27"/>
      <c r="UAU15" s="27"/>
      <c r="UAV15" s="27"/>
      <c r="UAW15" s="27"/>
      <c r="UAX15" s="27"/>
      <c r="UAY15" s="27"/>
      <c r="UAZ15" s="27"/>
      <c r="UBA15" s="27"/>
      <c r="UBB15" s="27"/>
      <c r="UBC15" s="27"/>
      <c r="UBD15" s="27"/>
      <c r="UBE15" s="27"/>
      <c r="UBF15" s="27"/>
      <c r="UBG15" s="27"/>
      <c r="UBH15" s="27"/>
      <c r="UBI15" s="27"/>
      <c r="UBJ15" s="27"/>
      <c r="UBK15" s="27"/>
      <c r="UBL15" s="27"/>
      <c r="UBM15" s="27"/>
      <c r="UBN15" s="27"/>
      <c r="UBO15" s="27"/>
      <c r="UBP15" s="27"/>
      <c r="UBQ15" s="27"/>
      <c r="UBR15" s="27"/>
      <c r="UBS15" s="27"/>
      <c r="UBT15" s="27"/>
      <c r="UBU15" s="27"/>
      <c r="UBV15" s="27"/>
      <c r="UBW15" s="27"/>
      <c r="UBX15" s="27"/>
      <c r="UBY15" s="27"/>
      <c r="UBZ15" s="27"/>
      <c r="UCA15" s="27"/>
      <c r="UCB15" s="27"/>
      <c r="UCC15" s="27"/>
      <c r="UCD15" s="27"/>
      <c r="UCE15" s="27"/>
      <c r="UCF15" s="27"/>
      <c r="UCG15" s="27"/>
      <c r="UCH15" s="27"/>
      <c r="UCI15" s="27"/>
      <c r="UCJ15" s="27"/>
      <c r="UCK15" s="27"/>
      <c r="UCL15" s="27"/>
      <c r="UCM15" s="27"/>
      <c r="UCN15" s="27"/>
      <c r="UCO15" s="27"/>
      <c r="UCP15" s="27"/>
      <c r="UCQ15" s="27"/>
      <c r="UCR15" s="27"/>
      <c r="UCS15" s="27"/>
      <c r="UCT15" s="27"/>
      <c r="UCU15" s="27"/>
      <c r="UCV15" s="27"/>
      <c r="UCW15" s="27"/>
      <c r="UCX15" s="27"/>
      <c r="UCY15" s="27"/>
      <c r="UCZ15" s="27"/>
      <c r="UDA15" s="27"/>
      <c r="UDB15" s="27"/>
      <c r="UDC15" s="27"/>
      <c r="UDD15" s="27"/>
      <c r="UDE15" s="27"/>
      <c r="UDF15" s="27"/>
      <c r="UDG15" s="27"/>
      <c r="UDH15" s="27"/>
      <c r="UDI15" s="27"/>
      <c r="UDJ15" s="27"/>
      <c r="UDK15" s="27"/>
      <c r="UDL15" s="27"/>
      <c r="UDM15" s="27"/>
      <c r="UDN15" s="27"/>
      <c r="UDO15" s="27"/>
      <c r="UDP15" s="27"/>
      <c r="UDQ15" s="27"/>
      <c r="UDR15" s="27"/>
      <c r="UDS15" s="27"/>
      <c r="UDT15" s="27"/>
      <c r="UDU15" s="27"/>
      <c r="UDV15" s="27"/>
      <c r="UDW15" s="27"/>
      <c r="UDX15" s="27"/>
      <c r="UDY15" s="27"/>
      <c r="UDZ15" s="27"/>
      <c r="UEA15" s="27"/>
      <c r="UEB15" s="27"/>
      <c r="UEC15" s="27"/>
      <c r="UED15" s="27"/>
      <c r="UEE15" s="27"/>
      <c r="UEF15" s="27"/>
      <c r="UEG15" s="27"/>
      <c r="UEH15" s="27"/>
      <c r="UEI15" s="27"/>
      <c r="UEJ15" s="27"/>
      <c r="UEK15" s="27"/>
      <c r="UEL15" s="27"/>
      <c r="UEM15" s="27"/>
      <c r="UEN15" s="27"/>
      <c r="UEO15" s="27"/>
      <c r="UEP15" s="27"/>
      <c r="UEQ15" s="27"/>
      <c r="UER15" s="27"/>
      <c r="UES15" s="27"/>
      <c r="UET15" s="27"/>
      <c r="UEU15" s="27"/>
      <c r="UEV15" s="27"/>
      <c r="UEW15" s="27"/>
      <c r="UEX15" s="27"/>
      <c r="UEY15" s="27"/>
      <c r="UEZ15" s="27"/>
      <c r="UFA15" s="27"/>
      <c r="UFB15" s="27"/>
      <c r="UFC15" s="27"/>
      <c r="UFD15" s="27"/>
      <c r="UFE15" s="27"/>
      <c r="UFF15" s="27"/>
      <c r="UFG15" s="27"/>
      <c r="UFH15" s="27"/>
      <c r="UFI15" s="27"/>
      <c r="UFJ15" s="27"/>
      <c r="UFK15" s="27"/>
      <c r="UFL15" s="27"/>
      <c r="UFM15" s="27"/>
      <c r="UFN15" s="27"/>
      <c r="UFO15" s="27"/>
      <c r="UFP15" s="27"/>
      <c r="UFQ15" s="27"/>
      <c r="UFR15" s="27"/>
      <c r="UFS15" s="27"/>
      <c r="UFT15" s="27"/>
      <c r="UFU15" s="27"/>
      <c r="UFV15" s="27"/>
      <c r="UFW15" s="27"/>
      <c r="UFX15" s="27"/>
      <c r="UFY15" s="27"/>
      <c r="UFZ15" s="27"/>
      <c r="UGA15" s="27"/>
      <c r="UGB15" s="27"/>
      <c r="UGC15" s="27"/>
      <c r="UGD15" s="27"/>
      <c r="UGE15" s="27"/>
      <c r="UGF15" s="27"/>
      <c r="UGG15" s="27"/>
      <c r="UGH15" s="27"/>
      <c r="UGI15" s="27"/>
      <c r="UGJ15" s="27"/>
      <c r="UGK15" s="27"/>
      <c r="UGL15" s="27"/>
      <c r="UGM15" s="27"/>
      <c r="UGN15" s="27"/>
      <c r="UGO15" s="27"/>
      <c r="UGP15" s="27"/>
      <c r="UGQ15" s="27"/>
      <c r="UGR15" s="27"/>
      <c r="UGS15" s="27"/>
      <c r="UGT15" s="27"/>
      <c r="UGU15" s="27"/>
      <c r="UGV15" s="27"/>
      <c r="UGW15" s="27"/>
      <c r="UGX15" s="27"/>
      <c r="UGY15" s="27"/>
      <c r="UGZ15" s="27"/>
      <c r="UHA15" s="27"/>
      <c r="UHB15" s="27"/>
      <c r="UHC15" s="27"/>
      <c r="UHD15" s="27"/>
      <c r="UHE15" s="27"/>
      <c r="UHF15" s="27"/>
      <c r="UHG15" s="27"/>
      <c r="UHH15" s="27"/>
      <c r="UHI15" s="27"/>
      <c r="UHJ15" s="27"/>
      <c r="UHK15" s="27"/>
      <c r="UHL15" s="27"/>
      <c r="UHM15" s="27"/>
      <c r="UHN15" s="27"/>
      <c r="UHO15" s="27"/>
      <c r="UHP15" s="27"/>
      <c r="UHQ15" s="27"/>
      <c r="UHR15" s="27"/>
      <c r="UHS15" s="27"/>
      <c r="UHT15" s="27"/>
      <c r="UHU15" s="27"/>
      <c r="UHV15" s="27"/>
      <c r="UHW15" s="27"/>
      <c r="UHX15" s="27"/>
      <c r="UHY15" s="27"/>
      <c r="UHZ15" s="27"/>
      <c r="UIA15" s="27"/>
      <c r="UIB15" s="27"/>
      <c r="UIC15" s="27"/>
      <c r="UID15" s="27"/>
      <c r="UIE15" s="27"/>
      <c r="UIF15" s="27"/>
      <c r="UIG15" s="27"/>
      <c r="UIH15" s="27"/>
      <c r="UII15" s="27"/>
      <c r="UIJ15" s="27"/>
      <c r="UIK15" s="27"/>
      <c r="UIL15" s="27"/>
      <c r="UIM15" s="27"/>
      <c r="UIN15" s="27"/>
      <c r="UIO15" s="27"/>
      <c r="UIP15" s="27"/>
      <c r="UIQ15" s="27"/>
      <c r="UIR15" s="27"/>
      <c r="UIS15" s="27"/>
      <c r="UIT15" s="27"/>
      <c r="UIU15" s="27"/>
      <c r="UIV15" s="27"/>
      <c r="UIW15" s="27"/>
      <c r="UIX15" s="27"/>
      <c r="UIY15" s="27"/>
      <c r="UIZ15" s="27"/>
      <c r="UJA15" s="27"/>
      <c r="UJB15" s="27"/>
      <c r="UJC15" s="27"/>
      <c r="UJD15" s="27"/>
      <c r="UJE15" s="27"/>
      <c r="UJF15" s="27"/>
      <c r="UJG15" s="27"/>
      <c r="UJH15" s="27"/>
      <c r="UJI15" s="27"/>
      <c r="UJJ15" s="27"/>
      <c r="UJK15" s="27"/>
      <c r="UJL15" s="27"/>
      <c r="UJM15" s="27"/>
      <c r="UJN15" s="27"/>
      <c r="UJO15" s="27"/>
      <c r="UJP15" s="27"/>
      <c r="UJQ15" s="27"/>
      <c r="UJR15" s="27"/>
      <c r="UJS15" s="27"/>
      <c r="UJT15" s="27"/>
      <c r="UJU15" s="27"/>
      <c r="UJV15" s="27"/>
      <c r="UJW15" s="27"/>
      <c r="UJX15" s="27"/>
      <c r="UJY15" s="27"/>
      <c r="UJZ15" s="27"/>
      <c r="UKA15" s="27"/>
      <c r="UKB15" s="27"/>
      <c r="UKC15" s="27"/>
      <c r="UKD15" s="27"/>
      <c r="UKE15" s="27"/>
      <c r="UKF15" s="27"/>
      <c r="UKG15" s="27"/>
      <c r="UKH15" s="27"/>
      <c r="UKI15" s="27"/>
      <c r="UKJ15" s="27"/>
      <c r="UKK15" s="27"/>
      <c r="UKL15" s="27"/>
      <c r="UKM15" s="27"/>
      <c r="UKN15" s="27"/>
      <c r="UKO15" s="27"/>
      <c r="UKP15" s="27"/>
      <c r="UKQ15" s="27"/>
      <c r="UKR15" s="27"/>
      <c r="UKS15" s="27"/>
      <c r="UKT15" s="27"/>
      <c r="UKU15" s="27"/>
      <c r="UKV15" s="27"/>
      <c r="UKW15" s="27"/>
      <c r="UKX15" s="27"/>
      <c r="UKY15" s="27"/>
      <c r="UKZ15" s="27"/>
      <c r="ULA15" s="27"/>
      <c r="ULB15" s="27"/>
      <c r="ULC15" s="27"/>
      <c r="ULD15" s="27"/>
      <c r="ULE15" s="27"/>
      <c r="ULF15" s="27"/>
      <c r="ULG15" s="27"/>
      <c r="ULH15" s="27"/>
      <c r="ULI15" s="27"/>
      <c r="ULJ15" s="27"/>
      <c r="ULK15" s="27"/>
      <c r="ULL15" s="27"/>
      <c r="ULM15" s="27"/>
      <c r="ULN15" s="27"/>
      <c r="ULO15" s="27"/>
      <c r="ULP15" s="27"/>
      <c r="ULQ15" s="27"/>
      <c r="ULR15" s="27"/>
      <c r="ULS15" s="27"/>
      <c r="ULT15" s="27"/>
      <c r="ULU15" s="27"/>
      <c r="ULV15" s="27"/>
      <c r="ULW15" s="27"/>
      <c r="ULX15" s="27"/>
      <c r="ULY15" s="27"/>
      <c r="ULZ15" s="27"/>
      <c r="UMA15" s="27"/>
      <c r="UMB15" s="27"/>
      <c r="UMC15" s="27"/>
      <c r="UMD15" s="27"/>
      <c r="UME15" s="27"/>
      <c r="UMF15" s="27"/>
      <c r="UMG15" s="27"/>
      <c r="UMH15" s="27"/>
      <c r="UMI15" s="27"/>
      <c r="UMJ15" s="27"/>
      <c r="UMK15" s="27"/>
      <c r="UML15" s="27"/>
      <c r="UMM15" s="27"/>
      <c r="UMN15" s="27"/>
      <c r="UMO15" s="27"/>
      <c r="UMP15" s="27"/>
      <c r="UMQ15" s="27"/>
      <c r="UMR15" s="27"/>
      <c r="UMS15" s="27"/>
      <c r="UMT15" s="27"/>
      <c r="UMU15" s="27"/>
      <c r="UMV15" s="27"/>
      <c r="UMW15" s="27"/>
      <c r="UMX15" s="27"/>
      <c r="UMY15" s="27"/>
      <c r="UMZ15" s="27"/>
      <c r="UNA15" s="27"/>
      <c r="UNB15" s="27"/>
      <c r="UNC15" s="27"/>
      <c r="UND15" s="27"/>
      <c r="UNE15" s="27"/>
      <c r="UNF15" s="27"/>
      <c r="UNG15" s="27"/>
      <c r="UNH15" s="27"/>
      <c r="UNI15" s="27"/>
      <c r="UNJ15" s="27"/>
      <c r="UNK15" s="27"/>
      <c r="UNL15" s="27"/>
      <c r="UNM15" s="27"/>
      <c r="UNN15" s="27"/>
      <c r="UNO15" s="27"/>
      <c r="UNP15" s="27"/>
      <c r="UNQ15" s="27"/>
      <c r="UNR15" s="27"/>
      <c r="UNS15" s="27"/>
      <c r="UNT15" s="27"/>
      <c r="UNU15" s="27"/>
      <c r="UNV15" s="27"/>
      <c r="UNW15" s="27"/>
      <c r="UNX15" s="27"/>
      <c r="UNY15" s="27"/>
      <c r="UNZ15" s="27"/>
      <c r="UOA15" s="27"/>
      <c r="UOB15" s="27"/>
      <c r="UOC15" s="27"/>
      <c r="UOD15" s="27"/>
      <c r="UOE15" s="27"/>
      <c r="UOF15" s="27"/>
      <c r="UOG15" s="27"/>
      <c r="UOH15" s="27"/>
      <c r="UOI15" s="27"/>
      <c r="UOJ15" s="27"/>
      <c r="UOK15" s="27"/>
      <c r="UOL15" s="27"/>
      <c r="UOM15" s="27"/>
      <c r="UON15" s="27"/>
      <c r="UOO15" s="27"/>
      <c r="UOP15" s="27"/>
      <c r="UOQ15" s="27"/>
      <c r="UOR15" s="27"/>
      <c r="UOS15" s="27"/>
      <c r="UOT15" s="27"/>
      <c r="UOU15" s="27"/>
      <c r="UOV15" s="27"/>
      <c r="UOW15" s="27"/>
      <c r="UOX15" s="27"/>
      <c r="UOY15" s="27"/>
      <c r="UOZ15" s="27"/>
      <c r="UPA15" s="27"/>
      <c r="UPB15" s="27"/>
      <c r="UPC15" s="27"/>
      <c r="UPD15" s="27"/>
      <c r="UPE15" s="27"/>
      <c r="UPF15" s="27"/>
      <c r="UPG15" s="27"/>
      <c r="UPH15" s="27"/>
      <c r="UPI15" s="27"/>
      <c r="UPJ15" s="27"/>
      <c r="UPK15" s="27"/>
      <c r="UPL15" s="27"/>
      <c r="UPM15" s="27"/>
      <c r="UPN15" s="27"/>
      <c r="UPO15" s="27"/>
      <c r="UPP15" s="27"/>
      <c r="UPQ15" s="27"/>
      <c r="UPR15" s="27"/>
      <c r="UPS15" s="27"/>
      <c r="UPT15" s="27"/>
      <c r="UPU15" s="27"/>
      <c r="UPV15" s="27"/>
      <c r="UPW15" s="27"/>
      <c r="UPX15" s="27"/>
      <c r="UPY15" s="27"/>
      <c r="UPZ15" s="27"/>
      <c r="UQA15" s="27"/>
      <c r="UQB15" s="27"/>
      <c r="UQC15" s="27"/>
      <c r="UQD15" s="27"/>
      <c r="UQE15" s="27"/>
      <c r="UQF15" s="27"/>
      <c r="UQG15" s="27"/>
      <c r="UQH15" s="27"/>
      <c r="UQI15" s="27"/>
      <c r="UQJ15" s="27"/>
      <c r="UQK15" s="27"/>
      <c r="UQL15" s="27"/>
      <c r="UQM15" s="27"/>
      <c r="UQN15" s="27"/>
      <c r="UQO15" s="27"/>
      <c r="UQP15" s="27"/>
      <c r="UQQ15" s="27"/>
      <c r="UQR15" s="27"/>
      <c r="UQS15" s="27"/>
      <c r="UQT15" s="27"/>
      <c r="UQU15" s="27"/>
      <c r="UQV15" s="27"/>
      <c r="UQW15" s="27"/>
      <c r="UQX15" s="27"/>
      <c r="UQY15" s="27"/>
      <c r="UQZ15" s="27"/>
      <c r="URA15" s="27"/>
      <c r="URB15" s="27"/>
      <c r="URC15" s="27"/>
      <c r="URD15" s="27"/>
      <c r="URE15" s="27"/>
      <c r="URF15" s="27"/>
      <c r="URG15" s="27"/>
      <c r="URH15" s="27"/>
      <c r="URI15" s="27"/>
      <c r="URJ15" s="27"/>
      <c r="URK15" s="27"/>
      <c r="URL15" s="27"/>
      <c r="URM15" s="27"/>
      <c r="URN15" s="27"/>
      <c r="URO15" s="27"/>
      <c r="URP15" s="27"/>
      <c r="URQ15" s="27"/>
      <c r="URR15" s="27"/>
      <c r="URS15" s="27"/>
      <c r="URT15" s="27"/>
      <c r="URU15" s="27"/>
      <c r="URV15" s="27"/>
      <c r="URW15" s="27"/>
      <c r="URX15" s="27"/>
      <c r="URY15" s="27"/>
      <c r="URZ15" s="27"/>
      <c r="USA15" s="27"/>
      <c r="USB15" s="27"/>
      <c r="USC15" s="27"/>
      <c r="USD15" s="27"/>
      <c r="USE15" s="27"/>
      <c r="USF15" s="27"/>
      <c r="USG15" s="27"/>
      <c r="USH15" s="27"/>
      <c r="USI15" s="27"/>
      <c r="USJ15" s="27"/>
      <c r="USK15" s="27"/>
      <c r="USL15" s="27"/>
      <c r="USM15" s="27"/>
      <c r="USN15" s="27"/>
      <c r="USO15" s="27"/>
      <c r="USP15" s="27"/>
      <c r="USQ15" s="27"/>
      <c r="USR15" s="27"/>
      <c r="USS15" s="27"/>
      <c r="UST15" s="27"/>
      <c r="USU15" s="27"/>
      <c r="USV15" s="27"/>
      <c r="USW15" s="27"/>
      <c r="USX15" s="27"/>
      <c r="USY15" s="27"/>
      <c r="USZ15" s="27"/>
      <c r="UTA15" s="27"/>
      <c r="UTB15" s="27"/>
      <c r="UTC15" s="27"/>
      <c r="UTD15" s="27"/>
      <c r="UTE15" s="27"/>
      <c r="UTF15" s="27"/>
      <c r="UTG15" s="27"/>
      <c r="UTH15" s="27"/>
      <c r="UTI15" s="27"/>
      <c r="UTJ15" s="27"/>
      <c r="UTK15" s="27"/>
      <c r="UTL15" s="27"/>
      <c r="UTM15" s="27"/>
      <c r="UTN15" s="27"/>
      <c r="UTO15" s="27"/>
      <c r="UTP15" s="27"/>
      <c r="UTQ15" s="27"/>
      <c r="UTR15" s="27"/>
      <c r="UTS15" s="27"/>
      <c r="UTT15" s="27"/>
      <c r="UTU15" s="27"/>
      <c r="UTV15" s="27"/>
      <c r="UTW15" s="27"/>
      <c r="UTX15" s="27"/>
      <c r="UTY15" s="27"/>
      <c r="UTZ15" s="27"/>
      <c r="UUA15" s="27"/>
      <c r="UUB15" s="27"/>
      <c r="UUC15" s="27"/>
      <c r="UUD15" s="27"/>
      <c r="UUE15" s="27"/>
      <c r="UUF15" s="27"/>
      <c r="UUG15" s="27"/>
      <c r="UUH15" s="27"/>
      <c r="UUI15" s="27"/>
      <c r="UUJ15" s="27"/>
      <c r="UUK15" s="27"/>
      <c r="UUL15" s="27"/>
      <c r="UUM15" s="27"/>
      <c r="UUN15" s="27"/>
      <c r="UUO15" s="27"/>
      <c r="UUP15" s="27"/>
      <c r="UUQ15" s="27"/>
      <c r="UUR15" s="27"/>
      <c r="UUS15" s="27"/>
      <c r="UUT15" s="27"/>
      <c r="UUU15" s="27"/>
      <c r="UUV15" s="27"/>
      <c r="UUW15" s="27"/>
      <c r="UUX15" s="27"/>
      <c r="UUY15" s="27"/>
      <c r="UUZ15" s="27"/>
      <c r="UVA15" s="27"/>
      <c r="UVB15" s="27"/>
      <c r="UVC15" s="27"/>
      <c r="UVD15" s="27"/>
      <c r="UVE15" s="27"/>
      <c r="UVF15" s="27"/>
      <c r="UVG15" s="27"/>
      <c r="UVH15" s="27"/>
      <c r="UVI15" s="27"/>
      <c r="UVJ15" s="27"/>
      <c r="UVK15" s="27"/>
      <c r="UVL15" s="27"/>
      <c r="UVM15" s="27"/>
      <c r="UVN15" s="27"/>
      <c r="UVO15" s="27"/>
      <c r="UVP15" s="27"/>
      <c r="UVQ15" s="27"/>
      <c r="UVR15" s="27"/>
      <c r="UVS15" s="27"/>
      <c r="UVT15" s="27"/>
      <c r="UVU15" s="27"/>
      <c r="UVV15" s="27"/>
      <c r="UVW15" s="27"/>
      <c r="UVX15" s="27"/>
      <c r="UVY15" s="27"/>
      <c r="UVZ15" s="27"/>
      <c r="UWA15" s="27"/>
      <c r="UWB15" s="27"/>
      <c r="UWC15" s="27"/>
      <c r="UWD15" s="27"/>
      <c r="UWE15" s="27"/>
      <c r="UWF15" s="27"/>
      <c r="UWG15" s="27"/>
      <c r="UWH15" s="27"/>
      <c r="UWI15" s="27"/>
      <c r="UWJ15" s="27"/>
      <c r="UWK15" s="27"/>
      <c r="UWL15" s="27"/>
      <c r="UWM15" s="27"/>
      <c r="UWN15" s="27"/>
      <c r="UWO15" s="27"/>
      <c r="UWP15" s="27"/>
      <c r="UWQ15" s="27"/>
      <c r="UWR15" s="27"/>
      <c r="UWS15" s="27"/>
      <c r="UWT15" s="27"/>
      <c r="UWU15" s="27"/>
      <c r="UWV15" s="27"/>
      <c r="UWW15" s="27"/>
      <c r="UWX15" s="27"/>
      <c r="UWY15" s="27"/>
      <c r="UWZ15" s="27"/>
      <c r="UXA15" s="27"/>
      <c r="UXB15" s="27"/>
      <c r="UXC15" s="27"/>
      <c r="UXD15" s="27"/>
      <c r="UXE15" s="27"/>
      <c r="UXF15" s="27"/>
      <c r="UXG15" s="27"/>
      <c r="UXH15" s="27"/>
      <c r="UXI15" s="27"/>
      <c r="UXJ15" s="27"/>
      <c r="UXK15" s="27"/>
      <c r="UXL15" s="27"/>
      <c r="UXM15" s="27"/>
      <c r="UXN15" s="27"/>
      <c r="UXO15" s="27"/>
      <c r="UXP15" s="27"/>
      <c r="UXQ15" s="27"/>
      <c r="UXR15" s="27"/>
      <c r="UXS15" s="27"/>
      <c r="UXT15" s="27"/>
      <c r="UXU15" s="27"/>
      <c r="UXV15" s="27"/>
      <c r="UXW15" s="27"/>
      <c r="UXX15" s="27"/>
      <c r="UXY15" s="27"/>
      <c r="UXZ15" s="27"/>
      <c r="UYA15" s="27"/>
      <c r="UYB15" s="27"/>
      <c r="UYC15" s="27"/>
      <c r="UYD15" s="27"/>
      <c r="UYE15" s="27"/>
      <c r="UYF15" s="27"/>
      <c r="UYG15" s="27"/>
      <c r="UYH15" s="27"/>
      <c r="UYI15" s="27"/>
      <c r="UYJ15" s="27"/>
      <c r="UYK15" s="27"/>
      <c r="UYL15" s="27"/>
      <c r="UYM15" s="27"/>
      <c r="UYN15" s="27"/>
      <c r="UYO15" s="27"/>
      <c r="UYP15" s="27"/>
      <c r="UYQ15" s="27"/>
      <c r="UYR15" s="27"/>
      <c r="UYS15" s="27"/>
      <c r="UYT15" s="27"/>
      <c r="UYU15" s="27"/>
      <c r="UYV15" s="27"/>
      <c r="UYW15" s="27"/>
      <c r="UYX15" s="27"/>
      <c r="UYY15" s="27"/>
      <c r="UYZ15" s="27"/>
      <c r="UZA15" s="27"/>
      <c r="UZB15" s="27"/>
      <c r="UZC15" s="27"/>
      <c r="UZD15" s="27"/>
      <c r="UZE15" s="27"/>
      <c r="UZF15" s="27"/>
      <c r="UZG15" s="27"/>
      <c r="UZH15" s="27"/>
      <c r="UZI15" s="27"/>
      <c r="UZJ15" s="27"/>
      <c r="UZK15" s="27"/>
      <c r="UZL15" s="27"/>
      <c r="UZM15" s="27"/>
      <c r="UZN15" s="27"/>
      <c r="UZO15" s="27"/>
      <c r="UZP15" s="27"/>
      <c r="UZQ15" s="27"/>
      <c r="UZR15" s="27"/>
      <c r="UZS15" s="27"/>
      <c r="UZT15" s="27"/>
      <c r="UZU15" s="27"/>
      <c r="UZV15" s="27"/>
      <c r="UZW15" s="27"/>
      <c r="UZX15" s="27"/>
      <c r="UZY15" s="27"/>
      <c r="UZZ15" s="27"/>
      <c r="VAA15" s="27"/>
      <c r="VAB15" s="27"/>
      <c r="VAC15" s="27"/>
      <c r="VAD15" s="27"/>
      <c r="VAE15" s="27"/>
      <c r="VAF15" s="27"/>
      <c r="VAG15" s="27"/>
      <c r="VAH15" s="27"/>
      <c r="VAI15" s="27"/>
      <c r="VAJ15" s="27"/>
      <c r="VAK15" s="27"/>
      <c r="VAL15" s="27"/>
      <c r="VAM15" s="27"/>
      <c r="VAN15" s="27"/>
      <c r="VAO15" s="27"/>
      <c r="VAP15" s="27"/>
      <c r="VAQ15" s="27"/>
      <c r="VAR15" s="27"/>
      <c r="VAS15" s="27"/>
      <c r="VAT15" s="27"/>
      <c r="VAU15" s="27"/>
      <c r="VAV15" s="27"/>
      <c r="VAW15" s="27"/>
      <c r="VAX15" s="27"/>
      <c r="VAY15" s="27"/>
      <c r="VAZ15" s="27"/>
      <c r="VBA15" s="27"/>
      <c r="VBB15" s="27"/>
      <c r="VBC15" s="27"/>
      <c r="VBD15" s="27"/>
      <c r="VBE15" s="27"/>
      <c r="VBF15" s="27"/>
      <c r="VBG15" s="27"/>
      <c r="VBH15" s="27"/>
      <c r="VBI15" s="27"/>
      <c r="VBJ15" s="27"/>
      <c r="VBK15" s="27"/>
      <c r="VBL15" s="27"/>
      <c r="VBM15" s="27"/>
      <c r="VBN15" s="27"/>
      <c r="VBO15" s="27"/>
      <c r="VBP15" s="27"/>
      <c r="VBQ15" s="27"/>
      <c r="VBR15" s="27"/>
      <c r="VBS15" s="27"/>
      <c r="VBT15" s="27"/>
      <c r="VBU15" s="27"/>
      <c r="VBV15" s="27"/>
      <c r="VBW15" s="27"/>
      <c r="VBX15" s="27"/>
      <c r="VBY15" s="27"/>
      <c r="VBZ15" s="27"/>
      <c r="VCA15" s="27"/>
      <c r="VCB15" s="27"/>
      <c r="VCC15" s="27"/>
      <c r="VCD15" s="27"/>
      <c r="VCE15" s="27"/>
      <c r="VCF15" s="27"/>
      <c r="VCG15" s="27"/>
      <c r="VCH15" s="27"/>
      <c r="VCI15" s="27"/>
      <c r="VCJ15" s="27"/>
      <c r="VCK15" s="27"/>
      <c r="VCL15" s="27"/>
      <c r="VCM15" s="27"/>
      <c r="VCN15" s="27"/>
      <c r="VCO15" s="27"/>
      <c r="VCP15" s="27"/>
      <c r="VCQ15" s="27"/>
      <c r="VCR15" s="27"/>
      <c r="VCS15" s="27"/>
      <c r="VCT15" s="27"/>
      <c r="VCU15" s="27"/>
      <c r="VCV15" s="27"/>
      <c r="VCW15" s="27"/>
      <c r="VCX15" s="27"/>
      <c r="VCY15" s="27"/>
      <c r="VCZ15" s="27"/>
      <c r="VDA15" s="27"/>
      <c r="VDB15" s="27"/>
      <c r="VDC15" s="27"/>
      <c r="VDD15" s="27"/>
      <c r="VDE15" s="27"/>
      <c r="VDF15" s="27"/>
      <c r="VDG15" s="27"/>
      <c r="VDH15" s="27"/>
      <c r="VDI15" s="27"/>
      <c r="VDJ15" s="27"/>
      <c r="VDK15" s="27"/>
      <c r="VDL15" s="27"/>
      <c r="VDM15" s="27"/>
      <c r="VDN15" s="27"/>
      <c r="VDO15" s="27"/>
      <c r="VDP15" s="27"/>
      <c r="VDQ15" s="27"/>
      <c r="VDR15" s="27"/>
      <c r="VDS15" s="27"/>
      <c r="VDT15" s="27"/>
      <c r="VDU15" s="27"/>
      <c r="VDV15" s="27"/>
      <c r="VDW15" s="27"/>
      <c r="VDX15" s="27"/>
      <c r="VDY15" s="27"/>
      <c r="VDZ15" s="27"/>
      <c r="VEA15" s="27"/>
      <c r="VEB15" s="27"/>
      <c r="VEC15" s="27"/>
      <c r="VED15" s="27"/>
      <c r="VEE15" s="27"/>
      <c r="VEF15" s="27"/>
      <c r="VEG15" s="27"/>
      <c r="VEH15" s="27"/>
      <c r="VEI15" s="27"/>
      <c r="VEJ15" s="27"/>
      <c r="VEK15" s="27"/>
      <c r="VEL15" s="27"/>
      <c r="VEM15" s="27"/>
      <c r="VEN15" s="27"/>
      <c r="VEO15" s="27"/>
      <c r="VEP15" s="27"/>
      <c r="VEQ15" s="27"/>
      <c r="VER15" s="27"/>
      <c r="VES15" s="27"/>
      <c r="VET15" s="27"/>
      <c r="VEU15" s="27"/>
      <c r="VEV15" s="27"/>
      <c r="VEW15" s="27"/>
      <c r="VEX15" s="27"/>
      <c r="VEY15" s="27"/>
      <c r="VEZ15" s="27"/>
      <c r="VFA15" s="27"/>
      <c r="VFB15" s="27"/>
      <c r="VFC15" s="27"/>
      <c r="VFD15" s="27"/>
      <c r="VFE15" s="27"/>
      <c r="VFF15" s="27"/>
      <c r="VFG15" s="27"/>
      <c r="VFH15" s="27"/>
      <c r="VFI15" s="27"/>
      <c r="VFJ15" s="27"/>
      <c r="VFK15" s="27"/>
      <c r="VFL15" s="27"/>
      <c r="VFM15" s="27"/>
      <c r="VFN15" s="27"/>
      <c r="VFO15" s="27"/>
      <c r="VFP15" s="27"/>
      <c r="VFQ15" s="27"/>
      <c r="VFR15" s="27"/>
      <c r="VFS15" s="27"/>
      <c r="VFT15" s="27"/>
      <c r="VFU15" s="27"/>
      <c r="VFV15" s="27"/>
      <c r="VFW15" s="27"/>
      <c r="VFX15" s="27"/>
      <c r="VFY15" s="27"/>
      <c r="VFZ15" s="27"/>
      <c r="VGA15" s="27"/>
      <c r="VGB15" s="27"/>
      <c r="VGC15" s="27"/>
      <c r="VGD15" s="27"/>
      <c r="VGE15" s="27"/>
      <c r="VGF15" s="27"/>
      <c r="VGG15" s="27"/>
      <c r="VGH15" s="27"/>
      <c r="VGI15" s="27"/>
      <c r="VGJ15" s="27"/>
      <c r="VGK15" s="27"/>
      <c r="VGL15" s="27"/>
      <c r="VGM15" s="27"/>
      <c r="VGN15" s="27"/>
      <c r="VGO15" s="27"/>
      <c r="VGP15" s="27"/>
      <c r="VGQ15" s="27"/>
      <c r="VGR15" s="27"/>
      <c r="VGS15" s="27"/>
      <c r="VGT15" s="27"/>
      <c r="VGU15" s="27"/>
      <c r="VGV15" s="27"/>
      <c r="VGW15" s="27"/>
      <c r="VGX15" s="27"/>
      <c r="VGY15" s="27"/>
      <c r="VGZ15" s="27"/>
      <c r="VHA15" s="27"/>
      <c r="VHB15" s="27"/>
      <c r="VHC15" s="27"/>
      <c r="VHD15" s="27"/>
      <c r="VHE15" s="27"/>
      <c r="VHF15" s="27"/>
      <c r="VHG15" s="27"/>
      <c r="VHH15" s="27"/>
      <c r="VHI15" s="27"/>
      <c r="VHJ15" s="27"/>
      <c r="VHK15" s="27"/>
      <c r="VHL15" s="27"/>
      <c r="VHM15" s="27"/>
      <c r="VHN15" s="27"/>
      <c r="VHO15" s="27"/>
      <c r="VHP15" s="27"/>
      <c r="VHQ15" s="27"/>
      <c r="VHR15" s="27"/>
      <c r="VHS15" s="27"/>
      <c r="VHT15" s="27"/>
      <c r="VHU15" s="27"/>
      <c r="VHV15" s="27"/>
      <c r="VHW15" s="27"/>
      <c r="VHX15" s="27"/>
      <c r="VHY15" s="27"/>
      <c r="VHZ15" s="27"/>
      <c r="VIA15" s="27"/>
      <c r="VIB15" s="27"/>
      <c r="VIC15" s="27"/>
      <c r="VID15" s="27"/>
      <c r="VIE15" s="27"/>
      <c r="VIF15" s="27"/>
      <c r="VIG15" s="27"/>
      <c r="VIH15" s="27"/>
      <c r="VII15" s="27"/>
      <c r="VIJ15" s="27"/>
      <c r="VIK15" s="27"/>
      <c r="VIL15" s="27"/>
      <c r="VIM15" s="27"/>
      <c r="VIN15" s="27"/>
      <c r="VIO15" s="27"/>
      <c r="VIP15" s="27"/>
      <c r="VIQ15" s="27"/>
      <c r="VIR15" s="27"/>
      <c r="VIS15" s="27"/>
      <c r="VIT15" s="27"/>
      <c r="VIU15" s="27"/>
      <c r="VIV15" s="27"/>
      <c r="VIW15" s="27"/>
      <c r="VIX15" s="27"/>
      <c r="VIY15" s="27"/>
      <c r="VIZ15" s="27"/>
      <c r="VJA15" s="27"/>
      <c r="VJB15" s="27"/>
      <c r="VJC15" s="27"/>
      <c r="VJD15" s="27"/>
      <c r="VJE15" s="27"/>
      <c r="VJF15" s="27"/>
      <c r="VJG15" s="27"/>
      <c r="VJH15" s="27"/>
      <c r="VJI15" s="27"/>
      <c r="VJJ15" s="27"/>
      <c r="VJK15" s="27"/>
      <c r="VJL15" s="27"/>
      <c r="VJM15" s="27"/>
      <c r="VJN15" s="27"/>
      <c r="VJO15" s="27"/>
      <c r="VJP15" s="27"/>
      <c r="VJQ15" s="27"/>
      <c r="VJR15" s="27"/>
      <c r="VJS15" s="27"/>
      <c r="VJT15" s="27"/>
      <c r="VJU15" s="27"/>
      <c r="VJV15" s="27"/>
      <c r="VJW15" s="27"/>
      <c r="VJX15" s="27"/>
      <c r="VJY15" s="27"/>
      <c r="VJZ15" s="27"/>
      <c r="VKA15" s="27"/>
      <c r="VKB15" s="27"/>
      <c r="VKC15" s="27"/>
      <c r="VKD15" s="27"/>
      <c r="VKE15" s="27"/>
      <c r="VKF15" s="27"/>
      <c r="VKG15" s="27"/>
      <c r="VKH15" s="27"/>
      <c r="VKI15" s="27"/>
      <c r="VKJ15" s="27"/>
      <c r="VKK15" s="27"/>
      <c r="VKL15" s="27"/>
      <c r="VKM15" s="27"/>
      <c r="VKN15" s="27"/>
      <c r="VKO15" s="27"/>
      <c r="VKP15" s="27"/>
      <c r="VKQ15" s="27"/>
      <c r="VKR15" s="27"/>
      <c r="VKS15" s="27"/>
      <c r="VKT15" s="27"/>
      <c r="VKU15" s="27"/>
      <c r="VKV15" s="27"/>
      <c r="VKW15" s="27"/>
      <c r="VKX15" s="27"/>
      <c r="VKY15" s="27"/>
      <c r="VKZ15" s="27"/>
      <c r="VLA15" s="27"/>
      <c r="VLB15" s="27"/>
      <c r="VLC15" s="27"/>
      <c r="VLD15" s="27"/>
      <c r="VLE15" s="27"/>
      <c r="VLF15" s="27"/>
      <c r="VLG15" s="27"/>
      <c r="VLH15" s="27"/>
      <c r="VLI15" s="27"/>
      <c r="VLJ15" s="27"/>
      <c r="VLK15" s="27"/>
      <c r="VLL15" s="27"/>
      <c r="VLM15" s="27"/>
      <c r="VLN15" s="27"/>
      <c r="VLO15" s="27"/>
      <c r="VLP15" s="27"/>
      <c r="VLQ15" s="27"/>
      <c r="VLR15" s="27"/>
      <c r="VLS15" s="27"/>
      <c r="VLT15" s="27"/>
      <c r="VLU15" s="27"/>
      <c r="VLV15" s="27"/>
      <c r="VLW15" s="27"/>
      <c r="VLX15" s="27"/>
      <c r="VLY15" s="27"/>
      <c r="VLZ15" s="27"/>
      <c r="VMA15" s="27"/>
      <c r="VMB15" s="27"/>
      <c r="VMC15" s="27"/>
      <c r="VMD15" s="27"/>
      <c r="VME15" s="27"/>
      <c r="VMF15" s="27"/>
      <c r="VMG15" s="27"/>
      <c r="VMH15" s="27"/>
      <c r="VMI15" s="27"/>
      <c r="VMJ15" s="27"/>
      <c r="VMK15" s="27"/>
      <c r="VML15" s="27"/>
      <c r="VMM15" s="27"/>
      <c r="VMN15" s="27"/>
      <c r="VMO15" s="27"/>
      <c r="VMP15" s="27"/>
      <c r="VMQ15" s="27"/>
      <c r="VMR15" s="27"/>
      <c r="VMS15" s="27"/>
      <c r="VMT15" s="27"/>
      <c r="VMU15" s="27"/>
      <c r="VMV15" s="27"/>
      <c r="VMW15" s="27"/>
      <c r="VMX15" s="27"/>
      <c r="VMY15" s="27"/>
      <c r="VMZ15" s="27"/>
      <c r="VNA15" s="27"/>
      <c r="VNB15" s="27"/>
      <c r="VNC15" s="27"/>
      <c r="VND15" s="27"/>
      <c r="VNE15" s="27"/>
      <c r="VNF15" s="27"/>
      <c r="VNG15" s="27"/>
      <c r="VNH15" s="27"/>
      <c r="VNI15" s="27"/>
      <c r="VNJ15" s="27"/>
      <c r="VNK15" s="27"/>
      <c r="VNL15" s="27"/>
      <c r="VNM15" s="27"/>
      <c r="VNN15" s="27"/>
      <c r="VNO15" s="27"/>
      <c r="VNP15" s="27"/>
      <c r="VNQ15" s="27"/>
      <c r="VNR15" s="27"/>
      <c r="VNS15" s="27"/>
      <c r="VNT15" s="27"/>
      <c r="VNU15" s="27"/>
      <c r="VNV15" s="27"/>
      <c r="VNW15" s="27"/>
      <c r="VNX15" s="27"/>
      <c r="VNY15" s="27"/>
      <c r="VNZ15" s="27"/>
      <c r="VOA15" s="27"/>
      <c r="VOB15" s="27"/>
      <c r="VOC15" s="27"/>
      <c r="VOD15" s="27"/>
      <c r="VOE15" s="27"/>
      <c r="VOF15" s="27"/>
      <c r="VOG15" s="27"/>
      <c r="VOH15" s="27"/>
      <c r="VOI15" s="27"/>
      <c r="VOJ15" s="27"/>
      <c r="VOK15" s="27"/>
      <c r="VOL15" s="27"/>
      <c r="VOM15" s="27"/>
      <c r="VON15" s="27"/>
      <c r="VOO15" s="27"/>
      <c r="VOP15" s="27"/>
      <c r="VOQ15" s="27"/>
      <c r="VOR15" s="27"/>
      <c r="VOS15" s="27"/>
      <c r="VOT15" s="27"/>
      <c r="VOU15" s="27"/>
      <c r="VOV15" s="27"/>
      <c r="VOW15" s="27"/>
      <c r="VOX15" s="27"/>
      <c r="VOY15" s="27"/>
      <c r="VOZ15" s="27"/>
      <c r="VPA15" s="27"/>
      <c r="VPB15" s="27"/>
      <c r="VPC15" s="27"/>
      <c r="VPD15" s="27"/>
      <c r="VPE15" s="27"/>
      <c r="VPF15" s="27"/>
      <c r="VPG15" s="27"/>
      <c r="VPH15" s="27"/>
      <c r="VPI15" s="27"/>
      <c r="VPJ15" s="27"/>
      <c r="VPK15" s="27"/>
      <c r="VPL15" s="27"/>
      <c r="VPM15" s="27"/>
      <c r="VPN15" s="27"/>
      <c r="VPO15" s="27"/>
      <c r="VPP15" s="27"/>
      <c r="VPQ15" s="27"/>
      <c r="VPR15" s="27"/>
      <c r="VPS15" s="27"/>
      <c r="VPT15" s="27"/>
      <c r="VPU15" s="27"/>
      <c r="VPV15" s="27"/>
      <c r="VPW15" s="27"/>
      <c r="VPX15" s="27"/>
      <c r="VPY15" s="27"/>
      <c r="VPZ15" s="27"/>
      <c r="VQA15" s="27"/>
      <c r="VQB15" s="27"/>
      <c r="VQC15" s="27"/>
      <c r="VQD15" s="27"/>
      <c r="VQE15" s="27"/>
      <c r="VQF15" s="27"/>
      <c r="VQG15" s="27"/>
      <c r="VQH15" s="27"/>
      <c r="VQI15" s="27"/>
      <c r="VQJ15" s="27"/>
      <c r="VQK15" s="27"/>
      <c r="VQL15" s="27"/>
      <c r="VQM15" s="27"/>
      <c r="VQN15" s="27"/>
      <c r="VQO15" s="27"/>
      <c r="VQP15" s="27"/>
      <c r="VQQ15" s="27"/>
      <c r="VQR15" s="27"/>
      <c r="VQS15" s="27"/>
      <c r="VQT15" s="27"/>
      <c r="VQU15" s="27"/>
      <c r="VQV15" s="27"/>
      <c r="VQW15" s="27"/>
      <c r="VQX15" s="27"/>
      <c r="VQY15" s="27"/>
      <c r="VQZ15" s="27"/>
      <c r="VRA15" s="27"/>
      <c r="VRB15" s="27"/>
      <c r="VRC15" s="27"/>
      <c r="VRD15" s="27"/>
      <c r="VRE15" s="27"/>
      <c r="VRF15" s="27"/>
      <c r="VRG15" s="27"/>
      <c r="VRH15" s="27"/>
      <c r="VRI15" s="27"/>
      <c r="VRJ15" s="27"/>
      <c r="VRK15" s="27"/>
      <c r="VRL15" s="27"/>
      <c r="VRM15" s="27"/>
      <c r="VRN15" s="27"/>
      <c r="VRO15" s="27"/>
      <c r="VRP15" s="27"/>
      <c r="VRQ15" s="27"/>
      <c r="VRR15" s="27"/>
      <c r="VRS15" s="27"/>
      <c r="VRT15" s="27"/>
      <c r="VRU15" s="27"/>
      <c r="VRV15" s="27"/>
      <c r="VRW15" s="27"/>
      <c r="VRX15" s="27"/>
      <c r="VRY15" s="27"/>
      <c r="VRZ15" s="27"/>
      <c r="VSA15" s="27"/>
      <c r="VSB15" s="27"/>
      <c r="VSC15" s="27"/>
      <c r="VSD15" s="27"/>
      <c r="VSE15" s="27"/>
      <c r="VSF15" s="27"/>
      <c r="VSG15" s="27"/>
      <c r="VSH15" s="27"/>
      <c r="VSI15" s="27"/>
      <c r="VSJ15" s="27"/>
      <c r="VSK15" s="27"/>
      <c r="VSL15" s="27"/>
      <c r="VSM15" s="27"/>
      <c r="VSN15" s="27"/>
      <c r="VSO15" s="27"/>
      <c r="VSP15" s="27"/>
      <c r="VSQ15" s="27"/>
      <c r="VSR15" s="27"/>
      <c r="VSS15" s="27"/>
      <c r="VST15" s="27"/>
      <c r="VSU15" s="27"/>
      <c r="VSV15" s="27"/>
      <c r="VSW15" s="27"/>
      <c r="VSX15" s="27"/>
      <c r="VSY15" s="27"/>
      <c r="VSZ15" s="27"/>
      <c r="VTA15" s="27"/>
      <c r="VTB15" s="27"/>
      <c r="VTC15" s="27"/>
      <c r="VTD15" s="27"/>
      <c r="VTE15" s="27"/>
      <c r="VTF15" s="27"/>
      <c r="VTG15" s="27"/>
      <c r="VTH15" s="27"/>
      <c r="VTI15" s="27"/>
      <c r="VTJ15" s="27"/>
      <c r="VTK15" s="27"/>
      <c r="VTL15" s="27"/>
      <c r="VTM15" s="27"/>
      <c r="VTN15" s="27"/>
      <c r="VTO15" s="27"/>
      <c r="VTP15" s="27"/>
      <c r="VTQ15" s="27"/>
      <c r="VTR15" s="27"/>
      <c r="VTS15" s="27"/>
      <c r="VTT15" s="27"/>
      <c r="VTU15" s="27"/>
      <c r="VTV15" s="27"/>
      <c r="VTW15" s="27"/>
      <c r="VTX15" s="27"/>
      <c r="VTY15" s="27"/>
      <c r="VTZ15" s="27"/>
      <c r="VUA15" s="27"/>
      <c r="VUB15" s="27"/>
      <c r="VUC15" s="27"/>
      <c r="VUD15" s="27"/>
      <c r="VUE15" s="27"/>
      <c r="VUF15" s="27"/>
      <c r="VUG15" s="27"/>
      <c r="VUH15" s="27"/>
      <c r="VUI15" s="27"/>
      <c r="VUJ15" s="27"/>
      <c r="VUK15" s="27"/>
      <c r="VUL15" s="27"/>
      <c r="VUM15" s="27"/>
      <c r="VUN15" s="27"/>
      <c r="VUO15" s="27"/>
      <c r="VUP15" s="27"/>
      <c r="VUQ15" s="27"/>
      <c r="VUR15" s="27"/>
      <c r="VUS15" s="27"/>
      <c r="VUT15" s="27"/>
      <c r="VUU15" s="27"/>
      <c r="VUV15" s="27"/>
      <c r="VUW15" s="27"/>
      <c r="VUX15" s="27"/>
      <c r="VUY15" s="27"/>
      <c r="VUZ15" s="27"/>
      <c r="VVA15" s="27"/>
      <c r="VVB15" s="27"/>
      <c r="VVC15" s="27"/>
      <c r="VVD15" s="27"/>
      <c r="VVE15" s="27"/>
      <c r="VVF15" s="27"/>
      <c r="VVG15" s="27"/>
      <c r="VVH15" s="27"/>
      <c r="VVI15" s="27"/>
      <c r="VVJ15" s="27"/>
      <c r="VVK15" s="27"/>
      <c r="VVL15" s="27"/>
      <c r="VVM15" s="27"/>
      <c r="VVN15" s="27"/>
      <c r="VVO15" s="27"/>
      <c r="VVP15" s="27"/>
      <c r="VVQ15" s="27"/>
      <c r="VVR15" s="27"/>
      <c r="VVS15" s="27"/>
      <c r="VVT15" s="27"/>
      <c r="VVU15" s="27"/>
      <c r="VVV15" s="27"/>
      <c r="VVW15" s="27"/>
      <c r="VVX15" s="27"/>
      <c r="VVY15" s="27"/>
      <c r="VVZ15" s="27"/>
      <c r="VWA15" s="27"/>
      <c r="VWB15" s="27"/>
      <c r="VWC15" s="27"/>
      <c r="VWD15" s="27"/>
      <c r="VWE15" s="27"/>
      <c r="VWF15" s="27"/>
      <c r="VWG15" s="27"/>
      <c r="VWH15" s="27"/>
      <c r="VWI15" s="27"/>
      <c r="VWJ15" s="27"/>
      <c r="VWK15" s="27"/>
      <c r="VWL15" s="27"/>
      <c r="VWM15" s="27"/>
      <c r="VWN15" s="27"/>
      <c r="VWO15" s="27"/>
      <c r="VWP15" s="27"/>
      <c r="VWQ15" s="27"/>
      <c r="VWR15" s="27"/>
      <c r="VWS15" s="27"/>
      <c r="VWT15" s="27"/>
      <c r="VWU15" s="27"/>
      <c r="VWV15" s="27"/>
      <c r="VWW15" s="27"/>
      <c r="VWX15" s="27"/>
      <c r="VWY15" s="27"/>
      <c r="VWZ15" s="27"/>
      <c r="VXA15" s="27"/>
      <c r="VXB15" s="27"/>
      <c r="VXC15" s="27"/>
      <c r="VXD15" s="27"/>
      <c r="VXE15" s="27"/>
      <c r="VXF15" s="27"/>
      <c r="VXG15" s="27"/>
      <c r="VXH15" s="27"/>
      <c r="VXI15" s="27"/>
      <c r="VXJ15" s="27"/>
      <c r="VXK15" s="27"/>
      <c r="VXL15" s="27"/>
      <c r="VXM15" s="27"/>
      <c r="VXN15" s="27"/>
      <c r="VXO15" s="27"/>
      <c r="VXP15" s="27"/>
      <c r="VXQ15" s="27"/>
      <c r="VXR15" s="27"/>
      <c r="VXS15" s="27"/>
      <c r="VXT15" s="27"/>
      <c r="VXU15" s="27"/>
      <c r="VXV15" s="27"/>
      <c r="VXW15" s="27"/>
      <c r="VXX15" s="27"/>
      <c r="VXY15" s="27"/>
      <c r="VXZ15" s="27"/>
      <c r="VYA15" s="27"/>
      <c r="VYB15" s="27"/>
      <c r="VYC15" s="27"/>
      <c r="VYD15" s="27"/>
      <c r="VYE15" s="27"/>
      <c r="VYF15" s="27"/>
      <c r="VYG15" s="27"/>
      <c r="VYH15" s="27"/>
      <c r="VYI15" s="27"/>
      <c r="VYJ15" s="27"/>
      <c r="VYK15" s="27"/>
      <c r="VYL15" s="27"/>
      <c r="VYM15" s="27"/>
      <c r="VYN15" s="27"/>
      <c r="VYO15" s="27"/>
      <c r="VYP15" s="27"/>
      <c r="VYQ15" s="27"/>
      <c r="VYR15" s="27"/>
      <c r="VYS15" s="27"/>
      <c r="VYT15" s="27"/>
      <c r="VYU15" s="27"/>
      <c r="VYV15" s="27"/>
      <c r="VYW15" s="27"/>
      <c r="VYX15" s="27"/>
      <c r="VYY15" s="27"/>
      <c r="VYZ15" s="27"/>
      <c r="VZA15" s="27"/>
      <c r="VZB15" s="27"/>
      <c r="VZC15" s="27"/>
      <c r="VZD15" s="27"/>
      <c r="VZE15" s="27"/>
      <c r="VZF15" s="27"/>
      <c r="VZG15" s="27"/>
      <c r="VZH15" s="27"/>
      <c r="VZI15" s="27"/>
      <c r="VZJ15" s="27"/>
      <c r="VZK15" s="27"/>
      <c r="VZL15" s="27"/>
      <c r="VZM15" s="27"/>
      <c r="VZN15" s="27"/>
      <c r="VZO15" s="27"/>
      <c r="VZP15" s="27"/>
      <c r="VZQ15" s="27"/>
      <c r="VZR15" s="27"/>
      <c r="VZS15" s="27"/>
      <c r="VZT15" s="27"/>
      <c r="VZU15" s="27"/>
      <c r="VZV15" s="27"/>
      <c r="VZW15" s="27"/>
      <c r="VZX15" s="27"/>
      <c r="VZY15" s="27"/>
      <c r="VZZ15" s="27"/>
      <c r="WAA15" s="27"/>
      <c r="WAB15" s="27"/>
      <c r="WAC15" s="27"/>
      <c r="WAD15" s="27"/>
      <c r="WAE15" s="27"/>
      <c r="WAF15" s="27"/>
      <c r="WAG15" s="27"/>
      <c r="WAH15" s="27"/>
      <c r="WAI15" s="27"/>
      <c r="WAJ15" s="27"/>
      <c r="WAK15" s="27"/>
      <c r="WAL15" s="27"/>
      <c r="WAM15" s="27"/>
      <c r="WAN15" s="27"/>
      <c r="WAO15" s="27"/>
      <c r="WAP15" s="27"/>
      <c r="WAQ15" s="27"/>
      <c r="WAR15" s="27"/>
      <c r="WAS15" s="27"/>
      <c r="WAT15" s="27"/>
      <c r="WAU15" s="27"/>
      <c r="WAV15" s="27"/>
      <c r="WAW15" s="27"/>
      <c r="WAX15" s="27"/>
      <c r="WAY15" s="27"/>
      <c r="WAZ15" s="27"/>
      <c r="WBA15" s="27"/>
      <c r="WBB15" s="27"/>
      <c r="WBC15" s="27"/>
      <c r="WBD15" s="27"/>
      <c r="WBE15" s="27"/>
      <c r="WBF15" s="27"/>
      <c r="WBG15" s="27"/>
      <c r="WBH15" s="27"/>
      <c r="WBI15" s="27"/>
      <c r="WBJ15" s="27"/>
      <c r="WBK15" s="27"/>
      <c r="WBL15" s="27"/>
      <c r="WBM15" s="27"/>
      <c r="WBN15" s="27"/>
      <c r="WBO15" s="27"/>
      <c r="WBP15" s="27"/>
      <c r="WBQ15" s="27"/>
      <c r="WBR15" s="27"/>
      <c r="WBS15" s="27"/>
      <c r="WBT15" s="27"/>
      <c r="WBU15" s="27"/>
      <c r="WBV15" s="27"/>
      <c r="WBW15" s="27"/>
      <c r="WBX15" s="27"/>
      <c r="WBY15" s="27"/>
      <c r="WBZ15" s="27"/>
      <c r="WCA15" s="27"/>
      <c r="WCB15" s="27"/>
      <c r="WCC15" s="27"/>
      <c r="WCD15" s="27"/>
      <c r="WCE15" s="27"/>
      <c r="WCF15" s="27"/>
      <c r="WCG15" s="27"/>
      <c r="WCH15" s="27"/>
      <c r="WCI15" s="27"/>
      <c r="WCJ15" s="27"/>
      <c r="WCK15" s="27"/>
      <c r="WCL15" s="27"/>
      <c r="WCM15" s="27"/>
      <c r="WCN15" s="27"/>
      <c r="WCO15" s="27"/>
      <c r="WCP15" s="27"/>
      <c r="WCQ15" s="27"/>
      <c r="WCR15" s="27"/>
      <c r="WCS15" s="27"/>
      <c r="WCT15" s="27"/>
      <c r="WCU15" s="27"/>
      <c r="WCV15" s="27"/>
      <c r="WCW15" s="27"/>
      <c r="WCX15" s="27"/>
      <c r="WCY15" s="27"/>
      <c r="WCZ15" s="27"/>
      <c r="WDA15" s="27"/>
      <c r="WDB15" s="27"/>
      <c r="WDC15" s="27"/>
      <c r="WDD15" s="27"/>
      <c r="WDE15" s="27"/>
      <c r="WDF15" s="27"/>
      <c r="WDG15" s="27"/>
      <c r="WDH15" s="27"/>
      <c r="WDI15" s="27"/>
      <c r="WDJ15" s="27"/>
      <c r="WDK15" s="27"/>
      <c r="WDL15" s="27"/>
      <c r="WDM15" s="27"/>
      <c r="WDN15" s="27"/>
      <c r="WDO15" s="27"/>
      <c r="WDP15" s="27"/>
      <c r="WDQ15" s="27"/>
      <c r="WDR15" s="27"/>
      <c r="WDS15" s="27"/>
      <c r="WDT15" s="27"/>
      <c r="WDU15" s="27"/>
      <c r="WDV15" s="27"/>
      <c r="WDW15" s="27"/>
      <c r="WDX15" s="27"/>
      <c r="WDY15" s="27"/>
      <c r="WDZ15" s="27"/>
      <c r="WEA15" s="27"/>
      <c r="WEB15" s="27"/>
      <c r="WEC15" s="27"/>
      <c r="WED15" s="27"/>
      <c r="WEE15" s="27"/>
      <c r="WEF15" s="27"/>
      <c r="WEG15" s="27"/>
      <c r="WEH15" s="27"/>
      <c r="WEI15" s="27"/>
      <c r="WEJ15" s="27"/>
      <c r="WEK15" s="27"/>
      <c r="WEL15" s="27"/>
      <c r="WEM15" s="27"/>
      <c r="WEN15" s="27"/>
      <c r="WEO15" s="27"/>
      <c r="WEP15" s="27"/>
      <c r="WEQ15" s="27"/>
      <c r="WER15" s="27"/>
      <c r="WES15" s="27"/>
      <c r="WET15" s="27"/>
      <c r="WEU15" s="27"/>
      <c r="WEV15" s="27"/>
      <c r="WEW15" s="27"/>
      <c r="WEX15" s="27"/>
      <c r="WEY15" s="27"/>
      <c r="WEZ15" s="27"/>
      <c r="WFA15" s="27"/>
      <c r="WFB15" s="27"/>
      <c r="WFC15" s="27"/>
      <c r="WFD15" s="27"/>
      <c r="WFE15" s="27"/>
      <c r="WFF15" s="27"/>
      <c r="WFG15" s="27"/>
      <c r="WFH15" s="27"/>
      <c r="WFI15" s="27"/>
      <c r="WFJ15" s="27"/>
      <c r="WFK15" s="27"/>
      <c r="WFL15" s="27"/>
      <c r="WFM15" s="27"/>
      <c r="WFN15" s="27"/>
      <c r="WFO15" s="27"/>
      <c r="WFP15" s="27"/>
      <c r="WFQ15" s="27"/>
      <c r="WFR15" s="27"/>
      <c r="WFS15" s="27"/>
      <c r="WFT15" s="27"/>
      <c r="WFU15" s="27"/>
      <c r="WFV15" s="27"/>
      <c r="WFW15" s="27"/>
      <c r="WFX15" s="27"/>
      <c r="WFY15" s="27"/>
      <c r="WFZ15" s="27"/>
      <c r="WGA15" s="27"/>
      <c r="WGB15" s="27"/>
      <c r="WGC15" s="27"/>
      <c r="WGD15" s="27"/>
      <c r="WGE15" s="27"/>
      <c r="WGF15" s="27"/>
      <c r="WGG15" s="27"/>
      <c r="WGH15" s="27"/>
      <c r="WGI15" s="27"/>
      <c r="WGJ15" s="27"/>
      <c r="WGK15" s="27"/>
      <c r="WGL15" s="27"/>
      <c r="WGM15" s="27"/>
      <c r="WGN15" s="27"/>
      <c r="WGO15" s="27"/>
      <c r="WGP15" s="27"/>
      <c r="WGQ15" s="27"/>
      <c r="WGR15" s="27"/>
      <c r="WGS15" s="27"/>
      <c r="WGT15" s="27"/>
      <c r="WGU15" s="27"/>
      <c r="WGV15" s="27"/>
      <c r="WGW15" s="27"/>
      <c r="WGX15" s="27"/>
      <c r="WGY15" s="27"/>
      <c r="WGZ15" s="27"/>
      <c r="WHA15" s="27"/>
      <c r="WHB15" s="27"/>
      <c r="WHC15" s="27"/>
      <c r="WHD15" s="27"/>
      <c r="WHE15" s="27"/>
      <c r="WHF15" s="27"/>
      <c r="WHG15" s="27"/>
      <c r="WHH15" s="27"/>
      <c r="WHI15" s="27"/>
      <c r="WHJ15" s="27"/>
      <c r="WHK15" s="27"/>
      <c r="WHL15" s="27"/>
      <c r="WHM15" s="27"/>
      <c r="WHN15" s="27"/>
      <c r="WHO15" s="27"/>
      <c r="WHP15" s="27"/>
      <c r="WHQ15" s="27"/>
      <c r="WHR15" s="27"/>
      <c r="WHS15" s="27"/>
      <c r="WHT15" s="27"/>
      <c r="WHU15" s="27"/>
      <c r="WHV15" s="27"/>
      <c r="WHW15" s="27"/>
      <c r="WHX15" s="27"/>
      <c r="WHY15" s="27"/>
      <c r="WHZ15" s="27"/>
      <c r="WIA15" s="27"/>
      <c r="WIB15" s="27"/>
      <c r="WIC15" s="27"/>
      <c r="WID15" s="27"/>
      <c r="WIE15" s="27"/>
      <c r="WIF15" s="27"/>
      <c r="WIG15" s="27"/>
      <c r="WIH15" s="27"/>
      <c r="WII15" s="27"/>
      <c r="WIJ15" s="27"/>
      <c r="WIK15" s="27"/>
      <c r="WIL15" s="27"/>
      <c r="WIM15" s="27"/>
      <c r="WIN15" s="27"/>
      <c r="WIO15" s="27"/>
      <c r="WIP15" s="27"/>
      <c r="WIQ15" s="27"/>
      <c r="WIR15" s="27"/>
      <c r="WIS15" s="27"/>
      <c r="WIT15" s="27"/>
      <c r="WIU15" s="27"/>
      <c r="WIV15" s="27"/>
      <c r="WIW15" s="27"/>
      <c r="WIX15" s="27"/>
      <c r="WIY15" s="27"/>
      <c r="WIZ15" s="27"/>
      <c r="WJA15" s="27"/>
      <c r="WJB15" s="27"/>
      <c r="WJC15" s="27"/>
      <c r="WJD15" s="27"/>
      <c r="WJE15" s="27"/>
      <c r="WJF15" s="27"/>
      <c r="WJG15" s="27"/>
      <c r="WJH15" s="27"/>
      <c r="WJI15" s="27"/>
      <c r="WJJ15" s="27"/>
      <c r="WJK15" s="27"/>
      <c r="WJL15" s="27"/>
      <c r="WJM15" s="27"/>
      <c r="WJN15" s="27"/>
      <c r="WJO15" s="27"/>
      <c r="WJP15" s="27"/>
      <c r="WJQ15" s="27"/>
      <c r="WJR15" s="27"/>
      <c r="WJS15" s="27"/>
      <c r="WJT15" s="27"/>
      <c r="WJU15" s="27"/>
      <c r="WJV15" s="27"/>
      <c r="WJW15" s="27"/>
      <c r="WJX15" s="27"/>
      <c r="WJY15" s="27"/>
      <c r="WJZ15" s="27"/>
      <c r="WKA15" s="27"/>
      <c r="WKB15" s="27"/>
      <c r="WKC15" s="27"/>
      <c r="WKD15" s="27"/>
      <c r="WKE15" s="27"/>
      <c r="WKF15" s="27"/>
      <c r="WKG15" s="27"/>
      <c r="WKH15" s="27"/>
      <c r="WKI15" s="27"/>
      <c r="WKJ15" s="27"/>
      <c r="WKK15" s="27"/>
      <c r="WKL15" s="27"/>
      <c r="WKM15" s="27"/>
      <c r="WKN15" s="27"/>
      <c r="WKO15" s="27"/>
      <c r="WKP15" s="27"/>
      <c r="WKQ15" s="27"/>
      <c r="WKR15" s="27"/>
      <c r="WKS15" s="27"/>
      <c r="WKT15" s="27"/>
      <c r="WKU15" s="27"/>
      <c r="WKV15" s="27"/>
      <c r="WKW15" s="27"/>
      <c r="WKX15" s="27"/>
      <c r="WKY15" s="27"/>
      <c r="WKZ15" s="27"/>
      <c r="WLA15" s="27"/>
      <c r="WLB15" s="27"/>
      <c r="WLC15" s="27"/>
      <c r="WLD15" s="27"/>
      <c r="WLE15" s="27"/>
      <c r="WLF15" s="27"/>
      <c r="WLG15" s="27"/>
      <c r="WLH15" s="27"/>
      <c r="WLI15" s="27"/>
      <c r="WLJ15" s="27"/>
      <c r="WLK15" s="27"/>
      <c r="WLL15" s="27"/>
      <c r="WLM15" s="27"/>
      <c r="WLN15" s="27"/>
      <c r="WLO15" s="27"/>
      <c r="WLP15" s="27"/>
      <c r="WLQ15" s="27"/>
      <c r="WLR15" s="27"/>
      <c r="WLS15" s="27"/>
      <c r="WLT15" s="27"/>
      <c r="WLU15" s="27"/>
      <c r="WLV15" s="27"/>
      <c r="WLW15" s="27"/>
      <c r="WLX15" s="27"/>
      <c r="WLY15" s="27"/>
      <c r="WLZ15" s="27"/>
      <c r="WMA15" s="27"/>
      <c r="WMB15" s="27"/>
      <c r="WMC15" s="27"/>
      <c r="WMD15" s="27"/>
      <c r="WME15" s="27"/>
      <c r="WMF15" s="27"/>
      <c r="WMG15" s="27"/>
      <c r="WMH15" s="27"/>
      <c r="WMI15" s="27"/>
      <c r="WMJ15" s="27"/>
      <c r="WMK15" s="27"/>
      <c r="WML15" s="27"/>
      <c r="WMM15" s="27"/>
      <c r="WMN15" s="27"/>
      <c r="WMO15" s="27"/>
      <c r="WMP15" s="27"/>
      <c r="WMQ15" s="27"/>
      <c r="WMR15" s="27"/>
      <c r="WMS15" s="27"/>
      <c r="WMT15" s="27"/>
      <c r="WMU15" s="27"/>
      <c r="WMV15" s="27"/>
      <c r="WMW15" s="27"/>
      <c r="WMX15" s="27"/>
      <c r="WMY15" s="27"/>
      <c r="WMZ15" s="27"/>
      <c r="WNA15" s="27"/>
      <c r="WNB15" s="27"/>
      <c r="WNC15" s="27"/>
      <c r="WND15" s="27"/>
      <c r="WNE15" s="27"/>
      <c r="WNF15" s="27"/>
      <c r="WNG15" s="27"/>
      <c r="WNH15" s="27"/>
      <c r="WNI15" s="27"/>
      <c r="WNJ15" s="27"/>
      <c r="WNK15" s="27"/>
      <c r="WNL15" s="27"/>
      <c r="WNM15" s="27"/>
      <c r="WNN15" s="27"/>
      <c r="WNO15" s="27"/>
      <c r="WNP15" s="27"/>
      <c r="WNQ15" s="27"/>
      <c r="WNR15" s="27"/>
      <c r="WNS15" s="27"/>
      <c r="WNT15" s="27"/>
      <c r="WNU15" s="27"/>
      <c r="WNV15" s="27"/>
      <c r="WNW15" s="27"/>
      <c r="WNX15" s="27"/>
      <c r="WNY15" s="27"/>
      <c r="WNZ15" s="27"/>
      <c r="WOA15" s="27"/>
      <c r="WOB15" s="27"/>
      <c r="WOC15" s="27"/>
      <c r="WOD15" s="27"/>
      <c r="WOE15" s="27"/>
      <c r="WOF15" s="27"/>
      <c r="WOG15" s="27"/>
      <c r="WOH15" s="27"/>
      <c r="WOI15" s="27"/>
      <c r="WOJ15" s="27"/>
      <c r="WOK15" s="27"/>
      <c r="WOL15" s="27"/>
      <c r="WOM15" s="27"/>
      <c r="WON15" s="27"/>
      <c r="WOO15" s="27"/>
      <c r="WOP15" s="27"/>
      <c r="WOQ15" s="27"/>
      <c r="WOR15" s="27"/>
      <c r="WOS15" s="27"/>
      <c r="WOT15" s="27"/>
      <c r="WOU15" s="27"/>
      <c r="WOV15" s="27"/>
      <c r="WOW15" s="27"/>
      <c r="WOX15" s="27"/>
      <c r="WOY15" s="27"/>
      <c r="WOZ15" s="27"/>
      <c r="WPA15" s="27"/>
      <c r="WPB15" s="27"/>
      <c r="WPC15" s="27"/>
      <c r="WPD15" s="27"/>
      <c r="WPE15" s="27"/>
      <c r="WPF15" s="27"/>
      <c r="WPG15" s="27"/>
      <c r="WPH15" s="27"/>
      <c r="WPI15" s="27"/>
      <c r="WPJ15" s="27"/>
      <c r="WPK15" s="27"/>
      <c r="WPL15" s="27"/>
      <c r="WPM15" s="27"/>
      <c r="WPN15" s="27"/>
      <c r="WPO15" s="27"/>
      <c r="WPP15" s="27"/>
      <c r="WPQ15" s="27"/>
      <c r="WPR15" s="27"/>
      <c r="WPS15" s="27"/>
      <c r="WPT15" s="27"/>
      <c r="WPU15" s="27"/>
      <c r="WPV15" s="27"/>
      <c r="WPW15" s="27"/>
      <c r="WPX15" s="27"/>
      <c r="WPY15" s="27"/>
      <c r="WPZ15" s="27"/>
      <c r="WQA15" s="27"/>
      <c r="WQB15" s="27"/>
      <c r="WQC15" s="27"/>
      <c r="WQD15" s="27"/>
      <c r="WQE15" s="27"/>
      <c r="WQF15" s="27"/>
      <c r="WQG15" s="27"/>
      <c r="WQH15" s="27"/>
      <c r="WQI15" s="27"/>
      <c r="WQJ15" s="27"/>
      <c r="WQK15" s="27"/>
      <c r="WQL15" s="27"/>
      <c r="WQM15" s="27"/>
      <c r="WQN15" s="27"/>
      <c r="WQO15" s="27"/>
      <c r="WQP15" s="27"/>
      <c r="WQQ15" s="27"/>
      <c r="WQR15" s="27"/>
      <c r="WQS15" s="27"/>
      <c r="WQT15" s="27"/>
      <c r="WQU15" s="27"/>
      <c r="WQV15" s="27"/>
      <c r="WQW15" s="27"/>
      <c r="WQX15" s="27"/>
      <c r="WQY15" s="27"/>
      <c r="WQZ15" s="27"/>
      <c r="WRA15" s="27"/>
      <c r="WRB15" s="27"/>
      <c r="WRC15" s="27"/>
      <c r="WRD15" s="27"/>
      <c r="WRE15" s="27"/>
      <c r="WRF15" s="27"/>
      <c r="WRG15" s="27"/>
      <c r="WRH15" s="27"/>
      <c r="WRI15" s="27"/>
      <c r="WRJ15" s="27"/>
      <c r="WRK15" s="27"/>
      <c r="WRL15" s="27"/>
      <c r="WRM15" s="27"/>
      <c r="WRN15" s="27"/>
      <c r="WRO15" s="27"/>
      <c r="WRP15" s="27"/>
      <c r="WRQ15" s="27"/>
      <c r="WRR15" s="27"/>
      <c r="WRS15" s="27"/>
      <c r="WRT15" s="27"/>
      <c r="WRU15" s="27"/>
      <c r="WRV15" s="27"/>
      <c r="WRW15" s="27"/>
      <c r="WRX15" s="27"/>
      <c r="WRY15" s="27"/>
      <c r="WRZ15" s="27"/>
      <c r="WSA15" s="27"/>
      <c r="WSB15" s="27"/>
      <c r="WSC15" s="27"/>
      <c r="WSD15" s="27"/>
      <c r="WSE15" s="27"/>
      <c r="WSF15" s="27"/>
      <c r="WSG15" s="27"/>
      <c r="WSH15" s="27"/>
      <c r="WSI15" s="27"/>
      <c r="WSJ15" s="27"/>
      <c r="WSK15" s="27"/>
      <c r="WSL15" s="27"/>
      <c r="WSM15" s="27"/>
      <c r="WSN15" s="27"/>
      <c r="WSO15" s="27"/>
      <c r="WSP15" s="27"/>
      <c r="WSQ15" s="27"/>
      <c r="WSR15" s="27"/>
      <c r="WSS15" s="27"/>
      <c r="WST15" s="27"/>
      <c r="WSU15" s="27"/>
      <c r="WSV15" s="27"/>
      <c r="WSW15" s="27"/>
      <c r="WSX15" s="27"/>
      <c r="WSY15" s="27"/>
      <c r="WSZ15" s="27"/>
      <c r="WTA15" s="27"/>
      <c r="WTB15" s="27"/>
      <c r="WTC15" s="27"/>
      <c r="WTD15" s="27"/>
      <c r="WTE15" s="27"/>
      <c r="WTF15" s="27"/>
      <c r="WTG15" s="27"/>
      <c r="WTH15" s="27"/>
      <c r="WTI15" s="27"/>
      <c r="WTJ15" s="27"/>
      <c r="WTK15" s="27"/>
      <c r="WTL15" s="27"/>
      <c r="WTM15" s="27"/>
      <c r="WTN15" s="27"/>
      <c r="WTO15" s="27"/>
      <c r="WTP15" s="27"/>
      <c r="WTQ15" s="27"/>
      <c r="WTR15" s="27"/>
      <c r="WTS15" s="27"/>
      <c r="WTT15" s="27"/>
      <c r="WTU15" s="27"/>
      <c r="WTV15" s="27"/>
      <c r="WTW15" s="27"/>
      <c r="WTX15" s="27"/>
      <c r="WTY15" s="27"/>
      <c r="WTZ15" s="27"/>
      <c r="WUA15" s="27"/>
      <c r="WUB15" s="27"/>
      <c r="WUC15" s="27"/>
      <c r="WUD15" s="27"/>
      <c r="WUE15" s="27"/>
      <c r="WUF15" s="27"/>
      <c r="WUG15" s="27"/>
      <c r="WUH15" s="27"/>
      <c r="WUI15" s="27"/>
      <c r="WUJ15" s="27"/>
      <c r="WUK15" s="27"/>
      <c r="WUL15" s="27"/>
      <c r="WUM15" s="27"/>
      <c r="WUN15" s="27"/>
      <c r="WUO15" s="27"/>
      <c r="WUP15" s="27"/>
      <c r="WUQ15" s="27"/>
      <c r="WUR15" s="27"/>
      <c r="WUS15" s="27"/>
      <c r="WUT15" s="27"/>
      <c r="WUU15" s="27"/>
      <c r="WUV15" s="27"/>
      <c r="WUW15" s="27"/>
      <c r="WUX15" s="27"/>
      <c r="WUY15" s="27"/>
      <c r="WUZ15" s="27"/>
      <c r="WVA15" s="27"/>
      <c r="WVB15" s="27"/>
      <c r="WVC15" s="27"/>
      <c r="WVD15" s="27"/>
      <c r="WVE15" s="27"/>
      <c r="WVF15" s="27"/>
      <c r="WVG15" s="27"/>
      <c r="WVH15" s="27"/>
      <c r="WVI15" s="27"/>
      <c r="WVJ15" s="27"/>
      <c r="WVK15" s="27"/>
      <c r="WVL15" s="27"/>
      <c r="WVM15" s="27"/>
      <c r="WVN15" s="27"/>
      <c r="WVO15" s="27"/>
      <c r="WVP15" s="27"/>
      <c r="WVQ15" s="27"/>
      <c r="WVR15" s="27"/>
      <c r="WVS15" s="27"/>
      <c r="WVT15" s="27"/>
      <c r="WVU15" s="27"/>
      <c r="WVV15" s="27"/>
      <c r="WVW15" s="27"/>
      <c r="WVX15" s="27"/>
      <c r="WVY15" s="27"/>
      <c r="WVZ15" s="27"/>
      <c r="WWA15" s="27"/>
      <c r="WWB15" s="27"/>
      <c r="WWC15" s="27"/>
      <c r="WWD15" s="27"/>
      <c r="WWE15" s="27"/>
      <c r="WWF15" s="27"/>
      <c r="WWG15" s="27"/>
      <c r="WWH15" s="27"/>
      <c r="WWI15" s="27"/>
      <c r="WWJ15" s="27"/>
      <c r="WWK15" s="27"/>
      <c r="WWL15" s="27"/>
      <c r="WWM15" s="27"/>
      <c r="WWN15" s="27"/>
      <c r="WWO15" s="27"/>
      <c r="WWP15" s="27"/>
      <c r="WWQ15" s="27"/>
      <c r="WWR15" s="27"/>
      <c r="WWS15" s="27"/>
      <c r="WWT15" s="27"/>
      <c r="WWU15" s="27"/>
      <c r="WWV15" s="27"/>
      <c r="WWW15" s="27"/>
      <c r="WWX15" s="27"/>
      <c r="WWY15" s="27"/>
      <c r="WWZ15" s="27"/>
      <c r="WXA15" s="27"/>
      <c r="WXB15" s="27"/>
      <c r="WXC15" s="27"/>
      <c r="WXD15" s="27"/>
      <c r="WXE15" s="27"/>
      <c r="WXF15" s="27"/>
      <c r="WXG15" s="27"/>
      <c r="WXH15" s="27"/>
      <c r="WXI15" s="27"/>
      <c r="WXJ15" s="27"/>
      <c r="WXK15" s="27"/>
      <c r="WXL15" s="27"/>
      <c r="WXM15" s="27"/>
      <c r="WXN15" s="27"/>
      <c r="WXO15" s="27"/>
      <c r="WXP15" s="27"/>
      <c r="WXQ15" s="27"/>
      <c r="WXR15" s="27"/>
      <c r="WXS15" s="27"/>
      <c r="WXT15" s="27"/>
      <c r="WXU15" s="27"/>
      <c r="WXV15" s="27"/>
      <c r="WXW15" s="27"/>
      <c r="WXX15" s="27"/>
      <c r="WXY15" s="27"/>
      <c r="WXZ15" s="27"/>
      <c r="WYA15" s="27"/>
      <c r="WYB15" s="27"/>
      <c r="WYC15" s="27"/>
      <c r="WYD15" s="27"/>
      <c r="WYE15" s="27"/>
      <c r="WYF15" s="27"/>
      <c r="WYG15" s="27"/>
      <c r="WYH15" s="27"/>
      <c r="WYI15" s="27"/>
      <c r="WYJ15" s="27"/>
      <c r="WYK15" s="27"/>
      <c r="WYL15" s="27"/>
      <c r="WYM15" s="27"/>
      <c r="WYN15" s="27"/>
      <c r="WYO15" s="27"/>
      <c r="WYP15" s="27"/>
      <c r="WYQ15" s="27"/>
      <c r="WYR15" s="27"/>
      <c r="WYS15" s="27"/>
      <c r="WYT15" s="27"/>
      <c r="WYU15" s="27"/>
      <c r="WYV15" s="27"/>
      <c r="WYW15" s="27"/>
      <c r="WYX15" s="27"/>
      <c r="WYY15" s="27"/>
      <c r="WYZ15" s="27"/>
      <c r="WZA15" s="27"/>
      <c r="WZB15" s="27"/>
      <c r="WZC15" s="27"/>
      <c r="WZD15" s="27"/>
      <c r="WZE15" s="27"/>
      <c r="WZF15" s="27"/>
      <c r="WZG15" s="27"/>
      <c r="WZH15" s="27"/>
      <c r="WZI15" s="27"/>
      <c r="WZJ15" s="27"/>
      <c r="WZK15" s="27"/>
      <c r="WZL15" s="27"/>
      <c r="WZM15" s="27"/>
      <c r="WZN15" s="27"/>
      <c r="WZO15" s="27"/>
      <c r="WZP15" s="27"/>
      <c r="WZQ15" s="27"/>
      <c r="WZR15" s="27"/>
      <c r="WZS15" s="27"/>
      <c r="WZT15" s="27"/>
      <c r="WZU15" s="27"/>
      <c r="WZV15" s="27"/>
      <c r="WZW15" s="27"/>
      <c r="WZX15" s="27"/>
      <c r="WZY15" s="27"/>
      <c r="WZZ15" s="27"/>
      <c r="XAA15" s="27"/>
      <c r="XAB15" s="27"/>
      <c r="XAC15" s="27"/>
      <c r="XAD15" s="27"/>
      <c r="XAE15" s="27"/>
      <c r="XAF15" s="27"/>
      <c r="XAG15" s="27"/>
      <c r="XAH15" s="27"/>
      <c r="XAI15" s="27"/>
      <c r="XAJ15" s="27"/>
      <c r="XAK15" s="27"/>
      <c r="XAL15" s="27"/>
      <c r="XAM15" s="27"/>
      <c r="XAN15" s="27"/>
      <c r="XAO15" s="27"/>
      <c r="XAP15" s="27"/>
      <c r="XAQ15" s="27"/>
      <c r="XAR15" s="27"/>
      <c r="XAS15" s="27"/>
      <c r="XAT15" s="27"/>
      <c r="XAU15" s="27"/>
      <c r="XAV15" s="27"/>
      <c r="XAW15" s="27"/>
      <c r="XAX15" s="27"/>
      <c r="XAY15" s="27"/>
      <c r="XAZ15" s="27"/>
      <c r="XBA15" s="27"/>
      <c r="XBB15" s="27"/>
      <c r="XBC15" s="27"/>
      <c r="XBD15" s="27"/>
      <c r="XBE15" s="27"/>
      <c r="XBF15" s="27"/>
      <c r="XBG15" s="27"/>
      <c r="XBH15" s="27"/>
      <c r="XBI15" s="27"/>
      <c r="XBJ15" s="27"/>
      <c r="XBK15" s="27"/>
      <c r="XBL15" s="27"/>
      <c r="XBM15" s="27"/>
      <c r="XBN15" s="27"/>
      <c r="XBO15" s="27"/>
      <c r="XBP15" s="27"/>
      <c r="XBQ15" s="27"/>
      <c r="XBR15" s="27"/>
      <c r="XBS15" s="27"/>
      <c r="XBT15" s="27"/>
      <c r="XBU15" s="27"/>
      <c r="XBV15" s="27"/>
      <c r="XBW15" s="27"/>
      <c r="XBX15" s="27"/>
      <c r="XBY15" s="27"/>
      <c r="XBZ15" s="27"/>
      <c r="XCA15" s="27"/>
      <c r="XCB15" s="27"/>
      <c r="XCC15" s="27"/>
      <c r="XCD15" s="27"/>
      <c r="XCE15" s="27"/>
      <c r="XCF15" s="27"/>
      <c r="XCG15" s="27"/>
      <c r="XCH15" s="27"/>
      <c r="XCI15" s="27"/>
      <c r="XCJ15" s="27"/>
      <c r="XCK15" s="27"/>
      <c r="XCL15" s="27"/>
      <c r="XCM15" s="27"/>
      <c r="XCN15" s="27"/>
      <c r="XCO15" s="27"/>
      <c r="XCP15" s="27"/>
      <c r="XCQ15" s="27"/>
      <c r="XCR15" s="27"/>
      <c r="XCS15" s="27"/>
      <c r="XCT15" s="27"/>
      <c r="XCU15" s="27"/>
      <c r="XCV15" s="27"/>
      <c r="XCW15" s="27"/>
      <c r="XCX15" s="27"/>
      <c r="XCY15" s="27"/>
      <c r="XCZ15" s="27"/>
      <c r="XDA15" s="27"/>
      <c r="XDB15" s="27"/>
      <c r="XDC15" s="27"/>
      <c r="XDD15" s="27"/>
      <c r="XDE15" s="27"/>
      <c r="XDF15" s="27"/>
      <c r="XDG15" s="27"/>
      <c r="XDH15" s="27"/>
      <c r="XDI15" s="27"/>
      <c r="XDJ15" s="27"/>
      <c r="XDK15" s="27"/>
      <c r="XDL15" s="27"/>
      <c r="XDM15" s="27"/>
      <c r="XDN15" s="27"/>
      <c r="XDO15" s="27"/>
      <c r="XDP15" s="27"/>
      <c r="XDQ15" s="27"/>
      <c r="XDR15" s="27"/>
      <c r="XDS15" s="27"/>
      <c r="XDT15" s="27"/>
      <c r="XDU15" s="27"/>
      <c r="XDV15" s="27"/>
      <c r="XDW15" s="27"/>
      <c r="XDX15" s="27"/>
      <c r="XDY15" s="27"/>
      <c r="XDZ15" s="27"/>
      <c r="XEA15" s="27"/>
      <c r="XEB15" s="27"/>
      <c r="XEC15" s="27"/>
      <c r="XED15" s="27"/>
      <c r="XEE15" s="27"/>
      <c r="XEF15" s="27"/>
      <c r="XEG15" s="27"/>
      <c r="XEH15" s="27"/>
      <c r="XEI15" s="27"/>
      <c r="XEJ15" s="27"/>
      <c r="XEK15" s="27"/>
      <c r="XEL15" s="27"/>
      <c r="XEM15" s="27"/>
      <c r="XEN15" s="27"/>
      <c r="XEO15" s="27"/>
      <c r="XEP15" s="27"/>
      <c r="XEQ15" s="27"/>
      <c r="XER15" s="27"/>
      <c r="XES15" s="27"/>
      <c r="XET15" s="27"/>
      <c r="XEU15" s="27"/>
      <c r="XEV15" s="27"/>
      <c r="XEW15" s="27"/>
      <c r="XEX15" s="27"/>
      <c r="XEY15" s="27"/>
      <c r="XEZ15" s="27"/>
      <c r="XFA15" s="27"/>
      <c r="XFB15" s="27"/>
      <c r="XFC15" s="27"/>
    </row>
    <row r="16" spans="1:16383" s="27" customFormat="1" ht="33" customHeight="1">
      <c r="A16" s="97">
        <f ca="1">COUNTIF(SubstanceTopRow1:B80,"&lt;&gt;"&amp;"")-2</f>
        <v>0</v>
      </c>
      <c r="B16" s="286" t="s">
        <v>47</v>
      </c>
      <c r="C16" s="286" t="s">
        <v>48</v>
      </c>
      <c r="D16" s="287" t="s">
        <v>49</v>
      </c>
      <c r="E16" s="287" t="s">
        <v>50</v>
      </c>
      <c r="F16" s="287" t="s">
        <v>51</v>
      </c>
      <c r="G16" s="287" t="s">
        <v>52</v>
      </c>
      <c r="H16" s="287" t="s">
        <v>53</v>
      </c>
      <c r="I16" s="287" t="s">
        <v>54</v>
      </c>
      <c r="J16" s="287" t="s">
        <v>55</v>
      </c>
      <c r="K16" s="284" t="s">
        <v>56</v>
      </c>
      <c r="L16" s="284" t="s">
        <v>57</v>
      </c>
      <c r="M16" s="284" t="s">
        <v>58</v>
      </c>
      <c r="N16" s="313" t="s">
        <v>59</v>
      </c>
    </row>
    <row r="17" spans="2:358">
      <c r="B17" s="368"/>
      <c r="C17" s="27"/>
      <c r="D17" s="27"/>
      <c r="E17" s="27"/>
      <c r="F17" s="27"/>
      <c r="G17" s="27"/>
      <c r="H17" s="27"/>
      <c r="I17" s="27"/>
      <c r="J17" s="27"/>
      <c r="K17" s="27"/>
      <c r="L17" s="27"/>
      <c r="M17" s="27"/>
      <c r="N17" s="27"/>
      <c r="O17" s="27"/>
      <c r="P17" s="27"/>
      <c r="Q17" s="27"/>
      <c r="R17" s="27"/>
      <c r="S17" s="27"/>
      <c r="T17" s="106"/>
      <c r="U17" s="103"/>
      <c r="V17" s="27"/>
      <c r="W17" s="27"/>
      <c r="X17" s="27"/>
      <c r="Y17" s="27"/>
      <c r="Z17" s="27"/>
      <c r="AA17" s="27"/>
      <c r="AB17" s="27"/>
      <c r="AC17" s="27"/>
      <c r="AD17" s="106"/>
      <c r="AE17" s="27"/>
      <c r="AF17" s="27"/>
      <c r="AG17" s="27"/>
      <c r="AH17" s="27"/>
      <c r="AI17" s="27"/>
      <c r="AJ17" s="27"/>
      <c r="AK17" s="27"/>
      <c r="AL17" s="27"/>
      <c r="AM17" s="27"/>
      <c r="AN17" s="106"/>
      <c r="AO17" s="27"/>
      <c r="AP17" s="27"/>
      <c r="AQ17" s="27"/>
      <c r="AR17" s="27"/>
      <c r="AS17" s="27"/>
      <c r="AT17" s="27"/>
      <c r="AU17" s="27"/>
      <c r="AV17" s="27"/>
      <c r="AW17" s="27"/>
      <c r="AX17" s="106"/>
      <c r="AY17" s="27"/>
      <c r="AZ17" s="27"/>
      <c r="BA17" s="27"/>
      <c r="BB17" s="27"/>
      <c r="BC17" s="27"/>
      <c r="BD17" s="27"/>
      <c r="BE17" s="27"/>
      <c r="BF17" s="27"/>
      <c r="BG17" s="27"/>
      <c r="BH17" s="106"/>
      <c r="BI17" s="27"/>
      <c r="BJ17" s="27"/>
      <c r="BK17" s="27"/>
      <c r="BL17" s="27"/>
      <c r="BM17" s="27"/>
      <c r="BN17" s="27"/>
      <c r="BO17" s="27"/>
      <c r="BP17" s="27"/>
      <c r="BQ17" s="27"/>
      <c r="BR17" s="106"/>
      <c r="BS17" s="27"/>
      <c r="BT17" s="27"/>
      <c r="BU17" s="27"/>
      <c r="BV17" s="27"/>
      <c r="BW17" s="27"/>
      <c r="BX17" s="27"/>
      <c r="BY17" s="27"/>
      <c r="BZ17" s="27"/>
      <c r="CA17" s="27"/>
      <c r="CB17" s="106"/>
      <c r="CC17" s="27"/>
      <c r="CD17" s="27"/>
      <c r="CE17" s="27"/>
      <c r="CF17" s="27"/>
      <c r="CG17" s="27"/>
      <c r="CH17" s="27"/>
      <c r="CI17" s="27"/>
      <c r="CJ17" s="27"/>
      <c r="CK17" s="27"/>
      <c r="CL17" s="106"/>
      <c r="CM17" s="103"/>
      <c r="CN17" s="27"/>
      <c r="CO17" s="27"/>
      <c r="CP17" s="27"/>
      <c r="CQ17" s="27"/>
      <c r="CR17" s="27"/>
      <c r="CS17" s="27"/>
      <c r="CT17" s="27"/>
      <c r="CU17" s="27"/>
      <c r="CV17" s="106"/>
      <c r="CW17" s="27"/>
      <c r="CX17" s="27"/>
      <c r="CY17" s="27"/>
      <c r="CZ17" s="27"/>
      <c r="DA17" s="27"/>
      <c r="DB17" s="27"/>
      <c r="DC17" s="27"/>
      <c r="DD17" s="27"/>
      <c r="DE17" s="27"/>
      <c r="DF17" s="106"/>
      <c r="DG17" s="27"/>
      <c r="DH17" s="27"/>
      <c r="DI17" s="27"/>
      <c r="DJ17" s="27"/>
      <c r="DK17" s="27"/>
      <c r="DL17" s="27"/>
      <c r="DM17" s="27"/>
      <c r="DN17" s="27"/>
      <c r="DO17" s="27"/>
      <c r="DP17" s="106"/>
      <c r="DQ17" s="27"/>
      <c r="DR17" s="27"/>
      <c r="DS17" s="27"/>
      <c r="DT17" s="27"/>
      <c r="DU17" s="27"/>
      <c r="DV17" s="27"/>
      <c r="DW17" s="27"/>
      <c r="DX17" s="27"/>
      <c r="DY17" s="27"/>
      <c r="DZ17" s="106"/>
      <c r="EA17" s="27"/>
      <c r="EB17" s="27"/>
      <c r="EC17" s="27"/>
      <c r="ED17" s="27"/>
      <c r="EE17" s="27"/>
      <c r="EF17" s="27"/>
      <c r="EG17" s="27"/>
      <c r="EH17" s="27"/>
      <c r="EI17" s="27"/>
      <c r="EJ17" s="106"/>
      <c r="EK17" s="27"/>
      <c r="EL17" s="27"/>
      <c r="EM17" s="27"/>
      <c r="EN17" s="27"/>
      <c r="EO17" s="27"/>
      <c r="EP17" s="27"/>
      <c r="EQ17" s="27"/>
      <c r="ER17" s="27"/>
      <c r="ES17" s="27"/>
      <c r="ET17" s="106"/>
      <c r="EU17" s="27"/>
      <c r="EV17" s="27"/>
      <c r="EW17" s="27"/>
      <c r="EX17" s="27"/>
      <c r="EY17" s="27"/>
      <c r="EZ17" s="27"/>
      <c r="FA17" s="27"/>
      <c r="FB17" s="27"/>
      <c r="FC17" s="27"/>
      <c r="FD17" s="106"/>
      <c r="FE17" s="27"/>
      <c r="FF17" s="27"/>
      <c r="FG17" s="27"/>
      <c r="FH17" s="27"/>
      <c r="FI17" s="27"/>
      <c r="FJ17" s="27"/>
      <c r="FK17" s="27"/>
      <c r="FL17" s="27"/>
      <c r="FM17" s="27"/>
      <c r="FN17" s="106"/>
      <c r="FO17" s="27"/>
      <c r="FP17" s="27"/>
      <c r="FQ17" s="27"/>
      <c r="FR17" s="27"/>
      <c r="FS17" s="27"/>
      <c r="FT17" s="27"/>
      <c r="FU17" s="27"/>
      <c r="FV17" s="27"/>
      <c r="FW17" s="27"/>
      <c r="FX17" s="106"/>
      <c r="FY17" s="103"/>
      <c r="FZ17" s="27"/>
      <c r="GA17" s="27"/>
      <c r="GB17" s="27"/>
      <c r="GC17" s="27"/>
      <c r="GD17" s="27"/>
      <c r="GE17" s="27"/>
      <c r="GF17" s="27"/>
      <c r="GG17" s="27"/>
      <c r="GH17" s="106"/>
      <c r="GI17" s="27"/>
      <c r="GJ17" s="27"/>
      <c r="GK17" s="27"/>
      <c r="GL17" s="27"/>
      <c r="GM17" s="27"/>
      <c r="GN17" s="27"/>
      <c r="GO17" s="27"/>
      <c r="GP17" s="27"/>
      <c r="GQ17" s="27"/>
      <c r="GR17" s="106"/>
      <c r="GS17" s="27"/>
      <c r="GT17" s="27"/>
      <c r="GU17" s="27"/>
      <c r="GV17" s="27"/>
      <c r="GW17" s="27"/>
      <c r="GX17" s="27"/>
      <c r="GY17" s="27"/>
      <c r="GZ17" s="27"/>
      <c r="HA17" s="27"/>
      <c r="HB17" s="106"/>
      <c r="HC17" s="27"/>
      <c r="HD17" s="27"/>
      <c r="HE17" s="27"/>
      <c r="HF17" s="27"/>
      <c r="HG17" s="27"/>
      <c r="HH17" s="27"/>
      <c r="HI17" s="27"/>
      <c r="HJ17" s="27"/>
      <c r="HK17" s="27"/>
      <c r="HL17" s="106"/>
      <c r="HM17" s="27"/>
      <c r="HN17" s="27"/>
      <c r="HO17" s="27"/>
      <c r="HP17" s="27"/>
      <c r="HQ17" s="27"/>
      <c r="HR17" s="27"/>
      <c r="HS17" s="27"/>
      <c r="HT17" s="27"/>
      <c r="HU17" s="27"/>
      <c r="HV17" s="106"/>
      <c r="HW17" s="27"/>
      <c r="HX17" s="27"/>
      <c r="HY17" s="27"/>
      <c r="HZ17" s="27"/>
      <c r="IA17" s="27"/>
      <c r="IB17" s="27"/>
      <c r="IC17" s="27"/>
      <c r="ID17" s="27"/>
      <c r="IE17" s="27"/>
      <c r="IF17" s="106"/>
      <c r="IG17" s="27"/>
      <c r="IH17" s="27"/>
      <c r="II17" s="27"/>
      <c r="IJ17" s="27"/>
      <c r="IK17" s="27"/>
      <c r="IL17" s="27"/>
      <c r="IM17" s="27"/>
      <c r="IN17" s="27"/>
      <c r="IO17" s="27"/>
      <c r="IP17" s="106"/>
      <c r="IQ17" s="27"/>
      <c r="IR17" s="27"/>
      <c r="IS17" s="27"/>
      <c r="IT17" s="27"/>
      <c r="IU17" s="27"/>
      <c r="IV17" s="27"/>
      <c r="IW17" s="27"/>
      <c r="IX17" s="27"/>
      <c r="IY17" s="27"/>
      <c r="IZ17" s="106"/>
      <c r="JA17" s="27"/>
      <c r="JB17" s="27"/>
      <c r="JC17" s="27"/>
      <c r="JD17" s="27"/>
      <c r="JE17" s="27"/>
      <c r="JF17" s="27"/>
      <c r="JG17" s="27"/>
      <c r="JH17" s="27"/>
      <c r="JI17" s="27"/>
      <c r="JJ17" s="106"/>
      <c r="JK17" s="103"/>
      <c r="JL17" s="27"/>
      <c r="JM17" s="27"/>
      <c r="JN17" s="27"/>
      <c r="JO17" s="27"/>
      <c r="JP17" s="27"/>
      <c r="JQ17" s="27"/>
      <c r="JR17" s="27"/>
      <c r="JS17" s="27"/>
      <c r="JT17" s="106"/>
      <c r="JU17" s="27"/>
      <c r="JV17" s="27"/>
      <c r="JW17" s="27"/>
      <c r="JX17" s="27"/>
      <c r="JY17" s="27"/>
      <c r="JZ17" s="27"/>
      <c r="KA17" s="27"/>
      <c r="KB17" s="27"/>
      <c r="KC17" s="27"/>
      <c r="KD17" s="27"/>
      <c r="KE17" s="103"/>
      <c r="KF17" s="27"/>
      <c r="KG17" s="27"/>
      <c r="KH17" s="27"/>
      <c r="KI17" s="27"/>
      <c r="KJ17" s="27"/>
      <c r="KK17" s="27"/>
      <c r="KL17" s="27"/>
      <c r="KM17" s="27"/>
      <c r="KN17" s="106"/>
      <c r="KO17" s="27"/>
      <c r="KP17" s="27"/>
      <c r="KQ17" s="27"/>
      <c r="KR17" s="27"/>
      <c r="KS17" s="27"/>
      <c r="KT17" s="27"/>
      <c r="KU17" s="27"/>
      <c r="KV17" s="27"/>
      <c r="KW17" s="27"/>
      <c r="KX17" s="106"/>
      <c r="KY17" s="27"/>
      <c r="KZ17" s="27"/>
      <c r="LA17" s="27"/>
      <c r="LB17" s="27"/>
      <c r="LC17" s="27"/>
      <c r="LD17" s="27"/>
      <c r="LE17" s="27"/>
      <c r="LF17" s="27"/>
      <c r="LG17" s="27"/>
      <c r="LH17" s="27"/>
      <c r="LI17" s="27"/>
      <c r="LJ17" s="27"/>
      <c r="LK17" s="27"/>
      <c r="LL17" s="27"/>
      <c r="LM17" s="27"/>
      <c r="LN17" s="27"/>
      <c r="LO17" s="27"/>
      <c r="LP17" s="27"/>
      <c r="LQ17" s="27"/>
      <c r="LR17" s="27"/>
      <c r="LS17" s="27"/>
      <c r="LT17" s="27"/>
      <c r="LU17" s="27"/>
      <c r="LV17" s="27"/>
      <c r="LW17" s="27"/>
      <c r="LX17" s="27"/>
      <c r="LY17" s="27"/>
      <c r="LZ17" s="27"/>
      <c r="MA17" s="27"/>
      <c r="MB17" s="27"/>
      <c r="MC17" s="27"/>
      <c r="MD17" s="27"/>
      <c r="ME17" s="27"/>
      <c r="MF17" s="27"/>
      <c r="MG17" s="27"/>
      <c r="MH17" s="27"/>
      <c r="MI17" s="27"/>
      <c r="MJ17" s="27"/>
      <c r="MK17" s="27"/>
      <c r="ML17" s="27"/>
      <c r="MM17" s="27"/>
      <c r="MN17" s="27"/>
      <c r="MO17" s="27"/>
      <c r="MP17" s="27"/>
      <c r="MQ17" s="27"/>
      <c r="MR17" s="27"/>
      <c r="MS17" s="27"/>
      <c r="MT17" s="27"/>
    </row>
    <row r="18" spans="2:358">
      <c r="B18" s="113"/>
      <c r="C18" s="27"/>
      <c r="D18" s="27"/>
      <c r="E18" s="27"/>
      <c r="F18" s="27"/>
      <c r="G18" s="27"/>
      <c r="H18" s="27"/>
      <c r="I18" s="27"/>
      <c r="J18" s="27"/>
      <c r="K18" s="27"/>
      <c r="L18" s="27"/>
      <c r="M18" s="27"/>
      <c r="N18" s="27"/>
      <c r="O18" s="27"/>
      <c r="P18" s="27"/>
      <c r="Q18" s="27"/>
      <c r="R18" s="27"/>
      <c r="S18" s="27"/>
      <c r="T18" s="106"/>
      <c r="U18" s="103"/>
      <c r="V18" s="27"/>
      <c r="W18" s="27"/>
      <c r="X18" s="27"/>
      <c r="Y18" s="27"/>
      <c r="Z18" s="27"/>
      <c r="AA18" s="27"/>
      <c r="AB18" s="27"/>
      <c r="AC18" s="27"/>
      <c r="AD18" s="106"/>
      <c r="AE18" s="27"/>
      <c r="AF18" s="27"/>
      <c r="AG18" s="27"/>
      <c r="AH18" s="27"/>
      <c r="AI18" s="27"/>
      <c r="AJ18" s="27"/>
      <c r="AK18" s="27"/>
      <c r="AL18" s="27"/>
      <c r="AM18" s="27"/>
      <c r="AN18" s="106"/>
      <c r="AO18" s="27"/>
      <c r="AP18" s="27"/>
      <c r="AQ18" s="27"/>
      <c r="AR18" s="27"/>
      <c r="AS18" s="27"/>
      <c r="AT18" s="27"/>
      <c r="AU18" s="27"/>
      <c r="AV18" s="27"/>
      <c r="AW18" s="27"/>
      <c r="AX18" s="106"/>
      <c r="AY18" s="27"/>
      <c r="AZ18" s="27"/>
      <c r="BA18" s="27"/>
      <c r="BB18" s="27"/>
      <c r="BC18" s="27"/>
      <c r="BD18" s="27"/>
      <c r="BE18" s="27"/>
      <c r="BF18" s="27"/>
      <c r="BG18" s="27"/>
      <c r="BH18" s="106"/>
      <c r="BI18" s="27"/>
      <c r="BJ18" s="27"/>
      <c r="BK18" s="27"/>
      <c r="BL18" s="27"/>
      <c r="BM18" s="27"/>
      <c r="BN18" s="27"/>
      <c r="BO18" s="27"/>
      <c r="BP18" s="27"/>
      <c r="BQ18" s="27"/>
      <c r="BR18" s="106"/>
      <c r="BS18" s="27"/>
      <c r="BT18" s="27"/>
      <c r="BU18" s="27"/>
      <c r="BV18" s="27"/>
      <c r="BW18" s="27"/>
      <c r="BX18" s="27"/>
      <c r="BY18" s="27"/>
      <c r="BZ18" s="27"/>
      <c r="CA18" s="27"/>
      <c r="CB18" s="106"/>
      <c r="CC18" s="27"/>
      <c r="CD18" s="27"/>
      <c r="CE18" s="27"/>
      <c r="CF18" s="27"/>
      <c r="CG18" s="27"/>
      <c r="CH18" s="27"/>
      <c r="CI18" s="27"/>
      <c r="CJ18" s="27"/>
      <c r="CK18" s="27"/>
      <c r="CL18" s="106"/>
      <c r="CM18" s="103"/>
      <c r="CN18" s="27"/>
      <c r="CO18" s="27"/>
      <c r="CP18" s="27"/>
      <c r="CQ18" s="27"/>
      <c r="CR18" s="27"/>
      <c r="CS18" s="27"/>
      <c r="CT18" s="27"/>
      <c r="CU18" s="27"/>
      <c r="CV18" s="106"/>
      <c r="CW18" s="27"/>
      <c r="CX18" s="27"/>
      <c r="CY18" s="27"/>
      <c r="CZ18" s="27"/>
      <c r="DA18" s="27"/>
      <c r="DB18" s="27"/>
      <c r="DC18" s="27"/>
      <c r="DD18" s="27"/>
      <c r="DE18" s="27"/>
      <c r="DF18" s="106"/>
      <c r="DG18" s="27"/>
      <c r="DH18" s="27"/>
      <c r="DI18" s="27"/>
      <c r="DJ18" s="27"/>
      <c r="DK18" s="27"/>
      <c r="DL18" s="27"/>
      <c r="DM18" s="27"/>
      <c r="DN18" s="27"/>
      <c r="DO18" s="27"/>
      <c r="DP18" s="106"/>
      <c r="DQ18" s="27"/>
      <c r="DR18" s="27"/>
      <c r="DS18" s="27"/>
      <c r="DT18" s="27"/>
      <c r="DU18" s="27"/>
      <c r="DV18" s="27"/>
      <c r="DW18" s="27"/>
      <c r="DX18" s="27"/>
      <c r="DY18" s="27"/>
      <c r="DZ18" s="106"/>
      <c r="EA18" s="27"/>
      <c r="EB18" s="27"/>
      <c r="EC18" s="27"/>
      <c r="ED18" s="27"/>
      <c r="EE18" s="27"/>
      <c r="EF18" s="27"/>
      <c r="EG18" s="27"/>
      <c r="EH18" s="27"/>
      <c r="EI18" s="27"/>
      <c r="EJ18" s="106"/>
      <c r="EK18" s="27"/>
      <c r="EL18" s="27"/>
      <c r="EM18" s="27"/>
      <c r="EN18" s="27"/>
      <c r="EO18" s="27"/>
      <c r="EP18" s="27"/>
      <c r="EQ18" s="27"/>
      <c r="ER18" s="27"/>
      <c r="ES18" s="27"/>
      <c r="ET18" s="106"/>
      <c r="EU18" s="27"/>
      <c r="EV18" s="27"/>
      <c r="EW18" s="27"/>
      <c r="EX18" s="27"/>
      <c r="EY18" s="27"/>
      <c r="EZ18" s="27"/>
      <c r="FA18" s="27"/>
      <c r="FB18" s="27"/>
      <c r="FC18" s="27"/>
      <c r="FD18" s="106"/>
      <c r="FE18" s="27"/>
      <c r="FF18" s="27"/>
      <c r="FG18" s="27"/>
      <c r="FH18" s="27"/>
      <c r="FI18" s="27"/>
      <c r="FJ18" s="27"/>
      <c r="FK18" s="27"/>
      <c r="FL18" s="27"/>
      <c r="FM18" s="27"/>
      <c r="FN18" s="106"/>
      <c r="FO18" s="27"/>
      <c r="FP18" s="27"/>
      <c r="FQ18" s="27"/>
      <c r="FR18" s="27"/>
      <c r="FS18" s="27"/>
      <c r="FT18" s="27"/>
      <c r="FU18" s="27"/>
      <c r="FV18" s="27"/>
      <c r="FW18" s="27"/>
      <c r="FX18" s="106"/>
      <c r="FY18" s="103"/>
      <c r="FZ18" s="27"/>
      <c r="GA18" s="27"/>
      <c r="GB18" s="27"/>
      <c r="GC18" s="27"/>
      <c r="GD18" s="27"/>
      <c r="GE18" s="27"/>
      <c r="GF18" s="27"/>
      <c r="GG18" s="27"/>
      <c r="GH18" s="106"/>
      <c r="GI18" s="27"/>
      <c r="GJ18" s="27"/>
      <c r="GK18" s="27"/>
      <c r="GL18" s="27"/>
      <c r="GM18" s="27"/>
      <c r="GN18" s="27"/>
      <c r="GO18" s="27"/>
      <c r="GP18" s="27"/>
      <c r="GQ18" s="27"/>
      <c r="GR18" s="106"/>
      <c r="GS18" s="27"/>
      <c r="GT18" s="27"/>
      <c r="GU18" s="27"/>
      <c r="GV18" s="27"/>
      <c r="GW18" s="27"/>
      <c r="GX18" s="27"/>
      <c r="GY18" s="27"/>
      <c r="GZ18" s="27"/>
      <c r="HA18" s="27"/>
      <c r="HB18" s="106"/>
      <c r="HC18" s="27"/>
      <c r="HD18" s="27"/>
      <c r="HE18" s="27"/>
      <c r="HF18" s="27"/>
      <c r="HG18" s="27"/>
      <c r="HH18" s="27"/>
      <c r="HI18" s="27"/>
      <c r="HJ18" s="27"/>
      <c r="HK18" s="27"/>
      <c r="HL18" s="106"/>
      <c r="HM18" s="27"/>
      <c r="HN18" s="27"/>
      <c r="HO18" s="27"/>
      <c r="HP18" s="27"/>
      <c r="HQ18" s="27"/>
      <c r="HR18" s="27"/>
      <c r="HS18" s="27"/>
      <c r="HT18" s="27"/>
      <c r="HU18" s="27"/>
      <c r="HV18" s="106"/>
      <c r="HW18" s="27"/>
      <c r="HX18" s="27"/>
      <c r="HY18" s="27"/>
      <c r="HZ18" s="27"/>
      <c r="IA18" s="27"/>
      <c r="IB18" s="27"/>
      <c r="IC18" s="27"/>
      <c r="ID18" s="27"/>
      <c r="IE18" s="27"/>
      <c r="IF18" s="106"/>
      <c r="IG18" s="27"/>
      <c r="IH18" s="27"/>
      <c r="II18" s="27"/>
      <c r="IJ18" s="27"/>
      <c r="IK18" s="27"/>
      <c r="IL18" s="27"/>
      <c r="IM18" s="27"/>
      <c r="IN18" s="27"/>
      <c r="IO18" s="27"/>
      <c r="IP18" s="106"/>
      <c r="IQ18" s="27"/>
      <c r="IR18" s="27"/>
      <c r="IS18" s="27"/>
      <c r="IT18" s="27"/>
      <c r="IU18" s="27"/>
      <c r="IV18" s="27"/>
      <c r="IW18" s="27"/>
      <c r="IX18" s="27"/>
      <c r="IY18" s="27"/>
      <c r="IZ18" s="106"/>
      <c r="JA18" s="27"/>
      <c r="JB18" s="27"/>
      <c r="JC18" s="27"/>
      <c r="JD18" s="27"/>
      <c r="JE18" s="27"/>
      <c r="JF18" s="27"/>
      <c r="JG18" s="27"/>
      <c r="JH18" s="27"/>
      <c r="JI18" s="27"/>
      <c r="JJ18" s="106"/>
      <c r="JK18" s="103"/>
      <c r="JL18" s="27"/>
      <c r="JM18" s="27"/>
      <c r="JN18" s="27"/>
      <c r="JO18" s="27"/>
      <c r="JP18" s="27"/>
      <c r="JQ18" s="27"/>
      <c r="JR18" s="27"/>
      <c r="JS18" s="27"/>
      <c r="JT18" s="106"/>
      <c r="JU18" s="27"/>
      <c r="JV18" s="27"/>
      <c r="JW18" s="27"/>
      <c r="JX18" s="27"/>
      <c r="JY18" s="27"/>
      <c r="JZ18" s="27"/>
      <c r="KA18" s="27"/>
      <c r="KB18" s="27"/>
      <c r="KC18" s="27"/>
      <c r="KD18" s="27"/>
      <c r="KE18" s="103"/>
      <c r="KF18" s="27"/>
      <c r="KG18" s="27"/>
      <c r="KH18" s="27"/>
      <c r="KI18" s="27"/>
      <c r="KJ18" s="27"/>
      <c r="KK18" s="27"/>
      <c r="KL18" s="27"/>
      <c r="KM18" s="27"/>
      <c r="KN18" s="106"/>
      <c r="KO18" s="27"/>
      <c r="KP18" s="27"/>
      <c r="KQ18" s="27"/>
      <c r="KR18" s="27"/>
      <c r="KS18" s="27"/>
      <c r="KT18" s="27"/>
      <c r="KU18" s="27"/>
      <c r="KV18" s="27"/>
      <c r="KW18" s="27"/>
      <c r="KX18" s="106"/>
      <c r="KY18" s="27"/>
      <c r="KZ18" s="27"/>
      <c r="LA18" s="27"/>
      <c r="LB18" s="27"/>
      <c r="LC18" s="27"/>
      <c r="LD18" s="27"/>
      <c r="LE18" s="27"/>
      <c r="LF18" s="27"/>
      <c r="LG18" s="27"/>
      <c r="LH18" s="27"/>
      <c r="LI18" s="27"/>
      <c r="LJ18" s="27"/>
      <c r="LK18" s="27"/>
      <c r="LL18" s="27"/>
      <c r="LM18" s="27"/>
      <c r="LN18" s="27"/>
      <c r="LO18" s="27"/>
      <c r="LP18" s="27"/>
      <c r="LQ18" s="27"/>
      <c r="LR18" s="27"/>
      <c r="LS18" s="27"/>
      <c r="LT18" s="27"/>
      <c r="LU18" s="27"/>
      <c r="LV18" s="27"/>
      <c r="LW18" s="27"/>
      <c r="LX18" s="27"/>
      <c r="LY18" s="27"/>
      <c r="LZ18" s="27"/>
      <c r="MA18" s="27"/>
      <c r="MB18" s="27"/>
      <c r="MC18" s="27"/>
      <c r="MD18" s="27"/>
      <c r="ME18" s="27"/>
      <c r="MF18" s="27"/>
      <c r="MG18" s="27"/>
      <c r="MH18" s="27"/>
      <c r="MI18" s="27"/>
      <c r="MJ18" s="27"/>
      <c r="MK18" s="27"/>
      <c r="ML18" s="27"/>
      <c r="MM18" s="27"/>
      <c r="MN18" s="27"/>
      <c r="MO18" s="27"/>
      <c r="MP18" s="27"/>
      <c r="MQ18" s="27"/>
      <c r="MR18" s="27"/>
      <c r="MS18" s="27"/>
      <c r="MT18" s="27"/>
    </row>
    <row r="19" spans="2:358">
      <c r="B19" s="113"/>
      <c r="C19" s="27"/>
      <c r="D19" s="27"/>
      <c r="E19" s="27"/>
      <c r="F19" s="27"/>
      <c r="G19" s="27"/>
      <c r="H19" s="27"/>
      <c r="I19" s="27"/>
      <c r="J19" s="27"/>
      <c r="K19" s="27"/>
      <c r="L19" s="27"/>
      <c r="M19" s="27"/>
      <c r="N19" s="27"/>
      <c r="O19" s="27"/>
      <c r="P19" s="27"/>
      <c r="Q19" s="27"/>
      <c r="R19" s="27"/>
      <c r="S19" s="27"/>
      <c r="T19" s="106"/>
      <c r="U19" s="103"/>
      <c r="V19" s="27"/>
      <c r="W19" s="27"/>
      <c r="X19" s="27"/>
      <c r="Y19" s="27"/>
      <c r="Z19" s="27"/>
      <c r="AA19" s="27"/>
      <c r="AB19" s="27"/>
      <c r="AC19" s="27"/>
      <c r="AD19" s="106"/>
      <c r="AE19" s="27"/>
      <c r="AF19" s="27"/>
      <c r="AG19" s="27"/>
      <c r="AH19" s="27"/>
      <c r="AI19" s="27"/>
      <c r="AJ19" s="27"/>
      <c r="AK19" s="27"/>
      <c r="AL19" s="27"/>
      <c r="AM19" s="27"/>
      <c r="AN19" s="106"/>
      <c r="AO19" s="27"/>
      <c r="AP19" s="27"/>
      <c r="AQ19" s="27"/>
      <c r="AR19" s="27"/>
      <c r="AS19" s="27"/>
      <c r="AT19" s="27"/>
      <c r="AU19" s="27"/>
      <c r="AV19" s="27"/>
      <c r="AW19" s="27"/>
      <c r="AX19" s="106"/>
      <c r="AY19" s="27"/>
      <c r="AZ19" s="27"/>
      <c r="BA19" s="27"/>
      <c r="BB19" s="27"/>
      <c r="BC19" s="27"/>
      <c r="BD19" s="27"/>
      <c r="BE19" s="27"/>
      <c r="BF19" s="27"/>
      <c r="BG19" s="27"/>
      <c r="BH19" s="106"/>
      <c r="BI19" s="27"/>
      <c r="BJ19" s="27"/>
      <c r="BK19" s="27"/>
      <c r="BL19" s="27"/>
      <c r="BM19" s="27"/>
      <c r="BN19" s="27"/>
      <c r="BO19" s="27"/>
      <c r="BP19" s="27"/>
      <c r="BQ19" s="27"/>
      <c r="BR19" s="106"/>
      <c r="BS19" s="27"/>
      <c r="BT19" s="27"/>
      <c r="BU19" s="27"/>
      <c r="BV19" s="27"/>
      <c r="BW19" s="27"/>
      <c r="BX19" s="27"/>
      <c r="BY19" s="27"/>
      <c r="BZ19" s="27"/>
      <c r="CA19" s="27"/>
      <c r="CB19" s="106"/>
      <c r="CC19" s="27"/>
      <c r="CD19" s="27"/>
      <c r="CE19" s="27"/>
      <c r="CF19" s="27"/>
      <c r="CG19" s="27"/>
      <c r="CH19" s="27"/>
      <c r="CI19" s="27"/>
      <c r="CJ19" s="27"/>
      <c r="CK19" s="27"/>
      <c r="CL19" s="106"/>
      <c r="CM19" s="103"/>
      <c r="CN19" s="27"/>
      <c r="CO19" s="27"/>
      <c r="CP19" s="27"/>
      <c r="CQ19" s="27"/>
      <c r="CR19" s="27"/>
      <c r="CS19" s="27"/>
      <c r="CT19" s="27"/>
      <c r="CU19" s="27"/>
      <c r="CV19" s="106"/>
      <c r="CW19" s="27"/>
      <c r="CX19" s="27"/>
      <c r="CY19" s="27"/>
      <c r="CZ19" s="27"/>
      <c r="DA19" s="27"/>
      <c r="DB19" s="27"/>
      <c r="DC19" s="27"/>
      <c r="DD19" s="27"/>
      <c r="DE19" s="27"/>
      <c r="DF19" s="106"/>
      <c r="DG19" s="27"/>
      <c r="DH19" s="27"/>
      <c r="DI19" s="27"/>
      <c r="DJ19" s="27"/>
      <c r="DK19" s="27"/>
      <c r="DL19" s="27"/>
      <c r="DM19" s="27"/>
      <c r="DN19" s="27"/>
      <c r="DO19" s="27"/>
      <c r="DP19" s="106"/>
      <c r="DQ19" s="27"/>
      <c r="DR19" s="27"/>
      <c r="DS19" s="27"/>
      <c r="DT19" s="27"/>
      <c r="DU19" s="27"/>
      <c r="DV19" s="27"/>
      <c r="DW19" s="27"/>
      <c r="DX19" s="27"/>
      <c r="DY19" s="27"/>
      <c r="DZ19" s="106"/>
      <c r="EA19" s="27"/>
      <c r="EB19" s="27"/>
      <c r="EC19" s="27"/>
      <c r="ED19" s="27"/>
      <c r="EE19" s="27"/>
      <c r="EF19" s="27"/>
      <c r="EG19" s="27"/>
      <c r="EH19" s="27"/>
      <c r="EI19" s="27"/>
      <c r="EJ19" s="106"/>
      <c r="EK19" s="27"/>
      <c r="EL19" s="27"/>
      <c r="EM19" s="27"/>
      <c r="EN19" s="27"/>
      <c r="EO19" s="27"/>
      <c r="EP19" s="27"/>
      <c r="EQ19" s="27"/>
      <c r="ER19" s="27"/>
      <c r="ES19" s="27"/>
      <c r="ET19" s="106"/>
      <c r="EU19" s="27"/>
      <c r="EV19" s="27"/>
      <c r="EW19" s="27"/>
      <c r="EX19" s="27"/>
      <c r="EY19" s="27"/>
      <c r="EZ19" s="27"/>
      <c r="FA19" s="27"/>
      <c r="FB19" s="27"/>
      <c r="FC19" s="27"/>
      <c r="FD19" s="106"/>
      <c r="FE19" s="27"/>
      <c r="FF19" s="27"/>
      <c r="FG19" s="27"/>
      <c r="FH19" s="27"/>
      <c r="FI19" s="27"/>
      <c r="FJ19" s="27"/>
      <c r="FK19" s="27"/>
      <c r="FL19" s="27"/>
      <c r="FM19" s="27"/>
      <c r="FN19" s="106"/>
      <c r="FO19" s="27"/>
      <c r="FP19" s="27"/>
      <c r="FQ19" s="27"/>
      <c r="FR19" s="27"/>
      <c r="FS19" s="27"/>
      <c r="FT19" s="27"/>
      <c r="FU19" s="27"/>
      <c r="FV19" s="27"/>
      <c r="FW19" s="27"/>
      <c r="FX19" s="106"/>
      <c r="FY19" s="103"/>
      <c r="FZ19" s="27"/>
      <c r="GA19" s="27"/>
      <c r="GB19" s="27"/>
      <c r="GC19" s="27"/>
      <c r="GD19" s="27"/>
      <c r="GE19" s="27"/>
      <c r="GF19" s="27"/>
      <c r="GG19" s="27"/>
      <c r="GH19" s="106"/>
      <c r="GI19" s="27"/>
      <c r="GJ19" s="27"/>
      <c r="GK19" s="27"/>
      <c r="GL19" s="27"/>
      <c r="GM19" s="27"/>
      <c r="GN19" s="27"/>
      <c r="GO19" s="27"/>
      <c r="GP19" s="27"/>
      <c r="GQ19" s="27"/>
      <c r="GR19" s="106"/>
      <c r="GS19" s="27"/>
      <c r="GT19" s="27"/>
      <c r="GU19" s="27"/>
      <c r="GV19" s="27"/>
      <c r="GW19" s="27"/>
      <c r="GX19" s="27"/>
      <c r="GY19" s="27"/>
      <c r="GZ19" s="27"/>
      <c r="HA19" s="27"/>
      <c r="HB19" s="106"/>
      <c r="HC19" s="27"/>
      <c r="HD19" s="27"/>
      <c r="HE19" s="27"/>
      <c r="HF19" s="27"/>
      <c r="HG19" s="27"/>
      <c r="HH19" s="27"/>
      <c r="HI19" s="27"/>
      <c r="HJ19" s="27"/>
      <c r="HK19" s="27"/>
      <c r="HL19" s="106"/>
      <c r="HM19" s="27"/>
      <c r="HN19" s="27"/>
      <c r="HO19" s="27"/>
      <c r="HP19" s="27"/>
      <c r="HQ19" s="27"/>
      <c r="HR19" s="27"/>
      <c r="HS19" s="27"/>
      <c r="HT19" s="27"/>
      <c r="HU19" s="27"/>
      <c r="HV19" s="106"/>
      <c r="HW19" s="27"/>
      <c r="HX19" s="27"/>
      <c r="HY19" s="27"/>
      <c r="HZ19" s="27"/>
      <c r="IA19" s="27"/>
      <c r="IB19" s="27"/>
      <c r="IC19" s="27"/>
      <c r="ID19" s="27"/>
      <c r="IE19" s="27"/>
      <c r="IF19" s="106"/>
      <c r="IG19" s="27"/>
      <c r="IH19" s="27"/>
      <c r="II19" s="27"/>
      <c r="IJ19" s="27"/>
      <c r="IK19" s="27"/>
      <c r="IL19" s="27"/>
      <c r="IM19" s="27"/>
      <c r="IN19" s="27"/>
      <c r="IO19" s="27"/>
      <c r="IP19" s="106"/>
      <c r="IQ19" s="27"/>
      <c r="IR19" s="27"/>
      <c r="IS19" s="27"/>
      <c r="IT19" s="27"/>
      <c r="IU19" s="27"/>
      <c r="IV19" s="27"/>
      <c r="IW19" s="27"/>
      <c r="IX19" s="27"/>
      <c r="IY19" s="27"/>
      <c r="IZ19" s="106"/>
      <c r="JA19" s="27"/>
      <c r="JB19" s="27"/>
      <c r="JC19" s="27"/>
      <c r="JD19" s="27"/>
      <c r="JE19" s="27"/>
      <c r="JF19" s="27"/>
      <c r="JG19" s="27"/>
      <c r="JH19" s="27"/>
      <c r="JI19" s="27"/>
      <c r="JJ19" s="106"/>
      <c r="JK19" s="103"/>
      <c r="JL19" s="27"/>
      <c r="JM19" s="27"/>
      <c r="JN19" s="27"/>
      <c r="JO19" s="27"/>
      <c r="JP19" s="27"/>
      <c r="JQ19" s="27"/>
      <c r="JR19" s="27"/>
      <c r="JS19" s="27"/>
      <c r="JT19" s="106"/>
      <c r="JU19" s="27"/>
      <c r="JV19" s="27"/>
      <c r="JW19" s="27"/>
      <c r="JX19" s="27"/>
      <c r="JY19" s="27"/>
      <c r="JZ19" s="27"/>
      <c r="KA19" s="27"/>
      <c r="KB19" s="27"/>
      <c r="KC19" s="27"/>
      <c r="KD19" s="27"/>
      <c r="KE19" s="103"/>
      <c r="KF19" s="27"/>
      <c r="KG19" s="27"/>
      <c r="KH19" s="27"/>
      <c r="KI19" s="27"/>
      <c r="KJ19" s="27"/>
      <c r="KK19" s="27"/>
      <c r="KL19" s="27"/>
      <c r="KM19" s="27"/>
      <c r="KN19" s="106"/>
      <c r="KO19" s="27"/>
      <c r="KP19" s="27"/>
      <c r="KQ19" s="27"/>
      <c r="KR19" s="27"/>
      <c r="KS19" s="27"/>
      <c r="KT19" s="27"/>
      <c r="KU19" s="27"/>
      <c r="KV19" s="27"/>
      <c r="KW19" s="27"/>
      <c r="KX19" s="106"/>
      <c r="KY19" s="27"/>
      <c r="KZ19" s="27"/>
      <c r="LA19" s="27"/>
      <c r="LB19" s="27"/>
      <c r="LC19" s="27"/>
      <c r="LD19" s="27"/>
      <c r="LE19" s="27"/>
      <c r="LF19" s="27"/>
      <c r="LG19" s="27"/>
      <c r="LH19" s="27"/>
      <c r="LI19" s="27"/>
      <c r="LJ19" s="27"/>
      <c r="LK19" s="27"/>
      <c r="LL19" s="27"/>
      <c r="LM19" s="27"/>
      <c r="LN19" s="27"/>
      <c r="LO19" s="27"/>
      <c r="LP19" s="27"/>
      <c r="LQ19" s="27"/>
      <c r="LR19" s="27"/>
      <c r="LS19" s="27"/>
      <c r="LT19" s="27"/>
      <c r="LU19" s="27"/>
      <c r="LV19" s="27"/>
      <c r="LW19" s="27"/>
      <c r="LX19" s="27"/>
      <c r="LY19" s="27"/>
      <c r="LZ19" s="27"/>
      <c r="MA19" s="27"/>
      <c r="MB19" s="27"/>
      <c r="MC19" s="27"/>
      <c r="MD19" s="27"/>
      <c r="ME19" s="27"/>
      <c r="MF19" s="27"/>
      <c r="MG19" s="27"/>
      <c r="MH19" s="27"/>
      <c r="MI19" s="27"/>
      <c r="MJ19" s="27"/>
      <c r="MK19" s="27"/>
      <c r="ML19" s="27"/>
      <c r="MM19" s="27"/>
      <c r="MN19" s="27"/>
      <c r="MO19" s="27"/>
      <c r="MP19" s="27"/>
      <c r="MQ19" s="27"/>
      <c r="MR19" s="27"/>
      <c r="MS19" s="27"/>
      <c r="MT19" s="27"/>
    </row>
    <row r="20" spans="2:358">
      <c r="B20" s="113"/>
      <c r="C20" s="27"/>
      <c r="D20" s="27"/>
      <c r="E20" s="27"/>
      <c r="F20" s="27"/>
      <c r="G20" s="27"/>
      <c r="H20" s="27"/>
      <c r="I20" s="27"/>
      <c r="J20" s="27"/>
      <c r="K20" s="27"/>
      <c r="L20" s="27"/>
      <c r="M20" s="27"/>
      <c r="N20" s="27"/>
      <c r="O20" s="27"/>
      <c r="P20" s="27"/>
      <c r="Q20" s="27"/>
      <c r="R20" s="27"/>
      <c r="S20" s="27"/>
      <c r="T20" s="106"/>
      <c r="U20" s="103"/>
      <c r="V20" s="27"/>
      <c r="W20" s="27"/>
      <c r="X20" s="27"/>
      <c r="Y20" s="27"/>
      <c r="Z20" s="27"/>
      <c r="AA20" s="27"/>
      <c r="AB20" s="27"/>
      <c r="AC20" s="27"/>
      <c r="AD20" s="106"/>
      <c r="AE20" s="27"/>
      <c r="AF20" s="27"/>
      <c r="AG20" s="27"/>
      <c r="AH20" s="27"/>
      <c r="AI20" s="27"/>
      <c r="AJ20" s="27"/>
      <c r="AK20" s="27"/>
      <c r="AL20" s="27"/>
      <c r="AM20" s="27"/>
      <c r="AN20" s="106"/>
      <c r="AO20" s="27"/>
      <c r="AP20" s="27"/>
      <c r="AQ20" s="27"/>
      <c r="AR20" s="27"/>
      <c r="AS20" s="27"/>
      <c r="AT20" s="27"/>
      <c r="AU20" s="27"/>
      <c r="AV20" s="27"/>
      <c r="AW20" s="27"/>
      <c r="AX20" s="106"/>
      <c r="AY20" s="27"/>
      <c r="AZ20" s="27"/>
      <c r="BA20" s="27"/>
      <c r="BB20" s="27"/>
      <c r="BC20" s="27"/>
      <c r="BD20" s="27"/>
      <c r="BE20" s="27"/>
      <c r="BF20" s="27"/>
      <c r="BG20" s="27"/>
      <c r="BH20" s="106"/>
      <c r="BI20" s="27"/>
      <c r="BJ20" s="27"/>
      <c r="BK20" s="27"/>
      <c r="BL20" s="27"/>
      <c r="BM20" s="27"/>
      <c r="BN20" s="27"/>
      <c r="BO20" s="27"/>
      <c r="BP20" s="27"/>
      <c r="BQ20" s="27"/>
      <c r="BR20" s="106"/>
      <c r="BS20" s="27"/>
      <c r="BT20" s="27"/>
      <c r="BU20" s="27"/>
      <c r="BV20" s="27"/>
      <c r="BW20" s="27"/>
      <c r="BX20" s="27"/>
      <c r="BY20" s="27"/>
      <c r="BZ20" s="27"/>
      <c r="CA20" s="27"/>
      <c r="CB20" s="106"/>
      <c r="CC20" s="27"/>
      <c r="CD20" s="27"/>
      <c r="CE20" s="27"/>
      <c r="CF20" s="27"/>
      <c r="CG20" s="27"/>
      <c r="CH20" s="27"/>
      <c r="CI20" s="27"/>
      <c r="CJ20" s="27"/>
      <c r="CK20" s="27"/>
      <c r="CL20" s="106"/>
      <c r="CM20" s="103"/>
      <c r="CN20" s="27"/>
      <c r="CO20" s="27"/>
      <c r="CP20" s="27"/>
      <c r="CQ20" s="27"/>
      <c r="CR20" s="27"/>
      <c r="CS20" s="27"/>
      <c r="CT20" s="27"/>
      <c r="CU20" s="27"/>
      <c r="CV20" s="106"/>
      <c r="CW20" s="27"/>
      <c r="CX20" s="27"/>
      <c r="CY20" s="27"/>
      <c r="CZ20" s="27"/>
      <c r="DA20" s="27"/>
      <c r="DB20" s="27"/>
      <c r="DC20" s="27"/>
      <c r="DD20" s="27"/>
      <c r="DE20" s="27"/>
      <c r="DF20" s="106"/>
      <c r="DG20" s="27"/>
      <c r="DH20" s="27"/>
      <c r="DI20" s="27"/>
      <c r="DJ20" s="27"/>
      <c r="DK20" s="27"/>
      <c r="DL20" s="27"/>
      <c r="DM20" s="27"/>
      <c r="DN20" s="27"/>
      <c r="DO20" s="27"/>
      <c r="DP20" s="106"/>
      <c r="DQ20" s="27"/>
      <c r="DR20" s="27"/>
      <c r="DS20" s="27"/>
      <c r="DT20" s="27"/>
      <c r="DU20" s="27"/>
      <c r="DV20" s="27"/>
      <c r="DW20" s="27"/>
      <c r="DX20" s="27"/>
      <c r="DY20" s="27"/>
      <c r="DZ20" s="106"/>
      <c r="EA20" s="27"/>
      <c r="EB20" s="27"/>
      <c r="EC20" s="27"/>
      <c r="ED20" s="27"/>
      <c r="EE20" s="27"/>
      <c r="EF20" s="27"/>
      <c r="EG20" s="27"/>
      <c r="EH20" s="27"/>
      <c r="EI20" s="27"/>
      <c r="EJ20" s="106"/>
      <c r="EK20" s="27"/>
      <c r="EL20" s="27"/>
      <c r="EM20" s="27"/>
      <c r="EN20" s="27"/>
      <c r="EO20" s="27"/>
      <c r="EP20" s="27"/>
      <c r="EQ20" s="27"/>
      <c r="ER20" s="27"/>
      <c r="ES20" s="27"/>
      <c r="ET20" s="106"/>
      <c r="EU20" s="27"/>
      <c r="EV20" s="27"/>
      <c r="EW20" s="27"/>
      <c r="EX20" s="27"/>
      <c r="EY20" s="27"/>
      <c r="EZ20" s="27"/>
      <c r="FA20" s="27"/>
      <c r="FB20" s="27"/>
      <c r="FC20" s="27"/>
      <c r="FD20" s="106"/>
      <c r="FE20" s="27"/>
      <c r="FF20" s="27"/>
      <c r="FG20" s="27"/>
      <c r="FH20" s="27"/>
      <c r="FI20" s="27"/>
      <c r="FJ20" s="27"/>
      <c r="FK20" s="27"/>
      <c r="FL20" s="27"/>
      <c r="FM20" s="27"/>
      <c r="FN20" s="106"/>
      <c r="FO20" s="27"/>
      <c r="FP20" s="27"/>
      <c r="FQ20" s="27"/>
      <c r="FR20" s="27"/>
      <c r="FS20" s="27"/>
      <c r="FT20" s="27"/>
      <c r="FU20" s="27"/>
      <c r="FV20" s="27"/>
      <c r="FW20" s="27"/>
      <c r="FX20" s="106"/>
      <c r="FY20" s="103"/>
      <c r="FZ20" s="27"/>
      <c r="GA20" s="27"/>
      <c r="GB20" s="27"/>
      <c r="GC20" s="27"/>
      <c r="GD20" s="27"/>
      <c r="GE20" s="27"/>
      <c r="GF20" s="27"/>
      <c r="GG20" s="27"/>
      <c r="GH20" s="106"/>
      <c r="GI20" s="27"/>
      <c r="GJ20" s="27"/>
      <c r="GK20" s="27"/>
      <c r="GL20" s="27"/>
      <c r="GM20" s="27"/>
      <c r="GN20" s="27"/>
      <c r="GO20" s="27"/>
      <c r="GP20" s="27"/>
      <c r="GQ20" s="27"/>
      <c r="GR20" s="106"/>
      <c r="GS20" s="27"/>
      <c r="GT20" s="27"/>
      <c r="GU20" s="27"/>
      <c r="GV20" s="27"/>
      <c r="GW20" s="27"/>
      <c r="GX20" s="27"/>
      <c r="GY20" s="27"/>
      <c r="GZ20" s="27"/>
      <c r="HA20" s="27"/>
      <c r="HB20" s="106"/>
      <c r="HC20" s="27"/>
      <c r="HD20" s="27"/>
      <c r="HE20" s="27"/>
      <c r="HF20" s="27"/>
      <c r="HG20" s="27"/>
      <c r="HH20" s="27"/>
      <c r="HI20" s="27"/>
      <c r="HJ20" s="27"/>
      <c r="HK20" s="27"/>
      <c r="HL20" s="106"/>
      <c r="HM20" s="27"/>
      <c r="HN20" s="27"/>
      <c r="HO20" s="27"/>
      <c r="HP20" s="27"/>
      <c r="HQ20" s="27"/>
      <c r="HR20" s="27"/>
      <c r="HS20" s="27"/>
      <c r="HT20" s="27"/>
      <c r="HU20" s="27"/>
      <c r="HV20" s="106"/>
      <c r="HW20" s="27"/>
      <c r="HX20" s="27"/>
      <c r="HY20" s="27"/>
      <c r="HZ20" s="27"/>
      <c r="IA20" s="27"/>
      <c r="IB20" s="27"/>
      <c r="IC20" s="27"/>
      <c r="ID20" s="27"/>
      <c r="IE20" s="27"/>
      <c r="IF20" s="106"/>
      <c r="IG20" s="27"/>
      <c r="IH20" s="27"/>
      <c r="II20" s="27"/>
      <c r="IJ20" s="27"/>
      <c r="IK20" s="27"/>
      <c r="IL20" s="27"/>
      <c r="IM20" s="27"/>
      <c r="IN20" s="27"/>
      <c r="IO20" s="27"/>
      <c r="IP20" s="106"/>
      <c r="IQ20" s="27"/>
      <c r="IR20" s="27"/>
      <c r="IS20" s="27"/>
      <c r="IT20" s="27"/>
      <c r="IU20" s="27"/>
      <c r="IV20" s="27"/>
      <c r="IW20" s="27"/>
      <c r="IX20" s="27"/>
      <c r="IY20" s="27"/>
      <c r="IZ20" s="106"/>
      <c r="JA20" s="27"/>
      <c r="JB20" s="27"/>
      <c r="JC20" s="27"/>
      <c r="JD20" s="27"/>
      <c r="JE20" s="27"/>
      <c r="JF20" s="27"/>
      <c r="JG20" s="27"/>
      <c r="JH20" s="27"/>
      <c r="JI20" s="27"/>
      <c r="JJ20" s="106"/>
      <c r="JK20" s="103"/>
      <c r="JL20" s="27"/>
      <c r="JM20" s="27"/>
      <c r="JN20" s="27"/>
      <c r="JO20" s="27"/>
      <c r="JP20" s="27"/>
      <c r="JQ20" s="27"/>
      <c r="JR20" s="27"/>
      <c r="JS20" s="27"/>
      <c r="JT20" s="106"/>
      <c r="JU20" s="27"/>
      <c r="JV20" s="27"/>
      <c r="JW20" s="27"/>
      <c r="JX20" s="27"/>
      <c r="JY20" s="27"/>
      <c r="JZ20" s="27"/>
      <c r="KA20" s="27"/>
      <c r="KB20" s="27"/>
      <c r="KC20" s="27"/>
      <c r="KD20" s="27"/>
      <c r="KE20" s="103"/>
      <c r="KF20" s="27"/>
      <c r="KG20" s="27"/>
      <c r="KH20" s="27"/>
      <c r="KI20" s="27"/>
      <c r="KJ20" s="27"/>
      <c r="KK20" s="27"/>
      <c r="KL20" s="27"/>
      <c r="KM20" s="27"/>
      <c r="KN20" s="106"/>
      <c r="KO20" s="27"/>
      <c r="KP20" s="27"/>
      <c r="KQ20" s="27"/>
      <c r="KR20" s="27"/>
      <c r="KS20" s="27"/>
      <c r="KT20" s="27"/>
      <c r="KU20" s="27"/>
      <c r="KV20" s="27"/>
      <c r="KW20" s="27"/>
      <c r="KX20" s="106"/>
      <c r="KY20" s="27"/>
      <c r="KZ20" s="27"/>
      <c r="LA20" s="27"/>
      <c r="LB20" s="27"/>
      <c r="LC20" s="27"/>
      <c r="LD20" s="27"/>
      <c r="LE20" s="27"/>
      <c r="LF20" s="27"/>
      <c r="LG20" s="27"/>
      <c r="LH20" s="27"/>
      <c r="LI20" s="27"/>
      <c r="LJ20" s="27"/>
      <c r="LK20" s="27"/>
      <c r="LL20" s="27"/>
      <c r="LM20" s="27"/>
      <c r="LN20" s="27"/>
      <c r="LO20" s="27"/>
      <c r="LP20" s="27"/>
      <c r="LQ20" s="27"/>
      <c r="LR20" s="27"/>
      <c r="LS20" s="27"/>
      <c r="LT20" s="27"/>
      <c r="LU20" s="27"/>
      <c r="LV20" s="27"/>
      <c r="LW20" s="27"/>
      <c r="LX20" s="27"/>
      <c r="LY20" s="27"/>
      <c r="LZ20" s="27"/>
      <c r="MA20" s="27"/>
      <c r="MB20" s="27"/>
      <c r="MC20" s="27"/>
      <c r="MD20" s="27"/>
      <c r="ME20" s="27"/>
      <c r="MF20" s="27"/>
      <c r="MG20" s="27"/>
      <c r="MH20" s="27"/>
      <c r="MI20" s="27"/>
      <c r="MJ20" s="27"/>
      <c r="MK20" s="27"/>
      <c r="ML20" s="27"/>
      <c r="MM20" s="27"/>
      <c r="MN20" s="27"/>
      <c r="MO20" s="27"/>
      <c r="MP20" s="27"/>
      <c r="MQ20" s="27"/>
      <c r="MR20" s="27"/>
      <c r="MS20" s="27"/>
      <c r="MT20" s="27"/>
    </row>
    <row r="21" spans="2:358">
      <c r="B21" s="113"/>
      <c r="C21" s="27"/>
      <c r="D21" s="27"/>
      <c r="E21" s="27"/>
      <c r="F21" s="27"/>
      <c r="G21" s="27"/>
      <c r="H21" s="27"/>
      <c r="I21" s="27"/>
      <c r="J21" s="27"/>
      <c r="K21" s="27"/>
      <c r="L21" s="27"/>
      <c r="M21" s="27"/>
      <c r="N21" s="27"/>
      <c r="O21" s="27"/>
      <c r="P21" s="27"/>
      <c r="Q21" s="27"/>
      <c r="R21" s="27"/>
      <c r="S21" s="27"/>
      <c r="T21" s="106"/>
      <c r="U21" s="103"/>
      <c r="V21" s="27"/>
      <c r="W21" s="27"/>
      <c r="X21" s="27"/>
      <c r="Y21" s="27"/>
      <c r="Z21" s="27"/>
      <c r="AA21" s="27"/>
      <c r="AB21" s="27"/>
      <c r="AC21" s="27"/>
      <c r="AD21" s="106"/>
      <c r="AE21" s="27"/>
      <c r="AF21" s="27"/>
      <c r="AG21" s="27"/>
      <c r="AH21" s="27"/>
      <c r="AI21" s="27"/>
      <c r="AJ21" s="27"/>
      <c r="AK21" s="27"/>
      <c r="AL21" s="27"/>
      <c r="AM21" s="27"/>
      <c r="AN21" s="106"/>
      <c r="AO21" s="27"/>
      <c r="AP21" s="27"/>
      <c r="AQ21" s="27"/>
      <c r="AR21" s="27"/>
      <c r="AS21" s="27"/>
      <c r="AT21" s="27"/>
      <c r="AU21" s="27"/>
      <c r="AV21" s="27"/>
      <c r="AW21" s="27"/>
      <c r="AX21" s="106"/>
      <c r="AY21" s="27"/>
      <c r="AZ21" s="27"/>
      <c r="BA21" s="27"/>
      <c r="BB21" s="27"/>
      <c r="BC21" s="27"/>
      <c r="BD21" s="27"/>
      <c r="BE21" s="27"/>
      <c r="BF21" s="27"/>
      <c r="BG21" s="27"/>
      <c r="BH21" s="106"/>
      <c r="BI21" s="27"/>
      <c r="BJ21" s="27"/>
      <c r="BK21" s="27"/>
      <c r="BL21" s="27"/>
      <c r="BM21" s="27"/>
      <c r="BN21" s="27"/>
      <c r="BO21" s="27"/>
      <c r="BP21" s="27"/>
      <c r="BQ21" s="27"/>
      <c r="BR21" s="106"/>
      <c r="BS21" s="27"/>
      <c r="BT21" s="27"/>
      <c r="BU21" s="27"/>
      <c r="BV21" s="27"/>
      <c r="BW21" s="27"/>
      <c r="BX21" s="27"/>
      <c r="BY21" s="27"/>
      <c r="BZ21" s="27"/>
      <c r="CA21" s="27"/>
      <c r="CB21" s="106"/>
      <c r="CC21" s="27"/>
      <c r="CD21" s="27"/>
      <c r="CE21" s="27"/>
      <c r="CF21" s="27"/>
      <c r="CG21" s="27"/>
      <c r="CH21" s="27"/>
      <c r="CI21" s="27"/>
      <c r="CJ21" s="27"/>
      <c r="CK21" s="27"/>
      <c r="CL21" s="106"/>
      <c r="CM21" s="103"/>
      <c r="CN21" s="27"/>
      <c r="CO21" s="27"/>
      <c r="CP21" s="27"/>
      <c r="CQ21" s="27"/>
      <c r="CR21" s="27"/>
      <c r="CS21" s="27"/>
      <c r="CT21" s="27"/>
      <c r="CU21" s="27"/>
      <c r="CV21" s="106"/>
      <c r="CW21" s="27"/>
      <c r="CX21" s="27"/>
      <c r="CY21" s="27"/>
      <c r="CZ21" s="27"/>
      <c r="DA21" s="27"/>
      <c r="DB21" s="27"/>
      <c r="DC21" s="27"/>
      <c r="DD21" s="27"/>
      <c r="DE21" s="27"/>
      <c r="DF21" s="106"/>
      <c r="DG21" s="27"/>
      <c r="DH21" s="27"/>
      <c r="DI21" s="27"/>
      <c r="DJ21" s="27"/>
      <c r="DK21" s="27"/>
      <c r="DL21" s="27"/>
      <c r="DM21" s="27"/>
      <c r="DN21" s="27"/>
      <c r="DO21" s="27"/>
      <c r="DP21" s="106"/>
      <c r="DQ21" s="27"/>
      <c r="DR21" s="27"/>
      <c r="DS21" s="27"/>
      <c r="DT21" s="27"/>
      <c r="DU21" s="27"/>
      <c r="DV21" s="27"/>
      <c r="DW21" s="27"/>
      <c r="DX21" s="27"/>
      <c r="DY21" s="27"/>
      <c r="DZ21" s="106"/>
      <c r="EA21" s="27"/>
      <c r="EB21" s="27"/>
      <c r="EC21" s="27"/>
      <c r="ED21" s="27"/>
      <c r="EE21" s="27"/>
      <c r="EF21" s="27"/>
      <c r="EG21" s="27"/>
      <c r="EH21" s="27"/>
      <c r="EI21" s="27"/>
      <c r="EJ21" s="106"/>
      <c r="EK21" s="27"/>
      <c r="EL21" s="27"/>
      <c r="EM21" s="27"/>
      <c r="EN21" s="27"/>
      <c r="EO21" s="27"/>
      <c r="EP21" s="27"/>
      <c r="EQ21" s="27"/>
      <c r="ER21" s="27"/>
      <c r="ES21" s="27"/>
      <c r="ET21" s="106"/>
      <c r="EU21" s="27"/>
      <c r="EV21" s="27"/>
      <c r="EW21" s="27"/>
      <c r="EX21" s="27"/>
      <c r="EY21" s="27"/>
      <c r="EZ21" s="27"/>
      <c r="FA21" s="27"/>
      <c r="FB21" s="27"/>
      <c r="FC21" s="27"/>
      <c r="FD21" s="106"/>
      <c r="FE21" s="27"/>
      <c r="FF21" s="27"/>
      <c r="FG21" s="27"/>
      <c r="FH21" s="27"/>
      <c r="FI21" s="27"/>
      <c r="FJ21" s="27"/>
      <c r="FK21" s="27"/>
      <c r="FL21" s="27"/>
      <c r="FM21" s="27"/>
      <c r="FN21" s="106"/>
      <c r="FO21" s="27"/>
      <c r="FP21" s="27"/>
      <c r="FQ21" s="27"/>
      <c r="FR21" s="27"/>
      <c r="FS21" s="27"/>
      <c r="FT21" s="27"/>
      <c r="FU21" s="27"/>
      <c r="FV21" s="27"/>
      <c r="FW21" s="27"/>
      <c r="FX21" s="106"/>
      <c r="FY21" s="103"/>
      <c r="FZ21" s="27"/>
      <c r="GA21" s="27"/>
      <c r="GB21" s="27"/>
      <c r="GC21" s="27"/>
      <c r="GD21" s="27"/>
      <c r="GE21" s="27"/>
      <c r="GF21" s="27"/>
      <c r="GG21" s="27"/>
      <c r="GH21" s="106"/>
      <c r="GI21" s="27"/>
      <c r="GJ21" s="27"/>
      <c r="GK21" s="27"/>
      <c r="GL21" s="27"/>
      <c r="GM21" s="27"/>
      <c r="GN21" s="27"/>
      <c r="GO21" s="27"/>
      <c r="GP21" s="27"/>
      <c r="GQ21" s="27"/>
      <c r="GR21" s="106"/>
      <c r="GS21" s="27"/>
      <c r="GT21" s="27"/>
      <c r="GU21" s="27"/>
      <c r="GV21" s="27"/>
      <c r="GW21" s="27"/>
      <c r="GX21" s="27"/>
      <c r="GY21" s="27"/>
      <c r="GZ21" s="27"/>
      <c r="HA21" s="27"/>
      <c r="HB21" s="106"/>
      <c r="HC21" s="27"/>
      <c r="HD21" s="27"/>
      <c r="HE21" s="27"/>
      <c r="HF21" s="27"/>
      <c r="HG21" s="27"/>
      <c r="HH21" s="27"/>
      <c r="HI21" s="27"/>
      <c r="HJ21" s="27"/>
      <c r="HK21" s="27"/>
      <c r="HL21" s="106"/>
      <c r="HM21" s="27"/>
      <c r="HN21" s="27"/>
      <c r="HO21" s="27"/>
      <c r="HP21" s="27"/>
      <c r="HQ21" s="27"/>
      <c r="HR21" s="27"/>
      <c r="HS21" s="27"/>
      <c r="HT21" s="27"/>
      <c r="HU21" s="27"/>
      <c r="HV21" s="106"/>
      <c r="HW21" s="27"/>
      <c r="HX21" s="27"/>
      <c r="HY21" s="27"/>
      <c r="HZ21" s="27"/>
      <c r="IA21" s="27"/>
      <c r="IB21" s="27"/>
      <c r="IC21" s="27"/>
      <c r="ID21" s="27"/>
      <c r="IE21" s="27"/>
      <c r="IF21" s="106"/>
      <c r="IG21" s="27"/>
      <c r="IH21" s="27"/>
      <c r="II21" s="27"/>
      <c r="IJ21" s="27"/>
      <c r="IK21" s="27"/>
      <c r="IL21" s="27"/>
      <c r="IM21" s="27"/>
      <c r="IN21" s="27"/>
      <c r="IO21" s="27"/>
      <c r="IP21" s="106"/>
      <c r="IQ21" s="27"/>
      <c r="IR21" s="27"/>
      <c r="IS21" s="27"/>
      <c r="IT21" s="27"/>
      <c r="IU21" s="27"/>
      <c r="IV21" s="27"/>
      <c r="IW21" s="27"/>
      <c r="IX21" s="27"/>
      <c r="IY21" s="27"/>
      <c r="IZ21" s="106"/>
      <c r="JA21" s="27"/>
      <c r="JB21" s="27"/>
      <c r="JC21" s="27"/>
      <c r="JD21" s="27"/>
      <c r="JE21" s="27"/>
      <c r="JF21" s="27"/>
      <c r="JG21" s="27"/>
      <c r="JH21" s="27"/>
      <c r="JI21" s="27"/>
      <c r="JJ21" s="106"/>
      <c r="JK21" s="103"/>
      <c r="JL21" s="27"/>
      <c r="JM21" s="27"/>
      <c r="JN21" s="27"/>
      <c r="JO21" s="27"/>
      <c r="JP21" s="27"/>
      <c r="JQ21" s="27"/>
      <c r="JR21" s="27"/>
      <c r="JS21" s="27"/>
      <c r="JT21" s="106"/>
      <c r="JU21" s="27"/>
      <c r="JV21" s="27"/>
      <c r="JW21" s="27"/>
      <c r="JX21" s="27"/>
      <c r="JY21" s="27"/>
      <c r="JZ21" s="27"/>
      <c r="KA21" s="27"/>
      <c r="KB21" s="27"/>
      <c r="KC21" s="27"/>
      <c r="KD21" s="27"/>
      <c r="KE21" s="103"/>
      <c r="KF21" s="27"/>
      <c r="KG21" s="27"/>
      <c r="KH21" s="27"/>
      <c r="KI21" s="27"/>
      <c r="KJ21" s="27"/>
      <c r="KK21" s="27"/>
      <c r="KL21" s="27"/>
      <c r="KM21" s="27"/>
      <c r="KN21" s="106"/>
      <c r="KO21" s="27"/>
      <c r="KP21" s="27"/>
      <c r="KQ21" s="27"/>
      <c r="KR21" s="27"/>
      <c r="KS21" s="27"/>
      <c r="KT21" s="27"/>
      <c r="KU21" s="27"/>
      <c r="KV21" s="27"/>
      <c r="KW21" s="27"/>
      <c r="KX21" s="106"/>
      <c r="KY21" s="27"/>
      <c r="KZ21" s="27"/>
      <c r="LA21" s="27"/>
      <c r="LB21" s="27"/>
      <c r="LC21" s="27"/>
      <c r="LD21" s="27"/>
      <c r="LE21" s="27"/>
      <c r="LF21" s="27"/>
      <c r="LG21" s="27"/>
      <c r="LH21" s="27"/>
      <c r="LI21" s="27"/>
      <c r="LJ21" s="27"/>
      <c r="LK21" s="27"/>
      <c r="LL21" s="27"/>
      <c r="LM21" s="27"/>
      <c r="LN21" s="27"/>
      <c r="LO21" s="27"/>
      <c r="LP21" s="27"/>
      <c r="LQ21" s="27"/>
      <c r="LR21" s="27"/>
      <c r="LS21" s="27"/>
      <c r="LT21" s="27"/>
      <c r="LU21" s="27"/>
      <c r="LV21" s="27"/>
      <c r="LW21" s="27"/>
      <c r="LX21" s="27"/>
      <c r="LY21" s="27"/>
      <c r="LZ21" s="27"/>
      <c r="MA21" s="27"/>
      <c r="MB21" s="27"/>
      <c r="MC21" s="27"/>
      <c r="MD21" s="27"/>
      <c r="ME21" s="27"/>
      <c r="MF21" s="27"/>
      <c r="MG21" s="27"/>
      <c r="MH21" s="27"/>
      <c r="MI21" s="27"/>
      <c r="MJ21" s="27"/>
      <c r="MK21" s="27"/>
      <c r="ML21" s="27"/>
      <c r="MM21" s="27"/>
      <c r="MN21" s="27"/>
      <c r="MO21" s="27"/>
      <c r="MP21" s="27"/>
      <c r="MQ21" s="27"/>
      <c r="MR21" s="27"/>
      <c r="MS21" s="27"/>
      <c r="MT21" s="27"/>
    </row>
    <row r="22" spans="2:358">
      <c r="B22" s="113"/>
      <c r="C22" s="27"/>
      <c r="D22" s="27"/>
      <c r="E22" s="27"/>
      <c r="F22" s="27"/>
      <c r="G22" s="27"/>
      <c r="H22" s="27"/>
      <c r="I22" s="27"/>
      <c r="J22" s="27"/>
      <c r="K22" s="27"/>
      <c r="L22" s="27"/>
      <c r="M22" s="27"/>
      <c r="N22" s="27"/>
      <c r="O22" s="27"/>
      <c r="P22" s="27"/>
      <c r="Q22" s="27"/>
      <c r="R22" s="27"/>
      <c r="S22" s="27"/>
      <c r="T22" s="106"/>
      <c r="U22" s="103"/>
      <c r="V22" s="27"/>
      <c r="W22" s="27"/>
      <c r="X22" s="27"/>
      <c r="Y22" s="27"/>
      <c r="Z22" s="27"/>
      <c r="AA22" s="27"/>
      <c r="AB22" s="27"/>
      <c r="AC22" s="27"/>
      <c r="AD22" s="106"/>
      <c r="AE22" s="27"/>
      <c r="AF22" s="27"/>
      <c r="AG22" s="27"/>
      <c r="AH22" s="27"/>
      <c r="AI22" s="27"/>
      <c r="AJ22" s="27"/>
      <c r="AK22" s="27"/>
      <c r="AL22" s="27"/>
      <c r="AM22" s="27"/>
      <c r="AN22" s="106"/>
      <c r="AO22" s="27"/>
      <c r="AP22" s="27"/>
      <c r="AQ22" s="27"/>
      <c r="AR22" s="27"/>
      <c r="AS22" s="27"/>
      <c r="AT22" s="27"/>
      <c r="AU22" s="27"/>
      <c r="AV22" s="27"/>
      <c r="AW22" s="27"/>
      <c r="AX22" s="106"/>
      <c r="AY22" s="27"/>
      <c r="AZ22" s="27"/>
      <c r="BA22" s="27"/>
      <c r="BB22" s="27"/>
      <c r="BC22" s="27"/>
      <c r="BD22" s="27"/>
      <c r="BE22" s="27"/>
      <c r="BF22" s="27"/>
      <c r="BG22" s="27"/>
      <c r="BH22" s="106"/>
      <c r="BI22" s="27"/>
      <c r="BJ22" s="27"/>
      <c r="BK22" s="27"/>
      <c r="BL22" s="27"/>
      <c r="BM22" s="27"/>
      <c r="BN22" s="27"/>
      <c r="BO22" s="27"/>
      <c r="BP22" s="27"/>
      <c r="BQ22" s="27"/>
      <c r="BR22" s="106"/>
      <c r="BS22" s="27"/>
      <c r="BT22" s="27"/>
      <c r="BU22" s="27"/>
      <c r="BV22" s="27"/>
      <c r="BW22" s="27"/>
      <c r="BX22" s="27"/>
      <c r="BY22" s="27"/>
      <c r="BZ22" s="27"/>
      <c r="CA22" s="27"/>
      <c r="CB22" s="106"/>
      <c r="CC22" s="27"/>
      <c r="CD22" s="27"/>
      <c r="CE22" s="27"/>
      <c r="CF22" s="27"/>
      <c r="CG22" s="27"/>
      <c r="CH22" s="27"/>
      <c r="CI22" s="27"/>
      <c r="CJ22" s="27"/>
      <c r="CK22" s="27"/>
      <c r="CL22" s="106"/>
      <c r="CM22" s="103"/>
      <c r="CN22" s="27"/>
      <c r="CO22" s="27"/>
      <c r="CP22" s="27"/>
      <c r="CQ22" s="27"/>
      <c r="CR22" s="27"/>
      <c r="CS22" s="27"/>
      <c r="CT22" s="27"/>
      <c r="CU22" s="27"/>
      <c r="CV22" s="106"/>
      <c r="CW22" s="27"/>
      <c r="CX22" s="27"/>
      <c r="CY22" s="27"/>
      <c r="CZ22" s="27"/>
      <c r="DA22" s="27"/>
      <c r="DB22" s="27"/>
      <c r="DC22" s="27"/>
      <c r="DD22" s="27"/>
      <c r="DE22" s="27"/>
      <c r="DF22" s="106"/>
      <c r="DG22" s="27"/>
      <c r="DH22" s="27"/>
      <c r="DI22" s="27"/>
      <c r="DJ22" s="27"/>
      <c r="DK22" s="27"/>
      <c r="DL22" s="27"/>
      <c r="DM22" s="27"/>
      <c r="DN22" s="27"/>
      <c r="DO22" s="27"/>
      <c r="DP22" s="106"/>
      <c r="DQ22" s="27"/>
      <c r="DR22" s="27"/>
      <c r="DS22" s="27"/>
      <c r="DT22" s="27"/>
      <c r="DU22" s="27"/>
      <c r="DV22" s="27"/>
      <c r="DW22" s="27"/>
      <c r="DX22" s="27"/>
      <c r="DY22" s="27"/>
      <c r="DZ22" s="106"/>
      <c r="EA22" s="27"/>
      <c r="EB22" s="27"/>
      <c r="EC22" s="27"/>
      <c r="ED22" s="27"/>
      <c r="EE22" s="27"/>
      <c r="EF22" s="27"/>
      <c r="EG22" s="27"/>
      <c r="EH22" s="27"/>
      <c r="EI22" s="27"/>
      <c r="EJ22" s="106"/>
      <c r="EK22" s="27"/>
      <c r="EL22" s="27"/>
      <c r="EM22" s="27"/>
      <c r="EN22" s="27"/>
      <c r="EO22" s="27"/>
      <c r="EP22" s="27"/>
      <c r="EQ22" s="27"/>
      <c r="ER22" s="27"/>
      <c r="ES22" s="27"/>
      <c r="ET22" s="106"/>
      <c r="EU22" s="27"/>
      <c r="EV22" s="27"/>
      <c r="EW22" s="27"/>
      <c r="EX22" s="27"/>
      <c r="EY22" s="27"/>
      <c r="EZ22" s="27"/>
      <c r="FA22" s="27"/>
      <c r="FB22" s="27"/>
      <c r="FC22" s="27"/>
      <c r="FD22" s="106"/>
      <c r="FE22" s="27"/>
      <c r="FF22" s="27"/>
      <c r="FG22" s="27"/>
      <c r="FH22" s="27"/>
      <c r="FI22" s="27"/>
      <c r="FJ22" s="27"/>
      <c r="FK22" s="27"/>
      <c r="FL22" s="27"/>
      <c r="FM22" s="27"/>
      <c r="FN22" s="106"/>
      <c r="FO22" s="27"/>
      <c r="FP22" s="27"/>
      <c r="FQ22" s="27"/>
      <c r="FR22" s="27"/>
      <c r="FS22" s="27"/>
      <c r="FT22" s="27"/>
      <c r="FU22" s="27"/>
      <c r="FV22" s="27"/>
      <c r="FW22" s="27"/>
      <c r="FX22" s="106"/>
      <c r="FY22" s="103"/>
      <c r="FZ22" s="27"/>
      <c r="GA22" s="27"/>
      <c r="GB22" s="27"/>
      <c r="GC22" s="27"/>
      <c r="GD22" s="27"/>
      <c r="GE22" s="27"/>
      <c r="GF22" s="27"/>
      <c r="GG22" s="27"/>
      <c r="GH22" s="106"/>
      <c r="GI22" s="27"/>
      <c r="GJ22" s="27"/>
      <c r="GK22" s="27"/>
      <c r="GL22" s="27"/>
      <c r="GM22" s="27"/>
      <c r="GN22" s="27"/>
      <c r="GO22" s="27"/>
      <c r="GP22" s="27"/>
      <c r="GQ22" s="27"/>
      <c r="GR22" s="106"/>
      <c r="GS22" s="27"/>
      <c r="GT22" s="27"/>
      <c r="GU22" s="27"/>
      <c r="GV22" s="27"/>
      <c r="GW22" s="27"/>
      <c r="GX22" s="27"/>
      <c r="GY22" s="27"/>
      <c r="GZ22" s="27"/>
      <c r="HA22" s="27"/>
      <c r="HB22" s="106"/>
      <c r="HC22" s="27"/>
      <c r="HD22" s="27"/>
      <c r="HE22" s="27"/>
      <c r="HF22" s="27"/>
      <c r="HG22" s="27"/>
      <c r="HH22" s="27"/>
      <c r="HI22" s="27"/>
      <c r="HJ22" s="27"/>
      <c r="HK22" s="27"/>
      <c r="HL22" s="106"/>
      <c r="HM22" s="27"/>
      <c r="HN22" s="27"/>
      <c r="HO22" s="27"/>
      <c r="HP22" s="27"/>
      <c r="HQ22" s="27"/>
      <c r="HR22" s="27"/>
      <c r="HS22" s="27"/>
      <c r="HT22" s="27"/>
      <c r="HU22" s="27"/>
      <c r="HV22" s="106"/>
      <c r="HW22" s="27"/>
      <c r="HX22" s="27"/>
      <c r="HY22" s="27"/>
      <c r="HZ22" s="27"/>
      <c r="IA22" s="27"/>
      <c r="IB22" s="27"/>
      <c r="IC22" s="27"/>
      <c r="ID22" s="27"/>
      <c r="IE22" s="27"/>
      <c r="IF22" s="106"/>
      <c r="IG22" s="27"/>
      <c r="IH22" s="27"/>
      <c r="II22" s="27"/>
      <c r="IJ22" s="27"/>
      <c r="IK22" s="27"/>
      <c r="IL22" s="27"/>
      <c r="IM22" s="27"/>
      <c r="IN22" s="27"/>
      <c r="IO22" s="27"/>
      <c r="IP22" s="106"/>
      <c r="IQ22" s="27"/>
      <c r="IR22" s="27"/>
      <c r="IS22" s="27"/>
      <c r="IT22" s="27"/>
      <c r="IU22" s="27"/>
      <c r="IV22" s="27"/>
      <c r="IW22" s="27"/>
      <c r="IX22" s="27"/>
      <c r="IY22" s="27"/>
      <c r="IZ22" s="106"/>
      <c r="JA22" s="27"/>
      <c r="JB22" s="27"/>
      <c r="JC22" s="27"/>
      <c r="JD22" s="27"/>
      <c r="JE22" s="27"/>
      <c r="JF22" s="27"/>
      <c r="JG22" s="27"/>
      <c r="JH22" s="27"/>
      <c r="JI22" s="27"/>
      <c r="JJ22" s="106"/>
      <c r="JK22" s="103"/>
      <c r="JL22" s="27"/>
      <c r="JM22" s="27"/>
      <c r="JN22" s="27"/>
      <c r="JO22" s="27"/>
      <c r="JP22" s="27"/>
      <c r="JQ22" s="27"/>
      <c r="JR22" s="27"/>
      <c r="JS22" s="27"/>
      <c r="JT22" s="106"/>
      <c r="JU22" s="27"/>
      <c r="JV22" s="27"/>
      <c r="JW22" s="27"/>
      <c r="JX22" s="27"/>
      <c r="JY22" s="27"/>
      <c r="JZ22" s="27"/>
      <c r="KA22" s="27"/>
      <c r="KB22" s="27"/>
      <c r="KC22" s="27"/>
      <c r="KD22" s="27"/>
      <c r="KE22" s="103"/>
      <c r="KF22" s="27"/>
      <c r="KG22" s="27"/>
      <c r="KH22" s="27"/>
      <c r="KI22" s="27"/>
      <c r="KJ22" s="27"/>
      <c r="KK22" s="27"/>
      <c r="KL22" s="27"/>
      <c r="KM22" s="27"/>
      <c r="KN22" s="106"/>
      <c r="KO22" s="27"/>
      <c r="KP22" s="27"/>
      <c r="KQ22" s="27"/>
      <c r="KR22" s="27"/>
      <c r="KS22" s="27"/>
      <c r="KT22" s="27"/>
      <c r="KU22" s="27"/>
      <c r="KV22" s="27"/>
      <c r="KW22" s="27"/>
      <c r="KX22" s="106"/>
      <c r="KY22" s="27"/>
      <c r="KZ22" s="27"/>
      <c r="LA22" s="27"/>
      <c r="LB22" s="27"/>
      <c r="LC22" s="27"/>
      <c r="LD22" s="27"/>
      <c r="LE22" s="27"/>
      <c r="LF22" s="27"/>
      <c r="LG22" s="27"/>
      <c r="LH22" s="27"/>
      <c r="LI22" s="27"/>
      <c r="LJ22" s="27"/>
      <c r="LK22" s="27"/>
      <c r="LL22" s="27"/>
      <c r="LM22" s="27"/>
      <c r="LN22" s="27"/>
      <c r="LO22" s="27"/>
      <c r="LP22" s="27"/>
      <c r="LQ22" s="27"/>
      <c r="LR22" s="27"/>
      <c r="LS22" s="27"/>
      <c r="LT22" s="27"/>
      <c r="LU22" s="27"/>
      <c r="LV22" s="27"/>
      <c r="LW22" s="27"/>
      <c r="LX22" s="27"/>
      <c r="LY22" s="27"/>
      <c r="LZ22" s="27"/>
      <c r="MA22" s="27"/>
      <c r="MB22" s="27"/>
      <c r="MC22" s="27"/>
      <c r="MD22" s="27"/>
      <c r="ME22" s="27"/>
      <c r="MF22" s="27"/>
      <c r="MG22" s="27"/>
      <c r="MH22" s="27"/>
      <c r="MI22" s="27"/>
      <c r="MJ22" s="27"/>
      <c r="MK22" s="27"/>
      <c r="ML22" s="27"/>
      <c r="MM22" s="27"/>
      <c r="MN22" s="27"/>
      <c r="MO22" s="27"/>
      <c r="MP22" s="27"/>
      <c r="MQ22" s="27"/>
      <c r="MR22" s="27"/>
      <c r="MS22" s="27"/>
      <c r="MT22" s="27"/>
    </row>
    <row r="23" spans="2:358">
      <c r="B23" s="113"/>
      <c r="C23" s="27"/>
      <c r="D23" s="27"/>
      <c r="E23" s="27"/>
      <c r="F23" s="27"/>
      <c r="G23" s="27"/>
      <c r="H23" s="27"/>
      <c r="I23" s="27"/>
      <c r="J23" s="27"/>
      <c r="K23" s="27"/>
      <c r="L23" s="27"/>
      <c r="M23" s="27"/>
      <c r="N23" s="27"/>
      <c r="O23" s="27"/>
      <c r="P23" s="27"/>
      <c r="Q23" s="27"/>
      <c r="R23" s="27"/>
      <c r="S23" s="27"/>
      <c r="T23" s="106"/>
      <c r="U23" s="103"/>
      <c r="V23" s="27"/>
      <c r="W23" s="27"/>
      <c r="X23" s="27"/>
      <c r="Y23" s="27"/>
      <c r="Z23" s="27"/>
      <c r="AA23" s="27"/>
      <c r="AB23" s="27"/>
      <c r="AC23" s="27"/>
      <c r="AD23" s="106"/>
      <c r="AE23" s="27"/>
      <c r="AF23" s="27"/>
      <c r="AG23" s="27"/>
      <c r="AH23" s="27"/>
      <c r="AI23" s="27"/>
      <c r="AJ23" s="27"/>
      <c r="AK23" s="27"/>
      <c r="AL23" s="27"/>
      <c r="AM23" s="27"/>
      <c r="AN23" s="106"/>
      <c r="AO23" s="27"/>
      <c r="AP23" s="27"/>
      <c r="AQ23" s="27"/>
      <c r="AR23" s="27"/>
      <c r="AS23" s="27"/>
      <c r="AT23" s="27"/>
      <c r="AU23" s="27"/>
      <c r="AV23" s="27"/>
      <c r="AW23" s="27"/>
      <c r="AX23" s="106"/>
      <c r="AY23" s="27"/>
      <c r="AZ23" s="27"/>
      <c r="BA23" s="27"/>
      <c r="BB23" s="27"/>
      <c r="BC23" s="27"/>
      <c r="BD23" s="27"/>
      <c r="BE23" s="27"/>
      <c r="BF23" s="27"/>
      <c r="BG23" s="27"/>
      <c r="BH23" s="106"/>
      <c r="BI23" s="27"/>
      <c r="BJ23" s="27"/>
      <c r="BK23" s="27"/>
      <c r="BL23" s="27"/>
      <c r="BM23" s="27"/>
      <c r="BN23" s="27"/>
      <c r="BO23" s="27"/>
      <c r="BP23" s="27"/>
      <c r="BQ23" s="27"/>
      <c r="BR23" s="106"/>
      <c r="BS23" s="27"/>
      <c r="BT23" s="27"/>
      <c r="BU23" s="27"/>
      <c r="BV23" s="27"/>
      <c r="BW23" s="27"/>
      <c r="BX23" s="27"/>
      <c r="BY23" s="27"/>
      <c r="BZ23" s="27"/>
      <c r="CA23" s="27"/>
      <c r="CB23" s="106"/>
      <c r="CC23" s="27"/>
      <c r="CD23" s="27"/>
      <c r="CE23" s="27"/>
      <c r="CF23" s="27"/>
      <c r="CG23" s="27"/>
      <c r="CH23" s="27"/>
      <c r="CI23" s="27"/>
      <c r="CJ23" s="27"/>
      <c r="CK23" s="27"/>
      <c r="CL23" s="106"/>
      <c r="CM23" s="103"/>
      <c r="CN23" s="27"/>
      <c r="CO23" s="27"/>
      <c r="CP23" s="27"/>
      <c r="CQ23" s="27"/>
      <c r="CR23" s="27"/>
      <c r="CS23" s="27"/>
      <c r="CT23" s="27"/>
      <c r="CU23" s="27"/>
      <c r="CV23" s="106"/>
      <c r="CW23" s="27"/>
      <c r="CX23" s="27"/>
      <c r="CY23" s="27"/>
      <c r="CZ23" s="27"/>
      <c r="DA23" s="27"/>
      <c r="DB23" s="27"/>
      <c r="DC23" s="27"/>
      <c r="DD23" s="27"/>
      <c r="DE23" s="27"/>
      <c r="DF23" s="106"/>
      <c r="DG23" s="27"/>
      <c r="DH23" s="27"/>
      <c r="DI23" s="27"/>
      <c r="DJ23" s="27"/>
      <c r="DK23" s="27"/>
      <c r="DL23" s="27"/>
      <c r="DM23" s="27"/>
      <c r="DN23" s="27"/>
      <c r="DO23" s="27"/>
      <c r="DP23" s="106"/>
      <c r="DQ23" s="27"/>
      <c r="DR23" s="27"/>
      <c r="DS23" s="27"/>
      <c r="DT23" s="27"/>
      <c r="DU23" s="27"/>
      <c r="DV23" s="27"/>
      <c r="DW23" s="27"/>
      <c r="DX23" s="27"/>
      <c r="DY23" s="27"/>
      <c r="DZ23" s="106"/>
      <c r="EA23" s="27"/>
      <c r="EB23" s="27"/>
      <c r="EC23" s="27"/>
      <c r="ED23" s="27"/>
      <c r="EE23" s="27"/>
      <c r="EF23" s="27"/>
      <c r="EG23" s="27"/>
      <c r="EH23" s="27"/>
      <c r="EI23" s="27"/>
      <c r="EJ23" s="106"/>
      <c r="EK23" s="27"/>
      <c r="EL23" s="27"/>
      <c r="EM23" s="27"/>
      <c r="EN23" s="27"/>
      <c r="EO23" s="27"/>
      <c r="EP23" s="27"/>
      <c r="EQ23" s="27"/>
      <c r="ER23" s="27"/>
      <c r="ES23" s="27"/>
      <c r="ET23" s="106"/>
      <c r="EU23" s="27"/>
      <c r="EV23" s="27"/>
      <c r="EW23" s="27"/>
      <c r="EX23" s="27"/>
      <c r="EY23" s="27"/>
      <c r="EZ23" s="27"/>
      <c r="FA23" s="27"/>
      <c r="FB23" s="27"/>
      <c r="FC23" s="27"/>
      <c r="FD23" s="106"/>
      <c r="FE23" s="27"/>
      <c r="FF23" s="27"/>
      <c r="FG23" s="27"/>
      <c r="FH23" s="27"/>
      <c r="FI23" s="27"/>
      <c r="FJ23" s="27"/>
      <c r="FK23" s="27"/>
      <c r="FL23" s="27"/>
      <c r="FM23" s="27"/>
      <c r="FN23" s="106"/>
      <c r="FO23" s="27"/>
      <c r="FP23" s="27"/>
      <c r="FQ23" s="27"/>
      <c r="FR23" s="27"/>
      <c r="FS23" s="27"/>
      <c r="FT23" s="27"/>
      <c r="FU23" s="27"/>
      <c r="FV23" s="27"/>
      <c r="FW23" s="27"/>
      <c r="FX23" s="106"/>
      <c r="FY23" s="103"/>
      <c r="FZ23" s="27"/>
      <c r="GA23" s="27"/>
      <c r="GB23" s="27"/>
      <c r="GC23" s="27"/>
      <c r="GD23" s="27"/>
      <c r="GE23" s="27"/>
      <c r="GF23" s="27"/>
      <c r="GG23" s="27"/>
      <c r="GH23" s="106"/>
      <c r="GI23" s="27"/>
      <c r="GJ23" s="27"/>
      <c r="GK23" s="27"/>
      <c r="GL23" s="27"/>
      <c r="GM23" s="27"/>
      <c r="GN23" s="27"/>
      <c r="GO23" s="27"/>
      <c r="GP23" s="27"/>
      <c r="GQ23" s="27"/>
      <c r="GR23" s="106"/>
      <c r="GS23" s="27"/>
      <c r="GT23" s="27"/>
      <c r="GU23" s="27"/>
      <c r="GV23" s="27"/>
      <c r="GW23" s="27"/>
      <c r="GX23" s="27"/>
      <c r="GY23" s="27"/>
      <c r="GZ23" s="27"/>
      <c r="HA23" s="27"/>
      <c r="HB23" s="106"/>
      <c r="HC23" s="27"/>
      <c r="HD23" s="27"/>
      <c r="HE23" s="27"/>
      <c r="HF23" s="27"/>
      <c r="HG23" s="27"/>
      <c r="HH23" s="27"/>
      <c r="HI23" s="27"/>
      <c r="HJ23" s="27"/>
      <c r="HK23" s="27"/>
      <c r="HL23" s="106"/>
      <c r="HM23" s="27"/>
      <c r="HN23" s="27"/>
      <c r="HO23" s="27"/>
      <c r="HP23" s="27"/>
      <c r="HQ23" s="27"/>
      <c r="HR23" s="27"/>
      <c r="HS23" s="27"/>
      <c r="HT23" s="27"/>
      <c r="HU23" s="27"/>
      <c r="HV23" s="106"/>
      <c r="HW23" s="27"/>
      <c r="HX23" s="27"/>
      <c r="HY23" s="27"/>
      <c r="HZ23" s="27"/>
      <c r="IA23" s="27"/>
      <c r="IB23" s="27"/>
      <c r="IC23" s="27"/>
      <c r="ID23" s="27"/>
      <c r="IE23" s="27"/>
      <c r="IF23" s="106"/>
      <c r="IG23" s="27"/>
      <c r="IH23" s="27"/>
      <c r="II23" s="27"/>
      <c r="IJ23" s="27"/>
      <c r="IK23" s="27"/>
      <c r="IL23" s="27"/>
      <c r="IM23" s="27"/>
      <c r="IN23" s="27"/>
      <c r="IO23" s="27"/>
      <c r="IP23" s="106"/>
      <c r="IQ23" s="27"/>
      <c r="IR23" s="27"/>
      <c r="IS23" s="27"/>
      <c r="IT23" s="27"/>
      <c r="IU23" s="27"/>
      <c r="IV23" s="27"/>
      <c r="IW23" s="27"/>
      <c r="IX23" s="27"/>
      <c r="IY23" s="27"/>
      <c r="IZ23" s="106"/>
      <c r="JA23" s="27"/>
      <c r="JB23" s="27"/>
      <c r="JC23" s="27"/>
      <c r="JD23" s="27"/>
      <c r="JE23" s="27"/>
      <c r="JF23" s="27"/>
      <c r="JG23" s="27"/>
      <c r="JH23" s="27"/>
      <c r="JI23" s="27"/>
      <c r="JJ23" s="106"/>
      <c r="JK23" s="103"/>
      <c r="JL23" s="27"/>
      <c r="JM23" s="27"/>
      <c r="JN23" s="27"/>
      <c r="JO23" s="27"/>
      <c r="JP23" s="27"/>
      <c r="JQ23" s="27"/>
      <c r="JR23" s="27"/>
      <c r="JS23" s="27"/>
      <c r="JT23" s="106"/>
      <c r="JU23" s="27"/>
      <c r="JV23" s="27"/>
      <c r="JW23" s="27"/>
      <c r="JX23" s="27"/>
      <c r="JY23" s="27"/>
      <c r="JZ23" s="27"/>
      <c r="KA23" s="27"/>
      <c r="KB23" s="27"/>
      <c r="KC23" s="27"/>
      <c r="KD23" s="27"/>
      <c r="KE23" s="103"/>
      <c r="KF23" s="27"/>
      <c r="KG23" s="27"/>
      <c r="KH23" s="27"/>
      <c r="KI23" s="27"/>
      <c r="KJ23" s="27"/>
      <c r="KK23" s="27"/>
      <c r="KL23" s="27"/>
      <c r="KM23" s="27"/>
      <c r="KN23" s="106"/>
      <c r="KO23" s="27"/>
      <c r="KP23" s="27"/>
      <c r="KQ23" s="27"/>
      <c r="KR23" s="27"/>
      <c r="KS23" s="27"/>
      <c r="KT23" s="27"/>
      <c r="KU23" s="27"/>
      <c r="KV23" s="27"/>
      <c r="KW23" s="27"/>
      <c r="KX23" s="106"/>
      <c r="KY23" s="27"/>
      <c r="KZ23" s="27"/>
      <c r="LA23" s="27"/>
      <c r="LB23" s="27"/>
      <c r="LC23" s="27"/>
      <c r="LD23" s="27"/>
      <c r="LE23" s="27"/>
      <c r="LF23" s="27"/>
      <c r="LG23" s="27"/>
      <c r="LH23" s="27"/>
      <c r="LI23" s="27"/>
      <c r="LJ23" s="27"/>
      <c r="LK23" s="27"/>
      <c r="LL23" s="27"/>
      <c r="LM23" s="27"/>
      <c r="LN23" s="27"/>
      <c r="LO23" s="27"/>
      <c r="LP23" s="27"/>
      <c r="LQ23" s="27"/>
      <c r="LR23" s="27"/>
      <c r="LS23" s="27"/>
      <c r="LT23" s="27"/>
      <c r="LU23" s="27"/>
      <c r="LV23" s="27"/>
      <c r="LW23" s="27"/>
      <c r="LX23" s="27"/>
      <c r="LY23" s="27"/>
      <c r="LZ23" s="27"/>
      <c r="MA23" s="27"/>
      <c r="MB23" s="27"/>
      <c r="MC23" s="27"/>
      <c r="MD23" s="27"/>
      <c r="ME23" s="27"/>
      <c r="MF23" s="27"/>
      <c r="MG23" s="27"/>
      <c r="MH23" s="27"/>
      <c r="MI23" s="27"/>
      <c r="MJ23" s="27"/>
      <c r="MK23" s="27"/>
      <c r="ML23" s="27"/>
      <c r="MM23" s="27"/>
      <c r="MN23" s="27"/>
      <c r="MO23" s="27"/>
      <c r="MP23" s="27"/>
      <c r="MQ23" s="27"/>
      <c r="MR23" s="27"/>
      <c r="MS23" s="27"/>
      <c r="MT23" s="27"/>
    </row>
    <row r="24" spans="2:358">
      <c r="B24" s="113"/>
      <c r="C24" s="27"/>
      <c r="D24" s="27"/>
      <c r="E24" s="27"/>
      <c r="F24" s="27"/>
      <c r="G24" s="27"/>
      <c r="H24" s="27"/>
      <c r="I24" s="27"/>
      <c r="J24" s="27"/>
      <c r="K24" s="27"/>
      <c r="L24" s="27"/>
      <c r="M24" s="27"/>
      <c r="N24" s="27"/>
      <c r="O24" s="27"/>
      <c r="P24" s="27"/>
      <c r="Q24" s="27"/>
      <c r="R24" s="27"/>
      <c r="S24" s="27"/>
      <c r="T24" s="106"/>
      <c r="U24" s="103"/>
      <c r="V24" s="27"/>
      <c r="W24" s="27"/>
      <c r="X24" s="27"/>
      <c r="Y24" s="27"/>
      <c r="Z24" s="27"/>
      <c r="AA24" s="27"/>
      <c r="AB24" s="27"/>
      <c r="AC24" s="27"/>
      <c r="AD24" s="106"/>
      <c r="AE24" s="27"/>
      <c r="AF24" s="27"/>
      <c r="AG24" s="27"/>
      <c r="AH24" s="27"/>
      <c r="AI24" s="27"/>
      <c r="AJ24" s="27"/>
      <c r="AK24" s="27"/>
      <c r="AL24" s="27"/>
      <c r="AM24" s="27"/>
      <c r="AN24" s="106"/>
      <c r="AO24" s="27"/>
      <c r="AP24" s="27"/>
      <c r="AQ24" s="27"/>
      <c r="AR24" s="27"/>
      <c r="AS24" s="27"/>
      <c r="AT24" s="27"/>
      <c r="AU24" s="27"/>
      <c r="AV24" s="27"/>
      <c r="AW24" s="27"/>
      <c r="AX24" s="106"/>
      <c r="AY24" s="27"/>
      <c r="AZ24" s="27"/>
      <c r="BA24" s="27"/>
      <c r="BB24" s="27"/>
      <c r="BC24" s="27"/>
      <c r="BD24" s="27"/>
      <c r="BE24" s="27"/>
      <c r="BF24" s="27"/>
      <c r="BG24" s="27"/>
      <c r="BH24" s="106"/>
      <c r="BI24" s="27"/>
      <c r="BJ24" s="27"/>
      <c r="BK24" s="27"/>
      <c r="BL24" s="27"/>
      <c r="BM24" s="27"/>
      <c r="BN24" s="27"/>
      <c r="BO24" s="27"/>
      <c r="BP24" s="27"/>
      <c r="BQ24" s="27"/>
      <c r="BR24" s="106"/>
      <c r="BS24" s="27"/>
      <c r="BT24" s="27"/>
      <c r="BU24" s="27"/>
      <c r="BV24" s="27"/>
      <c r="BW24" s="27"/>
      <c r="BX24" s="27"/>
      <c r="BY24" s="27"/>
      <c r="BZ24" s="27"/>
      <c r="CA24" s="27"/>
      <c r="CB24" s="106"/>
      <c r="CC24" s="27"/>
      <c r="CD24" s="27"/>
      <c r="CE24" s="27"/>
      <c r="CF24" s="27"/>
      <c r="CG24" s="27"/>
      <c r="CH24" s="27"/>
      <c r="CI24" s="27"/>
      <c r="CJ24" s="27"/>
      <c r="CK24" s="27"/>
      <c r="CL24" s="106"/>
      <c r="CM24" s="103"/>
      <c r="CN24" s="27"/>
      <c r="CO24" s="27"/>
      <c r="CP24" s="27"/>
      <c r="CQ24" s="27"/>
      <c r="CR24" s="27"/>
      <c r="CS24" s="27"/>
      <c r="CT24" s="27"/>
      <c r="CU24" s="27"/>
      <c r="CV24" s="106"/>
      <c r="CW24" s="27"/>
      <c r="CX24" s="27"/>
      <c r="CY24" s="27"/>
      <c r="CZ24" s="27"/>
      <c r="DA24" s="27"/>
      <c r="DB24" s="27"/>
      <c r="DC24" s="27"/>
      <c r="DD24" s="27"/>
      <c r="DE24" s="27"/>
      <c r="DF24" s="106"/>
      <c r="DG24" s="27"/>
      <c r="DH24" s="27"/>
      <c r="DI24" s="27"/>
      <c r="DJ24" s="27"/>
      <c r="DK24" s="27"/>
      <c r="DL24" s="27"/>
      <c r="DM24" s="27"/>
      <c r="DN24" s="27"/>
      <c r="DO24" s="27"/>
      <c r="DP24" s="106"/>
      <c r="DQ24" s="27"/>
      <c r="DR24" s="27"/>
      <c r="DS24" s="27"/>
      <c r="DT24" s="27"/>
      <c r="DU24" s="27"/>
      <c r="DV24" s="27"/>
      <c r="DW24" s="27"/>
      <c r="DX24" s="27"/>
      <c r="DY24" s="27"/>
      <c r="DZ24" s="106"/>
      <c r="EA24" s="27"/>
      <c r="EB24" s="27"/>
      <c r="EC24" s="27"/>
      <c r="ED24" s="27"/>
      <c r="EE24" s="27"/>
      <c r="EF24" s="27"/>
      <c r="EG24" s="27"/>
      <c r="EH24" s="27"/>
      <c r="EI24" s="27"/>
      <c r="EJ24" s="106"/>
      <c r="EK24" s="27"/>
      <c r="EL24" s="27"/>
      <c r="EM24" s="27"/>
      <c r="EN24" s="27"/>
      <c r="EO24" s="27"/>
      <c r="EP24" s="27"/>
      <c r="EQ24" s="27"/>
      <c r="ER24" s="27"/>
      <c r="ES24" s="27"/>
      <c r="ET24" s="106"/>
      <c r="EU24" s="27"/>
      <c r="EV24" s="27"/>
      <c r="EW24" s="27"/>
      <c r="EX24" s="27"/>
      <c r="EY24" s="27"/>
      <c r="EZ24" s="27"/>
      <c r="FA24" s="27"/>
      <c r="FB24" s="27"/>
      <c r="FC24" s="27"/>
      <c r="FD24" s="106"/>
      <c r="FE24" s="27"/>
      <c r="FF24" s="27"/>
      <c r="FG24" s="27"/>
      <c r="FH24" s="27"/>
      <c r="FI24" s="27"/>
      <c r="FJ24" s="27"/>
      <c r="FK24" s="27"/>
      <c r="FL24" s="27"/>
      <c r="FM24" s="27"/>
      <c r="FN24" s="106"/>
      <c r="FO24" s="27"/>
      <c r="FP24" s="27"/>
      <c r="FQ24" s="27"/>
      <c r="FR24" s="27"/>
      <c r="FS24" s="27"/>
      <c r="FT24" s="27"/>
      <c r="FU24" s="27"/>
      <c r="FV24" s="27"/>
      <c r="FW24" s="27"/>
      <c r="FX24" s="106"/>
      <c r="FY24" s="103"/>
      <c r="FZ24" s="27"/>
      <c r="GA24" s="27"/>
      <c r="GB24" s="27"/>
      <c r="GC24" s="27"/>
      <c r="GD24" s="27"/>
      <c r="GE24" s="27"/>
      <c r="GF24" s="27"/>
      <c r="GG24" s="27"/>
      <c r="GH24" s="106"/>
      <c r="GI24" s="27"/>
      <c r="GJ24" s="27"/>
      <c r="GK24" s="27"/>
      <c r="GL24" s="27"/>
      <c r="GM24" s="27"/>
      <c r="GN24" s="27"/>
      <c r="GO24" s="27"/>
      <c r="GP24" s="27"/>
      <c r="GQ24" s="27"/>
      <c r="GR24" s="106"/>
      <c r="GS24" s="27"/>
      <c r="GT24" s="27"/>
      <c r="GU24" s="27"/>
      <c r="GV24" s="27"/>
      <c r="GW24" s="27"/>
      <c r="GX24" s="27"/>
      <c r="GY24" s="27"/>
      <c r="GZ24" s="27"/>
      <c r="HA24" s="27"/>
      <c r="HB24" s="106"/>
      <c r="HC24" s="27"/>
      <c r="HD24" s="27"/>
      <c r="HE24" s="27"/>
      <c r="HF24" s="27"/>
      <c r="HG24" s="27"/>
      <c r="HH24" s="27"/>
      <c r="HI24" s="27"/>
      <c r="HJ24" s="27"/>
      <c r="HK24" s="27"/>
      <c r="HL24" s="106"/>
      <c r="HM24" s="27"/>
      <c r="HN24" s="27"/>
      <c r="HO24" s="27"/>
      <c r="HP24" s="27"/>
      <c r="HQ24" s="27"/>
      <c r="HR24" s="27"/>
      <c r="HS24" s="27"/>
      <c r="HT24" s="27"/>
      <c r="HU24" s="27"/>
      <c r="HV24" s="106"/>
      <c r="HW24" s="27"/>
      <c r="HX24" s="27"/>
      <c r="HY24" s="27"/>
      <c r="HZ24" s="27"/>
      <c r="IA24" s="27"/>
      <c r="IB24" s="27"/>
      <c r="IC24" s="27"/>
      <c r="ID24" s="27"/>
      <c r="IE24" s="27"/>
      <c r="IF24" s="106"/>
      <c r="IG24" s="27"/>
      <c r="IH24" s="27"/>
      <c r="II24" s="27"/>
      <c r="IJ24" s="27"/>
      <c r="IK24" s="27"/>
      <c r="IL24" s="27"/>
      <c r="IM24" s="27"/>
      <c r="IN24" s="27"/>
      <c r="IO24" s="27"/>
      <c r="IP24" s="106"/>
      <c r="IQ24" s="27"/>
      <c r="IR24" s="27"/>
      <c r="IS24" s="27"/>
      <c r="IT24" s="27"/>
      <c r="IU24" s="27"/>
      <c r="IV24" s="27"/>
      <c r="IW24" s="27"/>
      <c r="IX24" s="27"/>
      <c r="IY24" s="27"/>
      <c r="IZ24" s="106"/>
      <c r="JA24" s="27"/>
      <c r="JB24" s="27"/>
      <c r="JC24" s="27"/>
      <c r="JD24" s="27"/>
      <c r="JE24" s="27"/>
      <c r="JF24" s="27"/>
      <c r="JG24" s="27"/>
      <c r="JH24" s="27"/>
      <c r="JI24" s="27"/>
      <c r="JJ24" s="106"/>
      <c r="JK24" s="103"/>
      <c r="JL24" s="27"/>
      <c r="JM24" s="27"/>
      <c r="JN24" s="27"/>
      <c r="JO24" s="27"/>
      <c r="JP24" s="27"/>
      <c r="JQ24" s="27"/>
      <c r="JR24" s="27"/>
      <c r="JS24" s="27"/>
      <c r="JT24" s="106"/>
      <c r="JU24" s="27"/>
      <c r="JV24" s="27"/>
      <c r="JW24" s="27"/>
      <c r="JX24" s="27"/>
      <c r="JY24" s="27"/>
      <c r="JZ24" s="27"/>
      <c r="KA24" s="27"/>
      <c r="KB24" s="27"/>
      <c r="KC24" s="27"/>
      <c r="KD24" s="27"/>
      <c r="KE24" s="103"/>
      <c r="KF24" s="27"/>
      <c r="KG24" s="27"/>
      <c r="KH24" s="27"/>
      <c r="KI24" s="27"/>
      <c r="KJ24" s="27"/>
      <c r="KK24" s="27"/>
      <c r="KL24" s="27"/>
      <c r="KM24" s="27"/>
      <c r="KN24" s="106"/>
      <c r="KO24" s="27"/>
      <c r="KP24" s="27"/>
      <c r="KQ24" s="27"/>
      <c r="KR24" s="27"/>
      <c r="KS24" s="27"/>
      <c r="KT24" s="27"/>
      <c r="KU24" s="27"/>
      <c r="KV24" s="27"/>
      <c r="KW24" s="27"/>
      <c r="KX24" s="106"/>
      <c r="KY24" s="27"/>
      <c r="KZ24" s="27"/>
      <c r="LA24" s="27"/>
      <c r="LB24" s="27"/>
      <c r="LC24" s="27"/>
      <c r="LD24" s="27"/>
      <c r="LE24" s="27"/>
      <c r="LF24" s="27"/>
      <c r="LG24" s="27"/>
      <c r="LH24" s="27"/>
      <c r="LI24" s="27"/>
      <c r="LJ24" s="27"/>
      <c r="LK24" s="27"/>
      <c r="LL24" s="27"/>
      <c r="LM24" s="27"/>
      <c r="LN24" s="27"/>
      <c r="LO24" s="27"/>
      <c r="LP24" s="27"/>
      <c r="LQ24" s="27"/>
      <c r="LR24" s="27"/>
      <c r="LS24" s="27"/>
      <c r="LT24" s="27"/>
      <c r="LU24" s="27"/>
      <c r="LV24" s="27"/>
      <c r="LW24" s="27"/>
      <c r="LX24" s="27"/>
      <c r="LY24" s="27"/>
      <c r="LZ24" s="27"/>
      <c r="MA24" s="27"/>
      <c r="MB24" s="27"/>
      <c r="MC24" s="27"/>
      <c r="MD24" s="27"/>
      <c r="ME24" s="27"/>
      <c r="MF24" s="27"/>
      <c r="MG24" s="27"/>
      <c r="MH24" s="27"/>
      <c r="MI24" s="27"/>
      <c r="MJ24" s="27"/>
      <c r="MK24" s="27"/>
      <c r="ML24" s="27"/>
      <c r="MM24" s="27"/>
      <c r="MN24" s="27"/>
      <c r="MO24" s="27"/>
      <c r="MP24" s="27"/>
      <c r="MQ24" s="27"/>
      <c r="MR24" s="27"/>
      <c r="MS24" s="27"/>
      <c r="MT24" s="27"/>
    </row>
    <row r="25" spans="2:358">
      <c r="B25" s="113"/>
      <c r="C25" s="27"/>
      <c r="D25" s="27"/>
      <c r="E25" s="27"/>
      <c r="F25" s="27"/>
      <c r="G25" s="27"/>
      <c r="H25" s="27"/>
      <c r="I25" s="27"/>
      <c r="J25" s="27"/>
      <c r="K25" s="27"/>
      <c r="L25" s="27"/>
      <c r="M25" s="27"/>
      <c r="N25" s="27"/>
      <c r="O25" s="27"/>
      <c r="P25" s="27"/>
      <c r="Q25" s="27"/>
      <c r="R25" s="27"/>
      <c r="S25" s="27"/>
      <c r="T25" s="106"/>
      <c r="U25" s="103"/>
      <c r="V25" s="27"/>
      <c r="W25" s="27"/>
      <c r="X25" s="27"/>
      <c r="Y25" s="27"/>
      <c r="Z25" s="27"/>
      <c r="AA25" s="27"/>
      <c r="AB25" s="27"/>
      <c r="AC25" s="27"/>
      <c r="AD25" s="106"/>
      <c r="AE25" s="27"/>
      <c r="AF25" s="27"/>
      <c r="AG25" s="27"/>
      <c r="AH25" s="27"/>
      <c r="AI25" s="27"/>
      <c r="AJ25" s="27"/>
      <c r="AK25" s="27"/>
      <c r="AL25" s="27"/>
      <c r="AM25" s="27"/>
      <c r="AN25" s="106"/>
      <c r="AO25" s="27"/>
      <c r="AP25" s="27"/>
      <c r="AQ25" s="27"/>
      <c r="AR25" s="27"/>
      <c r="AS25" s="27"/>
      <c r="AT25" s="27"/>
      <c r="AU25" s="27"/>
      <c r="AV25" s="27"/>
      <c r="AW25" s="27"/>
      <c r="AX25" s="106"/>
      <c r="AY25" s="27"/>
      <c r="AZ25" s="27"/>
      <c r="BA25" s="27"/>
      <c r="BB25" s="27"/>
      <c r="BC25" s="27"/>
      <c r="BD25" s="27"/>
      <c r="BE25" s="27"/>
      <c r="BF25" s="27"/>
      <c r="BG25" s="27"/>
      <c r="BH25" s="106"/>
      <c r="BI25" s="27"/>
      <c r="BJ25" s="27"/>
      <c r="BK25" s="27"/>
      <c r="BL25" s="27"/>
      <c r="BM25" s="27"/>
      <c r="BN25" s="27"/>
      <c r="BO25" s="27"/>
      <c r="BP25" s="27"/>
      <c r="BQ25" s="27"/>
      <c r="BR25" s="106"/>
      <c r="BS25" s="27"/>
      <c r="BT25" s="27"/>
      <c r="BU25" s="27"/>
      <c r="BV25" s="27"/>
      <c r="BW25" s="27"/>
      <c r="BX25" s="27"/>
      <c r="BY25" s="27"/>
      <c r="BZ25" s="27"/>
      <c r="CA25" s="27"/>
      <c r="CB25" s="106"/>
      <c r="CC25" s="27"/>
      <c r="CD25" s="27"/>
      <c r="CE25" s="27"/>
      <c r="CF25" s="27"/>
      <c r="CG25" s="27"/>
      <c r="CH25" s="27"/>
      <c r="CI25" s="27"/>
      <c r="CJ25" s="27"/>
      <c r="CK25" s="27"/>
      <c r="CL25" s="106"/>
      <c r="CM25" s="103"/>
      <c r="CN25" s="27"/>
      <c r="CO25" s="27"/>
      <c r="CP25" s="27"/>
      <c r="CQ25" s="27"/>
      <c r="CR25" s="27"/>
      <c r="CS25" s="27"/>
      <c r="CT25" s="27"/>
      <c r="CU25" s="27"/>
      <c r="CV25" s="106"/>
      <c r="CW25" s="27"/>
      <c r="CX25" s="27"/>
      <c r="CY25" s="27"/>
      <c r="CZ25" s="27"/>
      <c r="DA25" s="27"/>
      <c r="DB25" s="27"/>
      <c r="DC25" s="27"/>
      <c r="DD25" s="27"/>
      <c r="DE25" s="27"/>
      <c r="DF25" s="106"/>
      <c r="DG25" s="27"/>
      <c r="DH25" s="27"/>
      <c r="DI25" s="27"/>
      <c r="DJ25" s="27"/>
      <c r="DK25" s="27"/>
      <c r="DL25" s="27"/>
      <c r="DM25" s="27"/>
      <c r="DN25" s="27"/>
      <c r="DO25" s="27"/>
      <c r="DP25" s="106"/>
      <c r="DQ25" s="27"/>
      <c r="DR25" s="27"/>
      <c r="DS25" s="27"/>
      <c r="DT25" s="27"/>
      <c r="DU25" s="27"/>
      <c r="DV25" s="27"/>
      <c r="DW25" s="27"/>
      <c r="DX25" s="27"/>
      <c r="DY25" s="27"/>
      <c r="DZ25" s="106"/>
      <c r="EA25" s="27"/>
      <c r="EB25" s="27"/>
      <c r="EC25" s="27"/>
      <c r="ED25" s="27"/>
      <c r="EE25" s="27"/>
      <c r="EF25" s="27"/>
      <c r="EG25" s="27"/>
      <c r="EH25" s="27"/>
      <c r="EI25" s="27"/>
      <c r="EJ25" s="106"/>
      <c r="EK25" s="27"/>
      <c r="EL25" s="27"/>
      <c r="EM25" s="27"/>
      <c r="EN25" s="27"/>
      <c r="EO25" s="27"/>
      <c r="EP25" s="27"/>
      <c r="EQ25" s="27"/>
      <c r="ER25" s="27"/>
      <c r="ES25" s="27"/>
      <c r="ET25" s="106"/>
      <c r="EU25" s="27"/>
      <c r="EV25" s="27"/>
      <c r="EW25" s="27"/>
      <c r="EX25" s="27"/>
      <c r="EY25" s="27"/>
      <c r="EZ25" s="27"/>
      <c r="FA25" s="27"/>
      <c r="FB25" s="27"/>
      <c r="FC25" s="27"/>
      <c r="FD25" s="106"/>
      <c r="FE25" s="27"/>
      <c r="FF25" s="27"/>
      <c r="FG25" s="27"/>
      <c r="FH25" s="27"/>
      <c r="FI25" s="27"/>
      <c r="FJ25" s="27"/>
      <c r="FK25" s="27"/>
      <c r="FL25" s="27"/>
      <c r="FM25" s="27"/>
      <c r="FN25" s="106"/>
      <c r="FO25" s="27"/>
      <c r="FP25" s="27"/>
      <c r="FQ25" s="27"/>
      <c r="FR25" s="27"/>
      <c r="FS25" s="27"/>
      <c r="FT25" s="27"/>
      <c r="FU25" s="27"/>
      <c r="FV25" s="27"/>
      <c r="FW25" s="27"/>
      <c r="FX25" s="106"/>
      <c r="FY25" s="103"/>
      <c r="FZ25" s="27"/>
      <c r="GA25" s="27"/>
      <c r="GB25" s="27"/>
      <c r="GC25" s="27"/>
      <c r="GD25" s="27"/>
      <c r="GE25" s="27"/>
      <c r="GF25" s="27"/>
      <c r="GG25" s="27"/>
      <c r="GH25" s="106"/>
      <c r="GI25" s="27"/>
      <c r="GJ25" s="27"/>
      <c r="GK25" s="27"/>
      <c r="GL25" s="27"/>
      <c r="GM25" s="27"/>
      <c r="GN25" s="27"/>
      <c r="GO25" s="27"/>
      <c r="GP25" s="27"/>
      <c r="GQ25" s="27"/>
      <c r="GR25" s="106"/>
      <c r="GS25" s="27"/>
      <c r="GT25" s="27"/>
      <c r="GU25" s="27"/>
      <c r="GV25" s="27"/>
      <c r="GW25" s="27"/>
      <c r="GX25" s="27"/>
      <c r="GY25" s="27"/>
      <c r="GZ25" s="27"/>
      <c r="HA25" s="27"/>
      <c r="HB25" s="106"/>
      <c r="HC25" s="27"/>
      <c r="HD25" s="27"/>
      <c r="HE25" s="27"/>
      <c r="HF25" s="27"/>
      <c r="HG25" s="27"/>
      <c r="HH25" s="27"/>
      <c r="HI25" s="27"/>
      <c r="HJ25" s="27"/>
      <c r="HK25" s="27"/>
      <c r="HL25" s="106"/>
      <c r="HM25" s="27"/>
      <c r="HN25" s="27"/>
      <c r="HO25" s="27"/>
      <c r="HP25" s="27"/>
      <c r="HQ25" s="27"/>
      <c r="HR25" s="27"/>
      <c r="HS25" s="27"/>
      <c r="HT25" s="27"/>
      <c r="HU25" s="27"/>
      <c r="HV25" s="106"/>
      <c r="HW25" s="27"/>
      <c r="HX25" s="27"/>
      <c r="HY25" s="27"/>
      <c r="HZ25" s="27"/>
      <c r="IA25" s="27"/>
      <c r="IB25" s="27"/>
      <c r="IC25" s="27"/>
      <c r="ID25" s="27"/>
      <c r="IE25" s="27"/>
      <c r="IF25" s="106"/>
      <c r="IG25" s="27"/>
      <c r="IH25" s="27"/>
      <c r="II25" s="27"/>
      <c r="IJ25" s="27"/>
      <c r="IK25" s="27"/>
      <c r="IL25" s="27"/>
      <c r="IM25" s="27"/>
      <c r="IN25" s="27"/>
      <c r="IO25" s="27"/>
      <c r="IP25" s="106"/>
      <c r="IQ25" s="27"/>
      <c r="IR25" s="27"/>
      <c r="IS25" s="27"/>
      <c r="IT25" s="27"/>
      <c r="IU25" s="27"/>
      <c r="IV25" s="27"/>
      <c r="IW25" s="27"/>
      <c r="IX25" s="27"/>
      <c r="IY25" s="27"/>
      <c r="IZ25" s="106"/>
      <c r="JA25" s="27"/>
      <c r="JB25" s="27"/>
      <c r="JC25" s="27"/>
      <c r="JD25" s="27"/>
      <c r="JE25" s="27"/>
      <c r="JF25" s="27"/>
      <c r="JG25" s="27"/>
      <c r="JH25" s="27"/>
      <c r="JI25" s="27"/>
      <c r="JJ25" s="106"/>
      <c r="JK25" s="103"/>
      <c r="JL25" s="27"/>
      <c r="JM25" s="27"/>
      <c r="JN25" s="27"/>
      <c r="JO25" s="27"/>
      <c r="JP25" s="27"/>
      <c r="JQ25" s="27"/>
      <c r="JR25" s="27"/>
      <c r="JS25" s="27"/>
      <c r="JT25" s="106"/>
      <c r="JU25" s="27"/>
      <c r="JV25" s="27"/>
      <c r="JW25" s="27"/>
      <c r="JX25" s="27"/>
      <c r="JY25" s="27"/>
      <c r="JZ25" s="27"/>
      <c r="KA25" s="27"/>
      <c r="KB25" s="27"/>
      <c r="KC25" s="27"/>
      <c r="KD25" s="27"/>
      <c r="KE25" s="103"/>
      <c r="KF25" s="27"/>
      <c r="KG25" s="27"/>
      <c r="KH25" s="27"/>
      <c r="KI25" s="27"/>
      <c r="KJ25" s="27"/>
      <c r="KK25" s="27"/>
      <c r="KL25" s="27"/>
      <c r="KM25" s="27"/>
      <c r="KN25" s="106"/>
      <c r="KO25" s="27"/>
      <c r="KP25" s="27"/>
      <c r="KQ25" s="27"/>
      <c r="KR25" s="27"/>
      <c r="KS25" s="27"/>
      <c r="KT25" s="27"/>
      <c r="KU25" s="27"/>
      <c r="KV25" s="27"/>
      <c r="KW25" s="27"/>
      <c r="KX25" s="106"/>
      <c r="KY25" s="27"/>
      <c r="KZ25" s="27"/>
      <c r="LA25" s="27"/>
      <c r="LB25" s="27"/>
      <c r="LC25" s="27"/>
      <c r="LD25" s="27"/>
      <c r="LE25" s="27"/>
      <c r="LF25" s="27"/>
      <c r="LG25" s="27"/>
      <c r="LH25" s="27"/>
      <c r="LI25" s="27"/>
      <c r="LJ25" s="27"/>
      <c r="LK25" s="27"/>
      <c r="LL25" s="27"/>
      <c r="LM25" s="27"/>
      <c r="LN25" s="27"/>
      <c r="LO25" s="27"/>
      <c r="LP25" s="27"/>
      <c r="LQ25" s="27"/>
      <c r="LR25" s="27"/>
      <c r="LS25" s="27"/>
      <c r="LT25" s="27"/>
      <c r="LU25" s="27"/>
      <c r="LV25" s="27"/>
      <c r="LW25" s="27"/>
      <c r="LX25" s="27"/>
      <c r="LY25" s="27"/>
      <c r="LZ25" s="27"/>
      <c r="MA25" s="27"/>
      <c r="MB25" s="27"/>
      <c r="MC25" s="27"/>
      <c r="MD25" s="27"/>
      <c r="ME25" s="27"/>
      <c r="MF25" s="27"/>
      <c r="MG25" s="27"/>
      <c r="MH25" s="27"/>
      <c r="MI25" s="27"/>
      <c r="MJ25" s="27"/>
      <c r="MK25" s="27"/>
      <c r="ML25" s="27"/>
      <c r="MM25" s="27"/>
      <c r="MN25" s="27"/>
      <c r="MO25" s="27"/>
      <c r="MP25" s="27"/>
      <c r="MQ25" s="27"/>
      <c r="MR25" s="27"/>
      <c r="MS25" s="27"/>
      <c r="MT25" s="27"/>
    </row>
    <row r="26" spans="2:358">
      <c r="B26" s="113"/>
      <c r="C26" s="27"/>
      <c r="D26" s="27"/>
      <c r="E26" s="27"/>
      <c r="F26" s="27"/>
      <c r="G26" s="27"/>
      <c r="H26" s="27"/>
      <c r="I26" s="27"/>
      <c r="J26" s="27"/>
      <c r="K26" s="27"/>
      <c r="L26" s="27"/>
      <c r="M26" s="27"/>
      <c r="N26" s="27"/>
      <c r="O26" s="27"/>
      <c r="P26" s="27"/>
      <c r="Q26" s="27"/>
      <c r="R26" s="27"/>
      <c r="S26" s="27"/>
      <c r="T26" s="106"/>
      <c r="U26" s="103"/>
      <c r="V26" s="27"/>
      <c r="W26" s="27"/>
      <c r="X26" s="27"/>
      <c r="Y26" s="27"/>
      <c r="Z26" s="27"/>
      <c r="AA26" s="27"/>
      <c r="AB26" s="27"/>
      <c r="AC26" s="27"/>
      <c r="AD26" s="106"/>
      <c r="AE26" s="27"/>
      <c r="AF26" s="27"/>
      <c r="AG26" s="27"/>
      <c r="AH26" s="27"/>
      <c r="AI26" s="27"/>
      <c r="AJ26" s="27"/>
      <c r="AK26" s="27"/>
      <c r="AL26" s="27"/>
      <c r="AM26" s="27"/>
      <c r="AN26" s="106"/>
      <c r="AO26" s="27"/>
      <c r="AP26" s="27"/>
      <c r="AQ26" s="27"/>
      <c r="AR26" s="27"/>
      <c r="AS26" s="27"/>
      <c r="AT26" s="27"/>
      <c r="AU26" s="27"/>
      <c r="AV26" s="27"/>
      <c r="AW26" s="27"/>
      <c r="AX26" s="106"/>
      <c r="AY26" s="27"/>
      <c r="AZ26" s="27"/>
      <c r="BA26" s="27"/>
      <c r="BB26" s="27"/>
      <c r="BC26" s="27"/>
      <c r="BD26" s="27"/>
      <c r="BE26" s="27"/>
      <c r="BF26" s="27"/>
      <c r="BG26" s="27"/>
      <c r="BH26" s="106"/>
      <c r="BI26" s="27"/>
      <c r="BJ26" s="27"/>
      <c r="BK26" s="27"/>
      <c r="BL26" s="27"/>
      <c r="BM26" s="27"/>
      <c r="BN26" s="27"/>
      <c r="BO26" s="27"/>
      <c r="BP26" s="27"/>
      <c r="BQ26" s="27"/>
      <c r="BR26" s="106"/>
      <c r="BS26" s="27"/>
      <c r="BT26" s="27"/>
      <c r="BU26" s="27"/>
      <c r="BV26" s="27"/>
      <c r="BW26" s="27"/>
      <c r="BX26" s="27"/>
      <c r="BY26" s="27"/>
      <c r="BZ26" s="27"/>
      <c r="CA26" s="27"/>
      <c r="CB26" s="106"/>
      <c r="CC26" s="27"/>
      <c r="CD26" s="27"/>
      <c r="CE26" s="27"/>
      <c r="CF26" s="27"/>
      <c r="CG26" s="27"/>
      <c r="CH26" s="27"/>
      <c r="CI26" s="27"/>
      <c r="CJ26" s="27"/>
      <c r="CK26" s="27"/>
      <c r="CL26" s="106"/>
      <c r="CM26" s="103"/>
      <c r="CN26" s="27"/>
      <c r="CO26" s="27"/>
      <c r="CP26" s="27"/>
      <c r="CQ26" s="27"/>
      <c r="CR26" s="27"/>
      <c r="CS26" s="27"/>
      <c r="CT26" s="27"/>
      <c r="CU26" s="27"/>
      <c r="CV26" s="106"/>
      <c r="CW26" s="27"/>
      <c r="CX26" s="27"/>
      <c r="CY26" s="27"/>
      <c r="CZ26" s="27"/>
      <c r="DA26" s="27"/>
      <c r="DB26" s="27"/>
      <c r="DC26" s="27"/>
      <c r="DD26" s="27"/>
      <c r="DE26" s="27"/>
      <c r="DF26" s="106"/>
      <c r="DG26" s="27"/>
      <c r="DH26" s="27"/>
      <c r="DI26" s="27"/>
      <c r="DJ26" s="27"/>
      <c r="DK26" s="27"/>
      <c r="DL26" s="27"/>
      <c r="DM26" s="27"/>
      <c r="DN26" s="27"/>
      <c r="DO26" s="27"/>
      <c r="DP26" s="106"/>
      <c r="DQ26" s="27"/>
      <c r="DR26" s="27"/>
      <c r="DS26" s="27"/>
      <c r="DT26" s="27"/>
      <c r="DU26" s="27"/>
      <c r="DV26" s="27"/>
      <c r="DW26" s="27"/>
      <c r="DX26" s="27"/>
      <c r="DY26" s="27"/>
      <c r="DZ26" s="106"/>
      <c r="EA26" s="27"/>
      <c r="EB26" s="27"/>
      <c r="EC26" s="27"/>
      <c r="ED26" s="27"/>
      <c r="EE26" s="27"/>
      <c r="EF26" s="27"/>
      <c r="EG26" s="27"/>
      <c r="EH26" s="27"/>
      <c r="EI26" s="27"/>
      <c r="EJ26" s="106"/>
      <c r="EK26" s="27"/>
      <c r="EL26" s="27"/>
      <c r="EM26" s="27"/>
      <c r="EN26" s="27"/>
      <c r="EO26" s="27"/>
      <c r="EP26" s="27"/>
      <c r="EQ26" s="27"/>
      <c r="ER26" s="27"/>
      <c r="ES26" s="27"/>
      <c r="ET26" s="106"/>
      <c r="EU26" s="27"/>
      <c r="EV26" s="27"/>
      <c r="EW26" s="27"/>
      <c r="EX26" s="27"/>
      <c r="EY26" s="27"/>
      <c r="EZ26" s="27"/>
      <c r="FA26" s="27"/>
      <c r="FB26" s="27"/>
      <c r="FC26" s="27"/>
      <c r="FD26" s="106"/>
      <c r="FE26" s="27"/>
      <c r="FF26" s="27"/>
      <c r="FG26" s="27"/>
      <c r="FH26" s="27"/>
      <c r="FI26" s="27"/>
      <c r="FJ26" s="27"/>
      <c r="FK26" s="27"/>
      <c r="FL26" s="27"/>
      <c r="FM26" s="27"/>
      <c r="FN26" s="106"/>
      <c r="FO26" s="27"/>
      <c r="FP26" s="27"/>
      <c r="FQ26" s="27"/>
      <c r="FR26" s="27"/>
      <c r="FS26" s="27"/>
      <c r="FT26" s="27"/>
      <c r="FU26" s="27"/>
      <c r="FV26" s="27"/>
      <c r="FW26" s="27"/>
      <c r="FX26" s="106"/>
      <c r="FY26" s="103"/>
      <c r="FZ26" s="27"/>
      <c r="GA26" s="27"/>
      <c r="GB26" s="27"/>
      <c r="GC26" s="27"/>
      <c r="GD26" s="27"/>
      <c r="GE26" s="27"/>
      <c r="GF26" s="27"/>
      <c r="GG26" s="27"/>
      <c r="GH26" s="106"/>
      <c r="GI26" s="27"/>
      <c r="GJ26" s="27"/>
      <c r="GK26" s="27"/>
      <c r="GL26" s="27"/>
      <c r="GM26" s="27"/>
      <c r="GN26" s="27"/>
      <c r="GO26" s="27"/>
      <c r="GP26" s="27"/>
      <c r="GQ26" s="27"/>
      <c r="GR26" s="106"/>
      <c r="GS26" s="27"/>
      <c r="GT26" s="27"/>
      <c r="GU26" s="27"/>
      <c r="GV26" s="27"/>
      <c r="GW26" s="27"/>
      <c r="GX26" s="27"/>
      <c r="GY26" s="27"/>
      <c r="GZ26" s="27"/>
      <c r="HA26" s="27"/>
      <c r="HB26" s="106"/>
      <c r="HC26" s="27"/>
      <c r="HD26" s="27"/>
      <c r="HE26" s="27"/>
      <c r="HF26" s="27"/>
      <c r="HG26" s="27"/>
      <c r="HH26" s="27"/>
      <c r="HI26" s="27"/>
      <c r="HJ26" s="27"/>
      <c r="HK26" s="27"/>
      <c r="HL26" s="106"/>
      <c r="HM26" s="27"/>
      <c r="HN26" s="27"/>
      <c r="HO26" s="27"/>
      <c r="HP26" s="27"/>
      <c r="HQ26" s="27"/>
      <c r="HR26" s="27"/>
      <c r="HS26" s="27"/>
      <c r="HT26" s="27"/>
      <c r="HU26" s="27"/>
      <c r="HV26" s="106"/>
      <c r="HW26" s="27"/>
      <c r="HX26" s="27"/>
      <c r="HY26" s="27"/>
      <c r="HZ26" s="27"/>
      <c r="IA26" s="27"/>
      <c r="IB26" s="27"/>
      <c r="IC26" s="27"/>
      <c r="ID26" s="27"/>
      <c r="IE26" s="27"/>
      <c r="IF26" s="106"/>
      <c r="IG26" s="27"/>
      <c r="IH26" s="27"/>
      <c r="II26" s="27"/>
      <c r="IJ26" s="27"/>
      <c r="IK26" s="27"/>
      <c r="IL26" s="27"/>
      <c r="IM26" s="27"/>
      <c r="IN26" s="27"/>
      <c r="IO26" s="27"/>
      <c r="IP26" s="106"/>
      <c r="IQ26" s="27"/>
      <c r="IR26" s="27"/>
      <c r="IS26" s="27"/>
      <c r="IT26" s="27"/>
      <c r="IU26" s="27"/>
      <c r="IV26" s="27"/>
      <c r="IW26" s="27"/>
      <c r="IX26" s="27"/>
      <c r="IY26" s="27"/>
      <c r="IZ26" s="106"/>
      <c r="JA26" s="27"/>
      <c r="JB26" s="27"/>
      <c r="JC26" s="27"/>
      <c r="JD26" s="27"/>
      <c r="JE26" s="27"/>
      <c r="JF26" s="27"/>
      <c r="JG26" s="27"/>
      <c r="JH26" s="27"/>
      <c r="JI26" s="27"/>
      <c r="JJ26" s="106"/>
      <c r="JK26" s="103"/>
      <c r="JL26" s="27"/>
      <c r="JM26" s="27"/>
      <c r="JN26" s="27"/>
      <c r="JO26" s="27"/>
      <c r="JP26" s="27"/>
      <c r="JQ26" s="27"/>
      <c r="JR26" s="27"/>
      <c r="JS26" s="27"/>
      <c r="JT26" s="106"/>
      <c r="JU26" s="27"/>
      <c r="JV26" s="27"/>
      <c r="JW26" s="27"/>
      <c r="JX26" s="27"/>
      <c r="JY26" s="27"/>
      <c r="JZ26" s="27"/>
      <c r="KA26" s="27"/>
      <c r="KB26" s="27"/>
      <c r="KC26" s="27"/>
      <c r="KD26" s="27"/>
      <c r="KE26" s="103"/>
      <c r="KF26" s="27"/>
      <c r="KG26" s="27"/>
      <c r="KH26" s="27"/>
      <c r="KI26" s="27"/>
      <c r="KJ26" s="27"/>
      <c r="KK26" s="27"/>
      <c r="KL26" s="27"/>
      <c r="KM26" s="27"/>
      <c r="KN26" s="106"/>
      <c r="KO26" s="27"/>
      <c r="KP26" s="27"/>
      <c r="KQ26" s="27"/>
      <c r="KR26" s="27"/>
      <c r="KS26" s="27"/>
      <c r="KT26" s="27"/>
      <c r="KU26" s="27"/>
      <c r="KV26" s="27"/>
      <c r="KW26" s="27"/>
      <c r="KX26" s="106"/>
      <c r="KY26" s="27"/>
      <c r="KZ26" s="27"/>
      <c r="LA26" s="27"/>
      <c r="LB26" s="27"/>
      <c r="LC26" s="27"/>
      <c r="LD26" s="27"/>
      <c r="LE26" s="27"/>
      <c r="LF26" s="27"/>
      <c r="LG26" s="27"/>
      <c r="LH26" s="27"/>
      <c r="LI26" s="27"/>
      <c r="LJ26" s="27"/>
      <c r="LK26" s="27"/>
      <c r="LL26" s="27"/>
      <c r="LM26" s="27"/>
      <c r="LN26" s="27"/>
      <c r="LO26" s="27"/>
      <c r="LP26" s="27"/>
      <c r="LQ26" s="27"/>
      <c r="LR26" s="27"/>
      <c r="LS26" s="27"/>
      <c r="LT26" s="27"/>
      <c r="LU26" s="27"/>
      <c r="LV26" s="27"/>
      <c r="LW26" s="27"/>
      <c r="LX26" s="27"/>
      <c r="LY26" s="27"/>
      <c r="LZ26" s="27"/>
      <c r="MA26" s="27"/>
      <c r="MB26" s="27"/>
      <c r="MC26" s="27"/>
      <c r="MD26" s="27"/>
      <c r="ME26" s="27"/>
      <c r="MF26" s="27"/>
      <c r="MG26" s="27"/>
      <c r="MH26" s="27"/>
      <c r="MI26" s="27"/>
      <c r="MJ26" s="27"/>
      <c r="MK26" s="27"/>
      <c r="ML26" s="27"/>
      <c r="MM26" s="27"/>
      <c r="MN26" s="27"/>
      <c r="MO26" s="27"/>
      <c r="MP26" s="27"/>
      <c r="MQ26" s="27"/>
      <c r="MR26" s="27"/>
      <c r="MS26" s="27"/>
      <c r="MT26" s="27"/>
    </row>
    <row r="27" spans="2:358">
      <c r="B27" s="113"/>
      <c r="C27" s="27"/>
      <c r="D27" s="27"/>
      <c r="E27" s="27"/>
      <c r="F27" s="27"/>
      <c r="G27" s="27"/>
      <c r="H27" s="27"/>
      <c r="I27" s="27"/>
      <c r="J27" s="27"/>
      <c r="K27" s="27"/>
      <c r="L27" s="27"/>
      <c r="M27" s="27"/>
      <c r="N27" s="27"/>
      <c r="O27" s="27"/>
      <c r="P27" s="27"/>
      <c r="Q27" s="27"/>
      <c r="R27" s="27"/>
      <c r="S27" s="27"/>
      <c r="T27" s="106"/>
      <c r="U27" s="103"/>
      <c r="V27" s="27"/>
      <c r="W27" s="27"/>
      <c r="X27" s="27"/>
      <c r="Y27" s="27"/>
      <c r="Z27" s="27"/>
      <c r="AA27" s="27"/>
      <c r="AB27" s="27"/>
      <c r="AC27" s="27"/>
      <c r="AD27" s="106"/>
      <c r="AE27" s="27"/>
      <c r="AF27" s="27"/>
      <c r="AG27" s="27"/>
      <c r="AH27" s="27"/>
      <c r="AI27" s="27"/>
      <c r="AJ27" s="27"/>
      <c r="AK27" s="27"/>
      <c r="AL27" s="27"/>
      <c r="AM27" s="27"/>
      <c r="AN27" s="106"/>
      <c r="AO27" s="27"/>
      <c r="AP27" s="27"/>
      <c r="AQ27" s="27"/>
      <c r="AR27" s="27"/>
      <c r="AS27" s="27"/>
      <c r="AT27" s="27"/>
      <c r="AU27" s="27"/>
      <c r="AV27" s="27"/>
      <c r="AW27" s="27"/>
      <c r="AX27" s="106"/>
      <c r="AY27" s="27"/>
      <c r="AZ27" s="27"/>
      <c r="BA27" s="27"/>
      <c r="BB27" s="27"/>
      <c r="BC27" s="27"/>
      <c r="BD27" s="27"/>
      <c r="BE27" s="27"/>
      <c r="BF27" s="27"/>
      <c r="BG27" s="27"/>
      <c r="BH27" s="106"/>
      <c r="BI27" s="27"/>
      <c r="BJ27" s="27"/>
      <c r="BK27" s="27"/>
      <c r="BL27" s="27"/>
      <c r="BM27" s="27"/>
      <c r="BN27" s="27"/>
      <c r="BO27" s="27"/>
      <c r="BP27" s="27"/>
      <c r="BQ27" s="27"/>
      <c r="BR27" s="106"/>
      <c r="BS27" s="27"/>
      <c r="BT27" s="27"/>
      <c r="BU27" s="27"/>
      <c r="BV27" s="27"/>
      <c r="BW27" s="27"/>
      <c r="BX27" s="27"/>
      <c r="BY27" s="27"/>
      <c r="BZ27" s="27"/>
      <c r="CA27" s="27"/>
      <c r="CB27" s="106"/>
      <c r="CC27" s="27"/>
      <c r="CD27" s="27"/>
      <c r="CE27" s="27"/>
      <c r="CF27" s="27"/>
      <c r="CG27" s="27"/>
      <c r="CH27" s="27"/>
      <c r="CI27" s="27"/>
      <c r="CJ27" s="27"/>
      <c r="CK27" s="27"/>
      <c r="CL27" s="106"/>
      <c r="CM27" s="103"/>
      <c r="CN27" s="27"/>
      <c r="CO27" s="27"/>
      <c r="CP27" s="27"/>
      <c r="CQ27" s="27"/>
      <c r="CR27" s="27"/>
      <c r="CS27" s="27"/>
      <c r="CT27" s="27"/>
      <c r="CU27" s="27"/>
      <c r="CV27" s="106"/>
      <c r="CW27" s="27"/>
      <c r="CX27" s="27"/>
      <c r="CY27" s="27"/>
      <c r="CZ27" s="27"/>
      <c r="DA27" s="27"/>
      <c r="DB27" s="27"/>
      <c r="DC27" s="27"/>
      <c r="DD27" s="27"/>
      <c r="DE27" s="27"/>
      <c r="DF27" s="106"/>
      <c r="DG27" s="27"/>
      <c r="DH27" s="27"/>
      <c r="DI27" s="27"/>
      <c r="DJ27" s="27"/>
      <c r="DK27" s="27"/>
      <c r="DL27" s="27"/>
      <c r="DM27" s="27"/>
      <c r="DN27" s="27"/>
      <c r="DO27" s="27"/>
      <c r="DP27" s="106"/>
      <c r="DQ27" s="27"/>
      <c r="DR27" s="27"/>
      <c r="DS27" s="27"/>
      <c r="DT27" s="27"/>
      <c r="DU27" s="27"/>
      <c r="DV27" s="27"/>
      <c r="DW27" s="27"/>
      <c r="DX27" s="27"/>
      <c r="DY27" s="27"/>
      <c r="DZ27" s="106"/>
      <c r="EA27" s="27"/>
      <c r="EB27" s="27"/>
      <c r="EC27" s="27"/>
      <c r="ED27" s="27"/>
      <c r="EE27" s="27"/>
      <c r="EF27" s="27"/>
      <c r="EG27" s="27"/>
      <c r="EH27" s="27"/>
      <c r="EI27" s="27"/>
      <c r="EJ27" s="106"/>
      <c r="EK27" s="27"/>
      <c r="EL27" s="27"/>
      <c r="EM27" s="27"/>
      <c r="EN27" s="27"/>
      <c r="EO27" s="27"/>
      <c r="EP27" s="27"/>
      <c r="EQ27" s="27"/>
      <c r="ER27" s="27"/>
      <c r="ES27" s="27"/>
      <c r="ET27" s="106"/>
      <c r="EU27" s="27"/>
      <c r="EV27" s="27"/>
      <c r="EW27" s="27"/>
      <c r="EX27" s="27"/>
      <c r="EY27" s="27"/>
      <c r="EZ27" s="27"/>
      <c r="FA27" s="27"/>
      <c r="FB27" s="27"/>
      <c r="FC27" s="27"/>
      <c r="FD27" s="106"/>
      <c r="FE27" s="27"/>
      <c r="FF27" s="27"/>
      <c r="FG27" s="27"/>
      <c r="FH27" s="27"/>
      <c r="FI27" s="27"/>
      <c r="FJ27" s="27"/>
      <c r="FK27" s="27"/>
      <c r="FL27" s="27"/>
      <c r="FM27" s="27"/>
      <c r="FN27" s="106"/>
      <c r="FO27" s="27"/>
      <c r="FP27" s="27"/>
      <c r="FQ27" s="27"/>
      <c r="FR27" s="27"/>
      <c r="FS27" s="27"/>
      <c r="FT27" s="27"/>
      <c r="FU27" s="27"/>
      <c r="FV27" s="27"/>
      <c r="FW27" s="27"/>
      <c r="FX27" s="106"/>
      <c r="FY27" s="103"/>
      <c r="FZ27" s="27"/>
      <c r="GA27" s="27"/>
      <c r="GB27" s="27"/>
      <c r="GC27" s="27"/>
      <c r="GD27" s="27"/>
      <c r="GE27" s="27"/>
      <c r="GF27" s="27"/>
      <c r="GG27" s="27"/>
      <c r="GH27" s="106"/>
      <c r="GI27" s="27"/>
      <c r="GJ27" s="27"/>
      <c r="GK27" s="27"/>
      <c r="GL27" s="27"/>
      <c r="GM27" s="27"/>
      <c r="GN27" s="27"/>
      <c r="GO27" s="27"/>
      <c r="GP27" s="27"/>
      <c r="GQ27" s="27"/>
      <c r="GR27" s="106"/>
      <c r="GS27" s="27"/>
      <c r="GT27" s="27"/>
      <c r="GU27" s="27"/>
      <c r="GV27" s="27"/>
      <c r="GW27" s="27"/>
      <c r="GX27" s="27"/>
      <c r="GY27" s="27"/>
      <c r="GZ27" s="27"/>
      <c r="HA27" s="27"/>
      <c r="HB27" s="106"/>
      <c r="HC27" s="27"/>
      <c r="HD27" s="27"/>
      <c r="HE27" s="27"/>
      <c r="HF27" s="27"/>
      <c r="HG27" s="27"/>
      <c r="HH27" s="27"/>
      <c r="HI27" s="27"/>
      <c r="HJ27" s="27"/>
      <c r="HK27" s="27"/>
      <c r="HL27" s="106"/>
      <c r="HM27" s="27"/>
      <c r="HN27" s="27"/>
      <c r="HO27" s="27"/>
      <c r="HP27" s="27"/>
      <c r="HQ27" s="27"/>
      <c r="HR27" s="27"/>
      <c r="HS27" s="27"/>
      <c r="HT27" s="27"/>
      <c r="HU27" s="27"/>
      <c r="HV27" s="106"/>
      <c r="HW27" s="27"/>
      <c r="HX27" s="27"/>
      <c r="HY27" s="27"/>
      <c r="HZ27" s="27"/>
      <c r="IA27" s="27"/>
      <c r="IB27" s="27"/>
      <c r="IC27" s="27"/>
      <c r="ID27" s="27"/>
      <c r="IE27" s="27"/>
      <c r="IF27" s="106"/>
      <c r="IG27" s="27"/>
      <c r="IH27" s="27"/>
      <c r="II27" s="27"/>
      <c r="IJ27" s="27"/>
      <c r="IK27" s="27"/>
      <c r="IL27" s="27"/>
      <c r="IM27" s="27"/>
      <c r="IN27" s="27"/>
      <c r="IO27" s="27"/>
      <c r="IP27" s="106"/>
      <c r="IQ27" s="27"/>
      <c r="IR27" s="27"/>
      <c r="IS27" s="27"/>
      <c r="IT27" s="27"/>
      <c r="IU27" s="27"/>
      <c r="IV27" s="27"/>
      <c r="IW27" s="27"/>
      <c r="IX27" s="27"/>
      <c r="IY27" s="27"/>
      <c r="IZ27" s="106"/>
      <c r="JA27" s="27"/>
      <c r="JB27" s="27"/>
      <c r="JC27" s="27"/>
      <c r="JD27" s="27"/>
      <c r="JE27" s="27"/>
      <c r="JF27" s="27"/>
      <c r="JG27" s="27"/>
      <c r="JH27" s="27"/>
      <c r="JI27" s="27"/>
      <c r="JJ27" s="106"/>
      <c r="JK27" s="103"/>
      <c r="JL27" s="27"/>
      <c r="JM27" s="27"/>
      <c r="JN27" s="27"/>
      <c r="JO27" s="27"/>
      <c r="JP27" s="27"/>
      <c r="JQ27" s="27"/>
      <c r="JR27" s="27"/>
      <c r="JS27" s="27"/>
      <c r="JT27" s="106"/>
      <c r="JU27" s="27"/>
      <c r="JV27" s="27"/>
      <c r="JW27" s="27"/>
      <c r="JX27" s="27"/>
      <c r="JY27" s="27"/>
      <c r="JZ27" s="27"/>
      <c r="KA27" s="27"/>
      <c r="KB27" s="27"/>
      <c r="KC27" s="27"/>
      <c r="KD27" s="27"/>
      <c r="KE27" s="103"/>
      <c r="KF27" s="27"/>
      <c r="KG27" s="27"/>
      <c r="KH27" s="27"/>
      <c r="KI27" s="27"/>
      <c r="KJ27" s="27"/>
      <c r="KK27" s="27"/>
      <c r="KL27" s="27"/>
      <c r="KM27" s="27"/>
      <c r="KN27" s="106"/>
      <c r="KO27" s="27"/>
      <c r="KP27" s="27"/>
      <c r="KQ27" s="27"/>
      <c r="KR27" s="27"/>
      <c r="KS27" s="27"/>
      <c r="KT27" s="27"/>
      <c r="KU27" s="27"/>
      <c r="KV27" s="27"/>
      <c r="KW27" s="27"/>
      <c r="KX27" s="106"/>
      <c r="KY27" s="27"/>
      <c r="KZ27" s="27"/>
      <c r="LA27" s="27"/>
      <c r="LB27" s="27"/>
      <c r="LC27" s="27"/>
      <c r="LD27" s="27"/>
      <c r="LE27" s="27"/>
      <c r="LF27" s="27"/>
      <c r="LG27" s="27"/>
      <c r="LH27" s="27"/>
      <c r="LI27" s="27"/>
      <c r="LJ27" s="27"/>
      <c r="LK27" s="27"/>
      <c r="LL27" s="27"/>
      <c r="LM27" s="27"/>
      <c r="LN27" s="27"/>
      <c r="LO27" s="27"/>
      <c r="LP27" s="27"/>
      <c r="LQ27" s="27"/>
      <c r="LR27" s="27"/>
      <c r="LS27" s="27"/>
      <c r="LT27" s="27"/>
      <c r="LU27" s="27"/>
      <c r="LV27" s="27"/>
      <c r="LW27" s="27"/>
      <c r="LX27" s="27"/>
      <c r="LY27" s="27"/>
      <c r="LZ27" s="27"/>
      <c r="MA27" s="27"/>
      <c r="MB27" s="27"/>
      <c r="MC27" s="27"/>
      <c r="MD27" s="27"/>
      <c r="ME27" s="27"/>
      <c r="MF27" s="27"/>
      <c r="MG27" s="27"/>
      <c r="MH27" s="27"/>
      <c r="MI27" s="27"/>
      <c r="MJ27" s="27"/>
      <c r="MK27" s="27"/>
      <c r="ML27" s="27"/>
      <c r="MM27" s="27"/>
      <c r="MN27" s="27"/>
      <c r="MO27" s="27"/>
      <c r="MP27" s="27"/>
      <c r="MQ27" s="27"/>
      <c r="MR27" s="27"/>
      <c r="MS27" s="27"/>
      <c r="MT27" s="27"/>
    </row>
    <row r="28" spans="2:358" ht="5.25" customHeight="1">
      <c r="B28" s="113"/>
      <c r="C28" s="27"/>
      <c r="D28" s="27"/>
      <c r="E28" s="27"/>
      <c r="F28" s="27"/>
      <c r="G28" s="27"/>
      <c r="H28" s="27"/>
      <c r="I28" s="27"/>
      <c r="J28" s="27"/>
      <c r="K28" s="27"/>
      <c r="L28" s="27"/>
      <c r="M28" s="27"/>
      <c r="N28" s="27"/>
      <c r="O28" s="27"/>
      <c r="P28" s="27"/>
      <c r="Q28" s="27"/>
      <c r="R28" s="27"/>
      <c r="S28" s="27"/>
      <c r="T28" s="106"/>
      <c r="U28" s="103"/>
      <c r="V28" s="27"/>
      <c r="W28" s="27"/>
      <c r="X28" s="27"/>
      <c r="Y28" s="27"/>
      <c r="Z28" s="27"/>
      <c r="AA28" s="27"/>
      <c r="AB28" s="27"/>
      <c r="AC28" s="27"/>
      <c r="AD28" s="106"/>
      <c r="AE28" s="27"/>
      <c r="AF28" s="27"/>
      <c r="AG28" s="27"/>
      <c r="AH28" s="27"/>
      <c r="AI28" s="27"/>
      <c r="AJ28" s="27"/>
      <c r="AK28" s="27"/>
      <c r="AL28" s="27"/>
      <c r="AM28" s="27"/>
      <c r="AN28" s="106"/>
      <c r="AO28" s="27"/>
      <c r="AP28" s="27"/>
      <c r="AQ28" s="27"/>
      <c r="AR28" s="27"/>
      <c r="AS28" s="27"/>
      <c r="AT28" s="27"/>
      <c r="AU28" s="27"/>
      <c r="AV28" s="27"/>
      <c r="AW28" s="27"/>
      <c r="AX28" s="106"/>
      <c r="AY28" s="27"/>
      <c r="AZ28" s="27"/>
      <c r="BA28" s="27"/>
      <c r="BB28" s="27"/>
      <c r="BC28" s="27"/>
      <c r="BD28" s="27"/>
      <c r="BE28" s="27"/>
      <c r="BF28" s="27"/>
      <c r="BG28" s="27"/>
      <c r="BH28" s="106"/>
      <c r="BI28" s="27"/>
      <c r="BJ28" s="27"/>
      <c r="BK28" s="27"/>
      <c r="BL28" s="27"/>
      <c r="BM28" s="27"/>
      <c r="BN28" s="27"/>
      <c r="BO28" s="27"/>
      <c r="BP28" s="27"/>
      <c r="BQ28" s="27"/>
      <c r="BR28" s="106"/>
      <c r="BS28" s="27"/>
      <c r="BT28" s="27"/>
      <c r="BU28" s="27"/>
      <c r="BV28" s="27"/>
      <c r="BW28" s="27"/>
      <c r="BX28" s="27"/>
      <c r="BY28" s="27"/>
      <c r="BZ28" s="27"/>
      <c r="CA28" s="27"/>
      <c r="CB28" s="106"/>
      <c r="CC28" s="27"/>
      <c r="CD28" s="27"/>
      <c r="CE28" s="27"/>
      <c r="CF28" s="27"/>
      <c r="CG28" s="27"/>
      <c r="CH28" s="27"/>
      <c r="CI28" s="27"/>
      <c r="CJ28" s="27"/>
      <c r="CK28" s="27"/>
      <c r="CL28" s="106"/>
      <c r="CM28" s="103"/>
      <c r="CN28" s="27"/>
      <c r="CO28" s="27"/>
      <c r="CP28" s="27"/>
      <c r="CQ28" s="27"/>
      <c r="CR28" s="27"/>
      <c r="CS28" s="27"/>
      <c r="CT28" s="27"/>
      <c r="CU28" s="27"/>
      <c r="CV28" s="106"/>
      <c r="CW28" s="27"/>
      <c r="CX28" s="27"/>
      <c r="CY28" s="27"/>
      <c r="CZ28" s="27"/>
      <c r="DA28" s="27"/>
      <c r="DB28" s="27"/>
      <c r="DC28" s="27"/>
      <c r="DD28" s="27"/>
      <c r="DE28" s="27"/>
      <c r="DF28" s="106"/>
      <c r="DG28" s="27"/>
      <c r="DH28" s="27"/>
      <c r="DI28" s="27"/>
      <c r="DJ28" s="27"/>
      <c r="DK28" s="27"/>
      <c r="DL28" s="27"/>
      <c r="DM28" s="27"/>
      <c r="DN28" s="27"/>
      <c r="DO28" s="27"/>
      <c r="DP28" s="106"/>
      <c r="DQ28" s="27"/>
      <c r="DR28" s="27"/>
      <c r="DS28" s="27"/>
      <c r="DT28" s="27"/>
      <c r="DU28" s="27"/>
      <c r="DV28" s="27"/>
      <c r="DW28" s="27"/>
      <c r="DX28" s="27"/>
      <c r="DY28" s="27"/>
      <c r="DZ28" s="106"/>
      <c r="EA28" s="27"/>
      <c r="EB28" s="27"/>
      <c r="EC28" s="27"/>
      <c r="ED28" s="27"/>
      <c r="EE28" s="27"/>
      <c r="EF28" s="27"/>
      <c r="EG28" s="27"/>
      <c r="EH28" s="27"/>
      <c r="EI28" s="27"/>
      <c r="EJ28" s="106"/>
      <c r="EK28" s="27"/>
      <c r="EL28" s="27"/>
      <c r="EM28" s="27"/>
      <c r="EN28" s="27"/>
      <c r="EO28" s="27"/>
      <c r="EP28" s="27"/>
      <c r="EQ28" s="27"/>
      <c r="ER28" s="27"/>
      <c r="ES28" s="27"/>
      <c r="ET28" s="106"/>
      <c r="EU28" s="27"/>
      <c r="EV28" s="27"/>
      <c r="EW28" s="27"/>
      <c r="EX28" s="27"/>
      <c r="EY28" s="27"/>
      <c r="EZ28" s="27"/>
      <c r="FA28" s="27"/>
      <c r="FB28" s="27"/>
      <c r="FC28" s="27"/>
      <c r="FD28" s="106"/>
      <c r="FE28" s="27"/>
      <c r="FF28" s="27"/>
      <c r="FG28" s="27"/>
      <c r="FH28" s="27"/>
      <c r="FI28" s="27"/>
      <c r="FJ28" s="27"/>
      <c r="FK28" s="27"/>
      <c r="FL28" s="27"/>
      <c r="FM28" s="27"/>
      <c r="FN28" s="106"/>
      <c r="FO28" s="27"/>
      <c r="FP28" s="27"/>
      <c r="FQ28" s="27"/>
      <c r="FR28" s="27"/>
      <c r="FS28" s="27"/>
      <c r="FT28" s="27"/>
      <c r="FU28" s="27"/>
      <c r="FV28" s="27"/>
      <c r="FW28" s="27"/>
      <c r="FX28" s="106"/>
      <c r="FY28" s="103"/>
      <c r="FZ28" s="27"/>
      <c r="GA28" s="27"/>
      <c r="GB28" s="27"/>
      <c r="GC28" s="27"/>
      <c r="GD28" s="27"/>
      <c r="GE28" s="27"/>
      <c r="GF28" s="27"/>
      <c r="GG28" s="27"/>
      <c r="GH28" s="106"/>
      <c r="GI28" s="27"/>
      <c r="GJ28" s="27"/>
      <c r="GK28" s="27"/>
      <c r="GL28" s="27"/>
      <c r="GM28" s="27"/>
      <c r="GN28" s="27"/>
      <c r="GO28" s="27"/>
      <c r="GP28" s="27"/>
      <c r="GQ28" s="27"/>
      <c r="GR28" s="106"/>
      <c r="GS28" s="27"/>
      <c r="GT28" s="27"/>
      <c r="GU28" s="27"/>
      <c r="GV28" s="27"/>
      <c r="GW28" s="27"/>
      <c r="GX28" s="27"/>
      <c r="GY28" s="27"/>
      <c r="GZ28" s="27"/>
      <c r="HA28" s="27"/>
      <c r="HB28" s="106"/>
      <c r="HC28" s="27"/>
      <c r="HD28" s="27"/>
      <c r="HE28" s="27"/>
      <c r="HF28" s="27"/>
      <c r="HG28" s="27"/>
      <c r="HH28" s="27"/>
      <c r="HI28" s="27"/>
      <c r="HJ28" s="27"/>
      <c r="HK28" s="27"/>
      <c r="HL28" s="106"/>
      <c r="HM28" s="27"/>
      <c r="HN28" s="27"/>
      <c r="HO28" s="27"/>
      <c r="HP28" s="27"/>
      <c r="HQ28" s="27"/>
      <c r="HR28" s="27"/>
      <c r="HS28" s="27"/>
      <c r="HT28" s="27"/>
      <c r="HU28" s="27"/>
      <c r="HV28" s="106"/>
      <c r="HW28" s="27"/>
      <c r="HX28" s="27"/>
      <c r="HY28" s="27"/>
      <c r="HZ28" s="27"/>
      <c r="IA28" s="27"/>
      <c r="IB28" s="27"/>
      <c r="IC28" s="27"/>
      <c r="ID28" s="27"/>
      <c r="IE28" s="27"/>
      <c r="IF28" s="106"/>
      <c r="IG28" s="27"/>
      <c r="IH28" s="27"/>
      <c r="II28" s="27"/>
      <c r="IJ28" s="27"/>
      <c r="IK28" s="27"/>
      <c r="IL28" s="27"/>
      <c r="IM28" s="27"/>
      <c r="IN28" s="27"/>
      <c r="IO28" s="27"/>
      <c r="IP28" s="106"/>
      <c r="IQ28" s="27"/>
      <c r="IR28" s="27"/>
      <c r="IS28" s="27"/>
      <c r="IT28" s="27"/>
      <c r="IU28" s="27"/>
      <c r="IV28" s="27"/>
      <c r="IW28" s="27"/>
      <c r="IX28" s="27"/>
      <c r="IY28" s="27"/>
      <c r="IZ28" s="106"/>
      <c r="JA28" s="27"/>
      <c r="JB28" s="27"/>
      <c r="JC28" s="27"/>
      <c r="JD28" s="27"/>
      <c r="JE28" s="27"/>
      <c r="JF28" s="27"/>
      <c r="JG28" s="27"/>
      <c r="JH28" s="27"/>
      <c r="JI28" s="27"/>
      <c r="JJ28" s="106"/>
      <c r="JK28" s="103"/>
      <c r="JL28" s="27"/>
      <c r="JM28" s="27"/>
      <c r="JN28" s="27"/>
      <c r="JO28" s="27"/>
      <c r="JP28" s="27"/>
      <c r="JQ28" s="27"/>
      <c r="JR28" s="27"/>
      <c r="JS28" s="27"/>
      <c r="JT28" s="106"/>
      <c r="JU28" s="27"/>
      <c r="JV28" s="27"/>
      <c r="JW28" s="27"/>
      <c r="JX28" s="27"/>
      <c r="JY28" s="27"/>
      <c r="JZ28" s="27"/>
      <c r="KA28" s="27"/>
      <c r="KB28" s="27"/>
      <c r="KC28" s="27"/>
      <c r="KD28" s="27"/>
      <c r="KE28" s="103"/>
      <c r="KF28" s="27"/>
      <c r="KG28" s="27"/>
      <c r="KH28" s="27"/>
      <c r="KI28" s="27"/>
      <c r="KJ28" s="27"/>
      <c r="KK28" s="27"/>
      <c r="KL28" s="27"/>
      <c r="KM28" s="27"/>
      <c r="KN28" s="106"/>
      <c r="KO28" s="27"/>
      <c r="KP28" s="27"/>
      <c r="KQ28" s="27"/>
      <c r="KR28" s="27"/>
      <c r="KS28" s="27"/>
      <c r="KT28" s="27"/>
      <c r="KU28" s="27"/>
      <c r="KV28" s="27"/>
      <c r="KW28" s="27"/>
      <c r="KX28" s="106"/>
      <c r="KY28" s="27"/>
      <c r="KZ28" s="27"/>
      <c r="LA28" s="27"/>
      <c r="LB28" s="27"/>
      <c r="LC28" s="27"/>
      <c r="LD28" s="27"/>
      <c r="LE28" s="27"/>
      <c r="LF28" s="27"/>
      <c r="LG28" s="27"/>
      <c r="LH28" s="27"/>
      <c r="LI28" s="27"/>
      <c r="LJ28" s="27"/>
      <c r="LK28" s="27"/>
      <c r="LL28" s="27"/>
      <c r="LM28" s="27"/>
      <c r="LN28" s="27"/>
      <c r="LO28" s="27"/>
      <c r="LP28" s="27"/>
      <c r="LQ28" s="27"/>
      <c r="LR28" s="27"/>
      <c r="LS28" s="27"/>
      <c r="LT28" s="27"/>
      <c r="LU28" s="27"/>
      <c r="LV28" s="27"/>
      <c r="LW28" s="27"/>
      <c r="LX28" s="27"/>
      <c r="LY28" s="27"/>
      <c r="LZ28" s="27"/>
      <c r="MA28" s="27"/>
      <c r="MB28" s="27"/>
      <c r="MC28" s="27"/>
      <c r="MD28" s="27"/>
      <c r="ME28" s="27"/>
      <c r="MF28" s="27"/>
      <c r="MG28" s="27"/>
      <c r="MH28" s="27"/>
      <c r="MI28" s="27"/>
      <c r="MJ28" s="27"/>
      <c r="MK28" s="27"/>
      <c r="ML28" s="27"/>
      <c r="MM28" s="27"/>
      <c r="MN28" s="27"/>
      <c r="MO28" s="27"/>
      <c r="MP28" s="27"/>
      <c r="MQ28" s="27"/>
      <c r="MR28" s="27"/>
      <c r="MS28" s="27"/>
      <c r="MT28" s="27"/>
    </row>
    <row r="29" spans="2:358">
      <c r="B29" s="113"/>
      <c r="C29" s="27"/>
      <c r="D29" s="27"/>
      <c r="E29" s="27"/>
      <c r="F29" s="27"/>
      <c r="G29" s="27"/>
      <c r="H29" s="27"/>
      <c r="I29" s="27"/>
      <c r="J29" s="27"/>
      <c r="K29" s="27"/>
      <c r="L29" s="27"/>
      <c r="M29" s="27"/>
      <c r="N29" s="27"/>
      <c r="O29" s="27"/>
      <c r="P29" s="27"/>
      <c r="Q29" s="27"/>
      <c r="R29" s="27"/>
      <c r="S29" s="27"/>
      <c r="T29" s="106"/>
      <c r="U29" s="103"/>
      <c r="V29" s="27"/>
      <c r="W29" s="27"/>
      <c r="X29" s="27"/>
      <c r="Y29" s="27"/>
      <c r="Z29" s="27"/>
      <c r="AA29" s="27"/>
      <c r="AB29" s="27"/>
      <c r="AC29" s="27"/>
      <c r="AD29" s="106"/>
      <c r="AE29" s="27"/>
      <c r="AF29" s="27"/>
      <c r="AG29" s="27"/>
      <c r="AH29" s="27"/>
      <c r="AI29" s="27"/>
      <c r="AJ29" s="27"/>
      <c r="AK29" s="27"/>
      <c r="AL29" s="27"/>
      <c r="AM29" s="27"/>
      <c r="AN29" s="106"/>
      <c r="AO29" s="27"/>
      <c r="AP29" s="27"/>
      <c r="AQ29" s="27"/>
      <c r="AR29" s="27"/>
      <c r="AS29" s="27"/>
      <c r="AT29" s="27"/>
      <c r="AU29" s="27"/>
      <c r="AV29" s="27"/>
      <c r="AW29" s="27"/>
      <c r="AX29" s="106"/>
      <c r="AY29" s="27"/>
      <c r="AZ29" s="27"/>
      <c r="BA29" s="27"/>
      <c r="BB29" s="27"/>
      <c r="BC29" s="27"/>
      <c r="BD29" s="27"/>
      <c r="BE29" s="27"/>
      <c r="BF29" s="27"/>
      <c r="BG29" s="27"/>
      <c r="BH29" s="106"/>
      <c r="BI29" s="27"/>
      <c r="BJ29" s="27"/>
      <c r="BK29" s="27"/>
      <c r="BL29" s="27"/>
      <c r="BM29" s="27"/>
      <c r="BN29" s="27"/>
      <c r="BO29" s="27"/>
      <c r="BP29" s="27"/>
      <c r="BQ29" s="27"/>
      <c r="BR29" s="106"/>
      <c r="BS29" s="27"/>
      <c r="BT29" s="27"/>
      <c r="BU29" s="27"/>
      <c r="BV29" s="27"/>
      <c r="BW29" s="27"/>
      <c r="BX29" s="27"/>
      <c r="BY29" s="27"/>
      <c r="BZ29" s="27"/>
      <c r="CA29" s="27"/>
      <c r="CB29" s="106"/>
      <c r="CC29" s="27"/>
      <c r="CD29" s="27"/>
      <c r="CE29" s="27"/>
      <c r="CF29" s="27"/>
      <c r="CG29" s="27"/>
      <c r="CH29" s="27"/>
      <c r="CI29" s="27"/>
      <c r="CJ29" s="27"/>
      <c r="CK29" s="27"/>
      <c r="CL29" s="106"/>
      <c r="CM29" s="103"/>
      <c r="CN29" s="27"/>
      <c r="CO29" s="27"/>
      <c r="CP29" s="27"/>
      <c r="CQ29" s="27"/>
      <c r="CR29" s="27"/>
      <c r="CS29" s="27"/>
      <c r="CT29" s="27"/>
      <c r="CU29" s="27"/>
      <c r="CV29" s="106"/>
      <c r="CW29" s="27"/>
      <c r="CX29" s="27"/>
      <c r="CY29" s="27"/>
      <c r="CZ29" s="27"/>
      <c r="DA29" s="27"/>
      <c r="DB29" s="27"/>
      <c r="DC29" s="27"/>
      <c r="DD29" s="27"/>
      <c r="DE29" s="27"/>
      <c r="DF29" s="106"/>
      <c r="DG29" s="27"/>
      <c r="DH29" s="27"/>
      <c r="DI29" s="27"/>
      <c r="DJ29" s="27"/>
      <c r="DK29" s="27"/>
      <c r="DL29" s="27"/>
      <c r="DM29" s="27"/>
      <c r="DN29" s="27"/>
      <c r="DO29" s="27"/>
      <c r="DP29" s="106"/>
      <c r="DQ29" s="27"/>
      <c r="DR29" s="27"/>
      <c r="DS29" s="27"/>
      <c r="DT29" s="27"/>
      <c r="DU29" s="27"/>
      <c r="DV29" s="27"/>
      <c r="DW29" s="27"/>
      <c r="DX29" s="27"/>
      <c r="DY29" s="27"/>
      <c r="DZ29" s="106"/>
      <c r="EA29" s="27"/>
      <c r="EB29" s="27"/>
      <c r="EC29" s="27"/>
      <c r="ED29" s="27"/>
      <c r="EE29" s="27"/>
      <c r="EF29" s="27"/>
      <c r="EG29" s="27"/>
      <c r="EH29" s="27"/>
      <c r="EI29" s="27"/>
      <c r="EJ29" s="106"/>
      <c r="EK29" s="27"/>
      <c r="EL29" s="27"/>
      <c r="EM29" s="27"/>
      <c r="EN29" s="27"/>
      <c r="EO29" s="27"/>
      <c r="EP29" s="27"/>
      <c r="EQ29" s="27"/>
      <c r="ER29" s="27"/>
      <c r="ES29" s="27"/>
      <c r="ET29" s="106"/>
      <c r="EU29" s="27"/>
      <c r="EV29" s="27"/>
      <c r="EW29" s="27"/>
      <c r="EX29" s="27"/>
      <c r="EY29" s="27"/>
      <c r="EZ29" s="27"/>
      <c r="FA29" s="27"/>
      <c r="FB29" s="27"/>
      <c r="FC29" s="27"/>
      <c r="FD29" s="106"/>
      <c r="FE29" s="27"/>
      <c r="FF29" s="27"/>
      <c r="FG29" s="27"/>
      <c r="FH29" s="27"/>
      <c r="FI29" s="27"/>
      <c r="FJ29" s="27"/>
      <c r="FK29" s="27"/>
      <c r="FL29" s="27"/>
      <c r="FM29" s="27"/>
      <c r="FN29" s="106"/>
      <c r="FO29" s="27"/>
      <c r="FP29" s="27"/>
      <c r="FQ29" s="27"/>
      <c r="FR29" s="27"/>
      <c r="FS29" s="27"/>
      <c r="FT29" s="27"/>
      <c r="FU29" s="27"/>
      <c r="FV29" s="27"/>
      <c r="FW29" s="27"/>
      <c r="FX29" s="106"/>
      <c r="FY29" s="103"/>
      <c r="FZ29" s="27"/>
      <c r="GA29" s="27"/>
      <c r="GB29" s="27"/>
      <c r="GC29" s="27"/>
      <c r="GD29" s="27"/>
      <c r="GE29" s="27"/>
      <c r="GF29" s="27"/>
      <c r="GG29" s="27"/>
      <c r="GH29" s="106"/>
      <c r="GI29" s="27"/>
      <c r="GJ29" s="27"/>
      <c r="GK29" s="27"/>
      <c r="GL29" s="27"/>
      <c r="GM29" s="27"/>
      <c r="GN29" s="27"/>
      <c r="GO29" s="27"/>
      <c r="GP29" s="27"/>
      <c r="GQ29" s="27"/>
      <c r="GR29" s="106"/>
      <c r="GS29" s="27"/>
      <c r="GT29" s="27"/>
      <c r="GU29" s="27"/>
      <c r="GV29" s="27"/>
      <c r="GW29" s="27"/>
      <c r="GX29" s="27"/>
      <c r="GY29" s="27"/>
      <c r="GZ29" s="27"/>
      <c r="HA29" s="27"/>
      <c r="HB29" s="106"/>
      <c r="HC29" s="27"/>
      <c r="HD29" s="27"/>
      <c r="HE29" s="27"/>
      <c r="HF29" s="27"/>
      <c r="HG29" s="27"/>
      <c r="HH29" s="27"/>
      <c r="HI29" s="27"/>
      <c r="HJ29" s="27"/>
      <c r="HK29" s="27"/>
      <c r="HL29" s="106"/>
      <c r="HM29" s="27"/>
      <c r="HN29" s="27"/>
      <c r="HO29" s="27"/>
      <c r="HP29" s="27"/>
      <c r="HQ29" s="27"/>
      <c r="HR29" s="27"/>
      <c r="HS29" s="27"/>
      <c r="HT29" s="27"/>
      <c r="HU29" s="27"/>
      <c r="HV29" s="106"/>
      <c r="HW29" s="27"/>
      <c r="HX29" s="27"/>
      <c r="HY29" s="27"/>
      <c r="HZ29" s="27"/>
      <c r="IA29" s="27"/>
      <c r="IB29" s="27"/>
      <c r="IC29" s="27"/>
      <c r="ID29" s="27"/>
      <c r="IE29" s="27"/>
      <c r="IF29" s="106"/>
      <c r="IG29" s="27"/>
      <c r="IH29" s="27"/>
      <c r="II29" s="27"/>
      <c r="IJ29" s="27"/>
      <c r="IK29" s="27"/>
      <c r="IL29" s="27"/>
      <c r="IM29" s="27"/>
      <c r="IN29" s="27"/>
      <c r="IO29" s="27"/>
      <c r="IP29" s="106"/>
      <c r="IQ29" s="27"/>
      <c r="IR29" s="27"/>
      <c r="IS29" s="27"/>
      <c r="IT29" s="27"/>
      <c r="IU29" s="27"/>
      <c r="IV29" s="27"/>
      <c r="IW29" s="27"/>
      <c r="IX29" s="27"/>
      <c r="IY29" s="27"/>
      <c r="IZ29" s="106"/>
      <c r="JA29" s="27"/>
      <c r="JB29" s="27"/>
      <c r="JC29" s="27"/>
      <c r="JD29" s="27"/>
      <c r="JE29" s="27"/>
      <c r="JF29" s="27"/>
      <c r="JG29" s="27"/>
      <c r="JH29" s="27"/>
      <c r="JI29" s="27"/>
      <c r="JJ29" s="106"/>
      <c r="JK29" s="103"/>
      <c r="JL29" s="27"/>
      <c r="JM29" s="27"/>
      <c r="JN29" s="27"/>
      <c r="JO29" s="27"/>
      <c r="JP29" s="27"/>
      <c r="JQ29" s="27"/>
      <c r="JR29" s="27"/>
      <c r="JS29" s="27"/>
      <c r="JT29" s="106"/>
      <c r="JU29" s="27"/>
      <c r="JV29" s="27"/>
      <c r="JW29" s="27"/>
      <c r="JX29" s="27"/>
      <c r="JY29" s="27"/>
      <c r="JZ29" s="27"/>
      <c r="KA29" s="27"/>
      <c r="KB29" s="27"/>
      <c r="KC29" s="27"/>
      <c r="KD29" s="27"/>
      <c r="KE29" s="103"/>
      <c r="KF29" s="27"/>
      <c r="KG29" s="27"/>
      <c r="KH29" s="27"/>
      <c r="KI29" s="27"/>
      <c r="KJ29" s="27"/>
      <c r="KK29" s="27"/>
      <c r="KL29" s="27"/>
      <c r="KM29" s="27"/>
      <c r="KN29" s="106"/>
      <c r="KO29" s="27"/>
      <c r="KP29" s="27"/>
      <c r="KQ29" s="27"/>
      <c r="KR29" s="27"/>
      <c r="KS29" s="27"/>
      <c r="KT29" s="27"/>
      <c r="KU29" s="27"/>
      <c r="KV29" s="27"/>
      <c r="KW29" s="27"/>
      <c r="KX29" s="106"/>
      <c r="KY29" s="27"/>
      <c r="KZ29" s="27"/>
      <c r="LA29" s="27"/>
      <c r="LB29" s="27"/>
      <c r="LC29" s="27"/>
      <c r="LD29" s="27"/>
      <c r="LE29" s="27"/>
      <c r="LF29" s="27"/>
      <c r="LG29" s="27"/>
      <c r="LH29" s="27"/>
      <c r="LI29" s="27"/>
      <c r="LJ29" s="27"/>
      <c r="LK29" s="27"/>
      <c r="LL29" s="27"/>
      <c r="LM29" s="27"/>
      <c r="LN29" s="27"/>
      <c r="LO29" s="27"/>
      <c r="LP29" s="27"/>
      <c r="LQ29" s="27"/>
      <c r="LR29" s="27"/>
      <c r="LS29" s="27"/>
      <c r="LT29" s="27"/>
      <c r="LU29" s="27"/>
      <c r="LV29" s="27"/>
      <c r="LW29" s="27"/>
      <c r="LX29" s="27"/>
      <c r="LY29" s="27"/>
      <c r="LZ29" s="27"/>
      <c r="MA29" s="27"/>
      <c r="MB29" s="27"/>
      <c r="MC29" s="27"/>
      <c r="MD29" s="27"/>
      <c r="ME29" s="27"/>
      <c r="MF29" s="27"/>
      <c r="MG29" s="27"/>
      <c r="MH29" s="27"/>
      <c r="MI29" s="27"/>
      <c r="MJ29" s="27"/>
      <c r="MK29" s="27"/>
      <c r="ML29" s="27"/>
      <c r="MM29" s="27"/>
      <c r="MN29" s="27"/>
      <c r="MO29" s="27"/>
      <c r="MP29" s="27"/>
      <c r="MQ29" s="27"/>
      <c r="MR29" s="27"/>
      <c r="MS29" s="27"/>
      <c r="MT29" s="27"/>
    </row>
    <row r="30" spans="2:358">
      <c r="B30" s="113"/>
      <c r="C30" s="27"/>
      <c r="D30" s="27"/>
      <c r="E30" s="27"/>
      <c r="F30" s="27"/>
      <c r="G30" s="27"/>
      <c r="H30" s="27"/>
      <c r="I30" s="27"/>
      <c r="J30" s="27"/>
      <c r="K30" s="27"/>
      <c r="L30" s="27"/>
      <c r="M30" s="27"/>
      <c r="N30" s="27"/>
      <c r="O30" s="27"/>
      <c r="P30" s="27"/>
      <c r="Q30" s="27"/>
      <c r="R30" s="27"/>
      <c r="S30" s="27"/>
      <c r="T30" s="106"/>
      <c r="U30" s="103"/>
      <c r="V30" s="27"/>
      <c r="W30" s="27"/>
      <c r="X30" s="27"/>
      <c r="Y30" s="27"/>
      <c r="Z30" s="27"/>
      <c r="AA30" s="27"/>
      <c r="AB30" s="27"/>
      <c r="AC30" s="27"/>
      <c r="AD30" s="106"/>
      <c r="AE30" s="27"/>
      <c r="AF30" s="27"/>
      <c r="AG30" s="27"/>
      <c r="AH30" s="27"/>
      <c r="AI30" s="27"/>
      <c r="AJ30" s="27"/>
      <c r="AK30" s="27"/>
      <c r="AL30" s="27"/>
      <c r="AM30" s="27"/>
      <c r="AN30" s="106"/>
      <c r="AO30" s="27"/>
      <c r="AP30" s="27"/>
      <c r="AQ30" s="27"/>
      <c r="AR30" s="27"/>
      <c r="AS30" s="27"/>
      <c r="AT30" s="27"/>
      <c r="AU30" s="27"/>
      <c r="AV30" s="27"/>
      <c r="AW30" s="27"/>
      <c r="AX30" s="106"/>
      <c r="AY30" s="27"/>
      <c r="AZ30" s="27"/>
      <c r="BA30" s="27"/>
      <c r="BB30" s="27"/>
      <c r="BC30" s="27"/>
      <c r="BD30" s="27"/>
      <c r="BE30" s="27"/>
      <c r="BF30" s="27"/>
      <c r="BG30" s="27"/>
      <c r="BH30" s="106"/>
      <c r="BI30" s="27"/>
      <c r="BJ30" s="27"/>
      <c r="BK30" s="27"/>
      <c r="BL30" s="27"/>
      <c r="BM30" s="27"/>
      <c r="BN30" s="27"/>
      <c r="BO30" s="27"/>
      <c r="BP30" s="27"/>
      <c r="BQ30" s="27"/>
      <c r="BR30" s="106"/>
      <c r="BS30" s="27"/>
      <c r="BT30" s="27"/>
      <c r="BU30" s="27"/>
      <c r="BV30" s="27"/>
      <c r="BW30" s="27"/>
      <c r="BX30" s="27"/>
      <c r="BY30" s="27"/>
      <c r="BZ30" s="27"/>
      <c r="CA30" s="27"/>
      <c r="CB30" s="106"/>
      <c r="CC30" s="27"/>
      <c r="CD30" s="27"/>
      <c r="CE30" s="27"/>
      <c r="CF30" s="27"/>
      <c r="CG30" s="27"/>
      <c r="CH30" s="27"/>
      <c r="CI30" s="27"/>
      <c r="CJ30" s="27"/>
      <c r="CK30" s="27"/>
      <c r="CL30" s="106"/>
      <c r="CM30" s="103"/>
      <c r="CN30" s="27"/>
      <c r="CO30" s="27"/>
      <c r="CP30" s="27"/>
      <c r="CQ30" s="27"/>
      <c r="CR30" s="27"/>
      <c r="CS30" s="27"/>
      <c r="CT30" s="27"/>
      <c r="CU30" s="27"/>
      <c r="CV30" s="106"/>
      <c r="CW30" s="27"/>
      <c r="CX30" s="27"/>
      <c r="CY30" s="27"/>
      <c r="CZ30" s="27"/>
      <c r="DA30" s="27"/>
      <c r="DB30" s="27"/>
      <c r="DC30" s="27"/>
      <c r="DD30" s="27"/>
      <c r="DE30" s="27"/>
      <c r="DF30" s="106"/>
      <c r="DG30" s="27"/>
      <c r="DH30" s="27"/>
      <c r="DI30" s="27"/>
      <c r="DJ30" s="27"/>
      <c r="DK30" s="27"/>
      <c r="DL30" s="27"/>
      <c r="DM30" s="27"/>
      <c r="DN30" s="27"/>
      <c r="DO30" s="27"/>
      <c r="DP30" s="106"/>
      <c r="DQ30" s="27"/>
      <c r="DR30" s="27"/>
      <c r="DS30" s="27"/>
      <c r="DT30" s="27"/>
      <c r="DU30" s="27"/>
      <c r="DV30" s="27"/>
      <c r="DW30" s="27"/>
      <c r="DX30" s="27"/>
      <c r="DY30" s="27"/>
      <c r="DZ30" s="106"/>
      <c r="EA30" s="27"/>
      <c r="EB30" s="27"/>
      <c r="EC30" s="27"/>
      <c r="ED30" s="27"/>
      <c r="EE30" s="27"/>
      <c r="EF30" s="27"/>
      <c r="EG30" s="27"/>
      <c r="EH30" s="27"/>
      <c r="EI30" s="27"/>
      <c r="EJ30" s="106"/>
      <c r="EK30" s="27"/>
      <c r="EL30" s="27"/>
      <c r="EM30" s="27"/>
      <c r="EN30" s="27"/>
      <c r="EO30" s="27"/>
      <c r="EP30" s="27"/>
      <c r="EQ30" s="27"/>
      <c r="ER30" s="27"/>
      <c r="ES30" s="27"/>
      <c r="ET30" s="106"/>
      <c r="EU30" s="27"/>
      <c r="EV30" s="27"/>
      <c r="EW30" s="27"/>
      <c r="EX30" s="27"/>
      <c r="EY30" s="27"/>
      <c r="EZ30" s="27"/>
      <c r="FA30" s="27"/>
      <c r="FB30" s="27"/>
      <c r="FC30" s="27"/>
      <c r="FD30" s="106"/>
      <c r="FE30" s="27"/>
      <c r="FF30" s="27"/>
      <c r="FG30" s="27"/>
      <c r="FH30" s="27"/>
      <c r="FI30" s="27"/>
      <c r="FJ30" s="27"/>
      <c r="FK30" s="27"/>
      <c r="FL30" s="27"/>
      <c r="FM30" s="27"/>
      <c r="FN30" s="106"/>
      <c r="FO30" s="27"/>
      <c r="FP30" s="27"/>
      <c r="FQ30" s="27"/>
      <c r="FR30" s="27"/>
      <c r="FS30" s="27"/>
      <c r="FT30" s="27"/>
      <c r="FU30" s="27"/>
      <c r="FV30" s="27"/>
      <c r="FW30" s="27"/>
      <c r="FX30" s="106"/>
      <c r="FY30" s="103"/>
      <c r="FZ30" s="27"/>
      <c r="GA30" s="27"/>
      <c r="GB30" s="27"/>
      <c r="GC30" s="27"/>
      <c r="GD30" s="27"/>
      <c r="GE30" s="27"/>
      <c r="GF30" s="27"/>
      <c r="GG30" s="27"/>
      <c r="GH30" s="106"/>
      <c r="GI30" s="27"/>
      <c r="GJ30" s="27"/>
      <c r="GK30" s="27"/>
      <c r="GL30" s="27"/>
      <c r="GM30" s="27"/>
      <c r="GN30" s="27"/>
      <c r="GO30" s="27"/>
      <c r="GP30" s="27"/>
      <c r="GQ30" s="27"/>
      <c r="GR30" s="106"/>
      <c r="GS30" s="27"/>
      <c r="GT30" s="27"/>
      <c r="GU30" s="27"/>
      <c r="GV30" s="27"/>
      <c r="GW30" s="27"/>
      <c r="GX30" s="27"/>
      <c r="GY30" s="27"/>
      <c r="GZ30" s="27"/>
      <c r="HA30" s="27"/>
      <c r="HB30" s="106"/>
      <c r="HC30" s="27"/>
      <c r="HD30" s="27"/>
      <c r="HE30" s="27"/>
      <c r="HF30" s="27"/>
      <c r="HG30" s="27"/>
      <c r="HH30" s="27"/>
      <c r="HI30" s="27"/>
      <c r="HJ30" s="27"/>
      <c r="HK30" s="27"/>
      <c r="HL30" s="106"/>
      <c r="HM30" s="27"/>
      <c r="HN30" s="27"/>
      <c r="HO30" s="27"/>
      <c r="HP30" s="27"/>
      <c r="HQ30" s="27"/>
      <c r="HR30" s="27"/>
      <c r="HS30" s="27"/>
      <c r="HT30" s="27"/>
      <c r="HU30" s="27"/>
      <c r="HV30" s="106"/>
      <c r="HW30" s="27"/>
      <c r="HX30" s="27"/>
      <c r="HY30" s="27"/>
      <c r="HZ30" s="27"/>
      <c r="IA30" s="27"/>
      <c r="IB30" s="27"/>
      <c r="IC30" s="27"/>
      <c r="ID30" s="27"/>
      <c r="IE30" s="27"/>
      <c r="IF30" s="106"/>
      <c r="IG30" s="27"/>
      <c r="IH30" s="27"/>
      <c r="II30" s="27"/>
      <c r="IJ30" s="27"/>
      <c r="IK30" s="27"/>
      <c r="IL30" s="27"/>
      <c r="IM30" s="27"/>
      <c r="IN30" s="27"/>
      <c r="IO30" s="27"/>
      <c r="IP30" s="106"/>
      <c r="IQ30" s="27"/>
      <c r="IR30" s="27"/>
      <c r="IS30" s="27"/>
      <c r="IT30" s="27"/>
      <c r="IU30" s="27"/>
      <c r="IV30" s="27"/>
      <c r="IW30" s="27"/>
      <c r="IX30" s="27"/>
      <c r="IY30" s="27"/>
      <c r="IZ30" s="106"/>
      <c r="JA30" s="27"/>
      <c r="JB30" s="27"/>
      <c r="JC30" s="27"/>
      <c r="JD30" s="27"/>
      <c r="JE30" s="27"/>
      <c r="JF30" s="27"/>
      <c r="JG30" s="27"/>
      <c r="JH30" s="27"/>
      <c r="JI30" s="27"/>
      <c r="JJ30" s="106"/>
      <c r="JK30" s="103"/>
      <c r="JL30" s="27"/>
      <c r="JM30" s="27"/>
      <c r="JN30" s="27"/>
      <c r="JO30" s="27"/>
      <c r="JP30" s="27"/>
      <c r="JQ30" s="27"/>
      <c r="JR30" s="27"/>
      <c r="JS30" s="27"/>
      <c r="JT30" s="106"/>
      <c r="JU30" s="27"/>
      <c r="JV30" s="27"/>
      <c r="JW30" s="27"/>
      <c r="JX30" s="27"/>
      <c r="JY30" s="27"/>
      <c r="JZ30" s="27"/>
      <c r="KA30" s="27"/>
      <c r="KB30" s="27"/>
      <c r="KC30" s="27"/>
      <c r="KD30" s="27"/>
      <c r="KE30" s="103"/>
      <c r="KF30" s="27"/>
      <c r="KG30" s="27"/>
      <c r="KH30" s="27"/>
      <c r="KI30" s="27"/>
      <c r="KJ30" s="27"/>
      <c r="KK30" s="27"/>
      <c r="KL30" s="27"/>
      <c r="KM30" s="27"/>
      <c r="KN30" s="106"/>
      <c r="KO30" s="27"/>
      <c r="KP30" s="27"/>
      <c r="KQ30" s="27"/>
      <c r="KR30" s="27"/>
      <c r="KS30" s="27"/>
      <c r="KT30" s="27"/>
      <c r="KU30" s="27"/>
      <c r="KV30" s="27"/>
      <c r="KW30" s="27"/>
      <c r="KX30" s="106"/>
      <c r="KY30" s="27"/>
      <c r="KZ30" s="27"/>
      <c r="LA30" s="27"/>
      <c r="LB30" s="27"/>
      <c r="LC30" s="27"/>
      <c r="LD30" s="27"/>
      <c r="LE30" s="27"/>
      <c r="LF30" s="27"/>
      <c r="LG30" s="27"/>
      <c r="LH30" s="27"/>
      <c r="LI30" s="27"/>
      <c r="LJ30" s="27"/>
      <c r="LK30" s="27"/>
      <c r="LL30" s="27"/>
      <c r="LM30" s="27"/>
      <c r="LN30" s="27"/>
      <c r="LO30" s="27"/>
      <c r="LP30" s="27"/>
      <c r="LQ30" s="27"/>
      <c r="LR30" s="27"/>
      <c r="LS30" s="27"/>
      <c r="LT30" s="27"/>
      <c r="LU30" s="27"/>
      <c r="LV30" s="27"/>
      <c r="LW30" s="27"/>
      <c r="LX30" s="27"/>
      <c r="LY30" s="27"/>
      <c r="LZ30" s="27"/>
      <c r="MA30" s="27"/>
      <c r="MB30" s="27"/>
      <c r="MC30" s="27"/>
      <c r="MD30" s="27"/>
      <c r="ME30" s="27"/>
      <c r="MF30" s="27"/>
      <c r="MG30" s="27"/>
      <c r="MH30" s="27"/>
      <c r="MI30" s="27"/>
      <c r="MJ30" s="27"/>
      <c r="MK30" s="27"/>
      <c r="ML30" s="27"/>
      <c r="MM30" s="27"/>
      <c r="MN30" s="27"/>
      <c r="MO30" s="27"/>
      <c r="MP30" s="27"/>
      <c r="MQ30" s="27"/>
      <c r="MR30" s="27"/>
      <c r="MS30" s="27"/>
      <c r="MT30" s="27"/>
    </row>
    <row r="31" spans="2:358">
      <c r="B31" s="113"/>
      <c r="C31" s="27"/>
      <c r="D31" s="27"/>
      <c r="E31" s="27"/>
      <c r="F31" s="27"/>
      <c r="G31" s="27"/>
      <c r="H31" s="27"/>
      <c r="I31" s="27"/>
      <c r="J31" s="27"/>
      <c r="K31" s="27"/>
      <c r="L31" s="27"/>
      <c r="M31" s="27"/>
      <c r="N31" s="27"/>
      <c r="O31" s="27"/>
      <c r="P31" s="27"/>
      <c r="Q31" s="27"/>
      <c r="R31" s="27"/>
      <c r="S31" s="27"/>
      <c r="T31" s="106"/>
      <c r="U31" s="103"/>
      <c r="V31" s="27"/>
      <c r="W31" s="27"/>
      <c r="X31" s="27"/>
      <c r="Y31" s="27"/>
      <c r="Z31" s="27"/>
      <c r="AA31" s="27"/>
      <c r="AB31" s="27"/>
      <c r="AC31" s="27"/>
      <c r="AD31" s="106"/>
      <c r="AE31" s="27"/>
      <c r="AF31" s="27"/>
      <c r="AG31" s="27"/>
      <c r="AH31" s="27"/>
      <c r="AI31" s="27"/>
      <c r="AJ31" s="27"/>
      <c r="AK31" s="27"/>
      <c r="AL31" s="27"/>
      <c r="AM31" s="27"/>
      <c r="AN31" s="106"/>
      <c r="AO31" s="27"/>
      <c r="AP31" s="27"/>
      <c r="AQ31" s="27"/>
      <c r="AR31" s="27"/>
      <c r="AS31" s="27"/>
      <c r="AT31" s="27"/>
      <c r="AU31" s="27"/>
      <c r="AV31" s="27"/>
      <c r="AW31" s="27"/>
      <c r="AX31" s="106"/>
      <c r="AY31" s="27"/>
      <c r="AZ31" s="27"/>
      <c r="BA31" s="27"/>
      <c r="BB31" s="27"/>
      <c r="BC31" s="27"/>
      <c r="BD31" s="27"/>
      <c r="BE31" s="27"/>
      <c r="BF31" s="27"/>
      <c r="BG31" s="27"/>
      <c r="BH31" s="106"/>
      <c r="BI31" s="27"/>
      <c r="BJ31" s="27"/>
      <c r="BK31" s="27"/>
      <c r="BL31" s="27"/>
      <c r="BM31" s="27"/>
      <c r="BN31" s="27"/>
      <c r="BO31" s="27"/>
      <c r="BP31" s="27"/>
      <c r="BQ31" s="27"/>
      <c r="BR31" s="106"/>
      <c r="BS31" s="27"/>
      <c r="BT31" s="27"/>
      <c r="BU31" s="27"/>
      <c r="BV31" s="27"/>
      <c r="BW31" s="27"/>
      <c r="BX31" s="27"/>
      <c r="BY31" s="27"/>
      <c r="BZ31" s="27"/>
      <c r="CA31" s="27"/>
      <c r="CB31" s="106"/>
      <c r="CC31" s="27"/>
      <c r="CD31" s="27"/>
      <c r="CE31" s="27"/>
      <c r="CF31" s="27"/>
      <c r="CG31" s="27"/>
      <c r="CH31" s="27"/>
      <c r="CI31" s="27"/>
      <c r="CJ31" s="27"/>
      <c r="CK31" s="27"/>
      <c r="CL31" s="106"/>
      <c r="CM31" s="103"/>
      <c r="CN31" s="27"/>
      <c r="CO31" s="27"/>
      <c r="CP31" s="27"/>
      <c r="CQ31" s="27"/>
      <c r="CR31" s="27"/>
      <c r="CS31" s="27"/>
      <c r="CT31" s="27"/>
      <c r="CU31" s="27"/>
      <c r="CV31" s="106"/>
      <c r="CW31" s="27"/>
      <c r="CX31" s="27"/>
      <c r="CY31" s="27"/>
      <c r="CZ31" s="27"/>
      <c r="DA31" s="27"/>
      <c r="DB31" s="27"/>
      <c r="DC31" s="27"/>
      <c r="DD31" s="27"/>
      <c r="DE31" s="27"/>
      <c r="DF31" s="106"/>
      <c r="DG31" s="27"/>
      <c r="DH31" s="27"/>
      <c r="DI31" s="27"/>
      <c r="DJ31" s="27"/>
      <c r="DK31" s="27"/>
      <c r="DL31" s="27"/>
      <c r="DM31" s="27"/>
      <c r="DN31" s="27"/>
      <c r="DO31" s="27"/>
      <c r="DP31" s="106"/>
      <c r="DQ31" s="27"/>
      <c r="DR31" s="27"/>
      <c r="DS31" s="27"/>
      <c r="DT31" s="27"/>
      <c r="DU31" s="27"/>
      <c r="DV31" s="27"/>
      <c r="DW31" s="27"/>
      <c r="DX31" s="27"/>
      <c r="DY31" s="27"/>
      <c r="DZ31" s="106"/>
      <c r="EA31" s="27"/>
      <c r="EB31" s="27"/>
      <c r="EC31" s="27"/>
      <c r="ED31" s="27"/>
      <c r="EE31" s="27"/>
      <c r="EF31" s="27"/>
      <c r="EG31" s="27"/>
      <c r="EH31" s="27"/>
      <c r="EI31" s="27"/>
      <c r="EJ31" s="106"/>
      <c r="EK31" s="27"/>
      <c r="EL31" s="27"/>
      <c r="EM31" s="27"/>
      <c r="EN31" s="27"/>
      <c r="EO31" s="27"/>
      <c r="EP31" s="27"/>
      <c r="EQ31" s="27"/>
      <c r="ER31" s="27"/>
      <c r="ES31" s="27"/>
      <c r="ET31" s="106"/>
      <c r="EU31" s="27"/>
      <c r="EV31" s="27"/>
      <c r="EW31" s="27"/>
      <c r="EX31" s="27"/>
      <c r="EY31" s="27"/>
      <c r="EZ31" s="27"/>
      <c r="FA31" s="27"/>
      <c r="FB31" s="27"/>
      <c r="FC31" s="27"/>
      <c r="FD31" s="106"/>
      <c r="FE31" s="27"/>
      <c r="FF31" s="27"/>
      <c r="FG31" s="27"/>
      <c r="FH31" s="27"/>
      <c r="FI31" s="27"/>
      <c r="FJ31" s="27"/>
      <c r="FK31" s="27"/>
      <c r="FL31" s="27"/>
      <c r="FM31" s="27"/>
      <c r="FN31" s="106"/>
      <c r="FO31" s="27"/>
      <c r="FP31" s="27"/>
      <c r="FQ31" s="27"/>
      <c r="FR31" s="27"/>
      <c r="FS31" s="27"/>
      <c r="FT31" s="27"/>
      <c r="FU31" s="27"/>
      <c r="FV31" s="27"/>
      <c r="FW31" s="27"/>
      <c r="FX31" s="106"/>
      <c r="FY31" s="103"/>
      <c r="FZ31" s="27"/>
      <c r="GA31" s="27"/>
      <c r="GB31" s="27"/>
      <c r="GC31" s="27"/>
      <c r="GD31" s="27"/>
      <c r="GE31" s="27"/>
      <c r="GF31" s="27"/>
      <c r="GG31" s="27"/>
      <c r="GH31" s="106"/>
      <c r="GI31" s="27"/>
      <c r="GJ31" s="27"/>
      <c r="GK31" s="27"/>
      <c r="GL31" s="27"/>
      <c r="GM31" s="27"/>
      <c r="GN31" s="27"/>
      <c r="GO31" s="27"/>
      <c r="GP31" s="27"/>
      <c r="GQ31" s="27"/>
      <c r="GR31" s="106"/>
      <c r="GS31" s="27"/>
      <c r="GT31" s="27"/>
      <c r="GU31" s="27"/>
      <c r="GV31" s="27"/>
      <c r="GW31" s="27"/>
      <c r="GX31" s="27"/>
      <c r="GY31" s="27"/>
      <c r="GZ31" s="27"/>
      <c r="HA31" s="27"/>
      <c r="HB31" s="106"/>
      <c r="HC31" s="27"/>
      <c r="HD31" s="27"/>
      <c r="HE31" s="27"/>
      <c r="HF31" s="27"/>
      <c r="HG31" s="27"/>
      <c r="HH31" s="27"/>
      <c r="HI31" s="27"/>
      <c r="HJ31" s="27"/>
      <c r="HK31" s="27"/>
      <c r="HL31" s="106"/>
      <c r="HM31" s="27"/>
      <c r="HN31" s="27"/>
      <c r="HO31" s="27"/>
      <c r="HP31" s="27"/>
      <c r="HQ31" s="27"/>
      <c r="HR31" s="27"/>
      <c r="HS31" s="27"/>
      <c r="HT31" s="27"/>
      <c r="HU31" s="27"/>
      <c r="HV31" s="106"/>
      <c r="HW31" s="27"/>
      <c r="HX31" s="27"/>
      <c r="HY31" s="27"/>
      <c r="HZ31" s="27"/>
      <c r="IA31" s="27"/>
      <c r="IB31" s="27"/>
      <c r="IC31" s="27"/>
      <c r="ID31" s="27"/>
      <c r="IE31" s="27"/>
      <c r="IF31" s="106"/>
      <c r="IG31" s="27"/>
      <c r="IH31" s="27"/>
      <c r="II31" s="27"/>
      <c r="IJ31" s="27"/>
      <c r="IK31" s="27"/>
      <c r="IL31" s="27"/>
      <c r="IM31" s="27"/>
      <c r="IN31" s="27"/>
      <c r="IO31" s="27"/>
      <c r="IP31" s="106"/>
      <c r="IQ31" s="27"/>
      <c r="IR31" s="27"/>
      <c r="IS31" s="27"/>
      <c r="IT31" s="27"/>
      <c r="IU31" s="27"/>
      <c r="IV31" s="27"/>
      <c r="IW31" s="27"/>
      <c r="IX31" s="27"/>
      <c r="IY31" s="27"/>
      <c r="IZ31" s="106"/>
      <c r="JA31" s="27"/>
      <c r="JB31" s="27"/>
      <c r="JC31" s="27"/>
      <c r="JD31" s="27"/>
      <c r="JE31" s="27"/>
      <c r="JF31" s="27"/>
      <c r="JG31" s="27"/>
      <c r="JH31" s="27"/>
      <c r="JI31" s="27"/>
      <c r="JJ31" s="106"/>
      <c r="JK31" s="103"/>
      <c r="JL31" s="27"/>
      <c r="JM31" s="27"/>
      <c r="JN31" s="27"/>
      <c r="JO31" s="27"/>
      <c r="JP31" s="27"/>
      <c r="JQ31" s="27"/>
      <c r="JR31" s="27"/>
      <c r="JS31" s="27"/>
      <c r="JT31" s="106"/>
      <c r="JU31" s="27"/>
      <c r="JV31" s="27"/>
      <c r="JW31" s="27"/>
      <c r="JX31" s="27"/>
      <c r="JY31" s="27"/>
      <c r="JZ31" s="27"/>
      <c r="KA31" s="27"/>
      <c r="KB31" s="27"/>
      <c r="KC31" s="27"/>
      <c r="KD31" s="27"/>
      <c r="KE31" s="103"/>
      <c r="KF31" s="27"/>
      <c r="KG31" s="27"/>
      <c r="KH31" s="27"/>
      <c r="KI31" s="27"/>
      <c r="KJ31" s="27"/>
      <c r="KK31" s="27"/>
      <c r="KL31" s="27"/>
      <c r="KM31" s="27"/>
      <c r="KN31" s="106"/>
      <c r="KO31" s="27"/>
      <c r="KP31" s="27"/>
      <c r="KQ31" s="27"/>
      <c r="KR31" s="27"/>
      <c r="KS31" s="27"/>
      <c r="KT31" s="27"/>
      <c r="KU31" s="27"/>
      <c r="KV31" s="27"/>
      <c r="KW31" s="27"/>
      <c r="KX31" s="106"/>
      <c r="KY31" s="27"/>
      <c r="KZ31" s="27"/>
      <c r="LA31" s="27"/>
      <c r="LB31" s="27"/>
      <c r="LC31" s="27"/>
      <c r="LD31" s="27"/>
      <c r="LE31" s="27"/>
      <c r="LF31" s="27"/>
      <c r="LG31" s="27"/>
      <c r="LH31" s="27"/>
      <c r="LI31" s="27"/>
      <c r="LJ31" s="27"/>
      <c r="LK31" s="27"/>
      <c r="LL31" s="27"/>
      <c r="LM31" s="27"/>
      <c r="LN31" s="27"/>
      <c r="LO31" s="27"/>
      <c r="LP31" s="27"/>
      <c r="LQ31" s="27"/>
      <c r="LR31" s="27"/>
      <c r="LS31" s="27"/>
      <c r="LT31" s="27"/>
      <c r="LU31" s="27"/>
      <c r="LV31" s="27"/>
      <c r="LW31" s="27"/>
      <c r="LX31" s="27"/>
      <c r="LY31" s="27"/>
      <c r="LZ31" s="27"/>
      <c r="MA31" s="27"/>
      <c r="MB31" s="27"/>
      <c r="MC31" s="27"/>
      <c r="MD31" s="27"/>
      <c r="ME31" s="27"/>
      <c r="MF31" s="27"/>
      <c r="MG31" s="27"/>
      <c r="MH31" s="27"/>
      <c r="MI31" s="27"/>
      <c r="MJ31" s="27"/>
      <c r="MK31" s="27"/>
      <c r="ML31" s="27"/>
      <c r="MM31" s="27"/>
      <c r="MN31" s="27"/>
      <c r="MO31" s="27"/>
      <c r="MP31" s="27"/>
      <c r="MQ31" s="27"/>
      <c r="MR31" s="27"/>
      <c r="MS31" s="27"/>
      <c r="MT31" s="27"/>
    </row>
    <row r="32" spans="2:358">
      <c r="B32" s="113"/>
      <c r="C32" s="27"/>
      <c r="D32" s="27"/>
      <c r="E32" s="27"/>
      <c r="F32" s="27"/>
      <c r="G32" s="27"/>
      <c r="H32" s="27"/>
      <c r="I32" s="27"/>
      <c r="J32" s="27"/>
      <c r="K32" s="27"/>
      <c r="L32" s="27"/>
      <c r="M32" s="27"/>
      <c r="N32" s="27"/>
      <c r="O32" s="27"/>
      <c r="P32" s="27"/>
      <c r="Q32" s="27"/>
      <c r="R32" s="27"/>
      <c r="S32" s="27"/>
      <c r="T32" s="106"/>
      <c r="U32" s="103"/>
      <c r="V32" s="27"/>
      <c r="W32" s="27"/>
      <c r="X32" s="27"/>
      <c r="Y32" s="27"/>
      <c r="Z32" s="27"/>
      <c r="AA32" s="27"/>
      <c r="AB32" s="27"/>
      <c r="AC32" s="27"/>
      <c r="AD32" s="106"/>
      <c r="AE32" s="27"/>
      <c r="AF32" s="27"/>
      <c r="AG32" s="27"/>
      <c r="AH32" s="27"/>
      <c r="AI32" s="27"/>
      <c r="AJ32" s="27"/>
      <c r="AK32" s="27"/>
      <c r="AL32" s="27"/>
      <c r="AM32" s="27"/>
      <c r="AN32" s="106"/>
      <c r="AO32" s="27"/>
      <c r="AP32" s="27"/>
      <c r="AQ32" s="27"/>
      <c r="AR32" s="27"/>
      <c r="AS32" s="27"/>
      <c r="AT32" s="27"/>
      <c r="AU32" s="27"/>
      <c r="AV32" s="27"/>
      <c r="AW32" s="27"/>
      <c r="AX32" s="106"/>
      <c r="AY32" s="27"/>
      <c r="AZ32" s="27"/>
      <c r="BA32" s="27"/>
      <c r="BB32" s="27"/>
      <c r="BC32" s="27"/>
      <c r="BD32" s="27"/>
      <c r="BE32" s="27"/>
      <c r="BF32" s="27"/>
      <c r="BG32" s="27"/>
      <c r="BH32" s="106"/>
      <c r="BI32" s="27"/>
      <c r="BJ32" s="27"/>
      <c r="BK32" s="27"/>
      <c r="BL32" s="27"/>
      <c r="BM32" s="27"/>
      <c r="BN32" s="27"/>
      <c r="BO32" s="27"/>
      <c r="BP32" s="27"/>
      <c r="BQ32" s="27"/>
      <c r="BR32" s="106"/>
      <c r="BS32" s="27"/>
      <c r="BT32" s="27"/>
      <c r="BU32" s="27"/>
      <c r="BV32" s="27"/>
      <c r="BW32" s="27"/>
      <c r="BX32" s="27"/>
      <c r="BY32" s="27"/>
      <c r="BZ32" s="27"/>
      <c r="CA32" s="27"/>
      <c r="CB32" s="106"/>
      <c r="CC32" s="27"/>
      <c r="CD32" s="27"/>
      <c r="CE32" s="27"/>
      <c r="CF32" s="27"/>
      <c r="CG32" s="27"/>
      <c r="CH32" s="27"/>
      <c r="CI32" s="27"/>
      <c r="CJ32" s="27"/>
      <c r="CK32" s="27"/>
      <c r="CL32" s="106"/>
      <c r="CM32" s="103"/>
      <c r="CN32" s="27"/>
      <c r="CO32" s="27"/>
      <c r="CP32" s="27"/>
      <c r="CQ32" s="27"/>
      <c r="CR32" s="27"/>
      <c r="CS32" s="27"/>
      <c r="CT32" s="27"/>
      <c r="CU32" s="27"/>
      <c r="CV32" s="106"/>
      <c r="CW32" s="27"/>
      <c r="CX32" s="27"/>
      <c r="CY32" s="27"/>
      <c r="CZ32" s="27"/>
      <c r="DA32" s="27"/>
      <c r="DB32" s="27"/>
      <c r="DC32" s="27"/>
      <c r="DD32" s="27"/>
      <c r="DE32" s="27"/>
      <c r="DF32" s="106"/>
      <c r="DG32" s="27"/>
      <c r="DH32" s="27"/>
      <c r="DI32" s="27"/>
      <c r="DJ32" s="27"/>
      <c r="DK32" s="27"/>
      <c r="DL32" s="27"/>
      <c r="DM32" s="27"/>
      <c r="DN32" s="27"/>
      <c r="DO32" s="27"/>
      <c r="DP32" s="106"/>
      <c r="DQ32" s="27"/>
      <c r="DR32" s="27"/>
      <c r="DS32" s="27"/>
      <c r="DT32" s="27"/>
      <c r="DU32" s="27"/>
      <c r="DV32" s="27"/>
      <c r="DW32" s="27"/>
      <c r="DX32" s="27"/>
      <c r="DY32" s="27"/>
      <c r="DZ32" s="106"/>
      <c r="EA32" s="27"/>
      <c r="EB32" s="27"/>
      <c r="EC32" s="27"/>
      <c r="ED32" s="27"/>
      <c r="EE32" s="27"/>
      <c r="EF32" s="27"/>
      <c r="EG32" s="27"/>
      <c r="EH32" s="27"/>
      <c r="EI32" s="27"/>
      <c r="EJ32" s="106"/>
      <c r="EK32" s="27"/>
      <c r="EL32" s="27"/>
      <c r="EM32" s="27"/>
      <c r="EN32" s="27"/>
      <c r="EO32" s="27"/>
      <c r="EP32" s="27"/>
      <c r="EQ32" s="27"/>
      <c r="ER32" s="27"/>
      <c r="ES32" s="27"/>
      <c r="ET32" s="106"/>
      <c r="EU32" s="27"/>
      <c r="EV32" s="27"/>
      <c r="EW32" s="27"/>
      <c r="EX32" s="27"/>
      <c r="EY32" s="27"/>
      <c r="EZ32" s="27"/>
      <c r="FA32" s="27"/>
      <c r="FB32" s="27"/>
      <c r="FC32" s="27"/>
      <c r="FD32" s="106"/>
      <c r="FE32" s="27"/>
      <c r="FF32" s="27"/>
      <c r="FG32" s="27"/>
      <c r="FH32" s="27"/>
      <c r="FI32" s="27"/>
      <c r="FJ32" s="27"/>
      <c r="FK32" s="27"/>
      <c r="FL32" s="27"/>
      <c r="FM32" s="27"/>
      <c r="FN32" s="106"/>
      <c r="FO32" s="27"/>
      <c r="FP32" s="27"/>
      <c r="FQ32" s="27"/>
      <c r="FR32" s="27"/>
      <c r="FS32" s="27"/>
      <c r="FT32" s="27"/>
      <c r="FU32" s="27"/>
      <c r="FV32" s="27"/>
      <c r="FW32" s="27"/>
      <c r="FX32" s="106"/>
      <c r="FY32" s="103"/>
      <c r="FZ32" s="27"/>
      <c r="GA32" s="27"/>
      <c r="GB32" s="27"/>
      <c r="GC32" s="27"/>
      <c r="GD32" s="27"/>
      <c r="GE32" s="27"/>
      <c r="GF32" s="27"/>
      <c r="GG32" s="27"/>
      <c r="GH32" s="106"/>
      <c r="GI32" s="27"/>
      <c r="GJ32" s="27"/>
      <c r="GK32" s="27"/>
      <c r="GL32" s="27"/>
      <c r="GM32" s="27"/>
      <c r="GN32" s="27"/>
      <c r="GO32" s="27"/>
      <c r="GP32" s="27"/>
      <c r="GQ32" s="27"/>
      <c r="GR32" s="106"/>
      <c r="GS32" s="27"/>
      <c r="GT32" s="27"/>
      <c r="GU32" s="27"/>
      <c r="GV32" s="27"/>
      <c r="GW32" s="27"/>
      <c r="GX32" s="27"/>
      <c r="GY32" s="27"/>
      <c r="GZ32" s="27"/>
      <c r="HA32" s="27"/>
      <c r="HB32" s="106"/>
      <c r="HC32" s="27"/>
      <c r="HD32" s="27"/>
      <c r="HE32" s="27"/>
      <c r="HF32" s="27"/>
      <c r="HG32" s="27"/>
      <c r="HH32" s="27"/>
      <c r="HI32" s="27"/>
      <c r="HJ32" s="27"/>
      <c r="HK32" s="27"/>
      <c r="HL32" s="106"/>
      <c r="HM32" s="27"/>
      <c r="HN32" s="27"/>
      <c r="HO32" s="27"/>
      <c r="HP32" s="27"/>
      <c r="HQ32" s="27"/>
      <c r="HR32" s="27"/>
      <c r="HS32" s="27"/>
      <c r="HT32" s="27"/>
      <c r="HU32" s="27"/>
      <c r="HV32" s="106"/>
      <c r="HW32" s="27"/>
      <c r="HX32" s="27"/>
      <c r="HY32" s="27"/>
      <c r="HZ32" s="27"/>
      <c r="IA32" s="27"/>
      <c r="IB32" s="27"/>
      <c r="IC32" s="27"/>
      <c r="ID32" s="27"/>
      <c r="IE32" s="27"/>
      <c r="IF32" s="106"/>
      <c r="IG32" s="27"/>
      <c r="IH32" s="27"/>
      <c r="II32" s="27"/>
      <c r="IJ32" s="27"/>
      <c r="IK32" s="27"/>
      <c r="IL32" s="27"/>
      <c r="IM32" s="27"/>
      <c r="IN32" s="27"/>
      <c r="IO32" s="27"/>
      <c r="IP32" s="106"/>
      <c r="IQ32" s="27"/>
      <c r="IR32" s="27"/>
      <c r="IS32" s="27"/>
      <c r="IT32" s="27"/>
      <c r="IU32" s="27"/>
      <c r="IV32" s="27"/>
      <c r="IW32" s="27"/>
      <c r="IX32" s="27"/>
      <c r="IY32" s="27"/>
      <c r="IZ32" s="106"/>
      <c r="JA32" s="27"/>
      <c r="JB32" s="27"/>
      <c r="JC32" s="27"/>
      <c r="JD32" s="27"/>
      <c r="JE32" s="27"/>
      <c r="JF32" s="27"/>
      <c r="JG32" s="27"/>
      <c r="JH32" s="27"/>
      <c r="JI32" s="27"/>
      <c r="JJ32" s="106"/>
      <c r="JK32" s="103"/>
      <c r="JL32" s="27"/>
      <c r="JM32" s="27"/>
      <c r="JN32" s="27"/>
      <c r="JO32" s="27"/>
      <c r="JP32" s="27"/>
      <c r="JQ32" s="27"/>
      <c r="JR32" s="27"/>
      <c r="JS32" s="27"/>
      <c r="JT32" s="106"/>
      <c r="JU32" s="27"/>
      <c r="JV32" s="27"/>
      <c r="JW32" s="27"/>
      <c r="JX32" s="27"/>
      <c r="JY32" s="27"/>
      <c r="JZ32" s="27"/>
      <c r="KA32" s="27"/>
      <c r="KB32" s="27"/>
      <c r="KC32" s="27"/>
      <c r="KD32" s="27"/>
      <c r="KE32" s="103"/>
      <c r="KF32" s="27"/>
      <c r="KG32" s="27"/>
      <c r="KH32" s="27"/>
      <c r="KI32" s="27"/>
      <c r="KJ32" s="27"/>
      <c r="KK32" s="27"/>
      <c r="KL32" s="27"/>
      <c r="KM32" s="27"/>
      <c r="KN32" s="106"/>
      <c r="KO32" s="27"/>
      <c r="KP32" s="27"/>
      <c r="KQ32" s="27"/>
      <c r="KR32" s="27"/>
      <c r="KS32" s="27"/>
      <c r="KT32" s="27"/>
      <c r="KU32" s="27"/>
      <c r="KV32" s="27"/>
      <c r="KW32" s="27"/>
      <c r="KX32" s="106"/>
      <c r="KY32" s="27"/>
      <c r="KZ32" s="27"/>
      <c r="LA32" s="27"/>
      <c r="LB32" s="27"/>
      <c r="LC32" s="27"/>
      <c r="LD32" s="27"/>
      <c r="LE32" s="27"/>
      <c r="LF32" s="27"/>
      <c r="LG32" s="27"/>
      <c r="LH32" s="27"/>
      <c r="LI32" s="27"/>
      <c r="LJ32" s="27"/>
      <c r="LK32" s="27"/>
      <c r="LL32" s="27"/>
      <c r="LM32" s="27"/>
      <c r="LN32" s="27"/>
      <c r="LO32" s="27"/>
      <c r="LP32" s="27"/>
      <c r="LQ32" s="27"/>
      <c r="LR32" s="27"/>
      <c r="LS32" s="27"/>
      <c r="LT32" s="27"/>
      <c r="LU32" s="27"/>
      <c r="LV32" s="27"/>
      <c r="LW32" s="27"/>
      <c r="LX32" s="27"/>
      <c r="LY32" s="27"/>
      <c r="LZ32" s="27"/>
      <c r="MA32" s="27"/>
      <c r="MB32" s="27"/>
      <c r="MC32" s="27"/>
      <c r="MD32" s="27"/>
      <c r="ME32" s="27"/>
      <c r="MF32" s="27"/>
      <c r="MG32" s="27"/>
      <c r="MH32" s="27"/>
      <c r="MI32" s="27"/>
      <c r="MJ32" s="27"/>
      <c r="MK32" s="27"/>
      <c r="ML32" s="27"/>
      <c r="MM32" s="27"/>
      <c r="MN32" s="27"/>
      <c r="MO32" s="27"/>
      <c r="MP32" s="27"/>
      <c r="MQ32" s="27"/>
      <c r="MR32" s="27"/>
      <c r="MS32" s="27"/>
      <c r="MT32" s="27"/>
    </row>
    <row r="33" spans="1:358">
      <c r="B33" s="113"/>
      <c r="C33" s="27"/>
      <c r="D33" s="27"/>
      <c r="E33" s="27"/>
      <c r="F33" s="27"/>
      <c r="G33" s="27"/>
      <c r="H33" s="27"/>
      <c r="I33" s="27"/>
      <c r="J33" s="27"/>
      <c r="K33" s="27"/>
      <c r="L33" s="27"/>
      <c r="M33" s="27"/>
      <c r="N33" s="27"/>
      <c r="O33" s="27"/>
      <c r="P33" s="27"/>
      <c r="Q33" s="27"/>
      <c r="R33" s="27"/>
      <c r="S33" s="27"/>
      <c r="T33" s="106"/>
      <c r="U33" s="103"/>
      <c r="V33" s="27"/>
      <c r="W33" s="27"/>
      <c r="X33" s="27"/>
      <c r="Y33" s="27"/>
      <c r="Z33" s="27"/>
      <c r="AA33" s="27"/>
      <c r="AB33" s="27"/>
      <c r="AC33" s="27"/>
      <c r="AD33" s="106"/>
      <c r="AE33" s="27"/>
      <c r="AF33" s="27"/>
      <c r="AG33" s="27"/>
      <c r="AH33" s="27"/>
      <c r="AI33" s="27"/>
      <c r="AJ33" s="27"/>
      <c r="AK33" s="27"/>
      <c r="AL33" s="27"/>
      <c r="AM33" s="27"/>
      <c r="AN33" s="106"/>
      <c r="AO33" s="27"/>
      <c r="AP33" s="27"/>
      <c r="AQ33" s="27"/>
      <c r="AR33" s="27"/>
      <c r="AS33" s="27"/>
      <c r="AT33" s="27"/>
      <c r="AU33" s="27"/>
      <c r="AV33" s="27"/>
      <c r="AW33" s="27"/>
      <c r="AX33" s="106"/>
      <c r="AY33" s="27"/>
      <c r="AZ33" s="27"/>
      <c r="BA33" s="27"/>
      <c r="BB33" s="27"/>
      <c r="BC33" s="27"/>
      <c r="BD33" s="27"/>
      <c r="BE33" s="27"/>
      <c r="BF33" s="27"/>
      <c r="BG33" s="27"/>
      <c r="BH33" s="106"/>
      <c r="BI33" s="27"/>
      <c r="BJ33" s="27"/>
      <c r="BK33" s="27"/>
      <c r="BL33" s="27"/>
      <c r="BM33" s="27"/>
      <c r="BN33" s="27"/>
      <c r="BO33" s="27"/>
      <c r="BP33" s="27"/>
      <c r="BQ33" s="27"/>
      <c r="BR33" s="106"/>
      <c r="BS33" s="27"/>
      <c r="BT33" s="27"/>
      <c r="BU33" s="27"/>
      <c r="BV33" s="27"/>
      <c r="BW33" s="27"/>
      <c r="BX33" s="27"/>
      <c r="BY33" s="27"/>
      <c r="BZ33" s="27"/>
      <c r="CA33" s="27"/>
      <c r="CB33" s="106"/>
      <c r="CC33" s="27"/>
      <c r="CD33" s="27"/>
      <c r="CE33" s="27"/>
      <c r="CF33" s="27"/>
      <c r="CG33" s="27"/>
      <c r="CH33" s="27"/>
      <c r="CI33" s="27"/>
      <c r="CJ33" s="27"/>
      <c r="CK33" s="27"/>
      <c r="CL33" s="106"/>
      <c r="CM33" s="103"/>
      <c r="CN33" s="27"/>
      <c r="CO33" s="27"/>
      <c r="CP33" s="27"/>
      <c r="CQ33" s="27"/>
      <c r="CR33" s="27"/>
      <c r="CS33" s="27"/>
      <c r="CT33" s="27"/>
      <c r="CU33" s="27"/>
      <c r="CV33" s="106"/>
      <c r="CW33" s="27"/>
      <c r="CX33" s="27"/>
      <c r="CY33" s="27"/>
      <c r="CZ33" s="27"/>
      <c r="DA33" s="27"/>
      <c r="DB33" s="27"/>
      <c r="DC33" s="27"/>
      <c r="DD33" s="27"/>
      <c r="DE33" s="27"/>
      <c r="DF33" s="106"/>
      <c r="DG33" s="27"/>
      <c r="DH33" s="27"/>
      <c r="DI33" s="27"/>
      <c r="DJ33" s="27"/>
      <c r="DK33" s="27"/>
      <c r="DL33" s="27"/>
      <c r="DM33" s="27"/>
      <c r="DN33" s="27"/>
      <c r="DO33" s="27"/>
      <c r="DP33" s="106"/>
      <c r="DQ33" s="27"/>
      <c r="DR33" s="27"/>
      <c r="DS33" s="27"/>
      <c r="DT33" s="27"/>
      <c r="DU33" s="27"/>
      <c r="DV33" s="27"/>
      <c r="DW33" s="27"/>
      <c r="DX33" s="27"/>
      <c r="DY33" s="27"/>
      <c r="DZ33" s="106"/>
      <c r="EA33" s="27"/>
      <c r="EB33" s="27"/>
      <c r="EC33" s="27"/>
      <c r="ED33" s="27"/>
      <c r="EE33" s="27"/>
      <c r="EF33" s="27"/>
      <c r="EG33" s="27"/>
      <c r="EH33" s="27"/>
      <c r="EI33" s="27"/>
      <c r="EJ33" s="106"/>
      <c r="EK33" s="27"/>
      <c r="EL33" s="27"/>
      <c r="EM33" s="27"/>
      <c r="EN33" s="27"/>
      <c r="EO33" s="27"/>
      <c r="EP33" s="27"/>
      <c r="EQ33" s="27"/>
      <c r="ER33" s="27"/>
      <c r="ES33" s="27"/>
      <c r="ET33" s="106"/>
      <c r="EU33" s="27"/>
      <c r="EV33" s="27"/>
      <c r="EW33" s="27"/>
      <c r="EX33" s="27"/>
      <c r="EY33" s="27"/>
      <c r="EZ33" s="27"/>
      <c r="FA33" s="27"/>
      <c r="FB33" s="27"/>
      <c r="FC33" s="27"/>
      <c r="FD33" s="106"/>
      <c r="FE33" s="27"/>
      <c r="FF33" s="27"/>
      <c r="FG33" s="27"/>
      <c r="FH33" s="27"/>
      <c r="FI33" s="27"/>
      <c r="FJ33" s="27"/>
      <c r="FK33" s="27"/>
      <c r="FL33" s="27"/>
      <c r="FM33" s="27"/>
      <c r="FN33" s="106"/>
      <c r="FO33" s="27"/>
      <c r="FP33" s="27"/>
      <c r="FQ33" s="27"/>
      <c r="FR33" s="27"/>
      <c r="FS33" s="27"/>
      <c r="FT33" s="27"/>
      <c r="FU33" s="27"/>
      <c r="FV33" s="27"/>
      <c r="FW33" s="27"/>
      <c r="FX33" s="106"/>
      <c r="FY33" s="103"/>
      <c r="FZ33" s="27"/>
      <c r="GA33" s="27"/>
      <c r="GB33" s="27"/>
      <c r="GC33" s="27"/>
      <c r="GD33" s="27"/>
      <c r="GE33" s="27"/>
      <c r="GF33" s="27"/>
      <c r="GG33" s="27"/>
      <c r="GH33" s="106"/>
      <c r="GI33" s="27"/>
      <c r="GJ33" s="27"/>
      <c r="GK33" s="27"/>
      <c r="GL33" s="27"/>
      <c r="GM33" s="27"/>
      <c r="GN33" s="27"/>
      <c r="GO33" s="27"/>
      <c r="GP33" s="27"/>
      <c r="GQ33" s="27"/>
      <c r="GR33" s="106"/>
      <c r="GS33" s="27"/>
      <c r="GT33" s="27"/>
      <c r="GU33" s="27"/>
      <c r="GV33" s="27"/>
      <c r="GW33" s="27"/>
      <c r="GX33" s="27"/>
      <c r="GY33" s="27"/>
      <c r="GZ33" s="27"/>
      <c r="HA33" s="27"/>
      <c r="HB33" s="106"/>
      <c r="HC33" s="27"/>
      <c r="HD33" s="27"/>
      <c r="HE33" s="27"/>
      <c r="HF33" s="27"/>
      <c r="HG33" s="27"/>
      <c r="HH33" s="27"/>
      <c r="HI33" s="27"/>
      <c r="HJ33" s="27"/>
      <c r="HK33" s="27"/>
      <c r="HL33" s="106"/>
      <c r="HM33" s="27"/>
      <c r="HN33" s="27"/>
      <c r="HO33" s="27"/>
      <c r="HP33" s="27"/>
      <c r="HQ33" s="27"/>
      <c r="HR33" s="27"/>
      <c r="HS33" s="27"/>
      <c r="HT33" s="27"/>
      <c r="HU33" s="27"/>
      <c r="HV33" s="106"/>
      <c r="HW33" s="27"/>
      <c r="HX33" s="27"/>
      <c r="HY33" s="27"/>
      <c r="HZ33" s="27"/>
      <c r="IA33" s="27"/>
      <c r="IB33" s="27"/>
      <c r="IC33" s="27"/>
      <c r="ID33" s="27"/>
      <c r="IE33" s="27"/>
      <c r="IF33" s="106"/>
      <c r="IG33" s="27"/>
      <c r="IH33" s="27"/>
      <c r="II33" s="27"/>
      <c r="IJ33" s="27"/>
      <c r="IK33" s="27"/>
      <c r="IL33" s="27"/>
      <c r="IM33" s="27"/>
      <c r="IN33" s="27"/>
      <c r="IO33" s="27"/>
      <c r="IP33" s="106"/>
      <c r="IQ33" s="27"/>
      <c r="IR33" s="27"/>
      <c r="IS33" s="27"/>
      <c r="IT33" s="27"/>
      <c r="IU33" s="27"/>
      <c r="IV33" s="27"/>
      <c r="IW33" s="27"/>
      <c r="IX33" s="27"/>
      <c r="IY33" s="27"/>
      <c r="IZ33" s="106"/>
      <c r="JA33" s="27"/>
      <c r="JB33" s="27"/>
      <c r="JC33" s="27"/>
      <c r="JD33" s="27"/>
      <c r="JE33" s="27"/>
      <c r="JF33" s="27"/>
      <c r="JG33" s="27"/>
      <c r="JH33" s="27"/>
      <c r="JI33" s="27"/>
      <c r="JJ33" s="106"/>
      <c r="JK33" s="103"/>
      <c r="JL33" s="27"/>
      <c r="JM33" s="27"/>
      <c r="JN33" s="27"/>
      <c r="JO33" s="27"/>
      <c r="JP33" s="27"/>
      <c r="JQ33" s="27"/>
      <c r="JR33" s="27"/>
      <c r="JS33" s="27"/>
      <c r="JT33" s="106"/>
      <c r="JU33" s="27"/>
      <c r="JV33" s="27"/>
      <c r="JW33" s="27"/>
      <c r="JX33" s="27"/>
      <c r="JY33" s="27"/>
      <c r="JZ33" s="27"/>
      <c r="KA33" s="27"/>
      <c r="KB33" s="27"/>
      <c r="KC33" s="27"/>
      <c r="KD33" s="27"/>
      <c r="KE33" s="103"/>
      <c r="KF33" s="27"/>
      <c r="KG33" s="27"/>
      <c r="KH33" s="27"/>
      <c r="KI33" s="27"/>
      <c r="KJ33" s="27"/>
      <c r="KK33" s="27"/>
      <c r="KL33" s="27"/>
      <c r="KM33" s="27"/>
      <c r="KN33" s="106"/>
      <c r="KO33" s="27"/>
      <c r="KP33" s="27"/>
      <c r="KQ33" s="27"/>
      <c r="KR33" s="27"/>
      <c r="KS33" s="27"/>
      <c r="KT33" s="27"/>
      <c r="KU33" s="27"/>
      <c r="KV33" s="27"/>
      <c r="KW33" s="27"/>
      <c r="KX33" s="106"/>
      <c r="KY33" s="27"/>
      <c r="KZ33" s="27"/>
      <c r="LA33" s="27"/>
      <c r="LB33" s="27"/>
      <c r="LC33" s="27"/>
      <c r="LD33" s="27"/>
      <c r="LE33" s="27"/>
      <c r="LF33" s="27"/>
      <c r="LG33" s="27"/>
      <c r="LH33" s="27"/>
      <c r="LI33" s="27"/>
      <c r="LJ33" s="27"/>
      <c r="LK33" s="27"/>
      <c r="LL33" s="27"/>
      <c r="LM33" s="27"/>
      <c r="LN33" s="27"/>
      <c r="LO33" s="27"/>
      <c r="LP33" s="27"/>
      <c r="LQ33" s="27"/>
      <c r="LR33" s="27"/>
      <c r="LS33" s="27"/>
      <c r="LT33" s="27"/>
      <c r="LU33" s="27"/>
      <c r="LV33" s="27"/>
      <c r="LW33" s="27"/>
      <c r="LX33" s="27"/>
      <c r="LY33" s="27"/>
      <c r="LZ33" s="27"/>
      <c r="MA33" s="27"/>
      <c r="MB33" s="27"/>
      <c r="MC33" s="27"/>
      <c r="MD33" s="27"/>
      <c r="ME33" s="27"/>
      <c r="MF33" s="27"/>
      <c r="MG33" s="27"/>
      <c r="MH33" s="27"/>
      <c r="MI33" s="27"/>
      <c r="MJ33" s="27"/>
      <c r="MK33" s="27"/>
      <c r="ML33" s="27"/>
      <c r="MM33" s="27"/>
      <c r="MN33" s="27"/>
      <c r="MO33" s="27"/>
      <c r="MP33" s="27"/>
      <c r="MQ33" s="27"/>
      <c r="MR33" s="27"/>
      <c r="MS33" s="27"/>
      <c r="MT33" s="27"/>
    </row>
    <row r="34" spans="1:358">
      <c r="B34" s="113"/>
      <c r="C34" s="27"/>
      <c r="D34" s="27"/>
      <c r="E34" s="27"/>
      <c r="F34" s="27"/>
      <c r="G34" s="27"/>
      <c r="H34" s="27"/>
      <c r="I34" s="27"/>
      <c r="J34" s="27"/>
      <c r="K34" s="27"/>
      <c r="L34" s="27"/>
      <c r="M34" s="27"/>
      <c r="N34" s="27"/>
      <c r="O34" s="27"/>
      <c r="P34" s="27"/>
      <c r="Q34" s="27"/>
      <c r="R34" s="27"/>
      <c r="S34" s="27"/>
      <c r="T34" s="106"/>
      <c r="U34" s="103"/>
      <c r="V34" s="27"/>
      <c r="W34" s="27"/>
      <c r="X34" s="27"/>
      <c r="Y34" s="27"/>
      <c r="Z34" s="27"/>
      <c r="AA34" s="27"/>
      <c r="AB34" s="27"/>
      <c r="AC34" s="27"/>
      <c r="AD34" s="106"/>
      <c r="AE34" s="27"/>
      <c r="AF34" s="27"/>
      <c r="AG34" s="27"/>
      <c r="AH34" s="27"/>
      <c r="AI34" s="27"/>
      <c r="AJ34" s="27"/>
      <c r="AK34" s="27"/>
      <c r="AL34" s="27"/>
      <c r="AM34" s="27"/>
      <c r="AN34" s="106"/>
      <c r="AO34" s="27"/>
      <c r="AP34" s="27"/>
      <c r="AQ34" s="27"/>
      <c r="AR34" s="27"/>
      <c r="AS34" s="27"/>
      <c r="AT34" s="27"/>
      <c r="AU34" s="27"/>
      <c r="AV34" s="27"/>
      <c r="AW34" s="27"/>
      <c r="AX34" s="106"/>
      <c r="AY34" s="27"/>
      <c r="AZ34" s="27"/>
      <c r="BA34" s="27"/>
      <c r="BB34" s="27"/>
      <c r="BC34" s="27"/>
      <c r="BD34" s="27"/>
      <c r="BE34" s="27"/>
      <c r="BF34" s="27"/>
      <c r="BG34" s="27"/>
      <c r="BH34" s="106"/>
      <c r="BI34" s="27"/>
      <c r="BJ34" s="27"/>
      <c r="BK34" s="27"/>
      <c r="BL34" s="27"/>
      <c r="BM34" s="27"/>
      <c r="BN34" s="27"/>
      <c r="BO34" s="27"/>
      <c r="BP34" s="27"/>
      <c r="BQ34" s="27"/>
      <c r="BR34" s="106"/>
      <c r="BS34" s="27"/>
      <c r="BT34" s="27"/>
      <c r="BU34" s="27"/>
      <c r="BV34" s="27"/>
      <c r="BW34" s="27"/>
      <c r="BX34" s="27"/>
      <c r="BY34" s="27"/>
      <c r="BZ34" s="27"/>
      <c r="CA34" s="27"/>
      <c r="CB34" s="106"/>
      <c r="CC34" s="27"/>
      <c r="CD34" s="27"/>
      <c r="CE34" s="27"/>
      <c r="CF34" s="27"/>
      <c r="CG34" s="27"/>
      <c r="CH34" s="27"/>
      <c r="CI34" s="27"/>
      <c r="CJ34" s="27"/>
      <c r="CK34" s="27"/>
      <c r="CL34" s="106"/>
      <c r="CM34" s="103"/>
      <c r="CN34" s="27"/>
      <c r="CO34" s="27"/>
      <c r="CP34" s="27"/>
      <c r="CQ34" s="27"/>
      <c r="CR34" s="27"/>
      <c r="CS34" s="27"/>
      <c r="CT34" s="27"/>
      <c r="CU34" s="27"/>
      <c r="CV34" s="106"/>
      <c r="CW34" s="27"/>
      <c r="CX34" s="27"/>
      <c r="CY34" s="27"/>
      <c r="CZ34" s="27"/>
      <c r="DA34" s="27"/>
      <c r="DB34" s="27"/>
      <c r="DC34" s="27"/>
      <c r="DD34" s="27"/>
      <c r="DE34" s="27"/>
      <c r="DF34" s="106"/>
      <c r="DG34" s="27"/>
      <c r="DH34" s="27"/>
      <c r="DI34" s="27"/>
      <c r="DJ34" s="27"/>
      <c r="DK34" s="27"/>
      <c r="DL34" s="27"/>
      <c r="DM34" s="27"/>
      <c r="DN34" s="27"/>
      <c r="DO34" s="27"/>
      <c r="DP34" s="106"/>
      <c r="DQ34" s="27"/>
      <c r="DR34" s="27"/>
      <c r="DS34" s="27"/>
      <c r="DT34" s="27"/>
      <c r="DU34" s="27"/>
      <c r="DV34" s="27"/>
      <c r="DW34" s="27"/>
      <c r="DX34" s="27"/>
      <c r="DY34" s="27"/>
      <c r="DZ34" s="106"/>
      <c r="EA34" s="27"/>
      <c r="EB34" s="27"/>
      <c r="EC34" s="27"/>
      <c r="ED34" s="27"/>
      <c r="EE34" s="27"/>
      <c r="EF34" s="27"/>
      <c r="EG34" s="27"/>
      <c r="EH34" s="27"/>
      <c r="EI34" s="27"/>
      <c r="EJ34" s="106"/>
      <c r="EK34" s="27"/>
      <c r="EL34" s="27"/>
      <c r="EM34" s="27"/>
      <c r="EN34" s="27"/>
      <c r="EO34" s="27"/>
      <c r="EP34" s="27"/>
      <c r="EQ34" s="27"/>
      <c r="ER34" s="27"/>
      <c r="ES34" s="27"/>
      <c r="ET34" s="106"/>
      <c r="EU34" s="27"/>
      <c r="EV34" s="27"/>
      <c r="EW34" s="27"/>
      <c r="EX34" s="27"/>
      <c r="EY34" s="27"/>
      <c r="EZ34" s="27"/>
      <c r="FA34" s="27"/>
      <c r="FB34" s="27"/>
      <c r="FC34" s="27"/>
      <c r="FD34" s="106"/>
      <c r="FE34" s="27"/>
      <c r="FF34" s="27"/>
      <c r="FG34" s="27"/>
      <c r="FH34" s="27"/>
      <c r="FI34" s="27"/>
      <c r="FJ34" s="27"/>
      <c r="FK34" s="27"/>
      <c r="FL34" s="27"/>
      <c r="FM34" s="27"/>
      <c r="FN34" s="106"/>
      <c r="FO34" s="27"/>
      <c r="FP34" s="27"/>
      <c r="FQ34" s="27"/>
      <c r="FR34" s="27"/>
      <c r="FS34" s="27"/>
      <c r="FT34" s="27"/>
      <c r="FU34" s="27"/>
      <c r="FV34" s="27"/>
      <c r="FW34" s="27"/>
      <c r="FX34" s="106"/>
      <c r="FY34" s="103"/>
      <c r="FZ34" s="27"/>
      <c r="GA34" s="27"/>
      <c r="GB34" s="27"/>
      <c r="GC34" s="27"/>
      <c r="GD34" s="27"/>
      <c r="GE34" s="27"/>
      <c r="GF34" s="27"/>
      <c r="GG34" s="27"/>
      <c r="GH34" s="106"/>
      <c r="GI34" s="27"/>
      <c r="GJ34" s="27"/>
      <c r="GK34" s="27"/>
      <c r="GL34" s="27"/>
      <c r="GM34" s="27"/>
      <c r="GN34" s="27"/>
      <c r="GO34" s="27"/>
      <c r="GP34" s="27"/>
      <c r="GQ34" s="27"/>
      <c r="GR34" s="106"/>
      <c r="GS34" s="27"/>
      <c r="GT34" s="27"/>
      <c r="GU34" s="27"/>
      <c r="GV34" s="27"/>
      <c r="GW34" s="27"/>
      <c r="GX34" s="27"/>
      <c r="GY34" s="27"/>
      <c r="GZ34" s="27"/>
      <c r="HA34" s="27"/>
      <c r="HB34" s="106"/>
      <c r="HC34" s="27"/>
      <c r="HD34" s="27"/>
      <c r="HE34" s="27"/>
      <c r="HF34" s="27"/>
      <c r="HG34" s="27"/>
      <c r="HH34" s="27"/>
      <c r="HI34" s="27"/>
      <c r="HJ34" s="27"/>
      <c r="HK34" s="27"/>
      <c r="HL34" s="106"/>
      <c r="HM34" s="27"/>
      <c r="HN34" s="27"/>
      <c r="HO34" s="27"/>
      <c r="HP34" s="27"/>
      <c r="HQ34" s="27"/>
      <c r="HR34" s="27"/>
      <c r="HS34" s="27"/>
      <c r="HT34" s="27"/>
      <c r="HU34" s="27"/>
      <c r="HV34" s="106"/>
      <c r="HW34" s="27"/>
      <c r="HX34" s="27"/>
      <c r="HY34" s="27"/>
      <c r="HZ34" s="27"/>
      <c r="IA34" s="27"/>
      <c r="IB34" s="27"/>
      <c r="IC34" s="27"/>
      <c r="ID34" s="27"/>
      <c r="IE34" s="27"/>
      <c r="IF34" s="106"/>
      <c r="IG34" s="27"/>
      <c r="IH34" s="27"/>
      <c r="II34" s="27"/>
      <c r="IJ34" s="27"/>
      <c r="IK34" s="27"/>
      <c r="IL34" s="27"/>
      <c r="IM34" s="27"/>
      <c r="IN34" s="27"/>
      <c r="IO34" s="27"/>
      <c r="IP34" s="106"/>
      <c r="IQ34" s="27"/>
      <c r="IR34" s="27"/>
      <c r="IS34" s="27"/>
      <c r="IT34" s="27"/>
      <c r="IU34" s="27"/>
      <c r="IV34" s="27"/>
      <c r="IW34" s="27"/>
      <c r="IX34" s="27"/>
      <c r="IY34" s="27"/>
      <c r="IZ34" s="106"/>
      <c r="JA34" s="27"/>
      <c r="JB34" s="27"/>
      <c r="JC34" s="27"/>
      <c r="JD34" s="27"/>
      <c r="JE34" s="27"/>
      <c r="JF34" s="27"/>
      <c r="JG34" s="27"/>
      <c r="JH34" s="27"/>
      <c r="JI34" s="27"/>
      <c r="JJ34" s="106"/>
      <c r="JK34" s="103"/>
      <c r="JL34" s="27"/>
      <c r="JM34" s="27"/>
      <c r="JN34" s="27"/>
      <c r="JO34" s="27"/>
      <c r="JP34" s="27"/>
      <c r="JQ34" s="27"/>
      <c r="JR34" s="27"/>
      <c r="JS34" s="27"/>
      <c r="JT34" s="106"/>
      <c r="JU34" s="27"/>
      <c r="JV34" s="27"/>
      <c r="JW34" s="27"/>
      <c r="JX34" s="27"/>
      <c r="JY34" s="27"/>
      <c r="JZ34" s="27"/>
      <c r="KA34" s="27"/>
      <c r="KB34" s="27"/>
      <c r="KC34" s="27"/>
      <c r="KD34" s="27"/>
      <c r="KE34" s="103"/>
      <c r="KF34" s="27"/>
      <c r="KG34" s="27"/>
      <c r="KH34" s="27"/>
      <c r="KI34" s="27"/>
      <c r="KJ34" s="27"/>
      <c r="KK34" s="27"/>
      <c r="KL34" s="27"/>
      <c r="KM34" s="27"/>
      <c r="KN34" s="106"/>
      <c r="KO34" s="27"/>
      <c r="KP34" s="27"/>
      <c r="KQ34" s="27"/>
      <c r="KR34" s="27"/>
      <c r="KS34" s="27"/>
      <c r="KT34" s="27"/>
      <c r="KU34" s="27"/>
      <c r="KV34" s="27"/>
      <c r="KW34" s="27"/>
      <c r="KX34" s="106"/>
      <c r="KY34" s="27"/>
      <c r="KZ34" s="27"/>
      <c r="LA34" s="27"/>
      <c r="LB34" s="27"/>
      <c r="LC34" s="27"/>
      <c r="LD34" s="27"/>
      <c r="LE34" s="27"/>
      <c r="LF34" s="27"/>
      <c r="LG34" s="27"/>
      <c r="LH34" s="27"/>
      <c r="LI34" s="27"/>
      <c r="LJ34" s="27"/>
      <c r="LK34" s="27"/>
      <c r="LL34" s="27"/>
      <c r="LM34" s="27"/>
      <c r="LN34" s="27"/>
      <c r="LO34" s="27"/>
      <c r="LP34" s="27"/>
      <c r="LQ34" s="27"/>
      <c r="LR34" s="27"/>
      <c r="LS34" s="27"/>
      <c r="LT34" s="27"/>
      <c r="LU34" s="27"/>
      <c r="LV34" s="27"/>
      <c r="LW34" s="27"/>
      <c r="LX34" s="27"/>
      <c r="LY34" s="27"/>
      <c r="LZ34" s="27"/>
      <c r="MA34" s="27"/>
      <c r="MB34" s="27"/>
      <c r="MC34" s="27"/>
      <c r="MD34" s="27"/>
      <c r="ME34" s="27"/>
      <c r="MF34" s="27"/>
      <c r="MG34" s="27"/>
      <c r="MH34" s="27"/>
      <c r="MI34" s="27"/>
      <c r="MJ34" s="27"/>
      <c r="MK34" s="27"/>
      <c r="ML34" s="27"/>
      <c r="MM34" s="27"/>
      <c r="MN34" s="27"/>
      <c r="MO34" s="27"/>
      <c r="MP34" s="27"/>
      <c r="MQ34" s="27"/>
      <c r="MR34" s="27"/>
      <c r="MS34" s="27"/>
      <c r="MT34" s="27"/>
    </row>
    <row r="35" spans="1:358">
      <c r="B35" s="113"/>
      <c r="C35" s="27"/>
      <c r="D35" s="27"/>
      <c r="E35" s="27"/>
      <c r="F35" s="27"/>
      <c r="G35" s="27"/>
      <c r="H35" s="27"/>
      <c r="I35" s="27"/>
      <c r="J35" s="27"/>
      <c r="K35" s="27"/>
      <c r="L35" s="27"/>
      <c r="M35" s="27"/>
      <c r="N35" s="27"/>
      <c r="O35" s="27"/>
      <c r="P35" s="27"/>
      <c r="Q35" s="27"/>
      <c r="R35" s="27"/>
      <c r="S35" s="27"/>
      <c r="T35" s="106"/>
      <c r="U35" s="103"/>
      <c r="V35" s="27"/>
      <c r="W35" s="27"/>
      <c r="X35" s="27"/>
      <c r="Y35" s="27"/>
      <c r="Z35" s="27"/>
      <c r="AA35" s="27"/>
      <c r="AB35" s="27"/>
      <c r="AC35" s="27"/>
      <c r="AD35" s="106"/>
      <c r="AE35" s="27"/>
      <c r="AF35" s="27"/>
      <c r="AG35" s="27"/>
      <c r="AH35" s="27"/>
      <c r="AI35" s="27"/>
      <c r="AJ35" s="27"/>
      <c r="AK35" s="27"/>
      <c r="AL35" s="27"/>
      <c r="AM35" s="27"/>
      <c r="AN35" s="106"/>
      <c r="AO35" s="27"/>
      <c r="AP35" s="27"/>
      <c r="AQ35" s="27"/>
      <c r="AR35" s="27"/>
      <c r="AS35" s="27"/>
      <c r="AT35" s="27"/>
      <c r="AU35" s="27"/>
      <c r="AV35" s="27"/>
      <c r="AW35" s="27"/>
      <c r="AX35" s="106"/>
      <c r="AY35" s="27"/>
      <c r="AZ35" s="27"/>
      <c r="BA35" s="27"/>
      <c r="BB35" s="27"/>
      <c r="BC35" s="27"/>
      <c r="BD35" s="27"/>
      <c r="BE35" s="27"/>
      <c r="BF35" s="27"/>
      <c r="BG35" s="27"/>
      <c r="BH35" s="106"/>
      <c r="BI35" s="27"/>
      <c r="BJ35" s="27"/>
      <c r="BK35" s="27"/>
      <c r="BL35" s="27"/>
      <c r="BM35" s="27"/>
      <c r="BN35" s="27"/>
      <c r="BO35" s="27"/>
      <c r="BP35" s="27"/>
      <c r="BQ35" s="27"/>
      <c r="BR35" s="106"/>
      <c r="BS35" s="27"/>
      <c r="BT35" s="27"/>
      <c r="BU35" s="27"/>
      <c r="BV35" s="27"/>
      <c r="BW35" s="27"/>
      <c r="BX35" s="27"/>
      <c r="BY35" s="27"/>
      <c r="BZ35" s="27"/>
      <c r="CA35" s="27"/>
      <c r="CB35" s="106"/>
      <c r="CC35" s="27"/>
      <c r="CD35" s="27"/>
      <c r="CE35" s="27"/>
      <c r="CF35" s="27"/>
      <c r="CG35" s="27"/>
      <c r="CH35" s="27"/>
      <c r="CI35" s="27"/>
      <c r="CJ35" s="27"/>
      <c r="CK35" s="27"/>
      <c r="CL35" s="106"/>
      <c r="CM35" s="103"/>
      <c r="CN35" s="27"/>
      <c r="CO35" s="27"/>
      <c r="CP35" s="27"/>
      <c r="CQ35" s="27"/>
      <c r="CR35" s="27"/>
      <c r="CS35" s="27"/>
      <c r="CT35" s="27"/>
      <c r="CU35" s="27"/>
      <c r="CV35" s="106"/>
      <c r="CW35" s="27"/>
      <c r="CX35" s="27"/>
      <c r="CY35" s="27"/>
      <c r="CZ35" s="27"/>
      <c r="DA35" s="27"/>
      <c r="DB35" s="27"/>
      <c r="DC35" s="27"/>
      <c r="DD35" s="27"/>
      <c r="DE35" s="27"/>
      <c r="DF35" s="106"/>
      <c r="DG35" s="27"/>
      <c r="DH35" s="27"/>
      <c r="DI35" s="27"/>
      <c r="DJ35" s="27"/>
      <c r="DK35" s="27"/>
      <c r="DL35" s="27"/>
      <c r="DM35" s="27"/>
      <c r="DN35" s="27"/>
      <c r="DO35" s="27"/>
      <c r="DP35" s="106"/>
      <c r="DQ35" s="27"/>
      <c r="DR35" s="27"/>
      <c r="DS35" s="27"/>
      <c r="DT35" s="27"/>
      <c r="DU35" s="27"/>
      <c r="DV35" s="27"/>
      <c r="DW35" s="27"/>
      <c r="DX35" s="27"/>
      <c r="DY35" s="27"/>
      <c r="DZ35" s="106"/>
      <c r="EA35" s="27"/>
      <c r="EB35" s="27"/>
      <c r="EC35" s="27"/>
      <c r="ED35" s="27"/>
      <c r="EE35" s="27"/>
      <c r="EF35" s="27"/>
      <c r="EG35" s="27"/>
      <c r="EH35" s="27"/>
      <c r="EI35" s="27"/>
      <c r="EJ35" s="106"/>
      <c r="EK35" s="27"/>
      <c r="EL35" s="27"/>
      <c r="EM35" s="27"/>
      <c r="EN35" s="27"/>
      <c r="EO35" s="27"/>
      <c r="EP35" s="27"/>
      <c r="EQ35" s="27"/>
      <c r="ER35" s="27"/>
      <c r="ES35" s="27"/>
      <c r="ET35" s="106"/>
      <c r="EU35" s="27"/>
      <c r="EV35" s="27"/>
      <c r="EW35" s="27"/>
      <c r="EX35" s="27"/>
      <c r="EY35" s="27"/>
      <c r="EZ35" s="27"/>
      <c r="FA35" s="27"/>
      <c r="FB35" s="27"/>
      <c r="FC35" s="27"/>
      <c r="FD35" s="106"/>
      <c r="FE35" s="27"/>
      <c r="FF35" s="27"/>
      <c r="FG35" s="27"/>
      <c r="FH35" s="27"/>
      <c r="FI35" s="27"/>
      <c r="FJ35" s="27"/>
      <c r="FK35" s="27"/>
      <c r="FL35" s="27"/>
      <c r="FM35" s="27"/>
      <c r="FN35" s="106"/>
      <c r="FO35" s="27"/>
      <c r="FP35" s="27"/>
      <c r="FQ35" s="27"/>
      <c r="FR35" s="27"/>
      <c r="FS35" s="27"/>
      <c r="FT35" s="27"/>
      <c r="FU35" s="27"/>
      <c r="FV35" s="27"/>
      <c r="FW35" s="27"/>
      <c r="FX35" s="106"/>
      <c r="FY35" s="103"/>
      <c r="FZ35" s="27"/>
      <c r="GA35" s="27"/>
      <c r="GB35" s="27"/>
      <c r="GC35" s="27"/>
      <c r="GD35" s="27"/>
      <c r="GE35" s="27"/>
      <c r="GF35" s="27"/>
      <c r="GG35" s="27"/>
      <c r="GH35" s="106"/>
      <c r="GI35" s="27"/>
      <c r="GJ35" s="27"/>
      <c r="GK35" s="27"/>
      <c r="GL35" s="27"/>
      <c r="GM35" s="27"/>
      <c r="GN35" s="27"/>
      <c r="GO35" s="27"/>
      <c r="GP35" s="27"/>
      <c r="GQ35" s="27"/>
      <c r="GR35" s="106"/>
      <c r="GS35" s="27"/>
      <c r="GT35" s="27"/>
      <c r="GU35" s="27"/>
      <c r="GV35" s="27"/>
      <c r="GW35" s="27"/>
      <c r="GX35" s="27"/>
      <c r="GY35" s="27"/>
      <c r="GZ35" s="27"/>
      <c r="HA35" s="27"/>
      <c r="HB35" s="106"/>
      <c r="HC35" s="27"/>
      <c r="HD35" s="27"/>
      <c r="HE35" s="27"/>
      <c r="HF35" s="27"/>
      <c r="HG35" s="27"/>
      <c r="HH35" s="27"/>
      <c r="HI35" s="27"/>
      <c r="HJ35" s="27"/>
      <c r="HK35" s="27"/>
      <c r="HL35" s="106"/>
      <c r="HM35" s="27"/>
      <c r="HN35" s="27"/>
      <c r="HO35" s="27"/>
      <c r="HP35" s="27"/>
      <c r="HQ35" s="27"/>
      <c r="HR35" s="27"/>
      <c r="HS35" s="27"/>
      <c r="HT35" s="27"/>
      <c r="HU35" s="27"/>
      <c r="HV35" s="106"/>
      <c r="HW35" s="27"/>
      <c r="HX35" s="27"/>
      <c r="HY35" s="27"/>
      <c r="HZ35" s="27"/>
      <c r="IA35" s="27"/>
      <c r="IB35" s="27"/>
      <c r="IC35" s="27"/>
      <c r="ID35" s="27"/>
      <c r="IE35" s="27"/>
      <c r="IF35" s="106"/>
      <c r="IG35" s="27"/>
      <c r="IH35" s="27"/>
      <c r="II35" s="27"/>
      <c r="IJ35" s="27"/>
      <c r="IK35" s="27"/>
      <c r="IL35" s="27"/>
      <c r="IM35" s="27"/>
      <c r="IN35" s="27"/>
      <c r="IO35" s="27"/>
      <c r="IP35" s="106"/>
      <c r="IQ35" s="27"/>
      <c r="IR35" s="27"/>
      <c r="IS35" s="27"/>
      <c r="IT35" s="27"/>
      <c r="IU35" s="27"/>
      <c r="IV35" s="27"/>
      <c r="IW35" s="27"/>
      <c r="IX35" s="27"/>
      <c r="IY35" s="27"/>
      <c r="IZ35" s="106"/>
      <c r="JA35" s="27"/>
      <c r="JB35" s="27"/>
      <c r="JC35" s="27"/>
      <c r="JD35" s="27"/>
      <c r="JE35" s="27"/>
      <c r="JF35" s="27"/>
      <c r="JG35" s="27"/>
      <c r="JH35" s="27"/>
      <c r="JI35" s="27"/>
      <c r="JJ35" s="106"/>
      <c r="JK35" s="103"/>
      <c r="JL35" s="27"/>
      <c r="JM35" s="27"/>
      <c r="JN35" s="27"/>
      <c r="JO35" s="27"/>
      <c r="JP35" s="27"/>
      <c r="JQ35" s="27"/>
      <c r="JR35" s="27"/>
      <c r="JS35" s="27"/>
      <c r="JT35" s="106"/>
      <c r="JU35" s="27"/>
      <c r="JV35" s="27"/>
      <c r="JW35" s="27"/>
      <c r="JX35" s="27"/>
      <c r="JY35" s="27"/>
      <c r="JZ35" s="27"/>
      <c r="KA35" s="27"/>
      <c r="KB35" s="27"/>
      <c r="KC35" s="27"/>
      <c r="KD35" s="27"/>
      <c r="KE35" s="103"/>
      <c r="KF35" s="27"/>
      <c r="KG35" s="27"/>
      <c r="KH35" s="27"/>
      <c r="KI35" s="27"/>
      <c r="KJ35" s="27"/>
      <c r="KK35" s="27"/>
      <c r="KL35" s="27"/>
      <c r="KM35" s="27"/>
      <c r="KN35" s="106"/>
      <c r="KO35" s="27"/>
      <c r="KP35" s="27"/>
      <c r="KQ35" s="27"/>
      <c r="KR35" s="27"/>
      <c r="KS35" s="27"/>
      <c r="KT35" s="27"/>
      <c r="KU35" s="27"/>
      <c r="KV35" s="27"/>
      <c r="KW35" s="27"/>
      <c r="KX35" s="106"/>
      <c r="KY35" s="27"/>
      <c r="KZ35" s="27"/>
      <c r="LA35" s="27"/>
      <c r="LB35" s="27"/>
      <c r="LC35" s="27"/>
      <c r="LD35" s="27"/>
      <c r="LE35" s="27"/>
      <c r="LF35" s="27"/>
      <c r="LG35" s="27"/>
      <c r="LH35" s="27"/>
      <c r="LI35" s="27"/>
      <c r="LJ35" s="27"/>
      <c r="LK35" s="27"/>
      <c r="LL35" s="27"/>
      <c r="LM35" s="27"/>
      <c r="LN35" s="27"/>
      <c r="LO35" s="27"/>
      <c r="LP35" s="27"/>
      <c r="LQ35" s="27"/>
      <c r="LR35" s="27"/>
      <c r="LS35" s="27"/>
      <c r="LT35" s="27"/>
      <c r="LU35" s="27"/>
      <c r="LV35" s="27"/>
      <c r="LW35" s="27"/>
      <c r="LX35" s="27"/>
      <c r="LY35" s="27"/>
      <c r="LZ35" s="27"/>
      <c r="MA35" s="27"/>
      <c r="MB35" s="27"/>
      <c r="MC35" s="27"/>
      <c r="MD35" s="27"/>
      <c r="ME35" s="27"/>
      <c r="MF35" s="27"/>
      <c r="MG35" s="27"/>
      <c r="MH35" s="27"/>
      <c r="MI35" s="27"/>
      <c r="MJ35" s="27"/>
      <c r="MK35" s="27"/>
      <c r="ML35" s="27"/>
      <c r="MM35" s="27"/>
      <c r="MN35" s="27"/>
      <c r="MO35" s="27"/>
      <c r="MP35" s="27"/>
      <c r="MQ35" s="27"/>
      <c r="MR35" s="27"/>
      <c r="MS35" s="27"/>
      <c r="MT35" s="27"/>
    </row>
    <row r="36" spans="1:358" s="27" customFormat="1">
      <c r="A36" s="97"/>
      <c r="T36" s="106"/>
      <c r="U36" s="103"/>
      <c r="AD36" s="106"/>
      <c r="AN36" s="106"/>
      <c r="AX36" s="106"/>
      <c r="BH36" s="106"/>
      <c r="BR36" s="106"/>
      <c r="CB36" s="106"/>
      <c r="CL36" s="106"/>
      <c r="CM36" s="103"/>
      <c r="CV36" s="106"/>
      <c r="DF36" s="106"/>
      <c r="DP36" s="106"/>
      <c r="DZ36" s="106"/>
      <c r="EJ36" s="106"/>
      <c r="ET36" s="106"/>
      <c r="FD36" s="106"/>
      <c r="FN36" s="106"/>
      <c r="FX36" s="106"/>
      <c r="FY36" s="103"/>
      <c r="GH36" s="106"/>
      <c r="GR36" s="106"/>
      <c r="HB36" s="106"/>
      <c r="HL36" s="106"/>
      <c r="HV36" s="106"/>
      <c r="IF36" s="106"/>
      <c r="IP36" s="106"/>
      <c r="IZ36" s="106"/>
      <c r="JJ36" s="106"/>
      <c r="JK36" s="103"/>
      <c r="JT36" s="106"/>
      <c r="KE36" s="103"/>
      <c r="KN36" s="106"/>
      <c r="KX36" s="106"/>
    </row>
    <row r="37" spans="1:358" s="27" customFormat="1">
      <c r="A37" s="97"/>
      <c r="T37" s="106"/>
      <c r="U37" s="103"/>
      <c r="AD37" s="106"/>
      <c r="AN37" s="106"/>
      <c r="AX37" s="106"/>
      <c r="BH37" s="106"/>
      <c r="BR37" s="106"/>
      <c r="CB37" s="106"/>
      <c r="CL37" s="106"/>
      <c r="CM37" s="103"/>
      <c r="CV37" s="106"/>
      <c r="DF37" s="106"/>
      <c r="DP37" s="106"/>
      <c r="DZ37" s="106"/>
      <c r="EJ37" s="106"/>
      <c r="ET37" s="106"/>
      <c r="FD37" s="106"/>
      <c r="FN37" s="106"/>
      <c r="FX37" s="106"/>
      <c r="FY37" s="103"/>
      <c r="GH37" s="106"/>
      <c r="GR37" s="106"/>
      <c r="HB37" s="106"/>
      <c r="HL37" s="106"/>
      <c r="HV37" s="106"/>
      <c r="IF37" s="106"/>
      <c r="IP37" s="106"/>
      <c r="IZ37" s="106"/>
      <c r="JJ37" s="106"/>
      <c r="JK37" s="103"/>
      <c r="JT37" s="106"/>
      <c r="KE37" s="103"/>
      <c r="KN37" s="106"/>
      <c r="KX37" s="106"/>
    </row>
    <row r="38" spans="1:358" s="27" customFormat="1">
      <c r="A38" s="97"/>
      <c r="T38" s="106"/>
      <c r="U38" s="103"/>
      <c r="AD38" s="106"/>
      <c r="AN38" s="106"/>
      <c r="AX38" s="106"/>
      <c r="BH38" s="106"/>
      <c r="BR38" s="106"/>
      <c r="CB38" s="106"/>
      <c r="CL38" s="106"/>
      <c r="CM38" s="103"/>
      <c r="CV38" s="106"/>
      <c r="DF38" s="106"/>
      <c r="DP38" s="106"/>
      <c r="DZ38" s="106"/>
      <c r="EJ38" s="106"/>
      <c r="ET38" s="106"/>
      <c r="FD38" s="106"/>
      <c r="FN38" s="106"/>
      <c r="FX38" s="106"/>
      <c r="FY38" s="103"/>
      <c r="GH38" s="106"/>
      <c r="GR38" s="106"/>
      <c r="HB38" s="106"/>
      <c r="HL38" s="106"/>
      <c r="HV38" s="106"/>
      <c r="IF38" s="106"/>
      <c r="IP38" s="106"/>
      <c r="IZ38" s="106"/>
      <c r="JJ38" s="106"/>
      <c r="JK38" s="103"/>
      <c r="JT38" s="106"/>
      <c r="KE38" s="103"/>
      <c r="KN38" s="106"/>
      <c r="KX38" s="106"/>
    </row>
    <row r="39" spans="1:358" s="27" customFormat="1">
      <c r="A39" s="97"/>
      <c r="T39" s="106"/>
      <c r="U39" s="103"/>
      <c r="AD39" s="106"/>
      <c r="AN39" s="106"/>
      <c r="AX39" s="106"/>
      <c r="BH39" s="106"/>
      <c r="BR39" s="106"/>
      <c r="CB39" s="106"/>
      <c r="CL39" s="106"/>
      <c r="CM39" s="103"/>
      <c r="CV39" s="106"/>
      <c r="DF39" s="106"/>
      <c r="DP39" s="106"/>
      <c r="DZ39" s="106"/>
      <c r="EJ39" s="106"/>
      <c r="ET39" s="106"/>
      <c r="FD39" s="106"/>
      <c r="FN39" s="106"/>
      <c r="FX39" s="106"/>
      <c r="FY39" s="103"/>
      <c r="GH39" s="106"/>
      <c r="GR39" s="106"/>
      <c r="HB39" s="106"/>
      <c r="HL39" s="106"/>
      <c r="HV39" s="106"/>
      <c r="IF39" s="106"/>
      <c r="IP39" s="106"/>
      <c r="IZ39" s="106"/>
      <c r="JJ39" s="106"/>
      <c r="JK39" s="103"/>
      <c r="JT39" s="106"/>
      <c r="KE39" s="103"/>
      <c r="KN39" s="106"/>
      <c r="KX39" s="106"/>
    </row>
    <row r="40" spans="1:358" s="27" customFormat="1">
      <c r="A40" s="97"/>
      <c r="T40" s="106"/>
      <c r="U40" s="103"/>
      <c r="AD40" s="106"/>
      <c r="AN40" s="106"/>
      <c r="AX40" s="106"/>
      <c r="BH40" s="106"/>
      <c r="BR40" s="106"/>
      <c r="CB40" s="106"/>
      <c r="CL40" s="106"/>
      <c r="CM40" s="103"/>
      <c r="CV40" s="106"/>
      <c r="DF40" s="106"/>
      <c r="DP40" s="106"/>
      <c r="DZ40" s="106"/>
      <c r="EJ40" s="106"/>
      <c r="ET40" s="106"/>
      <c r="FD40" s="106"/>
      <c r="FN40" s="106"/>
      <c r="FX40" s="106"/>
      <c r="FY40" s="103"/>
      <c r="GH40" s="106"/>
      <c r="GR40" s="106"/>
      <c r="HB40" s="106"/>
      <c r="HL40" s="106"/>
      <c r="HV40" s="106"/>
      <c r="IF40" s="106"/>
      <c r="IP40" s="106"/>
      <c r="IZ40" s="106"/>
      <c r="JJ40" s="106"/>
      <c r="JK40" s="103"/>
      <c r="JT40" s="106"/>
      <c r="KE40" s="103"/>
      <c r="KN40" s="106"/>
      <c r="KX40" s="106"/>
    </row>
    <row r="41" spans="1:358" s="27" customFormat="1">
      <c r="A41" s="97"/>
      <c r="T41" s="106"/>
      <c r="U41" s="103"/>
      <c r="AD41" s="106"/>
      <c r="AN41" s="106"/>
      <c r="AX41" s="106"/>
      <c r="BH41" s="106"/>
      <c r="BR41" s="106"/>
      <c r="CB41" s="106"/>
      <c r="CL41" s="106"/>
      <c r="CM41" s="103"/>
      <c r="CV41" s="106"/>
      <c r="DF41" s="106"/>
      <c r="DP41" s="106"/>
      <c r="DZ41" s="106"/>
      <c r="EJ41" s="106"/>
      <c r="ET41" s="106"/>
      <c r="FD41" s="106"/>
      <c r="FN41" s="106"/>
      <c r="FX41" s="106"/>
      <c r="FY41" s="103"/>
      <c r="GH41" s="106"/>
      <c r="GR41" s="106"/>
      <c r="HB41" s="106"/>
      <c r="HL41" s="106"/>
      <c r="HV41" s="106"/>
      <c r="IF41" s="106"/>
      <c r="IP41" s="106"/>
      <c r="IZ41" s="106"/>
      <c r="JJ41" s="106"/>
      <c r="JK41" s="103"/>
      <c r="JT41" s="106"/>
      <c r="KE41" s="103"/>
      <c r="KN41" s="106"/>
      <c r="KX41" s="106"/>
    </row>
    <row r="42" spans="1:358" s="27" customFormat="1">
      <c r="A42" s="97"/>
      <c r="T42" s="106"/>
      <c r="U42" s="103"/>
      <c r="AD42" s="106"/>
      <c r="AN42" s="106"/>
      <c r="AX42" s="106"/>
      <c r="BH42" s="106"/>
      <c r="BR42" s="106"/>
      <c r="CB42" s="106"/>
      <c r="CL42" s="106"/>
      <c r="CM42" s="103"/>
      <c r="CV42" s="106"/>
      <c r="DF42" s="106"/>
      <c r="DP42" s="106"/>
      <c r="DZ42" s="106"/>
      <c r="EJ42" s="106"/>
      <c r="ET42" s="106"/>
      <c r="FD42" s="106"/>
      <c r="FN42" s="106"/>
      <c r="FX42" s="106"/>
      <c r="FY42" s="103"/>
      <c r="GH42" s="106"/>
      <c r="GR42" s="106"/>
      <c r="HB42" s="106"/>
      <c r="HL42" s="106"/>
      <c r="HV42" s="106"/>
      <c r="IF42" s="106"/>
      <c r="IP42" s="106"/>
      <c r="IZ42" s="106"/>
      <c r="JJ42" s="106"/>
      <c r="JK42" s="103"/>
      <c r="JT42" s="106"/>
      <c r="KE42" s="103"/>
      <c r="KN42" s="106"/>
      <c r="KX42" s="106"/>
    </row>
    <row r="43" spans="1:358" s="27" customFormat="1">
      <c r="A43" s="97"/>
      <c r="T43" s="106"/>
      <c r="U43" s="103"/>
      <c r="AD43" s="106"/>
      <c r="AN43" s="106"/>
      <c r="AX43" s="106"/>
      <c r="BH43" s="106"/>
      <c r="BR43" s="106"/>
      <c r="CB43" s="106"/>
      <c r="CL43" s="106"/>
      <c r="CM43" s="103"/>
      <c r="CV43" s="106"/>
      <c r="DF43" s="106"/>
      <c r="DP43" s="106"/>
      <c r="DZ43" s="106"/>
      <c r="EJ43" s="106"/>
      <c r="ET43" s="106"/>
      <c r="FD43" s="106"/>
      <c r="FN43" s="106"/>
      <c r="FX43" s="106"/>
      <c r="FY43" s="103"/>
      <c r="GH43" s="106"/>
      <c r="GR43" s="106"/>
      <c r="HB43" s="106"/>
      <c r="HL43" s="106"/>
      <c r="HV43" s="106"/>
      <c r="IF43" s="106"/>
      <c r="IP43" s="106"/>
      <c r="IZ43" s="106"/>
      <c r="JJ43" s="106"/>
      <c r="JK43" s="103"/>
      <c r="JT43" s="106"/>
      <c r="KE43" s="103"/>
      <c r="KN43" s="106"/>
      <c r="KX43" s="106"/>
    </row>
    <row r="44" spans="1:358" s="27" customFormat="1">
      <c r="A44" s="97"/>
      <c r="T44" s="106"/>
      <c r="U44" s="103"/>
      <c r="AD44" s="106"/>
      <c r="AN44" s="106"/>
      <c r="AX44" s="106"/>
      <c r="BH44" s="106"/>
      <c r="BR44" s="106"/>
      <c r="CB44" s="106"/>
      <c r="CL44" s="106"/>
      <c r="CM44" s="103"/>
      <c r="CV44" s="106"/>
      <c r="DF44" s="106"/>
      <c r="DP44" s="106"/>
      <c r="DZ44" s="106"/>
      <c r="EJ44" s="106"/>
      <c r="ET44" s="106"/>
      <c r="FD44" s="106"/>
      <c r="FN44" s="106"/>
      <c r="FX44" s="106"/>
      <c r="FY44" s="103"/>
      <c r="GH44" s="106"/>
      <c r="GR44" s="106"/>
      <c r="HB44" s="106"/>
      <c r="HL44" s="106"/>
      <c r="HV44" s="106"/>
      <c r="IF44" s="106"/>
      <c r="IP44" s="106"/>
      <c r="IZ44" s="106"/>
      <c r="JJ44" s="106"/>
      <c r="JK44" s="103"/>
      <c r="JT44" s="106"/>
      <c r="KE44" s="103"/>
      <c r="KN44" s="106"/>
      <c r="KX44" s="106"/>
    </row>
    <row r="45" spans="1:358" s="27" customFormat="1">
      <c r="A45" s="97"/>
      <c r="T45" s="106"/>
      <c r="U45" s="103"/>
      <c r="AD45" s="106"/>
      <c r="AN45" s="106"/>
      <c r="AX45" s="106"/>
      <c r="BH45" s="106"/>
      <c r="BR45" s="106"/>
      <c r="CB45" s="106"/>
      <c r="CL45" s="106"/>
      <c r="CM45" s="103"/>
      <c r="CV45" s="106"/>
      <c r="DF45" s="106"/>
      <c r="DP45" s="106"/>
      <c r="DZ45" s="106"/>
      <c r="EJ45" s="106"/>
      <c r="ET45" s="106"/>
      <c r="FD45" s="106"/>
      <c r="FN45" s="106"/>
      <c r="FX45" s="106"/>
      <c r="FY45" s="103"/>
      <c r="GH45" s="106"/>
      <c r="GR45" s="106"/>
      <c r="HB45" s="106"/>
      <c r="HL45" s="106"/>
      <c r="HV45" s="106"/>
      <c r="IF45" s="106"/>
      <c r="IP45" s="106"/>
      <c r="IZ45" s="106"/>
      <c r="JJ45" s="106"/>
      <c r="JK45" s="103"/>
      <c r="JT45" s="106"/>
      <c r="KE45" s="103"/>
      <c r="KN45" s="106"/>
      <c r="KX45" s="106"/>
    </row>
    <row r="46" spans="1:358" s="27" customFormat="1">
      <c r="A46" s="97"/>
      <c r="T46" s="106"/>
      <c r="U46" s="103"/>
      <c r="AD46" s="106"/>
      <c r="AN46" s="106"/>
      <c r="AX46" s="106"/>
      <c r="BH46" s="106"/>
      <c r="BR46" s="106"/>
      <c r="CB46" s="106"/>
      <c r="CL46" s="106"/>
      <c r="CM46" s="103"/>
      <c r="CV46" s="106"/>
      <c r="DF46" s="106"/>
      <c r="DP46" s="106"/>
      <c r="DZ46" s="106"/>
      <c r="EJ46" s="106"/>
      <c r="ET46" s="106"/>
      <c r="FD46" s="106"/>
      <c r="FN46" s="106"/>
      <c r="FX46" s="106"/>
      <c r="FY46" s="103"/>
      <c r="GH46" s="106"/>
      <c r="GR46" s="106"/>
      <c r="HB46" s="106"/>
      <c r="HL46" s="106"/>
      <c r="HV46" s="106"/>
      <c r="IF46" s="106"/>
      <c r="IP46" s="106"/>
      <c r="IZ46" s="106"/>
      <c r="JJ46" s="106"/>
      <c r="JK46" s="103"/>
      <c r="JT46" s="106"/>
      <c r="KE46" s="103"/>
      <c r="KN46" s="106"/>
      <c r="KX46" s="106"/>
    </row>
    <row r="47" spans="1:358" s="27" customFormat="1">
      <c r="A47" s="97"/>
      <c r="T47" s="106"/>
      <c r="U47" s="103"/>
      <c r="AD47" s="106"/>
      <c r="AN47" s="106"/>
      <c r="AX47" s="106"/>
      <c r="BH47" s="106"/>
      <c r="BR47" s="106"/>
      <c r="CB47" s="106"/>
      <c r="CL47" s="106"/>
      <c r="CM47" s="103"/>
      <c r="CV47" s="106"/>
      <c r="DF47" s="106"/>
      <c r="DP47" s="106"/>
      <c r="DZ47" s="106"/>
      <c r="EJ47" s="106"/>
      <c r="ET47" s="106"/>
      <c r="FD47" s="106"/>
      <c r="FN47" s="106"/>
      <c r="FX47" s="106"/>
      <c r="FY47" s="103"/>
      <c r="GH47" s="106"/>
      <c r="GR47" s="106"/>
      <c r="HB47" s="106"/>
      <c r="HL47" s="106"/>
      <c r="HV47" s="106"/>
      <c r="IF47" s="106"/>
      <c r="IP47" s="106"/>
      <c r="IZ47" s="106"/>
      <c r="JJ47" s="106"/>
      <c r="JK47" s="103"/>
      <c r="JT47" s="106"/>
      <c r="KE47" s="103"/>
      <c r="KN47" s="106"/>
      <c r="KX47" s="106"/>
    </row>
    <row r="48" spans="1:358" s="27" customFormat="1">
      <c r="A48" s="97"/>
      <c r="T48" s="106"/>
      <c r="U48" s="103"/>
      <c r="AD48" s="106"/>
      <c r="AN48" s="106"/>
      <c r="AX48" s="106"/>
      <c r="BH48" s="106"/>
      <c r="BR48" s="106"/>
      <c r="CB48" s="106"/>
      <c r="CL48" s="106"/>
      <c r="CM48" s="103"/>
      <c r="CV48" s="106"/>
      <c r="DF48" s="106"/>
      <c r="DP48" s="106"/>
      <c r="DZ48" s="106"/>
      <c r="EJ48" s="106"/>
      <c r="ET48" s="106"/>
      <c r="FD48" s="106"/>
      <c r="FN48" s="106"/>
      <c r="FX48" s="106"/>
      <c r="FY48" s="103"/>
      <c r="GH48" s="106"/>
      <c r="GR48" s="106"/>
      <c r="HB48" s="106"/>
      <c r="HL48" s="106"/>
      <c r="HV48" s="106"/>
      <c r="IF48" s="106"/>
      <c r="IP48" s="106"/>
      <c r="IZ48" s="106"/>
      <c r="JJ48" s="106"/>
      <c r="JK48" s="103"/>
      <c r="JT48" s="106"/>
      <c r="KE48" s="103"/>
      <c r="KN48" s="106"/>
      <c r="KX48" s="106"/>
    </row>
    <row r="49" spans="1:348" s="27" customFormat="1">
      <c r="A49" s="97"/>
      <c r="T49" s="106"/>
      <c r="U49" s="103"/>
      <c r="AD49" s="106"/>
      <c r="AN49" s="106"/>
      <c r="AX49" s="106"/>
      <c r="BH49" s="106"/>
      <c r="BR49" s="106"/>
      <c r="CB49" s="106"/>
      <c r="CL49" s="106"/>
      <c r="CM49" s="103"/>
      <c r="CV49" s="106"/>
      <c r="DF49" s="106"/>
      <c r="DP49" s="106"/>
      <c r="DZ49" s="106"/>
      <c r="EJ49" s="106"/>
      <c r="ET49" s="106"/>
      <c r="FD49" s="106"/>
      <c r="FN49" s="106"/>
      <c r="FX49" s="106"/>
      <c r="FY49" s="103"/>
      <c r="GH49" s="106"/>
      <c r="GR49" s="106"/>
      <c r="HB49" s="106"/>
      <c r="HL49" s="106"/>
      <c r="HV49" s="106"/>
      <c r="IF49" s="106"/>
      <c r="IP49" s="106"/>
      <c r="IZ49" s="106"/>
      <c r="JJ49" s="106"/>
      <c r="JK49" s="103"/>
      <c r="JT49" s="106"/>
      <c r="KE49" s="103"/>
      <c r="KN49" s="106"/>
      <c r="KX49" s="106"/>
    </row>
    <row r="50" spans="1:348" s="27" customFormat="1">
      <c r="A50" s="97"/>
      <c r="T50" s="106"/>
      <c r="U50" s="103"/>
      <c r="AD50" s="106"/>
      <c r="AN50" s="106"/>
      <c r="AX50" s="106"/>
      <c r="BH50" s="106"/>
      <c r="BR50" s="106"/>
      <c r="CB50" s="106"/>
      <c r="CL50" s="106"/>
      <c r="CM50" s="103"/>
      <c r="CV50" s="106"/>
      <c r="DF50" s="106"/>
      <c r="DP50" s="106"/>
      <c r="DZ50" s="106"/>
      <c r="EJ50" s="106"/>
      <c r="ET50" s="106"/>
      <c r="FD50" s="106"/>
      <c r="FN50" s="106"/>
      <c r="FX50" s="106"/>
      <c r="FY50" s="103"/>
      <c r="GH50" s="106"/>
      <c r="GR50" s="106"/>
      <c r="HB50" s="106"/>
      <c r="HL50" s="106"/>
      <c r="HV50" s="106"/>
      <c r="IF50" s="106"/>
      <c r="IP50" s="106"/>
      <c r="IZ50" s="106"/>
      <c r="JJ50" s="106"/>
      <c r="JK50" s="103"/>
      <c r="JT50" s="106"/>
      <c r="KE50" s="103"/>
      <c r="KN50" s="106"/>
      <c r="KX50" s="106"/>
    </row>
    <row r="51" spans="1:348" s="27" customFormat="1">
      <c r="A51" s="97"/>
      <c r="T51" s="106"/>
      <c r="U51" s="103"/>
      <c r="AD51" s="106"/>
      <c r="AN51" s="106"/>
      <c r="AX51" s="106"/>
      <c r="BH51" s="106"/>
      <c r="BR51" s="106"/>
      <c r="CB51" s="106"/>
      <c r="CL51" s="106"/>
      <c r="CM51" s="103"/>
      <c r="CV51" s="106"/>
      <c r="DF51" s="106"/>
      <c r="DP51" s="106"/>
      <c r="DZ51" s="106"/>
      <c r="EJ51" s="106"/>
      <c r="ET51" s="106"/>
      <c r="FD51" s="106"/>
      <c r="FN51" s="106"/>
      <c r="FX51" s="106"/>
      <c r="FY51" s="103"/>
      <c r="GH51" s="106"/>
      <c r="GR51" s="106"/>
      <c r="HB51" s="106"/>
      <c r="HL51" s="106"/>
      <c r="HV51" s="106"/>
      <c r="IF51" s="106"/>
      <c r="IP51" s="106"/>
      <c r="IZ51" s="106"/>
      <c r="JJ51" s="106"/>
      <c r="JK51" s="103"/>
      <c r="JT51" s="106"/>
      <c r="KE51" s="103"/>
      <c r="KN51" s="106"/>
      <c r="KX51" s="106"/>
    </row>
    <row r="52" spans="1:348" s="27" customFormat="1">
      <c r="A52" s="97"/>
      <c r="T52" s="106"/>
      <c r="U52" s="103"/>
      <c r="AD52" s="106"/>
      <c r="AN52" s="106"/>
      <c r="AX52" s="106"/>
      <c r="BH52" s="106"/>
      <c r="BR52" s="106"/>
      <c r="CB52" s="106"/>
      <c r="CL52" s="106"/>
      <c r="CM52" s="103"/>
      <c r="CV52" s="106"/>
      <c r="DF52" s="106"/>
      <c r="DP52" s="106"/>
      <c r="DZ52" s="106"/>
      <c r="EJ52" s="106"/>
      <c r="ET52" s="106"/>
      <c r="FD52" s="106"/>
      <c r="FN52" s="106"/>
      <c r="FX52" s="106"/>
      <c r="FY52" s="103"/>
      <c r="GH52" s="106"/>
      <c r="GR52" s="106"/>
      <c r="HB52" s="106"/>
      <c r="HL52" s="106"/>
      <c r="HV52" s="106"/>
      <c r="IF52" s="106"/>
      <c r="IP52" s="106"/>
      <c r="IZ52" s="106"/>
      <c r="JJ52" s="106"/>
      <c r="JK52" s="103"/>
      <c r="JT52" s="106"/>
      <c r="KE52" s="103"/>
      <c r="KN52" s="106"/>
      <c r="KX52" s="106"/>
    </row>
    <row r="53" spans="1:348" s="27" customFormat="1">
      <c r="A53" s="97"/>
      <c r="T53" s="106"/>
      <c r="U53" s="103"/>
      <c r="AD53" s="106"/>
      <c r="AN53" s="106"/>
      <c r="AX53" s="106"/>
      <c r="BH53" s="106"/>
      <c r="BR53" s="106"/>
      <c r="CB53" s="106"/>
      <c r="CL53" s="106"/>
      <c r="CM53" s="103"/>
      <c r="CV53" s="106"/>
      <c r="DF53" s="106"/>
      <c r="DP53" s="106"/>
      <c r="DZ53" s="106"/>
      <c r="EJ53" s="106"/>
      <c r="ET53" s="106"/>
      <c r="FD53" s="106"/>
      <c r="FN53" s="106"/>
      <c r="FX53" s="106"/>
      <c r="FY53" s="103"/>
      <c r="GH53" s="106"/>
      <c r="GR53" s="106"/>
      <c r="HB53" s="106"/>
      <c r="HL53" s="106"/>
      <c r="HV53" s="106"/>
      <c r="IF53" s="106"/>
      <c r="IP53" s="106"/>
      <c r="IZ53" s="106"/>
      <c r="JJ53" s="106"/>
      <c r="JK53" s="103"/>
      <c r="JT53" s="106"/>
      <c r="KE53" s="103"/>
      <c r="KN53" s="106"/>
      <c r="KX53" s="106"/>
    </row>
    <row r="54" spans="1:348" s="27" customFormat="1">
      <c r="A54" s="97"/>
      <c r="T54" s="106"/>
      <c r="U54" s="103"/>
      <c r="AD54" s="106"/>
      <c r="AN54" s="106"/>
      <c r="AX54" s="106"/>
      <c r="BH54" s="106"/>
      <c r="BR54" s="106"/>
      <c r="CB54" s="106"/>
      <c r="CL54" s="106"/>
      <c r="CM54" s="103"/>
      <c r="CV54" s="106"/>
      <c r="DF54" s="106"/>
      <c r="DP54" s="106"/>
      <c r="DZ54" s="106"/>
      <c r="EJ54" s="106"/>
      <c r="ET54" s="106"/>
      <c r="FD54" s="106"/>
      <c r="FN54" s="106"/>
      <c r="FX54" s="106"/>
      <c r="FY54" s="103"/>
      <c r="GH54" s="106"/>
      <c r="GR54" s="106"/>
      <c r="HB54" s="106"/>
      <c r="HL54" s="106"/>
      <c r="HV54" s="106"/>
      <c r="IF54" s="106"/>
      <c r="IP54" s="106"/>
      <c r="IZ54" s="106"/>
      <c r="JJ54" s="106"/>
      <c r="JK54" s="103"/>
      <c r="JT54" s="106"/>
      <c r="KE54" s="103"/>
      <c r="KN54" s="106"/>
      <c r="KX54" s="106"/>
    </row>
    <row r="55" spans="1:348" s="27" customFormat="1">
      <c r="A55" s="97"/>
      <c r="T55" s="106"/>
      <c r="U55" s="103"/>
      <c r="AD55" s="106"/>
      <c r="AN55" s="106"/>
      <c r="AX55" s="106"/>
      <c r="BH55" s="106"/>
      <c r="BR55" s="106"/>
      <c r="CB55" s="106"/>
      <c r="CL55" s="106"/>
      <c r="CM55" s="103"/>
      <c r="CV55" s="106"/>
      <c r="DF55" s="106"/>
      <c r="DP55" s="106"/>
      <c r="DZ55" s="106"/>
      <c r="EJ55" s="106"/>
      <c r="ET55" s="106"/>
      <c r="FD55" s="106"/>
      <c r="FN55" s="106"/>
      <c r="FX55" s="106"/>
      <c r="FY55" s="103"/>
      <c r="GH55" s="106"/>
      <c r="GR55" s="106"/>
      <c r="HB55" s="106"/>
      <c r="HL55" s="106"/>
      <c r="HV55" s="106"/>
      <c r="IF55" s="106"/>
      <c r="IP55" s="106"/>
      <c r="IZ55" s="106"/>
      <c r="JJ55" s="106"/>
      <c r="JK55" s="103"/>
      <c r="JT55" s="106"/>
      <c r="KE55" s="103"/>
      <c r="KN55" s="106"/>
      <c r="KX55" s="106"/>
    </row>
    <row r="56" spans="1:348" s="27" customFormat="1">
      <c r="A56" s="97"/>
      <c r="T56" s="106"/>
      <c r="U56" s="103"/>
      <c r="AD56" s="106"/>
      <c r="AN56" s="106"/>
      <c r="AX56" s="106"/>
      <c r="BH56" s="106"/>
      <c r="BR56" s="106"/>
      <c r="CB56" s="106"/>
      <c r="CL56" s="106"/>
      <c r="CM56" s="103"/>
      <c r="CV56" s="106"/>
      <c r="DF56" s="106"/>
      <c r="DP56" s="106"/>
      <c r="DZ56" s="106"/>
      <c r="EJ56" s="106"/>
      <c r="ET56" s="106"/>
      <c r="FD56" s="106"/>
      <c r="FN56" s="106"/>
      <c r="FX56" s="106"/>
      <c r="FY56" s="103"/>
      <c r="GH56" s="106"/>
      <c r="GR56" s="106"/>
      <c r="HB56" s="106"/>
      <c r="HL56" s="106"/>
      <c r="HV56" s="106"/>
      <c r="IF56" s="106"/>
      <c r="IP56" s="106"/>
      <c r="IZ56" s="106"/>
      <c r="JJ56" s="106"/>
      <c r="JK56" s="103"/>
      <c r="JT56" s="106"/>
      <c r="KE56" s="103"/>
      <c r="KN56" s="106"/>
      <c r="KX56" s="106"/>
    </row>
    <row r="57" spans="1:348" s="27" customFormat="1">
      <c r="A57" s="97"/>
      <c r="T57" s="106"/>
      <c r="U57" s="103"/>
      <c r="AD57" s="106"/>
      <c r="AN57" s="106"/>
      <c r="AX57" s="106"/>
      <c r="BH57" s="106"/>
      <c r="BR57" s="106"/>
      <c r="CB57" s="106"/>
      <c r="CL57" s="106"/>
      <c r="CM57" s="103"/>
      <c r="CV57" s="106"/>
      <c r="DF57" s="106"/>
      <c r="DP57" s="106"/>
      <c r="DZ57" s="106"/>
      <c r="EJ57" s="106"/>
      <c r="ET57" s="106"/>
      <c r="FD57" s="106"/>
      <c r="FN57" s="106"/>
      <c r="FX57" s="106"/>
      <c r="FY57" s="103"/>
      <c r="GH57" s="106"/>
      <c r="GR57" s="106"/>
      <c r="HB57" s="106"/>
      <c r="HL57" s="106"/>
      <c r="HV57" s="106"/>
      <c r="IF57" s="106"/>
      <c r="IP57" s="106"/>
      <c r="IZ57" s="106"/>
      <c r="JJ57" s="106"/>
      <c r="JK57" s="103"/>
      <c r="JT57" s="106"/>
      <c r="KE57" s="103"/>
      <c r="KN57" s="106"/>
      <c r="KX57" s="106"/>
    </row>
    <row r="58" spans="1:348" s="27" customFormat="1">
      <c r="A58" s="97"/>
      <c r="T58" s="106"/>
      <c r="U58" s="103"/>
      <c r="AD58" s="106"/>
      <c r="AN58" s="106"/>
      <c r="AX58" s="106"/>
      <c r="BH58" s="106"/>
      <c r="BR58" s="106"/>
      <c r="CB58" s="106"/>
      <c r="CL58" s="106"/>
      <c r="CM58" s="103"/>
      <c r="CV58" s="106"/>
      <c r="DF58" s="106"/>
      <c r="DP58" s="106"/>
      <c r="DZ58" s="106"/>
      <c r="EJ58" s="106"/>
      <c r="ET58" s="106"/>
      <c r="FD58" s="106"/>
      <c r="FN58" s="106"/>
      <c r="FX58" s="106"/>
      <c r="FY58" s="103"/>
      <c r="GH58" s="106"/>
      <c r="GR58" s="106"/>
      <c r="HB58" s="106"/>
      <c r="HL58" s="106"/>
      <c r="HV58" s="106"/>
      <c r="IF58" s="106"/>
      <c r="IP58" s="106"/>
      <c r="IZ58" s="106"/>
      <c r="JJ58" s="106"/>
      <c r="JK58" s="103"/>
      <c r="JT58" s="106"/>
      <c r="KE58" s="103"/>
      <c r="KN58" s="106"/>
      <c r="KX58" s="106"/>
    </row>
    <row r="59" spans="1:348">
      <c r="B59" s="27"/>
      <c r="C59" s="27"/>
      <c r="D59" s="27"/>
      <c r="E59" s="27"/>
      <c r="F59" s="27"/>
      <c r="G59" s="27"/>
      <c r="H59" s="27"/>
      <c r="I59" s="27"/>
      <c r="J59" s="27"/>
      <c r="K59" s="27"/>
      <c r="L59" s="27"/>
      <c r="M59" s="27"/>
      <c r="N59" s="27"/>
      <c r="O59" s="27"/>
      <c r="P59" s="27"/>
      <c r="Q59" s="27"/>
      <c r="R59" s="27"/>
      <c r="S59" s="27"/>
      <c r="T59" s="106"/>
      <c r="U59" s="103"/>
      <c r="V59" s="27"/>
      <c r="W59" s="27"/>
      <c r="X59" s="27"/>
      <c r="Y59" s="27"/>
      <c r="Z59" s="27"/>
      <c r="AA59" s="27"/>
      <c r="AB59" s="27"/>
      <c r="AC59" s="27"/>
      <c r="AD59" s="106"/>
      <c r="AE59" s="27"/>
      <c r="AF59" s="27"/>
      <c r="AG59" s="27"/>
      <c r="AH59" s="27"/>
      <c r="AI59" s="27"/>
      <c r="AJ59" s="27"/>
      <c r="AK59" s="27"/>
      <c r="AL59" s="27"/>
      <c r="AM59" s="27"/>
      <c r="AN59" s="106"/>
      <c r="AO59" s="27"/>
      <c r="AP59" s="27"/>
      <c r="AQ59" s="27"/>
      <c r="AR59" s="27"/>
      <c r="AS59" s="27"/>
      <c r="AT59" s="27"/>
      <c r="AU59" s="27"/>
      <c r="AV59" s="27"/>
      <c r="AW59" s="27"/>
      <c r="AX59" s="106"/>
      <c r="AY59" s="27"/>
      <c r="AZ59" s="27"/>
      <c r="BA59" s="27"/>
      <c r="BB59" s="27"/>
      <c r="BC59" s="27"/>
      <c r="BD59" s="27"/>
      <c r="BE59" s="27"/>
      <c r="BF59" s="27"/>
      <c r="BG59" s="27"/>
      <c r="BH59" s="106"/>
      <c r="BI59" s="27"/>
      <c r="BJ59" s="27"/>
      <c r="BK59" s="27"/>
      <c r="BL59" s="27"/>
      <c r="BM59" s="27"/>
      <c r="BN59" s="27"/>
      <c r="BO59" s="27"/>
      <c r="BP59" s="27"/>
      <c r="BQ59" s="27"/>
      <c r="BR59" s="106"/>
      <c r="BS59" s="27"/>
      <c r="BT59" s="27"/>
      <c r="BU59" s="27"/>
      <c r="BV59" s="27"/>
      <c r="BW59" s="27"/>
      <c r="BX59" s="27"/>
      <c r="BY59" s="27"/>
      <c r="BZ59" s="27"/>
      <c r="CA59" s="27"/>
      <c r="CB59" s="106"/>
      <c r="CC59" s="27"/>
      <c r="CD59" s="27"/>
      <c r="CE59" s="27"/>
      <c r="CF59" s="27"/>
      <c r="CG59" s="27"/>
      <c r="CH59" s="27"/>
      <c r="CI59" s="27"/>
      <c r="CJ59" s="27"/>
      <c r="CK59" s="27"/>
      <c r="CL59" s="106"/>
      <c r="CM59" s="103"/>
      <c r="CN59" s="27"/>
      <c r="CO59" s="27"/>
      <c r="CP59" s="27"/>
      <c r="CQ59" s="27"/>
      <c r="CR59" s="27"/>
      <c r="CS59" s="27"/>
      <c r="CT59" s="27"/>
      <c r="CU59" s="27"/>
      <c r="CV59" s="106"/>
      <c r="CW59" s="27"/>
      <c r="CX59" s="27"/>
      <c r="CY59" s="27"/>
      <c r="CZ59" s="27"/>
      <c r="DA59" s="27"/>
      <c r="DB59" s="27"/>
      <c r="DC59" s="27"/>
      <c r="DD59" s="27"/>
      <c r="DE59" s="27"/>
      <c r="DF59" s="106"/>
      <c r="DG59" s="27"/>
      <c r="DH59" s="27"/>
      <c r="DI59" s="27"/>
      <c r="DJ59" s="27"/>
      <c r="DK59" s="27"/>
      <c r="DL59" s="27"/>
      <c r="DM59" s="27"/>
      <c r="DN59" s="27"/>
      <c r="DO59" s="27"/>
      <c r="DP59" s="106"/>
      <c r="DQ59" s="27"/>
      <c r="DR59" s="27"/>
      <c r="DS59" s="27"/>
      <c r="DT59" s="27"/>
      <c r="DU59" s="27"/>
      <c r="DV59" s="27"/>
      <c r="DW59" s="27"/>
      <c r="DX59" s="27"/>
      <c r="DY59" s="27"/>
      <c r="DZ59" s="106"/>
      <c r="EA59" s="27"/>
      <c r="EB59" s="27"/>
      <c r="EC59" s="27"/>
      <c r="ED59" s="27"/>
      <c r="EE59" s="27"/>
      <c r="EF59" s="27"/>
      <c r="EG59" s="27"/>
      <c r="EH59" s="27"/>
      <c r="EI59" s="27"/>
      <c r="EJ59" s="106"/>
      <c r="EK59" s="27"/>
      <c r="EL59" s="27"/>
      <c r="EM59" s="27"/>
      <c r="EN59" s="27"/>
      <c r="EO59" s="27"/>
      <c r="EP59" s="27"/>
      <c r="EQ59" s="27"/>
      <c r="ER59" s="27"/>
      <c r="ES59" s="27"/>
      <c r="ET59" s="106"/>
      <c r="EU59" s="27"/>
      <c r="EV59" s="27"/>
      <c r="EW59" s="27"/>
      <c r="EX59" s="27"/>
      <c r="EY59" s="27"/>
      <c r="EZ59" s="27"/>
      <c r="FA59" s="27"/>
      <c r="FB59" s="27"/>
      <c r="FC59" s="27"/>
      <c r="FD59" s="106"/>
      <c r="FE59" s="27"/>
      <c r="FF59" s="27"/>
      <c r="FG59" s="27"/>
      <c r="FH59" s="27"/>
      <c r="FI59" s="27"/>
      <c r="FJ59" s="27"/>
      <c r="FK59" s="27"/>
      <c r="FL59" s="27"/>
      <c r="FM59" s="27"/>
      <c r="FN59" s="106"/>
      <c r="FO59" s="27"/>
      <c r="FP59" s="27"/>
      <c r="FQ59" s="27"/>
      <c r="FR59" s="27"/>
      <c r="FS59" s="27"/>
      <c r="FT59" s="27"/>
      <c r="FU59" s="27"/>
      <c r="FV59" s="27"/>
      <c r="FW59" s="27"/>
      <c r="FX59" s="106"/>
      <c r="FY59" s="103"/>
      <c r="FZ59" s="27"/>
      <c r="GA59" s="27"/>
      <c r="GB59" s="27"/>
      <c r="GC59" s="27"/>
      <c r="GD59" s="27"/>
      <c r="GE59" s="27"/>
      <c r="GF59" s="27"/>
      <c r="GG59" s="27"/>
      <c r="GH59" s="106"/>
      <c r="GI59" s="27"/>
      <c r="GJ59" s="27"/>
      <c r="GK59" s="27"/>
      <c r="GL59" s="27"/>
      <c r="GM59" s="27"/>
      <c r="GN59" s="27"/>
      <c r="GO59" s="27"/>
      <c r="GP59" s="27"/>
      <c r="GQ59" s="27"/>
      <c r="GR59" s="106"/>
      <c r="GS59" s="27"/>
      <c r="GT59" s="27"/>
      <c r="GU59" s="27"/>
      <c r="GV59" s="27"/>
      <c r="GW59" s="27"/>
      <c r="GX59" s="27"/>
      <c r="GY59" s="27"/>
      <c r="GZ59" s="27"/>
      <c r="HA59" s="27"/>
      <c r="HB59" s="106"/>
      <c r="HC59" s="27"/>
      <c r="HD59" s="27"/>
      <c r="HE59" s="27"/>
      <c r="HF59" s="27"/>
      <c r="HG59" s="27"/>
      <c r="HH59" s="27"/>
      <c r="HI59" s="27"/>
      <c r="HJ59" s="27"/>
      <c r="HK59" s="27"/>
      <c r="HL59" s="106"/>
      <c r="HM59" s="27"/>
      <c r="HN59" s="27"/>
      <c r="HO59" s="27"/>
      <c r="HP59" s="27"/>
      <c r="HQ59" s="27"/>
      <c r="HR59" s="27"/>
      <c r="HS59" s="27"/>
      <c r="HT59" s="27"/>
      <c r="HU59" s="27"/>
      <c r="HV59" s="106"/>
      <c r="HW59" s="27"/>
      <c r="HX59" s="27"/>
      <c r="HY59" s="27"/>
      <c r="HZ59" s="27"/>
      <c r="IA59" s="27"/>
      <c r="IB59" s="27"/>
      <c r="IC59" s="27"/>
      <c r="ID59" s="27"/>
      <c r="IE59" s="27"/>
      <c r="IF59" s="106"/>
      <c r="IG59" s="27"/>
      <c r="IH59" s="27"/>
      <c r="II59" s="27"/>
      <c r="IJ59" s="27"/>
      <c r="IK59" s="27"/>
      <c r="IL59" s="27"/>
      <c r="IM59" s="27"/>
      <c r="IN59" s="27"/>
      <c r="IO59" s="27"/>
      <c r="IP59" s="106"/>
      <c r="IQ59" s="27"/>
      <c r="IR59" s="27"/>
      <c r="IS59" s="27"/>
      <c r="IT59" s="27"/>
      <c r="IU59" s="27"/>
      <c r="IV59" s="27"/>
      <c r="IW59" s="27"/>
      <c r="IX59" s="27"/>
      <c r="IY59" s="27"/>
      <c r="IZ59" s="106"/>
      <c r="JA59" s="27"/>
      <c r="JB59" s="27"/>
      <c r="JC59" s="27"/>
      <c r="JD59" s="27"/>
      <c r="JE59" s="27"/>
      <c r="JF59" s="27"/>
      <c r="JG59" s="27"/>
      <c r="JH59" s="27"/>
      <c r="JI59" s="27"/>
      <c r="JJ59" s="106"/>
      <c r="JK59" s="103"/>
      <c r="JL59" s="27"/>
      <c r="JM59" s="27"/>
      <c r="JN59" s="27"/>
      <c r="JO59" s="27"/>
      <c r="JP59" s="27"/>
      <c r="JQ59" s="27"/>
      <c r="JR59" s="27"/>
      <c r="JS59" s="27"/>
      <c r="JT59" s="106"/>
      <c r="JU59" s="27"/>
      <c r="JV59" s="27"/>
      <c r="JW59" s="27"/>
      <c r="JX59" s="27"/>
      <c r="JY59" s="27"/>
      <c r="JZ59" s="27"/>
      <c r="KA59" s="27"/>
      <c r="KB59" s="27"/>
      <c r="KC59" s="27"/>
      <c r="KD59" s="27"/>
      <c r="KE59" s="103"/>
      <c r="KF59" s="27"/>
      <c r="KG59" s="27"/>
      <c r="KH59" s="27"/>
      <c r="KI59" s="27"/>
      <c r="KJ59" s="27"/>
      <c r="KK59" s="27"/>
      <c r="KL59" s="27"/>
      <c r="KM59" s="27"/>
      <c r="KN59" s="106"/>
      <c r="KO59" s="27"/>
      <c r="KP59" s="27"/>
      <c r="KQ59" s="27"/>
      <c r="KR59" s="27"/>
      <c r="KS59" s="27"/>
      <c r="KT59" s="27"/>
      <c r="KU59" s="27"/>
      <c r="KV59" s="27"/>
      <c r="KW59" s="27"/>
      <c r="KX59" s="106"/>
      <c r="KY59" s="27"/>
      <c r="KZ59" s="27"/>
      <c r="LA59" s="27"/>
      <c r="LB59" s="27"/>
      <c r="LC59" s="27"/>
      <c r="LD59" s="27"/>
      <c r="LE59" s="27"/>
      <c r="LF59" s="27"/>
      <c r="LG59" s="27"/>
      <c r="LH59" s="27"/>
      <c r="LI59" s="27"/>
      <c r="LJ59" s="27"/>
      <c r="LK59" s="27"/>
      <c r="LL59" s="27"/>
      <c r="LM59" s="27"/>
      <c r="LN59" s="27"/>
      <c r="LO59" s="27"/>
      <c r="LP59" s="27"/>
      <c r="LQ59" s="27"/>
      <c r="LR59" s="27"/>
      <c r="LS59" s="27"/>
      <c r="LT59" s="27"/>
      <c r="LU59" s="27"/>
      <c r="LV59" s="27"/>
      <c r="LW59" s="27"/>
      <c r="LX59" s="27"/>
      <c r="LY59" s="27"/>
      <c r="LZ59" s="27"/>
      <c r="MA59" s="27"/>
      <c r="MB59" s="27"/>
      <c r="MC59" s="27"/>
      <c r="MD59" s="27"/>
      <c r="ME59" s="27"/>
      <c r="MF59" s="27"/>
      <c r="MG59" s="27"/>
      <c r="MH59" s="27"/>
      <c r="MI59" s="27"/>
      <c r="MJ59" s="27"/>
    </row>
    <row r="60" spans="1:348">
      <c r="B60" s="27"/>
      <c r="C60" s="27"/>
      <c r="D60" s="27"/>
      <c r="E60" s="27"/>
      <c r="F60" s="27"/>
      <c r="G60" s="27"/>
      <c r="H60" s="27"/>
      <c r="I60" s="27"/>
      <c r="J60" s="27"/>
      <c r="K60" s="27"/>
      <c r="L60" s="27"/>
      <c r="M60" s="27"/>
      <c r="N60" s="27"/>
      <c r="O60" s="27"/>
      <c r="P60" s="27"/>
      <c r="Q60" s="27"/>
      <c r="R60" s="27"/>
      <c r="S60" s="27"/>
      <c r="T60" s="106"/>
      <c r="U60" s="103"/>
      <c r="V60" s="27"/>
      <c r="W60" s="27"/>
      <c r="X60" s="27"/>
      <c r="Y60" s="27"/>
      <c r="Z60" s="27"/>
      <c r="AA60" s="27"/>
      <c r="AB60" s="27"/>
      <c r="AC60" s="27"/>
      <c r="AD60" s="106"/>
      <c r="AE60" s="27"/>
      <c r="AF60" s="27"/>
      <c r="AG60" s="27"/>
      <c r="AH60" s="27"/>
      <c r="AI60" s="27"/>
      <c r="AJ60" s="27"/>
      <c r="AK60" s="27"/>
      <c r="AL60" s="27"/>
      <c r="AM60" s="27"/>
      <c r="AN60" s="106"/>
      <c r="AO60" s="27"/>
      <c r="AP60" s="27"/>
      <c r="AQ60" s="27"/>
      <c r="AR60" s="27"/>
      <c r="AS60" s="27"/>
      <c r="AT60" s="27"/>
      <c r="AU60" s="27"/>
      <c r="AV60" s="27"/>
      <c r="AW60" s="27"/>
      <c r="AX60" s="106"/>
      <c r="AY60" s="27"/>
      <c r="AZ60" s="27"/>
      <c r="BA60" s="27"/>
      <c r="BB60" s="27"/>
      <c r="BC60" s="27"/>
      <c r="BD60" s="27"/>
      <c r="BE60" s="27"/>
      <c r="BF60" s="27"/>
      <c r="BG60" s="27"/>
      <c r="BH60" s="106"/>
      <c r="BI60" s="27"/>
      <c r="BJ60" s="27"/>
      <c r="BK60" s="27"/>
      <c r="BL60" s="27"/>
      <c r="BM60" s="27"/>
      <c r="BN60" s="27"/>
      <c r="BO60" s="27"/>
      <c r="BP60" s="27"/>
      <c r="BQ60" s="27"/>
      <c r="BR60" s="106"/>
      <c r="BS60" s="27"/>
      <c r="BT60" s="27"/>
      <c r="BU60" s="27"/>
      <c r="BV60" s="27"/>
      <c r="BW60" s="27"/>
      <c r="BX60" s="27"/>
      <c r="BY60" s="27"/>
      <c r="BZ60" s="27"/>
      <c r="CA60" s="27"/>
      <c r="CB60" s="106"/>
      <c r="CC60" s="27"/>
      <c r="CD60" s="27"/>
      <c r="CE60" s="27"/>
      <c r="CF60" s="27"/>
      <c r="CG60" s="27"/>
      <c r="CH60" s="27"/>
      <c r="CI60" s="27"/>
      <c r="CJ60" s="27"/>
      <c r="CK60" s="27"/>
      <c r="CL60" s="106"/>
      <c r="CM60" s="103"/>
      <c r="CN60" s="27"/>
      <c r="CO60" s="27"/>
      <c r="CP60" s="27"/>
      <c r="CQ60" s="27"/>
      <c r="CR60" s="27"/>
      <c r="CS60" s="27"/>
      <c r="CT60" s="27"/>
      <c r="CU60" s="27"/>
      <c r="CV60" s="106"/>
      <c r="CW60" s="27"/>
      <c r="CX60" s="27"/>
      <c r="CY60" s="27"/>
      <c r="CZ60" s="27"/>
      <c r="DA60" s="27"/>
      <c r="DB60" s="27"/>
      <c r="DC60" s="27"/>
      <c r="DD60" s="27"/>
      <c r="DE60" s="27"/>
      <c r="DF60" s="106"/>
      <c r="DG60" s="27"/>
      <c r="DH60" s="27"/>
      <c r="DI60" s="27"/>
      <c r="DJ60" s="27"/>
      <c r="DK60" s="27"/>
      <c r="DL60" s="27"/>
      <c r="DM60" s="27"/>
      <c r="DN60" s="27"/>
      <c r="DO60" s="27"/>
      <c r="DP60" s="106"/>
      <c r="DQ60" s="27"/>
      <c r="DR60" s="27"/>
      <c r="DS60" s="27"/>
      <c r="DT60" s="27"/>
      <c r="DU60" s="27"/>
      <c r="DV60" s="27"/>
      <c r="DW60" s="27"/>
      <c r="DX60" s="27"/>
      <c r="DY60" s="27"/>
      <c r="DZ60" s="106"/>
      <c r="EA60" s="27"/>
      <c r="EB60" s="27"/>
      <c r="EC60" s="27"/>
      <c r="ED60" s="27"/>
      <c r="EE60" s="27"/>
      <c r="EF60" s="27"/>
      <c r="EG60" s="27"/>
      <c r="EH60" s="27"/>
      <c r="EI60" s="27"/>
      <c r="EJ60" s="106"/>
      <c r="EK60" s="27"/>
      <c r="EL60" s="27"/>
      <c r="EM60" s="27"/>
      <c r="EN60" s="27"/>
      <c r="EO60" s="27"/>
      <c r="EP60" s="27"/>
      <c r="EQ60" s="27"/>
      <c r="ER60" s="27"/>
      <c r="ES60" s="27"/>
      <c r="ET60" s="106"/>
      <c r="EU60" s="27"/>
      <c r="EV60" s="27"/>
      <c r="EW60" s="27"/>
      <c r="EX60" s="27"/>
      <c r="EY60" s="27"/>
      <c r="EZ60" s="27"/>
      <c r="FA60" s="27"/>
      <c r="FB60" s="27"/>
      <c r="FC60" s="27"/>
      <c r="FD60" s="106"/>
      <c r="FE60" s="27"/>
      <c r="FF60" s="27"/>
      <c r="FG60" s="27"/>
      <c r="FH60" s="27"/>
      <c r="FI60" s="27"/>
      <c r="FJ60" s="27"/>
      <c r="FK60" s="27"/>
      <c r="FL60" s="27"/>
      <c r="FM60" s="27"/>
      <c r="FN60" s="106"/>
      <c r="FO60" s="27"/>
      <c r="FP60" s="27"/>
      <c r="FQ60" s="27"/>
      <c r="FR60" s="27"/>
      <c r="FS60" s="27"/>
      <c r="FT60" s="27"/>
      <c r="FU60" s="27"/>
      <c r="FV60" s="27"/>
      <c r="FW60" s="27"/>
      <c r="FX60" s="106"/>
      <c r="FY60" s="103"/>
      <c r="FZ60" s="27"/>
      <c r="GA60" s="27"/>
      <c r="GB60" s="27"/>
      <c r="GC60" s="27"/>
      <c r="GD60" s="27"/>
      <c r="GE60" s="27"/>
      <c r="GF60" s="27"/>
      <c r="GG60" s="27"/>
      <c r="GH60" s="106"/>
      <c r="GI60" s="27"/>
      <c r="GJ60" s="27"/>
      <c r="GK60" s="27"/>
      <c r="GL60" s="27"/>
      <c r="GM60" s="27"/>
      <c r="GN60" s="27"/>
      <c r="GO60" s="27"/>
      <c r="GP60" s="27"/>
      <c r="GQ60" s="27"/>
      <c r="GR60" s="106"/>
      <c r="GS60" s="27"/>
      <c r="GT60" s="27"/>
      <c r="GU60" s="27"/>
      <c r="GV60" s="27"/>
      <c r="GW60" s="27"/>
      <c r="GX60" s="27"/>
      <c r="GY60" s="27"/>
      <c r="GZ60" s="27"/>
      <c r="HA60" s="27"/>
      <c r="HB60" s="106"/>
      <c r="HC60" s="27"/>
      <c r="HD60" s="27"/>
      <c r="HE60" s="27"/>
      <c r="HF60" s="27"/>
      <c r="HG60" s="27"/>
      <c r="HH60" s="27"/>
      <c r="HI60" s="27"/>
      <c r="HJ60" s="27"/>
      <c r="HK60" s="27"/>
      <c r="HL60" s="106"/>
      <c r="HM60" s="27"/>
      <c r="HN60" s="27"/>
      <c r="HO60" s="27"/>
      <c r="HP60" s="27"/>
      <c r="HQ60" s="27"/>
      <c r="HR60" s="27"/>
      <c r="HS60" s="27"/>
      <c r="HT60" s="27"/>
      <c r="HU60" s="27"/>
      <c r="HV60" s="106"/>
      <c r="HW60" s="27"/>
      <c r="HX60" s="27"/>
      <c r="HY60" s="27"/>
      <c r="HZ60" s="27"/>
      <c r="IA60" s="27"/>
      <c r="IB60" s="27"/>
      <c r="IC60" s="27"/>
      <c r="ID60" s="27"/>
      <c r="IE60" s="27"/>
      <c r="IF60" s="106"/>
      <c r="IG60" s="27"/>
      <c r="IH60" s="27"/>
      <c r="II60" s="27"/>
      <c r="IJ60" s="27"/>
      <c r="IK60" s="27"/>
      <c r="IL60" s="27"/>
      <c r="IM60" s="27"/>
      <c r="IN60" s="27"/>
      <c r="IO60" s="27"/>
      <c r="IP60" s="106"/>
      <c r="IQ60" s="27"/>
      <c r="IR60" s="27"/>
      <c r="IS60" s="27"/>
      <c r="IT60" s="27"/>
      <c r="IU60" s="27"/>
      <c r="IV60" s="27"/>
      <c r="IW60" s="27"/>
      <c r="IX60" s="27"/>
      <c r="IY60" s="27"/>
      <c r="IZ60" s="106"/>
      <c r="JA60" s="27"/>
      <c r="JB60" s="27"/>
      <c r="JC60" s="27"/>
      <c r="JD60" s="27"/>
      <c r="JE60" s="27"/>
      <c r="JF60" s="27"/>
      <c r="JG60" s="27"/>
      <c r="JH60" s="27"/>
      <c r="JI60" s="27"/>
      <c r="JJ60" s="106"/>
      <c r="JK60" s="103"/>
      <c r="JL60" s="27"/>
      <c r="JM60" s="27"/>
      <c r="JN60" s="27"/>
      <c r="JO60" s="27"/>
      <c r="JP60" s="27"/>
      <c r="JQ60" s="27"/>
      <c r="JR60" s="27"/>
      <c r="JS60" s="27"/>
      <c r="JT60" s="106"/>
      <c r="JU60" s="27"/>
      <c r="JV60" s="27"/>
      <c r="JW60" s="27"/>
      <c r="JX60" s="27"/>
      <c r="JY60" s="27"/>
      <c r="JZ60" s="27"/>
      <c r="KA60" s="27"/>
      <c r="KB60" s="27"/>
      <c r="KC60" s="27"/>
      <c r="KD60" s="27"/>
      <c r="KE60" s="103"/>
      <c r="KF60" s="27"/>
      <c r="KG60" s="27"/>
      <c r="KH60" s="27"/>
      <c r="KI60" s="27"/>
      <c r="KJ60" s="27"/>
      <c r="KK60" s="27"/>
      <c r="KL60" s="27"/>
      <c r="KM60" s="27"/>
      <c r="KN60" s="106"/>
      <c r="KO60" s="27"/>
      <c r="KP60" s="27"/>
      <c r="KQ60" s="27"/>
      <c r="KR60" s="27"/>
      <c r="KS60" s="27"/>
      <c r="KT60" s="27"/>
      <c r="KU60" s="27"/>
      <c r="KV60" s="27"/>
      <c r="KW60" s="27"/>
      <c r="KX60" s="106"/>
      <c r="KY60" s="27"/>
      <c r="KZ60" s="27"/>
      <c r="LA60" s="27"/>
      <c r="LB60" s="27"/>
      <c r="LC60" s="27"/>
      <c r="LD60" s="27"/>
      <c r="LE60" s="27"/>
      <c r="LF60" s="27"/>
      <c r="LG60" s="27"/>
      <c r="LH60" s="27"/>
      <c r="LI60" s="27"/>
      <c r="LJ60" s="27"/>
      <c r="LK60" s="27"/>
      <c r="LL60" s="27"/>
      <c r="LM60" s="27"/>
      <c r="LN60" s="27"/>
      <c r="LO60" s="27"/>
      <c r="LP60" s="27"/>
      <c r="LQ60" s="27"/>
      <c r="LR60" s="27"/>
      <c r="LS60" s="27"/>
      <c r="LT60" s="27"/>
      <c r="LU60" s="27"/>
      <c r="LV60" s="27"/>
      <c r="LW60" s="27"/>
      <c r="LX60" s="27"/>
      <c r="LY60" s="27"/>
      <c r="LZ60" s="27"/>
      <c r="MA60" s="27"/>
      <c r="MB60" s="27"/>
      <c r="MC60" s="27"/>
      <c r="MD60" s="27"/>
      <c r="ME60" s="27"/>
      <c r="MF60" s="27"/>
      <c r="MG60" s="27"/>
      <c r="MH60" s="27"/>
      <c r="MI60" s="27"/>
      <c r="MJ60" s="27"/>
    </row>
    <row r="61" spans="1:348">
      <c r="B61" s="27"/>
      <c r="C61" s="27"/>
      <c r="D61" s="27"/>
      <c r="E61" s="27"/>
      <c r="F61" s="27"/>
      <c r="G61" s="27"/>
      <c r="H61" s="27"/>
      <c r="I61" s="27"/>
      <c r="J61" s="27"/>
      <c r="K61" s="27"/>
      <c r="L61" s="27"/>
      <c r="M61" s="27"/>
      <c r="N61" s="27"/>
      <c r="O61" s="27"/>
      <c r="P61" s="27"/>
      <c r="Q61" s="27"/>
      <c r="R61" s="27"/>
      <c r="S61" s="27"/>
      <c r="T61" s="106"/>
      <c r="U61" s="103"/>
      <c r="V61" s="27"/>
      <c r="W61" s="27"/>
      <c r="X61" s="27"/>
      <c r="Y61" s="27"/>
      <c r="Z61" s="27"/>
      <c r="AA61" s="27"/>
      <c r="AB61" s="27"/>
      <c r="AC61" s="27"/>
      <c r="AD61" s="106"/>
      <c r="AE61" s="27"/>
      <c r="AF61" s="27"/>
      <c r="AG61" s="27"/>
      <c r="AH61" s="27"/>
      <c r="AI61" s="27"/>
      <c r="AJ61" s="27"/>
      <c r="AK61" s="27"/>
      <c r="AL61" s="27"/>
      <c r="AM61" s="27"/>
      <c r="AN61" s="106"/>
      <c r="AO61" s="27"/>
      <c r="AP61" s="27"/>
      <c r="AQ61" s="27"/>
      <c r="AR61" s="27"/>
      <c r="AS61" s="27"/>
      <c r="AT61" s="27"/>
      <c r="AU61" s="27"/>
      <c r="AV61" s="27"/>
      <c r="AW61" s="27"/>
      <c r="AX61" s="106"/>
      <c r="AY61" s="27"/>
      <c r="AZ61" s="27"/>
      <c r="BA61" s="27"/>
      <c r="BB61" s="27"/>
      <c r="BC61" s="27"/>
      <c r="BD61" s="27"/>
      <c r="BE61" s="27"/>
      <c r="BF61" s="27"/>
      <c r="BG61" s="27"/>
      <c r="BH61" s="106"/>
      <c r="BI61" s="27"/>
      <c r="BJ61" s="27"/>
      <c r="BK61" s="27"/>
      <c r="BL61" s="27"/>
      <c r="BM61" s="27"/>
      <c r="BN61" s="27"/>
      <c r="BO61" s="27"/>
      <c r="BP61" s="27"/>
      <c r="BQ61" s="27"/>
      <c r="BR61" s="106"/>
      <c r="BS61" s="27"/>
      <c r="BT61" s="27"/>
      <c r="BU61" s="27"/>
      <c r="BV61" s="27"/>
      <c r="BW61" s="27"/>
      <c r="BX61" s="27"/>
      <c r="BY61" s="27"/>
      <c r="BZ61" s="27"/>
      <c r="CA61" s="27"/>
      <c r="CB61" s="106"/>
      <c r="CC61" s="27"/>
      <c r="CD61" s="27"/>
      <c r="CE61" s="27"/>
      <c r="CF61" s="27"/>
      <c r="CG61" s="27"/>
      <c r="CH61" s="27"/>
      <c r="CI61" s="27"/>
      <c r="CJ61" s="27"/>
      <c r="CK61" s="27"/>
      <c r="CL61" s="106"/>
      <c r="CM61" s="103"/>
      <c r="CN61" s="27"/>
      <c r="CO61" s="27"/>
      <c r="CP61" s="27"/>
      <c r="CQ61" s="27"/>
      <c r="CR61" s="27"/>
      <c r="CS61" s="27"/>
      <c r="CT61" s="27"/>
      <c r="CU61" s="27"/>
      <c r="CV61" s="106"/>
      <c r="CW61" s="27"/>
      <c r="CX61" s="27"/>
      <c r="CY61" s="27"/>
      <c r="CZ61" s="27"/>
      <c r="DA61" s="27"/>
      <c r="DB61" s="27"/>
      <c r="DC61" s="27"/>
      <c r="DD61" s="27"/>
      <c r="DE61" s="27"/>
      <c r="DF61" s="106"/>
      <c r="DG61" s="27"/>
      <c r="DH61" s="27"/>
      <c r="DI61" s="27"/>
      <c r="DJ61" s="27"/>
      <c r="DK61" s="27"/>
      <c r="DL61" s="27"/>
      <c r="DM61" s="27"/>
      <c r="DN61" s="27"/>
      <c r="DO61" s="27"/>
      <c r="DP61" s="106"/>
      <c r="DQ61" s="27"/>
      <c r="DR61" s="27"/>
      <c r="DS61" s="27"/>
      <c r="DT61" s="27"/>
      <c r="DU61" s="27"/>
      <c r="DV61" s="27"/>
      <c r="DW61" s="27"/>
      <c r="DX61" s="27"/>
      <c r="DY61" s="27"/>
      <c r="DZ61" s="106"/>
      <c r="EA61" s="27"/>
      <c r="EB61" s="27"/>
      <c r="EC61" s="27"/>
      <c r="ED61" s="27"/>
      <c r="EE61" s="27"/>
      <c r="EF61" s="27"/>
      <c r="EG61" s="27"/>
      <c r="EH61" s="27"/>
      <c r="EI61" s="27"/>
      <c r="EJ61" s="106"/>
      <c r="EK61" s="27"/>
      <c r="EL61" s="27"/>
      <c r="EM61" s="27"/>
      <c r="EN61" s="27"/>
      <c r="EO61" s="27"/>
      <c r="EP61" s="27"/>
      <c r="EQ61" s="27"/>
      <c r="ER61" s="27"/>
      <c r="ES61" s="27"/>
      <c r="ET61" s="106"/>
      <c r="EU61" s="27"/>
      <c r="EV61" s="27"/>
      <c r="EW61" s="27"/>
      <c r="EX61" s="27"/>
      <c r="EY61" s="27"/>
      <c r="EZ61" s="27"/>
      <c r="FA61" s="27"/>
      <c r="FB61" s="27"/>
      <c r="FC61" s="27"/>
      <c r="FD61" s="106"/>
      <c r="FE61" s="27"/>
      <c r="FF61" s="27"/>
      <c r="FG61" s="27"/>
      <c r="FH61" s="27"/>
      <c r="FI61" s="27"/>
      <c r="FJ61" s="27"/>
      <c r="FK61" s="27"/>
      <c r="FL61" s="27"/>
      <c r="FM61" s="27"/>
      <c r="FN61" s="106"/>
      <c r="FO61" s="27"/>
      <c r="FP61" s="27"/>
      <c r="FQ61" s="27"/>
      <c r="FR61" s="27"/>
      <c r="FS61" s="27"/>
      <c r="FT61" s="27"/>
      <c r="FU61" s="27"/>
      <c r="FV61" s="27"/>
      <c r="FW61" s="27"/>
      <c r="FX61" s="106"/>
      <c r="FY61" s="103"/>
      <c r="FZ61" s="27"/>
      <c r="GA61" s="27"/>
      <c r="GB61" s="27"/>
      <c r="GC61" s="27"/>
      <c r="GD61" s="27"/>
      <c r="GE61" s="27"/>
      <c r="GF61" s="27"/>
      <c r="GG61" s="27"/>
      <c r="GH61" s="106"/>
      <c r="GI61" s="27"/>
      <c r="GJ61" s="27"/>
      <c r="GK61" s="27"/>
      <c r="GL61" s="27"/>
      <c r="GM61" s="27"/>
      <c r="GN61" s="27"/>
      <c r="GO61" s="27"/>
      <c r="GP61" s="27"/>
      <c r="GQ61" s="27"/>
      <c r="GR61" s="106"/>
      <c r="GS61" s="27"/>
      <c r="GT61" s="27"/>
      <c r="GU61" s="27"/>
      <c r="GV61" s="27"/>
      <c r="GW61" s="27"/>
      <c r="GX61" s="27"/>
      <c r="GY61" s="27"/>
      <c r="GZ61" s="27"/>
      <c r="HA61" s="27"/>
      <c r="HB61" s="106"/>
      <c r="HC61" s="27"/>
      <c r="HD61" s="27"/>
      <c r="HE61" s="27"/>
      <c r="HF61" s="27"/>
      <c r="HG61" s="27"/>
      <c r="HH61" s="27"/>
      <c r="HI61" s="27"/>
      <c r="HJ61" s="27"/>
      <c r="HK61" s="27"/>
      <c r="HL61" s="106"/>
      <c r="HM61" s="27"/>
      <c r="HN61" s="27"/>
      <c r="HO61" s="27"/>
      <c r="HP61" s="27"/>
      <c r="HQ61" s="27"/>
      <c r="HR61" s="27"/>
      <c r="HS61" s="27"/>
      <c r="HT61" s="27"/>
      <c r="HU61" s="27"/>
      <c r="HV61" s="106"/>
      <c r="HW61" s="27"/>
      <c r="HX61" s="27"/>
      <c r="HY61" s="27"/>
      <c r="HZ61" s="27"/>
      <c r="IA61" s="27"/>
      <c r="IB61" s="27"/>
      <c r="IC61" s="27"/>
      <c r="ID61" s="27"/>
      <c r="IE61" s="27"/>
      <c r="IF61" s="106"/>
      <c r="IG61" s="27"/>
      <c r="IH61" s="27"/>
      <c r="II61" s="27"/>
      <c r="IJ61" s="27"/>
      <c r="IK61" s="27"/>
      <c r="IL61" s="27"/>
      <c r="IM61" s="27"/>
      <c r="IN61" s="27"/>
      <c r="IO61" s="27"/>
      <c r="IP61" s="106"/>
      <c r="IQ61" s="27"/>
      <c r="IR61" s="27"/>
      <c r="IS61" s="27"/>
      <c r="IT61" s="27"/>
      <c r="IU61" s="27"/>
      <c r="IV61" s="27"/>
      <c r="IW61" s="27"/>
      <c r="IX61" s="27"/>
      <c r="IY61" s="27"/>
      <c r="IZ61" s="106"/>
      <c r="JA61" s="27"/>
      <c r="JB61" s="27"/>
      <c r="JC61" s="27"/>
      <c r="JD61" s="27"/>
      <c r="JE61" s="27"/>
      <c r="JF61" s="27"/>
      <c r="JG61" s="27"/>
      <c r="JH61" s="27"/>
      <c r="JI61" s="27"/>
      <c r="JJ61" s="106"/>
      <c r="JK61" s="103"/>
      <c r="JL61" s="27"/>
      <c r="JM61" s="27"/>
      <c r="JN61" s="27"/>
      <c r="JO61" s="27"/>
      <c r="JP61" s="27"/>
      <c r="JQ61" s="27"/>
      <c r="JR61" s="27"/>
      <c r="JS61" s="27"/>
      <c r="JT61" s="106"/>
      <c r="JU61" s="27"/>
      <c r="JV61" s="27"/>
      <c r="JW61" s="27"/>
      <c r="JX61" s="27"/>
      <c r="JY61" s="27"/>
      <c r="JZ61" s="27"/>
      <c r="KA61" s="27"/>
      <c r="KB61" s="27"/>
      <c r="KC61" s="27"/>
      <c r="KD61" s="27"/>
      <c r="KE61" s="103"/>
      <c r="KF61" s="27"/>
      <c r="KG61" s="27"/>
      <c r="KH61" s="27"/>
      <c r="KI61" s="27"/>
      <c r="KJ61" s="27"/>
      <c r="KK61" s="27"/>
      <c r="KL61" s="27"/>
      <c r="KM61" s="27"/>
      <c r="KN61" s="106"/>
      <c r="KO61" s="27"/>
      <c r="KP61" s="27"/>
      <c r="KQ61" s="27"/>
      <c r="KR61" s="27"/>
      <c r="KS61" s="27"/>
      <c r="KT61" s="27"/>
      <c r="KU61" s="27"/>
      <c r="KV61" s="27"/>
      <c r="KW61" s="27"/>
      <c r="KX61" s="106"/>
      <c r="KY61" s="27"/>
      <c r="KZ61" s="27"/>
      <c r="LA61" s="27"/>
      <c r="LB61" s="27"/>
      <c r="LC61" s="27"/>
      <c r="LD61" s="27"/>
      <c r="LE61" s="27"/>
      <c r="LF61" s="27"/>
      <c r="LG61" s="27"/>
      <c r="LH61" s="27"/>
      <c r="LI61" s="27"/>
      <c r="LJ61" s="27"/>
      <c r="LK61" s="27"/>
      <c r="LL61" s="27"/>
      <c r="LM61" s="27"/>
      <c r="LN61" s="27"/>
      <c r="LO61" s="27"/>
      <c r="LP61" s="27"/>
      <c r="LQ61" s="27"/>
      <c r="LR61" s="27"/>
      <c r="LS61" s="27"/>
      <c r="LT61" s="27"/>
      <c r="LU61" s="27"/>
      <c r="LV61" s="27"/>
      <c r="LW61" s="27"/>
      <c r="LX61" s="27"/>
      <c r="LY61" s="27"/>
      <c r="LZ61" s="27"/>
      <c r="MA61" s="27"/>
      <c r="MB61" s="27"/>
      <c r="MC61" s="27"/>
      <c r="MD61" s="27"/>
      <c r="ME61" s="27"/>
      <c r="MF61" s="27"/>
      <c r="MG61" s="27"/>
      <c r="MH61" s="27"/>
      <c r="MI61" s="27"/>
      <c r="MJ61" s="27"/>
    </row>
    <row r="62" spans="1:348">
      <c r="B62" s="27"/>
      <c r="C62" s="27"/>
      <c r="D62" s="27"/>
      <c r="E62" s="27"/>
      <c r="F62" s="27"/>
      <c r="G62" s="27"/>
      <c r="H62" s="27"/>
      <c r="I62" s="27"/>
      <c r="J62" s="27"/>
      <c r="K62" s="27"/>
      <c r="L62" s="27"/>
      <c r="M62" s="27"/>
      <c r="N62" s="27"/>
      <c r="O62" s="27"/>
      <c r="P62" s="27"/>
      <c r="Q62" s="27"/>
      <c r="R62" s="27"/>
      <c r="S62" s="27"/>
      <c r="T62" s="106"/>
      <c r="U62" s="103"/>
      <c r="V62" s="27"/>
      <c r="W62" s="27"/>
      <c r="X62" s="27"/>
      <c r="Y62" s="27"/>
      <c r="Z62" s="27"/>
      <c r="AA62" s="27"/>
      <c r="AB62" s="27"/>
      <c r="AC62" s="27"/>
      <c r="AD62" s="106"/>
      <c r="AE62" s="27"/>
      <c r="AF62" s="27"/>
      <c r="AG62" s="27"/>
      <c r="AH62" s="27"/>
      <c r="AI62" s="27"/>
      <c r="AJ62" s="27"/>
      <c r="AK62" s="27"/>
      <c r="AL62" s="27"/>
      <c r="AM62" s="27"/>
      <c r="AN62" s="106"/>
      <c r="AO62" s="27"/>
      <c r="AP62" s="27"/>
      <c r="AQ62" s="27"/>
      <c r="AR62" s="27"/>
      <c r="AS62" s="27"/>
      <c r="AT62" s="27"/>
      <c r="AU62" s="27"/>
      <c r="AV62" s="27"/>
      <c r="AW62" s="27"/>
      <c r="AX62" s="106"/>
      <c r="AY62" s="27"/>
      <c r="AZ62" s="27"/>
      <c r="BA62" s="27"/>
      <c r="BB62" s="27"/>
      <c r="BC62" s="27"/>
      <c r="BD62" s="27"/>
      <c r="BE62" s="27"/>
      <c r="BF62" s="27"/>
      <c r="BG62" s="27"/>
      <c r="BH62" s="106"/>
      <c r="BI62" s="27"/>
      <c r="BJ62" s="27"/>
      <c r="BK62" s="27"/>
      <c r="BL62" s="27"/>
      <c r="BM62" s="27"/>
      <c r="BN62" s="27"/>
      <c r="BO62" s="27"/>
      <c r="BP62" s="27"/>
      <c r="BQ62" s="27"/>
      <c r="BR62" s="106"/>
      <c r="BS62" s="27"/>
      <c r="BT62" s="27"/>
      <c r="BU62" s="27"/>
      <c r="BV62" s="27"/>
      <c r="BW62" s="27"/>
      <c r="BX62" s="27"/>
      <c r="BY62" s="27"/>
      <c r="BZ62" s="27"/>
      <c r="CA62" s="27"/>
      <c r="CB62" s="106"/>
      <c r="CC62" s="27"/>
      <c r="CD62" s="27"/>
      <c r="CE62" s="27"/>
      <c r="CF62" s="27"/>
      <c r="CG62" s="27"/>
      <c r="CH62" s="27"/>
      <c r="CI62" s="27"/>
      <c r="CJ62" s="27"/>
      <c r="CK62" s="27"/>
      <c r="CL62" s="106"/>
      <c r="CM62" s="103"/>
      <c r="CN62" s="27"/>
      <c r="CO62" s="27"/>
      <c r="CP62" s="27"/>
      <c r="CQ62" s="27"/>
      <c r="CR62" s="27"/>
      <c r="CS62" s="27"/>
      <c r="CT62" s="27"/>
      <c r="CU62" s="27"/>
      <c r="CV62" s="106"/>
      <c r="CW62" s="27"/>
      <c r="CX62" s="27"/>
      <c r="CY62" s="27"/>
      <c r="CZ62" s="27"/>
      <c r="DA62" s="27"/>
      <c r="DB62" s="27"/>
      <c r="DC62" s="27"/>
      <c r="DD62" s="27"/>
      <c r="DE62" s="27"/>
      <c r="DF62" s="106"/>
      <c r="DG62" s="27"/>
      <c r="DH62" s="27"/>
      <c r="DI62" s="27"/>
      <c r="DJ62" s="27"/>
      <c r="DK62" s="27"/>
      <c r="DL62" s="27"/>
      <c r="DM62" s="27"/>
      <c r="DN62" s="27"/>
      <c r="DO62" s="27"/>
      <c r="DP62" s="106"/>
      <c r="DQ62" s="27"/>
      <c r="DR62" s="27"/>
      <c r="DS62" s="27"/>
      <c r="DT62" s="27"/>
      <c r="DU62" s="27"/>
      <c r="DV62" s="27"/>
      <c r="DW62" s="27"/>
      <c r="DX62" s="27"/>
      <c r="DY62" s="27"/>
      <c r="DZ62" s="106"/>
      <c r="EA62" s="27"/>
      <c r="EB62" s="27"/>
      <c r="EC62" s="27"/>
      <c r="ED62" s="27"/>
      <c r="EE62" s="27"/>
      <c r="EF62" s="27"/>
      <c r="EG62" s="27"/>
      <c r="EH62" s="27"/>
      <c r="EI62" s="27"/>
      <c r="EJ62" s="106"/>
      <c r="EK62" s="27"/>
      <c r="EL62" s="27"/>
      <c r="EM62" s="27"/>
      <c r="EN62" s="27"/>
      <c r="EO62" s="27"/>
      <c r="EP62" s="27"/>
      <c r="EQ62" s="27"/>
      <c r="ER62" s="27"/>
      <c r="ES62" s="27"/>
      <c r="ET62" s="106"/>
      <c r="EU62" s="27"/>
      <c r="EV62" s="27"/>
      <c r="EW62" s="27"/>
      <c r="EX62" s="27"/>
      <c r="EY62" s="27"/>
      <c r="EZ62" s="27"/>
      <c r="FA62" s="27"/>
      <c r="FB62" s="27"/>
      <c r="FC62" s="27"/>
      <c r="FD62" s="106"/>
      <c r="FE62" s="27"/>
      <c r="FF62" s="27"/>
      <c r="FG62" s="27"/>
      <c r="FH62" s="27"/>
      <c r="FI62" s="27"/>
      <c r="FJ62" s="27"/>
      <c r="FK62" s="27"/>
      <c r="FL62" s="27"/>
      <c r="FM62" s="27"/>
      <c r="FN62" s="106"/>
      <c r="FO62" s="27"/>
      <c r="FP62" s="27"/>
      <c r="FQ62" s="27"/>
      <c r="FR62" s="27"/>
      <c r="FS62" s="27"/>
      <c r="FT62" s="27"/>
      <c r="FU62" s="27"/>
      <c r="FV62" s="27"/>
      <c r="FW62" s="27"/>
      <c r="FX62" s="106"/>
      <c r="FY62" s="103"/>
      <c r="FZ62" s="27"/>
      <c r="GA62" s="27"/>
      <c r="GB62" s="27"/>
      <c r="GC62" s="27"/>
      <c r="GD62" s="27"/>
      <c r="GE62" s="27"/>
      <c r="GF62" s="27"/>
      <c r="GG62" s="27"/>
      <c r="GH62" s="106"/>
      <c r="GI62" s="27"/>
      <c r="GJ62" s="27"/>
      <c r="GK62" s="27"/>
      <c r="GL62" s="27"/>
      <c r="GM62" s="27"/>
      <c r="GN62" s="27"/>
      <c r="GO62" s="27"/>
      <c r="GP62" s="27"/>
      <c r="GQ62" s="27"/>
      <c r="GR62" s="106"/>
      <c r="GS62" s="27"/>
      <c r="GT62" s="27"/>
      <c r="GU62" s="27"/>
      <c r="GV62" s="27"/>
      <c r="GW62" s="27"/>
      <c r="GX62" s="27"/>
      <c r="GY62" s="27"/>
      <c r="GZ62" s="27"/>
      <c r="HA62" s="27"/>
      <c r="HB62" s="106"/>
      <c r="HC62" s="27"/>
      <c r="HD62" s="27"/>
      <c r="HE62" s="27"/>
      <c r="HF62" s="27"/>
      <c r="HG62" s="27"/>
      <c r="HH62" s="27"/>
      <c r="HI62" s="27"/>
      <c r="HJ62" s="27"/>
      <c r="HK62" s="27"/>
      <c r="HL62" s="106"/>
      <c r="HM62" s="27"/>
      <c r="HN62" s="27"/>
      <c r="HO62" s="27"/>
      <c r="HP62" s="27"/>
      <c r="HQ62" s="27"/>
      <c r="HR62" s="27"/>
      <c r="HS62" s="27"/>
      <c r="HT62" s="27"/>
      <c r="HU62" s="27"/>
      <c r="HV62" s="106"/>
      <c r="HW62" s="27"/>
      <c r="HX62" s="27"/>
      <c r="HY62" s="27"/>
      <c r="HZ62" s="27"/>
      <c r="IA62" s="27"/>
      <c r="IB62" s="27"/>
      <c r="IC62" s="27"/>
      <c r="ID62" s="27"/>
      <c r="IE62" s="27"/>
      <c r="IF62" s="106"/>
      <c r="IG62" s="27"/>
      <c r="IH62" s="27"/>
      <c r="II62" s="27"/>
      <c r="IJ62" s="27"/>
      <c r="IK62" s="27"/>
      <c r="IL62" s="27"/>
      <c r="IM62" s="27"/>
      <c r="IN62" s="27"/>
      <c r="IO62" s="27"/>
      <c r="IP62" s="106"/>
      <c r="IQ62" s="27"/>
      <c r="IR62" s="27"/>
      <c r="IS62" s="27"/>
      <c r="IT62" s="27"/>
      <c r="IU62" s="27"/>
      <c r="IV62" s="27"/>
      <c r="IW62" s="27"/>
      <c r="IX62" s="27"/>
      <c r="IY62" s="27"/>
      <c r="IZ62" s="106"/>
      <c r="JA62" s="27"/>
      <c r="JB62" s="27"/>
      <c r="JC62" s="27"/>
      <c r="JD62" s="27"/>
      <c r="JE62" s="27"/>
      <c r="JF62" s="27"/>
      <c r="JG62" s="27"/>
      <c r="JH62" s="27"/>
      <c r="JI62" s="27"/>
      <c r="JJ62" s="106"/>
      <c r="JK62" s="103"/>
      <c r="JL62" s="27"/>
      <c r="JM62" s="27"/>
      <c r="JN62" s="27"/>
      <c r="JO62" s="27"/>
      <c r="JP62" s="27"/>
      <c r="JQ62" s="27"/>
      <c r="JR62" s="27"/>
      <c r="JS62" s="27"/>
      <c r="JT62" s="106"/>
      <c r="JU62" s="27"/>
      <c r="JV62" s="27"/>
      <c r="JW62" s="27"/>
      <c r="JX62" s="27"/>
      <c r="JY62" s="27"/>
      <c r="JZ62" s="27"/>
      <c r="KA62" s="27"/>
      <c r="KB62" s="27"/>
      <c r="KC62" s="27"/>
      <c r="KD62" s="27"/>
      <c r="KE62" s="103"/>
      <c r="KF62" s="27"/>
      <c r="KG62" s="27"/>
      <c r="KH62" s="27"/>
      <c r="KI62" s="27"/>
      <c r="KJ62" s="27"/>
      <c r="KK62" s="27"/>
      <c r="KL62" s="27"/>
      <c r="KM62" s="27"/>
      <c r="KN62" s="106"/>
      <c r="KO62" s="27"/>
      <c r="KP62" s="27"/>
      <c r="KQ62" s="27"/>
      <c r="KR62" s="27"/>
      <c r="KS62" s="27"/>
      <c r="KT62" s="27"/>
      <c r="KU62" s="27"/>
      <c r="KV62" s="27"/>
      <c r="KW62" s="27"/>
      <c r="KX62" s="106"/>
      <c r="KY62" s="27"/>
      <c r="KZ62" s="27"/>
      <c r="LA62" s="27"/>
      <c r="LB62" s="27"/>
      <c r="LC62" s="27"/>
      <c r="LD62" s="27"/>
      <c r="LE62" s="27"/>
      <c r="LF62" s="27"/>
      <c r="LG62" s="27"/>
      <c r="LH62" s="27"/>
      <c r="LI62" s="27"/>
      <c r="LJ62" s="27"/>
      <c r="LK62" s="27"/>
      <c r="LL62" s="27"/>
      <c r="LM62" s="27"/>
      <c r="LN62" s="27"/>
      <c r="LO62" s="27"/>
      <c r="LP62" s="27"/>
      <c r="LQ62" s="27"/>
      <c r="LR62" s="27"/>
      <c r="LS62" s="27"/>
      <c r="LT62" s="27"/>
      <c r="LU62" s="27"/>
      <c r="LV62" s="27"/>
      <c r="LW62" s="27"/>
      <c r="LX62" s="27"/>
      <c r="LY62" s="27"/>
      <c r="LZ62" s="27"/>
      <c r="MA62" s="27"/>
      <c r="MB62" s="27"/>
      <c r="MC62" s="27"/>
      <c r="MD62" s="27"/>
      <c r="ME62" s="27"/>
      <c r="MF62" s="27"/>
      <c r="MG62" s="27"/>
      <c r="MH62" s="27"/>
      <c r="MI62" s="27"/>
      <c r="MJ62" s="27"/>
    </row>
    <row r="63" spans="1:348">
      <c r="B63" s="27"/>
      <c r="C63" s="27"/>
      <c r="D63" s="27"/>
      <c r="E63" s="27"/>
      <c r="F63" s="27"/>
      <c r="G63" s="27"/>
      <c r="H63" s="27"/>
      <c r="I63" s="27"/>
      <c r="J63" s="27"/>
      <c r="K63" s="27"/>
      <c r="L63" s="27"/>
      <c r="M63" s="27"/>
      <c r="N63" s="27"/>
      <c r="O63" s="27"/>
      <c r="P63" s="27"/>
      <c r="Q63" s="27"/>
      <c r="R63" s="27"/>
      <c r="S63" s="27"/>
      <c r="T63" s="106"/>
      <c r="U63" s="103"/>
      <c r="V63" s="27"/>
      <c r="W63" s="27"/>
      <c r="X63" s="27"/>
      <c r="Y63" s="27"/>
      <c r="Z63" s="27"/>
      <c r="AA63" s="27"/>
      <c r="AB63" s="27"/>
      <c r="AC63" s="27"/>
      <c r="AD63" s="106"/>
      <c r="AE63" s="27"/>
      <c r="AF63" s="27"/>
      <c r="AG63" s="27"/>
      <c r="AH63" s="27"/>
      <c r="AI63" s="27"/>
      <c r="AJ63" s="27"/>
      <c r="AK63" s="27"/>
      <c r="AL63" s="27"/>
      <c r="AM63" s="27"/>
      <c r="AN63" s="106"/>
      <c r="AO63" s="27"/>
      <c r="AP63" s="27"/>
      <c r="AQ63" s="27"/>
      <c r="AR63" s="27"/>
      <c r="AS63" s="27"/>
      <c r="AT63" s="27"/>
      <c r="AU63" s="27"/>
      <c r="AV63" s="27"/>
      <c r="AW63" s="27"/>
      <c r="AX63" s="106"/>
      <c r="AY63" s="27"/>
      <c r="AZ63" s="27"/>
      <c r="BA63" s="27"/>
      <c r="BB63" s="27"/>
      <c r="BC63" s="27"/>
      <c r="BD63" s="27"/>
      <c r="BE63" s="27"/>
      <c r="BF63" s="27"/>
      <c r="BG63" s="27"/>
      <c r="BH63" s="106"/>
      <c r="BI63" s="27"/>
      <c r="BJ63" s="27"/>
      <c r="BK63" s="27"/>
      <c r="BL63" s="27"/>
      <c r="BM63" s="27"/>
      <c r="BN63" s="27"/>
      <c r="BO63" s="27"/>
      <c r="BP63" s="27"/>
      <c r="BQ63" s="27"/>
      <c r="BR63" s="106"/>
      <c r="BS63" s="27"/>
      <c r="BT63" s="27"/>
      <c r="BU63" s="27"/>
      <c r="BV63" s="27"/>
      <c r="BW63" s="27"/>
      <c r="BX63" s="27"/>
      <c r="BY63" s="27"/>
      <c r="BZ63" s="27"/>
      <c r="CA63" s="27"/>
      <c r="CB63" s="106"/>
      <c r="CC63" s="27"/>
      <c r="CD63" s="27"/>
      <c r="CE63" s="27"/>
      <c r="CF63" s="27"/>
      <c r="CG63" s="27"/>
      <c r="CH63" s="27"/>
      <c r="CI63" s="27"/>
      <c r="CJ63" s="27"/>
      <c r="CK63" s="27"/>
      <c r="CL63" s="106"/>
      <c r="CM63" s="103"/>
      <c r="CN63" s="27"/>
      <c r="CO63" s="27"/>
      <c r="CP63" s="27"/>
      <c r="CQ63" s="27"/>
      <c r="CR63" s="27"/>
      <c r="CS63" s="27"/>
      <c r="CT63" s="27"/>
      <c r="CU63" s="27"/>
      <c r="CV63" s="106"/>
      <c r="CW63" s="27"/>
      <c r="CX63" s="27"/>
      <c r="CY63" s="27"/>
      <c r="CZ63" s="27"/>
      <c r="DA63" s="27"/>
      <c r="DB63" s="27"/>
      <c r="DC63" s="27"/>
      <c r="DD63" s="27"/>
      <c r="DE63" s="27"/>
      <c r="DF63" s="106"/>
      <c r="DG63" s="27"/>
      <c r="DH63" s="27"/>
      <c r="DI63" s="27"/>
      <c r="DJ63" s="27"/>
      <c r="DK63" s="27"/>
      <c r="DL63" s="27"/>
      <c r="DM63" s="27"/>
      <c r="DN63" s="27"/>
      <c r="DO63" s="27"/>
      <c r="DP63" s="106"/>
      <c r="DQ63" s="27"/>
      <c r="DR63" s="27"/>
      <c r="DS63" s="27"/>
      <c r="DT63" s="27"/>
      <c r="DU63" s="27"/>
      <c r="DV63" s="27"/>
      <c r="DW63" s="27"/>
      <c r="DX63" s="27"/>
      <c r="DY63" s="27"/>
      <c r="DZ63" s="106"/>
      <c r="EA63" s="27"/>
      <c r="EB63" s="27"/>
      <c r="EC63" s="27"/>
      <c r="ED63" s="27"/>
      <c r="EE63" s="27"/>
      <c r="EF63" s="27"/>
      <c r="EG63" s="27"/>
      <c r="EH63" s="27"/>
      <c r="EI63" s="27"/>
      <c r="EJ63" s="106"/>
      <c r="EK63" s="27"/>
      <c r="EL63" s="27"/>
      <c r="EM63" s="27"/>
      <c r="EN63" s="27"/>
      <c r="EO63" s="27"/>
      <c r="EP63" s="27"/>
      <c r="EQ63" s="27"/>
      <c r="ER63" s="27"/>
      <c r="ES63" s="27"/>
      <c r="ET63" s="106"/>
      <c r="EU63" s="27"/>
      <c r="EV63" s="27"/>
      <c r="EW63" s="27"/>
      <c r="EX63" s="27"/>
      <c r="EY63" s="27"/>
      <c r="EZ63" s="27"/>
      <c r="FA63" s="27"/>
      <c r="FB63" s="27"/>
      <c r="FC63" s="27"/>
      <c r="FD63" s="106"/>
      <c r="FE63" s="27"/>
      <c r="FF63" s="27"/>
      <c r="FG63" s="27"/>
      <c r="FH63" s="27"/>
      <c r="FI63" s="27"/>
      <c r="FJ63" s="27"/>
      <c r="FK63" s="27"/>
      <c r="FL63" s="27"/>
      <c r="FM63" s="27"/>
      <c r="FN63" s="106"/>
      <c r="FO63" s="27"/>
      <c r="FP63" s="27"/>
      <c r="FQ63" s="27"/>
      <c r="FR63" s="27"/>
      <c r="FS63" s="27"/>
      <c r="FT63" s="27"/>
      <c r="FU63" s="27"/>
      <c r="FV63" s="27"/>
      <c r="FW63" s="27"/>
      <c r="FX63" s="106"/>
      <c r="FY63" s="103"/>
      <c r="FZ63" s="27"/>
      <c r="GA63" s="27"/>
      <c r="GB63" s="27"/>
      <c r="GC63" s="27"/>
      <c r="GD63" s="27"/>
      <c r="GE63" s="27"/>
      <c r="GF63" s="27"/>
      <c r="GG63" s="27"/>
      <c r="GH63" s="106"/>
      <c r="GI63" s="27"/>
      <c r="GJ63" s="27"/>
      <c r="GK63" s="27"/>
      <c r="GL63" s="27"/>
      <c r="GM63" s="27"/>
      <c r="GN63" s="27"/>
      <c r="GO63" s="27"/>
      <c r="GP63" s="27"/>
      <c r="GQ63" s="27"/>
      <c r="GR63" s="106"/>
      <c r="GS63" s="27"/>
      <c r="GT63" s="27"/>
      <c r="GU63" s="27"/>
      <c r="GV63" s="27"/>
      <c r="GW63" s="27"/>
      <c r="GX63" s="27"/>
      <c r="GY63" s="27"/>
      <c r="GZ63" s="27"/>
      <c r="HA63" s="27"/>
      <c r="HB63" s="106"/>
      <c r="HC63" s="27"/>
      <c r="HD63" s="27"/>
      <c r="HE63" s="27"/>
      <c r="HF63" s="27"/>
      <c r="HG63" s="27"/>
      <c r="HH63" s="27"/>
      <c r="HI63" s="27"/>
      <c r="HJ63" s="27"/>
      <c r="HK63" s="27"/>
      <c r="HL63" s="106"/>
      <c r="HM63" s="27"/>
      <c r="HN63" s="27"/>
      <c r="HO63" s="27"/>
      <c r="HP63" s="27"/>
      <c r="HQ63" s="27"/>
      <c r="HR63" s="27"/>
      <c r="HS63" s="27"/>
      <c r="HT63" s="27"/>
      <c r="HU63" s="27"/>
      <c r="HV63" s="106"/>
      <c r="HW63" s="27"/>
      <c r="HX63" s="27"/>
      <c r="HY63" s="27"/>
      <c r="HZ63" s="27"/>
      <c r="IA63" s="27"/>
      <c r="IB63" s="27"/>
      <c r="IC63" s="27"/>
      <c r="ID63" s="27"/>
      <c r="IE63" s="27"/>
      <c r="IF63" s="106"/>
      <c r="IG63" s="27"/>
      <c r="IH63" s="27"/>
      <c r="II63" s="27"/>
      <c r="IJ63" s="27"/>
      <c r="IK63" s="27"/>
      <c r="IL63" s="27"/>
      <c r="IM63" s="27"/>
      <c r="IN63" s="27"/>
      <c r="IO63" s="27"/>
      <c r="IP63" s="106"/>
      <c r="IQ63" s="27"/>
      <c r="IR63" s="27"/>
      <c r="IS63" s="27"/>
      <c r="IT63" s="27"/>
      <c r="IU63" s="27"/>
      <c r="IV63" s="27"/>
      <c r="IW63" s="27"/>
      <c r="IX63" s="27"/>
      <c r="IY63" s="27"/>
      <c r="IZ63" s="106"/>
      <c r="JA63" s="27"/>
      <c r="JB63" s="27"/>
      <c r="JC63" s="27"/>
      <c r="JD63" s="27"/>
      <c r="JE63" s="27"/>
      <c r="JF63" s="27"/>
      <c r="JG63" s="27"/>
      <c r="JH63" s="27"/>
      <c r="JI63" s="27"/>
      <c r="JJ63" s="106"/>
      <c r="JK63" s="103"/>
      <c r="JL63" s="27"/>
      <c r="JM63" s="27"/>
      <c r="JN63" s="27"/>
      <c r="JO63" s="27"/>
      <c r="JP63" s="27"/>
      <c r="JQ63" s="27"/>
      <c r="JR63" s="27"/>
      <c r="JS63" s="27"/>
      <c r="JT63" s="106"/>
      <c r="JU63" s="27"/>
      <c r="JV63" s="27"/>
      <c r="JW63" s="27"/>
      <c r="JX63" s="27"/>
      <c r="JY63" s="27"/>
      <c r="JZ63" s="27"/>
      <c r="KA63" s="27"/>
      <c r="KB63" s="27"/>
      <c r="KC63" s="27"/>
      <c r="KD63" s="27"/>
      <c r="KE63" s="103"/>
      <c r="KF63" s="27"/>
      <c r="KG63" s="27"/>
      <c r="KH63" s="27"/>
      <c r="KI63" s="27"/>
      <c r="KJ63" s="27"/>
      <c r="KK63" s="27"/>
      <c r="KL63" s="27"/>
      <c r="KM63" s="27"/>
      <c r="KN63" s="106"/>
      <c r="KO63" s="27"/>
      <c r="KP63" s="27"/>
      <c r="KQ63" s="27"/>
      <c r="KR63" s="27"/>
      <c r="KS63" s="27"/>
      <c r="KT63" s="27"/>
      <c r="KU63" s="27"/>
      <c r="KV63" s="27"/>
      <c r="KW63" s="27"/>
      <c r="KX63" s="106"/>
      <c r="KY63" s="27"/>
      <c r="KZ63" s="27"/>
      <c r="LA63" s="27"/>
      <c r="LB63" s="27"/>
      <c r="LC63" s="27"/>
      <c r="LD63" s="27"/>
      <c r="LE63" s="27"/>
      <c r="LF63" s="27"/>
      <c r="LG63" s="27"/>
      <c r="LH63" s="27"/>
      <c r="LI63" s="27"/>
      <c r="LJ63" s="27"/>
      <c r="LK63" s="27"/>
      <c r="LL63" s="27"/>
      <c r="LM63" s="27"/>
      <c r="LN63" s="27"/>
      <c r="LO63" s="27"/>
      <c r="LP63" s="27"/>
      <c r="LQ63" s="27"/>
      <c r="LR63" s="27"/>
      <c r="LS63" s="27"/>
      <c r="LT63" s="27"/>
      <c r="LU63" s="27"/>
      <c r="LV63" s="27"/>
      <c r="LW63" s="27"/>
      <c r="LX63" s="27"/>
      <c r="LY63" s="27"/>
      <c r="LZ63" s="27"/>
      <c r="MA63" s="27"/>
      <c r="MB63" s="27"/>
      <c r="MC63" s="27"/>
      <c r="MD63" s="27"/>
      <c r="ME63" s="27"/>
      <c r="MF63" s="27"/>
      <c r="MG63" s="27"/>
      <c r="MH63" s="27"/>
      <c r="MI63" s="27"/>
      <c r="MJ63" s="27"/>
    </row>
    <row r="64" spans="1:348">
      <c r="B64" s="27"/>
      <c r="C64" s="27"/>
      <c r="D64" s="27"/>
      <c r="E64" s="27"/>
      <c r="F64" s="27"/>
      <c r="G64" s="27"/>
      <c r="H64" s="27"/>
      <c r="I64" s="27"/>
      <c r="J64" s="27"/>
      <c r="K64" s="27"/>
      <c r="L64" s="27"/>
      <c r="M64" s="27"/>
      <c r="N64" s="27"/>
      <c r="O64" s="27"/>
      <c r="P64" s="27"/>
      <c r="Q64" s="27"/>
      <c r="R64" s="27"/>
      <c r="S64" s="27"/>
      <c r="T64" s="106"/>
      <c r="U64" s="103"/>
      <c r="V64" s="27"/>
      <c r="W64" s="27"/>
      <c r="X64" s="27"/>
      <c r="Y64" s="27"/>
      <c r="Z64" s="27"/>
      <c r="AA64" s="27"/>
      <c r="AB64" s="27"/>
      <c r="AC64" s="27"/>
      <c r="AD64" s="106"/>
      <c r="AE64" s="27"/>
      <c r="AF64" s="27"/>
      <c r="AG64" s="27"/>
      <c r="AH64" s="27"/>
      <c r="AI64" s="27"/>
      <c r="AJ64" s="27"/>
      <c r="AK64" s="27"/>
      <c r="AL64" s="27"/>
      <c r="AM64" s="27"/>
      <c r="AN64" s="106"/>
      <c r="AO64" s="27"/>
      <c r="AP64" s="27"/>
      <c r="AQ64" s="27"/>
      <c r="AR64" s="27"/>
      <c r="AS64" s="27"/>
      <c r="AT64" s="27"/>
      <c r="AU64" s="27"/>
      <c r="AV64" s="27"/>
      <c r="AW64" s="27"/>
      <c r="AX64" s="106"/>
      <c r="AY64" s="27"/>
      <c r="AZ64" s="27"/>
      <c r="BA64" s="27"/>
      <c r="BB64" s="27"/>
      <c r="BC64" s="27"/>
      <c r="BD64" s="27"/>
      <c r="BE64" s="27"/>
      <c r="BF64" s="27"/>
      <c r="BG64" s="27"/>
      <c r="BH64" s="106"/>
      <c r="BI64" s="27"/>
      <c r="BJ64" s="27"/>
      <c r="BK64" s="27"/>
      <c r="BL64" s="27"/>
      <c r="BM64" s="27"/>
      <c r="BN64" s="27"/>
      <c r="BO64" s="27"/>
      <c r="BP64" s="27"/>
      <c r="BQ64" s="27"/>
      <c r="BR64" s="106"/>
      <c r="BS64" s="27"/>
      <c r="BT64" s="27"/>
      <c r="BU64" s="27"/>
      <c r="BV64" s="27"/>
      <c r="BW64" s="27"/>
      <c r="BX64" s="27"/>
      <c r="BY64" s="27"/>
      <c r="BZ64" s="27"/>
      <c r="CA64" s="27"/>
      <c r="CB64" s="106"/>
      <c r="CC64" s="27"/>
      <c r="CD64" s="27"/>
      <c r="CE64" s="27"/>
      <c r="CF64" s="27"/>
      <c r="CG64" s="27"/>
      <c r="CH64" s="27"/>
      <c r="CI64" s="27"/>
      <c r="CJ64" s="27"/>
      <c r="CK64" s="27"/>
      <c r="CL64" s="106"/>
      <c r="CM64" s="103"/>
      <c r="CN64" s="27"/>
      <c r="CO64" s="27"/>
      <c r="CP64" s="27"/>
      <c r="CQ64" s="27"/>
      <c r="CR64" s="27"/>
      <c r="CS64" s="27"/>
      <c r="CT64" s="27"/>
      <c r="CU64" s="27"/>
      <c r="CV64" s="106"/>
      <c r="CW64" s="27"/>
      <c r="CX64" s="27"/>
      <c r="CY64" s="27"/>
      <c r="CZ64" s="27"/>
      <c r="DA64" s="27"/>
      <c r="DB64" s="27"/>
      <c r="DC64" s="27"/>
      <c r="DD64" s="27"/>
      <c r="DE64" s="27"/>
      <c r="DF64" s="106"/>
      <c r="DG64" s="27"/>
      <c r="DH64" s="27"/>
      <c r="DI64" s="27"/>
      <c r="DJ64" s="27"/>
      <c r="DK64" s="27"/>
      <c r="DL64" s="27"/>
      <c r="DM64" s="27"/>
      <c r="DN64" s="27"/>
      <c r="DO64" s="27"/>
      <c r="DP64" s="106"/>
      <c r="DQ64" s="27"/>
      <c r="DR64" s="27"/>
      <c r="DS64" s="27"/>
      <c r="DT64" s="27"/>
      <c r="DU64" s="27"/>
      <c r="DV64" s="27"/>
      <c r="DW64" s="27"/>
      <c r="DX64" s="27"/>
      <c r="DY64" s="27"/>
      <c r="DZ64" s="106"/>
      <c r="EA64" s="27"/>
      <c r="EB64" s="27"/>
      <c r="EC64" s="27"/>
      <c r="ED64" s="27"/>
      <c r="EE64" s="27"/>
      <c r="EF64" s="27"/>
      <c r="EG64" s="27"/>
      <c r="EH64" s="27"/>
      <c r="EI64" s="27"/>
      <c r="EJ64" s="106"/>
      <c r="EK64" s="27"/>
      <c r="EL64" s="27"/>
      <c r="EM64" s="27"/>
      <c r="EN64" s="27"/>
      <c r="EO64" s="27"/>
      <c r="EP64" s="27"/>
      <c r="EQ64" s="27"/>
      <c r="ER64" s="27"/>
      <c r="ES64" s="27"/>
      <c r="ET64" s="106"/>
      <c r="EU64" s="27"/>
      <c r="EV64" s="27"/>
      <c r="EW64" s="27"/>
      <c r="EX64" s="27"/>
      <c r="EY64" s="27"/>
      <c r="EZ64" s="27"/>
      <c r="FA64" s="27"/>
      <c r="FB64" s="27"/>
      <c r="FC64" s="27"/>
      <c r="FD64" s="106"/>
      <c r="FE64" s="27"/>
      <c r="FF64" s="27"/>
      <c r="FG64" s="27"/>
      <c r="FH64" s="27"/>
      <c r="FI64" s="27"/>
      <c r="FJ64" s="27"/>
      <c r="FK64" s="27"/>
      <c r="FL64" s="27"/>
      <c r="FM64" s="27"/>
      <c r="FN64" s="106"/>
      <c r="FO64" s="27"/>
      <c r="FP64" s="27"/>
      <c r="FQ64" s="27"/>
      <c r="FR64" s="27"/>
      <c r="FS64" s="27"/>
      <c r="FT64" s="27"/>
      <c r="FU64" s="27"/>
      <c r="FV64" s="27"/>
      <c r="FW64" s="27"/>
      <c r="FX64" s="106"/>
      <c r="FY64" s="103"/>
      <c r="FZ64" s="27"/>
      <c r="GA64" s="27"/>
      <c r="GB64" s="27"/>
      <c r="GC64" s="27"/>
      <c r="GD64" s="27"/>
      <c r="GE64" s="27"/>
      <c r="GF64" s="27"/>
      <c r="GG64" s="27"/>
      <c r="GH64" s="106"/>
      <c r="GI64" s="27"/>
      <c r="GJ64" s="27"/>
      <c r="GK64" s="27"/>
      <c r="GL64" s="27"/>
      <c r="GM64" s="27"/>
      <c r="GN64" s="27"/>
      <c r="GO64" s="27"/>
      <c r="GP64" s="27"/>
      <c r="GQ64" s="27"/>
      <c r="GR64" s="106"/>
      <c r="GS64" s="27"/>
      <c r="GT64" s="27"/>
      <c r="GU64" s="27"/>
      <c r="GV64" s="27"/>
      <c r="GW64" s="27"/>
      <c r="GX64" s="27"/>
      <c r="GY64" s="27"/>
      <c r="GZ64" s="27"/>
      <c r="HA64" s="27"/>
      <c r="HB64" s="106"/>
      <c r="HC64" s="27"/>
      <c r="HD64" s="27"/>
      <c r="HE64" s="27"/>
      <c r="HF64" s="27"/>
      <c r="HG64" s="27"/>
      <c r="HH64" s="27"/>
      <c r="HI64" s="27"/>
      <c r="HJ64" s="27"/>
      <c r="HK64" s="27"/>
      <c r="HL64" s="106"/>
      <c r="HM64" s="27"/>
      <c r="HN64" s="27"/>
      <c r="HO64" s="27"/>
      <c r="HP64" s="27"/>
      <c r="HQ64" s="27"/>
      <c r="HR64" s="27"/>
      <c r="HS64" s="27"/>
      <c r="HT64" s="27"/>
      <c r="HU64" s="27"/>
      <c r="HV64" s="106"/>
      <c r="HW64" s="27"/>
      <c r="HX64" s="27"/>
      <c r="HY64" s="27"/>
      <c r="HZ64" s="27"/>
      <c r="IA64" s="27"/>
      <c r="IB64" s="27"/>
      <c r="IC64" s="27"/>
      <c r="ID64" s="27"/>
      <c r="IE64" s="27"/>
      <c r="IF64" s="106"/>
      <c r="IG64" s="27"/>
      <c r="IH64" s="27"/>
      <c r="II64" s="27"/>
      <c r="IJ64" s="27"/>
      <c r="IK64" s="27"/>
      <c r="IL64" s="27"/>
      <c r="IM64" s="27"/>
      <c r="IN64" s="27"/>
      <c r="IO64" s="27"/>
      <c r="IP64" s="106"/>
      <c r="IQ64" s="27"/>
      <c r="IR64" s="27"/>
      <c r="IS64" s="27"/>
      <c r="IT64" s="27"/>
      <c r="IU64" s="27"/>
      <c r="IV64" s="27"/>
      <c r="IW64" s="27"/>
      <c r="IX64" s="27"/>
      <c r="IY64" s="27"/>
      <c r="IZ64" s="106"/>
      <c r="JA64" s="27"/>
      <c r="JB64" s="27"/>
      <c r="JC64" s="27"/>
      <c r="JD64" s="27"/>
      <c r="JE64" s="27"/>
      <c r="JF64" s="27"/>
      <c r="JG64" s="27"/>
      <c r="JH64" s="27"/>
      <c r="JI64" s="27"/>
      <c r="JJ64" s="106"/>
      <c r="JK64" s="103"/>
      <c r="JL64" s="27"/>
      <c r="JM64" s="27"/>
      <c r="JN64" s="27"/>
      <c r="JO64" s="27"/>
      <c r="JP64" s="27"/>
      <c r="JQ64" s="27"/>
      <c r="JR64" s="27"/>
      <c r="JS64" s="27"/>
      <c r="JT64" s="106"/>
      <c r="JU64" s="27"/>
      <c r="JV64" s="27"/>
      <c r="JW64" s="27"/>
      <c r="JX64" s="27"/>
      <c r="JY64" s="27"/>
      <c r="JZ64" s="27"/>
      <c r="KA64" s="27"/>
      <c r="KB64" s="27"/>
      <c r="KC64" s="27"/>
      <c r="KD64" s="27"/>
      <c r="KE64" s="103"/>
      <c r="KF64" s="27"/>
      <c r="KG64" s="27"/>
      <c r="KH64" s="27"/>
      <c r="KI64" s="27"/>
      <c r="KJ64" s="27"/>
      <c r="KK64" s="27"/>
      <c r="KL64" s="27"/>
      <c r="KM64" s="27"/>
      <c r="KN64" s="106"/>
      <c r="KO64" s="27"/>
      <c r="KP64" s="27"/>
      <c r="KQ64" s="27"/>
      <c r="KR64" s="27"/>
      <c r="KS64" s="27"/>
      <c r="KT64" s="27"/>
      <c r="KU64" s="27"/>
      <c r="KV64" s="27"/>
      <c r="KW64" s="27"/>
      <c r="KX64" s="106"/>
      <c r="KY64" s="27"/>
      <c r="KZ64" s="27"/>
      <c r="LA64" s="27"/>
      <c r="LB64" s="27"/>
      <c r="LC64" s="27"/>
      <c r="LD64" s="27"/>
      <c r="LE64" s="27"/>
      <c r="LF64" s="27"/>
      <c r="LG64" s="27"/>
      <c r="LH64" s="27"/>
      <c r="LI64" s="27"/>
      <c r="LJ64" s="27"/>
      <c r="LK64" s="27"/>
      <c r="LL64" s="27"/>
      <c r="LM64" s="27"/>
      <c r="LN64" s="27"/>
      <c r="LO64" s="27"/>
      <c r="LP64" s="27"/>
      <c r="LQ64" s="27"/>
      <c r="LR64" s="27"/>
      <c r="LS64" s="27"/>
      <c r="LT64" s="27"/>
      <c r="LU64" s="27"/>
      <c r="LV64" s="27"/>
      <c r="LW64" s="27"/>
      <c r="LX64" s="27"/>
      <c r="LY64" s="27"/>
      <c r="LZ64" s="27"/>
      <c r="MA64" s="27"/>
      <c r="MB64" s="27"/>
      <c r="MC64" s="27"/>
      <c r="MD64" s="27"/>
      <c r="ME64" s="27"/>
      <c r="MF64" s="27"/>
      <c r="MG64" s="27"/>
      <c r="MH64" s="27"/>
      <c r="MI64" s="27"/>
      <c r="MJ64" s="27"/>
    </row>
    <row r="65" spans="2:348">
      <c r="B65" s="27"/>
      <c r="C65" s="27"/>
      <c r="D65" s="27"/>
      <c r="E65" s="27"/>
      <c r="F65" s="27"/>
      <c r="G65" s="27"/>
      <c r="H65" s="27"/>
      <c r="I65" s="27"/>
      <c r="J65" s="27"/>
      <c r="K65" s="27"/>
      <c r="L65" s="27"/>
      <c r="M65" s="27"/>
      <c r="N65" s="27"/>
      <c r="O65" s="27"/>
      <c r="P65" s="27"/>
      <c r="Q65" s="27"/>
      <c r="R65" s="27"/>
      <c r="S65" s="27"/>
      <c r="T65" s="106"/>
      <c r="U65" s="103"/>
      <c r="V65" s="27"/>
      <c r="W65" s="27"/>
      <c r="X65" s="27"/>
      <c r="Y65" s="27"/>
      <c r="Z65" s="27"/>
      <c r="AA65" s="27"/>
      <c r="AB65" s="27"/>
      <c r="AC65" s="27"/>
      <c r="AD65" s="106"/>
      <c r="AE65" s="27"/>
      <c r="AF65" s="27"/>
      <c r="AG65" s="27"/>
      <c r="AH65" s="27"/>
      <c r="AI65" s="27"/>
      <c r="AJ65" s="27"/>
      <c r="AK65" s="27"/>
      <c r="AL65" s="27"/>
      <c r="AM65" s="27"/>
      <c r="AN65" s="106"/>
      <c r="AO65" s="27"/>
      <c r="AP65" s="27"/>
      <c r="AQ65" s="27"/>
      <c r="AR65" s="27"/>
      <c r="AS65" s="27"/>
      <c r="AT65" s="27"/>
      <c r="AU65" s="27"/>
      <c r="AV65" s="27"/>
      <c r="AW65" s="27"/>
      <c r="AX65" s="106"/>
      <c r="AY65" s="27"/>
      <c r="AZ65" s="27"/>
      <c r="BA65" s="27"/>
      <c r="BB65" s="27"/>
      <c r="BC65" s="27"/>
      <c r="BD65" s="27"/>
      <c r="BE65" s="27"/>
      <c r="BF65" s="27"/>
      <c r="BG65" s="27"/>
      <c r="BH65" s="106"/>
      <c r="BI65" s="27"/>
      <c r="BJ65" s="27"/>
      <c r="BK65" s="27"/>
      <c r="BL65" s="27"/>
      <c r="BM65" s="27"/>
      <c r="BN65" s="27"/>
      <c r="BO65" s="27"/>
      <c r="BP65" s="27"/>
      <c r="BQ65" s="27"/>
      <c r="BR65" s="106"/>
      <c r="BS65" s="27"/>
      <c r="BT65" s="27"/>
      <c r="BU65" s="27"/>
      <c r="BV65" s="27"/>
      <c r="BW65" s="27"/>
      <c r="BX65" s="27"/>
      <c r="BY65" s="27"/>
      <c r="BZ65" s="27"/>
      <c r="CA65" s="27"/>
      <c r="CB65" s="106"/>
      <c r="CC65" s="27"/>
      <c r="CD65" s="27"/>
      <c r="CE65" s="27"/>
      <c r="CF65" s="27"/>
      <c r="CG65" s="27"/>
      <c r="CH65" s="27"/>
      <c r="CI65" s="27"/>
      <c r="CJ65" s="27"/>
      <c r="CK65" s="27"/>
      <c r="CL65" s="106"/>
      <c r="CM65" s="103"/>
      <c r="CN65" s="27"/>
      <c r="CO65" s="27"/>
      <c r="CP65" s="27"/>
      <c r="CQ65" s="27"/>
      <c r="CR65" s="27"/>
      <c r="CS65" s="27"/>
      <c r="CT65" s="27"/>
      <c r="CU65" s="27"/>
      <c r="CV65" s="106"/>
      <c r="CW65" s="27"/>
      <c r="CX65" s="27"/>
      <c r="CY65" s="27"/>
      <c r="CZ65" s="27"/>
      <c r="DA65" s="27"/>
      <c r="DB65" s="27"/>
      <c r="DC65" s="27"/>
      <c r="DD65" s="27"/>
      <c r="DE65" s="27"/>
      <c r="DF65" s="106"/>
      <c r="DG65" s="27"/>
      <c r="DH65" s="27"/>
      <c r="DI65" s="27"/>
      <c r="DJ65" s="27"/>
      <c r="DK65" s="27"/>
      <c r="DL65" s="27"/>
      <c r="DM65" s="27"/>
      <c r="DN65" s="27"/>
      <c r="DO65" s="27"/>
      <c r="DP65" s="106"/>
      <c r="DQ65" s="27"/>
      <c r="DR65" s="27"/>
      <c r="DS65" s="27"/>
      <c r="DT65" s="27"/>
      <c r="DU65" s="27"/>
      <c r="DV65" s="27"/>
      <c r="DW65" s="27"/>
      <c r="DX65" s="27"/>
      <c r="DY65" s="27"/>
      <c r="DZ65" s="106"/>
      <c r="EA65" s="27"/>
      <c r="EB65" s="27"/>
      <c r="EC65" s="27"/>
      <c r="ED65" s="27"/>
      <c r="EE65" s="27"/>
      <c r="EF65" s="27"/>
      <c r="EG65" s="27"/>
      <c r="EH65" s="27"/>
      <c r="EI65" s="27"/>
      <c r="EJ65" s="106"/>
      <c r="EK65" s="27"/>
      <c r="EL65" s="27"/>
      <c r="EM65" s="27"/>
      <c r="EN65" s="27"/>
      <c r="EO65" s="27"/>
      <c r="EP65" s="27"/>
      <c r="EQ65" s="27"/>
      <c r="ER65" s="27"/>
      <c r="ES65" s="27"/>
      <c r="ET65" s="106"/>
      <c r="EU65" s="27"/>
      <c r="EV65" s="27"/>
      <c r="EW65" s="27"/>
      <c r="EX65" s="27"/>
      <c r="EY65" s="27"/>
      <c r="EZ65" s="27"/>
      <c r="FA65" s="27"/>
      <c r="FB65" s="27"/>
      <c r="FC65" s="27"/>
      <c r="FD65" s="106"/>
      <c r="FE65" s="27"/>
      <c r="FF65" s="27"/>
      <c r="FG65" s="27"/>
      <c r="FH65" s="27"/>
      <c r="FI65" s="27"/>
      <c r="FJ65" s="27"/>
      <c r="FK65" s="27"/>
      <c r="FL65" s="27"/>
      <c r="FM65" s="27"/>
      <c r="FN65" s="106"/>
      <c r="FO65" s="27"/>
      <c r="FP65" s="27"/>
      <c r="FQ65" s="27"/>
      <c r="FR65" s="27"/>
      <c r="FS65" s="27"/>
      <c r="FT65" s="27"/>
      <c r="FU65" s="27"/>
      <c r="FV65" s="27"/>
      <c r="FW65" s="27"/>
      <c r="FX65" s="106"/>
      <c r="FY65" s="103"/>
      <c r="FZ65" s="27"/>
      <c r="GA65" s="27"/>
      <c r="GB65" s="27"/>
      <c r="GC65" s="27"/>
      <c r="GD65" s="27"/>
      <c r="GE65" s="27"/>
      <c r="GF65" s="27"/>
      <c r="GG65" s="27"/>
      <c r="GH65" s="106"/>
      <c r="GI65" s="27"/>
      <c r="GJ65" s="27"/>
      <c r="GK65" s="27"/>
      <c r="GL65" s="27"/>
      <c r="GM65" s="27"/>
      <c r="GN65" s="27"/>
      <c r="GO65" s="27"/>
      <c r="GP65" s="27"/>
      <c r="GQ65" s="27"/>
      <c r="GR65" s="106"/>
      <c r="GS65" s="27"/>
      <c r="GT65" s="27"/>
      <c r="GU65" s="27"/>
      <c r="GV65" s="27"/>
      <c r="GW65" s="27"/>
      <c r="GX65" s="27"/>
      <c r="GY65" s="27"/>
      <c r="GZ65" s="27"/>
      <c r="HA65" s="27"/>
      <c r="HB65" s="106"/>
      <c r="HC65" s="27"/>
      <c r="HD65" s="27"/>
      <c r="HE65" s="27"/>
      <c r="HF65" s="27"/>
      <c r="HG65" s="27"/>
      <c r="HH65" s="27"/>
      <c r="HI65" s="27"/>
      <c r="HJ65" s="27"/>
      <c r="HK65" s="27"/>
      <c r="HL65" s="106"/>
      <c r="HM65" s="27"/>
      <c r="HN65" s="27"/>
      <c r="HO65" s="27"/>
      <c r="HP65" s="27"/>
      <c r="HQ65" s="27"/>
      <c r="HR65" s="27"/>
      <c r="HS65" s="27"/>
      <c r="HT65" s="27"/>
      <c r="HU65" s="27"/>
      <c r="HV65" s="106"/>
      <c r="HW65" s="27"/>
      <c r="HX65" s="27"/>
      <c r="HY65" s="27"/>
      <c r="HZ65" s="27"/>
      <c r="IA65" s="27"/>
      <c r="IB65" s="27"/>
      <c r="IC65" s="27"/>
      <c r="ID65" s="27"/>
      <c r="IE65" s="27"/>
      <c r="IF65" s="106"/>
      <c r="IG65" s="27"/>
      <c r="IH65" s="27"/>
      <c r="II65" s="27"/>
      <c r="IJ65" s="27"/>
      <c r="IK65" s="27"/>
      <c r="IL65" s="27"/>
      <c r="IM65" s="27"/>
      <c r="IN65" s="27"/>
      <c r="IO65" s="27"/>
      <c r="IP65" s="106"/>
      <c r="IQ65" s="27"/>
      <c r="IR65" s="27"/>
      <c r="IS65" s="27"/>
      <c r="IT65" s="27"/>
      <c r="IU65" s="27"/>
      <c r="IV65" s="27"/>
      <c r="IW65" s="27"/>
      <c r="IX65" s="27"/>
      <c r="IY65" s="27"/>
      <c r="IZ65" s="106"/>
      <c r="JA65" s="27"/>
      <c r="JB65" s="27"/>
      <c r="JC65" s="27"/>
      <c r="JD65" s="27"/>
      <c r="JE65" s="27"/>
      <c r="JF65" s="27"/>
      <c r="JG65" s="27"/>
      <c r="JH65" s="27"/>
      <c r="JI65" s="27"/>
      <c r="JJ65" s="106"/>
      <c r="JK65" s="103"/>
      <c r="JL65" s="27"/>
      <c r="JM65" s="27"/>
      <c r="JN65" s="27"/>
      <c r="JO65" s="27"/>
      <c r="JP65" s="27"/>
      <c r="JQ65" s="27"/>
      <c r="JR65" s="27"/>
      <c r="JS65" s="27"/>
      <c r="JT65" s="106"/>
      <c r="JU65" s="27"/>
      <c r="JV65" s="27"/>
      <c r="JW65" s="27"/>
      <c r="JX65" s="27"/>
      <c r="JY65" s="27"/>
      <c r="JZ65" s="27"/>
      <c r="KA65" s="27"/>
      <c r="KB65" s="27"/>
      <c r="KC65" s="27"/>
      <c r="KD65" s="27"/>
      <c r="KE65" s="103"/>
      <c r="KF65" s="27"/>
      <c r="KG65" s="27"/>
      <c r="KH65" s="27"/>
      <c r="KI65" s="27"/>
      <c r="KJ65" s="27"/>
      <c r="KK65" s="27"/>
      <c r="KL65" s="27"/>
      <c r="KM65" s="27"/>
      <c r="KN65" s="106"/>
      <c r="KO65" s="27"/>
      <c r="KP65" s="27"/>
      <c r="KQ65" s="27"/>
      <c r="KR65" s="27"/>
      <c r="KS65" s="27"/>
      <c r="KT65" s="27"/>
      <c r="KU65" s="27"/>
      <c r="KV65" s="27"/>
      <c r="KW65" s="27"/>
      <c r="KX65" s="106"/>
      <c r="KY65" s="27"/>
      <c r="KZ65" s="27"/>
      <c r="LA65" s="27"/>
      <c r="LB65" s="27"/>
      <c r="LC65" s="27"/>
      <c r="LD65" s="27"/>
      <c r="LE65" s="27"/>
      <c r="LF65" s="27"/>
      <c r="LG65" s="27"/>
      <c r="LH65" s="27"/>
      <c r="LI65" s="27"/>
      <c r="LJ65" s="27"/>
      <c r="LK65" s="27"/>
      <c r="LL65" s="27"/>
      <c r="LM65" s="27"/>
      <c r="LN65" s="27"/>
      <c r="LO65" s="27"/>
      <c r="LP65" s="27"/>
      <c r="LQ65" s="27"/>
      <c r="LR65" s="27"/>
      <c r="LS65" s="27"/>
      <c r="LT65" s="27"/>
      <c r="LU65" s="27"/>
      <c r="LV65" s="27"/>
      <c r="LW65" s="27"/>
      <c r="LX65" s="27"/>
      <c r="LY65" s="27"/>
      <c r="LZ65" s="27"/>
      <c r="MA65" s="27"/>
      <c r="MB65" s="27"/>
      <c r="MC65" s="27"/>
      <c r="MD65" s="27"/>
      <c r="ME65" s="27"/>
      <c r="MF65" s="27"/>
      <c r="MG65" s="27"/>
      <c r="MH65" s="27"/>
      <c r="MI65" s="27"/>
      <c r="MJ65" s="27"/>
    </row>
    <row r="66" spans="2:348">
      <c r="B66" s="27"/>
      <c r="C66" s="27"/>
      <c r="D66" s="27"/>
      <c r="E66" s="27"/>
      <c r="F66" s="27"/>
      <c r="G66" s="27"/>
      <c r="H66" s="27"/>
      <c r="I66" s="27"/>
      <c r="J66" s="27"/>
      <c r="K66" s="27"/>
      <c r="L66" s="27"/>
      <c r="M66" s="27"/>
      <c r="N66" s="27"/>
      <c r="O66" s="27"/>
      <c r="P66" s="27"/>
      <c r="Q66" s="27"/>
      <c r="R66" s="27"/>
      <c r="S66" s="27"/>
      <c r="T66" s="106"/>
      <c r="U66" s="103"/>
      <c r="V66" s="27"/>
      <c r="W66" s="27"/>
      <c r="X66" s="27"/>
      <c r="Y66" s="27"/>
      <c r="Z66" s="27"/>
      <c r="AA66" s="27"/>
      <c r="AB66" s="27"/>
      <c r="AC66" s="27"/>
      <c r="AD66" s="106"/>
      <c r="AE66" s="27"/>
      <c r="AF66" s="27"/>
      <c r="AG66" s="27"/>
      <c r="AH66" s="27"/>
      <c r="AI66" s="27"/>
      <c r="AJ66" s="27"/>
      <c r="AK66" s="27"/>
      <c r="AL66" s="27"/>
      <c r="AM66" s="27"/>
      <c r="AN66" s="106"/>
      <c r="AO66" s="27"/>
      <c r="AP66" s="27"/>
      <c r="AQ66" s="27"/>
      <c r="AR66" s="27"/>
      <c r="AS66" s="27"/>
      <c r="AT66" s="27"/>
      <c r="AU66" s="27"/>
      <c r="AV66" s="27"/>
      <c r="AW66" s="27"/>
      <c r="AX66" s="106"/>
      <c r="AY66" s="27"/>
      <c r="AZ66" s="27"/>
      <c r="BA66" s="27"/>
      <c r="BB66" s="27"/>
      <c r="BC66" s="27"/>
      <c r="BD66" s="27"/>
      <c r="BE66" s="27"/>
      <c r="BF66" s="27"/>
      <c r="BG66" s="27"/>
      <c r="BH66" s="106"/>
      <c r="BI66" s="27"/>
      <c r="BJ66" s="27"/>
      <c r="BK66" s="27"/>
      <c r="BL66" s="27"/>
      <c r="BM66" s="27"/>
      <c r="BN66" s="27"/>
      <c r="BO66" s="27"/>
      <c r="BP66" s="27"/>
      <c r="BQ66" s="27"/>
      <c r="BR66" s="106"/>
      <c r="BS66" s="27"/>
      <c r="BT66" s="27"/>
      <c r="BU66" s="27"/>
      <c r="BV66" s="27"/>
      <c r="BW66" s="27"/>
      <c r="BX66" s="27"/>
      <c r="BY66" s="27"/>
      <c r="BZ66" s="27"/>
      <c r="CA66" s="27"/>
      <c r="CB66" s="106"/>
      <c r="CC66" s="27"/>
      <c r="CD66" s="27"/>
      <c r="CE66" s="27"/>
      <c r="CF66" s="27"/>
      <c r="CG66" s="27"/>
      <c r="CH66" s="27"/>
      <c r="CI66" s="27"/>
      <c r="CJ66" s="27"/>
      <c r="CK66" s="27"/>
      <c r="CL66" s="106"/>
      <c r="CM66" s="103"/>
      <c r="CN66" s="27"/>
      <c r="CO66" s="27"/>
      <c r="CP66" s="27"/>
      <c r="CQ66" s="27"/>
      <c r="CR66" s="27"/>
      <c r="CS66" s="27"/>
      <c r="CT66" s="27"/>
      <c r="CU66" s="27"/>
      <c r="CV66" s="106"/>
      <c r="CW66" s="27"/>
      <c r="CX66" s="27"/>
      <c r="CY66" s="27"/>
      <c r="CZ66" s="27"/>
      <c r="DA66" s="27"/>
      <c r="DB66" s="27"/>
      <c r="DC66" s="27"/>
      <c r="DD66" s="27"/>
      <c r="DE66" s="27"/>
      <c r="DF66" s="106"/>
      <c r="DG66" s="27"/>
      <c r="DH66" s="27"/>
      <c r="DI66" s="27"/>
      <c r="DJ66" s="27"/>
      <c r="DK66" s="27"/>
      <c r="DL66" s="27"/>
      <c r="DM66" s="27"/>
      <c r="DN66" s="27"/>
      <c r="DO66" s="27"/>
      <c r="DP66" s="106"/>
      <c r="DQ66" s="27"/>
      <c r="DR66" s="27"/>
      <c r="DS66" s="27"/>
      <c r="DT66" s="27"/>
      <c r="DU66" s="27"/>
      <c r="DV66" s="27"/>
      <c r="DW66" s="27"/>
      <c r="DX66" s="27"/>
      <c r="DY66" s="27"/>
      <c r="DZ66" s="106"/>
      <c r="EA66" s="27"/>
      <c r="EB66" s="27"/>
      <c r="EC66" s="27"/>
      <c r="ED66" s="27"/>
      <c r="EE66" s="27"/>
      <c r="EF66" s="27"/>
      <c r="EG66" s="27"/>
      <c r="EH66" s="27"/>
      <c r="EI66" s="27"/>
      <c r="EJ66" s="106"/>
      <c r="EK66" s="27"/>
      <c r="EL66" s="27"/>
      <c r="EM66" s="27"/>
      <c r="EN66" s="27"/>
      <c r="EO66" s="27"/>
      <c r="EP66" s="27"/>
      <c r="EQ66" s="27"/>
      <c r="ER66" s="27"/>
      <c r="ES66" s="27"/>
      <c r="ET66" s="106"/>
      <c r="EU66" s="27"/>
      <c r="EV66" s="27"/>
      <c r="EW66" s="27"/>
      <c r="EX66" s="27"/>
      <c r="EY66" s="27"/>
      <c r="EZ66" s="27"/>
      <c r="FA66" s="27"/>
      <c r="FB66" s="27"/>
      <c r="FC66" s="27"/>
      <c r="FD66" s="106"/>
      <c r="FE66" s="27"/>
      <c r="FF66" s="27"/>
      <c r="FG66" s="27"/>
      <c r="FH66" s="27"/>
      <c r="FI66" s="27"/>
      <c r="FJ66" s="27"/>
      <c r="FK66" s="27"/>
      <c r="FL66" s="27"/>
      <c r="FM66" s="27"/>
      <c r="FN66" s="106"/>
      <c r="FO66" s="27"/>
      <c r="FP66" s="27"/>
      <c r="FQ66" s="27"/>
      <c r="FR66" s="27"/>
      <c r="FS66" s="27"/>
      <c r="FT66" s="27"/>
      <c r="FU66" s="27"/>
      <c r="FV66" s="27"/>
      <c r="FW66" s="27"/>
      <c r="FX66" s="106"/>
      <c r="FY66" s="103"/>
      <c r="FZ66" s="27"/>
      <c r="GA66" s="27"/>
      <c r="GB66" s="27"/>
      <c r="GC66" s="27"/>
      <c r="GD66" s="27"/>
      <c r="GE66" s="27"/>
      <c r="GF66" s="27"/>
      <c r="GG66" s="27"/>
      <c r="GH66" s="106"/>
      <c r="GI66" s="27"/>
      <c r="GJ66" s="27"/>
      <c r="GK66" s="27"/>
      <c r="GL66" s="27"/>
      <c r="GM66" s="27"/>
      <c r="GN66" s="27"/>
      <c r="GO66" s="27"/>
      <c r="GP66" s="27"/>
      <c r="GQ66" s="27"/>
      <c r="GR66" s="106"/>
      <c r="GS66" s="27"/>
      <c r="GT66" s="27"/>
      <c r="GU66" s="27"/>
      <c r="GV66" s="27"/>
      <c r="GW66" s="27"/>
      <c r="GX66" s="27"/>
      <c r="GY66" s="27"/>
      <c r="GZ66" s="27"/>
      <c r="HA66" s="27"/>
      <c r="HB66" s="106"/>
      <c r="HC66" s="27"/>
      <c r="HD66" s="27"/>
      <c r="HE66" s="27"/>
      <c r="HF66" s="27"/>
      <c r="HG66" s="27"/>
      <c r="HH66" s="27"/>
      <c r="HI66" s="27"/>
      <c r="HJ66" s="27"/>
      <c r="HK66" s="27"/>
      <c r="HL66" s="106"/>
      <c r="HM66" s="27"/>
      <c r="HN66" s="27"/>
      <c r="HO66" s="27"/>
      <c r="HP66" s="27"/>
      <c r="HQ66" s="27"/>
      <c r="HR66" s="27"/>
      <c r="HS66" s="27"/>
      <c r="HT66" s="27"/>
      <c r="HU66" s="27"/>
      <c r="HV66" s="106"/>
      <c r="HW66" s="27"/>
      <c r="HX66" s="27"/>
      <c r="HY66" s="27"/>
      <c r="HZ66" s="27"/>
      <c r="IA66" s="27"/>
      <c r="IB66" s="27"/>
      <c r="IC66" s="27"/>
      <c r="ID66" s="27"/>
      <c r="IE66" s="27"/>
      <c r="IF66" s="106"/>
      <c r="IG66" s="27"/>
      <c r="IH66" s="27"/>
      <c r="II66" s="27"/>
      <c r="IJ66" s="27"/>
      <c r="IK66" s="27"/>
      <c r="IL66" s="27"/>
      <c r="IM66" s="27"/>
      <c r="IN66" s="27"/>
      <c r="IO66" s="27"/>
      <c r="IP66" s="106"/>
      <c r="IQ66" s="27"/>
      <c r="IR66" s="27"/>
      <c r="IS66" s="27"/>
      <c r="IT66" s="27"/>
      <c r="IU66" s="27"/>
      <c r="IV66" s="27"/>
      <c r="IW66" s="27"/>
      <c r="IX66" s="27"/>
      <c r="IY66" s="27"/>
      <c r="IZ66" s="106"/>
      <c r="JA66" s="27"/>
      <c r="JB66" s="27"/>
      <c r="JC66" s="27"/>
      <c r="JD66" s="27"/>
      <c r="JE66" s="27"/>
      <c r="JF66" s="27"/>
      <c r="JG66" s="27"/>
      <c r="JH66" s="27"/>
      <c r="JI66" s="27"/>
      <c r="JJ66" s="106"/>
      <c r="JK66" s="103"/>
      <c r="JL66" s="27"/>
      <c r="JM66" s="27"/>
      <c r="JN66" s="27"/>
      <c r="JO66" s="27"/>
      <c r="JP66" s="27"/>
      <c r="JQ66" s="27"/>
      <c r="JR66" s="27"/>
      <c r="JS66" s="27"/>
      <c r="JT66" s="106"/>
      <c r="JU66" s="27"/>
      <c r="JV66" s="27"/>
      <c r="JW66" s="27"/>
      <c r="JX66" s="27"/>
      <c r="JY66" s="27"/>
      <c r="JZ66" s="27"/>
      <c r="KA66" s="27"/>
      <c r="KB66" s="27"/>
      <c r="KC66" s="27"/>
      <c r="KD66" s="27"/>
      <c r="KE66" s="103"/>
      <c r="KF66" s="27"/>
      <c r="KG66" s="27"/>
      <c r="KH66" s="27"/>
      <c r="KI66" s="27"/>
      <c r="KJ66" s="27"/>
      <c r="KK66" s="27"/>
      <c r="KL66" s="27"/>
      <c r="KM66" s="27"/>
      <c r="KN66" s="106"/>
      <c r="KO66" s="27"/>
      <c r="KP66" s="27"/>
      <c r="KQ66" s="27"/>
      <c r="KR66" s="27"/>
      <c r="KS66" s="27"/>
      <c r="KT66" s="27"/>
      <c r="KU66" s="27"/>
      <c r="KV66" s="27"/>
      <c r="KW66" s="27"/>
      <c r="KX66" s="106"/>
      <c r="KY66" s="27"/>
      <c r="KZ66" s="27"/>
      <c r="LA66" s="27"/>
      <c r="LB66" s="27"/>
      <c r="LC66" s="27"/>
      <c r="LD66" s="27"/>
      <c r="LE66" s="27"/>
      <c r="LF66" s="27"/>
      <c r="LG66" s="27"/>
      <c r="LH66" s="27"/>
      <c r="LI66" s="27"/>
      <c r="LJ66" s="27"/>
      <c r="LK66" s="27"/>
      <c r="LL66" s="27"/>
      <c r="LM66" s="27"/>
      <c r="LN66" s="27"/>
      <c r="LO66" s="27"/>
      <c r="LP66" s="27"/>
      <c r="LQ66" s="27"/>
      <c r="LR66" s="27"/>
      <c r="LS66" s="27"/>
      <c r="LT66" s="27"/>
      <c r="LU66" s="27"/>
      <c r="LV66" s="27"/>
      <c r="LW66" s="27"/>
      <c r="LX66" s="27"/>
      <c r="LY66" s="27"/>
      <c r="LZ66" s="27"/>
      <c r="MA66" s="27"/>
      <c r="MB66" s="27"/>
      <c r="MC66" s="27"/>
      <c r="MD66" s="27"/>
      <c r="ME66" s="27"/>
      <c r="MF66" s="27"/>
      <c r="MG66" s="27"/>
      <c r="MH66" s="27"/>
      <c r="MI66" s="27"/>
      <c r="MJ66" s="27"/>
    </row>
    <row r="67" spans="2:348">
      <c r="B67" s="27"/>
      <c r="C67" s="27"/>
      <c r="D67" s="27"/>
      <c r="E67" s="27"/>
      <c r="F67" s="27"/>
      <c r="G67" s="27"/>
      <c r="H67" s="27"/>
      <c r="I67" s="27"/>
      <c r="J67" s="27"/>
      <c r="K67" s="27"/>
      <c r="L67" s="282"/>
      <c r="M67" s="27"/>
      <c r="N67" s="27"/>
      <c r="O67" s="27"/>
      <c r="P67" s="27"/>
      <c r="Q67" s="27"/>
      <c r="R67" s="27"/>
      <c r="S67" s="27"/>
      <c r="T67" s="106"/>
      <c r="U67" s="103"/>
      <c r="V67" s="27"/>
      <c r="W67" s="27"/>
      <c r="X67" s="27"/>
      <c r="Y67" s="27"/>
      <c r="Z67" s="27"/>
      <c r="AA67" s="27"/>
      <c r="AB67" s="27"/>
      <c r="AC67" s="27"/>
      <c r="AD67" s="106"/>
      <c r="AE67" s="27"/>
      <c r="AF67" s="27"/>
      <c r="AG67" s="27"/>
      <c r="AH67" s="27"/>
      <c r="AI67" s="27"/>
      <c r="AJ67" s="27"/>
      <c r="AK67" s="27"/>
      <c r="AL67" s="27"/>
      <c r="AM67" s="27"/>
      <c r="AN67" s="106"/>
      <c r="AO67" s="27"/>
      <c r="AP67" s="27"/>
      <c r="AQ67" s="27"/>
      <c r="AR67" s="27"/>
      <c r="AS67" s="27"/>
      <c r="AT67" s="27"/>
      <c r="AU67" s="27"/>
      <c r="AV67" s="27"/>
      <c r="AW67" s="27"/>
      <c r="AX67" s="106"/>
      <c r="AY67" s="27"/>
      <c r="AZ67" s="27"/>
      <c r="BA67" s="27"/>
      <c r="BB67" s="27"/>
      <c r="BC67" s="27"/>
      <c r="BD67" s="27"/>
      <c r="BE67" s="27"/>
      <c r="BF67" s="27"/>
      <c r="BG67" s="27"/>
      <c r="BH67" s="106"/>
      <c r="BI67" s="27"/>
      <c r="BJ67" s="27"/>
      <c r="BK67" s="27"/>
      <c r="BL67" s="27"/>
      <c r="BM67" s="27"/>
      <c r="BN67" s="27"/>
      <c r="BO67" s="27"/>
      <c r="BP67" s="27"/>
      <c r="BQ67" s="27"/>
      <c r="BR67" s="106"/>
      <c r="BS67" s="27"/>
      <c r="BT67" s="27"/>
      <c r="BU67" s="27"/>
      <c r="BV67" s="27"/>
      <c r="BW67" s="27"/>
      <c r="BX67" s="27"/>
      <c r="BY67" s="27"/>
      <c r="BZ67" s="27"/>
      <c r="CA67" s="27"/>
      <c r="CB67" s="106"/>
      <c r="CC67" s="27"/>
      <c r="CD67" s="27"/>
      <c r="CE67" s="27"/>
      <c r="CF67" s="27"/>
      <c r="CG67" s="27"/>
      <c r="CH67" s="27"/>
      <c r="CI67" s="27"/>
      <c r="CJ67" s="27"/>
      <c r="CK67" s="27"/>
      <c r="CL67" s="106"/>
      <c r="CM67" s="103"/>
      <c r="CN67" s="27"/>
      <c r="CO67" s="27"/>
      <c r="CP67" s="27"/>
      <c r="CQ67" s="27"/>
      <c r="CR67" s="27"/>
      <c r="CS67" s="27"/>
      <c r="CT67" s="27"/>
      <c r="CU67" s="27"/>
      <c r="CV67" s="106"/>
      <c r="CW67" s="27"/>
      <c r="CX67" s="27"/>
      <c r="CY67" s="27"/>
      <c r="CZ67" s="27"/>
      <c r="DA67" s="27"/>
      <c r="DB67" s="27"/>
      <c r="DC67" s="27"/>
      <c r="DD67" s="27"/>
      <c r="DE67" s="27"/>
      <c r="DF67" s="106"/>
      <c r="DG67" s="27"/>
      <c r="DH67" s="27"/>
      <c r="DI67" s="27"/>
      <c r="DJ67" s="27"/>
      <c r="DK67" s="27"/>
      <c r="DL67" s="27"/>
      <c r="DM67" s="27"/>
      <c r="DN67" s="27"/>
      <c r="DO67" s="27"/>
      <c r="DP67" s="106"/>
      <c r="DQ67" s="27"/>
      <c r="DR67" s="27"/>
      <c r="DS67" s="27"/>
      <c r="DT67" s="27"/>
      <c r="DU67" s="27"/>
      <c r="DV67" s="27"/>
      <c r="DW67" s="27"/>
      <c r="DX67" s="27"/>
      <c r="DY67" s="27"/>
      <c r="DZ67" s="106"/>
      <c r="EA67" s="27"/>
      <c r="EB67" s="27"/>
      <c r="EC67" s="27"/>
      <c r="ED67" s="27"/>
      <c r="EE67" s="27"/>
      <c r="EF67" s="27"/>
      <c r="EG67" s="27"/>
      <c r="EH67" s="27"/>
      <c r="EI67" s="27"/>
      <c r="EJ67" s="106"/>
      <c r="EK67" s="27"/>
      <c r="EL67" s="27"/>
      <c r="EM67" s="27"/>
      <c r="EN67" s="27"/>
      <c r="EO67" s="27"/>
      <c r="EP67" s="27"/>
      <c r="EQ67" s="27"/>
      <c r="ER67" s="27"/>
      <c r="ES67" s="27"/>
      <c r="ET67" s="106"/>
      <c r="EU67" s="27"/>
      <c r="EV67" s="27"/>
      <c r="EW67" s="27"/>
      <c r="EX67" s="27"/>
      <c r="EY67" s="27"/>
      <c r="EZ67" s="27"/>
      <c r="FA67" s="27"/>
      <c r="FB67" s="27"/>
      <c r="FC67" s="27"/>
      <c r="FD67" s="106"/>
      <c r="FE67" s="27"/>
      <c r="FF67" s="27"/>
      <c r="FG67" s="27"/>
      <c r="FH67" s="27"/>
      <c r="FI67" s="27"/>
      <c r="FJ67" s="27"/>
      <c r="FK67" s="27"/>
      <c r="FL67" s="27"/>
      <c r="FM67" s="27"/>
      <c r="FN67" s="106"/>
      <c r="FO67" s="27"/>
      <c r="FP67" s="27"/>
      <c r="FQ67" s="27"/>
      <c r="FR67" s="27"/>
      <c r="FS67" s="27"/>
      <c r="FT67" s="27"/>
      <c r="FU67" s="27"/>
      <c r="FV67" s="27"/>
      <c r="FW67" s="27"/>
      <c r="FX67" s="106"/>
      <c r="FY67" s="103"/>
      <c r="FZ67" s="27"/>
      <c r="GA67" s="27"/>
      <c r="GB67" s="27"/>
      <c r="GC67" s="27"/>
      <c r="GD67" s="27"/>
      <c r="GE67" s="27"/>
      <c r="GF67" s="27"/>
      <c r="GG67" s="27"/>
      <c r="GH67" s="106"/>
      <c r="GI67" s="27"/>
      <c r="GJ67" s="27"/>
      <c r="GK67" s="27"/>
      <c r="GL67" s="27"/>
      <c r="GM67" s="27"/>
      <c r="GN67" s="27"/>
      <c r="GO67" s="27"/>
      <c r="GP67" s="27"/>
      <c r="GQ67" s="27"/>
      <c r="GR67" s="106"/>
      <c r="GS67" s="27"/>
      <c r="GT67" s="27"/>
      <c r="GU67" s="27"/>
      <c r="GV67" s="27"/>
      <c r="GW67" s="27"/>
      <c r="GX67" s="27"/>
      <c r="GY67" s="27"/>
      <c r="GZ67" s="27"/>
      <c r="HA67" s="27"/>
      <c r="HB67" s="106"/>
      <c r="HC67" s="27"/>
      <c r="HD67" s="27"/>
      <c r="HE67" s="27"/>
      <c r="HF67" s="27"/>
      <c r="HG67" s="27"/>
      <c r="HH67" s="27"/>
      <c r="HI67" s="27"/>
      <c r="HJ67" s="27"/>
      <c r="HK67" s="27"/>
      <c r="HL67" s="106"/>
      <c r="HM67" s="27"/>
      <c r="HN67" s="27"/>
      <c r="HO67" s="27"/>
      <c r="HP67" s="27"/>
      <c r="HQ67" s="27"/>
      <c r="HR67" s="27"/>
      <c r="HS67" s="27"/>
      <c r="HT67" s="27"/>
      <c r="HU67" s="27"/>
      <c r="HV67" s="106"/>
      <c r="HW67" s="27"/>
      <c r="HX67" s="27"/>
      <c r="HY67" s="27"/>
      <c r="HZ67" s="27"/>
      <c r="IA67" s="27"/>
      <c r="IB67" s="27"/>
      <c r="IC67" s="27"/>
      <c r="ID67" s="27"/>
      <c r="IE67" s="27"/>
      <c r="IF67" s="106"/>
      <c r="IG67" s="27"/>
      <c r="IH67" s="27"/>
      <c r="II67" s="27"/>
      <c r="IJ67" s="27"/>
      <c r="IK67" s="27"/>
      <c r="IL67" s="27"/>
      <c r="IM67" s="27"/>
      <c r="IN67" s="27"/>
      <c r="IO67" s="27"/>
      <c r="IP67" s="106"/>
      <c r="IQ67" s="27"/>
      <c r="IR67" s="27"/>
      <c r="IS67" s="27"/>
      <c r="IT67" s="27"/>
      <c r="IU67" s="27"/>
      <c r="IV67" s="27"/>
      <c r="IW67" s="27"/>
      <c r="IX67" s="27"/>
      <c r="IY67" s="27"/>
      <c r="IZ67" s="106"/>
      <c r="JA67" s="27"/>
      <c r="JB67" s="27"/>
      <c r="JC67" s="27"/>
      <c r="JD67" s="27"/>
      <c r="JE67" s="27"/>
      <c r="JF67" s="27"/>
      <c r="JG67" s="27"/>
      <c r="JH67" s="27"/>
      <c r="JI67" s="27"/>
      <c r="JJ67" s="106"/>
      <c r="JK67" s="103"/>
      <c r="JL67" s="27"/>
      <c r="JM67" s="27"/>
      <c r="JN67" s="27"/>
      <c r="JO67" s="27"/>
      <c r="JP67" s="27"/>
      <c r="JQ67" s="27"/>
      <c r="JR67" s="27"/>
      <c r="JS67" s="27"/>
      <c r="JT67" s="106"/>
      <c r="JU67" s="27"/>
      <c r="JV67" s="27"/>
      <c r="JW67" s="27"/>
      <c r="JX67" s="27"/>
      <c r="JY67" s="27"/>
      <c r="JZ67" s="27"/>
      <c r="KA67" s="27"/>
      <c r="KB67" s="27"/>
      <c r="KC67" s="27"/>
      <c r="KD67" s="27"/>
      <c r="KE67" s="103"/>
      <c r="KF67" s="27"/>
      <c r="KG67" s="27"/>
      <c r="KH67" s="27"/>
      <c r="KI67" s="27"/>
      <c r="KJ67" s="27"/>
      <c r="KK67" s="27"/>
      <c r="KL67" s="27"/>
      <c r="KM67" s="27"/>
      <c r="KN67" s="106"/>
      <c r="KO67" s="27"/>
      <c r="KP67" s="27"/>
      <c r="KQ67" s="27"/>
      <c r="KR67" s="27"/>
      <c r="KS67" s="27"/>
      <c r="KT67" s="27"/>
      <c r="KU67" s="27"/>
      <c r="KV67" s="27"/>
      <c r="KW67" s="27"/>
      <c r="KX67" s="106"/>
      <c r="KY67" s="27"/>
      <c r="KZ67" s="27"/>
      <c r="LA67" s="27"/>
      <c r="LB67" s="27"/>
      <c r="LC67" s="27"/>
      <c r="LD67" s="27"/>
      <c r="LE67" s="27"/>
      <c r="LF67" s="27"/>
      <c r="LG67" s="27"/>
      <c r="LH67" s="27"/>
      <c r="LI67" s="27"/>
      <c r="LJ67" s="27"/>
      <c r="LK67" s="27"/>
      <c r="LL67" s="27"/>
      <c r="LM67" s="27"/>
      <c r="LN67" s="27"/>
      <c r="LO67" s="27"/>
      <c r="LP67" s="27"/>
      <c r="LQ67" s="27"/>
      <c r="LR67" s="27"/>
      <c r="LS67" s="27"/>
      <c r="LT67" s="27"/>
      <c r="LU67" s="27"/>
      <c r="LV67" s="27"/>
      <c r="LW67" s="27"/>
      <c r="LX67" s="27"/>
      <c r="LY67" s="27"/>
      <c r="LZ67" s="27"/>
      <c r="MA67" s="27"/>
      <c r="MB67" s="27"/>
      <c r="MC67" s="27"/>
      <c r="MD67" s="27"/>
      <c r="ME67" s="27"/>
      <c r="MF67" s="27"/>
      <c r="MG67" s="27"/>
      <c r="MH67" s="27"/>
      <c r="MI67" s="27"/>
      <c r="MJ67" s="27"/>
    </row>
    <row r="68" spans="2:348">
      <c r="B68" s="280"/>
      <c r="C68" s="280"/>
      <c r="D68" s="280"/>
      <c r="E68" s="281"/>
      <c r="F68" s="282"/>
      <c r="G68" s="282"/>
      <c r="H68" s="282"/>
      <c r="I68" s="282"/>
      <c r="J68" s="283"/>
      <c r="K68" s="283"/>
      <c r="L68" s="27"/>
      <c r="M68" s="27"/>
      <c r="N68" s="27"/>
      <c r="O68" s="27"/>
      <c r="P68" s="27"/>
      <c r="Q68" s="27"/>
      <c r="R68" s="27"/>
      <c r="S68" s="27"/>
      <c r="T68" s="106"/>
      <c r="U68" s="103"/>
      <c r="V68" s="27"/>
      <c r="W68" s="27"/>
      <c r="X68" s="27"/>
      <c r="Y68" s="27"/>
      <c r="Z68" s="27"/>
      <c r="AA68" s="27"/>
      <c r="AB68" s="27"/>
      <c r="AC68" s="27"/>
      <c r="AD68" s="106"/>
      <c r="AE68" s="27"/>
      <c r="AF68" s="27"/>
      <c r="AG68" s="27"/>
      <c r="AH68" s="27"/>
      <c r="AI68" s="27"/>
      <c r="AJ68" s="27"/>
      <c r="AK68" s="27"/>
      <c r="AL68" s="27"/>
      <c r="AM68" s="27"/>
      <c r="AN68" s="106"/>
      <c r="AO68" s="27"/>
      <c r="AP68" s="27"/>
      <c r="AQ68" s="27"/>
      <c r="AR68" s="27"/>
      <c r="AS68" s="27"/>
      <c r="AT68" s="27"/>
      <c r="AU68" s="27"/>
      <c r="AV68" s="27"/>
      <c r="AW68" s="27"/>
      <c r="AX68" s="106"/>
      <c r="AY68" s="27"/>
      <c r="AZ68" s="27"/>
      <c r="BA68" s="27"/>
      <c r="BB68" s="27"/>
      <c r="BC68" s="27"/>
      <c r="BD68" s="27"/>
      <c r="BE68" s="27"/>
      <c r="BF68" s="27"/>
      <c r="BG68" s="27"/>
      <c r="BH68" s="106"/>
      <c r="BI68" s="27"/>
      <c r="BJ68" s="27"/>
      <c r="BK68" s="27"/>
      <c r="BL68" s="27"/>
      <c r="BM68" s="27"/>
      <c r="BN68" s="27"/>
      <c r="BO68" s="27"/>
      <c r="BP68" s="27"/>
      <c r="BQ68" s="27"/>
      <c r="BR68" s="106"/>
      <c r="BS68" s="27"/>
      <c r="BT68" s="27"/>
      <c r="BU68" s="27"/>
      <c r="BV68" s="27"/>
      <c r="BW68" s="27"/>
      <c r="BX68" s="27"/>
      <c r="BY68" s="27"/>
      <c r="BZ68" s="27"/>
      <c r="CA68" s="27"/>
      <c r="CB68" s="106"/>
      <c r="CC68" s="27"/>
      <c r="CD68" s="27"/>
      <c r="CE68" s="27"/>
      <c r="CF68" s="27"/>
      <c r="CG68" s="27"/>
      <c r="CH68" s="27"/>
      <c r="CI68" s="27"/>
      <c r="CJ68" s="27"/>
      <c r="CK68" s="27"/>
      <c r="CL68" s="106"/>
      <c r="CM68" s="103"/>
      <c r="CN68" s="27"/>
      <c r="CO68" s="27"/>
      <c r="CP68" s="27"/>
      <c r="CQ68" s="27"/>
      <c r="CR68" s="27"/>
      <c r="CS68" s="27"/>
      <c r="CT68" s="27"/>
      <c r="CU68" s="27"/>
      <c r="CV68" s="106"/>
      <c r="CW68" s="27"/>
      <c r="CX68" s="27"/>
      <c r="CY68" s="27"/>
      <c r="CZ68" s="27"/>
      <c r="DA68" s="27"/>
      <c r="DB68" s="27"/>
      <c r="DC68" s="27"/>
      <c r="DD68" s="27"/>
      <c r="DE68" s="27"/>
      <c r="DF68" s="106"/>
      <c r="DG68" s="27"/>
      <c r="DH68" s="27"/>
      <c r="DI68" s="27"/>
      <c r="DJ68" s="27"/>
      <c r="DK68" s="27"/>
      <c r="DL68" s="27"/>
      <c r="DM68" s="27"/>
      <c r="DN68" s="27"/>
      <c r="DO68" s="27"/>
      <c r="DP68" s="106"/>
      <c r="DQ68" s="27"/>
      <c r="DR68" s="27"/>
      <c r="DS68" s="27"/>
      <c r="DT68" s="27"/>
      <c r="DU68" s="27"/>
      <c r="DV68" s="27"/>
      <c r="DW68" s="27"/>
      <c r="DX68" s="27"/>
      <c r="DY68" s="27"/>
      <c r="DZ68" s="106"/>
      <c r="EA68" s="27"/>
      <c r="EB68" s="27"/>
      <c r="EC68" s="27"/>
      <c r="ED68" s="27"/>
      <c r="EE68" s="27"/>
      <c r="EF68" s="27"/>
      <c r="EG68" s="27"/>
      <c r="EH68" s="27"/>
      <c r="EI68" s="27"/>
      <c r="EJ68" s="106"/>
      <c r="EK68" s="27"/>
      <c r="EL68" s="27"/>
      <c r="EM68" s="27"/>
      <c r="EN68" s="27"/>
      <c r="EO68" s="27"/>
      <c r="EP68" s="27"/>
      <c r="EQ68" s="27"/>
      <c r="ER68" s="27"/>
      <c r="ES68" s="27"/>
      <c r="ET68" s="106"/>
      <c r="EU68" s="27"/>
      <c r="EV68" s="27"/>
      <c r="EW68" s="27"/>
      <c r="EX68" s="27"/>
      <c r="EY68" s="27"/>
      <c r="EZ68" s="27"/>
      <c r="FA68" s="27"/>
      <c r="FB68" s="27"/>
      <c r="FC68" s="27"/>
      <c r="FD68" s="106"/>
      <c r="FE68" s="27"/>
      <c r="FF68" s="27"/>
      <c r="FG68" s="27"/>
      <c r="FH68" s="27"/>
      <c r="FI68" s="27"/>
      <c r="FJ68" s="27"/>
      <c r="FK68" s="27"/>
      <c r="FL68" s="27"/>
      <c r="FM68" s="27"/>
      <c r="FN68" s="106"/>
      <c r="FO68" s="27"/>
      <c r="FP68" s="27"/>
      <c r="FQ68" s="27"/>
      <c r="FR68" s="27"/>
      <c r="FS68" s="27"/>
      <c r="FT68" s="27"/>
      <c r="FU68" s="27"/>
      <c r="FV68" s="27"/>
      <c r="FW68" s="27"/>
      <c r="FX68" s="106"/>
      <c r="FY68" s="103"/>
      <c r="FZ68" s="27"/>
      <c r="GA68" s="27"/>
      <c r="GB68" s="27"/>
      <c r="GC68" s="27"/>
      <c r="GD68" s="27"/>
      <c r="GE68" s="27"/>
      <c r="GF68" s="27"/>
      <c r="GG68" s="27"/>
      <c r="GH68" s="106"/>
      <c r="GI68" s="27"/>
      <c r="GJ68" s="27"/>
      <c r="GK68" s="27"/>
      <c r="GL68" s="27"/>
      <c r="GM68" s="27"/>
      <c r="GN68" s="27"/>
      <c r="GO68" s="27"/>
      <c r="GP68" s="27"/>
      <c r="GQ68" s="27"/>
      <c r="GR68" s="106"/>
      <c r="GS68" s="27"/>
      <c r="GT68" s="27"/>
      <c r="GU68" s="27"/>
      <c r="GV68" s="27"/>
      <c r="GW68" s="27"/>
      <c r="GX68" s="27"/>
      <c r="GY68" s="27"/>
      <c r="GZ68" s="27"/>
      <c r="HA68" s="27"/>
      <c r="HB68" s="106"/>
      <c r="HC68" s="27"/>
      <c r="HD68" s="27"/>
      <c r="HE68" s="27"/>
      <c r="HF68" s="27"/>
      <c r="HG68" s="27"/>
      <c r="HH68" s="27"/>
      <c r="HI68" s="27"/>
      <c r="HJ68" s="27"/>
      <c r="HK68" s="27"/>
      <c r="HL68" s="106"/>
      <c r="HM68" s="27"/>
      <c r="HN68" s="27"/>
      <c r="HO68" s="27"/>
      <c r="HP68" s="27"/>
      <c r="HQ68" s="27"/>
      <c r="HR68" s="27"/>
      <c r="HS68" s="27"/>
      <c r="HT68" s="27"/>
      <c r="HU68" s="27"/>
      <c r="HV68" s="106"/>
      <c r="HW68" s="27"/>
      <c r="HX68" s="27"/>
      <c r="HY68" s="27"/>
      <c r="HZ68" s="27"/>
      <c r="IA68" s="27"/>
      <c r="IB68" s="27"/>
      <c r="IC68" s="27"/>
      <c r="ID68" s="27"/>
      <c r="IE68" s="27"/>
      <c r="IF68" s="106"/>
      <c r="IG68" s="27"/>
      <c r="IH68" s="27"/>
      <c r="II68" s="27"/>
      <c r="IJ68" s="27"/>
      <c r="IK68" s="27"/>
      <c r="IL68" s="27"/>
      <c r="IM68" s="27"/>
      <c r="IN68" s="27"/>
      <c r="IO68" s="27"/>
      <c r="IP68" s="106"/>
      <c r="IQ68" s="27"/>
      <c r="IR68" s="27"/>
      <c r="IS68" s="27"/>
      <c r="IT68" s="27"/>
      <c r="IU68" s="27"/>
      <c r="IV68" s="27"/>
      <c r="IW68" s="27"/>
      <c r="IX68" s="27"/>
      <c r="IY68" s="27"/>
      <c r="IZ68" s="106"/>
      <c r="JA68" s="27"/>
      <c r="JB68" s="27"/>
      <c r="JC68" s="27"/>
      <c r="JD68" s="27"/>
      <c r="JE68" s="27"/>
      <c r="JF68" s="27"/>
      <c r="JG68" s="27"/>
      <c r="JH68" s="27"/>
      <c r="JI68" s="27"/>
      <c r="JJ68" s="106"/>
      <c r="JK68" s="103"/>
      <c r="JL68" s="27"/>
      <c r="JM68" s="27"/>
      <c r="JN68" s="27"/>
      <c r="JO68" s="27"/>
      <c r="JP68" s="27"/>
      <c r="JQ68" s="27"/>
      <c r="JR68" s="27"/>
      <c r="JS68" s="27"/>
      <c r="JT68" s="106"/>
      <c r="JU68" s="27"/>
      <c r="JV68" s="27"/>
      <c r="JW68" s="27"/>
      <c r="JX68" s="27"/>
      <c r="JY68" s="27"/>
      <c r="JZ68" s="27"/>
      <c r="KA68" s="27"/>
      <c r="KB68" s="27"/>
      <c r="KC68" s="27"/>
      <c r="KD68" s="27"/>
      <c r="KE68" s="103"/>
      <c r="KF68" s="27"/>
      <c r="KG68" s="27"/>
      <c r="KH68" s="27"/>
      <c r="KI68" s="27"/>
      <c r="KJ68" s="27"/>
      <c r="KK68" s="27"/>
      <c r="KL68" s="27"/>
      <c r="KM68" s="27"/>
      <c r="KN68" s="106"/>
      <c r="KO68" s="27"/>
      <c r="KP68" s="27"/>
      <c r="KQ68" s="27"/>
      <c r="KR68" s="27"/>
      <c r="KS68" s="27"/>
      <c r="KT68" s="27"/>
      <c r="KU68" s="27"/>
      <c r="KV68" s="27"/>
      <c r="KW68" s="27"/>
      <c r="KX68" s="106"/>
      <c r="KY68" s="27"/>
      <c r="KZ68" s="27"/>
      <c r="LA68" s="27"/>
      <c r="LB68" s="27"/>
      <c r="LC68" s="27"/>
      <c r="LD68" s="27"/>
      <c r="LE68" s="27"/>
      <c r="LF68" s="27"/>
      <c r="LG68" s="27"/>
      <c r="LH68" s="27"/>
      <c r="LI68" s="27"/>
      <c r="LJ68" s="27"/>
      <c r="LK68" s="27"/>
      <c r="LL68" s="27"/>
      <c r="LM68" s="27"/>
      <c r="LN68" s="27"/>
      <c r="LO68" s="27"/>
      <c r="LP68" s="27"/>
      <c r="LQ68" s="27"/>
      <c r="LR68" s="27"/>
      <c r="LS68" s="27"/>
      <c r="LT68" s="27"/>
      <c r="LU68" s="27"/>
      <c r="LV68" s="27"/>
      <c r="LW68" s="27"/>
      <c r="LX68" s="27"/>
      <c r="LY68" s="27"/>
      <c r="LZ68" s="27"/>
      <c r="MA68" s="27"/>
      <c r="MB68" s="27"/>
      <c r="MC68" s="27"/>
      <c r="MD68" s="27"/>
      <c r="ME68" s="27"/>
      <c r="MF68" s="27"/>
      <c r="MG68" s="27"/>
      <c r="MH68" s="27"/>
      <c r="MI68" s="27"/>
      <c r="MJ68" s="27"/>
    </row>
    <row r="69" spans="2:348">
      <c r="B69" s="27"/>
      <c r="C69" s="27"/>
      <c r="D69" s="27"/>
      <c r="E69" s="27"/>
      <c r="F69" s="27"/>
      <c r="G69" s="27"/>
      <c r="H69" s="27"/>
      <c r="I69" s="27"/>
      <c r="J69" s="27"/>
      <c r="K69" s="27"/>
      <c r="L69" s="27"/>
      <c r="M69" s="27"/>
      <c r="N69" s="27"/>
      <c r="O69" s="27"/>
      <c r="P69" s="27"/>
      <c r="Q69" s="27"/>
      <c r="R69" s="27"/>
      <c r="S69" s="27"/>
      <c r="T69" s="106"/>
      <c r="U69" s="103"/>
      <c r="V69" s="27"/>
      <c r="W69" s="27"/>
      <c r="X69" s="27"/>
      <c r="Y69" s="27"/>
      <c r="Z69" s="27"/>
      <c r="AA69" s="27"/>
      <c r="AB69" s="27"/>
      <c r="AC69" s="27"/>
      <c r="AD69" s="106"/>
      <c r="AE69" s="27"/>
      <c r="AF69" s="27"/>
      <c r="AG69" s="27"/>
      <c r="AH69" s="27"/>
      <c r="AI69" s="27"/>
      <c r="AJ69" s="27"/>
      <c r="AK69" s="27"/>
      <c r="AL69" s="27"/>
      <c r="AM69" s="27"/>
      <c r="AN69" s="106"/>
      <c r="AO69" s="27"/>
      <c r="AP69" s="27"/>
      <c r="AQ69" s="27"/>
      <c r="AR69" s="27"/>
      <c r="AS69" s="27"/>
      <c r="AT69" s="27"/>
      <c r="AU69" s="27"/>
      <c r="AV69" s="27"/>
      <c r="AW69" s="27"/>
      <c r="AX69" s="106"/>
      <c r="AY69" s="27"/>
      <c r="AZ69" s="27"/>
      <c r="BA69" s="27"/>
      <c r="BB69" s="27"/>
      <c r="BC69" s="27"/>
      <c r="BD69" s="27"/>
      <c r="BE69" s="27"/>
      <c r="BF69" s="27"/>
      <c r="BG69" s="27"/>
      <c r="BH69" s="106"/>
      <c r="BI69" s="27"/>
      <c r="BJ69" s="27"/>
      <c r="BK69" s="27"/>
      <c r="BL69" s="27"/>
      <c r="BM69" s="27"/>
      <c r="BN69" s="27"/>
      <c r="BO69" s="27"/>
      <c r="BP69" s="27"/>
      <c r="BQ69" s="27"/>
      <c r="BR69" s="106"/>
      <c r="BS69" s="27"/>
      <c r="BT69" s="27"/>
      <c r="BU69" s="27"/>
      <c r="BV69" s="27"/>
      <c r="BW69" s="27"/>
      <c r="BX69" s="27"/>
      <c r="BY69" s="27"/>
      <c r="BZ69" s="27"/>
      <c r="CA69" s="27"/>
      <c r="CB69" s="106"/>
      <c r="CC69" s="27"/>
      <c r="CD69" s="27"/>
      <c r="CE69" s="27"/>
      <c r="CF69" s="27"/>
      <c r="CG69" s="27"/>
      <c r="CH69" s="27"/>
      <c r="CI69" s="27"/>
      <c r="CJ69" s="27"/>
      <c r="CK69" s="27"/>
      <c r="CL69" s="106"/>
      <c r="CM69" s="103"/>
      <c r="CN69" s="27"/>
      <c r="CO69" s="27"/>
      <c r="CP69" s="27"/>
      <c r="CQ69" s="27"/>
      <c r="CR69" s="27"/>
      <c r="CS69" s="27"/>
      <c r="CT69" s="27"/>
      <c r="CU69" s="27"/>
      <c r="CV69" s="106"/>
      <c r="CW69" s="27"/>
      <c r="CX69" s="27"/>
      <c r="CY69" s="27"/>
      <c r="CZ69" s="27"/>
      <c r="DA69" s="27"/>
      <c r="DB69" s="27"/>
      <c r="DC69" s="27"/>
      <c r="DD69" s="27"/>
      <c r="DE69" s="27"/>
      <c r="DF69" s="106"/>
      <c r="DG69" s="27"/>
      <c r="DH69" s="27"/>
      <c r="DI69" s="27"/>
      <c r="DJ69" s="27"/>
      <c r="DK69" s="27"/>
      <c r="DL69" s="27"/>
      <c r="DM69" s="27"/>
      <c r="DN69" s="27"/>
      <c r="DO69" s="27"/>
      <c r="DP69" s="106"/>
      <c r="DQ69" s="27"/>
      <c r="DR69" s="27"/>
      <c r="DS69" s="27"/>
      <c r="DT69" s="27"/>
      <c r="DU69" s="27"/>
      <c r="DV69" s="27"/>
      <c r="DW69" s="27"/>
      <c r="DX69" s="27"/>
      <c r="DY69" s="27"/>
      <c r="DZ69" s="106"/>
      <c r="EA69" s="27"/>
      <c r="EB69" s="27"/>
      <c r="EC69" s="27"/>
      <c r="ED69" s="27"/>
      <c r="EE69" s="27"/>
      <c r="EF69" s="27"/>
      <c r="EG69" s="27"/>
      <c r="EH69" s="27"/>
      <c r="EI69" s="27"/>
      <c r="EJ69" s="106"/>
      <c r="EK69" s="27"/>
      <c r="EL69" s="27"/>
      <c r="EM69" s="27"/>
      <c r="EN69" s="27"/>
      <c r="EO69" s="27"/>
      <c r="EP69" s="27"/>
      <c r="EQ69" s="27"/>
      <c r="ER69" s="27"/>
      <c r="ES69" s="27"/>
      <c r="ET69" s="106"/>
      <c r="EU69" s="27"/>
      <c r="EV69" s="27"/>
      <c r="EW69" s="27"/>
      <c r="EX69" s="27"/>
      <c r="EY69" s="27"/>
      <c r="EZ69" s="27"/>
      <c r="FA69" s="27"/>
      <c r="FB69" s="27"/>
      <c r="FC69" s="27"/>
      <c r="FD69" s="106"/>
      <c r="FE69" s="27"/>
      <c r="FF69" s="27"/>
      <c r="FG69" s="27"/>
      <c r="FH69" s="27"/>
      <c r="FI69" s="27"/>
      <c r="FJ69" s="27"/>
      <c r="FK69" s="27"/>
      <c r="FL69" s="27"/>
      <c r="FM69" s="27"/>
      <c r="FN69" s="106"/>
      <c r="FO69" s="27"/>
      <c r="FP69" s="27"/>
      <c r="FQ69" s="27"/>
      <c r="FR69" s="27"/>
      <c r="FS69" s="27"/>
      <c r="FT69" s="27"/>
      <c r="FU69" s="27"/>
      <c r="FV69" s="27"/>
      <c r="FW69" s="27"/>
      <c r="FX69" s="106"/>
      <c r="FY69" s="103"/>
      <c r="FZ69" s="27"/>
      <c r="GA69" s="27"/>
      <c r="GB69" s="27"/>
      <c r="GC69" s="27"/>
      <c r="GD69" s="27"/>
      <c r="GE69" s="27"/>
      <c r="GF69" s="27"/>
      <c r="GG69" s="27"/>
      <c r="GH69" s="106"/>
      <c r="GI69" s="27"/>
      <c r="GJ69" s="27"/>
      <c r="GK69" s="27"/>
      <c r="GL69" s="27"/>
      <c r="GM69" s="27"/>
      <c r="GN69" s="27"/>
      <c r="GO69" s="27"/>
      <c r="GP69" s="27"/>
      <c r="GQ69" s="27"/>
      <c r="GR69" s="106"/>
      <c r="GS69" s="27"/>
      <c r="GT69" s="27"/>
      <c r="GU69" s="27"/>
      <c r="GV69" s="27"/>
      <c r="GW69" s="27"/>
      <c r="GX69" s="27"/>
      <c r="GY69" s="27"/>
      <c r="GZ69" s="27"/>
      <c r="HA69" s="27"/>
      <c r="HB69" s="106"/>
      <c r="HC69" s="27"/>
      <c r="HD69" s="27"/>
      <c r="HE69" s="27"/>
      <c r="HF69" s="27"/>
      <c r="HG69" s="27"/>
      <c r="HH69" s="27"/>
      <c r="HI69" s="27"/>
      <c r="HJ69" s="27"/>
      <c r="HK69" s="27"/>
      <c r="HL69" s="106"/>
      <c r="HM69" s="27"/>
      <c r="HN69" s="27"/>
      <c r="HO69" s="27"/>
      <c r="HP69" s="27"/>
      <c r="HQ69" s="27"/>
      <c r="HR69" s="27"/>
      <c r="HS69" s="27"/>
      <c r="HT69" s="27"/>
      <c r="HU69" s="27"/>
      <c r="HV69" s="106"/>
      <c r="HW69" s="27"/>
      <c r="HX69" s="27"/>
      <c r="HY69" s="27"/>
      <c r="HZ69" s="27"/>
      <c r="IA69" s="27"/>
      <c r="IB69" s="27"/>
      <c r="IC69" s="27"/>
      <c r="ID69" s="27"/>
      <c r="IE69" s="27"/>
      <c r="IF69" s="106"/>
      <c r="IG69" s="27"/>
      <c r="IH69" s="27"/>
      <c r="II69" s="27"/>
      <c r="IJ69" s="27"/>
      <c r="IK69" s="27"/>
      <c r="IL69" s="27"/>
      <c r="IM69" s="27"/>
      <c r="IN69" s="27"/>
      <c r="IO69" s="27"/>
      <c r="IP69" s="106"/>
      <c r="IQ69" s="27"/>
      <c r="IR69" s="27"/>
      <c r="IS69" s="27"/>
      <c r="IT69" s="27"/>
      <c r="IU69" s="27"/>
      <c r="IV69" s="27"/>
      <c r="IW69" s="27"/>
      <c r="IX69" s="27"/>
      <c r="IY69" s="27"/>
      <c r="IZ69" s="106"/>
      <c r="JA69" s="27"/>
      <c r="JB69" s="27"/>
      <c r="JC69" s="27"/>
      <c r="JD69" s="27"/>
      <c r="JE69" s="27"/>
      <c r="JF69" s="27"/>
      <c r="JG69" s="27"/>
      <c r="JH69" s="27"/>
      <c r="JI69" s="27"/>
      <c r="JJ69" s="106"/>
      <c r="JK69" s="103"/>
      <c r="JL69" s="27"/>
      <c r="JM69" s="27"/>
      <c r="JN69" s="27"/>
      <c r="JO69" s="27"/>
      <c r="JP69" s="27"/>
      <c r="JQ69" s="27"/>
      <c r="JR69" s="27"/>
      <c r="JS69" s="27"/>
      <c r="JT69" s="106"/>
      <c r="JU69" s="27"/>
      <c r="JV69" s="27"/>
      <c r="JW69" s="27"/>
      <c r="JX69" s="27"/>
      <c r="JY69" s="27"/>
      <c r="JZ69" s="27"/>
      <c r="KA69" s="27"/>
      <c r="KB69" s="27"/>
      <c r="KC69" s="27"/>
      <c r="KD69" s="27"/>
      <c r="KE69" s="103"/>
      <c r="KF69" s="27"/>
      <c r="KG69" s="27"/>
      <c r="KH69" s="27"/>
      <c r="KI69" s="27"/>
      <c r="KJ69" s="27"/>
      <c r="KK69" s="27"/>
      <c r="KL69" s="27"/>
      <c r="KM69" s="27"/>
      <c r="KN69" s="106"/>
      <c r="KO69" s="27"/>
      <c r="KP69" s="27"/>
      <c r="KQ69" s="27"/>
      <c r="KR69" s="27"/>
      <c r="KS69" s="27"/>
      <c r="KT69" s="27"/>
      <c r="KU69" s="27"/>
      <c r="KV69" s="27"/>
      <c r="KW69" s="27"/>
      <c r="KX69" s="106"/>
      <c r="KY69" s="27"/>
      <c r="KZ69" s="27"/>
      <c r="LA69" s="27"/>
      <c r="LB69" s="27"/>
      <c r="LC69" s="27"/>
      <c r="LD69" s="27"/>
      <c r="LE69" s="27"/>
      <c r="LF69" s="27"/>
      <c r="LG69" s="27"/>
      <c r="LH69" s="27"/>
      <c r="LI69" s="27"/>
      <c r="LJ69" s="27"/>
      <c r="LK69" s="27"/>
      <c r="LL69" s="27"/>
      <c r="LM69" s="27"/>
      <c r="LN69" s="27"/>
      <c r="LO69" s="27"/>
      <c r="LP69" s="27"/>
      <c r="LQ69" s="27"/>
      <c r="LR69" s="27"/>
      <c r="LS69" s="27"/>
      <c r="LT69" s="27"/>
      <c r="LU69" s="27"/>
      <c r="LV69" s="27"/>
      <c r="LW69" s="27"/>
      <c r="LX69" s="27"/>
      <c r="LY69" s="27"/>
      <c r="LZ69" s="27"/>
      <c r="MA69" s="27"/>
      <c r="MB69" s="27"/>
      <c r="MC69" s="27"/>
      <c r="MD69" s="27"/>
      <c r="ME69" s="27"/>
      <c r="MF69" s="27"/>
      <c r="MG69" s="27"/>
      <c r="MH69" s="27"/>
      <c r="MI69" s="27"/>
      <c r="MJ69" s="27"/>
    </row>
    <row r="70" spans="2:348">
      <c r="B70" s="202"/>
      <c r="C70" s="278"/>
      <c r="D70" s="279"/>
      <c r="E70" s="202"/>
      <c r="F70" s="202"/>
      <c r="G70" s="277"/>
      <c r="H70" s="202"/>
      <c r="I70" s="202"/>
      <c r="J70" s="202"/>
      <c r="K70" s="202"/>
      <c r="L70" s="27"/>
      <c r="M70" s="27"/>
      <c r="N70" s="27"/>
      <c r="O70" s="27"/>
      <c r="P70" s="27"/>
      <c r="Q70" s="27"/>
      <c r="R70" s="27"/>
      <c r="S70" s="27"/>
      <c r="T70" s="106"/>
      <c r="U70" s="103"/>
      <c r="V70" s="27"/>
      <c r="W70" s="27"/>
      <c r="X70" s="27"/>
      <c r="Y70" s="27"/>
      <c r="Z70" s="27"/>
      <c r="AA70" s="27"/>
      <c r="AB70" s="27"/>
      <c r="AC70" s="27"/>
      <c r="AD70" s="106"/>
      <c r="AE70" s="27"/>
      <c r="AF70" s="27"/>
      <c r="AG70" s="27"/>
      <c r="AH70" s="27"/>
      <c r="AI70" s="27"/>
      <c r="AJ70" s="27"/>
      <c r="AK70" s="27"/>
      <c r="AL70" s="27"/>
      <c r="AM70" s="27"/>
      <c r="AN70" s="106"/>
      <c r="AO70" s="27"/>
      <c r="AP70" s="27"/>
      <c r="AQ70" s="27"/>
      <c r="AR70" s="27"/>
      <c r="AS70" s="27"/>
      <c r="AT70" s="27"/>
      <c r="AU70" s="27"/>
      <c r="AV70" s="27"/>
      <c r="AW70" s="27"/>
      <c r="AX70" s="106"/>
      <c r="AY70" s="27"/>
      <c r="AZ70" s="27"/>
      <c r="BA70" s="27"/>
      <c r="BB70" s="27"/>
      <c r="BC70" s="27"/>
      <c r="BD70" s="27"/>
      <c r="BE70" s="27"/>
      <c r="BF70" s="27"/>
      <c r="BG70" s="27"/>
      <c r="BH70" s="106"/>
      <c r="BI70" s="27"/>
      <c r="BJ70" s="27"/>
      <c r="BK70" s="27"/>
      <c r="BL70" s="27"/>
      <c r="BM70" s="27"/>
      <c r="BN70" s="27"/>
      <c r="BO70" s="27"/>
      <c r="BP70" s="27"/>
      <c r="BQ70" s="27"/>
      <c r="BR70" s="106"/>
      <c r="BS70" s="27"/>
      <c r="BT70" s="27"/>
      <c r="BU70" s="27"/>
      <c r="BV70" s="27"/>
      <c r="BW70" s="27"/>
      <c r="BX70" s="27"/>
      <c r="BY70" s="27"/>
      <c r="BZ70" s="27"/>
      <c r="CA70" s="27"/>
      <c r="CB70" s="106"/>
      <c r="CC70" s="27"/>
      <c r="CD70" s="27"/>
      <c r="CE70" s="27"/>
      <c r="CF70" s="27"/>
      <c r="CG70" s="27"/>
      <c r="CH70" s="27"/>
      <c r="CI70" s="27"/>
      <c r="CJ70" s="27"/>
      <c r="CK70" s="27"/>
      <c r="CL70" s="106"/>
      <c r="CM70" s="103"/>
      <c r="CN70" s="27"/>
      <c r="CO70" s="27"/>
      <c r="CP70" s="27"/>
      <c r="CQ70" s="27"/>
      <c r="CR70" s="27"/>
      <c r="CS70" s="27"/>
      <c r="CT70" s="27"/>
      <c r="CU70" s="27"/>
      <c r="CV70" s="106"/>
      <c r="CW70" s="27"/>
      <c r="CX70" s="27"/>
      <c r="CY70" s="27"/>
      <c r="CZ70" s="27"/>
      <c r="DA70" s="27"/>
      <c r="DB70" s="27"/>
      <c r="DC70" s="27"/>
      <c r="DD70" s="27"/>
      <c r="DE70" s="27"/>
      <c r="DF70" s="106"/>
      <c r="DG70" s="27"/>
      <c r="DH70" s="27"/>
      <c r="DI70" s="27"/>
      <c r="DJ70" s="27"/>
      <c r="DK70" s="27"/>
      <c r="DL70" s="27"/>
      <c r="DM70" s="27"/>
      <c r="DN70" s="27"/>
      <c r="DO70" s="27"/>
      <c r="DP70" s="106"/>
      <c r="DQ70" s="27"/>
      <c r="DR70" s="27"/>
      <c r="DS70" s="27"/>
      <c r="DT70" s="27"/>
      <c r="DU70" s="27"/>
      <c r="DV70" s="27"/>
      <c r="DW70" s="27"/>
      <c r="DX70" s="27"/>
      <c r="DY70" s="27"/>
      <c r="DZ70" s="106"/>
      <c r="EA70" s="27"/>
      <c r="EB70" s="27"/>
      <c r="EC70" s="27"/>
      <c r="ED70" s="27"/>
      <c r="EE70" s="27"/>
      <c r="EF70" s="27"/>
      <c r="EG70" s="27"/>
      <c r="EH70" s="27"/>
      <c r="EI70" s="27"/>
      <c r="EJ70" s="106"/>
      <c r="EK70" s="27"/>
      <c r="EL70" s="27"/>
      <c r="EM70" s="27"/>
      <c r="EN70" s="27"/>
      <c r="EO70" s="27"/>
      <c r="EP70" s="27"/>
      <c r="EQ70" s="27"/>
      <c r="ER70" s="27"/>
      <c r="ES70" s="27"/>
      <c r="ET70" s="106"/>
      <c r="EU70" s="27"/>
      <c r="EV70" s="27"/>
      <c r="EW70" s="27"/>
      <c r="EX70" s="27"/>
      <c r="EY70" s="27"/>
      <c r="EZ70" s="27"/>
      <c r="FA70" s="27"/>
      <c r="FB70" s="27"/>
      <c r="FC70" s="27"/>
      <c r="FD70" s="106"/>
      <c r="FE70" s="27"/>
      <c r="FF70" s="27"/>
      <c r="FG70" s="27"/>
      <c r="FH70" s="27"/>
      <c r="FI70" s="27"/>
      <c r="FJ70" s="27"/>
      <c r="FK70" s="27"/>
      <c r="FL70" s="27"/>
      <c r="FM70" s="27"/>
      <c r="FN70" s="106"/>
      <c r="FO70" s="27"/>
      <c r="FP70" s="27"/>
      <c r="FQ70" s="27"/>
      <c r="FR70" s="27"/>
      <c r="FS70" s="27"/>
      <c r="FT70" s="27"/>
      <c r="FU70" s="27"/>
      <c r="FV70" s="27"/>
      <c r="FW70" s="27"/>
      <c r="FX70" s="106"/>
      <c r="FY70" s="103"/>
      <c r="FZ70" s="27"/>
      <c r="GA70" s="27"/>
      <c r="GB70" s="27"/>
      <c r="GC70" s="27"/>
      <c r="GD70" s="27"/>
      <c r="GE70" s="27"/>
      <c r="GF70" s="27"/>
      <c r="GG70" s="27"/>
      <c r="GH70" s="106"/>
      <c r="GI70" s="27"/>
      <c r="GJ70" s="27"/>
      <c r="GK70" s="27"/>
      <c r="GL70" s="27"/>
      <c r="GM70" s="27"/>
      <c r="GN70" s="27"/>
      <c r="GO70" s="27"/>
      <c r="GP70" s="27"/>
      <c r="GQ70" s="27"/>
      <c r="GR70" s="106"/>
      <c r="GS70" s="27"/>
      <c r="GT70" s="27"/>
      <c r="GU70" s="27"/>
      <c r="GV70" s="27"/>
      <c r="GW70" s="27"/>
      <c r="GX70" s="27"/>
      <c r="GY70" s="27"/>
      <c r="GZ70" s="27"/>
      <c r="HA70" s="27"/>
      <c r="HB70" s="106"/>
      <c r="HC70" s="27"/>
      <c r="HD70" s="27"/>
      <c r="HE70" s="27"/>
      <c r="HF70" s="27"/>
      <c r="HG70" s="27"/>
      <c r="HH70" s="27"/>
      <c r="HI70" s="27"/>
      <c r="HJ70" s="27"/>
      <c r="HK70" s="27"/>
      <c r="HL70" s="106"/>
      <c r="HM70" s="27"/>
      <c r="HN70" s="27"/>
      <c r="HO70" s="27"/>
      <c r="HP70" s="27"/>
      <c r="HQ70" s="27"/>
      <c r="HR70" s="27"/>
      <c r="HS70" s="27"/>
      <c r="HT70" s="27"/>
      <c r="HU70" s="27"/>
      <c r="HV70" s="106"/>
      <c r="HW70" s="27"/>
      <c r="HX70" s="27"/>
      <c r="HY70" s="27"/>
      <c r="HZ70" s="27"/>
      <c r="IA70" s="27"/>
      <c r="IB70" s="27"/>
      <c r="IC70" s="27"/>
      <c r="ID70" s="27"/>
      <c r="IE70" s="27"/>
      <c r="IF70" s="106"/>
      <c r="IG70" s="27"/>
      <c r="IH70" s="27"/>
      <c r="II70" s="27"/>
      <c r="IJ70" s="27"/>
      <c r="IK70" s="27"/>
      <c r="IL70" s="27"/>
      <c r="IM70" s="27"/>
      <c r="IN70" s="27"/>
      <c r="IO70" s="27"/>
      <c r="IP70" s="106"/>
      <c r="IQ70" s="27"/>
      <c r="IR70" s="27"/>
      <c r="IS70" s="27"/>
      <c r="IT70" s="27"/>
      <c r="IU70" s="27"/>
      <c r="IV70" s="27"/>
      <c r="IW70" s="27"/>
      <c r="IX70" s="27"/>
      <c r="IY70" s="27"/>
      <c r="IZ70" s="106"/>
      <c r="JA70" s="27"/>
      <c r="JB70" s="27"/>
      <c r="JC70" s="27"/>
      <c r="JD70" s="27"/>
      <c r="JE70" s="27"/>
      <c r="JF70" s="27"/>
      <c r="JG70" s="27"/>
      <c r="JH70" s="27"/>
      <c r="JI70" s="27"/>
      <c r="JJ70" s="106"/>
      <c r="JK70" s="103"/>
      <c r="JL70" s="27"/>
      <c r="JM70" s="27"/>
      <c r="JN70" s="27"/>
      <c r="JO70" s="27"/>
      <c r="JP70" s="27"/>
      <c r="JQ70" s="27"/>
      <c r="JR70" s="27"/>
      <c r="JS70" s="27"/>
      <c r="JT70" s="106"/>
      <c r="JU70" s="27"/>
      <c r="JV70" s="27"/>
      <c r="JW70" s="27"/>
      <c r="JX70" s="27"/>
      <c r="JY70" s="27"/>
      <c r="JZ70" s="27"/>
      <c r="KA70" s="27"/>
      <c r="KB70" s="27"/>
      <c r="KC70" s="27"/>
      <c r="KD70" s="27"/>
      <c r="KE70" s="103"/>
      <c r="KF70" s="27"/>
      <c r="KG70" s="27"/>
      <c r="KH70" s="27"/>
      <c r="KI70" s="27"/>
      <c r="KJ70" s="27"/>
      <c r="KK70" s="27"/>
      <c r="KL70" s="27"/>
      <c r="KM70" s="27"/>
      <c r="KN70" s="106"/>
      <c r="KO70" s="27"/>
      <c r="KP70" s="27"/>
      <c r="KQ70" s="27"/>
      <c r="KR70" s="27"/>
      <c r="KS70" s="27"/>
      <c r="KT70" s="27"/>
      <c r="KU70" s="27"/>
      <c r="KV70" s="27"/>
      <c r="KW70" s="27"/>
      <c r="KX70" s="106"/>
      <c r="KY70" s="27"/>
      <c r="KZ70" s="27"/>
      <c r="LA70" s="27"/>
      <c r="LB70" s="27"/>
      <c r="LC70" s="27"/>
      <c r="LD70" s="27"/>
      <c r="LE70" s="27"/>
      <c r="LF70" s="27"/>
      <c r="LG70" s="27"/>
      <c r="LH70" s="27"/>
      <c r="LI70" s="27"/>
      <c r="LJ70" s="27"/>
      <c r="LK70" s="27"/>
      <c r="LL70" s="27"/>
      <c r="LM70" s="27"/>
      <c r="LN70" s="27"/>
      <c r="LO70" s="27"/>
      <c r="LP70" s="27"/>
      <c r="LQ70" s="27"/>
      <c r="LR70" s="27"/>
      <c r="LS70" s="27"/>
      <c r="LT70" s="27"/>
      <c r="LU70" s="27"/>
      <c r="LV70" s="27"/>
      <c r="LW70" s="27"/>
      <c r="LX70" s="27"/>
      <c r="LY70" s="27"/>
      <c r="LZ70" s="27"/>
      <c r="MA70" s="27"/>
      <c r="MB70" s="27"/>
      <c r="MC70" s="27"/>
      <c r="MD70" s="27"/>
      <c r="ME70" s="27"/>
      <c r="MF70" s="27"/>
      <c r="MG70" s="27"/>
      <c r="MH70" s="27"/>
      <c r="MI70" s="27"/>
      <c r="MJ70" s="27"/>
    </row>
    <row r="71" spans="2:348">
      <c r="B71" s="27"/>
      <c r="C71" s="27"/>
      <c r="D71" s="27"/>
      <c r="E71" s="27"/>
      <c r="F71" s="27"/>
      <c r="G71" s="27"/>
      <c r="H71" s="27"/>
      <c r="I71" s="27"/>
      <c r="J71" s="27"/>
      <c r="K71" s="27"/>
      <c r="L71" s="27"/>
      <c r="M71" s="27"/>
      <c r="N71" s="27"/>
      <c r="O71" s="27"/>
      <c r="P71" s="27"/>
      <c r="Q71" s="27"/>
      <c r="R71" s="27"/>
      <c r="S71" s="27"/>
      <c r="T71" s="106"/>
      <c r="U71" s="103"/>
      <c r="V71" s="27"/>
      <c r="W71" s="27"/>
      <c r="X71" s="27"/>
      <c r="Y71" s="27"/>
      <c r="Z71" s="27"/>
      <c r="AA71" s="27"/>
      <c r="AB71" s="27"/>
      <c r="AC71" s="27"/>
      <c r="AD71" s="106"/>
      <c r="AE71" s="27"/>
      <c r="AF71" s="27"/>
      <c r="AG71" s="27"/>
      <c r="AH71" s="27"/>
      <c r="AI71" s="27"/>
      <c r="AJ71" s="27"/>
      <c r="AK71" s="27"/>
      <c r="AL71" s="27"/>
      <c r="AM71" s="27"/>
      <c r="AN71" s="106"/>
      <c r="AO71" s="27"/>
      <c r="AP71" s="27"/>
      <c r="AQ71" s="27"/>
      <c r="AR71" s="27"/>
      <c r="AS71" s="27"/>
      <c r="AT71" s="27"/>
      <c r="AU71" s="27"/>
      <c r="AV71" s="27"/>
      <c r="AW71" s="27"/>
      <c r="AX71" s="106"/>
      <c r="AY71" s="27"/>
      <c r="AZ71" s="27"/>
      <c r="BA71" s="27"/>
      <c r="BB71" s="27"/>
      <c r="BC71" s="27"/>
      <c r="BD71" s="27"/>
      <c r="BE71" s="27"/>
      <c r="BF71" s="27"/>
      <c r="BG71" s="27"/>
      <c r="BH71" s="106"/>
      <c r="BI71" s="27"/>
      <c r="BJ71" s="27"/>
      <c r="BK71" s="27"/>
      <c r="BL71" s="27"/>
      <c r="BM71" s="27"/>
      <c r="BN71" s="27"/>
      <c r="BO71" s="27"/>
      <c r="BP71" s="27"/>
      <c r="BQ71" s="27"/>
      <c r="BR71" s="106"/>
      <c r="BS71" s="27"/>
      <c r="BT71" s="27"/>
      <c r="BU71" s="27"/>
      <c r="BV71" s="27"/>
      <c r="BW71" s="27"/>
      <c r="BX71" s="27"/>
      <c r="BY71" s="27"/>
      <c r="BZ71" s="27"/>
      <c r="CA71" s="27"/>
      <c r="CB71" s="106"/>
      <c r="CC71" s="27"/>
      <c r="CD71" s="27"/>
      <c r="CE71" s="27"/>
      <c r="CF71" s="27"/>
      <c r="CG71" s="27"/>
      <c r="CH71" s="27"/>
      <c r="CI71" s="27"/>
      <c r="CJ71" s="27"/>
      <c r="CK71" s="27"/>
      <c r="CL71" s="106"/>
      <c r="CM71" s="103"/>
      <c r="CN71" s="27"/>
      <c r="CO71" s="27"/>
      <c r="CP71" s="27"/>
      <c r="CQ71" s="27"/>
      <c r="CR71" s="27"/>
      <c r="CS71" s="27"/>
      <c r="CT71" s="27"/>
      <c r="CU71" s="27"/>
      <c r="CV71" s="106"/>
      <c r="CW71" s="27"/>
      <c r="CX71" s="27"/>
      <c r="CY71" s="27"/>
      <c r="CZ71" s="27"/>
      <c r="DA71" s="27"/>
      <c r="DB71" s="27"/>
      <c r="DC71" s="27"/>
      <c r="DD71" s="27"/>
      <c r="DE71" s="27"/>
      <c r="DF71" s="106"/>
      <c r="DG71" s="27"/>
      <c r="DH71" s="27"/>
      <c r="DI71" s="27"/>
      <c r="DJ71" s="27"/>
      <c r="DK71" s="27"/>
      <c r="DL71" s="27"/>
      <c r="DM71" s="27"/>
      <c r="DN71" s="27"/>
      <c r="DO71" s="27"/>
      <c r="DP71" s="106"/>
      <c r="DQ71" s="27"/>
      <c r="DR71" s="27"/>
      <c r="DS71" s="27"/>
      <c r="DT71" s="27"/>
      <c r="DU71" s="27"/>
      <c r="DV71" s="27"/>
      <c r="DW71" s="27"/>
      <c r="DX71" s="27"/>
      <c r="DY71" s="27"/>
      <c r="DZ71" s="106"/>
      <c r="EA71" s="27"/>
      <c r="EB71" s="27"/>
      <c r="EC71" s="27"/>
      <c r="ED71" s="27"/>
      <c r="EE71" s="27"/>
      <c r="EF71" s="27"/>
      <c r="EG71" s="27"/>
      <c r="EH71" s="27"/>
      <c r="EI71" s="27"/>
      <c r="EJ71" s="106"/>
      <c r="EK71" s="27"/>
      <c r="EL71" s="27"/>
      <c r="EM71" s="27"/>
      <c r="EN71" s="27"/>
      <c r="EO71" s="27"/>
      <c r="EP71" s="27"/>
      <c r="EQ71" s="27"/>
      <c r="ER71" s="27"/>
      <c r="ES71" s="27"/>
      <c r="ET71" s="106"/>
      <c r="EU71" s="27"/>
      <c r="EV71" s="27"/>
      <c r="EW71" s="27"/>
      <c r="EX71" s="27"/>
      <c r="EY71" s="27"/>
      <c r="EZ71" s="27"/>
      <c r="FA71" s="27"/>
      <c r="FB71" s="27"/>
      <c r="FC71" s="27"/>
      <c r="FD71" s="106"/>
      <c r="FE71" s="27"/>
      <c r="FF71" s="27"/>
      <c r="FG71" s="27"/>
      <c r="FH71" s="27"/>
      <c r="FI71" s="27"/>
      <c r="FJ71" s="27"/>
      <c r="FK71" s="27"/>
      <c r="FL71" s="27"/>
      <c r="FM71" s="27"/>
      <c r="FN71" s="106"/>
      <c r="FO71" s="27"/>
      <c r="FP71" s="27"/>
      <c r="FQ71" s="27"/>
      <c r="FR71" s="27"/>
      <c r="FS71" s="27"/>
      <c r="FT71" s="27"/>
      <c r="FU71" s="27"/>
      <c r="FV71" s="27"/>
      <c r="FW71" s="27"/>
      <c r="FX71" s="106"/>
      <c r="FY71" s="103"/>
      <c r="FZ71" s="27"/>
      <c r="GA71" s="27"/>
      <c r="GB71" s="27"/>
      <c r="GC71" s="27"/>
      <c r="GD71" s="27"/>
      <c r="GE71" s="27"/>
      <c r="GF71" s="27"/>
      <c r="GG71" s="27"/>
      <c r="GH71" s="106"/>
      <c r="GI71" s="27"/>
      <c r="GJ71" s="27"/>
      <c r="GK71" s="27"/>
      <c r="GL71" s="27"/>
      <c r="GM71" s="27"/>
      <c r="GN71" s="27"/>
      <c r="GO71" s="27"/>
      <c r="GP71" s="27"/>
      <c r="GQ71" s="27"/>
      <c r="GR71" s="106"/>
      <c r="GS71" s="27"/>
      <c r="GT71" s="27"/>
      <c r="GU71" s="27"/>
      <c r="GV71" s="27"/>
      <c r="GW71" s="27"/>
      <c r="GX71" s="27"/>
      <c r="GY71" s="27"/>
      <c r="GZ71" s="27"/>
      <c r="HA71" s="27"/>
      <c r="HB71" s="106"/>
      <c r="HC71" s="27"/>
      <c r="HD71" s="27"/>
      <c r="HE71" s="27"/>
      <c r="HF71" s="27"/>
      <c r="HG71" s="27"/>
      <c r="HH71" s="27"/>
      <c r="HI71" s="27"/>
      <c r="HJ71" s="27"/>
      <c r="HK71" s="27"/>
      <c r="HL71" s="106"/>
      <c r="HM71" s="27"/>
      <c r="HN71" s="27"/>
      <c r="HO71" s="27"/>
      <c r="HP71" s="27"/>
      <c r="HQ71" s="27"/>
      <c r="HR71" s="27"/>
      <c r="HS71" s="27"/>
      <c r="HT71" s="27"/>
      <c r="HU71" s="27"/>
      <c r="HV71" s="106"/>
      <c r="HW71" s="27"/>
      <c r="HX71" s="27"/>
      <c r="HY71" s="27"/>
      <c r="HZ71" s="27"/>
      <c r="IA71" s="27"/>
      <c r="IB71" s="27"/>
      <c r="IC71" s="27"/>
      <c r="ID71" s="27"/>
      <c r="IE71" s="27"/>
      <c r="IF71" s="106"/>
      <c r="IG71" s="27"/>
      <c r="IH71" s="27"/>
      <c r="II71" s="27"/>
      <c r="IJ71" s="27"/>
      <c r="IK71" s="27"/>
      <c r="IL71" s="27"/>
      <c r="IM71" s="27"/>
      <c r="IN71" s="27"/>
      <c r="IO71" s="27"/>
      <c r="IP71" s="106"/>
      <c r="IQ71" s="27"/>
      <c r="IR71" s="27"/>
      <c r="IS71" s="27"/>
      <c r="IT71" s="27"/>
      <c r="IU71" s="27"/>
      <c r="IV71" s="27"/>
      <c r="IW71" s="27"/>
      <c r="IX71" s="27"/>
      <c r="IY71" s="27"/>
      <c r="IZ71" s="106"/>
      <c r="JA71" s="27"/>
      <c r="JB71" s="27"/>
      <c r="JC71" s="27"/>
      <c r="JD71" s="27"/>
      <c r="JE71" s="27"/>
      <c r="JF71" s="27"/>
      <c r="JG71" s="27"/>
      <c r="JH71" s="27"/>
      <c r="JI71" s="27"/>
      <c r="JJ71" s="106"/>
      <c r="JK71" s="103"/>
      <c r="JL71" s="27"/>
      <c r="JM71" s="27"/>
      <c r="JN71" s="27"/>
      <c r="JO71" s="27"/>
      <c r="JP71" s="27"/>
      <c r="JQ71" s="27"/>
      <c r="JR71" s="27"/>
      <c r="JS71" s="27"/>
      <c r="JT71" s="106"/>
      <c r="JU71" s="27"/>
      <c r="JV71" s="27"/>
      <c r="JW71" s="27"/>
      <c r="JX71" s="27"/>
      <c r="JY71" s="27"/>
      <c r="JZ71" s="27"/>
      <c r="KA71" s="27"/>
      <c r="KB71" s="27"/>
      <c r="KC71" s="27"/>
      <c r="KD71" s="27"/>
      <c r="KE71" s="103"/>
      <c r="KF71" s="27"/>
      <c r="KG71" s="27"/>
      <c r="KH71" s="27"/>
      <c r="KI71" s="27"/>
      <c r="KJ71" s="27"/>
      <c r="KK71" s="27"/>
      <c r="KL71" s="27"/>
      <c r="KM71" s="27"/>
      <c r="KN71" s="106"/>
      <c r="KO71" s="27"/>
      <c r="KP71" s="27"/>
      <c r="KQ71" s="27"/>
      <c r="KR71" s="27"/>
      <c r="KS71" s="27"/>
      <c r="KT71" s="27"/>
      <c r="KU71" s="27"/>
      <c r="KV71" s="27"/>
      <c r="KW71" s="27"/>
      <c r="KX71" s="106"/>
      <c r="KY71" s="27"/>
      <c r="KZ71" s="27"/>
      <c r="LA71" s="27"/>
      <c r="LB71" s="27"/>
      <c r="LC71" s="27"/>
      <c r="LD71" s="27"/>
      <c r="LE71" s="27"/>
      <c r="LF71" s="27"/>
      <c r="LG71" s="27"/>
      <c r="LH71" s="27"/>
      <c r="LI71" s="27"/>
      <c r="LJ71" s="27"/>
      <c r="LK71" s="27"/>
      <c r="LL71" s="27"/>
      <c r="LM71" s="27"/>
      <c r="LN71" s="27"/>
      <c r="LO71" s="27"/>
      <c r="LP71" s="27"/>
      <c r="LQ71" s="27"/>
      <c r="LR71" s="27"/>
      <c r="LS71" s="27"/>
      <c r="LT71" s="27"/>
      <c r="LU71" s="27"/>
      <c r="LV71" s="27"/>
      <c r="LW71" s="27"/>
      <c r="LX71" s="27"/>
      <c r="LY71" s="27"/>
      <c r="LZ71" s="27"/>
      <c r="MA71" s="27"/>
      <c r="MB71" s="27"/>
      <c r="MC71" s="27"/>
      <c r="MD71" s="27"/>
      <c r="ME71" s="27"/>
      <c r="MF71" s="27"/>
      <c r="MG71" s="27"/>
      <c r="MH71" s="27"/>
      <c r="MI71" s="27"/>
      <c r="MJ71" s="27"/>
    </row>
    <row r="72" spans="2:348">
      <c r="B72" s="27"/>
      <c r="C72" s="27"/>
      <c r="D72" s="27"/>
      <c r="E72" s="27"/>
      <c r="F72" s="27"/>
      <c r="G72" s="27"/>
      <c r="H72" s="27"/>
      <c r="I72" s="27"/>
      <c r="J72" s="27"/>
      <c r="K72" s="27"/>
      <c r="L72" s="27"/>
      <c r="M72" s="27"/>
      <c r="N72" s="27"/>
      <c r="O72" s="27"/>
      <c r="P72" s="27"/>
      <c r="Q72" s="27"/>
      <c r="R72" s="27"/>
      <c r="S72" s="27"/>
      <c r="T72" s="106"/>
      <c r="U72" s="103"/>
      <c r="V72" s="27"/>
      <c r="W72" s="27"/>
      <c r="X72" s="27"/>
      <c r="Y72" s="27"/>
      <c r="Z72" s="27"/>
      <c r="AA72" s="27"/>
      <c r="AB72" s="27"/>
      <c r="AC72" s="27"/>
      <c r="AD72" s="106"/>
      <c r="AE72" s="27"/>
      <c r="AF72" s="27"/>
      <c r="AG72" s="27"/>
      <c r="AH72" s="27"/>
      <c r="AI72" s="27"/>
      <c r="AJ72" s="27"/>
      <c r="AK72" s="27"/>
      <c r="AL72" s="27"/>
      <c r="AM72" s="27"/>
      <c r="AN72" s="106"/>
      <c r="AO72" s="27"/>
      <c r="AP72" s="27"/>
      <c r="AQ72" s="27"/>
      <c r="AR72" s="27"/>
      <c r="AS72" s="27"/>
      <c r="AT72" s="27"/>
      <c r="AU72" s="27"/>
      <c r="AV72" s="27"/>
      <c r="AW72" s="27"/>
      <c r="AX72" s="106"/>
      <c r="AY72" s="27"/>
      <c r="AZ72" s="27"/>
      <c r="BA72" s="27"/>
      <c r="BB72" s="27"/>
      <c r="BC72" s="27"/>
      <c r="BD72" s="27"/>
      <c r="BE72" s="27"/>
      <c r="BF72" s="27"/>
      <c r="BG72" s="27"/>
      <c r="BH72" s="106"/>
      <c r="BI72" s="27"/>
      <c r="BJ72" s="27"/>
      <c r="BK72" s="27"/>
      <c r="BL72" s="27"/>
      <c r="BM72" s="27"/>
      <c r="BN72" s="27"/>
      <c r="BO72" s="27"/>
      <c r="BP72" s="27"/>
      <c r="BQ72" s="27"/>
      <c r="BR72" s="106"/>
      <c r="BS72" s="27"/>
      <c r="BT72" s="27"/>
      <c r="BU72" s="27"/>
      <c r="BV72" s="27"/>
      <c r="BW72" s="27"/>
      <c r="BX72" s="27"/>
      <c r="BY72" s="27"/>
      <c r="BZ72" s="27"/>
      <c r="CA72" s="27"/>
      <c r="CB72" s="106"/>
      <c r="CC72" s="27"/>
      <c r="CD72" s="27"/>
      <c r="CE72" s="27"/>
      <c r="CF72" s="27"/>
      <c r="CG72" s="27"/>
      <c r="CH72" s="27"/>
      <c r="CI72" s="27"/>
      <c r="CJ72" s="27"/>
      <c r="CK72" s="27"/>
      <c r="CL72" s="106"/>
      <c r="CM72" s="103"/>
      <c r="CN72" s="27"/>
      <c r="CO72" s="27"/>
      <c r="CP72" s="27"/>
      <c r="CQ72" s="27"/>
      <c r="CR72" s="27"/>
      <c r="CS72" s="27"/>
      <c r="CT72" s="27"/>
      <c r="CU72" s="27"/>
      <c r="CV72" s="106"/>
      <c r="CW72" s="27"/>
      <c r="CX72" s="27"/>
      <c r="CY72" s="27"/>
      <c r="CZ72" s="27"/>
      <c r="DA72" s="27"/>
      <c r="DB72" s="27"/>
      <c r="DC72" s="27"/>
      <c r="DD72" s="27"/>
      <c r="DE72" s="27"/>
      <c r="DF72" s="106"/>
      <c r="DG72" s="27"/>
      <c r="DH72" s="27"/>
      <c r="DI72" s="27"/>
      <c r="DJ72" s="27"/>
      <c r="DK72" s="27"/>
      <c r="DL72" s="27"/>
      <c r="DM72" s="27"/>
      <c r="DN72" s="27"/>
      <c r="DO72" s="27"/>
      <c r="DP72" s="106"/>
      <c r="DQ72" s="27"/>
      <c r="DR72" s="27"/>
      <c r="DS72" s="27"/>
      <c r="DT72" s="27"/>
      <c r="DU72" s="27"/>
      <c r="DV72" s="27"/>
      <c r="DW72" s="27"/>
      <c r="DX72" s="27"/>
      <c r="DY72" s="27"/>
      <c r="DZ72" s="106"/>
      <c r="EA72" s="27"/>
      <c r="EB72" s="27"/>
      <c r="EC72" s="27"/>
      <c r="ED72" s="27"/>
      <c r="EE72" s="27"/>
      <c r="EF72" s="27"/>
      <c r="EG72" s="27"/>
      <c r="EH72" s="27"/>
      <c r="EI72" s="27"/>
      <c r="EJ72" s="106"/>
      <c r="EK72" s="27"/>
      <c r="EL72" s="27"/>
      <c r="EM72" s="27"/>
      <c r="EN72" s="27"/>
      <c r="EO72" s="27"/>
      <c r="EP72" s="27"/>
      <c r="EQ72" s="27"/>
      <c r="ER72" s="27"/>
      <c r="ES72" s="27"/>
      <c r="ET72" s="106"/>
      <c r="EU72" s="27"/>
      <c r="EV72" s="27"/>
      <c r="EW72" s="27"/>
      <c r="EX72" s="27"/>
      <c r="EY72" s="27"/>
      <c r="EZ72" s="27"/>
      <c r="FA72" s="27"/>
      <c r="FB72" s="27"/>
      <c r="FC72" s="27"/>
      <c r="FD72" s="106"/>
      <c r="FE72" s="27"/>
      <c r="FF72" s="27"/>
      <c r="FG72" s="27"/>
      <c r="FH72" s="27"/>
      <c r="FI72" s="27"/>
      <c r="FJ72" s="27"/>
      <c r="FK72" s="27"/>
      <c r="FL72" s="27"/>
      <c r="FM72" s="27"/>
      <c r="FN72" s="106"/>
      <c r="FO72" s="27"/>
      <c r="FP72" s="27"/>
      <c r="FQ72" s="27"/>
      <c r="FR72" s="27"/>
      <c r="FS72" s="27"/>
      <c r="FT72" s="27"/>
      <c r="FU72" s="27"/>
      <c r="FV72" s="27"/>
      <c r="FW72" s="27"/>
      <c r="FX72" s="106"/>
      <c r="FY72" s="103"/>
      <c r="FZ72" s="27"/>
      <c r="GA72" s="27"/>
      <c r="GB72" s="27"/>
      <c r="GC72" s="27"/>
      <c r="GD72" s="27"/>
      <c r="GE72" s="27"/>
      <c r="GF72" s="27"/>
      <c r="GG72" s="27"/>
      <c r="GH72" s="106"/>
      <c r="GI72" s="27"/>
      <c r="GJ72" s="27"/>
      <c r="GK72" s="27"/>
      <c r="GL72" s="27"/>
      <c r="GM72" s="27"/>
      <c r="GN72" s="27"/>
      <c r="GO72" s="27"/>
      <c r="GP72" s="27"/>
      <c r="GQ72" s="27"/>
      <c r="GR72" s="106"/>
      <c r="GS72" s="27"/>
      <c r="GT72" s="27"/>
      <c r="GU72" s="27"/>
      <c r="GV72" s="27"/>
      <c r="GW72" s="27"/>
      <c r="GX72" s="27"/>
      <c r="GY72" s="27"/>
      <c r="GZ72" s="27"/>
      <c r="HA72" s="27"/>
      <c r="HB72" s="106"/>
      <c r="HC72" s="27"/>
      <c r="HD72" s="27"/>
      <c r="HE72" s="27"/>
      <c r="HF72" s="27"/>
      <c r="HG72" s="27"/>
      <c r="HH72" s="27"/>
      <c r="HI72" s="27"/>
      <c r="HJ72" s="27"/>
      <c r="HK72" s="27"/>
      <c r="HL72" s="106"/>
      <c r="HM72" s="27"/>
      <c r="HN72" s="27"/>
      <c r="HO72" s="27"/>
      <c r="HP72" s="27"/>
      <c r="HQ72" s="27"/>
      <c r="HR72" s="27"/>
      <c r="HS72" s="27"/>
      <c r="HT72" s="27"/>
      <c r="HU72" s="27"/>
      <c r="HV72" s="106"/>
      <c r="HW72" s="27"/>
      <c r="HX72" s="27"/>
      <c r="HY72" s="27"/>
      <c r="HZ72" s="27"/>
      <c r="IA72" s="27"/>
      <c r="IB72" s="27"/>
      <c r="IC72" s="27"/>
      <c r="ID72" s="27"/>
      <c r="IE72" s="27"/>
      <c r="IF72" s="106"/>
      <c r="IG72" s="27"/>
      <c r="IH72" s="27"/>
      <c r="II72" s="27"/>
      <c r="IJ72" s="27"/>
      <c r="IK72" s="27"/>
      <c r="IL72" s="27"/>
      <c r="IM72" s="27"/>
      <c r="IN72" s="27"/>
      <c r="IO72" s="27"/>
      <c r="IP72" s="106"/>
      <c r="IQ72" s="27"/>
      <c r="IR72" s="27"/>
      <c r="IS72" s="27"/>
      <c r="IT72" s="27"/>
      <c r="IU72" s="27"/>
      <c r="IV72" s="27"/>
      <c r="IW72" s="27"/>
      <c r="IX72" s="27"/>
      <c r="IY72" s="27"/>
      <c r="IZ72" s="106"/>
      <c r="JA72" s="27"/>
      <c r="JB72" s="27"/>
      <c r="JC72" s="27"/>
      <c r="JD72" s="27"/>
      <c r="JE72" s="27"/>
      <c r="JF72" s="27"/>
      <c r="JG72" s="27"/>
      <c r="JH72" s="27"/>
      <c r="JI72" s="27"/>
      <c r="JJ72" s="106"/>
      <c r="JK72" s="103"/>
      <c r="JL72" s="27"/>
      <c r="JM72" s="27"/>
      <c r="JN72" s="27"/>
      <c r="JO72" s="27"/>
      <c r="JP72" s="27"/>
      <c r="JQ72" s="27"/>
      <c r="JR72" s="27"/>
      <c r="JS72" s="27"/>
      <c r="JT72" s="106"/>
      <c r="JU72" s="27"/>
      <c r="JV72" s="27"/>
      <c r="JW72" s="27"/>
      <c r="JX72" s="27"/>
      <c r="JY72" s="27"/>
      <c r="JZ72" s="27"/>
      <c r="KA72" s="27"/>
      <c r="KB72" s="27"/>
      <c r="KC72" s="27"/>
      <c r="KD72" s="27"/>
      <c r="KE72" s="103"/>
      <c r="KF72" s="27"/>
      <c r="KG72" s="27"/>
      <c r="KH72" s="27"/>
      <c r="KI72" s="27"/>
      <c r="KJ72" s="27"/>
      <c r="KK72" s="27"/>
      <c r="KL72" s="27"/>
      <c r="KM72" s="27"/>
      <c r="KN72" s="106"/>
      <c r="KO72" s="27"/>
      <c r="KP72" s="27"/>
      <c r="KQ72" s="27"/>
      <c r="KR72" s="27"/>
      <c r="KS72" s="27"/>
      <c r="KT72" s="27"/>
      <c r="KU72" s="27"/>
      <c r="KV72" s="27"/>
      <c r="KW72" s="27"/>
      <c r="KX72" s="106"/>
      <c r="KY72" s="27"/>
      <c r="KZ72" s="27"/>
      <c r="LA72" s="27"/>
      <c r="LB72" s="27"/>
      <c r="LC72" s="27"/>
      <c r="LD72" s="27"/>
      <c r="LE72" s="27"/>
      <c r="LF72" s="27"/>
      <c r="LG72" s="27"/>
      <c r="LH72" s="27"/>
      <c r="LI72" s="27"/>
      <c r="LJ72" s="27"/>
      <c r="LK72" s="27"/>
      <c r="LL72" s="27"/>
      <c r="LM72" s="27"/>
      <c r="LN72" s="27"/>
      <c r="LO72" s="27"/>
      <c r="LP72" s="27"/>
      <c r="LQ72" s="27"/>
      <c r="LR72" s="27"/>
      <c r="LS72" s="27"/>
      <c r="LT72" s="27"/>
      <c r="LU72" s="27"/>
      <c r="LV72" s="27"/>
      <c r="LW72" s="27"/>
      <c r="LX72" s="27"/>
      <c r="LY72" s="27"/>
      <c r="LZ72" s="27"/>
      <c r="MA72" s="27"/>
      <c r="MB72" s="27"/>
      <c r="MC72" s="27"/>
      <c r="MD72" s="27"/>
      <c r="ME72" s="27"/>
      <c r="MF72" s="27"/>
      <c r="MG72" s="27"/>
      <c r="MH72" s="27"/>
      <c r="MI72" s="27"/>
      <c r="MJ72" s="27"/>
    </row>
    <row r="73" spans="2:348">
      <c r="B73" s="27"/>
      <c r="C73" s="27"/>
      <c r="D73" s="27"/>
      <c r="E73" s="27"/>
      <c r="F73" s="27"/>
      <c r="G73" s="27"/>
      <c r="H73" s="27"/>
      <c r="I73" s="27"/>
      <c r="J73" s="27"/>
      <c r="K73" s="27"/>
      <c r="L73" s="27"/>
      <c r="M73" s="27"/>
      <c r="N73" s="27"/>
      <c r="O73" s="27"/>
      <c r="P73" s="27"/>
      <c r="Q73" s="27"/>
      <c r="R73" s="27"/>
      <c r="S73" s="27"/>
      <c r="T73" s="106"/>
      <c r="U73" s="103"/>
      <c r="V73" s="27"/>
      <c r="W73" s="27"/>
      <c r="X73" s="27"/>
      <c r="Y73" s="27"/>
      <c r="Z73" s="27"/>
      <c r="AA73" s="27"/>
      <c r="AB73" s="27"/>
      <c r="AC73" s="27"/>
      <c r="AD73" s="106"/>
      <c r="AE73" s="27"/>
      <c r="AF73" s="27"/>
      <c r="AG73" s="27"/>
      <c r="AH73" s="27"/>
      <c r="AI73" s="27"/>
      <c r="AJ73" s="27"/>
      <c r="AK73" s="27"/>
      <c r="AL73" s="27"/>
      <c r="AM73" s="27"/>
      <c r="AN73" s="106"/>
      <c r="AO73" s="27"/>
      <c r="AP73" s="27"/>
      <c r="AQ73" s="27"/>
      <c r="AR73" s="27"/>
      <c r="AS73" s="27"/>
      <c r="AT73" s="27"/>
      <c r="AU73" s="27"/>
      <c r="AV73" s="27"/>
      <c r="AW73" s="27"/>
      <c r="AX73" s="106"/>
      <c r="AY73" s="27"/>
      <c r="AZ73" s="27"/>
      <c r="BA73" s="27"/>
      <c r="BB73" s="27"/>
      <c r="BC73" s="27"/>
      <c r="BD73" s="27"/>
      <c r="BE73" s="27"/>
      <c r="BF73" s="27"/>
      <c r="BG73" s="27"/>
      <c r="BH73" s="106"/>
      <c r="BI73" s="27"/>
      <c r="BJ73" s="27"/>
      <c r="BK73" s="27"/>
      <c r="BL73" s="27"/>
      <c r="BM73" s="27"/>
      <c r="BN73" s="27"/>
      <c r="BO73" s="27"/>
      <c r="BP73" s="27"/>
      <c r="BQ73" s="27"/>
      <c r="BR73" s="106"/>
      <c r="BS73" s="27"/>
      <c r="BT73" s="27"/>
      <c r="BU73" s="27"/>
      <c r="BV73" s="27"/>
      <c r="BW73" s="27"/>
      <c r="BX73" s="27"/>
      <c r="BY73" s="27"/>
      <c r="BZ73" s="27"/>
      <c r="CA73" s="27"/>
      <c r="CB73" s="106"/>
      <c r="CC73" s="27"/>
      <c r="CD73" s="27"/>
      <c r="CE73" s="27"/>
      <c r="CF73" s="27"/>
      <c r="CG73" s="27"/>
      <c r="CH73" s="27"/>
      <c r="CI73" s="27"/>
      <c r="CJ73" s="27"/>
      <c r="CK73" s="27"/>
      <c r="CL73" s="106"/>
      <c r="CM73" s="103"/>
      <c r="CN73" s="27"/>
      <c r="CO73" s="27"/>
      <c r="CP73" s="27"/>
      <c r="CQ73" s="27"/>
      <c r="CR73" s="27"/>
      <c r="CS73" s="27"/>
      <c r="CT73" s="27"/>
      <c r="CU73" s="27"/>
      <c r="CV73" s="106"/>
      <c r="CW73" s="27"/>
      <c r="CX73" s="27"/>
      <c r="CY73" s="27"/>
      <c r="CZ73" s="27"/>
      <c r="DA73" s="27"/>
      <c r="DB73" s="27"/>
      <c r="DC73" s="27"/>
      <c r="DD73" s="27"/>
      <c r="DE73" s="27"/>
      <c r="DF73" s="106"/>
      <c r="DG73" s="27"/>
      <c r="DH73" s="27"/>
      <c r="DI73" s="27"/>
      <c r="DJ73" s="27"/>
      <c r="DK73" s="27"/>
      <c r="DL73" s="27"/>
      <c r="DM73" s="27"/>
      <c r="DN73" s="27"/>
      <c r="DO73" s="27"/>
      <c r="DP73" s="106"/>
      <c r="DQ73" s="27"/>
      <c r="DR73" s="27"/>
      <c r="DS73" s="27"/>
      <c r="DT73" s="27"/>
      <c r="DU73" s="27"/>
      <c r="DV73" s="27"/>
      <c r="DW73" s="27"/>
      <c r="DX73" s="27"/>
      <c r="DY73" s="27"/>
      <c r="DZ73" s="106"/>
      <c r="EA73" s="27"/>
      <c r="EB73" s="27"/>
      <c r="EC73" s="27"/>
      <c r="ED73" s="27"/>
      <c r="EE73" s="27"/>
      <c r="EF73" s="27"/>
      <c r="EG73" s="27"/>
      <c r="EH73" s="27"/>
      <c r="EI73" s="27"/>
      <c r="EJ73" s="106"/>
      <c r="EK73" s="27"/>
      <c r="EL73" s="27"/>
      <c r="EM73" s="27"/>
      <c r="EN73" s="27"/>
      <c r="EO73" s="27"/>
      <c r="EP73" s="27"/>
      <c r="EQ73" s="27"/>
      <c r="ER73" s="27"/>
      <c r="ES73" s="27"/>
      <c r="ET73" s="106"/>
      <c r="EU73" s="27"/>
      <c r="EV73" s="27"/>
      <c r="EW73" s="27"/>
      <c r="EX73" s="27"/>
      <c r="EY73" s="27"/>
      <c r="EZ73" s="27"/>
      <c r="FA73" s="27"/>
      <c r="FB73" s="27"/>
      <c r="FC73" s="27"/>
      <c r="FD73" s="106"/>
      <c r="FE73" s="27"/>
      <c r="FF73" s="27"/>
      <c r="FG73" s="27"/>
      <c r="FH73" s="27"/>
      <c r="FI73" s="27"/>
      <c r="FJ73" s="27"/>
      <c r="FK73" s="27"/>
      <c r="FL73" s="27"/>
      <c r="FM73" s="27"/>
      <c r="FN73" s="106"/>
      <c r="FO73" s="27"/>
      <c r="FP73" s="27"/>
      <c r="FQ73" s="27"/>
      <c r="FR73" s="27"/>
      <c r="FS73" s="27"/>
      <c r="FT73" s="27"/>
      <c r="FU73" s="27"/>
      <c r="FV73" s="27"/>
      <c r="FW73" s="27"/>
      <c r="FX73" s="106"/>
      <c r="FY73" s="103"/>
      <c r="FZ73" s="27"/>
      <c r="GA73" s="27"/>
      <c r="GB73" s="27"/>
      <c r="GC73" s="27"/>
      <c r="GD73" s="27"/>
      <c r="GE73" s="27"/>
      <c r="GF73" s="27"/>
      <c r="GG73" s="27"/>
      <c r="GH73" s="106"/>
      <c r="GI73" s="27"/>
      <c r="GJ73" s="27"/>
      <c r="GK73" s="27"/>
      <c r="GL73" s="27"/>
      <c r="GM73" s="27"/>
      <c r="GN73" s="27"/>
      <c r="GO73" s="27"/>
      <c r="GP73" s="27"/>
      <c r="GQ73" s="27"/>
      <c r="GR73" s="106"/>
      <c r="GS73" s="27"/>
      <c r="GT73" s="27"/>
      <c r="GU73" s="27"/>
      <c r="GV73" s="27"/>
      <c r="GW73" s="27"/>
      <c r="GX73" s="27"/>
      <c r="GY73" s="27"/>
      <c r="GZ73" s="27"/>
      <c r="HA73" s="27"/>
      <c r="HB73" s="106"/>
      <c r="HC73" s="27"/>
      <c r="HD73" s="27"/>
      <c r="HE73" s="27"/>
      <c r="HF73" s="27"/>
      <c r="HG73" s="27"/>
      <c r="HH73" s="27"/>
      <c r="HI73" s="27"/>
      <c r="HJ73" s="27"/>
      <c r="HK73" s="27"/>
      <c r="HL73" s="106"/>
      <c r="HM73" s="27"/>
      <c r="HN73" s="27"/>
      <c r="HO73" s="27"/>
      <c r="HP73" s="27"/>
      <c r="HQ73" s="27"/>
      <c r="HR73" s="27"/>
      <c r="HS73" s="27"/>
      <c r="HT73" s="27"/>
      <c r="HU73" s="27"/>
      <c r="HV73" s="106"/>
      <c r="HW73" s="27"/>
      <c r="HX73" s="27"/>
      <c r="HY73" s="27"/>
      <c r="HZ73" s="27"/>
      <c r="IA73" s="27"/>
      <c r="IB73" s="27"/>
      <c r="IC73" s="27"/>
      <c r="ID73" s="27"/>
      <c r="IE73" s="27"/>
      <c r="IF73" s="106"/>
      <c r="IG73" s="27"/>
      <c r="IH73" s="27"/>
      <c r="II73" s="27"/>
      <c r="IJ73" s="27"/>
      <c r="IK73" s="27"/>
      <c r="IL73" s="27"/>
      <c r="IM73" s="27"/>
      <c r="IN73" s="27"/>
      <c r="IO73" s="27"/>
      <c r="IP73" s="106"/>
      <c r="IQ73" s="27"/>
      <c r="IR73" s="27"/>
      <c r="IS73" s="27"/>
      <c r="IT73" s="27"/>
      <c r="IU73" s="27"/>
      <c r="IV73" s="27"/>
      <c r="IW73" s="27"/>
      <c r="IX73" s="27"/>
      <c r="IY73" s="27"/>
      <c r="IZ73" s="106"/>
      <c r="JA73" s="27"/>
      <c r="JB73" s="27"/>
      <c r="JC73" s="27"/>
      <c r="JD73" s="27"/>
      <c r="JE73" s="27"/>
      <c r="JF73" s="27"/>
      <c r="JG73" s="27"/>
      <c r="JH73" s="27"/>
      <c r="JI73" s="27"/>
      <c r="JJ73" s="106"/>
      <c r="JK73" s="103"/>
      <c r="JL73" s="27"/>
      <c r="JM73" s="27"/>
      <c r="JN73" s="27"/>
      <c r="JO73" s="27"/>
      <c r="JP73" s="27"/>
      <c r="JQ73" s="27"/>
      <c r="JR73" s="27"/>
      <c r="JS73" s="27"/>
      <c r="JT73" s="106"/>
      <c r="JU73" s="27"/>
      <c r="JV73" s="27"/>
      <c r="JW73" s="27"/>
      <c r="JX73" s="27"/>
      <c r="JY73" s="27"/>
      <c r="JZ73" s="27"/>
      <c r="KA73" s="27"/>
      <c r="KB73" s="27"/>
      <c r="KC73" s="27"/>
      <c r="KD73" s="27"/>
      <c r="KE73" s="103"/>
      <c r="KF73" s="27"/>
      <c r="KG73" s="27"/>
      <c r="KH73" s="27"/>
      <c r="KI73" s="27"/>
      <c r="KJ73" s="27"/>
      <c r="KK73" s="27"/>
      <c r="KL73" s="27"/>
      <c r="KM73" s="27"/>
      <c r="KN73" s="106"/>
      <c r="KO73" s="27"/>
      <c r="KP73" s="27"/>
      <c r="KQ73" s="27"/>
      <c r="KR73" s="27"/>
      <c r="KS73" s="27"/>
      <c r="KT73" s="27"/>
      <c r="KU73" s="27"/>
      <c r="KV73" s="27"/>
      <c r="KW73" s="27"/>
      <c r="KX73" s="106"/>
      <c r="KY73" s="27"/>
      <c r="KZ73" s="27"/>
      <c r="LA73" s="27"/>
      <c r="LB73" s="27"/>
      <c r="LC73" s="27"/>
      <c r="LD73" s="27"/>
      <c r="LE73" s="27"/>
      <c r="LF73" s="27"/>
      <c r="LG73" s="27"/>
      <c r="LH73" s="27"/>
      <c r="LI73" s="27"/>
      <c r="LJ73" s="27"/>
      <c r="LK73" s="27"/>
      <c r="LL73" s="27"/>
      <c r="LM73" s="27"/>
      <c r="LN73" s="27"/>
      <c r="LO73" s="27"/>
      <c r="LP73" s="27"/>
      <c r="LQ73" s="27"/>
      <c r="LR73" s="27"/>
      <c r="LS73" s="27"/>
      <c r="LT73" s="27"/>
      <c r="LU73" s="27"/>
      <c r="LV73" s="27"/>
      <c r="LW73" s="27"/>
      <c r="LX73" s="27"/>
      <c r="LY73" s="27"/>
      <c r="LZ73" s="27"/>
      <c r="MA73" s="27"/>
      <c r="MB73" s="27"/>
      <c r="MC73" s="27"/>
      <c r="MD73" s="27"/>
      <c r="ME73" s="27"/>
      <c r="MF73" s="27"/>
      <c r="MG73" s="27"/>
      <c r="MH73" s="27"/>
      <c r="MI73" s="27"/>
      <c r="MJ73" s="27"/>
    </row>
    <row r="74" spans="2:348">
      <c r="B74" s="27"/>
      <c r="C74" s="27"/>
      <c r="D74" s="27"/>
      <c r="E74" s="27"/>
      <c r="F74" s="27"/>
      <c r="G74" s="27"/>
      <c r="H74" s="27"/>
      <c r="I74" s="27"/>
      <c r="J74" s="27"/>
      <c r="K74" s="27"/>
      <c r="L74" s="27"/>
      <c r="M74" s="27"/>
      <c r="N74" s="27"/>
      <c r="O74" s="27"/>
      <c r="P74" s="27"/>
      <c r="Q74" s="27"/>
      <c r="R74" s="27"/>
      <c r="S74" s="27"/>
      <c r="T74" s="106"/>
      <c r="U74" s="103"/>
      <c r="V74" s="27"/>
      <c r="W74" s="27"/>
      <c r="X74" s="27"/>
      <c r="Y74" s="27"/>
      <c r="Z74" s="27"/>
      <c r="AA74" s="27"/>
      <c r="AB74" s="27"/>
      <c r="AC74" s="27"/>
      <c r="AD74" s="106"/>
      <c r="AE74" s="27"/>
      <c r="AF74" s="27"/>
      <c r="AG74" s="27"/>
      <c r="AH74" s="27"/>
      <c r="AI74" s="27"/>
      <c r="AJ74" s="27"/>
      <c r="AK74" s="27"/>
      <c r="AL74" s="27"/>
      <c r="AM74" s="27"/>
      <c r="AN74" s="106"/>
      <c r="AO74" s="27"/>
      <c r="AP74" s="27"/>
      <c r="AQ74" s="27"/>
      <c r="AR74" s="27"/>
      <c r="AS74" s="27"/>
      <c r="AT74" s="27"/>
      <c r="AU74" s="27"/>
      <c r="AV74" s="27"/>
      <c r="AW74" s="27"/>
      <c r="AX74" s="106"/>
      <c r="AY74" s="27"/>
      <c r="AZ74" s="27"/>
      <c r="BA74" s="27"/>
      <c r="BB74" s="27"/>
      <c r="BC74" s="27"/>
      <c r="BD74" s="27"/>
      <c r="BE74" s="27"/>
      <c r="BF74" s="27"/>
      <c r="BG74" s="27"/>
      <c r="BH74" s="106"/>
      <c r="BI74" s="27"/>
      <c r="BJ74" s="27"/>
      <c r="BK74" s="27"/>
      <c r="BL74" s="27"/>
      <c r="BM74" s="27"/>
      <c r="BN74" s="27"/>
      <c r="BO74" s="27"/>
      <c r="BP74" s="27"/>
      <c r="BQ74" s="27"/>
      <c r="BR74" s="106"/>
      <c r="BS74" s="27"/>
      <c r="BT74" s="27"/>
      <c r="BU74" s="27"/>
      <c r="BV74" s="27"/>
      <c r="BW74" s="27"/>
      <c r="BX74" s="27"/>
      <c r="BY74" s="27"/>
      <c r="BZ74" s="27"/>
      <c r="CA74" s="27"/>
      <c r="CB74" s="106"/>
      <c r="CC74" s="27"/>
      <c r="CD74" s="27"/>
      <c r="CE74" s="27"/>
      <c r="CF74" s="27"/>
      <c r="CG74" s="27"/>
      <c r="CH74" s="27"/>
      <c r="CI74" s="27"/>
      <c r="CJ74" s="27"/>
      <c r="CK74" s="27"/>
      <c r="CL74" s="106"/>
      <c r="CM74" s="103"/>
      <c r="CN74" s="27"/>
      <c r="CO74" s="27"/>
      <c r="CP74" s="27"/>
      <c r="CQ74" s="27"/>
      <c r="CR74" s="27"/>
      <c r="CS74" s="27"/>
      <c r="CT74" s="27"/>
      <c r="CU74" s="27"/>
      <c r="CV74" s="106"/>
      <c r="CW74" s="27"/>
      <c r="CX74" s="27"/>
      <c r="CY74" s="27"/>
      <c r="CZ74" s="27"/>
      <c r="DA74" s="27"/>
      <c r="DB74" s="27"/>
      <c r="DC74" s="27"/>
      <c r="DD74" s="27"/>
      <c r="DE74" s="27"/>
      <c r="DF74" s="106"/>
      <c r="DG74" s="27"/>
      <c r="DH74" s="27"/>
      <c r="DI74" s="27"/>
      <c r="DJ74" s="27"/>
      <c r="DK74" s="27"/>
      <c r="DL74" s="27"/>
      <c r="DM74" s="27"/>
      <c r="DN74" s="27"/>
      <c r="DO74" s="27"/>
      <c r="DP74" s="106"/>
      <c r="DQ74" s="27"/>
      <c r="DR74" s="27"/>
      <c r="DS74" s="27"/>
      <c r="DT74" s="27"/>
      <c r="DU74" s="27"/>
      <c r="DV74" s="27"/>
      <c r="DW74" s="27"/>
      <c r="DX74" s="27"/>
      <c r="DY74" s="27"/>
      <c r="DZ74" s="106"/>
      <c r="EA74" s="27"/>
      <c r="EB74" s="27"/>
      <c r="EC74" s="27"/>
      <c r="ED74" s="27"/>
      <c r="EE74" s="27"/>
      <c r="EF74" s="27"/>
      <c r="EG74" s="27"/>
      <c r="EH74" s="27"/>
      <c r="EI74" s="27"/>
      <c r="EJ74" s="106"/>
      <c r="EK74" s="27"/>
      <c r="EL74" s="27"/>
      <c r="EM74" s="27"/>
      <c r="EN74" s="27"/>
      <c r="EO74" s="27"/>
      <c r="EP74" s="27"/>
      <c r="EQ74" s="27"/>
      <c r="ER74" s="27"/>
      <c r="ES74" s="27"/>
      <c r="ET74" s="106"/>
      <c r="EU74" s="27"/>
      <c r="EV74" s="27"/>
      <c r="EW74" s="27"/>
      <c r="EX74" s="27"/>
      <c r="EY74" s="27"/>
      <c r="EZ74" s="27"/>
      <c r="FA74" s="27"/>
      <c r="FB74" s="27"/>
      <c r="FC74" s="27"/>
      <c r="FD74" s="106"/>
      <c r="FE74" s="27"/>
      <c r="FF74" s="27"/>
      <c r="FG74" s="27"/>
      <c r="FH74" s="27"/>
      <c r="FI74" s="27"/>
      <c r="FJ74" s="27"/>
      <c r="FK74" s="27"/>
      <c r="FL74" s="27"/>
      <c r="FM74" s="27"/>
      <c r="FN74" s="106"/>
      <c r="FO74" s="27"/>
      <c r="FP74" s="27"/>
      <c r="FQ74" s="27"/>
      <c r="FR74" s="27"/>
      <c r="FS74" s="27"/>
      <c r="FT74" s="27"/>
      <c r="FU74" s="27"/>
      <c r="FV74" s="27"/>
      <c r="FW74" s="27"/>
      <c r="FX74" s="106"/>
      <c r="FY74" s="103"/>
      <c r="FZ74" s="27"/>
      <c r="GA74" s="27"/>
      <c r="GB74" s="27"/>
      <c r="GC74" s="27"/>
      <c r="GD74" s="27"/>
      <c r="GE74" s="27"/>
      <c r="GF74" s="27"/>
      <c r="GG74" s="27"/>
      <c r="GH74" s="106"/>
      <c r="GI74" s="27"/>
      <c r="GJ74" s="27"/>
      <c r="GK74" s="27"/>
      <c r="GL74" s="27"/>
      <c r="GM74" s="27"/>
      <c r="GN74" s="27"/>
      <c r="GO74" s="27"/>
      <c r="GP74" s="27"/>
      <c r="GQ74" s="27"/>
      <c r="GR74" s="106"/>
      <c r="GS74" s="27"/>
      <c r="GT74" s="27"/>
      <c r="GU74" s="27"/>
      <c r="GV74" s="27"/>
      <c r="GW74" s="27"/>
      <c r="GX74" s="27"/>
      <c r="GY74" s="27"/>
      <c r="GZ74" s="27"/>
      <c r="HA74" s="27"/>
      <c r="HB74" s="106"/>
      <c r="HC74" s="27"/>
      <c r="HD74" s="27"/>
      <c r="HE74" s="27"/>
      <c r="HF74" s="27"/>
      <c r="HG74" s="27"/>
      <c r="HH74" s="27"/>
      <c r="HI74" s="27"/>
      <c r="HJ74" s="27"/>
      <c r="HK74" s="27"/>
      <c r="HL74" s="106"/>
      <c r="HM74" s="27"/>
      <c r="HN74" s="27"/>
      <c r="HO74" s="27"/>
      <c r="HP74" s="27"/>
      <c r="HQ74" s="27"/>
      <c r="HR74" s="27"/>
      <c r="HS74" s="27"/>
      <c r="HT74" s="27"/>
      <c r="HU74" s="27"/>
      <c r="HV74" s="106"/>
      <c r="HW74" s="27"/>
      <c r="HX74" s="27"/>
      <c r="HY74" s="27"/>
      <c r="HZ74" s="27"/>
      <c r="IA74" s="27"/>
      <c r="IB74" s="27"/>
      <c r="IC74" s="27"/>
      <c r="ID74" s="27"/>
      <c r="IE74" s="27"/>
      <c r="IF74" s="106"/>
      <c r="IG74" s="27"/>
      <c r="IH74" s="27"/>
      <c r="II74" s="27"/>
      <c r="IJ74" s="27"/>
      <c r="IK74" s="27"/>
      <c r="IL74" s="27"/>
      <c r="IM74" s="27"/>
      <c r="IN74" s="27"/>
      <c r="IO74" s="27"/>
      <c r="IP74" s="106"/>
      <c r="IQ74" s="27"/>
      <c r="IR74" s="27"/>
      <c r="IS74" s="27"/>
      <c r="IT74" s="27"/>
      <c r="IU74" s="27"/>
      <c r="IV74" s="27"/>
      <c r="IW74" s="27"/>
      <c r="IX74" s="27"/>
      <c r="IY74" s="27"/>
      <c r="IZ74" s="106"/>
      <c r="JA74" s="27"/>
      <c r="JB74" s="27"/>
      <c r="JC74" s="27"/>
      <c r="JD74" s="27"/>
      <c r="JE74" s="27"/>
      <c r="JF74" s="27"/>
      <c r="JG74" s="27"/>
      <c r="JH74" s="27"/>
      <c r="JI74" s="27"/>
      <c r="JJ74" s="106"/>
      <c r="JK74" s="103"/>
      <c r="JL74" s="27"/>
      <c r="JM74" s="27"/>
      <c r="JN74" s="27"/>
      <c r="JO74" s="27"/>
      <c r="JP74" s="27"/>
      <c r="JQ74" s="27"/>
      <c r="JR74" s="27"/>
      <c r="JS74" s="27"/>
      <c r="JT74" s="106"/>
      <c r="JU74" s="27"/>
      <c r="JV74" s="27"/>
      <c r="JW74" s="27"/>
      <c r="JX74" s="27"/>
      <c r="JY74" s="27"/>
      <c r="JZ74" s="27"/>
      <c r="KA74" s="27"/>
      <c r="KB74" s="27"/>
      <c r="KC74" s="27"/>
      <c r="KD74" s="27"/>
      <c r="KE74" s="103"/>
      <c r="KF74" s="27"/>
      <c r="KG74" s="27"/>
      <c r="KH74" s="27"/>
      <c r="KI74" s="27"/>
      <c r="KJ74" s="27"/>
      <c r="KK74" s="27"/>
      <c r="KL74" s="27"/>
      <c r="KM74" s="27"/>
      <c r="KN74" s="106"/>
      <c r="KO74" s="27"/>
      <c r="KP74" s="27"/>
      <c r="KQ74" s="27"/>
      <c r="KR74" s="27"/>
      <c r="KS74" s="27"/>
      <c r="KT74" s="27"/>
      <c r="KU74" s="27"/>
      <c r="KV74" s="27"/>
      <c r="KW74" s="27"/>
      <c r="KX74" s="106"/>
      <c r="KY74" s="27"/>
      <c r="KZ74" s="27"/>
      <c r="LA74" s="27"/>
      <c r="LB74" s="27"/>
      <c r="LC74" s="27"/>
      <c r="LD74" s="27"/>
      <c r="LE74" s="27"/>
      <c r="LF74" s="27"/>
      <c r="LG74" s="27"/>
      <c r="LH74" s="27"/>
      <c r="LI74" s="27"/>
      <c r="LJ74" s="27"/>
      <c r="LK74" s="27"/>
      <c r="LL74" s="27"/>
      <c r="LM74" s="27"/>
      <c r="LN74" s="27"/>
      <c r="LO74" s="27"/>
      <c r="LP74" s="27"/>
      <c r="LQ74" s="27"/>
      <c r="LR74" s="27"/>
      <c r="LS74" s="27"/>
      <c r="LT74" s="27"/>
      <c r="LU74" s="27"/>
      <c r="LV74" s="27"/>
      <c r="LW74" s="27"/>
      <c r="LX74" s="27"/>
      <c r="LY74" s="27"/>
      <c r="LZ74" s="27"/>
      <c r="MA74" s="27"/>
      <c r="MB74" s="27"/>
      <c r="MC74" s="27"/>
      <c r="MD74" s="27"/>
      <c r="ME74" s="27"/>
      <c r="MF74" s="27"/>
      <c r="MG74" s="27"/>
      <c r="MH74" s="27"/>
      <c r="MI74" s="27"/>
      <c r="MJ74" s="27"/>
    </row>
    <row r="75" spans="2:348">
      <c r="B75" s="27"/>
      <c r="C75" s="27"/>
      <c r="D75" s="27"/>
      <c r="E75" s="27"/>
      <c r="F75" s="27"/>
      <c r="G75" s="27"/>
      <c r="H75" s="27"/>
      <c r="I75" s="27"/>
      <c r="J75" s="27"/>
      <c r="K75" s="27"/>
      <c r="L75" s="27"/>
      <c r="M75" s="27"/>
      <c r="N75" s="27"/>
      <c r="O75" s="27"/>
      <c r="P75" s="27"/>
      <c r="Q75" s="27"/>
      <c r="R75" s="27"/>
      <c r="S75" s="27"/>
      <c r="T75" s="106"/>
      <c r="U75" s="103"/>
      <c r="V75" s="27"/>
      <c r="W75" s="27"/>
      <c r="X75" s="27"/>
      <c r="Y75" s="27"/>
      <c r="Z75" s="27"/>
      <c r="AA75" s="27"/>
      <c r="AB75" s="27"/>
      <c r="AC75" s="27"/>
      <c r="AD75" s="106"/>
      <c r="AE75" s="27"/>
      <c r="AF75" s="27"/>
      <c r="AG75" s="27"/>
      <c r="AH75" s="27"/>
      <c r="AI75" s="27"/>
      <c r="AJ75" s="27"/>
      <c r="AK75" s="27"/>
      <c r="AL75" s="27"/>
      <c r="AM75" s="27"/>
      <c r="AN75" s="106"/>
      <c r="AO75" s="27"/>
      <c r="AP75" s="27"/>
      <c r="AQ75" s="27"/>
      <c r="AR75" s="27"/>
      <c r="AS75" s="27"/>
      <c r="AT75" s="27"/>
      <c r="AU75" s="27"/>
      <c r="AV75" s="27"/>
      <c r="AW75" s="27"/>
      <c r="AX75" s="106"/>
      <c r="AY75" s="27"/>
      <c r="AZ75" s="27"/>
      <c r="BA75" s="27"/>
      <c r="BB75" s="27"/>
      <c r="BC75" s="27"/>
      <c r="BD75" s="27"/>
      <c r="BE75" s="27"/>
      <c r="BF75" s="27"/>
      <c r="BG75" s="27"/>
      <c r="BH75" s="106"/>
      <c r="BI75" s="27"/>
      <c r="BJ75" s="27"/>
      <c r="BK75" s="27"/>
      <c r="BL75" s="27"/>
      <c r="BM75" s="27"/>
      <c r="BN75" s="27"/>
      <c r="BO75" s="27"/>
      <c r="BP75" s="27"/>
      <c r="BQ75" s="27"/>
      <c r="BR75" s="106"/>
      <c r="BS75" s="27"/>
      <c r="BT75" s="27"/>
      <c r="BU75" s="27"/>
      <c r="BV75" s="27"/>
      <c r="BW75" s="27"/>
      <c r="BX75" s="27"/>
      <c r="BY75" s="27"/>
      <c r="BZ75" s="27"/>
      <c r="CA75" s="27"/>
      <c r="CB75" s="106"/>
      <c r="CC75" s="27"/>
      <c r="CD75" s="27"/>
      <c r="CE75" s="27"/>
      <c r="CF75" s="27"/>
      <c r="CG75" s="27"/>
      <c r="CH75" s="27"/>
      <c r="CI75" s="27"/>
      <c r="CJ75" s="27"/>
      <c r="CK75" s="27"/>
      <c r="CL75" s="106"/>
      <c r="CM75" s="103"/>
      <c r="CN75" s="27"/>
      <c r="CO75" s="27"/>
      <c r="CP75" s="27"/>
      <c r="CQ75" s="27"/>
      <c r="CR75" s="27"/>
      <c r="CS75" s="27"/>
      <c r="CT75" s="27"/>
      <c r="CU75" s="27"/>
      <c r="CV75" s="106"/>
      <c r="CW75" s="27"/>
      <c r="CX75" s="27"/>
      <c r="CY75" s="27"/>
      <c r="CZ75" s="27"/>
      <c r="DA75" s="27"/>
      <c r="DB75" s="27"/>
      <c r="DC75" s="27"/>
      <c r="DD75" s="27"/>
      <c r="DE75" s="27"/>
      <c r="DF75" s="106"/>
      <c r="DG75" s="27"/>
      <c r="DH75" s="27"/>
      <c r="DI75" s="27"/>
      <c r="DJ75" s="27"/>
      <c r="DK75" s="27"/>
      <c r="DL75" s="27"/>
      <c r="DM75" s="27"/>
      <c r="DN75" s="27"/>
      <c r="DO75" s="27"/>
      <c r="DP75" s="106"/>
      <c r="DQ75" s="27"/>
      <c r="DR75" s="27"/>
      <c r="DS75" s="27"/>
      <c r="DT75" s="27"/>
      <c r="DU75" s="27"/>
      <c r="DV75" s="27"/>
      <c r="DW75" s="27"/>
      <c r="DX75" s="27"/>
      <c r="DY75" s="27"/>
      <c r="DZ75" s="106"/>
      <c r="EA75" s="27"/>
      <c r="EB75" s="27"/>
      <c r="EC75" s="27"/>
      <c r="ED75" s="27"/>
      <c r="EE75" s="27"/>
      <c r="EF75" s="27"/>
      <c r="EG75" s="27"/>
      <c r="EH75" s="27"/>
      <c r="EI75" s="27"/>
      <c r="EJ75" s="106"/>
      <c r="EK75" s="27"/>
      <c r="EL75" s="27"/>
      <c r="EM75" s="27"/>
      <c r="EN75" s="27"/>
      <c r="EO75" s="27"/>
      <c r="EP75" s="27"/>
      <c r="EQ75" s="27"/>
      <c r="ER75" s="27"/>
      <c r="ES75" s="27"/>
      <c r="ET75" s="106"/>
      <c r="EU75" s="27"/>
      <c r="EV75" s="27"/>
      <c r="EW75" s="27"/>
      <c r="EX75" s="27"/>
      <c r="EY75" s="27"/>
      <c r="EZ75" s="27"/>
      <c r="FA75" s="27"/>
      <c r="FB75" s="27"/>
      <c r="FC75" s="27"/>
      <c r="FD75" s="106"/>
      <c r="FE75" s="27"/>
      <c r="FF75" s="27"/>
      <c r="FG75" s="27"/>
      <c r="FH75" s="27"/>
      <c r="FI75" s="27"/>
      <c r="FJ75" s="27"/>
      <c r="FK75" s="27"/>
      <c r="FL75" s="27"/>
      <c r="FM75" s="27"/>
      <c r="FN75" s="106"/>
      <c r="FO75" s="27"/>
      <c r="FP75" s="27"/>
      <c r="FQ75" s="27"/>
      <c r="FR75" s="27"/>
      <c r="FS75" s="27"/>
      <c r="FT75" s="27"/>
      <c r="FU75" s="27"/>
      <c r="FV75" s="27"/>
      <c r="FW75" s="27"/>
      <c r="FX75" s="106"/>
      <c r="FY75" s="103"/>
      <c r="FZ75" s="27"/>
      <c r="GA75" s="27"/>
      <c r="GB75" s="27"/>
      <c r="GC75" s="27"/>
      <c r="GD75" s="27"/>
      <c r="GE75" s="27"/>
      <c r="GF75" s="27"/>
      <c r="GG75" s="27"/>
      <c r="GH75" s="106"/>
      <c r="GI75" s="27"/>
      <c r="GJ75" s="27"/>
      <c r="GK75" s="27"/>
      <c r="GL75" s="27"/>
      <c r="GM75" s="27"/>
      <c r="GN75" s="27"/>
      <c r="GO75" s="27"/>
      <c r="GP75" s="27"/>
      <c r="GQ75" s="27"/>
      <c r="GR75" s="106"/>
      <c r="GS75" s="27"/>
      <c r="GT75" s="27"/>
      <c r="GU75" s="27"/>
      <c r="GV75" s="27"/>
      <c r="GW75" s="27"/>
      <c r="GX75" s="27"/>
      <c r="GY75" s="27"/>
      <c r="GZ75" s="27"/>
      <c r="HA75" s="27"/>
      <c r="HB75" s="106"/>
      <c r="HC75" s="27"/>
      <c r="HD75" s="27"/>
      <c r="HE75" s="27"/>
      <c r="HF75" s="27"/>
      <c r="HG75" s="27"/>
      <c r="HH75" s="27"/>
      <c r="HI75" s="27"/>
      <c r="HJ75" s="27"/>
      <c r="HK75" s="27"/>
      <c r="HL75" s="106"/>
      <c r="HM75" s="27"/>
      <c r="HN75" s="27"/>
      <c r="HO75" s="27"/>
      <c r="HP75" s="27"/>
      <c r="HQ75" s="27"/>
      <c r="HR75" s="27"/>
      <c r="HS75" s="27"/>
      <c r="HT75" s="27"/>
      <c r="HU75" s="27"/>
      <c r="HV75" s="106"/>
      <c r="HW75" s="27"/>
      <c r="HX75" s="27"/>
      <c r="HY75" s="27"/>
      <c r="HZ75" s="27"/>
      <c r="IA75" s="27"/>
      <c r="IB75" s="27"/>
      <c r="IC75" s="27"/>
      <c r="ID75" s="27"/>
      <c r="IE75" s="27"/>
      <c r="IF75" s="106"/>
      <c r="IG75" s="27"/>
      <c r="IH75" s="27"/>
      <c r="II75" s="27"/>
      <c r="IJ75" s="27"/>
      <c r="IK75" s="27"/>
      <c r="IL75" s="27"/>
      <c r="IM75" s="27"/>
      <c r="IN75" s="27"/>
      <c r="IO75" s="27"/>
      <c r="IP75" s="106"/>
      <c r="IQ75" s="27"/>
      <c r="IR75" s="27"/>
      <c r="IS75" s="27"/>
      <c r="IT75" s="27"/>
      <c r="IU75" s="27"/>
      <c r="IV75" s="27"/>
      <c r="IW75" s="27"/>
      <c r="IX75" s="27"/>
      <c r="IY75" s="27"/>
      <c r="IZ75" s="106"/>
      <c r="JA75" s="27"/>
      <c r="JB75" s="27"/>
      <c r="JC75" s="27"/>
      <c r="JD75" s="27"/>
      <c r="JE75" s="27"/>
      <c r="JF75" s="27"/>
      <c r="JG75" s="27"/>
      <c r="JH75" s="27"/>
      <c r="JI75" s="27"/>
      <c r="JJ75" s="106"/>
      <c r="JK75" s="103"/>
      <c r="JL75" s="27"/>
      <c r="JM75" s="27"/>
      <c r="JN75" s="27"/>
      <c r="JO75" s="27"/>
      <c r="JP75" s="27"/>
      <c r="JQ75" s="27"/>
      <c r="JR75" s="27"/>
      <c r="JS75" s="27"/>
      <c r="JT75" s="106"/>
      <c r="JU75" s="27"/>
      <c r="JV75" s="27"/>
      <c r="JW75" s="27"/>
      <c r="JX75" s="27"/>
      <c r="JY75" s="27"/>
      <c r="JZ75" s="27"/>
      <c r="KA75" s="27"/>
      <c r="KB75" s="27"/>
      <c r="KC75" s="27"/>
      <c r="KD75" s="27"/>
      <c r="KE75" s="103"/>
      <c r="KF75" s="27"/>
      <c r="KG75" s="27"/>
      <c r="KH75" s="27"/>
      <c r="KI75" s="27"/>
      <c r="KJ75" s="27"/>
      <c r="KK75" s="27"/>
      <c r="KL75" s="27"/>
      <c r="KM75" s="27"/>
      <c r="KN75" s="106"/>
      <c r="KO75" s="27"/>
      <c r="KP75" s="27"/>
      <c r="KQ75" s="27"/>
      <c r="KR75" s="27"/>
      <c r="KS75" s="27"/>
      <c r="KT75" s="27"/>
      <c r="KU75" s="27"/>
      <c r="KV75" s="27"/>
      <c r="KW75" s="27"/>
      <c r="KX75" s="106"/>
      <c r="KY75" s="27"/>
      <c r="KZ75" s="27"/>
      <c r="LA75" s="27"/>
      <c r="LB75" s="27"/>
      <c r="LC75" s="27"/>
      <c r="LD75" s="27"/>
      <c r="LE75" s="27"/>
      <c r="LF75" s="27"/>
      <c r="LG75" s="27"/>
      <c r="LH75" s="27"/>
      <c r="LI75" s="27"/>
      <c r="LJ75" s="27"/>
      <c r="LK75" s="27"/>
      <c r="LL75" s="27"/>
      <c r="LM75" s="27"/>
      <c r="LN75" s="27"/>
      <c r="LO75" s="27"/>
      <c r="LP75" s="27"/>
      <c r="LQ75" s="27"/>
      <c r="LR75" s="27"/>
      <c r="LS75" s="27"/>
      <c r="LT75" s="27"/>
      <c r="LU75" s="27"/>
      <c r="LV75" s="27"/>
      <c r="LW75" s="27"/>
      <c r="LX75" s="27"/>
      <c r="LY75" s="27"/>
      <c r="LZ75" s="27"/>
      <c r="MA75" s="27"/>
      <c r="MB75" s="27"/>
      <c r="MC75" s="27"/>
      <c r="MD75" s="27"/>
      <c r="ME75" s="27"/>
      <c r="MF75" s="27"/>
      <c r="MG75" s="27"/>
      <c r="MH75" s="27"/>
      <c r="MI75" s="27"/>
      <c r="MJ75" s="27"/>
    </row>
    <row r="76" spans="2:348">
      <c r="B76" s="27"/>
      <c r="C76" s="27"/>
      <c r="D76" s="27"/>
      <c r="E76" s="27"/>
      <c r="F76" s="27"/>
      <c r="G76" s="27"/>
      <c r="H76" s="27"/>
      <c r="I76" s="27"/>
      <c r="J76" s="27"/>
      <c r="K76" s="27"/>
      <c r="L76" s="27"/>
      <c r="M76" s="27"/>
      <c r="N76" s="27"/>
      <c r="O76" s="27"/>
      <c r="P76" s="27"/>
      <c r="Q76" s="27"/>
      <c r="R76" s="27"/>
      <c r="S76" s="27"/>
      <c r="T76" s="106"/>
      <c r="U76" s="103"/>
      <c r="V76" s="27"/>
      <c r="W76" s="27"/>
      <c r="X76" s="27"/>
      <c r="Y76" s="27"/>
      <c r="Z76" s="27"/>
      <c r="AA76" s="27"/>
      <c r="AB76" s="27"/>
      <c r="AC76" s="27"/>
      <c r="AD76" s="106"/>
      <c r="AE76" s="27"/>
      <c r="AF76" s="27"/>
      <c r="AG76" s="27"/>
      <c r="AH76" s="27"/>
      <c r="AI76" s="27"/>
      <c r="AJ76" s="27"/>
      <c r="AK76" s="27"/>
      <c r="AL76" s="27"/>
      <c r="AM76" s="27"/>
      <c r="AN76" s="106"/>
      <c r="AO76" s="27"/>
      <c r="AP76" s="27"/>
      <c r="AQ76" s="27"/>
      <c r="AR76" s="27"/>
      <c r="AS76" s="27"/>
      <c r="AT76" s="27"/>
      <c r="AU76" s="27"/>
      <c r="AV76" s="27"/>
      <c r="AW76" s="27"/>
      <c r="AX76" s="106"/>
      <c r="AY76" s="27"/>
      <c r="AZ76" s="27"/>
      <c r="BA76" s="27"/>
      <c r="BB76" s="27"/>
      <c r="BC76" s="27"/>
      <c r="BD76" s="27"/>
      <c r="BE76" s="27"/>
      <c r="BF76" s="27"/>
      <c r="BG76" s="27"/>
      <c r="BH76" s="106"/>
      <c r="BI76" s="27"/>
      <c r="BJ76" s="27"/>
      <c r="BK76" s="27"/>
      <c r="BL76" s="27"/>
      <c r="BM76" s="27"/>
      <c r="BN76" s="27"/>
      <c r="BO76" s="27"/>
      <c r="BP76" s="27"/>
      <c r="BQ76" s="27"/>
      <c r="BR76" s="106"/>
      <c r="BS76" s="27"/>
      <c r="BT76" s="27"/>
      <c r="BU76" s="27"/>
      <c r="BV76" s="27"/>
      <c r="BW76" s="27"/>
      <c r="BX76" s="27"/>
      <c r="BY76" s="27"/>
      <c r="BZ76" s="27"/>
      <c r="CA76" s="27"/>
      <c r="CB76" s="106"/>
      <c r="CC76" s="27"/>
      <c r="CD76" s="27"/>
      <c r="CE76" s="27"/>
      <c r="CF76" s="27"/>
      <c r="CG76" s="27"/>
      <c r="CH76" s="27"/>
      <c r="CI76" s="27"/>
      <c r="CJ76" s="27"/>
      <c r="CK76" s="27"/>
      <c r="CL76" s="106"/>
      <c r="CM76" s="103"/>
      <c r="CN76" s="27"/>
      <c r="CO76" s="27"/>
      <c r="CP76" s="27"/>
      <c r="CQ76" s="27"/>
      <c r="CR76" s="27"/>
      <c r="CS76" s="27"/>
      <c r="CT76" s="27"/>
      <c r="CU76" s="27"/>
      <c r="CV76" s="106"/>
      <c r="CW76" s="27"/>
      <c r="CX76" s="27"/>
      <c r="CY76" s="27"/>
      <c r="CZ76" s="27"/>
      <c r="DA76" s="27"/>
      <c r="DB76" s="27"/>
      <c r="DC76" s="27"/>
      <c r="DD76" s="27"/>
      <c r="DE76" s="27"/>
      <c r="DF76" s="106"/>
      <c r="DG76" s="27"/>
      <c r="DH76" s="27"/>
      <c r="DI76" s="27"/>
      <c r="DJ76" s="27"/>
      <c r="DK76" s="27"/>
      <c r="DL76" s="27"/>
      <c r="DM76" s="27"/>
      <c r="DN76" s="27"/>
      <c r="DO76" s="27"/>
      <c r="DP76" s="106"/>
      <c r="DQ76" s="27"/>
      <c r="DR76" s="27"/>
      <c r="DS76" s="27"/>
      <c r="DT76" s="27"/>
      <c r="DU76" s="27"/>
      <c r="DV76" s="27"/>
      <c r="DW76" s="27"/>
      <c r="DX76" s="27"/>
      <c r="DY76" s="27"/>
      <c r="DZ76" s="106"/>
      <c r="EA76" s="27"/>
      <c r="EB76" s="27"/>
      <c r="EC76" s="27"/>
      <c r="ED76" s="27"/>
      <c r="EE76" s="27"/>
      <c r="EF76" s="27"/>
      <c r="EG76" s="27"/>
      <c r="EH76" s="27"/>
      <c r="EI76" s="27"/>
      <c r="EJ76" s="106"/>
      <c r="EK76" s="27"/>
      <c r="EL76" s="27"/>
      <c r="EM76" s="27"/>
      <c r="EN76" s="27"/>
      <c r="EO76" s="27"/>
      <c r="EP76" s="27"/>
      <c r="EQ76" s="27"/>
      <c r="ER76" s="27"/>
      <c r="ES76" s="27"/>
      <c r="ET76" s="106"/>
      <c r="EU76" s="27"/>
      <c r="EV76" s="27"/>
      <c r="EW76" s="27"/>
      <c r="EX76" s="27"/>
      <c r="EY76" s="27"/>
      <c r="EZ76" s="27"/>
      <c r="FA76" s="27"/>
      <c r="FB76" s="27"/>
      <c r="FC76" s="27"/>
      <c r="FD76" s="106"/>
      <c r="FE76" s="27"/>
      <c r="FF76" s="27"/>
      <c r="FG76" s="27"/>
      <c r="FH76" s="27"/>
      <c r="FI76" s="27"/>
      <c r="FJ76" s="27"/>
      <c r="FK76" s="27"/>
      <c r="FL76" s="27"/>
      <c r="FM76" s="27"/>
      <c r="FN76" s="106"/>
      <c r="FO76" s="27"/>
      <c r="FP76" s="27"/>
      <c r="FQ76" s="27"/>
      <c r="FR76" s="27"/>
      <c r="FS76" s="27"/>
      <c r="FT76" s="27"/>
      <c r="FU76" s="27"/>
      <c r="FV76" s="27"/>
      <c r="FW76" s="27"/>
      <c r="FX76" s="106"/>
      <c r="FY76" s="103"/>
      <c r="FZ76" s="27"/>
      <c r="GA76" s="27"/>
      <c r="GB76" s="27"/>
      <c r="GC76" s="27"/>
      <c r="GD76" s="27"/>
      <c r="GE76" s="27"/>
      <c r="GF76" s="27"/>
      <c r="GG76" s="27"/>
      <c r="GH76" s="106"/>
      <c r="GI76" s="27"/>
      <c r="GJ76" s="27"/>
      <c r="GK76" s="27"/>
      <c r="GL76" s="27"/>
      <c r="GM76" s="27"/>
      <c r="GN76" s="27"/>
      <c r="GO76" s="27"/>
      <c r="GP76" s="27"/>
      <c r="GQ76" s="27"/>
      <c r="GR76" s="106"/>
      <c r="GS76" s="27"/>
      <c r="GT76" s="27"/>
      <c r="GU76" s="27"/>
      <c r="GV76" s="27"/>
      <c r="GW76" s="27"/>
      <c r="GX76" s="27"/>
      <c r="GY76" s="27"/>
      <c r="GZ76" s="27"/>
      <c r="HA76" s="27"/>
      <c r="HB76" s="106"/>
      <c r="HC76" s="27"/>
      <c r="HD76" s="27"/>
      <c r="HE76" s="27"/>
      <c r="HF76" s="27"/>
      <c r="HG76" s="27"/>
      <c r="HH76" s="27"/>
      <c r="HI76" s="27"/>
      <c r="HJ76" s="27"/>
      <c r="HK76" s="27"/>
      <c r="HL76" s="106"/>
      <c r="HM76" s="27"/>
      <c r="HN76" s="27"/>
      <c r="HO76" s="27"/>
      <c r="HP76" s="27"/>
      <c r="HQ76" s="27"/>
      <c r="HR76" s="27"/>
      <c r="HS76" s="27"/>
      <c r="HT76" s="27"/>
      <c r="HU76" s="27"/>
      <c r="HV76" s="106"/>
      <c r="HW76" s="27"/>
      <c r="HX76" s="27"/>
      <c r="HY76" s="27"/>
      <c r="HZ76" s="27"/>
      <c r="IA76" s="27"/>
      <c r="IB76" s="27"/>
      <c r="IC76" s="27"/>
      <c r="ID76" s="27"/>
      <c r="IE76" s="27"/>
      <c r="IF76" s="106"/>
      <c r="IG76" s="27"/>
      <c r="IH76" s="27"/>
      <c r="II76" s="27"/>
      <c r="IJ76" s="27"/>
      <c r="IK76" s="27"/>
      <c r="IL76" s="27"/>
      <c r="IM76" s="27"/>
      <c r="IN76" s="27"/>
      <c r="IO76" s="27"/>
      <c r="IP76" s="106"/>
      <c r="IQ76" s="27"/>
      <c r="IR76" s="27"/>
      <c r="IS76" s="27"/>
      <c r="IT76" s="27"/>
      <c r="IU76" s="27"/>
      <c r="IV76" s="27"/>
      <c r="IW76" s="27"/>
      <c r="IX76" s="27"/>
      <c r="IY76" s="27"/>
      <c r="IZ76" s="106"/>
      <c r="JA76" s="27"/>
      <c r="JB76" s="27"/>
      <c r="JC76" s="27"/>
      <c r="JD76" s="27"/>
      <c r="JE76" s="27"/>
      <c r="JF76" s="27"/>
      <c r="JG76" s="27"/>
      <c r="JH76" s="27"/>
      <c r="JI76" s="27"/>
      <c r="JJ76" s="106"/>
      <c r="JK76" s="103"/>
      <c r="JL76" s="27"/>
      <c r="JM76" s="27"/>
      <c r="JN76" s="27"/>
      <c r="JO76" s="27"/>
      <c r="JP76" s="27"/>
      <c r="JQ76" s="27"/>
      <c r="JR76" s="27"/>
      <c r="JS76" s="27"/>
      <c r="JT76" s="106"/>
      <c r="JU76" s="27"/>
      <c r="JV76" s="27"/>
      <c r="JW76" s="27"/>
      <c r="JX76" s="27"/>
      <c r="JY76" s="27"/>
      <c r="JZ76" s="27"/>
      <c r="KA76" s="27"/>
      <c r="KB76" s="27"/>
      <c r="KC76" s="27"/>
      <c r="KD76" s="27"/>
      <c r="KE76" s="103"/>
      <c r="KF76" s="27"/>
      <c r="KG76" s="27"/>
      <c r="KH76" s="27"/>
      <c r="KI76" s="27"/>
      <c r="KJ76" s="27"/>
      <c r="KK76" s="27"/>
      <c r="KL76" s="27"/>
      <c r="KM76" s="27"/>
      <c r="KN76" s="106"/>
      <c r="KO76" s="27"/>
      <c r="KP76" s="27"/>
      <c r="KQ76" s="27"/>
      <c r="KR76" s="27"/>
      <c r="KS76" s="27"/>
      <c r="KT76" s="27"/>
      <c r="KU76" s="27"/>
      <c r="KV76" s="27"/>
      <c r="KW76" s="27"/>
      <c r="KX76" s="106"/>
      <c r="KY76" s="27"/>
      <c r="KZ76" s="27"/>
      <c r="LA76" s="27"/>
      <c r="LB76" s="27"/>
      <c r="LC76" s="27"/>
      <c r="LD76" s="27"/>
      <c r="LE76" s="27"/>
      <c r="LF76" s="27"/>
      <c r="LG76" s="27"/>
      <c r="LH76" s="27"/>
      <c r="LI76" s="27"/>
      <c r="LJ76" s="27"/>
      <c r="LK76" s="27"/>
      <c r="LL76" s="27"/>
      <c r="LM76" s="27"/>
      <c r="LN76" s="27"/>
      <c r="LO76" s="27"/>
      <c r="LP76" s="27"/>
      <c r="LQ76" s="27"/>
      <c r="LR76" s="27"/>
      <c r="LS76" s="27"/>
      <c r="LT76" s="27"/>
      <c r="LU76" s="27"/>
      <c r="LV76" s="27"/>
      <c r="LW76" s="27"/>
      <c r="LX76" s="27"/>
      <c r="LY76" s="27"/>
      <c r="LZ76" s="27"/>
      <c r="MA76" s="27"/>
      <c r="MB76" s="27"/>
      <c r="MC76" s="27"/>
      <c r="MD76" s="27"/>
      <c r="ME76" s="27"/>
      <c r="MF76" s="27"/>
      <c r="MG76" s="27"/>
      <c r="MH76" s="27"/>
      <c r="MI76" s="27"/>
      <c r="MJ76" s="27"/>
    </row>
    <row r="77" spans="2:348">
      <c r="B77" s="27"/>
      <c r="C77" s="27"/>
      <c r="D77" s="27"/>
      <c r="E77" s="27"/>
      <c r="F77" s="27"/>
      <c r="G77" s="27"/>
      <c r="H77" s="27"/>
      <c r="I77" s="27"/>
      <c r="J77" s="27"/>
      <c r="K77" s="27"/>
      <c r="L77" s="27"/>
      <c r="M77" s="27"/>
      <c r="N77" s="27"/>
      <c r="O77" s="27"/>
      <c r="P77" s="27"/>
      <c r="Q77" s="27"/>
      <c r="R77" s="27"/>
      <c r="S77" s="27"/>
      <c r="T77" s="106"/>
      <c r="U77" s="103"/>
      <c r="V77" s="27"/>
      <c r="W77" s="27"/>
      <c r="X77" s="27"/>
      <c r="Y77" s="27"/>
      <c r="Z77" s="27"/>
      <c r="AA77" s="27"/>
      <c r="AB77" s="27"/>
      <c r="AC77" s="27"/>
      <c r="AD77" s="106"/>
      <c r="AE77" s="27"/>
      <c r="AF77" s="27"/>
      <c r="AG77" s="27"/>
      <c r="AH77" s="27"/>
      <c r="AI77" s="27"/>
      <c r="AJ77" s="27"/>
      <c r="AK77" s="27"/>
      <c r="AL77" s="27"/>
      <c r="AM77" s="27"/>
      <c r="AN77" s="106"/>
      <c r="AO77" s="27"/>
      <c r="AP77" s="27"/>
      <c r="AQ77" s="27"/>
      <c r="AR77" s="27"/>
      <c r="AS77" s="27"/>
      <c r="AT77" s="27"/>
      <c r="AU77" s="27"/>
      <c r="AV77" s="27"/>
      <c r="AW77" s="27"/>
      <c r="AX77" s="106"/>
      <c r="AY77" s="27"/>
      <c r="AZ77" s="27"/>
      <c r="BA77" s="27"/>
      <c r="BB77" s="27"/>
      <c r="BC77" s="27"/>
      <c r="BD77" s="27"/>
      <c r="BE77" s="27"/>
      <c r="BF77" s="27"/>
      <c r="BG77" s="27"/>
      <c r="BH77" s="106"/>
      <c r="BI77" s="27"/>
      <c r="BJ77" s="27"/>
      <c r="BK77" s="27"/>
      <c r="BL77" s="27"/>
      <c r="BM77" s="27"/>
      <c r="BN77" s="27"/>
      <c r="BO77" s="27"/>
      <c r="BP77" s="27"/>
      <c r="BQ77" s="27"/>
      <c r="BR77" s="106"/>
      <c r="BS77" s="27"/>
      <c r="BT77" s="27"/>
      <c r="BU77" s="27"/>
      <c r="BV77" s="27"/>
      <c r="BW77" s="27"/>
      <c r="BX77" s="27"/>
      <c r="BY77" s="27"/>
      <c r="BZ77" s="27"/>
      <c r="CA77" s="27"/>
      <c r="CB77" s="106"/>
      <c r="CC77" s="27"/>
      <c r="CD77" s="27"/>
      <c r="CE77" s="27"/>
      <c r="CF77" s="27"/>
      <c r="CG77" s="27"/>
      <c r="CH77" s="27"/>
      <c r="CI77" s="27"/>
      <c r="CJ77" s="27"/>
      <c r="CK77" s="27"/>
      <c r="CL77" s="106"/>
      <c r="CM77" s="103"/>
      <c r="CN77" s="27"/>
      <c r="CO77" s="27"/>
      <c r="CP77" s="27"/>
      <c r="CQ77" s="27"/>
      <c r="CR77" s="27"/>
      <c r="CS77" s="27"/>
      <c r="CT77" s="27"/>
      <c r="CU77" s="27"/>
      <c r="CV77" s="106"/>
      <c r="CW77" s="27"/>
      <c r="CX77" s="27"/>
      <c r="CY77" s="27"/>
      <c r="CZ77" s="27"/>
      <c r="DA77" s="27"/>
      <c r="DB77" s="27"/>
      <c r="DC77" s="27"/>
      <c r="DD77" s="27"/>
      <c r="DE77" s="27"/>
      <c r="DF77" s="106"/>
      <c r="DG77" s="27"/>
      <c r="DH77" s="27"/>
      <c r="DI77" s="27"/>
      <c r="DJ77" s="27"/>
      <c r="DK77" s="27"/>
      <c r="DL77" s="27"/>
      <c r="DM77" s="27"/>
      <c r="DN77" s="27"/>
      <c r="DO77" s="27"/>
      <c r="DP77" s="106"/>
      <c r="DQ77" s="27"/>
      <c r="DR77" s="27"/>
      <c r="DS77" s="27"/>
      <c r="DT77" s="27"/>
      <c r="DU77" s="27"/>
      <c r="DV77" s="27"/>
      <c r="DW77" s="27"/>
      <c r="DX77" s="27"/>
      <c r="DY77" s="27"/>
      <c r="DZ77" s="106"/>
      <c r="EA77" s="27"/>
      <c r="EB77" s="27"/>
      <c r="EC77" s="27"/>
      <c r="ED77" s="27"/>
      <c r="EE77" s="27"/>
      <c r="EF77" s="27"/>
      <c r="EG77" s="27"/>
      <c r="EH77" s="27"/>
      <c r="EI77" s="27"/>
      <c r="EJ77" s="106"/>
      <c r="EK77" s="27"/>
      <c r="EL77" s="27"/>
      <c r="EM77" s="27"/>
      <c r="EN77" s="27"/>
      <c r="EO77" s="27"/>
      <c r="EP77" s="27"/>
      <c r="EQ77" s="27"/>
      <c r="ER77" s="27"/>
      <c r="ES77" s="27"/>
      <c r="ET77" s="106"/>
      <c r="EU77" s="27"/>
      <c r="EV77" s="27"/>
      <c r="EW77" s="27"/>
      <c r="EX77" s="27"/>
      <c r="EY77" s="27"/>
      <c r="EZ77" s="27"/>
      <c r="FA77" s="27"/>
      <c r="FB77" s="27"/>
      <c r="FC77" s="27"/>
      <c r="FD77" s="106"/>
      <c r="FE77" s="27"/>
      <c r="FF77" s="27"/>
      <c r="FG77" s="27"/>
      <c r="FH77" s="27"/>
      <c r="FI77" s="27"/>
      <c r="FJ77" s="27"/>
      <c r="FK77" s="27"/>
      <c r="FL77" s="27"/>
      <c r="FM77" s="27"/>
      <c r="FN77" s="106"/>
      <c r="FO77" s="27"/>
      <c r="FP77" s="27"/>
      <c r="FQ77" s="27"/>
      <c r="FR77" s="27"/>
      <c r="FS77" s="27"/>
      <c r="FT77" s="27"/>
      <c r="FU77" s="27"/>
      <c r="FV77" s="27"/>
      <c r="FW77" s="27"/>
      <c r="FX77" s="106"/>
      <c r="FY77" s="103"/>
      <c r="FZ77" s="27"/>
      <c r="GA77" s="27"/>
      <c r="GB77" s="27"/>
      <c r="GC77" s="27"/>
      <c r="GD77" s="27"/>
      <c r="GE77" s="27"/>
      <c r="GF77" s="27"/>
      <c r="GG77" s="27"/>
      <c r="GH77" s="106"/>
      <c r="GI77" s="27"/>
      <c r="GJ77" s="27"/>
      <c r="GK77" s="27"/>
      <c r="GL77" s="27"/>
      <c r="GM77" s="27"/>
      <c r="GN77" s="27"/>
      <c r="GO77" s="27"/>
      <c r="GP77" s="27"/>
      <c r="GQ77" s="27"/>
      <c r="GR77" s="106"/>
      <c r="GS77" s="27"/>
      <c r="GT77" s="27"/>
      <c r="GU77" s="27"/>
      <c r="GV77" s="27"/>
      <c r="GW77" s="27"/>
      <c r="GX77" s="27"/>
      <c r="GY77" s="27"/>
      <c r="GZ77" s="27"/>
      <c r="HA77" s="27"/>
      <c r="HB77" s="106"/>
      <c r="HC77" s="27"/>
      <c r="HD77" s="27"/>
      <c r="HE77" s="27"/>
      <c r="HF77" s="27"/>
      <c r="HG77" s="27"/>
      <c r="HH77" s="27"/>
      <c r="HI77" s="27"/>
      <c r="HJ77" s="27"/>
      <c r="HK77" s="27"/>
      <c r="HL77" s="106"/>
      <c r="HM77" s="27"/>
      <c r="HN77" s="27"/>
      <c r="HO77" s="27"/>
      <c r="HP77" s="27"/>
      <c r="HQ77" s="27"/>
      <c r="HR77" s="27"/>
      <c r="HS77" s="27"/>
      <c r="HT77" s="27"/>
      <c r="HU77" s="27"/>
      <c r="HV77" s="106"/>
      <c r="HW77" s="27"/>
      <c r="HX77" s="27"/>
      <c r="HY77" s="27"/>
      <c r="HZ77" s="27"/>
      <c r="IA77" s="27"/>
      <c r="IB77" s="27"/>
      <c r="IC77" s="27"/>
      <c r="ID77" s="27"/>
      <c r="IE77" s="27"/>
      <c r="IF77" s="106"/>
      <c r="IG77" s="27"/>
      <c r="IH77" s="27"/>
      <c r="II77" s="27"/>
      <c r="IJ77" s="27"/>
      <c r="IK77" s="27"/>
      <c r="IL77" s="27"/>
      <c r="IM77" s="27"/>
      <c r="IN77" s="27"/>
      <c r="IO77" s="27"/>
      <c r="IP77" s="106"/>
      <c r="IQ77" s="27"/>
      <c r="IR77" s="27"/>
      <c r="IS77" s="27"/>
      <c r="IT77" s="27"/>
      <c r="IU77" s="27"/>
      <c r="IV77" s="27"/>
      <c r="IW77" s="27"/>
      <c r="IX77" s="27"/>
      <c r="IY77" s="27"/>
      <c r="IZ77" s="106"/>
      <c r="JA77" s="27"/>
      <c r="JB77" s="27"/>
      <c r="JC77" s="27"/>
      <c r="JD77" s="27"/>
      <c r="JE77" s="27"/>
      <c r="JF77" s="27"/>
      <c r="JG77" s="27"/>
      <c r="JH77" s="27"/>
      <c r="JI77" s="27"/>
      <c r="JJ77" s="106"/>
      <c r="JK77" s="103"/>
      <c r="JL77" s="27"/>
      <c r="JM77" s="27"/>
      <c r="JN77" s="27"/>
      <c r="JO77" s="27"/>
      <c r="JP77" s="27"/>
      <c r="JQ77" s="27"/>
      <c r="JR77" s="27"/>
      <c r="JS77" s="27"/>
      <c r="JT77" s="106"/>
      <c r="JU77" s="27"/>
      <c r="JV77" s="27"/>
      <c r="JW77" s="27"/>
      <c r="JX77" s="27"/>
      <c r="JY77" s="27"/>
      <c r="JZ77" s="27"/>
      <c r="KA77" s="27"/>
      <c r="KB77" s="27"/>
      <c r="KC77" s="27"/>
      <c r="KD77" s="27"/>
      <c r="KE77" s="103"/>
      <c r="KF77" s="27"/>
      <c r="KG77" s="27"/>
      <c r="KH77" s="27"/>
      <c r="KI77" s="27"/>
      <c r="KJ77" s="27"/>
      <c r="KK77" s="27"/>
      <c r="KL77" s="27"/>
      <c r="KM77" s="27"/>
      <c r="KN77" s="106"/>
      <c r="KO77" s="27"/>
      <c r="KP77" s="27"/>
      <c r="KQ77" s="27"/>
      <c r="KR77" s="27"/>
      <c r="KS77" s="27"/>
      <c r="KT77" s="27"/>
      <c r="KU77" s="27"/>
      <c r="KV77" s="27"/>
      <c r="KW77" s="27"/>
      <c r="KX77" s="106"/>
      <c r="KY77" s="27"/>
      <c r="KZ77" s="27"/>
      <c r="LA77" s="27"/>
      <c r="LB77" s="27"/>
      <c r="LC77" s="27"/>
      <c r="LD77" s="27"/>
      <c r="LE77" s="27"/>
      <c r="LF77" s="27"/>
      <c r="LG77" s="27"/>
      <c r="LH77" s="27"/>
      <c r="LI77" s="27"/>
      <c r="LJ77" s="27"/>
      <c r="LK77" s="27"/>
      <c r="LL77" s="27"/>
      <c r="LM77" s="27"/>
      <c r="LN77" s="27"/>
      <c r="LO77" s="27"/>
      <c r="LP77" s="27"/>
      <c r="LQ77" s="27"/>
      <c r="LR77" s="27"/>
      <c r="LS77" s="27"/>
      <c r="LT77" s="27"/>
      <c r="LU77" s="27"/>
      <c r="LV77" s="27"/>
      <c r="LW77" s="27"/>
      <c r="LX77" s="27"/>
      <c r="LY77" s="27"/>
      <c r="LZ77" s="27"/>
      <c r="MA77" s="27"/>
      <c r="MB77" s="27"/>
      <c r="MC77" s="27"/>
      <c r="MD77" s="27"/>
      <c r="ME77" s="27"/>
      <c r="MF77" s="27"/>
      <c r="MG77" s="27"/>
      <c r="MH77" s="27"/>
      <c r="MI77" s="27"/>
      <c r="MJ77" s="27"/>
    </row>
    <row r="78" spans="2:348">
      <c r="B78" s="27"/>
      <c r="C78" s="27"/>
      <c r="D78" s="27"/>
      <c r="E78" s="27"/>
      <c r="F78" s="27"/>
      <c r="G78" s="27"/>
      <c r="H78" s="27"/>
      <c r="I78" s="27"/>
      <c r="J78" s="27"/>
      <c r="K78" s="27"/>
      <c r="M78" s="27"/>
      <c r="N78" s="27"/>
      <c r="O78" s="27"/>
      <c r="P78" s="27"/>
      <c r="Q78" s="27"/>
      <c r="R78" s="27"/>
      <c r="S78" s="27"/>
      <c r="T78" s="106"/>
      <c r="U78" s="103"/>
      <c r="V78" s="27"/>
      <c r="W78" s="27"/>
      <c r="X78" s="27"/>
      <c r="Y78" s="27"/>
      <c r="Z78" s="27"/>
      <c r="AA78" s="27"/>
      <c r="AB78" s="27"/>
      <c r="AC78" s="27"/>
      <c r="AD78" s="106"/>
      <c r="AE78" s="27"/>
      <c r="AF78" s="27"/>
      <c r="AG78" s="27"/>
      <c r="AH78" s="27"/>
      <c r="AI78" s="27"/>
      <c r="AJ78" s="27"/>
      <c r="AK78" s="27"/>
      <c r="AL78" s="27"/>
      <c r="AM78" s="27"/>
      <c r="AN78" s="106"/>
      <c r="AO78" s="27"/>
      <c r="AP78" s="27"/>
      <c r="AQ78" s="27"/>
      <c r="AR78" s="27"/>
      <c r="AS78" s="27"/>
      <c r="AT78" s="27"/>
      <c r="AU78" s="27"/>
      <c r="AV78" s="27"/>
      <c r="AW78" s="27"/>
      <c r="AX78" s="106"/>
      <c r="AY78" s="27"/>
      <c r="AZ78" s="27"/>
      <c r="BA78" s="27"/>
      <c r="BB78" s="27"/>
      <c r="BC78" s="27"/>
      <c r="BD78" s="27"/>
      <c r="BE78" s="27"/>
      <c r="BF78" s="27"/>
      <c r="BG78" s="27"/>
      <c r="BH78" s="106"/>
      <c r="BI78" s="27"/>
      <c r="BJ78" s="27"/>
      <c r="BK78" s="27"/>
      <c r="BL78" s="27"/>
      <c r="BM78" s="27"/>
      <c r="BN78" s="27"/>
      <c r="BO78" s="27"/>
      <c r="BP78" s="27"/>
      <c r="BQ78" s="27"/>
      <c r="BR78" s="106"/>
      <c r="BS78" s="27"/>
      <c r="BT78" s="27"/>
      <c r="BU78" s="27"/>
      <c r="BV78" s="27"/>
      <c r="BW78" s="27"/>
      <c r="BX78" s="27"/>
      <c r="BY78" s="27"/>
      <c r="BZ78" s="27"/>
      <c r="CA78" s="27"/>
      <c r="CB78" s="106"/>
      <c r="CC78" s="27"/>
      <c r="CD78" s="27"/>
      <c r="CE78" s="27"/>
      <c r="CF78" s="27"/>
      <c r="CG78" s="27"/>
      <c r="CH78" s="27"/>
      <c r="CI78" s="27"/>
      <c r="CJ78" s="27"/>
      <c r="CK78" s="27"/>
      <c r="CL78" s="106"/>
      <c r="CM78" s="103"/>
      <c r="CN78" s="27"/>
      <c r="CO78" s="27"/>
      <c r="CP78" s="27"/>
      <c r="CQ78" s="27"/>
      <c r="CR78" s="27"/>
      <c r="CS78" s="27"/>
      <c r="CT78" s="27"/>
      <c r="CU78" s="27"/>
      <c r="CV78" s="106"/>
      <c r="CW78" s="27"/>
      <c r="CX78" s="27"/>
      <c r="CY78" s="27"/>
      <c r="CZ78" s="27"/>
      <c r="DA78" s="27"/>
      <c r="DB78" s="27"/>
      <c r="DC78" s="27"/>
      <c r="DD78" s="27"/>
      <c r="DE78" s="27"/>
      <c r="DF78" s="106"/>
      <c r="DG78" s="27"/>
      <c r="DH78" s="27"/>
      <c r="DI78" s="27"/>
      <c r="DJ78" s="27"/>
      <c r="DK78" s="27"/>
      <c r="DL78" s="27"/>
      <c r="DM78" s="27"/>
      <c r="DN78" s="27"/>
      <c r="DO78" s="27"/>
      <c r="DP78" s="106"/>
      <c r="DQ78" s="27"/>
      <c r="DR78" s="27"/>
      <c r="DS78" s="27"/>
      <c r="DT78" s="27"/>
      <c r="DU78" s="27"/>
      <c r="DV78" s="27"/>
      <c r="DW78" s="27"/>
      <c r="DX78" s="27"/>
      <c r="DY78" s="27"/>
      <c r="DZ78" s="106"/>
      <c r="EA78" s="27"/>
      <c r="EB78" s="27"/>
      <c r="EC78" s="27"/>
      <c r="ED78" s="27"/>
      <c r="EE78" s="27"/>
      <c r="EF78" s="27"/>
      <c r="EG78" s="27"/>
      <c r="EH78" s="27"/>
      <c r="EI78" s="27"/>
      <c r="EJ78" s="106"/>
      <c r="EK78" s="27"/>
      <c r="EL78" s="27"/>
      <c r="EM78" s="27"/>
      <c r="EN78" s="27"/>
      <c r="EO78" s="27"/>
      <c r="EP78" s="27"/>
      <c r="EQ78" s="27"/>
      <c r="ER78" s="27"/>
      <c r="ES78" s="27"/>
      <c r="ET78" s="106"/>
      <c r="EU78" s="27"/>
      <c r="EV78" s="27"/>
      <c r="EW78" s="27"/>
      <c r="EX78" s="27"/>
      <c r="EY78" s="27"/>
      <c r="EZ78" s="27"/>
      <c r="FA78" s="27"/>
      <c r="FB78" s="27"/>
      <c r="FC78" s="27"/>
      <c r="FD78" s="106"/>
      <c r="FE78" s="27"/>
      <c r="FF78" s="27"/>
      <c r="FG78" s="27"/>
      <c r="FH78" s="27"/>
      <c r="FI78" s="27"/>
      <c r="FJ78" s="27"/>
      <c r="FK78" s="27"/>
      <c r="FL78" s="27"/>
      <c r="FM78" s="27"/>
      <c r="FN78" s="106"/>
      <c r="FO78" s="27"/>
      <c r="FP78" s="27"/>
      <c r="FQ78" s="27"/>
      <c r="FR78" s="27"/>
      <c r="FS78" s="27"/>
      <c r="FT78" s="27"/>
      <c r="FU78" s="27"/>
      <c r="FV78" s="27"/>
      <c r="FW78" s="27"/>
      <c r="FX78" s="106"/>
      <c r="FY78" s="103"/>
      <c r="FZ78" s="27"/>
      <c r="GA78" s="27"/>
      <c r="GB78" s="27"/>
      <c r="GC78" s="27"/>
      <c r="GD78" s="27"/>
      <c r="GE78" s="27"/>
      <c r="GF78" s="27"/>
      <c r="GG78" s="27"/>
      <c r="GH78" s="106"/>
      <c r="GI78" s="27"/>
      <c r="GJ78" s="27"/>
      <c r="GK78" s="27"/>
      <c r="GL78" s="27"/>
      <c r="GM78" s="27"/>
      <c r="GN78" s="27"/>
      <c r="GO78" s="27"/>
      <c r="GP78" s="27"/>
      <c r="GQ78" s="27"/>
      <c r="GR78" s="106"/>
      <c r="GS78" s="27"/>
      <c r="GT78" s="27"/>
      <c r="GU78" s="27"/>
      <c r="GV78" s="27"/>
      <c r="GW78" s="27"/>
      <c r="GX78" s="27"/>
      <c r="GY78" s="27"/>
      <c r="GZ78" s="27"/>
      <c r="HA78" s="27"/>
      <c r="HB78" s="106"/>
      <c r="HC78" s="27"/>
      <c r="HD78" s="27"/>
      <c r="HE78" s="27"/>
      <c r="HF78" s="27"/>
      <c r="HG78" s="27"/>
      <c r="HH78" s="27"/>
      <c r="HI78" s="27"/>
      <c r="HJ78" s="27"/>
      <c r="HK78" s="27"/>
      <c r="HL78" s="106"/>
      <c r="HM78" s="27"/>
      <c r="HN78" s="27"/>
      <c r="HO78" s="27"/>
      <c r="HP78" s="27"/>
      <c r="HQ78" s="27"/>
      <c r="HR78" s="27"/>
      <c r="HS78" s="27"/>
      <c r="HT78" s="27"/>
      <c r="HU78" s="27"/>
      <c r="HV78" s="106"/>
      <c r="HW78" s="27"/>
      <c r="HX78" s="27"/>
      <c r="HY78" s="27"/>
      <c r="HZ78" s="27"/>
      <c r="IA78" s="27"/>
      <c r="IB78" s="27"/>
      <c r="IC78" s="27"/>
      <c r="ID78" s="27"/>
      <c r="IE78" s="27"/>
      <c r="IF78" s="106"/>
      <c r="IG78" s="27"/>
      <c r="IH78" s="27"/>
      <c r="II78" s="27"/>
      <c r="IJ78" s="27"/>
      <c r="IK78" s="27"/>
      <c r="IL78" s="27"/>
      <c r="IM78" s="27"/>
      <c r="IN78" s="27"/>
      <c r="IO78" s="27"/>
      <c r="IP78" s="106"/>
      <c r="IQ78" s="27"/>
      <c r="IR78" s="27"/>
      <c r="IS78" s="27"/>
      <c r="IT78" s="27"/>
      <c r="IU78" s="27"/>
      <c r="IV78" s="27"/>
      <c r="IW78" s="27"/>
      <c r="IX78" s="27"/>
      <c r="IY78" s="27"/>
      <c r="IZ78" s="106"/>
      <c r="JA78" s="27"/>
      <c r="JB78" s="27"/>
      <c r="JC78" s="27"/>
      <c r="JD78" s="27"/>
      <c r="JE78" s="27"/>
      <c r="JF78" s="27"/>
      <c r="JG78" s="27"/>
      <c r="JH78" s="27"/>
      <c r="JI78" s="27"/>
      <c r="JJ78" s="106"/>
      <c r="JK78" s="103"/>
      <c r="JL78" s="27"/>
      <c r="JM78" s="27"/>
      <c r="JN78" s="27"/>
      <c r="JO78" s="27"/>
      <c r="JP78" s="27"/>
      <c r="JQ78" s="27"/>
      <c r="JR78" s="27"/>
      <c r="JS78" s="27"/>
      <c r="JT78" s="106"/>
      <c r="JU78" s="27"/>
      <c r="JV78" s="27"/>
      <c r="JW78" s="27"/>
      <c r="JX78" s="27"/>
      <c r="JY78" s="27"/>
      <c r="JZ78" s="27"/>
      <c r="KA78" s="27"/>
      <c r="KB78" s="27"/>
      <c r="KC78" s="27"/>
      <c r="KD78" s="27"/>
      <c r="KE78" s="103"/>
      <c r="KF78" s="27"/>
      <c r="KG78" s="27"/>
      <c r="KH78" s="27"/>
      <c r="KI78" s="27"/>
      <c r="KJ78" s="27"/>
      <c r="KK78" s="27"/>
      <c r="KL78" s="27"/>
      <c r="KM78" s="27"/>
      <c r="KN78" s="106"/>
      <c r="KO78" s="27"/>
      <c r="KP78" s="27"/>
      <c r="KQ78" s="27"/>
      <c r="KR78" s="27"/>
      <c r="KS78" s="27"/>
      <c r="KT78" s="27"/>
      <c r="KU78" s="27"/>
      <c r="KV78" s="27"/>
      <c r="KW78" s="27"/>
      <c r="KX78" s="106"/>
      <c r="KY78" s="27"/>
      <c r="KZ78" s="27"/>
      <c r="LA78" s="27"/>
      <c r="LB78" s="27"/>
      <c r="LC78" s="27"/>
      <c r="LD78" s="27"/>
      <c r="LE78" s="27"/>
      <c r="LF78" s="27"/>
      <c r="LG78" s="27"/>
      <c r="LH78" s="27"/>
      <c r="LI78" s="27"/>
      <c r="LJ78" s="27"/>
      <c r="LK78" s="27"/>
      <c r="LL78" s="27"/>
      <c r="LM78" s="27"/>
      <c r="LN78" s="27"/>
      <c r="LO78" s="27"/>
      <c r="LP78" s="27"/>
      <c r="LQ78" s="27"/>
      <c r="LR78" s="27"/>
      <c r="LS78" s="27"/>
      <c r="LT78" s="27"/>
      <c r="LU78" s="27"/>
      <c r="LV78" s="27"/>
      <c r="LW78" s="27"/>
      <c r="LX78" s="27"/>
      <c r="LY78" s="27"/>
      <c r="LZ78" s="27"/>
      <c r="MA78" s="27"/>
      <c r="MB78" s="27"/>
      <c r="MC78" s="27"/>
      <c r="MD78" s="27"/>
      <c r="ME78" s="27"/>
      <c r="MF78" s="27"/>
      <c r="MG78" s="27"/>
      <c r="MH78" s="27"/>
      <c r="MI78" s="27"/>
      <c r="MJ78" s="27"/>
    </row>
    <row r="79" spans="2:348">
      <c r="O79" s="27"/>
    </row>
    <row r="80" spans="2:348">
      <c r="B80" s="137" t="s">
        <v>47</v>
      </c>
      <c r="C80" s="137" t="s">
        <v>48</v>
      </c>
      <c r="D80" s="135" t="s">
        <v>49</v>
      </c>
      <c r="E80" s="135" t="s">
        <v>60</v>
      </c>
      <c r="F80" s="135" t="s">
        <v>51</v>
      </c>
      <c r="G80" s="135" t="s">
        <v>52</v>
      </c>
      <c r="H80" s="135" t="s">
        <v>53</v>
      </c>
      <c r="I80" s="135" t="s">
        <v>54</v>
      </c>
      <c r="J80" s="135" t="s">
        <v>55</v>
      </c>
      <c r="K80" s="276" t="s">
        <v>56</v>
      </c>
      <c r="L80" s="276" t="s">
        <v>57</v>
      </c>
      <c r="M80" s="276" t="s">
        <v>58</v>
      </c>
      <c r="N80" s="276" t="s">
        <v>59</v>
      </c>
      <c r="O80" s="27"/>
      <c r="P80" s="27"/>
      <c r="Q80" s="27"/>
      <c r="R80" s="27"/>
      <c r="S80" s="27"/>
      <c r="T80" s="27"/>
      <c r="U80" s="27"/>
      <c r="V80" s="27"/>
      <c r="W80" s="27"/>
      <c r="X80" s="27"/>
      <c r="Y80" s="27"/>
      <c r="Z80" s="27"/>
      <c r="AA80" s="27"/>
      <c r="AB80" s="27"/>
      <c r="AC80" s="27"/>
      <c r="AD80" s="27"/>
      <c r="AE80" s="27"/>
      <c r="AF80" s="27"/>
      <c r="AG80" s="27"/>
      <c r="AH80" s="27"/>
      <c r="AI80" s="27"/>
      <c r="AJ80" s="27"/>
      <c r="AK80" s="27"/>
      <c r="AL80" s="27"/>
      <c r="AM80" s="27"/>
      <c r="AN80" s="27"/>
      <c r="AO80" s="27"/>
      <c r="AP80" s="27"/>
      <c r="AQ80" s="27"/>
      <c r="AR80" s="27"/>
      <c r="AS80" s="27"/>
      <c r="AT80" s="27"/>
      <c r="AU80" s="27"/>
      <c r="AV80" s="27"/>
      <c r="AW80" s="27"/>
      <c r="AX80" s="27"/>
      <c r="AY80" s="27"/>
      <c r="AZ80" s="27"/>
      <c r="BA80" s="27"/>
      <c r="BB80" s="27"/>
      <c r="BC80" s="27"/>
      <c r="BD80" s="27"/>
      <c r="BE80" s="27"/>
      <c r="BF80" s="27"/>
      <c r="BG80" s="27"/>
    </row>
    <row r="81" spans="2:59">
      <c r="B81" s="280"/>
      <c r="C81" s="280"/>
      <c r="D81" s="280"/>
      <c r="E81" s="281"/>
      <c r="F81" s="282"/>
      <c r="G81" s="282"/>
      <c r="H81" s="282"/>
      <c r="I81" s="282"/>
      <c r="J81" s="283">
        <f>IFERROR($E81*$F81*$M81*(1/1000000000)*1000*31536000,0)</f>
        <v>0</v>
      </c>
      <c r="K81" s="283">
        <f>IFERROR(VLOOKUP(C81,SubstancesW!$B$5:$T$204,15,FALSE),0)</f>
        <v>0</v>
      </c>
      <c r="L81" s="282"/>
      <c r="M81" s="275" t="e">
        <f>VLOOKUP($B81,$B$7:$J$15,7,FALSE)</f>
        <v>#N/A</v>
      </c>
      <c r="N81" s="283">
        <f>_xlfn.XLOOKUP(B81,$B$7:$B$16,$G$7:$G$16)</f>
        <v>0</v>
      </c>
      <c r="O81" s="27"/>
      <c r="P81" s="27"/>
      <c r="Q81" s="27"/>
      <c r="R81" s="27"/>
      <c r="S81" s="27"/>
      <c r="T81" s="27"/>
      <c r="U81" s="27"/>
      <c r="V81" s="27"/>
      <c r="W81" s="27"/>
      <c r="X81" s="27"/>
      <c r="Y81" s="27"/>
      <c r="Z81" s="27"/>
      <c r="AA81" s="27"/>
      <c r="AB81" s="27"/>
      <c r="AC81" s="27"/>
      <c r="AD81" s="27"/>
      <c r="AE81" s="27"/>
      <c r="AF81" s="27"/>
      <c r="AG81" s="27"/>
      <c r="AH81" s="27"/>
      <c r="AI81" s="27"/>
      <c r="AJ81" s="27"/>
      <c r="AK81" s="27"/>
      <c r="AL81" s="27"/>
      <c r="AM81" s="27"/>
      <c r="AN81" s="27"/>
      <c r="AO81" s="27"/>
      <c r="AP81" s="27"/>
      <c r="AQ81" s="27"/>
      <c r="AR81" s="27"/>
      <c r="AS81" s="27"/>
      <c r="AT81" s="27"/>
      <c r="AU81" s="27"/>
      <c r="AV81" s="27"/>
      <c r="AW81" s="27"/>
      <c r="AX81" s="27"/>
      <c r="AY81" s="27"/>
      <c r="AZ81" s="27"/>
      <c r="BA81" s="27"/>
      <c r="BB81" s="27"/>
      <c r="BC81" s="27"/>
      <c r="BD81" s="27"/>
      <c r="BE81" s="27"/>
      <c r="BF81" s="27"/>
      <c r="BG81" s="27"/>
    </row>
    <row r="82" spans="2:59">
      <c r="O82" s="27"/>
    </row>
    <row r="83" spans="2:59">
      <c r="O83" s="27"/>
    </row>
  </sheetData>
  <sheetProtection algorithmName="SHA-512" hashValue="mtc/DAjgPBTemxSz++ltxzlp0seHbyHa6z8jSZd1CTXM/BMUSR1zilHpoWo2rMeMy7n6HeMcYSZFGIUCdUGMcQ==" saltValue="eSty5sN54nsxOg7DoqoNkA==" spinCount="100000" sheet="1" objects="1" scenarios="1" selectLockedCells="1"/>
  <dataConsolidate/>
  <phoneticPr fontId="31" type="noConversion"/>
  <conditionalFormatting sqref="K2:T2">
    <cfRule type="expression" dxfId="983" priority="259">
      <formula>ISBLANK($K2)</formula>
    </cfRule>
  </conditionalFormatting>
  <conditionalFormatting sqref="U2 W2 AA2:AC2">
    <cfRule type="expression" dxfId="982" priority="260">
      <formula>ISBLANK($U2)</formula>
    </cfRule>
  </conditionalFormatting>
  <conditionalFormatting sqref="FO2 FQ2 FU2:FW2">
    <cfRule type="expression" dxfId="981" priority="261">
      <formula>ISBLANK($FO2)</formula>
    </cfRule>
  </conditionalFormatting>
  <conditionalFormatting sqref="FY2 GA2 GE2:GG2">
    <cfRule type="expression" dxfId="980" priority="262">
      <formula>ISBLANK($FY2)</formula>
    </cfRule>
  </conditionalFormatting>
  <conditionalFormatting sqref="GI2 GK2 GO2:GQ2">
    <cfRule type="expression" dxfId="979" priority="263">
      <formula>ISBLANK($GI2)</formula>
    </cfRule>
  </conditionalFormatting>
  <conditionalFormatting sqref="GS2 GU2 GY2:HA2">
    <cfRule type="expression" dxfId="978" priority="264">
      <formula>ISBLANK($GS2)</formula>
    </cfRule>
  </conditionalFormatting>
  <conditionalFormatting sqref="HC2 HE2 HI2:HK2">
    <cfRule type="expression" dxfId="977" priority="265">
      <formula>ISBLANK($HC2)</formula>
    </cfRule>
  </conditionalFormatting>
  <conditionalFormatting sqref="HM2 HO2 HS2:HU2">
    <cfRule type="expression" dxfId="976" priority="266">
      <formula>ISBLANK($HM2)</formula>
    </cfRule>
  </conditionalFormatting>
  <conditionalFormatting sqref="HW2 HY2 IC2:IE2">
    <cfRule type="expression" dxfId="975" priority="267">
      <formula>ISBLANK($HW2)</formula>
    </cfRule>
  </conditionalFormatting>
  <conditionalFormatting sqref="IG2 II2 IM2:IO2">
    <cfRule type="expression" dxfId="974" priority="268">
      <formula>ISBLANK($IG2)</formula>
    </cfRule>
  </conditionalFormatting>
  <conditionalFormatting sqref="IQ2 IS2 IW2:IY2">
    <cfRule type="expression" dxfId="973" priority="269">
      <formula>ISBLANK($IQ2)</formula>
    </cfRule>
  </conditionalFormatting>
  <conditionalFormatting sqref="JA2 JC2 JG2:JI2">
    <cfRule type="expression" dxfId="972" priority="270">
      <formula>ISBLANK($JA2)</formula>
    </cfRule>
  </conditionalFormatting>
  <conditionalFormatting sqref="JK2 JM2 JQ2:JS2">
    <cfRule type="expression" dxfId="971" priority="271">
      <formula>ISBLANK($JK2)</formula>
    </cfRule>
  </conditionalFormatting>
  <conditionalFormatting sqref="JU2 JW2 KA2:KC2">
    <cfRule type="expression" dxfId="970" priority="272">
      <formula>ISBLANK($JU2)</formula>
    </cfRule>
  </conditionalFormatting>
  <conditionalFormatting sqref="KE2 KG2 KK2:KM2">
    <cfRule type="expression" dxfId="969" priority="273">
      <formula>ISBLANK($KE2)</formula>
    </cfRule>
  </conditionalFormatting>
  <conditionalFormatting sqref="KO2 KQ2 KU2:KW2">
    <cfRule type="expression" dxfId="968" priority="274">
      <formula>ISBLANK($KO2)</formula>
    </cfRule>
  </conditionalFormatting>
  <conditionalFormatting sqref="AD2">
    <cfRule type="expression" dxfId="967" priority="258">
      <formula>ISBLANK($U2)</formula>
    </cfRule>
  </conditionalFormatting>
  <conditionalFormatting sqref="FX2">
    <cfRule type="expression" dxfId="966" priority="257">
      <formula>ISBLANK($FO2)</formula>
    </cfRule>
  </conditionalFormatting>
  <conditionalFormatting sqref="GH2">
    <cfRule type="expression" dxfId="965" priority="256">
      <formula>ISBLANK($FY2)</formula>
    </cfRule>
  </conditionalFormatting>
  <conditionalFormatting sqref="GR2">
    <cfRule type="expression" dxfId="964" priority="255">
      <formula>ISBLANK($GI2)</formula>
    </cfRule>
  </conditionalFormatting>
  <conditionalFormatting sqref="HB2">
    <cfRule type="expression" dxfId="963" priority="254">
      <formula>ISBLANK($GS2)</formula>
    </cfRule>
  </conditionalFormatting>
  <conditionalFormatting sqref="HL2">
    <cfRule type="expression" dxfId="962" priority="253">
      <formula>ISBLANK($HC2)</formula>
    </cfRule>
  </conditionalFormatting>
  <conditionalFormatting sqref="HV2">
    <cfRule type="expression" dxfId="961" priority="252">
      <formula>ISBLANK($HM2)</formula>
    </cfRule>
  </conditionalFormatting>
  <conditionalFormatting sqref="IF2">
    <cfRule type="expression" dxfId="960" priority="251">
      <formula>ISBLANK($HW2)</formula>
    </cfRule>
  </conditionalFormatting>
  <conditionalFormatting sqref="IP2">
    <cfRule type="expression" dxfId="959" priority="250">
      <formula>ISBLANK($IG2)</formula>
    </cfRule>
  </conditionalFormatting>
  <conditionalFormatting sqref="IZ2">
    <cfRule type="expression" dxfId="958" priority="249">
      <formula>ISBLANK($IQ2)</formula>
    </cfRule>
  </conditionalFormatting>
  <conditionalFormatting sqref="JJ2">
    <cfRule type="expression" dxfId="957" priority="248">
      <formula>ISBLANK($JA2)</formula>
    </cfRule>
  </conditionalFormatting>
  <conditionalFormatting sqref="JT2">
    <cfRule type="expression" dxfId="956" priority="247">
      <formula>ISBLANK($JK2)</formula>
    </cfRule>
  </conditionalFormatting>
  <conditionalFormatting sqref="KD2">
    <cfRule type="expression" dxfId="955" priority="246">
      <formula>ISBLANK($JU2)</formula>
    </cfRule>
  </conditionalFormatting>
  <conditionalFormatting sqref="KN2">
    <cfRule type="expression" dxfId="954" priority="245">
      <formula>ISBLANK($KE2)</formula>
    </cfRule>
  </conditionalFormatting>
  <conditionalFormatting sqref="KX2">
    <cfRule type="expression" dxfId="953" priority="244">
      <formula>ISBLANK($KO2)</formula>
    </cfRule>
  </conditionalFormatting>
  <conditionalFormatting sqref="V2">
    <cfRule type="expression" dxfId="952" priority="243">
      <formula>ISBLANK($U2)</formula>
    </cfRule>
  </conditionalFormatting>
  <conditionalFormatting sqref="FP2">
    <cfRule type="expression" dxfId="951" priority="242">
      <formula>ISBLANK($FO2)</formula>
    </cfRule>
  </conditionalFormatting>
  <conditionalFormatting sqref="FZ2">
    <cfRule type="expression" dxfId="950" priority="241">
      <formula>ISBLANK($FY2)</formula>
    </cfRule>
  </conditionalFormatting>
  <conditionalFormatting sqref="GJ2">
    <cfRule type="expression" dxfId="949" priority="240">
      <formula>ISBLANK($GI2)</formula>
    </cfRule>
  </conditionalFormatting>
  <conditionalFormatting sqref="GT2">
    <cfRule type="expression" dxfId="948" priority="239">
      <formula>ISBLANK($GS2)</formula>
    </cfRule>
  </conditionalFormatting>
  <conditionalFormatting sqref="HD2">
    <cfRule type="expression" dxfId="947" priority="238">
      <formula>ISBLANK($HC2)</formula>
    </cfRule>
  </conditionalFormatting>
  <conditionalFormatting sqref="HN2">
    <cfRule type="expression" dxfId="946" priority="237">
      <formula>ISBLANK($HM2)</formula>
    </cfRule>
  </conditionalFormatting>
  <conditionalFormatting sqref="HX2">
    <cfRule type="expression" dxfId="945" priority="236">
      <formula>ISBLANK($HW2)</formula>
    </cfRule>
  </conditionalFormatting>
  <conditionalFormatting sqref="IH2">
    <cfRule type="expression" dxfId="944" priority="235">
      <formula>ISBLANK($IG2)</formula>
    </cfRule>
  </conditionalFormatting>
  <conditionalFormatting sqref="IR2">
    <cfRule type="expression" dxfId="943" priority="234">
      <formula>ISBLANK($IQ2)</formula>
    </cfRule>
  </conditionalFormatting>
  <conditionalFormatting sqref="JB2">
    <cfRule type="expression" dxfId="942" priority="233">
      <formula>ISBLANK($JA2)</formula>
    </cfRule>
  </conditionalFormatting>
  <conditionalFormatting sqref="JL2">
    <cfRule type="expression" dxfId="941" priority="232">
      <formula>ISBLANK($JK2)</formula>
    </cfRule>
  </conditionalFormatting>
  <conditionalFormatting sqref="JV2">
    <cfRule type="expression" dxfId="940" priority="231">
      <formula>ISBLANK($JU2)</formula>
    </cfRule>
  </conditionalFormatting>
  <conditionalFormatting sqref="KF2">
    <cfRule type="expression" dxfId="939" priority="230">
      <formula>ISBLANK($KE2)</formula>
    </cfRule>
  </conditionalFormatting>
  <conditionalFormatting sqref="KP2">
    <cfRule type="expression" dxfId="938" priority="229">
      <formula>ISBLANK($KO2)</formula>
    </cfRule>
  </conditionalFormatting>
  <conditionalFormatting sqref="Y2:Z2">
    <cfRule type="expression" dxfId="937" priority="228">
      <formula>ISBLANK($U2)</formula>
    </cfRule>
  </conditionalFormatting>
  <conditionalFormatting sqref="FR2:FT2">
    <cfRule type="expression" dxfId="936" priority="227">
      <formula>ISBLANK($FO2)</formula>
    </cfRule>
  </conditionalFormatting>
  <conditionalFormatting sqref="GB2:GD2">
    <cfRule type="expression" dxfId="935" priority="226">
      <formula>ISBLANK($FY2)</formula>
    </cfRule>
  </conditionalFormatting>
  <conditionalFormatting sqref="GL2:GN2">
    <cfRule type="expression" dxfId="934" priority="225">
      <formula>ISBLANK($GI2)</formula>
    </cfRule>
  </conditionalFormatting>
  <conditionalFormatting sqref="GV2:GX2">
    <cfRule type="expression" dxfId="933" priority="224">
      <formula>ISBLANK($GS2)</formula>
    </cfRule>
  </conditionalFormatting>
  <conditionalFormatting sqref="HF2:HH2">
    <cfRule type="expression" dxfId="932" priority="223">
      <formula>ISBLANK($HC2)</formula>
    </cfRule>
  </conditionalFormatting>
  <conditionalFormatting sqref="HP2:HR2">
    <cfRule type="expression" dxfId="931" priority="222">
      <formula>ISBLANK($HM2)</formula>
    </cfRule>
  </conditionalFormatting>
  <conditionalFormatting sqref="HZ2:IB2">
    <cfRule type="expression" dxfId="930" priority="221">
      <formula>ISBLANK($HW2)</formula>
    </cfRule>
  </conditionalFormatting>
  <conditionalFormatting sqref="IJ2:IL2">
    <cfRule type="expression" dxfId="929" priority="220">
      <formula>ISBLANK($IG2)</formula>
    </cfRule>
  </conditionalFormatting>
  <conditionalFormatting sqref="IT2:IV2">
    <cfRule type="expression" dxfId="928" priority="219">
      <formula>ISBLANK($IQ2)</formula>
    </cfRule>
  </conditionalFormatting>
  <conditionalFormatting sqref="JD2:JF2">
    <cfRule type="expression" dxfId="927" priority="218">
      <formula>ISBLANK($JA2)</formula>
    </cfRule>
  </conditionalFormatting>
  <conditionalFormatting sqref="JN2:JP2">
    <cfRule type="expression" dxfId="926" priority="217">
      <formula>ISBLANK($JK2)</formula>
    </cfRule>
  </conditionalFormatting>
  <conditionalFormatting sqref="JX2:JZ2">
    <cfRule type="expression" dxfId="925" priority="216">
      <formula>ISBLANK($JU2)</formula>
    </cfRule>
  </conditionalFormatting>
  <conditionalFormatting sqref="KH2:KJ2">
    <cfRule type="expression" dxfId="924" priority="215">
      <formula>ISBLANK($KE2)</formula>
    </cfRule>
  </conditionalFormatting>
  <conditionalFormatting sqref="KR2:KT2">
    <cfRule type="expression" dxfId="923" priority="214">
      <formula>ISBLANK($KO2)</formula>
    </cfRule>
  </conditionalFormatting>
  <conditionalFormatting sqref="X2">
    <cfRule type="expression" dxfId="922" priority="212">
      <formula>ISBLANK($U2)</formula>
    </cfRule>
  </conditionalFormatting>
  <conditionalFormatting sqref="AE2:AN2">
    <cfRule type="expression" dxfId="921" priority="211">
      <formula>ISBLANK($AE2)</formula>
    </cfRule>
  </conditionalFormatting>
  <conditionalFormatting sqref="AO2:AX2">
    <cfRule type="expression" dxfId="920" priority="210">
      <formula>ISBLANK($AO2)</formula>
    </cfRule>
  </conditionalFormatting>
  <conditionalFormatting sqref="AY2:BH2">
    <cfRule type="expression" dxfId="919" priority="209">
      <formula>ISBLANK($AY2)</formula>
    </cfRule>
  </conditionalFormatting>
  <conditionalFormatting sqref="BI2:BR2">
    <cfRule type="expression" dxfId="918" priority="208">
      <formula>ISBLANK($BI2)</formula>
    </cfRule>
  </conditionalFormatting>
  <conditionalFormatting sqref="BS2:CB2">
    <cfRule type="expression" dxfId="917" priority="207">
      <formula>ISBLANK($BS2)</formula>
    </cfRule>
  </conditionalFormatting>
  <conditionalFormatting sqref="CC2:CL2">
    <cfRule type="expression" dxfId="916" priority="206">
      <formula>ISBLANK($CC2)</formula>
    </cfRule>
  </conditionalFormatting>
  <conditionalFormatting sqref="CM2:CV2">
    <cfRule type="expression" dxfId="915" priority="205">
      <formula>ISBLANK($CM2)</formula>
    </cfRule>
  </conditionalFormatting>
  <conditionalFormatting sqref="CW2:DF2">
    <cfRule type="expression" dxfId="914" priority="204">
      <formula>ISBLANK($CW2)</formula>
    </cfRule>
  </conditionalFormatting>
  <conditionalFormatting sqref="DG2:DP2">
    <cfRule type="expression" dxfId="913" priority="203">
      <formula>ISBLANK($DG2)</formula>
    </cfRule>
  </conditionalFormatting>
  <conditionalFormatting sqref="DQ2:DZ2">
    <cfRule type="expression" dxfId="912" priority="202">
      <formula>ISBLANK($DQ2)</formula>
    </cfRule>
  </conditionalFormatting>
  <conditionalFormatting sqref="EA2:EJ2">
    <cfRule type="expression" dxfId="911" priority="201">
      <formula>ISBLANK($EA2)</formula>
    </cfRule>
  </conditionalFormatting>
  <conditionalFormatting sqref="EK2:ET2">
    <cfRule type="expression" dxfId="910" priority="200">
      <formula>ISBLANK($EK2)</formula>
    </cfRule>
  </conditionalFormatting>
  <conditionalFormatting sqref="EU2:FD2">
    <cfRule type="expression" dxfId="909" priority="199">
      <formula>ISBLANK($EU2)</formula>
    </cfRule>
  </conditionalFormatting>
  <conditionalFormatting sqref="FE2:FN2">
    <cfRule type="expression" dxfId="908" priority="198">
      <formula>ISBLANK($FE2)</formula>
    </cfRule>
  </conditionalFormatting>
  <dataValidations count="16">
    <dataValidation type="decimal" allowBlank="1" showInputMessage="1" showErrorMessage="1" error="Must be between 0-100%" sqref="HE2 HO2 HY2 II2 IS2 JC2 JM2 JW2 KG2 KQ2 M2 W2 AG2 AQ2 BA2 BK2 BU2 CE2 CO2 CY2 DI2 DS2 EC2 EM2 EW2 FG2 FQ2 GA2 GK2 GU2 E68 FI16 FS16 GC16 GM16 GW16 HG16 HQ16 IA16 IK16 IU16 JO16 JY16 KI16 KS16 JE16 Y16 AI16 AS16 BC16 BM16 BW16 CG16 CQ16 DA16 DK16 DU16 EE16 EO16 GI7 E81 FY7 FO7 FE7 EU7 EK7 EA7 DQ7 DG7 CW7 CM7 CC7 BS7 BI7 AY7 AO7 AE7 U7 KO7 KE7 JU7 JK7 JA7 IQ7 IG7 HW7 HM7 HC7 JN8:JN15 JX8:JX15 KH8:KH15 KR8:KR15 N8:N15 X8:X15 AH8:AH15 AR8:AR15 BB8:BB15 BL8:BL15 BV8:BV15 CF8:CF15 CP8:CP15 CZ8:CZ15 DJ8:DJ15 DT8:DT15 ED8:ED15 EN8:EN15 EX8:EX15 FH8:FH15 FR8:FR15 GB8:GB15 GL8:GL15 GV8:GV15 HF8:HF15 HP8:HP15 HZ8:HZ15 IJ8:IJ15 IT8:IT15 JD8:JD15 EY16 GS7" xr:uid="{F47EAB9E-8D40-47EB-9487-C1E15A1D7D19}">
      <formula1>0</formula1>
      <formula2>1</formula2>
    </dataValidation>
    <dataValidation type="custom" showInputMessage="1" showErrorMessage="1" errorTitle="No sewer" error="This has to be empty if there is no sewer" sqref="HL2 HV2 IF2 IP2 IZ2 JJ2 JT2 KD2 KN2 KX2 T2 AD2 AN2 AX2 BH2 BR2 CB2 CL2 CV2 DF2 DP2 DZ2 EJ2 ET2 FD2 FN2 FX2 GH2 GR2 HB2" xr:uid="{443653BC-0C34-46AD-8CE3-119C83C1B88D}">
      <formula1>$G2="Yes"</formula1>
    </dataValidation>
    <dataValidation type="custom" allowBlank="1" showInputMessage="1" showErrorMessage="1" errorTitle="Error" error="Mean effluent flow rate has to be higer than max effluent flow rate" sqref="H2 H70" xr:uid="{D95F4730-8679-4926-A8AE-F0CA9CDDD4F4}">
      <formula1>$H2&lt;=$I2</formula1>
    </dataValidation>
    <dataValidation type="custom" allowBlank="1" showInputMessage="1" showErrorMessage="1" errorTitle="Error" error="Max flow rate cannot be lower than mean rate" sqref="I2 I70" xr:uid="{FD7B032C-CA43-4ED4-B315-29CA885049A7}">
      <formula1>$I2&gt;=$H2</formula1>
    </dataValidation>
    <dataValidation type="custom" allowBlank="1" showInputMessage="1" showErrorMessage="1" errorTitle="Invalid value" error="The average conc has to be lower than the max conc" sqref="DJ2 CZ2 CP2 CF2 BV2 BL2 BB2 AR2 AH2 X2 N2 KR2 KH2 JX2 JN2 JD2 IT2 IJ2 HZ2 HP2 HF2 GV2 GL2 GB2 FR2 FH2 EX2 EN2 ED2 DT2 F68 BD16 AT16 Z16 AJ16 O16:P16 KT16 KJ16 JZ16 JP16 JF16 IV16 IL16 IB16 HR16 HH16 GX16 GN16 GD16 FT16 FJ16 EZ16 EP16 EF16 DV16 DL16 DB16 CR16 CH16 BX16 KF7 JV7 JL7 JB7 IR7 IH7 HX7 HN7 HD7 GT7 GJ7 FZ7 FP7 FF7 EV7 EL7 EB7 DR7 DH7 CX7 CN7 CD7 BT7 BJ7 AZ7 AP7 V7 AF7 L7 F81 BW8:BW15 CG8:CG15 CQ8:CQ15 DA8:DA15 DK8:DK15 DU8:DU15 EE8:EE15 EO8:EO15 EY8:EY15 FI8:FI15 FS8:FS15 GC8:GC15 GM8:GM15 GW8:GW15 HG8:HG15 HQ8:HQ15 IA8:IA15 IK8:IK15 IU8:IU15 JE8:JE15 JO8:JO15 JY8:JY15 KI8:KI15 KS8:KS15 O8:O15 AI8:AI15 Y8:Y15 AS8:AS15 BC8:BC15 BM8:BM15 BN16 KP7" xr:uid="{A4355D0F-DB15-4053-AF30-9BA7600824BA}">
      <formula1>IF(ISNUMBER(H2),H2&gt;=F2)</formula1>
    </dataValidation>
    <dataValidation type="custom" allowBlank="1" showInputMessage="1" showErrorMessage="1" errorTitle="Invalid value entered" error="The max value has to be higher than the average value" sqref="DL2 DB2 CR2 CH2 BX2 BN2 BD2 AT2 AJ2 Z2 P2 KT2 KJ2 JZ2 JP2 JF2 IV2 IL2 IB2 HR2 HH2 GX2 GN2 GD2 FT2 FJ2 EZ2 EP2 EF2 DV2 H68 BF16 AV16 AB16 AL16 R16 KV16 KL16 KB16 JR16 JH16 IX16 IN16 ID16 HT16 HJ16 GZ16 GP16 GF16 FV16 FL16 FB16 ER16 EH16 DX16 DN16 DD16 CT16 CJ16 BZ16 KH7 JX7 JN7 JD7 IT7 IJ7 HZ7 HP7 HF7 GV7 GL7 GB7 FR7 FH7 EX7 EN7 ED7 DT7 DJ7 CZ7 CP7 CF7 BV7 BL7 BB7 AR7 X7 AH7 N7 H81 BY8:BY15 CI8:CI15 CS8:CS15 DC8:DC15 DM8:DM15 DW8:DW15 EG8:EG15 EQ8:EQ15 FA8:FA15 FK8:FK15 FU8:FU15 GE8:GE15 GO8:GO15 GY8:GY15 HI8:HI15 HS8:HS15 IC8:IC15 IM8:IM15 IW8:IW15 JG8:JG15 JQ8:JQ15 KA8:KA15 KK8:KK15 KU8:KU15 AK8:AK15 AA8:AA15 AU8:AU15 BE8:BE15 BO8:BO15 Q8:Q15 BP16 KR7" xr:uid="{AEC590DA-67F5-4982-9B50-5FC61E09786D}">
      <formula1>H2&gt;=F2</formula1>
    </dataValidation>
    <dataValidation type="custom" allowBlank="1" showInputMessage="1" showErrorMessage="1" sqref="D2" xr:uid="{F1F2B401-6F82-4591-9E91-82C59153260C}">
      <formula1>OR($B1="R",$B1="TR")</formula1>
    </dataValidation>
    <dataValidation type="custom" showInputMessage="1" showErrorMessage="1" errorTitle="No sewer" error="This has to be empty if there is no sewer" sqref="KB7 JR7 KL7 KV7 R7 AL7 AV7 BF7 BP7 BZ7 CJ7 CT7 DD7 DN7 DX7 EH7 ER7 FB7 FL7 FV7 GF7 GP7 GZ7 HJ7 HT7 ID7 IN7 AB7 IX7 IG8:IG15 HW8:HW15 HM8:HM15 HC8:HC15 GS8:GS15 GI8:GI15 FY8:FY15 FO8:FO15 FE8:FE15 EU8:EU15 EK8:EK15 EA8:EA15 DQ8:DQ15 DG8:DG15 CW8:CW15 CM8:CM15 CC8:CC15 BS8:BS15 BI8:BI15 AY8:AY15 AO8:AO15 U8:U15 KY8:KY15 KO8:KO15 KE8:KE15 JU8:JU15 JK8:JK15 JA8:JA15 AE8:AE15 IQ8:IQ15 JH7" xr:uid="{06C8BFB2-5FA8-40B1-9412-E0569BE6501B}">
      <formula1>$H7="Yes"</formula1>
    </dataValidation>
    <dataValidation type="custom" showInputMessage="1" showErrorMessage="1" errorTitle="No sewer" error="This has to be empty if there is no sewer" sqref="IR16 JB16 JL16 JV16 KF16 KP16 KZ16 V16 AF16 AP16 AZ16 BJ16 BT16 CD16 CN16 CX16 DH16 DR16 EB16 EL16 EV16 FF16 FP16 FZ16 GJ16 GT16 HD16 HN16 HX16 IH16" xr:uid="{E17D8E5B-378A-4982-883D-15481911CEDB}">
      <formula1>$I16="Yes"</formula1>
    </dataValidation>
    <dataValidation type="list" allowBlank="1" showInputMessage="1" showErrorMessage="1" sqref="B68 B81" xr:uid="{40A5B479-9C72-423E-BF19-4CCF5C930CDD}">
      <formula1>#REF!</formula1>
    </dataValidation>
    <dataValidation type="list" allowBlank="1" showInputMessage="1" showErrorMessage="1" sqref="B17:B65" xr:uid="{2F483178-F238-4025-A28C-CE5FE1440885}">
      <formula1>$B$8:$B$14</formula1>
    </dataValidation>
    <dataValidation type="custom" showInputMessage="1" showErrorMessage="1" errorTitle="No sewer" error="This has to be empty if there is no sewer" sqref="L81" xr:uid="{ADF64F97-7E66-4297-B795-58D6D945BE68}">
      <formula1>$N81="Yes"</formula1>
    </dataValidation>
    <dataValidation type="custom" allowBlank="1" showInputMessage="1" showErrorMessage="1" sqref="E8:E14" xr:uid="{017B5FA3-4B26-4814-B5D5-D355F2D8986D}">
      <formula1>OR(#REF!="R",#REF!="TR")</formula1>
    </dataValidation>
    <dataValidation type="custom" allowBlank="1" showInputMessage="1" showErrorMessage="1" errorTitle="Error" error="Mean effluent flow rate has to be higer than max effluent flow rate" sqref="I8:I14" xr:uid="{28A6A19D-7613-4144-B010-58EA7D697587}">
      <formula1>$I8&lt;=$J8</formula1>
    </dataValidation>
    <dataValidation type="custom" allowBlank="1" showInputMessage="1" showErrorMessage="1" errorTitle="Error" error="Max flow rate cannot be lower than mean rate" sqref="J8:J14" xr:uid="{E1F63032-C190-4B9B-BE3F-D96B77CE247A}">
      <formula1>$J8&gt;=$I8</formula1>
    </dataValidation>
    <dataValidation type="custom" showInputMessage="1" showErrorMessage="1" errorTitle="No sewer" error="This has to be empty if there is no sewer" sqref="L67" xr:uid="{6312377E-FE99-4A89-B4B8-75CA4A5CCE37}">
      <formula1>$H68="Yes"</formula1>
    </dataValidation>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274967" r:id="rId4" name="cmdViewWaterTest">
          <controlPr defaultSize="0" autoLine="0" r:id="rId5">
            <anchor moveWithCells="1">
              <from>
                <xdr:col>4</xdr:col>
                <xdr:colOff>1362075</xdr:colOff>
                <xdr:row>0</xdr:row>
                <xdr:rowOff>666750</xdr:rowOff>
              </from>
              <to>
                <xdr:col>5</xdr:col>
                <xdr:colOff>876300</xdr:colOff>
                <xdr:row>0</xdr:row>
                <xdr:rowOff>1238250</xdr:rowOff>
              </to>
            </anchor>
          </controlPr>
        </control>
      </mc:Choice>
      <mc:Fallback>
        <control shapeId="1274967" r:id="rId4" name="cmdViewWaterTest"/>
      </mc:Fallback>
    </mc:AlternateContent>
    <mc:AlternateContent xmlns:mc="http://schemas.openxmlformats.org/markup-compatibility/2006">
      <mc:Choice Requires="x14">
        <control shapeId="1274973" r:id="rId6" name="CommandButton1">
          <controlPr defaultSize="0" autoLine="0" autoPict="0" r:id="rId7">
            <anchor moveWithCells="1">
              <from>
                <xdr:col>2</xdr:col>
                <xdr:colOff>1438275</xdr:colOff>
                <xdr:row>0</xdr:row>
                <xdr:rowOff>828675</xdr:rowOff>
              </from>
              <to>
                <xdr:col>2</xdr:col>
                <xdr:colOff>1952625</xdr:colOff>
                <xdr:row>0</xdr:row>
                <xdr:rowOff>1123950</xdr:rowOff>
              </to>
            </anchor>
          </controlPr>
        </control>
      </mc:Choice>
      <mc:Fallback>
        <control shapeId="1274973" r:id="rId6" name="CommandButton1"/>
      </mc:Fallback>
    </mc:AlternateContent>
    <mc:AlternateContent xmlns:mc="http://schemas.openxmlformats.org/markup-compatibility/2006">
      <mc:Choice Requires="x14">
        <control shapeId="1274881" r:id="rId8" name="Button 1">
          <controlPr defaultSize="0" print="0" autoFill="0" autoPict="0" macro="[0]!AddReleaseWaterPoint">
            <anchor moveWithCells="1" sizeWithCells="1">
              <from>
                <xdr:col>1</xdr:col>
                <xdr:colOff>0</xdr:colOff>
                <xdr:row>4</xdr:row>
                <xdr:rowOff>57150</xdr:rowOff>
              </from>
              <to>
                <xdr:col>2</xdr:col>
                <xdr:colOff>600075</xdr:colOff>
                <xdr:row>5</xdr:row>
                <xdr:rowOff>152400</xdr:rowOff>
              </to>
            </anchor>
          </controlPr>
        </control>
      </mc:Choice>
    </mc:AlternateContent>
    <mc:AlternateContent xmlns:mc="http://schemas.openxmlformats.org/markup-compatibility/2006">
      <mc:Choice Requires="x14">
        <control shapeId="1274882" r:id="rId9" name="Button 2">
          <controlPr defaultSize="0" print="0" autoFill="0" autoPict="0" macro="[0]!DeleteSelectedrow">
            <anchor moveWithCells="1" sizeWithCells="1">
              <from>
                <xdr:col>2</xdr:col>
                <xdr:colOff>647700</xdr:colOff>
                <xdr:row>4</xdr:row>
                <xdr:rowOff>57150</xdr:rowOff>
              </from>
              <to>
                <xdr:col>2</xdr:col>
                <xdr:colOff>2238375</xdr:colOff>
                <xdr:row>5</xdr:row>
                <xdr:rowOff>152400</xdr:rowOff>
              </to>
            </anchor>
          </controlPr>
        </control>
      </mc:Choice>
    </mc:AlternateContent>
    <mc:AlternateContent xmlns:mc="http://schemas.openxmlformats.org/markup-compatibility/2006">
      <mc:Choice Requires="x14">
        <control shapeId="1274887" r:id="rId10" name="Button 7">
          <controlPr defaultSize="0" print="0" autoFill="0" autoPict="0" macro="[0]!Button104_Click">
            <anchor moveWithCells="1" sizeWithCells="1">
              <from>
                <xdr:col>2</xdr:col>
                <xdr:colOff>2314575</xdr:colOff>
                <xdr:row>4</xdr:row>
                <xdr:rowOff>57150</xdr:rowOff>
              </from>
              <to>
                <xdr:col>3</xdr:col>
                <xdr:colOff>1504950</xdr:colOff>
                <xdr:row>5</xdr:row>
                <xdr:rowOff>152400</xdr:rowOff>
              </to>
            </anchor>
          </controlPr>
        </control>
      </mc:Choice>
    </mc:AlternateContent>
    <mc:AlternateContent xmlns:mc="http://schemas.openxmlformats.org/markup-compatibility/2006">
      <mc:Choice Requires="x14">
        <control shapeId="1274913" r:id="rId11" name="Button 33">
          <controlPr defaultSize="0" print="0" autoFill="0" autoPict="0" macro="[0]!Button307_Click">
            <anchor moveWithCells="1" sizeWithCells="1">
              <from>
                <xdr:col>1</xdr:col>
                <xdr:colOff>209550</xdr:colOff>
                <xdr:row>0</xdr:row>
                <xdr:rowOff>828675</xdr:rowOff>
              </from>
              <to>
                <xdr:col>1</xdr:col>
                <xdr:colOff>533400</xdr:colOff>
                <xdr:row>0</xdr:row>
                <xdr:rowOff>1104900</xdr:rowOff>
              </to>
            </anchor>
          </controlPr>
        </control>
      </mc:Choice>
    </mc:AlternateContent>
    <mc:AlternateContent xmlns:mc="http://schemas.openxmlformats.org/markup-compatibility/2006">
      <mc:Choice Requires="x14">
        <control shapeId="1274914" r:id="rId12" name="Button 34">
          <controlPr defaultSize="0" print="0" autoFill="0" autoPict="0" macro="[0]!Button308_Click">
            <anchor moveWithCells="1" sizeWithCells="1">
              <from>
                <xdr:col>1</xdr:col>
                <xdr:colOff>581025</xdr:colOff>
                <xdr:row>0</xdr:row>
                <xdr:rowOff>828675</xdr:rowOff>
              </from>
              <to>
                <xdr:col>1</xdr:col>
                <xdr:colOff>895350</xdr:colOff>
                <xdr:row>0</xdr:row>
                <xdr:rowOff>1104900</xdr:rowOff>
              </to>
            </anchor>
          </controlPr>
        </control>
      </mc:Choice>
    </mc:AlternateContent>
    <mc:AlternateContent xmlns:mc="http://schemas.openxmlformats.org/markup-compatibility/2006">
      <mc:Choice Requires="x14">
        <control shapeId="1274915" r:id="rId13" name="Button 35">
          <controlPr defaultSize="0" print="0" autoFill="0" autoPict="0" macro="[0]!Button306_Click">
            <anchor moveWithCells="1" sizeWithCells="1">
              <from>
                <xdr:col>1</xdr:col>
                <xdr:colOff>933450</xdr:colOff>
                <xdr:row>0</xdr:row>
                <xdr:rowOff>828675</xdr:rowOff>
              </from>
              <to>
                <xdr:col>2</xdr:col>
                <xdr:colOff>142875</xdr:colOff>
                <xdr:row>0</xdr:row>
                <xdr:rowOff>1104900</xdr:rowOff>
              </to>
            </anchor>
          </controlPr>
        </control>
      </mc:Choice>
    </mc:AlternateContent>
    <mc:AlternateContent xmlns:mc="http://schemas.openxmlformats.org/markup-compatibility/2006">
      <mc:Choice Requires="x14">
        <control shapeId="1274916" r:id="rId14" name="Button 36">
          <controlPr defaultSize="0" print="0" autoFill="0" autoPict="0" macro="[0]!Button305_Click">
            <anchor moveWithCells="1" sizeWithCells="1">
              <from>
                <xdr:col>0</xdr:col>
                <xdr:colOff>219075</xdr:colOff>
                <xdr:row>0</xdr:row>
                <xdr:rowOff>828675</xdr:rowOff>
              </from>
              <to>
                <xdr:col>1</xdr:col>
                <xdr:colOff>171450</xdr:colOff>
                <xdr:row>0</xdr:row>
                <xdr:rowOff>1104900</xdr:rowOff>
              </to>
            </anchor>
          </controlPr>
        </control>
      </mc:Choice>
    </mc:AlternateContent>
    <mc:AlternateContent xmlns:mc="http://schemas.openxmlformats.org/markup-compatibility/2006">
      <mc:Choice Requires="x14">
        <control shapeId="1274917" r:id="rId15" name="Button 37">
          <controlPr defaultSize="0" print="0" autoFill="0" autoPict="0" macro="[0]!Button309_Click">
            <anchor moveWithCells="1" sizeWithCells="1">
              <from>
                <xdr:col>2</xdr:col>
                <xdr:colOff>190500</xdr:colOff>
                <xdr:row>0</xdr:row>
                <xdr:rowOff>828675</xdr:rowOff>
              </from>
              <to>
                <xdr:col>2</xdr:col>
                <xdr:colOff>533400</xdr:colOff>
                <xdr:row>0</xdr:row>
                <xdr:rowOff>1104900</xdr:rowOff>
              </to>
            </anchor>
          </controlPr>
        </control>
      </mc:Choice>
    </mc:AlternateContent>
    <mc:AlternateContent xmlns:mc="http://schemas.openxmlformats.org/markup-compatibility/2006">
      <mc:Choice Requires="x14">
        <control shapeId="1274918" r:id="rId16" name="Button 38">
          <controlPr defaultSize="0" print="0" autoFill="0" autoPict="0" macro="[0]!Button310_Click">
            <anchor moveWithCells="1" sizeWithCells="1">
              <from>
                <xdr:col>2</xdr:col>
                <xdr:colOff>571500</xdr:colOff>
                <xdr:row>0</xdr:row>
                <xdr:rowOff>828675</xdr:rowOff>
              </from>
              <to>
                <xdr:col>2</xdr:col>
                <xdr:colOff>1438275</xdr:colOff>
                <xdr:row>0</xdr:row>
                <xdr:rowOff>1104900</xdr:rowOff>
              </to>
            </anchor>
          </controlPr>
        </control>
      </mc:Choice>
    </mc:AlternateContent>
    <mc:AlternateContent xmlns:mc="http://schemas.openxmlformats.org/markup-compatibility/2006">
      <mc:Choice Requires="x14">
        <control shapeId="1274920" r:id="rId17" name="Button 40">
          <controlPr defaultSize="0" print="0" autoFill="0" autoPict="0" macro="[0]!Button312_Click">
            <anchor moveWithCells="1" sizeWithCells="1">
              <from>
                <xdr:col>2</xdr:col>
                <xdr:colOff>1981200</xdr:colOff>
                <xdr:row>0</xdr:row>
                <xdr:rowOff>828675</xdr:rowOff>
              </from>
              <to>
                <xdr:col>2</xdr:col>
                <xdr:colOff>2466975</xdr:colOff>
                <xdr:row>0</xdr:row>
                <xdr:rowOff>1104900</xdr:rowOff>
              </to>
            </anchor>
          </controlPr>
        </control>
      </mc:Choice>
    </mc:AlternateContent>
    <mc:AlternateContent xmlns:mc="http://schemas.openxmlformats.org/markup-compatibility/2006">
      <mc:Choice Requires="x14">
        <control shapeId="1274921" r:id="rId18" name="Button 41">
          <controlPr defaultSize="0" print="0" autoFill="0" autoPict="0" macro="[0]!Button313_Click">
            <anchor moveWithCells="1" sizeWithCells="1">
              <from>
                <xdr:col>2</xdr:col>
                <xdr:colOff>2505075</xdr:colOff>
                <xdr:row>0</xdr:row>
                <xdr:rowOff>828675</xdr:rowOff>
              </from>
              <to>
                <xdr:col>2</xdr:col>
                <xdr:colOff>2971800</xdr:colOff>
                <xdr:row>0</xdr:row>
                <xdr:rowOff>1104900</xdr:rowOff>
              </to>
            </anchor>
          </controlPr>
        </control>
      </mc:Choice>
    </mc:AlternateContent>
    <mc:AlternateContent xmlns:mc="http://schemas.openxmlformats.org/markup-compatibility/2006">
      <mc:Choice Requires="x14">
        <control shapeId="1274922" r:id="rId19" name="Button 42">
          <controlPr defaultSize="0" print="0" autoFill="0" autoPict="0" macro="[0]!Button314_Click">
            <anchor moveWithCells="1" sizeWithCells="1">
              <from>
                <xdr:col>2</xdr:col>
                <xdr:colOff>3019425</xdr:colOff>
                <xdr:row>0</xdr:row>
                <xdr:rowOff>828675</xdr:rowOff>
              </from>
              <to>
                <xdr:col>3</xdr:col>
                <xdr:colOff>180975</xdr:colOff>
                <xdr:row>0</xdr:row>
                <xdr:rowOff>1104900</xdr:rowOff>
              </to>
            </anchor>
          </controlPr>
        </control>
      </mc:Choice>
    </mc:AlternateContent>
    <mc:AlternateContent xmlns:mc="http://schemas.openxmlformats.org/markup-compatibility/2006">
      <mc:Choice Requires="x14">
        <control shapeId="1274923" r:id="rId20" name="Button 43">
          <controlPr defaultSize="0" print="0" autoFill="0" autoPict="0" macro="[0]!Button315_Click">
            <anchor moveWithCells="1" sizeWithCells="1">
              <from>
                <xdr:col>3</xdr:col>
                <xdr:colOff>219075</xdr:colOff>
                <xdr:row>0</xdr:row>
                <xdr:rowOff>828675</xdr:rowOff>
              </from>
              <to>
                <xdr:col>3</xdr:col>
                <xdr:colOff>1381125</xdr:colOff>
                <xdr:row>0</xdr:row>
                <xdr:rowOff>1104900</xdr:rowOff>
              </to>
            </anchor>
          </controlPr>
        </control>
      </mc:Choice>
    </mc:AlternateContent>
    <mc:AlternateContent xmlns:mc="http://schemas.openxmlformats.org/markup-compatibility/2006">
      <mc:Choice Requires="x14">
        <control shapeId="1274924" r:id="rId21" name="Button 44">
          <controlPr defaultSize="0" print="0" autoFill="0" autoPict="0" macro="[0]!Button316_Click">
            <anchor moveWithCells="1" sizeWithCells="1">
              <from>
                <xdr:col>3</xdr:col>
                <xdr:colOff>1428750</xdr:colOff>
                <xdr:row>0</xdr:row>
                <xdr:rowOff>828675</xdr:rowOff>
              </from>
              <to>
                <xdr:col>3</xdr:col>
                <xdr:colOff>2038350</xdr:colOff>
                <xdr:row>0</xdr:row>
                <xdr:rowOff>1104900</xdr:rowOff>
              </to>
            </anchor>
          </controlPr>
        </control>
      </mc:Choice>
    </mc:AlternateContent>
    <mc:AlternateContent xmlns:mc="http://schemas.openxmlformats.org/markup-compatibility/2006">
      <mc:Choice Requires="x14">
        <control shapeId="1274931" r:id="rId22" name="Button 51">
          <controlPr defaultSize="0" print="0" autoFill="0" autoPict="0" macro="[0]!Button319_Click">
            <anchor moveWithCells="1" sizeWithCells="1">
              <from>
                <xdr:col>3</xdr:col>
                <xdr:colOff>2076450</xdr:colOff>
                <xdr:row>0</xdr:row>
                <xdr:rowOff>828675</xdr:rowOff>
              </from>
              <to>
                <xdr:col>4</xdr:col>
                <xdr:colOff>895350</xdr:colOff>
                <xdr:row>0</xdr:row>
                <xdr:rowOff>1104900</xdr:rowOff>
              </to>
            </anchor>
          </controlPr>
        </control>
      </mc:Choice>
    </mc:AlternateContent>
    <mc:AlternateContent xmlns:mc="http://schemas.openxmlformats.org/markup-compatibility/2006">
      <mc:Choice Requires="x14">
        <control shapeId="1274939" r:id="rId23" name="Button 59">
          <controlPr defaultSize="0" print="0" autoFill="0" autoPict="0" macro="[0]!AddSubstance_ReceivingWB_Click">
            <anchor moveWithCells="1" sizeWithCells="1">
              <from>
                <xdr:col>0</xdr:col>
                <xdr:colOff>485775</xdr:colOff>
                <xdr:row>11</xdr:row>
                <xdr:rowOff>19050</xdr:rowOff>
              </from>
              <to>
                <xdr:col>2</xdr:col>
                <xdr:colOff>152400</xdr:colOff>
                <xdr:row>13</xdr:row>
                <xdr:rowOff>123825</xdr:rowOff>
              </to>
            </anchor>
          </controlPr>
        </control>
      </mc:Choice>
    </mc:AlternateContent>
    <mc:AlternateContent xmlns:mc="http://schemas.openxmlformats.org/markup-compatibility/2006">
      <mc:Choice Requires="x14">
        <control shapeId="1274942" r:id="rId24" name="Button 62">
          <controlPr defaultSize="0" print="0" autoFill="0" autoPict="0" macro="[0]!DeleteSelectedrow">
            <anchor moveWithCells="1" sizeWithCells="1">
              <from>
                <xdr:col>2</xdr:col>
                <xdr:colOff>257175</xdr:colOff>
                <xdr:row>11</xdr:row>
                <xdr:rowOff>19050</xdr:rowOff>
              </from>
              <to>
                <xdr:col>2</xdr:col>
                <xdr:colOff>1962150</xdr:colOff>
                <xdr:row>13</xdr:row>
                <xdr:rowOff>123825</xdr:rowOff>
              </to>
            </anchor>
          </controlPr>
        </control>
      </mc:Choice>
    </mc:AlternateContent>
    <mc:AlternateContent xmlns:mc="http://schemas.openxmlformats.org/markup-compatibility/2006">
      <mc:Choice Requires="x14">
        <control shapeId="1274944" r:id="rId25" name="Button 64">
          <controlPr defaultSize="0" print="0" autoFill="0" autoPict="0" macro="[0]!Button301_Click">
            <anchor moveWithCells="1" sizeWithCells="1">
              <from>
                <xdr:col>2</xdr:col>
                <xdr:colOff>3152775</xdr:colOff>
                <xdr:row>0</xdr:row>
                <xdr:rowOff>85725</xdr:rowOff>
              </from>
              <to>
                <xdr:col>3</xdr:col>
                <xdr:colOff>323850</xdr:colOff>
                <xdr:row>0</xdr:row>
                <xdr:rowOff>485775</xdr:rowOff>
              </to>
            </anchor>
          </controlPr>
        </control>
      </mc:Choice>
    </mc:AlternateContent>
    <mc:AlternateContent xmlns:mc="http://schemas.openxmlformats.org/markup-compatibility/2006">
      <mc:Choice Requires="x14">
        <control shapeId="1274945" r:id="rId26" name="Button 65">
          <controlPr defaultSize="0" print="0" autoFill="0" autoPict="0" macro="[0]!Button302_Click">
            <anchor moveWithCells="1" sizeWithCells="1">
              <from>
                <xdr:col>3</xdr:col>
                <xdr:colOff>381000</xdr:colOff>
                <xdr:row>0</xdr:row>
                <xdr:rowOff>85725</xdr:rowOff>
              </from>
              <to>
                <xdr:col>3</xdr:col>
                <xdr:colOff>1200150</xdr:colOff>
                <xdr:row>0</xdr:row>
                <xdr:rowOff>485775</xdr:rowOff>
              </to>
            </anchor>
          </controlPr>
        </control>
      </mc:Choice>
    </mc:AlternateContent>
    <mc:AlternateContent xmlns:mc="http://schemas.openxmlformats.org/markup-compatibility/2006">
      <mc:Choice Requires="x14">
        <control shapeId="1274946" r:id="rId27" name="Button 66">
          <controlPr defaultSize="0" print="0" autoFill="0" autoPict="0" macro="[0]!Button303_Click" altText="Environment Assessment Home">
            <anchor moveWithCells="1" sizeWithCells="1">
              <from>
                <xdr:col>3</xdr:col>
                <xdr:colOff>1257300</xdr:colOff>
                <xdr:row>0</xdr:row>
                <xdr:rowOff>85725</xdr:rowOff>
              </from>
              <to>
                <xdr:col>4</xdr:col>
                <xdr:colOff>257175</xdr:colOff>
                <xdr:row>0</xdr:row>
                <xdr:rowOff>485775</xdr:rowOff>
              </to>
            </anchor>
          </controlPr>
        </control>
      </mc:Choice>
    </mc:AlternateContent>
    <mc:AlternateContent xmlns:mc="http://schemas.openxmlformats.org/markup-compatibility/2006">
      <mc:Choice Requires="x14">
        <control shapeId="1274947" r:id="rId28" name="Button 67">
          <controlPr defaultSize="0" print="0" autoFill="0" autoPict="0" macro="[0]!Button304_Click">
            <anchor moveWithCells="1" sizeWithCells="1">
              <from>
                <xdr:col>4</xdr:col>
                <xdr:colOff>314325</xdr:colOff>
                <xdr:row>0</xdr:row>
                <xdr:rowOff>85725</xdr:rowOff>
              </from>
              <to>
                <xdr:col>4</xdr:col>
                <xdr:colOff>1238250</xdr:colOff>
                <xdr:row>0</xdr:row>
                <xdr:rowOff>485775</xdr:rowOff>
              </to>
            </anchor>
          </controlPr>
        </control>
      </mc:Choice>
    </mc:AlternateContent>
    <mc:AlternateContent xmlns:mc="http://schemas.openxmlformats.org/markup-compatibility/2006">
      <mc:Choice Requires="x14">
        <control shapeId="1274948" r:id="rId29" name="Button 68">
          <controlPr defaultSize="0" print="0" autoFill="0" autoPict="0" macro="[0]!RectangleRoundedCorners9_Click">
            <anchor moveWithCells="1" sizeWithCells="1">
              <from>
                <xdr:col>4</xdr:col>
                <xdr:colOff>1323975</xdr:colOff>
                <xdr:row>0</xdr:row>
                <xdr:rowOff>85725</xdr:rowOff>
              </from>
              <to>
                <xdr:col>5</xdr:col>
                <xdr:colOff>819150</xdr:colOff>
                <xdr:row>0</xdr:row>
                <xdr:rowOff>485775</xdr:rowOff>
              </to>
            </anchor>
          </controlPr>
        </control>
      </mc:Choice>
    </mc:AlternateContent>
    <mc:AlternateContent xmlns:mc="http://schemas.openxmlformats.org/markup-compatibility/2006">
      <mc:Choice Requires="x14">
        <control shapeId="1274970" r:id="rId30" name="Group Box 90">
          <controlPr defaultSize="0" autoFill="0" autoPict="0">
            <anchor moveWithCells="1">
              <from>
                <xdr:col>0</xdr:col>
                <xdr:colOff>95250</xdr:colOff>
                <xdr:row>0</xdr:row>
                <xdr:rowOff>704850</xdr:rowOff>
              </from>
              <to>
                <xdr:col>4</xdr:col>
                <xdr:colOff>1009650</xdr:colOff>
                <xdr:row>0</xdr:row>
                <xdr:rowOff>1276350</xdr:rowOff>
              </to>
            </anchor>
          </controlPr>
        </control>
      </mc:Choice>
    </mc:AlternateContent>
  </controls>
  <extLst>
    <ext xmlns:x14="http://schemas.microsoft.com/office/spreadsheetml/2009/9/main" uri="{CCE6A557-97BC-4b89-ADB6-D9C93CAAB3DF}">
      <x14:dataValidations xmlns:xm="http://schemas.microsoft.com/office/excel/2006/main" count="5">
        <x14:dataValidation type="list" allowBlank="1" showInputMessage="1" showErrorMessage="1" xr:uid="{89A5765C-964B-451C-8DA1-E9E42F8ADCCD}">
          <x14:formula1>
            <xm:f>Variables!$K$4:$K$203</xm:f>
          </x14:formula1>
          <xm:sqref>HC2 CY16 BG7 HN8:HN15 IR8:IR15 IH8:IH15 HX8:HX15 HD8:HD15 GT8:GT15 GJ8:GJ15 FZ8:FZ15 FP8:FP15 JB8:JB15 EV8:EV15 EL8:EL15 EB8:EB15 DR8:DR15 DH8:DH15 CX8:CX15 CN8:CN15 CD8:CD15 AZ8:AZ15 V8:V15 AF8:AF15 AP8:AP15 BJ8:BJ15 BT8:BT15 FF8:FF15 KP8:KP15 KF8:KF15 JV8:JV15 L8:L14 JL8:JL15 AM7 AC7 S7 AW7 CA7 CK7 CU7 DE7 DO7 DY7 EI7 ES7 IY7 FM7 FW7 GG7 GQ7 HA7 HU7 IE7 IO7 HK7 JI7 JS7 KC7 KM7 FC7 C17:C68 HM2 CO16 CE16 BA16 W16 AG16 AQ16 BK16 BU16 FG16 KQ16 KG16 JW16 JM16 HO16 IS16 II16 HY16 HE16 GU16 GK16 GA16 FQ16 JC16 EW16 EM16 EC16 DS16 BQ7 GS2 GI2 FY2 FO2 K2 EU2 EK2 EA2 DQ2 DG2 CW2 CM2 CC2 AY2 U2 AE2 AO2 BI2 BS2 FE2 KO2 KE2 JU2 JK2 JA2 IQ2 IG2 HW2 DI16</xm:sqref>
        </x14:dataValidation>
        <x14:dataValidation type="list" allowBlank="1" showInputMessage="1" showErrorMessage="1" xr:uid="{6F9FD8FF-7D7C-4BBE-9AC5-FCD461178B6C}">
          <x14:formula1>
            <xm:f>Variables!$H$3:$H$4</xm:f>
          </x14:formula1>
          <xm:sqref>G2 G70 H8:H14</xm:sqref>
        </x14:dataValidation>
        <x14:dataValidation type="list" allowBlank="1" showInputMessage="1" showErrorMessage="1" xr:uid="{A20BE81C-843A-429D-9B65-83325124AF8A}">
          <x14:formula1>
            <xm:f>Variables!$B$2:$B$5</xm:f>
          </x14:formula1>
          <xm:sqref>C70</xm:sqref>
        </x14:dataValidation>
        <x14:dataValidation type="list" allowBlank="1" showInputMessage="1" showErrorMessage="1" xr:uid="{A370DDA9-6A64-4919-B4FB-A65D0E67FCD1}">
          <x14:formula1>
            <xm:f>Variables!$Q$3:$Q$5</xm:f>
          </x14:formula1>
          <xm:sqref>HX2 HN2 HD2 GT2 GJ2 FZ2 FP2 FF2 EV2 EL2 EB2 DR2 DH2 CX2 CN2 CD2 BT2 BJ2 AZ2 AP2 AF2 V2 JV2 KP2 KF2 L2 JL2 JB2 IR2 IH2 JN16 JD16 IT16 HZ16 HP16 HF16 GV16 GL16 GB16 FR16 FH16 EX16 EN16 ED16 DT16 DJ16 CZ16 CP16 CF16 BV16 BL16 BB16 AR16 AH16 X16 JX16 KR16 KH16 KD7 KN7 JT7 T7 AD7 AN7 AX7 BH7 BR7 CB7 CL7 CV7 DF7 DP7 DZ7 EJ7 ET7 FD7 FN7 FX7 GH7 GR7 HB7 HL7 HV7 IF7 IP7 IZ7 D81 M8:M14 FG8:FG15 EW8:EW15 EM8:EM15 EC8:EC15 DS8:DS15 DI8:DI15 CY8:CY15 CO8:CO15 CE8:CE15 BU8:BU15 BK8:BK15 BA8:BA15 AQ8:AQ15 AG8:AG15 W8:W15 JW8:JW15 KQ8:KQ15 KG8:KG15 JM8:JM15 JC8:JC15 IS8:IS15 II8:II15 HY8:HY15 HO8:HO15 HE8:HE15 GU8:GU15 GK8:GK15 GA8:GA15 FQ8:FQ15 JJ7 IJ16 D17:D68</xm:sqref>
        </x14:dataValidation>
        <x14:dataValidation type="list" allowBlank="1" showInputMessage="1" showErrorMessage="1" xr:uid="{DEF53FDA-1EF5-4ADD-80E4-CA64EF5FB44A}">
          <x14:formula1>
            <xm:f>Variables!$K$3:$K$432</xm:f>
          </x14:formula1>
          <xm:sqref>C81</xm:sqref>
        </x14:dataValidation>
      </x14:dataValidations>
    </ext>
  </extLst>
</worksheet>
</file>

<file path=xl/worksheets/sheet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63B61958-346C-44F0-9FB3-ACD956648B68}">
  <sheetPr codeName="Sheet65">
    <tabColor rgb="FF0070C0"/>
  </sheetPr>
  <dimension ref="A1:BE1265"/>
  <sheetViews>
    <sheetView showRowColHeaders="0" zoomScale="77" zoomScaleNormal="77" workbookViewId="0">
      <selection activeCell="Q5" sqref="Q5"/>
    </sheetView>
  </sheetViews>
  <sheetFormatPr defaultColWidth="9.140625" defaultRowHeight="15"/>
  <cols>
    <col min="1" max="1" width="9.140625" style="27"/>
    <col min="2" max="2" width="14.85546875" style="27" customWidth="1"/>
    <col min="3" max="3" width="11.140625" style="68" customWidth="1"/>
    <col min="4" max="4" width="30.140625" style="68" customWidth="1"/>
    <col min="5" max="5" width="13.140625" style="68" customWidth="1"/>
    <col min="6" max="6" width="42.7109375" style="68" customWidth="1"/>
    <col min="7" max="7" width="12.85546875" style="68" customWidth="1"/>
    <col min="8" max="8" width="14.7109375" style="68" customWidth="1"/>
    <col min="9" max="9" width="9.28515625" style="68" customWidth="1"/>
    <col min="10" max="10" width="50.5703125" style="68" customWidth="1"/>
    <col min="11" max="11" width="11.140625" style="68" customWidth="1"/>
    <col min="12" max="12" width="11.85546875" style="68" customWidth="1"/>
    <col min="13" max="13" width="18.7109375" style="68" customWidth="1"/>
    <col min="14" max="14" width="11.140625" style="68" customWidth="1"/>
    <col min="15" max="15" width="12" style="68" customWidth="1"/>
    <col min="16" max="16" width="21.7109375" style="68" bestFit="1" customWidth="1"/>
    <col min="17" max="17" width="38.28515625" style="68" customWidth="1"/>
    <col min="18" max="57" width="9.140625" style="27"/>
    <col min="58" max="16384" width="9.140625" style="68"/>
  </cols>
  <sheetData>
    <row r="1" spans="1:50" s="27" customFormat="1" ht="120" customHeight="1">
      <c r="H1" s="387"/>
      <c r="I1" s="387"/>
    </row>
    <row r="2" spans="1:50" s="27" customFormat="1">
      <c r="A2" s="413" t="s">
        <v>35</v>
      </c>
      <c r="B2" s="101"/>
      <c r="C2" s="101"/>
      <c r="D2" s="102"/>
    </row>
    <row r="3" spans="1:50" s="27" customFormat="1">
      <c r="C3" s="51"/>
    </row>
    <row r="4" spans="1:50" ht="45.75" customHeight="1" thickBot="1">
      <c r="C4" s="253" t="s">
        <v>61</v>
      </c>
      <c r="D4" s="253" t="s">
        <v>30</v>
      </c>
      <c r="E4" s="253" t="s">
        <v>39</v>
      </c>
      <c r="F4" s="253" t="s">
        <v>62</v>
      </c>
      <c r="G4" s="253" t="s">
        <v>42</v>
      </c>
      <c r="H4" s="253" t="s">
        <v>43</v>
      </c>
      <c r="I4" s="253" t="s">
        <v>63</v>
      </c>
      <c r="J4" s="266" t="s">
        <v>48</v>
      </c>
      <c r="K4" s="266" t="s">
        <v>64</v>
      </c>
      <c r="L4" s="266" t="s">
        <v>65</v>
      </c>
      <c r="M4" s="266" t="s">
        <v>66</v>
      </c>
      <c r="N4" s="266" t="s">
        <v>67</v>
      </c>
      <c r="O4" s="266" t="s">
        <v>68</v>
      </c>
      <c r="P4" s="266" t="s">
        <v>69</v>
      </c>
      <c r="Q4" s="266" t="s">
        <v>4</v>
      </c>
    </row>
    <row r="5" spans="1:50" ht="15.75" thickTop="1">
      <c r="A5" s="80"/>
      <c r="C5"/>
      <c r="D5"/>
      <c r="E5"/>
      <c r="F5"/>
      <c r="G5"/>
      <c r="H5"/>
      <c r="I5"/>
      <c r="J5"/>
      <c r="K5"/>
      <c r="L5" s="265" t="str">
        <f>IFERROR(VLOOKUP(RivTest12917[[#This Row],[Substance]],SubstancesW!$B$6:$U$178,SubstancesW!$L$4,FALSE),"")</f>
        <v/>
      </c>
      <c r="M5" s="265" t="str">
        <f>IFERROR(IF(RivTest12917[[#This Row],[Release conc  (ug/l)]]/RivTest12917[[#This Row],[Annual EQS (ug/l)]]&lt;0.1,"Pass",IF(RivTest12917[[#This Row],[Release conc  (ug/l)]]/RivTest12917[[#This Row],[Annual EQS (ug/l)]]&gt;=0.1,"Fail","some error")),"")</f>
        <v/>
      </c>
      <c r="N5"/>
      <c r="O5" s="265" t="str">
        <f>IF(LEN(RivTest12917[[#This Row],[Type of water body]])&gt;0,IFERROR(VLOOKUP(RivTest12917[[#This Row],[Substance]],SubstancesW!$B$6:$U$178,SubstancesW!$K$4,FALSE),""),"")</f>
        <v/>
      </c>
      <c r="P5" s="265" t="str">
        <f>IF(LEN(RivTest12917[[#This Row],[Type of water body]])&gt;0, IF(VALUE(SUBSTITUTE(RivTest12917[[#This Row],[MAC (ug/l)]], " (PNEC)", ""))&gt;0,IFERROR(IF(RivTest12917[[#This Row],[Max release conc (ug/l)]]/VALUE(SUBSTITUTE(RivTest12917[[#This Row],[MAC (ug/l)]], " (PNEC)", ""))&lt;0.1,"Pass",IF(RivTest12917[[#This Row],[Max release conc (ug/l)]]/VALUE(SUBSTITUTE(RivTest12917[[#This Row],[MAC (ug/l)]], " (PNEC)", ""))&gt;=0.1,"Fail","some error")),""),"N/A"),"")</f>
        <v/>
      </c>
      <c r="Q5" s="118"/>
    </row>
    <row r="6" spans="1:50">
      <c r="A6" s="80"/>
      <c r="C6"/>
      <c r="D6"/>
      <c r="E6"/>
      <c r="F6"/>
      <c r="G6"/>
      <c r="H6"/>
      <c r="I6"/>
      <c r="J6"/>
      <c r="K6"/>
      <c r="L6" s="250" t="str">
        <f>IFERROR(VLOOKUP(RivTest12917[[#This Row],[Substance]],SubstancesW!$B$6:$U$178,SubstancesW!$L$4,FALSE),"")</f>
        <v/>
      </c>
      <c r="M6" s="250" t="str">
        <f>IFERROR(IF(RivTest12917[[#This Row],[Release conc  (ug/l)]]/RivTest12917[[#This Row],[Annual EQS (ug/l)]]&lt;0.1,"Pass",IF(RivTest12917[[#This Row],[Release conc  (ug/l)]]/RivTest12917[[#This Row],[Annual EQS (ug/l)]]&gt;=0.1,"Fail","some error")),"")</f>
        <v/>
      </c>
      <c r="N6"/>
      <c r="O6" s="250" t="str">
        <f>IF(LEN(RivTest12917[[#This Row],[Type of water body]])&gt;0,IFERROR(VLOOKUP(RivTest12917[[#This Row],[Substance]],SubstancesW!$B$6:$U$178,SubstancesW!$K$4,FALSE),""),"")</f>
        <v/>
      </c>
      <c r="P6" s="250" t="str">
        <f>IF(LEN(RivTest12917[[#This Row],[Type of water body]])&gt;0, IF(VALUE(SUBSTITUTE(RivTest12917[[#This Row],[MAC (ug/l)]], " (PNEC)", ""))&gt;0,IFERROR(IF(RivTest12917[[#This Row],[Max release conc (ug/l)]]/VALUE(SUBSTITUTE(RivTest12917[[#This Row],[MAC (ug/l)]], " (PNEC)", ""))&lt;0.1,"Pass",IF(RivTest12917[[#This Row],[Max release conc (ug/l)]]/VALUE(SUBSTITUTE(RivTest12917[[#This Row],[MAC (ug/l)]], " (PNEC)", ""))&gt;=0.1,"Fail","some error")),""),"N/A"),"")</f>
        <v/>
      </c>
      <c r="Q6" s="360"/>
    </row>
    <row r="7" spans="1:50">
      <c r="A7" s="80"/>
      <c r="C7"/>
      <c r="D7"/>
      <c r="E7"/>
      <c r="F7"/>
      <c r="G7"/>
      <c r="H7"/>
      <c r="I7"/>
      <c r="J7"/>
      <c r="K7"/>
      <c r="L7" s="224" t="str">
        <f>IFERROR(VLOOKUP(RivTest12917[[#This Row],[Substance]],SubstancesW!$B$6:$U$178,SubstancesW!$L$4,FALSE),"")</f>
        <v/>
      </c>
      <c r="M7" s="224" t="str">
        <f>IFERROR(IF(RivTest12917[[#This Row],[Release conc  (ug/l)]]/RivTest12917[[#This Row],[Annual EQS (ug/l)]]&lt;0.1,"Pass",IF(RivTest12917[[#This Row],[Release conc  (ug/l)]]/RivTest12917[[#This Row],[Annual EQS (ug/l)]]&gt;=0.1,"Fail","some error")),"")</f>
        <v/>
      </c>
      <c r="N7"/>
      <c r="O7" s="224" t="str">
        <f>IF(LEN(RivTest12917[[#This Row],[Type of water body]])&gt;0,IFERROR(VLOOKUP(RivTest12917[[#This Row],[Substance]],SubstancesW!$B$6:$U$178,SubstancesW!$K$4,FALSE),""),"")</f>
        <v/>
      </c>
      <c r="P7" s="224" t="str">
        <f>IF(LEN(RivTest12917[[#This Row],[Type of water body]])&gt;0, IF(VALUE(SUBSTITUTE(RivTest12917[[#This Row],[MAC (ug/l)]], " (PNEC)", ""))&gt;0,IFERROR(IF(RivTest12917[[#This Row],[Max release conc (ug/l)]]/VALUE(SUBSTITUTE(RivTest12917[[#This Row],[MAC (ug/l)]], " (PNEC)", ""))&lt;0.1,"Pass",IF(RivTest12917[[#This Row],[Max release conc (ug/l)]]/VALUE(SUBSTITUTE(RivTest12917[[#This Row],[MAC (ug/l)]], " (PNEC)", ""))&gt;=0.1,"Fail","some error")),""),"N/A"),"")</f>
        <v/>
      </c>
      <c r="Q7" s="360"/>
    </row>
    <row r="8" spans="1:50">
      <c r="A8" s="80"/>
      <c r="C8"/>
      <c r="D8"/>
      <c r="E8"/>
      <c r="F8"/>
      <c r="G8"/>
      <c r="H8"/>
      <c r="I8"/>
      <c r="J8"/>
      <c r="K8"/>
      <c r="L8" s="250" t="str">
        <f>IFERROR(VLOOKUP(RivTest12917[[#This Row],[Substance]],SubstancesW!$B$6:$U$178,SubstancesW!$L$4,FALSE),"")</f>
        <v/>
      </c>
      <c r="M8" s="250" t="str">
        <f>IFERROR(IF(RivTest12917[[#This Row],[Release conc  (ug/l)]]/RivTest12917[[#This Row],[Annual EQS (ug/l)]]&lt;0.1,"Pass",IF(RivTest12917[[#This Row],[Release conc  (ug/l)]]/RivTest12917[[#This Row],[Annual EQS (ug/l)]]&gt;=0.1,"Fail","some error")),"")</f>
        <v/>
      </c>
      <c r="N8"/>
      <c r="O8" s="250" t="str">
        <f>IF(LEN(RivTest12917[[#This Row],[Type of water body]])&gt;0,IFERROR(VLOOKUP(RivTest12917[[#This Row],[Substance]],SubstancesW!$B$6:$U$178,SubstancesW!$K$4,FALSE),""),"")</f>
        <v/>
      </c>
      <c r="P8" s="250" t="str">
        <f>IF(LEN(RivTest12917[[#This Row],[Type of water body]])&gt;0, IF(VALUE(SUBSTITUTE(RivTest12917[[#This Row],[MAC (ug/l)]], " (PNEC)", ""))&gt;0,IFERROR(IF(RivTest12917[[#This Row],[Max release conc (ug/l)]]/VALUE(SUBSTITUTE(RivTest12917[[#This Row],[MAC (ug/l)]], " (PNEC)", ""))&lt;0.1,"Pass",IF(RivTest12917[[#This Row],[Max release conc (ug/l)]]/VALUE(SUBSTITUTE(RivTest12917[[#This Row],[MAC (ug/l)]], " (PNEC)", ""))&gt;=0.1,"Fail","some error")),""),"N/A"),"")</f>
        <v/>
      </c>
      <c r="Q8" s="360"/>
    </row>
    <row r="9" spans="1:50">
      <c r="A9" s="80"/>
      <c r="C9"/>
      <c r="D9"/>
      <c r="E9"/>
      <c r="F9"/>
      <c r="G9"/>
      <c r="H9"/>
      <c r="I9"/>
      <c r="J9"/>
      <c r="K9"/>
      <c r="L9" s="224" t="str">
        <f>IFERROR(VLOOKUP(RivTest12917[[#This Row],[Substance]],SubstancesW!$B$6:$U$178,SubstancesW!$L$4,FALSE),"")</f>
        <v/>
      </c>
      <c r="M9" s="224" t="str">
        <f>IFERROR(IF(RivTest12917[[#This Row],[Release conc  (ug/l)]]/RivTest12917[[#This Row],[Annual EQS (ug/l)]]&lt;0.1,"Pass",IF(RivTest12917[[#This Row],[Release conc  (ug/l)]]/RivTest12917[[#This Row],[Annual EQS (ug/l)]]&gt;=0.1,"Fail","some error")),"")</f>
        <v/>
      </c>
      <c r="N9"/>
      <c r="O9" s="224" t="str">
        <f>IF(LEN(RivTest12917[[#This Row],[Type of water body]])&gt;0,IFERROR(VLOOKUP(RivTest12917[[#This Row],[Substance]],SubstancesW!$B$6:$U$178,SubstancesW!$K$4,FALSE),""),"")</f>
        <v/>
      </c>
      <c r="P9" s="224" t="str">
        <f>IF(LEN(RivTest12917[[#This Row],[Type of water body]])&gt;0, IF(VALUE(SUBSTITUTE(RivTest12917[[#This Row],[MAC (ug/l)]], " (PNEC)", ""))&gt;0,IFERROR(IF(RivTest12917[[#This Row],[Max release conc (ug/l)]]/VALUE(SUBSTITUTE(RivTest12917[[#This Row],[MAC (ug/l)]], " (PNEC)", ""))&lt;0.1,"Pass",IF(RivTest12917[[#This Row],[Max release conc (ug/l)]]/VALUE(SUBSTITUTE(RivTest12917[[#This Row],[MAC (ug/l)]], " (PNEC)", ""))&gt;=0.1,"Fail","some error")),""),"N/A"),"")</f>
        <v/>
      </c>
      <c r="Q9" s="360"/>
    </row>
    <row r="10" spans="1:50">
      <c r="A10" s="80"/>
      <c r="C10"/>
      <c r="D10"/>
      <c r="E10"/>
      <c r="F10"/>
      <c r="G10"/>
      <c r="H10"/>
      <c r="I10"/>
      <c r="J10"/>
      <c r="K10"/>
      <c r="L10" s="250" t="str">
        <f>IFERROR(VLOOKUP(RivTest12917[[#This Row],[Substance]],SubstancesW!$B$6:$U$178,SubstancesW!$L$4,FALSE),"")</f>
        <v/>
      </c>
      <c r="M10" s="250" t="str">
        <f>IFERROR(IF(RivTest12917[[#This Row],[Release conc  (ug/l)]]/RivTest12917[[#This Row],[Annual EQS (ug/l)]]&lt;0.1,"Pass",IF(RivTest12917[[#This Row],[Release conc  (ug/l)]]/RivTest12917[[#This Row],[Annual EQS (ug/l)]]&gt;=0.1,"Fail","some error")),"")</f>
        <v/>
      </c>
      <c r="N10"/>
      <c r="O10" s="250" t="str">
        <f>IF(LEN(RivTest12917[[#This Row],[Type of water body]])&gt;0,IFERROR(VLOOKUP(RivTest12917[[#This Row],[Substance]],SubstancesW!$B$6:$U$178,SubstancesW!$K$4,FALSE),""),"")</f>
        <v/>
      </c>
      <c r="P10" s="250" t="str">
        <f>IF(LEN(RivTest12917[[#This Row],[Type of water body]])&gt;0, IF(VALUE(SUBSTITUTE(RivTest12917[[#This Row],[MAC (ug/l)]], " (PNEC)", ""))&gt;0,IFERROR(IF(RivTest12917[[#This Row],[Max release conc (ug/l)]]/VALUE(SUBSTITUTE(RivTest12917[[#This Row],[MAC (ug/l)]], " (PNEC)", ""))&lt;0.1,"Pass",IF(RivTest12917[[#This Row],[Max release conc (ug/l)]]/VALUE(SUBSTITUTE(RivTest12917[[#This Row],[MAC (ug/l)]], " (PNEC)", ""))&gt;=0.1,"Fail","some error")),""),"N/A"),"")</f>
        <v/>
      </c>
      <c r="Q10" s="360"/>
    </row>
    <row r="11" spans="1:50">
      <c r="A11" s="80"/>
      <c r="C11"/>
      <c r="D11"/>
      <c r="E11"/>
      <c r="F11"/>
      <c r="G11"/>
      <c r="H11"/>
      <c r="I11"/>
      <c r="J11"/>
      <c r="K11"/>
      <c r="L11" s="224" t="str">
        <f>IFERROR(VLOOKUP(RivTest12917[[#This Row],[Substance]],SubstancesW!$B$6:$U$178,SubstancesW!$L$4,FALSE),"")</f>
        <v/>
      </c>
      <c r="M11" s="224" t="str">
        <f>IFERROR(IF(RivTest12917[[#This Row],[Release conc  (ug/l)]]/RivTest12917[[#This Row],[Annual EQS (ug/l)]]&lt;0.1,"Pass",IF(RivTest12917[[#This Row],[Release conc  (ug/l)]]/RivTest12917[[#This Row],[Annual EQS (ug/l)]]&gt;=0.1,"Fail","some error")),"")</f>
        <v/>
      </c>
      <c r="N11"/>
      <c r="O11" s="224" t="str">
        <f>IF(LEN(RivTest12917[[#This Row],[Type of water body]])&gt;0,IFERROR(VLOOKUP(RivTest12917[[#This Row],[Substance]],SubstancesW!$B$6:$U$178,SubstancesW!$K$4,FALSE),""),"")</f>
        <v/>
      </c>
      <c r="P11" s="224" t="str">
        <f>IF(LEN(RivTest12917[[#This Row],[Type of water body]])&gt;0, IF(VALUE(SUBSTITUTE(RivTest12917[[#This Row],[MAC (ug/l)]], " (PNEC)", ""))&gt;0,IFERROR(IF(RivTest12917[[#This Row],[Max release conc (ug/l)]]/VALUE(SUBSTITUTE(RivTest12917[[#This Row],[MAC (ug/l)]], " (PNEC)", ""))&lt;0.1,"Pass",IF(RivTest12917[[#This Row],[Max release conc (ug/l)]]/VALUE(SUBSTITUTE(RivTest12917[[#This Row],[MAC (ug/l)]], " (PNEC)", ""))&gt;=0.1,"Fail","some error")),""),"N/A"),"")</f>
        <v/>
      </c>
      <c r="Q11" s="360"/>
    </row>
    <row r="12" spans="1:50">
      <c r="A12" s="80"/>
      <c r="C12"/>
      <c r="D12"/>
      <c r="E12"/>
      <c r="F12"/>
      <c r="G12"/>
      <c r="H12"/>
      <c r="I12"/>
      <c r="J12"/>
      <c r="K12"/>
      <c r="L12" s="250"/>
      <c r="M12" s="250"/>
      <c r="N12"/>
      <c r="O12" s="250"/>
      <c r="P12" s="250"/>
      <c r="Q12" s="360"/>
    </row>
    <row r="13" spans="1:50">
      <c r="A13" s="80"/>
      <c r="C13"/>
      <c r="D13"/>
      <c r="E13"/>
      <c r="F13"/>
      <c r="G13"/>
      <c r="H13"/>
      <c r="I13"/>
      <c r="J13"/>
      <c r="K13"/>
      <c r="L13" s="224"/>
      <c r="M13" s="224"/>
      <c r="N13"/>
      <c r="O13" s="224"/>
      <c r="P13" s="224"/>
      <c r="Q13" s="360"/>
    </row>
    <row r="14" spans="1:50">
      <c r="A14" s="80"/>
      <c r="C14"/>
      <c r="D14"/>
      <c r="E14"/>
      <c r="F14"/>
      <c r="G14"/>
      <c r="H14"/>
      <c r="I14"/>
      <c r="J14"/>
      <c r="K14"/>
      <c r="L14" s="250"/>
      <c r="M14" s="250"/>
      <c r="N14"/>
      <c r="O14" s="250"/>
      <c r="P14" s="250"/>
      <c r="Q14" s="360"/>
    </row>
    <row r="15" spans="1:50" customFormat="1">
      <c r="A15" s="80"/>
      <c r="B15" s="27"/>
      <c r="L15" s="224"/>
      <c r="M15" s="224"/>
      <c r="O15" s="224"/>
      <c r="P15" s="224"/>
      <c r="Q15" s="360"/>
      <c r="R15" s="27"/>
      <c r="S15" s="27"/>
      <c r="T15" s="27"/>
      <c r="U15" s="27"/>
      <c r="V15" s="27"/>
      <c r="W15" s="27"/>
      <c r="X15" s="27"/>
      <c r="Y15" s="27"/>
      <c r="Z15" s="27"/>
      <c r="AA15" s="27"/>
      <c r="AB15" s="27"/>
      <c r="AC15" s="27"/>
      <c r="AD15" s="27"/>
      <c r="AE15" s="27"/>
      <c r="AF15" s="27"/>
      <c r="AG15" s="27"/>
      <c r="AH15" s="27"/>
      <c r="AI15" s="27"/>
      <c r="AJ15" s="27"/>
      <c r="AK15" s="27"/>
      <c r="AL15" s="27"/>
      <c r="AM15" s="27"/>
      <c r="AN15" s="27"/>
      <c r="AO15" s="27"/>
      <c r="AP15" s="27"/>
      <c r="AQ15" s="27"/>
      <c r="AR15" s="27"/>
      <c r="AS15" s="27"/>
      <c r="AT15" s="27"/>
      <c r="AU15" s="27"/>
      <c r="AV15" s="27"/>
      <c r="AW15" s="27"/>
      <c r="AX15" s="27"/>
    </row>
    <row r="16" spans="1:50" customFormat="1">
      <c r="A16" s="80"/>
      <c r="B16" s="27"/>
      <c r="L16" s="250"/>
      <c r="M16" s="250"/>
      <c r="O16" s="250"/>
      <c r="P16" s="250"/>
      <c r="Q16" s="360"/>
      <c r="R16" s="27"/>
      <c r="S16" s="27"/>
      <c r="T16" s="27"/>
      <c r="U16" s="27"/>
      <c r="V16" s="27"/>
      <c r="W16" s="27"/>
      <c r="X16" s="27"/>
      <c r="Y16" s="27"/>
      <c r="Z16" s="27"/>
      <c r="AA16" s="27"/>
      <c r="AB16" s="27"/>
      <c r="AC16" s="27"/>
      <c r="AD16" s="27"/>
      <c r="AE16" s="27"/>
      <c r="AF16" s="27"/>
      <c r="AG16" s="27"/>
      <c r="AH16" s="27"/>
      <c r="AI16" s="27"/>
      <c r="AJ16" s="27"/>
      <c r="AK16" s="27"/>
      <c r="AL16" s="27"/>
      <c r="AM16" s="27"/>
      <c r="AN16" s="27"/>
      <c r="AO16" s="27"/>
      <c r="AP16" s="27"/>
      <c r="AQ16" s="27"/>
      <c r="AR16" s="27"/>
      <c r="AS16" s="27"/>
      <c r="AT16" s="27"/>
      <c r="AU16" s="27"/>
      <c r="AV16" s="27"/>
      <c r="AW16" s="27"/>
      <c r="AX16" s="27"/>
    </row>
    <row r="17" spans="1:50" customFormat="1">
      <c r="A17" s="80"/>
      <c r="B17" s="27"/>
      <c r="L17" s="224"/>
      <c r="M17" s="224"/>
      <c r="O17" s="224"/>
      <c r="P17" s="224"/>
      <c r="Q17" s="360"/>
      <c r="R17" s="27"/>
      <c r="S17" s="27"/>
      <c r="T17" s="27"/>
      <c r="U17" s="27"/>
      <c r="V17" s="27"/>
      <c r="W17" s="27"/>
      <c r="X17" s="27"/>
      <c r="Y17" s="27"/>
      <c r="Z17" s="27"/>
      <c r="AA17" s="27"/>
      <c r="AB17" s="27"/>
      <c r="AC17" s="27"/>
      <c r="AD17" s="27"/>
      <c r="AE17" s="27"/>
      <c r="AF17" s="27"/>
      <c r="AG17" s="27"/>
      <c r="AH17" s="27"/>
      <c r="AI17" s="27"/>
      <c r="AJ17" s="27"/>
      <c r="AK17" s="27"/>
      <c r="AL17" s="27"/>
      <c r="AM17" s="27"/>
      <c r="AN17" s="27"/>
      <c r="AO17" s="27"/>
      <c r="AP17" s="27"/>
      <c r="AQ17" s="27"/>
      <c r="AR17" s="27"/>
      <c r="AS17" s="27"/>
      <c r="AT17" s="27"/>
      <c r="AU17" s="27"/>
      <c r="AV17" s="27"/>
      <c r="AW17" s="27"/>
      <c r="AX17" s="27"/>
    </row>
    <row r="18" spans="1:50" customFormat="1">
      <c r="A18" s="80"/>
      <c r="B18" s="27"/>
      <c r="L18" s="250"/>
      <c r="M18" s="250"/>
      <c r="O18" s="250"/>
      <c r="P18" s="250"/>
      <c r="Q18" s="360"/>
      <c r="R18" s="27"/>
      <c r="S18" s="27"/>
      <c r="T18" s="27"/>
      <c r="U18" s="27"/>
      <c r="V18" s="27"/>
      <c r="W18" s="27"/>
      <c r="X18" s="27"/>
      <c r="Y18" s="27"/>
      <c r="Z18" s="27"/>
      <c r="AA18" s="27"/>
      <c r="AB18" s="27"/>
      <c r="AC18" s="27"/>
      <c r="AD18" s="27"/>
      <c r="AE18" s="27"/>
      <c r="AF18" s="27"/>
      <c r="AG18" s="27"/>
      <c r="AH18" s="27"/>
      <c r="AI18" s="27"/>
      <c r="AJ18" s="27"/>
      <c r="AK18" s="27"/>
      <c r="AL18" s="27"/>
      <c r="AM18" s="27"/>
      <c r="AN18" s="27"/>
      <c r="AO18" s="27"/>
      <c r="AP18" s="27"/>
      <c r="AQ18" s="27"/>
      <c r="AR18" s="27"/>
      <c r="AS18" s="27"/>
      <c r="AT18" s="27"/>
      <c r="AU18" s="27"/>
      <c r="AV18" s="27"/>
      <c r="AW18" s="27"/>
      <c r="AX18" s="27"/>
    </row>
    <row r="19" spans="1:50" customFormat="1">
      <c r="A19" s="80"/>
      <c r="B19" s="27"/>
      <c r="L19" s="224"/>
      <c r="M19" s="224"/>
      <c r="O19" s="224"/>
      <c r="P19" s="224"/>
      <c r="Q19" s="360"/>
      <c r="R19" s="27"/>
      <c r="S19" s="27"/>
      <c r="T19" s="27"/>
      <c r="U19" s="27"/>
      <c r="V19" s="27"/>
      <c r="W19" s="27"/>
      <c r="X19" s="27"/>
      <c r="Y19" s="27"/>
      <c r="Z19" s="27"/>
      <c r="AA19" s="27"/>
      <c r="AB19" s="27"/>
      <c r="AC19" s="27"/>
      <c r="AD19" s="27"/>
      <c r="AE19" s="27"/>
      <c r="AF19" s="27"/>
      <c r="AG19" s="27"/>
      <c r="AH19" s="27"/>
      <c r="AI19" s="27"/>
      <c r="AJ19" s="27"/>
      <c r="AK19" s="27"/>
      <c r="AL19" s="27"/>
      <c r="AM19" s="27"/>
      <c r="AN19" s="27"/>
      <c r="AO19" s="27"/>
      <c r="AP19" s="27"/>
      <c r="AQ19" s="27"/>
      <c r="AR19" s="27"/>
      <c r="AS19" s="27"/>
      <c r="AT19" s="27"/>
      <c r="AU19" s="27"/>
      <c r="AV19" s="27"/>
      <c r="AW19" s="27"/>
      <c r="AX19" s="27"/>
    </row>
    <row r="20" spans="1:50" customFormat="1">
      <c r="A20" s="80"/>
      <c r="B20" s="27"/>
      <c r="L20" s="250"/>
      <c r="M20" s="250"/>
      <c r="O20" s="250"/>
      <c r="P20" s="250"/>
      <c r="Q20" s="360"/>
      <c r="R20" s="27"/>
      <c r="S20" s="27"/>
      <c r="T20" s="27"/>
      <c r="U20" s="27"/>
      <c r="V20" s="27"/>
      <c r="W20" s="27"/>
      <c r="X20" s="27"/>
      <c r="Y20" s="27"/>
      <c r="Z20" s="27"/>
      <c r="AA20" s="27"/>
      <c r="AB20" s="27"/>
      <c r="AC20" s="27"/>
      <c r="AD20" s="27"/>
      <c r="AE20" s="27"/>
      <c r="AF20" s="27"/>
      <c r="AG20" s="27"/>
      <c r="AH20" s="27"/>
      <c r="AI20" s="27"/>
      <c r="AJ20" s="27"/>
      <c r="AK20" s="27"/>
      <c r="AL20" s="27"/>
      <c r="AM20" s="27"/>
      <c r="AN20" s="27"/>
      <c r="AO20" s="27"/>
      <c r="AP20" s="27"/>
      <c r="AQ20" s="27"/>
      <c r="AR20" s="27"/>
      <c r="AS20" s="27"/>
      <c r="AT20" s="27"/>
      <c r="AU20" s="27"/>
      <c r="AV20" s="27"/>
      <c r="AW20" s="27"/>
      <c r="AX20" s="27"/>
    </row>
    <row r="21" spans="1:50" customFormat="1">
      <c r="A21" s="80"/>
      <c r="B21" s="27"/>
      <c r="L21" s="224"/>
      <c r="M21" s="224"/>
      <c r="O21" s="224"/>
      <c r="P21" s="224"/>
      <c r="Q21" s="360"/>
      <c r="R21" s="27"/>
      <c r="S21" s="27"/>
      <c r="T21" s="27"/>
      <c r="U21" s="27"/>
      <c r="V21" s="27"/>
      <c r="W21" s="27"/>
      <c r="X21" s="27"/>
      <c r="Y21" s="27"/>
      <c r="Z21" s="27"/>
      <c r="AA21" s="27"/>
      <c r="AB21" s="27"/>
      <c r="AC21" s="27"/>
      <c r="AD21" s="27"/>
      <c r="AE21" s="27"/>
      <c r="AF21" s="27"/>
      <c r="AG21" s="27"/>
      <c r="AH21" s="27"/>
      <c r="AI21" s="27"/>
      <c r="AJ21" s="27"/>
      <c r="AK21" s="27"/>
      <c r="AL21" s="27"/>
      <c r="AM21" s="27"/>
      <c r="AN21" s="27"/>
      <c r="AO21" s="27"/>
      <c r="AP21" s="27"/>
      <c r="AQ21" s="27"/>
      <c r="AR21" s="27"/>
      <c r="AS21" s="27"/>
      <c r="AT21" s="27"/>
      <c r="AU21" s="27"/>
      <c r="AV21" s="27"/>
      <c r="AW21" s="27"/>
      <c r="AX21" s="27"/>
    </row>
    <row r="22" spans="1:50" customFormat="1">
      <c r="A22" s="80"/>
      <c r="B22" s="27"/>
      <c r="L22" s="250"/>
      <c r="M22" s="250"/>
      <c r="O22" s="250"/>
      <c r="P22" s="250"/>
      <c r="Q22" s="360"/>
      <c r="R22" s="27"/>
      <c r="S22" s="27"/>
      <c r="T22" s="27"/>
      <c r="U22" s="27"/>
      <c r="V22" s="27"/>
      <c r="W22" s="27"/>
      <c r="X22" s="27"/>
      <c r="Y22" s="27"/>
      <c r="Z22" s="27"/>
      <c r="AA22" s="27"/>
      <c r="AB22" s="27"/>
      <c r="AC22" s="27"/>
      <c r="AD22" s="27"/>
      <c r="AE22" s="27"/>
      <c r="AF22" s="27"/>
      <c r="AG22" s="27"/>
      <c r="AH22" s="27"/>
      <c r="AI22" s="27"/>
      <c r="AJ22" s="27"/>
      <c r="AK22" s="27"/>
      <c r="AL22" s="27"/>
      <c r="AM22" s="27"/>
      <c r="AN22" s="27"/>
      <c r="AO22" s="27"/>
      <c r="AP22" s="27"/>
      <c r="AQ22" s="27"/>
      <c r="AR22" s="27"/>
      <c r="AS22" s="27"/>
      <c r="AT22" s="27"/>
      <c r="AU22" s="27"/>
      <c r="AV22" s="27"/>
      <c r="AW22" s="27"/>
      <c r="AX22" s="27"/>
    </row>
    <row r="23" spans="1:50" customFormat="1">
      <c r="A23" s="80"/>
      <c r="B23" s="27"/>
      <c r="L23" s="224"/>
      <c r="M23" s="224"/>
      <c r="O23" s="224"/>
      <c r="P23" s="224"/>
      <c r="Q23" s="360"/>
      <c r="R23" s="27"/>
      <c r="S23" s="27"/>
      <c r="T23" s="27"/>
      <c r="U23" s="27"/>
      <c r="V23" s="27"/>
      <c r="W23" s="27"/>
      <c r="X23" s="27"/>
      <c r="Y23" s="27"/>
      <c r="Z23" s="27"/>
      <c r="AA23" s="27"/>
      <c r="AB23" s="27"/>
      <c r="AC23" s="27"/>
      <c r="AD23" s="27"/>
      <c r="AE23" s="27"/>
      <c r="AF23" s="27"/>
      <c r="AG23" s="27"/>
      <c r="AH23" s="27"/>
      <c r="AI23" s="27"/>
      <c r="AJ23" s="27"/>
      <c r="AK23" s="27"/>
      <c r="AL23" s="27"/>
      <c r="AM23" s="27"/>
      <c r="AN23" s="27"/>
      <c r="AO23" s="27"/>
      <c r="AP23" s="27"/>
      <c r="AQ23" s="27"/>
      <c r="AR23" s="27"/>
      <c r="AS23" s="27"/>
      <c r="AT23" s="27"/>
      <c r="AU23" s="27"/>
      <c r="AV23" s="27"/>
      <c r="AW23" s="27"/>
      <c r="AX23" s="27"/>
    </row>
    <row r="24" spans="1:50">
      <c r="A24" s="80"/>
      <c r="C24"/>
      <c r="D24"/>
      <c r="E24"/>
      <c r="F24"/>
      <c r="G24"/>
      <c r="H24"/>
      <c r="I24"/>
      <c r="J24"/>
      <c r="K24"/>
      <c r="L24" s="250"/>
      <c r="M24" s="250"/>
      <c r="N24"/>
      <c r="O24" s="250"/>
      <c r="P24" s="250"/>
      <c r="Q24" s="360"/>
    </row>
    <row r="25" spans="1:50">
      <c r="A25" s="80"/>
      <c r="C25"/>
      <c r="D25"/>
      <c r="E25"/>
      <c r="F25"/>
      <c r="G25"/>
      <c r="H25"/>
      <c r="I25"/>
      <c r="J25"/>
      <c r="K25"/>
      <c r="L25" s="224"/>
      <c r="M25" s="224"/>
      <c r="N25"/>
      <c r="O25" s="224"/>
      <c r="P25" s="224"/>
      <c r="Q25" s="360"/>
    </row>
    <row r="26" spans="1:50">
      <c r="A26" s="80"/>
      <c r="C26"/>
      <c r="D26"/>
      <c r="E26"/>
      <c r="F26"/>
      <c r="G26"/>
      <c r="H26"/>
      <c r="I26"/>
      <c r="J26"/>
      <c r="K26"/>
      <c r="L26" s="250"/>
      <c r="M26" s="250"/>
      <c r="N26"/>
      <c r="O26" s="250"/>
      <c r="P26" s="250"/>
      <c r="Q26" s="360"/>
    </row>
    <row r="27" spans="1:50">
      <c r="A27" s="80"/>
      <c r="C27"/>
      <c r="D27"/>
      <c r="E27"/>
      <c r="F27"/>
      <c r="G27"/>
      <c r="H27"/>
      <c r="I27"/>
      <c r="J27"/>
      <c r="K27"/>
      <c r="L27" s="224"/>
      <c r="M27" s="224"/>
      <c r="N27"/>
      <c r="O27" s="224"/>
      <c r="P27" s="224"/>
      <c r="Q27" s="360"/>
    </row>
    <row r="28" spans="1:50">
      <c r="A28" s="80"/>
      <c r="C28"/>
      <c r="D28"/>
      <c r="E28"/>
      <c r="F28"/>
      <c r="G28"/>
      <c r="H28"/>
      <c r="I28"/>
      <c r="J28"/>
      <c r="K28"/>
      <c r="L28" s="250"/>
      <c r="M28" s="250"/>
      <c r="N28"/>
      <c r="O28" s="250"/>
      <c r="P28" s="250"/>
      <c r="Q28" s="360"/>
    </row>
    <row r="29" spans="1:50">
      <c r="A29" s="80"/>
      <c r="C29"/>
      <c r="D29"/>
      <c r="E29"/>
      <c r="F29"/>
      <c r="G29"/>
      <c r="H29"/>
      <c r="I29"/>
      <c r="J29"/>
      <c r="K29"/>
      <c r="L29" s="224"/>
      <c r="M29" s="224"/>
      <c r="N29"/>
      <c r="O29" s="224"/>
      <c r="P29" s="224"/>
      <c r="Q29" s="360"/>
    </row>
    <row r="30" spans="1:50">
      <c r="A30" s="80"/>
      <c r="C30"/>
      <c r="D30"/>
      <c r="E30"/>
      <c r="F30"/>
      <c r="G30"/>
      <c r="H30"/>
      <c r="I30"/>
      <c r="J30"/>
      <c r="K30"/>
      <c r="L30" s="250"/>
      <c r="M30" s="250"/>
      <c r="N30"/>
      <c r="O30" s="250"/>
      <c r="P30" s="250"/>
      <c r="Q30" s="360"/>
    </row>
    <row r="31" spans="1:50">
      <c r="A31" s="80"/>
      <c r="C31"/>
      <c r="D31"/>
      <c r="E31"/>
      <c r="F31"/>
      <c r="G31"/>
      <c r="H31"/>
      <c r="I31"/>
      <c r="J31"/>
      <c r="K31"/>
      <c r="L31" s="224"/>
      <c r="M31" s="224"/>
      <c r="N31"/>
      <c r="O31" s="224"/>
      <c r="P31" s="224"/>
      <c r="Q31" s="360"/>
    </row>
    <row r="32" spans="1:50">
      <c r="A32" s="80"/>
      <c r="C32" s="215"/>
      <c r="D32" s="215"/>
      <c r="E32" s="215"/>
      <c r="F32" s="215"/>
      <c r="G32" s="215"/>
      <c r="H32" s="215"/>
      <c r="I32" s="215"/>
      <c r="J32" s="215"/>
      <c r="K32" s="215"/>
      <c r="L32" s="250"/>
      <c r="M32" s="250"/>
      <c r="N32" s="215"/>
      <c r="O32" s="250"/>
      <c r="P32" s="250"/>
      <c r="Q32" s="360"/>
    </row>
    <row r="33" spans="1:17">
      <c r="A33" s="80"/>
      <c r="C33" s="216"/>
      <c r="D33" s="216"/>
      <c r="E33" s="216"/>
      <c r="F33" s="216"/>
      <c r="G33" s="216"/>
      <c r="H33" s="216"/>
      <c r="I33" s="216"/>
      <c r="J33" s="216"/>
      <c r="K33" s="216"/>
      <c r="L33" s="224"/>
      <c r="M33" s="224"/>
      <c r="N33" s="216"/>
      <c r="O33" s="224"/>
      <c r="P33" s="224"/>
      <c r="Q33" s="360"/>
    </row>
    <row r="34" spans="1:17">
      <c r="A34" s="80"/>
      <c r="C34" s="215"/>
      <c r="D34" s="215"/>
      <c r="E34" s="215"/>
      <c r="F34" s="215"/>
      <c r="G34" s="215"/>
      <c r="H34" s="215"/>
      <c r="I34" s="215"/>
      <c r="J34" s="215"/>
      <c r="K34" s="215"/>
      <c r="L34" s="250"/>
      <c r="M34" s="250"/>
      <c r="N34" s="215"/>
      <c r="O34" s="250"/>
      <c r="P34" s="250"/>
      <c r="Q34" s="360"/>
    </row>
    <row r="35" spans="1:17">
      <c r="A35" s="80"/>
      <c r="C35" s="216"/>
      <c r="D35" s="216"/>
      <c r="E35" s="216"/>
      <c r="F35" s="216"/>
      <c r="G35" s="216"/>
      <c r="H35" s="216"/>
      <c r="I35" s="216"/>
      <c r="J35" s="216"/>
      <c r="K35" s="216"/>
      <c r="L35" s="224"/>
      <c r="M35" s="224"/>
      <c r="N35" s="216"/>
      <c r="O35" s="224"/>
      <c r="P35" s="224"/>
      <c r="Q35" s="360"/>
    </row>
    <row r="36" spans="1:17">
      <c r="A36" s="80"/>
      <c r="C36" s="215"/>
      <c r="D36" s="215"/>
      <c r="E36" s="215"/>
      <c r="F36" s="215"/>
      <c r="G36" s="215"/>
      <c r="H36" s="215"/>
      <c r="I36" s="215"/>
      <c r="J36" s="215"/>
      <c r="K36" s="215"/>
      <c r="L36" s="250"/>
      <c r="M36" s="250"/>
      <c r="N36" s="215"/>
      <c r="O36" s="250"/>
      <c r="P36" s="250"/>
      <c r="Q36" s="360"/>
    </row>
    <row r="37" spans="1:17">
      <c r="A37" s="80"/>
      <c r="C37" s="216"/>
      <c r="D37" s="216"/>
      <c r="E37" s="216"/>
      <c r="F37" s="216"/>
      <c r="G37" s="216"/>
      <c r="H37" s="216"/>
      <c r="I37" s="216"/>
      <c r="J37" s="216"/>
      <c r="K37" s="216"/>
      <c r="L37" s="224"/>
      <c r="M37" s="224"/>
      <c r="N37" s="216"/>
      <c r="O37" s="224"/>
      <c r="P37" s="224"/>
      <c r="Q37" s="360"/>
    </row>
    <row r="38" spans="1:17">
      <c r="A38" s="80"/>
      <c r="C38" s="215"/>
      <c r="D38" s="215"/>
      <c r="E38" s="215"/>
      <c r="F38" s="215"/>
      <c r="G38" s="215"/>
      <c r="H38" s="215"/>
      <c r="I38" s="215"/>
      <c r="J38" s="215"/>
      <c r="K38" s="215"/>
      <c r="L38" s="250"/>
      <c r="M38" s="250"/>
      <c r="N38" s="215"/>
      <c r="O38" s="250"/>
      <c r="P38" s="250"/>
      <c r="Q38" s="360"/>
    </row>
    <row r="39" spans="1:17">
      <c r="A39" s="80"/>
      <c r="C39" s="216"/>
      <c r="D39" s="216"/>
      <c r="E39" s="216"/>
      <c r="F39" s="216"/>
      <c r="G39" s="216"/>
      <c r="H39" s="216"/>
      <c r="I39" s="216"/>
      <c r="J39" s="216"/>
      <c r="K39" s="216"/>
      <c r="L39" s="224"/>
      <c r="M39" s="224"/>
      <c r="N39" s="216"/>
      <c r="O39" s="224"/>
      <c r="P39" s="224"/>
      <c r="Q39" s="360"/>
    </row>
    <row r="40" spans="1:17">
      <c r="A40" s="80"/>
      <c r="C40" s="215"/>
      <c r="D40" s="215"/>
      <c r="E40" s="215"/>
      <c r="F40" s="215"/>
      <c r="G40" s="215"/>
      <c r="H40" s="215"/>
      <c r="I40" s="215"/>
      <c r="J40" s="215"/>
      <c r="K40" s="215"/>
      <c r="L40" s="250"/>
      <c r="M40" s="250"/>
      <c r="N40" s="215"/>
      <c r="O40" s="250"/>
      <c r="P40" s="250"/>
      <c r="Q40" s="360"/>
    </row>
    <row r="41" spans="1:17">
      <c r="A41" s="80"/>
      <c r="C41" s="216"/>
      <c r="D41" s="216"/>
      <c r="E41" s="216"/>
      <c r="F41" s="216"/>
      <c r="G41" s="216"/>
      <c r="H41" s="216"/>
      <c r="I41" s="216"/>
      <c r="J41" s="216"/>
      <c r="K41" s="216"/>
      <c r="L41" s="224"/>
      <c r="M41" s="224"/>
      <c r="N41" s="216"/>
      <c r="O41" s="224"/>
      <c r="P41" s="224"/>
      <c r="Q41" s="360"/>
    </row>
    <row r="42" spans="1:17">
      <c r="A42" s="80"/>
      <c r="C42" s="215"/>
      <c r="D42" s="215"/>
      <c r="E42" s="215"/>
      <c r="F42" s="215"/>
      <c r="G42" s="215"/>
      <c r="H42" s="215"/>
      <c r="I42" s="215"/>
      <c r="J42" s="215"/>
      <c r="K42" s="215"/>
      <c r="L42" s="250"/>
      <c r="M42" s="250"/>
      <c r="N42" s="215"/>
      <c r="O42" s="250"/>
      <c r="P42" s="250"/>
      <c r="Q42" s="360"/>
    </row>
    <row r="43" spans="1:17">
      <c r="A43" s="80"/>
      <c r="C43" s="216"/>
      <c r="D43" s="216"/>
      <c r="E43" s="216"/>
      <c r="F43" s="216"/>
      <c r="G43" s="216"/>
      <c r="H43" s="216"/>
      <c r="I43" s="216"/>
      <c r="J43" s="216"/>
      <c r="K43" s="216"/>
      <c r="L43" s="224"/>
      <c r="M43" s="224"/>
      <c r="N43" s="216"/>
      <c r="O43" s="224"/>
      <c r="P43" s="224"/>
      <c r="Q43" s="360"/>
    </row>
    <row r="44" spans="1:17">
      <c r="A44" s="80"/>
      <c r="C44" s="215"/>
      <c r="D44" s="215"/>
      <c r="E44" s="215"/>
      <c r="F44" s="215"/>
      <c r="G44" s="215"/>
      <c r="H44" s="215"/>
      <c r="I44" s="215"/>
      <c r="J44" s="215"/>
      <c r="K44" s="215"/>
      <c r="L44" s="250"/>
      <c r="M44" s="250"/>
      <c r="N44" s="215"/>
      <c r="O44" s="250"/>
      <c r="P44" s="250"/>
      <c r="Q44" s="360"/>
    </row>
    <row r="45" spans="1:17">
      <c r="A45" s="80"/>
      <c r="C45" s="216"/>
      <c r="D45" s="216"/>
      <c r="E45" s="216"/>
      <c r="F45" s="216"/>
      <c r="G45" s="216"/>
      <c r="H45" s="216"/>
      <c r="I45" s="216"/>
      <c r="J45" s="216"/>
      <c r="K45" s="216"/>
      <c r="L45" s="224"/>
      <c r="M45" s="224"/>
      <c r="N45" s="216"/>
      <c r="O45" s="224"/>
      <c r="P45" s="224"/>
      <c r="Q45" s="360"/>
    </row>
    <row r="46" spans="1:17">
      <c r="A46" s="80"/>
      <c r="C46" s="215"/>
      <c r="D46" s="215"/>
      <c r="E46" s="215"/>
      <c r="F46" s="215"/>
      <c r="G46" s="215"/>
      <c r="H46" s="215"/>
      <c r="I46" s="215"/>
      <c r="J46" s="215"/>
      <c r="K46" s="215"/>
      <c r="L46" s="250"/>
      <c r="M46" s="250"/>
      <c r="N46" s="215"/>
      <c r="O46" s="250"/>
      <c r="P46" s="250"/>
      <c r="Q46" s="360"/>
    </row>
    <row r="47" spans="1:17">
      <c r="A47" s="80"/>
      <c r="C47" s="216"/>
      <c r="D47" s="216"/>
      <c r="E47" s="216"/>
      <c r="F47" s="216"/>
      <c r="G47" s="216"/>
      <c r="H47" s="216"/>
      <c r="I47" s="216"/>
      <c r="J47" s="216"/>
      <c r="K47" s="216"/>
      <c r="L47" s="224"/>
      <c r="M47" s="224"/>
      <c r="N47" s="216"/>
      <c r="O47" s="224"/>
      <c r="P47" s="224"/>
      <c r="Q47" s="360"/>
    </row>
    <row r="48" spans="1:17">
      <c r="A48" s="80"/>
      <c r="C48" s="215"/>
      <c r="D48" s="215"/>
      <c r="E48" s="215"/>
      <c r="F48" s="215"/>
      <c r="G48" s="215"/>
      <c r="H48" s="215"/>
      <c r="I48" s="215"/>
      <c r="J48" s="215"/>
      <c r="K48" s="215"/>
      <c r="L48" s="250"/>
      <c r="M48" s="250"/>
      <c r="N48" s="215"/>
      <c r="O48" s="250"/>
      <c r="P48" s="250"/>
      <c r="Q48" s="360"/>
    </row>
    <row r="49" spans="1:17">
      <c r="A49" s="80"/>
      <c r="C49" s="27"/>
      <c r="D49" s="27"/>
      <c r="E49" s="27"/>
      <c r="F49" s="27"/>
      <c r="G49" s="27"/>
      <c r="H49" s="27"/>
      <c r="I49" s="27"/>
      <c r="J49" s="27"/>
      <c r="K49" s="27"/>
      <c r="L49" s="27"/>
      <c r="M49" s="27"/>
      <c r="N49" s="27"/>
      <c r="O49" s="27"/>
      <c r="P49" s="27"/>
      <c r="Q49" s="316"/>
    </row>
    <row r="50" spans="1:17">
      <c r="A50" s="80"/>
      <c r="C50" s="27"/>
      <c r="D50" s="27"/>
      <c r="E50" s="27"/>
      <c r="F50" s="27"/>
      <c r="G50" s="27"/>
      <c r="H50" s="27"/>
      <c r="I50" s="27"/>
      <c r="J50" s="27"/>
      <c r="K50" s="27"/>
      <c r="L50" s="27"/>
      <c r="M50" s="27"/>
      <c r="N50" s="27"/>
      <c r="O50" s="27"/>
      <c r="P50" s="27"/>
      <c r="Q50" s="316"/>
    </row>
    <row r="51" spans="1:17">
      <c r="A51" s="80"/>
      <c r="C51" s="27"/>
      <c r="D51" s="27"/>
      <c r="E51" s="27"/>
      <c r="F51" s="27"/>
      <c r="G51" s="27"/>
      <c r="H51" s="27"/>
      <c r="I51" s="27"/>
      <c r="J51" s="27"/>
      <c r="K51" s="27"/>
      <c r="L51" s="27"/>
      <c r="M51" s="27"/>
      <c r="N51" s="27"/>
      <c r="O51" s="27"/>
      <c r="P51" s="27"/>
      <c r="Q51" s="316"/>
    </row>
    <row r="52" spans="1:17">
      <c r="A52" s="80"/>
      <c r="C52" s="27"/>
      <c r="D52" s="27"/>
      <c r="E52" s="27"/>
      <c r="F52" s="27"/>
      <c r="G52" s="27"/>
      <c r="H52" s="27"/>
      <c r="I52" s="27"/>
      <c r="J52" s="27"/>
      <c r="K52" s="27"/>
      <c r="L52" s="27"/>
      <c r="M52" s="27"/>
      <c r="N52" s="27"/>
      <c r="O52" s="27"/>
      <c r="P52" s="27"/>
      <c r="Q52" s="316"/>
    </row>
    <row r="53" spans="1:17">
      <c r="A53" s="80"/>
      <c r="C53" s="27"/>
      <c r="D53" s="27"/>
      <c r="E53" s="27"/>
      <c r="F53" s="27"/>
      <c r="G53" s="27"/>
      <c r="H53" s="27"/>
      <c r="I53" s="27"/>
      <c r="J53" s="27"/>
      <c r="K53" s="27"/>
      <c r="L53" s="27"/>
      <c r="M53" s="27"/>
      <c r="N53" s="27"/>
      <c r="O53" s="27"/>
      <c r="P53" s="27"/>
      <c r="Q53" s="316"/>
    </row>
    <row r="54" spans="1:17">
      <c r="A54" s="80"/>
      <c r="C54" s="27"/>
      <c r="D54" s="27"/>
      <c r="E54" s="27"/>
      <c r="F54" s="27"/>
      <c r="G54" s="27"/>
      <c r="H54" s="27"/>
      <c r="I54" s="27"/>
      <c r="J54" s="27"/>
      <c r="K54" s="27"/>
      <c r="L54" s="27"/>
      <c r="M54" s="27"/>
      <c r="N54" s="27"/>
      <c r="O54" s="27"/>
      <c r="P54" s="27"/>
      <c r="Q54" s="316"/>
    </row>
    <row r="55" spans="1:17">
      <c r="A55" s="80"/>
      <c r="C55" s="27"/>
      <c r="D55" s="27"/>
      <c r="E55" s="27"/>
      <c r="F55" s="27"/>
      <c r="G55" s="27"/>
      <c r="H55" s="27"/>
      <c r="I55" s="27"/>
      <c r="J55" s="27"/>
      <c r="K55" s="27"/>
      <c r="L55" s="27"/>
      <c r="M55" s="27"/>
      <c r="N55" s="27"/>
      <c r="O55" s="27"/>
      <c r="P55" s="27"/>
      <c r="Q55" s="316"/>
    </row>
    <row r="56" spans="1:17">
      <c r="A56" s="80"/>
      <c r="C56" s="27"/>
      <c r="D56" s="27"/>
      <c r="E56" s="27"/>
      <c r="F56" s="27"/>
      <c r="G56" s="27"/>
      <c r="H56" s="27"/>
      <c r="I56" s="27"/>
      <c r="J56" s="27"/>
      <c r="K56" s="27"/>
      <c r="L56" s="27"/>
      <c r="M56" s="27"/>
      <c r="N56" s="27"/>
      <c r="O56" s="27"/>
      <c r="P56" s="27"/>
      <c r="Q56" s="316"/>
    </row>
    <row r="57" spans="1:17">
      <c r="A57" s="80"/>
      <c r="C57" s="27"/>
      <c r="D57" s="27"/>
      <c r="E57" s="27"/>
      <c r="F57" s="27"/>
      <c r="G57" s="27"/>
      <c r="H57" s="27"/>
      <c r="I57" s="27"/>
      <c r="J57" s="27"/>
      <c r="K57" s="27"/>
      <c r="L57" s="27"/>
      <c r="M57" s="27"/>
      <c r="N57" s="27"/>
      <c r="O57" s="27"/>
      <c r="P57" s="27"/>
      <c r="Q57" s="316"/>
    </row>
    <row r="58" spans="1:17">
      <c r="A58" s="80"/>
      <c r="C58" s="27"/>
      <c r="D58" s="27"/>
      <c r="E58" s="27"/>
      <c r="F58" s="27"/>
      <c r="G58" s="27"/>
      <c r="H58" s="27"/>
      <c r="I58" s="27"/>
      <c r="J58" s="27"/>
      <c r="K58" s="27"/>
      <c r="L58" s="27"/>
      <c r="M58" s="27"/>
      <c r="N58" s="27"/>
      <c r="O58" s="27"/>
      <c r="P58" s="27"/>
      <c r="Q58" s="316"/>
    </row>
    <row r="59" spans="1:17">
      <c r="A59" s="80"/>
      <c r="C59" s="27"/>
      <c r="D59" s="27"/>
      <c r="E59" s="27"/>
      <c r="F59" s="27"/>
      <c r="G59" s="27"/>
      <c r="H59" s="27"/>
      <c r="I59" s="27"/>
      <c r="J59" s="27"/>
      <c r="K59" s="27"/>
      <c r="L59" s="27"/>
      <c r="M59" s="27"/>
      <c r="N59" s="27"/>
      <c r="O59" s="27"/>
      <c r="P59" s="27"/>
      <c r="Q59" s="316"/>
    </row>
    <row r="60" spans="1:17">
      <c r="A60" s="80"/>
      <c r="C60" s="27"/>
      <c r="D60" s="27"/>
      <c r="E60" s="27"/>
      <c r="F60" s="27"/>
      <c r="G60" s="27"/>
      <c r="H60" s="27"/>
      <c r="I60" s="27"/>
      <c r="J60" s="27"/>
      <c r="K60" s="27"/>
      <c r="L60" s="27"/>
      <c r="M60" s="27"/>
      <c r="N60" s="27"/>
      <c r="O60" s="27"/>
      <c r="P60" s="27"/>
      <c r="Q60" s="316"/>
    </row>
    <row r="61" spans="1:17">
      <c r="A61" s="80"/>
      <c r="C61" s="27"/>
      <c r="D61" s="27"/>
      <c r="E61" s="27"/>
      <c r="F61" s="27"/>
      <c r="G61" s="27"/>
      <c r="H61" s="27"/>
      <c r="I61" s="27"/>
      <c r="J61" s="27"/>
      <c r="K61" s="27"/>
      <c r="L61" s="27"/>
      <c r="M61" s="27"/>
      <c r="N61" s="27"/>
      <c r="O61" s="27"/>
      <c r="P61" s="27"/>
      <c r="Q61" s="316"/>
    </row>
    <row r="62" spans="1:17">
      <c r="A62" s="80"/>
      <c r="C62" s="27"/>
      <c r="D62" s="27"/>
      <c r="E62" s="27"/>
      <c r="F62" s="27"/>
      <c r="G62" s="27"/>
      <c r="H62" s="27"/>
      <c r="I62" s="27"/>
      <c r="J62" s="27"/>
      <c r="K62" s="27"/>
      <c r="L62" s="27"/>
      <c r="M62" s="27"/>
      <c r="N62" s="27"/>
      <c r="O62" s="27"/>
      <c r="P62" s="27"/>
      <c r="Q62" s="316"/>
    </row>
    <row r="63" spans="1:17">
      <c r="A63" s="80"/>
      <c r="C63" s="27"/>
      <c r="D63" s="27"/>
      <c r="E63" s="27"/>
      <c r="F63" s="27"/>
      <c r="G63" s="27"/>
      <c r="H63" s="27"/>
      <c r="I63" s="27"/>
      <c r="J63" s="27"/>
      <c r="K63" s="27"/>
      <c r="L63" s="27"/>
      <c r="M63" s="27"/>
      <c r="N63" s="27"/>
      <c r="O63" s="27"/>
      <c r="P63" s="27"/>
      <c r="Q63" s="316"/>
    </row>
    <row r="64" spans="1:17">
      <c r="A64" s="80"/>
      <c r="C64" s="27"/>
      <c r="D64" s="27"/>
      <c r="E64" s="27"/>
      <c r="F64" s="27"/>
      <c r="G64" s="27"/>
      <c r="H64" s="27"/>
      <c r="I64" s="27"/>
      <c r="J64" s="27"/>
      <c r="K64" s="27"/>
      <c r="L64" s="27"/>
      <c r="M64" s="27"/>
      <c r="N64" s="27"/>
      <c r="O64" s="27"/>
      <c r="P64" s="27"/>
      <c r="Q64" s="316"/>
    </row>
    <row r="65" spans="1:17">
      <c r="A65" s="80"/>
      <c r="C65" s="27"/>
      <c r="D65" s="27"/>
      <c r="E65" s="27"/>
      <c r="F65" s="27"/>
      <c r="G65" s="27"/>
      <c r="H65" s="27"/>
      <c r="I65" s="27"/>
      <c r="J65" s="27"/>
      <c r="K65" s="27"/>
      <c r="L65" s="27"/>
      <c r="M65" s="27"/>
      <c r="N65" s="27"/>
      <c r="O65" s="27"/>
      <c r="P65" s="27"/>
      <c r="Q65" s="316"/>
    </row>
    <row r="66" spans="1:17">
      <c r="A66" s="80"/>
      <c r="C66" s="27"/>
      <c r="D66" s="27"/>
      <c r="E66" s="27"/>
      <c r="F66" s="27"/>
      <c r="G66" s="27"/>
      <c r="H66" s="27"/>
      <c r="I66" s="27"/>
      <c r="J66" s="27"/>
      <c r="K66" s="27"/>
      <c r="L66" s="27"/>
      <c r="M66" s="27"/>
      <c r="N66" s="27"/>
      <c r="O66" s="27"/>
      <c r="P66" s="27"/>
      <c r="Q66" s="316"/>
    </row>
    <row r="67" spans="1:17">
      <c r="A67" s="80"/>
      <c r="C67" s="27"/>
      <c r="D67" s="27"/>
      <c r="E67" s="27"/>
      <c r="F67" s="27"/>
      <c r="G67" s="27"/>
      <c r="H67" s="27"/>
      <c r="I67" s="27"/>
      <c r="J67" s="27"/>
      <c r="K67" s="27"/>
      <c r="L67" s="27"/>
      <c r="M67" s="27"/>
      <c r="N67" s="27"/>
      <c r="O67" s="27"/>
      <c r="P67" s="27"/>
      <c r="Q67" s="316"/>
    </row>
    <row r="68" spans="1:17">
      <c r="A68" s="80"/>
      <c r="C68" s="27"/>
      <c r="D68" s="27"/>
      <c r="E68" s="27"/>
      <c r="F68" s="27"/>
      <c r="G68" s="27"/>
      <c r="H68" s="27"/>
      <c r="I68" s="27"/>
      <c r="J68" s="27"/>
      <c r="K68" s="27"/>
      <c r="L68" s="27"/>
      <c r="M68" s="27"/>
      <c r="N68" s="27"/>
      <c r="O68" s="27"/>
      <c r="P68" s="27"/>
      <c r="Q68" s="316"/>
    </row>
    <row r="69" spans="1:17">
      <c r="A69" s="80"/>
      <c r="C69" s="27"/>
      <c r="D69" s="27"/>
      <c r="E69" s="27"/>
      <c r="F69" s="27"/>
      <c r="G69" s="27"/>
      <c r="H69" s="27"/>
      <c r="I69" s="27"/>
      <c r="J69" s="27"/>
      <c r="K69" s="27"/>
      <c r="L69" s="27"/>
      <c r="M69" s="27"/>
      <c r="N69" s="27"/>
      <c r="O69" s="27"/>
      <c r="P69" s="27"/>
      <c r="Q69" s="316"/>
    </row>
    <row r="70" spans="1:17">
      <c r="A70" s="80"/>
      <c r="C70" s="27"/>
      <c r="D70" s="27"/>
      <c r="E70" s="27"/>
      <c r="F70" s="27"/>
      <c r="G70" s="27"/>
      <c r="H70" s="27"/>
      <c r="I70" s="27"/>
      <c r="J70" s="27"/>
      <c r="K70" s="27"/>
      <c r="L70" s="27"/>
      <c r="M70" s="27"/>
      <c r="N70" s="27"/>
      <c r="O70" s="27"/>
      <c r="P70" s="27"/>
      <c r="Q70" s="316"/>
    </row>
    <row r="71" spans="1:17">
      <c r="A71" s="80"/>
      <c r="C71" s="27"/>
      <c r="D71" s="27"/>
      <c r="E71" s="27"/>
      <c r="F71" s="27"/>
      <c r="G71" s="27"/>
      <c r="H71" s="27"/>
      <c r="I71" s="27"/>
      <c r="J71" s="27"/>
      <c r="K71" s="27"/>
      <c r="L71" s="27"/>
      <c r="M71" s="27"/>
      <c r="N71" s="27"/>
      <c r="O71" s="27"/>
      <c r="P71" s="27"/>
      <c r="Q71" s="316"/>
    </row>
    <row r="72" spans="1:17">
      <c r="A72" s="80"/>
      <c r="C72" s="27"/>
      <c r="D72" s="27"/>
      <c r="E72" s="27"/>
      <c r="F72" s="27"/>
      <c r="G72" s="27"/>
      <c r="H72" s="27"/>
      <c r="I72" s="27"/>
      <c r="J72" s="27"/>
      <c r="K72" s="27"/>
      <c r="L72" s="27"/>
      <c r="M72" s="27"/>
      <c r="N72" s="27"/>
      <c r="O72" s="27"/>
      <c r="P72" s="27"/>
      <c r="Q72" s="316"/>
    </row>
    <row r="73" spans="1:17">
      <c r="A73" s="80"/>
      <c r="C73" s="27"/>
      <c r="D73" s="27"/>
      <c r="E73" s="27"/>
      <c r="F73" s="27"/>
      <c r="G73" s="27"/>
      <c r="H73" s="27"/>
      <c r="I73" s="27"/>
      <c r="J73" s="27"/>
      <c r="K73" s="27"/>
      <c r="L73" s="27"/>
      <c r="M73" s="27"/>
      <c r="N73" s="27"/>
      <c r="O73" s="27"/>
      <c r="P73" s="27"/>
      <c r="Q73" s="316"/>
    </row>
    <row r="74" spans="1:17">
      <c r="A74" s="80"/>
      <c r="C74" s="27"/>
      <c r="D74" s="27"/>
      <c r="E74" s="27"/>
      <c r="F74" s="27"/>
      <c r="G74" s="27"/>
      <c r="H74" s="27"/>
      <c r="I74" s="27"/>
      <c r="J74" s="27"/>
      <c r="K74" s="27"/>
      <c r="L74" s="27"/>
      <c r="M74" s="27"/>
      <c r="N74" s="27"/>
      <c r="O74" s="27"/>
      <c r="P74" s="27"/>
      <c r="Q74" s="316"/>
    </row>
    <row r="75" spans="1:17">
      <c r="A75" s="80"/>
      <c r="C75" s="27"/>
      <c r="D75" s="27"/>
      <c r="E75" s="27"/>
      <c r="F75" s="27"/>
      <c r="G75" s="27"/>
      <c r="H75" s="27"/>
      <c r="I75" s="27"/>
      <c r="J75" s="27"/>
      <c r="K75" s="27"/>
      <c r="L75" s="27"/>
      <c r="M75" s="27"/>
      <c r="N75" s="27"/>
      <c r="O75" s="27"/>
      <c r="P75" s="27"/>
      <c r="Q75" s="316"/>
    </row>
    <row r="76" spans="1:17">
      <c r="A76" s="80"/>
      <c r="C76" s="27"/>
      <c r="D76" s="27"/>
      <c r="E76" s="27"/>
      <c r="F76" s="27"/>
      <c r="G76" s="27"/>
      <c r="H76" s="27"/>
      <c r="I76" s="27"/>
      <c r="J76" s="27"/>
      <c r="K76" s="27"/>
      <c r="L76" s="27"/>
      <c r="M76" s="27"/>
      <c r="N76" s="27"/>
      <c r="O76" s="27"/>
      <c r="P76" s="27"/>
      <c r="Q76" s="316"/>
    </row>
    <row r="77" spans="1:17">
      <c r="A77" s="80"/>
      <c r="C77" s="27"/>
      <c r="D77" s="27"/>
      <c r="E77" s="27"/>
      <c r="F77" s="27"/>
      <c r="G77" s="27"/>
      <c r="H77" s="27"/>
      <c r="I77" s="27"/>
      <c r="J77" s="27"/>
      <c r="K77" s="27"/>
      <c r="L77" s="27"/>
      <c r="M77" s="27"/>
      <c r="N77" s="27"/>
      <c r="O77" s="27"/>
      <c r="P77" s="27"/>
      <c r="Q77" s="316"/>
    </row>
    <row r="78" spans="1:17">
      <c r="A78" s="80"/>
      <c r="C78" s="27"/>
      <c r="D78" s="27"/>
      <c r="E78" s="27"/>
      <c r="F78" s="27"/>
      <c r="G78" s="27"/>
      <c r="H78" s="27"/>
      <c r="I78" s="27"/>
      <c r="J78" s="27"/>
      <c r="K78" s="27"/>
      <c r="L78" s="27"/>
      <c r="M78" s="27"/>
      <c r="N78" s="27"/>
      <c r="O78" s="27"/>
      <c r="P78" s="27"/>
      <c r="Q78" s="316"/>
    </row>
    <row r="79" spans="1:17">
      <c r="A79" s="80"/>
      <c r="C79" s="27"/>
      <c r="D79" s="27"/>
      <c r="E79" s="27"/>
      <c r="F79" s="27"/>
      <c r="G79" s="27"/>
      <c r="H79" s="27"/>
      <c r="I79" s="27"/>
      <c r="J79" s="27"/>
      <c r="K79" s="27"/>
      <c r="L79" s="27"/>
      <c r="M79" s="27"/>
      <c r="N79" s="27"/>
      <c r="O79" s="27"/>
      <c r="P79" s="27"/>
      <c r="Q79" s="316"/>
    </row>
    <row r="80" spans="1:17">
      <c r="A80" s="80"/>
      <c r="C80" s="27"/>
      <c r="D80" s="27"/>
      <c r="E80" s="27"/>
      <c r="F80" s="27"/>
      <c r="G80" s="27"/>
      <c r="H80" s="27"/>
      <c r="I80" s="27"/>
      <c r="J80" s="27"/>
      <c r="K80" s="27"/>
      <c r="L80" s="27"/>
      <c r="M80" s="27"/>
      <c r="N80" s="27"/>
      <c r="O80" s="27"/>
      <c r="P80" s="27"/>
      <c r="Q80" s="316"/>
    </row>
    <row r="81" spans="1:17">
      <c r="A81" s="80"/>
      <c r="C81" s="27"/>
      <c r="D81" s="27"/>
      <c r="E81" s="27"/>
      <c r="F81" s="27"/>
      <c r="G81" s="27"/>
      <c r="H81" s="27"/>
      <c r="I81" s="27"/>
      <c r="J81" s="27"/>
      <c r="K81" s="27"/>
      <c r="L81" s="27"/>
      <c r="M81" s="27"/>
      <c r="N81" s="27"/>
      <c r="O81" s="27"/>
      <c r="P81" s="27"/>
      <c r="Q81" s="316"/>
    </row>
    <row r="82" spans="1:17">
      <c r="A82" s="80"/>
      <c r="C82" s="27"/>
      <c r="D82" s="27"/>
      <c r="E82" s="27"/>
      <c r="F82" s="27"/>
      <c r="G82" s="27"/>
      <c r="H82" s="27"/>
      <c r="I82" s="27"/>
      <c r="J82" s="27"/>
      <c r="K82" s="27"/>
      <c r="L82" s="27"/>
      <c r="M82" s="27"/>
      <c r="N82" s="27"/>
      <c r="O82" s="27"/>
      <c r="P82" s="27"/>
      <c r="Q82" s="316"/>
    </row>
    <row r="83" spans="1:17">
      <c r="A83" s="80"/>
      <c r="C83" s="27"/>
      <c r="D83" s="27"/>
      <c r="E83" s="27"/>
      <c r="F83" s="27"/>
      <c r="G83" s="27"/>
      <c r="H83" s="27"/>
      <c r="I83" s="27"/>
      <c r="J83" s="27"/>
      <c r="K83" s="27"/>
      <c r="L83" s="27"/>
      <c r="M83" s="27"/>
      <c r="N83" s="27"/>
      <c r="O83" s="27"/>
      <c r="P83" s="27"/>
      <c r="Q83" s="316"/>
    </row>
    <row r="84" spans="1:17">
      <c r="A84" s="80"/>
      <c r="C84" s="27"/>
      <c r="D84" s="27"/>
      <c r="E84" s="27"/>
      <c r="F84" s="27"/>
      <c r="G84" s="27"/>
      <c r="H84" s="27"/>
      <c r="I84" s="27"/>
      <c r="J84" s="27"/>
      <c r="K84" s="27"/>
      <c r="L84" s="27"/>
      <c r="M84" s="27"/>
      <c r="N84" s="27"/>
      <c r="O84" s="27"/>
      <c r="P84" s="27"/>
      <c r="Q84" s="316"/>
    </row>
    <row r="85" spans="1:17">
      <c r="A85" s="80"/>
      <c r="C85" s="27"/>
      <c r="D85" s="27"/>
      <c r="E85" s="27"/>
      <c r="F85" s="27"/>
      <c r="G85" s="27"/>
      <c r="H85" s="27"/>
      <c r="I85" s="27"/>
      <c r="J85" s="27"/>
      <c r="K85" s="27"/>
      <c r="L85" s="27"/>
      <c r="M85" s="27"/>
      <c r="N85" s="27"/>
      <c r="O85" s="27"/>
      <c r="P85" s="27"/>
      <c r="Q85" s="316"/>
    </row>
    <row r="86" spans="1:17">
      <c r="A86" s="80"/>
      <c r="C86" s="27"/>
      <c r="D86" s="27"/>
      <c r="E86" s="27"/>
      <c r="F86" s="27"/>
      <c r="G86" s="27"/>
      <c r="H86" s="27"/>
      <c r="I86" s="27"/>
      <c r="J86" s="27"/>
      <c r="K86" s="27"/>
      <c r="L86" s="27"/>
      <c r="M86" s="27"/>
      <c r="N86" s="27"/>
      <c r="O86" s="27"/>
      <c r="P86" s="27"/>
      <c r="Q86" s="316"/>
    </row>
    <row r="87" spans="1:17">
      <c r="A87" s="80"/>
      <c r="C87" s="27"/>
      <c r="D87" s="27"/>
      <c r="E87" s="27"/>
      <c r="F87" s="27"/>
      <c r="G87" s="27"/>
      <c r="H87" s="27"/>
      <c r="I87" s="27"/>
      <c r="J87" s="27"/>
      <c r="K87" s="27"/>
      <c r="L87" s="27"/>
      <c r="M87" s="27"/>
      <c r="N87" s="27"/>
      <c r="O87" s="27"/>
      <c r="P87" s="27"/>
      <c r="Q87" s="316"/>
    </row>
    <row r="88" spans="1:17">
      <c r="A88" s="80"/>
      <c r="C88" s="27"/>
      <c r="D88" s="27"/>
      <c r="E88" s="27"/>
      <c r="F88" s="27"/>
      <c r="G88" s="27"/>
      <c r="H88" s="27"/>
      <c r="I88" s="27"/>
      <c r="J88" s="27"/>
      <c r="K88" s="27"/>
      <c r="L88" s="27"/>
      <c r="M88" s="27"/>
      <c r="N88" s="27"/>
      <c r="O88" s="27"/>
      <c r="P88" s="27"/>
      <c r="Q88" s="316"/>
    </row>
    <row r="89" spans="1:17">
      <c r="A89" s="80"/>
      <c r="C89" s="27"/>
      <c r="D89" s="27"/>
      <c r="E89" s="27"/>
      <c r="F89" s="27"/>
      <c r="G89" s="27"/>
      <c r="H89" s="27"/>
      <c r="I89" s="27"/>
      <c r="J89" s="27"/>
      <c r="K89" s="27"/>
      <c r="L89" s="27"/>
      <c r="M89" s="27"/>
      <c r="N89" s="27"/>
      <c r="O89" s="27"/>
      <c r="P89" s="27"/>
      <c r="Q89" s="316"/>
    </row>
    <row r="90" spans="1:17">
      <c r="A90" s="80"/>
      <c r="C90" s="27"/>
      <c r="D90" s="27"/>
      <c r="E90" s="27"/>
      <c r="F90" s="27"/>
      <c r="G90" s="27"/>
      <c r="H90" s="27"/>
      <c r="I90" s="27"/>
      <c r="J90" s="27"/>
      <c r="K90" s="27"/>
      <c r="L90" s="27"/>
      <c r="M90" s="27"/>
      <c r="N90" s="27"/>
      <c r="O90" s="27"/>
      <c r="P90" s="27"/>
      <c r="Q90" s="316"/>
    </row>
    <row r="91" spans="1:17">
      <c r="A91" s="80"/>
      <c r="C91" s="27"/>
      <c r="D91" s="27"/>
      <c r="E91" s="27"/>
      <c r="F91" s="27"/>
      <c r="G91" s="27"/>
      <c r="H91" s="27"/>
      <c r="I91" s="27"/>
      <c r="J91" s="27"/>
      <c r="K91" s="27"/>
      <c r="L91" s="27"/>
      <c r="M91" s="27"/>
      <c r="N91" s="27"/>
      <c r="O91" s="27"/>
      <c r="P91" s="27"/>
      <c r="Q91" s="316"/>
    </row>
    <row r="92" spans="1:17">
      <c r="A92" s="80"/>
      <c r="C92" s="27"/>
      <c r="D92" s="27"/>
      <c r="E92" s="27"/>
      <c r="F92" s="27"/>
      <c r="G92" s="27"/>
      <c r="H92" s="27"/>
      <c r="I92" s="27"/>
      <c r="J92" s="27"/>
      <c r="K92" s="27"/>
      <c r="L92" s="27"/>
      <c r="M92" s="27"/>
      <c r="N92" s="27"/>
      <c r="O92" s="27"/>
      <c r="P92" s="27"/>
      <c r="Q92" s="316"/>
    </row>
    <row r="93" spans="1:17">
      <c r="A93" s="80"/>
      <c r="C93" s="27"/>
      <c r="D93" s="27"/>
      <c r="E93" s="27"/>
      <c r="F93" s="27"/>
      <c r="G93" s="27"/>
      <c r="H93" s="27"/>
      <c r="I93" s="27"/>
      <c r="J93" s="27"/>
      <c r="K93" s="27"/>
      <c r="L93" s="27"/>
      <c r="M93" s="27"/>
      <c r="N93" s="27"/>
      <c r="O93" s="27"/>
      <c r="P93" s="27"/>
      <c r="Q93" s="316"/>
    </row>
    <row r="94" spans="1:17">
      <c r="A94" s="80"/>
      <c r="C94" s="27"/>
      <c r="D94" s="27"/>
      <c r="E94" s="27"/>
      <c r="F94" s="27"/>
      <c r="G94" s="27"/>
      <c r="H94" s="27"/>
      <c r="I94" s="27"/>
      <c r="J94" s="27"/>
      <c r="K94" s="27"/>
      <c r="L94" s="27"/>
      <c r="M94" s="27"/>
      <c r="N94" s="27"/>
      <c r="O94" s="27"/>
      <c r="P94" s="27"/>
      <c r="Q94" s="316"/>
    </row>
    <row r="95" spans="1:17">
      <c r="A95" s="80"/>
      <c r="C95" s="27"/>
      <c r="D95" s="27"/>
      <c r="E95" s="27"/>
      <c r="F95" s="27"/>
      <c r="G95" s="27"/>
      <c r="H95" s="27"/>
      <c r="I95" s="27"/>
      <c r="J95" s="27"/>
      <c r="K95" s="27"/>
      <c r="L95" s="27"/>
      <c r="M95" s="27"/>
      <c r="N95" s="27"/>
      <c r="O95" s="27"/>
      <c r="P95" s="27"/>
      <c r="Q95" s="316"/>
    </row>
    <row r="96" spans="1:17">
      <c r="A96" s="80"/>
      <c r="C96" s="27"/>
      <c r="D96" s="27"/>
      <c r="E96" s="27"/>
      <c r="F96" s="27"/>
      <c r="G96" s="27"/>
      <c r="H96" s="27"/>
      <c r="I96" s="27"/>
      <c r="J96" s="27"/>
      <c r="K96" s="27"/>
      <c r="L96" s="27"/>
      <c r="M96" s="27"/>
      <c r="N96" s="27"/>
      <c r="O96" s="27"/>
      <c r="P96" s="27"/>
      <c r="Q96" s="316"/>
    </row>
    <row r="97" spans="1:17">
      <c r="A97" s="80"/>
      <c r="C97" s="27"/>
      <c r="D97" s="27"/>
      <c r="E97" s="27"/>
      <c r="F97" s="27"/>
      <c r="G97" s="27"/>
      <c r="H97" s="27"/>
      <c r="I97" s="27"/>
      <c r="J97" s="27"/>
      <c r="K97" s="27"/>
      <c r="L97" s="27"/>
      <c r="M97" s="27"/>
      <c r="N97" s="27"/>
      <c r="O97" s="27"/>
      <c r="P97" s="27"/>
      <c r="Q97" s="316"/>
    </row>
    <row r="98" spans="1:17">
      <c r="A98" s="80"/>
      <c r="C98" s="27"/>
      <c r="D98" s="27"/>
      <c r="E98" s="27"/>
      <c r="F98" s="27"/>
      <c r="G98" s="27"/>
      <c r="H98" s="27"/>
      <c r="I98" s="27"/>
      <c r="J98" s="27"/>
      <c r="K98" s="27"/>
      <c r="L98" s="27"/>
      <c r="M98" s="27"/>
      <c r="N98" s="27"/>
      <c r="O98" s="27"/>
      <c r="P98" s="27"/>
      <c r="Q98" s="316"/>
    </row>
    <row r="99" spans="1:17">
      <c r="A99" s="80"/>
      <c r="C99" s="27"/>
      <c r="D99" s="27"/>
      <c r="E99" s="27"/>
      <c r="F99" s="27"/>
      <c r="G99" s="27"/>
      <c r="H99" s="27"/>
      <c r="I99" s="27"/>
      <c r="J99" s="27"/>
      <c r="K99" s="27"/>
      <c r="L99" s="27"/>
      <c r="M99" s="27"/>
      <c r="N99" s="27"/>
      <c r="O99" s="27"/>
      <c r="P99" s="27"/>
      <c r="Q99" s="316"/>
    </row>
    <row r="100" spans="1:17">
      <c r="A100" s="80"/>
      <c r="C100" s="27"/>
      <c r="D100" s="27"/>
      <c r="E100" s="27"/>
      <c r="F100" s="27"/>
      <c r="G100" s="27"/>
      <c r="H100" s="27"/>
      <c r="I100" s="27"/>
      <c r="J100" s="27"/>
      <c r="K100" s="27"/>
      <c r="L100" s="27"/>
      <c r="M100" s="27"/>
      <c r="N100" s="27"/>
      <c r="O100" s="27"/>
      <c r="P100" s="27"/>
      <c r="Q100" s="316"/>
    </row>
    <row r="101" spans="1:17">
      <c r="A101" s="80"/>
      <c r="C101" s="27"/>
      <c r="D101" s="27"/>
      <c r="E101" s="27"/>
      <c r="F101" s="27"/>
      <c r="G101" s="27"/>
      <c r="H101" s="27"/>
      <c r="I101" s="27"/>
      <c r="J101" s="27"/>
      <c r="K101" s="27"/>
      <c r="L101" s="27"/>
      <c r="M101" s="27"/>
      <c r="N101" s="27"/>
      <c r="O101" s="27"/>
      <c r="P101" s="27"/>
      <c r="Q101" s="316"/>
    </row>
    <row r="102" spans="1:17">
      <c r="A102" s="80"/>
      <c r="C102" s="27"/>
      <c r="D102" s="27"/>
      <c r="E102" s="27"/>
      <c r="F102" s="27"/>
      <c r="G102" s="27"/>
      <c r="H102" s="27"/>
      <c r="I102" s="27"/>
      <c r="J102" s="27"/>
      <c r="K102" s="27"/>
      <c r="L102" s="27"/>
      <c r="M102" s="27"/>
      <c r="N102" s="27"/>
      <c r="O102" s="27"/>
      <c r="P102" s="27"/>
      <c r="Q102" s="316"/>
    </row>
    <row r="103" spans="1:17">
      <c r="A103" s="80"/>
      <c r="C103" s="27"/>
      <c r="D103" s="27"/>
      <c r="E103" s="27"/>
      <c r="F103" s="27"/>
      <c r="G103" s="27"/>
      <c r="H103" s="27"/>
      <c r="I103" s="27"/>
      <c r="J103" s="27"/>
      <c r="K103" s="27"/>
      <c r="L103" s="27"/>
      <c r="M103" s="27"/>
      <c r="N103" s="27"/>
      <c r="O103" s="27"/>
      <c r="P103" s="27"/>
      <c r="Q103" s="316"/>
    </row>
    <row r="104" spans="1:17">
      <c r="A104" s="80"/>
      <c r="C104" s="27"/>
      <c r="D104" s="27"/>
      <c r="E104" s="27"/>
      <c r="F104" s="27"/>
      <c r="G104" s="27"/>
      <c r="H104" s="27"/>
      <c r="I104" s="27"/>
      <c r="J104" s="27"/>
      <c r="K104" s="27"/>
      <c r="L104" s="27"/>
      <c r="M104" s="27"/>
      <c r="N104" s="27"/>
      <c r="O104" s="27"/>
      <c r="P104" s="27"/>
      <c r="Q104" s="27"/>
    </row>
    <row r="105" spans="1:17">
      <c r="A105" s="80"/>
      <c r="C105" s="27"/>
      <c r="D105" s="27"/>
      <c r="E105" s="27"/>
      <c r="F105" s="27"/>
      <c r="G105" s="27"/>
      <c r="H105" s="27"/>
      <c r="I105" s="27"/>
      <c r="J105" s="27"/>
      <c r="K105" s="27"/>
      <c r="L105" s="27"/>
      <c r="M105" s="27"/>
      <c r="N105" s="27"/>
      <c r="O105" s="27"/>
      <c r="P105" s="27"/>
      <c r="Q105" s="27"/>
    </row>
    <row r="106" spans="1:17">
      <c r="A106" s="80"/>
      <c r="C106" s="27"/>
      <c r="D106" s="27"/>
      <c r="E106" s="27"/>
      <c r="F106" s="27"/>
      <c r="G106" s="27"/>
      <c r="H106" s="27"/>
      <c r="I106" s="27"/>
      <c r="J106" s="27"/>
      <c r="K106" s="27"/>
      <c r="L106" s="27"/>
      <c r="M106" s="27"/>
      <c r="N106" s="27"/>
      <c r="O106" s="27"/>
      <c r="P106" s="27"/>
      <c r="Q106" s="27"/>
    </row>
    <row r="107" spans="1:17">
      <c r="A107" s="80"/>
      <c r="C107" s="27"/>
      <c r="D107" s="27"/>
      <c r="E107" s="27"/>
      <c r="F107" s="27"/>
      <c r="G107" s="27"/>
      <c r="H107" s="27"/>
      <c r="I107" s="27"/>
      <c r="J107" s="27"/>
      <c r="K107" s="27"/>
      <c r="L107" s="27"/>
      <c r="M107" s="27"/>
      <c r="N107" s="27"/>
      <c r="O107" s="27"/>
      <c r="P107" s="27"/>
      <c r="Q107" s="27"/>
    </row>
    <row r="108" spans="1:17">
      <c r="A108" s="80"/>
      <c r="C108" s="27"/>
      <c r="D108" s="27"/>
      <c r="E108" s="27"/>
      <c r="F108" s="27"/>
      <c r="G108" s="27"/>
      <c r="H108" s="27"/>
      <c r="I108" s="27"/>
      <c r="J108" s="27"/>
      <c r="K108" s="27"/>
      <c r="L108" s="27"/>
      <c r="M108" s="27"/>
      <c r="N108" s="27"/>
      <c r="O108" s="27"/>
      <c r="P108" s="27"/>
      <c r="Q108" s="27"/>
    </row>
    <row r="109" spans="1:17">
      <c r="A109" s="80"/>
      <c r="C109" s="27"/>
      <c r="D109" s="27"/>
      <c r="E109" s="27"/>
      <c r="F109" s="27"/>
      <c r="G109" s="27"/>
      <c r="H109" s="27"/>
      <c r="I109" s="27"/>
      <c r="J109" s="27"/>
      <c r="K109" s="27"/>
      <c r="L109" s="27"/>
      <c r="M109" s="27"/>
      <c r="N109" s="27"/>
      <c r="O109" s="27"/>
      <c r="P109" s="27"/>
      <c r="Q109" s="27"/>
    </row>
    <row r="110" spans="1:17">
      <c r="A110" s="80"/>
      <c r="C110" s="27"/>
      <c r="D110" s="27"/>
      <c r="E110" s="27"/>
      <c r="F110" s="27"/>
      <c r="G110" s="27"/>
      <c r="H110" s="27"/>
      <c r="I110" s="27"/>
      <c r="J110" s="27"/>
      <c r="K110" s="27"/>
      <c r="L110" s="27"/>
      <c r="M110" s="27"/>
      <c r="N110" s="27"/>
      <c r="O110" s="27"/>
      <c r="P110" s="27"/>
      <c r="Q110" s="27"/>
    </row>
    <row r="111" spans="1:17">
      <c r="A111" s="80"/>
      <c r="C111" s="27"/>
      <c r="D111" s="27"/>
      <c r="E111" s="27"/>
      <c r="F111" s="27"/>
      <c r="G111" s="27"/>
      <c r="H111" s="27"/>
      <c r="I111" s="27"/>
      <c r="J111" s="27"/>
      <c r="K111" s="27"/>
      <c r="L111" s="27"/>
      <c r="M111" s="27"/>
      <c r="N111" s="27"/>
      <c r="O111" s="27"/>
      <c r="P111" s="27"/>
      <c r="Q111" s="27"/>
    </row>
    <row r="112" spans="1:17">
      <c r="A112" s="80"/>
      <c r="C112" s="27"/>
      <c r="D112" s="27"/>
      <c r="E112" s="27"/>
      <c r="F112" s="27"/>
      <c r="G112" s="27"/>
      <c r="H112" s="27"/>
      <c r="I112" s="27"/>
      <c r="J112" s="27"/>
      <c r="K112" s="27"/>
      <c r="L112" s="27"/>
      <c r="M112" s="27"/>
      <c r="N112" s="27"/>
      <c r="O112" s="27"/>
      <c r="P112" s="27"/>
      <c r="Q112" s="27"/>
    </row>
    <row r="113" spans="1:17">
      <c r="A113" s="80"/>
      <c r="C113" s="27"/>
      <c r="D113" s="27"/>
      <c r="E113" s="27"/>
      <c r="F113" s="27"/>
      <c r="G113" s="27"/>
      <c r="H113" s="27"/>
      <c r="I113" s="27"/>
      <c r="J113" s="27"/>
      <c r="K113" s="27"/>
      <c r="L113" s="27"/>
      <c r="M113" s="27"/>
      <c r="N113" s="27"/>
      <c r="O113" s="27"/>
      <c r="P113" s="27"/>
      <c r="Q113" s="27"/>
    </row>
    <row r="114" spans="1:17">
      <c r="A114" s="80"/>
      <c r="C114" s="27"/>
      <c r="D114" s="27"/>
      <c r="E114" s="27"/>
      <c r="F114" s="27"/>
      <c r="G114" s="27"/>
      <c r="H114" s="27"/>
      <c r="I114" s="27"/>
      <c r="J114" s="27"/>
      <c r="K114" s="27"/>
      <c r="L114" s="27"/>
      <c r="M114" s="27"/>
      <c r="N114" s="27"/>
      <c r="O114" s="27"/>
      <c r="P114" s="27"/>
      <c r="Q114" s="27"/>
    </row>
    <row r="115" spans="1:17">
      <c r="A115" s="80"/>
      <c r="C115" s="27"/>
      <c r="D115" s="27"/>
      <c r="E115" s="27"/>
      <c r="F115" s="27"/>
      <c r="G115" s="27"/>
      <c r="H115" s="27"/>
      <c r="I115" s="27"/>
      <c r="J115" s="27"/>
      <c r="K115" s="27"/>
      <c r="L115" s="27"/>
      <c r="M115" s="27"/>
      <c r="N115" s="27"/>
      <c r="O115" s="27"/>
      <c r="P115" s="27"/>
      <c r="Q115" s="27"/>
    </row>
    <row r="116" spans="1:17">
      <c r="A116" s="80"/>
      <c r="C116" s="27"/>
      <c r="D116" s="27"/>
      <c r="E116" s="27"/>
      <c r="F116" s="27"/>
      <c r="G116" s="27"/>
      <c r="H116" s="27"/>
      <c r="I116" s="27"/>
      <c r="J116" s="27"/>
      <c r="K116" s="27"/>
      <c r="L116" s="27"/>
      <c r="M116" s="27"/>
      <c r="N116" s="27"/>
      <c r="O116" s="27"/>
      <c r="P116" s="27"/>
      <c r="Q116" s="27"/>
    </row>
    <row r="117" spans="1:17">
      <c r="A117" s="80"/>
      <c r="C117" s="27"/>
      <c r="D117" s="27"/>
      <c r="E117" s="27"/>
      <c r="F117" s="27"/>
      <c r="G117" s="27"/>
      <c r="H117" s="27"/>
      <c r="I117" s="27"/>
      <c r="J117" s="27"/>
      <c r="K117" s="27"/>
      <c r="L117" s="27"/>
      <c r="M117" s="27"/>
      <c r="N117" s="27"/>
      <c r="O117" s="27"/>
      <c r="P117" s="27"/>
      <c r="Q117" s="27"/>
    </row>
    <row r="118" spans="1:17">
      <c r="A118" s="80"/>
      <c r="C118" s="27"/>
      <c r="D118" s="27"/>
      <c r="E118" s="27"/>
      <c r="F118" s="27"/>
      <c r="G118" s="27"/>
      <c r="H118" s="27"/>
      <c r="I118" s="27"/>
      <c r="J118" s="27"/>
      <c r="K118" s="27"/>
      <c r="L118" s="27"/>
      <c r="M118" s="27"/>
      <c r="N118" s="27"/>
      <c r="O118" s="27"/>
      <c r="P118" s="27"/>
      <c r="Q118" s="27"/>
    </row>
    <row r="119" spans="1:17">
      <c r="A119" s="80"/>
      <c r="C119" s="27"/>
      <c r="D119" s="27"/>
      <c r="E119" s="27"/>
      <c r="F119" s="27"/>
      <c r="G119" s="27"/>
      <c r="H119" s="27"/>
      <c r="I119" s="27"/>
      <c r="J119" s="27"/>
      <c r="K119" s="27"/>
      <c r="L119" s="27"/>
      <c r="M119" s="27"/>
      <c r="N119" s="27"/>
      <c r="O119" s="27"/>
      <c r="P119" s="27"/>
      <c r="Q119" s="27"/>
    </row>
    <row r="120" spans="1:17">
      <c r="A120" s="80"/>
      <c r="C120" s="27"/>
      <c r="D120" s="27"/>
      <c r="E120" s="27"/>
      <c r="F120" s="27"/>
      <c r="G120" s="27"/>
      <c r="H120" s="27"/>
      <c r="I120" s="27"/>
      <c r="J120" s="27"/>
      <c r="K120" s="27"/>
      <c r="L120" s="27"/>
      <c r="M120" s="27"/>
      <c r="N120" s="27"/>
      <c r="O120" s="27"/>
      <c r="P120" s="27"/>
      <c r="Q120" s="27"/>
    </row>
    <row r="121" spans="1:17">
      <c r="A121" s="80"/>
      <c r="C121" s="27"/>
      <c r="D121" s="27"/>
      <c r="E121" s="27"/>
      <c r="F121" s="27"/>
      <c r="G121" s="27"/>
      <c r="H121" s="27"/>
      <c r="I121" s="27"/>
      <c r="J121" s="27"/>
      <c r="K121" s="27"/>
      <c r="L121" s="27"/>
      <c r="M121" s="27"/>
      <c r="N121" s="27"/>
      <c r="O121" s="27"/>
      <c r="P121" s="27"/>
      <c r="Q121" s="27"/>
    </row>
    <row r="122" spans="1:17">
      <c r="A122" s="80"/>
      <c r="C122" s="27"/>
      <c r="D122" s="27"/>
      <c r="E122" s="27"/>
      <c r="F122" s="27"/>
      <c r="G122" s="27"/>
      <c r="H122" s="27"/>
      <c r="I122" s="27"/>
      <c r="J122" s="27"/>
      <c r="K122" s="27"/>
      <c r="L122" s="27"/>
      <c r="M122" s="27"/>
      <c r="N122" s="27"/>
      <c r="O122" s="27"/>
      <c r="P122" s="27"/>
      <c r="Q122" s="27"/>
    </row>
    <row r="123" spans="1:17">
      <c r="A123" s="80"/>
      <c r="C123" s="27"/>
      <c r="D123" s="27"/>
      <c r="E123" s="27"/>
      <c r="F123" s="27"/>
      <c r="G123" s="27"/>
      <c r="H123" s="27"/>
      <c r="I123" s="27"/>
      <c r="J123" s="27"/>
      <c r="K123" s="27"/>
      <c r="L123" s="27"/>
      <c r="M123" s="27"/>
      <c r="N123" s="27"/>
      <c r="O123" s="27"/>
      <c r="P123" s="27"/>
      <c r="Q123" s="27"/>
    </row>
    <row r="124" spans="1:17">
      <c r="A124" s="80"/>
      <c r="C124" s="27"/>
      <c r="D124" s="27"/>
      <c r="E124" s="27"/>
      <c r="F124" s="27"/>
      <c r="G124" s="27"/>
      <c r="H124" s="27"/>
      <c r="I124" s="27"/>
      <c r="J124" s="27"/>
      <c r="K124" s="27"/>
      <c r="L124" s="27"/>
      <c r="M124" s="27"/>
      <c r="N124" s="27"/>
      <c r="O124" s="27"/>
      <c r="P124" s="27"/>
      <c r="Q124" s="27"/>
    </row>
    <row r="125" spans="1:17">
      <c r="A125" s="80"/>
      <c r="C125" s="27"/>
      <c r="D125" s="27"/>
      <c r="E125" s="27"/>
      <c r="F125" s="27"/>
      <c r="G125" s="27"/>
      <c r="H125" s="27"/>
      <c r="I125" s="27"/>
      <c r="J125" s="27"/>
      <c r="K125" s="27"/>
      <c r="L125" s="27"/>
      <c r="M125" s="27"/>
      <c r="N125" s="27"/>
      <c r="O125" s="27"/>
      <c r="P125" s="27"/>
      <c r="Q125" s="27"/>
    </row>
    <row r="126" spans="1:17">
      <c r="A126" s="80"/>
      <c r="C126" s="27"/>
      <c r="D126" s="27"/>
      <c r="E126" s="27"/>
      <c r="F126" s="27"/>
      <c r="G126" s="27"/>
      <c r="H126" s="27"/>
      <c r="I126" s="27"/>
      <c r="J126" s="27"/>
      <c r="K126" s="27"/>
      <c r="L126" s="27"/>
      <c r="M126" s="27"/>
      <c r="N126" s="27"/>
      <c r="O126" s="27"/>
      <c r="P126" s="27"/>
      <c r="Q126" s="27"/>
    </row>
    <row r="127" spans="1:17">
      <c r="A127" s="80"/>
      <c r="C127" s="27"/>
      <c r="D127" s="27"/>
      <c r="E127" s="27"/>
      <c r="F127" s="27"/>
      <c r="G127" s="27"/>
      <c r="H127" s="27"/>
      <c r="I127" s="27"/>
      <c r="J127" s="27"/>
      <c r="K127" s="27"/>
      <c r="L127" s="27"/>
      <c r="M127" s="27"/>
      <c r="N127" s="27"/>
      <c r="O127" s="27"/>
      <c r="P127" s="27"/>
      <c r="Q127" s="27"/>
    </row>
    <row r="128" spans="1:17">
      <c r="A128" s="80"/>
      <c r="C128" s="27"/>
      <c r="D128" s="27"/>
      <c r="E128" s="27"/>
      <c r="F128" s="27"/>
      <c r="G128" s="27"/>
      <c r="H128" s="27"/>
      <c r="I128" s="27"/>
      <c r="J128" s="27"/>
      <c r="K128" s="27"/>
      <c r="L128" s="27"/>
      <c r="M128" s="27"/>
      <c r="N128" s="27"/>
      <c r="O128" s="27"/>
      <c r="P128" s="27"/>
      <c r="Q128" s="27"/>
    </row>
    <row r="129" spans="1:17">
      <c r="A129" s="80"/>
      <c r="C129" s="27"/>
      <c r="D129" s="27"/>
      <c r="E129" s="27"/>
      <c r="F129" s="27"/>
      <c r="G129" s="27"/>
      <c r="H129" s="27"/>
      <c r="I129" s="27"/>
      <c r="J129" s="27"/>
      <c r="K129" s="27"/>
      <c r="L129" s="27"/>
      <c r="M129" s="27"/>
      <c r="N129" s="27"/>
      <c r="O129" s="27"/>
      <c r="P129" s="27"/>
      <c r="Q129" s="27"/>
    </row>
    <row r="130" spans="1:17">
      <c r="A130" s="80"/>
      <c r="C130" s="27"/>
      <c r="D130" s="27"/>
      <c r="E130" s="27"/>
      <c r="F130" s="27"/>
      <c r="G130" s="27"/>
      <c r="H130" s="27"/>
      <c r="I130" s="27"/>
      <c r="J130" s="27"/>
      <c r="K130" s="27"/>
      <c r="L130" s="27"/>
      <c r="M130" s="27"/>
      <c r="N130" s="27"/>
      <c r="O130" s="27"/>
      <c r="P130" s="27"/>
      <c r="Q130" s="27"/>
    </row>
    <row r="131" spans="1:17">
      <c r="A131" s="80"/>
      <c r="C131" s="27"/>
      <c r="D131" s="27"/>
      <c r="E131" s="27"/>
      <c r="F131" s="27"/>
      <c r="G131" s="27"/>
      <c r="H131" s="27"/>
      <c r="I131" s="27"/>
      <c r="J131" s="27"/>
      <c r="K131" s="27"/>
      <c r="L131" s="27"/>
      <c r="M131" s="27"/>
      <c r="N131" s="27"/>
      <c r="O131" s="27"/>
      <c r="P131" s="27"/>
      <c r="Q131" s="27"/>
    </row>
    <row r="132" spans="1:17">
      <c r="A132" s="80"/>
      <c r="C132" s="27"/>
      <c r="D132" s="27"/>
      <c r="E132" s="27"/>
      <c r="F132" s="27"/>
      <c r="G132" s="27"/>
      <c r="H132" s="27"/>
      <c r="I132" s="27"/>
      <c r="J132" s="27"/>
      <c r="K132" s="27"/>
      <c r="L132" s="27"/>
      <c r="M132" s="27"/>
      <c r="N132" s="27"/>
      <c r="O132" s="27"/>
      <c r="P132" s="27"/>
      <c r="Q132" s="27"/>
    </row>
    <row r="133" spans="1:17">
      <c r="A133" s="80"/>
      <c r="C133" s="27"/>
      <c r="D133" s="27"/>
      <c r="E133" s="27"/>
      <c r="F133" s="27"/>
      <c r="G133" s="27"/>
      <c r="H133" s="27"/>
      <c r="I133" s="27"/>
      <c r="J133" s="27"/>
      <c r="K133" s="27"/>
      <c r="L133" s="27"/>
      <c r="M133" s="27"/>
      <c r="N133" s="27"/>
      <c r="O133" s="27"/>
      <c r="P133" s="27"/>
      <c r="Q133" s="27"/>
    </row>
    <row r="134" spans="1:17">
      <c r="A134" s="80"/>
      <c r="C134" s="27"/>
      <c r="D134" s="27"/>
      <c r="E134" s="27"/>
      <c r="F134" s="27"/>
      <c r="G134" s="27"/>
      <c r="H134" s="27"/>
      <c r="I134" s="27"/>
      <c r="J134" s="27"/>
      <c r="K134" s="27"/>
      <c r="L134" s="27"/>
      <c r="M134" s="27"/>
      <c r="N134" s="27"/>
      <c r="O134" s="27"/>
      <c r="P134" s="27"/>
      <c r="Q134" s="27"/>
    </row>
    <row r="135" spans="1:17">
      <c r="A135" s="80"/>
      <c r="C135" s="27"/>
      <c r="D135" s="27"/>
      <c r="E135" s="27"/>
      <c r="F135" s="27"/>
      <c r="G135" s="27"/>
      <c r="H135" s="27"/>
      <c r="I135" s="27"/>
      <c r="J135" s="27"/>
      <c r="K135" s="27"/>
      <c r="L135" s="27"/>
      <c r="M135" s="27"/>
      <c r="N135" s="27"/>
      <c r="O135" s="27"/>
      <c r="P135" s="27"/>
      <c r="Q135" s="27"/>
    </row>
    <row r="136" spans="1:17">
      <c r="A136" s="80"/>
      <c r="C136" s="27"/>
      <c r="D136" s="27"/>
      <c r="E136" s="27"/>
      <c r="F136" s="27"/>
      <c r="G136" s="27"/>
      <c r="H136" s="27"/>
      <c r="I136" s="27"/>
      <c r="J136" s="27"/>
      <c r="K136" s="27"/>
      <c r="L136" s="27"/>
      <c r="M136" s="27"/>
      <c r="N136" s="27"/>
      <c r="O136" s="27"/>
      <c r="P136" s="27"/>
      <c r="Q136" s="27"/>
    </row>
    <row r="137" spans="1:17">
      <c r="A137" s="80"/>
      <c r="C137" s="27"/>
      <c r="D137" s="27"/>
      <c r="E137" s="27"/>
      <c r="F137" s="27"/>
      <c r="G137" s="27"/>
      <c r="H137" s="27"/>
      <c r="I137" s="27"/>
      <c r="J137" s="27"/>
      <c r="K137" s="27"/>
      <c r="L137" s="27"/>
      <c r="M137" s="27"/>
      <c r="N137" s="27"/>
      <c r="O137" s="27"/>
      <c r="P137" s="27"/>
      <c r="Q137" s="27"/>
    </row>
    <row r="138" spans="1:17">
      <c r="A138" s="80"/>
      <c r="C138" s="27"/>
      <c r="D138" s="27"/>
      <c r="E138" s="27"/>
      <c r="F138" s="27"/>
      <c r="G138" s="27"/>
      <c r="H138" s="27"/>
      <c r="I138" s="27"/>
      <c r="J138" s="27"/>
      <c r="K138" s="27"/>
      <c r="L138" s="27"/>
      <c r="M138" s="27"/>
      <c r="N138" s="27"/>
      <c r="O138" s="27"/>
      <c r="P138" s="27"/>
      <c r="Q138" s="27"/>
    </row>
    <row r="139" spans="1:17">
      <c r="A139" s="80"/>
      <c r="C139" s="27"/>
      <c r="D139" s="27"/>
      <c r="E139" s="27"/>
      <c r="F139" s="27"/>
      <c r="G139" s="27"/>
      <c r="H139" s="27"/>
      <c r="I139" s="27"/>
      <c r="J139" s="27"/>
      <c r="K139" s="27"/>
      <c r="L139" s="27"/>
      <c r="M139" s="27"/>
      <c r="N139" s="27"/>
      <c r="O139" s="27"/>
      <c r="P139" s="27"/>
      <c r="Q139" s="27"/>
    </row>
    <row r="140" spans="1:17">
      <c r="A140" s="80"/>
      <c r="C140" s="27"/>
      <c r="D140" s="27"/>
      <c r="E140" s="27"/>
      <c r="F140" s="27"/>
      <c r="G140" s="27"/>
      <c r="H140" s="27"/>
      <c r="I140" s="27"/>
      <c r="J140" s="27"/>
      <c r="K140" s="27"/>
      <c r="L140" s="27"/>
      <c r="M140" s="27"/>
      <c r="N140" s="27"/>
      <c r="O140" s="27"/>
      <c r="P140" s="27"/>
      <c r="Q140" s="27"/>
    </row>
    <row r="141" spans="1:17">
      <c r="A141" s="80"/>
      <c r="C141" s="27"/>
      <c r="D141" s="27"/>
      <c r="E141" s="27"/>
      <c r="F141" s="27"/>
      <c r="G141" s="27"/>
      <c r="H141" s="27"/>
      <c r="I141" s="27"/>
      <c r="J141" s="27"/>
      <c r="K141" s="27"/>
      <c r="L141" s="27"/>
      <c r="M141" s="27"/>
      <c r="N141" s="27"/>
      <c r="O141" s="27"/>
      <c r="P141" s="27"/>
      <c r="Q141" s="27"/>
    </row>
    <row r="142" spans="1:17">
      <c r="A142" s="80"/>
      <c r="C142" s="27"/>
      <c r="D142" s="27"/>
      <c r="E142" s="27"/>
      <c r="F142" s="27"/>
      <c r="G142" s="27"/>
      <c r="H142" s="27"/>
      <c r="I142" s="27"/>
      <c r="J142" s="27"/>
      <c r="K142" s="27"/>
      <c r="L142" s="27"/>
      <c r="M142" s="27"/>
      <c r="N142" s="27"/>
      <c r="O142" s="27"/>
      <c r="P142" s="27"/>
      <c r="Q142" s="27"/>
    </row>
    <row r="143" spans="1:17">
      <c r="A143" s="80"/>
      <c r="C143" s="27"/>
      <c r="D143" s="27"/>
      <c r="E143" s="27"/>
      <c r="F143" s="27"/>
      <c r="G143" s="27"/>
      <c r="H143" s="27"/>
      <c r="I143" s="27"/>
      <c r="J143" s="27"/>
      <c r="K143" s="27"/>
      <c r="L143" s="27"/>
      <c r="M143" s="27"/>
      <c r="N143" s="27"/>
      <c r="O143" s="27"/>
      <c r="P143" s="27"/>
      <c r="Q143" s="27"/>
    </row>
    <row r="144" spans="1:17">
      <c r="A144" s="80"/>
      <c r="C144" s="27"/>
      <c r="D144" s="27"/>
      <c r="E144" s="27"/>
      <c r="F144" s="27"/>
      <c r="G144" s="27"/>
      <c r="H144" s="27"/>
      <c r="I144" s="27"/>
      <c r="J144" s="27"/>
      <c r="K144" s="27"/>
      <c r="L144" s="27"/>
      <c r="M144" s="27"/>
      <c r="N144" s="27"/>
      <c r="O144" s="27"/>
      <c r="P144" s="27"/>
      <c r="Q144" s="27"/>
    </row>
    <row r="145" spans="1:17">
      <c r="A145" s="80"/>
      <c r="C145" s="27"/>
      <c r="D145" s="27"/>
      <c r="E145" s="27"/>
      <c r="F145" s="27"/>
      <c r="G145" s="27"/>
      <c r="H145" s="27"/>
      <c r="I145" s="27"/>
      <c r="J145" s="27"/>
      <c r="K145" s="27"/>
      <c r="L145" s="27"/>
      <c r="M145" s="27"/>
      <c r="N145" s="27"/>
      <c r="O145" s="27"/>
      <c r="P145" s="27"/>
      <c r="Q145" s="27"/>
    </row>
    <row r="146" spans="1:17">
      <c r="A146" s="80"/>
      <c r="C146" s="27"/>
      <c r="D146" s="27"/>
      <c r="E146" s="27"/>
      <c r="F146" s="27"/>
      <c r="G146" s="27"/>
      <c r="H146" s="27"/>
      <c r="I146" s="27"/>
      <c r="J146" s="27"/>
      <c r="K146" s="27"/>
      <c r="L146" s="27"/>
      <c r="M146" s="27"/>
      <c r="N146" s="27"/>
      <c r="O146" s="27"/>
      <c r="P146" s="27"/>
      <c r="Q146" s="27"/>
    </row>
    <row r="147" spans="1:17">
      <c r="A147" s="80"/>
      <c r="C147" s="27"/>
      <c r="D147" s="27"/>
      <c r="E147" s="27"/>
      <c r="F147" s="27"/>
      <c r="G147" s="27"/>
      <c r="H147" s="27"/>
      <c r="I147" s="27"/>
      <c r="J147" s="27"/>
      <c r="K147" s="27"/>
      <c r="L147" s="27"/>
      <c r="M147" s="27"/>
      <c r="N147" s="27"/>
      <c r="O147" s="27"/>
      <c r="P147" s="27"/>
      <c r="Q147" s="27"/>
    </row>
    <row r="148" spans="1:17">
      <c r="A148" s="80"/>
      <c r="C148" s="27"/>
      <c r="D148" s="27"/>
      <c r="E148" s="27"/>
      <c r="F148" s="27"/>
      <c r="G148" s="27"/>
      <c r="H148" s="27"/>
      <c r="I148" s="27"/>
      <c r="J148" s="27"/>
      <c r="K148" s="27"/>
      <c r="L148" s="27"/>
      <c r="M148" s="27"/>
      <c r="N148" s="27"/>
      <c r="O148" s="27"/>
      <c r="P148" s="27"/>
      <c r="Q148" s="27"/>
    </row>
    <row r="149" spans="1:17">
      <c r="A149" s="80"/>
      <c r="C149" s="27"/>
      <c r="D149" s="27"/>
      <c r="E149" s="27"/>
      <c r="F149" s="27"/>
      <c r="G149" s="27"/>
      <c r="H149" s="27"/>
      <c r="I149" s="27"/>
      <c r="J149" s="27"/>
      <c r="K149" s="27"/>
      <c r="L149" s="27"/>
      <c r="M149" s="27"/>
      <c r="N149" s="27"/>
      <c r="O149" s="27"/>
      <c r="P149" s="27"/>
      <c r="Q149" s="27"/>
    </row>
    <row r="150" spans="1:17">
      <c r="A150" s="80"/>
      <c r="C150" s="27"/>
      <c r="D150" s="27"/>
      <c r="E150" s="27"/>
      <c r="F150" s="27"/>
      <c r="G150" s="27"/>
      <c r="H150" s="27"/>
      <c r="I150" s="27"/>
      <c r="J150" s="27"/>
      <c r="K150" s="27"/>
      <c r="L150" s="27"/>
      <c r="M150" s="27"/>
      <c r="N150" s="27"/>
      <c r="O150" s="27"/>
      <c r="P150" s="27"/>
      <c r="Q150" s="27"/>
    </row>
    <row r="151" spans="1:17">
      <c r="A151" s="80"/>
      <c r="C151" s="27"/>
      <c r="D151" s="27"/>
      <c r="E151" s="27"/>
      <c r="F151" s="27"/>
      <c r="G151" s="27"/>
      <c r="H151" s="27"/>
      <c r="I151" s="27"/>
      <c r="J151" s="27"/>
      <c r="K151" s="27"/>
      <c r="L151" s="27"/>
      <c r="M151" s="27"/>
      <c r="N151" s="27"/>
      <c r="O151" s="27"/>
      <c r="P151" s="27"/>
      <c r="Q151" s="27"/>
    </row>
    <row r="152" spans="1:17">
      <c r="A152" s="80"/>
      <c r="C152" s="27"/>
      <c r="D152" s="27"/>
      <c r="E152" s="27"/>
      <c r="F152" s="27"/>
      <c r="G152" s="27"/>
      <c r="H152" s="27"/>
      <c r="I152" s="27"/>
      <c r="J152" s="27"/>
      <c r="K152" s="27"/>
      <c r="L152" s="27"/>
      <c r="M152" s="27"/>
      <c r="N152" s="27"/>
      <c r="O152" s="27"/>
      <c r="P152" s="27"/>
      <c r="Q152" s="27"/>
    </row>
    <row r="153" spans="1:17">
      <c r="A153" s="80"/>
      <c r="C153" s="27"/>
      <c r="D153" s="27"/>
      <c r="E153" s="27"/>
      <c r="F153" s="27"/>
      <c r="G153" s="27"/>
      <c r="H153" s="27"/>
      <c r="I153" s="27"/>
      <c r="J153" s="27"/>
      <c r="K153" s="27"/>
      <c r="L153" s="27"/>
      <c r="M153" s="27"/>
      <c r="N153" s="27"/>
      <c r="O153" s="27"/>
      <c r="P153" s="27"/>
      <c r="Q153" s="27"/>
    </row>
    <row r="154" spans="1:17">
      <c r="A154" s="80"/>
      <c r="C154" s="27"/>
      <c r="D154" s="27"/>
      <c r="E154" s="27"/>
      <c r="F154" s="27"/>
      <c r="G154" s="27"/>
      <c r="H154" s="27"/>
      <c r="I154" s="27"/>
      <c r="J154" s="27"/>
      <c r="K154" s="27"/>
      <c r="L154" s="27"/>
      <c r="M154" s="27"/>
      <c r="N154" s="27"/>
      <c r="O154" s="27"/>
      <c r="P154" s="27"/>
      <c r="Q154" s="27"/>
    </row>
    <row r="155" spans="1:17">
      <c r="A155" s="80"/>
      <c r="C155" s="27"/>
      <c r="D155" s="27"/>
      <c r="E155" s="27"/>
      <c r="F155" s="27"/>
      <c r="G155" s="27"/>
      <c r="H155" s="27"/>
      <c r="I155" s="27"/>
      <c r="J155" s="27"/>
      <c r="K155" s="27"/>
      <c r="L155" s="27"/>
      <c r="M155" s="27"/>
      <c r="N155" s="27"/>
      <c r="O155" s="27"/>
      <c r="P155" s="27"/>
      <c r="Q155" s="27"/>
    </row>
    <row r="156" spans="1:17">
      <c r="A156" s="80"/>
      <c r="C156" s="27"/>
      <c r="D156" s="27"/>
      <c r="E156" s="27"/>
      <c r="F156" s="27"/>
      <c r="G156" s="27"/>
      <c r="H156" s="27"/>
      <c r="I156" s="27"/>
      <c r="J156" s="27"/>
      <c r="K156" s="27"/>
      <c r="L156" s="27"/>
      <c r="M156" s="27"/>
      <c r="N156" s="27"/>
      <c r="O156" s="27"/>
      <c r="P156" s="27"/>
      <c r="Q156" s="27"/>
    </row>
    <row r="157" spans="1:17">
      <c r="A157" s="80"/>
      <c r="C157" s="27"/>
      <c r="D157" s="27"/>
      <c r="E157" s="27"/>
      <c r="F157" s="27"/>
      <c r="G157" s="27"/>
      <c r="H157" s="27"/>
      <c r="I157" s="27"/>
      <c r="J157" s="27"/>
      <c r="K157" s="27"/>
      <c r="L157" s="27"/>
      <c r="M157" s="27"/>
      <c r="N157" s="27"/>
      <c r="O157" s="27"/>
      <c r="P157" s="27"/>
      <c r="Q157" s="27"/>
    </row>
    <row r="158" spans="1:17">
      <c r="A158" s="80"/>
      <c r="C158" s="27"/>
      <c r="D158" s="27"/>
      <c r="E158" s="27"/>
      <c r="F158" s="27"/>
      <c r="G158" s="27"/>
      <c r="H158" s="27"/>
      <c r="I158" s="27"/>
      <c r="J158" s="27"/>
      <c r="K158" s="27"/>
      <c r="L158" s="27"/>
      <c r="M158" s="27"/>
      <c r="N158" s="27"/>
      <c r="O158" s="27"/>
      <c r="P158" s="27"/>
      <c r="Q158" s="27"/>
    </row>
    <row r="159" spans="1:17">
      <c r="A159" s="80"/>
      <c r="C159" s="27"/>
      <c r="D159" s="27"/>
      <c r="E159" s="27"/>
      <c r="F159" s="27"/>
      <c r="G159" s="27"/>
      <c r="H159" s="27"/>
      <c r="I159" s="27"/>
      <c r="J159" s="27"/>
      <c r="K159" s="27"/>
      <c r="L159" s="27"/>
      <c r="M159" s="27"/>
      <c r="N159" s="27"/>
      <c r="O159" s="27"/>
      <c r="P159" s="27"/>
      <c r="Q159" s="27"/>
    </row>
    <row r="160" spans="1:17">
      <c r="A160" s="80"/>
      <c r="C160" s="27"/>
      <c r="D160" s="27"/>
      <c r="E160" s="27"/>
      <c r="F160" s="27"/>
      <c r="G160" s="27"/>
      <c r="H160" s="27"/>
      <c r="I160" s="27"/>
      <c r="J160" s="27"/>
      <c r="K160" s="27"/>
      <c r="L160" s="27"/>
      <c r="M160" s="27"/>
      <c r="N160" s="27"/>
      <c r="O160" s="27"/>
      <c r="P160" s="27"/>
      <c r="Q160" s="27"/>
    </row>
    <row r="161" spans="1:17">
      <c r="A161" s="80"/>
      <c r="C161" s="27"/>
      <c r="D161" s="27"/>
      <c r="E161" s="27"/>
      <c r="F161" s="27"/>
      <c r="G161" s="27"/>
      <c r="H161" s="27"/>
      <c r="I161" s="27"/>
      <c r="J161" s="27"/>
      <c r="K161" s="27"/>
      <c r="L161" s="27"/>
      <c r="M161" s="27"/>
      <c r="N161" s="27"/>
      <c r="O161" s="27"/>
      <c r="P161" s="27"/>
      <c r="Q161" s="27"/>
    </row>
    <row r="162" spans="1:17">
      <c r="A162" s="80"/>
      <c r="C162" s="27"/>
      <c r="D162" s="27"/>
      <c r="E162" s="27"/>
      <c r="F162" s="27"/>
      <c r="G162" s="27"/>
      <c r="H162" s="27"/>
      <c r="I162" s="27"/>
      <c r="J162" s="27"/>
      <c r="K162" s="27"/>
      <c r="L162" s="27"/>
      <c r="M162" s="27"/>
      <c r="N162" s="27"/>
      <c r="O162" s="27"/>
      <c r="P162" s="27"/>
      <c r="Q162" s="27"/>
    </row>
    <row r="163" spans="1:17">
      <c r="A163" s="80"/>
      <c r="C163" s="27"/>
      <c r="D163" s="27"/>
      <c r="E163" s="27"/>
      <c r="F163" s="27"/>
      <c r="G163" s="27"/>
      <c r="H163" s="27"/>
      <c r="I163" s="27"/>
      <c r="J163" s="27"/>
      <c r="K163" s="27"/>
      <c r="L163" s="27"/>
      <c r="M163" s="27"/>
      <c r="N163" s="27"/>
      <c r="O163" s="27"/>
      <c r="P163" s="27"/>
      <c r="Q163" s="27"/>
    </row>
    <row r="164" spans="1:17">
      <c r="A164" s="80"/>
      <c r="C164" s="27"/>
      <c r="D164" s="27"/>
      <c r="E164" s="27"/>
      <c r="F164" s="27"/>
      <c r="G164" s="27"/>
      <c r="H164" s="27"/>
      <c r="I164" s="27"/>
      <c r="J164" s="27"/>
      <c r="K164" s="27"/>
      <c r="L164" s="27"/>
      <c r="M164" s="27"/>
      <c r="N164" s="27"/>
      <c r="O164" s="27"/>
      <c r="P164" s="27"/>
      <c r="Q164" s="27"/>
    </row>
    <row r="165" spans="1:17">
      <c r="A165" s="80"/>
      <c r="C165" s="27"/>
      <c r="D165" s="27"/>
      <c r="E165" s="27"/>
      <c r="F165" s="27"/>
      <c r="G165" s="27"/>
      <c r="H165" s="27"/>
      <c r="I165" s="27"/>
      <c r="J165" s="27"/>
      <c r="K165" s="27"/>
      <c r="L165" s="27"/>
      <c r="M165" s="27"/>
      <c r="N165" s="27"/>
      <c r="O165" s="27"/>
      <c r="P165" s="27"/>
      <c r="Q165" s="27"/>
    </row>
    <row r="166" spans="1:17">
      <c r="A166" s="80"/>
      <c r="C166" s="27"/>
      <c r="D166" s="27"/>
      <c r="E166" s="27"/>
      <c r="F166" s="27"/>
      <c r="G166" s="27"/>
      <c r="H166" s="27"/>
      <c r="I166" s="27"/>
      <c r="J166" s="27"/>
      <c r="K166" s="27"/>
      <c r="L166" s="27"/>
      <c r="M166" s="27"/>
      <c r="N166" s="27"/>
      <c r="O166" s="27"/>
      <c r="P166" s="27"/>
      <c r="Q166" s="27"/>
    </row>
    <row r="167" spans="1:17">
      <c r="A167" s="80"/>
      <c r="C167" s="27"/>
      <c r="D167" s="27"/>
      <c r="E167" s="27"/>
      <c r="F167" s="27"/>
      <c r="G167" s="27"/>
      <c r="H167" s="27"/>
      <c r="I167" s="27"/>
      <c r="J167" s="27"/>
      <c r="K167" s="27"/>
      <c r="L167" s="27"/>
      <c r="M167" s="27"/>
      <c r="N167" s="27"/>
      <c r="O167" s="27"/>
      <c r="P167" s="27"/>
      <c r="Q167" s="27"/>
    </row>
    <row r="168" spans="1:17">
      <c r="A168" s="80"/>
      <c r="C168" s="27"/>
      <c r="D168" s="27"/>
      <c r="E168" s="27"/>
      <c r="F168" s="27"/>
      <c r="G168" s="27"/>
      <c r="H168" s="27"/>
      <c r="I168" s="27"/>
      <c r="J168" s="27"/>
      <c r="K168" s="27"/>
      <c r="L168" s="27"/>
      <c r="M168" s="27"/>
      <c r="N168" s="27"/>
      <c r="O168" s="27"/>
      <c r="P168" s="27"/>
      <c r="Q168" s="27"/>
    </row>
    <row r="169" spans="1:17">
      <c r="A169" s="80"/>
      <c r="C169" s="27"/>
      <c r="D169" s="27"/>
      <c r="E169" s="27"/>
      <c r="F169" s="27"/>
      <c r="G169" s="27"/>
      <c r="H169" s="27"/>
      <c r="I169" s="27"/>
      <c r="J169" s="27"/>
      <c r="K169" s="27"/>
      <c r="L169" s="27"/>
      <c r="M169" s="27"/>
      <c r="N169" s="27"/>
      <c r="O169" s="27"/>
      <c r="P169" s="27"/>
      <c r="Q169" s="27"/>
    </row>
    <row r="170" spans="1:17">
      <c r="A170" s="80"/>
      <c r="C170" s="27"/>
      <c r="D170" s="27"/>
      <c r="E170" s="27"/>
      <c r="F170" s="27"/>
      <c r="G170" s="27"/>
      <c r="H170" s="27"/>
      <c r="I170" s="27"/>
      <c r="J170" s="27"/>
      <c r="K170" s="27"/>
      <c r="L170" s="27"/>
      <c r="M170" s="27"/>
      <c r="N170" s="27"/>
      <c r="O170" s="27"/>
      <c r="P170" s="27"/>
      <c r="Q170" s="27"/>
    </row>
    <row r="171" spans="1:17">
      <c r="A171" s="80"/>
      <c r="C171" s="27"/>
      <c r="D171" s="27"/>
      <c r="E171" s="27"/>
      <c r="F171" s="27"/>
      <c r="G171" s="27"/>
      <c r="H171" s="27"/>
      <c r="I171" s="27"/>
      <c r="J171" s="27"/>
      <c r="K171" s="27"/>
      <c r="L171" s="27"/>
      <c r="M171" s="27"/>
      <c r="N171" s="27"/>
      <c r="O171" s="27"/>
      <c r="P171" s="27"/>
      <c r="Q171" s="27"/>
    </row>
    <row r="172" spans="1:17">
      <c r="A172" s="80"/>
      <c r="C172" s="27"/>
      <c r="D172" s="27"/>
      <c r="E172" s="27"/>
      <c r="F172" s="27"/>
      <c r="G172" s="27"/>
      <c r="H172" s="27"/>
      <c r="I172" s="27"/>
      <c r="J172" s="27"/>
      <c r="K172" s="27"/>
      <c r="L172" s="27"/>
      <c r="M172" s="27"/>
      <c r="N172" s="27"/>
      <c r="O172" s="27"/>
      <c r="P172" s="27"/>
      <c r="Q172" s="27"/>
    </row>
    <row r="173" spans="1:17">
      <c r="A173" s="80"/>
      <c r="C173" s="27"/>
      <c r="D173" s="27"/>
      <c r="E173" s="27"/>
      <c r="F173" s="27"/>
      <c r="G173" s="27"/>
      <c r="H173" s="27"/>
      <c r="I173" s="27"/>
      <c r="J173" s="27"/>
      <c r="K173" s="27"/>
      <c r="L173" s="27"/>
      <c r="M173" s="27"/>
      <c r="N173" s="27"/>
      <c r="O173" s="27"/>
      <c r="P173" s="27"/>
      <c r="Q173" s="27"/>
    </row>
    <row r="174" spans="1:17">
      <c r="A174" s="80"/>
      <c r="C174" s="27"/>
      <c r="D174" s="27"/>
      <c r="E174" s="27"/>
      <c r="F174" s="27"/>
      <c r="G174" s="27"/>
      <c r="H174" s="27"/>
      <c r="I174" s="27"/>
      <c r="J174" s="27"/>
      <c r="K174" s="27"/>
      <c r="L174" s="27"/>
      <c r="M174" s="27"/>
      <c r="N174" s="27"/>
      <c r="O174" s="27"/>
      <c r="P174" s="27"/>
      <c r="Q174" s="27"/>
    </row>
    <row r="175" spans="1:17">
      <c r="A175" s="80"/>
      <c r="C175" s="27"/>
      <c r="D175" s="27"/>
      <c r="E175" s="27"/>
      <c r="F175" s="27"/>
      <c r="G175" s="27"/>
      <c r="H175" s="27"/>
      <c r="I175" s="27"/>
      <c r="J175" s="27"/>
      <c r="K175" s="27"/>
      <c r="L175" s="27"/>
      <c r="M175" s="27"/>
      <c r="N175" s="27"/>
      <c r="O175" s="27"/>
      <c r="P175" s="27"/>
      <c r="Q175" s="27"/>
    </row>
    <row r="176" spans="1:17">
      <c r="A176" s="80"/>
      <c r="C176" s="27"/>
      <c r="D176" s="27"/>
      <c r="E176" s="27"/>
      <c r="F176" s="27"/>
      <c r="G176" s="27"/>
      <c r="H176" s="27"/>
      <c r="I176" s="27"/>
      <c r="J176" s="27"/>
      <c r="K176" s="27"/>
      <c r="L176" s="27"/>
      <c r="M176" s="27"/>
      <c r="N176" s="27"/>
      <c r="O176" s="27"/>
      <c r="P176" s="27"/>
      <c r="Q176" s="27"/>
    </row>
    <row r="177" spans="1:17">
      <c r="A177" s="80"/>
      <c r="C177" s="27"/>
      <c r="D177" s="27"/>
      <c r="E177" s="27"/>
      <c r="F177" s="27"/>
      <c r="G177" s="27"/>
      <c r="H177" s="27"/>
      <c r="I177" s="27"/>
      <c r="J177" s="27"/>
      <c r="K177" s="27"/>
      <c r="L177" s="27"/>
      <c r="M177" s="27"/>
      <c r="N177" s="27"/>
      <c r="O177" s="27"/>
      <c r="P177" s="27"/>
      <c r="Q177" s="27"/>
    </row>
    <row r="178" spans="1:17">
      <c r="A178" s="80"/>
      <c r="C178" s="27"/>
      <c r="D178" s="27"/>
      <c r="E178" s="27"/>
      <c r="F178" s="27"/>
      <c r="G178" s="27"/>
      <c r="H178" s="27"/>
      <c r="I178" s="27"/>
      <c r="J178" s="27"/>
      <c r="K178" s="27"/>
      <c r="L178" s="27"/>
      <c r="M178" s="27"/>
      <c r="N178" s="27"/>
      <c r="O178" s="27"/>
      <c r="P178" s="27"/>
      <c r="Q178" s="27"/>
    </row>
    <row r="179" spans="1:17">
      <c r="A179" s="80"/>
      <c r="C179" s="27"/>
      <c r="D179" s="27"/>
      <c r="E179" s="27"/>
      <c r="F179" s="27"/>
      <c r="G179" s="27"/>
      <c r="H179" s="27"/>
      <c r="I179" s="27"/>
      <c r="J179" s="27"/>
      <c r="K179" s="27"/>
      <c r="L179" s="27"/>
      <c r="M179" s="27"/>
      <c r="N179" s="27"/>
      <c r="O179" s="27"/>
      <c r="P179" s="27"/>
      <c r="Q179" s="27"/>
    </row>
    <row r="180" spans="1:17">
      <c r="A180" s="80"/>
      <c r="C180" s="27"/>
      <c r="D180" s="27"/>
      <c r="E180" s="27"/>
      <c r="F180" s="27"/>
      <c r="G180" s="27"/>
      <c r="H180" s="27"/>
      <c r="I180" s="27"/>
      <c r="J180" s="27"/>
      <c r="K180" s="27"/>
      <c r="L180" s="27"/>
      <c r="M180" s="27"/>
      <c r="N180" s="27"/>
      <c r="O180" s="27"/>
      <c r="P180" s="27"/>
      <c r="Q180" s="27"/>
    </row>
    <row r="181" spans="1:17">
      <c r="A181" s="80"/>
      <c r="C181" s="27"/>
      <c r="D181" s="27"/>
      <c r="E181" s="27"/>
      <c r="F181" s="27"/>
      <c r="G181" s="27"/>
      <c r="H181" s="27"/>
      <c r="I181" s="27"/>
      <c r="J181" s="27"/>
      <c r="K181" s="27"/>
      <c r="L181" s="27"/>
      <c r="M181" s="27"/>
      <c r="N181" s="27"/>
      <c r="O181" s="27"/>
      <c r="P181" s="27"/>
      <c r="Q181" s="27"/>
    </row>
    <row r="182" spans="1:17">
      <c r="A182" s="80"/>
      <c r="C182" s="27"/>
      <c r="D182" s="27"/>
      <c r="E182" s="27"/>
      <c r="F182" s="27"/>
      <c r="G182" s="27"/>
      <c r="H182" s="27"/>
      <c r="I182" s="27"/>
      <c r="J182" s="27"/>
      <c r="K182" s="27"/>
      <c r="L182" s="27"/>
      <c r="M182" s="27"/>
      <c r="N182" s="27"/>
      <c r="O182" s="27"/>
      <c r="P182" s="27"/>
      <c r="Q182" s="27"/>
    </row>
    <row r="183" spans="1:17">
      <c r="A183" s="80"/>
      <c r="C183" s="27"/>
      <c r="D183" s="27"/>
      <c r="E183" s="27"/>
      <c r="F183" s="27"/>
      <c r="G183" s="27"/>
      <c r="H183" s="27"/>
      <c r="I183" s="27"/>
      <c r="J183" s="27"/>
      <c r="K183" s="27"/>
      <c r="L183" s="27"/>
      <c r="M183" s="27"/>
      <c r="N183" s="27"/>
      <c r="O183" s="27"/>
      <c r="P183" s="27"/>
      <c r="Q183" s="27"/>
    </row>
    <row r="184" spans="1:17">
      <c r="A184" s="80"/>
      <c r="C184" s="27"/>
      <c r="D184" s="27"/>
      <c r="E184" s="27"/>
      <c r="F184" s="27"/>
      <c r="G184" s="27"/>
      <c r="H184" s="27"/>
      <c r="I184" s="27"/>
      <c r="J184" s="27"/>
      <c r="K184" s="27"/>
      <c r="L184" s="27"/>
      <c r="M184" s="27"/>
      <c r="N184" s="27"/>
      <c r="O184" s="27"/>
      <c r="P184" s="27"/>
      <c r="Q184" s="27"/>
    </row>
    <row r="185" spans="1:17">
      <c r="A185" s="80"/>
      <c r="C185" s="27"/>
      <c r="D185" s="27"/>
      <c r="E185" s="27"/>
      <c r="F185" s="27"/>
      <c r="G185" s="27"/>
      <c r="H185" s="27"/>
      <c r="I185" s="27"/>
      <c r="J185" s="27"/>
      <c r="K185" s="27"/>
      <c r="L185" s="27"/>
      <c r="M185" s="27"/>
      <c r="N185" s="27"/>
      <c r="O185" s="27"/>
      <c r="P185" s="27"/>
      <c r="Q185" s="27"/>
    </row>
    <row r="186" spans="1:17">
      <c r="A186" s="80"/>
      <c r="C186" s="27"/>
      <c r="D186" s="27"/>
      <c r="E186" s="27"/>
      <c r="F186" s="27"/>
      <c r="G186" s="27"/>
      <c r="H186" s="27"/>
      <c r="I186" s="27"/>
      <c r="J186" s="27"/>
      <c r="K186" s="27"/>
      <c r="L186" s="27"/>
      <c r="M186" s="27"/>
      <c r="N186" s="27"/>
      <c r="O186" s="27"/>
      <c r="P186" s="27"/>
      <c r="Q186" s="27"/>
    </row>
    <row r="187" spans="1:17">
      <c r="A187" s="80"/>
      <c r="C187" s="27"/>
      <c r="D187" s="27"/>
      <c r="E187" s="27"/>
      <c r="F187" s="27"/>
      <c r="G187" s="27"/>
      <c r="H187" s="27"/>
      <c r="I187" s="27"/>
      <c r="J187" s="27"/>
      <c r="K187" s="27"/>
      <c r="L187" s="27"/>
      <c r="M187" s="27"/>
      <c r="N187" s="27"/>
      <c r="O187" s="27"/>
      <c r="P187" s="27"/>
      <c r="Q187" s="27"/>
    </row>
    <row r="188" spans="1:17">
      <c r="A188" s="80"/>
      <c r="C188" s="27"/>
      <c r="D188" s="27"/>
      <c r="E188" s="27"/>
      <c r="F188" s="27"/>
      <c r="G188" s="27"/>
      <c r="H188" s="27"/>
      <c r="I188" s="27"/>
      <c r="J188" s="27"/>
      <c r="K188" s="27"/>
      <c r="L188" s="27"/>
      <c r="M188" s="27"/>
      <c r="N188" s="27"/>
      <c r="O188" s="27"/>
      <c r="P188" s="27"/>
      <c r="Q188" s="27"/>
    </row>
    <row r="189" spans="1:17">
      <c r="A189" s="80"/>
      <c r="C189" s="27"/>
      <c r="D189" s="27"/>
      <c r="E189" s="27"/>
      <c r="F189" s="27"/>
      <c r="G189" s="27"/>
      <c r="H189" s="27"/>
      <c r="I189" s="27"/>
      <c r="J189" s="27"/>
      <c r="K189" s="27"/>
      <c r="L189" s="27"/>
      <c r="M189" s="27"/>
      <c r="N189" s="27"/>
      <c r="O189" s="27"/>
      <c r="P189" s="27"/>
      <c r="Q189" s="27"/>
    </row>
    <row r="190" spans="1:17">
      <c r="A190" s="80"/>
      <c r="C190" s="27"/>
      <c r="D190" s="27"/>
      <c r="E190" s="27"/>
      <c r="F190" s="27"/>
      <c r="G190" s="27"/>
      <c r="H190" s="27"/>
      <c r="I190" s="27"/>
      <c r="J190" s="27"/>
      <c r="K190" s="27"/>
      <c r="L190" s="27"/>
      <c r="M190" s="27"/>
      <c r="N190" s="27"/>
      <c r="O190" s="27"/>
      <c r="P190" s="27"/>
      <c r="Q190" s="27"/>
    </row>
    <row r="191" spans="1:17">
      <c r="A191" s="80"/>
      <c r="C191" s="27"/>
      <c r="D191" s="27"/>
      <c r="E191" s="27"/>
      <c r="F191" s="27"/>
      <c r="G191" s="27"/>
      <c r="H191" s="27"/>
      <c r="I191" s="27"/>
      <c r="J191" s="27"/>
      <c r="K191" s="27"/>
      <c r="L191" s="27"/>
      <c r="M191" s="27"/>
      <c r="N191" s="27"/>
      <c r="O191" s="27"/>
      <c r="P191" s="27"/>
      <c r="Q191" s="27"/>
    </row>
    <row r="192" spans="1:17">
      <c r="A192" s="80"/>
      <c r="C192" s="27"/>
      <c r="D192" s="27"/>
      <c r="E192" s="27"/>
      <c r="F192" s="27"/>
      <c r="G192" s="27"/>
      <c r="H192" s="27"/>
      <c r="I192" s="27"/>
      <c r="J192" s="27"/>
      <c r="K192" s="27"/>
      <c r="L192" s="27"/>
      <c r="M192" s="27"/>
      <c r="N192" s="27"/>
      <c r="O192" s="27"/>
      <c r="P192" s="27"/>
      <c r="Q192" s="27"/>
    </row>
    <row r="193" spans="1:17">
      <c r="A193" s="80"/>
      <c r="C193" s="27"/>
      <c r="D193" s="27"/>
      <c r="E193" s="27"/>
      <c r="F193" s="27"/>
      <c r="G193" s="27"/>
      <c r="H193" s="27"/>
      <c r="I193" s="27"/>
      <c r="J193" s="27"/>
      <c r="K193" s="27"/>
      <c r="L193" s="27"/>
      <c r="M193" s="27"/>
      <c r="N193" s="27"/>
      <c r="O193" s="27"/>
      <c r="P193" s="27"/>
      <c r="Q193" s="27"/>
    </row>
    <row r="194" spans="1:17">
      <c r="A194" s="80"/>
      <c r="C194" s="27"/>
      <c r="D194" s="27"/>
      <c r="E194" s="27"/>
      <c r="F194" s="27"/>
      <c r="G194" s="27"/>
      <c r="H194" s="27"/>
      <c r="I194" s="27"/>
      <c r="J194" s="27"/>
      <c r="K194" s="27"/>
      <c r="L194" s="27"/>
      <c r="M194" s="27"/>
      <c r="N194" s="27"/>
      <c r="O194" s="27"/>
      <c r="P194" s="27"/>
      <c r="Q194" s="27"/>
    </row>
    <row r="195" spans="1:17">
      <c r="A195" s="80"/>
      <c r="C195" s="27"/>
      <c r="D195" s="27"/>
      <c r="E195" s="27"/>
      <c r="F195" s="27"/>
      <c r="G195" s="27"/>
      <c r="H195" s="27"/>
      <c r="I195" s="27"/>
      <c r="J195" s="27"/>
      <c r="K195" s="27"/>
      <c r="L195" s="27"/>
      <c r="M195" s="27"/>
      <c r="N195" s="27"/>
      <c r="O195" s="27"/>
      <c r="P195" s="27"/>
      <c r="Q195" s="27"/>
    </row>
    <row r="196" spans="1:17">
      <c r="A196" s="80"/>
      <c r="C196" s="27"/>
      <c r="D196" s="27"/>
      <c r="E196" s="27"/>
      <c r="F196" s="27"/>
      <c r="G196" s="27"/>
      <c r="H196" s="27"/>
      <c r="I196" s="27"/>
      <c r="J196" s="27"/>
      <c r="K196" s="27"/>
      <c r="L196" s="27"/>
      <c r="M196" s="27"/>
      <c r="N196" s="27"/>
      <c r="O196" s="27"/>
      <c r="P196" s="27"/>
      <c r="Q196" s="27"/>
    </row>
    <row r="197" spans="1:17">
      <c r="A197" s="80"/>
      <c r="C197" s="27"/>
      <c r="D197" s="27"/>
      <c r="E197" s="27"/>
      <c r="F197" s="27"/>
      <c r="G197" s="27"/>
      <c r="H197" s="27"/>
      <c r="I197" s="27"/>
      <c r="J197" s="27"/>
      <c r="K197" s="27"/>
      <c r="L197" s="27"/>
      <c r="M197" s="27"/>
      <c r="N197" s="27"/>
      <c r="O197" s="27"/>
      <c r="P197" s="27"/>
      <c r="Q197" s="27"/>
    </row>
    <row r="198" spans="1:17">
      <c r="A198" s="80"/>
      <c r="C198" s="27"/>
      <c r="D198" s="27"/>
      <c r="E198" s="27"/>
      <c r="F198" s="27"/>
      <c r="G198" s="27"/>
      <c r="H198" s="27"/>
      <c r="I198" s="27"/>
      <c r="J198" s="27"/>
      <c r="K198" s="27"/>
      <c r="L198" s="27"/>
      <c r="M198" s="27"/>
      <c r="N198" s="27"/>
      <c r="O198" s="27"/>
      <c r="P198" s="27"/>
      <c r="Q198" s="27"/>
    </row>
    <row r="199" spans="1:17">
      <c r="A199" s="80"/>
      <c r="C199" s="27"/>
      <c r="D199" s="27"/>
      <c r="E199" s="27"/>
      <c r="F199" s="27"/>
      <c r="G199" s="27"/>
      <c r="H199" s="27"/>
      <c r="I199" s="27"/>
      <c r="J199" s="27"/>
      <c r="K199" s="27"/>
      <c r="L199" s="27"/>
      <c r="M199" s="27"/>
      <c r="N199" s="27"/>
      <c r="O199" s="27"/>
      <c r="P199" s="27"/>
      <c r="Q199" s="27"/>
    </row>
    <row r="200" spans="1:17">
      <c r="A200" s="80"/>
      <c r="C200" s="27"/>
      <c r="D200" s="27"/>
      <c r="E200" s="27"/>
      <c r="F200" s="27"/>
      <c r="G200" s="27"/>
      <c r="H200" s="27"/>
      <c r="I200" s="27"/>
      <c r="J200" s="27"/>
      <c r="K200" s="27"/>
      <c r="L200" s="27"/>
      <c r="M200" s="27"/>
      <c r="N200" s="27"/>
      <c r="O200" s="27"/>
      <c r="P200" s="27"/>
      <c r="Q200" s="27"/>
    </row>
    <row r="201" spans="1:17">
      <c r="A201" s="80"/>
      <c r="C201" s="27"/>
      <c r="D201" s="27"/>
      <c r="E201" s="27"/>
      <c r="F201" s="27"/>
      <c r="G201" s="27"/>
      <c r="H201" s="27"/>
      <c r="I201" s="27"/>
      <c r="J201" s="27"/>
      <c r="K201" s="27"/>
      <c r="L201" s="27"/>
      <c r="M201" s="27"/>
      <c r="N201" s="27"/>
      <c r="O201" s="27"/>
      <c r="P201" s="27"/>
      <c r="Q201" s="27"/>
    </row>
    <row r="202" spans="1:17">
      <c r="A202" s="80"/>
      <c r="C202" s="27"/>
      <c r="D202" s="27"/>
      <c r="E202" s="27"/>
      <c r="F202" s="27"/>
      <c r="G202" s="27"/>
      <c r="H202" s="27"/>
      <c r="I202" s="27"/>
      <c r="J202" s="27"/>
      <c r="K202" s="27"/>
      <c r="L202" s="27"/>
      <c r="M202" s="27"/>
      <c r="N202" s="27"/>
      <c r="O202" s="27"/>
      <c r="P202" s="27"/>
      <c r="Q202" s="27"/>
    </row>
    <row r="203" spans="1:17">
      <c r="A203" s="80"/>
      <c r="C203" s="27"/>
      <c r="D203" s="27"/>
      <c r="E203" s="27"/>
      <c r="F203" s="27"/>
      <c r="G203" s="27"/>
      <c r="H203" s="27"/>
      <c r="I203" s="27"/>
      <c r="J203" s="27"/>
      <c r="K203" s="27"/>
      <c r="L203" s="27"/>
      <c r="M203" s="27"/>
      <c r="N203" s="27"/>
      <c r="O203" s="27"/>
      <c r="P203" s="27"/>
      <c r="Q203" s="27"/>
    </row>
    <row r="204" spans="1:17">
      <c r="A204" s="80"/>
      <c r="C204" s="27"/>
      <c r="D204" s="27"/>
      <c r="E204" s="27"/>
      <c r="F204" s="27"/>
      <c r="G204" s="27"/>
      <c r="H204" s="27"/>
      <c r="I204" s="27"/>
      <c r="J204" s="27"/>
      <c r="K204" s="27"/>
      <c r="L204" s="27"/>
      <c r="M204" s="27"/>
      <c r="N204" s="27"/>
      <c r="O204" s="27"/>
      <c r="P204" s="27"/>
      <c r="Q204" s="27"/>
    </row>
    <row r="205" spans="1:17">
      <c r="A205" s="80"/>
      <c r="C205" s="27"/>
      <c r="D205" s="27"/>
      <c r="E205" s="27"/>
      <c r="F205" s="27"/>
      <c r="G205" s="27"/>
      <c r="H205" s="27"/>
      <c r="I205" s="27"/>
      <c r="J205" s="27"/>
      <c r="K205" s="27"/>
      <c r="L205" s="27"/>
      <c r="M205" s="27"/>
      <c r="N205" s="27"/>
      <c r="O205" s="27"/>
      <c r="P205" s="27"/>
      <c r="Q205" s="27"/>
    </row>
    <row r="206" spans="1:17">
      <c r="A206" s="80"/>
      <c r="C206" s="27"/>
      <c r="D206" s="27"/>
      <c r="E206" s="27"/>
      <c r="F206" s="27"/>
      <c r="G206" s="27"/>
      <c r="H206" s="27"/>
      <c r="I206" s="27"/>
      <c r="J206" s="27"/>
      <c r="K206" s="27"/>
      <c r="L206" s="27"/>
      <c r="M206" s="27"/>
      <c r="N206" s="27"/>
      <c r="O206" s="27"/>
      <c r="P206" s="27"/>
      <c r="Q206" s="27"/>
    </row>
    <row r="207" spans="1:17">
      <c r="A207" s="80"/>
      <c r="C207" s="27"/>
      <c r="D207" s="27"/>
      <c r="E207" s="27"/>
      <c r="F207" s="27"/>
      <c r="G207" s="27"/>
      <c r="H207" s="27"/>
      <c r="I207" s="27"/>
      <c r="J207" s="27"/>
      <c r="K207" s="27"/>
      <c r="L207" s="27"/>
      <c r="M207" s="27"/>
      <c r="N207" s="27"/>
      <c r="O207" s="27"/>
      <c r="P207" s="27"/>
      <c r="Q207" s="27"/>
    </row>
    <row r="208" spans="1:17">
      <c r="A208" s="80"/>
      <c r="C208" s="27"/>
      <c r="D208" s="27"/>
      <c r="E208" s="27"/>
      <c r="F208" s="27"/>
      <c r="G208" s="27"/>
      <c r="H208" s="27"/>
      <c r="I208" s="27"/>
      <c r="J208" s="27"/>
      <c r="K208" s="27"/>
      <c r="L208" s="27"/>
      <c r="M208" s="27"/>
      <c r="N208" s="27"/>
      <c r="O208" s="27"/>
      <c r="P208" s="27"/>
      <c r="Q208" s="27"/>
    </row>
    <row r="209" spans="1:17">
      <c r="A209" s="80"/>
      <c r="C209" s="27"/>
      <c r="D209" s="27"/>
      <c r="E209" s="27"/>
      <c r="F209" s="27"/>
      <c r="G209" s="27"/>
      <c r="H209" s="27"/>
      <c r="I209" s="27"/>
      <c r="J209" s="27"/>
      <c r="K209" s="27"/>
      <c r="L209" s="27"/>
      <c r="M209" s="27"/>
      <c r="N209" s="27"/>
      <c r="O209" s="27"/>
      <c r="P209" s="27"/>
      <c r="Q209" s="27"/>
    </row>
    <row r="210" spans="1:17">
      <c r="A210" s="80"/>
      <c r="C210" s="27"/>
      <c r="D210" s="27"/>
      <c r="E210" s="27"/>
      <c r="F210" s="27"/>
      <c r="G210" s="27"/>
      <c r="H210" s="27"/>
      <c r="I210" s="27"/>
      <c r="J210" s="27"/>
      <c r="K210" s="27"/>
      <c r="L210" s="27"/>
      <c r="M210" s="27"/>
      <c r="N210" s="27"/>
      <c r="O210" s="27"/>
      <c r="P210" s="27"/>
      <c r="Q210" s="27"/>
    </row>
    <row r="211" spans="1:17">
      <c r="A211" s="80"/>
      <c r="C211" s="27"/>
      <c r="D211" s="27"/>
      <c r="E211" s="27"/>
      <c r="F211" s="27"/>
      <c r="G211" s="27"/>
      <c r="H211" s="27"/>
      <c r="I211" s="27"/>
      <c r="J211" s="27"/>
      <c r="K211" s="27"/>
      <c r="L211" s="27"/>
      <c r="M211" s="27"/>
      <c r="N211" s="27"/>
      <c r="O211" s="27"/>
      <c r="P211" s="27"/>
      <c r="Q211" s="27"/>
    </row>
    <row r="212" spans="1:17">
      <c r="A212" s="80"/>
      <c r="C212" s="27"/>
      <c r="D212" s="27"/>
      <c r="E212" s="27"/>
      <c r="F212" s="27"/>
      <c r="G212" s="27"/>
      <c r="H212" s="27"/>
      <c r="I212" s="27"/>
      <c r="J212" s="27"/>
      <c r="K212" s="27"/>
      <c r="L212" s="27"/>
      <c r="M212" s="27"/>
      <c r="N212" s="27"/>
      <c r="O212" s="27"/>
      <c r="P212" s="27"/>
      <c r="Q212" s="27"/>
    </row>
    <row r="213" spans="1:17">
      <c r="A213" s="80"/>
      <c r="C213" s="27"/>
      <c r="D213" s="27"/>
      <c r="E213" s="27"/>
      <c r="F213" s="27"/>
      <c r="G213" s="27"/>
      <c r="H213" s="27"/>
      <c r="I213" s="27"/>
      <c r="J213" s="27"/>
      <c r="K213" s="27"/>
      <c r="L213" s="27"/>
      <c r="M213" s="27"/>
      <c r="N213" s="27"/>
      <c r="O213" s="27"/>
      <c r="P213" s="27"/>
      <c r="Q213" s="27"/>
    </row>
    <row r="214" spans="1:17">
      <c r="A214" s="80"/>
      <c r="C214" s="27"/>
      <c r="D214" s="27"/>
      <c r="E214" s="27"/>
      <c r="F214" s="27"/>
      <c r="G214" s="27"/>
      <c r="H214" s="27"/>
      <c r="I214" s="27"/>
      <c r="J214" s="27"/>
      <c r="K214" s="27"/>
      <c r="L214" s="27"/>
      <c r="M214" s="27"/>
      <c r="N214" s="27"/>
      <c r="O214" s="27"/>
      <c r="P214" s="27"/>
      <c r="Q214" s="27"/>
    </row>
    <row r="215" spans="1:17">
      <c r="A215" s="80"/>
      <c r="C215" s="27"/>
      <c r="D215" s="27"/>
      <c r="E215" s="27"/>
      <c r="F215" s="27"/>
      <c r="G215" s="27"/>
      <c r="H215" s="27"/>
      <c r="I215" s="27"/>
      <c r="J215" s="27"/>
      <c r="K215" s="27"/>
      <c r="L215" s="27"/>
      <c r="M215" s="27"/>
      <c r="N215" s="27"/>
      <c r="O215" s="27"/>
      <c r="P215" s="27"/>
      <c r="Q215" s="27"/>
    </row>
    <row r="216" spans="1:17">
      <c r="A216" s="80"/>
      <c r="C216" s="27"/>
      <c r="D216" s="27"/>
      <c r="E216" s="27"/>
      <c r="F216" s="27"/>
      <c r="G216" s="27"/>
      <c r="H216" s="27"/>
      <c r="I216" s="27"/>
      <c r="J216" s="27"/>
      <c r="K216" s="27"/>
      <c r="L216" s="27"/>
      <c r="M216" s="27"/>
      <c r="N216" s="27"/>
      <c r="O216" s="27"/>
      <c r="P216" s="27"/>
      <c r="Q216" s="27"/>
    </row>
    <row r="217" spans="1:17">
      <c r="A217" s="80"/>
      <c r="C217" s="27"/>
      <c r="D217" s="27"/>
      <c r="E217" s="27"/>
      <c r="F217" s="27"/>
      <c r="G217" s="27"/>
      <c r="H217" s="27"/>
      <c r="I217" s="27"/>
      <c r="J217" s="27"/>
      <c r="K217" s="27"/>
      <c r="L217" s="27"/>
      <c r="M217" s="27"/>
      <c r="N217" s="27"/>
      <c r="O217" s="27"/>
      <c r="P217" s="27"/>
      <c r="Q217" s="27"/>
    </row>
    <row r="218" spans="1:17">
      <c r="A218" s="80"/>
      <c r="C218" s="27"/>
      <c r="D218" s="27"/>
      <c r="E218" s="27"/>
      <c r="F218" s="27"/>
      <c r="G218" s="27"/>
      <c r="H218" s="27"/>
      <c r="I218" s="27"/>
      <c r="J218" s="27"/>
      <c r="K218" s="27"/>
      <c r="L218" s="27"/>
      <c r="M218" s="27"/>
      <c r="N218" s="27"/>
      <c r="O218" s="27"/>
      <c r="P218" s="27"/>
      <c r="Q218" s="27"/>
    </row>
    <row r="219" spans="1:17">
      <c r="A219" s="80"/>
      <c r="C219" s="27"/>
      <c r="D219" s="27"/>
      <c r="E219" s="27"/>
      <c r="F219" s="27"/>
      <c r="G219" s="27"/>
      <c r="H219" s="27"/>
      <c r="I219" s="27"/>
      <c r="J219" s="27"/>
      <c r="K219" s="27"/>
      <c r="L219" s="27"/>
      <c r="M219" s="27"/>
      <c r="N219" s="27"/>
      <c r="O219" s="27"/>
      <c r="P219" s="27"/>
      <c r="Q219" s="27"/>
    </row>
    <row r="220" spans="1:17">
      <c r="A220" s="80"/>
      <c r="C220" s="27"/>
      <c r="D220" s="27"/>
      <c r="E220" s="27"/>
      <c r="F220" s="27"/>
      <c r="G220" s="27"/>
      <c r="H220" s="27"/>
      <c r="I220" s="27"/>
      <c r="J220" s="27"/>
      <c r="K220" s="27"/>
      <c r="L220" s="27"/>
      <c r="M220" s="27"/>
      <c r="N220" s="27"/>
      <c r="O220" s="27"/>
      <c r="P220" s="27"/>
      <c r="Q220" s="27"/>
    </row>
    <row r="221" spans="1:17">
      <c r="A221" s="80"/>
      <c r="C221" s="27"/>
      <c r="D221" s="27"/>
      <c r="E221" s="27"/>
      <c r="F221" s="27"/>
      <c r="G221" s="27"/>
      <c r="H221" s="27"/>
      <c r="I221" s="27"/>
      <c r="J221" s="27"/>
      <c r="K221" s="27"/>
      <c r="L221" s="27"/>
      <c r="M221" s="27"/>
      <c r="N221" s="27"/>
      <c r="O221" s="27"/>
      <c r="P221" s="27"/>
      <c r="Q221" s="27"/>
    </row>
    <row r="222" spans="1:17">
      <c r="A222" s="80"/>
      <c r="C222" s="27"/>
      <c r="D222" s="27"/>
      <c r="E222" s="27"/>
      <c r="F222" s="27"/>
      <c r="G222" s="27"/>
      <c r="H222" s="27"/>
      <c r="I222" s="27"/>
      <c r="J222" s="27"/>
      <c r="K222" s="27"/>
      <c r="L222" s="27"/>
      <c r="M222" s="27"/>
      <c r="N222" s="27"/>
      <c r="O222" s="27"/>
      <c r="P222" s="27"/>
      <c r="Q222" s="27"/>
    </row>
    <row r="223" spans="1:17">
      <c r="A223" s="80"/>
      <c r="C223" s="27"/>
      <c r="D223" s="27"/>
      <c r="E223" s="27"/>
      <c r="F223" s="27"/>
      <c r="G223" s="27"/>
      <c r="H223" s="27"/>
      <c r="I223" s="27"/>
      <c r="J223" s="27"/>
      <c r="K223" s="27"/>
      <c r="L223" s="27"/>
      <c r="M223" s="27"/>
      <c r="N223" s="27"/>
      <c r="O223" s="27"/>
      <c r="P223" s="27"/>
      <c r="Q223" s="27"/>
    </row>
    <row r="224" spans="1:17">
      <c r="A224" s="80"/>
      <c r="C224" s="27"/>
      <c r="D224" s="27"/>
      <c r="E224" s="27"/>
      <c r="F224" s="27"/>
      <c r="G224" s="27"/>
      <c r="H224" s="27"/>
      <c r="I224" s="27"/>
      <c r="J224" s="27"/>
      <c r="K224" s="27"/>
      <c r="L224" s="27"/>
      <c r="M224" s="27"/>
      <c r="N224" s="27"/>
      <c r="O224" s="27"/>
      <c r="P224" s="27"/>
      <c r="Q224" s="27"/>
    </row>
    <row r="225" spans="1:17">
      <c r="A225" s="80"/>
      <c r="C225" s="27"/>
      <c r="D225" s="27"/>
      <c r="E225" s="27"/>
      <c r="F225" s="27"/>
      <c r="G225" s="27"/>
      <c r="H225" s="27"/>
      <c r="I225" s="27"/>
      <c r="J225" s="27"/>
      <c r="K225" s="27"/>
      <c r="L225" s="27"/>
      <c r="M225" s="27"/>
      <c r="N225" s="27"/>
      <c r="O225" s="27"/>
      <c r="P225" s="27"/>
      <c r="Q225" s="27"/>
    </row>
    <row r="226" spans="1:17">
      <c r="A226" s="80"/>
      <c r="C226" s="27"/>
      <c r="D226" s="27"/>
      <c r="E226" s="27"/>
      <c r="F226" s="27"/>
      <c r="G226" s="27"/>
      <c r="H226" s="27"/>
      <c r="I226" s="27"/>
      <c r="J226" s="27"/>
      <c r="K226" s="27"/>
      <c r="L226" s="27"/>
      <c r="M226" s="27"/>
      <c r="N226" s="27"/>
      <c r="O226" s="27"/>
      <c r="P226" s="27"/>
      <c r="Q226" s="27"/>
    </row>
    <row r="227" spans="1:17">
      <c r="A227" s="80"/>
      <c r="C227" s="27"/>
      <c r="D227" s="27"/>
      <c r="E227" s="27"/>
      <c r="F227" s="27"/>
      <c r="G227" s="27"/>
      <c r="H227" s="27"/>
      <c r="I227" s="27"/>
      <c r="J227" s="27"/>
      <c r="K227" s="27"/>
      <c r="L227" s="27"/>
      <c r="M227" s="27"/>
      <c r="N227" s="27"/>
      <c r="O227" s="27"/>
      <c r="P227" s="27"/>
      <c r="Q227" s="27"/>
    </row>
    <row r="228" spans="1:17">
      <c r="A228" s="80"/>
      <c r="C228" s="27"/>
      <c r="D228" s="27"/>
      <c r="E228" s="27"/>
      <c r="F228" s="27"/>
      <c r="G228" s="27"/>
      <c r="H228" s="27"/>
      <c r="I228" s="27"/>
      <c r="J228" s="27"/>
      <c r="K228" s="27"/>
      <c r="L228" s="27"/>
      <c r="M228" s="27"/>
      <c r="N228" s="27"/>
      <c r="O228" s="27"/>
      <c r="P228" s="27"/>
      <c r="Q228" s="27"/>
    </row>
    <row r="229" spans="1:17">
      <c r="A229" s="80"/>
      <c r="C229" s="27"/>
      <c r="D229" s="27"/>
      <c r="E229" s="27"/>
      <c r="F229" s="27"/>
      <c r="G229" s="27"/>
      <c r="H229" s="27"/>
      <c r="I229" s="27"/>
      <c r="J229" s="27"/>
      <c r="K229" s="27"/>
      <c r="L229" s="27"/>
      <c r="M229" s="27"/>
      <c r="N229" s="27"/>
      <c r="O229" s="27"/>
      <c r="P229" s="27"/>
      <c r="Q229" s="27"/>
    </row>
    <row r="230" spans="1:17">
      <c r="A230" s="80"/>
      <c r="C230" s="27"/>
      <c r="D230" s="27"/>
      <c r="E230" s="27"/>
      <c r="F230" s="27"/>
      <c r="G230" s="27"/>
      <c r="H230" s="27"/>
      <c r="I230" s="27"/>
      <c r="J230" s="27"/>
      <c r="K230" s="27"/>
      <c r="L230" s="27"/>
      <c r="M230" s="27"/>
      <c r="N230" s="27"/>
      <c r="O230" s="27"/>
      <c r="P230" s="27"/>
      <c r="Q230" s="27"/>
    </row>
    <row r="231" spans="1:17">
      <c r="A231" s="80"/>
      <c r="C231" s="27"/>
      <c r="D231" s="27"/>
      <c r="E231" s="27"/>
      <c r="F231" s="27"/>
      <c r="G231" s="27"/>
      <c r="H231" s="27"/>
      <c r="I231" s="27"/>
      <c r="J231" s="27"/>
      <c r="K231" s="27"/>
      <c r="L231" s="27"/>
      <c r="M231" s="27"/>
      <c r="N231" s="27"/>
      <c r="O231" s="27"/>
      <c r="P231" s="27"/>
      <c r="Q231" s="27"/>
    </row>
    <row r="232" spans="1:17">
      <c r="A232" s="80"/>
      <c r="C232" s="27"/>
      <c r="D232" s="27"/>
      <c r="E232" s="27"/>
      <c r="F232" s="27"/>
      <c r="G232" s="27"/>
      <c r="H232" s="27"/>
      <c r="I232" s="27"/>
      <c r="J232" s="27"/>
      <c r="K232" s="27"/>
      <c r="L232" s="27"/>
      <c r="M232" s="27"/>
      <c r="N232" s="27"/>
      <c r="O232" s="27"/>
      <c r="P232" s="27"/>
      <c r="Q232" s="27"/>
    </row>
    <row r="233" spans="1:17">
      <c r="A233" s="80"/>
      <c r="C233" s="27"/>
      <c r="D233" s="27"/>
      <c r="E233" s="27"/>
      <c r="F233" s="27"/>
      <c r="G233" s="27"/>
      <c r="H233" s="27"/>
      <c r="I233" s="27"/>
      <c r="J233" s="27"/>
      <c r="K233" s="27"/>
      <c r="L233" s="27"/>
      <c r="M233" s="27"/>
      <c r="N233" s="27"/>
      <c r="O233" s="27"/>
      <c r="P233" s="27"/>
      <c r="Q233" s="27"/>
    </row>
    <row r="234" spans="1:17">
      <c r="A234" s="80"/>
      <c r="C234" s="27"/>
      <c r="D234" s="27"/>
      <c r="E234" s="27"/>
      <c r="F234" s="27"/>
      <c r="G234" s="27"/>
      <c r="H234" s="27"/>
      <c r="I234" s="27"/>
      <c r="J234" s="27"/>
      <c r="K234" s="27"/>
      <c r="L234" s="27"/>
      <c r="M234" s="27"/>
      <c r="N234" s="27"/>
      <c r="O234" s="27"/>
      <c r="P234" s="27"/>
      <c r="Q234" s="27"/>
    </row>
    <row r="235" spans="1:17">
      <c r="A235" s="80"/>
      <c r="C235" s="27"/>
      <c r="D235" s="27"/>
      <c r="E235" s="27"/>
      <c r="F235" s="27"/>
      <c r="G235" s="27"/>
      <c r="H235" s="27"/>
      <c r="I235" s="27"/>
      <c r="J235" s="27"/>
      <c r="K235" s="27"/>
      <c r="L235" s="27"/>
      <c r="M235" s="27"/>
      <c r="N235" s="27"/>
      <c r="O235" s="27"/>
      <c r="P235" s="27"/>
      <c r="Q235" s="27"/>
    </row>
    <row r="236" spans="1:17">
      <c r="A236" s="80"/>
      <c r="C236" s="27"/>
      <c r="D236" s="27"/>
      <c r="E236" s="27"/>
      <c r="F236" s="27"/>
      <c r="G236" s="27"/>
      <c r="H236" s="27"/>
      <c r="I236" s="27"/>
      <c r="J236" s="27"/>
      <c r="K236" s="27"/>
      <c r="L236" s="27"/>
      <c r="M236" s="27"/>
      <c r="N236" s="27"/>
      <c r="O236" s="27"/>
      <c r="P236" s="27"/>
      <c r="Q236" s="27"/>
    </row>
    <row r="237" spans="1:17">
      <c r="A237" s="80"/>
      <c r="C237" s="27"/>
      <c r="D237" s="27"/>
      <c r="E237" s="27"/>
      <c r="F237" s="27"/>
      <c r="G237" s="27"/>
      <c r="H237" s="27"/>
      <c r="I237" s="27"/>
      <c r="J237" s="27"/>
      <c r="K237" s="27"/>
      <c r="L237" s="27"/>
      <c r="M237" s="27"/>
      <c r="N237" s="27"/>
      <c r="O237" s="27"/>
      <c r="P237" s="27"/>
      <c r="Q237" s="27"/>
    </row>
    <row r="238" spans="1:17">
      <c r="A238" s="80"/>
      <c r="C238" s="27"/>
      <c r="D238" s="27"/>
      <c r="E238" s="27"/>
      <c r="F238" s="27"/>
      <c r="G238" s="27"/>
      <c r="H238" s="27"/>
      <c r="I238" s="27"/>
      <c r="J238" s="27"/>
      <c r="K238" s="27"/>
      <c r="L238" s="27"/>
      <c r="M238" s="27"/>
      <c r="N238" s="27"/>
      <c r="O238" s="27"/>
      <c r="P238" s="27"/>
      <c r="Q238" s="27"/>
    </row>
    <row r="239" spans="1:17">
      <c r="A239" s="80"/>
      <c r="C239" s="27"/>
      <c r="D239" s="27"/>
      <c r="E239" s="27"/>
      <c r="F239" s="27"/>
      <c r="G239" s="27"/>
      <c r="H239" s="27"/>
      <c r="I239" s="27"/>
      <c r="J239" s="27"/>
      <c r="K239" s="27"/>
      <c r="L239" s="27"/>
      <c r="M239" s="27"/>
      <c r="N239" s="27"/>
      <c r="O239" s="27"/>
      <c r="P239" s="27"/>
      <c r="Q239" s="27"/>
    </row>
    <row r="240" spans="1:17">
      <c r="A240" s="80"/>
      <c r="C240" s="27"/>
      <c r="D240" s="27"/>
      <c r="E240" s="27"/>
      <c r="F240" s="27"/>
      <c r="G240" s="27"/>
      <c r="H240" s="27"/>
      <c r="I240" s="27"/>
      <c r="J240" s="27"/>
      <c r="K240" s="27"/>
      <c r="L240" s="27"/>
      <c r="M240" s="27"/>
      <c r="N240" s="27"/>
      <c r="O240" s="27"/>
      <c r="P240" s="27"/>
      <c r="Q240" s="27"/>
    </row>
    <row r="241" spans="1:17">
      <c r="A241" s="80"/>
      <c r="C241" s="27"/>
      <c r="D241" s="27"/>
      <c r="E241" s="27"/>
      <c r="F241" s="27"/>
      <c r="G241" s="27"/>
      <c r="H241" s="27"/>
      <c r="I241" s="27"/>
      <c r="J241" s="27"/>
      <c r="K241" s="27"/>
      <c r="L241" s="27"/>
      <c r="M241" s="27"/>
      <c r="N241" s="27"/>
      <c r="O241" s="27"/>
      <c r="P241" s="27"/>
      <c r="Q241" s="27"/>
    </row>
    <row r="242" spans="1:17">
      <c r="A242" s="80"/>
      <c r="C242" s="27"/>
      <c r="D242" s="27"/>
      <c r="E242" s="27"/>
      <c r="F242" s="27"/>
      <c r="G242" s="27"/>
      <c r="H242" s="27"/>
      <c r="I242" s="27"/>
      <c r="J242" s="27"/>
      <c r="K242" s="27"/>
      <c r="L242" s="27"/>
      <c r="M242" s="27"/>
      <c r="N242" s="27"/>
      <c r="O242" s="27"/>
      <c r="P242" s="27"/>
      <c r="Q242" s="27"/>
    </row>
    <row r="243" spans="1:17">
      <c r="A243" s="80"/>
      <c r="C243" s="27"/>
      <c r="D243" s="27"/>
      <c r="E243" s="27"/>
      <c r="F243" s="27"/>
      <c r="G243" s="27"/>
      <c r="H243" s="27"/>
      <c r="I243" s="27"/>
      <c r="J243" s="27"/>
      <c r="K243" s="27"/>
      <c r="L243" s="27"/>
      <c r="M243" s="27"/>
      <c r="N243" s="27"/>
      <c r="O243" s="27"/>
      <c r="P243" s="27"/>
      <c r="Q243" s="27"/>
    </row>
    <row r="244" spans="1:17">
      <c r="A244" s="80"/>
      <c r="C244" s="27"/>
      <c r="D244" s="27"/>
      <c r="E244" s="27"/>
      <c r="F244" s="27"/>
      <c r="G244" s="27"/>
      <c r="H244" s="27"/>
      <c r="I244" s="27"/>
      <c r="J244" s="27"/>
      <c r="K244" s="27"/>
      <c r="L244" s="27"/>
      <c r="M244" s="27"/>
      <c r="N244" s="27"/>
      <c r="O244" s="27"/>
      <c r="P244" s="27"/>
      <c r="Q244" s="27"/>
    </row>
    <row r="245" spans="1:17">
      <c r="A245" s="80"/>
      <c r="C245" s="27"/>
      <c r="D245" s="27"/>
      <c r="E245" s="27"/>
      <c r="F245" s="27"/>
      <c r="G245" s="27"/>
      <c r="H245" s="27"/>
      <c r="I245" s="27"/>
      <c r="J245" s="27"/>
      <c r="K245" s="27"/>
      <c r="L245" s="27"/>
      <c r="M245" s="27"/>
      <c r="N245" s="27"/>
      <c r="O245" s="27"/>
      <c r="P245" s="27"/>
      <c r="Q245" s="27"/>
    </row>
    <row r="246" spans="1:17">
      <c r="A246" s="80"/>
      <c r="C246" s="27"/>
      <c r="D246" s="27"/>
      <c r="E246" s="27"/>
      <c r="F246" s="27"/>
      <c r="G246" s="27"/>
      <c r="H246" s="27"/>
      <c r="I246" s="27"/>
      <c r="J246" s="27"/>
      <c r="K246" s="27"/>
      <c r="L246" s="27"/>
      <c r="M246" s="27"/>
      <c r="N246" s="27"/>
      <c r="O246" s="27"/>
      <c r="P246" s="27"/>
      <c r="Q246" s="27"/>
    </row>
    <row r="247" spans="1:17">
      <c r="A247" s="80"/>
      <c r="C247" s="27"/>
      <c r="D247" s="27"/>
      <c r="E247" s="27"/>
      <c r="F247" s="27"/>
      <c r="G247" s="27"/>
      <c r="H247" s="27"/>
      <c r="I247" s="27"/>
      <c r="J247" s="27"/>
      <c r="K247" s="27"/>
      <c r="L247" s="27"/>
      <c r="M247" s="27"/>
      <c r="N247" s="27"/>
      <c r="O247" s="27"/>
      <c r="P247" s="27"/>
      <c r="Q247" s="27"/>
    </row>
    <row r="248" spans="1:17">
      <c r="A248" s="80"/>
      <c r="C248" s="27"/>
      <c r="D248" s="27"/>
      <c r="E248" s="27"/>
      <c r="F248" s="27"/>
      <c r="G248" s="27"/>
      <c r="H248" s="27"/>
      <c r="I248" s="27"/>
      <c r="J248" s="27"/>
      <c r="K248" s="27"/>
      <c r="L248" s="27"/>
      <c r="M248" s="27"/>
      <c r="N248" s="27"/>
      <c r="O248" s="27"/>
      <c r="P248" s="27"/>
      <c r="Q248" s="27"/>
    </row>
    <row r="249" spans="1:17">
      <c r="A249" s="80"/>
      <c r="C249" s="27"/>
      <c r="D249" s="27"/>
      <c r="E249" s="27"/>
      <c r="F249" s="27"/>
      <c r="G249" s="27"/>
      <c r="H249" s="27"/>
      <c r="I249" s="27"/>
      <c r="J249" s="27"/>
      <c r="K249" s="27"/>
      <c r="L249" s="27"/>
      <c r="M249" s="27"/>
      <c r="N249" s="27"/>
      <c r="O249" s="27"/>
      <c r="P249" s="27"/>
      <c r="Q249" s="27"/>
    </row>
    <row r="250" spans="1:17">
      <c r="A250" s="80"/>
      <c r="C250" s="27"/>
      <c r="D250" s="27"/>
      <c r="E250" s="27"/>
      <c r="F250" s="27"/>
      <c r="G250" s="27"/>
      <c r="H250" s="27"/>
      <c r="I250" s="27"/>
      <c r="J250" s="27"/>
      <c r="K250" s="27"/>
      <c r="L250" s="27"/>
      <c r="M250" s="27"/>
      <c r="N250" s="27"/>
      <c r="O250" s="27"/>
      <c r="P250" s="27"/>
      <c r="Q250" s="27"/>
    </row>
    <row r="251" spans="1:17">
      <c r="A251" s="80"/>
      <c r="C251" s="27"/>
      <c r="D251" s="27"/>
      <c r="E251" s="27"/>
      <c r="F251" s="27"/>
      <c r="G251" s="27"/>
      <c r="H251" s="27"/>
      <c r="I251" s="27"/>
      <c r="J251" s="27"/>
      <c r="K251" s="27"/>
      <c r="L251" s="27"/>
      <c r="M251" s="27"/>
      <c r="N251" s="27"/>
      <c r="O251" s="27"/>
      <c r="P251" s="27"/>
      <c r="Q251" s="27"/>
    </row>
    <row r="252" spans="1:17">
      <c r="A252" s="80"/>
      <c r="C252" s="27"/>
      <c r="D252" s="27"/>
      <c r="E252" s="27"/>
      <c r="F252" s="27"/>
      <c r="G252" s="27"/>
      <c r="H252" s="27"/>
      <c r="I252" s="27"/>
      <c r="J252" s="27"/>
      <c r="K252" s="27"/>
      <c r="L252" s="27"/>
      <c r="M252" s="27"/>
      <c r="N252" s="27"/>
      <c r="O252" s="27"/>
      <c r="P252" s="27"/>
      <c r="Q252" s="27"/>
    </row>
    <row r="253" spans="1:17">
      <c r="A253" s="80"/>
      <c r="C253" s="27"/>
      <c r="D253" s="27"/>
      <c r="E253" s="27"/>
      <c r="F253" s="27"/>
      <c r="G253" s="27"/>
      <c r="H253" s="27"/>
      <c r="I253" s="27"/>
      <c r="J253" s="27"/>
      <c r="K253" s="27"/>
      <c r="L253" s="27"/>
      <c r="M253" s="27"/>
      <c r="N253" s="27"/>
      <c r="O253" s="27"/>
      <c r="P253" s="27"/>
      <c r="Q253" s="27"/>
    </row>
    <row r="254" spans="1:17">
      <c r="A254" s="80"/>
      <c r="C254" s="27"/>
      <c r="D254" s="27"/>
      <c r="E254" s="27"/>
      <c r="F254" s="27"/>
      <c r="G254" s="27"/>
      <c r="H254" s="27"/>
      <c r="I254" s="27"/>
      <c r="J254" s="27"/>
      <c r="K254" s="27"/>
      <c r="L254" s="27"/>
      <c r="M254" s="27"/>
      <c r="N254" s="27"/>
      <c r="O254" s="27"/>
      <c r="P254" s="27"/>
      <c r="Q254" s="27"/>
    </row>
    <row r="255" spans="1:17">
      <c r="A255" s="80"/>
      <c r="C255" s="27"/>
      <c r="D255" s="27"/>
      <c r="E255" s="27"/>
      <c r="F255" s="27"/>
      <c r="G255" s="27"/>
      <c r="H255" s="27"/>
      <c r="I255" s="27"/>
      <c r="J255" s="27"/>
      <c r="K255" s="27"/>
      <c r="L255" s="27"/>
      <c r="M255" s="27"/>
      <c r="N255" s="27"/>
      <c r="O255" s="27"/>
      <c r="P255" s="27"/>
      <c r="Q255" s="27"/>
    </row>
    <row r="256" spans="1:17">
      <c r="A256" s="80"/>
      <c r="C256" s="27"/>
      <c r="D256" s="27"/>
      <c r="E256" s="27"/>
      <c r="F256" s="27"/>
      <c r="G256" s="27"/>
      <c r="H256" s="27"/>
      <c r="I256" s="27"/>
      <c r="J256" s="27"/>
      <c r="K256" s="27"/>
      <c r="L256" s="27"/>
      <c r="M256" s="27"/>
      <c r="N256" s="27"/>
      <c r="O256" s="27"/>
      <c r="P256" s="27"/>
      <c r="Q256" s="27"/>
    </row>
    <row r="257" spans="1:17">
      <c r="A257" s="80"/>
      <c r="C257" s="27"/>
      <c r="D257" s="27"/>
      <c r="E257" s="27"/>
      <c r="F257" s="27"/>
      <c r="G257" s="27"/>
      <c r="H257" s="27"/>
      <c r="I257" s="27"/>
      <c r="J257" s="27"/>
      <c r="K257" s="27"/>
      <c r="L257" s="27"/>
      <c r="M257" s="27"/>
      <c r="N257" s="27"/>
      <c r="O257" s="27"/>
      <c r="P257" s="27"/>
      <c r="Q257" s="27"/>
    </row>
    <row r="258" spans="1:17">
      <c r="A258" s="80"/>
      <c r="C258" s="27"/>
      <c r="D258" s="27"/>
      <c r="E258" s="27"/>
      <c r="F258" s="27"/>
      <c r="G258" s="27"/>
      <c r="H258" s="27"/>
      <c r="I258" s="27"/>
      <c r="J258" s="27"/>
      <c r="K258" s="27"/>
      <c r="L258" s="27"/>
      <c r="M258" s="27"/>
      <c r="N258" s="27"/>
      <c r="O258" s="27"/>
      <c r="P258" s="27"/>
      <c r="Q258" s="27"/>
    </row>
    <row r="259" spans="1:17">
      <c r="A259" s="80"/>
      <c r="C259" s="27"/>
      <c r="D259" s="27"/>
      <c r="E259" s="27"/>
      <c r="F259" s="27"/>
      <c r="G259" s="27"/>
      <c r="H259" s="27"/>
      <c r="I259" s="27"/>
      <c r="J259" s="27"/>
      <c r="K259" s="27"/>
      <c r="L259" s="27"/>
      <c r="M259" s="27"/>
      <c r="N259" s="27"/>
      <c r="O259" s="27"/>
      <c r="P259" s="27"/>
      <c r="Q259" s="27"/>
    </row>
    <row r="260" spans="1:17">
      <c r="A260" s="80"/>
      <c r="C260" s="27"/>
      <c r="D260" s="27"/>
      <c r="E260" s="27"/>
      <c r="F260" s="27"/>
      <c r="G260" s="27"/>
      <c r="H260" s="27"/>
      <c r="I260" s="27"/>
      <c r="J260" s="27"/>
      <c r="K260" s="27"/>
      <c r="L260" s="27"/>
      <c r="M260" s="27"/>
      <c r="N260" s="27"/>
      <c r="O260" s="27"/>
      <c r="P260" s="27"/>
      <c r="Q260" s="27"/>
    </row>
    <row r="261" spans="1:17">
      <c r="A261" s="80"/>
      <c r="C261" s="27"/>
      <c r="D261" s="27"/>
      <c r="E261" s="27"/>
      <c r="F261" s="27"/>
      <c r="G261" s="27"/>
      <c r="H261" s="27"/>
      <c r="I261" s="27"/>
      <c r="J261" s="27"/>
      <c r="K261" s="27"/>
      <c r="L261" s="27"/>
      <c r="M261" s="27"/>
      <c r="N261" s="27"/>
      <c r="O261" s="27"/>
      <c r="P261" s="27"/>
      <c r="Q261" s="27"/>
    </row>
    <row r="262" spans="1:17">
      <c r="A262" s="80"/>
      <c r="C262" s="27"/>
      <c r="D262" s="27"/>
      <c r="E262" s="27"/>
      <c r="F262" s="27"/>
      <c r="G262" s="27"/>
      <c r="H262" s="27"/>
      <c r="I262" s="27"/>
      <c r="J262" s="27"/>
      <c r="K262" s="27"/>
      <c r="L262" s="27"/>
      <c r="M262" s="27"/>
      <c r="N262" s="27"/>
      <c r="O262" s="27"/>
      <c r="P262" s="27"/>
      <c r="Q262" s="27"/>
    </row>
    <row r="263" spans="1:17">
      <c r="A263" s="80"/>
      <c r="C263" s="27"/>
      <c r="D263" s="27"/>
      <c r="E263" s="27"/>
      <c r="F263" s="27"/>
      <c r="G263" s="27"/>
      <c r="H263" s="27"/>
      <c r="I263" s="27"/>
      <c r="J263" s="27"/>
      <c r="K263" s="27"/>
      <c r="L263" s="27"/>
      <c r="M263" s="27"/>
      <c r="N263" s="27"/>
      <c r="O263" s="27"/>
      <c r="P263" s="27"/>
      <c r="Q263" s="27"/>
    </row>
    <row r="264" spans="1:17">
      <c r="A264" s="80"/>
      <c r="C264" s="27"/>
      <c r="D264" s="27"/>
      <c r="E264" s="27"/>
      <c r="F264" s="27"/>
      <c r="G264" s="27"/>
      <c r="H264" s="27"/>
      <c r="I264" s="27"/>
      <c r="J264" s="27"/>
      <c r="K264" s="27"/>
      <c r="L264" s="27"/>
      <c r="M264" s="27"/>
      <c r="N264" s="27"/>
      <c r="O264" s="27"/>
      <c r="P264" s="27"/>
      <c r="Q264" s="27"/>
    </row>
    <row r="265" spans="1:17">
      <c r="A265" s="80"/>
      <c r="C265" s="27"/>
      <c r="D265" s="27"/>
      <c r="E265" s="27"/>
      <c r="F265" s="27"/>
      <c r="G265" s="27"/>
      <c r="H265" s="27"/>
      <c r="I265" s="27"/>
      <c r="J265" s="27"/>
      <c r="K265" s="27"/>
      <c r="L265" s="27"/>
      <c r="M265" s="27"/>
      <c r="N265" s="27"/>
      <c r="O265" s="27"/>
      <c r="P265" s="27"/>
      <c r="Q265" s="27"/>
    </row>
    <row r="266" spans="1:17">
      <c r="A266" s="80"/>
      <c r="C266" s="27"/>
      <c r="D266" s="27"/>
      <c r="E266" s="27"/>
      <c r="F266" s="27"/>
      <c r="G266" s="27"/>
      <c r="H266" s="27"/>
      <c r="I266" s="27"/>
      <c r="J266" s="27"/>
      <c r="K266" s="27"/>
      <c r="L266" s="27"/>
      <c r="M266" s="27"/>
      <c r="N266" s="27"/>
      <c r="O266" s="27"/>
      <c r="P266" s="27"/>
      <c r="Q266" s="27"/>
    </row>
    <row r="267" spans="1:17">
      <c r="A267" s="80"/>
      <c r="C267" s="27"/>
      <c r="D267" s="27"/>
      <c r="E267" s="27"/>
      <c r="F267" s="27"/>
      <c r="G267" s="27"/>
      <c r="H267" s="27"/>
      <c r="I267" s="27"/>
      <c r="J267" s="27"/>
      <c r="K267" s="27"/>
      <c r="L267" s="27"/>
      <c r="M267" s="27"/>
      <c r="N267" s="27"/>
      <c r="O267" s="27"/>
      <c r="P267" s="27"/>
      <c r="Q267" s="27"/>
    </row>
    <row r="268" spans="1:17">
      <c r="A268" s="80"/>
      <c r="C268" s="27"/>
      <c r="D268" s="27"/>
      <c r="E268" s="27"/>
      <c r="F268" s="27"/>
      <c r="G268" s="27"/>
      <c r="H268" s="27"/>
      <c r="I268" s="27"/>
      <c r="J268" s="27"/>
      <c r="K268" s="27"/>
      <c r="L268" s="27"/>
      <c r="M268" s="27"/>
      <c r="N268" s="27"/>
      <c r="O268" s="27"/>
      <c r="P268" s="27"/>
      <c r="Q268" s="27"/>
    </row>
    <row r="269" spans="1:17">
      <c r="A269" s="80"/>
      <c r="C269" s="27"/>
      <c r="D269" s="27"/>
      <c r="E269" s="27"/>
      <c r="F269" s="27"/>
      <c r="G269" s="27"/>
      <c r="H269" s="27"/>
      <c r="I269" s="27"/>
      <c r="J269" s="27"/>
      <c r="K269" s="27"/>
      <c r="L269" s="27"/>
      <c r="M269" s="27"/>
      <c r="N269" s="27"/>
      <c r="O269" s="27"/>
      <c r="P269" s="27"/>
      <c r="Q269" s="27"/>
    </row>
    <row r="270" spans="1:17">
      <c r="A270" s="80"/>
      <c r="C270" s="27"/>
      <c r="D270" s="27"/>
      <c r="E270" s="27"/>
      <c r="F270" s="27"/>
      <c r="G270" s="27"/>
      <c r="H270" s="27"/>
      <c r="I270" s="27"/>
      <c r="J270" s="27"/>
      <c r="K270" s="27"/>
      <c r="L270" s="27"/>
      <c r="M270" s="27"/>
      <c r="N270" s="27"/>
      <c r="O270" s="27"/>
      <c r="P270" s="27"/>
      <c r="Q270" s="27"/>
    </row>
    <row r="271" spans="1:17">
      <c r="A271" s="80"/>
      <c r="C271" s="27"/>
      <c r="D271" s="27"/>
      <c r="E271" s="27"/>
      <c r="F271" s="27"/>
      <c r="G271" s="27"/>
      <c r="H271" s="27"/>
      <c r="I271" s="27"/>
      <c r="J271" s="27"/>
      <c r="K271" s="27"/>
      <c r="L271" s="27"/>
      <c r="M271" s="27"/>
      <c r="N271" s="27"/>
      <c r="O271" s="27"/>
      <c r="P271" s="27"/>
      <c r="Q271" s="27"/>
    </row>
    <row r="272" spans="1:17">
      <c r="A272" s="80"/>
      <c r="C272" s="27"/>
      <c r="D272" s="27"/>
      <c r="E272" s="27"/>
      <c r="F272" s="27"/>
      <c r="G272" s="27"/>
      <c r="H272" s="27"/>
      <c r="I272" s="27"/>
      <c r="J272" s="27"/>
      <c r="K272" s="27"/>
      <c r="L272" s="27"/>
      <c r="M272" s="27"/>
      <c r="N272" s="27"/>
      <c r="O272" s="27"/>
      <c r="P272" s="27"/>
      <c r="Q272" s="27"/>
    </row>
    <row r="273" spans="1:17">
      <c r="A273" s="80"/>
      <c r="C273" s="27"/>
      <c r="D273" s="27"/>
      <c r="E273" s="27"/>
      <c r="F273" s="27"/>
      <c r="G273" s="27"/>
      <c r="H273" s="27"/>
      <c r="I273" s="27"/>
      <c r="J273" s="27"/>
      <c r="K273" s="27"/>
      <c r="L273" s="27"/>
      <c r="M273" s="27"/>
      <c r="N273" s="27"/>
      <c r="O273" s="27"/>
      <c r="P273" s="27"/>
      <c r="Q273" s="27"/>
    </row>
    <row r="274" spans="1:17">
      <c r="A274" s="80"/>
      <c r="C274" s="27"/>
      <c r="D274" s="27"/>
      <c r="E274" s="27"/>
      <c r="F274" s="27"/>
      <c r="G274" s="27"/>
      <c r="H274" s="27"/>
      <c r="I274" s="27"/>
      <c r="J274" s="27"/>
      <c r="K274" s="27"/>
      <c r="L274" s="27"/>
      <c r="M274" s="27"/>
      <c r="N274" s="27"/>
      <c r="O274" s="27"/>
      <c r="P274" s="27"/>
      <c r="Q274" s="27"/>
    </row>
    <row r="275" spans="1:17">
      <c r="A275" s="80"/>
      <c r="C275" s="27"/>
      <c r="D275" s="27"/>
      <c r="E275" s="27"/>
      <c r="F275" s="27"/>
      <c r="G275" s="27"/>
      <c r="H275" s="27"/>
      <c r="I275" s="27"/>
      <c r="J275" s="27"/>
      <c r="K275" s="27"/>
      <c r="L275" s="27"/>
      <c r="M275" s="27"/>
      <c r="N275" s="27"/>
      <c r="O275" s="27"/>
      <c r="P275" s="27"/>
      <c r="Q275" s="27"/>
    </row>
    <row r="276" spans="1:17">
      <c r="A276" s="80"/>
      <c r="C276" s="27"/>
      <c r="D276" s="27"/>
      <c r="E276" s="27"/>
      <c r="F276" s="27"/>
      <c r="G276" s="27"/>
      <c r="H276" s="27"/>
      <c r="I276" s="27"/>
      <c r="J276" s="27"/>
      <c r="K276" s="27"/>
      <c r="L276" s="27"/>
      <c r="M276" s="27"/>
      <c r="N276" s="27"/>
      <c r="O276" s="27"/>
      <c r="P276" s="27"/>
      <c r="Q276" s="27"/>
    </row>
    <row r="277" spans="1:17">
      <c r="A277" s="80"/>
      <c r="C277" s="27"/>
      <c r="D277" s="27"/>
      <c r="E277" s="27"/>
      <c r="F277" s="27"/>
      <c r="G277" s="27"/>
      <c r="H277" s="27"/>
      <c r="I277" s="27"/>
      <c r="J277" s="27"/>
      <c r="K277" s="27"/>
      <c r="L277" s="27"/>
      <c r="M277" s="27"/>
      <c r="N277" s="27"/>
      <c r="O277" s="27"/>
      <c r="P277" s="27"/>
      <c r="Q277" s="27"/>
    </row>
    <row r="278" spans="1:17">
      <c r="A278" s="80"/>
      <c r="C278" s="27"/>
      <c r="D278" s="27"/>
      <c r="E278" s="27"/>
      <c r="F278" s="27"/>
      <c r="G278" s="27"/>
      <c r="H278" s="27"/>
      <c r="I278" s="27"/>
      <c r="J278" s="27"/>
      <c r="K278" s="27"/>
      <c r="L278" s="27"/>
      <c r="M278" s="27"/>
      <c r="N278" s="27"/>
      <c r="O278" s="27"/>
      <c r="P278" s="27"/>
      <c r="Q278" s="27"/>
    </row>
    <row r="279" spans="1:17">
      <c r="A279" s="80"/>
      <c r="C279" s="27"/>
      <c r="D279" s="27"/>
      <c r="E279" s="27"/>
      <c r="F279" s="27"/>
      <c r="G279" s="27"/>
      <c r="H279" s="27"/>
      <c r="I279" s="27"/>
      <c r="J279" s="27"/>
      <c r="K279" s="27"/>
      <c r="L279" s="27"/>
      <c r="M279" s="27"/>
      <c r="N279" s="27"/>
      <c r="O279" s="27"/>
      <c r="P279" s="27"/>
      <c r="Q279" s="27"/>
    </row>
    <row r="280" spans="1:17">
      <c r="A280" s="80"/>
      <c r="C280" s="27"/>
      <c r="D280" s="27"/>
      <c r="E280" s="27"/>
      <c r="F280" s="27"/>
      <c r="G280" s="27"/>
      <c r="H280" s="27"/>
      <c r="I280" s="27"/>
      <c r="J280" s="27"/>
      <c r="K280" s="27"/>
      <c r="L280" s="27"/>
      <c r="M280" s="27"/>
      <c r="N280" s="27"/>
      <c r="O280" s="27"/>
      <c r="P280" s="27"/>
      <c r="Q280" s="27"/>
    </row>
    <row r="281" spans="1:17">
      <c r="A281" s="80"/>
      <c r="C281" s="27"/>
      <c r="D281" s="27"/>
      <c r="E281" s="27"/>
      <c r="F281" s="27"/>
      <c r="G281" s="27"/>
      <c r="H281" s="27"/>
      <c r="I281" s="27"/>
      <c r="J281" s="27"/>
      <c r="K281" s="27"/>
      <c r="L281" s="27"/>
      <c r="M281" s="27"/>
      <c r="N281" s="27"/>
      <c r="O281" s="27"/>
      <c r="P281" s="27"/>
      <c r="Q281" s="27"/>
    </row>
    <row r="282" spans="1:17">
      <c r="A282" s="80"/>
      <c r="C282" s="27"/>
      <c r="D282" s="27"/>
      <c r="E282" s="27"/>
      <c r="F282" s="27"/>
      <c r="G282" s="27"/>
      <c r="H282" s="27"/>
      <c r="I282" s="27"/>
      <c r="J282" s="27"/>
      <c r="K282" s="27"/>
      <c r="L282" s="27"/>
      <c r="M282" s="27"/>
      <c r="N282" s="27"/>
      <c r="O282" s="27"/>
      <c r="P282" s="27"/>
      <c r="Q282" s="27"/>
    </row>
    <row r="283" spans="1:17">
      <c r="A283" s="80"/>
      <c r="C283" s="27"/>
      <c r="D283" s="27"/>
      <c r="E283" s="27"/>
      <c r="F283" s="27"/>
      <c r="G283" s="27"/>
      <c r="H283" s="27"/>
      <c r="I283" s="27"/>
      <c r="J283" s="27"/>
      <c r="K283" s="27"/>
      <c r="L283" s="27"/>
      <c r="M283" s="27"/>
      <c r="N283" s="27"/>
      <c r="O283" s="27"/>
      <c r="P283" s="27"/>
      <c r="Q283" s="27"/>
    </row>
    <row r="284" spans="1:17">
      <c r="A284" s="80"/>
      <c r="C284" s="27"/>
      <c r="D284" s="27"/>
      <c r="E284" s="27"/>
      <c r="F284" s="27"/>
      <c r="G284" s="27"/>
      <c r="H284" s="27"/>
      <c r="I284" s="27"/>
      <c r="J284" s="27"/>
      <c r="K284" s="27"/>
      <c r="L284" s="27"/>
      <c r="M284" s="27"/>
      <c r="N284" s="27"/>
      <c r="O284" s="27"/>
      <c r="P284" s="27"/>
      <c r="Q284" s="27"/>
    </row>
    <row r="285" spans="1:17">
      <c r="A285" s="80"/>
      <c r="C285" s="27"/>
      <c r="D285" s="27"/>
      <c r="E285" s="27"/>
      <c r="F285" s="27"/>
      <c r="G285" s="27"/>
      <c r="H285" s="27"/>
      <c r="I285" s="27"/>
      <c r="J285" s="27"/>
      <c r="K285" s="27"/>
      <c r="L285" s="27"/>
      <c r="M285" s="27"/>
      <c r="N285" s="27"/>
      <c r="O285" s="27"/>
      <c r="P285" s="27"/>
      <c r="Q285" s="27"/>
    </row>
    <row r="286" spans="1:17">
      <c r="A286" s="80"/>
      <c r="C286" s="27"/>
      <c r="D286" s="27"/>
      <c r="E286" s="27"/>
      <c r="F286" s="27"/>
      <c r="G286" s="27"/>
      <c r="H286" s="27"/>
      <c r="I286" s="27"/>
      <c r="J286" s="27"/>
      <c r="K286" s="27"/>
      <c r="L286" s="27"/>
      <c r="M286" s="27"/>
      <c r="N286" s="27"/>
      <c r="O286" s="27"/>
      <c r="P286" s="27"/>
      <c r="Q286" s="27"/>
    </row>
    <row r="287" spans="1:17">
      <c r="A287" s="80"/>
      <c r="C287" s="27"/>
      <c r="D287" s="27"/>
      <c r="E287" s="27"/>
      <c r="F287" s="27"/>
      <c r="G287" s="27"/>
      <c r="H287" s="27"/>
      <c r="I287" s="27"/>
      <c r="J287" s="27"/>
      <c r="K287" s="27"/>
      <c r="L287" s="27"/>
      <c r="M287" s="27"/>
      <c r="N287" s="27"/>
      <c r="O287" s="27"/>
      <c r="P287" s="27"/>
      <c r="Q287" s="27"/>
    </row>
    <row r="288" spans="1:17">
      <c r="A288" s="80"/>
      <c r="C288" s="27"/>
      <c r="D288" s="27"/>
      <c r="E288" s="27"/>
      <c r="F288" s="27"/>
      <c r="G288" s="27"/>
      <c r="H288" s="27"/>
      <c r="I288" s="27"/>
      <c r="J288" s="27"/>
      <c r="K288" s="27"/>
      <c r="L288" s="27"/>
      <c r="M288" s="27"/>
      <c r="N288" s="27"/>
      <c r="O288" s="27"/>
      <c r="P288" s="27"/>
      <c r="Q288" s="27"/>
    </row>
    <row r="289" spans="1:17">
      <c r="A289" s="80"/>
      <c r="C289" s="27"/>
      <c r="D289" s="27"/>
      <c r="E289" s="27"/>
      <c r="F289" s="27"/>
      <c r="G289" s="27"/>
      <c r="H289" s="27"/>
      <c r="I289" s="27"/>
      <c r="J289" s="27"/>
      <c r="K289" s="27"/>
      <c r="L289" s="27"/>
      <c r="M289" s="27"/>
      <c r="N289" s="27"/>
      <c r="O289" s="27"/>
      <c r="P289" s="27"/>
      <c r="Q289" s="27"/>
    </row>
    <row r="290" spans="1:17">
      <c r="A290" s="80"/>
      <c r="C290" s="27"/>
      <c r="D290" s="27"/>
      <c r="E290" s="27"/>
      <c r="F290" s="27"/>
      <c r="G290" s="27"/>
      <c r="H290" s="27"/>
      <c r="I290" s="27"/>
      <c r="J290" s="27"/>
      <c r="K290" s="27"/>
      <c r="L290" s="27"/>
      <c r="M290" s="27"/>
      <c r="N290" s="27"/>
      <c r="O290" s="27"/>
      <c r="P290" s="27"/>
      <c r="Q290" s="27"/>
    </row>
    <row r="291" spans="1:17">
      <c r="A291" s="80"/>
      <c r="C291" s="27"/>
      <c r="D291" s="27"/>
      <c r="E291" s="27"/>
      <c r="F291" s="27"/>
      <c r="G291" s="27"/>
      <c r="H291" s="27"/>
      <c r="I291" s="27"/>
      <c r="J291" s="27"/>
      <c r="K291" s="27"/>
      <c r="L291" s="27"/>
      <c r="M291" s="27"/>
      <c r="N291" s="27"/>
      <c r="O291" s="27"/>
      <c r="P291" s="27"/>
      <c r="Q291" s="27"/>
    </row>
    <row r="292" spans="1:17">
      <c r="A292" s="80"/>
      <c r="C292" s="27"/>
      <c r="D292" s="27"/>
      <c r="E292" s="27"/>
      <c r="F292" s="27"/>
      <c r="G292" s="27"/>
      <c r="H292" s="27"/>
      <c r="I292" s="27"/>
      <c r="J292" s="27"/>
      <c r="K292" s="27"/>
      <c r="L292" s="27"/>
      <c r="M292" s="27"/>
      <c r="N292" s="27"/>
      <c r="O292" s="27"/>
      <c r="P292" s="27"/>
      <c r="Q292" s="27"/>
    </row>
    <row r="293" spans="1:17">
      <c r="A293" s="80"/>
      <c r="C293" s="27"/>
      <c r="D293" s="27"/>
      <c r="E293" s="27"/>
      <c r="F293" s="27"/>
      <c r="G293" s="27"/>
      <c r="H293" s="27"/>
      <c r="I293" s="27"/>
      <c r="J293" s="27"/>
      <c r="K293" s="27"/>
      <c r="L293" s="27"/>
      <c r="M293" s="27"/>
      <c r="N293" s="27"/>
      <c r="O293" s="27"/>
      <c r="P293" s="27"/>
      <c r="Q293" s="27"/>
    </row>
    <row r="294" spans="1:17">
      <c r="A294" s="80"/>
      <c r="C294" s="27"/>
      <c r="D294" s="27"/>
      <c r="E294" s="27"/>
      <c r="F294" s="27"/>
      <c r="G294" s="27"/>
      <c r="H294" s="27"/>
      <c r="I294" s="27"/>
      <c r="J294" s="27"/>
      <c r="K294" s="27"/>
      <c r="L294" s="27"/>
      <c r="M294" s="27"/>
      <c r="N294" s="27"/>
      <c r="O294" s="27"/>
      <c r="P294" s="27"/>
      <c r="Q294" s="27"/>
    </row>
    <row r="295" spans="1:17">
      <c r="A295" s="80"/>
      <c r="C295" s="27"/>
      <c r="D295" s="27"/>
      <c r="E295" s="27"/>
      <c r="F295" s="27"/>
      <c r="G295" s="27"/>
      <c r="H295" s="27"/>
      <c r="I295" s="27"/>
      <c r="J295" s="27"/>
      <c r="K295" s="27"/>
      <c r="L295" s="27"/>
      <c r="M295" s="27"/>
      <c r="N295" s="27"/>
      <c r="O295" s="27"/>
      <c r="P295" s="27"/>
      <c r="Q295" s="27"/>
    </row>
    <row r="296" spans="1:17">
      <c r="A296" s="80"/>
      <c r="C296" s="27"/>
      <c r="D296" s="27"/>
      <c r="E296" s="27"/>
      <c r="F296" s="27"/>
      <c r="G296" s="27"/>
      <c r="H296" s="27"/>
      <c r="I296" s="27"/>
      <c r="J296" s="27"/>
      <c r="K296" s="27"/>
      <c r="L296" s="27"/>
      <c r="M296" s="27"/>
      <c r="N296" s="27"/>
      <c r="O296" s="27"/>
      <c r="P296" s="27"/>
      <c r="Q296" s="27"/>
    </row>
    <row r="297" spans="1:17">
      <c r="A297" s="80"/>
      <c r="C297" s="27"/>
      <c r="D297" s="27"/>
      <c r="E297" s="27"/>
      <c r="F297" s="27"/>
      <c r="G297" s="27"/>
      <c r="H297" s="27"/>
      <c r="I297" s="27"/>
      <c r="J297" s="27"/>
      <c r="K297" s="27"/>
      <c r="L297" s="27"/>
      <c r="M297" s="27"/>
      <c r="N297" s="27"/>
      <c r="O297" s="27"/>
      <c r="P297" s="27"/>
      <c r="Q297" s="27"/>
    </row>
    <row r="298" spans="1:17">
      <c r="A298" s="80"/>
      <c r="C298" s="27"/>
      <c r="D298" s="27"/>
      <c r="E298" s="27"/>
      <c r="F298" s="27"/>
      <c r="G298" s="27"/>
      <c r="H298" s="27"/>
      <c r="I298" s="27"/>
      <c r="J298" s="27"/>
      <c r="K298" s="27"/>
      <c r="L298" s="27"/>
      <c r="M298" s="27"/>
      <c r="N298" s="27"/>
      <c r="O298" s="27"/>
      <c r="P298" s="27"/>
      <c r="Q298" s="27"/>
    </row>
    <row r="299" spans="1:17">
      <c r="A299" s="80"/>
      <c r="C299" s="27"/>
      <c r="D299" s="27"/>
      <c r="E299" s="27"/>
      <c r="F299" s="27"/>
      <c r="G299" s="27"/>
      <c r="H299" s="27"/>
      <c r="I299" s="27"/>
      <c r="J299" s="27"/>
      <c r="K299" s="27"/>
      <c r="L299" s="27"/>
      <c r="M299" s="27"/>
      <c r="N299" s="27"/>
      <c r="O299" s="27"/>
      <c r="P299" s="27"/>
      <c r="Q299" s="27"/>
    </row>
    <row r="300" spans="1:17">
      <c r="A300" s="80"/>
      <c r="C300" s="27"/>
      <c r="D300" s="27"/>
      <c r="E300" s="27"/>
      <c r="F300" s="27"/>
      <c r="G300" s="27"/>
      <c r="H300" s="27"/>
      <c r="I300" s="27"/>
      <c r="J300" s="27"/>
      <c r="K300" s="27"/>
      <c r="L300" s="27"/>
      <c r="M300" s="27"/>
      <c r="N300" s="27"/>
      <c r="O300" s="27"/>
      <c r="P300" s="27"/>
      <c r="Q300" s="27"/>
    </row>
    <row r="301" spans="1:17">
      <c r="A301" s="80"/>
      <c r="C301" s="27"/>
      <c r="D301" s="27"/>
      <c r="E301" s="27"/>
      <c r="F301" s="27"/>
      <c r="G301" s="27"/>
      <c r="H301" s="27"/>
      <c r="I301" s="27"/>
      <c r="J301" s="27"/>
      <c r="K301" s="27"/>
      <c r="L301" s="27"/>
      <c r="M301" s="27"/>
      <c r="N301" s="27"/>
      <c r="O301" s="27"/>
      <c r="P301" s="27"/>
      <c r="Q301" s="27"/>
    </row>
    <row r="302" spans="1:17">
      <c r="A302" s="80"/>
      <c r="C302" s="27"/>
      <c r="D302" s="27"/>
      <c r="E302" s="27"/>
      <c r="F302" s="27"/>
      <c r="G302" s="27"/>
      <c r="H302" s="27"/>
      <c r="I302" s="27"/>
      <c r="J302" s="27"/>
      <c r="K302" s="27"/>
      <c r="L302" s="27"/>
      <c r="M302" s="27"/>
      <c r="N302" s="27"/>
      <c r="O302" s="27"/>
      <c r="P302" s="27"/>
      <c r="Q302" s="27"/>
    </row>
    <row r="303" spans="1:17">
      <c r="A303" s="80"/>
      <c r="C303" s="27"/>
      <c r="D303" s="27"/>
      <c r="E303" s="27"/>
      <c r="F303" s="27"/>
      <c r="G303" s="27"/>
      <c r="H303" s="27"/>
      <c r="I303" s="27"/>
      <c r="J303" s="27"/>
      <c r="K303" s="27"/>
      <c r="L303" s="27"/>
      <c r="M303" s="27"/>
      <c r="N303" s="27"/>
      <c r="O303" s="27"/>
      <c r="P303" s="27"/>
      <c r="Q303" s="27"/>
    </row>
    <row r="304" spans="1:17">
      <c r="A304" s="80"/>
      <c r="C304" s="27"/>
      <c r="D304" s="27"/>
      <c r="E304" s="27"/>
      <c r="F304" s="27"/>
      <c r="G304" s="27"/>
      <c r="H304" s="27"/>
      <c r="I304" s="27"/>
      <c r="J304" s="27"/>
      <c r="K304" s="27"/>
      <c r="L304" s="27"/>
      <c r="M304" s="27"/>
      <c r="N304" s="27"/>
      <c r="O304" s="27"/>
      <c r="P304" s="27"/>
      <c r="Q304" s="27"/>
    </row>
    <row r="305" spans="1:17">
      <c r="A305" s="80"/>
      <c r="C305" s="27"/>
      <c r="D305" s="27"/>
      <c r="E305" s="27"/>
      <c r="F305" s="27"/>
      <c r="G305" s="27"/>
      <c r="H305" s="27"/>
      <c r="I305" s="27"/>
      <c r="J305" s="27"/>
      <c r="K305" s="27"/>
      <c r="L305" s="27"/>
      <c r="M305" s="27"/>
      <c r="N305" s="27"/>
      <c r="O305" s="27"/>
      <c r="P305" s="27"/>
      <c r="Q305" s="27"/>
    </row>
    <row r="306" spans="1:17">
      <c r="A306" s="80"/>
      <c r="C306" s="27"/>
      <c r="D306" s="27"/>
      <c r="E306" s="27"/>
      <c r="F306" s="27"/>
      <c r="G306" s="27"/>
      <c r="H306" s="27"/>
      <c r="I306" s="27"/>
      <c r="J306" s="27"/>
      <c r="K306" s="27"/>
      <c r="L306" s="27"/>
      <c r="M306" s="27"/>
      <c r="N306" s="27"/>
      <c r="O306" s="27"/>
      <c r="P306" s="27"/>
      <c r="Q306" s="27"/>
    </row>
    <row r="307" spans="1:17">
      <c r="A307" s="80"/>
      <c r="C307" s="27"/>
      <c r="D307" s="27"/>
      <c r="E307" s="27"/>
      <c r="F307" s="27"/>
      <c r="G307" s="27"/>
      <c r="H307" s="27"/>
      <c r="I307" s="27"/>
      <c r="J307" s="27"/>
      <c r="K307" s="27"/>
      <c r="L307" s="27"/>
      <c r="M307" s="27"/>
      <c r="N307" s="27"/>
      <c r="O307" s="27"/>
      <c r="P307" s="27"/>
      <c r="Q307" s="27"/>
    </row>
    <row r="308" spans="1:17">
      <c r="A308" s="80"/>
      <c r="C308" s="27"/>
      <c r="D308" s="27"/>
      <c r="E308" s="27"/>
      <c r="F308" s="27"/>
      <c r="G308" s="27"/>
      <c r="H308" s="27"/>
      <c r="I308" s="27"/>
      <c r="J308" s="27"/>
      <c r="K308" s="27"/>
      <c r="L308" s="27"/>
      <c r="M308" s="27"/>
      <c r="N308" s="27"/>
      <c r="O308" s="27"/>
      <c r="P308" s="27"/>
      <c r="Q308" s="27"/>
    </row>
    <row r="309" spans="1:17">
      <c r="A309" s="80"/>
      <c r="C309" s="27"/>
      <c r="D309" s="27"/>
      <c r="E309" s="27"/>
      <c r="F309" s="27"/>
      <c r="G309" s="27"/>
      <c r="H309" s="27"/>
      <c r="I309" s="27"/>
      <c r="J309" s="27"/>
      <c r="K309" s="27"/>
      <c r="L309" s="27"/>
      <c r="M309" s="27"/>
      <c r="N309" s="27"/>
      <c r="O309" s="27"/>
      <c r="P309" s="27"/>
      <c r="Q309" s="27"/>
    </row>
    <row r="310" spans="1:17">
      <c r="A310" s="80"/>
      <c r="C310" s="27"/>
      <c r="D310" s="27"/>
      <c r="E310" s="27"/>
      <c r="F310" s="27"/>
      <c r="G310" s="27"/>
      <c r="H310" s="27"/>
      <c r="I310" s="27"/>
      <c r="J310" s="27"/>
      <c r="K310" s="27"/>
      <c r="L310" s="27"/>
      <c r="M310" s="27"/>
      <c r="N310" s="27"/>
      <c r="O310" s="27"/>
      <c r="P310" s="27"/>
      <c r="Q310" s="27"/>
    </row>
    <row r="311" spans="1:17">
      <c r="A311" s="80"/>
      <c r="C311" s="27"/>
      <c r="D311" s="27"/>
      <c r="E311" s="27"/>
      <c r="F311" s="27"/>
      <c r="G311" s="27"/>
      <c r="H311" s="27"/>
      <c r="I311" s="27"/>
      <c r="J311" s="27"/>
      <c r="K311" s="27"/>
      <c r="L311" s="27"/>
      <c r="M311" s="27"/>
      <c r="N311" s="27"/>
      <c r="O311" s="27"/>
      <c r="P311" s="27"/>
      <c r="Q311" s="27"/>
    </row>
    <row r="312" spans="1:17">
      <c r="A312" s="80"/>
      <c r="C312" s="27"/>
      <c r="D312" s="27"/>
      <c r="E312" s="27"/>
      <c r="F312" s="27"/>
      <c r="G312" s="27"/>
      <c r="H312" s="27"/>
      <c r="I312" s="27"/>
      <c r="J312" s="27"/>
      <c r="K312" s="27"/>
      <c r="L312" s="27"/>
      <c r="M312" s="27"/>
      <c r="N312" s="27"/>
      <c r="O312" s="27"/>
      <c r="P312" s="27"/>
      <c r="Q312" s="27"/>
    </row>
    <row r="313" spans="1:17" s="27" customFormat="1"/>
    <row r="314" spans="1:17" s="27" customFormat="1"/>
    <row r="315" spans="1:17" s="27" customFormat="1"/>
    <row r="316" spans="1:17" s="27" customFormat="1"/>
    <row r="317" spans="1:17" s="27" customFormat="1"/>
    <row r="318" spans="1:17" s="27" customFormat="1"/>
    <row r="319" spans="1:17" s="27" customFormat="1"/>
    <row r="320" spans="1:17" s="27" customFormat="1"/>
    <row r="321" s="27" customFormat="1"/>
    <row r="322" s="27" customFormat="1"/>
    <row r="323" s="27" customFormat="1"/>
    <row r="324" s="27" customFormat="1"/>
    <row r="325" s="27" customFormat="1"/>
    <row r="326" s="27" customFormat="1"/>
    <row r="327" s="27" customFormat="1"/>
    <row r="328" s="27" customFormat="1"/>
    <row r="329" s="27" customFormat="1"/>
    <row r="330" s="27" customFormat="1"/>
    <row r="331" s="27" customFormat="1"/>
    <row r="332" s="27" customFormat="1"/>
    <row r="333" s="27" customFormat="1"/>
    <row r="334" s="27" customFormat="1"/>
    <row r="335" s="27" customFormat="1"/>
    <row r="336" s="27" customFormat="1"/>
    <row r="337" s="27" customFormat="1"/>
    <row r="338" s="27" customFormat="1"/>
    <row r="339" s="27" customFormat="1"/>
    <row r="340" s="27" customFormat="1"/>
    <row r="341" s="27" customFormat="1"/>
    <row r="342" s="27" customFormat="1"/>
    <row r="343" s="27" customFormat="1"/>
    <row r="344" s="27" customFormat="1"/>
    <row r="345" s="27" customFormat="1"/>
    <row r="346" s="27" customFormat="1"/>
    <row r="347" s="27" customFormat="1"/>
    <row r="348" s="27" customFormat="1"/>
    <row r="349" s="27" customFormat="1"/>
    <row r="350" s="27" customFormat="1"/>
    <row r="351" s="27" customFormat="1"/>
    <row r="352" s="27" customFormat="1"/>
    <row r="353" s="27" customFormat="1"/>
    <row r="354" s="27" customFormat="1"/>
    <row r="355" s="27" customFormat="1"/>
    <row r="356" s="27" customFormat="1"/>
    <row r="357" s="27" customFormat="1"/>
    <row r="358" s="27" customFormat="1"/>
    <row r="359" s="27" customFormat="1"/>
    <row r="360" s="27" customFormat="1"/>
    <row r="361" s="27" customFormat="1"/>
    <row r="362" s="27" customFormat="1"/>
    <row r="363" s="27" customFormat="1"/>
    <row r="364" s="27" customFormat="1"/>
    <row r="365" s="27" customFormat="1"/>
    <row r="366" s="27" customFormat="1"/>
    <row r="367" s="27" customFormat="1"/>
    <row r="368" s="27" customFormat="1"/>
    <row r="369" s="27" customFormat="1"/>
    <row r="370" s="27" customFormat="1"/>
    <row r="371" s="27" customFormat="1"/>
    <row r="372" s="27" customFormat="1"/>
    <row r="373" s="27" customFormat="1"/>
    <row r="374" s="27" customFormat="1"/>
    <row r="375" s="27" customFormat="1"/>
    <row r="376" s="27" customFormat="1"/>
    <row r="377" s="27" customFormat="1"/>
    <row r="378" s="27" customFormat="1"/>
    <row r="379" s="27" customFormat="1"/>
    <row r="380" s="27" customFormat="1"/>
    <row r="381" s="27" customFormat="1"/>
    <row r="382" s="27" customFormat="1"/>
    <row r="383" s="27" customFormat="1"/>
    <row r="384" s="27" customFormat="1"/>
    <row r="385" s="27" customFormat="1"/>
    <row r="386" s="27" customFormat="1"/>
    <row r="387" s="27" customFormat="1"/>
    <row r="388" s="27" customFormat="1"/>
    <row r="389" s="27" customFormat="1"/>
    <row r="390" s="27" customFormat="1"/>
    <row r="391" s="27" customFormat="1"/>
    <row r="392" s="27" customFormat="1"/>
    <row r="393" s="27" customFormat="1"/>
    <row r="394" s="27" customFormat="1"/>
    <row r="395" s="27" customFormat="1"/>
    <row r="396" s="27" customFormat="1"/>
    <row r="397" s="27" customFormat="1"/>
    <row r="398" s="27" customFormat="1"/>
    <row r="399" s="27" customFormat="1"/>
    <row r="400" s="27" customFormat="1"/>
    <row r="401" s="27" customFormat="1"/>
    <row r="402" s="27" customFormat="1"/>
    <row r="403" s="27" customFormat="1"/>
    <row r="404" s="27" customFormat="1"/>
    <row r="405" s="27" customFormat="1"/>
    <row r="406" s="27" customFormat="1"/>
    <row r="407" s="27" customFormat="1"/>
    <row r="408" s="27" customFormat="1"/>
    <row r="409" s="27" customFormat="1"/>
    <row r="410" s="27" customFormat="1"/>
    <row r="411" s="27" customFormat="1"/>
    <row r="412" s="27" customFormat="1"/>
    <row r="413" s="27" customFormat="1"/>
    <row r="414" s="27" customFormat="1"/>
    <row r="415" s="27" customFormat="1"/>
    <row r="416" s="27" customFormat="1"/>
    <row r="417" s="27" customFormat="1"/>
    <row r="418" s="27" customFormat="1"/>
    <row r="419" s="27" customFormat="1"/>
    <row r="420" s="27" customFormat="1"/>
    <row r="421" s="27" customFormat="1"/>
    <row r="422" s="27" customFormat="1"/>
    <row r="423" s="27" customFormat="1"/>
    <row r="424" s="27" customFormat="1"/>
    <row r="425" s="27" customFormat="1"/>
    <row r="426" s="27" customFormat="1"/>
    <row r="427" s="27" customFormat="1"/>
    <row r="428" s="27" customFormat="1"/>
    <row r="429" s="27" customFormat="1"/>
    <row r="430" s="27" customFormat="1"/>
    <row r="431" s="27" customFormat="1"/>
    <row r="432" s="27" customFormat="1"/>
    <row r="433" s="27" customFormat="1"/>
    <row r="434" s="27" customFormat="1"/>
    <row r="435" s="27" customFormat="1"/>
    <row r="436" s="27" customFormat="1"/>
    <row r="437" s="27" customFormat="1"/>
    <row r="438" s="27" customFormat="1"/>
    <row r="439" s="27" customFormat="1"/>
    <row r="440" s="27" customFormat="1"/>
    <row r="441" s="27" customFormat="1"/>
    <row r="442" s="27" customFormat="1"/>
    <row r="443" s="27" customFormat="1"/>
    <row r="444" s="27" customFormat="1"/>
    <row r="445" s="27" customFormat="1"/>
    <row r="446" s="27" customFormat="1"/>
    <row r="447" s="27" customFormat="1"/>
    <row r="448" s="27" customFormat="1"/>
    <row r="449" s="27" customFormat="1"/>
    <row r="450" s="27" customFormat="1"/>
    <row r="451" s="27" customFormat="1"/>
    <row r="452" s="27" customFormat="1"/>
    <row r="453" s="27" customFormat="1"/>
    <row r="454" s="27" customFormat="1"/>
    <row r="455" s="27" customFormat="1"/>
    <row r="456" s="27" customFormat="1"/>
    <row r="457" s="27" customFormat="1"/>
    <row r="458" s="27" customFormat="1"/>
    <row r="459" s="27" customFormat="1"/>
    <row r="460" s="27" customFormat="1"/>
    <row r="461" s="27" customFormat="1"/>
    <row r="462" s="27" customFormat="1"/>
    <row r="463" s="27" customFormat="1"/>
    <row r="464" s="27" customFormat="1"/>
    <row r="465" spans="3:17" s="27" customFormat="1"/>
    <row r="466" spans="3:17" s="27" customFormat="1"/>
    <row r="467" spans="3:17" s="27" customFormat="1"/>
    <row r="468" spans="3:17" s="27" customFormat="1"/>
    <row r="469" spans="3:17" s="27" customFormat="1"/>
    <row r="470" spans="3:17" s="27" customFormat="1"/>
    <row r="471" spans="3:17" s="27" customFormat="1"/>
    <row r="472" spans="3:17" s="27" customFormat="1"/>
    <row r="473" spans="3:17" s="27" customFormat="1"/>
    <row r="474" spans="3:17" s="27" customFormat="1"/>
    <row r="475" spans="3:17">
      <c r="C475" s="27"/>
      <c r="D475" s="27"/>
      <c r="E475" s="27"/>
      <c r="F475" s="27"/>
      <c r="G475" s="27"/>
      <c r="H475" s="27"/>
      <c r="I475" s="27"/>
      <c r="J475" s="27"/>
      <c r="K475" s="27"/>
      <c r="L475" s="27"/>
      <c r="M475" s="27"/>
      <c r="N475" s="27"/>
      <c r="O475" s="27"/>
      <c r="P475" s="27"/>
      <c r="Q475" s="27"/>
    </row>
    <row r="476" spans="3:17">
      <c r="C476" s="27"/>
      <c r="D476" s="27"/>
      <c r="E476" s="27"/>
      <c r="F476" s="27"/>
      <c r="G476" s="27"/>
      <c r="H476" s="27"/>
      <c r="I476" s="27"/>
      <c r="J476" s="27"/>
      <c r="K476" s="27"/>
      <c r="L476" s="27"/>
      <c r="M476" s="27"/>
      <c r="N476" s="27"/>
      <c r="O476" s="27"/>
      <c r="P476" s="27"/>
      <c r="Q476" s="27"/>
    </row>
    <row r="477" spans="3:17">
      <c r="C477" s="27"/>
      <c r="D477" s="27"/>
      <c r="E477" s="27"/>
      <c r="F477" s="27"/>
      <c r="G477" s="27"/>
      <c r="H477" s="27"/>
      <c r="I477" s="27"/>
      <c r="J477" s="27"/>
      <c r="K477" s="27"/>
      <c r="L477" s="27"/>
      <c r="M477" s="27"/>
      <c r="N477" s="27"/>
      <c r="O477" s="27"/>
      <c r="P477" s="27"/>
      <c r="Q477" s="27"/>
    </row>
    <row r="478" spans="3:17">
      <c r="C478" s="27"/>
      <c r="D478" s="27"/>
      <c r="E478" s="27"/>
      <c r="F478" s="27"/>
      <c r="G478" s="27"/>
      <c r="H478" s="27"/>
      <c r="I478" s="27"/>
      <c r="J478" s="27"/>
      <c r="K478" s="27"/>
      <c r="L478" s="27"/>
      <c r="M478" s="27"/>
      <c r="N478" s="27"/>
      <c r="O478" s="27"/>
      <c r="P478" s="27"/>
      <c r="Q478" s="27"/>
    </row>
    <row r="479" spans="3:17">
      <c r="C479" s="27"/>
      <c r="D479" s="27"/>
      <c r="E479" s="27"/>
      <c r="F479" s="27"/>
      <c r="G479" s="27"/>
      <c r="H479" s="27"/>
      <c r="I479" s="27"/>
      <c r="J479" s="27"/>
      <c r="K479" s="27"/>
      <c r="L479" s="27"/>
      <c r="M479" s="27"/>
      <c r="N479" s="27"/>
      <c r="O479" s="27"/>
      <c r="P479" s="27"/>
      <c r="Q479" s="27"/>
    </row>
    <row r="480" spans="3:17">
      <c r="C480" s="27"/>
      <c r="D480" s="27"/>
      <c r="E480" s="27"/>
      <c r="F480" s="27"/>
      <c r="G480" s="27"/>
      <c r="H480" s="27"/>
      <c r="I480" s="27"/>
      <c r="J480" s="27"/>
      <c r="K480" s="27"/>
      <c r="L480" s="27"/>
      <c r="M480" s="27"/>
      <c r="N480" s="27"/>
      <c r="O480" s="27"/>
      <c r="P480" s="27"/>
      <c r="Q480" s="27"/>
    </row>
    <row r="481" spans="3:17">
      <c r="C481" s="27"/>
      <c r="D481" s="27"/>
      <c r="E481" s="27"/>
      <c r="F481" s="27"/>
      <c r="G481" s="27"/>
      <c r="H481" s="27"/>
      <c r="I481" s="27"/>
      <c r="J481" s="27"/>
      <c r="K481" s="27"/>
      <c r="L481" s="27"/>
      <c r="M481" s="27"/>
      <c r="N481" s="27"/>
      <c r="O481" s="27"/>
      <c r="P481" s="27"/>
      <c r="Q481" s="27"/>
    </row>
    <row r="482" spans="3:17">
      <c r="C482" s="27"/>
      <c r="D482" s="27"/>
      <c r="E482" s="27"/>
      <c r="F482" s="27"/>
      <c r="G482" s="27"/>
      <c r="H482" s="27"/>
      <c r="I482" s="27"/>
      <c r="J482" s="27"/>
      <c r="K482" s="27"/>
      <c r="L482" s="27"/>
      <c r="M482" s="27"/>
      <c r="N482" s="27"/>
      <c r="O482" s="27"/>
      <c r="P482" s="27"/>
      <c r="Q482" s="27"/>
    </row>
    <row r="483" spans="3:17">
      <c r="C483" s="27"/>
      <c r="D483" s="27"/>
      <c r="E483" s="27"/>
      <c r="F483" s="27"/>
      <c r="G483" s="27"/>
      <c r="H483" s="27"/>
      <c r="I483" s="27"/>
      <c r="J483" s="27"/>
      <c r="K483" s="27"/>
      <c r="L483" s="27"/>
      <c r="M483" s="27"/>
      <c r="N483" s="27"/>
      <c r="O483" s="27"/>
      <c r="P483" s="27"/>
      <c r="Q483" s="27"/>
    </row>
    <row r="484" spans="3:17">
      <c r="C484" s="27"/>
      <c r="D484" s="27"/>
      <c r="E484" s="27"/>
      <c r="F484" s="27"/>
      <c r="G484" s="27"/>
      <c r="H484" s="27"/>
      <c r="I484" s="27"/>
      <c r="J484" s="27"/>
      <c r="K484" s="27"/>
      <c r="L484" s="27"/>
      <c r="M484" s="27"/>
      <c r="N484" s="27"/>
      <c r="O484" s="27"/>
      <c r="P484" s="27"/>
      <c r="Q484" s="27"/>
    </row>
    <row r="485" spans="3:17">
      <c r="C485" s="27"/>
      <c r="D485" s="27"/>
      <c r="E485" s="27"/>
      <c r="F485" s="27"/>
      <c r="G485" s="27"/>
      <c r="H485" s="27"/>
      <c r="I485" s="27"/>
      <c r="J485" s="27"/>
      <c r="K485" s="27"/>
      <c r="L485" s="27"/>
      <c r="M485" s="27"/>
      <c r="N485" s="27"/>
      <c r="O485" s="27"/>
      <c r="P485" s="27"/>
      <c r="Q485" s="27"/>
    </row>
    <row r="486" spans="3:17">
      <c r="C486" s="27"/>
      <c r="D486" s="27"/>
      <c r="E486" s="27"/>
      <c r="F486" s="27"/>
      <c r="G486" s="27"/>
      <c r="H486" s="27"/>
      <c r="I486" s="27"/>
      <c r="J486" s="27"/>
      <c r="K486" s="27"/>
      <c r="L486" s="27"/>
      <c r="M486" s="27"/>
      <c r="N486" s="27"/>
      <c r="O486" s="27"/>
      <c r="P486" s="27"/>
      <c r="Q486" s="27"/>
    </row>
    <row r="487" spans="3:17">
      <c r="C487" s="27"/>
      <c r="D487" s="27"/>
      <c r="E487" s="27"/>
      <c r="F487" s="27"/>
      <c r="G487" s="27"/>
      <c r="H487" s="27"/>
      <c r="I487" s="27"/>
      <c r="J487" s="27"/>
      <c r="K487" s="27"/>
      <c r="L487" s="27"/>
      <c r="M487" s="27"/>
      <c r="N487" s="27"/>
      <c r="O487" s="27"/>
      <c r="P487" s="27"/>
      <c r="Q487" s="27"/>
    </row>
    <row r="488" spans="3:17">
      <c r="C488" s="27"/>
      <c r="D488" s="27"/>
      <c r="E488" s="27"/>
      <c r="F488" s="27"/>
      <c r="G488" s="27"/>
      <c r="H488" s="27"/>
      <c r="I488" s="27"/>
      <c r="J488" s="27"/>
      <c r="K488" s="27"/>
      <c r="L488" s="27"/>
      <c r="M488" s="27"/>
      <c r="N488" s="27"/>
      <c r="O488" s="27"/>
      <c r="P488" s="27"/>
      <c r="Q488" s="27"/>
    </row>
    <row r="489" spans="3:17">
      <c r="C489" s="27"/>
      <c r="D489" s="27"/>
      <c r="E489" s="27"/>
      <c r="F489" s="27"/>
      <c r="G489" s="27"/>
      <c r="H489" s="27"/>
      <c r="I489" s="27"/>
      <c r="J489" s="27"/>
      <c r="K489" s="27"/>
      <c r="L489" s="27"/>
      <c r="M489" s="27"/>
      <c r="N489" s="27"/>
      <c r="O489" s="27"/>
      <c r="P489" s="27"/>
      <c r="Q489" s="27"/>
    </row>
    <row r="490" spans="3:17">
      <c r="C490" s="27"/>
      <c r="D490" s="27"/>
      <c r="E490" s="27"/>
      <c r="F490" s="27"/>
      <c r="G490" s="27"/>
      <c r="H490" s="27"/>
      <c r="I490" s="27"/>
      <c r="J490" s="27"/>
      <c r="K490" s="27"/>
      <c r="L490" s="27"/>
      <c r="M490" s="27"/>
      <c r="N490" s="27"/>
      <c r="O490" s="27"/>
      <c r="P490" s="27"/>
      <c r="Q490" s="27"/>
    </row>
    <row r="491" spans="3:17">
      <c r="C491" s="27"/>
      <c r="D491" s="27"/>
      <c r="E491" s="27"/>
      <c r="F491" s="27"/>
      <c r="G491" s="27"/>
      <c r="H491" s="27"/>
      <c r="I491" s="27"/>
      <c r="J491" s="27"/>
      <c r="K491" s="27"/>
      <c r="L491" s="27"/>
      <c r="M491" s="27"/>
      <c r="N491" s="27"/>
      <c r="O491" s="27"/>
      <c r="P491" s="27"/>
      <c r="Q491" s="27"/>
    </row>
    <row r="492" spans="3:17">
      <c r="C492" s="27"/>
      <c r="D492" s="27"/>
      <c r="E492" s="27"/>
      <c r="F492" s="27"/>
      <c r="G492" s="27"/>
      <c r="H492" s="27"/>
      <c r="I492" s="27"/>
      <c r="J492" s="27"/>
      <c r="K492" s="27"/>
      <c r="L492" s="27"/>
      <c r="M492" s="27"/>
      <c r="N492" s="27"/>
      <c r="O492" s="27"/>
      <c r="P492" s="27"/>
      <c r="Q492" s="27"/>
    </row>
    <row r="493" spans="3:17">
      <c r="C493" s="27"/>
      <c r="D493" s="27"/>
      <c r="E493" s="27"/>
      <c r="F493" s="27"/>
      <c r="G493" s="27"/>
      <c r="H493" s="27"/>
      <c r="I493" s="27"/>
      <c r="J493" s="27"/>
      <c r="K493" s="27"/>
      <c r="L493" s="27"/>
      <c r="M493" s="27"/>
      <c r="N493" s="27"/>
      <c r="O493" s="27"/>
      <c r="P493" s="27"/>
      <c r="Q493" s="27"/>
    </row>
    <row r="494" spans="3:17">
      <c r="C494" s="27"/>
      <c r="D494" s="27"/>
      <c r="E494" s="27"/>
      <c r="F494" s="27"/>
      <c r="G494" s="27"/>
      <c r="H494" s="27"/>
      <c r="I494" s="27"/>
      <c r="J494" s="27"/>
      <c r="K494" s="27"/>
      <c r="L494" s="27"/>
      <c r="M494" s="27"/>
      <c r="N494" s="27"/>
      <c r="O494" s="27"/>
      <c r="P494" s="27"/>
      <c r="Q494" s="27"/>
    </row>
    <row r="495" spans="3:17">
      <c r="C495" s="27"/>
      <c r="D495" s="27"/>
      <c r="E495" s="27"/>
      <c r="F495" s="27"/>
      <c r="G495" s="27"/>
      <c r="H495" s="27"/>
      <c r="I495" s="27"/>
      <c r="J495" s="27"/>
      <c r="K495" s="27"/>
      <c r="L495" s="27"/>
      <c r="M495" s="27"/>
      <c r="N495" s="27"/>
      <c r="O495" s="27"/>
      <c r="P495" s="27"/>
      <c r="Q495" s="27"/>
    </row>
    <row r="496" spans="3:17">
      <c r="C496" s="27"/>
      <c r="D496" s="27"/>
      <c r="E496" s="27"/>
      <c r="F496" s="27"/>
      <c r="G496" s="27"/>
      <c r="H496" s="27"/>
      <c r="I496" s="27"/>
      <c r="J496" s="27"/>
      <c r="K496" s="27"/>
      <c r="L496" s="27"/>
      <c r="M496" s="27"/>
      <c r="N496" s="27"/>
      <c r="O496" s="27"/>
      <c r="P496" s="27"/>
      <c r="Q496" s="27"/>
    </row>
    <row r="497" spans="3:17">
      <c r="C497" s="27"/>
      <c r="D497" s="27"/>
      <c r="E497" s="27"/>
      <c r="F497" s="27"/>
      <c r="G497" s="27"/>
      <c r="H497" s="27"/>
      <c r="I497" s="27"/>
      <c r="J497" s="27"/>
      <c r="K497" s="27"/>
      <c r="L497" s="27"/>
      <c r="M497" s="27"/>
      <c r="N497" s="27"/>
      <c r="O497" s="27"/>
      <c r="P497" s="27"/>
      <c r="Q497" s="27"/>
    </row>
    <row r="498" spans="3:17">
      <c r="C498" s="27"/>
      <c r="D498" s="27"/>
      <c r="E498" s="27"/>
      <c r="F498" s="27"/>
      <c r="G498" s="27"/>
      <c r="H498" s="27"/>
      <c r="I498" s="27"/>
      <c r="J498" s="27"/>
      <c r="K498" s="27"/>
      <c r="L498" s="27"/>
      <c r="M498" s="27"/>
      <c r="N498" s="27"/>
      <c r="O498" s="27"/>
      <c r="P498" s="27"/>
      <c r="Q498" s="27"/>
    </row>
    <row r="499" spans="3:17">
      <c r="C499" s="27"/>
      <c r="D499" s="27"/>
      <c r="E499" s="27"/>
      <c r="F499" s="27"/>
      <c r="G499" s="27"/>
      <c r="H499" s="27"/>
      <c r="I499" s="27"/>
      <c r="J499" s="27"/>
      <c r="K499" s="27"/>
      <c r="L499" s="27"/>
      <c r="M499" s="27"/>
      <c r="N499" s="27"/>
      <c r="O499" s="27"/>
      <c r="P499" s="27"/>
      <c r="Q499" s="27"/>
    </row>
    <row r="500" spans="3:17">
      <c r="C500" s="27"/>
      <c r="D500" s="27"/>
      <c r="E500" s="27"/>
      <c r="F500" s="27"/>
      <c r="G500" s="27"/>
      <c r="H500" s="27"/>
      <c r="I500" s="27"/>
      <c r="J500" s="27"/>
      <c r="K500" s="27"/>
      <c r="L500" s="27"/>
      <c r="M500" s="27"/>
      <c r="N500" s="27"/>
      <c r="O500" s="27"/>
      <c r="P500" s="27"/>
      <c r="Q500" s="27"/>
    </row>
    <row r="501" spans="3:17">
      <c r="C501" s="27"/>
      <c r="D501" s="27"/>
      <c r="E501" s="27"/>
      <c r="F501" s="27"/>
      <c r="G501" s="27"/>
      <c r="H501" s="27"/>
      <c r="I501" s="27"/>
      <c r="J501" s="27"/>
      <c r="K501" s="27"/>
      <c r="L501" s="27"/>
      <c r="M501" s="27"/>
      <c r="N501" s="27"/>
      <c r="O501" s="27"/>
      <c r="P501" s="27"/>
      <c r="Q501" s="27"/>
    </row>
    <row r="502" spans="3:17">
      <c r="C502" s="27"/>
      <c r="D502" s="27"/>
      <c r="E502" s="27"/>
      <c r="F502" s="27"/>
      <c r="G502" s="27"/>
      <c r="H502" s="27"/>
      <c r="I502" s="27"/>
      <c r="J502" s="27"/>
      <c r="K502" s="27"/>
      <c r="L502" s="27"/>
      <c r="M502" s="27"/>
      <c r="N502" s="27"/>
      <c r="O502" s="27"/>
      <c r="P502" s="27"/>
      <c r="Q502" s="27"/>
    </row>
    <row r="503" spans="3:17">
      <c r="C503" s="27"/>
      <c r="D503" s="27"/>
      <c r="E503" s="27"/>
      <c r="F503" s="27"/>
      <c r="G503" s="27"/>
      <c r="H503" s="27"/>
      <c r="I503" s="27"/>
      <c r="J503" s="27"/>
      <c r="K503" s="27"/>
      <c r="L503" s="27"/>
      <c r="M503" s="27"/>
      <c r="N503" s="27"/>
      <c r="O503" s="27"/>
      <c r="P503" s="27"/>
      <c r="Q503" s="27"/>
    </row>
    <row r="504" spans="3:17">
      <c r="C504" s="27"/>
      <c r="D504" s="27"/>
      <c r="E504" s="27"/>
      <c r="F504" s="27"/>
      <c r="G504" s="27"/>
      <c r="H504" s="27"/>
      <c r="I504" s="27"/>
      <c r="J504" s="27"/>
      <c r="K504" s="27"/>
      <c r="L504" s="27"/>
      <c r="M504" s="27"/>
      <c r="N504" s="27"/>
      <c r="O504" s="27"/>
      <c r="P504" s="27"/>
      <c r="Q504" s="27"/>
    </row>
    <row r="505" spans="3:17">
      <c r="C505" s="27"/>
      <c r="D505" s="27"/>
      <c r="E505" s="27"/>
      <c r="F505" s="27"/>
      <c r="G505" s="27"/>
      <c r="H505" s="27"/>
      <c r="I505" s="27"/>
      <c r="J505" s="27"/>
      <c r="K505" s="27"/>
      <c r="L505" s="27"/>
      <c r="M505" s="27"/>
      <c r="N505" s="27"/>
      <c r="O505" s="27"/>
      <c r="P505" s="27"/>
      <c r="Q505" s="27"/>
    </row>
    <row r="506" spans="3:17">
      <c r="C506" s="27"/>
      <c r="D506" s="27"/>
      <c r="E506" s="27"/>
      <c r="F506" s="27"/>
      <c r="G506" s="27"/>
      <c r="H506" s="27"/>
      <c r="I506" s="27"/>
      <c r="J506" s="27"/>
      <c r="K506" s="27"/>
      <c r="L506" s="27"/>
      <c r="M506" s="27"/>
      <c r="N506" s="27"/>
      <c r="O506" s="27"/>
      <c r="P506" s="27"/>
      <c r="Q506" s="27"/>
    </row>
    <row r="507" spans="3:17">
      <c r="C507" s="27"/>
      <c r="D507" s="27"/>
      <c r="E507" s="27"/>
      <c r="F507" s="27"/>
      <c r="G507" s="27"/>
      <c r="H507" s="27"/>
      <c r="I507" s="27"/>
      <c r="J507" s="27"/>
      <c r="K507" s="27"/>
      <c r="L507" s="27"/>
      <c r="M507" s="27"/>
      <c r="N507" s="27"/>
      <c r="O507" s="27"/>
      <c r="P507" s="27"/>
      <c r="Q507" s="27"/>
    </row>
    <row r="508" spans="3:17">
      <c r="C508" s="27"/>
      <c r="D508" s="27"/>
      <c r="E508" s="27"/>
      <c r="F508" s="27"/>
      <c r="G508" s="27"/>
      <c r="H508" s="27"/>
      <c r="I508" s="27"/>
      <c r="J508" s="27"/>
      <c r="K508" s="27"/>
      <c r="L508" s="27"/>
      <c r="M508" s="27"/>
      <c r="N508" s="27"/>
      <c r="O508" s="27"/>
      <c r="P508" s="27"/>
      <c r="Q508" s="27"/>
    </row>
    <row r="509" spans="3:17">
      <c r="C509" s="27"/>
      <c r="D509" s="27"/>
      <c r="E509" s="27"/>
      <c r="F509" s="27"/>
      <c r="G509" s="27"/>
      <c r="H509" s="27"/>
      <c r="I509" s="27"/>
      <c r="J509" s="27"/>
      <c r="K509" s="27"/>
      <c r="L509" s="27"/>
      <c r="M509" s="27"/>
      <c r="N509" s="27"/>
      <c r="O509" s="27"/>
      <c r="P509" s="27"/>
      <c r="Q509" s="27"/>
    </row>
    <row r="510" spans="3:17">
      <c r="C510" s="27"/>
      <c r="D510" s="27"/>
      <c r="E510" s="27"/>
      <c r="F510" s="27"/>
      <c r="G510" s="27"/>
      <c r="H510" s="27"/>
      <c r="I510" s="27"/>
      <c r="J510" s="27"/>
      <c r="K510" s="27"/>
      <c r="L510" s="27"/>
      <c r="M510" s="27"/>
      <c r="N510" s="27"/>
      <c r="O510" s="27"/>
      <c r="P510" s="27"/>
      <c r="Q510" s="27"/>
    </row>
    <row r="511" spans="3:17">
      <c r="C511" s="27"/>
      <c r="D511" s="27"/>
      <c r="E511" s="27"/>
      <c r="F511" s="27"/>
      <c r="G511" s="27"/>
      <c r="H511" s="27"/>
      <c r="I511" s="27"/>
      <c r="J511" s="27"/>
      <c r="K511" s="27"/>
      <c r="L511" s="27"/>
      <c r="M511" s="27"/>
      <c r="N511" s="27"/>
      <c r="O511" s="27"/>
      <c r="P511" s="27"/>
      <c r="Q511" s="27"/>
    </row>
    <row r="512" spans="3:17">
      <c r="C512" s="27"/>
      <c r="D512" s="27"/>
      <c r="E512" s="27"/>
      <c r="F512" s="27"/>
      <c r="G512" s="27"/>
      <c r="H512" s="27"/>
      <c r="I512" s="27"/>
      <c r="J512" s="27"/>
      <c r="K512" s="27"/>
      <c r="L512" s="27"/>
      <c r="M512" s="27"/>
      <c r="N512" s="27"/>
      <c r="O512" s="27"/>
      <c r="P512" s="27"/>
      <c r="Q512" s="27"/>
    </row>
    <row r="513" spans="3:17">
      <c r="C513" s="27"/>
      <c r="D513" s="27"/>
      <c r="E513" s="27"/>
      <c r="F513" s="27"/>
      <c r="G513" s="27"/>
      <c r="H513" s="27"/>
      <c r="I513" s="27"/>
      <c r="J513" s="27"/>
      <c r="K513" s="27"/>
      <c r="L513" s="27"/>
      <c r="M513" s="27"/>
      <c r="N513" s="27"/>
      <c r="O513" s="27"/>
      <c r="P513" s="27"/>
      <c r="Q513" s="27"/>
    </row>
    <row r="514" spans="3:17">
      <c r="C514" s="27"/>
      <c r="D514" s="27"/>
      <c r="E514" s="27"/>
      <c r="F514" s="27"/>
      <c r="G514" s="27"/>
      <c r="H514" s="27"/>
      <c r="I514" s="27"/>
      <c r="J514" s="27"/>
      <c r="K514" s="27"/>
      <c r="L514" s="27"/>
      <c r="M514" s="27"/>
      <c r="N514" s="27"/>
      <c r="O514" s="27"/>
      <c r="P514" s="27"/>
      <c r="Q514" s="27"/>
    </row>
    <row r="515" spans="3:17">
      <c r="C515" s="27"/>
      <c r="D515" s="27"/>
      <c r="E515" s="27"/>
      <c r="F515" s="27"/>
      <c r="G515" s="27"/>
      <c r="H515" s="27"/>
      <c r="I515" s="27"/>
      <c r="J515" s="27"/>
      <c r="K515" s="27"/>
      <c r="L515" s="27"/>
      <c r="M515" s="27"/>
      <c r="N515" s="27"/>
      <c r="O515" s="27"/>
      <c r="P515" s="27"/>
      <c r="Q515" s="27"/>
    </row>
    <row r="516" spans="3:17">
      <c r="C516" s="27"/>
      <c r="D516" s="27"/>
      <c r="E516" s="27"/>
      <c r="F516" s="27"/>
      <c r="G516" s="27"/>
      <c r="H516" s="27"/>
      <c r="I516" s="27"/>
      <c r="J516" s="27"/>
      <c r="K516" s="27"/>
      <c r="L516" s="27"/>
      <c r="M516" s="27"/>
      <c r="N516" s="27"/>
      <c r="O516" s="27"/>
      <c r="P516" s="27"/>
      <c r="Q516" s="27"/>
    </row>
    <row r="517" spans="3:17">
      <c r="C517" s="27"/>
      <c r="D517" s="27"/>
      <c r="E517" s="27"/>
      <c r="F517" s="27"/>
      <c r="G517" s="27"/>
      <c r="H517" s="27"/>
      <c r="I517" s="27"/>
      <c r="J517" s="27"/>
      <c r="K517" s="27"/>
      <c r="L517" s="27"/>
      <c r="M517" s="27"/>
      <c r="N517" s="27"/>
      <c r="O517" s="27"/>
      <c r="P517" s="27"/>
      <c r="Q517" s="27"/>
    </row>
    <row r="518" spans="3:17">
      <c r="C518" s="27"/>
      <c r="D518" s="27"/>
      <c r="E518" s="27"/>
      <c r="F518" s="27"/>
      <c r="G518" s="27"/>
      <c r="H518" s="27"/>
      <c r="I518" s="27"/>
      <c r="J518" s="27"/>
      <c r="K518" s="27"/>
      <c r="L518" s="27"/>
      <c r="M518" s="27"/>
      <c r="N518" s="27"/>
      <c r="O518" s="27"/>
      <c r="P518" s="27"/>
      <c r="Q518" s="27"/>
    </row>
    <row r="519" spans="3:17">
      <c r="C519" s="27"/>
      <c r="D519" s="27"/>
      <c r="E519" s="27"/>
      <c r="F519" s="27"/>
      <c r="G519" s="27"/>
      <c r="H519" s="27"/>
      <c r="I519" s="27"/>
      <c r="J519" s="27"/>
      <c r="K519" s="27"/>
      <c r="L519" s="27"/>
      <c r="M519" s="27"/>
      <c r="N519" s="27"/>
      <c r="O519" s="27"/>
      <c r="P519" s="27"/>
      <c r="Q519" s="27"/>
    </row>
    <row r="520" spans="3:17">
      <c r="C520" s="27"/>
      <c r="D520" s="27"/>
      <c r="E520" s="27"/>
      <c r="F520" s="27"/>
      <c r="G520" s="27"/>
      <c r="H520" s="27"/>
      <c r="I520" s="27"/>
      <c r="J520" s="27"/>
      <c r="K520" s="27"/>
      <c r="L520" s="27"/>
      <c r="M520" s="27"/>
      <c r="N520" s="27"/>
      <c r="O520" s="27"/>
      <c r="P520" s="27"/>
      <c r="Q520" s="27"/>
    </row>
    <row r="521" spans="3:17">
      <c r="C521" s="27"/>
      <c r="D521" s="27"/>
      <c r="E521" s="27"/>
      <c r="F521" s="27"/>
      <c r="G521" s="27"/>
      <c r="H521" s="27"/>
      <c r="I521" s="27"/>
      <c r="J521" s="27"/>
      <c r="K521" s="27"/>
      <c r="L521" s="27"/>
      <c r="M521" s="27"/>
      <c r="N521" s="27"/>
      <c r="O521" s="27"/>
      <c r="P521" s="27"/>
      <c r="Q521" s="27"/>
    </row>
    <row r="522" spans="3:17">
      <c r="C522" s="27"/>
      <c r="D522" s="27"/>
      <c r="E522" s="27"/>
      <c r="F522" s="27"/>
      <c r="G522" s="27"/>
      <c r="H522" s="27"/>
      <c r="I522" s="27"/>
      <c r="J522" s="27"/>
      <c r="K522" s="27"/>
      <c r="L522" s="27"/>
      <c r="M522" s="27"/>
      <c r="N522" s="27"/>
      <c r="O522" s="27"/>
      <c r="P522" s="27"/>
      <c r="Q522" s="27"/>
    </row>
    <row r="523" spans="3:17">
      <c r="C523" s="27"/>
      <c r="D523" s="27"/>
      <c r="E523" s="27"/>
      <c r="F523" s="27"/>
      <c r="G523" s="27"/>
      <c r="H523" s="27"/>
      <c r="I523" s="27"/>
      <c r="J523" s="27"/>
      <c r="K523" s="27"/>
      <c r="L523" s="27"/>
      <c r="M523" s="27"/>
      <c r="N523" s="27"/>
      <c r="O523" s="27"/>
      <c r="P523" s="27"/>
      <c r="Q523" s="27"/>
    </row>
    <row r="524" spans="3:17">
      <c r="C524" s="27"/>
      <c r="D524" s="27"/>
      <c r="E524" s="27"/>
      <c r="F524" s="27"/>
      <c r="G524" s="27"/>
      <c r="H524" s="27"/>
      <c r="I524" s="27"/>
      <c r="J524" s="27"/>
      <c r="K524" s="27"/>
      <c r="L524" s="27"/>
      <c r="M524" s="27"/>
      <c r="N524" s="27"/>
      <c r="O524" s="27"/>
      <c r="P524" s="27"/>
      <c r="Q524" s="27"/>
    </row>
    <row r="525" spans="3:17">
      <c r="C525" s="27"/>
      <c r="D525" s="27"/>
      <c r="E525" s="27"/>
      <c r="F525" s="27"/>
      <c r="G525" s="27"/>
      <c r="H525" s="27"/>
      <c r="I525" s="27"/>
      <c r="J525" s="27"/>
      <c r="K525" s="27"/>
      <c r="L525" s="27"/>
      <c r="M525" s="27"/>
      <c r="N525" s="27"/>
      <c r="O525" s="27"/>
      <c r="P525" s="27"/>
      <c r="Q525" s="27"/>
    </row>
    <row r="526" spans="3:17">
      <c r="C526" s="27"/>
      <c r="D526" s="27"/>
      <c r="E526" s="27"/>
      <c r="F526" s="27"/>
      <c r="G526" s="27"/>
      <c r="H526" s="27"/>
      <c r="I526" s="27"/>
      <c r="J526" s="27"/>
      <c r="K526" s="27"/>
      <c r="L526" s="27"/>
      <c r="M526" s="27"/>
      <c r="N526" s="27"/>
      <c r="O526" s="27"/>
      <c r="P526" s="27"/>
      <c r="Q526" s="27"/>
    </row>
    <row r="527" spans="3:17">
      <c r="C527" s="27"/>
      <c r="D527" s="27"/>
      <c r="E527" s="27"/>
      <c r="F527" s="27"/>
      <c r="G527" s="27"/>
      <c r="H527" s="27"/>
      <c r="I527" s="27"/>
      <c r="J527" s="27"/>
      <c r="K527" s="27"/>
      <c r="L527" s="27"/>
      <c r="M527" s="27"/>
      <c r="N527" s="27"/>
      <c r="O527" s="27"/>
      <c r="P527" s="27"/>
      <c r="Q527" s="27"/>
    </row>
    <row r="528" spans="3:17">
      <c r="C528" s="27"/>
      <c r="D528" s="27"/>
      <c r="E528" s="27"/>
      <c r="F528" s="27"/>
      <c r="G528" s="27"/>
      <c r="H528" s="27"/>
      <c r="I528" s="27"/>
      <c r="J528" s="27"/>
      <c r="K528" s="27"/>
      <c r="L528" s="27"/>
      <c r="M528" s="27"/>
      <c r="N528" s="27"/>
      <c r="O528" s="27"/>
      <c r="P528" s="27"/>
      <c r="Q528" s="27"/>
    </row>
    <row r="529" spans="3:17">
      <c r="C529" s="27"/>
      <c r="D529" s="27"/>
      <c r="E529" s="27"/>
      <c r="F529" s="27"/>
      <c r="G529" s="27"/>
      <c r="H529" s="27"/>
      <c r="I529" s="27"/>
      <c r="J529" s="27"/>
      <c r="K529" s="27"/>
      <c r="L529" s="27"/>
      <c r="M529" s="27"/>
      <c r="N529" s="27"/>
      <c r="O529" s="27"/>
      <c r="P529" s="27"/>
      <c r="Q529" s="27"/>
    </row>
    <row r="530" spans="3:17">
      <c r="C530" s="27"/>
      <c r="D530" s="27"/>
      <c r="E530" s="27"/>
      <c r="F530" s="27"/>
      <c r="G530" s="27"/>
      <c r="H530" s="27"/>
      <c r="I530" s="27"/>
      <c r="J530" s="27"/>
      <c r="K530" s="27"/>
      <c r="L530" s="27"/>
      <c r="M530" s="27"/>
      <c r="N530" s="27"/>
      <c r="O530" s="27"/>
      <c r="P530" s="27"/>
      <c r="Q530" s="27"/>
    </row>
    <row r="531" spans="3:17">
      <c r="C531" s="27"/>
      <c r="D531" s="27"/>
      <c r="E531" s="27"/>
      <c r="F531" s="27"/>
      <c r="G531" s="27"/>
      <c r="H531" s="27"/>
      <c r="I531" s="27"/>
      <c r="J531" s="27"/>
      <c r="K531" s="27"/>
      <c r="L531" s="27"/>
      <c r="M531" s="27"/>
      <c r="N531" s="27"/>
      <c r="O531" s="27"/>
      <c r="P531" s="27"/>
      <c r="Q531" s="27"/>
    </row>
    <row r="532" spans="3:17">
      <c r="C532" s="27"/>
      <c r="D532" s="27"/>
      <c r="E532" s="27"/>
      <c r="F532" s="27"/>
      <c r="G532" s="27"/>
      <c r="H532" s="27"/>
      <c r="I532" s="27"/>
      <c r="J532" s="27"/>
      <c r="K532" s="27"/>
      <c r="L532" s="27"/>
      <c r="M532" s="27"/>
      <c r="N532" s="27"/>
      <c r="O532" s="27"/>
      <c r="P532" s="27"/>
      <c r="Q532" s="27"/>
    </row>
    <row r="533" spans="3:17">
      <c r="C533" s="27"/>
      <c r="D533" s="27"/>
      <c r="E533" s="27"/>
      <c r="F533" s="27"/>
      <c r="G533" s="27"/>
      <c r="H533" s="27"/>
      <c r="I533" s="27"/>
      <c r="J533" s="27"/>
      <c r="K533" s="27"/>
      <c r="L533" s="27"/>
      <c r="M533" s="27"/>
      <c r="N533" s="27"/>
      <c r="O533" s="27"/>
      <c r="P533" s="27"/>
      <c r="Q533" s="27"/>
    </row>
    <row r="534" spans="3:17">
      <c r="C534" s="27"/>
      <c r="D534" s="27"/>
      <c r="E534" s="27"/>
      <c r="F534" s="27"/>
      <c r="G534" s="27"/>
      <c r="H534" s="27"/>
      <c r="I534" s="27"/>
      <c r="J534" s="27"/>
      <c r="K534" s="27"/>
      <c r="L534" s="27"/>
      <c r="M534" s="27"/>
      <c r="N534" s="27"/>
      <c r="O534" s="27"/>
      <c r="P534" s="27"/>
      <c r="Q534" s="27"/>
    </row>
    <row r="535" spans="3:17">
      <c r="C535" s="27"/>
      <c r="D535" s="27"/>
      <c r="E535" s="27"/>
      <c r="F535" s="27"/>
      <c r="G535" s="27"/>
      <c r="H535" s="27"/>
      <c r="I535" s="27"/>
      <c r="J535" s="27"/>
      <c r="K535" s="27"/>
      <c r="L535" s="27"/>
      <c r="M535" s="27"/>
      <c r="N535" s="27"/>
      <c r="O535" s="27"/>
      <c r="P535" s="27"/>
      <c r="Q535" s="27"/>
    </row>
    <row r="536" spans="3:17">
      <c r="C536" s="27"/>
      <c r="D536" s="27"/>
      <c r="E536" s="27"/>
      <c r="F536" s="27"/>
      <c r="G536" s="27"/>
      <c r="H536" s="27"/>
      <c r="I536" s="27"/>
      <c r="J536" s="27"/>
      <c r="K536" s="27"/>
      <c r="L536" s="27"/>
      <c r="M536" s="27"/>
      <c r="N536" s="27"/>
      <c r="O536" s="27"/>
      <c r="P536" s="27"/>
      <c r="Q536" s="27"/>
    </row>
    <row r="537" spans="3:17">
      <c r="C537" s="27"/>
      <c r="D537" s="27"/>
      <c r="E537" s="27"/>
      <c r="F537" s="27"/>
      <c r="G537" s="27"/>
      <c r="H537" s="27"/>
      <c r="I537" s="27"/>
      <c r="J537" s="27"/>
      <c r="K537" s="27"/>
      <c r="L537" s="27"/>
      <c r="M537" s="27"/>
      <c r="N537" s="27"/>
      <c r="O537" s="27"/>
      <c r="P537" s="27"/>
      <c r="Q537" s="27"/>
    </row>
    <row r="538" spans="3:17">
      <c r="C538" s="27"/>
      <c r="D538" s="27"/>
      <c r="E538" s="27"/>
      <c r="F538" s="27"/>
      <c r="G538" s="27"/>
      <c r="H538" s="27"/>
      <c r="I538" s="27"/>
      <c r="J538" s="27"/>
      <c r="K538" s="27"/>
      <c r="L538" s="27"/>
      <c r="M538" s="27"/>
      <c r="N538" s="27"/>
      <c r="O538" s="27"/>
      <c r="P538" s="27"/>
      <c r="Q538" s="27"/>
    </row>
    <row r="539" spans="3:17">
      <c r="C539" s="27"/>
      <c r="D539" s="27"/>
      <c r="E539" s="27"/>
      <c r="F539" s="27"/>
      <c r="G539" s="27"/>
      <c r="H539" s="27"/>
      <c r="I539" s="27"/>
      <c r="J539" s="27"/>
      <c r="K539" s="27"/>
      <c r="L539" s="27"/>
      <c r="M539" s="27"/>
      <c r="N539" s="27"/>
      <c r="O539" s="27"/>
      <c r="P539" s="27"/>
      <c r="Q539" s="27"/>
    </row>
    <row r="540" spans="3:17">
      <c r="C540" s="27"/>
      <c r="D540" s="27"/>
      <c r="E540" s="27"/>
      <c r="F540" s="27"/>
      <c r="G540" s="27"/>
      <c r="H540" s="27"/>
      <c r="I540" s="27"/>
      <c r="J540" s="27"/>
      <c r="K540" s="27"/>
      <c r="L540" s="27"/>
      <c r="M540" s="27"/>
      <c r="N540" s="27"/>
      <c r="O540" s="27"/>
      <c r="P540" s="27"/>
      <c r="Q540" s="27"/>
    </row>
    <row r="541" spans="3:17">
      <c r="C541" s="27"/>
      <c r="D541" s="27"/>
      <c r="E541" s="27"/>
      <c r="F541" s="27"/>
      <c r="G541" s="27"/>
      <c r="H541" s="27"/>
      <c r="I541" s="27"/>
      <c r="J541" s="27"/>
      <c r="K541" s="27"/>
      <c r="L541" s="27"/>
      <c r="M541" s="27"/>
      <c r="N541" s="27"/>
      <c r="O541" s="27"/>
      <c r="P541" s="27"/>
      <c r="Q541" s="27"/>
    </row>
    <row r="542" spans="3:17">
      <c r="C542" s="27"/>
      <c r="D542" s="27"/>
      <c r="E542" s="27"/>
      <c r="F542" s="27"/>
      <c r="G542" s="27"/>
      <c r="H542" s="27"/>
      <c r="I542" s="27"/>
      <c r="J542" s="27"/>
      <c r="K542" s="27"/>
      <c r="L542" s="27"/>
      <c r="M542" s="27"/>
      <c r="N542" s="27"/>
      <c r="O542" s="27"/>
      <c r="P542" s="27"/>
      <c r="Q542" s="27"/>
    </row>
    <row r="543" spans="3:17">
      <c r="C543" s="27"/>
      <c r="D543" s="27"/>
      <c r="E543" s="27"/>
      <c r="F543" s="27"/>
      <c r="G543" s="27"/>
      <c r="H543" s="27"/>
      <c r="I543" s="27"/>
      <c r="J543" s="27"/>
      <c r="K543" s="27"/>
      <c r="L543" s="27"/>
      <c r="M543" s="27"/>
      <c r="N543" s="27"/>
      <c r="O543" s="27"/>
      <c r="P543" s="27"/>
      <c r="Q543" s="27"/>
    </row>
    <row r="544" spans="3:17">
      <c r="C544" s="27"/>
      <c r="D544" s="27"/>
      <c r="E544" s="27"/>
      <c r="F544" s="27"/>
      <c r="G544" s="27"/>
      <c r="H544" s="27"/>
      <c r="I544" s="27"/>
      <c r="J544" s="27"/>
      <c r="K544" s="27"/>
      <c r="L544" s="27"/>
      <c r="M544" s="27"/>
      <c r="N544" s="27"/>
      <c r="O544" s="27"/>
      <c r="P544" s="27"/>
      <c r="Q544" s="27"/>
    </row>
    <row r="545" spans="3:17">
      <c r="C545" s="27"/>
      <c r="D545" s="27"/>
      <c r="E545" s="27"/>
      <c r="F545" s="27"/>
      <c r="G545" s="27"/>
      <c r="H545" s="27"/>
      <c r="I545" s="27"/>
      <c r="J545" s="27"/>
      <c r="K545" s="27"/>
      <c r="L545" s="27"/>
      <c r="M545" s="27"/>
      <c r="N545" s="27"/>
      <c r="O545" s="27"/>
      <c r="P545" s="27"/>
      <c r="Q545" s="27"/>
    </row>
    <row r="546" spans="3:17">
      <c r="C546" s="27"/>
      <c r="D546" s="27"/>
      <c r="E546" s="27"/>
      <c r="F546" s="27"/>
      <c r="G546" s="27"/>
      <c r="H546" s="27"/>
      <c r="I546" s="27"/>
      <c r="J546" s="27"/>
      <c r="K546" s="27"/>
      <c r="L546" s="27"/>
      <c r="M546" s="27"/>
      <c r="N546" s="27"/>
      <c r="O546" s="27"/>
      <c r="P546" s="27"/>
      <c r="Q546" s="27"/>
    </row>
    <row r="547" spans="3:17">
      <c r="C547" s="27"/>
      <c r="D547" s="27"/>
      <c r="E547" s="27"/>
      <c r="F547" s="27"/>
      <c r="G547" s="27"/>
      <c r="H547" s="27"/>
      <c r="I547" s="27"/>
      <c r="J547" s="27"/>
      <c r="K547" s="27"/>
      <c r="L547" s="27"/>
      <c r="M547" s="27"/>
      <c r="N547" s="27"/>
      <c r="O547" s="27"/>
      <c r="P547" s="27"/>
      <c r="Q547" s="27"/>
    </row>
    <row r="548" spans="3:17">
      <c r="C548" s="27"/>
      <c r="D548" s="27"/>
      <c r="E548" s="27"/>
      <c r="F548" s="27"/>
      <c r="G548" s="27"/>
      <c r="H548" s="27"/>
      <c r="I548" s="27"/>
      <c r="J548" s="27"/>
      <c r="K548" s="27"/>
      <c r="L548" s="27"/>
      <c r="M548" s="27"/>
      <c r="N548" s="27"/>
      <c r="O548" s="27"/>
      <c r="P548" s="27"/>
      <c r="Q548" s="27"/>
    </row>
    <row r="549" spans="3:17">
      <c r="C549" s="27"/>
      <c r="D549" s="27"/>
      <c r="E549" s="27"/>
      <c r="F549" s="27"/>
      <c r="G549" s="27"/>
      <c r="H549" s="27"/>
      <c r="I549" s="27"/>
      <c r="J549" s="27"/>
      <c r="K549" s="27"/>
      <c r="L549" s="27"/>
      <c r="M549" s="27"/>
      <c r="N549" s="27"/>
      <c r="O549" s="27"/>
      <c r="P549" s="27"/>
      <c r="Q549" s="27"/>
    </row>
    <row r="550" spans="3:17">
      <c r="C550" s="27"/>
      <c r="D550" s="27"/>
      <c r="E550" s="27"/>
      <c r="F550" s="27"/>
      <c r="G550" s="27"/>
      <c r="H550" s="27"/>
      <c r="I550" s="27"/>
      <c r="J550" s="27"/>
      <c r="K550" s="27"/>
      <c r="L550" s="27"/>
      <c r="M550" s="27"/>
      <c r="N550" s="27"/>
      <c r="O550" s="27"/>
      <c r="P550" s="27"/>
      <c r="Q550" s="27"/>
    </row>
    <row r="551" spans="3:17">
      <c r="C551" s="27"/>
      <c r="D551" s="27"/>
      <c r="E551" s="27"/>
      <c r="F551" s="27"/>
      <c r="G551" s="27"/>
      <c r="H551" s="27"/>
      <c r="I551" s="27"/>
      <c r="J551" s="27"/>
      <c r="K551" s="27"/>
      <c r="L551" s="27"/>
      <c r="M551" s="27"/>
      <c r="N551" s="27"/>
      <c r="O551" s="27"/>
      <c r="P551" s="27"/>
      <c r="Q551" s="27"/>
    </row>
    <row r="552" spans="3:17">
      <c r="C552" s="27"/>
      <c r="D552" s="27"/>
      <c r="E552" s="27"/>
      <c r="F552" s="27"/>
      <c r="G552" s="27"/>
      <c r="H552" s="27"/>
      <c r="I552" s="27"/>
      <c r="J552" s="27"/>
      <c r="K552" s="27"/>
      <c r="L552" s="27"/>
      <c r="M552" s="27"/>
      <c r="N552" s="27"/>
      <c r="O552" s="27"/>
      <c r="P552" s="27"/>
      <c r="Q552" s="27"/>
    </row>
    <row r="553" spans="3:17">
      <c r="C553" s="27"/>
      <c r="D553" s="27"/>
      <c r="E553" s="27"/>
      <c r="F553" s="27"/>
      <c r="G553" s="27"/>
      <c r="H553" s="27"/>
      <c r="I553" s="27"/>
      <c r="J553" s="27"/>
      <c r="K553" s="27"/>
      <c r="L553" s="27"/>
      <c r="M553" s="27"/>
      <c r="N553" s="27"/>
      <c r="O553" s="27"/>
      <c r="P553" s="27"/>
      <c r="Q553" s="27"/>
    </row>
    <row r="554" spans="3:17">
      <c r="C554" s="27"/>
      <c r="D554" s="27"/>
      <c r="E554" s="27"/>
      <c r="F554" s="27"/>
      <c r="G554" s="27"/>
      <c r="H554" s="27"/>
      <c r="I554" s="27"/>
      <c r="J554" s="27"/>
      <c r="K554" s="27"/>
      <c r="L554" s="27"/>
      <c r="M554" s="27"/>
      <c r="N554" s="27"/>
      <c r="O554" s="27"/>
      <c r="P554" s="27"/>
      <c r="Q554" s="27"/>
    </row>
    <row r="555" spans="3:17">
      <c r="C555" s="27"/>
      <c r="D555" s="27"/>
      <c r="E555" s="27"/>
      <c r="F555" s="27"/>
      <c r="G555" s="27"/>
      <c r="H555" s="27"/>
      <c r="I555" s="27"/>
      <c r="J555" s="27"/>
      <c r="K555" s="27"/>
      <c r="L555" s="27"/>
      <c r="M555" s="27"/>
      <c r="N555" s="27"/>
      <c r="O555" s="27"/>
      <c r="P555" s="27"/>
      <c r="Q555" s="27"/>
    </row>
    <row r="556" spans="3:17">
      <c r="C556" s="27"/>
      <c r="D556" s="27"/>
      <c r="E556" s="27"/>
      <c r="F556" s="27"/>
      <c r="G556" s="27"/>
      <c r="H556" s="27"/>
      <c r="I556" s="27"/>
      <c r="J556" s="27"/>
      <c r="K556" s="27"/>
      <c r="L556" s="27"/>
      <c r="M556" s="27"/>
      <c r="N556" s="27"/>
      <c r="O556" s="27"/>
      <c r="P556" s="27"/>
      <c r="Q556" s="27"/>
    </row>
    <row r="557" spans="3:17">
      <c r="C557" s="27"/>
      <c r="D557" s="27"/>
      <c r="E557" s="27"/>
      <c r="F557" s="27"/>
      <c r="G557" s="27"/>
      <c r="H557" s="27"/>
      <c r="I557" s="27"/>
      <c r="J557" s="27"/>
      <c r="K557" s="27"/>
      <c r="L557" s="27"/>
      <c r="M557" s="27"/>
      <c r="N557" s="27"/>
      <c r="O557" s="27"/>
      <c r="P557" s="27"/>
      <c r="Q557" s="27"/>
    </row>
    <row r="558" spans="3:17">
      <c r="C558" s="27"/>
      <c r="D558" s="27"/>
      <c r="E558" s="27"/>
      <c r="F558" s="27"/>
      <c r="G558" s="27"/>
      <c r="H558" s="27"/>
      <c r="I558" s="27"/>
      <c r="J558" s="27"/>
      <c r="K558" s="27"/>
      <c r="L558" s="27"/>
      <c r="M558" s="27"/>
      <c r="N558" s="27"/>
      <c r="O558" s="27"/>
      <c r="P558" s="27"/>
      <c r="Q558" s="27"/>
    </row>
    <row r="559" spans="3:17">
      <c r="C559" s="27"/>
      <c r="D559" s="27"/>
      <c r="E559" s="27"/>
      <c r="F559" s="27"/>
      <c r="G559" s="27"/>
      <c r="H559" s="27"/>
      <c r="I559" s="27"/>
      <c r="J559" s="27"/>
      <c r="K559" s="27"/>
      <c r="L559" s="27"/>
      <c r="M559" s="27"/>
      <c r="N559" s="27"/>
      <c r="O559" s="27"/>
      <c r="P559" s="27"/>
      <c r="Q559" s="27"/>
    </row>
    <row r="560" spans="3:17">
      <c r="C560" s="27"/>
      <c r="D560" s="27"/>
      <c r="E560" s="27"/>
      <c r="F560" s="27"/>
      <c r="G560" s="27"/>
      <c r="H560" s="27"/>
      <c r="I560" s="27"/>
      <c r="J560" s="27"/>
      <c r="K560" s="27"/>
      <c r="L560" s="27"/>
      <c r="M560" s="27"/>
      <c r="N560" s="27"/>
      <c r="O560" s="27"/>
      <c r="P560" s="27"/>
      <c r="Q560" s="27"/>
    </row>
    <row r="561" spans="3:17">
      <c r="C561" s="27"/>
      <c r="D561" s="27"/>
      <c r="E561" s="27"/>
      <c r="F561" s="27"/>
      <c r="G561" s="27"/>
      <c r="H561" s="27"/>
      <c r="I561" s="27"/>
      <c r="J561" s="27"/>
      <c r="K561" s="27"/>
      <c r="L561" s="27"/>
      <c r="M561" s="27"/>
      <c r="N561" s="27"/>
      <c r="O561" s="27"/>
      <c r="P561" s="27"/>
      <c r="Q561" s="27"/>
    </row>
    <row r="562" spans="3:17">
      <c r="C562" s="27"/>
      <c r="D562" s="27"/>
      <c r="E562" s="27"/>
      <c r="F562" s="27"/>
      <c r="G562" s="27"/>
      <c r="H562" s="27"/>
      <c r="I562" s="27"/>
      <c r="J562" s="27"/>
      <c r="K562" s="27"/>
      <c r="L562" s="27"/>
      <c r="M562" s="27"/>
      <c r="N562" s="27"/>
      <c r="O562" s="27"/>
      <c r="P562" s="27"/>
      <c r="Q562" s="27"/>
    </row>
    <row r="563" spans="3:17">
      <c r="C563" s="27"/>
      <c r="D563" s="27"/>
      <c r="E563" s="27"/>
      <c r="F563" s="27"/>
      <c r="G563" s="27"/>
      <c r="H563" s="27"/>
      <c r="I563" s="27"/>
      <c r="J563" s="27"/>
      <c r="K563" s="27"/>
      <c r="L563" s="27"/>
      <c r="M563" s="27"/>
      <c r="N563" s="27"/>
      <c r="O563" s="27"/>
      <c r="P563" s="27"/>
      <c r="Q563" s="27"/>
    </row>
    <row r="564" spans="3:17">
      <c r="C564" s="27"/>
      <c r="D564" s="27"/>
      <c r="E564" s="27"/>
      <c r="F564" s="27"/>
      <c r="G564" s="27"/>
      <c r="H564" s="27"/>
      <c r="I564" s="27"/>
      <c r="J564" s="27"/>
      <c r="K564" s="27"/>
      <c r="L564" s="27"/>
      <c r="M564" s="27"/>
      <c r="N564" s="27"/>
      <c r="O564" s="27"/>
      <c r="P564" s="27"/>
      <c r="Q564" s="27"/>
    </row>
    <row r="565" spans="3:17">
      <c r="C565" s="27"/>
      <c r="D565" s="27"/>
      <c r="E565" s="27"/>
      <c r="F565" s="27"/>
      <c r="G565" s="27"/>
      <c r="H565" s="27"/>
      <c r="I565" s="27"/>
      <c r="J565" s="27"/>
      <c r="K565" s="27"/>
      <c r="L565" s="27"/>
      <c r="M565" s="27"/>
      <c r="N565" s="27"/>
      <c r="O565" s="27"/>
      <c r="P565" s="27"/>
      <c r="Q565" s="27"/>
    </row>
    <row r="566" spans="3:17">
      <c r="C566" s="27"/>
      <c r="D566" s="27"/>
      <c r="E566" s="27"/>
      <c r="F566" s="27"/>
      <c r="G566" s="27"/>
      <c r="H566" s="27"/>
      <c r="I566" s="27"/>
      <c r="J566" s="27"/>
      <c r="K566" s="27"/>
      <c r="L566" s="27"/>
      <c r="M566" s="27"/>
      <c r="N566" s="27"/>
      <c r="O566" s="27"/>
      <c r="P566" s="27"/>
      <c r="Q566" s="27"/>
    </row>
    <row r="567" spans="3:17">
      <c r="C567" s="27"/>
      <c r="D567" s="27"/>
      <c r="E567" s="27"/>
      <c r="F567" s="27"/>
      <c r="G567" s="27"/>
      <c r="H567" s="27"/>
      <c r="I567" s="27"/>
      <c r="J567" s="27"/>
      <c r="K567" s="27"/>
      <c r="L567" s="27"/>
      <c r="M567" s="27"/>
      <c r="N567" s="27"/>
      <c r="O567" s="27"/>
      <c r="P567" s="27"/>
      <c r="Q567" s="27"/>
    </row>
    <row r="568" spans="3:17">
      <c r="C568" s="27"/>
      <c r="D568" s="27"/>
      <c r="E568" s="27"/>
      <c r="F568" s="27"/>
      <c r="G568" s="27"/>
      <c r="H568" s="27"/>
      <c r="I568" s="27"/>
      <c r="J568" s="27"/>
      <c r="K568" s="27"/>
      <c r="L568" s="27"/>
      <c r="M568" s="27"/>
      <c r="N568" s="27"/>
      <c r="O568" s="27"/>
      <c r="P568" s="27"/>
      <c r="Q568" s="27"/>
    </row>
    <row r="569" spans="3:17">
      <c r="C569" s="27"/>
      <c r="D569" s="27"/>
      <c r="E569" s="27"/>
      <c r="F569" s="27"/>
      <c r="G569" s="27"/>
      <c r="H569" s="27"/>
      <c r="I569" s="27"/>
      <c r="J569" s="27"/>
      <c r="K569" s="27"/>
      <c r="L569" s="27"/>
      <c r="M569" s="27"/>
      <c r="N569" s="27"/>
      <c r="O569" s="27"/>
      <c r="P569" s="27"/>
      <c r="Q569" s="27"/>
    </row>
    <row r="570" spans="3:17">
      <c r="C570" s="27"/>
      <c r="D570" s="27"/>
      <c r="E570" s="27"/>
      <c r="F570" s="27"/>
      <c r="G570" s="27"/>
      <c r="H570" s="27"/>
      <c r="I570" s="27"/>
      <c r="J570" s="27"/>
      <c r="K570" s="27"/>
      <c r="L570" s="27"/>
      <c r="M570" s="27"/>
      <c r="N570" s="27"/>
      <c r="O570" s="27"/>
      <c r="P570" s="27"/>
      <c r="Q570" s="27"/>
    </row>
    <row r="571" spans="3:17">
      <c r="C571" s="27"/>
      <c r="D571" s="27"/>
      <c r="E571" s="27"/>
      <c r="F571" s="27"/>
      <c r="G571" s="27"/>
      <c r="H571" s="27"/>
      <c r="I571" s="27"/>
      <c r="J571" s="27"/>
      <c r="K571" s="27"/>
      <c r="L571" s="27"/>
      <c r="M571" s="27"/>
      <c r="N571" s="27"/>
      <c r="O571" s="27"/>
      <c r="P571" s="27"/>
      <c r="Q571" s="27"/>
    </row>
    <row r="572" spans="3:17">
      <c r="C572" s="27"/>
      <c r="D572" s="27"/>
      <c r="E572" s="27"/>
      <c r="F572" s="27"/>
      <c r="G572" s="27"/>
      <c r="H572" s="27"/>
      <c r="I572" s="27"/>
      <c r="J572" s="27"/>
      <c r="K572" s="27"/>
      <c r="L572" s="27"/>
      <c r="M572" s="27"/>
      <c r="N572" s="27"/>
      <c r="O572" s="27"/>
      <c r="P572" s="27"/>
      <c r="Q572" s="27"/>
    </row>
    <row r="573" spans="3:17">
      <c r="C573" s="27"/>
      <c r="D573" s="27"/>
      <c r="E573" s="27"/>
      <c r="F573" s="27"/>
      <c r="G573" s="27"/>
      <c r="H573" s="27"/>
      <c r="I573" s="27"/>
      <c r="J573" s="27"/>
      <c r="K573" s="27"/>
      <c r="L573" s="27"/>
      <c r="M573" s="27"/>
      <c r="N573" s="27"/>
      <c r="O573" s="27"/>
      <c r="P573" s="27"/>
      <c r="Q573" s="27"/>
    </row>
    <row r="574" spans="3:17">
      <c r="C574" s="27"/>
      <c r="D574" s="27"/>
      <c r="E574" s="27"/>
      <c r="F574" s="27"/>
      <c r="G574" s="27"/>
      <c r="H574" s="27"/>
      <c r="I574" s="27"/>
      <c r="J574" s="27"/>
      <c r="K574" s="27"/>
      <c r="L574" s="27"/>
      <c r="M574" s="27"/>
      <c r="N574" s="27"/>
      <c r="O574" s="27"/>
      <c r="P574" s="27"/>
      <c r="Q574" s="27"/>
    </row>
    <row r="575" spans="3:17">
      <c r="C575" s="27"/>
      <c r="D575" s="27"/>
      <c r="E575" s="27"/>
      <c r="F575" s="27"/>
      <c r="G575" s="27"/>
      <c r="H575" s="27"/>
      <c r="I575" s="27"/>
      <c r="J575" s="27"/>
      <c r="K575" s="27"/>
      <c r="L575" s="27"/>
      <c r="M575" s="27"/>
      <c r="N575" s="27"/>
      <c r="O575" s="27"/>
      <c r="P575" s="27"/>
      <c r="Q575" s="27"/>
    </row>
    <row r="576" spans="3:17">
      <c r="C576" s="27"/>
      <c r="D576" s="27"/>
      <c r="E576" s="27"/>
      <c r="F576" s="27"/>
      <c r="G576" s="27"/>
      <c r="H576" s="27"/>
      <c r="I576" s="27"/>
      <c r="J576" s="27"/>
      <c r="K576" s="27"/>
      <c r="L576" s="27"/>
      <c r="M576" s="27"/>
      <c r="N576" s="27"/>
      <c r="O576" s="27"/>
      <c r="P576" s="27"/>
      <c r="Q576" s="27"/>
    </row>
    <row r="577" spans="3:17">
      <c r="C577" s="27"/>
      <c r="D577" s="27"/>
      <c r="E577" s="27"/>
      <c r="F577" s="27"/>
      <c r="G577" s="27"/>
      <c r="H577" s="27"/>
      <c r="I577" s="27"/>
      <c r="J577" s="27"/>
      <c r="K577" s="27"/>
      <c r="L577" s="27"/>
      <c r="M577" s="27"/>
      <c r="N577" s="27"/>
      <c r="O577" s="27"/>
      <c r="P577" s="27"/>
      <c r="Q577" s="27"/>
    </row>
    <row r="578" spans="3:17">
      <c r="C578" s="27"/>
      <c r="D578" s="27"/>
      <c r="E578" s="27"/>
      <c r="F578" s="27"/>
      <c r="G578" s="27"/>
      <c r="H578" s="27"/>
      <c r="I578" s="27"/>
      <c r="J578" s="27"/>
      <c r="K578" s="27"/>
      <c r="L578" s="27"/>
      <c r="M578" s="27"/>
      <c r="N578" s="27"/>
      <c r="O578" s="27"/>
      <c r="P578" s="27"/>
      <c r="Q578" s="27"/>
    </row>
    <row r="579" spans="3:17">
      <c r="C579" s="27"/>
      <c r="D579" s="27"/>
      <c r="E579" s="27"/>
      <c r="F579" s="27"/>
      <c r="G579" s="27"/>
      <c r="H579" s="27"/>
      <c r="I579" s="27"/>
      <c r="J579" s="27"/>
      <c r="K579" s="27"/>
      <c r="L579" s="27"/>
      <c r="M579" s="27"/>
      <c r="N579" s="27"/>
      <c r="O579" s="27"/>
      <c r="P579" s="27"/>
      <c r="Q579" s="27"/>
    </row>
    <row r="580" spans="3:17">
      <c r="C580" s="27"/>
      <c r="D580" s="27"/>
      <c r="E580" s="27"/>
      <c r="F580" s="27"/>
      <c r="G580" s="27"/>
      <c r="H580" s="27"/>
      <c r="I580" s="27"/>
      <c r="J580" s="27"/>
      <c r="K580" s="27"/>
      <c r="L580" s="27"/>
      <c r="M580" s="27"/>
      <c r="N580" s="27"/>
      <c r="O580" s="27"/>
      <c r="P580" s="27"/>
      <c r="Q580" s="27"/>
    </row>
    <row r="581" spans="3:17">
      <c r="C581" s="27"/>
      <c r="D581" s="27"/>
      <c r="E581" s="27"/>
      <c r="F581" s="27"/>
      <c r="G581" s="27"/>
      <c r="H581" s="27"/>
      <c r="I581" s="27"/>
      <c r="J581" s="27"/>
      <c r="K581" s="27"/>
      <c r="L581" s="27"/>
      <c r="M581" s="27"/>
      <c r="N581" s="27"/>
      <c r="O581" s="27"/>
      <c r="P581" s="27"/>
      <c r="Q581" s="27"/>
    </row>
    <row r="582" spans="3:17">
      <c r="C582" s="27"/>
      <c r="D582" s="27"/>
      <c r="E582" s="27"/>
      <c r="F582" s="27"/>
      <c r="G582" s="27"/>
      <c r="H582" s="27"/>
      <c r="I582" s="27"/>
      <c r="J582" s="27"/>
      <c r="K582" s="27"/>
      <c r="L582" s="27"/>
      <c r="M582" s="27"/>
      <c r="N582" s="27"/>
      <c r="O582" s="27"/>
      <c r="P582" s="27"/>
      <c r="Q582" s="27"/>
    </row>
    <row r="583" spans="3:17">
      <c r="C583" s="27"/>
      <c r="D583" s="27"/>
      <c r="E583" s="27"/>
      <c r="F583" s="27"/>
      <c r="G583" s="27"/>
      <c r="H583" s="27"/>
      <c r="I583" s="27"/>
      <c r="J583" s="27"/>
      <c r="K583" s="27"/>
      <c r="L583" s="27"/>
      <c r="M583" s="27"/>
      <c r="N583" s="27"/>
      <c r="O583" s="27"/>
      <c r="P583" s="27"/>
      <c r="Q583" s="27"/>
    </row>
    <row r="584" spans="3:17">
      <c r="C584" s="27"/>
      <c r="D584" s="27"/>
      <c r="E584" s="27"/>
      <c r="F584" s="27"/>
      <c r="G584" s="27"/>
      <c r="H584" s="27"/>
      <c r="I584" s="27"/>
      <c r="J584" s="27"/>
      <c r="K584" s="27"/>
      <c r="L584" s="27"/>
      <c r="M584" s="27"/>
      <c r="N584" s="27"/>
      <c r="O584" s="27"/>
      <c r="P584" s="27"/>
      <c r="Q584" s="27"/>
    </row>
    <row r="585" spans="3:17">
      <c r="C585" s="27"/>
      <c r="D585" s="27"/>
      <c r="E585" s="27"/>
      <c r="F585" s="27"/>
      <c r="G585" s="27"/>
      <c r="H585" s="27"/>
      <c r="I585" s="27"/>
      <c r="J585" s="27"/>
      <c r="K585" s="27"/>
      <c r="L585" s="27"/>
      <c r="M585" s="27"/>
      <c r="N585" s="27"/>
      <c r="O585" s="27"/>
      <c r="P585" s="27"/>
      <c r="Q585" s="27"/>
    </row>
    <row r="586" spans="3:17">
      <c r="C586" s="27"/>
      <c r="D586" s="27"/>
      <c r="E586" s="27"/>
      <c r="F586" s="27"/>
      <c r="G586" s="27"/>
      <c r="H586" s="27"/>
      <c r="I586" s="27"/>
      <c r="J586" s="27"/>
      <c r="K586" s="27"/>
      <c r="L586" s="27"/>
      <c r="M586" s="27"/>
      <c r="N586" s="27"/>
      <c r="O586" s="27"/>
      <c r="P586" s="27"/>
      <c r="Q586" s="27"/>
    </row>
    <row r="587" spans="3:17">
      <c r="C587" s="27"/>
      <c r="D587" s="27"/>
      <c r="E587" s="27"/>
      <c r="F587" s="27"/>
      <c r="G587" s="27"/>
      <c r="H587" s="27"/>
      <c r="I587" s="27"/>
      <c r="J587" s="27"/>
      <c r="K587" s="27"/>
      <c r="L587" s="27"/>
      <c r="M587" s="27"/>
      <c r="N587" s="27"/>
      <c r="O587" s="27"/>
      <c r="P587" s="27"/>
      <c r="Q587" s="27"/>
    </row>
    <row r="588" spans="3:17">
      <c r="C588" s="27"/>
      <c r="D588" s="27"/>
      <c r="E588" s="27"/>
      <c r="F588" s="27"/>
      <c r="G588" s="27"/>
      <c r="H588" s="27"/>
      <c r="I588" s="27"/>
      <c r="J588" s="27"/>
      <c r="K588" s="27"/>
      <c r="L588" s="27"/>
      <c r="M588" s="27"/>
      <c r="N588" s="27"/>
      <c r="O588" s="27"/>
      <c r="P588" s="27"/>
      <c r="Q588" s="27"/>
    </row>
    <row r="589" spans="3:17">
      <c r="C589" s="27"/>
      <c r="D589" s="27"/>
      <c r="E589" s="27"/>
      <c r="F589" s="27"/>
      <c r="G589" s="27"/>
      <c r="H589" s="27"/>
      <c r="I589" s="27"/>
      <c r="J589" s="27"/>
      <c r="K589" s="27"/>
      <c r="L589" s="27"/>
      <c r="M589" s="27"/>
      <c r="N589" s="27"/>
      <c r="O589" s="27"/>
      <c r="P589" s="27"/>
      <c r="Q589" s="27"/>
    </row>
    <row r="590" spans="3:17">
      <c r="C590" s="27"/>
      <c r="D590" s="27"/>
      <c r="E590" s="27"/>
      <c r="F590" s="27"/>
      <c r="G590" s="27"/>
      <c r="H590" s="27"/>
      <c r="I590" s="27"/>
      <c r="J590" s="27"/>
      <c r="K590" s="27"/>
      <c r="L590" s="27"/>
      <c r="M590" s="27"/>
      <c r="N590" s="27"/>
      <c r="O590" s="27"/>
      <c r="P590" s="27"/>
      <c r="Q590" s="27"/>
    </row>
    <row r="591" spans="3:17">
      <c r="C591" s="27"/>
      <c r="D591" s="27"/>
      <c r="E591" s="27"/>
      <c r="F591" s="27"/>
      <c r="G591" s="27"/>
      <c r="H591" s="27"/>
      <c r="I591" s="27"/>
      <c r="J591" s="27"/>
      <c r="K591" s="27"/>
      <c r="L591" s="27"/>
      <c r="M591" s="27"/>
      <c r="N591" s="27"/>
      <c r="O591" s="27"/>
      <c r="P591" s="27"/>
      <c r="Q591" s="27"/>
    </row>
    <row r="592" spans="3:17">
      <c r="C592" s="27"/>
      <c r="D592" s="27"/>
      <c r="E592" s="27"/>
      <c r="F592" s="27"/>
      <c r="G592" s="27"/>
      <c r="H592" s="27"/>
      <c r="I592" s="27"/>
      <c r="J592" s="27"/>
      <c r="K592" s="27"/>
      <c r="L592" s="27"/>
      <c r="M592" s="27"/>
      <c r="N592" s="27"/>
      <c r="O592" s="27"/>
      <c r="P592" s="27"/>
      <c r="Q592" s="27"/>
    </row>
    <row r="593" spans="3:17">
      <c r="C593" s="27"/>
      <c r="D593" s="27"/>
      <c r="E593" s="27"/>
      <c r="F593" s="27"/>
      <c r="G593" s="27"/>
      <c r="H593" s="27"/>
      <c r="I593" s="27"/>
      <c r="J593" s="27"/>
      <c r="K593" s="27"/>
      <c r="L593" s="27"/>
      <c r="M593" s="27"/>
      <c r="N593" s="27"/>
      <c r="O593" s="27"/>
      <c r="P593" s="27"/>
      <c r="Q593" s="27"/>
    </row>
    <row r="594" spans="3:17">
      <c r="C594" s="27"/>
      <c r="D594" s="27"/>
      <c r="E594" s="27"/>
      <c r="F594" s="27"/>
      <c r="G594" s="27"/>
      <c r="H594" s="27"/>
      <c r="I594" s="27"/>
      <c r="J594" s="27"/>
      <c r="K594" s="27"/>
      <c r="L594" s="27"/>
      <c r="M594" s="27"/>
      <c r="N594" s="27"/>
      <c r="O594" s="27"/>
      <c r="P594" s="27"/>
      <c r="Q594" s="27"/>
    </row>
    <row r="595" spans="3:17">
      <c r="C595" s="27"/>
      <c r="D595" s="27"/>
      <c r="E595" s="27"/>
      <c r="F595" s="27"/>
      <c r="G595" s="27"/>
      <c r="H595" s="27"/>
      <c r="I595" s="27"/>
      <c r="J595" s="27"/>
      <c r="K595" s="27"/>
      <c r="L595" s="27"/>
      <c r="M595" s="27"/>
      <c r="N595" s="27"/>
      <c r="O595" s="27"/>
      <c r="P595" s="27"/>
      <c r="Q595" s="27"/>
    </row>
    <row r="596" spans="3:17">
      <c r="C596" s="27"/>
      <c r="D596" s="27"/>
      <c r="E596" s="27"/>
      <c r="F596" s="27"/>
      <c r="G596" s="27"/>
      <c r="H596" s="27"/>
      <c r="I596" s="27"/>
      <c r="J596" s="27"/>
      <c r="K596" s="27"/>
      <c r="L596" s="27"/>
      <c r="M596" s="27"/>
      <c r="N596" s="27"/>
      <c r="O596" s="27"/>
      <c r="P596" s="27"/>
      <c r="Q596" s="27"/>
    </row>
    <row r="597" spans="3:17">
      <c r="C597" s="27"/>
      <c r="D597" s="27"/>
      <c r="E597" s="27"/>
      <c r="F597" s="27"/>
      <c r="G597" s="27"/>
      <c r="H597" s="27"/>
      <c r="I597" s="27"/>
      <c r="J597" s="27"/>
      <c r="K597" s="27"/>
      <c r="L597" s="27"/>
      <c r="M597" s="27"/>
      <c r="N597" s="27"/>
      <c r="O597" s="27"/>
      <c r="P597" s="27"/>
      <c r="Q597" s="27"/>
    </row>
    <row r="598" spans="3:17">
      <c r="C598" s="27"/>
      <c r="D598" s="27"/>
      <c r="E598" s="27"/>
      <c r="F598" s="27"/>
      <c r="G598" s="27"/>
      <c r="H598" s="27"/>
      <c r="I598" s="27"/>
      <c r="J598" s="27"/>
      <c r="K598" s="27"/>
      <c r="L598" s="27"/>
      <c r="M598" s="27"/>
      <c r="N598" s="27"/>
      <c r="O598" s="27"/>
      <c r="P598" s="27"/>
      <c r="Q598" s="27"/>
    </row>
    <row r="599" spans="3:17">
      <c r="C599" s="27"/>
      <c r="D599" s="27"/>
      <c r="E599" s="27"/>
      <c r="F599" s="27"/>
      <c r="G599" s="27"/>
      <c r="H599" s="27"/>
      <c r="I599" s="27"/>
      <c r="J599" s="27"/>
      <c r="K599" s="27"/>
      <c r="L599" s="27"/>
      <c r="M599" s="27"/>
      <c r="N599" s="27"/>
      <c r="O599" s="27"/>
      <c r="P599" s="27"/>
      <c r="Q599" s="27"/>
    </row>
    <row r="600" spans="3:17">
      <c r="C600" s="27"/>
      <c r="D600" s="27"/>
      <c r="E600" s="27"/>
      <c r="F600" s="27"/>
      <c r="G600" s="27"/>
      <c r="H600" s="27"/>
      <c r="I600" s="27"/>
      <c r="J600" s="27"/>
      <c r="K600" s="27"/>
      <c r="L600" s="27"/>
      <c r="M600" s="27"/>
      <c r="N600" s="27"/>
      <c r="O600" s="27"/>
      <c r="P600" s="27"/>
      <c r="Q600" s="27"/>
    </row>
    <row r="601" spans="3:17">
      <c r="C601" s="27"/>
      <c r="D601" s="27"/>
      <c r="E601" s="27"/>
      <c r="F601" s="27"/>
      <c r="G601" s="27"/>
      <c r="H601" s="27"/>
      <c r="I601" s="27"/>
      <c r="J601" s="27"/>
      <c r="K601" s="27"/>
      <c r="L601" s="27"/>
      <c r="M601" s="27"/>
      <c r="N601" s="27"/>
      <c r="O601" s="27"/>
      <c r="P601" s="27"/>
      <c r="Q601" s="27"/>
    </row>
    <row r="602" spans="3:17">
      <c r="C602" s="27"/>
      <c r="D602" s="27"/>
      <c r="E602" s="27"/>
      <c r="F602" s="27"/>
      <c r="G602" s="27"/>
      <c r="H602" s="27"/>
      <c r="I602" s="27"/>
      <c r="J602" s="27"/>
      <c r="K602" s="27"/>
      <c r="L602" s="27"/>
      <c r="M602" s="27"/>
      <c r="N602" s="27"/>
      <c r="O602" s="27"/>
      <c r="P602" s="27"/>
      <c r="Q602" s="27"/>
    </row>
    <row r="603" spans="3:17">
      <c r="C603" s="27"/>
      <c r="D603" s="27"/>
      <c r="E603" s="27"/>
      <c r="F603" s="27"/>
      <c r="G603" s="27"/>
      <c r="H603" s="27"/>
      <c r="I603" s="27"/>
      <c r="J603" s="27"/>
      <c r="K603" s="27"/>
      <c r="L603" s="27"/>
      <c r="M603" s="27"/>
      <c r="N603" s="27"/>
      <c r="O603" s="27"/>
      <c r="P603" s="27"/>
      <c r="Q603" s="27"/>
    </row>
    <row r="604" spans="3:17">
      <c r="C604" s="27"/>
      <c r="D604" s="27"/>
      <c r="E604" s="27"/>
      <c r="F604" s="27"/>
      <c r="G604" s="27"/>
      <c r="H604" s="27"/>
      <c r="I604" s="27"/>
      <c r="J604" s="27"/>
      <c r="K604" s="27"/>
      <c r="L604" s="27"/>
      <c r="M604" s="27"/>
      <c r="N604" s="27"/>
      <c r="O604" s="27"/>
      <c r="P604" s="27"/>
      <c r="Q604" s="27"/>
    </row>
    <row r="605" spans="3:17">
      <c r="C605" s="27"/>
      <c r="D605" s="27"/>
      <c r="E605" s="27"/>
      <c r="F605" s="27"/>
      <c r="G605" s="27"/>
      <c r="H605" s="27"/>
      <c r="I605" s="27"/>
      <c r="J605" s="27"/>
      <c r="K605" s="27"/>
      <c r="L605" s="27"/>
      <c r="M605" s="27"/>
      <c r="N605" s="27"/>
      <c r="O605" s="27"/>
      <c r="P605" s="27"/>
      <c r="Q605" s="27"/>
    </row>
    <row r="606" spans="3:17">
      <c r="C606" s="27"/>
      <c r="D606" s="27"/>
      <c r="E606" s="27"/>
      <c r="F606" s="27"/>
      <c r="G606" s="27"/>
      <c r="H606" s="27"/>
      <c r="I606" s="27"/>
      <c r="J606" s="27"/>
      <c r="K606" s="27"/>
      <c r="L606" s="27"/>
      <c r="M606" s="27"/>
      <c r="N606" s="27"/>
      <c r="O606" s="27"/>
      <c r="P606" s="27"/>
      <c r="Q606" s="27"/>
    </row>
    <row r="607" spans="3:17">
      <c r="C607" s="27"/>
      <c r="D607" s="27"/>
      <c r="E607" s="27"/>
      <c r="F607" s="27"/>
      <c r="G607" s="27"/>
      <c r="H607" s="27"/>
      <c r="I607" s="27"/>
      <c r="J607" s="27"/>
      <c r="K607" s="27"/>
      <c r="L607" s="27"/>
      <c r="M607" s="27"/>
      <c r="N607" s="27"/>
      <c r="O607" s="27"/>
      <c r="P607" s="27"/>
      <c r="Q607" s="27"/>
    </row>
    <row r="608" spans="3:17">
      <c r="C608" s="27"/>
      <c r="D608" s="27"/>
      <c r="E608" s="27"/>
      <c r="F608" s="27"/>
      <c r="G608" s="27"/>
      <c r="H608" s="27"/>
      <c r="I608" s="27"/>
      <c r="J608" s="27"/>
      <c r="K608" s="27"/>
      <c r="L608" s="27"/>
      <c r="M608" s="27"/>
      <c r="N608" s="27"/>
      <c r="O608" s="27"/>
      <c r="P608" s="27"/>
      <c r="Q608" s="27"/>
    </row>
    <row r="609" spans="3:17">
      <c r="C609" s="27"/>
      <c r="D609" s="27"/>
      <c r="E609" s="27"/>
      <c r="F609" s="27"/>
      <c r="G609" s="27"/>
      <c r="H609" s="27"/>
      <c r="I609" s="27"/>
      <c r="J609" s="27"/>
      <c r="K609" s="27"/>
      <c r="L609" s="27"/>
      <c r="M609" s="27"/>
      <c r="N609" s="27"/>
      <c r="O609" s="27"/>
      <c r="P609" s="27"/>
      <c r="Q609" s="27"/>
    </row>
    <row r="610" spans="3:17">
      <c r="C610" s="27"/>
      <c r="D610" s="27"/>
      <c r="E610" s="27"/>
      <c r="F610" s="27"/>
      <c r="G610" s="27"/>
      <c r="H610" s="27"/>
      <c r="I610" s="27"/>
      <c r="J610" s="27"/>
      <c r="K610" s="27"/>
      <c r="L610" s="27"/>
      <c r="M610" s="27"/>
      <c r="N610" s="27"/>
      <c r="O610" s="27"/>
      <c r="P610" s="27"/>
      <c r="Q610" s="27"/>
    </row>
    <row r="611" spans="3:17">
      <c r="C611" s="27"/>
      <c r="D611" s="27"/>
      <c r="E611" s="27"/>
      <c r="F611" s="27"/>
      <c r="G611" s="27"/>
      <c r="H611" s="27"/>
      <c r="I611" s="27"/>
      <c r="J611" s="27"/>
      <c r="K611" s="27"/>
      <c r="L611" s="27"/>
      <c r="M611" s="27"/>
      <c r="N611" s="27"/>
      <c r="O611" s="27"/>
      <c r="P611" s="27"/>
      <c r="Q611" s="27"/>
    </row>
    <row r="612" spans="3:17">
      <c r="C612" s="27"/>
      <c r="D612" s="27"/>
      <c r="E612" s="27"/>
      <c r="F612" s="27"/>
      <c r="G612" s="27"/>
      <c r="H612" s="27"/>
      <c r="I612" s="27"/>
      <c r="J612" s="27"/>
      <c r="K612" s="27"/>
      <c r="L612" s="27"/>
      <c r="M612" s="27"/>
      <c r="N612" s="27"/>
      <c r="O612" s="27"/>
      <c r="P612" s="27"/>
      <c r="Q612" s="27"/>
    </row>
    <row r="613" spans="3:17">
      <c r="C613" s="27"/>
      <c r="D613" s="27"/>
      <c r="E613" s="27"/>
      <c r="F613" s="27"/>
      <c r="G613" s="27"/>
      <c r="H613" s="27"/>
      <c r="I613" s="27"/>
      <c r="J613" s="27"/>
      <c r="K613" s="27"/>
      <c r="L613" s="27"/>
      <c r="M613" s="27"/>
      <c r="N613" s="27"/>
      <c r="O613" s="27"/>
      <c r="P613" s="27"/>
      <c r="Q613" s="27"/>
    </row>
    <row r="614" spans="3:17">
      <c r="C614" s="27"/>
      <c r="D614" s="27"/>
      <c r="E614" s="27"/>
      <c r="F614" s="27"/>
      <c r="G614" s="27"/>
      <c r="H614" s="27"/>
      <c r="I614" s="27"/>
      <c r="J614" s="27"/>
      <c r="K614" s="27"/>
      <c r="L614" s="27"/>
      <c r="M614" s="27"/>
      <c r="N614" s="27"/>
      <c r="O614" s="27"/>
      <c r="P614" s="27"/>
      <c r="Q614" s="27"/>
    </row>
    <row r="615" spans="3:17">
      <c r="C615" s="27"/>
      <c r="D615" s="27"/>
      <c r="E615" s="27"/>
      <c r="F615" s="27"/>
      <c r="G615" s="27"/>
      <c r="H615" s="27"/>
      <c r="I615" s="27"/>
      <c r="J615" s="27"/>
      <c r="K615" s="27"/>
      <c r="L615" s="27"/>
      <c r="M615" s="27"/>
      <c r="N615" s="27"/>
      <c r="O615" s="27"/>
      <c r="P615" s="27"/>
      <c r="Q615" s="27"/>
    </row>
    <row r="616" spans="3:17">
      <c r="C616" s="27"/>
      <c r="D616" s="27"/>
      <c r="E616" s="27"/>
      <c r="F616" s="27"/>
      <c r="G616" s="27"/>
      <c r="H616" s="27"/>
      <c r="I616" s="27"/>
      <c r="J616" s="27"/>
      <c r="K616" s="27"/>
      <c r="L616" s="27"/>
      <c r="M616" s="27"/>
      <c r="N616" s="27"/>
      <c r="O616" s="27"/>
      <c r="P616" s="27"/>
      <c r="Q616" s="27"/>
    </row>
    <row r="617" spans="3:17">
      <c r="C617" s="27"/>
      <c r="D617" s="27"/>
      <c r="E617" s="27"/>
      <c r="F617" s="27"/>
      <c r="G617" s="27"/>
      <c r="H617" s="27"/>
      <c r="I617" s="27"/>
      <c r="J617" s="27"/>
      <c r="K617" s="27"/>
      <c r="L617" s="27"/>
      <c r="M617" s="27"/>
      <c r="N617" s="27"/>
      <c r="O617" s="27"/>
      <c r="P617" s="27"/>
      <c r="Q617" s="27"/>
    </row>
    <row r="618" spans="3:17">
      <c r="C618" s="27"/>
      <c r="D618" s="27"/>
      <c r="E618" s="27"/>
      <c r="F618" s="27"/>
      <c r="G618" s="27"/>
      <c r="H618" s="27"/>
      <c r="I618" s="27"/>
      <c r="J618" s="27"/>
      <c r="K618" s="27"/>
      <c r="L618" s="27"/>
      <c r="M618" s="27"/>
      <c r="N618" s="27"/>
      <c r="O618" s="27"/>
      <c r="P618" s="27"/>
      <c r="Q618" s="27"/>
    </row>
    <row r="619" spans="3:17">
      <c r="C619" s="27"/>
      <c r="D619" s="27"/>
      <c r="E619" s="27"/>
      <c r="F619" s="27"/>
      <c r="G619" s="27"/>
      <c r="H619" s="27"/>
      <c r="I619" s="27"/>
      <c r="J619" s="27"/>
      <c r="K619" s="27"/>
      <c r="L619" s="27"/>
      <c r="M619" s="27"/>
      <c r="N619" s="27"/>
      <c r="O619" s="27"/>
      <c r="P619" s="27"/>
      <c r="Q619" s="27"/>
    </row>
    <row r="620" spans="3:17">
      <c r="C620" s="27"/>
      <c r="D620" s="27"/>
      <c r="E620" s="27"/>
      <c r="F620" s="27"/>
      <c r="G620" s="27"/>
      <c r="H620" s="27"/>
      <c r="I620" s="27"/>
      <c r="J620" s="27"/>
      <c r="K620" s="27"/>
      <c r="L620" s="27"/>
      <c r="M620" s="27"/>
      <c r="N620" s="27"/>
      <c r="O620" s="27"/>
      <c r="P620" s="27"/>
      <c r="Q620" s="27"/>
    </row>
    <row r="621" spans="3:17">
      <c r="C621" s="27"/>
      <c r="D621" s="27"/>
      <c r="E621" s="27"/>
      <c r="F621" s="27"/>
      <c r="G621" s="27"/>
      <c r="H621" s="27"/>
      <c r="I621" s="27"/>
      <c r="J621" s="27"/>
      <c r="K621" s="27"/>
      <c r="L621" s="27"/>
      <c r="M621" s="27"/>
      <c r="N621" s="27"/>
      <c r="O621" s="27"/>
      <c r="P621" s="27"/>
      <c r="Q621" s="27"/>
    </row>
    <row r="622" spans="3:17">
      <c r="C622" s="27"/>
      <c r="D622" s="27"/>
      <c r="E622" s="27"/>
      <c r="F622" s="27"/>
      <c r="G622" s="27"/>
      <c r="H622" s="27"/>
      <c r="I622" s="27"/>
      <c r="J622" s="27"/>
      <c r="K622" s="27"/>
      <c r="L622" s="27"/>
      <c r="M622" s="27"/>
      <c r="N622" s="27"/>
      <c r="O622" s="27"/>
      <c r="P622" s="27"/>
      <c r="Q622" s="27"/>
    </row>
    <row r="623" spans="3:17">
      <c r="C623" s="27"/>
      <c r="D623" s="27"/>
      <c r="E623" s="27"/>
      <c r="F623" s="27"/>
      <c r="G623" s="27"/>
      <c r="H623" s="27"/>
      <c r="I623" s="27"/>
      <c r="J623" s="27"/>
      <c r="K623" s="27"/>
      <c r="L623" s="27"/>
      <c r="M623" s="27"/>
      <c r="N623" s="27"/>
      <c r="O623" s="27"/>
      <c r="P623" s="27"/>
      <c r="Q623" s="27"/>
    </row>
    <row r="624" spans="3:17">
      <c r="C624" s="27"/>
      <c r="D624" s="27"/>
      <c r="E624" s="27"/>
      <c r="F624" s="27"/>
      <c r="G624" s="27"/>
      <c r="H624" s="27"/>
      <c r="I624" s="27"/>
      <c r="J624" s="27"/>
      <c r="K624" s="27"/>
      <c r="L624" s="27"/>
      <c r="M624" s="27"/>
      <c r="N624" s="27"/>
      <c r="O624" s="27"/>
      <c r="P624" s="27"/>
      <c r="Q624" s="27"/>
    </row>
    <row r="625" spans="3:17">
      <c r="C625" s="27"/>
      <c r="D625" s="27"/>
      <c r="E625" s="27"/>
      <c r="F625" s="27"/>
      <c r="G625" s="27"/>
      <c r="H625" s="27"/>
      <c r="I625" s="27"/>
      <c r="J625" s="27"/>
      <c r="K625" s="27"/>
      <c r="L625" s="27"/>
      <c r="M625" s="27"/>
      <c r="N625" s="27"/>
      <c r="O625" s="27"/>
      <c r="P625" s="27"/>
      <c r="Q625" s="27"/>
    </row>
    <row r="626" spans="3:17">
      <c r="C626" s="27"/>
      <c r="D626" s="27"/>
      <c r="E626" s="27"/>
      <c r="F626" s="27"/>
      <c r="G626" s="27"/>
      <c r="H626" s="27"/>
      <c r="I626" s="27"/>
      <c r="J626" s="27"/>
      <c r="K626" s="27"/>
      <c r="L626" s="27"/>
      <c r="M626" s="27"/>
      <c r="N626" s="27"/>
      <c r="O626" s="27"/>
      <c r="P626" s="27"/>
      <c r="Q626" s="27"/>
    </row>
    <row r="627" spans="3:17">
      <c r="C627" s="27"/>
      <c r="D627" s="27"/>
      <c r="E627" s="27"/>
      <c r="F627" s="27"/>
      <c r="G627" s="27"/>
      <c r="H627" s="27"/>
      <c r="I627" s="27"/>
      <c r="J627" s="27"/>
      <c r="K627" s="27"/>
      <c r="L627" s="27"/>
      <c r="M627" s="27"/>
      <c r="N627" s="27"/>
      <c r="O627" s="27"/>
      <c r="P627" s="27"/>
      <c r="Q627" s="27"/>
    </row>
    <row r="628" spans="3:17">
      <c r="C628" s="27"/>
      <c r="D628" s="27"/>
      <c r="E628" s="27"/>
      <c r="F628" s="27"/>
      <c r="G628" s="27"/>
      <c r="H628" s="27"/>
      <c r="I628" s="27"/>
      <c r="J628" s="27"/>
      <c r="K628" s="27"/>
      <c r="L628" s="27"/>
      <c r="M628" s="27"/>
      <c r="N628" s="27"/>
      <c r="O628" s="27"/>
      <c r="P628" s="27"/>
      <c r="Q628" s="27"/>
    </row>
    <row r="629" spans="3:17">
      <c r="C629" s="27"/>
      <c r="D629" s="27"/>
      <c r="E629" s="27"/>
      <c r="F629" s="27"/>
      <c r="G629" s="27"/>
      <c r="H629" s="27"/>
      <c r="I629" s="27"/>
      <c r="J629" s="27"/>
      <c r="K629" s="27"/>
      <c r="L629" s="27"/>
      <c r="M629" s="27"/>
      <c r="N629" s="27"/>
      <c r="O629" s="27"/>
      <c r="P629" s="27"/>
      <c r="Q629" s="27"/>
    </row>
    <row r="630" spans="3:17">
      <c r="C630" s="27"/>
      <c r="D630" s="27"/>
      <c r="E630" s="27"/>
      <c r="F630" s="27"/>
      <c r="G630" s="27"/>
      <c r="H630" s="27"/>
      <c r="I630" s="27"/>
      <c r="J630" s="27"/>
      <c r="K630" s="27"/>
      <c r="L630" s="27"/>
      <c r="M630" s="27"/>
      <c r="N630" s="27"/>
      <c r="O630" s="27"/>
      <c r="P630" s="27"/>
      <c r="Q630" s="27"/>
    </row>
    <row r="631" spans="3:17">
      <c r="C631" s="27"/>
      <c r="D631" s="27"/>
      <c r="E631" s="27"/>
      <c r="F631" s="27"/>
      <c r="G631" s="27"/>
      <c r="H631" s="27"/>
      <c r="I631" s="27"/>
      <c r="J631" s="27"/>
      <c r="K631" s="27"/>
      <c r="L631" s="27"/>
      <c r="M631" s="27"/>
      <c r="N631" s="27"/>
      <c r="O631" s="27"/>
      <c r="P631" s="27"/>
      <c r="Q631" s="27"/>
    </row>
    <row r="632" spans="3:17">
      <c r="C632" s="27"/>
      <c r="D632" s="27"/>
      <c r="E632" s="27"/>
      <c r="F632" s="27"/>
      <c r="G632" s="27"/>
      <c r="H632" s="27"/>
      <c r="I632" s="27"/>
      <c r="J632" s="27"/>
      <c r="K632" s="27"/>
      <c r="L632" s="27"/>
      <c r="M632" s="27"/>
      <c r="N632" s="27"/>
      <c r="O632" s="27"/>
      <c r="P632" s="27"/>
      <c r="Q632" s="27"/>
    </row>
    <row r="633" spans="3:17">
      <c r="C633" s="27"/>
      <c r="D633" s="27"/>
      <c r="E633" s="27"/>
      <c r="F633" s="27"/>
      <c r="G633" s="27"/>
      <c r="H633" s="27"/>
      <c r="I633" s="27"/>
      <c r="J633" s="27"/>
      <c r="K633" s="27"/>
      <c r="L633" s="27"/>
      <c r="M633" s="27"/>
      <c r="N633" s="27"/>
      <c r="O633" s="27"/>
      <c r="P633" s="27"/>
      <c r="Q633" s="27"/>
    </row>
    <row r="634" spans="3:17">
      <c r="C634" s="27"/>
      <c r="D634" s="27"/>
      <c r="E634" s="27"/>
      <c r="F634" s="27"/>
      <c r="G634" s="27"/>
      <c r="H634" s="27"/>
      <c r="I634" s="27"/>
      <c r="J634" s="27"/>
      <c r="K634" s="27"/>
      <c r="L634" s="27"/>
      <c r="M634" s="27"/>
      <c r="N634" s="27"/>
      <c r="O634" s="27"/>
      <c r="P634" s="27"/>
      <c r="Q634" s="27"/>
    </row>
    <row r="635" spans="3:17">
      <c r="C635" s="27"/>
      <c r="D635" s="27"/>
      <c r="E635" s="27"/>
      <c r="F635" s="27"/>
      <c r="G635" s="27"/>
      <c r="H635" s="27"/>
      <c r="I635" s="27"/>
      <c r="J635" s="27"/>
      <c r="K635" s="27"/>
      <c r="L635" s="27"/>
      <c r="M635" s="27"/>
      <c r="N635" s="27"/>
      <c r="O635" s="27"/>
      <c r="P635" s="27"/>
      <c r="Q635" s="27"/>
    </row>
    <row r="636" spans="3:17">
      <c r="C636" s="27"/>
      <c r="D636" s="27"/>
      <c r="E636" s="27"/>
      <c r="F636" s="27"/>
      <c r="G636" s="27"/>
      <c r="H636" s="27"/>
      <c r="I636" s="27"/>
      <c r="J636" s="27"/>
      <c r="K636" s="27"/>
      <c r="L636" s="27"/>
      <c r="M636" s="27"/>
      <c r="N636" s="27"/>
      <c r="O636" s="27"/>
      <c r="P636" s="27"/>
      <c r="Q636" s="27"/>
    </row>
    <row r="637" spans="3:17">
      <c r="C637" s="27"/>
      <c r="D637" s="27"/>
      <c r="E637" s="27"/>
      <c r="F637" s="27"/>
      <c r="G637" s="27"/>
      <c r="H637" s="27"/>
      <c r="I637" s="27"/>
      <c r="J637" s="27"/>
      <c r="K637" s="27"/>
      <c r="L637" s="27"/>
      <c r="M637" s="27"/>
      <c r="N637" s="27"/>
      <c r="O637" s="27"/>
      <c r="P637" s="27"/>
      <c r="Q637" s="27"/>
    </row>
    <row r="638" spans="3:17">
      <c r="C638" s="27"/>
      <c r="D638" s="27"/>
      <c r="E638" s="27"/>
      <c r="F638" s="27"/>
      <c r="G638" s="27"/>
      <c r="H638" s="27"/>
      <c r="I638" s="27"/>
      <c r="J638" s="27"/>
      <c r="K638" s="27"/>
      <c r="L638" s="27"/>
      <c r="M638" s="27"/>
      <c r="N638" s="27"/>
      <c r="O638" s="27"/>
      <c r="P638" s="27"/>
      <c r="Q638" s="27"/>
    </row>
    <row r="639" spans="3:17">
      <c r="C639" s="27"/>
      <c r="D639" s="27"/>
      <c r="E639" s="27"/>
      <c r="F639" s="27"/>
      <c r="G639" s="27"/>
      <c r="H639" s="27"/>
      <c r="I639" s="27"/>
      <c r="J639" s="27"/>
      <c r="K639" s="27"/>
      <c r="L639" s="27"/>
      <c r="M639" s="27"/>
      <c r="N639" s="27"/>
      <c r="O639" s="27"/>
      <c r="P639" s="27"/>
      <c r="Q639" s="27"/>
    </row>
    <row r="640" spans="3:17">
      <c r="C640" s="27"/>
      <c r="D640" s="27"/>
      <c r="E640" s="27"/>
      <c r="F640" s="27"/>
      <c r="G640" s="27"/>
      <c r="H640" s="27"/>
      <c r="I640" s="27"/>
      <c r="J640" s="27"/>
      <c r="K640" s="27"/>
      <c r="L640" s="27"/>
      <c r="M640" s="27"/>
      <c r="N640" s="27"/>
      <c r="O640" s="27"/>
      <c r="P640" s="27"/>
      <c r="Q640" s="27"/>
    </row>
    <row r="641" spans="3:17">
      <c r="C641" s="27"/>
      <c r="D641" s="27"/>
      <c r="E641" s="27"/>
      <c r="F641" s="27"/>
      <c r="G641" s="27"/>
      <c r="H641" s="27"/>
      <c r="I641" s="27"/>
      <c r="J641" s="27"/>
      <c r="K641" s="27"/>
      <c r="L641" s="27"/>
      <c r="M641" s="27"/>
      <c r="N641" s="27"/>
      <c r="O641" s="27"/>
      <c r="P641" s="27"/>
      <c r="Q641" s="27"/>
    </row>
    <row r="642" spans="3:17">
      <c r="C642" s="27"/>
      <c r="D642" s="27"/>
      <c r="E642" s="27"/>
      <c r="F642" s="27"/>
      <c r="G642" s="27"/>
      <c r="H642" s="27"/>
      <c r="I642" s="27"/>
      <c r="J642" s="27"/>
      <c r="K642" s="27"/>
      <c r="L642" s="27"/>
      <c r="M642" s="27"/>
      <c r="N642" s="27"/>
      <c r="O642" s="27"/>
      <c r="P642" s="27"/>
      <c r="Q642" s="27"/>
    </row>
    <row r="643" spans="3:17">
      <c r="C643" s="27"/>
      <c r="D643" s="27"/>
      <c r="E643" s="27"/>
      <c r="F643" s="27"/>
      <c r="G643" s="27"/>
      <c r="H643" s="27"/>
      <c r="I643" s="27"/>
      <c r="J643" s="27"/>
      <c r="K643" s="27"/>
      <c r="L643" s="27"/>
      <c r="M643" s="27"/>
      <c r="N643" s="27"/>
      <c r="O643" s="27"/>
      <c r="P643" s="27"/>
      <c r="Q643" s="27"/>
    </row>
    <row r="644" spans="3:17">
      <c r="C644" s="27"/>
      <c r="D644" s="27"/>
      <c r="E644" s="27"/>
      <c r="F644" s="27"/>
      <c r="G644" s="27"/>
      <c r="H644" s="27"/>
      <c r="I644" s="27"/>
      <c r="J644" s="27"/>
      <c r="K644" s="27"/>
      <c r="L644" s="27"/>
      <c r="M644" s="27"/>
      <c r="N644" s="27"/>
      <c r="O644" s="27"/>
      <c r="P644" s="27"/>
      <c r="Q644" s="27"/>
    </row>
    <row r="645" spans="3:17">
      <c r="C645" s="27"/>
      <c r="D645" s="27"/>
      <c r="E645" s="27"/>
      <c r="F645" s="27"/>
      <c r="G645" s="27"/>
      <c r="H645" s="27"/>
      <c r="I645" s="27"/>
      <c r="J645" s="27"/>
      <c r="K645" s="27"/>
      <c r="L645" s="27"/>
      <c r="M645" s="27"/>
      <c r="N645" s="27"/>
      <c r="O645" s="27"/>
      <c r="P645" s="27"/>
      <c r="Q645" s="27"/>
    </row>
    <row r="646" spans="3:17">
      <c r="C646" s="27"/>
      <c r="D646" s="27"/>
      <c r="E646" s="27"/>
      <c r="F646" s="27"/>
      <c r="G646" s="27"/>
      <c r="H646" s="27"/>
      <c r="I646" s="27"/>
      <c r="J646" s="27"/>
      <c r="K646" s="27"/>
      <c r="L646" s="27"/>
      <c r="M646" s="27"/>
      <c r="N646" s="27"/>
      <c r="O646" s="27"/>
      <c r="P646" s="27"/>
      <c r="Q646" s="27"/>
    </row>
    <row r="647" spans="3:17">
      <c r="C647" s="27"/>
      <c r="D647" s="27"/>
      <c r="E647" s="27"/>
      <c r="F647" s="27"/>
      <c r="G647" s="27"/>
      <c r="H647" s="27"/>
      <c r="I647" s="27"/>
      <c r="J647" s="27"/>
      <c r="K647" s="27"/>
      <c r="L647" s="27"/>
      <c r="M647" s="27"/>
      <c r="N647" s="27"/>
      <c r="O647" s="27"/>
      <c r="P647" s="27"/>
      <c r="Q647" s="27"/>
    </row>
    <row r="648" spans="3:17">
      <c r="C648" s="27"/>
      <c r="D648" s="27"/>
      <c r="E648" s="27"/>
      <c r="F648" s="27"/>
      <c r="G648" s="27"/>
      <c r="H648" s="27"/>
      <c r="I648" s="27"/>
      <c r="J648" s="27"/>
      <c r="K648" s="27"/>
      <c r="L648" s="27"/>
      <c r="M648" s="27"/>
      <c r="N648" s="27"/>
      <c r="O648" s="27"/>
      <c r="P648" s="27"/>
      <c r="Q648" s="27"/>
    </row>
    <row r="649" spans="3:17">
      <c r="C649" s="27"/>
      <c r="D649" s="27"/>
      <c r="E649" s="27"/>
      <c r="F649" s="27"/>
      <c r="G649" s="27"/>
      <c r="H649" s="27"/>
      <c r="I649" s="27"/>
      <c r="J649" s="27"/>
      <c r="K649" s="27"/>
      <c r="L649" s="27"/>
      <c r="M649" s="27"/>
      <c r="N649" s="27"/>
      <c r="O649" s="27"/>
      <c r="P649" s="27"/>
      <c r="Q649" s="27"/>
    </row>
    <row r="650" spans="3:17">
      <c r="C650" s="27"/>
      <c r="D650" s="27"/>
      <c r="E650" s="27"/>
      <c r="F650" s="27"/>
      <c r="G650" s="27"/>
      <c r="H650" s="27"/>
      <c r="I650" s="27"/>
      <c r="J650" s="27"/>
      <c r="K650" s="27"/>
      <c r="L650" s="27"/>
      <c r="M650" s="27"/>
      <c r="N650" s="27"/>
      <c r="O650" s="27"/>
      <c r="P650" s="27"/>
      <c r="Q650" s="27"/>
    </row>
    <row r="651" spans="3:17">
      <c r="C651" s="27"/>
      <c r="D651" s="27"/>
      <c r="E651" s="27"/>
      <c r="F651" s="27"/>
      <c r="G651" s="27"/>
      <c r="H651" s="27"/>
      <c r="I651" s="27"/>
      <c r="J651" s="27"/>
      <c r="K651" s="27"/>
      <c r="L651" s="27"/>
      <c r="M651" s="27"/>
      <c r="N651" s="27"/>
      <c r="O651" s="27"/>
      <c r="P651" s="27"/>
      <c r="Q651" s="27"/>
    </row>
    <row r="652" spans="3:17">
      <c r="C652" s="27"/>
      <c r="D652" s="27"/>
      <c r="E652" s="27"/>
      <c r="F652" s="27"/>
      <c r="G652" s="27"/>
      <c r="H652" s="27"/>
      <c r="I652" s="27"/>
      <c r="J652" s="27"/>
      <c r="K652" s="27"/>
      <c r="L652" s="27"/>
      <c r="M652" s="27"/>
      <c r="N652" s="27"/>
      <c r="O652" s="27"/>
      <c r="P652" s="27"/>
      <c r="Q652" s="27"/>
    </row>
    <row r="653" spans="3:17">
      <c r="C653" s="27"/>
      <c r="D653" s="27"/>
      <c r="E653" s="27"/>
      <c r="F653" s="27"/>
      <c r="G653" s="27"/>
      <c r="H653" s="27"/>
      <c r="I653" s="27"/>
      <c r="J653" s="27"/>
      <c r="K653" s="27"/>
      <c r="L653" s="27"/>
      <c r="M653" s="27"/>
      <c r="N653" s="27"/>
      <c r="O653" s="27"/>
      <c r="P653" s="27"/>
      <c r="Q653" s="27"/>
    </row>
    <row r="654" spans="3:17">
      <c r="C654" s="27"/>
      <c r="D654" s="27"/>
      <c r="E654" s="27"/>
      <c r="F654" s="27"/>
      <c r="G654" s="27"/>
      <c r="H654" s="27"/>
      <c r="I654" s="27"/>
      <c r="J654" s="27"/>
      <c r="K654" s="27"/>
      <c r="L654" s="27"/>
      <c r="M654" s="27"/>
      <c r="N654" s="27"/>
      <c r="O654" s="27"/>
      <c r="P654" s="27"/>
      <c r="Q654" s="27"/>
    </row>
    <row r="655" spans="3:17">
      <c r="C655" s="27"/>
      <c r="D655" s="27"/>
      <c r="E655" s="27"/>
      <c r="F655" s="27"/>
      <c r="G655" s="27"/>
      <c r="H655" s="27"/>
      <c r="I655" s="27"/>
      <c r="J655" s="27"/>
      <c r="K655" s="27"/>
      <c r="L655" s="27"/>
      <c r="M655" s="27"/>
      <c r="N655" s="27"/>
      <c r="O655" s="27"/>
      <c r="P655" s="27"/>
      <c r="Q655" s="27"/>
    </row>
    <row r="656" spans="3:17">
      <c r="C656" s="27"/>
      <c r="D656" s="27"/>
      <c r="E656" s="27"/>
      <c r="F656" s="27"/>
      <c r="G656" s="27"/>
      <c r="H656" s="27"/>
      <c r="I656" s="27"/>
      <c r="J656" s="27"/>
      <c r="K656" s="27"/>
      <c r="L656" s="27"/>
      <c r="M656" s="27"/>
      <c r="N656" s="27"/>
      <c r="O656" s="27"/>
      <c r="P656" s="27"/>
      <c r="Q656" s="27"/>
    </row>
    <row r="657" spans="3:17">
      <c r="C657" s="27"/>
      <c r="D657" s="27"/>
      <c r="E657" s="27"/>
      <c r="F657" s="27"/>
      <c r="G657" s="27"/>
      <c r="H657" s="27"/>
      <c r="I657" s="27"/>
      <c r="J657" s="27"/>
      <c r="K657" s="27"/>
      <c r="L657" s="27"/>
      <c r="M657" s="27"/>
      <c r="N657" s="27"/>
      <c r="O657" s="27"/>
      <c r="P657" s="27"/>
      <c r="Q657" s="27"/>
    </row>
    <row r="658" spans="3:17">
      <c r="C658" s="27"/>
      <c r="D658" s="27"/>
      <c r="E658" s="27"/>
      <c r="F658" s="27"/>
      <c r="G658" s="27"/>
      <c r="H658" s="27"/>
      <c r="I658" s="27"/>
      <c r="J658" s="27"/>
      <c r="K658" s="27"/>
      <c r="L658" s="27"/>
      <c r="M658" s="27"/>
      <c r="N658" s="27"/>
      <c r="O658" s="27"/>
      <c r="P658" s="27"/>
      <c r="Q658" s="27"/>
    </row>
    <row r="659" spans="3:17">
      <c r="C659" s="27"/>
      <c r="D659" s="27"/>
      <c r="E659" s="27"/>
      <c r="F659" s="27"/>
      <c r="G659" s="27"/>
      <c r="H659" s="27"/>
      <c r="I659" s="27"/>
      <c r="J659" s="27"/>
      <c r="K659" s="27"/>
      <c r="L659" s="27"/>
      <c r="M659" s="27"/>
      <c r="N659" s="27"/>
      <c r="O659" s="27"/>
      <c r="P659" s="27"/>
      <c r="Q659" s="27"/>
    </row>
    <row r="660" spans="3:17">
      <c r="C660" s="27"/>
      <c r="D660" s="27"/>
      <c r="E660" s="27"/>
      <c r="F660" s="27"/>
      <c r="G660" s="27"/>
      <c r="H660" s="27"/>
      <c r="I660" s="27"/>
      <c r="J660" s="27"/>
      <c r="K660" s="27"/>
      <c r="L660" s="27"/>
      <c r="M660" s="27"/>
      <c r="N660" s="27"/>
      <c r="O660" s="27"/>
      <c r="P660" s="27"/>
      <c r="Q660" s="27"/>
    </row>
    <row r="661" spans="3:17">
      <c r="C661" s="27"/>
      <c r="D661" s="27"/>
      <c r="E661" s="27"/>
      <c r="F661" s="27"/>
      <c r="G661" s="27"/>
      <c r="H661" s="27"/>
      <c r="I661" s="27"/>
      <c r="J661" s="27"/>
      <c r="K661" s="27"/>
      <c r="L661" s="27"/>
      <c r="M661" s="27"/>
      <c r="N661" s="27"/>
      <c r="O661" s="27"/>
      <c r="P661" s="27"/>
      <c r="Q661" s="27"/>
    </row>
    <row r="662" spans="3:17">
      <c r="C662" s="27"/>
      <c r="D662" s="27"/>
      <c r="E662" s="27"/>
      <c r="F662" s="27"/>
      <c r="G662" s="27"/>
      <c r="H662" s="27"/>
      <c r="I662" s="27"/>
      <c r="J662" s="27"/>
      <c r="K662" s="27"/>
      <c r="L662" s="27"/>
      <c r="M662" s="27"/>
      <c r="N662" s="27"/>
      <c r="O662" s="27"/>
      <c r="P662" s="27"/>
      <c r="Q662" s="27"/>
    </row>
    <row r="663" spans="3:17">
      <c r="C663" s="27"/>
      <c r="D663" s="27"/>
      <c r="E663" s="27"/>
      <c r="F663" s="27"/>
      <c r="G663" s="27"/>
      <c r="H663" s="27"/>
      <c r="I663" s="27"/>
      <c r="J663" s="27"/>
      <c r="K663" s="27"/>
      <c r="L663" s="27"/>
      <c r="M663" s="27"/>
      <c r="N663" s="27"/>
      <c r="O663" s="27"/>
      <c r="P663" s="27"/>
      <c r="Q663" s="27"/>
    </row>
    <row r="664" spans="3:17">
      <c r="C664" s="27"/>
      <c r="D664" s="27"/>
      <c r="E664" s="27"/>
      <c r="F664" s="27"/>
      <c r="G664" s="27"/>
      <c r="H664" s="27"/>
      <c r="I664" s="27"/>
      <c r="J664" s="27"/>
      <c r="K664" s="27"/>
      <c r="L664" s="27"/>
      <c r="M664" s="27"/>
      <c r="N664" s="27"/>
      <c r="O664" s="27"/>
      <c r="P664" s="27"/>
      <c r="Q664" s="27"/>
    </row>
    <row r="665" spans="3:17">
      <c r="C665" s="27"/>
      <c r="D665" s="27"/>
      <c r="E665" s="27"/>
      <c r="F665" s="27"/>
      <c r="G665" s="27"/>
      <c r="H665" s="27"/>
      <c r="I665" s="27"/>
      <c r="J665" s="27"/>
      <c r="K665" s="27"/>
      <c r="L665" s="27"/>
      <c r="M665" s="27"/>
      <c r="N665" s="27"/>
      <c r="O665" s="27"/>
      <c r="P665" s="27"/>
      <c r="Q665" s="27"/>
    </row>
    <row r="666" spans="3:17">
      <c r="C666" s="27"/>
      <c r="D666" s="27"/>
      <c r="E666" s="27"/>
      <c r="F666" s="27"/>
      <c r="G666" s="27"/>
      <c r="H666" s="27"/>
      <c r="I666" s="27"/>
      <c r="J666" s="27"/>
      <c r="K666" s="27"/>
      <c r="L666" s="27"/>
      <c r="M666" s="27"/>
      <c r="N666" s="27"/>
      <c r="O666" s="27"/>
      <c r="P666" s="27"/>
      <c r="Q666" s="27"/>
    </row>
    <row r="667" spans="3:17">
      <c r="C667" s="27"/>
      <c r="D667" s="27"/>
      <c r="E667" s="27"/>
      <c r="F667" s="27"/>
      <c r="G667" s="27"/>
      <c r="H667" s="27"/>
      <c r="I667" s="27"/>
      <c r="J667" s="27"/>
      <c r="K667" s="27"/>
      <c r="L667" s="27"/>
      <c r="M667" s="27"/>
      <c r="N667" s="27"/>
      <c r="O667" s="27"/>
      <c r="P667" s="27"/>
      <c r="Q667" s="27"/>
    </row>
    <row r="668" spans="3:17">
      <c r="C668" s="27"/>
      <c r="D668" s="27"/>
      <c r="E668" s="27"/>
      <c r="F668" s="27"/>
      <c r="G668" s="27"/>
      <c r="H668" s="27"/>
      <c r="I668" s="27"/>
      <c r="J668" s="27"/>
      <c r="K668" s="27"/>
      <c r="L668" s="27"/>
      <c r="M668" s="27"/>
      <c r="N668" s="27"/>
      <c r="O668" s="27"/>
      <c r="P668" s="27"/>
      <c r="Q668" s="27"/>
    </row>
    <row r="669" spans="3:17">
      <c r="C669" s="27"/>
      <c r="D669" s="27"/>
      <c r="E669" s="27"/>
      <c r="F669" s="27"/>
      <c r="G669" s="27"/>
      <c r="H669" s="27"/>
      <c r="I669" s="27"/>
      <c r="J669" s="27"/>
      <c r="K669" s="27"/>
      <c r="L669" s="27"/>
      <c r="M669" s="27"/>
      <c r="N669" s="27"/>
      <c r="O669" s="27"/>
      <c r="P669" s="27"/>
      <c r="Q669" s="27"/>
    </row>
    <row r="670" spans="3:17">
      <c r="C670" s="27"/>
      <c r="D670" s="27"/>
      <c r="E670" s="27"/>
      <c r="F670" s="27"/>
      <c r="G670" s="27"/>
      <c r="H670" s="27"/>
      <c r="I670" s="27"/>
      <c r="J670" s="27"/>
      <c r="K670" s="27"/>
      <c r="L670" s="27"/>
      <c r="M670" s="27"/>
      <c r="N670" s="27"/>
      <c r="O670" s="27"/>
      <c r="P670" s="27"/>
      <c r="Q670" s="27"/>
    </row>
    <row r="671" spans="3:17">
      <c r="C671" s="27"/>
      <c r="D671" s="27"/>
      <c r="E671" s="27"/>
      <c r="F671" s="27"/>
      <c r="G671" s="27"/>
      <c r="H671" s="27"/>
      <c r="I671" s="27"/>
      <c r="J671" s="27"/>
      <c r="K671" s="27"/>
      <c r="L671" s="27"/>
      <c r="M671" s="27"/>
      <c r="N671" s="27"/>
      <c r="O671" s="27"/>
      <c r="P671" s="27"/>
      <c r="Q671" s="27"/>
    </row>
    <row r="672" spans="3:17">
      <c r="C672" s="27"/>
      <c r="D672" s="27"/>
      <c r="E672" s="27"/>
      <c r="F672" s="27"/>
      <c r="G672" s="27"/>
      <c r="H672" s="27"/>
      <c r="I672" s="27"/>
      <c r="J672" s="27"/>
      <c r="K672" s="27"/>
      <c r="L672" s="27"/>
      <c r="M672" s="27"/>
      <c r="N672" s="27"/>
      <c r="O672" s="27"/>
      <c r="P672" s="27"/>
      <c r="Q672" s="27"/>
    </row>
    <row r="673" spans="3:17">
      <c r="C673" s="27"/>
      <c r="D673" s="27"/>
      <c r="E673" s="27"/>
      <c r="F673" s="27"/>
      <c r="G673" s="27"/>
      <c r="H673" s="27"/>
      <c r="I673" s="27"/>
      <c r="J673" s="27"/>
      <c r="K673" s="27"/>
      <c r="L673" s="27"/>
      <c r="M673" s="27"/>
      <c r="N673" s="27"/>
      <c r="O673" s="27"/>
      <c r="P673" s="27"/>
      <c r="Q673" s="27"/>
    </row>
    <row r="674" spans="3:17">
      <c r="C674" s="27"/>
      <c r="D674" s="27"/>
      <c r="E674" s="27"/>
      <c r="F674" s="27"/>
      <c r="G674" s="27"/>
      <c r="H674" s="27"/>
      <c r="I674" s="27"/>
      <c r="J674" s="27"/>
      <c r="K674" s="27"/>
      <c r="L674" s="27"/>
      <c r="M674" s="27"/>
      <c r="N674" s="27"/>
      <c r="O674" s="27"/>
      <c r="P674" s="27"/>
      <c r="Q674" s="27"/>
    </row>
    <row r="675" spans="3:17">
      <c r="C675" s="27"/>
      <c r="D675" s="27"/>
      <c r="E675" s="27"/>
      <c r="F675" s="27"/>
      <c r="G675" s="27"/>
      <c r="H675" s="27"/>
      <c r="I675" s="27"/>
      <c r="J675" s="27"/>
      <c r="K675" s="27"/>
      <c r="L675" s="27"/>
      <c r="M675" s="27"/>
      <c r="N675" s="27"/>
      <c r="O675" s="27"/>
      <c r="P675" s="27"/>
      <c r="Q675" s="27"/>
    </row>
    <row r="676" spans="3:17">
      <c r="C676" s="27"/>
      <c r="D676" s="27"/>
      <c r="E676" s="27"/>
      <c r="F676" s="27"/>
      <c r="G676" s="27"/>
      <c r="H676" s="27"/>
      <c r="I676" s="27"/>
      <c r="J676" s="27"/>
      <c r="K676" s="27"/>
      <c r="L676" s="27"/>
      <c r="M676" s="27"/>
      <c r="N676" s="27"/>
      <c r="O676" s="27"/>
      <c r="P676" s="27"/>
      <c r="Q676" s="27"/>
    </row>
    <row r="677" spans="3:17">
      <c r="C677" s="27"/>
      <c r="D677" s="27"/>
      <c r="E677" s="27"/>
      <c r="F677" s="27"/>
      <c r="G677" s="27"/>
      <c r="H677" s="27"/>
      <c r="I677" s="27"/>
      <c r="J677" s="27"/>
      <c r="K677" s="27"/>
      <c r="L677" s="27"/>
      <c r="M677" s="27"/>
      <c r="N677" s="27"/>
      <c r="O677" s="27"/>
      <c r="P677" s="27"/>
      <c r="Q677" s="27"/>
    </row>
    <row r="678" spans="3:17">
      <c r="C678" s="27"/>
      <c r="D678" s="27"/>
      <c r="E678" s="27"/>
      <c r="F678" s="27"/>
      <c r="G678" s="27"/>
      <c r="H678" s="27"/>
      <c r="I678" s="27"/>
      <c r="J678" s="27"/>
      <c r="K678" s="27"/>
      <c r="L678" s="27"/>
      <c r="M678" s="27"/>
      <c r="N678" s="27"/>
      <c r="O678" s="27"/>
      <c r="P678" s="27"/>
      <c r="Q678" s="27"/>
    </row>
    <row r="679" spans="3:17">
      <c r="C679" s="27"/>
      <c r="D679" s="27"/>
      <c r="E679" s="27"/>
      <c r="F679" s="27"/>
      <c r="G679" s="27"/>
      <c r="H679" s="27"/>
      <c r="I679" s="27"/>
      <c r="J679" s="27"/>
      <c r="K679" s="27"/>
      <c r="L679" s="27"/>
      <c r="M679" s="27"/>
      <c r="N679" s="27"/>
      <c r="O679" s="27"/>
      <c r="P679" s="27"/>
      <c r="Q679" s="27"/>
    </row>
    <row r="680" spans="3:17">
      <c r="C680" s="27"/>
      <c r="D680" s="27"/>
      <c r="E680" s="27"/>
      <c r="F680" s="27"/>
      <c r="G680" s="27"/>
      <c r="H680" s="27"/>
      <c r="I680" s="27"/>
      <c r="J680" s="27"/>
      <c r="K680" s="27"/>
      <c r="L680" s="27"/>
      <c r="M680" s="27"/>
      <c r="N680" s="27"/>
      <c r="O680" s="27"/>
      <c r="P680" s="27"/>
      <c r="Q680" s="27"/>
    </row>
    <row r="681" spans="3:17">
      <c r="C681" s="27"/>
      <c r="D681" s="27"/>
      <c r="E681" s="27"/>
      <c r="F681" s="27"/>
      <c r="G681" s="27"/>
      <c r="H681" s="27"/>
      <c r="I681" s="27"/>
      <c r="J681" s="27"/>
      <c r="K681" s="27"/>
      <c r="L681" s="27"/>
      <c r="M681" s="27"/>
      <c r="N681" s="27"/>
      <c r="O681" s="27"/>
      <c r="P681" s="27"/>
      <c r="Q681" s="27"/>
    </row>
    <row r="682" spans="3:17">
      <c r="C682" s="27"/>
      <c r="D682" s="27"/>
      <c r="E682" s="27"/>
      <c r="F682" s="27"/>
      <c r="G682" s="27"/>
      <c r="H682" s="27"/>
      <c r="I682" s="27"/>
      <c r="J682" s="27"/>
      <c r="K682" s="27"/>
      <c r="L682" s="27"/>
      <c r="M682" s="27"/>
      <c r="N682" s="27"/>
      <c r="O682" s="27"/>
      <c r="P682" s="27"/>
      <c r="Q682" s="27"/>
    </row>
    <row r="683" spans="3:17">
      <c r="C683" s="27"/>
      <c r="D683" s="27"/>
      <c r="E683" s="27"/>
      <c r="F683" s="27"/>
      <c r="G683" s="27"/>
      <c r="H683" s="27"/>
      <c r="I683" s="27"/>
      <c r="J683" s="27"/>
      <c r="K683" s="27"/>
      <c r="L683" s="27"/>
      <c r="M683" s="27"/>
      <c r="N683" s="27"/>
      <c r="O683" s="27"/>
      <c r="P683" s="27"/>
      <c r="Q683" s="27"/>
    </row>
    <row r="684" spans="3:17">
      <c r="C684" s="27"/>
      <c r="D684" s="27"/>
      <c r="E684" s="27"/>
      <c r="F684" s="27"/>
      <c r="G684" s="27"/>
      <c r="H684" s="27"/>
      <c r="I684" s="27"/>
      <c r="J684" s="27"/>
      <c r="K684" s="27"/>
      <c r="L684" s="27"/>
      <c r="M684" s="27"/>
      <c r="N684" s="27"/>
      <c r="O684" s="27"/>
      <c r="P684" s="27"/>
      <c r="Q684" s="27"/>
    </row>
    <row r="685" spans="3:17">
      <c r="C685" s="27"/>
      <c r="D685" s="27"/>
      <c r="E685" s="27"/>
      <c r="F685" s="27"/>
      <c r="G685" s="27"/>
      <c r="H685" s="27"/>
      <c r="I685" s="27"/>
      <c r="J685" s="27"/>
      <c r="K685" s="27"/>
      <c r="L685" s="27"/>
      <c r="M685" s="27"/>
      <c r="N685" s="27"/>
      <c r="O685" s="27"/>
      <c r="P685" s="27"/>
      <c r="Q685" s="27"/>
    </row>
    <row r="686" spans="3:17">
      <c r="C686" s="27"/>
      <c r="D686" s="27"/>
      <c r="E686" s="27"/>
      <c r="F686" s="27"/>
      <c r="G686" s="27"/>
      <c r="H686" s="27"/>
      <c r="I686" s="27"/>
      <c r="J686" s="27"/>
      <c r="K686" s="27"/>
      <c r="L686" s="27"/>
      <c r="M686" s="27"/>
      <c r="N686" s="27"/>
      <c r="O686" s="27"/>
      <c r="P686" s="27"/>
      <c r="Q686" s="27"/>
    </row>
    <row r="687" spans="3:17">
      <c r="C687" s="27"/>
      <c r="D687" s="27"/>
      <c r="E687" s="27"/>
      <c r="F687" s="27"/>
      <c r="G687" s="27"/>
      <c r="H687" s="27"/>
      <c r="I687" s="27"/>
      <c r="J687" s="27"/>
      <c r="K687" s="27"/>
      <c r="L687" s="27"/>
      <c r="M687" s="27"/>
      <c r="N687" s="27"/>
      <c r="O687" s="27"/>
      <c r="P687" s="27"/>
      <c r="Q687" s="27"/>
    </row>
    <row r="688" spans="3:17">
      <c r="C688" s="27"/>
      <c r="D688" s="27"/>
      <c r="E688" s="27"/>
      <c r="F688" s="27"/>
      <c r="G688" s="27"/>
      <c r="H688" s="27"/>
      <c r="I688" s="27"/>
      <c r="J688" s="27"/>
      <c r="K688" s="27"/>
      <c r="L688" s="27"/>
      <c r="M688" s="27"/>
      <c r="N688" s="27"/>
      <c r="O688" s="27"/>
      <c r="P688" s="27"/>
      <c r="Q688" s="27"/>
    </row>
    <row r="689" spans="3:17">
      <c r="C689" s="27"/>
      <c r="D689" s="27"/>
      <c r="E689" s="27"/>
      <c r="F689" s="27"/>
      <c r="G689" s="27"/>
      <c r="H689" s="27"/>
      <c r="I689" s="27"/>
      <c r="J689" s="27"/>
      <c r="K689" s="27"/>
      <c r="L689" s="27"/>
      <c r="M689" s="27"/>
      <c r="N689" s="27"/>
      <c r="O689" s="27"/>
      <c r="P689" s="27"/>
      <c r="Q689" s="27"/>
    </row>
    <row r="690" spans="3:17">
      <c r="C690" s="27"/>
      <c r="D690" s="27"/>
      <c r="E690" s="27"/>
      <c r="F690" s="27"/>
      <c r="G690" s="27"/>
      <c r="H690" s="27"/>
      <c r="I690" s="27"/>
      <c r="J690" s="27"/>
      <c r="K690" s="27"/>
      <c r="L690" s="27"/>
      <c r="M690" s="27"/>
      <c r="N690" s="27"/>
      <c r="O690" s="27"/>
      <c r="P690" s="27"/>
      <c r="Q690" s="27"/>
    </row>
    <row r="691" spans="3:17">
      <c r="C691" s="27"/>
      <c r="D691" s="27"/>
      <c r="E691" s="27"/>
      <c r="F691" s="27"/>
      <c r="G691" s="27"/>
      <c r="H691" s="27"/>
      <c r="I691" s="27"/>
      <c r="J691" s="27"/>
      <c r="K691" s="27"/>
      <c r="L691" s="27"/>
      <c r="M691" s="27"/>
      <c r="N691" s="27"/>
      <c r="O691" s="27"/>
      <c r="P691" s="27"/>
      <c r="Q691" s="27"/>
    </row>
    <row r="692" spans="3:17">
      <c r="C692" s="27"/>
      <c r="D692" s="27"/>
      <c r="E692" s="27"/>
      <c r="F692" s="27"/>
      <c r="G692" s="27"/>
      <c r="H692" s="27"/>
      <c r="I692" s="27"/>
      <c r="J692" s="27"/>
      <c r="K692" s="27"/>
      <c r="L692" s="27"/>
      <c r="M692" s="27"/>
      <c r="N692" s="27"/>
      <c r="O692" s="27"/>
      <c r="P692" s="27"/>
      <c r="Q692" s="27"/>
    </row>
    <row r="693" spans="3:17">
      <c r="C693" s="27"/>
      <c r="D693" s="27"/>
      <c r="E693" s="27"/>
      <c r="F693" s="27"/>
      <c r="G693" s="27"/>
      <c r="H693" s="27"/>
      <c r="I693" s="27"/>
      <c r="J693" s="27"/>
      <c r="K693" s="27"/>
      <c r="L693" s="27"/>
      <c r="M693" s="27"/>
      <c r="N693" s="27"/>
      <c r="O693" s="27"/>
      <c r="P693" s="27"/>
      <c r="Q693" s="27"/>
    </row>
    <row r="694" spans="3:17">
      <c r="C694" s="27"/>
      <c r="D694" s="27"/>
      <c r="E694" s="27"/>
      <c r="F694" s="27"/>
      <c r="G694" s="27"/>
      <c r="H694" s="27"/>
      <c r="I694" s="27"/>
      <c r="J694" s="27"/>
      <c r="K694" s="27"/>
      <c r="L694" s="27"/>
      <c r="M694" s="27"/>
      <c r="N694" s="27"/>
      <c r="O694" s="27"/>
      <c r="P694" s="27"/>
      <c r="Q694" s="27"/>
    </row>
    <row r="695" spans="3:17">
      <c r="C695" s="27"/>
      <c r="D695" s="27"/>
      <c r="E695" s="27"/>
      <c r="F695" s="27"/>
      <c r="G695" s="27"/>
      <c r="H695" s="27"/>
      <c r="I695" s="27"/>
      <c r="J695" s="27"/>
      <c r="K695" s="27"/>
      <c r="L695" s="27"/>
      <c r="M695" s="27"/>
      <c r="N695" s="27"/>
      <c r="O695" s="27"/>
      <c r="P695" s="27"/>
      <c r="Q695" s="27"/>
    </row>
    <row r="696" spans="3:17">
      <c r="C696" s="27"/>
      <c r="D696" s="27"/>
      <c r="E696" s="27"/>
      <c r="F696" s="27"/>
      <c r="G696" s="27"/>
      <c r="H696" s="27"/>
      <c r="I696" s="27"/>
      <c r="J696" s="27"/>
      <c r="K696" s="27"/>
      <c r="L696" s="27"/>
      <c r="M696" s="27"/>
      <c r="N696" s="27"/>
      <c r="O696" s="27"/>
      <c r="P696" s="27"/>
      <c r="Q696" s="27"/>
    </row>
    <row r="697" spans="3:17">
      <c r="C697" s="27"/>
      <c r="D697" s="27"/>
      <c r="E697" s="27"/>
      <c r="F697" s="27"/>
      <c r="G697" s="27"/>
      <c r="H697" s="27"/>
      <c r="I697" s="27"/>
      <c r="J697" s="27"/>
      <c r="K697" s="27"/>
      <c r="L697" s="27"/>
      <c r="M697" s="27"/>
      <c r="N697" s="27"/>
      <c r="O697" s="27"/>
      <c r="P697" s="27"/>
      <c r="Q697" s="27"/>
    </row>
    <row r="698" spans="3:17">
      <c r="C698" s="27"/>
      <c r="D698" s="27"/>
      <c r="E698" s="27"/>
      <c r="F698" s="27"/>
      <c r="G698" s="27"/>
      <c r="H698" s="27"/>
      <c r="I698" s="27"/>
      <c r="J698" s="27"/>
      <c r="K698" s="27"/>
      <c r="L698" s="27"/>
      <c r="M698" s="27"/>
      <c r="N698" s="27"/>
      <c r="O698" s="27"/>
      <c r="P698" s="27"/>
      <c r="Q698" s="27"/>
    </row>
    <row r="699" spans="3:17">
      <c r="C699" s="27"/>
      <c r="D699" s="27"/>
      <c r="E699" s="27"/>
      <c r="F699" s="27"/>
      <c r="G699" s="27"/>
      <c r="H699" s="27"/>
      <c r="I699" s="27"/>
      <c r="J699" s="27"/>
      <c r="K699" s="27"/>
      <c r="L699" s="27"/>
      <c r="M699" s="27"/>
      <c r="N699" s="27"/>
      <c r="O699" s="27"/>
      <c r="P699" s="27"/>
      <c r="Q699" s="27"/>
    </row>
    <row r="700" spans="3:17">
      <c r="C700" s="27"/>
      <c r="D700" s="27"/>
      <c r="E700" s="27"/>
      <c r="F700" s="27"/>
      <c r="G700" s="27"/>
      <c r="H700" s="27"/>
      <c r="I700" s="27"/>
      <c r="J700" s="27"/>
      <c r="K700" s="27"/>
      <c r="L700" s="27"/>
      <c r="M700" s="27"/>
      <c r="N700" s="27"/>
      <c r="O700" s="27"/>
      <c r="P700" s="27"/>
      <c r="Q700" s="27"/>
    </row>
    <row r="701" spans="3:17">
      <c r="C701" s="27"/>
      <c r="D701" s="27"/>
      <c r="E701" s="27"/>
      <c r="F701" s="27"/>
      <c r="G701" s="27"/>
      <c r="H701" s="27"/>
      <c r="I701" s="27"/>
      <c r="J701" s="27"/>
      <c r="K701" s="27"/>
      <c r="L701" s="27"/>
      <c r="M701" s="27"/>
      <c r="N701" s="27"/>
      <c r="O701" s="27"/>
      <c r="P701" s="27"/>
      <c r="Q701" s="27"/>
    </row>
    <row r="702" spans="3:17">
      <c r="C702" s="27"/>
      <c r="D702" s="27"/>
      <c r="E702" s="27"/>
      <c r="F702" s="27"/>
      <c r="G702" s="27"/>
      <c r="H702" s="27"/>
      <c r="I702" s="27"/>
      <c r="J702" s="27"/>
      <c r="K702" s="27"/>
      <c r="L702" s="27"/>
      <c r="M702" s="27"/>
      <c r="N702" s="27"/>
      <c r="O702" s="27"/>
      <c r="P702" s="27"/>
      <c r="Q702" s="27"/>
    </row>
    <row r="703" spans="3:17">
      <c r="C703" s="27"/>
      <c r="D703" s="27"/>
      <c r="E703" s="27"/>
      <c r="F703" s="27"/>
      <c r="G703" s="27"/>
      <c r="H703" s="27"/>
      <c r="I703" s="27"/>
      <c r="J703" s="27"/>
      <c r="K703" s="27"/>
      <c r="L703" s="27"/>
      <c r="M703" s="27"/>
      <c r="N703" s="27"/>
      <c r="O703" s="27"/>
      <c r="P703" s="27"/>
      <c r="Q703" s="27"/>
    </row>
    <row r="704" spans="3:17">
      <c r="C704" s="27"/>
      <c r="D704" s="27"/>
      <c r="E704" s="27"/>
      <c r="F704" s="27"/>
      <c r="G704" s="27"/>
      <c r="H704" s="27"/>
      <c r="I704" s="27"/>
      <c r="J704" s="27"/>
      <c r="K704" s="27"/>
      <c r="L704" s="27"/>
      <c r="M704" s="27"/>
      <c r="N704" s="27"/>
      <c r="O704" s="27"/>
      <c r="P704" s="27"/>
      <c r="Q704" s="27"/>
    </row>
    <row r="705" spans="3:17">
      <c r="C705" s="27"/>
      <c r="D705" s="27"/>
      <c r="E705" s="27"/>
      <c r="F705" s="27"/>
      <c r="G705" s="27"/>
      <c r="H705" s="27"/>
      <c r="I705" s="27"/>
      <c r="J705" s="27"/>
      <c r="K705" s="27"/>
      <c r="L705" s="27"/>
      <c r="M705" s="27"/>
      <c r="N705" s="27"/>
      <c r="O705" s="27"/>
      <c r="P705" s="27"/>
      <c r="Q705" s="27"/>
    </row>
    <row r="706" spans="3:17">
      <c r="C706" s="27"/>
      <c r="D706" s="27"/>
      <c r="E706" s="27"/>
      <c r="F706" s="27"/>
      <c r="G706" s="27"/>
      <c r="H706" s="27"/>
      <c r="I706" s="27"/>
      <c r="J706" s="27"/>
      <c r="K706" s="27"/>
      <c r="L706" s="27"/>
      <c r="M706" s="27"/>
      <c r="N706" s="27"/>
      <c r="O706" s="27"/>
      <c r="P706" s="27"/>
      <c r="Q706" s="27"/>
    </row>
    <row r="707" spans="3:17">
      <c r="C707" s="27"/>
      <c r="D707" s="27"/>
      <c r="E707" s="27"/>
      <c r="F707" s="27"/>
      <c r="G707" s="27"/>
      <c r="H707" s="27"/>
      <c r="I707" s="27"/>
      <c r="J707" s="27"/>
      <c r="K707" s="27"/>
      <c r="L707" s="27"/>
      <c r="M707" s="27"/>
      <c r="N707" s="27"/>
      <c r="O707" s="27"/>
      <c r="P707" s="27"/>
      <c r="Q707" s="27"/>
    </row>
    <row r="708" spans="3:17">
      <c r="C708" s="27"/>
      <c r="D708" s="27"/>
      <c r="E708" s="27"/>
      <c r="F708" s="27"/>
      <c r="G708" s="27"/>
      <c r="H708" s="27"/>
      <c r="I708" s="27"/>
      <c r="J708" s="27"/>
      <c r="K708" s="27"/>
      <c r="L708" s="27"/>
      <c r="M708" s="27"/>
      <c r="N708" s="27"/>
      <c r="O708" s="27"/>
      <c r="P708" s="27"/>
      <c r="Q708" s="27"/>
    </row>
    <row r="709" spans="3:17">
      <c r="C709" s="27"/>
      <c r="D709" s="27"/>
      <c r="E709" s="27"/>
      <c r="F709" s="27"/>
      <c r="G709" s="27"/>
      <c r="H709" s="27"/>
      <c r="I709" s="27"/>
      <c r="J709" s="27"/>
      <c r="K709" s="27"/>
      <c r="L709" s="27"/>
      <c r="M709" s="27"/>
      <c r="N709" s="27"/>
      <c r="O709" s="27"/>
      <c r="P709" s="27"/>
      <c r="Q709" s="27"/>
    </row>
    <row r="710" spans="3:17">
      <c r="C710" s="27"/>
      <c r="D710" s="27"/>
      <c r="E710" s="27"/>
      <c r="F710" s="27"/>
      <c r="G710" s="27"/>
      <c r="H710" s="27"/>
      <c r="I710" s="27"/>
      <c r="J710" s="27"/>
      <c r="K710" s="27"/>
      <c r="L710" s="27"/>
      <c r="M710" s="27"/>
      <c r="N710" s="27"/>
      <c r="O710" s="27"/>
      <c r="P710" s="27"/>
      <c r="Q710" s="27"/>
    </row>
    <row r="711" spans="3:17">
      <c r="C711" s="27"/>
      <c r="D711" s="27"/>
      <c r="E711" s="27"/>
      <c r="F711" s="27"/>
      <c r="G711" s="27"/>
      <c r="H711" s="27"/>
      <c r="I711" s="27"/>
      <c r="J711" s="27"/>
      <c r="K711" s="27"/>
      <c r="L711" s="27"/>
      <c r="M711" s="27"/>
      <c r="N711" s="27"/>
      <c r="O711" s="27"/>
      <c r="P711" s="27"/>
      <c r="Q711" s="27"/>
    </row>
    <row r="712" spans="3:17">
      <c r="C712" s="27"/>
      <c r="D712" s="27"/>
      <c r="E712" s="27"/>
      <c r="F712" s="27"/>
      <c r="G712" s="27"/>
      <c r="H712" s="27"/>
      <c r="I712" s="27"/>
      <c r="J712" s="27"/>
      <c r="K712" s="27"/>
      <c r="L712" s="27"/>
      <c r="M712" s="27"/>
      <c r="N712" s="27"/>
      <c r="O712" s="27"/>
      <c r="P712" s="27"/>
      <c r="Q712" s="27"/>
    </row>
    <row r="713" spans="3:17">
      <c r="C713" s="27"/>
      <c r="D713" s="27"/>
      <c r="E713" s="27"/>
      <c r="F713" s="27"/>
      <c r="G713" s="27"/>
      <c r="H713" s="27"/>
      <c r="I713" s="27"/>
      <c r="J713" s="27"/>
      <c r="K713" s="27"/>
      <c r="L713" s="27"/>
      <c r="M713" s="27"/>
      <c r="N713" s="27"/>
      <c r="O713" s="27"/>
      <c r="P713" s="27"/>
      <c r="Q713" s="27"/>
    </row>
    <row r="714" spans="3:17">
      <c r="C714" s="27"/>
      <c r="D714" s="27"/>
      <c r="E714" s="27"/>
      <c r="F714" s="27"/>
      <c r="G714" s="27"/>
      <c r="H714" s="27"/>
      <c r="I714" s="27"/>
      <c r="J714" s="27"/>
      <c r="K714" s="27"/>
      <c r="L714" s="27"/>
      <c r="M714" s="27"/>
      <c r="N714" s="27"/>
      <c r="O714" s="27"/>
      <c r="P714" s="27"/>
      <c r="Q714" s="27"/>
    </row>
    <row r="715" spans="3:17">
      <c r="C715" s="27"/>
      <c r="D715" s="27"/>
      <c r="E715" s="27"/>
      <c r="F715" s="27"/>
      <c r="G715" s="27"/>
      <c r="H715" s="27"/>
      <c r="I715" s="27"/>
      <c r="J715" s="27"/>
      <c r="K715" s="27"/>
      <c r="L715" s="27"/>
      <c r="M715" s="27"/>
      <c r="N715" s="27"/>
      <c r="O715" s="27"/>
      <c r="P715" s="27"/>
      <c r="Q715" s="27"/>
    </row>
    <row r="716" spans="3:17">
      <c r="C716" s="27"/>
      <c r="D716" s="27"/>
      <c r="E716" s="27"/>
      <c r="F716" s="27"/>
      <c r="G716" s="27"/>
      <c r="H716" s="27"/>
      <c r="I716" s="27"/>
      <c r="J716" s="27"/>
      <c r="K716" s="27"/>
      <c r="L716" s="27"/>
      <c r="M716" s="27"/>
      <c r="N716" s="27"/>
      <c r="O716" s="27"/>
      <c r="P716" s="27"/>
      <c r="Q716" s="27"/>
    </row>
    <row r="717" spans="3:17">
      <c r="C717" s="27"/>
      <c r="D717" s="27"/>
      <c r="E717" s="27"/>
      <c r="F717" s="27"/>
      <c r="G717" s="27"/>
      <c r="H717" s="27"/>
      <c r="I717" s="27"/>
      <c r="J717" s="27"/>
      <c r="K717" s="27"/>
      <c r="L717" s="27"/>
      <c r="M717" s="27"/>
      <c r="N717" s="27"/>
      <c r="O717" s="27"/>
      <c r="P717" s="27"/>
      <c r="Q717" s="27"/>
    </row>
    <row r="718" spans="3:17">
      <c r="C718" s="27"/>
      <c r="D718" s="27"/>
      <c r="E718" s="27"/>
      <c r="F718" s="27"/>
      <c r="G718" s="27"/>
      <c r="H718" s="27"/>
      <c r="I718" s="27"/>
      <c r="J718" s="27"/>
      <c r="K718" s="27"/>
      <c r="L718" s="27"/>
      <c r="M718" s="27"/>
      <c r="N718" s="27"/>
      <c r="O718" s="27"/>
      <c r="P718" s="27"/>
      <c r="Q718" s="27"/>
    </row>
    <row r="719" spans="3:17">
      <c r="C719" s="27"/>
      <c r="D719" s="27"/>
      <c r="E719" s="27"/>
      <c r="F719" s="27"/>
      <c r="G719" s="27"/>
      <c r="H719" s="27"/>
      <c r="I719" s="27"/>
      <c r="J719" s="27"/>
      <c r="K719" s="27"/>
      <c r="L719" s="27"/>
      <c r="M719" s="27"/>
      <c r="N719" s="27"/>
      <c r="O719" s="27"/>
      <c r="P719" s="27"/>
      <c r="Q719" s="27"/>
    </row>
    <row r="720" spans="3:17">
      <c r="C720" s="27"/>
      <c r="D720" s="27"/>
      <c r="E720" s="27"/>
      <c r="F720" s="27"/>
      <c r="G720" s="27"/>
      <c r="H720" s="27"/>
      <c r="I720" s="27"/>
      <c r="J720" s="27"/>
      <c r="K720" s="27"/>
      <c r="L720" s="27"/>
      <c r="M720" s="27"/>
      <c r="N720" s="27"/>
      <c r="O720" s="27"/>
      <c r="P720" s="27"/>
      <c r="Q720" s="27"/>
    </row>
    <row r="721" spans="3:17">
      <c r="C721" s="27"/>
      <c r="D721" s="27"/>
      <c r="E721" s="27"/>
      <c r="F721" s="27"/>
      <c r="G721" s="27"/>
      <c r="H721" s="27"/>
      <c r="I721" s="27"/>
      <c r="J721" s="27"/>
      <c r="K721" s="27"/>
      <c r="L721" s="27"/>
      <c r="M721" s="27"/>
      <c r="N721" s="27"/>
      <c r="O721" s="27"/>
      <c r="P721" s="27"/>
      <c r="Q721" s="27"/>
    </row>
    <row r="722" spans="3:17">
      <c r="C722" s="27"/>
      <c r="D722" s="27"/>
      <c r="E722" s="27"/>
      <c r="F722" s="27"/>
      <c r="G722" s="27"/>
      <c r="H722" s="27"/>
      <c r="I722" s="27"/>
      <c r="J722" s="27"/>
      <c r="K722" s="27"/>
      <c r="L722" s="27"/>
      <c r="M722" s="27"/>
      <c r="N722" s="27"/>
      <c r="O722" s="27"/>
      <c r="P722" s="27"/>
      <c r="Q722" s="27"/>
    </row>
    <row r="723" spans="3:17">
      <c r="C723" s="27"/>
      <c r="D723" s="27"/>
      <c r="E723" s="27"/>
      <c r="F723" s="27"/>
      <c r="G723" s="27"/>
      <c r="H723" s="27"/>
      <c r="I723" s="27"/>
      <c r="J723" s="27"/>
      <c r="K723" s="27"/>
      <c r="L723" s="27"/>
      <c r="M723" s="27"/>
      <c r="N723" s="27"/>
      <c r="O723" s="27"/>
      <c r="P723" s="27"/>
      <c r="Q723" s="27"/>
    </row>
    <row r="724" spans="3:17">
      <c r="C724" s="27"/>
      <c r="D724" s="27"/>
      <c r="E724" s="27"/>
      <c r="F724" s="27"/>
      <c r="G724" s="27"/>
      <c r="H724" s="27"/>
      <c r="I724" s="27"/>
      <c r="J724" s="27"/>
      <c r="K724" s="27"/>
      <c r="L724" s="27"/>
      <c r="M724" s="27"/>
      <c r="N724" s="27"/>
      <c r="O724" s="27"/>
      <c r="P724" s="27"/>
      <c r="Q724" s="27"/>
    </row>
    <row r="725" spans="3:17">
      <c r="C725" s="27"/>
      <c r="D725" s="27"/>
      <c r="E725" s="27"/>
      <c r="F725" s="27"/>
      <c r="G725" s="27"/>
      <c r="H725" s="27"/>
      <c r="I725" s="27"/>
      <c r="J725" s="27"/>
      <c r="K725" s="27"/>
      <c r="L725" s="27"/>
      <c r="M725" s="27"/>
      <c r="N725" s="27"/>
      <c r="O725" s="27"/>
      <c r="P725" s="27"/>
      <c r="Q725" s="27"/>
    </row>
    <row r="726" spans="3:17">
      <c r="C726" s="27"/>
      <c r="D726" s="27"/>
      <c r="E726" s="27"/>
      <c r="F726" s="27"/>
      <c r="G726" s="27"/>
      <c r="H726" s="27"/>
      <c r="I726" s="27"/>
      <c r="J726" s="27"/>
      <c r="K726" s="27"/>
      <c r="L726" s="27"/>
      <c r="M726" s="27"/>
      <c r="N726" s="27"/>
      <c r="O726" s="27"/>
      <c r="P726" s="27"/>
      <c r="Q726" s="27"/>
    </row>
    <row r="727" spans="3:17">
      <c r="C727" s="27"/>
      <c r="D727" s="27"/>
      <c r="E727" s="27"/>
      <c r="F727" s="27"/>
      <c r="G727" s="27"/>
      <c r="H727" s="27"/>
      <c r="I727" s="27"/>
      <c r="J727" s="27"/>
      <c r="K727" s="27"/>
      <c r="L727" s="27"/>
      <c r="M727" s="27"/>
      <c r="N727" s="27"/>
      <c r="O727" s="27"/>
      <c r="P727" s="27"/>
      <c r="Q727" s="27"/>
    </row>
    <row r="728" spans="3:17">
      <c r="C728" s="27"/>
      <c r="D728" s="27"/>
      <c r="E728" s="27"/>
      <c r="F728" s="27"/>
      <c r="G728" s="27"/>
      <c r="H728" s="27"/>
      <c r="I728" s="27"/>
      <c r="J728" s="27"/>
      <c r="K728" s="27"/>
      <c r="L728" s="27"/>
      <c r="M728" s="27"/>
      <c r="N728" s="27"/>
      <c r="O728" s="27"/>
      <c r="P728" s="27"/>
      <c r="Q728" s="27"/>
    </row>
    <row r="729" spans="3:17">
      <c r="C729" s="27"/>
      <c r="D729" s="27"/>
      <c r="E729" s="27"/>
      <c r="F729" s="27"/>
      <c r="G729" s="27"/>
      <c r="H729" s="27"/>
      <c r="I729" s="27"/>
      <c r="J729" s="27"/>
      <c r="K729" s="27"/>
      <c r="L729" s="27"/>
      <c r="M729" s="27"/>
      <c r="N729" s="27"/>
      <c r="O729" s="27"/>
      <c r="P729" s="27"/>
      <c r="Q729" s="27"/>
    </row>
    <row r="730" spans="3:17">
      <c r="C730" s="27"/>
      <c r="D730" s="27"/>
      <c r="E730" s="27"/>
      <c r="F730" s="27"/>
      <c r="G730" s="27"/>
      <c r="H730" s="27"/>
      <c r="I730" s="27"/>
      <c r="J730" s="27"/>
      <c r="K730" s="27"/>
      <c r="L730" s="27"/>
      <c r="M730" s="27"/>
      <c r="N730" s="27"/>
      <c r="O730" s="27"/>
      <c r="P730" s="27"/>
      <c r="Q730" s="27"/>
    </row>
    <row r="731" spans="3:17">
      <c r="C731" s="27"/>
      <c r="D731" s="27"/>
      <c r="E731" s="27"/>
      <c r="F731" s="27"/>
      <c r="G731" s="27"/>
      <c r="H731" s="27"/>
      <c r="I731" s="27"/>
      <c r="J731" s="27"/>
      <c r="K731" s="27"/>
      <c r="L731" s="27"/>
      <c r="M731" s="27"/>
      <c r="N731" s="27"/>
      <c r="O731" s="27"/>
      <c r="P731" s="27"/>
      <c r="Q731" s="27"/>
    </row>
    <row r="732" spans="3:17">
      <c r="C732" s="27"/>
      <c r="D732" s="27"/>
      <c r="E732" s="27"/>
      <c r="F732" s="27"/>
      <c r="G732" s="27"/>
      <c r="H732" s="27"/>
      <c r="I732" s="27"/>
      <c r="J732" s="27"/>
      <c r="K732" s="27"/>
      <c r="L732" s="27"/>
      <c r="M732" s="27"/>
      <c r="N732" s="27"/>
      <c r="O732" s="27"/>
      <c r="P732" s="27"/>
      <c r="Q732" s="27"/>
    </row>
    <row r="733" spans="3:17">
      <c r="C733" s="27"/>
      <c r="D733" s="27"/>
      <c r="E733" s="27"/>
      <c r="F733" s="27"/>
      <c r="G733" s="27"/>
      <c r="H733" s="27"/>
      <c r="I733" s="27"/>
      <c r="J733" s="27"/>
      <c r="K733" s="27"/>
      <c r="L733" s="27"/>
      <c r="M733" s="27"/>
      <c r="N733" s="27"/>
      <c r="O733" s="27"/>
      <c r="P733" s="27"/>
      <c r="Q733" s="27"/>
    </row>
    <row r="734" spans="3:17">
      <c r="C734" s="27"/>
      <c r="D734" s="27"/>
      <c r="E734" s="27"/>
      <c r="F734" s="27"/>
      <c r="G734" s="27"/>
      <c r="H734" s="27"/>
      <c r="I734" s="27"/>
      <c r="J734" s="27"/>
      <c r="K734" s="27"/>
      <c r="L734" s="27"/>
      <c r="M734" s="27"/>
      <c r="N734" s="27"/>
      <c r="O734" s="27"/>
      <c r="P734" s="27"/>
      <c r="Q734" s="27"/>
    </row>
    <row r="735" spans="3:17">
      <c r="C735" s="27"/>
      <c r="D735" s="27"/>
      <c r="E735" s="27"/>
      <c r="F735" s="27"/>
      <c r="G735" s="27"/>
      <c r="H735" s="27"/>
      <c r="I735" s="27"/>
      <c r="J735" s="27"/>
      <c r="K735" s="27"/>
      <c r="L735" s="27"/>
      <c r="M735" s="27"/>
      <c r="N735" s="27"/>
      <c r="O735" s="27"/>
      <c r="P735" s="27"/>
      <c r="Q735" s="27"/>
    </row>
    <row r="736" spans="3:17">
      <c r="C736" s="27"/>
      <c r="D736" s="27"/>
      <c r="E736" s="27"/>
      <c r="F736" s="27"/>
      <c r="G736" s="27"/>
      <c r="H736" s="27"/>
      <c r="I736" s="27"/>
      <c r="J736" s="27"/>
      <c r="K736" s="27"/>
      <c r="L736" s="27"/>
      <c r="M736" s="27"/>
      <c r="N736" s="27"/>
      <c r="O736" s="27"/>
      <c r="P736" s="27"/>
      <c r="Q736" s="27"/>
    </row>
    <row r="737" spans="3:17">
      <c r="C737" s="27"/>
      <c r="D737" s="27"/>
      <c r="E737" s="27"/>
      <c r="F737" s="27"/>
      <c r="G737" s="27"/>
      <c r="H737" s="27"/>
      <c r="I737" s="27"/>
      <c r="J737" s="27"/>
      <c r="K737" s="27"/>
      <c r="L737" s="27"/>
      <c r="M737" s="27"/>
      <c r="N737" s="27"/>
      <c r="O737" s="27"/>
      <c r="P737" s="27"/>
      <c r="Q737" s="27"/>
    </row>
    <row r="738" spans="3:17">
      <c r="C738" s="27"/>
      <c r="D738" s="27"/>
      <c r="E738" s="27"/>
      <c r="F738" s="27"/>
      <c r="G738" s="27"/>
      <c r="H738" s="27"/>
      <c r="I738" s="27"/>
      <c r="J738" s="27"/>
      <c r="K738" s="27"/>
      <c r="L738" s="27"/>
      <c r="M738" s="27"/>
      <c r="N738" s="27"/>
      <c r="O738" s="27"/>
      <c r="P738" s="27"/>
      <c r="Q738" s="27"/>
    </row>
    <row r="739" spans="3:17">
      <c r="C739" s="27"/>
      <c r="D739" s="27"/>
      <c r="E739" s="27"/>
      <c r="F739" s="27"/>
      <c r="G739" s="27"/>
      <c r="H739" s="27"/>
      <c r="I739" s="27"/>
      <c r="J739" s="27"/>
      <c r="K739" s="27"/>
      <c r="L739" s="27"/>
      <c r="M739" s="27"/>
      <c r="N739" s="27"/>
      <c r="O739" s="27"/>
      <c r="P739" s="27"/>
      <c r="Q739" s="27"/>
    </row>
    <row r="740" spans="3:17">
      <c r="C740" s="27"/>
      <c r="D740" s="27"/>
      <c r="E740" s="27"/>
      <c r="F740" s="27"/>
      <c r="G740" s="27"/>
      <c r="H740" s="27"/>
      <c r="I740" s="27"/>
      <c r="J740" s="27"/>
      <c r="K740" s="27"/>
      <c r="L740" s="27"/>
      <c r="M740" s="27"/>
      <c r="N740" s="27"/>
      <c r="O740" s="27"/>
      <c r="P740" s="27"/>
      <c r="Q740" s="27"/>
    </row>
    <row r="741" spans="3:17">
      <c r="C741" s="27"/>
      <c r="D741" s="27"/>
      <c r="E741" s="27"/>
      <c r="F741" s="27"/>
      <c r="G741" s="27"/>
      <c r="H741" s="27"/>
      <c r="I741" s="27"/>
      <c r="J741" s="27"/>
      <c r="K741" s="27"/>
      <c r="L741" s="27"/>
      <c r="M741" s="27"/>
      <c r="N741" s="27"/>
      <c r="O741" s="27"/>
      <c r="P741" s="27"/>
      <c r="Q741" s="27"/>
    </row>
    <row r="742" spans="3:17">
      <c r="C742" s="27"/>
      <c r="D742" s="27"/>
      <c r="E742" s="27"/>
      <c r="F742" s="27"/>
      <c r="G742" s="27"/>
      <c r="H742" s="27"/>
      <c r="I742" s="27"/>
      <c r="J742" s="27"/>
      <c r="K742" s="27"/>
      <c r="L742" s="27"/>
      <c r="M742" s="27"/>
      <c r="N742" s="27"/>
      <c r="O742" s="27"/>
      <c r="P742" s="27"/>
      <c r="Q742" s="27"/>
    </row>
    <row r="743" spans="3:17">
      <c r="C743" s="27"/>
      <c r="D743" s="27"/>
      <c r="E743" s="27"/>
      <c r="F743" s="27"/>
      <c r="G743" s="27"/>
      <c r="H743" s="27"/>
      <c r="I743" s="27"/>
      <c r="J743" s="27"/>
      <c r="K743" s="27"/>
      <c r="L743" s="27"/>
      <c r="M743" s="27"/>
      <c r="N743" s="27"/>
      <c r="O743" s="27"/>
      <c r="P743" s="27"/>
      <c r="Q743" s="27"/>
    </row>
    <row r="744" spans="3:17">
      <c r="C744" s="27"/>
      <c r="D744" s="27"/>
      <c r="E744" s="27"/>
      <c r="F744" s="27"/>
      <c r="G744" s="27"/>
      <c r="H744" s="27"/>
      <c r="I744" s="27"/>
      <c r="J744" s="27"/>
      <c r="K744" s="27"/>
      <c r="L744" s="27"/>
      <c r="M744" s="27"/>
      <c r="N744" s="27"/>
      <c r="O744" s="27"/>
      <c r="P744" s="27"/>
      <c r="Q744" s="27"/>
    </row>
    <row r="745" spans="3:17">
      <c r="C745" s="27"/>
      <c r="D745" s="27"/>
      <c r="E745" s="27"/>
      <c r="F745" s="27"/>
      <c r="G745" s="27"/>
      <c r="H745" s="27"/>
      <c r="I745" s="27"/>
      <c r="J745" s="27"/>
      <c r="K745" s="27"/>
      <c r="L745" s="27"/>
      <c r="M745" s="27"/>
      <c r="N745" s="27"/>
      <c r="O745" s="27"/>
      <c r="P745" s="27"/>
      <c r="Q745" s="27"/>
    </row>
    <row r="746" spans="3:17">
      <c r="C746" s="27"/>
      <c r="D746" s="27"/>
      <c r="E746" s="27"/>
      <c r="F746" s="27"/>
      <c r="G746" s="27"/>
      <c r="H746" s="27"/>
      <c r="I746" s="27"/>
      <c r="J746" s="27"/>
      <c r="K746" s="27"/>
      <c r="L746" s="27"/>
      <c r="M746" s="27"/>
      <c r="N746" s="27"/>
      <c r="O746" s="27"/>
      <c r="P746" s="27"/>
      <c r="Q746" s="27"/>
    </row>
    <row r="747" spans="3:17">
      <c r="C747" s="27"/>
      <c r="D747" s="27"/>
      <c r="E747" s="27"/>
      <c r="F747" s="27"/>
      <c r="G747" s="27"/>
      <c r="H747" s="27"/>
      <c r="I747" s="27"/>
      <c r="J747" s="27"/>
      <c r="K747" s="27"/>
      <c r="L747" s="27"/>
      <c r="M747" s="27"/>
      <c r="N747" s="27"/>
      <c r="O747" s="27"/>
      <c r="P747" s="27"/>
      <c r="Q747" s="27"/>
    </row>
    <row r="748" spans="3:17">
      <c r="C748" s="27"/>
      <c r="D748" s="27"/>
      <c r="E748" s="27"/>
      <c r="F748" s="27"/>
      <c r="G748" s="27"/>
      <c r="H748" s="27"/>
      <c r="I748" s="27"/>
      <c r="J748" s="27"/>
      <c r="K748" s="27"/>
      <c r="L748" s="27"/>
      <c r="M748" s="27"/>
      <c r="N748" s="27"/>
      <c r="O748" s="27"/>
      <c r="P748" s="27"/>
      <c r="Q748" s="27"/>
    </row>
    <row r="749" spans="3:17">
      <c r="C749" s="27"/>
      <c r="D749" s="27"/>
      <c r="E749" s="27"/>
      <c r="F749" s="27"/>
      <c r="G749" s="27"/>
      <c r="H749" s="27"/>
      <c r="I749" s="27"/>
      <c r="J749" s="27"/>
      <c r="K749" s="27"/>
      <c r="L749" s="27"/>
      <c r="M749" s="27"/>
      <c r="N749" s="27"/>
      <c r="O749" s="27"/>
      <c r="P749" s="27"/>
      <c r="Q749" s="27"/>
    </row>
    <row r="750" spans="3:17">
      <c r="C750" s="27"/>
      <c r="D750" s="27"/>
      <c r="E750" s="27"/>
      <c r="F750" s="27"/>
      <c r="G750" s="27"/>
      <c r="H750" s="27"/>
      <c r="I750" s="27"/>
      <c r="J750" s="27"/>
      <c r="K750" s="27"/>
      <c r="L750" s="27"/>
      <c r="M750" s="27"/>
      <c r="N750" s="27"/>
      <c r="O750" s="27"/>
      <c r="P750" s="27"/>
      <c r="Q750" s="27"/>
    </row>
    <row r="751" spans="3:17">
      <c r="C751" s="27"/>
      <c r="D751" s="27"/>
      <c r="E751" s="27"/>
      <c r="F751" s="27"/>
      <c r="G751" s="27"/>
      <c r="H751" s="27"/>
      <c r="I751" s="27"/>
      <c r="J751" s="27"/>
      <c r="K751" s="27"/>
      <c r="L751" s="27"/>
      <c r="M751" s="27"/>
      <c r="N751" s="27"/>
      <c r="O751" s="27"/>
      <c r="P751" s="27"/>
      <c r="Q751" s="27"/>
    </row>
    <row r="752" spans="3:17">
      <c r="C752" s="27"/>
      <c r="D752" s="27"/>
      <c r="E752" s="27"/>
      <c r="F752" s="27"/>
      <c r="G752" s="27"/>
      <c r="H752" s="27"/>
      <c r="I752" s="27"/>
      <c r="J752" s="27"/>
      <c r="K752" s="27"/>
      <c r="L752" s="27"/>
      <c r="M752" s="27"/>
      <c r="N752" s="27"/>
      <c r="O752" s="27"/>
      <c r="P752" s="27"/>
      <c r="Q752" s="27"/>
    </row>
    <row r="753" spans="3:17">
      <c r="C753" s="27"/>
      <c r="D753" s="27"/>
      <c r="E753" s="27"/>
      <c r="F753" s="27"/>
      <c r="G753" s="27"/>
      <c r="H753" s="27"/>
      <c r="I753" s="27"/>
      <c r="J753" s="27"/>
      <c r="K753" s="27"/>
      <c r="L753" s="27"/>
      <c r="M753" s="27"/>
      <c r="N753" s="27"/>
      <c r="O753" s="27"/>
      <c r="P753" s="27"/>
      <c r="Q753" s="27"/>
    </row>
    <row r="754" spans="3:17">
      <c r="C754" s="27"/>
      <c r="D754" s="27"/>
      <c r="E754" s="27"/>
      <c r="F754" s="27"/>
      <c r="G754" s="27"/>
      <c r="H754" s="27"/>
      <c r="I754" s="27"/>
      <c r="J754" s="27"/>
      <c r="K754" s="27"/>
      <c r="L754" s="27"/>
      <c r="M754" s="27"/>
      <c r="N754" s="27"/>
      <c r="O754" s="27"/>
      <c r="P754" s="27"/>
      <c r="Q754" s="27"/>
    </row>
    <row r="755" spans="3:17">
      <c r="C755" s="27"/>
      <c r="D755" s="27"/>
      <c r="E755" s="27"/>
      <c r="F755" s="27"/>
      <c r="G755" s="27"/>
      <c r="H755" s="27"/>
      <c r="I755" s="27"/>
      <c r="J755" s="27"/>
      <c r="K755" s="27"/>
      <c r="L755" s="27"/>
      <c r="M755" s="27"/>
      <c r="N755" s="27"/>
      <c r="O755" s="27"/>
      <c r="P755" s="27"/>
      <c r="Q755" s="27"/>
    </row>
    <row r="756" spans="3:17">
      <c r="C756" s="27"/>
      <c r="D756" s="27"/>
      <c r="E756" s="27"/>
      <c r="F756" s="27"/>
      <c r="G756" s="27"/>
      <c r="H756" s="27"/>
      <c r="I756" s="27"/>
      <c r="J756" s="27"/>
      <c r="K756" s="27"/>
      <c r="L756" s="27"/>
      <c r="M756" s="27"/>
      <c r="N756" s="27"/>
      <c r="O756" s="27"/>
      <c r="P756" s="27"/>
      <c r="Q756" s="27"/>
    </row>
    <row r="757" spans="3:17">
      <c r="C757" s="27"/>
      <c r="D757" s="27"/>
      <c r="E757" s="27"/>
      <c r="F757" s="27"/>
      <c r="G757" s="27"/>
      <c r="H757" s="27"/>
      <c r="I757" s="27"/>
      <c r="J757" s="27"/>
      <c r="K757" s="27"/>
      <c r="L757" s="27"/>
      <c r="M757" s="27"/>
      <c r="N757" s="27"/>
      <c r="O757" s="27"/>
      <c r="P757" s="27"/>
      <c r="Q757" s="27"/>
    </row>
    <row r="758" spans="3:17">
      <c r="C758" s="27"/>
      <c r="D758" s="27"/>
      <c r="E758" s="27"/>
      <c r="F758" s="27"/>
      <c r="G758" s="27"/>
      <c r="H758" s="27"/>
      <c r="I758" s="27"/>
      <c r="J758" s="27"/>
      <c r="K758" s="27"/>
      <c r="L758" s="27"/>
      <c r="M758" s="27"/>
      <c r="N758" s="27"/>
      <c r="O758" s="27"/>
      <c r="P758" s="27"/>
      <c r="Q758" s="27"/>
    </row>
    <row r="759" spans="3:17">
      <c r="C759" s="27"/>
      <c r="D759" s="27"/>
      <c r="E759" s="27"/>
      <c r="F759" s="27"/>
      <c r="G759" s="27"/>
      <c r="H759" s="27"/>
      <c r="I759" s="27"/>
      <c r="J759" s="27"/>
      <c r="K759" s="27"/>
      <c r="L759" s="27"/>
      <c r="M759" s="27"/>
      <c r="N759" s="27"/>
      <c r="O759" s="27"/>
      <c r="P759" s="27"/>
      <c r="Q759" s="27"/>
    </row>
    <row r="760" spans="3:17">
      <c r="C760" s="27"/>
      <c r="D760" s="27"/>
      <c r="E760" s="27"/>
      <c r="F760" s="27"/>
      <c r="G760" s="27"/>
      <c r="H760" s="27"/>
      <c r="I760" s="27"/>
      <c r="J760" s="27"/>
      <c r="K760" s="27"/>
      <c r="L760" s="27"/>
      <c r="M760" s="27"/>
      <c r="N760" s="27"/>
      <c r="O760" s="27"/>
      <c r="P760" s="27"/>
      <c r="Q760" s="27"/>
    </row>
    <row r="761" spans="3:17">
      <c r="C761" s="27"/>
      <c r="D761" s="27"/>
      <c r="E761" s="27"/>
      <c r="F761" s="27"/>
      <c r="G761" s="27"/>
      <c r="H761" s="27"/>
      <c r="I761" s="27"/>
      <c r="J761" s="27"/>
      <c r="K761" s="27"/>
      <c r="L761" s="27"/>
      <c r="M761" s="27"/>
      <c r="N761" s="27"/>
      <c r="O761" s="27"/>
      <c r="P761" s="27"/>
      <c r="Q761" s="27"/>
    </row>
    <row r="762" spans="3:17">
      <c r="C762" s="27"/>
      <c r="D762" s="27"/>
      <c r="E762" s="27"/>
      <c r="F762" s="27"/>
      <c r="G762" s="27"/>
      <c r="H762" s="27"/>
      <c r="I762" s="27"/>
      <c r="J762" s="27"/>
      <c r="K762" s="27"/>
      <c r="L762" s="27"/>
      <c r="M762" s="27"/>
      <c r="N762" s="27"/>
      <c r="O762" s="27"/>
      <c r="P762" s="27"/>
      <c r="Q762" s="27"/>
    </row>
    <row r="763" spans="3:17">
      <c r="C763" s="27"/>
      <c r="D763" s="27"/>
      <c r="E763" s="27"/>
      <c r="F763" s="27"/>
      <c r="G763" s="27"/>
      <c r="H763" s="27"/>
      <c r="I763" s="27"/>
      <c r="J763" s="27"/>
      <c r="K763" s="27"/>
      <c r="L763" s="27"/>
      <c r="M763" s="27"/>
      <c r="N763" s="27"/>
      <c r="O763" s="27"/>
      <c r="P763" s="27"/>
      <c r="Q763" s="27"/>
    </row>
    <row r="764" spans="3:17">
      <c r="C764" s="27"/>
      <c r="D764" s="27"/>
      <c r="E764" s="27"/>
      <c r="F764" s="27"/>
      <c r="G764" s="27"/>
      <c r="H764" s="27"/>
      <c r="I764" s="27"/>
      <c r="J764" s="27"/>
      <c r="K764" s="27"/>
      <c r="L764" s="27"/>
      <c r="M764" s="27"/>
      <c r="N764" s="27"/>
      <c r="O764" s="27"/>
      <c r="P764" s="27"/>
      <c r="Q764" s="27"/>
    </row>
    <row r="765" spans="3:17">
      <c r="C765" s="27"/>
      <c r="D765" s="27"/>
      <c r="E765" s="27"/>
      <c r="F765" s="27"/>
      <c r="G765" s="27"/>
      <c r="H765" s="27"/>
      <c r="I765" s="27"/>
      <c r="J765" s="27"/>
      <c r="K765" s="27"/>
      <c r="L765" s="27"/>
      <c r="M765" s="27"/>
      <c r="N765" s="27"/>
      <c r="O765" s="27"/>
      <c r="P765" s="27"/>
      <c r="Q765" s="27"/>
    </row>
    <row r="766" spans="3:17">
      <c r="C766" s="27"/>
      <c r="D766" s="27"/>
      <c r="E766" s="27"/>
      <c r="F766" s="27"/>
      <c r="G766" s="27"/>
      <c r="H766" s="27"/>
      <c r="I766" s="27"/>
      <c r="J766" s="27"/>
      <c r="K766" s="27"/>
      <c r="L766" s="27"/>
      <c r="M766" s="27"/>
      <c r="N766" s="27"/>
      <c r="O766" s="27"/>
      <c r="P766" s="27"/>
      <c r="Q766" s="27"/>
    </row>
    <row r="767" spans="3:17">
      <c r="C767" s="27"/>
      <c r="D767" s="27"/>
      <c r="E767" s="27"/>
      <c r="F767" s="27"/>
      <c r="G767" s="27"/>
      <c r="H767" s="27"/>
      <c r="I767" s="27"/>
      <c r="J767" s="27"/>
      <c r="K767" s="27"/>
      <c r="L767" s="27"/>
      <c r="M767" s="27"/>
      <c r="N767" s="27"/>
      <c r="O767" s="27"/>
      <c r="P767" s="27"/>
      <c r="Q767" s="27"/>
    </row>
    <row r="768" spans="3:17">
      <c r="C768" s="27"/>
      <c r="D768" s="27"/>
      <c r="E768" s="27"/>
      <c r="F768" s="27"/>
      <c r="G768" s="27"/>
      <c r="H768" s="27"/>
      <c r="I768" s="27"/>
      <c r="J768" s="27"/>
      <c r="K768" s="27"/>
      <c r="L768" s="27"/>
      <c r="M768" s="27"/>
      <c r="N768" s="27"/>
      <c r="O768" s="27"/>
      <c r="P768" s="27"/>
      <c r="Q768" s="27"/>
    </row>
    <row r="769" spans="3:17">
      <c r="C769" s="27"/>
      <c r="D769" s="27"/>
      <c r="E769" s="27"/>
      <c r="F769" s="27"/>
      <c r="G769" s="27"/>
      <c r="H769" s="27"/>
      <c r="I769" s="27"/>
      <c r="J769" s="27"/>
      <c r="K769" s="27"/>
      <c r="L769" s="27"/>
      <c r="M769" s="27"/>
      <c r="N769" s="27"/>
      <c r="O769" s="27"/>
      <c r="P769" s="27"/>
      <c r="Q769" s="27"/>
    </row>
    <row r="770" spans="3:17">
      <c r="C770" s="27"/>
      <c r="D770" s="27"/>
      <c r="E770" s="27"/>
      <c r="F770" s="27"/>
      <c r="G770" s="27"/>
      <c r="H770" s="27"/>
      <c r="I770" s="27"/>
      <c r="J770" s="27"/>
      <c r="K770" s="27"/>
      <c r="L770" s="27"/>
      <c r="M770" s="27"/>
      <c r="N770" s="27"/>
      <c r="O770" s="27"/>
      <c r="P770" s="27"/>
      <c r="Q770" s="27"/>
    </row>
    <row r="771" spans="3:17">
      <c r="C771" s="27"/>
      <c r="D771" s="27"/>
      <c r="E771" s="27"/>
      <c r="F771" s="27"/>
      <c r="G771" s="27"/>
      <c r="H771" s="27"/>
      <c r="I771" s="27"/>
      <c r="J771" s="27"/>
      <c r="K771" s="27"/>
      <c r="L771" s="27"/>
      <c r="M771" s="27"/>
      <c r="N771" s="27"/>
      <c r="O771" s="27"/>
      <c r="P771" s="27"/>
      <c r="Q771" s="27"/>
    </row>
    <row r="772" spans="3:17">
      <c r="C772" s="27"/>
      <c r="D772" s="27"/>
      <c r="E772" s="27"/>
      <c r="F772" s="27"/>
      <c r="G772" s="27"/>
      <c r="H772" s="27"/>
      <c r="I772" s="27"/>
      <c r="J772" s="27"/>
      <c r="K772" s="27"/>
      <c r="L772" s="27"/>
      <c r="M772" s="27"/>
      <c r="N772" s="27"/>
      <c r="O772" s="27"/>
      <c r="P772" s="27"/>
      <c r="Q772" s="27"/>
    </row>
    <row r="773" spans="3:17">
      <c r="C773" s="27"/>
      <c r="D773" s="27"/>
      <c r="E773" s="27"/>
      <c r="F773" s="27"/>
      <c r="G773" s="27"/>
      <c r="H773" s="27"/>
      <c r="I773" s="27"/>
      <c r="J773" s="27"/>
      <c r="K773" s="27"/>
      <c r="L773" s="27"/>
      <c r="M773" s="27"/>
      <c r="N773" s="27"/>
      <c r="O773" s="27"/>
      <c r="P773" s="27"/>
      <c r="Q773" s="27"/>
    </row>
    <row r="774" spans="3:17">
      <c r="C774" s="27"/>
      <c r="D774" s="27"/>
      <c r="E774" s="27"/>
      <c r="F774" s="27"/>
      <c r="G774" s="27"/>
      <c r="H774" s="27"/>
      <c r="I774" s="27"/>
      <c r="J774" s="27"/>
      <c r="K774" s="27"/>
      <c r="L774" s="27"/>
      <c r="M774" s="27"/>
      <c r="N774" s="27"/>
      <c r="O774" s="27"/>
      <c r="P774" s="27"/>
      <c r="Q774" s="27"/>
    </row>
    <row r="775" spans="3:17">
      <c r="C775" s="27"/>
      <c r="D775" s="27"/>
      <c r="E775" s="27"/>
      <c r="F775" s="27"/>
      <c r="G775" s="27"/>
      <c r="H775" s="27"/>
      <c r="I775" s="27"/>
      <c r="J775" s="27"/>
      <c r="K775" s="27"/>
      <c r="L775" s="27"/>
      <c r="M775" s="27"/>
      <c r="N775" s="27"/>
      <c r="O775" s="27"/>
      <c r="P775" s="27"/>
      <c r="Q775" s="27"/>
    </row>
    <row r="776" spans="3:17">
      <c r="C776" s="27"/>
      <c r="D776" s="27"/>
      <c r="E776" s="27"/>
      <c r="F776" s="27"/>
      <c r="G776" s="27"/>
      <c r="H776" s="27"/>
      <c r="I776" s="27"/>
      <c r="J776" s="27"/>
      <c r="K776" s="27"/>
      <c r="L776" s="27"/>
      <c r="M776" s="27"/>
      <c r="N776" s="27"/>
      <c r="O776" s="27"/>
      <c r="P776" s="27"/>
      <c r="Q776" s="27"/>
    </row>
    <row r="777" spans="3:17">
      <c r="C777" s="27"/>
      <c r="D777" s="27"/>
      <c r="E777" s="27"/>
      <c r="F777" s="27"/>
      <c r="G777" s="27"/>
      <c r="H777" s="27"/>
      <c r="I777" s="27"/>
      <c r="J777" s="27"/>
      <c r="K777" s="27"/>
      <c r="L777" s="27"/>
      <c r="M777" s="27"/>
      <c r="N777" s="27"/>
      <c r="O777" s="27"/>
      <c r="P777" s="27"/>
      <c r="Q777" s="27"/>
    </row>
    <row r="778" spans="3:17">
      <c r="C778" s="27"/>
      <c r="D778" s="27"/>
      <c r="E778" s="27"/>
      <c r="F778" s="27"/>
      <c r="G778" s="27"/>
      <c r="H778" s="27"/>
      <c r="I778" s="27"/>
      <c r="J778" s="27"/>
      <c r="K778" s="27"/>
      <c r="L778" s="27"/>
      <c r="M778" s="27"/>
      <c r="N778" s="27"/>
      <c r="O778" s="27"/>
      <c r="P778" s="27"/>
      <c r="Q778" s="27"/>
    </row>
    <row r="779" spans="3:17">
      <c r="C779" s="27"/>
      <c r="D779" s="27"/>
      <c r="E779" s="27"/>
      <c r="F779" s="27"/>
      <c r="G779" s="27"/>
      <c r="H779" s="27"/>
      <c r="I779" s="27"/>
      <c r="J779" s="27"/>
      <c r="K779" s="27"/>
      <c r="L779" s="27"/>
      <c r="M779" s="27"/>
      <c r="N779" s="27"/>
      <c r="O779" s="27"/>
      <c r="P779" s="27"/>
      <c r="Q779" s="27"/>
    </row>
    <row r="780" spans="3:17">
      <c r="C780" s="27"/>
      <c r="D780" s="27"/>
      <c r="E780" s="27"/>
      <c r="F780" s="27"/>
      <c r="G780" s="27"/>
      <c r="H780" s="27"/>
      <c r="I780" s="27"/>
      <c r="J780" s="27"/>
      <c r="K780" s="27"/>
      <c r="L780" s="27"/>
      <c r="M780" s="27"/>
      <c r="N780" s="27"/>
      <c r="O780" s="27"/>
      <c r="P780" s="27"/>
      <c r="Q780" s="27"/>
    </row>
    <row r="781" spans="3:17">
      <c r="C781" s="27"/>
      <c r="D781" s="27"/>
      <c r="E781" s="27"/>
      <c r="F781" s="27"/>
      <c r="G781" s="27"/>
      <c r="H781" s="27"/>
      <c r="I781" s="27"/>
      <c r="J781" s="27"/>
      <c r="K781" s="27"/>
      <c r="L781" s="27"/>
      <c r="M781" s="27"/>
      <c r="N781" s="27"/>
      <c r="O781" s="27"/>
      <c r="P781" s="27"/>
      <c r="Q781" s="27"/>
    </row>
    <row r="782" spans="3:17">
      <c r="C782" s="27"/>
      <c r="D782" s="27"/>
      <c r="E782" s="27"/>
      <c r="F782" s="27"/>
      <c r="G782" s="27"/>
      <c r="H782" s="27"/>
      <c r="I782" s="27"/>
      <c r="J782" s="27"/>
      <c r="K782" s="27"/>
      <c r="L782" s="27"/>
      <c r="M782" s="27"/>
      <c r="N782" s="27"/>
      <c r="O782" s="27"/>
      <c r="P782" s="27"/>
      <c r="Q782" s="27"/>
    </row>
    <row r="783" spans="3:17">
      <c r="C783" s="27"/>
      <c r="D783" s="27"/>
      <c r="E783" s="27"/>
      <c r="F783" s="27"/>
      <c r="G783" s="27"/>
      <c r="H783" s="27"/>
      <c r="I783" s="27"/>
      <c r="J783" s="27"/>
      <c r="K783" s="27"/>
      <c r="L783" s="27"/>
      <c r="M783" s="27"/>
      <c r="N783" s="27"/>
      <c r="O783" s="27"/>
      <c r="P783" s="27"/>
      <c r="Q783" s="27"/>
    </row>
    <row r="784" spans="3:17">
      <c r="C784" s="27"/>
      <c r="D784" s="27"/>
      <c r="E784" s="27"/>
      <c r="F784" s="27"/>
      <c r="G784" s="27"/>
      <c r="H784" s="27"/>
      <c r="I784" s="27"/>
      <c r="J784" s="27"/>
      <c r="K784" s="27"/>
      <c r="L784" s="27"/>
      <c r="M784" s="27"/>
      <c r="N784" s="27"/>
      <c r="O784" s="27"/>
      <c r="P784" s="27"/>
      <c r="Q784" s="27"/>
    </row>
    <row r="785" spans="3:17">
      <c r="C785" s="27"/>
      <c r="D785" s="27"/>
      <c r="E785" s="27"/>
      <c r="F785" s="27"/>
      <c r="G785" s="27"/>
      <c r="H785" s="27"/>
      <c r="I785" s="27"/>
      <c r="J785" s="27"/>
      <c r="K785" s="27"/>
      <c r="L785" s="27"/>
      <c r="M785" s="27"/>
      <c r="N785" s="27"/>
      <c r="O785" s="27"/>
      <c r="P785" s="27"/>
      <c r="Q785" s="27"/>
    </row>
    <row r="786" spans="3:17">
      <c r="C786" s="27"/>
      <c r="D786" s="27"/>
      <c r="E786" s="27"/>
      <c r="F786" s="27"/>
      <c r="G786" s="27"/>
      <c r="H786" s="27"/>
      <c r="I786" s="27"/>
      <c r="J786" s="27"/>
      <c r="K786" s="27"/>
      <c r="L786" s="27"/>
      <c r="M786" s="27"/>
      <c r="N786" s="27"/>
      <c r="O786" s="27"/>
      <c r="P786" s="27"/>
      <c r="Q786" s="27"/>
    </row>
    <row r="787" spans="3:17">
      <c r="C787" s="27"/>
      <c r="D787" s="27"/>
      <c r="E787" s="27"/>
      <c r="F787" s="27"/>
      <c r="G787" s="27"/>
      <c r="H787" s="27"/>
      <c r="I787" s="27"/>
      <c r="J787" s="27"/>
      <c r="K787" s="27"/>
      <c r="L787" s="27"/>
      <c r="M787" s="27"/>
      <c r="N787" s="27"/>
      <c r="O787" s="27"/>
      <c r="P787" s="27"/>
      <c r="Q787" s="27"/>
    </row>
    <row r="788" spans="3:17">
      <c r="C788" s="27"/>
      <c r="D788" s="27"/>
      <c r="E788" s="27"/>
      <c r="F788" s="27"/>
      <c r="G788" s="27"/>
      <c r="H788" s="27"/>
      <c r="I788" s="27"/>
      <c r="J788" s="27"/>
      <c r="K788" s="27"/>
      <c r="L788" s="27"/>
      <c r="M788" s="27"/>
      <c r="N788" s="27"/>
      <c r="O788" s="27"/>
      <c r="P788" s="27"/>
      <c r="Q788" s="27"/>
    </row>
    <row r="789" spans="3:17">
      <c r="C789" s="27"/>
      <c r="D789" s="27"/>
      <c r="E789" s="27"/>
      <c r="F789" s="27"/>
      <c r="G789" s="27"/>
      <c r="H789" s="27"/>
      <c r="I789" s="27"/>
      <c r="J789" s="27"/>
      <c r="K789" s="27"/>
      <c r="L789" s="27"/>
      <c r="M789" s="27"/>
      <c r="N789" s="27"/>
      <c r="O789" s="27"/>
      <c r="P789" s="27"/>
      <c r="Q789" s="27"/>
    </row>
    <row r="790" spans="3:17">
      <c r="C790" s="27"/>
      <c r="D790" s="27"/>
      <c r="E790" s="27"/>
      <c r="F790" s="27"/>
      <c r="G790" s="27"/>
      <c r="H790" s="27"/>
      <c r="I790" s="27"/>
      <c r="J790" s="27"/>
      <c r="K790" s="27"/>
      <c r="L790" s="27"/>
      <c r="M790" s="27"/>
      <c r="N790" s="27"/>
      <c r="O790" s="27"/>
      <c r="P790" s="27"/>
      <c r="Q790" s="27"/>
    </row>
    <row r="791" spans="3:17">
      <c r="C791" s="27"/>
      <c r="D791" s="27"/>
      <c r="E791" s="27"/>
      <c r="F791" s="27"/>
      <c r="G791" s="27"/>
      <c r="H791" s="27"/>
      <c r="I791" s="27"/>
      <c r="J791" s="27"/>
      <c r="K791" s="27"/>
      <c r="L791" s="27"/>
      <c r="M791" s="27"/>
      <c r="N791" s="27"/>
      <c r="O791" s="27"/>
      <c r="P791" s="27"/>
      <c r="Q791" s="27"/>
    </row>
    <row r="792" spans="3:17">
      <c r="C792" s="27"/>
      <c r="D792" s="27"/>
      <c r="E792" s="27"/>
      <c r="F792" s="27"/>
      <c r="G792" s="27"/>
      <c r="H792" s="27"/>
      <c r="I792" s="27"/>
      <c r="J792" s="27"/>
      <c r="K792" s="27"/>
      <c r="L792" s="27"/>
      <c r="M792" s="27"/>
      <c r="N792" s="27"/>
      <c r="O792" s="27"/>
      <c r="P792" s="27"/>
      <c r="Q792" s="27"/>
    </row>
    <row r="793" spans="3:17">
      <c r="C793" s="27"/>
      <c r="D793" s="27"/>
      <c r="E793" s="27"/>
      <c r="F793" s="27"/>
      <c r="G793" s="27"/>
      <c r="H793" s="27"/>
      <c r="I793" s="27"/>
      <c r="J793" s="27"/>
      <c r="K793" s="27"/>
      <c r="L793" s="27"/>
      <c r="M793" s="27"/>
      <c r="N793" s="27"/>
      <c r="O793" s="27"/>
      <c r="P793" s="27"/>
      <c r="Q793" s="27"/>
    </row>
    <row r="794" spans="3:17">
      <c r="C794" s="27"/>
      <c r="D794" s="27"/>
      <c r="E794" s="27"/>
      <c r="F794" s="27"/>
      <c r="G794" s="27"/>
      <c r="H794" s="27"/>
      <c r="I794" s="27"/>
      <c r="J794" s="27"/>
      <c r="K794" s="27"/>
      <c r="L794" s="27"/>
      <c r="M794" s="27"/>
      <c r="N794" s="27"/>
      <c r="O794" s="27"/>
      <c r="P794" s="27"/>
      <c r="Q794" s="27"/>
    </row>
    <row r="795" spans="3:17">
      <c r="C795" s="27"/>
      <c r="D795" s="27"/>
      <c r="E795" s="27"/>
      <c r="F795" s="27"/>
      <c r="G795" s="27"/>
      <c r="H795" s="27"/>
      <c r="I795" s="27"/>
      <c r="J795" s="27"/>
      <c r="K795" s="27"/>
      <c r="L795" s="27"/>
      <c r="M795" s="27"/>
      <c r="N795" s="27"/>
      <c r="O795" s="27"/>
      <c r="P795" s="27"/>
      <c r="Q795" s="27"/>
    </row>
    <row r="796" spans="3:17">
      <c r="C796" s="27"/>
      <c r="D796" s="27"/>
      <c r="E796" s="27"/>
      <c r="F796" s="27"/>
      <c r="G796" s="27"/>
      <c r="H796" s="27"/>
      <c r="I796" s="27"/>
      <c r="J796" s="27"/>
      <c r="K796" s="27"/>
      <c r="L796" s="27"/>
      <c r="M796" s="27"/>
      <c r="N796" s="27"/>
      <c r="O796" s="27"/>
      <c r="P796" s="27"/>
      <c r="Q796" s="27"/>
    </row>
    <row r="797" spans="3:17">
      <c r="C797" s="27"/>
      <c r="D797" s="27"/>
      <c r="E797" s="27"/>
      <c r="F797" s="27"/>
      <c r="G797" s="27"/>
      <c r="H797" s="27"/>
      <c r="I797" s="27"/>
      <c r="J797" s="27"/>
      <c r="K797" s="27"/>
      <c r="L797" s="27"/>
      <c r="M797" s="27"/>
      <c r="N797" s="27"/>
      <c r="O797" s="27"/>
      <c r="P797" s="27"/>
      <c r="Q797" s="27"/>
    </row>
    <row r="798" spans="3:17">
      <c r="C798" s="27"/>
      <c r="D798" s="27"/>
      <c r="E798" s="27"/>
      <c r="F798" s="27"/>
      <c r="G798" s="27"/>
      <c r="H798" s="27"/>
      <c r="I798" s="27"/>
      <c r="J798" s="27"/>
      <c r="K798" s="27"/>
      <c r="L798" s="27"/>
      <c r="M798" s="27"/>
      <c r="N798" s="27"/>
      <c r="O798" s="27"/>
      <c r="P798" s="27"/>
      <c r="Q798" s="27"/>
    </row>
    <row r="799" spans="3:17">
      <c r="C799" s="27"/>
      <c r="D799" s="27"/>
      <c r="E799" s="27"/>
      <c r="F799" s="27"/>
      <c r="G799" s="27"/>
      <c r="H799" s="27"/>
      <c r="I799" s="27"/>
      <c r="J799" s="27"/>
      <c r="K799" s="27"/>
      <c r="L799" s="27"/>
      <c r="M799" s="27"/>
      <c r="N799" s="27"/>
      <c r="O799" s="27"/>
      <c r="P799" s="27"/>
      <c r="Q799" s="27"/>
    </row>
    <row r="800" spans="3:17">
      <c r="C800" s="27"/>
      <c r="D800" s="27"/>
      <c r="E800" s="27"/>
      <c r="F800" s="27"/>
      <c r="G800" s="27"/>
      <c r="H800" s="27"/>
      <c r="I800" s="27"/>
      <c r="J800" s="27"/>
      <c r="K800" s="27"/>
      <c r="L800" s="27"/>
      <c r="M800" s="27"/>
      <c r="N800" s="27"/>
      <c r="O800" s="27"/>
      <c r="P800" s="27"/>
      <c r="Q800" s="27"/>
    </row>
    <row r="801" spans="3:17">
      <c r="C801" s="27"/>
      <c r="D801" s="27"/>
      <c r="E801" s="27"/>
      <c r="F801" s="27"/>
      <c r="G801" s="27"/>
      <c r="H801" s="27"/>
      <c r="I801" s="27"/>
      <c r="J801" s="27"/>
      <c r="K801" s="27"/>
      <c r="L801" s="27"/>
      <c r="M801" s="27"/>
      <c r="N801" s="27"/>
      <c r="O801" s="27"/>
      <c r="P801" s="27"/>
      <c r="Q801" s="27"/>
    </row>
    <row r="802" spans="3:17">
      <c r="C802" s="27"/>
      <c r="D802" s="27"/>
      <c r="E802" s="27"/>
      <c r="F802" s="27"/>
      <c r="G802" s="27"/>
      <c r="H802" s="27"/>
      <c r="I802" s="27"/>
      <c r="J802" s="27"/>
      <c r="K802" s="27"/>
      <c r="L802" s="27"/>
      <c r="M802" s="27"/>
      <c r="N802" s="27"/>
      <c r="O802" s="27"/>
      <c r="P802" s="27"/>
      <c r="Q802" s="27"/>
    </row>
    <row r="803" spans="3:17">
      <c r="C803" s="27"/>
      <c r="D803" s="27"/>
      <c r="E803" s="27"/>
      <c r="F803" s="27"/>
      <c r="G803" s="27"/>
      <c r="H803" s="27"/>
      <c r="I803" s="27"/>
      <c r="J803" s="27"/>
      <c r="K803" s="27"/>
      <c r="L803" s="27"/>
      <c r="M803" s="27"/>
      <c r="N803" s="27"/>
      <c r="O803" s="27"/>
      <c r="P803" s="27"/>
      <c r="Q803" s="27"/>
    </row>
    <row r="804" spans="3:17">
      <c r="C804" s="27"/>
      <c r="D804" s="27"/>
      <c r="E804" s="27"/>
      <c r="F804" s="27"/>
      <c r="G804" s="27"/>
      <c r="H804" s="27"/>
      <c r="I804" s="27"/>
      <c r="J804" s="27"/>
      <c r="K804" s="27"/>
      <c r="L804" s="27"/>
      <c r="M804" s="27"/>
      <c r="N804" s="27"/>
      <c r="O804" s="27"/>
      <c r="P804" s="27"/>
      <c r="Q804" s="27"/>
    </row>
    <row r="805" spans="3:17">
      <c r="C805" s="27"/>
      <c r="D805" s="27"/>
      <c r="E805" s="27"/>
      <c r="F805" s="27"/>
      <c r="G805" s="27"/>
      <c r="H805" s="27"/>
      <c r="I805" s="27"/>
      <c r="J805" s="27"/>
      <c r="K805" s="27"/>
      <c r="L805" s="27"/>
      <c r="M805" s="27"/>
      <c r="N805" s="27"/>
      <c r="O805" s="27"/>
      <c r="P805" s="27"/>
      <c r="Q805" s="27"/>
    </row>
    <row r="806" spans="3:17">
      <c r="C806" s="27"/>
      <c r="D806" s="27"/>
      <c r="E806" s="27"/>
      <c r="F806" s="27"/>
      <c r="G806" s="27"/>
      <c r="H806" s="27"/>
      <c r="I806" s="27"/>
      <c r="J806" s="27"/>
      <c r="K806" s="27"/>
      <c r="L806" s="27"/>
      <c r="M806" s="27"/>
      <c r="N806" s="27"/>
      <c r="O806" s="27"/>
      <c r="P806" s="27"/>
      <c r="Q806" s="27"/>
    </row>
    <row r="807" spans="3:17">
      <c r="C807" s="27"/>
      <c r="D807" s="27"/>
      <c r="E807" s="27"/>
      <c r="F807" s="27"/>
      <c r="G807" s="27"/>
      <c r="H807" s="27"/>
      <c r="I807" s="27"/>
      <c r="J807" s="27"/>
      <c r="K807" s="27"/>
      <c r="L807" s="27"/>
      <c r="M807" s="27"/>
      <c r="N807" s="27"/>
      <c r="O807" s="27"/>
      <c r="P807" s="27"/>
      <c r="Q807" s="27"/>
    </row>
    <row r="808" spans="3:17">
      <c r="C808" s="27"/>
      <c r="D808" s="27"/>
      <c r="E808" s="27"/>
      <c r="F808" s="27"/>
      <c r="G808" s="27"/>
      <c r="H808" s="27"/>
      <c r="I808" s="27"/>
      <c r="J808" s="27"/>
      <c r="K808" s="27"/>
      <c r="L808" s="27"/>
      <c r="M808" s="27"/>
      <c r="N808" s="27"/>
      <c r="O808" s="27"/>
      <c r="P808" s="27"/>
      <c r="Q808" s="27"/>
    </row>
    <row r="809" spans="3:17">
      <c r="C809" s="27"/>
      <c r="D809" s="27"/>
      <c r="E809" s="27"/>
      <c r="F809" s="27"/>
      <c r="G809" s="27"/>
      <c r="H809" s="27"/>
      <c r="I809" s="27"/>
      <c r="J809" s="27"/>
      <c r="K809" s="27"/>
      <c r="L809" s="27"/>
      <c r="M809" s="27"/>
      <c r="N809" s="27"/>
      <c r="O809" s="27"/>
      <c r="P809" s="27"/>
      <c r="Q809" s="27"/>
    </row>
    <row r="810" spans="3:17">
      <c r="C810" s="27"/>
      <c r="D810" s="27"/>
      <c r="E810" s="27"/>
      <c r="F810" s="27"/>
      <c r="G810" s="27"/>
      <c r="H810" s="27"/>
      <c r="I810" s="27"/>
      <c r="J810" s="27"/>
      <c r="K810" s="27"/>
      <c r="L810" s="27"/>
      <c r="M810" s="27"/>
      <c r="N810" s="27"/>
      <c r="O810" s="27"/>
      <c r="P810" s="27"/>
      <c r="Q810" s="27"/>
    </row>
    <row r="811" spans="3:17">
      <c r="C811" s="27"/>
      <c r="D811" s="27"/>
      <c r="E811" s="27"/>
      <c r="F811" s="27"/>
      <c r="G811" s="27"/>
      <c r="H811" s="27"/>
      <c r="I811" s="27"/>
      <c r="J811" s="27"/>
      <c r="K811" s="27"/>
      <c r="L811" s="27"/>
      <c r="M811" s="27"/>
      <c r="N811" s="27"/>
      <c r="O811" s="27"/>
      <c r="P811" s="27"/>
      <c r="Q811" s="27"/>
    </row>
    <row r="812" spans="3:17">
      <c r="C812" s="27"/>
      <c r="D812" s="27"/>
      <c r="E812" s="27"/>
      <c r="F812" s="27"/>
      <c r="G812" s="27"/>
      <c r="H812" s="27"/>
      <c r="I812" s="27"/>
      <c r="J812" s="27"/>
      <c r="K812" s="27"/>
      <c r="L812" s="27"/>
      <c r="M812" s="27"/>
      <c r="N812" s="27"/>
      <c r="O812" s="27"/>
      <c r="P812" s="27"/>
      <c r="Q812" s="27"/>
    </row>
    <row r="813" spans="3:17">
      <c r="C813" s="27"/>
      <c r="D813" s="27"/>
      <c r="E813" s="27"/>
      <c r="F813" s="27"/>
      <c r="G813" s="27"/>
      <c r="H813" s="27"/>
      <c r="I813" s="27"/>
      <c r="J813" s="27"/>
      <c r="K813" s="27"/>
      <c r="L813" s="27"/>
      <c r="M813" s="27"/>
      <c r="N813" s="27"/>
      <c r="O813" s="27"/>
      <c r="P813" s="27"/>
      <c r="Q813" s="27"/>
    </row>
    <row r="814" spans="3:17">
      <c r="C814" s="27"/>
      <c r="D814" s="27"/>
      <c r="E814" s="27"/>
      <c r="F814" s="27"/>
      <c r="G814" s="27"/>
      <c r="H814" s="27"/>
      <c r="I814" s="27"/>
      <c r="J814" s="27"/>
      <c r="K814" s="27"/>
      <c r="L814" s="27"/>
      <c r="M814" s="27"/>
      <c r="N814" s="27"/>
      <c r="O814" s="27"/>
      <c r="P814" s="27"/>
      <c r="Q814" s="27"/>
    </row>
    <row r="815" spans="3:17">
      <c r="C815" s="27"/>
      <c r="D815" s="27"/>
      <c r="E815" s="27"/>
      <c r="F815" s="27"/>
      <c r="G815" s="27"/>
      <c r="H815" s="27"/>
      <c r="I815" s="27"/>
      <c r="J815" s="27"/>
      <c r="K815" s="27"/>
      <c r="L815" s="27"/>
      <c r="M815" s="27"/>
      <c r="N815" s="27"/>
      <c r="O815" s="27"/>
      <c r="P815" s="27"/>
      <c r="Q815" s="27"/>
    </row>
    <row r="816" spans="3:17">
      <c r="C816" s="27"/>
      <c r="D816" s="27"/>
      <c r="E816" s="27"/>
      <c r="F816" s="27"/>
      <c r="G816" s="27"/>
      <c r="H816" s="27"/>
      <c r="I816" s="27"/>
      <c r="J816" s="27"/>
      <c r="K816" s="27"/>
      <c r="L816" s="27"/>
      <c r="M816" s="27"/>
      <c r="N816" s="27"/>
      <c r="O816" s="27"/>
      <c r="P816" s="27"/>
      <c r="Q816" s="27"/>
    </row>
    <row r="817" spans="3:17">
      <c r="C817" s="27"/>
      <c r="D817" s="27"/>
      <c r="E817" s="27"/>
      <c r="F817" s="27"/>
      <c r="G817" s="27"/>
      <c r="H817" s="27"/>
      <c r="I817" s="27"/>
      <c r="J817" s="27"/>
      <c r="K817" s="27"/>
      <c r="L817" s="27"/>
      <c r="M817" s="27"/>
      <c r="N817" s="27"/>
      <c r="O817" s="27"/>
      <c r="P817" s="27"/>
      <c r="Q817" s="27"/>
    </row>
    <row r="818" spans="3:17">
      <c r="C818" s="27"/>
      <c r="D818" s="27"/>
      <c r="E818" s="27"/>
      <c r="F818" s="27"/>
      <c r="G818" s="27"/>
      <c r="H818" s="27"/>
      <c r="I818" s="27"/>
      <c r="J818" s="27"/>
      <c r="K818" s="27"/>
      <c r="L818" s="27"/>
      <c r="M818" s="27"/>
      <c r="N818" s="27"/>
      <c r="O818" s="27"/>
      <c r="P818" s="27"/>
      <c r="Q818" s="27"/>
    </row>
    <row r="819" spans="3:17">
      <c r="C819" s="27"/>
      <c r="D819" s="27"/>
      <c r="E819" s="27"/>
      <c r="F819" s="27"/>
      <c r="G819" s="27"/>
      <c r="H819" s="27"/>
      <c r="I819" s="27"/>
      <c r="J819" s="27"/>
      <c r="K819" s="27"/>
      <c r="L819" s="27"/>
      <c r="M819" s="27"/>
      <c r="N819" s="27"/>
      <c r="O819" s="27"/>
      <c r="P819" s="27"/>
      <c r="Q819" s="27"/>
    </row>
    <row r="820" spans="3:17">
      <c r="C820" s="27"/>
      <c r="D820" s="27"/>
      <c r="E820" s="27"/>
      <c r="F820" s="27"/>
      <c r="G820" s="27"/>
      <c r="H820" s="27"/>
      <c r="I820" s="27"/>
      <c r="J820" s="27"/>
      <c r="K820" s="27"/>
      <c r="L820" s="27"/>
      <c r="M820" s="27"/>
      <c r="N820" s="27"/>
      <c r="O820" s="27"/>
      <c r="P820" s="27"/>
      <c r="Q820" s="27"/>
    </row>
    <row r="821" spans="3:17">
      <c r="C821" s="27"/>
      <c r="D821" s="27"/>
      <c r="E821" s="27"/>
      <c r="F821" s="27"/>
      <c r="G821" s="27"/>
      <c r="H821" s="27"/>
      <c r="I821" s="27"/>
      <c r="J821" s="27"/>
      <c r="K821" s="27"/>
      <c r="L821" s="27"/>
      <c r="M821" s="27"/>
      <c r="N821" s="27"/>
      <c r="O821" s="27"/>
      <c r="P821" s="27"/>
      <c r="Q821" s="27"/>
    </row>
    <row r="822" spans="3:17">
      <c r="C822" s="27"/>
      <c r="D822" s="27"/>
      <c r="E822" s="27"/>
      <c r="F822" s="27"/>
      <c r="G822" s="27"/>
      <c r="H822" s="27"/>
      <c r="I822" s="27"/>
      <c r="J822" s="27"/>
      <c r="K822" s="27"/>
      <c r="L822" s="27"/>
      <c r="M822" s="27"/>
      <c r="N822" s="27"/>
      <c r="O822" s="27"/>
      <c r="P822" s="27"/>
      <c r="Q822" s="27"/>
    </row>
    <row r="823" spans="3:17">
      <c r="C823" s="27"/>
      <c r="D823" s="27"/>
      <c r="E823" s="27"/>
      <c r="F823" s="27"/>
      <c r="G823" s="27"/>
      <c r="H823" s="27"/>
      <c r="I823" s="27"/>
      <c r="J823" s="27"/>
      <c r="K823" s="27"/>
      <c r="L823" s="27"/>
      <c r="M823" s="27"/>
      <c r="N823" s="27"/>
      <c r="O823" s="27"/>
      <c r="P823" s="27"/>
      <c r="Q823" s="27"/>
    </row>
    <row r="824" spans="3:17">
      <c r="C824" s="27"/>
      <c r="D824" s="27"/>
      <c r="E824" s="27"/>
      <c r="F824" s="27"/>
      <c r="G824" s="27"/>
      <c r="H824" s="27"/>
      <c r="I824" s="27"/>
      <c r="J824" s="27"/>
      <c r="K824" s="27"/>
      <c r="L824" s="27"/>
      <c r="M824" s="27"/>
      <c r="N824" s="27"/>
      <c r="O824" s="27"/>
      <c r="P824" s="27"/>
      <c r="Q824" s="27"/>
    </row>
    <row r="825" spans="3:17">
      <c r="C825" s="27"/>
      <c r="D825" s="27"/>
      <c r="E825" s="27"/>
      <c r="F825" s="27"/>
      <c r="G825" s="27"/>
      <c r="H825" s="27"/>
      <c r="I825" s="27"/>
      <c r="J825" s="27"/>
      <c r="K825" s="27"/>
      <c r="L825" s="27"/>
      <c r="M825" s="27"/>
      <c r="N825" s="27"/>
      <c r="O825" s="27"/>
      <c r="P825" s="27"/>
      <c r="Q825" s="27"/>
    </row>
    <row r="826" spans="3:17">
      <c r="C826" s="27"/>
      <c r="D826" s="27"/>
      <c r="E826" s="27"/>
      <c r="F826" s="27"/>
      <c r="G826" s="27"/>
      <c r="H826" s="27"/>
      <c r="I826" s="27"/>
      <c r="J826" s="27"/>
      <c r="K826" s="27"/>
      <c r="L826" s="27"/>
      <c r="M826" s="27"/>
      <c r="N826" s="27"/>
      <c r="O826" s="27"/>
      <c r="P826" s="27"/>
      <c r="Q826" s="27"/>
    </row>
    <row r="827" spans="3:17">
      <c r="C827" s="27"/>
      <c r="D827" s="27"/>
      <c r="E827" s="27"/>
      <c r="F827" s="27"/>
      <c r="G827" s="27"/>
      <c r="H827" s="27"/>
      <c r="I827" s="27"/>
      <c r="J827" s="27"/>
      <c r="K827" s="27"/>
      <c r="L827" s="27"/>
      <c r="M827" s="27"/>
      <c r="N827" s="27"/>
      <c r="O827" s="27"/>
      <c r="P827" s="27"/>
      <c r="Q827" s="27"/>
    </row>
    <row r="828" spans="3:17">
      <c r="C828" s="27"/>
      <c r="D828" s="27"/>
      <c r="E828" s="27"/>
      <c r="F828" s="27"/>
      <c r="G828" s="27"/>
      <c r="H828" s="27"/>
      <c r="I828" s="27"/>
      <c r="J828" s="27"/>
      <c r="K828" s="27"/>
      <c r="L828" s="27"/>
      <c r="M828" s="27"/>
      <c r="N828" s="27"/>
      <c r="O828" s="27"/>
      <c r="P828" s="27"/>
      <c r="Q828" s="27"/>
    </row>
    <row r="829" spans="3:17">
      <c r="C829" s="27"/>
      <c r="D829" s="27"/>
      <c r="E829" s="27"/>
      <c r="F829" s="27"/>
      <c r="G829" s="27"/>
      <c r="H829" s="27"/>
      <c r="I829" s="27"/>
      <c r="J829" s="27"/>
      <c r="K829" s="27"/>
      <c r="L829" s="27"/>
      <c r="M829" s="27"/>
      <c r="N829" s="27"/>
      <c r="O829" s="27"/>
      <c r="P829" s="27"/>
      <c r="Q829" s="27"/>
    </row>
    <row r="830" spans="3:17">
      <c r="C830" s="27"/>
      <c r="D830" s="27"/>
      <c r="E830" s="27"/>
      <c r="F830" s="27"/>
      <c r="G830" s="27"/>
      <c r="H830" s="27"/>
      <c r="I830" s="27"/>
      <c r="J830" s="27"/>
      <c r="K830" s="27"/>
      <c r="L830" s="27"/>
      <c r="M830" s="27"/>
      <c r="N830" s="27"/>
      <c r="O830" s="27"/>
      <c r="P830" s="27"/>
      <c r="Q830" s="27"/>
    </row>
    <row r="831" spans="3:17">
      <c r="C831" s="27"/>
      <c r="D831" s="27"/>
      <c r="E831" s="27"/>
      <c r="F831" s="27"/>
      <c r="G831" s="27"/>
      <c r="H831" s="27"/>
      <c r="I831" s="27"/>
      <c r="J831" s="27"/>
      <c r="K831" s="27"/>
      <c r="L831" s="27"/>
      <c r="M831" s="27"/>
      <c r="N831" s="27"/>
      <c r="O831" s="27"/>
      <c r="P831" s="27"/>
      <c r="Q831" s="27"/>
    </row>
    <row r="832" spans="3:17">
      <c r="C832" s="27"/>
      <c r="D832" s="27"/>
      <c r="E832" s="27"/>
      <c r="F832" s="27"/>
      <c r="G832" s="27"/>
      <c r="H832" s="27"/>
      <c r="I832" s="27"/>
      <c r="J832" s="27"/>
      <c r="K832" s="27"/>
      <c r="L832" s="27"/>
      <c r="M832" s="27"/>
      <c r="N832" s="27"/>
      <c r="O832" s="27"/>
      <c r="P832" s="27"/>
      <c r="Q832" s="27"/>
    </row>
    <row r="833" spans="3:17">
      <c r="C833" s="27"/>
      <c r="D833" s="27"/>
      <c r="E833" s="27"/>
      <c r="F833" s="27"/>
      <c r="G833" s="27"/>
      <c r="H833" s="27"/>
      <c r="I833" s="27"/>
      <c r="J833" s="27"/>
      <c r="K833" s="27"/>
      <c r="L833" s="27"/>
      <c r="M833" s="27"/>
      <c r="N833" s="27"/>
      <c r="O833" s="27"/>
      <c r="P833" s="27"/>
      <c r="Q833" s="27"/>
    </row>
    <row r="834" spans="3:17">
      <c r="C834" s="27"/>
      <c r="D834" s="27"/>
      <c r="E834" s="27"/>
      <c r="F834" s="27"/>
      <c r="G834" s="27"/>
      <c r="H834" s="27"/>
      <c r="I834" s="27"/>
      <c r="J834" s="27"/>
      <c r="K834" s="27"/>
      <c r="L834" s="27"/>
      <c r="M834" s="27"/>
      <c r="N834" s="27"/>
      <c r="O834" s="27"/>
      <c r="P834" s="27"/>
      <c r="Q834" s="27"/>
    </row>
    <row r="835" spans="3:17">
      <c r="C835" s="27"/>
      <c r="D835" s="27"/>
      <c r="E835" s="27"/>
      <c r="F835" s="27"/>
      <c r="G835" s="27"/>
      <c r="H835" s="27"/>
      <c r="I835" s="27"/>
      <c r="J835" s="27"/>
      <c r="K835" s="27"/>
      <c r="L835" s="27"/>
      <c r="M835" s="27"/>
      <c r="N835" s="27"/>
      <c r="O835" s="27"/>
      <c r="P835" s="27"/>
      <c r="Q835" s="27"/>
    </row>
    <row r="836" spans="3:17">
      <c r="C836" s="27"/>
      <c r="D836" s="27"/>
      <c r="E836" s="27"/>
      <c r="F836" s="27"/>
      <c r="G836" s="27"/>
      <c r="H836" s="27"/>
      <c r="I836" s="27"/>
      <c r="J836" s="27"/>
      <c r="K836" s="27"/>
      <c r="L836" s="27"/>
      <c r="M836" s="27"/>
      <c r="N836" s="27"/>
      <c r="O836" s="27"/>
      <c r="P836" s="27"/>
      <c r="Q836" s="27"/>
    </row>
    <row r="837" spans="3:17">
      <c r="C837" s="27"/>
      <c r="D837" s="27"/>
      <c r="E837" s="27"/>
      <c r="F837" s="27"/>
      <c r="G837" s="27"/>
      <c r="H837" s="27"/>
      <c r="I837" s="27"/>
      <c r="J837" s="27"/>
      <c r="K837" s="27"/>
      <c r="L837" s="27"/>
      <c r="M837" s="27"/>
      <c r="N837" s="27"/>
      <c r="O837" s="27"/>
      <c r="P837" s="27"/>
      <c r="Q837" s="27"/>
    </row>
    <row r="838" spans="3:17">
      <c r="C838" s="27"/>
      <c r="D838" s="27"/>
      <c r="E838" s="27"/>
      <c r="F838" s="27"/>
      <c r="G838" s="27"/>
      <c r="H838" s="27"/>
      <c r="I838" s="27"/>
      <c r="J838" s="27"/>
      <c r="K838" s="27"/>
      <c r="L838" s="27"/>
      <c r="M838" s="27"/>
      <c r="N838" s="27"/>
      <c r="O838" s="27"/>
      <c r="P838" s="27"/>
      <c r="Q838" s="27"/>
    </row>
    <row r="839" spans="3:17">
      <c r="C839" s="27"/>
      <c r="D839" s="27"/>
      <c r="E839" s="27"/>
      <c r="F839" s="27"/>
      <c r="G839" s="27"/>
      <c r="H839" s="27"/>
      <c r="I839" s="27"/>
      <c r="J839" s="27"/>
      <c r="K839" s="27"/>
      <c r="L839" s="27"/>
      <c r="M839" s="27"/>
      <c r="N839" s="27"/>
      <c r="O839" s="27"/>
      <c r="P839" s="27"/>
      <c r="Q839" s="27"/>
    </row>
    <row r="840" spans="3:17">
      <c r="C840" s="27"/>
      <c r="D840" s="27"/>
      <c r="E840" s="27"/>
      <c r="F840" s="27"/>
      <c r="G840" s="27"/>
      <c r="H840" s="27"/>
      <c r="I840" s="27"/>
      <c r="J840" s="27"/>
      <c r="K840" s="27"/>
      <c r="L840" s="27"/>
      <c r="M840" s="27"/>
      <c r="N840" s="27"/>
      <c r="O840" s="27"/>
      <c r="P840" s="27"/>
      <c r="Q840" s="27"/>
    </row>
    <row r="841" spans="3:17">
      <c r="C841" s="27"/>
      <c r="D841" s="27"/>
      <c r="E841" s="27"/>
      <c r="F841" s="27"/>
      <c r="G841" s="27"/>
      <c r="H841" s="27"/>
      <c r="I841" s="27"/>
      <c r="J841" s="27"/>
      <c r="K841" s="27"/>
      <c r="L841" s="27"/>
      <c r="M841" s="27"/>
      <c r="N841" s="27"/>
      <c r="O841" s="27"/>
      <c r="P841" s="27"/>
      <c r="Q841" s="27"/>
    </row>
    <row r="842" spans="3:17">
      <c r="C842" s="27"/>
      <c r="D842" s="27"/>
      <c r="E842" s="27"/>
      <c r="F842" s="27"/>
      <c r="G842" s="27"/>
      <c r="H842" s="27"/>
      <c r="I842" s="27"/>
      <c r="J842" s="27"/>
      <c r="K842" s="27"/>
      <c r="L842" s="27"/>
      <c r="M842" s="27"/>
      <c r="N842" s="27"/>
      <c r="O842" s="27"/>
      <c r="P842" s="27"/>
      <c r="Q842" s="27"/>
    </row>
    <row r="843" spans="3:17">
      <c r="C843" s="27"/>
      <c r="D843" s="27"/>
      <c r="E843" s="27"/>
      <c r="F843" s="27"/>
      <c r="G843" s="27"/>
      <c r="H843" s="27"/>
      <c r="I843" s="27"/>
      <c r="J843" s="27"/>
      <c r="K843" s="27"/>
      <c r="L843" s="27"/>
      <c r="M843" s="27"/>
      <c r="N843" s="27"/>
      <c r="O843" s="27"/>
      <c r="P843" s="27"/>
      <c r="Q843" s="27"/>
    </row>
    <row r="844" spans="3:17">
      <c r="C844" s="27"/>
      <c r="D844" s="27"/>
      <c r="E844" s="27"/>
      <c r="F844" s="27"/>
      <c r="G844" s="27"/>
      <c r="H844" s="27"/>
      <c r="I844" s="27"/>
      <c r="J844" s="27"/>
      <c r="K844" s="27"/>
      <c r="L844" s="27"/>
      <c r="M844" s="27"/>
      <c r="N844" s="27"/>
      <c r="O844" s="27"/>
      <c r="P844" s="27"/>
      <c r="Q844" s="27"/>
    </row>
    <row r="845" spans="3:17">
      <c r="C845" s="27"/>
      <c r="D845" s="27"/>
      <c r="E845" s="27"/>
      <c r="F845" s="27"/>
      <c r="G845" s="27"/>
      <c r="H845" s="27"/>
      <c r="I845" s="27"/>
      <c r="J845" s="27"/>
      <c r="K845" s="27"/>
      <c r="L845" s="27"/>
      <c r="M845" s="27"/>
      <c r="N845" s="27"/>
      <c r="O845" s="27"/>
      <c r="P845" s="27"/>
      <c r="Q845" s="27"/>
    </row>
    <row r="846" spans="3:17">
      <c r="C846" s="27"/>
      <c r="D846" s="27"/>
      <c r="E846" s="27"/>
      <c r="F846" s="27"/>
      <c r="G846" s="27"/>
      <c r="H846" s="27"/>
      <c r="I846" s="27"/>
      <c r="J846" s="27"/>
      <c r="K846" s="27"/>
      <c r="L846" s="27"/>
      <c r="M846" s="27"/>
      <c r="N846" s="27"/>
      <c r="O846" s="27"/>
      <c r="P846" s="27"/>
      <c r="Q846" s="27"/>
    </row>
    <row r="847" spans="3:17">
      <c r="C847" s="27"/>
      <c r="D847" s="27"/>
      <c r="E847" s="27"/>
      <c r="F847" s="27"/>
      <c r="G847" s="27"/>
      <c r="H847" s="27"/>
      <c r="I847" s="27"/>
      <c r="J847" s="27"/>
      <c r="K847" s="27"/>
      <c r="L847" s="27"/>
      <c r="M847" s="27"/>
      <c r="N847" s="27"/>
      <c r="O847" s="27"/>
      <c r="P847" s="27"/>
      <c r="Q847" s="27"/>
    </row>
    <row r="848" spans="3:17">
      <c r="C848" s="27"/>
      <c r="D848" s="27"/>
      <c r="E848" s="27"/>
      <c r="F848" s="27"/>
      <c r="G848" s="27"/>
      <c r="H848" s="27"/>
      <c r="I848" s="27"/>
      <c r="J848" s="27"/>
      <c r="K848" s="27"/>
      <c r="L848" s="27"/>
      <c r="M848" s="27"/>
      <c r="N848" s="27"/>
      <c r="O848" s="27"/>
      <c r="P848" s="27"/>
      <c r="Q848" s="27"/>
    </row>
    <row r="849" spans="3:17">
      <c r="C849" s="27"/>
      <c r="D849" s="27"/>
      <c r="E849" s="27"/>
      <c r="F849" s="27"/>
      <c r="G849" s="27"/>
      <c r="H849" s="27"/>
      <c r="I849" s="27"/>
      <c r="J849" s="27"/>
      <c r="K849" s="27"/>
      <c r="L849" s="27"/>
      <c r="M849" s="27"/>
      <c r="N849" s="27"/>
      <c r="O849" s="27"/>
      <c r="P849" s="27"/>
      <c r="Q849" s="27"/>
    </row>
    <row r="850" spans="3:17">
      <c r="C850" s="27"/>
      <c r="D850" s="27"/>
      <c r="E850" s="27"/>
      <c r="F850" s="27"/>
      <c r="G850" s="27"/>
      <c r="H850" s="27"/>
      <c r="I850" s="27"/>
      <c r="J850" s="27"/>
      <c r="K850" s="27"/>
      <c r="L850" s="27"/>
      <c r="M850" s="27"/>
      <c r="N850" s="27"/>
      <c r="O850" s="27"/>
      <c r="P850" s="27"/>
      <c r="Q850" s="27"/>
    </row>
    <row r="851" spans="3:17">
      <c r="C851" s="27"/>
      <c r="D851" s="27"/>
      <c r="E851" s="27"/>
      <c r="F851" s="27"/>
      <c r="G851" s="27"/>
      <c r="H851" s="27"/>
      <c r="I851" s="27"/>
      <c r="J851" s="27"/>
      <c r="K851" s="27"/>
      <c r="L851" s="27"/>
      <c r="M851" s="27"/>
      <c r="N851" s="27"/>
      <c r="O851" s="27"/>
      <c r="P851" s="27"/>
      <c r="Q851" s="27"/>
    </row>
    <row r="852" spans="3:17">
      <c r="C852" s="27"/>
      <c r="D852" s="27"/>
      <c r="E852" s="27"/>
      <c r="F852" s="27"/>
      <c r="G852" s="27"/>
      <c r="H852" s="27"/>
      <c r="I852" s="27"/>
      <c r="J852" s="27"/>
      <c r="K852" s="27"/>
      <c r="L852" s="27"/>
      <c r="M852" s="27"/>
      <c r="N852" s="27"/>
      <c r="O852" s="27"/>
      <c r="P852" s="27"/>
      <c r="Q852" s="27"/>
    </row>
    <row r="853" spans="3:17">
      <c r="C853" s="27"/>
      <c r="D853" s="27"/>
      <c r="E853" s="27"/>
      <c r="F853" s="27"/>
      <c r="G853" s="27"/>
      <c r="H853" s="27"/>
      <c r="I853" s="27"/>
      <c r="J853" s="27"/>
      <c r="K853" s="27"/>
      <c r="L853" s="27"/>
      <c r="M853" s="27"/>
      <c r="N853" s="27"/>
      <c r="O853" s="27"/>
      <c r="P853" s="27"/>
      <c r="Q853" s="27"/>
    </row>
    <row r="854" spans="3:17">
      <c r="C854" s="27"/>
      <c r="D854" s="27"/>
      <c r="E854" s="27"/>
      <c r="F854" s="27"/>
      <c r="G854" s="27"/>
      <c r="H854" s="27"/>
      <c r="I854" s="27"/>
      <c r="J854" s="27"/>
      <c r="K854" s="27"/>
      <c r="L854" s="27"/>
      <c r="M854" s="27"/>
      <c r="N854" s="27"/>
      <c r="O854" s="27"/>
      <c r="P854" s="27"/>
      <c r="Q854" s="27"/>
    </row>
    <row r="855" spans="3:17">
      <c r="C855" s="27"/>
      <c r="D855" s="27"/>
      <c r="E855" s="27"/>
      <c r="F855" s="27"/>
      <c r="G855" s="27"/>
      <c r="H855" s="27"/>
      <c r="I855" s="27"/>
      <c r="J855" s="27"/>
      <c r="K855" s="27"/>
      <c r="L855" s="27"/>
      <c r="M855" s="27"/>
      <c r="N855" s="27"/>
      <c r="O855" s="27"/>
      <c r="P855" s="27"/>
      <c r="Q855" s="27"/>
    </row>
    <row r="856" spans="3:17">
      <c r="C856" s="27"/>
      <c r="D856" s="27"/>
      <c r="E856" s="27"/>
      <c r="F856" s="27"/>
      <c r="G856" s="27"/>
      <c r="H856" s="27"/>
      <c r="I856" s="27"/>
      <c r="J856" s="27"/>
      <c r="K856" s="27"/>
      <c r="L856" s="27"/>
      <c r="M856" s="27"/>
      <c r="N856" s="27"/>
      <c r="O856" s="27"/>
      <c r="P856" s="27"/>
      <c r="Q856" s="27"/>
    </row>
    <row r="857" spans="3:17">
      <c r="C857" s="27"/>
      <c r="D857" s="27"/>
      <c r="E857" s="27"/>
      <c r="F857" s="27"/>
      <c r="G857" s="27"/>
      <c r="H857" s="27"/>
      <c r="I857" s="27"/>
      <c r="J857" s="27"/>
      <c r="K857" s="27"/>
      <c r="L857" s="27"/>
      <c r="M857" s="27"/>
      <c r="N857" s="27"/>
      <c r="O857" s="27"/>
      <c r="P857" s="27"/>
      <c r="Q857" s="27"/>
    </row>
    <row r="858" spans="3:17">
      <c r="C858" s="27"/>
      <c r="D858" s="27"/>
      <c r="E858" s="27"/>
      <c r="F858" s="27"/>
      <c r="G858" s="27"/>
      <c r="H858" s="27"/>
      <c r="I858" s="27"/>
      <c r="J858" s="27"/>
      <c r="K858" s="27"/>
      <c r="L858" s="27"/>
      <c r="M858" s="27"/>
      <c r="N858" s="27"/>
      <c r="O858" s="27"/>
      <c r="P858" s="27"/>
      <c r="Q858" s="27"/>
    </row>
    <row r="859" spans="3:17">
      <c r="C859" s="27"/>
      <c r="D859" s="27"/>
      <c r="E859" s="27"/>
      <c r="F859" s="27"/>
      <c r="G859" s="27"/>
      <c r="H859" s="27"/>
      <c r="I859" s="27"/>
      <c r="J859" s="27"/>
      <c r="K859" s="27"/>
      <c r="L859" s="27"/>
      <c r="M859" s="27"/>
      <c r="N859" s="27"/>
      <c r="O859" s="27"/>
      <c r="P859" s="27"/>
      <c r="Q859" s="27"/>
    </row>
    <row r="860" spans="3:17">
      <c r="C860" s="27"/>
      <c r="D860" s="27"/>
      <c r="E860" s="27"/>
      <c r="F860" s="27"/>
      <c r="G860" s="27"/>
      <c r="H860" s="27"/>
      <c r="I860" s="27"/>
      <c r="J860" s="27"/>
      <c r="K860" s="27"/>
      <c r="L860" s="27"/>
      <c r="M860" s="27"/>
      <c r="N860" s="27"/>
      <c r="O860" s="27"/>
      <c r="P860" s="27"/>
      <c r="Q860" s="27"/>
    </row>
    <row r="861" spans="3:17">
      <c r="C861" s="27"/>
      <c r="D861" s="27"/>
      <c r="E861" s="27"/>
      <c r="F861" s="27"/>
      <c r="G861" s="27"/>
      <c r="H861" s="27"/>
      <c r="I861" s="27"/>
      <c r="J861" s="27"/>
      <c r="K861" s="27"/>
      <c r="L861" s="27"/>
      <c r="M861" s="27"/>
      <c r="N861" s="27"/>
      <c r="O861" s="27"/>
      <c r="P861" s="27"/>
      <c r="Q861" s="27"/>
    </row>
    <row r="862" spans="3:17">
      <c r="C862" s="27"/>
      <c r="D862" s="27"/>
      <c r="E862" s="27"/>
      <c r="F862" s="27"/>
      <c r="G862" s="27"/>
      <c r="H862" s="27"/>
      <c r="I862" s="27"/>
      <c r="J862" s="27"/>
      <c r="K862" s="27"/>
      <c r="L862" s="27"/>
      <c r="M862" s="27"/>
      <c r="N862" s="27"/>
      <c r="O862" s="27"/>
      <c r="P862" s="27"/>
      <c r="Q862" s="27"/>
    </row>
    <row r="863" spans="3:17">
      <c r="C863" s="27"/>
      <c r="D863" s="27"/>
      <c r="E863" s="27"/>
      <c r="F863" s="27"/>
      <c r="G863" s="27"/>
      <c r="H863" s="27"/>
      <c r="I863" s="27"/>
      <c r="J863" s="27"/>
      <c r="K863" s="27"/>
      <c r="L863" s="27"/>
      <c r="M863" s="27"/>
      <c r="N863" s="27"/>
      <c r="O863" s="27"/>
      <c r="P863" s="27"/>
      <c r="Q863" s="27"/>
    </row>
    <row r="864" spans="3:17">
      <c r="C864" s="27"/>
      <c r="D864" s="27"/>
      <c r="E864" s="27"/>
      <c r="F864" s="27"/>
      <c r="G864" s="27"/>
      <c r="H864" s="27"/>
      <c r="I864" s="27"/>
      <c r="J864" s="27"/>
      <c r="K864" s="27"/>
      <c r="L864" s="27"/>
      <c r="M864" s="27"/>
      <c r="N864" s="27"/>
      <c r="O864" s="27"/>
      <c r="P864" s="27"/>
      <c r="Q864" s="27"/>
    </row>
    <row r="865" spans="3:17">
      <c r="C865" s="27"/>
      <c r="D865" s="27"/>
      <c r="E865" s="27"/>
      <c r="F865" s="27"/>
      <c r="G865" s="27"/>
      <c r="H865" s="27"/>
      <c r="I865" s="27"/>
      <c r="J865" s="27"/>
      <c r="K865" s="27"/>
      <c r="L865" s="27"/>
      <c r="M865" s="27"/>
      <c r="N865" s="27"/>
      <c r="O865" s="27"/>
      <c r="P865" s="27"/>
      <c r="Q865" s="27"/>
    </row>
    <row r="866" spans="3:17">
      <c r="C866" s="27"/>
      <c r="D866" s="27"/>
      <c r="E866" s="27"/>
      <c r="F866" s="27"/>
      <c r="G866" s="27"/>
      <c r="H866" s="27"/>
      <c r="I866" s="27"/>
      <c r="J866" s="27"/>
      <c r="K866" s="27"/>
      <c r="L866" s="27"/>
      <c r="M866" s="27"/>
      <c r="N866" s="27"/>
      <c r="O866" s="27"/>
      <c r="P866" s="27"/>
      <c r="Q866" s="27"/>
    </row>
    <row r="867" spans="3:17">
      <c r="C867" s="27"/>
      <c r="D867" s="27"/>
      <c r="E867" s="27"/>
      <c r="F867" s="27"/>
      <c r="G867" s="27"/>
      <c r="H867" s="27"/>
      <c r="I867" s="27"/>
      <c r="J867" s="27"/>
      <c r="K867" s="27"/>
      <c r="L867" s="27"/>
      <c r="M867" s="27"/>
      <c r="N867" s="27"/>
      <c r="O867" s="27"/>
      <c r="P867" s="27"/>
      <c r="Q867" s="27"/>
    </row>
    <row r="868" spans="3:17">
      <c r="C868" s="27"/>
      <c r="D868" s="27"/>
      <c r="E868" s="27"/>
      <c r="F868" s="27"/>
      <c r="G868" s="27"/>
      <c r="H868" s="27"/>
      <c r="I868" s="27"/>
      <c r="J868" s="27"/>
      <c r="K868" s="27"/>
      <c r="L868" s="27"/>
      <c r="M868" s="27"/>
      <c r="N868" s="27"/>
      <c r="O868" s="27"/>
      <c r="P868" s="27"/>
      <c r="Q868" s="27"/>
    </row>
    <row r="869" spans="3:17">
      <c r="C869" s="27"/>
      <c r="D869" s="27"/>
      <c r="E869" s="27"/>
      <c r="F869" s="27"/>
      <c r="G869" s="27"/>
      <c r="H869" s="27"/>
      <c r="I869" s="27"/>
      <c r="J869" s="27"/>
      <c r="K869" s="27"/>
      <c r="L869" s="27"/>
      <c r="M869" s="27"/>
      <c r="N869" s="27"/>
      <c r="O869" s="27"/>
      <c r="P869" s="27"/>
      <c r="Q869" s="27"/>
    </row>
    <row r="870" spans="3:17">
      <c r="C870" s="27"/>
      <c r="D870" s="27"/>
      <c r="E870" s="27"/>
      <c r="F870" s="27"/>
      <c r="G870" s="27"/>
      <c r="H870" s="27"/>
      <c r="I870" s="27"/>
      <c r="J870" s="27"/>
      <c r="K870" s="27"/>
      <c r="L870" s="27"/>
      <c r="M870" s="27"/>
      <c r="N870" s="27"/>
      <c r="O870" s="27"/>
      <c r="P870" s="27"/>
      <c r="Q870" s="27"/>
    </row>
    <row r="871" spans="3:17">
      <c r="C871" s="27"/>
      <c r="D871" s="27"/>
      <c r="E871" s="27"/>
      <c r="F871" s="27"/>
      <c r="G871" s="27"/>
      <c r="H871" s="27"/>
      <c r="I871" s="27"/>
      <c r="J871" s="27"/>
      <c r="K871" s="27"/>
      <c r="L871" s="27"/>
      <c r="M871" s="27"/>
      <c r="N871" s="27"/>
      <c r="O871" s="27"/>
      <c r="P871" s="27"/>
      <c r="Q871" s="27"/>
    </row>
    <row r="872" spans="3:17">
      <c r="C872" s="27"/>
      <c r="D872" s="27"/>
      <c r="E872" s="27"/>
      <c r="F872" s="27"/>
      <c r="G872" s="27"/>
      <c r="H872" s="27"/>
      <c r="I872" s="27"/>
      <c r="J872" s="27"/>
      <c r="K872" s="27"/>
      <c r="L872" s="27"/>
      <c r="M872" s="27"/>
      <c r="N872" s="27"/>
      <c r="O872" s="27"/>
      <c r="P872" s="27"/>
      <c r="Q872" s="27"/>
    </row>
    <row r="873" spans="3:17">
      <c r="C873" s="27"/>
      <c r="D873" s="27"/>
      <c r="E873" s="27"/>
      <c r="F873" s="27"/>
      <c r="G873" s="27"/>
      <c r="H873" s="27"/>
      <c r="I873" s="27"/>
      <c r="J873" s="27"/>
      <c r="K873" s="27"/>
      <c r="L873" s="27"/>
      <c r="M873" s="27"/>
      <c r="N873" s="27"/>
      <c r="O873" s="27"/>
      <c r="P873" s="27"/>
      <c r="Q873" s="27"/>
    </row>
    <row r="874" spans="3:17">
      <c r="C874" s="27"/>
      <c r="D874" s="27"/>
      <c r="E874" s="27"/>
      <c r="F874" s="27"/>
      <c r="G874" s="27"/>
      <c r="H874" s="27"/>
      <c r="I874" s="27"/>
      <c r="J874" s="27"/>
      <c r="K874" s="27"/>
      <c r="L874" s="27"/>
      <c r="M874" s="27"/>
      <c r="N874" s="27"/>
      <c r="O874" s="27"/>
      <c r="P874" s="27"/>
      <c r="Q874" s="27"/>
    </row>
    <row r="875" spans="3:17">
      <c r="C875" s="27"/>
      <c r="D875" s="27"/>
      <c r="E875" s="27"/>
      <c r="F875" s="27"/>
      <c r="G875" s="27"/>
      <c r="H875" s="27"/>
      <c r="I875" s="27"/>
      <c r="J875" s="27"/>
      <c r="K875" s="27"/>
      <c r="L875" s="27"/>
      <c r="M875" s="27"/>
      <c r="N875" s="27"/>
      <c r="O875" s="27"/>
      <c r="P875" s="27"/>
      <c r="Q875" s="27"/>
    </row>
    <row r="876" spans="3:17">
      <c r="C876" s="27"/>
      <c r="D876" s="27"/>
      <c r="E876" s="27"/>
      <c r="F876" s="27"/>
      <c r="G876" s="27"/>
      <c r="H876" s="27"/>
      <c r="I876" s="27"/>
      <c r="J876" s="27"/>
      <c r="K876" s="27"/>
      <c r="L876" s="27"/>
      <c r="M876" s="27"/>
      <c r="N876" s="27"/>
      <c r="O876" s="27"/>
      <c r="P876" s="27"/>
      <c r="Q876" s="27"/>
    </row>
    <row r="877" spans="3:17">
      <c r="C877" s="27"/>
      <c r="D877" s="27"/>
      <c r="E877" s="27"/>
      <c r="F877" s="27"/>
      <c r="G877" s="27"/>
      <c r="H877" s="27"/>
      <c r="I877" s="27"/>
      <c r="J877" s="27"/>
      <c r="K877" s="27"/>
      <c r="L877" s="27"/>
      <c r="M877" s="27"/>
      <c r="N877" s="27"/>
      <c r="O877" s="27"/>
      <c r="P877" s="27"/>
      <c r="Q877" s="27"/>
    </row>
    <row r="878" spans="3:17">
      <c r="C878" s="27"/>
      <c r="D878" s="27"/>
      <c r="E878" s="27"/>
      <c r="F878" s="27"/>
      <c r="G878" s="27"/>
      <c r="H878" s="27"/>
      <c r="I878" s="27"/>
      <c r="J878" s="27"/>
      <c r="K878" s="27"/>
      <c r="L878" s="27"/>
      <c r="M878" s="27"/>
      <c r="N878" s="27"/>
      <c r="O878" s="27"/>
      <c r="P878" s="27"/>
      <c r="Q878" s="27"/>
    </row>
    <row r="879" spans="3:17">
      <c r="C879" s="27"/>
      <c r="D879" s="27"/>
      <c r="E879" s="27"/>
      <c r="F879" s="27"/>
      <c r="G879" s="27"/>
      <c r="H879" s="27"/>
      <c r="I879" s="27"/>
      <c r="J879" s="27"/>
      <c r="K879" s="27"/>
      <c r="L879" s="27"/>
      <c r="M879" s="27"/>
      <c r="N879" s="27"/>
      <c r="O879" s="27"/>
      <c r="P879" s="27"/>
      <c r="Q879" s="27"/>
    </row>
    <row r="880" spans="3:17">
      <c r="C880" s="27"/>
      <c r="D880" s="27"/>
      <c r="E880" s="27"/>
      <c r="F880" s="27"/>
      <c r="G880" s="27"/>
      <c r="H880" s="27"/>
      <c r="I880" s="27"/>
      <c r="J880" s="27"/>
      <c r="K880" s="27"/>
      <c r="L880" s="27"/>
      <c r="M880" s="27"/>
      <c r="N880" s="27"/>
      <c r="O880" s="27"/>
      <c r="P880" s="27"/>
      <c r="Q880" s="27"/>
    </row>
    <row r="881" spans="3:17">
      <c r="C881" s="27"/>
      <c r="D881" s="27"/>
      <c r="E881" s="27"/>
      <c r="F881" s="27"/>
      <c r="G881" s="27"/>
      <c r="H881" s="27"/>
      <c r="I881" s="27"/>
      <c r="J881" s="27"/>
      <c r="K881" s="27"/>
      <c r="L881" s="27"/>
      <c r="M881" s="27"/>
      <c r="N881" s="27"/>
      <c r="O881" s="27"/>
      <c r="P881" s="27"/>
      <c r="Q881" s="27"/>
    </row>
    <row r="882" spans="3:17">
      <c r="C882" s="27"/>
      <c r="D882" s="27"/>
      <c r="E882" s="27"/>
      <c r="F882" s="27"/>
      <c r="G882" s="27"/>
      <c r="H882" s="27"/>
      <c r="I882" s="27"/>
      <c r="J882" s="27"/>
      <c r="K882" s="27"/>
      <c r="L882" s="27"/>
      <c r="M882" s="27"/>
      <c r="N882" s="27"/>
      <c r="O882" s="27"/>
      <c r="P882" s="27"/>
      <c r="Q882" s="27"/>
    </row>
    <row r="883" spans="3:17">
      <c r="C883" s="27"/>
      <c r="D883" s="27"/>
      <c r="E883" s="27"/>
      <c r="F883" s="27"/>
      <c r="G883" s="27"/>
      <c r="H883" s="27"/>
      <c r="I883" s="27"/>
      <c r="J883" s="27"/>
      <c r="K883" s="27"/>
      <c r="L883" s="27"/>
      <c r="M883" s="27"/>
      <c r="N883" s="27"/>
      <c r="O883" s="27"/>
      <c r="P883" s="27"/>
      <c r="Q883" s="27"/>
    </row>
    <row r="884" spans="3:17">
      <c r="C884" s="27"/>
      <c r="D884" s="27"/>
      <c r="E884" s="27"/>
      <c r="F884" s="27"/>
      <c r="G884" s="27"/>
      <c r="H884" s="27"/>
      <c r="I884" s="27"/>
      <c r="J884" s="27"/>
      <c r="K884" s="27"/>
      <c r="L884" s="27"/>
      <c r="M884" s="27"/>
      <c r="N884" s="27"/>
      <c r="O884" s="27"/>
      <c r="P884" s="27"/>
      <c r="Q884" s="27"/>
    </row>
    <row r="885" spans="3:17">
      <c r="C885" s="27"/>
      <c r="D885" s="27"/>
      <c r="E885" s="27"/>
      <c r="F885" s="27"/>
      <c r="G885" s="27"/>
      <c r="H885" s="27"/>
      <c r="I885" s="27"/>
      <c r="J885" s="27"/>
      <c r="K885" s="27"/>
      <c r="L885" s="27"/>
      <c r="M885" s="27"/>
      <c r="N885" s="27"/>
      <c r="O885" s="27"/>
      <c r="P885" s="27"/>
      <c r="Q885" s="27"/>
    </row>
    <row r="886" spans="3:17">
      <c r="C886" s="27"/>
      <c r="D886" s="27"/>
      <c r="E886" s="27"/>
      <c r="F886" s="27"/>
      <c r="G886" s="27"/>
      <c r="H886" s="27"/>
      <c r="I886" s="27"/>
      <c r="J886" s="27"/>
      <c r="K886" s="27"/>
      <c r="L886" s="27"/>
      <c r="M886" s="27"/>
      <c r="N886" s="27"/>
      <c r="O886" s="27"/>
      <c r="P886" s="27"/>
      <c r="Q886" s="27"/>
    </row>
    <row r="887" spans="3:17">
      <c r="C887" s="27"/>
      <c r="D887" s="27"/>
      <c r="E887" s="27"/>
      <c r="F887" s="27"/>
      <c r="G887" s="27"/>
      <c r="H887" s="27"/>
      <c r="I887" s="27"/>
      <c r="J887" s="27"/>
      <c r="K887" s="27"/>
      <c r="L887" s="27"/>
      <c r="M887" s="27"/>
      <c r="N887" s="27"/>
      <c r="O887" s="27"/>
      <c r="P887" s="27"/>
      <c r="Q887" s="27"/>
    </row>
    <row r="888" spans="3:17">
      <c r="C888" s="27"/>
      <c r="D888" s="27"/>
      <c r="E888" s="27"/>
      <c r="F888" s="27"/>
      <c r="G888" s="27"/>
      <c r="H888" s="27"/>
      <c r="I888" s="27"/>
      <c r="J888" s="27"/>
      <c r="K888" s="27"/>
      <c r="L888" s="27"/>
      <c r="M888" s="27"/>
      <c r="N888" s="27"/>
      <c r="O888" s="27"/>
      <c r="P888" s="27"/>
      <c r="Q888" s="27"/>
    </row>
    <row r="889" spans="3:17">
      <c r="C889" s="27"/>
      <c r="D889" s="27"/>
      <c r="E889" s="27"/>
      <c r="F889" s="27"/>
      <c r="G889" s="27"/>
      <c r="H889" s="27"/>
      <c r="I889" s="27"/>
      <c r="J889" s="27"/>
      <c r="K889" s="27"/>
      <c r="L889" s="27"/>
      <c r="M889" s="27"/>
      <c r="N889" s="27"/>
      <c r="O889" s="27"/>
      <c r="P889" s="27"/>
      <c r="Q889" s="27"/>
    </row>
    <row r="890" spans="3:17">
      <c r="C890" s="27"/>
      <c r="D890" s="27"/>
      <c r="E890" s="27"/>
      <c r="F890" s="27"/>
      <c r="G890" s="27"/>
      <c r="H890" s="27"/>
      <c r="I890" s="27"/>
      <c r="J890" s="27"/>
      <c r="K890" s="27"/>
      <c r="L890" s="27"/>
      <c r="M890" s="27"/>
      <c r="N890" s="27"/>
      <c r="O890" s="27"/>
      <c r="P890" s="27"/>
      <c r="Q890" s="27"/>
    </row>
    <row r="891" spans="3:17">
      <c r="C891" s="27"/>
      <c r="D891" s="27"/>
      <c r="E891" s="27"/>
      <c r="F891" s="27"/>
      <c r="G891" s="27"/>
      <c r="H891" s="27"/>
      <c r="I891" s="27"/>
      <c r="J891" s="27"/>
      <c r="K891" s="27"/>
      <c r="L891" s="27"/>
      <c r="M891" s="27"/>
      <c r="N891" s="27"/>
      <c r="O891" s="27"/>
      <c r="P891" s="27"/>
      <c r="Q891" s="27"/>
    </row>
    <row r="892" spans="3:17">
      <c r="C892" s="27"/>
      <c r="D892" s="27"/>
      <c r="E892" s="27"/>
      <c r="F892" s="27"/>
      <c r="G892" s="27"/>
      <c r="H892" s="27"/>
      <c r="I892" s="27"/>
      <c r="J892" s="27"/>
      <c r="K892" s="27"/>
      <c r="L892" s="27"/>
      <c r="M892" s="27"/>
      <c r="N892" s="27"/>
      <c r="O892" s="27"/>
      <c r="P892" s="27"/>
      <c r="Q892" s="27"/>
    </row>
    <row r="893" spans="3:17">
      <c r="C893" s="27"/>
      <c r="D893" s="27"/>
      <c r="E893" s="27"/>
      <c r="F893" s="27"/>
      <c r="G893" s="27"/>
      <c r="H893" s="27"/>
      <c r="I893" s="27"/>
      <c r="J893" s="27"/>
      <c r="K893" s="27"/>
      <c r="L893" s="27"/>
      <c r="M893" s="27"/>
      <c r="N893" s="27"/>
      <c r="O893" s="27"/>
      <c r="P893" s="27"/>
      <c r="Q893" s="27"/>
    </row>
    <row r="894" spans="3:17">
      <c r="C894" s="27"/>
      <c r="D894" s="27"/>
      <c r="E894" s="27"/>
      <c r="F894" s="27"/>
      <c r="G894" s="27"/>
      <c r="H894" s="27"/>
      <c r="I894" s="27"/>
      <c r="J894" s="27"/>
      <c r="K894" s="27"/>
      <c r="L894" s="27"/>
      <c r="M894" s="27"/>
      <c r="N894" s="27"/>
      <c r="O894" s="27"/>
      <c r="P894" s="27"/>
      <c r="Q894" s="27"/>
    </row>
    <row r="895" spans="3:17">
      <c r="C895" s="27"/>
      <c r="D895" s="27"/>
      <c r="E895" s="27"/>
      <c r="F895" s="27"/>
      <c r="G895" s="27"/>
      <c r="H895" s="27"/>
      <c r="I895" s="27"/>
      <c r="J895" s="27"/>
      <c r="K895" s="27"/>
      <c r="L895" s="27"/>
      <c r="M895" s="27"/>
      <c r="N895" s="27"/>
      <c r="O895" s="27"/>
      <c r="P895" s="27"/>
      <c r="Q895" s="27"/>
    </row>
    <row r="896" spans="3:17">
      <c r="C896" s="27"/>
      <c r="D896" s="27"/>
      <c r="E896" s="27"/>
      <c r="F896" s="27"/>
      <c r="G896" s="27"/>
      <c r="H896" s="27"/>
      <c r="I896" s="27"/>
      <c r="J896" s="27"/>
      <c r="K896" s="27"/>
      <c r="L896" s="27"/>
      <c r="M896" s="27"/>
      <c r="N896" s="27"/>
      <c r="O896" s="27"/>
      <c r="P896" s="27"/>
      <c r="Q896" s="27"/>
    </row>
    <row r="897" spans="3:17">
      <c r="C897" s="27"/>
      <c r="D897" s="27"/>
      <c r="E897" s="27"/>
      <c r="F897" s="27"/>
      <c r="G897" s="27"/>
      <c r="H897" s="27"/>
      <c r="I897" s="27"/>
      <c r="J897" s="27"/>
      <c r="K897" s="27"/>
      <c r="L897" s="27"/>
      <c r="M897" s="27"/>
      <c r="N897" s="27"/>
      <c r="O897" s="27"/>
      <c r="P897" s="27"/>
      <c r="Q897" s="27"/>
    </row>
    <row r="898" spans="3:17">
      <c r="C898" s="27"/>
      <c r="D898" s="27"/>
      <c r="E898" s="27"/>
      <c r="F898" s="27"/>
      <c r="G898" s="27"/>
      <c r="H898" s="27"/>
      <c r="I898" s="27"/>
      <c r="J898" s="27"/>
      <c r="K898" s="27"/>
      <c r="L898" s="27"/>
      <c r="M898" s="27"/>
      <c r="N898" s="27"/>
      <c r="O898" s="27"/>
      <c r="P898" s="27"/>
      <c r="Q898" s="27"/>
    </row>
    <row r="899" spans="3:17">
      <c r="C899" s="27"/>
      <c r="D899" s="27"/>
      <c r="E899" s="27"/>
      <c r="F899" s="27"/>
      <c r="G899" s="27"/>
      <c r="H899" s="27"/>
      <c r="I899" s="27"/>
      <c r="J899" s="27"/>
      <c r="K899" s="27"/>
      <c r="L899" s="27"/>
      <c r="M899" s="27"/>
      <c r="N899" s="27"/>
      <c r="O899" s="27"/>
      <c r="P899" s="27"/>
      <c r="Q899" s="27"/>
    </row>
    <row r="900" spans="3:17">
      <c r="C900" s="27"/>
      <c r="D900" s="27"/>
      <c r="E900" s="27"/>
      <c r="F900" s="27"/>
      <c r="G900" s="27"/>
      <c r="H900" s="27"/>
      <c r="I900" s="27"/>
      <c r="J900" s="27"/>
      <c r="K900" s="27"/>
      <c r="L900" s="27"/>
      <c r="M900" s="27"/>
      <c r="N900" s="27"/>
      <c r="O900" s="27"/>
      <c r="P900" s="27"/>
      <c r="Q900" s="27"/>
    </row>
    <row r="901" spans="3:17">
      <c r="C901" s="27"/>
      <c r="D901" s="27"/>
      <c r="E901" s="27"/>
      <c r="F901" s="27"/>
      <c r="G901" s="27"/>
      <c r="H901" s="27"/>
      <c r="I901" s="27"/>
      <c r="J901" s="27"/>
      <c r="K901" s="27"/>
      <c r="L901" s="27"/>
      <c r="M901" s="27"/>
      <c r="N901" s="27"/>
      <c r="O901" s="27"/>
      <c r="P901" s="27"/>
      <c r="Q901" s="27"/>
    </row>
    <row r="902" spans="3:17">
      <c r="C902" s="27"/>
      <c r="D902" s="27"/>
      <c r="E902" s="27"/>
      <c r="F902" s="27"/>
      <c r="G902" s="27"/>
      <c r="H902" s="27"/>
      <c r="I902" s="27"/>
      <c r="J902" s="27"/>
      <c r="K902" s="27"/>
      <c r="L902" s="27"/>
      <c r="M902" s="27"/>
      <c r="N902" s="27"/>
      <c r="O902" s="27"/>
      <c r="P902" s="27"/>
      <c r="Q902" s="27"/>
    </row>
    <row r="903" spans="3:17">
      <c r="C903" s="27"/>
      <c r="D903" s="27"/>
      <c r="E903" s="27"/>
      <c r="F903" s="27"/>
      <c r="G903" s="27"/>
      <c r="H903" s="27"/>
      <c r="I903" s="27"/>
      <c r="J903" s="27"/>
      <c r="K903" s="27"/>
      <c r="L903" s="27"/>
      <c r="M903" s="27"/>
      <c r="N903" s="27"/>
      <c r="O903" s="27"/>
      <c r="P903" s="27"/>
      <c r="Q903" s="27"/>
    </row>
    <row r="904" spans="3:17">
      <c r="C904" s="27"/>
      <c r="D904" s="27"/>
      <c r="E904" s="27"/>
      <c r="F904" s="27"/>
      <c r="G904" s="27"/>
      <c r="H904" s="27"/>
      <c r="I904" s="27"/>
      <c r="J904" s="27"/>
      <c r="K904" s="27"/>
      <c r="L904" s="27"/>
      <c r="M904" s="27"/>
      <c r="N904" s="27"/>
      <c r="O904" s="27"/>
      <c r="P904" s="27"/>
      <c r="Q904" s="27"/>
    </row>
    <row r="905" spans="3:17">
      <c r="C905" s="27"/>
      <c r="D905" s="27"/>
      <c r="E905" s="27"/>
      <c r="F905" s="27"/>
      <c r="G905" s="27"/>
      <c r="H905" s="27"/>
      <c r="I905" s="27"/>
      <c r="J905" s="27"/>
      <c r="K905" s="27"/>
      <c r="L905" s="27"/>
      <c r="M905" s="27"/>
      <c r="N905" s="27"/>
      <c r="O905" s="27"/>
      <c r="P905" s="27"/>
      <c r="Q905" s="27"/>
    </row>
    <row r="906" spans="3:17">
      <c r="C906" s="27"/>
      <c r="D906" s="27"/>
      <c r="E906" s="27"/>
      <c r="F906" s="27"/>
      <c r="G906" s="27"/>
      <c r="H906" s="27"/>
      <c r="I906" s="27"/>
      <c r="J906" s="27"/>
      <c r="K906" s="27"/>
      <c r="L906" s="27"/>
      <c r="M906" s="27"/>
      <c r="N906" s="27"/>
      <c r="O906" s="27"/>
      <c r="P906" s="27"/>
      <c r="Q906" s="27"/>
    </row>
    <row r="907" spans="3:17">
      <c r="C907" s="27"/>
      <c r="D907" s="27"/>
      <c r="E907" s="27"/>
      <c r="F907" s="27"/>
      <c r="G907" s="27"/>
      <c r="H907" s="27"/>
      <c r="I907" s="27"/>
      <c r="J907" s="27"/>
      <c r="K907" s="27"/>
      <c r="L907" s="27"/>
      <c r="M907" s="27"/>
      <c r="N907" s="27"/>
      <c r="O907" s="27"/>
      <c r="P907" s="27"/>
      <c r="Q907" s="27"/>
    </row>
    <row r="908" spans="3:17">
      <c r="C908" s="27"/>
      <c r="D908" s="27"/>
      <c r="E908" s="27"/>
      <c r="F908" s="27"/>
      <c r="G908" s="27"/>
      <c r="H908" s="27"/>
      <c r="I908" s="27"/>
      <c r="J908" s="27"/>
      <c r="K908" s="27"/>
      <c r="L908" s="27"/>
      <c r="M908" s="27"/>
      <c r="N908" s="27"/>
      <c r="O908" s="27"/>
      <c r="P908" s="27"/>
      <c r="Q908" s="27"/>
    </row>
    <row r="909" spans="3:17">
      <c r="C909" s="27"/>
      <c r="D909" s="27"/>
      <c r="E909" s="27"/>
      <c r="F909" s="27"/>
      <c r="G909" s="27"/>
      <c r="H909" s="27"/>
      <c r="I909" s="27"/>
      <c r="J909" s="27"/>
      <c r="K909" s="27"/>
      <c r="L909" s="27"/>
      <c r="M909" s="27"/>
      <c r="N909" s="27"/>
      <c r="O909" s="27"/>
      <c r="P909" s="27"/>
      <c r="Q909" s="27"/>
    </row>
    <row r="910" spans="3:17">
      <c r="C910" s="27"/>
      <c r="D910" s="27"/>
      <c r="E910" s="27"/>
      <c r="F910" s="27"/>
      <c r="G910" s="27"/>
      <c r="H910" s="27"/>
      <c r="I910" s="27"/>
      <c r="J910" s="27"/>
      <c r="K910" s="27"/>
      <c r="L910" s="27"/>
      <c r="M910" s="27"/>
      <c r="N910" s="27"/>
      <c r="O910" s="27"/>
      <c r="P910" s="27"/>
      <c r="Q910" s="27"/>
    </row>
    <row r="911" spans="3:17">
      <c r="C911" s="27"/>
      <c r="D911" s="27"/>
      <c r="E911" s="27"/>
      <c r="F911" s="27"/>
      <c r="G911" s="27"/>
      <c r="H911" s="27"/>
      <c r="I911" s="27"/>
      <c r="J911" s="27"/>
      <c r="K911" s="27"/>
      <c r="L911" s="27"/>
      <c r="M911" s="27"/>
      <c r="N911" s="27"/>
      <c r="O911" s="27"/>
      <c r="P911" s="27"/>
      <c r="Q911" s="27"/>
    </row>
    <row r="912" spans="3:17">
      <c r="C912" s="27"/>
      <c r="D912" s="27"/>
      <c r="E912" s="27"/>
      <c r="F912" s="27"/>
      <c r="G912" s="27"/>
      <c r="H912" s="27"/>
      <c r="I912" s="27"/>
      <c r="J912" s="27"/>
      <c r="K912" s="27"/>
      <c r="L912" s="27"/>
      <c r="M912" s="27"/>
      <c r="N912" s="27"/>
      <c r="O912" s="27"/>
      <c r="P912" s="27"/>
      <c r="Q912" s="27"/>
    </row>
    <row r="913" spans="3:17">
      <c r="C913" s="27"/>
      <c r="D913" s="27"/>
      <c r="E913" s="27"/>
      <c r="F913" s="27"/>
      <c r="G913" s="27"/>
      <c r="H913" s="27"/>
      <c r="I913" s="27"/>
      <c r="J913" s="27"/>
      <c r="K913" s="27"/>
      <c r="L913" s="27"/>
      <c r="M913" s="27"/>
      <c r="N913" s="27"/>
      <c r="O913" s="27"/>
      <c r="P913" s="27"/>
      <c r="Q913" s="27"/>
    </row>
    <row r="914" spans="3:17">
      <c r="C914" s="27"/>
      <c r="D914" s="27"/>
      <c r="E914" s="27"/>
      <c r="F914" s="27"/>
      <c r="G914" s="27"/>
      <c r="H914" s="27"/>
      <c r="I914" s="27"/>
      <c r="J914" s="27"/>
      <c r="K914" s="27"/>
      <c r="L914" s="27"/>
      <c r="M914" s="27"/>
      <c r="N914" s="27"/>
      <c r="O914" s="27"/>
      <c r="P914" s="27"/>
      <c r="Q914" s="27"/>
    </row>
    <row r="915" spans="3:17">
      <c r="C915" s="27"/>
      <c r="D915" s="27"/>
      <c r="E915" s="27"/>
      <c r="F915" s="27"/>
      <c r="G915" s="27"/>
      <c r="H915" s="27"/>
      <c r="I915" s="27"/>
      <c r="J915" s="27"/>
      <c r="K915" s="27"/>
      <c r="L915" s="27"/>
      <c r="M915" s="27"/>
      <c r="N915" s="27"/>
      <c r="O915" s="27"/>
      <c r="P915" s="27"/>
      <c r="Q915" s="27"/>
    </row>
    <row r="916" spans="3:17">
      <c r="C916" s="27"/>
      <c r="D916" s="27"/>
      <c r="E916" s="27"/>
      <c r="F916" s="27"/>
      <c r="G916" s="27"/>
      <c r="H916" s="27"/>
      <c r="I916" s="27"/>
      <c r="J916" s="27"/>
      <c r="K916" s="27"/>
      <c r="L916" s="27"/>
      <c r="M916" s="27"/>
      <c r="N916" s="27"/>
      <c r="O916" s="27"/>
      <c r="P916" s="27"/>
      <c r="Q916" s="27"/>
    </row>
    <row r="917" spans="3:17">
      <c r="C917" s="27"/>
      <c r="D917" s="27"/>
      <c r="E917" s="27"/>
      <c r="F917" s="27"/>
      <c r="G917" s="27"/>
      <c r="H917" s="27"/>
      <c r="I917" s="27"/>
      <c r="J917" s="27"/>
      <c r="K917" s="27"/>
      <c r="L917" s="27"/>
      <c r="M917" s="27"/>
      <c r="N917" s="27"/>
      <c r="O917" s="27"/>
      <c r="P917" s="27"/>
      <c r="Q917" s="27"/>
    </row>
    <row r="918" spans="3:17">
      <c r="C918" s="27"/>
      <c r="D918" s="27"/>
      <c r="E918" s="27"/>
      <c r="F918" s="27"/>
      <c r="G918" s="27"/>
      <c r="H918" s="27"/>
      <c r="I918" s="27"/>
      <c r="J918" s="27"/>
      <c r="K918" s="27"/>
      <c r="L918" s="27"/>
      <c r="M918" s="27"/>
      <c r="N918" s="27"/>
      <c r="O918" s="27"/>
      <c r="P918" s="27"/>
      <c r="Q918" s="27"/>
    </row>
    <row r="919" spans="3:17">
      <c r="C919" s="27"/>
      <c r="D919" s="27"/>
      <c r="E919" s="27"/>
      <c r="F919" s="27"/>
      <c r="G919" s="27"/>
      <c r="H919" s="27"/>
      <c r="I919" s="27"/>
      <c r="J919" s="27"/>
      <c r="K919" s="27"/>
      <c r="L919" s="27"/>
      <c r="M919" s="27"/>
      <c r="N919" s="27"/>
      <c r="O919" s="27"/>
      <c r="P919" s="27"/>
      <c r="Q919" s="27"/>
    </row>
    <row r="920" spans="3:17">
      <c r="C920" s="27"/>
      <c r="D920" s="27"/>
      <c r="E920" s="27"/>
      <c r="F920" s="27"/>
      <c r="G920" s="27"/>
      <c r="H920" s="27"/>
      <c r="I920" s="27"/>
      <c r="J920" s="27"/>
      <c r="K920" s="27"/>
      <c r="L920" s="27"/>
      <c r="M920" s="27"/>
      <c r="N920" s="27"/>
      <c r="O920" s="27"/>
      <c r="P920" s="27"/>
      <c r="Q920" s="27"/>
    </row>
    <row r="921" spans="3:17">
      <c r="C921" s="27"/>
      <c r="D921" s="27"/>
      <c r="E921" s="27"/>
      <c r="F921" s="27"/>
      <c r="G921" s="27"/>
      <c r="H921" s="27"/>
      <c r="I921" s="27"/>
      <c r="J921" s="27"/>
      <c r="K921" s="27"/>
      <c r="L921" s="27"/>
      <c r="M921" s="27"/>
      <c r="N921" s="27"/>
      <c r="O921" s="27"/>
      <c r="P921" s="27"/>
      <c r="Q921" s="27"/>
    </row>
    <row r="922" spans="3:17">
      <c r="C922" s="27"/>
      <c r="D922" s="27"/>
      <c r="E922" s="27"/>
      <c r="F922" s="27"/>
      <c r="G922" s="27"/>
      <c r="H922" s="27"/>
      <c r="I922" s="27"/>
      <c r="J922" s="27"/>
      <c r="K922" s="27"/>
      <c r="L922" s="27"/>
      <c r="M922" s="27"/>
      <c r="N922" s="27"/>
      <c r="O922" s="27"/>
      <c r="P922" s="27"/>
      <c r="Q922" s="27"/>
    </row>
    <row r="923" spans="3:17">
      <c r="C923" s="27"/>
      <c r="D923" s="27"/>
      <c r="E923" s="27"/>
      <c r="F923" s="27"/>
      <c r="G923" s="27"/>
      <c r="H923" s="27"/>
      <c r="I923" s="27"/>
      <c r="J923" s="27"/>
      <c r="K923" s="27"/>
      <c r="L923" s="27"/>
      <c r="M923" s="27"/>
      <c r="N923" s="27"/>
      <c r="O923" s="27"/>
      <c r="P923" s="27"/>
      <c r="Q923" s="27"/>
    </row>
    <row r="924" spans="3:17">
      <c r="C924" s="27"/>
      <c r="D924" s="27"/>
      <c r="E924" s="27"/>
      <c r="F924" s="27"/>
      <c r="G924" s="27"/>
      <c r="H924" s="27"/>
      <c r="I924" s="27"/>
      <c r="J924" s="27"/>
      <c r="K924" s="27"/>
      <c r="L924" s="27"/>
      <c r="M924" s="27"/>
      <c r="N924" s="27"/>
      <c r="O924" s="27"/>
      <c r="P924" s="27"/>
      <c r="Q924" s="27"/>
    </row>
    <row r="925" spans="3:17">
      <c r="C925" s="27"/>
      <c r="D925" s="27"/>
      <c r="E925" s="27"/>
      <c r="F925" s="27"/>
      <c r="G925" s="27"/>
      <c r="H925" s="27"/>
      <c r="I925" s="27"/>
      <c r="J925" s="27"/>
      <c r="K925" s="27"/>
      <c r="L925" s="27"/>
      <c r="M925" s="27"/>
      <c r="N925" s="27"/>
      <c r="O925" s="27"/>
      <c r="P925" s="27"/>
      <c r="Q925" s="27"/>
    </row>
    <row r="926" spans="3:17">
      <c r="C926" s="27"/>
      <c r="D926" s="27"/>
      <c r="E926" s="27"/>
      <c r="F926" s="27"/>
      <c r="G926" s="27"/>
      <c r="H926" s="27"/>
      <c r="I926" s="27"/>
      <c r="J926" s="27"/>
      <c r="K926" s="27"/>
      <c r="L926" s="27"/>
      <c r="M926" s="27"/>
      <c r="N926" s="27"/>
      <c r="O926" s="27"/>
      <c r="P926" s="27"/>
      <c r="Q926" s="27"/>
    </row>
    <row r="927" spans="3:17">
      <c r="C927" s="27"/>
      <c r="D927" s="27"/>
      <c r="E927" s="27"/>
      <c r="F927" s="27"/>
      <c r="G927" s="27"/>
      <c r="H927" s="27"/>
      <c r="I927" s="27"/>
      <c r="J927" s="27"/>
      <c r="K927" s="27"/>
      <c r="L927" s="27"/>
      <c r="M927" s="27"/>
      <c r="N927" s="27"/>
      <c r="O927" s="27"/>
      <c r="P927" s="27"/>
      <c r="Q927" s="27"/>
    </row>
    <row r="928" spans="3:17">
      <c r="C928" s="27"/>
      <c r="D928" s="27"/>
      <c r="E928" s="27"/>
      <c r="F928" s="27"/>
      <c r="G928" s="27"/>
      <c r="H928" s="27"/>
      <c r="I928" s="27"/>
      <c r="J928" s="27"/>
      <c r="K928" s="27"/>
      <c r="L928" s="27"/>
      <c r="M928" s="27"/>
      <c r="N928" s="27"/>
      <c r="O928" s="27"/>
      <c r="P928" s="27"/>
      <c r="Q928" s="27"/>
    </row>
    <row r="929" spans="3:17">
      <c r="C929" s="27"/>
      <c r="D929" s="27"/>
      <c r="E929" s="27"/>
      <c r="F929" s="27"/>
      <c r="G929" s="27"/>
      <c r="H929" s="27"/>
      <c r="I929" s="27"/>
      <c r="J929" s="27"/>
      <c r="K929" s="27"/>
      <c r="L929" s="27"/>
      <c r="M929" s="27"/>
      <c r="N929" s="27"/>
      <c r="O929" s="27"/>
      <c r="P929" s="27"/>
      <c r="Q929" s="27"/>
    </row>
    <row r="930" spans="3:17">
      <c r="C930" s="27"/>
      <c r="D930" s="27"/>
      <c r="E930" s="27"/>
      <c r="F930" s="27"/>
      <c r="G930" s="27"/>
      <c r="H930" s="27"/>
      <c r="I930" s="27"/>
      <c r="J930" s="27"/>
      <c r="K930" s="27"/>
      <c r="L930" s="27"/>
      <c r="M930" s="27"/>
      <c r="N930" s="27"/>
      <c r="O930" s="27"/>
      <c r="P930" s="27"/>
      <c r="Q930" s="27"/>
    </row>
    <row r="931" spans="3:17">
      <c r="C931" s="27"/>
      <c r="D931" s="27"/>
      <c r="E931" s="27"/>
      <c r="F931" s="27"/>
      <c r="G931" s="27"/>
      <c r="H931" s="27"/>
      <c r="I931" s="27"/>
      <c r="J931" s="27"/>
      <c r="K931" s="27"/>
      <c r="L931" s="27"/>
      <c r="M931" s="27"/>
      <c r="N931" s="27"/>
      <c r="O931" s="27"/>
      <c r="P931" s="27"/>
      <c r="Q931" s="27"/>
    </row>
    <row r="932" spans="3:17">
      <c r="C932" s="27"/>
      <c r="D932" s="27"/>
      <c r="E932" s="27"/>
      <c r="F932" s="27"/>
      <c r="G932" s="27"/>
      <c r="H932" s="27"/>
      <c r="I932" s="27"/>
      <c r="J932" s="27"/>
      <c r="K932" s="27"/>
      <c r="L932" s="27"/>
      <c r="M932" s="27"/>
      <c r="N932" s="27"/>
      <c r="O932" s="27"/>
      <c r="P932" s="27"/>
      <c r="Q932" s="27"/>
    </row>
    <row r="933" spans="3:17">
      <c r="C933" s="27"/>
      <c r="D933" s="27"/>
      <c r="E933" s="27"/>
      <c r="F933" s="27"/>
      <c r="G933" s="27"/>
      <c r="H933" s="27"/>
      <c r="I933" s="27"/>
      <c r="J933" s="27"/>
      <c r="K933" s="27"/>
      <c r="L933" s="27"/>
      <c r="M933" s="27"/>
      <c r="N933" s="27"/>
      <c r="O933" s="27"/>
      <c r="P933" s="27"/>
      <c r="Q933" s="27"/>
    </row>
    <row r="934" spans="3:17">
      <c r="C934" s="27"/>
      <c r="D934" s="27"/>
      <c r="E934" s="27"/>
      <c r="F934" s="27"/>
      <c r="G934" s="27"/>
      <c r="H934" s="27"/>
      <c r="I934" s="27"/>
      <c r="J934" s="27"/>
      <c r="K934" s="27"/>
      <c r="L934" s="27"/>
      <c r="M934" s="27"/>
      <c r="N934" s="27"/>
      <c r="O934" s="27"/>
      <c r="P934" s="27"/>
      <c r="Q934" s="27"/>
    </row>
    <row r="935" spans="3:17">
      <c r="C935" s="27"/>
      <c r="D935" s="27"/>
      <c r="E935" s="27"/>
      <c r="F935" s="27"/>
      <c r="G935" s="27"/>
      <c r="H935" s="27"/>
      <c r="I935" s="27"/>
      <c r="J935" s="27"/>
      <c r="K935" s="27"/>
      <c r="L935" s="27"/>
      <c r="M935" s="27"/>
      <c r="N935" s="27"/>
      <c r="O935" s="27"/>
      <c r="P935" s="27"/>
      <c r="Q935" s="27"/>
    </row>
    <row r="936" spans="3:17">
      <c r="C936" s="27"/>
      <c r="D936" s="27"/>
      <c r="E936" s="27"/>
      <c r="F936" s="27"/>
      <c r="G936" s="27"/>
      <c r="H936" s="27"/>
      <c r="I936" s="27"/>
      <c r="J936" s="27"/>
      <c r="K936" s="27"/>
      <c r="L936" s="27"/>
      <c r="M936" s="27"/>
      <c r="N936" s="27"/>
      <c r="O936" s="27"/>
      <c r="P936" s="27"/>
      <c r="Q936" s="27"/>
    </row>
    <row r="937" spans="3:17">
      <c r="C937" s="27"/>
      <c r="D937" s="27"/>
      <c r="E937" s="27"/>
      <c r="F937" s="27"/>
      <c r="G937" s="27"/>
      <c r="H937" s="27"/>
      <c r="I937" s="27"/>
      <c r="J937" s="27"/>
      <c r="K937" s="27"/>
      <c r="L937" s="27"/>
      <c r="M937" s="27"/>
      <c r="N937" s="27"/>
      <c r="O937" s="27"/>
      <c r="P937" s="27"/>
      <c r="Q937" s="27"/>
    </row>
    <row r="938" spans="3:17">
      <c r="C938" s="27"/>
      <c r="D938" s="27"/>
      <c r="E938" s="27"/>
      <c r="F938" s="27"/>
      <c r="G938" s="27"/>
      <c r="H938" s="27"/>
      <c r="I938" s="27"/>
      <c r="J938" s="27"/>
      <c r="K938" s="27"/>
      <c r="L938" s="27"/>
      <c r="M938" s="27"/>
      <c r="N938" s="27"/>
      <c r="O938" s="27"/>
      <c r="P938" s="27"/>
      <c r="Q938" s="27"/>
    </row>
    <row r="939" spans="3:17">
      <c r="C939" s="27"/>
      <c r="D939" s="27"/>
      <c r="E939" s="27"/>
      <c r="F939" s="27"/>
      <c r="G939" s="27"/>
      <c r="H939" s="27"/>
      <c r="I939" s="27"/>
      <c r="J939" s="27"/>
      <c r="K939" s="27"/>
      <c r="L939" s="27"/>
      <c r="M939" s="27"/>
      <c r="N939" s="27"/>
      <c r="O939" s="27"/>
      <c r="P939" s="27"/>
      <c r="Q939" s="27"/>
    </row>
    <row r="940" spans="3:17">
      <c r="C940" s="27"/>
      <c r="D940" s="27"/>
      <c r="E940" s="27"/>
      <c r="F940" s="27"/>
      <c r="G940" s="27"/>
      <c r="H940" s="27"/>
      <c r="I940" s="27"/>
      <c r="J940" s="27"/>
      <c r="K940" s="27"/>
      <c r="L940" s="27"/>
      <c r="M940" s="27"/>
      <c r="N940" s="27"/>
      <c r="O940" s="27"/>
      <c r="P940" s="27"/>
      <c r="Q940" s="27"/>
    </row>
    <row r="941" spans="3:17">
      <c r="C941" s="27"/>
      <c r="D941" s="27"/>
      <c r="E941" s="27"/>
      <c r="F941" s="27"/>
      <c r="G941" s="27"/>
      <c r="H941" s="27"/>
      <c r="I941" s="27"/>
      <c r="J941" s="27"/>
      <c r="K941" s="27"/>
      <c r="L941" s="27"/>
      <c r="M941" s="27"/>
      <c r="N941" s="27"/>
      <c r="O941" s="27"/>
      <c r="P941" s="27"/>
      <c r="Q941" s="27"/>
    </row>
    <row r="942" spans="3:17">
      <c r="C942" s="27"/>
      <c r="D942" s="27"/>
      <c r="E942" s="27"/>
      <c r="F942" s="27"/>
      <c r="G942" s="27"/>
      <c r="H942" s="27"/>
      <c r="I942" s="27"/>
      <c r="J942" s="27"/>
      <c r="K942" s="27"/>
      <c r="L942" s="27"/>
      <c r="M942" s="27"/>
      <c r="N942" s="27"/>
      <c r="O942" s="27"/>
      <c r="P942" s="27"/>
      <c r="Q942" s="27"/>
    </row>
    <row r="943" spans="3:17">
      <c r="C943" s="27"/>
      <c r="D943" s="27"/>
      <c r="E943" s="27"/>
      <c r="F943" s="27"/>
      <c r="G943" s="27"/>
      <c r="H943" s="27"/>
      <c r="I943" s="27"/>
      <c r="J943" s="27"/>
      <c r="K943" s="27"/>
      <c r="L943" s="27"/>
      <c r="M943" s="27"/>
      <c r="N943" s="27"/>
      <c r="O943" s="27"/>
      <c r="P943" s="27"/>
      <c r="Q943" s="27"/>
    </row>
    <row r="944" spans="3:17">
      <c r="C944" s="27"/>
      <c r="D944" s="27"/>
      <c r="E944" s="27"/>
      <c r="F944" s="27"/>
      <c r="G944" s="27"/>
      <c r="H944" s="27"/>
      <c r="I944" s="27"/>
      <c r="J944" s="27"/>
      <c r="K944" s="27"/>
      <c r="L944" s="27"/>
      <c r="M944" s="27"/>
      <c r="N944" s="27"/>
      <c r="O944" s="27"/>
      <c r="P944" s="27"/>
      <c r="Q944" s="27"/>
    </row>
    <row r="945" spans="3:17">
      <c r="C945" s="27"/>
      <c r="D945" s="27"/>
      <c r="E945" s="27"/>
      <c r="F945" s="27"/>
      <c r="G945" s="27"/>
      <c r="H945" s="27"/>
      <c r="I945" s="27"/>
      <c r="J945" s="27"/>
      <c r="K945" s="27"/>
      <c r="L945" s="27"/>
      <c r="M945" s="27"/>
      <c r="N945" s="27"/>
      <c r="O945" s="27"/>
      <c r="P945" s="27"/>
      <c r="Q945" s="27"/>
    </row>
    <row r="946" spans="3:17">
      <c r="C946" s="27"/>
      <c r="D946" s="27"/>
      <c r="E946" s="27"/>
      <c r="F946" s="27"/>
      <c r="G946" s="27"/>
      <c r="H946" s="27"/>
      <c r="I946" s="27"/>
      <c r="J946" s="27"/>
      <c r="K946" s="27"/>
      <c r="L946" s="27"/>
      <c r="M946" s="27"/>
      <c r="N946" s="27"/>
      <c r="O946" s="27"/>
      <c r="P946" s="27"/>
      <c r="Q946" s="27"/>
    </row>
    <row r="947" spans="3:17">
      <c r="C947" s="27"/>
      <c r="D947" s="27"/>
      <c r="E947" s="27"/>
      <c r="F947" s="27"/>
      <c r="G947" s="27"/>
      <c r="H947" s="27"/>
      <c r="I947" s="27"/>
      <c r="J947" s="27"/>
      <c r="K947" s="27"/>
      <c r="L947" s="27"/>
      <c r="M947" s="27"/>
      <c r="N947" s="27"/>
      <c r="O947" s="27"/>
      <c r="P947" s="27"/>
      <c r="Q947" s="27"/>
    </row>
    <row r="948" spans="3:17">
      <c r="C948" s="27"/>
      <c r="D948" s="27"/>
      <c r="E948" s="27"/>
      <c r="F948" s="27"/>
      <c r="G948" s="27"/>
      <c r="H948" s="27"/>
      <c r="I948" s="27"/>
      <c r="J948" s="27"/>
      <c r="K948" s="27"/>
      <c r="L948" s="27"/>
      <c r="M948" s="27"/>
      <c r="N948" s="27"/>
      <c r="O948" s="27"/>
      <c r="P948" s="27"/>
      <c r="Q948" s="27"/>
    </row>
    <row r="949" spans="3:17">
      <c r="C949" s="27"/>
      <c r="D949" s="27"/>
      <c r="E949" s="27"/>
      <c r="F949" s="27"/>
      <c r="G949" s="27"/>
      <c r="H949" s="27"/>
      <c r="I949" s="27"/>
      <c r="J949" s="27"/>
      <c r="K949" s="27"/>
      <c r="L949" s="27"/>
      <c r="M949" s="27"/>
      <c r="N949" s="27"/>
      <c r="O949" s="27"/>
      <c r="P949" s="27"/>
      <c r="Q949" s="27"/>
    </row>
    <row r="950" spans="3:17">
      <c r="C950" s="27"/>
      <c r="D950" s="27"/>
      <c r="E950" s="27"/>
      <c r="F950" s="27"/>
      <c r="G950" s="27"/>
      <c r="H950" s="27"/>
      <c r="I950" s="27"/>
      <c r="J950" s="27"/>
      <c r="K950" s="27"/>
      <c r="L950" s="27"/>
      <c r="M950" s="27"/>
      <c r="N950" s="27"/>
      <c r="O950" s="27"/>
      <c r="P950" s="27"/>
      <c r="Q950" s="27"/>
    </row>
    <row r="951" spans="3:17">
      <c r="C951" s="27"/>
      <c r="D951" s="27"/>
      <c r="E951" s="27"/>
      <c r="F951" s="27"/>
      <c r="G951" s="27"/>
      <c r="H951" s="27"/>
      <c r="I951" s="27"/>
      <c r="J951" s="27"/>
      <c r="K951" s="27"/>
      <c r="L951" s="27"/>
      <c r="M951" s="27"/>
      <c r="N951" s="27"/>
      <c r="O951" s="27"/>
      <c r="P951" s="27"/>
      <c r="Q951" s="27"/>
    </row>
    <row r="952" spans="3:17">
      <c r="C952" s="27"/>
      <c r="D952" s="27"/>
      <c r="E952" s="27"/>
      <c r="F952" s="27"/>
      <c r="G952" s="27"/>
      <c r="H952" s="27"/>
      <c r="I952" s="27"/>
      <c r="J952" s="27"/>
      <c r="K952" s="27"/>
      <c r="L952" s="27"/>
      <c r="M952" s="27"/>
      <c r="N952" s="27"/>
      <c r="O952" s="27"/>
      <c r="P952" s="27"/>
      <c r="Q952" s="27"/>
    </row>
    <row r="953" spans="3:17">
      <c r="C953" s="27"/>
      <c r="D953" s="27"/>
      <c r="E953" s="27"/>
      <c r="F953" s="27"/>
      <c r="G953" s="27"/>
      <c r="H953" s="27"/>
      <c r="I953" s="27"/>
      <c r="J953" s="27"/>
      <c r="K953" s="27"/>
      <c r="L953" s="27"/>
      <c r="M953" s="27"/>
      <c r="N953" s="27"/>
      <c r="O953" s="27"/>
      <c r="P953" s="27"/>
      <c r="Q953" s="27"/>
    </row>
    <row r="954" spans="3:17">
      <c r="C954" s="27"/>
      <c r="D954" s="27"/>
      <c r="E954" s="27"/>
      <c r="F954" s="27"/>
      <c r="G954" s="27"/>
      <c r="H954" s="27"/>
      <c r="I954" s="27"/>
      <c r="J954" s="27"/>
      <c r="K954" s="27"/>
      <c r="L954" s="27"/>
      <c r="M954" s="27"/>
      <c r="N954" s="27"/>
      <c r="O954" s="27"/>
      <c r="P954" s="27"/>
      <c r="Q954" s="27"/>
    </row>
    <row r="955" spans="3:17">
      <c r="C955" s="27"/>
      <c r="D955" s="27"/>
      <c r="E955" s="27"/>
      <c r="F955" s="27"/>
      <c r="G955" s="27"/>
      <c r="H955" s="27"/>
      <c r="I955" s="27"/>
      <c r="J955" s="27"/>
      <c r="K955" s="27"/>
      <c r="L955" s="27"/>
      <c r="M955" s="27"/>
      <c r="N955" s="27"/>
      <c r="O955" s="27"/>
      <c r="P955" s="27"/>
      <c r="Q955" s="27"/>
    </row>
    <row r="956" spans="3:17">
      <c r="C956" s="27"/>
      <c r="D956" s="27"/>
      <c r="E956" s="27"/>
      <c r="F956" s="27"/>
      <c r="G956" s="27"/>
      <c r="H956" s="27"/>
      <c r="I956" s="27"/>
      <c r="J956" s="27"/>
      <c r="K956" s="27"/>
      <c r="L956" s="27"/>
      <c r="M956" s="27"/>
      <c r="N956" s="27"/>
      <c r="O956" s="27"/>
      <c r="P956" s="27"/>
      <c r="Q956" s="27"/>
    </row>
    <row r="957" spans="3:17">
      <c r="C957" s="27"/>
      <c r="D957" s="27"/>
      <c r="E957" s="27"/>
      <c r="F957" s="27"/>
      <c r="G957" s="27"/>
      <c r="H957" s="27"/>
      <c r="I957" s="27"/>
      <c r="J957" s="27"/>
      <c r="K957" s="27"/>
      <c r="L957" s="27"/>
      <c r="M957" s="27"/>
      <c r="N957" s="27"/>
      <c r="O957" s="27"/>
      <c r="P957" s="27"/>
      <c r="Q957" s="27"/>
    </row>
    <row r="958" spans="3:17">
      <c r="C958" s="27"/>
      <c r="D958" s="27"/>
      <c r="E958" s="27"/>
      <c r="F958" s="27"/>
      <c r="G958" s="27"/>
      <c r="H958" s="27"/>
      <c r="I958" s="27"/>
      <c r="J958" s="27"/>
      <c r="K958" s="27"/>
      <c r="L958" s="27"/>
      <c r="M958" s="27"/>
      <c r="N958" s="27"/>
      <c r="O958" s="27"/>
      <c r="P958" s="27"/>
      <c r="Q958" s="27"/>
    </row>
    <row r="959" spans="3:17">
      <c r="C959" s="27"/>
      <c r="D959" s="27"/>
      <c r="E959" s="27"/>
      <c r="F959" s="27"/>
      <c r="G959" s="27"/>
      <c r="H959" s="27"/>
      <c r="I959" s="27"/>
      <c r="J959" s="27"/>
      <c r="K959" s="27"/>
      <c r="L959" s="27"/>
      <c r="M959" s="27"/>
      <c r="N959" s="27"/>
      <c r="O959" s="27"/>
      <c r="P959" s="27"/>
      <c r="Q959" s="27"/>
    </row>
    <row r="960" spans="3:17">
      <c r="C960" s="27"/>
      <c r="D960" s="27"/>
      <c r="E960" s="27"/>
      <c r="F960" s="27"/>
      <c r="G960" s="27"/>
      <c r="H960" s="27"/>
      <c r="I960" s="27"/>
      <c r="J960" s="27"/>
      <c r="K960" s="27"/>
      <c r="L960" s="27"/>
      <c r="M960" s="27"/>
      <c r="N960" s="27"/>
      <c r="O960" s="27"/>
      <c r="P960" s="27"/>
      <c r="Q960" s="27"/>
    </row>
    <row r="961" spans="3:17">
      <c r="C961" s="27"/>
      <c r="D961" s="27"/>
      <c r="E961" s="27"/>
      <c r="F961" s="27"/>
      <c r="G961" s="27"/>
      <c r="H961" s="27"/>
      <c r="I961" s="27"/>
      <c r="J961" s="27"/>
      <c r="K961" s="27"/>
      <c r="L961" s="27"/>
      <c r="M961" s="27"/>
      <c r="N961" s="27"/>
      <c r="O961" s="27"/>
      <c r="P961" s="27"/>
      <c r="Q961" s="27"/>
    </row>
    <row r="962" spans="3:17">
      <c r="C962" s="27"/>
      <c r="D962" s="27"/>
      <c r="E962" s="27"/>
      <c r="F962" s="27"/>
      <c r="G962" s="27"/>
      <c r="H962" s="27"/>
      <c r="I962" s="27"/>
      <c r="J962" s="27"/>
      <c r="K962" s="27"/>
      <c r="L962" s="27"/>
      <c r="M962" s="27"/>
      <c r="N962" s="27"/>
      <c r="O962" s="27"/>
      <c r="P962" s="27"/>
      <c r="Q962" s="27"/>
    </row>
    <row r="963" spans="3:17">
      <c r="C963" s="27"/>
      <c r="D963" s="27"/>
      <c r="E963" s="27"/>
      <c r="F963" s="27"/>
      <c r="G963" s="27"/>
      <c r="H963" s="27"/>
      <c r="I963" s="27"/>
      <c r="J963" s="27"/>
      <c r="K963" s="27"/>
      <c r="L963" s="27"/>
      <c r="M963" s="27"/>
      <c r="N963" s="27"/>
      <c r="O963" s="27"/>
      <c r="P963" s="27"/>
      <c r="Q963" s="27"/>
    </row>
    <row r="964" spans="3:17">
      <c r="C964" s="27"/>
      <c r="D964" s="27"/>
      <c r="E964" s="27"/>
      <c r="F964" s="27"/>
      <c r="G964" s="27"/>
      <c r="H964" s="27"/>
      <c r="I964" s="27"/>
      <c r="J964" s="27"/>
      <c r="K964" s="27"/>
      <c r="L964" s="27"/>
      <c r="M964" s="27"/>
      <c r="N964" s="27"/>
      <c r="O964" s="27"/>
      <c r="P964" s="27"/>
      <c r="Q964" s="27"/>
    </row>
    <row r="965" spans="3:17">
      <c r="C965" s="27"/>
      <c r="D965" s="27"/>
      <c r="E965" s="27"/>
      <c r="F965" s="27"/>
      <c r="G965" s="27"/>
      <c r="H965" s="27"/>
      <c r="I965" s="27"/>
      <c r="J965" s="27"/>
      <c r="K965" s="27"/>
      <c r="L965" s="27"/>
      <c r="M965" s="27"/>
      <c r="N965" s="27"/>
      <c r="O965" s="27"/>
      <c r="P965" s="27"/>
      <c r="Q965" s="27"/>
    </row>
    <row r="966" spans="3:17">
      <c r="C966" s="27"/>
      <c r="D966" s="27"/>
      <c r="E966" s="27"/>
      <c r="F966" s="27"/>
      <c r="G966" s="27"/>
      <c r="H966" s="27"/>
      <c r="I966" s="27"/>
      <c r="J966" s="27"/>
      <c r="K966" s="27"/>
      <c r="L966" s="27"/>
      <c r="M966" s="27"/>
      <c r="N966" s="27"/>
      <c r="O966" s="27"/>
      <c r="P966" s="27"/>
      <c r="Q966" s="27"/>
    </row>
    <row r="967" spans="3:17">
      <c r="C967" s="27"/>
      <c r="D967" s="27"/>
      <c r="E967" s="27"/>
      <c r="F967" s="27"/>
      <c r="G967" s="27"/>
      <c r="H967" s="27"/>
      <c r="I967" s="27"/>
      <c r="J967" s="27"/>
      <c r="K967" s="27"/>
      <c r="L967" s="27"/>
      <c r="M967" s="27"/>
      <c r="N967" s="27"/>
      <c r="O967" s="27"/>
      <c r="P967" s="27"/>
      <c r="Q967" s="27"/>
    </row>
    <row r="968" spans="3:17">
      <c r="C968" s="27"/>
      <c r="D968" s="27"/>
      <c r="E968" s="27"/>
      <c r="F968" s="27"/>
      <c r="G968" s="27"/>
      <c r="H968" s="27"/>
      <c r="I968" s="27"/>
      <c r="J968" s="27"/>
      <c r="K968" s="27"/>
      <c r="L968" s="27"/>
      <c r="M968" s="27"/>
      <c r="N968" s="27"/>
      <c r="O968" s="27"/>
      <c r="P968" s="27"/>
      <c r="Q968" s="27"/>
    </row>
    <row r="969" spans="3:17">
      <c r="C969" s="27"/>
      <c r="D969" s="27"/>
      <c r="E969" s="27"/>
      <c r="F969" s="27"/>
      <c r="G969" s="27"/>
      <c r="H969" s="27"/>
      <c r="I969" s="27"/>
      <c r="J969" s="27"/>
      <c r="K969" s="27"/>
      <c r="L969" s="27"/>
      <c r="M969" s="27"/>
      <c r="N969" s="27"/>
      <c r="O969" s="27"/>
      <c r="P969" s="27"/>
      <c r="Q969" s="27"/>
    </row>
    <row r="970" spans="3:17">
      <c r="C970" s="27"/>
      <c r="D970" s="27"/>
      <c r="E970" s="27"/>
      <c r="F970" s="27"/>
      <c r="G970" s="27"/>
      <c r="H970" s="27"/>
      <c r="I970" s="27"/>
      <c r="J970" s="27"/>
      <c r="K970" s="27"/>
      <c r="L970" s="27"/>
      <c r="M970" s="27"/>
      <c r="N970" s="27"/>
      <c r="O970" s="27"/>
      <c r="P970" s="27"/>
      <c r="Q970" s="27"/>
    </row>
    <row r="971" spans="3:17">
      <c r="C971" s="27"/>
      <c r="D971" s="27"/>
      <c r="E971" s="27"/>
      <c r="F971" s="27"/>
      <c r="G971" s="27"/>
      <c r="H971" s="27"/>
      <c r="I971" s="27"/>
      <c r="J971" s="27"/>
      <c r="K971" s="27"/>
      <c r="L971" s="27"/>
      <c r="M971" s="27"/>
      <c r="N971" s="27"/>
      <c r="O971" s="27"/>
      <c r="P971" s="27"/>
      <c r="Q971" s="27"/>
    </row>
    <row r="972" spans="3:17">
      <c r="C972" s="27"/>
      <c r="D972" s="27"/>
      <c r="E972" s="27"/>
      <c r="F972" s="27"/>
      <c r="G972" s="27"/>
      <c r="H972" s="27"/>
      <c r="I972" s="27"/>
      <c r="J972" s="27"/>
      <c r="K972" s="27"/>
      <c r="L972" s="27"/>
      <c r="M972" s="27"/>
      <c r="N972" s="27"/>
      <c r="O972" s="27"/>
      <c r="P972" s="27"/>
      <c r="Q972" s="27"/>
    </row>
    <row r="973" spans="3:17">
      <c r="C973" s="27"/>
      <c r="D973" s="27"/>
      <c r="E973" s="27"/>
      <c r="F973" s="27"/>
      <c r="G973" s="27"/>
      <c r="H973" s="27"/>
      <c r="I973" s="27"/>
      <c r="J973" s="27"/>
      <c r="K973" s="27"/>
      <c r="L973" s="27"/>
      <c r="M973" s="27"/>
      <c r="N973" s="27"/>
      <c r="O973" s="27"/>
      <c r="P973" s="27"/>
      <c r="Q973" s="27"/>
    </row>
    <row r="974" spans="3:17">
      <c r="C974" s="27"/>
      <c r="D974" s="27"/>
      <c r="E974" s="27"/>
      <c r="F974" s="27"/>
      <c r="G974" s="27"/>
      <c r="H974" s="27"/>
      <c r="I974" s="27"/>
      <c r="J974" s="27"/>
      <c r="K974" s="27"/>
      <c r="L974" s="27"/>
      <c r="M974" s="27"/>
      <c r="N974" s="27"/>
      <c r="O974" s="27"/>
      <c r="P974" s="27"/>
      <c r="Q974" s="27"/>
    </row>
    <row r="975" spans="3:17">
      <c r="C975" s="27"/>
      <c r="D975" s="27"/>
      <c r="E975" s="27"/>
      <c r="F975" s="27"/>
      <c r="G975" s="27"/>
      <c r="H975" s="27"/>
      <c r="I975" s="27"/>
      <c r="J975" s="27"/>
      <c r="K975" s="27"/>
      <c r="L975" s="27"/>
      <c r="M975" s="27"/>
      <c r="N975" s="27"/>
      <c r="O975" s="27"/>
      <c r="P975" s="27"/>
      <c r="Q975" s="27"/>
    </row>
    <row r="976" spans="3:17">
      <c r="C976" s="27"/>
      <c r="D976" s="27"/>
      <c r="E976" s="27"/>
      <c r="F976" s="27"/>
      <c r="G976" s="27"/>
      <c r="H976" s="27"/>
      <c r="I976" s="27"/>
      <c r="J976" s="27"/>
      <c r="K976" s="27"/>
      <c r="L976" s="27"/>
      <c r="M976" s="27"/>
      <c r="N976" s="27"/>
      <c r="O976" s="27"/>
      <c r="P976" s="27"/>
      <c r="Q976" s="27"/>
    </row>
    <row r="977" spans="3:17">
      <c r="C977" s="27"/>
      <c r="D977" s="27"/>
      <c r="E977" s="27"/>
      <c r="F977" s="27"/>
      <c r="G977" s="27"/>
      <c r="H977" s="27"/>
      <c r="I977" s="27"/>
      <c r="J977" s="27"/>
      <c r="K977" s="27"/>
      <c r="L977" s="27"/>
      <c r="M977" s="27"/>
      <c r="N977" s="27"/>
      <c r="O977" s="27"/>
      <c r="P977" s="27"/>
      <c r="Q977" s="27"/>
    </row>
    <row r="978" spans="3:17">
      <c r="C978" s="27"/>
      <c r="D978" s="27"/>
      <c r="E978" s="27"/>
      <c r="F978" s="27"/>
      <c r="G978" s="27"/>
      <c r="H978" s="27"/>
      <c r="I978" s="27"/>
      <c r="J978" s="27"/>
      <c r="K978" s="27"/>
      <c r="L978" s="27"/>
      <c r="M978" s="27"/>
      <c r="N978" s="27"/>
      <c r="O978" s="27"/>
      <c r="P978" s="27"/>
      <c r="Q978" s="27"/>
    </row>
    <row r="979" spans="3:17">
      <c r="C979" s="27"/>
      <c r="D979" s="27"/>
      <c r="E979" s="27"/>
      <c r="F979" s="27"/>
      <c r="G979" s="27"/>
      <c r="H979" s="27"/>
      <c r="I979" s="27"/>
      <c r="J979" s="27"/>
      <c r="K979" s="27"/>
      <c r="L979" s="27"/>
      <c r="M979" s="27"/>
      <c r="N979" s="27"/>
      <c r="O979" s="27"/>
      <c r="P979" s="27"/>
      <c r="Q979" s="27"/>
    </row>
    <row r="980" spans="3:17">
      <c r="C980" s="27"/>
      <c r="D980" s="27"/>
      <c r="E980" s="27"/>
      <c r="F980" s="27"/>
      <c r="G980" s="27"/>
      <c r="H980" s="27"/>
      <c r="I980" s="27"/>
      <c r="J980" s="27"/>
      <c r="K980" s="27"/>
      <c r="L980" s="27"/>
      <c r="M980" s="27"/>
      <c r="N980" s="27"/>
      <c r="O980" s="27"/>
      <c r="P980" s="27"/>
      <c r="Q980" s="27"/>
    </row>
    <row r="981" spans="3:17">
      <c r="C981" s="27"/>
      <c r="D981" s="27"/>
      <c r="E981" s="27"/>
      <c r="F981" s="27"/>
      <c r="G981" s="27"/>
      <c r="H981" s="27"/>
      <c r="I981" s="27"/>
      <c r="J981" s="27"/>
      <c r="K981" s="27"/>
      <c r="L981" s="27"/>
      <c r="M981" s="27"/>
      <c r="N981" s="27"/>
      <c r="O981" s="27"/>
      <c r="P981" s="27"/>
      <c r="Q981" s="27"/>
    </row>
    <row r="982" spans="3:17">
      <c r="C982" s="27"/>
      <c r="D982" s="27"/>
      <c r="E982" s="27"/>
      <c r="F982" s="27"/>
      <c r="G982" s="27"/>
      <c r="H982" s="27"/>
      <c r="I982" s="27"/>
      <c r="J982" s="27"/>
      <c r="K982" s="27"/>
      <c r="L982" s="27"/>
      <c r="M982" s="27"/>
      <c r="N982" s="27"/>
      <c r="O982" s="27"/>
      <c r="P982" s="27"/>
      <c r="Q982" s="27"/>
    </row>
    <row r="983" spans="3:17">
      <c r="C983" s="27"/>
      <c r="D983" s="27"/>
      <c r="E983" s="27"/>
      <c r="F983" s="27"/>
      <c r="G983" s="27"/>
      <c r="H983" s="27"/>
      <c r="I983" s="27"/>
      <c r="J983" s="27"/>
      <c r="K983" s="27"/>
      <c r="L983" s="27"/>
      <c r="M983" s="27"/>
      <c r="N983" s="27"/>
      <c r="O983" s="27"/>
      <c r="P983" s="27"/>
      <c r="Q983" s="27"/>
    </row>
    <row r="984" spans="3:17">
      <c r="C984" s="27"/>
      <c r="D984" s="27"/>
      <c r="E984" s="27"/>
      <c r="F984" s="27"/>
      <c r="G984" s="27"/>
      <c r="H984" s="27"/>
      <c r="I984" s="27"/>
      <c r="J984" s="27"/>
      <c r="K984" s="27"/>
      <c r="L984" s="27"/>
      <c r="M984" s="27"/>
      <c r="N984" s="27"/>
      <c r="O984" s="27"/>
      <c r="P984" s="27"/>
      <c r="Q984" s="27"/>
    </row>
    <row r="985" spans="3:17">
      <c r="C985" s="27"/>
      <c r="D985" s="27"/>
      <c r="E985" s="27"/>
      <c r="F985" s="27"/>
      <c r="G985" s="27"/>
      <c r="H985" s="27"/>
      <c r="I985" s="27"/>
      <c r="J985" s="27"/>
      <c r="K985" s="27"/>
      <c r="L985" s="27"/>
      <c r="M985" s="27"/>
      <c r="N985" s="27"/>
      <c r="O985" s="27"/>
      <c r="P985" s="27"/>
      <c r="Q985" s="27"/>
    </row>
    <row r="986" spans="3:17">
      <c r="C986" s="27"/>
      <c r="D986" s="27"/>
      <c r="E986" s="27"/>
      <c r="F986" s="27"/>
      <c r="G986" s="27"/>
      <c r="H986" s="27"/>
      <c r="I986" s="27"/>
      <c r="J986" s="27"/>
      <c r="K986" s="27"/>
      <c r="L986" s="27"/>
      <c r="M986" s="27"/>
      <c r="N986" s="27"/>
      <c r="O986" s="27"/>
      <c r="P986" s="27"/>
      <c r="Q986" s="27"/>
    </row>
    <row r="987" spans="3:17">
      <c r="C987" s="27"/>
      <c r="D987" s="27"/>
      <c r="E987" s="27"/>
      <c r="F987" s="27"/>
      <c r="G987" s="27"/>
      <c r="H987" s="27"/>
      <c r="I987" s="27"/>
      <c r="J987" s="27"/>
      <c r="K987" s="27"/>
      <c r="L987" s="27"/>
      <c r="M987" s="27"/>
      <c r="N987" s="27"/>
      <c r="O987" s="27"/>
      <c r="P987" s="27"/>
      <c r="Q987" s="27"/>
    </row>
    <row r="988" spans="3:17">
      <c r="C988" s="27"/>
      <c r="D988" s="27"/>
      <c r="E988" s="27"/>
      <c r="F988" s="27"/>
      <c r="G988" s="27"/>
      <c r="H988" s="27"/>
      <c r="I988" s="27"/>
      <c r="J988" s="27"/>
      <c r="K988" s="27"/>
      <c r="L988" s="27"/>
      <c r="M988" s="27"/>
      <c r="N988" s="27"/>
      <c r="O988" s="27"/>
      <c r="P988" s="27"/>
      <c r="Q988" s="27"/>
    </row>
    <row r="989" spans="3:17">
      <c r="C989" s="27"/>
      <c r="D989" s="27"/>
      <c r="E989" s="27"/>
      <c r="F989" s="27"/>
      <c r="G989" s="27"/>
      <c r="H989" s="27"/>
      <c r="I989" s="27"/>
      <c r="J989" s="27"/>
      <c r="K989" s="27"/>
      <c r="L989" s="27"/>
      <c r="M989" s="27"/>
      <c r="N989" s="27"/>
      <c r="O989" s="27"/>
      <c r="P989" s="27"/>
      <c r="Q989" s="27"/>
    </row>
    <row r="990" spans="3:17">
      <c r="C990" s="27"/>
      <c r="D990" s="27"/>
      <c r="E990" s="27"/>
      <c r="F990" s="27"/>
      <c r="G990" s="27"/>
      <c r="H990" s="27"/>
      <c r="I990" s="27"/>
      <c r="J990" s="27"/>
      <c r="K990" s="27"/>
      <c r="L990" s="27"/>
      <c r="M990" s="27"/>
      <c r="N990" s="27"/>
      <c r="O990" s="27"/>
      <c r="P990" s="27"/>
      <c r="Q990" s="27"/>
    </row>
    <row r="991" spans="3:17">
      <c r="C991" s="27"/>
      <c r="D991" s="27"/>
      <c r="E991" s="27"/>
      <c r="F991" s="27"/>
      <c r="G991" s="27"/>
      <c r="H991" s="27"/>
      <c r="I991" s="27"/>
      <c r="J991" s="27"/>
      <c r="K991" s="27"/>
      <c r="L991" s="27"/>
      <c r="M991" s="27"/>
      <c r="N991" s="27"/>
      <c r="O991" s="27"/>
      <c r="P991" s="27"/>
      <c r="Q991" s="27"/>
    </row>
    <row r="992" spans="3:17">
      <c r="C992" s="27"/>
      <c r="D992" s="27"/>
      <c r="E992" s="27"/>
      <c r="F992" s="27"/>
      <c r="G992" s="27"/>
      <c r="H992" s="27"/>
      <c r="I992" s="27"/>
      <c r="J992" s="27"/>
      <c r="K992" s="27"/>
      <c r="L992" s="27"/>
      <c r="M992" s="27"/>
      <c r="N992" s="27"/>
      <c r="O992" s="27"/>
      <c r="P992" s="27"/>
      <c r="Q992" s="27"/>
    </row>
    <row r="993" spans="3:17">
      <c r="C993" s="27"/>
      <c r="D993" s="27"/>
      <c r="E993" s="27"/>
      <c r="F993" s="27"/>
      <c r="G993" s="27"/>
      <c r="H993" s="27"/>
      <c r="I993" s="27"/>
      <c r="J993" s="27"/>
      <c r="K993" s="27"/>
      <c r="L993" s="27"/>
      <c r="M993" s="27"/>
      <c r="N993" s="27"/>
      <c r="O993" s="27"/>
      <c r="P993" s="27"/>
      <c r="Q993" s="27"/>
    </row>
    <row r="994" spans="3:17">
      <c r="C994" s="27"/>
      <c r="D994" s="27"/>
      <c r="E994" s="27"/>
      <c r="F994" s="27"/>
      <c r="G994" s="27"/>
      <c r="H994" s="27"/>
      <c r="I994" s="27"/>
      <c r="J994" s="27"/>
      <c r="K994" s="27"/>
      <c r="L994" s="27"/>
      <c r="M994" s="27"/>
      <c r="N994" s="27"/>
      <c r="O994" s="27"/>
      <c r="P994" s="27"/>
      <c r="Q994" s="27"/>
    </row>
    <row r="995" spans="3:17">
      <c r="C995" s="27"/>
      <c r="D995" s="27"/>
      <c r="E995" s="27"/>
      <c r="F995" s="27"/>
      <c r="G995" s="27"/>
      <c r="H995" s="27"/>
      <c r="I995" s="27"/>
      <c r="J995" s="27"/>
      <c r="K995" s="27"/>
      <c r="L995" s="27"/>
      <c r="M995" s="27"/>
      <c r="N995" s="27"/>
      <c r="O995" s="27"/>
      <c r="P995" s="27"/>
      <c r="Q995" s="27"/>
    </row>
    <row r="996" spans="3:17">
      <c r="C996" s="27"/>
      <c r="D996" s="27"/>
      <c r="E996" s="27"/>
      <c r="F996" s="27"/>
      <c r="G996" s="27"/>
      <c r="H996" s="27"/>
      <c r="I996" s="27"/>
      <c r="J996" s="27"/>
      <c r="K996" s="27"/>
      <c r="L996" s="27"/>
      <c r="M996" s="27"/>
      <c r="N996" s="27"/>
      <c r="O996" s="27"/>
      <c r="P996" s="27"/>
      <c r="Q996" s="27"/>
    </row>
    <row r="997" spans="3:17">
      <c r="C997" s="27"/>
      <c r="D997" s="27"/>
      <c r="E997" s="27"/>
      <c r="F997" s="27"/>
      <c r="G997" s="27"/>
      <c r="H997" s="27"/>
      <c r="I997" s="27"/>
      <c r="J997" s="27"/>
      <c r="K997" s="27"/>
      <c r="L997" s="27"/>
      <c r="M997" s="27"/>
      <c r="N997" s="27"/>
      <c r="O997" s="27"/>
      <c r="P997" s="27"/>
      <c r="Q997" s="27"/>
    </row>
    <row r="998" spans="3:17">
      <c r="C998" s="27"/>
      <c r="D998" s="27"/>
      <c r="E998" s="27"/>
      <c r="F998" s="27"/>
      <c r="G998" s="27"/>
      <c r="H998" s="27"/>
      <c r="I998" s="27"/>
      <c r="J998" s="27"/>
      <c r="K998" s="27"/>
      <c r="L998" s="27"/>
      <c r="M998" s="27"/>
      <c r="N998" s="27"/>
      <c r="O998" s="27"/>
      <c r="P998" s="27"/>
      <c r="Q998" s="27"/>
    </row>
    <row r="999" spans="3:17">
      <c r="C999" s="27"/>
      <c r="D999" s="27"/>
      <c r="E999" s="27"/>
      <c r="F999" s="27"/>
      <c r="G999" s="27"/>
      <c r="H999" s="27"/>
      <c r="I999" s="27"/>
      <c r="J999" s="27"/>
      <c r="K999" s="27"/>
      <c r="L999" s="27"/>
      <c r="M999" s="27"/>
      <c r="N999" s="27"/>
      <c r="O999" s="27"/>
      <c r="P999" s="27"/>
      <c r="Q999" s="27"/>
    </row>
    <row r="1000" spans="3:17">
      <c r="C1000" s="27"/>
      <c r="D1000" s="27"/>
      <c r="E1000" s="27"/>
      <c r="F1000" s="27"/>
      <c r="G1000" s="27"/>
      <c r="H1000" s="27"/>
      <c r="I1000" s="27"/>
      <c r="J1000" s="27"/>
      <c r="K1000" s="27"/>
      <c r="L1000" s="27"/>
      <c r="M1000" s="27"/>
      <c r="N1000" s="27"/>
      <c r="O1000" s="27"/>
      <c r="P1000" s="27"/>
      <c r="Q1000" s="27"/>
    </row>
    <row r="1001" spans="3:17">
      <c r="C1001" s="27"/>
      <c r="D1001" s="27"/>
      <c r="E1001" s="27"/>
      <c r="F1001" s="27"/>
      <c r="G1001" s="27"/>
      <c r="H1001" s="27"/>
      <c r="I1001" s="27"/>
      <c r="J1001" s="27"/>
      <c r="K1001" s="27"/>
      <c r="L1001" s="27"/>
      <c r="M1001" s="27"/>
      <c r="N1001" s="27"/>
      <c r="O1001" s="27"/>
      <c r="P1001" s="27"/>
      <c r="Q1001" s="27"/>
    </row>
    <row r="1002" spans="3:17">
      <c r="C1002" s="27"/>
      <c r="D1002" s="27"/>
      <c r="E1002" s="27"/>
      <c r="F1002" s="27"/>
      <c r="G1002" s="27"/>
      <c r="H1002" s="27"/>
      <c r="I1002" s="27"/>
      <c r="J1002" s="27"/>
      <c r="K1002" s="27"/>
      <c r="L1002" s="27"/>
      <c r="M1002" s="27"/>
      <c r="N1002" s="27"/>
      <c r="O1002" s="27"/>
      <c r="P1002" s="27"/>
      <c r="Q1002" s="27"/>
    </row>
    <row r="1003" spans="3:17">
      <c r="C1003" s="27"/>
      <c r="D1003" s="27"/>
      <c r="E1003" s="27"/>
      <c r="F1003" s="27"/>
      <c r="G1003" s="27"/>
      <c r="H1003" s="27"/>
      <c r="I1003" s="27"/>
      <c r="J1003" s="27"/>
      <c r="K1003" s="27"/>
      <c r="L1003" s="27"/>
      <c r="M1003" s="27"/>
      <c r="N1003" s="27"/>
      <c r="O1003" s="27"/>
      <c r="P1003" s="27"/>
      <c r="Q1003" s="27"/>
    </row>
    <row r="1004" spans="3:17">
      <c r="C1004" s="27"/>
      <c r="D1004" s="27"/>
      <c r="E1004" s="27"/>
      <c r="F1004" s="27"/>
      <c r="G1004" s="27"/>
      <c r="H1004" s="27"/>
      <c r="I1004" s="27"/>
      <c r="J1004" s="27"/>
      <c r="K1004" s="27"/>
      <c r="L1004" s="27"/>
      <c r="M1004" s="27"/>
      <c r="N1004" s="27"/>
      <c r="O1004" s="27"/>
      <c r="P1004" s="27"/>
      <c r="Q1004" s="27"/>
    </row>
    <row r="1005" spans="3:17">
      <c r="C1005" s="27"/>
      <c r="D1005" s="27"/>
      <c r="E1005" s="27"/>
      <c r="F1005" s="27"/>
      <c r="G1005" s="27"/>
      <c r="H1005" s="27"/>
      <c r="I1005" s="27"/>
      <c r="J1005" s="27"/>
      <c r="K1005" s="27"/>
      <c r="L1005" s="27"/>
      <c r="M1005" s="27"/>
      <c r="N1005" s="27"/>
      <c r="O1005" s="27"/>
      <c r="P1005" s="27"/>
      <c r="Q1005" s="27"/>
    </row>
    <row r="1006" spans="3:17">
      <c r="C1006" s="27"/>
      <c r="D1006" s="27"/>
      <c r="E1006" s="27"/>
      <c r="F1006" s="27"/>
      <c r="G1006" s="27"/>
      <c r="H1006" s="27"/>
      <c r="I1006" s="27"/>
      <c r="J1006" s="27"/>
      <c r="K1006" s="27"/>
      <c r="L1006" s="27"/>
      <c r="M1006" s="27"/>
      <c r="N1006" s="27"/>
      <c r="O1006" s="27"/>
      <c r="P1006" s="27"/>
      <c r="Q1006" s="27"/>
    </row>
    <row r="1007" spans="3:17">
      <c r="C1007" s="27"/>
      <c r="D1007" s="27"/>
      <c r="E1007" s="27"/>
      <c r="F1007" s="27"/>
      <c r="G1007" s="27"/>
      <c r="H1007" s="27"/>
      <c r="I1007" s="27"/>
      <c r="J1007" s="27"/>
      <c r="K1007" s="27"/>
      <c r="L1007" s="27"/>
      <c r="M1007" s="27"/>
      <c r="N1007" s="27"/>
      <c r="O1007" s="27"/>
      <c r="P1007" s="27"/>
      <c r="Q1007" s="27"/>
    </row>
    <row r="1008" spans="3:17">
      <c r="C1008" s="27"/>
      <c r="D1008" s="27"/>
      <c r="E1008" s="27"/>
      <c r="F1008" s="27"/>
      <c r="G1008" s="27"/>
      <c r="H1008" s="27"/>
      <c r="I1008" s="27"/>
      <c r="J1008" s="27"/>
      <c r="K1008" s="27"/>
      <c r="L1008" s="27"/>
      <c r="M1008" s="27"/>
      <c r="N1008" s="27"/>
      <c r="O1008" s="27"/>
      <c r="P1008" s="27"/>
      <c r="Q1008" s="27"/>
    </row>
    <row r="1009" spans="3:17">
      <c r="C1009" s="27"/>
      <c r="D1009" s="27"/>
      <c r="E1009" s="27"/>
      <c r="F1009" s="27"/>
      <c r="G1009" s="27"/>
      <c r="H1009" s="27"/>
      <c r="I1009" s="27"/>
      <c r="J1009" s="27"/>
      <c r="K1009" s="27"/>
      <c r="L1009" s="27"/>
      <c r="M1009" s="27"/>
      <c r="N1009" s="27"/>
      <c r="O1009" s="27"/>
      <c r="P1009" s="27"/>
      <c r="Q1009" s="27"/>
    </row>
    <row r="1010" spans="3:17">
      <c r="C1010" s="27"/>
      <c r="D1010" s="27"/>
      <c r="E1010" s="27"/>
      <c r="F1010" s="27"/>
      <c r="G1010" s="27"/>
      <c r="H1010" s="27"/>
      <c r="I1010" s="27"/>
      <c r="J1010" s="27"/>
      <c r="K1010" s="27"/>
      <c r="L1010" s="27"/>
      <c r="M1010" s="27"/>
      <c r="N1010" s="27"/>
      <c r="O1010" s="27"/>
      <c r="P1010" s="27"/>
      <c r="Q1010" s="27"/>
    </row>
    <row r="1011" spans="3:17">
      <c r="C1011" s="27"/>
      <c r="D1011" s="27"/>
      <c r="E1011" s="27"/>
      <c r="F1011" s="27"/>
      <c r="G1011" s="27"/>
      <c r="H1011" s="27"/>
      <c r="I1011" s="27"/>
      <c r="J1011" s="27"/>
      <c r="K1011" s="27"/>
      <c r="L1011" s="27"/>
      <c r="M1011" s="27"/>
      <c r="N1011" s="27"/>
      <c r="O1011" s="27"/>
      <c r="P1011" s="27"/>
      <c r="Q1011" s="27"/>
    </row>
    <row r="1012" spans="3:17">
      <c r="C1012" s="27"/>
      <c r="D1012" s="27"/>
      <c r="E1012" s="27"/>
      <c r="F1012" s="27"/>
      <c r="G1012" s="27"/>
      <c r="H1012" s="27"/>
      <c r="I1012" s="27"/>
      <c r="J1012" s="27"/>
      <c r="K1012" s="27"/>
      <c r="L1012" s="27"/>
      <c r="M1012" s="27"/>
      <c r="N1012" s="27"/>
      <c r="O1012" s="27"/>
      <c r="P1012" s="27"/>
      <c r="Q1012" s="27"/>
    </row>
    <row r="1013" spans="3:17">
      <c r="C1013" s="27"/>
      <c r="D1013" s="27"/>
      <c r="E1013" s="27"/>
      <c r="F1013" s="27"/>
      <c r="G1013" s="27"/>
      <c r="H1013" s="27"/>
      <c r="I1013" s="27"/>
      <c r="J1013" s="27"/>
      <c r="K1013" s="27"/>
      <c r="L1013" s="27"/>
      <c r="M1013" s="27"/>
      <c r="N1013" s="27"/>
      <c r="O1013" s="27"/>
      <c r="P1013" s="27"/>
      <c r="Q1013" s="27"/>
    </row>
    <row r="1014" spans="3:17">
      <c r="C1014" s="27"/>
      <c r="D1014" s="27"/>
      <c r="E1014" s="27"/>
      <c r="F1014" s="27"/>
      <c r="G1014" s="27"/>
      <c r="H1014" s="27"/>
      <c r="I1014" s="27"/>
      <c r="J1014" s="27"/>
      <c r="K1014" s="27"/>
      <c r="L1014" s="27"/>
      <c r="M1014" s="27"/>
      <c r="N1014" s="27"/>
      <c r="O1014" s="27"/>
      <c r="P1014" s="27"/>
      <c r="Q1014" s="27"/>
    </row>
    <row r="1015" spans="3:17">
      <c r="C1015" s="27"/>
      <c r="D1015" s="27"/>
      <c r="E1015" s="27"/>
      <c r="F1015" s="27"/>
      <c r="G1015" s="27"/>
      <c r="H1015" s="27"/>
      <c r="I1015" s="27"/>
      <c r="J1015" s="27"/>
      <c r="K1015" s="27"/>
      <c r="L1015" s="27"/>
      <c r="M1015" s="27"/>
      <c r="N1015" s="27"/>
      <c r="O1015" s="27"/>
      <c r="P1015" s="27"/>
      <c r="Q1015" s="27"/>
    </row>
    <row r="1016" spans="3:17">
      <c r="C1016" s="27"/>
      <c r="D1016" s="27"/>
      <c r="E1016" s="27"/>
      <c r="F1016" s="27"/>
      <c r="G1016" s="27"/>
      <c r="H1016" s="27"/>
      <c r="I1016" s="27"/>
      <c r="J1016" s="27"/>
      <c r="K1016" s="27"/>
      <c r="L1016" s="27"/>
      <c r="M1016" s="27"/>
      <c r="N1016" s="27"/>
      <c r="O1016" s="27"/>
      <c r="P1016" s="27"/>
      <c r="Q1016" s="27"/>
    </row>
    <row r="1017" spans="3:17">
      <c r="C1017" s="27"/>
      <c r="D1017" s="27"/>
      <c r="E1017" s="27"/>
      <c r="F1017" s="27"/>
      <c r="G1017" s="27"/>
      <c r="H1017" s="27"/>
      <c r="I1017" s="27"/>
      <c r="J1017" s="27"/>
      <c r="K1017" s="27"/>
      <c r="L1017" s="27"/>
      <c r="M1017" s="27"/>
      <c r="N1017" s="27"/>
      <c r="O1017" s="27"/>
      <c r="P1017" s="27"/>
      <c r="Q1017" s="27"/>
    </row>
    <row r="1018" spans="3:17">
      <c r="C1018" s="27"/>
      <c r="D1018" s="27"/>
      <c r="E1018" s="27"/>
      <c r="F1018" s="27"/>
      <c r="G1018" s="27"/>
      <c r="H1018" s="27"/>
      <c r="I1018" s="27"/>
      <c r="J1018" s="27"/>
      <c r="K1018" s="27"/>
      <c r="L1018" s="27"/>
      <c r="M1018" s="27"/>
      <c r="N1018" s="27"/>
      <c r="O1018" s="27"/>
      <c r="P1018" s="27"/>
      <c r="Q1018" s="27"/>
    </row>
    <row r="1019" spans="3:17">
      <c r="C1019" s="27"/>
      <c r="D1019" s="27"/>
      <c r="E1019" s="27"/>
      <c r="F1019" s="27"/>
      <c r="G1019" s="27"/>
      <c r="H1019" s="27"/>
      <c r="I1019" s="27"/>
      <c r="J1019" s="27"/>
      <c r="K1019" s="27"/>
      <c r="L1019" s="27"/>
      <c r="M1019" s="27"/>
      <c r="N1019" s="27"/>
      <c r="O1019" s="27"/>
      <c r="P1019" s="27"/>
      <c r="Q1019" s="27"/>
    </row>
    <row r="1020" spans="3:17">
      <c r="C1020" s="27"/>
      <c r="D1020" s="27"/>
      <c r="E1020" s="27"/>
      <c r="F1020" s="27"/>
      <c r="G1020" s="27"/>
      <c r="H1020" s="27"/>
      <c r="I1020" s="27"/>
      <c r="J1020" s="27"/>
      <c r="K1020" s="27"/>
      <c r="L1020" s="27"/>
      <c r="M1020" s="27"/>
      <c r="N1020" s="27"/>
      <c r="O1020" s="27"/>
      <c r="P1020" s="27"/>
      <c r="Q1020" s="27"/>
    </row>
    <row r="1021" spans="3:17">
      <c r="C1021" s="27"/>
      <c r="D1021" s="27"/>
      <c r="E1021" s="27"/>
      <c r="F1021" s="27"/>
      <c r="G1021" s="27"/>
      <c r="H1021" s="27"/>
      <c r="I1021" s="27"/>
      <c r="J1021" s="27"/>
      <c r="K1021" s="27"/>
      <c r="L1021" s="27"/>
      <c r="M1021" s="27"/>
      <c r="N1021" s="27"/>
      <c r="O1021" s="27"/>
      <c r="P1021" s="27"/>
      <c r="Q1021" s="27"/>
    </row>
    <row r="1022" spans="3:17">
      <c r="C1022" s="27"/>
      <c r="D1022" s="27"/>
      <c r="E1022" s="27"/>
      <c r="F1022" s="27"/>
      <c r="G1022" s="27"/>
      <c r="H1022" s="27"/>
      <c r="I1022" s="27"/>
      <c r="J1022" s="27"/>
      <c r="K1022" s="27"/>
      <c r="L1022" s="27"/>
      <c r="M1022" s="27"/>
      <c r="N1022" s="27"/>
      <c r="O1022" s="27"/>
      <c r="P1022" s="27"/>
      <c r="Q1022" s="27"/>
    </row>
    <row r="1023" spans="3:17">
      <c r="C1023" s="27"/>
      <c r="D1023" s="27"/>
      <c r="E1023" s="27"/>
      <c r="F1023" s="27"/>
      <c r="G1023" s="27"/>
      <c r="H1023" s="27"/>
      <c r="I1023" s="27"/>
      <c r="J1023" s="27"/>
      <c r="K1023" s="27"/>
      <c r="L1023" s="27"/>
      <c r="M1023" s="27"/>
      <c r="N1023" s="27"/>
      <c r="O1023" s="27"/>
      <c r="P1023" s="27"/>
      <c r="Q1023" s="27"/>
    </row>
    <row r="1024" spans="3:17">
      <c r="C1024" s="27"/>
      <c r="D1024" s="27"/>
      <c r="E1024" s="27"/>
      <c r="F1024" s="27"/>
      <c r="G1024" s="27"/>
      <c r="H1024" s="27"/>
      <c r="I1024" s="27"/>
      <c r="J1024" s="27"/>
      <c r="K1024" s="27"/>
      <c r="L1024" s="27"/>
      <c r="M1024" s="27"/>
      <c r="N1024" s="27"/>
      <c r="O1024" s="27"/>
      <c r="P1024" s="27"/>
      <c r="Q1024" s="27"/>
    </row>
    <row r="1025" spans="3:17">
      <c r="C1025" s="27"/>
      <c r="D1025" s="27"/>
      <c r="E1025" s="27"/>
      <c r="F1025" s="27"/>
      <c r="G1025" s="27"/>
      <c r="H1025" s="27"/>
      <c r="I1025" s="27"/>
      <c r="J1025" s="27"/>
      <c r="K1025" s="27"/>
      <c r="L1025" s="27"/>
      <c r="M1025" s="27"/>
      <c r="N1025" s="27"/>
      <c r="O1025" s="27"/>
      <c r="P1025" s="27"/>
      <c r="Q1025" s="27"/>
    </row>
    <row r="1026" spans="3:17">
      <c r="C1026" s="27"/>
      <c r="D1026" s="27"/>
      <c r="E1026" s="27"/>
      <c r="F1026" s="27"/>
      <c r="G1026" s="27"/>
      <c r="H1026" s="27"/>
      <c r="I1026" s="27"/>
      <c r="J1026" s="27"/>
      <c r="K1026" s="27"/>
      <c r="L1026" s="27"/>
      <c r="M1026" s="27"/>
      <c r="N1026" s="27"/>
      <c r="O1026" s="27"/>
      <c r="P1026" s="27"/>
      <c r="Q1026" s="27"/>
    </row>
    <row r="1027" spans="3:17">
      <c r="C1027" s="27"/>
      <c r="D1027" s="27"/>
      <c r="E1027" s="27"/>
      <c r="F1027" s="27"/>
      <c r="G1027" s="27"/>
      <c r="H1027" s="27"/>
      <c r="I1027" s="27"/>
      <c r="J1027" s="27"/>
      <c r="K1027" s="27"/>
      <c r="L1027" s="27"/>
      <c r="M1027" s="27"/>
      <c r="N1027" s="27"/>
      <c r="O1027" s="27"/>
      <c r="P1027" s="27"/>
      <c r="Q1027" s="27"/>
    </row>
    <row r="1028" spans="3:17">
      <c r="C1028" s="27"/>
      <c r="D1028" s="27"/>
      <c r="E1028" s="27"/>
      <c r="F1028" s="27"/>
      <c r="G1028" s="27"/>
      <c r="H1028" s="27"/>
      <c r="I1028" s="27"/>
      <c r="J1028" s="27"/>
      <c r="K1028" s="27"/>
      <c r="L1028" s="27"/>
      <c r="M1028" s="27"/>
      <c r="N1028" s="27"/>
      <c r="O1028" s="27"/>
      <c r="P1028" s="27"/>
      <c r="Q1028" s="27"/>
    </row>
    <row r="1029" spans="3:17">
      <c r="C1029" s="27"/>
      <c r="D1029" s="27"/>
      <c r="E1029" s="27"/>
      <c r="F1029" s="27"/>
      <c r="G1029" s="27"/>
      <c r="H1029" s="27"/>
      <c r="I1029" s="27"/>
      <c r="J1029" s="27"/>
      <c r="K1029" s="27"/>
      <c r="L1029" s="27"/>
      <c r="M1029" s="27"/>
      <c r="N1029" s="27"/>
      <c r="O1029" s="27"/>
      <c r="P1029" s="27"/>
      <c r="Q1029" s="27"/>
    </row>
    <row r="1030" spans="3:17">
      <c r="C1030" s="27"/>
      <c r="D1030" s="27"/>
      <c r="E1030" s="27"/>
      <c r="F1030" s="27"/>
      <c r="G1030" s="27"/>
      <c r="H1030" s="27"/>
      <c r="I1030" s="27"/>
      <c r="J1030" s="27"/>
      <c r="K1030" s="27"/>
      <c r="L1030" s="27"/>
      <c r="M1030" s="27"/>
      <c r="N1030" s="27"/>
      <c r="O1030" s="27"/>
      <c r="P1030" s="27"/>
      <c r="Q1030" s="27"/>
    </row>
    <row r="1031" spans="3:17">
      <c r="C1031" s="27"/>
      <c r="D1031" s="27"/>
      <c r="E1031" s="27"/>
      <c r="F1031" s="27"/>
      <c r="G1031" s="27"/>
      <c r="H1031" s="27"/>
      <c r="I1031" s="27"/>
      <c r="J1031" s="27"/>
      <c r="K1031" s="27"/>
      <c r="L1031" s="27"/>
      <c r="M1031" s="27"/>
      <c r="N1031" s="27"/>
      <c r="O1031" s="27"/>
      <c r="P1031" s="27"/>
      <c r="Q1031" s="27"/>
    </row>
    <row r="1032" spans="3:17">
      <c r="C1032" s="27"/>
      <c r="D1032" s="27"/>
      <c r="E1032" s="27"/>
      <c r="F1032" s="27"/>
      <c r="G1032" s="27"/>
      <c r="H1032" s="27"/>
      <c r="I1032" s="27"/>
      <c r="J1032" s="27"/>
      <c r="K1032" s="27"/>
      <c r="L1032" s="27"/>
      <c r="M1032" s="27"/>
      <c r="N1032" s="27"/>
      <c r="O1032" s="27"/>
      <c r="P1032" s="27"/>
      <c r="Q1032" s="27"/>
    </row>
    <row r="1033" spans="3:17">
      <c r="C1033" s="27"/>
      <c r="D1033" s="27"/>
      <c r="E1033" s="27"/>
      <c r="F1033" s="27"/>
      <c r="G1033" s="27"/>
      <c r="H1033" s="27"/>
      <c r="I1033" s="27"/>
      <c r="J1033" s="27"/>
      <c r="K1033" s="27"/>
      <c r="L1033" s="27"/>
      <c r="M1033" s="27"/>
      <c r="N1033" s="27"/>
      <c r="O1033" s="27"/>
      <c r="P1033" s="27"/>
      <c r="Q1033" s="27"/>
    </row>
    <row r="1034" spans="3:17">
      <c r="C1034" s="27"/>
      <c r="D1034" s="27"/>
      <c r="E1034" s="27"/>
      <c r="F1034" s="27"/>
      <c r="G1034" s="27"/>
      <c r="H1034" s="27"/>
      <c r="I1034" s="27"/>
      <c r="J1034" s="27"/>
      <c r="K1034" s="27"/>
      <c r="L1034" s="27"/>
      <c r="M1034" s="27"/>
      <c r="N1034" s="27"/>
      <c r="O1034" s="27"/>
      <c r="P1034" s="27"/>
      <c r="Q1034" s="27"/>
    </row>
    <row r="1035" spans="3:17">
      <c r="C1035" s="27"/>
      <c r="D1035" s="27"/>
      <c r="E1035" s="27"/>
      <c r="F1035" s="27"/>
      <c r="G1035" s="27"/>
      <c r="H1035" s="27"/>
      <c r="I1035" s="27"/>
      <c r="J1035" s="27"/>
      <c r="K1035" s="27"/>
      <c r="L1035" s="27"/>
      <c r="M1035" s="27"/>
      <c r="N1035" s="27"/>
      <c r="O1035" s="27"/>
      <c r="P1035" s="27"/>
      <c r="Q1035" s="27"/>
    </row>
    <row r="1036" spans="3:17">
      <c r="C1036" s="27"/>
      <c r="D1036" s="27"/>
      <c r="E1036" s="27"/>
      <c r="F1036" s="27"/>
      <c r="G1036" s="27"/>
      <c r="H1036" s="27"/>
      <c r="I1036" s="27"/>
      <c r="J1036" s="27"/>
      <c r="K1036" s="27"/>
      <c r="L1036" s="27"/>
      <c r="M1036" s="27"/>
      <c r="N1036" s="27"/>
      <c r="O1036" s="27"/>
      <c r="P1036" s="27"/>
      <c r="Q1036" s="27"/>
    </row>
    <row r="1037" spans="3:17">
      <c r="C1037" s="27"/>
      <c r="D1037" s="27"/>
      <c r="E1037" s="27"/>
      <c r="F1037" s="27"/>
      <c r="G1037" s="27"/>
      <c r="H1037" s="27"/>
      <c r="I1037" s="27"/>
      <c r="J1037" s="27"/>
      <c r="K1037" s="27"/>
      <c r="L1037" s="27"/>
      <c r="M1037" s="27"/>
      <c r="N1037" s="27"/>
      <c r="O1037" s="27"/>
      <c r="P1037" s="27"/>
      <c r="Q1037" s="27"/>
    </row>
    <row r="1038" spans="3:17">
      <c r="C1038" s="27"/>
      <c r="D1038" s="27"/>
      <c r="E1038" s="27"/>
      <c r="F1038" s="27"/>
      <c r="G1038" s="27"/>
      <c r="H1038" s="27"/>
      <c r="I1038" s="27"/>
      <c r="J1038" s="27"/>
      <c r="K1038" s="27"/>
      <c r="L1038" s="27"/>
      <c r="M1038" s="27"/>
      <c r="N1038" s="27"/>
      <c r="O1038" s="27"/>
      <c r="P1038" s="27"/>
      <c r="Q1038" s="27"/>
    </row>
    <row r="1039" spans="3:17">
      <c r="C1039" s="27"/>
      <c r="D1039" s="27"/>
      <c r="E1039" s="27"/>
      <c r="F1039" s="27"/>
      <c r="G1039" s="27"/>
      <c r="H1039" s="27"/>
      <c r="I1039" s="27"/>
      <c r="J1039" s="27"/>
      <c r="K1039" s="27"/>
      <c r="L1039" s="27"/>
      <c r="M1039" s="27"/>
      <c r="N1039" s="27"/>
      <c r="O1039" s="27"/>
      <c r="P1039" s="27"/>
      <c r="Q1039" s="27"/>
    </row>
    <row r="1040" spans="3:17">
      <c r="C1040" s="27"/>
      <c r="D1040" s="27"/>
      <c r="E1040" s="27"/>
      <c r="F1040" s="27"/>
      <c r="G1040" s="27"/>
      <c r="H1040" s="27"/>
      <c r="I1040" s="27"/>
      <c r="J1040" s="27"/>
      <c r="K1040" s="27"/>
      <c r="L1040" s="27"/>
      <c r="M1040" s="27"/>
      <c r="N1040" s="27"/>
      <c r="O1040" s="27"/>
      <c r="P1040" s="27"/>
      <c r="Q1040" s="27"/>
    </row>
    <row r="1041" spans="3:17">
      <c r="C1041" s="27"/>
      <c r="D1041" s="27"/>
      <c r="E1041" s="27"/>
      <c r="F1041" s="27"/>
      <c r="G1041" s="27"/>
      <c r="H1041" s="27"/>
      <c r="I1041" s="27"/>
      <c r="J1041" s="27"/>
      <c r="K1041" s="27"/>
      <c r="L1041" s="27"/>
      <c r="M1041" s="27"/>
      <c r="N1041" s="27"/>
      <c r="O1041" s="27"/>
      <c r="P1041" s="27"/>
      <c r="Q1041" s="27"/>
    </row>
    <row r="1042" spans="3:17">
      <c r="C1042" s="27"/>
      <c r="D1042" s="27"/>
      <c r="E1042" s="27"/>
      <c r="F1042" s="27"/>
      <c r="G1042" s="27"/>
      <c r="H1042" s="27"/>
      <c r="I1042" s="27"/>
      <c r="J1042" s="27"/>
      <c r="K1042" s="27"/>
      <c r="L1042" s="27"/>
      <c r="M1042" s="27"/>
      <c r="N1042" s="27"/>
      <c r="O1042" s="27"/>
      <c r="P1042" s="27"/>
      <c r="Q1042" s="27"/>
    </row>
    <row r="1043" spans="3:17">
      <c r="C1043" s="27"/>
      <c r="D1043" s="27"/>
      <c r="E1043" s="27"/>
      <c r="F1043" s="27"/>
      <c r="G1043" s="27"/>
      <c r="H1043" s="27"/>
      <c r="I1043" s="27"/>
      <c r="J1043" s="27"/>
      <c r="K1043" s="27"/>
      <c r="L1043" s="27"/>
      <c r="M1043" s="27"/>
      <c r="N1043" s="27"/>
      <c r="O1043" s="27"/>
      <c r="P1043" s="27"/>
      <c r="Q1043" s="27"/>
    </row>
    <row r="1044" spans="3:17">
      <c r="C1044" s="27"/>
      <c r="D1044" s="27"/>
      <c r="E1044" s="27"/>
      <c r="F1044" s="27"/>
      <c r="G1044" s="27"/>
      <c r="H1044" s="27"/>
      <c r="I1044" s="27"/>
      <c r="J1044" s="27"/>
      <c r="K1044" s="27"/>
      <c r="L1044" s="27"/>
      <c r="M1044" s="27"/>
      <c r="N1044" s="27"/>
      <c r="O1044" s="27"/>
      <c r="P1044" s="27"/>
      <c r="Q1044" s="27"/>
    </row>
    <row r="1045" spans="3:17">
      <c r="C1045" s="27"/>
      <c r="D1045" s="27"/>
      <c r="E1045" s="27"/>
      <c r="F1045" s="27"/>
      <c r="G1045" s="27"/>
      <c r="H1045" s="27"/>
      <c r="I1045" s="27"/>
      <c r="J1045" s="27"/>
      <c r="K1045" s="27"/>
      <c r="L1045" s="27"/>
      <c r="M1045" s="27"/>
      <c r="N1045" s="27"/>
      <c r="O1045" s="27"/>
      <c r="P1045" s="27"/>
      <c r="Q1045" s="27"/>
    </row>
    <row r="1046" spans="3:17">
      <c r="C1046" s="27"/>
      <c r="D1046" s="27"/>
      <c r="E1046" s="27"/>
      <c r="F1046" s="27"/>
      <c r="G1046" s="27"/>
      <c r="H1046" s="27"/>
      <c r="I1046" s="27"/>
      <c r="J1046" s="27"/>
      <c r="K1046" s="27"/>
      <c r="L1046" s="27"/>
      <c r="M1046" s="27"/>
      <c r="N1046" s="27"/>
      <c r="O1046" s="27"/>
      <c r="P1046" s="27"/>
      <c r="Q1046" s="27"/>
    </row>
    <row r="1047" spans="3:17">
      <c r="C1047" s="27"/>
      <c r="D1047" s="27"/>
      <c r="E1047" s="27"/>
      <c r="F1047" s="27"/>
      <c r="G1047" s="27"/>
      <c r="H1047" s="27"/>
      <c r="I1047" s="27"/>
      <c r="J1047" s="27"/>
      <c r="K1047" s="27"/>
      <c r="L1047" s="27"/>
      <c r="M1047" s="27"/>
      <c r="N1047" s="27"/>
      <c r="O1047" s="27"/>
      <c r="P1047" s="27"/>
      <c r="Q1047" s="27"/>
    </row>
    <row r="1048" spans="3:17">
      <c r="C1048" s="27"/>
      <c r="D1048" s="27"/>
      <c r="E1048" s="27"/>
      <c r="F1048" s="27"/>
      <c r="G1048" s="27"/>
      <c r="H1048" s="27"/>
      <c r="I1048" s="27"/>
      <c r="J1048" s="27"/>
      <c r="K1048" s="27"/>
      <c r="L1048" s="27"/>
      <c r="M1048" s="27"/>
      <c r="N1048" s="27"/>
      <c r="O1048" s="27"/>
      <c r="P1048" s="27"/>
      <c r="Q1048" s="27"/>
    </row>
    <row r="1049" spans="3:17">
      <c r="C1049" s="27"/>
      <c r="D1049" s="27"/>
      <c r="E1049" s="27"/>
      <c r="F1049" s="27"/>
      <c r="G1049" s="27"/>
      <c r="H1049" s="27"/>
      <c r="I1049" s="27"/>
      <c r="J1049" s="27"/>
      <c r="K1049" s="27"/>
      <c r="L1049" s="27"/>
      <c r="M1049" s="27"/>
      <c r="N1049" s="27"/>
      <c r="O1049" s="27"/>
      <c r="P1049" s="27"/>
      <c r="Q1049" s="27"/>
    </row>
    <row r="1050" spans="3:17">
      <c r="C1050" s="27"/>
      <c r="D1050" s="27"/>
      <c r="E1050" s="27"/>
      <c r="F1050" s="27"/>
      <c r="G1050" s="27"/>
      <c r="H1050" s="27"/>
      <c r="I1050" s="27"/>
      <c r="J1050" s="27"/>
      <c r="K1050" s="27"/>
      <c r="L1050" s="27"/>
      <c r="M1050" s="27"/>
      <c r="N1050" s="27"/>
      <c r="O1050" s="27"/>
      <c r="P1050" s="27"/>
      <c r="Q1050" s="27"/>
    </row>
    <row r="1051" spans="3:17">
      <c r="C1051" s="27"/>
      <c r="D1051" s="27"/>
      <c r="E1051" s="27"/>
      <c r="F1051" s="27"/>
      <c r="G1051" s="27"/>
      <c r="H1051" s="27"/>
      <c r="I1051" s="27"/>
      <c r="J1051" s="27"/>
      <c r="K1051" s="27"/>
      <c r="L1051" s="27"/>
      <c r="M1051" s="27"/>
      <c r="N1051" s="27"/>
      <c r="O1051" s="27"/>
      <c r="P1051" s="27"/>
      <c r="Q1051" s="27"/>
    </row>
    <row r="1052" spans="3:17">
      <c r="C1052" s="27"/>
      <c r="D1052" s="27"/>
      <c r="E1052" s="27"/>
      <c r="F1052" s="27"/>
      <c r="G1052" s="27"/>
      <c r="H1052" s="27"/>
      <c r="I1052" s="27"/>
      <c r="J1052" s="27"/>
      <c r="K1052" s="27"/>
      <c r="L1052" s="27"/>
      <c r="M1052" s="27"/>
      <c r="N1052" s="27"/>
      <c r="O1052" s="27"/>
      <c r="P1052" s="27"/>
      <c r="Q1052" s="27"/>
    </row>
    <row r="1053" spans="3:17">
      <c r="C1053" s="27"/>
      <c r="D1053" s="27"/>
      <c r="E1053" s="27"/>
      <c r="F1053" s="27"/>
      <c r="G1053" s="27"/>
      <c r="H1053" s="27"/>
      <c r="I1053" s="27"/>
      <c r="J1053" s="27"/>
      <c r="K1053" s="27"/>
      <c r="L1053" s="27"/>
      <c r="M1053" s="27"/>
      <c r="N1053" s="27"/>
      <c r="O1053" s="27"/>
      <c r="P1053" s="27"/>
      <c r="Q1053" s="27"/>
    </row>
    <row r="1054" spans="3:17">
      <c r="C1054" s="27"/>
      <c r="D1054" s="27"/>
      <c r="E1054" s="27"/>
      <c r="F1054" s="27"/>
      <c r="G1054" s="27"/>
      <c r="H1054" s="27"/>
      <c r="I1054" s="27"/>
      <c r="J1054" s="27"/>
      <c r="K1054" s="27"/>
      <c r="L1054" s="27"/>
      <c r="M1054" s="27"/>
      <c r="N1054" s="27"/>
      <c r="O1054" s="27"/>
      <c r="P1054" s="27"/>
      <c r="Q1054" s="27"/>
    </row>
    <row r="1055" spans="3:17">
      <c r="C1055" s="27"/>
      <c r="D1055" s="27"/>
      <c r="E1055" s="27"/>
      <c r="F1055" s="27"/>
      <c r="G1055" s="27"/>
      <c r="H1055" s="27"/>
      <c r="I1055" s="27"/>
      <c r="J1055" s="27"/>
      <c r="K1055" s="27"/>
      <c r="L1055" s="27"/>
      <c r="M1055" s="27"/>
      <c r="N1055" s="27"/>
      <c r="O1055" s="27"/>
      <c r="P1055" s="27"/>
      <c r="Q1055" s="27"/>
    </row>
    <row r="1056" spans="3:17">
      <c r="C1056" s="27"/>
      <c r="D1056" s="27"/>
      <c r="E1056" s="27"/>
      <c r="F1056" s="27"/>
      <c r="G1056" s="27"/>
      <c r="H1056" s="27"/>
      <c r="I1056" s="27"/>
      <c r="J1056" s="27"/>
      <c r="K1056" s="27"/>
      <c r="L1056" s="27"/>
      <c r="M1056" s="27"/>
      <c r="N1056" s="27"/>
      <c r="O1056" s="27"/>
      <c r="P1056" s="27"/>
      <c r="Q1056" s="27"/>
    </row>
    <row r="1057" spans="3:17">
      <c r="C1057" s="27"/>
      <c r="D1057" s="27"/>
      <c r="E1057" s="27"/>
      <c r="F1057" s="27"/>
      <c r="G1057" s="27"/>
      <c r="H1057" s="27"/>
      <c r="I1057" s="27"/>
      <c r="J1057" s="27"/>
      <c r="K1057" s="27"/>
      <c r="L1057" s="27"/>
      <c r="M1057" s="27"/>
      <c r="N1057" s="27"/>
      <c r="O1057" s="27"/>
      <c r="P1057" s="27"/>
      <c r="Q1057" s="27"/>
    </row>
    <row r="1058" spans="3:17">
      <c r="C1058" s="27"/>
      <c r="D1058" s="27"/>
      <c r="E1058" s="27"/>
      <c r="F1058" s="27"/>
      <c r="G1058" s="27"/>
      <c r="H1058" s="27"/>
      <c r="I1058" s="27"/>
      <c r="J1058" s="27"/>
      <c r="K1058" s="27"/>
      <c r="L1058" s="27"/>
      <c r="M1058" s="27"/>
      <c r="N1058" s="27"/>
      <c r="O1058" s="27"/>
      <c r="P1058" s="27"/>
      <c r="Q1058" s="27"/>
    </row>
    <row r="1059" spans="3:17">
      <c r="C1059" s="27"/>
      <c r="D1059" s="27"/>
      <c r="E1059" s="27"/>
      <c r="F1059" s="27"/>
      <c r="G1059" s="27"/>
      <c r="H1059" s="27"/>
      <c r="I1059" s="27"/>
      <c r="J1059" s="27"/>
      <c r="K1059" s="27"/>
      <c r="L1059" s="27"/>
      <c r="M1059" s="27"/>
      <c r="N1059" s="27"/>
      <c r="O1059" s="27"/>
      <c r="P1059" s="27"/>
      <c r="Q1059" s="27"/>
    </row>
    <row r="1060" spans="3:17">
      <c r="C1060" s="27"/>
      <c r="D1060" s="27"/>
      <c r="E1060" s="27"/>
      <c r="F1060" s="27"/>
      <c r="G1060" s="27"/>
      <c r="H1060" s="27"/>
      <c r="I1060" s="27"/>
      <c r="J1060" s="27"/>
      <c r="K1060" s="27"/>
      <c r="L1060" s="27"/>
      <c r="M1060" s="27"/>
      <c r="N1060" s="27"/>
      <c r="O1060" s="27"/>
      <c r="P1060" s="27"/>
      <c r="Q1060" s="27"/>
    </row>
    <row r="1061" spans="3:17">
      <c r="C1061" s="27"/>
      <c r="D1061" s="27"/>
      <c r="E1061" s="27"/>
      <c r="F1061" s="27"/>
      <c r="G1061" s="27"/>
      <c r="H1061" s="27"/>
      <c r="I1061" s="27"/>
      <c r="J1061" s="27"/>
      <c r="K1061" s="27"/>
      <c r="L1061" s="27"/>
      <c r="M1061" s="27"/>
      <c r="N1061" s="27"/>
      <c r="O1061" s="27"/>
      <c r="P1061" s="27"/>
      <c r="Q1061" s="27"/>
    </row>
    <row r="1062" spans="3:17">
      <c r="C1062" s="27"/>
      <c r="D1062" s="27"/>
      <c r="E1062" s="27"/>
      <c r="F1062" s="27"/>
      <c r="G1062" s="27"/>
      <c r="H1062" s="27"/>
      <c r="I1062" s="27"/>
      <c r="J1062" s="27"/>
      <c r="K1062" s="27"/>
      <c r="L1062" s="27"/>
      <c r="M1062" s="27"/>
      <c r="N1062" s="27"/>
      <c r="O1062" s="27"/>
      <c r="P1062" s="27"/>
      <c r="Q1062" s="27"/>
    </row>
    <row r="1063" spans="3:17">
      <c r="C1063" s="27"/>
      <c r="D1063" s="27"/>
      <c r="E1063" s="27"/>
      <c r="F1063" s="27"/>
      <c r="G1063" s="27"/>
      <c r="H1063" s="27"/>
      <c r="I1063" s="27"/>
      <c r="J1063" s="27"/>
      <c r="K1063" s="27"/>
      <c r="L1063" s="27"/>
      <c r="M1063" s="27"/>
      <c r="N1063" s="27"/>
      <c r="O1063" s="27"/>
      <c r="P1063" s="27"/>
      <c r="Q1063" s="27"/>
    </row>
    <row r="1064" spans="3:17">
      <c r="C1064" s="27"/>
      <c r="D1064" s="27"/>
      <c r="E1064" s="27"/>
      <c r="F1064" s="27"/>
      <c r="G1064" s="27"/>
      <c r="H1064" s="27"/>
      <c r="I1064" s="27"/>
      <c r="J1064" s="27"/>
      <c r="K1064" s="27"/>
      <c r="L1064" s="27"/>
      <c r="M1064" s="27"/>
      <c r="N1064" s="27"/>
      <c r="O1064" s="27"/>
      <c r="P1064" s="27"/>
      <c r="Q1064" s="27"/>
    </row>
    <row r="1065" spans="3:17">
      <c r="C1065" s="27"/>
      <c r="D1065" s="27"/>
      <c r="E1065" s="27"/>
      <c r="F1065" s="27"/>
      <c r="G1065" s="27"/>
      <c r="H1065" s="27"/>
      <c r="I1065" s="27"/>
      <c r="J1065" s="27"/>
      <c r="K1065" s="27"/>
      <c r="L1065" s="27"/>
      <c r="M1065" s="27"/>
      <c r="N1065" s="27"/>
      <c r="O1065" s="27"/>
      <c r="P1065" s="27"/>
      <c r="Q1065" s="27"/>
    </row>
    <row r="1066" spans="3:17">
      <c r="C1066" s="27"/>
      <c r="D1066" s="27"/>
      <c r="E1066" s="27"/>
      <c r="F1066" s="27"/>
      <c r="G1066" s="27"/>
      <c r="H1066" s="27"/>
      <c r="I1066" s="27"/>
      <c r="J1066" s="27"/>
      <c r="K1066" s="27"/>
      <c r="L1066" s="27"/>
      <c r="M1066" s="27"/>
      <c r="N1066" s="27"/>
      <c r="O1066" s="27"/>
      <c r="P1066" s="27"/>
      <c r="Q1066" s="27"/>
    </row>
    <row r="1067" spans="3:17">
      <c r="C1067" s="27"/>
      <c r="D1067" s="27"/>
      <c r="E1067" s="27"/>
      <c r="F1067" s="27"/>
      <c r="G1067" s="27"/>
      <c r="H1067" s="27"/>
      <c r="I1067" s="27"/>
      <c r="J1067" s="27"/>
      <c r="K1067" s="27"/>
      <c r="L1067" s="27"/>
      <c r="M1067" s="27"/>
      <c r="N1067" s="27"/>
      <c r="O1067" s="27"/>
      <c r="P1067" s="27"/>
      <c r="Q1067" s="27"/>
    </row>
    <row r="1068" spans="3:17">
      <c r="C1068" s="27"/>
      <c r="D1068" s="27"/>
      <c r="E1068" s="27"/>
      <c r="F1068" s="27"/>
      <c r="G1068" s="27"/>
      <c r="H1068" s="27"/>
      <c r="I1068" s="27"/>
      <c r="J1068" s="27"/>
      <c r="K1068" s="27"/>
      <c r="L1068" s="27"/>
      <c r="M1068" s="27"/>
      <c r="N1068" s="27"/>
      <c r="O1068" s="27"/>
      <c r="P1068" s="27"/>
      <c r="Q1068" s="27"/>
    </row>
    <row r="1069" spans="3:17">
      <c r="C1069" s="27"/>
      <c r="D1069" s="27"/>
      <c r="E1069" s="27"/>
      <c r="F1069" s="27"/>
      <c r="G1069" s="27"/>
      <c r="H1069" s="27"/>
      <c r="I1069" s="27"/>
      <c r="J1069" s="27"/>
      <c r="K1069" s="27"/>
      <c r="L1069" s="27"/>
      <c r="M1069" s="27"/>
      <c r="N1069" s="27"/>
      <c r="O1069" s="27"/>
      <c r="P1069" s="27"/>
      <c r="Q1069" s="27"/>
    </row>
    <row r="1070" spans="3:17">
      <c r="C1070" s="27"/>
      <c r="D1070" s="27"/>
      <c r="E1070" s="27"/>
      <c r="F1070" s="27"/>
      <c r="G1070" s="27"/>
      <c r="H1070" s="27"/>
      <c r="I1070" s="27"/>
      <c r="J1070" s="27"/>
      <c r="K1070" s="27"/>
      <c r="L1070" s="27"/>
      <c r="M1070" s="27"/>
      <c r="N1070" s="27"/>
      <c r="O1070" s="27"/>
      <c r="P1070" s="27"/>
      <c r="Q1070" s="27"/>
    </row>
    <row r="1071" spans="3:17">
      <c r="C1071" s="27"/>
      <c r="D1071" s="27"/>
      <c r="E1071" s="27"/>
      <c r="F1071" s="27"/>
      <c r="G1071" s="27"/>
      <c r="H1071" s="27"/>
      <c r="I1071" s="27"/>
      <c r="J1071" s="27"/>
      <c r="K1071" s="27"/>
      <c r="L1071" s="27"/>
      <c r="M1071" s="27"/>
      <c r="N1071" s="27"/>
      <c r="O1071" s="27"/>
      <c r="P1071" s="27"/>
      <c r="Q1071" s="27"/>
    </row>
    <row r="1072" spans="3:17">
      <c r="C1072" s="27"/>
      <c r="D1072" s="27"/>
      <c r="E1072" s="27"/>
      <c r="F1072" s="27"/>
      <c r="G1072" s="27"/>
      <c r="H1072" s="27"/>
      <c r="I1072" s="27"/>
      <c r="J1072" s="27"/>
      <c r="K1072" s="27"/>
      <c r="L1072" s="27"/>
      <c r="M1072" s="27"/>
      <c r="N1072" s="27"/>
      <c r="O1072" s="27"/>
      <c r="P1072" s="27"/>
      <c r="Q1072" s="27"/>
    </row>
    <row r="1073" spans="3:17">
      <c r="C1073" s="27"/>
      <c r="D1073" s="27"/>
      <c r="E1073" s="27"/>
      <c r="F1073" s="27"/>
      <c r="G1073" s="27"/>
      <c r="H1073" s="27"/>
      <c r="I1073" s="27"/>
      <c r="J1073" s="27"/>
      <c r="K1073" s="27"/>
      <c r="L1073" s="27"/>
      <c r="M1073" s="27"/>
      <c r="N1073" s="27"/>
      <c r="O1073" s="27"/>
      <c r="P1073" s="27"/>
      <c r="Q1073" s="27"/>
    </row>
    <row r="1074" spans="3:17">
      <c r="C1074" s="27"/>
      <c r="D1074" s="27"/>
      <c r="E1074" s="27"/>
      <c r="F1074" s="27"/>
      <c r="G1074" s="27"/>
      <c r="H1074" s="27"/>
      <c r="I1074" s="27"/>
      <c r="J1074" s="27"/>
      <c r="K1074" s="27"/>
      <c r="L1074" s="27"/>
      <c r="M1074" s="27"/>
      <c r="N1074" s="27"/>
      <c r="O1074" s="27"/>
      <c r="P1074" s="27"/>
      <c r="Q1074" s="27"/>
    </row>
    <row r="1075" spans="3:17">
      <c r="C1075" s="27"/>
      <c r="D1075" s="27"/>
      <c r="E1075" s="27"/>
      <c r="F1075" s="27"/>
      <c r="G1075" s="27"/>
      <c r="H1075" s="27"/>
      <c r="I1075" s="27"/>
      <c r="J1075" s="27"/>
      <c r="K1075" s="27"/>
      <c r="L1075" s="27"/>
      <c r="M1075" s="27"/>
      <c r="N1075" s="27"/>
      <c r="O1075" s="27"/>
      <c r="P1075" s="27"/>
      <c r="Q1075" s="27"/>
    </row>
    <row r="1076" spans="3:17">
      <c r="C1076" s="27"/>
      <c r="D1076" s="27"/>
      <c r="E1076" s="27"/>
      <c r="F1076" s="27"/>
      <c r="G1076" s="27"/>
      <c r="H1076" s="27"/>
      <c r="I1076" s="27"/>
      <c r="J1076" s="27"/>
      <c r="K1076" s="27"/>
      <c r="L1076" s="27"/>
      <c r="M1076" s="27"/>
      <c r="N1076" s="27"/>
      <c r="O1076" s="27"/>
      <c r="P1076" s="27"/>
      <c r="Q1076" s="27"/>
    </row>
    <row r="1077" spans="3:17">
      <c r="C1077" s="27"/>
      <c r="D1077" s="27"/>
      <c r="E1077" s="27"/>
      <c r="F1077" s="27"/>
      <c r="G1077" s="27"/>
      <c r="H1077" s="27"/>
      <c r="I1077" s="27"/>
      <c r="J1077" s="27"/>
      <c r="K1077" s="27"/>
      <c r="L1077" s="27"/>
      <c r="M1077" s="27"/>
      <c r="N1077" s="27"/>
      <c r="O1077" s="27"/>
      <c r="P1077" s="27"/>
      <c r="Q1077" s="27"/>
    </row>
    <row r="1078" spans="3:17">
      <c r="C1078" s="27"/>
      <c r="D1078" s="27"/>
      <c r="E1078" s="27"/>
      <c r="F1078" s="27"/>
      <c r="G1078" s="27"/>
      <c r="H1078" s="27"/>
      <c r="I1078" s="27"/>
      <c r="J1078" s="27"/>
      <c r="K1078" s="27"/>
      <c r="L1078" s="27"/>
      <c r="M1078" s="27"/>
      <c r="N1078" s="27"/>
      <c r="O1078" s="27"/>
      <c r="P1078" s="27"/>
      <c r="Q1078" s="27"/>
    </row>
    <row r="1079" spans="3:17">
      <c r="C1079" s="27"/>
      <c r="D1079" s="27"/>
      <c r="E1079" s="27"/>
      <c r="F1079" s="27"/>
      <c r="G1079" s="27"/>
      <c r="H1079" s="27"/>
      <c r="I1079" s="27"/>
      <c r="J1079" s="27"/>
      <c r="K1079" s="27"/>
      <c r="L1079" s="27"/>
      <c r="M1079" s="27"/>
      <c r="N1079" s="27"/>
      <c r="O1079" s="27"/>
      <c r="P1079" s="27"/>
      <c r="Q1079" s="27"/>
    </row>
    <row r="1080" spans="3:17">
      <c r="C1080" s="27"/>
      <c r="D1080" s="27"/>
      <c r="E1080" s="27"/>
      <c r="F1080" s="27"/>
      <c r="G1080" s="27"/>
      <c r="H1080" s="27"/>
      <c r="I1080" s="27"/>
      <c r="J1080" s="27"/>
      <c r="K1080" s="27"/>
      <c r="L1080" s="27"/>
      <c r="M1080" s="27"/>
      <c r="N1080" s="27"/>
      <c r="O1080" s="27"/>
      <c r="P1080" s="27"/>
      <c r="Q1080" s="27"/>
    </row>
    <row r="1081" spans="3:17">
      <c r="C1081" s="27"/>
      <c r="D1081" s="27"/>
      <c r="E1081" s="27"/>
      <c r="F1081" s="27"/>
      <c r="G1081" s="27"/>
      <c r="H1081" s="27"/>
      <c r="I1081" s="27"/>
      <c r="J1081" s="27"/>
      <c r="K1081" s="27"/>
      <c r="L1081" s="27"/>
      <c r="M1081" s="27"/>
      <c r="N1081" s="27"/>
      <c r="O1081" s="27"/>
      <c r="P1081" s="27"/>
      <c r="Q1081" s="27"/>
    </row>
    <row r="1082" spans="3:17">
      <c r="C1082" s="27"/>
      <c r="D1082" s="27"/>
      <c r="E1082" s="27"/>
      <c r="F1082" s="27"/>
      <c r="G1082" s="27"/>
      <c r="H1082" s="27"/>
      <c r="I1082" s="27"/>
      <c r="J1082" s="27"/>
      <c r="K1082" s="27"/>
      <c r="L1082" s="27"/>
      <c r="M1082" s="27"/>
      <c r="N1082" s="27"/>
      <c r="O1082" s="27"/>
      <c r="P1082" s="27"/>
      <c r="Q1082" s="27"/>
    </row>
    <row r="1083" spans="3:17">
      <c r="C1083" s="27"/>
      <c r="D1083" s="27"/>
      <c r="E1083" s="27"/>
      <c r="F1083" s="27"/>
      <c r="G1083" s="27"/>
      <c r="H1083" s="27"/>
      <c r="I1083" s="27"/>
      <c r="J1083" s="27"/>
      <c r="K1083" s="27"/>
      <c r="L1083" s="27"/>
      <c r="M1083" s="27"/>
      <c r="N1083" s="27"/>
      <c r="O1083" s="27"/>
      <c r="P1083" s="27"/>
      <c r="Q1083" s="27"/>
    </row>
    <row r="1084" spans="3:17">
      <c r="C1084" s="27"/>
      <c r="D1084" s="27"/>
      <c r="E1084" s="27"/>
      <c r="F1084" s="27"/>
      <c r="G1084" s="27"/>
      <c r="H1084" s="27"/>
      <c r="I1084" s="27"/>
      <c r="J1084" s="27"/>
      <c r="K1084" s="27"/>
      <c r="L1084" s="27"/>
      <c r="M1084" s="27"/>
      <c r="N1084" s="27"/>
      <c r="O1084" s="27"/>
      <c r="P1084" s="27"/>
      <c r="Q1084" s="27"/>
    </row>
    <row r="1085" spans="3:17">
      <c r="C1085" s="27"/>
      <c r="D1085" s="27"/>
      <c r="E1085" s="27"/>
      <c r="F1085" s="27"/>
      <c r="G1085" s="27"/>
      <c r="H1085" s="27"/>
      <c r="I1085" s="27"/>
      <c r="J1085" s="27"/>
      <c r="K1085" s="27"/>
      <c r="L1085" s="27"/>
      <c r="M1085" s="27"/>
      <c r="N1085" s="27"/>
      <c r="O1085" s="27"/>
      <c r="P1085" s="27"/>
      <c r="Q1085" s="27"/>
    </row>
    <row r="1086" spans="3:17">
      <c r="C1086" s="27"/>
      <c r="D1086" s="27"/>
      <c r="E1086" s="27"/>
      <c r="F1086" s="27"/>
      <c r="G1086" s="27"/>
      <c r="H1086" s="27"/>
      <c r="I1086" s="27"/>
      <c r="J1086" s="27"/>
      <c r="K1086" s="27"/>
      <c r="L1086" s="27"/>
      <c r="M1086" s="27"/>
      <c r="N1086" s="27"/>
      <c r="O1086" s="27"/>
      <c r="P1086" s="27"/>
      <c r="Q1086" s="27"/>
    </row>
    <row r="1087" spans="3:17">
      <c r="C1087" s="27"/>
      <c r="D1087" s="27"/>
      <c r="E1087" s="27"/>
      <c r="F1087" s="27"/>
      <c r="G1087" s="27"/>
      <c r="H1087" s="27"/>
      <c r="I1087" s="27"/>
      <c r="J1087" s="27"/>
      <c r="K1087" s="27"/>
      <c r="L1087" s="27"/>
      <c r="M1087" s="27"/>
      <c r="N1087" s="27"/>
      <c r="O1087" s="27"/>
      <c r="P1087" s="27"/>
      <c r="Q1087" s="27"/>
    </row>
    <row r="1088" spans="3:17">
      <c r="C1088" s="27"/>
      <c r="D1088" s="27"/>
      <c r="E1088" s="27"/>
      <c r="F1088" s="27"/>
      <c r="G1088" s="27"/>
      <c r="H1088" s="27"/>
      <c r="I1088" s="27"/>
      <c r="J1088" s="27"/>
      <c r="K1088" s="27"/>
      <c r="L1088" s="27"/>
      <c r="M1088" s="27"/>
      <c r="N1088" s="27"/>
      <c r="O1088" s="27"/>
      <c r="P1088" s="27"/>
      <c r="Q1088" s="27"/>
    </row>
    <row r="1089" spans="3:17">
      <c r="C1089" s="27"/>
      <c r="D1089" s="27"/>
      <c r="E1089" s="27"/>
      <c r="F1089" s="27"/>
      <c r="G1089" s="27"/>
      <c r="H1089" s="27"/>
      <c r="I1089" s="27"/>
      <c r="J1089" s="27"/>
      <c r="K1089" s="27"/>
      <c r="L1089" s="27"/>
      <c r="M1089" s="27"/>
      <c r="N1089" s="27"/>
      <c r="O1089" s="27"/>
      <c r="P1089" s="27"/>
      <c r="Q1089" s="27"/>
    </row>
    <row r="1090" spans="3:17">
      <c r="C1090" s="27"/>
      <c r="D1090" s="27"/>
      <c r="E1090" s="27"/>
      <c r="F1090" s="27"/>
      <c r="G1090" s="27"/>
      <c r="H1090" s="27"/>
      <c r="I1090" s="27"/>
      <c r="J1090" s="27"/>
      <c r="K1090" s="27"/>
      <c r="L1090" s="27"/>
      <c r="M1090" s="27"/>
      <c r="N1090" s="27"/>
      <c r="O1090" s="27"/>
      <c r="P1090" s="27"/>
      <c r="Q1090" s="27"/>
    </row>
    <row r="1091" spans="3:17">
      <c r="C1091" s="27"/>
      <c r="D1091" s="27"/>
      <c r="E1091" s="27"/>
      <c r="F1091" s="27"/>
      <c r="G1091" s="27"/>
      <c r="H1091" s="27"/>
      <c r="I1091" s="27"/>
      <c r="J1091" s="27"/>
      <c r="K1091" s="27"/>
      <c r="L1091" s="27"/>
      <c r="M1091" s="27"/>
      <c r="N1091" s="27"/>
      <c r="O1091" s="27"/>
      <c r="P1091" s="27"/>
      <c r="Q1091" s="27"/>
    </row>
    <row r="1092" spans="3:17">
      <c r="C1092" s="27"/>
      <c r="D1092" s="27"/>
      <c r="E1092" s="27"/>
      <c r="F1092" s="27"/>
      <c r="G1092" s="27"/>
      <c r="H1092" s="27"/>
      <c r="I1092" s="27"/>
      <c r="J1092" s="27"/>
      <c r="K1092" s="27"/>
      <c r="L1092" s="27"/>
      <c r="M1092" s="27"/>
      <c r="N1092" s="27"/>
      <c r="O1092" s="27"/>
      <c r="P1092" s="27"/>
      <c r="Q1092" s="27"/>
    </row>
    <row r="1093" spans="3:17">
      <c r="C1093" s="27"/>
      <c r="D1093" s="27"/>
      <c r="E1093" s="27"/>
      <c r="F1093" s="27"/>
      <c r="G1093" s="27"/>
      <c r="H1093" s="27"/>
      <c r="I1093" s="27"/>
      <c r="J1093" s="27"/>
      <c r="K1093" s="27"/>
      <c r="L1093" s="27"/>
      <c r="M1093" s="27"/>
      <c r="N1093" s="27"/>
      <c r="O1093" s="27"/>
      <c r="P1093" s="27"/>
      <c r="Q1093" s="27"/>
    </row>
    <row r="1094" spans="3:17">
      <c r="C1094" s="27"/>
      <c r="D1094" s="27"/>
      <c r="E1094" s="27"/>
      <c r="F1094" s="27"/>
      <c r="G1094" s="27"/>
      <c r="H1094" s="27"/>
      <c r="I1094" s="27"/>
      <c r="J1094" s="27"/>
      <c r="K1094" s="27"/>
      <c r="L1094" s="27"/>
      <c r="M1094" s="27"/>
      <c r="N1094" s="27"/>
      <c r="O1094" s="27"/>
      <c r="P1094" s="27"/>
      <c r="Q1094" s="27"/>
    </row>
    <row r="1095" spans="3:17">
      <c r="C1095" s="27"/>
      <c r="D1095" s="27"/>
      <c r="E1095" s="27"/>
      <c r="F1095" s="27"/>
      <c r="G1095" s="27"/>
      <c r="H1095" s="27"/>
      <c r="I1095" s="27"/>
      <c r="J1095" s="27"/>
      <c r="K1095" s="27"/>
      <c r="L1095" s="27"/>
      <c r="M1095" s="27"/>
      <c r="N1095" s="27"/>
      <c r="O1095" s="27"/>
      <c r="P1095" s="27"/>
      <c r="Q1095" s="27"/>
    </row>
    <row r="1096" spans="3:17">
      <c r="C1096" s="27"/>
      <c r="D1096" s="27"/>
      <c r="E1096" s="27"/>
      <c r="F1096" s="27"/>
      <c r="G1096" s="27"/>
      <c r="H1096" s="27"/>
      <c r="I1096" s="27"/>
      <c r="J1096" s="27"/>
      <c r="K1096" s="27"/>
      <c r="L1096" s="27"/>
      <c r="M1096" s="27"/>
      <c r="N1096" s="27"/>
      <c r="O1096" s="27"/>
      <c r="P1096" s="27"/>
      <c r="Q1096" s="27"/>
    </row>
    <row r="1097" spans="3:17">
      <c r="C1097" s="27"/>
      <c r="D1097" s="27"/>
      <c r="E1097" s="27"/>
      <c r="F1097" s="27"/>
      <c r="G1097" s="27"/>
      <c r="H1097" s="27"/>
      <c r="I1097" s="27"/>
      <c r="J1097" s="27"/>
      <c r="K1097" s="27"/>
      <c r="L1097" s="27"/>
      <c r="M1097" s="27"/>
      <c r="N1097" s="27"/>
      <c r="O1097" s="27"/>
      <c r="P1097" s="27"/>
      <c r="Q1097" s="27"/>
    </row>
    <row r="1098" spans="3:17">
      <c r="C1098" s="27"/>
      <c r="D1098" s="27"/>
      <c r="E1098" s="27"/>
      <c r="F1098" s="27"/>
      <c r="G1098" s="27"/>
      <c r="H1098" s="27"/>
      <c r="I1098" s="27"/>
      <c r="J1098" s="27"/>
      <c r="K1098" s="27"/>
      <c r="L1098" s="27"/>
      <c r="M1098" s="27"/>
      <c r="N1098" s="27"/>
      <c r="O1098" s="27"/>
      <c r="P1098" s="27"/>
      <c r="Q1098" s="27"/>
    </row>
    <row r="1099" spans="3:17">
      <c r="C1099" s="27"/>
      <c r="D1099" s="27"/>
      <c r="E1099" s="27"/>
      <c r="F1099" s="27"/>
      <c r="G1099" s="27"/>
      <c r="H1099" s="27"/>
      <c r="I1099" s="27"/>
      <c r="J1099" s="27"/>
      <c r="K1099" s="27"/>
      <c r="L1099" s="27"/>
      <c r="M1099" s="27"/>
      <c r="N1099" s="27"/>
      <c r="O1099" s="27"/>
      <c r="P1099" s="27"/>
      <c r="Q1099" s="27"/>
    </row>
    <row r="1100" spans="3:17">
      <c r="C1100" s="27"/>
      <c r="D1100" s="27"/>
      <c r="E1100" s="27"/>
      <c r="F1100" s="27"/>
      <c r="G1100" s="27"/>
      <c r="H1100" s="27"/>
      <c r="I1100" s="27"/>
      <c r="J1100" s="27"/>
      <c r="K1100" s="27"/>
      <c r="L1100" s="27"/>
      <c r="M1100" s="27"/>
      <c r="N1100" s="27"/>
      <c r="O1100" s="27"/>
      <c r="P1100" s="27"/>
      <c r="Q1100" s="27"/>
    </row>
    <row r="1101" spans="3:17">
      <c r="C1101" s="27"/>
      <c r="D1101" s="27"/>
      <c r="E1101" s="27"/>
      <c r="F1101" s="27"/>
      <c r="G1101" s="27"/>
      <c r="H1101" s="27"/>
      <c r="I1101" s="27"/>
      <c r="J1101" s="27"/>
      <c r="K1101" s="27"/>
      <c r="L1101" s="27"/>
      <c r="M1101" s="27"/>
      <c r="N1101" s="27"/>
      <c r="O1101" s="27"/>
      <c r="P1101" s="27"/>
      <c r="Q1101" s="27"/>
    </row>
    <row r="1102" spans="3:17">
      <c r="C1102" s="27"/>
      <c r="D1102" s="27"/>
      <c r="E1102" s="27"/>
      <c r="F1102" s="27"/>
      <c r="G1102" s="27"/>
      <c r="H1102" s="27"/>
      <c r="I1102" s="27"/>
      <c r="J1102" s="27"/>
      <c r="K1102" s="27"/>
      <c r="L1102" s="27"/>
      <c r="M1102" s="27"/>
      <c r="N1102" s="27"/>
      <c r="O1102" s="27"/>
      <c r="P1102" s="27"/>
      <c r="Q1102" s="27"/>
    </row>
    <row r="1103" spans="3:17">
      <c r="C1103" s="27"/>
      <c r="D1103" s="27"/>
      <c r="E1103" s="27"/>
      <c r="F1103" s="27"/>
      <c r="G1103" s="27"/>
      <c r="H1103" s="27"/>
      <c r="I1103" s="27"/>
      <c r="J1103" s="27"/>
      <c r="K1103" s="27"/>
      <c r="L1103" s="27"/>
      <c r="M1103" s="27"/>
      <c r="N1103" s="27"/>
      <c r="O1103" s="27"/>
      <c r="P1103" s="27"/>
      <c r="Q1103" s="27"/>
    </row>
    <row r="1104" spans="3:17">
      <c r="C1104" s="27"/>
      <c r="D1104" s="27"/>
      <c r="E1104" s="27"/>
      <c r="F1104" s="27"/>
      <c r="G1104" s="27"/>
      <c r="H1104" s="27"/>
      <c r="I1104" s="27"/>
      <c r="J1104" s="27"/>
      <c r="K1104" s="27"/>
      <c r="L1104" s="27"/>
      <c r="M1104" s="27"/>
      <c r="N1104" s="27"/>
      <c r="O1104" s="27"/>
      <c r="P1104" s="27"/>
      <c r="Q1104" s="27"/>
    </row>
    <row r="1105" spans="3:17">
      <c r="C1105" s="27"/>
      <c r="D1105" s="27"/>
      <c r="E1105" s="27"/>
      <c r="F1105" s="27"/>
      <c r="G1105" s="27"/>
      <c r="H1105" s="27"/>
      <c r="I1105" s="27"/>
      <c r="J1105" s="27"/>
      <c r="K1105" s="27"/>
      <c r="L1105" s="27"/>
      <c r="M1105" s="27"/>
      <c r="N1105" s="27"/>
      <c r="O1105" s="27"/>
      <c r="P1105" s="27"/>
      <c r="Q1105" s="27"/>
    </row>
    <row r="1106" spans="3:17">
      <c r="C1106" s="27"/>
      <c r="D1106" s="27"/>
      <c r="E1106" s="27"/>
      <c r="F1106" s="27"/>
      <c r="G1106" s="27"/>
      <c r="H1106" s="27"/>
      <c r="I1106" s="27"/>
      <c r="J1106" s="27"/>
      <c r="K1106" s="27"/>
      <c r="L1106" s="27"/>
      <c r="M1106" s="27"/>
      <c r="N1106" s="27"/>
      <c r="O1106" s="27"/>
      <c r="P1106" s="27"/>
      <c r="Q1106" s="27"/>
    </row>
    <row r="1107" spans="3:17">
      <c r="C1107" s="27"/>
      <c r="D1107" s="27"/>
      <c r="E1107" s="27"/>
      <c r="F1107" s="27"/>
      <c r="G1107" s="27"/>
      <c r="H1107" s="27"/>
      <c r="I1107" s="27"/>
      <c r="J1107" s="27"/>
      <c r="K1107" s="27"/>
      <c r="L1107" s="27"/>
      <c r="M1107" s="27"/>
      <c r="N1107" s="27"/>
      <c r="O1107" s="27"/>
      <c r="P1107" s="27"/>
      <c r="Q1107" s="27"/>
    </row>
    <row r="1108" spans="3:17">
      <c r="C1108" s="27"/>
      <c r="D1108" s="27"/>
      <c r="E1108" s="27"/>
      <c r="F1108" s="27"/>
      <c r="G1108" s="27"/>
      <c r="H1108" s="27"/>
      <c r="I1108" s="27"/>
      <c r="J1108" s="27"/>
      <c r="K1108" s="27"/>
      <c r="L1108" s="27"/>
      <c r="M1108" s="27"/>
      <c r="N1108" s="27"/>
      <c r="O1108" s="27"/>
      <c r="P1108" s="27"/>
      <c r="Q1108" s="27"/>
    </row>
    <row r="1109" spans="3:17">
      <c r="C1109" s="27"/>
      <c r="D1109" s="27"/>
      <c r="E1109" s="27"/>
      <c r="F1109" s="27"/>
      <c r="G1109" s="27"/>
      <c r="H1109" s="27"/>
      <c r="I1109" s="27"/>
      <c r="J1109" s="27"/>
      <c r="K1109" s="27"/>
      <c r="L1109" s="27"/>
      <c r="M1109" s="27"/>
      <c r="N1109" s="27"/>
      <c r="O1109" s="27"/>
      <c r="P1109" s="27"/>
      <c r="Q1109" s="27"/>
    </row>
    <row r="1110" spans="3:17">
      <c r="C1110" s="27"/>
      <c r="D1110" s="27"/>
      <c r="E1110" s="27"/>
      <c r="F1110" s="27"/>
      <c r="G1110" s="27"/>
      <c r="H1110" s="27"/>
      <c r="I1110" s="27"/>
      <c r="J1110" s="27"/>
      <c r="K1110" s="27"/>
      <c r="L1110" s="27"/>
      <c r="M1110" s="27"/>
      <c r="N1110" s="27"/>
      <c r="O1110" s="27"/>
      <c r="P1110" s="27"/>
      <c r="Q1110" s="27"/>
    </row>
    <row r="1111" spans="3:17">
      <c r="C1111" s="27"/>
      <c r="D1111" s="27"/>
      <c r="E1111" s="27"/>
      <c r="F1111" s="27"/>
      <c r="G1111" s="27"/>
      <c r="H1111" s="27"/>
      <c r="I1111" s="27"/>
      <c r="J1111" s="27"/>
      <c r="K1111" s="27"/>
      <c r="L1111" s="27"/>
      <c r="M1111" s="27"/>
      <c r="N1111" s="27"/>
      <c r="O1111" s="27"/>
      <c r="P1111" s="27"/>
      <c r="Q1111" s="27"/>
    </row>
    <row r="1112" spans="3:17">
      <c r="C1112" s="27"/>
      <c r="D1112" s="27"/>
      <c r="E1112" s="27"/>
      <c r="F1112" s="27"/>
      <c r="G1112" s="27"/>
      <c r="H1112" s="27"/>
      <c r="I1112" s="27"/>
      <c r="J1112" s="27"/>
      <c r="K1112" s="27"/>
      <c r="L1112" s="27"/>
      <c r="M1112" s="27"/>
      <c r="N1112" s="27"/>
      <c r="O1112" s="27"/>
      <c r="P1112" s="27"/>
      <c r="Q1112" s="27"/>
    </row>
    <row r="1113" spans="3:17">
      <c r="C1113" s="27"/>
      <c r="D1113" s="27"/>
      <c r="E1113" s="27"/>
      <c r="F1113" s="27"/>
      <c r="G1113" s="27"/>
      <c r="H1113" s="27"/>
      <c r="I1113" s="27"/>
      <c r="J1113" s="27"/>
      <c r="K1113" s="27"/>
      <c r="L1113" s="27"/>
      <c r="M1113" s="27"/>
      <c r="N1113" s="27"/>
      <c r="O1113" s="27"/>
      <c r="P1113" s="27"/>
      <c r="Q1113" s="27"/>
    </row>
    <row r="1114" spans="3:17">
      <c r="C1114" s="27"/>
      <c r="D1114" s="27"/>
      <c r="E1114" s="27"/>
      <c r="F1114" s="27"/>
      <c r="G1114" s="27"/>
      <c r="H1114" s="27"/>
      <c r="I1114" s="27"/>
      <c r="J1114" s="27"/>
      <c r="K1114" s="27"/>
      <c r="L1114" s="27"/>
      <c r="M1114" s="27"/>
      <c r="N1114" s="27"/>
      <c r="O1114" s="27"/>
      <c r="P1114" s="27"/>
      <c r="Q1114" s="27"/>
    </row>
    <row r="1115" spans="3:17">
      <c r="C1115" s="27"/>
      <c r="D1115" s="27"/>
      <c r="E1115" s="27"/>
      <c r="F1115" s="27"/>
      <c r="G1115" s="27"/>
      <c r="H1115" s="27"/>
      <c r="I1115" s="27"/>
      <c r="J1115" s="27"/>
      <c r="K1115" s="27"/>
      <c r="L1115" s="27"/>
      <c r="M1115" s="27"/>
      <c r="N1115" s="27"/>
      <c r="O1115" s="27"/>
      <c r="P1115" s="27"/>
      <c r="Q1115" s="27"/>
    </row>
    <row r="1116" spans="3:17">
      <c r="C1116" s="27"/>
      <c r="D1116" s="27"/>
      <c r="E1116" s="27"/>
      <c r="F1116" s="27"/>
      <c r="G1116" s="27"/>
      <c r="H1116" s="27"/>
      <c r="I1116" s="27"/>
      <c r="J1116" s="27"/>
      <c r="K1116" s="27"/>
      <c r="L1116" s="27"/>
      <c r="M1116" s="27"/>
      <c r="N1116" s="27"/>
      <c r="O1116" s="27"/>
      <c r="P1116" s="27"/>
      <c r="Q1116" s="27"/>
    </row>
    <row r="1117" spans="3:17">
      <c r="C1117" s="27"/>
      <c r="D1117" s="27"/>
      <c r="E1117" s="27"/>
      <c r="F1117" s="27"/>
      <c r="G1117" s="27"/>
      <c r="H1117" s="27"/>
      <c r="I1117" s="27"/>
      <c r="J1117" s="27"/>
      <c r="K1117" s="27"/>
      <c r="L1117" s="27"/>
      <c r="M1117" s="27"/>
      <c r="N1117" s="27"/>
      <c r="O1117" s="27"/>
      <c r="P1117" s="27"/>
      <c r="Q1117" s="27"/>
    </row>
    <row r="1118" spans="3:17">
      <c r="C1118" s="27"/>
      <c r="D1118" s="27"/>
      <c r="E1118" s="27"/>
      <c r="F1118" s="27"/>
      <c r="G1118" s="27"/>
      <c r="H1118" s="27"/>
      <c r="I1118" s="27"/>
      <c r="J1118" s="27"/>
      <c r="K1118" s="27"/>
      <c r="L1118" s="27"/>
      <c r="M1118" s="27"/>
      <c r="N1118" s="27"/>
      <c r="O1118" s="27"/>
      <c r="P1118" s="27"/>
      <c r="Q1118" s="27"/>
    </row>
    <row r="1119" spans="3:17">
      <c r="C1119" s="27"/>
      <c r="D1119" s="27"/>
      <c r="E1119" s="27"/>
      <c r="F1119" s="27"/>
      <c r="G1119" s="27"/>
      <c r="H1119" s="27"/>
      <c r="I1119" s="27"/>
      <c r="J1119" s="27"/>
      <c r="K1119" s="27"/>
      <c r="L1119" s="27"/>
      <c r="M1119" s="27"/>
      <c r="N1119" s="27"/>
      <c r="O1119" s="27"/>
      <c r="P1119" s="27"/>
      <c r="Q1119" s="27"/>
    </row>
    <row r="1120" spans="3:17">
      <c r="C1120" s="27"/>
      <c r="D1120" s="27"/>
      <c r="E1120" s="27"/>
      <c r="F1120" s="27"/>
      <c r="G1120" s="27"/>
      <c r="H1120" s="27"/>
      <c r="I1120" s="27"/>
      <c r="J1120" s="27"/>
      <c r="K1120" s="27"/>
      <c r="L1120" s="27"/>
      <c r="M1120" s="27"/>
      <c r="N1120" s="27"/>
      <c r="O1120" s="27"/>
      <c r="P1120" s="27"/>
      <c r="Q1120" s="27"/>
    </row>
    <row r="1121" spans="3:17">
      <c r="C1121" s="27"/>
      <c r="D1121" s="27"/>
      <c r="E1121" s="27"/>
      <c r="F1121" s="27"/>
      <c r="G1121" s="27"/>
      <c r="H1121" s="27"/>
      <c r="I1121" s="27"/>
      <c r="J1121" s="27"/>
      <c r="K1121" s="27"/>
      <c r="L1121" s="27"/>
      <c r="M1121" s="27"/>
      <c r="N1121" s="27"/>
      <c r="O1121" s="27"/>
      <c r="P1121" s="27"/>
      <c r="Q1121" s="27"/>
    </row>
    <row r="1122" spans="3:17">
      <c r="C1122" s="27"/>
      <c r="D1122" s="27"/>
      <c r="E1122" s="27"/>
      <c r="F1122" s="27"/>
      <c r="G1122" s="27"/>
      <c r="H1122" s="27"/>
      <c r="I1122" s="27"/>
      <c r="J1122" s="27"/>
      <c r="K1122" s="27"/>
      <c r="L1122" s="27"/>
      <c r="M1122" s="27"/>
      <c r="N1122" s="27"/>
      <c r="O1122" s="27"/>
      <c r="P1122" s="27"/>
      <c r="Q1122" s="27"/>
    </row>
    <row r="1123" spans="3:17">
      <c r="C1123" s="27"/>
      <c r="D1123" s="27"/>
      <c r="E1123" s="27"/>
      <c r="F1123" s="27"/>
      <c r="G1123" s="27"/>
      <c r="H1123" s="27"/>
      <c r="I1123" s="27"/>
      <c r="J1123" s="27"/>
      <c r="K1123" s="27"/>
      <c r="L1123" s="27"/>
      <c r="M1123" s="27"/>
      <c r="N1123" s="27"/>
      <c r="O1123" s="27"/>
      <c r="P1123" s="27"/>
      <c r="Q1123" s="27"/>
    </row>
    <row r="1124" spans="3:17">
      <c r="C1124" s="27"/>
      <c r="D1124" s="27"/>
      <c r="E1124" s="27"/>
      <c r="F1124" s="27"/>
      <c r="G1124" s="27"/>
      <c r="H1124" s="27"/>
      <c r="I1124" s="27"/>
      <c r="J1124" s="27"/>
      <c r="K1124" s="27"/>
      <c r="L1124" s="27"/>
      <c r="M1124" s="27"/>
      <c r="N1124" s="27"/>
      <c r="O1124" s="27"/>
      <c r="P1124" s="27"/>
      <c r="Q1124" s="27"/>
    </row>
    <row r="1125" spans="3:17">
      <c r="C1125" s="27"/>
      <c r="D1125" s="27"/>
      <c r="E1125" s="27"/>
      <c r="F1125" s="27"/>
      <c r="G1125" s="27"/>
      <c r="H1125" s="27"/>
      <c r="I1125" s="27"/>
      <c r="J1125" s="27"/>
      <c r="K1125" s="27"/>
      <c r="L1125" s="27"/>
      <c r="M1125" s="27"/>
      <c r="N1125" s="27"/>
      <c r="O1125" s="27"/>
      <c r="P1125" s="27"/>
      <c r="Q1125" s="27"/>
    </row>
    <row r="1126" spans="3:17">
      <c r="C1126" s="27"/>
      <c r="D1126" s="27"/>
      <c r="E1126" s="27"/>
      <c r="F1126" s="27"/>
      <c r="G1126" s="27"/>
      <c r="H1126" s="27"/>
      <c r="I1126" s="27"/>
      <c r="J1126" s="27"/>
      <c r="K1126" s="27"/>
      <c r="L1126" s="27"/>
      <c r="M1126" s="27"/>
      <c r="N1126" s="27"/>
      <c r="O1126" s="27"/>
      <c r="P1126" s="27"/>
      <c r="Q1126" s="27"/>
    </row>
    <row r="1127" spans="3:17">
      <c r="C1127" s="27"/>
      <c r="D1127" s="27"/>
      <c r="E1127" s="27"/>
      <c r="F1127" s="27"/>
      <c r="G1127" s="27"/>
      <c r="H1127" s="27"/>
      <c r="I1127" s="27"/>
      <c r="J1127" s="27"/>
      <c r="K1127" s="27"/>
      <c r="L1127" s="27"/>
      <c r="M1127" s="27"/>
      <c r="N1127" s="27"/>
      <c r="O1127" s="27"/>
      <c r="P1127" s="27"/>
      <c r="Q1127" s="27"/>
    </row>
    <row r="1128" spans="3:17">
      <c r="C1128" s="27"/>
      <c r="D1128" s="27"/>
      <c r="E1128" s="27"/>
      <c r="F1128" s="27"/>
      <c r="G1128" s="27"/>
      <c r="H1128" s="27"/>
      <c r="I1128" s="27"/>
      <c r="J1128" s="27"/>
      <c r="K1128" s="27"/>
      <c r="L1128" s="27"/>
      <c r="M1128" s="27"/>
      <c r="N1128" s="27"/>
      <c r="O1128" s="27"/>
      <c r="P1128" s="27"/>
      <c r="Q1128" s="27"/>
    </row>
    <row r="1129" spans="3:17">
      <c r="C1129" s="27"/>
      <c r="D1129" s="27"/>
      <c r="E1129" s="27"/>
      <c r="F1129" s="27"/>
      <c r="G1129" s="27"/>
      <c r="H1129" s="27"/>
      <c r="I1129" s="27"/>
      <c r="J1129" s="27"/>
      <c r="K1129" s="27"/>
      <c r="L1129" s="27"/>
      <c r="M1129" s="27"/>
      <c r="N1129" s="27"/>
      <c r="O1129" s="27"/>
      <c r="P1129" s="27"/>
      <c r="Q1129" s="27"/>
    </row>
    <row r="1130" spans="3:17">
      <c r="C1130" s="27"/>
      <c r="D1130" s="27"/>
      <c r="E1130" s="27"/>
      <c r="F1130" s="27"/>
      <c r="G1130" s="27"/>
      <c r="H1130" s="27"/>
      <c r="I1130" s="27"/>
      <c r="J1130" s="27"/>
      <c r="K1130" s="27"/>
      <c r="L1130" s="27"/>
      <c r="M1130" s="27"/>
      <c r="N1130" s="27"/>
      <c r="O1130" s="27"/>
      <c r="P1130" s="27"/>
      <c r="Q1130" s="27"/>
    </row>
    <row r="1131" spans="3:17">
      <c r="C1131" s="27"/>
      <c r="D1131" s="27"/>
      <c r="E1131" s="27"/>
      <c r="F1131" s="27"/>
      <c r="G1131" s="27"/>
      <c r="H1131" s="27"/>
      <c r="I1131" s="27"/>
      <c r="J1131" s="27"/>
      <c r="K1131" s="27"/>
      <c r="L1131" s="27"/>
      <c r="M1131" s="27"/>
      <c r="N1131" s="27"/>
      <c r="O1131" s="27"/>
      <c r="P1131" s="27"/>
      <c r="Q1131" s="27"/>
    </row>
    <row r="1132" spans="3:17">
      <c r="C1132" s="27"/>
      <c r="D1132" s="27"/>
      <c r="E1132" s="27"/>
      <c r="F1132" s="27"/>
      <c r="G1132" s="27"/>
      <c r="H1132" s="27"/>
      <c r="I1132" s="27"/>
      <c r="J1132" s="27"/>
      <c r="K1132" s="27"/>
      <c r="L1132" s="27"/>
      <c r="M1132" s="27"/>
      <c r="N1132" s="27"/>
      <c r="O1132" s="27"/>
      <c r="P1132" s="27"/>
      <c r="Q1132" s="27"/>
    </row>
    <row r="1133" spans="3:17">
      <c r="C1133" s="27"/>
      <c r="D1133" s="27"/>
      <c r="E1133" s="27"/>
      <c r="F1133" s="27"/>
      <c r="G1133" s="27"/>
      <c r="H1133" s="27"/>
      <c r="I1133" s="27"/>
      <c r="J1133" s="27"/>
      <c r="K1133" s="27"/>
      <c r="L1133" s="27"/>
      <c r="M1133" s="27"/>
      <c r="N1133" s="27"/>
      <c r="O1133" s="27"/>
      <c r="P1133" s="27"/>
      <c r="Q1133" s="27"/>
    </row>
    <row r="1134" spans="3:17">
      <c r="C1134" s="27"/>
      <c r="D1134" s="27"/>
      <c r="E1134" s="27"/>
      <c r="F1134" s="27"/>
      <c r="G1134" s="27"/>
      <c r="H1134" s="27"/>
      <c r="I1134" s="27"/>
      <c r="J1134" s="27"/>
      <c r="K1134" s="27"/>
      <c r="L1134" s="27"/>
      <c r="M1134" s="27"/>
      <c r="N1134" s="27"/>
      <c r="O1134" s="27"/>
      <c r="P1134" s="27"/>
      <c r="Q1134" s="27"/>
    </row>
    <row r="1135" spans="3:17">
      <c r="C1135" s="27"/>
      <c r="D1135" s="27"/>
      <c r="E1135" s="27"/>
      <c r="F1135" s="27"/>
      <c r="G1135" s="27"/>
      <c r="H1135" s="27"/>
      <c r="I1135" s="27"/>
      <c r="J1135" s="27"/>
      <c r="K1135" s="27"/>
      <c r="L1135" s="27"/>
      <c r="M1135" s="27"/>
      <c r="N1135" s="27"/>
      <c r="O1135" s="27"/>
      <c r="P1135" s="27"/>
      <c r="Q1135" s="27"/>
    </row>
    <row r="1136" spans="3:17">
      <c r="C1136" s="27"/>
      <c r="D1136" s="27"/>
      <c r="E1136" s="27"/>
      <c r="F1136" s="27"/>
      <c r="G1136" s="27"/>
      <c r="H1136" s="27"/>
      <c r="I1136" s="27"/>
      <c r="J1136" s="27"/>
      <c r="K1136" s="27"/>
      <c r="L1136" s="27"/>
      <c r="M1136" s="27"/>
      <c r="N1136" s="27"/>
      <c r="O1136" s="27"/>
      <c r="P1136" s="27"/>
      <c r="Q1136" s="27"/>
    </row>
    <row r="1137" spans="3:17">
      <c r="C1137" s="27"/>
      <c r="D1137" s="27"/>
      <c r="E1137" s="27"/>
      <c r="F1137" s="27"/>
      <c r="G1137" s="27"/>
      <c r="H1137" s="27"/>
      <c r="I1137" s="27"/>
      <c r="J1137" s="27"/>
      <c r="K1137" s="27"/>
      <c r="L1137" s="27"/>
      <c r="M1137" s="27"/>
      <c r="N1137" s="27"/>
      <c r="O1137" s="27"/>
      <c r="P1137" s="27"/>
      <c r="Q1137" s="27"/>
    </row>
    <row r="1138" spans="3:17">
      <c r="C1138" s="27"/>
      <c r="D1138" s="27"/>
      <c r="E1138" s="27"/>
      <c r="F1138" s="27"/>
      <c r="G1138" s="27"/>
      <c r="H1138" s="27"/>
      <c r="I1138" s="27"/>
      <c r="J1138" s="27"/>
      <c r="K1138" s="27"/>
      <c r="L1138" s="27"/>
      <c r="M1138" s="27"/>
      <c r="N1138" s="27"/>
      <c r="O1138" s="27"/>
      <c r="P1138" s="27"/>
      <c r="Q1138" s="27"/>
    </row>
    <row r="1139" spans="3:17">
      <c r="C1139" s="27"/>
      <c r="D1139" s="27"/>
      <c r="E1139" s="27"/>
      <c r="F1139" s="27"/>
      <c r="G1139" s="27"/>
      <c r="H1139" s="27"/>
      <c r="I1139" s="27"/>
      <c r="J1139" s="27"/>
      <c r="K1139" s="27"/>
      <c r="L1139" s="27"/>
      <c r="M1139" s="27"/>
      <c r="N1139" s="27"/>
      <c r="O1139" s="27"/>
      <c r="P1139" s="27"/>
      <c r="Q1139" s="27"/>
    </row>
    <row r="1140" spans="3:17">
      <c r="C1140" s="27"/>
      <c r="D1140" s="27"/>
      <c r="E1140" s="27"/>
      <c r="F1140" s="27"/>
      <c r="G1140" s="27"/>
      <c r="H1140" s="27"/>
      <c r="I1140" s="27"/>
      <c r="J1140" s="27"/>
      <c r="K1140" s="27"/>
      <c r="L1140" s="27"/>
      <c r="M1140" s="27"/>
      <c r="N1140" s="27"/>
      <c r="O1140" s="27"/>
      <c r="P1140" s="27"/>
      <c r="Q1140" s="27"/>
    </row>
    <row r="1141" spans="3:17">
      <c r="C1141" s="27"/>
      <c r="D1141" s="27"/>
      <c r="E1141" s="27"/>
      <c r="F1141" s="27"/>
      <c r="G1141" s="27"/>
      <c r="H1141" s="27"/>
      <c r="I1141" s="27"/>
      <c r="J1141" s="27"/>
      <c r="K1141" s="27"/>
      <c r="L1141" s="27"/>
      <c r="M1141" s="27"/>
      <c r="N1141" s="27"/>
      <c r="O1141" s="27"/>
      <c r="P1141" s="27"/>
      <c r="Q1141" s="27"/>
    </row>
    <row r="1142" spans="3:17">
      <c r="C1142" s="27"/>
      <c r="D1142" s="27"/>
      <c r="E1142" s="27"/>
      <c r="F1142" s="27"/>
      <c r="G1142" s="27"/>
      <c r="H1142" s="27"/>
      <c r="I1142" s="27"/>
      <c r="J1142" s="27"/>
      <c r="K1142" s="27"/>
      <c r="L1142" s="27"/>
      <c r="M1142" s="27"/>
      <c r="N1142" s="27"/>
      <c r="O1142" s="27"/>
      <c r="P1142" s="27"/>
      <c r="Q1142" s="27"/>
    </row>
    <row r="1143" spans="3:17">
      <c r="C1143" s="27"/>
      <c r="D1143" s="27"/>
      <c r="E1143" s="27"/>
      <c r="F1143" s="27"/>
      <c r="G1143" s="27"/>
      <c r="H1143" s="27"/>
      <c r="I1143" s="27"/>
      <c r="J1143" s="27"/>
      <c r="K1143" s="27"/>
      <c r="L1143" s="27"/>
      <c r="M1143" s="27"/>
      <c r="N1143" s="27"/>
      <c r="O1143" s="27"/>
      <c r="P1143" s="27"/>
      <c r="Q1143" s="27"/>
    </row>
    <row r="1144" spans="3:17">
      <c r="C1144" s="27"/>
      <c r="D1144" s="27"/>
      <c r="E1144" s="27"/>
      <c r="F1144" s="27"/>
      <c r="G1144" s="27"/>
      <c r="H1144" s="27"/>
      <c r="I1144" s="27"/>
      <c r="J1144" s="27"/>
      <c r="K1144" s="27"/>
      <c r="L1144" s="27"/>
      <c r="M1144" s="27"/>
      <c r="N1144" s="27"/>
      <c r="O1144" s="27"/>
      <c r="P1144" s="27"/>
      <c r="Q1144" s="27"/>
    </row>
    <row r="1145" spans="3:17">
      <c r="C1145" s="27"/>
      <c r="D1145" s="27"/>
      <c r="E1145" s="27"/>
      <c r="F1145" s="27"/>
      <c r="G1145" s="27"/>
      <c r="H1145" s="27"/>
      <c r="I1145" s="27"/>
      <c r="J1145" s="27"/>
      <c r="K1145" s="27"/>
      <c r="L1145" s="27"/>
      <c r="M1145" s="27"/>
      <c r="N1145" s="27"/>
      <c r="O1145" s="27"/>
      <c r="P1145" s="27"/>
      <c r="Q1145" s="27"/>
    </row>
    <row r="1146" spans="3:17">
      <c r="C1146" s="27"/>
      <c r="D1146" s="27"/>
      <c r="E1146" s="27"/>
      <c r="F1146" s="27"/>
      <c r="G1146" s="27"/>
      <c r="H1146" s="27"/>
      <c r="I1146" s="27"/>
      <c r="J1146" s="27"/>
      <c r="K1146" s="27"/>
      <c r="L1146" s="27"/>
      <c r="M1146" s="27"/>
      <c r="N1146" s="27"/>
      <c r="O1146" s="27"/>
      <c r="P1146" s="27"/>
      <c r="Q1146" s="27"/>
    </row>
    <row r="1147" spans="3:17">
      <c r="C1147" s="27"/>
      <c r="D1147" s="27"/>
      <c r="E1147" s="27"/>
      <c r="F1147" s="27"/>
      <c r="G1147" s="27"/>
      <c r="H1147" s="27"/>
      <c r="I1147" s="27"/>
      <c r="J1147" s="27"/>
      <c r="K1147" s="27"/>
      <c r="L1147" s="27"/>
      <c r="M1147" s="27"/>
      <c r="N1147" s="27"/>
      <c r="O1147" s="27"/>
      <c r="P1147" s="27"/>
      <c r="Q1147" s="27"/>
    </row>
    <row r="1148" spans="3:17">
      <c r="C1148" s="27"/>
      <c r="D1148" s="27"/>
      <c r="E1148" s="27"/>
      <c r="F1148" s="27"/>
      <c r="G1148" s="27"/>
      <c r="H1148" s="27"/>
      <c r="I1148" s="27"/>
      <c r="J1148" s="27"/>
      <c r="K1148" s="27"/>
      <c r="L1148" s="27"/>
      <c r="M1148" s="27"/>
      <c r="N1148" s="27"/>
      <c r="O1148" s="27"/>
      <c r="P1148" s="27"/>
      <c r="Q1148" s="27"/>
    </row>
    <row r="1149" spans="3:17">
      <c r="C1149" s="27"/>
      <c r="D1149" s="27"/>
      <c r="E1149" s="27"/>
      <c r="F1149" s="27"/>
      <c r="G1149" s="27"/>
      <c r="H1149" s="27"/>
      <c r="I1149" s="27"/>
      <c r="J1149" s="27"/>
      <c r="K1149" s="27"/>
      <c r="L1149" s="27"/>
      <c r="M1149" s="27"/>
      <c r="N1149" s="27"/>
      <c r="O1149" s="27"/>
      <c r="P1149" s="27"/>
      <c r="Q1149" s="27"/>
    </row>
    <row r="1150" spans="3:17">
      <c r="C1150" s="27"/>
      <c r="D1150" s="27"/>
      <c r="E1150" s="27"/>
      <c r="F1150" s="27"/>
      <c r="G1150" s="27"/>
      <c r="H1150" s="27"/>
      <c r="I1150" s="27"/>
      <c r="J1150" s="27"/>
      <c r="K1150" s="27"/>
      <c r="L1150" s="27"/>
      <c r="M1150" s="27"/>
      <c r="N1150" s="27"/>
      <c r="O1150" s="27"/>
      <c r="P1150" s="27"/>
      <c r="Q1150" s="27"/>
    </row>
    <row r="1151" spans="3:17">
      <c r="C1151" s="27"/>
      <c r="D1151" s="27"/>
      <c r="E1151" s="27"/>
      <c r="F1151" s="27"/>
      <c r="G1151" s="27"/>
      <c r="H1151" s="27"/>
      <c r="I1151" s="27"/>
      <c r="J1151" s="27"/>
      <c r="K1151" s="27"/>
      <c r="L1151" s="27"/>
      <c r="M1151" s="27"/>
      <c r="N1151" s="27"/>
      <c r="O1151" s="27"/>
      <c r="P1151" s="27"/>
      <c r="Q1151" s="27"/>
    </row>
    <row r="1152" spans="3:17">
      <c r="C1152" s="27"/>
      <c r="D1152" s="27"/>
      <c r="E1152" s="27"/>
      <c r="F1152" s="27"/>
      <c r="G1152" s="27"/>
      <c r="H1152" s="27"/>
      <c r="I1152" s="27"/>
      <c r="J1152" s="27"/>
      <c r="K1152" s="27"/>
      <c r="L1152" s="27"/>
      <c r="M1152" s="27"/>
      <c r="N1152" s="27"/>
      <c r="O1152" s="27"/>
      <c r="P1152" s="27"/>
      <c r="Q1152" s="27"/>
    </row>
    <row r="1153" spans="3:17">
      <c r="C1153" s="27"/>
      <c r="D1153" s="27"/>
      <c r="E1153" s="27"/>
      <c r="F1153" s="27"/>
      <c r="G1153" s="27"/>
      <c r="H1153" s="27"/>
      <c r="I1153" s="27"/>
      <c r="J1153" s="27"/>
      <c r="K1153" s="27"/>
      <c r="L1153" s="27"/>
      <c r="M1153" s="27"/>
      <c r="N1153" s="27"/>
      <c r="O1153" s="27"/>
      <c r="P1153" s="27"/>
      <c r="Q1153" s="27"/>
    </row>
    <row r="1154" spans="3:17">
      <c r="C1154" s="27"/>
      <c r="D1154" s="27"/>
      <c r="E1154" s="27"/>
      <c r="F1154" s="27"/>
      <c r="G1154" s="27"/>
      <c r="H1154" s="27"/>
      <c r="I1154" s="27"/>
      <c r="J1154" s="27"/>
      <c r="K1154" s="27"/>
      <c r="L1154" s="27"/>
      <c r="M1154" s="27"/>
      <c r="N1154" s="27"/>
      <c r="O1154" s="27"/>
      <c r="P1154" s="27"/>
      <c r="Q1154" s="27"/>
    </row>
    <row r="1155" spans="3:17">
      <c r="C1155" s="27"/>
      <c r="D1155" s="27"/>
      <c r="E1155" s="27"/>
      <c r="F1155" s="27"/>
      <c r="G1155" s="27"/>
      <c r="H1155" s="27"/>
      <c r="I1155" s="27"/>
      <c r="J1155" s="27"/>
      <c r="K1155" s="27"/>
      <c r="L1155" s="27"/>
      <c r="M1155" s="27"/>
      <c r="N1155" s="27"/>
      <c r="O1155" s="27"/>
      <c r="P1155" s="27"/>
      <c r="Q1155" s="27"/>
    </row>
    <row r="1156" spans="3:17">
      <c r="C1156" s="27"/>
      <c r="D1156" s="27"/>
      <c r="E1156" s="27"/>
      <c r="F1156" s="27"/>
      <c r="G1156" s="27"/>
      <c r="H1156" s="27"/>
      <c r="I1156" s="27"/>
      <c r="J1156" s="27"/>
      <c r="K1156" s="27"/>
      <c r="L1156" s="27"/>
      <c r="M1156" s="27"/>
      <c r="N1156" s="27"/>
      <c r="O1156" s="27"/>
      <c r="P1156" s="27"/>
      <c r="Q1156" s="27"/>
    </row>
    <row r="1157" spans="3:17">
      <c r="C1157" s="27"/>
      <c r="D1157" s="27"/>
      <c r="E1157" s="27"/>
      <c r="F1157" s="27"/>
      <c r="G1157" s="27"/>
      <c r="H1157" s="27"/>
      <c r="I1157" s="27"/>
      <c r="J1157" s="27"/>
      <c r="K1157" s="27"/>
      <c r="L1157" s="27"/>
      <c r="M1157" s="27"/>
      <c r="N1157" s="27"/>
      <c r="O1157" s="27"/>
      <c r="P1157" s="27"/>
      <c r="Q1157" s="27"/>
    </row>
    <row r="1158" spans="3:17">
      <c r="C1158" s="27"/>
      <c r="D1158" s="27"/>
      <c r="E1158" s="27"/>
      <c r="F1158" s="27"/>
      <c r="G1158" s="27"/>
      <c r="H1158" s="27"/>
      <c r="I1158" s="27"/>
      <c r="J1158" s="27"/>
      <c r="K1158" s="27"/>
      <c r="L1158" s="27"/>
      <c r="M1158" s="27"/>
      <c r="N1158" s="27"/>
      <c r="O1158" s="27"/>
      <c r="P1158" s="27"/>
      <c r="Q1158" s="27"/>
    </row>
    <row r="1159" spans="3:17">
      <c r="C1159" s="27"/>
      <c r="D1159" s="27"/>
      <c r="E1159" s="27"/>
      <c r="F1159" s="27"/>
      <c r="G1159" s="27"/>
      <c r="H1159" s="27"/>
      <c r="I1159" s="27"/>
      <c r="J1159" s="27"/>
      <c r="K1159" s="27"/>
      <c r="L1159" s="27"/>
      <c r="M1159" s="27"/>
      <c r="N1159" s="27"/>
      <c r="O1159" s="27"/>
      <c r="P1159" s="27"/>
      <c r="Q1159" s="27"/>
    </row>
    <row r="1160" spans="3:17">
      <c r="C1160" s="27"/>
      <c r="D1160" s="27"/>
      <c r="E1160" s="27"/>
      <c r="F1160" s="27"/>
      <c r="G1160" s="27"/>
      <c r="H1160" s="27"/>
      <c r="I1160" s="27"/>
      <c r="J1160" s="27"/>
      <c r="K1160" s="27"/>
      <c r="L1160" s="27"/>
      <c r="M1160" s="27"/>
      <c r="N1160" s="27"/>
      <c r="O1160" s="27"/>
      <c r="P1160" s="27"/>
      <c r="Q1160" s="27"/>
    </row>
    <row r="1161" spans="3:17">
      <c r="C1161" s="27"/>
      <c r="D1161" s="27"/>
      <c r="E1161" s="27"/>
      <c r="F1161" s="27"/>
      <c r="G1161" s="27"/>
      <c r="H1161" s="27"/>
      <c r="I1161" s="27"/>
      <c r="J1161" s="27"/>
      <c r="K1161" s="27"/>
      <c r="L1161" s="27"/>
      <c r="M1161" s="27"/>
      <c r="N1161" s="27"/>
      <c r="O1161" s="27"/>
      <c r="P1161" s="27"/>
      <c r="Q1161" s="27"/>
    </row>
    <row r="1162" spans="3:17">
      <c r="C1162" s="27"/>
      <c r="D1162" s="27"/>
      <c r="E1162" s="27"/>
      <c r="F1162" s="27"/>
      <c r="G1162" s="27"/>
      <c r="H1162" s="27"/>
      <c r="I1162" s="27"/>
      <c r="J1162" s="27"/>
      <c r="K1162" s="27"/>
      <c r="L1162" s="27"/>
      <c r="M1162" s="27"/>
      <c r="N1162" s="27"/>
      <c r="O1162" s="27"/>
      <c r="P1162" s="27"/>
      <c r="Q1162" s="27"/>
    </row>
    <row r="1163" spans="3:17">
      <c r="C1163" s="27"/>
      <c r="D1163" s="27"/>
      <c r="E1163" s="27"/>
      <c r="F1163" s="27"/>
      <c r="G1163" s="27"/>
      <c r="H1163" s="27"/>
      <c r="I1163" s="27"/>
      <c r="J1163" s="27"/>
      <c r="K1163" s="27"/>
      <c r="L1163" s="27"/>
      <c r="M1163" s="27"/>
      <c r="N1163" s="27"/>
      <c r="O1163" s="27"/>
      <c r="P1163" s="27"/>
      <c r="Q1163" s="27"/>
    </row>
    <row r="1164" spans="3:17">
      <c r="C1164" s="27"/>
      <c r="D1164" s="27"/>
      <c r="E1164" s="27"/>
      <c r="F1164" s="27"/>
      <c r="G1164" s="27"/>
      <c r="H1164" s="27"/>
      <c r="I1164" s="27"/>
      <c r="J1164" s="27"/>
      <c r="K1164" s="27"/>
      <c r="L1164" s="27"/>
      <c r="M1164" s="27"/>
      <c r="N1164" s="27"/>
      <c r="O1164" s="27"/>
      <c r="P1164" s="27"/>
      <c r="Q1164" s="27"/>
    </row>
    <row r="1165" spans="3:17">
      <c r="C1165" s="27"/>
      <c r="D1165" s="27"/>
      <c r="E1165" s="27"/>
      <c r="F1165" s="27"/>
      <c r="G1165" s="27"/>
      <c r="H1165" s="27"/>
      <c r="I1165" s="27"/>
      <c r="J1165" s="27"/>
      <c r="K1165" s="27"/>
      <c r="L1165" s="27"/>
      <c r="M1165" s="27"/>
      <c r="N1165" s="27"/>
      <c r="O1165" s="27"/>
      <c r="P1165" s="27"/>
      <c r="Q1165" s="27"/>
    </row>
    <row r="1166" spans="3:17">
      <c r="C1166" s="27"/>
      <c r="D1166" s="27"/>
      <c r="E1166" s="27"/>
      <c r="F1166" s="27"/>
      <c r="G1166" s="27"/>
      <c r="H1166" s="27"/>
      <c r="I1166" s="27"/>
      <c r="J1166" s="27"/>
      <c r="K1166" s="27"/>
      <c r="L1166" s="27"/>
      <c r="M1166" s="27"/>
      <c r="N1166" s="27"/>
      <c r="O1166" s="27"/>
      <c r="P1166" s="27"/>
      <c r="Q1166" s="27"/>
    </row>
    <row r="1167" spans="3:17">
      <c r="C1167" s="27"/>
      <c r="D1167" s="27"/>
      <c r="E1167" s="27"/>
      <c r="F1167" s="27"/>
      <c r="G1167" s="27"/>
      <c r="H1167" s="27"/>
      <c r="I1167" s="27"/>
      <c r="J1167" s="27"/>
      <c r="K1167" s="27"/>
      <c r="L1167" s="27"/>
      <c r="M1167" s="27"/>
      <c r="N1167" s="27"/>
      <c r="O1167" s="27"/>
      <c r="P1167" s="27"/>
      <c r="Q1167" s="27"/>
    </row>
    <row r="1168" spans="3:17">
      <c r="C1168" s="27"/>
      <c r="D1168" s="27"/>
      <c r="E1168" s="27"/>
      <c r="F1168" s="27"/>
      <c r="G1168" s="27"/>
      <c r="H1168" s="27"/>
      <c r="I1168" s="27"/>
      <c r="J1168" s="27"/>
      <c r="K1168" s="27"/>
      <c r="L1168" s="27"/>
      <c r="M1168" s="27"/>
      <c r="N1168" s="27"/>
      <c r="O1168" s="27"/>
      <c r="P1168" s="27"/>
      <c r="Q1168" s="27"/>
    </row>
    <row r="1169" spans="3:17">
      <c r="C1169" s="27"/>
      <c r="D1169" s="27"/>
      <c r="E1169" s="27"/>
      <c r="F1169" s="27"/>
      <c r="G1169" s="27"/>
      <c r="H1169" s="27"/>
      <c r="I1169" s="27"/>
      <c r="J1169" s="27"/>
      <c r="K1169" s="27"/>
      <c r="L1169" s="27"/>
      <c r="M1169" s="27"/>
      <c r="N1169" s="27"/>
      <c r="O1169" s="27"/>
      <c r="P1169" s="27"/>
      <c r="Q1169" s="27"/>
    </row>
    <row r="1170" spans="3:17">
      <c r="C1170" s="27"/>
      <c r="D1170" s="27"/>
      <c r="E1170" s="27"/>
      <c r="F1170" s="27"/>
      <c r="G1170" s="27"/>
      <c r="H1170" s="27"/>
      <c r="I1170" s="27"/>
      <c r="J1170" s="27"/>
      <c r="K1170" s="27"/>
      <c r="L1170" s="27"/>
      <c r="M1170" s="27"/>
      <c r="N1170" s="27"/>
      <c r="O1170" s="27"/>
      <c r="P1170" s="27"/>
      <c r="Q1170" s="27"/>
    </row>
    <row r="1171" spans="3:17">
      <c r="C1171" s="27"/>
      <c r="D1171" s="27"/>
      <c r="E1171" s="27"/>
      <c r="F1171" s="27"/>
      <c r="G1171" s="27"/>
      <c r="H1171" s="27"/>
      <c r="I1171" s="27"/>
      <c r="J1171" s="27"/>
      <c r="K1171" s="27"/>
      <c r="L1171" s="27"/>
      <c r="M1171" s="27"/>
      <c r="N1171" s="27"/>
      <c r="O1171" s="27"/>
      <c r="P1171" s="27"/>
      <c r="Q1171" s="27"/>
    </row>
    <row r="1172" spans="3:17">
      <c r="C1172" s="27"/>
      <c r="D1172" s="27"/>
      <c r="E1172" s="27"/>
      <c r="F1172" s="27"/>
      <c r="G1172" s="27"/>
      <c r="H1172" s="27"/>
      <c r="I1172" s="27"/>
      <c r="J1172" s="27"/>
      <c r="K1172" s="27"/>
      <c r="L1172" s="27"/>
      <c r="M1172" s="27"/>
      <c r="N1172" s="27"/>
      <c r="O1172" s="27"/>
      <c r="P1172" s="27"/>
      <c r="Q1172" s="27"/>
    </row>
    <row r="1173" spans="3:17">
      <c r="C1173" s="27"/>
      <c r="D1173" s="27"/>
      <c r="E1173" s="27"/>
      <c r="F1173" s="27"/>
      <c r="G1173" s="27"/>
      <c r="H1173" s="27"/>
      <c r="I1173" s="27"/>
      <c r="J1173" s="27"/>
      <c r="K1173" s="27"/>
      <c r="L1173" s="27"/>
      <c r="M1173" s="27"/>
      <c r="N1173" s="27"/>
      <c r="O1173" s="27"/>
      <c r="P1173" s="27"/>
      <c r="Q1173" s="27"/>
    </row>
    <row r="1174" spans="3:17">
      <c r="C1174" s="27"/>
      <c r="D1174" s="27"/>
      <c r="E1174" s="27"/>
      <c r="F1174" s="27"/>
      <c r="G1174" s="27"/>
      <c r="H1174" s="27"/>
      <c r="I1174" s="27"/>
      <c r="J1174" s="27"/>
      <c r="K1174" s="27"/>
      <c r="L1174" s="27"/>
      <c r="M1174" s="27"/>
      <c r="N1174" s="27"/>
      <c r="O1174" s="27"/>
      <c r="P1174" s="27"/>
      <c r="Q1174" s="27"/>
    </row>
    <row r="1175" spans="3:17">
      <c r="C1175" s="27"/>
      <c r="D1175" s="27"/>
      <c r="E1175" s="27"/>
      <c r="F1175" s="27"/>
      <c r="G1175" s="27"/>
      <c r="H1175" s="27"/>
      <c r="I1175" s="27"/>
      <c r="J1175" s="27"/>
      <c r="K1175" s="27"/>
      <c r="L1175" s="27"/>
      <c r="M1175" s="27"/>
      <c r="N1175" s="27"/>
      <c r="O1175" s="27"/>
      <c r="P1175" s="27"/>
      <c r="Q1175" s="27"/>
    </row>
    <row r="1176" spans="3:17">
      <c r="C1176" s="27"/>
      <c r="D1176" s="27"/>
      <c r="E1176" s="27"/>
      <c r="F1176" s="27"/>
      <c r="G1176" s="27"/>
      <c r="H1176" s="27"/>
      <c r="I1176" s="27"/>
      <c r="J1176" s="27"/>
      <c r="K1176" s="27"/>
      <c r="L1176" s="27"/>
      <c r="M1176" s="27"/>
      <c r="N1176" s="27"/>
      <c r="O1176" s="27"/>
      <c r="P1176" s="27"/>
      <c r="Q1176" s="27"/>
    </row>
    <row r="1177" spans="3:17">
      <c r="C1177" s="27"/>
      <c r="D1177" s="27"/>
      <c r="E1177" s="27"/>
      <c r="F1177" s="27"/>
      <c r="G1177" s="27"/>
      <c r="H1177" s="27"/>
      <c r="I1177" s="27"/>
      <c r="J1177" s="27"/>
      <c r="K1177" s="27"/>
      <c r="L1177" s="27"/>
      <c r="M1177" s="27"/>
      <c r="N1177" s="27"/>
      <c r="O1177" s="27"/>
      <c r="P1177" s="27"/>
      <c r="Q1177" s="27"/>
    </row>
    <row r="1178" spans="3:17">
      <c r="C1178" s="27"/>
      <c r="D1178" s="27"/>
      <c r="E1178" s="27"/>
      <c r="F1178" s="27"/>
      <c r="G1178" s="27"/>
      <c r="H1178" s="27"/>
      <c r="I1178" s="27"/>
      <c r="J1178" s="27"/>
      <c r="K1178" s="27"/>
      <c r="L1178" s="27"/>
      <c r="M1178" s="27"/>
      <c r="N1178" s="27"/>
      <c r="O1178" s="27"/>
      <c r="P1178" s="27"/>
      <c r="Q1178" s="27"/>
    </row>
    <row r="1179" spans="3:17">
      <c r="C1179" s="27"/>
      <c r="D1179" s="27"/>
      <c r="E1179" s="27"/>
      <c r="F1179" s="27"/>
      <c r="G1179" s="27"/>
      <c r="H1179" s="27"/>
      <c r="I1179" s="27"/>
      <c r="J1179" s="27"/>
      <c r="K1179" s="27"/>
      <c r="L1179" s="27"/>
      <c r="M1179" s="27"/>
      <c r="N1179" s="27"/>
      <c r="O1179" s="27"/>
      <c r="P1179" s="27"/>
      <c r="Q1179" s="27"/>
    </row>
    <row r="1180" spans="3:17">
      <c r="C1180" s="27"/>
      <c r="D1180" s="27"/>
      <c r="E1180" s="27"/>
      <c r="F1180" s="27"/>
      <c r="G1180" s="27"/>
      <c r="H1180" s="27"/>
      <c r="I1180" s="27"/>
      <c r="J1180" s="27"/>
      <c r="K1180" s="27"/>
      <c r="L1180" s="27"/>
      <c r="M1180" s="27"/>
      <c r="N1180" s="27"/>
      <c r="O1180" s="27"/>
      <c r="P1180" s="27"/>
      <c r="Q1180" s="27"/>
    </row>
    <row r="1181" spans="3:17">
      <c r="C1181" s="27"/>
      <c r="D1181" s="27"/>
      <c r="E1181" s="27"/>
      <c r="F1181" s="27"/>
      <c r="G1181" s="27"/>
      <c r="H1181" s="27"/>
      <c r="I1181" s="27"/>
      <c r="J1181" s="27"/>
      <c r="K1181" s="27"/>
      <c r="L1181" s="27"/>
      <c r="M1181" s="27"/>
      <c r="N1181" s="27"/>
      <c r="O1181" s="27"/>
      <c r="P1181" s="27"/>
      <c r="Q1181" s="27"/>
    </row>
    <row r="1182" spans="3:17">
      <c r="C1182" s="27"/>
      <c r="D1182" s="27"/>
      <c r="E1182" s="27"/>
      <c r="F1182" s="27"/>
      <c r="G1182" s="27"/>
      <c r="H1182" s="27"/>
      <c r="I1182" s="27"/>
      <c r="J1182" s="27"/>
      <c r="K1182" s="27"/>
      <c r="L1182" s="27"/>
      <c r="M1182" s="27"/>
      <c r="N1182" s="27"/>
      <c r="O1182" s="27"/>
      <c r="P1182" s="27"/>
      <c r="Q1182" s="27"/>
    </row>
    <row r="1183" spans="3:17">
      <c r="C1183" s="27"/>
      <c r="D1183" s="27"/>
      <c r="E1183" s="27"/>
      <c r="F1183" s="27"/>
      <c r="G1183" s="27"/>
      <c r="H1183" s="27"/>
      <c r="I1183" s="27"/>
      <c r="J1183" s="27"/>
      <c r="K1183" s="27"/>
      <c r="L1183" s="27"/>
      <c r="M1183" s="27"/>
      <c r="N1183" s="27"/>
      <c r="O1183" s="27"/>
      <c r="P1183" s="27"/>
      <c r="Q1183" s="27"/>
    </row>
    <row r="1184" spans="3:17">
      <c r="C1184" s="27"/>
      <c r="D1184" s="27"/>
      <c r="E1184" s="27"/>
      <c r="F1184" s="27"/>
      <c r="G1184" s="27"/>
      <c r="H1184" s="27"/>
      <c r="I1184" s="27"/>
      <c r="J1184" s="27"/>
      <c r="K1184" s="27"/>
      <c r="L1184" s="27"/>
      <c r="M1184" s="27"/>
      <c r="N1184" s="27"/>
      <c r="O1184" s="27"/>
      <c r="P1184" s="27"/>
      <c r="Q1184" s="27"/>
    </row>
    <row r="1185" spans="3:17">
      <c r="C1185" s="27"/>
      <c r="D1185" s="27"/>
      <c r="E1185" s="27"/>
      <c r="F1185" s="27"/>
      <c r="G1185" s="27"/>
      <c r="H1185" s="27"/>
      <c r="I1185" s="27"/>
      <c r="J1185" s="27"/>
      <c r="K1185" s="27"/>
      <c r="L1185" s="27"/>
      <c r="M1185" s="27"/>
      <c r="N1185" s="27"/>
      <c r="O1185" s="27"/>
      <c r="P1185" s="27"/>
      <c r="Q1185" s="27"/>
    </row>
    <row r="1186" spans="3:17">
      <c r="C1186" s="27"/>
      <c r="D1186" s="27"/>
      <c r="E1186" s="27"/>
      <c r="F1186" s="27"/>
      <c r="G1186" s="27"/>
      <c r="H1186" s="27"/>
      <c r="I1186" s="27"/>
      <c r="J1186" s="27"/>
      <c r="K1186" s="27"/>
      <c r="L1186" s="27"/>
      <c r="M1186" s="27"/>
      <c r="N1186" s="27"/>
      <c r="O1186" s="27"/>
      <c r="P1186" s="27"/>
      <c r="Q1186" s="27"/>
    </row>
    <row r="1187" spans="3:17">
      <c r="C1187" s="27"/>
      <c r="D1187" s="27"/>
      <c r="E1187" s="27"/>
      <c r="F1187" s="27"/>
      <c r="G1187" s="27"/>
      <c r="H1187" s="27"/>
      <c r="I1187" s="27"/>
      <c r="J1187" s="27"/>
      <c r="K1187" s="27"/>
      <c r="L1187" s="27"/>
      <c r="M1187" s="27"/>
      <c r="N1187" s="27"/>
      <c r="O1187" s="27"/>
      <c r="P1187" s="27"/>
      <c r="Q1187" s="27"/>
    </row>
    <row r="1188" spans="3:17">
      <c r="C1188" s="27"/>
      <c r="D1188" s="27"/>
      <c r="E1188" s="27"/>
      <c r="F1188" s="27"/>
      <c r="G1188" s="27"/>
      <c r="H1188" s="27"/>
      <c r="I1188" s="27"/>
      <c r="J1188" s="27"/>
      <c r="K1188" s="27"/>
      <c r="L1188" s="27"/>
      <c r="M1188" s="27"/>
      <c r="N1188" s="27"/>
      <c r="O1188" s="27"/>
      <c r="P1188" s="27"/>
      <c r="Q1188" s="27"/>
    </row>
    <row r="1189" spans="3:17">
      <c r="C1189" s="27"/>
      <c r="D1189" s="27"/>
      <c r="E1189" s="27"/>
      <c r="F1189" s="27"/>
      <c r="G1189" s="27"/>
      <c r="H1189" s="27"/>
      <c r="I1189" s="27"/>
      <c r="J1189" s="27"/>
      <c r="K1189" s="27"/>
      <c r="L1189" s="27"/>
      <c r="M1189" s="27"/>
      <c r="N1189" s="27"/>
      <c r="O1189" s="27"/>
      <c r="P1189" s="27"/>
      <c r="Q1189" s="27"/>
    </row>
    <row r="1190" spans="3:17">
      <c r="C1190" s="27"/>
      <c r="D1190" s="27"/>
      <c r="E1190" s="27"/>
      <c r="F1190" s="27"/>
      <c r="G1190" s="27"/>
      <c r="H1190" s="27"/>
      <c r="I1190" s="27"/>
      <c r="J1190" s="27"/>
      <c r="K1190" s="27"/>
      <c r="L1190" s="27"/>
      <c r="M1190" s="27"/>
      <c r="N1190" s="27"/>
      <c r="O1190" s="27"/>
      <c r="P1190" s="27"/>
      <c r="Q1190" s="27"/>
    </row>
    <row r="1191" spans="3:17">
      <c r="C1191" s="27"/>
      <c r="D1191" s="27"/>
      <c r="E1191" s="27"/>
      <c r="F1191" s="27"/>
      <c r="G1191" s="27"/>
      <c r="H1191" s="27"/>
      <c r="I1191" s="27"/>
      <c r="J1191" s="27"/>
      <c r="K1191" s="27"/>
      <c r="L1191" s="27"/>
      <c r="M1191" s="27"/>
      <c r="N1191" s="27"/>
      <c r="O1191" s="27"/>
      <c r="P1191" s="27"/>
      <c r="Q1191" s="27"/>
    </row>
    <row r="1192" spans="3:17">
      <c r="C1192" s="27"/>
      <c r="D1192" s="27"/>
      <c r="E1192" s="27"/>
      <c r="F1192" s="27"/>
      <c r="G1192" s="27"/>
      <c r="H1192" s="27"/>
      <c r="I1192" s="27"/>
      <c r="J1192" s="27"/>
      <c r="K1192" s="27"/>
      <c r="L1192" s="27"/>
      <c r="M1192" s="27"/>
      <c r="N1192" s="27"/>
      <c r="O1192" s="27"/>
      <c r="P1192" s="27"/>
      <c r="Q1192" s="27"/>
    </row>
    <row r="1193" spans="3:17">
      <c r="C1193" s="27"/>
      <c r="D1193" s="27"/>
      <c r="E1193" s="27"/>
      <c r="F1193" s="27"/>
      <c r="G1193" s="27"/>
      <c r="H1193" s="27"/>
      <c r="I1193" s="27"/>
      <c r="J1193" s="27"/>
      <c r="K1193" s="27"/>
      <c r="L1193" s="27"/>
      <c r="M1193" s="27"/>
      <c r="N1193" s="27"/>
      <c r="O1193" s="27"/>
      <c r="P1193" s="27"/>
      <c r="Q1193" s="27"/>
    </row>
    <row r="1194" spans="3:17">
      <c r="C1194" s="27"/>
      <c r="D1194" s="27"/>
      <c r="E1194" s="27"/>
      <c r="F1194" s="27"/>
      <c r="G1194" s="27"/>
      <c r="H1194" s="27"/>
      <c r="I1194" s="27"/>
      <c r="J1194" s="27"/>
      <c r="K1194" s="27"/>
      <c r="L1194" s="27"/>
      <c r="M1194" s="27"/>
      <c r="N1194" s="27"/>
      <c r="O1194" s="27"/>
      <c r="P1194" s="27"/>
      <c r="Q1194" s="27"/>
    </row>
    <row r="1195" spans="3:17">
      <c r="C1195" s="27"/>
      <c r="D1195" s="27"/>
      <c r="E1195" s="27"/>
      <c r="F1195" s="27"/>
      <c r="G1195" s="27"/>
      <c r="H1195" s="27"/>
      <c r="I1195" s="27"/>
      <c r="J1195" s="27"/>
      <c r="K1195" s="27"/>
      <c r="L1195" s="27"/>
      <c r="M1195" s="27"/>
      <c r="N1195" s="27"/>
      <c r="O1195" s="27"/>
      <c r="P1195" s="27"/>
      <c r="Q1195" s="27"/>
    </row>
    <row r="1196" spans="3:17">
      <c r="C1196" s="27"/>
      <c r="D1196" s="27"/>
      <c r="E1196" s="27"/>
      <c r="F1196" s="27"/>
      <c r="G1196" s="27"/>
      <c r="H1196" s="27"/>
      <c r="I1196" s="27"/>
      <c r="J1196" s="27"/>
      <c r="K1196" s="27"/>
      <c r="L1196" s="27"/>
      <c r="M1196" s="27"/>
      <c r="N1196" s="27"/>
      <c r="O1196" s="27"/>
      <c r="P1196" s="27"/>
      <c r="Q1196" s="27"/>
    </row>
    <row r="1197" spans="3:17">
      <c r="C1197" s="27"/>
      <c r="D1197" s="27"/>
      <c r="E1197" s="27"/>
      <c r="F1197" s="27"/>
      <c r="G1197" s="27"/>
      <c r="H1197" s="27"/>
      <c r="I1197" s="27"/>
      <c r="J1197" s="27"/>
      <c r="K1197" s="27"/>
      <c r="L1197" s="27"/>
      <c r="M1197" s="27"/>
      <c r="N1197" s="27"/>
      <c r="O1197" s="27"/>
      <c r="P1197" s="27"/>
      <c r="Q1197" s="27"/>
    </row>
    <row r="1198" spans="3:17">
      <c r="C1198" s="27"/>
      <c r="D1198" s="27"/>
      <c r="E1198" s="27"/>
      <c r="F1198" s="27"/>
      <c r="G1198" s="27"/>
      <c r="H1198" s="27"/>
      <c r="I1198" s="27"/>
      <c r="J1198" s="27"/>
      <c r="K1198" s="27"/>
      <c r="L1198" s="27"/>
      <c r="M1198" s="27"/>
      <c r="N1198" s="27"/>
      <c r="O1198" s="27"/>
      <c r="P1198" s="27"/>
      <c r="Q1198" s="27"/>
    </row>
    <row r="1199" spans="3:17">
      <c r="C1199" s="27"/>
      <c r="D1199" s="27"/>
      <c r="E1199" s="27"/>
      <c r="F1199" s="27"/>
      <c r="G1199" s="27"/>
      <c r="H1199" s="27"/>
      <c r="I1199" s="27"/>
      <c r="J1199" s="27"/>
      <c r="K1199" s="27"/>
      <c r="L1199" s="27"/>
      <c r="M1199" s="27"/>
      <c r="N1199" s="27"/>
      <c r="O1199" s="27"/>
      <c r="P1199" s="27"/>
      <c r="Q1199" s="27"/>
    </row>
    <row r="1200" spans="3:17">
      <c r="C1200" s="27"/>
      <c r="D1200" s="27"/>
      <c r="E1200" s="27"/>
      <c r="F1200" s="27"/>
      <c r="G1200" s="27"/>
      <c r="H1200" s="27"/>
      <c r="I1200" s="27"/>
      <c r="J1200" s="27"/>
      <c r="K1200" s="27"/>
      <c r="L1200" s="27"/>
      <c r="M1200" s="27"/>
      <c r="N1200" s="27"/>
      <c r="O1200" s="27"/>
      <c r="P1200" s="27"/>
      <c r="Q1200" s="27"/>
    </row>
    <row r="1201" spans="3:17">
      <c r="C1201" s="27"/>
      <c r="D1201" s="27"/>
      <c r="E1201" s="27"/>
      <c r="F1201" s="27"/>
      <c r="G1201" s="27"/>
      <c r="H1201" s="27"/>
      <c r="I1201" s="27"/>
      <c r="J1201" s="27"/>
      <c r="K1201" s="27"/>
      <c r="L1201" s="27"/>
      <c r="M1201" s="27"/>
      <c r="N1201" s="27"/>
      <c r="O1201" s="27"/>
      <c r="P1201" s="27"/>
      <c r="Q1201" s="27"/>
    </row>
    <row r="1202" spans="3:17">
      <c r="C1202" s="27"/>
      <c r="D1202" s="27"/>
      <c r="E1202" s="27"/>
      <c r="F1202" s="27"/>
      <c r="G1202" s="27"/>
      <c r="H1202" s="27"/>
      <c r="I1202" s="27"/>
      <c r="J1202" s="27"/>
      <c r="K1202" s="27"/>
      <c r="L1202" s="27"/>
      <c r="M1202" s="27"/>
      <c r="N1202" s="27"/>
      <c r="O1202" s="27"/>
      <c r="P1202" s="27"/>
      <c r="Q1202" s="27"/>
    </row>
    <row r="1203" spans="3:17">
      <c r="C1203" s="27"/>
      <c r="D1203" s="27"/>
      <c r="E1203" s="27"/>
      <c r="F1203" s="27"/>
      <c r="G1203" s="27"/>
      <c r="H1203" s="27"/>
      <c r="I1203" s="27"/>
      <c r="J1203" s="27"/>
      <c r="K1203" s="27"/>
      <c r="L1203" s="27"/>
      <c r="M1203" s="27"/>
      <c r="N1203" s="27"/>
      <c r="O1203" s="27"/>
      <c r="P1203" s="27"/>
      <c r="Q1203" s="27"/>
    </row>
    <row r="1204" spans="3:17">
      <c r="C1204" s="27"/>
      <c r="D1204" s="27"/>
      <c r="E1204" s="27"/>
      <c r="F1204" s="27"/>
      <c r="G1204" s="27"/>
      <c r="H1204" s="27"/>
      <c r="I1204" s="27"/>
      <c r="J1204" s="27"/>
      <c r="K1204" s="27"/>
      <c r="L1204" s="27"/>
      <c r="M1204" s="27"/>
      <c r="N1204" s="27"/>
      <c r="O1204" s="27"/>
      <c r="P1204" s="27"/>
      <c r="Q1204" s="27"/>
    </row>
    <row r="1205" spans="3:17">
      <c r="C1205" s="27"/>
      <c r="D1205" s="27"/>
      <c r="E1205" s="27"/>
      <c r="F1205" s="27"/>
      <c r="G1205" s="27"/>
      <c r="H1205" s="27"/>
      <c r="I1205" s="27"/>
      <c r="J1205" s="27"/>
      <c r="K1205" s="27"/>
      <c r="L1205" s="27"/>
      <c r="M1205" s="27"/>
      <c r="N1205" s="27"/>
      <c r="O1205" s="27"/>
      <c r="P1205" s="27"/>
      <c r="Q1205" s="27"/>
    </row>
    <row r="1206" spans="3:17">
      <c r="C1206" s="27"/>
      <c r="D1206" s="27"/>
      <c r="E1206" s="27"/>
      <c r="F1206" s="27"/>
      <c r="G1206" s="27"/>
      <c r="H1206" s="27"/>
      <c r="I1206" s="27"/>
      <c r="J1206" s="27"/>
      <c r="K1206" s="27"/>
      <c r="L1206" s="27"/>
      <c r="M1206" s="27"/>
      <c r="N1206" s="27"/>
      <c r="O1206" s="27"/>
      <c r="P1206" s="27"/>
      <c r="Q1206" s="27"/>
    </row>
    <row r="1207" spans="3:17">
      <c r="C1207" s="27"/>
      <c r="D1207" s="27"/>
      <c r="E1207" s="27"/>
      <c r="F1207" s="27"/>
      <c r="G1207" s="27"/>
      <c r="H1207" s="27"/>
      <c r="I1207" s="27"/>
      <c r="J1207" s="27"/>
      <c r="K1207" s="27"/>
      <c r="L1207" s="27"/>
      <c r="M1207" s="27"/>
      <c r="N1207" s="27"/>
      <c r="O1207" s="27"/>
      <c r="P1207" s="27"/>
      <c r="Q1207" s="27"/>
    </row>
    <row r="1208" spans="3:17">
      <c r="C1208" s="27"/>
      <c r="D1208" s="27"/>
      <c r="E1208" s="27"/>
      <c r="F1208" s="27"/>
      <c r="G1208" s="27"/>
      <c r="H1208" s="27"/>
      <c r="I1208" s="27"/>
      <c r="J1208" s="27"/>
      <c r="K1208" s="27"/>
      <c r="L1208" s="27"/>
      <c r="M1208" s="27"/>
      <c r="N1208" s="27"/>
      <c r="O1208" s="27"/>
      <c r="P1208" s="27"/>
      <c r="Q1208" s="27"/>
    </row>
    <row r="1209" spans="3:17">
      <c r="C1209" s="27"/>
      <c r="D1209" s="27"/>
      <c r="E1209" s="27"/>
      <c r="F1209" s="27"/>
      <c r="G1209" s="27"/>
      <c r="H1209" s="27"/>
      <c r="I1209" s="27"/>
      <c r="J1209" s="27"/>
      <c r="K1209" s="27"/>
      <c r="L1209" s="27"/>
      <c r="M1209" s="27"/>
      <c r="N1209" s="27"/>
      <c r="O1209" s="27"/>
      <c r="P1209" s="27"/>
      <c r="Q1209" s="27"/>
    </row>
    <row r="1210" spans="3:17">
      <c r="C1210" s="27"/>
      <c r="D1210" s="27"/>
      <c r="E1210" s="27"/>
      <c r="F1210" s="27"/>
      <c r="G1210" s="27"/>
      <c r="H1210" s="27"/>
      <c r="I1210" s="27"/>
      <c r="J1210" s="27"/>
      <c r="K1210" s="27"/>
      <c r="L1210" s="27"/>
      <c r="M1210" s="27"/>
      <c r="N1210" s="27"/>
      <c r="O1210" s="27"/>
      <c r="P1210" s="27"/>
      <c r="Q1210" s="27"/>
    </row>
    <row r="1211" spans="3:17">
      <c r="C1211" s="27"/>
      <c r="D1211" s="27"/>
      <c r="E1211" s="27"/>
      <c r="F1211" s="27"/>
      <c r="G1211" s="27"/>
      <c r="H1211" s="27"/>
      <c r="I1211" s="27"/>
      <c r="J1211" s="27"/>
      <c r="K1211" s="27"/>
      <c r="L1211" s="27"/>
      <c r="M1211" s="27"/>
      <c r="N1211" s="27"/>
      <c r="O1211" s="27"/>
      <c r="P1211" s="27"/>
      <c r="Q1211" s="27"/>
    </row>
    <row r="1212" spans="3:17">
      <c r="C1212" s="27"/>
      <c r="D1212" s="27"/>
      <c r="E1212" s="27"/>
      <c r="F1212" s="27"/>
      <c r="G1212" s="27"/>
      <c r="H1212" s="27"/>
      <c r="I1212" s="27"/>
      <c r="J1212" s="27"/>
      <c r="K1212" s="27"/>
      <c r="L1212" s="27"/>
      <c r="M1212" s="27"/>
      <c r="N1212" s="27"/>
      <c r="O1212" s="27"/>
      <c r="P1212" s="27"/>
      <c r="Q1212" s="27"/>
    </row>
    <row r="1213" spans="3:17">
      <c r="C1213" s="27"/>
      <c r="D1213" s="27"/>
      <c r="E1213" s="27"/>
      <c r="F1213" s="27"/>
      <c r="G1213" s="27"/>
      <c r="H1213" s="27"/>
      <c r="I1213" s="27"/>
      <c r="J1213" s="27"/>
      <c r="K1213" s="27"/>
      <c r="L1213" s="27"/>
      <c r="M1213" s="27"/>
      <c r="N1213" s="27"/>
      <c r="O1213" s="27"/>
      <c r="P1213" s="27"/>
      <c r="Q1213" s="27"/>
    </row>
    <row r="1214" spans="3:17">
      <c r="C1214" s="27"/>
      <c r="D1214" s="27"/>
      <c r="E1214" s="27"/>
      <c r="F1214" s="27"/>
      <c r="G1214" s="27"/>
      <c r="H1214" s="27"/>
      <c r="I1214" s="27"/>
      <c r="J1214" s="27"/>
      <c r="K1214" s="27"/>
      <c r="L1214" s="27"/>
      <c r="M1214" s="27"/>
      <c r="N1214" s="27"/>
      <c r="O1214" s="27"/>
      <c r="P1214" s="27"/>
      <c r="Q1214" s="27"/>
    </row>
    <row r="1215" spans="3:17">
      <c r="C1215" s="27"/>
      <c r="D1215" s="27"/>
      <c r="E1215" s="27"/>
      <c r="F1215" s="27"/>
      <c r="G1215" s="27"/>
      <c r="H1215" s="27"/>
      <c r="I1215" s="27"/>
      <c r="J1215" s="27"/>
      <c r="K1215" s="27"/>
      <c r="L1215" s="27"/>
      <c r="M1215" s="27"/>
      <c r="N1215" s="27"/>
      <c r="O1215" s="27"/>
      <c r="P1215" s="27"/>
      <c r="Q1215" s="27"/>
    </row>
    <row r="1216" spans="3:17">
      <c r="C1216" s="27"/>
      <c r="D1216" s="27"/>
      <c r="E1216" s="27"/>
      <c r="F1216" s="27"/>
      <c r="G1216" s="27"/>
      <c r="H1216" s="27"/>
      <c r="I1216" s="27"/>
      <c r="J1216" s="27"/>
      <c r="K1216" s="27"/>
      <c r="L1216" s="27"/>
      <c r="M1216" s="27"/>
      <c r="N1216" s="27"/>
      <c r="O1216" s="27"/>
      <c r="P1216" s="27"/>
      <c r="Q1216" s="27"/>
    </row>
    <row r="1217" spans="3:17">
      <c r="C1217" s="27"/>
      <c r="D1217" s="27"/>
      <c r="E1217" s="27"/>
      <c r="F1217" s="27"/>
      <c r="G1217" s="27"/>
      <c r="H1217" s="27"/>
      <c r="I1217" s="27"/>
      <c r="J1217" s="27"/>
      <c r="K1217" s="27"/>
      <c r="L1217" s="27"/>
      <c r="M1217" s="27"/>
      <c r="N1217" s="27"/>
      <c r="O1217" s="27"/>
      <c r="P1217" s="27"/>
      <c r="Q1217" s="27"/>
    </row>
    <row r="1218" spans="3:17">
      <c r="C1218" s="27"/>
      <c r="D1218" s="27"/>
      <c r="E1218" s="27"/>
      <c r="F1218" s="27"/>
      <c r="G1218" s="27"/>
      <c r="H1218" s="27"/>
      <c r="I1218" s="27"/>
      <c r="J1218" s="27"/>
      <c r="K1218" s="27"/>
      <c r="L1218" s="27"/>
      <c r="M1218" s="27"/>
      <c r="N1218" s="27"/>
      <c r="O1218" s="27"/>
      <c r="P1218" s="27"/>
      <c r="Q1218" s="27"/>
    </row>
    <row r="1219" spans="3:17">
      <c r="C1219" s="27"/>
      <c r="D1219" s="27"/>
      <c r="E1219" s="27"/>
      <c r="F1219" s="27"/>
      <c r="G1219" s="27"/>
      <c r="H1219" s="27"/>
      <c r="I1219" s="27"/>
      <c r="J1219" s="27"/>
      <c r="K1219" s="27"/>
      <c r="L1219" s="27"/>
      <c r="M1219" s="27"/>
      <c r="N1219" s="27"/>
      <c r="O1219" s="27"/>
      <c r="P1219" s="27"/>
      <c r="Q1219" s="27"/>
    </row>
    <row r="1220" spans="3:17">
      <c r="C1220" s="27"/>
      <c r="D1220" s="27"/>
      <c r="E1220" s="27"/>
      <c r="F1220" s="27"/>
      <c r="G1220" s="27"/>
      <c r="H1220" s="27"/>
      <c r="I1220" s="27"/>
      <c r="J1220" s="27"/>
      <c r="K1220" s="27"/>
      <c r="L1220" s="27"/>
      <c r="M1220" s="27"/>
      <c r="N1220" s="27"/>
      <c r="O1220" s="27"/>
      <c r="P1220" s="27"/>
      <c r="Q1220" s="27"/>
    </row>
    <row r="1221" spans="3:17">
      <c r="C1221" s="27"/>
      <c r="D1221" s="27"/>
      <c r="E1221" s="27"/>
      <c r="F1221" s="27"/>
      <c r="G1221" s="27"/>
      <c r="H1221" s="27"/>
      <c r="I1221" s="27"/>
      <c r="J1221" s="27"/>
      <c r="K1221" s="27"/>
      <c r="L1221" s="27"/>
      <c r="M1221" s="27"/>
      <c r="N1221" s="27"/>
      <c r="O1221" s="27"/>
      <c r="P1221" s="27"/>
      <c r="Q1221" s="27"/>
    </row>
    <row r="1222" spans="3:17">
      <c r="C1222" s="27"/>
      <c r="D1222" s="27"/>
      <c r="E1222" s="27"/>
      <c r="F1222" s="27"/>
      <c r="G1222" s="27"/>
      <c r="H1222" s="27"/>
      <c r="I1222" s="27"/>
      <c r="J1222" s="27"/>
      <c r="K1222" s="27"/>
      <c r="L1222" s="27"/>
      <c r="M1222" s="27"/>
      <c r="N1222" s="27"/>
      <c r="O1222" s="27"/>
      <c r="P1222" s="27"/>
      <c r="Q1222" s="27"/>
    </row>
    <row r="1223" spans="3:17">
      <c r="C1223" s="27"/>
      <c r="D1223" s="27"/>
      <c r="E1223" s="27"/>
      <c r="F1223" s="27"/>
      <c r="G1223" s="27"/>
      <c r="H1223" s="27"/>
      <c r="I1223" s="27"/>
      <c r="J1223" s="27"/>
      <c r="K1223" s="27"/>
      <c r="L1223" s="27"/>
      <c r="M1223" s="27"/>
      <c r="N1223" s="27"/>
      <c r="O1223" s="27"/>
      <c r="P1223" s="27"/>
      <c r="Q1223" s="27"/>
    </row>
    <row r="1224" spans="3:17">
      <c r="C1224" s="27"/>
      <c r="D1224" s="27"/>
      <c r="E1224" s="27"/>
      <c r="F1224" s="27"/>
      <c r="G1224" s="27"/>
      <c r="H1224" s="27"/>
      <c r="I1224" s="27"/>
      <c r="J1224" s="27"/>
      <c r="K1224" s="27"/>
      <c r="L1224" s="27"/>
      <c r="M1224" s="27"/>
      <c r="N1224" s="27"/>
      <c r="O1224" s="27"/>
      <c r="P1224" s="27"/>
      <c r="Q1224" s="27"/>
    </row>
    <row r="1225" spans="3:17">
      <c r="C1225" s="27"/>
      <c r="D1225" s="27"/>
      <c r="E1225" s="27"/>
      <c r="F1225" s="27"/>
      <c r="G1225" s="27"/>
      <c r="H1225" s="27"/>
      <c r="I1225" s="27"/>
      <c r="J1225" s="27"/>
      <c r="K1225" s="27"/>
      <c r="L1225" s="27"/>
      <c r="M1225" s="27"/>
      <c r="N1225" s="27"/>
      <c r="O1225" s="27"/>
      <c r="P1225" s="27"/>
      <c r="Q1225" s="27"/>
    </row>
    <row r="1226" spans="3:17">
      <c r="C1226" s="27"/>
      <c r="D1226" s="27"/>
      <c r="E1226" s="27"/>
      <c r="F1226" s="27"/>
      <c r="G1226" s="27"/>
      <c r="H1226" s="27"/>
      <c r="I1226" s="27"/>
      <c r="J1226" s="27"/>
      <c r="K1226" s="27"/>
      <c r="L1226" s="27"/>
      <c r="M1226" s="27"/>
      <c r="N1226" s="27"/>
      <c r="O1226" s="27"/>
      <c r="P1226" s="27"/>
      <c r="Q1226" s="27"/>
    </row>
    <row r="1227" spans="3:17">
      <c r="C1227" s="27"/>
      <c r="D1227" s="27"/>
      <c r="E1227" s="27"/>
      <c r="F1227" s="27"/>
      <c r="G1227" s="27"/>
      <c r="H1227" s="27"/>
      <c r="I1227" s="27"/>
      <c r="J1227" s="27"/>
      <c r="K1227" s="27"/>
      <c r="L1227" s="27"/>
      <c r="M1227" s="27"/>
      <c r="N1227" s="27"/>
      <c r="O1227" s="27"/>
      <c r="P1227" s="27"/>
      <c r="Q1227" s="27"/>
    </row>
    <row r="1228" spans="3:17">
      <c r="C1228" s="27"/>
      <c r="D1228" s="27"/>
      <c r="E1228" s="27"/>
      <c r="F1228" s="27"/>
      <c r="G1228" s="27"/>
      <c r="H1228" s="27"/>
      <c r="I1228" s="27"/>
      <c r="J1228" s="27"/>
      <c r="K1228" s="27"/>
      <c r="L1228" s="27"/>
      <c r="M1228" s="27"/>
      <c r="N1228" s="27"/>
      <c r="O1228" s="27"/>
      <c r="P1228" s="27"/>
      <c r="Q1228" s="27"/>
    </row>
    <row r="1229" spans="3:17">
      <c r="C1229" s="27"/>
      <c r="D1229" s="27"/>
      <c r="E1229" s="27"/>
      <c r="F1229" s="27"/>
      <c r="G1229" s="27"/>
      <c r="H1229" s="27"/>
      <c r="I1229" s="27"/>
      <c r="J1229" s="27"/>
      <c r="K1229" s="27"/>
      <c r="L1229" s="27"/>
      <c r="M1229" s="27"/>
      <c r="N1229" s="27"/>
      <c r="O1229" s="27"/>
      <c r="P1229" s="27"/>
      <c r="Q1229" s="27"/>
    </row>
    <row r="1230" spans="3:17">
      <c r="C1230" s="27"/>
      <c r="D1230" s="27"/>
      <c r="E1230" s="27"/>
      <c r="F1230" s="27"/>
      <c r="G1230" s="27"/>
      <c r="H1230" s="27"/>
      <c r="I1230" s="27"/>
      <c r="J1230" s="27"/>
      <c r="K1230" s="27"/>
      <c r="L1230" s="27"/>
      <c r="M1230" s="27"/>
      <c r="N1230" s="27"/>
      <c r="O1230" s="27"/>
      <c r="P1230" s="27"/>
      <c r="Q1230" s="27"/>
    </row>
    <row r="1231" spans="3:17">
      <c r="C1231" s="27"/>
      <c r="D1231" s="27"/>
      <c r="E1231" s="27"/>
      <c r="F1231" s="27"/>
      <c r="G1231" s="27"/>
      <c r="H1231" s="27"/>
      <c r="I1231" s="27"/>
      <c r="J1231" s="27"/>
      <c r="K1231" s="27"/>
      <c r="L1231" s="27"/>
      <c r="M1231" s="27"/>
      <c r="N1231" s="27"/>
      <c r="O1231" s="27"/>
      <c r="P1231" s="27"/>
      <c r="Q1231" s="27"/>
    </row>
    <row r="1232" spans="3:17">
      <c r="C1232" s="27"/>
      <c r="D1232" s="27"/>
      <c r="E1232" s="27"/>
      <c r="F1232" s="27"/>
      <c r="G1232" s="27"/>
      <c r="H1232" s="27"/>
      <c r="I1232" s="27"/>
      <c r="J1232" s="27"/>
      <c r="K1232" s="27"/>
      <c r="L1232" s="27"/>
      <c r="M1232" s="27"/>
      <c r="N1232" s="27"/>
      <c r="O1232" s="27"/>
      <c r="P1232" s="27"/>
      <c r="Q1232" s="27"/>
    </row>
    <row r="1233" spans="3:17">
      <c r="C1233" s="27"/>
      <c r="D1233" s="27"/>
      <c r="E1233" s="27"/>
      <c r="F1233" s="27"/>
      <c r="G1233" s="27"/>
      <c r="H1233" s="27"/>
      <c r="I1233" s="27"/>
      <c r="J1233" s="27"/>
      <c r="K1233" s="27"/>
      <c r="L1233" s="27"/>
      <c r="M1233" s="27"/>
      <c r="N1233" s="27"/>
      <c r="O1233" s="27"/>
      <c r="P1233" s="27"/>
      <c r="Q1233" s="27"/>
    </row>
    <row r="1234" spans="3:17">
      <c r="C1234" s="27"/>
      <c r="D1234" s="27"/>
      <c r="E1234" s="27"/>
      <c r="F1234" s="27"/>
      <c r="G1234" s="27"/>
      <c r="H1234" s="27"/>
      <c r="I1234" s="27"/>
      <c r="J1234" s="27"/>
      <c r="K1234" s="27"/>
      <c r="L1234" s="27"/>
      <c r="M1234" s="27"/>
      <c r="N1234" s="27"/>
      <c r="O1234" s="27"/>
      <c r="P1234" s="27"/>
      <c r="Q1234" s="27"/>
    </row>
    <row r="1235" spans="3:17">
      <c r="C1235" s="27"/>
      <c r="D1235" s="27"/>
      <c r="E1235" s="27"/>
      <c r="F1235" s="27"/>
      <c r="G1235" s="27"/>
      <c r="H1235" s="27"/>
      <c r="I1235" s="27"/>
      <c r="J1235" s="27"/>
      <c r="K1235" s="27"/>
      <c r="L1235" s="27"/>
      <c r="M1235" s="27"/>
      <c r="N1235" s="27"/>
      <c r="O1235" s="27"/>
      <c r="P1235" s="27"/>
      <c r="Q1235" s="27"/>
    </row>
    <row r="1236" spans="3:17">
      <c r="C1236" s="27"/>
      <c r="D1236" s="27"/>
      <c r="E1236" s="27"/>
      <c r="F1236" s="27"/>
      <c r="G1236" s="27"/>
      <c r="H1236" s="27"/>
      <c r="I1236" s="27"/>
      <c r="J1236" s="27"/>
      <c r="K1236" s="27"/>
      <c r="L1236" s="27"/>
      <c r="M1236" s="27"/>
      <c r="N1236" s="27"/>
      <c r="O1236" s="27"/>
      <c r="P1236" s="27"/>
      <c r="Q1236" s="27"/>
    </row>
    <row r="1237" spans="3:17">
      <c r="C1237" s="27"/>
      <c r="D1237" s="27"/>
      <c r="E1237" s="27"/>
      <c r="F1237" s="27"/>
      <c r="G1237" s="27"/>
      <c r="H1237" s="27"/>
      <c r="I1237" s="27"/>
      <c r="J1237" s="27"/>
      <c r="K1237" s="27"/>
      <c r="L1237" s="27"/>
      <c r="M1237" s="27"/>
      <c r="N1237" s="27"/>
      <c r="O1237" s="27"/>
      <c r="P1237" s="27"/>
      <c r="Q1237" s="27"/>
    </row>
    <row r="1238" spans="3:17">
      <c r="C1238" s="27"/>
      <c r="D1238" s="27"/>
      <c r="E1238" s="27"/>
      <c r="F1238" s="27"/>
      <c r="G1238" s="27"/>
      <c r="H1238" s="27"/>
      <c r="I1238" s="27"/>
      <c r="J1238" s="27"/>
      <c r="K1238" s="27"/>
      <c r="L1238" s="27"/>
      <c r="M1238" s="27"/>
      <c r="N1238" s="27"/>
      <c r="O1238" s="27"/>
      <c r="P1238" s="27"/>
      <c r="Q1238" s="27"/>
    </row>
    <row r="1239" spans="3:17">
      <c r="C1239" s="27"/>
      <c r="D1239" s="27"/>
      <c r="E1239" s="27"/>
      <c r="F1239" s="27"/>
      <c r="G1239" s="27"/>
      <c r="H1239" s="27"/>
      <c r="I1239" s="27"/>
      <c r="J1239" s="27"/>
      <c r="K1239" s="27"/>
      <c r="L1239" s="27"/>
      <c r="M1239" s="27"/>
      <c r="N1239" s="27"/>
      <c r="O1239" s="27"/>
      <c r="P1239" s="27"/>
      <c r="Q1239" s="27"/>
    </row>
    <row r="1240" spans="3:17">
      <c r="C1240" s="27"/>
      <c r="D1240" s="27"/>
      <c r="E1240" s="27"/>
      <c r="F1240" s="27"/>
      <c r="G1240" s="27"/>
      <c r="H1240" s="27"/>
      <c r="I1240" s="27"/>
      <c r="J1240" s="27"/>
      <c r="K1240" s="27"/>
      <c r="L1240" s="27"/>
      <c r="M1240" s="27"/>
      <c r="N1240" s="27"/>
      <c r="O1240" s="27"/>
      <c r="P1240" s="27"/>
      <c r="Q1240" s="27"/>
    </row>
    <row r="1241" spans="3:17">
      <c r="C1241" s="27"/>
      <c r="D1241" s="27"/>
      <c r="E1241" s="27"/>
      <c r="F1241" s="27"/>
      <c r="G1241" s="27"/>
      <c r="H1241" s="27"/>
      <c r="I1241" s="27"/>
      <c r="J1241" s="27"/>
      <c r="K1241" s="27"/>
      <c r="L1241" s="27"/>
      <c r="M1241" s="27"/>
      <c r="N1241" s="27"/>
      <c r="O1241" s="27"/>
      <c r="P1241" s="27"/>
      <c r="Q1241" s="27"/>
    </row>
    <row r="1242" spans="3:17">
      <c r="C1242" s="27"/>
      <c r="D1242" s="27"/>
      <c r="E1242" s="27"/>
      <c r="F1242" s="27"/>
      <c r="G1242" s="27"/>
      <c r="H1242" s="27"/>
      <c r="I1242" s="27"/>
      <c r="J1242" s="27"/>
      <c r="K1242" s="27"/>
      <c r="L1242" s="27"/>
      <c r="M1242" s="27"/>
      <c r="N1242" s="27"/>
      <c r="O1242" s="27"/>
      <c r="P1242" s="27"/>
      <c r="Q1242" s="27"/>
    </row>
    <row r="1243" spans="3:17">
      <c r="C1243" s="27"/>
      <c r="D1243" s="27"/>
      <c r="E1243" s="27"/>
      <c r="F1243" s="27"/>
      <c r="G1243" s="27"/>
      <c r="H1243" s="27"/>
      <c r="I1243" s="27"/>
      <c r="J1243" s="27"/>
      <c r="K1243" s="27"/>
      <c r="L1243" s="27"/>
      <c r="M1243" s="27"/>
      <c r="N1243" s="27"/>
      <c r="O1243" s="27"/>
      <c r="P1243" s="27"/>
      <c r="Q1243" s="27"/>
    </row>
    <row r="1244" spans="3:17">
      <c r="C1244" s="27"/>
      <c r="D1244" s="27"/>
      <c r="E1244" s="27"/>
      <c r="F1244" s="27"/>
      <c r="G1244" s="27"/>
      <c r="H1244" s="27"/>
      <c r="I1244" s="27"/>
      <c r="J1244" s="27"/>
      <c r="K1244" s="27"/>
      <c r="L1244" s="27"/>
      <c r="M1244" s="27"/>
      <c r="N1244" s="27"/>
      <c r="O1244" s="27"/>
      <c r="P1244" s="27"/>
      <c r="Q1244" s="27"/>
    </row>
    <row r="1245" spans="3:17">
      <c r="C1245" s="27"/>
      <c r="D1245" s="27"/>
      <c r="E1245" s="27"/>
      <c r="F1245" s="27"/>
      <c r="G1245" s="27"/>
      <c r="H1245" s="27"/>
      <c r="I1245" s="27"/>
      <c r="J1245" s="27"/>
      <c r="K1245" s="27"/>
      <c r="L1245" s="27"/>
      <c r="M1245" s="27"/>
      <c r="N1245" s="27"/>
      <c r="O1245" s="27"/>
      <c r="P1245" s="27"/>
      <c r="Q1245" s="27"/>
    </row>
    <row r="1246" spans="3:17">
      <c r="C1246" s="27"/>
      <c r="D1246" s="27"/>
      <c r="E1246" s="27"/>
      <c r="F1246" s="27"/>
      <c r="G1246" s="27"/>
      <c r="H1246" s="27"/>
      <c r="I1246" s="27"/>
      <c r="J1246" s="27"/>
      <c r="K1246" s="27"/>
      <c r="L1246" s="27"/>
      <c r="M1246" s="27"/>
      <c r="N1246" s="27"/>
      <c r="O1246" s="27"/>
      <c r="P1246" s="27"/>
      <c r="Q1246" s="27"/>
    </row>
    <row r="1247" spans="3:17">
      <c r="C1247" s="27"/>
      <c r="D1247" s="27"/>
      <c r="E1247" s="27"/>
      <c r="F1247" s="27"/>
      <c r="G1247" s="27"/>
      <c r="H1247" s="27"/>
      <c r="I1247" s="27"/>
      <c r="J1247" s="27"/>
      <c r="K1247" s="27"/>
      <c r="L1247" s="27"/>
      <c r="M1247" s="27"/>
      <c r="N1247" s="27"/>
      <c r="O1247" s="27"/>
      <c r="P1247" s="27"/>
      <c r="Q1247" s="27"/>
    </row>
    <row r="1248" spans="3:17">
      <c r="C1248" s="27"/>
      <c r="D1248" s="27"/>
      <c r="E1248" s="27"/>
      <c r="F1248" s="27"/>
      <c r="G1248" s="27"/>
      <c r="H1248" s="27"/>
      <c r="I1248" s="27"/>
      <c r="J1248" s="27"/>
      <c r="K1248" s="27"/>
      <c r="L1248" s="27"/>
      <c r="M1248" s="27"/>
      <c r="N1248" s="27"/>
      <c r="O1248" s="27"/>
      <c r="P1248" s="27"/>
      <c r="Q1248" s="27"/>
    </row>
    <row r="1249" spans="3:17">
      <c r="C1249" s="27"/>
      <c r="D1249" s="27"/>
      <c r="E1249" s="27"/>
      <c r="F1249" s="27"/>
      <c r="G1249" s="27"/>
      <c r="H1249" s="27"/>
      <c r="I1249" s="27"/>
      <c r="J1249" s="27"/>
      <c r="K1249" s="27"/>
      <c r="L1249" s="27"/>
      <c r="M1249" s="27"/>
      <c r="N1249" s="27"/>
      <c r="O1249" s="27"/>
      <c r="P1249" s="27"/>
      <c r="Q1249" s="27"/>
    </row>
    <row r="1250" spans="3:17">
      <c r="C1250" s="27"/>
      <c r="D1250" s="27"/>
      <c r="E1250" s="27"/>
      <c r="F1250" s="27"/>
      <c r="G1250" s="27"/>
      <c r="H1250" s="27"/>
      <c r="I1250" s="27"/>
      <c r="J1250" s="27"/>
      <c r="K1250" s="27"/>
      <c r="L1250" s="27"/>
      <c r="M1250" s="27"/>
      <c r="N1250" s="27"/>
      <c r="O1250" s="27"/>
      <c r="P1250" s="27"/>
      <c r="Q1250" s="27"/>
    </row>
    <row r="1251" spans="3:17">
      <c r="C1251" s="27"/>
      <c r="D1251" s="27"/>
      <c r="E1251" s="27"/>
      <c r="F1251" s="27"/>
      <c r="G1251" s="27"/>
      <c r="H1251" s="27"/>
      <c r="I1251" s="27"/>
      <c r="J1251" s="27"/>
      <c r="K1251" s="27"/>
      <c r="L1251" s="27"/>
      <c r="M1251" s="27"/>
      <c r="N1251" s="27"/>
      <c r="O1251" s="27"/>
      <c r="P1251" s="27"/>
      <c r="Q1251" s="27"/>
    </row>
    <row r="1252" spans="3:17">
      <c r="C1252" s="27"/>
      <c r="D1252" s="27"/>
      <c r="E1252" s="27"/>
      <c r="F1252" s="27"/>
      <c r="G1252" s="27"/>
      <c r="H1252" s="27"/>
      <c r="I1252" s="27"/>
      <c r="J1252" s="27"/>
      <c r="K1252" s="27"/>
      <c r="L1252" s="27"/>
      <c r="M1252" s="27"/>
      <c r="N1252" s="27"/>
      <c r="O1252" s="27"/>
      <c r="P1252" s="27"/>
      <c r="Q1252" s="27"/>
    </row>
    <row r="1253" spans="3:17">
      <c r="C1253" s="27"/>
      <c r="D1253" s="27"/>
      <c r="E1253" s="27"/>
      <c r="F1253" s="27"/>
      <c r="G1253" s="27"/>
      <c r="H1253" s="27"/>
      <c r="I1253" s="27"/>
      <c r="J1253" s="27"/>
      <c r="K1253" s="27"/>
      <c r="L1253" s="27"/>
      <c r="M1253" s="27"/>
      <c r="N1253" s="27"/>
      <c r="O1253" s="27"/>
      <c r="P1253" s="27"/>
      <c r="Q1253" s="27"/>
    </row>
    <row r="1254" spans="3:17">
      <c r="C1254" s="27"/>
      <c r="D1254" s="27"/>
      <c r="E1254" s="27"/>
      <c r="F1254" s="27"/>
      <c r="G1254" s="27"/>
      <c r="H1254" s="27"/>
      <c r="I1254" s="27"/>
      <c r="J1254" s="27"/>
      <c r="K1254" s="27"/>
      <c r="L1254" s="27"/>
      <c r="M1254" s="27"/>
      <c r="N1254" s="27"/>
      <c r="O1254" s="27"/>
      <c r="P1254" s="27"/>
      <c r="Q1254" s="27"/>
    </row>
    <row r="1255" spans="3:17">
      <c r="C1255" s="27"/>
      <c r="D1255" s="27"/>
      <c r="E1255" s="27"/>
      <c r="F1255" s="27"/>
      <c r="G1255" s="27"/>
      <c r="H1255" s="27"/>
      <c r="I1255" s="27"/>
      <c r="J1255" s="27"/>
      <c r="K1255" s="27"/>
      <c r="L1255" s="27"/>
      <c r="M1255" s="27"/>
      <c r="N1255" s="27"/>
      <c r="O1255" s="27"/>
      <c r="P1255" s="27"/>
      <c r="Q1255" s="27"/>
    </row>
    <row r="1256" spans="3:17">
      <c r="C1256" s="27"/>
      <c r="D1256" s="27"/>
      <c r="E1256" s="27"/>
      <c r="F1256" s="27"/>
      <c r="G1256" s="27"/>
      <c r="H1256" s="27"/>
      <c r="I1256" s="27"/>
      <c r="J1256" s="27"/>
      <c r="K1256" s="27"/>
      <c r="L1256" s="27"/>
      <c r="M1256" s="27"/>
      <c r="N1256" s="27"/>
      <c r="O1256" s="27"/>
      <c r="P1256" s="27"/>
      <c r="Q1256" s="27"/>
    </row>
    <row r="1257" spans="3:17">
      <c r="C1257" s="27"/>
      <c r="D1257" s="27"/>
      <c r="E1257" s="27"/>
      <c r="F1257" s="27"/>
      <c r="G1257" s="27"/>
      <c r="H1257" s="27"/>
      <c r="I1257" s="27"/>
      <c r="J1257" s="27"/>
      <c r="K1257" s="27"/>
      <c r="L1257" s="27"/>
      <c r="M1257" s="27"/>
      <c r="N1257" s="27"/>
      <c r="O1257" s="27"/>
      <c r="P1257" s="27"/>
      <c r="Q1257" s="27"/>
    </row>
    <row r="1258" spans="3:17">
      <c r="C1258" s="27"/>
      <c r="D1258" s="27"/>
      <c r="E1258" s="27"/>
      <c r="F1258" s="27"/>
      <c r="G1258" s="27"/>
      <c r="H1258" s="27"/>
      <c r="I1258" s="27"/>
      <c r="J1258" s="27"/>
      <c r="K1258" s="27"/>
      <c r="L1258" s="27"/>
      <c r="M1258" s="27"/>
      <c r="N1258" s="27"/>
      <c r="O1258" s="27"/>
      <c r="P1258" s="27"/>
      <c r="Q1258" s="27"/>
    </row>
    <row r="1259" spans="3:17">
      <c r="C1259" s="27"/>
      <c r="D1259" s="27"/>
      <c r="E1259" s="27"/>
      <c r="F1259" s="27"/>
      <c r="G1259" s="27"/>
      <c r="H1259" s="27"/>
      <c r="I1259" s="27"/>
      <c r="J1259" s="27"/>
      <c r="K1259" s="27"/>
      <c r="L1259" s="27"/>
      <c r="M1259" s="27"/>
      <c r="N1259" s="27"/>
      <c r="O1259" s="27"/>
      <c r="P1259" s="27"/>
      <c r="Q1259" s="27"/>
    </row>
    <row r="1260" spans="3:17">
      <c r="C1260" s="27"/>
      <c r="D1260" s="27"/>
      <c r="E1260" s="27"/>
      <c r="F1260" s="27"/>
      <c r="G1260" s="27"/>
      <c r="H1260" s="27"/>
      <c r="I1260" s="27"/>
      <c r="J1260" s="27"/>
      <c r="K1260" s="27"/>
      <c r="L1260" s="27"/>
      <c r="M1260" s="27"/>
      <c r="N1260" s="27"/>
      <c r="O1260" s="27"/>
      <c r="P1260" s="27"/>
      <c r="Q1260" s="27"/>
    </row>
    <row r="1261" spans="3:17">
      <c r="C1261" s="27"/>
      <c r="D1261" s="27"/>
      <c r="E1261" s="27"/>
      <c r="F1261" s="27"/>
      <c r="G1261" s="27"/>
      <c r="H1261" s="27"/>
      <c r="I1261" s="27"/>
      <c r="J1261" s="27"/>
      <c r="K1261" s="27"/>
      <c r="L1261" s="27"/>
      <c r="M1261" s="27"/>
      <c r="N1261" s="27"/>
      <c r="O1261" s="27"/>
      <c r="P1261" s="27"/>
      <c r="Q1261" s="27"/>
    </row>
    <row r="1262" spans="3:17">
      <c r="C1262" s="27"/>
      <c r="D1262" s="27"/>
      <c r="E1262" s="27"/>
      <c r="F1262" s="27"/>
      <c r="G1262" s="27"/>
      <c r="H1262" s="27"/>
      <c r="I1262" s="27"/>
      <c r="J1262" s="27"/>
      <c r="K1262" s="27"/>
      <c r="L1262" s="27"/>
      <c r="M1262" s="27"/>
      <c r="N1262" s="27"/>
      <c r="O1262" s="27"/>
      <c r="P1262" s="27"/>
      <c r="Q1262" s="27"/>
    </row>
    <row r="1263" spans="3:17">
      <c r="C1263" s="27"/>
      <c r="D1263" s="27"/>
      <c r="E1263" s="27"/>
      <c r="F1263" s="27"/>
      <c r="G1263" s="27"/>
      <c r="H1263" s="27"/>
      <c r="I1263" s="27"/>
      <c r="J1263" s="27"/>
      <c r="K1263" s="27"/>
      <c r="L1263" s="27"/>
      <c r="M1263" s="27"/>
      <c r="N1263" s="27"/>
      <c r="O1263" s="27"/>
      <c r="P1263" s="27"/>
      <c r="Q1263" s="27"/>
    </row>
    <row r="1264" spans="3:17">
      <c r="C1264" s="27"/>
      <c r="D1264" s="27"/>
      <c r="E1264" s="27"/>
      <c r="F1264" s="27"/>
      <c r="G1264" s="27"/>
      <c r="H1264" s="27"/>
      <c r="I1264" s="27"/>
      <c r="J1264" s="27"/>
      <c r="K1264" s="27"/>
      <c r="L1264" s="27"/>
      <c r="M1264" s="27"/>
      <c r="N1264" s="27"/>
      <c r="O1264" s="27"/>
      <c r="P1264" s="27"/>
      <c r="Q1264" s="27"/>
    </row>
    <row r="1265" spans="3:17">
      <c r="C1265" s="27"/>
      <c r="D1265" s="27"/>
      <c r="E1265" s="27"/>
      <c r="F1265" s="27"/>
      <c r="G1265" s="27"/>
      <c r="H1265" s="27"/>
      <c r="I1265" s="27"/>
      <c r="J1265" s="27"/>
      <c r="K1265" s="27"/>
      <c r="L1265" s="27"/>
      <c r="M1265" s="27"/>
      <c r="N1265" s="27"/>
      <c r="O1265" s="27"/>
      <c r="P1265" s="27"/>
      <c r="Q1265" s="27"/>
    </row>
  </sheetData>
  <sheetProtection algorithmName="SHA-512" hashValue="GmLlnNfhuE8/RqOKVgCkejQpUrxixY2sLlHVthmR+IoUOh1owU+uJXOCWF4kVz/jujnN66o8J4RgjRHREsg7/Q==" saltValue="Z/ukFTTi9HiLivRbzoTYNQ==" spinCount="100000" sheet="1" objects="1" scenarios="1" selectLockedCells="1"/>
  <mergeCells count="1">
    <mergeCell ref="H1:I1"/>
  </mergeCells>
  <phoneticPr fontId="31" type="noConversion"/>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275906" r:id="rId4" name="Button 2">
              <controlPr defaultSize="0" print="0" autoFill="0" autoPict="0" macro="[0]!Button307_Click">
                <anchor moveWithCells="1" sizeWithCells="1">
                  <from>
                    <xdr:col>1</xdr:col>
                    <xdr:colOff>219075</xdr:colOff>
                    <xdr:row>0</xdr:row>
                    <xdr:rowOff>847725</xdr:rowOff>
                  </from>
                  <to>
                    <xdr:col>1</xdr:col>
                    <xdr:colOff>542925</xdr:colOff>
                    <xdr:row>0</xdr:row>
                    <xdr:rowOff>1076325</xdr:rowOff>
                  </to>
                </anchor>
              </controlPr>
            </control>
          </mc:Choice>
        </mc:AlternateContent>
        <mc:AlternateContent xmlns:mc="http://schemas.openxmlformats.org/markup-compatibility/2006">
          <mc:Choice Requires="x14">
            <control shapeId="1275907" r:id="rId5" name="Button 3">
              <controlPr defaultSize="0" print="0" autoFill="0" autoPict="0" macro="[0]!Button308_Click">
                <anchor moveWithCells="1" sizeWithCells="1">
                  <from>
                    <xdr:col>1</xdr:col>
                    <xdr:colOff>600075</xdr:colOff>
                    <xdr:row>0</xdr:row>
                    <xdr:rowOff>847725</xdr:rowOff>
                  </from>
                  <to>
                    <xdr:col>1</xdr:col>
                    <xdr:colOff>914400</xdr:colOff>
                    <xdr:row>0</xdr:row>
                    <xdr:rowOff>1076325</xdr:rowOff>
                  </to>
                </anchor>
              </controlPr>
            </control>
          </mc:Choice>
        </mc:AlternateContent>
        <mc:AlternateContent xmlns:mc="http://schemas.openxmlformats.org/markup-compatibility/2006">
          <mc:Choice Requires="x14">
            <control shapeId="1275908" r:id="rId6" name="Button 4">
              <controlPr defaultSize="0" print="0" autoFill="0" autoPict="0" macro="[0]!Button306_Click">
                <anchor moveWithCells="1" sizeWithCells="1">
                  <from>
                    <xdr:col>1</xdr:col>
                    <xdr:colOff>962025</xdr:colOff>
                    <xdr:row>0</xdr:row>
                    <xdr:rowOff>847725</xdr:rowOff>
                  </from>
                  <to>
                    <xdr:col>2</xdr:col>
                    <xdr:colOff>523875</xdr:colOff>
                    <xdr:row>0</xdr:row>
                    <xdr:rowOff>1076325</xdr:rowOff>
                  </to>
                </anchor>
              </controlPr>
            </control>
          </mc:Choice>
        </mc:AlternateContent>
        <mc:AlternateContent xmlns:mc="http://schemas.openxmlformats.org/markup-compatibility/2006">
          <mc:Choice Requires="x14">
            <control shapeId="1275909" r:id="rId7" name="Button 5">
              <controlPr defaultSize="0" print="0" autoFill="0" autoPict="0" macro="[0]!Button305_Click">
                <anchor moveWithCells="1" sizeWithCells="1">
                  <from>
                    <xdr:col>0</xdr:col>
                    <xdr:colOff>219075</xdr:colOff>
                    <xdr:row>0</xdr:row>
                    <xdr:rowOff>847725</xdr:rowOff>
                  </from>
                  <to>
                    <xdr:col>1</xdr:col>
                    <xdr:colOff>171450</xdr:colOff>
                    <xdr:row>0</xdr:row>
                    <xdr:rowOff>1076325</xdr:rowOff>
                  </to>
                </anchor>
              </controlPr>
            </control>
          </mc:Choice>
        </mc:AlternateContent>
        <mc:AlternateContent xmlns:mc="http://schemas.openxmlformats.org/markup-compatibility/2006">
          <mc:Choice Requires="x14">
            <control shapeId="1275910" r:id="rId8" name="Button 6">
              <controlPr defaultSize="0" print="0" autoFill="0" autoPict="0" macro="[0]!Button309_Click">
                <anchor moveWithCells="1" sizeWithCells="1">
                  <from>
                    <xdr:col>2</xdr:col>
                    <xdr:colOff>581025</xdr:colOff>
                    <xdr:row>0</xdr:row>
                    <xdr:rowOff>847725</xdr:rowOff>
                  </from>
                  <to>
                    <xdr:col>3</xdr:col>
                    <xdr:colOff>476250</xdr:colOff>
                    <xdr:row>0</xdr:row>
                    <xdr:rowOff>1076325</xdr:rowOff>
                  </to>
                </anchor>
              </controlPr>
            </control>
          </mc:Choice>
        </mc:AlternateContent>
        <mc:AlternateContent xmlns:mc="http://schemas.openxmlformats.org/markup-compatibility/2006">
          <mc:Choice Requires="x14">
            <control shapeId="1275911" r:id="rId9" name="Button 7">
              <controlPr defaultSize="0" print="0" autoFill="0" autoPict="0" macro="[0]!Button310_Click">
                <anchor moveWithCells="1" sizeWithCells="1">
                  <from>
                    <xdr:col>3</xdr:col>
                    <xdr:colOff>581025</xdr:colOff>
                    <xdr:row>0</xdr:row>
                    <xdr:rowOff>847725</xdr:rowOff>
                  </from>
                  <to>
                    <xdr:col>3</xdr:col>
                    <xdr:colOff>1333500</xdr:colOff>
                    <xdr:row>0</xdr:row>
                    <xdr:rowOff>1076325</xdr:rowOff>
                  </to>
                </anchor>
              </controlPr>
            </control>
          </mc:Choice>
        </mc:AlternateContent>
        <mc:AlternateContent xmlns:mc="http://schemas.openxmlformats.org/markup-compatibility/2006">
          <mc:Choice Requires="x14">
            <control shapeId="1275912" r:id="rId10" name="Button 8">
              <controlPr defaultSize="0" print="0" autoFill="0" autoPict="0" macro="[0]!Button311_Click">
                <anchor moveWithCells="1" sizeWithCells="1">
                  <from>
                    <xdr:col>3</xdr:col>
                    <xdr:colOff>1371600</xdr:colOff>
                    <xdr:row>0</xdr:row>
                    <xdr:rowOff>847725</xdr:rowOff>
                  </from>
                  <to>
                    <xdr:col>3</xdr:col>
                    <xdr:colOff>1828800</xdr:colOff>
                    <xdr:row>0</xdr:row>
                    <xdr:rowOff>1076325</xdr:rowOff>
                  </to>
                </anchor>
              </controlPr>
            </control>
          </mc:Choice>
        </mc:AlternateContent>
        <mc:AlternateContent xmlns:mc="http://schemas.openxmlformats.org/markup-compatibility/2006">
          <mc:Choice Requires="x14">
            <control shapeId="1275913" r:id="rId11" name="Button 9">
              <controlPr defaultSize="0" print="0" autoFill="0" autoPict="0" macro="[0]!Button312_Click">
                <anchor moveWithCells="1" sizeWithCells="1">
                  <from>
                    <xdr:col>3</xdr:col>
                    <xdr:colOff>1905000</xdr:colOff>
                    <xdr:row>0</xdr:row>
                    <xdr:rowOff>847725</xdr:rowOff>
                  </from>
                  <to>
                    <xdr:col>4</xdr:col>
                    <xdr:colOff>762000</xdr:colOff>
                    <xdr:row>0</xdr:row>
                    <xdr:rowOff>1076325</xdr:rowOff>
                  </to>
                </anchor>
              </controlPr>
            </control>
          </mc:Choice>
        </mc:AlternateContent>
        <mc:AlternateContent xmlns:mc="http://schemas.openxmlformats.org/markup-compatibility/2006">
          <mc:Choice Requires="x14">
            <control shapeId="1275914" r:id="rId12" name="Button 10">
              <controlPr defaultSize="0" print="0" autoFill="0" autoPict="0" macro="[0]!Button313_Click">
                <anchor moveWithCells="1" sizeWithCells="1">
                  <from>
                    <xdr:col>4</xdr:col>
                    <xdr:colOff>790575</xdr:colOff>
                    <xdr:row>0</xdr:row>
                    <xdr:rowOff>847725</xdr:rowOff>
                  </from>
                  <to>
                    <xdr:col>5</xdr:col>
                    <xdr:colOff>371475</xdr:colOff>
                    <xdr:row>0</xdr:row>
                    <xdr:rowOff>1076325</xdr:rowOff>
                  </to>
                </anchor>
              </controlPr>
            </control>
          </mc:Choice>
        </mc:AlternateContent>
        <mc:AlternateContent xmlns:mc="http://schemas.openxmlformats.org/markup-compatibility/2006">
          <mc:Choice Requires="x14">
            <control shapeId="1275915" r:id="rId13" name="Button 11">
              <controlPr defaultSize="0" print="0" autoFill="0" autoPict="0" macro="[0]!Button314_Click">
                <anchor moveWithCells="1" sizeWithCells="1">
                  <from>
                    <xdr:col>5</xdr:col>
                    <xdr:colOff>400050</xdr:colOff>
                    <xdr:row>0</xdr:row>
                    <xdr:rowOff>847725</xdr:rowOff>
                  </from>
                  <to>
                    <xdr:col>5</xdr:col>
                    <xdr:colOff>1133475</xdr:colOff>
                    <xdr:row>0</xdr:row>
                    <xdr:rowOff>1076325</xdr:rowOff>
                  </to>
                </anchor>
              </controlPr>
            </control>
          </mc:Choice>
        </mc:AlternateContent>
        <mc:AlternateContent xmlns:mc="http://schemas.openxmlformats.org/markup-compatibility/2006">
          <mc:Choice Requires="x14">
            <control shapeId="1275916" r:id="rId14" name="Button 12">
              <controlPr defaultSize="0" print="0" autoFill="0" autoPict="0" macro="[0]!Button315_Click">
                <anchor moveWithCells="1" sizeWithCells="1">
                  <from>
                    <xdr:col>5</xdr:col>
                    <xdr:colOff>1190625</xdr:colOff>
                    <xdr:row>0</xdr:row>
                    <xdr:rowOff>847725</xdr:rowOff>
                  </from>
                  <to>
                    <xdr:col>5</xdr:col>
                    <xdr:colOff>2181225</xdr:colOff>
                    <xdr:row>0</xdr:row>
                    <xdr:rowOff>1076325</xdr:rowOff>
                  </to>
                </anchor>
              </controlPr>
            </control>
          </mc:Choice>
        </mc:AlternateContent>
        <mc:AlternateContent xmlns:mc="http://schemas.openxmlformats.org/markup-compatibility/2006">
          <mc:Choice Requires="x14">
            <control shapeId="1275917" r:id="rId15" name="Button 13">
              <controlPr defaultSize="0" print="0" autoFill="0" autoPict="0" macro="[0]!Button316_Click">
                <anchor moveWithCells="1" sizeWithCells="1">
                  <from>
                    <xdr:col>5</xdr:col>
                    <xdr:colOff>2209800</xdr:colOff>
                    <xdr:row>0</xdr:row>
                    <xdr:rowOff>847725</xdr:rowOff>
                  </from>
                  <to>
                    <xdr:col>6</xdr:col>
                    <xdr:colOff>95250</xdr:colOff>
                    <xdr:row>0</xdr:row>
                    <xdr:rowOff>1076325</xdr:rowOff>
                  </to>
                </anchor>
              </controlPr>
            </control>
          </mc:Choice>
        </mc:AlternateContent>
        <mc:AlternateContent xmlns:mc="http://schemas.openxmlformats.org/markup-compatibility/2006">
          <mc:Choice Requires="x14">
            <control shapeId="1275924" r:id="rId16" name="Button 20">
              <controlPr defaultSize="0" print="0" autoFill="0" autoPict="0" macro="[0]!Button319_Click">
                <anchor moveWithCells="1" sizeWithCells="1">
                  <from>
                    <xdr:col>6</xdr:col>
                    <xdr:colOff>123825</xdr:colOff>
                    <xdr:row>0</xdr:row>
                    <xdr:rowOff>847725</xdr:rowOff>
                  </from>
                  <to>
                    <xdr:col>7</xdr:col>
                    <xdr:colOff>238125</xdr:colOff>
                    <xdr:row>0</xdr:row>
                    <xdr:rowOff>1076325</xdr:rowOff>
                  </to>
                </anchor>
              </controlPr>
            </control>
          </mc:Choice>
        </mc:AlternateContent>
        <mc:AlternateContent xmlns:mc="http://schemas.openxmlformats.org/markup-compatibility/2006">
          <mc:Choice Requires="x14">
            <control shapeId="1275926" r:id="rId17" name="Button 22">
              <controlPr defaultSize="0" print="0" autoFill="0" autoPict="0" macro="[0]!Screening1_FreshwaterTest1">
                <anchor moveWithCells="1" sizeWithCells="1">
                  <from>
                    <xdr:col>0</xdr:col>
                    <xdr:colOff>209550</xdr:colOff>
                    <xdr:row>3</xdr:row>
                    <xdr:rowOff>38100</xdr:rowOff>
                  </from>
                  <to>
                    <xdr:col>1</xdr:col>
                    <xdr:colOff>628650</xdr:colOff>
                    <xdr:row>4</xdr:row>
                    <xdr:rowOff>114300</xdr:rowOff>
                  </to>
                </anchor>
              </controlPr>
            </control>
          </mc:Choice>
        </mc:AlternateContent>
        <mc:AlternateContent xmlns:mc="http://schemas.openxmlformats.org/markup-compatibility/2006">
          <mc:Choice Requires="x14">
            <control shapeId="1275927" r:id="rId18" name="Button 23">
              <controlPr defaultSize="0" print="0" autoFill="0" autoPict="0" macro="[0]!Button301_Click">
                <anchor moveWithCells="1" sizeWithCells="1">
                  <from>
                    <xdr:col>3</xdr:col>
                    <xdr:colOff>1914525</xdr:colOff>
                    <xdr:row>0</xdr:row>
                    <xdr:rowOff>95250</xdr:rowOff>
                  </from>
                  <to>
                    <xdr:col>4</xdr:col>
                    <xdr:colOff>428625</xdr:colOff>
                    <xdr:row>0</xdr:row>
                    <xdr:rowOff>495300</xdr:rowOff>
                  </to>
                </anchor>
              </controlPr>
            </control>
          </mc:Choice>
        </mc:AlternateContent>
        <mc:AlternateContent xmlns:mc="http://schemas.openxmlformats.org/markup-compatibility/2006">
          <mc:Choice Requires="x14">
            <control shapeId="1275928" r:id="rId19" name="Button 24">
              <controlPr defaultSize="0" print="0" autoFill="0" autoPict="0" macro="[0]!Button302_Click">
                <anchor moveWithCells="1" sizeWithCells="1">
                  <from>
                    <xdr:col>4</xdr:col>
                    <xdr:colOff>504825</xdr:colOff>
                    <xdr:row>0</xdr:row>
                    <xdr:rowOff>104775</xdr:rowOff>
                  </from>
                  <to>
                    <xdr:col>5</xdr:col>
                    <xdr:colOff>361950</xdr:colOff>
                    <xdr:row>0</xdr:row>
                    <xdr:rowOff>504825</xdr:rowOff>
                  </to>
                </anchor>
              </controlPr>
            </control>
          </mc:Choice>
        </mc:AlternateContent>
        <mc:AlternateContent xmlns:mc="http://schemas.openxmlformats.org/markup-compatibility/2006">
          <mc:Choice Requires="x14">
            <control shapeId="1275929" r:id="rId20" name="Button 25">
              <controlPr defaultSize="0" print="0" autoFill="0" autoPict="0" macro="[0]!Button303_Click" altText="Environment Assessment Home">
                <anchor moveWithCells="1" sizeWithCells="1">
                  <from>
                    <xdr:col>5</xdr:col>
                    <xdr:colOff>400050</xdr:colOff>
                    <xdr:row>0</xdr:row>
                    <xdr:rowOff>104775</xdr:rowOff>
                  </from>
                  <to>
                    <xdr:col>5</xdr:col>
                    <xdr:colOff>1733550</xdr:colOff>
                    <xdr:row>0</xdr:row>
                    <xdr:rowOff>504825</xdr:rowOff>
                  </to>
                </anchor>
              </controlPr>
            </control>
          </mc:Choice>
        </mc:AlternateContent>
        <mc:AlternateContent xmlns:mc="http://schemas.openxmlformats.org/markup-compatibility/2006">
          <mc:Choice Requires="x14">
            <control shapeId="1275930" r:id="rId21" name="Button 26">
              <controlPr defaultSize="0" print="0" autoFill="0" autoPict="0" macro="[0]!Button304_Click">
                <anchor moveWithCells="1" sizeWithCells="1">
                  <from>
                    <xdr:col>5</xdr:col>
                    <xdr:colOff>1809750</xdr:colOff>
                    <xdr:row>0</xdr:row>
                    <xdr:rowOff>104775</xdr:rowOff>
                  </from>
                  <to>
                    <xdr:col>5</xdr:col>
                    <xdr:colOff>2819400</xdr:colOff>
                    <xdr:row>0</xdr:row>
                    <xdr:rowOff>504825</xdr:rowOff>
                  </to>
                </anchor>
              </controlPr>
            </control>
          </mc:Choice>
        </mc:AlternateContent>
        <mc:AlternateContent xmlns:mc="http://schemas.openxmlformats.org/markup-compatibility/2006">
          <mc:Choice Requires="x14">
            <control shapeId="1275931" r:id="rId22" name="Button 27">
              <controlPr defaultSize="0" print="0" autoFill="0" autoPict="0" macro="[0]!RectangleRoundedCorners9_Click">
                <anchor moveWithCells="1" sizeWithCells="1">
                  <from>
                    <xdr:col>6</xdr:col>
                    <xdr:colOff>38100</xdr:colOff>
                    <xdr:row>0</xdr:row>
                    <xdr:rowOff>104775</xdr:rowOff>
                  </from>
                  <to>
                    <xdr:col>7</xdr:col>
                    <xdr:colOff>104775</xdr:colOff>
                    <xdr:row>0</xdr:row>
                    <xdr:rowOff>504825</xdr:rowOff>
                  </to>
                </anchor>
              </controlPr>
            </control>
          </mc:Choice>
        </mc:AlternateContent>
        <mc:AlternateContent xmlns:mc="http://schemas.openxmlformats.org/markup-compatibility/2006">
          <mc:Choice Requires="x14">
            <control shapeId="1275932" r:id="rId23" name="Group Box 28">
              <controlPr defaultSize="0" autoFill="0" autoPict="0">
                <anchor moveWithCells="1">
                  <from>
                    <xdr:col>0</xdr:col>
                    <xdr:colOff>123825</xdr:colOff>
                    <xdr:row>0</xdr:row>
                    <xdr:rowOff>695325</xdr:rowOff>
                  </from>
                  <to>
                    <xdr:col>7</xdr:col>
                    <xdr:colOff>238125</xdr:colOff>
                    <xdr:row>0</xdr:row>
                    <xdr:rowOff>1171575</xdr:rowOff>
                  </to>
                </anchor>
              </controlPr>
            </control>
          </mc:Choice>
        </mc:AlternateContent>
      </controls>
    </mc:Choice>
  </mc:AlternateContent>
  <tableParts count="1">
    <tablePart r:id="rId24"/>
  </tableParts>
</worksheet>
</file>

<file path=xl/worksheets/sheet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492B9A39-B6E3-47E2-A4FD-FCEFB6BEA4FC}">
  <sheetPr codeName="Sheet66">
    <tabColor rgb="FF0070C0"/>
  </sheetPr>
  <dimension ref="A1:AD257"/>
  <sheetViews>
    <sheetView showRowColHeaders="0" zoomScale="80" zoomScaleNormal="80" workbookViewId="0">
      <selection activeCell="N5" sqref="N5"/>
    </sheetView>
  </sheetViews>
  <sheetFormatPr defaultColWidth="9.140625" defaultRowHeight="15"/>
  <cols>
    <col min="1" max="1" width="9.140625" style="27" customWidth="1"/>
    <col min="2" max="2" width="9.140625" style="27"/>
    <col min="3" max="3" width="10.5703125" style="68" customWidth="1"/>
    <col min="4" max="4" width="48.140625" style="68" customWidth="1"/>
    <col min="5" max="5" width="14" style="68" customWidth="1"/>
    <col min="6" max="6" width="34" style="68" customWidth="1"/>
    <col min="7" max="7" width="11.42578125" style="68" customWidth="1"/>
    <col min="8" max="8" width="11" style="68" customWidth="1"/>
    <col min="9" max="9" width="39.28515625" style="68" customWidth="1"/>
    <col min="10" max="10" width="9.7109375" style="68" customWidth="1"/>
    <col min="11" max="11" width="10.28515625" style="68" customWidth="1"/>
    <col min="12" max="12" width="13.85546875" style="68" customWidth="1"/>
    <col min="13" max="13" width="12.7109375" style="68" customWidth="1"/>
    <col min="14" max="14" width="12" style="68" customWidth="1"/>
    <col min="15" max="15" width="13.5703125" style="68" customWidth="1"/>
    <col min="16" max="17" width="12.85546875" style="68" customWidth="1"/>
    <col min="18" max="18" width="10.42578125" style="68" customWidth="1"/>
    <col min="19" max="19" width="12.5703125" style="68" customWidth="1"/>
    <col min="20" max="20" width="12.42578125" style="68" bestFit="1" customWidth="1"/>
    <col min="21" max="21" width="13" style="68" customWidth="1"/>
    <col min="22" max="30" width="9.140625" style="27"/>
    <col min="31" max="16384" width="9.140625" style="68"/>
  </cols>
  <sheetData>
    <row r="1" spans="1:30" ht="120" customHeight="1">
      <c r="C1" s="27"/>
      <c r="D1" s="27"/>
      <c r="E1" s="27"/>
      <c r="F1" s="27"/>
      <c r="G1" s="27"/>
      <c r="H1" s="27"/>
      <c r="I1" s="27"/>
      <c r="J1" s="27"/>
      <c r="K1" s="27"/>
      <c r="L1" s="27"/>
      <c r="M1" s="27"/>
      <c r="N1" s="27"/>
      <c r="O1" s="27"/>
      <c r="P1" s="27"/>
      <c r="Q1" s="27"/>
      <c r="R1" s="27"/>
      <c r="S1" s="27"/>
      <c r="T1" s="27"/>
      <c r="U1" s="27"/>
    </row>
    <row r="2" spans="1:30" ht="15" customHeight="1">
      <c r="A2" s="413" t="s">
        <v>35</v>
      </c>
      <c r="B2" s="101"/>
      <c r="C2" s="101"/>
      <c r="D2" s="102"/>
      <c r="E2" s="27"/>
      <c r="F2" s="27"/>
      <c r="G2" s="27"/>
      <c r="H2" s="27"/>
      <c r="I2" s="27"/>
      <c r="J2" s="27"/>
      <c r="K2" s="27"/>
      <c r="L2" s="27"/>
      <c r="M2" s="27"/>
      <c r="N2" s="27"/>
      <c r="O2" s="27"/>
      <c r="P2" s="27"/>
      <c r="Q2" s="27"/>
      <c r="R2" s="27"/>
      <c r="S2" s="27"/>
      <c r="T2" s="27"/>
      <c r="U2" s="27"/>
    </row>
    <row r="3" spans="1:30" s="27" customFormat="1" ht="15" customHeight="1">
      <c r="C3" s="51"/>
      <c r="G3" s="145"/>
      <c r="H3" s="145"/>
      <c r="I3" s="145"/>
      <c r="L3" s="388" t="s">
        <v>70</v>
      </c>
      <c r="M3" s="388"/>
      <c r="N3" s="388"/>
      <c r="O3" s="388"/>
      <c r="P3" s="388"/>
      <c r="Q3" s="388" t="s">
        <v>71</v>
      </c>
      <c r="R3" s="388"/>
      <c r="S3" s="388"/>
      <c r="T3" s="388"/>
      <c r="U3" s="388"/>
      <c r="V3" s="145"/>
      <c r="W3" s="145"/>
    </row>
    <row r="4" spans="1:30" s="257" customFormat="1" ht="60">
      <c r="A4" s="256"/>
      <c r="B4" s="256"/>
      <c r="C4" s="252" t="s">
        <v>61</v>
      </c>
      <c r="D4" s="252" t="s">
        <v>30</v>
      </c>
      <c r="E4" s="252" t="s">
        <v>39</v>
      </c>
      <c r="F4" s="252" t="s">
        <v>62</v>
      </c>
      <c r="G4" s="252" t="s">
        <v>42</v>
      </c>
      <c r="H4" s="252" t="s">
        <v>43</v>
      </c>
      <c r="I4" s="263" t="s">
        <v>48</v>
      </c>
      <c r="J4" s="252" t="s">
        <v>72</v>
      </c>
      <c r="K4" s="252" t="s">
        <v>67</v>
      </c>
      <c r="L4" s="263" t="s">
        <v>65</v>
      </c>
      <c r="M4" s="263" t="s">
        <v>73</v>
      </c>
      <c r="N4" s="263" t="s">
        <v>74</v>
      </c>
      <c r="O4" s="263" t="s">
        <v>75</v>
      </c>
      <c r="P4" s="263" t="s">
        <v>76</v>
      </c>
      <c r="Q4" s="263" t="s">
        <v>77</v>
      </c>
      <c r="R4" s="263" t="s">
        <v>78</v>
      </c>
      <c r="S4" s="263" t="s">
        <v>79</v>
      </c>
      <c r="T4" s="263" t="s">
        <v>80</v>
      </c>
      <c r="U4" s="263" t="s">
        <v>81</v>
      </c>
      <c r="V4" s="256"/>
      <c r="W4" s="256"/>
      <c r="X4" s="256"/>
      <c r="Y4" s="256"/>
      <c r="Z4" s="256"/>
      <c r="AA4" s="256"/>
      <c r="AB4" s="256"/>
      <c r="AC4" s="256"/>
      <c r="AD4" s="256"/>
    </row>
    <row r="5" spans="1:30">
      <c r="A5" s="80"/>
      <c r="C5"/>
      <c r="D5"/>
      <c r="E5"/>
      <c r="F5"/>
      <c r="G5"/>
      <c r="H5"/>
      <c r="I5"/>
      <c r="J5"/>
      <c r="K5"/>
      <c r="L5"/>
      <c r="M5"/>
      <c r="N5" s="118"/>
      <c r="O5" s="367" t="str">
        <f>IF(ISNUMBER(RivTest23018[[#This Row],[Modelled PC (ug/l)]]),IFERROR((RivTest23018[[#This Row],[Modelled PC (ug/l)]]/RivTest23018[[#This Row],[Annual EQS (ug/l)]]),""),IFERROR(RivTest23018[[#This Row],[PC (ug/l)]]/RivTest23018[[#This Row],[Annual EQS (ug/l)]],""))</f>
        <v/>
      </c>
      <c r="P5" t="str">
        <f>IF(ISNUMBER(RivTest23018[[#This Row],[%PC of EQS%]]),IF(RivTest23018[[#This Row],[%PC of EQS%]]&gt;0.04,"fail", "pass"),"")</f>
        <v/>
      </c>
      <c r="Q5" t="str">
        <f>IF(RivTest23018[[#This Row],[Substance]]&lt;&gt;"",(IFERROR(VLOOKUP("*"&amp;'Reference information'!$E$14&amp;"*"&amp;RivTest23018[[#This Row],[Substance]],SubstancesW!$A$6:$U$178,SubstancesW!$L$4,FALSE),"")),"")</f>
        <v/>
      </c>
      <c r="R5" t="str">
        <f>IFERROR((RivTest23018[[#This Row],[Max release conc (ug/l)]]*RivTest23018[[#This Row],[Max effluent flow rate (m3/s)]])/(RivTest23018[[#This Row],[Max effluent flow rate (m3/s)]]+RivTest23018[[#This Row],[Freshwater Q95 flowrate (m3/s)]]),"")</f>
        <v/>
      </c>
      <c r="S5" s="118"/>
      <c r="T5"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5" t="str">
        <f>IF(ISNUMBER(RivTest23018[[#This Row],[%PC of MAC]]),IF(RivTest23018[[#This Row],[%PC of MAC]]&gt;0.04,"fail", "pass"),"")</f>
        <v/>
      </c>
    </row>
    <row r="6" spans="1:30">
      <c r="A6" s="119"/>
      <c r="C6"/>
      <c r="D6"/>
      <c r="E6"/>
      <c r="F6"/>
      <c r="G6"/>
      <c r="H6"/>
      <c r="I6"/>
      <c r="J6"/>
      <c r="K6"/>
      <c r="L6"/>
      <c r="M6"/>
      <c r="N6" s="118"/>
      <c r="O6" s="367" t="str">
        <f>IF(ISNUMBER(RivTest23018[[#This Row],[Modelled PC (ug/l)]]),IFERROR((RivTest23018[[#This Row],[Modelled PC (ug/l)]]/RivTest23018[[#This Row],[Annual EQS (ug/l)]]),""),IFERROR(RivTest23018[[#This Row],[PC (ug/l)]]/RivTest23018[[#This Row],[Annual EQS (ug/l)]],""))</f>
        <v/>
      </c>
      <c r="P6" t="str">
        <f>IF(ISNUMBER(RivTest23018[[#This Row],[%PC of EQS%]]),IF(RivTest23018[[#This Row],[%PC of EQS%]]&gt;0.04,"fail", "pass"),"")</f>
        <v/>
      </c>
      <c r="Q6" t="str">
        <f>IF(RivTest23018[[#This Row],[Substance]]&lt;&gt;"",(IFERROR(VLOOKUP("*"&amp;'Reference information'!$E$14&amp;"*"&amp;RivTest23018[[#This Row],[Substance]],SubstancesW!$A$6:$U$178,SubstancesW!$L$4,FALSE),"")),"")</f>
        <v/>
      </c>
      <c r="R6" t="str">
        <f>IFERROR((RivTest23018[[#This Row],[Max release conc (ug/l)]]*RivTest23018[[#This Row],[Max effluent flow rate (m3/s)]])/(RivTest23018[[#This Row],[Max effluent flow rate (m3/s)]]+RivTest23018[[#This Row],[Freshwater Q95 flowrate (m3/s)]]),"")</f>
        <v/>
      </c>
      <c r="S6" s="118"/>
      <c r="T6"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6" t="str">
        <f>IF(ISNUMBER(RivTest23018[[#This Row],[%PC of MAC]]),IF(RivTest23018[[#This Row],[%PC of MAC]]&gt;0.04,"fail", "pass"),"")</f>
        <v/>
      </c>
    </row>
    <row r="7" spans="1:30">
      <c r="A7" s="119"/>
      <c r="C7"/>
      <c r="D7"/>
      <c r="E7"/>
      <c r="F7"/>
      <c r="G7"/>
      <c r="H7"/>
      <c r="I7"/>
      <c r="J7"/>
      <c r="K7"/>
      <c r="L7"/>
      <c r="M7"/>
      <c r="N7" s="118"/>
      <c r="O7" s="367" t="str">
        <f>IF(ISNUMBER(RivTest23018[[#This Row],[Modelled PC (ug/l)]]),IFERROR((RivTest23018[[#This Row],[Modelled PC (ug/l)]]/RivTest23018[[#This Row],[Annual EQS (ug/l)]]),""),IFERROR(RivTest23018[[#This Row],[PC (ug/l)]]/RivTest23018[[#This Row],[Annual EQS (ug/l)]],""))</f>
        <v/>
      </c>
      <c r="P7" t="str">
        <f>IF(ISNUMBER(RivTest23018[[#This Row],[%PC of EQS%]]),IF(RivTest23018[[#This Row],[%PC of EQS%]]&gt;0.04,"fail", "pass"),"")</f>
        <v/>
      </c>
      <c r="Q7" t="str">
        <f>IF(RivTest23018[[#This Row],[Substance]]&lt;&gt;"",(IFERROR(VLOOKUP("*"&amp;'Reference information'!$E$14&amp;"*"&amp;RivTest23018[[#This Row],[Substance]],SubstancesW!$A$6:$U$178,SubstancesW!$L$4,FALSE),"")),"")</f>
        <v/>
      </c>
      <c r="R7" t="str">
        <f>IFERROR((RivTest23018[[#This Row],[Max release conc (ug/l)]]*RivTest23018[[#This Row],[Max effluent flow rate (m3/s)]])/(RivTest23018[[#This Row],[Max effluent flow rate (m3/s)]]+RivTest23018[[#This Row],[Freshwater Q95 flowrate (m3/s)]]),"")</f>
        <v/>
      </c>
      <c r="S7" s="118"/>
      <c r="T7"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7" t="str">
        <f>IF(ISNUMBER(RivTest23018[[#This Row],[%PC of MAC]]),IF(RivTest23018[[#This Row],[%PC of MAC]]&gt;0.04,"fail", "pass"),"")</f>
        <v/>
      </c>
    </row>
    <row r="8" spans="1:30">
      <c r="A8" s="119"/>
      <c r="C8"/>
      <c r="D8"/>
      <c r="E8"/>
      <c r="F8"/>
      <c r="G8"/>
      <c r="H8"/>
      <c r="I8"/>
      <c r="J8"/>
      <c r="K8"/>
      <c r="L8"/>
      <c r="M8"/>
      <c r="N8" s="118"/>
      <c r="O8" s="367" t="str">
        <f>IF(ISNUMBER(RivTest23018[[#This Row],[Modelled PC (ug/l)]]),IFERROR((RivTest23018[[#This Row],[Modelled PC (ug/l)]]/RivTest23018[[#This Row],[Annual EQS (ug/l)]]),""),IFERROR(RivTest23018[[#This Row],[PC (ug/l)]]/RivTest23018[[#This Row],[Annual EQS (ug/l)]],""))</f>
        <v/>
      </c>
      <c r="P8" t="str">
        <f>IF(ISNUMBER(RivTest23018[[#This Row],[%PC of EQS%]]),IF(RivTest23018[[#This Row],[%PC of EQS%]]&gt;0.04,"fail", "pass"),"")</f>
        <v/>
      </c>
      <c r="Q8" t="str">
        <f>IF(RivTest23018[[#This Row],[Substance]]&lt;&gt;"",(IFERROR(VLOOKUP("*"&amp;'Reference information'!$E$14&amp;"*"&amp;RivTest23018[[#This Row],[Substance]],SubstancesW!$A$6:$U$178,SubstancesW!$L$4,FALSE),"")),"")</f>
        <v/>
      </c>
      <c r="R8" t="str">
        <f>IFERROR((RivTest23018[[#This Row],[Max release conc (ug/l)]]*RivTest23018[[#This Row],[Max effluent flow rate (m3/s)]])/(RivTest23018[[#This Row],[Max effluent flow rate (m3/s)]]+RivTest23018[[#This Row],[Freshwater Q95 flowrate (m3/s)]]),"")</f>
        <v/>
      </c>
      <c r="S8" s="118"/>
      <c r="T8"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8" t="str">
        <f>IF(ISNUMBER(RivTest23018[[#This Row],[%PC of MAC]]),IF(RivTest23018[[#This Row],[%PC of MAC]]&gt;0.04,"fail", "pass"),"")</f>
        <v/>
      </c>
    </row>
    <row r="9" spans="1:30">
      <c r="A9" s="119"/>
      <c r="C9"/>
      <c r="D9"/>
      <c r="E9"/>
      <c r="F9"/>
      <c r="G9"/>
      <c r="H9"/>
      <c r="I9"/>
      <c r="J9"/>
      <c r="K9"/>
      <c r="L9" t="str">
        <f>IFERROR(VLOOKUP(RivTest23018[[#This Row],[Substance]],SubstancesW!$B$6:$U$178,SubstancesW!$L$4,FALSE),"")</f>
        <v/>
      </c>
      <c r="M9" t="str">
        <f>IFERROR((RivTest23018[[#This Row],[Release conc (ug/l)]]*RivTest23018[[#This Row],[Mean effluent flow rate (m3/s)]])/(RivTest23018[[#This Row],[Mean effluent flow rate (m3/s)]]+RivTest23018[[#This Row],[Freshwater Q95 flowrate (m3/s)]]),"")</f>
        <v/>
      </c>
      <c r="N9" s="118"/>
      <c r="O9" s="367" t="str">
        <f>IF(ISNUMBER(RivTest23018[[#This Row],[Modelled PC (ug/l)]]),IFERROR((RivTest23018[[#This Row],[Modelled PC (ug/l)]]/RivTest23018[[#This Row],[Annual EQS (ug/l)]]),""),IFERROR(RivTest23018[[#This Row],[PC (ug/l)]]/RivTest23018[[#This Row],[Annual EQS (ug/l)]],""))</f>
        <v/>
      </c>
      <c r="P9" t="str">
        <f>IF(ISNUMBER(RivTest23018[[#This Row],[%PC of EQS%]]),IF(RivTest23018[[#This Row],[%PC of EQS%]]&gt;0.04,"fail", "pass"),"")</f>
        <v/>
      </c>
      <c r="Q9" t="str">
        <f>IF(RivTest23018[[#This Row],[Substance]]&lt;&gt;"",(IFERROR(VLOOKUP("*"&amp;'Reference information'!$E$14&amp;"*"&amp;RivTest23018[[#This Row],[Substance]],SubstancesW!$A$6:$U$178,SubstancesW!$L$4,FALSE),"")),"")</f>
        <v/>
      </c>
      <c r="R9" t="str">
        <f>IFERROR((RivTest23018[[#This Row],[Max release conc (ug/l)]]*RivTest23018[[#This Row],[Max effluent flow rate (m3/s)]])/(RivTest23018[[#This Row],[Max effluent flow rate (m3/s)]]+RivTest23018[[#This Row],[Freshwater Q95 flowrate (m3/s)]]),"")</f>
        <v/>
      </c>
      <c r="S9" s="118"/>
      <c r="T9"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9" t="str">
        <f>IF(ISNUMBER(RivTest23018[[#This Row],[%PC of MAC]]),IF(RivTest23018[[#This Row],[%PC of MAC]]&gt;0.04,"fail", "pass"),"")</f>
        <v/>
      </c>
    </row>
    <row r="10" spans="1:30">
      <c r="A10" s="119"/>
      <c r="C10"/>
      <c r="D10"/>
      <c r="E10"/>
      <c r="F10"/>
      <c r="G10"/>
      <c r="H10"/>
      <c r="I10"/>
      <c r="J10"/>
      <c r="K10"/>
      <c r="L10" t="str">
        <f>IFERROR(VLOOKUP(RivTest23018[[#This Row],[Substance]],SubstancesW!$B$6:$U$178,SubstancesW!$L$4,FALSE),"")</f>
        <v/>
      </c>
      <c r="M10" t="str">
        <f>IFERROR((RivTest23018[[#This Row],[Release conc (ug/l)]]*RivTest23018[[#This Row],[Mean effluent flow rate (m3/s)]])/(RivTest23018[[#This Row],[Mean effluent flow rate (m3/s)]]+RivTest23018[[#This Row],[Freshwater Q95 flowrate (m3/s)]]),"")</f>
        <v/>
      </c>
      <c r="N10" s="118"/>
      <c r="O10" s="367" t="str">
        <f>IF(ISNUMBER(RivTest23018[[#This Row],[Modelled PC (ug/l)]]),IFERROR((RivTest23018[[#This Row],[Modelled PC (ug/l)]]/RivTest23018[[#This Row],[Annual EQS (ug/l)]]),""),IFERROR(RivTest23018[[#This Row],[PC (ug/l)]]/RivTest23018[[#This Row],[Annual EQS (ug/l)]],""))</f>
        <v/>
      </c>
      <c r="P10" t="str">
        <f>IF(ISNUMBER(RivTest23018[[#This Row],[%PC of EQS%]]),IF(RivTest23018[[#This Row],[%PC of EQS%]]&gt;0.04,"fail", "pass"),"")</f>
        <v/>
      </c>
      <c r="Q10" t="str">
        <f>IF(RivTest23018[[#This Row],[Substance]]&lt;&gt;"",(IFERROR(VLOOKUP("*"&amp;'Reference information'!$E$14&amp;"*"&amp;RivTest23018[[#This Row],[Substance]],SubstancesW!$A$6:$U$178,SubstancesW!$L$4,FALSE),"")),"")</f>
        <v/>
      </c>
      <c r="R10" t="str">
        <f>IFERROR((RivTest23018[[#This Row],[Max release conc (ug/l)]]*RivTest23018[[#This Row],[Max effluent flow rate (m3/s)]])/(RivTest23018[[#This Row],[Max effluent flow rate (m3/s)]]+RivTest23018[[#This Row],[Freshwater Q95 flowrate (m3/s)]]),"")</f>
        <v/>
      </c>
      <c r="S10" s="118"/>
      <c r="T10"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0" t="str">
        <f>IF(ISNUMBER(RivTest23018[[#This Row],[%PC of MAC]]),IF(RivTest23018[[#This Row],[%PC of MAC]]&gt;0.04,"fail", "pass"),"")</f>
        <v/>
      </c>
    </row>
    <row r="11" spans="1:30">
      <c r="A11" s="119"/>
      <c r="C11"/>
      <c r="D11"/>
      <c r="E11"/>
      <c r="F11"/>
      <c r="G11"/>
      <c r="H11"/>
      <c r="I11"/>
      <c r="J11"/>
      <c r="K11"/>
      <c r="L11" t="str">
        <f>IFERROR(VLOOKUP(RivTest23018[[#This Row],[Substance]],SubstancesW!$B$6:$U$178,SubstancesW!$L$4,FALSE),"")</f>
        <v/>
      </c>
      <c r="M11" t="str">
        <f>IFERROR((RivTest23018[[#This Row],[Release conc (ug/l)]]*RivTest23018[[#This Row],[Mean effluent flow rate (m3/s)]])/(RivTest23018[[#This Row],[Mean effluent flow rate (m3/s)]]+RivTest23018[[#This Row],[Freshwater Q95 flowrate (m3/s)]]),"")</f>
        <v/>
      </c>
      <c r="N11" s="362"/>
      <c r="O11" s="367" t="str">
        <f>IF(ISNUMBER(RivTest23018[[#This Row],[Modelled PC (ug/l)]]),IFERROR((RivTest23018[[#This Row],[Modelled PC (ug/l)]]/RivTest23018[[#This Row],[Annual EQS (ug/l)]]),""),IFERROR(RivTest23018[[#This Row],[PC (ug/l)]]/RivTest23018[[#This Row],[Annual EQS (ug/l)]],""))</f>
        <v/>
      </c>
      <c r="P11" t="str">
        <f>IF(ISNUMBER(RivTest23018[[#This Row],[%PC of EQS%]]),IF(RivTest23018[[#This Row],[%PC of EQS%]]&gt;0.04,"fail", "pass"),"")</f>
        <v/>
      </c>
      <c r="Q11" t="str">
        <f>IF(RivTest23018[[#This Row],[Substance]]&lt;&gt;"",(IFERROR(VLOOKUP("*"&amp;'Reference information'!$E$14&amp;"*"&amp;RivTest23018[[#This Row],[Substance]],SubstancesW!$A$6:$U$178,SubstancesW!$L$4,FALSE),"")),"")</f>
        <v/>
      </c>
      <c r="R11" t="str">
        <f>IFERROR((RivTest23018[[#This Row],[Max release conc (ug/l)]]*RivTest23018[[#This Row],[Max effluent flow rate (m3/s)]])/(RivTest23018[[#This Row],[Max effluent flow rate (m3/s)]]+RivTest23018[[#This Row],[Freshwater Q95 flowrate (m3/s)]]),"")</f>
        <v/>
      </c>
      <c r="S11" s="118"/>
      <c r="T11"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1" t="str">
        <f>IF(ISNUMBER(RivTest23018[[#This Row],[%PC of MAC]]),IF(RivTest23018[[#This Row],[%PC of MAC]]&gt;0.04,"fail", "pass"),"")</f>
        <v/>
      </c>
    </row>
    <row r="12" spans="1:30">
      <c r="A12" s="119"/>
      <c r="C12"/>
      <c r="D12"/>
      <c r="E12"/>
      <c r="F12"/>
      <c r="G12"/>
      <c r="H12"/>
      <c r="I12"/>
      <c r="J12"/>
      <c r="K12"/>
      <c r="L12" t="str">
        <f>IFERROR(VLOOKUP(RivTest23018[[#This Row],[Substance]],SubstancesW!$B$6:$U$178,SubstancesW!$L$4,FALSE),"")</f>
        <v/>
      </c>
      <c r="M12" t="str">
        <f>IFERROR((RivTest23018[[#This Row],[Release conc (ug/l)]]*RivTest23018[[#This Row],[Mean effluent flow rate (m3/s)]])/(RivTest23018[[#This Row],[Mean effluent flow rate (m3/s)]]+RivTest23018[[#This Row],[Freshwater Q95 flowrate (m3/s)]]),"")</f>
        <v/>
      </c>
      <c r="N12" s="362"/>
      <c r="O12" s="367" t="str">
        <f>IF(ISNUMBER(RivTest23018[[#This Row],[Modelled PC (ug/l)]]),IFERROR((RivTest23018[[#This Row],[Modelled PC (ug/l)]]/RivTest23018[[#This Row],[Annual EQS (ug/l)]]),""),IFERROR(RivTest23018[[#This Row],[PC (ug/l)]]/RivTest23018[[#This Row],[Annual EQS (ug/l)]],""))</f>
        <v/>
      </c>
      <c r="P12" t="str">
        <f>IF(ISNUMBER(RivTest23018[[#This Row],[%PC of EQS%]]),IF(RivTest23018[[#This Row],[%PC of EQS%]]&gt;0.04,"fail", "pass"),"")</f>
        <v/>
      </c>
      <c r="Q12" t="str">
        <f>IF(RivTest23018[[#This Row],[Substance]]&lt;&gt;"",(IFERROR(VLOOKUP("*"&amp;'Reference information'!$E$14&amp;"*"&amp;RivTest23018[[#This Row],[Substance]],SubstancesW!$A$6:$U$178,SubstancesW!$L$4,FALSE),"")),"")</f>
        <v/>
      </c>
      <c r="R12" t="str">
        <f>IFERROR((RivTest23018[[#This Row],[Max release conc (ug/l)]]*RivTest23018[[#This Row],[Max effluent flow rate (m3/s)]])/(RivTest23018[[#This Row],[Max effluent flow rate (m3/s)]]+RivTest23018[[#This Row],[Freshwater Q95 flowrate (m3/s)]]),"")</f>
        <v/>
      </c>
      <c r="S12" s="118"/>
      <c r="T12"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2" t="str">
        <f>IF(ISNUMBER(RivTest23018[[#This Row],[%PC of MAC]]),IF(RivTest23018[[#This Row],[%PC of MAC]]&gt;0.04,"fail", "pass"),"")</f>
        <v/>
      </c>
    </row>
    <row r="13" spans="1:30">
      <c r="A13" s="119"/>
      <c r="C13"/>
      <c r="D13"/>
      <c r="E13"/>
      <c r="F13"/>
      <c r="G13"/>
      <c r="H13"/>
      <c r="I13"/>
      <c r="J13"/>
      <c r="K13"/>
      <c r="L13" t="str">
        <f>IFERROR(VLOOKUP(RivTest23018[[#This Row],[Substance]],SubstancesW!$B$6:$U$178,SubstancesW!$L$4,FALSE),"")</f>
        <v/>
      </c>
      <c r="M13" t="str">
        <f>IFERROR((RivTest23018[[#This Row],[Release conc (ug/l)]]*RivTest23018[[#This Row],[Mean effluent flow rate (m3/s)]])/(RivTest23018[[#This Row],[Mean effluent flow rate (m3/s)]]+RivTest23018[[#This Row],[Freshwater Q95 flowrate (m3/s)]]),"")</f>
        <v/>
      </c>
      <c r="N13" s="362"/>
      <c r="O13" s="367" t="str">
        <f>IF(ISNUMBER(RivTest23018[[#This Row],[Modelled PC (ug/l)]]),IFERROR((RivTest23018[[#This Row],[Modelled PC (ug/l)]]/RivTest23018[[#This Row],[Annual EQS (ug/l)]]),""),IFERROR(RivTest23018[[#This Row],[PC (ug/l)]]/RivTest23018[[#This Row],[Annual EQS (ug/l)]],""))</f>
        <v/>
      </c>
      <c r="P13" t="str">
        <f>IF(ISNUMBER(RivTest23018[[#This Row],[%PC of EQS%]]),IF(RivTest23018[[#This Row],[%PC of EQS%]]&gt;0.04,"fail", "pass"),"")</f>
        <v/>
      </c>
      <c r="Q13" t="str">
        <f>IF(RivTest23018[[#This Row],[Substance]]&lt;&gt;"",(IFERROR(VLOOKUP("*"&amp;'Reference information'!$E$14&amp;"*"&amp;RivTest23018[[#This Row],[Substance]],SubstancesW!$A$6:$U$178,SubstancesW!$L$4,FALSE),"")),"")</f>
        <v/>
      </c>
      <c r="R13" t="str">
        <f>IFERROR((RivTest23018[[#This Row],[Max release conc (ug/l)]]*RivTest23018[[#This Row],[Max effluent flow rate (m3/s)]])/(RivTest23018[[#This Row],[Max effluent flow rate (m3/s)]]+RivTest23018[[#This Row],[Freshwater Q95 flowrate (m3/s)]]),"")</f>
        <v/>
      </c>
      <c r="S13" s="118"/>
      <c r="T13"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3" t="str">
        <f>IF(ISNUMBER(RivTest23018[[#This Row],[%PC of MAC]]),IF(RivTest23018[[#This Row],[%PC of MAC]]&gt;0.04,"fail", "pass"),"")</f>
        <v/>
      </c>
    </row>
    <row r="14" spans="1:30">
      <c r="A14" s="119"/>
      <c r="C14"/>
      <c r="D14"/>
      <c r="E14"/>
      <c r="F14"/>
      <c r="G14"/>
      <c r="H14"/>
      <c r="I14"/>
      <c r="J14"/>
      <c r="K14"/>
      <c r="L14" t="str">
        <f>IFERROR(VLOOKUP(RivTest23018[[#This Row],[Substance]],SubstancesW!$B$6:$U$178,SubstancesW!$L$4,FALSE),"")</f>
        <v/>
      </c>
      <c r="M14" t="str">
        <f>IFERROR((RivTest23018[[#This Row],[Release conc (ug/l)]]*RivTest23018[[#This Row],[Mean effluent flow rate (m3/s)]])/(RivTest23018[[#This Row],[Mean effluent flow rate (m3/s)]]+RivTest23018[[#This Row],[Freshwater Q95 flowrate (m3/s)]]),"")</f>
        <v/>
      </c>
      <c r="N14" s="362"/>
      <c r="O14" s="367" t="str">
        <f>IF(ISNUMBER(RivTest23018[[#This Row],[Modelled PC (ug/l)]]),IFERROR((RivTest23018[[#This Row],[Modelled PC (ug/l)]]/RivTest23018[[#This Row],[Annual EQS (ug/l)]]),""),IFERROR(RivTest23018[[#This Row],[PC (ug/l)]]/RivTest23018[[#This Row],[Annual EQS (ug/l)]],""))</f>
        <v/>
      </c>
      <c r="P14" t="str">
        <f>IF(ISNUMBER(RivTest23018[[#This Row],[%PC of EQS%]]),IF(RivTest23018[[#This Row],[%PC of EQS%]]&gt;0.04,"fail", "pass"),"")</f>
        <v/>
      </c>
      <c r="Q14" t="str">
        <f>IF(RivTest23018[[#This Row],[Substance]]&lt;&gt;"",(IFERROR(VLOOKUP("*"&amp;'Reference information'!$E$14&amp;"*"&amp;RivTest23018[[#This Row],[Substance]],SubstancesW!$A$6:$U$178,SubstancesW!$L$4,FALSE),"")),"")</f>
        <v/>
      </c>
      <c r="R14" t="str">
        <f>IFERROR((RivTest23018[[#This Row],[Max release conc (ug/l)]]*RivTest23018[[#This Row],[Max effluent flow rate (m3/s)]])/(RivTest23018[[#This Row],[Max effluent flow rate (m3/s)]]+RivTest23018[[#This Row],[Freshwater Q95 flowrate (m3/s)]]),"")</f>
        <v/>
      </c>
      <c r="S14" s="118"/>
      <c r="T14"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4" t="str">
        <f>IF(ISNUMBER(RivTest23018[[#This Row],[%PC of MAC]]),IF(RivTest23018[[#This Row],[%PC of MAC]]&gt;0.04,"fail", "pass"),"")</f>
        <v/>
      </c>
    </row>
    <row r="15" spans="1:30">
      <c r="A15" s="119"/>
      <c r="C15"/>
      <c r="D15"/>
      <c r="E15"/>
      <c r="F15"/>
      <c r="G15"/>
      <c r="H15"/>
      <c r="I15"/>
      <c r="J15"/>
      <c r="K15"/>
      <c r="L15" t="str">
        <f>IFERROR(VLOOKUP(RivTest23018[[#This Row],[Substance]],SubstancesW!$B$6:$U$178,SubstancesW!$L$4,FALSE),"")</f>
        <v/>
      </c>
      <c r="M15" t="str">
        <f>IFERROR((RivTest23018[[#This Row],[Release conc (ug/l)]]*RivTest23018[[#This Row],[Mean effluent flow rate (m3/s)]])/(RivTest23018[[#This Row],[Mean effluent flow rate (m3/s)]]+RivTest23018[[#This Row],[Freshwater Q95 flowrate (m3/s)]]),"")</f>
        <v/>
      </c>
      <c r="N15" s="362"/>
      <c r="O15" s="367" t="str">
        <f>IF(ISNUMBER(RivTest23018[[#This Row],[Modelled PC (ug/l)]]),IFERROR((RivTest23018[[#This Row],[Modelled PC (ug/l)]]/RivTest23018[[#This Row],[Annual EQS (ug/l)]]),""),IFERROR(RivTest23018[[#This Row],[PC (ug/l)]]/RivTest23018[[#This Row],[Annual EQS (ug/l)]],""))</f>
        <v/>
      </c>
      <c r="P15" t="str">
        <f>IF(ISNUMBER(RivTest23018[[#This Row],[%PC of EQS%]]),IF(RivTest23018[[#This Row],[%PC of EQS%]]&gt;0.04,"fail", "pass"),"")</f>
        <v/>
      </c>
      <c r="Q15" t="str">
        <f>IF(RivTest23018[[#This Row],[Substance]]&lt;&gt;"",(IFERROR(VLOOKUP("*"&amp;'Reference information'!$E$14&amp;"*"&amp;RivTest23018[[#This Row],[Substance]],SubstancesW!$A$6:$U$178,SubstancesW!$L$4,FALSE),"")),"")</f>
        <v/>
      </c>
      <c r="R15" t="str">
        <f>IFERROR((RivTest23018[[#This Row],[Max release conc (ug/l)]]*RivTest23018[[#This Row],[Max effluent flow rate (m3/s)]])/(RivTest23018[[#This Row],[Max effluent flow rate (m3/s)]]+RivTest23018[[#This Row],[Freshwater Q95 flowrate (m3/s)]]),"")</f>
        <v/>
      </c>
      <c r="S15" s="362"/>
      <c r="T15"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5" t="str">
        <f>IF(ISNUMBER(RivTest23018[[#This Row],[%PC of MAC]]),IF(RivTest23018[[#This Row],[%PC of MAC]]&gt;0.04,"fail", "pass"),"")</f>
        <v/>
      </c>
    </row>
    <row r="16" spans="1:30">
      <c r="A16" s="119"/>
      <c r="C16"/>
      <c r="D16"/>
      <c r="E16"/>
      <c r="F16"/>
      <c r="G16"/>
      <c r="H16"/>
      <c r="I16"/>
      <c r="J16"/>
      <c r="K16"/>
      <c r="L16" t="str">
        <f>IFERROR(VLOOKUP(RivTest23018[[#This Row],[Substance]],SubstancesW!$B$6:$U$178,SubstancesW!$L$4,FALSE),"")</f>
        <v/>
      </c>
      <c r="M16" t="str">
        <f>IFERROR((RivTest23018[[#This Row],[Release conc (ug/l)]]*RivTest23018[[#This Row],[Mean effluent flow rate (m3/s)]])/(RivTest23018[[#This Row],[Mean effluent flow rate (m3/s)]]+RivTest23018[[#This Row],[Freshwater Q95 flowrate (m3/s)]]),"")</f>
        <v/>
      </c>
      <c r="N16" s="362"/>
      <c r="O16" s="367" t="str">
        <f>IF(ISNUMBER(RivTest23018[[#This Row],[Modelled PC (ug/l)]]),IFERROR((RivTest23018[[#This Row],[Modelled PC (ug/l)]]/RivTest23018[[#This Row],[Annual EQS (ug/l)]]),""),IFERROR(RivTest23018[[#This Row],[PC (ug/l)]]/RivTest23018[[#This Row],[Annual EQS (ug/l)]],""))</f>
        <v/>
      </c>
      <c r="P16" t="str">
        <f>IF(ISNUMBER(RivTest23018[[#This Row],[%PC of EQS%]]),IF(RivTest23018[[#This Row],[%PC of EQS%]]&gt;0.04,"fail", "pass"),"")</f>
        <v/>
      </c>
      <c r="Q16" t="str">
        <f>IF(RivTest23018[[#This Row],[Substance]]&lt;&gt;"",(IFERROR(VLOOKUP("*"&amp;'Reference information'!$E$14&amp;"*"&amp;RivTest23018[[#This Row],[Substance]],SubstancesW!$A$6:$U$178,SubstancesW!$L$4,FALSE),"")),"")</f>
        <v/>
      </c>
      <c r="R16" t="str">
        <f>IFERROR((RivTest23018[[#This Row],[Max release conc (ug/l)]]*RivTest23018[[#This Row],[Max effluent flow rate (m3/s)]])/(RivTest23018[[#This Row],[Max effluent flow rate (m3/s)]]+RivTest23018[[#This Row],[Freshwater Q95 flowrate (m3/s)]]),"")</f>
        <v/>
      </c>
      <c r="S16" s="362"/>
      <c r="T16"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6" t="str">
        <f>IF(ISNUMBER(RivTest23018[[#This Row],[%PC of MAC]]),IF(RivTest23018[[#This Row],[%PC of MAC]]&gt;0.04,"fail", "pass"),"")</f>
        <v/>
      </c>
    </row>
    <row r="17" spans="1:21">
      <c r="A17" s="119"/>
      <c r="C17"/>
      <c r="D17"/>
      <c r="E17"/>
      <c r="F17"/>
      <c r="G17"/>
      <c r="H17"/>
      <c r="I17"/>
      <c r="J17"/>
      <c r="K17"/>
      <c r="L17" t="str">
        <f>IFERROR(VLOOKUP(RivTest23018[[#This Row],[Substance]],SubstancesW!$B$6:$U$178,SubstancesW!$L$4,FALSE),"")</f>
        <v/>
      </c>
      <c r="M17" t="str">
        <f>IFERROR((RivTest23018[[#This Row],[Release conc (ug/l)]]*RivTest23018[[#This Row],[Mean effluent flow rate (m3/s)]])/(RivTest23018[[#This Row],[Mean effluent flow rate (m3/s)]]+RivTest23018[[#This Row],[Freshwater Q95 flowrate (m3/s)]]),"")</f>
        <v/>
      </c>
      <c r="N17" s="362"/>
      <c r="O17" s="367" t="str">
        <f>IF(ISNUMBER(RivTest23018[[#This Row],[Modelled PC (ug/l)]]),IFERROR((RivTest23018[[#This Row],[Modelled PC (ug/l)]]/RivTest23018[[#This Row],[Annual EQS (ug/l)]]),""),IFERROR(RivTest23018[[#This Row],[PC (ug/l)]]/RivTest23018[[#This Row],[Annual EQS (ug/l)]],""))</f>
        <v/>
      </c>
      <c r="P17" t="str">
        <f>IF(ISNUMBER(RivTest23018[[#This Row],[%PC of EQS%]]),IF(RivTest23018[[#This Row],[%PC of EQS%]]&gt;0.04,"fail", "pass"),"")</f>
        <v/>
      </c>
      <c r="Q17" t="str">
        <f>IF(RivTest23018[[#This Row],[Substance]]&lt;&gt;"",(IFERROR(VLOOKUP("*"&amp;'Reference information'!$E$14&amp;"*"&amp;RivTest23018[[#This Row],[Substance]],SubstancesW!$A$6:$U$178,SubstancesW!$L$4,FALSE),"")),"")</f>
        <v/>
      </c>
      <c r="R17" t="str">
        <f>IFERROR((RivTest23018[[#This Row],[Max release conc (ug/l)]]*RivTest23018[[#This Row],[Max effluent flow rate (m3/s)]])/(RivTest23018[[#This Row],[Max effluent flow rate (m3/s)]]+RivTest23018[[#This Row],[Freshwater Q95 flowrate (m3/s)]]),"")</f>
        <v/>
      </c>
      <c r="S17" s="362"/>
      <c r="T17"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7" t="str">
        <f>IF(ISNUMBER(RivTest23018[[#This Row],[%PC of MAC]]),IF(RivTest23018[[#This Row],[%PC of MAC]]&gt;0.04,"fail", "pass"),"")</f>
        <v/>
      </c>
    </row>
    <row r="18" spans="1:21">
      <c r="A18" s="119"/>
      <c r="C18"/>
      <c r="D18"/>
      <c r="E18"/>
      <c r="F18"/>
      <c r="G18"/>
      <c r="H18"/>
      <c r="I18"/>
      <c r="J18"/>
      <c r="K18"/>
      <c r="L18" t="str">
        <f>IFERROR(VLOOKUP(RivTest23018[[#This Row],[Substance]],SubstancesW!$B$6:$U$178,SubstancesW!$L$4,FALSE),"")</f>
        <v/>
      </c>
      <c r="M18" t="str">
        <f>IFERROR((RivTest23018[[#This Row],[Release conc (ug/l)]]*RivTest23018[[#This Row],[Mean effluent flow rate (m3/s)]])/(RivTest23018[[#This Row],[Mean effluent flow rate (m3/s)]]+RivTest23018[[#This Row],[Freshwater Q95 flowrate (m3/s)]]),"")</f>
        <v/>
      </c>
      <c r="N18" s="362"/>
      <c r="O18" s="367" t="str">
        <f>IF(ISNUMBER(RivTest23018[[#This Row],[Modelled PC (ug/l)]]),IFERROR((RivTest23018[[#This Row],[Modelled PC (ug/l)]]/RivTest23018[[#This Row],[Annual EQS (ug/l)]]),""),IFERROR(RivTest23018[[#This Row],[PC (ug/l)]]/RivTest23018[[#This Row],[Annual EQS (ug/l)]],""))</f>
        <v/>
      </c>
      <c r="P18" t="str">
        <f>IF(ISNUMBER(RivTest23018[[#This Row],[%PC of EQS%]]),IF(RivTest23018[[#This Row],[%PC of EQS%]]&gt;0.04,"fail", "pass"),"")</f>
        <v/>
      </c>
      <c r="Q18" t="str">
        <f>IF(RivTest23018[[#This Row],[Substance]]&lt;&gt;"",(IFERROR(VLOOKUP("*"&amp;'Reference information'!$E$14&amp;"*"&amp;RivTest23018[[#This Row],[Substance]],SubstancesW!$A$6:$U$178,SubstancesW!$L$4,FALSE),"")),"")</f>
        <v/>
      </c>
      <c r="R18" t="str">
        <f>IFERROR((RivTest23018[[#This Row],[Max release conc (ug/l)]]*RivTest23018[[#This Row],[Max effluent flow rate (m3/s)]])/(RivTest23018[[#This Row],[Max effluent flow rate (m3/s)]]+RivTest23018[[#This Row],[Freshwater Q95 flowrate (m3/s)]]),"")</f>
        <v/>
      </c>
      <c r="S18" s="362"/>
      <c r="T18"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8" t="str">
        <f>IF(ISNUMBER(RivTest23018[[#This Row],[%PC of MAC]]),IF(RivTest23018[[#This Row],[%PC of MAC]]&gt;0.04,"fail", "pass"),"")</f>
        <v/>
      </c>
    </row>
    <row r="19" spans="1:21">
      <c r="A19" s="119"/>
      <c r="C19"/>
      <c r="D19"/>
      <c r="E19"/>
      <c r="F19"/>
      <c r="G19"/>
      <c r="H19"/>
      <c r="I19"/>
      <c r="J19"/>
      <c r="K19"/>
      <c r="L19" t="str">
        <f>IFERROR(VLOOKUP(RivTest23018[[#This Row],[Substance]],SubstancesW!$B$6:$U$178,SubstancesW!$L$4,FALSE),"")</f>
        <v/>
      </c>
      <c r="M19" t="str">
        <f>IFERROR((RivTest23018[[#This Row],[Release conc (ug/l)]]*RivTest23018[[#This Row],[Mean effluent flow rate (m3/s)]])/(RivTest23018[[#This Row],[Mean effluent flow rate (m3/s)]]+RivTest23018[[#This Row],[Freshwater Q95 flowrate (m3/s)]]),"")</f>
        <v/>
      </c>
      <c r="N19" s="362"/>
      <c r="O19" s="367" t="str">
        <f>IF(ISNUMBER(RivTest23018[[#This Row],[Modelled PC (ug/l)]]),IFERROR((RivTest23018[[#This Row],[Modelled PC (ug/l)]]/RivTest23018[[#This Row],[Annual EQS (ug/l)]]),""),IFERROR(RivTest23018[[#This Row],[PC (ug/l)]]/RivTest23018[[#This Row],[Annual EQS (ug/l)]],""))</f>
        <v/>
      </c>
      <c r="P19" t="str">
        <f>IF(ISNUMBER(RivTest23018[[#This Row],[%PC of EQS%]]),IF(RivTest23018[[#This Row],[%PC of EQS%]]&gt;0.04,"fail", "pass"),"")</f>
        <v/>
      </c>
      <c r="Q19" t="str">
        <f>IF(RivTest23018[[#This Row],[Substance]]&lt;&gt;"",(IFERROR(VLOOKUP("*"&amp;'Reference information'!$E$14&amp;"*"&amp;RivTest23018[[#This Row],[Substance]],SubstancesW!$A$6:$U$178,SubstancesW!$L$4,FALSE),"")),"")</f>
        <v/>
      </c>
      <c r="R19" t="str">
        <f>IFERROR((RivTest23018[[#This Row],[Max release conc (ug/l)]]*RivTest23018[[#This Row],[Max effluent flow rate (m3/s)]])/(RivTest23018[[#This Row],[Max effluent flow rate (m3/s)]]+RivTest23018[[#This Row],[Freshwater Q95 flowrate (m3/s)]]),"")</f>
        <v/>
      </c>
      <c r="S19" s="362"/>
      <c r="T19"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19" t="str">
        <f>IF(ISNUMBER(RivTest23018[[#This Row],[%PC of MAC]]),IF(RivTest23018[[#This Row],[%PC of MAC]]&gt;0.04,"fail", "pass"),"")</f>
        <v/>
      </c>
    </row>
    <row r="20" spans="1:21">
      <c r="A20" s="119"/>
      <c r="C20"/>
      <c r="D20"/>
      <c r="E20"/>
      <c r="F20"/>
      <c r="G20"/>
      <c r="H20"/>
      <c r="I20"/>
      <c r="J20"/>
      <c r="K20"/>
      <c r="L20" t="str">
        <f>IFERROR(VLOOKUP(RivTest23018[[#This Row],[Substance]],SubstancesW!$B$6:$U$178,SubstancesW!$L$4,FALSE),"")</f>
        <v/>
      </c>
      <c r="M20" t="str">
        <f>IFERROR((RivTest23018[[#This Row],[Release conc (ug/l)]]*RivTest23018[[#This Row],[Mean effluent flow rate (m3/s)]])/(RivTest23018[[#This Row],[Mean effluent flow rate (m3/s)]]+RivTest23018[[#This Row],[Freshwater Q95 flowrate (m3/s)]]),"")</f>
        <v/>
      </c>
      <c r="N20" s="362"/>
      <c r="O20" s="367" t="str">
        <f>IF(ISNUMBER(RivTest23018[[#This Row],[Modelled PC (ug/l)]]),IFERROR((RivTest23018[[#This Row],[Modelled PC (ug/l)]]/RivTest23018[[#This Row],[Annual EQS (ug/l)]]),""),IFERROR(RivTest23018[[#This Row],[PC (ug/l)]]/RivTest23018[[#This Row],[Annual EQS (ug/l)]],""))</f>
        <v/>
      </c>
      <c r="P20" t="str">
        <f>IF(ISNUMBER(RivTest23018[[#This Row],[%PC of EQS%]]),IF(RivTest23018[[#This Row],[%PC of EQS%]]&gt;0.04,"fail", "pass"),"")</f>
        <v/>
      </c>
      <c r="Q20" t="str">
        <f>IF(RivTest23018[[#This Row],[Substance]]&lt;&gt;"",(IFERROR(VLOOKUP("*"&amp;'Reference information'!$E$14&amp;"*"&amp;RivTest23018[[#This Row],[Substance]],SubstancesW!$A$6:$U$178,SubstancesW!$L$4,FALSE),"")),"")</f>
        <v/>
      </c>
      <c r="R20" t="str">
        <f>IFERROR((RivTest23018[[#This Row],[Max release conc (ug/l)]]*RivTest23018[[#This Row],[Max effluent flow rate (m3/s)]])/(RivTest23018[[#This Row],[Max effluent flow rate (m3/s)]]+RivTest23018[[#This Row],[Freshwater Q95 flowrate (m3/s)]]),"")</f>
        <v/>
      </c>
      <c r="S20" s="118"/>
      <c r="T20"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20" t="str">
        <f>IF(ISNUMBER(RivTest23018[[#This Row],[%PC of MAC]]),IF(RivTest23018[[#This Row],[%PC of MAC]]&gt;0.04,"fail", "pass"),"")</f>
        <v/>
      </c>
    </row>
    <row r="21" spans="1:21">
      <c r="A21" s="119"/>
      <c r="C21"/>
      <c r="D21"/>
      <c r="E21"/>
      <c r="F21"/>
      <c r="G21"/>
      <c r="H21"/>
      <c r="I21"/>
      <c r="J21"/>
      <c r="K21"/>
      <c r="L21" t="str">
        <f>IFERROR(VLOOKUP(RivTest23018[[#This Row],[Substance]],SubstancesW!$B$6:$U$178,SubstancesW!$L$4,FALSE),"")</f>
        <v/>
      </c>
      <c r="M21" t="str">
        <f>IFERROR((RivTest23018[[#This Row],[Release conc (ug/l)]]*RivTest23018[[#This Row],[Mean effluent flow rate (m3/s)]])/(RivTest23018[[#This Row],[Mean effluent flow rate (m3/s)]]+RivTest23018[[#This Row],[Freshwater Q95 flowrate (m3/s)]]),"")</f>
        <v/>
      </c>
      <c r="N21" s="362"/>
      <c r="O21" s="367" t="str">
        <f>IF(ISNUMBER(RivTest23018[[#This Row],[Modelled PC (ug/l)]]),IFERROR((RivTest23018[[#This Row],[Modelled PC (ug/l)]]/RivTest23018[[#This Row],[Annual EQS (ug/l)]]),""),IFERROR(RivTest23018[[#This Row],[PC (ug/l)]]/RivTest23018[[#This Row],[Annual EQS (ug/l)]],""))</f>
        <v/>
      </c>
      <c r="P21" t="str">
        <f>IF(ISNUMBER(RivTest23018[[#This Row],[%PC of EQS%]]),IF(RivTest23018[[#This Row],[%PC of EQS%]]&gt;0.04,"fail", "pass"),"")</f>
        <v/>
      </c>
      <c r="Q21" t="str">
        <f>IF(RivTest23018[[#This Row],[Substance]]&lt;&gt;"",(IFERROR(VLOOKUP("*"&amp;'Reference information'!$E$14&amp;"*"&amp;RivTest23018[[#This Row],[Substance]],SubstancesW!$A$6:$U$178,SubstancesW!$L$4,FALSE),"")),"")</f>
        <v/>
      </c>
      <c r="R21" t="str">
        <f>IFERROR((RivTest23018[[#This Row],[Max release conc (ug/l)]]*RivTest23018[[#This Row],[Max effluent flow rate (m3/s)]])/(RivTest23018[[#This Row],[Max effluent flow rate (m3/s)]]+RivTest23018[[#This Row],[Freshwater Q95 flowrate (m3/s)]]),"")</f>
        <v/>
      </c>
      <c r="S21" s="118"/>
      <c r="T21"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21" t="str">
        <f>IF(ISNUMBER(RivTest23018[[#This Row],[%PC of MAC]]),IF(RivTest23018[[#This Row],[%PC of MAC]]&gt;0.04,"fail", "pass"),"")</f>
        <v/>
      </c>
    </row>
    <row r="22" spans="1:21">
      <c r="A22" s="119"/>
      <c r="C22"/>
      <c r="D22"/>
      <c r="E22"/>
      <c r="F22"/>
      <c r="G22"/>
      <c r="H22"/>
      <c r="I22"/>
      <c r="J22"/>
      <c r="K22"/>
      <c r="L22" t="str">
        <f>IFERROR(VLOOKUP(RivTest23018[[#This Row],[Substance]],SubstancesW!$B$6:$U$178,SubstancesW!$L$4,FALSE),"")</f>
        <v/>
      </c>
      <c r="M22" t="str">
        <f>IFERROR((RivTest23018[[#This Row],[Release conc (ug/l)]]*RivTest23018[[#This Row],[Mean effluent flow rate (m3/s)]])/(RivTest23018[[#This Row],[Mean effluent flow rate (m3/s)]]+RivTest23018[[#This Row],[Freshwater Q95 flowrate (m3/s)]]),"")</f>
        <v/>
      </c>
      <c r="N22" s="362"/>
      <c r="O22" s="367" t="str">
        <f>IF(ISNUMBER(RivTest23018[[#This Row],[Modelled PC (ug/l)]]),IFERROR((RivTest23018[[#This Row],[Modelled PC (ug/l)]]/RivTest23018[[#This Row],[Annual EQS (ug/l)]]),""),IFERROR(RivTest23018[[#This Row],[PC (ug/l)]]/RivTest23018[[#This Row],[Annual EQS (ug/l)]],""))</f>
        <v/>
      </c>
      <c r="P22" t="str">
        <f>IF(ISNUMBER(RivTest23018[[#This Row],[%PC of EQS%]]),IF(RivTest23018[[#This Row],[%PC of EQS%]]&gt;0.04,"fail", "pass"),"")</f>
        <v/>
      </c>
      <c r="Q22" t="str">
        <f>IF(RivTest23018[[#This Row],[Substance]]&lt;&gt;"",(IFERROR(VLOOKUP("*"&amp;'Reference information'!$E$14&amp;"*"&amp;RivTest23018[[#This Row],[Substance]],SubstancesW!$A$6:$U$178,SubstancesW!$L$4,FALSE),"")),"")</f>
        <v/>
      </c>
      <c r="R22" t="str">
        <f>IFERROR((RivTest23018[[#This Row],[Max release conc (ug/l)]]*RivTest23018[[#This Row],[Max effluent flow rate (m3/s)]])/(RivTest23018[[#This Row],[Max effluent flow rate (m3/s)]]+RivTest23018[[#This Row],[Freshwater Q95 flowrate (m3/s)]]),"")</f>
        <v/>
      </c>
      <c r="S22" s="118"/>
      <c r="T22" s="367" t="str">
        <f>IF(ISNUMBER(RivTest23018[[#This Row],[Modelled PC (max) (ug/l)]]),IFERROR((RivTest23018[[#This Row],[Modelled PC (max) (ug/l)]]/SUBSTITUTE(SUBSTITUTE(SUBSTITUTE(RivTest23018[[#This Row],[Annual EQS (ug/l)]]," (bioavailable)","")," (PNEC)","")," (95th %ile)","")),""),IFERROR(RivTest23018[[#This Row],[PC (max) (ug/l)]]/SUBSTITUTE(SUBSTITUTE(SUBSTITUTE(RivTest23018[[#This Row],[Annual EQS (ug/l)]]," (bioavailable)","")," (PNEC)","")," (95th %ile)",""),""))</f>
        <v/>
      </c>
      <c r="U22" t="str">
        <f>IF(ISNUMBER(RivTest23018[[#This Row],[%PC of MAC]]),IF(RivTest23018[[#This Row],[%PC of MAC]]&gt;0.04,"fail", "pass"),"")</f>
        <v/>
      </c>
    </row>
    <row r="23" spans="1:21">
      <c r="A23" s="119"/>
      <c r="C23" s="1"/>
      <c r="D23" s="1"/>
      <c r="E23" s="1"/>
      <c r="F23" s="1"/>
      <c r="G23" s="1"/>
      <c r="H23" s="1"/>
      <c r="I23" s="1"/>
      <c r="J23" s="1"/>
      <c r="K23" s="1"/>
      <c r="L23" s="1"/>
      <c r="M23" s="1"/>
      <c r="N23" s="359"/>
      <c r="O23" s="1"/>
      <c r="P23" s="1"/>
      <c r="Q23" s="1"/>
      <c r="R23" s="1"/>
      <c r="S23" s="316"/>
      <c r="T23" s="1"/>
      <c r="U23" s="1"/>
    </row>
    <row r="24" spans="1:21">
      <c r="A24" s="119"/>
      <c r="C24" s="1"/>
      <c r="D24" s="1"/>
      <c r="E24" s="1"/>
      <c r="F24" s="1"/>
      <c r="G24" s="1"/>
      <c r="H24" s="1"/>
      <c r="I24" s="1"/>
      <c r="J24" s="1"/>
      <c r="K24" s="1"/>
      <c r="L24" s="1"/>
      <c r="M24" s="1"/>
      <c r="N24" s="359"/>
      <c r="O24" s="1"/>
      <c r="P24" s="1"/>
      <c r="Q24" s="1"/>
      <c r="R24" s="1"/>
      <c r="S24" s="316"/>
      <c r="T24" s="1"/>
      <c r="U24" s="1"/>
    </row>
    <row r="25" spans="1:21">
      <c r="A25" s="119"/>
      <c r="C25" s="1"/>
      <c r="D25" s="1"/>
      <c r="E25" s="1"/>
      <c r="F25" s="1"/>
      <c r="G25" s="1"/>
      <c r="H25" s="1"/>
      <c r="I25" s="1"/>
      <c r="J25" s="1"/>
      <c r="K25" s="1"/>
      <c r="L25" s="1"/>
      <c r="M25" s="1"/>
      <c r="N25" s="359"/>
      <c r="O25" s="1"/>
      <c r="P25" s="1"/>
      <c r="Q25" s="1"/>
      <c r="R25" s="1"/>
      <c r="S25" s="316"/>
      <c r="T25" s="1"/>
      <c r="U25" s="1"/>
    </row>
    <row r="26" spans="1:21">
      <c r="A26" s="119"/>
      <c r="C26" s="1"/>
      <c r="D26" s="1"/>
      <c r="E26" s="1"/>
      <c r="F26" s="1"/>
      <c r="G26" s="1"/>
      <c r="H26" s="1"/>
      <c r="I26" s="1"/>
      <c r="J26" s="1"/>
      <c r="K26" s="1"/>
      <c r="L26" s="1"/>
      <c r="M26" s="1"/>
      <c r="N26" s="359"/>
      <c r="O26" s="1"/>
      <c r="P26" s="1"/>
      <c r="Q26" s="1"/>
      <c r="R26" s="1"/>
      <c r="S26" s="316"/>
      <c r="T26" s="1"/>
      <c r="U26" s="1"/>
    </row>
    <row r="27" spans="1:21">
      <c r="A27" s="119"/>
      <c r="C27" s="1"/>
      <c r="D27" s="1"/>
      <c r="E27" s="1"/>
      <c r="F27" s="1"/>
      <c r="G27" s="1"/>
      <c r="H27" s="1"/>
      <c r="I27" s="1"/>
      <c r="J27" s="1"/>
      <c r="K27" s="1"/>
      <c r="L27" s="1"/>
      <c r="M27" s="1"/>
      <c r="N27" s="359"/>
      <c r="O27" s="1"/>
      <c r="P27" s="1"/>
      <c r="Q27" s="1"/>
      <c r="R27" s="1"/>
      <c r="S27" s="316"/>
      <c r="T27" s="1"/>
      <c r="U27" s="1"/>
    </row>
    <row r="28" spans="1:21">
      <c r="A28" s="119"/>
      <c r="C28" s="1"/>
      <c r="D28" s="1"/>
      <c r="E28" s="1"/>
      <c r="F28" s="1"/>
      <c r="G28" s="1"/>
      <c r="H28" s="1"/>
      <c r="I28" s="1"/>
      <c r="J28" s="1"/>
      <c r="K28" s="1"/>
      <c r="L28" s="1"/>
      <c r="M28" s="1"/>
      <c r="N28" s="359"/>
      <c r="O28" s="1"/>
      <c r="P28" s="1"/>
      <c r="Q28" s="1"/>
      <c r="R28" s="1"/>
      <c r="S28" s="316"/>
      <c r="T28" s="1"/>
      <c r="U28" s="1"/>
    </row>
    <row r="29" spans="1:21">
      <c r="A29" s="119"/>
      <c r="C29" s="1"/>
      <c r="D29" s="1"/>
      <c r="E29" s="1"/>
      <c r="F29" s="1"/>
      <c r="G29" s="1"/>
      <c r="H29" s="1"/>
      <c r="I29" s="1"/>
      <c r="J29" s="1"/>
      <c r="K29" s="1"/>
      <c r="L29" s="1"/>
      <c r="M29" s="1"/>
      <c r="N29" s="359"/>
      <c r="O29" s="1"/>
      <c r="P29" s="1"/>
      <c r="Q29" s="1"/>
      <c r="R29" s="1"/>
      <c r="S29" s="316"/>
      <c r="T29" s="1"/>
      <c r="U29" s="1"/>
    </row>
    <row r="30" spans="1:21">
      <c r="A30" s="119"/>
      <c r="C30" s="1"/>
      <c r="D30" s="1"/>
      <c r="E30" s="1"/>
      <c r="F30" s="1"/>
      <c r="G30" s="1"/>
      <c r="H30" s="1"/>
      <c r="I30" s="1"/>
      <c r="J30" s="1"/>
      <c r="K30" s="1"/>
      <c r="L30" s="1"/>
      <c r="M30" s="1"/>
      <c r="N30" s="359"/>
      <c r="O30" s="1"/>
      <c r="P30" s="1"/>
      <c r="Q30" s="1"/>
      <c r="R30" s="1"/>
      <c r="S30" s="316"/>
      <c r="T30" s="1"/>
      <c r="U30" s="1"/>
    </row>
    <row r="31" spans="1:21">
      <c r="A31" s="119"/>
      <c r="C31" s="1"/>
      <c r="D31" s="1"/>
      <c r="E31" s="1"/>
      <c r="F31" s="1"/>
      <c r="G31" s="1"/>
      <c r="H31" s="1"/>
      <c r="I31" s="1"/>
      <c r="J31" s="1"/>
      <c r="K31" s="1"/>
      <c r="L31" s="1"/>
      <c r="M31" s="1"/>
      <c r="N31" s="359"/>
      <c r="O31" s="1"/>
      <c r="P31" s="1"/>
      <c r="Q31" s="1"/>
      <c r="R31" s="1"/>
      <c r="S31" s="316"/>
      <c r="T31" s="1"/>
      <c r="U31" s="1"/>
    </row>
    <row r="32" spans="1:21">
      <c r="A32" s="119"/>
      <c r="C32" s="1"/>
      <c r="D32" s="1"/>
      <c r="E32" s="1"/>
      <c r="F32" s="1"/>
      <c r="G32" s="1"/>
      <c r="H32" s="1"/>
      <c r="I32" s="1"/>
      <c r="J32" s="1"/>
      <c r="K32" s="1"/>
      <c r="L32" s="1"/>
      <c r="M32" s="1"/>
      <c r="N32" s="359"/>
      <c r="O32" s="1"/>
      <c r="P32" s="1"/>
      <c r="Q32" s="1"/>
      <c r="R32" s="1"/>
      <c r="S32" s="316"/>
      <c r="T32" s="1"/>
      <c r="U32" s="1"/>
    </row>
    <row r="33" spans="1:21">
      <c r="A33" s="119"/>
      <c r="C33" s="1"/>
      <c r="D33" s="1"/>
      <c r="E33" s="1"/>
      <c r="F33" s="1"/>
      <c r="G33" s="1"/>
      <c r="H33" s="1"/>
      <c r="I33" s="1"/>
      <c r="J33" s="1"/>
      <c r="K33" s="1"/>
      <c r="L33" s="1"/>
      <c r="M33" s="1"/>
      <c r="N33" s="359"/>
      <c r="O33" s="1"/>
      <c r="P33" s="1"/>
      <c r="Q33" s="1"/>
      <c r="R33" s="1"/>
      <c r="S33" s="316"/>
      <c r="T33" s="1"/>
      <c r="U33" s="1"/>
    </row>
    <row r="34" spans="1:21">
      <c r="A34" s="119"/>
      <c r="C34" s="1"/>
      <c r="D34" s="1"/>
      <c r="E34" s="1"/>
      <c r="F34" s="1"/>
      <c r="G34" s="1"/>
      <c r="H34" s="1"/>
      <c r="I34" s="1"/>
      <c r="J34" s="1"/>
      <c r="K34" s="1"/>
      <c r="L34" s="1"/>
      <c r="M34" s="1"/>
      <c r="N34" s="359"/>
      <c r="O34" s="1"/>
      <c r="P34" s="1"/>
      <c r="Q34" s="1"/>
      <c r="R34" s="1"/>
      <c r="S34" s="316"/>
      <c r="T34" s="1"/>
      <c r="U34" s="1"/>
    </row>
    <row r="35" spans="1:21">
      <c r="A35" s="119"/>
      <c r="C35" s="1"/>
      <c r="D35" s="1"/>
      <c r="E35" s="1"/>
      <c r="F35" s="1"/>
      <c r="G35" s="1"/>
      <c r="H35" s="1"/>
      <c r="I35" s="1"/>
      <c r="J35" s="1"/>
      <c r="K35" s="1"/>
      <c r="L35" s="1"/>
      <c r="M35" s="1"/>
      <c r="N35" s="359"/>
      <c r="O35" s="1"/>
      <c r="P35" s="1"/>
      <c r="Q35" s="1"/>
      <c r="R35" s="1"/>
      <c r="S35" s="316"/>
      <c r="T35" s="1"/>
      <c r="U35" s="1"/>
    </row>
    <row r="36" spans="1:21">
      <c r="A36" s="119"/>
      <c r="C36" s="1"/>
      <c r="D36" s="1"/>
      <c r="E36" s="1"/>
      <c r="F36" s="1"/>
      <c r="G36" s="1"/>
      <c r="H36" s="1"/>
      <c r="I36" s="1"/>
      <c r="J36" s="1"/>
      <c r="K36" s="1"/>
      <c r="L36" s="1"/>
      <c r="M36" s="1"/>
      <c r="N36" s="359"/>
      <c r="O36" s="1"/>
      <c r="P36" s="1"/>
      <c r="Q36" s="1"/>
      <c r="R36" s="1"/>
      <c r="S36" s="316"/>
      <c r="T36" s="1"/>
      <c r="U36" s="1"/>
    </row>
    <row r="37" spans="1:21">
      <c r="A37" s="119"/>
      <c r="C37" s="1"/>
      <c r="D37" s="1"/>
      <c r="E37" s="1"/>
      <c r="F37" s="1"/>
      <c r="G37" s="1"/>
      <c r="H37" s="1"/>
      <c r="I37" s="1"/>
      <c r="J37" s="1"/>
      <c r="K37" s="1"/>
      <c r="L37" s="1"/>
      <c r="M37" s="1"/>
      <c r="N37" s="359"/>
      <c r="O37" s="1"/>
      <c r="P37" s="1"/>
      <c r="Q37" s="1"/>
      <c r="R37" s="1"/>
      <c r="S37" s="316"/>
      <c r="T37" s="1"/>
      <c r="U37" s="1"/>
    </row>
    <row r="38" spans="1:21">
      <c r="A38" s="119"/>
      <c r="C38" s="1"/>
      <c r="D38" s="1"/>
      <c r="E38" s="1"/>
      <c r="F38" s="1"/>
      <c r="G38" s="1"/>
      <c r="H38" s="1"/>
      <c r="I38" s="1"/>
      <c r="J38" s="1"/>
      <c r="K38" s="1"/>
      <c r="L38" s="1"/>
      <c r="M38" s="1"/>
      <c r="N38" s="359"/>
      <c r="O38" s="1"/>
      <c r="P38" s="1"/>
      <c r="Q38" s="1"/>
      <c r="R38" s="1"/>
      <c r="S38" s="316"/>
      <c r="T38" s="1"/>
      <c r="U38" s="1"/>
    </row>
    <row r="39" spans="1:21">
      <c r="A39" s="119"/>
      <c r="C39" s="1"/>
      <c r="D39" s="1"/>
      <c r="E39" s="1"/>
      <c r="F39" s="1"/>
      <c r="G39" s="1"/>
      <c r="H39" s="1"/>
      <c r="I39" s="1"/>
      <c r="J39" s="1"/>
      <c r="K39" s="1"/>
      <c r="L39" s="1"/>
      <c r="M39" s="1"/>
      <c r="N39" s="359"/>
      <c r="O39" s="1"/>
      <c r="P39" s="1"/>
      <c r="Q39" s="1"/>
      <c r="R39" s="1"/>
      <c r="S39" s="316"/>
      <c r="T39" s="1"/>
      <c r="U39" s="1"/>
    </row>
    <row r="40" spans="1:21">
      <c r="A40" s="119"/>
      <c r="C40" s="1"/>
      <c r="D40" s="1"/>
      <c r="E40" s="1"/>
      <c r="F40" s="1"/>
      <c r="G40" s="1"/>
      <c r="H40" s="1"/>
      <c r="I40" s="1"/>
      <c r="J40" s="1"/>
      <c r="K40" s="1"/>
      <c r="L40" s="1"/>
      <c r="M40" s="1"/>
      <c r="N40" s="359"/>
      <c r="O40" s="1"/>
      <c r="P40" s="1"/>
      <c r="Q40" s="1"/>
      <c r="R40" s="1"/>
      <c r="S40" s="316"/>
      <c r="T40" s="1"/>
      <c r="U40" s="1"/>
    </row>
    <row r="41" spans="1:21">
      <c r="A41" s="119"/>
      <c r="C41" s="1"/>
      <c r="D41" s="1"/>
      <c r="E41" s="1"/>
      <c r="F41" s="1"/>
      <c r="G41" s="1"/>
      <c r="H41" s="1"/>
      <c r="I41" s="1"/>
      <c r="J41" s="1"/>
      <c r="K41" s="1"/>
      <c r="L41" s="1"/>
      <c r="M41" s="1"/>
      <c r="N41" s="359"/>
      <c r="O41" s="1"/>
      <c r="P41" s="1"/>
      <c r="Q41" s="1"/>
      <c r="R41" s="1"/>
      <c r="S41" s="316"/>
      <c r="T41" s="1"/>
      <c r="U41" s="1"/>
    </row>
    <row r="42" spans="1:21">
      <c r="A42" s="119"/>
      <c r="C42" s="1"/>
      <c r="D42" s="1"/>
      <c r="E42" s="1"/>
      <c r="F42" s="1"/>
      <c r="G42" s="1"/>
      <c r="H42" s="1"/>
      <c r="I42" s="1"/>
      <c r="J42" s="1"/>
      <c r="K42" s="1"/>
      <c r="L42" s="1"/>
      <c r="M42" s="1"/>
      <c r="N42" s="359"/>
      <c r="O42" s="1"/>
      <c r="P42" s="1"/>
      <c r="Q42" s="1"/>
      <c r="R42" s="1"/>
      <c r="S42" s="316"/>
      <c r="T42" s="1"/>
      <c r="U42" s="1"/>
    </row>
    <row r="43" spans="1:21">
      <c r="A43" s="119"/>
      <c r="C43" s="1"/>
      <c r="D43" s="1"/>
      <c r="E43" s="1"/>
      <c r="F43" s="1"/>
      <c r="G43" s="1"/>
      <c r="H43" s="1"/>
      <c r="I43" s="1"/>
      <c r="J43" s="1"/>
      <c r="K43" s="1"/>
      <c r="L43" s="1"/>
      <c r="M43" s="1"/>
      <c r="N43" s="359"/>
      <c r="O43" s="1"/>
      <c r="P43" s="1"/>
      <c r="Q43" s="1"/>
      <c r="R43" s="1"/>
      <c r="S43" s="316"/>
      <c r="T43" s="1"/>
      <c r="U43" s="1"/>
    </row>
    <row r="44" spans="1:21">
      <c r="A44" s="119"/>
      <c r="C44" s="1"/>
      <c r="D44" s="1"/>
      <c r="E44" s="1"/>
      <c r="F44" s="1"/>
      <c r="G44" s="1"/>
      <c r="H44" s="1"/>
      <c r="I44" s="1"/>
      <c r="J44" s="1"/>
      <c r="K44" s="1"/>
      <c r="L44" s="1"/>
      <c r="M44" s="1"/>
      <c r="N44" s="359"/>
      <c r="O44" s="1"/>
      <c r="P44" s="1"/>
      <c r="Q44" s="1"/>
      <c r="R44" s="1"/>
      <c r="S44" s="316"/>
      <c r="T44" s="1"/>
      <c r="U44" s="1"/>
    </row>
    <row r="45" spans="1:21">
      <c r="A45" s="119"/>
      <c r="C45" s="1"/>
      <c r="D45" s="1"/>
      <c r="E45" s="1"/>
      <c r="F45" s="1"/>
      <c r="G45" s="1"/>
      <c r="H45" s="1"/>
      <c r="I45" s="1"/>
      <c r="J45" s="1"/>
      <c r="K45" s="1"/>
      <c r="L45" s="1"/>
      <c r="M45" s="1"/>
      <c r="N45" s="359"/>
      <c r="O45" s="1"/>
      <c r="P45" s="1"/>
      <c r="Q45" s="1"/>
      <c r="R45" s="1"/>
      <c r="S45" s="316"/>
      <c r="T45" s="1"/>
      <c r="U45" s="1"/>
    </row>
    <row r="46" spans="1:21">
      <c r="A46" s="119"/>
      <c r="C46" s="1"/>
      <c r="D46" s="1"/>
      <c r="E46" s="1"/>
      <c r="F46" s="1"/>
      <c r="G46" s="1"/>
      <c r="H46" s="1"/>
      <c r="I46" s="1"/>
      <c r="J46" s="1"/>
      <c r="K46" s="1"/>
      <c r="L46" s="1"/>
      <c r="M46" s="1"/>
      <c r="N46" s="359"/>
      <c r="O46" s="1"/>
      <c r="P46" s="1"/>
      <c r="Q46" s="1"/>
      <c r="R46" s="1"/>
      <c r="S46" s="316"/>
      <c r="T46" s="1"/>
      <c r="U46" s="1"/>
    </row>
    <row r="47" spans="1:21">
      <c r="A47" s="119"/>
      <c r="C47" s="1"/>
      <c r="D47" s="1"/>
      <c r="E47" s="1"/>
      <c r="F47" s="1"/>
      <c r="G47" s="1"/>
      <c r="H47" s="1"/>
      <c r="I47" s="1"/>
      <c r="J47" s="1"/>
      <c r="K47" s="1"/>
      <c r="L47" s="1"/>
      <c r="M47" s="1"/>
      <c r="N47" s="359"/>
      <c r="O47" s="1"/>
      <c r="P47" s="1"/>
      <c r="Q47" s="1"/>
      <c r="R47" s="1"/>
      <c r="S47" s="316"/>
      <c r="T47" s="1"/>
      <c r="U47" s="1"/>
    </row>
    <row r="48" spans="1:21">
      <c r="A48" s="119"/>
      <c r="C48" s="1"/>
      <c r="D48" s="1"/>
      <c r="E48" s="1"/>
      <c r="F48" s="1"/>
      <c r="G48" s="1"/>
      <c r="H48" s="1"/>
      <c r="I48" s="1"/>
      <c r="J48" s="1"/>
      <c r="K48" s="1"/>
      <c r="L48" s="1"/>
      <c r="M48" s="1"/>
      <c r="N48" s="359"/>
      <c r="O48" s="1"/>
      <c r="P48" s="1"/>
      <c r="Q48" s="1"/>
      <c r="R48" s="1"/>
      <c r="S48" s="316"/>
      <c r="T48" s="1"/>
      <c r="U48" s="1"/>
    </row>
    <row r="49" spans="1:21">
      <c r="A49" s="119"/>
      <c r="C49" s="1"/>
      <c r="D49" s="1"/>
      <c r="E49" s="1"/>
      <c r="F49" s="1"/>
      <c r="G49" s="1"/>
      <c r="H49" s="1"/>
      <c r="I49" s="1"/>
      <c r="J49" s="1"/>
      <c r="K49" s="1"/>
      <c r="L49" s="1"/>
      <c r="M49" s="1"/>
      <c r="N49" s="359"/>
      <c r="O49" s="1"/>
      <c r="P49" s="1"/>
      <c r="Q49" s="1"/>
      <c r="R49" s="1"/>
      <c r="S49" s="316"/>
      <c r="T49" s="1"/>
      <c r="U49" s="1"/>
    </row>
    <row r="50" spans="1:21">
      <c r="A50" s="119"/>
      <c r="C50" s="1"/>
      <c r="D50" s="1"/>
      <c r="E50" s="1"/>
      <c r="F50" s="1"/>
      <c r="G50" s="1"/>
      <c r="H50" s="1"/>
      <c r="I50" s="1"/>
      <c r="J50" s="1"/>
      <c r="K50" s="1"/>
      <c r="L50" s="1"/>
      <c r="M50" s="1"/>
      <c r="N50" s="359"/>
      <c r="O50" s="1"/>
      <c r="P50" s="1"/>
      <c r="Q50" s="1"/>
      <c r="R50" s="1"/>
      <c r="S50" s="316"/>
      <c r="T50" s="1"/>
      <c r="U50" s="1"/>
    </row>
    <row r="51" spans="1:21">
      <c r="A51" s="119"/>
      <c r="C51" s="1"/>
      <c r="D51" s="1"/>
      <c r="E51" s="1"/>
      <c r="F51" s="1"/>
      <c r="G51" s="1"/>
      <c r="H51" s="1"/>
      <c r="I51" s="1"/>
      <c r="J51" s="1"/>
      <c r="K51" s="1"/>
      <c r="L51" s="1"/>
      <c r="M51" s="1"/>
      <c r="N51" s="359"/>
      <c r="O51" s="1"/>
      <c r="P51" s="1"/>
      <c r="Q51" s="1"/>
      <c r="R51" s="1"/>
      <c r="S51" s="316"/>
      <c r="T51" s="1"/>
      <c r="U51" s="1"/>
    </row>
    <row r="52" spans="1:21">
      <c r="A52" s="119"/>
      <c r="C52" s="1"/>
      <c r="D52" s="1"/>
      <c r="E52" s="1"/>
      <c r="F52" s="1"/>
      <c r="G52" s="1"/>
      <c r="H52" s="1"/>
      <c r="I52" s="1"/>
      <c r="J52" s="1"/>
      <c r="K52" s="1"/>
      <c r="L52" s="1"/>
      <c r="M52" s="1"/>
      <c r="N52" s="359"/>
      <c r="O52" s="1"/>
      <c r="P52" s="1"/>
      <c r="Q52" s="1"/>
      <c r="R52" s="1"/>
      <c r="S52" s="316"/>
      <c r="T52" s="1"/>
      <c r="U52" s="1"/>
    </row>
    <row r="53" spans="1:21">
      <c r="A53" s="119"/>
      <c r="C53" s="1"/>
      <c r="D53" s="1"/>
      <c r="E53" s="1"/>
      <c r="F53" s="1"/>
      <c r="G53" s="1"/>
      <c r="H53" s="1"/>
      <c r="I53" s="1"/>
      <c r="J53" s="1"/>
      <c r="K53" s="1"/>
      <c r="L53" s="1"/>
      <c r="M53" s="1"/>
      <c r="N53" s="359"/>
      <c r="O53" s="1"/>
      <c r="P53" s="1"/>
      <c r="Q53" s="1"/>
      <c r="R53" s="1"/>
      <c r="S53" s="316"/>
      <c r="T53" s="1"/>
      <c r="U53" s="1"/>
    </row>
    <row r="54" spans="1:21">
      <c r="A54" s="119"/>
      <c r="C54" s="1"/>
      <c r="D54" s="1"/>
      <c r="E54" s="1"/>
      <c r="F54" s="1"/>
      <c r="G54" s="1"/>
      <c r="H54" s="1"/>
      <c r="I54" s="1"/>
      <c r="J54" s="1"/>
      <c r="K54" s="1"/>
      <c r="L54" s="1"/>
      <c r="M54" s="1"/>
      <c r="N54" s="359"/>
      <c r="O54" s="1"/>
      <c r="P54" s="1"/>
      <c r="Q54" s="1"/>
      <c r="R54" s="1"/>
      <c r="S54" s="316"/>
      <c r="T54" s="1"/>
      <c r="U54" s="1"/>
    </row>
    <row r="55" spans="1:21">
      <c r="A55" s="119"/>
      <c r="C55" s="1"/>
      <c r="D55" s="1"/>
      <c r="E55" s="1"/>
      <c r="F55" s="1"/>
      <c r="G55" s="1"/>
      <c r="H55" s="1"/>
      <c r="I55" s="1"/>
      <c r="J55" s="1"/>
      <c r="K55" s="1"/>
      <c r="L55" s="1"/>
      <c r="M55" s="1"/>
      <c r="N55" s="359"/>
      <c r="O55" s="1"/>
      <c r="P55" s="1"/>
      <c r="Q55" s="1"/>
      <c r="R55" s="1"/>
      <c r="S55" s="316"/>
      <c r="T55" s="1"/>
      <c r="U55" s="1"/>
    </row>
    <row r="56" spans="1:21">
      <c r="A56" s="119"/>
      <c r="C56" s="1"/>
      <c r="D56" s="1"/>
      <c r="E56" s="1"/>
      <c r="F56" s="1"/>
      <c r="G56" s="1"/>
      <c r="H56" s="1"/>
      <c r="I56" s="1"/>
      <c r="J56" s="1"/>
      <c r="K56" s="1"/>
      <c r="L56" s="1"/>
      <c r="M56" s="1"/>
      <c r="N56" s="359"/>
      <c r="O56" s="1"/>
      <c r="P56" s="1"/>
      <c r="Q56" s="1"/>
      <c r="R56" s="1"/>
      <c r="S56" s="316"/>
      <c r="T56" s="1"/>
      <c r="U56" s="1"/>
    </row>
    <row r="57" spans="1:21">
      <c r="A57" s="119"/>
      <c r="C57" s="1"/>
      <c r="D57" s="1"/>
      <c r="E57" s="1"/>
      <c r="F57" s="1"/>
      <c r="G57" s="1"/>
      <c r="H57" s="1"/>
      <c r="I57" s="1"/>
      <c r="J57" s="1"/>
      <c r="K57" s="1"/>
      <c r="L57" s="1"/>
      <c r="M57" s="1"/>
      <c r="N57" s="359"/>
      <c r="O57" s="1"/>
      <c r="P57" s="1"/>
      <c r="Q57" s="1"/>
      <c r="R57" s="1"/>
      <c r="S57" s="316"/>
      <c r="T57" s="1"/>
      <c r="U57" s="1"/>
    </row>
    <row r="58" spans="1:21">
      <c r="A58" s="119"/>
      <c r="C58" s="1"/>
      <c r="D58" s="1"/>
      <c r="E58" s="1"/>
      <c r="F58" s="1"/>
      <c r="G58" s="1"/>
      <c r="H58" s="1"/>
      <c r="I58" s="1"/>
      <c r="J58" s="1"/>
      <c r="K58" s="1"/>
      <c r="L58" s="1"/>
      <c r="M58" s="1"/>
      <c r="N58" s="359"/>
      <c r="O58" s="1"/>
      <c r="P58" s="1"/>
      <c r="Q58" s="1"/>
      <c r="R58" s="1"/>
      <c r="S58" s="316"/>
      <c r="T58" s="1"/>
      <c r="U58" s="1"/>
    </row>
    <row r="59" spans="1:21">
      <c r="A59" s="119"/>
      <c r="C59" s="1"/>
      <c r="D59" s="1"/>
      <c r="E59" s="1"/>
      <c r="F59" s="1"/>
      <c r="G59" s="1"/>
      <c r="H59" s="1"/>
      <c r="I59" s="1"/>
      <c r="J59" s="1"/>
      <c r="K59" s="1"/>
      <c r="L59" s="1"/>
      <c r="M59" s="1"/>
      <c r="N59" s="359"/>
      <c r="O59" s="1"/>
      <c r="P59" s="1"/>
      <c r="Q59" s="1"/>
      <c r="R59" s="1"/>
      <c r="S59" s="316"/>
      <c r="T59" s="1"/>
      <c r="U59" s="1"/>
    </row>
    <row r="60" spans="1:21">
      <c r="A60" s="119"/>
      <c r="C60" s="1"/>
      <c r="D60" s="1"/>
      <c r="E60" s="1"/>
      <c r="F60" s="1"/>
      <c r="G60" s="1"/>
      <c r="H60" s="1"/>
      <c r="I60" s="1"/>
      <c r="J60" s="1"/>
      <c r="K60" s="1"/>
      <c r="L60" s="1"/>
      <c r="M60" s="1"/>
      <c r="N60" s="359"/>
      <c r="O60" s="1"/>
      <c r="P60" s="1"/>
      <c r="Q60" s="1"/>
      <c r="R60" s="1"/>
      <c r="S60" s="316"/>
      <c r="T60" s="1"/>
      <c r="U60" s="1"/>
    </row>
    <row r="61" spans="1:21">
      <c r="A61" s="119"/>
      <c r="C61" s="1"/>
      <c r="D61" s="1"/>
      <c r="E61" s="1"/>
      <c r="F61" s="1"/>
      <c r="G61" s="1"/>
      <c r="H61" s="1"/>
      <c r="I61" s="1"/>
      <c r="J61" s="1"/>
      <c r="K61" s="1"/>
      <c r="L61" s="1"/>
      <c r="M61" s="1"/>
      <c r="N61" s="359"/>
      <c r="O61" s="1"/>
      <c r="P61" s="1"/>
      <c r="Q61" s="1"/>
      <c r="R61" s="1"/>
      <c r="S61" s="316"/>
      <c r="T61" s="1"/>
      <c r="U61" s="1"/>
    </row>
    <row r="62" spans="1:21">
      <c r="A62" s="119"/>
      <c r="C62" s="1"/>
      <c r="D62" s="1"/>
      <c r="E62" s="1"/>
      <c r="F62" s="1"/>
      <c r="G62" s="1"/>
      <c r="H62" s="1"/>
      <c r="I62" s="1"/>
      <c r="J62" s="1"/>
      <c r="K62" s="1"/>
      <c r="L62" s="1"/>
      <c r="M62" s="1"/>
      <c r="N62" s="359"/>
      <c r="O62" s="1"/>
      <c r="P62" s="1"/>
      <c r="Q62" s="1"/>
      <c r="R62" s="1"/>
      <c r="S62" s="316"/>
      <c r="T62" s="1"/>
      <c r="U62" s="1"/>
    </row>
    <row r="63" spans="1:21">
      <c r="A63" s="119"/>
      <c r="C63" s="1"/>
      <c r="D63" s="1"/>
      <c r="E63" s="1"/>
      <c r="F63" s="1"/>
      <c r="G63" s="1"/>
      <c r="H63" s="1"/>
      <c r="I63" s="1"/>
      <c r="J63" s="1"/>
      <c r="K63" s="1"/>
      <c r="L63" s="1"/>
      <c r="M63" s="1"/>
      <c r="N63" s="359"/>
      <c r="O63" s="1"/>
      <c r="P63" s="1"/>
      <c r="Q63" s="1"/>
      <c r="R63" s="1"/>
      <c r="S63" s="316"/>
      <c r="T63" s="1"/>
      <c r="U63" s="1"/>
    </row>
    <row r="64" spans="1:21">
      <c r="A64" s="119"/>
      <c r="C64" s="1"/>
      <c r="D64" s="1"/>
      <c r="E64" s="1"/>
      <c r="F64" s="1"/>
      <c r="G64" s="1"/>
      <c r="H64" s="1"/>
      <c r="I64" s="1"/>
      <c r="J64" s="1"/>
      <c r="K64" s="1"/>
      <c r="L64" s="1"/>
      <c r="M64" s="1"/>
      <c r="N64" s="359"/>
      <c r="O64" s="1"/>
      <c r="P64" s="1"/>
      <c r="Q64" s="1"/>
      <c r="R64" s="1"/>
      <c r="S64" s="316"/>
      <c r="T64" s="1"/>
      <c r="U64" s="1"/>
    </row>
    <row r="65" spans="1:21">
      <c r="A65" s="119"/>
      <c r="C65" s="1"/>
      <c r="D65" s="1"/>
      <c r="E65" s="1"/>
      <c r="F65" s="1"/>
      <c r="G65" s="1"/>
      <c r="H65" s="1"/>
      <c r="I65" s="1"/>
      <c r="J65" s="1"/>
      <c r="K65" s="1"/>
      <c r="L65" s="1"/>
      <c r="M65" s="1"/>
      <c r="N65" s="359"/>
      <c r="O65" s="1"/>
      <c r="P65" s="1"/>
      <c r="Q65" s="1"/>
      <c r="R65" s="1"/>
      <c r="S65" s="316"/>
      <c r="T65" s="1"/>
      <c r="U65" s="1"/>
    </row>
    <row r="66" spans="1:21">
      <c r="A66" s="119"/>
      <c r="C66" s="1"/>
      <c r="D66" s="1"/>
      <c r="E66" s="1"/>
      <c r="F66" s="1"/>
      <c r="G66" s="1"/>
      <c r="H66" s="1"/>
      <c r="I66" s="1"/>
      <c r="J66" s="1"/>
      <c r="K66" s="1"/>
      <c r="L66" s="1"/>
      <c r="M66" s="1"/>
      <c r="N66" s="359"/>
      <c r="O66" s="1"/>
      <c r="P66" s="1"/>
      <c r="Q66" s="1"/>
      <c r="R66" s="1"/>
      <c r="S66" s="316"/>
      <c r="T66" s="1"/>
      <c r="U66" s="1"/>
    </row>
    <row r="67" spans="1:21">
      <c r="A67" s="119"/>
      <c r="C67" s="1"/>
      <c r="D67" s="1"/>
      <c r="E67" s="1"/>
      <c r="F67" s="1"/>
      <c r="G67" s="1"/>
      <c r="H67" s="1"/>
      <c r="I67" s="1"/>
      <c r="J67" s="1"/>
      <c r="K67" s="1"/>
      <c r="L67" s="1"/>
      <c r="M67" s="1"/>
      <c r="N67" s="359"/>
      <c r="O67" s="1"/>
      <c r="P67" s="1"/>
      <c r="Q67" s="1"/>
      <c r="R67" s="1"/>
      <c r="S67" s="316"/>
      <c r="T67" s="1"/>
      <c r="U67" s="1"/>
    </row>
    <row r="68" spans="1:21">
      <c r="A68" s="119"/>
      <c r="C68" s="1"/>
      <c r="D68" s="1"/>
      <c r="E68" s="1"/>
      <c r="F68" s="1"/>
      <c r="G68" s="1"/>
      <c r="H68" s="1"/>
      <c r="I68" s="1"/>
      <c r="J68" s="1"/>
      <c r="K68" s="1"/>
      <c r="L68" s="1"/>
      <c r="M68" s="1"/>
      <c r="N68" s="359"/>
      <c r="O68" s="1"/>
      <c r="P68" s="1"/>
      <c r="Q68" s="1"/>
      <c r="R68" s="1"/>
      <c r="S68" s="316"/>
      <c r="T68" s="1"/>
      <c r="U68" s="1"/>
    </row>
    <row r="69" spans="1:21">
      <c r="A69" s="119"/>
      <c r="C69" s="1"/>
      <c r="D69" s="1"/>
      <c r="E69" s="1"/>
      <c r="F69" s="1"/>
      <c r="G69" s="1"/>
      <c r="H69" s="1"/>
      <c r="I69" s="1"/>
      <c r="J69" s="1"/>
      <c r="K69" s="1"/>
      <c r="L69" s="1"/>
      <c r="M69" s="1"/>
      <c r="N69" s="359"/>
      <c r="O69" s="1"/>
      <c r="P69" s="1"/>
      <c r="Q69" s="1"/>
      <c r="R69" s="1"/>
      <c r="S69" s="316"/>
      <c r="T69" s="1"/>
      <c r="U69" s="1"/>
    </row>
    <row r="70" spans="1:21">
      <c r="A70" s="119"/>
      <c r="C70" s="1"/>
      <c r="D70" s="1"/>
      <c r="E70" s="1"/>
      <c r="F70" s="1"/>
      <c r="G70" s="1"/>
      <c r="H70" s="1"/>
      <c r="I70" s="1"/>
      <c r="J70" s="1"/>
      <c r="K70" s="1"/>
      <c r="L70" s="1"/>
      <c r="M70" s="1"/>
      <c r="N70" s="359"/>
      <c r="O70" s="1"/>
      <c r="P70" s="1"/>
      <c r="Q70" s="1"/>
      <c r="R70" s="1"/>
      <c r="S70" s="316"/>
      <c r="T70" s="1"/>
      <c r="U70" s="1"/>
    </row>
    <row r="71" spans="1:21">
      <c r="A71" s="119"/>
      <c r="C71" s="1"/>
      <c r="D71" s="1"/>
      <c r="E71" s="1"/>
      <c r="F71" s="1"/>
      <c r="G71" s="1"/>
      <c r="H71" s="1"/>
      <c r="I71" s="1"/>
      <c r="J71" s="1"/>
      <c r="K71" s="1"/>
      <c r="L71" s="1"/>
      <c r="M71" s="1"/>
      <c r="N71" s="359"/>
      <c r="O71" s="1"/>
      <c r="P71" s="1"/>
      <c r="Q71" s="1"/>
      <c r="R71" s="1"/>
      <c r="S71" s="316"/>
      <c r="T71" s="1"/>
      <c r="U71" s="1"/>
    </row>
    <row r="72" spans="1:21">
      <c r="A72" s="119"/>
      <c r="C72" s="1"/>
      <c r="D72" s="1"/>
      <c r="E72" s="1"/>
      <c r="F72" s="1"/>
      <c r="G72" s="1"/>
      <c r="H72" s="1"/>
      <c r="I72" s="1"/>
      <c r="J72" s="1"/>
      <c r="K72" s="1"/>
      <c r="L72" s="1"/>
      <c r="M72" s="1"/>
      <c r="N72" s="359"/>
      <c r="O72" s="1"/>
      <c r="P72" s="1"/>
      <c r="Q72" s="1"/>
      <c r="R72" s="1"/>
      <c r="S72" s="316"/>
      <c r="T72" s="1"/>
      <c r="U72" s="1"/>
    </row>
    <row r="73" spans="1:21">
      <c r="A73" s="119"/>
      <c r="C73" s="1"/>
      <c r="D73" s="1"/>
      <c r="E73" s="1"/>
      <c r="F73" s="1"/>
      <c r="G73" s="1"/>
      <c r="H73" s="1"/>
      <c r="I73" s="1"/>
      <c r="J73" s="1"/>
      <c r="K73" s="1"/>
      <c r="L73" s="1"/>
      <c r="M73" s="1"/>
      <c r="N73" s="359"/>
      <c r="O73" s="1"/>
      <c r="P73" s="1"/>
      <c r="Q73" s="1"/>
      <c r="R73" s="1"/>
      <c r="S73" s="316"/>
      <c r="T73" s="1"/>
      <c r="U73" s="1"/>
    </row>
    <row r="74" spans="1:21">
      <c r="A74" s="119"/>
      <c r="C74" s="1"/>
      <c r="D74" s="1"/>
      <c r="E74" s="1"/>
      <c r="F74" s="1"/>
      <c r="G74" s="1"/>
      <c r="H74" s="1"/>
      <c r="I74" s="1"/>
      <c r="J74" s="1"/>
      <c r="K74" s="1"/>
      <c r="L74" s="1"/>
      <c r="M74" s="1"/>
      <c r="N74" s="359"/>
      <c r="O74" s="1"/>
      <c r="P74" s="1"/>
      <c r="Q74" s="1"/>
      <c r="R74" s="1"/>
      <c r="S74" s="316"/>
      <c r="T74" s="1"/>
      <c r="U74" s="1"/>
    </row>
    <row r="75" spans="1:21">
      <c r="A75" s="119"/>
      <c r="C75" s="1"/>
      <c r="D75" s="1"/>
      <c r="E75" s="1"/>
      <c r="F75" s="1"/>
      <c r="G75" s="1"/>
      <c r="H75" s="1"/>
      <c r="I75" s="1"/>
      <c r="J75" s="1"/>
      <c r="K75" s="1"/>
      <c r="L75" s="1"/>
      <c r="M75" s="1"/>
      <c r="N75" s="359"/>
      <c r="O75" s="1"/>
      <c r="P75" s="1"/>
      <c r="Q75" s="1"/>
      <c r="R75" s="1"/>
      <c r="S75" s="316"/>
      <c r="T75" s="1"/>
      <c r="U75" s="1"/>
    </row>
    <row r="76" spans="1:21">
      <c r="A76" s="119"/>
      <c r="C76" s="1"/>
      <c r="D76" s="1"/>
      <c r="E76" s="1"/>
      <c r="F76" s="1"/>
      <c r="G76" s="1"/>
      <c r="H76" s="1"/>
      <c r="I76" s="1"/>
      <c r="J76" s="1"/>
      <c r="K76" s="1"/>
      <c r="L76" s="1"/>
      <c r="M76" s="1"/>
      <c r="N76" s="359"/>
      <c r="O76" s="1"/>
      <c r="P76" s="1"/>
      <c r="Q76" s="1"/>
      <c r="R76" s="1"/>
      <c r="S76" s="316"/>
      <c r="T76" s="1"/>
      <c r="U76" s="1"/>
    </row>
    <row r="77" spans="1:21">
      <c r="A77" s="119"/>
      <c r="C77" s="1"/>
      <c r="D77" s="1"/>
      <c r="E77" s="1"/>
      <c r="F77" s="1"/>
      <c r="G77" s="1"/>
      <c r="H77" s="1"/>
      <c r="I77" s="1"/>
      <c r="J77" s="1"/>
      <c r="K77" s="1"/>
      <c r="L77" s="1"/>
      <c r="M77" s="1"/>
      <c r="N77" s="359"/>
      <c r="O77" s="1"/>
      <c r="P77" s="1"/>
      <c r="Q77" s="1"/>
      <c r="R77" s="1"/>
      <c r="S77" s="316"/>
      <c r="T77" s="1"/>
      <c r="U77" s="1"/>
    </row>
    <row r="78" spans="1:21">
      <c r="A78" s="119"/>
      <c r="C78" s="1"/>
      <c r="D78" s="1"/>
      <c r="E78" s="1"/>
      <c r="F78" s="1"/>
      <c r="G78" s="1"/>
      <c r="H78" s="1"/>
      <c r="I78" s="1"/>
      <c r="J78" s="1"/>
      <c r="K78" s="1"/>
      <c r="L78" s="1"/>
      <c r="M78" s="1"/>
      <c r="N78" s="359"/>
      <c r="O78" s="1"/>
      <c r="P78" s="1"/>
      <c r="Q78" s="1"/>
      <c r="R78" s="1"/>
      <c r="S78" s="316"/>
      <c r="T78" s="1"/>
      <c r="U78" s="1"/>
    </row>
    <row r="79" spans="1:21">
      <c r="A79" s="119"/>
      <c r="C79" s="1"/>
      <c r="D79" s="1"/>
      <c r="E79" s="1"/>
      <c r="F79" s="1"/>
      <c r="G79" s="1"/>
      <c r="H79" s="1"/>
      <c r="I79" s="1"/>
      <c r="J79" s="1"/>
      <c r="K79" s="1"/>
      <c r="L79" s="1"/>
      <c r="M79" s="1"/>
      <c r="N79" s="359"/>
      <c r="O79" s="1"/>
      <c r="P79" s="1"/>
      <c r="Q79" s="1"/>
      <c r="R79" s="1"/>
      <c r="S79" s="316"/>
      <c r="T79" s="1"/>
      <c r="U79" s="1"/>
    </row>
    <row r="80" spans="1:21">
      <c r="A80" s="119"/>
      <c r="C80" s="1"/>
      <c r="D80" s="1"/>
      <c r="E80" s="1"/>
      <c r="F80" s="1"/>
      <c r="G80" s="1"/>
      <c r="H80" s="1"/>
      <c r="I80" s="1"/>
      <c r="J80" s="1"/>
      <c r="K80" s="1"/>
      <c r="L80" s="1"/>
      <c r="M80" s="1"/>
      <c r="N80" s="359"/>
      <c r="O80" s="1"/>
      <c r="P80" s="1"/>
      <c r="Q80" s="1"/>
      <c r="R80" s="1"/>
      <c r="S80" s="316"/>
      <c r="T80" s="1"/>
      <c r="U80" s="1"/>
    </row>
    <row r="81" spans="1:21">
      <c r="A81" s="119"/>
      <c r="C81" s="1"/>
      <c r="D81" s="1"/>
      <c r="E81" s="1"/>
      <c r="F81" s="1"/>
      <c r="G81" s="1"/>
      <c r="H81" s="1"/>
      <c r="I81" s="1"/>
      <c r="J81" s="1"/>
      <c r="K81" s="1"/>
      <c r="L81" s="1"/>
      <c r="M81" s="1"/>
      <c r="N81" s="359"/>
      <c r="O81" s="1"/>
      <c r="P81" s="1"/>
      <c r="Q81" s="1"/>
      <c r="R81" s="1"/>
      <c r="S81" s="316"/>
      <c r="T81" s="1"/>
      <c r="U81" s="1"/>
    </row>
    <row r="82" spans="1:21">
      <c r="A82" s="119"/>
      <c r="C82" s="1"/>
      <c r="D82" s="1"/>
      <c r="E82" s="1"/>
      <c r="F82" s="1"/>
      <c r="G82" s="1"/>
      <c r="H82" s="1"/>
      <c r="I82" s="1"/>
      <c r="J82" s="1"/>
      <c r="K82" s="1"/>
      <c r="L82" s="1"/>
      <c r="M82" s="1"/>
      <c r="N82" s="359"/>
      <c r="O82" s="1"/>
      <c r="P82" s="1"/>
      <c r="Q82" s="1"/>
      <c r="R82" s="1"/>
      <c r="S82" s="316"/>
      <c r="T82" s="1"/>
      <c r="U82" s="1"/>
    </row>
    <row r="83" spans="1:21">
      <c r="A83" s="119"/>
      <c r="C83" s="1"/>
      <c r="D83" s="1"/>
      <c r="E83" s="1"/>
      <c r="F83" s="1"/>
      <c r="G83" s="1"/>
      <c r="H83" s="1"/>
      <c r="I83" s="1"/>
      <c r="J83" s="1"/>
      <c r="K83" s="1"/>
      <c r="L83" s="1"/>
      <c r="M83" s="1"/>
      <c r="N83" s="359"/>
      <c r="O83" s="1"/>
      <c r="P83" s="1"/>
      <c r="Q83" s="1"/>
      <c r="R83" s="1"/>
      <c r="S83" s="316"/>
      <c r="T83" s="1"/>
      <c r="U83" s="1"/>
    </row>
    <row r="84" spans="1:21">
      <c r="A84" s="119"/>
      <c r="C84" s="1"/>
      <c r="D84" s="1"/>
      <c r="E84" s="1"/>
      <c r="F84" s="1"/>
      <c r="G84" s="1"/>
      <c r="H84" s="1"/>
      <c r="I84" s="1"/>
      <c r="J84" s="1"/>
      <c r="K84" s="1"/>
      <c r="L84" s="1"/>
      <c r="M84" s="1"/>
      <c r="N84" s="359"/>
      <c r="O84" s="1"/>
      <c r="P84" s="1"/>
      <c r="Q84" s="1"/>
      <c r="R84" s="1"/>
      <c r="S84" s="316"/>
      <c r="T84" s="1"/>
      <c r="U84" s="1"/>
    </row>
    <row r="85" spans="1:21">
      <c r="A85" s="119"/>
      <c r="C85" s="1"/>
      <c r="D85" s="1"/>
      <c r="E85" s="1"/>
      <c r="F85" s="1"/>
      <c r="G85" s="1"/>
      <c r="H85" s="1"/>
      <c r="I85" s="1"/>
      <c r="J85" s="1"/>
      <c r="K85" s="1"/>
      <c r="L85" s="1"/>
      <c r="M85" s="1"/>
      <c r="N85" s="359"/>
      <c r="O85" s="1"/>
      <c r="P85" s="1"/>
      <c r="Q85" s="1"/>
      <c r="R85" s="1"/>
      <c r="S85" s="316"/>
      <c r="T85" s="1"/>
      <c r="U85" s="1"/>
    </row>
    <row r="86" spans="1:21">
      <c r="A86" s="119"/>
      <c r="C86" s="1"/>
      <c r="D86" s="1"/>
      <c r="E86" s="1"/>
      <c r="F86" s="1"/>
      <c r="G86" s="1"/>
      <c r="H86" s="1"/>
      <c r="I86" s="1"/>
      <c r="J86" s="1"/>
      <c r="K86" s="1"/>
      <c r="L86" s="1"/>
      <c r="M86" s="1"/>
      <c r="N86" s="359"/>
      <c r="O86" s="1"/>
      <c r="P86" s="1"/>
      <c r="Q86" s="1"/>
      <c r="R86" s="1"/>
      <c r="S86" s="316"/>
      <c r="T86" s="1"/>
      <c r="U86" s="1"/>
    </row>
    <row r="87" spans="1:21">
      <c r="A87" s="119"/>
      <c r="C87" s="1"/>
      <c r="D87" s="1"/>
      <c r="E87" s="1"/>
      <c r="F87" s="1"/>
      <c r="G87" s="1"/>
      <c r="H87" s="1"/>
      <c r="I87" s="1"/>
      <c r="J87" s="1"/>
      <c r="K87" s="1"/>
      <c r="L87" s="1"/>
      <c r="M87" s="1"/>
      <c r="N87" s="359"/>
      <c r="O87" s="1"/>
      <c r="P87" s="1"/>
      <c r="Q87" s="1"/>
      <c r="R87" s="1"/>
      <c r="S87" s="316"/>
      <c r="T87" s="1"/>
      <c r="U87" s="1"/>
    </row>
    <row r="88" spans="1:21">
      <c r="A88" s="119"/>
      <c r="C88" s="1"/>
      <c r="D88" s="1"/>
      <c r="E88" s="1"/>
      <c r="F88" s="1"/>
      <c r="G88" s="1"/>
      <c r="H88" s="1"/>
      <c r="I88" s="1"/>
      <c r="J88" s="1"/>
      <c r="K88" s="1"/>
      <c r="L88" s="1"/>
      <c r="M88" s="1"/>
      <c r="N88" s="359"/>
      <c r="O88" s="1"/>
      <c r="P88" s="1"/>
      <c r="Q88" s="1"/>
      <c r="R88" s="1"/>
      <c r="S88" s="316"/>
      <c r="T88" s="1"/>
      <c r="U88" s="1"/>
    </row>
    <row r="89" spans="1:21">
      <c r="A89" s="119"/>
      <c r="C89" s="1"/>
      <c r="D89" s="1"/>
      <c r="E89" s="1"/>
      <c r="F89" s="1"/>
      <c r="G89" s="1"/>
      <c r="H89" s="1"/>
      <c r="I89" s="1"/>
      <c r="J89" s="1"/>
      <c r="K89" s="1"/>
      <c r="L89" s="1"/>
      <c r="M89" s="1"/>
      <c r="N89" s="359"/>
      <c r="O89" s="1"/>
      <c r="P89" s="1"/>
      <c r="Q89" s="1"/>
      <c r="R89" s="1"/>
      <c r="S89" s="316"/>
      <c r="T89" s="1"/>
      <c r="U89" s="1"/>
    </row>
    <row r="90" spans="1:21">
      <c r="A90" s="119"/>
      <c r="C90" s="1"/>
      <c r="D90" s="1"/>
      <c r="E90" s="1"/>
      <c r="F90" s="1"/>
      <c r="G90" s="1"/>
      <c r="H90" s="1"/>
      <c r="I90" s="1"/>
      <c r="J90" s="1"/>
      <c r="K90" s="1"/>
      <c r="L90" s="1"/>
      <c r="M90" s="1"/>
      <c r="N90" s="359"/>
      <c r="O90" s="1"/>
      <c r="P90" s="1"/>
      <c r="Q90" s="1"/>
      <c r="R90" s="1"/>
      <c r="S90" s="316"/>
      <c r="T90" s="1"/>
      <c r="U90" s="1"/>
    </row>
    <row r="91" spans="1:21">
      <c r="A91" s="119"/>
      <c r="C91" s="1"/>
      <c r="D91" s="1"/>
      <c r="E91" s="1"/>
      <c r="F91" s="1"/>
      <c r="G91" s="1"/>
      <c r="H91" s="1"/>
      <c r="I91" s="1"/>
      <c r="J91" s="1"/>
      <c r="K91" s="1"/>
      <c r="L91" s="1"/>
      <c r="M91" s="1"/>
      <c r="N91" s="359"/>
      <c r="O91" s="1"/>
      <c r="P91" s="1"/>
      <c r="Q91" s="1"/>
      <c r="R91" s="1"/>
      <c r="S91" s="316"/>
      <c r="T91" s="1"/>
      <c r="U91" s="1"/>
    </row>
    <row r="92" spans="1:21">
      <c r="A92" s="119"/>
      <c r="C92" s="1"/>
      <c r="D92" s="1"/>
      <c r="E92" s="1"/>
      <c r="F92" s="1"/>
      <c r="G92" s="1"/>
      <c r="H92" s="1"/>
      <c r="I92" s="1"/>
      <c r="J92" s="1"/>
      <c r="K92" s="1"/>
      <c r="L92" s="1"/>
      <c r="M92" s="1"/>
      <c r="N92" s="359"/>
      <c r="O92" s="1"/>
      <c r="P92" s="1"/>
      <c r="Q92" s="1"/>
      <c r="R92" s="1"/>
      <c r="S92" s="316"/>
      <c r="T92" s="1"/>
      <c r="U92" s="1"/>
    </row>
    <row r="93" spans="1:21">
      <c r="A93" s="119"/>
      <c r="C93" s="1"/>
      <c r="D93" s="1"/>
      <c r="E93" s="1"/>
      <c r="F93" s="1"/>
      <c r="G93" s="1"/>
      <c r="H93" s="1"/>
      <c r="I93" s="1"/>
      <c r="J93" s="1"/>
      <c r="K93" s="1"/>
      <c r="L93" s="1"/>
      <c r="M93" s="1"/>
      <c r="N93" s="359"/>
      <c r="O93" s="1"/>
      <c r="P93" s="1"/>
      <c r="Q93" s="1"/>
      <c r="R93" s="1"/>
      <c r="S93" s="316"/>
      <c r="T93" s="1"/>
      <c r="U93" s="1"/>
    </row>
    <row r="94" spans="1:21">
      <c r="A94" s="119"/>
      <c r="C94" s="1"/>
      <c r="D94" s="1"/>
      <c r="E94" s="1"/>
      <c r="F94" s="1"/>
      <c r="G94" s="1"/>
      <c r="H94" s="1"/>
      <c r="I94" s="1"/>
      <c r="J94" s="1"/>
      <c r="K94" s="1"/>
      <c r="L94" s="1"/>
      <c r="M94" s="1"/>
      <c r="N94" s="359"/>
      <c r="O94" s="1"/>
      <c r="P94" s="1"/>
      <c r="Q94" s="1"/>
      <c r="R94" s="1"/>
      <c r="S94" s="316"/>
      <c r="T94" s="1"/>
      <c r="U94" s="1"/>
    </row>
    <row r="95" spans="1:21">
      <c r="A95" s="119"/>
      <c r="C95" s="1"/>
      <c r="D95" s="1"/>
      <c r="E95" s="1"/>
      <c r="F95" s="1"/>
      <c r="G95" s="1"/>
      <c r="H95" s="1"/>
      <c r="I95" s="1"/>
      <c r="J95" s="1"/>
      <c r="K95" s="1"/>
      <c r="L95" s="1"/>
      <c r="M95" s="1"/>
      <c r="N95" s="359"/>
      <c r="O95" s="1"/>
      <c r="P95" s="1"/>
      <c r="Q95" s="1"/>
      <c r="R95" s="1"/>
      <c r="S95" s="316"/>
      <c r="T95" s="1"/>
      <c r="U95" s="1"/>
    </row>
    <row r="96" spans="1:21">
      <c r="A96" s="119"/>
      <c r="C96" s="1"/>
      <c r="D96" s="1"/>
      <c r="E96" s="1"/>
      <c r="F96" s="1"/>
      <c r="G96" s="1"/>
      <c r="H96" s="1"/>
      <c r="I96" s="1"/>
      <c r="J96" s="1"/>
      <c r="K96" s="1"/>
      <c r="L96" s="1"/>
      <c r="M96" s="1"/>
      <c r="N96" s="359"/>
      <c r="O96" s="1"/>
      <c r="P96" s="1"/>
      <c r="Q96" s="1"/>
      <c r="R96" s="1"/>
      <c r="S96" s="316"/>
      <c r="T96" s="1"/>
      <c r="U96" s="1"/>
    </row>
    <row r="97" spans="1:21">
      <c r="A97" s="119"/>
      <c r="C97" s="1"/>
      <c r="D97" s="1"/>
      <c r="E97" s="1"/>
      <c r="F97" s="1"/>
      <c r="G97" s="1"/>
      <c r="H97" s="1"/>
      <c r="I97" s="1"/>
      <c r="J97" s="1"/>
      <c r="K97" s="1"/>
      <c r="L97" s="1"/>
      <c r="M97" s="1"/>
      <c r="N97" s="359"/>
      <c r="O97" s="1"/>
      <c r="P97" s="1"/>
      <c r="Q97" s="1"/>
      <c r="R97" s="1"/>
      <c r="S97" s="316"/>
      <c r="T97" s="1"/>
      <c r="U97" s="1"/>
    </row>
    <row r="98" spans="1:21">
      <c r="A98" s="119"/>
      <c r="C98" s="1"/>
      <c r="D98" s="1"/>
      <c r="E98" s="1"/>
      <c r="F98" s="1"/>
      <c r="G98" s="1"/>
      <c r="H98" s="1"/>
      <c r="I98" s="1"/>
      <c r="J98" s="1"/>
      <c r="K98" s="1"/>
      <c r="L98" s="1"/>
      <c r="M98" s="1"/>
      <c r="N98" s="359"/>
      <c r="O98" s="1"/>
      <c r="P98" s="1"/>
      <c r="Q98" s="1"/>
      <c r="R98" s="1"/>
      <c r="S98" s="316"/>
      <c r="T98" s="1"/>
      <c r="U98" s="1"/>
    </row>
    <row r="99" spans="1:21">
      <c r="A99" s="119"/>
      <c r="C99" s="1"/>
      <c r="D99" s="1"/>
      <c r="E99" s="1"/>
      <c r="F99" s="1"/>
      <c r="G99" s="1"/>
      <c r="H99" s="1"/>
      <c r="I99" s="1"/>
      <c r="J99" s="1"/>
      <c r="K99" s="1"/>
      <c r="L99" s="1"/>
      <c r="M99" s="1"/>
      <c r="N99" s="359"/>
      <c r="O99" s="1"/>
      <c r="P99" s="1"/>
      <c r="Q99" s="1"/>
      <c r="R99" s="1"/>
      <c r="S99" s="316"/>
      <c r="T99" s="1"/>
      <c r="U99" s="1"/>
    </row>
    <row r="100" spans="1:21">
      <c r="A100" s="119"/>
      <c r="C100" s="1"/>
      <c r="D100" s="1"/>
      <c r="E100" s="1"/>
      <c r="F100" s="1"/>
      <c r="G100" s="1"/>
      <c r="H100" s="1"/>
      <c r="I100" s="1"/>
      <c r="J100" s="1"/>
      <c r="K100" s="1"/>
      <c r="L100" s="1"/>
      <c r="M100" s="1"/>
      <c r="N100" s="359"/>
      <c r="O100" s="1"/>
      <c r="P100" s="1"/>
      <c r="Q100" s="1"/>
      <c r="R100" s="1"/>
      <c r="S100" s="316"/>
      <c r="T100" s="1"/>
      <c r="U100" s="1"/>
    </row>
    <row r="101" spans="1:21">
      <c r="A101" s="119"/>
      <c r="C101" s="1"/>
      <c r="D101" s="1"/>
      <c r="E101" s="1"/>
      <c r="F101" s="1"/>
      <c r="G101" s="1"/>
      <c r="H101" s="1"/>
      <c r="I101" s="1"/>
      <c r="J101" s="1"/>
      <c r="K101" s="1"/>
      <c r="L101" s="1"/>
      <c r="M101" s="1"/>
      <c r="N101" s="359"/>
      <c r="O101" s="1"/>
      <c r="P101" s="1"/>
      <c r="Q101" s="1"/>
      <c r="R101" s="1"/>
      <c r="S101" s="316"/>
      <c r="T101" s="1"/>
      <c r="U101" s="1"/>
    </row>
    <row r="102" spans="1:21">
      <c r="A102" s="119"/>
      <c r="C102" s="1"/>
      <c r="D102" s="1"/>
      <c r="E102" s="1"/>
      <c r="F102" s="1"/>
      <c r="G102" s="1"/>
      <c r="H102" s="1"/>
      <c r="I102" s="1"/>
      <c r="J102" s="1"/>
      <c r="K102" s="1"/>
      <c r="L102" s="1"/>
      <c r="M102" s="1"/>
      <c r="N102" s="359"/>
      <c r="O102" s="1"/>
      <c r="P102" s="1"/>
      <c r="Q102" s="1"/>
      <c r="R102" s="1"/>
      <c r="S102" s="316"/>
      <c r="T102" s="1"/>
      <c r="U102" s="1"/>
    </row>
    <row r="103" spans="1:21">
      <c r="A103" s="119"/>
      <c r="C103" s="1"/>
      <c r="D103" s="1"/>
      <c r="E103" s="1"/>
      <c r="F103" s="1"/>
      <c r="G103" s="1"/>
      <c r="H103" s="1"/>
      <c r="I103" s="1"/>
      <c r="J103" s="1"/>
      <c r="K103" s="1"/>
      <c r="L103" s="1"/>
      <c r="M103" s="1"/>
      <c r="N103" s="359"/>
      <c r="O103" s="1"/>
      <c r="P103" s="1"/>
      <c r="Q103" s="1"/>
      <c r="R103" s="1"/>
      <c r="S103" s="316"/>
      <c r="T103" s="1"/>
      <c r="U103" s="1"/>
    </row>
    <row r="104" spans="1:21">
      <c r="A104" s="119"/>
      <c r="C104" s="1"/>
      <c r="D104" s="1"/>
      <c r="E104" s="1"/>
      <c r="F104" s="1"/>
      <c r="G104" s="1"/>
      <c r="H104" s="1"/>
      <c r="I104" s="1"/>
      <c r="J104" s="1"/>
      <c r="K104" s="1"/>
      <c r="L104" s="1"/>
      <c r="M104" s="1"/>
      <c r="N104" s="359"/>
      <c r="O104" s="1"/>
      <c r="P104" s="1"/>
      <c r="Q104" s="1"/>
      <c r="R104" s="1"/>
      <c r="S104" s="316"/>
      <c r="T104" s="1"/>
      <c r="U104" s="1"/>
    </row>
    <row r="105" spans="1:21">
      <c r="A105" s="119"/>
      <c r="C105" s="1"/>
      <c r="D105" s="1"/>
      <c r="E105" s="1"/>
      <c r="F105" s="1"/>
      <c r="G105" s="1"/>
      <c r="H105" s="1"/>
      <c r="I105" s="1"/>
      <c r="J105" s="1"/>
      <c r="K105" s="1"/>
      <c r="L105" s="1"/>
      <c r="M105" s="1"/>
      <c r="N105" s="359"/>
      <c r="O105" s="1"/>
      <c r="P105" s="1"/>
      <c r="Q105" s="1"/>
      <c r="R105" s="1"/>
      <c r="S105" s="316"/>
      <c r="T105" s="1"/>
      <c r="U105" s="1"/>
    </row>
    <row r="106" spans="1:21">
      <c r="A106" s="119"/>
      <c r="C106" s="1"/>
      <c r="D106" s="1"/>
      <c r="E106" s="1"/>
      <c r="F106" s="1"/>
      <c r="G106" s="1"/>
      <c r="H106" s="1"/>
      <c r="I106" s="1"/>
      <c r="J106" s="1"/>
      <c r="K106" s="1"/>
      <c r="L106" s="1"/>
      <c r="M106" s="1"/>
      <c r="N106" s="359"/>
      <c r="O106" s="1"/>
      <c r="P106" s="1"/>
      <c r="Q106" s="1"/>
      <c r="R106" s="1"/>
      <c r="S106" s="316"/>
      <c r="T106" s="1"/>
      <c r="U106" s="1"/>
    </row>
    <row r="107" spans="1:21">
      <c r="A107" s="119"/>
      <c r="C107" s="1"/>
      <c r="D107" s="1"/>
      <c r="E107" s="1"/>
      <c r="F107" s="1"/>
      <c r="G107" s="1"/>
      <c r="H107" s="1"/>
      <c r="I107" s="1"/>
      <c r="J107" s="1"/>
      <c r="K107" s="1"/>
      <c r="L107" s="1"/>
      <c r="M107" s="1"/>
      <c r="N107" s="359"/>
      <c r="O107" s="1"/>
      <c r="P107" s="1"/>
      <c r="Q107" s="1"/>
      <c r="R107" s="1"/>
      <c r="S107" s="316"/>
      <c r="T107" s="1"/>
      <c r="U107" s="1"/>
    </row>
    <row r="108" spans="1:21">
      <c r="A108" s="119"/>
      <c r="C108" s="1"/>
      <c r="D108" s="1"/>
      <c r="E108" s="1"/>
      <c r="F108" s="1"/>
      <c r="G108" s="1"/>
      <c r="H108" s="1"/>
      <c r="I108" s="1"/>
      <c r="J108" s="1"/>
      <c r="K108" s="1"/>
      <c r="L108" s="1"/>
      <c r="M108" s="1"/>
      <c r="N108" s="359"/>
      <c r="O108" s="1"/>
      <c r="P108" s="1"/>
      <c r="Q108" s="1"/>
      <c r="R108" s="1"/>
      <c r="S108" s="316"/>
      <c r="T108" s="1"/>
      <c r="U108" s="1"/>
    </row>
    <row r="109" spans="1:21">
      <c r="A109" s="119"/>
      <c r="C109" s="1"/>
      <c r="D109" s="1"/>
      <c r="E109" s="1"/>
      <c r="F109" s="1"/>
      <c r="G109" s="1"/>
      <c r="H109" s="1"/>
      <c r="I109" s="1"/>
      <c r="J109" s="1"/>
      <c r="K109" s="1"/>
      <c r="L109" s="1"/>
      <c r="M109" s="1"/>
      <c r="N109" s="359"/>
      <c r="O109" s="1"/>
      <c r="P109" s="1"/>
      <c r="Q109" s="1"/>
      <c r="R109" s="1"/>
      <c r="S109" s="316"/>
      <c r="T109" s="1"/>
      <c r="U109" s="1"/>
    </row>
    <row r="110" spans="1:21">
      <c r="A110" s="119"/>
      <c r="C110" s="1"/>
      <c r="D110" s="1"/>
      <c r="E110" s="1"/>
      <c r="F110" s="1"/>
      <c r="G110" s="1"/>
      <c r="H110" s="1"/>
      <c r="I110" s="1"/>
      <c r="J110" s="1"/>
      <c r="K110" s="1"/>
      <c r="L110" s="1"/>
      <c r="M110" s="1"/>
      <c r="N110" s="359"/>
      <c r="O110" s="1"/>
      <c r="P110" s="1"/>
      <c r="Q110" s="1"/>
      <c r="R110" s="1"/>
      <c r="S110" s="316"/>
      <c r="T110" s="1"/>
      <c r="U110" s="1"/>
    </row>
    <row r="111" spans="1:21">
      <c r="A111" s="119"/>
      <c r="C111" s="1"/>
      <c r="D111" s="1"/>
      <c r="E111" s="1"/>
      <c r="F111" s="1"/>
      <c r="G111" s="1"/>
      <c r="H111" s="1"/>
      <c r="I111" s="1"/>
      <c r="J111" s="1"/>
      <c r="K111" s="1"/>
      <c r="L111" s="1"/>
      <c r="M111" s="1"/>
      <c r="N111" s="359"/>
      <c r="O111" s="1"/>
      <c r="P111" s="1"/>
      <c r="Q111" s="1"/>
      <c r="R111" s="1"/>
      <c r="S111" s="316"/>
      <c r="T111" s="1"/>
      <c r="U111" s="1"/>
    </row>
    <row r="112" spans="1:21">
      <c r="A112" s="119"/>
      <c r="C112" s="1"/>
      <c r="D112" s="1"/>
      <c r="E112" s="1"/>
      <c r="F112" s="1"/>
      <c r="G112" s="1"/>
      <c r="H112" s="1"/>
      <c r="I112" s="1"/>
      <c r="J112" s="1"/>
      <c r="K112" s="1"/>
      <c r="L112" s="1"/>
      <c r="M112" s="1"/>
      <c r="N112" s="359"/>
      <c r="O112" s="1"/>
      <c r="P112" s="1"/>
      <c r="Q112" s="1"/>
      <c r="R112" s="1"/>
      <c r="S112" s="316"/>
      <c r="T112" s="1"/>
      <c r="U112" s="1"/>
    </row>
    <row r="113" spans="1:21">
      <c r="A113" s="119"/>
      <c r="C113" s="1"/>
      <c r="D113" s="1"/>
      <c r="E113" s="1"/>
      <c r="F113" s="1"/>
      <c r="G113" s="1"/>
      <c r="H113" s="1"/>
      <c r="I113" s="1"/>
      <c r="J113" s="1"/>
      <c r="K113" s="1"/>
      <c r="L113" s="1"/>
      <c r="M113" s="1"/>
      <c r="N113" s="359"/>
      <c r="O113" s="1"/>
      <c r="P113" s="1"/>
      <c r="Q113" s="1"/>
      <c r="R113" s="1"/>
      <c r="S113" s="316"/>
      <c r="T113" s="1"/>
      <c r="U113" s="1"/>
    </row>
    <row r="114" spans="1:21">
      <c r="A114" s="119"/>
      <c r="C114" s="1"/>
      <c r="D114" s="1"/>
      <c r="E114" s="1"/>
      <c r="F114" s="1"/>
      <c r="G114" s="1"/>
      <c r="H114" s="1"/>
      <c r="I114" s="1"/>
      <c r="J114" s="1"/>
      <c r="K114" s="1"/>
      <c r="L114" s="1"/>
      <c r="M114" s="1"/>
      <c r="N114" s="359"/>
      <c r="O114" s="1"/>
      <c r="P114" s="1"/>
      <c r="Q114" s="1"/>
      <c r="R114" s="1"/>
      <c r="S114" s="316"/>
      <c r="T114" s="1"/>
      <c r="U114" s="1"/>
    </row>
    <row r="115" spans="1:21">
      <c r="A115" s="119"/>
      <c r="C115" s="1"/>
      <c r="D115" s="1"/>
      <c r="E115" s="1"/>
      <c r="F115" s="1"/>
      <c r="G115" s="1"/>
      <c r="H115" s="1"/>
      <c r="I115" s="1"/>
      <c r="J115" s="1"/>
      <c r="K115" s="1"/>
      <c r="L115" s="1"/>
      <c r="M115" s="1"/>
      <c r="N115" s="359"/>
      <c r="O115" s="1"/>
      <c r="P115" s="1"/>
      <c r="Q115" s="1"/>
      <c r="R115" s="1"/>
      <c r="S115" s="316"/>
      <c r="T115" s="1"/>
      <c r="U115" s="1"/>
    </row>
    <row r="116" spans="1:21">
      <c r="A116" s="119"/>
      <c r="C116" s="1"/>
      <c r="D116" s="1"/>
      <c r="E116" s="1"/>
      <c r="F116" s="1"/>
      <c r="G116" s="1"/>
      <c r="H116" s="1"/>
      <c r="I116" s="1"/>
      <c r="J116" s="1"/>
      <c r="K116" s="1"/>
      <c r="L116" s="1"/>
      <c r="M116" s="1"/>
      <c r="N116" s="359"/>
      <c r="O116" s="1"/>
      <c r="P116" s="1"/>
      <c r="Q116" s="1"/>
      <c r="R116" s="1"/>
      <c r="S116" s="316"/>
      <c r="T116" s="1"/>
      <c r="U116" s="1"/>
    </row>
    <row r="117" spans="1:21">
      <c r="A117" s="119"/>
      <c r="C117" s="1"/>
      <c r="D117" s="1"/>
      <c r="E117" s="1"/>
      <c r="F117" s="1"/>
      <c r="G117" s="1"/>
      <c r="H117" s="1"/>
      <c r="I117" s="1"/>
      <c r="J117" s="1"/>
      <c r="K117" s="1"/>
      <c r="L117" s="1"/>
      <c r="M117" s="1"/>
      <c r="N117" s="359"/>
      <c r="O117" s="1"/>
      <c r="P117" s="1"/>
      <c r="Q117" s="1"/>
      <c r="R117" s="1"/>
      <c r="S117" s="316"/>
      <c r="T117" s="1"/>
      <c r="U117" s="1"/>
    </row>
    <row r="118" spans="1:21">
      <c r="A118" s="119"/>
      <c r="C118" s="1"/>
      <c r="D118" s="1"/>
      <c r="E118" s="1"/>
      <c r="F118" s="1"/>
      <c r="G118" s="1"/>
      <c r="H118" s="1"/>
      <c r="I118" s="1"/>
      <c r="J118" s="1"/>
      <c r="K118" s="1"/>
      <c r="L118" s="1"/>
      <c r="M118" s="1"/>
      <c r="N118" s="359"/>
      <c r="O118" s="1"/>
      <c r="P118" s="1"/>
      <c r="Q118" s="1"/>
      <c r="R118" s="1"/>
      <c r="S118" s="316"/>
      <c r="T118" s="1"/>
      <c r="U118" s="1"/>
    </row>
    <row r="119" spans="1:21">
      <c r="A119" s="119"/>
      <c r="C119" s="1"/>
      <c r="D119" s="1"/>
      <c r="E119" s="1"/>
      <c r="F119" s="1"/>
      <c r="G119" s="1"/>
      <c r="H119" s="1"/>
      <c r="I119" s="1"/>
      <c r="J119" s="1"/>
      <c r="K119" s="1"/>
      <c r="L119" s="1"/>
      <c r="M119" s="1"/>
      <c r="N119" s="359"/>
      <c r="O119" s="1"/>
      <c r="P119" s="1"/>
      <c r="Q119" s="1"/>
      <c r="R119" s="1"/>
      <c r="S119" s="316"/>
      <c r="T119" s="1"/>
      <c r="U119" s="1"/>
    </row>
    <row r="120" spans="1:21">
      <c r="A120" s="119"/>
      <c r="C120" s="1"/>
      <c r="D120" s="1"/>
      <c r="E120" s="1"/>
      <c r="F120" s="1"/>
      <c r="G120" s="1"/>
      <c r="H120" s="1"/>
      <c r="I120" s="1"/>
      <c r="J120" s="1"/>
      <c r="K120" s="1"/>
      <c r="L120" s="1"/>
      <c r="M120" s="1"/>
      <c r="N120" s="359"/>
      <c r="O120" s="1"/>
      <c r="P120" s="1"/>
      <c r="Q120" s="1"/>
      <c r="R120" s="1"/>
      <c r="S120" s="316"/>
      <c r="T120" s="1"/>
      <c r="U120" s="1"/>
    </row>
    <row r="121" spans="1:21">
      <c r="A121" s="119"/>
      <c r="C121" s="1"/>
      <c r="D121" s="1"/>
      <c r="E121" s="1"/>
      <c r="F121" s="1"/>
      <c r="G121" s="1"/>
      <c r="H121" s="1"/>
      <c r="I121" s="1"/>
      <c r="J121" s="1"/>
      <c r="K121" s="1"/>
      <c r="L121" s="1"/>
      <c r="M121" s="1"/>
      <c r="N121" s="359"/>
      <c r="O121" s="1"/>
      <c r="P121" s="1"/>
      <c r="Q121" s="1"/>
      <c r="R121" s="1"/>
      <c r="S121" s="316"/>
      <c r="T121" s="1"/>
      <c r="U121" s="1"/>
    </row>
    <row r="122" spans="1:21">
      <c r="A122" s="119"/>
      <c r="C122" s="1"/>
      <c r="D122" s="1"/>
      <c r="E122" s="1"/>
      <c r="F122" s="1"/>
      <c r="G122" s="1"/>
      <c r="H122" s="1"/>
      <c r="I122" s="1"/>
      <c r="J122" s="1"/>
      <c r="K122" s="1"/>
      <c r="L122" s="1"/>
      <c r="M122" s="1"/>
      <c r="N122" s="359"/>
      <c r="O122" s="1"/>
      <c r="P122" s="1"/>
      <c r="Q122" s="1"/>
      <c r="R122" s="1"/>
      <c r="S122" s="316"/>
      <c r="T122" s="1"/>
      <c r="U122" s="1"/>
    </row>
    <row r="123" spans="1:21">
      <c r="A123" s="119"/>
      <c r="C123" s="1"/>
      <c r="D123" s="1"/>
      <c r="E123" s="1"/>
      <c r="F123" s="1"/>
      <c r="G123" s="1"/>
      <c r="H123" s="1"/>
      <c r="I123" s="1"/>
      <c r="J123" s="1"/>
      <c r="K123" s="1"/>
      <c r="L123" s="1"/>
      <c r="M123" s="1"/>
      <c r="N123" s="359"/>
      <c r="O123" s="1"/>
      <c r="P123" s="1"/>
      <c r="Q123" s="1"/>
      <c r="R123" s="1"/>
      <c r="S123" s="316"/>
      <c r="T123" s="1"/>
      <c r="U123" s="1"/>
    </row>
    <row r="124" spans="1:21">
      <c r="A124" s="119"/>
      <c r="C124" s="1"/>
      <c r="D124" s="1"/>
      <c r="E124" s="1"/>
      <c r="F124" s="1"/>
      <c r="G124" s="1"/>
      <c r="H124" s="1"/>
      <c r="I124" s="1"/>
      <c r="J124" s="1"/>
      <c r="K124" s="1"/>
      <c r="L124" s="1"/>
      <c r="M124" s="1"/>
      <c r="N124" s="359"/>
      <c r="O124" s="1"/>
      <c r="P124" s="1"/>
      <c r="Q124" s="1"/>
      <c r="R124" s="1"/>
      <c r="S124" s="316"/>
      <c r="T124" s="1"/>
      <c r="U124" s="1"/>
    </row>
    <row r="125" spans="1:21">
      <c r="A125" s="119"/>
      <c r="C125" s="1"/>
      <c r="D125" s="1"/>
      <c r="E125" s="1"/>
      <c r="F125" s="1"/>
      <c r="G125" s="1"/>
      <c r="H125" s="1"/>
      <c r="I125" s="1"/>
      <c r="J125" s="1"/>
      <c r="K125" s="1"/>
      <c r="L125" s="1"/>
      <c r="M125" s="1"/>
      <c r="N125" s="359"/>
      <c r="O125" s="1"/>
      <c r="P125" s="1"/>
      <c r="Q125" s="1"/>
      <c r="R125" s="1"/>
      <c r="S125" s="316"/>
      <c r="T125" s="1"/>
      <c r="U125" s="1"/>
    </row>
    <row r="126" spans="1:21">
      <c r="A126" s="119"/>
      <c r="C126" s="1"/>
      <c r="D126" s="1"/>
      <c r="E126" s="1"/>
      <c r="F126" s="1"/>
      <c r="G126" s="1"/>
      <c r="H126" s="1"/>
      <c r="I126" s="1"/>
      <c r="J126" s="1"/>
      <c r="K126" s="1"/>
      <c r="L126" s="1"/>
      <c r="M126" s="1"/>
      <c r="N126" s="359"/>
      <c r="O126" s="1"/>
      <c r="P126" s="1"/>
      <c r="Q126" s="1"/>
      <c r="R126" s="1"/>
      <c r="S126" s="316"/>
      <c r="T126" s="1"/>
      <c r="U126" s="1"/>
    </row>
    <row r="127" spans="1:21">
      <c r="A127" s="119"/>
      <c r="C127" s="1"/>
      <c r="D127" s="1"/>
      <c r="E127" s="1"/>
      <c r="F127" s="1"/>
      <c r="G127" s="1"/>
      <c r="H127" s="1"/>
      <c r="I127" s="1"/>
      <c r="J127" s="1"/>
      <c r="K127" s="1"/>
      <c r="L127" s="1"/>
      <c r="M127" s="1"/>
      <c r="N127" s="359"/>
      <c r="O127" s="1"/>
      <c r="P127" s="1"/>
      <c r="Q127" s="1"/>
      <c r="R127" s="1"/>
      <c r="S127" s="316"/>
      <c r="T127" s="1"/>
      <c r="U127" s="1"/>
    </row>
    <row r="128" spans="1:21">
      <c r="A128" s="119"/>
      <c r="C128" s="1"/>
      <c r="D128" s="1"/>
      <c r="E128" s="1"/>
      <c r="F128" s="1"/>
      <c r="G128" s="1"/>
      <c r="H128" s="1"/>
      <c r="I128" s="1"/>
      <c r="J128" s="1"/>
      <c r="K128" s="1"/>
      <c r="L128" s="1"/>
      <c r="M128" s="1"/>
      <c r="N128" s="359"/>
      <c r="O128" s="1"/>
      <c r="P128" s="1"/>
      <c r="Q128" s="1"/>
      <c r="R128" s="1"/>
      <c r="S128" s="316"/>
      <c r="T128" s="1"/>
      <c r="U128" s="1"/>
    </row>
    <row r="129" spans="1:21">
      <c r="A129" s="119"/>
      <c r="C129" s="1"/>
      <c r="D129" s="1"/>
      <c r="E129" s="1"/>
      <c r="F129" s="1"/>
      <c r="G129" s="1"/>
      <c r="H129" s="1"/>
      <c r="I129" s="1"/>
      <c r="J129" s="1"/>
      <c r="K129" s="1"/>
      <c r="L129" s="1"/>
      <c r="M129" s="1"/>
      <c r="N129" s="359"/>
      <c r="O129" s="1"/>
      <c r="P129" s="1"/>
      <c r="Q129" s="1"/>
      <c r="R129" s="1"/>
      <c r="S129" s="316"/>
      <c r="T129" s="1"/>
      <c r="U129" s="1"/>
    </row>
    <row r="130" spans="1:21">
      <c r="A130" s="119"/>
      <c r="C130" s="1"/>
      <c r="D130" s="1"/>
      <c r="E130" s="1"/>
      <c r="F130" s="1"/>
      <c r="G130" s="1"/>
      <c r="H130" s="1"/>
      <c r="I130" s="1"/>
      <c r="J130" s="1"/>
      <c r="K130" s="1"/>
      <c r="L130" s="1"/>
      <c r="M130" s="1"/>
      <c r="N130" s="359"/>
      <c r="O130" s="1"/>
      <c r="P130" s="1"/>
      <c r="Q130" s="1"/>
      <c r="R130" s="1"/>
      <c r="S130" s="316"/>
      <c r="T130" s="1"/>
      <c r="U130" s="1"/>
    </row>
    <row r="131" spans="1:21">
      <c r="A131" s="119"/>
      <c r="C131" s="1"/>
      <c r="D131" s="1"/>
      <c r="E131" s="1"/>
      <c r="F131" s="1"/>
      <c r="G131" s="1"/>
      <c r="H131" s="1"/>
      <c r="I131" s="1"/>
      <c r="J131" s="1"/>
      <c r="K131" s="1"/>
      <c r="L131" s="1"/>
      <c r="M131" s="1"/>
      <c r="N131" s="359"/>
      <c r="O131" s="1"/>
      <c r="P131" s="1"/>
      <c r="Q131" s="1"/>
      <c r="R131" s="1"/>
      <c r="S131" s="316"/>
      <c r="T131" s="1"/>
      <c r="U131" s="1"/>
    </row>
    <row r="132" spans="1:21">
      <c r="A132" s="119"/>
      <c r="C132" s="1"/>
      <c r="D132" s="1"/>
      <c r="E132" s="1"/>
      <c r="F132" s="1"/>
      <c r="G132" s="1"/>
      <c r="H132" s="1"/>
      <c r="I132" s="1"/>
      <c r="J132" s="1"/>
      <c r="K132" s="1"/>
      <c r="L132" s="1"/>
      <c r="M132" s="1"/>
      <c r="N132" s="359"/>
      <c r="O132" s="1"/>
      <c r="P132" s="1"/>
      <c r="Q132" s="1"/>
      <c r="R132" s="1"/>
      <c r="S132" s="316"/>
      <c r="T132" s="1"/>
      <c r="U132" s="1"/>
    </row>
    <row r="133" spans="1:21">
      <c r="A133" s="119"/>
      <c r="C133" s="1"/>
      <c r="D133" s="1"/>
      <c r="E133" s="1"/>
      <c r="F133" s="1"/>
      <c r="G133" s="1"/>
      <c r="H133" s="1"/>
      <c r="I133" s="1"/>
      <c r="J133" s="1"/>
      <c r="K133" s="1"/>
      <c r="L133" s="1"/>
      <c r="M133" s="1"/>
      <c r="N133" s="359"/>
      <c r="O133" s="1"/>
      <c r="P133" s="1"/>
      <c r="Q133" s="1"/>
      <c r="R133" s="1"/>
      <c r="S133" s="316"/>
      <c r="T133" s="1"/>
      <c r="U133" s="1"/>
    </row>
    <row r="134" spans="1:21">
      <c r="A134" s="119"/>
      <c r="C134" s="1"/>
      <c r="D134" s="1"/>
      <c r="E134" s="1"/>
      <c r="F134" s="1"/>
      <c r="G134" s="1"/>
      <c r="H134" s="1"/>
      <c r="I134" s="1"/>
      <c r="J134" s="1"/>
      <c r="K134" s="1"/>
      <c r="L134" s="1"/>
      <c r="M134" s="1"/>
      <c r="N134" s="359"/>
      <c r="O134" s="1"/>
      <c r="P134" s="1"/>
      <c r="Q134" s="1"/>
      <c r="R134" s="1"/>
      <c r="S134" s="316"/>
      <c r="T134" s="1"/>
      <c r="U134" s="1"/>
    </row>
    <row r="135" spans="1:21">
      <c r="A135" s="119"/>
      <c r="C135" s="1"/>
      <c r="D135" s="1"/>
      <c r="E135" s="1"/>
      <c r="F135" s="1"/>
      <c r="G135" s="1"/>
      <c r="H135" s="1"/>
      <c r="I135" s="1"/>
      <c r="J135" s="1"/>
      <c r="K135" s="1"/>
      <c r="L135" s="1"/>
      <c r="M135" s="1"/>
      <c r="N135" s="359"/>
      <c r="O135" s="1"/>
      <c r="P135" s="1"/>
      <c r="Q135" s="1"/>
      <c r="R135" s="1"/>
      <c r="S135" s="316"/>
      <c r="T135" s="1"/>
      <c r="U135" s="1"/>
    </row>
    <row r="136" spans="1:21">
      <c r="A136" s="119"/>
      <c r="C136" s="1"/>
      <c r="D136" s="1"/>
      <c r="E136" s="1"/>
      <c r="F136" s="1"/>
      <c r="G136" s="1"/>
      <c r="H136" s="1"/>
      <c r="I136" s="1"/>
      <c r="J136" s="1"/>
      <c r="K136" s="1"/>
      <c r="L136" s="1"/>
      <c r="M136" s="1"/>
      <c r="N136" s="359"/>
      <c r="O136" s="1"/>
      <c r="P136" s="1"/>
      <c r="Q136" s="1"/>
      <c r="R136" s="1"/>
      <c r="S136" s="316"/>
      <c r="T136" s="1"/>
      <c r="U136" s="1"/>
    </row>
    <row r="137" spans="1:21">
      <c r="A137" s="119"/>
      <c r="C137" s="1"/>
      <c r="D137" s="1"/>
      <c r="E137" s="1"/>
      <c r="F137" s="1"/>
      <c r="G137" s="1"/>
      <c r="H137" s="1"/>
      <c r="I137" s="1"/>
      <c r="J137" s="1"/>
      <c r="K137" s="1"/>
      <c r="L137" s="1"/>
      <c r="M137" s="1"/>
      <c r="N137" s="359"/>
      <c r="O137" s="1"/>
      <c r="P137" s="1"/>
      <c r="Q137" s="1"/>
      <c r="R137" s="1"/>
      <c r="S137" s="316"/>
      <c r="T137" s="1"/>
      <c r="U137" s="1"/>
    </row>
    <row r="138" spans="1:21">
      <c r="A138" s="119"/>
      <c r="C138" s="1"/>
      <c r="D138" s="1"/>
      <c r="E138" s="1"/>
      <c r="F138" s="1"/>
      <c r="G138" s="1"/>
      <c r="H138" s="1"/>
      <c r="I138" s="1"/>
      <c r="J138" s="1"/>
      <c r="K138" s="1"/>
      <c r="L138" s="1"/>
      <c r="M138" s="1"/>
      <c r="N138" s="359"/>
      <c r="O138" s="1"/>
      <c r="P138" s="1"/>
      <c r="Q138" s="1"/>
      <c r="R138" s="1"/>
      <c r="S138" s="316"/>
      <c r="T138" s="1"/>
      <c r="U138" s="1"/>
    </row>
    <row r="139" spans="1:21">
      <c r="A139" s="119"/>
      <c r="C139" s="1"/>
      <c r="D139" s="1"/>
      <c r="E139" s="1"/>
      <c r="F139" s="1"/>
      <c r="G139" s="1"/>
      <c r="H139" s="1"/>
      <c r="I139" s="1"/>
      <c r="J139" s="1"/>
      <c r="K139" s="1"/>
      <c r="L139" s="1"/>
      <c r="M139" s="1"/>
      <c r="N139" s="359"/>
      <c r="O139" s="1"/>
      <c r="P139" s="1"/>
      <c r="Q139" s="1"/>
      <c r="R139" s="1"/>
      <c r="S139" s="316"/>
      <c r="T139" s="1"/>
      <c r="U139" s="1"/>
    </row>
    <row r="140" spans="1:21">
      <c r="A140" s="119"/>
      <c r="C140" s="1"/>
      <c r="D140" s="1"/>
      <c r="E140" s="1"/>
      <c r="F140" s="1"/>
      <c r="G140" s="1"/>
      <c r="H140" s="1"/>
      <c r="I140" s="1"/>
      <c r="J140" s="1"/>
      <c r="K140" s="1"/>
      <c r="L140" s="1"/>
      <c r="M140" s="1"/>
      <c r="N140" s="359"/>
      <c r="O140" s="1"/>
      <c r="P140" s="1"/>
      <c r="Q140" s="1"/>
      <c r="R140" s="1"/>
      <c r="S140" s="316"/>
      <c r="T140" s="1"/>
      <c r="U140" s="1"/>
    </row>
    <row r="141" spans="1:21">
      <c r="A141" s="119"/>
      <c r="C141" s="1"/>
      <c r="D141" s="1"/>
      <c r="E141" s="1"/>
      <c r="F141" s="1"/>
      <c r="G141" s="1"/>
      <c r="H141" s="1"/>
      <c r="I141" s="1"/>
      <c r="J141" s="1"/>
      <c r="K141" s="1"/>
      <c r="L141" s="1"/>
      <c r="M141" s="1"/>
      <c r="N141" s="359"/>
      <c r="O141" s="1"/>
      <c r="P141" s="1"/>
      <c r="Q141" s="1"/>
      <c r="R141" s="1"/>
      <c r="S141" s="316"/>
      <c r="T141" s="1"/>
      <c r="U141" s="1"/>
    </row>
    <row r="142" spans="1:21">
      <c r="A142" s="119"/>
      <c r="C142" s="1"/>
      <c r="D142" s="1"/>
      <c r="E142" s="1"/>
      <c r="F142" s="1"/>
      <c r="G142" s="1"/>
      <c r="H142" s="1"/>
      <c r="I142" s="1"/>
      <c r="J142" s="1"/>
      <c r="K142" s="1"/>
      <c r="L142" s="1"/>
      <c r="M142" s="1"/>
      <c r="N142" s="359"/>
      <c r="O142" s="1"/>
      <c r="P142" s="1"/>
      <c r="Q142" s="1"/>
      <c r="R142" s="1"/>
      <c r="S142" s="316"/>
      <c r="T142" s="1"/>
      <c r="U142" s="1"/>
    </row>
    <row r="143" spans="1:21">
      <c r="A143" s="119"/>
      <c r="C143" s="1"/>
      <c r="D143" s="1"/>
      <c r="E143" s="1"/>
      <c r="F143" s="1"/>
      <c r="G143" s="1"/>
      <c r="H143" s="1"/>
      <c r="I143" s="1"/>
      <c r="J143" s="1"/>
      <c r="K143" s="1"/>
      <c r="L143" s="1"/>
      <c r="M143" s="1"/>
      <c r="N143" s="359"/>
      <c r="O143" s="1"/>
      <c r="P143" s="1"/>
      <c r="Q143" s="1"/>
      <c r="R143" s="1"/>
      <c r="S143" s="316"/>
      <c r="T143" s="1"/>
      <c r="U143" s="1"/>
    </row>
    <row r="144" spans="1:21">
      <c r="A144" s="119"/>
      <c r="C144" s="1"/>
      <c r="D144" s="1"/>
      <c r="E144" s="1"/>
      <c r="F144" s="1"/>
      <c r="G144" s="1"/>
      <c r="H144" s="1"/>
      <c r="I144" s="1"/>
      <c r="J144" s="1"/>
      <c r="K144" s="1"/>
      <c r="L144" s="1"/>
      <c r="M144" s="1"/>
      <c r="N144" s="359"/>
      <c r="O144" s="1"/>
      <c r="P144" s="1"/>
      <c r="Q144" s="1"/>
      <c r="R144" s="1"/>
      <c r="S144" s="316"/>
      <c r="T144" s="1"/>
      <c r="U144" s="1"/>
    </row>
    <row r="145" spans="1:21">
      <c r="A145" s="119"/>
      <c r="C145" s="1"/>
      <c r="D145" s="1"/>
      <c r="E145" s="1"/>
      <c r="F145" s="1"/>
      <c r="G145" s="1"/>
      <c r="H145" s="1"/>
      <c r="I145" s="1"/>
      <c r="J145" s="1"/>
      <c r="K145" s="1"/>
      <c r="L145" s="1"/>
      <c r="M145" s="1"/>
      <c r="N145" s="359"/>
      <c r="O145" s="1"/>
      <c r="P145" s="1"/>
      <c r="Q145" s="1"/>
      <c r="R145" s="1"/>
      <c r="S145" s="316"/>
      <c r="T145" s="1"/>
      <c r="U145" s="1"/>
    </row>
    <row r="146" spans="1:21">
      <c r="A146" s="119"/>
      <c r="C146" s="1"/>
      <c r="D146" s="1"/>
      <c r="E146" s="1"/>
      <c r="F146" s="1"/>
      <c r="G146" s="1"/>
      <c r="H146" s="1"/>
      <c r="I146" s="1"/>
      <c r="J146" s="1"/>
      <c r="K146" s="1"/>
      <c r="L146" s="1"/>
      <c r="M146" s="1"/>
      <c r="N146" s="359"/>
      <c r="O146" s="1"/>
      <c r="P146" s="1"/>
      <c r="Q146" s="1"/>
      <c r="R146" s="1"/>
      <c r="S146" s="316"/>
      <c r="T146" s="1"/>
      <c r="U146" s="1"/>
    </row>
    <row r="147" spans="1:21">
      <c r="A147" s="119"/>
      <c r="C147" s="1"/>
      <c r="D147" s="1"/>
      <c r="E147" s="1"/>
      <c r="F147" s="1"/>
      <c r="G147" s="1"/>
      <c r="H147" s="1"/>
      <c r="I147" s="1"/>
      <c r="J147" s="1"/>
      <c r="K147" s="1"/>
      <c r="L147" s="1"/>
      <c r="M147" s="1"/>
      <c r="N147" s="359"/>
      <c r="O147" s="1"/>
      <c r="P147" s="1"/>
      <c r="Q147" s="1"/>
      <c r="R147" s="1"/>
      <c r="S147" s="316"/>
      <c r="T147" s="1"/>
      <c r="U147" s="1"/>
    </row>
    <row r="148" spans="1:21">
      <c r="A148" s="119"/>
      <c r="C148" s="1"/>
      <c r="D148" s="1"/>
      <c r="E148" s="1"/>
      <c r="F148" s="1"/>
      <c r="G148" s="1"/>
      <c r="H148" s="1"/>
      <c r="I148" s="1"/>
      <c r="J148" s="1"/>
      <c r="K148" s="1"/>
      <c r="L148" s="1"/>
      <c r="M148" s="1"/>
      <c r="N148" s="359"/>
      <c r="O148" s="1"/>
      <c r="P148" s="1"/>
      <c r="Q148" s="1"/>
      <c r="R148" s="1"/>
      <c r="S148" s="316"/>
      <c r="T148" s="1"/>
      <c r="U148" s="1"/>
    </row>
    <row r="149" spans="1:21">
      <c r="A149" s="119"/>
      <c r="C149" s="1"/>
      <c r="D149" s="1"/>
      <c r="E149" s="1"/>
      <c r="F149" s="1"/>
      <c r="G149" s="1"/>
      <c r="H149" s="1"/>
      <c r="I149" s="1"/>
      <c r="J149" s="1"/>
      <c r="K149" s="1"/>
      <c r="L149" s="1"/>
      <c r="M149" s="1"/>
      <c r="N149" s="359"/>
      <c r="O149" s="1"/>
      <c r="P149" s="1"/>
      <c r="Q149" s="1"/>
      <c r="R149" s="1"/>
      <c r="S149" s="316"/>
      <c r="T149" s="1"/>
      <c r="U149" s="1"/>
    </row>
    <row r="150" spans="1:21">
      <c r="A150" s="119" t="str">
        <f ca="1">CONCATENATE(INDIRECT("C"&amp;Variables!BL154),INDIRECT("F"&amp;Variables!BL154),INDIRECT("I"&amp;Variables!BL154))</f>
        <v/>
      </c>
      <c r="C150" s="1"/>
      <c r="D150" s="1"/>
      <c r="E150" s="1"/>
      <c r="F150" s="1"/>
      <c r="G150" s="1"/>
      <c r="H150" s="1"/>
      <c r="I150" s="1"/>
      <c r="J150" s="1"/>
      <c r="K150" s="1"/>
      <c r="L150" s="1"/>
      <c r="M150" s="1"/>
      <c r="N150" s="359"/>
      <c r="O150" s="1"/>
      <c r="P150" s="1"/>
      <c r="Q150" s="1"/>
      <c r="R150" s="1"/>
      <c r="S150" s="316"/>
      <c r="T150" s="1"/>
      <c r="U150" s="1"/>
    </row>
    <row r="151" spans="1:21">
      <c r="A151" s="119" t="str">
        <f ca="1">CONCATENATE(INDIRECT("C"&amp;Variables!BL155),INDIRECT("F"&amp;Variables!BL155),INDIRECT("I"&amp;Variables!BL155))</f>
        <v/>
      </c>
      <c r="C151" s="1"/>
      <c r="D151" s="1"/>
      <c r="E151" s="1"/>
      <c r="F151" s="1"/>
      <c r="G151" s="1"/>
      <c r="H151" s="1"/>
      <c r="I151" s="1"/>
      <c r="J151" s="1"/>
      <c r="K151" s="1"/>
      <c r="L151" s="1"/>
      <c r="M151" s="1"/>
      <c r="N151" s="359"/>
      <c r="O151" s="1"/>
      <c r="P151" s="1"/>
      <c r="Q151" s="1"/>
      <c r="R151" s="1"/>
      <c r="S151" s="316"/>
      <c r="T151" s="1"/>
      <c r="U151" s="1"/>
    </row>
    <row r="152" spans="1:21">
      <c r="A152" s="119" t="str">
        <f ca="1">CONCATENATE(INDIRECT("C"&amp;Variables!BL156),INDIRECT("F"&amp;Variables!BL156),INDIRECT("I"&amp;Variables!BL156))</f>
        <v/>
      </c>
      <c r="C152" s="1"/>
      <c r="D152" s="1"/>
      <c r="E152" s="1"/>
      <c r="F152" s="1"/>
      <c r="G152" s="1"/>
      <c r="H152" s="1"/>
      <c r="I152" s="1"/>
      <c r="J152" s="1"/>
      <c r="K152" s="1"/>
      <c r="L152" s="1"/>
      <c r="M152" s="1"/>
      <c r="N152" s="359"/>
      <c r="O152" s="1"/>
      <c r="P152" s="1"/>
      <c r="Q152" s="1"/>
      <c r="R152" s="1"/>
      <c r="S152" s="316"/>
      <c r="T152" s="1"/>
      <c r="U152" s="1"/>
    </row>
    <row r="153" spans="1:21">
      <c r="A153" s="119" t="str">
        <f ca="1">CONCATENATE(INDIRECT("C"&amp;Variables!BL157),INDIRECT("F"&amp;Variables!BL157),INDIRECT("I"&amp;Variables!BL157))</f>
        <v/>
      </c>
      <c r="C153" s="1"/>
      <c r="D153" s="1"/>
      <c r="E153" s="1"/>
      <c r="F153" s="1"/>
      <c r="G153" s="1"/>
      <c r="H153" s="1"/>
      <c r="I153" s="1"/>
      <c r="J153" s="1"/>
      <c r="K153" s="1"/>
      <c r="L153" s="1"/>
      <c r="M153" s="1"/>
      <c r="N153" s="359"/>
      <c r="O153" s="1"/>
      <c r="P153" s="1"/>
      <c r="Q153" s="1"/>
      <c r="R153" s="1"/>
      <c r="S153" s="316"/>
      <c r="T153" s="1"/>
      <c r="U153" s="1"/>
    </row>
    <row r="154" spans="1:21">
      <c r="A154" s="119" t="str">
        <f ca="1">CONCATENATE(INDIRECT("C"&amp;Variables!BL158),INDIRECT("F"&amp;Variables!BL158),INDIRECT("I"&amp;Variables!BL158))</f>
        <v/>
      </c>
      <c r="C154" s="1"/>
      <c r="D154" s="1"/>
      <c r="E154" s="1"/>
      <c r="F154" s="1"/>
      <c r="G154" s="1"/>
      <c r="H154" s="1"/>
      <c r="I154" s="1"/>
      <c r="J154" s="1"/>
      <c r="K154" s="1"/>
      <c r="L154" s="1"/>
      <c r="M154" s="1"/>
      <c r="N154" s="359"/>
      <c r="O154" s="1"/>
      <c r="P154" s="1"/>
      <c r="Q154" s="1"/>
      <c r="R154" s="1"/>
      <c r="S154" s="316"/>
      <c r="T154" s="1"/>
      <c r="U154" s="1"/>
    </row>
    <row r="155" spans="1:21">
      <c r="A155" s="119" t="str">
        <f ca="1">CONCATENATE(INDIRECT("C"&amp;Variables!BL159),INDIRECT("F"&amp;Variables!BL159),INDIRECT("I"&amp;Variables!BL159))</f>
        <v/>
      </c>
      <c r="C155" s="1"/>
      <c r="D155" s="1"/>
      <c r="E155" s="1"/>
      <c r="F155" s="1"/>
      <c r="G155" s="1"/>
      <c r="H155" s="1"/>
      <c r="I155" s="1"/>
      <c r="J155" s="1"/>
      <c r="K155" s="1"/>
      <c r="L155" s="1"/>
      <c r="M155" s="1"/>
      <c r="N155" s="359"/>
      <c r="O155" s="1"/>
      <c r="P155" s="1"/>
      <c r="Q155" s="1"/>
      <c r="R155" s="1"/>
      <c r="S155" s="316"/>
      <c r="T155" s="1"/>
      <c r="U155" s="1"/>
    </row>
    <row r="156" spans="1:21">
      <c r="A156" s="119" t="str">
        <f ca="1">CONCATENATE(INDIRECT("C"&amp;Variables!BL161),INDIRECT("F"&amp;Variables!BL161),INDIRECT("I"&amp;Variables!BL161))</f>
        <v/>
      </c>
      <c r="C156" s="1"/>
      <c r="D156" s="1"/>
      <c r="E156" s="1"/>
      <c r="F156" s="1"/>
      <c r="G156" s="1"/>
      <c r="H156" s="1"/>
      <c r="I156" s="1"/>
      <c r="J156" s="1"/>
      <c r="K156" s="1"/>
      <c r="L156" s="1"/>
      <c r="M156" s="1"/>
      <c r="N156" s="359"/>
      <c r="O156" s="1"/>
      <c r="P156" s="1"/>
      <c r="Q156" s="1"/>
      <c r="R156" s="1"/>
      <c r="S156" s="316"/>
      <c r="T156" s="1"/>
      <c r="U156" s="1"/>
    </row>
    <row r="157" spans="1:21">
      <c r="A157" s="119" t="str">
        <f ca="1">CONCATENATE(INDIRECT("C"&amp;Variables!BL162),INDIRECT("F"&amp;Variables!BL162),INDIRECT("I"&amp;Variables!BL162))</f>
        <v/>
      </c>
      <c r="C157" s="1"/>
      <c r="D157" s="1"/>
      <c r="E157" s="1"/>
      <c r="F157" s="1"/>
      <c r="G157" s="1"/>
      <c r="H157" s="1"/>
      <c r="I157" s="1"/>
      <c r="J157" s="1"/>
      <c r="K157" s="1"/>
      <c r="L157" s="1"/>
      <c r="M157" s="1"/>
      <c r="N157" s="359"/>
      <c r="O157" s="1"/>
      <c r="P157" s="1"/>
      <c r="Q157" s="1"/>
      <c r="R157" s="1"/>
      <c r="S157" s="316"/>
      <c r="T157" s="1"/>
      <c r="U157" s="1"/>
    </row>
    <row r="158" spans="1:21">
      <c r="A158" s="119" t="str">
        <f ca="1">CONCATENATE(INDIRECT("C"&amp;Variables!BL163),INDIRECT("F"&amp;Variables!BL163),INDIRECT("I"&amp;Variables!BL163))</f>
        <v/>
      </c>
      <c r="C158" s="1"/>
      <c r="D158" s="1"/>
      <c r="E158" s="1"/>
      <c r="F158" s="1"/>
      <c r="G158" s="1"/>
      <c r="H158" s="1"/>
      <c r="I158" s="1"/>
      <c r="J158" s="1"/>
      <c r="K158" s="1"/>
      <c r="L158" s="1"/>
      <c r="M158" s="1"/>
      <c r="N158" s="359"/>
      <c r="O158" s="1"/>
      <c r="P158" s="1"/>
      <c r="Q158" s="1"/>
      <c r="R158" s="1"/>
      <c r="S158" s="316"/>
      <c r="T158" s="1"/>
      <c r="U158" s="1"/>
    </row>
    <row r="159" spans="1:21">
      <c r="A159" s="119" t="str">
        <f ca="1">CONCATENATE(INDIRECT("C"&amp;Variables!BL164),INDIRECT("F"&amp;Variables!BL164),INDIRECT("I"&amp;Variables!BL164))</f>
        <v/>
      </c>
      <c r="C159" s="1"/>
      <c r="D159" s="1"/>
      <c r="E159" s="1"/>
      <c r="F159" s="1"/>
      <c r="G159" s="1"/>
      <c r="H159" s="1"/>
      <c r="I159" s="1"/>
      <c r="J159" s="1"/>
      <c r="K159" s="1"/>
      <c r="L159" s="1"/>
      <c r="M159" s="1"/>
      <c r="N159" s="359"/>
      <c r="O159" s="1"/>
      <c r="P159" s="1"/>
      <c r="Q159" s="1"/>
      <c r="R159" s="1"/>
      <c r="S159" s="316"/>
      <c r="T159" s="1"/>
      <c r="U159" s="1"/>
    </row>
    <row r="160" spans="1:21">
      <c r="A160" s="119" t="str">
        <f ca="1">CONCATENATE(INDIRECT("C"&amp;Variables!BL165),INDIRECT("F"&amp;Variables!BL165),INDIRECT("I"&amp;Variables!BL165))</f>
        <v/>
      </c>
      <c r="C160" s="1"/>
      <c r="D160" s="1"/>
      <c r="E160" s="1"/>
      <c r="F160" s="1"/>
      <c r="G160" s="1"/>
      <c r="H160" s="1"/>
      <c r="I160" s="1"/>
      <c r="J160" s="1"/>
      <c r="K160" s="1"/>
      <c r="L160" s="1"/>
      <c r="M160" s="1"/>
      <c r="N160" s="359"/>
      <c r="O160" s="1"/>
      <c r="P160" s="1"/>
      <c r="Q160" s="1"/>
      <c r="R160" s="1"/>
      <c r="S160" s="359"/>
      <c r="T160" s="1"/>
      <c r="U160" s="1"/>
    </row>
    <row r="161" spans="1:21">
      <c r="A161" s="119" t="str">
        <f ca="1">CONCATENATE(INDIRECT("C"&amp;Variables!BL166),INDIRECT("F"&amp;Variables!BL166),INDIRECT("I"&amp;Variables!BL166))</f>
        <v/>
      </c>
      <c r="C161" s="1"/>
      <c r="D161" s="1"/>
      <c r="E161" s="1"/>
      <c r="F161" s="1"/>
      <c r="G161" s="1"/>
      <c r="H161" s="1"/>
      <c r="I161" s="1"/>
      <c r="J161" s="1"/>
      <c r="K161" s="1"/>
      <c r="L161" s="1"/>
      <c r="M161" s="1"/>
      <c r="N161" s="359"/>
      <c r="O161" s="1"/>
      <c r="P161" s="1"/>
      <c r="Q161" s="1"/>
      <c r="R161" s="1"/>
      <c r="S161" s="359"/>
      <c r="T161" s="1"/>
      <c r="U161" s="1"/>
    </row>
    <row r="162" spans="1:21">
      <c r="A162" s="119" t="str">
        <f ca="1">CONCATENATE(INDIRECT("C"&amp;Variables!BL167),INDIRECT("F"&amp;Variables!BL167),INDIRECT("I"&amp;Variables!BL167))</f>
        <v/>
      </c>
      <c r="C162" s="1"/>
      <c r="D162" s="1"/>
      <c r="E162" s="1"/>
      <c r="F162" s="1"/>
      <c r="G162" s="1"/>
      <c r="H162" s="1"/>
      <c r="I162" s="1"/>
      <c r="J162" s="1"/>
      <c r="K162" s="1"/>
      <c r="L162" s="1"/>
      <c r="M162" s="1"/>
      <c r="N162" s="359"/>
      <c r="O162" s="1"/>
      <c r="P162" s="1"/>
      <c r="Q162" s="1"/>
      <c r="R162" s="1"/>
      <c r="S162" s="359"/>
      <c r="T162" s="1"/>
      <c r="U162" s="1"/>
    </row>
    <row r="163" spans="1:21">
      <c r="A163" s="119" t="str">
        <f ca="1">CONCATENATE(INDIRECT("C"&amp;Variables!BL168),INDIRECT("F"&amp;Variables!BL168),INDIRECT("I"&amp;Variables!BL168))</f>
        <v/>
      </c>
      <c r="C163" s="1"/>
      <c r="D163" s="1"/>
      <c r="E163" s="1"/>
      <c r="F163" s="1"/>
      <c r="G163" s="1"/>
      <c r="H163" s="1"/>
      <c r="I163" s="1"/>
      <c r="J163" s="1"/>
      <c r="K163" s="1"/>
      <c r="L163" s="1"/>
      <c r="M163" s="1"/>
      <c r="N163" s="359"/>
      <c r="O163" s="1"/>
      <c r="P163" s="1"/>
      <c r="Q163" s="1"/>
      <c r="R163" s="1"/>
      <c r="S163" s="359"/>
      <c r="T163" s="1"/>
      <c r="U163" s="1"/>
    </row>
    <row r="164" spans="1:21">
      <c r="A164" s="119" t="str">
        <f ca="1">CONCATENATE(INDIRECT("C"&amp;Variables!BL169),INDIRECT("F"&amp;Variables!BL169),INDIRECT("I"&amp;Variables!BL169))</f>
        <v/>
      </c>
      <c r="C164" s="1"/>
      <c r="D164" s="1"/>
      <c r="E164" s="1"/>
      <c r="F164" s="1"/>
      <c r="G164" s="1"/>
      <c r="H164" s="1"/>
      <c r="I164" s="1"/>
      <c r="J164" s="1"/>
      <c r="K164" s="1"/>
      <c r="L164" s="1"/>
      <c r="M164" s="1"/>
      <c r="N164" s="359"/>
      <c r="O164" s="1"/>
      <c r="P164" s="1"/>
      <c r="Q164" s="1"/>
      <c r="R164" s="1"/>
      <c r="S164" s="359"/>
      <c r="T164" s="1"/>
      <c r="U164" s="1"/>
    </row>
    <row r="165" spans="1:21">
      <c r="A165" s="119" t="str">
        <f ca="1">CONCATENATE(INDIRECT("C"&amp;Variables!BL170),INDIRECT("F"&amp;Variables!BL170),INDIRECT("I"&amp;Variables!BL170))</f>
        <v/>
      </c>
      <c r="C165" s="1"/>
      <c r="D165" s="1"/>
      <c r="E165" s="1"/>
      <c r="F165" s="1"/>
      <c r="G165" s="1"/>
      <c r="H165" s="1"/>
      <c r="I165" s="1"/>
      <c r="J165" s="1"/>
      <c r="K165" s="1"/>
      <c r="L165" s="1"/>
      <c r="M165" s="1"/>
      <c r="N165" s="359"/>
      <c r="O165" s="1"/>
      <c r="P165" s="1"/>
      <c r="Q165" s="1"/>
      <c r="R165" s="1"/>
      <c r="S165" s="359"/>
      <c r="T165" s="1"/>
      <c r="U165" s="1"/>
    </row>
    <row r="166" spans="1:21">
      <c r="A166" s="119" t="str">
        <f ca="1">CONCATENATE(INDIRECT("C"&amp;Variables!BL171),INDIRECT("F"&amp;Variables!BL171),INDIRECT("I"&amp;Variables!BL171))</f>
        <v/>
      </c>
      <c r="C166" s="1"/>
      <c r="D166" s="1"/>
      <c r="E166" s="1"/>
      <c r="F166" s="1"/>
      <c r="G166" s="1"/>
      <c r="H166" s="1"/>
      <c r="I166" s="1"/>
      <c r="J166" s="1"/>
      <c r="K166" s="1"/>
      <c r="L166" s="1"/>
      <c r="M166" s="1"/>
      <c r="N166" s="359"/>
      <c r="O166" s="1"/>
      <c r="P166" s="1"/>
      <c r="Q166" s="1"/>
      <c r="R166" s="1"/>
      <c r="S166" s="359"/>
      <c r="T166" s="1"/>
      <c r="U166" s="1"/>
    </row>
    <row r="167" spans="1:21">
      <c r="A167" s="119" t="str">
        <f ca="1">CONCATENATE(INDIRECT("C"&amp;Variables!BL172),INDIRECT("F"&amp;Variables!BL172),INDIRECT("I"&amp;Variables!BL172))</f>
        <v/>
      </c>
      <c r="C167" s="1"/>
      <c r="D167" s="1"/>
      <c r="E167" s="1"/>
      <c r="F167" s="1"/>
      <c r="G167" s="1"/>
      <c r="H167" s="1"/>
      <c r="I167" s="1"/>
      <c r="J167" s="1"/>
      <c r="K167" s="1"/>
      <c r="L167" s="1"/>
      <c r="M167" s="1"/>
      <c r="N167" s="359"/>
      <c r="O167" s="1"/>
      <c r="P167" s="1"/>
      <c r="Q167" s="1"/>
      <c r="R167" s="1"/>
      <c r="S167" s="359"/>
      <c r="T167" s="1"/>
      <c r="U167" s="1"/>
    </row>
    <row r="168" spans="1:21">
      <c r="A168" s="119" t="str">
        <f ca="1">CONCATENATE(INDIRECT("C"&amp;Variables!BL173),INDIRECT("F"&amp;Variables!BL173),INDIRECT("I"&amp;Variables!BL173))</f>
        <v/>
      </c>
      <c r="C168" s="1"/>
      <c r="D168" s="1"/>
      <c r="E168" s="1"/>
      <c r="F168" s="1"/>
      <c r="G168" s="1"/>
      <c r="H168" s="1"/>
      <c r="I168" s="1"/>
      <c r="J168" s="1"/>
      <c r="K168" s="1"/>
      <c r="L168" s="1"/>
      <c r="M168" s="1"/>
      <c r="N168" s="359"/>
      <c r="O168" s="1"/>
      <c r="P168" s="1"/>
      <c r="Q168" s="1"/>
      <c r="R168" s="1"/>
      <c r="S168" s="359"/>
      <c r="T168" s="1"/>
      <c r="U168" s="1"/>
    </row>
    <row r="169" spans="1:21">
      <c r="A169" s="119" t="str">
        <f ca="1">CONCATENATE(INDIRECT("C"&amp;Variables!BL174),INDIRECT("F"&amp;Variables!BL174),INDIRECT("I"&amp;Variables!BL174))</f>
        <v/>
      </c>
      <c r="C169" s="1"/>
      <c r="D169" s="1"/>
      <c r="E169" s="1"/>
      <c r="F169" s="1"/>
      <c r="G169" s="1"/>
      <c r="H169" s="1"/>
      <c r="I169" s="1"/>
      <c r="J169" s="1"/>
      <c r="K169" s="1"/>
      <c r="L169" s="1"/>
      <c r="M169" s="1"/>
      <c r="N169" s="359"/>
      <c r="O169" s="1"/>
      <c r="P169" s="1"/>
      <c r="Q169" s="1"/>
      <c r="R169" s="1"/>
      <c r="S169" s="359"/>
      <c r="T169" s="1"/>
      <c r="U169" s="1"/>
    </row>
    <row r="170" spans="1:21">
      <c r="A170" s="119" t="str">
        <f ca="1">CONCATENATE(INDIRECT("C"&amp;Variables!BL175),INDIRECT("F"&amp;Variables!BL175),INDIRECT("I"&amp;Variables!BL175))</f>
        <v/>
      </c>
      <c r="C170" s="1"/>
      <c r="D170" s="1"/>
      <c r="E170" s="1"/>
      <c r="F170" s="1"/>
      <c r="G170" s="1"/>
      <c r="H170" s="1"/>
      <c r="I170" s="1"/>
      <c r="J170" s="1"/>
      <c r="K170" s="1"/>
      <c r="L170" s="1"/>
      <c r="M170" s="1"/>
      <c r="N170" s="359"/>
      <c r="O170" s="1"/>
      <c r="P170" s="1"/>
      <c r="Q170" s="1"/>
      <c r="R170" s="1"/>
      <c r="S170" s="359"/>
      <c r="T170" s="1"/>
      <c r="U170" s="1"/>
    </row>
    <row r="171" spans="1:21">
      <c r="A171" s="119" t="str">
        <f ca="1">CONCATENATE(INDIRECT("C"&amp;Variables!BL176),INDIRECT("F"&amp;Variables!BL176),INDIRECT("I"&amp;Variables!BL176))</f>
        <v/>
      </c>
      <c r="C171" s="1"/>
      <c r="D171" s="1"/>
      <c r="E171" s="1"/>
      <c r="F171" s="1"/>
      <c r="G171" s="1"/>
      <c r="H171" s="1"/>
      <c r="I171" s="1"/>
      <c r="J171" s="1"/>
      <c r="K171" s="1"/>
      <c r="L171" s="1"/>
      <c r="M171" s="1"/>
      <c r="N171" s="359"/>
      <c r="O171" s="1"/>
      <c r="P171" s="1"/>
      <c r="Q171" s="1"/>
      <c r="R171" s="1"/>
      <c r="S171" s="359"/>
      <c r="T171" s="1"/>
      <c r="U171" s="1"/>
    </row>
    <row r="172" spans="1:21">
      <c r="A172" s="119" t="str">
        <f ca="1">CONCATENATE(INDIRECT("C"&amp;Variables!BL177),INDIRECT("F"&amp;Variables!BL177),INDIRECT("I"&amp;Variables!BL177))</f>
        <v/>
      </c>
      <c r="C172" s="1"/>
      <c r="D172" s="1"/>
      <c r="E172" s="1"/>
      <c r="F172" s="1"/>
      <c r="G172" s="1"/>
      <c r="H172" s="1"/>
      <c r="I172" s="1"/>
      <c r="J172" s="1"/>
      <c r="K172" s="1"/>
      <c r="L172" s="1"/>
      <c r="M172" s="1"/>
      <c r="N172" s="359"/>
      <c r="O172" s="1"/>
      <c r="P172" s="1"/>
      <c r="Q172" s="1"/>
      <c r="R172" s="1"/>
      <c r="S172" s="359"/>
      <c r="T172" s="1"/>
      <c r="U172" s="1"/>
    </row>
    <row r="173" spans="1:21">
      <c r="A173" s="119" t="str">
        <f ca="1">CONCATENATE(INDIRECT("C"&amp;Variables!BL178),INDIRECT("F"&amp;Variables!BL178),INDIRECT("I"&amp;Variables!BL178))</f>
        <v/>
      </c>
      <c r="C173" s="1"/>
      <c r="D173" s="1"/>
      <c r="E173" s="1"/>
      <c r="F173" s="1"/>
      <c r="G173" s="1"/>
      <c r="H173" s="1"/>
      <c r="I173" s="1"/>
      <c r="J173" s="1"/>
      <c r="K173" s="1"/>
      <c r="L173" s="1"/>
      <c r="M173" s="1"/>
      <c r="N173" s="359"/>
      <c r="O173" s="1"/>
      <c r="P173" s="1"/>
      <c r="Q173" s="1"/>
      <c r="R173" s="1"/>
      <c r="S173" s="359"/>
      <c r="T173" s="1"/>
      <c r="U173" s="1"/>
    </row>
    <row r="174" spans="1:21">
      <c r="A174" s="119" t="str">
        <f ca="1">CONCATENATE(INDIRECT("C"&amp;Variables!BL179),INDIRECT("F"&amp;Variables!BL179),INDIRECT("I"&amp;Variables!BL179))</f>
        <v/>
      </c>
      <c r="C174" s="1"/>
      <c r="D174" s="1"/>
      <c r="E174" s="1"/>
      <c r="F174" s="1"/>
      <c r="G174" s="1"/>
      <c r="H174" s="1"/>
      <c r="I174" s="1"/>
      <c r="J174" s="1"/>
      <c r="K174" s="1"/>
      <c r="L174" s="1"/>
      <c r="M174" s="1"/>
      <c r="N174" s="359"/>
      <c r="O174" s="1"/>
      <c r="P174" s="1"/>
      <c r="Q174" s="1"/>
      <c r="R174" s="1"/>
      <c r="S174" s="359"/>
      <c r="T174" s="1"/>
      <c r="U174" s="1"/>
    </row>
    <row r="175" spans="1:21">
      <c r="A175" s="119" t="str">
        <f ca="1">CONCATENATE(INDIRECT("C"&amp;Variables!BL180),INDIRECT("F"&amp;Variables!BL180),INDIRECT("I"&amp;Variables!BL180))</f>
        <v/>
      </c>
      <c r="C175" s="1"/>
      <c r="D175" s="1"/>
      <c r="E175" s="1"/>
      <c r="F175" s="1"/>
      <c r="G175" s="1"/>
      <c r="H175" s="1"/>
      <c r="I175" s="1"/>
      <c r="J175" s="1"/>
      <c r="K175" s="1"/>
      <c r="L175" s="1"/>
      <c r="M175" s="1"/>
      <c r="N175" s="359"/>
      <c r="O175" s="1"/>
      <c r="P175" s="1"/>
      <c r="Q175" s="1"/>
      <c r="R175" s="1"/>
      <c r="S175" s="359"/>
      <c r="T175" s="1"/>
      <c r="U175" s="1"/>
    </row>
    <row r="176" spans="1:21">
      <c r="A176" s="119" t="str">
        <f ca="1">CONCATENATE(INDIRECT("C"&amp;Variables!BL181),INDIRECT("F"&amp;Variables!BL181),INDIRECT("I"&amp;Variables!BL181))</f>
        <v/>
      </c>
      <c r="C176" s="1"/>
      <c r="D176" s="1"/>
      <c r="E176" s="1"/>
      <c r="F176" s="1"/>
      <c r="G176" s="1"/>
      <c r="H176" s="1"/>
      <c r="I176" s="1"/>
      <c r="J176" s="1"/>
      <c r="K176" s="1"/>
      <c r="L176" s="1"/>
      <c r="M176" s="1"/>
      <c r="N176" s="359"/>
      <c r="O176" s="1"/>
      <c r="P176" s="1"/>
      <c r="Q176" s="1"/>
      <c r="R176" s="1"/>
      <c r="S176" s="359"/>
      <c r="T176" s="1"/>
      <c r="U176" s="1"/>
    </row>
    <row r="177" spans="1:21">
      <c r="A177" s="119" t="str">
        <f ca="1">CONCATENATE(INDIRECT("C"&amp;Variables!BL182),INDIRECT("F"&amp;Variables!BL182),INDIRECT("I"&amp;Variables!BL182))</f>
        <v/>
      </c>
      <c r="C177" s="1"/>
      <c r="D177" s="1"/>
      <c r="E177" s="1"/>
      <c r="F177" s="1"/>
      <c r="G177" s="1"/>
      <c r="H177" s="1"/>
      <c r="I177" s="1"/>
      <c r="J177" s="1"/>
      <c r="K177" s="1"/>
      <c r="L177" s="1"/>
      <c r="M177" s="1"/>
      <c r="N177" s="359"/>
      <c r="O177" s="1"/>
      <c r="P177" s="1"/>
      <c r="Q177" s="1"/>
      <c r="R177" s="1"/>
      <c r="S177" s="359"/>
      <c r="T177" s="1"/>
      <c r="U177" s="1"/>
    </row>
    <row r="178" spans="1:21">
      <c r="A178" s="119" t="str">
        <f ca="1">CONCATENATE(INDIRECT("C"&amp;Variables!BL183),INDIRECT("F"&amp;Variables!BL183),INDIRECT("I"&amp;Variables!BL183))</f>
        <v/>
      </c>
      <c r="C178" s="1"/>
      <c r="D178" s="1"/>
      <c r="E178" s="1"/>
      <c r="F178" s="1"/>
      <c r="G178" s="1"/>
      <c r="H178" s="1"/>
      <c r="I178" s="1"/>
      <c r="J178" s="1"/>
      <c r="K178" s="1"/>
      <c r="L178" s="1"/>
      <c r="M178" s="1"/>
      <c r="N178" s="359"/>
      <c r="O178" s="1"/>
      <c r="P178" s="1"/>
      <c r="Q178" s="1"/>
      <c r="R178" s="1"/>
      <c r="S178" s="359"/>
      <c r="T178" s="1"/>
      <c r="U178" s="1"/>
    </row>
    <row r="179" spans="1:21">
      <c r="A179" s="119" t="str">
        <f ca="1">CONCATENATE(INDIRECT("C"&amp;Variables!BL184),INDIRECT("F"&amp;Variables!BL184),INDIRECT("I"&amp;Variables!BL184))</f>
        <v/>
      </c>
      <c r="C179" s="1"/>
      <c r="D179" s="1"/>
      <c r="E179" s="1"/>
      <c r="F179" s="1"/>
      <c r="G179" s="1"/>
      <c r="H179" s="1"/>
      <c r="I179" s="1"/>
      <c r="J179" s="1"/>
      <c r="K179" s="1"/>
      <c r="L179" s="1"/>
      <c r="M179" s="1"/>
      <c r="N179" s="359"/>
      <c r="O179" s="1"/>
      <c r="P179" s="1"/>
      <c r="Q179" s="1"/>
      <c r="R179" s="1"/>
      <c r="S179" s="359"/>
      <c r="T179" s="1"/>
      <c r="U179" s="1"/>
    </row>
    <row r="180" spans="1:21">
      <c r="A180" s="119" t="str">
        <f ca="1">CONCATENATE(INDIRECT("C"&amp;Variables!BL185),INDIRECT("F"&amp;Variables!BL185),INDIRECT("I"&amp;Variables!BL185))</f>
        <v/>
      </c>
      <c r="C180" s="1"/>
      <c r="D180" s="1"/>
      <c r="E180" s="1"/>
      <c r="F180" s="1"/>
      <c r="G180" s="1"/>
      <c r="H180" s="1"/>
      <c r="I180" s="1"/>
      <c r="J180" s="1"/>
      <c r="K180" s="1"/>
      <c r="L180" s="1"/>
      <c r="M180" s="1"/>
      <c r="N180" s="359"/>
      <c r="O180" s="27"/>
      <c r="P180" s="27"/>
      <c r="Q180" s="27"/>
      <c r="R180" s="27"/>
      <c r="S180" s="359"/>
      <c r="T180" s="1"/>
      <c r="U180" s="1"/>
    </row>
    <row r="181" spans="1:21">
      <c r="A181" s="119" t="str">
        <f ca="1">CONCATENATE(INDIRECT("C"&amp;Variables!BL186),INDIRECT("F"&amp;Variables!BL186),INDIRECT("I"&amp;Variables!BL186))</f>
        <v/>
      </c>
      <c r="C181" s="1"/>
      <c r="D181" s="1"/>
      <c r="E181" s="1"/>
      <c r="F181" s="1"/>
      <c r="G181" s="1"/>
      <c r="H181" s="1"/>
      <c r="I181" s="1"/>
      <c r="J181" s="1"/>
      <c r="K181" s="1"/>
      <c r="L181" s="1"/>
      <c r="M181" s="1"/>
      <c r="N181" s="359"/>
      <c r="O181" s="27"/>
      <c r="P181" s="27"/>
      <c r="Q181" s="27"/>
      <c r="R181" s="27"/>
      <c r="S181" s="359"/>
      <c r="T181" s="1"/>
      <c r="U181" s="1"/>
    </row>
    <row r="182" spans="1:21">
      <c r="A182" s="119" t="str">
        <f ca="1">CONCATENATE(INDIRECT("C"&amp;Variables!BL187),INDIRECT("F"&amp;Variables!BL187),INDIRECT("I"&amp;Variables!BL187))</f>
        <v/>
      </c>
      <c r="C182" s="1"/>
      <c r="D182" s="1"/>
      <c r="E182" s="1"/>
      <c r="F182" s="1"/>
      <c r="G182" s="1"/>
      <c r="H182" s="1"/>
      <c r="I182" s="1"/>
      <c r="J182" s="1"/>
      <c r="K182" s="1"/>
      <c r="L182" s="1"/>
      <c r="M182" s="1"/>
      <c r="N182" s="359"/>
      <c r="O182" s="27"/>
      <c r="P182" s="27"/>
      <c r="Q182" s="27"/>
      <c r="R182" s="27"/>
      <c r="S182" s="359"/>
      <c r="T182" s="1"/>
      <c r="U182" s="1"/>
    </row>
    <row r="183" spans="1:21">
      <c r="A183" s="119" t="str">
        <f ca="1">CONCATENATE(INDIRECT("C"&amp;Variables!BL188),INDIRECT("F"&amp;Variables!BL188),INDIRECT("I"&amp;Variables!BL188))</f>
        <v/>
      </c>
      <c r="C183" s="1"/>
      <c r="D183" s="1"/>
      <c r="E183" s="1"/>
      <c r="F183" s="1"/>
      <c r="G183" s="1"/>
      <c r="H183" s="1"/>
      <c r="I183" s="1"/>
      <c r="J183" s="1"/>
      <c r="K183" s="1"/>
      <c r="L183" s="1"/>
      <c r="M183" s="1"/>
      <c r="N183" s="359"/>
      <c r="O183" s="27"/>
      <c r="P183" s="27"/>
      <c r="Q183" s="27"/>
      <c r="R183" s="27"/>
      <c r="S183" s="359"/>
      <c r="T183" s="1"/>
      <c r="U183" s="1"/>
    </row>
    <row r="184" spans="1:21">
      <c r="A184" s="119" t="str">
        <f ca="1">CONCATENATE(INDIRECT("C"&amp;Variables!BL189),INDIRECT("F"&amp;Variables!BL189),INDIRECT("I"&amp;Variables!BL189))</f>
        <v/>
      </c>
      <c r="C184" s="1"/>
      <c r="D184" s="1"/>
      <c r="E184" s="1"/>
      <c r="F184" s="1"/>
      <c r="G184" s="1"/>
      <c r="H184" s="1"/>
      <c r="I184" s="1"/>
      <c r="J184" s="1"/>
      <c r="K184" s="1"/>
      <c r="L184" s="1"/>
      <c r="M184" s="1"/>
      <c r="N184" s="359"/>
      <c r="O184" s="27"/>
      <c r="P184" s="27"/>
      <c r="Q184" s="27"/>
      <c r="R184" s="27"/>
      <c r="S184" s="359"/>
      <c r="T184" s="1"/>
      <c r="U184" s="1"/>
    </row>
    <row r="185" spans="1:21">
      <c r="A185" s="119" t="str">
        <f ca="1">CONCATENATE(INDIRECT("C"&amp;Variables!BL190),INDIRECT("F"&amp;Variables!BL190),INDIRECT("I"&amp;Variables!BL190))</f>
        <v/>
      </c>
      <c r="C185" s="1"/>
      <c r="D185" s="1"/>
      <c r="E185" s="1"/>
      <c r="F185" s="1"/>
      <c r="G185" s="1"/>
      <c r="H185" s="1"/>
      <c r="I185" s="1"/>
      <c r="J185" s="1"/>
      <c r="K185" s="1"/>
      <c r="L185" s="1"/>
      <c r="M185" s="1"/>
      <c r="N185" s="359"/>
      <c r="O185" s="27"/>
      <c r="P185" s="27"/>
      <c r="Q185" s="27"/>
      <c r="R185" s="27"/>
      <c r="S185" s="359"/>
      <c r="T185" s="1"/>
      <c r="U185" s="1"/>
    </row>
    <row r="186" spans="1:21">
      <c r="A186" s="119" t="str">
        <f ca="1">CONCATENATE(INDIRECT("C"&amp;Variables!BL191),INDIRECT("F"&amp;Variables!BL191),INDIRECT("I"&amp;Variables!BL191))</f>
        <v/>
      </c>
      <c r="C186" s="1"/>
      <c r="D186" s="1"/>
      <c r="E186" s="1"/>
      <c r="F186" s="1"/>
      <c r="G186" s="1"/>
      <c r="H186" s="1"/>
      <c r="I186" s="1"/>
      <c r="J186" s="1"/>
      <c r="K186" s="1"/>
      <c r="L186" s="1"/>
      <c r="M186" s="1"/>
      <c r="N186" s="359"/>
      <c r="O186" s="27"/>
      <c r="P186" s="27"/>
      <c r="Q186" s="27"/>
      <c r="R186" s="27"/>
      <c r="S186" s="359"/>
      <c r="T186" s="1"/>
      <c r="U186" s="1"/>
    </row>
    <row r="187" spans="1:21">
      <c r="A187" s="119" t="str">
        <f ca="1">CONCATENATE(INDIRECT("C"&amp;Variables!BL192),INDIRECT("F"&amp;Variables!BL192),INDIRECT("I"&amp;Variables!BL192))</f>
        <v/>
      </c>
      <c r="C187" s="1"/>
      <c r="D187" s="1"/>
      <c r="E187" s="1"/>
      <c r="F187" s="1"/>
      <c r="G187" s="1"/>
      <c r="H187" s="1"/>
      <c r="I187" s="1"/>
      <c r="J187" s="1"/>
      <c r="K187" s="1"/>
      <c r="L187" s="1"/>
      <c r="M187" s="1"/>
      <c r="N187" s="359"/>
      <c r="O187" s="27"/>
      <c r="P187" s="27"/>
      <c r="Q187" s="27"/>
      <c r="R187" s="27"/>
      <c r="S187" s="359"/>
      <c r="T187" s="1"/>
      <c r="U187" s="1"/>
    </row>
    <row r="188" spans="1:21">
      <c r="A188" s="119" t="str">
        <f ca="1">CONCATENATE(INDIRECT("C"&amp;Variables!BL193),INDIRECT("F"&amp;Variables!BL193),INDIRECT("I"&amp;Variables!BL193))</f>
        <v/>
      </c>
      <c r="C188" s="1"/>
      <c r="D188" s="1"/>
      <c r="E188" s="1"/>
      <c r="F188" s="1"/>
      <c r="G188" s="1"/>
      <c r="H188" s="1"/>
      <c r="I188" s="1"/>
      <c r="J188" s="1"/>
      <c r="K188" s="1"/>
      <c r="L188" s="1"/>
      <c r="M188" s="1"/>
      <c r="N188" s="359"/>
      <c r="O188" s="27"/>
      <c r="P188" s="27"/>
      <c r="Q188" s="27"/>
      <c r="R188" s="27"/>
      <c r="S188" s="359"/>
      <c r="T188" s="1"/>
      <c r="U188" s="1"/>
    </row>
    <row r="189" spans="1:21">
      <c r="A189" s="119" t="str">
        <f ca="1">CONCATENATE(INDIRECT("C"&amp;Variables!BL194),INDIRECT("F"&amp;Variables!BL194),INDIRECT("I"&amp;Variables!BL194))</f>
        <v/>
      </c>
      <c r="C189" s="1"/>
      <c r="D189" s="1"/>
      <c r="E189" s="1"/>
      <c r="F189" s="1"/>
      <c r="G189" s="1"/>
      <c r="H189" s="1"/>
      <c r="I189" s="1"/>
      <c r="J189" s="1"/>
      <c r="K189" s="1"/>
      <c r="L189" s="1"/>
      <c r="M189" s="1"/>
      <c r="N189" s="359"/>
      <c r="O189" s="27"/>
      <c r="P189" s="27"/>
      <c r="Q189" s="27"/>
      <c r="R189" s="27"/>
      <c r="S189" s="359"/>
      <c r="T189" s="1"/>
      <c r="U189" s="1"/>
    </row>
    <row r="190" spans="1:21">
      <c r="A190" s="119" t="str">
        <f ca="1">CONCATENATE(INDIRECT("C"&amp;Variables!BL195),INDIRECT("F"&amp;Variables!BL195),INDIRECT("I"&amp;Variables!BL195))</f>
        <v/>
      </c>
      <c r="C190" s="1"/>
      <c r="D190" s="1"/>
      <c r="E190" s="1"/>
      <c r="F190" s="1"/>
      <c r="G190" s="1"/>
      <c r="H190" s="1"/>
      <c r="I190" s="1"/>
      <c r="J190" s="1"/>
      <c r="K190" s="1"/>
      <c r="L190" s="1"/>
      <c r="M190" s="1"/>
      <c r="N190" s="359"/>
      <c r="O190" s="27"/>
      <c r="P190" s="27"/>
      <c r="Q190" s="27"/>
      <c r="R190" s="27"/>
      <c r="S190" s="359"/>
      <c r="T190" s="1"/>
      <c r="U190" s="1"/>
    </row>
    <row r="191" spans="1:21">
      <c r="A191" s="119" t="str">
        <f ca="1">CONCATENATE(INDIRECT("C"&amp;Variables!BL196),INDIRECT("F"&amp;Variables!BL196),INDIRECT("I"&amp;Variables!BL196))</f>
        <v/>
      </c>
      <c r="C191" s="1"/>
      <c r="D191" s="1"/>
      <c r="E191" s="1"/>
      <c r="F191" s="1"/>
      <c r="G191" s="1"/>
      <c r="H191" s="1"/>
      <c r="I191" s="1"/>
      <c r="J191" s="1"/>
      <c r="K191" s="1"/>
      <c r="L191" s="1"/>
      <c r="M191" s="1"/>
      <c r="N191" s="359"/>
      <c r="O191" s="27"/>
      <c r="P191" s="27"/>
      <c r="Q191" s="27"/>
      <c r="R191" s="27"/>
      <c r="S191" s="359"/>
      <c r="T191" s="1"/>
      <c r="U191" s="1"/>
    </row>
    <row r="192" spans="1:21">
      <c r="A192" s="119" t="str">
        <f ca="1">CONCATENATE(INDIRECT("C"&amp;Variables!BL197),INDIRECT("F"&amp;Variables!BL197),INDIRECT("I"&amp;Variables!BL197))</f>
        <v/>
      </c>
      <c r="C192" s="1"/>
      <c r="D192" s="1"/>
      <c r="E192" s="1"/>
      <c r="F192" s="1"/>
      <c r="G192" s="1"/>
      <c r="H192" s="1"/>
      <c r="I192" s="1"/>
      <c r="J192" s="1"/>
      <c r="K192" s="1"/>
      <c r="L192" s="1"/>
      <c r="M192" s="1"/>
      <c r="N192" s="359"/>
      <c r="O192" s="27"/>
      <c r="P192" s="27"/>
      <c r="Q192" s="27"/>
      <c r="R192" s="27"/>
      <c r="S192" s="359"/>
      <c r="T192" s="1"/>
      <c r="U192" s="1"/>
    </row>
    <row r="193" spans="1:21">
      <c r="A193" s="119" t="str">
        <f ca="1">CONCATENATE(INDIRECT("C"&amp;Variables!BL198),INDIRECT("F"&amp;Variables!BL198),INDIRECT("I"&amp;Variables!BL198))</f>
        <v/>
      </c>
      <c r="C193" s="1"/>
      <c r="D193" s="1"/>
      <c r="E193" s="1"/>
      <c r="F193" s="1"/>
      <c r="G193" s="1"/>
      <c r="H193" s="1"/>
      <c r="I193" s="1"/>
      <c r="J193" s="1"/>
      <c r="K193" s="1"/>
      <c r="L193" s="1"/>
      <c r="M193" s="1"/>
      <c r="N193" s="359"/>
      <c r="O193" s="27"/>
      <c r="P193" s="27"/>
      <c r="Q193" s="27"/>
      <c r="R193" s="27"/>
      <c r="S193" s="359"/>
      <c r="T193" s="1"/>
      <c r="U193" s="1"/>
    </row>
    <row r="194" spans="1:21">
      <c r="A194" s="119" t="str">
        <f ca="1">CONCATENATE(INDIRECT("C"&amp;Variables!BL199),INDIRECT("F"&amp;Variables!BL199),INDIRECT("I"&amp;Variables!BL199))</f>
        <v/>
      </c>
      <c r="C194" s="1"/>
      <c r="D194" s="1"/>
      <c r="E194" s="1"/>
      <c r="F194" s="1"/>
      <c r="G194" s="1"/>
      <c r="H194" s="1"/>
      <c r="I194" s="1"/>
      <c r="J194" s="1"/>
      <c r="K194" s="1"/>
      <c r="L194" s="1"/>
      <c r="M194" s="1"/>
      <c r="N194" s="359"/>
      <c r="O194" s="27"/>
      <c r="P194" s="27"/>
      <c r="Q194" s="27"/>
      <c r="R194" s="27"/>
      <c r="S194" s="359"/>
      <c r="T194" s="1"/>
      <c r="U194" s="1"/>
    </row>
    <row r="195" spans="1:21">
      <c r="A195" s="119" t="str">
        <f ca="1">CONCATENATE(INDIRECT("C"&amp;Variables!BL200),INDIRECT("F"&amp;Variables!BL200),INDIRECT("I"&amp;Variables!BL200))</f>
        <v/>
      </c>
      <c r="C195" s="1"/>
      <c r="D195" s="1"/>
      <c r="E195" s="1"/>
      <c r="F195" s="1"/>
      <c r="G195" s="1"/>
      <c r="H195" s="1"/>
      <c r="I195" s="1"/>
      <c r="J195" s="1"/>
      <c r="K195" s="1"/>
      <c r="L195" s="1"/>
      <c r="M195" s="1"/>
      <c r="N195" s="359"/>
      <c r="O195" s="27"/>
      <c r="P195" s="27"/>
      <c r="Q195" s="27"/>
      <c r="R195" s="27"/>
      <c r="S195" s="359"/>
      <c r="T195" s="1"/>
      <c r="U195" s="1"/>
    </row>
    <row r="196" spans="1:21">
      <c r="A196" s="119" t="str">
        <f ca="1">CONCATENATE(INDIRECT("C"&amp;Variables!BL201),INDIRECT("F"&amp;Variables!BL201),INDIRECT("I"&amp;Variables!BL201))</f>
        <v/>
      </c>
      <c r="C196" s="1"/>
      <c r="D196" s="1"/>
      <c r="E196" s="1"/>
      <c r="F196" s="1"/>
      <c r="G196" s="1"/>
      <c r="H196" s="1"/>
      <c r="I196" s="1"/>
      <c r="J196" s="1"/>
      <c r="K196" s="1"/>
      <c r="L196" s="1"/>
      <c r="M196" s="1"/>
      <c r="N196" s="359"/>
      <c r="O196" s="27"/>
      <c r="P196" s="27"/>
      <c r="Q196" s="27"/>
      <c r="R196" s="27"/>
      <c r="S196" s="359"/>
      <c r="T196" s="1"/>
      <c r="U196" s="1"/>
    </row>
    <row r="197" spans="1:21">
      <c r="A197" s="119" t="str">
        <f ca="1">CONCATENATE(INDIRECT("C"&amp;Variables!BL202),INDIRECT("F"&amp;Variables!BL202),INDIRECT("I"&amp;Variables!BL202))</f>
        <v/>
      </c>
      <c r="C197" s="1"/>
      <c r="D197" s="1"/>
      <c r="E197" s="1"/>
      <c r="F197" s="1"/>
      <c r="G197" s="1"/>
      <c r="H197" s="1"/>
      <c r="I197" s="1"/>
      <c r="J197" s="1"/>
      <c r="K197" s="1"/>
      <c r="L197" s="1"/>
      <c r="M197" s="1"/>
      <c r="N197" s="359"/>
      <c r="O197" s="27"/>
      <c r="P197" s="27"/>
      <c r="Q197" s="27"/>
      <c r="R197" s="27"/>
      <c r="S197" s="359"/>
      <c r="T197" s="1"/>
      <c r="U197" s="1"/>
    </row>
    <row r="198" spans="1:21">
      <c r="A198" s="119" t="str">
        <f ca="1">CONCATENATE(INDIRECT("C"&amp;Variables!BL203),INDIRECT("F"&amp;Variables!BL203),INDIRECT("I"&amp;Variables!BL203))</f>
        <v/>
      </c>
      <c r="C198" s="1"/>
      <c r="D198" s="1"/>
      <c r="E198" s="1"/>
      <c r="F198" s="1"/>
      <c r="G198" s="1"/>
      <c r="H198" s="1"/>
      <c r="I198" s="1"/>
      <c r="J198" s="1"/>
      <c r="K198" s="1"/>
      <c r="L198" s="1"/>
      <c r="M198" s="1"/>
      <c r="N198" s="359"/>
      <c r="O198" s="27"/>
      <c r="P198" s="27"/>
      <c r="Q198" s="27"/>
      <c r="R198" s="27"/>
      <c r="S198" s="359"/>
      <c r="T198" s="1"/>
      <c r="U198" s="1"/>
    </row>
    <row r="199" spans="1:21">
      <c r="A199" s="119" t="str">
        <f ca="1">CONCATENATE(INDIRECT("C"&amp;Variables!BL204),INDIRECT("F"&amp;Variables!BL204),INDIRECT("I"&amp;Variables!BL204))</f>
        <v/>
      </c>
      <c r="C199" s="1"/>
      <c r="D199" s="1"/>
      <c r="E199" s="1"/>
      <c r="F199" s="1"/>
      <c r="G199" s="1"/>
      <c r="H199" s="1"/>
      <c r="I199" s="1"/>
      <c r="J199" s="1"/>
      <c r="K199" s="1"/>
      <c r="L199" s="1"/>
      <c r="M199" s="1"/>
      <c r="N199" s="359"/>
      <c r="O199" s="27"/>
      <c r="P199" s="27"/>
      <c r="Q199" s="27"/>
      <c r="R199" s="27"/>
      <c r="S199" s="359"/>
      <c r="T199" s="1"/>
      <c r="U199" s="1"/>
    </row>
    <row r="200" spans="1:21">
      <c r="A200" s="119" t="str">
        <f ca="1">CONCATENATE(INDIRECT("C"&amp;Variables!BL205),INDIRECT("F"&amp;Variables!BL205),INDIRECT("I"&amp;Variables!BL205))</f>
        <v/>
      </c>
      <c r="C200" s="1"/>
      <c r="D200" s="1"/>
      <c r="E200" s="1"/>
      <c r="F200" s="1"/>
      <c r="G200" s="1"/>
      <c r="H200" s="1"/>
      <c r="I200" s="1"/>
      <c r="J200" s="1"/>
      <c r="K200" s="1"/>
      <c r="L200" s="1"/>
      <c r="M200" s="1"/>
      <c r="N200" s="359"/>
      <c r="O200" s="27"/>
      <c r="P200" s="27"/>
      <c r="Q200" s="27"/>
      <c r="R200" s="27"/>
      <c r="S200" s="359"/>
      <c r="T200" s="1"/>
      <c r="U200" s="1"/>
    </row>
    <row r="201" spans="1:21">
      <c r="A201" s="119" t="str">
        <f ca="1">CONCATENATE(INDIRECT("C"&amp;Variables!BL206),INDIRECT("F"&amp;Variables!BL206),INDIRECT("I"&amp;Variables!BL206))</f>
        <v/>
      </c>
      <c r="C201" s="1"/>
      <c r="D201" s="1"/>
      <c r="E201" s="1"/>
      <c r="F201" s="1"/>
      <c r="G201" s="1"/>
      <c r="H201" s="1"/>
      <c r="I201" s="1"/>
      <c r="J201" s="1"/>
      <c r="K201" s="1"/>
      <c r="L201" s="1"/>
      <c r="M201" s="1"/>
      <c r="N201" s="359"/>
      <c r="O201" s="27"/>
      <c r="P201" s="27"/>
      <c r="Q201" s="27"/>
      <c r="R201" s="27"/>
      <c r="S201" s="359"/>
      <c r="T201" s="1"/>
      <c r="U201" s="1"/>
    </row>
    <row r="202" spans="1:21">
      <c r="A202" s="119" t="str">
        <f ca="1">CONCATENATE(INDIRECT("C"&amp;Variables!BL207),INDIRECT("F"&amp;Variables!BL207),INDIRECT("I"&amp;Variables!BL207))</f>
        <v/>
      </c>
      <c r="C202" s="1"/>
      <c r="D202" s="1"/>
      <c r="E202" s="1"/>
      <c r="F202" s="1"/>
      <c r="G202" s="1"/>
      <c r="H202" s="1"/>
      <c r="I202" s="1"/>
      <c r="J202" s="1"/>
      <c r="K202" s="1"/>
      <c r="L202" s="1"/>
      <c r="M202" s="1"/>
      <c r="N202" s="359"/>
      <c r="O202" s="27"/>
      <c r="P202" s="27"/>
      <c r="Q202" s="27"/>
      <c r="R202" s="27"/>
      <c r="S202" s="359"/>
      <c r="T202" s="1"/>
      <c r="U202" s="1"/>
    </row>
    <row r="203" spans="1:21">
      <c r="A203" s="119" t="str">
        <f ca="1">CONCATENATE(INDIRECT("C"&amp;Variables!BL208),INDIRECT("F"&amp;Variables!BL208),INDIRECT("I"&amp;Variables!BL208))</f>
        <v/>
      </c>
      <c r="C203" s="1"/>
      <c r="D203" s="1"/>
      <c r="E203" s="1"/>
      <c r="F203" s="1"/>
      <c r="G203" s="1"/>
      <c r="H203" s="1"/>
      <c r="I203" s="1"/>
      <c r="J203" s="1"/>
      <c r="K203" s="1"/>
      <c r="L203" s="1"/>
      <c r="M203" s="1"/>
      <c r="N203" s="359"/>
      <c r="O203" s="27"/>
      <c r="P203" s="27"/>
      <c r="Q203" s="27"/>
      <c r="R203" s="27"/>
      <c r="S203" s="359"/>
      <c r="T203" s="1"/>
      <c r="U203" s="1"/>
    </row>
    <row r="204" spans="1:21">
      <c r="A204" s="119" t="str">
        <f ca="1">CONCATENATE(INDIRECT("C"&amp;Variables!BL209),INDIRECT("F"&amp;Variables!BL209),INDIRECT("I"&amp;Variables!BL209))</f>
        <v/>
      </c>
      <c r="C204" s="1"/>
      <c r="D204" s="1"/>
      <c r="E204" s="1"/>
      <c r="F204" s="1"/>
      <c r="G204" s="1"/>
      <c r="H204" s="1"/>
      <c r="I204" s="1"/>
      <c r="J204" s="1"/>
      <c r="K204" s="1"/>
      <c r="L204" s="1"/>
      <c r="M204" s="1"/>
      <c r="N204" s="359"/>
      <c r="O204" s="27"/>
      <c r="P204" s="27"/>
      <c r="Q204" s="27"/>
      <c r="R204" s="27"/>
      <c r="S204" s="359"/>
      <c r="T204" s="1"/>
      <c r="U204" s="1"/>
    </row>
    <row r="205" spans="1:21">
      <c r="A205" s="119" t="str">
        <f ca="1">CONCATENATE(INDIRECT("C"&amp;Variables!BL210),INDIRECT("F"&amp;Variables!BL210),INDIRECT("I"&amp;Variables!BL210))</f>
        <v/>
      </c>
      <c r="C205" s="1"/>
      <c r="D205" s="1"/>
      <c r="E205" s="1"/>
      <c r="F205" s="1"/>
      <c r="G205" s="1"/>
      <c r="H205" s="1"/>
      <c r="I205" s="1"/>
      <c r="J205" s="1"/>
      <c r="K205" s="1"/>
      <c r="L205" s="1"/>
      <c r="M205" s="1"/>
      <c r="N205" s="359"/>
      <c r="O205" s="27"/>
      <c r="P205" s="27"/>
      <c r="Q205" s="27"/>
      <c r="R205" s="27"/>
      <c r="S205" s="359"/>
      <c r="T205" s="1"/>
      <c r="U205" s="1"/>
    </row>
    <row r="206" spans="1:21">
      <c r="A206" s="119" t="str">
        <f ca="1">CONCATENATE(INDIRECT("C"&amp;Variables!BL211),INDIRECT("F"&amp;Variables!BL211),INDIRECT("I"&amp;Variables!BL211))</f>
        <v/>
      </c>
      <c r="C206" s="1"/>
      <c r="D206" s="1"/>
      <c r="E206" s="1"/>
      <c r="F206" s="1"/>
      <c r="G206" s="1"/>
      <c r="H206" s="1"/>
      <c r="I206" s="1"/>
      <c r="J206" s="1"/>
      <c r="K206" s="1"/>
      <c r="L206" s="1"/>
      <c r="M206" s="1"/>
      <c r="N206" s="359"/>
      <c r="O206" s="27"/>
      <c r="P206" s="27"/>
      <c r="Q206" s="27"/>
      <c r="R206" s="27"/>
      <c r="S206" s="359"/>
      <c r="T206" s="1"/>
      <c r="U206" s="1"/>
    </row>
    <row r="207" spans="1:21">
      <c r="A207" s="119" t="str">
        <f ca="1">CONCATENATE(INDIRECT("C"&amp;Variables!BL212),INDIRECT("F"&amp;Variables!BL212),INDIRECT("I"&amp;Variables!BL212))</f>
        <v/>
      </c>
      <c r="C207" s="1"/>
      <c r="D207" s="1"/>
      <c r="E207" s="1"/>
      <c r="F207" s="1"/>
      <c r="G207" s="1"/>
      <c r="H207" s="1"/>
      <c r="I207" s="1"/>
      <c r="J207" s="1"/>
      <c r="K207" s="1"/>
      <c r="L207" s="1"/>
      <c r="M207" s="1"/>
      <c r="N207" s="359"/>
      <c r="O207" s="27"/>
      <c r="P207" s="27"/>
      <c r="Q207" s="27"/>
      <c r="R207" s="27"/>
      <c r="S207" s="359"/>
      <c r="T207" s="1"/>
      <c r="U207" s="1"/>
    </row>
    <row r="208" spans="1:21">
      <c r="A208" s="119" t="str">
        <f ca="1">CONCATENATE(INDIRECT("C"&amp;Variables!BL213),INDIRECT("F"&amp;Variables!BL213),INDIRECT("I"&amp;Variables!BL213))</f>
        <v/>
      </c>
      <c r="C208" s="1"/>
      <c r="D208" s="1"/>
      <c r="E208" s="1"/>
      <c r="F208" s="1"/>
      <c r="G208" s="1"/>
      <c r="H208" s="1"/>
      <c r="I208" s="1"/>
      <c r="J208" s="1"/>
      <c r="K208" s="1"/>
      <c r="L208" s="1"/>
      <c r="M208" s="1"/>
      <c r="N208" s="359"/>
      <c r="O208" s="27"/>
      <c r="P208" s="27"/>
      <c r="Q208" s="27"/>
      <c r="R208" s="27"/>
      <c r="S208" s="359"/>
      <c r="T208" s="1"/>
      <c r="U208" s="1"/>
    </row>
    <row r="209" spans="1:21">
      <c r="A209" s="119" t="str">
        <f ca="1">CONCATENATE(INDIRECT("C"&amp;Variables!BL214),INDIRECT("F"&amp;Variables!BL214),INDIRECT("I"&amp;Variables!BL214))</f>
        <v/>
      </c>
      <c r="C209" s="1"/>
      <c r="D209" s="1"/>
      <c r="E209" s="1"/>
      <c r="F209" s="1"/>
      <c r="G209" s="1"/>
      <c r="H209" s="1"/>
      <c r="I209" s="1"/>
      <c r="J209" s="1"/>
      <c r="K209" s="1"/>
      <c r="L209" s="1"/>
      <c r="M209" s="1"/>
      <c r="N209" s="359"/>
      <c r="O209" s="27"/>
      <c r="P209" s="27"/>
      <c r="Q209" s="27"/>
      <c r="R209" s="27"/>
      <c r="S209" s="359"/>
      <c r="T209" s="1"/>
      <c r="U209" s="1"/>
    </row>
    <row r="210" spans="1:21">
      <c r="A210" s="119" t="str">
        <f ca="1">CONCATENATE(INDIRECT("C"&amp;Variables!BL215),INDIRECT("F"&amp;Variables!BL215),INDIRECT("I"&amp;Variables!BL215))</f>
        <v/>
      </c>
      <c r="C210" s="1"/>
      <c r="D210" s="1"/>
      <c r="E210" s="1"/>
      <c r="F210" s="1"/>
      <c r="G210" s="1"/>
      <c r="H210" s="1"/>
      <c r="I210" s="1"/>
      <c r="J210" s="1"/>
      <c r="K210" s="1"/>
      <c r="L210" s="1"/>
      <c r="M210" s="1"/>
      <c r="N210" s="359"/>
      <c r="O210" s="27"/>
      <c r="P210" s="27"/>
      <c r="Q210" s="27"/>
      <c r="R210" s="27"/>
      <c r="S210" s="359"/>
      <c r="T210" s="1"/>
      <c r="U210" s="1"/>
    </row>
    <row r="211" spans="1:21">
      <c r="A211" s="119" t="str">
        <f ca="1">CONCATENATE(INDIRECT("C"&amp;Variables!BL216),INDIRECT("F"&amp;Variables!BL216),INDIRECT("I"&amp;Variables!BL216))</f>
        <v/>
      </c>
      <c r="C211" s="1"/>
      <c r="D211" s="1"/>
      <c r="E211" s="1"/>
      <c r="F211" s="1"/>
      <c r="G211" s="1"/>
      <c r="H211" s="1"/>
      <c r="I211" s="1"/>
      <c r="J211" s="1"/>
      <c r="K211" s="1"/>
      <c r="L211" s="1"/>
      <c r="M211" s="1"/>
      <c r="N211" s="359"/>
      <c r="O211" s="27"/>
      <c r="P211" s="27"/>
      <c r="Q211" s="27"/>
      <c r="R211" s="27"/>
      <c r="S211" s="359"/>
      <c r="T211" s="1"/>
      <c r="U211" s="1"/>
    </row>
    <row r="212" spans="1:21">
      <c r="A212" s="119" t="str">
        <f ca="1">CONCATENATE(INDIRECT("C"&amp;Variables!BL217),INDIRECT("F"&amp;Variables!BL217),INDIRECT("I"&amp;Variables!BL217))</f>
        <v/>
      </c>
      <c r="C212" s="1"/>
      <c r="D212" s="1"/>
      <c r="E212" s="1"/>
      <c r="F212" s="1"/>
      <c r="G212" s="1"/>
      <c r="H212" s="1"/>
      <c r="I212" s="1"/>
      <c r="J212" s="1"/>
      <c r="K212" s="1"/>
      <c r="L212" s="1"/>
      <c r="M212" s="1"/>
      <c r="N212" s="359"/>
      <c r="O212" s="27"/>
      <c r="P212" s="27"/>
      <c r="Q212" s="27"/>
      <c r="R212" s="27"/>
      <c r="S212" s="359"/>
      <c r="T212" s="1"/>
      <c r="U212" s="1"/>
    </row>
    <row r="213" spans="1:21">
      <c r="A213" s="119" t="str">
        <f ca="1">CONCATENATE(INDIRECT("C"&amp;Variables!BL218),INDIRECT("F"&amp;Variables!BL218),INDIRECT("I"&amp;Variables!BL218))</f>
        <v/>
      </c>
      <c r="C213" s="1"/>
      <c r="D213" s="1"/>
      <c r="E213" s="1"/>
      <c r="F213" s="1"/>
      <c r="G213" s="1"/>
      <c r="H213" s="1"/>
      <c r="I213" s="1"/>
      <c r="J213" s="1"/>
      <c r="K213" s="1"/>
      <c r="L213" s="1"/>
      <c r="M213" s="1"/>
      <c r="N213" s="359"/>
      <c r="O213" s="27"/>
      <c r="P213" s="27"/>
      <c r="Q213" s="27"/>
      <c r="R213" s="27"/>
      <c r="S213" s="359"/>
      <c r="T213" s="1"/>
      <c r="U213" s="1"/>
    </row>
    <row r="214" spans="1:21">
      <c r="A214" s="119" t="str">
        <f ca="1">CONCATENATE(INDIRECT("C"&amp;Variables!BL219),INDIRECT("F"&amp;Variables!BL219),INDIRECT("I"&amp;Variables!BL219))</f>
        <v/>
      </c>
      <c r="C214" s="1"/>
      <c r="D214" s="1"/>
      <c r="E214" s="1"/>
      <c r="F214" s="1"/>
      <c r="G214" s="1"/>
      <c r="H214" s="1"/>
      <c r="I214" s="1"/>
      <c r="J214" s="1"/>
      <c r="K214" s="1"/>
      <c r="L214" s="1"/>
      <c r="M214" s="1"/>
      <c r="N214" s="359"/>
      <c r="O214" s="27"/>
      <c r="P214" s="27"/>
      <c r="Q214" s="27"/>
      <c r="R214" s="27"/>
      <c r="S214" s="359"/>
      <c r="T214" s="1"/>
      <c r="U214" s="1"/>
    </row>
    <row r="215" spans="1:21">
      <c r="A215" s="119" t="str">
        <f ca="1">CONCATENATE(INDIRECT("C"&amp;Variables!BL220),INDIRECT("F"&amp;Variables!BL220),INDIRECT("I"&amp;Variables!BL220))</f>
        <v/>
      </c>
      <c r="C215" s="1"/>
      <c r="D215" s="1"/>
      <c r="E215" s="1"/>
      <c r="F215" s="1"/>
      <c r="G215" s="1"/>
      <c r="H215" s="1"/>
      <c r="I215" s="1"/>
      <c r="J215" s="1"/>
      <c r="K215" s="1"/>
      <c r="L215" s="1"/>
      <c r="M215" s="1"/>
      <c r="N215" s="359"/>
      <c r="O215" s="27"/>
      <c r="P215" s="27"/>
      <c r="Q215" s="27"/>
      <c r="R215" s="27"/>
      <c r="S215" s="359"/>
      <c r="T215" s="1"/>
      <c r="U215" s="1"/>
    </row>
    <row r="216" spans="1:21">
      <c r="A216" s="119" t="str">
        <f ca="1">CONCATENATE(INDIRECT("C"&amp;Variables!BL221),INDIRECT("F"&amp;Variables!BL221),INDIRECT("I"&amp;Variables!BL221))</f>
        <v/>
      </c>
      <c r="C216" s="1"/>
      <c r="D216" s="1"/>
      <c r="E216" s="1"/>
      <c r="F216" s="1"/>
      <c r="G216" s="1"/>
      <c r="H216" s="1"/>
      <c r="I216" s="1"/>
      <c r="J216" s="1"/>
      <c r="K216" s="1"/>
      <c r="L216" s="1"/>
      <c r="M216" s="1"/>
      <c r="N216" s="359"/>
      <c r="O216" s="27"/>
      <c r="P216" s="27"/>
      <c r="Q216" s="27"/>
      <c r="R216" s="27"/>
      <c r="S216" s="359"/>
      <c r="T216" s="1"/>
      <c r="U216" s="1"/>
    </row>
    <row r="217" spans="1:21">
      <c r="A217" s="119" t="str">
        <f ca="1">CONCATENATE(INDIRECT("C"&amp;Variables!BL222),INDIRECT("F"&amp;Variables!BL222),INDIRECT("I"&amp;Variables!BL222))</f>
        <v/>
      </c>
      <c r="C217" s="1"/>
      <c r="D217" s="1"/>
      <c r="E217" s="1"/>
      <c r="F217" s="1"/>
      <c r="G217" s="1"/>
      <c r="H217" s="1"/>
      <c r="I217" s="1"/>
      <c r="J217" s="1"/>
      <c r="K217" s="1"/>
      <c r="L217" s="1"/>
      <c r="M217" s="1"/>
      <c r="N217" s="359"/>
      <c r="O217" s="27"/>
      <c r="P217" s="27"/>
      <c r="Q217" s="27"/>
      <c r="R217" s="27"/>
      <c r="S217" s="359"/>
      <c r="T217" s="1"/>
      <c r="U217" s="1"/>
    </row>
    <row r="218" spans="1:21">
      <c r="A218" s="119" t="str">
        <f ca="1">CONCATENATE(INDIRECT("C"&amp;Variables!BL223),INDIRECT("F"&amp;Variables!BL223),INDIRECT("I"&amp;Variables!BL223))</f>
        <v/>
      </c>
      <c r="C218" s="1"/>
      <c r="D218" s="1"/>
      <c r="E218" s="1"/>
      <c r="F218" s="1"/>
      <c r="G218" s="1"/>
      <c r="H218" s="1"/>
      <c r="I218" s="1"/>
      <c r="J218" s="1"/>
      <c r="K218" s="1"/>
      <c r="L218" s="1"/>
      <c r="M218" s="1"/>
      <c r="N218" s="359"/>
      <c r="O218" s="27"/>
      <c r="P218" s="27"/>
      <c r="Q218" s="27"/>
      <c r="R218" s="27"/>
      <c r="S218" s="359"/>
      <c r="T218" s="1"/>
      <c r="U218" s="1"/>
    </row>
    <row r="219" spans="1:21">
      <c r="A219" s="119" t="str">
        <f ca="1">CONCATENATE(INDIRECT("C"&amp;Variables!BL224),INDIRECT("F"&amp;Variables!BL224),INDIRECT("I"&amp;Variables!BL224))</f>
        <v/>
      </c>
      <c r="C219" s="1"/>
      <c r="D219" s="1"/>
      <c r="E219" s="1"/>
      <c r="F219" s="1"/>
      <c r="G219" s="1"/>
      <c r="H219" s="1"/>
      <c r="I219" s="1"/>
      <c r="J219" s="1"/>
      <c r="K219" s="1"/>
      <c r="L219" s="1"/>
      <c r="M219" s="1"/>
      <c r="N219" s="359"/>
      <c r="O219" s="27"/>
      <c r="P219" s="27"/>
      <c r="Q219" s="27"/>
      <c r="R219" s="27"/>
      <c r="S219" s="359"/>
      <c r="T219" s="1"/>
      <c r="U219" s="1"/>
    </row>
    <row r="220" spans="1:21">
      <c r="A220" s="119" t="str">
        <f ca="1">CONCATENATE(INDIRECT("C"&amp;Variables!BL225),INDIRECT("F"&amp;Variables!BL225),INDIRECT("I"&amp;Variables!BL225))</f>
        <v/>
      </c>
      <c r="C220" s="1"/>
      <c r="D220" s="1"/>
      <c r="E220" s="1"/>
      <c r="F220" s="1"/>
      <c r="G220" s="1"/>
      <c r="H220" s="1"/>
      <c r="I220" s="1"/>
      <c r="J220" s="1"/>
      <c r="K220" s="1"/>
      <c r="L220" s="1"/>
      <c r="M220" s="1"/>
      <c r="N220" s="359"/>
      <c r="O220" s="27"/>
      <c r="P220" s="27"/>
      <c r="Q220" s="27"/>
      <c r="R220" s="27"/>
      <c r="S220" s="359"/>
      <c r="T220" s="1"/>
      <c r="U220" s="1"/>
    </row>
    <row r="221" spans="1:21">
      <c r="A221" s="119" t="str">
        <f ca="1">CONCATENATE(INDIRECT("C"&amp;Variables!BL226),INDIRECT("F"&amp;Variables!BL226),INDIRECT("I"&amp;Variables!BL226))</f>
        <v/>
      </c>
      <c r="C221" s="1"/>
      <c r="D221" s="1"/>
      <c r="E221" s="1"/>
      <c r="F221" s="1"/>
      <c r="G221" s="1"/>
      <c r="H221" s="1"/>
      <c r="I221" s="1"/>
      <c r="J221" s="1"/>
      <c r="K221" s="1"/>
      <c r="L221" s="1"/>
      <c r="M221" s="1"/>
      <c r="N221" s="359"/>
      <c r="O221" s="27"/>
      <c r="P221" s="27"/>
      <c r="Q221" s="27"/>
      <c r="R221" s="27"/>
      <c r="S221" s="359"/>
      <c r="T221" s="1"/>
      <c r="U221" s="1"/>
    </row>
    <row r="222" spans="1:21">
      <c r="A222" s="119" t="str">
        <f ca="1">CONCATENATE(INDIRECT("C"&amp;Variables!BL227),INDIRECT("F"&amp;Variables!BL227),INDIRECT("I"&amp;Variables!BL227))</f>
        <v/>
      </c>
      <c r="C222" s="1"/>
      <c r="D222" s="1"/>
      <c r="E222" s="1"/>
      <c r="F222" s="1"/>
      <c r="G222" s="1"/>
      <c r="H222" s="1"/>
      <c r="I222" s="1"/>
      <c r="J222" s="1"/>
      <c r="K222" s="1"/>
      <c r="L222" s="1"/>
      <c r="M222" s="1"/>
      <c r="N222" s="359"/>
      <c r="O222" s="27"/>
      <c r="P222" s="27"/>
      <c r="Q222" s="27"/>
      <c r="R222" s="27"/>
      <c r="S222" s="359"/>
      <c r="T222" s="1"/>
      <c r="U222" s="1"/>
    </row>
    <row r="223" spans="1:21">
      <c r="A223" s="119" t="str">
        <f ca="1">CONCATENATE(INDIRECT("C"&amp;Variables!BL228),INDIRECT("F"&amp;Variables!BL228),INDIRECT("I"&amp;Variables!BL228))</f>
        <v/>
      </c>
      <c r="C223" s="1"/>
      <c r="D223" s="1"/>
      <c r="E223" s="1"/>
      <c r="F223" s="1"/>
      <c r="G223" s="1"/>
      <c r="H223" s="1"/>
      <c r="I223" s="1"/>
      <c r="J223" s="1"/>
      <c r="K223" s="1"/>
      <c r="L223" s="1"/>
      <c r="M223" s="1"/>
      <c r="N223" s="359"/>
      <c r="O223" s="27"/>
      <c r="P223" s="27"/>
      <c r="Q223" s="27"/>
      <c r="R223" s="27"/>
      <c r="S223" s="359"/>
      <c r="T223" s="1"/>
      <c r="U223" s="1"/>
    </row>
    <row r="224" spans="1:21">
      <c r="A224" s="119" t="str">
        <f ca="1">CONCATENATE(INDIRECT("C"&amp;Variables!BL229),INDIRECT("F"&amp;Variables!BL229),INDIRECT("I"&amp;Variables!BL229))</f>
        <v/>
      </c>
      <c r="C224" s="1"/>
      <c r="D224" s="1"/>
      <c r="E224" s="1"/>
      <c r="F224" s="1"/>
      <c r="G224" s="1"/>
      <c r="H224" s="1"/>
      <c r="I224" s="1"/>
      <c r="J224" s="1"/>
      <c r="K224" s="1"/>
      <c r="L224" s="1"/>
      <c r="M224" s="1"/>
      <c r="N224" s="359"/>
      <c r="O224" s="27"/>
      <c r="P224" s="27"/>
      <c r="Q224" s="27"/>
      <c r="R224" s="27"/>
      <c r="S224" s="359"/>
      <c r="T224" s="1"/>
      <c r="U224" s="1"/>
    </row>
    <row r="225" spans="1:21">
      <c r="A225" s="119" t="str">
        <f ca="1">CONCATENATE(INDIRECT("C"&amp;Variables!BL230),INDIRECT("F"&amp;Variables!BL230),INDIRECT("I"&amp;Variables!BL230))</f>
        <v/>
      </c>
      <c r="C225" s="1"/>
      <c r="D225" s="1"/>
      <c r="E225" s="1"/>
      <c r="F225" s="1"/>
      <c r="G225" s="1"/>
      <c r="H225" s="1"/>
      <c r="I225" s="1"/>
      <c r="J225" s="1"/>
      <c r="K225" s="1"/>
      <c r="L225" s="1"/>
      <c r="M225" s="1"/>
      <c r="N225" s="359"/>
      <c r="O225" s="27"/>
      <c r="P225" s="27"/>
      <c r="Q225" s="27"/>
      <c r="R225" s="27"/>
      <c r="S225" s="359"/>
      <c r="T225" s="1"/>
      <c r="U225" s="1"/>
    </row>
    <row r="226" spans="1:21">
      <c r="A226" s="119" t="str">
        <f ca="1">CONCATENATE(INDIRECT("C"&amp;Variables!BL231),INDIRECT("F"&amp;Variables!BL231),INDIRECT("I"&amp;Variables!BL231))</f>
        <v/>
      </c>
      <c r="C226" s="1"/>
      <c r="D226" s="1"/>
      <c r="E226" s="1"/>
      <c r="F226" s="1"/>
      <c r="G226" s="1"/>
      <c r="H226" s="1"/>
      <c r="I226" s="1"/>
      <c r="J226" s="1"/>
      <c r="K226" s="1"/>
      <c r="L226" s="1"/>
      <c r="M226" s="1"/>
      <c r="N226" s="359"/>
      <c r="O226" s="27"/>
      <c r="P226" s="27"/>
      <c r="Q226" s="27"/>
      <c r="R226" s="27"/>
      <c r="S226" s="359"/>
      <c r="T226" s="1"/>
      <c r="U226" s="1"/>
    </row>
    <row r="227" spans="1:21">
      <c r="A227" s="119" t="str">
        <f ca="1">CONCATENATE(INDIRECT("C"&amp;Variables!BL232),INDIRECT("F"&amp;Variables!BL232),INDIRECT("I"&amp;Variables!BL232))</f>
        <v/>
      </c>
      <c r="C227" s="1"/>
      <c r="D227" s="1"/>
      <c r="E227" s="1"/>
      <c r="F227" s="1"/>
      <c r="G227" s="1"/>
      <c r="H227" s="1"/>
      <c r="I227" s="1"/>
      <c r="J227" s="1"/>
      <c r="K227" s="1"/>
      <c r="L227" s="1"/>
      <c r="M227" s="1"/>
      <c r="N227" s="359"/>
      <c r="O227" s="27"/>
      <c r="P227" s="27"/>
      <c r="Q227" s="27"/>
      <c r="R227" s="27"/>
      <c r="S227" s="359"/>
      <c r="T227" s="1"/>
      <c r="U227" s="1"/>
    </row>
    <row r="228" spans="1:21">
      <c r="A228" s="119" t="str">
        <f ca="1">CONCATENATE(INDIRECT("C"&amp;Variables!BL233),INDIRECT("F"&amp;Variables!BL233),INDIRECT("I"&amp;Variables!BL233))</f>
        <v/>
      </c>
      <c r="C228" s="1"/>
      <c r="D228" s="1"/>
      <c r="E228" s="1"/>
      <c r="F228" s="1"/>
      <c r="G228" s="1"/>
      <c r="H228" s="1"/>
      <c r="I228" s="1"/>
      <c r="J228" s="1"/>
      <c r="K228" s="1"/>
      <c r="L228" s="1"/>
      <c r="M228" s="1"/>
      <c r="N228" s="359"/>
      <c r="O228" s="27"/>
      <c r="P228" s="27"/>
      <c r="Q228" s="27"/>
      <c r="R228" s="27"/>
      <c r="S228" s="359"/>
      <c r="T228" s="1"/>
      <c r="U228" s="1"/>
    </row>
    <row r="229" spans="1:21">
      <c r="A229" s="119" t="str">
        <f ca="1">CONCATENATE(INDIRECT("C"&amp;Variables!BL235),INDIRECT("F"&amp;Variables!BL235),INDIRECT("I"&amp;Variables!BL235))</f>
        <v/>
      </c>
      <c r="C229"/>
      <c r="D229"/>
      <c r="E229"/>
      <c r="F229"/>
      <c r="G229"/>
      <c r="H229"/>
      <c r="I229"/>
      <c r="J229"/>
      <c r="K229"/>
      <c r="L229"/>
      <c r="M229"/>
      <c r="N229" s="361"/>
      <c r="S229" s="361"/>
      <c r="T229"/>
      <c r="U229"/>
    </row>
    <row r="230" spans="1:21">
      <c r="A230" s="119" t="str">
        <f ca="1">CONCATENATE(INDIRECT("C"&amp;Variables!BL236),INDIRECT("F"&amp;Variables!BL236),INDIRECT("I"&amp;Variables!BL236))</f>
        <v/>
      </c>
      <c r="C230"/>
      <c r="D230"/>
      <c r="E230"/>
      <c r="F230"/>
      <c r="G230"/>
      <c r="H230"/>
      <c r="I230"/>
      <c r="J230"/>
      <c r="K230"/>
      <c r="L230"/>
      <c r="M230"/>
      <c r="N230" s="361"/>
      <c r="S230" s="361"/>
      <c r="T230"/>
      <c r="U230"/>
    </row>
    <row r="231" spans="1:21">
      <c r="A231" s="119" t="str">
        <f ca="1">CONCATENATE(INDIRECT("C"&amp;Variables!BL237),INDIRECT("F"&amp;Variables!BL237),INDIRECT("I"&amp;Variables!BL237))</f>
        <v/>
      </c>
      <c r="C231"/>
      <c r="D231"/>
      <c r="E231"/>
      <c r="F231"/>
      <c r="G231"/>
      <c r="H231"/>
      <c r="I231"/>
      <c r="J231"/>
      <c r="K231"/>
      <c r="L231"/>
      <c r="M231"/>
      <c r="N231" s="361"/>
      <c r="S231" s="361"/>
      <c r="T231"/>
      <c r="U231"/>
    </row>
    <row r="232" spans="1:21">
      <c r="A232" s="119" t="str">
        <f ca="1">CONCATENATE(INDIRECT("C"&amp;Variables!BL238),INDIRECT("F"&amp;Variables!BL238),INDIRECT("I"&amp;Variables!BL238))</f>
        <v/>
      </c>
      <c r="C232"/>
      <c r="D232"/>
      <c r="E232"/>
      <c r="F232"/>
      <c r="G232"/>
      <c r="H232"/>
      <c r="I232"/>
      <c r="J232"/>
      <c r="K232"/>
      <c r="L232"/>
      <c r="M232"/>
      <c r="N232" s="361"/>
      <c r="S232" s="361"/>
      <c r="T232"/>
      <c r="U232"/>
    </row>
    <row r="233" spans="1:21">
      <c r="A233" s="119" t="str">
        <f ca="1">CONCATENATE(INDIRECT("C"&amp;Variables!BL239),INDIRECT("F"&amp;Variables!BL239),INDIRECT("I"&amp;Variables!BL239))</f>
        <v/>
      </c>
      <c r="C233"/>
      <c r="D233"/>
      <c r="E233"/>
      <c r="F233"/>
      <c r="G233"/>
      <c r="H233"/>
      <c r="I233"/>
      <c r="J233"/>
      <c r="K233"/>
      <c r="L233"/>
      <c r="M233"/>
      <c r="N233" s="361"/>
      <c r="S233" s="361"/>
      <c r="T233"/>
      <c r="U233"/>
    </row>
    <row r="234" spans="1:21">
      <c r="A234" s="119" t="str">
        <f ca="1">CONCATENATE(INDIRECT("C"&amp;Variables!BL240),INDIRECT("F"&amp;Variables!BL240),INDIRECT("I"&amp;Variables!BL240))</f>
        <v/>
      </c>
      <c r="C234"/>
      <c r="D234"/>
      <c r="E234"/>
      <c r="F234"/>
      <c r="G234"/>
      <c r="H234"/>
      <c r="I234"/>
      <c r="J234"/>
      <c r="K234"/>
      <c r="L234"/>
      <c r="M234"/>
      <c r="N234" s="361"/>
      <c r="S234" s="361"/>
      <c r="T234"/>
      <c r="U234"/>
    </row>
    <row r="235" spans="1:21">
      <c r="A235" s="119" t="str">
        <f ca="1">CONCATENATE(INDIRECT("C"&amp;Variables!BL241),INDIRECT("F"&amp;Variables!BL241),INDIRECT("I"&amp;Variables!BL241))</f>
        <v/>
      </c>
      <c r="C235"/>
      <c r="D235"/>
      <c r="E235"/>
      <c r="F235"/>
      <c r="G235"/>
      <c r="H235"/>
      <c r="I235"/>
      <c r="J235"/>
      <c r="K235"/>
      <c r="L235"/>
      <c r="M235"/>
      <c r="N235" s="361"/>
      <c r="S235" s="361"/>
      <c r="T235"/>
      <c r="U235"/>
    </row>
    <row r="236" spans="1:21">
      <c r="A236" s="119" t="str">
        <f ca="1">CONCATENATE(INDIRECT("C"&amp;Variables!BL242),INDIRECT("F"&amp;Variables!BL242),INDIRECT("I"&amp;Variables!BL242))</f>
        <v/>
      </c>
      <c r="C236"/>
      <c r="D236"/>
      <c r="E236"/>
      <c r="F236"/>
      <c r="G236"/>
      <c r="H236"/>
      <c r="I236"/>
      <c r="J236"/>
      <c r="K236"/>
      <c r="L236"/>
      <c r="M236"/>
      <c r="N236" s="361"/>
      <c r="S236" s="361"/>
      <c r="T236"/>
      <c r="U236"/>
    </row>
    <row r="237" spans="1:21">
      <c r="A237" s="119" t="str">
        <f ca="1">CONCATENATE(INDIRECT("C"&amp;Variables!BL243),INDIRECT("F"&amp;Variables!BL243),INDIRECT("I"&amp;Variables!BL243))</f>
        <v/>
      </c>
      <c r="C237"/>
      <c r="D237"/>
      <c r="E237"/>
      <c r="F237"/>
      <c r="G237"/>
      <c r="H237"/>
      <c r="I237"/>
      <c r="J237"/>
      <c r="K237"/>
      <c r="L237"/>
      <c r="M237"/>
      <c r="N237" s="361"/>
      <c r="S237" s="361"/>
      <c r="T237"/>
      <c r="U237"/>
    </row>
    <row r="238" spans="1:21">
      <c r="A238" s="119" t="str">
        <f ca="1">CONCATENATE(INDIRECT("C"&amp;Variables!BL244),INDIRECT("F"&amp;Variables!BL244),INDIRECT("I"&amp;Variables!BL244))</f>
        <v/>
      </c>
      <c r="C238"/>
      <c r="D238"/>
      <c r="E238"/>
      <c r="F238"/>
      <c r="G238"/>
      <c r="H238"/>
      <c r="I238"/>
      <c r="J238"/>
      <c r="K238"/>
      <c r="L238"/>
      <c r="M238"/>
      <c r="N238" s="361"/>
      <c r="S238" s="361"/>
      <c r="T238"/>
      <c r="U238"/>
    </row>
    <row r="239" spans="1:21">
      <c r="A239" s="119" t="str">
        <f ca="1">CONCATENATE(INDIRECT("C"&amp;Variables!BL245),INDIRECT("F"&amp;Variables!BL245),INDIRECT("I"&amp;Variables!BL245))</f>
        <v/>
      </c>
      <c r="C239"/>
      <c r="D239"/>
      <c r="E239"/>
      <c r="F239"/>
      <c r="G239"/>
      <c r="H239"/>
      <c r="I239"/>
      <c r="J239"/>
      <c r="K239"/>
      <c r="L239"/>
      <c r="M239"/>
      <c r="N239" s="361"/>
      <c r="S239" s="361"/>
      <c r="T239"/>
      <c r="U239"/>
    </row>
    <row r="240" spans="1:21">
      <c r="A240" s="119" t="str">
        <f ca="1">CONCATENATE(INDIRECT("C"&amp;Variables!BL247),INDIRECT("F"&amp;Variables!BL247),INDIRECT("I"&amp;Variables!BL247))</f>
        <v/>
      </c>
      <c r="C240"/>
      <c r="D240"/>
      <c r="E240"/>
      <c r="F240"/>
      <c r="G240"/>
      <c r="H240"/>
      <c r="I240"/>
      <c r="J240"/>
      <c r="K240"/>
      <c r="L240"/>
      <c r="M240"/>
      <c r="N240" s="361"/>
      <c r="S240" s="361"/>
      <c r="T240"/>
      <c r="U240"/>
    </row>
    <row r="241" spans="1:21">
      <c r="A241" s="119" t="str">
        <f ca="1">CONCATENATE(INDIRECT("C"&amp;Variables!BL248),INDIRECT("F"&amp;Variables!BL248),INDIRECT("I"&amp;Variables!BL248))</f>
        <v/>
      </c>
      <c r="C241"/>
      <c r="D241"/>
      <c r="E241"/>
      <c r="F241"/>
      <c r="G241"/>
      <c r="H241"/>
      <c r="I241"/>
      <c r="J241"/>
      <c r="K241"/>
      <c r="L241"/>
      <c r="M241"/>
      <c r="N241" s="361"/>
      <c r="S241" s="361"/>
      <c r="T241"/>
      <c r="U241"/>
    </row>
    <row r="242" spans="1:21">
      <c r="A242" s="119" t="str">
        <f ca="1">CONCATENATE(INDIRECT("C"&amp;Variables!BL249),INDIRECT("F"&amp;Variables!BL249),INDIRECT("I"&amp;Variables!BL249))</f>
        <v/>
      </c>
      <c r="C242"/>
      <c r="D242"/>
      <c r="E242"/>
      <c r="F242"/>
      <c r="G242"/>
      <c r="H242"/>
      <c r="I242"/>
      <c r="J242"/>
      <c r="K242"/>
      <c r="L242"/>
      <c r="M242"/>
      <c r="N242" s="361"/>
      <c r="S242" s="361"/>
      <c r="T242"/>
      <c r="U242"/>
    </row>
    <row r="243" spans="1:21">
      <c r="A243" s="119" t="str">
        <f ca="1">CONCATENATE(INDIRECT("C"&amp;Variables!BL250),INDIRECT("F"&amp;Variables!BL250),INDIRECT("I"&amp;Variables!BL250))</f>
        <v/>
      </c>
      <c r="C243"/>
      <c r="D243"/>
      <c r="E243"/>
      <c r="F243"/>
      <c r="G243"/>
      <c r="H243"/>
      <c r="I243"/>
      <c r="J243"/>
      <c r="K243"/>
      <c r="L243"/>
      <c r="M243"/>
      <c r="N243" s="361"/>
      <c r="S243" s="361"/>
      <c r="T243"/>
      <c r="U243"/>
    </row>
    <row r="244" spans="1:21">
      <c r="A244" s="119" t="str">
        <f ca="1">CONCATENATE(INDIRECT("C"&amp;Variables!BL251),INDIRECT("F"&amp;Variables!BL251),INDIRECT("I"&amp;Variables!BL251))</f>
        <v/>
      </c>
      <c r="C244"/>
      <c r="D244"/>
      <c r="E244"/>
      <c r="F244"/>
      <c r="G244"/>
      <c r="H244"/>
      <c r="I244"/>
      <c r="J244"/>
      <c r="K244"/>
      <c r="L244"/>
      <c r="M244"/>
      <c r="N244" s="361"/>
      <c r="T244"/>
      <c r="U244"/>
    </row>
    <row r="245" spans="1:21">
      <c r="A245" s="119" t="str">
        <f ca="1">CONCATENATE(INDIRECT("C"&amp;Variables!BL252),INDIRECT("F"&amp;Variables!BL252),INDIRECT("I"&amp;Variables!BL252))</f>
        <v/>
      </c>
      <c r="C245"/>
      <c r="D245"/>
      <c r="E245"/>
      <c r="F245"/>
      <c r="G245"/>
      <c r="H245"/>
      <c r="I245"/>
      <c r="J245"/>
      <c r="K245"/>
      <c r="L245"/>
      <c r="M245"/>
      <c r="N245" s="361"/>
      <c r="T245"/>
      <c r="U245"/>
    </row>
    <row r="246" spans="1:21">
      <c r="A246" s="119" t="str">
        <f ca="1">CONCATENATE(INDIRECT("C"&amp;Variables!BL253),INDIRECT("F"&amp;Variables!BL253),INDIRECT("I"&amp;Variables!BL253))</f>
        <v/>
      </c>
      <c r="C246"/>
      <c r="D246"/>
      <c r="E246"/>
      <c r="F246"/>
      <c r="G246"/>
      <c r="H246"/>
      <c r="I246"/>
      <c r="J246"/>
      <c r="K246"/>
      <c r="L246"/>
      <c r="M246"/>
      <c r="N246" s="361"/>
      <c r="T246"/>
      <c r="U246"/>
    </row>
    <row r="247" spans="1:21">
      <c r="A247" s="119" t="str">
        <f ca="1">CONCATENATE(INDIRECT("C"&amp;Variables!BL254),INDIRECT("F"&amp;Variables!BL254),INDIRECT("I"&amp;Variables!BL254))</f>
        <v/>
      </c>
      <c r="C247"/>
      <c r="D247"/>
      <c r="E247"/>
      <c r="F247"/>
      <c r="G247"/>
      <c r="H247"/>
      <c r="I247"/>
      <c r="J247"/>
      <c r="K247"/>
      <c r="L247"/>
      <c r="M247"/>
      <c r="N247" s="361"/>
      <c r="T247"/>
      <c r="U247"/>
    </row>
    <row r="248" spans="1:21">
      <c r="A248" s="119" t="str">
        <f ca="1">CONCATENATE(INDIRECT("C"&amp;Variables!BL255),INDIRECT("F"&amp;Variables!BL255),INDIRECT("I"&amp;Variables!BL255))</f>
        <v/>
      </c>
      <c r="C248"/>
      <c r="D248"/>
      <c r="E248"/>
      <c r="F248"/>
      <c r="G248"/>
      <c r="H248"/>
      <c r="I248"/>
      <c r="J248"/>
      <c r="K248"/>
      <c r="L248"/>
      <c r="M248"/>
      <c r="N248" s="361"/>
      <c r="T248"/>
      <c r="U248"/>
    </row>
    <row r="249" spans="1:21">
      <c r="A249" s="119" t="str">
        <f ca="1">CONCATENATE(INDIRECT("C"&amp;Variables!BL256),INDIRECT("F"&amp;Variables!BL256),INDIRECT("I"&amp;Variables!BL256))</f>
        <v/>
      </c>
      <c r="C249"/>
      <c r="D249"/>
      <c r="E249"/>
      <c r="F249"/>
      <c r="G249"/>
      <c r="H249"/>
      <c r="I249"/>
      <c r="J249"/>
      <c r="K249"/>
      <c r="L249"/>
      <c r="M249"/>
      <c r="N249" s="361"/>
      <c r="T249"/>
      <c r="U249"/>
    </row>
    <row r="250" spans="1:21">
      <c r="A250" s="119" t="str">
        <f ca="1">CONCATENATE(INDIRECT("C"&amp;Variables!BL257),INDIRECT("F"&amp;Variables!BL257),INDIRECT("I"&amp;Variables!BL257))</f>
        <v/>
      </c>
      <c r="C250"/>
      <c r="D250"/>
      <c r="E250"/>
      <c r="F250"/>
      <c r="G250"/>
      <c r="H250"/>
      <c r="I250"/>
      <c r="J250"/>
      <c r="K250"/>
      <c r="L250"/>
      <c r="M250"/>
      <c r="N250" s="361"/>
      <c r="T250"/>
      <c r="U250"/>
    </row>
    <row r="251" spans="1:21">
      <c r="A251" s="119" t="str">
        <f ca="1">CONCATENATE(INDIRECT("C"&amp;Variables!BL258),INDIRECT("F"&amp;Variables!BL258),INDIRECT("I"&amp;Variables!BL258))</f>
        <v/>
      </c>
      <c r="C251"/>
      <c r="D251"/>
      <c r="E251"/>
      <c r="F251"/>
      <c r="G251"/>
      <c r="H251"/>
      <c r="I251"/>
      <c r="J251"/>
      <c r="K251"/>
      <c r="L251"/>
      <c r="M251"/>
      <c r="N251" s="361"/>
      <c r="T251"/>
      <c r="U251"/>
    </row>
    <row r="252" spans="1:21">
      <c r="A252" s="119" t="str">
        <f ca="1">CONCATENATE(INDIRECT("C"&amp;Variables!BL259),INDIRECT("F"&amp;Variables!BL259),INDIRECT("I"&amp;Variables!BL259))</f>
        <v/>
      </c>
      <c r="T252"/>
      <c r="U252"/>
    </row>
    <row r="253" spans="1:21">
      <c r="A253" s="119" t="str">
        <f ca="1">CONCATENATE(INDIRECT("C"&amp;Variables!BL260),INDIRECT("F"&amp;Variables!BL260),INDIRECT("I"&amp;Variables!BL260))</f>
        <v/>
      </c>
      <c r="T253"/>
      <c r="U253"/>
    </row>
    <row r="254" spans="1:21">
      <c r="A254" s="119" t="str">
        <f ca="1">CONCATENATE(INDIRECT("C"&amp;Variables!BL261),INDIRECT("F"&amp;Variables!BL261),INDIRECT("I"&amp;Variables!BL261))</f>
        <v/>
      </c>
    </row>
    <row r="255" spans="1:21">
      <c r="A255" s="119" t="str">
        <f ca="1">CONCATENATE(INDIRECT("C"&amp;Variables!BL262),INDIRECT("F"&amp;Variables!BL262),INDIRECT("I"&amp;Variables!BL262))</f>
        <v/>
      </c>
    </row>
    <row r="256" spans="1:21">
      <c r="A256" s="119" t="str">
        <f ca="1">CONCATENATE(INDIRECT("C"&amp;Variables!BL263),INDIRECT("F"&amp;Variables!BL263),INDIRECT("I"&amp;Variables!BL263))</f>
        <v/>
      </c>
    </row>
    <row r="257" spans="1:1">
      <c r="A257" s="119" t="str">
        <f ca="1">CONCATENATE(INDIRECT("C"&amp;Variables!BL264),INDIRECT("F"&amp;Variables!BL264),INDIRECT("I"&amp;Variables!BL264))</f>
        <v/>
      </c>
    </row>
  </sheetData>
  <sheetProtection algorithmName="SHA-512" hashValue="QWs+bmAk3Ixxc1z8vRU+rm7XSp4jevJ1SOkUli4xRWkX2Jw+x0snG0XGrdZQLJbrMcLPDq46JpHOc1cx8EgBWQ==" saltValue="SewYeNBVAFdLu1fuq7o7fQ==" spinCount="100000" sheet="1" objects="1" scenarios="1" selectLockedCells="1"/>
  <mergeCells count="2">
    <mergeCell ref="L3:P3"/>
    <mergeCell ref="Q3:U3"/>
  </mergeCell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276929" r:id="rId4" name="Button 1">
              <controlPr defaultSize="0" print="0" autoFill="0" autoPict="0" macro="[0]!Button3_Click" altText="v3 Run">
                <anchor moveWithCells="1" sizeWithCells="1">
                  <from>
                    <xdr:col>0</xdr:col>
                    <xdr:colOff>323850</xdr:colOff>
                    <xdr:row>3</xdr:row>
                    <xdr:rowOff>9525</xdr:rowOff>
                  </from>
                  <to>
                    <xdr:col>1</xdr:col>
                    <xdr:colOff>390525</xdr:colOff>
                    <xdr:row>3</xdr:row>
                    <xdr:rowOff>390525</xdr:rowOff>
                  </to>
                </anchor>
              </controlPr>
            </control>
          </mc:Choice>
        </mc:AlternateContent>
        <mc:AlternateContent xmlns:mc="http://schemas.openxmlformats.org/markup-compatibility/2006">
          <mc:Choice Requires="x14">
            <control shapeId="1276930" r:id="rId5" name="Button 2">
              <controlPr defaultSize="0" print="0" autoFill="0" autoPict="0" macro="[0]!Button307_Click">
                <anchor moveWithCells="1" sizeWithCells="1">
                  <from>
                    <xdr:col>1</xdr:col>
                    <xdr:colOff>266700</xdr:colOff>
                    <xdr:row>0</xdr:row>
                    <xdr:rowOff>819150</xdr:rowOff>
                  </from>
                  <to>
                    <xdr:col>1</xdr:col>
                    <xdr:colOff>590550</xdr:colOff>
                    <xdr:row>0</xdr:row>
                    <xdr:rowOff>1038225</xdr:rowOff>
                  </to>
                </anchor>
              </controlPr>
            </control>
          </mc:Choice>
        </mc:AlternateContent>
        <mc:AlternateContent xmlns:mc="http://schemas.openxmlformats.org/markup-compatibility/2006">
          <mc:Choice Requires="x14">
            <control shapeId="1276931" r:id="rId6" name="Button 3">
              <controlPr defaultSize="0" print="0" autoFill="0" autoPict="0" macro="[0]!Button308_Click">
                <anchor moveWithCells="1" sizeWithCells="1">
                  <from>
                    <xdr:col>2</xdr:col>
                    <xdr:colOff>38100</xdr:colOff>
                    <xdr:row>0</xdr:row>
                    <xdr:rowOff>819150</xdr:rowOff>
                  </from>
                  <to>
                    <xdr:col>2</xdr:col>
                    <xdr:colOff>352425</xdr:colOff>
                    <xdr:row>0</xdr:row>
                    <xdr:rowOff>1038225</xdr:rowOff>
                  </to>
                </anchor>
              </controlPr>
            </control>
          </mc:Choice>
        </mc:AlternateContent>
        <mc:AlternateContent xmlns:mc="http://schemas.openxmlformats.org/markup-compatibility/2006">
          <mc:Choice Requires="x14">
            <control shapeId="1276932" r:id="rId7" name="Button 4">
              <controlPr defaultSize="0" print="0" autoFill="0" autoPict="0" macro="[0]!Button306_Click">
                <anchor moveWithCells="1" sizeWithCells="1">
                  <from>
                    <xdr:col>2</xdr:col>
                    <xdr:colOff>400050</xdr:colOff>
                    <xdr:row>0</xdr:row>
                    <xdr:rowOff>819150</xdr:rowOff>
                  </from>
                  <to>
                    <xdr:col>3</xdr:col>
                    <xdr:colOff>114300</xdr:colOff>
                    <xdr:row>0</xdr:row>
                    <xdr:rowOff>1038225</xdr:rowOff>
                  </to>
                </anchor>
              </controlPr>
            </control>
          </mc:Choice>
        </mc:AlternateContent>
        <mc:AlternateContent xmlns:mc="http://schemas.openxmlformats.org/markup-compatibility/2006">
          <mc:Choice Requires="x14">
            <control shapeId="1276933" r:id="rId8" name="Button 5">
              <controlPr defaultSize="0" print="0" autoFill="0" autoPict="0" macro="[0]!Button305_Click">
                <anchor moveWithCells="1" sizeWithCells="1">
                  <from>
                    <xdr:col>0</xdr:col>
                    <xdr:colOff>266700</xdr:colOff>
                    <xdr:row>0</xdr:row>
                    <xdr:rowOff>819150</xdr:rowOff>
                  </from>
                  <to>
                    <xdr:col>1</xdr:col>
                    <xdr:colOff>219075</xdr:colOff>
                    <xdr:row>0</xdr:row>
                    <xdr:rowOff>1038225</xdr:rowOff>
                  </to>
                </anchor>
              </controlPr>
            </control>
          </mc:Choice>
        </mc:AlternateContent>
        <mc:AlternateContent xmlns:mc="http://schemas.openxmlformats.org/markup-compatibility/2006">
          <mc:Choice Requires="x14">
            <control shapeId="1276934" r:id="rId9" name="Button 6">
              <controlPr defaultSize="0" print="0" autoFill="0" autoPict="0" macro="[0]!Button309_Click">
                <anchor moveWithCells="1" sizeWithCells="1">
                  <from>
                    <xdr:col>3</xdr:col>
                    <xdr:colOff>161925</xdr:colOff>
                    <xdr:row>0</xdr:row>
                    <xdr:rowOff>819150</xdr:rowOff>
                  </from>
                  <to>
                    <xdr:col>3</xdr:col>
                    <xdr:colOff>790575</xdr:colOff>
                    <xdr:row>0</xdr:row>
                    <xdr:rowOff>1038225</xdr:rowOff>
                  </to>
                </anchor>
              </controlPr>
            </control>
          </mc:Choice>
        </mc:AlternateContent>
        <mc:AlternateContent xmlns:mc="http://schemas.openxmlformats.org/markup-compatibility/2006">
          <mc:Choice Requires="x14">
            <control shapeId="1276935" r:id="rId10" name="Button 7">
              <controlPr defaultSize="0" print="0" autoFill="0" autoPict="0" macro="[0]!Button310_Click">
                <anchor moveWithCells="1" sizeWithCells="1">
                  <from>
                    <xdr:col>3</xdr:col>
                    <xdr:colOff>847725</xdr:colOff>
                    <xdr:row>0</xdr:row>
                    <xdr:rowOff>819150</xdr:rowOff>
                  </from>
                  <to>
                    <xdr:col>3</xdr:col>
                    <xdr:colOff>1657350</xdr:colOff>
                    <xdr:row>0</xdr:row>
                    <xdr:rowOff>1038225</xdr:rowOff>
                  </to>
                </anchor>
              </controlPr>
            </control>
          </mc:Choice>
        </mc:AlternateContent>
        <mc:AlternateContent xmlns:mc="http://schemas.openxmlformats.org/markup-compatibility/2006">
          <mc:Choice Requires="x14">
            <control shapeId="1276936" r:id="rId11" name="Button 8">
              <controlPr defaultSize="0" print="0" autoFill="0" autoPict="0" macro="[0]!Button311_Click">
                <anchor moveWithCells="1" sizeWithCells="1">
                  <from>
                    <xdr:col>3</xdr:col>
                    <xdr:colOff>1724025</xdr:colOff>
                    <xdr:row>0</xdr:row>
                    <xdr:rowOff>819150</xdr:rowOff>
                  </from>
                  <to>
                    <xdr:col>3</xdr:col>
                    <xdr:colOff>2276475</xdr:colOff>
                    <xdr:row>0</xdr:row>
                    <xdr:rowOff>1038225</xdr:rowOff>
                  </to>
                </anchor>
              </controlPr>
            </control>
          </mc:Choice>
        </mc:AlternateContent>
        <mc:AlternateContent xmlns:mc="http://schemas.openxmlformats.org/markup-compatibility/2006">
          <mc:Choice Requires="x14">
            <control shapeId="1276937" r:id="rId12" name="Button 9">
              <controlPr defaultSize="0" print="0" autoFill="0" autoPict="0" macro="[0]!Button312_Click">
                <anchor moveWithCells="1" sizeWithCells="1">
                  <from>
                    <xdr:col>3</xdr:col>
                    <xdr:colOff>2333625</xdr:colOff>
                    <xdr:row>0</xdr:row>
                    <xdr:rowOff>819150</xdr:rowOff>
                  </from>
                  <to>
                    <xdr:col>3</xdr:col>
                    <xdr:colOff>2819400</xdr:colOff>
                    <xdr:row>0</xdr:row>
                    <xdr:rowOff>1038225</xdr:rowOff>
                  </to>
                </anchor>
              </controlPr>
            </control>
          </mc:Choice>
        </mc:AlternateContent>
        <mc:AlternateContent xmlns:mc="http://schemas.openxmlformats.org/markup-compatibility/2006">
          <mc:Choice Requires="x14">
            <control shapeId="1276938" r:id="rId13" name="Button 10">
              <controlPr defaultSize="0" print="0" autoFill="0" autoPict="0" macro="[0]!Button313_Click">
                <anchor moveWithCells="1" sizeWithCells="1">
                  <from>
                    <xdr:col>3</xdr:col>
                    <xdr:colOff>2886075</xdr:colOff>
                    <xdr:row>0</xdr:row>
                    <xdr:rowOff>819150</xdr:rowOff>
                  </from>
                  <to>
                    <xdr:col>4</xdr:col>
                    <xdr:colOff>352425</xdr:colOff>
                    <xdr:row>0</xdr:row>
                    <xdr:rowOff>1038225</xdr:rowOff>
                  </to>
                </anchor>
              </controlPr>
            </control>
          </mc:Choice>
        </mc:AlternateContent>
        <mc:AlternateContent xmlns:mc="http://schemas.openxmlformats.org/markup-compatibility/2006">
          <mc:Choice Requires="x14">
            <control shapeId="1276939" r:id="rId14" name="Button 11">
              <controlPr defaultSize="0" print="0" autoFill="0" autoPict="0" macro="[0]!Button314_Click">
                <anchor moveWithCells="1" sizeWithCells="1">
                  <from>
                    <xdr:col>4</xdr:col>
                    <xdr:colOff>419100</xdr:colOff>
                    <xdr:row>0</xdr:row>
                    <xdr:rowOff>819150</xdr:rowOff>
                  </from>
                  <to>
                    <xdr:col>4</xdr:col>
                    <xdr:colOff>885825</xdr:colOff>
                    <xdr:row>0</xdr:row>
                    <xdr:rowOff>1038225</xdr:rowOff>
                  </to>
                </anchor>
              </controlPr>
            </control>
          </mc:Choice>
        </mc:AlternateContent>
        <mc:AlternateContent xmlns:mc="http://schemas.openxmlformats.org/markup-compatibility/2006">
          <mc:Choice Requires="x14">
            <control shapeId="1276940" r:id="rId15" name="Button 12">
              <controlPr defaultSize="0" print="0" autoFill="0" autoPict="0" macro="[0]!Button315_Click">
                <anchor moveWithCells="1" sizeWithCells="1">
                  <from>
                    <xdr:col>5</xdr:col>
                    <xdr:colOff>19050</xdr:colOff>
                    <xdr:row>0</xdr:row>
                    <xdr:rowOff>819150</xdr:rowOff>
                  </from>
                  <to>
                    <xdr:col>5</xdr:col>
                    <xdr:colOff>819150</xdr:colOff>
                    <xdr:row>0</xdr:row>
                    <xdr:rowOff>1038225</xdr:rowOff>
                  </to>
                </anchor>
              </controlPr>
            </control>
          </mc:Choice>
        </mc:AlternateContent>
        <mc:AlternateContent xmlns:mc="http://schemas.openxmlformats.org/markup-compatibility/2006">
          <mc:Choice Requires="x14">
            <control shapeId="1276941" r:id="rId16" name="Button 13">
              <controlPr defaultSize="0" print="0" autoFill="0" autoPict="0" macro="[0]!Button316_Click">
                <anchor moveWithCells="1" sizeWithCells="1">
                  <from>
                    <xdr:col>5</xdr:col>
                    <xdr:colOff>876300</xdr:colOff>
                    <xdr:row>0</xdr:row>
                    <xdr:rowOff>819150</xdr:rowOff>
                  </from>
                  <to>
                    <xdr:col>5</xdr:col>
                    <xdr:colOff>1685925</xdr:colOff>
                    <xdr:row>0</xdr:row>
                    <xdr:rowOff>1038225</xdr:rowOff>
                  </to>
                </anchor>
              </controlPr>
            </control>
          </mc:Choice>
        </mc:AlternateContent>
        <mc:AlternateContent xmlns:mc="http://schemas.openxmlformats.org/markup-compatibility/2006">
          <mc:Choice Requires="x14">
            <control shapeId="1276948" r:id="rId17" name="Button 20">
              <controlPr defaultSize="0" print="0" autoFill="0" autoPict="0" macro="[0]!Button319_Click">
                <anchor moveWithCells="1" sizeWithCells="1">
                  <from>
                    <xdr:col>5</xdr:col>
                    <xdr:colOff>1752600</xdr:colOff>
                    <xdr:row>0</xdr:row>
                    <xdr:rowOff>819150</xdr:rowOff>
                  </from>
                  <to>
                    <xdr:col>6</xdr:col>
                    <xdr:colOff>428625</xdr:colOff>
                    <xdr:row>0</xdr:row>
                    <xdr:rowOff>1038225</xdr:rowOff>
                  </to>
                </anchor>
              </controlPr>
            </control>
          </mc:Choice>
        </mc:AlternateContent>
        <mc:AlternateContent xmlns:mc="http://schemas.openxmlformats.org/markup-compatibility/2006">
          <mc:Choice Requires="x14">
            <control shapeId="1276949" r:id="rId18" name="Button 21">
              <controlPr defaultSize="0" print="0" autoFill="0" autoPict="0" macro="[0]!Button301_Click">
                <anchor moveWithCells="1" sizeWithCells="1">
                  <from>
                    <xdr:col>3</xdr:col>
                    <xdr:colOff>1143000</xdr:colOff>
                    <xdr:row>0</xdr:row>
                    <xdr:rowOff>95250</xdr:rowOff>
                  </from>
                  <to>
                    <xdr:col>3</xdr:col>
                    <xdr:colOff>1809750</xdr:colOff>
                    <xdr:row>0</xdr:row>
                    <xdr:rowOff>495300</xdr:rowOff>
                  </to>
                </anchor>
              </controlPr>
            </control>
          </mc:Choice>
        </mc:AlternateContent>
        <mc:AlternateContent xmlns:mc="http://schemas.openxmlformats.org/markup-compatibility/2006">
          <mc:Choice Requires="x14">
            <control shapeId="1276950" r:id="rId19" name="Button 22">
              <controlPr defaultSize="0" print="0" autoFill="0" autoPict="0" macro="[0]!Button302_Click">
                <anchor moveWithCells="1" sizeWithCells="1">
                  <from>
                    <xdr:col>3</xdr:col>
                    <xdr:colOff>1876425</xdr:colOff>
                    <xdr:row>0</xdr:row>
                    <xdr:rowOff>104775</xdr:rowOff>
                  </from>
                  <to>
                    <xdr:col>3</xdr:col>
                    <xdr:colOff>2752725</xdr:colOff>
                    <xdr:row>0</xdr:row>
                    <xdr:rowOff>504825</xdr:rowOff>
                  </to>
                </anchor>
              </controlPr>
            </control>
          </mc:Choice>
        </mc:AlternateContent>
        <mc:AlternateContent xmlns:mc="http://schemas.openxmlformats.org/markup-compatibility/2006">
          <mc:Choice Requires="x14">
            <control shapeId="1276951" r:id="rId20" name="Button 23">
              <controlPr defaultSize="0" print="0" autoFill="0" autoPict="0" macro="[0]!Button303_Click" altText="Environment Assessment Home">
                <anchor moveWithCells="1" sizeWithCells="1">
                  <from>
                    <xdr:col>3</xdr:col>
                    <xdr:colOff>2800350</xdr:colOff>
                    <xdr:row>0</xdr:row>
                    <xdr:rowOff>95250</xdr:rowOff>
                  </from>
                  <to>
                    <xdr:col>5</xdr:col>
                    <xdr:colOff>95250</xdr:colOff>
                    <xdr:row>0</xdr:row>
                    <xdr:rowOff>495300</xdr:rowOff>
                  </to>
                </anchor>
              </controlPr>
            </control>
          </mc:Choice>
        </mc:AlternateContent>
        <mc:AlternateContent xmlns:mc="http://schemas.openxmlformats.org/markup-compatibility/2006">
          <mc:Choice Requires="x14">
            <control shapeId="1276952" r:id="rId21" name="Button 24">
              <controlPr defaultSize="0" print="0" autoFill="0" autoPict="0" macro="[0]!Button304_Click">
                <anchor moveWithCells="1" sizeWithCells="1">
                  <from>
                    <xdr:col>5</xdr:col>
                    <xdr:colOff>161925</xdr:colOff>
                    <xdr:row>0</xdr:row>
                    <xdr:rowOff>95250</xdr:rowOff>
                  </from>
                  <to>
                    <xdr:col>5</xdr:col>
                    <xdr:colOff>1047750</xdr:colOff>
                    <xdr:row>0</xdr:row>
                    <xdr:rowOff>495300</xdr:rowOff>
                  </to>
                </anchor>
              </controlPr>
            </control>
          </mc:Choice>
        </mc:AlternateContent>
        <mc:AlternateContent xmlns:mc="http://schemas.openxmlformats.org/markup-compatibility/2006">
          <mc:Choice Requires="x14">
            <control shapeId="1276953" r:id="rId22" name="Button 25">
              <controlPr defaultSize="0" print="0" autoFill="0" autoPict="0" macro="[0]!RectangleRoundedCorners9_Click">
                <anchor moveWithCells="1" sizeWithCells="1">
                  <from>
                    <xdr:col>5</xdr:col>
                    <xdr:colOff>1104900</xdr:colOff>
                    <xdr:row>0</xdr:row>
                    <xdr:rowOff>95250</xdr:rowOff>
                  </from>
                  <to>
                    <xdr:col>5</xdr:col>
                    <xdr:colOff>2028825</xdr:colOff>
                    <xdr:row>0</xdr:row>
                    <xdr:rowOff>495300</xdr:rowOff>
                  </to>
                </anchor>
              </controlPr>
            </control>
          </mc:Choice>
        </mc:AlternateContent>
        <mc:AlternateContent xmlns:mc="http://schemas.openxmlformats.org/markup-compatibility/2006">
          <mc:Choice Requires="x14">
            <control shapeId="1276954" r:id="rId23" name="Group Box 26">
              <controlPr defaultSize="0" autoFill="0" autoPict="0">
                <anchor moveWithCells="1">
                  <from>
                    <xdr:col>0</xdr:col>
                    <xdr:colOff>228600</xdr:colOff>
                    <xdr:row>0</xdr:row>
                    <xdr:rowOff>676275</xdr:rowOff>
                  </from>
                  <to>
                    <xdr:col>6</xdr:col>
                    <xdr:colOff>581025</xdr:colOff>
                    <xdr:row>0</xdr:row>
                    <xdr:rowOff>1200150</xdr:rowOff>
                  </to>
                </anchor>
              </controlPr>
            </control>
          </mc:Choice>
        </mc:AlternateContent>
      </controls>
    </mc:Choice>
  </mc:AlternateContent>
  <tableParts count="1">
    <tablePart r:id="rId24"/>
  </tableParts>
</worksheet>
</file>

<file path=xl/worksheets/sheet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8D2A274-F21C-42EF-8F8D-D69496D5CDFA}">
  <sheetPr codeName="Sheet67">
    <tabColor rgb="FF0070C0"/>
  </sheetPr>
  <dimension ref="A1:AD3601"/>
  <sheetViews>
    <sheetView showRowColHeaders="0" zoomScale="80" zoomScaleNormal="80" workbookViewId="0">
      <selection activeCell="L5" sqref="L5"/>
    </sheetView>
  </sheetViews>
  <sheetFormatPr defaultColWidth="9.140625" defaultRowHeight="15"/>
  <cols>
    <col min="1" max="1" width="5.5703125" style="27" customWidth="1"/>
    <col min="2" max="2" width="9.140625" style="27" customWidth="1"/>
    <col min="3" max="3" width="20.5703125" style="68" customWidth="1"/>
    <col min="4" max="4" width="18.28515625" style="68" customWidth="1"/>
    <col min="5" max="5" width="11.85546875" style="68" customWidth="1"/>
    <col min="6" max="6" width="28.5703125" style="68" customWidth="1"/>
    <col min="7" max="7" width="12.28515625" style="68" customWidth="1"/>
    <col min="8" max="8" width="11" style="68" customWidth="1"/>
    <col min="9" max="9" width="41.7109375" style="68" customWidth="1"/>
    <col min="10" max="11" width="15.28515625" style="68" customWidth="1"/>
    <col min="12" max="12" width="17.140625" style="68" customWidth="1"/>
    <col min="13" max="13" width="8.7109375" style="68" customWidth="1"/>
    <col min="14" max="14" width="9" style="68" customWidth="1"/>
    <col min="15" max="15" width="12" style="68" customWidth="1"/>
    <col min="16" max="16" width="11.7109375" style="68" customWidth="1"/>
    <col min="17" max="17" width="15.42578125" style="68" customWidth="1"/>
    <col min="18" max="18" width="14.28515625" style="68" bestFit="1" customWidth="1"/>
    <col min="19" max="19" width="11.85546875" style="68" customWidth="1"/>
    <col min="20" max="20" width="9" style="68" customWidth="1"/>
    <col min="21" max="21" width="9.140625" style="68"/>
    <col min="22" max="22" width="10.5703125" style="68" customWidth="1"/>
    <col min="23" max="23" width="11.42578125" style="68" customWidth="1"/>
    <col min="24" max="24" width="12.140625" style="68" customWidth="1"/>
    <col min="25" max="30" width="9.140625" style="27"/>
    <col min="31" max="16384" width="9.140625" style="68"/>
  </cols>
  <sheetData>
    <row r="1" spans="1:24" s="27" customFormat="1" ht="120" customHeight="1">
      <c r="D1" s="389"/>
      <c r="E1" s="389"/>
      <c r="F1" s="389"/>
    </row>
    <row r="2" spans="1:24" s="27" customFormat="1">
      <c r="A2" s="413" t="s">
        <v>35</v>
      </c>
      <c r="B2" s="101"/>
      <c r="C2" s="101"/>
      <c r="D2" s="102"/>
    </row>
    <row r="3" spans="1:24" s="27" customFormat="1">
      <c r="C3" s="51"/>
    </row>
    <row r="4" spans="1:24" s="255" customFormat="1" ht="60">
      <c r="C4" s="252" t="s">
        <v>61</v>
      </c>
      <c r="D4" s="252" t="s">
        <v>30</v>
      </c>
      <c r="E4" s="252" t="s">
        <v>39</v>
      </c>
      <c r="F4" s="252" t="s">
        <v>62</v>
      </c>
      <c r="G4" s="252" t="s">
        <v>42</v>
      </c>
      <c r="H4" s="252" t="s">
        <v>43</v>
      </c>
      <c r="I4" s="267" t="s">
        <v>48</v>
      </c>
      <c r="J4" s="252" t="s">
        <v>72</v>
      </c>
      <c r="K4" s="252" t="s">
        <v>67</v>
      </c>
      <c r="L4" s="252" t="s">
        <v>82</v>
      </c>
      <c r="M4" s="252" t="s">
        <v>73</v>
      </c>
      <c r="N4" s="252" t="s">
        <v>83</v>
      </c>
      <c r="O4" s="252" t="s">
        <v>65</v>
      </c>
      <c r="P4" s="252" t="s">
        <v>84</v>
      </c>
      <c r="Q4" s="252" t="s">
        <v>85</v>
      </c>
      <c r="R4" s="252" t="s">
        <v>86</v>
      </c>
      <c r="S4" s="252" t="s">
        <v>87</v>
      </c>
      <c r="T4" s="263" t="s">
        <v>71</v>
      </c>
      <c r="U4" s="263" t="s">
        <v>78</v>
      </c>
      <c r="V4" s="252" t="s">
        <v>88</v>
      </c>
      <c r="W4" s="252" t="s">
        <v>89</v>
      </c>
      <c r="X4" s="252" t="s">
        <v>90</v>
      </c>
    </row>
    <row r="5" spans="1:24" s="27" customFormat="1">
      <c r="A5" s="80"/>
      <c r="C5"/>
      <c r="D5"/>
      <c r="E5"/>
      <c r="F5"/>
      <c r="G5"/>
      <c r="H5"/>
      <c r="I5"/>
      <c r="J5"/>
      <c r="K5"/>
      <c r="L5" s="118"/>
      <c r="M5"/>
      <c r="N5"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5" t="str">
        <f>IFERROR(VLOOKUP(RivTest33119[[#This Row],[Substance]],SubstancesW!$B$6:$U$178,SubstancesW!$L$4,FALSE),"")</f>
        <v/>
      </c>
      <c r="P5" t="str">
        <f>IF(ISBLANK(RivTest33119[[#This Row],[Annual Average Background conc (ug/l)]]),"",IF(RivTest33119[[#This Row],[Annual Average Background conc (ug/l)]]=0,"",IFERROR((RivTest33119[[#This Row],[PEC (ug/l)]]-RivTest33119[[#This Row],[Annual Average Background conc (ug/l)]])/RivTest33119[[#This Row],[Annual EQS (ug/l)]],"")))</f>
        <v/>
      </c>
      <c r="Q5"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5" s="369" t="str">
        <f>IF(ISBLANK(RivTest33119[[#This Row],[Annual Average Background conc (ug/l)]]),"",IF(RivTest33119[[#This Row],[Annual Average Background conc (ug/l)]]=0,"",IFERROR(RivTest33119[[#This Row],[PEC (ug/l)]]/RivTest33119[[#This Row],[Annual EQS (ug/l)]],"")))</f>
        <v/>
      </c>
      <c r="S5" s="68" t="str">
        <f>IF(RivTest33119[[#This Row],[Mean effluent flow rate (m3/s)]]&lt;&gt;"",(IF(RivTest33119[[#This Row],[Test 3 - (PEC-BC)/EQS&gt;10% annual EQS]]="NO BC","NO BC",IF(ISNUMBER(RivTest33119[[#This Row],[%PEC EQS %]]),IF(RivTest33119[[#This Row],[%PEC EQS %]]&gt;1,"fail","pass"),"pass"))),"")</f>
        <v/>
      </c>
      <c r="T5" t="str">
        <f>IFERROR(VLOOKUP(RivTest33119[[#This Row],[Substance]],SubstancesW!$B$6:$U$178,SubstancesW!$K$4,FALSE),"")</f>
        <v/>
      </c>
      <c r="U5" t="str">
        <f>IFERROR((RivTest33119[[#This Row],[Max release conc (ug/l)]]*RivTest33119[[#This Row],[Max effluent flow rate (m3/s)]])/(RivTest33119[[#This Row],[Max effluent flow rate (m3/s)]]+RivTest33119[[#This Row],[Freshwater Q95 flowrate (m3/s)]]),"")</f>
        <v/>
      </c>
      <c r="V5"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5" s="68" t="str">
        <f>IFERROR(RivTest33119[[#This Row],[PEC Max (ug/l)]]/RivTest33119[[#This Row],[MAC EQS]],"")</f>
        <v/>
      </c>
      <c r="X5" s="68" t="str">
        <f>IF(RivTest33119[[#This Row],[Mean effluent flow rate (m3/s)]]&lt;&gt;"",(IF(RivTest33119[[#This Row],[Test 3 - (PEC-BC)/EQS&gt;10% annual EQS]]="NO BC","NO BC",IF(ISNUMBER(RivTest33119[[#This Row],[PEC of MAC]]),IF(RivTest33119[[#This Row],[PEC of MAC]]&gt;1,"fail","pass"),"pass"))),"")</f>
        <v/>
      </c>
    </row>
    <row r="6" spans="1:24">
      <c r="A6" s="119"/>
      <c r="C6"/>
      <c r="D6"/>
      <c r="E6"/>
      <c r="F6"/>
      <c r="G6"/>
      <c r="H6"/>
      <c r="I6"/>
      <c r="J6"/>
      <c r="K6"/>
      <c r="L6" s="118"/>
      <c r="M6"/>
      <c r="N6"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6" t="str">
        <f>IFERROR(VLOOKUP(RivTest33119[[#This Row],[Substance]],SubstancesW!$B$6:$U$178,SubstancesW!$L$4,FALSE),"")</f>
        <v/>
      </c>
      <c r="P6" t="str">
        <f>IF(ISBLANK(RivTest33119[[#This Row],[Annual Average Background conc (ug/l)]]),"",IF(RivTest33119[[#This Row],[Annual Average Background conc (ug/l)]]=0,"",IFERROR((RivTest33119[[#This Row],[PEC (ug/l)]]-RivTest33119[[#This Row],[Annual Average Background conc (ug/l)]])/RivTest33119[[#This Row],[Annual EQS (ug/l)]],"")))</f>
        <v/>
      </c>
      <c r="Q6"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6" s="369" t="str">
        <f>IF(ISBLANK(RivTest33119[[#This Row],[Annual Average Background conc (ug/l)]]),"",IF(RivTest33119[[#This Row],[Annual Average Background conc (ug/l)]]=0,"",IFERROR(RivTest33119[[#This Row],[PEC (ug/l)]]/RivTest33119[[#This Row],[Annual EQS (ug/l)]],"")))</f>
        <v/>
      </c>
      <c r="S6" s="68" t="str">
        <f>IF(RivTest33119[[#This Row],[Mean effluent flow rate (m3/s)]]&lt;&gt;"",(IF(RivTest33119[[#This Row],[Test 3 - (PEC-BC)/EQS&gt;10% annual EQS]]="NO BC","NO BC",IF(ISNUMBER(RivTest33119[[#This Row],[%PEC EQS %]]),IF(RivTest33119[[#This Row],[%PEC EQS %]]&gt;1,"fail","pass"),"pass"))),"")</f>
        <v/>
      </c>
      <c r="T6" t="str">
        <f>IFERROR(VLOOKUP(RivTest33119[[#This Row],[Substance]],SubstancesW!$B$6:$U$178,SubstancesW!$K$4,FALSE),"")</f>
        <v/>
      </c>
      <c r="U6" t="str">
        <f>IFERROR((RivTest33119[[#This Row],[Max release conc (ug/l)]]*RivTest33119[[#This Row],[Max effluent flow rate (m3/s)]])/(RivTest33119[[#This Row],[Max effluent flow rate (m3/s)]]+RivTest33119[[#This Row],[Freshwater Q95 flowrate (m3/s)]]),"")</f>
        <v/>
      </c>
      <c r="V6"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6" s="68" t="str">
        <f>IFERROR(RivTest33119[[#This Row],[PEC Max (ug/l)]]/RivTest33119[[#This Row],[MAC EQS]],"")</f>
        <v/>
      </c>
      <c r="X6" s="68" t="str">
        <f>IF(RivTest33119[[#This Row],[Mean effluent flow rate (m3/s)]]&lt;&gt;"",(IF(RivTest33119[[#This Row],[Test 3 - (PEC-BC)/EQS&gt;10% annual EQS]]="NO BC","NO BC",IF(ISNUMBER(RivTest33119[[#This Row],[PEC of MAC]]),IF(RivTest33119[[#This Row],[PEC of MAC]]&gt;1,"fail","pass"),"pass"))),"")</f>
        <v/>
      </c>
    </row>
    <row r="7" spans="1:24">
      <c r="A7" s="119"/>
      <c r="C7"/>
      <c r="D7"/>
      <c r="E7"/>
      <c r="F7"/>
      <c r="G7"/>
      <c r="H7"/>
      <c r="I7"/>
      <c r="J7"/>
      <c r="K7"/>
      <c r="L7" s="118"/>
      <c r="M7"/>
      <c r="N7"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7" t="str">
        <f>IFERROR(VLOOKUP(RivTest33119[[#This Row],[Substance]],SubstancesW!$B$6:$U$178,SubstancesW!$L$4,FALSE),"")</f>
        <v/>
      </c>
      <c r="P7" t="str">
        <f>IF(ISBLANK(RivTest33119[[#This Row],[Annual Average Background conc (ug/l)]]),"",IF(RivTest33119[[#This Row],[Annual Average Background conc (ug/l)]]=0,"",IFERROR((RivTest33119[[#This Row],[PEC (ug/l)]]-RivTest33119[[#This Row],[Annual Average Background conc (ug/l)]])/RivTest33119[[#This Row],[Annual EQS (ug/l)]],"")))</f>
        <v/>
      </c>
      <c r="Q7"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7" s="369" t="str">
        <f>IF(ISBLANK(RivTest33119[[#This Row],[Annual Average Background conc (ug/l)]]),"",IF(RivTest33119[[#This Row],[Annual Average Background conc (ug/l)]]=0,"",IFERROR(RivTest33119[[#This Row],[PEC (ug/l)]]/RivTest33119[[#This Row],[Annual EQS (ug/l)]],"")))</f>
        <v/>
      </c>
      <c r="S7" s="68" t="str">
        <f>IF(RivTest33119[[#This Row],[Mean effluent flow rate (m3/s)]]&lt;&gt;"",(IF(RivTest33119[[#This Row],[Test 3 - (PEC-BC)/EQS&gt;10% annual EQS]]="NO BC","NO BC",IF(ISNUMBER(RivTest33119[[#This Row],[%PEC EQS %]]),IF(RivTest33119[[#This Row],[%PEC EQS %]]&gt;1,"fail","pass"),"pass"))),"")</f>
        <v/>
      </c>
      <c r="T7" t="str">
        <f>IFERROR(VLOOKUP(RivTest33119[[#This Row],[Substance]],SubstancesW!$B$6:$U$178,SubstancesW!$K$4,FALSE),"")</f>
        <v/>
      </c>
      <c r="U7" t="str">
        <f>IFERROR((RivTest33119[[#This Row],[Max release conc (ug/l)]]*RivTest33119[[#This Row],[Max effluent flow rate (m3/s)]])/(RivTest33119[[#This Row],[Max effluent flow rate (m3/s)]]+RivTest33119[[#This Row],[Freshwater Q95 flowrate (m3/s)]]),"")</f>
        <v/>
      </c>
      <c r="V7"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7" s="68" t="str">
        <f>IFERROR(RivTest33119[[#This Row],[PEC Max (ug/l)]]/RivTest33119[[#This Row],[MAC EQS]],"")</f>
        <v/>
      </c>
      <c r="X7" s="68" t="str">
        <f>IF(RivTest33119[[#This Row],[Mean effluent flow rate (m3/s)]]&lt;&gt;"",(IF(RivTest33119[[#This Row],[Test 3 - (PEC-BC)/EQS&gt;10% annual EQS]]="NO BC","NO BC",IF(ISNUMBER(RivTest33119[[#This Row],[PEC of MAC]]),IF(RivTest33119[[#This Row],[PEC of MAC]]&gt;1,"fail","pass"),"pass"))),"")</f>
        <v/>
      </c>
    </row>
    <row r="8" spans="1:24">
      <c r="A8" s="119"/>
      <c r="C8"/>
      <c r="D8"/>
      <c r="E8"/>
      <c r="F8"/>
      <c r="G8"/>
      <c r="H8"/>
      <c r="I8"/>
      <c r="J8"/>
      <c r="K8"/>
      <c r="L8" s="118"/>
      <c r="M8"/>
      <c r="N8"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8" t="str">
        <f>IFERROR(VLOOKUP(RivTest33119[[#This Row],[Substance]],SubstancesW!$B$6:$U$178,SubstancesW!$L$4,FALSE),"")</f>
        <v/>
      </c>
      <c r="P8" t="str">
        <f>IF(ISBLANK(RivTest33119[[#This Row],[Annual Average Background conc (ug/l)]]),"",IF(RivTest33119[[#This Row],[Annual Average Background conc (ug/l)]]=0,"",IFERROR((RivTest33119[[#This Row],[PEC (ug/l)]]-RivTest33119[[#This Row],[Annual Average Background conc (ug/l)]])/RivTest33119[[#This Row],[Annual EQS (ug/l)]],"")))</f>
        <v/>
      </c>
      <c r="Q8"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8" s="369" t="str">
        <f>IF(ISBLANK(RivTest33119[[#This Row],[Annual Average Background conc (ug/l)]]),"",IF(RivTest33119[[#This Row],[Annual Average Background conc (ug/l)]]=0,"",IFERROR(RivTest33119[[#This Row],[PEC (ug/l)]]/RivTest33119[[#This Row],[Annual EQS (ug/l)]],"")))</f>
        <v/>
      </c>
      <c r="S8" s="68" t="str">
        <f>IF(RivTest33119[[#This Row],[Mean effluent flow rate (m3/s)]]&lt;&gt;"",(IF(RivTest33119[[#This Row],[Test 3 - (PEC-BC)/EQS&gt;10% annual EQS]]="NO BC","NO BC",IF(ISNUMBER(RivTest33119[[#This Row],[%PEC EQS %]]),IF(RivTest33119[[#This Row],[%PEC EQS %]]&gt;1,"fail","pass"),"pass"))),"")</f>
        <v/>
      </c>
      <c r="T8" t="str">
        <f>IFERROR(VLOOKUP(RivTest33119[[#This Row],[Substance]],SubstancesW!$B$6:$U$178,SubstancesW!$K$4,FALSE),"")</f>
        <v/>
      </c>
      <c r="U8" t="str">
        <f>IFERROR((RivTest33119[[#This Row],[Max release conc (ug/l)]]*RivTest33119[[#This Row],[Max effluent flow rate (m3/s)]])/(RivTest33119[[#This Row],[Max effluent flow rate (m3/s)]]+RivTest33119[[#This Row],[Freshwater Q95 flowrate (m3/s)]]),"")</f>
        <v/>
      </c>
      <c r="V8"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8" s="68" t="str">
        <f>IFERROR(RivTest33119[[#This Row],[PEC Max (ug/l)]]/RivTest33119[[#This Row],[MAC EQS]],"")</f>
        <v/>
      </c>
      <c r="X8" s="68" t="str">
        <f>IF(RivTest33119[[#This Row],[Mean effluent flow rate (m3/s)]]&lt;&gt;"",(IF(RivTest33119[[#This Row],[Test 3 - (PEC-BC)/EQS&gt;10% annual EQS]]="NO BC","NO BC",IF(ISNUMBER(RivTest33119[[#This Row],[PEC of MAC]]),IF(RivTest33119[[#This Row],[PEC of MAC]]&gt;1,"fail","pass"),"pass"))),"")</f>
        <v/>
      </c>
    </row>
    <row r="9" spans="1:24">
      <c r="A9" s="119"/>
      <c r="C9"/>
      <c r="D9"/>
      <c r="E9"/>
      <c r="F9"/>
      <c r="G9"/>
      <c r="H9"/>
      <c r="I9"/>
      <c r="J9"/>
      <c r="K9"/>
      <c r="L9" s="118"/>
      <c r="M9" t="str">
        <f>IFERROR((RivTest33119[[#This Row],[Release conc (ug/l)]]*RivTest33119[[#This Row],[Mean effluent flow rate (m3/s)]])/(RivTest33119[[#This Row],[Mean effluent flow rate (m3/s)]]+RivTest33119[[#This Row],[Freshwater Q95 flowrate (m3/s)]]),"")</f>
        <v/>
      </c>
      <c r="N9"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9" t="str">
        <f>IFERROR(VLOOKUP(RivTest33119[[#This Row],[Substance]],SubstancesW!$B$6:$U$178,SubstancesW!$L$4,FALSE),"")</f>
        <v/>
      </c>
      <c r="P9" t="str">
        <f>IF(ISBLANK(RivTest33119[[#This Row],[Annual Average Background conc (ug/l)]]),"",IF(RivTest33119[[#This Row],[Annual Average Background conc (ug/l)]]=0,"",IFERROR((RivTest33119[[#This Row],[PEC (ug/l)]]-RivTest33119[[#This Row],[Annual Average Background conc (ug/l)]])/RivTest33119[[#This Row],[Annual EQS (ug/l)]],"")))</f>
        <v/>
      </c>
      <c r="Q9"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9" s="369" t="str">
        <f>IF(ISBLANK(RivTest33119[[#This Row],[Annual Average Background conc (ug/l)]]),"",IF(RivTest33119[[#This Row],[Annual Average Background conc (ug/l)]]=0,"",IFERROR(RivTest33119[[#This Row],[PEC (ug/l)]]/RivTest33119[[#This Row],[Annual EQS (ug/l)]],"")))</f>
        <v/>
      </c>
      <c r="S9" s="68" t="str">
        <f>IF(RivTest33119[[#This Row],[Mean effluent flow rate (m3/s)]]&lt;&gt;"",(IF(RivTest33119[[#This Row],[Test 3 - (PEC-BC)/EQS&gt;10% annual EQS]]="NO BC","NO BC",IF(ISNUMBER(RivTest33119[[#This Row],[%PEC EQS %]]),IF(RivTest33119[[#This Row],[%PEC EQS %]]&gt;1,"fail","pass"),"pass"))),"")</f>
        <v/>
      </c>
      <c r="T9" t="str">
        <f>IFERROR(VLOOKUP(RivTest33119[[#This Row],[Substance]],SubstancesW!$B$6:$U$178,SubstancesW!$K$4,FALSE),"")</f>
        <v/>
      </c>
      <c r="U9" t="str">
        <f>IFERROR((RivTest33119[[#This Row],[Max release conc (ug/l)]]*RivTest33119[[#This Row],[Max effluent flow rate (m3/s)]])/(RivTest33119[[#This Row],[Max effluent flow rate (m3/s)]]+RivTest33119[[#This Row],[Freshwater Q95 flowrate (m3/s)]]),"")</f>
        <v/>
      </c>
      <c r="V9"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9" s="68" t="str">
        <f>IFERROR(RivTest33119[[#This Row],[PEC Max (ug/l)]]/RivTest33119[[#This Row],[MAC EQS]],"")</f>
        <v/>
      </c>
      <c r="X9" s="68" t="str">
        <f>IF(RivTest33119[[#This Row],[Mean effluent flow rate (m3/s)]]&lt;&gt;"",(IF(RivTest33119[[#This Row],[Test 3 - (PEC-BC)/EQS&gt;10% annual EQS]]="NO BC","NO BC",IF(ISNUMBER(RivTest33119[[#This Row],[PEC of MAC]]),IF(RivTest33119[[#This Row],[PEC of MAC]]&gt;1,"fail","pass"),"pass"))),"")</f>
        <v/>
      </c>
    </row>
    <row r="10" spans="1:24">
      <c r="A10" s="119"/>
      <c r="C10"/>
      <c r="D10"/>
      <c r="E10"/>
      <c r="F10"/>
      <c r="G10"/>
      <c r="H10"/>
      <c r="I10"/>
      <c r="J10"/>
      <c r="K10"/>
      <c r="L10" s="118"/>
      <c r="M10" t="str">
        <f>IFERROR((RivTest33119[[#This Row],[Release conc (ug/l)]]*RivTest33119[[#This Row],[Mean effluent flow rate (m3/s)]])/(RivTest33119[[#This Row],[Mean effluent flow rate (m3/s)]]+RivTest33119[[#This Row],[Freshwater Q95 flowrate (m3/s)]]),"")</f>
        <v/>
      </c>
      <c r="N10"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10" t="str">
        <f>IFERROR(VLOOKUP(RivTest33119[[#This Row],[Substance]],SubstancesW!$B$6:$U$178,SubstancesW!$L$4,FALSE),"")</f>
        <v/>
      </c>
      <c r="P10" t="str">
        <f>IF(ISBLANK(RivTest33119[[#This Row],[Annual Average Background conc (ug/l)]]),"",IF(RivTest33119[[#This Row],[Annual Average Background conc (ug/l)]]=0,"",IFERROR((RivTest33119[[#This Row],[PEC (ug/l)]]-RivTest33119[[#This Row],[Annual Average Background conc (ug/l)]])/RivTest33119[[#This Row],[Annual EQS (ug/l)]],"")))</f>
        <v/>
      </c>
      <c r="Q10"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10" s="369" t="str">
        <f>IF(ISBLANK(RivTest33119[[#This Row],[Annual Average Background conc (ug/l)]]),"",IF(RivTest33119[[#This Row],[Annual Average Background conc (ug/l)]]=0,"",IFERROR(RivTest33119[[#This Row],[PEC (ug/l)]]/RivTest33119[[#This Row],[Annual EQS (ug/l)]],"")))</f>
        <v/>
      </c>
      <c r="S10" s="68" t="str">
        <f>IF(RivTest33119[[#This Row],[Mean effluent flow rate (m3/s)]]&lt;&gt;"",(IF(RivTest33119[[#This Row],[Test 3 - (PEC-BC)/EQS&gt;10% annual EQS]]="NO BC","NO BC",IF(ISNUMBER(RivTest33119[[#This Row],[%PEC EQS %]]),IF(RivTest33119[[#This Row],[%PEC EQS %]]&gt;1,"fail","pass"),"pass"))),"")</f>
        <v/>
      </c>
      <c r="T10" t="str">
        <f>IFERROR(VLOOKUP(RivTest33119[[#This Row],[Substance]],SubstancesW!$B$6:$U$178,SubstancesW!$K$4,FALSE),"")</f>
        <v/>
      </c>
      <c r="U10" t="str">
        <f>IFERROR((RivTest33119[[#This Row],[Max release conc (ug/l)]]*RivTest33119[[#This Row],[Max effluent flow rate (m3/s)]])/(RivTest33119[[#This Row],[Max effluent flow rate (m3/s)]]+RivTest33119[[#This Row],[Freshwater Q95 flowrate (m3/s)]]),"")</f>
        <v/>
      </c>
      <c r="V10"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10" s="68" t="str">
        <f>IFERROR(RivTest33119[[#This Row],[PEC Max (ug/l)]]/RivTest33119[[#This Row],[MAC EQS]],"")</f>
        <v/>
      </c>
      <c r="X10" s="68" t="str">
        <f>IF(RivTest33119[[#This Row],[Mean effluent flow rate (m3/s)]]&lt;&gt;"",(IF(RivTest33119[[#This Row],[Test 3 - (PEC-BC)/EQS&gt;10% annual EQS]]="NO BC","NO BC",IF(ISNUMBER(RivTest33119[[#This Row],[PEC of MAC]]),IF(RivTest33119[[#This Row],[PEC of MAC]]&gt;1,"fail","pass"),"pass"))),"")</f>
        <v/>
      </c>
    </row>
    <row r="11" spans="1:24">
      <c r="A11" s="119"/>
      <c r="C11"/>
      <c r="D11"/>
      <c r="E11"/>
      <c r="F11"/>
      <c r="G11"/>
      <c r="H11"/>
      <c r="I11"/>
      <c r="J11"/>
      <c r="K11"/>
      <c r="L11" s="362"/>
      <c r="M11" t="str">
        <f>IFERROR((RivTest33119[[#This Row],[Release conc (ug/l)]]*RivTest33119[[#This Row],[Mean effluent flow rate (m3/s)]])/(RivTest33119[[#This Row],[Mean effluent flow rate (m3/s)]]+RivTest33119[[#This Row],[Freshwater Q95 flowrate (m3/s)]]),"")</f>
        <v/>
      </c>
      <c r="N11"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11" t="str">
        <f>IFERROR(VLOOKUP(RivTest33119[[#This Row],[Substance]],SubstancesW!$B$6:$U$178,SubstancesW!$L$4,FALSE),"")</f>
        <v/>
      </c>
      <c r="P11" t="str">
        <f>IF(ISBLANK(RivTest33119[[#This Row],[Annual Average Background conc (ug/l)]]),"",IF(RivTest33119[[#This Row],[Annual Average Background conc (ug/l)]]=0,"",IFERROR((RivTest33119[[#This Row],[PEC (ug/l)]]-RivTest33119[[#This Row],[Annual Average Background conc (ug/l)]])/RivTest33119[[#This Row],[Annual EQS (ug/l)]],"")))</f>
        <v/>
      </c>
      <c r="Q11"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11" s="369" t="str">
        <f>IF(ISBLANK(RivTest33119[[#This Row],[Annual Average Background conc (ug/l)]]),"",IF(RivTest33119[[#This Row],[Annual Average Background conc (ug/l)]]=0,"",IFERROR(RivTest33119[[#This Row],[PEC (ug/l)]]/RivTest33119[[#This Row],[Annual EQS (ug/l)]],"")))</f>
        <v/>
      </c>
      <c r="S11" s="68" t="str">
        <f>IF(RivTest33119[[#This Row],[Mean effluent flow rate (m3/s)]]&lt;&gt;"",(IF(RivTest33119[[#This Row],[Test 3 - (PEC-BC)/EQS&gt;10% annual EQS]]="NO BC","NO BC",IF(ISNUMBER(RivTest33119[[#This Row],[%PEC EQS %]]),IF(RivTest33119[[#This Row],[%PEC EQS %]]&gt;1,"fail","pass"),"pass"))),"")</f>
        <v/>
      </c>
      <c r="T11" t="str">
        <f>IFERROR(VLOOKUP(RivTest33119[[#This Row],[Substance]],SubstancesW!$B$6:$U$178,SubstancesW!$K$4,FALSE),"")</f>
        <v/>
      </c>
      <c r="U11" t="str">
        <f>IFERROR((RivTest33119[[#This Row],[Max release conc (ug/l)]]*RivTest33119[[#This Row],[Max effluent flow rate (m3/s)]])/(RivTest33119[[#This Row],[Max effluent flow rate (m3/s)]]+RivTest33119[[#This Row],[Freshwater Q95 flowrate (m3/s)]]),"")</f>
        <v/>
      </c>
      <c r="V11"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11" s="68" t="str">
        <f>IFERROR(RivTest33119[[#This Row],[PEC Max (ug/l)]]/RivTest33119[[#This Row],[MAC EQS]],"")</f>
        <v/>
      </c>
      <c r="X11" s="68" t="str">
        <f>IF(RivTest33119[[#This Row],[Mean effluent flow rate (m3/s)]]&lt;&gt;"",(IF(RivTest33119[[#This Row],[Test 3 - (PEC-BC)/EQS&gt;10% annual EQS]]="NO BC","NO BC",IF(ISNUMBER(RivTest33119[[#This Row],[PEC of MAC]]),IF(RivTest33119[[#This Row],[PEC of MAC]]&gt;1,"fail","pass"),"pass"))),"")</f>
        <v/>
      </c>
    </row>
    <row r="12" spans="1:24">
      <c r="A12" s="119"/>
      <c r="C12"/>
      <c r="D12"/>
      <c r="E12"/>
      <c r="F12"/>
      <c r="G12"/>
      <c r="H12"/>
      <c r="I12"/>
      <c r="J12"/>
      <c r="K12"/>
      <c r="L12" s="362"/>
      <c r="M12" t="str">
        <f>IFERROR((RivTest33119[[#This Row],[Release conc (ug/l)]]*RivTest33119[[#This Row],[Mean effluent flow rate (m3/s)]])/(RivTest33119[[#This Row],[Mean effluent flow rate (m3/s)]]+RivTest33119[[#This Row],[Freshwater Q95 flowrate (m3/s)]]),"")</f>
        <v/>
      </c>
      <c r="N12"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12" t="str">
        <f>IFERROR(VLOOKUP(RivTest33119[[#This Row],[Substance]],SubstancesW!$B$6:$U$178,SubstancesW!$L$4,FALSE),"")</f>
        <v/>
      </c>
      <c r="P12" t="str">
        <f>IF(ISBLANK(RivTest33119[[#This Row],[Annual Average Background conc (ug/l)]]),"",IF(RivTest33119[[#This Row],[Annual Average Background conc (ug/l)]]=0,"",IFERROR((RivTest33119[[#This Row],[PEC (ug/l)]]-RivTest33119[[#This Row],[Annual Average Background conc (ug/l)]])/RivTest33119[[#This Row],[Annual EQS (ug/l)]],"")))</f>
        <v/>
      </c>
      <c r="Q12"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12" s="369" t="str">
        <f>IF(ISBLANK(RivTest33119[[#This Row],[Annual Average Background conc (ug/l)]]),"",IF(RivTest33119[[#This Row],[Annual Average Background conc (ug/l)]]=0,"",IFERROR(RivTest33119[[#This Row],[PEC (ug/l)]]/RivTest33119[[#This Row],[Annual EQS (ug/l)]],"")))</f>
        <v/>
      </c>
      <c r="S12" s="68" t="str">
        <f>IF(RivTest33119[[#This Row],[Mean effluent flow rate (m3/s)]]&lt;&gt;"",(IF(RivTest33119[[#This Row],[Test 3 - (PEC-BC)/EQS&gt;10% annual EQS]]="NO BC","NO BC",IF(ISNUMBER(RivTest33119[[#This Row],[%PEC EQS %]]),IF(RivTest33119[[#This Row],[%PEC EQS %]]&gt;1,"fail","pass"),"pass"))),"")</f>
        <v/>
      </c>
      <c r="T12" t="str">
        <f>IFERROR(VLOOKUP(RivTest33119[[#This Row],[Substance]],SubstancesW!$B$6:$U$178,SubstancesW!$K$4,FALSE),"")</f>
        <v/>
      </c>
      <c r="U12" t="str">
        <f>IFERROR((RivTest33119[[#This Row],[Max release conc (ug/l)]]*RivTest33119[[#This Row],[Max effluent flow rate (m3/s)]])/(RivTest33119[[#This Row],[Max effluent flow rate (m3/s)]]+RivTest33119[[#This Row],[Freshwater Q95 flowrate (m3/s)]]),"")</f>
        <v/>
      </c>
      <c r="V12"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12" s="68" t="str">
        <f>IFERROR(RivTest33119[[#This Row],[PEC Max (ug/l)]]/RivTest33119[[#This Row],[MAC EQS]],"")</f>
        <v/>
      </c>
      <c r="X12" s="68" t="str">
        <f>IF(RivTest33119[[#This Row],[Mean effluent flow rate (m3/s)]]&lt;&gt;"",(IF(RivTest33119[[#This Row],[Test 3 - (PEC-BC)/EQS&gt;10% annual EQS]]="NO BC","NO BC",IF(ISNUMBER(RivTest33119[[#This Row],[PEC of MAC]]),IF(RivTest33119[[#This Row],[PEC of MAC]]&gt;1,"fail","pass"),"pass"))),"")</f>
        <v/>
      </c>
    </row>
    <row r="13" spans="1:24">
      <c r="A13" s="119"/>
      <c r="C13"/>
      <c r="D13"/>
      <c r="E13"/>
      <c r="F13"/>
      <c r="G13"/>
      <c r="H13"/>
      <c r="I13"/>
      <c r="J13"/>
      <c r="K13"/>
      <c r="L13" s="362"/>
      <c r="M13" t="str">
        <f>IFERROR((RivTest33119[[#This Row],[Release conc (ug/l)]]*RivTest33119[[#This Row],[Mean effluent flow rate (m3/s)]])/(RivTest33119[[#This Row],[Mean effluent flow rate (m3/s)]]+RivTest33119[[#This Row],[Freshwater Q95 flowrate (m3/s)]]),"")</f>
        <v/>
      </c>
      <c r="N13"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13" t="str">
        <f>IFERROR(VLOOKUP(RivTest33119[[#This Row],[Substance]],SubstancesW!$B$6:$U$178,SubstancesW!$L$4,FALSE),"")</f>
        <v/>
      </c>
      <c r="P13" t="str">
        <f>IF(ISBLANK(RivTest33119[[#This Row],[Annual Average Background conc (ug/l)]]),"",IF(RivTest33119[[#This Row],[Annual Average Background conc (ug/l)]]=0,"",IFERROR((RivTest33119[[#This Row],[PEC (ug/l)]]-RivTest33119[[#This Row],[Annual Average Background conc (ug/l)]])/RivTest33119[[#This Row],[Annual EQS (ug/l)]],"")))</f>
        <v/>
      </c>
      <c r="Q13"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13" s="369" t="str">
        <f>IF(ISBLANK(RivTest33119[[#This Row],[Annual Average Background conc (ug/l)]]),"",IF(RivTest33119[[#This Row],[Annual Average Background conc (ug/l)]]=0,"",IFERROR(RivTest33119[[#This Row],[PEC (ug/l)]]/RivTest33119[[#This Row],[Annual EQS (ug/l)]],"")))</f>
        <v/>
      </c>
      <c r="S13" s="68" t="str">
        <f>IF(RivTest33119[[#This Row],[Mean effluent flow rate (m3/s)]]&lt;&gt;"",(IF(RivTest33119[[#This Row],[Test 3 - (PEC-BC)/EQS&gt;10% annual EQS]]="NO BC","NO BC",IF(ISNUMBER(RivTest33119[[#This Row],[%PEC EQS %]]),IF(RivTest33119[[#This Row],[%PEC EQS %]]&gt;1,"fail","pass"),"pass"))),"")</f>
        <v/>
      </c>
      <c r="T13" t="str">
        <f>IFERROR(VLOOKUP(RivTest33119[[#This Row],[Substance]],SubstancesW!$B$6:$U$178,SubstancesW!$K$4,FALSE),"")</f>
        <v/>
      </c>
      <c r="U13" t="str">
        <f>IFERROR((RivTest33119[[#This Row],[Max release conc (ug/l)]]*RivTest33119[[#This Row],[Max effluent flow rate (m3/s)]])/(RivTest33119[[#This Row],[Max effluent flow rate (m3/s)]]+RivTest33119[[#This Row],[Freshwater Q95 flowrate (m3/s)]]),"")</f>
        <v/>
      </c>
      <c r="V13"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13" s="68" t="str">
        <f>IFERROR(RivTest33119[[#This Row],[PEC Max (ug/l)]]/RivTest33119[[#This Row],[MAC EQS]],"")</f>
        <v/>
      </c>
      <c r="X13" s="68" t="str">
        <f>IF(RivTest33119[[#This Row],[Mean effluent flow rate (m3/s)]]&lt;&gt;"",(IF(RivTest33119[[#This Row],[Test 3 - (PEC-BC)/EQS&gt;10% annual EQS]]="NO BC","NO BC",IF(ISNUMBER(RivTest33119[[#This Row],[PEC of MAC]]),IF(RivTest33119[[#This Row],[PEC of MAC]]&gt;1,"fail","pass"),"pass"))),"")</f>
        <v/>
      </c>
    </row>
    <row r="14" spans="1:24">
      <c r="A14" s="119"/>
      <c r="C14"/>
      <c r="D14"/>
      <c r="E14"/>
      <c r="F14"/>
      <c r="G14"/>
      <c r="H14"/>
      <c r="I14"/>
      <c r="J14"/>
      <c r="K14"/>
      <c r="L14" s="362"/>
      <c r="M14" t="str">
        <f>IFERROR((RivTest33119[[#This Row],[Release conc (ug/l)]]*RivTest33119[[#This Row],[Mean effluent flow rate (m3/s)]])/(RivTest33119[[#This Row],[Mean effluent flow rate (m3/s)]]+RivTest33119[[#This Row],[Freshwater Q95 flowrate (m3/s)]]),"")</f>
        <v/>
      </c>
      <c r="N14"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14" t="str">
        <f>IFERROR(VLOOKUP(RivTest33119[[#This Row],[Substance]],SubstancesW!$B$6:$U$178,SubstancesW!$L$4,FALSE),"")</f>
        <v/>
      </c>
      <c r="P14" t="str">
        <f>IF(ISBLANK(RivTest33119[[#This Row],[Annual Average Background conc (ug/l)]]),"",IF(RivTest33119[[#This Row],[Annual Average Background conc (ug/l)]]=0,"",IFERROR((RivTest33119[[#This Row],[PEC (ug/l)]]-RivTest33119[[#This Row],[Annual Average Background conc (ug/l)]])/RivTest33119[[#This Row],[Annual EQS (ug/l)]],"")))</f>
        <v/>
      </c>
      <c r="Q14"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14" s="369" t="str">
        <f>IF(ISBLANK(RivTest33119[[#This Row],[Annual Average Background conc (ug/l)]]),"",IF(RivTest33119[[#This Row],[Annual Average Background conc (ug/l)]]=0,"",IFERROR(RivTest33119[[#This Row],[PEC (ug/l)]]/RivTest33119[[#This Row],[Annual EQS (ug/l)]],"")))</f>
        <v/>
      </c>
      <c r="S14" s="68" t="str">
        <f>IF(RivTest33119[[#This Row],[Mean effluent flow rate (m3/s)]]&lt;&gt;"",(IF(RivTest33119[[#This Row],[Test 3 - (PEC-BC)/EQS&gt;10% annual EQS]]="NO BC","NO BC",IF(ISNUMBER(RivTest33119[[#This Row],[%PEC EQS %]]),IF(RivTest33119[[#This Row],[%PEC EQS %]]&gt;1,"fail","pass"),"pass"))),"")</f>
        <v/>
      </c>
      <c r="T14" t="str">
        <f>IFERROR(VLOOKUP(RivTest33119[[#This Row],[Substance]],SubstancesW!$B$6:$U$178,SubstancesW!$K$4,FALSE),"")</f>
        <v/>
      </c>
      <c r="U14" t="str">
        <f>IFERROR((RivTest33119[[#This Row],[Max release conc (ug/l)]]*RivTest33119[[#This Row],[Max effluent flow rate (m3/s)]])/(RivTest33119[[#This Row],[Max effluent flow rate (m3/s)]]+RivTest33119[[#This Row],[Freshwater Q95 flowrate (m3/s)]]),"")</f>
        <v/>
      </c>
      <c r="V14"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14" s="68" t="str">
        <f>IFERROR(RivTest33119[[#This Row],[PEC Max (ug/l)]]/RivTest33119[[#This Row],[MAC EQS]],"")</f>
        <v/>
      </c>
      <c r="X14" s="68" t="str">
        <f>IF(RivTest33119[[#This Row],[Mean effluent flow rate (m3/s)]]&lt;&gt;"",(IF(RivTest33119[[#This Row],[Test 3 - (PEC-BC)/EQS&gt;10% annual EQS]]="NO BC","NO BC",IF(ISNUMBER(RivTest33119[[#This Row],[PEC of MAC]]),IF(RivTest33119[[#This Row],[PEC of MAC]]&gt;1,"fail","pass"),"pass"))),"")</f>
        <v/>
      </c>
    </row>
    <row r="15" spans="1:24">
      <c r="A15" s="119"/>
      <c r="C15"/>
      <c r="D15"/>
      <c r="E15"/>
      <c r="F15"/>
      <c r="G15"/>
      <c r="H15"/>
      <c r="I15"/>
      <c r="J15"/>
      <c r="K15"/>
      <c r="L15" s="362"/>
      <c r="M15" t="str">
        <f>IFERROR((RivTest33119[[#This Row],[Release conc (ug/l)]]*RivTest33119[[#This Row],[Mean effluent flow rate (m3/s)]])/(RivTest33119[[#This Row],[Mean effluent flow rate (m3/s)]]+RivTest33119[[#This Row],[Freshwater Q95 flowrate (m3/s)]]),"")</f>
        <v/>
      </c>
      <c r="N15"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15" t="str">
        <f>IFERROR(VLOOKUP(RivTest33119[[#This Row],[Substance]],SubstancesW!$B$6:$U$178,SubstancesW!$L$4,FALSE),"")</f>
        <v/>
      </c>
      <c r="P15" t="str">
        <f>IF(ISBLANK(RivTest33119[[#This Row],[Annual Average Background conc (ug/l)]]),"",IF(RivTest33119[[#This Row],[Annual Average Background conc (ug/l)]]=0,"",IFERROR((RivTest33119[[#This Row],[PEC (ug/l)]]-RivTest33119[[#This Row],[Annual Average Background conc (ug/l)]])/RivTest33119[[#This Row],[Annual EQS (ug/l)]],"")))</f>
        <v/>
      </c>
      <c r="Q15"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15" s="369" t="str">
        <f>IF(ISBLANK(RivTest33119[[#This Row],[Annual Average Background conc (ug/l)]]),"",IF(RivTest33119[[#This Row],[Annual Average Background conc (ug/l)]]=0,"",IFERROR(RivTest33119[[#This Row],[PEC (ug/l)]]/RivTest33119[[#This Row],[Annual EQS (ug/l)]],"")))</f>
        <v/>
      </c>
      <c r="S15" s="68" t="str">
        <f>IF(RivTest33119[[#This Row],[Mean effluent flow rate (m3/s)]]&lt;&gt;"",(IF(RivTest33119[[#This Row],[Test 3 - (PEC-BC)/EQS&gt;10% annual EQS]]="NO BC","NO BC",IF(ISNUMBER(RivTest33119[[#This Row],[%PEC EQS %]]),IF(RivTest33119[[#This Row],[%PEC EQS %]]&gt;1,"fail","pass"),"pass"))),"")</f>
        <v/>
      </c>
      <c r="T15" t="str">
        <f>IFERROR(VLOOKUP(RivTest33119[[#This Row],[Substance]],SubstancesW!$B$6:$U$178,SubstancesW!$K$4,FALSE),"")</f>
        <v/>
      </c>
      <c r="U15" t="str">
        <f>IFERROR((RivTest33119[[#This Row],[Max release conc (ug/l)]]*RivTest33119[[#This Row],[Max effluent flow rate (m3/s)]])/(RivTest33119[[#This Row],[Max effluent flow rate (m3/s)]]+RivTest33119[[#This Row],[Freshwater Q95 flowrate (m3/s)]]),"")</f>
        <v/>
      </c>
      <c r="V15"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15" s="68" t="str">
        <f>IFERROR(RivTest33119[[#This Row],[PEC Max (ug/l)]]/RivTest33119[[#This Row],[MAC EQS]],"")</f>
        <v/>
      </c>
      <c r="X15" s="68" t="str">
        <f>IF(RivTest33119[[#This Row],[Mean effluent flow rate (m3/s)]]&lt;&gt;"",(IF(RivTest33119[[#This Row],[Test 3 - (PEC-BC)/EQS&gt;10% annual EQS]]="NO BC","NO BC",IF(ISNUMBER(RivTest33119[[#This Row],[PEC of MAC]]),IF(RivTest33119[[#This Row],[PEC of MAC]]&gt;1,"fail","pass"),"pass"))),"")</f>
        <v/>
      </c>
    </row>
    <row r="16" spans="1:24">
      <c r="A16" s="119"/>
      <c r="C16"/>
      <c r="D16"/>
      <c r="E16"/>
      <c r="F16"/>
      <c r="G16"/>
      <c r="H16"/>
      <c r="I16"/>
      <c r="J16"/>
      <c r="K16"/>
      <c r="L16" s="362"/>
      <c r="M16" t="str">
        <f>IFERROR((RivTest33119[[#This Row],[Release conc (ug/l)]]*RivTest33119[[#This Row],[Mean effluent flow rate (m3/s)]])/(RivTest33119[[#This Row],[Mean effluent flow rate (m3/s)]]+RivTest33119[[#This Row],[Freshwater Q95 flowrate (m3/s)]]),"")</f>
        <v/>
      </c>
      <c r="N16"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16" t="str">
        <f>IFERROR(VLOOKUP(RivTest33119[[#This Row],[Substance]],SubstancesW!$B$6:$U$178,SubstancesW!$L$4,FALSE),"")</f>
        <v/>
      </c>
      <c r="P16" t="str">
        <f>IF(ISBLANK(RivTest33119[[#This Row],[Annual Average Background conc (ug/l)]]),"",IF(RivTest33119[[#This Row],[Annual Average Background conc (ug/l)]]=0,"",IFERROR((RivTest33119[[#This Row],[PEC (ug/l)]]-RivTest33119[[#This Row],[Annual Average Background conc (ug/l)]])/RivTest33119[[#This Row],[Annual EQS (ug/l)]],"")))</f>
        <v/>
      </c>
      <c r="Q16"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16" s="369" t="str">
        <f>IF(ISBLANK(RivTest33119[[#This Row],[Annual Average Background conc (ug/l)]]),"",IF(RivTest33119[[#This Row],[Annual Average Background conc (ug/l)]]=0,"",IFERROR(RivTest33119[[#This Row],[PEC (ug/l)]]/RivTest33119[[#This Row],[Annual EQS (ug/l)]],"")))</f>
        <v/>
      </c>
      <c r="S16" s="68" t="str">
        <f>IF(RivTest33119[[#This Row],[Mean effluent flow rate (m3/s)]]&lt;&gt;"",(IF(RivTest33119[[#This Row],[Test 3 - (PEC-BC)/EQS&gt;10% annual EQS]]="NO BC","NO BC",IF(ISNUMBER(RivTest33119[[#This Row],[%PEC EQS %]]),IF(RivTest33119[[#This Row],[%PEC EQS %]]&gt;1,"fail","pass"),"pass"))),"")</f>
        <v/>
      </c>
      <c r="T16" t="str">
        <f>IFERROR(VLOOKUP(RivTest33119[[#This Row],[Substance]],SubstancesW!$B$6:$U$178,SubstancesW!$K$4,FALSE),"")</f>
        <v/>
      </c>
      <c r="U16" t="str">
        <f>IFERROR((RivTest33119[[#This Row],[Max release conc (ug/l)]]*RivTest33119[[#This Row],[Max effluent flow rate (m3/s)]])/(RivTest33119[[#This Row],[Max effluent flow rate (m3/s)]]+RivTest33119[[#This Row],[Freshwater Q95 flowrate (m3/s)]]),"")</f>
        <v/>
      </c>
      <c r="V16"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16" s="68" t="str">
        <f>IFERROR(RivTest33119[[#This Row],[PEC Max (ug/l)]]/RivTest33119[[#This Row],[MAC EQS]],"")</f>
        <v/>
      </c>
      <c r="X16" s="68" t="str">
        <f>IF(RivTest33119[[#This Row],[Mean effluent flow rate (m3/s)]]&lt;&gt;"",(IF(RivTest33119[[#This Row],[Test 3 - (PEC-BC)/EQS&gt;10% annual EQS]]="NO BC","NO BC",IF(ISNUMBER(RivTest33119[[#This Row],[PEC of MAC]]),IF(RivTest33119[[#This Row],[PEC of MAC]]&gt;1,"fail","pass"),"pass"))),"")</f>
        <v/>
      </c>
    </row>
    <row r="17" spans="1:24">
      <c r="A17" s="119"/>
      <c r="C17"/>
      <c r="D17"/>
      <c r="E17"/>
      <c r="F17"/>
      <c r="G17"/>
      <c r="H17"/>
      <c r="I17"/>
      <c r="J17"/>
      <c r="K17"/>
      <c r="L17" s="362"/>
      <c r="M17" t="str">
        <f>IFERROR((RivTest33119[[#This Row],[Release conc (ug/l)]]*RivTest33119[[#This Row],[Mean effluent flow rate (m3/s)]])/(RivTest33119[[#This Row],[Mean effluent flow rate (m3/s)]]+RivTest33119[[#This Row],[Freshwater Q95 flowrate (m3/s)]]),"")</f>
        <v/>
      </c>
      <c r="N17" t="str">
        <f>IF(RivTest33119[[#This Row],[Mean effluent flow rate (m3/s)]]&lt;&gt;"",(IFERROR(IF(RivTest33119[[#This Row],[Freshwater Q95 flowrate (m3/s)]]&gt;=(10*RivTest33119[[#This Row],[Mean effluent flow rate (m3/s)]]),RivTest33119[[#This Row],[PC (ug/l)]]+RivTest33119[[#This Row],[Annual Average Background conc (ug/l)]],(((RivTest33119[[#This Row],[Mean effluent flow rate (m3/s)]]*RivTest33119[[#This Row],[Release conc (ug/l)]])+(RivTest33119[[#This Row],[Freshwater Q95 flowrate (m3/s)]]*RivTest33119[[#This Row],[Annual Average Background conc (ug/l)]]))/(RivTest33119[[#This Row],[Mean effluent flow rate (m3/s)]]+RivTest33119[[#This Row],[Freshwater Q95 flowrate (m3/s)]]))),"")),"")</f>
        <v/>
      </c>
      <c r="O17" t="str">
        <f>IFERROR(VLOOKUP(RivTest33119[[#This Row],[Substance]],SubstancesW!$B$6:$U$178,SubstancesW!$L$4,FALSE),"")</f>
        <v/>
      </c>
      <c r="P17" t="str">
        <f>IF(ISBLANK(RivTest33119[[#This Row],[Annual Average Background conc (ug/l)]]),"",IF(RivTest33119[[#This Row],[Annual Average Background conc (ug/l)]]=0,"",IFERROR((RivTest33119[[#This Row],[PEC (ug/l)]]-RivTest33119[[#This Row],[Annual Average Background conc (ug/l)]])/RivTest33119[[#This Row],[Annual EQS (ug/l)]],"")))</f>
        <v/>
      </c>
      <c r="Q17" t="str">
        <f>IF(RivTest33119[[#This Row],[Mean effluent flow rate (m3/s)]]&lt;&gt;"",(IF(ISBLANK(RivTest33119[[#This Row],[Annual Average Background conc (ug/l)]]),"NO BC",IF(RivTest33119[[#This Row],[Annual Average Background conc (ug/l)]]=0,"NO BC",IF(ISNUMBER(RivTest33119[[#This Row],[(PEC-BC)/EQS]]),IF(RivTest33119[[#This Row],[(PEC-BC)/EQS]]&gt;0.1,"fail","pass"),"pass")))),"")</f>
        <v/>
      </c>
      <c r="R17" s="369" t="str">
        <f>IF(ISBLANK(RivTest33119[[#This Row],[Annual Average Background conc (ug/l)]]),"",IF(RivTest33119[[#This Row],[Annual Average Background conc (ug/l)]]=0,"",IFERROR(RivTest33119[[#This Row],[PEC (ug/l)]]/RivTest33119[[#This Row],[Annual EQS (ug/l)]],"")))</f>
        <v/>
      </c>
      <c r="S17" s="68" t="str">
        <f>IF(RivTest33119[[#This Row],[Mean effluent flow rate (m3/s)]]&lt;&gt;"",(IF(RivTest33119[[#This Row],[Test 3 - (PEC-BC)/EQS&gt;10% annual EQS]]="NO BC","NO BC",IF(ISNUMBER(RivTest33119[[#This Row],[%PEC EQS %]]),IF(RivTest33119[[#This Row],[%PEC EQS %]]&gt;1,"fail","pass"),"pass"))),"")</f>
        <v/>
      </c>
      <c r="T17" t="str">
        <f>IFERROR(VLOOKUP(RivTest33119[[#This Row],[Substance]],SubstancesW!$B$6:$U$178,SubstancesW!$K$4,FALSE),"")</f>
        <v/>
      </c>
      <c r="U17" t="str">
        <f>IFERROR((RivTest33119[[#This Row],[Max release conc (ug/l)]]*RivTest33119[[#This Row],[Max effluent flow rate (m3/s)]])/(RivTest33119[[#This Row],[Max effluent flow rate (m3/s)]]+RivTest33119[[#This Row],[Freshwater Q95 flowrate (m3/s)]]),"")</f>
        <v/>
      </c>
      <c r="V17" s="68" t="str">
        <f>IF(RivTest33119[[#This Row],[Mean effluent flow rate (m3/s)]]&lt;&gt;"",(IFERROR(IF(RivTest33119[[#This Row],[Freshwater Q95 flowrate (m3/s)]]&gt;=(10*RivTest33119[[#This Row],[Max effluent flow rate (m3/s)]]),RivTest33119[[#This Row],[PC (max) (ug/l)]]+RivTest33119[[#This Row],[Annual Average Background conc (ug/l)]],(((RivTest33119[[#This Row],[Max effluent flow rate (m3/s)]]*RivTest33119[[#This Row],[Max release conc (ug/l)]])+(RivTest33119[[#This Row],[Freshwater Q95 flowrate (m3/s)]]*RivTest33119[[#This Row],[Annual Average Background conc (ug/l)]]))/(RivTest33119[[#This Row],[Max effluent flow rate (m3/s)]]+RivTest33119[[#This Row],[Freshwater Q95 flowrate (m3/s)]]))),"")),"")</f>
        <v/>
      </c>
      <c r="W17" s="68" t="str">
        <f>IFERROR(RivTest33119[[#This Row],[PEC Max (ug/l)]]/RivTest33119[[#This Row],[MAC EQS]],"")</f>
        <v/>
      </c>
      <c r="X17" s="68" t="str">
        <f>IF(RivTest33119[[#This Row],[Mean effluent flow rate (m3/s)]]&lt;&gt;"",(IF(RivTest33119[[#This Row],[Test 3 - (PEC-BC)/EQS&gt;10% annual EQS]]="NO BC","NO BC",IF(ISNUMBER(RivTest33119[[#This Row],[PEC of MAC]]),IF(RivTest33119[[#This Row],[PEC of MAC]]&gt;1,"fail","pass"),"pass"))),"")</f>
        <v/>
      </c>
    </row>
    <row r="18" spans="1:24">
      <c r="A18" s="119"/>
      <c r="C18" s="27"/>
      <c r="D18" s="27"/>
      <c r="E18" s="27"/>
      <c r="F18" s="27"/>
      <c r="G18" s="27"/>
      <c r="H18" s="27"/>
      <c r="I18" s="27"/>
      <c r="J18" s="27"/>
      <c r="K18" s="27"/>
      <c r="L18" s="316"/>
      <c r="M18" s="27"/>
      <c r="N18" s="27"/>
      <c r="O18" s="27"/>
      <c r="P18" s="27"/>
      <c r="Q18" s="27"/>
      <c r="R18" s="27"/>
      <c r="S18" s="27"/>
      <c r="T18" s="27"/>
      <c r="U18" s="27"/>
      <c r="V18" s="27"/>
      <c r="W18" s="27"/>
      <c r="X18" s="27"/>
    </row>
    <row r="19" spans="1:24">
      <c r="A19" s="119"/>
      <c r="C19" s="27"/>
      <c r="D19" s="27"/>
      <c r="E19" s="27"/>
      <c r="F19" s="27"/>
      <c r="G19" s="27"/>
      <c r="H19" s="27"/>
      <c r="I19" s="27"/>
      <c r="J19" s="27"/>
      <c r="K19" s="27"/>
      <c r="L19" s="316"/>
      <c r="M19" s="27"/>
      <c r="N19" s="27"/>
      <c r="O19" s="27"/>
      <c r="P19" s="27"/>
      <c r="Q19" s="27"/>
      <c r="R19" s="27"/>
      <c r="S19" s="27"/>
      <c r="T19" s="27"/>
      <c r="U19" s="27"/>
      <c r="V19" s="27"/>
      <c r="W19" s="27"/>
      <c r="X19" s="27"/>
    </row>
    <row r="20" spans="1:24">
      <c r="A20" s="119"/>
      <c r="C20" s="27"/>
      <c r="D20" s="27"/>
      <c r="E20" s="27"/>
      <c r="F20" s="27"/>
      <c r="G20" s="27"/>
      <c r="H20" s="27"/>
      <c r="I20" s="27"/>
      <c r="J20" s="27"/>
      <c r="K20" s="27"/>
      <c r="L20" s="316"/>
      <c r="M20" s="27"/>
      <c r="N20" s="27"/>
      <c r="O20" s="27"/>
      <c r="P20" s="27"/>
      <c r="Q20" s="27"/>
      <c r="R20" s="27"/>
      <c r="S20" s="27"/>
      <c r="T20" s="27"/>
      <c r="U20" s="27"/>
      <c r="V20" s="27"/>
      <c r="W20" s="27"/>
      <c r="X20" s="27"/>
    </row>
    <row r="21" spans="1:24">
      <c r="A21" s="119"/>
      <c r="C21" s="27"/>
      <c r="D21" s="27"/>
      <c r="E21" s="27"/>
      <c r="F21" s="27"/>
      <c r="G21" s="27"/>
      <c r="H21" s="27"/>
      <c r="I21" s="27"/>
      <c r="J21" s="27"/>
      <c r="K21" s="27"/>
      <c r="L21" s="316"/>
      <c r="M21" s="27"/>
      <c r="N21" s="27"/>
      <c r="O21" s="27"/>
      <c r="P21" s="27"/>
      <c r="Q21" s="27"/>
      <c r="R21" s="27"/>
      <c r="S21" s="27"/>
      <c r="T21" s="27"/>
      <c r="U21" s="27"/>
      <c r="V21" s="27"/>
      <c r="W21" s="27"/>
      <c r="X21" s="27"/>
    </row>
    <row r="22" spans="1:24">
      <c r="A22" s="119"/>
      <c r="C22" s="27"/>
      <c r="D22" s="27"/>
      <c r="E22" s="27"/>
      <c r="F22" s="27"/>
      <c r="G22" s="27"/>
      <c r="H22" s="27"/>
      <c r="I22" s="27"/>
      <c r="J22" s="27"/>
      <c r="K22" s="27"/>
      <c r="L22" s="316"/>
      <c r="M22" s="27"/>
      <c r="N22" s="27"/>
      <c r="O22" s="27"/>
      <c r="P22" s="27"/>
      <c r="Q22" s="27"/>
      <c r="R22" s="27"/>
      <c r="S22" s="27"/>
      <c r="T22" s="27"/>
      <c r="U22" s="27"/>
      <c r="V22" s="27"/>
      <c r="W22" s="27"/>
      <c r="X22" s="27"/>
    </row>
    <row r="23" spans="1:24">
      <c r="A23" s="119"/>
      <c r="C23" s="27"/>
      <c r="D23" s="27"/>
      <c r="E23" s="27"/>
      <c r="F23" s="27"/>
      <c r="G23" s="27"/>
      <c r="H23" s="27"/>
      <c r="I23" s="27"/>
      <c r="J23" s="27"/>
      <c r="K23" s="27"/>
      <c r="L23" s="316"/>
      <c r="M23" s="27"/>
      <c r="N23" s="27"/>
      <c r="O23" s="27"/>
      <c r="P23" s="27"/>
      <c r="Q23" s="27"/>
      <c r="R23" s="27"/>
      <c r="S23" s="27"/>
      <c r="T23" s="27"/>
      <c r="U23" s="27"/>
      <c r="V23" s="27"/>
      <c r="W23" s="27"/>
      <c r="X23" s="27"/>
    </row>
    <row r="24" spans="1:24">
      <c r="A24" s="119"/>
      <c r="C24" s="27"/>
      <c r="D24" s="27"/>
      <c r="E24" s="27"/>
      <c r="F24" s="27"/>
      <c r="G24" s="27"/>
      <c r="H24" s="27"/>
      <c r="I24" s="27"/>
      <c r="J24" s="27"/>
      <c r="K24" s="27"/>
      <c r="L24" s="316"/>
      <c r="M24" s="27"/>
      <c r="N24" s="27"/>
      <c r="O24" s="27"/>
      <c r="P24" s="27"/>
      <c r="Q24" s="27"/>
      <c r="R24" s="27"/>
      <c r="S24" s="27"/>
      <c r="T24" s="27"/>
      <c r="U24" s="27"/>
      <c r="V24" s="27"/>
      <c r="W24" s="27"/>
      <c r="X24" s="27"/>
    </row>
    <row r="25" spans="1:24">
      <c r="A25" s="119"/>
      <c r="C25" s="27"/>
      <c r="D25" s="27"/>
      <c r="E25" s="27"/>
      <c r="F25" s="27"/>
      <c r="G25" s="27"/>
      <c r="H25" s="27"/>
      <c r="I25" s="27"/>
      <c r="J25" s="27"/>
      <c r="K25" s="27"/>
      <c r="L25" s="316"/>
      <c r="M25" s="27"/>
      <c r="N25" s="27"/>
      <c r="O25" s="27"/>
      <c r="P25" s="27"/>
      <c r="Q25" s="27"/>
      <c r="R25" s="27"/>
      <c r="S25" s="27"/>
      <c r="T25" s="27"/>
      <c r="U25" s="27"/>
      <c r="V25" s="27"/>
      <c r="W25" s="27"/>
      <c r="X25" s="27"/>
    </row>
    <row r="26" spans="1:24">
      <c r="A26" s="119"/>
      <c r="C26" s="27"/>
      <c r="D26" s="27"/>
      <c r="E26" s="27"/>
      <c r="F26" s="27"/>
      <c r="G26" s="27"/>
      <c r="H26" s="27"/>
      <c r="I26" s="27"/>
      <c r="J26" s="27"/>
      <c r="K26" s="27"/>
      <c r="L26" s="316"/>
      <c r="M26" s="27"/>
      <c r="N26" s="27"/>
      <c r="O26" s="27"/>
      <c r="P26" s="27"/>
      <c r="Q26" s="27"/>
      <c r="R26" s="27"/>
      <c r="S26" s="27"/>
      <c r="T26" s="27"/>
      <c r="U26" s="27"/>
      <c r="V26" s="27"/>
      <c r="W26" s="27"/>
      <c r="X26" s="27"/>
    </row>
    <row r="27" spans="1:24">
      <c r="A27" s="119"/>
      <c r="C27" s="27"/>
      <c r="D27" s="27"/>
      <c r="E27" s="27"/>
      <c r="F27" s="27"/>
      <c r="G27" s="27"/>
      <c r="H27" s="27"/>
      <c r="I27" s="27"/>
      <c r="J27" s="27"/>
      <c r="K27" s="27"/>
      <c r="L27" s="316"/>
      <c r="M27" s="27"/>
      <c r="N27" s="27"/>
      <c r="O27" s="27"/>
      <c r="P27" s="27"/>
      <c r="Q27" s="27"/>
      <c r="R27" s="27"/>
      <c r="S27" s="27"/>
      <c r="T27" s="27"/>
      <c r="U27" s="27"/>
      <c r="V27" s="27"/>
      <c r="W27" s="27"/>
      <c r="X27" s="27"/>
    </row>
    <row r="28" spans="1:24">
      <c r="A28" s="119"/>
      <c r="C28" s="27"/>
      <c r="D28" s="27"/>
      <c r="E28" s="27"/>
      <c r="F28" s="27"/>
      <c r="G28" s="27"/>
      <c r="H28" s="27"/>
      <c r="I28" s="27"/>
      <c r="J28" s="27"/>
      <c r="K28" s="27"/>
      <c r="L28" s="316"/>
      <c r="M28" s="27"/>
      <c r="N28" s="27"/>
      <c r="O28" s="27"/>
      <c r="P28" s="27"/>
      <c r="Q28" s="27"/>
      <c r="R28" s="27"/>
      <c r="S28" s="27"/>
      <c r="T28" s="27"/>
      <c r="U28" s="27"/>
      <c r="V28" s="27"/>
      <c r="W28" s="27"/>
      <c r="X28" s="27"/>
    </row>
    <row r="29" spans="1:24">
      <c r="A29" s="119"/>
      <c r="C29" s="27"/>
      <c r="D29" s="27"/>
      <c r="E29" s="27"/>
      <c r="F29" s="27"/>
      <c r="G29" s="27"/>
      <c r="H29" s="27"/>
      <c r="I29" s="27"/>
      <c r="J29" s="27"/>
      <c r="K29" s="27"/>
      <c r="L29" s="316"/>
      <c r="M29" s="27"/>
      <c r="N29" s="27"/>
      <c r="O29" s="27"/>
      <c r="P29" s="27"/>
      <c r="Q29" s="27"/>
      <c r="R29" s="27"/>
      <c r="S29" s="27"/>
      <c r="T29" s="27"/>
      <c r="U29" s="27"/>
      <c r="V29" s="27"/>
      <c r="W29" s="27"/>
      <c r="X29" s="27"/>
    </row>
    <row r="30" spans="1:24">
      <c r="A30" s="119"/>
      <c r="C30" s="27"/>
      <c r="D30" s="27"/>
      <c r="E30" s="27"/>
      <c r="F30" s="27"/>
      <c r="G30" s="27"/>
      <c r="H30" s="27"/>
      <c r="I30" s="27"/>
      <c r="J30" s="27"/>
      <c r="K30" s="27"/>
      <c r="L30" s="316"/>
      <c r="M30" s="27"/>
      <c r="N30" s="27"/>
      <c r="O30" s="27"/>
      <c r="P30" s="27"/>
      <c r="Q30" s="27"/>
      <c r="R30" s="27"/>
      <c r="S30" s="27"/>
      <c r="T30" s="27"/>
      <c r="U30" s="27"/>
      <c r="V30" s="27"/>
      <c r="W30" s="27"/>
      <c r="X30" s="27"/>
    </row>
    <row r="31" spans="1:24">
      <c r="A31" s="119"/>
      <c r="C31" s="27"/>
      <c r="D31" s="27"/>
      <c r="E31" s="27"/>
      <c r="F31" s="27"/>
      <c r="G31" s="27"/>
      <c r="H31" s="27"/>
      <c r="I31" s="27"/>
      <c r="J31" s="27"/>
      <c r="K31" s="27"/>
      <c r="L31" s="316"/>
      <c r="M31" s="27"/>
      <c r="N31" s="27"/>
      <c r="O31" s="27"/>
      <c r="P31" s="27"/>
      <c r="Q31" s="27"/>
      <c r="R31" s="27"/>
      <c r="S31" s="27"/>
      <c r="T31" s="27"/>
      <c r="U31" s="27"/>
      <c r="V31" s="27"/>
      <c r="W31" s="27"/>
      <c r="X31" s="27"/>
    </row>
    <row r="32" spans="1:24">
      <c r="A32" s="119"/>
      <c r="C32" s="27"/>
      <c r="D32" s="27"/>
      <c r="E32" s="27"/>
      <c r="F32" s="27"/>
      <c r="G32" s="27"/>
      <c r="H32" s="27"/>
      <c r="I32" s="27"/>
      <c r="J32" s="27"/>
      <c r="K32" s="27"/>
      <c r="L32" s="316"/>
      <c r="M32" s="27"/>
      <c r="N32" s="27"/>
      <c r="O32" s="27"/>
      <c r="P32" s="27"/>
      <c r="Q32" s="27"/>
      <c r="R32" s="27"/>
      <c r="S32" s="27"/>
      <c r="T32" s="27"/>
      <c r="U32" s="27"/>
      <c r="V32" s="27"/>
      <c r="W32" s="27"/>
      <c r="X32" s="27"/>
    </row>
    <row r="33" spans="1:24">
      <c r="A33" s="119"/>
      <c r="C33" s="27"/>
      <c r="D33" s="27"/>
      <c r="E33" s="27"/>
      <c r="F33" s="27"/>
      <c r="G33" s="27"/>
      <c r="H33" s="27"/>
      <c r="I33" s="27"/>
      <c r="J33" s="27"/>
      <c r="K33" s="27"/>
      <c r="L33" s="316"/>
      <c r="M33" s="27"/>
      <c r="N33" s="27"/>
      <c r="O33" s="27"/>
      <c r="P33" s="27"/>
      <c r="Q33" s="27"/>
      <c r="R33" s="27"/>
      <c r="S33" s="27"/>
      <c r="T33" s="27"/>
      <c r="U33" s="27"/>
      <c r="V33" s="27"/>
      <c r="W33" s="27"/>
      <c r="X33" s="27"/>
    </row>
    <row r="34" spans="1:24">
      <c r="A34" s="119"/>
      <c r="C34" s="27"/>
      <c r="D34" s="27"/>
      <c r="E34" s="27"/>
      <c r="F34" s="27"/>
      <c r="G34" s="27"/>
      <c r="H34" s="27"/>
      <c r="I34" s="27"/>
      <c r="J34" s="27"/>
      <c r="K34" s="27"/>
      <c r="L34" s="316"/>
      <c r="M34" s="27"/>
      <c r="N34" s="27"/>
      <c r="O34" s="27"/>
      <c r="P34" s="27"/>
      <c r="Q34" s="27"/>
      <c r="R34" s="27"/>
      <c r="S34" s="27"/>
      <c r="T34" s="27"/>
      <c r="U34" s="27"/>
      <c r="V34" s="27"/>
      <c r="W34" s="27"/>
      <c r="X34" s="27"/>
    </row>
    <row r="35" spans="1:24">
      <c r="A35" s="119"/>
      <c r="C35" s="27"/>
      <c r="D35" s="27"/>
      <c r="E35" s="27"/>
      <c r="F35" s="27"/>
      <c r="G35" s="27"/>
      <c r="H35" s="27"/>
      <c r="I35" s="27"/>
      <c r="J35" s="27"/>
      <c r="K35" s="27"/>
      <c r="L35" s="316"/>
      <c r="M35" s="27"/>
      <c r="N35" s="27"/>
      <c r="O35" s="27"/>
      <c r="P35" s="27"/>
      <c r="Q35" s="27"/>
      <c r="R35" s="27"/>
      <c r="S35" s="27"/>
      <c r="T35" s="27"/>
      <c r="U35" s="27"/>
      <c r="V35" s="27"/>
      <c r="W35" s="27"/>
      <c r="X35" s="27"/>
    </row>
    <row r="36" spans="1:24">
      <c r="A36" s="119"/>
      <c r="C36" s="27"/>
      <c r="D36" s="27"/>
      <c r="E36" s="27"/>
      <c r="F36" s="27"/>
      <c r="G36" s="27"/>
      <c r="H36" s="27"/>
      <c r="I36" s="27"/>
      <c r="J36" s="27"/>
      <c r="K36" s="27"/>
      <c r="L36" s="316"/>
      <c r="M36" s="27"/>
      <c r="N36" s="27"/>
      <c r="O36" s="27"/>
      <c r="P36" s="27"/>
      <c r="Q36" s="27"/>
      <c r="R36" s="27"/>
      <c r="S36" s="27"/>
      <c r="T36" s="27"/>
      <c r="U36" s="27"/>
      <c r="V36" s="27"/>
      <c r="W36" s="27"/>
      <c r="X36" s="27"/>
    </row>
    <row r="37" spans="1:24">
      <c r="A37" s="119"/>
      <c r="C37" s="27"/>
      <c r="D37" s="27"/>
      <c r="E37" s="27"/>
      <c r="F37" s="27"/>
      <c r="G37" s="27"/>
      <c r="H37" s="27"/>
      <c r="I37" s="27"/>
      <c r="J37" s="27"/>
      <c r="K37" s="27"/>
      <c r="L37" s="316"/>
      <c r="M37" s="27"/>
      <c r="N37" s="27"/>
      <c r="O37" s="27"/>
      <c r="P37" s="27"/>
      <c r="Q37" s="27"/>
      <c r="R37" s="27"/>
      <c r="S37" s="27"/>
      <c r="T37" s="27"/>
      <c r="U37" s="27"/>
      <c r="V37" s="27"/>
      <c r="W37" s="27"/>
      <c r="X37" s="27"/>
    </row>
    <row r="38" spans="1:24">
      <c r="A38" s="119"/>
      <c r="C38" s="27"/>
      <c r="D38" s="27"/>
      <c r="E38" s="27"/>
      <c r="F38" s="27"/>
      <c r="G38" s="27"/>
      <c r="H38" s="27"/>
      <c r="I38" s="27"/>
      <c r="J38" s="27"/>
      <c r="K38" s="27"/>
      <c r="L38" s="316"/>
      <c r="M38" s="27"/>
      <c r="N38" s="27"/>
      <c r="O38" s="27"/>
      <c r="P38" s="27"/>
      <c r="Q38" s="27"/>
      <c r="R38" s="27"/>
      <c r="S38" s="27"/>
      <c r="T38" s="27"/>
      <c r="U38" s="27"/>
      <c r="V38" s="27"/>
      <c r="W38" s="27"/>
      <c r="X38" s="27"/>
    </row>
    <row r="39" spans="1:24">
      <c r="A39" s="119"/>
      <c r="C39" s="27"/>
      <c r="D39" s="27"/>
      <c r="E39" s="27"/>
      <c r="F39" s="27"/>
      <c r="G39" s="27"/>
      <c r="H39" s="27"/>
      <c r="I39" s="27"/>
      <c r="J39" s="27"/>
      <c r="K39" s="27"/>
      <c r="L39" s="316"/>
      <c r="M39" s="27"/>
      <c r="N39" s="27"/>
      <c r="O39" s="27"/>
      <c r="P39" s="27"/>
      <c r="Q39" s="27"/>
      <c r="R39" s="27"/>
      <c r="S39" s="27"/>
      <c r="T39" s="27"/>
      <c r="U39" s="27"/>
      <c r="V39" s="27"/>
      <c r="W39" s="27"/>
      <c r="X39" s="27"/>
    </row>
    <row r="40" spans="1:24">
      <c r="A40" s="119"/>
      <c r="C40" s="27"/>
      <c r="D40" s="27"/>
      <c r="E40" s="27"/>
      <c r="F40" s="27"/>
      <c r="G40" s="27"/>
      <c r="H40" s="27"/>
      <c r="I40" s="27"/>
      <c r="J40" s="27"/>
      <c r="K40" s="27"/>
      <c r="L40" s="316"/>
      <c r="M40" s="27"/>
      <c r="N40" s="27"/>
      <c r="O40" s="27"/>
      <c r="P40" s="27"/>
      <c r="Q40" s="27"/>
      <c r="R40" s="27"/>
      <c r="S40" s="27"/>
      <c r="T40" s="27"/>
      <c r="U40" s="27"/>
      <c r="V40" s="27"/>
      <c r="W40" s="27"/>
      <c r="X40" s="27"/>
    </row>
    <row r="41" spans="1:24">
      <c r="A41" s="119"/>
      <c r="C41" s="27"/>
      <c r="D41" s="27"/>
      <c r="E41" s="27"/>
      <c r="F41" s="27"/>
      <c r="G41" s="27"/>
      <c r="H41" s="27"/>
      <c r="I41" s="27"/>
      <c r="J41" s="27"/>
      <c r="K41" s="27"/>
      <c r="L41" s="316"/>
      <c r="M41" s="27"/>
      <c r="N41" s="27"/>
      <c r="O41" s="27"/>
      <c r="P41" s="27"/>
      <c r="Q41" s="27"/>
      <c r="R41" s="27"/>
      <c r="S41" s="27"/>
      <c r="T41" s="27"/>
      <c r="U41" s="27"/>
      <c r="V41" s="27"/>
      <c r="W41" s="27"/>
      <c r="X41" s="27"/>
    </row>
    <row r="42" spans="1:24">
      <c r="A42" s="119"/>
      <c r="C42" s="27"/>
      <c r="D42" s="27"/>
      <c r="E42" s="27"/>
      <c r="F42" s="27"/>
      <c r="G42" s="27"/>
      <c r="H42" s="27"/>
      <c r="I42" s="27"/>
      <c r="J42" s="27"/>
      <c r="K42" s="27"/>
      <c r="L42" s="316"/>
      <c r="M42" s="27"/>
      <c r="N42" s="27"/>
      <c r="O42" s="27"/>
      <c r="P42" s="27"/>
      <c r="Q42" s="27"/>
      <c r="R42" s="27"/>
      <c r="S42" s="27"/>
      <c r="T42" s="27"/>
      <c r="U42" s="27"/>
      <c r="V42" s="27"/>
      <c r="W42" s="27"/>
      <c r="X42" s="27"/>
    </row>
    <row r="43" spans="1:24">
      <c r="A43" s="119"/>
      <c r="C43" s="27"/>
      <c r="D43" s="27"/>
      <c r="E43" s="27"/>
      <c r="F43" s="27"/>
      <c r="G43" s="27"/>
      <c r="H43" s="27"/>
      <c r="I43" s="27"/>
      <c r="J43" s="27"/>
      <c r="K43" s="27"/>
      <c r="L43" s="316"/>
      <c r="M43" s="27"/>
      <c r="N43" s="27"/>
      <c r="O43" s="27"/>
      <c r="P43" s="27"/>
      <c r="Q43" s="27"/>
      <c r="R43" s="27"/>
      <c r="S43" s="27"/>
      <c r="T43" s="27"/>
      <c r="U43" s="27"/>
      <c r="V43" s="27"/>
      <c r="W43" s="27"/>
      <c r="X43" s="27"/>
    </row>
    <row r="44" spans="1:24">
      <c r="A44" s="119"/>
      <c r="C44" s="27"/>
      <c r="D44" s="27"/>
      <c r="E44" s="27"/>
      <c r="F44" s="27"/>
      <c r="G44" s="27"/>
      <c r="H44" s="27"/>
      <c r="I44" s="27"/>
      <c r="J44" s="27"/>
      <c r="K44" s="27"/>
      <c r="L44" s="316"/>
      <c r="M44" s="27"/>
      <c r="N44" s="27"/>
      <c r="O44" s="27"/>
      <c r="P44" s="27"/>
      <c r="Q44" s="27"/>
      <c r="R44" s="27"/>
      <c r="S44" s="27"/>
      <c r="T44" s="27"/>
      <c r="U44" s="27"/>
      <c r="V44" s="27"/>
      <c r="W44" s="27"/>
      <c r="X44" s="27"/>
    </row>
    <row r="45" spans="1:24">
      <c r="A45" s="119"/>
      <c r="C45" s="27"/>
      <c r="D45" s="27"/>
      <c r="E45" s="27"/>
      <c r="F45" s="27"/>
      <c r="G45" s="27"/>
      <c r="H45" s="27"/>
      <c r="I45" s="27"/>
      <c r="J45" s="27"/>
      <c r="K45" s="27"/>
      <c r="L45" s="316"/>
      <c r="M45" s="27"/>
      <c r="N45" s="27"/>
      <c r="O45" s="27"/>
      <c r="P45" s="27"/>
      <c r="Q45" s="27"/>
      <c r="R45" s="27"/>
      <c r="S45" s="27"/>
      <c r="T45" s="27"/>
      <c r="U45" s="27"/>
      <c r="V45" s="27"/>
      <c r="W45" s="27"/>
      <c r="X45" s="27"/>
    </row>
    <row r="46" spans="1:24">
      <c r="A46" s="119"/>
      <c r="C46" s="27"/>
      <c r="D46" s="27"/>
      <c r="E46" s="27"/>
      <c r="F46" s="27"/>
      <c r="G46" s="27"/>
      <c r="H46" s="27"/>
      <c r="I46" s="27"/>
      <c r="J46" s="27"/>
      <c r="K46" s="27"/>
      <c r="L46" s="316"/>
      <c r="M46" s="27"/>
      <c r="N46" s="27"/>
      <c r="O46" s="27"/>
      <c r="P46" s="27"/>
      <c r="Q46" s="27"/>
      <c r="R46" s="27"/>
      <c r="S46" s="27"/>
      <c r="T46" s="27"/>
      <c r="U46" s="27"/>
      <c r="V46" s="27"/>
      <c r="W46" s="27"/>
      <c r="X46" s="27"/>
    </row>
    <row r="47" spans="1:24">
      <c r="A47" s="119"/>
      <c r="C47" s="27"/>
      <c r="D47" s="27"/>
      <c r="E47" s="27"/>
      <c r="F47" s="27"/>
      <c r="G47" s="27"/>
      <c r="H47" s="27"/>
      <c r="I47" s="27"/>
      <c r="J47" s="27"/>
      <c r="K47" s="27"/>
      <c r="L47" s="316"/>
      <c r="M47" s="27"/>
      <c r="N47" s="27"/>
      <c r="O47" s="27"/>
      <c r="P47" s="27"/>
      <c r="Q47" s="27"/>
      <c r="R47" s="27"/>
      <c r="S47" s="27"/>
      <c r="T47" s="27"/>
      <c r="U47" s="27"/>
      <c r="V47" s="27"/>
      <c r="W47" s="27"/>
      <c r="X47" s="27"/>
    </row>
    <row r="48" spans="1:24">
      <c r="A48" s="119"/>
      <c r="C48" s="27"/>
      <c r="D48" s="27"/>
      <c r="E48" s="27"/>
      <c r="F48" s="27"/>
      <c r="G48" s="27"/>
      <c r="H48" s="27"/>
      <c r="I48" s="27"/>
      <c r="J48" s="27"/>
      <c r="K48" s="27"/>
      <c r="L48" s="316"/>
      <c r="M48" s="27"/>
      <c r="N48" s="27"/>
      <c r="O48" s="27"/>
      <c r="P48" s="27"/>
      <c r="Q48" s="27"/>
      <c r="R48" s="27"/>
      <c r="S48" s="27"/>
      <c r="T48" s="27"/>
      <c r="U48" s="27"/>
      <c r="V48" s="27"/>
      <c r="W48" s="27"/>
      <c r="X48" s="27"/>
    </row>
    <row r="49" spans="1:24">
      <c r="A49" s="119"/>
      <c r="C49" s="27"/>
      <c r="D49" s="27"/>
      <c r="E49" s="27"/>
      <c r="F49" s="27"/>
      <c r="G49" s="27"/>
      <c r="H49" s="27"/>
      <c r="I49" s="27"/>
      <c r="J49" s="27"/>
      <c r="K49" s="27"/>
      <c r="L49" s="316"/>
      <c r="M49" s="27"/>
      <c r="N49" s="27"/>
      <c r="O49" s="27"/>
      <c r="P49" s="27"/>
      <c r="Q49" s="27"/>
      <c r="R49" s="27"/>
      <c r="S49" s="27"/>
      <c r="T49" s="27"/>
      <c r="U49" s="27"/>
      <c r="V49" s="27"/>
      <c r="W49" s="27"/>
      <c r="X49" s="27"/>
    </row>
    <row r="50" spans="1:24">
      <c r="A50" s="119"/>
      <c r="C50" s="27"/>
      <c r="D50" s="27"/>
      <c r="E50" s="27"/>
      <c r="F50" s="27"/>
      <c r="G50" s="27"/>
      <c r="H50" s="27"/>
      <c r="I50" s="27"/>
      <c r="J50" s="27"/>
      <c r="K50" s="27"/>
      <c r="L50" s="316"/>
      <c r="M50" s="27"/>
      <c r="N50" s="27"/>
      <c r="O50" s="27"/>
      <c r="P50" s="27"/>
      <c r="Q50" s="27"/>
      <c r="R50" s="27"/>
      <c r="S50" s="27"/>
      <c r="T50" s="27"/>
      <c r="U50" s="27"/>
      <c r="V50" s="27"/>
      <c r="W50" s="27"/>
      <c r="X50" s="27"/>
    </row>
    <row r="51" spans="1:24">
      <c r="A51" s="119"/>
      <c r="C51" s="27"/>
      <c r="D51" s="27"/>
      <c r="E51" s="27"/>
      <c r="F51" s="27"/>
      <c r="G51" s="27"/>
      <c r="H51" s="27"/>
      <c r="I51" s="27"/>
      <c r="J51" s="27"/>
      <c r="K51" s="27"/>
      <c r="L51" s="316"/>
      <c r="M51" s="27"/>
      <c r="N51" s="27"/>
      <c r="O51" s="27"/>
      <c r="P51" s="27"/>
      <c r="Q51" s="27"/>
      <c r="R51" s="27"/>
      <c r="S51" s="27"/>
      <c r="T51" s="27"/>
      <c r="U51" s="27"/>
      <c r="V51" s="27"/>
      <c r="W51" s="27"/>
      <c r="X51" s="27"/>
    </row>
    <row r="52" spans="1:24">
      <c r="A52" s="119"/>
      <c r="C52" s="27"/>
      <c r="D52" s="27"/>
      <c r="E52" s="27"/>
      <c r="F52" s="27"/>
      <c r="G52" s="27"/>
      <c r="H52" s="27"/>
      <c r="I52" s="27"/>
      <c r="J52" s="27"/>
      <c r="K52" s="27"/>
      <c r="L52" s="316"/>
      <c r="M52" s="27"/>
      <c r="N52" s="27"/>
      <c r="O52" s="27"/>
      <c r="P52" s="27"/>
      <c r="Q52" s="27"/>
      <c r="R52" s="27"/>
      <c r="S52" s="27"/>
      <c r="T52" s="27"/>
      <c r="U52" s="27"/>
      <c r="V52" s="27"/>
      <c r="W52" s="27"/>
      <c r="X52" s="27"/>
    </row>
    <row r="53" spans="1:24">
      <c r="A53" s="119"/>
      <c r="C53" s="27"/>
      <c r="D53" s="27"/>
      <c r="E53" s="27"/>
      <c r="F53" s="27"/>
      <c r="G53" s="27"/>
      <c r="H53" s="27"/>
      <c r="I53" s="27"/>
      <c r="J53" s="27"/>
      <c r="K53" s="27"/>
      <c r="L53" s="316"/>
      <c r="M53" s="27"/>
      <c r="N53" s="27"/>
      <c r="O53" s="27"/>
      <c r="P53" s="27"/>
      <c r="Q53" s="27"/>
      <c r="R53" s="27"/>
      <c r="S53" s="27"/>
      <c r="T53" s="27"/>
      <c r="U53" s="27"/>
      <c r="V53" s="27"/>
      <c r="W53" s="27"/>
      <c r="X53" s="27"/>
    </row>
    <row r="54" spans="1:24">
      <c r="A54" s="119"/>
      <c r="C54" s="27"/>
      <c r="D54" s="27"/>
      <c r="E54" s="27"/>
      <c r="F54" s="27"/>
      <c r="G54" s="27"/>
      <c r="H54" s="27"/>
      <c r="I54" s="27"/>
      <c r="J54" s="27"/>
      <c r="K54" s="27"/>
      <c r="L54" s="316"/>
      <c r="M54" s="27"/>
      <c r="N54" s="27"/>
      <c r="O54" s="27"/>
      <c r="P54" s="27"/>
      <c r="Q54" s="27"/>
      <c r="R54" s="27"/>
      <c r="S54" s="27"/>
      <c r="T54" s="27"/>
      <c r="U54" s="27"/>
      <c r="V54" s="27"/>
      <c r="W54" s="27"/>
      <c r="X54" s="27"/>
    </row>
    <row r="55" spans="1:24">
      <c r="A55" s="119"/>
      <c r="C55" s="27"/>
      <c r="D55" s="27"/>
      <c r="E55" s="27"/>
      <c r="F55" s="27"/>
      <c r="G55" s="27"/>
      <c r="H55" s="27"/>
      <c r="I55" s="27"/>
      <c r="J55" s="27"/>
      <c r="K55" s="27"/>
      <c r="L55" s="316"/>
      <c r="M55" s="27"/>
      <c r="N55" s="27"/>
      <c r="O55" s="27"/>
      <c r="P55" s="27"/>
      <c r="Q55" s="27"/>
      <c r="R55" s="27"/>
      <c r="S55" s="27"/>
      <c r="T55" s="27"/>
      <c r="U55" s="27"/>
      <c r="V55" s="27"/>
      <c r="W55" s="27"/>
      <c r="X55" s="27"/>
    </row>
    <row r="56" spans="1:24">
      <c r="A56" s="119"/>
      <c r="C56" s="27"/>
      <c r="D56" s="27"/>
      <c r="E56" s="27"/>
      <c r="F56" s="27"/>
      <c r="G56" s="27"/>
      <c r="H56" s="27"/>
      <c r="I56" s="27"/>
      <c r="J56" s="27"/>
      <c r="K56" s="27"/>
      <c r="L56" s="316"/>
      <c r="M56" s="27"/>
      <c r="N56" s="27"/>
      <c r="O56" s="27"/>
      <c r="P56" s="27"/>
      <c r="Q56" s="27"/>
      <c r="R56" s="27"/>
      <c r="S56" s="27"/>
      <c r="T56" s="27"/>
      <c r="U56" s="27"/>
      <c r="V56" s="27"/>
      <c r="W56" s="27"/>
      <c r="X56" s="27"/>
    </row>
    <row r="57" spans="1:24">
      <c r="A57" s="119"/>
      <c r="C57" s="27"/>
      <c r="D57" s="27"/>
      <c r="E57" s="27"/>
      <c r="F57" s="27"/>
      <c r="G57" s="27"/>
      <c r="H57" s="27"/>
      <c r="I57" s="27"/>
      <c r="J57" s="27"/>
      <c r="K57" s="27"/>
      <c r="L57" s="316"/>
      <c r="M57" s="27"/>
      <c r="N57" s="27"/>
      <c r="O57" s="27"/>
      <c r="P57" s="27"/>
      <c r="Q57" s="27"/>
      <c r="R57" s="27"/>
      <c r="S57" s="27"/>
      <c r="T57" s="27"/>
      <c r="U57" s="27"/>
      <c r="V57" s="27"/>
      <c r="W57" s="27"/>
      <c r="X57" s="27"/>
    </row>
    <row r="58" spans="1:24">
      <c r="A58" s="119"/>
      <c r="C58" s="27"/>
      <c r="D58" s="27"/>
      <c r="E58" s="27"/>
      <c r="F58" s="27"/>
      <c r="G58" s="27"/>
      <c r="H58" s="27"/>
      <c r="I58" s="27"/>
      <c r="J58" s="27"/>
      <c r="K58" s="27"/>
      <c r="L58" s="316"/>
      <c r="M58" s="27"/>
      <c r="N58" s="27"/>
      <c r="O58" s="27"/>
      <c r="P58" s="27"/>
      <c r="Q58" s="27"/>
      <c r="R58" s="27"/>
      <c r="S58" s="27"/>
      <c r="T58" s="27"/>
      <c r="U58" s="27"/>
      <c r="V58" s="27"/>
      <c r="W58" s="27"/>
      <c r="X58" s="27"/>
    </row>
    <row r="59" spans="1:24">
      <c r="A59" s="119"/>
      <c r="C59" s="27"/>
      <c r="D59" s="27"/>
      <c r="E59" s="27"/>
      <c r="F59" s="27"/>
      <c r="G59" s="27"/>
      <c r="H59" s="27"/>
      <c r="I59" s="27"/>
      <c r="J59" s="27"/>
      <c r="K59" s="27"/>
      <c r="L59" s="316"/>
      <c r="M59" s="27"/>
      <c r="N59" s="27"/>
      <c r="O59" s="27"/>
      <c r="P59" s="27"/>
      <c r="Q59" s="27"/>
      <c r="R59" s="27"/>
      <c r="S59" s="27"/>
      <c r="T59" s="27"/>
      <c r="U59" s="27"/>
      <c r="V59" s="27"/>
      <c r="W59" s="27"/>
      <c r="X59" s="27"/>
    </row>
    <row r="60" spans="1:24">
      <c r="A60" s="119"/>
      <c r="C60" s="27"/>
      <c r="D60" s="27"/>
      <c r="E60" s="27"/>
      <c r="F60" s="27"/>
      <c r="G60" s="27"/>
      <c r="H60" s="27"/>
      <c r="I60" s="27"/>
      <c r="J60" s="27"/>
      <c r="K60" s="27"/>
      <c r="L60" s="316"/>
      <c r="M60" s="27"/>
      <c r="N60" s="27"/>
      <c r="O60" s="27"/>
      <c r="P60" s="27"/>
      <c r="Q60" s="27"/>
      <c r="R60" s="27"/>
      <c r="S60" s="27"/>
      <c r="T60" s="27"/>
      <c r="U60" s="27"/>
      <c r="V60" s="27"/>
      <c r="W60" s="27"/>
      <c r="X60" s="27"/>
    </row>
    <row r="61" spans="1:24">
      <c r="A61" s="119"/>
      <c r="C61" s="27"/>
      <c r="D61" s="27"/>
      <c r="E61" s="27"/>
      <c r="F61" s="27"/>
      <c r="G61" s="27"/>
      <c r="H61" s="27"/>
      <c r="I61" s="27"/>
      <c r="J61" s="27"/>
      <c r="K61" s="27"/>
      <c r="L61" s="316"/>
      <c r="M61" s="27"/>
      <c r="N61" s="27"/>
      <c r="O61" s="27"/>
      <c r="P61" s="27"/>
      <c r="Q61" s="27"/>
      <c r="R61" s="27"/>
      <c r="S61" s="27"/>
      <c r="T61" s="27"/>
      <c r="U61" s="27"/>
      <c r="V61" s="27"/>
      <c r="W61" s="27"/>
      <c r="X61" s="27"/>
    </row>
    <row r="62" spans="1:24">
      <c r="A62" s="119"/>
      <c r="C62" s="27"/>
      <c r="D62" s="27"/>
      <c r="E62" s="27"/>
      <c r="F62" s="27"/>
      <c r="G62" s="27"/>
      <c r="H62" s="27"/>
      <c r="I62" s="27"/>
      <c r="J62" s="27"/>
      <c r="K62" s="27"/>
      <c r="L62" s="316"/>
      <c r="M62" s="27"/>
      <c r="N62" s="27"/>
      <c r="O62" s="27"/>
      <c r="P62" s="27"/>
      <c r="Q62" s="27"/>
      <c r="R62" s="27"/>
      <c r="S62" s="27"/>
      <c r="T62" s="27"/>
      <c r="U62" s="27"/>
      <c r="V62" s="27"/>
      <c r="W62" s="27"/>
      <c r="X62" s="27"/>
    </row>
    <row r="63" spans="1:24">
      <c r="A63" s="119"/>
      <c r="C63" s="27"/>
      <c r="D63" s="27"/>
      <c r="E63" s="27"/>
      <c r="F63" s="27"/>
      <c r="G63" s="27"/>
      <c r="H63" s="27"/>
      <c r="I63" s="27"/>
      <c r="J63" s="27"/>
      <c r="K63" s="27"/>
      <c r="L63" s="316"/>
      <c r="M63" s="27"/>
      <c r="N63" s="27"/>
      <c r="O63" s="27"/>
      <c r="P63" s="27"/>
      <c r="Q63" s="27"/>
      <c r="R63" s="27"/>
      <c r="S63" s="27"/>
      <c r="T63" s="27"/>
      <c r="U63" s="27"/>
      <c r="V63" s="27"/>
      <c r="W63" s="27"/>
      <c r="X63" s="27"/>
    </row>
    <row r="64" spans="1:24">
      <c r="A64" s="119"/>
      <c r="C64" s="27"/>
      <c r="D64" s="27"/>
      <c r="E64" s="27"/>
      <c r="F64" s="27"/>
      <c r="G64" s="27"/>
      <c r="H64" s="27"/>
      <c r="I64" s="27"/>
      <c r="J64" s="27"/>
      <c r="K64" s="27"/>
      <c r="L64" s="316"/>
      <c r="M64" s="27"/>
      <c r="N64" s="27"/>
      <c r="O64" s="27"/>
      <c r="P64" s="27"/>
      <c r="Q64" s="27"/>
      <c r="R64" s="27"/>
      <c r="S64" s="27"/>
      <c r="T64" s="27"/>
      <c r="U64" s="27"/>
      <c r="V64" s="27"/>
      <c r="W64" s="27"/>
      <c r="X64" s="27"/>
    </row>
    <row r="65" spans="1:24">
      <c r="A65" s="119"/>
      <c r="C65" s="27"/>
      <c r="D65" s="27"/>
      <c r="E65" s="27"/>
      <c r="F65" s="27"/>
      <c r="G65" s="27"/>
      <c r="H65" s="27"/>
      <c r="I65" s="27"/>
      <c r="J65" s="27"/>
      <c r="K65" s="27"/>
      <c r="L65" s="316"/>
      <c r="M65" s="27"/>
      <c r="N65" s="27"/>
      <c r="O65" s="27"/>
      <c r="P65" s="27"/>
      <c r="Q65" s="27"/>
      <c r="R65" s="27"/>
      <c r="S65" s="27"/>
      <c r="T65" s="27"/>
      <c r="U65" s="27"/>
      <c r="V65" s="27"/>
      <c r="W65" s="27"/>
      <c r="X65" s="27"/>
    </row>
    <row r="66" spans="1:24">
      <c r="A66" s="119"/>
      <c r="C66" s="27"/>
      <c r="D66" s="27"/>
      <c r="E66" s="27"/>
      <c r="F66" s="27"/>
      <c r="G66" s="27"/>
      <c r="H66" s="27"/>
      <c r="I66" s="27"/>
      <c r="J66" s="27"/>
      <c r="K66" s="27"/>
      <c r="L66" s="316"/>
      <c r="M66" s="27"/>
      <c r="N66" s="27"/>
      <c r="O66" s="27"/>
      <c r="P66" s="27"/>
      <c r="Q66" s="27"/>
      <c r="R66" s="27"/>
      <c r="S66" s="27"/>
      <c r="T66" s="27"/>
      <c r="U66" s="27"/>
      <c r="V66" s="27"/>
      <c r="W66" s="27"/>
      <c r="X66" s="27"/>
    </row>
    <row r="67" spans="1:24">
      <c r="A67" s="119"/>
      <c r="C67" s="27"/>
      <c r="D67" s="27"/>
      <c r="E67" s="27"/>
      <c r="F67" s="27"/>
      <c r="G67" s="27"/>
      <c r="H67" s="27"/>
      <c r="I67" s="27"/>
      <c r="J67" s="27"/>
      <c r="K67" s="27"/>
      <c r="L67" s="316"/>
      <c r="M67" s="27"/>
      <c r="N67" s="27"/>
      <c r="O67" s="27"/>
      <c r="P67" s="27"/>
      <c r="Q67" s="27"/>
      <c r="R67" s="27"/>
      <c r="S67" s="27"/>
      <c r="T67" s="27"/>
      <c r="U67" s="27"/>
      <c r="V67" s="27"/>
      <c r="W67" s="27"/>
      <c r="X67" s="27"/>
    </row>
    <row r="68" spans="1:24">
      <c r="A68" s="119"/>
      <c r="C68" s="27"/>
      <c r="D68" s="27"/>
      <c r="E68" s="27"/>
      <c r="F68" s="27"/>
      <c r="G68" s="27"/>
      <c r="H68" s="27"/>
      <c r="I68" s="27"/>
      <c r="J68" s="27"/>
      <c r="K68" s="27"/>
      <c r="L68" s="316"/>
      <c r="M68" s="27"/>
      <c r="N68" s="27"/>
      <c r="O68" s="27"/>
      <c r="P68" s="27"/>
      <c r="Q68" s="27"/>
      <c r="R68" s="27"/>
      <c r="S68" s="27"/>
      <c r="T68" s="27"/>
      <c r="U68" s="27"/>
      <c r="V68" s="27"/>
      <c r="W68" s="27"/>
      <c r="X68" s="27"/>
    </row>
    <row r="69" spans="1:24">
      <c r="A69" s="119"/>
      <c r="C69" s="27"/>
      <c r="D69" s="27"/>
      <c r="E69" s="27"/>
      <c r="F69" s="27"/>
      <c r="G69" s="27"/>
      <c r="H69" s="27"/>
      <c r="I69" s="27"/>
      <c r="J69" s="27"/>
      <c r="K69" s="27"/>
      <c r="L69" s="316"/>
      <c r="M69" s="27"/>
      <c r="N69" s="27"/>
      <c r="O69" s="27"/>
      <c r="P69" s="27"/>
      <c r="Q69" s="27"/>
      <c r="R69" s="27"/>
      <c r="S69" s="27"/>
      <c r="T69" s="27"/>
      <c r="U69" s="27"/>
      <c r="V69" s="27"/>
      <c r="W69" s="27"/>
      <c r="X69" s="27"/>
    </row>
    <row r="70" spans="1:24">
      <c r="A70" s="119"/>
      <c r="C70" s="27"/>
      <c r="D70" s="27"/>
      <c r="E70" s="27"/>
      <c r="F70" s="27"/>
      <c r="G70" s="27"/>
      <c r="H70" s="27"/>
      <c r="I70" s="27"/>
      <c r="J70" s="27"/>
      <c r="K70" s="27"/>
      <c r="L70" s="316"/>
      <c r="M70" s="27"/>
      <c r="N70" s="27"/>
      <c r="O70" s="27"/>
      <c r="P70" s="27"/>
      <c r="Q70" s="27"/>
      <c r="R70" s="27"/>
      <c r="S70" s="27"/>
      <c r="T70" s="27"/>
      <c r="U70" s="27"/>
      <c r="V70" s="27"/>
      <c r="W70" s="27"/>
      <c r="X70" s="27"/>
    </row>
    <row r="71" spans="1:24">
      <c r="A71" s="119"/>
      <c r="C71" s="27"/>
      <c r="D71" s="27"/>
      <c r="E71" s="27"/>
      <c r="F71" s="27"/>
      <c r="G71" s="27"/>
      <c r="H71" s="27"/>
      <c r="I71" s="27"/>
      <c r="J71" s="27"/>
      <c r="K71" s="27"/>
      <c r="L71" s="316"/>
      <c r="M71" s="27"/>
      <c r="N71" s="27"/>
      <c r="O71" s="27"/>
      <c r="P71" s="27"/>
      <c r="Q71" s="27"/>
      <c r="R71" s="27"/>
      <c r="S71" s="27"/>
      <c r="T71" s="27"/>
      <c r="U71" s="27"/>
      <c r="V71" s="27"/>
      <c r="W71" s="27"/>
      <c r="X71" s="27"/>
    </row>
    <row r="72" spans="1:24">
      <c r="A72" s="119"/>
      <c r="C72" s="27"/>
      <c r="D72" s="27"/>
      <c r="E72" s="27"/>
      <c r="F72" s="27"/>
      <c r="G72" s="27"/>
      <c r="H72" s="27"/>
      <c r="I72" s="27"/>
      <c r="J72" s="27"/>
      <c r="K72" s="27"/>
      <c r="L72" s="316"/>
      <c r="M72" s="27"/>
      <c r="N72" s="27"/>
      <c r="O72" s="27"/>
      <c r="P72" s="27"/>
      <c r="Q72" s="27"/>
      <c r="R72" s="27"/>
      <c r="S72" s="27"/>
      <c r="T72" s="27"/>
      <c r="U72" s="27"/>
      <c r="V72" s="27"/>
      <c r="W72" s="27"/>
      <c r="X72" s="27"/>
    </row>
    <row r="73" spans="1:24">
      <c r="A73" s="119"/>
      <c r="C73" s="27"/>
      <c r="D73" s="27"/>
      <c r="E73" s="27"/>
      <c r="F73" s="27"/>
      <c r="G73" s="27"/>
      <c r="H73" s="27"/>
      <c r="I73" s="27"/>
      <c r="J73" s="27"/>
      <c r="K73" s="27"/>
      <c r="L73" s="316"/>
      <c r="M73" s="27"/>
      <c r="N73" s="27"/>
      <c r="O73" s="27"/>
      <c r="P73" s="27"/>
      <c r="Q73" s="27"/>
      <c r="R73" s="27"/>
      <c r="S73" s="27"/>
      <c r="T73" s="27"/>
      <c r="U73" s="27"/>
      <c r="V73" s="27"/>
      <c r="W73" s="27"/>
      <c r="X73" s="27"/>
    </row>
    <row r="74" spans="1:24">
      <c r="A74" s="119"/>
      <c r="C74" s="27"/>
      <c r="D74" s="27"/>
      <c r="E74" s="27"/>
      <c r="F74" s="27"/>
      <c r="G74" s="27"/>
      <c r="H74" s="27"/>
      <c r="I74" s="27"/>
      <c r="J74" s="27"/>
      <c r="K74" s="27"/>
      <c r="L74" s="316"/>
      <c r="M74" s="27"/>
      <c r="N74" s="27"/>
      <c r="O74" s="27"/>
      <c r="P74" s="27"/>
      <c r="Q74" s="27"/>
      <c r="R74" s="27"/>
      <c r="S74" s="27"/>
      <c r="T74" s="27"/>
      <c r="U74" s="27"/>
      <c r="V74" s="27"/>
      <c r="W74" s="27"/>
      <c r="X74" s="27"/>
    </row>
    <row r="75" spans="1:24">
      <c r="A75" s="119"/>
      <c r="C75" s="27"/>
      <c r="D75" s="27"/>
      <c r="E75" s="27"/>
      <c r="F75" s="27"/>
      <c r="G75" s="27"/>
      <c r="H75" s="27"/>
      <c r="I75" s="27"/>
      <c r="J75" s="27"/>
      <c r="K75" s="27"/>
      <c r="L75" s="316"/>
      <c r="M75" s="27"/>
      <c r="N75" s="27"/>
      <c r="O75" s="27"/>
      <c r="P75" s="27"/>
      <c r="Q75" s="27"/>
      <c r="R75" s="27"/>
      <c r="S75" s="27"/>
      <c r="T75" s="27"/>
      <c r="U75" s="27"/>
      <c r="V75" s="27"/>
      <c r="W75" s="27"/>
      <c r="X75" s="27"/>
    </row>
    <row r="76" spans="1:24">
      <c r="A76" s="119"/>
      <c r="C76" s="27"/>
      <c r="D76" s="27"/>
      <c r="E76" s="27"/>
      <c r="F76" s="27"/>
      <c r="G76" s="27"/>
      <c r="H76" s="27"/>
      <c r="I76" s="27"/>
      <c r="J76" s="27"/>
      <c r="K76" s="27"/>
      <c r="L76" s="316"/>
      <c r="M76" s="27"/>
      <c r="N76" s="27"/>
      <c r="O76" s="27"/>
      <c r="P76" s="27"/>
      <c r="Q76" s="27"/>
      <c r="R76" s="27"/>
      <c r="S76" s="27"/>
      <c r="T76" s="27"/>
      <c r="U76" s="27"/>
      <c r="V76" s="27"/>
      <c r="W76" s="27"/>
      <c r="X76" s="27"/>
    </row>
    <row r="77" spans="1:24">
      <c r="A77" s="119"/>
      <c r="C77" s="27"/>
      <c r="D77" s="27"/>
      <c r="E77" s="27"/>
      <c r="F77" s="27"/>
      <c r="G77" s="27"/>
      <c r="H77" s="27"/>
      <c r="I77" s="27"/>
      <c r="J77" s="27"/>
      <c r="K77" s="27"/>
      <c r="L77" s="316"/>
      <c r="M77" s="27"/>
      <c r="N77" s="27"/>
      <c r="O77" s="27"/>
      <c r="P77" s="27"/>
      <c r="Q77" s="27"/>
      <c r="R77" s="27"/>
      <c r="S77" s="27"/>
      <c r="T77" s="27"/>
      <c r="U77" s="27"/>
      <c r="V77" s="27"/>
      <c r="W77" s="27"/>
      <c r="X77" s="27"/>
    </row>
    <row r="78" spans="1:24">
      <c r="A78" s="119"/>
      <c r="C78" s="27"/>
      <c r="D78" s="27"/>
      <c r="E78" s="27"/>
      <c r="F78" s="27"/>
      <c r="G78" s="27"/>
      <c r="H78" s="27"/>
      <c r="I78" s="27"/>
      <c r="J78" s="27"/>
      <c r="K78" s="27"/>
      <c r="L78" s="316"/>
      <c r="M78" s="27"/>
      <c r="N78" s="27"/>
      <c r="O78" s="27"/>
      <c r="P78" s="27"/>
      <c r="Q78" s="27"/>
      <c r="R78" s="27"/>
      <c r="S78" s="27"/>
      <c r="T78" s="27"/>
      <c r="U78" s="27"/>
      <c r="V78" s="27"/>
      <c r="W78" s="27"/>
      <c r="X78" s="27"/>
    </row>
    <row r="79" spans="1:24">
      <c r="A79" s="119"/>
      <c r="C79" s="27"/>
      <c r="D79" s="27"/>
      <c r="E79" s="27"/>
      <c r="F79" s="27"/>
      <c r="G79" s="27"/>
      <c r="H79" s="27"/>
      <c r="I79" s="27"/>
      <c r="J79" s="27"/>
      <c r="K79" s="27"/>
      <c r="L79" s="316"/>
      <c r="M79" s="27"/>
      <c r="N79" s="27"/>
      <c r="O79" s="27"/>
      <c r="P79" s="27"/>
      <c r="Q79" s="27"/>
      <c r="R79" s="27"/>
      <c r="S79" s="27"/>
      <c r="T79" s="27"/>
      <c r="U79" s="27"/>
      <c r="V79" s="27"/>
      <c r="W79" s="27"/>
      <c r="X79" s="27"/>
    </row>
    <row r="80" spans="1:24">
      <c r="A80" s="119"/>
      <c r="C80" s="27"/>
      <c r="D80" s="27"/>
      <c r="E80" s="27"/>
      <c r="F80" s="27"/>
      <c r="G80" s="27"/>
      <c r="H80" s="27"/>
      <c r="I80" s="27"/>
      <c r="J80" s="27"/>
      <c r="K80" s="27"/>
      <c r="L80" s="316"/>
      <c r="M80" s="27"/>
      <c r="N80" s="27"/>
      <c r="O80" s="27"/>
      <c r="P80" s="27"/>
      <c r="Q80" s="27"/>
      <c r="R80" s="27"/>
      <c r="S80" s="27"/>
      <c r="T80" s="27"/>
      <c r="U80" s="27"/>
      <c r="V80" s="27"/>
      <c r="W80" s="27"/>
      <c r="X80" s="27"/>
    </row>
    <row r="81" spans="1:24">
      <c r="A81" s="119"/>
      <c r="C81" s="27"/>
      <c r="D81" s="27"/>
      <c r="E81" s="27"/>
      <c r="F81" s="27"/>
      <c r="G81" s="27"/>
      <c r="H81" s="27"/>
      <c r="I81" s="27"/>
      <c r="J81" s="27"/>
      <c r="K81" s="27"/>
      <c r="L81" s="316"/>
      <c r="M81" s="27"/>
      <c r="N81" s="27"/>
      <c r="O81" s="27"/>
      <c r="P81" s="27"/>
      <c r="Q81" s="27"/>
      <c r="R81" s="27"/>
      <c r="S81" s="27"/>
      <c r="T81" s="27"/>
      <c r="U81" s="27"/>
      <c r="V81" s="27"/>
      <c r="W81" s="27"/>
      <c r="X81" s="27"/>
    </row>
    <row r="82" spans="1:24">
      <c r="A82" s="119"/>
      <c r="C82" s="27"/>
      <c r="D82" s="27"/>
      <c r="E82" s="27"/>
      <c r="F82" s="27"/>
      <c r="G82" s="27"/>
      <c r="H82" s="27"/>
      <c r="I82" s="27"/>
      <c r="J82" s="27"/>
      <c r="K82" s="27"/>
      <c r="L82" s="316"/>
      <c r="M82" s="27"/>
      <c r="N82" s="27"/>
      <c r="O82" s="27"/>
      <c r="P82" s="27"/>
      <c r="Q82" s="27"/>
      <c r="R82" s="27"/>
      <c r="S82" s="27"/>
      <c r="T82" s="27"/>
      <c r="U82" s="27"/>
      <c r="V82" s="27"/>
      <c r="W82" s="27"/>
      <c r="X82" s="27"/>
    </row>
    <row r="83" spans="1:24">
      <c r="A83" s="119"/>
      <c r="C83" s="27"/>
      <c r="D83" s="27"/>
      <c r="E83" s="27"/>
      <c r="F83" s="27"/>
      <c r="G83" s="27"/>
      <c r="H83" s="27"/>
      <c r="I83" s="27"/>
      <c r="J83" s="27"/>
      <c r="K83" s="27"/>
      <c r="L83" s="316"/>
      <c r="M83" s="27"/>
      <c r="N83" s="27"/>
      <c r="O83" s="27"/>
      <c r="P83" s="27"/>
      <c r="Q83" s="27"/>
      <c r="R83" s="27"/>
      <c r="S83" s="27"/>
      <c r="T83" s="27"/>
      <c r="U83" s="27"/>
      <c r="V83" s="27"/>
      <c r="W83" s="27"/>
      <c r="X83" s="27"/>
    </row>
    <row r="84" spans="1:24">
      <c r="A84" s="119"/>
      <c r="C84" s="27"/>
      <c r="D84" s="27"/>
      <c r="E84" s="27"/>
      <c r="F84" s="27"/>
      <c r="G84" s="27"/>
      <c r="H84" s="27"/>
      <c r="I84" s="27"/>
      <c r="J84" s="27"/>
      <c r="K84" s="27"/>
      <c r="L84" s="316"/>
      <c r="M84" s="27"/>
      <c r="N84" s="27"/>
      <c r="O84" s="27"/>
      <c r="P84" s="27"/>
      <c r="Q84" s="27"/>
      <c r="R84" s="27"/>
      <c r="S84" s="27"/>
      <c r="T84" s="27"/>
      <c r="U84" s="27"/>
      <c r="V84" s="27"/>
      <c r="W84" s="27"/>
      <c r="X84" s="27"/>
    </row>
    <row r="85" spans="1:24">
      <c r="A85" s="119"/>
      <c r="C85" s="27"/>
      <c r="D85" s="27"/>
      <c r="E85" s="27"/>
      <c r="F85" s="27"/>
      <c r="G85" s="27"/>
      <c r="H85" s="27"/>
      <c r="I85" s="27"/>
      <c r="J85" s="27"/>
      <c r="K85" s="27"/>
      <c r="L85" s="316"/>
      <c r="M85" s="27"/>
      <c r="N85" s="27"/>
      <c r="O85" s="27"/>
      <c r="P85" s="27"/>
      <c r="Q85" s="27"/>
      <c r="R85" s="27"/>
      <c r="S85" s="27"/>
      <c r="T85" s="27"/>
      <c r="U85" s="27"/>
      <c r="V85" s="27"/>
      <c r="W85" s="27"/>
      <c r="X85" s="27"/>
    </row>
    <row r="86" spans="1:24">
      <c r="A86" s="119"/>
      <c r="C86" s="27"/>
      <c r="D86" s="27"/>
      <c r="E86" s="27"/>
      <c r="F86" s="27"/>
      <c r="G86" s="27"/>
      <c r="H86" s="27"/>
      <c r="I86" s="27"/>
      <c r="J86" s="27"/>
      <c r="K86" s="27"/>
      <c r="L86" s="316"/>
      <c r="M86" s="27"/>
      <c r="N86" s="27"/>
      <c r="O86" s="27"/>
      <c r="P86" s="27"/>
      <c r="Q86" s="27"/>
      <c r="R86" s="27"/>
      <c r="S86" s="27"/>
      <c r="T86" s="27"/>
      <c r="U86" s="27"/>
      <c r="V86" s="27"/>
      <c r="W86" s="27"/>
      <c r="X86" s="27"/>
    </row>
    <row r="87" spans="1:24">
      <c r="A87" s="119"/>
      <c r="C87" s="27"/>
      <c r="D87" s="27"/>
      <c r="E87" s="27"/>
      <c r="F87" s="27"/>
      <c r="G87" s="27"/>
      <c r="H87" s="27"/>
      <c r="I87" s="27"/>
      <c r="J87" s="27"/>
      <c r="K87" s="27"/>
      <c r="L87" s="316"/>
      <c r="M87" s="27"/>
      <c r="N87" s="27"/>
      <c r="O87" s="27"/>
      <c r="P87" s="27"/>
      <c r="Q87" s="27"/>
      <c r="R87" s="27"/>
      <c r="S87" s="27"/>
      <c r="T87" s="27"/>
      <c r="U87" s="27"/>
      <c r="V87" s="27"/>
      <c r="W87" s="27"/>
      <c r="X87" s="27"/>
    </row>
    <row r="88" spans="1:24">
      <c r="A88" s="119"/>
      <c r="C88" s="27"/>
      <c r="D88" s="27"/>
      <c r="E88" s="27"/>
      <c r="F88" s="27"/>
      <c r="G88" s="27"/>
      <c r="H88" s="27"/>
      <c r="I88" s="27"/>
      <c r="J88" s="27"/>
      <c r="K88" s="27"/>
      <c r="L88" s="316"/>
      <c r="M88" s="27"/>
      <c r="N88" s="27"/>
      <c r="O88" s="27"/>
      <c r="P88" s="27"/>
      <c r="Q88" s="27"/>
      <c r="R88" s="27"/>
      <c r="S88" s="27"/>
      <c r="T88" s="27"/>
      <c r="U88" s="27"/>
      <c r="V88" s="27"/>
      <c r="W88" s="27"/>
      <c r="X88" s="27"/>
    </row>
    <row r="89" spans="1:24">
      <c r="A89" s="119"/>
      <c r="C89" s="27"/>
      <c r="D89" s="27"/>
      <c r="E89" s="27"/>
      <c r="F89" s="27"/>
      <c r="G89" s="27"/>
      <c r="H89" s="27"/>
      <c r="I89" s="27"/>
      <c r="J89" s="27"/>
      <c r="K89" s="27"/>
      <c r="L89" s="316"/>
      <c r="M89" s="27"/>
      <c r="N89" s="27"/>
      <c r="O89" s="27"/>
      <c r="P89" s="27"/>
      <c r="Q89" s="27"/>
      <c r="R89" s="27"/>
      <c r="S89" s="27"/>
      <c r="T89" s="27"/>
      <c r="U89" s="27"/>
      <c r="V89" s="27"/>
      <c r="W89" s="27"/>
      <c r="X89" s="27"/>
    </row>
    <row r="90" spans="1:24">
      <c r="A90" s="119"/>
      <c r="C90" s="27"/>
      <c r="D90" s="27"/>
      <c r="E90" s="27"/>
      <c r="F90" s="27"/>
      <c r="G90" s="27"/>
      <c r="H90" s="27"/>
      <c r="I90" s="27"/>
      <c r="J90" s="27"/>
      <c r="K90" s="27"/>
      <c r="L90" s="316"/>
      <c r="M90" s="27"/>
      <c r="N90" s="27"/>
      <c r="O90" s="27"/>
      <c r="P90" s="27"/>
      <c r="Q90" s="27"/>
      <c r="R90" s="27"/>
      <c r="S90" s="27"/>
      <c r="T90" s="27"/>
      <c r="U90" s="27"/>
      <c r="V90" s="27"/>
      <c r="W90" s="27"/>
      <c r="X90" s="27"/>
    </row>
    <row r="91" spans="1:24">
      <c r="A91" s="119"/>
      <c r="C91" s="27"/>
      <c r="D91" s="27"/>
      <c r="E91" s="27"/>
      <c r="F91" s="27"/>
      <c r="G91" s="27"/>
      <c r="H91" s="27"/>
      <c r="I91" s="27"/>
      <c r="J91" s="27"/>
      <c r="K91" s="27"/>
      <c r="L91" s="316"/>
      <c r="M91" s="27"/>
      <c r="N91" s="27"/>
      <c r="O91" s="27"/>
      <c r="P91" s="27"/>
      <c r="Q91" s="27"/>
      <c r="R91" s="27"/>
      <c r="S91" s="27"/>
      <c r="T91" s="27"/>
      <c r="U91" s="27"/>
      <c r="V91" s="27"/>
      <c r="W91" s="27"/>
      <c r="X91" s="27"/>
    </row>
    <row r="92" spans="1:24">
      <c r="A92" s="119"/>
      <c r="C92" s="27"/>
      <c r="D92" s="27"/>
      <c r="E92" s="27"/>
      <c r="F92" s="27"/>
      <c r="G92" s="27"/>
      <c r="H92" s="27"/>
      <c r="I92" s="27"/>
      <c r="J92" s="27"/>
      <c r="K92" s="27"/>
      <c r="L92" s="316"/>
      <c r="M92" s="27"/>
      <c r="N92" s="27"/>
      <c r="O92" s="27"/>
      <c r="P92" s="27"/>
      <c r="Q92" s="27"/>
      <c r="R92" s="27"/>
      <c r="S92" s="27"/>
      <c r="T92" s="27"/>
      <c r="U92" s="27"/>
      <c r="V92" s="27"/>
      <c r="W92" s="27"/>
      <c r="X92" s="27"/>
    </row>
    <row r="93" spans="1:24">
      <c r="A93" s="119"/>
      <c r="C93" s="27"/>
      <c r="D93" s="27"/>
      <c r="E93" s="27"/>
      <c r="F93" s="27"/>
      <c r="G93" s="27"/>
      <c r="H93" s="27"/>
      <c r="I93" s="27"/>
      <c r="J93" s="27"/>
      <c r="K93" s="27"/>
      <c r="L93" s="316"/>
      <c r="M93" s="27"/>
      <c r="N93" s="27"/>
      <c r="O93" s="27"/>
      <c r="P93" s="27"/>
      <c r="Q93" s="27"/>
      <c r="R93" s="27"/>
      <c r="S93" s="27"/>
      <c r="T93" s="27"/>
      <c r="U93" s="27"/>
      <c r="V93" s="27"/>
      <c r="W93" s="27"/>
      <c r="X93" s="27"/>
    </row>
    <row r="94" spans="1:24">
      <c r="A94" s="119"/>
      <c r="C94" s="27"/>
      <c r="D94" s="27"/>
      <c r="E94" s="27"/>
      <c r="F94" s="27"/>
      <c r="G94" s="27"/>
      <c r="H94" s="27"/>
      <c r="I94" s="27"/>
      <c r="J94" s="27"/>
      <c r="K94" s="27"/>
      <c r="L94" s="316"/>
      <c r="M94" s="27"/>
      <c r="N94" s="27"/>
      <c r="O94" s="27"/>
      <c r="P94" s="27"/>
      <c r="Q94" s="27"/>
      <c r="R94" s="27"/>
      <c r="S94" s="27"/>
      <c r="T94" s="27"/>
      <c r="U94" s="27"/>
      <c r="V94" s="27"/>
      <c r="W94" s="27"/>
      <c r="X94" s="27"/>
    </row>
    <row r="95" spans="1:24">
      <c r="A95" s="119"/>
      <c r="C95" s="27"/>
      <c r="D95" s="27"/>
      <c r="E95" s="27"/>
      <c r="F95" s="27"/>
      <c r="G95" s="27"/>
      <c r="H95" s="27"/>
      <c r="I95" s="27"/>
      <c r="J95" s="27"/>
      <c r="K95" s="27"/>
      <c r="L95" s="316"/>
      <c r="M95" s="27"/>
      <c r="N95" s="27"/>
      <c r="O95" s="27"/>
      <c r="P95" s="27"/>
      <c r="Q95" s="27"/>
      <c r="R95" s="27"/>
      <c r="S95" s="27"/>
      <c r="T95" s="27"/>
      <c r="U95" s="27"/>
      <c r="V95" s="27"/>
      <c r="W95" s="27"/>
      <c r="X95" s="27"/>
    </row>
    <row r="96" spans="1:24">
      <c r="A96" s="119"/>
      <c r="C96" s="27"/>
      <c r="D96" s="27"/>
      <c r="E96" s="27"/>
      <c r="F96" s="27"/>
      <c r="G96" s="27"/>
      <c r="H96" s="27"/>
      <c r="I96" s="27"/>
      <c r="J96" s="27"/>
      <c r="K96" s="27"/>
      <c r="L96" s="316"/>
      <c r="M96" s="27"/>
      <c r="N96" s="27"/>
      <c r="O96" s="27"/>
      <c r="P96" s="27"/>
      <c r="Q96" s="27"/>
      <c r="R96" s="27"/>
      <c r="S96" s="27"/>
      <c r="T96" s="27"/>
      <c r="U96" s="27"/>
      <c r="V96" s="27"/>
      <c r="W96" s="27"/>
      <c r="X96" s="27"/>
    </row>
    <row r="97" spans="1:24">
      <c r="A97" s="119"/>
      <c r="C97" s="27"/>
      <c r="D97" s="27"/>
      <c r="E97" s="27"/>
      <c r="F97" s="27"/>
      <c r="G97" s="27"/>
      <c r="H97" s="27"/>
      <c r="I97" s="27"/>
      <c r="J97" s="27"/>
      <c r="K97" s="27"/>
      <c r="L97" s="316"/>
      <c r="M97" s="27"/>
      <c r="N97" s="27"/>
      <c r="O97" s="27"/>
      <c r="P97" s="27"/>
      <c r="Q97" s="27"/>
      <c r="R97" s="27"/>
      <c r="S97" s="27"/>
      <c r="T97" s="27"/>
      <c r="U97" s="27"/>
      <c r="V97" s="27"/>
      <c r="W97" s="27"/>
      <c r="X97" s="27"/>
    </row>
    <row r="98" spans="1:24">
      <c r="A98" s="119"/>
      <c r="C98" s="27"/>
      <c r="D98" s="27"/>
      <c r="E98" s="27"/>
      <c r="F98" s="27"/>
      <c r="G98" s="27"/>
      <c r="H98" s="27"/>
      <c r="I98" s="27"/>
      <c r="J98" s="27"/>
      <c r="K98" s="27"/>
      <c r="L98" s="316"/>
      <c r="M98" s="27"/>
      <c r="N98" s="27"/>
      <c r="O98" s="27"/>
      <c r="P98" s="27"/>
      <c r="Q98" s="27"/>
      <c r="R98" s="27"/>
      <c r="S98" s="27"/>
      <c r="T98" s="27"/>
      <c r="U98" s="27"/>
      <c r="V98" s="27"/>
      <c r="W98" s="27"/>
      <c r="X98" s="27"/>
    </row>
    <row r="99" spans="1:24">
      <c r="A99" s="119"/>
      <c r="C99" s="27"/>
      <c r="D99" s="27"/>
      <c r="E99" s="27"/>
      <c r="F99" s="27"/>
      <c r="G99" s="27"/>
      <c r="H99" s="27"/>
      <c r="I99" s="27"/>
      <c r="J99" s="27"/>
      <c r="K99" s="27"/>
      <c r="L99" s="316"/>
      <c r="M99" s="27"/>
      <c r="N99" s="27"/>
      <c r="O99" s="27"/>
      <c r="P99" s="27"/>
      <c r="Q99" s="27"/>
      <c r="R99" s="27"/>
      <c r="S99" s="27"/>
      <c r="T99" s="27"/>
      <c r="U99" s="27"/>
      <c r="V99" s="27"/>
      <c r="W99" s="27"/>
      <c r="X99" s="27"/>
    </row>
    <row r="100" spans="1:24">
      <c r="A100" s="119"/>
      <c r="C100" s="27"/>
      <c r="D100" s="27"/>
      <c r="E100" s="27"/>
      <c r="F100" s="27"/>
      <c r="G100" s="27"/>
      <c r="H100" s="27"/>
      <c r="I100" s="27"/>
      <c r="J100" s="27"/>
      <c r="K100" s="27"/>
      <c r="L100" s="316"/>
      <c r="M100" s="27"/>
      <c r="N100" s="27"/>
      <c r="O100" s="27"/>
      <c r="P100" s="27"/>
      <c r="Q100" s="27"/>
      <c r="R100" s="27"/>
      <c r="S100" s="27"/>
      <c r="T100" s="27"/>
      <c r="U100" s="27"/>
      <c r="V100" s="27"/>
      <c r="W100" s="27"/>
      <c r="X100" s="27"/>
    </row>
    <row r="101" spans="1:24">
      <c r="A101" s="119"/>
      <c r="C101" s="27"/>
      <c r="D101" s="27"/>
      <c r="E101" s="27"/>
      <c r="F101" s="27"/>
      <c r="G101" s="27"/>
      <c r="H101" s="27"/>
      <c r="I101" s="27"/>
      <c r="J101" s="27"/>
      <c r="K101" s="27"/>
      <c r="L101" s="316"/>
      <c r="M101" s="27"/>
      <c r="N101" s="27"/>
      <c r="O101" s="27"/>
      <c r="P101" s="27"/>
      <c r="Q101" s="27"/>
      <c r="R101" s="27"/>
      <c r="S101" s="27"/>
      <c r="T101" s="27"/>
      <c r="U101" s="27"/>
      <c r="V101" s="27"/>
      <c r="W101" s="27"/>
      <c r="X101" s="27"/>
    </row>
    <row r="102" spans="1:24">
      <c r="A102" s="119"/>
      <c r="C102" s="27"/>
      <c r="D102" s="27"/>
      <c r="E102" s="27"/>
      <c r="F102" s="27"/>
      <c r="G102" s="27"/>
      <c r="H102" s="27"/>
      <c r="I102" s="27"/>
      <c r="J102" s="27"/>
      <c r="K102" s="27"/>
      <c r="L102" s="316"/>
      <c r="M102" s="27"/>
      <c r="N102" s="27"/>
      <c r="O102" s="27"/>
      <c r="P102" s="27"/>
      <c r="Q102" s="27"/>
      <c r="R102" s="27"/>
      <c r="S102" s="27"/>
      <c r="T102" s="27"/>
      <c r="U102" s="27"/>
      <c r="V102" s="27"/>
      <c r="W102" s="27"/>
      <c r="X102" s="27"/>
    </row>
    <row r="103" spans="1:24">
      <c r="A103" s="119"/>
      <c r="C103" s="27"/>
      <c r="D103" s="27"/>
      <c r="E103" s="27"/>
      <c r="F103" s="27"/>
      <c r="G103" s="27"/>
      <c r="H103" s="27"/>
      <c r="I103" s="27"/>
      <c r="J103" s="27"/>
      <c r="K103" s="27"/>
      <c r="L103" s="316"/>
      <c r="M103" s="27"/>
      <c r="N103" s="27"/>
      <c r="O103" s="27"/>
      <c r="P103" s="27"/>
      <c r="Q103" s="27"/>
      <c r="R103" s="27"/>
      <c r="S103" s="27"/>
      <c r="T103" s="27"/>
      <c r="U103" s="27"/>
      <c r="V103" s="27"/>
      <c r="W103" s="27"/>
      <c r="X103" s="27"/>
    </row>
    <row r="104" spans="1:24">
      <c r="A104" s="119"/>
      <c r="C104" s="27"/>
      <c r="D104" s="27"/>
      <c r="E104" s="27"/>
      <c r="F104" s="27"/>
      <c r="G104" s="27"/>
      <c r="H104" s="27"/>
      <c r="I104" s="27"/>
      <c r="J104" s="27"/>
      <c r="K104" s="27"/>
      <c r="L104" s="316"/>
      <c r="M104" s="27"/>
      <c r="N104" s="27"/>
      <c r="O104" s="27"/>
      <c r="P104" s="27"/>
      <c r="Q104" s="27"/>
      <c r="R104" s="27"/>
      <c r="S104" s="27"/>
      <c r="T104" s="27"/>
      <c r="U104" s="27"/>
      <c r="V104" s="27"/>
      <c r="W104" s="27"/>
      <c r="X104" s="27"/>
    </row>
    <row r="105" spans="1:24">
      <c r="A105" s="119"/>
      <c r="C105" s="27"/>
      <c r="D105" s="27"/>
      <c r="E105" s="27"/>
      <c r="F105" s="27"/>
      <c r="G105" s="27"/>
      <c r="H105" s="27"/>
      <c r="I105" s="27"/>
      <c r="J105" s="27"/>
      <c r="K105" s="27"/>
      <c r="L105" s="316"/>
      <c r="M105" s="27"/>
      <c r="N105" s="27"/>
      <c r="O105" s="27"/>
      <c r="P105" s="27"/>
      <c r="Q105" s="27"/>
      <c r="R105" s="27"/>
      <c r="S105" s="27"/>
      <c r="T105" s="27"/>
      <c r="U105" s="27"/>
      <c r="V105" s="27"/>
      <c r="W105" s="27"/>
      <c r="X105" s="27"/>
    </row>
    <row r="106" spans="1:24">
      <c r="A106" s="119"/>
      <c r="C106" s="27"/>
      <c r="D106" s="27"/>
      <c r="E106" s="27"/>
      <c r="F106" s="27"/>
      <c r="G106" s="27"/>
      <c r="H106" s="27"/>
      <c r="I106" s="27"/>
      <c r="J106" s="27"/>
      <c r="K106" s="27"/>
      <c r="L106" s="316"/>
      <c r="M106" s="27"/>
      <c r="N106" s="27"/>
      <c r="O106" s="27"/>
      <c r="P106" s="27"/>
      <c r="Q106" s="27"/>
      <c r="R106" s="27"/>
      <c r="S106" s="27"/>
      <c r="T106" s="27"/>
      <c r="U106" s="27"/>
      <c r="V106" s="27"/>
      <c r="W106" s="27"/>
      <c r="X106" s="27"/>
    </row>
    <row r="107" spans="1:24">
      <c r="A107" s="119"/>
      <c r="C107" s="27"/>
      <c r="D107" s="27"/>
      <c r="E107" s="27"/>
      <c r="F107" s="27"/>
      <c r="G107" s="27"/>
      <c r="H107" s="27"/>
      <c r="I107" s="27"/>
      <c r="J107" s="27"/>
      <c r="K107" s="27"/>
      <c r="L107" s="316"/>
      <c r="M107" s="27"/>
      <c r="N107" s="27"/>
      <c r="O107" s="27"/>
      <c r="P107" s="27"/>
      <c r="Q107" s="27"/>
      <c r="R107" s="27"/>
      <c r="S107" s="27"/>
      <c r="T107" s="27"/>
      <c r="U107" s="27"/>
      <c r="V107" s="27"/>
      <c r="W107" s="27"/>
      <c r="X107" s="27"/>
    </row>
    <row r="108" spans="1:24">
      <c r="A108" s="119"/>
      <c r="C108" s="27"/>
      <c r="D108" s="27"/>
      <c r="E108" s="27"/>
      <c r="F108" s="27"/>
      <c r="G108" s="27"/>
      <c r="H108" s="27"/>
      <c r="I108" s="27"/>
      <c r="J108" s="27"/>
      <c r="K108" s="27"/>
      <c r="L108" s="316"/>
      <c r="M108" s="27"/>
      <c r="N108" s="27"/>
      <c r="O108" s="27"/>
      <c r="P108" s="27"/>
      <c r="Q108" s="27"/>
      <c r="R108" s="27"/>
      <c r="S108" s="27"/>
      <c r="T108" s="27"/>
      <c r="U108" s="27"/>
      <c r="V108" s="27"/>
      <c r="W108" s="27"/>
      <c r="X108" s="27"/>
    </row>
    <row r="109" spans="1:24">
      <c r="A109" s="119"/>
      <c r="C109" s="27"/>
      <c r="D109" s="27"/>
      <c r="E109" s="27"/>
      <c r="F109" s="27"/>
      <c r="G109" s="27"/>
      <c r="H109" s="27"/>
      <c r="I109" s="27"/>
      <c r="J109" s="27"/>
      <c r="K109" s="27"/>
      <c r="L109" s="316"/>
      <c r="M109" s="27"/>
      <c r="N109" s="27"/>
      <c r="O109" s="27"/>
      <c r="P109" s="27"/>
      <c r="Q109" s="27"/>
      <c r="R109" s="27"/>
      <c r="S109" s="27"/>
      <c r="T109" s="27"/>
      <c r="U109" s="27"/>
      <c r="V109" s="27"/>
      <c r="W109" s="27"/>
      <c r="X109" s="27"/>
    </row>
    <row r="110" spans="1:24">
      <c r="A110" s="119"/>
      <c r="C110" s="27"/>
      <c r="D110" s="27"/>
      <c r="E110" s="27"/>
      <c r="F110" s="27"/>
      <c r="G110" s="27"/>
      <c r="H110" s="27"/>
      <c r="I110" s="27"/>
      <c r="J110" s="27"/>
      <c r="K110" s="27"/>
      <c r="L110" s="316"/>
      <c r="M110" s="27"/>
      <c r="N110" s="27"/>
      <c r="O110" s="27"/>
      <c r="P110" s="27"/>
      <c r="Q110" s="27"/>
      <c r="R110" s="27"/>
      <c r="S110" s="27"/>
      <c r="T110" s="27"/>
      <c r="U110" s="27"/>
      <c r="V110" s="27"/>
      <c r="W110" s="27"/>
      <c r="X110" s="27"/>
    </row>
    <row r="111" spans="1:24">
      <c r="A111" s="119"/>
      <c r="C111" s="27"/>
      <c r="D111" s="27"/>
      <c r="E111" s="27"/>
      <c r="F111" s="27"/>
      <c r="G111" s="27"/>
      <c r="H111" s="27"/>
      <c r="I111" s="27"/>
      <c r="J111" s="27"/>
      <c r="K111" s="27"/>
      <c r="L111" s="316"/>
      <c r="M111" s="27"/>
      <c r="N111" s="27"/>
      <c r="O111" s="27"/>
      <c r="P111" s="27"/>
      <c r="Q111" s="27"/>
      <c r="R111" s="27"/>
      <c r="S111" s="27"/>
      <c r="T111" s="27"/>
      <c r="U111" s="27"/>
      <c r="V111" s="27"/>
      <c r="W111" s="27"/>
      <c r="X111" s="27"/>
    </row>
    <row r="112" spans="1:24">
      <c r="A112" s="119"/>
      <c r="C112" s="27"/>
      <c r="D112" s="27"/>
      <c r="E112" s="27"/>
      <c r="F112" s="27"/>
      <c r="G112" s="27"/>
      <c r="H112" s="27"/>
      <c r="I112" s="27"/>
      <c r="J112" s="27"/>
      <c r="K112" s="27"/>
      <c r="L112" s="316"/>
      <c r="M112" s="27"/>
      <c r="N112" s="27"/>
      <c r="O112" s="27"/>
      <c r="P112" s="27"/>
      <c r="Q112" s="27"/>
      <c r="R112" s="27"/>
      <c r="S112" s="27"/>
      <c r="T112" s="27"/>
      <c r="U112" s="27"/>
      <c r="V112" s="27"/>
      <c r="W112" s="27"/>
      <c r="X112" s="27"/>
    </row>
    <row r="113" spans="1:24">
      <c r="A113" s="119"/>
      <c r="C113" s="27"/>
      <c r="D113" s="27"/>
      <c r="E113" s="27"/>
      <c r="F113" s="27"/>
      <c r="G113" s="27"/>
      <c r="H113" s="27"/>
      <c r="I113" s="27"/>
      <c r="J113" s="27"/>
      <c r="K113" s="27"/>
      <c r="L113" s="316"/>
      <c r="M113" s="27"/>
      <c r="N113" s="27"/>
      <c r="O113" s="27"/>
      <c r="P113" s="27"/>
      <c r="Q113" s="27"/>
      <c r="R113" s="27"/>
      <c r="S113" s="27"/>
      <c r="T113" s="27"/>
      <c r="U113" s="27"/>
      <c r="V113" s="27"/>
      <c r="W113" s="27"/>
      <c r="X113" s="27"/>
    </row>
    <row r="114" spans="1:24">
      <c r="A114" s="119"/>
      <c r="C114" s="27"/>
      <c r="D114" s="27"/>
      <c r="E114" s="27"/>
      <c r="F114" s="27"/>
      <c r="G114" s="27"/>
      <c r="H114" s="27"/>
      <c r="I114" s="27"/>
      <c r="J114" s="27"/>
      <c r="K114" s="27"/>
      <c r="L114" s="316"/>
      <c r="M114" s="27"/>
      <c r="N114" s="27"/>
      <c r="O114" s="27"/>
      <c r="P114" s="27"/>
      <c r="Q114" s="27"/>
      <c r="R114" s="27"/>
      <c r="S114" s="27"/>
      <c r="T114" s="27"/>
      <c r="U114" s="27"/>
      <c r="V114" s="27"/>
      <c r="W114" s="27"/>
      <c r="X114" s="27"/>
    </row>
    <row r="115" spans="1:24">
      <c r="A115" s="119"/>
      <c r="C115" s="27"/>
      <c r="D115" s="27"/>
      <c r="E115" s="27"/>
      <c r="F115" s="27"/>
      <c r="G115" s="27"/>
      <c r="H115" s="27"/>
      <c r="I115" s="27"/>
      <c r="J115" s="27"/>
      <c r="K115" s="27"/>
      <c r="L115" s="316"/>
      <c r="M115" s="27"/>
      <c r="N115" s="27"/>
      <c r="O115" s="27"/>
      <c r="P115" s="27"/>
      <c r="Q115" s="27"/>
      <c r="R115" s="27"/>
      <c r="S115" s="27"/>
      <c r="T115" s="27"/>
      <c r="U115" s="27"/>
      <c r="V115" s="27"/>
      <c r="W115" s="27"/>
      <c r="X115" s="27"/>
    </row>
    <row r="116" spans="1:24">
      <c r="A116" s="119"/>
      <c r="C116" s="27"/>
      <c r="D116" s="27"/>
      <c r="E116" s="27"/>
      <c r="F116" s="27"/>
      <c r="G116" s="27"/>
      <c r="H116" s="27"/>
      <c r="I116" s="27"/>
      <c r="J116" s="27"/>
      <c r="K116" s="27"/>
      <c r="L116" s="316"/>
      <c r="M116" s="27"/>
      <c r="N116" s="27"/>
      <c r="O116" s="27"/>
      <c r="P116" s="27"/>
      <c r="Q116" s="27"/>
      <c r="R116" s="27"/>
      <c r="S116" s="27"/>
      <c r="T116" s="27"/>
      <c r="U116" s="27"/>
      <c r="V116" s="27"/>
      <c r="W116" s="27"/>
      <c r="X116" s="27"/>
    </row>
    <row r="117" spans="1:24">
      <c r="A117" s="119"/>
      <c r="C117" s="27"/>
      <c r="D117" s="27"/>
      <c r="E117" s="27"/>
      <c r="F117" s="27"/>
      <c r="G117" s="27"/>
      <c r="H117" s="27"/>
      <c r="I117" s="27"/>
      <c r="J117" s="27"/>
      <c r="K117" s="27"/>
      <c r="L117" s="316"/>
      <c r="M117" s="27"/>
      <c r="N117" s="27"/>
      <c r="O117" s="27"/>
      <c r="P117" s="27"/>
      <c r="Q117" s="27"/>
      <c r="R117" s="27"/>
      <c r="S117" s="27"/>
      <c r="T117" s="27"/>
      <c r="U117" s="27"/>
      <c r="V117" s="27"/>
      <c r="W117" s="27"/>
      <c r="X117" s="27"/>
    </row>
    <row r="118" spans="1:24">
      <c r="A118" s="119"/>
      <c r="C118" s="27"/>
      <c r="D118" s="27"/>
      <c r="E118" s="27"/>
      <c r="F118" s="27"/>
      <c r="G118" s="27"/>
      <c r="H118" s="27"/>
      <c r="I118" s="27"/>
      <c r="J118" s="27"/>
      <c r="K118" s="27"/>
      <c r="L118" s="316"/>
      <c r="M118" s="27"/>
      <c r="N118" s="27"/>
      <c r="O118" s="27"/>
      <c r="P118" s="27"/>
      <c r="Q118" s="27"/>
      <c r="R118" s="27"/>
      <c r="S118" s="27"/>
      <c r="T118" s="27"/>
      <c r="U118" s="27"/>
      <c r="V118" s="27"/>
      <c r="W118" s="27"/>
      <c r="X118" s="27"/>
    </row>
    <row r="119" spans="1:24">
      <c r="A119" s="119"/>
      <c r="C119" s="27"/>
      <c r="D119" s="27"/>
      <c r="E119" s="27"/>
      <c r="F119" s="27"/>
      <c r="G119" s="27"/>
      <c r="H119" s="27"/>
      <c r="I119" s="27"/>
      <c r="J119" s="27"/>
      <c r="K119" s="27"/>
      <c r="L119" s="316"/>
      <c r="M119" s="27"/>
      <c r="N119" s="27"/>
      <c r="O119" s="27"/>
      <c r="P119" s="27"/>
      <c r="Q119" s="27"/>
      <c r="R119" s="27"/>
      <c r="S119" s="27"/>
      <c r="T119" s="27"/>
      <c r="U119" s="27"/>
      <c r="V119" s="27"/>
      <c r="W119" s="27"/>
      <c r="X119" s="27"/>
    </row>
    <row r="120" spans="1:24">
      <c r="A120" s="119"/>
      <c r="C120" s="27"/>
      <c r="D120" s="27"/>
      <c r="E120" s="27"/>
      <c r="F120" s="27"/>
      <c r="G120" s="27"/>
      <c r="H120" s="27"/>
      <c r="I120" s="27"/>
      <c r="J120" s="27"/>
      <c r="K120" s="27"/>
      <c r="L120" s="316"/>
      <c r="M120" s="27"/>
      <c r="N120" s="27"/>
      <c r="O120" s="27"/>
      <c r="P120" s="27"/>
      <c r="Q120" s="27"/>
      <c r="R120" s="27"/>
      <c r="S120" s="27"/>
      <c r="T120" s="27"/>
      <c r="U120" s="27"/>
      <c r="V120" s="27"/>
      <c r="W120" s="27"/>
      <c r="X120" s="27"/>
    </row>
    <row r="121" spans="1:24">
      <c r="A121" s="119"/>
      <c r="C121" s="27"/>
      <c r="D121" s="27"/>
      <c r="E121" s="27"/>
      <c r="F121" s="27"/>
      <c r="G121" s="27"/>
      <c r="H121" s="27"/>
      <c r="I121" s="27"/>
      <c r="J121" s="27"/>
      <c r="K121" s="27"/>
      <c r="L121" s="316"/>
      <c r="M121" s="27"/>
      <c r="N121" s="27"/>
      <c r="O121" s="27"/>
      <c r="P121" s="27"/>
      <c r="Q121" s="27"/>
      <c r="R121" s="27"/>
      <c r="S121" s="27"/>
      <c r="T121" s="27"/>
      <c r="U121" s="27"/>
      <c r="V121" s="27"/>
      <c r="W121" s="27"/>
      <c r="X121" s="27"/>
    </row>
    <row r="122" spans="1:24">
      <c r="A122" s="119"/>
      <c r="C122" s="27"/>
      <c r="D122" s="27"/>
      <c r="E122" s="27"/>
      <c r="F122" s="27"/>
      <c r="G122" s="27"/>
      <c r="H122" s="27"/>
      <c r="I122" s="27"/>
      <c r="J122" s="27"/>
      <c r="K122" s="27"/>
      <c r="L122" s="316"/>
      <c r="M122" s="27"/>
      <c r="N122" s="27"/>
      <c r="O122" s="27"/>
      <c r="P122" s="27"/>
      <c r="Q122" s="27"/>
      <c r="R122" s="27"/>
      <c r="S122" s="27"/>
      <c r="T122" s="27"/>
      <c r="U122" s="27"/>
      <c r="V122" s="27"/>
      <c r="W122" s="27"/>
      <c r="X122" s="27"/>
    </row>
    <row r="123" spans="1:24">
      <c r="A123" s="119"/>
      <c r="C123" s="27"/>
      <c r="D123" s="27"/>
      <c r="E123" s="27"/>
      <c r="F123" s="27"/>
      <c r="G123" s="27"/>
      <c r="H123" s="27"/>
      <c r="I123" s="27"/>
      <c r="J123" s="27"/>
      <c r="K123" s="27"/>
      <c r="L123" s="316"/>
      <c r="M123" s="27"/>
      <c r="N123" s="27"/>
      <c r="O123" s="27"/>
      <c r="P123" s="27"/>
      <c r="Q123" s="27"/>
      <c r="R123" s="27"/>
      <c r="S123" s="27"/>
      <c r="T123" s="27"/>
      <c r="U123" s="27"/>
      <c r="V123" s="27"/>
      <c r="W123" s="27"/>
      <c r="X123" s="27"/>
    </row>
    <row r="124" spans="1:24">
      <c r="A124" s="119"/>
      <c r="C124" s="27"/>
      <c r="D124" s="27"/>
      <c r="E124" s="27"/>
      <c r="F124" s="27"/>
      <c r="G124" s="27"/>
      <c r="H124" s="27"/>
      <c r="I124" s="27"/>
      <c r="J124" s="27"/>
      <c r="K124" s="27"/>
      <c r="L124" s="316"/>
      <c r="M124" s="27"/>
      <c r="N124" s="27"/>
      <c r="O124" s="27"/>
      <c r="P124" s="27"/>
      <c r="Q124" s="27"/>
      <c r="R124" s="27"/>
      <c r="S124" s="27"/>
      <c r="T124" s="27"/>
      <c r="U124" s="27"/>
      <c r="V124" s="27"/>
      <c r="W124" s="27"/>
      <c r="X124" s="27"/>
    </row>
    <row r="125" spans="1:24">
      <c r="A125" s="119"/>
      <c r="C125" s="27"/>
      <c r="D125" s="27"/>
      <c r="E125" s="27"/>
      <c r="F125" s="27"/>
      <c r="G125" s="27"/>
      <c r="H125" s="27"/>
      <c r="I125" s="27"/>
      <c r="J125" s="27"/>
      <c r="K125" s="27"/>
      <c r="L125" s="316"/>
      <c r="M125" s="27"/>
      <c r="N125" s="27"/>
      <c r="O125" s="27"/>
      <c r="P125" s="27"/>
      <c r="Q125" s="27"/>
      <c r="R125" s="27"/>
      <c r="S125" s="27"/>
      <c r="T125" s="27"/>
      <c r="U125" s="27"/>
      <c r="V125" s="27"/>
      <c r="W125" s="27"/>
      <c r="X125" s="27"/>
    </row>
    <row r="126" spans="1:24">
      <c r="A126" s="119"/>
      <c r="C126" s="27"/>
      <c r="D126" s="27"/>
      <c r="E126" s="27"/>
      <c r="F126" s="27"/>
      <c r="G126" s="27"/>
      <c r="H126" s="27"/>
      <c r="I126" s="27"/>
      <c r="J126" s="27"/>
      <c r="K126" s="27"/>
      <c r="L126" s="316"/>
      <c r="M126" s="27"/>
      <c r="N126" s="27"/>
      <c r="O126" s="27"/>
      <c r="P126" s="27"/>
      <c r="Q126" s="27"/>
      <c r="R126" s="27"/>
      <c r="S126" s="27"/>
      <c r="T126" s="27"/>
      <c r="U126" s="27"/>
      <c r="V126" s="27"/>
      <c r="W126" s="27"/>
      <c r="X126" s="27"/>
    </row>
    <row r="127" spans="1:24">
      <c r="A127" s="119"/>
      <c r="C127" s="27"/>
      <c r="D127" s="27"/>
      <c r="E127" s="27"/>
      <c r="F127" s="27"/>
      <c r="G127" s="27"/>
      <c r="H127" s="27"/>
      <c r="I127" s="27"/>
      <c r="J127" s="27"/>
      <c r="K127" s="27"/>
      <c r="L127" s="316"/>
      <c r="M127" s="27"/>
      <c r="N127" s="27"/>
      <c r="O127" s="27"/>
      <c r="P127" s="27"/>
      <c r="Q127" s="27"/>
      <c r="R127" s="27"/>
      <c r="S127" s="27"/>
      <c r="T127" s="27"/>
      <c r="U127" s="27"/>
      <c r="V127" s="27"/>
      <c r="W127" s="27"/>
      <c r="X127" s="27"/>
    </row>
    <row r="128" spans="1:24">
      <c r="A128" s="119"/>
      <c r="C128" s="27"/>
      <c r="D128" s="27"/>
      <c r="E128" s="27"/>
      <c r="F128" s="27"/>
      <c r="G128" s="27"/>
      <c r="H128" s="27"/>
      <c r="I128" s="27"/>
      <c r="J128" s="27"/>
      <c r="K128" s="27"/>
      <c r="L128" s="316"/>
      <c r="M128" s="27"/>
      <c r="N128" s="27"/>
      <c r="O128" s="27"/>
      <c r="P128" s="27"/>
      <c r="Q128" s="27"/>
      <c r="R128" s="27"/>
      <c r="S128" s="27"/>
      <c r="T128" s="27"/>
      <c r="U128" s="27"/>
      <c r="V128" s="27"/>
      <c r="W128" s="27"/>
      <c r="X128" s="27"/>
    </row>
    <row r="129" spans="1:24">
      <c r="A129" s="119"/>
      <c r="C129" s="27"/>
      <c r="D129" s="27"/>
      <c r="E129" s="27"/>
      <c r="F129" s="27"/>
      <c r="G129" s="27"/>
      <c r="H129" s="27"/>
      <c r="I129" s="27"/>
      <c r="J129" s="27"/>
      <c r="K129" s="27"/>
      <c r="L129" s="316"/>
      <c r="M129" s="27"/>
      <c r="N129" s="27"/>
      <c r="O129" s="27"/>
      <c r="P129" s="27"/>
      <c r="Q129" s="27"/>
      <c r="R129" s="27"/>
      <c r="S129" s="27"/>
      <c r="T129" s="27"/>
      <c r="U129" s="27"/>
      <c r="V129" s="27"/>
      <c r="W129" s="27"/>
      <c r="X129" s="27"/>
    </row>
    <row r="130" spans="1:24">
      <c r="A130" s="119"/>
      <c r="C130" s="27"/>
      <c r="D130" s="27"/>
      <c r="E130" s="27"/>
      <c r="F130" s="27"/>
      <c r="G130" s="27"/>
      <c r="H130" s="27"/>
      <c r="I130" s="27"/>
      <c r="J130" s="27"/>
      <c r="K130" s="27"/>
      <c r="L130" s="316"/>
      <c r="M130" s="27"/>
      <c r="N130" s="27"/>
      <c r="O130" s="27"/>
      <c r="P130" s="27"/>
      <c r="Q130" s="27"/>
      <c r="R130" s="27"/>
      <c r="S130" s="27"/>
      <c r="T130" s="27"/>
      <c r="U130" s="27"/>
      <c r="V130" s="27"/>
      <c r="W130" s="27"/>
      <c r="X130" s="27"/>
    </row>
    <row r="131" spans="1:24">
      <c r="A131" s="119"/>
      <c r="C131" s="27"/>
      <c r="D131" s="27"/>
      <c r="E131" s="27"/>
      <c r="F131" s="27"/>
      <c r="G131" s="27"/>
      <c r="H131" s="27"/>
      <c r="I131" s="27"/>
      <c r="J131" s="27"/>
      <c r="K131" s="27"/>
      <c r="L131" s="316"/>
      <c r="M131" s="27"/>
      <c r="N131" s="27"/>
      <c r="O131" s="27"/>
      <c r="P131" s="27"/>
      <c r="Q131" s="27"/>
      <c r="R131" s="27"/>
      <c r="S131" s="27"/>
      <c r="T131" s="27"/>
      <c r="U131" s="27"/>
      <c r="V131" s="27"/>
      <c r="W131" s="27"/>
      <c r="X131" s="27"/>
    </row>
    <row r="132" spans="1:24">
      <c r="A132" s="119"/>
      <c r="C132" s="27"/>
      <c r="D132" s="27"/>
      <c r="E132" s="27"/>
      <c r="F132" s="27"/>
      <c r="G132" s="27"/>
      <c r="H132" s="27"/>
      <c r="I132" s="27"/>
      <c r="J132" s="27"/>
      <c r="K132" s="27"/>
      <c r="L132" s="316"/>
      <c r="M132" s="27"/>
      <c r="N132" s="27"/>
      <c r="O132" s="27"/>
      <c r="P132" s="27"/>
      <c r="Q132" s="27"/>
      <c r="R132" s="27"/>
      <c r="S132" s="27"/>
      <c r="T132" s="27"/>
      <c r="U132" s="27"/>
      <c r="V132" s="27"/>
      <c r="W132" s="27"/>
      <c r="X132" s="27"/>
    </row>
    <row r="133" spans="1:24">
      <c r="A133" s="119"/>
      <c r="C133" s="27"/>
      <c r="D133" s="27"/>
      <c r="E133" s="27"/>
      <c r="F133" s="27"/>
      <c r="G133" s="27"/>
      <c r="H133" s="27"/>
      <c r="I133" s="27"/>
      <c r="J133" s="27"/>
      <c r="K133" s="27"/>
      <c r="L133" s="316"/>
      <c r="M133" s="27"/>
      <c r="N133" s="27"/>
      <c r="O133" s="27"/>
      <c r="P133" s="27"/>
      <c r="Q133" s="27"/>
      <c r="R133" s="27"/>
      <c r="S133" s="27"/>
      <c r="T133" s="27"/>
      <c r="U133" s="27"/>
      <c r="V133" s="27"/>
      <c r="W133" s="27"/>
      <c r="X133" s="27"/>
    </row>
    <row r="134" spans="1:24">
      <c r="A134" s="119"/>
      <c r="C134" s="27"/>
      <c r="D134" s="27"/>
      <c r="E134" s="27"/>
      <c r="F134" s="27"/>
      <c r="G134" s="27"/>
      <c r="H134" s="27"/>
      <c r="I134" s="27"/>
      <c r="J134" s="27"/>
      <c r="K134" s="27"/>
      <c r="L134" s="316"/>
      <c r="M134" s="27"/>
      <c r="N134" s="27"/>
      <c r="O134" s="27"/>
      <c r="P134" s="27"/>
      <c r="Q134" s="27"/>
      <c r="R134" s="27"/>
      <c r="S134" s="27"/>
      <c r="T134" s="27"/>
      <c r="U134" s="27"/>
      <c r="V134" s="27"/>
      <c r="W134" s="27"/>
      <c r="X134" s="27"/>
    </row>
    <row r="135" spans="1:24">
      <c r="A135" s="119"/>
      <c r="C135" s="27"/>
      <c r="D135" s="27"/>
      <c r="E135" s="27"/>
      <c r="F135" s="27"/>
      <c r="G135" s="27"/>
      <c r="H135" s="27"/>
      <c r="I135" s="27"/>
      <c r="J135" s="27"/>
      <c r="K135" s="27"/>
      <c r="L135" s="316"/>
      <c r="M135" s="27"/>
      <c r="N135" s="27"/>
      <c r="O135" s="27"/>
      <c r="P135" s="27"/>
      <c r="Q135" s="27"/>
      <c r="R135" s="27"/>
      <c r="S135" s="27"/>
      <c r="T135" s="27"/>
      <c r="U135" s="27"/>
      <c r="V135" s="27"/>
      <c r="W135" s="27"/>
      <c r="X135" s="27"/>
    </row>
    <row r="136" spans="1:24">
      <c r="A136" s="119"/>
      <c r="C136" s="27"/>
      <c r="D136" s="27"/>
      <c r="E136" s="27"/>
      <c r="F136" s="27"/>
      <c r="G136" s="27"/>
      <c r="H136" s="27"/>
      <c r="I136" s="27"/>
      <c r="J136" s="27"/>
      <c r="K136" s="27"/>
      <c r="L136" s="316"/>
      <c r="M136" s="27"/>
      <c r="N136" s="27"/>
      <c r="O136" s="27"/>
      <c r="P136" s="27"/>
      <c r="Q136" s="27"/>
      <c r="R136" s="27"/>
      <c r="S136" s="27"/>
      <c r="T136" s="27"/>
      <c r="U136" s="27"/>
      <c r="V136" s="27"/>
      <c r="W136" s="27"/>
      <c r="X136" s="27"/>
    </row>
    <row r="137" spans="1:24">
      <c r="A137" s="119"/>
      <c r="C137" s="27"/>
      <c r="D137" s="27"/>
      <c r="E137" s="27"/>
      <c r="F137" s="27"/>
      <c r="G137" s="27"/>
      <c r="H137" s="27"/>
      <c r="I137" s="27"/>
      <c r="J137" s="27"/>
      <c r="K137" s="27"/>
      <c r="L137" s="316"/>
      <c r="M137" s="27"/>
      <c r="N137" s="27"/>
      <c r="O137" s="27"/>
      <c r="P137" s="27"/>
      <c r="Q137" s="27"/>
      <c r="R137" s="27"/>
      <c r="S137" s="27"/>
      <c r="T137" s="27"/>
      <c r="U137" s="27"/>
      <c r="V137" s="27"/>
      <c r="W137" s="27"/>
      <c r="X137" s="27"/>
    </row>
    <row r="138" spans="1:24">
      <c r="A138" s="119"/>
      <c r="C138" s="27"/>
      <c r="D138" s="27"/>
      <c r="E138" s="27"/>
      <c r="F138" s="27"/>
      <c r="G138" s="27"/>
      <c r="H138" s="27"/>
      <c r="I138" s="27"/>
      <c r="J138" s="27"/>
      <c r="K138" s="27"/>
      <c r="L138" s="316"/>
      <c r="M138" s="27"/>
      <c r="N138" s="27"/>
      <c r="O138" s="27"/>
      <c r="P138" s="27"/>
      <c r="Q138" s="27"/>
      <c r="R138" s="27"/>
      <c r="S138" s="27"/>
      <c r="T138" s="27"/>
      <c r="U138" s="27"/>
      <c r="V138" s="27"/>
      <c r="W138" s="27"/>
      <c r="X138" s="27"/>
    </row>
    <row r="139" spans="1:24">
      <c r="A139" s="119"/>
      <c r="C139" s="27"/>
      <c r="D139" s="27"/>
      <c r="E139" s="27"/>
      <c r="F139" s="27"/>
      <c r="G139" s="27"/>
      <c r="H139" s="27"/>
      <c r="I139" s="27"/>
      <c r="J139" s="27"/>
      <c r="K139" s="27"/>
      <c r="L139" s="316"/>
      <c r="M139" s="27"/>
      <c r="N139" s="27"/>
      <c r="O139" s="27"/>
      <c r="P139" s="27"/>
      <c r="Q139" s="27"/>
      <c r="R139" s="27"/>
      <c r="S139" s="27"/>
      <c r="T139" s="27"/>
      <c r="U139" s="27"/>
      <c r="V139" s="27"/>
      <c r="W139" s="27"/>
      <c r="X139" s="27"/>
    </row>
    <row r="140" spans="1:24">
      <c r="A140" s="119"/>
      <c r="C140" s="27"/>
      <c r="D140" s="27"/>
      <c r="E140" s="27"/>
      <c r="F140" s="27"/>
      <c r="G140" s="27"/>
      <c r="H140" s="27"/>
      <c r="I140" s="27"/>
      <c r="J140" s="27"/>
      <c r="K140" s="27"/>
      <c r="L140" s="316"/>
      <c r="M140" s="27"/>
      <c r="N140" s="27"/>
      <c r="O140" s="27"/>
      <c r="P140" s="27"/>
      <c r="Q140" s="27"/>
      <c r="R140" s="27"/>
      <c r="S140" s="27"/>
      <c r="T140" s="27"/>
      <c r="U140" s="27"/>
      <c r="V140" s="27"/>
      <c r="W140" s="27"/>
      <c r="X140" s="27"/>
    </row>
    <row r="141" spans="1:24">
      <c r="A141" s="119"/>
      <c r="C141" s="27"/>
      <c r="D141" s="27"/>
      <c r="E141" s="27"/>
      <c r="F141" s="27"/>
      <c r="G141" s="27"/>
      <c r="H141" s="27"/>
      <c r="I141" s="27"/>
      <c r="J141" s="27"/>
      <c r="K141" s="27"/>
      <c r="L141" s="316"/>
      <c r="M141" s="27"/>
      <c r="N141" s="27"/>
      <c r="O141" s="27"/>
      <c r="P141" s="27"/>
      <c r="Q141" s="27"/>
      <c r="R141" s="27"/>
      <c r="S141" s="27"/>
      <c r="T141" s="27"/>
      <c r="U141" s="27"/>
      <c r="V141" s="27"/>
      <c r="W141" s="27"/>
      <c r="X141" s="27"/>
    </row>
    <row r="142" spans="1:24">
      <c r="A142" s="119"/>
      <c r="C142" s="27"/>
      <c r="D142" s="27"/>
      <c r="E142" s="27"/>
      <c r="F142" s="27"/>
      <c r="G142" s="27"/>
      <c r="H142" s="27"/>
      <c r="I142" s="27"/>
      <c r="J142" s="27"/>
      <c r="K142" s="27"/>
      <c r="L142" s="316"/>
      <c r="M142" s="27"/>
      <c r="N142" s="27"/>
      <c r="O142" s="27"/>
      <c r="P142" s="27"/>
      <c r="Q142" s="27"/>
      <c r="R142" s="27"/>
      <c r="S142" s="27"/>
      <c r="T142" s="27"/>
      <c r="U142" s="27"/>
      <c r="V142" s="27"/>
      <c r="W142" s="27"/>
      <c r="X142" s="27"/>
    </row>
    <row r="143" spans="1:24">
      <c r="A143" s="119"/>
      <c r="C143" s="27"/>
      <c r="D143" s="27"/>
      <c r="E143" s="27"/>
      <c r="F143" s="27"/>
      <c r="G143" s="27"/>
      <c r="H143" s="27"/>
      <c r="I143" s="27"/>
      <c r="J143" s="27"/>
      <c r="K143" s="27"/>
      <c r="L143" s="316"/>
      <c r="M143" s="27"/>
      <c r="N143" s="27"/>
      <c r="O143" s="27"/>
      <c r="P143" s="27"/>
      <c r="Q143" s="27"/>
      <c r="R143" s="27"/>
      <c r="S143" s="27"/>
      <c r="T143" s="27"/>
      <c r="U143" s="27"/>
      <c r="V143" s="27"/>
      <c r="W143" s="27"/>
      <c r="X143" s="27"/>
    </row>
    <row r="144" spans="1:24">
      <c r="A144" s="119"/>
      <c r="C144" s="27"/>
      <c r="D144" s="27"/>
      <c r="E144" s="27"/>
      <c r="F144" s="27"/>
      <c r="G144" s="27"/>
      <c r="H144" s="27"/>
      <c r="I144" s="27"/>
      <c r="J144" s="27"/>
      <c r="K144" s="27"/>
      <c r="L144" s="316"/>
      <c r="M144" s="27"/>
      <c r="N144" s="27"/>
      <c r="O144" s="27"/>
      <c r="P144" s="27"/>
      <c r="Q144" s="27"/>
      <c r="R144" s="27"/>
      <c r="S144" s="27"/>
      <c r="T144" s="27"/>
      <c r="U144" s="27"/>
      <c r="V144" s="27"/>
      <c r="W144" s="27"/>
      <c r="X144" s="27"/>
    </row>
    <row r="145" spans="1:24">
      <c r="A145" s="119"/>
      <c r="C145" s="27"/>
      <c r="D145" s="27"/>
      <c r="E145" s="27"/>
      <c r="F145" s="27"/>
      <c r="G145" s="27"/>
      <c r="H145" s="27"/>
      <c r="I145" s="27"/>
      <c r="J145" s="27"/>
      <c r="K145" s="27"/>
      <c r="L145" s="316"/>
      <c r="M145" s="27"/>
      <c r="N145" s="27"/>
      <c r="O145" s="27"/>
      <c r="P145" s="27"/>
      <c r="Q145" s="27"/>
      <c r="R145" s="27"/>
      <c r="S145" s="27"/>
      <c r="T145" s="27"/>
      <c r="U145" s="27"/>
      <c r="V145" s="27"/>
      <c r="W145" s="27"/>
      <c r="X145" s="27"/>
    </row>
    <row r="146" spans="1:24">
      <c r="A146" s="119"/>
      <c r="C146" s="27"/>
      <c r="D146" s="27"/>
      <c r="E146" s="27"/>
      <c r="F146" s="27"/>
      <c r="G146" s="27"/>
      <c r="H146" s="27"/>
      <c r="I146" s="27"/>
      <c r="J146" s="27"/>
      <c r="K146" s="27"/>
      <c r="L146" s="316"/>
      <c r="M146" s="27"/>
      <c r="N146" s="27"/>
      <c r="O146" s="27"/>
      <c r="P146" s="27"/>
      <c r="Q146" s="27"/>
      <c r="R146" s="27"/>
      <c r="S146" s="27"/>
      <c r="T146" s="27"/>
      <c r="U146" s="27"/>
      <c r="V146" s="27"/>
      <c r="W146" s="27"/>
      <c r="X146" s="27"/>
    </row>
    <row r="147" spans="1:24">
      <c r="A147" s="119"/>
      <c r="C147" s="27"/>
      <c r="D147" s="27"/>
      <c r="E147" s="27"/>
      <c r="F147" s="27"/>
      <c r="G147" s="27"/>
      <c r="H147" s="27"/>
      <c r="I147" s="27"/>
      <c r="J147" s="27"/>
      <c r="K147" s="27"/>
      <c r="L147" s="316"/>
      <c r="M147" s="27"/>
      <c r="N147" s="27"/>
      <c r="O147" s="27"/>
      <c r="P147" s="27"/>
      <c r="Q147" s="27"/>
      <c r="R147" s="27"/>
      <c r="S147" s="27"/>
      <c r="T147" s="27"/>
      <c r="U147" s="27"/>
      <c r="V147" s="27"/>
      <c r="W147" s="27"/>
      <c r="X147" s="27"/>
    </row>
    <row r="148" spans="1:24">
      <c r="A148" s="119"/>
      <c r="C148" s="27"/>
      <c r="D148" s="27"/>
      <c r="E148" s="27"/>
      <c r="F148" s="27"/>
      <c r="G148" s="27"/>
      <c r="H148" s="27"/>
      <c r="I148" s="27"/>
      <c r="J148" s="27"/>
      <c r="K148" s="27"/>
      <c r="L148" s="316"/>
      <c r="M148" s="27"/>
      <c r="N148" s="27"/>
      <c r="O148" s="27"/>
      <c r="P148" s="27"/>
      <c r="Q148" s="27"/>
      <c r="R148" s="27"/>
      <c r="S148" s="27"/>
      <c r="T148" s="27"/>
      <c r="U148" s="27"/>
      <c r="V148" s="27"/>
      <c r="W148" s="27"/>
      <c r="X148" s="27"/>
    </row>
    <row r="149" spans="1:24">
      <c r="A149" s="119"/>
      <c r="C149" s="27"/>
      <c r="D149" s="27"/>
      <c r="E149" s="27"/>
      <c r="F149" s="27"/>
      <c r="G149" s="27"/>
      <c r="H149" s="27"/>
      <c r="I149" s="27"/>
      <c r="J149" s="27"/>
      <c r="K149" s="27"/>
      <c r="L149" s="316"/>
      <c r="M149" s="27"/>
      <c r="N149" s="27"/>
      <c r="O149" s="27"/>
      <c r="P149" s="27"/>
      <c r="Q149" s="27"/>
      <c r="R149" s="27"/>
      <c r="S149" s="27"/>
      <c r="T149" s="27"/>
      <c r="U149" s="27"/>
      <c r="V149" s="27"/>
      <c r="W149" s="27"/>
      <c r="X149" s="27"/>
    </row>
    <row r="150" spans="1:24">
      <c r="A150" s="119"/>
      <c r="C150" s="27"/>
      <c r="D150" s="27"/>
      <c r="E150" s="27"/>
      <c r="F150" s="27"/>
      <c r="G150" s="27"/>
      <c r="H150" s="27"/>
      <c r="I150" s="27"/>
      <c r="J150" s="27"/>
      <c r="K150" s="27"/>
      <c r="L150" s="316"/>
      <c r="M150" s="27"/>
      <c r="N150" s="27"/>
      <c r="O150" s="27"/>
      <c r="P150" s="27"/>
      <c r="Q150" s="27"/>
      <c r="R150" s="27"/>
      <c r="S150" s="27"/>
      <c r="T150" s="27"/>
      <c r="U150" s="27"/>
      <c r="V150" s="27"/>
      <c r="W150" s="27"/>
      <c r="X150" s="27"/>
    </row>
    <row r="151" spans="1:24">
      <c r="A151" s="119"/>
      <c r="C151" s="27"/>
      <c r="D151" s="27"/>
      <c r="E151" s="27"/>
      <c r="F151" s="27"/>
      <c r="G151" s="27"/>
      <c r="H151" s="27"/>
      <c r="I151" s="27"/>
      <c r="J151" s="27"/>
      <c r="K151" s="27"/>
      <c r="L151" s="316"/>
      <c r="M151" s="27"/>
      <c r="N151" s="27"/>
      <c r="O151" s="27"/>
      <c r="P151" s="27"/>
      <c r="Q151" s="27"/>
      <c r="R151" s="27"/>
      <c r="S151" s="27"/>
      <c r="T151" s="27"/>
      <c r="U151" s="27"/>
      <c r="V151" s="27"/>
      <c r="W151" s="27"/>
      <c r="X151" s="27"/>
    </row>
    <row r="152" spans="1:24">
      <c r="A152" s="119"/>
      <c r="C152" s="27"/>
      <c r="D152" s="27"/>
      <c r="E152" s="27"/>
      <c r="F152" s="27"/>
      <c r="G152" s="27"/>
      <c r="H152" s="27"/>
      <c r="I152" s="27"/>
      <c r="J152" s="27"/>
      <c r="K152" s="27"/>
      <c r="L152" s="316"/>
      <c r="M152" s="27"/>
      <c r="N152" s="27"/>
      <c r="O152" s="27"/>
      <c r="P152" s="27"/>
      <c r="Q152" s="27"/>
      <c r="R152" s="27"/>
      <c r="S152" s="27"/>
      <c r="T152" s="27"/>
      <c r="U152" s="27"/>
      <c r="V152" s="27"/>
      <c r="W152" s="27"/>
      <c r="X152" s="27"/>
    </row>
    <row r="153" spans="1:24">
      <c r="A153" s="119"/>
      <c r="C153" s="27"/>
      <c r="D153" s="27"/>
      <c r="E153" s="27"/>
      <c r="F153" s="27"/>
      <c r="G153" s="27"/>
      <c r="H153" s="27"/>
      <c r="I153" s="27"/>
      <c r="J153" s="27"/>
      <c r="K153" s="27"/>
      <c r="L153" s="316"/>
      <c r="M153" s="27"/>
      <c r="N153" s="27"/>
      <c r="O153" s="27"/>
      <c r="P153" s="27"/>
      <c r="Q153" s="27"/>
      <c r="R153" s="27"/>
      <c r="S153" s="27"/>
      <c r="T153" s="27"/>
      <c r="U153" s="27"/>
      <c r="V153" s="27"/>
      <c r="W153" s="27"/>
      <c r="X153" s="27"/>
    </row>
    <row r="154" spans="1:24">
      <c r="A154" s="119"/>
      <c r="C154" s="27"/>
      <c r="D154" s="27"/>
      <c r="E154" s="27"/>
      <c r="F154" s="27"/>
      <c r="G154" s="27"/>
      <c r="H154" s="27"/>
      <c r="I154" s="27"/>
      <c r="J154" s="27"/>
      <c r="K154" s="27"/>
      <c r="L154" s="316"/>
      <c r="M154" s="27"/>
      <c r="N154" s="27"/>
      <c r="O154" s="27"/>
      <c r="P154" s="27"/>
      <c r="Q154" s="27"/>
      <c r="R154" s="27"/>
      <c r="S154" s="27"/>
      <c r="T154" s="27"/>
      <c r="U154" s="27"/>
      <c r="V154" s="27"/>
      <c r="W154" s="27"/>
      <c r="X154" s="27"/>
    </row>
    <row r="155" spans="1:24">
      <c r="A155" s="119"/>
      <c r="C155" s="27"/>
      <c r="D155" s="27"/>
      <c r="E155" s="27"/>
      <c r="F155" s="27"/>
      <c r="G155" s="27"/>
      <c r="H155" s="27"/>
      <c r="I155" s="27"/>
      <c r="J155" s="27"/>
      <c r="K155" s="27"/>
      <c r="L155" s="316"/>
      <c r="M155" s="27"/>
      <c r="N155" s="27"/>
      <c r="O155" s="27"/>
      <c r="P155" s="27"/>
      <c r="Q155" s="27"/>
      <c r="R155" s="27"/>
      <c r="S155" s="27"/>
      <c r="T155" s="27"/>
      <c r="U155" s="27"/>
      <c r="V155" s="27"/>
      <c r="W155" s="27"/>
      <c r="X155" s="27"/>
    </row>
    <row r="156" spans="1:24">
      <c r="A156" s="119"/>
      <c r="C156" s="27"/>
      <c r="D156" s="27"/>
      <c r="E156" s="27"/>
      <c r="F156" s="27"/>
      <c r="G156" s="27"/>
      <c r="H156" s="27"/>
      <c r="I156" s="27"/>
      <c r="J156" s="27"/>
      <c r="K156" s="27"/>
      <c r="L156" s="316"/>
      <c r="M156" s="27"/>
      <c r="N156" s="27"/>
      <c r="O156" s="27"/>
      <c r="P156" s="27"/>
      <c r="Q156" s="27"/>
      <c r="R156" s="27"/>
      <c r="S156" s="27"/>
      <c r="T156" s="27"/>
      <c r="U156" s="27"/>
      <c r="V156" s="27"/>
      <c r="W156" s="27"/>
      <c r="X156" s="27"/>
    </row>
    <row r="157" spans="1:24">
      <c r="A157" s="119"/>
      <c r="C157" s="27"/>
      <c r="D157" s="27"/>
      <c r="E157" s="27"/>
      <c r="F157" s="27"/>
      <c r="G157" s="27"/>
      <c r="H157" s="27"/>
      <c r="I157" s="27"/>
      <c r="J157" s="27"/>
      <c r="K157" s="27"/>
      <c r="L157" s="316"/>
      <c r="M157" s="27"/>
      <c r="N157" s="27"/>
      <c r="O157" s="27"/>
      <c r="P157" s="27"/>
      <c r="Q157" s="27"/>
      <c r="R157" s="27"/>
      <c r="S157" s="27"/>
      <c r="T157" s="27"/>
      <c r="U157" s="27"/>
      <c r="V157" s="27"/>
      <c r="W157" s="27"/>
      <c r="X157" s="27"/>
    </row>
    <row r="158" spans="1:24">
      <c r="A158" s="119"/>
      <c r="C158" s="27"/>
      <c r="D158" s="27"/>
      <c r="E158" s="27"/>
      <c r="F158" s="27"/>
      <c r="G158" s="27"/>
      <c r="H158" s="27"/>
      <c r="I158" s="27"/>
      <c r="J158" s="27"/>
      <c r="K158" s="27"/>
      <c r="L158" s="316"/>
      <c r="M158" s="27"/>
      <c r="N158" s="27"/>
      <c r="O158" s="27"/>
      <c r="P158" s="27"/>
      <c r="Q158" s="27"/>
      <c r="R158" s="27"/>
      <c r="S158" s="27"/>
      <c r="T158" s="27"/>
      <c r="U158" s="27"/>
      <c r="V158" s="27"/>
      <c r="W158" s="27"/>
      <c r="X158" s="27"/>
    </row>
    <row r="159" spans="1:24">
      <c r="A159" s="119"/>
      <c r="C159" s="27"/>
      <c r="D159" s="27"/>
      <c r="E159" s="27"/>
      <c r="F159" s="27"/>
      <c r="G159" s="27"/>
      <c r="H159" s="27"/>
      <c r="I159" s="27"/>
      <c r="J159" s="27"/>
      <c r="K159" s="27"/>
      <c r="L159" s="316"/>
      <c r="M159" s="27"/>
      <c r="N159" s="27"/>
      <c r="O159" s="27"/>
      <c r="P159" s="27"/>
      <c r="Q159" s="27"/>
      <c r="R159" s="27"/>
      <c r="S159" s="27"/>
      <c r="T159" s="27"/>
      <c r="U159" s="27"/>
      <c r="V159" s="27"/>
      <c r="W159" s="27"/>
      <c r="X159" s="27"/>
    </row>
    <row r="160" spans="1:24">
      <c r="A160" s="119"/>
      <c r="C160" s="27"/>
      <c r="D160" s="27"/>
      <c r="E160" s="27"/>
      <c r="F160" s="27"/>
      <c r="G160" s="27"/>
      <c r="H160" s="27"/>
      <c r="I160" s="27"/>
      <c r="J160" s="27"/>
      <c r="K160" s="27"/>
      <c r="L160" s="316"/>
      <c r="M160" s="27"/>
      <c r="N160" s="27"/>
      <c r="O160" s="27"/>
      <c r="P160" s="27"/>
      <c r="Q160" s="27"/>
      <c r="R160" s="27"/>
      <c r="S160" s="27"/>
      <c r="T160" s="27"/>
      <c r="U160" s="27"/>
      <c r="V160" s="27"/>
      <c r="W160" s="27"/>
      <c r="X160" s="27"/>
    </row>
    <row r="161" spans="1:24">
      <c r="A161" s="119"/>
      <c r="C161" s="27"/>
      <c r="D161" s="27"/>
      <c r="E161" s="27"/>
      <c r="F161" s="27"/>
      <c r="G161" s="27"/>
      <c r="H161" s="27"/>
      <c r="I161" s="27"/>
      <c r="J161" s="27"/>
      <c r="K161" s="27"/>
      <c r="L161" s="316"/>
      <c r="M161" s="27"/>
      <c r="N161" s="27"/>
      <c r="O161" s="27"/>
      <c r="P161" s="27"/>
      <c r="Q161" s="27"/>
      <c r="R161" s="27"/>
      <c r="S161" s="27"/>
      <c r="T161" s="27"/>
      <c r="U161" s="27"/>
      <c r="V161" s="27"/>
      <c r="W161" s="27"/>
      <c r="X161" s="27"/>
    </row>
    <row r="162" spans="1:24">
      <c r="A162" s="119"/>
      <c r="C162" s="27"/>
      <c r="D162" s="27"/>
      <c r="E162" s="27"/>
      <c r="F162" s="27"/>
      <c r="G162" s="27"/>
      <c r="H162" s="27"/>
      <c r="I162" s="27"/>
      <c r="J162" s="27"/>
      <c r="K162" s="27"/>
      <c r="L162" s="316"/>
      <c r="M162" s="27"/>
      <c r="N162" s="27"/>
      <c r="O162" s="27"/>
      <c r="P162" s="27"/>
      <c r="Q162" s="27"/>
      <c r="R162" s="27"/>
      <c r="S162" s="27"/>
      <c r="T162" s="27"/>
      <c r="U162" s="27"/>
      <c r="V162" s="27"/>
      <c r="W162" s="27"/>
      <c r="X162" s="27"/>
    </row>
    <row r="163" spans="1:24">
      <c r="A163" s="119"/>
      <c r="C163" s="27"/>
      <c r="D163" s="27"/>
      <c r="E163" s="27"/>
      <c r="F163" s="27"/>
      <c r="G163" s="27"/>
      <c r="H163" s="27"/>
      <c r="I163" s="27"/>
      <c r="J163" s="27"/>
      <c r="K163" s="27"/>
      <c r="L163" s="316"/>
      <c r="M163" s="27"/>
      <c r="N163" s="27"/>
      <c r="O163" s="27"/>
      <c r="P163" s="27"/>
      <c r="Q163" s="27"/>
      <c r="R163" s="27"/>
      <c r="S163" s="27"/>
      <c r="T163" s="27"/>
      <c r="U163" s="27"/>
      <c r="V163" s="27"/>
      <c r="W163" s="27"/>
      <c r="X163" s="27"/>
    </row>
    <row r="164" spans="1:24">
      <c r="A164" s="119"/>
      <c r="C164" s="27"/>
      <c r="D164" s="27"/>
      <c r="E164" s="27"/>
      <c r="F164" s="27"/>
      <c r="G164" s="27"/>
      <c r="H164" s="27"/>
      <c r="I164" s="27"/>
      <c r="J164" s="27"/>
      <c r="K164" s="27"/>
      <c r="L164" s="316"/>
      <c r="M164" s="27"/>
      <c r="N164" s="27"/>
      <c r="O164" s="27"/>
      <c r="P164" s="27"/>
      <c r="Q164" s="27"/>
      <c r="R164" s="27"/>
      <c r="S164" s="27"/>
      <c r="T164" s="27"/>
      <c r="U164" s="27"/>
      <c r="V164" s="27"/>
      <c r="W164" s="27"/>
      <c r="X164" s="27"/>
    </row>
    <row r="165" spans="1:24">
      <c r="A165" s="119"/>
      <c r="C165" s="27"/>
      <c r="D165" s="27"/>
      <c r="E165" s="27"/>
      <c r="F165" s="27"/>
      <c r="G165" s="27"/>
      <c r="H165" s="27"/>
      <c r="I165" s="27"/>
      <c r="J165" s="27"/>
      <c r="K165" s="27"/>
      <c r="L165" s="316"/>
      <c r="M165" s="27"/>
      <c r="N165" s="27"/>
      <c r="O165" s="27"/>
      <c r="P165" s="27"/>
      <c r="Q165" s="27"/>
      <c r="R165" s="27"/>
      <c r="S165" s="27"/>
      <c r="T165" s="27"/>
      <c r="U165" s="27"/>
      <c r="V165" s="27"/>
      <c r="W165" s="27"/>
      <c r="X165" s="27"/>
    </row>
    <row r="166" spans="1:24">
      <c r="A166" s="119"/>
      <c r="C166" s="27"/>
      <c r="D166" s="27"/>
      <c r="E166" s="27"/>
      <c r="F166" s="27"/>
      <c r="G166" s="27"/>
      <c r="H166" s="27"/>
      <c r="I166" s="27"/>
      <c r="J166" s="27"/>
      <c r="K166" s="27"/>
      <c r="L166" s="316"/>
      <c r="M166" s="27"/>
      <c r="N166" s="27"/>
      <c r="O166" s="27"/>
      <c r="P166" s="27"/>
      <c r="Q166" s="27"/>
      <c r="R166" s="27"/>
      <c r="S166" s="27"/>
      <c r="T166" s="27"/>
      <c r="U166" s="27"/>
      <c r="V166" s="27"/>
      <c r="W166" s="27"/>
      <c r="X166" s="27"/>
    </row>
    <row r="167" spans="1:24">
      <c r="A167" s="119"/>
      <c r="C167" s="27"/>
      <c r="D167" s="27"/>
      <c r="E167" s="27"/>
      <c r="F167" s="27"/>
      <c r="G167" s="27"/>
      <c r="H167" s="27"/>
      <c r="I167" s="27"/>
      <c r="J167" s="27"/>
      <c r="K167" s="27"/>
      <c r="L167" s="316"/>
      <c r="M167" s="27"/>
      <c r="N167" s="27"/>
      <c r="O167" s="27"/>
      <c r="P167" s="27"/>
      <c r="Q167" s="27"/>
      <c r="R167" s="27"/>
      <c r="S167" s="27"/>
      <c r="T167" s="27"/>
      <c r="U167" s="27"/>
      <c r="V167" s="27"/>
      <c r="W167" s="27"/>
      <c r="X167" s="27"/>
    </row>
    <row r="168" spans="1:24">
      <c r="A168" s="119"/>
      <c r="C168" s="27"/>
      <c r="D168" s="27"/>
      <c r="E168" s="27"/>
      <c r="F168" s="27"/>
      <c r="G168" s="27"/>
      <c r="H168" s="27"/>
      <c r="I168" s="27"/>
      <c r="J168" s="27"/>
      <c r="K168" s="27"/>
      <c r="L168" s="316"/>
      <c r="M168" s="27"/>
      <c r="N168" s="27"/>
      <c r="O168" s="27"/>
      <c r="P168" s="27"/>
      <c r="Q168" s="27"/>
      <c r="R168" s="27"/>
      <c r="S168" s="27"/>
      <c r="T168" s="27"/>
      <c r="U168" s="27"/>
      <c r="V168" s="27"/>
      <c r="W168" s="27"/>
      <c r="X168" s="27"/>
    </row>
    <row r="169" spans="1:24">
      <c r="A169" s="119"/>
      <c r="C169" s="27"/>
      <c r="D169" s="27"/>
      <c r="E169" s="27"/>
      <c r="F169" s="27"/>
      <c r="G169" s="27"/>
      <c r="H169" s="27"/>
      <c r="I169" s="27"/>
      <c r="J169" s="27"/>
      <c r="K169" s="27"/>
      <c r="L169" s="316"/>
      <c r="M169" s="27"/>
      <c r="N169" s="27"/>
      <c r="O169" s="27"/>
      <c r="P169" s="27"/>
      <c r="Q169" s="27"/>
      <c r="R169" s="27"/>
      <c r="S169" s="27"/>
      <c r="T169" s="27"/>
      <c r="U169" s="27"/>
      <c r="V169" s="27"/>
      <c r="W169" s="27"/>
      <c r="X169" s="27"/>
    </row>
    <row r="170" spans="1:24">
      <c r="A170" s="119"/>
      <c r="C170" s="27"/>
      <c r="D170" s="27"/>
      <c r="E170" s="27"/>
      <c r="F170" s="27"/>
      <c r="G170" s="27"/>
      <c r="H170" s="27"/>
      <c r="I170" s="27"/>
      <c r="J170" s="27"/>
      <c r="K170" s="27"/>
      <c r="L170" s="316"/>
      <c r="M170" s="27"/>
      <c r="N170" s="27"/>
      <c r="O170" s="27"/>
      <c r="P170" s="27"/>
      <c r="Q170" s="27"/>
      <c r="R170" s="27"/>
      <c r="S170" s="27"/>
      <c r="T170" s="27"/>
      <c r="U170" s="27"/>
      <c r="V170" s="27"/>
      <c r="W170" s="27"/>
      <c r="X170" s="27"/>
    </row>
    <row r="171" spans="1:24">
      <c r="A171" s="119"/>
      <c r="C171" s="27"/>
      <c r="D171" s="27"/>
      <c r="E171" s="27"/>
      <c r="F171" s="27"/>
      <c r="G171" s="27"/>
      <c r="H171" s="27"/>
      <c r="I171" s="27"/>
      <c r="J171" s="27"/>
      <c r="K171" s="27"/>
      <c r="L171" s="316"/>
      <c r="M171" s="27"/>
      <c r="N171" s="27"/>
      <c r="O171" s="27"/>
      <c r="P171" s="27"/>
      <c r="Q171" s="27"/>
      <c r="R171" s="27"/>
      <c r="S171" s="27"/>
      <c r="T171" s="27"/>
      <c r="U171" s="27"/>
      <c r="V171" s="27"/>
      <c r="W171" s="27"/>
      <c r="X171" s="27"/>
    </row>
    <row r="172" spans="1:24">
      <c r="A172" s="119"/>
      <c r="C172" s="27"/>
      <c r="D172" s="27"/>
      <c r="E172" s="27"/>
      <c r="F172" s="27"/>
      <c r="G172" s="27"/>
      <c r="H172" s="27"/>
      <c r="I172" s="27"/>
      <c r="J172" s="27"/>
      <c r="K172" s="27"/>
      <c r="L172" s="316"/>
      <c r="M172" s="27"/>
      <c r="N172" s="27"/>
      <c r="O172" s="27"/>
      <c r="P172" s="27"/>
      <c r="Q172" s="27"/>
      <c r="R172" s="27"/>
      <c r="S172" s="27"/>
      <c r="T172" s="27"/>
      <c r="U172" s="27"/>
      <c r="V172" s="27"/>
      <c r="W172" s="27"/>
      <c r="X172" s="27"/>
    </row>
    <row r="173" spans="1:24">
      <c r="A173" s="119"/>
      <c r="C173" s="27"/>
      <c r="D173" s="27"/>
      <c r="E173" s="27"/>
      <c r="F173" s="27"/>
      <c r="G173" s="27"/>
      <c r="H173" s="27"/>
      <c r="I173" s="27"/>
      <c r="J173" s="27"/>
      <c r="K173" s="27"/>
      <c r="L173" s="316"/>
      <c r="M173" s="27"/>
      <c r="N173" s="27"/>
      <c r="O173" s="27"/>
      <c r="P173" s="27"/>
      <c r="Q173" s="27"/>
      <c r="R173" s="27"/>
      <c r="S173" s="27"/>
      <c r="T173" s="27"/>
      <c r="U173" s="27"/>
      <c r="V173" s="27"/>
      <c r="W173" s="27"/>
      <c r="X173" s="27"/>
    </row>
    <row r="174" spans="1:24">
      <c r="A174" s="119"/>
      <c r="C174" s="27"/>
      <c r="D174" s="27"/>
      <c r="E174" s="27"/>
      <c r="F174" s="27"/>
      <c r="G174" s="27"/>
      <c r="H174" s="27"/>
      <c r="I174" s="27"/>
      <c r="J174" s="27"/>
      <c r="K174" s="27"/>
      <c r="L174" s="316"/>
      <c r="M174" s="27"/>
      <c r="N174" s="27"/>
      <c r="O174" s="27"/>
      <c r="P174" s="27"/>
      <c r="Q174" s="27"/>
      <c r="R174" s="27"/>
      <c r="S174" s="27"/>
      <c r="T174" s="27"/>
      <c r="U174" s="27"/>
      <c r="V174" s="27"/>
      <c r="W174" s="27"/>
      <c r="X174" s="27"/>
    </row>
    <row r="175" spans="1:24">
      <c r="A175" s="119"/>
      <c r="C175" s="27"/>
      <c r="D175" s="27"/>
      <c r="E175" s="27"/>
      <c r="F175" s="27"/>
      <c r="G175" s="27"/>
      <c r="H175" s="27"/>
      <c r="I175" s="27"/>
      <c r="J175" s="27"/>
      <c r="K175" s="27"/>
      <c r="L175" s="316"/>
      <c r="M175" s="27"/>
      <c r="N175" s="27"/>
      <c r="O175" s="27"/>
      <c r="P175" s="27"/>
      <c r="Q175" s="27"/>
      <c r="R175" s="27"/>
      <c r="S175" s="27"/>
      <c r="T175" s="27"/>
      <c r="U175" s="27"/>
      <c r="V175" s="27"/>
      <c r="W175" s="27"/>
      <c r="X175" s="27"/>
    </row>
    <row r="176" spans="1:24">
      <c r="A176" s="119"/>
      <c r="C176" s="27"/>
      <c r="D176" s="27"/>
      <c r="E176" s="27"/>
      <c r="F176" s="27"/>
      <c r="G176" s="27"/>
      <c r="H176" s="27"/>
      <c r="I176" s="27"/>
      <c r="J176" s="27"/>
      <c r="K176" s="27"/>
      <c r="L176" s="316"/>
      <c r="M176" s="27"/>
      <c r="N176" s="27"/>
      <c r="O176" s="27"/>
      <c r="P176" s="27"/>
      <c r="Q176" s="27"/>
      <c r="R176" s="27"/>
      <c r="S176" s="27"/>
      <c r="T176" s="27"/>
      <c r="U176" s="27"/>
      <c r="V176" s="27"/>
      <c r="W176" s="27"/>
      <c r="X176" s="27"/>
    </row>
    <row r="177" spans="1:24">
      <c r="A177" s="119"/>
      <c r="C177" s="27"/>
      <c r="D177" s="27"/>
      <c r="E177" s="27"/>
      <c r="F177" s="27"/>
      <c r="G177" s="27"/>
      <c r="H177" s="27"/>
      <c r="I177" s="27"/>
      <c r="J177" s="27"/>
      <c r="K177" s="27"/>
      <c r="L177" s="316"/>
      <c r="M177" s="27"/>
      <c r="N177" s="27"/>
      <c r="O177" s="27"/>
      <c r="P177" s="27"/>
      <c r="Q177" s="27"/>
      <c r="R177" s="27"/>
      <c r="S177" s="27"/>
      <c r="T177" s="27"/>
      <c r="U177" s="27"/>
      <c r="V177" s="27"/>
      <c r="W177" s="27"/>
      <c r="X177" s="27"/>
    </row>
    <row r="178" spans="1:24">
      <c r="A178" s="119"/>
      <c r="C178" s="27"/>
      <c r="D178" s="27"/>
      <c r="E178" s="27"/>
      <c r="F178" s="27"/>
      <c r="G178" s="27"/>
      <c r="H178" s="27"/>
      <c r="I178" s="27"/>
      <c r="J178" s="27"/>
      <c r="K178" s="27"/>
      <c r="L178" s="316"/>
      <c r="M178" s="27"/>
      <c r="N178" s="27"/>
      <c r="O178" s="27"/>
      <c r="P178" s="27"/>
      <c r="Q178" s="27"/>
      <c r="R178" s="27"/>
      <c r="S178" s="27"/>
      <c r="T178" s="27"/>
      <c r="U178" s="27"/>
      <c r="V178" s="27"/>
      <c r="W178" s="27"/>
      <c r="X178" s="27"/>
    </row>
    <row r="179" spans="1:24">
      <c r="A179" s="119"/>
      <c r="C179" s="27"/>
      <c r="D179" s="27"/>
      <c r="E179" s="27"/>
      <c r="F179" s="27"/>
      <c r="G179" s="27"/>
      <c r="H179" s="27"/>
      <c r="I179" s="27"/>
      <c r="J179" s="27"/>
      <c r="K179" s="27"/>
      <c r="L179" s="316"/>
      <c r="M179" s="27"/>
      <c r="N179" s="27"/>
      <c r="O179" s="27"/>
      <c r="P179" s="27"/>
      <c r="Q179" s="27"/>
      <c r="R179" s="27"/>
      <c r="S179" s="27"/>
      <c r="T179" s="27"/>
      <c r="U179" s="27"/>
      <c r="V179" s="27"/>
      <c r="W179" s="27"/>
      <c r="X179" s="27"/>
    </row>
    <row r="180" spans="1:24">
      <c r="A180" s="119"/>
      <c r="C180" s="27"/>
      <c r="D180" s="27"/>
      <c r="E180" s="27"/>
      <c r="F180" s="27"/>
      <c r="G180" s="27"/>
      <c r="H180" s="27"/>
      <c r="I180" s="27"/>
      <c r="J180" s="27"/>
      <c r="K180" s="27"/>
      <c r="L180" s="316"/>
      <c r="M180" s="27"/>
      <c r="N180" s="27"/>
      <c r="O180" s="27"/>
      <c r="P180" s="27"/>
      <c r="Q180" s="27"/>
      <c r="R180" s="27"/>
      <c r="S180" s="27"/>
      <c r="T180" s="27"/>
      <c r="U180" s="27"/>
      <c r="V180" s="27"/>
      <c r="W180" s="27"/>
      <c r="X180" s="27"/>
    </row>
    <row r="181" spans="1:24">
      <c r="A181" s="119"/>
      <c r="C181" s="27"/>
      <c r="D181" s="27"/>
      <c r="E181" s="27"/>
      <c r="F181" s="27"/>
      <c r="G181" s="27"/>
      <c r="H181" s="27"/>
      <c r="I181" s="27"/>
      <c r="J181" s="27"/>
      <c r="K181" s="27"/>
      <c r="L181" s="316"/>
      <c r="M181" s="27"/>
      <c r="N181" s="27"/>
      <c r="O181" s="27"/>
      <c r="P181" s="27"/>
      <c r="Q181" s="27"/>
      <c r="R181" s="27"/>
      <c r="S181" s="27"/>
      <c r="T181" s="27"/>
      <c r="U181" s="27"/>
      <c r="V181" s="27"/>
      <c r="W181" s="27"/>
      <c r="X181" s="27"/>
    </row>
    <row r="182" spans="1:24">
      <c r="A182" s="119"/>
      <c r="C182" s="27"/>
      <c r="D182" s="27"/>
      <c r="E182" s="27"/>
      <c r="F182" s="27"/>
      <c r="G182" s="27"/>
      <c r="H182" s="27"/>
      <c r="I182" s="27"/>
      <c r="J182" s="27"/>
      <c r="K182" s="27"/>
      <c r="L182" s="316"/>
      <c r="M182" s="27"/>
      <c r="N182" s="27"/>
      <c r="O182" s="27"/>
      <c r="P182" s="27"/>
      <c r="Q182" s="27"/>
      <c r="R182" s="27"/>
      <c r="S182" s="27"/>
      <c r="T182" s="27"/>
      <c r="U182" s="27"/>
      <c r="V182" s="27"/>
      <c r="W182" s="27"/>
      <c r="X182" s="27"/>
    </row>
    <row r="183" spans="1:24">
      <c r="A183" s="119"/>
      <c r="C183" s="27"/>
      <c r="D183" s="27"/>
      <c r="E183" s="27"/>
      <c r="F183" s="27"/>
      <c r="G183" s="27"/>
      <c r="H183" s="27"/>
      <c r="I183" s="27"/>
      <c r="J183" s="27"/>
      <c r="K183" s="27"/>
      <c r="L183" s="316"/>
      <c r="M183" s="27"/>
      <c r="N183" s="27"/>
      <c r="O183" s="27"/>
      <c r="P183" s="27"/>
      <c r="Q183" s="27"/>
      <c r="R183" s="27"/>
      <c r="S183" s="27"/>
      <c r="T183" s="27"/>
      <c r="U183" s="27"/>
      <c r="V183" s="27"/>
      <c r="W183" s="27"/>
      <c r="X183" s="27"/>
    </row>
    <row r="184" spans="1:24">
      <c r="A184" s="119"/>
      <c r="C184" s="27"/>
      <c r="D184" s="27"/>
      <c r="E184" s="27"/>
      <c r="F184" s="27"/>
      <c r="G184" s="27"/>
      <c r="H184" s="27"/>
      <c r="I184" s="27"/>
      <c r="J184" s="27"/>
      <c r="K184" s="27"/>
      <c r="L184" s="316"/>
      <c r="M184" s="27"/>
      <c r="N184" s="27"/>
      <c r="O184" s="27"/>
      <c r="P184" s="27"/>
      <c r="Q184" s="27"/>
      <c r="R184" s="27"/>
      <c r="S184" s="27"/>
      <c r="T184" s="27"/>
      <c r="U184" s="27"/>
      <c r="V184" s="27"/>
      <c r="W184" s="27"/>
      <c r="X184" s="27"/>
    </row>
    <row r="185" spans="1:24">
      <c r="A185" s="119"/>
      <c r="C185" s="27"/>
      <c r="D185" s="27"/>
      <c r="E185" s="27"/>
      <c r="F185" s="27"/>
      <c r="G185" s="27"/>
      <c r="H185" s="27"/>
      <c r="I185" s="27"/>
      <c r="J185" s="27"/>
      <c r="K185" s="27"/>
      <c r="L185" s="316"/>
      <c r="M185" s="27"/>
      <c r="N185" s="27"/>
      <c r="O185" s="27"/>
      <c r="P185" s="27"/>
      <c r="Q185" s="27"/>
      <c r="R185" s="27"/>
      <c r="S185" s="27"/>
      <c r="T185" s="27"/>
      <c r="U185" s="27"/>
      <c r="V185" s="27"/>
      <c r="W185" s="27"/>
      <c r="X185" s="27"/>
    </row>
    <row r="186" spans="1:24">
      <c r="A186" s="119"/>
      <c r="C186" s="27"/>
      <c r="D186" s="27"/>
      <c r="E186" s="27"/>
      <c r="F186" s="27"/>
      <c r="G186" s="27"/>
      <c r="H186" s="27"/>
      <c r="I186" s="27"/>
      <c r="J186" s="27"/>
      <c r="K186" s="27"/>
      <c r="L186" s="316"/>
      <c r="M186" s="27"/>
      <c r="N186" s="27"/>
      <c r="O186" s="27"/>
      <c r="P186" s="27"/>
      <c r="Q186" s="27"/>
      <c r="R186" s="27"/>
      <c r="S186" s="27"/>
      <c r="T186" s="27"/>
      <c r="U186" s="27"/>
      <c r="V186" s="27"/>
      <c r="W186" s="27"/>
      <c r="X186" s="27"/>
    </row>
    <row r="187" spans="1:24">
      <c r="A187" s="119"/>
      <c r="C187" s="27"/>
      <c r="D187" s="27"/>
      <c r="E187" s="27"/>
      <c r="F187" s="27"/>
      <c r="G187" s="27"/>
      <c r="H187" s="27"/>
      <c r="I187" s="27"/>
      <c r="J187" s="27"/>
      <c r="K187" s="27"/>
      <c r="L187" s="316"/>
      <c r="M187" s="27"/>
      <c r="N187" s="27"/>
      <c r="O187" s="27"/>
      <c r="P187" s="27"/>
      <c r="Q187" s="27"/>
      <c r="R187" s="27"/>
      <c r="S187" s="27"/>
      <c r="T187" s="27"/>
      <c r="U187" s="27"/>
      <c r="V187" s="27"/>
      <c r="W187" s="27"/>
      <c r="X187" s="27"/>
    </row>
    <row r="188" spans="1:24">
      <c r="A188" s="119"/>
      <c r="C188" s="27"/>
      <c r="D188" s="27"/>
      <c r="E188" s="27"/>
      <c r="F188" s="27"/>
      <c r="G188" s="27"/>
      <c r="H188" s="27"/>
      <c r="I188" s="27"/>
      <c r="J188" s="27"/>
      <c r="K188" s="27"/>
      <c r="L188" s="316"/>
      <c r="M188" s="27"/>
      <c r="N188" s="27"/>
      <c r="O188" s="27"/>
      <c r="P188" s="27"/>
      <c r="Q188" s="27"/>
      <c r="R188" s="27"/>
      <c r="S188" s="27"/>
      <c r="T188" s="27"/>
      <c r="U188" s="27"/>
      <c r="V188" s="27"/>
      <c r="W188" s="27"/>
      <c r="X188" s="27"/>
    </row>
    <row r="189" spans="1:24">
      <c r="A189" s="119"/>
      <c r="C189" s="27"/>
      <c r="D189" s="27"/>
      <c r="E189" s="27"/>
      <c r="F189" s="27"/>
      <c r="G189" s="27"/>
      <c r="H189" s="27"/>
      <c r="I189" s="27"/>
      <c r="J189" s="27"/>
      <c r="K189" s="27"/>
      <c r="L189" s="316"/>
      <c r="M189" s="27"/>
      <c r="N189" s="27"/>
      <c r="O189" s="27"/>
      <c r="P189" s="27"/>
      <c r="Q189" s="27"/>
      <c r="R189" s="27"/>
      <c r="S189" s="27"/>
      <c r="T189" s="27"/>
      <c r="U189" s="27"/>
      <c r="V189" s="27"/>
      <c r="W189" s="27"/>
      <c r="X189" s="27"/>
    </row>
    <row r="190" spans="1:24">
      <c r="A190" s="119"/>
      <c r="C190" s="27"/>
      <c r="D190" s="27"/>
      <c r="E190" s="27"/>
      <c r="F190" s="27"/>
      <c r="G190" s="27"/>
      <c r="H190" s="27"/>
      <c r="I190" s="27"/>
      <c r="J190" s="27"/>
      <c r="K190" s="27"/>
      <c r="L190" s="316"/>
      <c r="M190" s="27"/>
      <c r="N190" s="27"/>
      <c r="O190" s="27"/>
      <c r="P190" s="27"/>
      <c r="Q190" s="27"/>
      <c r="R190" s="27"/>
      <c r="S190" s="27"/>
      <c r="T190" s="27"/>
      <c r="U190" s="27"/>
      <c r="V190" s="27"/>
      <c r="W190" s="27"/>
      <c r="X190" s="27"/>
    </row>
    <row r="191" spans="1:24">
      <c r="A191" s="119"/>
      <c r="C191" s="27"/>
      <c r="D191" s="27"/>
      <c r="E191" s="27"/>
      <c r="F191" s="27"/>
      <c r="G191" s="27"/>
      <c r="H191" s="27"/>
      <c r="I191" s="27"/>
      <c r="J191" s="27"/>
      <c r="K191" s="27"/>
      <c r="L191" s="316"/>
      <c r="M191" s="27"/>
      <c r="N191" s="27"/>
      <c r="O191" s="27"/>
      <c r="P191" s="27"/>
      <c r="Q191" s="27"/>
      <c r="R191" s="27"/>
      <c r="S191" s="27"/>
      <c r="T191" s="27"/>
      <c r="U191" s="27"/>
      <c r="V191" s="27"/>
      <c r="W191" s="27"/>
      <c r="X191" s="27"/>
    </row>
    <row r="192" spans="1:24">
      <c r="A192" s="119"/>
      <c r="C192" s="27"/>
      <c r="D192" s="27"/>
      <c r="E192" s="27"/>
      <c r="F192" s="27"/>
      <c r="G192" s="27"/>
      <c r="H192" s="27"/>
      <c r="I192" s="27"/>
      <c r="J192" s="27"/>
      <c r="K192" s="27"/>
      <c r="L192" s="316"/>
      <c r="M192" s="27"/>
      <c r="N192" s="27"/>
      <c r="O192" s="27"/>
      <c r="P192" s="27"/>
      <c r="Q192" s="27"/>
      <c r="R192" s="27"/>
      <c r="S192" s="27"/>
      <c r="T192" s="27"/>
      <c r="U192" s="27"/>
      <c r="V192" s="27"/>
      <c r="W192" s="27"/>
      <c r="X192" s="27"/>
    </row>
    <row r="193" spans="1:24">
      <c r="A193" s="119"/>
      <c r="C193" s="27"/>
      <c r="D193" s="27"/>
      <c r="E193" s="27"/>
      <c r="F193" s="27"/>
      <c r="G193" s="27"/>
      <c r="H193" s="27"/>
      <c r="I193" s="27"/>
      <c r="J193" s="27"/>
      <c r="K193" s="27"/>
      <c r="L193" s="316"/>
      <c r="M193" s="27"/>
      <c r="N193" s="27"/>
      <c r="O193" s="27"/>
      <c r="P193" s="27"/>
      <c r="Q193" s="27"/>
      <c r="R193" s="27"/>
      <c r="S193" s="27"/>
      <c r="T193" s="27"/>
      <c r="U193" s="27"/>
      <c r="V193" s="27"/>
      <c r="W193" s="27"/>
      <c r="X193" s="27"/>
    </row>
    <row r="194" spans="1:24">
      <c r="A194" s="119"/>
      <c r="C194" s="27"/>
      <c r="D194" s="27"/>
      <c r="E194" s="27"/>
      <c r="F194" s="27"/>
      <c r="G194" s="27"/>
      <c r="H194" s="27"/>
      <c r="I194" s="27"/>
      <c r="J194" s="27"/>
      <c r="K194" s="27"/>
      <c r="L194" s="316"/>
      <c r="M194" s="27"/>
      <c r="N194" s="27"/>
      <c r="O194" s="27"/>
      <c r="P194" s="27"/>
      <c r="Q194" s="27"/>
      <c r="R194" s="27"/>
      <c r="S194" s="27"/>
      <c r="T194" s="27"/>
      <c r="U194" s="27"/>
      <c r="V194" s="27"/>
      <c r="W194" s="27"/>
      <c r="X194" s="27"/>
    </row>
    <row r="195" spans="1:24">
      <c r="A195" s="119"/>
      <c r="C195" s="27"/>
      <c r="D195" s="27"/>
      <c r="E195" s="27"/>
      <c r="F195" s="27"/>
      <c r="G195" s="27"/>
      <c r="H195" s="27"/>
      <c r="I195" s="27"/>
      <c r="J195" s="27"/>
      <c r="K195" s="27"/>
      <c r="L195" s="316"/>
      <c r="M195" s="27"/>
      <c r="N195" s="27"/>
      <c r="O195" s="27"/>
      <c r="P195" s="27"/>
      <c r="Q195" s="27"/>
      <c r="R195" s="27"/>
      <c r="S195" s="27"/>
      <c r="T195" s="27"/>
      <c r="U195" s="27"/>
      <c r="V195" s="27"/>
      <c r="W195" s="27"/>
      <c r="X195" s="27"/>
    </row>
    <row r="196" spans="1:24">
      <c r="A196" s="119"/>
      <c r="C196" s="27"/>
      <c r="D196" s="27"/>
      <c r="E196" s="27"/>
      <c r="F196" s="27"/>
      <c r="G196" s="27"/>
      <c r="H196" s="27"/>
      <c r="I196" s="27"/>
      <c r="J196" s="27"/>
      <c r="K196" s="27"/>
      <c r="L196" s="316"/>
      <c r="M196" s="27"/>
      <c r="N196" s="27"/>
      <c r="O196" s="27"/>
      <c r="P196" s="27"/>
      <c r="Q196" s="27"/>
      <c r="R196" s="27"/>
      <c r="S196" s="27"/>
      <c r="T196" s="27"/>
      <c r="U196" s="27"/>
      <c r="V196" s="27"/>
      <c r="W196" s="27"/>
      <c r="X196" s="27"/>
    </row>
    <row r="197" spans="1:24">
      <c r="A197" s="119"/>
      <c r="C197" s="27"/>
      <c r="D197" s="27"/>
      <c r="E197" s="27"/>
      <c r="F197" s="27"/>
      <c r="G197" s="27"/>
      <c r="H197" s="27"/>
      <c r="I197" s="27"/>
      <c r="J197" s="27"/>
      <c r="K197" s="27"/>
      <c r="L197" s="316"/>
      <c r="M197" s="27"/>
      <c r="N197" s="27"/>
      <c r="O197" s="27"/>
      <c r="P197" s="27"/>
      <c r="Q197" s="27"/>
      <c r="R197" s="27"/>
      <c r="S197" s="27"/>
      <c r="T197" s="27"/>
      <c r="U197" s="27"/>
      <c r="V197" s="27"/>
      <c r="W197" s="27"/>
      <c r="X197" s="27"/>
    </row>
    <row r="198" spans="1:24">
      <c r="A198" s="119"/>
      <c r="C198" s="27"/>
      <c r="D198" s="27"/>
      <c r="E198" s="27"/>
      <c r="F198" s="27"/>
      <c r="G198" s="27"/>
      <c r="H198" s="27"/>
      <c r="I198" s="27"/>
      <c r="J198" s="27"/>
      <c r="K198" s="27"/>
      <c r="L198" s="316"/>
      <c r="M198" s="27"/>
      <c r="N198" s="27"/>
      <c r="O198" s="27"/>
      <c r="P198" s="27"/>
      <c r="Q198" s="27"/>
      <c r="R198" s="27"/>
      <c r="S198" s="27"/>
      <c r="T198" s="27"/>
      <c r="U198" s="27"/>
      <c r="V198" s="27"/>
      <c r="W198" s="27"/>
      <c r="X198" s="27"/>
    </row>
    <row r="199" spans="1:24">
      <c r="A199" s="119"/>
      <c r="C199" s="27"/>
      <c r="D199" s="27"/>
      <c r="E199" s="27"/>
      <c r="F199" s="27"/>
      <c r="G199" s="27"/>
      <c r="H199" s="27"/>
      <c r="I199" s="27"/>
      <c r="J199" s="27"/>
      <c r="K199" s="27"/>
      <c r="L199" s="316"/>
      <c r="M199" s="27"/>
      <c r="N199" s="27"/>
      <c r="O199" s="27"/>
      <c r="P199" s="27"/>
      <c r="Q199" s="27"/>
      <c r="R199" s="27"/>
      <c r="S199" s="27"/>
      <c r="T199" s="27"/>
      <c r="U199" s="27"/>
      <c r="V199" s="27"/>
      <c r="W199" s="27"/>
      <c r="X199" s="27"/>
    </row>
    <row r="200" spans="1:24">
      <c r="A200" s="119"/>
      <c r="C200" s="27"/>
      <c r="D200" s="27"/>
      <c r="E200" s="27"/>
      <c r="F200" s="27"/>
      <c r="G200" s="27"/>
      <c r="H200" s="27"/>
      <c r="I200" s="27"/>
      <c r="J200" s="27"/>
      <c r="K200" s="27"/>
      <c r="L200" s="316"/>
      <c r="M200" s="27"/>
      <c r="N200" s="27"/>
      <c r="O200" s="27"/>
      <c r="P200" s="27"/>
      <c r="Q200" s="27"/>
      <c r="R200" s="27"/>
      <c r="S200" s="27"/>
      <c r="T200" s="27"/>
      <c r="U200" s="27"/>
      <c r="V200" s="27"/>
      <c r="W200" s="27"/>
      <c r="X200" s="27"/>
    </row>
    <row r="201" spans="1:24">
      <c r="A201" s="119"/>
      <c r="C201" s="27"/>
      <c r="D201" s="27"/>
      <c r="E201" s="27"/>
      <c r="F201" s="27"/>
      <c r="G201" s="27"/>
      <c r="H201" s="27"/>
      <c r="I201" s="27"/>
      <c r="J201" s="27"/>
      <c r="K201" s="27"/>
      <c r="L201" s="316"/>
      <c r="M201" s="27"/>
      <c r="N201" s="27"/>
      <c r="O201" s="27"/>
      <c r="P201" s="27"/>
      <c r="Q201" s="27"/>
      <c r="R201" s="27"/>
      <c r="S201" s="27"/>
      <c r="T201" s="27"/>
      <c r="U201" s="27"/>
      <c r="V201" s="27"/>
      <c r="W201" s="27"/>
      <c r="X201" s="27"/>
    </row>
    <row r="202" spans="1:24">
      <c r="A202" s="119"/>
      <c r="C202" s="27"/>
      <c r="D202" s="27"/>
      <c r="E202" s="27"/>
      <c r="F202" s="27"/>
      <c r="G202" s="27"/>
      <c r="H202" s="27"/>
      <c r="I202" s="27"/>
      <c r="J202" s="27"/>
      <c r="K202" s="27"/>
      <c r="L202" s="316"/>
      <c r="M202" s="27"/>
      <c r="N202" s="27"/>
      <c r="O202" s="27"/>
      <c r="P202" s="27"/>
      <c r="Q202" s="27"/>
      <c r="R202" s="27"/>
      <c r="S202" s="27"/>
      <c r="T202" s="27"/>
      <c r="U202" s="27"/>
      <c r="V202" s="27"/>
      <c r="W202" s="27"/>
      <c r="X202" s="27"/>
    </row>
    <row r="203" spans="1:24">
      <c r="A203" s="119"/>
      <c r="C203" s="27"/>
      <c r="D203" s="27"/>
      <c r="E203" s="27"/>
      <c r="F203" s="27"/>
      <c r="G203" s="27"/>
      <c r="H203" s="27"/>
      <c r="I203" s="27"/>
      <c r="J203" s="27"/>
      <c r="K203" s="27"/>
      <c r="L203" s="316"/>
      <c r="M203" s="27"/>
      <c r="N203" s="27"/>
      <c r="O203" s="27"/>
      <c r="P203" s="27"/>
      <c r="Q203" s="27"/>
      <c r="R203" s="27"/>
      <c r="S203" s="27"/>
      <c r="T203" s="27"/>
      <c r="U203" s="27"/>
      <c r="V203" s="27"/>
      <c r="W203" s="27"/>
      <c r="X203" s="27"/>
    </row>
    <row r="204" spans="1:24">
      <c r="A204" s="119"/>
      <c r="C204" s="27"/>
      <c r="D204" s="27"/>
      <c r="E204" s="27"/>
      <c r="F204" s="27"/>
      <c r="G204" s="27"/>
      <c r="H204" s="27"/>
      <c r="I204" s="27"/>
      <c r="J204" s="27"/>
      <c r="K204" s="27"/>
      <c r="L204" s="316"/>
      <c r="M204" s="27"/>
      <c r="N204" s="27"/>
      <c r="O204" s="27"/>
      <c r="P204" s="27"/>
      <c r="Q204" s="27"/>
      <c r="R204" s="27"/>
      <c r="S204" s="27"/>
      <c r="T204" s="27"/>
      <c r="U204" s="27"/>
      <c r="V204" s="27"/>
      <c r="W204" s="27"/>
      <c r="X204" s="27"/>
    </row>
    <row r="205" spans="1:24">
      <c r="A205" s="119"/>
      <c r="C205" s="27"/>
      <c r="D205" s="27"/>
      <c r="E205" s="27"/>
      <c r="F205" s="27"/>
      <c r="G205" s="27"/>
      <c r="H205" s="27"/>
      <c r="I205" s="27"/>
      <c r="J205" s="27"/>
      <c r="K205" s="27"/>
      <c r="L205" s="316"/>
      <c r="M205" s="27"/>
      <c r="N205" s="27"/>
      <c r="O205" s="27"/>
      <c r="P205" s="27"/>
      <c r="Q205" s="27"/>
      <c r="R205" s="27"/>
      <c r="S205" s="27"/>
      <c r="T205" s="27"/>
      <c r="U205" s="27"/>
      <c r="V205" s="27"/>
      <c r="W205" s="27"/>
      <c r="X205" s="27"/>
    </row>
    <row r="206" spans="1:24">
      <c r="A206" s="119"/>
      <c r="C206" s="27"/>
      <c r="D206" s="27"/>
      <c r="E206" s="27"/>
      <c r="F206" s="27"/>
      <c r="G206" s="27"/>
      <c r="H206" s="27"/>
      <c r="I206" s="27"/>
      <c r="J206" s="27"/>
      <c r="K206" s="27"/>
      <c r="L206" s="316"/>
      <c r="M206" s="27"/>
      <c r="N206" s="27"/>
      <c r="O206" s="27"/>
      <c r="P206" s="27"/>
      <c r="Q206" s="27"/>
      <c r="R206" s="27"/>
      <c r="S206" s="27"/>
      <c r="T206" s="27"/>
      <c r="U206" s="27"/>
      <c r="V206" s="27"/>
      <c r="W206" s="27"/>
      <c r="X206" s="27"/>
    </row>
    <row r="207" spans="1:24">
      <c r="A207" s="119"/>
      <c r="C207" s="27"/>
      <c r="D207" s="27"/>
      <c r="E207" s="27"/>
      <c r="F207" s="27"/>
      <c r="G207" s="27"/>
      <c r="H207" s="27"/>
      <c r="I207" s="27"/>
      <c r="J207" s="27"/>
      <c r="K207" s="27"/>
      <c r="L207" s="316"/>
      <c r="M207" s="27"/>
      <c r="N207" s="27"/>
      <c r="O207" s="27"/>
      <c r="P207" s="27"/>
      <c r="Q207" s="27"/>
      <c r="R207" s="27"/>
      <c r="S207" s="27"/>
      <c r="T207" s="27"/>
      <c r="U207" s="27"/>
      <c r="V207" s="27"/>
      <c r="W207" s="27"/>
      <c r="X207" s="27"/>
    </row>
    <row r="208" spans="1:24">
      <c r="A208" s="119"/>
      <c r="C208" s="27"/>
      <c r="D208" s="27"/>
      <c r="E208" s="27"/>
      <c r="F208" s="27"/>
      <c r="G208" s="27"/>
      <c r="H208" s="27"/>
      <c r="I208" s="27"/>
      <c r="J208" s="27"/>
      <c r="K208" s="27"/>
      <c r="L208" s="316"/>
      <c r="M208" s="27"/>
      <c r="N208" s="27"/>
      <c r="O208" s="27"/>
      <c r="P208" s="27"/>
      <c r="Q208" s="27"/>
      <c r="R208" s="27"/>
      <c r="S208" s="27"/>
      <c r="T208" s="27"/>
      <c r="U208" s="27"/>
      <c r="V208" s="27"/>
      <c r="W208" s="27"/>
      <c r="X208" s="27"/>
    </row>
    <row r="209" spans="1:24">
      <c r="A209" s="119"/>
      <c r="C209" s="27"/>
      <c r="D209" s="27"/>
      <c r="E209" s="27"/>
      <c r="F209" s="27"/>
      <c r="G209" s="27"/>
      <c r="H209" s="27"/>
      <c r="I209" s="27"/>
      <c r="J209" s="27"/>
      <c r="K209" s="27"/>
      <c r="L209" s="316"/>
      <c r="M209" s="27"/>
      <c r="N209" s="27"/>
      <c r="O209" s="27"/>
      <c r="P209" s="27"/>
      <c r="Q209" s="27"/>
      <c r="R209" s="27"/>
      <c r="S209" s="27"/>
      <c r="T209" s="27"/>
      <c r="U209" s="27"/>
      <c r="V209" s="27"/>
      <c r="W209" s="27"/>
      <c r="X209" s="27"/>
    </row>
    <row r="210" spans="1:24">
      <c r="A210" s="119"/>
      <c r="C210" s="27"/>
      <c r="D210" s="27"/>
      <c r="E210" s="27"/>
      <c r="F210" s="27"/>
      <c r="G210" s="27"/>
      <c r="H210" s="27"/>
      <c r="I210" s="27"/>
      <c r="J210" s="27"/>
      <c r="K210" s="27"/>
      <c r="L210" s="316"/>
      <c r="M210" s="27"/>
      <c r="N210" s="27"/>
      <c r="O210" s="27"/>
      <c r="P210" s="27"/>
      <c r="Q210" s="27"/>
      <c r="R210" s="27"/>
      <c r="S210" s="27"/>
      <c r="T210" s="27"/>
      <c r="U210" s="27"/>
      <c r="V210" s="27"/>
      <c r="W210" s="27"/>
      <c r="X210" s="27"/>
    </row>
    <row r="211" spans="1:24">
      <c r="A211" s="119"/>
      <c r="C211" s="27"/>
      <c r="D211" s="27"/>
      <c r="E211" s="27"/>
      <c r="F211" s="27"/>
      <c r="G211" s="27"/>
      <c r="H211" s="27"/>
      <c r="I211" s="27"/>
      <c r="J211" s="27"/>
      <c r="K211" s="27"/>
      <c r="L211" s="316"/>
      <c r="M211" s="27"/>
      <c r="N211" s="27"/>
      <c r="O211" s="27"/>
      <c r="P211" s="27"/>
      <c r="Q211" s="27"/>
      <c r="R211" s="27"/>
      <c r="S211" s="27"/>
      <c r="T211" s="27"/>
      <c r="U211" s="27"/>
      <c r="V211" s="27"/>
      <c r="W211" s="27"/>
      <c r="X211" s="27"/>
    </row>
    <row r="212" spans="1:24">
      <c r="A212" s="119"/>
      <c r="C212" s="27"/>
      <c r="D212" s="27"/>
      <c r="E212" s="27"/>
      <c r="F212" s="27"/>
      <c r="G212" s="27"/>
      <c r="H212" s="27"/>
      <c r="I212" s="27"/>
      <c r="J212" s="27"/>
      <c r="K212" s="27"/>
      <c r="L212" s="316"/>
      <c r="M212" s="27"/>
      <c r="N212" s="27"/>
      <c r="O212" s="27"/>
      <c r="P212" s="27"/>
      <c r="Q212" s="27"/>
      <c r="R212" s="27"/>
      <c r="S212" s="27"/>
      <c r="T212" s="27"/>
      <c r="U212" s="27"/>
      <c r="V212" s="27"/>
      <c r="W212" s="27"/>
      <c r="X212" s="27"/>
    </row>
    <row r="213" spans="1:24">
      <c r="A213" s="119"/>
      <c r="C213" s="27"/>
      <c r="D213" s="27"/>
      <c r="E213" s="27"/>
      <c r="F213" s="27"/>
      <c r="G213" s="27"/>
      <c r="H213" s="27"/>
      <c r="I213" s="27"/>
      <c r="J213" s="27"/>
      <c r="K213" s="27"/>
      <c r="L213" s="316"/>
      <c r="M213" s="27"/>
      <c r="N213" s="27"/>
      <c r="O213" s="27"/>
      <c r="P213" s="27"/>
      <c r="Q213" s="27"/>
      <c r="R213" s="27"/>
      <c r="S213" s="27"/>
      <c r="T213" s="27"/>
      <c r="U213" s="27"/>
      <c r="V213" s="27"/>
      <c r="W213" s="27"/>
      <c r="X213" s="27"/>
    </row>
    <row r="214" spans="1:24">
      <c r="A214" s="119"/>
      <c r="C214" s="27"/>
      <c r="D214" s="27"/>
      <c r="E214" s="27"/>
      <c r="F214" s="27"/>
      <c r="G214" s="27"/>
      <c r="H214" s="27"/>
      <c r="I214" s="27"/>
      <c r="J214" s="27"/>
      <c r="K214" s="27"/>
      <c r="L214" s="316"/>
      <c r="M214" s="27"/>
      <c r="N214" s="27"/>
      <c r="O214" s="27"/>
      <c r="P214" s="27"/>
      <c r="Q214" s="27"/>
      <c r="R214" s="27"/>
      <c r="S214" s="27"/>
      <c r="T214" s="27"/>
      <c r="U214" s="27"/>
      <c r="V214" s="27"/>
      <c r="W214" s="27"/>
      <c r="X214" s="27"/>
    </row>
    <row r="215" spans="1:24">
      <c r="A215" s="119"/>
      <c r="C215" s="27"/>
      <c r="D215" s="27"/>
      <c r="E215" s="27"/>
      <c r="F215" s="27"/>
      <c r="G215" s="27"/>
      <c r="H215" s="27"/>
      <c r="I215" s="27"/>
      <c r="J215" s="27"/>
      <c r="K215" s="27"/>
      <c r="L215" s="316"/>
      <c r="M215" s="27"/>
      <c r="N215" s="27"/>
      <c r="O215" s="27"/>
      <c r="P215" s="27"/>
      <c r="Q215" s="27"/>
      <c r="R215" s="27"/>
      <c r="S215" s="27"/>
      <c r="T215" s="27"/>
      <c r="U215" s="27"/>
      <c r="V215" s="27"/>
      <c r="W215" s="27"/>
      <c r="X215" s="27"/>
    </row>
    <row r="216" spans="1:24">
      <c r="A216" s="119"/>
      <c r="C216" s="27"/>
      <c r="D216" s="27"/>
      <c r="E216" s="27"/>
      <c r="F216" s="27"/>
      <c r="G216" s="27"/>
      <c r="H216" s="27"/>
      <c r="I216" s="27"/>
      <c r="J216" s="27"/>
      <c r="K216" s="27"/>
      <c r="L216" s="316"/>
      <c r="M216" s="27"/>
      <c r="N216" s="27"/>
      <c r="O216" s="27"/>
      <c r="P216" s="27"/>
      <c r="Q216" s="27"/>
      <c r="R216" s="27"/>
      <c r="S216" s="27"/>
      <c r="T216" s="27"/>
      <c r="U216" s="27"/>
      <c r="V216" s="27"/>
      <c r="W216" s="27"/>
      <c r="X216" s="27"/>
    </row>
    <row r="217" spans="1:24">
      <c r="A217" s="119"/>
      <c r="C217" s="27"/>
      <c r="D217" s="27"/>
      <c r="E217" s="27"/>
      <c r="F217" s="27"/>
      <c r="G217" s="27"/>
      <c r="H217" s="27"/>
      <c r="I217" s="27"/>
      <c r="J217" s="27"/>
      <c r="K217" s="27"/>
      <c r="L217" s="316"/>
      <c r="M217" s="27"/>
      <c r="N217" s="27"/>
      <c r="O217" s="27"/>
      <c r="P217" s="27"/>
      <c r="Q217" s="27"/>
      <c r="R217" s="27"/>
      <c r="S217" s="27"/>
      <c r="T217" s="27"/>
      <c r="U217" s="27"/>
      <c r="V217" s="27"/>
      <c r="W217" s="27"/>
      <c r="X217" s="27"/>
    </row>
    <row r="218" spans="1:24">
      <c r="A218" s="119"/>
      <c r="C218" s="27"/>
      <c r="D218" s="27"/>
      <c r="E218" s="27"/>
      <c r="F218" s="27"/>
      <c r="G218" s="27"/>
      <c r="H218" s="27"/>
      <c r="I218" s="27"/>
      <c r="J218" s="27"/>
      <c r="K218" s="27"/>
      <c r="L218" s="316"/>
      <c r="M218" s="27"/>
      <c r="N218" s="27"/>
      <c r="O218" s="27"/>
      <c r="P218" s="27"/>
      <c r="Q218" s="27"/>
      <c r="R218" s="27"/>
      <c r="S218" s="27"/>
      <c r="T218" s="27"/>
      <c r="U218" s="27"/>
      <c r="V218" s="27"/>
      <c r="W218" s="27"/>
      <c r="X218" s="27"/>
    </row>
    <row r="219" spans="1:24">
      <c r="A219" s="119"/>
      <c r="C219" s="27"/>
      <c r="D219" s="27"/>
      <c r="E219" s="27"/>
      <c r="F219" s="27"/>
      <c r="G219" s="27"/>
      <c r="H219" s="27"/>
      <c r="I219" s="27"/>
      <c r="J219" s="27"/>
      <c r="K219" s="27"/>
      <c r="L219" s="316"/>
      <c r="M219" s="27"/>
      <c r="N219" s="27"/>
      <c r="O219" s="27"/>
      <c r="P219" s="27"/>
      <c r="Q219" s="27"/>
      <c r="R219" s="27"/>
      <c r="S219" s="27"/>
      <c r="T219" s="27"/>
      <c r="U219" s="27"/>
      <c r="V219" s="27"/>
      <c r="W219" s="27"/>
      <c r="X219" s="27"/>
    </row>
    <row r="220" spans="1:24">
      <c r="A220" s="119"/>
      <c r="C220" s="27"/>
      <c r="D220" s="27"/>
      <c r="E220" s="27"/>
      <c r="F220" s="27"/>
      <c r="G220" s="27"/>
      <c r="H220" s="27"/>
      <c r="I220" s="27"/>
      <c r="J220" s="27"/>
      <c r="K220" s="27"/>
      <c r="L220" s="316"/>
      <c r="M220" s="27"/>
      <c r="N220" s="27"/>
      <c r="O220" s="27"/>
      <c r="P220" s="27"/>
      <c r="Q220" s="27"/>
      <c r="R220" s="27"/>
      <c r="S220" s="27"/>
      <c r="T220" s="27"/>
      <c r="U220" s="27"/>
      <c r="V220" s="27"/>
      <c r="W220" s="27"/>
      <c r="X220" s="27"/>
    </row>
    <row r="221" spans="1:24">
      <c r="A221" s="119"/>
      <c r="C221" s="27"/>
      <c r="D221" s="27"/>
      <c r="E221" s="27"/>
      <c r="F221" s="27"/>
      <c r="G221" s="27"/>
      <c r="H221" s="27"/>
      <c r="I221" s="27"/>
      <c r="J221" s="27"/>
      <c r="K221" s="27"/>
      <c r="L221" s="316"/>
      <c r="M221" s="27"/>
      <c r="N221" s="27"/>
      <c r="O221" s="27"/>
      <c r="P221" s="27"/>
      <c r="Q221" s="27"/>
      <c r="R221" s="27"/>
      <c r="S221" s="27"/>
      <c r="T221" s="27"/>
      <c r="U221" s="27"/>
      <c r="V221" s="27"/>
      <c r="W221" s="27"/>
      <c r="X221" s="27"/>
    </row>
    <row r="222" spans="1:24">
      <c r="A222" s="119"/>
      <c r="C222" s="27"/>
      <c r="D222" s="27"/>
      <c r="E222" s="27"/>
      <c r="F222" s="27"/>
      <c r="G222" s="27"/>
      <c r="H222" s="27"/>
      <c r="I222" s="27"/>
      <c r="J222" s="27"/>
      <c r="K222" s="27"/>
      <c r="L222" s="316"/>
      <c r="M222" s="27"/>
      <c r="N222" s="27"/>
      <c r="O222" s="27"/>
      <c r="P222" s="27"/>
      <c r="Q222" s="27"/>
      <c r="R222" s="27"/>
      <c r="S222" s="27"/>
      <c r="T222" s="27"/>
      <c r="U222" s="27"/>
      <c r="V222" s="27"/>
      <c r="W222" s="27"/>
      <c r="X222" s="27"/>
    </row>
    <row r="223" spans="1:24">
      <c r="A223" s="119"/>
      <c r="C223" s="27"/>
      <c r="D223" s="27"/>
      <c r="E223" s="27"/>
      <c r="F223" s="27"/>
      <c r="G223" s="27"/>
      <c r="H223" s="27"/>
      <c r="I223" s="27"/>
      <c r="J223" s="27"/>
      <c r="K223" s="27"/>
      <c r="L223" s="316"/>
      <c r="M223" s="27"/>
      <c r="N223" s="27"/>
      <c r="O223" s="27"/>
      <c r="P223" s="27"/>
      <c r="Q223" s="27"/>
      <c r="R223" s="27"/>
      <c r="S223" s="27"/>
      <c r="T223" s="27"/>
      <c r="U223" s="27"/>
      <c r="V223" s="27"/>
      <c r="W223" s="27"/>
      <c r="X223" s="27"/>
    </row>
    <row r="224" spans="1:24">
      <c r="A224" s="119"/>
      <c r="C224" s="27"/>
      <c r="D224" s="27"/>
      <c r="E224" s="27"/>
      <c r="F224" s="27"/>
      <c r="G224" s="27"/>
      <c r="H224" s="27"/>
      <c r="I224" s="27"/>
      <c r="J224" s="27"/>
      <c r="K224" s="27"/>
      <c r="L224" s="316"/>
      <c r="M224" s="27"/>
      <c r="N224" s="27"/>
      <c r="O224" s="27"/>
      <c r="P224" s="27"/>
      <c r="Q224" s="27"/>
      <c r="R224" s="27"/>
      <c r="S224" s="27"/>
      <c r="T224" s="27"/>
      <c r="U224" s="27"/>
      <c r="V224" s="27"/>
      <c r="W224" s="27"/>
      <c r="X224" s="27"/>
    </row>
    <row r="225" spans="1:24">
      <c r="A225" s="119"/>
      <c r="C225" s="27"/>
      <c r="D225" s="27"/>
      <c r="E225" s="27"/>
      <c r="F225" s="27"/>
      <c r="G225" s="27"/>
      <c r="H225" s="27"/>
      <c r="I225" s="27"/>
      <c r="J225" s="27"/>
      <c r="K225" s="27"/>
      <c r="L225" s="316"/>
      <c r="M225" s="27"/>
      <c r="N225" s="27"/>
      <c r="O225" s="27"/>
      <c r="P225" s="27"/>
      <c r="Q225" s="27"/>
      <c r="R225" s="27"/>
      <c r="S225" s="27"/>
      <c r="T225" s="27"/>
      <c r="U225" s="27"/>
      <c r="V225" s="27"/>
      <c r="W225" s="27"/>
      <c r="X225" s="27"/>
    </row>
    <row r="226" spans="1:24">
      <c r="A226" s="119"/>
      <c r="C226" s="27"/>
      <c r="D226" s="27"/>
      <c r="E226" s="27"/>
      <c r="F226" s="27"/>
      <c r="G226" s="27"/>
      <c r="H226" s="27"/>
      <c r="I226" s="27"/>
      <c r="J226" s="27"/>
      <c r="K226" s="27"/>
      <c r="L226" s="316"/>
      <c r="M226" s="27"/>
      <c r="N226" s="27"/>
      <c r="O226" s="27"/>
      <c r="P226" s="27"/>
      <c r="Q226" s="27"/>
      <c r="R226" s="27"/>
      <c r="S226" s="27"/>
      <c r="T226" s="27"/>
      <c r="U226" s="27"/>
      <c r="V226" s="27"/>
      <c r="W226" s="27"/>
      <c r="X226" s="27"/>
    </row>
    <row r="227" spans="1:24">
      <c r="A227" s="119"/>
      <c r="C227" s="27"/>
      <c r="D227" s="27"/>
      <c r="E227" s="27"/>
      <c r="F227" s="27"/>
      <c r="G227" s="27"/>
      <c r="H227" s="27"/>
      <c r="I227" s="27"/>
      <c r="J227" s="27"/>
      <c r="K227" s="27"/>
      <c r="L227" s="316"/>
      <c r="M227" s="27"/>
      <c r="N227" s="27"/>
      <c r="O227" s="27"/>
      <c r="P227" s="27"/>
      <c r="Q227" s="27"/>
      <c r="R227" s="27"/>
      <c r="S227" s="27"/>
      <c r="T227" s="27"/>
      <c r="U227" s="27"/>
      <c r="V227" s="27"/>
      <c r="W227" s="27"/>
      <c r="X227" s="27"/>
    </row>
    <row r="228" spans="1:24">
      <c r="A228" s="119"/>
      <c r="C228" s="27"/>
      <c r="D228" s="27"/>
      <c r="E228" s="27"/>
      <c r="F228" s="27"/>
      <c r="G228" s="27"/>
      <c r="H228" s="27"/>
      <c r="I228" s="27"/>
      <c r="J228" s="27"/>
      <c r="K228" s="27"/>
      <c r="L228" s="316"/>
      <c r="M228" s="27"/>
      <c r="N228" s="27"/>
      <c r="O228" s="27"/>
      <c r="P228" s="27"/>
      <c r="Q228" s="27"/>
      <c r="R228" s="27"/>
      <c r="S228" s="27"/>
      <c r="T228" s="27"/>
      <c r="U228" s="27"/>
      <c r="V228" s="27"/>
      <c r="W228" s="27"/>
      <c r="X228" s="27"/>
    </row>
    <row r="229" spans="1:24">
      <c r="A229" s="119"/>
      <c r="C229" s="27"/>
      <c r="D229" s="27"/>
      <c r="E229" s="27"/>
      <c r="F229" s="27"/>
      <c r="G229" s="27"/>
      <c r="H229" s="27"/>
      <c r="I229" s="27"/>
      <c r="J229" s="27"/>
      <c r="K229" s="27"/>
      <c r="L229" s="316"/>
      <c r="M229" s="27"/>
      <c r="N229" s="27"/>
      <c r="O229" s="27"/>
      <c r="P229" s="27"/>
      <c r="Q229" s="27"/>
      <c r="R229" s="27"/>
      <c r="S229" s="27"/>
      <c r="T229" s="27"/>
      <c r="U229" s="27"/>
      <c r="V229" s="27"/>
      <c r="W229" s="27"/>
      <c r="X229" s="27"/>
    </row>
    <row r="230" spans="1:24">
      <c r="A230" s="119"/>
      <c r="C230" s="27"/>
      <c r="D230" s="27"/>
      <c r="E230" s="27"/>
      <c r="F230" s="27"/>
      <c r="G230" s="27"/>
      <c r="H230" s="27"/>
      <c r="I230" s="27"/>
      <c r="J230" s="27"/>
      <c r="K230" s="27"/>
      <c r="L230" s="316"/>
      <c r="M230" s="27"/>
      <c r="N230" s="27"/>
      <c r="O230" s="27"/>
      <c r="P230" s="27"/>
      <c r="Q230" s="27"/>
      <c r="R230" s="27"/>
      <c r="S230" s="27"/>
      <c r="T230" s="27"/>
      <c r="U230" s="27"/>
      <c r="V230" s="27"/>
      <c r="W230" s="27"/>
      <c r="X230" s="27"/>
    </row>
    <row r="231" spans="1:24">
      <c r="A231" s="119"/>
      <c r="C231" s="27"/>
      <c r="D231" s="27"/>
      <c r="E231" s="27"/>
      <c r="F231" s="27"/>
      <c r="G231" s="27"/>
      <c r="H231" s="27"/>
      <c r="I231" s="27"/>
      <c r="J231" s="27"/>
      <c r="K231" s="27"/>
      <c r="L231" s="316"/>
      <c r="M231" s="27"/>
      <c r="N231" s="27"/>
      <c r="O231" s="27"/>
      <c r="P231" s="27"/>
      <c r="Q231" s="27"/>
      <c r="R231" s="27"/>
      <c r="S231" s="27"/>
      <c r="T231" s="27"/>
      <c r="U231" s="27"/>
      <c r="V231" s="27"/>
      <c r="W231" s="27"/>
      <c r="X231" s="27"/>
    </row>
    <row r="232" spans="1:24">
      <c r="A232" s="119"/>
      <c r="C232" s="27"/>
      <c r="D232" s="27"/>
      <c r="E232" s="27"/>
      <c r="F232" s="27"/>
      <c r="G232" s="27"/>
      <c r="H232" s="27"/>
      <c r="I232" s="27"/>
      <c r="J232" s="27"/>
      <c r="K232" s="27"/>
      <c r="L232" s="316"/>
      <c r="M232" s="27"/>
      <c r="N232" s="27"/>
      <c r="O232" s="27"/>
      <c r="P232" s="27"/>
      <c r="Q232" s="27"/>
      <c r="R232" s="27"/>
      <c r="S232" s="27"/>
      <c r="T232" s="27"/>
      <c r="U232" s="27"/>
      <c r="V232" s="27"/>
      <c r="W232" s="27"/>
      <c r="X232" s="27"/>
    </row>
    <row r="233" spans="1:24">
      <c r="A233" s="119"/>
      <c r="C233" s="27"/>
      <c r="D233" s="27"/>
      <c r="E233" s="27"/>
      <c r="F233" s="27"/>
      <c r="G233" s="27"/>
      <c r="H233" s="27"/>
      <c r="I233" s="27"/>
      <c r="J233" s="27"/>
      <c r="K233" s="27"/>
      <c r="L233" s="316"/>
      <c r="M233" s="27"/>
      <c r="N233" s="27"/>
      <c r="O233" s="27"/>
      <c r="P233" s="27"/>
      <c r="Q233" s="27"/>
      <c r="R233" s="27"/>
      <c r="S233" s="27"/>
      <c r="T233" s="27"/>
      <c r="U233" s="27"/>
      <c r="V233" s="27"/>
      <c r="W233" s="27"/>
      <c r="X233" s="27"/>
    </row>
    <row r="234" spans="1:24">
      <c r="A234" s="119"/>
      <c r="C234" s="27"/>
      <c r="D234" s="27"/>
      <c r="E234" s="27"/>
      <c r="F234" s="27"/>
      <c r="G234" s="27"/>
      <c r="H234" s="27"/>
      <c r="I234" s="27"/>
      <c r="J234" s="27"/>
      <c r="K234" s="27"/>
      <c r="L234" s="316"/>
      <c r="M234" s="27"/>
      <c r="N234" s="27"/>
      <c r="O234" s="27"/>
      <c r="P234" s="27"/>
      <c r="Q234" s="27"/>
      <c r="R234" s="27"/>
      <c r="S234" s="27"/>
      <c r="T234" s="27"/>
      <c r="U234" s="27"/>
      <c r="V234" s="27"/>
      <c r="W234" s="27"/>
      <c r="X234" s="27"/>
    </row>
    <row r="235" spans="1:24">
      <c r="A235" s="119"/>
      <c r="C235" s="27"/>
      <c r="D235" s="27"/>
      <c r="E235" s="27"/>
      <c r="F235" s="27"/>
      <c r="G235" s="27"/>
      <c r="H235" s="27"/>
      <c r="I235" s="27"/>
      <c r="J235" s="27"/>
      <c r="K235" s="27"/>
      <c r="L235" s="316"/>
      <c r="M235" s="27"/>
      <c r="N235" s="27"/>
      <c r="O235" s="27"/>
      <c r="P235" s="27"/>
      <c r="Q235" s="27"/>
      <c r="R235" s="27"/>
      <c r="S235" s="27"/>
      <c r="T235" s="27"/>
      <c r="U235" s="27"/>
      <c r="V235" s="27"/>
      <c r="W235" s="27"/>
      <c r="X235" s="27"/>
    </row>
    <row r="236" spans="1:24">
      <c r="A236" s="119"/>
      <c r="C236" s="27"/>
      <c r="D236" s="27"/>
      <c r="E236" s="27"/>
      <c r="F236" s="27"/>
      <c r="G236" s="27"/>
      <c r="H236" s="27"/>
      <c r="I236" s="27"/>
      <c r="J236" s="27"/>
      <c r="K236" s="27"/>
      <c r="L236" s="316"/>
      <c r="M236" s="27"/>
      <c r="N236" s="27"/>
      <c r="O236" s="27"/>
      <c r="P236" s="27"/>
      <c r="Q236" s="27"/>
      <c r="R236" s="27"/>
      <c r="S236" s="27"/>
      <c r="T236" s="27"/>
      <c r="U236" s="27"/>
      <c r="V236" s="27"/>
      <c r="W236" s="27"/>
      <c r="X236" s="27"/>
    </row>
    <row r="237" spans="1:24">
      <c r="A237" s="119"/>
      <c r="C237" s="27"/>
      <c r="D237" s="27"/>
      <c r="E237" s="27"/>
      <c r="F237" s="27"/>
      <c r="G237" s="27"/>
      <c r="H237" s="27"/>
      <c r="I237" s="27"/>
      <c r="J237" s="27"/>
      <c r="K237" s="27"/>
      <c r="L237" s="316"/>
      <c r="M237" s="27"/>
      <c r="N237" s="27"/>
      <c r="O237" s="27"/>
      <c r="P237" s="27"/>
      <c r="Q237" s="27"/>
      <c r="R237" s="27"/>
      <c r="S237" s="27"/>
      <c r="T237" s="27"/>
      <c r="U237" s="27"/>
      <c r="V237" s="27"/>
      <c r="W237" s="27"/>
      <c r="X237" s="27"/>
    </row>
    <row r="238" spans="1:24">
      <c r="A238" s="119"/>
      <c r="C238" s="27"/>
      <c r="D238" s="27"/>
      <c r="E238" s="27"/>
      <c r="F238" s="27"/>
      <c r="G238" s="27"/>
      <c r="H238" s="27"/>
      <c r="I238" s="27"/>
      <c r="J238" s="27"/>
      <c r="K238" s="27"/>
      <c r="L238" s="316"/>
      <c r="M238" s="27"/>
      <c r="N238" s="27"/>
      <c r="O238" s="27"/>
      <c r="P238" s="27"/>
      <c r="Q238" s="27"/>
      <c r="R238" s="27"/>
      <c r="S238" s="27"/>
      <c r="T238" s="27"/>
      <c r="U238" s="27"/>
      <c r="V238" s="27"/>
      <c r="W238" s="27"/>
      <c r="X238" s="27"/>
    </row>
    <row r="239" spans="1:24">
      <c r="A239" s="119"/>
      <c r="C239" s="27"/>
      <c r="D239" s="27"/>
      <c r="E239" s="27"/>
      <c r="F239" s="27"/>
      <c r="G239" s="27"/>
      <c r="H239" s="27"/>
      <c r="I239" s="27"/>
      <c r="J239" s="27"/>
      <c r="K239" s="27"/>
      <c r="L239" s="316"/>
      <c r="M239" s="27"/>
      <c r="N239" s="27"/>
      <c r="O239" s="27"/>
      <c r="P239" s="27"/>
      <c r="Q239" s="27"/>
      <c r="R239" s="27"/>
      <c r="S239" s="27"/>
      <c r="T239" s="27"/>
      <c r="U239" s="27"/>
      <c r="V239" s="27"/>
      <c r="W239" s="27"/>
      <c r="X239" s="27"/>
    </row>
    <row r="240" spans="1:24">
      <c r="A240" s="119"/>
      <c r="C240" s="27"/>
      <c r="D240" s="27"/>
      <c r="E240" s="27"/>
      <c r="F240" s="27"/>
      <c r="G240" s="27"/>
      <c r="H240" s="27"/>
      <c r="I240" s="27"/>
      <c r="J240" s="27"/>
      <c r="K240" s="27"/>
      <c r="L240" s="316"/>
      <c r="M240" s="27"/>
      <c r="N240" s="27"/>
      <c r="O240" s="27"/>
      <c r="P240" s="27"/>
      <c r="Q240" s="27"/>
      <c r="R240" s="27"/>
      <c r="S240" s="27"/>
      <c r="T240" s="27"/>
      <c r="U240" s="27"/>
      <c r="V240" s="27"/>
      <c r="W240" s="27"/>
      <c r="X240" s="27"/>
    </row>
    <row r="241" spans="1:24">
      <c r="A241" s="119"/>
      <c r="C241" s="27"/>
      <c r="D241" s="27"/>
      <c r="E241" s="27"/>
      <c r="F241" s="27"/>
      <c r="G241" s="27"/>
      <c r="H241" s="27"/>
      <c r="I241" s="27"/>
      <c r="J241" s="27"/>
      <c r="K241" s="27"/>
      <c r="L241" s="316"/>
      <c r="M241" s="27"/>
      <c r="N241" s="27"/>
      <c r="O241" s="27"/>
      <c r="P241" s="27"/>
      <c r="Q241" s="27"/>
      <c r="R241" s="27"/>
      <c r="S241" s="27"/>
      <c r="T241" s="27"/>
      <c r="U241" s="27"/>
      <c r="V241" s="27"/>
      <c r="W241" s="27"/>
      <c r="X241" s="27"/>
    </row>
    <row r="242" spans="1:24">
      <c r="A242" s="119"/>
      <c r="C242" s="27"/>
      <c r="D242" s="27"/>
      <c r="E242" s="27"/>
      <c r="F242" s="27"/>
      <c r="G242" s="27"/>
      <c r="H242" s="27"/>
      <c r="I242" s="27"/>
      <c r="J242" s="27"/>
      <c r="K242" s="27"/>
      <c r="L242" s="316"/>
      <c r="M242" s="27"/>
      <c r="N242" s="27"/>
      <c r="O242" s="27"/>
      <c r="P242" s="27"/>
      <c r="Q242" s="27"/>
      <c r="R242" s="27"/>
      <c r="S242" s="27"/>
      <c r="T242" s="27"/>
      <c r="U242" s="27"/>
      <c r="V242" s="27"/>
      <c r="W242" s="27"/>
      <c r="X242" s="27"/>
    </row>
    <row r="243" spans="1:24">
      <c r="A243" s="119"/>
      <c r="C243" s="27"/>
      <c r="D243" s="27"/>
      <c r="E243" s="27"/>
      <c r="F243" s="27"/>
      <c r="G243" s="27"/>
      <c r="H243" s="27"/>
      <c r="I243" s="27"/>
      <c r="J243" s="27"/>
      <c r="K243" s="27"/>
      <c r="L243" s="316"/>
      <c r="M243" s="27"/>
      <c r="N243" s="27"/>
      <c r="O243" s="27"/>
      <c r="P243" s="27"/>
      <c r="Q243" s="27"/>
      <c r="R243" s="27"/>
      <c r="S243" s="27"/>
      <c r="T243" s="27"/>
      <c r="U243" s="27"/>
      <c r="V243" s="27"/>
      <c r="W243" s="27"/>
      <c r="X243" s="27"/>
    </row>
    <row r="244" spans="1:24">
      <c r="A244" s="119"/>
      <c r="C244" s="27"/>
      <c r="D244" s="27"/>
      <c r="E244" s="27"/>
      <c r="F244" s="27"/>
      <c r="G244" s="27"/>
      <c r="H244" s="27"/>
      <c r="I244" s="27"/>
      <c r="J244" s="27"/>
      <c r="K244" s="27"/>
      <c r="L244" s="316"/>
      <c r="M244" s="27"/>
      <c r="N244" s="27"/>
      <c r="O244" s="27"/>
      <c r="P244" s="27"/>
      <c r="Q244" s="27"/>
      <c r="R244" s="27"/>
      <c r="S244" s="27"/>
      <c r="T244" s="27"/>
      <c r="U244" s="27"/>
      <c r="V244" s="27"/>
      <c r="W244" s="27"/>
      <c r="X244" s="27"/>
    </row>
    <row r="245" spans="1:24">
      <c r="A245" s="119"/>
      <c r="C245" s="27"/>
      <c r="D245" s="27"/>
      <c r="E245" s="27"/>
      <c r="F245" s="27"/>
      <c r="G245" s="27"/>
      <c r="H245" s="27"/>
      <c r="I245" s="27"/>
      <c r="J245" s="27"/>
      <c r="K245" s="27"/>
      <c r="L245" s="316"/>
      <c r="M245" s="27"/>
      <c r="N245" s="27"/>
      <c r="O245" s="27"/>
      <c r="P245" s="27"/>
      <c r="Q245" s="27"/>
      <c r="R245" s="27"/>
      <c r="S245" s="27"/>
      <c r="T245" s="27"/>
      <c r="U245" s="27"/>
      <c r="V245" s="27"/>
      <c r="W245" s="27"/>
      <c r="X245" s="27"/>
    </row>
    <row r="246" spans="1:24">
      <c r="A246" s="119"/>
      <c r="C246" s="27"/>
      <c r="D246" s="27"/>
      <c r="E246" s="27"/>
      <c r="F246" s="27"/>
      <c r="G246" s="27"/>
      <c r="H246" s="27"/>
      <c r="I246" s="27"/>
      <c r="J246" s="27"/>
      <c r="K246" s="27"/>
      <c r="L246" s="316"/>
      <c r="M246" s="27"/>
      <c r="N246" s="27"/>
      <c r="O246" s="27"/>
      <c r="P246" s="27"/>
      <c r="Q246" s="27"/>
      <c r="R246" s="27"/>
      <c r="S246" s="27"/>
      <c r="T246" s="27"/>
      <c r="U246" s="27"/>
      <c r="V246" s="27"/>
      <c r="W246" s="27"/>
      <c r="X246" s="27"/>
    </row>
    <row r="247" spans="1:24">
      <c r="A247" s="119"/>
      <c r="C247" s="27"/>
      <c r="D247" s="27"/>
      <c r="E247" s="27"/>
      <c r="F247" s="27"/>
      <c r="G247" s="27"/>
      <c r="H247" s="27"/>
      <c r="I247" s="27"/>
      <c r="J247" s="27"/>
      <c r="K247" s="27"/>
      <c r="L247" s="316"/>
      <c r="M247" s="27"/>
      <c r="N247" s="27"/>
      <c r="O247" s="27"/>
      <c r="P247" s="27"/>
      <c r="Q247" s="27"/>
      <c r="R247" s="27"/>
      <c r="S247" s="27"/>
      <c r="T247" s="27"/>
      <c r="U247" s="27"/>
      <c r="V247" s="27"/>
      <c r="W247" s="27"/>
      <c r="X247" s="27"/>
    </row>
    <row r="248" spans="1:24">
      <c r="A248" s="119"/>
      <c r="C248" s="27"/>
      <c r="D248" s="27"/>
      <c r="E248" s="27"/>
      <c r="F248" s="27"/>
      <c r="G248" s="27"/>
      <c r="H248" s="27"/>
      <c r="I248" s="27"/>
      <c r="J248" s="27"/>
      <c r="K248" s="27"/>
      <c r="L248" s="316"/>
      <c r="M248" s="27"/>
      <c r="N248" s="27"/>
      <c r="O248" s="27"/>
      <c r="P248" s="27"/>
      <c r="Q248" s="27"/>
      <c r="R248" s="27"/>
      <c r="S248" s="27"/>
      <c r="T248" s="27"/>
      <c r="U248" s="27"/>
      <c r="V248" s="27"/>
      <c r="W248" s="27"/>
      <c r="X248" s="27"/>
    </row>
    <row r="249" spans="1:24">
      <c r="A249" s="119"/>
      <c r="C249" s="27"/>
      <c r="D249" s="27"/>
      <c r="E249" s="27"/>
      <c r="F249" s="27"/>
      <c r="G249" s="27"/>
      <c r="H249" s="27"/>
      <c r="I249" s="27"/>
      <c r="J249" s="27"/>
      <c r="K249" s="27"/>
      <c r="L249" s="316"/>
      <c r="M249" s="27"/>
      <c r="N249" s="27"/>
      <c r="O249" s="27"/>
      <c r="P249" s="27"/>
      <c r="Q249" s="27"/>
      <c r="R249" s="27"/>
      <c r="S249" s="27"/>
      <c r="T249" s="27"/>
      <c r="U249" s="27"/>
      <c r="V249" s="27"/>
      <c r="W249" s="27"/>
      <c r="X249" s="27"/>
    </row>
    <row r="250" spans="1:24">
      <c r="A250" s="119"/>
      <c r="C250" s="27"/>
      <c r="D250" s="27"/>
      <c r="E250" s="27"/>
      <c r="F250" s="27"/>
      <c r="G250" s="27"/>
      <c r="H250" s="27"/>
      <c r="I250" s="27"/>
      <c r="J250" s="27"/>
      <c r="K250" s="27"/>
      <c r="L250" s="316"/>
      <c r="M250" s="27"/>
      <c r="N250" s="27"/>
      <c r="O250" s="27"/>
      <c r="P250" s="27"/>
      <c r="Q250" s="27"/>
      <c r="R250" s="27"/>
      <c r="S250" s="27"/>
      <c r="T250" s="27"/>
      <c r="U250" s="27"/>
      <c r="V250" s="27"/>
      <c r="W250" s="27"/>
      <c r="X250" s="27"/>
    </row>
    <row r="251" spans="1:24">
      <c r="A251" s="119"/>
      <c r="C251" s="27"/>
      <c r="D251" s="27"/>
      <c r="E251" s="27"/>
      <c r="F251" s="27"/>
      <c r="G251" s="27"/>
      <c r="H251" s="27"/>
      <c r="I251" s="27"/>
      <c r="J251" s="27"/>
      <c r="K251" s="27"/>
      <c r="L251" s="316"/>
      <c r="M251" s="27"/>
      <c r="N251" s="27"/>
      <c r="O251" s="27"/>
      <c r="P251" s="27"/>
      <c r="Q251" s="27"/>
      <c r="R251" s="27"/>
      <c r="S251" s="27"/>
      <c r="T251" s="27"/>
      <c r="U251" s="27"/>
      <c r="V251" s="27"/>
      <c r="W251" s="27"/>
      <c r="X251" s="27"/>
    </row>
    <row r="252" spans="1:24">
      <c r="A252" s="119"/>
      <c r="C252" s="27"/>
      <c r="D252" s="27"/>
      <c r="E252" s="27"/>
      <c r="F252" s="27"/>
      <c r="G252" s="27"/>
      <c r="H252" s="27"/>
      <c r="I252" s="27"/>
      <c r="J252" s="27"/>
      <c r="K252" s="27"/>
      <c r="L252" s="316"/>
      <c r="M252" s="27"/>
      <c r="N252" s="27"/>
      <c r="O252" s="27"/>
      <c r="P252" s="27"/>
      <c r="Q252" s="27"/>
      <c r="R252" s="27"/>
      <c r="S252" s="27"/>
      <c r="T252" s="27"/>
      <c r="U252" s="27"/>
      <c r="V252" s="27"/>
      <c r="W252" s="27"/>
      <c r="X252" s="27"/>
    </row>
    <row r="253" spans="1:24">
      <c r="A253" s="119"/>
      <c r="C253" s="27"/>
      <c r="D253" s="27"/>
      <c r="E253" s="27"/>
      <c r="F253" s="27"/>
      <c r="G253" s="27"/>
      <c r="H253" s="27"/>
      <c r="I253" s="27"/>
      <c r="J253" s="27"/>
      <c r="K253" s="27"/>
      <c r="L253" s="316"/>
      <c r="M253" s="27"/>
      <c r="N253" s="27"/>
      <c r="O253" s="27"/>
      <c r="P253" s="27"/>
      <c r="Q253" s="27"/>
      <c r="R253" s="27"/>
      <c r="S253" s="27"/>
      <c r="T253" s="27"/>
      <c r="U253" s="27"/>
      <c r="V253" s="27"/>
      <c r="W253" s="27"/>
      <c r="X253" s="27"/>
    </row>
    <row r="254" spans="1:24">
      <c r="A254" s="119"/>
      <c r="C254" s="27"/>
      <c r="D254" s="27"/>
      <c r="E254" s="27"/>
      <c r="F254" s="27"/>
      <c r="G254" s="27"/>
      <c r="H254" s="27"/>
      <c r="I254" s="27"/>
      <c r="J254" s="27"/>
      <c r="K254" s="27"/>
      <c r="L254" s="316"/>
      <c r="M254" s="27"/>
      <c r="N254" s="27"/>
      <c r="O254" s="27"/>
      <c r="P254" s="27"/>
      <c r="Q254" s="27"/>
      <c r="R254" s="27"/>
      <c r="S254" s="27"/>
      <c r="T254" s="27"/>
      <c r="U254" s="27"/>
      <c r="V254" s="27"/>
      <c r="W254" s="27"/>
      <c r="X254" s="27"/>
    </row>
    <row r="255" spans="1:24">
      <c r="A255" s="119"/>
      <c r="C255" s="27"/>
      <c r="D255" s="27"/>
      <c r="E255" s="27"/>
      <c r="F255" s="27"/>
      <c r="G255" s="27"/>
      <c r="H255" s="27"/>
      <c r="I255" s="27"/>
      <c r="J255" s="27"/>
      <c r="K255" s="27"/>
      <c r="L255" s="316"/>
      <c r="M255" s="27"/>
      <c r="N255" s="27"/>
      <c r="O255" s="27"/>
      <c r="P255" s="27"/>
      <c r="Q255" s="27"/>
      <c r="R255" s="27"/>
      <c r="S255" s="27"/>
      <c r="T255" s="27"/>
      <c r="U255" s="27"/>
      <c r="V255" s="27"/>
      <c r="W255" s="27"/>
      <c r="X255" s="27"/>
    </row>
    <row r="256" spans="1:24">
      <c r="A256" s="119"/>
      <c r="C256" s="27"/>
      <c r="D256" s="27"/>
      <c r="E256" s="27"/>
      <c r="F256" s="27"/>
      <c r="G256" s="27"/>
      <c r="H256" s="27"/>
      <c r="I256" s="27"/>
      <c r="J256" s="27"/>
      <c r="K256" s="27"/>
      <c r="L256" s="316"/>
      <c r="M256" s="27"/>
      <c r="N256" s="27"/>
      <c r="O256" s="27"/>
      <c r="P256" s="27"/>
      <c r="Q256" s="27"/>
      <c r="R256" s="27"/>
      <c r="S256" s="27"/>
      <c r="T256" s="27"/>
      <c r="U256" s="27"/>
      <c r="V256" s="27"/>
      <c r="W256" s="27"/>
      <c r="X256" s="27"/>
    </row>
    <row r="257" spans="1:24">
      <c r="A257" s="119"/>
      <c r="C257" s="27"/>
      <c r="D257" s="27"/>
      <c r="E257" s="27"/>
      <c r="F257" s="27"/>
      <c r="G257" s="27"/>
      <c r="H257" s="27"/>
      <c r="I257" s="27"/>
      <c r="J257" s="27"/>
      <c r="K257" s="27"/>
      <c r="L257" s="316"/>
      <c r="M257" s="27"/>
      <c r="N257" s="27"/>
      <c r="O257" s="27"/>
      <c r="P257" s="27"/>
      <c r="Q257" s="27"/>
      <c r="R257" s="27"/>
      <c r="S257" s="27"/>
      <c r="T257" s="27"/>
      <c r="U257" s="27"/>
      <c r="V257" s="27"/>
      <c r="W257" s="27"/>
      <c r="X257" s="27"/>
    </row>
    <row r="258" spans="1:24">
      <c r="A258" s="119"/>
      <c r="C258" s="27"/>
      <c r="D258" s="27"/>
      <c r="E258" s="27"/>
      <c r="F258" s="27"/>
      <c r="G258" s="27"/>
      <c r="H258" s="27"/>
      <c r="I258" s="27"/>
      <c r="J258" s="27"/>
      <c r="K258" s="27"/>
      <c r="L258" s="316"/>
      <c r="M258" s="27"/>
      <c r="N258" s="27"/>
      <c r="O258" s="27"/>
      <c r="P258" s="27"/>
      <c r="Q258" s="27"/>
      <c r="R258" s="27"/>
      <c r="S258" s="27"/>
      <c r="T258" s="27"/>
      <c r="U258" s="27"/>
      <c r="V258" s="27"/>
      <c r="W258" s="27"/>
      <c r="X258" s="27"/>
    </row>
    <row r="259" spans="1:24">
      <c r="A259" s="119"/>
      <c r="C259" s="27"/>
      <c r="D259" s="27"/>
      <c r="E259" s="27"/>
      <c r="F259" s="27"/>
      <c r="G259" s="27"/>
      <c r="H259" s="27"/>
      <c r="I259" s="27"/>
      <c r="J259" s="27"/>
      <c r="K259" s="27"/>
      <c r="L259" s="316"/>
      <c r="M259" s="27"/>
      <c r="N259" s="27"/>
      <c r="O259" s="27"/>
      <c r="P259" s="27"/>
      <c r="Q259" s="27"/>
      <c r="R259" s="27"/>
      <c r="S259" s="27"/>
      <c r="T259" s="27"/>
      <c r="U259" s="27"/>
      <c r="V259" s="27"/>
      <c r="W259" s="27"/>
      <c r="X259" s="27"/>
    </row>
    <row r="260" spans="1:24">
      <c r="A260" s="119"/>
      <c r="C260" s="27"/>
      <c r="D260" s="27"/>
      <c r="E260" s="27"/>
      <c r="F260" s="27"/>
      <c r="G260" s="27"/>
      <c r="H260" s="27"/>
      <c r="I260" s="27"/>
      <c r="J260" s="27"/>
      <c r="K260" s="27"/>
      <c r="L260" s="316"/>
      <c r="M260" s="27"/>
      <c r="N260" s="27"/>
      <c r="O260" s="27"/>
      <c r="P260" s="27"/>
      <c r="Q260" s="27"/>
      <c r="R260" s="27"/>
      <c r="S260" s="27"/>
      <c r="T260" s="27"/>
      <c r="U260" s="27"/>
      <c r="V260" s="27"/>
      <c r="W260" s="27"/>
      <c r="X260" s="27"/>
    </row>
    <row r="261" spans="1:24">
      <c r="A261" s="119"/>
      <c r="C261" s="27"/>
      <c r="D261" s="27"/>
      <c r="E261" s="27"/>
      <c r="F261" s="27"/>
      <c r="G261" s="27"/>
      <c r="H261" s="27"/>
      <c r="I261" s="27"/>
      <c r="J261" s="27"/>
      <c r="K261" s="27"/>
      <c r="L261" s="316"/>
      <c r="M261" s="27"/>
      <c r="N261" s="27"/>
      <c r="O261" s="27"/>
      <c r="P261" s="27"/>
      <c r="Q261" s="27"/>
      <c r="R261" s="27"/>
      <c r="S261" s="27"/>
      <c r="T261" s="27"/>
      <c r="U261" s="27"/>
      <c r="V261" s="27"/>
      <c r="W261" s="27"/>
      <c r="X261" s="27"/>
    </row>
    <row r="262" spans="1:24">
      <c r="A262" s="119"/>
      <c r="C262" s="27"/>
      <c r="D262" s="27"/>
      <c r="E262" s="27"/>
      <c r="F262" s="27"/>
      <c r="G262" s="27"/>
      <c r="H262" s="27"/>
      <c r="I262" s="27"/>
      <c r="J262" s="27"/>
      <c r="K262" s="27"/>
      <c r="L262" s="316"/>
      <c r="M262" s="27"/>
      <c r="N262" s="27"/>
      <c r="O262" s="27"/>
      <c r="P262" s="27"/>
      <c r="Q262" s="27"/>
      <c r="R262" s="27"/>
      <c r="S262" s="27"/>
      <c r="T262" s="27"/>
      <c r="U262" s="27"/>
      <c r="V262" s="27"/>
      <c r="W262" s="27"/>
      <c r="X262" s="27"/>
    </row>
    <row r="263" spans="1:24">
      <c r="A263" s="119"/>
      <c r="C263" s="27"/>
      <c r="D263" s="27"/>
      <c r="E263" s="27"/>
      <c r="F263" s="27"/>
      <c r="G263" s="27"/>
      <c r="H263" s="27"/>
      <c r="I263" s="27"/>
      <c r="J263" s="27"/>
      <c r="K263" s="27"/>
      <c r="L263" s="316"/>
      <c r="M263" s="27"/>
      <c r="N263" s="27"/>
      <c r="O263" s="27"/>
      <c r="P263" s="27"/>
      <c r="Q263" s="27"/>
      <c r="R263" s="27"/>
      <c r="S263" s="27"/>
      <c r="T263" s="27"/>
      <c r="U263" s="27"/>
      <c r="V263" s="27"/>
      <c r="W263" s="27"/>
      <c r="X263" s="27"/>
    </row>
    <row r="264" spans="1:24">
      <c r="A264" s="119"/>
      <c r="C264" s="27"/>
      <c r="D264" s="27"/>
      <c r="E264" s="27"/>
      <c r="F264" s="27"/>
      <c r="G264" s="27"/>
      <c r="H264" s="27"/>
      <c r="I264" s="27"/>
      <c r="J264" s="27"/>
      <c r="K264" s="27"/>
      <c r="L264" s="316"/>
      <c r="M264" s="27"/>
      <c r="N264" s="27"/>
      <c r="O264" s="27"/>
      <c r="P264" s="27"/>
      <c r="Q264" s="27"/>
      <c r="R264" s="27"/>
      <c r="S264" s="27"/>
      <c r="T264" s="27"/>
      <c r="U264" s="27"/>
      <c r="V264" s="27"/>
      <c r="W264" s="27"/>
      <c r="X264" s="27"/>
    </row>
    <row r="265" spans="1:24">
      <c r="A265" s="119"/>
      <c r="C265" s="27"/>
      <c r="D265" s="27"/>
      <c r="E265" s="27"/>
      <c r="F265" s="27"/>
      <c r="G265" s="27"/>
      <c r="H265" s="27"/>
      <c r="I265" s="27"/>
      <c r="J265" s="27"/>
      <c r="K265" s="27"/>
      <c r="L265" s="316"/>
      <c r="M265" s="27"/>
      <c r="N265" s="27"/>
      <c r="O265" s="27"/>
      <c r="P265" s="27"/>
      <c r="Q265" s="27"/>
      <c r="R265" s="27"/>
      <c r="S265" s="27"/>
      <c r="T265" s="27"/>
      <c r="U265" s="27"/>
      <c r="V265" s="27"/>
      <c r="W265" s="27"/>
      <c r="X265" s="27"/>
    </row>
    <row r="266" spans="1:24">
      <c r="A266" s="119"/>
      <c r="C266" s="27"/>
      <c r="D266" s="27"/>
      <c r="E266" s="27"/>
      <c r="F266" s="27"/>
      <c r="G266" s="27"/>
      <c r="H266" s="27"/>
      <c r="I266" s="27"/>
      <c r="J266" s="27"/>
      <c r="K266" s="27"/>
      <c r="L266" s="316"/>
      <c r="M266" s="27"/>
      <c r="N266" s="27"/>
      <c r="O266" s="27"/>
      <c r="P266" s="27"/>
      <c r="Q266" s="27"/>
      <c r="R266" s="27"/>
      <c r="S266" s="27"/>
      <c r="T266" s="27"/>
      <c r="U266" s="27"/>
      <c r="V266" s="27"/>
      <c r="W266" s="27"/>
      <c r="X266" s="27"/>
    </row>
    <row r="267" spans="1:24">
      <c r="A267" s="119"/>
      <c r="C267" s="27"/>
      <c r="D267" s="27"/>
      <c r="E267" s="27"/>
      <c r="F267" s="27"/>
      <c r="G267" s="27"/>
      <c r="H267" s="27"/>
      <c r="I267" s="27"/>
      <c r="J267" s="27"/>
      <c r="K267" s="27"/>
      <c r="L267" s="316"/>
      <c r="M267" s="27"/>
      <c r="N267" s="27"/>
      <c r="O267" s="27"/>
      <c r="P267" s="27"/>
      <c r="Q267" s="27"/>
      <c r="R267" s="27"/>
      <c r="S267" s="27"/>
      <c r="T267" s="27"/>
      <c r="U267" s="27"/>
      <c r="V267" s="27"/>
      <c r="W267" s="27"/>
      <c r="X267" s="27"/>
    </row>
    <row r="268" spans="1:24">
      <c r="A268" s="119"/>
      <c r="C268" s="27"/>
      <c r="D268" s="27"/>
      <c r="E268" s="27"/>
      <c r="F268" s="27"/>
      <c r="G268" s="27"/>
      <c r="H268" s="27"/>
      <c r="I268" s="27"/>
      <c r="J268" s="27"/>
      <c r="K268" s="27"/>
      <c r="L268" s="316"/>
      <c r="M268" s="27"/>
      <c r="N268" s="27"/>
      <c r="O268" s="27"/>
      <c r="P268" s="27"/>
      <c r="Q268" s="27"/>
      <c r="R268" s="27"/>
      <c r="S268" s="27"/>
      <c r="T268" s="27"/>
      <c r="U268" s="27"/>
      <c r="V268" s="27"/>
      <c r="W268" s="27"/>
      <c r="X268" s="27"/>
    </row>
    <row r="269" spans="1:24">
      <c r="A269" s="119"/>
      <c r="C269" s="27"/>
      <c r="D269" s="27"/>
      <c r="E269" s="27"/>
      <c r="F269" s="27"/>
      <c r="G269" s="27"/>
      <c r="H269" s="27"/>
      <c r="I269" s="27"/>
      <c r="J269" s="27"/>
      <c r="K269" s="27"/>
      <c r="L269" s="316"/>
      <c r="M269" s="27"/>
      <c r="N269" s="27"/>
      <c r="O269" s="27"/>
      <c r="P269" s="27"/>
      <c r="Q269" s="27"/>
      <c r="R269" s="27"/>
      <c r="S269" s="27"/>
      <c r="T269" s="27"/>
      <c r="U269" s="27"/>
      <c r="V269" s="27"/>
      <c r="W269" s="27"/>
      <c r="X269" s="27"/>
    </row>
    <row r="270" spans="1:24">
      <c r="A270" s="119"/>
      <c r="C270" s="27"/>
      <c r="D270" s="27"/>
      <c r="E270" s="27"/>
      <c r="F270" s="27"/>
      <c r="G270" s="27"/>
      <c r="H270" s="27"/>
      <c r="I270" s="27"/>
      <c r="J270" s="27"/>
      <c r="K270" s="27"/>
      <c r="L270" s="316"/>
      <c r="M270" s="27"/>
      <c r="N270" s="27"/>
      <c r="O270" s="27"/>
      <c r="P270" s="27"/>
      <c r="Q270" s="27"/>
      <c r="R270" s="27"/>
      <c r="S270" s="27"/>
      <c r="T270" s="27"/>
      <c r="U270" s="27"/>
      <c r="V270" s="27"/>
      <c r="W270" s="27"/>
      <c r="X270" s="27"/>
    </row>
    <row r="271" spans="1:24">
      <c r="A271" s="119"/>
      <c r="C271" s="27"/>
      <c r="D271" s="27"/>
      <c r="E271" s="27"/>
      <c r="F271" s="27"/>
      <c r="G271" s="27"/>
      <c r="H271" s="27"/>
      <c r="I271" s="27"/>
      <c r="J271" s="27"/>
      <c r="K271" s="27"/>
      <c r="L271" s="316"/>
      <c r="M271" s="27"/>
      <c r="N271" s="27"/>
      <c r="O271" s="27"/>
      <c r="P271" s="27"/>
      <c r="Q271" s="27"/>
      <c r="R271" s="27"/>
      <c r="S271" s="27"/>
      <c r="T271" s="27"/>
      <c r="U271" s="27"/>
      <c r="V271" s="27"/>
      <c r="W271" s="27"/>
      <c r="X271" s="27"/>
    </row>
    <row r="272" spans="1:24">
      <c r="A272" s="119"/>
      <c r="C272" s="27"/>
      <c r="D272" s="27"/>
      <c r="E272" s="27"/>
      <c r="F272" s="27"/>
      <c r="G272" s="27"/>
      <c r="H272" s="27"/>
      <c r="I272" s="27"/>
      <c r="J272" s="27"/>
      <c r="K272" s="27"/>
      <c r="L272" s="316"/>
      <c r="M272" s="27"/>
      <c r="N272" s="27"/>
      <c r="O272" s="27"/>
      <c r="P272" s="27"/>
      <c r="Q272" s="27"/>
      <c r="R272" s="27"/>
      <c r="S272" s="27"/>
      <c r="T272" s="27"/>
      <c r="U272" s="27"/>
      <c r="V272" s="27"/>
      <c r="W272" s="27"/>
      <c r="X272" s="27"/>
    </row>
    <row r="273" spans="1:24">
      <c r="A273" s="119"/>
      <c r="C273" s="27"/>
      <c r="D273" s="27"/>
      <c r="E273" s="27"/>
      <c r="F273" s="27"/>
      <c r="G273" s="27"/>
      <c r="H273" s="27"/>
      <c r="I273" s="27"/>
      <c r="J273" s="27"/>
      <c r="K273" s="27"/>
      <c r="L273" s="316"/>
      <c r="M273" s="27"/>
      <c r="N273" s="27"/>
      <c r="O273" s="27"/>
      <c r="P273" s="27"/>
      <c r="Q273" s="27"/>
      <c r="R273" s="27"/>
      <c r="S273" s="27"/>
      <c r="T273" s="27"/>
      <c r="U273" s="27"/>
      <c r="V273" s="27"/>
      <c r="W273" s="27"/>
      <c r="X273" s="27"/>
    </row>
    <row r="274" spans="1:24">
      <c r="A274" s="119"/>
      <c r="C274" s="27"/>
      <c r="D274" s="27"/>
      <c r="E274" s="27"/>
      <c r="F274" s="27"/>
      <c r="G274" s="27"/>
      <c r="H274" s="27"/>
      <c r="I274" s="27"/>
      <c r="J274" s="27"/>
      <c r="K274" s="27"/>
      <c r="L274" s="316"/>
      <c r="M274" s="27"/>
      <c r="N274" s="27"/>
      <c r="O274" s="27"/>
      <c r="P274" s="27"/>
      <c r="Q274" s="27"/>
      <c r="R274" s="27"/>
      <c r="S274" s="27"/>
      <c r="T274" s="27"/>
      <c r="U274" s="27"/>
      <c r="V274" s="27"/>
      <c r="W274" s="27"/>
      <c r="X274" s="27"/>
    </row>
    <row r="275" spans="1:24">
      <c r="A275" s="119"/>
      <c r="C275" s="27"/>
      <c r="D275" s="27"/>
      <c r="E275" s="27"/>
      <c r="F275" s="27"/>
      <c r="G275" s="27"/>
      <c r="H275" s="27"/>
      <c r="I275" s="27"/>
      <c r="J275" s="27"/>
      <c r="K275" s="27"/>
      <c r="L275" s="316"/>
      <c r="M275" s="27"/>
      <c r="N275" s="27"/>
      <c r="O275" s="27"/>
      <c r="P275" s="27"/>
      <c r="Q275" s="27"/>
      <c r="R275" s="27"/>
      <c r="S275" s="27"/>
      <c r="T275" s="27"/>
      <c r="U275" s="27"/>
      <c r="V275" s="27"/>
      <c r="W275" s="27"/>
      <c r="X275" s="27"/>
    </row>
    <row r="276" spans="1:24">
      <c r="A276" s="119"/>
      <c r="C276" s="27"/>
      <c r="D276" s="27"/>
      <c r="E276" s="27"/>
      <c r="F276" s="27"/>
      <c r="G276" s="27"/>
      <c r="H276" s="27"/>
      <c r="I276" s="27"/>
      <c r="J276" s="27"/>
      <c r="K276" s="27"/>
      <c r="L276" s="316"/>
      <c r="M276" s="27"/>
      <c r="N276" s="27"/>
      <c r="O276" s="27"/>
      <c r="P276" s="27"/>
      <c r="Q276" s="27"/>
      <c r="R276" s="27"/>
      <c r="S276" s="27"/>
      <c r="T276" s="27"/>
      <c r="U276" s="27"/>
      <c r="V276" s="27"/>
      <c r="W276" s="27"/>
      <c r="X276" s="27"/>
    </row>
    <row r="277" spans="1:24">
      <c r="A277" s="119"/>
      <c r="C277" s="27"/>
      <c r="D277" s="27"/>
      <c r="E277" s="27"/>
      <c r="F277" s="27"/>
      <c r="G277" s="27"/>
      <c r="H277" s="27"/>
      <c r="I277" s="27"/>
      <c r="J277" s="27"/>
      <c r="K277" s="27"/>
      <c r="L277" s="316"/>
      <c r="M277" s="27"/>
      <c r="N277" s="27"/>
      <c r="O277" s="27"/>
      <c r="P277" s="27"/>
      <c r="Q277" s="27"/>
      <c r="R277" s="27"/>
      <c r="S277" s="27"/>
      <c r="T277" s="27"/>
      <c r="U277" s="27"/>
      <c r="V277" s="27"/>
      <c r="W277" s="27"/>
      <c r="X277" s="27"/>
    </row>
    <row r="278" spans="1:24">
      <c r="A278" s="119"/>
      <c r="C278" s="27"/>
      <c r="D278" s="27"/>
      <c r="E278" s="27"/>
      <c r="F278" s="27"/>
      <c r="G278" s="27"/>
      <c r="H278" s="27"/>
      <c r="I278" s="27"/>
      <c r="J278" s="27"/>
      <c r="K278" s="27"/>
      <c r="L278" s="316"/>
      <c r="M278" s="27"/>
      <c r="N278" s="27"/>
      <c r="O278" s="27"/>
      <c r="P278" s="27"/>
      <c r="Q278" s="27"/>
      <c r="R278" s="27"/>
      <c r="S278" s="27"/>
      <c r="T278" s="27"/>
      <c r="U278" s="27"/>
      <c r="V278" s="27"/>
      <c r="W278" s="27"/>
      <c r="X278" s="27"/>
    </row>
    <row r="279" spans="1:24">
      <c r="A279" s="119"/>
      <c r="C279" s="27"/>
      <c r="D279" s="27"/>
      <c r="E279" s="27"/>
      <c r="F279" s="27"/>
      <c r="G279" s="27"/>
      <c r="H279" s="27"/>
      <c r="I279" s="27"/>
      <c r="J279" s="27"/>
      <c r="K279" s="27"/>
      <c r="L279" s="316"/>
      <c r="M279" s="27"/>
      <c r="N279" s="27"/>
      <c r="O279" s="27"/>
      <c r="P279" s="27"/>
      <c r="Q279" s="27"/>
      <c r="R279" s="27"/>
      <c r="S279" s="27"/>
      <c r="T279" s="27"/>
      <c r="U279" s="27"/>
      <c r="V279" s="27"/>
      <c r="W279" s="27"/>
      <c r="X279" s="27"/>
    </row>
    <row r="280" spans="1:24">
      <c r="A280" s="119"/>
      <c r="C280" s="27"/>
      <c r="D280" s="27"/>
      <c r="E280" s="27"/>
      <c r="F280" s="27"/>
      <c r="G280" s="27"/>
      <c r="H280" s="27"/>
      <c r="I280" s="27"/>
      <c r="J280" s="27"/>
      <c r="K280" s="27"/>
      <c r="L280" s="316"/>
      <c r="M280" s="27"/>
      <c r="N280" s="27"/>
      <c r="O280" s="27"/>
      <c r="P280" s="27"/>
      <c r="Q280" s="27"/>
      <c r="R280" s="27"/>
      <c r="S280" s="27"/>
      <c r="T280" s="27"/>
      <c r="U280" s="27"/>
      <c r="V280" s="27"/>
      <c r="W280" s="27"/>
      <c r="X280" s="27"/>
    </row>
    <row r="281" spans="1:24">
      <c r="A281" s="119"/>
      <c r="C281" s="27"/>
      <c r="D281" s="27"/>
      <c r="E281" s="27"/>
      <c r="F281" s="27"/>
      <c r="G281" s="27"/>
      <c r="H281" s="27"/>
      <c r="I281" s="27"/>
      <c r="J281" s="27"/>
      <c r="K281" s="27"/>
      <c r="L281" s="316"/>
      <c r="M281" s="27"/>
      <c r="N281" s="27"/>
      <c r="O281" s="27"/>
      <c r="P281" s="27"/>
      <c r="Q281" s="27"/>
      <c r="R281" s="27"/>
      <c r="S281" s="27"/>
      <c r="T281" s="27"/>
      <c r="U281" s="27"/>
      <c r="V281" s="27"/>
      <c r="W281" s="27"/>
      <c r="X281" s="27"/>
    </row>
    <row r="282" spans="1:24">
      <c r="A282" s="119"/>
      <c r="C282" s="27"/>
      <c r="D282" s="27"/>
      <c r="E282" s="27"/>
      <c r="F282" s="27"/>
      <c r="G282" s="27"/>
      <c r="H282" s="27"/>
      <c r="I282" s="27"/>
      <c r="J282" s="27"/>
      <c r="K282" s="27"/>
      <c r="L282" s="316"/>
      <c r="M282" s="27"/>
      <c r="N282" s="27"/>
      <c r="O282" s="27"/>
      <c r="P282" s="27"/>
      <c r="Q282" s="27"/>
      <c r="R282" s="27"/>
      <c r="S282" s="27"/>
      <c r="T282" s="27"/>
      <c r="U282" s="27"/>
      <c r="V282" s="27"/>
      <c r="W282" s="27"/>
      <c r="X282" s="27"/>
    </row>
    <row r="283" spans="1:24">
      <c r="A283" s="119"/>
      <c r="C283" s="27"/>
      <c r="D283" s="27"/>
      <c r="E283" s="27"/>
      <c r="F283" s="27"/>
      <c r="G283" s="27"/>
      <c r="H283" s="27"/>
      <c r="I283" s="27"/>
      <c r="J283" s="27"/>
      <c r="K283" s="27"/>
      <c r="L283" s="316"/>
      <c r="M283" s="27"/>
      <c r="N283" s="27"/>
      <c r="O283" s="27"/>
      <c r="P283" s="27"/>
      <c r="Q283" s="27"/>
      <c r="R283" s="27"/>
      <c r="S283" s="27"/>
      <c r="T283" s="27"/>
      <c r="U283" s="27"/>
      <c r="V283" s="27"/>
      <c r="W283" s="27"/>
      <c r="X283" s="27"/>
    </row>
    <row r="284" spans="1:24">
      <c r="A284" s="119"/>
      <c r="C284" s="27"/>
      <c r="D284" s="27"/>
      <c r="E284" s="27"/>
      <c r="F284" s="27"/>
      <c r="G284" s="27"/>
      <c r="H284" s="27"/>
      <c r="I284" s="27"/>
      <c r="J284" s="27"/>
      <c r="K284" s="27"/>
      <c r="L284" s="316"/>
      <c r="M284" s="27"/>
      <c r="N284" s="27"/>
      <c r="O284" s="27"/>
      <c r="P284" s="27"/>
      <c r="Q284" s="27"/>
      <c r="R284" s="27"/>
      <c r="S284" s="27"/>
      <c r="T284" s="27"/>
      <c r="U284" s="27"/>
      <c r="V284" s="27"/>
      <c r="W284" s="27"/>
      <c r="X284" s="27"/>
    </row>
    <row r="285" spans="1:24">
      <c r="A285" s="119"/>
      <c r="C285" s="27"/>
      <c r="D285" s="27"/>
      <c r="E285" s="27"/>
      <c r="F285" s="27"/>
      <c r="G285" s="27"/>
      <c r="H285" s="27"/>
      <c r="I285" s="27"/>
      <c r="J285" s="27"/>
      <c r="K285" s="27"/>
      <c r="L285" s="316"/>
      <c r="M285" s="27"/>
      <c r="N285" s="27"/>
      <c r="O285" s="27"/>
      <c r="P285" s="27"/>
      <c r="Q285" s="27"/>
      <c r="R285" s="27"/>
      <c r="S285" s="27"/>
      <c r="T285" s="27"/>
      <c r="U285" s="27"/>
      <c r="V285" s="27"/>
      <c r="W285" s="27"/>
      <c r="X285" s="27"/>
    </row>
    <row r="286" spans="1:24">
      <c r="A286" s="119"/>
      <c r="C286" s="27"/>
      <c r="D286" s="27"/>
      <c r="E286" s="27"/>
      <c r="F286" s="27"/>
      <c r="G286" s="27"/>
      <c r="H286" s="27"/>
      <c r="I286" s="27"/>
      <c r="J286" s="27"/>
      <c r="K286" s="27"/>
      <c r="L286" s="316"/>
      <c r="M286" s="27"/>
      <c r="N286" s="27"/>
      <c r="O286" s="27"/>
      <c r="P286" s="27"/>
      <c r="Q286" s="27"/>
      <c r="R286" s="27"/>
      <c r="S286" s="27"/>
      <c r="T286" s="27"/>
      <c r="U286" s="27"/>
      <c r="V286" s="27"/>
      <c r="W286" s="27"/>
      <c r="X286" s="27"/>
    </row>
    <row r="287" spans="1:24">
      <c r="A287" s="119" t="str">
        <f ca="1">CONCATENATE(INDIRECT("C"&amp;Variables!BL294),INDIRECT("F"&amp;Variables!BL294),INDIRECT("I"&amp;Variables!BL294))</f>
        <v/>
      </c>
      <c r="C287" s="27"/>
      <c r="D287" s="27"/>
      <c r="E287" s="27"/>
      <c r="F287" s="27"/>
      <c r="G287" s="27"/>
      <c r="H287" s="27"/>
      <c r="I287" s="27"/>
      <c r="J287" s="27"/>
      <c r="K287" s="27"/>
      <c r="L287" s="316"/>
      <c r="M287" s="27"/>
      <c r="N287" s="27"/>
      <c r="O287" s="27"/>
      <c r="P287" s="27"/>
      <c r="Q287" s="27"/>
      <c r="R287" s="27"/>
      <c r="S287" s="27"/>
      <c r="T287" s="27"/>
      <c r="U287" s="27"/>
      <c r="V287" s="27"/>
      <c r="W287" s="27"/>
      <c r="X287" s="27"/>
    </row>
    <row r="288" spans="1:24">
      <c r="A288" s="119" t="str">
        <f ca="1">CONCATENATE(INDIRECT("C"&amp;Variables!BL295),INDIRECT("F"&amp;Variables!BL295),INDIRECT("I"&amp;Variables!BL295))</f>
        <v/>
      </c>
      <c r="C288" s="27"/>
      <c r="D288" s="27"/>
      <c r="E288" s="27"/>
      <c r="F288" s="27"/>
      <c r="G288" s="27"/>
      <c r="H288" s="27"/>
      <c r="I288" s="27"/>
      <c r="J288" s="27"/>
      <c r="K288" s="27"/>
      <c r="L288" s="316"/>
      <c r="M288" s="27"/>
      <c r="N288" s="27"/>
      <c r="O288" s="27"/>
      <c r="P288" s="27"/>
      <c r="Q288" s="27"/>
      <c r="R288" s="27"/>
      <c r="S288" s="27"/>
      <c r="T288" s="27"/>
      <c r="U288" s="27"/>
      <c r="V288" s="27"/>
      <c r="W288" s="27"/>
      <c r="X288" s="27"/>
    </row>
    <row r="289" spans="1:24">
      <c r="A289" s="119" t="str">
        <f ca="1">CONCATENATE(INDIRECT("C"&amp;Variables!BL296),INDIRECT("F"&amp;Variables!BL296),INDIRECT("I"&amp;Variables!BL296))</f>
        <v/>
      </c>
      <c r="C289" s="27"/>
      <c r="D289" s="27"/>
      <c r="E289" s="27"/>
      <c r="F289" s="27"/>
      <c r="G289" s="27"/>
      <c r="H289" s="27"/>
      <c r="I289" s="27"/>
      <c r="J289" s="27"/>
      <c r="K289" s="27"/>
      <c r="L289" s="316"/>
      <c r="M289" s="27"/>
      <c r="N289" s="27"/>
      <c r="O289" s="27"/>
      <c r="P289" s="27"/>
      <c r="Q289" s="27"/>
      <c r="R289" s="27"/>
      <c r="S289" s="27"/>
      <c r="T289" s="27"/>
      <c r="U289" s="27"/>
      <c r="V289" s="27"/>
      <c r="W289" s="27"/>
      <c r="X289" s="27"/>
    </row>
    <row r="290" spans="1:24">
      <c r="A290" s="119" t="str">
        <f ca="1">CONCATENATE(INDIRECT("C"&amp;Variables!BL297),INDIRECT("F"&amp;Variables!BL297),INDIRECT("I"&amp;Variables!BL297))</f>
        <v/>
      </c>
      <c r="C290" s="27"/>
      <c r="D290" s="27"/>
      <c r="E290" s="27"/>
      <c r="F290" s="27"/>
      <c r="G290" s="27"/>
      <c r="H290" s="27"/>
      <c r="I290" s="27"/>
      <c r="J290" s="27"/>
      <c r="K290" s="27"/>
      <c r="L290" s="316"/>
      <c r="M290" s="27"/>
      <c r="N290" s="27"/>
      <c r="O290" s="27"/>
      <c r="P290" s="27"/>
      <c r="Q290" s="27"/>
      <c r="R290" s="27"/>
      <c r="S290" s="27"/>
      <c r="T290" s="27"/>
      <c r="U290" s="27"/>
      <c r="V290" s="27"/>
      <c r="W290" s="27"/>
      <c r="X290" s="27"/>
    </row>
    <row r="291" spans="1:24">
      <c r="A291" s="119" t="str">
        <f ca="1">CONCATENATE(INDIRECT("C"&amp;Variables!BL298),INDIRECT("F"&amp;Variables!BL298),INDIRECT("I"&amp;Variables!BL298))</f>
        <v/>
      </c>
      <c r="C291" s="27"/>
      <c r="D291" s="27"/>
      <c r="E291" s="27"/>
      <c r="F291" s="27"/>
      <c r="G291" s="27"/>
      <c r="H291" s="27"/>
      <c r="I291" s="27"/>
      <c r="J291" s="27"/>
      <c r="K291" s="27"/>
      <c r="L291" s="316"/>
      <c r="M291" s="27"/>
      <c r="N291" s="27"/>
      <c r="O291" s="27"/>
      <c r="P291" s="27"/>
      <c r="Q291" s="27"/>
      <c r="R291" s="27"/>
      <c r="S291" s="27"/>
      <c r="T291" s="27"/>
      <c r="U291" s="27"/>
      <c r="V291" s="27"/>
      <c r="W291" s="27"/>
      <c r="X291" s="27"/>
    </row>
    <row r="292" spans="1:24">
      <c r="A292" s="119" t="str">
        <f ca="1">CONCATENATE(INDIRECT("C"&amp;Variables!BL299),INDIRECT("F"&amp;Variables!BL299),INDIRECT("I"&amp;Variables!BL299))</f>
        <v/>
      </c>
      <c r="C292" s="27"/>
      <c r="D292" s="27"/>
      <c r="E292" s="27"/>
      <c r="F292" s="27"/>
      <c r="G292" s="27"/>
      <c r="H292" s="27"/>
      <c r="I292" s="27"/>
      <c r="J292" s="27"/>
      <c r="K292" s="27"/>
      <c r="L292" s="316"/>
      <c r="M292" s="27"/>
      <c r="N292" s="27"/>
      <c r="O292" s="27"/>
      <c r="P292" s="27"/>
      <c r="Q292" s="27"/>
      <c r="R292" s="27"/>
      <c r="S292" s="27"/>
      <c r="T292" s="27"/>
      <c r="U292" s="27"/>
      <c r="V292" s="27"/>
      <c r="W292" s="27"/>
      <c r="X292" s="27"/>
    </row>
    <row r="293" spans="1:24">
      <c r="A293" s="119" t="str">
        <f ca="1">CONCATENATE(INDIRECT("C"&amp;Variables!BL300),INDIRECT("F"&amp;Variables!BL300),INDIRECT("I"&amp;Variables!BL300))</f>
        <v/>
      </c>
      <c r="C293" s="27"/>
      <c r="D293" s="27"/>
      <c r="E293" s="27"/>
      <c r="F293" s="27"/>
      <c r="G293" s="27"/>
      <c r="H293" s="27"/>
      <c r="I293" s="27"/>
      <c r="J293" s="27"/>
      <c r="K293" s="27"/>
      <c r="L293" s="316"/>
      <c r="M293" s="27"/>
      <c r="N293" s="27"/>
      <c r="O293" s="27"/>
      <c r="P293" s="27"/>
      <c r="Q293" s="27"/>
      <c r="R293" s="27"/>
      <c r="S293" s="27"/>
      <c r="T293" s="27"/>
      <c r="U293" s="27"/>
      <c r="V293" s="27"/>
      <c r="W293" s="27"/>
      <c r="X293" s="27"/>
    </row>
    <row r="294" spans="1:24">
      <c r="A294" s="119" t="str">
        <f ca="1">CONCATENATE(INDIRECT("C"&amp;Variables!BL301),INDIRECT("F"&amp;Variables!BL301),INDIRECT("I"&amp;Variables!BL301))</f>
        <v/>
      </c>
      <c r="C294" s="27"/>
      <c r="D294" s="27"/>
      <c r="E294" s="27"/>
      <c r="F294" s="27"/>
      <c r="G294" s="27"/>
      <c r="H294" s="27"/>
      <c r="I294" s="27"/>
      <c r="J294" s="27"/>
      <c r="K294" s="27"/>
      <c r="L294" s="316"/>
      <c r="M294" s="27"/>
      <c r="N294" s="27"/>
      <c r="O294" s="27"/>
      <c r="P294" s="27"/>
      <c r="Q294" s="27"/>
      <c r="R294" s="27"/>
      <c r="S294" s="27"/>
      <c r="T294" s="27"/>
      <c r="U294" s="27"/>
      <c r="V294" s="27"/>
      <c r="W294" s="27"/>
      <c r="X294" s="27"/>
    </row>
    <row r="295" spans="1:24">
      <c r="A295" s="119" t="str">
        <f ca="1">CONCATENATE(INDIRECT("C"&amp;Variables!BL302),INDIRECT("F"&amp;Variables!BL302),INDIRECT("I"&amp;Variables!BL302))</f>
        <v/>
      </c>
      <c r="C295" s="27"/>
      <c r="D295" s="27"/>
      <c r="E295" s="27"/>
      <c r="F295" s="27"/>
      <c r="G295" s="27"/>
      <c r="H295" s="27"/>
      <c r="I295" s="27"/>
      <c r="J295" s="27"/>
      <c r="K295" s="27"/>
      <c r="L295" s="316"/>
      <c r="M295" s="27"/>
      <c r="N295" s="27"/>
      <c r="O295" s="27"/>
      <c r="P295" s="27"/>
      <c r="Q295" s="27"/>
      <c r="R295" s="27"/>
      <c r="S295" s="27"/>
      <c r="T295" s="27"/>
      <c r="U295" s="27"/>
      <c r="V295" s="27"/>
      <c r="W295" s="27"/>
      <c r="X295" s="27"/>
    </row>
    <row r="296" spans="1:24">
      <c r="A296" s="119" t="str">
        <f ca="1">CONCATENATE(INDIRECT("C"&amp;Variables!BL303),INDIRECT("F"&amp;Variables!BL303),INDIRECT("I"&amp;Variables!BL303))</f>
        <v/>
      </c>
      <c r="C296" s="27"/>
      <c r="D296" s="27"/>
      <c r="E296" s="27"/>
      <c r="F296" s="27"/>
      <c r="G296" s="27"/>
      <c r="H296" s="27"/>
      <c r="I296" s="27"/>
      <c r="J296" s="27"/>
      <c r="K296" s="27"/>
      <c r="L296" s="316"/>
      <c r="M296" s="27"/>
      <c r="N296" s="27"/>
      <c r="O296" s="27"/>
      <c r="P296" s="27"/>
      <c r="Q296" s="27"/>
      <c r="R296" s="27"/>
      <c r="S296" s="27"/>
      <c r="T296" s="27"/>
      <c r="U296" s="27"/>
      <c r="V296" s="27"/>
      <c r="W296" s="27"/>
      <c r="X296" s="27"/>
    </row>
    <row r="297" spans="1:24">
      <c r="A297" s="119" t="str">
        <f ca="1">CONCATENATE(INDIRECT("C"&amp;Variables!BL304),INDIRECT("F"&amp;Variables!BL304),INDIRECT("I"&amp;Variables!BL304))</f>
        <v/>
      </c>
      <c r="C297" s="27"/>
      <c r="D297" s="27"/>
      <c r="E297" s="27"/>
      <c r="F297" s="27"/>
      <c r="G297" s="27"/>
      <c r="H297" s="27"/>
      <c r="I297" s="27"/>
      <c r="J297" s="27"/>
      <c r="K297" s="27"/>
      <c r="L297" s="316"/>
      <c r="M297" s="27"/>
      <c r="N297" s="27"/>
      <c r="O297" s="27"/>
      <c r="P297" s="27"/>
      <c r="Q297" s="27"/>
      <c r="R297" s="27"/>
      <c r="S297" s="27"/>
      <c r="T297" s="27"/>
      <c r="U297" s="27"/>
      <c r="V297" s="27"/>
      <c r="W297" s="27"/>
      <c r="X297" s="27"/>
    </row>
    <row r="298" spans="1:24">
      <c r="A298" s="119" t="str">
        <f ca="1">CONCATENATE(INDIRECT("C"&amp;Variables!BL305),INDIRECT("F"&amp;Variables!BL305),INDIRECT("I"&amp;Variables!BL305))</f>
        <v/>
      </c>
      <c r="C298" s="27"/>
      <c r="D298" s="27"/>
      <c r="E298" s="27"/>
      <c r="F298" s="27"/>
      <c r="G298" s="27"/>
      <c r="H298" s="27"/>
      <c r="I298" s="27"/>
      <c r="J298" s="27"/>
      <c r="K298" s="27"/>
      <c r="L298" s="316"/>
      <c r="M298" s="27"/>
      <c r="N298" s="27"/>
      <c r="O298" s="27"/>
      <c r="P298" s="27"/>
      <c r="Q298" s="27"/>
      <c r="R298" s="27"/>
      <c r="S298" s="27"/>
      <c r="T298" s="27"/>
      <c r="U298" s="27"/>
      <c r="V298" s="27"/>
      <c r="W298" s="27"/>
      <c r="X298" s="27"/>
    </row>
    <row r="299" spans="1:24">
      <c r="A299" s="119" t="str">
        <f ca="1">CONCATENATE(INDIRECT("C"&amp;Variables!BL306),INDIRECT("F"&amp;Variables!BL306),INDIRECT("I"&amp;Variables!BL306))</f>
        <v/>
      </c>
      <c r="C299" s="27"/>
      <c r="D299" s="27"/>
      <c r="E299" s="27"/>
      <c r="F299" s="27"/>
      <c r="G299" s="27"/>
      <c r="H299" s="27"/>
      <c r="I299" s="27"/>
      <c r="J299" s="27"/>
      <c r="K299" s="27"/>
      <c r="L299" s="316"/>
      <c r="M299" s="27"/>
      <c r="N299" s="27"/>
      <c r="O299" s="27"/>
      <c r="P299" s="27"/>
      <c r="Q299" s="27"/>
      <c r="R299" s="27"/>
      <c r="S299" s="27"/>
      <c r="T299" s="27"/>
      <c r="U299" s="27"/>
      <c r="V299" s="27"/>
      <c r="W299" s="27"/>
      <c r="X299" s="27"/>
    </row>
    <row r="300" spans="1:24">
      <c r="A300" s="119" t="str">
        <f ca="1">CONCATENATE(INDIRECT("C"&amp;Variables!BL307),INDIRECT("F"&amp;Variables!BL307),INDIRECT("I"&amp;Variables!BL307))</f>
        <v/>
      </c>
      <c r="C300" s="27"/>
      <c r="D300" s="27"/>
      <c r="E300" s="27"/>
      <c r="F300" s="27"/>
      <c r="G300" s="27"/>
      <c r="H300" s="27"/>
      <c r="I300" s="27"/>
      <c r="J300" s="27"/>
      <c r="K300" s="27"/>
      <c r="L300" s="316"/>
      <c r="M300" s="27"/>
      <c r="N300" s="27"/>
      <c r="O300" s="27"/>
      <c r="P300" s="27"/>
      <c r="Q300" s="27"/>
      <c r="R300" s="27"/>
      <c r="S300" s="27"/>
      <c r="T300" s="27"/>
      <c r="U300" s="27"/>
      <c r="V300" s="27"/>
      <c r="W300" s="27"/>
      <c r="X300" s="27"/>
    </row>
    <row r="301" spans="1:24">
      <c r="C301" s="27"/>
      <c r="D301" s="27"/>
      <c r="E301" s="27"/>
      <c r="F301" s="27"/>
      <c r="G301" s="27"/>
      <c r="H301" s="27"/>
      <c r="I301" s="27"/>
      <c r="J301" s="27"/>
      <c r="K301" s="27"/>
      <c r="L301" s="316"/>
      <c r="M301" s="27"/>
      <c r="N301" s="27"/>
      <c r="O301" s="27"/>
      <c r="P301" s="27"/>
      <c r="Q301" s="27"/>
      <c r="R301" s="27"/>
      <c r="S301" s="27"/>
      <c r="T301" s="27"/>
      <c r="U301" s="27"/>
      <c r="V301" s="27"/>
      <c r="W301" s="27"/>
      <c r="X301" s="27"/>
    </row>
    <row r="302" spans="1:24">
      <c r="C302" s="27"/>
      <c r="D302" s="27"/>
      <c r="E302" s="27"/>
      <c r="F302" s="27"/>
      <c r="G302" s="27"/>
      <c r="H302" s="27"/>
      <c r="I302" s="27"/>
      <c r="J302" s="27"/>
      <c r="K302" s="27"/>
      <c r="L302" s="316"/>
      <c r="M302" s="27"/>
      <c r="N302" s="27"/>
      <c r="O302" s="27"/>
      <c r="P302" s="27"/>
      <c r="Q302" s="27"/>
      <c r="R302" s="27"/>
      <c r="S302" s="27"/>
      <c r="T302" s="27"/>
      <c r="U302" s="27"/>
      <c r="V302" s="27"/>
      <c r="W302" s="27"/>
      <c r="X302" s="27"/>
    </row>
    <row r="303" spans="1:24">
      <c r="C303" s="27"/>
      <c r="D303" s="27"/>
      <c r="E303" s="27"/>
      <c r="F303" s="27"/>
      <c r="G303" s="27"/>
      <c r="H303" s="27"/>
      <c r="I303" s="27"/>
      <c r="J303" s="27"/>
      <c r="K303" s="27"/>
      <c r="L303" s="316"/>
      <c r="M303" s="27"/>
      <c r="N303" s="27"/>
      <c r="O303" s="27"/>
      <c r="P303" s="27"/>
      <c r="Q303" s="27"/>
      <c r="R303" s="27"/>
      <c r="S303" s="27"/>
      <c r="T303" s="27"/>
      <c r="U303" s="27"/>
      <c r="V303" s="27"/>
      <c r="W303" s="27"/>
      <c r="X303" s="27"/>
    </row>
    <row r="304" spans="1:24">
      <c r="C304" s="27"/>
      <c r="D304" s="27"/>
      <c r="E304" s="27"/>
      <c r="F304" s="27"/>
      <c r="G304" s="27"/>
      <c r="H304" s="27"/>
      <c r="I304" s="27"/>
      <c r="J304" s="27"/>
      <c r="K304" s="27"/>
      <c r="L304" s="316"/>
      <c r="M304" s="27"/>
      <c r="N304" s="27"/>
      <c r="O304" s="27"/>
      <c r="P304" s="27"/>
      <c r="Q304" s="27"/>
      <c r="R304" s="27"/>
      <c r="S304" s="27"/>
      <c r="T304" s="27"/>
      <c r="U304" s="27"/>
      <c r="V304" s="27"/>
      <c r="W304" s="27"/>
      <c r="X304" s="27"/>
    </row>
    <row r="305" spans="3:24">
      <c r="C305" s="27"/>
      <c r="D305" s="27"/>
      <c r="E305" s="27"/>
      <c r="F305" s="27"/>
      <c r="G305" s="27"/>
      <c r="H305" s="27"/>
      <c r="I305" s="27"/>
      <c r="J305" s="27"/>
      <c r="K305" s="27"/>
      <c r="L305" s="316"/>
      <c r="M305" s="27"/>
      <c r="N305" s="27"/>
      <c r="O305" s="27"/>
      <c r="P305" s="27"/>
      <c r="Q305" s="27"/>
      <c r="R305" s="27"/>
      <c r="S305" s="27"/>
      <c r="T305" s="27"/>
      <c r="U305" s="27"/>
      <c r="V305" s="27"/>
      <c r="W305" s="27"/>
      <c r="X305" s="27"/>
    </row>
    <row r="306" spans="3:24">
      <c r="C306" s="27"/>
      <c r="D306" s="27"/>
      <c r="E306" s="27"/>
      <c r="F306" s="27"/>
      <c r="G306" s="27"/>
      <c r="H306" s="27"/>
      <c r="I306" s="27"/>
      <c r="J306" s="27"/>
      <c r="K306" s="27"/>
      <c r="L306" s="316"/>
      <c r="M306" s="27"/>
      <c r="N306" s="27"/>
      <c r="O306" s="27"/>
      <c r="P306" s="27"/>
      <c r="Q306" s="27"/>
      <c r="R306" s="27"/>
      <c r="S306" s="27"/>
      <c r="T306" s="27"/>
      <c r="U306" s="27"/>
      <c r="V306" s="27"/>
      <c r="W306" s="27"/>
      <c r="X306" s="27"/>
    </row>
    <row r="307" spans="3:24">
      <c r="C307" s="27"/>
      <c r="D307" s="27"/>
      <c r="E307" s="27"/>
      <c r="F307" s="27"/>
      <c r="G307" s="27"/>
      <c r="H307" s="27"/>
      <c r="I307" s="27"/>
      <c r="J307" s="27"/>
      <c r="K307" s="27"/>
      <c r="L307" s="316"/>
      <c r="M307" s="27"/>
      <c r="N307" s="27"/>
      <c r="O307" s="27"/>
      <c r="P307" s="27"/>
      <c r="Q307" s="27"/>
      <c r="R307" s="27"/>
      <c r="S307" s="27"/>
      <c r="T307" s="27"/>
      <c r="U307" s="27"/>
      <c r="V307" s="27"/>
      <c r="W307" s="27"/>
      <c r="X307" s="27"/>
    </row>
    <row r="308" spans="3:24">
      <c r="C308" s="27"/>
      <c r="D308" s="27"/>
      <c r="E308" s="27"/>
      <c r="F308" s="27"/>
      <c r="G308" s="27"/>
      <c r="H308" s="27"/>
      <c r="I308" s="27"/>
      <c r="J308" s="27"/>
      <c r="K308" s="27"/>
      <c r="L308" s="316"/>
      <c r="M308" s="27"/>
      <c r="N308" s="27"/>
      <c r="O308" s="27"/>
      <c r="P308" s="27"/>
      <c r="Q308" s="27"/>
      <c r="R308" s="27"/>
      <c r="S308" s="27"/>
      <c r="T308" s="27"/>
      <c r="U308" s="27"/>
      <c r="V308" s="27"/>
      <c r="W308" s="27"/>
      <c r="X308" s="27"/>
    </row>
    <row r="309" spans="3:24">
      <c r="C309" s="27"/>
      <c r="D309" s="27"/>
      <c r="E309" s="27"/>
      <c r="F309" s="27"/>
      <c r="G309" s="27"/>
      <c r="H309" s="27"/>
      <c r="I309" s="27"/>
      <c r="J309" s="27"/>
      <c r="K309" s="27"/>
      <c r="L309" s="316"/>
      <c r="M309" s="27"/>
      <c r="N309" s="27"/>
      <c r="O309" s="27"/>
      <c r="P309" s="27"/>
      <c r="Q309" s="27"/>
      <c r="R309" s="27"/>
      <c r="S309" s="27"/>
      <c r="T309" s="27"/>
      <c r="U309" s="27"/>
      <c r="V309" s="27"/>
      <c r="W309" s="27"/>
      <c r="X309" s="27"/>
    </row>
    <row r="310" spans="3:24">
      <c r="C310" s="27"/>
      <c r="D310" s="27"/>
      <c r="E310" s="27"/>
      <c r="F310" s="27"/>
      <c r="G310" s="27"/>
      <c r="H310" s="27"/>
      <c r="I310" s="27"/>
      <c r="J310" s="27"/>
      <c r="K310" s="27"/>
      <c r="L310" s="316"/>
      <c r="M310" s="27"/>
      <c r="N310" s="27"/>
      <c r="O310" s="27"/>
      <c r="P310" s="27"/>
      <c r="Q310" s="27"/>
      <c r="R310" s="27"/>
      <c r="S310" s="27"/>
      <c r="T310" s="27"/>
      <c r="U310" s="27"/>
      <c r="V310" s="27"/>
      <c r="W310" s="27"/>
      <c r="X310" s="27"/>
    </row>
    <row r="311" spans="3:24">
      <c r="C311" s="27"/>
      <c r="D311" s="27"/>
      <c r="E311" s="27"/>
      <c r="F311" s="27"/>
      <c r="G311" s="27"/>
      <c r="H311" s="27"/>
      <c r="I311" s="27"/>
      <c r="J311" s="27"/>
      <c r="K311" s="27"/>
      <c r="L311" s="316"/>
      <c r="M311" s="27"/>
      <c r="N311" s="27"/>
      <c r="O311" s="27"/>
      <c r="P311" s="27"/>
      <c r="Q311" s="27"/>
      <c r="R311" s="27"/>
      <c r="S311" s="27"/>
      <c r="T311" s="27"/>
      <c r="U311" s="27"/>
      <c r="V311" s="27"/>
      <c r="W311" s="27"/>
      <c r="X311" s="27"/>
    </row>
    <row r="312" spans="3:24">
      <c r="C312" s="27"/>
      <c r="D312" s="27"/>
      <c r="E312" s="27"/>
      <c r="F312" s="27"/>
      <c r="G312" s="27"/>
      <c r="H312" s="27"/>
      <c r="I312" s="27"/>
      <c r="J312" s="27"/>
      <c r="K312" s="27"/>
      <c r="L312" s="316"/>
      <c r="M312" s="27"/>
      <c r="N312" s="27"/>
      <c r="O312" s="27"/>
      <c r="P312" s="27"/>
      <c r="Q312" s="27"/>
      <c r="R312" s="27"/>
      <c r="S312" s="27"/>
      <c r="T312" s="27"/>
      <c r="U312" s="27"/>
      <c r="V312" s="27"/>
      <c r="W312" s="27"/>
      <c r="X312" s="27"/>
    </row>
    <row r="313" spans="3:24">
      <c r="C313" s="27"/>
      <c r="D313" s="27"/>
      <c r="E313" s="27"/>
      <c r="F313" s="27"/>
      <c r="G313" s="27"/>
      <c r="H313" s="27"/>
      <c r="I313" s="27"/>
      <c r="J313" s="27"/>
      <c r="K313" s="27"/>
      <c r="L313" s="316"/>
      <c r="M313" s="27"/>
      <c r="N313" s="27"/>
      <c r="O313" s="27"/>
      <c r="P313" s="27"/>
      <c r="Q313" s="27"/>
      <c r="R313" s="27"/>
      <c r="S313" s="27"/>
      <c r="T313" s="27"/>
      <c r="U313" s="27"/>
      <c r="V313" s="27"/>
      <c r="W313" s="27"/>
      <c r="X313" s="27"/>
    </row>
    <row r="314" spans="3:24">
      <c r="C314" s="27"/>
      <c r="D314" s="27"/>
      <c r="E314" s="27"/>
      <c r="F314" s="27"/>
      <c r="G314" s="27"/>
      <c r="H314" s="27"/>
      <c r="I314" s="27"/>
      <c r="J314" s="27"/>
      <c r="K314" s="27"/>
      <c r="L314" s="316"/>
      <c r="M314" s="27"/>
      <c r="N314" s="27"/>
      <c r="O314" s="27"/>
      <c r="P314" s="27"/>
      <c r="Q314" s="27"/>
      <c r="R314" s="27"/>
      <c r="S314" s="27"/>
      <c r="T314" s="27"/>
      <c r="U314" s="27"/>
      <c r="V314" s="27"/>
      <c r="W314" s="27"/>
      <c r="X314" s="27"/>
    </row>
    <row r="315" spans="3:24">
      <c r="C315" s="27"/>
      <c r="D315" s="27"/>
      <c r="E315" s="27"/>
      <c r="F315" s="27"/>
      <c r="G315" s="27"/>
      <c r="H315" s="27"/>
      <c r="I315" s="27"/>
      <c r="J315" s="27"/>
      <c r="K315" s="27"/>
      <c r="L315" s="316"/>
      <c r="M315" s="27"/>
      <c r="N315" s="27"/>
      <c r="O315" s="27"/>
      <c r="P315" s="27"/>
      <c r="Q315" s="27"/>
      <c r="R315" s="27"/>
      <c r="S315" s="27"/>
      <c r="T315" s="27"/>
      <c r="U315" s="27"/>
      <c r="V315" s="27"/>
      <c r="W315" s="27"/>
      <c r="X315" s="27"/>
    </row>
    <row r="316" spans="3:24">
      <c r="C316" s="27"/>
      <c r="D316" s="27"/>
      <c r="E316" s="27"/>
      <c r="F316" s="27"/>
      <c r="G316" s="27"/>
      <c r="H316" s="27"/>
      <c r="I316" s="27"/>
      <c r="J316" s="27"/>
      <c r="K316" s="27"/>
      <c r="L316" s="316"/>
      <c r="M316" s="27"/>
      <c r="N316" s="27"/>
      <c r="O316" s="27"/>
      <c r="P316" s="27"/>
      <c r="Q316" s="27"/>
      <c r="R316" s="27"/>
      <c r="S316" s="27"/>
      <c r="T316" s="27"/>
      <c r="U316" s="27"/>
      <c r="V316" s="27"/>
      <c r="W316" s="27"/>
      <c r="X316" s="27"/>
    </row>
    <row r="317" spans="3:24">
      <c r="C317" s="27"/>
      <c r="D317" s="27"/>
      <c r="E317" s="27"/>
      <c r="F317" s="27"/>
      <c r="G317" s="27"/>
      <c r="H317" s="27"/>
      <c r="I317" s="27"/>
      <c r="J317" s="27"/>
      <c r="K317" s="27"/>
      <c r="L317" s="316"/>
      <c r="M317" s="27"/>
      <c r="N317" s="27"/>
      <c r="O317" s="27"/>
      <c r="P317" s="27"/>
      <c r="Q317" s="27"/>
      <c r="R317" s="27"/>
      <c r="S317" s="27"/>
      <c r="T317" s="27"/>
      <c r="U317" s="27"/>
      <c r="V317" s="27"/>
      <c r="W317" s="27"/>
      <c r="X317" s="27"/>
    </row>
    <row r="318" spans="3:24">
      <c r="C318" s="27"/>
      <c r="D318" s="27"/>
      <c r="E318" s="27"/>
      <c r="F318" s="27"/>
      <c r="G318" s="27"/>
      <c r="H318" s="27"/>
      <c r="I318" s="27"/>
      <c r="J318" s="27"/>
      <c r="K318" s="27"/>
      <c r="L318" s="316"/>
      <c r="M318" s="27"/>
      <c r="N318" s="27"/>
      <c r="O318" s="27"/>
      <c r="P318" s="27"/>
      <c r="Q318" s="27"/>
      <c r="R318" s="27"/>
      <c r="S318" s="27"/>
      <c r="T318" s="27"/>
      <c r="U318" s="27"/>
      <c r="V318" s="27"/>
      <c r="W318" s="27"/>
      <c r="X318" s="27"/>
    </row>
    <row r="319" spans="3:24">
      <c r="C319" s="27"/>
      <c r="D319" s="27"/>
      <c r="E319" s="27"/>
      <c r="F319" s="27"/>
      <c r="G319" s="27"/>
      <c r="H319" s="27"/>
      <c r="I319" s="27"/>
      <c r="J319" s="27"/>
      <c r="K319" s="27"/>
      <c r="L319" s="316"/>
      <c r="M319" s="27"/>
      <c r="N319" s="27"/>
      <c r="O319" s="27"/>
      <c r="P319" s="27"/>
      <c r="Q319" s="27"/>
      <c r="R319" s="27"/>
      <c r="S319" s="27"/>
      <c r="T319" s="27"/>
      <c r="U319" s="27"/>
      <c r="V319" s="27"/>
      <c r="W319" s="27"/>
      <c r="X319" s="27"/>
    </row>
    <row r="320" spans="3:24">
      <c r="C320" s="27"/>
      <c r="D320" s="27"/>
      <c r="E320" s="27"/>
      <c r="F320" s="27"/>
      <c r="G320" s="27"/>
      <c r="H320" s="27"/>
      <c r="I320" s="27"/>
      <c r="J320" s="27"/>
      <c r="K320" s="27"/>
      <c r="L320" s="316"/>
      <c r="M320" s="27"/>
      <c r="N320" s="27"/>
      <c r="O320" s="27"/>
      <c r="P320" s="27"/>
      <c r="Q320" s="27"/>
      <c r="R320" s="27"/>
      <c r="S320" s="27"/>
      <c r="T320" s="27"/>
      <c r="U320" s="27"/>
      <c r="V320" s="27"/>
      <c r="W320" s="27"/>
      <c r="X320" s="27"/>
    </row>
    <row r="321" spans="3:24">
      <c r="C321" s="27"/>
      <c r="D321" s="27"/>
      <c r="E321" s="27"/>
      <c r="F321" s="27"/>
      <c r="G321" s="27"/>
      <c r="H321" s="27"/>
      <c r="I321" s="27"/>
      <c r="J321" s="27"/>
      <c r="K321" s="27"/>
      <c r="L321" s="316"/>
      <c r="M321" s="27"/>
      <c r="N321" s="27"/>
      <c r="O321" s="27"/>
      <c r="P321" s="27"/>
      <c r="Q321" s="27"/>
      <c r="R321" s="27"/>
      <c r="S321" s="27"/>
      <c r="T321" s="27"/>
      <c r="U321" s="27"/>
      <c r="V321" s="27"/>
      <c r="W321" s="27"/>
      <c r="X321" s="27"/>
    </row>
    <row r="322" spans="3:24">
      <c r="C322" s="27"/>
      <c r="D322" s="27"/>
      <c r="E322" s="27"/>
      <c r="F322" s="27"/>
      <c r="G322" s="27"/>
      <c r="H322" s="27"/>
      <c r="I322" s="27"/>
      <c r="J322" s="27"/>
      <c r="K322" s="27"/>
      <c r="L322" s="316"/>
      <c r="M322" s="27"/>
      <c r="N322" s="27"/>
      <c r="O322" s="27"/>
      <c r="P322" s="27"/>
      <c r="Q322" s="27"/>
      <c r="R322" s="27"/>
      <c r="S322" s="27"/>
      <c r="T322" s="27"/>
      <c r="U322" s="27"/>
      <c r="V322" s="27"/>
      <c r="W322" s="27"/>
      <c r="X322" s="27"/>
    </row>
    <row r="323" spans="3:24">
      <c r="C323" s="27"/>
      <c r="D323" s="27"/>
      <c r="E323" s="27"/>
      <c r="F323" s="27"/>
      <c r="G323" s="27"/>
      <c r="H323" s="27"/>
      <c r="I323" s="27"/>
      <c r="J323" s="27"/>
      <c r="K323" s="27"/>
      <c r="L323" s="316"/>
      <c r="M323" s="27"/>
      <c r="N323" s="27"/>
      <c r="O323" s="27"/>
      <c r="P323" s="27"/>
      <c r="Q323" s="27"/>
      <c r="R323" s="27"/>
      <c r="S323" s="27"/>
      <c r="T323" s="27"/>
      <c r="U323" s="27"/>
      <c r="V323" s="27"/>
      <c r="W323" s="27"/>
      <c r="X323" s="27"/>
    </row>
    <row r="324" spans="3:24">
      <c r="C324" s="27"/>
      <c r="D324" s="27"/>
      <c r="E324" s="27"/>
      <c r="F324" s="27"/>
      <c r="G324" s="27"/>
      <c r="H324" s="27"/>
      <c r="I324" s="27"/>
      <c r="J324" s="27"/>
      <c r="K324" s="27"/>
      <c r="L324" s="316"/>
      <c r="M324" s="27"/>
      <c r="N324" s="27"/>
      <c r="O324" s="27"/>
      <c r="P324" s="27"/>
      <c r="Q324" s="27"/>
      <c r="R324" s="27"/>
      <c r="S324" s="27"/>
      <c r="T324" s="27"/>
      <c r="U324" s="27"/>
      <c r="V324" s="27"/>
      <c r="W324" s="27"/>
      <c r="X324" s="27"/>
    </row>
    <row r="325" spans="3:24">
      <c r="C325" s="27"/>
      <c r="D325" s="27"/>
      <c r="E325" s="27"/>
      <c r="F325" s="27"/>
      <c r="G325" s="27"/>
      <c r="H325" s="27"/>
      <c r="I325" s="27"/>
      <c r="J325" s="27"/>
      <c r="K325" s="27"/>
      <c r="L325" s="316"/>
      <c r="M325" s="27"/>
      <c r="N325" s="27"/>
      <c r="O325" s="27"/>
      <c r="P325" s="27"/>
      <c r="Q325" s="27"/>
      <c r="R325" s="27"/>
      <c r="S325" s="27"/>
      <c r="T325" s="27"/>
      <c r="U325" s="27"/>
      <c r="V325" s="27"/>
      <c r="W325" s="27"/>
      <c r="X325" s="27"/>
    </row>
    <row r="326" spans="3:24">
      <c r="C326" s="27"/>
      <c r="D326" s="27"/>
      <c r="E326" s="27"/>
      <c r="F326" s="27"/>
      <c r="G326" s="27"/>
      <c r="H326" s="27"/>
      <c r="I326" s="27"/>
      <c r="J326" s="27"/>
      <c r="K326" s="27"/>
      <c r="L326" s="316"/>
      <c r="M326" s="27"/>
      <c r="N326" s="27"/>
      <c r="O326" s="27"/>
      <c r="P326" s="27"/>
      <c r="Q326" s="27"/>
      <c r="R326" s="27"/>
      <c r="S326" s="27"/>
      <c r="T326" s="27"/>
      <c r="U326" s="27"/>
      <c r="V326" s="27"/>
      <c r="W326" s="27"/>
      <c r="X326" s="27"/>
    </row>
    <row r="327" spans="3:24">
      <c r="C327" s="27"/>
      <c r="D327" s="27"/>
      <c r="E327" s="27"/>
      <c r="F327" s="27"/>
      <c r="G327" s="27"/>
      <c r="H327" s="27"/>
      <c r="I327" s="27"/>
      <c r="J327" s="27"/>
      <c r="K327" s="27"/>
      <c r="L327" s="316"/>
      <c r="M327" s="27"/>
      <c r="N327" s="27"/>
      <c r="O327" s="27"/>
      <c r="P327" s="27"/>
      <c r="Q327" s="27"/>
      <c r="R327" s="27"/>
      <c r="S327" s="27"/>
      <c r="T327" s="27"/>
      <c r="U327" s="27"/>
      <c r="V327" s="27"/>
      <c r="W327" s="27"/>
      <c r="X327" s="27"/>
    </row>
    <row r="328" spans="3:24">
      <c r="C328" s="27"/>
      <c r="D328" s="27"/>
      <c r="E328" s="27"/>
      <c r="F328" s="27"/>
      <c r="G328" s="27"/>
      <c r="H328" s="27"/>
      <c r="I328" s="27"/>
      <c r="J328" s="27"/>
      <c r="K328" s="27"/>
      <c r="L328" s="316"/>
      <c r="M328" s="27"/>
      <c r="N328" s="27"/>
      <c r="O328" s="27"/>
      <c r="P328" s="27"/>
      <c r="Q328" s="27"/>
      <c r="R328" s="27"/>
      <c r="S328" s="27"/>
      <c r="T328" s="27"/>
      <c r="U328" s="27"/>
      <c r="V328" s="27"/>
      <c r="W328" s="27"/>
      <c r="X328" s="27"/>
    </row>
    <row r="329" spans="3:24">
      <c r="C329" s="27"/>
      <c r="D329" s="27"/>
      <c r="E329" s="27"/>
      <c r="F329" s="27"/>
      <c r="G329" s="27"/>
      <c r="H329" s="27"/>
      <c r="I329" s="27"/>
      <c r="J329" s="27"/>
      <c r="K329" s="27"/>
      <c r="L329" s="316"/>
      <c r="M329" s="27"/>
      <c r="N329" s="27"/>
      <c r="O329" s="27"/>
      <c r="P329" s="27"/>
      <c r="Q329" s="27"/>
      <c r="R329" s="27"/>
      <c r="S329" s="27"/>
      <c r="T329" s="27"/>
      <c r="U329" s="27"/>
      <c r="V329" s="27"/>
      <c r="W329" s="27"/>
      <c r="X329" s="27"/>
    </row>
    <row r="330" spans="3:24">
      <c r="C330" s="27"/>
      <c r="D330" s="27"/>
      <c r="E330" s="27"/>
      <c r="F330" s="27"/>
      <c r="G330" s="27"/>
      <c r="H330" s="27"/>
      <c r="I330" s="27"/>
      <c r="J330" s="27"/>
      <c r="K330" s="27"/>
      <c r="L330" s="316"/>
      <c r="M330" s="27"/>
      <c r="N330" s="27"/>
      <c r="O330" s="27"/>
      <c r="P330" s="27"/>
      <c r="Q330" s="27"/>
      <c r="R330" s="27"/>
      <c r="S330" s="27"/>
      <c r="T330" s="27"/>
      <c r="U330" s="27"/>
      <c r="V330" s="27"/>
      <c r="W330" s="27"/>
      <c r="X330" s="27"/>
    </row>
    <row r="331" spans="3:24">
      <c r="C331" s="27"/>
      <c r="D331" s="27"/>
      <c r="E331" s="27"/>
      <c r="F331" s="27"/>
      <c r="G331" s="27"/>
      <c r="H331" s="27"/>
      <c r="I331" s="27"/>
      <c r="J331" s="27"/>
      <c r="K331" s="27"/>
      <c r="L331" s="316"/>
      <c r="M331" s="27"/>
      <c r="N331" s="27"/>
      <c r="O331" s="27"/>
      <c r="P331" s="27"/>
      <c r="Q331" s="27"/>
      <c r="R331" s="27"/>
      <c r="S331" s="27"/>
      <c r="T331" s="27"/>
      <c r="U331" s="27"/>
      <c r="V331" s="27"/>
      <c r="W331" s="27"/>
      <c r="X331" s="27"/>
    </row>
    <row r="332" spans="3:24">
      <c r="C332" s="27"/>
      <c r="D332" s="27"/>
      <c r="E332" s="27"/>
      <c r="F332" s="27"/>
      <c r="G332" s="27"/>
      <c r="H332" s="27"/>
      <c r="I332" s="27"/>
      <c r="J332" s="27"/>
      <c r="K332" s="27"/>
      <c r="L332" s="316"/>
      <c r="M332" s="27"/>
      <c r="N332" s="27"/>
      <c r="O332" s="27"/>
      <c r="P332" s="27"/>
      <c r="Q332" s="27"/>
      <c r="R332" s="27"/>
      <c r="S332" s="27"/>
      <c r="T332" s="27"/>
      <c r="U332" s="27"/>
      <c r="V332" s="27"/>
      <c r="W332" s="27"/>
      <c r="X332" s="27"/>
    </row>
    <row r="333" spans="3:24">
      <c r="C333" s="27"/>
      <c r="D333" s="27"/>
      <c r="E333" s="27"/>
      <c r="F333" s="27"/>
      <c r="G333" s="27"/>
      <c r="H333" s="27"/>
      <c r="I333" s="27"/>
      <c r="J333" s="27"/>
      <c r="K333" s="27"/>
      <c r="L333" s="316"/>
      <c r="M333" s="27"/>
      <c r="N333" s="27"/>
      <c r="O333" s="27"/>
      <c r="P333" s="27"/>
      <c r="Q333" s="27"/>
      <c r="R333" s="27"/>
      <c r="S333" s="27"/>
      <c r="T333" s="27"/>
      <c r="U333" s="27"/>
      <c r="V333" s="27"/>
      <c r="W333" s="27"/>
      <c r="X333" s="27"/>
    </row>
    <row r="334" spans="3:24">
      <c r="C334" s="27"/>
      <c r="D334" s="27"/>
      <c r="E334" s="27"/>
      <c r="F334" s="27"/>
      <c r="G334" s="27"/>
      <c r="H334" s="27"/>
      <c r="I334" s="27"/>
      <c r="J334" s="27"/>
      <c r="K334" s="27"/>
      <c r="L334" s="316"/>
      <c r="M334" s="27"/>
      <c r="N334" s="27"/>
      <c r="O334" s="27"/>
      <c r="P334" s="27"/>
      <c r="Q334" s="27"/>
      <c r="R334" s="27"/>
      <c r="S334" s="27"/>
      <c r="T334" s="27"/>
      <c r="U334" s="27"/>
      <c r="V334" s="27"/>
      <c r="W334" s="27"/>
      <c r="X334" s="27"/>
    </row>
    <row r="335" spans="3:24">
      <c r="C335" s="27"/>
      <c r="D335" s="27"/>
      <c r="E335" s="27"/>
      <c r="F335" s="27"/>
      <c r="G335" s="27"/>
      <c r="H335" s="27"/>
      <c r="I335" s="27"/>
      <c r="J335" s="27"/>
      <c r="K335" s="27"/>
      <c r="L335" s="316"/>
      <c r="M335" s="27"/>
      <c r="N335" s="27"/>
      <c r="O335" s="27"/>
      <c r="P335" s="27"/>
      <c r="Q335" s="27"/>
      <c r="R335" s="27"/>
      <c r="S335" s="27"/>
      <c r="T335" s="27"/>
      <c r="U335" s="27"/>
      <c r="V335" s="27"/>
      <c r="W335" s="27"/>
      <c r="X335" s="27"/>
    </row>
    <row r="336" spans="3:24">
      <c r="C336" s="27"/>
      <c r="D336" s="27"/>
      <c r="E336" s="27"/>
      <c r="F336" s="27"/>
      <c r="G336" s="27"/>
      <c r="H336" s="27"/>
      <c r="I336" s="27"/>
      <c r="J336" s="27"/>
      <c r="K336" s="27"/>
      <c r="L336" s="316"/>
      <c r="M336" s="27"/>
      <c r="N336" s="27"/>
      <c r="O336" s="27"/>
      <c r="P336" s="27"/>
      <c r="Q336" s="27"/>
      <c r="R336" s="27"/>
      <c r="S336" s="27"/>
      <c r="T336" s="27"/>
      <c r="U336" s="27"/>
      <c r="V336" s="27"/>
      <c r="W336" s="27"/>
      <c r="X336" s="27"/>
    </row>
    <row r="337" spans="3:24">
      <c r="C337" s="27"/>
      <c r="D337" s="27"/>
      <c r="E337" s="27"/>
      <c r="F337" s="27"/>
      <c r="G337" s="27"/>
      <c r="H337" s="27"/>
      <c r="I337" s="27"/>
      <c r="J337" s="27"/>
      <c r="K337" s="27"/>
      <c r="L337" s="316"/>
      <c r="M337" s="27"/>
      <c r="N337" s="27"/>
      <c r="O337" s="27"/>
      <c r="P337" s="27"/>
      <c r="Q337" s="27"/>
      <c r="R337" s="27"/>
      <c r="S337" s="27"/>
      <c r="T337" s="27"/>
      <c r="U337" s="27"/>
      <c r="V337" s="27"/>
      <c r="W337" s="27"/>
      <c r="X337" s="27"/>
    </row>
    <row r="338" spans="3:24">
      <c r="C338" s="27"/>
      <c r="D338" s="27"/>
      <c r="E338" s="27"/>
      <c r="F338" s="27"/>
      <c r="G338" s="27"/>
      <c r="H338" s="27"/>
      <c r="I338" s="27"/>
      <c r="J338" s="27"/>
      <c r="K338" s="27"/>
      <c r="L338" s="316"/>
      <c r="M338" s="27"/>
      <c r="N338" s="27"/>
      <c r="O338" s="27"/>
      <c r="P338" s="27"/>
      <c r="Q338" s="27"/>
      <c r="R338" s="27"/>
      <c r="S338" s="27"/>
      <c r="T338" s="27"/>
      <c r="U338" s="27"/>
      <c r="V338" s="27"/>
      <c r="W338" s="27"/>
      <c r="X338" s="27"/>
    </row>
    <row r="339" spans="3:24">
      <c r="C339" s="27"/>
      <c r="D339" s="27"/>
      <c r="E339" s="27"/>
      <c r="F339" s="27"/>
      <c r="G339" s="27"/>
      <c r="H339" s="27"/>
      <c r="I339" s="27"/>
      <c r="J339" s="27"/>
      <c r="K339" s="27"/>
      <c r="L339" s="316"/>
      <c r="M339" s="27"/>
      <c r="N339" s="27"/>
      <c r="O339" s="27"/>
      <c r="P339" s="27"/>
      <c r="Q339" s="27"/>
      <c r="R339" s="27"/>
      <c r="S339" s="27"/>
      <c r="T339" s="27"/>
      <c r="U339" s="27"/>
      <c r="V339" s="27"/>
      <c r="W339" s="27"/>
      <c r="X339" s="27"/>
    </row>
    <row r="340" spans="3:24">
      <c r="C340" s="27"/>
      <c r="D340" s="27"/>
      <c r="E340" s="27"/>
      <c r="F340" s="27"/>
      <c r="G340" s="27"/>
      <c r="H340" s="27"/>
      <c r="I340" s="27"/>
      <c r="J340" s="27"/>
      <c r="K340" s="27"/>
      <c r="L340" s="316"/>
      <c r="M340" s="27"/>
      <c r="N340" s="27"/>
      <c r="O340" s="27"/>
      <c r="P340" s="27"/>
      <c r="Q340" s="27"/>
      <c r="R340" s="27"/>
      <c r="S340" s="27"/>
      <c r="T340" s="27"/>
      <c r="U340" s="27"/>
      <c r="V340" s="27"/>
      <c r="W340" s="27"/>
      <c r="X340" s="27"/>
    </row>
    <row r="341" spans="3:24">
      <c r="C341" s="27"/>
      <c r="D341" s="27"/>
      <c r="E341" s="27"/>
      <c r="F341" s="27"/>
      <c r="G341" s="27"/>
      <c r="H341" s="27"/>
      <c r="I341" s="27"/>
      <c r="J341" s="27"/>
      <c r="K341" s="27"/>
      <c r="L341" s="316"/>
      <c r="M341" s="27"/>
      <c r="N341" s="27"/>
      <c r="O341" s="27"/>
      <c r="P341" s="27"/>
      <c r="Q341" s="27"/>
      <c r="R341" s="27"/>
      <c r="S341" s="27"/>
      <c r="T341" s="27"/>
      <c r="U341" s="27"/>
      <c r="V341" s="27"/>
      <c r="W341" s="27"/>
      <c r="X341" s="27"/>
    </row>
    <row r="342" spans="3:24">
      <c r="C342" s="27"/>
      <c r="D342" s="27"/>
      <c r="E342" s="27"/>
      <c r="F342" s="27"/>
      <c r="G342" s="27"/>
      <c r="H342" s="27"/>
      <c r="I342" s="27"/>
      <c r="J342" s="27"/>
      <c r="K342" s="27"/>
      <c r="L342" s="316"/>
      <c r="M342" s="27"/>
      <c r="N342" s="27"/>
      <c r="O342" s="27"/>
      <c r="P342" s="27"/>
      <c r="Q342" s="27"/>
      <c r="R342" s="27"/>
      <c r="S342" s="27"/>
      <c r="T342" s="27"/>
      <c r="U342" s="27"/>
      <c r="V342" s="27"/>
      <c r="W342" s="27"/>
      <c r="X342" s="27"/>
    </row>
    <row r="343" spans="3:24">
      <c r="C343" s="27"/>
      <c r="D343" s="27"/>
      <c r="E343" s="27"/>
      <c r="F343" s="27"/>
      <c r="G343" s="27"/>
      <c r="H343" s="27"/>
      <c r="I343" s="27"/>
      <c r="J343" s="27"/>
      <c r="K343" s="27"/>
      <c r="L343" s="316"/>
      <c r="M343" s="27"/>
      <c r="N343" s="27"/>
      <c r="O343" s="27"/>
      <c r="P343" s="27"/>
      <c r="Q343" s="27"/>
      <c r="R343" s="27"/>
      <c r="S343" s="27"/>
      <c r="T343" s="27"/>
      <c r="U343" s="27"/>
      <c r="V343" s="27"/>
      <c r="W343" s="27"/>
      <c r="X343" s="27"/>
    </row>
    <row r="344" spans="3:24">
      <c r="C344" s="27"/>
      <c r="D344" s="27"/>
      <c r="E344" s="27"/>
      <c r="F344" s="27"/>
      <c r="G344" s="27"/>
      <c r="H344" s="27"/>
      <c r="I344" s="27"/>
      <c r="J344" s="27"/>
      <c r="K344" s="27"/>
      <c r="L344" s="316"/>
      <c r="M344" s="27"/>
      <c r="N344" s="27"/>
      <c r="O344" s="27"/>
      <c r="P344" s="27"/>
      <c r="Q344" s="27"/>
      <c r="R344" s="27"/>
      <c r="S344" s="27"/>
      <c r="T344" s="27"/>
      <c r="U344" s="27"/>
      <c r="V344" s="27"/>
      <c r="W344" s="27"/>
      <c r="X344" s="27"/>
    </row>
    <row r="345" spans="3:24">
      <c r="C345" s="27"/>
      <c r="D345" s="27"/>
      <c r="E345" s="27"/>
      <c r="F345" s="27"/>
      <c r="G345" s="27"/>
      <c r="H345" s="27"/>
      <c r="I345" s="27"/>
      <c r="J345" s="27"/>
      <c r="K345" s="27"/>
      <c r="L345" s="316"/>
      <c r="M345" s="27"/>
      <c r="N345" s="27"/>
      <c r="O345" s="27"/>
      <c r="P345" s="27"/>
      <c r="Q345" s="27"/>
      <c r="R345" s="27"/>
      <c r="S345" s="27"/>
      <c r="T345" s="27"/>
      <c r="U345" s="27"/>
      <c r="V345" s="27"/>
      <c r="W345" s="27"/>
      <c r="X345" s="27"/>
    </row>
    <row r="346" spans="3:24">
      <c r="C346" s="27"/>
      <c r="D346" s="27"/>
      <c r="E346" s="27"/>
      <c r="F346" s="27"/>
      <c r="G346" s="27"/>
      <c r="H346" s="27"/>
      <c r="I346" s="27"/>
      <c r="J346" s="27"/>
      <c r="K346" s="27"/>
      <c r="L346" s="316"/>
      <c r="M346" s="27"/>
      <c r="N346" s="27"/>
      <c r="O346" s="27"/>
      <c r="P346" s="27"/>
      <c r="Q346" s="27"/>
      <c r="R346" s="27"/>
      <c r="S346" s="27"/>
      <c r="T346" s="27"/>
      <c r="U346" s="27"/>
      <c r="V346" s="27"/>
      <c r="W346" s="27"/>
      <c r="X346" s="27"/>
    </row>
    <row r="347" spans="3:24">
      <c r="C347" s="27"/>
      <c r="D347" s="27"/>
      <c r="E347" s="27"/>
      <c r="F347" s="27"/>
      <c r="G347" s="27"/>
      <c r="H347" s="27"/>
      <c r="I347" s="27"/>
      <c r="J347" s="27"/>
      <c r="K347" s="27"/>
      <c r="L347" s="316"/>
      <c r="M347" s="27"/>
      <c r="N347" s="27"/>
      <c r="O347" s="27"/>
      <c r="P347" s="27"/>
      <c r="Q347" s="27"/>
      <c r="R347" s="27"/>
      <c r="S347" s="27"/>
      <c r="T347" s="27"/>
      <c r="U347" s="27"/>
      <c r="V347" s="27"/>
      <c r="W347" s="27"/>
      <c r="X347" s="27"/>
    </row>
    <row r="348" spans="3:24">
      <c r="C348" s="27"/>
      <c r="D348" s="27"/>
      <c r="E348" s="27"/>
      <c r="F348" s="27"/>
      <c r="G348" s="27"/>
      <c r="H348" s="27"/>
      <c r="I348" s="27"/>
      <c r="J348" s="27"/>
      <c r="K348" s="27"/>
      <c r="L348" s="316"/>
      <c r="M348" s="27"/>
      <c r="N348" s="27"/>
      <c r="O348" s="27"/>
      <c r="P348" s="27"/>
      <c r="Q348" s="27"/>
      <c r="R348" s="27"/>
      <c r="S348" s="27"/>
      <c r="T348" s="27"/>
      <c r="U348" s="27"/>
      <c r="V348" s="27"/>
      <c r="W348" s="27"/>
      <c r="X348" s="27"/>
    </row>
    <row r="349" spans="3:24">
      <c r="C349" s="27"/>
      <c r="D349" s="27"/>
      <c r="E349" s="27"/>
      <c r="F349" s="27"/>
      <c r="G349" s="27"/>
      <c r="H349" s="27"/>
      <c r="I349" s="27"/>
      <c r="J349" s="27"/>
      <c r="K349" s="27"/>
      <c r="L349" s="316"/>
      <c r="M349" s="27"/>
      <c r="N349" s="27"/>
      <c r="O349" s="27"/>
      <c r="P349" s="27"/>
      <c r="Q349" s="27"/>
      <c r="R349" s="27"/>
      <c r="S349" s="27"/>
      <c r="T349" s="27"/>
      <c r="U349" s="27"/>
      <c r="V349" s="27"/>
      <c r="W349" s="27"/>
      <c r="X349" s="27"/>
    </row>
    <row r="350" spans="3:24">
      <c r="C350" s="27"/>
      <c r="D350" s="27"/>
      <c r="E350" s="27"/>
      <c r="F350" s="27"/>
      <c r="G350" s="27"/>
      <c r="H350" s="27"/>
      <c r="I350" s="27"/>
      <c r="J350" s="27"/>
      <c r="K350" s="27"/>
      <c r="L350" s="316"/>
      <c r="M350" s="27"/>
      <c r="N350" s="27"/>
      <c r="O350" s="27"/>
      <c r="P350" s="27"/>
      <c r="Q350" s="27"/>
      <c r="R350" s="27"/>
      <c r="S350" s="27"/>
      <c r="T350" s="27"/>
      <c r="U350" s="27"/>
      <c r="V350" s="27"/>
      <c r="W350" s="27"/>
      <c r="X350" s="27"/>
    </row>
    <row r="351" spans="3:24">
      <c r="C351" s="27"/>
      <c r="D351" s="27"/>
      <c r="E351" s="27"/>
      <c r="F351" s="27"/>
      <c r="G351" s="27"/>
      <c r="H351" s="27"/>
      <c r="I351" s="27"/>
      <c r="J351" s="27"/>
      <c r="K351" s="27"/>
      <c r="L351" s="316"/>
      <c r="M351" s="27"/>
      <c r="N351" s="27"/>
      <c r="O351" s="27"/>
      <c r="P351" s="27"/>
      <c r="Q351" s="27"/>
      <c r="R351" s="27"/>
      <c r="S351" s="27"/>
      <c r="T351" s="27"/>
      <c r="U351" s="27"/>
      <c r="V351" s="27"/>
      <c r="W351" s="27"/>
      <c r="X351" s="27"/>
    </row>
    <row r="352" spans="3:24">
      <c r="C352" s="27"/>
      <c r="D352" s="27"/>
      <c r="E352" s="27"/>
      <c r="F352" s="27"/>
      <c r="G352" s="27"/>
      <c r="H352" s="27"/>
      <c r="I352" s="27"/>
      <c r="J352" s="27"/>
      <c r="K352" s="27"/>
      <c r="L352" s="316"/>
      <c r="M352" s="27"/>
      <c r="N352" s="27"/>
      <c r="O352" s="27"/>
      <c r="P352" s="27"/>
      <c r="Q352" s="27"/>
      <c r="R352" s="27"/>
      <c r="S352" s="27"/>
      <c r="T352" s="27"/>
      <c r="U352" s="27"/>
      <c r="V352" s="27"/>
      <c r="W352" s="27"/>
      <c r="X352" s="27"/>
    </row>
    <row r="353" spans="3:24">
      <c r="C353" s="27"/>
      <c r="D353" s="27"/>
      <c r="E353" s="27"/>
      <c r="F353" s="27"/>
      <c r="G353" s="27"/>
      <c r="H353" s="27"/>
      <c r="I353" s="27"/>
      <c r="J353" s="27"/>
      <c r="K353" s="27"/>
      <c r="L353" s="316"/>
      <c r="M353" s="27"/>
      <c r="N353" s="27"/>
      <c r="O353" s="27"/>
      <c r="P353" s="27"/>
      <c r="Q353" s="27"/>
      <c r="R353" s="27"/>
      <c r="S353" s="27"/>
      <c r="T353" s="27"/>
      <c r="U353" s="27"/>
      <c r="V353" s="27"/>
      <c r="W353" s="27"/>
      <c r="X353" s="27"/>
    </row>
    <row r="354" spans="3:24">
      <c r="C354" s="27"/>
      <c r="D354" s="27"/>
      <c r="E354" s="27"/>
      <c r="F354" s="27"/>
      <c r="G354" s="27"/>
      <c r="H354" s="27"/>
      <c r="I354" s="27"/>
      <c r="J354" s="27"/>
      <c r="K354" s="27"/>
      <c r="L354" s="316"/>
      <c r="M354" s="27"/>
      <c r="N354" s="27"/>
      <c r="O354" s="27"/>
      <c r="P354" s="27"/>
      <c r="Q354" s="27"/>
      <c r="R354" s="27"/>
      <c r="S354" s="27"/>
      <c r="T354" s="27"/>
      <c r="U354" s="27"/>
      <c r="V354" s="27"/>
      <c r="W354" s="27"/>
      <c r="X354" s="27"/>
    </row>
    <row r="355" spans="3:24">
      <c r="C355" s="27"/>
      <c r="D355" s="27"/>
      <c r="E355" s="27"/>
      <c r="F355" s="27"/>
      <c r="G355" s="27"/>
      <c r="H355" s="27"/>
      <c r="I355" s="27"/>
      <c r="J355" s="27"/>
      <c r="K355" s="27"/>
      <c r="L355" s="316"/>
      <c r="M355" s="27"/>
      <c r="N355" s="27"/>
      <c r="O355" s="27"/>
      <c r="P355" s="27"/>
      <c r="Q355" s="27"/>
      <c r="R355" s="27"/>
      <c r="S355" s="27"/>
      <c r="T355" s="27"/>
      <c r="U355" s="27"/>
      <c r="V355" s="27"/>
      <c r="W355" s="27"/>
      <c r="X355" s="27"/>
    </row>
    <row r="356" spans="3:24">
      <c r="C356" s="27"/>
      <c r="D356" s="27"/>
      <c r="E356" s="27"/>
      <c r="F356" s="27"/>
      <c r="G356" s="27"/>
      <c r="H356" s="27"/>
      <c r="I356" s="27"/>
      <c r="J356" s="27"/>
      <c r="K356" s="27"/>
      <c r="L356" s="316"/>
      <c r="M356" s="27"/>
      <c r="N356" s="27"/>
      <c r="O356" s="27"/>
      <c r="P356" s="27"/>
      <c r="Q356" s="27"/>
      <c r="R356" s="27"/>
      <c r="S356" s="27"/>
      <c r="T356" s="27"/>
      <c r="U356" s="27"/>
      <c r="V356" s="27"/>
      <c r="W356" s="27"/>
      <c r="X356" s="27"/>
    </row>
    <row r="357" spans="3:24">
      <c r="C357" s="27"/>
      <c r="D357" s="27"/>
      <c r="E357" s="27"/>
      <c r="F357" s="27"/>
      <c r="G357" s="27"/>
      <c r="H357" s="27"/>
      <c r="I357" s="27"/>
      <c r="J357" s="27"/>
      <c r="K357" s="27"/>
      <c r="L357" s="316"/>
      <c r="M357" s="27"/>
      <c r="N357" s="27"/>
      <c r="O357" s="27"/>
      <c r="P357" s="27"/>
      <c r="Q357" s="27"/>
      <c r="R357" s="27"/>
      <c r="S357" s="27"/>
      <c r="T357" s="27"/>
      <c r="U357" s="27"/>
      <c r="V357" s="27"/>
      <c r="W357" s="27"/>
      <c r="X357" s="27"/>
    </row>
    <row r="358" spans="3:24">
      <c r="C358" s="27"/>
      <c r="D358" s="27"/>
      <c r="E358" s="27"/>
      <c r="F358" s="27"/>
      <c r="G358" s="27"/>
      <c r="H358" s="27"/>
      <c r="I358" s="27"/>
      <c r="J358" s="27"/>
      <c r="K358" s="27"/>
      <c r="L358" s="316"/>
      <c r="M358" s="27"/>
      <c r="N358" s="27"/>
      <c r="O358" s="27"/>
      <c r="P358" s="27"/>
      <c r="Q358" s="27"/>
      <c r="R358" s="27"/>
      <c r="S358" s="27"/>
      <c r="T358" s="27"/>
      <c r="U358" s="27"/>
      <c r="V358" s="27"/>
      <c r="W358" s="27"/>
      <c r="X358" s="27"/>
    </row>
    <row r="359" spans="3:24">
      <c r="C359" s="27"/>
      <c r="D359" s="27"/>
      <c r="E359" s="27"/>
      <c r="F359" s="27"/>
      <c r="G359" s="27"/>
      <c r="H359" s="27"/>
      <c r="I359" s="27"/>
      <c r="J359" s="27"/>
      <c r="K359" s="27"/>
      <c r="L359" s="316"/>
      <c r="M359" s="27"/>
      <c r="N359" s="27"/>
      <c r="O359" s="27"/>
      <c r="P359" s="27"/>
      <c r="Q359" s="27"/>
      <c r="R359" s="27"/>
      <c r="S359" s="27"/>
      <c r="T359" s="27"/>
      <c r="U359" s="27"/>
      <c r="V359" s="27"/>
      <c r="W359" s="27"/>
      <c r="X359" s="27"/>
    </row>
    <row r="360" spans="3:24">
      <c r="C360" s="27"/>
      <c r="D360" s="27"/>
      <c r="E360" s="27"/>
      <c r="F360" s="27"/>
      <c r="G360" s="27"/>
      <c r="H360" s="27"/>
      <c r="I360" s="27"/>
      <c r="J360" s="27"/>
      <c r="K360" s="27"/>
      <c r="L360" s="316"/>
      <c r="M360" s="27"/>
      <c r="N360" s="27"/>
      <c r="O360" s="27"/>
      <c r="P360" s="27"/>
      <c r="Q360" s="27"/>
      <c r="R360" s="27"/>
      <c r="S360" s="27"/>
      <c r="T360" s="27"/>
      <c r="U360" s="27"/>
      <c r="V360" s="27"/>
      <c r="W360" s="27"/>
      <c r="X360" s="27"/>
    </row>
    <row r="361" spans="3:24">
      <c r="C361" s="27"/>
      <c r="D361" s="27"/>
      <c r="E361" s="27"/>
      <c r="F361" s="27"/>
      <c r="G361" s="27"/>
      <c r="H361" s="27"/>
      <c r="I361" s="27"/>
      <c r="J361" s="27"/>
      <c r="K361" s="27"/>
      <c r="L361" s="316"/>
      <c r="M361" s="27"/>
      <c r="N361" s="27"/>
      <c r="O361" s="27"/>
      <c r="P361" s="27"/>
      <c r="Q361" s="27"/>
      <c r="R361" s="27"/>
      <c r="S361" s="27"/>
      <c r="T361" s="27"/>
      <c r="U361" s="27"/>
      <c r="V361" s="27"/>
      <c r="W361" s="27"/>
      <c r="X361" s="27"/>
    </row>
    <row r="362" spans="3:24">
      <c r="C362" s="27"/>
      <c r="D362" s="27"/>
      <c r="E362" s="27"/>
      <c r="F362" s="27"/>
      <c r="G362" s="27"/>
      <c r="H362" s="27"/>
      <c r="I362" s="27"/>
      <c r="J362" s="27"/>
      <c r="K362" s="27"/>
      <c r="L362" s="316"/>
      <c r="M362" s="27"/>
      <c r="N362" s="27"/>
      <c r="O362" s="27"/>
      <c r="P362" s="27"/>
      <c r="Q362" s="27"/>
      <c r="R362" s="27"/>
      <c r="S362" s="27"/>
      <c r="T362" s="27"/>
      <c r="U362" s="27"/>
      <c r="V362" s="27"/>
      <c r="W362" s="27"/>
      <c r="X362" s="27"/>
    </row>
    <row r="363" spans="3:24">
      <c r="C363" s="27"/>
      <c r="D363" s="27"/>
      <c r="E363" s="27"/>
      <c r="F363" s="27"/>
      <c r="G363" s="27"/>
      <c r="H363" s="27"/>
      <c r="I363" s="27"/>
      <c r="J363" s="27"/>
      <c r="K363" s="27"/>
      <c r="L363" s="316"/>
      <c r="M363" s="27"/>
      <c r="N363" s="27"/>
      <c r="O363" s="27"/>
      <c r="P363" s="27"/>
      <c r="Q363" s="27"/>
      <c r="R363" s="27"/>
      <c r="S363" s="27"/>
      <c r="T363" s="27"/>
      <c r="U363" s="27"/>
      <c r="V363" s="27"/>
      <c r="W363" s="27"/>
      <c r="X363" s="27"/>
    </row>
    <row r="364" spans="3:24">
      <c r="C364" s="27"/>
      <c r="D364" s="27"/>
      <c r="E364" s="27"/>
      <c r="F364" s="27"/>
      <c r="G364" s="27"/>
      <c r="H364" s="27"/>
      <c r="I364" s="27"/>
      <c r="J364" s="27"/>
      <c r="K364" s="27"/>
      <c r="L364" s="316"/>
      <c r="M364" s="27"/>
      <c r="N364" s="27"/>
      <c r="O364" s="27"/>
      <c r="P364" s="27"/>
      <c r="Q364" s="27"/>
      <c r="R364" s="27"/>
      <c r="S364" s="27"/>
      <c r="T364" s="27"/>
      <c r="U364" s="27"/>
      <c r="V364" s="27"/>
      <c r="W364" s="27"/>
      <c r="X364" s="27"/>
    </row>
    <row r="365" spans="3:24">
      <c r="C365" s="27"/>
      <c r="D365" s="27"/>
      <c r="E365" s="27"/>
      <c r="F365" s="27"/>
      <c r="G365" s="27"/>
      <c r="H365" s="27"/>
      <c r="I365" s="27"/>
      <c r="J365" s="27"/>
      <c r="K365" s="27"/>
      <c r="L365" s="316"/>
      <c r="M365" s="27"/>
      <c r="N365" s="27"/>
      <c r="O365" s="27"/>
      <c r="P365" s="27"/>
      <c r="Q365" s="27"/>
      <c r="R365" s="27"/>
      <c r="S365" s="27"/>
      <c r="T365" s="27"/>
      <c r="U365" s="27"/>
      <c r="V365" s="27"/>
      <c r="W365" s="27"/>
      <c r="X365" s="27"/>
    </row>
    <row r="366" spans="3:24">
      <c r="C366" s="27"/>
      <c r="D366" s="27"/>
      <c r="E366" s="27"/>
      <c r="F366" s="27"/>
      <c r="G366" s="27"/>
      <c r="H366" s="27"/>
      <c r="I366" s="27"/>
      <c r="J366" s="27"/>
      <c r="K366" s="27"/>
      <c r="L366" s="316"/>
      <c r="M366" s="27"/>
      <c r="N366" s="27"/>
      <c r="O366" s="27"/>
      <c r="P366" s="27"/>
      <c r="Q366" s="27"/>
      <c r="R366" s="27"/>
      <c r="S366" s="27"/>
      <c r="T366" s="27"/>
      <c r="U366" s="27"/>
      <c r="V366" s="27"/>
      <c r="W366" s="27"/>
      <c r="X366" s="27"/>
    </row>
    <row r="367" spans="3:24">
      <c r="C367" s="27"/>
      <c r="D367" s="27"/>
      <c r="E367" s="27"/>
      <c r="F367" s="27"/>
      <c r="G367" s="27"/>
      <c r="H367" s="27"/>
      <c r="I367" s="27"/>
      <c r="J367" s="27"/>
      <c r="K367" s="27"/>
      <c r="L367" s="316"/>
      <c r="M367" s="27"/>
      <c r="N367" s="27"/>
      <c r="O367" s="27"/>
      <c r="P367" s="27"/>
      <c r="Q367" s="27"/>
      <c r="R367" s="27"/>
      <c r="S367" s="27"/>
      <c r="T367" s="27"/>
      <c r="U367" s="27"/>
      <c r="V367" s="27"/>
      <c r="W367" s="27"/>
      <c r="X367" s="27"/>
    </row>
    <row r="368" spans="3:24">
      <c r="C368" s="27"/>
      <c r="D368" s="27"/>
      <c r="E368" s="27"/>
      <c r="F368" s="27"/>
      <c r="G368" s="27"/>
      <c r="H368" s="27"/>
      <c r="I368" s="27"/>
      <c r="J368" s="27"/>
      <c r="K368" s="27"/>
      <c r="L368" s="316"/>
      <c r="M368" s="27"/>
      <c r="N368" s="27"/>
      <c r="O368" s="27"/>
      <c r="P368" s="27"/>
      <c r="Q368" s="27"/>
      <c r="R368" s="27"/>
      <c r="S368" s="27"/>
      <c r="T368" s="27"/>
      <c r="U368" s="27"/>
      <c r="V368" s="27"/>
      <c r="W368" s="27"/>
      <c r="X368" s="27"/>
    </row>
    <row r="369" spans="3:24">
      <c r="C369" s="27"/>
      <c r="D369" s="27"/>
      <c r="E369" s="27"/>
      <c r="F369" s="27"/>
      <c r="G369" s="27"/>
      <c r="H369" s="27"/>
      <c r="I369" s="27"/>
      <c r="J369" s="27"/>
      <c r="K369" s="27"/>
      <c r="L369" s="316"/>
      <c r="M369" s="27"/>
      <c r="N369" s="27"/>
      <c r="O369" s="27"/>
      <c r="P369" s="27"/>
      <c r="Q369" s="27"/>
      <c r="R369" s="27"/>
      <c r="S369" s="27"/>
      <c r="T369" s="27"/>
      <c r="U369" s="27"/>
      <c r="V369" s="27"/>
      <c r="W369" s="27"/>
      <c r="X369" s="27"/>
    </row>
    <row r="370" spans="3:24">
      <c r="C370" s="27"/>
      <c r="D370" s="27"/>
      <c r="E370" s="27"/>
      <c r="F370" s="27"/>
      <c r="G370" s="27"/>
      <c r="H370" s="27"/>
      <c r="I370" s="27"/>
      <c r="J370" s="27"/>
      <c r="K370" s="27"/>
      <c r="L370" s="316"/>
      <c r="M370" s="27"/>
      <c r="N370" s="27"/>
      <c r="O370" s="27"/>
      <c r="P370" s="27"/>
      <c r="Q370" s="27"/>
      <c r="R370" s="27"/>
      <c r="S370" s="27"/>
      <c r="T370" s="27"/>
      <c r="U370" s="27"/>
      <c r="V370" s="27"/>
      <c r="W370" s="27"/>
      <c r="X370" s="27"/>
    </row>
    <row r="371" spans="3:24">
      <c r="C371" s="27"/>
      <c r="D371" s="27"/>
      <c r="E371" s="27"/>
      <c r="F371" s="27"/>
      <c r="G371" s="27"/>
      <c r="H371" s="27"/>
      <c r="I371" s="27"/>
      <c r="J371" s="27"/>
      <c r="K371" s="27"/>
      <c r="L371" s="316"/>
      <c r="M371" s="27"/>
      <c r="N371" s="27"/>
      <c r="O371" s="27"/>
      <c r="P371" s="27"/>
      <c r="Q371" s="27"/>
      <c r="R371" s="27"/>
      <c r="S371" s="27"/>
      <c r="T371" s="27"/>
      <c r="U371" s="27"/>
      <c r="V371" s="27"/>
      <c r="W371" s="27"/>
      <c r="X371" s="27"/>
    </row>
    <row r="372" spans="3:24">
      <c r="C372" s="27"/>
      <c r="D372" s="27"/>
      <c r="E372" s="27"/>
      <c r="F372" s="27"/>
      <c r="G372" s="27"/>
      <c r="H372" s="27"/>
      <c r="I372" s="27"/>
      <c r="J372" s="27"/>
      <c r="K372" s="27"/>
      <c r="L372" s="316"/>
      <c r="M372" s="27"/>
      <c r="N372" s="27"/>
      <c r="O372" s="27"/>
      <c r="P372" s="27"/>
      <c r="Q372" s="27"/>
      <c r="R372" s="27"/>
      <c r="S372" s="27"/>
      <c r="T372" s="27"/>
      <c r="U372" s="27"/>
      <c r="V372" s="27"/>
      <c r="W372" s="27"/>
      <c r="X372" s="27"/>
    </row>
    <row r="373" spans="3:24">
      <c r="C373" s="27"/>
      <c r="D373" s="27"/>
      <c r="E373" s="27"/>
      <c r="F373" s="27"/>
      <c r="G373" s="27"/>
      <c r="H373" s="27"/>
      <c r="I373" s="27"/>
      <c r="J373" s="27"/>
      <c r="K373" s="27"/>
      <c r="L373" s="316"/>
      <c r="M373" s="27"/>
      <c r="N373" s="27"/>
      <c r="O373" s="27"/>
      <c r="P373" s="27"/>
      <c r="Q373" s="27"/>
      <c r="R373" s="27"/>
      <c r="S373" s="27"/>
      <c r="T373" s="27"/>
      <c r="U373" s="27"/>
      <c r="V373" s="27"/>
      <c r="W373" s="27"/>
      <c r="X373" s="27"/>
    </row>
    <row r="374" spans="3:24">
      <c r="C374" s="27"/>
      <c r="D374" s="27"/>
      <c r="E374" s="27"/>
      <c r="F374" s="27"/>
      <c r="G374" s="27"/>
      <c r="H374" s="27"/>
      <c r="I374" s="27"/>
      <c r="J374" s="27"/>
      <c r="K374" s="27"/>
      <c r="L374" s="316"/>
      <c r="M374" s="27"/>
      <c r="N374" s="27"/>
      <c r="O374" s="27"/>
      <c r="P374" s="27"/>
      <c r="Q374" s="27"/>
      <c r="R374" s="27"/>
      <c r="S374" s="27"/>
      <c r="T374" s="27"/>
      <c r="U374" s="27"/>
      <c r="V374" s="27"/>
      <c r="W374" s="27"/>
      <c r="X374" s="27"/>
    </row>
    <row r="375" spans="3:24">
      <c r="C375" s="27"/>
      <c r="D375" s="27"/>
      <c r="E375" s="27"/>
      <c r="F375" s="27"/>
      <c r="G375" s="27"/>
      <c r="H375" s="27"/>
      <c r="I375" s="27"/>
      <c r="J375" s="27"/>
      <c r="K375" s="27"/>
      <c r="L375" s="316"/>
      <c r="M375" s="27"/>
      <c r="N375" s="27"/>
      <c r="O375" s="27"/>
      <c r="P375" s="27"/>
      <c r="Q375" s="27"/>
      <c r="R375" s="27"/>
      <c r="S375" s="27"/>
      <c r="T375" s="27"/>
      <c r="U375" s="27"/>
      <c r="V375" s="27"/>
      <c r="W375" s="27"/>
      <c r="X375" s="27"/>
    </row>
    <row r="376" spans="3:24">
      <c r="C376" s="27"/>
      <c r="D376" s="27"/>
      <c r="E376" s="27"/>
      <c r="F376" s="27"/>
      <c r="G376" s="27"/>
      <c r="H376" s="27"/>
      <c r="I376" s="27"/>
      <c r="J376" s="27"/>
      <c r="K376" s="27"/>
      <c r="L376" s="316"/>
      <c r="M376" s="27"/>
      <c r="N376" s="27"/>
      <c r="O376" s="27"/>
      <c r="P376" s="27"/>
      <c r="Q376" s="27"/>
      <c r="R376" s="27"/>
      <c r="S376" s="27"/>
      <c r="T376" s="27"/>
      <c r="U376" s="27"/>
      <c r="V376" s="27"/>
      <c r="W376" s="27"/>
      <c r="X376" s="27"/>
    </row>
    <row r="377" spans="3:24">
      <c r="C377" s="27"/>
      <c r="D377" s="27"/>
      <c r="E377" s="27"/>
      <c r="F377" s="27"/>
      <c r="G377" s="27"/>
      <c r="H377" s="27"/>
      <c r="I377" s="27"/>
      <c r="J377" s="27"/>
      <c r="K377" s="27"/>
      <c r="L377" s="316"/>
      <c r="M377" s="27"/>
      <c r="N377" s="27"/>
      <c r="O377" s="27"/>
      <c r="P377" s="27"/>
      <c r="Q377" s="27"/>
      <c r="R377" s="27"/>
      <c r="S377" s="27"/>
      <c r="T377" s="27"/>
      <c r="U377" s="27"/>
      <c r="V377" s="27"/>
      <c r="W377" s="27"/>
      <c r="X377" s="27"/>
    </row>
    <row r="378" spans="3:24">
      <c r="C378" s="27"/>
      <c r="D378" s="27"/>
      <c r="E378" s="27"/>
      <c r="F378" s="27"/>
      <c r="G378" s="27"/>
      <c r="H378" s="27"/>
      <c r="I378" s="27"/>
      <c r="J378" s="27"/>
      <c r="K378" s="27"/>
      <c r="L378" s="316"/>
      <c r="M378" s="27"/>
      <c r="N378" s="27"/>
      <c r="O378" s="27"/>
      <c r="P378" s="27"/>
      <c r="Q378" s="27"/>
      <c r="R378" s="27"/>
      <c r="S378" s="27"/>
      <c r="T378" s="27"/>
      <c r="U378" s="27"/>
      <c r="V378" s="27"/>
      <c r="W378" s="27"/>
      <c r="X378" s="27"/>
    </row>
    <row r="379" spans="3:24">
      <c r="C379" s="27"/>
      <c r="D379" s="27"/>
      <c r="E379" s="27"/>
      <c r="F379" s="27"/>
      <c r="G379" s="27"/>
      <c r="H379" s="27"/>
      <c r="I379" s="27"/>
      <c r="J379" s="27"/>
      <c r="K379" s="27"/>
      <c r="L379" s="316"/>
      <c r="M379" s="27"/>
      <c r="N379" s="27"/>
      <c r="O379" s="27"/>
      <c r="P379" s="27"/>
      <c r="Q379" s="27"/>
      <c r="R379" s="27"/>
      <c r="S379" s="27"/>
      <c r="T379" s="27"/>
      <c r="U379" s="27"/>
      <c r="V379" s="27"/>
      <c r="W379" s="27"/>
      <c r="X379" s="27"/>
    </row>
    <row r="380" spans="3:24">
      <c r="C380" s="27"/>
      <c r="D380" s="27"/>
      <c r="E380" s="27"/>
      <c r="F380" s="27"/>
      <c r="G380" s="27"/>
      <c r="H380" s="27"/>
      <c r="I380" s="27"/>
      <c r="J380" s="27"/>
      <c r="K380" s="27"/>
      <c r="L380" s="316"/>
      <c r="M380" s="27"/>
      <c r="N380" s="27"/>
      <c r="O380" s="27"/>
      <c r="P380" s="27"/>
      <c r="Q380" s="27"/>
      <c r="R380" s="27"/>
      <c r="S380" s="27"/>
      <c r="T380" s="27"/>
      <c r="U380" s="27"/>
      <c r="V380" s="27"/>
      <c r="W380" s="27"/>
      <c r="X380" s="27"/>
    </row>
    <row r="381" spans="3:24">
      <c r="C381" s="27"/>
      <c r="D381" s="27"/>
      <c r="E381" s="27"/>
      <c r="F381" s="27"/>
      <c r="G381" s="27"/>
      <c r="H381" s="27"/>
      <c r="I381" s="27"/>
      <c r="J381" s="27"/>
      <c r="K381" s="27"/>
      <c r="L381" s="316"/>
      <c r="M381" s="27"/>
      <c r="N381" s="27"/>
      <c r="O381" s="27"/>
      <c r="P381" s="27"/>
      <c r="Q381" s="27"/>
      <c r="R381" s="27"/>
      <c r="S381" s="27"/>
      <c r="T381" s="27"/>
      <c r="U381" s="27"/>
      <c r="V381" s="27"/>
      <c r="W381" s="27"/>
      <c r="X381" s="27"/>
    </row>
    <row r="382" spans="3:24">
      <c r="C382" s="27"/>
      <c r="D382" s="27"/>
      <c r="E382" s="27"/>
      <c r="F382" s="27"/>
      <c r="G382" s="27"/>
      <c r="H382" s="27"/>
      <c r="I382" s="27"/>
      <c r="J382" s="27"/>
      <c r="K382" s="27"/>
      <c r="L382" s="316"/>
      <c r="M382" s="27"/>
      <c r="N382" s="27"/>
      <c r="O382" s="27"/>
      <c r="P382" s="27"/>
      <c r="Q382" s="27"/>
      <c r="R382" s="27"/>
      <c r="S382" s="27"/>
      <c r="T382" s="27"/>
      <c r="U382" s="27"/>
      <c r="V382" s="27"/>
      <c r="W382" s="27"/>
      <c r="X382" s="27"/>
    </row>
    <row r="383" spans="3:24">
      <c r="C383" s="27"/>
      <c r="D383" s="27"/>
      <c r="E383" s="27"/>
      <c r="F383" s="27"/>
      <c r="G383" s="27"/>
      <c r="H383" s="27"/>
      <c r="I383" s="27"/>
      <c r="J383" s="27"/>
      <c r="K383" s="27"/>
      <c r="L383" s="316"/>
      <c r="M383" s="27"/>
      <c r="N383" s="27"/>
      <c r="O383" s="27"/>
      <c r="P383" s="27"/>
      <c r="Q383" s="27"/>
      <c r="R383" s="27"/>
      <c r="S383" s="27"/>
      <c r="T383" s="27"/>
      <c r="U383" s="27"/>
      <c r="V383" s="27"/>
      <c r="W383" s="27"/>
      <c r="X383" s="27"/>
    </row>
    <row r="384" spans="3:24">
      <c r="C384" s="27"/>
      <c r="D384" s="27"/>
      <c r="E384" s="27"/>
      <c r="F384" s="27"/>
      <c r="G384" s="27"/>
      <c r="H384" s="27"/>
      <c r="I384" s="27"/>
      <c r="J384" s="27"/>
      <c r="K384" s="27"/>
      <c r="L384" s="316"/>
      <c r="M384" s="27"/>
      <c r="N384" s="27"/>
      <c r="O384" s="27"/>
      <c r="P384" s="27"/>
      <c r="Q384" s="27"/>
      <c r="R384" s="27"/>
      <c r="S384" s="27"/>
      <c r="T384" s="27"/>
      <c r="U384" s="27"/>
      <c r="V384" s="27"/>
      <c r="W384" s="27"/>
      <c r="X384" s="27"/>
    </row>
    <row r="385" spans="3:24">
      <c r="C385" s="27"/>
      <c r="D385" s="27"/>
      <c r="E385" s="27"/>
      <c r="F385" s="27"/>
      <c r="G385" s="27"/>
      <c r="H385" s="27"/>
      <c r="I385" s="27"/>
      <c r="J385" s="27"/>
      <c r="K385" s="27"/>
      <c r="L385" s="316"/>
      <c r="M385" s="27"/>
      <c r="N385" s="27"/>
      <c r="O385" s="27"/>
      <c r="P385" s="27"/>
      <c r="Q385" s="27"/>
      <c r="R385" s="27"/>
      <c r="S385" s="27"/>
      <c r="T385" s="27"/>
      <c r="U385" s="27"/>
      <c r="V385" s="27"/>
      <c r="W385" s="27"/>
      <c r="X385" s="27"/>
    </row>
    <row r="386" spans="3:24">
      <c r="C386" s="27"/>
      <c r="D386" s="27"/>
      <c r="E386" s="27"/>
      <c r="F386" s="27"/>
      <c r="G386" s="27"/>
      <c r="H386" s="27"/>
      <c r="I386" s="27"/>
      <c r="J386" s="27"/>
      <c r="K386" s="27"/>
      <c r="L386" s="316"/>
      <c r="M386" s="27"/>
      <c r="N386" s="27"/>
      <c r="O386" s="27"/>
      <c r="P386" s="27"/>
      <c r="Q386" s="27"/>
      <c r="R386" s="27"/>
      <c r="S386" s="27"/>
      <c r="T386" s="27"/>
      <c r="U386" s="27"/>
      <c r="V386" s="27"/>
      <c r="W386" s="27"/>
      <c r="X386" s="27"/>
    </row>
    <row r="387" spans="3:24">
      <c r="C387" s="27"/>
      <c r="D387" s="27"/>
      <c r="E387" s="27"/>
      <c r="F387" s="27"/>
      <c r="G387" s="27"/>
      <c r="H387" s="27"/>
      <c r="I387" s="27"/>
      <c r="J387" s="27"/>
      <c r="K387" s="27"/>
      <c r="L387" s="316"/>
      <c r="M387" s="27"/>
      <c r="N387" s="27"/>
      <c r="O387" s="27"/>
      <c r="P387" s="27"/>
      <c r="Q387" s="27"/>
      <c r="R387" s="27"/>
      <c r="S387" s="27"/>
      <c r="T387" s="27"/>
      <c r="U387" s="27"/>
      <c r="V387" s="27"/>
      <c r="W387" s="27"/>
      <c r="X387" s="27"/>
    </row>
    <row r="388" spans="3:24">
      <c r="C388" s="27"/>
      <c r="D388" s="27"/>
      <c r="E388" s="27"/>
      <c r="F388" s="27"/>
      <c r="G388" s="27"/>
      <c r="H388" s="27"/>
      <c r="I388" s="27"/>
      <c r="J388" s="27"/>
      <c r="K388" s="27"/>
      <c r="L388" s="316"/>
      <c r="M388" s="27"/>
      <c r="N388" s="27"/>
      <c r="O388" s="27"/>
      <c r="P388" s="27"/>
      <c r="Q388" s="27"/>
      <c r="R388" s="27"/>
      <c r="S388" s="27"/>
      <c r="T388" s="27"/>
      <c r="U388" s="27"/>
      <c r="V388" s="27"/>
      <c r="W388" s="27"/>
      <c r="X388" s="27"/>
    </row>
    <row r="389" spans="3:24">
      <c r="C389" s="27"/>
      <c r="D389" s="27"/>
      <c r="E389" s="27"/>
      <c r="F389" s="27"/>
      <c r="G389" s="27"/>
      <c r="H389" s="27"/>
      <c r="I389" s="27"/>
      <c r="J389" s="27"/>
      <c r="K389" s="27"/>
      <c r="L389" s="316"/>
      <c r="M389" s="27"/>
      <c r="N389" s="27"/>
      <c r="O389" s="27"/>
      <c r="P389" s="27"/>
      <c r="Q389" s="27"/>
      <c r="R389" s="27"/>
      <c r="S389" s="27"/>
      <c r="T389" s="27"/>
      <c r="U389" s="27"/>
      <c r="V389" s="27"/>
      <c r="W389" s="27"/>
      <c r="X389" s="27"/>
    </row>
    <row r="390" spans="3:24">
      <c r="C390" s="27"/>
      <c r="D390" s="27"/>
      <c r="E390" s="27"/>
      <c r="F390" s="27"/>
      <c r="G390" s="27"/>
      <c r="H390" s="27"/>
      <c r="I390" s="27"/>
      <c r="J390" s="27"/>
      <c r="K390" s="27"/>
      <c r="L390" s="316"/>
      <c r="M390" s="27"/>
      <c r="N390" s="27"/>
      <c r="O390" s="27"/>
      <c r="P390" s="27"/>
      <c r="Q390" s="27"/>
      <c r="R390" s="27"/>
      <c r="S390" s="27"/>
      <c r="T390" s="27"/>
      <c r="U390" s="27"/>
      <c r="V390" s="27"/>
      <c r="W390" s="27"/>
      <c r="X390" s="27"/>
    </row>
    <row r="391" spans="3:24">
      <c r="C391" s="27"/>
      <c r="D391" s="27"/>
      <c r="E391" s="27"/>
      <c r="F391" s="27"/>
      <c r="G391" s="27"/>
      <c r="H391" s="27"/>
      <c r="I391" s="27"/>
      <c r="J391" s="27"/>
      <c r="K391" s="27"/>
      <c r="L391" s="316"/>
      <c r="M391" s="27"/>
      <c r="N391" s="27"/>
      <c r="O391" s="27"/>
      <c r="P391" s="27"/>
      <c r="Q391" s="27"/>
      <c r="R391" s="27"/>
      <c r="S391" s="27"/>
      <c r="T391" s="27"/>
      <c r="U391" s="27"/>
      <c r="V391" s="27"/>
      <c r="W391" s="27"/>
      <c r="X391" s="27"/>
    </row>
    <row r="392" spans="3:24">
      <c r="C392" s="27"/>
      <c r="D392" s="27"/>
      <c r="E392" s="27"/>
      <c r="F392" s="27"/>
      <c r="G392" s="27"/>
      <c r="H392" s="27"/>
      <c r="I392" s="27"/>
      <c r="J392" s="27"/>
      <c r="K392" s="27"/>
      <c r="L392" s="316"/>
      <c r="M392" s="27"/>
      <c r="N392" s="27"/>
      <c r="O392" s="27"/>
      <c r="P392" s="27"/>
      <c r="Q392" s="27"/>
      <c r="R392" s="27"/>
      <c r="S392" s="27"/>
      <c r="T392" s="27"/>
      <c r="U392" s="27"/>
      <c r="V392" s="27"/>
      <c r="W392" s="27"/>
      <c r="X392" s="27"/>
    </row>
    <row r="393" spans="3:24">
      <c r="C393" s="27"/>
      <c r="D393" s="27"/>
      <c r="E393" s="27"/>
      <c r="F393" s="27"/>
      <c r="G393" s="27"/>
      <c r="H393" s="27"/>
      <c r="I393" s="27"/>
      <c r="J393" s="27"/>
      <c r="K393" s="27"/>
      <c r="L393" s="316"/>
      <c r="M393" s="27"/>
      <c r="N393" s="27"/>
      <c r="O393" s="27"/>
      <c r="P393" s="27"/>
      <c r="Q393" s="27"/>
      <c r="R393" s="27"/>
      <c r="S393" s="27"/>
      <c r="T393" s="27"/>
      <c r="U393" s="27"/>
      <c r="V393" s="27"/>
      <c r="W393" s="27"/>
      <c r="X393" s="27"/>
    </row>
    <row r="394" spans="3:24">
      <c r="C394" s="27"/>
      <c r="D394" s="27"/>
      <c r="E394" s="27"/>
      <c r="F394" s="27"/>
      <c r="G394" s="27"/>
      <c r="H394" s="27"/>
      <c r="I394" s="27"/>
      <c r="J394" s="27"/>
      <c r="K394" s="27"/>
      <c r="L394" s="316"/>
      <c r="M394" s="27"/>
      <c r="N394" s="27"/>
      <c r="O394" s="27"/>
      <c r="P394" s="27"/>
      <c r="Q394" s="27"/>
      <c r="R394" s="27"/>
      <c r="S394" s="27"/>
      <c r="T394" s="27"/>
      <c r="U394" s="27"/>
      <c r="V394" s="27"/>
      <c r="W394" s="27"/>
      <c r="X394" s="27"/>
    </row>
    <row r="395" spans="3:24">
      <c r="C395" s="27"/>
      <c r="D395" s="27"/>
      <c r="E395" s="27"/>
      <c r="F395" s="27"/>
      <c r="G395" s="27"/>
      <c r="H395" s="27"/>
      <c r="I395" s="27"/>
      <c r="J395" s="27"/>
      <c r="K395" s="27"/>
      <c r="L395" s="316"/>
      <c r="M395" s="27"/>
      <c r="N395" s="27"/>
      <c r="O395" s="27"/>
      <c r="P395" s="27"/>
      <c r="Q395" s="27"/>
      <c r="R395" s="27"/>
      <c r="S395" s="27"/>
      <c r="T395" s="27"/>
      <c r="U395" s="27"/>
      <c r="V395" s="27"/>
      <c r="W395" s="27"/>
      <c r="X395" s="27"/>
    </row>
    <row r="396" spans="3:24">
      <c r="C396" s="27"/>
      <c r="D396" s="27"/>
      <c r="E396" s="27"/>
      <c r="F396" s="27"/>
      <c r="G396" s="27"/>
      <c r="H396" s="27"/>
      <c r="I396" s="27"/>
      <c r="J396" s="27"/>
      <c r="K396" s="27"/>
      <c r="L396" s="316"/>
      <c r="M396" s="27"/>
      <c r="N396" s="27"/>
      <c r="O396" s="27"/>
      <c r="P396" s="27"/>
      <c r="Q396" s="27"/>
      <c r="R396" s="27"/>
      <c r="S396" s="27"/>
      <c r="T396" s="27"/>
      <c r="U396" s="27"/>
      <c r="V396" s="27"/>
      <c r="W396" s="27"/>
      <c r="X396" s="27"/>
    </row>
    <row r="397" spans="3:24">
      <c r="C397" s="27"/>
      <c r="D397" s="27"/>
      <c r="E397" s="27"/>
      <c r="F397" s="27"/>
      <c r="G397" s="27"/>
      <c r="H397" s="27"/>
      <c r="I397" s="27"/>
      <c r="J397" s="27"/>
      <c r="K397" s="27"/>
      <c r="L397" s="316"/>
      <c r="M397" s="27"/>
      <c r="N397" s="27"/>
      <c r="O397" s="27"/>
      <c r="P397" s="27"/>
      <c r="Q397" s="27"/>
      <c r="R397" s="27"/>
      <c r="S397" s="27"/>
      <c r="T397" s="27"/>
      <c r="U397" s="27"/>
      <c r="V397" s="27"/>
      <c r="W397" s="27"/>
      <c r="X397" s="27"/>
    </row>
    <row r="398" spans="3:24">
      <c r="C398" s="27"/>
      <c r="D398" s="27"/>
      <c r="E398" s="27"/>
      <c r="F398" s="27"/>
      <c r="G398" s="27"/>
      <c r="H398" s="27"/>
      <c r="I398" s="27"/>
      <c r="J398" s="27"/>
      <c r="K398" s="27"/>
      <c r="L398" s="316"/>
      <c r="M398" s="27"/>
      <c r="N398" s="27"/>
      <c r="O398" s="27"/>
      <c r="P398" s="27"/>
      <c r="Q398" s="27"/>
      <c r="R398" s="27"/>
      <c r="S398" s="27"/>
      <c r="T398" s="27"/>
      <c r="U398" s="27"/>
      <c r="V398" s="27"/>
      <c r="W398" s="27"/>
      <c r="X398" s="27"/>
    </row>
    <row r="399" spans="3:24">
      <c r="C399" s="27"/>
      <c r="D399" s="27"/>
      <c r="E399" s="27"/>
      <c r="F399" s="27"/>
      <c r="G399" s="27"/>
      <c r="H399" s="27"/>
      <c r="I399" s="27"/>
      <c r="J399" s="27"/>
      <c r="K399" s="27"/>
      <c r="L399" s="316"/>
      <c r="M399" s="27"/>
      <c r="N399" s="27"/>
      <c r="O399" s="27"/>
      <c r="P399" s="27"/>
      <c r="Q399" s="27"/>
      <c r="R399" s="27"/>
      <c r="S399" s="27"/>
      <c r="T399" s="27"/>
      <c r="U399" s="27"/>
      <c r="V399" s="27"/>
      <c r="W399" s="27"/>
      <c r="X399" s="27"/>
    </row>
    <row r="400" spans="3:24">
      <c r="C400" s="27"/>
      <c r="D400" s="27"/>
      <c r="E400" s="27"/>
      <c r="F400" s="27"/>
      <c r="G400" s="27"/>
      <c r="H400" s="27"/>
      <c r="I400" s="27"/>
      <c r="J400" s="27"/>
      <c r="K400" s="27"/>
      <c r="L400" s="316"/>
      <c r="M400" s="27"/>
      <c r="N400" s="27"/>
      <c r="O400" s="27"/>
      <c r="P400" s="27"/>
      <c r="Q400" s="27"/>
      <c r="R400" s="27"/>
      <c r="S400" s="27"/>
      <c r="T400" s="27"/>
      <c r="U400" s="27"/>
      <c r="V400" s="27"/>
      <c r="W400" s="27"/>
      <c r="X400" s="27"/>
    </row>
    <row r="401" spans="3:24">
      <c r="C401" s="27"/>
      <c r="D401" s="27"/>
      <c r="E401" s="27"/>
      <c r="F401" s="27"/>
      <c r="G401" s="27"/>
      <c r="H401" s="27"/>
      <c r="I401" s="27"/>
      <c r="J401" s="27"/>
      <c r="K401" s="27"/>
      <c r="L401" s="316"/>
      <c r="M401" s="27"/>
      <c r="N401" s="27"/>
      <c r="O401" s="27"/>
      <c r="P401" s="27"/>
      <c r="Q401" s="27"/>
      <c r="R401" s="27"/>
      <c r="S401" s="27"/>
      <c r="T401" s="27"/>
      <c r="U401" s="27"/>
      <c r="V401" s="27"/>
      <c r="W401" s="27"/>
      <c r="X401" s="27"/>
    </row>
    <row r="402" spans="3:24">
      <c r="C402" s="27"/>
      <c r="D402" s="27"/>
      <c r="E402" s="27"/>
      <c r="F402" s="27"/>
      <c r="G402" s="27"/>
      <c r="H402" s="27"/>
      <c r="I402" s="27"/>
      <c r="J402" s="27"/>
      <c r="K402" s="27"/>
      <c r="L402" s="316"/>
      <c r="M402" s="27"/>
      <c r="N402" s="27"/>
      <c r="O402" s="27"/>
      <c r="P402" s="27"/>
      <c r="Q402" s="27"/>
      <c r="R402" s="27"/>
      <c r="S402" s="27"/>
      <c r="T402" s="27"/>
      <c r="U402" s="27"/>
      <c r="V402" s="27"/>
      <c r="W402" s="27"/>
      <c r="X402" s="27"/>
    </row>
    <row r="403" spans="3:24">
      <c r="C403" s="27"/>
      <c r="D403" s="27"/>
      <c r="E403" s="27"/>
      <c r="F403" s="27"/>
      <c r="G403" s="27"/>
      <c r="H403" s="27"/>
      <c r="I403" s="27"/>
      <c r="J403" s="27"/>
      <c r="K403" s="27"/>
      <c r="L403" s="316"/>
      <c r="M403" s="27"/>
      <c r="N403" s="27"/>
      <c r="O403" s="27"/>
      <c r="P403" s="27"/>
      <c r="Q403" s="27"/>
      <c r="R403" s="27"/>
      <c r="S403" s="27"/>
      <c r="T403" s="27"/>
      <c r="U403" s="27"/>
      <c r="V403" s="27"/>
      <c r="W403" s="27"/>
      <c r="X403" s="27"/>
    </row>
    <row r="404" spans="3:24">
      <c r="C404" s="27"/>
      <c r="D404" s="27"/>
      <c r="E404" s="27"/>
      <c r="F404" s="27"/>
      <c r="G404" s="27"/>
      <c r="H404" s="27"/>
      <c r="I404" s="27"/>
      <c r="J404" s="27"/>
      <c r="K404" s="27"/>
      <c r="L404" s="316"/>
      <c r="M404" s="27"/>
      <c r="N404" s="27"/>
      <c r="O404" s="27"/>
      <c r="P404" s="27"/>
      <c r="Q404" s="27"/>
      <c r="R404" s="27"/>
      <c r="S404" s="27"/>
      <c r="T404" s="27"/>
      <c r="U404" s="27"/>
      <c r="V404" s="27"/>
      <c r="W404" s="27"/>
      <c r="X404" s="27"/>
    </row>
    <row r="405" spans="3:24">
      <c r="C405" s="27"/>
      <c r="D405" s="27"/>
      <c r="E405" s="27"/>
      <c r="F405" s="27"/>
      <c r="G405" s="27"/>
      <c r="H405" s="27"/>
      <c r="I405" s="27"/>
      <c r="J405" s="27"/>
      <c r="K405" s="27"/>
      <c r="L405" s="316"/>
      <c r="M405" s="27"/>
      <c r="N405" s="27"/>
      <c r="O405" s="27"/>
      <c r="P405" s="27"/>
      <c r="Q405" s="27"/>
      <c r="R405" s="27"/>
      <c r="S405" s="27"/>
      <c r="T405" s="27"/>
      <c r="U405" s="27"/>
      <c r="V405" s="27"/>
      <c r="W405" s="27"/>
      <c r="X405" s="27"/>
    </row>
    <row r="406" spans="3:24">
      <c r="C406" s="27"/>
      <c r="D406" s="27"/>
      <c r="E406" s="27"/>
      <c r="F406" s="27"/>
      <c r="G406" s="27"/>
      <c r="H406" s="27"/>
      <c r="I406" s="27"/>
      <c r="J406" s="27"/>
      <c r="K406" s="27"/>
      <c r="L406" s="316"/>
      <c r="M406" s="27"/>
      <c r="N406" s="27"/>
      <c r="O406" s="27"/>
      <c r="P406" s="27"/>
      <c r="Q406" s="27"/>
      <c r="R406" s="27"/>
      <c r="S406" s="27"/>
      <c r="T406" s="27"/>
      <c r="U406" s="27"/>
      <c r="V406" s="27"/>
      <c r="W406" s="27"/>
      <c r="X406" s="27"/>
    </row>
    <row r="407" spans="3:24">
      <c r="C407" s="27"/>
      <c r="D407" s="27"/>
      <c r="E407" s="27"/>
      <c r="F407" s="27"/>
      <c r="G407" s="27"/>
      <c r="H407" s="27"/>
      <c r="I407" s="27"/>
      <c r="J407" s="27"/>
      <c r="K407" s="27"/>
      <c r="L407" s="316"/>
      <c r="M407" s="27"/>
      <c r="N407" s="27"/>
      <c r="O407" s="27"/>
      <c r="P407" s="27"/>
      <c r="Q407" s="27"/>
      <c r="R407" s="27"/>
      <c r="S407" s="27"/>
      <c r="T407" s="27"/>
      <c r="U407" s="27"/>
      <c r="V407" s="27"/>
      <c r="W407" s="27"/>
      <c r="X407" s="27"/>
    </row>
    <row r="408" spans="3:24">
      <c r="C408" s="27"/>
      <c r="D408" s="27"/>
      <c r="E408" s="27"/>
      <c r="F408" s="27"/>
      <c r="G408" s="27"/>
      <c r="H408" s="27"/>
      <c r="I408" s="27"/>
      <c r="J408" s="27"/>
      <c r="K408" s="27"/>
      <c r="L408" s="316"/>
      <c r="M408" s="27"/>
      <c r="N408" s="27"/>
      <c r="O408" s="27"/>
      <c r="P408" s="27"/>
      <c r="Q408" s="27"/>
      <c r="R408" s="27"/>
      <c r="S408" s="27"/>
      <c r="T408" s="27"/>
      <c r="U408" s="27"/>
      <c r="V408" s="27"/>
      <c r="W408" s="27"/>
      <c r="X408" s="27"/>
    </row>
    <row r="409" spans="3:24">
      <c r="C409" s="27"/>
      <c r="D409" s="27"/>
      <c r="E409" s="27"/>
      <c r="F409" s="27"/>
      <c r="G409" s="27"/>
      <c r="H409" s="27"/>
      <c r="I409" s="27"/>
      <c r="J409" s="27"/>
      <c r="K409" s="27"/>
      <c r="L409" s="316"/>
      <c r="M409" s="27"/>
      <c r="N409" s="27"/>
      <c r="O409" s="27"/>
      <c r="P409" s="27"/>
      <c r="Q409" s="27"/>
      <c r="R409" s="27"/>
      <c r="S409" s="27"/>
      <c r="T409" s="27"/>
      <c r="U409" s="27"/>
      <c r="V409" s="27"/>
      <c r="W409" s="27"/>
      <c r="X409" s="27"/>
    </row>
    <row r="410" spans="3:24">
      <c r="C410" s="27"/>
      <c r="D410" s="27"/>
      <c r="E410" s="27"/>
      <c r="F410" s="27"/>
      <c r="G410" s="27"/>
      <c r="H410" s="27"/>
      <c r="I410" s="27"/>
      <c r="J410" s="27"/>
      <c r="K410" s="27"/>
      <c r="L410" s="316"/>
      <c r="M410" s="27"/>
      <c r="N410" s="27"/>
      <c r="O410" s="27"/>
      <c r="P410" s="27"/>
      <c r="Q410" s="27"/>
      <c r="R410" s="27"/>
      <c r="S410" s="27"/>
      <c r="T410" s="27"/>
      <c r="U410" s="27"/>
      <c r="V410" s="27"/>
      <c r="W410" s="27"/>
      <c r="X410" s="27"/>
    </row>
    <row r="411" spans="3:24">
      <c r="C411" s="27"/>
      <c r="D411" s="27"/>
      <c r="E411" s="27"/>
      <c r="F411" s="27"/>
      <c r="G411" s="27"/>
      <c r="H411" s="27"/>
      <c r="I411" s="27"/>
      <c r="J411" s="27"/>
      <c r="K411" s="27"/>
      <c r="L411" s="316"/>
      <c r="M411" s="27"/>
      <c r="N411" s="27"/>
      <c r="O411" s="27"/>
      <c r="P411" s="27"/>
      <c r="Q411" s="27"/>
      <c r="R411" s="27"/>
      <c r="S411" s="27"/>
      <c r="T411" s="27"/>
      <c r="U411" s="27"/>
      <c r="V411" s="27"/>
      <c r="W411" s="27"/>
      <c r="X411" s="27"/>
    </row>
    <row r="412" spans="3:24">
      <c r="C412" s="27"/>
      <c r="D412" s="27"/>
      <c r="E412" s="27"/>
      <c r="F412" s="27"/>
      <c r="G412" s="27"/>
      <c r="H412" s="27"/>
      <c r="I412" s="27"/>
      <c r="J412" s="27"/>
      <c r="K412" s="27"/>
      <c r="L412" s="316"/>
      <c r="M412" s="27"/>
      <c r="N412" s="27"/>
      <c r="O412" s="27"/>
      <c r="P412" s="27"/>
      <c r="Q412" s="27"/>
      <c r="R412" s="27"/>
      <c r="S412" s="27"/>
      <c r="T412" s="27"/>
      <c r="U412" s="27"/>
      <c r="V412" s="27"/>
      <c r="W412" s="27"/>
      <c r="X412" s="27"/>
    </row>
    <row r="413" spans="3:24">
      <c r="C413" s="27"/>
      <c r="D413" s="27"/>
      <c r="E413" s="27"/>
      <c r="F413" s="27"/>
      <c r="G413" s="27"/>
      <c r="H413" s="27"/>
      <c r="I413" s="27"/>
      <c r="J413" s="27"/>
      <c r="K413" s="27"/>
      <c r="L413" s="316"/>
      <c r="M413" s="27"/>
      <c r="N413" s="27"/>
      <c r="O413" s="27"/>
      <c r="P413" s="27"/>
      <c r="Q413" s="27"/>
      <c r="R413" s="27"/>
      <c r="S413" s="27"/>
      <c r="T413" s="27"/>
      <c r="U413" s="27"/>
      <c r="V413" s="27"/>
      <c r="W413" s="27"/>
      <c r="X413" s="27"/>
    </row>
    <row r="414" spans="3:24">
      <c r="C414" s="27"/>
      <c r="D414" s="27"/>
      <c r="E414" s="27"/>
      <c r="F414" s="27"/>
      <c r="G414" s="27"/>
      <c r="H414" s="27"/>
      <c r="I414" s="27"/>
      <c r="J414" s="27"/>
      <c r="K414" s="27"/>
      <c r="L414" s="316"/>
      <c r="M414" s="27"/>
      <c r="N414" s="27"/>
      <c r="O414" s="27"/>
      <c r="P414" s="27"/>
      <c r="Q414" s="27"/>
      <c r="R414" s="27"/>
      <c r="S414" s="27"/>
      <c r="T414" s="27"/>
      <c r="U414" s="27"/>
      <c r="V414" s="27"/>
      <c r="W414" s="27"/>
      <c r="X414" s="27"/>
    </row>
    <row r="415" spans="3:24">
      <c r="C415" s="27"/>
      <c r="D415" s="27"/>
      <c r="E415" s="27"/>
      <c r="F415" s="27"/>
      <c r="G415" s="27"/>
      <c r="H415" s="27"/>
      <c r="I415" s="27"/>
      <c r="J415" s="27"/>
      <c r="K415" s="27"/>
      <c r="L415" s="316"/>
      <c r="M415" s="27"/>
      <c r="N415" s="27"/>
      <c r="O415" s="27"/>
      <c r="P415" s="27"/>
      <c r="Q415" s="27"/>
      <c r="R415" s="27"/>
      <c r="S415" s="27"/>
      <c r="T415" s="27"/>
      <c r="U415" s="27"/>
      <c r="V415" s="27"/>
      <c r="W415" s="27"/>
      <c r="X415" s="27"/>
    </row>
    <row r="416" spans="3:24">
      <c r="C416" s="27"/>
      <c r="D416" s="27"/>
      <c r="E416" s="27"/>
      <c r="F416" s="27"/>
      <c r="G416" s="27"/>
      <c r="H416" s="27"/>
      <c r="I416" s="27"/>
      <c r="J416" s="27"/>
      <c r="K416" s="27"/>
      <c r="L416" s="316"/>
      <c r="M416" s="27"/>
      <c r="N416" s="27"/>
      <c r="O416" s="27"/>
      <c r="P416" s="27"/>
      <c r="Q416" s="27"/>
      <c r="R416" s="27"/>
      <c r="S416" s="27"/>
      <c r="T416" s="27"/>
      <c r="U416" s="27"/>
      <c r="V416" s="27"/>
      <c r="W416" s="27"/>
      <c r="X416" s="27"/>
    </row>
    <row r="417" spans="3:24">
      <c r="C417" s="27"/>
      <c r="D417" s="27"/>
      <c r="E417" s="27"/>
      <c r="F417" s="27"/>
      <c r="G417" s="27"/>
      <c r="H417" s="27"/>
      <c r="I417" s="27"/>
      <c r="J417" s="27"/>
      <c r="K417" s="27"/>
      <c r="L417" s="316"/>
      <c r="M417" s="27"/>
      <c r="N417" s="27"/>
      <c r="O417" s="27"/>
      <c r="P417" s="27"/>
      <c r="Q417" s="27"/>
      <c r="R417" s="27"/>
      <c r="S417" s="27"/>
      <c r="T417" s="27"/>
      <c r="U417" s="27"/>
      <c r="V417" s="27"/>
      <c r="W417" s="27"/>
      <c r="X417" s="27"/>
    </row>
    <row r="418" spans="3:24">
      <c r="C418" s="27"/>
      <c r="D418" s="27"/>
      <c r="E418" s="27"/>
      <c r="F418" s="27"/>
      <c r="G418" s="27"/>
      <c r="H418" s="27"/>
      <c r="I418" s="27"/>
      <c r="J418" s="27"/>
      <c r="K418" s="27"/>
      <c r="L418" s="316"/>
      <c r="M418" s="27"/>
      <c r="N418" s="27"/>
      <c r="O418" s="27"/>
      <c r="P418" s="27"/>
      <c r="Q418" s="27"/>
      <c r="R418" s="27"/>
      <c r="S418" s="27"/>
      <c r="T418" s="27"/>
      <c r="U418" s="27"/>
      <c r="V418" s="27"/>
      <c r="W418" s="27"/>
      <c r="X418" s="27"/>
    </row>
    <row r="419" spans="3:24">
      <c r="C419" s="27"/>
      <c r="D419" s="27"/>
      <c r="E419" s="27"/>
      <c r="F419" s="27"/>
      <c r="G419" s="27"/>
      <c r="H419" s="27"/>
      <c r="I419" s="27"/>
      <c r="J419" s="27"/>
      <c r="K419" s="27"/>
      <c r="L419" s="316"/>
      <c r="M419" s="27"/>
      <c r="N419" s="27"/>
      <c r="O419" s="27"/>
      <c r="P419" s="27"/>
      <c r="Q419" s="27"/>
      <c r="R419" s="27"/>
      <c r="S419" s="27"/>
      <c r="T419" s="27"/>
      <c r="U419" s="27"/>
      <c r="V419" s="27"/>
      <c r="W419" s="27"/>
      <c r="X419" s="27"/>
    </row>
    <row r="420" spans="3:24">
      <c r="C420" s="27"/>
      <c r="D420" s="27"/>
      <c r="E420" s="27"/>
      <c r="F420" s="27"/>
      <c r="G420" s="27"/>
      <c r="H420" s="27"/>
      <c r="I420" s="27"/>
      <c r="J420" s="27"/>
      <c r="K420" s="27"/>
      <c r="L420" s="316"/>
      <c r="M420" s="27"/>
      <c r="N420" s="27"/>
      <c r="O420" s="27"/>
      <c r="P420" s="27"/>
      <c r="Q420" s="27"/>
      <c r="R420" s="27"/>
      <c r="S420" s="27"/>
      <c r="T420" s="27"/>
      <c r="U420" s="27"/>
      <c r="V420" s="27"/>
      <c r="W420" s="27"/>
      <c r="X420" s="27"/>
    </row>
    <row r="421" spans="3:24">
      <c r="C421" s="27"/>
      <c r="D421" s="27"/>
      <c r="E421" s="27"/>
      <c r="F421" s="27"/>
      <c r="G421" s="27"/>
      <c r="H421" s="27"/>
      <c r="I421" s="27"/>
      <c r="J421" s="27"/>
      <c r="K421" s="27"/>
      <c r="L421" s="316"/>
      <c r="M421" s="27"/>
      <c r="N421" s="27"/>
      <c r="O421" s="27"/>
      <c r="P421" s="27"/>
      <c r="Q421" s="27"/>
      <c r="R421" s="27"/>
      <c r="S421" s="27"/>
      <c r="T421" s="27"/>
      <c r="U421" s="27"/>
      <c r="V421" s="27"/>
      <c r="W421" s="27"/>
      <c r="X421" s="27"/>
    </row>
    <row r="422" spans="3:24">
      <c r="C422" s="27"/>
      <c r="D422" s="27"/>
      <c r="E422" s="27"/>
      <c r="F422" s="27"/>
      <c r="G422" s="27"/>
      <c r="H422" s="27"/>
      <c r="I422" s="27"/>
      <c r="J422" s="27"/>
      <c r="K422" s="27"/>
      <c r="L422" s="316"/>
      <c r="M422" s="27"/>
      <c r="N422" s="27"/>
      <c r="O422" s="27"/>
      <c r="P422" s="27"/>
      <c r="Q422" s="27"/>
      <c r="R422" s="27"/>
      <c r="S422" s="27"/>
      <c r="T422" s="27"/>
      <c r="U422" s="27"/>
      <c r="V422" s="27"/>
      <c r="W422" s="27"/>
      <c r="X422" s="27"/>
    </row>
    <row r="423" spans="3:24">
      <c r="C423" s="27"/>
      <c r="D423" s="27"/>
      <c r="E423" s="27"/>
      <c r="F423" s="27"/>
      <c r="G423" s="27"/>
      <c r="H423" s="27"/>
      <c r="I423" s="27"/>
      <c r="J423" s="27"/>
      <c r="K423" s="27"/>
      <c r="L423" s="316"/>
      <c r="M423" s="27"/>
      <c r="N423" s="27"/>
      <c r="O423" s="27"/>
      <c r="P423" s="27"/>
      <c r="Q423" s="27"/>
      <c r="R423" s="27"/>
      <c r="S423" s="27"/>
      <c r="T423" s="27"/>
      <c r="U423" s="27"/>
      <c r="V423" s="27"/>
      <c r="W423" s="27"/>
      <c r="X423" s="27"/>
    </row>
    <row r="424" spans="3:24">
      <c r="C424" s="27"/>
      <c r="D424" s="27"/>
      <c r="E424" s="27"/>
      <c r="F424" s="27"/>
      <c r="G424" s="27"/>
      <c r="H424" s="27"/>
      <c r="I424" s="27"/>
      <c r="J424" s="27"/>
      <c r="K424" s="27"/>
      <c r="L424" s="316"/>
      <c r="M424" s="27"/>
      <c r="N424" s="27"/>
      <c r="O424" s="27"/>
      <c r="P424" s="27"/>
      <c r="Q424" s="27"/>
      <c r="R424" s="27"/>
      <c r="S424" s="27"/>
      <c r="T424" s="27"/>
      <c r="U424" s="27"/>
      <c r="V424" s="27"/>
      <c r="W424" s="27"/>
      <c r="X424" s="27"/>
    </row>
    <row r="425" spans="3:24">
      <c r="C425" s="27"/>
      <c r="D425" s="27"/>
      <c r="E425" s="27"/>
      <c r="F425" s="27"/>
      <c r="G425" s="27"/>
      <c r="H425" s="27"/>
      <c r="I425" s="27"/>
      <c r="J425" s="27"/>
      <c r="K425" s="27"/>
      <c r="L425" s="316"/>
      <c r="M425" s="27"/>
      <c r="N425" s="27"/>
      <c r="O425" s="27"/>
      <c r="P425" s="27"/>
      <c r="Q425" s="27"/>
      <c r="R425" s="27"/>
      <c r="S425" s="27"/>
      <c r="T425" s="27"/>
      <c r="U425" s="27"/>
      <c r="V425" s="27"/>
      <c r="W425" s="27"/>
      <c r="X425" s="27"/>
    </row>
    <row r="426" spans="3:24">
      <c r="C426" s="27"/>
      <c r="D426" s="27"/>
      <c r="E426" s="27"/>
      <c r="F426" s="27"/>
      <c r="G426" s="27"/>
      <c r="H426" s="27"/>
      <c r="I426" s="27"/>
      <c r="J426" s="27"/>
      <c r="K426" s="27"/>
      <c r="L426" s="316"/>
      <c r="M426" s="27"/>
      <c r="N426" s="27"/>
      <c r="O426" s="27"/>
      <c r="P426" s="27"/>
      <c r="Q426" s="27"/>
      <c r="R426" s="27"/>
      <c r="S426" s="27"/>
      <c r="T426" s="27"/>
      <c r="U426" s="27"/>
      <c r="V426" s="27"/>
      <c r="W426" s="27"/>
      <c r="X426" s="27"/>
    </row>
    <row r="427" spans="3:24">
      <c r="C427" s="27"/>
      <c r="D427" s="27"/>
      <c r="E427" s="27"/>
      <c r="F427" s="27"/>
      <c r="G427" s="27"/>
      <c r="H427" s="27"/>
      <c r="I427" s="27"/>
      <c r="J427" s="27"/>
      <c r="K427" s="27"/>
      <c r="L427" s="316"/>
      <c r="M427" s="27"/>
      <c r="N427" s="27"/>
      <c r="O427" s="27"/>
      <c r="P427" s="27"/>
      <c r="Q427" s="27"/>
      <c r="R427" s="27"/>
      <c r="S427" s="27"/>
      <c r="T427" s="27"/>
      <c r="U427" s="27"/>
      <c r="V427" s="27"/>
      <c r="W427" s="27"/>
      <c r="X427" s="27"/>
    </row>
    <row r="428" spans="3:24">
      <c r="C428" s="27"/>
      <c r="D428" s="27"/>
      <c r="E428" s="27"/>
      <c r="F428" s="27"/>
      <c r="G428" s="27"/>
      <c r="H428" s="27"/>
      <c r="I428" s="27"/>
      <c r="J428" s="27"/>
      <c r="K428" s="27"/>
      <c r="L428" s="316"/>
      <c r="M428" s="27"/>
      <c r="N428" s="27"/>
      <c r="O428" s="27"/>
      <c r="P428" s="27"/>
      <c r="Q428" s="27"/>
      <c r="R428" s="27"/>
      <c r="S428" s="27"/>
      <c r="T428" s="27"/>
      <c r="U428" s="27"/>
      <c r="V428" s="27"/>
      <c r="W428" s="27"/>
      <c r="X428" s="27"/>
    </row>
    <row r="429" spans="3:24">
      <c r="C429" s="27"/>
      <c r="D429" s="27"/>
      <c r="E429" s="27"/>
      <c r="F429" s="27"/>
      <c r="G429" s="27"/>
      <c r="H429" s="27"/>
      <c r="I429" s="27"/>
      <c r="J429" s="27"/>
      <c r="K429" s="27"/>
      <c r="L429" s="316"/>
      <c r="M429" s="27"/>
      <c r="N429" s="27"/>
      <c r="O429" s="27"/>
      <c r="P429" s="27"/>
      <c r="Q429" s="27"/>
      <c r="R429" s="27"/>
      <c r="S429" s="27"/>
      <c r="T429" s="27"/>
      <c r="U429" s="27"/>
      <c r="V429" s="27"/>
      <c r="W429" s="27"/>
      <c r="X429" s="27"/>
    </row>
    <row r="430" spans="3:24">
      <c r="C430" s="27"/>
      <c r="D430" s="27"/>
      <c r="E430" s="27"/>
      <c r="F430" s="27"/>
      <c r="G430" s="27"/>
      <c r="H430" s="27"/>
      <c r="I430" s="27"/>
      <c r="J430" s="27"/>
      <c r="K430" s="27"/>
      <c r="L430" s="316"/>
      <c r="M430" s="27"/>
      <c r="N430" s="27"/>
      <c r="O430" s="27"/>
      <c r="P430" s="27"/>
      <c r="Q430" s="27"/>
      <c r="R430" s="27"/>
      <c r="S430" s="27"/>
      <c r="T430" s="27"/>
      <c r="U430" s="27"/>
      <c r="V430" s="27"/>
      <c r="W430" s="27"/>
      <c r="X430" s="27"/>
    </row>
    <row r="431" spans="3:24">
      <c r="C431" s="27"/>
      <c r="D431" s="27"/>
      <c r="E431" s="27"/>
      <c r="F431" s="27"/>
      <c r="G431" s="27"/>
      <c r="H431" s="27"/>
      <c r="I431" s="27"/>
      <c r="J431" s="27"/>
      <c r="K431" s="27"/>
      <c r="L431" s="316"/>
      <c r="M431" s="27"/>
      <c r="N431" s="27"/>
      <c r="O431" s="27"/>
      <c r="P431" s="27"/>
      <c r="Q431" s="27"/>
      <c r="R431" s="27"/>
      <c r="S431" s="27"/>
      <c r="T431" s="27"/>
      <c r="U431" s="27"/>
      <c r="V431" s="27"/>
      <c r="W431" s="27"/>
      <c r="X431" s="27"/>
    </row>
    <row r="432" spans="3:24">
      <c r="C432" s="27"/>
      <c r="D432" s="27"/>
      <c r="E432" s="27"/>
      <c r="F432" s="27"/>
      <c r="G432" s="27"/>
      <c r="H432" s="27"/>
      <c r="I432" s="27"/>
      <c r="J432" s="27"/>
      <c r="K432" s="27"/>
      <c r="L432" s="316"/>
      <c r="M432" s="27"/>
      <c r="N432" s="27"/>
      <c r="O432" s="27"/>
      <c r="P432" s="27"/>
      <c r="Q432" s="27"/>
      <c r="R432" s="27"/>
      <c r="S432" s="27"/>
      <c r="T432" s="27"/>
      <c r="U432" s="27"/>
      <c r="V432" s="27"/>
      <c r="W432" s="27"/>
      <c r="X432" s="27"/>
    </row>
    <row r="433" spans="3:24">
      <c r="C433" s="27"/>
      <c r="D433" s="27"/>
      <c r="E433" s="27"/>
      <c r="F433" s="27"/>
      <c r="G433" s="27"/>
      <c r="H433" s="27"/>
      <c r="I433" s="27"/>
      <c r="J433" s="27"/>
      <c r="K433" s="27"/>
      <c r="L433" s="316"/>
      <c r="M433" s="27"/>
      <c r="N433" s="27"/>
      <c r="O433" s="27"/>
      <c r="P433" s="27"/>
      <c r="Q433" s="27"/>
      <c r="R433" s="27"/>
      <c r="S433" s="27"/>
      <c r="T433" s="27"/>
      <c r="U433" s="27"/>
      <c r="V433" s="27"/>
      <c r="W433" s="27"/>
      <c r="X433" s="27"/>
    </row>
    <row r="434" spans="3:24">
      <c r="C434" s="27"/>
      <c r="D434" s="27"/>
      <c r="E434" s="27"/>
      <c r="F434" s="27"/>
      <c r="G434" s="27"/>
      <c r="H434" s="27"/>
      <c r="I434" s="27"/>
      <c r="J434" s="27"/>
      <c r="K434" s="27"/>
      <c r="L434" s="316"/>
      <c r="M434" s="27"/>
      <c r="N434" s="27"/>
      <c r="O434" s="27"/>
      <c r="P434" s="27"/>
      <c r="Q434" s="27"/>
      <c r="R434" s="27"/>
      <c r="S434" s="27"/>
      <c r="T434" s="27"/>
      <c r="U434" s="27"/>
      <c r="V434" s="27"/>
      <c r="W434" s="27"/>
      <c r="X434" s="27"/>
    </row>
    <row r="435" spans="3:24">
      <c r="C435" s="27"/>
      <c r="D435" s="27"/>
      <c r="E435" s="27"/>
      <c r="F435" s="27"/>
      <c r="G435" s="27"/>
      <c r="H435" s="27"/>
      <c r="I435" s="27"/>
      <c r="J435" s="27"/>
      <c r="K435" s="27"/>
      <c r="L435" s="316"/>
      <c r="M435" s="27"/>
      <c r="N435" s="27"/>
      <c r="O435" s="27"/>
      <c r="P435" s="27"/>
      <c r="Q435" s="27"/>
      <c r="R435" s="27"/>
      <c r="S435" s="27"/>
      <c r="T435" s="27"/>
      <c r="U435" s="27"/>
      <c r="V435" s="27"/>
      <c r="W435" s="27"/>
      <c r="X435" s="27"/>
    </row>
    <row r="436" spans="3:24">
      <c r="C436" s="27"/>
      <c r="D436" s="27"/>
      <c r="E436" s="27"/>
      <c r="F436" s="27"/>
      <c r="G436" s="27"/>
      <c r="H436" s="27"/>
      <c r="I436" s="27"/>
      <c r="J436" s="27"/>
      <c r="K436" s="27"/>
      <c r="L436" s="316"/>
      <c r="M436" s="27"/>
      <c r="N436" s="27"/>
      <c r="O436" s="27"/>
      <c r="P436" s="27"/>
      <c r="Q436" s="27"/>
      <c r="R436" s="27"/>
      <c r="S436" s="27"/>
      <c r="T436" s="27"/>
      <c r="U436" s="27"/>
      <c r="V436" s="27"/>
      <c r="W436" s="27"/>
      <c r="X436" s="27"/>
    </row>
    <row r="437" spans="3:24">
      <c r="C437" s="27"/>
      <c r="D437" s="27"/>
      <c r="E437" s="27"/>
      <c r="F437" s="27"/>
      <c r="G437" s="27"/>
      <c r="H437" s="27"/>
      <c r="I437" s="27"/>
      <c r="J437" s="27"/>
      <c r="K437" s="27"/>
      <c r="L437" s="316"/>
      <c r="M437" s="27"/>
      <c r="N437" s="27"/>
      <c r="O437" s="27"/>
      <c r="P437" s="27"/>
      <c r="Q437" s="27"/>
      <c r="R437" s="27"/>
      <c r="S437" s="27"/>
      <c r="T437" s="27"/>
      <c r="U437" s="27"/>
      <c r="V437" s="27"/>
      <c r="W437" s="27"/>
      <c r="X437" s="27"/>
    </row>
    <row r="438" spans="3:24">
      <c r="C438" s="27"/>
      <c r="D438" s="27"/>
      <c r="E438" s="27"/>
      <c r="F438" s="27"/>
      <c r="G438" s="27"/>
      <c r="H438" s="27"/>
      <c r="I438" s="27"/>
      <c r="J438" s="27"/>
      <c r="K438" s="27"/>
      <c r="L438" s="316"/>
      <c r="M438" s="27"/>
      <c r="N438" s="27"/>
      <c r="O438" s="27"/>
      <c r="P438" s="27"/>
      <c r="Q438" s="27"/>
      <c r="R438" s="27"/>
      <c r="S438" s="27"/>
      <c r="T438" s="27"/>
      <c r="U438" s="27"/>
      <c r="V438" s="27"/>
      <c r="W438" s="27"/>
      <c r="X438" s="27"/>
    </row>
    <row r="439" spans="3:24">
      <c r="C439" s="27"/>
      <c r="D439" s="27"/>
      <c r="E439" s="27"/>
      <c r="F439" s="27"/>
      <c r="G439" s="27"/>
      <c r="H439" s="27"/>
      <c r="I439" s="27"/>
      <c r="J439" s="27"/>
      <c r="K439" s="27"/>
      <c r="L439" s="316"/>
      <c r="M439" s="27"/>
      <c r="N439" s="27"/>
      <c r="O439" s="27"/>
      <c r="P439" s="27"/>
      <c r="Q439" s="27"/>
      <c r="R439" s="27"/>
      <c r="S439" s="27"/>
      <c r="T439" s="27"/>
      <c r="U439" s="27"/>
      <c r="V439" s="27"/>
      <c r="W439" s="27"/>
      <c r="X439" s="27"/>
    </row>
    <row r="440" spans="3:24">
      <c r="C440" s="27"/>
      <c r="D440" s="27"/>
      <c r="E440" s="27"/>
      <c r="F440" s="27"/>
      <c r="G440" s="27"/>
      <c r="H440" s="27"/>
      <c r="I440" s="27"/>
      <c r="J440" s="27"/>
      <c r="K440" s="27"/>
      <c r="L440" s="316"/>
      <c r="M440" s="27"/>
      <c r="N440" s="27"/>
      <c r="O440" s="27"/>
      <c r="P440" s="27"/>
      <c r="Q440" s="27"/>
      <c r="R440" s="27"/>
      <c r="S440" s="27"/>
      <c r="T440" s="27"/>
      <c r="U440" s="27"/>
      <c r="V440" s="27"/>
      <c r="W440" s="27"/>
      <c r="X440" s="27"/>
    </row>
    <row r="441" spans="3:24">
      <c r="C441" s="27"/>
      <c r="D441" s="27"/>
      <c r="E441" s="27"/>
      <c r="F441" s="27"/>
      <c r="G441" s="27"/>
      <c r="H441" s="27"/>
      <c r="I441" s="27"/>
      <c r="J441" s="27"/>
      <c r="K441" s="27"/>
      <c r="L441" s="316"/>
      <c r="M441" s="27"/>
      <c r="N441" s="27"/>
      <c r="O441" s="27"/>
      <c r="P441" s="27"/>
      <c r="Q441" s="27"/>
      <c r="R441" s="27"/>
      <c r="S441" s="27"/>
      <c r="T441" s="27"/>
      <c r="U441" s="27"/>
      <c r="V441" s="27"/>
      <c r="W441" s="27"/>
      <c r="X441" s="27"/>
    </row>
    <row r="442" spans="3:24">
      <c r="C442" s="27"/>
      <c r="D442" s="27"/>
      <c r="E442" s="27"/>
      <c r="F442" s="27"/>
      <c r="G442" s="27"/>
      <c r="H442" s="27"/>
      <c r="I442" s="27"/>
      <c r="J442" s="27"/>
      <c r="K442" s="27"/>
      <c r="L442" s="316"/>
      <c r="M442" s="27"/>
      <c r="N442" s="27"/>
      <c r="O442" s="27"/>
      <c r="P442" s="27"/>
      <c r="Q442" s="27"/>
      <c r="R442" s="27"/>
      <c r="S442" s="27"/>
      <c r="T442" s="27"/>
      <c r="U442" s="27"/>
      <c r="V442" s="27"/>
      <c r="W442" s="27"/>
      <c r="X442" s="27"/>
    </row>
    <row r="443" spans="3:24">
      <c r="C443" s="27"/>
      <c r="D443" s="27"/>
      <c r="E443" s="27"/>
      <c r="F443" s="27"/>
      <c r="G443" s="27"/>
      <c r="H443" s="27"/>
      <c r="I443" s="27"/>
      <c r="J443" s="27"/>
      <c r="K443" s="27"/>
      <c r="L443" s="316"/>
      <c r="M443" s="27"/>
      <c r="N443" s="27"/>
      <c r="O443" s="27"/>
      <c r="P443" s="27"/>
      <c r="Q443" s="27"/>
      <c r="R443" s="27"/>
      <c r="S443" s="27"/>
      <c r="T443" s="27"/>
      <c r="U443" s="27"/>
      <c r="V443" s="27"/>
      <c r="W443" s="27"/>
      <c r="X443" s="27"/>
    </row>
    <row r="444" spans="3:24">
      <c r="C444" s="27"/>
      <c r="D444" s="27"/>
      <c r="E444" s="27"/>
      <c r="F444" s="27"/>
      <c r="G444" s="27"/>
      <c r="H444" s="27"/>
      <c r="I444" s="27"/>
      <c r="J444" s="27"/>
      <c r="K444" s="27"/>
      <c r="L444" s="316"/>
      <c r="M444" s="27"/>
      <c r="N444" s="27"/>
      <c r="O444" s="27"/>
      <c r="P444" s="27"/>
      <c r="Q444" s="27"/>
      <c r="R444" s="27"/>
      <c r="S444" s="27"/>
      <c r="T444" s="27"/>
      <c r="U444" s="27"/>
      <c r="V444" s="27"/>
      <c r="W444" s="27"/>
      <c r="X444" s="27"/>
    </row>
    <row r="445" spans="3:24">
      <c r="C445" s="27"/>
      <c r="D445" s="27"/>
      <c r="E445" s="27"/>
      <c r="F445" s="27"/>
      <c r="G445" s="27"/>
      <c r="H445" s="27"/>
      <c r="I445" s="27"/>
      <c r="J445" s="27"/>
      <c r="K445" s="27"/>
      <c r="L445" s="316"/>
      <c r="M445" s="27"/>
      <c r="N445" s="27"/>
      <c r="O445" s="27"/>
      <c r="P445" s="27"/>
      <c r="Q445" s="27"/>
      <c r="R445" s="27"/>
      <c r="S445" s="27"/>
      <c r="T445" s="27"/>
      <c r="U445" s="27"/>
      <c r="V445" s="27"/>
      <c r="W445" s="27"/>
      <c r="X445" s="27"/>
    </row>
    <row r="446" spans="3:24">
      <c r="C446" s="27"/>
      <c r="D446" s="27"/>
      <c r="E446" s="27"/>
      <c r="F446" s="27"/>
      <c r="G446" s="27"/>
      <c r="H446" s="27"/>
      <c r="I446" s="27"/>
      <c r="J446" s="27"/>
      <c r="K446" s="27"/>
      <c r="L446" s="316"/>
      <c r="M446" s="27"/>
      <c r="N446" s="27"/>
      <c r="O446" s="27"/>
      <c r="P446" s="27"/>
      <c r="Q446" s="27"/>
      <c r="R446" s="27"/>
      <c r="S446" s="27"/>
      <c r="T446" s="27"/>
      <c r="U446" s="27"/>
      <c r="V446" s="27"/>
      <c r="W446" s="27"/>
      <c r="X446" s="27"/>
    </row>
    <row r="447" spans="3:24">
      <c r="C447" s="27"/>
      <c r="D447" s="27"/>
      <c r="E447" s="27"/>
      <c r="F447" s="27"/>
      <c r="G447" s="27"/>
      <c r="H447" s="27"/>
      <c r="I447" s="27"/>
      <c r="J447" s="27"/>
      <c r="K447" s="27"/>
      <c r="L447" s="316"/>
      <c r="M447" s="27"/>
      <c r="N447" s="27"/>
      <c r="O447" s="27"/>
      <c r="P447" s="27"/>
      <c r="Q447" s="27"/>
      <c r="R447" s="27"/>
      <c r="S447" s="27"/>
      <c r="T447" s="27"/>
      <c r="U447" s="27"/>
      <c r="V447" s="27"/>
      <c r="W447" s="27"/>
      <c r="X447" s="27"/>
    </row>
    <row r="448" spans="3:24">
      <c r="C448" s="27"/>
      <c r="D448" s="27"/>
      <c r="E448" s="27"/>
      <c r="F448" s="27"/>
      <c r="G448" s="27"/>
      <c r="H448" s="27"/>
      <c r="I448" s="27"/>
      <c r="J448" s="27"/>
      <c r="K448" s="27"/>
      <c r="L448" s="316"/>
      <c r="M448" s="27"/>
      <c r="N448" s="27"/>
      <c r="O448" s="27"/>
      <c r="P448" s="27"/>
      <c r="Q448" s="27"/>
      <c r="R448" s="27"/>
      <c r="S448" s="27"/>
      <c r="T448" s="27"/>
      <c r="U448" s="27"/>
      <c r="V448" s="27"/>
      <c r="W448" s="27"/>
      <c r="X448" s="27"/>
    </row>
    <row r="449" spans="3:24">
      <c r="C449" s="27"/>
      <c r="D449" s="27"/>
      <c r="E449" s="27"/>
      <c r="F449" s="27"/>
      <c r="G449" s="27"/>
      <c r="H449" s="27"/>
      <c r="I449" s="27"/>
      <c r="J449" s="27"/>
      <c r="K449" s="27"/>
      <c r="L449" s="316"/>
      <c r="M449" s="27"/>
      <c r="N449" s="27"/>
      <c r="O449" s="27"/>
      <c r="P449" s="27"/>
      <c r="Q449" s="27"/>
      <c r="R449" s="27"/>
      <c r="S449" s="27"/>
      <c r="T449" s="27"/>
      <c r="U449" s="27"/>
      <c r="V449" s="27"/>
      <c r="W449" s="27"/>
      <c r="X449" s="27"/>
    </row>
    <row r="450" spans="3:24">
      <c r="C450" s="27"/>
      <c r="D450" s="27"/>
      <c r="E450" s="27"/>
      <c r="F450" s="27"/>
      <c r="G450" s="27"/>
      <c r="H450" s="27"/>
      <c r="I450" s="27"/>
      <c r="J450" s="27"/>
      <c r="K450" s="27"/>
      <c r="L450" s="316"/>
      <c r="M450" s="27"/>
      <c r="N450" s="27"/>
      <c r="O450" s="27"/>
      <c r="P450" s="27"/>
      <c r="Q450" s="27"/>
      <c r="R450" s="27"/>
      <c r="S450" s="27"/>
      <c r="T450" s="27"/>
      <c r="U450" s="27"/>
      <c r="V450" s="27"/>
      <c r="W450" s="27"/>
      <c r="X450" s="27"/>
    </row>
    <row r="451" spans="3:24">
      <c r="C451" s="27"/>
      <c r="D451" s="27"/>
      <c r="E451" s="27"/>
      <c r="F451" s="27"/>
      <c r="G451" s="27"/>
      <c r="H451" s="27"/>
      <c r="I451" s="27"/>
      <c r="J451" s="27"/>
      <c r="K451" s="27"/>
      <c r="L451" s="316"/>
      <c r="M451" s="27"/>
      <c r="N451" s="27"/>
      <c r="O451" s="27"/>
      <c r="P451" s="27"/>
      <c r="Q451" s="27"/>
      <c r="R451" s="27"/>
      <c r="S451" s="27"/>
      <c r="T451" s="27"/>
      <c r="U451" s="27"/>
      <c r="V451" s="27"/>
      <c r="W451" s="27"/>
      <c r="X451" s="27"/>
    </row>
    <row r="452" spans="3:24">
      <c r="C452" s="27"/>
      <c r="D452" s="27"/>
      <c r="E452" s="27"/>
      <c r="F452" s="27"/>
      <c r="G452" s="27"/>
      <c r="H452" s="27"/>
      <c r="I452" s="27"/>
      <c r="J452" s="27"/>
      <c r="K452" s="27"/>
      <c r="L452" s="316"/>
      <c r="M452" s="27"/>
      <c r="N452" s="27"/>
      <c r="O452" s="27"/>
      <c r="P452" s="27"/>
      <c r="Q452" s="27"/>
      <c r="R452" s="27"/>
      <c r="S452" s="27"/>
      <c r="T452" s="27"/>
      <c r="U452" s="27"/>
      <c r="V452" s="27"/>
      <c r="W452" s="27"/>
      <c r="X452" s="27"/>
    </row>
    <row r="453" spans="3:24">
      <c r="C453" s="27"/>
      <c r="D453" s="27"/>
      <c r="E453" s="27"/>
      <c r="F453" s="27"/>
      <c r="G453" s="27"/>
      <c r="H453" s="27"/>
      <c r="I453" s="27"/>
      <c r="J453" s="27"/>
      <c r="K453" s="27"/>
      <c r="L453" s="316"/>
      <c r="M453" s="27"/>
      <c r="N453" s="27"/>
      <c r="O453" s="27"/>
      <c r="P453" s="27"/>
      <c r="Q453" s="27"/>
      <c r="R453" s="27"/>
      <c r="S453" s="27"/>
      <c r="T453" s="27"/>
      <c r="U453" s="27"/>
      <c r="V453" s="27"/>
      <c r="W453" s="27"/>
      <c r="X453" s="27"/>
    </row>
    <row r="454" spans="3:24">
      <c r="C454" s="27"/>
      <c r="D454" s="27"/>
      <c r="E454" s="27"/>
      <c r="F454" s="27"/>
      <c r="G454" s="27"/>
      <c r="H454" s="27"/>
      <c r="I454" s="27"/>
      <c r="J454" s="27"/>
      <c r="K454" s="27"/>
      <c r="L454" s="316"/>
      <c r="M454" s="27"/>
      <c r="N454" s="27"/>
      <c r="O454" s="27"/>
      <c r="P454" s="27"/>
      <c r="Q454" s="27"/>
      <c r="R454" s="27"/>
      <c r="S454" s="27"/>
      <c r="T454" s="27"/>
      <c r="U454" s="27"/>
      <c r="V454" s="27"/>
      <c r="W454" s="27"/>
      <c r="X454" s="27"/>
    </row>
    <row r="455" spans="3:24">
      <c r="C455" s="27"/>
      <c r="D455" s="27"/>
      <c r="E455" s="27"/>
      <c r="F455" s="27"/>
      <c r="G455" s="27"/>
      <c r="H455" s="27"/>
      <c r="I455" s="27"/>
      <c r="J455" s="27"/>
      <c r="K455" s="27"/>
      <c r="L455" s="316"/>
      <c r="M455" s="27"/>
      <c r="N455" s="27"/>
      <c r="O455" s="27"/>
      <c r="P455" s="27"/>
      <c r="Q455" s="27"/>
      <c r="R455" s="27"/>
      <c r="S455" s="27"/>
      <c r="T455" s="27"/>
      <c r="U455" s="27"/>
      <c r="V455" s="27"/>
      <c r="W455" s="27"/>
      <c r="X455" s="27"/>
    </row>
    <row r="456" spans="3:24">
      <c r="C456" s="27"/>
      <c r="D456" s="27"/>
      <c r="E456" s="27"/>
      <c r="F456" s="27"/>
      <c r="G456" s="27"/>
      <c r="H456" s="27"/>
      <c r="I456" s="27"/>
      <c r="J456" s="27"/>
      <c r="K456" s="27"/>
      <c r="L456" s="316"/>
      <c r="M456" s="27"/>
      <c r="N456" s="27"/>
      <c r="O456" s="27"/>
      <c r="P456" s="27"/>
      <c r="Q456" s="27"/>
      <c r="R456" s="27"/>
      <c r="S456" s="27"/>
      <c r="T456" s="27"/>
      <c r="U456" s="27"/>
      <c r="V456" s="27"/>
      <c r="W456" s="27"/>
      <c r="X456" s="27"/>
    </row>
    <row r="457" spans="3:24">
      <c r="C457" s="27"/>
      <c r="D457" s="27"/>
      <c r="E457" s="27"/>
      <c r="F457" s="27"/>
      <c r="G457" s="27"/>
      <c r="H457" s="27"/>
      <c r="I457" s="27"/>
      <c r="J457" s="27"/>
      <c r="K457" s="27"/>
      <c r="L457" s="316"/>
      <c r="M457" s="27"/>
      <c r="N457" s="27"/>
      <c r="O457" s="27"/>
      <c r="P457" s="27"/>
      <c r="Q457" s="27"/>
      <c r="R457" s="27"/>
      <c r="S457" s="27"/>
      <c r="T457" s="27"/>
      <c r="U457" s="27"/>
      <c r="V457" s="27"/>
      <c r="W457" s="27"/>
      <c r="X457" s="27"/>
    </row>
    <row r="458" spans="3:24">
      <c r="C458" s="27"/>
      <c r="D458" s="27"/>
      <c r="E458" s="27"/>
      <c r="F458" s="27"/>
      <c r="G458" s="27"/>
      <c r="H458" s="27"/>
      <c r="I458" s="27"/>
      <c r="J458" s="27"/>
      <c r="K458" s="27"/>
      <c r="L458" s="316"/>
      <c r="M458" s="27"/>
      <c r="N458" s="27"/>
      <c r="O458" s="27"/>
      <c r="P458" s="27"/>
      <c r="Q458" s="27"/>
      <c r="R458" s="27"/>
      <c r="S458" s="27"/>
      <c r="T458" s="27"/>
      <c r="U458" s="27"/>
      <c r="V458" s="27"/>
      <c r="W458" s="27"/>
      <c r="X458" s="27"/>
    </row>
    <row r="459" spans="3:24">
      <c r="C459" s="27"/>
      <c r="D459" s="27"/>
      <c r="E459" s="27"/>
      <c r="F459" s="27"/>
      <c r="G459" s="27"/>
      <c r="H459" s="27"/>
      <c r="I459" s="27"/>
      <c r="J459" s="27"/>
      <c r="K459" s="27"/>
      <c r="L459" s="316"/>
      <c r="M459" s="27"/>
      <c r="N459" s="27"/>
      <c r="O459" s="27"/>
      <c r="P459" s="27"/>
      <c r="Q459" s="27"/>
      <c r="R459" s="27"/>
      <c r="S459" s="27"/>
      <c r="T459" s="27"/>
      <c r="U459" s="27"/>
      <c r="V459" s="27"/>
      <c r="W459" s="27"/>
      <c r="X459" s="27"/>
    </row>
    <row r="460" spans="3:24">
      <c r="C460" s="27"/>
      <c r="D460" s="27"/>
      <c r="E460" s="27"/>
      <c r="F460" s="27"/>
      <c r="G460" s="27"/>
      <c r="H460" s="27"/>
      <c r="I460" s="27"/>
      <c r="J460" s="27"/>
      <c r="K460" s="27"/>
      <c r="L460" s="316"/>
      <c r="M460" s="27"/>
      <c r="N460" s="27"/>
      <c r="O460" s="27"/>
      <c r="P460" s="27"/>
      <c r="Q460" s="27"/>
      <c r="R460" s="27"/>
      <c r="S460" s="27"/>
      <c r="T460" s="27"/>
      <c r="U460" s="27"/>
      <c r="V460" s="27"/>
      <c r="W460" s="27"/>
      <c r="X460" s="27"/>
    </row>
    <row r="461" spans="3:24">
      <c r="C461" s="27"/>
      <c r="D461" s="27"/>
      <c r="E461" s="27"/>
      <c r="F461" s="27"/>
      <c r="G461" s="27"/>
      <c r="H461" s="27"/>
      <c r="I461" s="27"/>
      <c r="J461" s="27"/>
      <c r="K461" s="27"/>
      <c r="L461" s="316"/>
      <c r="M461" s="27"/>
      <c r="N461" s="27"/>
      <c r="O461" s="27"/>
      <c r="P461" s="27"/>
      <c r="Q461" s="27"/>
      <c r="R461" s="27"/>
      <c r="S461" s="27"/>
      <c r="T461" s="27"/>
      <c r="U461" s="27"/>
      <c r="V461" s="27"/>
      <c r="W461" s="27"/>
      <c r="X461" s="27"/>
    </row>
    <row r="462" spans="3:24">
      <c r="C462" s="27"/>
      <c r="D462" s="27"/>
      <c r="E462" s="27"/>
      <c r="F462" s="27"/>
      <c r="G462" s="27"/>
      <c r="H462" s="27"/>
      <c r="I462" s="27"/>
      <c r="J462" s="27"/>
      <c r="K462" s="27"/>
      <c r="L462" s="316"/>
      <c r="M462" s="27"/>
      <c r="N462" s="27"/>
      <c r="O462" s="27"/>
      <c r="P462" s="27"/>
      <c r="Q462" s="27"/>
      <c r="R462" s="27"/>
      <c r="S462" s="27"/>
      <c r="T462" s="27"/>
      <c r="U462" s="27"/>
      <c r="V462" s="27"/>
      <c r="W462" s="27"/>
      <c r="X462" s="27"/>
    </row>
    <row r="463" spans="3:24">
      <c r="C463" s="27"/>
      <c r="D463" s="27"/>
      <c r="E463" s="27"/>
      <c r="F463" s="27"/>
      <c r="G463" s="27"/>
      <c r="H463" s="27"/>
      <c r="I463" s="27"/>
      <c r="J463" s="27"/>
      <c r="K463" s="27"/>
      <c r="L463" s="316"/>
      <c r="M463" s="27"/>
      <c r="N463" s="27"/>
      <c r="O463" s="27"/>
      <c r="P463" s="27"/>
      <c r="Q463" s="27"/>
      <c r="R463" s="27"/>
      <c r="S463" s="27"/>
      <c r="T463" s="27"/>
      <c r="U463" s="27"/>
      <c r="V463" s="27"/>
      <c r="W463" s="27"/>
      <c r="X463" s="27"/>
    </row>
    <row r="464" spans="3:24">
      <c r="C464" s="27"/>
      <c r="D464" s="27"/>
      <c r="E464" s="27"/>
      <c r="F464" s="27"/>
      <c r="G464" s="27"/>
      <c r="H464" s="27"/>
      <c r="I464" s="27"/>
      <c r="J464" s="27"/>
      <c r="K464" s="27"/>
      <c r="L464" s="316"/>
      <c r="M464" s="27"/>
      <c r="N464" s="27"/>
      <c r="O464" s="27"/>
      <c r="P464" s="27"/>
      <c r="Q464" s="27"/>
      <c r="R464" s="27"/>
      <c r="S464" s="27"/>
      <c r="T464" s="27"/>
      <c r="U464" s="27"/>
      <c r="V464" s="27"/>
      <c r="W464" s="27"/>
      <c r="X464" s="27"/>
    </row>
    <row r="465" spans="3:24">
      <c r="C465" s="27"/>
      <c r="D465" s="27"/>
      <c r="E465" s="27"/>
      <c r="F465" s="27"/>
      <c r="G465" s="27"/>
      <c r="H465" s="27"/>
      <c r="I465" s="27"/>
      <c r="J465" s="27"/>
      <c r="K465" s="27"/>
      <c r="L465" s="316"/>
      <c r="M465" s="27"/>
      <c r="N465" s="27"/>
      <c r="O465" s="27"/>
      <c r="P465" s="27"/>
      <c r="Q465" s="27"/>
      <c r="R465" s="27"/>
      <c r="S465" s="27"/>
      <c r="T465" s="27"/>
      <c r="U465" s="27"/>
      <c r="V465" s="27"/>
      <c r="W465" s="27"/>
      <c r="X465" s="27"/>
    </row>
    <row r="466" spans="3:24">
      <c r="C466" s="27"/>
      <c r="D466" s="27"/>
      <c r="E466" s="27"/>
      <c r="F466" s="27"/>
      <c r="G466" s="27"/>
      <c r="H466" s="27"/>
      <c r="I466" s="27"/>
      <c r="J466" s="27"/>
      <c r="K466" s="27"/>
      <c r="L466" s="316"/>
      <c r="M466" s="27"/>
      <c r="N466" s="27"/>
      <c r="O466" s="27"/>
      <c r="P466" s="27"/>
      <c r="Q466" s="27"/>
      <c r="R466" s="27"/>
      <c r="S466" s="27"/>
      <c r="T466" s="27"/>
      <c r="U466" s="27"/>
      <c r="V466" s="27"/>
      <c r="W466" s="27"/>
      <c r="X466" s="27"/>
    </row>
    <row r="467" spans="3:24">
      <c r="C467" s="27"/>
      <c r="D467" s="27"/>
      <c r="E467" s="27"/>
      <c r="F467" s="27"/>
      <c r="G467" s="27"/>
      <c r="H467" s="27"/>
      <c r="I467" s="27"/>
      <c r="J467" s="27"/>
      <c r="K467" s="27"/>
      <c r="L467" s="316"/>
      <c r="M467" s="27"/>
      <c r="N467" s="27"/>
      <c r="O467" s="27"/>
      <c r="P467" s="27"/>
      <c r="Q467" s="27"/>
      <c r="R467" s="27"/>
      <c r="S467" s="27"/>
      <c r="T467" s="27"/>
      <c r="U467" s="27"/>
      <c r="V467" s="27"/>
      <c r="W467" s="27"/>
      <c r="X467" s="27"/>
    </row>
    <row r="468" spans="3:24">
      <c r="C468" s="27"/>
      <c r="D468" s="27"/>
      <c r="E468" s="27"/>
      <c r="F468" s="27"/>
      <c r="G468" s="27"/>
      <c r="H468" s="27"/>
      <c r="I468" s="27"/>
      <c r="J468" s="27"/>
      <c r="K468" s="27"/>
      <c r="L468" s="316"/>
      <c r="M468" s="27"/>
      <c r="N468" s="27"/>
      <c r="O468" s="27"/>
      <c r="P468" s="27"/>
      <c r="Q468" s="27"/>
      <c r="R468" s="27"/>
      <c r="S468" s="27"/>
      <c r="T468" s="27"/>
      <c r="U468" s="27"/>
      <c r="V468" s="27"/>
      <c r="W468" s="27"/>
      <c r="X468" s="27"/>
    </row>
    <row r="469" spans="3:24">
      <c r="C469" s="27"/>
      <c r="D469" s="27"/>
      <c r="E469" s="27"/>
      <c r="F469" s="27"/>
      <c r="G469" s="27"/>
      <c r="H469" s="27"/>
      <c r="I469" s="27"/>
      <c r="J469" s="27"/>
      <c r="K469" s="27"/>
      <c r="L469" s="316"/>
      <c r="M469" s="27"/>
      <c r="N469" s="27"/>
      <c r="O469" s="27"/>
      <c r="P469" s="27"/>
      <c r="Q469" s="27"/>
      <c r="R469" s="27"/>
      <c r="S469" s="27"/>
      <c r="T469" s="27"/>
      <c r="U469" s="27"/>
      <c r="V469" s="27"/>
      <c r="W469" s="27"/>
      <c r="X469" s="27"/>
    </row>
    <row r="470" spans="3:24">
      <c r="C470" s="27"/>
      <c r="D470" s="27"/>
      <c r="E470" s="27"/>
      <c r="F470" s="27"/>
      <c r="G470" s="27"/>
      <c r="H470" s="27"/>
      <c r="I470" s="27"/>
      <c r="J470" s="27"/>
      <c r="K470" s="27"/>
      <c r="L470" s="316"/>
      <c r="M470" s="27"/>
      <c r="N470" s="27"/>
      <c r="O470" s="27"/>
      <c r="P470" s="27"/>
      <c r="Q470" s="27"/>
      <c r="R470" s="27"/>
      <c r="S470" s="27"/>
      <c r="T470" s="27"/>
      <c r="U470" s="27"/>
      <c r="V470" s="27"/>
      <c r="W470" s="27"/>
      <c r="X470" s="27"/>
    </row>
    <row r="471" spans="3:24">
      <c r="C471" s="27"/>
      <c r="D471" s="27"/>
      <c r="E471" s="27"/>
      <c r="F471" s="27"/>
      <c r="G471" s="27"/>
      <c r="H471" s="27"/>
      <c r="I471" s="27"/>
      <c r="J471" s="27"/>
      <c r="K471" s="27"/>
      <c r="L471" s="316"/>
      <c r="M471" s="27"/>
      <c r="N471" s="27"/>
      <c r="O471" s="27"/>
      <c r="P471" s="27"/>
      <c r="Q471" s="27"/>
      <c r="R471" s="27"/>
      <c r="S471" s="27"/>
      <c r="T471" s="27"/>
      <c r="U471" s="27"/>
      <c r="V471" s="27"/>
      <c r="W471" s="27"/>
      <c r="X471" s="27"/>
    </row>
    <row r="472" spans="3:24">
      <c r="C472" s="27"/>
      <c r="D472" s="27"/>
      <c r="E472" s="27"/>
      <c r="F472" s="27"/>
      <c r="G472" s="27"/>
      <c r="H472" s="27"/>
      <c r="I472" s="27"/>
      <c r="J472" s="27"/>
      <c r="K472" s="27"/>
      <c r="L472" s="316"/>
      <c r="M472" s="27"/>
      <c r="N472" s="27"/>
      <c r="O472" s="27"/>
      <c r="P472" s="27"/>
      <c r="Q472" s="27"/>
      <c r="R472" s="27"/>
      <c r="S472" s="27"/>
      <c r="T472" s="27"/>
      <c r="U472" s="27"/>
      <c r="V472" s="27"/>
      <c r="W472" s="27"/>
      <c r="X472" s="27"/>
    </row>
    <row r="473" spans="3:24">
      <c r="C473" s="27"/>
      <c r="D473" s="27"/>
      <c r="E473" s="27"/>
      <c r="F473" s="27"/>
      <c r="G473" s="27"/>
      <c r="H473" s="27"/>
      <c r="I473" s="27"/>
      <c r="J473" s="27"/>
      <c r="K473" s="27"/>
      <c r="L473" s="316"/>
      <c r="M473" s="27"/>
      <c r="N473" s="27"/>
      <c r="O473" s="27"/>
      <c r="P473" s="27"/>
      <c r="Q473" s="27"/>
      <c r="R473" s="27"/>
      <c r="S473" s="27"/>
      <c r="T473" s="27"/>
      <c r="U473" s="27"/>
      <c r="V473" s="27"/>
      <c r="W473" s="27"/>
      <c r="X473" s="27"/>
    </row>
    <row r="474" spans="3:24">
      <c r="C474" s="27"/>
      <c r="D474" s="27"/>
      <c r="E474" s="27"/>
      <c r="F474" s="27"/>
      <c r="G474" s="27"/>
      <c r="H474" s="27"/>
      <c r="I474" s="27"/>
      <c r="J474" s="27"/>
      <c r="K474" s="27"/>
      <c r="L474" s="316"/>
      <c r="M474" s="27"/>
      <c r="N474" s="27"/>
      <c r="O474" s="27"/>
      <c r="P474" s="27"/>
      <c r="Q474" s="27"/>
      <c r="R474" s="27"/>
      <c r="S474" s="27"/>
      <c r="T474" s="27"/>
      <c r="U474" s="27"/>
      <c r="V474" s="27"/>
      <c r="W474" s="27"/>
      <c r="X474" s="27"/>
    </row>
    <row r="475" spans="3:24">
      <c r="C475" s="27"/>
      <c r="D475" s="27"/>
      <c r="E475" s="27"/>
      <c r="F475" s="27"/>
      <c r="G475" s="27"/>
      <c r="H475" s="27"/>
      <c r="I475" s="27"/>
      <c r="J475" s="27"/>
      <c r="K475" s="27"/>
      <c r="L475" s="316"/>
      <c r="M475" s="27"/>
      <c r="N475" s="27"/>
      <c r="O475" s="27"/>
      <c r="P475" s="27"/>
      <c r="Q475" s="27"/>
      <c r="R475" s="27"/>
      <c r="S475" s="27"/>
      <c r="T475" s="27"/>
      <c r="U475" s="27"/>
      <c r="V475" s="27"/>
      <c r="W475" s="27"/>
      <c r="X475" s="27"/>
    </row>
    <row r="476" spans="3:24">
      <c r="C476" s="27"/>
      <c r="D476" s="27"/>
      <c r="E476" s="27"/>
      <c r="F476" s="27"/>
      <c r="G476" s="27"/>
      <c r="H476" s="27"/>
      <c r="I476" s="27"/>
      <c r="J476" s="27"/>
      <c r="K476" s="27"/>
      <c r="L476" s="316"/>
      <c r="M476" s="27"/>
      <c r="N476" s="27"/>
      <c r="O476" s="27"/>
      <c r="P476" s="27"/>
      <c r="Q476" s="27"/>
      <c r="R476" s="27"/>
      <c r="S476" s="27"/>
      <c r="T476" s="27"/>
      <c r="U476" s="27"/>
      <c r="V476" s="27"/>
      <c r="W476" s="27"/>
      <c r="X476" s="27"/>
    </row>
    <row r="477" spans="3:24">
      <c r="C477" s="27"/>
      <c r="D477" s="27"/>
      <c r="E477" s="27"/>
      <c r="F477" s="27"/>
      <c r="G477" s="27"/>
      <c r="H477" s="27"/>
      <c r="I477" s="27"/>
      <c r="J477" s="27"/>
      <c r="K477" s="27"/>
      <c r="L477" s="316"/>
      <c r="M477" s="27"/>
      <c r="N477" s="27"/>
      <c r="O477" s="27"/>
      <c r="P477" s="27"/>
      <c r="Q477" s="27"/>
      <c r="R477" s="27"/>
      <c r="S477" s="27"/>
      <c r="T477" s="27"/>
      <c r="U477" s="27"/>
      <c r="V477" s="27"/>
      <c r="W477" s="27"/>
      <c r="X477" s="27"/>
    </row>
    <row r="478" spans="3:24">
      <c r="C478" s="27"/>
      <c r="D478" s="27"/>
      <c r="E478" s="27"/>
      <c r="F478" s="27"/>
      <c r="G478" s="27"/>
      <c r="H478" s="27"/>
      <c r="I478" s="27"/>
      <c r="J478" s="27"/>
      <c r="K478" s="27"/>
      <c r="L478" s="316"/>
      <c r="M478" s="27"/>
      <c r="N478" s="27"/>
      <c r="O478" s="27"/>
      <c r="P478" s="27"/>
      <c r="Q478" s="27"/>
      <c r="R478" s="27"/>
      <c r="S478" s="27"/>
      <c r="T478" s="27"/>
      <c r="U478" s="27"/>
      <c r="V478" s="27"/>
      <c r="W478" s="27"/>
      <c r="X478" s="27"/>
    </row>
    <row r="479" spans="3:24">
      <c r="C479" s="27"/>
      <c r="D479" s="27"/>
      <c r="E479" s="27"/>
      <c r="F479" s="27"/>
      <c r="G479" s="27"/>
      <c r="H479" s="27"/>
      <c r="I479" s="27"/>
      <c r="J479" s="27"/>
      <c r="K479" s="27"/>
      <c r="L479" s="316"/>
      <c r="M479" s="27"/>
      <c r="N479" s="27"/>
      <c r="O479" s="27"/>
      <c r="P479" s="27"/>
      <c r="Q479" s="27"/>
      <c r="R479" s="27"/>
      <c r="S479" s="27"/>
      <c r="T479" s="27"/>
      <c r="U479" s="27"/>
      <c r="V479" s="27"/>
      <c r="W479" s="27"/>
      <c r="X479" s="27"/>
    </row>
    <row r="480" spans="3:24">
      <c r="C480" s="27"/>
      <c r="D480" s="27"/>
      <c r="E480" s="27"/>
      <c r="F480" s="27"/>
      <c r="G480" s="27"/>
      <c r="H480" s="27"/>
      <c r="I480" s="27"/>
      <c r="J480" s="27"/>
      <c r="K480" s="27"/>
      <c r="L480" s="316"/>
      <c r="M480" s="27"/>
      <c r="N480" s="27"/>
      <c r="O480" s="27"/>
      <c r="P480" s="27"/>
      <c r="Q480" s="27"/>
      <c r="R480" s="27"/>
      <c r="S480" s="27"/>
      <c r="T480" s="27"/>
      <c r="U480" s="27"/>
      <c r="V480" s="27"/>
      <c r="W480" s="27"/>
      <c r="X480" s="27"/>
    </row>
    <row r="481" spans="3:24">
      <c r="C481" s="27"/>
      <c r="D481" s="27"/>
      <c r="E481" s="27"/>
      <c r="F481" s="27"/>
      <c r="G481" s="27"/>
      <c r="H481" s="27"/>
      <c r="I481" s="27"/>
      <c r="J481" s="27"/>
      <c r="K481" s="27"/>
      <c r="L481" s="316"/>
      <c r="M481" s="27"/>
      <c r="N481" s="27"/>
      <c r="O481" s="27"/>
      <c r="P481" s="27"/>
      <c r="Q481" s="27"/>
      <c r="R481" s="27"/>
      <c r="S481" s="27"/>
      <c r="T481" s="27"/>
      <c r="U481" s="27"/>
      <c r="V481" s="27"/>
      <c r="W481" s="27"/>
      <c r="X481" s="27"/>
    </row>
    <row r="482" spans="3:24">
      <c r="C482" s="27"/>
      <c r="D482" s="27"/>
      <c r="E482" s="27"/>
      <c r="F482" s="27"/>
      <c r="G482" s="27"/>
      <c r="H482" s="27"/>
      <c r="I482" s="27"/>
      <c r="J482" s="27"/>
      <c r="K482" s="27"/>
      <c r="L482" s="316"/>
      <c r="M482" s="27"/>
      <c r="N482" s="27"/>
      <c r="O482" s="27"/>
      <c r="P482" s="27"/>
      <c r="Q482" s="27"/>
      <c r="R482" s="27"/>
      <c r="S482" s="27"/>
      <c r="T482" s="27"/>
      <c r="U482" s="27"/>
      <c r="V482" s="27"/>
      <c r="W482" s="27"/>
      <c r="X482" s="27"/>
    </row>
    <row r="483" spans="3:24">
      <c r="C483" s="27"/>
      <c r="D483" s="27"/>
      <c r="E483" s="27"/>
      <c r="F483" s="27"/>
      <c r="G483" s="27"/>
      <c r="H483" s="27"/>
      <c r="I483" s="27"/>
      <c r="J483" s="27"/>
      <c r="K483" s="27"/>
      <c r="L483" s="316"/>
      <c r="M483" s="27"/>
      <c r="N483" s="27"/>
      <c r="O483" s="27"/>
      <c r="P483" s="27"/>
      <c r="Q483" s="27"/>
      <c r="R483" s="27"/>
      <c r="S483" s="27"/>
      <c r="T483" s="27"/>
      <c r="U483" s="27"/>
      <c r="V483" s="27"/>
      <c r="W483" s="27"/>
      <c r="X483" s="27"/>
    </row>
    <row r="484" spans="3:24">
      <c r="C484" s="27"/>
      <c r="D484" s="27"/>
      <c r="E484" s="27"/>
      <c r="F484" s="27"/>
      <c r="G484" s="27"/>
      <c r="H484" s="27"/>
      <c r="I484" s="27"/>
      <c r="J484" s="27"/>
      <c r="K484" s="27"/>
      <c r="L484" s="316"/>
      <c r="M484" s="27"/>
      <c r="N484" s="27"/>
      <c r="O484" s="27"/>
      <c r="P484" s="27"/>
      <c r="Q484" s="27"/>
      <c r="R484" s="27"/>
      <c r="S484" s="27"/>
      <c r="T484" s="27"/>
      <c r="U484" s="27"/>
      <c r="V484" s="27"/>
      <c r="W484" s="27"/>
      <c r="X484" s="27"/>
    </row>
    <row r="485" spans="3:24">
      <c r="C485" s="27"/>
      <c r="D485" s="27"/>
      <c r="E485" s="27"/>
      <c r="F485" s="27"/>
      <c r="G485" s="27"/>
      <c r="H485" s="27"/>
      <c r="I485" s="27"/>
      <c r="J485" s="27"/>
      <c r="K485" s="27"/>
      <c r="L485" s="316"/>
      <c r="M485" s="27"/>
      <c r="N485" s="27"/>
      <c r="O485" s="27"/>
      <c r="P485" s="27"/>
      <c r="Q485" s="27"/>
      <c r="R485" s="27"/>
      <c r="S485" s="27"/>
      <c r="T485" s="27"/>
      <c r="U485" s="27"/>
      <c r="V485" s="27"/>
      <c r="W485" s="27"/>
      <c r="X485" s="27"/>
    </row>
    <row r="486" spans="3:24">
      <c r="C486" s="27"/>
      <c r="D486" s="27"/>
      <c r="E486" s="27"/>
      <c r="F486" s="27"/>
      <c r="G486" s="27"/>
      <c r="H486" s="27"/>
      <c r="I486" s="27"/>
      <c r="J486" s="27"/>
      <c r="K486" s="27"/>
      <c r="L486" s="316"/>
      <c r="M486" s="27"/>
      <c r="N486" s="27"/>
      <c r="O486" s="27"/>
      <c r="P486" s="27"/>
      <c r="Q486" s="27"/>
      <c r="R486" s="27"/>
      <c r="S486" s="27"/>
      <c r="T486" s="27"/>
      <c r="U486" s="27"/>
      <c r="V486" s="27"/>
      <c r="W486" s="27"/>
      <c r="X486" s="27"/>
    </row>
    <row r="487" spans="3:24">
      <c r="C487" s="27"/>
      <c r="D487" s="27"/>
      <c r="E487" s="27"/>
      <c r="F487" s="27"/>
      <c r="G487" s="27"/>
      <c r="H487" s="27"/>
      <c r="I487" s="27"/>
      <c r="J487" s="27"/>
      <c r="K487" s="27"/>
      <c r="L487" s="316"/>
      <c r="M487" s="27"/>
      <c r="N487" s="27"/>
      <c r="O487" s="27"/>
      <c r="P487" s="27"/>
      <c r="Q487" s="27"/>
      <c r="R487" s="27"/>
      <c r="S487" s="27"/>
      <c r="T487" s="27"/>
      <c r="U487" s="27"/>
      <c r="V487" s="27"/>
      <c r="W487" s="27"/>
      <c r="X487" s="27"/>
    </row>
    <row r="488" spans="3:24">
      <c r="C488" s="27"/>
      <c r="D488" s="27"/>
      <c r="E488" s="27"/>
      <c r="F488" s="27"/>
      <c r="G488" s="27"/>
      <c r="H488" s="27"/>
      <c r="I488" s="27"/>
      <c r="J488" s="27"/>
      <c r="K488" s="27"/>
      <c r="L488" s="316"/>
      <c r="M488" s="27"/>
      <c r="N488" s="27"/>
      <c r="O488" s="27"/>
      <c r="P488" s="27"/>
      <c r="Q488" s="27"/>
      <c r="R488" s="27"/>
      <c r="S488" s="27"/>
      <c r="T488" s="27"/>
      <c r="U488" s="27"/>
      <c r="V488" s="27"/>
      <c r="W488" s="27"/>
      <c r="X488" s="27"/>
    </row>
    <row r="489" spans="3:24">
      <c r="C489" s="27"/>
      <c r="D489" s="27"/>
      <c r="E489" s="27"/>
      <c r="F489" s="27"/>
      <c r="G489" s="27"/>
      <c r="H489" s="27"/>
      <c r="I489" s="27"/>
      <c r="J489" s="27"/>
      <c r="K489" s="27"/>
      <c r="L489" s="316"/>
      <c r="M489" s="27"/>
      <c r="N489" s="27"/>
      <c r="O489" s="27"/>
      <c r="P489" s="27"/>
      <c r="Q489" s="27"/>
      <c r="R489" s="27"/>
      <c r="S489" s="27"/>
      <c r="T489" s="27"/>
      <c r="U489" s="27"/>
      <c r="V489" s="27"/>
      <c r="W489" s="27"/>
      <c r="X489" s="27"/>
    </row>
    <row r="490" spans="3:24">
      <c r="C490" s="27"/>
      <c r="D490" s="27"/>
      <c r="E490" s="27"/>
      <c r="F490" s="27"/>
      <c r="G490" s="27"/>
      <c r="H490" s="27"/>
      <c r="I490" s="27"/>
      <c r="J490" s="27"/>
      <c r="K490" s="27"/>
      <c r="L490" s="316"/>
      <c r="M490" s="27"/>
      <c r="N490" s="27"/>
      <c r="O490" s="27"/>
      <c r="P490" s="27"/>
      <c r="Q490" s="27"/>
      <c r="R490" s="27"/>
      <c r="S490" s="27"/>
      <c r="T490" s="27"/>
      <c r="U490" s="27"/>
      <c r="V490" s="27"/>
      <c r="W490" s="27"/>
      <c r="X490" s="27"/>
    </row>
    <row r="491" spans="3:24">
      <c r="C491" s="27"/>
      <c r="D491" s="27"/>
      <c r="E491" s="27"/>
      <c r="F491" s="27"/>
      <c r="G491" s="27"/>
      <c r="H491" s="27"/>
      <c r="I491" s="27"/>
      <c r="J491" s="27"/>
      <c r="K491" s="27"/>
      <c r="L491" s="316"/>
      <c r="M491" s="27"/>
      <c r="N491" s="27"/>
      <c r="O491" s="27"/>
      <c r="P491" s="27"/>
      <c r="Q491" s="27"/>
      <c r="R491" s="27"/>
      <c r="S491" s="27"/>
      <c r="T491" s="27"/>
      <c r="U491" s="27"/>
      <c r="V491" s="27"/>
      <c r="W491" s="27"/>
      <c r="X491" s="27"/>
    </row>
    <row r="492" spans="3:24">
      <c r="C492" s="27"/>
      <c r="D492" s="27"/>
      <c r="E492" s="27"/>
      <c r="F492" s="27"/>
      <c r="G492" s="27"/>
      <c r="H492" s="27"/>
      <c r="I492" s="27"/>
      <c r="J492" s="27"/>
      <c r="K492" s="27"/>
      <c r="L492" s="316"/>
      <c r="M492" s="27"/>
      <c r="N492" s="27"/>
      <c r="O492" s="27"/>
      <c r="P492" s="27"/>
      <c r="Q492" s="27"/>
      <c r="R492" s="27"/>
      <c r="S492" s="27"/>
      <c r="T492" s="27"/>
      <c r="U492" s="27"/>
      <c r="V492" s="27"/>
      <c r="W492" s="27"/>
      <c r="X492" s="27"/>
    </row>
    <row r="493" spans="3:24">
      <c r="C493" s="27"/>
      <c r="D493" s="27"/>
      <c r="E493" s="27"/>
      <c r="F493" s="27"/>
      <c r="G493" s="27"/>
      <c r="H493" s="27"/>
      <c r="I493" s="27"/>
      <c r="J493" s="27"/>
      <c r="K493" s="27"/>
      <c r="L493" s="316"/>
      <c r="M493" s="27"/>
      <c r="N493" s="27"/>
      <c r="O493" s="27"/>
      <c r="P493" s="27"/>
      <c r="Q493" s="27"/>
      <c r="R493" s="27"/>
      <c r="S493" s="27"/>
      <c r="T493" s="27"/>
      <c r="U493" s="27"/>
      <c r="V493" s="27"/>
      <c r="W493" s="27"/>
      <c r="X493" s="27"/>
    </row>
    <row r="494" spans="3:24">
      <c r="C494" s="27"/>
      <c r="D494" s="27"/>
      <c r="E494" s="27"/>
      <c r="F494" s="27"/>
      <c r="G494" s="27"/>
      <c r="H494" s="27"/>
      <c r="I494" s="27"/>
      <c r="J494" s="27"/>
      <c r="K494" s="27"/>
      <c r="L494" s="316"/>
      <c r="M494" s="27"/>
      <c r="N494" s="27"/>
      <c r="O494" s="27"/>
      <c r="P494" s="27"/>
      <c r="Q494" s="27"/>
      <c r="R494" s="27"/>
      <c r="S494" s="27"/>
      <c r="T494" s="27"/>
      <c r="U494" s="27"/>
      <c r="V494" s="27"/>
      <c r="W494" s="27"/>
      <c r="X494" s="27"/>
    </row>
    <row r="495" spans="3:24">
      <c r="C495" s="27"/>
      <c r="D495" s="27"/>
      <c r="E495" s="27"/>
      <c r="F495" s="27"/>
      <c r="G495" s="27"/>
      <c r="H495" s="27"/>
      <c r="I495" s="27"/>
      <c r="J495" s="27"/>
      <c r="K495" s="27"/>
      <c r="L495" s="316"/>
      <c r="M495" s="27"/>
      <c r="N495" s="27"/>
      <c r="O495" s="27"/>
      <c r="P495" s="27"/>
      <c r="Q495" s="27"/>
      <c r="R495" s="27"/>
      <c r="S495" s="27"/>
      <c r="T495" s="27"/>
      <c r="U495" s="27"/>
      <c r="V495" s="27"/>
      <c r="W495" s="27"/>
      <c r="X495" s="27"/>
    </row>
    <row r="496" spans="3:24">
      <c r="C496" s="27"/>
      <c r="D496" s="27"/>
      <c r="E496" s="27"/>
      <c r="F496" s="27"/>
      <c r="G496" s="27"/>
      <c r="H496" s="27"/>
      <c r="I496" s="27"/>
      <c r="J496" s="27"/>
      <c r="K496" s="27"/>
      <c r="L496" s="316"/>
      <c r="M496" s="27"/>
      <c r="N496" s="27"/>
      <c r="O496" s="27"/>
      <c r="P496" s="27"/>
      <c r="Q496" s="27"/>
      <c r="R496" s="27"/>
      <c r="S496" s="27"/>
      <c r="T496" s="27"/>
      <c r="U496" s="27"/>
      <c r="V496" s="27"/>
      <c r="W496" s="27"/>
      <c r="X496" s="27"/>
    </row>
    <row r="497" spans="3:24">
      <c r="C497" s="27"/>
      <c r="D497" s="27"/>
      <c r="E497" s="27"/>
      <c r="F497" s="27"/>
      <c r="G497" s="27"/>
      <c r="H497" s="27"/>
      <c r="I497" s="27"/>
      <c r="J497" s="27"/>
      <c r="K497" s="27"/>
      <c r="L497" s="316"/>
      <c r="M497" s="27"/>
      <c r="N497" s="27"/>
      <c r="O497" s="27"/>
      <c r="P497" s="27"/>
      <c r="Q497" s="27"/>
      <c r="R497" s="27"/>
      <c r="S497" s="27"/>
      <c r="T497" s="27"/>
      <c r="U497" s="27"/>
      <c r="V497" s="27"/>
      <c r="W497" s="27"/>
      <c r="X497" s="27"/>
    </row>
    <row r="498" spans="3:24">
      <c r="C498" s="27"/>
      <c r="D498" s="27"/>
      <c r="E498" s="27"/>
      <c r="F498" s="27"/>
      <c r="G498" s="27"/>
      <c r="H498" s="27"/>
      <c r="I498" s="27"/>
      <c r="J498" s="27"/>
      <c r="K498" s="27"/>
      <c r="L498" s="316"/>
      <c r="M498" s="27"/>
      <c r="N498" s="27"/>
      <c r="O498" s="27"/>
      <c r="P498" s="27"/>
      <c r="Q498" s="27"/>
      <c r="R498" s="27"/>
      <c r="S498" s="27"/>
      <c r="T498" s="27"/>
      <c r="U498" s="27"/>
      <c r="V498" s="27"/>
      <c r="W498" s="27"/>
      <c r="X498" s="27"/>
    </row>
    <row r="499" spans="3:24">
      <c r="C499" s="27"/>
      <c r="D499" s="27"/>
      <c r="E499" s="27"/>
      <c r="F499" s="27"/>
      <c r="G499" s="27"/>
      <c r="H499" s="27"/>
      <c r="I499" s="27"/>
      <c r="J499" s="27"/>
      <c r="K499" s="27"/>
      <c r="L499" s="316"/>
      <c r="M499" s="27"/>
      <c r="N499" s="27"/>
      <c r="O499" s="27"/>
      <c r="P499" s="27"/>
      <c r="Q499" s="27"/>
      <c r="R499" s="27"/>
      <c r="S499" s="27"/>
      <c r="T499" s="27"/>
      <c r="U499" s="27"/>
      <c r="V499" s="27"/>
      <c r="W499" s="27"/>
      <c r="X499" s="27"/>
    </row>
    <row r="500" spans="3:24">
      <c r="C500" s="27"/>
      <c r="D500" s="27"/>
      <c r="E500" s="27"/>
      <c r="F500" s="27"/>
      <c r="G500" s="27"/>
      <c r="H500" s="27"/>
      <c r="I500" s="27"/>
      <c r="J500" s="27"/>
      <c r="K500" s="27"/>
      <c r="L500" s="316"/>
      <c r="M500" s="27"/>
      <c r="N500" s="27"/>
      <c r="O500" s="27"/>
      <c r="P500" s="27"/>
      <c r="Q500" s="27"/>
      <c r="R500" s="27"/>
      <c r="S500" s="27"/>
      <c r="T500" s="27"/>
      <c r="U500" s="27"/>
      <c r="V500" s="27"/>
      <c r="W500" s="27"/>
      <c r="X500" s="27"/>
    </row>
    <row r="501" spans="3:24">
      <c r="C501" s="27"/>
      <c r="D501" s="27"/>
      <c r="E501" s="27"/>
      <c r="F501" s="27"/>
      <c r="G501" s="27"/>
      <c r="H501" s="27"/>
      <c r="I501" s="27"/>
      <c r="J501" s="27"/>
      <c r="K501" s="27"/>
      <c r="L501" s="316"/>
      <c r="M501" s="27"/>
      <c r="N501" s="27"/>
      <c r="O501" s="27"/>
      <c r="P501" s="27"/>
      <c r="Q501" s="27"/>
      <c r="R501" s="27"/>
      <c r="S501" s="27"/>
      <c r="T501" s="27"/>
      <c r="U501" s="27"/>
      <c r="V501" s="27"/>
      <c r="W501" s="27"/>
      <c r="X501" s="27"/>
    </row>
    <row r="502" spans="3:24">
      <c r="C502" s="27"/>
      <c r="D502" s="27"/>
      <c r="E502" s="27"/>
      <c r="F502" s="27"/>
      <c r="G502" s="27"/>
      <c r="H502" s="27"/>
      <c r="I502" s="27"/>
      <c r="J502" s="27"/>
      <c r="K502" s="27"/>
      <c r="L502" s="316"/>
      <c r="M502" s="27"/>
      <c r="N502" s="27"/>
      <c r="O502" s="27"/>
      <c r="P502" s="27"/>
      <c r="Q502" s="27"/>
      <c r="R502" s="27"/>
      <c r="S502" s="27"/>
      <c r="T502" s="27"/>
      <c r="U502" s="27"/>
      <c r="V502" s="27"/>
      <c r="W502" s="27"/>
      <c r="X502" s="27"/>
    </row>
    <row r="503" spans="3:24">
      <c r="C503" s="27"/>
      <c r="D503" s="27"/>
      <c r="E503" s="27"/>
      <c r="F503" s="27"/>
      <c r="G503" s="27"/>
      <c r="H503" s="27"/>
      <c r="I503" s="27"/>
      <c r="J503" s="27"/>
      <c r="K503" s="27"/>
      <c r="L503" s="316"/>
      <c r="M503" s="27"/>
      <c r="N503" s="27"/>
      <c r="O503" s="27"/>
      <c r="P503" s="27"/>
      <c r="Q503" s="27"/>
      <c r="R503" s="27"/>
      <c r="S503" s="27"/>
      <c r="T503" s="27"/>
      <c r="U503" s="27"/>
      <c r="V503" s="27"/>
      <c r="W503" s="27"/>
      <c r="X503" s="27"/>
    </row>
    <row r="504" spans="3:24">
      <c r="C504" s="27"/>
      <c r="D504" s="27"/>
      <c r="E504" s="27"/>
      <c r="F504" s="27"/>
      <c r="G504" s="27"/>
      <c r="H504" s="27"/>
      <c r="I504" s="27"/>
      <c r="J504" s="27"/>
      <c r="K504" s="27"/>
      <c r="L504" s="316"/>
      <c r="M504" s="27"/>
      <c r="N504" s="27"/>
      <c r="O504" s="27"/>
      <c r="P504" s="27"/>
      <c r="Q504" s="27"/>
      <c r="R504" s="27"/>
      <c r="S504" s="27"/>
      <c r="T504" s="27"/>
      <c r="U504" s="27"/>
      <c r="V504" s="27"/>
      <c r="W504" s="27"/>
      <c r="X504" s="27"/>
    </row>
    <row r="505" spans="3:24">
      <c r="C505" s="27"/>
      <c r="D505" s="27"/>
      <c r="E505" s="27"/>
      <c r="F505" s="27"/>
      <c r="G505" s="27"/>
      <c r="H505" s="27"/>
      <c r="I505" s="27"/>
      <c r="J505" s="27"/>
      <c r="K505" s="27"/>
      <c r="L505" s="316"/>
      <c r="M505" s="27"/>
      <c r="N505" s="27"/>
      <c r="O505" s="27"/>
      <c r="P505" s="27"/>
      <c r="Q505" s="27"/>
      <c r="R505" s="27"/>
      <c r="S505" s="27"/>
      <c r="T505" s="27"/>
      <c r="U505" s="27"/>
      <c r="V505" s="27"/>
      <c r="W505" s="27"/>
      <c r="X505" s="27"/>
    </row>
    <row r="506" spans="3:24">
      <c r="C506" s="27"/>
      <c r="D506" s="27"/>
      <c r="E506" s="27"/>
      <c r="F506" s="27"/>
      <c r="G506" s="27"/>
      <c r="H506" s="27"/>
      <c r="I506" s="27"/>
      <c r="J506" s="27"/>
      <c r="K506" s="27"/>
      <c r="L506" s="316"/>
      <c r="M506" s="27"/>
      <c r="N506" s="27"/>
      <c r="O506" s="27"/>
      <c r="P506" s="27"/>
      <c r="Q506" s="27"/>
      <c r="R506" s="27"/>
      <c r="S506" s="27"/>
      <c r="T506" s="27"/>
      <c r="U506" s="27"/>
      <c r="V506" s="27"/>
      <c r="W506" s="27"/>
      <c r="X506" s="27"/>
    </row>
    <row r="507" spans="3:24">
      <c r="C507" s="27"/>
      <c r="D507" s="27"/>
      <c r="E507" s="27"/>
      <c r="F507" s="27"/>
      <c r="G507" s="27"/>
      <c r="H507" s="27"/>
      <c r="I507" s="27"/>
      <c r="J507" s="27"/>
      <c r="K507" s="27"/>
      <c r="L507" s="316"/>
      <c r="M507" s="27"/>
      <c r="N507" s="27"/>
      <c r="O507" s="27"/>
      <c r="P507" s="27"/>
      <c r="Q507" s="27"/>
      <c r="R507" s="27"/>
      <c r="S507" s="27"/>
      <c r="T507" s="27"/>
      <c r="U507" s="27"/>
      <c r="V507" s="27"/>
      <c r="W507" s="27"/>
      <c r="X507" s="27"/>
    </row>
    <row r="508" spans="3:24">
      <c r="C508" s="27"/>
      <c r="D508" s="27"/>
      <c r="E508" s="27"/>
      <c r="F508" s="27"/>
      <c r="G508" s="27"/>
      <c r="H508" s="27"/>
      <c r="I508" s="27"/>
      <c r="J508" s="27"/>
      <c r="K508" s="27"/>
      <c r="L508" s="316"/>
      <c r="M508" s="27"/>
      <c r="N508" s="27"/>
      <c r="O508" s="27"/>
      <c r="P508" s="27"/>
      <c r="Q508" s="27"/>
      <c r="R508" s="27"/>
      <c r="S508" s="27"/>
      <c r="T508" s="27"/>
      <c r="U508" s="27"/>
      <c r="V508" s="27"/>
      <c r="W508" s="27"/>
      <c r="X508" s="27"/>
    </row>
    <row r="509" spans="3:24">
      <c r="C509" s="27"/>
      <c r="D509" s="27"/>
      <c r="E509" s="27"/>
      <c r="F509" s="27"/>
      <c r="G509" s="27"/>
      <c r="H509" s="27"/>
      <c r="I509" s="27"/>
      <c r="J509" s="27"/>
      <c r="K509" s="27"/>
      <c r="L509" s="316"/>
      <c r="M509" s="27"/>
      <c r="N509" s="27"/>
      <c r="O509" s="27"/>
      <c r="P509" s="27"/>
      <c r="Q509" s="27"/>
      <c r="R509" s="27"/>
      <c r="S509" s="27"/>
      <c r="T509" s="27"/>
      <c r="U509" s="27"/>
      <c r="V509" s="27"/>
      <c r="W509" s="27"/>
      <c r="X509" s="27"/>
    </row>
    <row r="510" spans="3:24">
      <c r="C510" s="27"/>
      <c r="D510" s="27"/>
      <c r="E510" s="27"/>
      <c r="F510" s="27"/>
      <c r="G510" s="27"/>
      <c r="H510" s="27"/>
      <c r="I510" s="27"/>
      <c r="J510" s="27"/>
      <c r="K510" s="27"/>
      <c r="L510" s="316"/>
      <c r="M510" s="27"/>
      <c r="N510" s="27"/>
      <c r="O510" s="27"/>
      <c r="P510" s="27"/>
      <c r="Q510" s="27"/>
      <c r="R510" s="27"/>
      <c r="S510" s="27"/>
      <c r="T510" s="27"/>
      <c r="U510" s="27"/>
      <c r="V510" s="27"/>
      <c r="W510" s="27"/>
      <c r="X510" s="27"/>
    </row>
    <row r="511" spans="3:24">
      <c r="C511" s="27"/>
      <c r="D511" s="27"/>
      <c r="E511" s="27"/>
      <c r="F511" s="27"/>
      <c r="G511" s="27"/>
      <c r="H511" s="27"/>
      <c r="I511" s="27"/>
      <c r="J511" s="27"/>
      <c r="K511" s="27"/>
      <c r="L511" s="316"/>
      <c r="M511" s="27"/>
      <c r="N511" s="27"/>
      <c r="O511" s="27"/>
      <c r="P511" s="27"/>
      <c r="Q511" s="27"/>
      <c r="R511" s="27"/>
      <c r="S511" s="27"/>
      <c r="T511" s="27"/>
      <c r="U511" s="27"/>
      <c r="V511" s="27"/>
      <c r="W511" s="27"/>
      <c r="X511" s="27"/>
    </row>
    <row r="512" spans="3:24">
      <c r="C512" s="27"/>
      <c r="D512" s="27"/>
      <c r="E512" s="27"/>
      <c r="F512" s="27"/>
      <c r="G512" s="27"/>
      <c r="H512" s="27"/>
      <c r="I512" s="27"/>
      <c r="J512" s="27"/>
      <c r="K512" s="27"/>
      <c r="L512" s="316"/>
      <c r="M512" s="27"/>
      <c r="N512" s="27"/>
      <c r="O512" s="27"/>
      <c r="P512" s="27"/>
      <c r="Q512" s="27"/>
      <c r="R512" s="27"/>
      <c r="S512" s="27"/>
      <c r="T512" s="27"/>
      <c r="U512" s="27"/>
      <c r="V512" s="27"/>
      <c r="W512" s="27"/>
      <c r="X512" s="27"/>
    </row>
    <row r="513" spans="3:24">
      <c r="C513" s="27"/>
      <c r="D513" s="27"/>
      <c r="E513" s="27"/>
      <c r="F513" s="27"/>
      <c r="G513" s="27"/>
      <c r="H513" s="27"/>
      <c r="I513" s="27"/>
      <c r="J513" s="27"/>
      <c r="K513" s="27"/>
      <c r="L513" s="316"/>
      <c r="M513" s="27"/>
      <c r="N513" s="27"/>
      <c r="O513" s="27"/>
      <c r="P513" s="27"/>
      <c r="Q513" s="27"/>
      <c r="R513" s="27"/>
      <c r="S513" s="27"/>
      <c r="T513" s="27"/>
      <c r="U513" s="27"/>
      <c r="V513" s="27"/>
      <c r="W513" s="27"/>
      <c r="X513" s="27"/>
    </row>
    <row r="514" spans="3:24">
      <c r="C514" s="27"/>
      <c r="D514" s="27"/>
      <c r="E514" s="27"/>
      <c r="F514" s="27"/>
      <c r="G514" s="27"/>
      <c r="H514" s="27"/>
      <c r="I514" s="27"/>
      <c r="J514" s="27"/>
      <c r="K514" s="27"/>
      <c r="L514" s="316"/>
      <c r="M514" s="27"/>
      <c r="N514" s="27"/>
      <c r="O514" s="27"/>
      <c r="P514" s="27"/>
      <c r="Q514" s="27"/>
      <c r="R514" s="27"/>
      <c r="S514" s="27"/>
      <c r="T514" s="27"/>
      <c r="U514" s="27"/>
      <c r="V514" s="27"/>
      <c r="W514" s="27"/>
      <c r="X514" s="27"/>
    </row>
    <row r="515" spans="3:24">
      <c r="C515" s="27"/>
      <c r="D515" s="27"/>
      <c r="E515" s="27"/>
      <c r="F515" s="27"/>
      <c r="G515" s="27"/>
      <c r="H515" s="27"/>
      <c r="I515" s="27"/>
      <c r="J515" s="27"/>
      <c r="K515" s="27"/>
      <c r="L515" s="316"/>
      <c r="M515" s="27"/>
      <c r="N515" s="27"/>
      <c r="O515" s="27"/>
      <c r="P515" s="27"/>
      <c r="Q515" s="27"/>
      <c r="R515" s="27"/>
      <c r="S515" s="27"/>
      <c r="T515" s="27"/>
      <c r="U515" s="27"/>
      <c r="V515" s="27"/>
      <c r="W515" s="27"/>
      <c r="X515" s="27"/>
    </row>
    <row r="516" spans="3:24">
      <c r="C516" s="27"/>
      <c r="D516" s="27"/>
      <c r="E516" s="27"/>
      <c r="F516" s="27"/>
      <c r="G516" s="27"/>
      <c r="H516" s="27"/>
      <c r="I516" s="27"/>
      <c r="J516" s="27"/>
      <c r="K516" s="27"/>
      <c r="L516" s="316"/>
      <c r="M516" s="27"/>
      <c r="N516" s="27"/>
      <c r="O516" s="27"/>
      <c r="P516" s="27"/>
      <c r="Q516" s="27"/>
      <c r="R516" s="27"/>
      <c r="S516" s="27"/>
      <c r="T516" s="27"/>
      <c r="U516" s="27"/>
      <c r="V516" s="27"/>
      <c r="W516" s="27"/>
      <c r="X516" s="27"/>
    </row>
    <row r="517" spans="3:24">
      <c r="C517" s="27"/>
      <c r="D517" s="27"/>
      <c r="E517" s="27"/>
      <c r="F517" s="27"/>
      <c r="G517" s="27"/>
      <c r="H517" s="27"/>
      <c r="I517" s="27"/>
      <c r="J517" s="27"/>
      <c r="K517" s="27"/>
      <c r="L517" s="316"/>
      <c r="M517" s="27"/>
      <c r="N517" s="27"/>
      <c r="O517" s="27"/>
      <c r="P517" s="27"/>
      <c r="Q517" s="27"/>
      <c r="R517" s="27"/>
      <c r="S517" s="27"/>
      <c r="T517" s="27"/>
      <c r="U517" s="27"/>
      <c r="V517" s="27"/>
      <c r="W517" s="27"/>
      <c r="X517" s="27"/>
    </row>
    <row r="518" spans="3:24">
      <c r="C518" s="27"/>
      <c r="D518" s="27"/>
      <c r="E518" s="27"/>
      <c r="F518" s="27"/>
      <c r="G518" s="27"/>
      <c r="H518" s="27"/>
      <c r="I518" s="27"/>
      <c r="J518" s="27"/>
      <c r="K518" s="27"/>
      <c r="L518" s="316"/>
      <c r="M518" s="27"/>
      <c r="N518" s="27"/>
      <c r="O518" s="27"/>
      <c r="P518" s="27"/>
      <c r="Q518" s="27"/>
      <c r="R518" s="27"/>
      <c r="S518" s="27"/>
      <c r="T518" s="27"/>
      <c r="U518" s="27"/>
      <c r="V518" s="27"/>
      <c r="W518" s="27"/>
      <c r="X518" s="27"/>
    </row>
    <row r="519" spans="3:24">
      <c r="C519" s="27"/>
      <c r="D519" s="27"/>
      <c r="E519" s="27"/>
      <c r="F519" s="27"/>
      <c r="G519" s="27"/>
      <c r="H519" s="27"/>
      <c r="I519" s="27"/>
      <c r="J519" s="27"/>
      <c r="K519" s="27"/>
      <c r="L519" s="316"/>
      <c r="M519" s="27"/>
      <c r="N519" s="27"/>
      <c r="O519" s="27"/>
      <c r="P519" s="27"/>
      <c r="Q519" s="27"/>
      <c r="R519" s="27"/>
      <c r="S519" s="27"/>
      <c r="T519" s="27"/>
      <c r="U519" s="27"/>
      <c r="V519" s="27"/>
      <c r="W519" s="27"/>
      <c r="X519" s="27"/>
    </row>
    <row r="520" spans="3:24">
      <c r="C520" s="27"/>
      <c r="D520" s="27"/>
      <c r="E520" s="27"/>
      <c r="F520" s="27"/>
      <c r="G520" s="27"/>
      <c r="H520" s="27"/>
      <c r="I520" s="27"/>
      <c r="J520" s="27"/>
      <c r="K520" s="27"/>
      <c r="L520" s="316"/>
      <c r="M520" s="27"/>
      <c r="N520" s="27"/>
      <c r="O520" s="27"/>
      <c r="P520" s="27"/>
      <c r="Q520" s="27"/>
      <c r="R520" s="27"/>
      <c r="S520" s="27"/>
      <c r="T520" s="27"/>
      <c r="U520" s="27"/>
      <c r="V520" s="27"/>
      <c r="W520" s="27"/>
      <c r="X520" s="27"/>
    </row>
    <row r="521" spans="3:24">
      <c r="C521" s="27"/>
      <c r="D521" s="27"/>
      <c r="E521" s="27"/>
      <c r="F521" s="27"/>
      <c r="G521" s="27"/>
      <c r="H521" s="27"/>
      <c r="I521" s="27"/>
      <c r="J521" s="27"/>
      <c r="K521" s="27"/>
      <c r="L521" s="316"/>
      <c r="M521" s="27"/>
      <c r="N521" s="27"/>
      <c r="O521" s="27"/>
      <c r="P521" s="27"/>
      <c r="Q521" s="27"/>
      <c r="R521" s="27"/>
      <c r="S521" s="27"/>
      <c r="T521" s="27"/>
      <c r="U521" s="27"/>
      <c r="V521" s="27"/>
      <c r="W521" s="27"/>
      <c r="X521" s="27"/>
    </row>
    <row r="522" spans="3:24">
      <c r="C522" s="27"/>
      <c r="D522" s="27"/>
      <c r="E522" s="27"/>
      <c r="F522" s="27"/>
      <c r="G522" s="27"/>
      <c r="H522" s="27"/>
      <c r="I522" s="27"/>
      <c r="J522" s="27"/>
      <c r="K522" s="27"/>
      <c r="L522" s="316"/>
      <c r="M522" s="27"/>
      <c r="N522" s="27"/>
      <c r="O522" s="27"/>
      <c r="P522" s="27"/>
      <c r="Q522" s="27"/>
      <c r="R522" s="27"/>
      <c r="S522" s="27"/>
      <c r="T522" s="27"/>
      <c r="U522" s="27"/>
      <c r="V522" s="27"/>
      <c r="W522" s="27"/>
      <c r="X522" s="27"/>
    </row>
    <row r="523" spans="3:24">
      <c r="C523" s="27"/>
      <c r="D523" s="27"/>
      <c r="E523" s="27"/>
      <c r="F523" s="27"/>
      <c r="G523" s="27"/>
      <c r="H523" s="27"/>
      <c r="I523" s="27"/>
      <c r="J523" s="27"/>
      <c r="K523" s="27"/>
      <c r="L523" s="316"/>
      <c r="M523" s="27"/>
      <c r="N523" s="27"/>
      <c r="O523" s="27"/>
      <c r="P523" s="27"/>
      <c r="Q523" s="27"/>
      <c r="R523" s="27"/>
      <c r="S523" s="27"/>
      <c r="T523" s="27"/>
      <c r="U523" s="27"/>
      <c r="V523" s="27"/>
      <c r="W523" s="27"/>
      <c r="X523" s="27"/>
    </row>
    <row r="524" spans="3:24">
      <c r="C524" s="27"/>
      <c r="D524" s="27"/>
      <c r="E524" s="27"/>
      <c r="F524" s="27"/>
      <c r="G524" s="27"/>
      <c r="H524" s="27"/>
      <c r="I524" s="27"/>
      <c r="J524" s="27"/>
      <c r="K524" s="27"/>
      <c r="L524" s="316"/>
      <c r="M524" s="27"/>
      <c r="N524" s="27"/>
      <c r="O524" s="27"/>
      <c r="P524" s="27"/>
      <c r="Q524" s="27"/>
      <c r="R524" s="27"/>
      <c r="S524" s="27"/>
      <c r="T524" s="27"/>
      <c r="U524" s="27"/>
      <c r="V524" s="27"/>
      <c r="W524" s="27"/>
      <c r="X524" s="27"/>
    </row>
    <row r="525" spans="3:24">
      <c r="C525" s="27"/>
      <c r="D525" s="27"/>
      <c r="E525" s="27"/>
      <c r="F525" s="27"/>
      <c r="G525" s="27"/>
      <c r="H525" s="27"/>
      <c r="I525" s="27"/>
      <c r="J525" s="27"/>
      <c r="K525" s="27"/>
      <c r="L525" s="316"/>
      <c r="M525" s="27"/>
      <c r="N525" s="27"/>
      <c r="O525" s="27"/>
      <c r="P525" s="27"/>
      <c r="Q525" s="27"/>
      <c r="R525" s="27"/>
      <c r="S525" s="27"/>
      <c r="T525" s="27"/>
      <c r="U525" s="27"/>
      <c r="V525" s="27"/>
      <c r="W525" s="27"/>
      <c r="X525" s="27"/>
    </row>
    <row r="526" spans="3:24">
      <c r="C526" s="27"/>
      <c r="D526" s="27"/>
      <c r="E526" s="27"/>
      <c r="F526" s="27"/>
      <c r="G526" s="27"/>
      <c r="H526" s="27"/>
      <c r="I526" s="27"/>
      <c r="J526" s="27"/>
      <c r="K526" s="27"/>
      <c r="L526" s="316"/>
      <c r="M526" s="27"/>
      <c r="N526" s="27"/>
      <c r="O526" s="27"/>
      <c r="P526" s="27"/>
      <c r="Q526" s="27"/>
      <c r="R526" s="27"/>
      <c r="S526" s="27"/>
      <c r="T526" s="27"/>
      <c r="U526" s="27"/>
      <c r="V526" s="27"/>
      <c r="W526" s="27"/>
      <c r="X526" s="27"/>
    </row>
    <row r="527" spans="3:24">
      <c r="C527" s="27"/>
      <c r="D527" s="27"/>
      <c r="E527" s="27"/>
      <c r="F527" s="27"/>
      <c r="G527" s="27"/>
      <c r="H527" s="27"/>
      <c r="I527" s="27"/>
      <c r="J527" s="27"/>
      <c r="K527" s="27"/>
      <c r="L527" s="316"/>
      <c r="M527" s="27"/>
      <c r="N527" s="27"/>
      <c r="O527" s="27"/>
      <c r="P527" s="27"/>
      <c r="Q527" s="27"/>
      <c r="R527" s="27"/>
      <c r="S527" s="27"/>
      <c r="T527" s="27"/>
      <c r="U527" s="27"/>
      <c r="V527" s="27"/>
      <c r="W527" s="27"/>
      <c r="X527" s="27"/>
    </row>
    <row r="528" spans="3:24">
      <c r="C528" s="27"/>
      <c r="D528" s="27"/>
      <c r="E528" s="27"/>
      <c r="F528" s="27"/>
      <c r="G528" s="27"/>
      <c r="H528" s="27"/>
      <c r="I528" s="27"/>
      <c r="J528" s="27"/>
      <c r="K528" s="27"/>
      <c r="L528" s="316"/>
      <c r="M528" s="27"/>
      <c r="N528" s="27"/>
      <c r="O528" s="27"/>
      <c r="P528" s="27"/>
      <c r="Q528" s="27"/>
      <c r="R528" s="27"/>
      <c r="S528" s="27"/>
      <c r="T528" s="27"/>
      <c r="U528" s="27"/>
      <c r="V528" s="27"/>
      <c r="W528" s="27"/>
      <c r="X528" s="27"/>
    </row>
    <row r="529" spans="3:24">
      <c r="C529" s="27"/>
      <c r="D529" s="27"/>
      <c r="E529" s="27"/>
      <c r="F529" s="27"/>
      <c r="G529" s="27"/>
      <c r="H529" s="27"/>
      <c r="I529" s="27"/>
      <c r="J529" s="27"/>
      <c r="K529" s="27"/>
      <c r="L529" s="316"/>
      <c r="M529" s="27"/>
      <c r="N529" s="27"/>
      <c r="O529" s="27"/>
      <c r="P529" s="27"/>
      <c r="Q529" s="27"/>
      <c r="R529" s="27"/>
      <c r="S529" s="27"/>
      <c r="T529" s="27"/>
      <c r="U529" s="27"/>
      <c r="V529" s="27"/>
      <c r="W529" s="27"/>
      <c r="X529" s="27"/>
    </row>
    <row r="530" spans="3:24">
      <c r="C530" s="27"/>
      <c r="D530" s="27"/>
      <c r="E530" s="27"/>
      <c r="F530" s="27"/>
      <c r="G530" s="27"/>
      <c r="H530" s="27"/>
      <c r="I530" s="27"/>
      <c r="J530" s="27"/>
      <c r="K530" s="27"/>
      <c r="L530" s="316"/>
      <c r="M530" s="27"/>
      <c r="N530" s="27"/>
      <c r="O530" s="27"/>
      <c r="P530" s="27"/>
      <c r="Q530" s="27"/>
      <c r="R530" s="27"/>
      <c r="S530" s="27"/>
      <c r="T530" s="27"/>
      <c r="U530" s="27"/>
      <c r="V530" s="27"/>
      <c r="W530" s="27"/>
      <c r="X530" s="27"/>
    </row>
    <row r="531" spans="3:24">
      <c r="C531" s="27"/>
      <c r="D531" s="27"/>
      <c r="E531" s="27"/>
      <c r="F531" s="27"/>
      <c r="G531" s="27"/>
      <c r="H531" s="27"/>
      <c r="I531" s="27"/>
      <c r="J531" s="27"/>
      <c r="K531" s="27"/>
      <c r="L531" s="316"/>
      <c r="M531" s="27"/>
      <c r="N531" s="27"/>
      <c r="O531" s="27"/>
      <c r="P531" s="27"/>
      <c r="Q531" s="27"/>
      <c r="R531" s="27"/>
      <c r="S531" s="27"/>
      <c r="T531" s="27"/>
      <c r="U531" s="27"/>
      <c r="V531" s="27"/>
      <c r="W531" s="27"/>
      <c r="X531" s="27"/>
    </row>
    <row r="532" spans="3:24">
      <c r="C532" s="27"/>
      <c r="D532" s="27"/>
      <c r="E532" s="27"/>
      <c r="F532" s="27"/>
      <c r="G532" s="27"/>
      <c r="H532" s="27"/>
      <c r="I532" s="27"/>
      <c r="J532" s="27"/>
      <c r="K532" s="27"/>
      <c r="L532" s="316"/>
      <c r="M532" s="27"/>
      <c r="N532" s="27"/>
      <c r="O532" s="27"/>
      <c r="P532" s="27"/>
      <c r="Q532" s="27"/>
      <c r="R532" s="27"/>
      <c r="S532" s="27"/>
      <c r="T532" s="27"/>
      <c r="U532" s="27"/>
      <c r="V532" s="27"/>
      <c r="W532" s="27"/>
      <c r="X532" s="27"/>
    </row>
    <row r="533" spans="3:24">
      <c r="C533" s="27"/>
      <c r="D533" s="27"/>
      <c r="E533" s="27"/>
      <c r="F533" s="27"/>
      <c r="G533" s="27"/>
      <c r="H533" s="27"/>
      <c r="I533" s="27"/>
      <c r="J533" s="27"/>
      <c r="K533" s="27"/>
      <c r="L533" s="316"/>
      <c r="M533" s="27"/>
      <c r="N533" s="27"/>
      <c r="O533" s="27"/>
      <c r="P533" s="27"/>
      <c r="Q533" s="27"/>
      <c r="R533" s="27"/>
      <c r="S533" s="27"/>
      <c r="T533" s="27"/>
      <c r="U533" s="27"/>
      <c r="V533" s="27"/>
      <c r="W533" s="27"/>
      <c r="X533" s="27"/>
    </row>
    <row r="534" spans="3:24">
      <c r="C534" s="27"/>
      <c r="D534" s="27"/>
      <c r="E534" s="27"/>
      <c r="F534" s="27"/>
      <c r="G534" s="27"/>
      <c r="H534" s="27"/>
      <c r="I534" s="27"/>
      <c r="J534" s="27"/>
      <c r="K534" s="27"/>
      <c r="L534" s="316"/>
      <c r="M534" s="27"/>
      <c r="N534" s="27"/>
      <c r="O534" s="27"/>
      <c r="P534" s="27"/>
      <c r="Q534" s="27"/>
      <c r="R534" s="27"/>
      <c r="S534" s="27"/>
      <c r="T534" s="27"/>
      <c r="U534" s="27"/>
      <c r="V534" s="27"/>
      <c r="W534" s="27"/>
      <c r="X534" s="27"/>
    </row>
    <row r="535" spans="3:24">
      <c r="C535" s="27"/>
      <c r="D535" s="27"/>
      <c r="E535" s="27"/>
      <c r="F535" s="27"/>
      <c r="G535" s="27"/>
      <c r="H535" s="27"/>
      <c r="I535" s="27"/>
      <c r="J535" s="27"/>
      <c r="K535" s="27"/>
      <c r="L535" s="316"/>
      <c r="M535" s="27"/>
      <c r="N535" s="27"/>
      <c r="O535" s="27"/>
      <c r="P535" s="27"/>
      <c r="Q535" s="27"/>
      <c r="R535" s="27"/>
      <c r="S535" s="27"/>
      <c r="T535" s="27"/>
      <c r="U535" s="27"/>
      <c r="V535" s="27"/>
      <c r="W535" s="27"/>
      <c r="X535" s="27"/>
    </row>
    <row r="536" spans="3:24">
      <c r="C536" s="27"/>
      <c r="D536" s="27"/>
      <c r="E536" s="27"/>
      <c r="F536" s="27"/>
      <c r="G536" s="27"/>
      <c r="H536" s="27"/>
      <c r="I536" s="27"/>
      <c r="J536" s="27"/>
      <c r="K536" s="27"/>
      <c r="L536" s="316"/>
      <c r="M536" s="27"/>
      <c r="N536" s="27"/>
      <c r="O536" s="27"/>
      <c r="P536" s="27"/>
      <c r="Q536" s="27"/>
      <c r="R536" s="27"/>
      <c r="S536" s="27"/>
      <c r="T536" s="27"/>
      <c r="U536" s="27"/>
      <c r="V536" s="27"/>
      <c r="W536" s="27"/>
      <c r="X536" s="27"/>
    </row>
    <row r="537" spans="3:24">
      <c r="C537" s="27"/>
      <c r="D537" s="27"/>
      <c r="E537" s="27"/>
      <c r="F537" s="27"/>
      <c r="G537" s="27"/>
      <c r="H537" s="27"/>
      <c r="I537" s="27"/>
      <c r="J537" s="27"/>
      <c r="K537" s="27"/>
      <c r="L537" s="316"/>
      <c r="M537" s="27"/>
      <c r="N537" s="27"/>
      <c r="O537" s="27"/>
      <c r="P537" s="27"/>
      <c r="Q537" s="27"/>
      <c r="R537" s="27"/>
      <c r="S537" s="27"/>
      <c r="T537" s="27"/>
      <c r="U537" s="27"/>
      <c r="V537" s="27"/>
      <c r="W537" s="27"/>
      <c r="X537" s="27"/>
    </row>
    <row r="538" spans="3:24">
      <c r="C538" s="27"/>
      <c r="D538" s="27"/>
      <c r="E538" s="27"/>
      <c r="F538" s="27"/>
      <c r="G538" s="27"/>
      <c r="H538" s="27"/>
      <c r="I538" s="27"/>
      <c r="J538" s="27"/>
      <c r="K538" s="27"/>
      <c r="L538" s="316"/>
      <c r="M538" s="27"/>
      <c r="N538" s="27"/>
      <c r="O538" s="27"/>
      <c r="P538" s="27"/>
      <c r="Q538" s="27"/>
      <c r="R538" s="27"/>
      <c r="S538" s="27"/>
      <c r="T538" s="27"/>
      <c r="U538" s="27"/>
      <c r="V538" s="27"/>
      <c r="W538" s="27"/>
      <c r="X538" s="27"/>
    </row>
    <row r="539" spans="3:24">
      <c r="C539" s="27"/>
      <c r="D539" s="27"/>
      <c r="E539" s="27"/>
      <c r="F539" s="27"/>
      <c r="G539" s="27"/>
      <c r="H539" s="27"/>
      <c r="I539" s="27"/>
      <c r="J539" s="27"/>
      <c r="K539" s="27"/>
      <c r="L539" s="316"/>
      <c r="M539" s="27"/>
      <c r="N539" s="27"/>
      <c r="O539" s="27"/>
      <c r="P539" s="27"/>
      <c r="Q539" s="27"/>
      <c r="R539" s="27"/>
      <c r="S539" s="27"/>
      <c r="T539" s="27"/>
      <c r="U539" s="27"/>
      <c r="V539" s="27"/>
      <c r="W539" s="27"/>
      <c r="X539" s="27"/>
    </row>
    <row r="540" spans="3:24">
      <c r="C540" s="27"/>
      <c r="D540" s="27"/>
      <c r="E540" s="27"/>
      <c r="F540" s="27"/>
      <c r="G540" s="27"/>
      <c r="H540" s="27"/>
      <c r="I540" s="27"/>
      <c r="J540" s="27"/>
      <c r="K540" s="27"/>
      <c r="L540" s="316"/>
      <c r="M540" s="27"/>
      <c r="N540" s="27"/>
      <c r="O540" s="27"/>
      <c r="P540" s="27"/>
      <c r="Q540" s="27"/>
      <c r="R540" s="27"/>
      <c r="S540" s="27"/>
      <c r="T540" s="27"/>
      <c r="U540" s="27"/>
      <c r="V540" s="27"/>
      <c r="W540" s="27"/>
      <c r="X540" s="27"/>
    </row>
    <row r="541" spans="3:24">
      <c r="C541" s="27"/>
      <c r="D541" s="27"/>
      <c r="E541" s="27"/>
      <c r="F541" s="27"/>
      <c r="G541" s="27"/>
      <c r="H541" s="27"/>
      <c r="I541" s="27"/>
      <c r="J541" s="27"/>
      <c r="K541" s="27"/>
      <c r="L541" s="316"/>
      <c r="M541" s="27"/>
      <c r="N541" s="27"/>
      <c r="O541" s="27"/>
      <c r="P541" s="27"/>
      <c r="Q541" s="27"/>
      <c r="R541" s="27"/>
      <c r="S541" s="27"/>
      <c r="T541" s="27"/>
      <c r="U541" s="27"/>
      <c r="V541" s="27"/>
      <c r="W541" s="27"/>
      <c r="X541" s="27"/>
    </row>
    <row r="542" spans="3:24">
      <c r="C542" s="27"/>
      <c r="D542" s="27"/>
      <c r="E542" s="27"/>
      <c r="F542" s="27"/>
      <c r="G542" s="27"/>
      <c r="H542" s="27"/>
      <c r="I542" s="27"/>
      <c r="J542" s="27"/>
      <c r="K542" s="27"/>
      <c r="L542" s="316"/>
      <c r="M542" s="27"/>
      <c r="N542" s="27"/>
      <c r="O542" s="27"/>
      <c r="P542" s="27"/>
      <c r="Q542" s="27"/>
      <c r="R542" s="27"/>
      <c r="S542" s="27"/>
      <c r="T542" s="27"/>
      <c r="U542" s="27"/>
      <c r="V542" s="27"/>
      <c r="W542" s="27"/>
      <c r="X542" s="27"/>
    </row>
    <row r="543" spans="3:24">
      <c r="C543" s="27"/>
      <c r="D543" s="27"/>
      <c r="E543" s="27"/>
      <c r="F543" s="27"/>
      <c r="G543" s="27"/>
      <c r="H543" s="27"/>
      <c r="I543" s="27"/>
      <c r="J543" s="27"/>
      <c r="K543" s="27"/>
      <c r="L543" s="316"/>
      <c r="M543" s="27"/>
      <c r="N543" s="27"/>
      <c r="O543" s="27"/>
      <c r="P543" s="27"/>
      <c r="Q543" s="27"/>
      <c r="R543" s="27"/>
      <c r="S543" s="27"/>
      <c r="T543" s="27"/>
      <c r="U543" s="27"/>
      <c r="V543" s="27"/>
      <c r="W543" s="27"/>
      <c r="X543" s="27"/>
    </row>
    <row r="544" spans="3:24">
      <c r="C544" s="27"/>
      <c r="D544" s="27"/>
      <c r="E544" s="27"/>
      <c r="F544" s="27"/>
      <c r="G544" s="27"/>
      <c r="H544" s="27"/>
      <c r="I544" s="27"/>
      <c r="J544" s="27"/>
      <c r="K544" s="27"/>
      <c r="L544" s="316"/>
      <c r="M544" s="27"/>
      <c r="N544" s="27"/>
      <c r="O544" s="27"/>
      <c r="P544" s="27"/>
      <c r="Q544" s="27"/>
      <c r="R544" s="27"/>
      <c r="S544" s="27"/>
      <c r="T544" s="27"/>
      <c r="U544" s="27"/>
      <c r="V544" s="27"/>
      <c r="W544" s="27"/>
      <c r="X544" s="27"/>
    </row>
    <row r="545" spans="3:24">
      <c r="C545" s="27"/>
      <c r="D545" s="27"/>
      <c r="E545" s="27"/>
      <c r="F545" s="27"/>
      <c r="G545" s="27"/>
      <c r="H545" s="27"/>
      <c r="I545" s="27"/>
      <c r="J545" s="27"/>
      <c r="K545" s="27"/>
      <c r="L545" s="316"/>
      <c r="M545" s="27"/>
      <c r="N545" s="27"/>
      <c r="O545" s="27"/>
      <c r="P545" s="27"/>
      <c r="Q545" s="27"/>
      <c r="R545" s="27"/>
      <c r="S545" s="27"/>
      <c r="T545" s="27"/>
      <c r="U545" s="27"/>
      <c r="V545" s="27"/>
      <c r="W545" s="27"/>
      <c r="X545" s="27"/>
    </row>
    <row r="546" spans="3:24">
      <c r="C546" s="27"/>
      <c r="D546" s="27"/>
      <c r="E546" s="27"/>
      <c r="F546" s="27"/>
      <c r="G546" s="27"/>
      <c r="H546" s="27"/>
      <c r="I546" s="27"/>
      <c r="J546" s="27"/>
      <c r="K546" s="27"/>
      <c r="L546" s="316"/>
      <c r="M546" s="27"/>
      <c r="N546" s="27"/>
      <c r="O546" s="27"/>
      <c r="P546" s="27"/>
      <c r="Q546" s="27"/>
      <c r="R546" s="27"/>
      <c r="S546" s="27"/>
      <c r="T546" s="27"/>
      <c r="U546" s="27"/>
      <c r="V546" s="27"/>
      <c r="W546" s="27"/>
      <c r="X546" s="27"/>
    </row>
    <row r="547" spans="3:24">
      <c r="C547" s="27"/>
      <c r="D547" s="27"/>
      <c r="E547" s="27"/>
      <c r="F547" s="27"/>
      <c r="G547" s="27"/>
      <c r="H547" s="27"/>
      <c r="I547" s="27"/>
      <c r="J547" s="27"/>
      <c r="K547" s="27"/>
      <c r="L547" s="316"/>
      <c r="M547" s="27"/>
      <c r="N547" s="27"/>
      <c r="O547" s="27"/>
      <c r="P547" s="27"/>
      <c r="Q547" s="27"/>
      <c r="R547" s="27"/>
      <c r="S547" s="27"/>
      <c r="T547" s="27"/>
      <c r="U547" s="27"/>
      <c r="V547" s="27"/>
      <c r="W547" s="27"/>
      <c r="X547" s="27"/>
    </row>
    <row r="548" spans="3:24">
      <c r="C548" s="27"/>
      <c r="D548" s="27"/>
      <c r="E548" s="27"/>
      <c r="F548" s="27"/>
      <c r="G548" s="27"/>
      <c r="H548" s="27"/>
      <c r="I548" s="27"/>
      <c r="J548" s="27"/>
      <c r="K548" s="27"/>
      <c r="L548" s="316"/>
      <c r="M548" s="27"/>
      <c r="N548" s="27"/>
      <c r="O548" s="27"/>
      <c r="P548" s="27"/>
      <c r="Q548" s="27"/>
      <c r="R548" s="27"/>
      <c r="S548" s="27"/>
      <c r="T548" s="27"/>
      <c r="U548" s="27"/>
      <c r="V548" s="27"/>
      <c r="W548" s="27"/>
      <c r="X548" s="27"/>
    </row>
    <row r="549" spans="3:24">
      <c r="C549" s="27"/>
      <c r="D549" s="27"/>
      <c r="E549" s="27"/>
      <c r="F549" s="27"/>
      <c r="G549" s="27"/>
      <c r="H549" s="27"/>
      <c r="I549" s="27"/>
      <c r="J549" s="27"/>
      <c r="K549" s="27"/>
      <c r="L549" s="316"/>
      <c r="M549" s="27"/>
      <c r="N549" s="27"/>
      <c r="O549" s="27"/>
      <c r="P549" s="27"/>
      <c r="Q549" s="27"/>
      <c r="R549" s="27"/>
      <c r="S549" s="27"/>
      <c r="T549" s="27"/>
      <c r="U549" s="27"/>
      <c r="V549" s="27"/>
      <c r="W549" s="27"/>
      <c r="X549" s="27"/>
    </row>
    <row r="550" spans="3:24">
      <c r="C550" s="27"/>
      <c r="D550" s="27"/>
      <c r="E550" s="27"/>
      <c r="F550" s="27"/>
      <c r="G550" s="27"/>
      <c r="H550" s="27"/>
      <c r="I550" s="27"/>
      <c r="J550" s="27"/>
      <c r="K550" s="27"/>
      <c r="L550" s="316"/>
      <c r="M550" s="27"/>
      <c r="N550" s="27"/>
      <c r="O550" s="27"/>
      <c r="P550" s="27"/>
      <c r="Q550" s="27"/>
      <c r="R550" s="27"/>
      <c r="S550" s="27"/>
      <c r="T550" s="27"/>
      <c r="U550" s="27"/>
      <c r="V550" s="27"/>
      <c r="W550" s="27"/>
      <c r="X550" s="27"/>
    </row>
    <row r="551" spans="3:24">
      <c r="C551" s="27"/>
      <c r="D551" s="27"/>
      <c r="E551" s="27"/>
      <c r="F551" s="27"/>
      <c r="G551" s="27"/>
      <c r="H551" s="27"/>
      <c r="I551" s="27"/>
      <c r="J551" s="27"/>
      <c r="K551" s="27"/>
      <c r="L551" s="316"/>
      <c r="M551" s="27"/>
      <c r="N551" s="27"/>
      <c r="O551" s="27"/>
      <c r="P551" s="27"/>
      <c r="Q551" s="27"/>
      <c r="R551" s="27"/>
      <c r="S551" s="27"/>
      <c r="T551" s="27"/>
      <c r="U551" s="27"/>
      <c r="V551" s="27"/>
      <c r="W551" s="27"/>
      <c r="X551" s="27"/>
    </row>
    <row r="552" spans="3:24">
      <c r="C552" s="27"/>
      <c r="D552" s="27"/>
      <c r="E552" s="27"/>
      <c r="F552" s="27"/>
      <c r="G552" s="27"/>
      <c r="H552" s="27"/>
      <c r="I552" s="27"/>
      <c r="J552" s="27"/>
      <c r="K552" s="27"/>
      <c r="L552" s="316"/>
      <c r="M552" s="27"/>
      <c r="N552" s="27"/>
      <c r="O552" s="27"/>
      <c r="P552" s="27"/>
      <c r="Q552" s="27"/>
      <c r="R552" s="27"/>
      <c r="S552" s="27"/>
      <c r="T552" s="27"/>
      <c r="U552" s="27"/>
      <c r="V552" s="27"/>
      <c r="W552" s="27"/>
      <c r="X552" s="27"/>
    </row>
    <row r="553" spans="3:24">
      <c r="C553" s="27"/>
      <c r="D553" s="27"/>
      <c r="E553" s="27"/>
      <c r="F553" s="27"/>
      <c r="G553" s="27"/>
      <c r="H553" s="27"/>
      <c r="I553" s="27"/>
      <c r="J553" s="27"/>
      <c r="K553" s="27"/>
      <c r="L553" s="316"/>
      <c r="M553" s="27"/>
      <c r="N553" s="27"/>
      <c r="O553" s="27"/>
      <c r="P553" s="27"/>
      <c r="Q553" s="27"/>
      <c r="R553" s="27"/>
      <c r="S553" s="27"/>
      <c r="T553" s="27"/>
      <c r="U553" s="27"/>
      <c r="V553" s="27"/>
      <c r="W553" s="27"/>
      <c r="X553" s="27"/>
    </row>
    <row r="554" spans="3:24">
      <c r="C554" s="27"/>
      <c r="D554" s="27"/>
      <c r="E554" s="27"/>
      <c r="F554" s="27"/>
      <c r="G554" s="27"/>
      <c r="H554" s="27"/>
      <c r="I554" s="27"/>
      <c r="J554" s="27"/>
      <c r="K554" s="27"/>
      <c r="L554" s="316"/>
      <c r="M554" s="27"/>
      <c r="N554" s="27"/>
      <c r="O554" s="27"/>
      <c r="P554" s="27"/>
      <c r="Q554" s="27"/>
      <c r="R554" s="27"/>
      <c r="S554" s="27"/>
      <c r="T554" s="27"/>
      <c r="U554" s="27"/>
      <c r="V554" s="27"/>
      <c r="W554" s="27"/>
      <c r="X554" s="27"/>
    </row>
    <row r="555" spans="3:24">
      <c r="C555" s="27"/>
      <c r="D555" s="27"/>
      <c r="E555" s="27"/>
      <c r="F555" s="27"/>
      <c r="G555" s="27"/>
      <c r="H555" s="27"/>
      <c r="I555" s="27"/>
      <c r="J555" s="27"/>
      <c r="K555" s="27"/>
      <c r="L555" s="316"/>
      <c r="M555" s="27"/>
      <c r="N555" s="27"/>
      <c r="O555" s="27"/>
      <c r="P555" s="27"/>
      <c r="Q555" s="27"/>
      <c r="R555" s="27"/>
      <c r="S555" s="27"/>
      <c r="T555" s="27"/>
      <c r="U555" s="27"/>
      <c r="V555" s="27"/>
      <c r="W555" s="27"/>
      <c r="X555" s="27"/>
    </row>
    <row r="556" spans="3:24">
      <c r="C556" s="27"/>
      <c r="D556" s="27"/>
      <c r="E556" s="27"/>
      <c r="F556" s="27"/>
      <c r="G556" s="27"/>
      <c r="H556" s="27"/>
      <c r="I556" s="27"/>
      <c r="J556" s="27"/>
      <c r="K556" s="27"/>
      <c r="L556" s="316"/>
      <c r="M556" s="27"/>
      <c r="N556" s="27"/>
      <c r="O556" s="27"/>
      <c r="P556" s="27"/>
      <c r="Q556" s="27"/>
      <c r="R556" s="27"/>
      <c r="S556" s="27"/>
      <c r="T556" s="27"/>
      <c r="U556" s="27"/>
      <c r="V556" s="27"/>
      <c r="W556" s="27"/>
      <c r="X556" s="27"/>
    </row>
    <row r="557" spans="3:24">
      <c r="C557" s="27"/>
      <c r="D557" s="27"/>
      <c r="E557" s="27"/>
      <c r="F557" s="27"/>
      <c r="G557" s="27"/>
      <c r="H557" s="27"/>
      <c r="I557" s="27"/>
      <c r="J557" s="27"/>
      <c r="K557" s="27"/>
      <c r="L557" s="316"/>
      <c r="M557" s="27"/>
      <c r="N557" s="27"/>
      <c r="O557" s="27"/>
      <c r="P557" s="27"/>
      <c r="Q557" s="27"/>
      <c r="R557" s="27"/>
      <c r="S557" s="27"/>
      <c r="T557" s="27"/>
      <c r="U557" s="27"/>
      <c r="V557" s="27"/>
      <c r="W557" s="27"/>
      <c r="X557" s="27"/>
    </row>
    <row r="558" spans="3:24">
      <c r="C558" s="27"/>
      <c r="D558" s="27"/>
      <c r="E558" s="27"/>
      <c r="F558" s="27"/>
      <c r="G558" s="27"/>
      <c r="H558" s="27"/>
      <c r="I558" s="27"/>
      <c r="J558" s="27"/>
      <c r="K558" s="27"/>
      <c r="L558" s="316"/>
      <c r="M558" s="27"/>
      <c r="N558" s="27"/>
      <c r="O558" s="27"/>
      <c r="P558" s="27"/>
      <c r="Q558" s="27"/>
      <c r="R558" s="27"/>
      <c r="S558" s="27"/>
      <c r="T558" s="27"/>
      <c r="U558" s="27"/>
      <c r="V558" s="27"/>
      <c r="W558" s="27"/>
      <c r="X558" s="27"/>
    </row>
    <row r="559" spans="3:24">
      <c r="C559" s="27"/>
      <c r="D559" s="27"/>
      <c r="E559" s="27"/>
      <c r="F559" s="27"/>
      <c r="G559" s="27"/>
      <c r="H559" s="27"/>
      <c r="I559" s="27"/>
      <c r="J559" s="27"/>
      <c r="K559" s="27"/>
      <c r="L559" s="316"/>
      <c r="M559" s="27"/>
      <c r="N559" s="27"/>
      <c r="O559" s="27"/>
      <c r="P559" s="27"/>
      <c r="Q559" s="27"/>
      <c r="R559" s="27"/>
      <c r="S559" s="27"/>
      <c r="T559" s="27"/>
      <c r="U559" s="27"/>
      <c r="V559" s="27"/>
      <c r="W559" s="27"/>
      <c r="X559" s="27"/>
    </row>
    <row r="560" spans="3:24">
      <c r="C560" s="27"/>
      <c r="D560" s="27"/>
      <c r="E560" s="27"/>
      <c r="F560" s="27"/>
      <c r="G560" s="27"/>
      <c r="H560" s="27"/>
      <c r="I560" s="27"/>
      <c r="J560" s="27"/>
      <c r="K560" s="27"/>
      <c r="L560" s="316"/>
      <c r="M560" s="27"/>
      <c r="N560" s="27"/>
      <c r="O560" s="27"/>
      <c r="P560" s="27"/>
      <c r="Q560" s="27"/>
      <c r="R560" s="27"/>
      <c r="S560" s="27"/>
      <c r="T560" s="27"/>
      <c r="U560" s="27"/>
      <c r="V560" s="27"/>
      <c r="W560" s="27"/>
      <c r="X560" s="27"/>
    </row>
    <row r="561" spans="3:24">
      <c r="C561" s="27"/>
      <c r="D561" s="27"/>
      <c r="E561" s="27"/>
      <c r="F561" s="27"/>
      <c r="G561" s="27"/>
      <c r="H561" s="27"/>
      <c r="I561" s="27"/>
      <c r="J561" s="27"/>
      <c r="K561" s="27"/>
      <c r="L561" s="316"/>
      <c r="M561" s="27"/>
      <c r="N561" s="27"/>
      <c r="O561" s="27"/>
      <c r="P561" s="27"/>
      <c r="Q561" s="27"/>
      <c r="R561" s="27"/>
      <c r="S561" s="27"/>
      <c r="T561" s="27"/>
      <c r="U561" s="27"/>
      <c r="V561" s="27"/>
      <c r="W561" s="27"/>
      <c r="X561" s="27"/>
    </row>
    <row r="562" spans="3:24">
      <c r="C562" s="27"/>
      <c r="D562" s="27"/>
      <c r="E562" s="27"/>
      <c r="F562" s="27"/>
      <c r="G562" s="27"/>
      <c r="H562" s="27"/>
      <c r="I562" s="27"/>
      <c r="J562" s="27"/>
      <c r="K562" s="27"/>
      <c r="L562" s="316"/>
      <c r="M562" s="27"/>
      <c r="N562" s="27"/>
      <c r="O562" s="27"/>
      <c r="P562" s="27"/>
      <c r="Q562" s="27"/>
      <c r="R562" s="27"/>
      <c r="S562" s="27"/>
      <c r="T562" s="27"/>
      <c r="U562" s="27"/>
      <c r="V562" s="27"/>
      <c r="W562" s="27"/>
      <c r="X562" s="27"/>
    </row>
    <row r="563" spans="3:24">
      <c r="C563" s="27"/>
      <c r="D563" s="27"/>
      <c r="E563" s="27"/>
      <c r="F563" s="27"/>
      <c r="G563" s="27"/>
      <c r="H563" s="27"/>
      <c r="I563" s="27"/>
      <c r="J563" s="27"/>
      <c r="K563" s="27"/>
      <c r="L563" s="316"/>
      <c r="M563" s="27"/>
      <c r="N563" s="27"/>
      <c r="O563" s="27"/>
      <c r="P563" s="27"/>
      <c r="Q563" s="27"/>
      <c r="R563" s="27"/>
      <c r="S563" s="27"/>
      <c r="T563" s="27"/>
      <c r="U563" s="27"/>
      <c r="V563" s="27"/>
      <c r="W563" s="27"/>
      <c r="X563" s="27"/>
    </row>
    <row r="564" spans="3:24">
      <c r="C564" s="27"/>
      <c r="D564" s="27"/>
      <c r="E564" s="27"/>
      <c r="F564" s="27"/>
      <c r="G564" s="27"/>
      <c r="H564" s="27"/>
      <c r="I564" s="27"/>
      <c r="J564" s="27"/>
      <c r="K564" s="27"/>
      <c r="L564" s="316"/>
      <c r="M564" s="27"/>
      <c r="N564" s="27"/>
      <c r="O564" s="27"/>
      <c r="P564" s="27"/>
      <c r="Q564" s="27"/>
      <c r="R564" s="27"/>
      <c r="S564" s="27"/>
      <c r="T564" s="27"/>
      <c r="U564" s="27"/>
      <c r="V564" s="27"/>
      <c r="W564" s="27"/>
      <c r="X564" s="27"/>
    </row>
    <row r="565" spans="3:24">
      <c r="C565" s="27"/>
      <c r="D565" s="27"/>
      <c r="E565" s="27"/>
      <c r="F565" s="27"/>
      <c r="G565" s="27"/>
      <c r="H565" s="27"/>
      <c r="I565" s="27"/>
      <c r="J565" s="27"/>
      <c r="K565" s="27"/>
      <c r="L565" s="316"/>
      <c r="M565" s="27"/>
      <c r="N565" s="27"/>
      <c r="O565" s="27"/>
      <c r="P565" s="27"/>
      <c r="Q565" s="27"/>
      <c r="R565" s="27"/>
      <c r="S565" s="27"/>
      <c r="T565" s="27"/>
      <c r="U565" s="27"/>
      <c r="V565" s="27"/>
      <c r="W565" s="27"/>
      <c r="X565" s="27"/>
    </row>
    <row r="566" spans="3:24">
      <c r="C566" s="27"/>
      <c r="D566" s="27"/>
      <c r="E566" s="27"/>
      <c r="F566" s="27"/>
      <c r="G566" s="27"/>
      <c r="H566" s="27"/>
      <c r="I566" s="27"/>
      <c r="J566" s="27"/>
      <c r="K566" s="27"/>
      <c r="L566" s="316"/>
      <c r="M566" s="27"/>
      <c r="N566" s="27"/>
      <c r="O566" s="27"/>
      <c r="P566" s="27"/>
      <c r="Q566" s="27"/>
      <c r="R566" s="27"/>
      <c r="S566" s="27"/>
      <c r="T566" s="27"/>
      <c r="U566" s="27"/>
      <c r="V566" s="27"/>
      <c r="W566" s="27"/>
      <c r="X566" s="27"/>
    </row>
    <row r="567" spans="3:24">
      <c r="C567" s="27"/>
      <c r="D567" s="27"/>
      <c r="E567" s="27"/>
      <c r="F567" s="27"/>
      <c r="G567" s="27"/>
      <c r="H567" s="27"/>
      <c r="I567" s="27"/>
      <c r="J567" s="27"/>
      <c r="K567" s="27"/>
      <c r="L567" s="316"/>
      <c r="M567" s="27"/>
      <c r="N567" s="27"/>
      <c r="O567" s="27"/>
      <c r="P567" s="27"/>
      <c r="Q567" s="27"/>
      <c r="R567" s="27"/>
      <c r="S567" s="27"/>
      <c r="T567" s="27"/>
      <c r="U567" s="27"/>
      <c r="V567" s="27"/>
      <c r="W567" s="27"/>
      <c r="X567" s="27"/>
    </row>
    <row r="568" spans="3:24">
      <c r="C568" s="27"/>
      <c r="D568" s="27"/>
      <c r="E568" s="27"/>
      <c r="F568" s="27"/>
      <c r="G568" s="27"/>
      <c r="H568" s="27"/>
      <c r="I568" s="27"/>
      <c r="J568" s="27"/>
      <c r="K568" s="27"/>
      <c r="L568" s="316"/>
      <c r="M568" s="27"/>
      <c r="N568" s="27"/>
      <c r="O568" s="27"/>
      <c r="P568" s="27"/>
      <c r="Q568" s="27"/>
      <c r="R568" s="27"/>
      <c r="S568" s="27"/>
      <c r="T568" s="27"/>
      <c r="U568" s="27"/>
      <c r="V568" s="27"/>
      <c r="W568" s="27"/>
      <c r="X568" s="27"/>
    </row>
    <row r="569" spans="3:24">
      <c r="C569" s="27"/>
      <c r="D569" s="27"/>
      <c r="E569" s="27"/>
      <c r="F569" s="27"/>
      <c r="G569" s="27"/>
      <c r="H569" s="27"/>
      <c r="I569" s="27"/>
      <c r="J569" s="27"/>
      <c r="K569" s="27"/>
      <c r="L569" s="316"/>
      <c r="M569" s="27"/>
      <c r="N569" s="27"/>
      <c r="O569" s="27"/>
      <c r="P569" s="27"/>
      <c r="Q569" s="27"/>
      <c r="R569" s="27"/>
      <c r="S569" s="27"/>
      <c r="T569" s="27"/>
      <c r="U569" s="27"/>
      <c r="V569" s="27"/>
      <c r="W569" s="27"/>
      <c r="X569" s="27"/>
    </row>
    <row r="570" spans="3:24">
      <c r="C570" s="27"/>
      <c r="D570" s="27"/>
      <c r="E570" s="27"/>
      <c r="F570" s="27"/>
      <c r="G570" s="27"/>
      <c r="H570" s="27"/>
      <c r="I570" s="27"/>
      <c r="J570" s="27"/>
      <c r="K570" s="27"/>
      <c r="L570" s="316"/>
      <c r="M570" s="27"/>
      <c r="N570" s="27"/>
      <c r="O570" s="27"/>
      <c r="P570" s="27"/>
      <c r="Q570" s="27"/>
      <c r="R570" s="27"/>
      <c r="S570" s="27"/>
      <c r="T570" s="27"/>
      <c r="U570" s="27"/>
      <c r="V570" s="27"/>
      <c r="W570" s="27"/>
      <c r="X570" s="27"/>
    </row>
    <row r="571" spans="3:24">
      <c r="C571" s="27"/>
      <c r="D571" s="27"/>
      <c r="E571" s="27"/>
      <c r="F571" s="27"/>
      <c r="G571" s="27"/>
      <c r="H571" s="27"/>
      <c r="I571" s="27"/>
      <c r="J571" s="27"/>
      <c r="K571" s="27"/>
      <c r="L571" s="316"/>
      <c r="M571" s="27"/>
      <c r="N571" s="27"/>
      <c r="O571" s="27"/>
      <c r="P571" s="27"/>
      <c r="Q571" s="27"/>
      <c r="R571" s="27"/>
      <c r="S571" s="27"/>
      <c r="T571" s="27"/>
      <c r="U571" s="27"/>
      <c r="V571" s="27"/>
      <c r="W571" s="27"/>
      <c r="X571" s="27"/>
    </row>
    <row r="572" spans="3:24">
      <c r="C572" s="27"/>
      <c r="D572" s="27"/>
      <c r="E572" s="27"/>
      <c r="F572" s="27"/>
      <c r="G572" s="27"/>
      <c r="H572" s="27"/>
      <c r="I572" s="27"/>
      <c r="J572" s="27"/>
      <c r="K572" s="27"/>
      <c r="L572" s="316"/>
      <c r="M572" s="27"/>
      <c r="N572" s="27"/>
      <c r="O572" s="27"/>
      <c r="P572" s="27"/>
      <c r="Q572" s="27"/>
      <c r="R572" s="27"/>
      <c r="S572" s="27"/>
      <c r="T572" s="27"/>
      <c r="U572" s="27"/>
      <c r="V572" s="27"/>
      <c r="W572" s="27"/>
      <c r="X572" s="27"/>
    </row>
    <row r="573" spans="3:24">
      <c r="C573" s="27"/>
      <c r="D573" s="27"/>
      <c r="E573" s="27"/>
      <c r="F573" s="27"/>
      <c r="G573" s="27"/>
      <c r="H573" s="27"/>
      <c r="I573" s="27"/>
      <c r="J573" s="27"/>
      <c r="K573" s="27"/>
      <c r="L573" s="316"/>
      <c r="M573" s="27"/>
      <c r="N573" s="27"/>
      <c r="O573" s="27"/>
      <c r="P573" s="27"/>
      <c r="Q573" s="27"/>
      <c r="R573" s="27"/>
      <c r="S573" s="27"/>
      <c r="T573" s="27"/>
      <c r="U573" s="27"/>
      <c r="V573" s="27"/>
      <c r="W573" s="27"/>
      <c r="X573" s="27"/>
    </row>
    <row r="574" spans="3:24">
      <c r="C574" s="27"/>
      <c r="D574" s="27"/>
      <c r="E574" s="27"/>
      <c r="F574" s="27"/>
      <c r="G574" s="27"/>
      <c r="H574" s="27"/>
      <c r="I574" s="27"/>
      <c r="J574" s="27"/>
      <c r="K574" s="27"/>
      <c r="L574" s="316"/>
      <c r="M574" s="27"/>
      <c r="N574" s="27"/>
      <c r="O574" s="27"/>
      <c r="P574" s="27"/>
      <c r="Q574" s="27"/>
      <c r="R574" s="27"/>
      <c r="S574" s="27"/>
      <c r="T574" s="27"/>
      <c r="U574" s="27"/>
      <c r="V574" s="27"/>
      <c r="W574" s="27"/>
      <c r="X574" s="27"/>
    </row>
    <row r="575" spans="3:24">
      <c r="C575" s="27"/>
      <c r="D575" s="27"/>
      <c r="E575" s="27"/>
      <c r="F575" s="27"/>
      <c r="G575" s="27"/>
      <c r="H575" s="27"/>
      <c r="I575" s="27"/>
      <c r="J575" s="27"/>
      <c r="K575" s="27"/>
      <c r="L575" s="316"/>
      <c r="M575" s="27"/>
      <c r="N575" s="27"/>
      <c r="O575" s="27"/>
      <c r="P575" s="27"/>
      <c r="Q575" s="27"/>
      <c r="R575" s="27"/>
      <c r="S575" s="27"/>
      <c r="T575" s="27"/>
      <c r="U575" s="27"/>
      <c r="V575" s="27"/>
      <c r="W575" s="27"/>
      <c r="X575" s="27"/>
    </row>
    <row r="576" spans="3:24">
      <c r="C576" s="27"/>
      <c r="D576" s="27"/>
      <c r="E576" s="27"/>
      <c r="F576" s="27"/>
      <c r="G576" s="27"/>
      <c r="H576" s="27"/>
      <c r="I576" s="27"/>
      <c r="J576" s="27"/>
      <c r="K576" s="27"/>
      <c r="L576" s="316"/>
      <c r="M576" s="27"/>
      <c r="N576" s="27"/>
      <c r="O576" s="27"/>
      <c r="P576" s="27"/>
      <c r="Q576" s="27"/>
      <c r="R576" s="27"/>
      <c r="S576" s="27"/>
      <c r="T576" s="27"/>
      <c r="U576" s="27"/>
      <c r="V576" s="27"/>
      <c r="W576" s="27"/>
      <c r="X576" s="27"/>
    </row>
    <row r="577" spans="3:24">
      <c r="C577" s="27"/>
      <c r="D577" s="27"/>
      <c r="E577" s="27"/>
      <c r="F577" s="27"/>
      <c r="G577" s="27"/>
      <c r="H577" s="27"/>
      <c r="I577" s="27"/>
      <c r="J577" s="27"/>
      <c r="K577" s="27"/>
      <c r="L577" s="316"/>
      <c r="M577" s="27"/>
      <c r="N577" s="27"/>
      <c r="O577" s="27"/>
      <c r="P577" s="27"/>
      <c r="Q577" s="27"/>
      <c r="R577" s="27"/>
      <c r="S577" s="27"/>
      <c r="T577" s="27"/>
      <c r="U577" s="27"/>
      <c r="V577" s="27"/>
      <c r="W577" s="27"/>
      <c r="X577" s="27"/>
    </row>
    <row r="578" spans="3:24">
      <c r="C578" s="27"/>
      <c r="D578" s="27"/>
      <c r="E578" s="27"/>
      <c r="F578" s="27"/>
      <c r="G578" s="27"/>
      <c r="H578" s="27"/>
      <c r="I578" s="27"/>
      <c r="J578" s="27"/>
      <c r="K578" s="27"/>
      <c r="L578" s="316"/>
      <c r="M578" s="27"/>
      <c r="N578" s="27"/>
      <c r="O578" s="27"/>
      <c r="P578" s="27"/>
      <c r="Q578" s="27"/>
      <c r="R578" s="27"/>
      <c r="S578" s="27"/>
      <c r="T578" s="27"/>
      <c r="U578" s="27"/>
      <c r="V578" s="27"/>
      <c r="W578" s="27"/>
      <c r="X578" s="27"/>
    </row>
    <row r="579" spans="3:24">
      <c r="C579" s="27"/>
      <c r="D579" s="27"/>
      <c r="E579" s="27"/>
      <c r="F579" s="27"/>
      <c r="G579" s="27"/>
      <c r="H579" s="27"/>
      <c r="I579" s="27"/>
      <c r="J579" s="27"/>
      <c r="K579" s="27"/>
      <c r="L579" s="316"/>
      <c r="M579" s="27"/>
      <c r="N579" s="27"/>
      <c r="O579" s="27"/>
      <c r="P579" s="27"/>
      <c r="Q579" s="27"/>
      <c r="R579" s="27"/>
      <c r="S579" s="27"/>
      <c r="T579" s="27"/>
      <c r="U579" s="27"/>
      <c r="V579" s="27"/>
      <c r="W579" s="27"/>
      <c r="X579" s="27"/>
    </row>
    <row r="580" spans="3:24">
      <c r="C580" s="27"/>
      <c r="D580" s="27"/>
      <c r="E580" s="27"/>
      <c r="F580" s="27"/>
      <c r="G580" s="27"/>
      <c r="H580" s="27"/>
      <c r="I580" s="27"/>
      <c r="J580" s="27"/>
      <c r="K580" s="27"/>
      <c r="L580" s="316"/>
      <c r="M580" s="27"/>
      <c r="N580" s="27"/>
      <c r="O580" s="27"/>
      <c r="P580" s="27"/>
      <c r="Q580" s="27"/>
      <c r="R580" s="27"/>
      <c r="S580" s="27"/>
      <c r="T580" s="27"/>
      <c r="U580" s="27"/>
      <c r="V580" s="27"/>
      <c r="W580" s="27"/>
      <c r="X580" s="27"/>
    </row>
    <row r="581" spans="3:24">
      <c r="C581" s="27"/>
      <c r="D581" s="27"/>
      <c r="E581" s="27"/>
      <c r="F581" s="27"/>
      <c r="G581" s="27"/>
      <c r="H581" s="27"/>
      <c r="I581" s="27"/>
      <c r="J581" s="27"/>
      <c r="K581" s="27"/>
      <c r="L581" s="316"/>
      <c r="M581" s="27"/>
      <c r="N581" s="27"/>
      <c r="O581" s="27"/>
      <c r="P581" s="27"/>
      <c r="Q581" s="27"/>
      <c r="R581" s="27"/>
      <c r="S581" s="27"/>
      <c r="T581" s="27"/>
      <c r="U581" s="27"/>
      <c r="V581" s="27"/>
      <c r="W581" s="27"/>
      <c r="X581" s="27"/>
    </row>
    <row r="582" spans="3:24">
      <c r="C582" s="27"/>
      <c r="D582" s="27"/>
      <c r="E582" s="27"/>
      <c r="F582" s="27"/>
      <c r="G582" s="27"/>
      <c r="H582" s="27"/>
      <c r="I582" s="27"/>
      <c r="J582" s="27"/>
      <c r="K582" s="27"/>
      <c r="L582" s="316"/>
      <c r="M582" s="27"/>
      <c r="N582" s="27"/>
      <c r="O582" s="27"/>
      <c r="P582" s="27"/>
      <c r="Q582" s="27"/>
      <c r="R582" s="27"/>
      <c r="S582" s="27"/>
      <c r="T582" s="27"/>
      <c r="U582" s="27"/>
      <c r="V582" s="27"/>
      <c r="W582" s="27"/>
      <c r="X582" s="27"/>
    </row>
    <row r="583" spans="3:24">
      <c r="C583" s="27"/>
      <c r="D583" s="27"/>
      <c r="E583" s="27"/>
      <c r="F583" s="27"/>
      <c r="G583" s="27"/>
      <c r="H583" s="27"/>
      <c r="I583" s="27"/>
      <c r="J583" s="27"/>
      <c r="K583" s="27"/>
      <c r="L583" s="316"/>
      <c r="M583" s="27"/>
      <c r="N583" s="27"/>
      <c r="O583" s="27"/>
      <c r="P583" s="27"/>
      <c r="Q583" s="27"/>
      <c r="R583" s="27"/>
      <c r="S583" s="27"/>
      <c r="T583" s="27"/>
      <c r="U583" s="27"/>
      <c r="V583" s="27"/>
      <c r="W583" s="27"/>
      <c r="X583" s="27"/>
    </row>
    <row r="584" spans="3:24">
      <c r="C584" s="27"/>
      <c r="D584" s="27"/>
      <c r="E584" s="27"/>
      <c r="F584" s="27"/>
      <c r="G584" s="27"/>
      <c r="H584" s="27"/>
      <c r="I584" s="27"/>
      <c r="J584" s="27"/>
      <c r="K584" s="27"/>
      <c r="L584" s="316"/>
      <c r="M584" s="27"/>
      <c r="N584" s="27"/>
      <c r="O584" s="27"/>
      <c r="P584" s="27"/>
      <c r="Q584" s="27"/>
      <c r="R584" s="27"/>
      <c r="S584" s="27"/>
      <c r="T584" s="27"/>
      <c r="U584" s="27"/>
      <c r="V584" s="27"/>
      <c r="W584" s="27"/>
      <c r="X584" s="27"/>
    </row>
    <row r="585" spans="3:24">
      <c r="C585" s="27"/>
      <c r="D585" s="27"/>
      <c r="E585" s="27"/>
      <c r="F585" s="27"/>
      <c r="G585" s="27"/>
      <c r="H585" s="27"/>
      <c r="I585" s="27"/>
      <c r="J585" s="27"/>
      <c r="K585" s="27"/>
      <c r="L585" s="316"/>
      <c r="M585" s="27"/>
      <c r="N585" s="27"/>
      <c r="O585" s="27"/>
      <c r="P585" s="27"/>
      <c r="Q585" s="27"/>
      <c r="R585" s="27"/>
      <c r="S585" s="27"/>
      <c r="T585" s="27"/>
      <c r="U585" s="27"/>
      <c r="V585" s="27"/>
      <c r="W585" s="27"/>
      <c r="X585" s="27"/>
    </row>
    <row r="586" spans="3:24">
      <c r="C586" s="27"/>
      <c r="D586" s="27"/>
      <c r="E586" s="27"/>
      <c r="F586" s="27"/>
      <c r="G586" s="27"/>
      <c r="H586" s="27"/>
      <c r="I586" s="27"/>
      <c r="J586" s="27"/>
      <c r="K586" s="27"/>
      <c r="L586" s="316"/>
      <c r="M586" s="27"/>
      <c r="N586" s="27"/>
      <c r="O586" s="27"/>
      <c r="P586" s="27"/>
      <c r="Q586" s="27"/>
      <c r="R586" s="27"/>
      <c r="S586" s="27"/>
      <c r="T586" s="27"/>
      <c r="U586" s="27"/>
      <c r="V586" s="27"/>
      <c r="W586" s="27"/>
      <c r="X586" s="27"/>
    </row>
    <row r="587" spans="3:24">
      <c r="C587" s="27"/>
      <c r="D587" s="27"/>
      <c r="E587" s="27"/>
      <c r="F587" s="27"/>
      <c r="G587" s="27"/>
      <c r="H587" s="27"/>
      <c r="I587" s="27"/>
      <c r="J587" s="27"/>
      <c r="K587" s="27"/>
      <c r="L587" s="316"/>
      <c r="M587" s="27"/>
      <c r="N587" s="27"/>
      <c r="O587" s="27"/>
      <c r="P587" s="27"/>
      <c r="Q587" s="27"/>
      <c r="R587" s="27"/>
      <c r="S587" s="27"/>
      <c r="T587" s="27"/>
      <c r="U587" s="27"/>
      <c r="V587" s="27"/>
      <c r="W587" s="27"/>
      <c r="X587" s="27"/>
    </row>
    <row r="588" spans="3:24">
      <c r="C588" s="27"/>
      <c r="D588" s="27"/>
      <c r="E588" s="27"/>
      <c r="F588" s="27"/>
      <c r="G588" s="27"/>
      <c r="H588" s="27"/>
      <c r="I588" s="27"/>
      <c r="J588" s="27"/>
      <c r="K588" s="27"/>
      <c r="L588" s="316"/>
      <c r="M588" s="27"/>
      <c r="N588" s="27"/>
      <c r="O588" s="27"/>
      <c r="P588" s="27"/>
      <c r="Q588" s="27"/>
      <c r="R588" s="27"/>
      <c r="S588" s="27"/>
      <c r="T588" s="27"/>
      <c r="U588" s="27"/>
      <c r="V588" s="27"/>
      <c r="W588" s="27"/>
      <c r="X588" s="27"/>
    </row>
    <row r="589" spans="3:24">
      <c r="C589" s="27"/>
      <c r="D589" s="27"/>
      <c r="E589" s="27"/>
      <c r="F589" s="27"/>
      <c r="G589" s="27"/>
      <c r="H589" s="27"/>
      <c r="I589" s="27"/>
      <c r="J589" s="27"/>
      <c r="K589" s="27"/>
      <c r="L589" s="316"/>
      <c r="M589" s="27"/>
      <c r="N589" s="27"/>
      <c r="O589" s="27"/>
      <c r="P589" s="27"/>
      <c r="Q589" s="27"/>
      <c r="R589" s="27"/>
      <c r="S589" s="27"/>
      <c r="T589" s="27"/>
      <c r="U589" s="27"/>
      <c r="V589" s="27"/>
      <c r="W589" s="27"/>
      <c r="X589" s="27"/>
    </row>
    <row r="590" spans="3:24">
      <c r="C590" s="27"/>
      <c r="D590" s="27"/>
      <c r="E590" s="27"/>
      <c r="F590" s="27"/>
      <c r="G590" s="27"/>
      <c r="H590" s="27"/>
      <c r="I590" s="27"/>
      <c r="J590" s="27"/>
      <c r="K590" s="27"/>
      <c r="L590" s="316"/>
      <c r="M590" s="27"/>
      <c r="N590" s="27"/>
      <c r="O590" s="27"/>
      <c r="P590" s="27"/>
      <c r="Q590" s="27"/>
      <c r="R590" s="27"/>
      <c r="S590" s="27"/>
      <c r="T590" s="27"/>
      <c r="U590" s="27"/>
      <c r="V590" s="27"/>
      <c r="W590" s="27"/>
      <c r="X590" s="27"/>
    </row>
    <row r="591" spans="3:24">
      <c r="C591" s="27"/>
      <c r="D591" s="27"/>
      <c r="E591" s="27"/>
      <c r="F591" s="27"/>
      <c r="G591" s="27"/>
      <c r="H591" s="27"/>
      <c r="I591" s="27"/>
      <c r="J591" s="27"/>
      <c r="K591" s="27"/>
      <c r="L591" s="316"/>
      <c r="M591" s="27"/>
      <c r="N591" s="27"/>
      <c r="O591" s="27"/>
      <c r="P591" s="27"/>
      <c r="Q591" s="27"/>
      <c r="R591" s="27"/>
      <c r="S591" s="27"/>
      <c r="T591" s="27"/>
      <c r="U591" s="27"/>
      <c r="V591" s="27"/>
      <c r="W591" s="27"/>
      <c r="X591" s="27"/>
    </row>
    <row r="592" spans="3:24">
      <c r="C592" s="27"/>
      <c r="D592" s="27"/>
      <c r="E592" s="27"/>
      <c r="F592" s="27"/>
      <c r="G592" s="27"/>
      <c r="H592" s="27"/>
      <c r="I592" s="27"/>
      <c r="J592" s="27"/>
      <c r="K592" s="27"/>
      <c r="L592" s="316"/>
      <c r="M592" s="27"/>
      <c r="N592" s="27"/>
      <c r="O592" s="27"/>
      <c r="P592" s="27"/>
      <c r="Q592" s="27"/>
      <c r="R592" s="27"/>
      <c r="S592" s="27"/>
      <c r="T592" s="27"/>
      <c r="U592" s="27"/>
      <c r="V592" s="27"/>
      <c r="W592" s="27"/>
      <c r="X592" s="27"/>
    </row>
    <row r="593" spans="3:24">
      <c r="C593" s="27"/>
      <c r="D593" s="27"/>
      <c r="E593" s="27"/>
      <c r="F593" s="27"/>
      <c r="G593" s="27"/>
      <c r="H593" s="27"/>
      <c r="I593" s="27"/>
      <c r="J593" s="27"/>
      <c r="K593" s="27"/>
      <c r="L593" s="316"/>
      <c r="M593" s="27"/>
      <c r="N593" s="27"/>
      <c r="O593" s="27"/>
      <c r="P593" s="27"/>
      <c r="Q593" s="27"/>
      <c r="R593" s="27"/>
      <c r="S593" s="27"/>
      <c r="T593" s="27"/>
      <c r="U593" s="27"/>
      <c r="V593" s="27"/>
      <c r="W593" s="27"/>
      <c r="X593" s="27"/>
    </row>
    <row r="594" spans="3:24">
      <c r="C594" s="27"/>
      <c r="D594" s="27"/>
      <c r="E594" s="27"/>
      <c r="F594" s="27"/>
      <c r="G594" s="27"/>
      <c r="H594" s="27"/>
      <c r="I594" s="27"/>
      <c r="J594" s="27"/>
      <c r="K594" s="27"/>
      <c r="L594" s="316"/>
      <c r="M594" s="27"/>
      <c r="N594" s="27"/>
      <c r="O594" s="27"/>
      <c r="P594" s="27"/>
      <c r="Q594" s="27"/>
      <c r="R594" s="27"/>
      <c r="S594" s="27"/>
      <c r="T594" s="27"/>
      <c r="U594" s="27"/>
      <c r="V594" s="27"/>
      <c r="W594" s="27"/>
      <c r="X594" s="27"/>
    </row>
    <row r="595" spans="3:24">
      <c r="C595" s="27"/>
      <c r="D595" s="27"/>
      <c r="E595" s="27"/>
      <c r="F595" s="27"/>
      <c r="G595" s="27"/>
      <c r="H595" s="27"/>
      <c r="I595" s="27"/>
      <c r="J595" s="27"/>
      <c r="K595" s="27"/>
      <c r="L595" s="316"/>
      <c r="M595" s="27"/>
      <c r="N595" s="27"/>
      <c r="O595" s="27"/>
      <c r="P595" s="27"/>
      <c r="Q595" s="27"/>
      <c r="R595" s="27"/>
      <c r="S595" s="27"/>
      <c r="T595" s="27"/>
      <c r="U595" s="27"/>
      <c r="V595" s="27"/>
      <c r="W595" s="27"/>
      <c r="X595" s="27"/>
    </row>
    <row r="596" spans="3:24">
      <c r="C596" s="27"/>
      <c r="D596" s="27"/>
      <c r="E596" s="27"/>
      <c r="F596" s="27"/>
      <c r="G596" s="27"/>
      <c r="H596" s="27"/>
      <c r="I596" s="27"/>
      <c r="J596" s="27"/>
      <c r="K596" s="27"/>
      <c r="L596" s="316"/>
      <c r="M596" s="27"/>
      <c r="N596" s="27"/>
      <c r="O596" s="27"/>
      <c r="P596" s="27"/>
      <c r="Q596" s="27"/>
      <c r="R596" s="27"/>
      <c r="S596" s="27"/>
      <c r="T596" s="27"/>
      <c r="U596" s="27"/>
      <c r="V596" s="27"/>
      <c r="W596" s="27"/>
      <c r="X596" s="27"/>
    </row>
    <row r="597" spans="3:24">
      <c r="C597" s="27"/>
      <c r="D597" s="27"/>
      <c r="E597" s="27"/>
      <c r="F597" s="27"/>
      <c r="G597" s="27"/>
      <c r="H597" s="27"/>
      <c r="I597" s="27"/>
      <c r="J597" s="27"/>
      <c r="K597" s="27"/>
      <c r="L597" s="316"/>
      <c r="M597" s="27"/>
      <c r="N597" s="27"/>
      <c r="O597" s="27"/>
      <c r="P597" s="27"/>
      <c r="Q597" s="27"/>
      <c r="R597" s="27"/>
      <c r="S597" s="27"/>
      <c r="T597" s="27"/>
      <c r="U597" s="27"/>
      <c r="V597" s="27"/>
      <c r="W597" s="27"/>
      <c r="X597" s="27"/>
    </row>
    <row r="598" spans="3:24">
      <c r="C598" s="27"/>
      <c r="D598" s="27"/>
      <c r="E598" s="27"/>
      <c r="F598" s="27"/>
      <c r="G598" s="27"/>
      <c r="H598" s="27"/>
      <c r="I598" s="27"/>
      <c r="J598" s="27"/>
      <c r="K598" s="27"/>
      <c r="L598" s="316"/>
      <c r="M598" s="27"/>
      <c r="N598" s="27"/>
      <c r="O598" s="27"/>
      <c r="P598" s="27"/>
      <c r="Q598" s="27"/>
      <c r="R598" s="27"/>
      <c r="S598" s="27"/>
      <c r="T598" s="27"/>
      <c r="U598" s="27"/>
      <c r="V598" s="27"/>
      <c r="W598" s="27"/>
      <c r="X598" s="27"/>
    </row>
    <row r="599" spans="3:24">
      <c r="C599" s="27"/>
      <c r="D599" s="27"/>
      <c r="E599" s="27"/>
      <c r="F599" s="27"/>
      <c r="G599" s="27"/>
      <c r="H599" s="27"/>
      <c r="I599" s="27"/>
      <c r="J599" s="27"/>
      <c r="K599" s="27"/>
      <c r="L599" s="316"/>
      <c r="M599" s="27"/>
      <c r="N599" s="27"/>
      <c r="O599" s="27"/>
      <c r="P599" s="27"/>
      <c r="Q599" s="27"/>
      <c r="R599" s="27"/>
      <c r="S599" s="27"/>
      <c r="T599" s="27"/>
      <c r="U599" s="27"/>
      <c r="V599" s="27"/>
      <c r="W599" s="27"/>
      <c r="X599" s="27"/>
    </row>
    <row r="600" spans="3:24">
      <c r="C600" s="27"/>
      <c r="D600" s="27"/>
      <c r="E600" s="27"/>
      <c r="F600" s="27"/>
      <c r="G600" s="27"/>
      <c r="H600" s="27"/>
      <c r="I600" s="27"/>
      <c r="J600" s="27"/>
      <c r="K600" s="27"/>
      <c r="L600" s="316"/>
      <c r="M600" s="27"/>
      <c r="N600" s="27"/>
      <c r="O600" s="27"/>
      <c r="P600" s="27"/>
      <c r="Q600" s="27"/>
      <c r="R600" s="27"/>
      <c r="S600" s="27"/>
      <c r="T600" s="27"/>
      <c r="U600" s="27"/>
      <c r="V600" s="27"/>
      <c r="W600" s="27"/>
      <c r="X600" s="27"/>
    </row>
    <row r="601" spans="3:24">
      <c r="C601" s="27"/>
      <c r="D601" s="27"/>
      <c r="E601" s="27"/>
      <c r="F601" s="27"/>
      <c r="G601" s="27"/>
      <c r="H601" s="27"/>
      <c r="I601" s="27"/>
      <c r="J601" s="27"/>
      <c r="K601" s="27"/>
      <c r="L601" s="316"/>
      <c r="M601" s="27"/>
      <c r="N601" s="27"/>
      <c r="O601" s="27"/>
      <c r="P601" s="27"/>
      <c r="Q601" s="27"/>
      <c r="R601" s="27"/>
      <c r="S601" s="27"/>
      <c r="T601" s="27"/>
      <c r="U601" s="27"/>
      <c r="V601" s="27"/>
      <c r="W601" s="27"/>
      <c r="X601" s="27"/>
    </row>
    <row r="602" spans="3:24">
      <c r="C602" s="27"/>
      <c r="D602" s="27"/>
      <c r="E602" s="27"/>
      <c r="F602" s="27"/>
      <c r="G602" s="27"/>
      <c r="H602" s="27"/>
      <c r="I602" s="27"/>
      <c r="J602" s="27"/>
      <c r="K602" s="27"/>
      <c r="L602" s="316"/>
      <c r="M602" s="27"/>
      <c r="N602" s="27"/>
      <c r="O602" s="27"/>
      <c r="P602" s="27"/>
      <c r="Q602" s="27"/>
      <c r="R602" s="27"/>
      <c r="S602" s="27"/>
      <c r="T602" s="27"/>
      <c r="U602" s="27"/>
      <c r="V602" s="27"/>
      <c r="W602" s="27"/>
      <c r="X602" s="27"/>
    </row>
    <row r="603" spans="3:24">
      <c r="C603" s="27"/>
      <c r="D603" s="27"/>
      <c r="E603" s="27"/>
      <c r="F603" s="27"/>
      <c r="G603" s="27"/>
      <c r="H603" s="27"/>
      <c r="I603" s="27"/>
      <c r="J603" s="27"/>
      <c r="K603" s="27"/>
      <c r="L603" s="316"/>
      <c r="M603" s="27"/>
      <c r="N603" s="27"/>
      <c r="O603" s="27"/>
      <c r="P603" s="27"/>
      <c r="Q603" s="27"/>
      <c r="R603" s="27"/>
      <c r="S603" s="27"/>
      <c r="T603" s="27"/>
      <c r="U603" s="27"/>
      <c r="V603" s="27"/>
      <c r="W603" s="27"/>
      <c r="X603" s="27"/>
    </row>
    <row r="604" spans="3:24">
      <c r="C604" s="27"/>
      <c r="D604" s="27"/>
      <c r="E604" s="27"/>
      <c r="F604" s="27"/>
      <c r="G604" s="27"/>
      <c r="H604" s="27"/>
      <c r="I604" s="27"/>
      <c r="J604" s="27"/>
      <c r="K604" s="27"/>
      <c r="L604" s="316"/>
      <c r="M604" s="27"/>
      <c r="N604" s="27"/>
      <c r="O604" s="27"/>
      <c r="P604" s="27"/>
      <c r="Q604" s="27"/>
      <c r="R604" s="27"/>
      <c r="S604" s="27"/>
      <c r="T604" s="27"/>
      <c r="U604" s="27"/>
      <c r="V604" s="27"/>
      <c r="W604" s="27"/>
      <c r="X604" s="27"/>
    </row>
    <row r="605" spans="3:24">
      <c r="C605" s="27"/>
      <c r="D605" s="27"/>
      <c r="E605" s="27"/>
      <c r="F605" s="27"/>
      <c r="G605" s="27"/>
      <c r="H605" s="27"/>
      <c r="I605" s="27"/>
      <c r="J605" s="27"/>
      <c r="K605" s="27"/>
      <c r="L605" s="316"/>
      <c r="M605" s="27"/>
      <c r="N605" s="27"/>
      <c r="O605" s="27"/>
      <c r="P605" s="27"/>
      <c r="Q605" s="27"/>
      <c r="R605" s="27"/>
      <c r="S605" s="27"/>
      <c r="T605" s="27"/>
      <c r="U605" s="27"/>
      <c r="V605" s="27"/>
      <c r="W605" s="27"/>
      <c r="X605" s="27"/>
    </row>
    <row r="606" spans="3:24">
      <c r="C606" s="27"/>
      <c r="D606" s="27"/>
      <c r="E606" s="27"/>
      <c r="F606" s="27"/>
      <c r="G606" s="27"/>
      <c r="H606" s="27"/>
      <c r="I606" s="27"/>
      <c r="J606" s="27"/>
      <c r="K606" s="27"/>
      <c r="L606" s="316"/>
      <c r="M606" s="27"/>
      <c r="N606" s="27"/>
      <c r="O606" s="27"/>
      <c r="P606" s="27"/>
      <c r="Q606" s="27"/>
      <c r="R606" s="27"/>
      <c r="S606" s="27"/>
      <c r="T606" s="27"/>
      <c r="U606" s="27"/>
      <c r="V606" s="27"/>
      <c r="W606" s="27"/>
      <c r="X606" s="27"/>
    </row>
    <row r="607" spans="3:24">
      <c r="C607" s="27"/>
      <c r="D607" s="27"/>
      <c r="E607" s="27"/>
      <c r="F607" s="27"/>
      <c r="G607" s="27"/>
      <c r="H607" s="27"/>
      <c r="I607" s="27"/>
      <c r="J607" s="27"/>
      <c r="K607" s="27"/>
      <c r="L607" s="316"/>
      <c r="M607" s="27"/>
      <c r="N607" s="27"/>
      <c r="O607" s="27"/>
      <c r="P607" s="27"/>
      <c r="Q607" s="27"/>
      <c r="R607" s="27"/>
      <c r="S607" s="27"/>
      <c r="T607" s="27"/>
      <c r="U607" s="27"/>
      <c r="V607" s="27"/>
      <c r="W607" s="27"/>
      <c r="X607" s="27"/>
    </row>
    <row r="608" spans="3:24">
      <c r="C608" s="27"/>
      <c r="D608" s="27"/>
      <c r="E608" s="27"/>
      <c r="F608" s="27"/>
      <c r="G608" s="27"/>
      <c r="H608" s="27"/>
      <c r="I608" s="27"/>
      <c r="J608" s="27"/>
      <c r="K608" s="27"/>
      <c r="L608" s="316"/>
      <c r="M608" s="27"/>
      <c r="N608" s="27"/>
      <c r="O608" s="27"/>
      <c r="P608" s="27"/>
      <c r="Q608" s="27"/>
      <c r="R608" s="27"/>
      <c r="S608" s="27"/>
      <c r="T608" s="27"/>
      <c r="U608" s="27"/>
      <c r="V608" s="27"/>
      <c r="W608" s="27"/>
      <c r="X608" s="27"/>
    </row>
    <row r="609" spans="3:24">
      <c r="C609" s="27"/>
      <c r="D609" s="27"/>
      <c r="E609" s="27"/>
      <c r="F609" s="27"/>
      <c r="G609" s="27"/>
      <c r="H609" s="27"/>
      <c r="I609" s="27"/>
      <c r="J609" s="27"/>
      <c r="K609" s="27"/>
      <c r="L609" s="316"/>
      <c r="M609" s="27"/>
      <c r="N609" s="27"/>
      <c r="O609" s="27"/>
      <c r="P609" s="27"/>
      <c r="Q609" s="27"/>
      <c r="R609" s="27"/>
      <c r="S609" s="27"/>
      <c r="T609" s="27"/>
      <c r="U609" s="27"/>
      <c r="V609" s="27"/>
      <c r="W609" s="27"/>
      <c r="X609" s="27"/>
    </row>
    <row r="610" spans="3:24">
      <c r="C610" s="27"/>
      <c r="D610" s="27"/>
      <c r="E610" s="27"/>
      <c r="F610" s="27"/>
      <c r="G610" s="27"/>
      <c r="H610" s="27"/>
      <c r="I610" s="27"/>
      <c r="J610" s="27"/>
      <c r="K610" s="27"/>
      <c r="L610" s="316"/>
      <c r="M610" s="27"/>
      <c r="N610" s="27"/>
      <c r="O610" s="27"/>
      <c r="P610" s="27"/>
      <c r="Q610" s="27"/>
      <c r="R610" s="27"/>
      <c r="S610" s="27"/>
      <c r="T610" s="27"/>
      <c r="U610" s="27"/>
      <c r="V610" s="27"/>
      <c r="W610" s="27"/>
      <c r="X610" s="27"/>
    </row>
    <row r="611" spans="3:24">
      <c r="C611" s="27"/>
      <c r="D611" s="27"/>
      <c r="E611" s="27"/>
      <c r="F611" s="27"/>
      <c r="G611" s="27"/>
      <c r="H611" s="27"/>
      <c r="I611" s="27"/>
      <c r="J611" s="27"/>
      <c r="K611" s="27"/>
      <c r="L611" s="316"/>
      <c r="M611" s="27"/>
      <c r="N611" s="27"/>
      <c r="O611" s="27"/>
      <c r="P611" s="27"/>
      <c r="Q611" s="27"/>
      <c r="R611" s="27"/>
      <c r="S611" s="27"/>
      <c r="T611" s="27"/>
      <c r="U611" s="27"/>
      <c r="V611" s="27"/>
      <c r="W611" s="27"/>
      <c r="X611" s="27"/>
    </row>
    <row r="612" spans="3:24">
      <c r="C612" s="27"/>
      <c r="D612" s="27"/>
      <c r="E612" s="27"/>
      <c r="F612" s="27"/>
      <c r="G612" s="27"/>
      <c r="H612" s="27"/>
      <c r="I612" s="27"/>
      <c r="J612" s="27"/>
      <c r="K612" s="27"/>
      <c r="L612" s="316"/>
      <c r="M612" s="27"/>
      <c r="N612" s="27"/>
      <c r="O612" s="27"/>
      <c r="P612" s="27"/>
      <c r="Q612" s="27"/>
      <c r="R612" s="27"/>
      <c r="S612" s="27"/>
      <c r="T612" s="27"/>
      <c r="U612" s="27"/>
      <c r="V612" s="27"/>
      <c r="W612" s="27"/>
      <c r="X612" s="27"/>
    </row>
    <row r="613" spans="3:24">
      <c r="C613" s="27"/>
      <c r="D613" s="27"/>
      <c r="E613" s="27"/>
      <c r="F613" s="27"/>
      <c r="G613" s="27"/>
      <c r="H613" s="27"/>
      <c r="I613" s="27"/>
      <c r="J613" s="27"/>
      <c r="K613" s="27"/>
      <c r="L613" s="316"/>
      <c r="M613" s="27"/>
      <c r="N613" s="27"/>
      <c r="O613" s="27"/>
      <c r="P613" s="27"/>
      <c r="Q613" s="27"/>
      <c r="R613" s="27"/>
      <c r="S613" s="27"/>
      <c r="T613" s="27"/>
      <c r="U613" s="27"/>
      <c r="V613" s="27"/>
      <c r="W613" s="27"/>
      <c r="X613" s="27"/>
    </row>
    <row r="614" spans="3:24">
      <c r="C614" s="27"/>
      <c r="D614" s="27"/>
      <c r="E614" s="27"/>
      <c r="F614" s="27"/>
      <c r="G614" s="27"/>
      <c r="H614" s="27"/>
      <c r="I614" s="27"/>
      <c r="J614" s="27"/>
      <c r="K614" s="27"/>
      <c r="L614" s="316"/>
      <c r="M614" s="27"/>
      <c r="N614" s="27"/>
      <c r="O614" s="27"/>
      <c r="P614" s="27"/>
      <c r="Q614" s="27"/>
      <c r="R614" s="27"/>
      <c r="S614" s="27"/>
      <c r="T614" s="27"/>
      <c r="U614" s="27"/>
      <c r="V614" s="27"/>
      <c r="W614" s="27"/>
      <c r="X614" s="27"/>
    </row>
    <row r="615" spans="3:24">
      <c r="C615" s="27"/>
      <c r="D615" s="27"/>
      <c r="E615" s="27"/>
      <c r="F615" s="27"/>
      <c r="G615" s="27"/>
      <c r="H615" s="27"/>
      <c r="I615" s="27"/>
      <c r="J615" s="27"/>
      <c r="K615" s="27"/>
      <c r="L615" s="316"/>
      <c r="M615" s="27"/>
      <c r="N615" s="27"/>
      <c r="O615" s="27"/>
      <c r="P615" s="27"/>
      <c r="Q615" s="27"/>
      <c r="R615" s="27"/>
      <c r="S615" s="27"/>
      <c r="T615" s="27"/>
      <c r="U615" s="27"/>
      <c r="V615" s="27"/>
      <c r="W615" s="27"/>
      <c r="X615" s="27"/>
    </row>
    <row r="616" spans="3:24">
      <c r="C616" s="27"/>
      <c r="D616" s="27"/>
      <c r="E616" s="27"/>
      <c r="F616" s="27"/>
      <c r="G616" s="27"/>
      <c r="H616" s="27"/>
      <c r="I616" s="27"/>
      <c r="J616" s="27"/>
      <c r="K616" s="27"/>
      <c r="L616" s="316"/>
      <c r="M616" s="27"/>
      <c r="N616" s="27"/>
      <c r="O616" s="27"/>
      <c r="P616" s="27"/>
      <c r="Q616" s="27"/>
      <c r="R616" s="27"/>
      <c r="S616" s="27"/>
      <c r="T616" s="27"/>
      <c r="U616" s="27"/>
      <c r="V616" s="27"/>
      <c r="W616" s="27"/>
      <c r="X616" s="27"/>
    </row>
    <row r="617" spans="3:24">
      <c r="C617" s="27"/>
      <c r="D617" s="27"/>
      <c r="E617" s="27"/>
      <c r="F617" s="27"/>
      <c r="G617" s="27"/>
      <c r="H617" s="27"/>
      <c r="I617" s="27"/>
      <c r="J617" s="27"/>
      <c r="K617" s="27"/>
      <c r="L617" s="316"/>
      <c r="M617" s="27"/>
      <c r="N617" s="27"/>
      <c r="O617" s="27"/>
      <c r="P617" s="27"/>
      <c r="Q617" s="27"/>
      <c r="R617" s="27"/>
      <c r="S617" s="27"/>
      <c r="T617" s="27"/>
      <c r="U617" s="27"/>
      <c r="V617" s="27"/>
      <c r="W617" s="27"/>
      <c r="X617" s="27"/>
    </row>
    <row r="618" spans="3:24">
      <c r="C618" s="27"/>
      <c r="D618" s="27"/>
      <c r="E618" s="27"/>
      <c r="F618" s="27"/>
      <c r="G618" s="27"/>
      <c r="H618" s="27"/>
      <c r="I618" s="27"/>
      <c r="J618" s="27"/>
      <c r="K618" s="27"/>
      <c r="L618" s="316"/>
      <c r="M618" s="27"/>
      <c r="N618" s="27"/>
      <c r="O618" s="27"/>
      <c r="P618" s="27"/>
      <c r="Q618" s="27"/>
      <c r="R618" s="27"/>
      <c r="S618" s="27"/>
      <c r="T618" s="27"/>
      <c r="U618" s="27"/>
      <c r="V618" s="27"/>
      <c r="W618" s="27"/>
      <c r="X618" s="27"/>
    </row>
    <row r="619" spans="3:24">
      <c r="C619" s="27"/>
      <c r="D619" s="27"/>
      <c r="E619" s="27"/>
      <c r="F619" s="27"/>
      <c r="G619" s="27"/>
      <c r="H619" s="27"/>
      <c r="I619" s="27"/>
      <c r="J619" s="27"/>
      <c r="K619" s="27"/>
      <c r="L619" s="316"/>
      <c r="M619" s="27"/>
      <c r="N619" s="27"/>
      <c r="O619" s="27"/>
      <c r="P619" s="27"/>
      <c r="Q619" s="27"/>
      <c r="R619" s="27"/>
      <c r="S619" s="27"/>
      <c r="T619" s="27"/>
      <c r="U619" s="27"/>
      <c r="V619" s="27"/>
      <c r="W619" s="27"/>
      <c r="X619" s="27"/>
    </row>
    <row r="620" spans="3:24">
      <c r="C620" s="27"/>
      <c r="D620" s="27"/>
      <c r="E620" s="27"/>
      <c r="F620" s="27"/>
      <c r="G620" s="27"/>
      <c r="H620" s="27"/>
      <c r="I620" s="27"/>
      <c r="J620" s="27"/>
      <c r="K620" s="27"/>
      <c r="L620" s="316"/>
      <c r="M620" s="27"/>
      <c r="N620" s="27"/>
      <c r="O620" s="27"/>
      <c r="P620" s="27"/>
      <c r="Q620" s="27"/>
      <c r="R620" s="27"/>
      <c r="S620" s="27"/>
      <c r="T620" s="27"/>
      <c r="U620" s="27"/>
      <c r="V620" s="27"/>
      <c r="W620" s="27"/>
      <c r="X620" s="27"/>
    </row>
    <row r="621" spans="3:24">
      <c r="C621" s="27"/>
      <c r="D621" s="27"/>
      <c r="E621" s="27"/>
      <c r="F621" s="27"/>
      <c r="G621" s="27"/>
      <c r="H621" s="27"/>
      <c r="I621" s="27"/>
      <c r="J621" s="27"/>
      <c r="K621" s="27"/>
      <c r="L621" s="316"/>
      <c r="M621" s="27"/>
      <c r="N621" s="27"/>
      <c r="O621" s="27"/>
      <c r="P621" s="27"/>
      <c r="Q621" s="27"/>
      <c r="R621" s="27"/>
      <c r="S621" s="27"/>
      <c r="T621" s="27"/>
      <c r="U621" s="27"/>
      <c r="V621" s="27"/>
      <c r="W621" s="27"/>
      <c r="X621" s="27"/>
    </row>
    <row r="622" spans="3:24">
      <c r="C622" s="27"/>
      <c r="D622" s="27"/>
      <c r="E622" s="27"/>
      <c r="F622" s="27"/>
      <c r="G622" s="27"/>
      <c r="H622" s="27"/>
      <c r="I622" s="27"/>
      <c r="J622" s="27"/>
      <c r="K622" s="27"/>
      <c r="L622" s="316"/>
      <c r="M622" s="27"/>
      <c r="N622" s="27"/>
      <c r="O622" s="27"/>
      <c r="P622" s="27"/>
      <c r="Q622" s="27"/>
      <c r="R622" s="27"/>
      <c r="S622" s="27"/>
      <c r="T622" s="27"/>
      <c r="U622" s="27"/>
      <c r="V622" s="27"/>
      <c r="W622" s="27"/>
      <c r="X622" s="27"/>
    </row>
    <row r="623" spans="3:24">
      <c r="C623" s="27"/>
      <c r="D623" s="27"/>
      <c r="E623" s="27"/>
      <c r="F623" s="27"/>
      <c r="G623" s="27"/>
      <c r="H623" s="27"/>
      <c r="I623" s="27"/>
      <c r="J623" s="27"/>
      <c r="K623" s="27"/>
      <c r="L623" s="316"/>
      <c r="M623" s="27"/>
      <c r="N623" s="27"/>
      <c r="O623" s="27"/>
      <c r="P623" s="27"/>
      <c r="Q623" s="27"/>
      <c r="R623" s="27"/>
      <c r="S623" s="27"/>
      <c r="T623" s="27"/>
      <c r="U623" s="27"/>
      <c r="V623" s="27"/>
      <c r="W623" s="27"/>
      <c r="X623" s="27"/>
    </row>
    <row r="624" spans="3:24">
      <c r="C624" s="27"/>
      <c r="D624" s="27"/>
      <c r="E624" s="27"/>
      <c r="F624" s="27"/>
      <c r="G624" s="27"/>
      <c r="H624" s="27"/>
      <c r="I624" s="27"/>
      <c r="J624" s="27"/>
      <c r="K624" s="27"/>
      <c r="L624" s="316"/>
      <c r="M624" s="27"/>
      <c r="N624" s="27"/>
      <c r="O624" s="27"/>
      <c r="P624" s="27"/>
      <c r="Q624" s="27"/>
      <c r="R624" s="27"/>
      <c r="S624" s="27"/>
      <c r="T624" s="27"/>
      <c r="U624" s="27"/>
      <c r="V624" s="27"/>
      <c r="W624" s="27"/>
      <c r="X624" s="27"/>
    </row>
    <row r="625" spans="3:24">
      <c r="C625" s="27"/>
      <c r="D625" s="27"/>
      <c r="E625" s="27"/>
      <c r="F625" s="27"/>
      <c r="G625" s="27"/>
      <c r="H625" s="27"/>
      <c r="I625" s="27"/>
      <c r="J625" s="27"/>
      <c r="K625" s="27"/>
      <c r="L625" s="316"/>
      <c r="M625" s="27"/>
      <c r="N625" s="27"/>
      <c r="O625" s="27"/>
      <c r="P625" s="27"/>
      <c r="Q625" s="27"/>
      <c r="R625" s="27"/>
      <c r="S625" s="27"/>
      <c r="T625" s="27"/>
      <c r="U625" s="27"/>
      <c r="V625" s="27"/>
      <c r="W625" s="27"/>
      <c r="X625" s="27"/>
    </row>
    <row r="626" spans="3:24">
      <c r="C626" s="27"/>
      <c r="D626" s="27"/>
      <c r="E626" s="27"/>
      <c r="F626" s="27"/>
      <c r="G626" s="27"/>
      <c r="H626" s="27"/>
      <c r="I626" s="27"/>
      <c r="J626" s="27"/>
      <c r="K626" s="27"/>
      <c r="L626" s="316"/>
      <c r="M626" s="27"/>
      <c r="N626" s="27"/>
      <c r="O626" s="27"/>
      <c r="P626" s="27"/>
      <c r="Q626" s="27"/>
      <c r="R626" s="27"/>
      <c r="S626" s="27"/>
      <c r="T626" s="27"/>
      <c r="U626" s="27"/>
      <c r="V626" s="27"/>
      <c r="W626" s="27"/>
      <c r="X626" s="27"/>
    </row>
    <row r="627" spans="3:24">
      <c r="C627" s="27"/>
      <c r="D627" s="27"/>
      <c r="E627" s="27"/>
      <c r="F627" s="27"/>
      <c r="G627" s="27"/>
      <c r="H627" s="27"/>
      <c r="I627" s="27"/>
      <c r="J627" s="27"/>
      <c r="K627" s="27"/>
      <c r="L627" s="316"/>
      <c r="M627" s="27"/>
      <c r="N627" s="27"/>
      <c r="O627" s="27"/>
      <c r="P627" s="27"/>
      <c r="Q627" s="27"/>
      <c r="R627" s="27"/>
      <c r="S627" s="27"/>
      <c r="T627" s="27"/>
      <c r="U627" s="27"/>
      <c r="V627" s="27"/>
      <c r="W627" s="27"/>
      <c r="X627" s="27"/>
    </row>
    <row r="628" spans="3:24">
      <c r="C628" s="27"/>
      <c r="D628" s="27"/>
      <c r="E628" s="27"/>
      <c r="F628" s="27"/>
      <c r="G628" s="27"/>
      <c r="H628" s="27"/>
      <c r="I628" s="27"/>
      <c r="J628" s="27"/>
      <c r="K628" s="27"/>
      <c r="L628" s="316"/>
      <c r="M628" s="27"/>
      <c r="N628" s="27"/>
      <c r="O628" s="27"/>
      <c r="P628" s="27"/>
      <c r="Q628" s="27"/>
      <c r="R628" s="27"/>
      <c r="S628" s="27"/>
      <c r="T628" s="27"/>
      <c r="U628" s="27"/>
      <c r="V628" s="27"/>
      <c r="W628" s="27"/>
      <c r="X628" s="27"/>
    </row>
    <row r="629" spans="3:24">
      <c r="C629" s="27"/>
      <c r="D629" s="27"/>
      <c r="E629" s="27"/>
      <c r="F629" s="27"/>
      <c r="G629" s="27"/>
      <c r="H629" s="27"/>
      <c r="I629" s="27"/>
      <c r="J629" s="27"/>
      <c r="K629" s="27"/>
      <c r="L629" s="316"/>
      <c r="M629" s="27"/>
      <c r="N629" s="27"/>
      <c r="O629" s="27"/>
      <c r="P629" s="27"/>
      <c r="Q629" s="27"/>
      <c r="R629" s="27"/>
      <c r="S629" s="27"/>
      <c r="T629" s="27"/>
      <c r="U629" s="27"/>
      <c r="V629" s="27"/>
      <c r="W629" s="27"/>
      <c r="X629" s="27"/>
    </row>
    <row r="630" spans="3:24">
      <c r="C630" s="27"/>
      <c r="D630" s="27"/>
      <c r="E630" s="27"/>
      <c r="F630" s="27"/>
      <c r="G630" s="27"/>
      <c r="H630" s="27"/>
      <c r="I630" s="27"/>
      <c r="J630" s="27"/>
      <c r="K630" s="27"/>
      <c r="L630" s="316"/>
      <c r="M630" s="27"/>
      <c r="N630" s="27"/>
      <c r="O630" s="27"/>
      <c r="P630" s="27"/>
      <c r="Q630" s="27"/>
      <c r="R630" s="27"/>
      <c r="S630" s="27"/>
      <c r="T630" s="27"/>
      <c r="U630" s="27"/>
      <c r="V630" s="27"/>
      <c r="W630" s="27"/>
      <c r="X630" s="27"/>
    </row>
    <row r="631" spans="3:24">
      <c r="C631" s="27"/>
      <c r="D631" s="27"/>
      <c r="E631" s="27"/>
      <c r="F631" s="27"/>
      <c r="G631" s="27"/>
      <c r="H631" s="27"/>
      <c r="I631" s="27"/>
      <c r="J631" s="27"/>
      <c r="K631" s="27"/>
      <c r="L631" s="316"/>
      <c r="M631" s="27"/>
      <c r="N631" s="27"/>
      <c r="O631" s="27"/>
      <c r="P631" s="27"/>
      <c r="Q631" s="27"/>
      <c r="R631" s="27"/>
      <c r="S631" s="27"/>
      <c r="T631" s="27"/>
      <c r="U631" s="27"/>
      <c r="V631" s="27"/>
      <c r="W631" s="27"/>
      <c r="X631" s="27"/>
    </row>
    <row r="632" spans="3:24">
      <c r="C632" s="27"/>
      <c r="D632" s="27"/>
      <c r="E632" s="27"/>
      <c r="F632" s="27"/>
      <c r="G632" s="27"/>
      <c r="H632" s="27"/>
      <c r="I632" s="27"/>
      <c r="J632" s="27"/>
      <c r="K632" s="27"/>
      <c r="L632" s="316"/>
      <c r="M632" s="27"/>
      <c r="N632" s="27"/>
      <c r="O632" s="27"/>
      <c r="P632" s="27"/>
      <c r="Q632" s="27"/>
      <c r="R632" s="27"/>
      <c r="S632" s="27"/>
      <c r="T632" s="27"/>
      <c r="U632" s="27"/>
      <c r="V632" s="27"/>
      <c r="W632" s="27"/>
      <c r="X632" s="27"/>
    </row>
    <row r="633" spans="3:24">
      <c r="C633" s="27"/>
      <c r="D633" s="27"/>
      <c r="E633" s="27"/>
      <c r="F633" s="27"/>
      <c r="G633" s="27"/>
      <c r="H633" s="27"/>
      <c r="I633" s="27"/>
      <c r="J633" s="27"/>
      <c r="K633" s="27"/>
      <c r="L633" s="316"/>
      <c r="M633" s="27"/>
      <c r="N633" s="27"/>
      <c r="O633" s="27"/>
      <c r="P633" s="27"/>
      <c r="Q633" s="27"/>
      <c r="R633" s="27"/>
      <c r="S633" s="27"/>
      <c r="T633" s="27"/>
      <c r="U633" s="27"/>
      <c r="V633" s="27"/>
      <c r="W633" s="27"/>
      <c r="X633" s="27"/>
    </row>
    <row r="634" spans="3:24">
      <c r="C634" s="27"/>
      <c r="D634" s="27"/>
      <c r="E634" s="27"/>
      <c r="F634" s="27"/>
      <c r="G634" s="27"/>
      <c r="H634" s="27"/>
      <c r="I634" s="27"/>
      <c r="J634" s="27"/>
      <c r="K634" s="27"/>
      <c r="L634" s="316"/>
      <c r="M634" s="27"/>
      <c r="N634" s="27"/>
      <c r="O634" s="27"/>
      <c r="P634" s="27"/>
      <c r="Q634" s="27"/>
      <c r="R634" s="27"/>
      <c r="S634" s="27"/>
      <c r="T634" s="27"/>
      <c r="U634" s="27"/>
      <c r="V634" s="27"/>
      <c r="W634" s="27"/>
      <c r="X634" s="27"/>
    </row>
    <row r="635" spans="3:24">
      <c r="C635" s="27"/>
      <c r="D635" s="27"/>
      <c r="E635" s="27"/>
      <c r="F635" s="27"/>
      <c r="G635" s="27"/>
      <c r="H635" s="27"/>
      <c r="I635" s="27"/>
      <c r="J635" s="27"/>
      <c r="K635" s="27"/>
      <c r="L635" s="316"/>
      <c r="M635" s="27"/>
      <c r="N635" s="27"/>
      <c r="O635" s="27"/>
      <c r="P635" s="27"/>
      <c r="Q635" s="27"/>
      <c r="R635" s="27"/>
      <c r="S635" s="27"/>
      <c r="T635" s="27"/>
      <c r="U635" s="27"/>
      <c r="V635" s="27"/>
      <c r="W635" s="27"/>
      <c r="X635" s="27"/>
    </row>
    <row r="636" spans="3:24">
      <c r="C636" s="27"/>
      <c r="D636" s="27"/>
      <c r="E636" s="27"/>
      <c r="F636" s="27"/>
      <c r="G636" s="27"/>
      <c r="H636" s="27"/>
      <c r="I636" s="27"/>
      <c r="J636" s="27"/>
      <c r="K636" s="27"/>
      <c r="L636" s="316"/>
      <c r="M636" s="27"/>
      <c r="N636" s="27"/>
      <c r="O636" s="27"/>
      <c r="P636" s="27"/>
      <c r="Q636" s="27"/>
      <c r="R636" s="27"/>
      <c r="S636" s="27"/>
      <c r="T636" s="27"/>
      <c r="U636" s="27"/>
      <c r="V636" s="27"/>
      <c r="W636" s="27"/>
      <c r="X636" s="27"/>
    </row>
    <row r="637" spans="3:24">
      <c r="C637" s="27"/>
      <c r="D637" s="27"/>
      <c r="E637" s="27"/>
      <c r="F637" s="27"/>
      <c r="G637" s="27"/>
      <c r="H637" s="27"/>
      <c r="I637" s="27"/>
      <c r="J637" s="27"/>
      <c r="K637" s="27"/>
      <c r="L637" s="316"/>
      <c r="M637" s="27"/>
      <c r="N637" s="27"/>
      <c r="O637" s="27"/>
      <c r="P637" s="27"/>
      <c r="Q637" s="27"/>
      <c r="R637" s="27"/>
      <c r="S637" s="27"/>
      <c r="T637" s="27"/>
      <c r="U637" s="27"/>
      <c r="V637" s="27"/>
      <c r="W637" s="27"/>
      <c r="X637" s="27"/>
    </row>
    <row r="638" spans="3:24">
      <c r="C638" s="27"/>
      <c r="D638" s="27"/>
      <c r="E638" s="27"/>
      <c r="F638" s="27"/>
      <c r="G638" s="27"/>
      <c r="H638" s="27"/>
      <c r="I638" s="27"/>
      <c r="J638" s="27"/>
      <c r="K638" s="27"/>
      <c r="L638" s="316"/>
      <c r="M638" s="27"/>
      <c r="N638" s="27"/>
      <c r="O638" s="27"/>
      <c r="P638" s="27"/>
      <c r="Q638" s="27"/>
      <c r="R638" s="27"/>
      <c r="S638" s="27"/>
      <c r="T638" s="27"/>
      <c r="U638" s="27"/>
      <c r="V638" s="27"/>
      <c r="W638" s="27"/>
      <c r="X638" s="27"/>
    </row>
    <row r="639" spans="3:24">
      <c r="C639" s="27"/>
      <c r="D639" s="27"/>
      <c r="E639" s="27"/>
      <c r="F639" s="27"/>
      <c r="G639" s="27"/>
      <c r="H639" s="27"/>
      <c r="I639" s="27"/>
      <c r="J639" s="27"/>
      <c r="K639" s="27"/>
      <c r="L639" s="316"/>
      <c r="M639" s="27"/>
      <c r="N639" s="27"/>
      <c r="O639" s="27"/>
      <c r="P639" s="27"/>
      <c r="Q639" s="27"/>
      <c r="R639" s="27"/>
      <c r="S639" s="27"/>
      <c r="T639" s="27"/>
      <c r="U639" s="27"/>
      <c r="V639" s="27"/>
      <c r="W639" s="27"/>
      <c r="X639" s="27"/>
    </row>
    <row r="640" spans="3:24">
      <c r="C640" s="27"/>
      <c r="D640" s="27"/>
      <c r="E640" s="27"/>
      <c r="F640" s="27"/>
      <c r="G640" s="27"/>
      <c r="H640" s="27"/>
      <c r="I640" s="27"/>
      <c r="J640" s="27"/>
      <c r="K640" s="27"/>
      <c r="L640" s="316"/>
      <c r="M640" s="27"/>
      <c r="N640" s="27"/>
      <c r="O640" s="27"/>
      <c r="P640" s="27"/>
      <c r="Q640" s="27"/>
      <c r="R640" s="27"/>
      <c r="S640" s="27"/>
      <c r="T640" s="27"/>
      <c r="U640" s="27"/>
      <c r="V640" s="27"/>
      <c r="W640" s="27"/>
      <c r="X640" s="27"/>
    </row>
    <row r="641" spans="3:24">
      <c r="C641" s="27"/>
      <c r="D641" s="27"/>
      <c r="E641" s="27"/>
      <c r="F641" s="27"/>
      <c r="G641" s="27"/>
      <c r="H641" s="27"/>
      <c r="I641" s="27"/>
      <c r="J641" s="27"/>
      <c r="K641" s="27"/>
      <c r="L641" s="316"/>
      <c r="M641" s="27"/>
      <c r="N641" s="27"/>
      <c r="O641" s="27"/>
      <c r="P641" s="27"/>
      <c r="Q641" s="27"/>
      <c r="R641" s="27"/>
      <c r="S641" s="27"/>
      <c r="T641" s="27"/>
      <c r="U641" s="27"/>
      <c r="V641" s="27"/>
      <c r="W641" s="27"/>
      <c r="X641" s="27"/>
    </row>
    <row r="642" spans="3:24">
      <c r="C642" s="27"/>
      <c r="D642" s="27"/>
      <c r="E642" s="27"/>
      <c r="F642" s="27"/>
      <c r="G642" s="27"/>
      <c r="H642" s="27"/>
      <c r="I642" s="27"/>
      <c r="J642" s="27"/>
      <c r="K642" s="27"/>
      <c r="L642" s="316"/>
      <c r="M642" s="27"/>
      <c r="N642" s="27"/>
      <c r="O642" s="27"/>
      <c r="P642" s="27"/>
      <c r="Q642" s="27"/>
      <c r="R642" s="27"/>
      <c r="S642" s="27"/>
      <c r="T642" s="27"/>
      <c r="U642" s="27"/>
      <c r="V642" s="27"/>
      <c r="W642" s="27"/>
      <c r="X642" s="27"/>
    </row>
    <row r="643" spans="3:24">
      <c r="C643" s="27"/>
      <c r="D643" s="27"/>
      <c r="E643" s="27"/>
      <c r="F643" s="27"/>
      <c r="G643" s="27"/>
      <c r="H643" s="27"/>
      <c r="I643" s="27"/>
      <c r="J643" s="27"/>
      <c r="K643" s="27"/>
      <c r="L643" s="316"/>
      <c r="M643" s="27"/>
      <c r="N643" s="27"/>
      <c r="O643" s="27"/>
      <c r="P643" s="27"/>
      <c r="Q643" s="27"/>
      <c r="R643" s="27"/>
      <c r="S643" s="27"/>
      <c r="T643" s="27"/>
      <c r="U643" s="27"/>
      <c r="V643" s="27"/>
      <c r="W643" s="27"/>
      <c r="X643" s="27"/>
    </row>
    <row r="644" spans="3:24">
      <c r="C644" s="27"/>
      <c r="D644" s="27"/>
      <c r="E644" s="27"/>
      <c r="F644" s="27"/>
      <c r="G644" s="27"/>
      <c r="H644" s="27"/>
      <c r="I644" s="27"/>
      <c r="J644" s="27"/>
      <c r="K644" s="27"/>
      <c r="L644" s="316"/>
      <c r="M644" s="27"/>
      <c r="N644" s="27"/>
      <c r="O644" s="27"/>
      <c r="P644" s="27"/>
      <c r="Q644" s="27"/>
      <c r="R644" s="27"/>
      <c r="S644" s="27"/>
      <c r="T644" s="27"/>
      <c r="U644" s="27"/>
      <c r="V644" s="27"/>
      <c r="W644" s="27"/>
      <c r="X644" s="27"/>
    </row>
    <row r="645" spans="3:24">
      <c r="C645" s="27"/>
      <c r="D645" s="27"/>
      <c r="E645" s="27"/>
      <c r="F645" s="27"/>
      <c r="G645" s="27"/>
      <c r="H645" s="27"/>
      <c r="I645" s="27"/>
      <c r="J645" s="27"/>
      <c r="K645" s="27"/>
      <c r="L645" s="316"/>
      <c r="M645" s="27"/>
      <c r="N645" s="27"/>
      <c r="O645" s="27"/>
      <c r="P645" s="27"/>
      <c r="Q645" s="27"/>
      <c r="R645" s="27"/>
      <c r="S645" s="27"/>
      <c r="T645" s="27"/>
      <c r="U645" s="27"/>
      <c r="V645" s="27"/>
      <c r="W645" s="27"/>
      <c r="X645" s="27"/>
    </row>
    <row r="646" spans="3:24">
      <c r="C646" s="27"/>
      <c r="D646" s="27"/>
      <c r="E646" s="27"/>
      <c r="F646" s="27"/>
      <c r="G646" s="27"/>
      <c r="H646" s="27"/>
      <c r="I646" s="27"/>
      <c r="J646" s="27"/>
      <c r="K646" s="27"/>
      <c r="L646" s="316"/>
      <c r="M646" s="27"/>
      <c r="N646" s="27"/>
      <c r="O646" s="27"/>
      <c r="P646" s="27"/>
      <c r="Q646" s="27"/>
      <c r="R646" s="27"/>
      <c r="S646" s="27"/>
      <c r="T646" s="27"/>
      <c r="U646" s="27"/>
      <c r="V646" s="27"/>
      <c r="W646" s="27"/>
      <c r="X646" s="27"/>
    </row>
    <row r="647" spans="3:24">
      <c r="C647" s="27"/>
      <c r="D647" s="27"/>
      <c r="E647" s="27"/>
      <c r="F647" s="27"/>
      <c r="G647" s="27"/>
      <c r="H647" s="27"/>
      <c r="I647" s="27"/>
      <c r="J647" s="27"/>
      <c r="K647" s="27"/>
      <c r="L647" s="316"/>
      <c r="M647" s="27"/>
      <c r="N647" s="27"/>
      <c r="O647" s="27"/>
      <c r="P647" s="27"/>
      <c r="Q647" s="27"/>
      <c r="R647" s="27"/>
      <c r="S647" s="27"/>
      <c r="T647" s="27"/>
      <c r="U647" s="27"/>
      <c r="V647" s="27"/>
      <c r="W647" s="27"/>
      <c r="X647" s="27"/>
    </row>
    <row r="648" spans="3:24">
      <c r="C648" s="27"/>
      <c r="D648" s="27"/>
      <c r="E648" s="27"/>
      <c r="F648" s="27"/>
      <c r="G648" s="27"/>
      <c r="H648" s="27"/>
      <c r="I648" s="27"/>
      <c r="J648" s="27"/>
      <c r="K648" s="27"/>
      <c r="L648" s="316"/>
      <c r="M648" s="27"/>
      <c r="N648" s="27"/>
      <c r="O648" s="27"/>
      <c r="P648" s="27"/>
      <c r="Q648" s="27"/>
      <c r="R648" s="27"/>
      <c r="S648" s="27"/>
      <c r="T648" s="27"/>
      <c r="U648" s="27"/>
      <c r="V648" s="27"/>
      <c r="W648" s="27"/>
      <c r="X648" s="27"/>
    </row>
    <row r="649" spans="3:24">
      <c r="C649" s="27"/>
      <c r="D649" s="27"/>
      <c r="E649" s="27"/>
      <c r="F649" s="27"/>
      <c r="G649" s="27"/>
      <c r="H649" s="27"/>
      <c r="I649" s="27"/>
      <c r="J649" s="27"/>
      <c r="K649" s="27"/>
      <c r="L649" s="316"/>
      <c r="M649" s="27"/>
      <c r="N649" s="27"/>
      <c r="O649" s="27"/>
      <c r="P649" s="27"/>
      <c r="Q649" s="27"/>
      <c r="R649" s="27"/>
      <c r="S649" s="27"/>
      <c r="T649" s="27"/>
      <c r="U649" s="27"/>
      <c r="V649" s="27"/>
      <c r="W649" s="27"/>
      <c r="X649" s="27"/>
    </row>
    <row r="650" spans="3:24">
      <c r="C650" s="27"/>
      <c r="D650" s="27"/>
      <c r="E650" s="27"/>
      <c r="F650" s="27"/>
      <c r="G650" s="27"/>
      <c r="H650" s="27"/>
      <c r="I650" s="27"/>
      <c r="J650" s="27"/>
      <c r="K650" s="27"/>
      <c r="L650" s="316"/>
      <c r="M650" s="27"/>
      <c r="N650" s="27"/>
      <c r="O650" s="27"/>
      <c r="P650" s="27"/>
      <c r="Q650" s="27"/>
      <c r="R650" s="27"/>
      <c r="S650" s="27"/>
      <c r="T650" s="27"/>
      <c r="U650" s="27"/>
      <c r="V650" s="27"/>
      <c r="W650" s="27"/>
      <c r="X650" s="27"/>
    </row>
    <row r="651" spans="3:24">
      <c r="C651" s="27"/>
      <c r="D651" s="27"/>
      <c r="E651" s="27"/>
      <c r="F651" s="27"/>
      <c r="G651" s="27"/>
      <c r="H651" s="27"/>
      <c r="I651" s="27"/>
      <c r="J651" s="27"/>
      <c r="K651" s="27"/>
      <c r="L651" s="316"/>
      <c r="M651" s="27"/>
      <c r="N651" s="27"/>
      <c r="O651" s="27"/>
      <c r="P651" s="27"/>
      <c r="Q651" s="27"/>
      <c r="R651" s="27"/>
      <c r="S651" s="27"/>
      <c r="T651" s="27"/>
      <c r="U651" s="27"/>
      <c r="V651" s="27"/>
      <c r="W651" s="27"/>
      <c r="X651" s="27"/>
    </row>
    <row r="652" spans="3:24">
      <c r="C652" s="27"/>
      <c r="D652" s="27"/>
      <c r="E652" s="27"/>
      <c r="F652" s="27"/>
      <c r="G652" s="27"/>
      <c r="H652" s="27"/>
      <c r="I652" s="27"/>
      <c r="J652" s="27"/>
      <c r="K652" s="27"/>
      <c r="L652" s="316"/>
      <c r="M652" s="27"/>
      <c r="N652" s="27"/>
      <c r="O652" s="27"/>
      <c r="P652" s="27"/>
      <c r="Q652" s="27"/>
      <c r="R652" s="27"/>
      <c r="S652" s="27"/>
      <c r="T652" s="27"/>
      <c r="U652" s="27"/>
      <c r="V652" s="27"/>
      <c r="W652" s="27"/>
      <c r="X652" s="27"/>
    </row>
    <row r="653" spans="3:24">
      <c r="C653" s="27"/>
      <c r="D653" s="27"/>
      <c r="E653" s="27"/>
      <c r="F653" s="27"/>
      <c r="G653" s="27"/>
      <c r="H653" s="27"/>
      <c r="I653" s="27"/>
      <c r="J653" s="27"/>
      <c r="K653" s="27"/>
      <c r="L653" s="316"/>
      <c r="M653" s="27"/>
      <c r="N653" s="27"/>
      <c r="O653" s="27"/>
      <c r="P653" s="27"/>
      <c r="Q653" s="27"/>
      <c r="R653" s="27"/>
      <c r="S653" s="27"/>
      <c r="T653" s="27"/>
      <c r="U653" s="27"/>
      <c r="V653" s="27"/>
      <c r="W653" s="27"/>
      <c r="X653" s="27"/>
    </row>
    <row r="654" spans="3:24">
      <c r="C654" s="27"/>
      <c r="D654" s="27"/>
      <c r="E654" s="27"/>
      <c r="F654" s="27"/>
      <c r="G654" s="27"/>
      <c r="H654" s="27"/>
      <c r="I654" s="27"/>
      <c r="J654" s="27"/>
      <c r="K654" s="27"/>
      <c r="L654" s="316"/>
      <c r="M654" s="27"/>
      <c r="N654" s="27"/>
      <c r="O654" s="27"/>
      <c r="P654" s="27"/>
      <c r="Q654" s="27"/>
      <c r="R654" s="27"/>
      <c r="S654" s="27"/>
      <c r="T654" s="27"/>
      <c r="U654" s="27"/>
      <c r="V654" s="27"/>
      <c r="W654" s="27"/>
      <c r="X654" s="27"/>
    </row>
    <row r="655" spans="3:24">
      <c r="C655" s="27"/>
      <c r="D655" s="27"/>
      <c r="E655" s="27"/>
      <c r="F655" s="27"/>
      <c r="G655" s="27"/>
      <c r="H655" s="27"/>
      <c r="I655" s="27"/>
      <c r="J655" s="27"/>
      <c r="K655" s="27"/>
      <c r="L655" s="316"/>
      <c r="M655" s="27"/>
      <c r="N655" s="27"/>
      <c r="O655" s="27"/>
      <c r="P655" s="27"/>
      <c r="Q655" s="27"/>
      <c r="R655" s="27"/>
      <c r="S655" s="27"/>
      <c r="T655" s="27"/>
      <c r="U655" s="27"/>
      <c r="V655" s="27"/>
      <c r="W655" s="27"/>
      <c r="X655" s="27"/>
    </row>
    <row r="656" spans="3:24">
      <c r="C656" s="27"/>
      <c r="D656" s="27"/>
      <c r="E656" s="27"/>
      <c r="F656" s="27"/>
      <c r="G656" s="27"/>
      <c r="H656" s="27"/>
      <c r="I656" s="27"/>
      <c r="J656" s="27"/>
      <c r="K656" s="27"/>
      <c r="L656" s="316"/>
      <c r="M656" s="27"/>
      <c r="N656" s="27"/>
      <c r="O656" s="27"/>
      <c r="P656" s="27"/>
      <c r="Q656" s="27"/>
      <c r="R656" s="27"/>
      <c r="S656" s="27"/>
      <c r="T656" s="27"/>
      <c r="U656" s="27"/>
      <c r="V656" s="27"/>
      <c r="W656" s="27"/>
      <c r="X656" s="27"/>
    </row>
    <row r="657" spans="3:24">
      <c r="C657" s="27"/>
      <c r="D657" s="27"/>
      <c r="E657" s="27"/>
      <c r="F657" s="27"/>
      <c r="G657" s="27"/>
      <c r="H657" s="27"/>
      <c r="I657" s="27"/>
      <c r="J657" s="27"/>
      <c r="K657" s="27"/>
      <c r="L657" s="316"/>
      <c r="M657" s="27"/>
      <c r="N657" s="27"/>
      <c r="O657" s="27"/>
      <c r="P657" s="27"/>
      <c r="Q657" s="27"/>
      <c r="R657" s="27"/>
      <c r="S657" s="27"/>
      <c r="T657" s="27"/>
      <c r="U657" s="27"/>
      <c r="V657" s="27"/>
      <c r="W657" s="27"/>
      <c r="X657" s="27"/>
    </row>
    <row r="658" spans="3:24">
      <c r="C658" s="27"/>
      <c r="D658" s="27"/>
      <c r="E658" s="27"/>
      <c r="F658" s="27"/>
      <c r="G658" s="27"/>
      <c r="H658" s="27"/>
      <c r="I658" s="27"/>
      <c r="J658" s="27"/>
      <c r="K658" s="27"/>
      <c r="L658" s="316"/>
      <c r="M658" s="27"/>
      <c r="N658" s="27"/>
      <c r="O658" s="27"/>
      <c r="P658" s="27"/>
      <c r="Q658" s="27"/>
      <c r="R658" s="27"/>
      <c r="S658" s="27"/>
      <c r="T658" s="27"/>
      <c r="U658" s="27"/>
      <c r="V658" s="27"/>
      <c r="W658" s="27"/>
      <c r="X658" s="27"/>
    </row>
    <row r="659" spans="3:24">
      <c r="C659" s="27"/>
      <c r="D659" s="27"/>
      <c r="E659" s="27"/>
      <c r="F659" s="27"/>
      <c r="G659" s="27"/>
      <c r="H659" s="27"/>
      <c r="I659" s="27"/>
      <c r="J659" s="27"/>
      <c r="K659" s="27"/>
      <c r="L659" s="316"/>
      <c r="M659" s="27"/>
      <c r="N659" s="27"/>
      <c r="O659" s="27"/>
      <c r="P659" s="27"/>
      <c r="Q659" s="27"/>
      <c r="R659" s="27"/>
      <c r="S659" s="27"/>
      <c r="T659" s="27"/>
      <c r="U659" s="27"/>
      <c r="V659" s="27"/>
      <c r="W659" s="27"/>
      <c r="X659" s="27"/>
    </row>
    <row r="660" spans="3:24">
      <c r="C660" s="27"/>
      <c r="D660" s="27"/>
      <c r="E660" s="27"/>
      <c r="F660" s="27"/>
      <c r="G660" s="27"/>
      <c r="H660" s="27"/>
      <c r="I660" s="27"/>
      <c r="J660" s="27"/>
      <c r="K660" s="27"/>
      <c r="L660" s="316"/>
      <c r="M660" s="27"/>
      <c r="N660" s="27"/>
      <c r="O660" s="27"/>
      <c r="P660" s="27"/>
      <c r="Q660" s="27"/>
      <c r="R660" s="27"/>
      <c r="S660" s="27"/>
      <c r="T660" s="27"/>
      <c r="U660" s="27"/>
      <c r="V660" s="27"/>
      <c r="W660" s="27"/>
      <c r="X660" s="27"/>
    </row>
    <row r="661" spans="3:24">
      <c r="C661" s="27"/>
      <c r="D661" s="27"/>
      <c r="E661" s="27"/>
      <c r="F661" s="27"/>
      <c r="G661" s="27"/>
      <c r="H661" s="27"/>
      <c r="I661" s="27"/>
      <c r="J661" s="27"/>
      <c r="K661" s="27"/>
      <c r="L661" s="316"/>
      <c r="M661" s="27"/>
      <c r="N661" s="27"/>
      <c r="O661" s="27"/>
      <c r="P661" s="27"/>
      <c r="Q661" s="27"/>
      <c r="R661" s="27"/>
      <c r="S661" s="27"/>
      <c r="T661" s="27"/>
      <c r="U661" s="27"/>
      <c r="V661" s="27"/>
      <c r="W661" s="27"/>
      <c r="X661" s="27"/>
    </row>
    <row r="662" spans="3:24">
      <c r="C662" s="27"/>
      <c r="D662" s="27"/>
      <c r="E662" s="27"/>
      <c r="F662" s="27"/>
      <c r="G662" s="27"/>
      <c r="H662" s="27"/>
      <c r="I662" s="27"/>
      <c r="J662" s="27"/>
      <c r="K662" s="27"/>
      <c r="L662" s="316"/>
      <c r="M662" s="27"/>
      <c r="N662" s="27"/>
      <c r="O662" s="27"/>
      <c r="P662" s="27"/>
      <c r="Q662" s="27"/>
      <c r="R662" s="27"/>
      <c r="S662" s="27"/>
      <c r="T662" s="27"/>
      <c r="U662" s="27"/>
      <c r="V662" s="27"/>
      <c r="W662" s="27"/>
      <c r="X662" s="27"/>
    </row>
    <row r="663" spans="3:24">
      <c r="C663" s="27"/>
      <c r="D663" s="27"/>
      <c r="E663" s="27"/>
      <c r="F663" s="27"/>
      <c r="G663" s="27"/>
      <c r="H663" s="27"/>
      <c r="I663" s="27"/>
      <c r="J663" s="27"/>
      <c r="K663" s="27"/>
      <c r="L663" s="316"/>
      <c r="M663" s="27"/>
      <c r="N663" s="27"/>
      <c r="O663" s="27"/>
      <c r="P663" s="27"/>
      <c r="Q663" s="27"/>
      <c r="R663" s="27"/>
      <c r="S663" s="27"/>
      <c r="T663" s="27"/>
      <c r="U663" s="27"/>
      <c r="V663" s="27"/>
      <c r="W663" s="27"/>
      <c r="X663" s="27"/>
    </row>
    <row r="664" spans="3:24">
      <c r="C664" s="27"/>
      <c r="D664" s="27"/>
      <c r="E664" s="27"/>
      <c r="F664" s="27"/>
      <c r="G664" s="27"/>
      <c r="H664" s="27"/>
      <c r="I664" s="27"/>
      <c r="J664" s="27"/>
      <c r="K664" s="27"/>
      <c r="L664" s="316"/>
      <c r="M664" s="27"/>
      <c r="N664" s="27"/>
      <c r="O664" s="27"/>
      <c r="P664" s="27"/>
      <c r="Q664" s="27"/>
      <c r="R664" s="27"/>
      <c r="S664" s="27"/>
      <c r="T664" s="27"/>
      <c r="U664" s="27"/>
      <c r="V664" s="27"/>
      <c r="W664" s="27"/>
      <c r="X664" s="27"/>
    </row>
    <row r="665" spans="3:24">
      <c r="C665" s="27"/>
      <c r="D665" s="27"/>
      <c r="E665" s="27"/>
      <c r="F665" s="27"/>
      <c r="G665" s="27"/>
      <c r="H665" s="27"/>
      <c r="I665" s="27"/>
      <c r="J665" s="27"/>
      <c r="K665" s="27"/>
      <c r="L665" s="316"/>
      <c r="M665" s="27"/>
      <c r="N665" s="27"/>
      <c r="O665" s="27"/>
      <c r="P665" s="27"/>
      <c r="Q665" s="27"/>
      <c r="R665" s="27"/>
      <c r="S665" s="27"/>
      <c r="T665" s="27"/>
      <c r="U665" s="27"/>
      <c r="V665" s="27"/>
      <c r="W665" s="27"/>
      <c r="X665" s="27"/>
    </row>
    <row r="666" spans="3:24">
      <c r="C666" s="27"/>
      <c r="D666" s="27"/>
      <c r="E666" s="27"/>
      <c r="F666" s="27"/>
      <c r="G666" s="27"/>
      <c r="H666" s="27"/>
      <c r="I666" s="27"/>
      <c r="J666" s="27"/>
      <c r="K666" s="27"/>
      <c r="L666" s="316"/>
      <c r="M666" s="27"/>
      <c r="N666" s="27"/>
      <c r="O666" s="27"/>
      <c r="P666" s="27"/>
      <c r="Q666" s="27"/>
      <c r="R666" s="27"/>
      <c r="S666" s="27"/>
      <c r="T666" s="27"/>
      <c r="U666" s="27"/>
      <c r="V666" s="27"/>
      <c r="W666" s="27"/>
      <c r="X666" s="27"/>
    </row>
    <row r="667" spans="3:24">
      <c r="C667" s="27"/>
      <c r="D667" s="27"/>
      <c r="E667" s="27"/>
      <c r="F667" s="27"/>
      <c r="G667" s="27"/>
      <c r="H667" s="27"/>
      <c r="I667" s="27"/>
      <c r="J667" s="27"/>
      <c r="K667" s="27"/>
      <c r="L667" s="316"/>
      <c r="M667" s="27"/>
      <c r="N667" s="27"/>
      <c r="O667" s="27"/>
      <c r="P667" s="27"/>
      <c r="Q667" s="27"/>
      <c r="R667" s="27"/>
      <c r="S667" s="27"/>
      <c r="T667" s="27"/>
      <c r="U667" s="27"/>
      <c r="V667" s="27"/>
      <c r="W667" s="27"/>
      <c r="X667" s="27"/>
    </row>
    <row r="668" spans="3:24">
      <c r="C668" s="27"/>
      <c r="D668" s="27"/>
      <c r="E668" s="27"/>
      <c r="F668" s="27"/>
      <c r="G668" s="27"/>
      <c r="H668" s="27"/>
      <c r="I668" s="27"/>
      <c r="J668" s="27"/>
      <c r="K668" s="27"/>
      <c r="L668" s="316"/>
      <c r="M668" s="27"/>
      <c r="N668" s="27"/>
      <c r="O668" s="27"/>
      <c r="P668" s="27"/>
      <c r="Q668" s="27"/>
      <c r="R668" s="27"/>
      <c r="S668" s="27"/>
      <c r="T668" s="27"/>
      <c r="U668" s="27"/>
      <c r="V668" s="27"/>
      <c r="W668" s="27"/>
      <c r="X668" s="27"/>
    </row>
    <row r="669" spans="3:24">
      <c r="C669" s="27"/>
      <c r="D669" s="27"/>
      <c r="E669" s="27"/>
      <c r="F669" s="27"/>
      <c r="G669" s="27"/>
      <c r="H669" s="27"/>
      <c r="I669" s="27"/>
      <c r="J669" s="27"/>
      <c r="K669" s="27"/>
      <c r="L669" s="316"/>
      <c r="M669" s="27"/>
      <c r="N669" s="27"/>
      <c r="O669" s="27"/>
      <c r="P669" s="27"/>
      <c r="Q669" s="27"/>
      <c r="R669" s="27"/>
      <c r="S669" s="27"/>
      <c r="T669" s="27"/>
      <c r="U669" s="27"/>
      <c r="V669" s="27"/>
      <c r="W669" s="27"/>
      <c r="X669" s="27"/>
    </row>
    <row r="670" spans="3:24">
      <c r="C670" s="27"/>
      <c r="D670" s="27"/>
      <c r="E670" s="27"/>
      <c r="F670" s="27"/>
      <c r="G670" s="27"/>
      <c r="H670" s="27"/>
      <c r="I670" s="27"/>
      <c r="J670" s="27"/>
      <c r="K670" s="27"/>
      <c r="L670" s="316"/>
      <c r="M670" s="27"/>
      <c r="N670" s="27"/>
      <c r="O670" s="27"/>
      <c r="P670" s="27"/>
      <c r="Q670" s="27"/>
      <c r="R670" s="27"/>
      <c r="S670" s="27"/>
      <c r="T670" s="27"/>
      <c r="U670" s="27"/>
      <c r="V670" s="27"/>
      <c r="W670" s="27"/>
      <c r="X670" s="27"/>
    </row>
    <row r="671" spans="3:24">
      <c r="C671" s="27"/>
      <c r="D671" s="27"/>
      <c r="E671" s="27"/>
      <c r="F671" s="27"/>
      <c r="G671" s="27"/>
      <c r="H671" s="27"/>
      <c r="I671" s="27"/>
      <c r="J671" s="27"/>
      <c r="K671" s="27"/>
      <c r="L671" s="316"/>
      <c r="M671" s="27"/>
      <c r="N671" s="27"/>
      <c r="O671" s="27"/>
      <c r="P671" s="27"/>
      <c r="Q671" s="27"/>
      <c r="R671" s="27"/>
      <c r="S671" s="27"/>
      <c r="T671" s="27"/>
      <c r="U671" s="27"/>
      <c r="V671" s="27"/>
      <c r="W671" s="27"/>
      <c r="X671" s="27"/>
    </row>
    <row r="672" spans="3:24">
      <c r="C672" s="27"/>
      <c r="D672" s="27"/>
      <c r="E672" s="27"/>
      <c r="F672" s="27"/>
      <c r="G672" s="27"/>
      <c r="H672" s="27"/>
      <c r="I672" s="27"/>
      <c r="J672" s="27"/>
      <c r="K672" s="27"/>
      <c r="L672" s="316"/>
      <c r="M672" s="27"/>
      <c r="N672" s="27"/>
      <c r="O672" s="27"/>
      <c r="P672" s="27"/>
      <c r="Q672" s="27"/>
      <c r="R672" s="27"/>
      <c r="S672" s="27"/>
      <c r="T672" s="27"/>
      <c r="U672" s="27"/>
      <c r="V672" s="27"/>
      <c r="W672" s="27"/>
      <c r="X672" s="27"/>
    </row>
    <row r="673" spans="3:24">
      <c r="C673" s="27"/>
      <c r="D673" s="27"/>
      <c r="E673" s="27"/>
      <c r="F673" s="27"/>
      <c r="G673" s="27"/>
      <c r="H673" s="27"/>
      <c r="I673" s="27"/>
      <c r="J673" s="27"/>
      <c r="K673" s="27"/>
      <c r="L673" s="316"/>
      <c r="M673" s="27"/>
      <c r="N673" s="27"/>
      <c r="O673" s="27"/>
      <c r="P673" s="27"/>
      <c r="Q673" s="27"/>
      <c r="R673" s="27"/>
      <c r="S673" s="27"/>
      <c r="T673" s="27"/>
      <c r="U673" s="27"/>
      <c r="V673" s="27"/>
      <c r="W673" s="27"/>
      <c r="X673" s="27"/>
    </row>
    <row r="674" spans="3:24">
      <c r="C674" s="27"/>
      <c r="D674" s="27"/>
      <c r="E674" s="27"/>
      <c r="F674" s="27"/>
      <c r="G674" s="27"/>
      <c r="H674" s="27"/>
      <c r="I674" s="27"/>
      <c r="J674" s="27"/>
      <c r="K674" s="27"/>
      <c r="L674" s="316"/>
      <c r="M674" s="27"/>
      <c r="N674" s="27"/>
      <c r="O674" s="27"/>
      <c r="P674" s="27"/>
      <c r="Q674" s="27"/>
      <c r="R674" s="27"/>
      <c r="S674" s="27"/>
      <c r="T674" s="27"/>
      <c r="U674" s="27"/>
      <c r="V674" s="27"/>
      <c r="W674" s="27"/>
      <c r="X674" s="27"/>
    </row>
    <row r="675" spans="3:24">
      <c r="C675" s="27"/>
      <c r="D675" s="27"/>
      <c r="E675" s="27"/>
      <c r="F675" s="27"/>
      <c r="G675" s="27"/>
      <c r="H675" s="27"/>
      <c r="I675" s="27"/>
      <c r="J675" s="27"/>
      <c r="K675" s="27"/>
      <c r="L675" s="316"/>
      <c r="M675" s="27"/>
      <c r="N675" s="27"/>
      <c r="O675" s="27"/>
      <c r="P675" s="27"/>
      <c r="Q675" s="27"/>
      <c r="R675" s="27"/>
      <c r="S675" s="27"/>
      <c r="T675" s="27"/>
      <c r="U675" s="27"/>
      <c r="V675" s="27"/>
      <c r="W675" s="27"/>
      <c r="X675" s="27"/>
    </row>
    <row r="676" spans="3:24">
      <c r="C676" s="27"/>
      <c r="D676" s="27"/>
      <c r="E676" s="27"/>
      <c r="F676" s="27"/>
      <c r="G676" s="27"/>
      <c r="H676" s="27"/>
      <c r="I676" s="27"/>
      <c r="J676" s="27"/>
      <c r="K676" s="27"/>
      <c r="L676" s="316"/>
      <c r="M676" s="27"/>
      <c r="N676" s="27"/>
      <c r="O676" s="27"/>
      <c r="P676" s="27"/>
      <c r="Q676" s="27"/>
      <c r="R676" s="27"/>
      <c r="S676" s="27"/>
      <c r="T676" s="27"/>
      <c r="U676" s="27"/>
      <c r="V676" s="27"/>
      <c r="W676" s="27"/>
      <c r="X676" s="27"/>
    </row>
    <row r="677" spans="3:24">
      <c r="C677" s="27"/>
      <c r="D677" s="27"/>
      <c r="E677" s="27"/>
      <c r="F677" s="27"/>
      <c r="G677" s="27"/>
      <c r="H677" s="27"/>
      <c r="I677" s="27"/>
      <c r="J677" s="27"/>
      <c r="K677" s="27"/>
      <c r="L677" s="316"/>
      <c r="M677" s="27"/>
      <c r="N677" s="27"/>
      <c r="O677" s="27"/>
      <c r="P677" s="27"/>
      <c r="Q677" s="27"/>
      <c r="R677" s="27"/>
      <c r="S677" s="27"/>
      <c r="T677" s="27"/>
      <c r="U677" s="27"/>
      <c r="V677" s="27"/>
      <c r="W677" s="27"/>
      <c r="X677" s="27"/>
    </row>
    <row r="678" spans="3:24">
      <c r="C678" s="27"/>
      <c r="D678" s="27"/>
      <c r="E678" s="27"/>
      <c r="F678" s="27"/>
      <c r="G678" s="27"/>
      <c r="H678" s="27"/>
      <c r="I678" s="27"/>
      <c r="J678" s="27"/>
      <c r="K678" s="27"/>
      <c r="L678" s="316"/>
      <c r="M678" s="27"/>
      <c r="N678" s="27"/>
      <c r="O678" s="27"/>
      <c r="P678" s="27"/>
      <c r="Q678" s="27"/>
      <c r="R678" s="27"/>
      <c r="S678" s="27"/>
      <c r="T678" s="27"/>
      <c r="U678" s="27"/>
      <c r="V678" s="27"/>
      <c r="W678" s="27"/>
      <c r="X678" s="27"/>
    </row>
    <row r="679" spans="3:24">
      <c r="C679" s="27"/>
      <c r="D679" s="27"/>
      <c r="E679" s="27"/>
      <c r="F679" s="27"/>
      <c r="G679" s="27"/>
      <c r="H679" s="27"/>
      <c r="I679" s="27"/>
      <c r="J679" s="27"/>
      <c r="K679" s="27"/>
      <c r="L679" s="316"/>
      <c r="M679" s="27"/>
      <c r="N679" s="27"/>
      <c r="O679" s="27"/>
      <c r="P679" s="27"/>
      <c r="Q679" s="27"/>
      <c r="R679" s="27"/>
      <c r="S679" s="27"/>
      <c r="T679" s="27"/>
      <c r="U679" s="27"/>
      <c r="V679" s="27"/>
      <c r="W679" s="27"/>
      <c r="X679" s="27"/>
    </row>
    <row r="680" spans="3:24">
      <c r="C680" s="27"/>
      <c r="D680" s="27"/>
      <c r="E680" s="27"/>
      <c r="F680" s="27"/>
      <c r="G680" s="27"/>
      <c r="H680" s="27"/>
      <c r="I680" s="27"/>
      <c r="J680" s="27"/>
      <c r="K680" s="27"/>
      <c r="L680" s="316"/>
      <c r="M680" s="27"/>
      <c r="N680" s="27"/>
      <c r="O680" s="27"/>
      <c r="P680" s="27"/>
      <c r="Q680" s="27"/>
      <c r="R680" s="27"/>
      <c r="S680" s="27"/>
      <c r="T680" s="27"/>
      <c r="U680" s="27"/>
      <c r="V680" s="27"/>
      <c r="W680" s="27"/>
      <c r="X680" s="27"/>
    </row>
    <row r="681" spans="3:24">
      <c r="C681" s="27"/>
      <c r="D681" s="27"/>
      <c r="E681" s="27"/>
      <c r="F681" s="27"/>
      <c r="G681" s="27"/>
      <c r="H681" s="27"/>
      <c r="I681" s="27"/>
      <c r="J681" s="27"/>
      <c r="K681" s="27"/>
      <c r="L681" s="316"/>
      <c r="M681" s="27"/>
      <c r="N681" s="27"/>
      <c r="O681" s="27"/>
      <c r="P681" s="27"/>
      <c r="Q681" s="27"/>
      <c r="R681" s="27"/>
      <c r="S681" s="27"/>
      <c r="T681" s="27"/>
      <c r="U681" s="27"/>
      <c r="V681" s="27"/>
      <c r="W681" s="27"/>
      <c r="X681" s="27"/>
    </row>
    <row r="682" spans="3:24">
      <c r="C682" s="27"/>
      <c r="D682" s="27"/>
      <c r="E682" s="27"/>
      <c r="F682" s="27"/>
      <c r="G682" s="27"/>
      <c r="H682" s="27"/>
      <c r="I682" s="27"/>
      <c r="J682" s="27"/>
      <c r="K682" s="27"/>
      <c r="L682" s="316"/>
      <c r="M682" s="27"/>
      <c r="N682" s="27"/>
      <c r="O682" s="27"/>
      <c r="P682" s="27"/>
      <c r="Q682" s="27"/>
      <c r="R682" s="27"/>
      <c r="S682" s="27"/>
      <c r="T682" s="27"/>
      <c r="U682" s="27"/>
      <c r="V682" s="27"/>
      <c r="W682" s="27"/>
      <c r="X682" s="27"/>
    </row>
    <row r="683" spans="3:24">
      <c r="C683" s="27"/>
      <c r="D683" s="27"/>
      <c r="E683" s="27"/>
      <c r="F683" s="27"/>
      <c r="G683" s="27"/>
      <c r="H683" s="27"/>
      <c r="I683" s="27"/>
      <c r="J683" s="27"/>
      <c r="K683" s="27"/>
      <c r="L683" s="316"/>
      <c r="M683" s="27"/>
      <c r="N683" s="27"/>
      <c r="O683" s="27"/>
      <c r="P683" s="27"/>
      <c r="Q683" s="27"/>
      <c r="R683" s="27"/>
      <c r="S683" s="27"/>
      <c r="T683" s="27"/>
      <c r="U683" s="27"/>
      <c r="V683" s="27"/>
      <c r="W683" s="27"/>
      <c r="X683" s="27"/>
    </row>
    <row r="684" spans="3:24">
      <c r="C684" s="27"/>
      <c r="D684" s="27"/>
      <c r="E684" s="27"/>
      <c r="F684" s="27"/>
      <c r="G684" s="27"/>
      <c r="H684" s="27"/>
      <c r="I684" s="27"/>
      <c r="J684" s="27"/>
      <c r="K684" s="27"/>
      <c r="L684" s="316"/>
      <c r="M684" s="27"/>
      <c r="N684" s="27"/>
      <c r="O684" s="27"/>
      <c r="P684" s="27"/>
      <c r="Q684" s="27"/>
      <c r="R684" s="27"/>
      <c r="S684" s="27"/>
      <c r="T684" s="27"/>
      <c r="U684" s="27"/>
      <c r="V684" s="27"/>
      <c r="W684" s="27"/>
      <c r="X684" s="27"/>
    </row>
    <row r="685" spans="3:24">
      <c r="C685" s="27"/>
      <c r="D685" s="27"/>
      <c r="E685" s="27"/>
      <c r="F685" s="27"/>
      <c r="G685" s="27"/>
      <c r="H685" s="27"/>
      <c r="I685" s="27"/>
      <c r="J685" s="27"/>
      <c r="K685" s="27"/>
      <c r="L685" s="316"/>
      <c r="M685" s="27"/>
      <c r="N685" s="27"/>
      <c r="O685" s="27"/>
      <c r="P685" s="27"/>
      <c r="Q685" s="27"/>
      <c r="R685" s="27"/>
      <c r="S685" s="27"/>
      <c r="T685" s="27"/>
      <c r="U685" s="27"/>
      <c r="V685" s="27"/>
      <c r="W685" s="27"/>
      <c r="X685" s="27"/>
    </row>
    <row r="686" spans="3:24">
      <c r="C686" s="27"/>
      <c r="D686" s="27"/>
      <c r="E686" s="27"/>
      <c r="F686" s="27"/>
      <c r="G686" s="27"/>
      <c r="H686" s="27"/>
      <c r="I686" s="27"/>
      <c r="J686" s="27"/>
      <c r="K686" s="27"/>
      <c r="L686" s="316"/>
      <c r="M686" s="27"/>
      <c r="N686" s="27"/>
      <c r="O686" s="27"/>
      <c r="P686" s="27"/>
      <c r="Q686" s="27"/>
      <c r="R686" s="27"/>
      <c r="S686" s="27"/>
      <c r="T686" s="27"/>
      <c r="U686" s="27"/>
      <c r="V686" s="27"/>
      <c r="W686" s="27"/>
      <c r="X686" s="27"/>
    </row>
    <row r="687" spans="3:24">
      <c r="C687" s="27"/>
      <c r="D687" s="27"/>
      <c r="E687" s="27"/>
      <c r="F687" s="27"/>
      <c r="G687" s="27"/>
      <c r="H687" s="27"/>
      <c r="I687" s="27"/>
      <c r="J687" s="27"/>
      <c r="K687" s="27"/>
      <c r="L687" s="316"/>
      <c r="M687" s="27"/>
      <c r="N687" s="27"/>
      <c r="O687" s="27"/>
      <c r="P687" s="27"/>
      <c r="Q687" s="27"/>
      <c r="R687" s="27"/>
      <c r="S687" s="27"/>
      <c r="T687" s="27"/>
      <c r="U687" s="27"/>
      <c r="V687" s="27"/>
      <c r="W687" s="27"/>
      <c r="X687" s="27"/>
    </row>
    <row r="688" spans="3:24">
      <c r="C688" s="27"/>
      <c r="D688" s="27"/>
      <c r="E688" s="27"/>
      <c r="F688" s="27"/>
      <c r="G688" s="27"/>
      <c r="H688" s="27"/>
      <c r="I688" s="27"/>
      <c r="J688" s="27"/>
      <c r="K688" s="27"/>
      <c r="L688" s="316"/>
      <c r="M688" s="27"/>
      <c r="N688" s="27"/>
      <c r="O688" s="27"/>
      <c r="P688" s="27"/>
      <c r="Q688" s="27"/>
      <c r="R688" s="27"/>
      <c r="S688" s="27"/>
      <c r="T688" s="27"/>
      <c r="U688" s="27"/>
      <c r="V688" s="27"/>
      <c r="W688" s="27"/>
      <c r="X688" s="27"/>
    </row>
    <row r="689" spans="3:24">
      <c r="C689" s="27"/>
      <c r="D689" s="27"/>
      <c r="E689" s="27"/>
      <c r="F689" s="27"/>
      <c r="G689" s="27"/>
      <c r="H689" s="27"/>
      <c r="I689" s="27"/>
      <c r="J689" s="27"/>
      <c r="K689" s="27"/>
      <c r="L689" s="316"/>
      <c r="M689" s="27"/>
      <c r="N689" s="27"/>
      <c r="O689" s="27"/>
      <c r="P689" s="27"/>
      <c r="Q689" s="27"/>
      <c r="R689" s="27"/>
      <c r="S689" s="27"/>
      <c r="T689" s="27"/>
      <c r="U689" s="27"/>
      <c r="V689" s="27"/>
      <c r="W689" s="27"/>
      <c r="X689" s="27"/>
    </row>
    <row r="690" spans="3:24">
      <c r="C690" s="27"/>
      <c r="D690" s="27"/>
      <c r="E690" s="27"/>
      <c r="F690" s="27"/>
      <c r="G690" s="27"/>
      <c r="H690" s="27"/>
      <c r="I690" s="27"/>
      <c r="J690" s="27"/>
      <c r="K690" s="27"/>
      <c r="L690" s="316"/>
      <c r="M690" s="27"/>
      <c r="N690" s="27"/>
      <c r="O690" s="27"/>
      <c r="P690" s="27"/>
      <c r="Q690" s="27"/>
      <c r="R690" s="27"/>
      <c r="S690" s="27"/>
      <c r="T690" s="27"/>
      <c r="U690" s="27"/>
      <c r="V690" s="27"/>
      <c r="W690" s="27"/>
      <c r="X690" s="27"/>
    </row>
    <row r="691" spans="3:24">
      <c r="C691" s="27"/>
      <c r="D691" s="27"/>
      <c r="E691" s="27"/>
      <c r="F691" s="27"/>
      <c r="G691" s="27"/>
      <c r="H691" s="27"/>
      <c r="I691" s="27"/>
      <c r="J691" s="27"/>
      <c r="K691" s="27"/>
      <c r="L691" s="316"/>
      <c r="M691" s="27"/>
      <c r="N691" s="27"/>
      <c r="O691" s="27"/>
      <c r="P691" s="27"/>
      <c r="Q691" s="27"/>
      <c r="R691" s="27"/>
      <c r="S691" s="27"/>
      <c r="T691" s="27"/>
      <c r="U691" s="27"/>
      <c r="V691" s="27"/>
      <c r="W691" s="27"/>
      <c r="X691" s="27"/>
    </row>
    <row r="692" spans="3:24">
      <c r="C692" s="27"/>
      <c r="D692" s="27"/>
      <c r="E692" s="27"/>
      <c r="F692" s="27"/>
      <c r="G692" s="27"/>
      <c r="H692" s="27"/>
      <c r="I692" s="27"/>
      <c r="J692" s="27"/>
      <c r="K692" s="27"/>
      <c r="L692" s="316"/>
      <c r="M692" s="27"/>
      <c r="N692" s="27"/>
      <c r="O692" s="27"/>
      <c r="P692" s="27"/>
      <c r="Q692" s="27"/>
      <c r="R692" s="27"/>
      <c r="S692" s="27"/>
      <c r="T692" s="27"/>
      <c r="U692" s="27"/>
      <c r="V692" s="27"/>
      <c r="W692" s="27"/>
      <c r="X692" s="27"/>
    </row>
    <row r="693" spans="3:24">
      <c r="C693" s="27"/>
      <c r="D693" s="27"/>
      <c r="E693" s="27"/>
      <c r="F693" s="27"/>
      <c r="G693" s="27"/>
      <c r="H693" s="27"/>
      <c r="I693" s="27"/>
      <c r="J693" s="27"/>
      <c r="K693" s="27"/>
      <c r="L693" s="316"/>
      <c r="M693" s="27"/>
      <c r="N693" s="27"/>
      <c r="O693" s="27"/>
      <c r="P693" s="27"/>
      <c r="Q693" s="27"/>
      <c r="R693" s="27"/>
      <c r="S693" s="27"/>
      <c r="T693" s="27"/>
      <c r="U693" s="27"/>
      <c r="V693" s="27"/>
      <c r="W693" s="27"/>
      <c r="X693" s="27"/>
    </row>
    <row r="694" spans="3:24">
      <c r="C694" s="27"/>
      <c r="D694" s="27"/>
      <c r="E694" s="27"/>
      <c r="F694" s="27"/>
      <c r="G694" s="27"/>
      <c r="H694" s="27"/>
      <c r="I694" s="27"/>
      <c r="J694" s="27"/>
      <c r="K694" s="27"/>
      <c r="L694" s="316"/>
      <c r="M694" s="27"/>
      <c r="N694" s="27"/>
      <c r="O694" s="27"/>
      <c r="P694" s="27"/>
      <c r="Q694" s="27"/>
      <c r="R694" s="27"/>
      <c r="S694" s="27"/>
      <c r="T694" s="27"/>
      <c r="U694" s="27"/>
      <c r="V694" s="27"/>
      <c r="W694" s="27"/>
      <c r="X694" s="27"/>
    </row>
    <row r="695" spans="3:24">
      <c r="C695" s="27"/>
      <c r="D695" s="27"/>
      <c r="E695" s="27"/>
      <c r="F695" s="27"/>
      <c r="G695" s="27"/>
      <c r="H695" s="27"/>
      <c r="I695" s="27"/>
      <c r="J695" s="27"/>
      <c r="K695" s="27"/>
      <c r="L695" s="316"/>
      <c r="M695" s="27"/>
      <c r="N695" s="27"/>
      <c r="O695" s="27"/>
      <c r="P695" s="27"/>
      <c r="Q695" s="27"/>
      <c r="R695" s="27"/>
      <c r="S695" s="27"/>
      <c r="T695" s="27"/>
      <c r="U695" s="27"/>
      <c r="V695" s="27"/>
      <c r="W695" s="27"/>
      <c r="X695" s="27"/>
    </row>
    <row r="696" spans="3:24">
      <c r="C696" s="27"/>
      <c r="D696" s="27"/>
      <c r="E696" s="27"/>
      <c r="F696" s="27"/>
      <c r="G696" s="27"/>
      <c r="H696" s="27"/>
      <c r="I696" s="27"/>
      <c r="J696" s="27"/>
      <c r="K696" s="27"/>
      <c r="L696" s="316"/>
      <c r="M696" s="27"/>
      <c r="N696" s="27"/>
      <c r="O696" s="27"/>
      <c r="P696" s="27"/>
      <c r="Q696" s="27"/>
      <c r="R696" s="27"/>
      <c r="S696" s="27"/>
      <c r="T696" s="27"/>
      <c r="U696" s="27"/>
      <c r="V696" s="27"/>
      <c r="W696" s="27"/>
      <c r="X696" s="27"/>
    </row>
    <row r="697" spans="3:24">
      <c r="C697" s="27"/>
      <c r="D697" s="27"/>
      <c r="E697" s="27"/>
      <c r="F697" s="27"/>
      <c r="G697" s="27"/>
      <c r="H697" s="27"/>
      <c r="I697" s="27"/>
      <c r="J697" s="27"/>
      <c r="K697" s="27"/>
      <c r="L697" s="316"/>
      <c r="M697" s="27"/>
      <c r="N697" s="27"/>
      <c r="O697" s="27"/>
      <c r="P697" s="27"/>
      <c r="Q697" s="27"/>
      <c r="R697" s="27"/>
      <c r="S697" s="27"/>
      <c r="T697" s="27"/>
      <c r="U697" s="27"/>
      <c r="V697" s="27"/>
      <c r="W697" s="27"/>
      <c r="X697" s="27"/>
    </row>
    <row r="698" spans="3:24">
      <c r="C698" s="27"/>
      <c r="D698" s="27"/>
      <c r="E698" s="27"/>
      <c r="F698" s="27"/>
      <c r="G698" s="27"/>
      <c r="H698" s="27"/>
      <c r="I698" s="27"/>
      <c r="J698" s="27"/>
      <c r="K698" s="27"/>
      <c r="L698" s="316"/>
      <c r="M698" s="27"/>
      <c r="N698" s="27"/>
      <c r="O698" s="27"/>
      <c r="P698" s="27"/>
      <c r="Q698" s="27"/>
      <c r="R698" s="27"/>
      <c r="S698" s="27"/>
      <c r="T698" s="27"/>
      <c r="U698" s="27"/>
      <c r="V698" s="27"/>
      <c r="W698" s="27"/>
      <c r="X698" s="27"/>
    </row>
    <row r="699" spans="3:24">
      <c r="C699" s="27"/>
      <c r="D699" s="27"/>
      <c r="E699" s="27"/>
      <c r="F699" s="27"/>
      <c r="G699" s="27"/>
      <c r="H699" s="27"/>
      <c r="I699" s="27"/>
      <c r="J699" s="27"/>
      <c r="K699" s="27"/>
      <c r="L699" s="316"/>
      <c r="M699" s="27"/>
      <c r="N699" s="27"/>
      <c r="O699" s="27"/>
      <c r="P699" s="27"/>
      <c r="Q699" s="27"/>
      <c r="R699" s="27"/>
      <c r="S699" s="27"/>
      <c r="T699" s="27"/>
      <c r="U699" s="27"/>
      <c r="V699" s="27"/>
      <c r="W699" s="27"/>
      <c r="X699" s="27"/>
    </row>
    <row r="700" spans="3:24">
      <c r="C700" s="27"/>
      <c r="D700" s="27"/>
      <c r="E700" s="27"/>
      <c r="F700" s="27"/>
      <c r="G700" s="27"/>
      <c r="H700" s="27"/>
      <c r="I700" s="27"/>
      <c r="J700" s="27"/>
      <c r="K700" s="27"/>
      <c r="L700" s="316"/>
      <c r="M700" s="27"/>
      <c r="N700" s="27"/>
      <c r="O700" s="27"/>
      <c r="P700" s="27"/>
      <c r="Q700" s="27"/>
      <c r="R700" s="27"/>
      <c r="S700" s="27"/>
      <c r="T700" s="27"/>
      <c r="U700" s="27"/>
      <c r="V700" s="27"/>
      <c r="W700" s="27"/>
      <c r="X700" s="27"/>
    </row>
    <row r="701" spans="3:24">
      <c r="C701" s="27"/>
      <c r="D701" s="27"/>
      <c r="E701" s="27"/>
      <c r="F701" s="27"/>
      <c r="G701" s="27"/>
      <c r="H701" s="27"/>
      <c r="I701" s="27"/>
      <c r="J701" s="27"/>
      <c r="K701" s="27"/>
      <c r="L701" s="316"/>
      <c r="M701" s="27"/>
      <c r="N701" s="27"/>
      <c r="O701" s="27"/>
      <c r="P701" s="27"/>
      <c r="Q701" s="27"/>
      <c r="R701" s="27"/>
      <c r="S701" s="27"/>
      <c r="T701" s="27"/>
      <c r="U701" s="27"/>
      <c r="V701" s="27"/>
      <c r="W701" s="27"/>
      <c r="X701" s="27"/>
    </row>
    <row r="702" spans="3:24">
      <c r="C702" s="27"/>
      <c r="D702" s="27"/>
      <c r="E702" s="27"/>
      <c r="F702" s="27"/>
      <c r="G702" s="27"/>
      <c r="H702" s="27"/>
      <c r="I702" s="27"/>
      <c r="J702" s="27"/>
      <c r="K702" s="27"/>
      <c r="L702" s="316"/>
      <c r="M702" s="27"/>
      <c r="N702" s="27"/>
      <c r="O702" s="27"/>
      <c r="P702" s="27"/>
      <c r="Q702" s="27"/>
      <c r="R702" s="27"/>
      <c r="S702" s="27"/>
      <c r="T702" s="27"/>
      <c r="U702" s="27"/>
      <c r="V702" s="27"/>
      <c r="W702" s="27"/>
      <c r="X702" s="27"/>
    </row>
    <row r="703" spans="3:24">
      <c r="C703" s="27"/>
      <c r="D703" s="27"/>
      <c r="E703" s="27"/>
      <c r="F703" s="27"/>
      <c r="G703" s="27"/>
      <c r="H703" s="27"/>
      <c r="I703" s="27"/>
      <c r="J703" s="27"/>
      <c r="K703" s="27"/>
      <c r="L703" s="316"/>
      <c r="M703" s="27"/>
      <c r="N703" s="27"/>
      <c r="O703" s="27"/>
      <c r="P703" s="27"/>
      <c r="Q703" s="27"/>
      <c r="R703" s="27"/>
      <c r="S703" s="27"/>
      <c r="T703" s="27"/>
      <c r="U703" s="27"/>
      <c r="V703" s="27"/>
      <c r="W703" s="27"/>
      <c r="X703" s="27"/>
    </row>
    <row r="704" spans="3:24">
      <c r="C704" s="27"/>
      <c r="D704" s="27"/>
      <c r="E704" s="27"/>
      <c r="F704" s="27"/>
      <c r="G704" s="27"/>
      <c r="H704" s="27"/>
      <c r="I704" s="27"/>
      <c r="J704" s="27"/>
      <c r="K704" s="27"/>
      <c r="L704" s="316"/>
      <c r="M704" s="27"/>
      <c r="N704" s="27"/>
      <c r="O704" s="27"/>
      <c r="P704" s="27"/>
      <c r="Q704" s="27"/>
      <c r="R704" s="27"/>
      <c r="S704" s="27"/>
      <c r="T704" s="27"/>
      <c r="U704" s="27"/>
      <c r="V704" s="27"/>
      <c r="W704" s="27"/>
      <c r="X704" s="27"/>
    </row>
    <row r="705" spans="3:24">
      <c r="C705" s="27"/>
      <c r="D705" s="27"/>
      <c r="E705" s="27"/>
      <c r="F705" s="27"/>
      <c r="G705" s="27"/>
      <c r="H705" s="27"/>
      <c r="I705" s="27"/>
      <c r="J705" s="27"/>
      <c r="K705" s="27"/>
      <c r="L705" s="316"/>
      <c r="M705" s="27"/>
      <c r="N705" s="27"/>
      <c r="O705" s="27"/>
      <c r="P705" s="27"/>
      <c r="Q705" s="27"/>
      <c r="R705" s="27"/>
      <c r="S705" s="27"/>
      <c r="T705" s="27"/>
      <c r="U705" s="27"/>
      <c r="V705" s="27"/>
      <c r="W705" s="27"/>
      <c r="X705" s="27"/>
    </row>
    <row r="706" spans="3:24">
      <c r="C706" s="27"/>
      <c r="D706" s="27"/>
      <c r="E706" s="27"/>
      <c r="F706" s="27"/>
      <c r="G706" s="27"/>
      <c r="H706" s="27"/>
      <c r="I706" s="27"/>
      <c r="J706" s="27"/>
      <c r="K706" s="27"/>
      <c r="L706" s="316"/>
      <c r="M706" s="27"/>
      <c r="N706" s="27"/>
      <c r="O706" s="27"/>
      <c r="P706" s="27"/>
      <c r="Q706" s="27"/>
      <c r="R706" s="27"/>
      <c r="S706" s="27"/>
      <c r="T706" s="27"/>
      <c r="U706" s="27"/>
      <c r="V706" s="27"/>
      <c r="W706" s="27"/>
      <c r="X706" s="27"/>
    </row>
    <row r="707" spans="3:24">
      <c r="C707" s="27"/>
      <c r="D707" s="27"/>
      <c r="E707" s="27"/>
      <c r="F707" s="27"/>
      <c r="G707" s="27"/>
      <c r="H707" s="27"/>
      <c r="I707" s="27"/>
      <c r="J707" s="27"/>
      <c r="K707" s="27"/>
      <c r="L707" s="316"/>
      <c r="M707" s="27"/>
      <c r="N707" s="27"/>
      <c r="O707" s="27"/>
      <c r="P707" s="27"/>
      <c r="Q707" s="27"/>
      <c r="R707" s="27"/>
      <c r="S707" s="27"/>
      <c r="T707" s="27"/>
      <c r="U707" s="27"/>
      <c r="V707" s="27"/>
      <c r="W707" s="27"/>
      <c r="X707" s="27"/>
    </row>
    <row r="708" spans="3:24">
      <c r="C708" s="27"/>
      <c r="D708" s="27"/>
      <c r="E708" s="27"/>
      <c r="F708" s="27"/>
      <c r="G708" s="27"/>
      <c r="H708" s="27"/>
      <c r="I708" s="27"/>
      <c r="J708" s="27"/>
      <c r="K708" s="27"/>
      <c r="L708" s="316"/>
      <c r="M708" s="27"/>
      <c r="N708" s="27"/>
      <c r="O708" s="27"/>
      <c r="P708" s="27"/>
      <c r="Q708" s="27"/>
      <c r="R708" s="27"/>
      <c r="S708" s="27"/>
      <c r="T708" s="27"/>
      <c r="U708" s="27"/>
      <c r="V708" s="27"/>
      <c r="W708" s="27"/>
      <c r="X708" s="27"/>
    </row>
    <row r="709" spans="3:24">
      <c r="C709" s="27"/>
      <c r="D709" s="27"/>
      <c r="E709" s="27"/>
      <c r="F709" s="27"/>
      <c r="G709" s="27"/>
      <c r="H709" s="27"/>
      <c r="I709" s="27"/>
      <c r="J709" s="27"/>
      <c r="K709" s="27"/>
      <c r="L709" s="316"/>
      <c r="M709" s="27"/>
      <c r="N709" s="27"/>
      <c r="O709" s="27"/>
      <c r="P709" s="27"/>
      <c r="Q709" s="27"/>
      <c r="R709" s="27"/>
      <c r="S709" s="27"/>
      <c r="T709" s="27"/>
      <c r="U709" s="27"/>
      <c r="V709" s="27"/>
      <c r="W709" s="27"/>
      <c r="X709" s="27"/>
    </row>
    <row r="710" spans="3:24">
      <c r="C710" s="27"/>
      <c r="D710" s="27"/>
      <c r="E710" s="27"/>
      <c r="F710" s="27"/>
      <c r="G710" s="27"/>
      <c r="H710" s="27"/>
      <c r="I710" s="27"/>
      <c r="J710" s="27"/>
      <c r="K710" s="27"/>
      <c r="L710" s="316"/>
      <c r="M710" s="27"/>
      <c r="N710" s="27"/>
      <c r="O710" s="27"/>
      <c r="P710" s="27"/>
      <c r="Q710" s="27"/>
      <c r="R710" s="27"/>
      <c r="S710" s="27"/>
      <c r="T710" s="27"/>
      <c r="U710" s="27"/>
      <c r="V710" s="27"/>
      <c r="W710" s="27"/>
      <c r="X710" s="27"/>
    </row>
    <row r="711" spans="3:24">
      <c r="C711" s="27"/>
      <c r="D711" s="27"/>
      <c r="E711" s="27"/>
      <c r="F711" s="27"/>
      <c r="G711" s="27"/>
      <c r="H711" s="27"/>
      <c r="I711" s="27"/>
      <c r="J711" s="27"/>
      <c r="K711" s="27"/>
      <c r="L711" s="316"/>
      <c r="M711" s="27"/>
      <c r="N711" s="27"/>
      <c r="O711" s="27"/>
      <c r="P711" s="27"/>
      <c r="Q711" s="27"/>
      <c r="R711" s="27"/>
      <c r="S711" s="27"/>
      <c r="T711" s="27"/>
      <c r="U711" s="27"/>
      <c r="V711" s="27"/>
      <c r="W711" s="27"/>
      <c r="X711" s="27"/>
    </row>
    <row r="712" spans="3:24">
      <c r="C712" s="27"/>
      <c r="D712" s="27"/>
      <c r="E712" s="27"/>
      <c r="F712" s="27"/>
      <c r="G712" s="27"/>
      <c r="H712" s="27"/>
      <c r="I712" s="27"/>
      <c r="J712" s="27"/>
      <c r="K712" s="27"/>
      <c r="L712" s="316"/>
      <c r="M712" s="27"/>
      <c r="N712" s="27"/>
      <c r="O712" s="27"/>
      <c r="P712" s="27"/>
      <c r="Q712" s="27"/>
      <c r="R712" s="27"/>
      <c r="S712" s="27"/>
      <c r="T712" s="27"/>
      <c r="U712" s="27"/>
      <c r="V712" s="27"/>
      <c r="W712" s="27"/>
      <c r="X712" s="27"/>
    </row>
    <row r="713" spans="3:24">
      <c r="C713" s="27"/>
      <c r="D713" s="27"/>
      <c r="E713" s="27"/>
      <c r="F713" s="27"/>
      <c r="G713" s="27"/>
      <c r="H713" s="27"/>
      <c r="I713" s="27"/>
      <c r="J713" s="27"/>
      <c r="K713" s="27"/>
      <c r="L713" s="316"/>
      <c r="M713" s="27"/>
      <c r="N713" s="27"/>
      <c r="O713" s="27"/>
      <c r="P713" s="27"/>
      <c r="Q713" s="27"/>
      <c r="R713" s="27"/>
      <c r="S713" s="27"/>
      <c r="T713" s="27"/>
      <c r="U713" s="27"/>
      <c r="V713" s="27"/>
      <c r="W713" s="27"/>
      <c r="X713" s="27"/>
    </row>
    <row r="714" spans="3:24">
      <c r="C714" s="27"/>
      <c r="D714" s="27"/>
      <c r="E714" s="27"/>
      <c r="F714" s="27"/>
      <c r="G714" s="27"/>
      <c r="H714" s="27"/>
      <c r="I714" s="27"/>
      <c r="J714" s="27"/>
      <c r="K714" s="27"/>
      <c r="L714" s="316"/>
      <c r="M714" s="27"/>
      <c r="N714" s="27"/>
      <c r="O714" s="27"/>
      <c r="P714" s="27"/>
      <c r="Q714" s="27"/>
      <c r="R714" s="27"/>
      <c r="S714" s="27"/>
      <c r="T714" s="27"/>
      <c r="U714" s="27"/>
      <c r="V714" s="27"/>
      <c r="W714" s="27"/>
      <c r="X714" s="27"/>
    </row>
    <row r="715" spans="3:24">
      <c r="C715" s="27"/>
      <c r="D715" s="27"/>
      <c r="E715" s="27"/>
      <c r="F715" s="27"/>
      <c r="G715" s="27"/>
      <c r="H715" s="27"/>
      <c r="I715" s="27"/>
      <c r="J715" s="27"/>
      <c r="K715" s="27"/>
      <c r="L715" s="316"/>
      <c r="M715" s="27"/>
      <c r="N715" s="27"/>
      <c r="O715" s="27"/>
      <c r="P715" s="27"/>
      <c r="Q715" s="27"/>
      <c r="R715" s="27"/>
      <c r="S715" s="27"/>
      <c r="T715" s="27"/>
      <c r="U715" s="27"/>
      <c r="V715" s="27"/>
      <c r="W715" s="27"/>
      <c r="X715" s="27"/>
    </row>
    <row r="716" spans="3:24">
      <c r="C716" s="27"/>
      <c r="D716" s="27"/>
      <c r="E716" s="27"/>
      <c r="F716" s="27"/>
      <c r="G716" s="27"/>
      <c r="H716" s="27"/>
      <c r="I716" s="27"/>
      <c r="J716" s="27"/>
      <c r="K716" s="27"/>
      <c r="L716" s="316"/>
      <c r="M716" s="27"/>
      <c r="N716" s="27"/>
      <c r="O716" s="27"/>
      <c r="P716" s="27"/>
      <c r="Q716" s="27"/>
      <c r="R716" s="27"/>
      <c r="S716" s="27"/>
      <c r="T716" s="27"/>
      <c r="U716" s="27"/>
      <c r="V716" s="27"/>
      <c r="W716" s="27"/>
      <c r="X716" s="27"/>
    </row>
    <row r="717" spans="3:24">
      <c r="C717" s="27"/>
      <c r="D717" s="27"/>
      <c r="E717" s="27"/>
      <c r="F717" s="27"/>
      <c r="G717" s="27"/>
      <c r="H717" s="27"/>
      <c r="I717" s="27"/>
      <c r="J717" s="27"/>
      <c r="K717" s="27"/>
      <c r="L717" s="316"/>
      <c r="M717" s="27"/>
      <c r="N717" s="27"/>
      <c r="O717" s="27"/>
      <c r="P717" s="27"/>
      <c r="Q717" s="27"/>
      <c r="R717" s="27"/>
      <c r="S717" s="27"/>
      <c r="T717" s="27"/>
      <c r="U717" s="27"/>
      <c r="V717" s="27"/>
      <c r="W717" s="27"/>
      <c r="X717" s="27"/>
    </row>
    <row r="718" spans="3:24">
      <c r="C718" s="27"/>
      <c r="D718" s="27"/>
      <c r="E718" s="27"/>
      <c r="F718" s="27"/>
      <c r="G718" s="27"/>
      <c r="H718" s="27"/>
      <c r="I718" s="27"/>
      <c r="J718" s="27"/>
      <c r="K718" s="27"/>
      <c r="L718" s="316"/>
      <c r="M718" s="27"/>
      <c r="N718" s="27"/>
      <c r="O718" s="27"/>
      <c r="P718" s="27"/>
      <c r="Q718" s="27"/>
      <c r="R718" s="27"/>
      <c r="S718" s="27"/>
      <c r="T718" s="27"/>
      <c r="U718" s="27"/>
      <c r="V718" s="27"/>
      <c r="W718" s="27"/>
      <c r="X718" s="27"/>
    </row>
    <row r="719" spans="3:24">
      <c r="C719" s="27"/>
      <c r="D719" s="27"/>
      <c r="E719" s="27"/>
      <c r="F719" s="27"/>
      <c r="G719" s="27"/>
      <c r="H719" s="27"/>
      <c r="I719" s="27"/>
      <c r="J719" s="27"/>
      <c r="K719" s="27"/>
      <c r="L719" s="316"/>
      <c r="M719" s="27"/>
      <c r="N719" s="27"/>
      <c r="O719" s="27"/>
      <c r="P719" s="27"/>
      <c r="Q719" s="27"/>
      <c r="R719" s="27"/>
      <c r="S719" s="27"/>
      <c r="T719" s="27"/>
      <c r="U719" s="27"/>
      <c r="V719" s="27"/>
      <c r="W719" s="27"/>
      <c r="X719" s="27"/>
    </row>
    <row r="720" spans="3:24">
      <c r="C720" s="27"/>
      <c r="D720" s="27"/>
      <c r="E720" s="27"/>
      <c r="F720" s="27"/>
      <c r="G720" s="27"/>
      <c r="H720" s="27"/>
      <c r="I720" s="27"/>
      <c r="J720" s="27"/>
      <c r="K720" s="27"/>
      <c r="L720" s="316"/>
      <c r="M720" s="27"/>
      <c r="N720" s="27"/>
      <c r="O720" s="27"/>
      <c r="P720" s="27"/>
      <c r="Q720" s="27"/>
      <c r="R720" s="27"/>
      <c r="S720" s="27"/>
      <c r="T720" s="27"/>
      <c r="U720" s="27"/>
      <c r="V720" s="27"/>
      <c r="W720" s="27"/>
      <c r="X720" s="27"/>
    </row>
    <row r="721" spans="3:24">
      <c r="C721" s="27"/>
      <c r="D721" s="27"/>
      <c r="E721" s="27"/>
      <c r="F721" s="27"/>
      <c r="G721" s="27"/>
      <c r="H721" s="27"/>
      <c r="I721" s="27"/>
      <c r="J721" s="27"/>
      <c r="K721" s="27"/>
      <c r="L721" s="316"/>
      <c r="M721" s="27"/>
      <c r="N721" s="27"/>
      <c r="O721" s="27"/>
      <c r="P721" s="27"/>
      <c r="Q721" s="27"/>
      <c r="R721" s="27"/>
      <c r="S721" s="27"/>
      <c r="T721" s="27"/>
      <c r="U721" s="27"/>
      <c r="V721" s="27"/>
      <c r="W721" s="27"/>
      <c r="X721" s="27"/>
    </row>
    <row r="722" spans="3:24">
      <c r="C722" s="27"/>
      <c r="D722" s="27"/>
      <c r="E722" s="27"/>
      <c r="F722" s="27"/>
      <c r="G722" s="27"/>
      <c r="H722" s="27"/>
      <c r="I722" s="27"/>
      <c r="J722" s="27"/>
      <c r="K722" s="27"/>
      <c r="L722" s="316"/>
      <c r="M722" s="27"/>
      <c r="N722" s="27"/>
      <c r="O722" s="27"/>
      <c r="P722" s="27"/>
      <c r="Q722" s="27"/>
      <c r="R722" s="27"/>
      <c r="S722" s="27"/>
      <c r="T722" s="27"/>
      <c r="U722" s="27"/>
      <c r="V722" s="27"/>
      <c r="W722" s="27"/>
      <c r="X722" s="27"/>
    </row>
    <row r="723" spans="3:24">
      <c r="C723" s="27"/>
      <c r="D723" s="27"/>
      <c r="E723" s="27"/>
      <c r="F723" s="27"/>
      <c r="G723" s="27"/>
      <c r="H723" s="27"/>
      <c r="I723" s="27"/>
      <c r="J723" s="27"/>
      <c r="K723" s="27"/>
      <c r="L723" s="316"/>
      <c r="M723" s="27"/>
      <c r="N723" s="27"/>
      <c r="O723" s="27"/>
      <c r="P723" s="27"/>
      <c r="Q723" s="27"/>
      <c r="R723" s="27"/>
      <c r="S723" s="27"/>
      <c r="T723" s="27"/>
      <c r="U723" s="27"/>
      <c r="V723" s="27"/>
      <c r="W723" s="27"/>
      <c r="X723" s="27"/>
    </row>
    <row r="724" spans="3:24">
      <c r="C724" s="27"/>
      <c r="D724" s="27"/>
      <c r="E724" s="27"/>
      <c r="F724" s="27"/>
      <c r="G724" s="27"/>
      <c r="H724" s="27"/>
      <c r="I724" s="27"/>
      <c r="J724" s="27"/>
      <c r="K724" s="27"/>
      <c r="L724" s="316"/>
      <c r="M724" s="27"/>
      <c r="N724" s="27"/>
      <c r="O724" s="27"/>
      <c r="P724" s="27"/>
      <c r="Q724" s="27"/>
      <c r="R724" s="27"/>
      <c r="S724" s="27"/>
      <c r="T724" s="27"/>
      <c r="U724" s="27"/>
      <c r="V724" s="27"/>
      <c r="W724" s="27"/>
      <c r="X724" s="27"/>
    </row>
    <row r="725" spans="3:24">
      <c r="C725" s="27"/>
      <c r="D725" s="27"/>
      <c r="E725" s="27"/>
      <c r="F725" s="27"/>
      <c r="G725" s="27"/>
      <c r="H725" s="27"/>
      <c r="I725" s="27"/>
      <c r="J725" s="27"/>
      <c r="K725" s="27"/>
      <c r="L725" s="316"/>
      <c r="M725" s="27"/>
      <c r="N725" s="27"/>
      <c r="O725" s="27"/>
      <c r="P725" s="27"/>
      <c r="Q725" s="27"/>
      <c r="R725" s="27"/>
      <c r="S725" s="27"/>
      <c r="T725" s="27"/>
      <c r="U725" s="27"/>
      <c r="V725" s="27"/>
      <c r="W725" s="27"/>
      <c r="X725" s="27"/>
    </row>
    <row r="726" spans="3:24">
      <c r="C726" s="27"/>
      <c r="D726" s="27"/>
      <c r="E726" s="27"/>
      <c r="F726" s="27"/>
      <c r="G726" s="27"/>
      <c r="H726" s="27"/>
      <c r="I726" s="27"/>
      <c r="J726" s="27"/>
      <c r="K726" s="27"/>
      <c r="L726" s="316"/>
      <c r="M726" s="27"/>
      <c r="N726" s="27"/>
      <c r="O726" s="27"/>
      <c r="P726" s="27"/>
      <c r="Q726" s="27"/>
      <c r="R726" s="27"/>
      <c r="S726" s="27"/>
      <c r="T726" s="27"/>
      <c r="U726" s="27"/>
      <c r="V726" s="27"/>
      <c r="W726" s="27"/>
      <c r="X726" s="27"/>
    </row>
    <row r="727" spans="3:24">
      <c r="C727" s="27"/>
      <c r="D727" s="27"/>
      <c r="E727" s="27"/>
      <c r="F727" s="27"/>
      <c r="G727" s="27"/>
      <c r="H727" s="27"/>
      <c r="I727" s="27"/>
      <c r="J727" s="27"/>
      <c r="K727" s="27"/>
      <c r="L727" s="316"/>
      <c r="M727" s="27"/>
      <c r="N727" s="27"/>
      <c r="O727" s="27"/>
      <c r="P727" s="27"/>
      <c r="Q727" s="27"/>
      <c r="R727" s="27"/>
      <c r="S727" s="27"/>
      <c r="T727" s="27"/>
      <c r="U727" s="27"/>
      <c r="V727" s="27"/>
      <c r="W727" s="27"/>
      <c r="X727" s="27"/>
    </row>
    <row r="728" spans="3:24">
      <c r="C728" s="27"/>
      <c r="D728" s="27"/>
      <c r="E728" s="27"/>
      <c r="F728" s="27"/>
      <c r="G728" s="27"/>
      <c r="H728" s="27"/>
      <c r="I728" s="27"/>
      <c r="J728" s="27"/>
      <c r="K728" s="27"/>
      <c r="L728" s="316"/>
      <c r="M728" s="27"/>
      <c r="N728" s="27"/>
      <c r="O728" s="27"/>
      <c r="P728" s="27"/>
      <c r="Q728" s="27"/>
      <c r="R728" s="27"/>
      <c r="S728" s="27"/>
      <c r="T728" s="27"/>
      <c r="U728" s="27"/>
      <c r="V728" s="27"/>
      <c r="W728" s="27"/>
      <c r="X728" s="27"/>
    </row>
    <row r="729" spans="3:24">
      <c r="C729" s="27"/>
      <c r="D729" s="27"/>
      <c r="E729" s="27"/>
      <c r="F729" s="27"/>
      <c r="G729" s="27"/>
      <c r="H729" s="27"/>
      <c r="I729" s="27"/>
      <c r="J729" s="27"/>
      <c r="K729" s="27"/>
      <c r="L729" s="316"/>
      <c r="M729" s="27"/>
      <c r="N729" s="27"/>
      <c r="O729" s="27"/>
      <c r="P729" s="27"/>
      <c r="Q729" s="27"/>
      <c r="R729" s="27"/>
      <c r="S729" s="27"/>
      <c r="T729" s="27"/>
      <c r="U729" s="27"/>
      <c r="V729" s="27"/>
      <c r="W729" s="27"/>
      <c r="X729" s="27"/>
    </row>
    <row r="730" spans="3:24">
      <c r="C730" s="27"/>
      <c r="D730" s="27"/>
      <c r="E730" s="27"/>
      <c r="F730" s="27"/>
      <c r="G730" s="27"/>
      <c r="H730" s="27"/>
      <c r="I730" s="27"/>
      <c r="J730" s="27"/>
      <c r="K730" s="27"/>
      <c r="L730" s="316"/>
      <c r="M730" s="27"/>
      <c r="N730" s="27"/>
      <c r="O730" s="27"/>
      <c r="P730" s="27"/>
      <c r="Q730" s="27"/>
      <c r="R730" s="27"/>
      <c r="S730" s="27"/>
      <c r="T730" s="27"/>
      <c r="U730" s="27"/>
      <c r="V730" s="27"/>
      <c r="W730" s="27"/>
      <c r="X730" s="27"/>
    </row>
    <row r="731" spans="3:24">
      <c r="C731" s="27"/>
      <c r="D731" s="27"/>
      <c r="E731" s="27"/>
      <c r="F731" s="27"/>
      <c r="G731" s="27"/>
      <c r="H731" s="27"/>
      <c r="I731" s="27"/>
      <c r="J731" s="27"/>
      <c r="K731" s="27"/>
      <c r="L731" s="316"/>
      <c r="M731" s="27"/>
      <c r="N731" s="27"/>
      <c r="O731" s="27"/>
      <c r="P731" s="27"/>
      <c r="Q731" s="27"/>
      <c r="R731" s="27"/>
      <c r="S731" s="27"/>
      <c r="T731" s="27"/>
      <c r="U731" s="27"/>
      <c r="V731" s="27"/>
      <c r="W731" s="27"/>
      <c r="X731" s="27"/>
    </row>
    <row r="732" spans="3:24">
      <c r="C732" s="27"/>
      <c r="D732" s="27"/>
      <c r="E732" s="27"/>
      <c r="F732" s="27"/>
      <c r="G732" s="27"/>
      <c r="H732" s="27"/>
      <c r="I732" s="27"/>
      <c r="J732" s="27"/>
      <c r="K732" s="27"/>
      <c r="L732" s="316"/>
      <c r="M732" s="27"/>
      <c r="N732" s="27"/>
      <c r="O732" s="27"/>
      <c r="P732" s="27"/>
      <c r="Q732" s="27"/>
      <c r="R732" s="27"/>
      <c r="S732" s="27"/>
      <c r="T732" s="27"/>
      <c r="U732" s="27"/>
      <c r="V732" s="27"/>
      <c r="W732" s="27"/>
      <c r="X732" s="27"/>
    </row>
    <row r="733" spans="3:24">
      <c r="C733" s="27"/>
      <c r="D733" s="27"/>
      <c r="E733" s="27"/>
      <c r="F733" s="27"/>
      <c r="G733" s="27"/>
      <c r="H733" s="27"/>
      <c r="I733" s="27"/>
      <c r="J733" s="27"/>
      <c r="K733" s="27"/>
      <c r="L733" s="316"/>
      <c r="M733" s="27"/>
      <c r="N733" s="27"/>
      <c r="O733" s="27"/>
      <c r="P733" s="27"/>
      <c r="Q733" s="27"/>
      <c r="R733" s="27"/>
      <c r="S733" s="27"/>
      <c r="T733" s="27"/>
      <c r="U733" s="27"/>
      <c r="V733" s="27"/>
      <c r="W733" s="27"/>
      <c r="X733" s="27"/>
    </row>
    <row r="734" spans="3:24">
      <c r="C734" s="27"/>
      <c r="D734" s="27"/>
      <c r="E734" s="27"/>
      <c r="F734" s="27"/>
      <c r="G734" s="27"/>
      <c r="H734" s="27"/>
      <c r="I734" s="27"/>
      <c r="J734" s="27"/>
      <c r="K734" s="27"/>
      <c r="L734" s="316"/>
      <c r="M734" s="27"/>
      <c r="N734" s="27"/>
      <c r="O734" s="27"/>
      <c r="P734" s="27"/>
      <c r="Q734" s="27"/>
      <c r="R734" s="27"/>
      <c r="S734" s="27"/>
      <c r="T734" s="27"/>
      <c r="U734" s="27"/>
      <c r="V734" s="27"/>
      <c r="W734" s="27"/>
      <c r="X734" s="27"/>
    </row>
    <row r="735" spans="3:24">
      <c r="C735" s="27"/>
      <c r="D735" s="27"/>
      <c r="E735" s="27"/>
      <c r="F735" s="27"/>
      <c r="G735" s="27"/>
      <c r="H735" s="27"/>
      <c r="I735" s="27"/>
      <c r="J735" s="27"/>
      <c r="K735" s="27"/>
      <c r="L735" s="316"/>
      <c r="M735" s="27"/>
      <c r="N735" s="27"/>
      <c r="O735" s="27"/>
      <c r="P735" s="27"/>
      <c r="Q735" s="27"/>
      <c r="R735" s="27"/>
      <c r="S735" s="27"/>
      <c r="T735" s="27"/>
      <c r="U735" s="27"/>
      <c r="V735" s="27"/>
      <c r="W735" s="27"/>
      <c r="X735" s="27"/>
    </row>
    <row r="736" spans="3:24">
      <c r="C736" s="27"/>
      <c r="D736" s="27"/>
      <c r="E736" s="27"/>
      <c r="F736" s="27"/>
      <c r="G736" s="27"/>
      <c r="H736" s="27"/>
      <c r="I736" s="27"/>
      <c r="J736" s="27"/>
      <c r="K736" s="27"/>
      <c r="L736" s="316"/>
      <c r="M736" s="27"/>
      <c r="N736" s="27"/>
      <c r="O736" s="27"/>
      <c r="P736" s="27"/>
      <c r="Q736" s="27"/>
      <c r="R736" s="27"/>
      <c r="S736" s="27"/>
      <c r="T736" s="27"/>
      <c r="U736" s="27"/>
      <c r="V736" s="27"/>
      <c r="W736" s="27"/>
      <c r="X736" s="27"/>
    </row>
    <row r="737" spans="3:24">
      <c r="C737" s="27"/>
      <c r="D737" s="27"/>
      <c r="E737" s="27"/>
      <c r="F737" s="27"/>
      <c r="G737" s="27"/>
      <c r="H737" s="27"/>
      <c r="I737" s="27"/>
      <c r="J737" s="27"/>
      <c r="K737" s="27"/>
      <c r="L737" s="316"/>
      <c r="M737" s="27"/>
      <c r="N737" s="27"/>
      <c r="O737" s="27"/>
      <c r="P737" s="27"/>
      <c r="Q737" s="27"/>
      <c r="R737" s="27"/>
      <c r="S737" s="27"/>
      <c r="T737" s="27"/>
      <c r="U737" s="27"/>
      <c r="V737" s="27"/>
      <c r="W737" s="27"/>
      <c r="X737" s="27"/>
    </row>
    <row r="738" spans="3:24">
      <c r="C738" s="27"/>
      <c r="D738" s="27"/>
      <c r="E738" s="27"/>
      <c r="F738" s="27"/>
      <c r="G738" s="27"/>
      <c r="H738" s="27"/>
      <c r="I738" s="27"/>
      <c r="J738" s="27"/>
      <c r="K738" s="27"/>
      <c r="L738" s="316"/>
      <c r="M738" s="27"/>
      <c r="N738" s="27"/>
      <c r="O738" s="27"/>
      <c r="P738" s="27"/>
      <c r="Q738" s="27"/>
      <c r="R738" s="27"/>
      <c r="S738" s="27"/>
      <c r="T738" s="27"/>
      <c r="U738" s="27"/>
      <c r="V738" s="27"/>
      <c r="W738" s="27"/>
      <c r="X738" s="27"/>
    </row>
    <row r="739" spans="3:24">
      <c r="C739" s="27"/>
      <c r="D739" s="27"/>
      <c r="E739" s="27"/>
      <c r="F739" s="27"/>
      <c r="G739" s="27"/>
      <c r="H739" s="27"/>
      <c r="I739" s="27"/>
      <c r="J739" s="27"/>
      <c r="K739" s="27"/>
      <c r="L739" s="316"/>
      <c r="M739" s="27"/>
      <c r="N739" s="27"/>
      <c r="O739" s="27"/>
      <c r="P739" s="27"/>
      <c r="Q739" s="27"/>
      <c r="R739" s="27"/>
      <c r="S739" s="27"/>
      <c r="T739" s="27"/>
      <c r="U739" s="27"/>
      <c r="V739" s="27"/>
      <c r="W739" s="27"/>
      <c r="X739" s="27"/>
    </row>
    <row r="740" spans="3:24">
      <c r="C740" s="27"/>
      <c r="D740" s="27"/>
      <c r="E740" s="27"/>
      <c r="F740" s="27"/>
      <c r="G740" s="27"/>
      <c r="H740" s="27"/>
      <c r="I740" s="27"/>
      <c r="J740" s="27"/>
      <c r="K740" s="27"/>
      <c r="L740" s="316"/>
      <c r="M740" s="27"/>
      <c r="N740" s="27"/>
      <c r="O740" s="27"/>
      <c r="P740" s="27"/>
      <c r="Q740" s="27"/>
      <c r="R740" s="27"/>
      <c r="S740" s="27"/>
      <c r="T740" s="27"/>
      <c r="U740" s="27"/>
      <c r="V740" s="27"/>
      <c r="W740" s="27"/>
      <c r="X740" s="27"/>
    </row>
    <row r="741" spans="3:24">
      <c r="C741" s="27"/>
      <c r="D741" s="27"/>
      <c r="E741" s="27"/>
      <c r="F741" s="27"/>
      <c r="G741" s="27"/>
      <c r="H741" s="27"/>
      <c r="I741" s="27"/>
      <c r="J741" s="27"/>
      <c r="K741" s="27"/>
      <c r="L741" s="316"/>
      <c r="M741" s="27"/>
      <c r="N741" s="27"/>
      <c r="O741" s="27"/>
      <c r="P741" s="27"/>
      <c r="Q741" s="27"/>
      <c r="R741" s="27"/>
      <c r="S741" s="27"/>
      <c r="T741" s="27"/>
      <c r="U741" s="27"/>
      <c r="V741" s="27"/>
      <c r="W741" s="27"/>
      <c r="X741" s="27"/>
    </row>
    <row r="742" spans="3:24">
      <c r="C742" s="27"/>
      <c r="D742" s="27"/>
      <c r="E742" s="27"/>
      <c r="F742" s="27"/>
      <c r="G742" s="27"/>
      <c r="H742" s="27"/>
      <c r="I742" s="27"/>
      <c r="J742" s="27"/>
      <c r="K742" s="27"/>
      <c r="L742" s="316"/>
      <c r="M742" s="27"/>
      <c r="N742" s="27"/>
      <c r="O742" s="27"/>
      <c r="P742" s="27"/>
      <c r="Q742" s="27"/>
      <c r="R742" s="27"/>
      <c r="S742" s="27"/>
      <c r="T742" s="27"/>
      <c r="U742" s="27"/>
      <c r="V742" s="27"/>
      <c r="W742" s="27"/>
      <c r="X742" s="27"/>
    </row>
    <row r="743" spans="3:24">
      <c r="C743" s="27"/>
      <c r="D743" s="27"/>
      <c r="E743" s="27"/>
      <c r="F743" s="27"/>
      <c r="G743" s="27"/>
      <c r="H743" s="27"/>
      <c r="I743" s="27"/>
      <c r="J743" s="27"/>
      <c r="K743" s="27"/>
      <c r="L743" s="316"/>
      <c r="M743" s="27"/>
      <c r="N743" s="27"/>
      <c r="O743" s="27"/>
      <c r="P743" s="27"/>
      <c r="Q743" s="27"/>
      <c r="R743" s="27"/>
      <c r="S743" s="27"/>
      <c r="T743" s="27"/>
      <c r="U743" s="27"/>
      <c r="V743" s="27"/>
      <c r="W743" s="27"/>
      <c r="X743" s="27"/>
    </row>
    <row r="744" spans="3:24">
      <c r="C744" s="27"/>
      <c r="D744" s="27"/>
      <c r="E744" s="27"/>
      <c r="F744" s="27"/>
      <c r="G744" s="27"/>
      <c r="H744" s="27"/>
      <c r="I744" s="27"/>
      <c r="J744" s="27"/>
      <c r="K744" s="27"/>
      <c r="L744" s="316"/>
      <c r="M744" s="27"/>
      <c r="N744" s="27"/>
      <c r="O744" s="27"/>
      <c r="P744" s="27"/>
      <c r="Q744" s="27"/>
      <c r="R744" s="27"/>
      <c r="S744" s="27"/>
      <c r="T744" s="27"/>
      <c r="U744" s="27"/>
      <c r="V744" s="27"/>
      <c r="W744" s="27"/>
      <c r="X744" s="27"/>
    </row>
    <row r="745" spans="3:24">
      <c r="C745" s="27"/>
      <c r="D745" s="27"/>
      <c r="E745" s="27"/>
      <c r="F745" s="27"/>
      <c r="G745" s="27"/>
      <c r="H745" s="27"/>
      <c r="I745" s="27"/>
      <c r="J745" s="27"/>
      <c r="K745" s="27"/>
      <c r="L745" s="316"/>
      <c r="M745" s="27"/>
      <c r="N745" s="27"/>
      <c r="O745" s="27"/>
      <c r="P745" s="27"/>
      <c r="Q745" s="27"/>
      <c r="R745" s="27"/>
      <c r="S745" s="27"/>
      <c r="T745" s="27"/>
      <c r="U745" s="27"/>
      <c r="V745" s="27"/>
      <c r="W745" s="27"/>
      <c r="X745" s="27"/>
    </row>
    <row r="746" spans="3:24">
      <c r="C746" s="27"/>
      <c r="D746" s="27"/>
      <c r="E746" s="27"/>
      <c r="F746" s="27"/>
      <c r="G746" s="27"/>
      <c r="H746" s="27"/>
      <c r="I746" s="27"/>
      <c r="J746" s="27"/>
      <c r="K746" s="27"/>
      <c r="L746" s="316"/>
      <c r="M746" s="27"/>
      <c r="N746" s="27"/>
      <c r="O746" s="27"/>
      <c r="P746" s="27"/>
      <c r="Q746" s="27"/>
      <c r="R746" s="27"/>
      <c r="S746" s="27"/>
      <c r="T746" s="27"/>
      <c r="U746" s="27"/>
      <c r="V746" s="27"/>
      <c r="W746" s="27"/>
      <c r="X746" s="27"/>
    </row>
    <row r="747" spans="3:24">
      <c r="C747" s="27"/>
      <c r="D747" s="27"/>
      <c r="E747" s="27"/>
      <c r="F747" s="27"/>
      <c r="G747" s="27"/>
      <c r="H747" s="27"/>
      <c r="I747" s="27"/>
      <c r="J747" s="27"/>
      <c r="K747" s="27"/>
      <c r="L747" s="316"/>
      <c r="M747" s="27"/>
      <c r="N747" s="27"/>
      <c r="O747" s="27"/>
      <c r="P747" s="27"/>
      <c r="Q747" s="27"/>
      <c r="R747" s="27"/>
      <c r="S747" s="27"/>
      <c r="T747" s="27"/>
      <c r="U747" s="27"/>
      <c r="V747" s="27"/>
      <c r="W747" s="27"/>
      <c r="X747" s="27"/>
    </row>
    <row r="748" spans="3:24">
      <c r="C748" s="27"/>
      <c r="D748" s="27"/>
      <c r="E748" s="27"/>
      <c r="F748" s="27"/>
      <c r="G748" s="27"/>
      <c r="H748" s="27"/>
      <c r="I748" s="27"/>
      <c r="J748" s="27"/>
      <c r="K748" s="27"/>
      <c r="L748" s="316"/>
      <c r="M748" s="27"/>
      <c r="N748" s="27"/>
      <c r="O748" s="27"/>
      <c r="P748" s="27"/>
      <c r="Q748" s="27"/>
      <c r="R748" s="27"/>
      <c r="S748" s="27"/>
      <c r="T748" s="27"/>
      <c r="U748" s="27"/>
      <c r="V748" s="27"/>
      <c r="W748" s="27"/>
      <c r="X748" s="27"/>
    </row>
    <row r="749" spans="3:24">
      <c r="C749" s="27"/>
      <c r="D749" s="27"/>
      <c r="E749" s="27"/>
      <c r="F749" s="27"/>
      <c r="G749" s="27"/>
      <c r="H749" s="27"/>
      <c r="I749" s="27"/>
      <c r="J749" s="27"/>
      <c r="K749" s="27"/>
      <c r="L749" s="316"/>
      <c r="M749" s="27"/>
      <c r="N749" s="27"/>
      <c r="O749" s="27"/>
      <c r="P749" s="27"/>
      <c r="Q749" s="27"/>
      <c r="R749" s="27"/>
      <c r="S749" s="27"/>
      <c r="T749" s="27"/>
      <c r="U749" s="27"/>
      <c r="V749" s="27"/>
      <c r="W749" s="27"/>
      <c r="X749" s="27"/>
    </row>
    <row r="750" spans="3:24">
      <c r="C750" s="27"/>
      <c r="D750" s="27"/>
      <c r="E750" s="27"/>
      <c r="F750" s="27"/>
      <c r="G750" s="27"/>
      <c r="H750" s="27"/>
      <c r="I750" s="27"/>
      <c r="J750" s="27"/>
      <c r="K750" s="27"/>
      <c r="L750" s="316"/>
      <c r="M750" s="27"/>
      <c r="N750" s="27"/>
      <c r="O750" s="27"/>
      <c r="P750" s="27"/>
      <c r="Q750" s="27"/>
      <c r="R750" s="27"/>
      <c r="S750" s="27"/>
      <c r="T750" s="27"/>
      <c r="U750" s="27"/>
      <c r="V750" s="27"/>
      <c r="W750" s="27"/>
      <c r="X750" s="27"/>
    </row>
    <row r="751" spans="3:24">
      <c r="C751" s="27"/>
      <c r="D751" s="27"/>
      <c r="E751" s="27"/>
      <c r="F751" s="27"/>
      <c r="G751" s="27"/>
      <c r="H751" s="27"/>
      <c r="I751" s="27"/>
      <c r="J751" s="27"/>
      <c r="K751" s="27"/>
      <c r="L751" s="316"/>
      <c r="M751" s="27"/>
      <c r="N751" s="27"/>
      <c r="O751" s="27"/>
      <c r="P751" s="27"/>
      <c r="Q751" s="27"/>
      <c r="R751" s="27"/>
      <c r="S751" s="27"/>
      <c r="T751" s="27"/>
      <c r="U751" s="27"/>
      <c r="V751" s="27"/>
      <c r="W751" s="27"/>
      <c r="X751" s="27"/>
    </row>
    <row r="752" spans="3:24">
      <c r="C752" s="27"/>
      <c r="D752" s="27"/>
      <c r="E752" s="27"/>
      <c r="F752" s="27"/>
      <c r="G752" s="27"/>
      <c r="H752" s="27"/>
      <c r="I752" s="27"/>
      <c r="J752" s="27"/>
      <c r="K752" s="27"/>
      <c r="L752" s="316"/>
      <c r="M752" s="27"/>
      <c r="N752" s="27"/>
      <c r="O752" s="27"/>
      <c r="P752" s="27"/>
      <c r="Q752" s="27"/>
      <c r="R752" s="27"/>
      <c r="S752" s="27"/>
      <c r="T752" s="27"/>
      <c r="U752" s="27"/>
      <c r="V752" s="27"/>
      <c r="W752" s="27"/>
      <c r="X752" s="27"/>
    </row>
    <row r="753" spans="3:24">
      <c r="C753" s="27"/>
      <c r="D753" s="27"/>
      <c r="E753" s="27"/>
      <c r="F753" s="27"/>
      <c r="G753" s="27"/>
      <c r="H753" s="27"/>
      <c r="I753" s="27"/>
      <c r="J753" s="27"/>
      <c r="K753" s="27"/>
      <c r="L753" s="316"/>
      <c r="M753" s="27"/>
      <c r="N753" s="27"/>
      <c r="O753" s="27"/>
      <c r="P753" s="27"/>
      <c r="Q753" s="27"/>
      <c r="R753" s="27"/>
      <c r="S753" s="27"/>
      <c r="T753" s="27"/>
      <c r="U753" s="27"/>
      <c r="V753" s="27"/>
      <c r="W753" s="27"/>
      <c r="X753" s="27"/>
    </row>
    <row r="754" spans="3:24">
      <c r="C754" s="27"/>
      <c r="D754" s="27"/>
      <c r="E754" s="27"/>
      <c r="F754" s="27"/>
      <c r="G754" s="27"/>
      <c r="H754" s="27"/>
      <c r="I754" s="27"/>
      <c r="J754" s="27"/>
      <c r="K754" s="27"/>
      <c r="L754" s="316"/>
      <c r="M754" s="27"/>
      <c r="N754" s="27"/>
      <c r="O754" s="27"/>
      <c r="P754" s="27"/>
      <c r="Q754" s="27"/>
      <c r="R754" s="27"/>
      <c r="S754" s="27"/>
      <c r="T754" s="27"/>
      <c r="U754" s="27"/>
      <c r="V754" s="27"/>
      <c r="W754" s="27"/>
      <c r="X754" s="27"/>
    </row>
    <row r="755" spans="3:24">
      <c r="C755" s="27"/>
      <c r="D755" s="27"/>
      <c r="E755" s="27"/>
      <c r="F755" s="27"/>
      <c r="G755" s="27"/>
      <c r="H755" s="27"/>
      <c r="I755" s="27"/>
      <c r="J755" s="27"/>
      <c r="K755" s="27"/>
      <c r="L755" s="316"/>
      <c r="M755" s="27"/>
      <c r="N755" s="27"/>
      <c r="O755" s="27"/>
      <c r="P755" s="27"/>
      <c r="Q755" s="27"/>
      <c r="R755" s="27"/>
      <c r="S755" s="27"/>
      <c r="T755" s="27"/>
      <c r="U755" s="27"/>
      <c r="V755" s="27"/>
      <c r="W755" s="27"/>
      <c r="X755" s="27"/>
    </row>
    <row r="756" spans="3:24">
      <c r="C756" s="27"/>
      <c r="D756" s="27"/>
      <c r="E756" s="27"/>
      <c r="F756" s="27"/>
      <c r="G756" s="27"/>
      <c r="H756" s="27"/>
      <c r="I756" s="27"/>
      <c r="J756" s="27"/>
      <c r="K756" s="27"/>
      <c r="L756" s="316"/>
      <c r="M756" s="27"/>
      <c r="N756" s="27"/>
      <c r="O756" s="27"/>
      <c r="P756" s="27"/>
      <c r="Q756" s="27"/>
      <c r="R756" s="27"/>
      <c r="S756" s="27"/>
      <c r="T756" s="27"/>
      <c r="U756" s="27"/>
      <c r="V756" s="27"/>
      <c r="W756" s="27"/>
      <c r="X756" s="27"/>
    </row>
    <row r="757" spans="3:24">
      <c r="C757" s="27"/>
      <c r="D757" s="27"/>
      <c r="E757" s="27"/>
      <c r="F757" s="27"/>
      <c r="G757" s="27"/>
      <c r="H757" s="27"/>
      <c r="I757" s="27"/>
      <c r="J757" s="27"/>
      <c r="K757" s="27"/>
      <c r="L757" s="316"/>
      <c r="M757" s="27"/>
      <c r="N757" s="27"/>
      <c r="O757" s="27"/>
      <c r="P757" s="27"/>
      <c r="Q757" s="27"/>
      <c r="R757" s="27"/>
      <c r="S757" s="27"/>
      <c r="T757" s="27"/>
      <c r="U757" s="27"/>
      <c r="V757" s="27"/>
      <c r="W757" s="27"/>
      <c r="X757" s="27"/>
    </row>
    <row r="758" spans="3:24">
      <c r="C758" s="27"/>
      <c r="D758" s="27"/>
      <c r="E758" s="27"/>
      <c r="F758" s="27"/>
      <c r="G758" s="27"/>
      <c r="H758" s="27"/>
      <c r="I758" s="27"/>
      <c r="J758" s="27"/>
      <c r="K758" s="27"/>
      <c r="L758" s="316"/>
      <c r="M758" s="27"/>
      <c r="N758" s="27"/>
      <c r="O758" s="27"/>
      <c r="P758" s="27"/>
      <c r="Q758" s="27"/>
      <c r="R758" s="27"/>
      <c r="S758" s="27"/>
      <c r="T758" s="27"/>
      <c r="U758" s="27"/>
      <c r="V758" s="27"/>
      <c r="W758" s="27"/>
      <c r="X758" s="27"/>
    </row>
    <row r="759" spans="3:24">
      <c r="C759" s="27"/>
      <c r="D759" s="27"/>
      <c r="E759" s="27"/>
      <c r="F759" s="27"/>
      <c r="G759" s="27"/>
      <c r="H759" s="27"/>
      <c r="I759" s="27"/>
      <c r="J759" s="27"/>
      <c r="K759" s="27"/>
      <c r="L759" s="316"/>
      <c r="M759" s="27"/>
      <c r="N759" s="27"/>
      <c r="O759" s="27"/>
      <c r="P759" s="27"/>
      <c r="Q759" s="27"/>
      <c r="R759" s="27"/>
      <c r="S759" s="27"/>
      <c r="T759" s="27"/>
      <c r="U759" s="27"/>
      <c r="V759" s="27"/>
      <c r="W759" s="27"/>
      <c r="X759" s="27"/>
    </row>
    <row r="760" spans="3:24">
      <c r="C760" s="27"/>
      <c r="D760" s="27"/>
      <c r="E760" s="27"/>
      <c r="F760" s="27"/>
      <c r="G760" s="27"/>
      <c r="H760" s="27"/>
      <c r="I760" s="27"/>
      <c r="J760" s="27"/>
      <c r="K760" s="27"/>
      <c r="L760" s="316"/>
      <c r="M760" s="27"/>
      <c r="N760" s="27"/>
      <c r="O760" s="27"/>
      <c r="P760" s="27"/>
      <c r="Q760" s="27"/>
      <c r="R760" s="27"/>
      <c r="S760" s="27"/>
      <c r="T760" s="27"/>
      <c r="U760" s="27"/>
      <c r="V760" s="27"/>
      <c r="W760" s="27"/>
      <c r="X760" s="27"/>
    </row>
    <row r="761" spans="3:24">
      <c r="C761" s="27"/>
      <c r="D761" s="27"/>
      <c r="E761" s="27"/>
      <c r="F761" s="27"/>
      <c r="G761" s="27"/>
      <c r="H761" s="27"/>
      <c r="I761" s="27"/>
      <c r="J761" s="27"/>
      <c r="K761" s="27"/>
      <c r="L761" s="316"/>
      <c r="M761" s="27"/>
      <c r="N761" s="27"/>
      <c r="O761" s="27"/>
      <c r="P761" s="27"/>
      <c r="Q761" s="27"/>
      <c r="R761" s="27"/>
      <c r="S761" s="27"/>
      <c r="T761" s="27"/>
      <c r="U761" s="27"/>
      <c r="V761" s="27"/>
      <c r="W761" s="27"/>
      <c r="X761" s="27"/>
    </row>
    <row r="762" spans="3:24">
      <c r="C762" s="27"/>
      <c r="D762" s="27"/>
      <c r="E762" s="27"/>
      <c r="F762" s="27"/>
      <c r="G762" s="27"/>
      <c r="H762" s="27"/>
      <c r="I762" s="27"/>
      <c r="J762" s="27"/>
      <c r="K762" s="27"/>
      <c r="L762" s="316"/>
      <c r="M762" s="27"/>
      <c r="N762" s="27"/>
      <c r="O762" s="27"/>
      <c r="P762" s="27"/>
      <c r="Q762" s="27"/>
      <c r="R762" s="27"/>
      <c r="S762" s="27"/>
      <c r="T762" s="27"/>
      <c r="U762" s="27"/>
      <c r="V762" s="27"/>
      <c r="W762" s="27"/>
      <c r="X762" s="27"/>
    </row>
    <row r="763" spans="3:24">
      <c r="C763" s="27"/>
      <c r="D763" s="27"/>
      <c r="E763" s="27"/>
      <c r="F763" s="27"/>
      <c r="G763" s="27"/>
      <c r="H763" s="27"/>
      <c r="I763" s="27"/>
      <c r="J763" s="27"/>
      <c r="K763" s="27"/>
      <c r="L763" s="316"/>
      <c r="M763" s="27"/>
      <c r="N763" s="27"/>
      <c r="O763" s="27"/>
      <c r="P763" s="27"/>
      <c r="Q763" s="27"/>
      <c r="R763" s="27"/>
      <c r="S763" s="27"/>
      <c r="T763" s="27"/>
      <c r="U763" s="27"/>
      <c r="V763" s="27"/>
      <c r="W763" s="27"/>
      <c r="X763" s="27"/>
    </row>
    <row r="764" spans="3:24">
      <c r="C764" s="27"/>
      <c r="D764" s="27"/>
      <c r="E764" s="27"/>
      <c r="F764" s="27"/>
      <c r="G764" s="27"/>
      <c r="H764" s="27"/>
      <c r="I764" s="27"/>
      <c r="J764" s="27"/>
      <c r="K764" s="27"/>
      <c r="L764" s="316"/>
      <c r="M764" s="27"/>
      <c r="N764" s="27"/>
      <c r="O764" s="27"/>
      <c r="P764" s="27"/>
      <c r="Q764" s="27"/>
      <c r="R764" s="27"/>
      <c r="S764" s="27"/>
      <c r="T764" s="27"/>
      <c r="U764" s="27"/>
      <c r="V764" s="27"/>
      <c r="W764" s="27"/>
      <c r="X764" s="27"/>
    </row>
    <row r="765" spans="3:24">
      <c r="C765" s="27"/>
      <c r="D765" s="27"/>
      <c r="E765" s="27"/>
      <c r="F765" s="27"/>
      <c r="G765" s="27"/>
      <c r="H765" s="27"/>
      <c r="I765" s="27"/>
      <c r="J765" s="27"/>
      <c r="K765" s="27"/>
      <c r="L765" s="316"/>
      <c r="M765" s="27"/>
      <c r="N765" s="27"/>
      <c r="O765" s="27"/>
      <c r="P765" s="27"/>
      <c r="Q765" s="27"/>
      <c r="R765" s="27"/>
      <c r="S765" s="27"/>
      <c r="T765" s="27"/>
      <c r="U765" s="27"/>
      <c r="V765" s="27"/>
      <c r="W765" s="27"/>
      <c r="X765" s="27"/>
    </row>
    <row r="766" spans="3:24">
      <c r="C766" s="27"/>
      <c r="D766" s="27"/>
      <c r="E766" s="27"/>
      <c r="F766" s="27"/>
      <c r="G766" s="27"/>
      <c r="H766" s="27"/>
      <c r="I766" s="27"/>
      <c r="J766" s="27"/>
      <c r="K766" s="27"/>
      <c r="L766" s="316"/>
      <c r="M766" s="27"/>
      <c r="N766" s="27"/>
      <c r="O766" s="27"/>
      <c r="P766" s="27"/>
      <c r="Q766" s="27"/>
      <c r="R766" s="27"/>
      <c r="S766" s="27"/>
      <c r="T766" s="27"/>
      <c r="U766" s="27"/>
      <c r="V766" s="27"/>
      <c r="W766" s="27"/>
      <c r="X766" s="27"/>
    </row>
    <row r="767" spans="3:24">
      <c r="C767" s="27"/>
      <c r="D767" s="27"/>
      <c r="E767" s="27"/>
      <c r="F767" s="27"/>
      <c r="G767" s="27"/>
      <c r="H767" s="27"/>
      <c r="I767" s="27"/>
      <c r="J767" s="27"/>
      <c r="K767" s="27"/>
      <c r="L767" s="316"/>
      <c r="M767" s="27"/>
      <c r="N767" s="27"/>
      <c r="O767" s="27"/>
      <c r="P767" s="27"/>
      <c r="Q767" s="27"/>
      <c r="R767" s="27"/>
      <c r="S767" s="27"/>
      <c r="T767" s="27"/>
      <c r="U767" s="27"/>
      <c r="V767" s="27"/>
      <c r="W767" s="27"/>
      <c r="X767" s="27"/>
    </row>
    <row r="768" spans="3:24">
      <c r="C768" s="27"/>
      <c r="D768" s="27"/>
      <c r="E768" s="27"/>
      <c r="F768" s="27"/>
      <c r="G768" s="27"/>
      <c r="H768" s="27"/>
      <c r="I768" s="27"/>
      <c r="J768" s="27"/>
      <c r="K768" s="27"/>
      <c r="L768" s="316"/>
      <c r="M768" s="27"/>
      <c r="N768" s="27"/>
      <c r="O768" s="27"/>
      <c r="P768" s="27"/>
      <c r="Q768" s="27"/>
      <c r="R768" s="27"/>
      <c r="S768" s="27"/>
      <c r="T768" s="27"/>
      <c r="U768" s="27"/>
      <c r="V768" s="27"/>
      <c r="W768" s="27"/>
      <c r="X768" s="27"/>
    </row>
    <row r="769" spans="3:24">
      <c r="C769" s="27"/>
      <c r="D769" s="27"/>
      <c r="E769" s="27"/>
      <c r="F769" s="27"/>
      <c r="G769" s="27"/>
      <c r="H769" s="27"/>
      <c r="I769" s="27"/>
      <c r="J769" s="27"/>
      <c r="K769" s="27"/>
      <c r="L769" s="316"/>
      <c r="M769" s="27"/>
      <c r="N769" s="27"/>
      <c r="O769" s="27"/>
      <c r="P769" s="27"/>
      <c r="Q769" s="27"/>
      <c r="R769" s="27"/>
      <c r="S769" s="27"/>
      <c r="T769" s="27"/>
      <c r="U769" s="27"/>
      <c r="V769" s="27"/>
      <c r="W769" s="27"/>
      <c r="X769" s="27"/>
    </row>
    <row r="770" spans="3:24">
      <c r="C770" s="27"/>
      <c r="D770" s="27"/>
      <c r="E770" s="27"/>
      <c r="F770" s="27"/>
      <c r="G770" s="27"/>
      <c r="H770" s="27"/>
      <c r="I770" s="27"/>
      <c r="J770" s="27"/>
      <c r="K770" s="27"/>
      <c r="L770" s="27"/>
      <c r="M770" s="27"/>
      <c r="N770" s="27"/>
      <c r="O770" s="27"/>
      <c r="P770" s="27"/>
      <c r="Q770" s="27"/>
      <c r="R770" s="27"/>
      <c r="S770" s="27"/>
      <c r="T770" s="27"/>
      <c r="U770" s="27"/>
      <c r="V770" s="27"/>
      <c r="W770" s="27"/>
      <c r="X770" s="27"/>
    </row>
    <row r="771" spans="3:24">
      <c r="C771" s="27"/>
      <c r="D771" s="27"/>
      <c r="E771" s="27"/>
      <c r="F771" s="27"/>
      <c r="G771" s="27"/>
      <c r="H771" s="27"/>
      <c r="I771" s="27"/>
      <c r="J771" s="27"/>
      <c r="K771" s="27"/>
      <c r="L771" s="27"/>
      <c r="M771" s="27"/>
      <c r="N771" s="27"/>
      <c r="O771" s="27"/>
      <c r="P771" s="27"/>
      <c r="Q771" s="27"/>
      <c r="R771" s="27"/>
      <c r="S771" s="27"/>
      <c r="T771" s="27"/>
      <c r="U771" s="27"/>
      <c r="V771" s="27"/>
      <c r="W771" s="27"/>
      <c r="X771" s="27"/>
    </row>
    <row r="772" spans="3:24">
      <c r="C772" s="27"/>
      <c r="D772" s="27"/>
      <c r="E772" s="27"/>
      <c r="F772" s="27"/>
      <c r="G772" s="27"/>
      <c r="H772" s="27"/>
      <c r="I772" s="27"/>
      <c r="J772" s="27"/>
      <c r="K772" s="27"/>
      <c r="L772" s="27"/>
      <c r="M772" s="27"/>
      <c r="N772" s="27"/>
      <c r="O772" s="27"/>
      <c r="P772" s="27"/>
      <c r="Q772" s="27"/>
      <c r="R772" s="27"/>
      <c r="S772" s="27"/>
      <c r="T772" s="27"/>
      <c r="U772" s="27"/>
      <c r="V772" s="27"/>
      <c r="W772" s="27"/>
      <c r="X772" s="27"/>
    </row>
    <row r="773" spans="3:24">
      <c r="C773" s="27"/>
      <c r="D773" s="27"/>
      <c r="E773" s="27"/>
      <c r="F773" s="27"/>
      <c r="G773" s="27"/>
      <c r="H773" s="27"/>
      <c r="I773" s="27"/>
      <c r="J773" s="27"/>
      <c r="K773" s="27"/>
      <c r="L773" s="27"/>
      <c r="M773" s="27"/>
      <c r="N773" s="27"/>
      <c r="O773" s="27"/>
      <c r="P773" s="27"/>
      <c r="Q773" s="27"/>
      <c r="R773" s="27"/>
      <c r="S773" s="27"/>
      <c r="T773" s="27"/>
      <c r="U773" s="27"/>
      <c r="V773" s="27"/>
      <c r="W773" s="27"/>
      <c r="X773" s="27"/>
    </row>
    <row r="774" spans="3:24">
      <c r="C774" s="27"/>
      <c r="D774" s="27"/>
      <c r="E774" s="27"/>
      <c r="F774" s="27"/>
      <c r="G774" s="27"/>
      <c r="H774" s="27"/>
      <c r="I774" s="27"/>
      <c r="J774" s="27"/>
      <c r="K774" s="27"/>
      <c r="L774" s="27"/>
      <c r="M774" s="27"/>
      <c r="N774" s="27"/>
      <c r="O774" s="27"/>
      <c r="P774" s="27"/>
      <c r="Q774" s="27"/>
      <c r="R774" s="27"/>
      <c r="S774" s="27"/>
      <c r="T774" s="27"/>
      <c r="U774" s="27"/>
      <c r="V774" s="27"/>
      <c r="W774" s="27"/>
      <c r="X774" s="27"/>
    </row>
    <row r="775" spans="3:24">
      <c r="C775" s="27"/>
      <c r="D775" s="27"/>
      <c r="E775" s="27"/>
      <c r="F775" s="27"/>
      <c r="G775" s="27"/>
      <c r="H775" s="27"/>
      <c r="I775" s="27"/>
      <c r="J775" s="27"/>
      <c r="K775" s="27"/>
      <c r="L775" s="27"/>
      <c r="M775" s="27"/>
      <c r="N775" s="27"/>
      <c r="O775" s="27"/>
      <c r="P775" s="27"/>
      <c r="Q775" s="27"/>
      <c r="R775" s="27"/>
      <c r="S775" s="27"/>
      <c r="T775" s="27"/>
      <c r="U775" s="27"/>
      <c r="V775" s="27"/>
      <c r="W775" s="27"/>
      <c r="X775" s="27"/>
    </row>
    <row r="776" spans="3:24">
      <c r="C776" s="27"/>
      <c r="D776" s="27"/>
      <c r="E776" s="27"/>
      <c r="F776" s="27"/>
      <c r="G776" s="27"/>
      <c r="H776" s="27"/>
      <c r="I776" s="27"/>
      <c r="J776" s="27"/>
      <c r="K776" s="27"/>
      <c r="L776" s="27"/>
      <c r="M776" s="27"/>
      <c r="N776" s="27"/>
      <c r="O776" s="27"/>
      <c r="P776" s="27"/>
      <c r="Q776" s="27"/>
      <c r="R776" s="27"/>
      <c r="S776" s="27"/>
      <c r="T776" s="27"/>
      <c r="U776" s="27"/>
      <c r="V776" s="27"/>
      <c r="W776" s="27"/>
      <c r="X776" s="27"/>
    </row>
    <row r="777" spans="3:24">
      <c r="C777" s="27"/>
      <c r="D777" s="27"/>
      <c r="E777" s="27"/>
      <c r="F777" s="27"/>
      <c r="G777" s="27"/>
      <c r="H777" s="27"/>
      <c r="I777" s="27"/>
      <c r="J777" s="27"/>
      <c r="K777" s="27"/>
      <c r="L777" s="27"/>
      <c r="M777" s="27"/>
      <c r="N777" s="27"/>
      <c r="O777" s="27"/>
      <c r="P777" s="27"/>
      <c r="Q777" s="27"/>
      <c r="R777" s="27"/>
      <c r="S777" s="27"/>
      <c r="T777" s="27"/>
      <c r="U777" s="27"/>
      <c r="V777" s="27"/>
      <c r="W777" s="27"/>
      <c r="X777" s="27"/>
    </row>
    <row r="778" spans="3:24">
      <c r="C778" s="27"/>
      <c r="D778" s="27"/>
      <c r="E778" s="27"/>
      <c r="F778" s="27"/>
      <c r="G778" s="27"/>
      <c r="H778" s="27"/>
      <c r="I778" s="27"/>
      <c r="J778" s="27"/>
      <c r="K778" s="27"/>
      <c r="L778" s="27"/>
      <c r="M778" s="27"/>
      <c r="N778" s="27"/>
      <c r="O778" s="27"/>
      <c r="P778" s="27"/>
      <c r="Q778" s="27"/>
      <c r="R778" s="27"/>
      <c r="S778" s="27"/>
      <c r="T778" s="27"/>
      <c r="U778" s="27"/>
      <c r="V778" s="27"/>
      <c r="W778" s="27"/>
      <c r="X778" s="27"/>
    </row>
    <row r="779" spans="3:24">
      <c r="C779" s="27"/>
      <c r="D779" s="27"/>
      <c r="E779" s="27"/>
      <c r="F779" s="27"/>
      <c r="G779" s="27"/>
      <c r="H779" s="27"/>
      <c r="I779" s="27"/>
      <c r="J779" s="27"/>
      <c r="K779" s="27"/>
      <c r="L779" s="27"/>
      <c r="M779" s="27"/>
      <c r="N779" s="27"/>
      <c r="O779" s="27"/>
      <c r="P779" s="27"/>
      <c r="Q779" s="27"/>
      <c r="R779" s="27"/>
      <c r="S779" s="27"/>
      <c r="T779" s="27"/>
      <c r="U779" s="27"/>
      <c r="V779" s="27"/>
      <c r="W779" s="27"/>
      <c r="X779" s="27"/>
    </row>
    <row r="780" spans="3:24">
      <c r="C780" s="27"/>
      <c r="D780" s="27"/>
      <c r="E780" s="27"/>
      <c r="F780" s="27"/>
      <c r="G780" s="27"/>
      <c r="H780" s="27"/>
      <c r="I780" s="27"/>
      <c r="J780" s="27"/>
      <c r="K780" s="27"/>
      <c r="L780" s="27"/>
      <c r="M780" s="27"/>
      <c r="N780" s="27"/>
      <c r="O780" s="27"/>
      <c r="P780" s="27"/>
      <c r="Q780" s="27"/>
      <c r="R780" s="27"/>
      <c r="S780" s="27"/>
      <c r="T780" s="27"/>
      <c r="U780" s="27"/>
      <c r="V780" s="27"/>
      <c r="W780" s="27"/>
      <c r="X780" s="27"/>
    </row>
    <row r="781" spans="3:24">
      <c r="C781" s="27"/>
      <c r="D781" s="27"/>
      <c r="E781" s="27"/>
      <c r="F781" s="27"/>
      <c r="G781" s="27"/>
      <c r="H781" s="27"/>
      <c r="I781" s="27"/>
      <c r="J781" s="27"/>
      <c r="K781" s="27"/>
      <c r="L781" s="27"/>
      <c r="M781" s="27"/>
      <c r="N781" s="27"/>
      <c r="O781" s="27"/>
      <c r="P781" s="27"/>
      <c r="Q781" s="27"/>
      <c r="R781" s="27"/>
      <c r="S781" s="27"/>
      <c r="T781" s="27"/>
      <c r="U781" s="27"/>
      <c r="V781" s="27"/>
      <c r="W781" s="27"/>
      <c r="X781" s="27"/>
    </row>
    <row r="782" spans="3:24">
      <c r="C782" s="27"/>
      <c r="D782" s="27"/>
      <c r="E782" s="27"/>
      <c r="F782" s="27"/>
      <c r="G782" s="27"/>
      <c r="H782" s="27"/>
      <c r="I782" s="27"/>
      <c r="J782" s="27"/>
      <c r="K782" s="27"/>
      <c r="L782" s="27"/>
      <c r="M782" s="27"/>
      <c r="N782" s="27"/>
      <c r="O782" s="27"/>
      <c r="P782" s="27"/>
      <c r="Q782" s="27"/>
      <c r="R782" s="27"/>
      <c r="S782" s="27"/>
      <c r="T782" s="27"/>
      <c r="U782" s="27"/>
      <c r="V782" s="27"/>
      <c r="W782" s="27"/>
      <c r="X782" s="27"/>
    </row>
    <row r="783" spans="3:24">
      <c r="C783" s="27"/>
      <c r="D783" s="27"/>
      <c r="E783" s="27"/>
      <c r="F783" s="27"/>
      <c r="G783" s="27"/>
      <c r="H783" s="27"/>
      <c r="I783" s="27"/>
      <c r="J783" s="27"/>
      <c r="K783" s="27"/>
      <c r="L783" s="27"/>
      <c r="M783" s="27"/>
      <c r="N783" s="27"/>
      <c r="O783" s="27"/>
      <c r="P783" s="27"/>
      <c r="Q783" s="27"/>
      <c r="R783" s="27"/>
      <c r="S783" s="27"/>
      <c r="T783" s="27"/>
      <c r="U783" s="27"/>
      <c r="V783" s="27"/>
      <c r="W783" s="27"/>
      <c r="X783" s="27"/>
    </row>
    <row r="784" spans="3:24">
      <c r="C784" s="27"/>
      <c r="D784" s="27"/>
      <c r="E784" s="27"/>
      <c r="F784" s="27"/>
      <c r="G784" s="27"/>
      <c r="H784" s="27"/>
      <c r="I784" s="27"/>
      <c r="J784" s="27"/>
      <c r="K784" s="27"/>
      <c r="L784" s="27"/>
      <c r="M784" s="27"/>
      <c r="N784" s="27"/>
      <c r="O784" s="27"/>
      <c r="P784" s="27"/>
      <c r="Q784" s="27"/>
      <c r="R784" s="27"/>
      <c r="S784" s="27"/>
      <c r="T784" s="27"/>
      <c r="U784" s="27"/>
      <c r="V784" s="27"/>
      <c r="W784" s="27"/>
      <c r="X784" s="27"/>
    </row>
    <row r="785" spans="3:24">
      <c r="C785" s="27"/>
      <c r="D785" s="27"/>
      <c r="E785" s="27"/>
      <c r="F785" s="27"/>
      <c r="G785" s="27"/>
      <c r="H785" s="27"/>
      <c r="I785" s="27"/>
      <c r="J785" s="27"/>
      <c r="K785" s="27"/>
      <c r="L785" s="27"/>
      <c r="M785" s="27"/>
      <c r="N785" s="27"/>
      <c r="O785" s="27"/>
      <c r="P785" s="27"/>
      <c r="Q785" s="27"/>
      <c r="R785" s="27"/>
      <c r="S785" s="27"/>
      <c r="T785" s="27"/>
      <c r="U785" s="27"/>
      <c r="V785" s="27"/>
      <c r="W785" s="27"/>
      <c r="X785" s="27"/>
    </row>
    <row r="786" spans="3:24">
      <c r="C786" s="27"/>
      <c r="D786" s="27"/>
      <c r="E786" s="27"/>
      <c r="F786" s="27"/>
      <c r="G786" s="27"/>
      <c r="H786" s="27"/>
      <c r="I786" s="27"/>
      <c r="J786" s="27"/>
      <c r="K786" s="27"/>
      <c r="L786" s="27"/>
      <c r="M786" s="27"/>
      <c r="N786" s="27"/>
      <c r="O786" s="27"/>
      <c r="P786" s="27"/>
      <c r="Q786" s="27"/>
      <c r="R786" s="27"/>
      <c r="S786" s="27"/>
      <c r="T786" s="27"/>
      <c r="U786" s="27"/>
      <c r="V786" s="27"/>
      <c r="W786" s="27"/>
      <c r="X786" s="27"/>
    </row>
    <row r="787" spans="3:24">
      <c r="C787" s="27"/>
      <c r="D787" s="27"/>
      <c r="E787" s="27"/>
      <c r="F787" s="27"/>
      <c r="G787" s="27"/>
      <c r="H787" s="27"/>
      <c r="I787" s="27"/>
      <c r="J787" s="27"/>
      <c r="K787" s="27"/>
      <c r="L787" s="27"/>
      <c r="M787" s="27"/>
      <c r="N787" s="27"/>
      <c r="O787" s="27"/>
      <c r="P787" s="27"/>
      <c r="Q787" s="27"/>
      <c r="R787" s="27"/>
      <c r="S787" s="27"/>
      <c r="T787" s="27"/>
      <c r="U787" s="27"/>
      <c r="V787" s="27"/>
      <c r="W787" s="27"/>
      <c r="X787" s="27"/>
    </row>
    <row r="788" spans="3:24">
      <c r="C788" s="27"/>
      <c r="D788" s="27"/>
      <c r="E788" s="27"/>
      <c r="F788" s="27"/>
      <c r="G788" s="27"/>
      <c r="H788" s="27"/>
      <c r="I788" s="27"/>
      <c r="J788" s="27"/>
      <c r="K788" s="27"/>
      <c r="L788" s="27"/>
      <c r="M788" s="27"/>
      <c r="N788" s="27"/>
      <c r="O788" s="27"/>
      <c r="P788" s="27"/>
      <c r="Q788" s="27"/>
      <c r="R788" s="27"/>
      <c r="S788" s="27"/>
      <c r="T788" s="27"/>
      <c r="U788" s="27"/>
      <c r="V788" s="27"/>
      <c r="W788" s="27"/>
      <c r="X788" s="27"/>
    </row>
    <row r="789" spans="3:24">
      <c r="C789" s="27"/>
      <c r="D789" s="27"/>
      <c r="E789" s="27"/>
      <c r="F789" s="27"/>
      <c r="G789" s="27"/>
      <c r="H789" s="27"/>
      <c r="I789" s="27"/>
      <c r="J789" s="27"/>
      <c r="K789" s="27"/>
      <c r="L789" s="27"/>
      <c r="M789" s="27"/>
      <c r="N789" s="27"/>
      <c r="O789" s="27"/>
      <c r="P789" s="27"/>
      <c r="Q789" s="27"/>
      <c r="R789" s="27"/>
      <c r="S789" s="27"/>
      <c r="T789" s="27"/>
      <c r="U789" s="27"/>
      <c r="V789" s="27"/>
      <c r="W789" s="27"/>
      <c r="X789" s="27"/>
    </row>
    <row r="790" spans="3:24">
      <c r="C790" s="27"/>
      <c r="D790" s="27"/>
      <c r="E790" s="27"/>
      <c r="F790" s="27"/>
      <c r="G790" s="27"/>
      <c r="H790" s="27"/>
      <c r="I790" s="27"/>
      <c r="J790" s="27"/>
      <c r="K790" s="27"/>
      <c r="L790" s="27"/>
      <c r="M790" s="27"/>
      <c r="N790" s="27"/>
      <c r="O790" s="27"/>
      <c r="P790" s="27"/>
      <c r="Q790" s="27"/>
      <c r="R790" s="27"/>
      <c r="S790" s="27"/>
      <c r="T790" s="27"/>
      <c r="U790" s="27"/>
      <c r="V790" s="27"/>
      <c r="W790" s="27"/>
      <c r="X790" s="27"/>
    </row>
    <row r="791" spans="3:24">
      <c r="C791" s="27"/>
      <c r="D791" s="27"/>
      <c r="E791" s="27"/>
      <c r="F791" s="27"/>
      <c r="G791" s="27"/>
      <c r="H791" s="27"/>
      <c r="I791" s="27"/>
      <c r="J791" s="27"/>
      <c r="K791" s="27"/>
      <c r="L791" s="27"/>
      <c r="M791" s="27"/>
      <c r="N791" s="27"/>
      <c r="O791" s="27"/>
      <c r="P791" s="27"/>
      <c r="Q791" s="27"/>
      <c r="R791" s="27"/>
      <c r="S791" s="27"/>
      <c r="T791" s="27"/>
      <c r="U791" s="27"/>
      <c r="V791" s="27"/>
      <c r="W791" s="27"/>
      <c r="X791" s="27"/>
    </row>
    <row r="792" spans="3:24">
      <c r="C792" s="27"/>
      <c r="D792" s="27"/>
      <c r="E792" s="27"/>
      <c r="F792" s="27"/>
      <c r="G792" s="27"/>
      <c r="H792" s="27"/>
      <c r="I792" s="27"/>
      <c r="J792" s="27"/>
      <c r="K792" s="27"/>
      <c r="L792" s="27"/>
      <c r="M792" s="27"/>
      <c r="N792" s="27"/>
      <c r="O792" s="27"/>
      <c r="P792" s="27"/>
      <c r="Q792" s="27"/>
      <c r="R792" s="27"/>
      <c r="S792" s="27"/>
      <c r="T792" s="27"/>
      <c r="U792" s="27"/>
      <c r="V792" s="27"/>
      <c r="W792" s="27"/>
      <c r="X792" s="27"/>
    </row>
    <row r="793" spans="3:24">
      <c r="C793" s="27"/>
      <c r="D793" s="27"/>
      <c r="E793" s="27"/>
      <c r="F793" s="27"/>
      <c r="G793" s="27"/>
      <c r="H793" s="27"/>
      <c r="I793" s="27"/>
      <c r="J793" s="27"/>
      <c r="K793" s="27"/>
      <c r="L793" s="27"/>
      <c r="M793" s="27"/>
      <c r="N793" s="27"/>
      <c r="O793" s="27"/>
      <c r="P793" s="27"/>
      <c r="Q793" s="27"/>
      <c r="R793" s="27"/>
      <c r="S793" s="27"/>
      <c r="T793" s="27"/>
      <c r="U793" s="27"/>
      <c r="V793" s="27"/>
      <c r="W793" s="27"/>
      <c r="X793" s="27"/>
    </row>
    <row r="794" spans="3:24">
      <c r="C794" s="27"/>
      <c r="D794" s="27"/>
      <c r="E794" s="27"/>
      <c r="F794" s="27"/>
      <c r="G794" s="27"/>
      <c r="H794" s="27"/>
      <c r="I794" s="27"/>
      <c r="J794" s="27"/>
      <c r="K794" s="27"/>
      <c r="L794" s="27"/>
      <c r="M794" s="27"/>
      <c r="N794" s="27"/>
      <c r="O794" s="27"/>
      <c r="P794" s="27"/>
      <c r="Q794" s="27"/>
      <c r="R794" s="27"/>
      <c r="S794" s="27"/>
      <c r="T794" s="27"/>
      <c r="U794" s="27"/>
      <c r="V794" s="27"/>
      <c r="W794" s="27"/>
      <c r="X794" s="27"/>
    </row>
    <row r="795" spans="3:24">
      <c r="C795" s="27"/>
      <c r="D795" s="27"/>
      <c r="E795" s="27"/>
      <c r="F795" s="27"/>
      <c r="G795" s="27"/>
      <c r="H795" s="27"/>
      <c r="I795" s="27"/>
      <c r="J795" s="27"/>
      <c r="K795" s="27"/>
      <c r="L795" s="27"/>
      <c r="M795" s="27"/>
      <c r="N795" s="27"/>
      <c r="O795" s="27"/>
      <c r="P795" s="27"/>
      <c r="Q795" s="27"/>
      <c r="R795" s="27"/>
      <c r="S795" s="27"/>
      <c r="T795" s="27"/>
      <c r="U795" s="27"/>
      <c r="V795" s="27"/>
      <c r="W795" s="27"/>
      <c r="X795" s="27"/>
    </row>
    <row r="796" spans="3:24">
      <c r="C796" s="27"/>
      <c r="D796" s="27"/>
      <c r="E796" s="27"/>
      <c r="F796" s="27"/>
      <c r="G796" s="27"/>
      <c r="H796" s="27"/>
      <c r="I796" s="27"/>
      <c r="J796" s="27"/>
      <c r="K796" s="27"/>
      <c r="L796" s="27"/>
      <c r="M796" s="27"/>
      <c r="N796" s="27"/>
      <c r="O796" s="27"/>
      <c r="P796" s="27"/>
      <c r="Q796" s="27"/>
      <c r="R796" s="27"/>
      <c r="S796" s="27"/>
      <c r="T796" s="27"/>
      <c r="U796" s="27"/>
      <c r="V796" s="27"/>
      <c r="W796" s="27"/>
      <c r="X796" s="27"/>
    </row>
    <row r="797" spans="3:24">
      <c r="C797" s="27"/>
      <c r="D797" s="27"/>
      <c r="E797" s="27"/>
      <c r="F797" s="27"/>
      <c r="G797" s="27"/>
      <c r="H797" s="27"/>
      <c r="I797" s="27"/>
      <c r="J797" s="27"/>
      <c r="K797" s="27"/>
      <c r="L797" s="27"/>
      <c r="M797" s="27"/>
      <c r="N797" s="27"/>
      <c r="O797" s="27"/>
      <c r="P797" s="27"/>
      <c r="Q797" s="27"/>
      <c r="R797" s="27"/>
      <c r="S797" s="27"/>
      <c r="T797" s="27"/>
      <c r="U797" s="27"/>
      <c r="V797" s="27"/>
      <c r="W797" s="27"/>
      <c r="X797" s="27"/>
    </row>
    <row r="798" spans="3:24">
      <c r="C798" s="27"/>
      <c r="D798" s="27"/>
      <c r="E798" s="27"/>
      <c r="F798" s="27"/>
      <c r="G798" s="27"/>
      <c r="H798" s="27"/>
      <c r="I798" s="27"/>
      <c r="J798" s="27"/>
      <c r="K798" s="27"/>
      <c r="L798" s="27"/>
      <c r="M798" s="27"/>
      <c r="N798" s="27"/>
      <c r="O798" s="27"/>
      <c r="P798" s="27"/>
      <c r="Q798" s="27"/>
      <c r="R798" s="27"/>
      <c r="S798" s="27"/>
      <c r="T798" s="27"/>
      <c r="U798" s="27"/>
      <c r="V798" s="27"/>
      <c r="W798" s="27"/>
      <c r="X798" s="27"/>
    </row>
    <row r="799" spans="3:24">
      <c r="C799" s="27"/>
      <c r="D799" s="27"/>
      <c r="E799" s="27"/>
      <c r="F799" s="27"/>
      <c r="G799" s="27"/>
      <c r="H799" s="27"/>
      <c r="I799" s="27"/>
      <c r="J799" s="27"/>
      <c r="K799" s="27"/>
      <c r="L799" s="27"/>
      <c r="M799" s="27"/>
      <c r="N799" s="27"/>
      <c r="O799" s="27"/>
      <c r="P799" s="27"/>
      <c r="Q799" s="27"/>
      <c r="R799" s="27"/>
      <c r="S799" s="27"/>
      <c r="T799" s="27"/>
      <c r="U799" s="27"/>
      <c r="V799" s="27"/>
      <c r="W799" s="27"/>
      <c r="X799" s="27"/>
    </row>
    <row r="800" spans="3:24">
      <c r="C800" s="27"/>
      <c r="D800" s="27"/>
      <c r="E800" s="27"/>
      <c r="F800" s="27"/>
      <c r="G800" s="27"/>
      <c r="H800" s="27"/>
      <c r="I800" s="27"/>
      <c r="J800" s="27"/>
      <c r="K800" s="27"/>
      <c r="L800" s="27"/>
      <c r="M800" s="27"/>
      <c r="N800" s="27"/>
      <c r="O800" s="27"/>
      <c r="P800" s="27"/>
      <c r="Q800" s="27"/>
      <c r="R800" s="27"/>
      <c r="S800" s="27"/>
      <c r="T800" s="27"/>
      <c r="U800" s="27"/>
      <c r="V800" s="27"/>
      <c r="W800" s="27"/>
      <c r="X800" s="27"/>
    </row>
    <row r="801" spans="3:24">
      <c r="C801" s="27"/>
      <c r="D801" s="27"/>
      <c r="E801" s="27"/>
      <c r="F801" s="27"/>
      <c r="G801" s="27"/>
      <c r="H801" s="27"/>
      <c r="I801" s="27"/>
      <c r="J801" s="27"/>
      <c r="K801" s="27"/>
      <c r="L801" s="27"/>
      <c r="M801" s="27"/>
      <c r="N801" s="27"/>
      <c r="O801" s="27"/>
      <c r="P801" s="27"/>
      <c r="Q801" s="27"/>
      <c r="R801" s="27"/>
      <c r="S801" s="27"/>
      <c r="T801" s="27"/>
      <c r="U801" s="27"/>
      <c r="V801" s="27"/>
      <c r="W801" s="27"/>
      <c r="X801" s="27"/>
    </row>
    <row r="802" spans="3:24">
      <c r="C802" s="27"/>
      <c r="D802" s="27"/>
      <c r="E802" s="27"/>
      <c r="F802" s="27"/>
      <c r="G802" s="27"/>
      <c r="H802" s="27"/>
      <c r="I802" s="27"/>
      <c r="J802" s="27"/>
      <c r="K802" s="27"/>
      <c r="L802" s="27"/>
      <c r="M802" s="27"/>
      <c r="N802" s="27"/>
      <c r="O802" s="27"/>
      <c r="P802" s="27"/>
      <c r="Q802" s="27"/>
      <c r="R802" s="27"/>
      <c r="S802" s="27"/>
      <c r="T802" s="27"/>
      <c r="U802" s="27"/>
      <c r="V802" s="27"/>
      <c r="W802" s="27"/>
      <c r="X802" s="27"/>
    </row>
    <row r="803" spans="3:24">
      <c r="C803" s="27"/>
      <c r="D803" s="27"/>
      <c r="E803" s="27"/>
      <c r="F803" s="27"/>
      <c r="G803" s="27"/>
      <c r="H803" s="27"/>
      <c r="I803" s="27"/>
      <c r="J803" s="27"/>
      <c r="K803" s="27"/>
      <c r="L803" s="27"/>
      <c r="M803" s="27"/>
      <c r="N803" s="27"/>
      <c r="O803" s="27"/>
      <c r="P803" s="27"/>
      <c r="Q803" s="27"/>
      <c r="R803" s="27"/>
      <c r="S803" s="27"/>
      <c r="T803" s="27"/>
      <c r="U803" s="27"/>
      <c r="V803" s="27"/>
      <c r="W803" s="27"/>
      <c r="X803" s="27"/>
    </row>
    <row r="804" spans="3:24">
      <c r="C804" s="27"/>
      <c r="D804" s="27"/>
      <c r="E804" s="27"/>
      <c r="F804" s="27"/>
      <c r="G804" s="27"/>
      <c r="H804" s="27"/>
      <c r="I804" s="27"/>
      <c r="J804" s="27"/>
      <c r="K804" s="27"/>
      <c r="L804" s="27"/>
      <c r="M804" s="27"/>
      <c r="N804" s="27"/>
      <c r="O804" s="27"/>
      <c r="P804" s="27"/>
      <c r="Q804" s="27"/>
      <c r="R804" s="27"/>
      <c r="S804" s="27"/>
      <c r="T804" s="27"/>
      <c r="U804" s="27"/>
      <c r="V804" s="27"/>
      <c r="W804" s="27"/>
      <c r="X804" s="27"/>
    </row>
    <row r="805" spans="3:24">
      <c r="C805" s="27"/>
      <c r="D805" s="27"/>
      <c r="E805" s="27"/>
      <c r="F805" s="27"/>
      <c r="G805" s="27"/>
      <c r="H805" s="27"/>
      <c r="I805" s="27"/>
      <c r="J805" s="27"/>
      <c r="K805" s="27"/>
      <c r="L805" s="27"/>
      <c r="M805" s="27"/>
      <c r="N805" s="27"/>
      <c r="O805" s="27"/>
      <c r="P805" s="27"/>
      <c r="Q805" s="27"/>
      <c r="R805" s="27"/>
      <c r="S805" s="27"/>
      <c r="T805" s="27"/>
      <c r="U805" s="27"/>
      <c r="V805" s="27"/>
      <c r="W805" s="27"/>
      <c r="X805" s="27"/>
    </row>
    <row r="806" spans="3:24">
      <c r="C806" s="27"/>
      <c r="D806" s="27"/>
      <c r="E806" s="27"/>
      <c r="F806" s="27"/>
      <c r="G806" s="27"/>
      <c r="H806" s="27"/>
      <c r="I806" s="27"/>
      <c r="J806" s="27"/>
      <c r="K806" s="27"/>
      <c r="L806" s="27"/>
      <c r="M806" s="27"/>
      <c r="N806" s="27"/>
      <c r="O806" s="27"/>
      <c r="P806" s="27"/>
      <c r="Q806" s="27"/>
      <c r="R806" s="27"/>
      <c r="S806" s="27"/>
      <c r="T806" s="27"/>
      <c r="U806" s="27"/>
      <c r="V806" s="27"/>
      <c r="W806" s="27"/>
      <c r="X806" s="27"/>
    </row>
    <row r="807" spans="3:24">
      <c r="C807" s="27"/>
      <c r="D807" s="27"/>
      <c r="E807" s="27"/>
      <c r="F807" s="27"/>
      <c r="G807" s="27"/>
      <c r="H807" s="27"/>
      <c r="I807" s="27"/>
      <c r="J807" s="27"/>
      <c r="K807" s="27"/>
      <c r="L807" s="27"/>
      <c r="M807" s="27"/>
      <c r="N807" s="27"/>
      <c r="O807" s="27"/>
      <c r="P807" s="27"/>
      <c r="Q807" s="27"/>
      <c r="R807" s="27"/>
      <c r="S807" s="27"/>
      <c r="T807" s="27"/>
      <c r="U807" s="27"/>
      <c r="V807" s="27"/>
      <c r="W807" s="27"/>
      <c r="X807" s="27"/>
    </row>
    <row r="808" spans="3:24">
      <c r="C808" s="27"/>
      <c r="D808" s="27"/>
      <c r="E808" s="27"/>
      <c r="F808" s="27"/>
      <c r="G808" s="27"/>
      <c r="H808" s="27"/>
      <c r="I808" s="27"/>
      <c r="J808" s="27"/>
      <c r="K808" s="27"/>
      <c r="L808" s="27"/>
      <c r="M808" s="27"/>
      <c r="N808" s="27"/>
      <c r="O808" s="27"/>
      <c r="P808" s="27"/>
      <c r="Q808" s="27"/>
      <c r="R808" s="27"/>
      <c r="S808" s="27"/>
      <c r="T808" s="27"/>
      <c r="U808" s="27"/>
      <c r="V808" s="27"/>
      <c r="W808" s="27"/>
      <c r="X808" s="27"/>
    </row>
    <row r="809" spans="3:24">
      <c r="C809" s="27"/>
      <c r="D809" s="27"/>
      <c r="E809" s="27"/>
      <c r="F809" s="27"/>
      <c r="G809" s="27"/>
      <c r="H809" s="27"/>
      <c r="I809" s="27"/>
      <c r="J809" s="27"/>
      <c r="K809" s="27"/>
      <c r="L809" s="27"/>
      <c r="M809" s="27"/>
      <c r="N809" s="27"/>
      <c r="O809" s="27"/>
      <c r="P809" s="27"/>
      <c r="Q809" s="27"/>
      <c r="R809" s="27"/>
      <c r="S809" s="27"/>
      <c r="T809" s="27"/>
      <c r="U809" s="27"/>
      <c r="V809" s="27"/>
      <c r="W809" s="27"/>
      <c r="X809" s="27"/>
    </row>
    <row r="810" spans="3:24">
      <c r="C810" s="27"/>
      <c r="D810" s="27"/>
      <c r="E810" s="27"/>
      <c r="F810" s="27"/>
      <c r="G810" s="27"/>
      <c r="H810" s="27"/>
      <c r="I810" s="27"/>
      <c r="J810" s="27"/>
      <c r="K810" s="27"/>
      <c r="L810" s="27"/>
      <c r="M810" s="27"/>
      <c r="N810" s="27"/>
      <c r="O810" s="27"/>
      <c r="P810" s="27"/>
      <c r="Q810" s="27"/>
      <c r="R810" s="27"/>
      <c r="S810" s="27"/>
      <c r="T810" s="27"/>
      <c r="U810" s="27"/>
      <c r="V810" s="27"/>
      <c r="W810" s="27"/>
      <c r="X810" s="27"/>
    </row>
    <row r="811" spans="3:24">
      <c r="C811" s="27"/>
      <c r="D811" s="27"/>
      <c r="E811" s="27"/>
      <c r="F811" s="27"/>
      <c r="G811" s="27"/>
      <c r="H811" s="27"/>
      <c r="I811" s="27"/>
      <c r="J811" s="27"/>
      <c r="K811" s="27"/>
      <c r="L811" s="27"/>
      <c r="M811" s="27"/>
      <c r="N811" s="27"/>
      <c r="O811" s="27"/>
      <c r="P811" s="27"/>
      <c r="Q811" s="27"/>
      <c r="R811" s="27"/>
      <c r="S811" s="27"/>
      <c r="T811" s="27"/>
      <c r="U811" s="27"/>
      <c r="V811" s="27"/>
      <c r="W811" s="27"/>
      <c r="X811" s="27"/>
    </row>
    <row r="812" spans="3:24">
      <c r="C812" s="27"/>
      <c r="D812" s="27"/>
      <c r="E812" s="27"/>
      <c r="F812" s="27"/>
      <c r="G812" s="27"/>
      <c r="H812" s="27"/>
      <c r="I812" s="27"/>
      <c r="J812" s="27"/>
      <c r="K812" s="27"/>
      <c r="L812" s="27"/>
      <c r="M812" s="27"/>
      <c r="N812" s="27"/>
      <c r="O812" s="27"/>
      <c r="P812" s="27"/>
      <c r="Q812" s="27"/>
      <c r="R812" s="27"/>
      <c r="S812" s="27"/>
      <c r="T812" s="27"/>
      <c r="U812" s="27"/>
      <c r="V812" s="27"/>
      <c r="W812" s="27"/>
      <c r="X812" s="27"/>
    </row>
    <row r="813" spans="3:24">
      <c r="C813" s="27"/>
      <c r="D813" s="27"/>
      <c r="E813" s="27"/>
      <c r="F813" s="27"/>
      <c r="G813" s="27"/>
      <c r="H813" s="27"/>
      <c r="I813" s="27"/>
      <c r="J813" s="27"/>
      <c r="K813" s="27"/>
      <c r="L813" s="27"/>
      <c r="M813" s="27"/>
      <c r="N813" s="27"/>
      <c r="O813" s="27"/>
      <c r="P813" s="27"/>
      <c r="Q813" s="27"/>
      <c r="R813" s="27"/>
      <c r="S813" s="27"/>
      <c r="T813" s="27"/>
      <c r="U813" s="27"/>
      <c r="V813" s="27"/>
      <c r="W813" s="27"/>
      <c r="X813" s="27"/>
    </row>
    <row r="814" spans="3:24">
      <c r="C814" s="27"/>
      <c r="D814" s="27"/>
      <c r="E814" s="27"/>
      <c r="F814" s="27"/>
      <c r="G814" s="27"/>
      <c r="H814" s="27"/>
      <c r="I814" s="27"/>
      <c r="J814" s="27"/>
      <c r="K814" s="27"/>
      <c r="L814" s="27"/>
      <c r="M814" s="27"/>
      <c r="N814" s="27"/>
      <c r="O814" s="27"/>
      <c r="P814" s="27"/>
      <c r="Q814" s="27"/>
      <c r="R814" s="27"/>
      <c r="S814" s="27"/>
      <c r="T814" s="27"/>
      <c r="U814" s="27"/>
      <c r="V814" s="27"/>
      <c r="W814" s="27"/>
      <c r="X814" s="27"/>
    </row>
    <row r="815" spans="3:24">
      <c r="C815" s="27"/>
      <c r="D815" s="27"/>
      <c r="E815" s="27"/>
      <c r="F815" s="27"/>
      <c r="G815" s="27"/>
      <c r="H815" s="27"/>
      <c r="I815" s="27"/>
      <c r="J815" s="27"/>
      <c r="K815" s="27"/>
      <c r="L815" s="27"/>
      <c r="M815" s="27"/>
      <c r="N815" s="27"/>
      <c r="O815" s="27"/>
      <c r="P815" s="27"/>
      <c r="Q815" s="27"/>
      <c r="R815" s="27"/>
      <c r="S815" s="27"/>
      <c r="T815" s="27"/>
      <c r="U815" s="27"/>
      <c r="V815" s="27"/>
      <c r="W815" s="27"/>
      <c r="X815" s="27"/>
    </row>
    <row r="816" spans="3:24">
      <c r="C816" s="27"/>
      <c r="D816" s="27"/>
      <c r="E816" s="27"/>
      <c r="F816" s="27"/>
      <c r="G816" s="27"/>
      <c r="H816" s="27"/>
      <c r="I816" s="27"/>
      <c r="J816" s="27"/>
      <c r="K816" s="27"/>
      <c r="L816" s="27"/>
      <c r="M816" s="27"/>
      <c r="N816" s="27"/>
      <c r="O816" s="27"/>
      <c r="P816" s="27"/>
      <c r="Q816" s="27"/>
      <c r="R816" s="27"/>
      <c r="S816" s="27"/>
      <c r="T816" s="27"/>
      <c r="U816" s="27"/>
      <c r="V816" s="27"/>
      <c r="W816" s="27"/>
      <c r="X816" s="27"/>
    </row>
    <row r="817" spans="3:24">
      <c r="C817" s="27"/>
      <c r="D817" s="27"/>
      <c r="E817" s="27"/>
      <c r="F817" s="27"/>
      <c r="G817" s="27"/>
      <c r="H817" s="27"/>
      <c r="I817" s="27"/>
      <c r="J817" s="27"/>
      <c r="K817" s="27"/>
      <c r="L817" s="27"/>
      <c r="M817" s="27"/>
      <c r="N817" s="27"/>
      <c r="O817" s="27"/>
      <c r="P817" s="27"/>
      <c r="Q817" s="27"/>
      <c r="R817" s="27"/>
      <c r="S817" s="27"/>
      <c r="T817" s="27"/>
      <c r="U817" s="27"/>
      <c r="V817" s="27"/>
      <c r="W817" s="27"/>
      <c r="X817" s="27"/>
    </row>
    <row r="818" spans="3:24">
      <c r="C818" s="27"/>
      <c r="D818" s="27"/>
      <c r="E818" s="27"/>
      <c r="F818" s="27"/>
      <c r="G818" s="27"/>
      <c r="H818" s="27"/>
      <c r="I818" s="27"/>
      <c r="J818" s="27"/>
      <c r="K818" s="27"/>
      <c r="L818" s="27"/>
      <c r="M818" s="27"/>
      <c r="N818" s="27"/>
      <c r="O818" s="27"/>
      <c r="P818" s="27"/>
      <c r="Q818" s="27"/>
      <c r="R818" s="27"/>
      <c r="S818" s="27"/>
      <c r="T818" s="27"/>
      <c r="U818" s="27"/>
      <c r="V818" s="27"/>
      <c r="W818" s="27"/>
      <c r="X818" s="27"/>
    </row>
    <row r="819" spans="3:24">
      <c r="C819" s="27"/>
      <c r="D819" s="27"/>
      <c r="E819" s="27"/>
      <c r="F819" s="27"/>
      <c r="G819" s="27"/>
      <c r="H819" s="27"/>
      <c r="I819" s="27"/>
      <c r="J819" s="27"/>
      <c r="K819" s="27"/>
      <c r="L819" s="27"/>
      <c r="M819" s="27"/>
      <c r="N819" s="27"/>
      <c r="O819" s="27"/>
      <c r="P819" s="27"/>
      <c r="Q819" s="27"/>
      <c r="R819" s="27"/>
      <c r="S819" s="27"/>
      <c r="T819" s="27"/>
      <c r="U819" s="27"/>
      <c r="V819" s="27"/>
      <c r="W819" s="27"/>
      <c r="X819" s="27"/>
    </row>
    <row r="820" spans="3:24">
      <c r="C820" s="27"/>
      <c r="D820" s="27"/>
      <c r="E820" s="27"/>
      <c r="F820" s="27"/>
      <c r="G820" s="27"/>
      <c r="H820" s="27"/>
      <c r="I820" s="27"/>
      <c r="J820" s="27"/>
      <c r="K820" s="27"/>
      <c r="L820" s="27"/>
      <c r="M820" s="27"/>
      <c r="N820" s="27"/>
      <c r="O820" s="27"/>
      <c r="P820" s="27"/>
      <c r="Q820" s="27"/>
      <c r="R820" s="27"/>
      <c r="S820" s="27"/>
      <c r="T820" s="27"/>
      <c r="U820" s="27"/>
      <c r="V820" s="27"/>
      <c r="W820" s="27"/>
      <c r="X820" s="27"/>
    </row>
    <row r="821" spans="3:24">
      <c r="C821" s="27"/>
      <c r="D821" s="27"/>
      <c r="E821" s="27"/>
      <c r="F821" s="27"/>
      <c r="G821" s="27"/>
      <c r="H821" s="27"/>
      <c r="I821" s="27"/>
      <c r="J821" s="27"/>
      <c r="K821" s="27"/>
      <c r="L821" s="27"/>
      <c r="M821" s="27"/>
      <c r="N821" s="27"/>
      <c r="O821" s="27"/>
      <c r="P821" s="27"/>
      <c r="Q821" s="27"/>
      <c r="R821" s="27"/>
      <c r="S821" s="27"/>
      <c r="T821" s="27"/>
      <c r="U821" s="27"/>
      <c r="V821" s="27"/>
      <c r="W821" s="27"/>
      <c r="X821" s="27"/>
    </row>
    <row r="822" spans="3:24">
      <c r="C822" s="27"/>
      <c r="D822" s="27"/>
      <c r="E822" s="27"/>
      <c r="F822" s="27"/>
      <c r="G822" s="27"/>
      <c r="H822" s="27"/>
      <c r="I822" s="27"/>
      <c r="J822" s="27"/>
      <c r="K822" s="27"/>
      <c r="L822" s="27"/>
      <c r="M822" s="27"/>
      <c r="N822" s="27"/>
      <c r="O822" s="27"/>
      <c r="P822" s="27"/>
      <c r="Q822" s="27"/>
      <c r="R822" s="27"/>
      <c r="S822" s="27"/>
      <c r="T822" s="27"/>
      <c r="U822" s="27"/>
      <c r="V822" s="27"/>
      <c r="W822" s="27"/>
      <c r="X822" s="27"/>
    </row>
    <row r="823" spans="3:24">
      <c r="C823" s="27"/>
      <c r="D823" s="27"/>
      <c r="E823" s="27"/>
      <c r="F823" s="27"/>
      <c r="G823" s="27"/>
      <c r="H823" s="27"/>
      <c r="I823" s="27"/>
      <c r="J823" s="27"/>
      <c r="K823" s="27"/>
      <c r="L823" s="27"/>
      <c r="M823" s="27"/>
      <c r="N823" s="27"/>
      <c r="O823" s="27"/>
      <c r="P823" s="27"/>
      <c r="Q823" s="27"/>
      <c r="R823" s="27"/>
      <c r="S823" s="27"/>
      <c r="T823" s="27"/>
      <c r="U823" s="27"/>
      <c r="V823" s="27"/>
      <c r="W823" s="27"/>
      <c r="X823" s="27"/>
    </row>
    <row r="824" spans="3:24">
      <c r="C824" s="27"/>
      <c r="D824" s="27"/>
      <c r="E824" s="27"/>
      <c r="F824" s="27"/>
      <c r="G824" s="27"/>
      <c r="H824" s="27"/>
      <c r="I824" s="27"/>
      <c r="J824" s="27"/>
      <c r="K824" s="27"/>
      <c r="L824" s="27"/>
      <c r="M824" s="27"/>
      <c r="N824" s="27"/>
      <c r="O824" s="27"/>
      <c r="P824" s="27"/>
      <c r="Q824" s="27"/>
      <c r="R824" s="27"/>
      <c r="S824" s="27"/>
      <c r="T824" s="27"/>
      <c r="U824" s="27"/>
      <c r="V824" s="27"/>
      <c r="W824" s="27"/>
      <c r="X824" s="27"/>
    </row>
    <row r="825" spans="3:24">
      <c r="C825" s="27"/>
      <c r="D825" s="27"/>
      <c r="E825" s="27"/>
      <c r="F825" s="27"/>
      <c r="G825" s="27"/>
      <c r="H825" s="27"/>
      <c r="I825" s="27"/>
      <c r="J825" s="27"/>
      <c r="K825" s="27"/>
      <c r="L825" s="27"/>
      <c r="M825" s="27"/>
      <c r="N825" s="27"/>
      <c r="O825" s="27"/>
      <c r="P825" s="27"/>
      <c r="Q825" s="27"/>
      <c r="R825" s="27"/>
      <c r="S825" s="27"/>
      <c r="T825" s="27"/>
      <c r="U825" s="27"/>
      <c r="V825" s="27"/>
      <c r="W825" s="27"/>
      <c r="X825" s="27"/>
    </row>
    <row r="826" spans="3:24">
      <c r="C826" s="27"/>
      <c r="D826" s="27"/>
      <c r="E826" s="27"/>
      <c r="F826" s="27"/>
      <c r="G826" s="27"/>
      <c r="H826" s="27"/>
      <c r="I826" s="27"/>
      <c r="J826" s="27"/>
      <c r="K826" s="27"/>
      <c r="L826" s="27"/>
      <c r="M826" s="27"/>
      <c r="N826" s="27"/>
      <c r="O826" s="27"/>
      <c r="P826" s="27"/>
      <c r="Q826" s="27"/>
      <c r="R826" s="27"/>
      <c r="S826" s="27"/>
      <c r="T826" s="27"/>
      <c r="U826" s="27"/>
      <c r="V826" s="27"/>
      <c r="W826" s="27"/>
      <c r="X826" s="27"/>
    </row>
    <row r="827" spans="3:24">
      <c r="C827" s="27"/>
      <c r="D827" s="27"/>
      <c r="E827" s="27"/>
      <c r="F827" s="27"/>
      <c r="G827" s="27"/>
      <c r="H827" s="27"/>
      <c r="I827" s="27"/>
      <c r="J827" s="27"/>
      <c r="K827" s="27"/>
      <c r="L827" s="27"/>
      <c r="M827" s="27"/>
      <c r="N827" s="27"/>
      <c r="O827" s="27"/>
      <c r="P827" s="27"/>
      <c r="Q827" s="27"/>
      <c r="R827" s="27"/>
      <c r="S827" s="27"/>
      <c r="T827" s="27"/>
      <c r="U827" s="27"/>
      <c r="V827" s="27"/>
      <c r="W827" s="27"/>
      <c r="X827" s="27"/>
    </row>
    <row r="828" spans="3:24">
      <c r="C828" s="27"/>
      <c r="D828" s="27"/>
      <c r="E828" s="27"/>
      <c r="F828" s="27"/>
      <c r="G828" s="27"/>
      <c r="H828" s="27"/>
      <c r="I828" s="27"/>
      <c r="J828" s="27"/>
      <c r="K828" s="27"/>
      <c r="L828" s="27"/>
      <c r="M828" s="27"/>
      <c r="N828" s="27"/>
      <c r="O828" s="27"/>
      <c r="P828" s="27"/>
      <c r="Q828" s="27"/>
      <c r="R828" s="27"/>
      <c r="S828" s="27"/>
      <c r="T828" s="27"/>
      <c r="U828" s="27"/>
      <c r="V828" s="27"/>
      <c r="W828" s="27"/>
      <c r="X828" s="27"/>
    </row>
    <row r="829" spans="3:24">
      <c r="C829" s="27"/>
      <c r="D829" s="27"/>
      <c r="E829" s="27"/>
      <c r="F829" s="27"/>
      <c r="G829" s="27"/>
      <c r="H829" s="27"/>
      <c r="I829" s="27"/>
      <c r="J829" s="27"/>
      <c r="K829" s="27"/>
      <c r="L829" s="27"/>
      <c r="M829" s="27"/>
      <c r="N829" s="27"/>
      <c r="O829" s="27"/>
      <c r="P829" s="27"/>
      <c r="Q829" s="27"/>
      <c r="R829" s="27"/>
      <c r="S829" s="27"/>
      <c r="T829" s="27"/>
      <c r="U829" s="27"/>
      <c r="V829" s="27"/>
      <c r="W829" s="27"/>
      <c r="X829" s="27"/>
    </row>
    <row r="830" spans="3:24">
      <c r="C830" s="27"/>
      <c r="D830" s="27"/>
      <c r="E830" s="27"/>
      <c r="F830" s="27"/>
      <c r="G830" s="27"/>
      <c r="H830" s="27"/>
      <c r="I830" s="27"/>
      <c r="J830" s="27"/>
      <c r="K830" s="27"/>
      <c r="L830" s="27"/>
      <c r="M830" s="27"/>
      <c r="N830" s="27"/>
      <c r="O830" s="27"/>
      <c r="P830" s="27"/>
      <c r="Q830" s="27"/>
      <c r="R830" s="27"/>
      <c r="S830" s="27"/>
      <c r="T830" s="27"/>
      <c r="U830" s="27"/>
      <c r="V830" s="27"/>
      <c r="W830" s="27"/>
      <c r="X830" s="27"/>
    </row>
    <row r="831" spans="3:24">
      <c r="C831" s="27"/>
      <c r="D831" s="27"/>
      <c r="E831" s="27"/>
      <c r="F831" s="27"/>
      <c r="G831" s="27"/>
      <c r="H831" s="27"/>
      <c r="I831" s="27"/>
      <c r="J831" s="27"/>
      <c r="K831" s="27"/>
      <c r="L831" s="27"/>
      <c r="M831" s="27"/>
      <c r="N831" s="27"/>
      <c r="O831" s="27"/>
      <c r="P831" s="27"/>
      <c r="Q831" s="27"/>
      <c r="R831" s="27"/>
      <c r="S831" s="27"/>
      <c r="T831" s="27"/>
      <c r="U831" s="27"/>
      <c r="V831" s="27"/>
      <c r="W831" s="27"/>
      <c r="X831" s="27"/>
    </row>
    <row r="832" spans="3:24">
      <c r="C832" s="27"/>
      <c r="D832" s="27"/>
      <c r="E832" s="27"/>
      <c r="F832" s="27"/>
      <c r="G832" s="27"/>
      <c r="H832" s="27"/>
      <c r="I832" s="27"/>
      <c r="J832" s="27"/>
      <c r="K832" s="27"/>
      <c r="L832" s="27"/>
      <c r="M832" s="27"/>
      <c r="N832" s="27"/>
      <c r="O832" s="27"/>
      <c r="P832" s="27"/>
      <c r="Q832" s="27"/>
      <c r="R832" s="27"/>
      <c r="S832" s="27"/>
      <c r="T832" s="27"/>
      <c r="U832" s="27"/>
      <c r="V832" s="27"/>
      <c r="W832" s="27"/>
      <c r="X832" s="27"/>
    </row>
    <row r="833" spans="3:24">
      <c r="C833" s="27"/>
      <c r="D833" s="27"/>
      <c r="E833" s="27"/>
      <c r="F833" s="27"/>
      <c r="G833" s="27"/>
      <c r="H833" s="27"/>
      <c r="I833" s="27"/>
      <c r="J833" s="27"/>
      <c r="K833" s="27"/>
      <c r="L833" s="27"/>
      <c r="M833" s="27"/>
      <c r="N833" s="27"/>
      <c r="O833" s="27"/>
      <c r="P833" s="27"/>
      <c r="Q833" s="27"/>
      <c r="R833" s="27"/>
      <c r="S833" s="27"/>
      <c r="T833" s="27"/>
      <c r="U833" s="27"/>
      <c r="V833" s="27"/>
      <c r="W833" s="27"/>
      <c r="X833" s="27"/>
    </row>
    <row r="834" spans="3:24">
      <c r="C834" s="27"/>
      <c r="D834" s="27"/>
      <c r="E834" s="27"/>
      <c r="F834" s="27"/>
      <c r="G834" s="27"/>
      <c r="H834" s="27"/>
      <c r="I834" s="27"/>
      <c r="J834" s="27"/>
      <c r="K834" s="27"/>
      <c r="L834" s="27"/>
      <c r="M834" s="27"/>
      <c r="N834" s="27"/>
      <c r="O834" s="27"/>
      <c r="P834" s="27"/>
      <c r="Q834" s="27"/>
      <c r="R834" s="27"/>
      <c r="S834" s="27"/>
      <c r="T834" s="27"/>
      <c r="U834" s="27"/>
      <c r="V834" s="27"/>
      <c r="W834" s="27"/>
      <c r="X834" s="27"/>
    </row>
    <row r="835" spans="3:24">
      <c r="C835" s="27"/>
      <c r="D835" s="27"/>
      <c r="E835" s="27"/>
      <c r="F835" s="27"/>
      <c r="G835" s="27"/>
      <c r="H835" s="27"/>
      <c r="I835" s="27"/>
      <c r="J835" s="27"/>
      <c r="K835" s="27"/>
      <c r="L835" s="27"/>
      <c r="M835" s="27"/>
      <c r="N835" s="27"/>
      <c r="O835" s="27"/>
      <c r="P835" s="27"/>
      <c r="Q835" s="27"/>
      <c r="R835" s="27"/>
      <c r="S835" s="27"/>
      <c r="T835" s="27"/>
      <c r="U835" s="27"/>
      <c r="V835" s="27"/>
      <c r="W835" s="27"/>
      <c r="X835" s="27"/>
    </row>
    <row r="836" spans="3:24">
      <c r="C836" s="27"/>
      <c r="D836" s="27"/>
      <c r="E836" s="27"/>
      <c r="F836" s="27"/>
      <c r="G836" s="27"/>
      <c r="H836" s="27"/>
      <c r="I836" s="27"/>
      <c r="J836" s="27"/>
      <c r="K836" s="27"/>
      <c r="L836" s="27"/>
      <c r="M836" s="27"/>
      <c r="N836" s="27"/>
      <c r="O836" s="27"/>
      <c r="P836" s="27"/>
      <c r="Q836" s="27"/>
      <c r="R836" s="27"/>
      <c r="S836" s="27"/>
      <c r="T836" s="27"/>
      <c r="U836" s="27"/>
      <c r="V836" s="27"/>
      <c r="W836" s="27"/>
      <c r="X836" s="27"/>
    </row>
    <row r="837" spans="3:24">
      <c r="C837" s="27"/>
      <c r="D837" s="27"/>
      <c r="E837" s="27"/>
      <c r="F837" s="27"/>
      <c r="G837" s="27"/>
      <c r="H837" s="27"/>
      <c r="I837" s="27"/>
      <c r="J837" s="27"/>
      <c r="K837" s="27"/>
      <c r="L837" s="27"/>
      <c r="M837" s="27"/>
      <c r="N837" s="27"/>
      <c r="O837" s="27"/>
      <c r="P837" s="27"/>
      <c r="Q837" s="27"/>
      <c r="R837" s="27"/>
      <c r="S837" s="27"/>
      <c r="T837" s="27"/>
      <c r="U837" s="27"/>
      <c r="V837" s="27"/>
      <c r="W837" s="27"/>
      <c r="X837" s="27"/>
    </row>
    <row r="838" spans="3:24">
      <c r="C838" s="27"/>
      <c r="D838" s="27"/>
      <c r="E838" s="27"/>
      <c r="F838" s="27"/>
      <c r="G838" s="27"/>
      <c r="H838" s="27"/>
      <c r="I838" s="27"/>
      <c r="J838" s="27"/>
      <c r="K838" s="27"/>
      <c r="L838" s="27"/>
      <c r="M838" s="27"/>
      <c r="N838" s="27"/>
      <c r="O838" s="27"/>
      <c r="P838" s="27"/>
      <c r="Q838" s="27"/>
      <c r="R838" s="27"/>
      <c r="S838" s="27"/>
      <c r="T838" s="27"/>
      <c r="U838" s="27"/>
      <c r="V838" s="27"/>
      <c r="W838" s="27"/>
      <c r="X838" s="27"/>
    </row>
    <row r="839" spans="3:24">
      <c r="C839" s="27"/>
      <c r="D839" s="27"/>
      <c r="E839" s="27"/>
      <c r="F839" s="27"/>
      <c r="G839" s="27"/>
      <c r="H839" s="27"/>
      <c r="I839" s="27"/>
      <c r="J839" s="27"/>
      <c r="K839" s="27"/>
      <c r="L839" s="27"/>
      <c r="M839" s="27"/>
      <c r="N839" s="27"/>
      <c r="O839" s="27"/>
      <c r="P839" s="27"/>
      <c r="Q839" s="27"/>
      <c r="R839" s="27"/>
      <c r="S839" s="27"/>
      <c r="T839" s="27"/>
      <c r="U839" s="27"/>
      <c r="V839" s="27"/>
      <c r="W839" s="27"/>
      <c r="X839" s="27"/>
    </row>
    <row r="840" spans="3:24">
      <c r="C840" s="27"/>
      <c r="D840" s="27"/>
      <c r="E840" s="27"/>
      <c r="F840" s="27"/>
      <c r="G840" s="27"/>
      <c r="H840" s="27"/>
      <c r="I840" s="27"/>
      <c r="J840" s="27"/>
      <c r="K840" s="27"/>
      <c r="L840" s="27"/>
      <c r="M840" s="27"/>
      <c r="N840" s="27"/>
      <c r="O840" s="27"/>
      <c r="P840" s="27"/>
      <c r="Q840" s="27"/>
      <c r="R840" s="27"/>
      <c r="S840" s="27"/>
      <c r="T840" s="27"/>
      <c r="U840" s="27"/>
      <c r="V840" s="27"/>
      <c r="W840" s="27"/>
      <c r="X840" s="27"/>
    </row>
    <row r="841" spans="3:24">
      <c r="C841" s="27"/>
      <c r="D841" s="27"/>
      <c r="E841" s="27"/>
      <c r="F841" s="27"/>
      <c r="G841" s="27"/>
      <c r="H841" s="27"/>
      <c r="I841" s="27"/>
      <c r="J841" s="27"/>
      <c r="K841" s="27"/>
      <c r="L841" s="27"/>
      <c r="M841" s="27"/>
      <c r="N841" s="27"/>
      <c r="O841" s="27"/>
      <c r="P841" s="27"/>
      <c r="Q841" s="27"/>
      <c r="R841" s="27"/>
      <c r="S841" s="27"/>
      <c r="T841" s="27"/>
      <c r="U841" s="27"/>
      <c r="V841" s="27"/>
      <c r="W841" s="27"/>
      <c r="X841" s="27"/>
    </row>
    <row r="842" spans="3:24">
      <c r="C842" s="27"/>
      <c r="D842" s="27"/>
      <c r="E842" s="27"/>
      <c r="F842" s="27"/>
      <c r="G842" s="27"/>
      <c r="H842" s="27"/>
      <c r="I842" s="27"/>
      <c r="J842" s="27"/>
      <c r="K842" s="27"/>
      <c r="L842" s="27"/>
      <c r="M842" s="27"/>
      <c r="N842" s="27"/>
      <c r="O842" s="27"/>
      <c r="P842" s="27"/>
      <c r="Q842" s="27"/>
      <c r="R842" s="27"/>
      <c r="S842" s="27"/>
      <c r="T842" s="27"/>
      <c r="U842" s="27"/>
      <c r="V842" s="27"/>
      <c r="W842" s="27"/>
      <c r="X842" s="27"/>
    </row>
    <row r="843" spans="3:24">
      <c r="C843" s="27"/>
      <c r="D843" s="27"/>
      <c r="E843" s="27"/>
      <c r="F843" s="27"/>
      <c r="G843" s="27"/>
      <c r="H843" s="27"/>
      <c r="I843" s="27"/>
      <c r="J843" s="27"/>
      <c r="K843" s="27"/>
      <c r="L843" s="27"/>
      <c r="M843" s="27"/>
      <c r="N843" s="27"/>
      <c r="O843" s="27"/>
      <c r="P843" s="27"/>
      <c r="Q843" s="27"/>
      <c r="R843" s="27"/>
      <c r="S843" s="27"/>
      <c r="T843" s="27"/>
      <c r="U843" s="27"/>
      <c r="V843" s="27"/>
      <c r="W843" s="27"/>
      <c r="X843" s="27"/>
    </row>
    <row r="844" spans="3:24">
      <c r="C844" s="27"/>
      <c r="D844" s="27"/>
      <c r="E844" s="27"/>
      <c r="F844" s="27"/>
      <c r="G844" s="27"/>
      <c r="H844" s="27"/>
      <c r="I844" s="27"/>
      <c r="J844" s="27"/>
      <c r="K844" s="27"/>
      <c r="L844" s="27"/>
      <c r="M844" s="27"/>
      <c r="N844" s="27"/>
      <c r="O844" s="27"/>
      <c r="P844" s="27"/>
      <c r="Q844" s="27"/>
      <c r="R844" s="27"/>
      <c r="S844" s="27"/>
      <c r="T844" s="27"/>
      <c r="U844" s="27"/>
      <c r="V844" s="27"/>
      <c r="W844" s="27"/>
      <c r="X844" s="27"/>
    </row>
    <row r="845" spans="3:24">
      <c r="C845" s="27"/>
      <c r="D845" s="27"/>
      <c r="E845" s="27"/>
      <c r="F845" s="27"/>
      <c r="G845" s="27"/>
      <c r="H845" s="27"/>
      <c r="I845" s="27"/>
      <c r="J845" s="27"/>
      <c r="K845" s="27"/>
      <c r="L845" s="27"/>
      <c r="M845" s="27"/>
      <c r="N845" s="27"/>
      <c r="O845" s="27"/>
      <c r="P845" s="27"/>
      <c r="Q845" s="27"/>
      <c r="R845" s="27"/>
      <c r="S845" s="27"/>
      <c r="T845" s="27"/>
      <c r="U845" s="27"/>
      <c r="V845" s="27"/>
      <c r="W845" s="27"/>
      <c r="X845" s="27"/>
    </row>
    <row r="846" spans="3:24">
      <c r="C846" s="27"/>
      <c r="D846" s="27"/>
      <c r="E846" s="27"/>
      <c r="F846" s="27"/>
      <c r="G846" s="27"/>
      <c r="H846" s="27"/>
      <c r="I846" s="27"/>
      <c r="J846" s="27"/>
      <c r="K846" s="27"/>
      <c r="L846" s="27"/>
      <c r="M846" s="27"/>
      <c r="N846" s="27"/>
      <c r="O846" s="27"/>
      <c r="P846" s="27"/>
      <c r="Q846" s="27"/>
      <c r="R846" s="27"/>
      <c r="S846" s="27"/>
      <c r="T846" s="27"/>
      <c r="U846" s="27"/>
      <c r="V846" s="27"/>
      <c r="W846" s="27"/>
      <c r="X846" s="27"/>
    </row>
    <row r="847" spans="3:24">
      <c r="C847" s="27"/>
      <c r="D847" s="27"/>
      <c r="E847" s="27"/>
      <c r="F847" s="27"/>
      <c r="G847" s="27"/>
      <c r="H847" s="27"/>
      <c r="I847" s="27"/>
      <c r="J847" s="27"/>
      <c r="K847" s="27"/>
      <c r="L847" s="27"/>
      <c r="M847" s="27"/>
      <c r="N847" s="27"/>
      <c r="O847" s="27"/>
      <c r="P847" s="27"/>
      <c r="Q847" s="27"/>
      <c r="R847" s="27"/>
      <c r="S847" s="27"/>
      <c r="T847" s="27"/>
      <c r="U847" s="27"/>
      <c r="V847" s="27"/>
      <c r="W847" s="27"/>
      <c r="X847" s="27"/>
    </row>
    <row r="848" spans="3:24">
      <c r="C848" s="27"/>
      <c r="D848" s="27"/>
      <c r="E848" s="27"/>
      <c r="F848" s="27"/>
      <c r="G848" s="27"/>
      <c r="H848" s="27"/>
      <c r="I848" s="27"/>
      <c r="J848" s="27"/>
      <c r="K848" s="27"/>
      <c r="L848" s="27"/>
      <c r="M848" s="27"/>
      <c r="N848" s="27"/>
      <c r="O848" s="27"/>
      <c r="P848" s="27"/>
      <c r="Q848" s="27"/>
      <c r="R848" s="27"/>
      <c r="S848" s="27"/>
      <c r="T848" s="27"/>
      <c r="U848" s="27"/>
      <c r="V848" s="27"/>
      <c r="W848" s="27"/>
      <c r="X848" s="27"/>
    </row>
    <row r="849" spans="3:24">
      <c r="C849" s="27"/>
      <c r="D849" s="27"/>
      <c r="E849" s="27"/>
      <c r="F849" s="27"/>
      <c r="G849" s="27"/>
      <c r="H849" s="27"/>
      <c r="I849" s="27"/>
      <c r="J849" s="27"/>
      <c r="K849" s="27"/>
      <c r="L849" s="27"/>
      <c r="M849" s="27"/>
      <c r="N849" s="27"/>
      <c r="O849" s="27"/>
      <c r="P849" s="27"/>
      <c r="Q849" s="27"/>
      <c r="R849" s="27"/>
      <c r="S849" s="27"/>
      <c r="T849" s="27"/>
      <c r="U849" s="27"/>
      <c r="V849" s="27"/>
      <c r="W849" s="27"/>
      <c r="X849" s="27"/>
    </row>
    <row r="850" spans="3:24">
      <c r="C850" s="27"/>
      <c r="D850" s="27"/>
      <c r="E850" s="27"/>
      <c r="F850" s="27"/>
      <c r="G850" s="27"/>
      <c r="H850" s="27"/>
      <c r="I850" s="27"/>
      <c r="J850" s="27"/>
      <c r="K850" s="27"/>
      <c r="L850" s="27"/>
      <c r="M850" s="27"/>
      <c r="N850" s="27"/>
      <c r="O850" s="27"/>
      <c r="P850" s="27"/>
      <c r="Q850" s="27"/>
      <c r="R850" s="27"/>
      <c r="S850" s="27"/>
      <c r="T850" s="27"/>
      <c r="U850" s="27"/>
      <c r="V850" s="27"/>
      <c r="W850" s="27"/>
      <c r="X850" s="27"/>
    </row>
    <row r="851" spans="3:24">
      <c r="C851" s="27"/>
      <c r="D851" s="27"/>
      <c r="E851" s="27"/>
      <c r="F851" s="27"/>
      <c r="G851" s="27"/>
      <c r="H851" s="27"/>
      <c r="I851" s="27"/>
      <c r="J851" s="27"/>
      <c r="K851" s="27"/>
      <c r="L851" s="27"/>
      <c r="M851" s="27"/>
      <c r="N851" s="27"/>
      <c r="O851" s="27"/>
      <c r="P851" s="27"/>
      <c r="Q851" s="27"/>
      <c r="R851" s="27"/>
      <c r="S851" s="27"/>
      <c r="T851" s="27"/>
      <c r="U851" s="27"/>
      <c r="V851" s="27"/>
      <c r="W851" s="27"/>
      <c r="X851" s="27"/>
    </row>
    <row r="852" spans="3:24">
      <c r="C852" s="27"/>
      <c r="D852" s="27"/>
      <c r="E852" s="27"/>
      <c r="F852" s="27"/>
      <c r="G852" s="27"/>
      <c r="H852" s="27"/>
      <c r="I852" s="27"/>
      <c r="J852" s="27"/>
      <c r="K852" s="27"/>
      <c r="L852" s="27"/>
      <c r="M852" s="27"/>
      <c r="N852" s="27"/>
      <c r="O852" s="27"/>
      <c r="P852" s="27"/>
      <c r="Q852" s="27"/>
      <c r="R852" s="27"/>
      <c r="S852" s="27"/>
      <c r="T852" s="27"/>
      <c r="U852" s="27"/>
      <c r="V852" s="27"/>
      <c r="W852" s="27"/>
      <c r="X852" s="27"/>
    </row>
    <row r="853" spans="3:24">
      <c r="C853" s="27"/>
      <c r="D853" s="27"/>
      <c r="E853" s="27"/>
      <c r="F853" s="27"/>
      <c r="G853" s="27"/>
      <c r="H853" s="27"/>
      <c r="I853" s="27"/>
      <c r="J853" s="27"/>
      <c r="K853" s="27"/>
      <c r="L853" s="27"/>
      <c r="M853" s="27"/>
      <c r="N853" s="27"/>
      <c r="O853" s="27"/>
      <c r="P853" s="27"/>
      <c r="Q853" s="27"/>
      <c r="R853" s="27"/>
      <c r="S853" s="27"/>
      <c r="T853" s="27"/>
      <c r="U853" s="27"/>
      <c r="V853" s="27"/>
      <c r="W853" s="27"/>
      <c r="X853" s="27"/>
    </row>
    <row r="854" spans="3:24">
      <c r="C854" s="27"/>
      <c r="D854" s="27"/>
      <c r="E854" s="27"/>
      <c r="F854" s="27"/>
      <c r="G854" s="27"/>
      <c r="H854" s="27"/>
      <c r="I854" s="27"/>
      <c r="J854" s="27"/>
      <c r="K854" s="27"/>
      <c r="L854" s="27"/>
      <c r="M854" s="27"/>
      <c r="N854" s="27"/>
      <c r="O854" s="27"/>
      <c r="P854" s="27"/>
      <c r="Q854" s="27"/>
      <c r="R854" s="27"/>
      <c r="S854" s="27"/>
      <c r="T854" s="27"/>
      <c r="U854" s="27"/>
      <c r="V854" s="27"/>
      <c r="W854" s="27"/>
      <c r="X854" s="27"/>
    </row>
    <row r="855" spans="3:24">
      <c r="C855" s="27"/>
      <c r="D855" s="27"/>
      <c r="E855" s="27"/>
      <c r="F855" s="27"/>
      <c r="G855" s="27"/>
      <c r="H855" s="27"/>
      <c r="I855" s="27"/>
      <c r="J855" s="27"/>
      <c r="K855" s="27"/>
      <c r="L855" s="27"/>
      <c r="M855" s="27"/>
      <c r="N855" s="27"/>
      <c r="O855" s="27"/>
      <c r="P855" s="27"/>
      <c r="Q855" s="27"/>
      <c r="R855" s="27"/>
      <c r="S855" s="27"/>
      <c r="T855" s="27"/>
      <c r="U855" s="27"/>
      <c r="V855" s="27"/>
      <c r="W855" s="27"/>
      <c r="X855" s="27"/>
    </row>
    <row r="856" spans="3:24">
      <c r="C856" s="27"/>
      <c r="D856" s="27"/>
      <c r="E856" s="27"/>
      <c r="F856" s="27"/>
      <c r="G856" s="27"/>
      <c r="H856" s="27"/>
      <c r="I856" s="27"/>
      <c r="J856" s="27"/>
      <c r="K856" s="27"/>
      <c r="L856" s="27"/>
      <c r="M856" s="27"/>
      <c r="N856" s="27"/>
      <c r="O856" s="27"/>
      <c r="P856" s="27"/>
      <c r="Q856" s="27"/>
      <c r="R856" s="27"/>
      <c r="S856" s="27"/>
      <c r="T856" s="27"/>
      <c r="U856" s="27"/>
      <c r="V856" s="27"/>
      <c r="W856" s="27"/>
      <c r="X856" s="27"/>
    </row>
    <row r="857" spans="3:24">
      <c r="C857" s="27"/>
      <c r="D857" s="27"/>
      <c r="E857" s="27"/>
      <c r="F857" s="27"/>
      <c r="G857" s="27"/>
      <c r="H857" s="27"/>
      <c r="I857" s="27"/>
      <c r="J857" s="27"/>
      <c r="K857" s="27"/>
      <c r="L857" s="27"/>
      <c r="M857" s="27"/>
      <c r="N857" s="27"/>
      <c r="O857" s="27"/>
      <c r="P857" s="27"/>
      <c r="Q857" s="27"/>
      <c r="R857" s="27"/>
      <c r="S857" s="27"/>
      <c r="T857" s="27"/>
      <c r="U857" s="27"/>
      <c r="V857" s="27"/>
      <c r="W857" s="27"/>
      <c r="X857" s="27"/>
    </row>
    <row r="858" spans="3:24">
      <c r="C858" s="27"/>
      <c r="D858" s="27"/>
      <c r="E858" s="27"/>
      <c r="F858" s="27"/>
      <c r="G858" s="27"/>
      <c r="H858" s="27"/>
      <c r="I858" s="27"/>
      <c r="J858" s="27"/>
      <c r="K858" s="27"/>
      <c r="L858" s="27"/>
      <c r="M858" s="27"/>
      <c r="N858" s="27"/>
      <c r="O858" s="27"/>
      <c r="P858" s="27"/>
      <c r="Q858" s="27"/>
      <c r="R858" s="27"/>
      <c r="S858" s="27"/>
      <c r="T858" s="27"/>
      <c r="U858" s="27"/>
      <c r="V858" s="27"/>
      <c r="W858" s="27"/>
      <c r="X858" s="27"/>
    </row>
    <row r="859" spans="3:24">
      <c r="C859" s="27"/>
      <c r="D859" s="27"/>
      <c r="E859" s="27"/>
      <c r="F859" s="27"/>
      <c r="G859" s="27"/>
      <c r="H859" s="27"/>
      <c r="I859" s="27"/>
      <c r="J859" s="27"/>
      <c r="K859" s="27"/>
      <c r="L859" s="27"/>
      <c r="M859" s="27"/>
      <c r="N859" s="27"/>
      <c r="O859" s="27"/>
      <c r="P859" s="27"/>
      <c r="Q859" s="27"/>
      <c r="R859" s="27"/>
      <c r="S859" s="27"/>
      <c r="T859" s="27"/>
      <c r="U859" s="27"/>
      <c r="V859" s="27"/>
      <c r="W859" s="27"/>
      <c r="X859" s="27"/>
    </row>
    <row r="860" spans="3:24">
      <c r="C860" s="27"/>
      <c r="D860" s="27"/>
      <c r="E860" s="27"/>
      <c r="F860" s="27"/>
      <c r="G860" s="27"/>
      <c r="H860" s="27"/>
      <c r="I860" s="27"/>
      <c r="J860" s="27"/>
      <c r="K860" s="27"/>
      <c r="L860" s="27"/>
      <c r="M860" s="27"/>
      <c r="N860" s="27"/>
      <c r="O860" s="27"/>
      <c r="P860" s="27"/>
      <c r="Q860" s="27"/>
      <c r="R860" s="27"/>
      <c r="S860" s="27"/>
      <c r="T860" s="27"/>
      <c r="U860" s="27"/>
      <c r="V860" s="27"/>
      <c r="W860" s="27"/>
      <c r="X860" s="27"/>
    </row>
    <row r="861" spans="3:24">
      <c r="C861" s="27"/>
      <c r="D861" s="27"/>
      <c r="E861" s="27"/>
      <c r="F861" s="27"/>
      <c r="G861" s="27"/>
      <c r="H861" s="27"/>
      <c r="I861" s="27"/>
      <c r="J861" s="27"/>
      <c r="K861" s="27"/>
      <c r="L861" s="27"/>
      <c r="M861" s="27"/>
      <c r="N861" s="27"/>
      <c r="O861" s="27"/>
      <c r="P861" s="27"/>
      <c r="Q861" s="27"/>
      <c r="R861" s="27"/>
      <c r="S861" s="27"/>
      <c r="T861" s="27"/>
      <c r="U861" s="27"/>
      <c r="V861" s="27"/>
      <c r="W861" s="27"/>
      <c r="X861" s="27"/>
    </row>
    <row r="862" spans="3:24">
      <c r="C862" s="27"/>
      <c r="D862" s="27"/>
      <c r="E862" s="27"/>
      <c r="F862" s="27"/>
      <c r="G862" s="27"/>
      <c r="H862" s="27"/>
      <c r="I862" s="27"/>
      <c r="J862" s="27"/>
      <c r="K862" s="27"/>
      <c r="L862" s="27"/>
      <c r="M862" s="27"/>
      <c r="N862" s="27"/>
      <c r="O862" s="27"/>
      <c r="P862" s="27"/>
      <c r="Q862" s="27"/>
      <c r="R862" s="27"/>
      <c r="S862" s="27"/>
      <c r="T862" s="27"/>
      <c r="U862" s="27"/>
      <c r="V862" s="27"/>
      <c r="W862" s="27"/>
      <c r="X862" s="27"/>
    </row>
    <row r="863" spans="3:24">
      <c r="C863" s="27"/>
      <c r="D863" s="27"/>
      <c r="E863" s="27"/>
      <c r="F863" s="27"/>
      <c r="G863" s="27"/>
      <c r="H863" s="27"/>
      <c r="I863" s="27"/>
      <c r="J863" s="27"/>
      <c r="K863" s="27"/>
      <c r="L863" s="27"/>
      <c r="M863" s="27"/>
      <c r="N863" s="27"/>
      <c r="O863" s="27"/>
      <c r="P863" s="27"/>
      <c r="Q863" s="27"/>
      <c r="R863" s="27"/>
      <c r="S863" s="27"/>
      <c r="T863" s="27"/>
      <c r="U863" s="27"/>
      <c r="V863" s="27"/>
      <c r="W863" s="27"/>
      <c r="X863" s="27"/>
    </row>
    <row r="864" spans="3:24">
      <c r="C864" s="27"/>
      <c r="D864" s="27"/>
      <c r="E864" s="27"/>
      <c r="F864" s="27"/>
      <c r="G864" s="27"/>
      <c r="H864" s="27"/>
      <c r="I864" s="27"/>
      <c r="J864" s="27"/>
      <c r="K864" s="27"/>
      <c r="L864" s="27"/>
      <c r="M864" s="27"/>
      <c r="N864" s="27"/>
      <c r="O864" s="27"/>
      <c r="P864" s="27"/>
      <c r="Q864" s="27"/>
      <c r="R864" s="27"/>
      <c r="S864" s="27"/>
      <c r="T864" s="27"/>
      <c r="U864" s="27"/>
      <c r="V864" s="27"/>
      <c r="W864" s="27"/>
      <c r="X864" s="27"/>
    </row>
    <row r="865" spans="3:24">
      <c r="C865" s="27"/>
      <c r="D865" s="27"/>
      <c r="E865" s="27"/>
      <c r="F865" s="27"/>
      <c r="G865" s="27"/>
      <c r="H865" s="27"/>
      <c r="I865" s="27"/>
      <c r="J865" s="27"/>
      <c r="K865" s="27"/>
      <c r="L865" s="27"/>
      <c r="M865" s="27"/>
      <c r="N865" s="27"/>
      <c r="O865" s="27"/>
      <c r="P865" s="27"/>
      <c r="Q865" s="27"/>
      <c r="R865" s="27"/>
      <c r="S865" s="27"/>
      <c r="T865" s="27"/>
      <c r="U865" s="27"/>
      <c r="V865" s="27"/>
      <c r="W865" s="27"/>
      <c r="X865" s="27"/>
    </row>
    <row r="866" spans="3:24">
      <c r="C866" s="27"/>
      <c r="D866" s="27"/>
      <c r="E866" s="27"/>
      <c r="F866" s="27"/>
      <c r="G866" s="27"/>
      <c r="H866" s="27"/>
      <c r="I866" s="27"/>
      <c r="J866" s="27"/>
      <c r="K866" s="27"/>
      <c r="L866" s="27"/>
      <c r="M866" s="27"/>
      <c r="N866" s="27"/>
      <c r="O866" s="27"/>
      <c r="P866" s="27"/>
      <c r="Q866" s="27"/>
      <c r="R866" s="27"/>
      <c r="S866" s="27"/>
      <c r="T866" s="27"/>
      <c r="U866" s="27"/>
      <c r="V866" s="27"/>
      <c r="W866" s="27"/>
      <c r="X866" s="27"/>
    </row>
    <row r="867" spans="3:24">
      <c r="C867" s="27"/>
      <c r="D867" s="27"/>
      <c r="E867" s="27"/>
      <c r="F867" s="27"/>
      <c r="G867" s="27"/>
      <c r="H867" s="27"/>
      <c r="I867" s="27"/>
      <c r="J867" s="27"/>
      <c r="K867" s="27"/>
      <c r="L867" s="27"/>
      <c r="M867" s="27"/>
      <c r="N867" s="27"/>
      <c r="O867" s="27"/>
      <c r="P867" s="27"/>
      <c r="Q867" s="27"/>
      <c r="R867" s="27"/>
      <c r="S867" s="27"/>
      <c r="T867" s="27"/>
      <c r="U867" s="27"/>
      <c r="V867" s="27"/>
      <c r="W867" s="27"/>
      <c r="X867" s="27"/>
    </row>
    <row r="868" spans="3:24">
      <c r="C868" s="27"/>
      <c r="D868" s="27"/>
      <c r="E868" s="27"/>
      <c r="F868" s="27"/>
      <c r="G868" s="27"/>
      <c r="H868" s="27"/>
      <c r="I868" s="27"/>
      <c r="J868" s="27"/>
      <c r="K868" s="27"/>
      <c r="L868" s="27"/>
      <c r="M868" s="27"/>
      <c r="N868" s="27"/>
      <c r="O868" s="27"/>
      <c r="P868" s="27"/>
      <c r="Q868" s="27"/>
      <c r="R868" s="27"/>
      <c r="S868" s="27"/>
      <c r="T868" s="27"/>
      <c r="U868" s="27"/>
      <c r="V868" s="27"/>
      <c r="W868" s="27"/>
      <c r="X868" s="27"/>
    </row>
    <row r="869" spans="3:24">
      <c r="C869" s="27"/>
      <c r="D869" s="27"/>
      <c r="E869" s="27"/>
      <c r="F869" s="27"/>
      <c r="G869" s="27"/>
      <c r="H869" s="27"/>
      <c r="I869" s="27"/>
      <c r="J869" s="27"/>
      <c r="K869" s="27"/>
      <c r="L869" s="27"/>
      <c r="M869" s="27"/>
      <c r="N869" s="27"/>
      <c r="O869" s="27"/>
      <c r="P869" s="27"/>
      <c r="Q869" s="27"/>
      <c r="R869" s="27"/>
      <c r="S869" s="27"/>
      <c r="T869" s="27"/>
      <c r="U869" s="27"/>
      <c r="V869" s="27"/>
      <c r="W869" s="27"/>
      <c r="X869" s="27"/>
    </row>
    <row r="870" spans="3:24">
      <c r="C870" s="27"/>
      <c r="D870" s="27"/>
      <c r="E870" s="27"/>
      <c r="F870" s="27"/>
      <c r="G870" s="27"/>
      <c r="H870" s="27"/>
      <c r="I870" s="27"/>
      <c r="J870" s="27"/>
      <c r="K870" s="27"/>
      <c r="L870" s="27"/>
      <c r="M870" s="27"/>
      <c r="N870" s="27"/>
      <c r="O870" s="27"/>
      <c r="P870" s="27"/>
      <c r="Q870" s="27"/>
      <c r="R870" s="27"/>
      <c r="S870" s="27"/>
      <c r="T870" s="27"/>
      <c r="U870" s="27"/>
      <c r="V870" s="27"/>
      <c r="W870" s="27"/>
      <c r="X870" s="27"/>
    </row>
    <row r="871" spans="3:24">
      <c r="C871" s="27"/>
      <c r="D871" s="27"/>
      <c r="E871" s="27"/>
      <c r="F871" s="27"/>
      <c r="G871" s="27"/>
      <c r="H871" s="27"/>
      <c r="I871" s="27"/>
      <c r="J871" s="27"/>
      <c r="K871" s="27"/>
      <c r="L871" s="27"/>
      <c r="M871" s="27"/>
      <c r="N871" s="27"/>
      <c r="O871" s="27"/>
      <c r="P871" s="27"/>
      <c r="Q871" s="27"/>
      <c r="R871" s="27"/>
      <c r="S871" s="27"/>
      <c r="T871" s="27"/>
      <c r="U871" s="27"/>
      <c r="V871" s="27"/>
      <c r="W871" s="27"/>
      <c r="X871" s="27"/>
    </row>
    <row r="872" spans="3:24">
      <c r="C872" s="27"/>
      <c r="D872" s="27"/>
      <c r="E872" s="27"/>
      <c r="F872" s="27"/>
      <c r="G872" s="27"/>
      <c r="H872" s="27"/>
      <c r="I872" s="27"/>
      <c r="J872" s="27"/>
      <c r="K872" s="27"/>
      <c r="L872" s="27"/>
      <c r="M872" s="27"/>
      <c r="N872" s="27"/>
      <c r="O872" s="27"/>
      <c r="P872" s="27"/>
      <c r="Q872" s="27"/>
      <c r="R872" s="27"/>
      <c r="S872" s="27"/>
      <c r="T872" s="27"/>
      <c r="U872" s="27"/>
      <c r="V872" s="27"/>
      <c r="W872" s="27"/>
      <c r="X872" s="27"/>
    </row>
    <row r="873" spans="3:24">
      <c r="C873" s="27"/>
      <c r="D873" s="27"/>
      <c r="E873" s="27"/>
      <c r="F873" s="27"/>
      <c r="G873" s="27"/>
      <c r="H873" s="27"/>
      <c r="I873" s="27"/>
      <c r="J873" s="27"/>
      <c r="K873" s="27"/>
      <c r="L873" s="27"/>
      <c r="M873" s="27"/>
      <c r="N873" s="27"/>
      <c r="O873" s="27"/>
      <c r="P873" s="27"/>
      <c r="Q873" s="27"/>
      <c r="R873" s="27"/>
      <c r="S873" s="27"/>
      <c r="T873" s="27"/>
      <c r="U873" s="27"/>
      <c r="V873" s="27"/>
      <c r="W873" s="27"/>
      <c r="X873" s="27"/>
    </row>
    <row r="874" spans="3:24">
      <c r="C874" s="27"/>
      <c r="D874" s="27"/>
      <c r="E874" s="27"/>
      <c r="F874" s="27"/>
      <c r="G874" s="27"/>
      <c r="H874" s="27"/>
      <c r="I874" s="27"/>
      <c r="J874" s="27"/>
      <c r="K874" s="27"/>
      <c r="L874" s="27"/>
      <c r="M874" s="27"/>
      <c r="N874" s="27"/>
      <c r="O874" s="27"/>
      <c r="P874" s="27"/>
      <c r="Q874" s="27"/>
      <c r="R874" s="27"/>
      <c r="S874" s="27"/>
      <c r="T874" s="27"/>
      <c r="U874" s="27"/>
      <c r="V874" s="27"/>
      <c r="W874" s="27"/>
      <c r="X874" s="27"/>
    </row>
    <row r="875" spans="3:24">
      <c r="C875" s="27"/>
      <c r="D875" s="27"/>
      <c r="E875" s="27"/>
      <c r="F875" s="27"/>
      <c r="G875" s="27"/>
      <c r="H875" s="27"/>
      <c r="I875" s="27"/>
      <c r="J875" s="27"/>
      <c r="K875" s="27"/>
      <c r="L875" s="27"/>
      <c r="M875" s="27"/>
      <c r="N875" s="27"/>
      <c r="O875" s="27"/>
      <c r="P875" s="27"/>
      <c r="Q875" s="27"/>
      <c r="R875" s="27"/>
      <c r="S875" s="27"/>
      <c r="T875" s="27"/>
      <c r="U875" s="27"/>
      <c r="V875" s="27"/>
      <c r="W875" s="27"/>
      <c r="X875" s="27"/>
    </row>
    <row r="876" spans="3:24">
      <c r="C876" s="27"/>
      <c r="D876" s="27"/>
      <c r="E876" s="27"/>
      <c r="F876" s="27"/>
      <c r="G876" s="27"/>
      <c r="H876" s="27"/>
      <c r="I876" s="27"/>
      <c r="J876" s="27"/>
      <c r="K876" s="27"/>
      <c r="L876" s="27"/>
      <c r="M876" s="27"/>
      <c r="N876" s="27"/>
      <c r="O876" s="27"/>
      <c r="P876" s="27"/>
      <c r="Q876" s="27"/>
      <c r="R876" s="27"/>
      <c r="S876" s="27"/>
      <c r="T876" s="27"/>
      <c r="U876" s="27"/>
      <c r="V876" s="27"/>
      <c r="W876" s="27"/>
      <c r="X876" s="27"/>
    </row>
    <row r="877" spans="3:24">
      <c r="C877" s="27"/>
      <c r="D877" s="27"/>
      <c r="E877" s="27"/>
      <c r="F877" s="27"/>
      <c r="G877" s="27"/>
      <c r="H877" s="27"/>
      <c r="I877" s="27"/>
      <c r="J877" s="27"/>
      <c r="K877" s="27"/>
      <c r="L877" s="27"/>
      <c r="M877" s="27"/>
      <c r="N877" s="27"/>
      <c r="O877" s="27"/>
      <c r="P877" s="27"/>
      <c r="Q877" s="27"/>
      <c r="R877" s="27"/>
      <c r="S877" s="27"/>
      <c r="T877" s="27"/>
      <c r="U877" s="27"/>
      <c r="V877" s="27"/>
      <c r="W877" s="27"/>
      <c r="X877" s="27"/>
    </row>
    <row r="878" spans="3:24">
      <c r="C878" s="27"/>
      <c r="D878" s="27"/>
      <c r="E878" s="27"/>
      <c r="F878" s="27"/>
      <c r="G878" s="27"/>
      <c r="H878" s="27"/>
      <c r="I878" s="27"/>
      <c r="J878" s="27"/>
      <c r="K878" s="27"/>
      <c r="L878" s="27"/>
      <c r="M878" s="27"/>
      <c r="N878" s="27"/>
      <c r="O878" s="27"/>
      <c r="P878" s="27"/>
      <c r="Q878" s="27"/>
      <c r="R878" s="27"/>
      <c r="S878" s="27"/>
      <c r="T878" s="27"/>
      <c r="U878" s="27"/>
      <c r="V878" s="27"/>
      <c r="W878" s="27"/>
      <c r="X878" s="27"/>
    </row>
    <row r="879" spans="3:24">
      <c r="C879" s="27"/>
      <c r="D879" s="27"/>
      <c r="E879" s="27"/>
      <c r="F879" s="27"/>
      <c r="G879" s="27"/>
      <c r="H879" s="27"/>
      <c r="I879" s="27"/>
      <c r="J879" s="27"/>
      <c r="K879" s="27"/>
      <c r="L879" s="27"/>
      <c r="M879" s="27"/>
      <c r="N879" s="27"/>
      <c r="O879" s="27"/>
      <c r="P879" s="27"/>
      <c r="Q879" s="27"/>
      <c r="R879" s="27"/>
      <c r="S879" s="27"/>
      <c r="T879" s="27"/>
      <c r="U879" s="27"/>
      <c r="V879" s="27"/>
      <c r="W879" s="27"/>
      <c r="X879" s="27"/>
    </row>
    <row r="880" spans="3:24">
      <c r="C880" s="27"/>
      <c r="D880" s="27"/>
      <c r="E880" s="27"/>
      <c r="F880" s="27"/>
      <c r="G880" s="27"/>
      <c r="H880" s="27"/>
      <c r="I880" s="27"/>
      <c r="J880" s="27"/>
      <c r="K880" s="27"/>
      <c r="L880" s="27"/>
      <c r="M880" s="27"/>
      <c r="N880" s="27"/>
      <c r="O880" s="27"/>
      <c r="P880" s="27"/>
      <c r="Q880" s="27"/>
      <c r="R880" s="27"/>
      <c r="S880" s="27"/>
      <c r="T880" s="27"/>
      <c r="U880" s="27"/>
      <c r="V880" s="27"/>
      <c r="W880" s="27"/>
      <c r="X880" s="27"/>
    </row>
    <row r="881" spans="3:24">
      <c r="C881" s="27"/>
      <c r="D881" s="27"/>
      <c r="E881" s="27"/>
      <c r="F881" s="27"/>
      <c r="G881" s="27"/>
      <c r="H881" s="27"/>
      <c r="I881" s="27"/>
      <c r="J881" s="27"/>
      <c r="K881" s="27"/>
      <c r="L881" s="27"/>
      <c r="M881" s="27"/>
      <c r="N881" s="27"/>
      <c r="O881" s="27"/>
      <c r="P881" s="27"/>
      <c r="Q881" s="27"/>
      <c r="R881" s="27"/>
      <c r="S881" s="27"/>
      <c r="T881" s="27"/>
      <c r="U881" s="27"/>
      <c r="V881" s="27"/>
      <c r="W881" s="27"/>
      <c r="X881" s="27"/>
    </row>
    <row r="882" spans="3:24">
      <c r="C882" s="27"/>
      <c r="D882" s="27"/>
      <c r="E882" s="27"/>
      <c r="F882" s="27"/>
      <c r="G882" s="27"/>
      <c r="H882" s="27"/>
      <c r="I882" s="27"/>
      <c r="J882" s="27"/>
      <c r="K882" s="27"/>
      <c r="L882" s="27"/>
      <c r="M882" s="27"/>
      <c r="N882" s="27"/>
      <c r="O882" s="27"/>
      <c r="P882" s="27"/>
      <c r="Q882" s="27"/>
      <c r="R882" s="27"/>
      <c r="S882" s="27"/>
      <c r="T882" s="27"/>
      <c r="U882" s="27"/>
      <c r="V882" s="27"/>
      <c r="W882" s="27"/>
      <c r="X882" s="27"/>
    </row>
    <row r="883" spans="3:24">
      <c r="C883" s="27"/>
      <c r="D883" s="27"/>
      <c r="E883" s="27"/>
      <c r="F883" s="27"/>
      <c r="G883" s="27"/>
      <c r="H883" s="27"/>
      <c r="I883" s="27"/>
      <c r="J883" s="27"/>
      <c r="K883" s="27"/>
      <c r="L883" s="27"/>
      <c r="M883" s="27"/>
      <c r="N883" s="27"/>
      <c r="O883" s="27"/>
      <c r="P883" s="27"/>
      <c r="Q883" s="27"/>
      <c r="R883" s="27"/>
      <c r="S883" s="27"/>
      <c r="T883" s="27"/>
      <c r="U883" s="27"/>
      <c r="V883" s="27"/>
      <c r="W883" s="27"/>
      <c r="X883" s="27"/>
    </row>
    <row r="884" spans="3:24">
      <c r="C884" s="27"/>
      <c r="D884" s="27"/>
      <c r="E884" s="27"/>
      <c r="F884" s="27"/>
      <c r="G884" s="27"/>
      <c r="H884" s="27"/>
      <c r="I884" s="27"/>
      <c r="J884" s="27"/>
      <c r="K884" s="27"/>
      <c r="L884" s="27"/>
      <c r="M884" s="27"/>
      <c r="N884" s="27"/>
      <c r="O884" s="27"/>
      <c r="P884" s="27"/>
      <c r="Q884" s="27"/>
      <c r="R884" s="27"/>
      <c r="S884" s="27"/>
      <c r="T884" s="27"/>
      <c r="U884" s="27"/>
      <c r="V884" s="27"/>
      <c r="W884" s="27"/>
      <c r="X884" s="27"/>
    </row>
    <row r="885" spans="3:24">
      <c r="C885" s="27"/>
      <c r="D885" s="27"/>
      <c r="E885" s="27"/>
      <c r="F885" s="27"/>
      <c r="G885" s="27"/>
      <c r="H885" s="27"/>
      <c r="I885" s="27"/>
      <c r="J885" s="27"/>
      <c r="K885" s="27"/>
      <c r="L885" s="27"/>
      <c r="M885" s="27"/>
      <c r="N885" s="27"/>
      <c r="O885" s="27"/>
      <c r="P885" s="27"/>
      <c r="Q885" s="27"/>
      <c r="R885" s="27"/>
      <c r="S885" s="27"/>
      <c r="T885" s="27"/>
      <c r="U885" s="27"/>
      <c r="V885" s="27"/>
      <c r="W885" s="27"/>
      <c r="X885" s="27"/>
    </row>
    <row r="886" spans="3:24">
      <c r="C886" s="27"/>
      <c r="D886" s="27"/>
      <c r="E886" s="27"/>
      <c r="F886" s="27"/>
      <c r="G886" s="27"/>
      <c r="H886" s="27"/>
      <c r="I886" s="27"/>
      <c r="J886" s="27"/>
      <c r="K886" s="27"/>
      <c r="L886" s="27"/>
      <c r="M886" s="27"/>
      <c r="N886" s="27"/>
      <c r="O886" s="27"/>
      <c r="P886" s="27"/>
      <c r="Q886" s="27"/>
      <c r="R886" s="27"/>
      <c r="S886" s="27"/>
      <c r="T886" s="27"/>
      <c r="U886" s="27"/>
      <c r="V886" s="27"/>
      <c r="W886" s="27"/>
      <c r="X886" s="27"/>
    </row>
    <row r="887" spans="3:24">
      <c r="C887" s="27"/>
      <c r="D887" s="27"/>
      <c r="E887" s="27"/>
      <c r="F887" s="27"/>
      <c r="G887" s="27"/>
      <c r="H887" s="27"/>
      <c r="I887" s="27"/>
      <c r="J887" s="27"/>
      <c r="K887" s="27"/>
      <c r="L887" s="27"/>
      <c r="M887" s="27"/>
      <c r="N887" s="27"/>
      <c r="O887" s="27"/>
      <c r="P887" s="27"/>
      <c r="Q887" s="27"/>
      <c r="R887" s="27"/>
      <c r="S887" s="27"/>
      <c r="T887" s="27"/>
      <c r="U887" s="27"/>
      <c r="V887" s="27"/>
      <c r="W887" s="27"/>
      <c r="X887" s="27"/>
    </row>
    <row r="888" spans="3:24">
      <c r="C888" s="27"/>
      <c r="D888" s="27"/>
      <c r="E888" s="27"/>
      <c r="F888" s="27"/>
      <c r="G888" s="27"/>
      <c r="H888" s="27"/>
      <c r="I888" s="27"/>
      <c r="J888" s="27"/>
      <c r="K888" s="27"/>
      <c r="L888" s="27"/>
      <c r="M888" s="27"/>
      <c r="N888" s="27"/>
      <c r="O888" s="27"/>
      <c r="P888" s="27"/>
      <c r="Q888" s="27"/>
      <c r="R888" s="27"/>
      <c r="S888" s="27"/>
      <c r="T888" s="27"/>
      <c r="U888" s="27"/>
      <c r="V888" s="27"/>
      <c r="W888" s="27"/>
      <c r="X888" s="27"/>
    </row>
    <row r="889" spans="3:24">
      <c r="C889" s="27"/>
      <c r="D889" s="27"/>
      <c r="E889" s="27"/>
      <c r="F889" s="27"/>
      <c r="G889" s="27"/>
      <c r="H889" s="27"/>
      <c r="I889" s="27"/>
      <c r="J889" s="27"/>
      <c r="K889" s="27"/>
      <c r="L889" s="27"/>
      <c r="M889" s="27"/>
      <c r="N889" s="27"/>
      <c r="O889" s="27"/>
      <c r="P889" s="27"/>
      <c r="Q889" s="27"/>
      <c r="R889" s="27"/>
      <c r="S889" s="27"/>
      <c r="T889" s="27"/>
      <c r="U889" s="27"/>
      <c r="V889" s="27"/>
      <c r="W889" s="27"/>
      <c r="X889" s="27"/>
    </row>
    <row r="890" spans="3:24">
      <c r="C890" s="27"/>
      <c r="D890" s="27"/>
      <c r="E890" s="27"/>
      <c r="F890" s="27"/>
      <c r="G890" s="27"/>
      <c r="H890" s="27"/>
      <c r="I890" s="27"/>
      <c r="J890" s="27"/>
      <c r="K890" s="27"/>
      <c r="L890" s="27"/>
      <c r="M890" s="27"/>
      <c r="N890" s="27"/>
      <c r="O890" s="27"/>
      <c r="P890" s="27"/>
      <c r="Q890" s="27"/>
      <c r="R890" s="27"/>
      <c r="S890" s="27"/>
      <c r="T890" s="27"/>
      <c r="U890" s="27"/>
      <c r="V890" s="27"/>
      <c r="W890" s="27"/>
      <c r="X890" s="27"/>
    </row>
    <row r="891" spans="3:24">
      <c r="C891" s="27"/>
      <c r="D891" s="27"/>
      <c r="E891" s="27"/>
      <c r="F891" s="27"/>
      <c r="G891" s="27"/>
      <c r="H891" s="27"/>
      <c r="I891" s="27"/>
      <c r="J891" s="27"/>
      <c r="K891" s="27"/>
      <c r="L891" s="27"/>
      <c r="M891" s="27"/>
      <c r="N891" s="27"/>
      <c r="O891" s="27"/>
      <c r="P891" s="27"/>
      <c r="Q891" s="27"/>
      <c r="R891" s="27"/>
      <c r="S891" s="27"/>
      <c r="T891" s="27"/>
      <c r="U891" s="27"/>
      <c r="V891" s="27"/>
      <c r="W891" s="27"/>
      <c r="X891" s="27"/>
    </row>
    <row r="892" spans="3:24">
      <c r="C892" s="27"/>
      <c r="D892" s="27"/>
      <c r="E892" s="27"/>
      <c r="F892" s="27"/>
      <c r="G892" s="27"/>
      <c r="H892" s="27"/>
      <c r="I892" s="27"/>
      <c r="J892" s="27"/>
      <c r="K892" s="27"/>
      <c r="L892" s="27"/>
      <c r="M892" s="27"/>
      <c r="N892" s="27"/>
      <c r="O892" s="27"/>
      <c r="P892" s="27"/>
      <c r="Q892" s="27"/>
      <c r="R892" s="27"/>
      <c r="S892" s="27"/>
      <c r="T892" s="27"/>
      <c r="U892" s="27"/>
      <c r="V892" s="27"/>
      <c r="W892" s="27"/>
      <c r="X892" s="27"/>
    </row>
    <row r="893" spans="3:24">
      <c r="C893" s="27"/>
      <c r="D893" s="27"/>
      <c r="E893" s="27"/>
      <c r="F893" s="27"/>
      <c r="G893" s="27"/>
      <c r="H893" s="27"/>
      <c r="I893" s="27"/>
      <c r="J893" s="27"/>
      <c r="K893" s="27"/>
      <c r="L893" s="27"/>
      <c r="M893" s="27"/>
      <c r="N893" s="27"/>
      <c r="O893" s="27"/>
      <c r="P893" s="27"/>
      <c r="Q893" s="27"/>
      <c r="R893" s="27"/>
      <c r="S893" s="27"/>
      <c r="T893" s="27"/>
      <c r="U893" s="27"/>
      <c r="V893" s="27"/>
      <c r="W893" s="27"/>
      <c r="X893" s="27"/>
    </row>
    <row r="894" spans="3:24">
      <c r="C894" s="27"/>
      <c r="D894" s="27"/>
      <c r="E894" s="27"/>
      <c r="F894" s="27"/>
      <c r="G894" s="27"/>
      <c r="H894" s="27"/>
      <c r="I894" s="27"/>
      <c r="J894" s="27"/>
      <c r="K894" s="27"/>
      <c r="L894" s="27"/>
      <c r="M894" s="27"/>
      <c r="N894" s="27"/>
      <c r="O894" s="27"/>
      <c r="P894" s="27"/>
      <c r="Q894" s="27"/>
      <c r="R894" s="27"/>
      <c r="S894" s="27"/>
      <c r="T894" s="27"/>
      <c r="U894" s="27"/>
      <c r="V894" s="27"/>
      <c r="W894" s="27"/>
      <c r="X894" s="27"/>
    </row>
    <row r="895" spans="3:24">
      <c r="C895" s="27"/>
      <c r="D895" s="27"/>
      <c r="E895" s="27"/>
      <c r="F895" s="27"/>
      <c r="G895" s="27"/>
      <c r="H895" s="27"/>
      <c r="I895" s="27"/>
      <c r="J895" s="27"/>
      <c r="K895" s="27"/>
      <c r="L895" s="27"/>
      <c r="M895" s="27"/>
      <c r="N895" s="27"/>
      <c r="O895" s="27"/>
      <c r="P895" s="27"/>
      <c r="Q895" s="27"/>
      <c r="R895" s="27"/>
      <c r="S895" s="27"/>
      <c r="T895" s="27"/>
      <c r="U895" s="27"/>
      <c r="V895" s="27"/>
      <c r="W895" s="27"/>
      <c r="X895" s="27"/>
    </row>
    <row r="896" spans="3:24">
      <c r="C896" s="27"/>
      <c r="D896" s="27"/>
      <c r="E896" s="27"/>
      <c r="F896" s="27"/>
      <c r="G896" s="27"/>
      <c r="H896" s="27"/>
      <c r="I896" s="27"/>
      <c r="J896" s="27"/>
      <c r="K896" s="27"/>
      <c r="L896" s="27"/>
      <c r="M896" s="27"/>
      <c r="N896" s="27"/>
      <c r="O896" s="27"/>
      <c r="P896" s="27"/>
      <c r="Q896" s="27"/>
      <c r="R896" s="27"/>
      <c r="S896" s="27"/>
      <c r="T896" s="27"/>
      <c r="U896" s="27"/>
      <c r="V896" s="27"/>
      <c r="W896" s="27"/>
      <c r="X896" s="27"/>
    </row>
    <row r="897" spans="3:24">
      <c r="C897" s="27"/>
      <c r="D897" s="27"/>
      <c r="E897" s="27"/>
      <c r="F897" s="27"/>
      <c r="G897" s="27"/>
      <c r="H897" s="27"/>
      <c r="I897" s="27"/>
      <c r="J897" s="27"/>
      <c r="K897" s="27"/>
      <c r="L897" s="27"/>
      <c r="M897" s="27"/>
      <c r="N897" s="27"/>
      <c r="O897" s="27"/>
      <c r="P897" s="27"/>
      <c r="Q897" s="27"/>
      <c r="R897" s="27"/>
      <c r="S897" s="27"/>
      <c r="T897" s="27"/>
      <c r="U897" s="27"/>
      <c r="V897" s="27"/>
      <c r="W897" s="27"/>
      <c r="X897" s="27"/>
    </row>
    <row r="898" spans="3:24">
      <c r="C898" s="27"/>
      <c r="D898" s="27"/>
      <c r="E898" s="27"/>
      <c r="F898" s="27"/>
      <c r="G898" s="27"/>
      <c r="H898" s="27"/>
      <c r="I898" s="27"/>
      <c r="J898" s="27"/>
      <c r="K898" s="27"/>
      <c r="L898" s="27"/>
      <c r="M898" s="27"/>
      <c r="N898" s="27"/>
      <c r="O898" s="27"/>
      <c r="P898" s="27"/>
      <c r="Q898" s="27"/>
      <c r="R898" s="27"/>
      <c r="S898" s="27"/>
      <c r="T898" s="27"/>
      <c r="U898" s="27"/>
      <c r="V898" s="27"/>
      <c r="W898" s="27"/>
      <c r="X898" s="27"/>
    </row>
    <row r="899" spans="3:24">
      <c r="C899" s="27"/>
      <c r="D899" s="27"/>
      <c r="E899" s="27"/>
      <c r="F899" s="27"/>
      <c r="G899" s="27"/>
      <c r="H899" s="27"/>
      <c r="I899" s="27"/>
      <c r="J899" s="27"/>
      <c r="K899" s="27"/>
      <c r="L899" s="27"/>
      <c r="M899" s="27"/>
      <c r="N899" s="27"/>
      <c r="O899" s="27"/>
      <c r="P899" s="27"/>
      <c r="Q899" s="27"/>
      <c r="R899" s="27"/>
      <c r="S899" s="27"/>
      <c r="T899" s="27"/>
      <c r="U899" s="27"/>
      <c r="V899" s="27"/>
      <c r="W899" s="27"/>
      <c r="X899" s="27"/>
    </row>
    <row r="900" spans="3:24">
      <c r="C900" s="27"/>
      <c r="D900" s="27"/>
      <c r="E900" s="27"/>
      <c r="F900" s="27"/>
      <c r="G900" s="27"/>
      <c r="H900" s="27"/>
      <c r="I900" s="27"/>
      <c r="J900" s="27"/>
      <c r="K900" s="27"/>
      <c r="L900" s="27"/>
      <c r="M900" s="27"/>
      <c r="N900" s="27"/>
      <c r="O900" s="27"/>
      <c r="P900" s="27"/>
      <c r="Q900" s="27"/>
      <c r="R900" s="27"/>
      <c r="S900" s="27"/>
      <c r="T900" s="27"/>
      <c r="U900" s="27"/>
      <c r="V900" s="27"/>
      <c r="W900" s="27"/>
      <c r="X900" s="27"/>
    </row>
    <row r="901" spans="3:24">
      <c r="C901" s="27"/>
      <c r="D901" s="27"/>
      <c r="E901" s="27"/>
      <c r="F901" s="27"/>
      <c r="G901" s="27"/>
      <c r="H901" s="27"/>
      <c r="I901" s="27"/>
      <c r="J901" s="27"/>
      <c r="K901" s="27"/>
      <c r="L901" s="27"/>
      <c r="M901" s="27"/>
      <c r="N901" s="27"/>
      <c r="O901" s="27"/>
      <c r="P901" s="27"/>
      <c r="Q901" s="27"/>
      <c r="R901" s="27"/>
      <c r="S901" s="27"/>
      <c r="T901" s="27"/>
      <c r="U901" s="27"/>
      <c r="V901" s="27"/>
      <c r="W901" s="27"/>
      <c r="X901" s="27"/>
    </row>
    <row r="902" spans="3:24">
      <c r="C902" s="27"/>
      <c r="D902" s="27"/>
      <c r="E902" s="27"/>
      <c r="F902" s="27"/>
      <c r="G902" s="27"/>
      <c r="H902" s="27"/>
      <c r="I902" s="27"/>
      <c r="J902" s="27"/>
      <c r="K902" s="27"/>
      <c r="L902" s="27"/>
      <c r="M902" s="27"/>
      <c r="N902" s="27"/>
      <c r="O902" s="27"/>
      <c r="P902" s="27"/>
      <c r="Q902" s="27"/>
      <c r="R902" s="27"/>
      <c r="S902" s="27"/>
      <c r="T902" s="27"/>
      <c r="U902" s="27"/>
      <c r="V902" s="27"/>
      <c r="W902" s="27"/>
      <c r="X902" s="27"/>
    </row>
    <row r="903" spans="3:24">
      <c r="C903" s="27"/>
      <c r="D903" s="27"/>
      <c r="E903" s="27"/>
      <c r="F903" s="27"/>
      <c r="G903" s="27"/>
      <c r="H903" s="27"/>
      <c r="I903" s="27"/>
      <c r="J903" s="27"/>
      <c r="K903" s="27"/>
      <c r="L903" s="27"/>
      <c r="M903" s="27"/>
      <c r="N903" s="27"/>
      <c r="O903" s="27"/>
      <c r="P903" s="27"/>
      <c r="Q903" s="27"/>
      <c r="R903" s="27"/>
      <c r="S903" s="27"/>
      <c r="T903" s="27"/>
      <c r="U903" s="27"/>
      <c r="V903" s="27"/>
      <c r="W903" s="27"/>
      <c r="X903" s="27"/>
    </row>
    <row r="904" spans="3:24">
      <c r="C904" s="27"/>
      <c r="D904" s="27"/>
      <c r="E904" s="27"/>
      <c r="F904" s="27"/>
      <c r="G904" s="27"/>
      <c r="H904" s="27"/>
      <c r="I904" s="27"/>
      <c r="J904" s="27"/>
      <c r="K904" s="27"/>
      <c r="L904" s="27"/>
      <c r="M904" s="27"/>
      <c r="N904" s="27"/>
      <c r="O904" s="27"/>
      <c r="P904" s="27"/>
      <c r="Q904" s="27"/>
      <c r="R904" s="27"/>
      <c r="S904" s="27"/>
      <c r="T904" s="27"/>
      <c r="U904" s="27"/>
      <c r="V904" s="27"/>
      <c r="W904" s="27"/>
      <c r="X904" s="27"/>
    </row>
    <row r="905" spans="3:24">
      <c r="C905" s="27"/>
      <c r="D905" s="27"/>
      <c r="E905" s="27"/>
      <c r="F905" s="27"/>
      <c r="G905" s="27"/>
      <c r="H905" s="27"/>
      <c r="I905" s="27"/>
      <c r="J905" s="27"/>
      <c r="K905" s="27"/>
      <c r="L905" s="27"/>
      <c r="M905" s="27"/>
      <c r="N905" s="27"/>
      <c r="O905" s="27"/>
      <c r="P905" s="27"/>
      <c r="Q905" s="27"/>
      <c r="R905" s="27"/>
      <c r="S905" s="27"/>
      <c r="T905" s="27"/>
      <c r="U905" s="27"/>
      <c r="V905" s="27"/>
      <c r="W905" s="27"/>
      <c r="X905" s="27"/>
    </row>
    <row r="906" spans="3:24">
      <c r="C906" s="27"/>
      <c r="D906" s="27"/>
      <c r="E906" s="27"/>
      <c r="F906" s="27"/>
      <c r="G906" s="27"/>
      <c r="H906" s="27"/>
      <c r="I906" s="27"/>
      <c r="J906" s="27"/>
      <c r="K906" s="27"/>
      <c r="L906" s="27"/>
      <c r="M906" s="27"/>
      <c r="N906" s="27"/>
      <c r="O906" s="27"/>
      <c r="P906" s="27"/>
      <c r="Q906" s="27"/>
      <c r="R906" s="27"/>
      <c r="S906" s="27"/>
      <c r="T906" s="27"/>
      <c r="U906" s="27"/>
      <c r="V906" s="27"/>
      <c r="W906" s="27"/>
      <c r="X906" s="27"/>
    </row>
    <row r="907" spans="3:24">
      <c r="C907" s="27"/>
      <c r="D907" s="27"/>
      <c r="E907" s="27"/>
      <c r="F907" s="27"/>
      <c r="G907" s="27"/>
      <c r="H907" s="27"/>
      <c r="I907" s="27"/>
      <c r="J907" s="27"/>
      <c r="K907" s="27"/>
      <c r="L907" s="27"/>
      <c r="M907" s="27"/>
      <c r="N907" s="27"/>
      <c r="O907" s="27"/>
      <c r="P907" s="27"/>
      <c r="Q907" s="27"/>
      <c r="R907" s="27"/>
      <c r="S907" s="27"/>
      <c r="T907" s="27"/>
      <c r="U907" s="27"/>
      <c r="V907" s="27"/>
      <c r="W907" s="27"/>
      <c r="X907" s="27"/>
    </row>
    <row r="908" spans="3:24">
      <c r="C908" s="27"/>
      <c r="D908" s="27"/>
      <c r="E908" s="27"/>
      <c r="F908" s="27"/>
      <c r="G908" s="27"/>
      <c r="H908" s="27"/>
      <c r="I908" s="27"/>
      <c r="J908" s="27"/>
      <c r="K908" s="27"/>
      <c r="L908" s="27"/>
      <c r="M908" s="27"/>
      <c r="N908" s="27"/>
      <c r="O908" s="27"/>
      <c r="P908" s="27"/>
      <c r="Q908" s="27"/>
      <c r="R908" s="27"/>
      <c r="S908" s="27"/>
      <c r="T908" s="27"/>
      <c r="U908" s="27"/>
      <c r="V908" s="27"/>
      <c r="W908" s="27"/>
      <c r="X908" s="27"/>
    </row>
    <row r="909" spans="3:24">
      <c r="C909" s="27"/>
      <c r="D909" s="27"/>
      <c r="E909" s="27"/>
      <c r="F909" s="27"/>
      <c r="G909" s="27"/>
      <c r="H909" s="27"/>
      <c r="I909" s="27"/>
      <c r="J909" s="27"/>
      <c r="K909" s="27"/>
      <c r="L909" s="27"/>
      <c r="M909" s="27"/>
      <c r="N909" s="27"/>
      <c r="O909" s="27"/>
      <c r="P909" s="27"/>
      <c r="Q909" s="27"/>
      <c r="R909" s="27"/>
      <c r="S909" s="27"/>
      <c r="T909" s="27"/>
      <c r="U909" s="27"/>
      <c r="V909" s="27"/>
      <c r="W909" s="27"/>
      <c r="X909" s="27"/>
    </row>
    <row r="910" spans="3:24">
      <c r="C910" s="27"/>
      <c r="D910" s="27"/>
      <c r="E910" s="27"/>
      <c r="F910" s="27"/>
      <c r="G910" s="27"/>
      <c r="H910" s="27"/>
      <c r="I910" s="27"/>
      <c r="J910" s="27"/>
      <c r="K910" s="27"/>
      <c r="L910" s="27"/>
      <c r="M910" s="27"/>
      <c r="N910" s="27"/>
      <c r="O910" s="27"/>
      <c r="P910" s="27"/>
      <c r="Q910" s="27"/>
      <c r="R910" s="27"/>
      <c r="S910" s="27"/>
      <c r="T910" s="27"/>
      <c r="U910" s="27"/>
      <c r="V910" s="27"/>
      <c r="W910" s="27"/>
      <c r="X910" s="27"/>
    </row>
    <row r="911" spans="3:24">
      <c r="C911" s="27"/>
      <c r="D911" s="27"/>
      <c r="E911" s="27"/>
      <c r="F911" s="27"/>
      <c r="G911" s="27"/>
      <c r="H911" s="27"/>
      <c r="I911" s="27"/>
      <c r="J911" s="27"/>
      <c r="K911" s="27"/>
      <c r="L911" s="27"/>
      <c r="M911" s="27"/>
      <c r="N911" s="27"/>
      <c r="O911" s="27"/>
      <c r="P911" s="27"/>
      <c r="Q911" s="27"/>
      <c r="R911" s="27"/>
      <c r="S911" s="27"/>
      <c r="T911" s="27"/>
      <c r="U911" s="27"/>
      <c r="V911" s="27"/>
      <c r="W911" s="27"/>
      <c r="X911" s="27"/>
    </row>
    <row r="912" spans="3:24">
      <c r="C912" s="27"/>
      <c r="D912" s="27"/>
      <c r="E912" s="27"/>
      <c r="F912" s="27"/>
      <c r="G912" s="27"/>
      <c r="H912" s="27"/>
      <c r="I912" s="27"/>
      <c r="J912" s="27"/>
      <c r="K912" s="27"/>
      <c r="L912" s="27"/>
      <c r="M912" s="27"/>
      <c r="N912" s="27"/>
      <c r="O912" s="27"/>
      <c r="P912" s="27"/>
      <c r="Q912" s="27"/>
      <c r="R912" s="27"/>
      <c r="S912" s="27"/>
      <c r="T912" s="27"/>
      <c r="U912" s="27"/>
      <c r="V912" s="27"/>
      <c r="W912" s="27"/>
      <c r="X912" s="27"/>
    </row>
    <row r="913" spans="3:24">
      <c r="C913" s="27"/>
      <c r="D913" s="27"/>
      <c r="E913" s="27"/>
      <c r="F913" s="27"/>
      <c r="G913" s="27"/>
      <c r="H913" s="27"/>
      <c r="I913" s="27"/>
      <c r="J913" s="27"/>
      <c r="K913" s="27"/>
      <c r="L913" s="27"/>
      <c r="M913" s="27"/>
      <c r="N913" s="27"/>
      <c r="O913" s="27"/>
      <c r="P913" s="27"/>
      <c r="Q913" s="27"/>
      <c r="R913" s="27"/>
      <c r="S913" s="27"/>
      <c r="T913" s="27"/>
      <c r="U913" s="27"/>
      <c r="V913" s="27"/>
      <c r="W913" s="27"/>
      <c r="X913" s="27"/>
    </row>
    <row r="914" spans="3:24">
      <c r="C914" s="27"/>
      <c r="D914" s="27"/>
      <c r="E914" s="27"/>
      <c r="F914" s="27"/>
      <c r="G914" s="27"/>
      <c r="H914" s="27"/>
      <c r="I914" s="27"/>
      <c r="J914" s="27"/>
      <c r="K914" s="27"/>
      <c r="L914" s="27"/>
      <c r="M914" s="27"/>
      <c r="N914" s="27"/>
      <c r="O914" s="27"/>
      <c r="P914" s="27"/>
      <c r="Q914" s="27"/>
      <c r="R914" s="27"/>
      <c r="S914" s="27"/>
      <c r="T914" s="27"/>
      <c r="U914" s="27"/>
      <c r="V914" s="27"/>
      <c r="W914" s="27"/>
      <c r="X914" s="27"/>
    </row>
    <row r="915" spans="3:24">
      <c r="C915" s="27"/>
      <c r="D915" s="27"/>
      <c r="E915" s="27"/>
      <c r="F915" s="27"/>
      <c r="G915" s="27"/>
      <c r="H915" s="27"/>
      <c r="I915" s="27"/>
      <c r="J915" s="27"/>
      <c r="K915" s="27"/>
      <c r="L915" s="27"/>
      <c r="M915" s="27"/>
      <c r="N915" s="27"/>
      <c r="O915" s="27"/>
      <c r="P915" s="27"/>
      <c r="Q915" s="27"/>
      <c r="R915" s="27"/>
      <c r="S915" s="27"/>
      <c r="T915" s="27"/>
      <c r="U915" s="27"/>
      <c r="V915" s="27"/>
      <c r="W915" s="27"/>
      <c r="X915" s="27"/>
    </row>
    <row r="916" spans="3:24">
      <c r="C916" s="27"/>
      <c r="D916" s="27"/>
      <c r="E916" s="27"/>
      <c r="F916" s="27"/>
      <c r="G916" s="27"/>
      <c r="H916" s="27"/>
      <c r="I916" s="27"/>
      <c r="J916" s="27"/>
      <c r="K916" s="27"/>
      <c r="L916" s="27"/>
      <c r="M916" s="27"/>
      <c r="N916" s="27"/>
      <c r="O916" s="27"/>
      <c r="P916" s="27"/>
      <c r="Q916" s="27"/>
      <c r="R916" s="27"/>
      <c r="S916" s="27"/>
      <c r="T916" s="27"/>
      <c r="U916" s="27"/>
      <c r="V916" s="27"/>
      <c r="W916" s="27"/>
      <c r="X916" s="27"/>
    </row>
    <row r="917" spans="3:24">
      <c r="C917" s="27"/>
      <c r="D917" s="27"/>
      <c r="E917" s="27"/>
      <c r="F917" s="27"/>
      <c r="G917" s="27"/>
      <c r="H917" s="27"/>
      <c r="I917" s="27"/>
      <c r="J917" s="27"/>
      <c r="K917" s="27"/>
      <c r="L917" s="27"/>
      <c r="M917" s="27"/>
      <c r="N917" s="27"/>
      <c r="O917" s="27"/>
      <c r="P917" s="27"/>
      <c r="Q917" s="27"/>
      <c r="R917" s="27"/>
      <c r="S917" s="27"/>
      <c r="T917" s="27"/>
      <c r="U917" s="27"/>
      <c r="V917" s="27"/>
      <c r="W917" s="27"/>
      <c r="X917" s="27"/>
    </row>
    <row r="918" spans="3:24">
      <c r="C918" s="27"/>
      <c r="D918" s="27"/>
      <c r="E918" s="27"/>
      <c r="F918" s="27"/>
      <c r="G918" s="27"/>
      <c r="H918" s="27"/>
      <c r="I918" s="27"/>
      <c r="J918" s="27"/>
      <c r="K918" s="27"/>
      <c r="L918" s="27"/>
      <c r="M918" s="27"/>
      <c r="N918" s="27"/>
      <c r="O918" s="27"/>
      <c r="P918" s="27"/>
      <c r="Q918" s="27"/>
      <c r="R918" s="27"/>
      <c r="S918" s="27"/>
      <c r="T918" s="27"/>
      <c r="U918" s="27"/>
      <c r="V918" s="27"/>
      <c r="W918" s="27"/>
      <c r="X918" s="27"/>
    </row>
    <row r="919" spans="3:24">
      <c r="C919" s="27"/>
      <c r="D919" s="27"/>
      <c r="E919" s="27"/>
      <c r="F919" s="27"/>
      <c r="G919" s="27"/>
      <c r="H919" s="27"/>
      <c r="I919" s="27"/>
      <c r="J919" s="27"/>
      <c r="K919" s="27"/>
      <c r="L919" s="27"/>
      <c r="M919" s="27"/>
      <c r="N919" s="27"/>
      <c r="O919" s="27"/>
      <c r="P919" s="27"/>
      <c r="Q919" s="27"/>
      <c r="R919" s="27"/>
      <c r="S919" s="27"/>
      <c r="T919" s="27"/>
      <c r="U919" s="27"/>
      <c r="V919" s="27"/>
      <c r="W919" s="27"/>
      <c r="X919" s="27"/>
    </row>
    <row r="920" spans="3:24">
      <c r="C920" s="27"/>
      <c r="D920" s="27"/>
      <c r="E920" s="27"/>
      <c r="F920" s="27"/>
      <c r="G920" s="27"/>
      <c r="H920" s="27"/>
      <c r="I920" s="27"/>
      <c r="J920" s="27"/>
      <c r="K920" s="27"/>
      <c r="L920" s="27"/>
      <c r="M920" s="27"/>
      <c r="N920" s="27"/>
      <c r="O920" s="27"/>
      <c r="P920" s="27"/>
      <c r="Q920" s="27"/>
      <c r="R920" s="27"/>
      <c r="S920" s="27"/>
      <c r="T920" s="27"/>
      <c r="U920" s="27"/>
      <c r="V920" s="27"/>
      <c r="W920" s="27"/>
      <c r="X920" s="27"/>
    </row>
    <row r="921" spans="3:24">
      <c r="C921" s="27"/>
      <c r="D921" s="27"/>
      <c r="E921" s="27"/>
      <c r="F921" s="27"/>
      <c r="G921" s="27"/>
      <c r="H921" s="27"/>
      <c r="I921" s="27"/>
      <c r="J921" s="27"/>
      <c r="K921" s="27"/>
      <c r="L921" s="27"/>
      <c r="M921" s="27"/>
      <c r="N921" s="27"/>
      <c r="O921" s="27"/>
      <c r="P921" s="27"/>
      <c r="Q921" s="27"/>
      <c r="R921" s="27"/>
      <c r="S921" s="27"/>
      <c r="T921" s="27"/>
      <c r="U921" s="27"/>
      <c r="V921" s="27"/>
      <c r="W921" s="27"/>
      <c r="X921" s="27"/>
    </row>
    <row r="922" spans="3:24">
      <c r="C922" s="27"/>
      <c r="D922" s="27"/>
      <c r="E922" s="27"/>
      <c r="F922" s="27"/>
      <c r="G922" s="27"/>
      <c r="H922" s="27"/>
      <c r="I922" s="27"/>
      <c r="J922" s="27"/>
      <c r="K922" s="27"/>
      <c r="L922" s="27"/>
      <c r="M922" s="27"/>
      <c r="N922" s="27"/>
      <c r="O922" s="27"/>
      <c r="P922" s="27"/>
      <c r="Q922" s="27"/>
      <c r="R922" s="27"/>
      <c r="S922" s="27"/>
      <c r="T922" s="27"/>
      <c r="U922" s="27"/>
      <c r="V922" s="27"/>
      <c r="W922" s="27"/>
      <c r="X922" s="27"/>
    </row>
    <row r="923" spans="3:24">
      <c r="C923" s="27"/>
      <c r="D923" s="27"/>
      <c r="E923" s="27"/>
      <c r="F923" s="27"/>
      <c r="G923" s="27"/>
      <c r="H923" s="27"/>
      <c r="I923" s="27"/>
      <c r="J923" s="27"/>
      <c r="K923" s="27"/>
      <c r="L923" s="27"/>
      <c r="M923" s="27"/>
      <c r="N923" s="27"/>
      <c r="O923" s="27"/>
      <c r="P923" s="27"/>
      <c r="Q923" s="27"/>
      <c r="R923" s="27"/>
      <c r="S923" s="27"/>
      <c r="T923" s="27"/>
      <c r="U923" s="27"/>
      <c r="V923" s="27"/>
      <c r="W923" s="27"/>
      <c r="X923" s="27"/>
    </row>
    <row r="924" spans="3:24">
      <c r="C924" s="27"/>
      <c r="D924" s="27"/>
      <c r="E924" s="27"/>
      <c r="F924" s="27"/>
      <c r="G924" s="27"/>
      <c r="H924" s="27"/>
      <c r="I924" s="27"/>
      <c r="J924" s="27"/>
      <c r="K924" s="27"/>
      <c r="L924" s="27"/>
      <c r="M924" s="27"/>
      <c r="N924" s="27"/>
      <c r="O924" s="27"/>
      <c r="P924" s="27"/>
      <c r="Q924" s="27"/>
      <c r="R924" s="27"/>
      <c r="S924" s="27"/>
      <c r="T924" s="27"/>
      <c r="U924" s="27"/>
      <c r="V924" s="27"/>
      <c r="W924" s="27"/>
      <c r="X924" s="27"/>
    </row>
    <row r="925" spans="3:24">
      <c r="C925" s="27"/>
      <c r="D925" s="27"/>
      <c r="E925" s="27"/>
      <c r="F925" s="27"/>
      <c r="G925" s="27"/>
      <c r="H925" s="27"/>
      <c r="I925" s="27"/>
      <c r="J925" s="27"/>
      <c r="K925" s="27"/>
      <c r="L925" s="27"/>
      <c r="M925" s="27"/>
      <c r="N925" s="27"/>
      <c r="O925" s="27"/>
      <c r="P925" s="27"/>
      <c r="Q925" s="27"/>
      <c r="R925" s="27"/>
      <c r="S925" s="27"/>
      <c r="T925" s="27"/>
      <c r="U925" s="27"/>
      <c r="V925" s="27"/>
      <c r="W925" s="27"/>
      <c r="X925" s="27"/>
    </row>
    <row r="926" spans="3:24">
      <c r="C926" s="27"/>
      <c r="D926" s="27"/>
      <c r="E926" s="27"/>
      <c r="F926" s="27"/>
      <c r="G926" s="27"/>
      <c r="H926" s="27"/>
      <c r="I926" s="27"/>
      <c r="J926" s="27"/>
      <c r="K926" s="27"/>
      <c r="L926" s="27"/>
      <c r="M926" s="27"/>
      <c r="N926" s="27"/>
      <c r="O926" s="27"/>
      <c r="P926" s="27"/>
      <c r="Q926" s="27"/>
      <c r="R926" s="27"/>
      <c r="S926" s="27"/>
      <c r="T926" s="27"/>
      <c r="U926" s="27"/>
      <c r="V926" s="27"/>
      <c r="W926" s="27"/>
      <c r="X926" s="27"/>
    </row>
    <row r="927" spans="3:24">
      <c r="C927" s="27"/>
      <c r="D927" s="27"/>
      <c r="E927" s="27"/>
      <c r="F927" s="27"/>
      <c r="G927" s="27"/>
      <c r="H927" s="27"/>
      <c r="I927" s="27"/>
      <c r="J927" s="27"/>
      <c r="K927" s="27"/>
      <c r="L927" s="27"/>
      <c r="M927" s="27"/>
      <c r="N927" s="27"/>
      <c r="O927" s="27"/>
      <c r="P927" s="27"/>
      <c r="Q927" s="27"/>
      <c r="R927" s="27"/>
      <c r="S927" s="27"/>
      <c r="T927" s="27"/>
      <c r="U927" s="27"/>
      <c r="V927" s="27"/>
      <c r="W927" s="27"/>
      <c r="X927" s="27"/>
    </row>
    <row r="928" spans="3:24">
      <c r="C928" s="27"/>
      <c r="D928" s="27"/>
      <c r="E928" s="27"/>
      <c r="F928" s="27"/>
      <c r="G928" s="27"/>
      <c r="H928" s="27"/>
      <c r="I928" s="27"/>
      <c r="J928" s="27"/>
      <c r="K928" s="27"/>
      <c r="L928" s="27"/>
      <c r="M928" s="27"/>
      <c r="N928" s="27"/>
      <c r="O928" s="27"/>
      <c r="P928" s="27"/>
      <c r="Q928" s="27"/>
      <c r="R928" s="27"/>
      <c r="S928" s="27"/>
      <c r="T928" s="27"/>
      <c r="U928" s="27"/>
      <c r="V928" s="27"/>
      <c r="W928" s="27"/>
      <c r="X928" s="27"/>
    </row>
    <row r="929" spans="3:24">
      <c r="C929" s="27"/>
      <c r="D929" s="27"/>
      <c r="E929" s="27"/>
      <c r="F929" s="27"/>
      <c r="G929" s="27"/>
      <c r="H929" s="27"/>
      <c r="I929" s="27"/>
      <c r="J929" s="27"/>
      <c r="K929" s="27"/>
      <c r="L929" s="27"/>
      <c r="M929" s="27"/>
      <c r="N929" s="27"/>
      <c r="O929" s="27"/>
      <c r="P929" s="27"/>
      <c r="Q929" s="27"/>
      <c r="R929" s="27"/>
      <c r="S929" s="27"/>
      <c r="T929" s="27"/>
      <c r="U929" s="27"/>
      <c r="V929" s="27"/>
      <c r="W929" s="27"/>
      <c r="X929" s="27"/>
    </row>
    <row r="930" spans="3:24">
      <c r="C930" s="27"/>
      <c r="D930" s="27"/>
      <c r="E930" s="27"/>
      <c r="F930" s="27"/>
      <c r="G930" s="27"/>
      <c r="H930" s="27"/>
      <c r="I930" s="27"/>
      <c r="J930" s="27"/>
      <c r="K930" s="27"/>
      <c r="L930" s="27"/>
      <c r="M930" s="27"/>
      <c r="N930" s="27"/>
      <c r="O930" s="27"/>
      <c r="P930" s="27"/>
      <c r="Q930" s="27"/>
      <c r="R930" s="27"/>
      <c r="S930" s="27"/>
      <c r="T930" s="27"/>
      <c r="U930" s="27"/>
      <c r="V930" s="27"/>
      <c r="W930" s="27"/>
      <c r="X930" s="27"/>
    </row>
    <row r="931" spans="3:24">
      <c r="C931" s="27"/>
      <c r="D931" s="27"/>
      <c r="E931" s="27"/>
      <c r="F931" s="27"/>
      <c r="G931" s="27"/>
      <c r="H931" s="27"/>
      <c r="I931" s="27"/>
      <c r="J931" s="27"/>
      <c r="K931" s="27"/>
      <c r="L931" s="27"/>
      <c r="M931" s="27"/>
      <c r="N931" s="27"/>
      <c r="O931" s="27"/>
      <c r="P931" s="27"/>
      <c r="Q931" s="27"/>
      <c r="R931" s="27"/>
      <c r="S931" s="27"/>
      <c r="T931" s="27"/>
      <c r="U931" s="27"/>
      <c r="V931" s="27"/>
      <c r="W931" s="27"/>
      <c r="X931" s="27"/>
    </row>
    <row r="932" spans="3:24">
      <c r="C932" s="27"/>
      <c r="D932" s="27"/>
      <c r="E932" s="27"/>
      <c r="F932" s="27"/>
      <c r="G932" s="27"/>
      <c r="H932" s="27"/>
      <c r="I932" s="27"/>
      <c r="J932" s="27"/>
      <c r="K932" s="27"/>
      <c r="L932" s="27"/>
      <c r="M932" s="27"/>
      <c r="N932" s="27"/>
      <c r="O932" s="27"/>
      <c r="P932" s="27"/>
      <c r="Q932" s="27"/>
      <c r="R932" s="27"/>
      <c r="S932" s="27"/>
      <c r="T932" s="27"/>
      <c r="U932" s="27"/>
      <c r="V932" s="27"/>
      <c r="W932" s="27"/>
      <c r="X932" s="27"/>
    </row>
    <row r="933" spans="3:24">
      <c r="C933" s="27"/>
      <c r="D933" s="27"/>
      <c r="E933" s="27"/>
      <c r="F933" s="27"/>
      <c r="G933" s="27"/>
      <c r="H933" s="27"/>
      <c r="I933" s="27"/>
      <c r="J933" s="27"/>
      <c r="K933" s="27"/>
      <c r="L933" s="27"/>
      <c r="M933" s="27"/>
      <c r="N933" s="27"/>
      <c r="O933" s="27"/>
      <c r="P933" s="27"/>
      <c r="Q933" s="27"/>
      <c r="R933" s="27"/>
      <c r="S933" s="27"/>
      <c r="T933" s="27"/>
      <c r="U933" s="27"/>
      <c r="V933" s="27"/>
      <c r="W933" s="27"/>
      <c r="X933" s="27"/>
    </row>
    <row r="934" spans="3:24">
      <c r="C934" s="27"/>
      <c r="D934" s="27"/>
      <c r="E934" s="27"/>
      <c r="F934" s="27"/>
      <c r="G934" s="27"/>
      <c r="H934" s="27"/>
      <c r="I934" s="27"/>
      <c r="J934" s="27"/>
      <c r="K934" s="27"/>
      <c r="L934" s="27"/>
      <c r="M934" s="27"/>
      <c r="N934" s="27"/>
      <c r="O934" s="27"/>
      <c r="P934" s="27"/>
      <c r="Q934" s="27"/>
      <c r="R934" s="27"/>
      <c r="S934" s="27"/>
      <c r="T934" s="27"/>
      <c r="U934" s="27"/>
      <c r="V934" s="27"/>
      <c r="W934" s="27"/>
      <c r="X934" s="27"/>
    </row>
    <row r="935" spans="3:24">
      <c r="C935" s="27"/>
      <c r="D935" s="27"/>
      <c r="E935" s="27"/>
      <c r="F935" s="27"/>
      <c r="G935" s="27"/>
      <c r="H935" s="27"/>
      <c r="I935" s="27"/>
      <c r="J935" s="27"/>
      <c r="K935" s="27"/>
      <c r="L935" s="27"/>
      <c r="M935" s="27"/>
      <c r="N935" s="27"/>
      <c r="O935" s="27"/>
      <c r="P935" s="27"/>
      <c r="Q935" s="27"/>
      <c r="R935" s="27"/>
      <c r="S935" s="27"/>
      <c r="T935" s="27"/>
      <c r="U935" s="27"/>
      <c r="V935" s="27"/>
      <c r="W935" s="27"/>
      <c r="X935" s="27"/>
    </row>
    <row r="936" spans="3:24">
      <c r="C936" s="27"/>
      <c r="D936" s="27"/>
      <c r="E936" s="27"/>
      <c r="F936" s="27"/>
      <c r="G936" s="27"/>
      <c r="H936" s="27"/>
      <c r="I936" s="27"/>
      <c r="J936" s="27"/>
      <c r="K936" s="27"/>
      <c r="L936" s="27"/>
      <c r="M936" s="27"/>
      <c r="N936" s="27"/>
      <c r="O936" s="27"/>
      <c r="P936" s="27"/>
      <c r="Q936" s="27"/>
      <c r="R936" s="27"/>
      <c r="S936" s="27"/>
      <c r="T936" s="27"/>
      <c r="U936" s="27"/>
      <c r="V936" s="27"/>
      <c r="W936" s="27"/>
      <c r="X936" s="27"/>
    </row>
    <row r="937" spans="3:24">
      <c r="C937" s="27"/>
      <c r="D937" s="27"/>
      <c r="E937" s="27"/>
      <c r="F937" s="27"/>
      <c r="G937" s="27"/>
      <c r="H937" s="27"/>
      <c r="I937" s="27"/>
      <c r="J937" s="27"/>
      <c r="K937" s="27"/>
      <c r="L937" s="27"/>
      <c r="M937" s="27"/>
      <c r="N937" s="27"/>
      <c r="O937" s="27"/>
      <c r="P937" s="27"/>
      <c r="Q937" s="27"/>
      <c r="R937" s="27"/>
      <c r="S937" s="27"/>
      <c r="T937" s="27"/>
      <c r="U937" s="27"/>
      <c r="V937" s="27"/>
      <c r="W937" s="27"/>
      <c r="X937" s="27"/>
    </row>
    <row r="938" spans="3:24">
      <c r="C938" s="27"/>
      <c r="D938" s="27"/>
      <c r="E938" s="27"/>
      <c r="F938" s="27"/>
      <c r="G938" s="27"/>
      <c r="H938" s="27"/>
      <c r="I938" s="27"/>
      <c r="J938" s="27"/>
      <c r="K938" s="27"/>
      <c r="L938" s="27"/>
      <c r="M938" s="27"/>
      <c r="N938" s="27"/>
      <c r="O938" s="27"/>
      <c r="P938" s="27"/>
      <c r="Q938" s="27"/>
      <c r="R938" s="27"/>
      <c r="S938" s="27"/>
      <c r="T938" s="27"/>
      <c r="U938" s="27"/>
      <c r="V938" s="27"/>
      <c r="W938" s="27"/>
      <c r="X938" s="27"/>
    </row>
    <row r="939" spans="3:24">
      <c r="C939" s="27"/>
      <c r="D939" s="27"/>
      <c r="E939" s="27"/>
      <c r="F939" s="27"/>
      <c r="G939" s="27"/>
      <c r="H939" s="27"/>
      <c r="I939" s="27"/>
      <c r="J939" s="27"/>
      <c r="K939" s="27"/>
      <c r="L939" s="27"/>
      <c r="M939" s="27"/>
      <c r="N939" s="27"/>
      <c r="O939" s="27"/>
      <c r="P939" s="27"/>
      <c r="Q939" s="27"/>
      <c r="R939" s="27"/>
      <c r="S939" s="27"/>
      <c r="T939" s="27"/>
      <c r="U939" s="27"/>
      <c r="V939" s="27"/>
      <c r="W939" s="27"/>
      <c r="X939" s="27"/>
    </row>
    <row r="940" spans="3:24">
      <c r="C940" s="27"/>
      <c r="D940" s="27"/>
      <c r="E940" s="27"/>
      <c r="F940" s="27"/>
      <c r="G940" s="27"/>
      <c r="H940" s="27"/>
      <c r="I940" s="27"/>
      <c r="J940" s="27"/>
      <c r="K940" s="27"/>
      <c r="L940" s="27"/>
      <c r="M940" s="27"/>
      <c r="N940" s="27"/>
      <c r="O940" s="27"/>
      <c r="P940" s="27"/>
      <c r="Q940" s="27"/>
      <c r="R940" s="27"/>
      <c r="S940" s="27"/>
      <c r="T940" s="27"/>
      <c r="U940" s="27"/>
      <c r="V940" s="27"/>
      <c r="W940" s="27"/>
      <c r="X940" s="27"/>
    </row>
    <row r="941" spans="3:24">
      <c r="C941" s="27"/>
      <c r="D941" s="27"/>
      <c r="E941" s="27"/>
      <c r="F941" s="27"/>
      <c r="G941" s="27"/>
      <c r="H941" s="27"/>
      <c r="I941" s="27"/>
      <c r="J941" s="27"/>
      <c r="K941" s="27"/>
      <c r="L941" s="27"/>
      <c r="M941" s="27"/>
      <c r="N941" s="27"/>
      <c r="O941" s="27"/>
      <c r="P941" s="27"/>
      <c r="Q941" s="27"/>
      <c r="R941" s="27"/>
      <c r="S941" s="27"/>
      <c r="T941" s="27"/>
      <c r="U941" s="27"/>
      <c r="V941" s="27"/>
      <c r="W941" s="27"/>
      <c r="X941" s="27"/>
    </row>
    <row r="942" spans="3:24">
      <c r="C942" s="27"/>
      <c r="D942" s="27"/>
      <c r="E942" s="27"/>
      <c r="F942" s="27"/>
      <c r="G942" s="27"/>
      <c r="H942" s="27"/>
      <c r="I942" s="27"/>
      <c r="J942" s="27"/>
      <c r="K942" s="27"/>
      <c r="L942" s="27"/>
      <c r="M942" s="27"/>
      <c r="N942" s="27"/>
      <c r="O942" s="27"/>
      <c r="P942" s="27"/>
      <c r="Q942" s="27"/>
      <c r="R942" s="27"/>
      <c r="S942" s="27"/>
      <c r="T942" s="27"/>
      <c r="U942" s="27"/>
      <c r="V942" s="27"/>
      <c r="W942" s="27"/>
      <c r="X942" s="27"/>
    </row>
    <row r="943" spans="3:24">
      <c r="C943" s="27"/>
      <c r="D943" s="27"/>
      <c r="E943" s="27"/>
      <c r="F943" s="27"/>
      <c r="G943" s="27"/>
      <c r="H943" s="27"/>
      <c r="I943" s="27"/>
      <c r="J943" s="27"/>
      <c r="K943" s="27"/>
      <c r="L943" s="27"/>
      <c r="M943" s="27"/>
      <c r="N943" s="27"/>
      <c r="O943" s="27"/>
      <c r="P943" s="27"/>
      <c r="Q943" s="27"/>
      <c r="R943" s="27"/>
      <c r="S943" s="27"/>
      <c r="T943" s="27"/>
      <c r="U943" s="27"/>
      <c r="V943" s="27"/>
      <c r="W943" s="27"/>
      <c r="X943" s="27"/>
    </row>
    <row r="944" spans="3:24">
      <c r="C944" s="27"/>
      <c r="D944" s="27"/>
      <c r="E944" s="27"/>
      <c r="F944" s="27"/>
      <c r="G944" s="27"/>
      <c r="H944" s="27"/>
      <c r="I944" s="27"/>
      <c r="J944" s="27"/>
      <c r="K944" s="27"/>
      <c r="L944" s="27"/>
      <c r="M944" s="27"/>
      <c r="N944" s="27"/>
      <c r="O944" s="27"/>
      <c r="P944" s="27"/>
      <c r="Q944" s="27"/>
      <c r="R944" s="27"/>
      <c r="S944" s="27"/>
      <c r="T944" s="27"/>
      <c r="U944" s="27"/>
      <c r="V944" s="27"/>
      <c r="W944" s="27"/>
      <c r="X944" s="27"/>
    </row>
    <row r="945" spans="3:24">
      <c r="C945" s="27"/>
      <c r="D945" s="27"/>
      <c r="E945" s="27"/>
      <c r="F945" s="27"/>
      <c r="G945" s="27"/>
      <c r="H945" s="27"/>
      <c r="I945" s="27"/>
      <c r="J945" s="27"/>
      <c r="K945" s="27"/>
      <c r="L945" s="27"/>
      <c r="M945" s="27"/>
      <c r="N945" s="27"/>
      <c r="O945" s="27"/>
      <c r="P945" s="27"/>
      <c r="Q945" s="27"/>
      <c r="R945" s="27"/>
      <c r="S945" s="27"/>
      <c r="T945" s="27"/>
      <c r="U945" s="27"/>
      <c r="V945" s="27"/>
      <c r="W945" s="27"/>
      <c r="X945" s="27"/>
    </row>
    <row r="946" spans="3:24">
      <c r="C946" s="27"/>
      <c r="D946" s="27"/>
      <c r="E946" s="27"/>
      <c r="F946" s="27"/>
      <c r="G946" s="27"/>
      <c r="H946" s="27"/>
      <c r="I946" s="27"/>
      <c r="J946" s="27"/>
      <c r="K946" s="27"/>
      <c r="L946" s="27"/>
      <c r="M946" s="27"/>
      <c r="N946" s="27"/>
      <c r="O946" s="27"/>
      <c r="P946" s="27"/>
      <c r="Q946" s="27"/>
      <c r="R946" s="27"/>
      <c r="S946" s="27"/>
      <c r="T946" s="27"/>
      <c r="U946" s="27"/>
      <c r="V946" s="27"/>
      <c r="W946" s="27"/>
      <c r="X946" s="27"/>
    </row>
    <row r="947" spans="3:24">
      <c r="C947" s="27"/>
      <c r="D947" s="27"/>
      <c r="E947" s="27"/>
      <c r="F947" s="27"/>
      <c r="G947" s="27"/>
      <c r="H947" s="27"/>
      <c r="I947" s="27"/>
      <c r="J947" s="27"/>
      <c r="K947" s="27"/>
      <c r="L947" s="27"/>
      <c r="M947" s="27"/>
      <c r="N947" s="27"/>
      <c r="O947" s="27"/>
      <c r="P947" s="27"/>
      <c r="Q947" s="27"/>
      <c r="R947" s="27"/>
      <c r="S947" s="27"/>
      <c r="T947" s="27"/>
      <c r="U947" s="27"/>
      <c r="V947" s="27"/>
      <c r="W947" s="27"/>
      <c r="X947" s="27"/>
    </row>
    <row r="948" spans="3:24">
      <c r="C948" s="27"/>
      <c r="D948" s="27"/>
      <c r="E948" s="27"/>
      <c r="F948" s="27"/>
      <c r="G948" s="27"/>
      <c r="H948" s="27"/>
      <c r="I948" s="27"/>
      <c r="J948" s="27"/>
      <c r="K948" s="27"/>
      <c r="L948" s="27"/>
      <c r="M948" s="27"/>
      <c r="N948" s="27"/>
      <c r="O948" s="27"/>
      <c r="P948" s="27"/>
      <c r="Q948" s="27"/>
      <c r="R948" s="27"/>
      <c r="S948" s="27"/>
      <c r="T948" s="27"/>
      <c r="U948" s="27"/>
      <c r="V948" s="27"/>
      <c r="W948" s="27"/>
      <c r="X948" s="27"/>
    </row>
    <row r="949" spans="3:24">
      <c r="C949" s="27"/>
      <c r="D949" s="27"/>
      <c r="E949" s="27"/>
      <c r="F949" s="27"/>
      <c r="G949" s="27"/>
      <c r="H949" s="27"/>
      <c r="I949" s="27"/>
      <c r="J949" s="27"/>
      <c r="K949" s="27"/>
      <c r="L949" s="27"/>
      <c r="M949" s="27"/>
      <c r="N949" s="27"/>
      <c r="O949" s="27"/>
      <c r="P949" s="27"/>
      <c r="Q949" s="27"/>
      <c r="R949" s="27"/>
      <c r="S949" s="27"/>
      <c r="T949" s="27"/>
      <c r="U949" s="27"/>
      <c r="V949" s="27"/>
      <c r="W949" s="27"/>
      <c r="X949" s="27"/>
    </row>
    <row r="950" spans="3:24">
      <c r="C950" s="27"/>
      <c r="D950" s="27"/>
      <c r="E950" s="27"/>
      <c r="F950" s="27"/>
      <c r="G950" s="27"/>
      <c r="H950" s="27"/>
      <c r="I950" s="27"/>
      <c r="J950" s="27"/>
      <c r="K950" s="27"/>
      <c r="L950" s="27"/>
      <c r="M950" s="27"/>
      <c r="N950" s="27"/>
      <c r="O950" s="27"/>
      <c r="P950" s="27"/>
      <c r="Q950" s="27"/>
      <c r="R950" s="27"/>
      <c r="S950" s="27"/>
      <c r="T950" s="27"/>
      <c r="U950" s="27"/>
      <c r="V950" s="27"/>
      <c r="W950" s="27"/>
      <c r="X950" s="27"/>
    </row>
    <row r="951" spans="3:24">
      <c r="C951" s="27"/>
      <c r="D951" s="27"/>
      <c r="E951" s="27"/>
      <c r="F951" s="27"/>
      <c r="G951" s="27"/>
      <c r="H951" s="27"/>
      <c r="I951" s="27"/>
      <c r="J951" s="27"/>
      <c r="K951" s="27"/>
      <c r="L951" s="27"/>
      <c r="M951" s="27"/>
      <c r="N951" s="27"/>
      <c r="O951" s="27"/>
      <c r="P951" s="27"/>
      <c r="Q951" s="27"/>
      <c r="R951" s="27"/>
      <c r="S951" s="27"/>
      <c r="T951" s="27"/>
      <c r="U951" s="27"/>
      <c r="V951" s="27"/>
      <c r="W951" s="27"/>
      <c r="X951" s="27"/>
    </row>
    <row r="952" spans="3:24">
      <c r="C952" s="27"/>
      <c r="D952" s="27"/>
      <c r="E952" s="27"/>
      <c r="F952" s="27"/>
      <c r="G952" s="27"/>
      <c r="H952" s="27"/>
      <c r="I952" s="27"/>
      <c r="J952" s="27"/>
      <c r="K952" s="27"/>
      <c r="L952" s="27"/>
      <c r="M952" s="27"/>
      <c r="N952" s="27"/>
      <c r="O952" s="27"/>
      <c r="P952" s="27"/>
      <c r="Q952" s="27"/>
      <c r="R952" s="27"/>
      <c r="S952" s="27"/>
      <c r="T952" s="27"/>
      <c r="U952" s="27"/>
      <c r="V952" s="27"/>
      <c r="W952" s="27"/>
      <c r="X952" s="27"/>
    </row>
    <row r="953" spans="3:24">
      <c r="C953" s="27"/>
      <c r="D953" s="27"/>
      <c r="E953" s="27"/>
      <c r="F953" s="27"/>
      <c r="G953" s="27"/>
      <c r="H953" s="27"/>
      <c r="I953" s="27"/>
      <c r="J953" s="27"/>
      <c r="K953" s="27"/>
      <c r="L953" s="27"/>
      <c r="M953" s="27"/>
      <c r="N953" s="27"/>
      <c r="O953" s="27"/>
      <c r="P953" s="27"/>
      <c r="Q953" s="27"/>
      <c r="R953" s="27"/>
      <c r="S953" s="27"/>
      <c r="T953" s="27"/>
      <c r="U953" s="27"/>
      <c r="V953" s="27"/>
      <c r="W953" s="27"/>
      <c r="X953" s="27"/>
    </row>
    <row r="954" spans="3:24">
      <c r="C954" s="27"/>
      <c r="D954" s="27"/>
      <c r="E954" s="27"/>
      <c r="F954" s="27"/>
      <c r="G954" s="27"/>
      <c r="H954" s="27"/>
      <c r="I954" s="27"/>
      <c r="J954" s="27"/>
      <c r="K954" s="27"/>
      <c r="L954" s="27"/>
      <c r="M954" s="27"/>
      <c r="N954" s="27"/>
      <c r="O954" s="27"/>
      <c r="P954" s="27"/>
      <c r="Q954" s="27"/>
      <c r="R954" s="27"/>
      <c r="S954" s="27"/>
      <c r="T954" s="27"/>
      <c r="U954" s="27"/>
      <c r="V954" s="27"/>
      <c r="W954" s="27"/>
      <c r="X954" s="27"/>
    </row>
    <row r="955" spans="3:24">
      <c r="C955" s="27"/>
      <c r="D955" s="27"/>
      <c r="E955" s="27"/>
      <c r="F955" s="27"/>
      <c r="G955" s="27"/>
      <c r="H955" s="27"/>
      <c r="I955" s="27"/>
      <c r="J955" s="27"/>
      <c r="K955" s="27"/>
      <c r="L955" s="27"/>
      <c r="M955" s="27"/>
      <c r="N955" s="27"/>
      <c r="O955" s="27"/>
      <c r="P955" s="27"/>
      <c r="Q955" s="27"/>
      <c r="R955" s="27"/>
      <c r="S955" s="27"/>
      <c r="T955" s="27"/>
      <c r="U955" s="27"/>
      <c r="V955" s="27"/>
      <c r="W955" s="27"/>
      <c r="X955" s="27"/>
    </row>
    <row r="956" spans="3:24">
      <c r="C956" s="27"/>
      <c r="D956" s="27"/>
      <c r="E956" s="27"/>
      <c r="F956" s="27"/>
      <c r="G956" s="27"/>
      <c r="H956" s="27"/>
      <c r="I956" s="27"/>
      <c r="J956" s="27"/>
      <c r="K956" s="27"/>
      <c r="L956" s="27"/>
      <c r="M956" s="27"/>
      <c r="N956" s="27"/>
      <c r="O956" s="27"/>
      <c r="P956" s="27"/>
      <c r="Q956" s="27"/>
      <c r="R956" s="27"/>
      <c r="S956" s="27"/>
      <c r="T956" s="27"/>
      <c r="U956" s="27"/>
      <c r="V956" s="27"/>
      <c r="W956" s="27"/>
      <c r="X956" s="27"/>
    </row>
    <row r="957" spans="3:24">
      <c r="C957" s="27"/>
      <c r="D957" s="27"/>
      <c r="E957" s="27"/>
      <c r="F957" s="27"/>
      <c r="G957" s="27"/>
      <c r="H957" s="27"/>
      <c r="I957" s="27"/>
      <c r="J957" s="27"/>
      <c r="K957" s="27"/>
      <c r="L957" s="27"/>
      <c r="M957" s="27"/>
      <c r="N957" s="27"/>
      <c r="O957" s="27"/>
      <c r="P957" s="27"/>
      <c r="Q957" s="27"/>
      <c r="R957" s="27"/>
      <c r="S957" s="27"/>
      <c r="T957" s="27"/>
      <c r="U957" s="27"/>
      <c r="V957" s="27"/>
      <c r="W957" s="27"/>
      <c r="X957" s="27"/>
    </row>
    <row r="958" spans="3:24">
      <c r="C958" s="27"/>
      <c r="D958" s="27"/>
      <c r="E958" s="27"/>
      <c r="F958" s="27"/>
      <c r="G958" s="27"/>
      <c r="H958" s="27"/>
      <c r="I958" s="27"/>
      <c r="J958" s="27"/>
      <c r="K958" s="27"/>
      <c r="L958" s="27"/>
      <c r="M958" s="27"/>
      <c r="N958" s="27"/>
      <c r="O958" s="27"/>
      <c r="P958" s="27"/>
      <c r="Q958" s="27"/>
      <c r="R958" s="27"/>
      <c r="S958" s="27"/>
      <c r="T958" s="27"/>
      <c r="U958" s="27"/>
      <c r="V958" s="27"/>
      <c r="W958" s="27"/>
      <c r="X958" s="27"/>
    </row>
    <row r="959" spans="3:24">
      <c r="C959" s="27"/>
      <c r="D959" s="27"/>
      <c r="E959" s="27"/>
      <c r="F959" s="27"/>
      <c r="G959" s="27"/>
      <c r="H959" s="27"/>
      <c r="I959" s="27"/>
      <c r="J959" s="27"/>
      <c r="K959" s="27"/>
      <c r="L959" s="27"/>
      <c r="M959" s="27"/>
      <c r="N959" s="27"/>
      <c r="O959" s="27"/>
      <c r="P959" s="27"/>
      <c r="Q959" s="27"/>
      <c r="R959" s="27"/>
      <c r="S959" s="27"/>
      <c r="T959" s="27"/>
      <c r="U959" s="27"/>
      <c r="V959" s="27"/>
      <c r="W959" s="27"/>
      <c r="X959" s="27"/>
    </row>
    <row r="960" spans="3:24">
      <c r="C960" s="27"/>
      <c r="D960" s="27"/>
      <c r="E960" s="27"/>
      <c r="F960" s="27"/>
      <c r="G960" s="27"/>
      <c r="H960" s="27"/>
      <c r="I960" s="27"/>
      <c r="J960" s="27"/>
      <c r="K960" s="27"/>
      <c r="L960" s="27"/>
      <c r="M960" s="27"/>
      <c r="N960" s="27"/>
      <c r="O960" s="27"/>
      <c r="P960" s="27"/>
      <c r="Q960" s="27"/>
      <c r="R960" s="27"/>
      <c r="S960" s="27"/>
      <c r="T960" s="27"/>
      <c r="U960" s="27"/>
      <c r="V960" s="27"/>
      <c r="W960" s="27"/>
      <c r="X960" s="27"/>
    </row>
    <row r="961" spans="3:24">
      <c r="C961" s="27"/>
      <c r="D961" s="27"/>
      <c r="E961" s="27"/>
      <c r="F961" s="27"/>
      <c r="G961" s="27"/>
      <c r="H961" s="27"/>
      <c r="I961" s="27"/>
      <c r="J961" s="27"/>
      <c r="K961" s="27"/>
      <c r="L961" s="27"/>
      <c r="M961" s="27"/>
      <c r="N961" s="27"/>
      <c r="O961" s="27"/>
      <c r="P961" s="27"/>
      <c r="Q961" s="27"/>
      <c r="R961" s="27"/>
      <c r="S961" s="27"/>
      <c r="T961" s="27"/>
      <c r="U961" s="27"/>
      <c r="V961" s="27"/>
      <c r="W961" s="27"/>
      <c r="X961" s="27"/>
    </row>
    <row r="962" spans="3:24">
      <c r="C962" s="27"/>
      <c r="D962" s="27"/>
      <c r="E962" s="27"/>
      <c r="F962" s="27"/>
      <c r="G962" s="27"/>
      <c r="H962" s="27"/>
      <c r="I962" s="27"/>
      <c r="J962" s="27"/>
      <c r="K962" s="27"/>
      <c r="L962" s="27"/>
      <c r="M962" s="27"/>
      <c r="N962" s="27"/>
      <c r="O962" s="27"/>
      <c r="P962" s="27"/>
      <c r="Q962" s="27"/>
      <c r="R962" s="27"/>
      <c r="S962" s="27"/>
      <c r="T962" s="27"/>
      <c r="U962" s="27"/>
      <c r="V962" s="27"/>
      <c r="W962" s="27"/>
      <c r="X962" s="27"/>
    </row>
    <row r="963" spans="3:24">
      <c r="C963" s="27"/>
      <c r="D963" s="27"/>
      <c r="E963" s="27"/>
      <c r="F963" s="27"/>
      <c r="G963" s="27"/>
      <c r="H963" s="27"/>
      <c r="I963" s="27"/>
      <c r="J963" s="27"/>
      <c r="K963" s="27"/>
      <c r="L963" s="27"/>
      <c r="M963" s="27"/>
      <c r="N963" s="27"/>
      <c r="O963" s="27"/>
      <c r="P963" s="27"/>
      <c r="Q963" s="27"/>
      <c r="R963" s="27"/>
      <c r="S963" s="27"/>
      <c r="T963" s="27"/>
      <c r="U963" s="27"/>
      <c r="V963" s="27"/>
      <c r="W963" s="27"/>
      <c r="X963" s="27"/>
    </row>
    <row r="964" spans="3:24">
      <c r="C964" s="27"/>
      <c r="D964" s="27"/>
      <c r="E964" s="27"/>
      <c r="F964" s="27"/>
      <c r="G964" s="27"/>
      <c r="H964" s="27"/>
      <c r="I964" s="27"/>
      <c r="J964" s="27"/>
      <c r="K964" s="27"/>
      <c r="L964" s="27"/>
      <c r="M964" s="27"/>
      <c r="N964" s="27"/>
      <c r="O964" s="27"/>
      <c r="P964" s="27"/>
      <c r="Q964" s="27"/>
      <c r="R964" s="27"/>
      <c r="S964" s="27"/>
      <c r="T964" s="27"/>
      <c r="U964" s="27"/>
      <c r="V964" s="27"/>
      <c r="W964" s="27"/>
      <c r="X964" s="27"/>
    </row>
    <row r="965" spans="3:24">
      <c r="C965" s="27"/>
      <c r="D965" s="27"/>
      <c r="E965" s="27"/>
      <c r="F965" s="27"/>
      <c r="G965" s="27"/>
      <c r="H965" s="27"/>
      <c r="I965" s="27"/>
      <c r="J965" s="27"/>
      <c r="K965" s="27"/>
      <c r="L965" s="27"/>
      <c r="M965" s="27"/>
      <c r="N965" s="27"/>
      <c r="O965" s="27"/>
      <c r="P965" s="27"/>
      <c r="Q965" s="27"/>
      <c r="R965" s="27"/>
      <c r="S965" s="27"/>
      <c r="T965" s="27"/>
      <c r="U965" s="27"/>
      <c r="V965" s="27"/>
      <c r="W965" s="27"/>
      <c r="X965" s="27"/>
    </row>
    <row r="966" spans="3:24">
      <c r="C966" s="27"/>
      <c r="D966" s="27"/>
      <c r="E966" s="27"/>
      <c r="F966" s="27"/>
      <c r="G966" s="27"/>
      <c r="H966" s="27"/>
      <c r="I966" s="27"/>
      <c r="J966" s="27"/>
      <c r="K966" s="27"/>
      <c r="L966" s="27"/>
      <c r="M966" s="27"/>
      <c r="N966" s="27"/>
      <c r="O966" s="27"/>
      <c r="P966" s="27"/>
      <c r="Q966" s="27"/>
      <c r="R966" s="27"/>
      <c r="S966" s="27"/>
      <c r="T966" s="27"/>
      <c r="U966" s="27"/>
      <c r="V966" s="27"/>
      <c r="W966" s="27"/>
      <c r="X966" s="27"/>
    </row>
    <row r="967" spans="3:24">
      <c r="C967" s="27"/>
      <c r="D967" s="27"/>
      <c r="E967" s="27"/>
      <c r="F967" s="27"/>
      <c r="G967" s="27"/>
      <c r="H967" s="27"/>
      <c r="I967" s="27"/>
      <c r="J967" s="27"/>
      <c r="K967" s="27"/>
      <c r="L967" s="27"/>
      <c r="M967" s="27"/>
      <c r="N967" s="27"/>
      <c r="O967" s="27"/>
      <c r="P967" s="27"/>
      <c r="Q967" s="27"/>
      <c r="R967" s="27"/>
      <c r="S967" s="27"/>
      <c r="T967" s="27"/>
      <c r="U967" s="27"/>
      <c r="V967" s="27"/>
      <c r="W967" s="27"/>
      <c r="X967" s="27"/>
    </row>
    <row r="968" spans="3:24">
      <c r="C968" s="27"/>
      <c r="D968" s="27"/>
      <c r="E968" s="27"/>
      <c r="F968" s="27"/>
      <c r="G968" s="27"/>
      <c r="H968" s="27"/>
      <c r="I968" s="27"/>
      <c r="J968" s="27"/>
      <c r="K968" s="27"/>
      <c r="L968" s="27"/>
      <c r="M968" s="27"/>
      <c r="N968" s="27"/>
      <c r="O968" s="27"/>
      <c r="P968" s="27"/>
      <c r="Q968" s="27"/>
      <c r="R968" s="27"/>
      <c r="S968" s="27"/>
      <c r="T968" s="27"/>
      <c r="U968" s="27"/>
      <c r="V968" s="27"/>
      <c r="W968" s="27"/>
      <c r="X968" s="27"/>
    </row>
    <row r="969" spans="3:24">
      <c r="C969" s="27"/>
      <c r="D969" s="27"/>
      <c r="E969" s="27"/>
      <c r="F969" s="27"/>
      <c r="G969" s="27"/>
      <c r="H969" s="27"/>
      <c r="I969" s="27"/>
      <c r="J969" s="27"/>
      <c r="K969" s="27"/>
      <c r="L969" s="27"/>
      <c r="M969" s="27"/>
      <c r="N969" s="27"/>
      <c r="O969" s="27"/>
      <c r="P969" s="27"/>
      <c r="Q969" s="27"/>
      <c r="R969" s="27"/>
      <c r="S969" s="27"/>
      <c r="T969" s="27"/>
      <c r="U969" s="27"/>
      <c r="V969" s="27"/>
      <c r="W969" s="27"/>
      <c r="X969" s="27"/>
    </row>
    <row r="970" spans="3:24">
      <c r="C970" s="27"/>
      <c r="D970" s="27"/>
      <c r="E970" s="27"/>
      <c r="F970" s="27"/>
      <c r="G970" s="27"/>
      <c r="H970" s="27"/>
      <c r="I970" s="27"/>
      <c r="J970" s="27"/>
      <c r="K970" s="27"/>
      <c r="L970" s="27"/>
      <c r="M970" s="27"/>
      <c r="N970" s="27"/>
      <c r="O970" s="27"/>
      <c r="P970" s="27"/>
      <c r="Q970" s="27"/>
      <c r="R970" s="27"/>
      <c r="S970" s="27"/>
      <c r="T970" s="27"/>
      <c r="U970" s="27"/>
      <c r="V970" s="27"/>
      <c r="W970" s="27"/>
      <c r="X970" s="27"/>
    </row>
    <row r="971" spans="3:24">
      <c r="C971" s="27"/>
      <c r="D971" s="27"/>
      <c r="E971" s="27"/>
      <c r="F971" s="27"/>
      <c r="G971" s="27"/>
      <c r="H971" s="27"/>
      <c r="I971" s="27"/>
      <c r="J971" s="27"/>
      <c r="K971" s="27"/>
      <c r="L971" s="27"/>
      <c r="M971" s="27"/>
      <c r="N971" s="27"/>
      <c r="O971" s="27"/>
      <c r="P971" s="27"/>
      <c r="Q971" s="27"/>
      <c r="R971" s="27"/>
      <c r="S971" s="27"/>
      <c r="T971" s="27"/>
      <c r="U971" s="27"/>
      <c r="V971" s="27"/>
      <c r="W971" s="27"/>
      <c r="X971" s="27"/>
    </row>
    <row r="972" spans="3:24">
      <c r="C972" s="27"/>
      <c r="D972" s="27"/>
      <c r="E972" s="27"/>
      <c r="F972" s="27"/>
      <c r="G972" s="27"/>
      <c r="H972" s="27"/>
      <c r="I972" s="27"/>
      <c r="J972" s="27"/>
      <c r="K972" s="27"/>
      <c r="L972" s="27"/>
      <c r="M972" s="27"/>
      <c r="N972" s="27"/>
      <c r="O972" s="27"/>
      <c r="P972" s="27"/>
      <c r="Q972" s="27"/>
      <c r="R972" s="27"/>
      <c r="S972" s="27"/>
      <c r="T972" s="27"/>
      <c r="U972" s="27"/>
      <c r="V972" s="27"/>
      <c r="W972" s="27"/>
      <c r="X972" s="27"/>
    </row>
    <row r="973" spans="3:24">
      <c r="C973" s="27"/>
      <c r="D973" s="27"/>
      <c r="E973" s="27"/>
      <c r="F973" s="27"/>
      <c r="G973" s="27"/>
      <c r="H973" s="27"/>
      <c r="I973" s="27"/>
      <c r="J973" s="27"/>
      <c r="K973" s="27"/>
      <c r="L973" s="27"/>
      <c r="M973" s="27"/>
      <c r="N973" s="27"/>
      <c r="O973" s="27"/>
      <c r="P973" s="27"/>
      <c r="Q973" s="27"/>
      <c r="R973" s="27"/>
      <c r="S973" s="27"/>
      <c r="T973" s="27"/>
      <c r="U973" s="27"/>
      <c r="V973" s="27"/>
      <c r="W973" s="27"/>
      <c r="X973" s="27"/>
    </row>
    <row r="974" spans="3:24">
      <c r="C974" s="27"/>
      <c r="D974" s="27"/>
      <c r="E974" s="27"/>
      <c r="F974" s="27"/>
      <c r="G974" s="27"/>
      <c r="H974" s="27"/>
      <c r="I974" s="27"/>
      <c r="J974" s="27"/>
      <c r="K974" s="27"/>
      <c r="L974" s="27"/>
      <c r="M974" s="27"/>
      <c r="N974" s="27"/>
      <c r="O974" s="27"/>
      <c r="P974" s="27"/>
      <c r="Q974" s="27"/>
      <c r="R974" s="27"/>
      <c r="S974" s="27"/>
      <c r="T974" s="27"/>
      <c r="U974" s="27"/>
      <c r="V974" s="27"/>
      <c r="W974" s="27"/>
      <c r="X974" s="27"/>
    </row>
    <row r="975" spans="3:24">
      <c r="C975" s="27"/>
      <c r="D975" s="27"/>
      <c r="E975" s="27"/>
      <c r="F975" s="27"/>
      <c r="G975" s="27"/>
      <c r="H975" s="27"/>
      <c r="I975" s="27"/>
      <c r="J975" s="27"/>
      <c r="K975" s="27"/>
      <c r="L975" s="27"/>
      <c r="M975" s="27"/>
      <c r="N975" s="27"/>
      <c r="O975" s="27"/>
      <c r="P975" s="27"/>
      <c r="Q975" s="27"/>
      <c r="R975" s="27"/>
      <c r="S975" s="27"/>
      <c r="T975" s="27"/>
      <c r="U975" s="27"/>
      <c r="V975" s="27"/>
      <c r="W975" s="27"/>
      <c r="X975" s="27"/>
    </row>
    <row r="976" spans="3:24">
      <c r="C976" s="27"/>
      <c r="D976" s="27"/>
      <c r="E976" s="27"/>
      <c r="F976" s="27"/>
      <c r="G976" s="27"/>
      <c r="H976" s="27"/>
      <c r="I976" s="27"/>
      <c r="J976" s="27"/>
      <c r="K976" s="27"/>
      <c r="L976" s="27"/>
      <c r="M976" s="27"/>
      <c r="N976" s="27"/>
      <c r="O976" s="27"/>
      <c r="P976" s="27"/>
      <c r="Q976" s="27"/>
      <c r="R976" s="27"/>
      <c r="S976" s="27"/>
      <c r="T976" s="27"/>
      <c r="U976" s="27"/>
      <c r="V976" s="27"/>
      <c r="W976" s="27"/>
      <c r="X976" s="27"/>
    </row>
    <row r="977" spans="3:24">
      <c r="C977" s="27"/>
      <c r="D977" s="27"/>
      <c r="E977" s="27"/>
      <c r="F977" s="27"/>
      <c r="G977" s="27"/>
      <c r="H977" s="27"/>
      <c r="I977" s="27"/>
      <c r="J977" s="27"/>
      <c r="K977" s="27"/>
      <c r="L977" s="27"/>
      <c r="M977" s="27"/>
      <c r="N977" s="27"/>
      <c r="O977" s="27"/>
      <c r="P977" s="27"/>
      <c r="Q977" s="27"/>
      <c r="R977" s="27"/>
      <c r="S977" s="27"/>
      <c r="T977" s="27"/>
      <c r="U977" s="27"/>
      <c r="V977" s="27"/>
      <c r="W977" s="27"/>
      <c r="X977" s="27"/>
    </row>
    <row r="978" spans="3:24">
      <c r="C978" s="27"/>
      <c r="D978" s="27"/>
      <c r="E978" s="27"/>
      <c r="F978" s="27"/>
      <c r="G978" s="27"/>
      <c r="H978" s="27"/>
      <c r="I978" s="27"/>
      <c r="J978" s="27"/>
      <c r="K978" s="27"/>
      <c r="L978" s="27"/>
      <c r="M978" s="27"/>
      <c r="N978" s="27"/>
      <c r="O978" s="27"/>
      <c r="P978" s="27"/>
      <c r="Q978" s="27"/>
      <c r="R978" s="27"/>
      <c r="S978" s="27"/>
      <c r="T978" s="27"/>
      <c r="U978" s="27"/>
      <c r="V978" s="27"/>
      <c r="W978" s="27"/>
      <c r="X978" s="27"/>
    </row>
    <row r="979" spans="3:24">
      <c r="C979" s="27"/>
      <c r="D979" s="27"/>
      <c r="E979" s="27"/>
      <c r="F979" s="27"/>
      <c r="G979" s="27"/>
      <c r="H979" s="27"/>
      <c r="I979" s="27"/>
      <c r="J979" s="27"/>
      <c r="K979" s="27"/>
      <c r="L979" s="27"/>
      <c r="M979" s="27"/>
      <c r="N979" s="27"/>
      <c r="O979" s="27"/>
      <c r="P979" s="27"/>
      <c r="Q979" s="27"/>
      <c r="R979" s="27"/>
      <c r="S979" s="27"/>
      <c r="T979" s="27"/>
      <c r="U979" s="27"/>
      <c r="V979" s="27"/>
      <c r="W979" s="27"/>
      <c r="X979" s="27"/>
    </row>
    <row r="980" spans="3:24">
      <c r="C980" s="27"/>
      <c r="D980" s="27"/>
      <c r="E980" s="27"/>
      <c r="F980" s="27"/>
      <c r="G980" s="27"/>
      <c r="H980" s="27"/>
      <c r="I980" s="27"/>
      <c r="J980" s="27"/>
      <c r="K980" s="27"/>
      <c r="L980" s="27"/>
      <c r="M980" s="27"/>
      <c r="N980" s="27"/>
      <c r="O980" s="27"/>
      <c r="P980" s="27"/>
      <c r="Q980" s="27"/>
      <c r="R980" s="27"/>
      <c r="S980" s="27"/>
      <c r="T980" s="27"/>
      <c r="U980" s="27"/>
      <c r="V980" s="27"/>
      <c r="W980" s="27"/>
      <c r="X980" s="27"/>
    </row>
    <row r="981" spans="3:24">
      <c r="C981" s="27"/>
      <c r="D981" s="27"/>
      <c r="E981" s="27"/>
      <c r="F981" s="27"/>
      <c r="G981" s="27"/>
      <c r="H981" s="27"/>
      <c r="I981" s="27"/>
      <c r="J981" s="27"/>
      <c r="K981" s="27"/>
      <c r="L981" s="27"/>
      <c r="M981" s="27"/>
      <c r="N981" s="27"/>
      <c r="O981" s="27"/>
      <c r="P981" s="27"/>
      <c r="Q981" s="27"/>
      <c r="R981" s="27"/>
      <c r="S981" s="27"/>
      <c r="T981" s="27"/>
      <c r="U981" s="27"/>
      <c r="V981" s="27"/>
      <c r="W981" s="27"/>
      <c r="X981" s="27"/>
    </row>
    <row r="982" spans="3:24">
      <c r="C982" s="27"/>
      <c r="D982" s="27"/>
      <c r="E982" s="27"/>
      <c r="F982" s="27"/>
      <c r="G982" s="27"/>
      <c r="H982" s="27"/>
      <c r="I982" s="27"/>
      <c r="J982" s="27"/>
      <c r="K982" s="27"/>
      <c r="L982" s="27"/>
      <c r="M982" s="27"/>
      <c r="N982" s="27"/>
      <c r="O982" s="27"/>
      <c r="P982" s="27"/>
      <c r="Q982" s="27"/>
      <c r="R982" s="27"/>
      <c r="S982" s="27"/>
      <c r="T982" s="27"/>
      <c r="U982" s="27"/>
      <c r="V982" s="27"/>
      <c r="W982" s="27"/>
      <c r="X982" s="27"/>
    </row>
    <row r="983" spans="3:24">
      <c r="C983" s="27"/>
      <c r="D983" s="27"/>
      <c r="E983" s="27"/>
      <c r="F983" s="27"/>
      <c r="G983" s="27"/>
      <c r="H983" s="27"/>
      <c r="I983" s="27"/>
      <c r="J983" s="27"/>
      <c r="K983" s="27"/>
      <c r="L983" s="27"/>
      <c r="M983" s="27"/>
      <c r="N983" s="27"/>
      <c r="O983" s="27"/>
      <c r="P983" s="27"/>
      <c r="Q983" s="27"/>
      <c r="R983" s="27"/>
      <c r="S983" s="27"/>
      <c r="T983" s="27"/>
      <c r="U983" s="27"/>
      <c r="V983" s="27"/>
      <c r="W983" s="27"/>
      <c r="X983" s="27"/>
    </row>
    <row r="984" spans="3:24">
      <c r="C984" s="27"/>
      <c r="D984" s="27"/>
      <c r="E984" s="27"/>
      <c r="F984" s="27"/>
      <c r="G984" s="27"/>
      <c r="H984" s="27"/>
      <c r="I984" s="27"/>
      <c r="J984" s="27"/>
      <c r="K984" s="27"/>
      <c r="L984" s="27"/>
      <c r="M984" s="27"/>
      <c r="N984" s="27"/>
      <c r="O984" s="27"/>
      <c r="P984" s="27"/>
      <c r="Q984" s="27"/>
      <c r="R984" s="27"/>
      <c r="S984" s="27"/>
      <c r="T984" s="27"/>
      <c r="U984" s="27"/>
      <c r="V984" s="27"/>
      <c r="W984" s="27"/>
      <c r="X984" s="27"/>
    </row>
    <row r="985" spans="3:24">
      <c r="C985" s="27"/>
      <c r="D985" s="27"/>
      <c r="E985" s="27"/>
      <c r="F985" s="27"/>
      <c r="G985" s="27"/>
      <c r="H985" s="27"/>
      <c r="I985" s="27"/>
      <c r="J985" s="27"/>
      <c r="K985" s="27"/>
      <c r="L985" s="27"/>
      <c r="M985" s="27"/>
      <c r="N985" s="27"/>
      <c r="O985" s="27"/>
      <c r="P985" s="27"/>
      <c r="Q985" s="27"/>
      <c r="R985" s="27"/>
      <c r="S985" s="27"/>
      <c r="T985" s="27"/>
      <c r="U985" s="27"/>
      <c r="V985" s="27"/>
      <c r="W985" s="27"/>
      <c r="X985" s="27"/>
    </row>
    <row r="986" spans="3:24">
      <c r="C986" s="27"/>
      <c r="D986" s="27"/>
      <c r="E986" s="27"/>
      <c r="F986" s="27"/>
      <c r="G986" s="27"/>
      <c r="H986" s="27"/>
      <c r="I986" s="27"/>
      <c r="J986" s="27"/>
      <c r="K986" s="27"/>
      <c r="L986" s="27"/>
      <c r="M986" s="27"/>
      <c r="N986" s="27"/>
      <c r="O986" s="27"/>
      <c r="P986" s="27"/>
      <c r="Q986" s="27"/>
      <c r="R986" s="27"/>
      <c r="S986" s="27"/>
      <c r="T986" s="27"/>
      <c r="U986" s="27"/>
      <c r="V986" s="27"/>
      <c r="W986" s="27"/>
      <c r="X986" s="27"/>
    </row>
    <row r="987" spans="3:24">
      <c r="C987" s="27"/>
      <c r="D987" s="27"/>
      <c r="E987" s="27"/>
      <c r="F987" s="27"/>
      <c r="G987" s="27"/>
      <c r="H987" s="27"/>
      <c r="I987" s="27"/>
      <c r="J987" s="27"/>
      <c r="K987" s="27"/>
      <c r="L987" s="27"/>
      <c r="M987" s="27"/>
      <c r="N987" s="27"/>
      <c r="O987" s="27"/>
      <c r="P987" s="27"/>
      <c r="Q987" s="27"/>
      <c r="R987" s="27"/>
      <c r="S987" s="27"/>
      <c r="T987" s="27"/>
      <c r="U987" s="27"/>
      <c r="V987" s="27"/>
      <c r="W987" s="27"/>
      <c r="X987" s="27"/>
    </row>
    <row r="988" spans="3:24">
      <c r="C988" s="27"/>
      <c r="D988" s="27"/>
      <c r="E988" s="27"/>
      <c r="F988" s="27"/>
      <c r="G988" s="27"/>
      <c r="H988" s="27"/>
      <c r="I988" s="27"/>
      <c r="J988" s="27"/>
      <c r="K988" s="27"/>
      <c r="L988" s="27"/>
      <c r="M988" s="27"/>
      <c r="N988" s="27"/>
      <c r="O988" s="27"/>
      <c r="P988" s="27"/>
      <c r="Q988" s="27"/>
      <c r="R988" s="27"/>
      <c r="S988" s="27"/>
      <c r="T988" s="27"/>
      <c r="U988" s="27"/>
      <c r="V988" s="27"/>
      <c r="W988" s="27"/>
      <c r="X988" s="27"/>
    </row>
    <row r="989" spans="3:24">
      <c r="C989" s="27"/>
      <c r="D989" s="27"/>
      <c r="E989" s="27"/>
      <c r="F989" s="27"/>
      <c r="G989" s="27"/>
      <c r="H989" s="27"/>
      <c r="I989" s="27"/>
      <c r="J989" s="27"/>
      <c r="K989" s="27"/>
      <c r="L989" s="27"/>
      <c r="M989" s="27"/>
      <c r="N989" s="27"/>
      <c r="O989" s="27"/>
      <c r="P989" s="27"/>
      <c r="Q989" s="27"/>
      <c r="R989" s="27"/>
      <c r="S989" s="27"/>
      <c r="T989" s="27"/>
      <c r="U989" s="27"/>
      <c r="V989" s="27"/>
      <c r="W989" s="27"/>
      <c r="X989" s="27"/>
    </row>
    <row r="990" spans="3:24">
      <c r="C990" s="27"/>
      <c r="D990" s="27"/>
      <c r="E990" s="27"/>
      <c r="F990" s="27"/>
      <c r="G990" s="27"/>
      <c r="H990" s="27"/>
      <c r="I990" s="27"/>
      <c r="J990" s="27"/>
      <c r="K990" s="27"/>
      <c r="L990" s="27"/>
      <c r="M990" s="27"/>
      <c r="N990" s="27"/>
      <c r="O990" s="27"/>
      <c r="P990" s="27"/>
      <c r="Q990" s="27"/>
      <c r="R990" s="27"/>
      <c r="S990" s="27"/>
      <c r="T990" s="27"/>
      <c r="U990" s="27"/>
      <c r="V990" s="27"/>
      <c r="W990" s="27"/>
      <c r="X990" s="27"/>
    </row>
    <row r="991" spans="3:24">
      <c r="C991" s="27"/>
      <c r="D991" s="27"/>
      <c r="E991" s="27"/>
      <c r="F991" s="27"/>
      <c r="G991" s="27"/>
      <c r="H991" s="27"/>
      <c r="I991" s="27"/>
      <c r="J991" s="27"/>
      <c r="K991" s="27"/>
      <c r="L991" s="27"/>
      <c r="M991" s="27"/>
      <c r="N991" s="27"/>
      <c r="O991" s="27"/>
      <c r="P991" s="27"/>
      <c r="Q991" s="27"/>
      <c r="R991" s="27"/>
      <c r="S991" s="27"/>
      <c r="T991" s="27"/>
      <c r="U991" s="27"/>
      <c r="V991" s="27"/>
      <c r="W991" s="27"/>
      <c r="X991" s="27"/>
    </row>
    <row r="992" spans="3:24">
      <c r="C992" s="27"/>
      <c r="D992" s="27"/>
      <c r="E992" s="27"/>
      <c r="F992" s="27"/>
      <c r="G992" s="27"/>
      <c r="H992" s="27"/>
      <c r="I992" s="27"/>
      <c r="J992" s="27"/>
      <c r="K992" s="27"/>
      <c r="L992" s="27"/>
      <c r="M992" s="27"/>
      <c r="N992" s="27"/>
      <c r="O992" s="27"/>
      <c r="P992" s="27"/>
      <c r="Q992" s="27"/>
      <c r="R992" s="27"/>
      <c r="S992" s="27"/>
      <c r="T992" s="27"/>
      <c r="U992" s="27"/>
      <c r="V992" s="27"/>
      <c r="W992" s="27"/>
      <c r="X992" s="27"/>
    </row>
    <row r="993" spans="3:24">
      <c r="C993" s="27"/>
      <c r="D993" s="27"/>
      <c r="E993" s="27"/>
      <c r="F993" s="27"/>
      <c r="G993" s="27"/>
      <c r="H993" s="27"/>
      <c r="I993" s="27"/>
      <c r="J993" s="27"/>
      <c r="K993" s="27"/>
      <c r="L993" s="27"/>
      <c r="M993" s="27"/>
      <c r="N993" s="27"/>
      <c r="O993" s="27"/>
      <c r="P993" s="27"/>
      <c r="Q993" s="27"/>
      <c r="R993" s="27"/>
      <c r="S993" s="27"/>
      <c r="T993" s="27"/>
      <c r="U993" s="27"/>
      <c r="V993" s="27"/>
      <c r="W993" s="27"/>
      <c r="X993" s="27"/>
    </row>
    <row r="994" spans="3:24">
      <c r="C994" s="27"/>
      <c r="D994" s="27"/>
      <c r="E994" s="27"/>
      <c r="F994" s="27"/>
      <c r="G994" s="27"/>
      <c r="H994" s="27"/>
      <c r="I994" s="27"/>
      <c r="J994" s="27"/>
      <c r="K994" s="27"/>
      <c r="L994" s="27"/>
      <c r="M994" s="27"/>
      <c r="N994" s="27"/>
      <c r="O994" s="27"/>
      <c r="P994" s="27"/>
      <c r="Q994" s="27"/>
      <c r="R994" s="27"/>
      <c r="S994" s="27"/>
      <c r="T994" s="27"/>
      <c r="U994" s="27"/>
      <c r="V994" s="27"/>
      <c r="W994" s="27"/>
      <c r="X994" s="27"/>
    </row>
    <row r="995" spans="3:24">
      <c r="C995" s="27"/>
      <c r="D995" s="27"/>
      <c r="E995" s="27"/>
      <c r="F995" s="27"/>
      <c r="G995" s="27"/>
      <c r="H995" s="27"/>
      <c r="I995" s="27"/>
      <c r="J995" s="27"/>
      <c r="K995" s="27"/>
      <c r="L995" s="27"/>
      <c r="M995" s="27"/>
      <c r="N995" s="27"/>
      <c r="O995" s="27"/>
      <c r="P995" s="27"/>
      <c r="Q995" s="27"/>
      <c r="R995" s="27"/>
      <c r="S995" s="27"/>
      <c r="T995" s="27"/>
      <c r="U995" s="27"/>
      <c r="V995" s="27"/>
      <c r="W995" s="27"/>
      <c r="X995" s="27"/>
    </row>
    <row r="996" spans="3:24">
      <c r="C996" s="27"/>
      <c r="D996" s="27"/>
      <c r="E996" s="27"/>
      <c r="F996" s="27"/>
      <c r="G996" s="27"/>
      <c r="H996" s="27"/>
      <c r="I996" s="27"/>
      <c r="J996" s="27"/>
      <c r="K996" s="27"/>
      <c r="L996" s="27"/>
      <c r="M996" s="27"/>
      <c r="N996" s="27"/>
      <c r="O996" s="27"/>
      <c r="P996" s="27"/>
      <c r="Q996" s="27"/>
      <c r="R996" s="27"/>
      <c r="S996" s="27"/>
      <c r="T996" s="27"/>
      <c r="U996" s="27"/>
      <c r="V996" s="27"/>
      <c r="W996" s="27"/>
      <c r="X996" s="27"/>
    </row>
    <row r="997" spans="3:24">
      <c r="C997" s="27"/>
      <c r="D997" s="27"/>
      <c r="E997" s="27"/>
      <c r="F997" s="27"/>
      <c r="G997" s="27"/>
      <c r="H997" s="27"/>
      <c r="I997" s="27"/>
      <c r="J997" s="27"/>
      <c r="K997" s="27"/>
      <c r="L997" s="27"/>
      <c r="M997" s="27"/>
      <c r="N997" s="27"/>
      <c r="O997" s="27"/>
      <c r="P997" s="27"/>
      <c r="Q997" s="27"/>
      <c r="R997" s="27"/>
      <c r="S997" s="27"/>
      <c r="T997" s="27"/>
      <c r="U997" s="27"/>
      <c r="V997" s="27"/>
      <c r="W997" s="27"/>
      <c r="X997" s="27"/>
    </row>
    <row r="998" spans="3:24">
      <c r="C998" s="27"/>
      <c r="D998" s="27"/>
      <c r="E998" s="27"/>
      <c r="F998" s="27"/>
      <c r="G998" s="27"/>
      <c r="H998" s="27"/>
      <c r="I998" s="27"/>
      <c r="J998" s="27"/>
      <c r="K998" s="27"/>
      <c r="L998" s="27"/>
      <c r="M998" s="27"/>
      <c r="N998" s="27"/>
      <c r="O998" s="27"/>
      <c r="P998" s="27"/>
      <c r="Q998" s="27"/>
      <c r="R998" s="27"/>
      <c r="S998" s="27"/>
      <c r="T998" s="27"/>
      <c r="U998" s="27"/>
      <c r="V998" s="27"/>
      <c r="W998" s="27"/>
      <c r="X998" s="27"/>
    </row>
    <row r="999" spans="3:24">
      <c r="C999" s="27"/>
      <c r="D999" s="27"/>
      <c r="E999" s="27"/>
      <c r="F999" s="27"/>
      <c r="G999" s="27"/>
      <c r="H999" s="27"/>
      <c r="I999" s="27"/>
      <c r="J999" s="27"/>
      <c r="K999" s="27"/>
      <c r="L999" s="27"/>
      <c r="M999" s="27"/>
      <c r="N999" s="27"/>
      <c r="O999" s="27"/>
      <c r="P999" s="27"/>
      <c r="Q999" s="27"/>
      <c r="R999" s="27"/>
      <c r="S999" s="27"/>
      <c r="T999" s="27"/>
      <c r="U999" s="27"/>
      <c r="V999" s="27"/>
      <c r="W999" s="27"/>
      <c r="X999" s="27"/>
    </row>
    <row r="1000" spans="3:24">
      <c r="C1000" s="27"/>
      <c r="D1000" s="27"/>
      <c r="E1000" s="27"/>
      <c r="F1000" s="27"/>
      <c r="G1000" s="27"/>
      <c r="H1000" s="27"/>
      <c r="I1000" s="27"/>
      <c r="J1000" s="27"/>
      <c r="K1000" s="27"/>
      <c r="L1000" s="27"/>
      <c r="M1000" s="27"/>
      <c r="N1000" s="27"/>
      <c r="O1000" s="27"/>
      <c r="P1000" s="27"/>
      <c r="Q1000" s="27"/>
      <c r="R1000" s="27"/>
      <c r="S1000" s="27"/>
      <c r="T1000" s="27"/>
      <c r="U1000" s="27"/>
      <c r="V1000" s="27"/>
      <c r="W1000" s="27"/>
      <c r="X1000" s="27"/>
    </row>
    <row r="1001" spans="3:24">
      <c r="C1001" s="27"/>
      <c r="D1001" s="27"/>
      <c r="E1001" s="27"/>
      <c r="F1001" s="27"/>
      <c r="G1001" s="27"/>
      <c r="H1001" s="27"/>
      <c r="I1001" s="27"/>
      <c r="J1001" s="27"/>
      <c r="K1001" s="27"/>
      <c r="L1001" s="27"/>
      <c r="M1001" s="27"/>
      <c r="N1001" s="27"/>
      <c r="O1001" s="27"/>
      <c r="P1001" s="27"/>
      <c r="Q1001" s="27"/>
      <c r="R1001" s="27"/>
      <c r="S1001" s="27"/>
      <c r="T1001" s="27"/>
      <c r="U1001" s="27"/>
      <c r="V1001" s="27"/>
      <c r="W1001" s="27"/>
      <c r="X1001" s="27"/>
    </row>
    <row r="1002" spans="3:24">
      <c r="C1002" s="27"/>
      <c r="D1002" s="27"/>
      <c r="E1002" s="27"/>
      <c r="F1002" s="27"/>
      <c r="G1002" s="27"/>
      <c r="H1002" s="27"/>
      <c r="I1002" s="27"/>
      <c r="J1002" s="27"/>
      <c r="K1002" s="27"/>
      <c r="L1002" s="27"/>
      <c r="M1002" s="27"/>
      <c r="N1002" s="27"/>
      <c r="O1002" s="27"/>
      <c r="P1002" s="27"/>
      <c r="Q1002" s="27"/>
      <c r="R1002" s="27"/>
      <c r="S1002" s="27"/>
      <c r="T1002" s="27"/>
      <c r="U1002" s="27"/>
      <c r="V1002" s="27"/>
      <c r="W1002" s="27"/>
      <c r="X1002" s="27"/>
    </row>
    <row r="1003" spans="3:24">
      <c r="C1003" s="27"/>
      <c r="D1003" s="27"/>
      <c r="E1003" s="27"/>
      <c r="F1003" s="27"/>
      <c r="G1003" s="27"/>
      <c r="H1003" s="27"/>
      <c r="I1003" s="27"/>
      <c r="J1003" s="27"/>
      <c r="K1003" s="27"/>
      <c r="L1003" s="27"/>
      <c r="M1003" s="27"/>
      <c r="N1003" s="27"/>
      <c r="O1003" s="27"/>
      <c r="P1003" s="27"/>
      <c r="Q1003" s="27"/>
      <c r="R1003" s="27"/>
      <c r="S1003" s="27"/>
      <c r="T1003" s="27"/>
      <c r="U1003" s="27"/>
      <c r="V1003" s="27"/>
      <c r="W1003" s="27"/>
      <c r="X1003" s="27"/>
    </row>
    <row r="1004" spans="3:24">
      <c r="C1004" s="27"/>
      <c r="D1004" s="27"/>
      <c r="E1004" s="27"/>
      <c r="F1004" s="27"/>
      <c r="G1004" s="27"/>
      <c r="H1004" s="27"/>
      <c r="I1004" s="27"/>
      <c r="J1004" s="27"/>
      <c r="K1004" s="27"/>
      <c r="L1004" s="27"/>
      <c r="M1004" s="27"/>
      <c r="N1004" s="27"/>
      <c r="O1004" s="27"/>
      <c r="P1004" s="27"/>
      <c r="Q1004" s="27"/>
      <c r="R1004" s="27"/>
      <c r="S1004" s="27"/>
      <c r="T1004" s="27"/>
      <c r="U1004" s="27"/>
      <c r="V1004" s="27"/>
      <c r="W1004" s="27"/>
      <c r="X1004" s="27"/>
    </row>
    <row r="1005" spans="3:24">
      <c r="C1005" s="27"/>
      <c r="D1005" s="27"/>
      <c r="E1005" s="27"/>
      <c r="F1005" s="27"/>
      <c r="G1005" s="27"/>
      <c r="H1005" s="27"/>
      <c r="I1005" s="27"/>
      <c r="J1005" s="27"/>
      <c r="K1005" s="27"/>
      <c r="L1005" s="27"/>
      <c r="M1005" s="27"/>
      <c r="N1005" s="27"/>
      <c r="O1005" s="27"/>
      <c r="P1005" s="27"/>
      <c r="Q1005" s="27"/>
      <c r="R1005" s="27"/>
      <c r="S1005" s="27"/>
      <c r="T1005" s="27"/>
      <c r="U1005" s="27"/>
      <c r="V1005" s="27"/>
      <c r="W1005" s="27"/>
      <c r="X1005" s="27"/>
    </row>
    <row r="1006" spans="3:24">
      <c r="C1006" s="27"/>
      <c r="D1006" s="27"/>
      <c r="E1006" s="27"/>
      <c r="F1006" s="27"/>
      <c r="G1006" s="27"/>
      <c r="H1006" s="27"/>
      <c r="I1006" s="27"/>
      <c r="J1006" s="27"/>
      <c r="K1006" s="27"/>
      <c r="L1006" s="27"/>
      <c r="M1006" s="27"/>
      <c r="N1006" s="27"/>
      <c r="O1006" s="27"/>
      <c r="P1006" s="27"/>
      <c r="Q1006" s="27"/>
      <c r="R1006" s="27"/>
      <c r="S1006" s="27"/>
      <c r="T1006" s="27"/>
      <c r="U1006" s="27"/>
      <c r="V1006" s="27"/>
      <c r="W1006" s="27"/>
      <c r="X1006" s="27"/>
    </row>
    <row r="1007" spans="3:24">
      <c r="C1007" s="27"/>
      <c r="D1007" s="27"/>
      <c r="E1007" s="27"/>
      <c r="F1007" s="27"/>
      <c r="G1007" s="27"/>
      <c r="H1007" s="27"/>
      <c r="I1007" s="27"/>
      <c r="J1007" s="27"/>
      <c r="K1007" s="27"/>
      <c r="L1007" s="27"/>
      <c r="M1007" s="27"/>
      <c r="N1007" s="27"/>
      <c r="O1007" s="27"/>
      <c r="P1007" s="27"/>
      <c r="Q1007" s="27"/>
      <c r="R1007" s="27"/>
      <c r="S1007" s="27"/>
      <c r="T1007" s="27"/>
      <c r="U1007" s="27"/>
      <c r="V1007" s="27"/>
      <c r="W1007" s="27"/>
      <c r="X1007" s="27"/>
    </row>
    <row r="1008" spans="3:24">
      <c r="C1008" s="27"/>
      <c r="D1008" s="27"/>
      <c r="E1008" s="27"/>
      <c r="F1008" s="27"/>
      <c r="G1008" s="27"/>
      <c r="H1008" s="27"/>
      <c r="I1008" s="27"/>
      <c r="J1008" s="27"/>
      <c r="K1008" s="27"/>
      <c r="L1008" s="27"/>
      <c r="M1008" s="27"/>
      <c r="N1008" s="27"/>
      <c r="O1008" s="27"/>
      <c r="P1008" s="27"/>
      <c r="Q1008" s="27"/>
      <c r="R1008" s="27"/>
      <c r="S1008" s="27"/>
      <c r="T1008" s="27"/>
      <c r="U1008" s="27"/>
      <c r="V1008" s="27"/>
      <c r="W1008" s="27"/>
      <c r="X1008" s="27"/>
    </row>
    <row r="1009" spans="3:24">
      <c r="C1009" s="27"/>
      <c r="D1009" s="27"/>
      <c r="E1009" s="27"/>
      <c r="F1009" s="27"/>
      <c r="G1009" s="27"/>
      <c r="H1009" s="27"/>
      <c r="I1009" s="27"/>
      <c r="J1009" s="27"/>
      <c r="K1009" s="27"/>
      <c r="L1009" s="27"/>
      <c r="M1009" s="27"/>
      <c r="N1009" s="27"/>
      <c r="O1009" s="27"/>
      <c r="P1009" s="27"/>
      <c r="Q1009" s="27"/>
      <c r="R1009" s="27"/>
      <c r="S1009" s="27"/>
      <c r="T1009" s="27"/>
      <c r="U1009" s="27"/>
      <c r="V1009" s="27"/>
      <c r="W1009" s="27"/>
      <c r="X1009" s="27"/>
    </row>
    <row r="1010" spans="3:24">
      <c r="C1010" s="27"/>
      <c r="D1010" s="27"/>
      <c r="E1010" s="27"/>
      <c r="F1010" s="27"/>
      <c r="G1010" s="27"/>
      <c r="H1010" s="27"/>
      <c r="I1010" s="27"/>
      <c r="J1010" s="27"/>
      <c r="K1010" s="27"/>
      <c r="L1010" s="27"/>
      <c r="M1010" s="27"/>
      <c r="N1010" s="27"/>
      <c r="O1010" s="27"/>
      <c r="P1010" s="27"/>
      <c r="Q1010" s="27"/>
      <c r="R1010" s="27"/>
      <c r="S1010" s="27"/>
      <c r="T1010" s="27"/>
      <c r="U1010" s="27"/>
      <c r="V1010" s="27"/>
      <c r="W1010" s="27"/>
      <c r="X1010" s="27"/>
    </row>
    <row r="1011" spans="3:24">
      <c r="C1011" s="27"/>
      <c r="D1011" s="27"/>
      <c r="E1011" s="27"/>
      <c r="F1011" s="27"/>
      <c r="G1011" s="27"/>
      <c r="H1011" s="27"/>
      <c r="I1011" s="27"/>
      <c r="J1011" s="27"/>
      <c r="K1011" s="27"/>
      <c r="L1011" s="27"/>
      <c r="M1011" s="27"/>
      <c r="N1011" s="27"/>
      <c r="O1011" s="27"/>
      <c r="P1011" s="27"/>
      <c r="Q1011" s="27"/>
      <c r="R1011" s="27"/>
      <c r="S1011" s="27"/>
      <c r="T1011" s="27"/>
      <c r="U1011" s="27"/>
      <c r="V1011" s="27"/>
      <c r="W1011" s="27"/>
      <c r="X1011" s="27"/>
    </row>
    <row r="1012" spans="3:24">
      <c r="C1012" s="27"/>
      <c r="D1012" s="27"/>
      <c r="E1012" s="27"/>
      <c r="F1012" s="27"/>
      <c r="G1012" s="27"/>
      <c r="H1012" s="27"/>
      <c r="I1012" s="27"/>
      <c r="J1012" s="27"/>
      <c r="K1012" s="27"/>
      <c r="L1012" s="27"/>
      <c r="M1012" s="27"/>
      <c r="N1012" s="27"/>
      <c r="O1012" s="27"/>
      <c r="P1012" s="27"/>
      <c r="Q1012" s="27"/>
      <c r="R1012" s="27"/>
      <c r="S1012" s="27"/>
      <c r="T1012" s="27"/>
      <c r="U1012" s="27"/>
      <c r="V1012" s="27"/>
      <c r="W1012" s="27"/>
      <c r="X1012" s="27"/>
    </row>
    <row r="1013" spans="3:24">
      <c r="C1013" s="27"/>
      <c r="D1013" s="27"/>
      <c r="E1013" s="27"/>
      <c r="F1013" s="27"/>
      <c r="G1013" s="27"/>
      <c r="H1013" s="27"/>
      <c r="I1013" s="27"/>
      <c r="J1013" s="27"/>
      <c r="K1013" s="27"/>
      <c r="L1013" s="27"/>
      <c r="M1013" s="27"/>
      <c r="N1013" s="27"/>
      <c r="O1013" s="27"/>
      <c r="P1013" s="27"/>
      <c r="Q1013" s="27"/>
      <c r="R1013" s="27"/>
      <c r="S1013" s="27"/>
      <c r="T1013" s="27"/>
      <c r="U1013" s="27"/>
      <c r="V1013" s="27"/>
      <c r="W1013" s="27"/>
      <c r="X1013" s="27"/>
    </row>
    <row r="1014" spans="3:24">
      <c r="C1014" s="27"/>
      <c r="D1014" s="27"/>
      <c r="E1014" s="27"/>
      <c r="F1014" s="27"/>
      <c r="G1014" s="27"/>
      <c r="H1014" s="27"/>
      <c r="I1014" s="27"/>
      <c r="J1014" s="27"/>
      <c r="K1014" s="27"/>
      <c r="L1014" s="27"/>
      <c r="M1014" s="27"/>
      <c r="N1014" s="27"/>
      <c r="O1014" s="27"/>
      <c r="P1014" s="27"/>
      <c r="Q1014" s="27"/>
      <c r="R1014" s="27"/>
      <c r="S1014" s="27"/>
      <c r="T1014" s="27"/>
      <c r="U1014" s="27"/>
      <c r="V1014" s="27"/>
      <c r="W1014" s="27"/>
      <c r="X1014" s="27"/>
    </row>
    <row r="1015" spans="3:24">
      <c r="C1015" s="27"/>
      <c r="D1015" s="27"/>
      <c r="E1015" s="27"/>
      <c r="F1015" s="27"/>
      <c r="G1015" s="27"/>
      <c r="H1015" s="27"/>
      <c r="I1015" s="27"/>
      <c r="J1015" s="27"/>
      <c r="K1015" s="27"/>
      <c r="L1015" s="27"/>
      <c r="M1015" s="27"/>
      <c r="N1015" s="27"/>
      <c r="O1015" s="27"/>
      <c r="P1015" s="27"/>
      <c r="Q1015" s="27"/>
      <c r="R1015" s="27"/>
      <c r="S1015" s="27"/>
      <c r="T1015" s="27"/>
      <c r="U1015" s="27"/>
      <c r="V1015" s="27"/>
      <c r="W1015" s="27"/>
      <c r="X1015" s="27"/>
    </row>
    <row r="1016" spans="3:24">
      <c r="C1016" s="27"/>
      <c r="D1016" s="27"/>
      <c r="E1016" s="27"/>
      <c r="F1016" s="27"/>
      <c r="G1016" s="27"/>
      <c r="H1016" s="27"/>
      <c r="I1016" s="27"/>
      <c r="J1016" s="27"/>
      <c r="K1016" s="27"/>
      <c r="L1016" s="27"/>
      <c r="M1016" s="27"/>
      <c r="N1016" s="27"/>
      <c r="O1016" s="27"/>
      <c r="P1016" s="27"/>
      <c r="Q1016" s="27"/>
      <c r="R1016" s="27"/>
      <c r="S1016" s="27"/>
      <c r="T1016" s="27"/>
      <c r="U1016" s="27"/>
      <c r="V1016" s="27"/>
      <c r="W1016" s="27"/>
      <c r="X1016" s="27"/>
    </row>
    <row r="1017" spans="3:24">
      <c r="C1017" s="27"/>
      <c r="D1017" s="27"/>
      <c r="E1017" s="27"/>
      <c r="F1017" s="27"/>
      <c r="G1017" s="27"/>
      <c r="H1017" s="27"/>
      <c r="I1017" s="27"/>
      <c r="J1017" s="27"/>
      <c r="K1017" s="27"/>
      <c r="L1017" s="27"/>
      <c r="M1017" s="27"/>
      <c r="N1017" s="27"/>
      <c r="O1017" s="27"/>
      <c r="P1017" s="27"/>
      <c r="Q1017" s="27"/>
      <c r="R1017" s="27"/>
      <c r="S1017" s="27"/>
      <c r="T1017" s="27"/>
      <c r="U1017" s="27"/>
      <c r="V1017" s="27"/>
      <c r="W1017" s="27"/>
      <c r="X1017" s="27"/>
    </row>
    <row r="1018" spans="3:24">
      <c r="C1018" s="27"/>
      <c r="D1018" s="27"/>
      <c r="E1018" s="27"/>
      <c r="F1018" s="27"/>
      <c r="G1018" s="27"/>
      <c r="H1018" s="27"/>
      <c r="I1018" s="27"/>
      <c r="J1018" s="27"/>
      <c r="K1018" s="27"/>
      <c r="L1018" s="27"/>
      <c r="M1018" s="27"/>
      <c r="N1018" s="27"/>
      <c r="O1018" s="27"/>
      <c r="P1018" s="27"/>
      <c r="Q1018" s="27"/>
      <c r="R1018" s="27"/>
      <c r="S1018" s="27"/>
      <c r="T1018" s="27"/>
      <c r="U1018" s="27"/>
      <c r="V1018" s="27"/>
      <c r="W1018" s="27"/>
      <c r="X1018" s="27"/>
    </row>
    <row r="1019" spans="3:24">
      <c r="C1019" s="27"/>
      <c r="D1019" s="27"/>
      <c r="E1019" s="27"/>
      <c r="F1019" s="27"/>
      <c r="G1019" s="27"/>
      <c r="H1019" s="27"/>
      <c r="I1019" s="27"/>
      <c r="J1019" s="27"/>
      <c r="K1019" s="27"/>
      <c r="L1019" s="27"/>
      <c r="M1019" s="27"/>
      <c r="N1019" s="27"/>
      <c r="O1019" s="27"/>
      <c r="P1019" s="27"/>
      <c r="Q1019" s="27"/>
      <c r="R1019" s="27"/>
      <c r="S1019" s="27"/>
      <c r="T1019" s="27"/>
      <c r="U1019" s="27"/>
      <c r="V1019" s="27"/>
      <c r="W1019" s="27"/>
      <c r="X1019" s="27"/>
    </row>
    <row r="1020" spans="3:24">
      <c r="C1020" s="27"/>
      <c r="D1020" s="27"/>
      <c r="E1020" s="27"/>
      <c r="F1020" s="27"/>
      <c r="G1020" s="27"/>
      <c r="H1020" s="27"/>
      <c r="I1020" s="27"/>
      <c r="J1020" s="27"/>
      <c r="K1020" s="27"/>
      <c r="L1020" s="27"/>
      <c r="M1020" s="27"/>
      <c r="N1020" s="27"/>
      <c r="O1020" s="27"/>
      <c r="P1020" s="27"/>
      <c r="Q1020" s="27"/>
      <c r="R1020" s="27"/>
      <c r="S1020" s="27"/>
      <c r="T1020" s="27"/>
      <c r="U1020" s="27"/>
      <c r="V1020" s="27"/>
      <c r="W1020" s="27"/>
      <c r="X1020" s="27"/>
    </row>
    <row r="1021" spans="3:24">
      <c r="C1021" s="27"/>
      <c r="D1021" s="27"/>
      <c r="E1021" s="27"/>
      <c r="F1021" s="27"/>
      <c r="G1021" s="27"/>
      <c r="H1021" s="27"/>
      <c r="I1021" s="27"/>
      <c r="J1021" s="27"/>
      <c r="K1021" s="27"/>
      <c r="L1021" s="27"/>
      <c r="M1021" s="27"/>
      <c r="N1021" s="27"/>
      <c r="O1021" s="27"/>
      <c r="P1021" s="27"/>
      <c r="Q1021" s="27"/>
      <c r="R1021" s="27"/>
      <c r="S1021" s="27"/>
      <c r="T1021" s="27"/>
      <c r="U1021" s="27"/>
      <c r="V1021" s="27"/>
      <c r="W1021" s="27"/>
      <c r="X1021" s="27"/>
    </row>
    <row r="1022" spans="3:24">
      <c r="C1022" s="27"/>
      <c r="D1022" s="27"/>
      <c r="E1022" s="27"/>
      <c r="F1022" s="27"/>
      <c r="G1022" s="27"/>
      <c r="H1022" s="27"/>
      <c r="I1022" s="27"/>
      <c r="J1022" s="27"/>
      <c r="K1022" s="27"/>
      <c r="L1022" s="27"/>
      <c r="M1022" s="27"/>
      <c r="N1022" s="27"/>
      <c r="O1022" s="27"/>
      <c r="P1022" s="27"/>
      <c r="Q1022" s="27"/>
      <c r="R1022" s="27"/>
      <c r="S1022" s="27"/>
      <c r="T1022" s="27"/>
      <c r="U1022" s="27"/>
      <c r="V1022" s="27"/>
      <c r="W1022" s="27"/>
      <c r="X1022" s="27"/>
    </row>
    <row r="1023" spans="3:24">
      <c r="C1023" s="27"/>
      <c r="D1023" s="27"/>
      <c r="E1023" s="27"/>
      <c r="F1023" s="27"/>
      <c r="G1023" s="27"/>
      <c r="H1023" s="27"/>
      <c r="I1023" s="27"/>
      <c r="J1023" s="27"/>
      <c r="K1023" s="27"/>
      <c r="L1023" s="27"/>
      <c r="M1023" s="27"/>
      <c r="N1023" s="27"/>
      <c r="O1023" s="27"/>
      <c r="P1023" s="27"/>
      <c r="Q1023" s="27"/>
      <c r="R1023" s="27"/>
      <c r="S1023" s="27"/>
      <c r="T1023" s="27"/>
      <c r="U1023" s="27"/>
      <c r="V1023" s="27"/>
      <c r="W1023" s="27"/>
      <c r="X1023" s="27"/>
    </row>
    <row r="1024" spans="3:24">
      <c r="C1024" s="27"/>
      <c r="D1024" s="27"/>
      <c r="E1024" s="27"/>
      <c r="F1024" s="27"/>
      <c r="G1024" s="27"/>
      <c r="H1024" s="27"/>
      <c r="I1024" s="27"/>
      <c r="J1024" s="27"/>
      <c r="K1024" s="27"/>
      <c r="L1024" s="27"/>
      <c r="M1024" s="27"/>
      <c r="N1024" s="27"/>
      <c r="O1024" s="27"/>
      <c r="P1024" s="27"/>
      <c r="Q1024" s="27"/>
      <c r="R1024" s="27"/>
      <c r="S1024" s="27"/>
      <c r="T1024" s="27"/>
      <c r="U1024" s="27"/>
      <c r="V1024" s="27"/>
      <c r="W1024" s="27"/>
      <c r="X1024" s="27"/>
    </row>
    <row r="1025" spans="3:24">
      <c r="C1025" s="27"/>
      <c r="D1025" s="27"/>
      <c r="E1025" s="27"/>
      <c r="F1025" s="27"/>
      <c r="G1025" s="27"/>
      <c r="H1025" s="27"/>
      <c r="I1025" s="27"/>
      <c r="J1025" s="27"/>
      <c r="K1025" s="27"/>
      <c r="L1025" s="27"/>
      <c r="M1025" s="27"/>
      <c r="N1025" s="27"/>
      <c r="O1025" s="27"/>
      <c r="P1025" s="27"/>
      <c r="Q1025" s="27"/>
      <c r="R1025" s="27"/>
      <c r="S1025" s="27"/>
      <c r="T1025" s="27"/>
      <c r="U1025" s="27"/>
      <c r="V1025" s="27"/>
      <c r="W1025" s="27"/>
      <c r="X1025" s="27"/>
    </row>
    <row r="1026" spans="3:24">
      <c r="C1026" s="27"/>
      <c r="D1026" s="27"/>
      <c r="E1026" s="27"/>
      <c r="F1026" s="27"/>
      <c r="G1026" s="27"/>
      <c r="H1026" s="27"/>
      <c r="I1026" s="27"/>
      <c r="J1026" s="27"/>
      <c r="K1026" s="27"/>
      <c r="L1026" s="27"/>
      <c r="M1026" s="27"/>
      <c r="N1026" s="27"/>
      <c r="O1026" s="27"/>
      <c r="P1026" s="27"/>
      <c r="Q1026" s="27"/>
      <c r="R1026" s="27"/>
      <c r="S1026" s="27"/>
      <c r="T1026" s="27"/>
      <c r="U1026" s="27"/>
      <c r="V1026" s="27"/>
      <c r="W1026" s="27"/>
      <c r="X1026" s="27"/>
    </row>
    <row r="1027" spans="3:24">
      <c r="C1027" s="27"/>
      <c r="D1027" s="27"/>
      <c r="E1027" s="27"/>
      <c r="F1027" s="27"/>
      <c r="G1027" s="27"/>
      <c r="H1027" s="27"/>
      <c r="I1027" s="27"/>
      <c r="J1027" s="27"/>
      <c r="K1027" s="27"/>
      <c r="L1027" s="27"/>
      <c r="M1027" s="27"/>
      <c r="N1027" s="27"/>
      <c r="O1027" s="27"/>
      <c r="P1027" s="27"/>
      <c r="Q1027" s="27"/>
      <c r="R1027" s="27"/>
      <c r="S1027" s="27"/>
      <c r="T1027" s="27"/>
      <c r="U1027" s="27"/>
      <c r="V1027" s="27"/>
      <c r="W1027" s="27"/>
      <c r="X1027" s="27"/>
    </row>
    <row r="1028" spans="3:24">
      <c r="C1028" s="27"/>
      <c r="D1028" s="27"/>
      <c r="E1028" s="27"/>
      <c r="F1028" s="27"/>
      <c r="G1028" s="27"/>
      <c r="H1028" s="27"/>
      <c r="I1028" s="27"/>
      <c r="J1028" s="27"/>
      <c r="K1028" s="27"/>
      <c r="L1028" s="27"/>
      <c r="M1028" s="27"/>
      <c r="N1028" s="27"/>
      <c r="O1028" s="27"/>
      <c r="P1028" s="27"/>
      <c r="Q1028" s="27"/>
      <c r="R1028" s="27"/>
      <c r="S1028" s="27"/>
      <c r="T1028" s="27"/>
      <c r="U1028" s="27"/>
      <c r="V1028" s="27"/>
      <c r="W1028" s="27"/>
      <c r="X1028" s="27"/>
    </row>
    <row r="1029" spans="3:24">
      <c r="C1029" s="27"/>
      <c r="D1029" s="27"/>
      <c r="E1029" s="27"/>
      <c r="F1029" s="27"/>
      <c r="G1029" s="27"/>
      <c r="H1029" s="27"/>
      <c r="I1029" s="27"/>
      <c r="J1029" s="27"/>
      <c r="K1029" s="27"/>
      <c r="L1029" s="27"/>
      <c r="M1029" s="27"/>
      <c r="N1029" s="27"/>
      <c r="O1029" s="27"/>
      <c r="P1029" s="27"/>
      <c r="Q1029" s="27"/>
      <c r="R1029" s="27"/>
      <c r="S1029" s="27"/>
      <c r="T1029" s="27"/>
      <c r="U1029" s="27"/>
      <c r="V1029" s="27"/>
      <c r="W1029" s="27"/>
      <c r="X1029" s="27"/>
    </row>
    <row r="1030" spans="3:24">
      <c r="C1030" s="27"/>
      <c r="D1030" s="27"/>
      <c r="E1030" s="27"/>
      <c r="F1030" s="27"/>
      <c r="G1030" s="27"/>
      <c r="H1030" s="27"/>
      <c r="I1030" s="27"/>
      <c r="J1030" s="27"/>
      <c r="K1030" s="27"/>
      <c r="L1030" s="27"/>
      <c r="M1030" s="27"/>
      <c r="N1030" s="27"/>
      <c r="O1030" s="27"/>
      <c r="P1030" s="27"/>
      <c r="Q1030" s="27"/>
      <c r="R1030" s="27"/>
      <c r="S1030" s="27"/>
      <c r="T1030" s="27"/>
      <c r="U1030" s="27"/>
      <c r="V1030" s="27"/>
      <c r="W1030" s="27"/>
      <c r="X1030" s="27"/>
    </row>
    <row r="1031" spans="3:24">
      <c r="C1031" s="27"/>
      <c r="D1031" s="27"/>
      <c r="E1031" s="27"/>
      <c r="F1031" s="27"/>
      <c r="G1031" s="27"/>
      <c r="H1031" s="27"/>
      <c r="I1031" s="27"/>
      <c r="J1031" s="27"/>
      <c r="K1031" s="27"/>
      <c r="L1031" s="27"/>
      <c r="M1031" s="27"/>
      <c r="N1031" s="27"/>
      <c r="O1031" s="27"/>
      <c r="P1031" s="27"/>
      <c r="Q1031" s="27"/>
      <c r="R1031" s="27"/>
      <c r="S1031" s="27"/>
      <c r="T1031" s="27"/>
      <c r="U1031" s="27"/>
      <c r="V1031" s="27"/>
      <c r="W1031" s="27"/>
      <c r="X1031" s="27"/>
    </row>
    <row r="1032" spans="3:24">
      <c r="C1032" s="27"/>
      <c r="D1032" s="27"/>
      <c r="E1032" s="27"/>
      <c r="F1032" s="27"/>
      <c r="G1032" s="27"/>
      <c r="H1032" s="27"/>
      <c r="I1032" s="27"/>
      <c r="J1032" s="27"/>
      <c r="K1032" s="27"/>
      <c r="L1032" s="27"/>
      <c r="M1032" s="27"/>
      <c r="N1032" s="27"/>
      <c r="O1032" s="27"/>
      <c r="P1032" s="27"/>
      <c r="Q1032" s="27"/>
      <c r="R1032" s="27"/>
      <c r="S1032" s="27"/>
      <c r="T1032" s="27"/>
      <c r="U1032" s="27"/>
      <c r="V1032" s="27"/>
      <c r="W1032" s="27"/>
      <c r="X1032" s="27"/>
    </row>
    <row r="1033" spans="3:24">
      <c r="C1033" s="27"/>
      <c r="D1033" s="27"/>
      <c r="E1033" s="27"/>
      <c r="F1033" s="27"/>
      <c r="G1033" s="27"/>
      <c r="H1033" s="27"/>
      <c r="I1033" s="27"/>
      <c r="J1033" s="27"/>
      <c r="K1033" s="27"/>
      <c r="L1033" s="27"/>
      <c r="M1033" s="27"/>
      <c r="N1033" s="27"/>
      <c r="O1033" s="27"/>
      <c r="P1033" s="27"/>
      <c r="Q1033" s="27"/>
      <c r="R1033" s="27"/>
      <c r="S1033" s="27"/>
      <c r="T1033" s="27"/>
      <c r="U1033" s="27"/>
      <c r="V1033" s="27"/>
      <c r="W1033" s="27"/>
      <c r="X1033" s="27"/>
    </row>
    <row r="1034" spans="3:24">
      <c r="C1034" s="27"/>
      <c r="D1034" s="27"/>
      <c r="E1034" s="27"/>
      <c r="F1034" s="27"/>
      <c r="G1034" s="27"/>
      <c r="H1034" s="27"/>
      <c r="I1034" s="27"/>
      <c r="J1034" s="27"/>
      <c r="K1034" s="27"/>
      <c r="L1034" s="27"/>
      <c r="M1034" s="27"/>
      <c r="N1034" s="27"/>
      <c r="O1034" s="27"/>
      <c r="P1034" s="27"/>
      <c r="Q1034" s="27"/>
      <c r="R1034" s="27"/>
      <c r="S1034" s="27"/>
      <c r="T1034" s="27"/>
      <c r="U1034" s="27"/>
      <c r="V1034" s="27"/>
      <c r="W1034" s="27"/>
      <c r="X1034" s="27"/>
    </row>
    <row r="1035" spans="3:24">
      <c r="C1035" s="27"/>
      <c r="D1035" s="27"/>
      <c r="E1035" s="27"/>
      <c r="F1035" s="27"/>
      <c r="G1035" s="27"/>
      <c r="H1035" s="27"/>
      <c r="I1035" s="27"/>
      <c r="J1035" s="27"/>
      <c r="K1035" s="27"/>
      <c r="L1035" s="27"/>
      <c r="M1035" s="27"/>
      <c r="N1035" s="27"/>
      <c r="O1035" s="27"/>
      <c r="P1035" s="27"/>
      <c r="Q1035" s="27"/>
      <c r="R1035" s="27"/>
      <c r="S1035" s="27"/>
      <c r="T1035" s="27"/>
      <c r="U1035" s="27"/>
      <c r="V1035" s="27"/>
      <c r="W1035" s="27"/>
      <c r="X1035" s="27"/>
    </row>
    <row r="1036" spans="3:24">
      <c r="C1036" s="27"/>
      <c r="D1036" s="27"/>
      <c r="E1036" s="27"/>
      <c r="F1036" s="27"/>
      <c r="G1036" s="27"/>
      <c r="H1036" s="27"/>
      <c r="I1036" s="27"/>
      <c r="J1036" s="27"/>
      <c r="K1036" s="27"/>
      <c r="L1036" s="27"/>
      <c r="M1036" s="27"/>
      <c r="N1036" s="27"/>
      <c r="O1036" s="27"/>
      <c r="P1036" s="27"/>
      <c r="Q1036" s="27"/>
      <c r="R1036" s="27"/>
      <c r="S1036" s="27"/>
      <c r="T1036" s="27"/>
      <c r="U1036" s="27"/>
      <c r="V1036" s="27"/>
      <c r="W1036" s="27"/>
      <c r="X1036" s="27"/>
    </row>
    <row r="1037" spans="3:24">
      <c r="C1037" s="27"/>
      <c r="D1037" s="27"/>
      <c r="E1037" s="27"/>
      <c r="F1037" s="27"/>
      <c r="G1037" s="27"/>
      <c r="H1037" s="27"/>
      <c r="I1037" s="27"/>
      <c r="J1037" s="27"/>
      <c r="K1037" s="27"/>
      <c r="L1037" s="27"/>
      <c r="M1037" s="27"/>
      <c r="N1037" s="27"/>
      <c r="O1037" s="27"/>
      <c r="P1037" s="27"/>
      <c r="Q1037" s="27"/>
      <c r="R1037" s="27"/>
      <c r="S1037" s="27"/>
      <c r="T1037" s="27"/>
      <c r="U1037" s="27"/>
      <c r="V1037" s="27"/>
      <c r="W1037" s="27"/>
      <c r="X1037" s="27"/>
    </row>
    <row r="1038" spans="3:24">
      <c r="C1038" s="27"/>
      <c r="D1038" s="27"/>
      <c r="E1038" s="27"/>
      <c r="F1038" s="27"/>
      <c r="G1038" s="27"/>
      <c r="H1038" s="27"/>
      <c r="I1038" s="27"/>
      <c r="J1038" s="27"/>
      <c r="K1038" s="27"/>
      <c r="L1038" s="27"/>
      <c r="M1038" s="27"/>
      <c r="N1038" s="27"/>
      <c r="O1038" s="27"/>
      <c r="P1038" s="27"/>
      <c r="Q1038" s="27"/>
      <c r="R1038" s="27"/>
      <c r="S1038" s="27"/>
      <c r="T1038" s="27"/>
      <c r="U1038" s="27"/>
      <c r="V1038" s="27"/>
      <c r="W1038" s="27"/>
      <c r="X1038" s="27"/>
    </row>
    <row r="1039" spans="3:24">
      <c r="C1039" s="27"/>
      <c r="D1039" s="27"/>
      <c r="E1039" s="27"/>
      <c r="F1039" s="27"/>
      <c r="G1039" s="27"/>
      <c r="H1039" s="27"/>
      <c r="I1039" s="27"/>
      <c r="J1039" s="27"/>
      <c r="K1039" s="27"/>
      <c r="L1039" s="27"/>
      <c r="M1039" s="27"/>
      <c r="N1039" s="27"/>
      <c r="O1039" s="27"/>
      <c r="P1039" s="27"/>
      <c r="Q1039" s="27"/>
      <c r="R1039" s="27"/>
      <c r="S1039" s="27"/>
      <c r="T1039" s="27"/>
      <c r="U1039" s="27"/>
      <c r="V1039" s="27"/>
      <c r="W1039" s="27"/>
      <c r="X1039" s="27"/>
    </row>
    <row r="1040" spans="3:24">
      <c r="C1040" s="27"/>
      <c r="D1040" s="27"/>
      <c r="E1040" s="27"/>
      <c r="F1040" s="27"/>
      <c r="G1040" s="27"/>
      <c r="H1040" s="27"/>
      <c r="I1040" s="27"/>
      <c r="J1040" s="27"/>
      <c r="K1040" s="27"/>
      <c r="L1040" s="27"/>
      <c r="M1040" s="27"/>
      <c r="N1040" s="27"/>
      <c r="O1040" s="27"/>
      <c r="P1040" s="27"/>
      <c r="Q1040" s="27"/>
      <c r="R1040" s="27"/>
      <c r="S1040" s="27"/>
      <c r="T1040" s="27"/>
      <c r="U1040" s="27"/>
      <c r="V1040" s="27"/>
      <c r="W1040" s="27"/>
      <c r="X1040" s="27"/>
    </row>
    <row r="1041" spans="3:24">
      <c r="C1041" s="27"/>
      <c r="D1041" s="27"/>
      <c r="E1041" s="27"/>
      <c r="F1041" s="27"/>
      <c r="G1041" s="27"/>
      <c r="H1041" s="27"/>
      <c r="I1041" s="27"/>
      <c r="J1041" s="27"/>
      <c r="K1041" s="27"/>
      <c r="L1041" s="27"/>
      <c r="M1041" s="27"/>
      <c r="N1041" s="27"/>
      <c r="O1041" s="27"/>
      <c r="P1041" s="27"/>
      <c r="Q1041" s="27"/>
      <c r="R1041" s="27"/>
      <c r="S1041" s="27"/>
      <c r="T1041" s="27"/>
      <c r="U1041" s="27"/>
      <c r="V1041" s="27"/>
      <c r="W1041" s="27"/>
      <c r="X1041" s="27"/>
    </row>
    <row r="1042" spans="3:24">
      <c r="C1042" s="27"/>
      <c r="D1042" s="27"/>
      <c r="E1042" s="27"/>
      <c r="F1042" s="27"/>
      <c r="G1042" s="27"/>
      <c r="H1042" s="27"/>
      <c r="I1042" s="27"/>
      <c r="J1042" s="27"/>
      <c r="K1042" s="27"/>
      <c r="L1042" s="27"/>
      <c r="M1042" s="27"/>
      <c r="N1042" s="27"/>
      <c r="O1042" s="27"/>
      <c r="P1042" s="27"/>
      <c r="Q1042" s="27"/>
      <c r="R1042" s="27"/>
      <c r="S1042" s="27"/>
      <c r="T1042" s="27"/>
      <c r="U1042" s="27"/>
      <c r="V1042" s="27"/>
      <c r="W1042" s="27"/>
      <c r="X1042" s="27"/>
    </row>
    <row r="1043" spans="3:24">
      <c r="C1043" s="27"/>
      <c r="D1043" s="27"/>
      <c r="E1043" s="27"/>
      <c r="F1043" s="27"/>
      <c r="G1043" s="27"/>
      <c r="H1043" s="27"/>
      <c r="I1043" s="27"/>
      <c r="J1043" s="27"/>
      <c r="K1043" s="27"/>
      <c r="L1043" s="27"/>
      <c r="M1043" s="27"/>
      <c r="N1043" s="27"/>
      <c r="O1043" s="27"/>
      <c r="P1043" s="27"/>
      <c r="Q1043" s="27"/>
      <c r="R1043" s="27"/>
      <c r="S1043" s="27"/>
      <c r="T1043" s="27"/>
      <c r="U1043" s="27"/>
      <c r="V1043" s="27"/>
      <c r="W1043" s="27"/>
      <c r="X1043" s="27"/>
    </row>
    <row r="1044" spans="3:24">
      <c r="C1044" s="27"/>
      <c r="D1044" s="27"/>
      <c r="E1044" s="27"/>
      <c r="F1044" s="27"/>
      <c r="G1044" s="27"/>
      <c r="H1044" s="27"/>
      <c r="I1044" s="27"/>
      <c r="J1044" s="27"/>
      <c r="K1044" s="27"/>
      <c r="L1044" s="27"/>
      <c r="M1044" s="27"/>
      <c r="N1044" s="27"/>
      <c r="O1044" s="27"/>
      <c r="P1044" s="27"/>
      <c r="Q1044" s="27"/>
      <c r="R1044" s="27"/>
      <c r="S1044" s="27"/>
      <c r="T1044" s="27"/>
      <c r="U1044" s="27"/>
      <c r="V1044" s="27"/>
      <c r="W1044" s="27"/>
      <c r="X1044" s="27"/>
    </row>
    <row r="1045" spans="3:24">
      <c r="C1045" s="27"/>
      <c r="D1045" s="27"/>
      <c r="E1045" s="27"/>
      <c r="F1045" s="27"/>
      <c r="G1045" s="27"/>
      <c r="H1045" s="27"/>
      <c r="I1045" s="27"/>
      <c r="J1045" s="27"/>
      <c r="K1045" s="27"/>
      <c r="L1045" s="27"/>
      <c r="M1045" s="27"/>
      <c r="N1045" s="27"/>
      <c r="O1045" s="27"/>
      <c r="P1045" s="27"/>
      <c r="Q1045" s="27"/>
      <c r="R1045" s="27"/>
      <c r="S1045" s="27"/>
      <c r="T1045" s="27"/>
      <c r="U1045" s="27"/>
      <c r="V1045" s="27"/>
      <c r="W1045" s="27"/>
      <c r="X1045" s="27"/>
    </row>
    <row r="1046" spans="3:24">
      <c r="C1046" s="27"/>
      <c r="D1046" s="27"/>
      <c r="E1046" s="27"/>
      <c r="F1046" s="27"/>
      <c r="G1046" s="27"/>
      <c r="H1046" s="27"/>
      <c r="I1046" s="27"/>
      <c r="J1046" s="27"/>
      <c r="K1046" s="27"/>
      <c r="L1046" s="27"/>
      <c r="M1046" s="27"/>
      <c r="N1046" s="27"/>
      <c r="O1046" s="27"/>
      <c r="P1046" s="27"/>
      <c r="Q1046" s="27"/>
      <c r="R1046" s="27"/>
      <c r="S1046" s="27"/>
      <c r="T1046" s="27"/>
      <c r="U1046" s="27"/>
      <c r="V1046" s="27"/>
      <c r="W1046" s="27"/>
      <c r="X1046" s="27"/>
    </row>
    <row r="1047" spans="3:24">
      <c r="C1047" s="27"/>
      <c r="D1047" s="27"/>
      <c r="E1047" s="27"/>
      <c r="F1047" s="27"/>
      <c r="G1047" s="27"/>
      <c r="H1047" s="27"/>
      <c r="I1047" s="27"/>
      <c r="J1047" s="27"/>
      <c r="K1047" s="27"/>
      <c r="L1047" s="27"/>
      <c r="M1047" s="27"/>
      <c r="N1047" s="27"/>
      <c r="O1047" s="27"/>
      <c r="P1047" s="27"/>
      <c r="Q1047" s="27"/>
      <c r="R1047" s="27"/>
      <c r="S1047" s="27"/>
      <c r="T1047" s="27"/>
      <c r="U1047" s="27"/>
      <c r="V1047" s="27"/>
      <c r="W1047" s="27"/>
      <c r="X1047" s="27"/>
    </row>
    <row r="1048" spans="3:24">
      <c r="C1048" s="27"/>
      <c r="D1048" s="27"/>
      <c r="E1048" s="27"/>
      <c r="F1048" s="27"/>
      <c r="G1048" s="27"/>
      <c r="H1048" s="27"/>
      <c r="I1048" s="27"/>
      <c r="J1048" s="27"/>
      <c r="K1048" s="27"/>
      <c r="L1048" s="27"/>
      <c r="M1048" s="27"/>
      <c r="N1048" s="27"/>
      <c r="O1048" s="27"/>
      <c r="P1048" s="27"/>
      <c r="Q1048" s="27"/>
      <c r="R1048" s="27"/>
      <c r="S1048" s="27"/>
      <c r="T1048" s="27"/>
      <c r="U1048" s="27"/>
      <c r="V1048" s="27"/>
      <c r="W1048" s="27"/>
      <c r="X1048" s="27"/>
    </row>
    <row r="1049" spans="3:24">
      <c r="C1049" s="27"/>
      <c r="D1049" s="27"/>
      <c r="E1049" s="27"/>
      <c r="F1049" s="27"/>
      <c r="G1049" s="27"/>
      <c r="H1049" s="27"/>
      <c r="I1049" s="27"/>
      <c r="J1049" s="27"/>
      <c r="K1049" s="27"/>
      <c r="L1049" s="27"/>
      <c r="M1049" s="27"/>
      <c r="N1049" s="27"/>
      <c r="O1049" s="27"/>
      <c r="P1049" s="27"/>
      <c r="Q1049" s="27"/>
      <c r="R1049" s="27"/>
      <c r="S1049" s="27"/>
      <c r="T1049" s="27"/>
      <c r="U1049" s="27"/>
      <c r="V1049" s="27"/>
      <c r="W1049" s="27"/>
      <c r="X1049" s="27"/>
    </row>
    <row r="1050" spans="3:24">
      <c r="C1050" s="27"/>
      <c r="D1050" s="27"/>
      <c r="E1050" s="27"/>
      <c r="F1050" s="27"/>
      <c r="G1050" s="27"/>
      <c r="H1050" s="27"/>
      <c r="I1050" s="27"/>
      <c r="J1050" s="27"/>
      <c r="K1050" s="27"/>
      <c r="L1050" s="27"/>
      <c r="M1050" s="27"/>
      <c r="N1050" s="27"/>
      <c r="O1050" s="27"/>
      <c r="P1050" s="27"/>
      <c r="Q1050" s="27"/>
      <c r="R1050" s="27"/>
      <c r="S1050" s="27"/>
      <c r="T1050" s="27"/>
      <c r="U1050" s="27"/>
      <c r="V1050" s="27"/>
      <c r="W1050" s="27"/>
      <c r="X1050" s="27"/>
    </row>
    <row r="1051" spans="3:24">
      <c r="C1051" s="27"/>
      <c r="D1051" s="27"/>
      <c r="E1051" s="27"/>
      <c r="F1051" s="27"/>
      <c r="G1051" s="27"/>
      <c r="H1051" s="27"/>
      <c r="I1051" s="27"/>
      <c r="J1051" s="27"/>
      <c r="K1051" s="27"/>
      <c r="L1051" s="27"/>
      <c r="M1051" s="27"/>
      <c r="N1051" s="27"/>
      <c r="O1051" s="27"/>
      <c r="P1051" s="27"/>
      <c r="Q1051" s="27"/>
      <c r="R1051" s="27"/>
      <c r="S1051" s="27"/>
      <c r="T1051" s="27"/>
      <c r="U1051" s="27"/>
      <c r="V1051" s="27"/>
      <c r="W1051" s="27"/>
      <c r="X1051" s="27"/>
    </row>
    <row r="1052" spans="3:24">
      <c r="C1052" s="27"/>
      <c r="D1052" s="27"/>
      <c r="E1052" s="27"/>
      <c r="F1052" s="27"/>
      <c r="G1052" s="27"/>
      <c r="H1052" s="27"/>
      <c r="I1052" s="27"/>
      <c r="J1052" s="27"/>
      <c r="K1052" s="27"/>
      <c r="L1052" s="27"/>
      <c r="M1052" s="27"/>
      <c r="N1052" s="27"/>
      <c r="O1052" s="27"/>
      <c r="P1052" s="27"/>
      <c r="Q1052" s="27"/>
      <c r="R1052" s="27"/>
      <c r="S1052" s="27"/>
      <c r="T1052" s="27"/>
      <c r="U1052" s="27"/>
      <c r="V1052" s="27"/>
      <c r="W1052" s="27"/>
      <c r="X1052" s="27"/>
    </row>
    <row r="1053" spans="3:24">
      <c r="C1053" s="27"/>
      <c r="D1053" s="27"/>
      <c r="E1053" s="27"/>
      <c r="F1053" s="27"/>
      <c r="G1053" s="27"/>
      <c r="H1053" s="27"/>
      <c r="I1053" s="27"/>
      <c r="J1053" s="27"/>
      <c r="K1053" s="27"/>
      <c r="L1053" s="27"/>
      <c r="M1053" s="27"/>
      <c r="N1053" s="27"/>
      <c r="O1053" s="27"/>
      <c r="P1053" s="27"/>
      <c r="Q1053" s="27"/>
      <c r="R1053" s="27"/>
      <c r="S1053" s="27"/>
      <c r="T1053" s="27"/>
      <c r="U1053" s="27"/>
      <c r="V1053" s="27"/>
      <c r="W1053" s="27"/>
      <c r="X1053" s="27"/>
    </row>
    <row r="1054" spans="3:24">
      <c r="C1054" s="27"/>
      <c r="D1054" s="27"/>
      <c r="E1054" s="27"/>
      <c r="F1054" s="27"/>
      <c r="G1054" s="27"/>
      <c r="H1054" s="27"/>
      <c r="I1054" s="27"/>
      <c r="J1054" s="27"/>
      <c r="K1054" s="27"/>
      <c r="L1054" s="27"/>
      <c r="M1054" s="27"/>
      <c r="N1054" s="27"/>
      <c r="O1054" s="27"/>
      <c r="P1054" s="27"/>
      <c r="Q1054" s="27"/>
      <c r="R1054" s="27"/>
      <c r="S1054" s="27"/>
      <c r="T1054" s="27"/>
      <c r="U1054" s="27"/>
      <c r="V1054" s="27"/>
      <c r="W1054" s="27"/>
      <c r="X1054" s="27"/>
    </row>
    <row r="1055" spans="3:24">
      <c r="C1055" s="27"/>
      <c r="D1055" s="27"/>
      <c r="E1055" s="27"/>
      <c r="F1055" s="27"/>
      <c r="G1055" s="27"/>
      <c r="H1055" s="27"/>
      <c r="I1055" s="27"/>
      <c r="J1055" s="27"/>
      <c r="K1055" s="27"/>
      <c r="L1055" s="27"/>
      <c r="M1055" s="27"/>
      <c r="N1055" s="27"/>
      <c r="O1055" s="27"/>
      <c r="P1055" s="27"/>
      <c r="Q1055" s="27"/>
      <c r="R1055" s="27"/>
      <c r="S1055" s="27"/>
      <c r="T1055" s="27"/>
      <c r="U1055" s="27"/>
      <c r="V1055" s="27"/>
      <c r="W1055" s="27"/>
      <c r="X1055" s="27"/>
    </row>
    <row r="1056" spans="3:24">
      <c r="C1056" s="27"/>
      <c r="D1056" s="27"/>
      <c r="E1056" s="27"/>
      <c r="F1056" s="27"/>
      <c r="G1056" s="27"/>
      <c r="H1056" s="27"/>
      <c r="I1056" s="27"/>
      <c r="J1056" s="27"/>
      <c r="K1056" s="27"/>
      <c r="L1056" s="27"/>
      <c r="M1056" s="27"/>
      <c r="N1056" s="27"/>
      <c r="O1056" s="27"/>
      <c r="P1056" s="27"/>
      <c r="Q1056" s="27"/>
      <c r="R1056" s="27"/>
      <c r="S1056" s="27"/>
      <c r="T1056" s="27"/>
      <c r="U1056" s="27"/>
      <c r="V1056" s="27"/>
      <c r="W1056" s="27"/>
      <c r="X1056" s="27"/>
    </row>
    <row r="1057" spans="3:24">
      <c r="C1057" s="27"/>
      <c r="D1057" s="27"/>
      <c r="E1057" s="27"/>
      <c r="F1057" s="27"/>
      <c r="G1057" s="27"/>
      <c r="H1057" s="27"/>
      <c r="I1057" s="27"/>
      <c r="J1057" s="27"/>
      <c r="K1057" s="27"/>
      <c r="L1057" s="27"/>
      <c r="M1057" s="27"/>
      <c r="N1057" s="27"/>
      <c r="O1057" s="27"/>
      <c r="P1057" s="27"/>
      <c r="Q1057" s="27"/>
      <c r="R1057" s="27"/>
      <c r="S1057" s="27"/>
      <c r="T1057" s="27"/>
      <c r="U1057" s="27"/>
      <c r="V1057" s="27"/>
      <c r="W1057" s="27"/>
      <c r="X1057" s="27"/>
    </row>
    <row r="1058" spans="3:24">
      <c r="C1058" s="27"/>
      <c r="D1058" s="27"/>
      <c r="E1058" s="27"/>
      <c r="F1058" s="27"/>
      <c r="G1058" s="27"/>
      <c r="H1058" s="27"/>
      <c r="I1058" s="27"/>
      <c r="J1058" s="27"/>
      <c r="K1058" s="27"/>
      <c r="L1058" s="27"/>
      <c r="M1058" s="27"/>
      <c r="N1058" s="27"/>
      <c r="O1058" s="27"/>
      <c r="P1058" s="27"/>
      <c r="Q1058" s="27"/>
      <c r="R1058" s="27"/>
      <c r="S1058" s="27"/>
      <c r="T1058" s="27"/>
      <c r="U1058" s="27"/>
      <c r="V1058" s="27"/>
      <c r="W1058" s="27"/>
      <c r="X1058" s="27"/>
    </row>
    <row r="1059" spans="3:24">
      <c r="C1059" s="27"/>
      <c r="D1059" s="27"/>
      <c r="E1059" s="27"/>
      <c r="F1059" s="27"/>
      <c r="G1059" s="27"/>
      <c r="H1059" s="27"/>
      <c r="I1059" s="27"/>
      <c r="J1059" s="27"/>
      <c r="K1059" s="27"/>
      <c r="L1059" s="27"/>
      <c r="M1059" s="27"/>
      <c r="N1059" s="27"/>
      <c r="O1059" s="27"/>
      <c r="P1059" s="27"/>
      <c r="Q1059" s="27"/>
      <c r="R1059" s="27"/>
      <c r="S1059" s="27"/>
      <c r="T1059" s="27"/>
      <c r="U1059" s="27"/>
      <c r="V1059" s="27"/>
      <c r="W1059" s="27"/>
      <c r="X1059" s="27"/>
    </row>
    <row r="1060" spans="3:24">
      <c r="C1060" s="27"/>
      <c r="D1060" s="27"/>
      <c r="E1060" s="27"/>
      <c r="F1060" s="27"/>
      <c r="G1060" s="27"/>
      <c r="H1060" s="27"/>
      <c r="I1060" s="27"/>
      <c r="J1060" s="27"/>
      <c r="K1060" s="27"/>
      <c r="L1060" s="27"/>
      <c r="M1060" s="27"/>
      <c r="N1060" s="27"/>
      <c r="O1060" s="27"/>
      <c r="P1060" s="27"/>
      <c r="Q1060" s="27"/>
      <c r="R1060" s="27"/>
      <c r="S1060" s="27"/>
      <c r="T1060" s="27"/>
      <c r="U1060" s="27"/>
      <c r="V1060" s="27"/>
      <c r="W1060" s="27"/>
      <c r="X1060" s="27"/>
    </row>
    <row r="1061" spans="3:24">
      <c r="C1061" s="27"/>
      <c r="D1061" s="27"/>
      <c r="E1061" s="27"/>
      <c r="F1061" s="27"/>
      <c r="G1061" s="27"/>
      <c r="H1061" s="27"/>
      <c r="I1061" s="27"/>
      <c r="J1061" s="27"/>
      <c r="K1061" s="27"/>
      <c r="L1061" s="27"/>
      <c r="M1061" s="27"/>
      <c r="N1061" s="27"/>
      <c r="O1061" s="27"/>
      <c r="P1061" s="27"/>
      <c r="Q1061" s="27"/>
      <c r="R1061" s="27"/>
      <c r="S1061" s="27"/>
      <c r="T1061" s="27"/>
      <c r="U1061" s="27"/>
      <c r="V1061" s="27"/>
      <c r="W1061" s="27"/>
      <c r="X1061" s="27"/>
    </row>
    <row r="1062" spans="3:24">
      <c r="C1062" s="27"/>
      <c r="D1062" s="27"/>
      <c r="E1062" s="27"/>
      <c r="F1062" s="27"/>
      <c r="G1062" s="27"/>
      <c r="H1062" s="27"/>
      <c r="I1062" s="27"/>
      <c r="J1062" s="27"/>
      <c r="K1062" s="27"/>
      <c r="L1062" s="27"/>
      <c r="M1062" s="27"/>
      <c r="N1062" s="27"/>
      <c r="O1062" s="27"/>
      <c r="P1062" s="27"/>
      <c r="Q1062" s="27"/>
      <c r="R1062" s="27"/>
      <c r="S1062" s="27"/>
      <c r="T1062" s="27"/>
      <c r="U1062" s="27"/>
      <c r="V1062" s="27"/>
      <c r="W1062" s="27"/>
      <c r="X1062" s="27"/>
    </row>
    <row r="1063" spans="3:24">
      <c r="C1063" s="27"/>
      <c r="D1063" s="27"/>
      <c r="E1063" s="27"/>
      <c r="F1063" s="27"/>
      <c r="G1063" s="27"/>
      <c r="H1063" s="27"/>
      <c r="I1063" s="27"/>
      <c r="J1063" s="27"/>
      <c r="K1063" s="27"/>
      <c r="L1063" s="27"/>
      <c r="M1063" s="27"/>
      <c r="N1063" s="27"/>
      <c r="O1063" s="27"/>
      <c r="P1063" s="27"/>
      <c r="Q1063" s="27"/>
      <c r="R1063" s="27"/>
      <c r="S1063" s="27"/>
      <c r="T1063" s="27"/>
      <c r="U1063" s="27"/>
      <c r="V1063" s="27"/>
      <c r="W1063" s="27"/>
      <c r="X1063" s="27"/>
    </row>
    <row r="1064" spans="3:24">
      <c r="C1064" s="27"/>
      <c r="D1064" s="27"/>
      <c r="E1064" s="27"/>
      <c r="F1064" s="27"/>
      <c r="G1064" s="27"/>
      <c r="H1064" s="27"/>
      <c r="I1064" s="27"/>
      <c r="J1064" s="27"/>
      <c r="K1064" s="27"/>
      <c r="L1064" s="27"/>
      <c r="M1064" s="27"/>
      <c r="N1064" s="27"/>
      <c r="O1064" s="27"/>
      <c r="P1064" s="27"/>
      <c r="Q1064" s="27"/>
      <c r="R1064" s="27"/>
      <c r="S1064" s="27"/>
      <c r="T1064" s="27"/>
      <c r="U1064" s="27"/>
      <c r="V1064" s="27"/>
      <c r="W1064" s="27"/>
      <c r="X1064" s="27"/>
    </row>
    <row r="1065" spans="3:24">
      <c r="C1065" s="27"/>
      <c r="D1065" s="27"/>
      <c r="E1065" s="27"/>
      <c r="F1065" s="27"/>
      <c r="G1065" s="27"/>
      <c r="H1065" s="27"/>
      <c r="I1065" s="27"/>
      <c r="J1065" s="27"/>
      <c r="K1065" s="27"/>
      <c r="L1065" s="27"/>
      <c r="M1065" s="27"/>
      <c r="N1065" s="27"/>
      <c r="O1065" s="27"/>
      <c r="P1065" s="27"/>
      <c r="Q1065" s="27"/>
      <c r="R1065" s="27"/>
      <c r="S1065" s="27"/>
      <c r="T1065" s="27"/>
      <c r="U1065" s="27"/>
      <c r="V1065" s="27"/>
      <c r="W1065" s="27"/>
      <c r="X1065" s="27"/>
    </row>
    <row r="1066" spans="3:24">
      <c r="C1066" s="27"/>
      <c r="D1066" s="27"/>
      <c r="E1066" s="27"/>
      <c r="F1066" s="27"/>
      <c r="G1066" s="27"/>
      <c r="H1066" s="27"/>
      <c r="I1066" s="27"/>
      <c r="J1066" s="27"/>
      <c r="K1066" s="27"/>
      <c r="L1066" s="27"/>
      <c r="M1066" s="27"/>
      <c r="N1066" s="27"/>
      <c r="O1066" s="27"/>
      <c r="P1066" s="27"/>
      <c r="Q1066" s="27"/>
      <c r="R1066" s="27"/>
      <c r="S1066" s="27"/>
      <c r="T1066" s="27"/>
      <c r="U1066" s="27"/>
      <c r="V1066" s="27"/>
      <c r="W1066" s="27"/>
      <c r="X1066" s="27"/>
    </row>
    <row r="1067" spans="3:24">
      <c r="C1067" s="27"/>
      <c r="D1067" s="27"/>
      <c r="E1067" s="27"/>
      <c r="F1067" s="27"/>
      <c r="G1067" s="27"/>
      <c r="H1067" s="27"/>
      <c r="I1067" s="27"/>
      <c r="J1067" s="27"/>
      <c r="K1067" s="27"/>
      <c r="L1067" s="27"/>
      <c r="M1067" s="27"/>
      <c r="N1067" s="27"/>
      <c r="O1067" s="27"/>
      <c r="P1067" s="27"/>
      <c r="Q1067" s="27"/>
      <c r="R1067" s="27"/>
      <c r="S1067" s="27"/>
      <c r="T1067" s="27"/>
      <c r="U1067" s="27"/>
      <c r="V1067" s="27"/>
      <c r="W1067" s="27"/>
      <c r="X1067" s="27"/>
    </row>
    <row r="1068" spans="3:24">
      <c r="C1068" s="27"/>
      <c r="D1068" s="27"/>
      <c r="E1068" s="27"/>
      <c r="F1068" s="27"/>
      <c r="G1068" s="27"/>
      <c r="H1068" s="27"/>
      <c r="I1068" s="27"/>
      <c r="J1068" s="27"/>
      <c r="K1068" s="27"/>
      <c r="L1068" s="27"/>
      <c r="M1068" s="27"/>
      <c r="N1068" s="27"/>
      <c r="O1068" s="27"/>
      <c r="P1068" s="27"/>
      <c r="Q1068" s="27"/>
      <c r="R1068" s="27"/>
      <c r="S1068" s="27"/>
      <c r="T1068" s="27"/>
      <c r="U1068" s="27"/>
      <c r="V1068" s="27"/>
      <c r="W1068" s="27"/>
      <c r="X1068" s="27"/>
    </row>
    <row r="1069" spans="3:24">
      <c r="C1069" s="27"/>
      <c r="D1069" s="27"/>
      <c r="E1069" s="27"/>
      <c r="F1069" s="27"/>
      <c r="G1069" s="27"/>
      <c r="H1069" s="27"/>
      <c r="I1069" s="27"/>
      <c r="J1069" s="27"/>
      <c r="K1069" s="27"/>
      <c r="L1069" s="27"/>
      <c r="M1069" s="27"/>
      <c r="N1069" s="27"/>
      <c r="O1069" s="27"/>
      <c r="P1069" s="27"/>
      <c r="Q1069" s="27"/>
      <c r="R1069" s="27"/>
      <c r="S1069" s="27"/>
      <c r="T1069" s="27"/>
      <c r="U1069" s="27"/>
      <c r="V1069" s="27"/>
      <c r="W1069" s="27"/>
      <c r="X1069" s="27"/>
    </row>
    <row r="1070" spans="3:24">
      <c r="C1070" s="27"/>
      <c r="D1070" s="27"/>
      <c r="E1070" s="27"/>
      <c r="F1070" s="27"/>
      <c r="G1070" s="27"/>
      <c r="H1070" s="27"/>
      <c r="I1070" s="27"/>
      <c r="J1070" s="27"/>
      <c r="K1070" s="27"/>
      <c r="L1070" s="27"/>
      <c r="M1070" s="27"/>
      <c r="N1070" s="27"/>
      <c r="O1070" s="27"/>
      <c r="P1070" s="27"/>
      <c r="Q1070" s="27"/>
      <c r="R1070" s="27"/>
      <c r="S1070" s="27"/>
      <c r="T1070" s="27"/>
      <c r="U1070" s="27"/>
      <c r="V1070" s="27"/>
      <c r="W1070" s="27"/>
      <c r="X1070" s="27"/>
    </row>
    <row r="1071" spans="3:24">
      <c r="C1071" s="27"/>
      <c r="D1071" s="27"/>
      <c r="E1071" s="27"/>
      <c r="F1071" s="27"/>
      <c r="G1071" s="27"/>
      <c r="H1071" s="27"/>
      <c r="I1071" s="27"/>
      <c r="J1071" s="27"/>
      <c r="K1071" s="27"/>
      <c r="L1071" s="27"/>
      <c r="M1071" s="27"/>
      <c r="N1071" s="27"/>
      <c r="O1071" s="27"/>
      <c r="P1071" s="27"/>
      <c r="Q1071" s="27"/>
      <c r="R1071" s="27"/>
      <c r="S1071" s="27"/>
      <c r="T1071" s="27"/>
      <c r="U1071" s="27"/>
      <c r="V1071" s="27"/>
      <c r="W1071" s="27"/>
      <c r="X1071" s="27"/>
    </row>
    <row r="1072" spans="3:24">
      <c r="C1072" s="27"/>
      <c r="D1072" s="27"/>
      <c r="E1072" s="27"/>
      <c r="F1072" s="27"/>
      <c r="G1072" s="27"/>
      <c r="H1072" s="27"/>
      <c r="I1072" s="27"/>
      <c r="J1072" s="27"/>
      <c r="K1072" s="27"/>
      <c r="L1072" s="27"/>
      <c r="M1072" s="27"/>
      <c r="N1072" s="27"/>
      <c r="O1072" s="27"/>
      <c r="P1072" s="27"/>
      <c r="Q1072" s="27"/>
      <c r="R1072" s="27"/>
      <c r="S1072" s="27"/>
      <c r="T1072" s="27"/>
      <c r="U1072" s="27"/>
      <c r="V1072" s="27"/>
      <c r="W1072" s="27"/>
      <c r="X1072" s="27"/>
    </row>
    <row r="1073" spans="3:24">
      <c r="C1073" s="27"/>
      <c r="D1073" s="27"/>
      <c r="E1073" s="27"/>
      <c r="F1073" s="27"/>
      <c r="G1073" s="27"/>
      <c r="H1073" s="27"/>
      <c r="I1073" s="27"/>
      <c r="J1073" s="27"/>
      <c r="K1073" s="27"/>
      <c r="L1073" s="27"/>
      <c r="M1073" s="27"/>
      <c r="N1073" s="27"/>
      <c r="O1073" s="27"/>
      <c r="P1073" s="27"/>
      <c r="Q1073" s="27"/>
      <c r="R1073" s="27"/>
      <c r="S1073" s="27"/>
      <c r="T1073" s="27"/>
      <c r="U1073" s="27"/>
      <c r="V1073" s="27"/>
      <c r="W1073" s="27"/>
      <c r="X1073" s="27"/>
    </row>
    <row r="1074" spans="3:24">
      <c r="C1074" s="27"/>
      <c r="D1074" s="27"/>
      <c r="E1074" s="27"/>
      <c r="F1074" s="27"/>
      <c r="G1074" s="27"/>
      <c r="H1074" s="27"/>
      <c r="I1074" s="27"/>
      <c r="J1074" s="27"/>
      <c r="K1074" s="27"/>
      <c r="L1074" s="27"/>
      <c r="M1074" s="27"/>
      <c r="N1074" s="27"/>
      <c r="O1074" s="27"/>
      <c r="P1074" s="27"/>
      <c r="Q1074" s="27"/>
      <c r="R1074" s="27"/>
      <c r="S1074" s="27"/>
      <c r="T1074" s="27"/>
      <c r="U1074" s="27"/>
      <c r="V1074" s="27"/>
      <c r="W1074" s="27"/>
      <c r="X1074" s="27"/>
    </row>
    <row r="1075" spans="3:24">
      <c r="C1075" s="27"/>
      <c r="D1075" s="27"/>
      <c r="E1075" s="27"/>
      <c r="F1075" s="27"/>
      <c r="G1075" s="27"/>
      <c r="H1075" s="27"/>
      <c r="I1075" s="27"/>
      <c r="J1075" s="27"/>
      <c r="K1075" s="27"/>
      <c r="L1075" s="27"/>
      <c r="M1075" s="27"/>
      <c r="N1075" s="27"/>
      <c r="O1075" s="27"/>
      <c r="P1075" s="27"/>
      <c r="Q1075" s="27"/>
      <c r="R1075" s="27"/>
      <c r="S1075" s="27"/>
      <c r="T1075" s="27"/>
      <c r="U1075" s="27"/>
      <c r="V1075" s="27"/>
      <c r="W1075" s="27"/>
      <c r="X1075" s="27"/>
    </row>
    <row r="1076" spans="3:24">
      <c r="C1076" s="27"/>
      <c r="D1076" s="27"/>
      <c r="E1076" s="27"/>
      <c r="F1076" s="27"/>
      <c r="G1076" s="27"/>
      <c r="H1076" s="27"/>
      <c r="I1076" s="27"/>
      <c r="J1076" s="27"/>
      <c r="K1076" s="27"/>
      <c r="L1076" s="27"/>
      <c r="M1076" s="27"/>
      <c r="N1076" s="27"/>
      <c r="O1076" s="27"/>
      <c r="P1076" s="27"/>
      <c r="Q1076" s="27"/>
      <c r="R1076" s="27"/>
      <c r="S1076" s="27"/>
      <c r="T1076" s="27"/>
      <c r="U1076" s="27"/>
      <c r="V1076" s="27"/>
      <c r="W1076" s="27"/>
      <c r="X1076" s="27"/>
    </row>
    <row r="1077" spans="3:24">
      <c r="C1077" s="27"/>
      <c r="D1077" s="27"/>
      <c r="E1077" s="27"/>
      <c r="F1077" s="27"/>
      <c r="G1077" s="27"/>
      <c r="H1077" s="27"/>
      <c r="I1077" s="27"/>
      <c r="J1077" s="27"/>
      <c r="K1077" s="27"/>
      <c r="L1077" s="27"/>
      <c r="M1077" s="27"/>
      <c r="N1077" s="27"/>
      <c r="O1077" s="27"/>
      <c r="P1077" s="27"/>
      <c r="Q1077" s="27"/>
      <c r="R1077" s="27"/>
      <c r="S1077" s="27"/>
      <c r="T1077" s="27"/>
      <c r="U1077" s="27"/>
      <c r="V1077" s="27"/>
      <c r="W1077" s="27"/>
      <c r="X1077" s="27"/>
    </row>
    <row r="1078" spans="3:24">
      <c r="C1078" s="27"/>
      <c r="D1078" s="27"/>
      <c r="E1078" s="27"/>
      <c r="F1078" s="27"/>
      <c r="G1078" s="27"/>
      <c r="H1078" s="27"/>
      <c r="I1078" s="27"/>
      <c r="J1078" s="27"/>
      <c r="K1078" s="27"/>
      <c r="L1078" s="27"/>
      <c r="M1078" s="27"/>
      <c r="N1078" s="27"/>
      <c r="O1078" s="27"/>
      <c r="P1078" s="27"/>
      <c r="Q1078" s="27"/>
      <c r="R1078" s="27"/>
      <c r="S1078" s="27"/>
      <c r="T1078" s="27"/>
      <c r="U1078" s="27"/>
      <c r="V1078" s="27"/>
      <c r="W1078" s="27"/>
      <c r="X1078" s="27"/>
    </row>
    <row r="1079" spans="3:24">
      <c r="C1079" s="27"/>
      <c r="D1079" s="27"/>
      <c r="E1079" s="27"/>
      <c r="F1079" s="27"/>
      <c r="G1079" s="27"/>
      <c r="H1079" s="27"/>
      <c r="I1079" s="27"/>
      <c r="J1079" s="27"/>
      <c r="K1079" s="27"/>
      <c r="L1079" s="27"/>
      <c r="M1079" s="27"/>
      <c r="N1079" s="27"/>
      <c r="O1079" s="27"/>
      <c r="P1079" s="27"/>
      <c r="Q1079" s="27"/>
      <c r="R1079" s="27"/>
      <c r="S1079" s="27"/>
      <c r="T1079" s="27"/>
      <c r="U1079" s="27"/>
      <c r="V1079" s="27"/>
      <c r="W1079" s="27"/>
      <c r="X1079" s="27"/>
    </row>
    <row r="1080" spans="3:24">
      <c r="C1080" s="27"/>
      <c r="D1080" s="27"/>
      <c r="E1080" s="27"/>
      <c r="F1080" s="27"/>
      <c r="G1080" s="27"/>
      <c r="H1080" s="27"/>
      <c r="I1080" s="27"/>
      <c r="J1080" s="27"/>
      <c r="K1080" s="27"/>
      <c r="L1080" s="27"/>
      <c r="M1080" s="27"/>
      <c r="N1080" s="27"/>
      <c r="O1080" s="27"/>
      <c r="P1080" s="27"/>
      <c r="Q1080" s="27"/>
      <c r="R1080" s="27"/>
      <c r="S1080" s="27"/>
      <c r="T1080" s="27"/>
      <c r="U1080" s="27"/>
      <c r="V1080" s="27"/>
      <c r="W1080" s="27"/>
      <c r="X1080" s="27"/>
    </row>
    <row r="1081" spans="3:24">
      <c r="C1081" s="27"/>
      <c r="D1081" s="27"/>
      <c r="E1081" s="27"/>
      <c r="F1081" s="27"/>
      <c r="G1081" s="27"/>
      <c r="H1081" s="27"/>
      <c r="I1081" s="27"/>
      <c r="J1081" s="27"/>
      <c r="K1081" s="27"/>
      <c r="L1081" s="27"/>
      <c r="M1081" s="27"/>
      <c r="N1081" s="27"/>
      <c r="O1081" s="27"/>
      <c r="P1081" s="27"/>
      <c r="Q1081" s="27"/>
      <c r="R1081" s="27"/>
      <c r="S1081" s="27"/>
      <c r="T1081" s="27"/>
      <c r="U1081" s="27"/>
      <c r="V1081" s="27"/>
      <c r="W1081" s="27"/>
      <c r="X1081" s="27"/>
    </row>
    <row r="1082" spans="3:24">
      <c r="C1082" s="27"/>
      <c r="D1082" s="27"/>
      <c r="E1082" s="27"/>
      <c r="F1082" s="27"/>
      <c r="G1082" s="27"/>
      <c r="H1082" s="27"/>
      <c r="I1082" s="27"/>
      <c r="J1082" s="27"/>
      <c r="K1082" s="27"/>
      <c r="L1082" s="27"/>
      <c r="M1082" s="27"/>
      <c r="N1082" s="27"/>
      <c r="O1082" s="27"/>
      <c r="P1082" s="27"/>
      <c r="Q1082" s="27"/>
      <c r="R1082" s="27"/>
      <c r="S1082" s="27"/>
      <c r="T1082" s="27"/>
      <c r="U1082" s="27"/>
      <c r="V1082" s="27"/>
      <c r="W1082" s="27"/>
      <c r="X1082" s="27"/>
    </row>
    <row r="1083" spans="3:24">
      <c r="C1083" s="27"/>
      <c r="D1083" s="27"/>
      <c r="E1083" s="27"/>
      <c r="F1083" s="27"/>
      <c r="G1083" s="27"/>
      <c r="H1083" s="27"/>
      <c r="I1083" s="27"/>
      <c r="J1083" s="27"/>
      <c r="K1083" s="27"/>
      <c r="L1083" s="27"/>
      <c r="M1083" s="27"/>
      <c r="N1083" s="27"/>
      <c r="O1083" s="27"/>
      <c r="P1083" s="27"/>
      <c r="Q1083" s="27"/>
      <c r="R1083" s="27"/>
      <c r="S1083" s="27"/>
      <c r="T1083" s="27"/>
      <c r="U1083" s="27"/>
      <c r="V1083" s="27"/>
      <c r="W1083" s="27"/>
      <c r="X1083" s="27"/>
    </row>
    <row r="1084" spans="3:24">
      <c r="C1084" s="27"/>
      <c r="D1084" s="27"/>
      <c r="E1084" s="27"/>
      <c r="F1084" s="27"/>
      <c r="G1084" s="27"/>
      <c r="H1084" s="27"/>
      <c r="I1084" s="27"/>
      <c r="J1084" s="27"/>
      <c r="K1084" s="27"/>
      <c r="L1084" s="27"/>
      <c r="M1084" s="27"/>
      <c r="N1084" s="27"/>
      <c r="O1084" s="27"/>
      <c r="P1084" s="27"/>
      <c r="Q1084" s="27"/>
      <c r="R1084" s="27"/>
      <c r="S1084" s="27"/>
      <c r="T1084" s="27"/>
      <c r="U1084" s="27"/>
      <c r="V1084" s="27"/>
      <c r="W1084" s="27"/>
      <c r="X1084" s="27"/>
    </row>
    <row r="1085" spans="3:24">
      <c r="C1085" s="27"/>
      <c r="D1085" s="27"/>
      <c r="E1085" s="27"/>
      <c r="F1085" s="27"/>
      <c r="G1085" s="27"/>
      <c r="H1085" s="27"/>
      <c r="I1085" s="27"/>
      <c r="J1085" s="27"/>
      <c r="K1085" s="27"/>
      <c r="L1085" s="27"/>
      <c r="M1085" s="27"/>
      <c r="N1085" s="27"/>
      <c r="O1085" s="27"/>
      <c r="P1085" s="27"/>
      <c r="Q1085" s="27"/>
      <c r="R1085" s="27"/>
      <c r="S1085" s="27"/>
      <c r="T1085" s="27"/>
      <c r="U1085" s="27"/>
      <c r="V1085" s="27"/>
      <c r="W1085" s="27"/>
      <c r="X1085" s="27"/>
    </row>
    <row r="1086" spans="3:24">
      <c r="C1086" s="27"/>
      <c r="D1086" s="27"/>
      <c r="E1086" s="27"/>
      <c r="F1086" s="27"/>
      <c r="G1086" s="27"/>
      <c r="H1086" s="27"/>
      <c r="I1086" s="27"/>
      <c r="J1086" s="27"/>
      <c r="K1086" s="27"/>
      <c r="L1086" s="27"/>
      <c r="M1086" s="27"/>
      <c r="N1086" s="27"/>
      <c r="O1086" s="27"/>
      <c r="P1086" s="27"/>
      <c r="Q1086" s="27"/>
      <c r="R1086" s="27"/>
      <c r="S1086" s="27"/>
      <c r="T1086" s="27"/>
      <c r="U1086" s="27"/>
      <c r="V1086" s="27"/>
      <c r="W1086" s="27"/>
      <c r="X1086" s="27"/>
    </row>
    <row r="1087" spans="3:24">
      <c r="C1087" s="27"/>
      <c r="D1087" s="27"/>
      <c r="E1087" s="27"/>
      <c r="F1087" s="27"/>
      <c r="G1087" s="27"/>
      <c r="H1087" s="27"/>
      <c r="I1087" s="27"/>
      <c r="J1087" s="27"/>
      <c r="K1087" s="27"/>
      <c r="L1087" s="27"/>
      <c r="M1087" s="27"/>
      <c r="N1087" s="27"/>
      <c r="O1087" s="27"/>
      <c r="P1087" s="27"/>
      <c r="Q1087" s="27"/>
      <c r="R1087" s="27"/>
      <c r="S1087" s="27"/>
      <c r="T1087" s="27"/>
      <c r="U1087" s="27"/>
      <c r="V1087" s="27"/>
      <c r="W1087" s="27"/>
      <c r="X1087" s="27"/>
    </row>
    <row r="1088" spans="3:24">
      <c r="C1088" s="27"/>
      <c r="D1088" s="27"/>
      <c r="E1088" s="27"/>
      <c r="F1088" s="27"/>
      <c r="G1088" s="27"/>
      <c r="H1088" s="27"/>
      <c r="I1088" s="27"/>
      <c r="J1088" s="27"/>
      <c r="K1088" s="27"/>
      <c r="L1088" s="27"/>
      <c r="M1088" s="27"/>
      <c r="N1088" s="27"/>
      <c r="O1088" s="27"/>
      <c r="P1088" s="27"/>
      <c r="Q1088" s="27"/>
      <c r="R1088" s="27"/>
      <c r="S1088" s="27"/>
      <c r="T1088" s="27"/>
      <c r="U1088" s="27"/>
      <c r="V1088" s="27"/>
      <c r="W1088" s="27"/>
      <c r="X1088" s="27"/>
    </row>
    <row r="1089" spans="3:24">
      <c r="C1089" s="27"/>
      <c r="D1089" s="27"/>
      <c r="E1089" s="27"/>
      <c r="F1089" s="27"/>
      <c r="G1089" s="27"/>
      <c r="H1089" s="27"/>
      <c r="I1089" s="27"/>
      <c r="J1089" s="27"/>
      <c r="K1089" s="27"/>
      <c r="L1089" s="27"/>
      <c r="M1089" s="27"/>
      <c r="N1089" s="27"/>
      <c r="O1089" s="27"/>
      <c r="P1089" s="27"/>
      <c r="Q1089" s="27"/>
      <c r="R1089" s="27"/>
      <c r="S1089" s="27"/>
      <c r="T1089" s="27"/>
      <c r="U1089" s="27"/>
      <c r="V1089" s="27"/>
      <c r="W1089" s="27"/>
      <c r="X1089" s="27"/>
    </row>
    <row r="1090" spans="3:24">
      <c r="C1090" s="27"/>
      <c r="D1090" s="27"/>
      <c r="E1090" s="27"/>
      <c r="F1090" s="27"/>
      <c r="G1090" s="27"/>
      <c r="H1090" s="27"/>
      <c r="I1090" s="27"/>
      <c r="J1090" s="27"/>
      <c r="K1090" s="27"/>
      <c r="L1090" s="27"/>
      <c r="M1090" s="27"/>
      <c r="N1090" s="27"/>
      <c r="O1090" s="27"/>
      <c r="P1090" s="27"/>
      <c r="Q1090" s="27"/>
      <c r="R1090" s="27"/>
      <c r="S1090" s="27"/>
      <c r="T1090" s="27"/>
      <c r="U1090" s="27"/>
      <c r="V1090" s="27"/>
      <c r="W1090" s="27"/>
      <c r="X1090" s="27"/>
    </row>
    <row r="1091" spans="3:24">
      <c r="C1091" s="27"/>
      <c r="D1091" s="27"/>
      <c r="E1091" s="27"/>
      <c r="F1091" s="27"/>
      <c r="G1091" s="27"/>
      <c r="H1091" s="27"/>
      <c r="I1091" s="27"/>
      <c r="J1091" s="27"/>
      <c r="K1091" s="27"/>
      <c r="L1091" s="27"/>
      <c r="M1091" s="27"/>
      <c r="N1091" s="27"/>
      <c r="O1091" s="27"/>
      <c r="P1091" s="27"/>
      <c r="Q1091" s="27"/>
      <c r="R1091" s="27"/>
      <c r="S1091" s="27"/>
      <c r="T1091" s="27"/>
      <c r="U1091" s="27"/>
      <c r="V1091" s="27"/>
      <c r="W1091" s="27"/>
      <c r="X1091" s="27"/>
    </row>
    <row r="1092" spans="3:24">
      <c r="C1092" s="27"/>
      <c r="D1092" s="27"/>
      <c r="E1092" s="27"/>
      <c r="F1092" s="27"/>
      <c r="G1092" s="27"/>
      <c r="H1092" s="27"/>
      <c r="I1092" s="27"/>
      <c r="J1092" s="27"/>
      <c r="K1092" s="27"/>
      <c r="L1092" s="27"/>
      <c r="M1092" s="27"/>
      <c r="N1092" s="27"/>
      <c r="O1092" s="27"/>
      <c r="P1092" s="27"/>
      <c r="Q1092" s="27"/>
      <c r="R1092" s="27"/>
      <c r="S1092" s="27"/>
      <c r="T1092" s="27"/>
      <c r="U1092" s="27"/>
      <c r="V1092" s="27"/>
      <c r="W1092" s="27"/>
      <c r="X1092" s="27"/>
    </row>
    <row r="1093" spans="3:24">
      <c r="C1093" s="27"/>
      <c r="D1093" s="27"/>
      <c r="E1093" s="27"/>
      <c r="F1093" s="27"/>
      <c r="G1093" s="27"/>
      <c r="H1093" s="27"/>
      <c r="I1093" s="27"/>
      <c r="J1093" s="27"/>
      <c r="K1093" s="27"/>
      <c r="L1093" s="27"/>
      <c r="M1093" s="27"/>
      <c r="N1093" s="27"/>
      <c r="O1093" s="27"/>
      <c r="P1093" s="27"/>
      <c r="Q1093" s="27"/>
      <c r="R1093" s="27"/>
      <c r="S1093" s="27"/>
      <c r="T1093" s="27"/>
      <c r="U1093" s="27"/>
      <c r="V1093" s="27"/>
      <c r="W1093" s="27"/>
      <c r="X1093" s="27"/>
    </row>
    <row r="1094" spans="3:24">
      <c r="C1094" s="27"/>
      <c r="D1094" s="27"/>
      <c r="E1094" s="27"/>
      <c r="F1094" s="27"/>
      <c r="G1094" s="27"/>
      <c r="H1094" s="27"/>
      <c r="I1094" s="27"/>
      <c r="J1094" s="27"/>
      <c r="K1094" s="27"/>
      <c r="L1094" s="27"/>
      <c r="M1094" s="27"/>
      <c r="N1094" s="27"/>
      <c r="O1094" s="27"/>
      <c r="P1094" s="27"/>
      <c r="Q1094" s="27"/>
      <c r="R1094" s="27"/>
      <c r="S1094" s="27"/>
      <c r="T1094" s="27"/>
      <c r="U1094" s="27"/>
      <c r="V1094" s="27"/>
      <c r="W1094" s="27"/>
      <c r="X1094" s="27"/>
    </row>
    <row r="1095" spans="3:24">
      <c r="C1095" s="27"/>
      <c r="D1095" s="27"/>
      <c r="E1095" s="27"/>
      <c r="F1095" s="27"/>
      <c r="G1095" s="27"/>
      <c r="H1095" s="27"/>
      <c r="I1095" s="27"/>
      <c r="J1095" s="27"/>
      <c r="K1095" s="27"/>
      <c r="L1095" s="27"/>
      <c r="M1095" s="27"/>
      <c r="N1095" s="27"/>
      <c r="O1095" s="27"/>
      <c r="P1095" s="27"/>
      <c r="Q1095" s="27"/>
      <c r="R1095" s="27"/>
      <c r="S1095" s="27"/>
      <c r="T1095" s="27"/>
      <c r="U1095" s="27"/>
      <c r="V1095" s="27"/>
      <c r="W1095" s="27"/>
      <c r="X1095" s="27"/>
    </row>
    <row r="1096" spans="3:24">
      <c r="C1096" s="27"/>
      <c r="D1096" s="27"/>
      <c r="E1096" s="27"/>
      <c r="F1096" s="27"/>
      <c r="G1096" s="27"/>
      <c r="H1096" s="27"/>
      <c r="I1096" s="27"/>
      <c r="J1096" s="27"/>
      <c r="K1096" s="27"/>
      <c r="L1096" s="27"/>
      <c r="M1096" s="27"/>
      <c r="N1096" s="27"/>
      <c r="O1096" s="27"/>
      <c r="P1096" s="27"/>
      <c r="Q1096" s="27"/>
      <c r="R1096" s="27"/>
      <c r="S1096" s="27"/>
      <c r="T1096" s="27"/>
      <c r="U1096" s="27"/>
      <c r="V1096" s="27"/>
      <c r="W1096" s="27"/>
      <c r="X1096" s="27"/>
    </row>
    <row r="1097" spans="3:24">
      <c r="C1097" s="27"/>
      <c r="D1097" s="27"/>
      <c r="E1097" s="27"/>
      <c r="F1097" s="27"/>
      <c r="G1097" s="27"/>
      <c r="H1097" s="27"/>
      <c r="I1097" s="27"/>
      <c r="J1097" s="27"/>
      <c r="K1097" s="27"/>
      <c r="L1097" s="27"/>
      <c r="M1097" s="27"/>
      <c r="N1097" s="27"/>
      <c r="O1097" s="27"/>
      <c r="P1097" s="27"/>
      <c r="Q1097" s="27"/>
      <c r="R1097" s="27"/>
      <c r="S1097" s="27"/>
      <c r="T1097" s="27"/>
      <c r="U1097" s="27"/>
      <c r="V1097" s="27"/>
      <c r="W1097" s="27"/>
      <c r="X1097" s="27"/>
    </row>
    <row r="1098" spans="3:24">
      <c r="C1098" s="27"/>
      <c r="D1098" s="27"/>
      <c r="E1098" s="27"/>
      <c r="F1098" s="27"/>
      <c r="G1098" s="27"/>
      <c r="H1098" s="27"/>
      <c r="I1098" s="27"/>
      <c r="J1098" s="27"/>
      <c r="K1098" s="27"/>
      <c r="L1098" s="27"/>
      <c r="M1098" s="27"/>
      <c r="N1098" s="27"/>
      <c r="O1098" s="27"/>
      <c r="P1098" s="27"/>
      <c r="Q1098" s="27"/>
      <c r="R1098" s="27"/>
      <c r="S1098" s="27"/>
      <c r="T1098" s="27"/>
      <c r="U1098" s="27"/>
      <c r="V1098" s="27"/>
      <c r="W1098" s="27"/>
      <c r="X1098" s="27"/>
    </row>
    <row r="1099" spans="3:24">
      <c r="C1099" s="27"/>
      <c r="D1099" s="27"/>
      <c r="E1099" s="27"/>
      <c r="F1099" s="27"/>
      <c r="G1099" s="27"/>
      <c r="H1099" s="27"/>
      <c r="I1099" s="27"/>
      <c r="J1099" s="27"/>
      <c r="K1099" s="27"/>
      <c r="L1099" s="27"/>
      <c r="M1099" s="27"/>
      <c r="N1099" s="27"/>
      <c r="O1099" s="27"/>
      <c r="P1099" s="27"/>
      <c r="Q1099" s="27"/>
      <c r="R1099" s="27"/>
      <c r="S1099" s="27"/>
      <c r="T1099" s="27"/>
      <c r="U1099" s="27"/>
      <c r="V1099" s="27"/>
      <c r="W1099" s="27"/>
      <c r="X1099" s="27"/>
    </row>
    <row r="1100" spans="3:24">
      <c r="C1100" s="27"/>
      <c r="D1100" s="27"/>
      <c r="E1100" s="27"/>
      <c r="F1100" s="27"/>
      <c r="G1100" s="27"/>
      <c r="H1100" s="27"/>
      <c r="I1100" s="27"/>
      <c r="J1100" s="27"/>
      <c r="K1100" s="27"/>
      <c r="L1100" s="27"/>
      <c r="M1100" s="27"/>
      <c r="N1100" s="27"/>
      <c r="O1100" s="27"/>
      <c r="P1100" s="27"/>
      <c r="Q1100" s="27"/>
      <c r="R1100" s="27"/>
      <c r="S1100" s="27"/>
      <c r="T1100" s="27"/>
      <c r="U1100" s="27"/>
      <c r="V1100" s="27"/>
      <c r="W1100" s="27"/>
      <c r="X1100" s="27"/>
    </row>
    <row r="1101" spans="3:24">
      <c r="C1101" s="27"/>
      <c r="D1101" s="27"/>
      <c r="E1101" s="27"/>
      <c r="F1101" s="27"/>
      <c r="G1101" s="27"/>
      <c r="H1101" s="27"/>
      <c r="I1101" s="27"/>
      <c r="J1101" s="27"/>
      <c r="K1101" s="27"/>
      <c r="L1101" s="27"/>
      <c r="M1101" s="27"/>
      <c r="N1101" s="27"/>
      <c r="O1101" s="27"/>
      <c r="P1101" s="27"/>
      <c r="Q1101" s="27"/>
      <c r="R1101" s="27"/>
      <c r="S1101" s="27"/>
      <c r="T1101" s="27"/>
      <c r="U1101" s="27"/>
      <c r="V1101" s="27"/>
      <c r="W1101" s="27"/>
      <c r="X1101" s="27"/>
    </row>
    <row r="1102" spans="3:24">
      <c r="C1102" s="27"/>
      <c r="D1102" s="27"/>
      <c r="E1102" s="27"/>
      <c r="F1102" s="27"/>
      <c r="G1102" s="27"/>
      <c r="H1102" s="27"/>
      <c r="I1102" s="27"/>
      <c r="J1102" s="27"/>
      <c r="K1102" s="27"/>
      <c r="L1102" s="27"/>
      <c r="M1102" s="27"/>
      <c r="N1102" s="27"/>
      <c r="O1102" s="27"/>
      <c r="P1102" s="27"/>
      <c r="Q1102" s="27"/>
      <c r="R1102" s="27"/>
      <c r="S1102" s="27"/>
      <c r="T1102" s="27"/>
      <c r="U1102" s="27"/>
      <c r="V1102" s="27"/>
      <c r="W1102" s="27"/>
      <c r="X1102" s="27"/>
    </row>
    <row r="1103" spans="3:24">
      <c r="C1103" s="27"/>
      <c r="D1103" s="27"/>
      <c r="E1103" s="27"/>
      <c r="F1103" s="27"/>
      <c r="G1103" s="27"/>
      <c r="H1103" s="27"/>
      <c r="I1103" s="27"/>
      <c r="J1103" s="27"/>
      <c r="K1103" s="27"/>
      <c r="L1103" s="27"/>
      <c r="M1103" s="27"/>
      <c r="N1103" s="27"/>
      <c r="O1103" s="27"/>
      <c r="P1103" s="27"/>
      <c r="Q1103" s="27"/>
      <c r="R1103" s="27"/>
      <c r="S1103" s="27"/>
      <c r="T1103" s="27"/>
      <c r="U1103" s="27"/>
      <c r="V1103" s="27"/>
      <c r="W1103" s="27"/>
      <c r="X1103" s="27"/>
    </row>
    <row r="1104" spans="3:24">
      <c r="C1104" s="27"/>
      <c r="D1104" s="27"/>
      <c r="E1104" s="27"/>
      <c r="F1104" s="27"/>
      <c r="G1104" s="27"/>
      <c r="H1104" s="27"/>
      <c r="I1104" s="27"/>
      <c r="J1104" s="27"/>
      <c r="K1104" s="27"/>
      <c r="L1104" s="27"/>
      <c r="M1104" s="27"/>
      <c r="N1104" s="27"/>
      <c r="O1104" s="27"/>
      <c r="P1104" s="27"/>
      <c r="Q1104" s="27"/>
      <c r="R1104" s="27"/>
      <c r="S1104" s="27"/>
      <c r="T1104" s="27"/>
      <c r="U1104" s="27"/>
      <c r="V1104" s="27"/>
      <c r="W1104" s="27"/>
      <c r="X1104" s="27"/>
    </row>
    <row r="1105" spans="3:24">
      <c r="C1105" s="27"/>
      <c r="D1105" s="27"/>
      <c r="E1105" s="27"/>
      <c r="F1105" s="27"/>
      <c r="G1105" s="27"/>
      <c r="H1105" s="27"/>
      <c r="I1105" s="27"/>
      <c r="J1105" s="27"/>
      <c r="K1105" s="27"/>
      <c r="L1105" s="27"/>
      <c r="M1105" s="27"/>
      <c r="N1105" s="27"/>
      <c r="O1105" s="27"/>
      <c r="P1105" s="27"/>
      <c r="Q1105" s="27"/>
      <c r="R1105" s="27"/>
      <c r="S1105" s="27"/>
      <c r="T1105" s="27"/>
      <c r="U1105" s="27"/>
      <c r="V1105" s="27"/>
      <c r="W1105" s="27"/>
      <c r="X1105" s="27"/>
    </row>
    <row r="1106" spans="3:24">
      <c r="C1106" s="27"/>
      <c r="D1106" s="27"/>
      <c r="E1106" s="27"/>
      <c r="F1106" s="27"/>
      <c r="G1106" s="27"/>
      <c r="H1106" s="27"/>
      <c r="I1106" s="27"/>
      <c r="J1106" s="27"/>
      <c r="K1106" s="27"/>
      <c r="L1106" s="27"/>
      <c r="M1106" s="27"/>
      <c r="N1106" s="27"/>
      <c r="O1106" s="27"/>
      <c r="P1106" s="27"/>
      <c r="Q1106" s="27"/>
      <c r="R1106" s="27"/>
      <c r="S1106" s="27"/>
      <c r="T1106" s="27"/>
      <c r="U1106" s="27"/>
      <c r="V1106" s="27"/>
      <c r="W1106" s="27"/>
      <c r="X1106" s="27"/>
    </row>
    <row r="1107" spans="3:24">
      <c r="C1107" s="27"/>
      <c r="D1107" s="27"/>
      <c r="E1107" s="27"/>
      <c r="F1107" s="27"/>
      <c r="G1107" s="27"/>
      <c r="H1107" s="27"/>
      <c r="I1107" s="27"/>
      <c r="J1107" s="27"/>
      <c r="K1107" s="27"/>
      <c r="L1107" s="27"/>
      <c r="M1107" s="27"/>
      <c r="N1107" s="27"/>
      <c r="O1107" s="27"/>
      <c r="P1107" s="27"/>
      <c r="Q1107" s="27"/>
      <c r="R1107" s="27"/>
      <c r="S1107" s="27"/>
      <c r="T1107" s="27"/>
      <c r="U1107" s="27"/>
      <c r="V1107" s="27"/>
      <c r="W1107" s="27"/>
      <c r="X1107" s="27"/>
    </row>
    <row r="1108" spans="3:24">
      <c r="C1108" s="27"/>
      <c r="D1108" s="27"/>
      <c r="E1108" s="27"/>
      <c r="F1108" s="27"/>
      <c r="G1108" s="27"/>
      <c r="H1108" s="27"/>
      <c r="I1108" s="27"/>
      <c r="J1108" s="27"/>
      <c r="K1108" s="27"/>
      <c r="L1108" s="27"/>
      <c r="M1108" s="27"/>
      <c r="N1108" s="27"/>
      <c r="O1108" s="27"/>
      <c r="P1108" s="27"/>
      <c r="Q1108" s="27"/>
      <c r="R1108" s="27"/>
      <c r="S1108" s="27"/>
      <c r="T1108" s="27"/>
      <c r="U1108" s="27"/>
      <c r="V1108" s="27"/>
      <c r="W1108" s="27"/>
      <c r="X1108" s="27"/>
    </row>
    <row r="1109" spans="3:24">
      <c r="C1109" s="27"/>
      <c r="D1109" s="27"/>
      <c r="E1109" s="27"/>
      <c r="F1109" s="27"/>
      <c r="G1109" s="27"/>
      <c r="H1109" s="27"/>
      <c r="I1109" s="27"/>
      <c r="J1109" s="27"/>
      <c r="K1109" s="27"/>
      <c r="L1109" s="27"/>
      <c r="M1109" s="27"/>
      <c r="N1109" s="27"/>
      <c r="O1109" s="27"/>
      <c r="P1109" s="27"/>
      <c r="Q1109" s="27"/>
      <c r="R1109" s="27"/>
      <c r="S1109" s="27"/>
      <c r="T1109" s="27"/>
      <c r="U1109" s="27"/>
      <c r="V1109" s="27"/>
      <c r="W1109" s="27"/>
      <c r="X1109" s="27"/>
    </row>
    <row r="1110" spans="3:24">
      <c r="C1110" s="27"/>
      <c r="D1110" s="27"/>
      <c r="E1110" s="27"/>
      <c r="F1110" s="27"/>
      <c r="G1110" s="27"/>
      <c r="H1110" s="27"/>
      <c r="I1110" s="27"/>
      <c r="J1110" s="27"/>
      <c r="K1110" s="27"/>
      <c r="L1110" s="27"/>
      <c r="M1110" s="27"/>
      <c r="N1110" s="27"/>
      <c r="O1110" s="27"/>
      <c r="P1110" s="27"/>
      <c r="Q1110" s="27"/>
      <c r="R1110" s="27"/>
      <c r="S1110" s="27"/>
      <c r="T1110" s="27"/>
      <c r="U1110" s="27"/>
      <c r="V1110" s="27"/>
      <c r="W1110" s="27"/>
      <c r="X1110" s="27"/>
    </row>
    <row r="1111" spans="3:24">
      <c r="C1111" s="27"/>
      <c r="D1111" s="27"/>
      <c r="E1111" s="27"/>
      <c r="F1111" s="27"/>
      <c r="G1111" s="27"/>
      <c r="H1111" s="27"/>
      <c r="I1111" s="27"/>
      <c r="J1111" s="27"/>
      <c r="K1111" s="27"/>
      <c r="L1111" s="27"/>
      <c r="M1111" s="27"/>
      <c r="N1111" s="27"/>
      <c r="O1111" s="27"/>
      <c r="P1111" s="27"/>
      <c r="Q1111" s="27"/>
      <c r="R1111" s="27"/>
      <c r="S1111" s="27"/>
      <c r="T1111" s="27"/>
      <c r="U1111" s="27"/>
      <c r="V1111" s="27"/>
      <c r="W1111" s="27"/>
      <c r="X1111" s="27"/>
    </row>
    <row r="1112" spans="3:24">
      <c r="C1112" s="27"/>
      <c r="D1112" s="27"/>
      <c r="E1112" s="27"/>
      <c r="F1112" s="27"/>
      <c r="G1112" s="27"/>
      <c r="H1112" s="27"/>
      <c r="I1112" s="27"/>
      <c r="J1112" s="27"/>
      <c r="K1112" s="27"/>
      <c r="L1112" s="27"/>
      <c r="M1112" s="27"/>
      <c r="N1112" s="27"/>
      <c r="O1112" s="27"/>
      <c r="P1112" s="27"/>
      <c r="Q1112" s="27"/>
      <c r="R1112" s="27"/>
      <c r="S1112" s="27"/>
      <c r="T1112" s="27"/>
      <c r="U1112" s="27"/>
      <c r="V1112" s="27"/>
      <c r="W1112" s="27"/>
      <c r="X1112" s="27"/>
    </row>
    <row r="1113" spans="3:24">
      <c r="C1113" s="27"/>
      <c r="D1113" s="27"/>
      <c r="E1113" s="27"/>
      <c r="F1113" s="27"/>
      <c r="G1113" s="27"/>
      <c r="H1113" s="27"/>
      <c r="I1113" s="27"/>
      <c r="J1113" s="27"/>
      <c r="K1113" s="27"/>
      <c r="L1113" s="27"/>
      <c r="M1113" s="27"/>
      <c r="N1113" s="27"/>
      <c r="O1113" s="27"/>
      <c r="P1113" s="27"/>
      <c r="Q1113" s="27"/>
      <c r="R1113" s="27"/>
      <c r="S1113" s="27"/>
      <c r="T1113" s="27"/>
      <c r="U1113" s="27"/>
      <c r="V1113" s="27"/>
      <c r="W1113" s="27"/>
      <c r="X1113" s="27"/>
    </row>
    <row r="1114" spans="3:24">
      <c r="C1114" s="27"/>
      <c r="D1114" s="27"/>
      <c r="E1114" s="27"/>
      <c r="F1114" s="27"/>
      <c r="G1114" s="27"/>
      <c r="H1114" s="27"/>
      <c r="I1114" s="27"/>
      <c r="J1114" s="27"/>
      <c r="K1114" s="27"/>
      <c r="L1114" s="27"/>
      <c r="M1114" s="27"/>
      <c r="N1114" s="27"/>
      <c r="O1114" s="27"/>
      <c r="P1114" s="27"/>
      <c r="Q1114" s="27"/>
      <c r="R1114" s="27"/>
      <c r="S1114" s="27"/>
      <c r="T1114" s="27"/>
      <c r="U1114" s="27"/>
      <c r="V1114" s="27"/>
      <c r="W1114" s="27"/>
      <c r="X1114" s="27"/>
    </row>
    <row r="1115" spans="3:24">
      <c r="C1115" s="27"/>
      <c r="D1115" s="27"/>
      <c r="E1115" s="27"/>
      <c r="F1115" s="27"/>
      <c r="G1115" s="27"/>
      <c r="H1115" s="27"/>
      <c r="I1115" s="27"/>
      <c r="J1115" s="27"/>
      <c r="K1115" s="27"/>
      <c r="L1115" s="27"/>
      <c r="M1115" s="27"/>
      <c r="N1115" s="27"/>
      <c r="O1115" s="27"/>
      <c r="P1115" s="27"/>
      <c r="Q1115" s="27"/>
      <c r="R1115" s="27"/>
      <c r="S1115" s="27"/>
      <c r="T1115" s="27"/>
      <c r="U1115" s="27"/>
      <c r="V1115" s="27"/>
      <c r="W1115" s="27"/>
      <c r="X1115" s="27"/>
    </row>
    <row r="1116" spans="3:24">
      <c r="C1116" s="27"/>
      <c r="D1116" s="27"/>
      <c r="E1116" s="27"/>
      <c r="F1116" s="27"/>
      <c r="G1116" s="27"/>
      <c r="H1116" s="27"/>
      <c r="I1116" s="27"/>
      <c r="J1116" s="27"/>
      <c r="K1116" s="27"/>
      <c r="L1116" s="27"/>
      <c r="M1116" s="27"/>
      <c r="N1116" s="27"/>
      <c r="O1116" s="27"/>
      <c r="P1116" s="27"/>
      <c r="Q1116" s="27"/>
      <c r="R1116" s="27"/>
      <c r="S1116" s="27"/>
      <c r="T1116" s="27"/>
      <c r="U1116" s="27"/>
      <c r="V1116" s="27"/>
      <c r="W1116" s="27"/>
      <c r="X1116" s="27"/>
    </row>
    <row r="1117" spans="3:24">
      <c r="C1117" s="27"/>
      <c r="D1117" s="27"/>
      <c r="E1117" s="27"/>
      <c r="F1117" s="27"/>
      <c r="G1117" s="27"/>
      <c r="H1117" s="27"/>
      <c r="I1117" s="27"/>
      <c r="J1117" s="27"/>
      <c r="K1117" s="27"/>
      <c r="L1117" s="27"/>
      <c r="M1117" s="27"/>
      <c r="N1117" s="27"/>
      <c r="O1117" s="27"/>
      <c r="P1117" s="27"/>
      <c r="Q1117" s="27"/>
      <c r="R1117" s="27"/>
      <c r="S1117" s="27"/>
      <c r="T1117" s="27"/>
      <c r="U1117" s="27"/>
      <c r="V1117" s="27"/>
      <c r="W1117" s="27"/>
      <c r="X1117" s="27"/>
    </row>
    <row r="1118" spans="3:24">
      <c r="C1118" s="27"/>
      <c r="D1118" s="27"/>
      <c r="E1118" s="27"/>
      <c r="F1118" s="27"/>
      <c r="G1118" s="27"/>
      <c r="H1118" s="27"/>
      <c r="I1118" s="27"/>
      <c r="J1118" s="27"/>
      <c r="K1118" s="27"/>
      <c r="L1118" s="27"/>
      <c r="M1118" s="27"/>
      <c r="N1118" s="27"/>
      <c r="O1118" s="27"/>
      <c r="P1118" s="27"/>
      <c r="Q1118" s="27"/>
      <c r="R1118" s="27"/>
      <c r="S1118" s="27"/>
      <c r="T1118" s="27"/>
      <c r="U1118" s="27"/>
      <c r="V1118" s="27"/>
      <c r="W1118" s="27"/>
      <c r="X1118" s="27"/>
    </row>
    <row r="1119" spans="3:24">
      <c r="C1119" s="27"/>
      <c r="D1119" s="27"/>
      <c r="E1119" s="27"/>
      <c r="F1119" s="27"/>
      <c r="G1119" s="27"/>
      <c r="H1119" s="27"/>
      <c r="I1119" s="27"/>
      <c r="J1119" s="27"/>
      <c r="K1119" s="27"/>
      <c r="L1119" s="27"/>
      <c r="M1119" s="27"/>
      <c r="N1119" s="27"/>
      <c r="O1119" s="27"/>
      <c r="P1119" s="27"/>
      <c r="Q1119" s="27"/>
      <c r="R1119" s="27"/>
      <c r="S1119" s="27"/>
      <c r="T1119" s="27"/>
      <c r="U1119" s="27"/>
      <c r="V1119" s="27"/>
      <c r="W1119" s="27"/>
      <c r="X1119" s="27"/>
    </row>
    <row r="1120" spans="3:24">
      <c r="C1120" s="27"/>
      <c r="D1120" s="27"/>
      <c r="E1120" s="27"/>
      <c r="F1120" s="27"/>
      <c r="G1120" s="27"/>
      <c r="H1120" s="27"/>
      <c r="I1120" s="27"/>
      <c r="J1120" s="27"/>
      <c r="K1120" s="27"/>
      <c r="L1120" s="27"/>
      <c r="M1120" s="27"/>
      <c r="N1120" s="27"/>
      <c r="O1120" s="27"/>
      <c r="P1120" s="27"/>
      <c r="Q1120" s="27"/>
      <c r="R1120" s="27"/>
      <c r="S1120" s="27"/>
      <c r="T1120" s="27"/>
      <c r="U1120" s="27"/>
      <c r="V1120" s="27"/>
      <c r="W1120" s="27"/>
      <c r="X1120" s="27"/>
    </row>
    <row r="1121" spans="3:24">
      <c r="C1121" s="27"/>
      <c r="D1121" s="27"/>
      <c r="E1121" s="27"/>
      <c r="F1121" s="27"/>
      <c r="G1121" s="27"/>
      <c r="H1121" s="27"/>
      <c r="I1121" s="27"/>
      <c r="J1121" s="27"/>
      <c r="K1121" s="27"/>
      <c r="L1121" s="27"/>
      <c r="M1121" s="27"/>
      <c r="N1121" s="27"/>
      <c r="O1121" s="27"/>
      <c r="P1121" s="27"/>
      <c r="Q1121" s="27"/>
      <c r="R1121" s="27"/>
      <c r="S1121" s="27"/>
      <c r="T1121" s="27"/>
      <c r="U1121" s="27"/>
      <c r="V1121" s="27"/>
      <c r="W1121" s="27"/>
      <c r="X1121" s="27"/>
    </row>
    <row r="1122" spans="3:24">
      <c r="C1122" s="27"/>
      <c r="D1122" s="27"/>
      <c r="E1122" s="27"/>
      <c r="F1122" s="27"/>
      <c r="G1122" s="27"/>
      <c r="H1122" s="27"/>
      <c r="I1122" s="27"/>
      <c r="J1122" s="27"/>
      <c r="K1122" s="27"/>
      <c r="L1122" s="27"/>
      <c r="M1122" s="27"/>
      <c r="N1122" s="27"/>
      <c r="O1122" s="27"/>
      <c r="P1122" s="27"/>
      <c r="Q1122" s="27"/>
      <c r="R1122" s="27"/>
      <c r="S1122" s="27"/>
      <c r="T1122" s="27"/>
      <c r="U1122" s="27"/>
      <c r="V1122" s="27"/>
      <c r="W1122" s="27"/>
      <c r="X1122" s="27"/>
    </row>
    <row r="1123" spans="3:24">
      <c r="C1123" s="27"/>
      <c r="D1123" s="27"/>
      <c r="E1123" s="27"/>
      <c r="F1123" s="27"/>
      <c r="G1123" s="27"/>
      <c r="H1123" s="27"/>
      <c r="I1123" s="27"/>
      <c r="J1123" s="27"/>
      <c r="K1123" s="27"/>
      <c r="L1123" s="27"/>
      <c r="M1123" s="27"/>
      <c r="N1123" s="27"/>
      <c r="O1123" s="27"/>
      <c r="P1123" s="27"/>
      <c r="Q1123" s="27"/>
      <c r="R1123" s="27"/>
      <c r="S1123" s="27"/>
      <c r="T1123" s="27"/>
      <c r="U1123" s="27"/>
      <c r="V1123" s="27"/>
      <c r="W1123" s="27"/>
      <c r="X1123" s="27"/>
    </row>
    <row r="1124" spans="3:24">
      <c r="C1124" s="27"/>
      <c r="D1124" s="27"/>
      <c r="E1124" s="27"/>
      <c r="F1124" s="27"/>
      <c r="G1124" s="27"/>
      <c r="H1124" s="27"/>
      <c r="I1124" s="27"/>
      <c r="J1124" s="27"/>
      <c r="K1124" s="27"/>
      <c r="L1124" s="27"/>
      <c r="M1124" s="27"/>
      <c r="N1124" s="27"/>
      <c r="O1124" s="27"/>
      <c r="P1124" s="27"/>
      <c r="Q1124" s="27"/>
      <c r="R1124" s="27"/>
      <c r="S1124" s="27"/>
      <c r="T1124" s="27"/>
      <c r="U1124" s="27"/>
      <c r="V1124" s="27"/>
      <c r="W1124" s="27"/>
      <c r="X1124" s="27"/>
    </row>
    <row r="1125" spans="3:24">
      <c r="C1125" s="27"/>
      <c r="D1125" s="27"/>
      <c r="E1125" s="27"/>
      <c r="F1125" s="27"/>
      <c r="G1125" s="27"/>
      <c r="H1125" s="27"/>
      <c r="I1125" s="27"/>
      <c r="J1125" s="27"/>
      <c r="K1125" s="27"/>
      <c r="L1125" s="27"/>
      <c r="M1125" s="27"/>
      <c r="N1125" s="27"/>
      <c r="O1125" s="27"/>
      <c r="P1125" s="27"/>
      <c r="Q1125" s="27"/>
      <c r="R1125" s="27"/>
      <c r="S1125" s="27"/>
      <c r="T1125" s="27"/>
      <c r="U1125" s="27"/>
      <c r="V1125" s="27"/>
      <c r="W1125" s="27"/>
      <c r="X1125" s="27"/>
    </row>
    <row r="1126" spans="3:24">
      <c r="C1126" s="27"/>
      <c r="D1126" s="27"/>
      <c r="E1126" s="27"/>
      <c r="F1126" s="27"/>
      <c r="G1126" s="27"/>
      <c r="H1126" s="27"/>
      <c r="I1126" s="27"/>
      <c r="J1126" s="27"/>
      <c r="K1126" s="27"/>
      <c r="L1126" s="27"/>
      <c r="M1126" s="27"/>
      <c r="N1126" s="27"/>
      <c r="O1126" s="27"/>
      <c r="P1126" s="27"/>
      <c r="Q1126" s="27"/>
      <c r="R1126" s="27"/>
      <c r="S1126" s="27"/>
      <c r="T1126" s="27"/>
      <c r="U1126" s="27"/>
      <c r="V1126" s="27"/>
      <c r="W1126" s="27"/>
      <c r="X1126" s="27"/>
    </row>
    <row r="1127" spans="3:24">
      <c r="C1127" s="27"/>
      <c r="D1127" s="27"/>
      <c r="E1127" s="27"/>
      <c r="F1127" s="27"/>
      <c r="G1127" s="27"/>
      <c r="H1127" s="27"/>
      <c r="I1127" s="27"/>
      <c r="J1127" s="27"/>
      <c r="K1127" s="27"/>
      <c r="L1127" s="27"/>
      <c r="M1127" s="27"/>
      <c r="N1127" s="27"/>
      <c r="O1127" s="27"/>
      <c r="P1127" s="27"/>
      <c r="Q1127" s="27"/>
      <c r="R1127" s="27"/>
      <c r="S1127" s="27"/>
      <c r="T1127" s="27"/>
      <c r="U1127" s="27"/>
      <c r="V1127" s="27"/>
      <c r="W1127" s="27"/>
      <c r="X1127" s="27"/>
    </row>
    <row r="1128" spans="3:24">
      <c r="C1128" s="27"/>
      <c r="D1128" s="27"/>
      <c r="E1128" s="27"/>
      <c r="F1128" s="27"/>
      <c r="G1128" s="27"/>
      <c r="H1128" s="27"/>
      <c r="I1128" s="27"/>
      <c r="J1128" s="27"/>
      <c r="K1128" s="27"/>
      <c r="L1128" s="27"/>
      <c r="M1128" s="27"/>
      <c r="N1128" s="27"/>
      <c r="O1128" s="27"/>
      <c r="P1128" s="27"/>
      <c r="Q1128" s="27"/>
      <c r="R1128" s="27"/>
      <c r="S1128" s="27"/>
      <c r="T1128" s="27"/>
      <c r="U1128" s="27"/>
      <c r="V1128" s="27"/>
      <c r="W1128" s="27"/>
      <c r="X1128" s="27"/>
    </row>
    <row r="1129" spans="3:24">
      <c r="C1129" s="27"/>
      <c r="D1129" s="27"/>
      <c r="E1129" s="27"/>
      <c r="F1129" s="27"/>
      <c r="G1129" s="27"/>
      <c r="H1129" s="27"/>
      <c r="I1129" s="27"/>
      <c r="J1129" s="27"/>
      <c r="K1129" s="27"/>
      <c r="L1129" s="27"/>
      <c r="M1129" s="27"/>
      <c r="N1129" s="27"/>
      <c r="O1129" s="27"/>
      <c r="P1129" s="27"/>
      <c r="Q1129" s="27"/>
      <c r="R1129" s="27"/>
      <c r="S1129" s="27"/>
      <c r="T1129" s="27"/>
      <c r="U1129" s="27"/>
      <c r="V1129" s="27"/>
      <c r="W1129" s="27"/>
      <c r="X1129" s="27"/>
    </row>
    <row r="1130" spans="3:24">
      <c r="C1130" s="27"/>
      <c r="D1130" s="27"/>
      <c r="E1130" s="27"/>
      <c r="F1130" s="27"/>
      <c r="G1130" s="27"/>
      <c r="H1130" s="27"/>
      <c r="I1130" s="27"/>
      <c r="J1130" s="27"/>
      <c r="K1130" s="27"/>
      <c r="L1130" s="27"/>
      <c r="M1130" s="27"/>
      <c r="N1130" s="27"/>
      <c r="O1130" s="27"/>
      <c r="P1130" s="27"/>
      <c r="Q1130" s="27"/>
      <c r="R1130" s="27"/>
      <c r="S1130" s="27"/>
      <c r="T1130" s="27"/>
      <c r="U1130" s="27"/>
      <c r="V1130" s="27"/>
      <c r="W1130" s="27"/>
      <c r="X1130" s="27"/>
    </row>
    <row r="1131" spans="3:24">
      <c r="C1131" s="27"/>
      <c r="D1131" s="27"/>
      <c r="E1131" s="27"/>
      <c r="F1131" s="27"/>
      <c r="G1131" s="27"/>
      <c r="H1131" s="27"/>
      <c r="I1131" s="27"/>
      <c r="J1131" s="27"/>
      <c r="K1131" s="27"/>
      <c r="L1131" s="27"/>
      <c r="M1131" s="27"/>
      <c r="N1131" s="27"/>
      <c r="O1131" s="27"/>
      <c r="P1131" s="27"/>
      <c r="Q1131" s="27"/>
      <c r="R1131" s="27"/>
      <c r="S1131" s="27"/>
      <c r="T1131" s="27"/>
      <c r="U1131" s="27"/>
      <c r="V1131" s="27"/>
      <c r="W1131" s="27"/>
      <c r="X1131" s="27"/>
    </row>
    <row r="1132" spans="3:24">
      <c r="C1132" s="27"/>
      <c r="D1132" s="27"/>
      <c r="E1132" s="27"/>
      <c r="F1132" s="27"/>
      <c r="G1132" s="27"/>
      <c r="H1132" s="27"/>
      <c r="I1132" s="27"/>
      <c r="J1132" s="27"/>
      <c r="K1132" s="27"/>
      <c r="L1132" s="27"/>
      <c r="M1132" s="27"/>
      <c r="N1132" s="27"/>
      <c r="O1132" s="27"/>
      <c r="P1132" s="27"/>
      <c r="Q1132" s="27"/>
      <c r="R1132" s="27"/>
      <c r="S1132" s="27"/>
      <c r="T1132" s="27"/>
      <c r="U1132" s="27"/>
      <c r="V1132" s="27"/>
      <c r="W1132" s="27"/>
      <c r="X1132" s="27"/>
    </row>
    <row r="1133" spans="3:24">
      <c r="C1133" s="27"/>
      <c r="D1133" s="27"/>
      <c r="E1133" s="27"/>
      <c r="F1133" s="27"/>
      <c r="G1133" s="27"/>
      <c r="H1133" s="27"/>
      <c r="I1133" s="27"/>
      <c r="J1133" s="27"/>
      <c r="K1133" s="27"/>
      <c r="L1133" s="27"/>
      <c r="M1133" s="27"/>
      <c r="N1133" s="27"/>
      <c r="O1133" s="27"/>
      <c r="P1133" s="27"/>
      <c r="Q1133" s="27"/>
      <c r="R1133" s="27"/>
      <c r="S1133" s="27"/>
      <c r="T1133" s="27"/>
      <c r="U1133" s="27"/>
      <c r="V1133" s="27"/>
      <c r="W1133" s="27"/>
      <c r="X1133" s="27"/>
    </row>
    <row r="1134" spans="3:24">
      <c r="C1134" s="27"/>
      <c r="D1134" s="27"/>
      <c r="E1134" s="27"/>
      <c r="F1134" s="27"/>
      <c r="G1134" s="27"/>
      <c r="H1134" s="27"/>
      <c r="I1134" s="27"/>
      <c r="J1134" s="27"/>
      <c r="K1134" s="27"/>
      <c r="L1134" s="27"/>
      <c r="M1134" s="27"/>
      <c r="N1134" s="27"/>
      <c r="O1134" s="27"/>
      <c r="P1134" s="27"/>
      <c r="Q1134" s="27"/>
      <c r="R1134" s="27"/>
      <c r="S1134" s="27"/>
      <c r="T1134" s="27"/>
      <c r="U1134" s="27"/>
      <c r="V1134" s="27"/>
      <c r="W1134" s="27"/>
      <c r="X1134" s="27"/>
    </row>
    <row r="1135" spans="3:24">
      <c r="C1135" s="27"/>
      <c r="D1135" s="27"/>
      <c r="E1135" s="27"/>
      <c r="F1135" s="27"/>
      <c r="G1135" s="27"/>
      <c r="H1135" s="27"/>
      <c r="I1135" s="27"/>
      <c r="J1135" s="27"/>
      <c r="K1135" s="27"/>
      <c r="L1135" s="27"/>
      <c r="M1135" s="27"/>
      <c r="N1135" s="27"/>
      <c r="O1135" s="27"/>
      <c r="P1135" s="27"/>
      <c r="Q1135" s="27"/>
      <c r="R1135" s="27"/>
      <c r="S1135" s="27"/>
      <c r="T1135" s="27"/>
      <c r="U1135" s="27"/>
      <c r="V1135" s="27"/>
      <c r="W1135" s="27"/>
      <c r="X1135" s="27"/>
    </row>
    <row r="1136" spans="3:24">
      <c r="C1136" s="27"/>
      <c r="D1136" s="27"/>
      <c r="E1136" s="27"/>
      <c r="F1136" s="27"/>
      <c r="G1136" s="27"/>
      <c r="H1136" s="27"/>
      <c r="I1136" s="27"/>
      <c r="J1136" s="27"/>
      <c r="K1136" s="27"/>
      <c r="L1136" s="27"/>
      <c r="M1136" s="27"/>
      <c r="N1136" s="27"/>
      <c r="O1136" s="27"/>
      <c r="P1136" s="27"/>
      <c r="Q1136" s="27"/>
      <c r="R1136" s="27"/>
      <c r="S1136" s="27"/>
      <c r="T1136" s="27"/>
      <c r="U1136" s="27"/>
      <c r="V1136" s="27"/>
      <c r="W1136" s="27"/>
      <c r="X1136" s="27"/>
    </row>
    <row r="1137" spans="3:24">
      <c r="C1137" s="27"/>
      <c r="D1137" s="27"/>
      <c r="E1137" s="27"/>
      <c r="F1137" s="27"/>
      <c r="G1137" s="27"/>
      <c r="H1137" s="27"/>
      <c r="I1137" s="27"/>
      <c r="J1137" s="27"/>
      <c r="K1137" s="27"/>
      <c r="L1137" s="27"/>
      <c r="M1137" s="27"/>
      <c r="N1137" s="27"/>
      <c r="O1137" s="27"/>
      <c r="P1137" s="27"/>
      <c r="Q1137" s="27"/>
      <c r="R1137" s="27"/>
      <c r="S1137" s="27"/>
      <c r="T1137" s="27"/>
      <c r="U1137" s="27"/>
      <c r="V1137" s="27"/>
      <c r="W1137" s="27"/>
      <c r="X1137" s="27"/>
    </row>
    <row r="1138" spans="3:24">
      <c r="C1138" s="27"/>
      <c r="D1138" s="27"/>
      <c r="E1138" s="27"/>
      <c r="F1138" s="27"/>
      <c r="G1138" s="27"/>
      <c r="H1138" s="27"/>
      <c r="I1138" s="27"/>
      <c r="J1138" s="27"/>
      <c r="K1138" s="27"/>
      <c r="L1138" s="27"/>
      <c r="M1138" s="27"/>
      <c r="N1138" s="27"/>
      <c r="O1138" s="27"/>
      <c r="P1138" s="27"/>
      <c r="Q1138" s="27"/>
      <c r="R1138" s="27"/>
      <c r="S1138" s="27"/>
      <c r="T1138" s="27"/>
      <c r="U1138" s="27"/>
      <c r="V1138" s="27"/>
      <c r="W1138" s="27"/>
      <c r="X1138" s="27"/>
    </row>
    <row r="1139" spans="3:24">
      <c r="C1139" s="27"/>
      <c r="D1139" s="27"/>
      <c r="E1139" s="27"/>
      <c r="F1139" s="27"/>
      <c r="G1139" s="27"/>
      <c r="H1139" s="27"/>
      <c r="I1139" s="27"/>
      <c r="J1139" s="27"/>
      <c r="K1139" s="27"/>
      <c r="L1139" s="27"/>
      <c r="M1139" s="27"/>
      <c r="N1139" s="27"/>
      <c r="O1139" s="27"/>
      <c r="P1139" s="27"/>
      <c r="Q1139" s="27"/>
      <c r="R1139" s="27"/>
      <c r="S1139" s="27"/>
      <c r="T1139" s="27"/>
      <c r="U1139" s="27"/>
      <c r="V1139" s="27"/>
      <c r="W1139" s="27"/>
      <c r="X1139" s="27"/>
    </row>
    <row r="1140" spans="3:24">
      <c r="C1140" s="27"/>
      <c r="D1140" s="27"/>
      <c r="E1140" s="27"/>
      <c r="F1140" s="27"/>
      <c r="G1140" s="27"/>
      <c r="H1140" s="27"/>
      <c r="I1140" s="27"/>
      <c r="J1140" s="27"/>
      <c r="K1140" s="27"/>
      <c r="L1140" s="27"/>
      <c r="M1140" s="27"/>
      <c r="N1140" s="27"/>
      <c r="O1140" s="27"/>
      <c r="P1140" s="27"/>
      <c r="Q1140" s="27"/>
      <c r="R1140" s="27"/>
      <c r="S1140" s="27"/>
      <c r="T1140" s="27"/>
      <c r="U1140" s="27"/>
      <c r="V1140" s="27"/>
      <c r="W1140" s="27"/>
      <c r="X1140" s="27"/>
    </row>
    <row r="1141" spans="3:24">
      <c r="C1141" s="27"/>
      <c r="D1141" s="27"/>
      <c r="E1141" s="27"/>
      <c r="F1141" s="27"/>
      <c r="G1141" s="27"/>
      <c r="H1141" s="27"/>
      <c r="I1141" s="27"/>
      <c r="J1141" s="27"/>
      <c r="K1141" s="27"/>
      <c r="L1141" s="27"/>
      <c r="M1141" s="27"/>
      <c r="N1141" s="27"/>
      <c r="O1141" s="27"/>
      <c r="P1141" s="27"/>
      <c r="Q1141" s="27"/>
      <c r="R1141" s="27"/>
      <c r="S1141" s="27"/>
      <c r="T1141" s="27"/>
      <c r="U1141" s="27"/>
      <c r="V1141" s="27"/>
      <c r="W1141" s="27"/>
      <c r="X1141" s="27"/>
    </row>
    <row r="1142" spans="3:24">
      <c r="C1142" s="27"/>
      <c r="D1142" s="27"/>
      <c r="E1142" s="27"/>
      <c r="F1142" s="27"/>
      <c r="G1142" s="27"/>
      <c r="H1142" s="27"/>
      <c r="I1142" s="27"/>
      <c r="J1142" s="27"/>
      <c r="K1142" s="27"/>
      <c r="L1142" s="27"/>
      <c r="M1142" s="27"/>
      <c r="N1142" s="27"/>
      <c r="O1142" s="27"/>
      <c r="P1142" s="27"/>
      <c r="Q1142" s="27"/>
      <c r="R1142" s="27"/>
      <c r="S1142" s="27"/>
      <c r="T1142" s="27"/>
      <c r="U1142" s="27"/>
      <c r="V1142" s="27"/>
      <c r="W1142" s="27"/>
      <c r="X1142" s="27"/>
    </row>
    <row r="1143" spans="3:24">
      <c r="C1143" s="27"/>
      <c r="D1143" s="27"/>
      <c r="E1143" s="27"/>
      <c r="F1143" s="27"/>
      <c r="G1143" s="27"/>
      <c r="H1143" s="27"/>
      <c r="I1143" s="27"/>
      <c r="J1143" s="27"/>
      <c r="K1143" s="27"/>
      <c r="L1143" s="27"/>
      <c r="M1143" s="27"/>
      <c r="N1143" s="27"/>
      <c r="O1143" s="27"/>
      <c r="P1143" s="27"/>
      <c r="Q1143" s="27"/>
      <c r="R1143" s="27"/>
      <c r="S1143" s="27"/>
      <c r="T1143" s="27"/>
      <c r="U1143" s="27"/>
      <c r="V1143" s="27"/>
      <c r="W1143" s="27"/>
      <c r="X1143" s="27"/>
    </row>
    <row r="1144" spans="3:24">
      <c r="C1144" s="27"/>
      <c r="D1144" s="27"/>
      <c r="E1144" s="27"/>
      <c r="F1144" s="27"/>
      <c r="G1144" s="27"/>
      <c r="H1144" s="27"/>
      <c r="I1144" s="27"/>
      <c r="J1144" s="27"/>
      <c r="K1144" s="27"/>
      <c r="L1144" s="27"/>
      <c r="M1144" s="27"/>
      <c r="N1144" s="27"/>
      <c r="O1144" s="27"/>
      <c r="P1144" s="27"/>
      <c r="Q1144" s="27"/>
      <c r="R1144" s="27"/>
      <c r="S1144" s="27"/>
      <c r="T1144" s="27"/>
      <c r="U1144" s="27"/>
      <c r="V1144" s="27"/>
      <c r="W1144" s="27"/>
      <c r="X1144" s="27"/>
    </row>
    <row r="1145" spans="3:24">
      <c r="C1145" s="27"/>
      <c r="D1145" s="27"/>
      <c r="E1145" s="27"/>
      <c r="F1145" s="27"/>
      <c r="G1145" s="27"/>
      <c r="H1145" s="27"/>
      <c r="I1145" s="27"/>
      <c r="J1145" s="27"/>
      <c r="K1145" s="27"/>
      <c r="L1145" s="27"/>
      <c r="M1145" s="27"/>
      <c r="N1145" s="27"/>
      <c r="O1145" s="27"/>
      <c r="P1145" s="27"/>
      <c r="Q1145" s="27"/>
      <c r="R1145" s="27"/>
      <c r="S1145" s="27"/>
      <c r="T1145" s="27"/>
      <c r="U1145" s="27"/>
      <c r="V1145" s="27"/>
      <c r="W1145" s="27"/>
      <c r="X1145" s="27"/>
    </row>
    <row r="1146" spans="3:24">
      <c r="C1146" s="27"/>
      <c r="D1146" s="27"/>
      <c r="E1146" s="27"/>
      <c r="F1146" s="27"/>
      <c r="G1146" s="27"/>
      <c r="H1146" s="27"/>
      <c r="I1146" s="27"/>
      <c r="J1146" s="27"/>
      <c r="K1146" s="27"/>
      <c r="L1146" s="27"/>
      <c r="M1146" s="27"/>
      <c r="N1146" s="27"/>
      <c r="O1146" s="27"/>
      <c r="P1146" s="27"/>
      <c r="Q1146" s="27"/>
      <c r="R1146" s="27"/>
      <c r="S1146" s="27"/>
      <c r="T1146" s="27"/>
      <c r="U1146" s="27"/>
      <c r="V1146" s="27"/>
      <c r="W1146" s="27"/>
      <c r="X1146" s="27"/>
    </row>
    <row r="1147" spans="3:24">
      <c r="C1147" s="27"/>
      <c r="D1147" s="27"/>
      <c r="E1147" s="27"/>
      <c r="F1147" s="27"/>
      <c r="G1147" s="27"/>
      <c r="H1147" s="27"/>
      <c r="I1147" s="27"/>
      <c r="J1147" s="27"/>
      <c r="K1147" s="27"/>
      <c r="L1147" s="27"/>
      <c r="M1147" s="27"/>
      <c r="N1147" s="27"/>
      <c r="O1147" s="27"/>
      <c r="P1147" s="27"/>
      <c r="Q1147" s="27"/>
      <c r="R1147" s="27"/>
      <c r="S1147" s="27"/>
      <c r="T1147" s="27"/>
      <c r="U1147" s="27"/>
      <c r="V1147" s="27"/>
      <c r="W1147" s="27"/>
      <c r="X1147" s="27"/>
    </row>
    <row r="1148" spans="3:24">
      <c r="C1148" s="27"/>
      <c r="D1148" s="27"/>
      <c r="E1148" s="27"/>
      <c r="F1148" s="27"/>
      <c r="G1148" s="27"/>
      <c r="H1148" s="27"/>
      <c r="I1148" s="27"/>
      <c r="J1148" s="27"/>
      <c r="K1148" s="27"/>
      <c r="L1148" s="27"/>
      <c r="M1148" s="27"/>
      <c r="N1148" s="27"/>
      <c r="O1148" s="27"/>
      <c r="P1148" s="27"/>
      <c r="Q1148" s="27"/>
      <c r="R1148" s="27"/>
      <c r="S1148" s="27"/>
      <c r="T1148" s="27"/>
      <c r="U1148" s="27"/>
      <c r="V1148" s="27"/>
      <c r="W1148" s="27"/>
      <c r="X1148" s="27"/>
    </row>
    <row r="1149" spans="3:24">
      <c r="C1149" s="27"/>
      <c r="D1149" s="27"/>
      <c r="E1149" s="27"/>
      <c r="F1149" s="27"/>
      <c r="G1149" s="27"/>
      <c r="H1149" s="27"/>
      <c r="I1149" s="27"/>
      <c r="J1149" s="27"/>
      <c r="K1149" s="27"/>
      <c r="L1149" s="27"/>
      <c r="M1149" s="27"/>
      <c r="N1149" s="27"/>
      <c r="O1149" s="27"/>
      <c r="P1149" s="27"/>
      <c r="Q1149" s="27"/>
      <c r="R1149" s="27"/>
      <c r="S1149" s="27"/>
      <c r="T1149" s="27"/>
      <c r="U1149" s="27"/>
      <c r="V1149" s="27"/>
      <c r="W1149" s="27"/>
      <c r="X1149" s="27"/>
    </row>
    <row r="1150" spans="3:24">
      <c r="C1150" s="27"/>
      <c r="D1150" s="27"/>
      <c r="E1150" s="27"/>
      <c r="F1150" s="27"/>
      <c r="G1150" s="27"/>
      <c r="H1150" s="27"/>
      <c r="I1150" s="27"/>
      <c r="J1150" s="27"/>
      <c r="K1150" s="27"/>
      <c r="L1150" s="27"/>
      <c r="M1150" s="27"/>
      <c r="N1150" s="27"/>
      <c r="O1150" s="27"/>
      <c r="P1150" s="27"/>
      <c r="Q1150" s="27"/>
      <c r="R1150" s="27"/>
      <c r="S1150" s="27"/>
      <c r="T1150" s="27"/>
      <c r="U1150" s="27"/>
      <c r="V1150" s="27"/>
      <c r="W1150" s="27"/>
      <c r="X1150" s="27"/>
    </row>
    <row r="1151" spans="3:24">
      <c r="C1151" s="27"/>
      <c r="D1151" s="27"/>
      <c r="E1151" s="27"/>
      <c r="F1151" s="27"/>
      <c r="G1151" s="27"/>
      <c r="H1151" s="27"/>
      <c r="I1151" s="27"/>
      <c r="J1151" s="27"/>
      <c r="K1151" s="27"/>
      <c r="L1151" s="27"/>
      <c r="M1151" s="27"/>
      <c r="N1151" s="27"/>
      <c r="O1151" s="27"/>
      <c r="P1151" s="27"/>
      <c r="Q1151" s="27"/>
      <c r="R1151" s="27"/>
      <c r="S1151" s="27"/>
      <c r="T1151" s="27"/>
      <c r="U1151" s="27"/>
      <c r="V1151" s="27"/>
      <c r="W1151" s="27"/>
      <c r="X1151" s="27"/>
    </row>
    <row r="1152" spans="3:24">
      <c r="C1152" s="27"/>
      <c r="D1152" s="27"/>
      <c r="E1152" s="27"/>
      <c r="F1152" s="27"/>
      <c r="G1152" s="27"/>
      <c r="H1152" s="27"/>
      <c r="I1152" s="27"/>
      <c r="J1152" s="27"/>
      <c r="K1152" s="27"/>
      <c r="L1152" s="27"/>
      <c r="M1152" s="27"/>
      <c r="N1152" s="27"/>
      <c r="O1152" s="27"/>
      <c r="P1152" s="27"/>
      <c r="Q1152" s="27"/>
      <c r="R1152" s="27"/>
      <c r="S1152" s="27"/>
      <c r="T1152" s="27"/>
      <c r="U1152" s="27"/>
      <c r="V1152" s="27"/>
      <c r="W1152" s="27"/>
      <c r="X1152" s="27"/>
    </row>
    <row r="1153" spans="3:24">
      <c r="C1153" s="27"/>
      <c r="D1153" s="27"/>
      <c r="E1153" s="27"/>
      <c r="F1153" s="27"/>
      <c r="G1153" s="27"/>
      <c r="H1153" s="27"/>
      <c r="I1153" s="27"/>
      <c r="J1153" s="27"/>
      <c r="K1153" s="27"/>
      <c r="L1153" s="27"/>
      <c r="M1153" s="27"/>
      <c r="N1153" s="27"/>
      <c r="O1153" s="27"/>
      <c r="P1153" s="27"/>
      <c r="Q1153" s="27"/>
      <c r="R1153" s="27"/>
      <c r="S1153" s="27"/>
      <c r="T1153" s="27"/>
      <c r="U1153" s="27"/>
      <c r="V1153" s="27"/>
      <c r="W1153" s="27"/>
      <c r="X1153" s="27"/>
    </row>
    <row r="1154" spans="3:24">
      <c r="C1154" s="27"/>
      <c r="D1154" s="27"/>
      <c r="E1154" s="27"/>
      <c r="F1154" s="27"/>
      <c r="G1154" s="27"/>
      <c r="H1154" s="27"/>
      <c r="I1154" s="27"/>
      <c r="J1154" s="27"/>
      <c r="K1154" s="27"/>
      <c r="L1154" s="27"/>
      <c r="M1154" s="27"/>
      <c r="N1154" s="27"/>
      <c r="O1154" s="27"/>
      <c r="P1154" s="27"/>
      <c r="Q1154" s="27"/>
      <c r="R1154" s="27"/>
      <c r="S1154" s="27"/>
      <c r="T1154" s="27"/>
      <c r="U1154" s="27"/>
      <c r="V1154" s="27"/>
      <c r="W1154" s="27"/>
      <c r="X1154" s="27"/>
    </row>
    <row r="1155" spans="3:24">
      <c r="C1155" s="27"/>
      <c r="D1155" s="27"/>
      <c r="E1155" s="27"/>
      <c r="F1155" s="27"/>
      <c r="G1155" s="27"/>
      <c r="H1155" s="27"/>
      <c r="I1155" s="27"/>
      <c r="J1155" s="27"/>
      <c r="K1155" s="27"/>
      <c r="L1155" s="27"/>
      <c r="M1155" s="27"/>
      <c r="N1155" s="27"/>
      <c r="O1155" s="27"/>
      <c r="P1155" s="27"/>
      <c r="Q1155" s="27"/>
      <c r="R1155" s="27"/>
      <c r="S1155" s="27"/>
      <c r="T1155" s="27"/>
      <c r="U1155" s="27"/>
      <c r="V1155" s="27"/>
      <c r="W1155" s="27"/>
      <c r="X1155" s="27"/>
    </row>
    <row r="1156" spans="3:24">
      <c r="C1156" s="27"/>
      <c r="D1156" s="27"/>
      <c r="E1156" s="27"/>
      <c r="F1156" s="27"/>
      <c r="G1156" s="27"/>
      <c r="H1156" s="27"/>
      <c r="I1156" s="27"/>
      <c r="J1156" s="27"/>
      <c r="K1156" s="27"/>
      <c r="L1156" s="27"/>
      <c r="M1156" s="27"/>
      <c r="N1156" s="27"/>
      <c r="O1156" s="27"/>
      <c r="P1156" s="27"/>
      <c r="Q1156" s="27"/>
      <c r="R1156" s="27"/>
      <c r="S1156" s="27"/>
      <c r="T1156" s="27"/>
      <c r="U1156" s="27"/>
      <c r="V1156" s="27"/>
      <c r="W1156" s="27"/>
      <c r="X1156" s="27"/>
    </row>
    <row r="1157" spans="3:24">
      <c r="C1157" s="27"/>
      <c r="D1157" s="27"/>
      <c r="E1157" s="27"/>
      <c r="F1157" s="27"/>
      <c r="G1157" s="27"/>
      <c r="H1157" s="27"/>
      <c r="I1157" s="27"/>
      <c r="J1157" s="27"/>
      <c r="K1157" s="27"/>
      <c r="L1157" s="27"/>
      <c r="M1157" s="27"/>
      <c r="N1157" s="27"/>
      <c r="O1157" s="27"/>
      <c r="P1157" s="27"/>
      <c r="Q1157" s="27"/>
      <c r="R1157" s="27"/>
      <c r="S1157" s="27"/>
      <c r="T1157" s="27"/>
      <c r="U1157" s="27"/>
      <c r="V1157" s="27"/>
      <c r="W1157" s="27"/>
      <c r="X1157" s="27"/>
    </row>
    <row r="1158" spans="3:24">
      <c r="C1158" s="27"/>
      <c r="D1158" s="27"/>
      <c r="E1158" s="27"/>
      <c r="F1158" s="27"/>
      <c r="G1158" s="27"/>
      <c r="H1158" s="27"/>
      <c r="I1158" s="27"/>
      <c r="J1158" s="27"/>
      <c r="K1158" s="27"/>
      <c r="L1158" s="27"/>
      <c r="M1158" s="27"/>
      <c r="N1158" s="27"/>
      <c r="O1158" s="27"/>
      <c r="P1158" s="27"/>
      <c r="Q1158" s="27"/>
      <c r="R1158" s="27"/>
      <c r="S1158" s="27"/>
      <c r="T1158" s="27"/>
      <c r="U1158" s="27"/>
      <c r="V1158" s="27"/>
      <c r="W1158" s="27"/>
      <c r="X1158" s="27"/>
    </row>
    <row r="1159" spans="3:24">
      <c r="C1159" s="27"/>
      <c r="D1159" s="27"/>
      <c r="E1159" s="27"/>
      <c r="F1159" s="27"/>
      <c r="G1159" s="27"/>
      <c r="H1159" s="27"/>
      <c r="I1159" s="27"/>
      <c r="J1159" s="27"/>
      <c r="K1159" s="27"/>
      <c r="L1159" s="27"/>
      <c r="M1159" s="27"/>
      <c r="N1159" s="27"/>
      <c r="O1159" s="27"/>
      <c r="P1159" s="27"/>
      <c r="Q1159" s="27"/>
      <c r="R1159" s="27"/>
      <c r="S1159" s="27"/>
      <c r="T1159" s="27"/>
      <c r="U1159" s="27"/>
      <c r="V1159" s="27"/>
      <c r="W1159" s="27"/>
      <c r="X1159" s="27"/>
    </row>
    <row r="1160" spans="3:24">
      <c r="C1160" s="27"/>
      <c r="D1160" s="27"/>
      <c r="E1160" s="27"/>
      <c r="F1160" s="27"/>
      <c r="G1160" s="27"/>
      <c r="H1160" s="27"/>
      <c r="I1160" s="27"/>
      <c r="J1160" s="27"/>
      <c r="K1160" s="27"/>
      <c r="L1160" s="27"/>
      <c r="M1160" s="27"/>
      <c r="N1160" s="27"/>
      <c r="O1160" s="27"/>
      <c r="P1160" s="27"/>
      <c r="Q1160" s="27"/>
      <c r="R1160" s="27"/>
      <c r="S1160" s="27"/>
      <c r="T1160" s="27"/>
      <c r="U1160" s="27"/>
      <c r="V1160" s="27"/>
      <c r="W1160" s="27"/>
      <c r="X1160" s="27"/>
    </row>
    <row r="1161" spans="3:24">
      <c r="C1161" s="27"/>
      <c r="D1161" s="27"/>
      <c r="E1161" s="27"/>
      <c r="F1161" s="27"/>
      <c r="G1161" s="27"/>
      <c r="H1161" s="27"/>
      <c r="I1161" s="27"/>
      <c r="J1161" s="27"/>
      <c r="K1161" s="27"/>
      <c r="L1161" s="27"/>
      <c r="M1161" s="27"/>
      <c r="N1161" s="27"/>
      <c r="O1161" s="27"/>
      <c r="P1161" s="27"/>
      <c r="Q1161" s="27"/>
      <c r="R1161" s="27"/>
      <c r="S1161" s="27"/>
      <c r="T1161" s="27"/>
      <c r="U1161" s="27"/>
      <c r="V1161" s="27"/>
      <c r="W1161" s="27"/>
      <c r="X1161" s="27"/>
    </row>
    <row r="1162" spans="3:24">
      <c r="C1162" s="27"/>
      <c r="D1162" s="27"/>
      <c r="E1162" s="27"/>
      <c r="F1162" s="27"/>
      <c r="G1162" s="27"/>
      <c r="H1162" s="27"/>
      <c r="I1162" s="27"/>
      <c r="J1162" s="27"/>
      <c r="K1162" s="27"/>
      <c r="L1162" s="27"/>
      <c r="M1162" s="27"/>
      <c r="N1162" s="27"/>
      <c r="O1162" s="27"/>
      <c r="P1162" s="27"/>
      <c r="Q1162" s="27"/>
      <c r="R1162" s="27"/>
      <c r="S1162" s="27"/>
      <c r="T1162" s="27"/>
      <c r="U1162" s="27"/>
      <c r="V1162" s="27"/>
      <c r="W1162" s="27"/>
      <c r="X1162" s="27"/>
    </row>
    <row r="1163" spans="3:24">
      <c r="C1163" s="27"/>
      <c r="D1163" s="27"/>
      <c r="E1163" s="27"/>
      <c r="F1163" s="27"/>
      <c r="G1163" s="27"/>
      <c r="H1163" s="27"/>
      <c r="I1163" s="27"/>
      <c r="J1163" s="27"/>
      <c r="K1163" s="27"/>
      <c r="L1163" s="27"/>
      <c r="M1163" s="27"/>
      <c r="N1163" s="27"/>
      <c r="O1163" s="27"/>
      <c r="P1163" s="27"/>
      <c r="Q1163" s="27"/>
      <c r="R1163" s="27"/>
      <c r="S1163" s="27"/>
      <c r="T1163" s="27"/>
      <c r="U1163" s="27"/>
      <c r="V1163" s="27"/>
      <c r="W1163" s="27"/>
      <c r="X1163" s="27"/>
    </row>
    <row r="1164" spans="3:24">
      <c r="C1164" s="27"/>
      <c r="D1164" s="27"/>
      <c r="E1164" s="27"/>
      <c r="F1164" s="27"/>
      <c r="G1164" s="27"/>
      <c r="H1164" s="27"/>
      <c r="I1164" s="27"/>
      <c r="J1164" s="27"/>
      <c r="K1164" s="27"/>
      <c r="L1164" s="27"/>
      <c r="M1164" s="27"/>
      <c r="N1164" s="27"/>
      <c r="O1164" s="27"/>
      <c r="P1164" s="27"/>
      <c r="Q1164" s="27"/>
      <c r="R1164" s="27"/>
      <c r="S1164" s="27"/>
      <c r="T1164" s="27"/>
      <c r="U1164" s="27"/>
      <c r="V1164" s="27"/>
      <c r="W1164" s="27"/>
      <c r="X1164" s="27"/>
    </row>
    <row r="1165" spans="3:24">
      <c r="C1165" s="27"/>
      <c r="D1165" s="27"/>
      <c r="E1165" s="27"/>
      <c r="F1165" s="27"/>
      <c r="G1165" s="27"/>
      <c r="H1165" s="27"/>
      <c r="I1165" s="27"/>
      <c r="J1165" s="27"/>
      <c r="K1165" s="27"/>
      <c r="L1165" s="27"/>
      <c r="M1165" s="27"/>
      <c r="N1165" s="27"/>
      <c r="O1165" s="27"/>
      <c r="P1165" s="27"/>
      <c r="Q1165" s="27"/>
      <c r="R1165" s="27"/>
      <c r="S1165" s="27"/>
      <c r="T1165" s="27"/>
      <c r="U1165" s="27"/>
      <c r="V1165" s="27"/>
      <c r="W1165" s="27"/>
      <c r="X1165" s="27"/>
    </row>
    <row r="1166" spans="3:24">
      <c r="C1166" s="27"/>
      <c r="D1166" s="27"/>
      <c r="E1166" s="27"/>
      <c r="F1166" s="27"/>
      <c r="G1166" s="27"/>
      <c r="H1166" s="27"/>
      <c r="I1166" s="27"/>
      <c r="J1166" s="27"/>
      <c r="K1166" s="27"/>
      <c r="L1166" s="27"/>
      <c r="M1166" s="27"/>
      <c r="N1166" s="27"/>
      <c r="O1166" s="27"/>
      <c r="P1166" s="27"/>
      <c r="Q1166" s="27"/>
      <c r="R1166" s="27"/>
      <c r="S1166" s="27"/>
      <c r="T1166" s="27"/>
      <c r="U1166" s="27"/>
      <c r="V1166" s="27"/>
      <c r="W1166" s="27"/>
      <c r="X1166" s="27"/>
    </row>
    <row r="1167" spans="3:24">
      <c r="C1167" s="27"/>
      <c r="D1167" s="27"/>
      <c r="E1167" s="27"/>
      <c r="F1167" s="27"/>
      <c r="G1167" s="27"/>
      <c r="H1167" s="27"/>
      <c r="I1167" s="27"/>
      <c r="J1167" s="27"/>
      <c r="K1167" s="27"/>
      <c r="L1167" s="27"/>
      <c r="M1167" s="27"/>
      <c r="N1167" s="27"/>
      <c r="O1167" s="27"/>
      <c r="P1167" s="27"/>
      <c r="Q1167" s="27"/>
      <c r="R1167" s="27"/>
      <c r="S1167" s="27"/>
      <c r="T1167" s="27"/>
      <c r="U1167" s="27"/>
      <c r="V1167" s="27"/>
      <c r="W1167" s="27"/>
      <c r="X1167" s="27"/>
    </row>
    <row r="1168" spans="3:24">
      <c r="C1168" s="27"/>
      <c r="D1168" s="27"/>
      <c r="E1168" s="27"/>
      <c r="F1168" s="27"/>
      <c r="G1168" s="27"/>
      <c r="H1168" s="27"/>
      <c r="I1168" s="27"/>
      <c r="J1168" s="27"/>
      <c r="K1168" s="27"/>
      <c r="L1168" s="27"/>
      <c r="M1168" s="27"/>
      <c r="N1168" s="27"/>
      <c r="O1168" s="27"/>
      <c r="P1168" s="27"/>
      <c r="Q1168" s="27"/>
      <c r="R1168" s="27"/>
      <c r="S1168" s="27"/>
      <c r="T1168" s="27"/>
      <c r="U1168" s="27"/>
      <c r="V1168" s="27"/>
      <c r="W1168" s="27"/>
      <c r="X1168" s="27"/>
    </row>
    <row r="1169" spans="3:24">
      <c r="C1169" s="27"/>
      <c r="D1169" s="27"/>
      <c r="E1169" s="27"/>
      <c r="F1169" s="27"/>
      <c r="G1169" s="27"/>
      <c r="H1169" s="27"/>
      <c r="I1169" s="27"/>
      <c r="J1169" s="27"/>
      <c r="K1169" s="27"/>
      <c r="L1169" s="27"/>
      <c r="M1169" s="27"/>
      <c r="N1169" s="27"/>
      <c r="O1169" s="27"/>
      <c r="P1169" s="27"/>
      <c r="Q1169" s="27"/>
      <c r="R1169" s="27"/>
      <c r="S1169" s="27"/>
      <c r="T1169" s="27"/>
      <c r="U1169" s="27"/>
      <c r="V1169" s="27"/>
      <c r="W1169" s="27"/>
      <c r="X1169" s="27"/>
    </row>
    <row r="1170" spans="3:24">
      <c r="C1170" s="27"/>
      <c r="D1170" s="27"/>
      <c r="E1170" s="27"/>
      <c r="F1170" s="27"/>
      <c r="G1170" s="27"/>
      <c r="H1170" s="27"/>
      <c r="I1170" s="27"/>
      <c r="J1170" s="27"/>
      <c r="K1170" s="27"/>
      <c r="L1170" s="27"/>
      <c r="M1170" s="27"/>
      <c r="N1170" s="27"/>
      <c r="O1170" s="27"/>
      <c r="P1170" s="27"/>
      <c r="Q1170" s="27"/>
      <c r="R1170" s="27"/>
      <c r="S1170" s="27"/>
      <c r="T1170" s="27"/>
      <c r="U1170" s="27"/>
      <c r="V1170" s="27"/>
      <c r="W1170" s="27"/>
      <c r="X1170" s="27"/>
    </row>
    <row r="1171" spans="3:24">
      <c r="C1171" s="27"/>
      <c r="D1171" s="27"/>
      <c r="E1171" s="27"/>
      <c r="F1171" s="27"/>
      <c r="G1171" s="27"/>
      <c r="H1171" s="27"/>
      <c r="I1171" s="27"/>
      <c r="J1171" s="27"/>
      <c r="K1171" s="27"/>
      <c r="L1171" s="27"/>
      <c r="M1171" s="27"/>
      <c r="N1171" s="27"/>
      <c r="O1171" s="27"/>
      <c r="P1171" s="27"/>
      <c r="Q1171" s="27"/>
      <c r="R1171" s="27"/>
      <c r="S1171" s="27"/>
      <c r="T1171" s="27"/>
      <c r="U1171" s="27"/>
      <c r="V1171" s="27"/>
      <c r="W1171" s="27"/>
      <c r="X1171" s="27"/>
    </row>
    <row r="1172" spans="3:24">
      <c r="C1172" s="27"/>
      <c r="D1172" s="27"/>
      <c r="E1172" s="27"/>
      <c r="F1172" s="27"/>
      <c r="G1172" s="27"/>
      <c r="H1172" s="27"/>
      <c r="I1172" s="27"/>
      <c r="J1172" s="27"/>
      <c r="K1172" s="27"/>
      <c r="L1172" s="27"/>
      <c r="M1172" s="27"/>
      <c r="N1172" s="27"/>
      <c r="O1172" s="27"/>
      <c r="P1172" s="27"/>
      <c r="Q1172" s="27"/>
      <c r="R1172" s="27"/>
      <c r="S1172" s="27"/>
      <c r="T1172" s="27"/>
      <c r="U1172" s="27"/>
      <c r="V1172" s="27"/>
      <c r="W1172" s="27"/>
      <c r="X1172" s="27"/>
    </row>
    <row r="1173" spans="3:24">
      <c r="C1173" s="27"/>
      <c r="D1173" s="27"/>
      <c r="E1173" s="27"/>
      <c r="F1173" s="27"/>
      <c r="G1173" s="27"/>
      <c r="H1173" s="27"/>
      <c r="I1173" s="27"/>
      <c r="J1173" s="27"/>
      <c r="K1173" s="27"/>
      <c r="L1173" s="27"/>
      <c r="M1173" s="27"/>
      <c r="N1173" s="27"/>
      <c r="O1173" s="27"/>
      <c r="P1173" s="27"/>
      <c r="Q1173" s="27"/>
      <c r="R1173" s="27"/>
      <c r="S1173" s="27"/>
      <c r="T1173" s="27"/>
      <c r="U1173" s="27"/>
      <c r="V1173" s="27"/>
      <c r="W1173" s="27"/>
      <c r="X1173" s="27"/>
    </row>
    <row r="1174" spans="3:24">
      <c r="C1174" s="27"/>
      <c r="D1174" s="27"/>
      <c r="E1174" s="27"/>
      <c r="F1174" s="27"/>
      <c r="G1174" s="27"/>
      <c r="H1174" s="27"/>
      <c r="I1174" s="27"/>
      <c r="J1174" s="27"/>
      <c r="K1174" s="27"/>
      <c r="L1174" s="27"/>
      <c r="M1174" s="27"/>
      <c r="N1174" s="27"/>
      <c r="O1174" s="27"/>
      <c r="P1174" s="27"/>
      <c r="Q1174" s="27"/>
      <c r="R1174" s="27"/>
      <c r="S1174" s="27"/>
      <c r="T1174" s="27"/>
      <c r="U1174" s="27"/>
      <c r="V1174" s="27"/>
      <c r="W1174" s="27"/>
      <c r="X1174" s="27"/>
    </row>
    <row r="1175" spans="3:24">
      <c r="C1175" s="27"/>
      <c r="D1175" s="27"/>
      <c r="E1175" s="27"/>
      <c r="F1175" s="27"/>
      <c r="G1175" s="27"/>
      <c r="H1175" s="27"/>
      <c r="I1175" s="27"/>
      <c r="J1175" s="27"/>
      <c r="K1175" s="27"/>
      <c r="L1175" s="27"/>
      <c r="M1175" s="27"/>
      <c r="N1175" s="27"/>
      <c r="O1175" s="27"/>
      <c r="P1175" s="27"/>
      <c r="Q1175" s="27"/>
      <c r="R1175" s="27"/>
      <c r="S1175" s="27"/>
      <c r="T1175" s="27"/>
      <c r="U1175" s="27"/>
      <c r="V1175" s="27"/>
      <c r="W1175" s="27"/>
      <c r="X1175" s="27"/>
    </row>
    <row r="1176" spans="3:24">
      <c r="C1176" s="27"/>
      <c r="D1176" s="27"/>
      <c r="E1176" s="27"/>
      <c r="F1176" s="27"/>
      <c r="G1176" s="27"/>
      <c r="H1176" s="27"/>
      <c r="I1176" s="27"/>
      <c r="J1176" s="27"/>
      <c r="K1176" s="27"/>
      <c r="L1176" s="27"/>
      <c r="M1176" s="27"/>
      <c r="N1176" s="27"/>
      <c r="O1176" s="27"/>
      <c r="P1176" s="27"/>
      <c r="Q1176" s="27"/>
      <c r="R1176" s="27"/>
      <c r="S1176" s="27"/>
      <c r="T1176" s="27"/>
      <c r="U1176" s="27"/>
      <c r="V1176" s="27"/>
      <c r="W1176" s="27"/>
      <c r="X1176" s="27"/>
    </row>
    <row r="1177" spans="3:24">
      <c r="C1177" s="27"/>
      <c r="D1177" s="27"/>
      <c r="E1177" s="27"/>
      <c r="F1177" s="27"/>
      <c r="G1177" s="27"/>
      <c r="H1177" s="27"/>
      <c r="I1177" s="27"/>
      <c r="J1177" s="27"/>
      <c r="K1177" s="27"/>
      <c r="L1177" s="27"/>
      <c r="M1177" s="27"/>
      <c r="N1177" s="27"/>
      <c r="O1177" s="27"/>
      <c r="P1177" s="27"/>
      <c r="Q1177" s="27"/>
      <c r="R1177" s="27"/>
      <c r="S1177" s="27"/>
      <c r="T1177" s="27"/>
      <c r="U1177" s="27"/>
      <c r="V1177" s="27"/>
      <c r="W1177" s="27"/>
      <c r="X1177" s="27"/>
    </row>
    <row r="1178" spans="3:24">
      <c r="C1178" s="27"/>
      <c r="D1178" s="27"/>
      <c r="E1178" s="27"/>
      <c r="F1178" s="27"/>
      <c r="G1178" s="27"/>
      <c r="H1178" s="27"/>
      <c r="I1178" s="27"/>
      <c r="J1178" s="27"/>
      <c r="K1178" s="27"/>
      <c r="L1178" s="27"/>
      <c r="M1178" s="27"/>
      <c r="N1178" s="27"/>
      <c r="O1178" s="27"/>
      <c r="P1178" s="27"/>
      <c r="Q1178" s="27"/>
      <c r="R1178" s="27"/>
      <c r="S1178" s="27"/>
      <c r="T1178" s="27"/>
      <c r="U1178" s="27"/>
      <c r="V1178" s="27"/>
      <c r="W1178" s="27"/>
      <c r="X1178" s="27"/>
    </row>
    <row r="1179" spans="3:24">
      <c r="C1179" s="27"/>
      <c r="D1179" s="27"/>
      <c r="E1179" s="27"/>
      <c r="F1179" s="27"/>
      <c r="G1179" s="27"/>
      <c r="H1179" s="27"/>
      <c r="I1179" s="27"/>
      <c r="J1179" s="27"/>
      <c r="K1179" s="27"/>
      <c r="L1179" s="27"/>
      <c r="M1179" s="27"/>
      <c r="N1179" s="27"/>
      <c r="O1179" s="27"/>
      <c r="P1179" s="27"/>
      <c r="Q1179" s="27"/>
      <c r="R1179" s="27"/>
      <c r="S1179" s="27"/>
      <c r="T1179" s="27"/>
      <c r="U1179" s="27"/>
      <c r="V1179" s="27"/>
      <c r="W1179" s="27"/>
      <c r="X1179" s="27"/>
    </row>
    <row r="1180" spans="3:24">
      <c r="C1180" s="27"/>
      <c r="D1180" s="27"/>
      <c r="E1180" s="27"/>
      <c r="F1180" s="27"/>
      <c r="G1180" s="27"/>
      <c r="H1180" s="27"/>
      <c r="I1180" s="27"/>
      <c r="J1180" s="27"/>
      <c r="K1180" s="27"/>
      <c r="L1180" s="27"/>
      <c r="M1180" s="27"/>
      <c r="N1180" s="27"/>
      <c r="O1180" s="27"/>
      <c r="P1180" s="27"/>
      <c r="Q1180" s="27"/>
      <c r="R1180" s="27"/>
      <c r="S1180" s="27"/>
      <c r="T1180" s="27"/>
      <c r="U1180" s="27"/>
      <c r="V1180" s="27"/>
      <c r="W1180" s="27"/>
      <c r="X1180" s="27"/>
    </row>
    <row r="1181" spans="3:24">
      <c r="C1181" s="27"/>
      <c r="D1181" s="27"/>
      <c r="E1181" s="27"/>
      <c r="F1181" s="27"/>
      <c r="G1181" s="27"/>
      <c r="H1181" s="27"/>
      <c r="I1181" s="27"/>
      <c r="J1181" s="27"/>
      <c r="K1181" s="27"/>
      <c r="L1181" s="27"/>
      <c r="M1181" s="27"/>
      <c r="N1181" s="27"/>
      <c r="O1181" s="27"/>
      <c r="P1181" s="27"/>
      <c r="Q1181" s="27"/>
      <c r="R1181" s="27"/>
      <c r="S1181" s="27"/>
      <c r="T1181" s="27"/>
      <c r="U1181" s="27"/>
      <c r="V1181" s="27"/>
      <c r="W1181" s="27"/>
      <c r="X1181" s="27"/>
    </row>
    <row r="1182" spans="3:24">
      <c r="C1182" s="27"/>
      <c r="D1182" s="27"/>
      <c r="E1182" s="27"/>
      <c r="F1182" s="27"/>
      <c r="G1182" s="27"/>
      <c r="H1182" s="27"/>
      <c r="I1182" s="27"/>
      <c r="J1182" s="27"/>
      <c r="K1182" s="27"/>
      <c r="L1182" s="27"/>
      <c r="M1182" s="27"/>
      <c r="N1182" s="27"/>
      <c r="O1182" s="27"/>
      <c r="P1182" s="27"/>
      <c r="Q1182" s="27"/>
      <c r="R1182" s="27"/>
      <c r="S1182" s="27"/>
      <c r="T1182" s="27"/>
      <c r="U1182" s="27"/>
      <c r="V1182" s="27"/>
      <c r="W1182" s="27"/>
      <c r="X1182" s="27"/>
    </row>
    <row r="1183" spans="3:24">
      <c r="C1183" s="27"/>
      <c r="D1183" s="27"/>
      <c r="E1183" s="27"/>
      <c r="F1183" s="27"/>
      <c r="G1183" s="27"/>
      <c r="H1183" s="27"/>
      <c r="I1183" s="27"/>
      <c r="J1183" s="27"/>
      <c r="K1183" s="27"/>
      <c r="L1183" s="27"/>
      <c r="M1183" s="27"/>
      <c r="N1183" s="27"/>
      <c r="O1183" s="27"/>
      <c r="P1183" s="27"/>
      <c r="Q1183" s="27"/>
      <c r="R1183" s="27"/>
      <c r="S1183" s="27"/>
      <c r="T1183" s="27"/>
      <c r="U1183" s="27"/>
      <c r="V1183" s="27"/>
      <c r="W1183" s="27"/>
      <c r="X1183" s="27"/>
    </row>
    <row r="1184" spans="3:24">
      <c r="C1184" s="27"/>
      <c r="D1184" s="27"/>
      <c r="E1184" s="27"/>
      <c r="F1184" s="27"/>
      <c r="G1184" s="27"/>
      <c r="H1184" s="27"/>
      <c r="I1184" s="27"/>
      <c r="J1184" s="27"/>
      <c r="K1184" s="27"/>
      <c r="L1184" s="27"/>
      <c r="M1184" s="27"/>
      <c r="N1184" s="27"/>
      <c r="O1184" s="27"/>
      <c r="P1184" s="27"/>
      <c r="Q1184" s="27"/>
      <c r="R1184" s="27"/>
      <c r="S1184" s="27"/>
      <c r="T1184" s="27"/>
      <c r="U1184" s="27"/>
      <c r="V1184" s="27"/>
      <c r="W1184" s="27"/>
      <c r="X1184" s="27"/>
    </row>
    <row r="1185" spans="3:24">
      <c r="C1185" s="27"/>
      <c r="D1185" s="27"/>
      <c r="E1185" s="27"/>
      <c r="F1185" s="27"/>
      <c r="G1185" s="27"/>
      <c r="H1185" s="27"/>
      <c r="I1185" s="27"/>
      <c r="J1185" s="27"/>
      <c r="K1185" s="27"/>
      <c r="L1185" s="27"/>
      <c r="M1185" s="27"/>
      <c r="N1185" s="27"/>
      <c r="O1185" s="27"/>
      <c r="P1185" s="27"/>
      <c r="Q1185" s="27"/>
      <c r="R1185" s="27"/>
      <c r="S1185" s="27"/>
      <c r="T1185" s="27"/>
      <c r="U1185" s="27"/>
      <c r="V1185" s="27"/>
      <c r="W1185" s="27"/>
      <c r="X1185" s="27"/>
    </row>
    <row r="1186" spans="3:24">
      <c r="C1186" s="27"/>
      <c r="D1186" s="27"/>
      <c r="E1186" s="27"/>
      <c r="F1186" s="27"/>
      <c r="G1186" s="27"/>
      <c r="H1186" s="27"/>
      <c r="I1186" s="27"/>
      <c r="J1186" s="27"/>
      <c r="K1186" s="27"/>
      <c r="L1186" s="27"/>
      <c r="M1186" s="27"/>
      <c r="N1186" s="27"/>
      <c r="O1186" s="27"/>
      <c r="P1186" s="27"/>
      <c r="Q1186" s="27"/>
      <c r="R1186" s="27"/>
      <c r="S1186" s="27"/>
      <c r="T1186" s="27"/>
      <c r="U1186" s="27"/>
      <c r="V1186" s="27"/>
      <c r="W1186" s="27"/>
      <c r="X1186" s="27"/>
    </row>
    <row r="1187" spans="3:24">
      <c r="C1187" s="27"/>
      <c r="D1187" s="27"/>
      <c r="E1187" s="27"/>
      <c r="F1187" s="27"/>
      <c r="G1187" s="27"/>
      <c r="H1187" s="27"/>
      <c r="I1187" s="27"/>
      <c r="J1187" s="27"/>
      <c r="K1187" s="27"/>
      <c r="L1187" s="27"/>
      <c r="M1187" s="27"/>
      <c r="N1187" s="27"/>
      <c r="O1187" s="27"/>
      <c r="P1187" s="27"/>
      <c r="Q1187" s="27"/>
      <c r="R1187" s="27"/>
      <c r="S1187" s="27"/>
      <c r="T1187" s="27"/>
      <c r="U1187" s="27"/>
      <c r="V1187" s="27"/>
      <c r="W1187" s="27"/>
      <c r="X1187" s="27"/>
    </row>
    <row r="1188" spans="3:24">
      <c r="C1188" s="27"/>
      <c r="D1188" s="27"/>
      <c r="E1188" s="27"/>
      <c r="F1188" s="27"/>
      <c r="G1188" s="27"/>
      <c r="H1188" s="27"/>
      <c r="I1188" s="27"/>
      <c r="J1188" s="27"/>
      <c r="K1188" s="27"/>
      <c r="L1188" s="27"/>
      <c r="M1188" s="27"/>
      <c r="N1188" s="27"/>
      <c r="O1188" s="27"/>
      <c r="P1188" s="27"/>
      <c r="Q1188" s="27"/>
      <c r="R1188" s="27"/>
      <c r="S1188" s="27"/>
      <c r="T1188" s="27"/>
      <c r="U1188" s="27"/>
      <c r="V1188" s="27"/>
      <c r="W1188" s="27"/>
      <c r="X1188" s="27"/>
    </row>
    <row r="1189" spans="3:24">
      <c r="C1189" s="27"/>
      <c r="D1189" s="27"/>
      <c r="E1189" s="27"/>
      <c r="F1189" s="27"/>
      <c r="G1189" s="27"/>
      <c r="H1189" s="27"/>
      <c r="I1189" s="27"/>
      <c r="J1189" s="27"/>
      <c r="K1189" s="27"/>
      <c r="L1189" s="27"/>
      <c r="M1189" s="27"/>
      <c r="N1189" s="27"/>
      <c r="O1189" s="27"/>
      <c r="P1189" s="27"/>
      <c r="Q1189" s="27"/>
      <c r="R1189" s="27"/>
      <c r="S1189" s="27"/>
      <c r="T1189" s="27"/>
      <c r="U1189" s="27"/>
      <c r="V1189" s="27"/>
      <c r="W1189" s="27"/>
      <c r="X1189" s="27"/>
    </row>
    <row r="1190" spans="3:24">
      <c r="C1190" s="27"/>
      <c r="D1190" s="27"/>
      <c r="E1190" s="27"/>
      <c r="F1190" s="27"/>
      <c r="G1190" s="27"/>
      <c r="H1190" s="27"/>
      <c r="I1190" s="27"/>
      <c r="J1190" s="27"/>
      <c r="K1190" s="27"/>
      <c r="L1190" s="27"/>
      <c r="M1190" s="27"/>
      <c r="N1190" s="27"/>
      <c r="O1190" s="27"/>
      <c r="P1190" s="27"/>
      <c r="Q1190" s="27"/>
      <c r="R1190" s="27"/>
      <c r="S1190" s="27"/>
      <c r="T1190" s="27"/>
      <c r="U1190" s="27"/>
      <c r="V1190" s="27"/>
      <c r="W1190" s="27"/>
      <c r="X1190" s="27"/>
    </row>
    <row r="1191" spans="3:24">
      <c r="C1191" s="27"/>
      <c r="D1191" s="27"/>
      <c r="E1191" s="27"/>
      <c r="F1191" s="27"/>
      <c r="G1191" s="27"/>
      <c r="H1191" s="27"/>
      <c r="I1191" s="27"/>
      <c r="J1191" s="27"/>
      <c r="K1191" s="27"/>
      <c r="L1191" s="27"/>
      <c r="M1191" s="27"/>
      <c r="N1191" s="27"/>
      <c r="O1191" s="27"/>
      <c r="P1191" s="27"/>
      <c r="Q1191" s="27"/>
      <c r="R1191" s="27"/>
      <c r="S1191" s="27"/>
      <c r="T1191" s="27"/>
      <c r="U1191" s="27"/>
      <c r="V1191" s="27"/>
      <c r="W1191" s="27"/>
      <c r="X1191" s="27"/>
    </row>
    <row r="1192" spans="3:24">
      <c r="C1192" s="27"/>
      <c r="D1192" s="27"/>
      <c r="E1192" s="27"/>
      <c r="F1192" s="27"/>
      <c r="G1192" s="27"/>
      <c r="H1192" s="27"/>
      <c r="I1192" s="27"/>
      <c r="J1192" s="27"/>
      <c r="K1192" s="27"/>
      <c r="L1192" s="27"/>
      <c r="M1192" s="27"/>
      <c r="N1192" s="27"/>
      <c r="O1192" s="27"/>
      <c r="P1192" s="27"/>
      <c r="Q1192" s="27"/>
      <c r="R1192" s="27"/>
      <c r="S1192" s="27"/>
      <c r="T1192" s="27"/>
      <c r="U1192" s="27"/>
      <c r="V1192" s="27"/>
      <c r="W1192" s="27"/>
      <c r="X1192" s="27"/>
    </row>
    <row r="1193" spans="3:24">
      <c r="C1193" s="27"/>
      <c r="D1193" s="27"/>
      <c r="E1193" s="27"/>
      <c r="F1193" s="27"/>
      <c r="G1193" s="27"/>
      <c r="H1193" s="27"/>
      <c r="I1193" s="27"/>
      <c r="J1193" s="27"/>
      <c r="K1193" s="27"/>
      <c r="L1193" s="27"/>
      <c r="M1193" s="27"/>
      <c r="N1193" s="27"/>
      <c r="O1193" s="27"/>
      <c r="P1193" s="27"/>
      <c r="Q1193" s="27"/>
      <c r="R1193" s="27"/>
      <c r="S1193" s="27"/>
      <c r="T1193" s="27"/>
      <c r="U1193" s="27"/>
      <c r="V1193" s="27"/>
      <c r="W1193" s="27"/>
      <c r="X1193" s="27"/>
    </row>
    <row r="1194" spans="3:24">
      <c r="C1194" s="27"/>
      <c r="D1194" s="27"/>
      <c r="E1194" s="27"/>
      <c r="F1194" s="27"/>
      <c r="G1194" s="27"/>
      <c r="H1194" s="27"/>
      <c r="I1194" s="27"/>
      <c r="J1194" s="27"/>
      <c r="K1194" s="27"/>
      <c r="L1194" s="27"/>
      <c r="M1194" s="27"/>
      <c r="N1194" s="27"/>
      <c r="O1194" s="27"/>
      <c r="P1194" s="27"/>
      <c r="Q1194" s="27"/>
      <c r="R1194" s="27"/>
      <c r="S1194" s="27"/>
      <c r="T1194" s="27"/>
      <c r="U1194" s="27"/>
      <c r="V1194" s="27"/>
      <c r="W1194" s="27"/>
      <c r="X1194" s="27"/>
    </row>
    <row r="1195" spans="3:24">
      <c r="C1195" s="27"/>
      <c r="D1195" s="27"/>
      <c r="E1195" s="27"/>
      <c r="F1195" s="27"/>
      <c r="G1195" s="27"/>
      <c r="H1195" s="27"/>
      <c r="I1195" s="27"/>
      <c r="J1195" s="27"/>
      <c r="K1195" s="27"/>
      <c r="L1195" s="27"/>
      <c r="M1195" s="27"/>
      <c r="N1195" s="27"/>
      <c r="O1195" s="27"/>
      <c r="P1195" s="27"/>
      <c r="Q1195" s="27"/>
      <c r="R1195" s="27"/>
      <c r="S1195" s="27"/>
      <c r="T1195" s="27"/>
      <c r="U1195" s="27"/>
      <c r="V1195" s="27"/>
      <c r="W1195" s="27"/>
      <c r="X1195" s="27"/>
    </row>
    <row r="1196" spans="3:24">
      <c r="C1196" s="27"/>
      <c r="D1196" s="27"/>
      <c r="E1196" s="27"/>
      <c r="F1196" s="27"/>
      <c r="G1196" s="27"/>
      <c r="H1196" s="27"/>
      <c r="I1196" s="27"/>
      <c r="J1196" s="27"/>
      <c r="K1196" s="27"/>
      <c r="L1196" s="27"/>
      <c r="M1196" s="27"/>
      <c r="N1196" s="27"/>
      <c r="O1196" s="27"/>
      <c r="P1196" s="27"/>
      <c r="Q1196" s="27"/>
      <c r="R1196" s="27"/>
      <c r="S1196" s="27"/>
      <c r="T1196" s="27"/>
      <c r="U1196" s="27"/>
      <c r="V1196" s="27"/>
      <c r="W1196" s="27"/>
      <c r="X1196" s="27"/>
    </row>
    <row r="1197" spans="3:24">
      <c r="C1197" s="27"/>
      <c r="D1197" s="27"/>
      <c r="E1197" s="27"/>
      <c r="F1197" s="27"/>
      <c r="G1197" s="27"/>
      <c r="H1197" s="27"/>
      <c r="I1197" s="27"/>
      <c r="J1197" s="27"/>
      <c r="K1197" s="27"/>
      <c r="L1197" s="27"/>
      <c r="M1197" s="27"/>
      <c r="N1197" s="27"/>
      <c r="O1197" s="27"/>
      <c r="P1197" s="27"/>
      <c r="Q1197" s="27"/>
      <c r="R1197" s="27"/>
      <c r="S1197" s="27"/>
      <c r="T1197" s="27"/>
      <c r="U1197" s="27"/>
      <c r="V1197" s="27"/>
      <c r="W1197" s="27"/>
      <c r="X1197" s="27"/>
    </row>
    <row r="1198" spans="3:24">
      <c r="C1198" s="27"/>
      <c r="D1198" s="27"/>
      <c r="E1198" s="27"/>
      <c r="F1198" s="27"/>
      <c r="G1198" s="27"/>
      <c r="H1198" s="27"/>
      <c r="I1198" s="27"/>
      <c r="J1198" s="27"/>
      <c r="K1198" s="27"/>
      <c r="L1198" s="27"/>
      <c r="M1198" s="27"/>
      <c r="N1198" s="27"/>
      <c r="O1198" s="27"/>
      <c r="P1198" s="27"/>
      <c r="Q1198" s="27"/>
      <c r="R1198" s="27"/>
      <c r="S1198" s="27"/>
      <c r="T1198" s="27"/>
      <c r="U1198" s="27"/>
      <c r="V1198" s="27"/>
      <c r="W1198" s="27"/>
      <c r="X1198" s="27"/>
    </row>
    <row r="1199" spans="3:24">
      <c r="C1199" s="27"/>
      <c r="D1199" s="27"/>
      <c r="E1199" s="27"/>
      <c r="F1199" s="27"/>
      <c r="G1199" s="27"/>
      <c r="H1199" s="27"/>
      <c r="I1199" s="27"/>
      <c r="J1199" s="27"/>
      <c r="K1199" s="27"/>
      <c r="L1199" s="27"/>
      <c r="M1199" s="27"/>
      <c r="N1199" s="27"/>
      <c r="O1199" s="27"/>
      <c r="P1199" s="27"/>
      <c r="Q1199" s="27"/>
      <c r="R1199" s="27"/>
      <c r="S1199" s="27"/>
      <c r="T1199" s="27"/>
      <c r="U1199" s="27"/>
      <c r="V1199" s="27"/>
      <c r="W1199" s="27"/>
      <c r="X1199" s="27"/>
    </row>
    <row r="1200" spans="3:24">
      <c r="C1200" s="27"/>
      <c r="D1200" s="27"/>
      <c r="E1200" s="27"/>
      <c r="F1200" s="27"/>
      <c r="G1200" s="27"/>
      <c r="H1200" s="27"/>
      <c r="I1200" s="27"/>
      <c r="J1200" s="27"/>
      <c r="K1200" s="27"/>
      <c r="L1200" s="27"/>
      <c r="M1200" s="27"/>
      <c r="N1200" s="27"/>
      <c r="O1200" s="27"/>
      <c r="P1200" s="27"/>
      <c r="Q1200" s="27"/>
      <c r="R1200" s="27"/>
      <c r="S1200" s="27"/>
      <c r="T1200" s="27"/>
      <c r="U1200" s="27"/>
      <c r="V1200" s="27"/>
      <c r="W1200" s="27"/>
      <c r="X1200" s="27"/>
    </row>
    <row r="1201" spans="3:24">
      <c r="C1201" s="27"/>
      <c r="D1201" s="27"/>
      <c r="E1201" s="27"/>
      <c r="F1201" s="27"/>
      <c r="G1201" s="27"/>
      <c r="H1201" s="27"/>
      <c r="I1201" s="27"/>
      <c r="J1201" s="27"/>
      <c r="K1201" s="27"/>
      <c r="L1201" s="27"/>
      <c r="M1201" s="27"/>
      <c r="N1201" s="27"/>
      <c r="O1201" s="27"/>
      <c r="P1201" s="27"/>
      <c r="Q1201" s="27"/>
      <c r="R1201" s="27"/>
      <c r="S1201" s="27"/>
      <c r="T1201" s="27"/>
      <c r="U1201" s="27"/>
      <c r="V1201" s="27"/>
      <c r="W1201" s="27"/>
      <c r="X1201" s="27"/>
    </row>
    <row r="1202" spans="3:24">
      <c r="C1202" s="27"/>
      <c r="D1202" s="27"/>
      <c r="E1202" s="27"/>
      <c r="F1202" s="27"/>
      <c r="G1202" s="27"/>
      <c r="H1202" s="27"/>
      <c r="I1202" s="27"/>
      <c r="J1202" s="27"/>
      <c r="K1202" s="27"/>
      <c r="L1202" s="27"/>
      <c r="M1202" s="27"/>
      <c r="N1202" s="27"/>
      <c r="O1202" s="27"/>
      <c r="P1202" s="27"/>
      <c r="Q1202" s="27"/>
      <c r="R1202" s="27"/>
      <c r="S1202" s="27"/>
      <c r="T1202" s="27"/>
      <c r="U1202" s="27"/>
      <c r="V1202" s="27"/>
      <c r="W1202" s="27"/>
      <c r="X1202" s="27"/>
    </row>
    <row r="1203" spans="3:24">
      <c r="C1203" s="27"/>
      <c r="D1203" s="27"/>
      <c r="E1203" s="27"/>
      <c r="F1203" s="27"/>
      <c r="G1203" s="27"/>
      <c r="H1203" s="27"/>
      <c r="I1203" s="27"/>
      <c r="J1203" s="27"/>
      <c r="K1203" s="27"/>
      <c r="L1203" s="27"/>
      <c r="M1203" s="27"/>
      <c r="N1203" s="27"/>
      <c r="O1203" s="27"/>
      <c r="P1203" s="27"/>
      <c r="Q1203" s="27"/>
      <c r="R1203" s="27"/>
      <c r="S1203" s="27"/>
      <c r="T1203" s="27"/>
      <c r="U1203" s="27"/>
      <c r="V1203" s="27"/>
      <c r="W1203" s="27"/>
      <c r="X1203" s="27"/>
    </row>
    <row r="1204" spans="3:24">
      <c r="C1204" s="27"/>
      <c r="D1204" s="27"/>
      <c r="E1204" s="27"/>
      <c r="F1204" s="27"/>
      <c r="G1204" s="27"/>
      <c r="H1204" s="27"/>
      <c r="I1204" s="27"/>
      <c r="J1204" s="27"/>
      <c r="K1204" s="27"/>
      <c r="L1204" s="27"/>
      <c r="M1204" s="27"/>
      <c r="N1204" s="27"/>
      <c r="O1204" s="27"/>
      <c r="P1204" s="27"/>
      <c r="Q1204" s="27"/>
      <c r="R1204" s="27"/>
      <c r="S1204" s="27"/>
      <c r="T1204" s="27"/>
      <c r="U1204" s="27"/>
      <c r="V1204" s="27"/>
      <c r="W1204" s="27"/>
      <c r="X1204" s="27"/>
    </row>
    <row r="1205" spans="3:24">
      <c r="C1205" s="27"/>
      <c r="D1205" s="27"/>
      <c r="E1205" s="27"/>
      <c r="F1205" s="27"/>
      <c r="G1205" s="27"/>
      <c r="H1205" s="27"/>
      <c r="I1205" s="27"/>
      <c r="J1205" s="27"/>
      <c r="K1205" s="27"/>
      <c r="L1205" s="27"/>
      <c r="M1205" s="27"/>
      <c r="N1205" s="27"/>
      <c r="O1205" s="27"/>
      <c r="P1205" s="27"/>
      <c r="Q1205" s="27"/>
      <c r="R1205" s="27"/>
      <c r="S1205" s="27"/>
      <c r="T1205" s="27"/>
      <c r="U1205" s="27"/>
      <c r="V1205" s="27"/>
      <c r="W1205" s="27"/>
      <c r="X1205" s="27"/>
    </row>
    <row r="1206" spans="3:24">
      <c r="C1206" s="27"/>
      <c r="D1206" s="27"/>
      <c r="E1206" s="27"/>
      <c r="F1206" s="27"/>
      <c r="G1206" s="27"/>
      <c r="H1206" s="27"/>
      <c r="I1206" s="27"/>
      <c r="J1206" s="27"/>
      <c r="K1206" s="27"/>
      <c r="L1206" s="27"/>
      <c r="M1206" s="27"/>
      <c r="N1206" s="27"/>
      <c r="O1206" s="27"/>
      <c r="P1206" s="27"/>
      <c r="Q1206" s="27"/>
      <c r="R1206" s="27"/>
      <c r="S1206" s="27"/>
      <c r="T1206" s="27"/>
      <c r="U1206" s="27"/>
      <c r="V1206" s="27"/>
      <c r="W1206" s="27"/>
      <c r="X1206" s="27"/>
    </row>
    <row r="1207" spans="3:24">
      <c r="C1207" s="27"/>
      <c r="D1207" s="27"/>
      <c r="E1207" s="27"/>
      <c r="F1207" s="27"/>
      <c r="G1207" s="27"/>
      <c r="H1207" s="27"/>
      <c r="I1207" s="27"/>
      <c r="J1207" s="27"/>
      <c r="K1207" s="27"/>
      <c r="L1207" s="27"/>
      <c r="M1207" s="27"/>
      <c r="N1207" s="27"/>
      <c r="O1207" s="27"/>
      <c r="P1207" s="27"/>
      <c r="Q1207" s="27"/>
      <c r="R1207" s="27"/>
      <c r="S1207" s="27"/>
      <c r="T1207" s="27"/>
      <c r="U1207" s="27"/>
      <c r="V1207" s="27"/>
      <c r="W1207" s="27"/>
      <c r="X1207" s="27"/>
    </row>
    <row r="1208" spans="3:24">
      <c r="C1208" s="27"/>
      <c r="D1208" s="27"/>
      <c r="E1208" s="27"/>
      <c r="F1208" s="27"/>
      <c r="G1208" s="27"/>
      <c r="H1208" s="27"/>
      <c r="I1208" s="27"/>
      <c r="J1208" s="27"/>
      <c r="K1208" s="27"/>
      <c r="L1208" s="27"/>
      <c r="M1208" s="27"/>
      <c r="N1208" s="27"/>
      <c r="O1208" s="27"/>
      <c r="P1208" s="27"/>
      <c r="Q1208" s="27"/>
      <c r="R1208" s="27"/>
      <c r="S1208" s="27"/>
      <c r="T1208" s="27"/>
      <c r="U1208" s="27"/>
      <c r="V1208" s="27"/>
      <c r="W1208" s="27"/>
      <c r="X1208" s="27"/>
    </row>
    <row r="1209" spans="3:24">
      <c r="C1209" s="27"/>
      <c r="D1209" s="27"/>
      <c r="E1209" s="27"/>
      <c r="F1209" s="27"/>
      <c r="G1209" s="27"/>
      <c r="H1209" s="27"/>
      <c r="I1209" s="27"/>
      <c r="J1209" s="27"/>
      <c r="K1209" s="27"/>
      <c r="L1209" s="27"/>
      <c r="M1209" s="27"/>
      <c r="N1209" s="27"/>
      <c r="O1209" s="27"/>
      <c r="P1209" s="27"/>
      <c r="Q1209" s="27"/>
      <c r="R1209" s="27"/>
      <c r="S1209" s="27"/>
      <c r="T1209" s="27"/>
      <c r="U1209" s="27"/>
      <c r="V1209" s="27"/>
      <c r="W1209" s="27"/>
      <c r="X1209" s="27"/>
    </row>
    <row r="1210" spans="3:24">
      <c r="C1210" s="27"/>
      <c r="D1210" s="27"/>
      <c r="E1210" s="27"/>
      <c r="F1210" s="27"/>
      <c r="G1210" s="27"/>
      <c r="H1210" s="27"/>
      <c r="I1210" s="27"/>
      <c r="J1210" s="27"/>
      <c r="K1210" s="27"/>
      <c r="L1210" s="27"/>
      <c r="M1210" s="27"/>
      <c r="N1210" s="27"/>
      <c r="O1210" s="27"/>
      <c r="P1210" s="27"/>
      <c r="Q1210" s="27"/>
      <c r="R1210" s="27"/>
      <c r="S1210" s="27"/>
      <c r="T1210" s="27"/>
      <c r="U1210" s="27"/>
      <c r="V1210" s="27"/>
      <c r="W1210" s="27"/>
      <c r="X1210" s="27"/>
    </row>
    <row r="1211" spans="3:24">
      <c r="C1211" s="27"/>
      <c r="D1211" s="27"/>
      <c r="E1211" s="27"/>
      <c r="F1211" s="27"/>
      <c r="G1211" s="27"/>
      <c r="H1211" s="27"/>
      <c r="I1211" s="27"/>
      <c r="J1211" s="27"/>
      <c r="K1211" s="27"/>
      <c r="L1211" s="27"/>
      <c r="M1211" s="27"/>
      <c r="N1211" s="27"/>
      <c r="O1211" s="27"/>
      <c r="P1211" s="27"/>
      <c r="Q1211" s="27"/>
      <c r="R1211" s="27"/>
      <c r="S1211" s="27"/>
      <c r="T1211" s="27"/>
      <c r="U1211" s="27"/>
      <c r="V1211" s="27"/>
      <c r="W1211" s="27"/>
      <c r="X1211" s="27"/>
    </row>
    <row r="1212" spans="3:24">
      <c r="C1212" s="27"/>
      <c r="D1212" s="27"/>
      <c r="E1212" s="27"/>
      <c r="F1212" s="27"/>
      <c r="G1212" s="27"/>
      <c r="H1212" s="27"/>
      <c r="I1212" s="27"/>
      <c r="J1212" s="27"/>
      <c r="K1212" s="27"/>
      <c r="L1212" s="27"/>
      <c r="M1212" s="27"/>
      <c r="N1212" s="27"/>
      <c r="O1212" s="27"/>
      <c r="P1212" s="27"/>
      <c r="Q1212" s="27"/>
      <c r="R1212" s="27"/>
      <c r="S1212" s="27"/>
      <c r="T1212" s="27"/>
      <c r="U1212" s="27"/>
      <c r="V1212" s="27"/>
      <c r="W1212" s="27"/>
      <c r="X1212" s="27"/>
    </row>
    <row r="1213" spans="3:24">
      <c r="C1213" s="27"/>
      <c r="D1213" s="27"/>
      <c r="E1213" s="27"/>
      <c r="F1213" s="27"/>
      <c r="G1213" s="27"/>
      <c r="H1213" s="27"/>
      <c r="I1213" s="27"/>
      <c r="J1213" s="27"/>
      <c r="K1213" s="27"/>
      <c r="L1213" s="27"/>
      <c r="M1213" s="27"/>
      <c r="N1213" s="27"/>
      <c r="O1213" s="27"/>
      <c r="P1213" s="27"/>
      <c r="Q1213" s="27"/>
      <c r="R1213" s="27"/>
      <c r="S1213" s="27"/>
      <c r="T1213" s="27"/>
      <c r="U1213" s="27"/>
      <c r="V1213" s="27"/>
      <c r="W1213" s="27"/>
      <c r="X1213" s="27"/>
    </row>
    <row r="1214" spans="3:24">
      <c r="C1214" s="27"/>
      <c r="D1214" s="27"/>
      <c r="E1214" s="27"/>
      <c r="F1214" s="27"/>
      <c r="G1214" s="27"/>
      <c r="H1214" s="27"/>
      <c r="I1214" s="27"/>
      <c r="J1214" s="27"/>
      <c r="K1214" s="27"/>
      <c r="L1214" s="27"/>
      <c r="M1214" s="27"/>
      <c r="N1214" s="27"/>
      <c r="O1214" s="27"/>
      <c r="P1214" s="27"/>
      <c r="Q1214" s="27"/>
      <c r="R1214" s="27"/>
      <c r="S1214" s="27"/>
      <c r="T1214" s="27"/>
      <c r="U1214" s="27"/>
      <c r="V1214" s="27"/>
      <c r="W1214" s="27"/>
      <c r="X1214" s="27"/>
    </row>
    <row r="1215" spans="3:24">
      <c r="C1215" s="27"/>
      <c r="D1215" s="27"/>
      <c r="E1215" s="27"/>
      <c r="F1215" s="27"/>
      <c r="G1215" s="27"/>
      <c r="H1215" s="27"/>
      <c r="I1215" s="27"/>
      <c r="J1215" s="27"/>
      <c r="K1215" s="27"/>
      <c r="L1215" s="27"/>
      <c r="M1215" s="27"/>
      <c r="N1215" s="27"/>
      <c r="O1215" s="27"/>
      <c r="P1215" s="27"/>
      <c r="Q1215" s="27"/>
      <c r="R1215" s="27"/>
      <c r="S1215" s="27"/>
      <c r="T1215" s="27"/>
      <c r="U1215" s="27"/>
      <c r="V1215" s="27"/>
      <c r="W1215" s="27"/>
      <c r="X1215" s="27"/>
    </row>
    <row r="1216" spans="3:24">
      <c r="C1216" s="27"/>
      <c r="D1216" s="27"/>
      <c r="E1216" s="27"/>
      <c r="F1216" s="27"/>
      <c r="G1216" s="27"/>
      <c r="H1216" s="27"/>
      <c r="I1216" s="27"/>
      <c r="J1216" s="27"/>
      <c r="K1216" s="27"/>
      <c r="L1216" s="27"/>
      <c r="M1216" s="27"/>
      <c r="N1216" s="27"/>
      <c r="O1216" s="27"/>
      <c r="P1216" s="27"/>
      <c r="Q1216" s="27"/>
      <c r="R1216" s="27"/>
      <c r="S1216" s="27"/>
      <c r="T1216" s="27"/>
      <c r="U1216" s="27"/>
      <c r="V1216" s="27"/>
      <c r="W1216" s="27"/>
      <c r="X1216" s="27"/>
    </row>
    <row r="1217" spans="3:24">
      <c r="C1217" s="27"/>
      <c r="D1217" s="27"/>
      <c r="E1217" s="27"/>
      <c r="F1217" s="27"/>
      <c r="G1217" s="27"/>
      <c r="H1217" s="27"/>
      <c r="I1217" s="27"/>
      <c r="J1217" s="27"/>
      <c r="K1217" s="27"/>
      <c r="L1217" s="27"/>
      <c r="M1217" s="27"/>
      <c r="N1217" s="27"/>
      <c r="O1217" s="27"/>
      <c r="P1217" s="27"/>
      <c r="Q1217" s="27"/>
      <c r="R1217" s="27"/>
      <c r="S1217" s="27"/>
      <c r="T1217" s="27"/>
      <c r="U1217" s="27"/>
      <c r="V1217" s="27"/>
      <c r="W1217" s="27"/>
      <c r="X1217" s="27"/>
    </row>
    <row r="1218" spans="3:24">
      <c r="C1218" s="27"/>
      <c r="D1218" s="27"/>
      <c r="E1218" s="27"/>
      <c r="F1218" s="27"/>
      <c r="G1218" s="27"/>
      <c r="H1218" s="27"/>
      <c r="I1218" s="27"/>
      <c r="J1218" s="27"/>
      <c r="K1218" s="27"/>
      <c r="L1218" s="27"/>
      <c r="M1218" s="27"/>
      <c r="N1218" s="27"/>
      <c r="O1218" s="27"/>
      <c r="P1218" s="27"/>
      <c r="Q1218" s="27"/>
      <c r="R1218" s="27"/>
      <c r="S1218" s="27"/>
      <c r="T1218" s="27"/>
      <c r="U1218" s="27"/>
      <c r="V1218" s="27"/>
      <c r="W1218" s="27"/>
      <c r="X1218" s="27"/>
    </row>
    <row r="1219" spans="3:24">
      <c r="C1219" s="27"/>
      <c r="D1219" s="27"/>
      <c r="E1219" s="27"/>
      <c r="F1219" s="27"/>
      <c r="G1219" s="27"/>
      <c r="H1219" s="27"/>
      <c r="I1219" s="27"/>
      <c r="J1219" s="27"/>
      <c r="K1219" s="27"/>
      <c r="L1219" s="27"/>
      <c r="M1219" s="27"/>
      <c r="N1219" s="27"/>
      <c r="O1219" s="27"/>
      <c r="P1219" s="27"/>
      <c r="Q1219" s="27"/>
      <c r="R1219" s="27"/>
      <c r="S1219" s="27"/>
      <c r="T1219" s="27"/>
      <c r="U1219" s="27"/>
      <c r="V1219" s="27"/>
      <c r="W1219" s="27"/>
      <c r="X1219" s="27"/>
    </row>
    <row r="1220" spans="3:24">
      <c r="C1220" s="27"/>
      <c r="D1220" s="27"/>
      <c r="E1220" s="27"/>
      <c r="F1220" s="27"/>
      <c r="G1220" s="27"/>
      <c r="H1220" s="27"/>
      <c r="I1220" s="27"/>
      <c r="J1220" s="27"/>
      <c r="K1220" s="27"/>
      <c r="L1220" s="27"/>
      <c r="M1220" s="27"/>
      <c r="N1220" s="27"/>
      <c r="O1220" s="27"/>
      <c r="P1220" s="27"/>
      <c r="Q1220" s="27"/>
      <c r="R1220" s="27"/>
      <c r="S1220" s="27"/>
      <c r="T1220" s="27"/>
      <c r="U1220" s="27"/>
      <c r="V1220" s="27"/>
      <c r="W1220" s="27"/>
      <c r="X1220" s="27"/>
    </row>
    <row r="1221" spans="3:24">
      <c r="C1221" s="27"/>
      <c r="D1221" s="27"/>
      <c r="E1221" s="27"/>
      <c r="F1221" s="27"/>
      <c r="G1221" s="27"/>
      <c r="H1221" s="27"/>
      <c r="I1221" s="27"/>
      <c r="J1221" s="27"/>
      <c r="K1221" s="27"/>
      <c r="L1221" s="27"/>
      <c r="M1221" s="27"/>
      <c r="N1221" s="27"/>
      <c r="O1221" s="27"/>
      <c r="P1221" s="27"/>
      <c r="Q1221" s="27"/>
      <c r="R1221" s="27"/>
      <c r="S1221" s="27"/>
      <c r="T1221" s="27"/>
      <c r="U1221" s="27"/>
      <c r="V1221" s="27"/>
      <c r="W1221" s="27"/>
      <c r="X1221" s="27"/>
    </row>
    <row r="1222" spans="3:24">
      <c r="C1222" s="27"/>
      <c r="D1222" s="27"/>
      <c r="E1222" s="27"/>
      <c r="F1222" s="27"/>
      <c r="G1222" s="27"/>
      <c r="H1222" s="27"/>
      <c r="I1222" s="27"/>
      <c r="J1222" s="27"/>
      <c r="K1222" s="27"/>
      <c r="L1222" s="27"/>
      <c r="M1222" s="27"/>
      <c r="N1222" s="27"/>
      <c r="O1222" s="27"/>
      <c r="P1222" s="27"/>
      <c r="Q1222" s="27"/>
      <c r="R1222" s="27"/>
      <c r="S1222" s="27"/>
      <c r="T1222" s="27"/>
      <c r="U1222" s="27"/>
      <c r="V1222" s="27"/>
      <c r="W1222" s="27"/>
      <c r="X1222" s="27"/>
    </row>
    <row r="1223" spans="3:24">
      <c r="C1223" s="27"/>
      <c r="D1223" s="27"/>
      <c r="E1223" s="27"/>
      <c r="F1223" s="27"/>
      <c r="G1223" s="27"/>
      <c r="H1223" s="27"/>
      <c r="I1223" s="27"/>
      <c r="J1223" s="27"/>
      <c r="K1223" s="27"/>
      <c r="L1223" s="27"/>
      <c r="M1223" s="27"/>
      <c r="N1223" s="27"/>
      <c r="O1223" s="27"/>
      <c r="P1223" s="27"/>
      <c r="Q1223" s="27"/>
      <c r="R1223" s="27"/>
      <c r="S1223" s="27"/>
      <c r="T1223" s="27"/>
      <c r="U1223" s="27"/>
      <c r="V1223" s="27"/>
      <c r="W1223" s="27"/>
      <c r="X1223" s="27"/>
    </row>
    <row r="1224" spans="3:24">
      <c r="C1224" s="27"/>
      <c r="D1224" s="27"/>
      <c r="E1224" s="27"/>
      <c r="F1224" s="27"/>
      <c r="G1224" s="27"/>
      <c r="H1224" s="27"/>
      <c r="I1224" s="27"/>
      <c r="J1224" s="27"/>
      <c r="K1224" s="27"/>
      <c r="L1224" s="27"/>
      <c r="M1224" s="27"/>
      <c r="N1224" s="27"/>
      <c r="O1224" s="27"/>
      <c r="P1224" s="27"/>
      <c r="Q1224" s="27"/>
      <c r="R1224" s="27"/>
      <c r="S1224" s="27"/>
      <c r="T1224" s="27"/>
      <c r="U1224" s="27"/>
      <c r="V1224" s="27"/>
      <c r="W1224" s="27"/>
      <c r="X1224" s="27"/>
    </row>
    <row r="1225" spans="3:24">
      <c r="C1225" s="27"/>
      <c r="D1225" s="27"/>
      <c r="E1225" s="27"/>
      <c r="F1225" s="27"/>
      <c r="G1225" s="27"/>
      <c r="H1225" s="27"/>
      <c r="I1225" s="27"/>
      <c r="J1225" s="27"/>
      <c r="K1225" s="27"/>
      <c r="L1225" s="27"/>
      <c r="M1225" s="27"/>
      <c r="N1225" s="27"/>
      <c r="O1225" s="27"/>
      <c r="P1225" s="27"/>
      <c r="Q1225" s="27"/>
      <c r="R1225" s="27"/>
      <c r="S1225" s="27"/>
      <c r="T1225" s="27"/>
      <c r="U1225" s="27"/>
      <c r="V1225" s="27"/>
      <c r="W1225" s="27"/>
      <c r="X1225" s="27"/>
    </row>
    <row r="1226" spans="3:24">
      <c r="C1226" s="27"/>
      <c r="D1226" s="27"/>
      <c r="E1226" s="27"/>
      <c r="F1226" s="27"/>
      <c r="G1226" s="27"/>
      <c r="H1226" s="27"/>
      <c r="I1226" s="27"/>
      <c r="J1226" s="27"/>
      <c r="K1226" s="27"/>
      <c r="L1226" s="27"/>
      <c r="M1226" s="27"/>
      <c r="N1226" s="27"/>
      <c r="O1226" s="27"/>
      <c r="P1226" s="27"/>
      <c r="Q1226" s="27"/>
      <c r="R1226" s="27"/>
      <c r="S1226" s="27"/>
      <c r="T1226" s="27"/>
      <c r="U1226" s="27"/>
      <c r="V1226" s="27"/>
      <c r="W1226" s="27"/>
      <c r="X1226" s="27"/>
    </row>
    <row r="1227" spans="3:24">
      <c r="C1227" s="27"/>
      <c r="D1227" s="27"/>
      <c r="E1227" s="27"/>
      <c r="F1227" s="27"/>
      <c r="G1227" s="27"/>
      <c r="H1227" s="27"/>
      <c r="I1227" s="27"/>
      <c r="J1227" s="27"/>
      <c r="K1227" s="27"/>
      <c r="L1227" s="27"/>
      <c r="M1227" s="27"/>
      <c r="N1227" s="27"/>
      <c r="O1227" s="27"/>
      <c r="P1227" s="27"/>
      <c r="Q1227" s="27"/>
      <c r="R1227" s="27"/>
      <c r="S1227" s="27"/>
      <c r="T1227" s="27"/>
      <c r="U1227" s="27"/>
      <c r="V1227" s="27"/>
      <c r="W1227" s="27"/>
      <c r="X1227" s="27"/>
    </row>
    <row r="1228" spans="3:24">
      <c r="C1228" s="27"/>
      <c r="D1228" s="27"/>
      <c r="E1228" s="27"/>
      <c r="F1228" s="27"/>
      <c r="G1228" s="27"/>
      <c r="H1228" s="27"/>
      <c r="I1228" s="27"/>
      <c r="J1228" s="27"/>
      <c r="K1228" s="27"/>
      <c r="L1228" s="27"/>
      <c r="M1228" s="27"/>
      <c r="N1228" s="27"/>
      <c r="O1228" s="27"/>
      <c r="P1228" s="27"/>
      <c r="Q1228" s="27"/>
      <c r="R1228" s="27"/>
      <c r="S1228" s="27"/>
      <c r="T1228" s="27"/>
      <c r="U1228" s="27"/>
      <c r="V1228" s="27"/>
      <c r="W1228" s="27"/>
      <c r="X1228" s="27"/>
    </row>
    <row r="1229" spans="3:24">
      <c r="C1229" s="27"/>
      <c r="D1229" s="27"/>
      <c r="E1229" s="27"/>
      <c r="F1229" s="27"/>
      <c r="G1229" s="27"/>
      <c r="H1229" s="27"/>
      <c r="I1229" s="27"/>
      <c r="J1229" s="27"/>
      <c r="K1229" s="27"/>
      <c r="L1229" s="27"/>
      <c r="M1229" s="27"/>
      <c r="N1229" s="27"/>
      <c r="O1229" s="27"/>
      <c r="P1229" s="27"/>
      <c r="Q1229" s="27"/>
      <c r="R1229" s="27"/>
      <c r="S1229" s="27"/>
      <c r="T1229" s="27"/>
      <c r="U1229" s="27"/>
      <c r="V1229" s="27"/>
      <c r="W1229" s="27"/>
      <c r="X1229" s="27"/>
    </row>
    <row r="1230" spans="3:24">
      <c r="C1230" s="27"/>
      <c r="D1230" s="27"/>
      <c r="E1230" s="27"/>
      <c r="F1230" s="27"/>
      <c r="G1230" s="27"/>
      <c r="H1230" s="27"/>
      <c r="I1230" s="27"/>
      <c r="J1230" s="27"/>
      <c r="K1230" s="27"/>
      <c r="L1230" s="27"/>
      <c r="M1230" s="27"/>
      <c r="N1230" s="27"/>
      <c r="O1230" s="27"/>
      <c r="P1230" s="27"/>
      <c r="Q1230" s="27"/>
      <c r="R1230" s="27"/>
      <c r="S1230" s="27"/>
      <c r="T1230" s="27"/>
      <c r="U1230" s="27"/>
      <c r="V1230" s="27"/>
      <c r="W1230" s="27"/>
      <c r="X1230" s="27"/>
    </row>
    <row r="1231" spans="3:24">
      <c r="C1231" s="27"/>
      <c r="D1231" s="27"/>
      <c r="E1231" s="27"/>
      <c r="F1231" s="27"/>
      <c r="G1231" s="27"/>
      <c r="H1231" s="27"/>
      <c r="I1231" s="27"/>
      <c r="J1231" s="27"/>
      <c r="K1231" s="27"/>
      <c r="L1231" s="27"/>
      <c r="M1231" s="27"/>
      <c r="N1231" s="27"/>
      <c r="O1231" s="27"/>
      <c r="P1231" s="27"/>
      <c r="Q1231" s="27"/>
      <c r="R1231" s="27"/>
      <c r="S1231" s="27"/>
      <c r="T1231" s="27"/>
      <c r="U1231" s="27"/>
      <c r="V1231" s="27"/>
      <c r="W1231" s="27"/>
      <c r="X1231" s="27"/>
    </row>
    <row r="1232" spans="3:24">
      <c r="C1232" s="27"/>
      <c r="D1232" s="27"/>
      <c r="E1232" s="27"/>
      <c r="F1232" s="27"/>
      <c r="G1232" s="27"/>
      <c r="H1232" s="27"/>
      <c r="I1232" s="27"/>
      <c r="J1232" s="27"/>
      <c r="K1232" s="27"/>
      <c r="L1232" s="27"/>
      <c r="M1232" s="27"/>
      <c r="N1232" s="27"/>
      <c r="O1232" s="27"/>
      <c r="P1232" s="27"/>
      <c r="Q1232" s="27"/>
      <c r="R1232" s="27"/>
      <c r="S1232" s="27"/>
      <c r="T1232" s="27"/>
      <c r="U1232" s="27"/>
      <c r="V1232" s="27"/>
      <c r="W1232" s="27"/>
      <c r="X1232" s="27"/>
    </row>
    <row r="1233" spans="3:24">
      <c r="C1233" s="27"/>
      <c r="D1233" s="27"/>
      <c r="E1233" s="27"/>
      <c r="F1233" s="27"/>
      <c r="G1233" s="27"/>
      <c r="H1233" s="27"/>
      <c r="I1233" s="27"/>
      <c r="J1233" s="27"/>
      <c r="K1233" s="27"/>
      <c r="L1233" s="27"/>
      <c r="M1233" s="27"/>
      <c r="N1233" s="27"/>
      <c r="O1233" s="27"/>
      <c r="P1233" s="27"/>
      <c r="Q1233" s="27"/>
      <c r="R1233" s="27"/>
      <c r="S1233" s="27"/>
      <c r="T1233" s="27"/>
      <c r="U1233" s="27"/>
      <c r="V1233" s="27"/>
      <c r="W1233" s="27"/>
      <c r="X1233" s="27"/>
    </row>
    <row r="1234" spans="3:24">
      <c r="C1234" s="27"/>
      <c r="D1234" s="27"/>
      <c r="E1234" s="27"/>
      <c r="F1234" s="27"/>
      <c r="G1234" s="27"/>
      <c r="H1234" s="27"/>
      <c r="I1234" s="27"/>
      <c r="J1234" s="27"/>
      <c r="K1234" s="27"/>
      <c r="L1234" s="27"/>
      <c r="M1234" s="27"/>
      <c r="N1234" s="27"/>
      <c r="O1234" s="27"/>
      <c r="P1234" s="27"/>
      <c r="Q1234" s="27"/>
      <c r="R1234" s="27"/>
      <c r="S1234" s="27"/>
      <c r="T1234" s="27"/>
      <c r="U1234" s="27"/>
      <c r="V1234" s="27"/>
      <c r="W1234" s="27"/>
      <c r="X1234" s="27"/>
    </row>
    <row r="1235" spans="3:24">
      <c r="C1235" s="27"/>
      <c r="D1235" s="27"/>
      <c r="E1235" s="27"/>
      <c r="F1235" s="27"/>
      <c r="G1235" s="27"/>
      <c r="H1235" s="27"/>
      <c r="I1235" s="27"/>
      <c r="J1235" s="27"/>
      <c r="K1235" s="27"/>
      <c r="L1235" s="27"/>
      <c r="M1235" s="27"/>
      <c r="N1235" s="27"/>
      <c r="O1235" s="27"/>
      <c r="P1235" s="27"/>
      <c r="Q1235" s="27"/>
      <c r="R1235" s="27"/>
      <c r="S1235" s="27"/>
      <c r="T1235" s="27"/>
      <c r="U1235" s="27"/>
      <c r="V1235" s="27"/>
      <c r="W1235" s="27"/>
      <c r="X1235" s="27"/>
    </row>
    <row r="1236" spans="3:24">
      <c r="C1236" s="27"/>
      <c r="D1236" s="27"/>
      <c r="E1236" s="27"/>
      <c r="F1236" s="27"/>
      <c r="G1236" s="27"/>
      <c r="H1236" s="27"/>
      <c r="I1236" s="27"/>
      <c r="J1236" s="27"/>
      <c r="K1236" s="27"/>
      <c r="L1236" s="27"/>
      <c r="M1236" s="27"/>
      <c r="N1236" s="27"/>
      <c r="O1236" s="27"/>
      <c r="P1236" s="27"/>
      <c r="Q1236" s="27"/>
      <c r="R1236" s="27"/>
      <c r="S1236" s="27"/>
      <c r="T1236" s="27"/>
      <c r="U1236" s="27"/>
      <c r="V1236" s="27"/>
      <c r="W1236" s="27"/>
      <c r="X1236" s="27"/>
    </row>
    <row r="1237" spans="3:24">
      <c r="C1237" s="27"/>
      <c r="D1237" s="27"/>
      <c r="E1237" s="27"/>
      <c r="F1237" s="27"/>
      <c r="G1237" s="27"/>
      <c r="H1237" s="27"/>
      <c r="I1237" s="27"/>
      <c r="J1237" s="27"/>
      <c r="K1237" s="27"/>
      <c r="L1237" s="27"/>
      <c r="M1237" s="27"/>
      <c r="N1237" s="27"/>
      <c r="O1237" s="27"/>
      <c r="P1237" s="27"/>
      <c r="Q1237" s="27"/>
      <c r="R1237" s="27"/>
      <c r="S1237" s="27"/>
      <c r="T1237" s="27"/>
      <c r="U1237" s="27"/>
      <c r="V1237" s="27"/>
      <c r="W1237" s="27"/>
      <c r="X1237" s="27"/>
    </row>
    <row r="1238" spans="3:24">
      <c r="C1238" s="27"/>
      <c r="D1238" s="27"/>
      <c r="E1238" s="27"/>
      <c r="F1238" s="27"/>
      <c r="G1238" s="27"/>
      <c r="H1238" s="27"/>
      <c r="I1238" s="27"/>
      <c r="J1238" s="27"/>
      <c r="K1238" s="27"/>
      <c r="L1238" s="27"/>
      <c r="M1238" s="27"/>
      <c r="N1238" s="27"/>
      <c r="O1238" s="27"/>
      <c r="P1238" s="27"/>
      <c r="Q1238" s="27"/>
      <c r="R1238" s="27"/>
      <c r="S1238" s="27"/>
      <c r="T1238" s="27"/>
      <c r="U1238" s="27"/>
      <c r="V1238" s="27"/>
      <c r="W1238" s="27"/>
      <c r="X1238" s="27"/>
    </row>
    <row r="1239" spans="3:24">
      <c r="C1239" s="27"/>
      <c r="D1239" s="27"/>
      <c r="E1239" s="27"/>
      <c r="F1239" s="27"/>
      <c r="G1239" s="27"/>
      <c r="H1239" s="27"/>
      <c r="I1239" s="27"/>
      <c r="J1239" s="27"/>
      <c r="K1239" s="27"/>
      <c r="L1239" s="27"/>
      <c r="M1239" s="27"/>
      <c r="N1239" s="27"/>
      <c r="O1239" s="27"/>
      <c r="P1239" s="27"/>
      <c r="Q1239" s="27"/>
      <c r="R1239" s="27"/>
      <c r="S1239" s="27"/>
      <c r="T1239" s="27"/>
      <c r="U1239" s="27"/>
      <c r="V1239" s="27"/>
      <c r="W1239" s="27"/>
      <c r="X1239" s="27"/>
    </row>
    <row r="1240" spans="3:24">
      <c r="C1240" s="27"/>
      <c r="D1240" s="27"/>
      <c r="E1240" s="27"/>
      <c r="F1240" s="27"/>
      <c r="G1240" s="27"/>
      <c r="H1240" s="27"/>
      <c r="I1240" s="27"/>
      <c r="J1240" s="27"/>
      <c r="K1240" s="27"/>
      <c r="L1240" s="27"/>
      <c r="M1240" s="27"/>
      <c r="N1240" s="27"/>
      <c r="O1240" s="27"/>
      <c r="P1240" s="27"/>
      <c r="Q1240" s="27"/>
      <c r="R1240" s="27"/>
      <c r="S1240" s="27"/>
      <c r="T1240" s="27"/>
      <c r="U1240" s="27"/>
      <c r="V1240" s="27"/>
      <c r="W1240" s="27"/>
      <c r="X1240" s="27"/>
    </row>
    <row r="1241" spans="3:24">
      <c r="C1241" s="27"/>
      <c r="D1241" s="27"/>
      <c r="E1241" s="27"/>
      <c r="F1241" s="27"/>
      <c r="G1241" s="27"/>
      <c r="H1241" s="27"/>
      <c r="I1241" s="27"/>
      <c r="J1241" s="27"/>
      <c r="K1241" s="27"/>
      <c r="L1241" s="27"/>
      <c r="M1241" s="27"/>
      <c r="N1241" s="27"/>
      <c r="O1241" s="27"/>
      <c r="P1241" s="27"/>
      <c r="Q1241" s="27"/>
      <c r="R1241" s="27"/>
      <c r="S1241" s="27"/>
      <c r="T1241" s="27"/>
      <c r="U1241" s="27"/>
      <c r="V1241" s="27"/>
      <c r="W1241" s="27"/>
      <c r="X1241" s="27"/>
    </row>
    <row r="1242" spans="3:24">
      <c r="C1242" s="27"/>
      <c r="D1242" s="27"/>
      <c r="E1242" s="27"/>
      <c r="F1242" s="27"/>
      <c r="G1242" s="27"/>
      <c r="H1242" s="27"/>
      <c r="I1242" s="27"/>
      <c r="J1242" s="27"/>
      <c r="K1242" s="27"/>
      <c r="L1242" s="27"/>
      <c r="M1242" s="27"/>
      <c r="N1242" s="27"/>
      <c r="O1242" s="27"/>
      <c r="P1242" s="27"/>
      <c r="Q1242" s="27"/>
      <c r="R1242" s="27"/>
      <c r="S1242" s="27"/>
      <c r="T1242" s="27"/>
      <c r="U1242" s="27"/>
      <c r="V1242" s="27"/>
      <c r="W1242" s="27"/>
      <c r="X1242" s="27"/>
    </row>
    <row r="1243" spans="3:24">
      <c r="C1243" s="27"/>
      <c r="D1243" s="27"/>
      <c r="E1243" s="27"/>
      <c r="F1243" s="27"/>
      <c r="G1243" s="27"/>
      <c r="H1243" s="27"/>
      <c r="I1243" s="27"/>
      <c r="J1243" s="27"/>
      <c r="K1243" s="27"/>
      <c r="L1243" s="27"/>
      <c r="M1243" s="27"/>
      <c r="N1243" s="27"/>
      <c r="O1243" s="27"/>
      <c r="P1243" s="27"/>
      <c r="Q1243" s="27"/>
      <c r="R1243" s="27"/>
      <c r="S1243" s="27"/>
      <c r="T1243" s="27"/>
      <c r="U1243" s="27"/>
      <c r="V1243" s="27"/>
      <c r="W1243" s="27"/>
      <c r="X1243" s="27"/>
    </row>
    <row r="1244" spans="3:24">
      <c r="C1244" s="27"/>
      <c r="D1244" s="27"/>
      <c r="E1244" s="27"/>
      <c r="F1244" s="27"/>
      <c r="G1244" s="27"/>
      <c r="H1244" s="27"/>
      <c r="I1244" s="27"/>
      <c r="J1244" s="27"/>
      <c r="K1244" s="27"/>
      <c r="L1244" s="27"/>
      <c r="M1244" s="27"/>
      <c r="N1244" s="27"/>
      <c r="O1244" s="27"/>
      <c r="P1244" s="27"/>
      <c r="Q1244" s="27"/>
      <c r="R1244" s="27"/>
      <c r="S1244" s="27"/>
      <c r="T1244" s="27"/>
      <c r="U1244" s="27"/>
      <c r="V1244" s="27"/>
      <c r="W1244" s="27"/>
      <c r="X1244" s="27"/>
    </row>
    <row r="1245" spans="3:24">
      <c r="C1245" s="27"/>
      <c r="D1245" s="27"/>
      <c r="E1245" s="27"/>
      <c r="F1245" s="27"/>
      <c r="G1245" s="27"/>
      <c r="H1245" s="27"/>
      <c r="I1245" s="27"/>
      <c r="J1245" s="27"/>
      <c r="K1245" s="27"/>
      <c r="L1245" s="27"/>
      <c r="M1245" s="27"/>
      <c r="N1245" s="27"/>
      <c r="O1245" s="27"/>
      <c r="P1245" s="27"/>
      <c r="Q1245" s="27"/>
      <c r="R1245" s="27"/>
      <c r="S1245" s="27"/>
      <c r="T1245" s="27"/>
      <c r="U1245" s="27"/>
      <c r="V1245" s="27"/>
      <c r="W1245" s="27"/>
      <c r="X1245" s="27"/>
    </row>
    <row r="1246" spans="3:24">
      <c r="C1246" s="27"/>
      <c r="D1246" s="27"/>
      <c r="E1246" s="27"/>
      <c r="F1246" s="27"/>
      <c r="G1246" s="27"/>
      <c r="H1246" s="27"/>
      <c r="I1246" s="27"/>
      <c r="J1246" s="27"/>
      <c r="K1246" s="27"/>
      <c r="L1246" s="27"/>
      <c r="M1246" s="27"/>
      <c r="N1246" s="27"/>
      <c r="O1246" s="27"/>
      <c r="P1246" s="27"/>
      <c r="Q1246" s="27"/>
      <c r="R1246" s="27"/>
      <c r="S1246" s="27"/>
      <c r="T1246" s="27"/>
      <c r="U1246" s="27"/>
      <c r="V1246" s="27"/>
      <c r="W1246" s="27"/>
      <c r="X1246" s="27"/>
    </row>
    <row r="1247" spans="3:24">
      <c r="C1247" s="27"/>
      <c r="D1247" s="27"/>
      <c r="E1247" s="27"/>
      <c r="F1247" s="27"/>
      <c r="G1247" s="27"/>
      <c r="H1247" s="27"/>
      <c r="I1247" s="27"/>
      <c r="J1247" s="27"/>
      <c r="K1247" s="27"/>
      <c r="L1247" s="27"/>
      <c r="M1247" s="27"/>
      <c r="N1247" s="27"/>
      <c r="O1247" s="27"/>
      <c r="P1247" s="27"/>
      <c r="Q1247" s="27"/>
      <c r="R1247" s="27"/>
      <c r="S1247" s="27"/>
      <c r="T1247" s="27"/>
      <c r="U1247" s="27"/>
      <c r="V1247" s="27"/>
      <c r="W1247" s="27"/>
      <c r="X1247" s="27"/>
    </row>
    <row r="1248" spans="3:24">
      <c r="C1248" s="27"/>
      <c r="D1248" s="27"/>
      <c r="E1248" s="27"/>
      <c r="F1248" s="27"/>
      <c r="G1248" s="27"/>
      <c r="H1248" s="27"/>
      <c r="I1248" s="27"/>
      <c r="J1248" s="27"/>
      <c r="K1248" s="27"/>
      <c r="L1248" s="27"/>
      <c r="M1248" s="27"/>
      <c r="N1248" s="27"/>
      <c r="O1248" s="27"/>
      <c r="P1248" s="27"/>
      <c r="Q1248" s="27"/>
      <c r="R1248" s="27"/>
      <c r="S1248" s="27"/>
      <c r="T1248" s="27"/>
      <c r="U1248" s="27"/>
      <c r="V1248" s="27"/>
      <c r="W1248" s="27"/>
      <c r="X1248" s="27"/>
    </row>
    <row r="1249" spans="3:24">
      <c r="C1249" s="27"/>
      <c r="D1249" s="27"/>
      <c r="E1249" s="27"/>
      <c r="F1249" s="27"/>
      <c r="G1249" s="27"/>
      <c r="H1249" s="27"/>
      <c r="I1249" s="27"/>
      <c r="J1249" s="27"/>
      <c r="K1249" s="27"/>
      <c r="L1249" s="27"/>
      <c r="M1249" s="27"/>
      <c r="N1249" s="27"/>
      <c r="O1249" s="27"/>
      <c r="P1249" s="27"/>
      <c r="Q1249" s="27"/>
      <c r="R1249" s="27"/>
      <c r="S1249" s="27"/>
      <c r="T1249" s="27"/>
      <c r="U1249" s="27"/>
      <c r="V1249" s="27"/>
      <c r="W1249" s="27"/>
      <c r="X1249" s="27"/>
    </row>
    <row r="1250" spans="3:24">
      <c r="C1250" s="27"/>
      <c r="D1250" s="27"/>
      <c r="E1250" s="27"/>
      <c r="F1250" s="27"/>
      <c r="G1250" s="27"/>
      <c r="H1250" s="27"/>
      <c r="I1250" s="27"/>
      <c r="J1250" s="27"/>
      <c r="K1250" s="27"/>
      <c r="L1250" s="27"/>
      <c r="M1250" s="27"/>
      <c r="N1250" s="27"/>
      <c r="O1250" s="27"/>
      <c r="P1250" s="27"/>
      <c r="Q1250" s="27"/>
      <c r="R1250" s="27"/>
      <c r="S1250" s="27"/>
      <c r="T1250" s="27"/>
      <c r="U1250" s="27"/>
      <c r="V1250" s="27"/>
      <c r="W1250" s="27"/>
      <c r="X1250" s="27"/>
    </row>
    <row r="1251" spans="3:24">
      <c r="C1251" s="27"/>
      <c r="D1251" s="27"/>
      <c r="E1251" s="27"/>
      <c r="F1251" s="27"/>
      <c r="G1251" s="27"/>
      <c r="H1251" s="27"/>
      <c r="I1251" s="27"/>
      <c r="J1251" s="27"/>
      <c r="K1251" s="27"/>
      <c r="L1251" s="27"/>
      <c r="M1251" s="27"/>
      <c r="N1251" s="27"/>
      <c r="O1251" s="27"/>
      <c r="P1251" s="27"/>
      <c r="Q1251" s="27"/>
      <c r="R1251" s="27"/>
      <c r="S1251" s="27"/>
      <c r="T1251" s="27"/>
      <c r="U1251" s="27"/>
      <c r="V1251" s="27"/>
      <c r="W1251" s="27"/>
      <c r="X1251" s="27"/>
    </row>
    <row r="1252" spans="3:24">
      <c r="C1252" s="27"/>
      <c r="D1252" s="27"/>
      <c r="E1252" s="27"/>
      <c r="F1252" s="27"/>
      <c r="G1252" s="27"/>
      <c r="H1252" s="27"/>
      <c r="I1252" s="27"/>
      <c r="J1252" s="27"/>
      <c r="K1252" s="27"/>
      <c r="L1252" s="27"/>
      <c r="M1252" s="27"/>
      <c r="N1252" s="27"/>
      <c r="O1252" s="27"/>
      <c r="P1252" s="27"/>
      <c r="Q1252" s="27"/>
      <c r="R1252" s="27"/>
      <c r="S1252" s="27"/>
      <c r="T1252" s="27"/>
      <c r="U1252" s="27"/>
      <c r="V1252" s="27"/>
      <c r="W1252" s="27"/>
      <c r="X1252" s="27"/>
    </row>
    <row r="1253" spans="3:24">
      <c r="C1253" s="27"/>
      <c r="D1253" s="27"/>
      <c r="E1253" s="27"/>
      <c r="F1253" s="27"/>
      <c r="G1253" s="27"/>
      <c r="H1253" s="27"/>
      <c r="I1253" s="27"/>
      <c r="J1253" s="27"/>
      <c r="K1253" s="27"/>
      <c r="L1253" s="27"/>
      <c r="M1253" s="27"/>
      <c r="N1253" s="27"/>
      <c r="O1253" s="27"/>
      <c r="P1253" s="27"/>
      <c r="Q1253" s="27"/>
      <c r="R1253" s="27"/>
      <c r="S1253" s="27"/>
      <c r="T1253" s="27"/>
      <c r="U1253" s="27"/>
      <c r="V1253" s="27"/>
      <c r="W1253" s="27"/>
      <c r="X1253" s="27"/>
    </row>
    <row r="1254" spans="3:24">
      <c r="C1254" s="27"/>
      <c r="D1254" s="27"/>
      <c r="E1254" s="27"/>
      <c r="F1254" s="27"/>
      <c r="G1254" s="27"/>
      <c r="H1254" s="27"/>
      <c r="I1254" s="27"/>
      <c r="J1254" s="27"/>
      <c r="K1254" s="27"/>
      <c r="L1254" s="27"/>
      <c r="M1254" s="27"/>
      <c r="N1254" s="27"/>
      <c r="O1254" s="27"/>
      <c r="P1254" s="27"/>
      <c r="Q1254" s="27"/>
      <c r="R1254" s="27"/>
      <c r="S1254" s="27"/>
      <c r="T1254" s="27"/>
      <c r="U1254" s="27"/>
      <c r="V1254" s="27"/>
      <c r="W1254" s="27"/>
      <c r="X1254" s="27"/>
    </row>
    <row r="1255" spans="3:24">
      <c r="C1255" s="27"/>
      <c r="D1255" s="27"/>
      <c r="E1255" s="27"/>
      <c r="F1255" s="27"/>
      <c r="G1255" s="27"/>
      <c r="H1255" s="27"/>
      <c r="I1255" s="27"/>
      <c r="J1255" s="27"/>
      <c r="K1255" s="27"/>
      <c r="L1255" s="27"/>
      <c r="M1255" s="27"/>
      <c r="N1255" s="27"/>
      <c r="O1255" s="27"/>
      <c r="P1255" s="27"/>
      <c r="Q1255" s="27"/>
      <c r="R1255" s="27"/>
      <c r="S1255" s="27"/>
      <c r="T1255" s="27"/>
      <c r="U1255" s="27"/>
      <c r="V1255" s="27"/>
      <c r="W1255" s="27"/>
      <c r="X1255" s="27"/>
    </row>
    <row r="1256" spans="3:24">
      <c r="C1256" s="27"/>
      <c r="D1256" s="27"/>
      <c r="E1256" s="27"/>
      <c r="F1256" s="27"/>
      <c r="G1256" s="27"/>
      <c r="H1256" s="27"/>
      <c r="I1256" s="27"/>
      <c r="J1256" s="27"/>
      <c r="K1256" s="27"/>
      <c r="L1256" s="27"/>
      <c r="M1256" s="27"/>
      <c r="N1256" s="27"/>
      <c r="O1256" s="27"/>
      <c r="P1256" s="27"/>
      <c r="Q1256" s="27"/>
      <c r="R1256" s="27"/>
      <c r="S1256" s="27"/>
      <c r="T1256" s="27"/>
      <c r="U1256" s="27"/>
      <c r="V1256" s="27"/>
      <c r="W1256" s="27"/>
      <c r="X1256" s="27"/>
    </row>
    <row r="1257" spans="3:24">
      <c r="C1257" s="27"/>
      <c r="D1257" s="27"/>
      <c r="E1257" s="27"/>
      <c r="F1257" s="27"/>
      <c r="G1257" s="27"/>
      <c r="H1257" s="27"/>
      <c r="I1257" s="27"/>
      <c r="J1257" s="27"/>
      <c r="K1257" s="27"/>
      <c r="L1257" s="27"/>
      <c r="M1257" s="27"/>
      <c r="N1257" s="27"/>
      <c r="O1257" s="27"/>
      <c r="P1257" s="27"/>
      <c r="Q1257" s="27"/>
      <c r="R1257" s="27"/>
      <c r="S1257" s="27"/>
      <c r="T1257" s="27"/>
      <c r="U1257" s="27"/>
      <c r="V1257" s="27"/>
      <c r="W1257" s="27"/>
      <c r="X1257" s="27"/>
    </row>
    <row r="1258" spans="3:24">
      <c r="C1258" s="27"/>
      <c r="D1258" s="27"/>
      <c r="E1258" s="27"/>
      <c r="F1258" s="27"/>
      <c r="G1258" s="27"/>
      <c r="H1258" s="27"/>
      <c r="I1258" s="27"/>
      <c r="J1258" s="27"/>
      <c r="K1258" s="27"/>
      <c r="L1258" s="27"/>
      <c r="M1258" s="27"/>
      <c r="N1258" s="27"/>
      <c r="O1258" s="27"/>
      <c r="P1258" s="27"/>
      <c r="Q1258" s="27"/>
      <c r="R1258" s="27"/>
      <c r="S1258" s="27"/>
      <c r="T1258" s="27"/>
      <c r="U1258" s="27"/>
      <c r="V1258" s="27"/>
      <c r="W1258" s="27"/>
      <c r="X1258" s="27"/>
    </row>
    <row r="1259" spans="3:24">
      <c r="C1259" s="27"/>
      <c r="D1259" s="27"/>
      <c r="E1259" s="27"/>
      <c r="F1259" s="27"/>
      <c r="G1259" s="27"/>
      <c r="H1259" s="27"/>
      <c r="I1259" s="27"/>
      <c r="J1259" s="27"/>
      <c r="K1259" s="27"/>
      <c r="L1259" s="27"/>
      <c r="M1259" s="27"/>
      <c r="N1259" s="27"/>
      <c r="O1259" s="27"/>
      <c r="P1259" s="27"/>
      <c r="Q1259" s="27"/>
      <c r="R1259" s="27"/>
      <c r="S1259" s="27"/>
      <c r="T1259" s="27"/>
      <c r="U1259" s="27"/>
      <c r="V1259" s="27"/>
      <c r="W1259" s="27"/>
      <c r="X1259" s="27"/>
    </row>
    <row r="1260" spans="3:24">
      <c r="C1260" s="27"/>
      <c r="D1260" s="27"/>
      <c r="E1260" s="27"/>
      <c r="F1260" s="27"/>
      <c r="G1260" s="27"/>
      <c r="H1260" s="27"/>
      <c r="I1260" s="27"/>
      <c r="J1260" s="27"/>
      <c r="K1260" s="27"/>
      <c r="L1260" s="27"/>
      <c r="M1260" s="27"/>
      <c r="N1260" s="27"/>
      <c r="O1260" s="27"/>
      <c r="P1260" s="27"/>
      <c r="Q1260" s="27"/>
      <c r="R1260" s="27"/>
      <c r="S1260" s="27"/>
      <c r="T1260" s="27"/>
      <c r="U1260" s="27"/>
      <c r="V1260" s="27"/>
      <c r="W1260" s="27"/>
      <c r="X1260" s="27"/>
    </row>
    <row r="1261" spans="3:24">
      <c r="C1261" s="27"/>
      <c r="D1261" s="27"/>
      <c r="E1261" s="27"/>
      <c r="F1261" s="27"/>
      <c r="G1261" s="27"/>
      <c r="H1261" s="27"/>
      <c r="I1261" s="27"/>
      <c r="J1261" s="27"/>
      <c r="K1261" s="27"/>
      <c r="L1261" s="27"/>
      <c r="M1261" s="27"/>
      <c r="N1261" s="27"/>
      <c r="O1261" s="27"/>
      <c r="P1261" s="27"/>
      <c r="Q1261" s="27"/>
      <c r="R1261" s="27"/>
      <c r="S1261" s="27"/>
      <c r="T1261" s="27"/>
      <c r="U1261" s="27"/>
      <c r="V1261" s="27"/>
      <c r="W1261" s="27"/>
      <c r="X1261" s="27"/>
    </row>
    <row r="1262" spans="3:24">
      <c r="C1262" s="27"/>
      <c r="D1262" s="27"/>
      <c r="E1262" s="27"/>
      <c r="F1262" s="27"/>
      <c r="G1262" s="27"/>
      <c r="H1262" s="27"/>
      <c r="I1262" s="27"/>
      <c r="J1262" s="27"/>
      <c r="K1262" s="27"/>
      <c r="L1262" s="27"/>
      <c r="M1262" s="27"/>
      <c r="N1262" s="27"/>
      <c r="O1262" s="27"/>
      <c r="P1262" s="27"/>
      <c r="Q1262" s="27"/>
      <c r="R1262" s="27"/>
      <c r="S1262" s="27"/>
      <c r="T1262" s="27"/>
      <c r="U1262" s="27"/>
      <c r="V1262" s="27"/>
      <c r="W1262" s="27"/>
      <c r="X1262" s="27"/>
    </row>
    <row r="1263" spans="3:24">
      <c r="C1263" s="27"/>
      <c r="D1263" s="27"/>
      <c r="E1263" s="27"/>
      <c r="F1263" s="27"/>
      <c r="G1263" s="27"/>
      <c r="H1263" s="27"/>
      <c r="I1263" s="27"/>
      <c r="J1263" s="27"/>
      <c r="K1263" s="27"/>
      <c r="L1263" s="27"/>
      <c r="M1263" s="27"/>
      <c r="N1263" s="27"/>
      <c r="O1263" s="27"/>
      <c r="P1263" s="27"/>
      <c r="Q1263" s="27"/>
      <c r="R1263" s="27"/>
      <c r="S1263" s="27"/>
      <c r="T1263" s="27"/>
      <c r="U1263" s="27"/>
      <c r="V1263" s="27"/>
      <c r="W1263" s="27"/>
      <c r="X1263" s="27"/>
    </row>
    <row r="1264" spans="3:24">
      <c r="C1264" s="27"/>
      <c r="D1264" s="27"/>
      <c r="E1264" s="27"/>
      <c r="F1264" s="27"/>
      <c r="G1264" s="27"/>
      <c r="H1264" s="27"/>
      <c r="I1264" s="27"/>
      <c r="J1264" s="27"/>
      <c r="K1264" s="27"/>
      <c r="L1264" s="27"/>
      <c r="M1264" s="27"/>
      <c r="N1264" s="27"/>
      <c r="O1264" s="27"/>
      <c r="P1264" s="27"/>
      <c r="Q1264" s="27"/>
      <c r="R1264" s="27"/>
      <c r="S1264" s="27"/>
      <c r="T1264" s="27"/>
      <c r="U1264" s="27"/>
      <c r="V1264" s="27"/>
      <c r="W1264" s="27"/>
      <c r="X1264" s="27"/>
    </row>
    <row r="1265" spans="3:24">
      <c r="C1265" s="27"/>
      <c r="D1265" s="27"/>
      <c r="E1265" s="27"/>
      <c r="F1265" s="27"/>
      <c r="G1265" s="27"/>
      <c r="H1265" s="27"/>
      <c r="I1265" s="27"/>
      <c r="J1265" s="27"/>
      <c r="K1265" s="27"/>
      <c r="L1265" s="27"/>
      <c r="M1265" s="27"/>
      <c r="N1265" s="27"/>
      <c r="O1265" s="27"/>
      <c r="P1265" s="27"/>
      <c r="Q1265" s="27"/>
      <c r="R1265" s="27"/>
      <c r="S1265" s="27"/>
      <c r="T1265" s="27"/>
      <c r="U1265" s="27"/>
      <c r="V1265" s="27"/>
      <c r="W1265" s="27"/>
      <c r="X1265" s="27"/>
    </row>
    <row r="1266" spans="3:24">
      <c r="C1266" s="27"/>
      <c r="D1266" s="27"/>
      <c r="E1266" s="27"/>
      <c r="F1266" s="27"/>
      <c r="G1266" s="27"/>
      <c r="H1266" s="27"/>
      <c r="I1266" s="27"/>
      <c r="J1266" s="27"/>
      <c r="K1266" s="27"/>
      <c r="L1266" s="27"/>
      <c r="M1266" s="27"/>
      <c r="N1266" s="27"/>
      <c r="O1266" s="27"/>
      <c r="P1266" s="27"/>
      <c r="Q1266" s="27"/>
      <c r="R1266" s="27"/>
      <c r="S1266" s="27"/>
      <c r="T1266" s="27"/>
      <c r="U1266" s="27"/>
      <c r="V1266" s="27"/>
      <c r="W1266" s="27"/>
      <c r="X1266" s="27"/>
    </row>
    <row r="1267" spans="3:24">
      <c r="C1267" s="27"/>
      <c r="D1267" s="27"/>
      <c r="E1267" s="27"/>
      <c r="F1267" s="27"/>
      <c r="G1267" s="27"/>
      <c r="H1267" s="27"/>
      <c r="I1267" s="27"/>
      <c r="J1267" s="27"/>
      <c r="K1267" s="27"/>
      <c r="L1267" s="27"/>
      <c r="M1267" s="27"/>
      <c r="N1267" s="27"/>
      <c r="O1267" s="27"/>
      <c r="P1267" s="27"/>
      <c r="Q1267" s="27"/>
      <c r="R1267" s="27"/>
      <c r="S1267" s="27"/>
      <c r="T1267" s="27"/>
      <c r="U1267" s="27"/>
      <c r="V1267" s="27"/>
      <c r="W1267" s="27"/>
      <c r="X1267" s="27"/>
    </row>
    <row r="1268" spans="3:24">
      <c r="C1268" s="27"/>
      <c r="D1268" s="27"/>
      <c r="E1268" s="27"/>
      <c r="F1268" s="27"/>
      <c r="G1268" s="27"/>
      <c r="H1268" s="27"/>
      <c r="I1268" s="27"/>
      <c r="J1268" s="27"/>
      <c r="K1268" s="27"/>
      <c r="L1268" s="27"/>
      <c r="M1268" s="27"/>
      <c r="N1268" s="27"/>
      <c r="O1268" s="27"/>
      <c r="P1268" s="27"/>
      <c r="Q1268" s="27"/>
      <c r="R1268" s="27"/>
      <c r="S1268" s="27"/>
      <c r="T1268" s="27"/>
      <c r="U1268" s="27"/>
      <c r="V1268" s="27"/>
      <c r="W1268" s="27"/>
      <c r="X1268" s="27"/>
    </row>
    <row r="1269" spans="3:24">
      <c r="C1269" s="27"/>
      <c r="D1269" s="27"/>
      <c r="E1269" s="27"/>
      <c r="F1269" s="27"/>
      <c r="G1269" s="27"/>
      <c r="H1269" s="27"/>
      <c r="I1269" s="27"/>
      <c r="J1269" s="27"/>
      <c r="K1269" s="27"/>
      <c r="L1269" s="27"/>
      <c r="M1269" s="27"/>
      <c r="N1269" s="27"/>
      <c r="O1269" s="27"/>
      <c r="P1269" s="27"/>
      <c r="Q1269" s="27"/>
      <c r="R1269" s="27"/>
      <c r="S1269" s="27"/>
      <c r="T1269" s="27"/>
      <c r="U1269" s="27"/>
      <c r="V1269" s="27"/>
      <c r="W1269" s="27"/>
      <c r="X1269" s="27"/>
    </row>
    <row r="1270" spans="3:24">
      <c r="C1270" s="27"/>
      <c r="D1270" s="27"/>
      <c r="E1270" s="27"/>
      <c r="F1270" s="27"/>
      <c r="G1270" s="27"/>
      <c r="H1270" s="27"/>
      <c r="I1270" s="27"/>
      <c r="J1270" s="27"/>
      <c r="K1270" s="27"/>
      <c r="L1270" s="27"/>
      <c r="M1270" s="27"/>
      <c r="N1270" s="27"/>
      <c r="O1270" s="27"/>
      <c r="P1270" s="27"/>
      <c r="Q1270" s="27"/>
      <c r="R1270" s="27"/>
      <c r="S1270" s="27"/>
      <c r="T1270" s="27"/>
      <c r="U1270" s="27"/>
      <c r="V1270" s="27"/>
      <c r="W1270" s="27"/>
      <c r="X1270" s="27"/>
    </row>
    <row r="1271" spans="3:24">
      <c r="C1271" s="27"/>
      <c r="D1271" s="27"/>
      <c r="E1271" s="27"/>
      <c r="F1271" s="27"/>
      <c r="G1271" s="27"/>
      <c r="H1271" s="27"/>
      <c r="I1271" s="27"/>
      <c r="J1271" s="27"/>
      <c r="K1271" s="27"/>
      <c r="L1271" s="27"/>
      <c r="M1271" s="27"/>
      <c r="N1271" s="27"/>
      <c r="O1271" s="27"/>
      <c r="P1271" s="27"/>
      <c r="Q1271" s="27"/>
      <c r="R1271" s="27"/>
      <c r="S1271" s="27"/>
      <c r="T1271" s="27"/>
      <c r="U1271" s="27"/>
      <c r="V1271" s="27"/>
      <c r="W1271" s="27"/>
      <c r="X1271" s="27"/>
    </row>
    <row r="1272" spans="3:24">
      <c r="C1272" s="27"/>
      <c r="D1272" s="27"/>
      <c r="E1272" s="27"/>
      <c r="F1272" s="27"/>
      <c r="G1272" s="27"/>
      <c r="H1272" s="27"/>
      <c r="I1272" s="27"/>
      <c r="J1272" s="27"/>
      <c r="K1272" s="27"/>
      <c r="L1272" s="27"/>
      <c r="M1272" s="27"/>
      <c r="N1272" s="27"/>
      <c r="O1272" s="27"/>
      <c r="P1272" s="27"/>
      <c r="Q1272" s="27"/>
      <c r="R1272" s="27"/>
      <c r="S1272" s="27"/>
      <c r="T1272" s="27"/>
      <c r="U1272" s="27"/>
      <c r="V1272" s="27"/>
      <c r="W1272" s="27"/>
      <c r="X1272" s="27"/>
    </row>
    <row r="1273" spans="3:24">
      <c r="C1273" s="27"/>
      <c r="D1273" s="27"/>
      <c r="E1273" s="27"/>
      <c r="F1273" s="27"/>
      <c r="G1273" s="27"/>
      <c r="H1273" s="27"/>
      <c r="I1273" s="27"/>
      <c r="J1273" s="27"/>
      <c r="K1273" s="27"/>
      <c r="L1273" s="27"/>
      <c r="M1273" s="27"/>
      <c r="N1273" s="27"/>
      <c r="O1273" s="27"/>
      <c r="P1273" s="27"/>
      <c r="Q1273" s="27"/>
      <c r="R1273" s="27"/>
      <c r="S1273" s="27"/>
      <c r="T1273" s="27"/>
      <c r="U1273" s="27"/>
      <c r="V1273" s="27"/>
      <c r="W1273" s="27"/>
      <c r="X1273" s="27"/>
    </row>
    <row r="1274" spans="3:24">
      <c r="C1274" s="27"/>
      <c r="D1274" s="27"/>
      <c r="E1274" s="27"/>
      <c r="F1274" s="27"/>
      <c r="G1274" s="27"/>
      <c r="H1274" s="27"/>
      <c r="I1274" s="27"/>
      <c r="J1274" s="27"/>
      <c r="K1274" s="27"/>
      <c r="L1274" s="27"/>
      <c r="M1274" s="27"/>
      <c r="N1274" s="27"/>
      <c r="O1274" s="27"/>
      <c r="P1274" s="27"/>
      <c r="Q1274" s="27"/>
      <c r="R1274" s="27"/>
      <c r="S1274" s="27"/>
      <c r="T1274" s="27"/>
      <c r="U1274" s="27"/>
      <c r="V1274" s="27"/>
      <c r="W1274" s="27"/>
      <c r="X1274" s="27"/>
    </row>
    <row r="1275" spans="3:24">
      <c r="C1275" s="27"/>
      <c r="D1275" s="27"/>
      <c r="E1275" s="27"/>
      <c r="F1275" s="27"/>
      <c r="G1275" s="27"/>
      <c r="H1275" s="27"/>
      <c r="I1275" s="27"/>
      <c r="J1275" s="27"/>
      <c r="K1275" s="27"/>
      <c r="L1275" s="27"/>
      <c r="M1275" s="27"/>
      <c r="N1275" s="27"/>
      <c r="O1275" s="27"/>
      <c r="P1275" s="27"/>
      <c r="Q1275" s="27"/>
      <c r="R1275" s="27"/>
      <c r="S1275" s="27"/>
      <c r="T1275" s="27"/>
      <c r="U1275" s="27"/>
      <c r="V1275" s="27"/>
      <c r="W1275" s="27"/>
      <c r="X1275" s="27"/>
    </row>
    <row r="1276" spans="3:24">
      <c r="C1276" s="27"/>
      <c r="D1276" s="27"/>
      <c r="E1276" s="27"/>
      <c r="F1276" s="27"/>
      <c r="G1276" s="27"/>
      <c r="H1276" s="27"/>
      <c r="I1276" s="27"/>
      <c r="J1276" s="27"/>
      <c r="K1276" s="27"/>
      <c r="L1276" s="27"/>
      <c r="M1276" s="27"/>
      <c r="N1276" s="27"/>
      <c r="O1276" s="27"/>
      <c r="P1276" s="27"/>
      <c r="Q1276" s="27"/>
      <c r="R1276" s="27"/>
      <c r="S1276" s="27"/>
      <c r="T1276" s="27"/>
      <c r="U1276" s="27"/>
      <c r="V1276" s="27"/>
      <c r="W1276" s="27"/>
      <c r="X1276" s="27"/>
    </row>
    <row r="1277" spans="3:24">
      <c r="C1277" s="27"/>
      <c r="D1277" s="27"/>
      <c r="E1277" s="27"/>
      <c r="F1277" s="27"/>
      <c r="G1277" s="27"/>
      <c r="H1277" s="27"/>
      <c r="I1277" s="27"/>
      <c r="J1277" s="27"/>
      <c r="K1277" s="27"/>
      <c r="L1277" s="27"/>
      <c r="M1277" s="27"/>
      <c r="N1277" s="27"/>
      <c r="O1277" s="27"/>
      <c r="P1277" s="27"/>
      <c r="Q1277" s="27"/>
      <c r="R1277" s="27"/>
      <c r="S1277" s="27"/>
      <c r="T1277" s="27"/>
      <c r="U1277" s="27"/>
      <c r="V1277" s="27"/>
      <c r="W1277" s="27"/>
      <c r="X1277" s="27"/>
    </row>
    <row r="1278" spans="3:24">
      <c r="C1278" s="27"/>
      <c r="D1278" s="27"/>
      <c r="E1278" s="27"/>
      <c r="F1278" s="27"/>
      <c r="G1278" s="27"/>
      <c r="H1278" s="27"/>
      <c r="I1278" s="27"/>
      <c r="J1278" s="27"/>
      <c r="K1278" s="27"/>
      <c r="L1278" s="27"/>
      <c r="M1278" s="27"/>
      <c r="N1278" s="27"/>
      <c r="O1278" s="27"/>
      <c r="P1278" s="27"/>
      <c r="Q1278" s="27"/>
      <c r="R1278" s="27"/>
      <c r="S1278" s="27"/>
      <c r="T1278" s="27"/>
      <c r="U1278" s="27"/>
      <c r="V1278" s="27"/>
      <c r="W1278" s="27"/>
      <c r="X1278" s="27"/>
    </row>
    <row r="1279" spans="3:24">
      <c r="C1279" s="27"/>
      <c r="D1279" s="27"/>
      <c r="E1279" s="27"/>
      <c r="F1279" s="27"/>
      <c r="G1279" s="27"/>
      <c r="H1279" s="27"/>
      <c r="I1279" s="27"/>
      <c r="J1279" s="27"/>
      <c r="K1279" s="27"/>
      <c r="L1279" s="27"/>
      <c r="M1279" s="27"/>
      <c r="N1279" s="27"/>
      <c r="O1279" s="27"/>
      <c r="P1279" s="27"/>
      <c r="Q1279" s="27"/>
      <c r="R1279" s="27"/>
      <c r="S1279" s="27"/>
      <c r="T1279" s="27"/>
      <c r="U1279" s="27"/>
      <c r="V1279" s="27"/>
      <c r="W1279" s="27"/>
      <c r="X1279" s="27"/>
    </row>
    <row r="1280" spans="3:24">
      <c r="C1280" s="27"/>
      <c r="D1280" s="27"/>
      <c r="E1280" s="27"/>
      <c r="F1280" s="27"/>
      <c r="G1280" s="27"/>
      <c r="H1280" s="27"/>
      <c r="I1280" s="27"/>
      <c r="J1280" s="27"/>
      <c r="K1280" s="27"/>
      <c r="L1280" s="27"/>
      <c r="M1280" s="27"/>
      <c r="N1280" s="27"/>
      <c r="O1280" s="27"/>
      <c r="P1280" s="27"/>
      <c r="Q1280" s="27"/>
      <c r="R1280" s="27"/>
      <c r="S1280" s="27"/>
      <c r="T1280" s="27"/>
      <c r="U1280" s="27"/>
      <c r="V1280" s="27"/>
      <c r="W1280" s="27"/>
      <c r="X1280" s="27"/>
    </row>
    <row r="1281" spans="3:24">
      <c r="C1281" s="27"/>
      <c r="D1281" s="27"/>
      <c r="E1281" s="27"/>
      <c r="F1281" s="27"/>
      <c r="G1281" s="27"/>
      <c r="H1281" s="27"/>
      <c r="I1281" s="27"/>
      <c r="J1281" s="27"/>
      <c r="K1281" s="27"/>
      <c r="L1281" s="27"/>
      <c r="M1281" s="27"/>
      <c r="N1281" s="27"/>
      <c r="O1281" s="27"/>
      <c r="P1281" s="27"/>
      <c r="Q1281" s="27"/>
      <c r="R1281" s="27"/>
      <c r="S1281" s="27"/>
      <c r="T1281" s="27"/>
      <c r="U1281" s="27"/>
      <c r="V1281" s="27"/>
      <c r="W1281" s="27"/>
      <c r="X1281" s="27"/>
    </row>
    <row r="1282" spans="3:24">
      <c r="C1282" s="27"/>
      <c r="D1282" s="27"/>
      <c r="E1282" s="27"/>
      <c r="F1282" s="27"/>
      <c r="G1282" s="27"/>
      <c r="H1282" s="27"/>
      <c r="I1282" s="27"/>
      <c r="J1282" s="27"/>
      <c r="K1282" s="27"/>
      <c r="L1282" s="27"/>
      <c r="M1282" s="27"/>
      <c r="N1282" s="27"/>
      <c r="O1282" s="27"/>
      <c r="P1282" s="27"/>
      <c r="Q1282" s="27"/>
      <c r="R1282" s="27"/>
      <c r="S1282" s="27"/>
      <c r="T1282" s="27"/>
      <c r="U1282" s="27"/>
      <c r="V1282" s="27"/>
      <c r="W1282" s="27"/>
      <c r="X1282" s="27"/>
    </row>
    <row r="1283" spans="3:24">
      <c r="C1283" s="27"/>
      <c r="D1283" s="27"/>
      <c r="E1283" s="27"/>
      <c r="F1283" s="27"/>
      <c r="G1283" s="27"/>
      <c r="H1283" s="27"/>
      <c r="I1283" s="27"/>
      <c r="J1283" s="27"/>
      <c r="K1283" s="27"/>
      <c r="L1283" s="27"/>
      <c r="M1283" s="27"/>
      <c r="N1283" s="27"/>
      <c r="O1283" s="27"/>
      <c r="P1283" s="27"/>
      <c r="Q1283" s="27"/>
      <c r="R1283" s="27"/>
      <c r="S1283" s="27"/>
      <c r="T1283" s="27"/>
      <c r="U1283" s="27"/>
      <c r="V1283" s="27"/>
      <c r="W1283" s="27"/>
      <c r="X1283" s="27"/>
    </row>
    <row r="1284" spans="3:24">
      <c r="C1284" s="27"/>
      <c r="D1284" s="27"/>
      <c r="E1284" s="27"/>
      <c r="F1284" s="27"/>
      <c r="G1284" s="27"/>
      <c r="H1284" s="27"/>
      <c r="I1284" s="27"/>
      <c r="J1284" s="27"/>
      <c r="K1284" s="27"/>
      <c r="L1284" s="27"/>
      <c r="M1284" s="27"/>
      <c r="N1284" s="27"/>
      <c r="O1284" s="27"/>
      <c r="P1284" s="27"/>
      <c r="Q1284" s="27"/>
      <c r="R1284" s="27"/>
      <c r="S1284" s="27"/>
      <c r="T1284" s="27"/>
      <c r="U1284" s="27"/>
      <c r="V1284" s="27"/>
      <c r="W1284" s="27"/>
      <c r="X1284" s="27"/>
    </row>
    <row r="1285" spans="3:24">
      <c r="C1285" s="27"/>
      <c r="D1285" s="27"/>
      <c r="E1285" s="27"/>
      <c r="F1285" s="27"/>
      <c r="G1285" s="27"/>
      <c r="H1285" s="27"/>
      <c r="I1285" s="27"/>
      <c r="J1285" s="27"/>
      <c r="K1285" s="27"/>
      <c r="L1285" s="27"/>
      <c r="M1285" s="27"/>
      <c r="N1285" s="27"/>
      <c r="O1285" s="27"/>
      <c r="P1285" s="27"/>
      <c r="Q1285" s="27"/>
      <c r="R1285" s="27"/>
      <c r="S1285" s="27"/>
      <c r="T1285" s="27"/>
      <c r="U1285" s="27"/>
      <c r="V1285" s="27"/>
      <c r="W1285" s="27"/>
      <c r="X1285" s="27"/>
    </row>
    <row r="1286" spans="3:24">
      <c r="C1286" s="27"/>
      <c r="D1286" s="27"/>
      <c r="E1286" s="27"/>
      <c r="F1286" s="27"/>
      <c r="G1286" s="27"/>
      <c r="H1286" s="27"/>
      <c r="I1286" s="27"/>
      <c r="J1286" s="27"/>
      <c r="K1286" s="27"/>
      <c r="L1286" s="27"/>
      <c r="M1286" s="27"/>
      <c r="N1286" s="27"/>
      <c r="O1286" s="27"/>
      <c r="P1286" s="27"/>
      <c r="Q1286" s="27"/>
      <c r="R1286" s="27"/>
      <c r="S1286" s="27"/>
      <c r="T1286" s="27"/>
      <c r="U1286" s="27"/>
      <c r="V1286" s="27"/>
      <c r="W1286" s="27"/>
      <c r="X1286" s="27"/>
    </row>
    <row r="1287" spans="3:24">
      <c r="C1287" s="27"/>
      <c r="D1287" s="27"/>
      <c r="E1287" s="27"/>
      <c r="F1287" s="27"/>
      <c r="G1287" s="27"/>
      <c r="H1287" s="27"/>
      <c r="I1287" s="27"/>
      <c r="J1287" s="27"/>
      <c r="K1287" s="27"/>
      <c r="L1287" s="27"/>
      <c r="M1287" s="27"/>
      <c r="N1287" s="27"/>
      <c r="O1287" s="27"/>
      <c r="P1287" s="27"/>
      <c r="Q1287" s="27"/>
      <c r="R1287" s="27"/>
      <c r="S1287" s="27"/>
      <c r="T1287" s="27"/>
      <c r="U1287" s="27"/>
      <c r="V1287" s="27"/>
      <c r="W1287" s="27"/>
      <c r="X1287" s="27"/>
    </row>
    <row r="1288" spans="3:24">
      <c r="C1288" s="27"/>
      <c r="D1288" s="27"/>
      <c r="E1288" s="27"/>
      <c r="F1288" s="27"/>
      <c r="G1288" s="27"/>
      <c r="H1288" s="27"/>
      <c r="I1288" s="27"/>
      <c r="J1288" s="27"/>
      <c r="K1288" s="27"/>
      <c r="L1288" s="27"/>
      <c r="M1288" s="27"/>
      <c r="N1288" s="27"/>
      <c r="O1288" s="27"/>
      <c r="P1288" s="27"/>
      <c r="Q1288" s="27"/>
      <c r="R1288" s="27"/>
      <c r="S1288" s="27"/>
      <c r="T1288" s="27"/>
      <c r="U1288" s="27"/>
      <c r="V1288" s="27"/>
      <c r="W1288" s="27"/>
      <c r="X1288" s="27"/>
    </row>
    <row r="1289" spans="3:24">
      <c r="C1289" s="27"/>
      <c r="D1289" s="27"/>
      <c r="E1289" s="27"/>
      <c r="F1289" s="27"/>
      <c r="G1289" s="27"/>
      <c r="H1289" s="27"/>
      <c r="I1289" s="27"/>
      <c r="J1289" s="27"/>
      <c r="K1289" s="27"/>
      <c r="L1289" s="27"/>
      <c r="M1289" s="27"/>
      <c r="N1289" s="27"/>
      <c r="O1289" s="27"/>
      <c r="P1289" s="27"/>
      <c r="Q1289" s="27"/>
      <c r="R1289" s="27"/>
      <c r="S1289" s="27"/>
      <c r="T1289" s="27"/>
      <c r="U1289" s="27"/>
      <c r="V1289" s="27"/>
      <c r="W1289" s="27"/>
      <c r="X1289" s="27"/>
    </row>
    <row r="1290" spans="3:24">
      <c r="C1290" s="27"/>
      <c r="D1290" s="27"/>
      <c r="E1290" s="27"/>
      <c r="F1290" s="27"/>
      <c r="G1290" s="27"/>
      <c r="H1290" s="27"/>
      <c r="I1290" s="27"/>
      <c r="J1290" s="27"/>
      <c r="K1290" s="27"/>
      <c r="L1290" s="27"/>
      <c r="M1290" s="27"/>
      <c r="N1290" s="27"/>
      <c r="O1290" s="27"/>
      <c r="P1290" s="27"/>
      <c r="Q1290" s="27"/>
      <c r="R1290" s="27"/>
      <c r="S1290" s="27"/>
      <c r="T1290" s="27"/>
      <c r="U1290" s="27"/>
      <c r="V1290" s="27"/>
      <c r="W1290" s="27"/>
      <c r="X1290" s="27"/>
    </row>
    <row r="1291" spans="3:24">
      <c r="C1291" s="27"/>
      <c r="D1291" s="27"/>
      <c r="E1291" s="27"/>
      <c r="F1291" s="27"/>
      <c r="G1291" s="27"/>
      <c r="H1291" s="27"/>
      <c r="I1291" s="27"/>
      <c r="J1291" s="27"/>
      <c r="K1291" s="27"/>
      <c r="L1291" s="27"/>
      <c r="M1291" s="27"/>
      <c r="N1291" s="27"/>
      <c r="O1291" s="27"/>
      <c r="P1291" s="27"/>
      <c r="Q1291" s="27"/>
      <c r="R1291" s="27"/>
      <c r="S1291" s="27"/>
      <c r="T1291" s="27"/>
      <c r="U1291" s="27"/>
      <c r="V1291" s="27"/>
      <c r="W1291" s="27"/>
      <c r="X1291" s="27"/>
    </row>
    <row r="1292" spans="3:24">
      <c r="C1292" s="27"/>
      <c r="D1292" s="27"/>
      <c r="E1292" s="27"/>
      <c r="F1292" s="27"/>
      <c r="G1292" s="27"/>
      <c r="H1292" s="27"/>
      <c r="I1292" s="27"/>
      <c r="J1292" s="27"/>
      <c r="K1292" s="27"/>
      <c r="L1292" s="27"/>
      <c r="M1292" s="27"/>
      <c r="N1292" s="27"/>
      <c r="O1292" s="27"/>
      <c r="P1292" s="27"/>
      <c r="Q1292" s="27"/>
      <c r="R1292" s="27"/>
      <c r="S1292" s="27"/>
      <c r="T1292" s="27"/>
      <c r="U1292" s="27"/>
      <c r="V1292" s="27"/>
      <c r="W1292" s="27"/>
      <c r="X1292" s="27"/>
    </row>
    <row r="1293" spans="3:24">
      <c r="C1293" s="27"/>
      <c r="D1293" s="27"/>
      <c r="E1293" s="27"/>
      <c r="F1293" s="27"/>
      <c r="G1293" s="27"/>
      <c r="H1293" s="27"/>
      <c r="I1293" s="27"/>
      <c r="J1293" s="27"/>
      <c r="K1293" s="27"/>
      <c r="L1293" s="27"/>
      <c r="M1293" s="27"/>
      <c r="N1293" s="27"/>
      <c r="O1293" s="27"/>
      <c r="P1293" s="27"/>
      <c r="Q1293" s="27"/>
      <c r="R1293" s="27"/>
      <c r="S1293" s="27"/>
      <c r="T1293" s="27"/>
      <c r="U1293" s="27"/>
      <c r="V1293" s="27"/>
      <c r="W1293" s="27"/>
      <c r="X1293" s="27"/>
    </row>
    <row r="1294" spans="3:24">
      <c r="C1294" s="27"/>
      <c r="D1294" s="27"/>
      <c r="E1294" s="27"/>
      <c r="F1294" s="27"/>
      <c r="G1294" s="27"/>
      <c r="H1294" s="27"/>
      <c r="I1294" s="27"/>
      <c r="J1294" s="27"/>
      <c r="K1294" s="27"/>
      <c r="L1294" s="27"/>
      <c r="M1294" s="27"/>
      <c r="N1294" s="27"/>
      <c r="O1294" s="27"/>
      <c r="P1294" s="27"/>
      <c r="Q1294" s="27"/>
      <c r="R1294" s="27"/>
      <c r="S1294" s="27"/>
      <c r="T1294" s="27"/>
      <c r="U1294" s="27"/>
      <c r="V1294" s="27"/>
      <c r="W1294" s="27"/>
      <c r="X1294" s="27"/>
    </row>
    <row r="1295" spans="3:24">
      <c r="C1295" s="27"/>
      <c r="D1295" s="27"/>
      <c r="E1295" s="27"/>
      <c r="F1295" s="27"/>
      <c r="G1295" s="27"/>
      <c r="H1295" s="27"/>
      <c r="I1295" s="27"/>
      <c r="J1295" s="27"/>
      <c r="K1295" s="27"/>
      <c r="L1295" s="27"/>
      <c r="M1295" s="27"/>
      <c r="N1295" s="27"/>
      <c r="O1295" s="27"/>
      <c r="P1295" s="27"/>
      <c r="Q1295" s="27"/>
      <c r="R1295" s="27"/>
      <c r="S1295" s="27"/>
      <c r="T1295" s="27"/>
      <c r="U1295" s="27"/>
      <c r="V1295" s="27"/>
      <c r="W1295" s="27"/>
      <c r="X1295" s="27"/>
    </row>
    <row r="1296" spans="3:24">
      <c r="C1296" s="27"/>
      <c r="D1296" s="27"/>
      <c r="E1296" s="27"/>
      <c r="F1296" s="27"/>
      <c r="G1296" s="27"/>
      <c r="H1296" s="27"/>
      <c r="I1296" s="27"/>
      <c r="J1296" s="27"/>
      <c r="K1296" s="27"/>
      <c r="L1296" s="27"/>
      <c r="M1296" s="27"/>
      <c r="N1296" s="27"/>
      <c r="O1296" s="27"/>
      <c r="P1296" s="27"/>
      <c r="Q1296" s="27"/>
      <c r="R1296" s="27"/>
      <c r="S1296" s="27"/>
      <c r="T1296" s="27"/>
      <c r="U1296" s="27"/>
      <c r="V1296" s="27"/>
      <c r="W1296" s="27"/>
      <c r="X1296" s="27"/>
    </row>
    <row r="1297" spans="3:24">
      <c r="C1297" s="27"/>
      <c r="D1297" s="27"/>
      <c r="E1297" s="27"/>
      <c r="F1297" s="27"/>
      <c r="G1297" s="27"/>
      <c r="H1297" s="27"/>
      <c r="I1297" s="27"/>
      <c r="J1297" s="27"/>
      <c r="K1297" s="27"/>
      <c r="L1297" s="27"/>
      <c r="M1297" s="27"/>
      <c r="N1297" s="27"/>
      <c r="O1297" s="27"/>
      <c r="P1297" s="27"/>
      <c r="Q1297" s="27"/>
      <c r="R1297" s="27"/>
      <c r="S1297" s="27"/>
      <c r="T1297" s="27"/>
      <c r="U1297" s="27"/>
      <c r="V1297" s="27"/>
      <c r="W1297" s="27"/>
      <c r="X1297" s="27"/>
    </row>
    <row r="1298" spans="3:24">
      <c r="C1298" s="27"/>
      <c r="D1298" s="27"/>
      <c r="E1298" s="27"/>
      <c r="F1298" s="27"/>
      <c r="G1298" s="27"/>
      <c r="H1298" s="27"/>
      <c r="I1298" s="27"/>
      <c r="J1298" s="27"/>
      <c r="K1298" s="27"/>
      <c r="L1298" s="27"/>
      <c r="M1298" s="27"/>
      <c r="N1298" s="27"/>
      <c r="O1298" s="27"/>
      <c r="P1298" s="27"/>
      <c r="Q1298" s="27"/>
      <c r="R1298" s="27"/>
      <c r="S1298" s="27"/>
      <c r="T1298" s="27"/>
      <c r="U1298" s="27"/>
      <c r="V1298" s="27"/>
      <c r="W1298" s="27"/>
      <c r="X1298" s="27"/>
    </row>
    <row r="1299" spans="3:24">
      <c r="C1299" s="27"/>
      <c r="D1299" s="27"/>
      <c r="E1299" s="27"/>
      <c r="F1299" s="27"/>
      <c r="G1299" s="27"/>
      <c r="H1299" s="27"/>
      <c r="I1299" s="27"/>
      <c r="J1299" s="27"/>
      <c r="K1299" s="27"/>
      <c r="L1299" s="27"/>
      <c r="M1299" s="27"/>
      <c r="N1299" s="27"/>
      <c r="O1299" s="27"/>
      <c r="P1299" s="27"/>
      <c r="Q1299" s="27"/>
      <c r="R1299" s="27"/>
      <c r="S1299" s="27"/>
      <c r="T1299" s="27"/>
      <c r="U1299" s="27"/>
      <c r="V1299" s="27"/>
      <c r="W1299" s="27"/>
      <c r="X1299" s="27"/>
    </row>
    <row r="1300" spans="3:24">
      <c r="C1300" s="27"/>
      <c r="D1300" s="27"/>
      <c r="E1300" s="27"/>
      <c r="F1300" s="27"/>
      <c r="G1300" s="27"/>
      <c r="H1300" s="27"/>
      <c r="I1300" s="27"/>
      <c r="J1300" s="27"/>
      <c r="K1300" s="27"/>
      <c r="L1300" s="27"/>
      <c r="M1300" s="27"/>
      <c r="N1300" s="27"/>
      <c r="O1300" s="27"/>
      <c r="P1300" s="27"/>
      <c r="Q1300" s="27"/>
      <c r="R1300" s="27"/>
      <c r="S1300" s="27"/>
      <c r="T1300" s="27"/>
      <c r="U1300" s="27"/>
      <c r="V1300" s="27"/>
      <c r="W1300" s="27"/>
      <c r="X1300" s="27"/>
    </row>
    <row r="1301" spans="3:24">
      <c r="C1301" s="27"/>
      <c r="D1301" s="27"/>
      <c r="E1301" s="27"/>
      <c r="F1301" s="27"/>
      <c r="G1301" s="27"/>
      <c r="H1301" s="27"/>
      <c r="I1301" s="27"/>
      <c r="J1301" s="27"/>
      <c r="K1301" s="27"/>
      <c r="L1301" s="27"/>
      <c r="M1301" s="27"/>
      <c r="N1301" s="27"/>
      <c r="O1301" s="27"/>
      <c r="P1301" s="27"/>
      <c r="Q1301" s="27"/>
      <c r="R1301" s="27"/>
      <c r="S1301" s="27"/>
      <c r="T1301" s="27"/>
      <c r="U1301" s="27"/>
      <c r="V1301" s="27"/>
      <c r="W1301" s="27"/>
      <c r="X1301" s="27"/>
    </row>
    <row r="1302" spans="3:24">
      <c r="C1302" s="27"/>
      <c r="D1302" s="27"/>
      <c r="E1302" s="27"/>
      <c r="F1302" s="27"/>
      <c r="G1302" s="27"/>
      <c r="H1302" s="27"/>
      <c r="I1302" s="27"/>
      <c r="J1302" s="27"/>
      <c r="K1302" s="27"/>
      <c r="L1302" s="27"/>
      <c r="M1302" s="27"/>
      <c r="N1302" s="27"/>
      <c r="O1302" s="27"/>
      <c r="P1302" s="27"/>
      <c r="Q1302" s="27"/>
      <c r="R1302" s="27"/>
      <c r="S1302" s="27"/>
      <c r="T1302" s="27"/>
      <c r="U1302" s="27"/>
      <c r="V1302" s="27"/>
      <c r="W1302" s="27"/>
      <c r="X1302" s="27"/>
    </row>
    <row r="1303" spans="3:24">
      <c r="C1303" s="27"/>
      <c r="D1303" s="27"/>
      <c r="E1303" s="27"/>
      <c r="F1303" s="27"/>
      <c r="G1303" s="27"/>
      <c r="H1303" s="27"/>
      <c r="I1303" s="27"/>
      <c r="J1303" s="27"/>
      <c r="K1303" s="27"/>
      <c r="L1303" s="27"/>
      <c r="M1303" s="27"/>
      <c r="N1303" s="27"/>
      <c r="O1303" s="27"/>
      <c r="P1303" s="27"/>
      <c r="Q1303" s="27"/>
      <c r="R1303" s="27"/>
      <c r="S1303" s="27"/>
      <c r="T1303" s="27"/>
      <c r="U1303" s="27"/>
      <c r="V1303" s="27"/>
      <c r="W1303" s="27"/>
      <c r="X1303" s="27"/>
    </row>
    <row r="1304" spans="3:24">
      <c r="C1304" s="27"/>
      <c r="D1304" s="27"/>
      <c r="E1304" s="27"/>
      <c r="F1304" s="27"/>
      <c r="G1304" s="27"/>
      <c r="H1304" s="27"/>
      <c r="I1304" s="27"/>
      <c r="J1304" s="27"/>
      <c r="K1304" s="27"/>
      <c r="L1304" s="27"/>
      <c r="M1304" s="27"/>
      <c r="N1304" s="27"/>
      <c r="O1304" s="27"/>
      <c r="P1304" s="27"/>
      <c r="Q1304" s="27"/>
      <c r="R1304" s="27"/>
      <c r="S1304" s="27"/>
      <c r="T1304" s="27"/>
      <c r="U1304" s="27"/>
      <c r="V1304" s="27"/>
      <c r="W1304" s="27"/>
      <c r="X1304" s="27"/>
    </row>
    <row r="1305" spans="3:24">
      <c r="C1305" s="27"/>
      <c r="D1305" s="27"/>
      <c r="E1305" s="27"/>
      <c r="F1305" s="27"/>
      <c r="G1305" s="27"/>
      <c r="H1305" s="27"/>
      <c r="I1305" s="27"/>
      <c r="J1305" s="27"/>
      <c r="K1305" s="27"/>
      <c r="L1305" s="27"/>
      <c r="M1305" s="27"/>
      <c r="N1305" s="27"/>
      <c r="O1305" s="27"/>
      <c r="P1305" s="27"/>
      <c r="Q1305" s="27"/>
      <c r="R1305" s="27"/>
      <c r="S1305" s="27"/>
      <c r="T1305" s="27"/>
      <c r="U1305" s="27"/>
      <c r="V1305" s="27"/>
      <c r="W1305" s="27"/>
      <c r="X1305" s="27"/>
    </row>
    <row r="1306" spans="3:24">
      <c r="C1306" s="27"/>
      <c r="D1306" s="27"/>
      <c r="E1306" s="27"/>
      <c r="F1306" s="27"/>
      <c r="G1306" s="27"/>
      <c r="H1306" s="27"/>
      <c r="I1306" s="27"/>
      <c r="J1306" s="27"/>
      <c r="K1306" s="27"/>
      <c r="L1306" s="27"/>
      <c r="M1306" s="27"/>
      <c r="N1306" s="27"/>
      <c r="O1306" s="27"/>
      <c r="P1306" s="27"/>
      <c r="Q1306" s="27"/>
      <c r="R1306" s="27"/>
      <c r="S1306" s="27"/>
      <c r="T1306" s="27"/>
      <c r="U1306" s="27"/>
      <c r="V1306" s="27"/>
      <c r="W1306" s="27"/>
      <c r="X1306" s="27"/>
    </row>
    <row r="1307" spans="3:24">
      <c r="C1307" s="27"/>
      <c r="D1307" s="27"/>
      <c r="E1307" s="27"/>
      <c r="F1307" s="27"/>
      <c r="G1307" s="27"/>
      <c r="H1307" s="27"/>
      <c r="I1307" s="27"/>
      <c r="J1307" s="27"/>
      <c r="K1307" s="27"/>
      <c r="L1307" s="27"/>
      <c r="M1307" s="27"/>
      <c r="N1307" s="27"/>
      <c r="O1307" s="27"/>
      <c r="P1307" s="27"/>
      <c r="Q1307" s="27"/>
      <c r="R1307" s="27"/>
      <c r="S1307" s="27"/>
      <c r="T1307" s="27"/>
      <c r="U1307" s="27"/>
      <c r="V1307" s="27"/>
      <c r="W1307" s="27"/>
      <c r="X1307" s="27"/>
    </row>
    <row r="1308" spans="3:24">
      <c r="C1308" s="27"/>
      <c r="D1308" s="27"/>
      <c r="E1308" s="27"/>
      <c r="F1308" s="27"/>
      <c r="G1308" s="27"/>
      <c r="H1308" s="27"/>
      <c r="I1308" s="27"/>
      <c r="J1308" s="27"/>
      <c r="K1308" s="27"/>
      <c r="L1308" s="27"/>
      <c r="M1308" s="27"/>
      <c r="N1308" s="27"/>
      <c r="O1308" s="27"/>
      <c r="P1308" s="27"/>
      <c r="Q1308" s="27"/>
      <c r="R1308" s="27"/>
      <c r="S1308" s="27"/>
      <c r="T1308" s="27"/>
      <c r="U1308" s="27"/>
      <c r="V1308" s="27"/>
      <c r="W1308" s="27"/>
      <c r="X1308" s="27"/>
    </row>
    <row r="1309" spans="3:24">
      <c r="C1309" s="27"/>
      <c r="D1309" s="27"/>
      <c r="E1309" s="27"/>
      <c r="F1309" s="27"/>
      <c r="G1309" s="27"/>
      <c r="H1309" s="27"/>
      <c r="I1309" s="27"/>
      <c r="J1309" s="27"/>
      <c r="K1309" s="27"/>
      <c r="L1309" s="27"/>
      <c r="M1309" s="27"/>
      <c r="N1309" s="27"/>
      <c r="O1309" s="27"/>
      <c r="P1309" s="27"/>
      <c r="Q1309" s="27"/>
      <c r="R1309" s="27"/>
      <c r="S1309" s="27"/>
      <c r="T1309" s="27"/>
      <c r="U1309" s="27"/>
      <c r="V1309" s="27"/>
      <c r="W1309" s="27"/>
      <c r="X1309" s="27"/>
    </row>
    <row r="1310" spans="3:24">
      <c r="C1310" s="27"/>
      <c r="D1310" s="27"/>
      <c r="E1310" s="27"/>
      <c r="F1310" s="27"/>
      <c r="G1310" s="27"/>
      <c r="H1310" s="27"/>
      <c r="I1310" s="27"/>
      <c r="J1310" s="27"/>
      <c r="K1310" s="27"/>
      <c r="L1310" s="27"/>
      <c r="M1310" s="27"/>
      <c r="N1310" s="27"/>
      <c r="O1310" s="27"/>
      <c r="P1310" s="27"/>
      <c r="Q1310" s="27"/>
      <c r="R1310" s="27"/>
      <c r="S1310" s="27"/>
      <c r="T1310" s="27"/>
      <c r="U1310" s="27"/>
      <c r="V1310" s="27"/>
      <c r="W1310" s="27"/>
      <c r="X1310" s="27"/>
    </row>
    <row r="1311" spans="3:24">
      <c r="C1311" s="27"/>
      <c r="D1311" s="27"/>
      <c r="E1311" s="27"/>
      <c r="F1311" s="27"/>
      <c r="G1311" s="27"/>
      <c r="H1311" s="27"/>
      <c r="I1311" s="27"/>
      <c r="J1311" s="27"/>
      <c r="K1311" s="27"/>
      <c r="L1311" s="27"/>
      <c r="M1311" s="27"/>
      <c r="N1311" s="27"/>
      <c r="O1311" s="27"/>
      <c r="P1311" s="27"/>
      <c r="Q1311" s="27"/>
      <c r="R1311" s="27"/>
      <c r="S1311" s="27"/>
      <c r="T1311" s="27"/>
      <c r="U1311" s="27"/>
      <c r="V1311" s="27"/>
      <c r="W1311" s="27"/>
      <c r="X1311" s="27"/>
    </row>
    <row r="1312" spans="3:24">
      <c r="C1312" s="27"/>
      <c r="D1312" s="27"/>
      <c r="E1312" s="27"/>
      <c r="F1312" s="27"/>
      <c r="G1312" s="27"/>
      <c r="H1312" s="27"/>
      <c r="I1312" s="27"/>
      <c r="J1312" s="27"/>
      <c r="K1312" s="27"/>
      <c r="L1312" s="27"/>
      <c r="M1312" s="27"/>
      <c r="N1312" s="27"/>
      <c r="O1312" s="27"/>
      <c r="P1312" s="27"/>
      <c r="Q1312" s="27"/>
      <c r="R1312" s="27"/>
      <c r="S1312" s="27"/>
      <c r="T1312" s="27"/>
      <c r="U1312" s="27"/>
      <c r="V1312" s="27"/>
      <c r="W1312" s="27"/>
      <c r="X1312" s="27"/>
    </row>
    <row r="1313" spans="3:24">
      <c r="C1313" s="27"/>
      <c r="D1313" s="27"/>
      <c r="E1313" s="27"/>
      <c r="F1313" s="27"/>
      <c r="G1313" s="27"/>
      <c r="H1313" s="27"/>
      <c r="I1313" s="27"/>
      <c r="J1313" s="27"/>
      <c r="K1313" s="27"/>
      <c r="L1313" s="27"/>
      <c r="M1313" s="27"/>
      <c r="N1313" s="27"/>
      <c r="O1313" s="27"/>
      <c r="P1313" s="27"/>
      <c r="Q1313" s="27"/>
      <c r="R1313" s="27"/>
      <c r="S1313" s="27"/>
      <c r="T1313" s="27"/>
      <c r="U1313" s="27"/>
      <c r="V1313" s="27"/>
      <c r="W1313" s="27"/>
      <c r="X1313" s="27"/>
    </row>
    <row r="1314" spans="3:24">
      <c r="C1314" s="27"/>
      <c r="D1314" s="27"/>
      <c r="E1314" s="27"/>
      <c r="F1314" s="27"/>
      <c r="G1314" s="27"/>
      <c r="H1314" s="27"/>
      <c r="I1314" s="27"/>
      <c r="J1314" s="27"/>
      <c r="K1314" s="27"/>
      <c r="L1314" s="27"/>
      <c r="M1314" s="27"/>
      <c r="N1314" s="27"/>
      <c r="O1314" s="27"/>
      <c r="P1314" s="27"/>
      <c r="Q1314" s="27"/>
      <c r="R1314" s="27"/>
      <c r="S1314" s="27"/>
      <c r="T1314" s="27"/>
      <c r="U1314" s="27"/>
      <c r="V1314" s="27"/>
      <c r="W1314" s="27"/>
      <c r="X1314" s="27"/>
    </row>
    <row r="1315" spans="3:24">
      <c r="C1315" s="27"/>
      <c r="D1315" s="27"/>
      <c r="E1315" s="27"/>
      <c r="F1315" s="27"/>
      <c r="G1315" s="27"/>
      <c r="H1315" s="27"/>
      <c r="I1315" s="27"/>
      <c r="J1315" s="27"/>
      <c r="K1315" s="27"/>
      <c r="L1315" s="27"/>
      <c r="M1315" s="27"/>
      <c r="N1315" s="27"/>
      <c r="O1315" s="27"/>
      <c r="P1315" s="27"/>
      <c r="Q1315" s="27"/>
      <c r="R1315" s="27"/>
      <c r="S1315" s="27"/>
      <c r="T1315" s="27"/>
      <c r="U1315" s="27"/>
      <c r="V1315" s="27"/>
      <c r="W1315" s="27"/>
      <c r="X1315" s="27"/>
    </row>
    <row r="1316" spans="3:24">
      <c r="C1316" s="27"/>
      <c r="D1316" s="27"/>
      <c r="E1316" s="27"/>
      <c r="F1316" s="27"/>
      <c r="G1316" s="27"/>
      <c r="H1316" s="27"/>
      <c r="I1316" s="27"/>
      <c r="J1316" s="27"/>
      <c r="K1316" s="27"/>
      <c r="L1316" s="27"/>
      <c r="M1316" s="27"/>
      <c r="N1316" s="27"/>
      <c r="O1316" s="27"/>
      <c r="P1316" s="27"/>
      <c r="Q1316" s="27"/>
      <c r="R1316" s="27"/>
      <c r="S1316" s="27"/>
      <c r="T1316" s="27"/>
      <c r="U1316" s="27"/>
      <c r="V1316" s="27"/>
      <c r="W1316" s="27"/>
      <c r="X1316" s="27"/>
    </row>
    <row r="1317" spans="3:24">
      <c r="C1317" s="27"/>
      <c r="D1317" s="27"/>
      <c r="E1317" s="27"/>
      <c r="F1317" s="27"/>
      <c r="G1317" s="27"/>
      <c r="H1317" s="27"/>
      <c r="I1317" s="27"/>
      <c r="J1317" s="27"/>
      <c r="K1317" s="27"/>
      <c r="L1317" s="27"/>
      <c r="M1317" s="27"/>
      <c r="N1317" s="27"/>
      <c r="O1317" s="27"/>
      <c r="P1317" s="27"/>
      <c r="Q1317" s="27"/>
      <c r="R1317" s="27"/>
      <c r="S1317" s="27"/>
      <c r="T1317" s="27"/>
      <c r="U1317" s="27"/>
      <c r="V1317" s="27"/>
      <c r="W1317" s="27"/>
      <c r="X1317" s="27"/>
    </row>
    <row r="1318" spans="3:24">
      <c r="C1318" s="27"/>
      <c r="D1318" s="27"/>
      <c r="E1318" s="27"/>
      <c r="F1318" s="27"/>
      <c r="G1318" s="27"/>
      <c r="H1318" s="27"/>
      <c r="I1318" s="27"/>
      <c r="J1318" s="27"/>
      <c r="K1318" s="27"/>
      <c r="L1318" s="27"/>
      <c r="M1318" s="27"/>
      <c r="N1318" s="27"/>
      <c r="O1318" s="27"/>
      <c r="P1318" s="27"/>
      <c r="Q1318" s="27"/>
      <c r="R1318" s="27"/>
      <c r="S1318" s="27"/>
      <c r="T1318" s="27"/>
      <c r="U1318" s="27"/>
      <c r="V1318" s="27"/>
      <c r="W1318" s="27"/>
      <c r="X1318" s="27"/>
    </row>
    <row r="1319" spans="3:24">
      <c r="C1319" s="27"/>
      <c r="D1319" s="27"/>
      <c r="E1319" s="27"/>
      <c r="F1319" s="27"/>
      <c r="G1319" s="27"/>
      <c r="H1319" s="27"/>
      <c r="I1319" s="27"/>
      <c r="J1319" s="27"/>
      <c r="K1319" s="27"/>
      <c r="L1319" s="27"/>
      <c r="M1319" s="27"/>
      <c r="N1319" s="27"/>
      <c r="O1319" s="27"/>
      <c r="P1319" s="27"/>
      <c r="Q1319" s="27"/>
      <c r="R1319" s="27"/>
      <c r="S1319" s="27"/>
      <c r="T1319" s="27"/>
      <c r="U1319" s="27"/>
      <c r="V1319" s="27"/>
      <c r="W1319" s="27"/>
      <c r="X1319" s="27"/>
    </row>
    <row r="1320" spans="3:24">
      <c r="C1320" s="27"/>
      <c r="D1320" s="27"/>
      <c r="E1320" s="27"/>
      <c r="F1320" s="27"/>
      <c r="G1320" s="27"/>
      <c r="H1320" s="27"/>
      <c r="I1320" s="27"/>
      <c r="J1320" s="27"/>
      <c r="K1320" s="27"/>
      <c r="L1320" s="27"/>
      <c r="M1320" s="27"/>
      <c r="N1320" s="27"/>
      <c r="O1320" s="27"/>
      <c r="P1320" s="27"/>
      <c r="Q1320" s="27"/>
      <c r="R1320" s="27"/>
      <c r="S1320" s="27"/>
      <c r="T1320" s="27"/>
      <c r="U1320" s="27"/>
      <c r="V1320" s="27"/>
      <c r="W1320" s="27"/>
      <c r="X1320" s="27"/>
    </row>
    <row r="1321" spans="3:24">
      <c r="C1321" s="27"/>
      <c r="D1321" s="27"/>
      <c r="E1321" s="27"/>
      <c r="F1321" s="27"/>
      <c r="G1321" s="27"/>
      <c r="H1321" s="27"/>
      <c r="I1321" s="27"/>
      <c r="J1321" s="27"/>
      <c r="K1321" s="27"/>
      <c r="L1321" s="27"/>
      <c r="M1321" s="27"/>
      <c r="N1321" s="27"/>
      <c r="O1321" s="27"/>
      <c r="P1321" s="27"/>
      <c r="Q1321" s="27"/>
      <c r="R1321" s="27"/>
      <c r="S1321" s="27"/>
      <c r="T1321" s="27"/>
      <c r="U1321" s="27"/>
      <c r="V1321" s="27"/>
      <c r="W1321" s="27"/>
      <c r="X1321" s="27"/>
    </row>
    <row r="1322" spans="3:24">
      <c r="C1322" s="27"/>
      <c r="D1322" s="27"/>
      <c r="E1322" s="27"/>
      <c r="F1322" s="27"/>
      <c r="G1322" s="27"/>
      <c r="H1322" s="27"/>
      <c r="I1322" s="27"/>
      <c r="J1322" s="27"/>
      <c r="K1322" s="27"/>
      <c r="L1322" s="27"/>
      <c r="M1322" s="27"/>
      <c r="N1322" s="27"/>
      <c r="O1322" s="27"/>
      <c r="P1322" s="27"/>
      <c r="Q1322" s="27"/>
      <c r="R1322" s="27"/>
      <c r="S1322" s="27"/>
      <c r="T1322" s="27"/>
      <c r="U1322" s="27"/>
      <c r="V1322" s="27"/>
      <c r="W1322" s="27"/>
      <c r="X1322" s="27"/>
    </row>
    <row r="1323" spans="3:24">
      <c r="C1323" s="27"/>
      <c r="D1323" s="27"/>
      <c r="E1323" s="27"/>
      <c r="F1323" s="27"/>
      <c r="G1323" s="27"/>
      <c r="H1323" s="27"/>
      <c r="I1323" s="27"/>
      <c r="J1323" s="27"/>
      <c r="K1323" s="27"/>
      <c r="L1323" s="27"/>
      <c r="M1323" s="27"/>
      <c r="N1323" s="27"/>
      <c r="O1323" s="27"/>
      <c r="P1323" s="27"/>
      <c r="Q1323" s="27"/>
      <c r="R1323" s="27"/>
      <c r="S1323" s="27"/>
      <c r="T1323" s="27"/>
      <c r="U1323" s="27"/>
      <c r="V1323" s="27"/>
      <c r="W1323" s="27"/>
      <c r="X1323" s="27"/>
    </row>
    <row r="1324" spans="3:24">
      <c r="C1324" s="27"/>
      <c r="D1324" s="27"/>
      <c r="E1324" s="27"/>
      <c r="F1324" s="27"/>
      <c r="G1324" s="27"/>
      <c r="H1324" s="27"/>
      <c r="I1324" s="27"/>
      <c r="J1324" s="27"/>
      <c r="K1324" s="27"/>
      <c r="L1324" s="27"/>
      <c r="M1324" s="27"/>
      <c r="N1324" s="27"/>
      <c r="O1324" s="27"/>
      <c r="P1324" s="27"/>
      <c r="Q1324" s="27"/>
      <c r="R1324" s="27"/>
      <c r="S1324" s="27"/>
      <c r="T1324" s="27"/>
      <c r="U1324" s="27"/>
      <c r="V1324" s="27"/>
      <c r="W1324" s="27"/>
      <c r="X1324" s="27"/>
    </row>
    <row r="1325" spans="3:24">
      <c r="C1325" s="27"/>
      <c r="D1325" s="27"/>
      <c r="E1325" s="27"/>
      <c r="F1325" s="27"/>
      <c r="G1325" s="27"/>
      <c r="H1325" s="27"/>
      <c r="I1325" s="27"/>
      <c r="J1325" s="27"/>
      <c r="K1325" s="27"/>
      <c r="L1325" s="27"/>
      <c r="M1325" s="27"/>
      <c r="N1325" s="27"/>
      <c r="O1325" s="27"/>
      <c r="P1325" s="27"/>
      <c r="Q1325" s="27"/>
      <c r="R1325" s="27"/>
      <c r="S1325" s="27"/>
      <c r="T1325" s="27"/>
      <c r="U1325" s="27"/>
      <c r="V1325" s="27"/>
      <c r="W1325" s="27"/>
      <c r="X1325" s="27"/>
    </row>
    <row r="1326" spans="3:24">
      <c r="C1326" s="27"/>
      <c r="D1326" s="27"/>
      <c r="E1326" s="27"/>
      <c r="F1326" s="27"/>
      <c r="G1326" s="27"/>
      <c r="H1326" s="27"/>
      <c r="I1326" s="27"/>
      <c r="J1326" s="27"/>
      <c r="K1326" s="27"/>
      <c r="L1326" s="27"/>
      <c r="M1326" s="27"/>
      <c r="N1326" s="27"/>
      <c r="O1326" s="27"/>
      <c r="P1326" s="27"/>
      <c r="Q1326" s="27"/>
      <c r="R1326" s="27"/>
      <c r="S1326" s="27"/>
      <c r="T1326" s="27"/>
      <c r="U1326" s="27"/>
      <c r="V1326" s="27"/>
      <c r="W1326" s="27"/>
      <c r="X1326" s="27"/>
    </row>
    <row r="1327" spans="3:24">
      <c r="C1327" s="27"/>
      <c r="D1327" s="27"/>
      <c r="E1327" s="27"/>
      <c r="F1327" s="27"/>
      <c r="G1327" s="27"/>
      <c r="H1327" s="27"/>
      <c r="I1327" s="27"/>
      <c r="J1327" s="27"/>
      <c r="K1327" s="27"/>
      <c r="L1327" s="27"/>
      <c r="M1327" s="27"/>
      <c r="N1327" s="27"/>
      <c r="O1327" s="27"/>
      <c r="P1327" s="27"/>
      <c r="Q1327" s="27"/>
      <c r="R1327" s="27"/>
      <c r="S1327" s="27"/>
      <c r="T1327" s="27"/>
      <c r="U1327" s="27"/>
      <c r="V1327" s="27"/>
      <c r="W1327" s="27"/>
      <c r="X1327" s="27"/>
    </row>
    <row r="1328" spans="3:24">
      <c r="C1328" s="27"/>
      <c r="D1328" s="27"/>
      <c r="E1328" s="27"/>
      <c r="F1328" s="27"/>
      <c r="G1328" s="27"/>
      <c r="H1328" s="27"/>
      <c r="I1328" s="27"/>
      <c r="J1328" s="27"/>
      <c r="K1328" s="27"/>
      <c r="L1328" s="27"/>
      <c r="M1328" s="27"/>
      <c r="N1328" s="27"/>
      <c r="O1328" s="27"/>
      <c r="P1328" s="27"/>
      <c r="Q1328" s="27"/>
      <c r="R1328" s="27"/>
      <c r="S1328" s="27"/>
      <c r="T1328" s="27"/>
      <c r="U1328" s="27"/>
      <c r="V1328" s="27"/>
      <c r="W1328" s="27"/>
      <c r="X1328" s="27"/>
    </row>
    <row r="1329" spans="3:24">
      <c r="C1329" s="27"/>
      <c r="D1329" s="27"/>
      <c r="E1329" s="27"/>
      <c r="F1329" s="27"/>
      <c r="G1329" s="27"/>
      <c r="H1329" s="27"/>
      <c r="I1329" s="27"/>
      <c r="J1329" s="27"/>
      <c r="K1329" s="27"/>
      <c r="L1329" s="27"/>
      <c r="M1329" s="27"/>
      <c r="N1329" s="27"/>
      <c r="O1329" s="27"/>
      <c r="P1329" s="27"/>
      <c r="Q1329" s="27"/>
      <c r="R1329" s="27"/>
      <c r="S1329" s="27"/>
      <c r="T1329" s="27"/>
      <c r="U1329" s="27"/>
      <c r="V1329" s="27"/>
      <c r="W1329" s="27"/>
      <c r="X1329" s="27"/>
    </row>
    <row r="1330" spans="3:24">
      <c r="C1330" s="27"/>
      <c r="D1330" s="27"/>
      <c r="E1330" s="27"/>
      <c r="F1330" s="27"/>
      <c r="G1330" s="27"/>
      <c r="H1330" s="27"/>
      <c r="I1330" s="27"/>
      <c r="J1330" s="27"/>
      <c r="K1330" s="27"/>
      <c r="L1330" s="27"/>
      <c r="M1330" s="27"/>
      <c r="N1330" s="27"/>
      <c r="O1330" s="27"/>
      <c r="P1330" s="27"/>
      <c r="Q1330" s="27"/>
      <c r="R1330" s="27"/>
      <c r="S1330" s="27"/>
      <c r="T1330" s="27"/>
      <c r="U1330" s="27"/>
      <c r="V1330" s="27"/>
      <c r="W1330" s="27"/>
      <c r="X1330" s="27"/>
    </row>
    <row r="1331" spans="3:24">
      <c r="C1331" s="27"/>
      <c r="D1331" s="27"/>
      <c r="E1331" s="27"/>
      <c r="F1331" s="27"/>
      <c r="G1331" s="27"/>
      <c r="H1331" s="27"/>
      <c r="I1331" s="27"/>
      <c r="J1331" s="27"/>
      <c r="K1331" s="27"/>
      <c r="L1331" s="27"/>
      <c r="M1331" s="27"/>
      <c r="N1331" s="27"/>
      <c r="O1331" s="27"/>
      <c r="P1331" s="27"/>
      <c r="Q1331" s="27"/>
      <c r="R1331" s="27"/>
      <c r="S1331" s="27"/>
      <c r="T1331" s="27"/>
      <c r="U1331" s="27"/>
      <c r="V1331" s="27"/>
      <c r="W1331" s="27"/>
      <c r="X1331" s="27"/>
    </row>
    <row r="1332" spans="3:24">
      <c r="C1332" s="27"/>
      <c r="D1332" s="27"/>
      <c r="E1332" s="27"/>
      <c r="F1332" s="27"/>
      <c r="G1332" s="27"/>
      <c r="H1332" s="27"/>
      <c r="I1332" s="27"/>
      <c r="J1332" s="27"/>
      <c r="K1332" s="27"/>
      <c r="L1332" s="27"/>
      <c r="M1332" s="27"/>
      <c r="N1332" s="27"/>
      <c r="O1332" s="27"/>
      <c r="P1332" s="27"/>
      <c r="Q1332" s="27"/>
      <c r="R1332" s="27"/>
      <c r="S1332" s="27"/>
      <c r="T1332" s="27"/>
      <c r="U1332" s="27"/>
      <c r="V1332" s="27"/>
      <c r="W1332" s="27"/>
      <c r="X1332" s="27"/>
    </row>
    <row r="1333" spans="3:24">
      <c r="C1333" s="27"/>
      <c r="D1333" s="27"/>
      <c r="E1333" s="27"/>
      <c r="F1333" s="27"/>
      <c r="G1333" s="27"/>
      <c r="H1333" s="27"/>
      <c r="I1333" s="27"/>
      <c r="J1333" s="27"/>
      <c r="K1333" s="27"/>
      <c r="L1333" s="27"/>
      <c r="M1333" s="27"/>
      <c r="N1333" s="27"/>
      <c r="O1333" s="27"/>
      <c r="P1333" s="27"/>
      <c r="Q1333" s="27"/>
      <c r="R1333" s="27"/>
      <c r="S1333" s="27"/>
      <c r="T1333" s="27"/>
      <c r="U1333" s="27"/>
      <c r="V1333" s="27"/>
      <c r="W1333" s="27"/>
      <c r="X1333" s="27"/>
    </row>
    <row r="1334" spans="3:24">
      <c r="C1334" s="27"/>
      <c r="D1334" s="27"/>
      <c r="E1334" s="27"/>
      <c r="F1334" s="27"/>
      <c r="G1334" s="27"/>
      <c r="H1334" s="27"/>
      <c r="I1334" s="27"/>
      <c r="J1334" s="27"/>
      <c r="K1334" s="27"/>
      <c r="L1334" s="27"/>
      <c r="M1334" s="27"/>
      <c r="N1334" s="27"/>
      <c r="O1334" s="27"/>
      <c r="P1334" s="27"/>
      <c r="Q1334" s="27"/>
      <c r="R1334" s="27"/>
      <c r="S1334" s="27"/>
      <c r="T1334" s="27"/>
      <c r="U1334" s="27"/>
      <c r="V1334" s="27"/>
      <c r="W1334" s="27"/>
      <c r="X1334" s="27"/>
    </row>
    <row r="1335" spans="3:24">
      <c r="C1335" s="27"/>
      <c r="D1335" s="27"/>
      <c r="E1335" s="27"/>
      <c r="F1335" s="27"/>
      <c r="G1335" s="27"/>
      <c r="H1335" s="27"/>
      <c r="I1335" s="27"/>
      <c r="J1335" s="27"/>
      <c r="K1335" s="27"/>
      <c r="L1335" s="27"/>
      <c r="M1335" s="27"/>
      <c r="N1335" s="27"/>
      <c r="O1335" s="27"/>
      <c r="P1335" s="27"/>
      <c r="Q1335" s="27"/>
      <c r="R1335" s="27"/>
      <c r="S1335" s="27"/>
      <c r="T1335" s="27"/>
      <c r="U1335" s="27"/>
      <c r="V1335" s="27"/>
      <c r="W1335" s="27"/>
      <c r="X1335" s="27"/>
    </row>
    <row r="1336" spans="3:24">
      <c r="C1336" s="27"/>
      <c r="D1336" s="27"/>
      <c r="E1336" s="27"/>
      <c r="F1336" s="27"/>
      <c r="G1336" s="27"/>
      <c r="H1336" s="27"/>
      <c r="I1336" s="27"/>
      <c r="J1336" s="27"/>
      <c r="K1336" s="27"/>
      <c r="L1336" s="27"/>
      <c r="M1336" s="27"/>
      <c r="N1336" s="27"/>
      <c r="O1336" s="27"/>
      <c r="P1336" s="27"/>
      <c r="Q1336" s="27"/>
      <c r="R1336" s="27"/>
      <c r="S1336" s="27"/>
      <c r="T1336" s="27"/>
      <c r="U1336" s="27"/>
      <c r="V1336" s="27"/>
      <c r="W1336" s="27"/>
      <c r="X1336" s="27"/>
    </row>
    <row r="1337" spans="3:24">
      <c r="C1337" s="27"/>
      <c r="D1337" s="27"/>
      <c r="E1337" s="27"/>
      <c r="F1337" s="27"/>
      <c r="G1337" s="27"/>
      <c r="H1337" s="27"/>
      <c r="I1337" s="27"/>
      <c r="J1337" s="27"/>
      <c r="K1337" s="27"/>
      <c r="L1337" s="27"/>
      <c r="M1337" s="27"/>
      <c r="N1337" s="27"/>
      <c r="O1337" s="27"/>
      <c r="P1337" s="27"/>
      <c r="Q1337" s="27"/>
      <c r="R1337" s="27"/>
      <c r="S1337" s="27"/>
      <c r="T1337" s="27"/>
      <c r="U1337" s="27"/>
      <c r="V1337" s="27"/>
      <c r="W1337" s="27"/>
      <c r="X1337" s="27"/>
    </row>
    <row r="1338" spans="3:24">
      <c r="C1338" s="27"/>
      <c r="D1338" s="27"/>
      <c r="E1338" s="27"/>
      <c r="F1338" s="27"/>
      <c r="G1338" s="27"/>
      <c r="H1338" s="27"/>
      <c r="I1338" s="27"/>
      <c r="J1338" s="27"/>
      <c r="K1338" s="27"/>
      <c r="L1338" s="27"/>
      <c r="M1338" s="27"/>
      <c r="N1338" s="27"/>
      <c r="O1338" s="27"/>
      <c r="P1338" s="27"/>
      <c r="Q1338" s="27"/>
      <c r="R1338" s="27"/>
      <c r="S1338" s="27"/>
      <c r="T1338" s="27"/>
      <c r="U1338" s="27"/>
      <c r="V1338" s="27"/>
      <c r="W1338" s="27"/>
      <c r="X1338" s="27"/>
    </row>
    <row r="1339" spans="3:24">
      <c r="C1339" s="27"/>
      <c r="D1339" s="27"/>
      <c r="E1339" s="27"/>
      <c r="F1339" s="27"/>
      <c r="G1339" s="27"/>
      <c r="H1339" s="27"/>
      <c r="I1339" s="27"/>
      <c r="J1339" s="27"/>
      <c r="K1339" s="27"/>
      <c r="L1339" s="27"/>
      <c r="M1339" s="27"/>
      <c r="N1339" s="27"/>
      <c r="O1339" s="27"/>
      <c r="P1339" s="27"/>
      <c r="Q1339" s="27"/>
      <c r="R1339" s="27"/>
      <c r="S1339" s="27"/>
      <c r="T1339" s="27"/>
      <c r="U1339" s="27"/>
      <c r="V1339" s="27"/>
      <c r="W1339" s="27"/>
      <c r="X1339" s="27"/>
    </row>
    <row r="1340" spans="3:24">
      <c r="C1340" s="27"/>
      <c r="D1340" s="27"/>
      <c r="E1340" s="27"/>
      <c r="F1340" s="27"/>
      <c r="G1340" s="27"/>
      <c r="H1340" s="27"/>
      <c r="I1340" s="27"/>
      <c r="J1340" s="27"/>
      <c r="K1340" s="27"/>
      <c r="L1340" s="27"/>
      <c r="M1340" s="27"/>
      <c r="N1340" s="27"/>
      <c r="O1340" s="27"/>
      <c r="P1340" s="27"/>
      <c r="Q1340" s="27"/>
      <c r="R1340" s="27"/>
      <c r="S1340" s="27"/>
      <c r="T1340" s="27"/>
      <c r="U1340" s="27"/>
      <c r="V1340" s="27"/>
      <c r="W1340" s="27"/>
      <c r="X1340" s="27"/>
    </row>
    <row r="1341" spans="3:24">
      <c r="C1341" s="27"/>
      <c r="D1341" s="27"/>
      <c r="E1341" s="27"/>
      <c r="F1341" s="27"/>
      <c r="G1341" s="27"/>
      <c r="H1341" s="27"/>
      <c r="I1341" s="27"/>
      <c r="J1341" s="27"/>
      <c r="K1341" s="27"/>
      <c r="L1341" s="27"/>
      <c r="M1341" s="27"/>
      <c r="N1341" s="27"/>
      <c r="O1341" s="27"/>
      <c r="P1341" s="27"/>
      <c r="Q1341" s="27"/>
      <c r="R1341" s="27"/>
      <c r="S1341" s="27"/>
      <c r="T1341" s="27"/>
      <c r="U1341" s="27"/>
      <c r="V1341" s="27"/>
      <c r="W1341" s="27"/>
      <c r="X1341" s="27"/>
    </row>
    <row r="1342" spans="3:24">
      <c r="C1342" s="27"/>
      <c r="D1342" s="27"/>
      <c r="E1342" s="27"/>
      <c r="F1342" s="27"/>
      <c r="G1342" s="27"/>
      <c r="H1342" s="27"/>
      <c r="I1342" s="27"/>
      <c r="J1342" s="27"/>
      <c r="K1342" s="27"/>
      <c r="L1342" s="27"/>
      <c r="M1342" s="27"/>
      <c r="N1342" s="27"/>
      <c r="O1342" s="27"/>
      <c r="P1342" s="27"/>
      <c r="Q1342" s="27"/>
      <c r="R1342" s="27"/>
      <c r="S1342" s="27"/>
      <c r="T1342" s="27"/>
      <c r="U1342" s="27"/>
      <c r="V1342" s="27"/>
      <c r="W1342" s="27"/>
      <c r="X1342" s="27"/>
    </row>
    <row r="1343" spans="3:24">
      <c r="C1343" s="27"/>
      <c r="D1343" s="27"/>
      <c r="E1343" s="27"/>
      <c r="F1343" s="27"/>
      <c r="G1343" s="27"/>
      <c r="H1343" s="27"/>
      <c r="I1343" s="27"/>
      <c r="J1343" s="27"/>
      <c r="K1343" s="27"/>
      <c r="L1343" s="27"/>
      <c r="M1343" s="27"/>
      <c r="N1343" s="27"/>
      <c r="O1343" s="27"/>
      <c r="P1343" s="27"/>
      <c r="Q1343" s="27"/>
      <c r="R1343" s="27"/>
      <c r="S1343" s="27"/>
      <c r="T1343" s="27"/>
      <c r="U1343" s="27"/>
      <c r="V1343" s="27"/>
      <c r="W1343" s="27"/>
      <c r="X1343" s="27"/>
    </row>
    <row r="1344" spans="3:24">
      <c r="C1344" s="27"/>
      <c r="D1344" s="27"/>
      <c r="E1344" s="27"/>
      <c r="F1344" s="27"/>
      <c r="G1344" s="27"/>
      <c r="H1344" s="27"/>
      <c r="I1344" s="27"/>
      <c r="J1344" s="27"/>
      <c r="K1344" s="27"/>
      <c r="L1344" s="27"/>
      <c r="M1344" s="27"/>
      <c r="N1344" s="27"/>
      <c r="O1344" s="27"/>
      <c r="P1344" s="27"/>
      <c r="Q1344" s="27"/>
      <c r="R1344" s="27"/>
      <c r="S1344" s="27"/>
      <c r="T1344" s="27"/>
      <c r="U1344" s="27"/>
      <c r="V1344" s="27"/>
      <c r="W1344" s="27"/>
      <c r="X1344" s="27"/>
    </row>
    <row r="1345" spans="3:24">
      <c r="C1345" s="27"/>
      <c r="D1345" s="27"/>
      <c r="E1345" s="27"/>
      <c r="F1345" s="27"/>
      <c r="G1345" s="27"/>
      <c r="H1345" s="27"/>
      <c r="I1345" s="27"/>
      <c r="J1345" s="27"/>
      <c r="K1345" s="27"/>
      <c r="L1345" s="27"/>
      <c r="M1345" s="27"/>
      <c r="N1345" s="27"/>
      <c r="O1345" s="27"/>
      <c r="P1345" s="27"/>
      <c r="Q1345" s="27"/>
      <c r="R1345" s="27"/>
      <c r="S1345" s="27"/>
      <c r="T1345" s="27"/>
      <c r="U1345" s="27"/>
      <c r="V1345" s="27"/>
      <c r="W1345" s="27"/>
      <c r="X1345" s="27"/>
    </row>
    <row r="1346" spans="3:24">
      <c r="C1346" s="27"/>
      <c r="D1346" s="27"/>
      <c r="E1346" s="27"/>
      <c r="F1346" s="27"/>
      <c r="G1346" s="27"/>
      <c r="H1346" s="27"/>
      <c r="I1346" s="27"/>
      <c r="J1346" s="27"/>
      <c r="K1346" s="27"/>
      <c r="L1346" s="27"/>
      <c r="M1346" s="27"/>
      <c r="N1346" s="27"/>
      <c r="O1346" s="27"/>
      <c r="P1346" s="27"/>
      <c r="Q1346" s="27"/>
      <c r="R1346" s="27"/>
      <c r="S1346" s="27"/>
      <c r="T1346" s="27"/>
      <c r="U1346" s="27"/>
      <c r="V1346" s="27"/>
      <c r="W1346" s="27"/>
      <c r="X1346" s="27"/>
    </row>
    <row r="1347" spans="3:24">
      <c r="C1347" s="27"/>
      <c r="D1347" s="27"/>
      <c r="E1347" s="27"/>
      <c r="F1347" s="27"/>
      <c r="G1347" s="27"/>
      <c r="H1347" s="27"/>
      <c r="I1347" s="27"/>
      <c r="J1347" s="27"/>
      <c r="K1347" s="27"/>
      <c r="L1347" s="27"/>
      <c r="M1347" s="27"/>
      <c r="N1347" s="27"/>
      <c r="O1347" s="27"/>
      <c r="P1347" s="27"/>
      <c r="Q1347" s="27"/>
      <c r="R1347" s="27"/>
      <c r="S1347" s="27"/>
      <c r="T1347" s="27"/>
      <c r="U1347" s="27"/>
      <c r="V1347" s="27"/>
      <c r="W1347" s="27"/>
      <c r="X1347" s="27"/>
    </row>
    <row r="1348" spans="3:24">
      <c r="C1348" s="27"/>
      <c r="D1348" s="27"/>
      <c r="E1348" s="27"/>
      <c r="F1348" s="27"/>
      <c r="G1348" s="27"/>
      <c r="H1348" s="27"/>
      <c r="I1348" s="27"/>
      <c r="J1348" s="27"/>
      <c r="K1348" s="27"/>
      <c r="L1348" s="27"/>
      <c r="M1348" s="27"/>
      <c r="N1348" s="27"/>
      <c r="O1348" s="27"/>
      <c r="P1348" s="27"/>
      <c r="Q1348" s="27"/>
      <c r="R1348" s="27"/>
      <c r="S1348" s="27"/>
      <c r="T1348" s="27"/>
      <c r="U1348" s="27"/>
      <c r="V1348" s="27"/>
      <c r="W1348" s="27"/>
      <c r="X1348" s="27"/>
    </row>
    <row r="1349" spans="3:24">
      <c r="C1349" s="27"/>
      <c r="D1349" s="27"/>
      <c r="E1349" s="27"/>
      <c r="F1349" s="27"/>
      <c r="G1349" s="27"/>
      <c r="H1349" s="27"/>
      <c r="I1349" s="27"/>
      <c r="J1349" s="27"/>
      <c r="K1349" s="27"/>
      <c r="L1349" s="27"/>
      <c r="M1349" s="27"/>
      <c r="N1349" s="27"/>
      <c r="O1349" s="27"/>
      <c r="P1349" s="27"/>
      <c r="Q1349" s="27"/>
      <c r="R1349" s="27"/>
      <c r="S1349" s="27"/>
      <c r="T1349" s="27"/>
      <c r="U1349" s="27"/>
      <c r="V1349" s="27"/>
      <c r="W1349" s="27"/>
      <c r="X1349" s="27"/>
    </row>
    <row r="1350" spans="3:24">
      <c r="C1350" s="27"/>
      <c r="D1350" s="27"/>
      <c r="E1350" s="27"/>
      <c r="F1350" s="27"/>
      <c r="G1350" s="27"/>
      <c r="H1350" s="27"/>
      <c r="I1350" s="27"/>
      <c r="J1350" s="27"/>
      <c r="K1350" s="27"/>
      <c r="L1350" s="27"/>
      <c r="M1350" s="27"/>
      <c r="N1350" s="27"/>
      <c r="O1350" s="27"/>
      <c r="P1350" s="27"/>
      <c r="Q1350" s="27"/>
      <c r="R1350" s="27"/>
      <c r="S1350" s="27"/>
      <c r="T1350" s="27"/>
      <c r="U1350" s="27"/>
      <c r="V1350" s="27"/>
      <c r="W1350" s="27"/>
      <c r="X1350" s="27"/>
    </row>
    <row r="1351" spans="3:24">
      <c r="C1351" s="27"/>
      <c r="D1351" s="27"/>
      <c r="E1351" s="27"/>
      <c r="F1351" s="27"/>
      <c r="G1351" s="27"/>
      <c r="H1351" s="27"/>
      <c r="I1351" s="27"/>
      <c r="J1351" s="27"/>
      <c r="K1351" s="27"/>
      <c r="L1351" s="27"/>
      <c r="M1351" s="27"/>
      <c r="N1351" s="27"/>
      <c r="O1351" s="27"/>
      <c r="P1351" s="27"/>
      <c r="Q1351" s="27"/>
      <c r="R1351" s="27"/>
      <c r="S1351" s="27"/>
      <c r="T1351" s="27"/>
      <c r="U1351" s="27"/>
      <c r="V1351" s="27"/>
      <c r="W1351" s="27"/>
      <c r="X1351" s="27"/>
    </row>
    <row r="1352" spans="3:24">
      <c r="C1352" s="27"/>
      <c r="D1352" s="27"/>
      <c r="E1352" s="27"/>
      <c r="F1352" s="27"/>
      <c r="G1352" s="27"/>
      <c r="H1352" s="27"/>
      <c r="I1352" s="27"/>
      <c r="J1352" s="27"/>
      <c r="K1352" s="27"/>
      <c r="L1352" s="27"/>
      <c r="M1352" s="27"/>
      <c r="N1352" s="27"/>
      <c r="O1352" s="27"/>
      <c r="P1352" s="27"/>
      <c r="Q1352" s="27"/>
      <c r="R1352" s="27"/>
      <c r="S1352" s="27"/>
      <c r="T1352" s="27"/>
      <c r="U1352" s="27"/>
      <c r="V1352" s="27"/>
      <c r="W1352" s="27"/>
      <c r="X1352" s="27"/>
    </row>
    <row r="1353" spans="3:24">
      <c r="C1353" s="27"/>
      <c r="D1353" s="27"/>
      <c r="E1353" s="27"/>
      <c r="F1353" s="27"/>
      <c r="G1353" s="27"/>
      <c r="H1353" s="27"/>
      <c r="I1353" s="27"/>
      <c r="J1353" s="27"/>
      <c r="K1353" s="27"/>
      <c r="L1353" s="27"/>
      <c r="M1353" s="27"/>
      <c r="N1353" s="27"/>
      <c r="O1353" s="27"/>
      <c r="P1353" s="27"/>
      <c r="Q1353" s="27"/>
      <c r="R1353" s="27"/>
      <c r="S1353" s="27"/>
      <c r="T1353" s="27"/>
      <c r="U1353" s="27"/>
      <c r="V1353" s="27"/>
      <c r="W1353" s="27"/>
      <c r="X1353" s="27"/>
    </row>
    <row r="1354" spans="3:24">
      <c r="C1354" s="27"/>
      <c r="D1354" s="27"/>
      <c r="E1354" s="27"/>
      <c r="F1354" s="27"/>
      <c r="G1354" s="27"/>
      <c r="H1354" s="27"/>
      <c r="I1354" s="27"/>
      <c r="J1354" s="27"/>
      <c r="K1354" s="27"/>
      <c r="L1354" s="27"/>
      <c r="M1354" s="27"/>
      <c r="N1354" s="27"/>
      <c r="O1354" s="27"/>
      <c r="P1354" s="27"/>
      <c r="Q1354" s="27"/>
      <c r="R1354" s="27"/>
      <c r="S1354" s="27"/>
      <c r="T1354" s="27"/>
      <c r="U1354" s="27"/>
      <c r="V1354" s="27"/>
      <c r="W1354" s="27"/>
      <c r="X1354" s="27"/>
    </row>
    <row r="1355" spans="3:24">
      <c r="C1355" s="27"/>
      <c r="D1355" s="27"/>
      <c r="E1355" s="27"/>
      <c r="F1355" s="27"/>
      <c r="G1355" s="27"/>
      <c r="H1355" s="27"/>
      <c r="I1355" s="27"/>
      <c r="J1355" s="27"/>
      <c r="K1355" s="27"/>
      <c r="L1355" s="27"/>
      <c r="M1355" s="27"/>
      <c r="N1355" s="27"/>
      <c r="O1355" s="27"/>
      <c r="P1355" s="27"/>
      <c r="Q1355" s="27"/>
      <c r="R1355" s="27"/>
      <c r="S1355" s="27"/>
      <c r="T1355" s="27"/>
      <c r="U1355" s="27"/>
      <c r="V1355" s="27"/>
      <c r="W1355" s="27"/>
      <c r="X1355" s="27"/>
    </row>
    <row r="1356" spans="3:24">
      <c r="C1356" s="27"/>
      <c r="D1356" s="27"/>
      <c r="E1356" s="27"/>
      <c r="F1356" s="27"/>
      <c r="G1356" s="27"/>
      <c r="H1356" s="27"/>
      <c r="I1356" s="27"/>
      <c r="J1356" s="27"/>
      <c r="K1356" s="27"/>
      <c r="L1356" s="27"/>
      <c r="M1356" s="27"/>
      <c r="N1356" s="27"/>
      <c r="O1356" s="27"/>
      <c r="P1356" s="27"/>
      <c r="Q1356" s="27"/>
      <c r="R1356" s="27"/>
      <c r="S1356" s="27"/>
      <c r="T1356" s="27"/>
      <c r="U1356" s="27"/>
      <c r="V1356" s="27"/>
      <c r="W1356" s="27"/>
      <c r="X1356" s="27"/>
    </row>
    <row r="1357" spans="3:24">
      <c r="C1357" s="27"/>
      <c r="D1357" s="27"/>
      <c r="E1357" s="27"/>
      <c r="F1357" s="27"/>
      <c r="G1357" s="27"/>
      <c r="H1357" s="27"/>
      <c r="I1357" s="27"/>
      <c r="J1357" s="27"/>
      <c r="K1357" s="27"/>
      <c r="L1357" s="27"/>
      <c r="M1357" s="27"/>
      <c r="N1357" s="27"/>
      <c r="O1357" s="27"/>
      <c r="P1357" s="27"/>
      <c r="Q1357" s="27"/>
      <c r="R1357" s="27"/>
      <c r="S1357" s="27"/>
      <c r="T1357" s="27"/>
      <c r="U1357" s="27"/>
      <c r="V1357" s="27"/>
      <c r="W1357" s="27"/>
      <c r="X1357" s="27"/>
    </row>
    <row r="1358" spans="3:24">
      <c r="C1358" s="27"/>
      <c r="D1358" s="27"/>
      <c r="E1358" s="27"/>
      <c r="F1358" s="27"/>
      <c r="G1358" s="27"/>
      <c r="H1358" s="27"/>
      <c r="I1358" s="27"/>
      <c r="J1358" s="27"/>
      <c r="K1358" s="27"/>
      <c r="L1358" s="27"/>
      <c r="M1358" s="27"/>
      <c r="N1358" s="27"/>
      <c r="O1358" s="27"/>
      <c r="P1358" s="27"/>
      <c r="Q1358" s="27"/>
      <c r="R1358" s="27"/>
      <c r="S1358" s="27"/>
      <c r="T1358" s="27"/>
      <c r="U1358" s="27"/>
      <c r="V1358" s="27"/>
      <c r="W1358" s="27"/>
      <c r="X1358" s="27"/>
    </row>
    <row r="1359" spans="3:24">
      <c r="C1359" s="27"/>
      <c r="D1359" s="27"/>
      <c r="E1359" s="27"/>
      <c r="F1359" s="27"/>
      <c r="G1359" s="27"/>
      <c r="H1359" s="27"/>
      <c r="I1359" s="27"/>
      <c r="J1359" s="27"/>
      <c r="K1359" s="27"/>
      <c r="L1359" s="27"/>
      <c r="M1359" s="27"/>
      <c r="N1359" s="27"/>
      <c r="O1359" s="27"/>
      <c r="P1359" s="27"/>
      <c r="Q1359" s="27"/>
      <c r="R1359" s="27"/>
      <c r="S1359" s="27"/>
      <c r="T1359" s="27"/>
      <c r="U1359" s="27"/>
      <c r="V1359" s="27"/>
      <c r="W1359" s="27"/>
      <c r="X1359" s="27"/>
    </row>
    <row r="1360" spans="3:24">
      <c r="C1360" s="27"/>
      <c r="D1360" s="27"/>
      <c r="E1360" s="27"/>
      <c r="F1360" s="27"/>
      <c r="G1360" s="27"/>
      <c r="H1360" s="27"/>
      <c r="I1360" s="27"/>
      <c r="J1360" s="27"/>
      <c r="K1360" s="27"/>
      <c r="L1360" s="27"/>
      <c r="M1360" s="27"/>
      <c r="N1360" s="27"/>
      <c r="O1360" s="27"/>
      <c r="P1360" s="27"/>
      <c r="Q1360" s="27"/>
      <c r="R1360" s="27"/>
      <c r="S1360" s="27"/>
      <c r="T1360" s="27"/>
      <c r="U1360" s="27"/>
      <c r="V1360" s="27"/>
      <c r="W1360" s="27"/>
      <c r="X1360" s="27"/>
    </row>
    <row r="1361" spans="3:24">
      <c r="C1361" s="27"/>
      <c r="D1361" s="27"/>
      <c r="E1361" s="27"/>
      <c r="F1361" s="27"/>
      <c r="G1361" s="27"/>
      <c r="H1361" s="27"/>
      <c r="I1361" s="27"/>
      <c r="J1361" s="27"/>
      <c r="K1361" s="27"/>
      <c r="L1361" s="27"/>
      <c r="M1361" s="27"/>
      <c r="N1361" s="27"/>
      <c r="O1361" s="27"/>
      <c r="P1361" s="27"/>
      <c r="Q1361" s="27"/>
      <c r="R1361" s="27"/>
      <c r="S1361" s="27"/>
      <c r="T1361" s="27"/>
      <c r="U1361" s="27"/>
      <c r="V1361" s="27"/>
      <c r="W1361" s="27"/>
      <c r="X1361" s="27"/>
    </row>
    <row r="1362" spans="3:24">
      <c r="C1362" s="27"/>
      <c r="D1362" s="27"/>
      <c r="E1362" s="27"/>
      <c r="F1362" s="27"/>
      <c r="G1362" s="27"/>
      <c r="H1362" s="27"/>
      <c r="I1362" s="27"/>
      <c r="J1362" s="27"/>
      <c r="K1362" s="27"/>
      <c r="L1362" s="27"/>
      <c r="M1362" s="27"/>
      <c r="N1362" s="27"/>
      <c r="O1362" s="27"/>
      <c r="P1362" s="27"/>
      <c r="Q1362" s="27"/>
      <c r="R1362" s="27"/>
      <c r="S1362" s="27"/>
      <c r="T1362" s="27"/>
      <c r="U1362" s="27"/>
      <c r="V1362" s="27"/>
      <c r="W1362" s="27"/>
      <c r="X1362" s="27"/>
    </row>
    <row r="1363" spans="3:24">
      <c r="C1363" s="27"/>
      <c r="D1363" s="27"/>
      <c r="E1363" s="27"/>
      <c r="F1363" s="27"/>
      <c r="G1363" s="27"/>
      <c r="H1363" s="27"/>
      <c r="I1363" s="27"/>
      <c r="J1363" s="27"/>
      <c r="K1363" s="27"/>
      <c r="L1363" s="27"/>
      <c r="M1363" s="27"/>
      <c r="N1363" s="27"/>
      <c r="O1363" s="27"/>
      <c r="P1363" s="27"/>
      <c r="Q1363" s="27"/>
      <c r="R1363" s="27"/>
      <c r="S1363" s="27"/>
      <c r="T1363" s="27"/>
      <c r="U1363" s="27"/>
      <c r="V1363" s="27"/>
      <c r="W1363" s="27"/>
      <c r="X1363" s="27"/>
    </row>
    <row r="1364" spans="3:24">
      <c r="C1364" s="27"/>
      <c r="D1364" s="27"/>
      <c r="E1364" s="27"/>
      <c r="F1364" s="27"/>
      <c r="G1364" s="27"/>
      <c r="H1364" s="27"/>
      <c r="I1364" s="27"/>
      <c r="J1364" s="27"/>
      <c r="K1364" s="27"/>
      <c r="L1364" s="27"/>
      <c r="M1364" s="27"/>
      <c r="N1364" s="27"/>
      <c r="O1364" s="27"/>
      <c r="P1364" s="27"/>
      <c r="Q1364" s="27"/>
      <c r="R1364" s="27"/>
      <c r="S1364" s="27"/>
      <c r="T1364" s="27"/>
      <c r="U1364" s="27"/>
      <c r="V1364" s="27"/>
      <c r="W1364" s="27"/>
      <c r="X1364" s="27"/>
    </row>
    <row r="1365" spans="3:24">
      <c r="C1365" s="27"/>
      <c r="D1365" s="27"/>
      <c r="E1365" s="27"/>
      <c r="F1365" s="27"/>
      <c r="G1365" s="27"/>
      <c r="H1365" s="27"/>
      <c r="I1365" s="27"/>
      <c r="J1365" s="27"/>
      <c r="K1365" s="27"/>
      <c r="L1365" s="27"/>
      <c r="M1365" s="27"/>
      <c r="N1365" s="27"/>
      <c r="O1365" s="27"/>
      <c r="P1365" s="27"/>
      <c r="Q1365" s="27"/>
      <c r="R1365" s="27"/>
      <c r="S1365" s="27"/>
      <c r="T1365" s="27"/>
      <c r="U1365" s="27"/>
      <c r="V1365" s="27"/>
      <c r="W1365" s="27"/>
      <c r="X1365" s="27"/>
    </row>
    <row r="1366" spans="3:24">
      <c r="C1366" s="27"/>
      <c r="D1366" s="27"/>
      <c r="E1366" s="27"/>
      <c r="F1366" s="27"/>
      <c r="G1366" s="27"/>
      <c r="H1366" s="27"/>
      <c r="I1366" s="27"/>
      <c r="J1366" s="27"/>
      <c r="K1366" s="27"/>
      <c r="L1366" s="27"/>
      <c r="M1366" s="27"/>
      <c r="N1366" s="27"/>
      <c r="O1366" s="27"/>
      <c r="P1366" s="27"/>
      <c r="Q1366" s="27"/>
      <c r="R1366" s="27"/>
      <c r="S1366" s="27"/>
      <c r="T1366" s="27"/>
      <c r="U1366" s="27"/>
      <c r="V1366" s="27"/>
      <c r="W1366" s="27"/>
      <c r="X1366" s="27"/>
    </row>
    <row r="1367" spans="3:24">
      <c r="C1367" s="27"/>
      <c r="D1367" s="27"/>
      <c r="E1367" s="27"/>
      <c r="F1367" s="27"/>
      <c r="G1367" s="27"/>
      <c r="H1367" s="27"/>
      <c r="I1367" s="27"/>
      <c r="J1367" s="27"/>
      <c r="K1367" s="27"/>
      <c r="L1367" s="27"/>
      <c r="M1367" s="27"/>
      <c r="N1367" s="27"/>
      <c r="O1367" s="27"/>
      <c r="P1367" s="27"/>
      <c r="Q1367" s="27"/>
      <c r="R1367" s="27"/>
      <c r="S1367" s="27"/>
      <c r="T1367" s="27"/>
      <c r="U1367" s="27"/>
      <c r="V1367" s="27"/>
      <c r="W1367" s="27"/>
      <c r="X1367" s="27"/>
    </row>
    <row r="1368" spans="3:24">
      <c r="C1368" s="27"/>
      <c r="D1368" s="27"/>
      <c r="E1368" s="27"/>
      <c r="F1368" s="27"/>
      <c r="G1368" s="27"/>
      <c r="H1368" s="27"/>
      <c r="I1368" s="27"/>
      <c r="J1368" s="27"/>
      <c r="K1368" s="27"/>
      <c r="L1368" s="27"/>
      <c r="M1368" s="27"/>
      <c r="N1368" s="27"/>
      <c r="O1368" s="27"/>
      <c r="P1368" s="27"/>
      <c r="Q1368" s="27"/>
      <c r="R1368" s="27"/>
      <c r="S1368" s="27"/>
      <c r="T1368" s="27"/>
      <c r="U1368" s="27"/>
      <c r="V1368" s="27"/>
      <c r="W1368" s="27"/>
      <c r="X1368" s="27"/>
    </row>
    <row r="1369" spans="3:24">
      <c r="C1369" s="27"/>
      <c r="D1369" s="27"/>
      <c r="E1369" s="27"/>
      <c r="F1369" s="27"/>
      <c r="G1369" s="27"/>
      <c r="H1369" s="27"/>
      <c r="I1369" s="27"/>
      <c r="J1369" s="27"/>
      <c r="K1369" s="27"/>
      <c r="L1369" s="27"/>
      <c r="M1369" s="27"/>
      <c r="N1369" s="27"/>
      <c r="O1369" s="27"/>
      <c r="P1369" s="27"/>
      <c r="Q1369" s="27"/>
      <c r="R1369" s="27"/>
      <c r="S1369" s="27"/>
      <c r="T1369" s="27"/>
      <c r="U1369" s="27"/>
      <c r="V1369" s="27"/>
      <c r="W1369" s="27"/>
      <c r="X1369" s="27"/>
    </row>
    <row r="1370" spans="3:24">
      <c r="C1370" s="27"/>
      <c r="D1370" s="27"/>
      <c r="E1370" s="27"/>
      <c r="F1370" s="27"/>
      <c r="G1370" s="27"/>
      <c r="H1370" s="27"/>
      <c r="I1370" s="27"/>
      <c r="J1370" s="27"/>
      <c r="K1370" s="27"/>
      <c r="L1370" s="27"/>
      <c r="M1370" s="27"/>
      <c r="N1370" s="27"/>
      <c r="O1370" s="27"/>
      <c r="P1370" s="27"/>
      <c r="Q1370" s="27"/>
      <c r="R1370" s="27"/>
      <c r="S1370" s="27"/>
      <c r="T1370" s="27"/>
      <c r="U1370" s="27"/>
      <c r="V1370" s="27"/>
      <c r="W1370" s="27"/>
      <c r="X1370" s="27"/>
    </row>
    <row r="1371" spans="3:24">
      <c r="C1371" s="27"/>
      <c r="D1371" s="27"/>
      <c r="E1371" s="27"/>
      <c r="F1371" s="27"/>
      <c r="G1371" s="27"/>
      <c r="H1371" s="27"/>
      <c r="I1371" s="27"/>
      <c r="J1371" s="27"/>
      <c r="K1371" s="27"/>
      <c r="L1371" s="27"/>
      <c r="M1371" s="27"/>
      <c r="N1371" s="27"/>
      <c r="O1371" s="27"/>
      <c r="P1371" s="27"/>
      <c r="Q1371" s="27"/>
      <c r="R1371" s="27"/>
      <c r="S1371" s="27"/>
      <c r="T1371" s="27"/>
      <c r="U1371" s="27"/>
      <c r="V1371" s="27"/>
      <c r="W1371" s="27"/>
      <c r="X1371" s="27"/>
    </row>
    <row r="1372" spans="3:24">
      <c r="C1372" s="27"/>
      <c r="D1372" s="27"/>
      <c r="E1372" s="27"/>
      <c r="F1372" s="27"/>
      <c r="G1372" s="27"/>
      <c r="H1372" s="27"/>
      <c r="I1372" s="27"/>
      <c r="J1372" s="27"/>
      <c r="K1372" s="27"/>
      <c r="L1372" s="27"/>
      <c r="M1372" s="27"/>
      <c r="N1372" s="27"/>
      <c r="O1372" s="27"/>
      <c r="P1372" s="27"/>
      <c r="Q1372" s="27"/>
      <c r="R1372" s="27"/>
      <c r="S1372" s="27"/>
      <c r="T1372" s="27"/>
      <c r="U1372" s="27"/>
      <c r="V1372" s="27"/>
      <c r="W1372" s="27"/>
      <c r="X1372" s="27"/>
    </row>
    <row r="1373" spans="3:24">
      <c r="C1373" s="27"/>
      <c r="D1373" s="27"/>
      <c r="E1373" s="27"/>
      <c r="F1373" s="27"/>
      <c r="G1373" s="27"/>
      <c r="H1373" s="27"/>
      <c r="I1373" s="27"/>
      <c r="J1373" s="27"/>
      <c r="K1373" s="27"/>
      <c r="L1373" s="27"/>
      <c r="M1373" s="27"/>
      <c r="N1373" s="27"/>
      <c r="O1373" s="27"/>
      <c r="P1373" s="27"/>
      <c r="Q1373" s="27"/>
      <c r="R1373" s="27"/>
      <c r="S1373" s="27"/>
      <c r="T1373" s="27"/>
      <c r="U1373" s="27"/>
      <c r="V1373" s="27"/>
      <c r="W1373" s="27"/>
      <c r="X1373" s="27"/>
    </row>
    <row r="1374" spans="3:24">
      <c r="C1374" s="27"/>
      <c r="D1374" s="27"/>
      <c r="E1374" s="27"/>
      <c r="F1374" s="27"/>
      <c r="G1374" s="27"/>
      <c r="H1374" s="27"/>
      <c r="I1374" s="27"/>
      <c r="J1374" s="27"/>
      <c r="K1374" s="27"/>
      <c r="L1374" s="27"/>
      <c r="M1374" s="27"/>
      <c r="N1374" s="27"/>
      <c r="O1374" s="27"/>
      <c r="P1374" s="27"/>
      <c r="Q1374" s="27"/>
      <c r="R1374" s="27"/>
      <c r="S1374" s="27"/>
      <c r="T1374" s="27"/>
      <c r="U1374" s="27"/>
      <c r="V1374" s="27"/>
      <c r="W1374" s="27"/>
      <c r="X1374" s="27"/>
    </row>
    <row r="1375" spans="3:24">
      <c r="C1375" s="27"/>
      <c r="D1375" s="27"/>
      <c r="E1375" s="27"/>
      <c r="F1375" s="27"/>
      <c r="G1375" s="27"/>
      <c r="H1375" s="27"/>
      <c r="I1375" s="27"/>
      <c r="J1375" s="27"/>
      <c r="K1375" s="27"/>
      <c r="L1375" s="27"/>
      <c r="M1375" s="27"/>
      <c r="N1375" s="27"/>
      <c r="O1375" s="27"/>
      <c r="P1375" s="27"/>
      <c r="Q1375" s="27"/>
      <c r="R1375" s="27"/>
      <c r="S1375" s="27"/>
      <c r="T1375" s="27"/>
      <c r="U1375" s="27"/>
      <c r="V1375" s="27"/>
      <c r="W1375" s="27"/>
      <c r="X1375" s="27"/>
    </row>
    <row r="1376" spans="3:24">
      <c r="C1376" s="27"/>
      <c r="D1376" s="27"/>
      <c r="E1376" s="27"/>
      <c r="F1376" s="27"/>
      <c r="G1376" s="27"/>
      <c r="H1376" s="27"/>
      <c r="I1376" s="27"/>
      <c r="J1376" s="27"/>
      <c r="K1376" s="27"/>
      <c r="L1376" s="27"/>
      <c r="M1376" s="27"/>
      <c r="N1376" s="27"/>
      <c r="O1376" s="27"/>
      <c r="P1376" s="27"/>
      <c r="Q1376" s="27"/>
      <c r="R1376" s="27"/>
      <c r="S1376" s="27"/>
      <c r="T1376" s="27"/>
      <c r="U1376" s="27"/>
      <c r="V1376" s="27"/>
      <c r="W1376" s="27"/>
      <c r="X1376" s="27"/>
    </row>
    <row r="1377" spans="3:24">
      <c r="C1377" s="27"/>
      <c r="D1377" s="27"/>
      <c r="E1377" s="27"/>
      <c r="F1377" s="27"/>
      <c r="G1377" s="27"/>
      <c r="H1377" s="27"/>
      <c r="I1377" s="27"/>
      <c r="J1377" s="27"/>
      <c r="K1377" s="27"/>
      <c r="L1377" s="27"/>
      <c r="M1377" s="27"/>
      <c r="N1377" s="27"/>
      <c r="O1377" s="27"/>
      <c r="P1377" s="27"/>
      <c r="Q1377" s="27"/>
      <c r="R1377" s="27"/>
      <c r="S1377" s="27"/>
      <c r="T1377" s="27"/>
      <c r="U1377" s="27"/>
      <c r="V1377" s="27"/>
      <c r="W1377" s="27"/>
      <c r="X1377" s="27"/>
    </row>
    <row r="1378" spans="3:24">
      <c r="C1378" s="27"/>
      <c r="D1378" s="27"/>
      <c r="E1378" s="27"/>
      <c r="F1378" s="27"/>
      <c r="G1378" s="27"/>
      <c r="H1378" s="27"/>
      <c r="I1378" s="27"/>
      <c r="J1378" s="27"/>
      <c r="K1378" s="27"/>
      <c r="L1378" s="27"/>
      <c r="M1378" s="27"/>
      <c r="N1378" s="27"/>
      <c r="O1378" s="27"/>
      <c r="P1378" s="27"/>
      <c r="Q1378" s="27"/>
      <c r="R1378" s="27"/>
      <c r="S1378" s="27"/>
      <c r="T1378" s="27"/>
      <c r="U1378" s="27"/>
      <c r="V1378" s="27"/>
      <c r="W1378" s="27"/>
      <c r="X1378" s="27"/>
    </row>
    <row r="1379" spans="3:24">
      <c r="C1379" s="27"/>
      <c r="D1379" s="27"/>
      <c r="E1379" s="27"/>
      <c r="F1379" s="27"/>
      <c r="G1379" s="27"/>
      <c r="H1379" s="27"/>
      <c r="I1379" s="27"/>
      <c r="J1379" s="27"/>
      <c r="K1379" s="27"/>
      <c r="L1379" s="27"/>
      <c r="M1379" s="27"/>
      <c r="N1379" s="27"/>
      <c r="O1379" s="27"/>
      <c r="P1379" s="27"/>
      <c r="Q1379" s="27"/>
      <c r="R1379" s="27"/>
      <c r="S1379" s="27"/>
      <c r="T1379" s="27"/>
      <c r="U1379" s="27"/>
      <c r="V1379" s="27"/>
      <c r="W1379" s="27"/>
      <c r="X1379" s="27"/>
    </row>
    <row r="1380" spans="3:24">
      <c r="C1380" s="27"/>
      <c r="D1380" s="27"/>
      <c r="E1380" s="27"/>
      <c r="F1380" s="27"/>
      <c r="G1380" s="27"/>
      <c r="H1380" s="27"/>
      <c r="I1380" s="27"/>
      <c r="J1380" s="27"/>
      <c r="K1380" s="27"/>
      <c r="L1380" s="27"/>
      <c r="M1380" s="27"/>
      <c r="N1380" s="27"/>
      <c r="O1380" s="27"/>
      <c r="P1380" s="27"/>
      <c r="Q1380" s="27"/>
      <c r="R1380" s="27"/>
      <c r="S1380" s="27"/>
      <c r="T1380" s="27"/>
      <c r="U1380" s="27"/>
      <c r="V1380" s="27"/>
      <c r="W1380" s="27"/>
      <c r="X1380" s="27"/>
    </row>
    <row r="1381" spans="3:24">
      <c r="C1381" s="27"/>
      <c r="D1381" s="27"/>
      <c r="E1381" s="27"/>
      <c r="F1381" s="27"/>
      <c r="G1381" s="27"/>
      <c r="H1381" s="27"/>
      <c r="I1381" s="27"/>
      <c r="J1381" s="27"/>
      <c r="K1381" s="27"/>
      <c r="L1381" s="27"/>
      <c r="M1381" s="27"/>
      <c r="N1381" s="27"/>
      <c r="O1381" s="27"/>
      <c r="P1381" s="27"/>
      <c r="Q1381" s="27"/>
      <c r="R1381" s="27"/>
      <c r="S1381" s="27"/>
      <c r="T1381" s="27"/>
      <c r="U1381" s="27"/>
      <c r="V1381" s="27"/>
      <c r="W1381" s="27"/>
      <c r="X1381" s="27"/>
    </row>
    <row r="1382" spans="3:24">
      <c r="C1382" s="27"/>
      <c r="D1382" s="27"/>
      <c r="E1382" s="27"/>
      <c r="F1382" s="27"/>
      <c r="G1382" s="27"/>
      <c r="H1382" s="27"/>
      <c r="I1382" s="27"/>
      <c r="J1382" s="27"/>
      <c r="K1382" s="27"/>
      <c r="L1382" s="27"/>
      <c r="M1382" s="27"/>
      <c r="N1382" s="27"/>
      <c r="O1382" s="27"/>
      <c r="P1382" s="27"/>
      <c r="Q1382" s="27"/>
      <c r="R1382" s="27"/>
      <c r="S1382" s="27"/>
      <c r="T1382" s="27"/>
      <c r="U1382" s="27"/>
      <c r="V1382" s="27"/>
      <c r="W1382" s="27"/>
      <c r="X1382" s="27"/>
    </row>
    <row r="1383" spans="3:24">
      <c r="C1383" s="27"/>
      <c r="D1383" s="27"/>
      <c r="E1383" s="27"/>
      <c r="F1383" s="27"/>
      <c r="G1383" s="27"/>
      <c r="H1383" s="27"/>
      <c r="I1383" s="27"/>
      <c r="J1383" s="27"/>
      <c r="K1383" s="27"/>
      <c r="L1383" s="27"/>
      <c r="M1383" s="27"/>
      <c r="N1383" s="27"/>
      <c r="O1383" s="27"/>
      <c r="P1383" s="27"/>
      <c r="Q1383" s="27"/>
      <c r="R1383" s="27"/>
      <c r="S1383" s="27"/>
      <c r="T1383" s="27"/>
      <c r="U1383" s="27"/>
      <c r="V1383" s="27"/>
      <c r="W1383" s="27"/>
      <c r="X1383" s="27"/>
    </row>
    <row r="1384" spans="3:24">
      <c r="C1384" s="27"/>
      <c r="D1384" s="27"/>
      <c r="E1384" s="27"/>
      <c r="F1384" s="27"/>
      <c r="G1384" s="27"/>
      <c r="H1384" s="27"/>
      <c r="I1384" s="27"/>
      <c r="J1384" s="27"/>
      <c r="K1384" s="27"/>
      <c r="L1384" s="27"/>
      <c r="M1384" s="27"/>
      <c r="N1384" s="27"/>
      <c r="O1384" s="27"/>
      <c r="P1384" s="27"/>
      <c r="Q1384" s="27"/>
      <c r="R1384" s="27"/>
      <c r="S1384" s="27"/>
      <c r="T1384" s="27"/>
      <c r="U1384" s="27"/>
      <c r="V1384" s="27"/>
      <c r="W1384" s="27"/>
      <c r="X1384" s="27"/>
    </row>
    <row r="1385" spans="3:24">
      <c r="C1385" s="27"/>
      <c r="D1385" s="27"/>
      <c r="E1385" s="27"/>
      <c r="F1385" s="27"/>
      <c r="G1385" s="27"/>
      <c r="H1385" s="27"/>
      <c r="I1385" s="27"/>
      <c r="J1385" s="27"/>
      <c r="K1385" s="27"/>
      <c r="L1385" s="27"/>
      <c r="M1385" s="27"/>
      <c r="N1385" s="27"/>
      <c r="O1385" s="27"/>
      <c r="P1385" s="27"/>
      <c r="Q1385" s="27"/>
      <c r="R1385" s="27"/>
      <c r="S1385" s="27"/>
      <c r="T1385" s="27"/>
      <c r="U1385" s="27"/>
      <c r="V1385" s="27"/>
      <c r="W1385" s="27"/>
      <c r="X1385" s="27"/>
    </row>
    <row r="1386" spans="3:24">
      <c r="C1386" s="27"/>
      <c r="D1386" s="27"/>
      <c r="E1386" s="27"/>
      <c r="F1386" s="27"/>
      <c r="G1386" s="27"/>
      <c r="H1386" s="27"/>
      <c r="I1386" s="27"/>
      <c r="J1386" s="27"/>
      <c r="K1386" s="27"/>
      <c r="L1386" s="27"/>
      <c r="M1386" s="27"/>
      <c r="N1386" s="27"/>
      <c r="O1386" s="27"/>
      <c r="P1386" s="27"/>
      <c r="Q1386" s="27"/>
      <c r="R1386" s="27"/>
      <c r="S1386" s="27"/>
      <c r="T1386" s="27"/>
      <c r="U1386" s="27"/>
      <c r="V1386" s="27"/>
      <c r="W1386" s="27"/>
      <c r="X1386" s="27"/>
    </row>
    <row r="1387" spans="3:24">
      <c r="C1387" s="27"/>
      <c r="D1387" s="27"/>
      <c r="E1387" s="27"/>
      <c r="F1387" s="27"/>
      <c r="G1387" s="27"/>
      <c r="H1387" s="27"/>
      <c r="I1387" s="27"/>
      <c r="J1387" s="27"/>
      <c r="K1387" s="27"/>
      <c r="L1387" s="27"/>
      <c r="M1387" s="27"/>
      <c r="N1387" s="27"/>
      <c r="O1387" s="27"/>
      <c r="P1387" s="27"/>
      <c r="Q1387" s="27"/>
      <c r="R1387" s="27"/>
      <c r="S1387" s="27"/>
      <c r="T1387" s="27"/>
      <c r="U1387" s="27"/>
      <c r="V1387" s="27"/>
      <c r="W1387" s="27"/>
      <c r="X1387" s="27"/>
    </row>
    <row r="1388" spans="3:24">
      <c r="C1388" s="27"/>
      <c r="D1388" s="27"/>
      <c r="E1388" s="27"/>
      <c r="F1388" s="27"/>
      <c r="G1388" s="27"/>
      <c r="H1388" s="27"/>
      <c r="I1388" s="27"/>
      <c r="J1388" s="27"/>
      <c r="K1388" s="27"/>
      <c r="L1388" s="27"/>
      <c r="M1388" s="27"/>
      <c r="N1388" s="27"/>
      <c r="O1388" s="27"/>
      <c r="P1388" s="27"/>
      <c r="Q1388" s="27"/>
      <c r="R1388" s="27"/>
      <c r="S1388" s="27"/>
      <c r="T1388" s="27"/>
      <c r="U1388" s="27"/>
      <c r="V1388" s="27"/>
      <c r="W1388" s="27"/>
      <c r="X1388" s="27"/>
    </row>
    <row r="1389" spans="3:24">
      <c r="C1389" s="27"/>
      <c r="D1389" s="27"/>
      <c r="E1389" s="27"/>
      <c r="F1389" s="27"/>
      <c r="G1389" s="27"/>
      <c r="H1389" s="27"/>
      <c r="I1389" s="27"/>
      <c r="J1389" s="27"/>
      <c r="K1389" s="27"/>
      <c r="L1389" s="27"/>
      <c r="M1389" s="27"/>
      <c r="N1389" s="27"/>
      <c r="O1389" s="27"/>
      <c r="P1389" s="27"/>
      <c r="Q1389" s="27"/>
      <c r="R1389" s="27"/>
      <c r="S1389" s="27"/>
      <c r="T1389" s="27"/>
      <c r="U1389" s="27"/>
      <c r="V1389" s="27"/>
      <c r="W1389" s="27"/>
      <c r="X1389" s="27"/>
    </row>
    <row r="1390" spans="3:24">
      <c r="C1390" s="27"/>
      <c r="D1390" s="27"/>
      <c r="E1390" s="27"/>
      <c r="F1390" s="27"/>
      <c r="G1390" s="27"/>
      <c r="H1390" s="27"/>
      <c r="I1390" s="27"/>
      <c r="J1390" s="27"/>
      <c r="K1390" s="27"/>
      <c r="L1390" s="27"/>
      <c r="M1390" s="27"/>
      <c r="N1390" s="27"/>
      <c r="O1390" s="27"/>
      <c r="P1390" s="27"/>
      <c r="Q1390" s="27"/>
      <c r="R1390" s="27"/>
      <c r="S1390" s="27"/>
      <c r="T1390" s="27"/>
      <c r="U1390" s="27"/>
      <c r="V1390" s="27"/>
      <c r="W1390" s="27"/>
      <c r="X1390" s="27"/>
    </row>
    <row r="1391" spans="3:24">
      <c r="C1391" s="27"/>
      <c r="D1391" s="27"/>
      <c r="E1391" s="27"/>
      <c r="F1391" s="27"/>
      <c r="G1391" s="27"/>
      <c r="H1391" s="27"/>
      <c r="I1391" s="27"/>
      <c r="J1391" s="27"/>
      <c r="K1391" s="27"/>
      <c r="L1391" s="27"/>
      <c r="M1391" s="27"/>
      <c r="N1391" s="27"/>
      <c r="O1391" s="27"/>
      <c r="P1391" s="27"/>
      <c r="Q1391" s="27"/>
      <c r="R1391" s="27"/>
      <c r="S1391" s="27"/>
      <c r="T1391" s="27"/>
      <c r="U1391" s="27"/>
      <c r="V1391" s="27"/>
      <c r="W1391" s="27"/>
      <c r="X1391" s="27"/>
    </row>
    <row r="1392" spans="3:24">
      <c r="C1392" s="27"/>
      <c r="D1392" s="27"/>
      <c r="E1392" s="27"/>
      <c r="F1392" s="27"/>
      <c r="G1392" s="27"/>
      <c r="H1392" s="27"/>
      <c r="I1392" s="27"/>
      <c r="J1392" s="27"/>
      <c r="K1392" s="27"/>
      <c r="L1392" s="27"/>
      <c r="M1392" s="27"/>
      <c r="N1392" s="27"/>
      <c r="O1392" s="27"/>
      <c r="P1392" s="27"/>
      <c r="Q1392" s="27"/>
      <c r="R1392" s="27"/>
      <c r="S1392" s="27"/>
      <c r="T1392" s="27"/>
      <c r="U1392" s="27"/>
      <c r="V1392" s="27"/>
      <c r="W1392" s="27"/>
      <c r="X1392" s="27"/>
    </row>
    <row r="1393" spans="3:24">
      <c r="C1393" s="27"/>
      <c r="D1393" s="27"/>
      <c r="E1393" s="27"/>
      <c r="F1393" s="27"/>
      <c r="G1393" s="27"/>
      <c r="H1393" s="27"/>
      <c r="I1393" s="27"/>
      <c r="J1393" s="27"/>
      <c r="K1393" s="27"/>
      <c r="L1393" s="27"/>
      <c r="M1393" s="27"/>
      <c r="N1393" s="27"/>
      <c r="O1393" s="27"/>
      <c r="P1393" s="27"/>
      <c r="Q1393" s="27"/>
      <c r="R1393" s="27"/>
      <c r="S1393" s="27"/>
      <c r="T1393" s="27"/>
      <c r="U1393" s="27"/>
      <c r="V1393" s="27"/>
      <c r="W1393" s="27"/>
      <c r="X1393" s="27"/>
    </row>
    <row r="1394" spans="3:24">
      <c r="C1394" s="27"/>
      <c r="D1394" s="27"/>
      <c r="E1394" s="27"/>
      <c r="F1394" s="27"/>
      <c r="G1394" s="27"/>
      <c r="H1394" s="27"/>
      <c r="I1394" s="27"/>
      <c r="J1394" s="27"/>
      <c r="K1394" s="27"/>
      <c r="L1394" s="27"/>
      <c r="M1394" s="27"/>
      <c r="N1394" s="27"/>
      <c r="O1394" s="27"/>
      <c r="P1394" s="27"/>
      <c r="Q1394" s="27"/>
      <c r="R1394" s="27"/>
      <c r="S1394" s="27"/>
      <c r="T1394" s="27"/>
      <c r="U1394" s="27"/>
      <c r="V1394" s="27"/>
      <c r="W1394" s="27"/>
      <c r="X1394" s="27"/>
    </row>
    <row r="1395" spans="3:24">
      <c r="C1395" s="27"/>
      <c r="D1395" s="27"/>
      <c r="E1395" s="27"/>
      <c r="F1395" s="27"/>
      <c r="G1395" s="27"/>
      <c r="H1395" s="27"/>
      <c r="I1395" s="27"/>
      <c r="J1395" s="27"/>
      <c r="K1395" s="27"/>
      <c r="L1395" s="27"/>
      <c r="M1395" s="27"/>
      <c r="N1395" s="27"/>
      <c r="O1395" s="27"/>
      <c r="P1395" s="27"/>
      <c r="Q1395" s="27"/>
      <c r="R1395" s="27"/>
      <c r="S1395" s="27"/>
      <c r="T1395" s="27"/>
      <c r="U1395" s="27"/>
      <c r="V1395" s="27"/>
      <c r="W1395" s="27"/>
      <c r="X1395" s="27"/>
    </row>
    <row r="1396" spans="3:24">
      <c r="C1396" s="27"/>
      <c r="D1396" s="27"/>
      <c r="E1396" s="27"/>
      <c r="F1396" s="27"/>
      <c r="G1396" s="27"/>
      <c r="H1396" s="27"/>
      <c r="I1396" s="27"/>
      <c r="J1396" s="27"/>
      <c r="K1396" s="27"/>
      <c r="L1396" s="27"/>
      <c r="M1396" s="27"/>
      <c r="N1396" s="27"/>
      <c r="O1396" s="27"/>
      <c r="P1396" s="27"/>
      <c r="Q1396" s="27"/>
      <c r="R1396" s="27"/>
      <c r="S1396" s="27"/>
      <c r="T1396" s="27"/>
      <c r="U1396" s="27"/>
      <c r="V1396" s="27"/>
      <c r="W1396" s="27"/>
      <c r="X1396" s="27"/>
    </row>
    <row r="1397" spans="3:24">
      <c r="C1397" s="27"/>
      <c r="D1397" s="27"/>
      <c r="E1397" s="27"/>
      <c r="F1397" s="27"/>
      <c r="G1397" s="27"/>
      <c r="H1397" s="27"/>
      <c r="I1397" s="27"/>
      <c r="J1397" s="27"/>
      <c r="K1397" s="27"/>
      <c r="L1397" s="27"/>
      <c r="M1397" s="27"/>
      <c r="N1397" s="27"/>
      <c r="O1397" s="27"/>
      <c r="P1397" s="27"/>
      <c r="Q1397" s="27"/>
      <c r="R1397" s="27"/>
      <c r="S1397" s="27"/>
      <c r="T1397" s="27"/>
      <c r="U1397" s="27"/>
      <c r="V1397" s="27"/>
      <c r="W1397" s="27"/>
      <c r="X1397" s="27"/>
    </row>
    <row r="1398" spans="3:24">
      <c r="C1398" s="27"/>
      <c r="D1398" s="27"/>
      <c r="E1398" s="27"/>
      <c r="F1398" s="27"/>
      <c r="G1398" s="27"/>
      <c r="H1398" s="27"/>
      <c r="I1398" s="27"/>
      <c r="J1398" s="27"/>
      <c r="K1398" s="27"/>
      <c r="L1398" s="27"/>
      <c r="M1398" s="27"/>
      <c r="N1398" s="27"/>
      <c r="O1398" s="27"/>
      <c r="P1398" s="27"/>
      <c r="Q1398" s="27"/>
      <c r="R1398" s="27"/>
      <c r="S1398" s="27"/>
      <c r="T1398" s="27"/>
      <c r="U1398" s="27"/>
      <c r="V1398" s="27"/>
      <c r="W1398" s="27"/>
      <c r="X1398" s="27"/>
    </row>
    <row r="1399" spans="3:24">
      <c r="C1399" s="27"/>
      <c r="D1399" s="27"/>
      <c r="E1399" s="27"/>
      <c r="F1399" s="27"/>
      <c r="G1399" s="27"/>
      <c r="H1399" s="27"/>
      <c r="I1399" s="27"/>
      <c r="J1399" s="27"/>
      <c r="K1399" s="27"/>
      <c r="L1399" s="27"/>
      <c r="M1399" s="27"/>
      <c r="N1399" s="27"/>
      <c r="O1399" s="27"/>
      <c r="P1399" s="27"/>
      <c r="Q1399" s="27"/>
      <c r="R1399" s="27"/>
      <c r="S1399" s="27"/>
      <c r="T1399" s="27"/>
      <c r="U1399" s="27"/>
      <c r="V1399" s="27"/>
      <c r="W1399" s="27"/>
      <c r="X1399" s="27"/>
    </row>
    <row r="1400" spans="3:24">
      <c r="C1400" s="27"/>
      <c r="D1400" s="27"/>
      <c r="E1400" s="27"/>
      <c r="F1400" s="27"/>
      <c r="G1400" s="27"/>
      <c r="H1400" s="27"/>
      <c r="I1400" s="27"/>
      <c r="J1400" s="27"/>
      <c r="K1400" s="27"/>
      <c r="L1400" s="27"/>
      <c r="M1400" s="27"/>
      <c r="N1400" s="27"/>
      <c r="O1400" s="27"/>
      <c r="P1400" s="27"/>
      <c r="Q1400" s="27"/>
      <c r="R1400" s="27"/>
      <c r="S1400" s="27"/>
      <c r="T1400" s="27"/>
      <c r="U1400" s="27"/>
      <c r="V1400" s="27"/>
      <c r="W1400" s="27"/>
      <c r="X1400" s="27"/>
    </row>
    <row r="1401" spans="3:24">
      <c r="C1401" s="27"/>
      <c r="D1401" s="27"/>
      <c r="E1401" s="27"/>
      <c r="F1401" s="27"/>
      <c r="G1401" s="27"/>
      <c r="H1401" s="27"/>
      <c r="I1401" s="27"/>
      <c r="J1401" s="27"/>
      <c r="K1401" s="27"/>
      <c r="L1401" s="27"/>
      <c r="M1401" s="27"/>
      <c r="N1401" s="27"/>
      <c r="O1401" s="27"/>
      <c r="P1401" s="27"/>
      <c r="Q1401" s="27"/>
      <c r="R1401" s="27"/>
      <c r="S1401" s="27"/>
      <c r="T1401" s="27"/>
      <c r="U1401" s="27"/>
      <c r="V1401" s="27"/>
      <c r="W1401" s="27"/>
      <c r="X1401" s="27"/>
    </row>
    <row r="1402" spans="3:24">
      <c r="C1402" s="27"/>
      <c r="D1402" s="27"/>
      <c r="E1402" s="27"/>
      <c r="F1402" s="27"/>
      <c r="G1402" s="27"/>
      <c r="H1402" s="27"/>
      <c r="I1402" s="27"/>
      <c r="J1402" s="27"/>
      <c r="K1402" s="27"/>
      <c r="L1402" s="27"/>
      <c r="M1402" s="27"/>
      <c r="N1402" s="27"/>
      <c r="O1402" s="27"/>
      <c r="P1402" s="27"/>
      <c r="Q1402" s="27"/>
      <c r="R1402" s="27"/>
      <c r="S1402" s="27"/>
      <c r="T1402" s="27"/>
      <c r="U1402" s="27"/>
      <c r="V1402" s="27"/>
      <c r="W1402" s="27"/>
      <c r="X1402" s="27"/>
    </row>
    <row r="1403" spans="3:24">
      <c r="C1403" s="27"/>
      <c r="D1403" s="27"/>
      <c r="E1403" s="27"/>
      <c r="F1403" s="27"/>
      <c r="G1403" s="27"/>
      <c r="H1403" s="27"/>
      <c r="I1403" s="27"/>
      <c r="J1403" s="27"/>
      <c r="K1403" s="27"/>
      <c r="L1403" s="27"/>
      <c r="M1403" s="27"/>
      <c r="N1403" s="27"/>
      <c r="O1403" s="27"/>
      <c r="P1403" s="27"/>
      <c r="Q1403" s="27"/>
      <c r="R1403" s="27"/>
      <c r="S1403" s="27"/>
      <c r="T1403" s="27"/>
      <c r="U1403" s="27"/>
      <c r="V1403" s="27"/>
      <c r="W1403" s="27"/>
      <c r="X1403" s="27"/>
    </row>
    <row r="1404" spans="3:24">
      <c r="C1404" s="27"/>
      <c r="D1404" s="27"/>
      <c r="E1404" s="27"/>
      <c r="F1404" s="27"/>
      <c r="G1404" s="27"/>
      <c r="H1404" s="27"/>
      <c r="I1404" s="27"/>
      <c r="J1404" s="27"/>
      <c r="K1404" s="27"/>
      <c r="L1404" s="27"/>
      <c r="M1404" s="27"/>
      <c r="N1404" s="27"/>
      <c r="O1404" s="27"/>
      <c r="P1404" s="27"/>
      <c r="Q1404" s="27"/>
      <c r="R1404" s="27"/>
      <c r="S1404" s="27"/>
      <c r="T1404" s="27"/>
      <c r="U1404" s="27"/>
      <c r="V1404" s="27"/>
      <c r="W1404" s="27"/>
      <c r="X1404" s="27"/>
    </row>
    <row r="1405" spans="3:24">
      <c r="C1405" s="27"/>
      <c r="D1405" s="27"/>
      <c r="E1405" s="27"/>
      <c r="F1405" s="27"/>
      <c r="G1405" s="27"/>
      <c r="H1405" s="27"/>
      <c r="I1405" s="27"/>
      <c r="J1405" s="27"/>
      <c r="K1405" s="27"/>
      <c r="L1405" s="27"/>
      <c r="M1405" s="27"/>
      <c r="N1405" s="27"/>
      <c r="O1405" s="27"/>
      <c r="P1405" s="27"/>
      <c r="Q1405" s="27"/>
      <c r="R1405" s="27"/>
      <c r="S1405" s="27"/>
      <c r="T1405" s="27"/>
      <c r="U1405" s="27"/>
      <c r="V1405" s="27"/>
      <c r="W1405" s="27"/>
      <c r="X1405" s="27"/>
    </row>
    <row r="1406" spans="3:24">
      <c r="C1406" s="27"/>
      <c r="D1406" s="27"/>
      <c r="E1406" s="27"/>
      <c r="F1406" s="27"/>
      <c r="G1406" s="27"/>
      <c r="H1406" s="27"/>
      <c r="I1406" s="27"/>
      <c r="J1406" s="27"/>
      <c r="K1406" s="27"/>
      <c r="L1406" s="27"/>
      <c r="M1406" s="27"/>
      <c r="N1406" s="27"/>
      <c r="O1406" s="27"/>
      <c r="P1406" s="27"/>
      <c r="Q1406" s="27"/>
      <c r="R1406" s="27"/>
      <c r="S1406" s="27"/>
      <c r="T1406" s="27"/>
      <c r="U1406" s="27"/>
      <c r="V1406" s="27"/>
      <c r="W1406" s="27"/>
      <c r="X1406" s="27"/>
    </row>
    <row r="1407" spans="3:24">
      <c r="C1407" s="27"/>
      <c r="D1407" s="27"/>
      <c r="E1407" s="27"/>
      <c r="F1407" s="27"/>
      <c r="G1407" s="27"/>
      <c r="H1407" s="27"/>
      <c r="I1407" s="27"/>
      <c r="J1407" s="27"/>
      <c r="K1407" s="27"/>
      <c r="L1407" s="27"/>
      <c r="M1407" s="27"/>
      <c r="N1407" s="27"/>
      <c r="O1407" s="27"/>
      <c r="P1407" s="27"/>
      <c r="Q1407" s="27"/>
      <c r="R1407" s="27"/>
      <c r="S1407" s="27"/>
      <c r="T1407" s="27"/>
      <c r="U1407" s="27"/>
      <c r="V1407" s="27"/>
      <c r="W1407" s="27"/>
      <c r="X1407" s="27"/>
    </row>
    <row r="1408" spans="3:24">
      <c r="C1408" s="27"/>
      <c r="D1408" s="27"/>
      <c r="E1408" s="27"/>
      <c r="F1408" s="27"/>
      <c r="G1408" s="27"/>
      <c r="H1408" s="27"/>
      <c r="I1408" s="27"/>
      <c r="J1408" s="27"/>
      <c r="K1408" s="27"/>
      <c r="L1408" s="27"/>
      <c r="M1408" s="27"/>
      <c r="N1408" s="27"/>
      <c r="O1408" s="27"/>
      <c r="P1408" s="27"/>
      <c r="Q1408" s="27"/>
      <c r="R1408" s="27"/>
      <c r="S1408" s="27"/>
      <c r="T1408" s="27"/>
      <c r="U1408" s="27"/>
      <c r="V1408" s="27"/>
      <c r="W1408" s="27"/>
      <c r="X1408" s="27"/>
    </row>
    <row r="1409" spans="3:24">
      <c r="C1409" s="27"/>
      <c r="D1409" s="27"/>
      <c r="E1409" s="27"/>
      <c r="F1409" s="27"/>
      <c r="G1409" s="27"/>
      <c r="H1409" s="27"/>
      <c r="I1409" s="27"/>
      <c r="J1409" s="27"/>
      <c r="K1409" s="27"/>
      <c r="L1409" s="27"/>
      <c r="M1409" s="27"/>
      <c r="N1409" s="27"/>
      <c r="O1409" s="27"/>
      <c r="P1409" s="27"/>
      <c r="Q1409" s="27"/>
      <c r="R1409" s="27"/>
      <c r="S1409" s="27"/>
      <c r="T1409" s="27"/>
      <c r="U1409" s="27"/>
      <c r="V1409" s="27"/>
      <c r="W1409" s="27"/>
      <c r="X1409" s="27"/>
    </row>
    <row r="1410" spans="3:24">
      <c r="C1410" s="27"/>
      <c r="D1410" s="27"/>
      <c r="E1410" s="27"/>
      <c r="F1410" s="27"/>
      <c r="G1410" s="27"/>
      <c r="H1410" s="27"/>
      <c r="I1410" s="27"/>
      <c r="J1410" s="27"/>
      <c r="K1410" s="27"/>
      <c r="L1410" s="27"/>
      <c r="M1410" s="27"/>
      <c r="N1410" s="27"/>
      <c r="O1410" s="27"/>
      <c r="P1410" s="27"/>
      <c r="Q1410" s="27"/>
      <c r="R1410" s="27"/>
      <c r="S1410" s="27"/>
      <c r="T1410" s="27"/>
      <c r="U1410" s="27"/>
      <c r="V1410" s="27"/>
      <c r="W1410" s="27"/>
      <c r="X1410" s="27"/>
    </row>
    <row r="1411" spans="3:24">
      <c r="C1411" s="27"/>
      <c r="D1411" s="27"/>
      <c r="E1411" s="27"/>
      <c r="F1411" s="27"/>
      <c r="G1411" s="27"/>
      <c r="H1411" s="27"/>
      <c r="I1411" s="27"/>
      <c r="J1411" s="27"/>
      <c r="K1411" s="27"/>
      <c r="L1411" s="27"/>
      <c r="M1411" s="27"/>
      <c r="N1411" s="27"/>
      <c r="O1411" s="27"/>
      <c r="P1411" s="27"/>
      <c r="Q1411" s="27"/>
      <c r="R1411" s="27"/>
      <c r="S1411" s="27"/>
      <c r="T1411" s="27"/>
      <c r="U1411" s="27"/>
      <c r="V1411" s="27"/>
      <c r="W1411" s="27"/>
      <c r="X1411" s="27"/>
    </row>
    <row r="1412" spans="3:24">
      <c r="C1412" s="27"/>
      <c r="D1412" s="27"/>
      <c r="E1412" s="27"/>
      <c r="F1412" s="27"/>
      <c r="G1412" s="27"/>
      <c r="H1412" s="27"/>
      <c r="I1412" s="27"/>
      <c r="J1412" s="27"/>
      <c r="K1412" s="27"/>
      <c r="L1412" s="27"/>
      <c r="M1412" s="27"/>
      <c r="N1412" s="27"/>
      <c r="O1412" s="27"/>
      <c r="P1412" s="27"/>
      <c r="Q1412" s="27"/>
      <c r="R1412" s="27"/>
      <c r="S1412" s="27"/>
      <c r="T1412" s="27"/>
      <c r="U1412" s="27"/>
      <c r="V1412" s="27"/>
      <c r="W1412" s="27"/>
      <c r="X1412" s="27"/>
    </row>
    <row r="1413" spans="3:24">
      <c r="C1413" s="27"/>
      <c r="D1413" s="27"/>
      <c r="E1413" s="27"/>
      <c r="F1413" s="27"/>
      <c r="G1413" s="27"/>
      <c r="H1413" s="27"/>
      <c r="I1413" s="27"/>
      <c r="J1413" s="27"/>
      <c r="K1413" s="27"/>
      <c r="L1413" s="27"/>
      <c r="M1413" s="27"/>
      <c r="N1413" s="27"/>
      <c r="O1413" s="27"/>
      <c r="P1413" s="27"/>
      <c r="Q1413" s="27"/>
      <c r="R1413" s="27"/>
      <c r="S1413" s="27"/>
      <c r="T1413" s="27"/>
      <c r="U1413" s="27"/>
      <c r="V1413" s="27"/>
      <c r="W1413" s="27"/>
      <c r="X1413" s="27"/>
    </row>
    <row r="1414" spans="3:24">
      <c r="C1414" s="27"/>
      <c r="D1414" s="27"/>
      <c r="E1414" s="27"/>
      <c r="F1414" s="27"/>
      <c r="G1414" s="27"/>
      <c r="H1414" s="27"/>
      <c r="I1414" s="27"/>
      <c r="J1414" s="27"/>
      <c r="K1414" s="27"/>
      <c r="L1414" s="27"/>
      <c r="M1414" s="27"/>
      <c r="N1414" s="27"/>
      <c r="O1414" s="27"/>
      <c r="P1414" s="27"/>
      <c r="Q1414" s="27"/>
      <c r="R1414" s="27"/>
      <c r="S1414" s="27"/>
      <c r="T1414" s="27"/>
      <c r="U1414" s="27"/>
      <c r="V1414" s="27"/>
      <c r="W1414" s="27"/>
      <c r="X1414" s="27"/>
    </row>
    <row r="1415" spans="3:24">
      <c r="C1415" s="27"/>
      <c r="D1415" s="27"/>
      <c r="E1415" s="27"/>
      <c r="F1415" s="27"/>
      <c r="G1415" s="27"/>
      <c r="H1415" s="27"/>
      <c r="I1415" s="27"/>
      <c r="J1415" s="27"/>
      <c r="K1415" s="27"/>
      <c r="L1415" s="27"/>
      <c r="M1415" s="27"/>
      <c r="N1415" s="27"/>
      <c r="O1415" s="27"/>
      <c r="P1415" s="27"/>
      <c r="Q1415" s="27"/>
      <c r="R1415" s="27"/>
      <c r="S1415" s="27"/>
      <c r="T1415" s="27"/>
      <c r="U1415" s="27"/>
      <c r="V1415" s="27"/>
      <c r="W1415" s="27"/>
      <c r="X1415" s="27"/>
    </row>
    <row r="1416" spans="3:24">
      <c r="C1416" s="27"/>
      <c r="D1416" s="27"/>
      <c r="E1416" s="27"/>
      <c r="F1416" s="27"/>
      <c r="G1416" s="27"/>
      <c r="H1416" s="27"/>
      <c r="I1416" s="27"/>
      <c r="J1416" s="27"/>
      <c r="K1416" s="27"/>
      <c r="L1416" s="27"/>
      <c r="M1416" s="27"/>
      <c r="N1416" s="27"/>
      <c r="O1416" s="27"/>
      <c r="P1416" s="27"/>
      <c r="Q1416" s="27"/>
      <c r="R1416" s="27"/>
      <c r="S1416" s="27"/>
      <c r="T1416" s="27"/>
      <c r="U1416" s="27"/>
      <c r="V1416" s="27"/>
      <c r="W1416" s="27"/>
      <c r="X1416" s="27"/>
    </row>
    <row r="1417" spans="3:24">
      <c r="C1417" s="27"/>
      <c r="D1417" s="27"/>
      <c r="E1417" s="27"/>
      <c r="F1417" s="27"/>
      <c r="G1417" s="27"/>
      <c r="H1417" s="27"/>
      <c r="I1417" s="27"/>
      <c r="J1417" s="27"/>
      <c r="K1417" s="27"/>
      <c r="L1417" s="27"/>
      <c r="M1417" s="27"/>
      <c r="N1417" s="27"/>
      <c r="O1417" s="27"/>
      <c r="P1417" s="27"/>
      <c r="Q1417" s="27"/>
      <c r="R1417" s="27"/>
      <c r="S1417" s="27"/>
      <c r="T1417" s="27"/>
      <c r="U1417" s="27"/>
      <c r="V1417" s="27"/>
      <c r="W1417" s="27"/>
      <c r="X1417" s="27"/>
    </row>
    <row r="1418" spans="3:24">
      <c r="C1418" s="27"/>
      <c r="D1418" s="27"/>
      <c r="E1418" s="27"/>
      <c r="F1418" s="27"/>
      <c r="G1418" s="27"/>
      <c r="H1418" s="27"/>
      <c r="I1418" s="27"/>
      <c r="J1418" s="27"/>
      <c r="K1418" s="27"/>
      <c r="L1418" s="27"/>
      <c r="M1418" s="27"/>
      <c r="N1418" s="27"/>
      <c r="O1418" s="27"/>
      <c r="P1418" s="27"/>
      <c r="Q1418" s="27"/>
      <c r="R1418" s="27"/>
      <c r="S1418" s="27"/>
      <c r="T1418" s="27"/>
      <c r="U1418" s="27"/>
      <c r="V1418" s="27"/>
      <c r="W1418" s="27"/>
      <c r="X1418" s="27"/>
    </row>
    <row r="1419" spans="3:24">
      <c r="C1419" s="27"/>
      <c r="D1419" s="27"/>
      <c r="E1419" s="27"/>
      <c r="F1419" s="27"/>
      <c r="G1419" s="27"/>
      <c r="H1419" s="27"/>
      <c r="I1419" s="27"/>
      <c r="J1419" s="27"/>
      <c r="K1419" s="27"/>
      <c r="L1419" s="27"/>
      <c r="M1419" s="27"/>
      <c r="N1419" s="27"/>
      <c r="O1419" s="27"/>
      <c r="P1419" s="27"/>
      <c r="Q1419" s="27"/>
      <c r="R1419" s="27"/>
      <c r="S1419" s="27"/>
      <c r="T1419" s="27"/>
      <c r="U1419" s="27"/>
      <c r="V1419" s="27"/>
      <c r="W1419" s="27"/>
      <c r="X1419" s="27"/>
    </row>
    <row r="1420" spans="3:24">
      <c r="C1420" s="27"/>
      <c r="D1420" s="27"/>
      <c r="E1420" s="27"/>
      <c r="F1420" s="27"/>
      <c r="G1420" s="27"/>
      <c r="H1420" s="27"/>
      <c r="I1420" s="27"/>
      <c r="J1420" s="27"/>
      <c r="K1420" s="27"/>
      <c r="L1420" s="27"/>
      <c r="M1420" s="27"/>
      <c r="N1420" s="27"/>
      <c r="O1420" s="27"/>
      <c r="P1420" s="27"/>
      <c r="Q1420" s="27"/>
      <c r="R1420" s="27"/>
      <c r="S1420" s="27"/>
      <c r="T1420" s="27"/>
      <c r="U1420" s="27"/>
      <c r="V1420" s="27"/>
      <c r="W1420" s="27"/>
      <c r="X1420" s="27"/>
    </row>
    <row r="1421" spans="3:24">
      <c r="C1421" s="27"/>
      <c r="D1421" s="27"/>
      <c r="E1421" s="27"/>
      <c r="F1421" s="27"/>
      <c r="G1421" s="27"/>
      <c r="H1421" s="27"/>
      <c r="I1421" s="27"/>
      <c r="J1421" s="27"/>
      <c r="K1421" s="27"/>
      <c r="L1421" s="27"/>
      <c r="M1421" s="27"/>
      <c r="N1421" s="27"/>
      <c r="O1421" s="27"/>
      <c r="P1421" s="27"/>
      <c r="Q1421" s="27"/>
      <c r="R1421" s="27"/>
      <c r="S1421" s="27"/>
      <c r="T1421" s="27"/>
      <c r="U1421" s="27"/>
      <c r="V1421" s="27"/>
      <c r="W1421" s="27"/>
      <c r="X1421" s="27"/>
    </row>
    <row r="1422" spans="3:24">
      <c r="C1422" s="27"/>
      <c r="D1422" s="27"/>
      <c r="E1422" s="27"/>
      <c r="F1422" s="27"/>
      <c r="G1422" s="27"/>
      <c r="H1422" s="27"/>
      <c r="I1422" s="27"/>
      <c r="J1422" s="27"/>
      <c r="K1422" s="27"/>
      <c r="L1422" s="27"/>
      <c r="M1422" s="27"/>
      <c r="N1422" s="27"/>
      <c r="O1422" s="27"/>
      <c r="P1422" s="27"/>
      <c r="Q1422" s="27"/>
      <c r="R1422" s="27"/>
      <c r="S1422" s="27"/>
      <c r="T1422" s="27"/>
      <c r="U1422" s="27"/>
      <c r="V1422" s="27"/>
      <c r="W1422" s="27"/>
      <c r="X1422" s="27"/>
    </row>
    <row r="1423" spans="3:24">
      <c r="C1423" s="27"/>
      <c r="D1423" s="27"/>
      <c r="E1423" s="27"/>
      <c r="F1423" s="27"/>
      <c r="G1423" s="27"/>
      <c r="H1423" s="27"/>
      <c r="I1423" s="27"/>
      <c r="J1423" s="27"/>
      <c r="K1423" s="27"/>
      <c r="L1423" s="27"/>
      <c r="M1423" s="27"/>
      <c r="N1423" s="27"/>
      <c r="O1423" s="27"/>
      <c r="P1423" s="27"/>
      <c r="Q1423" s="27"/>
      <c r="R1423" s="27"/>
      <c r="S1423" s="27"/>
      <c r="T1423" s="27"/>
      <c r="U1423" s="27"/>
      <c r="V1423" s="27"/>
      <c r="W1423" s="27"/>
      <c r="X1423" s="27"/>
    </row>
    <row r="1424" spans="3:24">
      <c r="C1424" s="27"/>
      <c r="D1424" s="27"/>
      <c r="E1424" s="27"/>
      <c r="F1424" s="27"/>
      <c r="G1424" s="27"/>
      <c r="H1424" s="27"/>
      <c r="I1424" s="27"/>
      <c r="J1424" s="27"/>
      <c r="K1424" s="27"/>
      <c r="L1424" s="27"/>
      <c r="M1424" s="27"/>
      <c r="N1424" s="27"/>
      <c r="O1424" s="27"/>
      <c r="P1424" s="27"/>
      <c r="Q1424" s="27"/>
      <c r="R1424" s="27"/>
      <c r="S1424" s="27"/>
      <c r="T1424" s="27"/>
      <c r="U1424" s="27"/>
      <c r="V1424" s="27"/>
      <c r="W1424" s="27"/>
      <c r="X1424" s="27"/>
    </row>
    <row r="1425" spans="3:24">
      <c r="C1425" s="27"/>
      <c r="D1425" s="27"/>
      <c r="E1425" s="27"/>
      <c r="F1425" s="27"/>
      <c r="G1425" s="27"/>
      <c r="H1425" s="27"/>
      <c r="I1425" s="27"/>
      <c r="J1425" s="27"/>
      <c r="K1425" s="27"/>
      <c r="L1425" s="27"/>
      <c r="M1425" s="27"/>
      <c r="N1425" s="27"/>
      <c r="O1425" s="27"/>
      <c r="P1425" s="27"/>
      <c r="Q1425" s="27"/>
      <c r="R1425" s="27"/>
      <c r="S1425" s="27"/>
      <c r="T1425" s="27"/>
      <c r="U1425" s="27"/>
      <c r="V1425" s="27"/>
      <c r="W1425" s="27"/>
      <c r="X1425" s="27"/>
    </row>
    <row r="1426" spans="3:24">
      <c r="C1426" s="27"/>
      <c r="D1426" s="27"/>
      <c r="E1426" s="27"/>
      <c r="F1426" s="27"/>
      <c r="G1426" s="27"/>
      <c r="H1426" s="27"/>
      <c r="I1426" s="27"/>
      <c r="J1426" s="27"/>
      <c r="K1426" s="27"/>
      <c r="L1426" s="27"/>
      <c r="M1426" s="27"/>
      <c r="N1426" s="27"/>
      <c r="O1426" s="27"/>
      <c r="P1426" s="27"/>
      <c r="Q1426" s="27"/>
      <c r="R1426" s="27"/>
      <c r="S1426" s="27"/>
      <c r="T1426" s="27"/>
      <c r="U1426" s="27"/>
      <c r="V1426" s="27"/>
      <c r="W1426" s="27"/>
      <c r="X1426" s="27"/>
    </row>
    <row r="1427" spans="3:24">
      <c r="C1427" s="27"/>
      <c r="D1427" s="27"/>
      <c r="E1427" s="27"/>
      <c r="F1427" s="27"/>
      <c r="G1427" s="27"/>
      <c r="H1427" s="27"/>
      <c r="I1427" s="27"/>
      <c r="J1427" s="27"/>
      <c r="K1427" s="27"/>
      <c r="L1427" s="27"/>
      <c r="M1427" s="27"/>
      <c r="N1427" s="27"/>
      <c r="O1427" s="27"/>
      <c r="P1427" s="27"/>
      <c r="Q1427" s="27"/>
      <c r="R1427" s="27"/>
      <c r="S1427" s="27"/>
      <c r="T1427" s="27"/>
      <c r="U1427" s="27"/>
      <c r="V1427" s="27"/>
      <c r="W1427" s="27"/>
      <c r="X1427" s="27"/>
    </row>
    <row r="1428" spans="3:24">
      <c r="C1428" s="27"/>
      <c r="D1428" s="27"/>
      <c r="E1428" s="27"/>
      <c r="F1428" s="27"/>
      <c r="G1428" s="27"/>
      <c r="H1428" s="27"/>
      <c r="I1428" s="27"/>
      <c r="J1428" s="27"/>
      <c r="K1428" s="27"/>
      <c r="L1428" s="27"/>
      <c r="M1428" s="27"/>
      <c r="N1428" s="27"/>
      <c r="O1428" s="27"/>
      <c r="P1428" s="27"/>
      <c r="Q1428" s="27"/>
      <c r="R1428" s="27"/>
      <c r="S1428" s="27"/>
      <c r="T1428" s="27"/>
      <c r="U1428" s="27"/>
      <c r="V1428" s="27"/>
      <c r="W1428" s="27"/>
      <c r="X1428" s="27"/>
    </row>
    <row r="1429" spans="3:24">
      <c r="C1429" s="27"/>
      <c r="D1429" s="27"/>
      <c r="E1429" s="27"/>
      <c r="F1429" s="27"/>
      <c r="G1429" s="27"/>
      <c r="H1429" s="27"/>
      <c r="I1429" s="27"/>
      <c r="J1429" s="27"/>
      <c r="K1429" s="27"/>
      <c r="L1429" s="27"/>
      <c r="M1429" s="27"/>
      <c r="N1429" s="27"/>
      <c r="O1429" s="27"/>
      <c r="P1429" s="27"/>
      <c r="Q1429" s="27"/>
      <c r="R1429" s="27"/>
      <c r="S1429" s="27"/>
      <c r="T1429" s="27"/>
      <c r="U1429" s="27"/>
      <c r="V1429" s="27"/>
      <c r="W1429" s="27"/>
      <c r="X1429" s="27"/>
    </row>
    <row r="1430" spans="3:24">
      <c r="C1430" s="27"/>
      <c r="D1430" s="27"/>
      <c r="E1430" s="27"/>
      <c r="F1430" s="27"/>
      <c r="G1430" s="27"/>
      <c r="H1430" s="27"/>
      <c r="I1430" s="27"/>
      <c r="J1430" s="27"/>
      <c r="K1430" s="27"/>
      <c r="L1430" s="27"/>
      <c r="M1430" s="27"/>
      <c r="N1430" s="27"/>
      <c r="O1430" s="27"/>
      <c r="P1430" s="27"/>
      <c r="Q1430" s="27"/>
      <c r="R1430" s="27"/>
      <c r="S1430" s="27"/>
      <c r="T1430" s="27"/>
      <c r="U1430" s="27"/>
      <c r="V1430" s="27"/>
      <c r="W1430" s="27"/>
      <c r="X1430" s="27"/>
    </row>
    <row r="1431" spans="3:24">
      <c r="C1431" s="27"/>
      <c r="D1431" s="27"/>
      <c r="E1431" s="27"/>
      <c r="F1431" s="27"/>
      <c r="G1431" s="27"/>
      <c r="H1431" s="27"/>
      <c r="I1431" s="27"/>
      <c r="J1431" s="27"/>
      <c r="K1431" s="27"/>
      <c r="L1431" s="27"/>
      <c r="M1431" s="27"/>
      <c r="N1431" s="27"/>
      <c r="O1431" s="27"/>
      <c r="P1431" s="27"/>
      <c r="Q1431" s="27"/>
      <c r="R1431" s="27"/>
      <c r="S1431" s="27"/>
      <c r="T1431" s="27"/>
      <c r="U1431" s="27"/>
      <c r="V1431" s="27"/>
      <c r="W1431" s="27"/>
      <c r="X1431" s="27"/>
    </row>
    <row r="1432" spans="3:24">
      <c r="C1432" s="27"/>
      <c r="D1432" s="27"/>
      <c r="E1432" s="27"/>
      <c r="F1432" s="27"/>
      <c r="G1432" s="27"/>
      <c r="H1432" s="27"/>
      <c r="I1432" s="27"/>
      <c r="J1432" s="27"/>
      <c r="K1432" s="27"/>
      <c r="L1432" s="27"/>
      <c r="M1432" s="27"/>
      <c r="N1432" s="27"/>
      <c r="O1432" s="27"/>
      <c r="P1432" s="27"/>
      <c r="Q1432" s="27"/>
      <c r="R1432" s="27"/>
      <c r="S1432" s="27"/>
      <c r="T1432" s="27"/>
      <c r="U1432" s="27"/>
      <c r="V1432" s="27"/>
      <c r="W1432" s="27"/>
      <c r="X1432" s="27"/>
    </row>
    <row r="1433" spans="3:24">
      <c r="C1433" s="27"/>
      <c r="D1433" s="27"/>
      <c r="E1433" s="27"/>
      <c r="F1433" s="27"/>
      <c r="G1433" s="27"/>
      <c r="H1433" s="27"/>
      <c r="I1433" s="27"/>
      <c r="J1433" s="27"/>
      <c r="K1433" s="27"/>
      <c r="L1433" s="27"/>
      <c r="M1433" s="27"/>
      <c r="N1433" s="27"/>
      <c r="O1433" s="27"/>
      <c r="P1433" s="27"/>
      <c r="Q1433" s="27"/>
      <c r="R1433" s="27"/>
      <c r="S1433" s="27"/>
      <c r="T1433" s="27"/>
      <c r="U1433" s="27"/>
      <c r="V1433" s="27"/>
      <c r="W1433" s="27"/>
      <c r="X1433" s="27"/>
    </row>
    <row r="1434" spans="3:24">
      <c r="C1434" s="27"/>
      <c r="D1434" s="27"/>
      <c r="E1434" s="27"/>
      <c r="F1434" s="27"/>
      <c r="G1434" s="27"/>
      <c r="H1434" s="27"/>
      <c r="I1434" s="27"/>
      <c r="J1434" s="27"/>
      <c r="K1434" s="27"/>
      <c r="L1434" s="27"/>
      <c r="M1434" s="27"/>
      <c r="N1434" s="27"/>
      <c r="O1434" s="27"/>
      <c r="P1434" s="27"/>
      <c r="Q1434" s="27"/>
      <c r="R1434" s="27"/>
      <c r="S1434" s="27"/>
      <c r="T1434" s="27"/>
      <c r="U1434" s="27"/>
      <c r="V1434" s="27"/>
      <c r="W1434" s="27"/>
      <c r="X1434" s="27"/>
    </row>
    <row r="1435" spans="3:24">
      <c r="C1435" s="27"/>
      <c r="D1435" s="27"/>
      <c r="E1435" s="27"/>
      <c r="F1435" s="27"/>
      <c r="G1435" s="27"/>
      <c r="H1435" s="27"/>
      <c r="I1435" s="27"/>
      <c r="J1435" s="27"/>
      <c r="K1435" s="27"/>
      <c r="L1435" s="27"/>
      <c r="M1435" s="27"/>
      <c r="N1435" s="27"/>
      <c r="O1435" s="27"/>
      <c r="P1435" s="27"/>
      <c r="Q1435" s="27"/>
      <c r="R1435" s="27"/>
      <c r="S1435" s="27"/>
      <c r="T1435" s="27"/>
      <c r="U1435" s="27"/>
      <c r="V1435" s="27"/>
      <c r="W1435" s="27"/>
      <c r="X1435" s="27"/>
    </row>
    <row r="1436" spans="3:24">
      <c r="C1436" s="27"/>
      <c r="D1436" s="27"/>
      <c r="E1436" s="27"/>
      <c r="F1436" s="27"/>
      <c r="G1436" s="27"/>
      <c r="H1436" s="27"/>
      <c r="I1436" s="27"/>
      <c r="J1436" s="27"/>
      <c r="K1436" s="27"/>
      <c r="L1436" s="27"/>
      <c r="M1436" s="27"/>
      <c r="N1436" s="27"/>
      <c r="O1436" s="27"/>
      <c r="P1436" s="27"/>
      <c r="Q1436" s="27"/>
      <c r="R1436" s="27"/>
      <c r="S1436" s="27"/>
      <c r="T1436" s="27"/>
      <c r="U1436" s="27"/>
      <c r="V1436" s="27"/>
      <c r="W1436" s="27"/>
      <c r="X1436" s="27"/>
    </row>
    <row r="1437" spans="3:24">
      <c r="C1437" s="27"/>
      <c r="D1437" s="27"/>
      <c r="E1437" s="27"/>
      <c r="F1437" s="27"/>
      <c r="G1437" s="27"/>
      <c r="H1437" s="27"/>
      <c r="I1437" s="27"/>
      <c r="J1437" s="27"/>
      <c r="K1437" s="27"/>
      <c r="L1437" s="27"/>
      <c r="M1437" s="27"/>
      <c r="N1437" s="27"/>
      <c r="O1437" s="27"/>
      <c r="P1437" s="27"/>
      <c r="Q1437" s="27"/>
      <c r="R1437" s="27"/>
      <c r="S1437" s="27"/>
      <c r="T1437" s="27"/>
      <c r="U1437" s="27"/>
      <c r="V1437" s="27"/>
      <c r="W1437" s="27"/>
      <c r="X1437" s="27"/>
    </row>
    <row r="1438" spans="3:24">
      <c r="C1438" s="27"/>
      <c r="D1438" s="27"/>
      <c r="E1438" s="27"/>
      <c r="F1438" s="27"/>
      <c r="G1438" s="27"/>
      <c r="H1438" s="27"/>
      <c r="I1438" s="27"/>
      <c r="J1438" s="27"/>
      <c r="K1438" s="27"/>
      <c r="L1438" s="27"/>
      <c r="M1438" s="27"/>
      <c r="N1438" s="27"/>
      <c r="O1438" s="27"/>
      <c r="P1438" s="27"/>
      <c r="Q1438" s="27"/>
      <c r="R1438" s="27"/>
      <c r="S1438" s="27"/>
      <c r="T1438" s="27"/>
      <c r="U1438" s="27"/>
      <c r="V1438" s="27"/>
      <c r="W1438" s="27"/>
      <c r="X1438" s="27"/>
    </row>
    <row r="1439" spans="3:24">
      <c r="C1439" s="27"/>
      <c r="D1439" s="27"/>
      <c r="E1439" s="27"/>
      <c r="F1439" s="27"/>
      <c r="G1439" s="27"/>
      <c r="H1439" s="27"/>
      <c r="I1439" s="27"/>
      <c r="J1439" s="27"/>
      <c r="K1439" s="27"/>
      <c r="L1439" s="27"/>
      <c r="M1439" s="27"/>
      <c r="N1439" s="27"/>
      <c r="O1439" s="27"/>
      <c r="P1439" s="27"/>
      <c r="Q1439" s="27"/>
      <c r="R1439" s="27"/>
      <c r="S1439" s="27"/>
      <c r="T1439" s="27"/>
      <c r="U1439" s="27"/>
      <c r="V1439" s="27"/>
      <c r="W1439" s="27"/>
      <c r="X1439" s="27"/>
    </row>
    <row r="1440" spans="3:24">
      <c r="C1440" s="27"/>
      <c r="D1440" s="27"/>
      <c r="E1440" s="27"/>
      <c r="F1440" s="27"/>
      <c r="G1440" s="27"/>
      <c r="H1440" s="27"/>
      <c r="I1440" s="27"/>
      <c r="J1440" s="27"/>
      <c r="K1440" s="27"/>
      <c r="L1440" s="27"/>
      <c r="M1440" s="27"/>
      <c r="N1440" s="27"/>
      <c r="O1440" s="27"/>
      <c r="P1440" s="27"/>
      <c r="Q1440" s="27"/>
      <c r="R1440" s="27"/>
      <c r="S1440" s="27"/>
      <c r="T1440" s="27"/>
      <c r="U1440" s="27"/>
      <c r="V1440" s="27"/>
      <c r="W1440" s="27"/>
      <c r="X1440" s="27"/>
    </row>
    <row r="1441" spans="3:24">
      <c r="C1441" s="27"/>
      <c r="D1441" s="27"/>
      <c r="E1441" s="27"/>
      <c r="F1441" s="27"/>
      <c r="G1441" s="27"/>
      <c r="H1441" s="27"/>
      <c r="I1441" s="27"/>
      <c r="J1441" s="27"/>
      <c r="K1441" s="27"/>
      <c r="L1441" s="27"/>
      <c r="M1441" s="27"/>
      <c r="N1441" s="27"/>
      <c r="O1441" s="27"/>
      <c r="P1441" s="27"/>
      <c r="Q1441" s="27"/>
      <c r="R1441" s="27"/>
      <c r="S1441" s="27"/>
      <c r="T1441" s="27"/>
      <c r="U1441" s="27"/>
      <c r="V1441" s="27"/>
      <c r="W1441" s="27"/>
      <c r="X1441" s="27"/>
    </row>
    <row r="1442" spans="3:24">
      <c r="C1442" s="27"/>
      <c r="D1442" s="27"/>
      <c r="E1442" s="27"/>
      <c r="F1442" s="27"/>
      <c r="G1442" s="27"/>
      <c r="H1442" s="27"/>
      <c r="I1442" s="27"/>
      <c r="J1442" s="27"/>
      <c r="K1442" s="27"/>
      <c r="L1442" s="27"/>
      <c r="M1442" s="27"/>
      <c r="N1442" s="27"/>
      <c r="O1442" s="27"/>
      <c r="P1442" s="27"/>
      <c r="Q1442" s="27"/>
      <c r="R1442" s="27"/>
      <c r="S1442" s="27"/>
      <c r="T1442" s="27"/>
      <c r="U1442" s="27"/>
      <c r="V1442" s="27"/>
      <c r="W1442" s="27"/>
      <c r="X1442" s="27"/>
    </row>
    <row r="1443" spans="3:24">
      <c r="C1443" s="27"/>
      <c r="D1443" s="27"/>
      <c r="E1443" s="27"/>
      <c r="F1443" s="27"/>
      <c r="G1443" s="27"/>
      <c r="H1443" s="27"/>
      <c r="I1443" s="27"/>
      <c r="J1443" s="27"/>
      <c r="K1443" s="27"/>
      <c r="L1443" s="27"/>
      <c r="M1443" s="27"/>
      <c r="N1443" s="27"/>
      <c r="O1443" s="27"/>
      <c r="P1443" s="27"/>
      <c r="Q1443" s="27"/>
      <c r="R1443" s="27"/>
      <c r="S1443" s="27"/>
      <c r="T1443" s="27"/>
      <c r="U1443" s="27"/>
      <c r="V1443" s="27"/>
      <c r="W1443" s="27"/>
      <c r="X1443" s="27"/>
    </row>
    <row r="1444" spans="3:24">
      <c r="C1444" s="27"/>
      <c r="D1444" s="27"/>
      <c r="E1444" s="27"/>
      <c r="F1444" s="27"/>
      <c r="G1444" s="27"/>
      <c r="H1444" s="27"/>
      <c r="I1444" s="27"/>
      <c r="J1444" s="27"/>
      <c r="K1444" s="27"/>
      <c r="L1444" s="27"/>
      <c r="M1444" s="27"/>
      <c r="N1444" s="27"/>
      <c r="O1444" s="27"/>
      <c r="P1444" s="27"/>
      <c r="Q1444" s="27"/>
      <c r="R1444" s="27"/>
      <c r="S1444" s="27"/>
      <c r="T1444" s="27"/>
      <c r="U1444" s="27"/>
      <c r="V1444" s="27"/>
      <c r="W1444" s="27"/>
      <c r="X1444" s="27"/>
    </row>
    <row r="1445" spans="3:24">
      <c r="C1445" s="27"/>
      <c r="D1445" s="27"/>
      <c r="E1445" s="27"/>
      <c r="F1445" s="27"/>
      <c r="G1445" s="27"/>
      <c r="H1445" s="27"/>
      <c r="I1445" s="27"/>
      <c r="J1445" s="27"/>
      <c r="K1445" s="27"/>
      <c r="L1445" s="27"/>
      <c r="M1445" s="27"/>
      <c r="N1445" s="27"/>
      <c r="O1445" s="27"/>
      <c r="P1445" s="27"/>
      <c r="Q1445" s="27"/>
      <c r="R1445" s="27"/>
      <c r="S1445" s="27"/>
      <c r="T1445" s="27"/>
      <c r="U1445" s="27"/>
      <c r="V1445" s="27"/>
      <c r="W1445" s="27"/>
      <c r="X1445" s="27"/>
    </row>
    <row r="1446" spans="3:24">
      <c r="C1446" s="27"/>
      <c r="D1446" s="27"/>
      <c r="E1446" s="27"/>
      <c r="F1446" s="27"/>
      <c r="G1446" s="27"/>
      <c r="H1446" s="27"/>
      <c r="I1446" s="27"/>
      <c r="J1446" s="27"/>
      <c r="K1446" s="27"/>
      <c r="L1446" s="27"/>
      <c r="M1446" s="27"/>
      <c r="N1446" s="27"/>
      <c r="O1446" s="27"/>
      <c r="P1446" s="27"/>
      <c r="Q1446" s="27"/>
      <c r="R1446" s="27"/>
      <c r="S1446" s="27"/>
      <c r="T1446" s="27"/>
      <c r="U1446" s="27"/>
      <c r="V1446" s="27"/>
      <c r="W1446" s="27"/>
      <c r="X1446" s="27"/>
    </row>
    <row r="1447" spans="3:24">
      <c r="C1447" s="27"/>
      <c r="D1447" s="27"/>
      <c r="E1447" s="27"/>
      <c r="F1447" s="27"/>
      <c r="G1447" s="27"/>
      <c r="H1447" s="27"/>
      <c r="I1447" s="27"/>
      <c r="J1447" s="27"/>
      <c r="K1447" s="27"/>
      <c r="L1447" s="27"/>
      <c r="M1447" s="27"/>
      <c r="N1447" s="27"/>
      <c r="O1447" s="27"/>
      <c r="P1447" s="27"/>
      <c r="Q1447" s="27"/>
      <c r="R1447" s="27"/>
      <c r="S1447" s="27"/>
      <c r="T1447" s="27"/>
      <c r="U1447" s="27"/>
      <c r="V1447" s="27"/>
      <c r="W1447" s="27"/>
      <c r="X1447" s="27"/>
    </row>
    <row r="1448" spans="3:24">
      <c r="C1448" s="27"/>
      <c r="D1448" s="27"/>
      <c r="E1448" s="27"/>
      <c r="F1448" s="27"/>
      <c r="G1448" s="27"/>
      <c r="H1448" s="27"/>
      <c r="I1448" s="27"/>
      <c r="J1448" s="27"/>
      <c r="K1448" s="27"/>
      <c r="L1448" s="27"/>
      <c r="M1448" s="27"/>
      <c r="N1448" s="27"/>
      <c r="O1448" s="27"/>
      <c r="P1448" s="27"/>
      <c r="Q1448" s="27"/>
      <c r="R1448" s="27"/>
      <c r="S1448" s="27"/>
      <c r="T1448" s="27"/>
      <c r="U1448" s="27"/>
      <c r="V1448" s="27"/>
      <c r="W1448" s="27"/>
      <c r="X1448" s="27"/>
    </row>
    <row r="1449" spans="3:24">
      <c r="C1449" s="27"/>
      <c r="D1449" s="27"/>
      <c r="E1449" s="27"/>
      <c r="F1449" s="27"/>
      <c r="G1449" s="27"/>
      <c r="H1449" s="27"/>
      <c r="I1449" s="27"/>
      <c r="J1449" s="27"/>
      <c r="K1449" s="27"/>
      <c r="L1449" s="27"/>
      <c r="M1449" s="27"/>
      <c r="N1449" s="27"/>
      <c r="O1449" s="27"/>
      <c r="P1449" s="27"/>
      <c r="Q1449" s="27"/>
      <c r="R1449" s="27"/>
      <c r="S1449" s="27"/>
      <c r="T1449" s="27"/>
      <c r="U1449" s="27"/>
      <c r="V1449" s="27"/>
      <c r="W1449" s="27"/>
      <c r="X1449" s="27"/>
    </row>
    <row r="1450" spans="3:24">
      <c r="C1450" s="27"/>
      <c r="D1450" s="27"/>
      <c r="E1450" s="27"/>
      <c r="F1450" s="27"/>
      <c r="G1450" s="27"/>
      <c r="H1450" s="27"/>
      <c r="I1450" s="27"/>
      <c r="J1450" s="27"/>
      <c r="K1450" s="27"/>
      <c r="L1450" s="27"/>
      <c r="M1450" s="27"/>
      <c r="N1450" s="27"/>
      <c r="O1450" s="27"/>
      <c r="P1450" s="27"/>
      <c r="Q1450" s="27"/>
      <c r="R1450" s="27"/>
      <c r="S1450" s="27"/>
      <c r="T1450" s="27"/>
      <c r="U1450" s="27"/>
      <c r="V1450" s="27"/>
      <c r="W1450" s="27"/>
      <c r="X1450" s="27"/>
    </row>
    <row r="1451" spans="3:24">
      <c r="C1451" s="27"/>
      <c r="D1451" s="27"/>
      <c r="E1451" s="27"/>
      <c r="F1451" s="27"/>
      <c r="G1451" s="27"/>
      <c r="H1451" s="27"/>
      <c r="I1451" s="27"/>
      <c r="J1451" s="27"/>
      <c r="K1451" s="27"/>
      <c r="L1451" s="27"/>
      <c r="M1451" s="27"/>
      <c r="N1451" s="27"/>
      <c r="O1451" s="27"/>
      <c r="P1451" s="27"/>
      <c r="Q1451" s="27"/>
      <c r="R1451" s="27"/>
      <c r="S1451" s="27"/>
      <c r="T1451" s="27"/>
      <c r="U1451" s="27"/>
      <c r="V1451" s="27"/>
      <c r="W1451" s="27"/>
      <c r="X1451" s="27"/>
    </row>
    <row r="1452" spans="3:24">
      <c r="C1452" s="27"/>
      <c r="D1452" s="27"/>
      <c r="E1452" s="27"/>
      <c r="F1452" s="27"/>
      <c r="G1452" s="27"/>
      <c r="H1452" s="27"/>
      <c r="I1452" s="27"/>
      <c r="J1452" s="27"/>
      <c r="K1452" s="27"/>
      <c r="L1452" s="27"/>
      <c r="M1452" s="27"/>
      <c r="N1452" s="27"/>
      <c r="O1452" s="27"/>
      <c r="P1452" s="27"/>
      <c r="Q1452" s="27"/>
      <c r="R1452" s="27"/>
      <c r="S1452" s="27"/>
      <c r="T1452" s="27"/>
      <c r="U1452" s="27"/>
      <c r="V1452" s="27"/>
      <c r="W1452" s="27"/>
      <c r="X1452" s="27"/>
    </row>
    <row r="1453" spans="3:24">
      <c r="C1453" s="27"/>
      <c r="D1453" s="27"/>
      <c r="E1453" s="27"/>
      <c r="F1453" s="27"/>
      <c r="G1453" s="27"/>
      <c r="H1453" s="27"/>
      <c r="I1453" s="27"/>
      <c r="J1453" s="27"/>
      <c r="K1453" s="27"/>
      <c r="L1453" s="27"/>
      <c r="M1453" s="27"/>
      <c r="N1453" s="27"/>
      <c r="O1453" s="27"/>
      <c r="P1453" s="27"/>
      <c r="Q1453" s="27"/>
      <c r="R1453" s="27"/>
      <c r="S1453" s="27"/>
      <c r="T1453" s="27"/>
      <c r="U1453" s="27"/>
      <c r="V1453" s="27"/>
      <c r="W1453" s="27"/>
      <c r="X1453" s="27"/>
    </row>
    <row r="1454" spans="3:24">
      <c r="C1454" s="27"/>
      <c r="D1454" s="27"/>
      <c r="E1454" s="27"/>
      <c r="F1454" s="27"/>
      <c r="G1454" s="27"/>
      <c r="H1454" s="27"/>
      <c r="I1454" s="27"/>
      <c r="J1454" s="27"/>
      <c r="K1454" s="27"/>
      <c r="L1454" s="27"/>
      <c r="M1454" s="27"/>
      <c r="N1454" s="27"/>
      <c r="O1454" s="27"/>
      <c r="P1454" s="27"/>
      <c r="Q1454" s="27"/>
      <c r="R1454" s="27"/>
      <c r="S1454" s="27"/>
      <c r="T1454" s="27"/>
      <c r="U1454" s="27"/>
      <c r="V1454" s="27"/>
      <c r="W1454" s="27"/>
      <c r="X1454" s="27"/>
    </row>
    <row r="1455" spans="3:24">
      <c r="C1455" s="27"/>
      <c r="D1455" s="27"/>
      <c r="E1455" s="27"/>
      <c r="F1455" s="27"/>
      <c r="G1455" s="27"/>
      <c r="H1455" s="27"/>
      <c r="I1455" s="27"/>
      <c r="J1455" s="27"/>
      <c r="K1455" s="27"/>
      <c r="L1455" s="27"/>
      <c r="M1455" s="27"/>
      <c r="N1455" s="27"/>
      <c r="O1455" s="27"/>
      <c r="P1455" s="27"/>
      <c r="Q1455" s="27"/>
      <c r="R1455" s="27"/>
      <c r="S1455" s="27"/>
      <c r="T1455" s="27"/>
      <c r="U1455" s="27"/>
      <c r="V1455" s="27"/>
      <c r="W1455" s="27"/>
      <c r="X1455" s="27"/>
    </row>
    <row r="1456" spans="3:24">
      <c r="C1456" s="27"/>
      <c r="D1456" s="27"/>
      <c r="E1456" s="27"/>
      <c r="F1456" s="27"/>
      <c r="G1456" s="27"/>
      <c r="H1456" s="27"/>
      <c r="I1456" s="27"/>
      <c r="J1456" s="27"/>
      <c r="K1456" s="27"/>
      <c r="L1456" s="27"/>
      <c r="M1456" s="27"/>
      <c r="N1456" s="27"/>
      <c r="O1456" s="27"/>
      <c r="P1456" s="27"/>
      <c r="Q1456" s="27"/>
      <c r="R1456" s="27"/>
      <c r="S1456" s="27"/>
      <c r="T1456" s="27"/>
      <c r="U1456" s="27"/>
      <c r="V1456" s="27"/>
      <c r="W1456" s="27"/>
      <c r="X1456" s="27"/>
    </row>
    <row r="1457" spans="3:24">
      <c r="C1457" s="27"/>
      <c r="D1457" s="27"/>
      <c r="E1457" s="27"/>
      <c r="F1457" s="27"/>
      <c r="G1457" s="27"/>
      <c r="H1457" s="27"/>
      <c r="I1457" s="27"/>
      <c r="J1457" s="27"/>
      <c r="K1457" s="27"/>
      <c r="L1457" s="27"/>
      <c r="M1457" s="27"/>
      <c r="N1457" s="27"/>
      <c r="O1457" s="27"/>
      <c r="P1457" s="27"/>
      <c r="Q1457" s="27"/>
      <c r="R1457" s="27"/>
      <c r="S1457" s="27"/>
      <c r="T1457" s="27"/>
      <c r="U1457" s="27"/>
      <c r="V1457" s="27"/>
      <c r="W1457" s="27"/>
      <c r="X1457" s="27"/>
    </row>
    <row r="1458" spans="3:24">
      <c r="C1458" s="27"/>
      <c r="D1458" s="27"/>
      <c r="E1458" s="27"/>
      <c r="F1458" s="27"/>
      <c r="G1458" s="27"/>
      <c r="H1458" s="27"/>
      <c r="I1458" s="27"/>
      <c r="J1458" s="27"/>
      <c r="K1458" s="27"/>
      <c r="L1458" s="27"/>
      <c r="M1458" s="27"/>
      <c r="N1458" s="27"/>
      <c r="O1458" s="27"/>
      <c r="P1458" s="27"/>
      <c r="Q1458" s="27"/>
      <c r="R1458" s="27"/>
      <c r="S1458" s="27"/>
      <c r="T1458" s="27"/>
      <c r="U1458" s="27"/>
      <c r="V1458" s="27"/>
      <c r="W1458" s="27"/>
      <c r="X1458" s="27"/>
    </row>
    <row r="1459" spans="3:24">
      <c r="C1459" s="27"/>
      <c r="D1459" s="27"/>
      <c r="E1459" s="27"/>
      <c r="F1459" s="27"/>
      <c r="G1459" s="27"/>
      <c r="H1459" s="27"/>
      <c r="I1459" s="27"/>
      <c r="J1459" s="27"/>
      <c r="K1459" s="27"/>
      <c r="L1459" s="27"/>
      <c r="M1459" s="27"/>
      <c r="N1459" s="27"/>
      <c r="O1459" s="27"/>
      <c r="P1459" s="27"/>
      <c r="Q1459" s="27"/>
      <c r="R1459" s="27"/>
      <c r="S1459" s="27"/>
      <c r="T1459" s="27"/>
      <c r="U1459" s="27"/>
      <c r="V1459" s="27"/>
      <c r="W1459" s="27"/>
      <c r="X1459" s="27"/>
    </row>
    <row r="1460" spans="3:24">
      <c r="C1460" s="27"/>
      <c r="D1460" s="27"/>
      <c r="E1460" s="27"/>
      <c r="F1460" s="27"/>
      <c r="G1460" s="27"/>
      <c r="H1460" s="27"/>
      <c r="I1460" s="27"/>
      <c r="J1460" s="27"/>
      <c r="K1460" s="27"/>
      <c r="L1460" s="27"/>
      <c r="M1460" s="27"/>
      <c r="N1460" s="27"/>
      <c r="O1460" s="27"/>
      <c r="P1460" s="27"/>
      <c r="Q1460" s="27"/>
      <c r="R1460" s="27"/>
      <c r="S1460" s="27"/>
      <c r="T1460" s="27"/>
      <c r="U1460" s="27"/>
      <c r="V1460" s="27"/>
      <c r="W1460" s="27"/>
      <c r="X1460" s="27"/>
    </row>
    <row r="1461" spans="3:24">
      <c r="C1461" s="27"/>
      <c r="D1461" s="27"/>
      <c r="E1461" s="27"/>
      <c r="F1461" s="27"/>
      <c r="G1461" s="27"/>
      <c r="H1461" s="27"/>
      <c r="I1461" s="27"/>
      <c r="J1461" s="27"/>
      <c r="K1461" s="27"/>
      <c r="L1461" s="27"/>
      <c r="M1461" s="27"/>
      <c r="N1461" s="27"/>
      <c r="O1461" s="27"/>
      <c r="P1461" s="27"/>
      <c r="Q1461" s="27"/>
      <c r="R1461" s="27"/>
      <c r="S1461" s="27"/>
      <c r="T1461" s="27"/>
      <c r="U1461" s="27"/>
      <c r="V1461" s="27"/>
      <c r="W1461" s="27"/>
      <c r="X1461" s="27"/>
    </row>
    <row r="1462" spans="3:24">
      <c r="C1462" s="27"/>
      <c r="D1462" s="27"/>
      <c r="E1462" s="27"/>
      <c r="F1462" s="27"/>
      <c r="G1462" s="27"/>
      <c r="H1462" s="27"/>
      <c r="I1462" s="27"/>
      <c r="J1462" s="27"/>
      <c r="K1462" s="27"/>
      <c r="L1462" s="27"/>
      <c r="M1462" s="27"/>
      <c r="N1462" s="27"/>
      <c r="O1462" s="27"/>
      <c r="P1462" s="27"/>
      <c r="Q1462" s="27"/>
      <c r="R1462" s="27"/>
      <c r="S1462" s="27"/>
      <c r="T1462" s="27"/>
      <c r="U1462" s="27"/>
      <c r="V1462" s="27"/>
      <c r="W1462" s="27"/>
      <c r="X1462" s="27"/>
    </row>
    <row r="1463" spans="3:24">
      <c r="C1463" s="27"/>
      <c r="D1463" s="27"/>
      <c r="E1463" s="27"/>
      <c r="F1463" s="27"/>
      <c r="G1463" s="27"/>
      <c r="H1463" s="27"/>
      <c r="I1463" s="27"/>
      <c r="J1463" s="27"/>
      <c r="K1463" s="27"/>
      <c r="L1463" s="27"/>
      <c r="M1463" s="27"/>
      <c r="N1463" s="27"/>
      <c r="O1463" s="27"/>
      <c r="P1463" s="27"/>
      <c r="Q1463" s="27"/>
      <c r="R1463" s="27"/>
      <c r="S1463" s="27"/>
      <c r="T1463" s="27"/>
      <c r="U1463" s="27"/>
      <c r="V1463" s="27"/>
      <c r="W1463" s="27"/>
      <c r="X1463" s="27"/>
    </row>
    <row r="1464" spans="3:24">
      <c r="C1464" s="27"/>
      <c r="D1464" s="27"/>
      <c r="E1464" s="27"/>
      <c r="F1464" s="27"/>
      <c r="G1464" s="27"/>
      <c r="H1464" s="27"/>
      <c r="I1464" s="27"/>
      <c r="J1464" s="27"/>
      <c r="K1464" s="27"/>
      <c r="L1464" s="27"/>
      <c r="M1464" s="27"/>
      <c r="N1464" s="27"/>
      <c r="O1464" s="27"/>
      <c r="P1464" s="27"/>
      <c r="Q1464" s="27"/>
      <c r="R1464" s="27"/>
      <c r="S1464" s="27"/>
      <c r="T1464" s="27"/>
      <c r="U1464" s="27"/>
      <c r="V1464" s="27"/>
      <c r="W1464" s="27"/>
      <c r="X1464" s="27"/>
    </row>
    <row r="1465" spans="3:24">
      <c r="C1465" s="27"/>
      <c r="D1465" s="27"/>
      <c r="E1465" s="27"/>
      <c r="F1465" s="27"/>
      <c r="G1465" s="27"/>
      <c r="H1465" s="27"/>
      <c r="I1465" s="27"/>
      <c r="J1465" s="27"/>
      <c r="K1465" s="27"/>
      <c r="L1465" s="27"/>
      <c r="M1465" s="27"/>
      <c r="N1465" s="27"/>
      <c r="O1465" s="27"/>
      <c r="P1465" s="27"/>
      <c r="Q1465" s="27"/>
      <c r="R1465" s="27"/>
      <c r="S1465" s="27"/>
      <c r="T1465" s="27"/>
      <c r="U1465" s="27"/>
      <c r="V1465" s="27"/>
      <c r="W1465" s="27"/>
      <c r="X1465" s="27"/>
    </row>
    <row r="1466" spans="3:24">
      <c r="C1466" s="27"/>
      <c r="D1466" s="27"/>
      <c r="E1466" s="27"/>
      <c r="F1466" s="27"/>
      <c r="G1466" s="27"/>
      <c r="H1466" s="27"/>
      <c r="I1466" s="27"/>
      <c r="J1466" s="27"/>
      <c r="K1466" s="27"/>
      <c r="L1466" s="27"/>
      <c r="M1466" s="27"/>
      <c r="N1466" s="27"/>
      <c r="O1466" s="27"/>
      <c r="P1466" s="27"/>
      <c r="Q1466" s="27"/>
      <c r="R1466" s="27"/>
      <c r="S1466" s="27"/>
      <c r="T1466" s="27"/>
      <c r="U1466" s="27"/>
      <c r="V1466" s="27"/>
      <c r="W1466" s="27"/>
      <c r="X1466" s="27"/>
    </row>
    <row r="1467" spans="3:24">
      <c r="C1467" s="27"/>
      <c r="D1467" s="27"/>
      <c r="E1467" s="27"/>
      <c r="F1467" s="27"/>
      <c r="G1467" s="27"/>
      <c r="H1467" s="27"/>
      <c r="I1467" s="27"/>
      <c r="J1467" s="27"/>
      <c r="K1467" s="27"/>
      <c r="L1467" s="27"/>
      <c r="M1467" s="27"/>
      <c r="N1467" s="27"/>
      <c r="O1467" s="27"/>
      <c r="P1467" s="27"/>
      <c r="Q1467" s="27"/>
      <c r="R1467" s="27"/>
      <c r="S1467" s="27"/>
      <c r="T1467" s="27"/>
      <c r="U1467" s="27"/>
      <c r="V1467" s="27"/>
      <c r="W1467" s="27"/>
      <c r="X1467" s="27"/>
    </row>
    <row r="1468" spans="3:24">
      <c r="C1468" s="27"/>
      <c r="D1468" s="27"/>
      <c r="E1468" s="27"/>
      <c r="F1468" s="27"/>
      <c r="G1468" s="27"/>
      <c r="H1468" s="27"/>
      <c r="I1468" s="27"/>
      <c r="J1468" s="27"/>
      <c r="K1468" s="27"/>
      <c r="L1468" s="27"/>
      <c r="M1468" s="27"/>
      <c r="N1468" s="27"/>
      <c r="O1468" s="27"/>
      <c r="P1468" s="27"/>
      <c r="Q1468" s="27"/>
      <c r="R1468" s="27"/>
      <c r="S1468" s="27"/>
      <c r="T1468" s="27"/>
      <c r="U1468" s="27"/>
      <c r="V1468" s="27"/>
      <c r="W1468" s="27"/>
      <c r="X1468" s="27"/>
    </row>
    <row r="1469" spans="3:24">
      <c r="C1469" s="27"/>
      <c r="D1469" s="27"/>
      <c r="E1469" s="27"/>
      <c r="F1469" s="27"/>
      <c r="G1469" s="27"/>
      <c r="H1469" s="27"/>
      <c r="I1469" s="27"/>
      <c r="J1469" s="27"/>
      <c r="K1469" s="27"/>
      <c r="L1469" s="27"/>
      <c r="M1469" s="27"/>
      <c r="N1469" s="27"/>
      <c r="O1469" s="27"/>
      <c r="P1469" s="27"/>
      <c r="Q1469" s="27"/>
      <c r="R1469" s="27"/>
      <c r="S1469" s="27"/>
      <c r="T1469" s="27"/>
      <c r="U1469" s="27"/>
      <c r="V1469" s="27"/>
      <c r="W1469" s="27"/>
      <c r="X1469" s="27"/>
    </row>
    <row r="1470" spans="3:24">
      <c r="C1470" s="27"/>
      <c r="D1470" s="27"/>
      <c r="E1470" s="27"/>
      <c r="F1470" s="27"/>
      <c r="G1470" s="27"/>
      <c r="H1470" s="27"/>
      <c r="I1470" s="27"/>
      <c r="J1470" s="27"/>
      <c r="K1470" s="27"/>
      <c r="L1470" s="27"/>
      <c r="M1470" s="27"/>
      <c r="N1470" s="27"/>
      <c r="O1470" s="27"/>
      <c r="P1470" s="27"/>
      <c r="Q1470" s="27"/>
      <c r="R1470" s="27"/>
      <c r="S1470" s="27"/>
      <c r="T1470" s="27"/>
      <c r="U1470" s="27"/>
      <c r="V1470" s="27"/>
      <c r="W1470" s="27"/>
      <c r="X1470" s="27"/>
    </row>
    <row r="1471" spans="3:24">
      <c r="C1471" s="27"/>
      <c r="D1471" s="27"/>
      <c r="E1471" s="27"/>
      <c r="F1471" s="27"/>
      <c r="G1471" s="27"/>
      <c r="H1471" s="27"/>
      <c r="I1471" s="27"/>
      <c r="J1471" s="27"/>
      <c r="K1471" s="27"/>
      <c r="L1471" s="27"/>
      <c r="M1471" s="27"/>
      <c r="N1471" s="27"/>
      <c r="O1471" s="27"/>
      <c r="P1471" s="27"/>
      <c r="Q1471" s="27"/>
      <c r="R1471" s="27"/>
      <c r="S1471" s="27"/>
      <c r="T1471" s="27"/>
      <c r="U1471" s="27"/>
      <c r="V1471" s="27"/>
      <c r="W1471" s="27"/>
      <c r="X1471" s="27"/>
    </row>
    <row r="1472" spans="3:24">
      <c r="C1472" s="27"/>
      <c r="D1472" s="27"/>
      <c r="E1472" s="27"/>
      <c r="F1472" s="27"/>
      <c r="G1472" s="27"/>
      <c r="H1472" s="27"/>
      <c r="I1472" s="27"/>
      <c r="J1472" s="27"/>
      <c r="K1472" s="27"/>
      <c r="L1472" s="27"/>
      <c r="M1472" s="27"/>
      <c r="N1472" s="27"/>
      <c r="O1472" s="27"/>
      <c r="P1472" s="27"/>
      <c r="Q1472" s="27"/>
      <c r="R1472" s="27"/>
      <c r="S1472" s="27"/>
      <c r="T1472" s="27"/>
      <c r="U1472" s="27"/>
      <c r="V1472" s="27"/>
      <c r="W1472" s="27"/>
      <c r="X1472" s="27"/>
    </row>
    <row r="1473" spans="3:24">
      <c r="C1473" s="27"/>
      <c r="D1473" s="27"/>
      <c r="E1473" s="27"/>
      <c r="F1473" s="27"/>
      <c r="G1473" s="27"/>
      <c r="H1473" s="27"/>
      <c r="I1473" s="27"/>
      <c r="J1473" s="27"/>
      <c r="K1473" s="27"/>
      <c r="L1473" s="27"/>
      <c r="M1473" s="27"/>
      <c r="N1473" s="27"/>
      <c r="O1473" s="27"/>
      <c r="P1473" s="27"/>
      <c r="Q1473" s="27"/>
      <c r="R1473" s="27"/>
      <c r="S1473" s="27"/>
      <c r="T1473" s="27"/>
      <c r="U1473" s="27"/>
      <c r="V1473" s="27"/>
      <c r="W1473" s="27"/>
      <c r="X1473" s="27"/>
    </row>
    <row r="1474" spans="3:24">
      <c r="C1474" s="27"/>
      <c r="D1474" s="27"/>
      <c r="E1474" s="27"/>
      <c r="F1474" s="27"/>
      <c r="G1474" s="27"/>
      <c r="H1474" s="27"/>
      <c r="I1474" s="27"/>
      <c r="J1474" s="27"/>
      <c r="K1474" s="27"/>
      <c r="L1474" s="27"/>
      <c r="M1474" s="27"/>
      <c r="N1474" s="27"/>
      <c r="O1474" s="27"/>
      <c r="P1474" s="27"/>
      <c r="Q1474" s="27"/>
      <c r="R1474" s="27"/>
      <c r="S1474" s="27"/>
      <c r="T1474" s="27"/>
      <c r="U1474" s="27"/>
      <c r="V1474" s="27"/>
      <c r="W1474" s="27"/>
      <c r="X1474" s="27"/>
    </row>
    <row r="1475" spans="3:24">
      <c r="C1475" s="27"/>
      <c r="D1475" s="27"/>
      <c r="E1475" s="27"/>
      <c r="F1475" s="27"/>
      <c r="G1475" s="27"/>
      <c r="H1475" s="27"/>
      <c r="I1475" s="27"/>
      <c r="J1475" s="27"/>
      <c r="K1475" s="27"/>
      <c r="L1475" s="27"/>
      <c r="M1475" s="27"/>
      <c r="N1475" s="27"/>
      <c r="O1475" s="27"/>
      <c r="P1475" s="27"/>
      <c r="Q1475" s="27"/>
      <c r="R1475" s="27"/>
      <c r="S1475" s="27"/>
      <c r="T1475" s="27"/>
      <c r="U1475" s="27"/>
      <c r="V1475" s="27"/>
      <c r="W1475" s="27"/>
      <c r="X1475" s="27"/>
    </row>
    <row r="1476" spans="3:24">
      <c r="C1476" s="27"/>
      <c r="D1476" s="27"/>
      <c r="E1476" s="27"/>
      <c r="F1476" s="27"/>
      <c r="G1476" s="27"/>
      <c r="H1476" s="27"/>
      <c r="I1476" s="27"/>
      <c r="J1476" s="27"/>
      <c r="K1476" s="27"/>
      <c r="L1476" s="27"/>
      <c r="M1476" s="27"/>
      <c r="N1476" s="27"/>
      <c r="O1476" s="27"/>
      <c r="P1476" s="27"/>
      <c r="Q1476" s="27"/>
      <c r="R1476" s="27"/>
      <c r="S1476" s="27"/>
      <c r="T1476" s="27"/>
      <c r="U1476" s="27"/>
      <c r="V1476" s="27"/>
      <c r="W1476" s="27"/>
      <c r="X1476" s="27"/>
    </row>
    <row r="1477" spans="3:24">
      <c r="C1477" s="27"/>
      <c r="D1477" s="27"/>
      <c r="E1477" s="27"/>
      <c r="F1477" s="27"/>
      <c r="G1477" s="27"/>
      <c r="H1477" s="27"/>
      <c r="I1477" s="27"/>
      <c r="J1477" s="27"/>
      <c r="K1477" s="27"/>
      <c r="L1477" s="27"/>
      <c r="M1477" s="27"/>
      <c r="N1477" s="27"/>
      <c r="O1477" s="27"/>
      <c r="P1477" s="27"/>
      <c r="Q1477" s="27"/>
      <c r="R1477" s="27"/>
      <c r="S1477" s="27"/>
      <c r="T1477" s="27"/>
      <c r="U1477" s="27"/>
      <c r="V1477" s="27"/>
      <c r="W1477" s="27"/>
      <c r="X1477" s="27"/>
    </row>
    <row r="1478" spans="3:24">
      <c r="C1478" s="27"/>
      <c r="D1478" s="27"/>
      <c r="E1478" s="27"/>
      <c r="F1478" s="27"/>
      <c r="G1478" s="27"/>
      <c r="H1478" s="27"/>
      <c r="I1478" s="27"/>
      <c r="J1478" s="27"/>
      <c r="K1478" s="27"/>
      <c r="L1478" s="27"/>
      <c r="M1478" s="27"/>
      <c r="N1478" s="27"/>
      <c r="O1478" s="27"/>
      <c r="P1478" s="27"/>
      <c r="Q1478" s="27"/>
      <c r="R1478" s="27"/>
      <c r="S1478" s="27"/>
      <c r="T1478" s="27"/>
      <c r="U1478" s="27"/>
      <c r="V1478" s="27"/>
      <c r="W1478" s="27"/>
      <c r="X1478" s="27"/>
    </row>
    <row r="1479" spans="3:24">
      <c r="C1479" s="27"/>
      <c r="D1479" s="27"/>
      <c r="E1479" s="27"/>
      <c r="F1479" s="27"/>
      <c r="G1479" s="27"/>
      <c r="H1479" s="27"/>
      <c r="I1479" s="27"/>
      <c r="J1479" s="27"/>
      <c r="K1479" s="27"/>
      <c r="L1479" s="27"/>
      <c r="M1479" s="27"/>
      <c r="N1479" s="27"/>
      <c r="O1479" s="27"/>
      <c r="P1479" s="27"/>
      <c r="Q1479" s="27"/>
      <c r="R1479" s="27"/>
      <c r="S1479" s="27"/>
      <c r="T1479" s="27"/>
      <c r="U1479" s="27"/>
      <c r="V1479" s="27"/>
      <c r="W1479" s="27"/>
      <c r="X1479" s="27"/>
    </row>
    <row r="1480" spans="3:24">
      <c r="C1480" s="27"/>
      <c r="D1480" s="27"/>
      <c r="E1480" s="27"/>
      <c r="F1480" s="27"/>
      <c r="G1480" s="27"/>
      <c r="H1480" s="27"/>
      <c r="I1480" s="27"/>
      <c r="J1480" s="27"/>
      <c r="K1480" s="27"/>
      <c r="L1480" s="27"/>
      <c r="M1480" s="27"/>
      <c r="N1480" s="27"/>
      <c r="O1480" s="27"/>
      <c r="P1480" s="27"/>
      <c r="Q1480" s="27"/>
      <c r="R1480" s="27"/>
      <c r="S1480" s="27"/>
      <c r="T1480" s="27"/>
      <c r="U1480" s="27"/>
      <c r="V1480" s="27"/>
      <c r="W1480" s="27"/>
      <c r="X1480" s="27"/>
    </row>
    <row r="1481" spans="3:24">
      <c r="C1481" s="27"/>
      <c r="D1481" s="27"/>
      <c r="E1481" s="27"/>
      <c r="F1481" s="27"/>
      <c r="G1481" s="27"/>
      <c r="H1481" s="27"/>
      <c r="I1481" s="27"/>
      <c r="J1481" s="27"/>
      <c r="K1481" s="27"/>
      <c r="L1481" s="27"/>
      <c r="M1481" s="27"/>
      <c r="N1481" s="27"/>
      <c r="O1481" s="27"/>
      <c r="P1481" s="27"/>
      <c r="Q1481" s="27"/>
      <c r="R1481" s="27"/>
      <c r="S1481" s="27"/>
      <c r="T1481" s="27"/>
      <c r="U1481" s="27"/>
      <c r="V1481" s="27"/>
      <c r="W1481" s="27"/>
      <c r="X1481" s="27"/>
    </row>
    <row r="1482" spans="3:24">
      <c r="C1482" s="27"/>
      <c r="D1482" s="27"/>
      <c r="E1482" s="27"/>
      <c r="F1482" s="27"/>
      <c r="G1482" s="27"/>
      <c r="H1482" s="27"/>
      <c r="I1482" s="27"/>
      <c r="J1482" s="27"/>
      <c r="K1482" s="27"/>
      <c r="L1482" s="27"/>
      <c r="M1482" s="27"/>
      <c r="N1482" s="27"/>
      <c r="O1482" s="27"/>
      <c r="P1482" s="27"/>
      <c r="Q1482" s="27"/>
      <c r="R1482" s="27"/>
      <c r="S1482" s="27"/>
      <c r="T1482" s="27"/>
      <c r="U1482" s="27"/>
      <c r="V1482" s="27"/>
      <c r="W1482" s="27"/>
      <c r="X1482" s="27"/>
    </row>
    <row r="1483" spans="3:24">
      <c r="C1483" s="27"/>
      <c r="D1483" s="27"/>
      <c r="E1483" s="27"/>
      <c r="F1483" s="27"/>
      <c r="G1483" s="27"/>
      <c r="H1483" s="27"/>
      <c r="I1483" s="27"/>
      <c r="J1483" s="27"/>
      <c r="K1483" s="27"/>
      <c r="L1483" s="27"/>
      <c r="M1483" s="27"/>
      <c r="N1483" s="27"/>
      <c r="O1483" s="27"/>
      <c r="P1483" s="27"/>
      <c r="Q1483" s="27"/>
      <c r="R1483" s="27"/>
      <c r="S1483" s="27"/>
      <c r="T1483" s="27"/>
      <c r="U1483" s="27"/>
      <c r="V1483" s="27"/>
      <c r="W1483" s="27"/>
      <c r="X1483" s="27"/>
    </row>
    <row r="1484" spans="3:24">
      <c r="C1484" s="27"/>
      <c r="D1484" s="27"/>
      <c r="E1484" s="27"/>
      <c r="F1484" s="27"/>
      <c r="G1484" s="27"/>
      <c r="H1484" s="27"/>
      <c r="I1484" s="27"/>
      <c r="J1484" s="27"/>
      <c r="K1484" s="27"/>
      <c r="L1484" s="27"/>
      <c r="M1484" s="27"/>
      <c r="N1484" s="27"/>
      <c r="O1484" s="27"/>
      <c r="P1484" s="27"/>
      <c r="Q1484" s="27"/>
      <c r="R1484" s="27"/>
      <c r="S1484" s="27"/>
      <c r="T1484" s="27"/>
      <c r="U1484" s="27"/>
      <c r="V1484" s="27"/>
      <c r="W1484" s="27"/>
      <c r="X1484" s="27"/>
    </row>
    <row r="1485" spans="3:24">
      <c r="C1485" s="27"/>
      <c r="D1485" s="27"/>
      <c r="E1485" s="27"/>
      <c r="F1485" s="27"/>
      <c r="G1485" s="27"/>
      <c r="H1485" s="27"/>
      <c r="I1485" s="27"/>
      <c r="J1485" s="27"/>
      <c r="K1485" s="27"/>
      <c r="L1485" s="27"/>
      <c r="M1485" s="27"/>
      <c r="N1485" s="27"/>
      <c r="O1485" s="27"/>
      <c r="P1485" s="27"/>
      <c r="Q1485" s="27"/>
      <c r="R1485" s="27"/>
      <c r="S1485" s="27"/>
      <c r="T1485" s="27"/>
      <c r="U1485" s="27"/>
      <c r="V1485" s="27"/>
      <c r="W1485" s="27"/>
      <c r="X1485" s="27"/>
    </row>
    <row r="1486" spans="3:24">
      <c r="C1486" s="27"/>
      <c r="D1486" s="27"/>
      <c r="E1486" s="27"/>
      <c r="F1486" s="27"/>
      <c r="G1486" s="27"/>
      <c r="H1486" s="27"/>
      <c r="I1486" s="27"/>
      <c r="J1486" s="27"/>
      <c r="K1486" s="27"/>
      <c r="L1486" s="27"/>
      <c r="M1486" s="27"/>
      <c r="N1486" s="27"/>
      <c r="O1486" s="27"/>
      <c r="P1486" s="27"/>
      <c r="Q1486" s="27"/>
      <c r="R1486" s="27"/>
      <c r="S1486" s="27"/>
      <c r="T1486" s="27"/>
      <c r="U1486" s="27"/>
      <c r="V1486" s="27"/>
      <c r="W1486" s="27"/>
      <c r="X1486" s="27"/>
    </row>
    <row r="1487" spans="3:24">
      <c r="C1487" s="27"/>
      <c r="D1487" s="27"/>
      <c r="E1487" s="27"/>
      <c r="F1487" s="27"/>
      <c r="G1487" s="27"/>
      <c r="H1487" s="27"/>
      <c r="I1487" s="27"/>
      <c r="J1487" s="27"/>
      <c r="K1487" s="27"/>
      <c r="L1487" s="27"/>
      <c r="M1487" s="27"/>
      <c r="N1487" s="27"/>
      <c r="O1487" s="27"/>
      <c r="P1487" s="27"/>
      <c r="Q1487" s="27"/>
      <c r="R1487" s="27"/>
      <c r="S1487" s="27"/>
      <c r="T1487" s="27"/>
      <c r="U1487" s="27"/>
      <c r="V1487" s="27"/>
      <c r="W1487" s="27"/>
      <c r="X1487" s="27"/>
    </row>
    <row r="1488" spans="3:24">
      <c r="C1488" s="27"/>
      <c r="D1488" s="27"/>
      <c r="E1488" s="27"/>
      <c r="F1488" s="27"/>
      <c r="G1488" s="27"/>
      <c r="H1488" s="27"/>
      <c r="I1488" s="27"/>
      <c r="J1488" s="27"/>
      <c r="K1488" s="27"/>
      <c r="L1488" s="27"/>
      <c r="M1488" s="27"/>
      <c r="N1488" s="27"/>
      <c r="O1488" s="27"/>
      <c r="P1488" s="27"/>
      <c r="Q1488" s="27"/>
      <c r="R1488" s="27"/>
      <c r="S1488" s="27"/>
      <c r="T1488" s="27"/>
      <c r="U1488" s="27"/>
      <c r="V1488" s="27"/>
      <c r="W1488" s="27"/>
      <c r="X1488" s="27"/>
    </row>
    <row r="1489" spans="3:24">
      <c r="C1489" s="27"/>
      <c r="D1489" s="27"/>
      <c r="E1489" s="27"/>
      <c r="F1489" s="27"/>
      <c r="G1489" s="27"/>
      <c r="H1489" s="27"/>
      <c r="I1489" s="27"/>
      <c r="J1489" s="27"/>
      <c r="K1489" s="27"/>
      <c r="L1489" s="27"/>
      <c r="M1489" s="27"/>
      <c r="N1489" s="27"/>
      <c r="O1489" s="27"/>
      <c r="P1489" s="27"/>
      <c r="Q1489" s="27"/>
      <c r="R1489" s="27"/>
      <c r="S1489" s="27"/>
      <c r="T1489" s="27"/>
      <c r="U1489" s="27"/>
      <c r="V1489" s="27"/>
      <c r="W1489" s="27"/>
      <c r="X1489" s="27"/>
    </row>
    <row r="1490" spans="3:24">
      <c r="C1490" s="27"/>
      <c r="D1490" s="27"/>
      <c r="E1490" s="27"/>
      <c r="F1490" s="27"/>
      <c r="G1490" s="27"/>
      <c r="H1490" s="27"/>
      <c r="I1490" s="27"/>
      <c r="J1490" s="27"/>
      <c r="K1490" s="27"/>
      <c r="L1490" s="27"/>
      <c r="M1490" s="27"/>
      <c r="N1490" s="27"/>
      <c r="O1490" s="27"/>
      <c r="P1490" s="27"/>
      <c r="Q1490" s="27"/>
      <c r="R1490" s="27"/>
      <c r="S1490" s="27"/>
      <c r="T1490" s="27"/>
      <c r="U1490" s="27"/>
      <c r="V1490" s="27"/>
      <c r="W1490" s="27"/>
      <c r="X1490" s="27"/>
    </row>
    <row r="1491" spans="3:24">
      <c r="C1491" s="27"/>
      <c r="D1491" s="27"/>
      <c r="E1491" s="27"/>
      <c r="F1491" s="27"/>
      <c r="G1491" s="27"/>
      <c r="H1491" s="27"/>
      <c r="I1491" s="27"/>
      <c r="J1491" s="27"/>
      <c r="K1491" s="27"/>
      <c r="L1491" s="27"/>
      <c r="M1491" s="27"/>
      <c r="N1491" s="27"/>
      <c r="O1491" s="27"/>
      <c r="P1491" s="27"/>
      <c r="Q1491" s="27"/>
      <c r="R1491" s="27"/>
      <c r="S1491" s="27"/>
      <c r="T1491" s="27"/>
      <c r="U1491" s="27"/>
      <c r="V1491" s="27"/>
      <c r="W1491" s="27"/>
      <c r="X1491" s="27"/>
    </row>
    <row r="1492" spans="3:24">
      <c r="C1492" s="27"/>
      <c r="D1492" s="27"/>
      <c r="E1492" s="27"/>
      <c r="F1492" s="27"/>
      <c r="G1492" s="27"/>
      <c r="H1492" s="27"/>
      <c r="I1492" s="27"/>
      <c r="J1492" s="27"/>
      <c r="K1492" s="27"/>
      <c r="L1492" s="27"/>
      <c r="M1492" s="27"/>
      <c r="N1492" s="27"/>
      <c r="O1492" s="27"/>
      <c r="P1492" s="27"/>
      <c r="Q1492" s="27"/>
      <c r="R1492" s="27"/>
      <c r="S1492" s="27"/>
      <c r="T1492" s="27"/>
      <c r="U1492" s="27"/>
      <c r="V1492" s="27"/>
      <c r="W1492" s="27"/>
      <c r="X1492" s="27"/>
    </row>
    <row r="1493" spans="3:24">
      <c r="C1493" s="27"/>
      <c r="D1493" s="27"/>
      <c r="E1493" s="27"/>
      <c r="F1493" s="27"/>
      <c r="G1493" s="27"/>
      <c r="H1493" s="27"/>
      <c r="I1493" s="27"/>
      <c r="J1493" s="27"/>
      <c r="K1493" s="27"/>
      <c r="L1493" s="27"/>
      <c r="M1493" s="27"/>
      <c r="N1493" s="27"/>
      <c r="O1493" s="27"/>
      <c r="P1493" s="27"/>
      <c r="Q1493" s="27"/>
      <c r="R1493" s="27"/>
      <c r="S1493" s="27"/>
      <c r="T1493" s="27"/>
      <c r="U1493" s="27"/>
      <c r="V1493" s="27"/>
      <c r="W1493" s="27"/>
      <c r="X1493" s="27"/>
    </row>
    <row r="1494" spans="3:24">
      <c r="C1494" s="27"/>
      <c r="D1494" s="27"/>
      <c r="E1494" s="27"/>
      <c r="F1494" s="27"/>
      <c r="G1494" s="27"/>
      <c r="H1494" s="27"/>
      <c r="I1494" s="27"/>
      <c r="J1494" s="27"/>
      <c r="K1494" s="27"/>
      <c r="L1494" s="27"/>
      <c r="M1494" s="27"/>
      <c r="N1494" s="27"/>
      <c r="O1494" s="27"/>
      <c r="P1494" s="27"/>
      <c r="Q1494" s="27"/>
      <c r="R1494" s="27"/>
      <c r="S1494" s="27"/>
      <c r="T1494" s="27"/>
      <c r="U1494" s="27"/>
      <c r="V1494" s="27"/>
      <c r="W1494" s="27"/>
      <c r="X1494" s="27"/>
    </row>
    <row r="1495" spans="3:24">
      <c r="C1495" s="27"/>
      <c r="D1495" s="27"/>
      <c r="E1495" s="27"/>
      <c r="F1495" s="27"/>
      <c r="G1495" s="27"/>
      <c r="H1495" s="27"/>
      <c r="I1495" s="27"/>
      <c r="J1495" s="27"/>
      <c r="K1495" s="27"/>
      <c r="L1495" s="27"/>
      <c r="M1495" s="27"/>
      <c r="N1495" s="27"/>
      <c r="O1495" s="27"/>
      <c r="P1495" s="27"/>
      <c r="Q1495" s="27"/>
      <c r="R1495" s="27"/>
      <c r="S1495" s="27"/>
      <c r="T1495" s="27"/>
      <c r="U1495" s="27"/>
      <c r="V1495" s="27"/>
      <c r="W1495" s="27"/>
      <c r="X1495" s="27"/>
    </row>
    <row r="1496" spans="3:24">
      <c r="C1496" s="27"/>
      <c r="D1496" s="27"/>
      <c r="E1496" s="27"/>
      <c r="F1496" s="27"/>
      <c r="G1496" s="27"/>
      <c r="H1496" s="27"/>
      <c r="I1496" s="27"/>
      <c r="J1496" s="27"/>
      <c r="K1496" s="27"/>
      <c r="L1496" s="27"/>
      <c r="M1496" s="27"/>
      <c r="N1496" s="27"/>
      <c r="O1496" s="27"/>
      <c r="P1496" s="27"/>
      <c r="Q1496" s="27"/>
      <c r="R1496" s="27"/>
      <c r="S1496" s="27"/>
      <c r="T1496" s="27"/>
      <c r="U1496" s="27"/>
      <c r="V1496" s="27"/>
      <c r="W1496" s="27"/>
      <c r="X1496" s="27"/>
    </row>
    <row r="1497" spans="3:24">
      <c r="C1497" s="27"/>
      <c r="D1497" s="27"/>
      <c r="E1497" s="27"/>
      <c r="F1497" s="27"/>
      <c r="G1497" s="27"/>
      <c r="H1497" s="27"/>
      <c r="I1497" s="27"/>
      <c r="J1497" s="27"/>
      <c r="K1497" s="27"/>
      <c r="L1497" s="27"/>
      <c r="M1497" s="27"/>
      <c r="N1497" s="27"/>
      <c r="O1497" s="27"/>
      <c r="P1497" s="27"/>
      <c r="Q1497" s="27"/>
      <c r="R1497" s="27"/>
      <c r="S1497" s="27"/>
      <c r="T1497" s="27"/>
      <c r="U1497" s="27"/>
      <c r="V1497" s="27"/>
      <c r="W1497" s="27"/>
      <c r="X1497" s="27"/>
    </row>
    <row r="1498" spans="3:24">
      <c r="C1498" s="27"/>
      <c r="D1498" s="27"/>
      <c r="E1498" s="27"/>
      <c r="F1498" s="27"/>
      <c r="G1498" s="27"/>
      <c r="H1498" s="27"/>
      <c r="I1498" s="27"/>
      <c r="J1498" s="27"/>
      <c r="K1498" s="27"/>
      <c r="L1498" s="27"/>
      <c r="M1498" s="27"/>
      <c r="N1498" s="27"/>
      <c r="O1498" s="27"/>
      <c r="P1498" s="27"/>
      <c r="Q1498" s="27"/>
      <c r="R1498" s="27"/>
      <c r="S1498" s="27"/>
      <c r="T1498" s="27"/>
      <c r="U1498" s="27"/>
      <c r="V1498" s="27"/>
      <c r="W1498" s="27"/>
      <c r="X1498" s="27"/>
    </row>
    <row r="1499" spans="3:24">
      <c r="C1499" s="27"/>
      <c r="D1499" s="27"/>
      <c r="E1499" s="27"/>
      <c r="F1499" s="27"/>
      <c r="G1499" s="27"/>
      <c r="H1499" s="27"/>
      <c r="I1499" s="27"/>
      <c r="J1499" s="27"/>
      <c r="K1499" s="27"/>
      <c r="L1499" s="27"/>
      <c r="M1499" s="27"/>
      <c r="N1499" s="27"/>
      <c r="O1499" s="27"/>
      <c r="P1499" s="27"/>
      <c r="Q1499" s="27"/>
      <c r="R1499" s="27"/>
      <c r="S1499" s="27"/>
      <c r="T1499" s="27"/>
      <c r="U1499" s="27"/>
      <c r="V1499" s="27"/>
      <c r="W1499" s="27"/>
      <c r="X1499" s="27"/>
    </row>
    <row r="1500" spans="3:24">
      <c r="C1500" s="27"/>
      <c r="D1500" s="27"/>
      <c r="E1500" s="27"/>
      <c r="F1500" s="27"/>
      <c r="G1500" s="27"/>
      <c r="H1500" s="27"/>
      <c r="I1500" s="27"/>
      <c r="J1500" s="27"/>
      <c r="K1500" s="27"/>
      <c r="L1500" s="27"/>
      <c r="M1500" s="27"/>
      <c r="N1500" s="27"/>
      <c r="O1500" s="27"/>
      <c r="P1500" s="27"/>
      <c r="Q1500" s="27"/>
      <c r="R1500" s="27"/>
      <c r="S1500" s="27"/>
      <c r="T1500" s="27"/>
      <c r="U1500" s="27"/>
      <c r="V1500" s="27"/>
      <c r="W1500" s="27"/>
      <c r="X1500" s="27"/>
    </row>
    <row r="1501" spans="3:24">
      <c r="C1501" s="27"/>
      <c r="D1501" s="27"/>
      <c r="E1501" s="27"/>
      <c r="F1501" s="27"/>
      <c r="G1501" s="27"/>
      <c r="H1501" s="27"/>
      <c r="I1501" s="27"/>
      <c r="J1501" s="27"/>
      <c r="K1501" s="27"/>
      <c r="L1501" s="27"/>
      <c r="M1501" s="27"/>
      <c r="N1501" s="27"/>
      <c r="O1501" s="27"/>
      <c r="P1501" s="27"/>
      <c r="Q1501" s="27"/>
      <c r="R1501" s="27"/>
      <c r="S1501" s="27"/>
      <c r="T1501" s="27"/>
      <c r="U1501" s="27"/>
      <c r="V1501" s="27"/>
      <c r="W1501" s="27"/>
      <c r="X1501" s="27"/>
    </row>
    <row r="1502" spans="3:24">
      <c r="C1502" s="27"/>
      <c r="D1502" s="27"/>
      <c r="E1502" s="27"/>
      <c r="F1502" s="27"/>
      <c r="G1502" s="27"/>
      <c r="H1502" s="27"/>
      <c r="I1502" s="27"/>
      <c r="J1502" s="27"/>
      <c r="K1502" s="27"/>
      <c r="L1502" s="27"/>
      <c r="M1502" s="27"/>
      <c r="N1502" s="27"/>
      <c r="O1502" s="27"/>
      <c r="P1502" s="27"/>
      <c r="Q1502" s="27"/>
      <c r="R1502" s="27"/>
      <c r="S1502" s="27"/>
      <c r="T1502" s="27"/>
      <c r="U1502" s="27"/>
      <c r="V1502" s="27"/>
      <c r="W1502" s="27"/>
      <c r="X1502" s="27"/>
    </row>
    <row r="1503" spans="3:24">
      <c r="C1503" s="27"/>
      <c r="D1503" s="27"/>
      <c r="E1503" s="27"/>
      <c r="F1503" s="27"/>
      <c r="G1503" s="27"/>
      <c r="H1503" s="27"/>
      <c r="I1503" s="27"/>
      <c r="J1503" s="27"/>
      <c r="K1503" s="27"/>
      <c r="L1503" s="27"/>
      <c r="M1503" s="27"/>
      <c r="N1503" s="27"/>
      <c r="O1503" s="27"/>
      <c r="P1503" s="27"/>
      <c r="Q1503" s="27"/>
      <c r="R1503" s="27"/>
      <c r="S1503" s="27"/>
      <c r="T1503" s="27"/>
      <c r="U1503" s="27"/>
      <c r="V1503" s="27"/>
      <c r="W1503" s="27"/>
      <c r="X1503" s="27"/>
    </row>
    <row r="1504" spans="3:24">
      <c r="C1504" s="27"/>
      <c r="D1504" s="27"/>
      <c r="E1504" s="27"/>
      <c r="F1504" s="27"/>
      <c r="G1504" s="27"/>
      <c r="H1504" s="27"/>
      <c r="I1504" s="27"/>
      <c r="J1504" s="27"/>
      <c r="K1504" s="27"/>
      <c r="L1504" s="27"/>
      <c r="M1504" s="27"/>
      <c r="N1504" s="27"/>
      <c r="O1504" s="27"/>
      <c r="P1504" s="27"/>
      <c r="Q1504" s="27"/>
      <c r="R1504" s="27"/>
      <c r="S1504" s="27"/>
      <c r="T1504" s="27"/>
      <c r="U1504" s="27"/>
      <c r="V1504" s="27"/>
      <c r="W1504" s="27"/>
      <c r="X1504" s="27"/>
    </row>
    <row r="1505" spans="3:24">
      <c r="C1505" s="27"/>
      <c r="D1505" s="27"/>
      <c r="E1505" s="27"/>
      <c r="F1505" s="27"/>
      <c r="G1505" s="27"/>
      <c r="H1505" s="27"/>
      <c r="I1505" s="27"/>
      <c r="J1505" s="27"/>
      <c r="K1505" s="27"/>
      <c r="L1505" s="27"/>
      <c r="M1505" s="27"/>
      <c r="N1505" s="27"/>
      <c r="O1505" s="27"/>
      <c r="P1505" s="27"/>
      <c r="Q1505" s="27"/>
      <c r="R1505" s="27"/>
      <c r="S1505" s="27"/>
      <c r="T1505" s="27"/>
      <c r="U1505" s="27"/>
      <c r="V1505" s="27"/>
      <c r="W1505" s="27"/>
      <c r="X1505" s="27"/>
    </row>
    <row r="1506" spans="3:24">
      <c r="C1506" s="27"/>
      <c r="D1506" s="27"/>
      <c r="E1506" s="27"/>
      <c r="F1506" s="27"/>
      <c r="G1506" s="27"/>
      <c r="H1506" s="27"/>
      <c r="I1506" s="27"/>
      <c r="J1506" s="27"/>
      <c r="K1506" s="27"/>
      <c r="L1506" s="27"/>
      <c r="M1506" s="27"/>
      <c r="N1506" s="27"/>
      <c r="O1506" s="27"/>
      <c r="P1506" s="27"/>
      <c r="Q1506" s="27"/>
      <c r="R1506" s="27"/>
      <c r="S1506" s="27"/>
      <c r="T1506" s="27"/>
      <c r="U1506" s="27"/>
      <c r="V1506" s="27"/>
      <c r="W1506" s="27"/>
      <c r="X1506" s="27"/>
    </row>
    <row r="1507" spans="3:24">
      <c r="C1507" s="27"/>
      <c r="D1507" s="27"/>
      <c r="E1507" s="27"/>
      <c r="F1507" s="27"/>
      <c r="G1507" s="27"/>
      <c r="H1507" s="27"/>
      <c r="I1507" s="27"/>
      <c r="J1507" s="27"/>
      <c r="K1507" s="27"/>
      <c r="L1507" s="27"/>
      <c r="M1507" s="27"/>
      <c r="N1507" s="27"/>
      <c r="O1507" s="27"/>
      <c r="P1507" s="27"/>
      <c r="Q1507" s="27"/>
      <c r="R1507" s="27"/>
      <c r="S1507" s="27"/>
      <c r="T1507" s="27"/>
      <c r="U1507" s="27"/>
      <c r="V1507" s="27"/>
      <c r="W1507" s="27"/>
      <c r="X1507" s="27"/>
    </row>
    <row r="1508" spans="3:24">
      <c r="C1508" s="27"/>
      <c r="D1508" s="27"/>
      <c r="E1508" s="27"/>
      <c r="F1508" s="27"/>
      <c r="G1508" s="27"/>
      <c r="H1508" s="27"/>
      <c r="I1508" s="27"/>
      <c r="J1508" s="27"/>
      <c r="K1508" s="27"/>
      <c r="L1508" s="27"/>
      <c r="M1508" s="27"/>
      <c r="N1508" s="27"/>
      <c r="O1508" s="27"/>
      <c r="P1508" s="27"/>
      <c r="Q1508" s="27"/>
      <c r="R1508" s="27"/>
      <c r="S1508" s="27"/>
      <c r="T1508" s="27"/>
      <c r="U1508" s="27"/>
      <c r="V1508" s="27"/>
      <c r="W1508" s="27"/>
      <c r="X1508" s="27"/>
    </row>
    <row r="1509" spans="3:24">
      <c r="C1509" s="27"/>
      <c r="D1509" s="27"/>
      <c r="E1509" s="27"/>
      <c r="F1509" s="27"/>
      <c r="G1509" s="27"/>
      <c r="H1509" s="27"/>
      <c r="I1509" s="27"/>
      <c r="J1509" s="27"/>
      <c r="K1509" s="27"/>
      <c r="L1509" s="27"/>
      <c r="M1509" s="27"/>
      <c r="N1509" s="27"/>
      <c r="O1509" s="27"/>
      <c r="P1509" s="27"/>
      <c r="Q1509" s="27"/>
      <c r="R1509" s="27"/>
      <c r="S1509" s="27"/>
      <c r="T1509" s="27"/>
      <c r="U1509" s="27"/>
      <c r="V1509" s="27"/>
      <c r="W1509" s="27"/>
      <c r="X1509" s="27"/>
    </row>
    <row r="1510" spans="3:24">
      <c r="C1510" s="27"/>
      <c r="D1510" s="27"/>
      <c r="E1510" s="27"/>
      <c r="F1510" s="27"/>
      <c r="G1510" s="27"/>
      <c r="H1510" s="27"/>
      <c r="I1510" s="27"/>
      <c r="J1510" s="27"/>
      <c r="K1510" s="27"/>
      <c r="L1510" s="27"/>
      <c r="M1510" s="27"/>
      <c r="N1510" s="27"/>
      <c r="O1510" s="27"/>
      <c r="P1510" s="27"/>
      <c r="Q1510" s="27"/>
      <c r="R1510" s="27"/>
      <c r="S1510" s="27"/>
      <c r="T1510" s="27"/>
      <c r="U1510" s="27"/>
      <c r="V1510" s="27"/>
      <c r="W1510" s="27"/>
      <c r="X1510" s="27"/>
    </row>
    <row r="1511" spans="3:24">
      <c r="C1511" s="27"/>
      <c r="D1511" s="27"/>
      <c r="E1511" s="27"/>
      <c r="F1511" s="27"/>
      <c r="G1511" s="27"/>
      <c r="H1511" s="27"/>
      <c r="I1511" s="27"/>
      <c r="J1511" s="27"/>
      <c r="K1511" s="27"/>
      <c r="L1511" s="27"/>
      <c r="M1511" s="27"/>
      <c r="N1511" s="27"/>
      <c r="O1511" s="27"/>
      <c r="P1511" s="27"/>
      <c r="Q1511" s="27"/>
      <c r="R1511" s="27"/>
      <c r="S1511" s="27"/>
      <c r="T1511" s="27"/>
      <c r="U1511" s="27"/>
      <c r="V1511" s="27"/>
      <c r="W1511" s="27"/>
      <c r="X1511" s="27"/>
    </row>
    <row r="1512" spans="3:24">
      <c r="C1512" s="27"/>
      <c r="D1512" s="27"/>
      <c r="E1512" s="27"/>
      <c r="F1512" s="27"/>
      <c r="G1512" s="27"/>
      <c r="H1512" s="27"/>
      <c r="I1512" s="27"/>
      <c r="J1512" s="27"/>
      <c r="K1512" s="27"/>
      <c r="L1512" s="27"/>
      <c r="M1512" s="27"/>
      <c r="N1512" s="27"/>
      <c r="O1512" s="27"/>
      <c r="P1512" s="27"/>
      <c r="Q1512" s="27"/>
      <c r="R1512" s="27"/>
      <c r="S1512" s="27"/>
      <c r="T1512" s="27"/>
      <c r="U1512" s="27"/>
      <c r="V1512" s="27"/>
      <c r="W1512" s="27"/>
      <c r="X1512" s="27"/>
    </row>
    <row r="1513" spans="3:24">
      <c r="C1513" s="27"/>
      <c r="D1513" s="27"/>
      <c r="E1513" s="27"/>
      <c r="F1513" s="27"/>
      <c r="G1513" s="27"/>
      <c r="H1513" s="27"/>
      <c r="I1513" s="27"/>
      <c r="J1513" s="27"/>
      <c r="K1513" s="27"/>
      <c r="L1513" s="27"/>
      <c r="M1513" s="27"/>
      <c r="N1513" s="27"/>
      <c r="O1513" s="27"/>
      <c r="P1513" s="27"/>
      <c r="Q1513" s="27"/>
      <c r="R1513" s="27"/>
      <c r="S1513" s="27"/>
      <c r="T1513" s="27"/>
      <c r="U1513" s="27"/>
      <c r="V1513" s="27"/>
      <c r="W1513" s="27"/>
      <c r="X1513" s="27"/>
    </row>
    <row r="1514" spans="3:24">
      <c r="C1514" s="27"/>
      <c r="D1514" s="27"/>
      <c r="E1514" s="27"/>
      <c r="F1514" s="27"/>
      <c r="G1514" s="27"/>
      <c r="H1514" s="27"/>
      <c r="I1514" s="27"/>
      <c r="J1514" s="27"/>
      <c r="K1514" s="27"/>
      <c r="L1514" s="27"/>
      <c r="M1514" s="27"/>
      <c r="N1514" s="27"/>
      <c r="O1514" s="27"/>
      <c r="P1514" s="27"/>
      <c r="Q1514" s="27"/>
      <c r="R1514" s="27"/>
      <c r="S1514" s="27"/>
      <c r="T1514" s="27"/>
      <c r="U1514" s="27"/>
      <c r="V1514" s="27"/>
      <c r="W1514" s="27"/>
      <c r="X1514" s="27"/>
    </row>
    <row r="1515" spans="3:24">
      <c r="C1515" s="27"/>
      <c r="D1515" s="27"/>
      <c r="E1515" s="27"/>
      <c r="F1515" s="27"/>
      <c r="G1515" s="27"/>
      <c r="H1515" s="27"/>
      <c r="I1515" s="27"/>
      <c r="J1515" s="27"/>
      <c r="K1515" s="27"/>
      <c r="L1515" s="27"/>
      <c r="M1515" s="27"/>
      <c r="N1515" s="27"/>
      <c r="O1515" s="27"/>
      <c r="P1515" s="27"/>
      <c r="Q1515" s="27"/>
      <c r="R1515" s="27"/>
      <c r="S1515" s="27"/>
      <c r="T1515" s="27"/>
      <c r="U1515" s="27"/>
      <c r="V1515" s="27"/>
      <c r="W1515" s="27"/>
      <c r="X1515" s="27"/>
    </row>
    <row r="1516" spans="3:24">
      <c r="C1516" s="27"/>
      <c r="D1516" s="27"/>
      <c r="E1516" s="27"/>
      <c r="F1516" s="27"/>
      <c r="G1516" s="27"/>
      <c r="H1516" s="27"/>
      <c r="I1516" s="27"/>
      <c r="J1516" s="27"/>
      <c r="K1516" s="27"/>
      <c r="L1516" s="27"/>
      <c r="M1516" s="27"/>
      <c r="N1516" s="27"/>
      <c r="O1516" s="27"/>
      <c r="P1516" s="27"/>
      <c r="Q1516" s="27"/>
      <c r="R1516" s="27"/>
      <c r="S1516" s="27"/>
      <c r="T1516" s="27"/>
      <c r="U1516" s="27"/>
      <c r="V1516" s="27"/>
      <c r="W1516" s="27"/>
      <c r="X1516" s="27"/>
    </row>
    <row r="1517" spans="3:24">
      <c r="C1517" s="27"/>
      <c r="D1517" s="27"/>
      <c r="E1517" s="27"/>
      <c r="F1517" s="27"/>
      <c r="G1517" s="27"/>
      <c r="H1517" s="27"/>
      <c r="I1517" s="27"/>
      <c r="J1517" s="27"/>
      <c r="K1517" s="27"/>
      <c r="L1517" s="27"/>
      <c r="M1517" s="27"/>
      <c r="N1517" s="27"/>
      <c r="O1517" s="27"/>
      <c r="P1517" s="27"/>
      <c r="Q1517" s="27"/>
      <c r="R1517" s="27"/>
      <c r="S1517" s="27"/>
      <c r="T1517" s="27"/>
      <c r="U1517" s="27"/>
      <c r="V1517" s="27"/>
      <c r="W1517" s="27"/>
      <c r="X1517" s="27"/>
    </row>
    <row r="1518" spans="3:24">
      <c r="C1518" s="27"/>
      <c r="D1518" s="27"/>
      <c r="E1518" s="27"/>
      <c r="F1518" s="27"/>
      <c r="G1518" s="27"/>
      <c r="H1518" s="27"/>
      <c r="I1518" s="27"/>
      <c r="J1518" s="27"/>
      <c r="K1518" s="27"/>
      <c r="L1518" s="27"/>
      <c r="M1518" s="27"/>
      <c r="N1518" s="27"/>
      <c r="O1518" s="27"/>
      <c r="P1518" s="27"/>
      <c r="Q1518" s="27"/>
      <c r="R1518" s="27"/>
      <c r="S1518" s="27"/>
      <c r="T1518" s="27"/>
      <c r="U1518" s="27"/>
      <c r="V1518" s="27"/>
      <c r="W1518" s="27"/>
      <c r="X1518" s="27"/>
    </row>
    <row r="1519" spans="3:24">
      <c r="C1519" s="27"/>
      <c r="D1519" s="27"/>
      <c r="E1519" s="27"/>
      <c r="F1519" s="27"/>
      <c r="G1519" s="27"/>
      <c r="H1519" s="27"/>
      <c r="I1519" s="27"/>
      <c r="J1519" s="27"/>
      <c r="K1519" s="27"/>
      <c r="L1519" s="27"/>
      <c r="M1519" s="27"/>
      <c r="N1519" s="27"/>
      <c r="O1519" s="27"/>
      <c r="P1519" s="27"/>
      <c r="Q1519" s="27"/>
      <c r="R1519" s="27"/>
      <c r="S1519" s="27"/>
      <c r="T1519" s="27"/>
      <c r="U1519" s="27"/>
      <c r="V1519" s="27"/>
      <c r="W1519" s="27"/>
      <c r="X1519" s="27"/>
    </row>
    <row r="1520" spans="3:24">
      <c r="C1520" s="27"/>
      <c r="D1520" s="27"/>
      <c r="E1520" s="27"/>
      <c r="F1520" s="27"/>
      <c r="G1520" s="27"/>
      <c r="H1520" s="27"/>
      <c r="I1520" s="27"/>
      <c r="J1520" s="27"/>
      <c r="K1520" s="27"/>
      <c r="L1520" s="27"/>
      <c r="M1520" s="27"/>
      <c r="N1520" s="27"/>
      <c r="O1520" s="27"/>
      <c r="P1520" s="27"/>
      <c r="Q1520" s="27"/>
      <c r="R1520" s="27"/>
      <c r="S1520" s="27"/>
      <c r="T1520" s="27"/>
      <c r="U1520" s="27"/>
      <c r="V1520" s="27"/>
      <c r="W1520" s="27"/>
      <c r="X1520" s="27"/>
    </row>
    <row r="1521" spans="3:24">
      <c r="C1521" s="27"/>
      <c r="D1521" s="27"/>
      <c r="E1521" s="27"/>
      <c r="F1521" s="27"/>
      <c r="G1521" s="27"/>
      <c r="H1521" s="27"/>
      <c r="I1521" s="27"/>
      <c r="J1521" s="27"/>
      <c r="K1521" s="27"/>
      <c r="L1521" s="27"/>
      <c r="M1521" s="27"/>
      <c r="N1521" s="27"/>
      <c r="O1521" s="27"/>
      <c r="P1521" s="27"/>
      <c r="Q1521" s="27"/>
      <c r="R1521" s="27"/>
      <c r="S1521" s="27"/>
      <c r="T1521" s="27"/>
      <c r="U1521" s="27"/>
      <c r="V1521" s="27"/>
      <c r="W1521" s="27"/>
      <c r="X1521" s="27"/>
    </row>
    <row r="1522" spans="3:24">
      <c r="C1522" s="27"/>
      <c r="D1522" s="27"/>
      <c r="E1522" s="27"/>
      <c r="F1522" s="27"/>
      <c r="G1522" s="27"/>
      <c r="H1522" s="27"/>
      <c r="I1522" s="27"/>
      <c r="J1522" s="27"/>
      <c r="K1522" s="27"/>
      <c r="L1522" s="27"/>
      <c r="M1522" s="27"/>
      <c r="N1522" s="27"/>
      <c r="O1522" s="27"/>
      <c r="P1522" s="27"/>
      <c r="Q1522" s="27"/>
      <c r="R1522" s="27"/>
      <c r="S1522" s="27"/>
      <c r="T1522" s="27"/>
      <c r="U1522" s="27"/>
      <c r="V1522" s="27"/>
      <c r="W1522" s="27"/>
      <c r="X1522" s="27"/>
    </row>
    <row r="1523" spans="3:24">
      <c r="C1523" s="27"/>
      <c r="D1523" s="27"/>
      <c r="E1523" s="27"/>
      <c r="F1523" s="27"/>
      <c r="G1523" s="27"/>
      <c r="H1523" s="27"/>
      <c r="I1523" s="27"/>
      <c r="J1523" s="27"/>
      <c r="K1523" s="27"/>
      <c r="L1523" s="27"/>
      <c r="M1523" s="27"/>
      <c r="N1523" s="27"/>
      <c r="O1523" s="27"/>
      <c r="P1523" s="27"/>
      <c r="Q1523" s="27"/>
      <c r="R1523" s="27"/>
      <c r="S1523" s="27"/>
      <c r="T1523" s="27"/>
      <c r="U1523" s="27"/>
      <c r="V1523" s="27"/>
      <c r="W1523" s="27"/>
      <c r="X1523" s="27"/>
    </row>
    <row r="1524" spans="3:24">
      <c r="C1524" s="27"/>
      <c r="D1524" s="27"/>
      <c r="E1524" s="27"/>
      <c r="F1524" s="27"/>
      <c r="G1524" s="27"/>
      <c r="H1524" s="27"/>
      <c r="I1524" s="27"/>
      <c r="J1524" s="27"/>
      <c r="K1524" s="27"/>
      <c r="L1524" s="27"/>
      <c r="M1524" s="27"/>
      <c r="N1524" s="27"/>
      <c r="O1524" s="27"/>
      <c r="P1524" s="27"/>
      <c r="Q1524" s="27"/>
      <c r="R1524" s="27"/>
      <c r="S1524" s="27"/>
      <c r="T1524" s="27"/>
      <c r="U1524" s="27"/>
      <c r="V1524" s="27"/>
      <c r="W1524" s="27"/>
      <c r="X1524" s="27"/>
    </row>
    <row r="1525" spans="3:24">
      <c r="C1525" s="27"/>
      <c r="D1525" s="27"/>
      <c r="E1525" s="27"/>
      <c r="F1525" s="27"/>
      <c r="G1525" s="27"/>
      <c r="H1525" s="27"/>
      <c r="I1525" s="27"/>
      <c r="J1525" s="27"/>
      <c r="K1525" s="27"/>
      <c r="L1525" s="27"/>
      <c r="M1525" s="27"/>
      <c r="N1525" s="27"/>
      <c r="O1525" s="27"/>
      <c r="P1525" s="27"/>
      <c r="Q1525" s="27"/>
      <c r="R1525" s="27"/>
      <c r="S1525" s="27"/>
      <c r="T1525" s="27"/>
      <c r="U1525" s="27"/>
      <c r="V1525" s="27"/>
      <c r="W1525" s="27"/>
      <c r="X1525" s="27"/>
    </row>
    <row r="1526" spans="3:24">
      <c r="C1526" s="27"/>
      <c r="D1526" s="27"/>
      <c r="E1526" s="27"/>
      <c r="F1526" s="27"/>
      <c r="G1526" s="27"/>
      <c r="H1526" s="27"/>
      <c r="I1526" s="27"/>
      <c r="J1526" s="27"/>
      <c r="K1526" s="27"/>
      <c r="L1526" s="27"/>
      <c r="M1526" s="27"/>
      <c r="N1526" s="27"/>
      <c r="O1526" s="27"/>
      <c r="P1526" s="27"/>
      <c r="Q1526" s="27"/>
      <c r="R1526" s="27"/>
      <c r="S1526" s="27"/>
      <c r="T1526" s="27"/>
      <c r="U1526" s="27"/>
      <c r="V1526" s="27"/>
      <c r="W1526" s="27"/>
      <c r="X1526" s="27"/>
    </row>
    <row r="1527" spans="3:24">
      <c r="C1527" s="27"/>
      <c r="D1527" s="27"/>
      <c r="E1527" s="27"/>
      <c r="F1527" s="27"/>
      <c r="G1527" s="27"/>
      <c r="H1527" s="27"/>
      <c r="I1527" s="27"/>
      <c r="J1527" s="27"/>
      <c r="K1527" s="27"/>
      <c r="L1527" s="27"/>
      <c r="M1527" s="27"/>
      <c r="N1527" s="27"/>
      <c r="O1527" s="27"/>
      <c r="P1527" s="27"/>
      <c r="Q1527" s="27"/>
      <c r="R1527" s="27"/>
      <c r="S1527" s="27"/>
      <c r="T1527" s="27"/>
      <c r="U1527" s="27"/>
      <c r="V1527" s="27"/>
      <c r="W1527" s="27"/>
      <c r="X1527" s="27"/>
    </row>
    <row r="1528" spans="3:24">
      <c r="C1528" s="27"/>
      <c r="D1528" s="27"/>
      <c r="E1528" s="27"/>
      <c r="F1528" s="27"/>
      <c r="G1528" s="27"/>
      <c r="H1528" s="27"/>
      <c r="I1528" s="27"/>
      <c r="J1528" s="27"/>
      <c r="K1528" s="27"/>
      <c r="L1528" s="27"/>
      <c r="M1528" s="27"/>
      <c r="N1528" s="27"/>
      <c r="O1528" s="27"/>
      <c r="P1528" s="27"/>
      <c r="Q1528" s="27"/>
      <c r="R1528" s="27"/>
      <c r="S1528" s="27"/>
      <c r="T1528" s="27"/>
      <c r="U1528" s="27"/>
      <c r="V1528" s="27"/>
      <c r="W1528" s="27"/>
      <c r="X1528" s="27"/>
    </row>
    <row r="1529" spans="3:24">
      <c r="C1529" s="27"/>
      <c r="D1529" s="27"/>
      <c r="E1529" s="27"/>
      <c r="F1529" s="27"/>
      <c r="G1529" s="27"/>
      <c r="H1529" s="27"/>
      <c r="I1529" s="27"/>
      <c r="J1529" s="27"/>
      <c r="K1529" s="27"/>
      <c r="L1529" s="27"/>
      <c r="M1529" s="27"/>
      <c r="N1529" s="27"/>
      <c r="O1529" s="27"/>
      <c r="P1529" s="27"/>
      <c r="Q1529" s="27"/>
      <c r="R1529" s="27"/>
      <c r="S1529" s="27"/>
      <c r="T1529" s="27"/>
      <c r="U1529" s="27"/>
      <c r="V1529" s="27"/>
      <c r="W1529" s="27"/>
      <c r="X1529" s="27"/>
    </row>
    <row r="1530" spans="3:24">
      <c r="C1530" s="27"/>
      <c r="D1530" s="27"/>
      <c r="E1530" s="27"/>
      <c r="F1530" s="27"/>
      <c r="G1530" s="27"/>
      <c r="H1530" s="27"/>
      <c r="I1530" s="27"/>
      <c r="J1530" s="27"/>
      <c r="K1530" s="27"/>
      <c r="L1530" s="27"/>
      <c r="M1530" s="27"/>
      <c r="N1530" s="27"/>
      <c r="O1530" s="27"/>
      <c r="P1530" s="27"/>
      <c r="Q1530" s="27"/>
      <c r="R1530" s="27"/>
      <c r="S1530" s="27"/>
      <c r="T1530" s="27"/>
      <c r="U1530" s="27"/>
      <c r="V1530" s="27"/>
      <c r="W1530" s="27"/>
      <c r="X1530" s="27"/>
    </row>
    <row r="1531" spans="3:24">
      <c r="C1531" s="27"/>
      <c r="D1531" s="27"/>
      <c r="E1531" s="27"/>
      <c r="F1531" s="27"/>
      <c r="G1531" s="27"/>
      <c r="H1531" s="27"/>
      <c r="I1531" s="27"/>
      <c r="J1531" s="27"/>
      <c r="K1531" s="27"/>
      <c r="L1531" s="27"/>
      <c r="M1531" s="27"/>
      <c r="N1531" s="27"/>
      <c r="O1531" s="27"/>
      <c r="P1531" s="27"/>
      <c r="Q1531" s="27"/>
      <c r="R1531" s="27"/>
      <c r="S1531" s="27"/>
      <c r="T1531" s="27"/>
      <c r="U1531" s="27"/>
      <c r="V1531" s="27"/>
      <c r="W1531" s="27"/>
      <c r="X1531" s="27"/>
    </row>
    <row r="1532" spans="3:24">
      <c r="C1532" s="27"/>
      <c r="D1532" s="27"/>
      <c r="E1532" s="27"/>
      <c r="F1532" s="27"/>
      <c r="G1532" s="27"/>
      <c r="H1532" s="27"/>
      <c r="I1532" s="27"/>
      <c r="J1532" s="27"/>
      <c r="K1532" s="27"/>
      <c r="L1532" s="27"/>
      <c r="M1532" s="27"/>
      <c r="N1532" s="27"/>
      <c r="O1532" s="27"/>
      <c r="P1532" s="27"/>
      <c r="Q1532" s="27"/>
      <c r="R1532" s="27"/>
      <c r="S1532" s="27"/>
      <c r="T1532" s="27"/>
      <c r="U1532" s="27"/>
      <c r="V1532" s="27"/>
      <c r="W1532" s="27"/>
      <c r="X1532" s="27"/>
    </row>
    <row r="1533" spans="3:24">
      <c r="C1533" s="27"/>
      <c r="D1533" s="27"/>
      <c r="E1533" s="27"/>
      <c r="F1533" s="27"/>
      <c r="G1533" s="27"/>
      <c r="H1533" s="27"/>
      <c r="I1533" s="27"/>
      <c r="J1533" s="27"/>
      <c r="K1533" s="27"/>
      <c r="L1533" s="27"/>
      <c r="M1533" s="27"/>
      <c r="N1533" s="27"/>
      <c r="O1533" s="27"/>
      <c r="P1533" s="27"/>
      <c r="Q1533" s="27"/>
      <c r="R1533" s="27"/>
      <c r="S1533" s="27"/>
      <c r="T1533" s="27"/>
      <c r="U1533" s="27"/>
      <c r="V1533" s="27"/>
      <c r="W1533" s="27"/>
      <c r="X1533" s="27"/>
    </row>
    <row r="1534" spans="3:24">
      <c r="C1534" s="27"/>
      <c r="D1534" s="27"/>
      <c r="E1534" s="27"/>
      <c r="F1534" s="27"/>
      <c r="G1534" s="27"/>
      <c r="H1534" s="27"/>
      <c r="I1534" s="27"/>
      <c r="J1534" s="27"/>
      <c r="K1534" s="27"/>
      <c r="L1534" s="27"/>
      <c r="M1534" s="27"/>
      <c r="N1534" s="27"/>
      <c r="O1534" s="27"/>
      <c r="P1534" s="27"/>
      <c r="Q1534" s="27"/>
      <c r="R1534" s="27"/>
      <c r="S1534" s="27"/>
      <c r="T1534" s="27"/>
      <c r="U1534" s="27"/>
      <c r="V1534" s="27"/>
      <c r="W1534" s="27"/>
      <c r="X1534" s="27"/>
    </row>
    <row r="1535" spans="3:24">
      <c r="C1535" s="27"/>
      <c r="D1535" s="27"/>
      <c r="E1535" s="27"/>
      <c r="F1535" s="27"/>
      <c r="G1535" s="27"/>
      <c r="H1535" s="27"/>
      <c r="I1535" s="27"/>
      <c r="J1535" s="27"/>
      <c r="K1535" s="27"/>
      <c r="L1535" s="27"/>
      <c r="M1535" s="27"/>
      <c r="N1535" s="27"/>
      <c r="O1535" s="27"/>
      <c r="P1535" s="27"/>
      <c r="Q1535" s="27"/>
      <c r="R1535" s="27"/>
      <c r="S1535" s="27"/>
      <c r="T1535" s="27"/>
      <c r="U1535" s="27"/>
      <c r="V1535" s="27"/>
      <c r="W1535" s="27"/>
      <c r="X1535" s="27"/>
    </row>
    <row r="1536" spans="3:24">
      <c r="C1536" s="27"/>
      <c r="D1536" s="27"/>
      <c r="E1536" s="27"/>
      <c r="F1536" s="27"/>
      <c r="G1536" s="27"/>
      <c r="H1536" s="27"/>
      <c r="I1536" s="27"/>
      <c r="J1536" s="27"/>
      <c r="K1536" s="27"/>
      <c r="L1536" s="27"/>
      <c r="M1536" s="27"/>
      <c r="N1536" s="27"/>
      <c r="O1536" s="27"/>
      <c r="P1536" s="27"/>
      <c r="Q1536" s="27"/>
      <c r="R1536" s="27"/>
      <c r="S1536" s="27"/>
      <c r="T1536" s="27"/>
      <c r="U1536" s="27"/>
      <c r="V1536" s="27"/>
      <c r="W1536" s="27"/>
      <c r="X1536" s="27"/>
    </row>
    <row r="1537" spans="3:24">
      <c r="C1537" s="27"/>
      <c r="D1537" s="27"/>
      <c r="E1537" s="27"/>
      <c r="F1537" s="27"/>
      <c r="G1537" s="27"/>
      <c r="H1537" s="27"/>
      <c r="I1537" s="27"/>
      <c r="J1537" s="27"/>
      <c r="K1537" s="27"/>
      <c r="L1537" s="27"/>
      <c r="M1537" s="27"/>
      <c r="N1537" s="27"/>
      <c r="O1537" s="27"/>
      <c r="P1537" s="27"/>
      <c r="Q1537" s="27"/>
      <c r="R1537" s="27"/>
      <c r="S1537" s="27"/>
      <c r="T1537" s="27"/>
      <c r="U1537" s="27"/>
      <c r="V1537" s="27"/>
      <c r="W1537" s="27"/>
      <c r="X1537" s="27"/>
    </row>
    <row r="1538" spans="3:24">
      <c r="C1538" s="27"/>
      <c r="D1538" s="27"/>
      <c r="E1538" s="27"/>
      <c r="F1538" s="27"/>
      <c r="G1538" s="27"/>
      <c r="H1538" s="27"/>
      <c r="I1538" s="27"/>
      <c r="J1538" s="27"/>
      <c r="K1538" s="27"/>
      <c r="L1538" s="27"/>
      <c r="M1538" s="27"/>
      <c r="N1538" s="27"/>
      <c r="O1538" s="27"/>
      <c r="P1538" s="27"/>
      <c r="Q1538" s="27"/>
      <c r="R1538" s="27"/>
      <c r="S1538" s="27"/>
      <c r="T1538" s="27"/>
      <c r="U1538" s="27"/>
      <c r="V1538" s="27"/>
      <c r="W1538" s="27"/>
      <c r="X1538" s="27"/>
    </row>
    <row r="1539" spans="3:24">
      <c r="C1539" s="27"/>
      <c r="D1539" s="27"/>
      <c r="E1539" s="27"/>
      <c r="F1539" s="27"/>
      <c r="G1539" s="27"/>
      <c r="H1539" s="27"/>
      <c r="I1539" s="27"/>
      <c r="J1539" s="27"/>
      <c r="K1539" s="27"/>
      <c r="L1539" s="27"/>
      <c r="M1539" s="27"/>
      <c r="N1539" s="27"/>
      <c r="O1539" s="27"/>
      <c r="P1539" s="27"/>
      <c r="Q1539" s="27"/>
      <c r="R1539" s="27"/>
      <c r="S1539" s="27"/>
      <c r="T1539" s="27"/>
      <c r="U1539" s="27"/>
      <c r="V1539" s="27"/>
      <c r="W1539" s="27"/>
      <c r="X1539" s="27"/>
    </row>
    <row r="1540" spans="3:24">
      <c r="C1540" s="27"/>
      <c r="D1540" s="27"/>
      <c r="E1540" s="27"/>
      <c r="F1540" s="27"/>
      <c r="G1540" s="27"/>
      <c r="H1540" s="27"/>
      <c r="I1540" s="27"/>
      <c r="J1540" s="27"/>
      <c r="K1540" s="27"/>
      <c r="L1540" s="27"/>
      <c r="M1540" s="27"/>
      <c r="N1540" s="27"/>
      <c r="O1540" s="27"/>
      <c r="P1540" s="27"/>
      <c r="Q1540" s="27"/>
      <c r="R1540" s="27"/>
      <c r="S1540" s="27"/>
      <c r="T1540" s="27"/>
      <c r="U1540" s="27"/>
      <c r="V1540" s="27"/>
      <c r="W1540" s="27"/>
      <c r="X1540" s="27"/>
    </row>
    <row r="1541" spans="3:24">
      <c r="C1541" s="27"/>
      <c r="D1541" s="27"/>
      <c r="E1541" s="27"/>
      <c r="F1541" s="27"/>
      <c r="G1541" s="27"/>
      <c r="H1541" s="27"/>
      <c r="I1541" s="27"/>
      <c r="J1541" s="27"/>
      <c r="K1541" s="27"/>
      <c r="L1541" s="27"/>
      <c r="M1541" s="27"/>
      <c r="N1541" s="27"/>
      <c r="O1541" s="27"/>
      <c r="P1541" s="27"/>
      <c r="Q1541" s="27"/>
      <c r="R1541" s="27"/>
      <c r="S1541" s="27"/>
      <c r="T1541" s="27"/>
      <c r="U1541" s="27"/>
      <c r="V1541" s="27"/>
      <c r="W1541" s="27"/>
      <c r="X1541" s="27"/>
    </row>
    <row r="1542" spans="3:24">
      <c r="C1542" s="27"/>
      <c r="D1542" s="27"/>
      <c r="E1542" s="27"/>
      <c r="F1542" s="27"/>
      <c r="G1542" s="27"/>
      <c r="H1542" s="27"/>
      <c r="I1542" s="27"/>
      <c r="J1542" s="27"/>
      <c r="K1542" s="27"/>
      <c r="L1542" s="27"/>
      <c r="M1542" s="27"/>
      <c r="N1542" s="27"/>
      <c r="O1542" s="27"/>
      <c r="P1542" s="27"/>
      <c r="Q1542" s="27"/>
      <c r="R1542" s="27"/>
      <c r="S1542" s="27"/>
      <c r="T1542" s="27"/>
      <c r="U1542" s="27"/>
      <c r="V1542" s="27"/>
      <c r="W1542" s="27"/>
      <c r="X1542" s="27"/>
    </row>
    <row r="1543" spans="3:24">
      <c r="C1543" s="27"/>
      <c r="D1543" s="27"/>
      <c r="E1543" s="27"/>
      <c r="F1543" s="27"/>
      <c r="G1543" s="27"/>
      <c r="H1543" s="27"/>
      <c r="I1543" s="27"/>
      <c r="J1543" s="27"/>
      <c r="K1543" s="27"/>
      <c r="L1543" s="27"/>
      <c r="M1543" s="27"/>
      <c r="N1543" s="27"/>
      <c r="O1543" s="27"/>
      <c r="P1543" s="27"/>
      <c r="Q1543" s="27"/>
      <c r="R1543" s="27"/>
      <c r="S1543" s="27"/>
      <c r="T1543" s="27"/>
      <c r="U1543" s="27"/>
      <c r="V1543" s="27"/>
      <c r="W1543" s="27"/>
      <c r="X1543" s="27"/>
    </row>
    <row r="1544" spans="3:24">
      <c r="C1544" s="27"/>
      <c r="D1544" s="27"/>
      <c r="E1544" s="27"/>
      <c r="F1544" s="27"/>
      <c r="G1544" s="27"/>
      <c r="H1544" s="27"/>
      <c r="I1544" s="27"/>
      <c r="J1544" s="27"/>
      <c r="K1544" s="27"/>
      <c r="L1544" s="27"/>
      <c r="M1544" s="27"/>
      <c r="N1544" s="27"/>
      <c r="O1544" s="27"/>
      <c r="P1544" s="27"/>
      <c r="Q1544" s="27"/>
      <c r="R1544" s="27"/>
      <c r="S1544" s="27"/>
      <c r="T1544" s="27"/>
      <c r="U1544" s="27"/>
      <c r="V1544" s="27"/>
      <c r="W1544" s="27"/>
      <c r="X1544" s="27"/>
    </row>
    <row r="1545" spans="3:24">
      <c r="C1545" s="27"/>
      <c r="D1545" s="27"/>
      <c r="E1545" s="27"/>
      <c r="F1545" s="27"/>
      <c r="G1545" s="27"/>
      <c r="H1545" s="27"/>
      <c r="I1545" s="27"/>
      <c r="J1545" s="27"/>
      <c r="K1545" s="27"/>
      <c r="L1545" s="27"/>
      <c r="M1545" s="27"/>
      <c r="N1545" s="27"/>
      <c r="O1545" s="27"/>
      <c r="P1545" s="27"/>
      <c r="Q1545" s="27"/>
      <c r="R1545" s="27"/>
      <c r="S1545" s="27"/>
      <c r="T1545" s="27"/>
      <c r="U1545" s="27"/>
      <c r="V1545" s="27"/>
      <c r="W1545" s="27"/>
      <c r="X1545" s="27"/>
    </row>
    <row r="1546" spans="3:24">
      <c r="C1546" s="27"/>
      <c r="D1546" s="27"/>
      <c r="E1546" s="27"/>
      <c r="F1546" s="27"/>
      <c r="G1546" s="27"/>
      <c r="H1546" s="27"/>
      <c r="I1546" s="27"/>
      <c r="J1546" s="27"/>
      <c r="K1546" s="27"/>
      <c r="L1546" s="27"/>
      <c r="M1546" s="27"/>
      <c r="N1546" s="27"/>
      <c r="O1546" s="27"/>
      <c r="P1546" s="27"/>
      <c r="Q1546" s="27"/>
      <c r="R1546" s="27"/>
      <c r="S1546" s="27"/>
      <c r="T1546" s="27"/>
      <c r="U1546" s="27"/>
      <c r="V1546" s="27"/>
      <c r="W1546" s="27"/>
      <c r="X1546" s="27"/>
    </row>
    <row r="1547" spans="3:24">
      <c r="C1547" s="27"/>
      <c r="D1547" s="27"/>
      <c r="E1547" s="27"/>
      <c r="F1547" s="27"/>
      <c r="G1547" s="27"/>
      <c r="H1547" s="27"/>
      <c r="I1547" s="27"/>
      <c r="J1547" s="27"/>
      <c r="K1547" s="27"/>
      <c r="L1547" s="27"/>
      <c r="M1547" s="27"/>
      <c r="N1547" s="27"/>
      <c r="O1547" s="27"/>
      <c r="P1547" s="27"/>
      <c r="Q1547" s="27"/>
      <c r="R1547" s="27"/>
      <c r="S1547" s="27"/>
      <c r="T1547" s="27"/>
      <c r="U1547" s="27"/>
      <c r="V1547" s="27"/>
      <c r="W1547" s="27"/>
      <c r="X1547" s="27"/>
    </row>
    <row r="1548" spans="3:24">
      <c r="C1548" s="27"/>
      <c r="D1548" s="27"/>
      <c r="E1548" s="27"/>
      <c r="F1548" s="27"/>
      <c r="G1548" s="27"/>
      <c r="H1548" s="27"/>
      <c r="I1548" s="27"/>
      <c r="J1548" s="27"/>
      <c r="K1548" s="27"/>
      <c r="L1548" s="27"/>
      <c r="M1548" s="27"/>
      <c r="N1548" s="27"/>
      <c r="O1548" s="27"/>
      <c r="P1548" s="27"/>
      <c r="Q1548" s="27"/>
      <c r="R1548" s="27"/>
      <c r="S1548" s="27"/>
      <c r="T1548" s="27"/>
      <c r="U1548" s="27"/>
      <c r="V1548" s="27"/>
      <c r="W1548" s="27"/>
      <c r="X1548" s="27"/>
    </row>
    <row r="1549" spans="3:24">
      <c r="C1549" s="27"/>
      <c r="D1549" s="27"/>
      <c r="E1549" s="27"/>
      <c r="F1549" s="27"/>
      <c r="G1549" s="27"/>
      <c r="H1549" s="27"/>
      <c r="I1549" s="27"/>
      <c r="J1549" s="27"/>
      <c r="K1549" s="27"/>
      <c r="L1549" s="27"/>
      <c r="M1549" s="27"/>
      <c r="N1549" s="27"/>
      <c r="O1549" s="27"/>
      <c r="P1549" s="27"/>
      <c r="Q1549" s="27"/>
      <c r="R1549" s="27"/>
      <c r="S1549" s="27"/>
      <c r="T1549" s="27"/>
      <c r="U1549" s="27"/>
      <c r="V1549" s="27"/>
      <c r="W1549" s="27"/>
      <c r="X1549" s="27"/>
    </row>
    <row r="1550" spans="3:24">
      <c r="C1550" s="27"/>
      <c r="D1550" s="27"/>
      <c r="E1550" s="27"/>
      <c r="F1550" s="27"/>
      <c r="G1550" s="27"/>
      <c r="H1550" s="27"/>
      <c r="I1550" s="27"/>
      <c r="J1550" s="27"/>
      <c r="K1550" s="27"/>
      <c r="L1550" s="27"/>
      <c r="M1550" s="27"/>
      <c r="N1550" s="27"/>
      <c r="O1550" s="27"/>
      <c r="P1550" s="27"/>
      <c r="Q1550" s="27"/>
      <c r="R1550" s="27"/>
      <c r="S1550" s="27"/>
      <c r="T1550" s="27"/>
      <c r="U1550" s="27"/>
      <c r="V1550" s="27"/>
      <c r="W1550" s="27"/>
      <c r="X1550" s="27"/>
    </row>
    <row r="1551" spans="3:24">
      <c r="C1551" s="27"/>
      <c r="D1551" s="27"/>
      <c r="E1551" s="27"/>
      <c r="F1551" s="27"/>
      <c r="G1551" s="27"/>
      <c r="H1551" s="27"/>
      <c r="I1551" s="27"/>
      <c r="J1551" s="27"/>
      <c r="K1551" s="27"/>
      <c r="L1551" s="27"/>
      <c r="M1551" s="27"/>
      <c r="N1551" s="27"/>
      <c r="O1551" s="27"/>
      <c r="P1551" s="27"/>
      <c r="Q1551" s="27"/>
      <c r="R1551" s="27"/>
      <c r="S1551" s="27"/>
      <c r="T1551" s="27"/>
      <c r="U1551" s="27"/>
      <c r="V1551" s="27"/>
      <c r="W1551" s="27"/>
      <c r="X1551" s="27"/>
    </row>
    <row r="1552" spans="3:24">
      <c r="C1552" s="27"/>
      <c r="D1552" s="27"/>
      <c r="E1552" s="27"/>
      <c r="F1552" s="27"/>
      <c r="G1552" s="27"/>
      <c r="H1552" s="27"/>
      <c r="I1552" s="27"/>
      <c r="J1552" s="27"/>
      <c r="K1552" s="27"/>
      <c r="L1552" s="27"/>
      <c r="M1552" s="27"/>
      <c r="N1552" s="27"/>
      <c r="O1552" s="27"/>
      <c r="P1552" s="27"/>
      <c r="Q1552" s="27"/>
      <c r="R1552" s="27"/>
      <c r="S1552" s="27"/>
      <c r="T1552" s="27"/>
      <c r="U1552" s="27"/>
      <c r="V1552" s="27"/>
      <c r="W1552" s="27"/>
      <c r="X1552" s="27"/>
    </row>
    <row r="1553" spans="3:24">
      <c r="C1553" s="27"/>
      <c r="D1553" s="27"/>
      <c r="E1553" s="27"/>
      <c r="F1553" s="27"/>
      <c r="G1553" s="27"/>
      <c r="H1553" s="27"/>
      <c r="I1553" s="27"/>
      <c r="J1553" s="27"/>
      <c r="K1553" s="27"/>
      <c r="L1553" s="27"/>
      <c r="M1553" s="27"/>
      <c r="N1553" s="27"/>
      <c r="O1553" s="27"/>
      <c r="P1553" s="27"/>
      <c r="Q1553" s="27"/>
      <c r="R1553" s="27"/>
      <c r="S1553" s="27"/>
      <c r="T1553" s="27"/>
      <c r="U1553" s="27"/>
      <c r="V1553" s="27"/>
      <c r="W1553" s="27"/>
      <c r="X1553" s="27"/>
    </row>
    <row r="1554" spans="3:24">
      <c r="C1554" s="27"/>
      <c r="D1554" s="27"/>
      <c r="E1554" s="27"/>
      <c r="F1554" s="27"/>
      <c r="G1554" s="27"/>
      <c r="H1554" s="27"/>
      <c r="I1554" s="27"/>
      <c r="J1554" s="27"/>
      <c r="K1554" s="27"/>
      <c r="L1554" s="27"/>
      <c r="M1554" s="27"/>
      <c r="N1554" s="27"/>
      <c r="O1554" s="27"/>
      <c r="P1554" s="27"/>
      <c r="Q1554" s="27"/>
      <c r="R1554" s="27"/>
      <c r="S1554" s="27"/>
      <c r="T1554" s="27"/>
      <c r="U1554" s="27"/>
      <c r="V1554" s="27"/>
      <c r="W1554" s="27"/>
      <c r="X1554" s="27"/>
    </row>
    <row r="1555" spans="3:24">
      <c r="C1555" s="27"/>
      <c r="D1555" s="27"/>
      <c r="E1555" s="27"/>
      <c r="F1555" s="27"/>
      <c r="G1555" s="27"/>
      <c r="H1555" s="27"/>
      <c r="I1555" s="27"/>
      <c r="J1555" s="27"/>
      <c r="K1555" s="27"/>
      <c r="L1555" s="27"/>
      <c r="M1555" s="27"/>
      <c r="N1555" s="27"/>
      <c r="O1555" s="27"/>
      <c r="P1555" s="27"/>
      <c r="Q1555" s="27"/>
      <c r="R1555" s="27"/>
      <c r="S1555" s="27"/>
      <c r="T1555" s="27"/>
      <c r="U1555" s="27"/>
      <c r="V1555" s="27"/>
      <c r="W1555" s="27"/>
      <c r="X1555" s="27"/>
    </row>
    <row r="1556" spans="3:24">
      <c r="C1556" s="27"/>
      <c r="D1556" s="27"/>
      <c r="E1556" s="27"/>
      <c r="F1556" s="27"/>
      <c r="G1556" s="27"/>
      <c r="H1556" s="27"/>
      <c r="I1556" s="27"/>
      <c r="J1556" s="27"/>
      <c r="K1556" s="27"/>
      <c r="L1556" s="27"/>
      <c r="M1556" s="27"/>
      <c r="N1556" s="27"/>
      <c r="O1556" s="27"/>
      <c r="P1556" s="27"/>
      <c r="Q1556" s="27"/>
      <c r="R1556" s="27"/>
      <c r="S1556" s="27"/>
      <c r="T1556" s="27"/>
      <c r="U1556" s="27"/>
      <c r="V1556" s="27"/>
      <c r="W1556" s="27"/>
      <c r="X1556" s="27"/>
    </row>
    <row r="1557" spans="3:24">
      <c r="C1557" s="27"/>
      <c r="D1557" s="27"/>
      <c r="E1557" s="27"/>
      <c r="F1557" s="27"/>
      <c r="G1557" s="27"/>
      <c r="H1557" s="27"/>
      <c r="I1557" s="27"/>
      <c r="J1557" s="27"/>
      <c r="K1557" s="27"/>
      <c r="L1557" s="27"/>
      <c r="M1557" s="27"/>
      <c r="N1557" s="27"/>
      <c r="O1557" s="27"/>
      <c r="P1557" s="27"/>
      <c r="Q1557" s="27"/>
      <c r="R1557" s="27"/>
      <c r="S1557" s="27"/>
      <c r="T1557" s="27"/>
      <c r="U1557" s="27"/>
      <c r="V1557" s="27"/>
      <c r="W1557" s="27"/>
      <c r="X1557" s="27"/>
    </row>
    <row r="1558" spans="3:24">
      <c r="C1558" s="27"/>
      <c r="D1558" s="27"/>
      <c r="E1558" s="27"/>
      <c r="F1558" s="27"/>
      <c r="G1558" s="27"/>
      <c r="H1558" s="27"/>
      <c r="I1558" s="27"/>
      <c r="J1558" s="27"/>
      <c r="K1558" s="27"/>
      <c r="L1558" s="27"/>
      <c r="M1558" s="27"/>
      <c r="N1558" s="27"/>
      <c r="O1558" s="27"/>
      <c r="P1558" s="27"/>
      <c r="Q1558" s="27"/>
      <c r="R1558" s="27"/>
      <c r="S1558" s="27"/>
      <c r="T1558" s="27"/>
      <c r="U1558" s="27"/>
      <c r="V1558" s="27"/>
      <c r="W1558" s="27"/>
      <c r="X1558" s="27"/>
    </row>
    <row r="1559" spans="3:24">
      <c r="C1559" s="27"/>
      <c r="D1559" s="27"/>
      <c r="E1559" s="27"/>
      <c r="F1559" s="27"/>
      <c r="G1559" s="27"/>
      <c r="H1559" s="27"/>
      <c r="I1559" s="27"/>
      <c r="J1559" s="27"/>
      <c r="K1559" s="27"/>
      <c r="L1559" s="27"/>
      <c r="M1559" s="27"/>
      <c r="N1559" s="27"/>
      <c r="O1559" s="27"/>
      <c r="P1559" s="27"/>
      <c r="Q1559" s="27"/>
      <c r="R1559" s="27"/>
      <c r="S1559" s="27"/>
      <c r="T1559" s="27"/>
      <c r="U1559" s="27"/>
      <c r="V1559" s="27"/>
      <c r="W1559" s="27"/>
      <c r="X1559" s="27"/>
    </row>
    <row r="1560" spans="3:24">
      <c r="C1560" s="27"/>
      <c r="D1560" s="27"/>
      <c r="E1560" s="27"/>
      <c r="F1560" s="27"/>
      <c r="G1560" s="27"/>
      <c r="H1560" s="27"/>
      <c r="I1560" s="27"/>
      <c r="J1560" s="27"/>
      <c r="K1560" s="27"/>
      <c r="L1560" s="27"/>
      <c r="M1560" s="27"/>
      <c r="N1560" s="27"/>
      <c r="O1560" s="27"/>
      <c r="P1560" s="27"/>
      <c r="Q1560" s="27"/>
      <c r="R1560" s="27"/>
      <c r="S1560" s="27"/>
      <c r="T1560" s="27"/>
      <c r="U1560" s="27"/>
      <c r="V1560" s="27"/>
      <c r="W1560" s="27"/>
      <c r="X1560" s="27"/>
    </row>
    <row r="1561" spans="3:24">
      <c r="C1561" s="27"/>
      <c r="D1561" s="27"/>
      <c r="E1561" s="27"/>
      <c r="F1561" s="27"/>
      <c r="G1561" s="27"/>
      <c r="H1561" s="27"/>
      <c r="I1561" s="27"/>
      <c r="J1561" s="27"/>
      <c r="K1561" s="27"/>
      <c r="L1561" s="27"/>
      <c r="M1561" s="27"/>
      <c r="N1561" s="27"/>
      <c r="O1561" s="27"/>
      <c r="P1561" s="27"/>
      <c r="Q1561" s="27"/>
      <c r="R1561" s="27"/>
      <c r="S1561" s="27"/>
      <c r="T1561" s="27"/>
      <c r="U1561" s="27"/>
      <c r="V1561" s="27"/>
      <c r="W1561" s="27"/>
      <c r="X1561" s="27"/>
    </row>
    <row r="1562" spans="3:24">
      <c r="C1562" s="27"/>
      <c r="D1562" s="27"/>
      <c r="E1562" s="27"/>
      <c r="F1562" s="27"/>
      <c r="G1562" s="27"/>
      <c r="H1562" s="27"/>
      <c r="I1562" s="27"/>
      <c r="J1562" s="27"/>
      <c r="K1562" s="27"/>
      <c r="L1562" s="27"/>
      <c r="M1562" s="27"/>
      <c r="N1562" s="27"/>
      <c r="O1562" s="27"/>
      <c r="P1562" s="27"/>
      <c r="Q1562" s="27"/>
      <c r="R1562" s="27"/>
      <c r="S1562" s="27"/>
      <c r="T1562" s="27"/>
      <c r="U1562" s="27"/>
      <c r="V1562" s="27"/>
      <c r="W1562" s="27"/>
      <c r="X1562" s="27"/>
    </row>
    <row r="1563" spans="3:24">
      <c r="C1563" s="27"/>
      <c r="D1563" s="27"/>
      <c r="E1563" s="27"/>
      <c r="F1563" s="27"/>
      <c r="G1563" s="27"/>
      <c r="H1563" s="27"/>
      <c r="I1563" s="27"/>
      <c r="J1563" s="27"/>
      <c r="K1563" s="27"/>
      <c r="L1563" s="27"/>
      <c r="M1563" s="27"/>
      <c r="N1563" s="27"/>
      <c r="O1563" s="27"/>
      <c r="P1563" s="27"/>
      <c r="Q1563" s="27"/>
      <c r="R1563" s="27"/>
      <c r="S1563" s="27"/>
      <c r="T1563" s="27"/>
      <c r="U1563" s="27"/>
      <c r="V1563" s="27"/>
      <c r="W1563" s="27"/>
      <c r="X1563" s="27"/>
    </row>
    <row r="1564" spans="3:24">
      <c r="C1564" s="27"/>
      <c r="D1564" s="27"/>
      <c r="E1564" s="27"/>
      <c r="F1564" s="27"/>
      <c r="G1564" s="27"/>
      <c r="H1564" s="27"/>
      <c r="I1564" s="27"/>
      <c r="J1564" s="27"/>
      <c r="K1564" s="27"/>
      <c r="L1564" s="27"/>
      <c r="M1564" s="27"/>
      <c r="N1564" s="27"/>
      <c r="O1564" s="27"/>
      <c r="P1564" s="27"/>
      <c r="Q1564" s="27"/>
      <c r="R1564" s="27"/>
      <c r="S1564" s="27"/>
      <c r="T1564" s="27"/>
      <c r="U1564" s="27"/>
      <c r="V1564" s="27"/>
      <c r="W1564" s="27"/>
      <c r="X1564" s="27"/>
    </row>
    <row r="1565" spans="3:24">
      <c r="C1565" s="27"/>
      <c r="D1565" s="27"/>
      <c r="E1565" s="27"/>
      <c r="F1565" s="27"/>
      <c r="G1565" s="27"/>
      <c r="H1565" s="27"/>
      <c r="I1565" s="27"/>
      <c r="J1565" s="27"/>
      <c r="K1565" s="27"/>
      <c r="L1565" s="27"/>
      <c r="M1565" s="27"/>
      <c r="N1565" s="27"/>
      <c r="O1565" s="27"/>
      <c r="P1565" s="27"/>
      <c r="Q1565" s="27"/>
      <c r="R1565" s="27"/>
      <c r="S1565" s="27"/>
      <c r="T1565" s="27"/>
      <c r="U1565" s="27"/>
      <c r="V1565" s="27"/>
      <c r="W1565" s="27"/>
      <c r="X1565" s="27"/>
    </row>
    <row r="1566" spans="3:24">
      <c r="C1566" s="27"/>
      <c r="D1566" s="27"/>
      <c r="E1566" s="27"/>
      <c r="F1566" s="27"/>
      <c r="G1566" s="27"/>
      <c r="H1566" s="27"/>
      <c r="I1566" s="27"/>
      <c r="J1566" s="27"/>
      <c r="K1566" s="27"/>
      <c r="L1566" s="27"/>
      <c r="M1566" s="27"/>
      <c r="N1566" s="27"/>
      <c r="O1566" s="27"/>
      <c r="P1566" s="27"/>
      <c r="Q1566" s="27"/>
      <c r="R1566" s="27"/>
      <c r="S1566" s="27"/>
      <c r="T1566" s="27"/>
      <c r="U1566" s="27"/>
      <c r="V1566" s="27"/>
      <c r="W1566" s="27"/>
      <c r="X1566" s="27"/>
    </row>
    <row r="1567" spans="3:24">
      <c r="C1567" s="27"/>
      <c r="D1567" s="27"/>
      <c r="E1567" s="27"/>
      <c r="F1567" s="27"/>
      <c r="G1567" s="27"/>
      <c r="H1567" s="27"/>
      <c r="I1567" s="27"/>
      <c r="J1567" s="27"/>
      <c r="K1567" s="27"/>
      <c r="L1567" s="27"/>
      <c r="M1567" s="27"/>
      <c r="N1567" s="27"/>
      <c r="O1567" s="27"/>
      <c r="P1567" s="27"/>
      <c r="Q1567" s="27"/>
      <c r="R1567" s="27"/>
      <c r="S1567" s="27"/>
      <c r="T1567" s="27"/>
      <c r="U1567" s="27"/>
      <c r="V1567" s="27"/>
      <c r="W1567" s="27"/>
      <c r="X1567" s="27"/>
    </row>
    <row r="1568" spans="3:24">
      <c r="C1568" s="27"/>
      <c r="D1568" s="27"/>
      <c r="E1568" s="27"/>
      <c r="F1568" s="27"/>
      <c r="G1568" s="27"/>
      <c r="H1568" s="27"/>
      <c r="I1568" s="27"/>
      <c r="J1568" s="27"/>
      <c r="K1568" s="27"/>
      <c r="L1568" s="27"/>
      <c r="M1568" s="27"/>
      <c r="N1568" s="27"/>
      <c r="O1568" s="27"/>
      <c r="P1568" s="27"/>
      <c r="Q1568" s="27"/>
      <c r="R1568" s="27"/>
      <c r="S1568" s="27"/>
      <c r="T1568" s="27"/>
      <c r="U1568" s="27"/>
      <c r="V1568" s="27"/>
      <c r="W1568" s="27"/>
      <c r="X1568" s="27"/>
    </row>
    <row r="1569" spans="3:24">
      <c r="C1569" s="27"/>
      <c r="D1569" s="27"/>
      <c r="E1569" s="27"/>
      <c r="F1569" s="27"/>
      <c r="G1569" s="27"/>
      <c r="H1569" s="27"/>
      <c r="I1569" s="27"/>
      <c r="J1569" s="27"/>
      <c r="K1569" s="27"/>
      <c r="L1569" s="27"/>
      <c r="M1569" s="27"/>
      <c r="N1569" s="27"/>
      <c r="O1569" s="27"/>
      <c r="P1569" s="27"/>
      <c r="Q1569" s="27"/>
      <c r="R1569" s="27"/>
      <c r="S1569" s="27"/>
      <c r="T1569" s="27"/>
      <c r="U1569" s="27"/>
      <c r="V1569" s="27"/>
      <c r="W1569" s="27"/>
      <c r="X1569" s="27"/>
    </row>
    <row r="1570" spans="3:24">
      <c r="C1570" s="27"/>
      <c r="D1570" s="27"/>
      <c r="E1570" s="27"/>
      <c r="F1570" s="27"/>
      <c r="G1570" s="27"/>
      <c r="H1570" s="27"/>
      <c r="I1570" s="27"/>
      <c r="J1570" s="27"/>
      <c r="K1570" s="27"/>
      <c r="L1570" s="27"/>
      <c r="M1570" s="27"/>
      <c r="N1570" s="27"/>
      <c r="O1570" s="27"/>
      <c r="P1570" s="27"/>
      <c r="Q1570" s="27"/>
      <c r="R1570" s="27"/>
      <c r="S1570" s="27"/>
      <c r="T1570" s="27"/>
      <c r="U1570" s="27"/>
      <c r="V1570" s="27"/>
      <c r="W1570" s="27"/>
      <c r="X1570" s="27"/>
    </row>
    <row r="1571" spans="3:24">
      <c r="C1571" s="27"/>
      <c r="D1571" s="27"/>
      <c r="E1571" s="27"/>
      <c r="F1571" s="27"/>
      <c r="G1571" s="27"/>
      <c r="H1571" s="27"/>
      <c r="I1571" s="27"/>
      <c r="J1571" s="27"/>
      <c r="K1571" s="27"/>
      <c r="L1571" s="27"/>
      <c r="M1571" s="27"/>
      <c r="N1571" s="27"/>
      <c r="O1571" s="27"/>
      <c r="P1571" s="27"/>
      <c r="Q1571" s="27"/>
      <c r="R1571" s="27"/>
      <c r="S1571" s="27"/>
      <c r="T1571" s="27"/>
      <c r="U1571" s="27"/>
      <c r="V1571" s="27"/>
      <c r="W1571" s="27"/>
      <c r="X1571" s="27"/>
    </row>
    <row r="1572" spans="3:24">
      <c r="C1572" s="27"/>
      <c r="D1572" s="27"/>
      <c r="E1572" s="27"/>
      <c r="F1572" s="27"/>
      <c r="G1572" s="27"/>
      <c r="H1572" s="27"/>
      <c r="I1572" s="27"/>
      <c r="J1572" s="27"/>
      <c r="K1572" s="27"/>
      <c r="L1572" s="27"/>
      <c r="M1572" s="27"/>
      <c r="N1572" s="27"/>
      <c r="O1572" s="27"/>
      <c r="P1572" s="27"/>
      <c r="Q1572" s="27"/>
      <c r="R1572" s="27"/>
      <c r="S1572" s="27"/>
      <c r="T1572" s="27"/>
      <c r="U1572" s="27"/>
      <c r="V1572" s="27"/>
      <c r="W1572" s="27"/>
      <c r="X1572" s="27"/>
    </row>
    <row r="1573" spans="3:24">
      <c r="C1573" s="27"/>
      <c r="D1573" s="27"/>
      <c r="E1573" s="27"/>
      <c r="F1573" s="27"/>
      <c r="G1573" s="27"/>
      <c r="H1573" s="27"/>
      <c r="I1573" s="27"/>
      <c r="J1573" s="27"/>
      <c r="K1573" s="27"/>
      <c r="L1573" s="27"/>
      <c r="M1573" s="27"/>
      <c r="N1573" s="27"/>
      <c r="O1573" s="27"/>
      <c r="P1573" s="27"/>
      <c r="Q1573" s="27"/>
      <c r="R1573" s="27"/>
      <c r="S1573" s="27"/>
      <c r="T1573" s="27"/>
      <c r="U1573" s="27"/>
      <c r="V1573" s="27"/>
      <c r="W1573" s="27"/>
      <c r="X1573" s="27"/>
    </row>
    <row r="1574" spans="3:24">
      <c r="C1574" s="27"/>
      <c r="D1574" s="27"/>
      <c r="E1574" s="27"/>
      <c r="F1574" s="27"/>
      <c r="G1574" s="27"/>
      <c r="H1574" s="27"/>
      <c r="I1574" s="27"/>
      <c r="J1574" s="27"/>
      <c r="K1574" s="27"/>
      <c r="L1574" s="27"/>
      <c r="M1574" s="27"/>
      <c r="N1574" s="27"/>
      <c r="O1574" s="27"/>
      <c r="P1574" s="27"/>
      <c r="Q1574" s="27"/>
      <c r="R1574" s="27"/>
      <c r="S1574" s="27"/>
      <c r="T1574" s="27"/>
      <c r="U1574" s="27"/>
      <c r="V1574" s="27"/>
      <c r="W1574" s="27"/>
      <c r="X1574" s="27"/>
    </row>
    <row r="1575" spans="3:24">
      <c r="C1575" s="27"/>
      <c r="D1575" s="27"/>
      <c r="E1575" s="27"/>
      <c r="F1575" s="27"/>
      <c r="G1575" s="27"/>
      <c r="H1575" s="27"/>
      <c r="I1575" s="27"/>
      <c r="J1575" s="27"/>
      <c r="K1575" s="27"/>
      <c r="L1575" s="27"/>
      <c r="M1575" s="27"/>
      <c r="N1575" s="27"/>
      <c r="O1575" s="27"/>
      <c r="P1575" s="27"/>
      <c r="Q1575" s="27"/>
      <c r="R1575" s="27"/>
      <c r="S1575" s="27"/>
      <c r="T1575" s="27"/>
      <c r="U1575" s="27"/>
      <c r="V1575" s="27"/>
      <c r="W1575" s="27"/>
      <c r="X1575" s="27"/>
    </row>
    <row r="1576" spans="3:24">
      <c r="C1576" s="27"/>
      <c r="D1576" s="27"/>
      <c r="E1576" s="27"/>
      <c r="F1576" s="27"/>
      <c r="G1576" s="27"/>
      <c r="H1576" s="27"/>
      <c r="I1576" s="27"/>
      <c r="J1576" s="27"/>
      <c r="K1576" s="27"/>
      <c r="L1576" s="27"/>
      <c r="M1576" s="27"/>
      <c r="N1576" s="27"/>
      <c r="O1576" s="27"/>
      <c r="P1576" s="27"/>
      <c r="Q1576" s="27"/>
      <c r="R1576" s="27"/>
      <c r="S1576" s="27"/>
      <c r="T1576" s="27"/>
      <c r="U1576" s="27"/>
      <c r="V1576" s="27"/>
      <c r="W1576" s="27"/>
      <c r="X1576" s="27"/>
    </row>
    <row r="1577" spans="3:24">
      <c r="C1577" s="27"/>
      <c r="D1577" s="27"/>
      <c r="E1577" s="27"/>
      <c r="F1577" s="27"/>
      <c r="G1577" s="27"/>
      <c r="H1577" s="27"/>
      <c r="I1577" s="27"/>
      <c r="J1577" s="27"/>
      <c r="K1577" s="27"/>
      <c r="L1577" s="27"/>
      <c r="M1577" s="27"/>
      <c r="N1577" s="27"/>
      <c r="O1577" s="27"/>
      <c r="P1577" s="27"/>
      <c r="Q1577" s="27"/>
      <c r="R1577" s="27"/>
      <c r="S1577" s="27"/>
      <c r="T1577" s="27"/>
      <c r="U1577" s="27"/>
      <c r="V1577" s="27"/>
      <c r="W1577" s="27"/>
      <c r="X1577" s="27"/>
    </row>
    <row r="1578" spans="3:24">
      <c r="C1578" s="27"/>
      <c r="D1578" s="27"/>
      <c r="E1578" s="27"/>
      <c r="F1578" s="27"/>
      <c r="G1578" s="27"/>
      <c r="H1578" s="27"/>
      <c r="I1578" s="27"/>
      <c r="J1578" s="27"/>
      <c r="K1578" s="27"/>
      <c r="L1578" s="27"/>
      <c r="M1578" s="27"/>
      <c r="N1578" s="27"/>
      <c r="O1578" s="27"/>
      <c r="P1578" s="27"/>
      <c r="Q1578" s="27"/>
      <c r="R1578" s="27"/>
      <c r="S1578" s="27"/>
      <c r="T1578" s="27"/>
      <c r="U1578" s="27"/>
      <c r="V1578" s="27"/>
      <c r="W1578" s="27"/>
      <c r="X1578" s="27"/>
    </row>
    <row r="1579" spans="3:24">
      <c r="C1579" s="27"/>
      <c r="D1579" s="27"/>
      <c r="E1579" s="27"/>
      <c r="F1579" s="27"/>
      <c r="G1579" s="27"/>
      <c r="H1579" s="27"/>
      <c r="I1579" s="27"/>
      <c r="J1579" s="27"/>
      <c r="K1579" s="27"/>
      <c r="L1579" s="27"/>
      <c r="M1579" s="27"/>
      <c r="N1579" s="27"/>
      <c r="O1579" s="27"/>
      <c r="P1579" s="27"/>
      <c r="Q1579" s="27"/>
      <c r="R1579" s="27"/>
      <c r="S1579" s="27"/>
      <c r="T1579" s="27"/>
      <c r="U1579" s="27"/>
      <c r="V1579" s="27"/>
      <c r="W1579" s="27"/>
      <c r="X1579" s="27"/>
    </row>
    <row r="1580" spans="3:24">
      <c r="C1580" s="27"/>
      <c r="D1580" s="27"/>
      <c r="E1580" s="27"/>
      <c r="F1580" s="27"/>
      <c r="G1580" s="27"/>
      <c r="H1580" s="27"/>
      <c r="I1580" s="27"/>
      <c r="J1580" s="27"/>
      <c r="K1580" s="27"/>
      <c r="L1580" s="27"/>
      <c r="M1580" s="27"/>
      <c r="N1580" s="27"/>
      <c r="O1580" s="27"/>
      <c r="P1580" s="27"/>
      <c r="Q1580" s="27"/>
      <c r="R1580" s="27"/>
      <c r="S1580" s="27"/>
      <c r="T1580" s="27"/>
      <c r="U1580" s="27"/>
      <c r="V1580" s="27"/>
      <c r="W1580" s="27"/>
      <c r="X1580" s="27"/>
    </row>
    <row r="1581" spans="3:24">
      <c r="C1581" s="27"/>
      <c r="D1581" s="27"/>
      <c r="E1581" s="27"/>
      <c r="F1581" s="27"/>
      <c r="G1581" s="27"/>
      <c r="H1581" s="27"/>
      <c r="I1581" s="27"/>
      <c r="J1581" s="27"/>
      <c r="K1581" s="27"/>
      <c r="L1581" s="27"/>
      <c r="M1581" s="27"/>
      <c r="N1581" s="27"/>
      <c r="O1581" s="27"/>
      <c r="P1581" s="27"/>
      <c r="Q1581" s="27"/>
      <c r="R1581" s="27"/>
      <c r="S1581" s="27"/>
      <c r="T1581" s="27"/>
      <c r="U1581" s="27"/>
      <c r="V1581" s="27"/>
      <c r="W1581" s="27"/>
      <c r="X1581" s="27"/>
    </row>
    <row r="1582" spans="3:24">
      <c r="C1582" s="27"/>
      <c r="D1582" s="27"/>
      <c r="E1582" s="27"/>
      <c r="F1582" s="27"/>
      <c r="G1582" s="27"/>
      <c r="H1582" s="27"/>
      <c r="I1582" s="27"/>
      <c r="J1582" s="27"/>
      <c r="K1582" s="27"/>
      <c r="L1582" s="27"/>
      <c r="M1582" s="27"/>
      <c r="N1582" s="27"/>
      <c r="O1582" s="27"/>
      <c r="P1582" s="27"/>
      <c r="Q1582" s="27"/>
      <c r="R1582" s="27"/>
      <c r="S1582" s="27"/>
      <c r="T1582" s="27"/>
      <c r="U1582" s="27"/>
      <c r="V1582" s="27"/>
      <c r="W1582" s="27"/>
      <c r="X1582" s="27"/>
    </row>
    <row r="1583" spans="3:24">
      <c r="C1583" s="27"/>
      <c r="D1583" s="27"/>
      <c r="E1583" s="27"/>
      <c r="F1583" s="27"/>
      <c r="G1583" s="27"/>
      <c r="H1583" s="27"/>
      <c r="I1583" s="27"/>
      <c r="J1583" s="27"/>
      <c r="K1583" s="27"/>
      <c r="L1583" s="27"/>
      <c r="M1583" s="27"/>
      <c r="N1583" s="27"/>
      <c r="O1583" s="27"/>
      <c r="P1583" s="27"/>
      <c r="Q1583" s="27"/>
      <c r="R1583" s="27"/>
      <c r="S1583" s="27"/>
      <c r="T1583" s="27"/>
      <c r="U1583" s="27"/>
      <c r="V1583" s="27"/>
      <c r="W1583" s="27"/>
      <c r="X1583" s="27"/>
    </row>
    <row r="1584" spans="3:24">
      <c r="C1584" s="27"/>
      <c r="D1584" s="27"/>
      <c r="E1584" s="27"/>
      <c r="F1584" s="27"/>
      <c r="G1584" s="27"/>
      <c r="H1584" s="27"/>
      <c r="I1584" s="27"/>
      <c r="J1584" s="27"/>
      <c r="K1584" s="27"/>
      <c r="L1584" s="27"/>
      <c r="M1584" s="27"/>
      <c r="N1584" s="27"/>
      <c r="O1584" s="27"/>
      <c r="P1584" s="27"/>
      <c r="Q1584" s="27"/>
      <c r="R1584" s="27"/>
      <c r="S1584" s="27"/>
      <c r="T1584" s="27"/>
      <c r="U1584" s="27"/>
      <c r="V1584" s="27"/>
      <c r="W1584" s="27"/>
      <c r="X1584" s="27"/>
    </row>
    <row r="1585" spans="3:24">
      <c r="C1585" s="27"/>
      <c r="D1585" s="27"/>
      <c r="E1585" s="27"/>
      <c r="F1585" s="27"/>
      <c r="G1585" s="27"/>
      <c r="H1585" s="27"/>
      <c r="I1585" s="27"/>
      <c r="J1585" s="27"/>
      <c r="K1585" s="27"/>
      <c r="L1585" s="27"/>
      <c r="M1585" s="27"/>
      <c r="N1585" s="27"/>
      <c r="O1585" s="27"/>
      <c r="P1585" s="27"/>
      <c r="Q1585" s="27"/>
      <c r="R1585" s="27"/>
      <c r="S1585" s="27"/>
      <c r="T1585" s="27"/>
      <c r="U1585" s="27"/>
      <c r="V1585" s="27"/>
      <c r="W1585" s="27"/>
      <c r="X1585" s="27"/>
    </row>
    <row r="1586" spans="3:24">
      <c r="C1586" s="27"/>
      <c r="D1586" s="27"/>
      <c r="E1586" s="27"/>
      <c r="F1586" s="27"/>
      <c r="G1586" s="27"/>
      <c r="H1586" s="27"/>
      <c r="I1586" s="27"/>
      <c r="J1586" s="27"/>
      <c r="K1586" s="27"/>
      <c r="L1586" s="27"/>
      <c r="M1586" s="27"/>
      <c r="N1586" s="27"/>
      <c r="O1586" s="27"/>
      <c r="P1586" s="27"/>
      <c r="Q1586" s="27"/>
      <c r="R1586" s="27"/>
      <c r="S1586" s="27"/>
      <c r="T1586" s="27"/>
      <c r="U1586" s="27"/>
      <c r="V1586" s="27"/>
      <c r="W1586" s="27"/>
      <c r="X1586" s="27"/>
    </row>
    <row r="1587" spans="3:24">
      <c r="C1587" s="27"/>
      <c r="D1587" s="27"/>
      <c r="E1587" s="27"/>
      <c r="F1587" s="27"/>
      <c r="G1587" s="27"/>
      <c r="H1587" s="27"/>
      <c r="I1587" s="27"/>
      <c r="J1587" s="27"/>
      <c r="K1587" s="27"/>
      <c r="L1587" s="27"/>
      <c r="M1587" s="27"/>
      <c r="N1587" s="27"/>
      <c r="O1587" s="27"/>
      <c r="P1587" s="27"/>
      <c r="Q1587" s="27"/>
      <c r="R1587" s="27"/>
      <c r="S1587" s="27"/>
      <c r="T1587" s="27"/>
      <c r="U1587" s="27"/>
      <c r="V1587" s="27"/>
      <c r="W1587" s="27"/>
      <c r="X1587" s="27"/>
    </row>
    <row r="1588" spans="3:24">
      <c r="C1588" s="27"/>
      <c r="D1588" s="27"/>
      <c r="E1588" s="27"/>
      <c r="F1588" s="27"/>
      <c r="G1588" s="27"/>
      <c r="H1588" s="27"/>
      <c r="I1588" s="27"/>
      <c r="J1588" s="27"/>
      <c r="K1588" s="27"/>
      <c r="L1588" s="27"/>
      <c r="M1588" s="27"/>
      <c r="N1588" s="27"/>
      <c r="O1588" s="27"/>
      <c r="P1588" s="27"/>
      <c r="Q1588" s="27"/>
      <c r="R1588" s="27"/>
      <c r="S1588" s="27"/>
      <c r="T1588" s="27"/>
      <c r="U1588" s="27"/>
      <c r="V1588" s="27"/>
      <c r="W1588" s="27"/>
      <c r="X1588" s="27"/>
    </row>
    <row r="1589" spans="3:24">
      <c r="C1589" s="27"/>
      <c r="D1589" s="27"/>
      <c r="E1589" s="27"/>
      <c r="F1589" s="27"/>
      <c r="G1589" s="27"/>
      <c r="H1589" s="27"/>
      <c r="I1589" s="27"/>
      <c r="J1589" s="27"/>
      <c r="K1589" s="27"/>
      <c r="L1589" s="27"/>
      <c r="M1589" s="27"/>
      <c r="N1589" s="27"/>
      <c r="O1589" s="27"/>
      <c r="P1589" s="27"/>
      <c r="Q1589" s="27"/>
      <c r="R1589" s="27"/>
      <c r="S1589" s="27"/>
      <c r="T1589" s="27"/>
      <c r="U1589" s="27"/>
      <c r="V1589" s="27"/>
      <c r="W1589" s="27"/>
      <c r="X1589" s="27"/>
    </row>
    <row r="1590" spans="3:24">
      <c r="C1590" s="27"/>
      <c r="D1590" s="27"/>
      <c r="E1590" s="27"/>
      <c r="F1590" s="27"/>
      <c r="G1590" s="27"/>
      <c r="H1590" s="27"/>
      <c r="I1590" s="27"/>
      <c r="J1590" s="27"/>
      <c r="K1590" s="27"/>
      <c r="L1590" s="27"/>
      <c r="M1590" s="27"/>
      <c r="N1590" s="27"/>
      <c r="O1590" s="27"/>
      <c r="P1590" s="27"/>
      <c r="Q1590" s="27"/>
      <c r="R1590" s="27"/>
      <c r="S1590" s="27"/>
      <c r="T1590" s="27"/>
      <c r="U1590" s="27"/>
      <c r="V1590" s="27"/>
      <c r="W1590" s="27"/>
      <c r="X1590" s="27"/>
    </row>
    <row r="1591" spans="3:24">
      <c r="C1591" s="27"/>
      <c r="D1591" s="27"/>
      <c r="E1591" s="27"/>
      <c r="F1591" s="27"/>
      <c r="G1591" s="27"/>
      <c r="H1591" s="27"/>
      <c r="I1591" s="27"/>
      <c r="J1591" s="27"/>
      <c r="K1591" s="27"/>
      <c r="L1591" s="27"/>
      <c r="M1591" s="27"/>
      <c r="N1591" s="27"/>
      <c r="O1591" s="27"/>
      <c r="P1591" s="27"/>
      <c r="Q1591" s="27"/>
      <c r="R1591" s="27"/>
      <c r="S1591" s="27"/>
      <c r="T1591" s="27"/>
      <c r="U1591" s="27"/>
      <c r="V1591" s="27"/>
      <c r="W1591" s="27"/>
      <c r="X1591" s="27"/>
    </row>
    <row r="1592" spans="3:24">
      <c r="C1592" s="27"/>
      <c r="D1592" s="27"/>
      <c r="E1592" s="27"/>
      <c r="F1592" s="27"/>
      <c r="G1592" s="27"/>
      <c r="H1592" s="27"/>
      <c r="I1592" s="27"/>
      <c r="J1592" s="27"/>
      <c r="K1592" s="27"/>
      <c r="L1592" s="27"/>
      <c r="M1592" s="27"/>
      <c r="N1592" s="27"/>
      <c r="O1592" s="27"/>
      <c r="P1592" s="27"/>
      <c r="Q1592" s="27"/>
      <c r="R1592" s="27"/>
      <c r="S1592" s="27"/>
      <c r="T1592" s="27"/>
      <c r="U1592" s="27"/>
      <c r="V1592" s="27"/>
      <c r="W1592" s="27"/>
      <c r="X1592" s="27"/>
    </row>
    <row r="1593" spans="3:24">
      <c r="C1593" s="27"/>
      <c r="D1593" s="27"/>
      <c r="E1593" s="27"/>
      <c r="F1593" s="27"/>
      <c r="G1593" s="27"/>
      <c r="H1593" s="27"/>
      <c r="I1593" s="27"/>
      <c r="J1593" s="27"/>
      <c r="K1593" s="27"/>
      <c r="L1593" s="27"/>
      <c r="M1593" s="27"/>
      <c r="N1593" s="27"/>
      <c r="O1593" s="27"/>
      <c r="P1593" s="27"/>
      <c r="Q1593" s="27"/>
      <c r="R1593" s="27"/>
      <c r="S1593" s="27"/>
      <c r="T1593" s="27"/>
      <c r="U1593" s="27"/>
      <c r="V1593" s="27"/>
      <c r="W1593" s="27"/>
      <c r="X1593" s="27"/>
    </row>
    <row r="1594" spans="3:24">
      <c r="C1594" s="27"/>
      <c r="D1594" s="27"/>
      <c r="E1594" s="27"/>
      <c r="F1594" s="27"/>
      <c r="G1594" s="27"/>
      <c r="H1594" s="27"/>
      <c r="I1594" s="27"/>
      <c r="J1594" s="27"/>
      <c r="K1594" s="27"/>
      <c r="L1594" s="27"/>
      <c r="M1594" s="27"/>
      <c r="N1594" s="27"/>
      <c r="O1594" s="27"/>
      <c r="P1594" s="27"/>
      <c r="Q1594" s="27"/>
      <c r="R1594" s="27"/>
      <c r="S1594" s="27"/>
      <c r="T1594" s="27"/>
      <c r="U1594" s="27"/>
      <c r="V1594" s="27"/>
      <c r="W1594" s="27"/>
      <c r="X1594" s="27"/>
    </row>
    <row r="1595" spans="3:24">
      <c r="C1595" s="27"/>
      <c r="D1595" s="27"/>
      <c r="E1595" s="27"/>
      <c r="F1595" s="27"/>
      <c r="G1595" s="27"/>
      <c r="H1595" s="27"/>
      <c r="I1595" s="27"/>
      <c r="J1595" s="27"/>
      <c r="K1595" s="27"/>
      <c r="L1595" s="27"/>
      <c r="M1595" s="27"/>
      <c r="N1595" s="27"/>
      <c r="O1595" s="27"/>
      <c r="P1595" s="27"/>
      <c r="Q1595" s="27"/>
      <c r="R1595" s="27"/>
      <c r="S1595" s="27"/>
      <c r="T1595" s="27"/>
      <c r="U1595" s="27"/>
      <c r="V1595" s="27"/>
      <c r="W1595" s="27"/>
      <c r="X1595" s="27"/>
    </row>
    <row r="1596" spans="3:24">
      <c r="C1596" s="27"/>
      <c r="D1596" s="27"/>
      <c r="E1596" s="27"/>
      <c r="F1596" s="27"/>
      <c r="G1596" s="27"/>
      <c r="H1596" s="27"/>
      <c r="I1596" s="27"/>
      <c r="J1596" s="27"/>
      <c r="K1596" s="27"/>
      <c r="L1596" s="27"/>
      <c r="M1596" s="27"/>
      <c r="N1596" s="27"/>
      <c r="O1596" s="27"/>
      <c r="P1596" s="27"/>
      <c r="Q1596" s="27"/>
      <c r="R1596" s="27"/>
      <c r="S1596" s="27"/>
      <c r="T1596" s="27"/>
      <c r="U1596" s="27"/>
      <c r="V1596" s="27"/>
      <c r="W1596" s="27"/>
      <c r="X1596" s="27"/>
    </row>
    <row r="1597" spans="3:24">
      <c r="C1597" s="27"/>
      <c r="D1597" s="27"/>
      <c r="E1597" s="27"/>
      <c r="F1597" s="27"/>
      <c r="G1597" s="27"/>
      <c r="H1597" s="27"/>
      <c r="I1597" s="27"/>
      <c r="J1597" s="27"/>
      <c r="K1597" s="27"/>
      <c r="L1597" s="27"/>
      <c r="M1597" s="27"/>
      <c r="N1597" s="27"/>
      <c r="O1597" s="27"/>
      <c r="P1597" s="27"/>
      <c r="Q1597" s="27"/>
      <c r="R1597" s="27"/>
      <c r="S1597" s="27"/>
      <c r="T1597" s="27"/>
      <c r="U1597" s="27"/>
      <c r="V1597" s="27"/>
      <c r="W1597" s="27"/>
      <c r="X1597" s="27"/>
    </row>
    <row r="1598" spans="3:24">
      <c r="C1598" s="27"/>
      <c r="D1598" s="27"/>
      <c r="E1598" s="27"/>
      <c r="F1598" s="27"/>
      <c r="G1598" s="27"/>
      <c r="H1598" s="27"/>
      <c r="I1598" s="27"/>
      <c r="J1598" s="27"/>
      <c r="K1598" s="27"/>
      <c r="L1598" s="27"/>
      <c r="M1598" s="27"/>
      <c r="N1598" s="27"/>
      <c r="O1598" s="27"/>
      <c r="P1598" s="27"/>
      <c r="Q1598" s="27"/>
      <c r="R1598" s="27"/>
      <c r="S1598" s="27"/>
      <c r="T1598" s="27"/>
      <c r="U1598" s="27"/>
      <c r="V1598" s="27"/>
      <c r="W1598" s="27"/>
      <c r="X1598" s="27"/>
    </row>
    <row r="1599" spans="3:24">
      <c r="C1599" s="27"/>
      <c r="D1599" s="27"/>
      <c r="E1599" s="27"/>
      <c r="F1599" s="27"/>
      <c r="G1599" s="27"/>
      <c r="H1599" s="27"/>
      <c r="I1599" s="27"/>
      <c r="J1599" s="27"/>
      <c r="K1599" s="27"/>
      <c r="L1599" s="27"/>
      <c r="M1599" s="27"/>
      <c r="N1599" s="27"/>
      <c r="O1599" s="27"/>
      <c r="P1599" s="27"/>
      <c r="Q1599" s="27"/>
      <c r="R1599" s="27"/>
      <c r="S1599" s="27"/>
      <c r="T1599" s="27"/>
      <c r="U1599" s="27"/>
      <c r="V1599" s="27"/>
      <c r="W1599" s="27"/>
      <c r="X1599" s="27"/>
    </row>
    <row r="1600" spans="3:24">
      <c r="C1600" s="27"/>
      <c r="D1600" s="27"/>
      <c r="E1600" s="27"/>
      <c r="F1600" s="27"/>
      <c r="G1600" s="27"/>
      <c r="H1600" s="27"/>
      <c r="I1600" s="27"/>
      <c r="J1600" s="27"/>
      <c r="K1600" s="27"/>
      <c r="L1600" s="27"/>
      <c r="M1600" s="27"/>
      <c r="N1600" s="27"/>
      <c r="O1600" s="27"/>
      <c r="P1600" s="27"/>
      <c r="Q1600" s="27"/>
      <c r="R1600" s="27"/>
      <c r="S1600" s="27"/>
      <c r="T1600" s="27"/>
      <c r="U1600" s="27"/>
      <c r="V1600" s="27"/>
      <c r="W1600" s="27"/>
      <c r="X1600" s="27"/>
    </row>
    <row r="1601" spans="3:24">
      <c r="C1601" s="27"/>
      <c r="D1601" s="27"/>
      <c r="E1601" s="27"/>
      <c r="F1601" s="27"/>
      <c r="G1601" s="27"/>
      <c r="H1601" s="27"/>
      <c r="I1601" s="27"/>
      <c r="J1601" s="27"/>
      <c r="K1601" s="27"/>
      <c r="L1601" s="27"/>
      <c r="M1601" s="27"/>
      <c r="N1601" s="27"/>
      <c r="O1601" s="27"/>
      <c r="P1601" s="27"/>
      <c r="Q1601" s="27"/>
      <c r="R1601" s="27"/>
      <c r="S1601" s="27"/>
      <c r="T1601" s="27"/>
      <c r="U1601" s="27"/>
      <c r="V1601" s="27"/>
      <c r="W1601" s="27"/>
      <c r="X1601" s="27"/>
    </row>
    <row r="1602" spans="3:24">
      <c r="C1602" s="27"/>
      <c r="D1602" s="27"/>
      <c r="E1602" s="27"/>
      <c r="F1602" s="27"/>
      <c r="G1602" s="27"/>
      <c r="H1602" s="27"/>
      <c r="I1602" s="27"/>
      <c r="J1602" s="27"/>
      <c r="K1602" s="27"/>
      <c r="L1602" s="27"/>
      <c r="M1602" s="27"/>
      <c r="N1602" s="27"/>
      <c r="O1602" s="27"/>
      <c r="P1602" s="27"/>
      <c r="Q1602" s="27"/>
      <c r="R1602" s="27"/>
      <c r="S1602" s="27"/>
      <c r="T1602" s="27"/>
      <c r="U1602" s="27"/>
      <c r="V1602" s="27"/>
      <c r="W1602" s="27"/>
      <c r="X1602" s="27"/>
    </row>
    <row r="1603" spans="3:24">
      <c r="C1603" s="27"/>
      <c r="D1603" s="27"/>
      <c r="E1603" s="27"/>
      <c r="F1603" s="27"/>
      <c r="G1603" s="27"/>
      <c r="H1603" s="27"/>
      <c r="I1603" s="27"/>
      <c r="J1603" s="27"/>
      <c r="K1603" s="27"/>
      <c r="L1603" s="27"/>
      <c r="M1603" s="27"/>
      <c r="N1603" s="27"/>
      <c r="O1603" s="27"/>
      <c r="P1603" s="27"/>
      <c r="Q1603" s="27"/>
      <c r="R1603" s="27"/>
      <c r="S1603" s="27"/>
      <c r="T1603" s="27"/>
      <c r="U1603" s="27"/>
      <c r="V1603" s="27"/>
      <c r="W1603" s="27"/>
      <c r="X1603" s="27"/>
    </row>
    <row r="1604" spans="3:24">
      <c r="C1604" s="27"/>
      <c r="D1604" s="27"/>
      <c r="E1604" s="27"/>
      <c r="F1604" s="27"/>
      <c r="G1604" s="27"/>
      <c r="H1604" s="27"/>
      <c r="I1604" s="27"/>
      <c r="J1604" s="27"/>
      <c r="K1604" s="27"/>
      <c r="L1604" s="27"/>
      <c r="M1604" s="27"/>
      <c r="N1604" s="27"/>
      <c r="O1604" s="27"/>
      <c r="P1604" s="27"/>
      <c r="Q1604" s="27"/>
      <c r="R1604" s="27"/>
      <c r="S1604" s="27"/>
      <c r="T1604" s="27"/>
      <c r="U1604" s="27"/>
      <c r="V1604" s="27"/>
      <c r="W1604" s="27"/>
      <c r="X1604" s="27"/>
    </row>
    <row r="1605" spans="3:24">
      <c r="C1605" s="27"/>
      <c r="D1605" s="27"/>
      <c r="E1605" s="27"/>
      <c r="F1605" s="27"/>
      <c r="G1605" s="27"/>
      <c r="H1605" s="27"/>
      <c r="I1605" s="27"/>
      <c r="J1605" s="27"/>
      <c r="K1605" s="27"/>
      <c r="L1605" s="27"/>
      <c r="M1605" s="27"/>
      <c r="N1605" s="27"/>
      <c r="O1605" s="27"/>
      <c r="P1605" s="27"/>
      <c r="Q1605" s="27"/>
      <c r="R1605" s="27"/>
      <c r="S1605" s="27"/>
      <c r="T1605" s="27"/>
      <c r="U1605" s="27"/>
      <c r="V1605" s="27"/>
      <c r="W1605" s="27"/>
      <c r="X1605" s="27"/>
    </row>
    <row r="1606" spans="3:24">
      <c r="C1606" s="27"/>
      <c r="D1606" s="27"/>
      <c r="E1606" s="27"/>
      <c r="F1606" s="27"/>
      <c r="G1606" s="27"/>
      <c r="H1606" s="27"/>
      <c r="I1606" s="27"/>
      <c r="J1606" s="27"/>
      <c r="K1606" s="27"/>
      <c r="L1606" s="27"/>
      <c r="M1606" s="27"/>
      <c r="N1606" s="27"/>
      <c r="O1606" s="27"/>
      <c r="P1606" s="27"/>
      <c r="Q1606" s="27"/>
      <c r="R1606" s="27"/>
      <c r="S1606" s="27"/>
      <c r="T1606" s="27"/>
      <c r="U1606" s="27"/>
      <c r="V1606" s="27"/>
      <c r="W1606" s="27"/>
      <c r="X1606" s="27"/>
    </row>
    <row r="1607" spans="3:24">
      <c r="C1607" s="27"/>
      <c r="D1607" s="27"/>
      <c r="E1607" s="27"/>
      <c r="F1607" s="27"/>
      <c r="G1607" s="27"/>
      <c r="H1607" s="27"/>
      <c r="I1607" s="27"/>
      <c r="J1607" s="27"/>
      <c r="K1607" s="27"/>
      <c r="L1607" s="27"/>
      <c r="M1607" s="27"/>
      <c r="N1607" s="27"/>
      <c r="O1607" s="27"/>
      <c r="P1607" s="27"/>
      <c r="Q1607" s="27"/>
      <c r="R1607" s="27"/>
      <c r="S1607" s="27"/>
      <c r="T1607" s="27"/>
      <c r="U1607" s="27"/>
      <c r="V1607" s="27"/>
      <c r="W1607" s="27"/>
      <c r="X1607" s="27"/>
    </row>
    <row r="1608" spans="3:24">
      <c r="C1608" s="27"/>
      <c r="D1608" s="27"/>
      <c r="E1608" s="27"/>
      <c r="F1608" s="27"/>
      <c r="G1608" s="27"/>
      <c r="H1608" s="27"/>
      <c r="I1608" s="27"/>
      <c r="J1608" s="27"/>
      <c r="K1608" s="27"/>
      <c r="L1608" s="27"/>
      <c r="M1608" s="27"/>
      <c r="N1608" s="27"/>
      <c r="O1608" s="27"/>
      <c r="P1608" s="27"/>
      <c r="Q1608" s="27"/>
      <c r="R1608" s="27"/>
      <c r="S1608" s="27"/>
      <c r="T1608" s="27"/>
      <c r="U1608" s="27"/>
      <c r="V1608" s="27"/>
      <c r="W1608" s="27"/>
      <c r="X1608" s="27"/>
    </row>
    <row r="1609" spans="3:24">
      <c r="C1609" s="27"/>
      <c r="D1609" s="27"/>
      <c r="E1609" s="27"/>
      <c r="F1609" s="27"/>
      <c r="G1609" s="27"/>
      <c r="H1609" s="27"/>
      <c r="I1609" s="27"/>
      <c r="J1609" s="27"/>
      <c r="K1609" s="27"/>
      <c r="L1609" s="27"/>
      <c r="M1609" s="27"/>
      <c r="N1609" s="27"/>
      <c r="O1609" s="27"/>
      <c r="P1609" s="27"/>
      <c r="Q1609" s="27"/>
      <c r="R1609" s="27"/>
      <c r="S1609" s="27"/>
      <c r="T1609" s="27"/>
      <c r="U1609" s="27"/>
      <c r="V1609" s="27"/>
      <c r="W1609" s="27"/>
      <c r="X1609" s="27"/>
    </row>
    <row r="1610" spans="3:24">
      <c r="C1610" s="27"/>
      <c r="D1610" s="27"/>
      <c r="E1610" s="27"/>
      <c r="F1610" s="27"/>
      <c r="G1610" s="27"/>
      <c r="H1610" s="27"/>
      <c r="I1610" s="27"/>
      <c r="J1610" s="27"/>
      <c r="K1610" s="27"/>
      <c r="L1610" s="27"/>
      <c r="M1610" s="27"/>
      <c r="N1610" s="27"/>
      <c r="O1610" s="27"/>
      <c r="P1610" s="27"/>
      <c r="Q1610" s="27"/>
      <c r="R1610" s="27"/>
      <c r="S1610" s="27"/>
      <c r="T1610" s="27"/>
      <c r="U1610" s="27"/>
      <c r="V1610" s="27"/>
      <c r="W1610" s="27"/>
      <c r="X1610" s="27"/>
    </row>
    <row r="1611" spans="3:24">
      <c r="C1611" s="27"/>
      <c r="D1611" s="27"/>
      <c r="E1611" s="27"/>
      <c r="F1611" s="27"/>
      <c r="G1611" s="27"/>
      <c r="H1611" s="27"/>
      <c r="I1611" s="27"/>
      <c r="J1611" s="27"/>
      <c r="K1611" s="27"/>
      <c r="L1611" s="27"/>
      <c r="M1611" s="27"/>
      <c r="N1611" s="27"/>
      <c r="O1611" s="27"/>
      <c r="P1611" s="27"/>
      <c r="Q1611" s="27"/>
      <c r="R1611" s="27"/>
      <c r="S1611" s="27"/>
      <c r="T1611" s="27"/>
      <c r="U1611" s="27"/>
      <c r="V1611" s="27"/>
      <c r="W1611" s="27"/>
      <c r="X1611" s="27"/>
    </row>
    <row r="1612" spans="3:24">
      <c r="C1612" s="27"/>
      <c r="D1612" s="27"/>
      <c r="E1612" s="27"/>
      <c r="F1612" s="27"/>
      <c r="G1612" s="27"/>
      <c r="H1612" s="27"/>
      <c r="I1612" s="27"/>
      <c r="J1612" s="27"/>
      <c r="K1612" s="27"/>
      <c r="L1612" s="27"/>
      <c r="M1612" s="27"/>
      <c r="N1612" s="27"/>
      <c r="O1612" s="27"/>
      <c r="P1612" s="27"/>
      <c r="Q1612" s="27"/>
      <c r="R1612" s="27"/>
      <c r="S1612" s="27"/>
      <c r="T1612" s="27"/>
      <c r="U1612" s="27"/>
      <c r="V1612" s="27"/>
      <c r="W1612" s="27"/>
      <c r="X1612" s="27"/>
    </row>
    <row r="1613" spans="3:24">
      <c r="C1613" s="27"/>
      <c r="D1613" s="27"/>
      <c r="E1613" s="27"/>
      <c r="F1613" s="27"/>
      <c r="G1613" s="27"/>
      <c r="H1613" s="27"/>
      <c r="I1613" s="27"/>
      <c r="J1613" s="27"/>
      <c r="K1613" s="27"/>
      <c r="L1613" s="27"/>
      <c r="M1613" s="27"/>
      <c r="N1613" s="27"/>
      <c r="O1613" s="27"/>
      <c r="P1613" s="27"/>
      <c r="Q1613" s="27"/>
      <c r="R1613" s="27"/>
      <c r="S1613" s="27"/>
      <c r="T1613" s="27"/>
      <c r="U1613" s="27"/>
      <c r="V1613" s="27"/>
      <c r="W1613" s="27"/>
      <c r="X1613" s="27"/>
    </row>
    <row r="1614" spans="3:24">
      <c r="C1614" s="27"/>
      <c r="D1614" s="27"/>
      <c r="E1614" s="27"/>
      <c r="F1614" s="27"/>
      <c r="G1614" s="27"/>
      <c r="H1614" s="27"/>
      <c r="I1614" s="27"/>
      <c r="J1614" s="27"/>
      <c r="K1614" s="27"/>
      <c r="L1614" s="27"/>
      <c r="M1614" s="27"/>
      <c r="N1614" s="27"/>
      <c r="O1614" s="27"/>
      <c r="P1614" s="27"/>
      <c r="Q1614" s="27"/>
      <c r="R1614" s="27"/>
      <c r="S1614" s="27"/>
      <c r="T1614" s="27"/>
      <c r="U1614" s="27"/>
      <c r="V1614" s="27"/>
      <c r="W1614" s="27"/>
      <c r="X1614" s="27"/>
    </row>
    <row r="1615" spans="3:24">
      <c r="C1615" s="27"/>
      <c r="D1615" s="27"/>
      <c r="E1615" s="27"/>
      <c r="F1615" s="27"/>
      <c r="G1615" s="27"/>
      <c r="H1615" s="27"/>
      <c r="I1615" s="27"/>
      <c r="J1615" s="27"/>
      <c r="K1615" s="27"/>
      <c r="L1615" s="27"/>
      <c r="M1615" s="27"/>
      <c r="N1615" s="27"/>
      <c r="O1615" s="27"/>
      <c r="P1615" s="27"/>
      <c r="Q1615" s="27"/>
      <c r="R1615" s="27"/>
      <c r="S1615" s="27"/>
      <c r="T1615" s="27"/>
      <c r="U1615" s="27"/>
      <c r="V1615" s="27"/>
      <c r="W1615" s="27"/>
      <c r="X1615" s="27"/>
    </row>
    <row r="1616" spans="3:24">
      <c r="C1616" s="27"/>
      <c r="D1616" s="27"/>
      <c r="E1616" s="27"/>
      <c r="F1616" s="27"/>
      <c r="G1616" s="27"/>
      <c r="H1616" s="27"/>
      <c r="I1616" s="27"/>
      <c r="J1616" s="27"/>
      <c r="K1616" s="27"/>
      <c r="L1616" s="27"/>
      <c r="M1616" s="27"/>
      <c r="N1616" s="27"/>
      <c r="O1616" s="27"/>
      <c r="P1616" s="27"/>
      <c r="Q1616" s="27"/>
      <c r="R1616" s="27"/>
      <c r="S1616" s="27"/>
      <c r="T1616" s="27"/>
      <c r="U1616" s="27"/>
      <c r="V1616" s="27"/>
      <c r="W1616" s="27"/>
      <c r="X1616" s="27"/>
    </row>
    <row r="1617" spans="3:24">
      <c r="C1617" s="27"/>
      <c r="D1617" s="27"/>
      <c r="E1617" s="27"/>
      <c r="F1617" s="27"/>
      <c r="G1617" s="27"/>
      <c r="H1617" s="27"/>
      <c r="I1617" s="27"/>
      <c r="J1617" s="27"/>
      <c r="K1617" s="27"/>
      <c r="L1617" s="27"/>
      <c r="M1617" s="27"/>
      <c r="N1617" s="27"/>
      <c r="O1617" s="27"/>
      <c r="P1617" s="27"/>
      <c r="Q1617" s="27"/>
      <c r="R1617" s="27"/>
      <c r="S1617" s="27"/>
      <c r="T1617" s="27"/>
      <c r="U1617" s="27"/>
      <c r="V1617" s="27"/>
      <c r="W1617" s="27"/>
      <c r="X1617" s="27"/>
    </row>
    <row r="1618" spans="3:24">
      <c r="C1618" s="27"/>
      <c r="D1618" s="27"/>
      <c r="E1618" s="27"/>
      <c r="F1618" s="27"/>
      <c r="G1618" s="27"/>
      <c r="H1618" s="27"/>
      <c r="I1618" s="27"/>
      <c r="J1618" s="27"/>
      <c r="K1618" s="27"/>
      <c r="L1618" s="27"/>
      <c r="M1618" s="27"/>
      <c r="N1618" s="27"/>
      <c r="O1618" s="27"/>
      <c r="P1618" s="27"/>
      <c r="Q1618" s="27"/>
      <c r="R1618" s="27"/>
      <c r="S1618" s="27"/>
      <c r="T1618" s="27"/>
      <c r="U1618" s="27"/>
      <c r="V1618" s="27"/>
      <c r="W1618" s="27"/>
      <c r="X1618" s="27"/>
    </row>
    <row r="1619" spans="3:24">
      <c r="C1619" s="27"/>
      <c r="D1619" s="27"/>
      <c r="E1619" s="27"/>
      <c r="F1619" s="27"/>
      <c r="G1619" s="27"/>
      <c r="H1619" s="27"/>
      <c r="I1619" s="27"/>
      <c r="J1619" s="27"/>
      <c r="K1619" s="27"/>
      <c r="L1619" s="27"/>
      <c r="M1619" s="27"/>
      <c r="N1619" s="27"/>
      <c r="O1619" s="27"/>
      <c r="P1619" s="27"/>
      <c r="Q1619" s="27"/>
      <c r="R1619" s="27"/>
      <c r="S1619" s="27"/>
      <c r="T1619" s="27"/>
      <c r="U1619" s="27"/>
      <c r="V1619" s="27"/>
      <c r="W1619" s="27"/>
      <c r="X1619" s="27"/>
    </row>
    <row r="1620" spans="3:24">
      <c r="C1620" s="27"/>
      <c r="D1620" s="27"/>
      <c r="E1620" s="27"/>
      <c r="F1620" s="27"/>
      <c r="G1620" s="27"/>
      <c r="H1620" s="27"/>
      <c r="I1620" s="27"/>
      <c r="J1620" s="27"/>
      <c r="K1620" s="27"/>
      <c r="L1620" s="27"/>
      <c r="M1620" s="27"/>
      <c r="N1620" s="27"/>
      <c r="O1620" s="27"/>
      <c r="P1620" s="27"/>
      <c r="Q1620" s="27"/>
      <c r="R1620" s="27"/>
      <c r="S1620" s="27"/>
      <c r="T1620" s="27"/>
      <c r="U1620" s="27"/>
      <c r="V1620" s="27"/>
      <c r="W1620" s="27"/>
      <c r="X1620" s="27"/>
    </row>
    <row r="1621" spans="3:24">
      <c r="C1621" s="27"/>
      <c r="D1621" s="27"/>
      <c r="E1621" s="27"/>
      <c r="F1621" s="27"/>
      <c r="G1621" s="27"/>
      <c r="H1621" s="27"/>
      <c r="I1621" s="27"/>
      <c r="J1621" s="27"/>
      <c r="K1621" s="27"/>
      <c r="L1621" s="27"/>
      <c r="M1621" s="27"/>
      <c r="N1621" s="27"/>
      <c r="O1621" s="27"/>
      <c r="P1621" s="27"/>
      <c r="Q1621" s="27"/>
      <c r="R1621" s="27"/>
      <c r="S1621" s="27"/>
      <c r="T1621" s="27"/>
      <c r="U1621" s="27"/>
      <c r="V1621" s="27"/>
      <c r="W1621" s="27"/>
      <c r="X1621" s="27"/>
    </row>
    <row r="1622" spans="3:24">
      <c r="C1622" s="27"/>
      <c r="D1622" s="27"/>
      <c r="E1622" s="27"/>
      <c r="F1622" s="27"/>
      <c r="G1622" s="27"/>
      <c r="H1622" s="27"/>
      <c r="I1622" s="27"/>
      <c r="J1622" s="27"/>
      <c r="K1622" s="27"/>
      <c r="L1622" s="27"/>
      <c r="M1622" s="27"/>
      <c r="N1622" s="27"/>
      <c r="O1622" s="27"/>
      <c r="P1622" s="27"/>
      <c r="Q1622" s="27"/>
      <c r="R1622" s="27"/>
      <c r="S1622" s="27"/>
      <c r="T1622" s="27"/>
      <c r="U1622" s="27"/>
      <c r="V1622" s="27"/>
      <c r="W1622" s="27"/>
      <c r="X1622" s="27"/>
    </row>
    <row r="1623" spans="3:24">
      <c r="C1623" s="27"/>
      <c r="D1623" s="27"/>
      <c r="E1623" s="27"/>
      <c r="F1623" s="27"/>
      <c r="G1623" s="27"/>
      <c r="H1623" s="27"/>
      <c r="I1623" s="27"/>
      <c r="J1623" s="27"/>
      <c r="K1623" s="27"/>
      <c r="L1623" s="27"/>
      <c r="M1623" s="27"/>
      <c r="N1623" s="27"/>
      <c r="O1623" s="27"/>
      <c r="P1623" s="27"/>
      <c r="Q1623" s="27"/>
      <c r="R1623" s="27"/>
      <c r="S1623" s="27"/>
      <c r="T1623" s="27"/>
      <c r="U1623" s="27"/>
      <c r="V1623" s="27"/>
      <c r="W1623" s="27"/>
      <c r="X1623" s="27"/>
    </row>
    <row r="1624" spans="3:24">
      <c r="C1624" s="27"/>
      <c r="D1624" s="27"/>
      <c r="E1624" s="27"/>
      <c r="F1624" s="27"/>
      <c r="G1624" s="27"/>
      <c r="H1624" s="27"/>
      <c r="I1624" s="27"/>
      <c r="J1624" s="27"/>
      <c r="K1624" s="27"/>
      <c r="L1624" s="27"/>
      <c r="M1624" s="27"/>
      <c r="N1624" s="27"/>
      <c r="O1624" s="27"/>
      <c r="P1624" s="27"/>
      <c r="Q1624" s="27"/>
      <c r="R1624" s="27"/>
      <c r="S1624" s="27"/>
      <c r="T1624" s="27"/>
      <c r="U1624" s="27"/>
      <c r="V1624" s="27"/>
      <c r="W1624" s="27"/>
      <c r="X1624" s="27"/>
    </row>
    <row r="1625" spans="3:24">
      <c r="C1625" s="27"/>
      <c r="D1625" s="27"/>
      <c r="E1625" s="27"/>
      <c r="F1625" s="27"/>
      <c r="G1625" s="27"/>
      <c r="H1625" s="27"/>
      <c r="I1625" s="27"/>
      <c r="J1625" s="27"/>
      <c r="K1625" s="27"/>
      <c r="L1625" s="27"/>
      <c r="M1625" s="27"/>
      <c r="N1625" s="27"/>
      <c r="O1625" s="27"/>
      <c r="P1625" s="27"/>
      <c r="Q1625" s="27"/>
      <c r="R1625" s="27"/>
      <c r="S1625" s="27"/>
      <c r="T1625" s="27"/>
      <c r="U1625" s="27"/>
      <c r="V1625" s="27"/>
      <c r="W1625" s="27"/>
      <c r="X1625" s="27"/>
    </row>
    <row r="1626" spans="3:24">
      <c r="C1626" s="27"/>
      <c r="D1626" s="27"/>
      <c r="E1626" s="27"/>
      <c r="F1626" s="27"/>
      <c r="G1626" s="27"/>
      <c r="H1626" s="27"/>
      <c r="I1626" s="27"/>
      <c r="J1626" s="27"/>
      <c r="K1626" s="27"/>
      <c r="L1626" s="27"/>
      <c r="M1626" s="27"/>
      <c r="N1626" s="27"/>
      <c r="O1626" s="27"/>
      <c r="P1626" s="27"/>
      <c r="Q1626" s="27"/>
      <c r="R1626" s="27"/>
      <c r="S1626" s="27"/>
      <c r="T1626" s="27"/>
      <c r="U1626" s="27"/>
      <c r="V1626" s="27"/>
      <c r="W1626" s="27"/>
      <c r="X1626" s="27"/>
    </row>
    <row r="1627" spans="3:24">
      <c r="C1627" s="27"/>
      <c r="D1627" s="27"/>
      <c r="E1627" s="27"/>
      <c r="F1627" s="27"/>
      <c r="G1627" s="27"/>
      <c r="H1627" s="27"/>
      <c r="I1627" s="27"/>
      <c r="J1627" s="27"/>
      <c r="K1627" s="27"/>
      <c r="L1627" s="27"/>
      <c r="M1627" s="27"/>
      <c r="N1627" s="27"/>
      <c r="O1627" s="27"/>
      <c r="P1627" s="27"/>
      <c r="Q1627" s="27"/>
      <c r="R1627" s="27"/>
      <c r="S1627" s="27"/>
      <c r="T1627" s="27"/>
      <c r="U1627" s="27"/>
      <c r="V1627" s="27"/>
      <c r="W1627" s="27"/>
      <c r="X1627" s="27"/>
    </row>
    <row r="1628" spans="3:24">
      <c r="C1628" s="27"/>
      <c r="D1628" s="27"/>
      <c r="E1628" s="27"/>
      <c r="F1628" s="27"/>
      <c r="G1628" s="27"/>
      <c r="H1628" s="27"/>
      <c r="I1628" s="27"/>
      <c r="J1628" s="27"/>
      <c r="K1628" s="27"/>
      <c r="L1628" s="27"/>
      <c r="M1628" s="27"/>
      <c r="N1628" s="27"/>
      <c r="O1628" s="27"/>
      <c r="P1628" s="27"/>
      <c r="Q1628" s="27"/>
      <c r="R1628" s="27"/>
      <c r="S1628" s="27"/>
      <c r="T1628" s="27"/>
      <c r="U1628" s="27"/>
      <c r="V1628" s="27"/>
      <c r="W1628" s="27"/>
      <c r="X1628" s="27"/>
    </row>
    <row r="1629" spans="3:24">
      <c r="C1629" s="27"/>
      <c r="D1629" s="27"/>
      <c r="E1629" s="27"/>
      <c r="F1629" s="27"/>
      <c r="G1629" s="27"/>
      <c r="H1629" s="27"/>
      <c r="I1629" s="27"/>
      <c r="J1629" s="27"/>
      <c r="K1629" s="27"/>
      <c r="L1629" s="27"/>
      <c r="M1629" s="27"/>
      <c r="N1629" s="27"/>
      <c r="O1629" s="27"/>
      <c r="P1629" s="27"/>
      <c r="Q1629" s="27"/>
      <c r="R1629" s="27"/>
      <c r="S1629" s="27"/>
      <c r="T1629" s="27"/>
      <c r="U1629" s="27"/>
      <c r="V1629" s="27"/>
      <c r="W1629" s="27"/>
      <c r="X1629" s="27"/>
    </row>
    <row r="1630" spans="3:24">
      <c r="C1630" s="27"/>
      <c r="D1630" s="27"/>
      <c r="E1630" s="27"/>
      <c r="F1630" s="27"/>
      <c r="G1630" s="27"/>
      <c r="H1630" s="27"/>
      <c r="I1630" s="27"/>
      <c r="J1630" s="27"/>
      <c r="K1630" s="27"/>
      <c r="L1630" s="27"/>
      <c r="M1630" s="27"/>
      <c r="N1630" s="27"/>
      <c r="O1630" s="27"/>
      <c r="P1630" s="27"/>
      <c r="Q1630" s="27"/>
      <c r="R1630" s="27"/>
      <c r="S1630" s="27"/>
      <c r="T1630" s="27"/>
      <c r="U1630" s="27"/>
      <c r="V1630" s="27"/>
      <c r="W1630" s="27"/>
      <c r="X1630" s="27"/>
    </row>
    <row r="1631" spans="3:24">
      <c r="C1631" s="27"/>
      <c r="D1631" s="27"/>
      <c r="E1631" s="27"/>
      <c r="F1631" s="27"/>
      <c r="G1631" s="27"/>
      <c r="H1631" s="27"/>
      <c r="I1631" s="27"/>
      <c r="J1631" s="27"/>
      <c r="K1631" s="27"/>
      <c r="L1631" s="27"/>
      <c r="M1631" s="27"/>
      <c r="N1631" s="27"/>
      <c r="O1631" s="27"/>
      <c r="P1631" s="27"/>
      <c r="Q1631" s="27"/>
      <c r="R1631" s="27"/>
      <c r="S1631" s="27"/>
      <c r="T1631" s="27"/>
      <c r="U1631" s="27"/>
      <c r="V1631" s="27"/>
      <c r="W1631" s="27"/>
      <c r="X1631" s="27"/>
    </row>
    <row r="1632" spans="3:24">
      <c r="C1632" s="27"/>
      <c r="D1632" s="27"/>
      <c r="E1632" s="27"/>
      <c r="F1632" s="27"/>
      <c r="G1632" s="27"/>
      <c r="H1632" s="27"/>
      <c r="I1632" s="27"/>
      <c r="J1632" s="27"/>
      <c r="K1632" s="27"/>
      <c r="L1632" s="27"/>
      <c r="M1632" s="27"/>
      <c r="N1632" s="27"/>
      <c r="O1632" s="27"/>
      <c r="P1632" s="27"/>
      <c r="Q1632" s="27"/>
      <c r="R1632" s="27"/>
      <c r="S1632" s="27"/>
      <c r="T1632" s="27"/>
      <c r="U1632" s="27"/>
      <c r="V1632" s="27"/>
      <c r="W1632" s="27"/>
      <c r="X1632" s="27"/>
    </row>
    <row r="1633" spans="3:24">
      <c r="C1633" s="27"/>
      <c r="D1633" s="27"/>
      <c r="E1633" s="27"/>
      <c r="F1633" s="27"/>
      <c r="G1633" s="27"/>
      <c r="H1633" s="27"/>
      <c r="I1633" s="27"/>
      <c r="J1633" s="27"/>
      <c r="K1633" s="27"/>
      <c r="L1633" s="27"/>
      <c r="M1633" s="27"/>
      <c r="N1633" s="27"/>
      <c r="O1633" s="27"/>
      <c r="P1633" s="27"/>
      <c r="Q1633" s="27"/>
      <c r="R1633" s="27"/>
      <c r="S1633" s="27"/>
      <c r="T1633" s="27"/>
      <c r="U1633" s="27"/>
      <c r="V1633" s="27"/>
      <c r="W1633" s="27"/>
      <c r="X1633" s="27"/>
    </row>
    <row r="1634" spans="3:24">
      <c r="C1634" s="27"/>
      <c r="D1634" s="27"/>
      <c r="E1634" s="27"/>
      <c r="F1634" s="27"/>
      <c r="G1634" s="27"/>
      <c r="H1634" s="27"/>
      <c r="I1634" s="27"/>
      <c r="J1634" s="27"/>
      <c r="K1634" s="27"/>
      <c r="L1634" s="27"/>
      <c r="M1634" s="27"/>
      <c r="N1634" s="27"/>
      <c r="O1634" s="27"/>
      <c r="P1634" s="27"/>
      <c r="Q1634" s="27"/>
      <c r="R1634" s="27"/>
      <c r="S1634" s="27"/>
      <c r="T1634" s="27"/>
      <c r="U1634" s="27"/>
      <c r="V1634" s="27"/>
      <c r="W1634" s="27"/>
      <c r="X1634" s="27"/>
    </row>
    <row r="1635" spans="3:24">
      <c r="C1635" s="27"/>
      <c r="D1635" s="27"/>
      <c r="E1635" s="27"/>
      <c r="F1635" s="27"/>
      <c r="G1635" s="27"/>
      <c r="H1635" s="27"/>
      <c r="I1635" s="27"/>
      <c r="J1635" s="27"/>
      <c r="K1635" s="27"/>
      <c r="L1635" s="27"/>
      <c r="M1635" s="27"/>
      <c r="N1635" s="27"/>
      <c r="O1635" s="27"/>
      <c r="P1635" s="27"/>
      <c r="Q1635" s="27"/>
      <c r="R1635" s="27"/>
      <c r="S1635" s="27"/>
      <c r="T1635" s="27"/>
      <c r="U1635" s="27"/>
      <c r="V1635" s="27"/>
      <c r="W1635" s="27"/>
      <c r="X1635" s="27"/>
    </row>
    <row r="1636" spans="3:24">
      <c r="C1636" s="27"/>
      <c r="D1636" s="27"/>
      <c r="E1636" s="27"/>
      <c r="F1636" s="27"/>
      <c r="G1636" s="27"/>
      <c r="H1636" s="27"/>
      <c r="I1636" s="27"/>
      <c r="J1636" s="27"/>
      <c r="K1636" s="27"/>
      <c r="L1636" s="27"/>
      <c r="M1636" s="27"/>
      <c r="N1636" s="27"/>
      <c r="O1636" s="27"/>
      <c r="P1636" s="27"/>
      <c r="Q1636" s="27"/>
      <c r="R1636" s="27"/>
      <c r="S1636" s="27"/>
      <c r="T1636" s="27"/>
      <c r="U1636" s="27"/>
      <c r="V1636" s="27"/>
      <c r="W1636" s="27"/>
      <c r="X1636" s="27"/>
    </row>
    <row r="1637" spans="3:24">
      <c r="C1637" s="27"/>
      <c r="D1637" s="27"/>
      <c r="E1637" s="27"/>
      <c r="F1637" s="27"/>
      <c r="G1637" s="27"/>
      <c r="H1637" s="27"/>
      <c r="I1637" s="27"/>
      <c r="J1637" s="27"/>
      <c r="K1637" s="27"/>
      <c r="L1637" s="27"/>
      <c r="M1637" s="27"/>
      <c r="N1637" s="27"/>
      <c r="O1637" s="27"/>
      <c r="P1637" s="27"/>
      <c r="Q1637" s="27"/>
      <c r="R1637" s="27"/>
      <c r="S1637" s="27"/>
      <c r="T1637" s="27"/>
      <c r="U1637" s="27"/>
      <c r="V1637" s="27"/>
      <c r="W1637" s="27"/>
      <c r="X1637" s="27"/>
    </row>
    <row r="1638" spans="3:24">
      <c r="C1638" s="27"/>
      <c r="D1638" s="27"/>
      <c r="E1638" s="27"/>
      <c r="F1638" s="27"/>
      <c r="G1638" s="27"/>
      <c r="H1638" s="27"/>
      <c r="I1638" s="27"/>
      <c r="J1638" s="27"/>
      <c r="K1638" s="27"/>
      <c r="L1638" s="27"/>
      <c r="M1638" s="27"/>
      <c r="N1638" s="27"/>
      <c r="O1638" s="27"/>
      <c r="P1638" s="27"/>
      <c r="Q1638" s="27"/>
      <c r="R1638" s="27"/>
      <c r="S1638" s="27"/>
      <c r="T1638" s="27"/>
      <c r="U1638" s="27"/>
      <c r="V1638" s="27"/>
      <c r="W1638" s="27"/>
      <c r="X1638" s="27"/>
    </row>
    <row r="1639" spans="3:24">
      <c r="C1639" s="27"/>
      <c r="D1639" s="27"/>
      <c r="E1639" s="27"/>
      <c r="F1639" s="27"/>
      <c r="G1639" s="27"/>
      <c r="H1639" s="27"/>
      <c r="I1639" s="27"/>
      <c r="J1639" s="27"/>
      <c r="K1639" s="27"/>
      <c r="L1639" s="27"/>
      <c r="M1639" s="27"/>
      <c r="N1639" s="27"/>
      <c r="O1639" s="27"/>
      <c r="P1639" s="27"/>
      <c r="Q1639" s="27"/>
      <c r="R1639" s="27"/>
      <c r="S1639" s="27"/>
      <c r="T1639" s="27"/>
      <c r="U1639" s="27"/>
      <c r="V1639" s="27"/>
      <c r="W1639" s="27"/>
      <c r="X1639" s="27"/>
    </row>
    <row r="1640" spans="3:24">
      <c r="C1640" s="27"/>
      <c r="D1640" s="27"/>
      <c r="E1640" s="27"/>
      <c r="F1640" s="27"/>
      <c r="G1640" s="27"/>
      <c r="H1640" s="27"/>
      <c r="I1640" s="27"/>
      <c r="J1640" s="27"/>
      <c r="K1640" s="27"/>
      <c r="L1640" s="27"/>
      <c r="M1640" s="27"/>
      <c r="N1640" s="27"/>
      <c r="O1640" s="27"/>
      <c r="P1640" s="27"/>
      <c r="Q1640" s="27"/>
      <c r="R1640" s="27"/>
      <c r="S1640" s="27"/>
      <c r="T1640" s="27"/>
      <c r="U1640" s="27"/>
      <c r="V1640" s="27"/>
      <c r="W1640" s="27"/>
      <c r="X1640" s="27"/>
    </row>
    <row r="1641" spans="3:24">
      <c r="C1641" s="27"/>
      <c r="D1641" s="27"/>
      <c r="E1641" s="27"/>
      <c r="F1641" s="27"/>
      <c r="G1641" s="27"/>
      <c r="H1641" s="27"/>
      <c r="I1641" s="27"/>
      <c r="J1641" s="27"/>
      <c r="K1641" s="27"/>
      <c r="L1641" s="27"/>
      <c r="M1641" s="27"/>
      <c r="N1641" s="27"/>
      <c r="O1641" s="27"/>
      <c r="P1641" s="27"/>
      <c r="Q1641" s="27"/>
      <c r="R1641" s="27"/>
      <c r="S1641" s="27"/>
      <c r="T1641" s="27"/>
      <c r="U1641" s="27"/>
      <c r="V1641" s="27"/>
      <c r="W1641" s="27"/>
      <c r="X1641" s="27"/>
    </row>
    <row r="1642" spans="3:24">
      <c r="C1642" s="27"/>
      <c r="D1642" s="27"/>
      <c r="E1642" s="27"/>
      <c r="F1642" s="27"/>
      <c r="G1642" s="27"/>
      <c r="H1642" s="27"/>
      <c r="I1642" s="27"/>
      <c r="J1642" s="27"/>
      <c r="K1642" s="27"/>
      <c r="L1642" s="27"/>
      <c r="M1642" s="27"/>
      <c r="N1642" s="27"/>
      <c r="O1642" s="27"/>
      <c r="P1642" s="27"/>
      <c r="Q1642" s="27"/>
      <c r="R1642" s="27"/>
      <c r="S1642" s="27"/>
      <c r="T1642" s="27"/>
      <c r="U1642" s="27"/>
      <c r="V1642" s="27"/>
      <c r="W1642" s="27"/>
      <c r="X1642" s="27"/>
    </row>
    <row r="1643" spans="3:24">
      <c r="C1643" s="27"/>
      <c r="D1643" s="27"/>
      <c r="E1643" s="27"/>
      <c r="F1643" s="27"/>
      <c r="G1643" s="27"/>
      <c r="H1643" s="27"/>
      <c r="I1643" s="27"/>
      <c r="J1643" s="27"/>
      <c r="K1643" s="27"/>
      <c r="L1643" s="27"/>
      <c r="M1643" s="27"/>
      <c r="N1643" s="27"/>
      <c r="O1643" s="27"/>
      <c r="P1643" s="27"/>
      <c r="Q1643" s="27"/>
      <c r="R1643" s="27"/>
      <c r="S1643" s="27"/>
      <c r="T1643" s="27"/>
      <c r="U1643" s="27"/>
      <c r="V1643" s="27"/>
      <c r="W1643" s="27"/>
      <c r="X1643" s="27"/>
    </row>
    <row r="1644" spans="3:24">
      <c r="C1644" s="27"/>
      <c r="D1644" s="27"/>
      <c r="E1644" s="27"/>
      <c r="F1644" s="27"/>
      <c r="G1644" s="27"/>
      <c r="H1644" s="27"/>
      <c r="I1644" s="27"/>
      <c r="J1644" s="27"/>
      <c r="K1644" s="27"/>
      <c r="L1644" s="27"/>
      <c r="M1644" s="27"/>
      <c r="N1644" s="27"/>
      <c r="O1644" s="27"/>
      <c r="P1644" s="27"/>
      <c r="Q1644" s="27"/>
      <c r="R1644" s="27"/>
      <c r="S1644" s="27"/>
      <c r="T1644" s="27"/>
      <c r="U1644" s="27"/>
      <c r="V1644" s="27"/>
      <c r="W1644" s="27"/>
      <c r="X1644" s="27"/>
    </row>
    <row r="1645" spans="3:24">
      <c r="C1645" s="27"/>
      <c r="D1645" s="27"/>
      <c r="E1645" s="27"/>
      <c r="F1645" s="27"/>
      <c r="G1645" s="27"/>
      <c r="H1645" s="27"/>
      <c r="I1645" s="27"/>
      <c r="J1645" s="27"/>
      <c r="K1645" s="27"/>
      <c r="L1645" s="27"/>
      <c r="M1645" s="27"/>
      <c r="N1645" s="27"/>
      <c r="O1645" s="27"/>
      <c r="P1645" s="27"/>
      <c r="Q1645" s="27"/>
      <c r="R1645" s="27"/>
      <c r="S1645" s="27"/>
      <c r="T1645" s="27"/>
      <c r="U1645" s="27"/>
      <c r="V1645" s="27"/>
      <c r="W1645" s="27"/>
      <c r="X1645" s="27"/>
    </row>
    <row r="1646" spans="3:24">
      <c r="C1646" s="27"/>
      <c r="D1646" s="27"/>
      <c r="E1646" s="27"/>
      <c r="F1646" s="27"/>
      <c r="G1646" s="27"/>
      <c r="H1646" s="27"/>
      <c r="I1646" s="27"/>
      <c r="J1646" s="27"/>
      <c r="K1646" s="27"/>
      <c r="L1646" s="27"/>
      <c r="M1646" s="27"/>
      <c r="N1646" s="27"/>
      <c r="O1646" s="27"/>
      <c r="P1646" s="27"/>
      <c r="Q1646" s="27"/>
      <c r="R1646" s="27"/>
      <c r="S1646" s="27"/>
      <c r="T1646" s="27"/>
      <c r="U1646" s="27"/>
      <c r="V1646" s="27"/>
      <c r="W1646" s="27"/>
      <c r="X1646" s="27"/>
    </row>
    <row r="1647" spans="3:24">
      <c r="C1647" s="27"/>
      <c r="D1647" s="27"/>
      <c r="E1647" s="27"/>
      <c r="F1647" s="27"/>
      <c r="G1647" s="27"/>
      <c r="H1647" s="27"/>
      <c r="I1647" s="27"/>
      <c r="J1647" s="27"/>
      <c r="K1647" s="27"/>
      <c r="L1647" s="27"/>
      <c r="M1647" s="27"/>
      <c r="N1647" s="27"/>
      <c r="O1647" s="27"/>
      <c r="P1647" s="27"/>
      <c r="Q1647" s="27"/>
      <c r="R1647" s="27"/>
      <c r="S1647" s="27"/>
      <c r="T1647" s="27"/>
      <c r="U1647" s="27"/>
      <c r="V1647" s="27"/>
      <c r="W1647" s="27"/>
      <c r="X1647" s="27"/>
    </row>
    <row r="1648" spans="3:24">
      <c r="C1648" s="27"/>
      <c r="D1648" s="27"/>
      <c r="E1648" s="27"/>
      <c r="F1648" s="27"/>
      <c r="G1648" s="27"/>
      <c r="H1648" s="27"/>
      <c r="I1648" s="27"/>
      <c r="J1648" s="27"/>
      <c r="K1648" s="27"/>
      <c r="L1648" s="27"/>
      <c r="M1648" s="27"/>
      <c r="N1648" s="27"/>
      <c r="O1648" s="27"/>
      <c r="P1648" s="27"/>
      <c r="Q1648" s="27"/>
      <c r="R1648" s="27"/>
      <c r="S1648" s="27"/>
      <c r="T1648" s="27"/>
      <c r="U1648" s="27"/>
      <c r="V1648" s="27"/>
      <c r="W1648" s="27"/>
      <c r="X1648" s="27"/>
    </row>
    <row r="1649" spans="3:24">
      <c r="C1649" s="27"/>
      <c r="D1649" s="27"/>
      <c r="E1649" s="27"/>
      <c r="F1649" s="27"/>
      <c r="G1649" s="27"/>
      <c r="H1649" s="27"/>
      <c r="I1649" s="27"/>
      <c r="J1649" s="27"/>
      <c r="K1649" s="27"/>
      <c r="L1649" s="27"/>
      <c r="M1649" s="27"/>
      <c r="N1649" s="27"/>
      <c r="O1649" s="27"/>
      <c r="P1649" s="27"/>
      <c r="Q1649" s="27"/>
      <c r="R1649" s="27"/>
      <c r="S1649" s="27"/>
      <c r="T1649" s="27"/>
      <c r="U1649" s="27"/>
      <c r="V1649" s="27"/>
      <c r="W1649" s="27"/>
      <c r="X1649" s="27"/>
    </row>
    <row r="1650" spans="3:24">
      <c r="C1650" s="27"/>
      <c r="D1650" s="27"/>
      <c r="E1650" s="27"/>
      <c r="F1650" s="27"/>
      <c r="G1650" s="27"/>
      <c r="H1650" s="27"/>
      <c r="I1650" s="27"/>
      <c r="J1650" s="27"/>
      <c r="K1650" s="27"/>
      <c r="L1650" s="27"/>
      <c r="M1650" s="27"/>
      <c r="N1650" s="27"/>
      <c r="O1650" s="27"/>
      <c r="P1650" s="27"/>
      <c r="Q1650" s="27"/>
      <c r="R1650" s="27"/>
      <c r="S1650" s="27"/>
      <c r="T1650" s="27"/>
      <c r="U1650" s="27"/>
      <c r="V1650" s="27"/>
      <c r="W1650" s="27"/>
      <c r="X1650" s="27"/>
    </row>
    <row r="1651" spans="3:24">
      <c r="C1651" s="27"/>
      <c r="D1651" s="27"/>
      <c r="E1651" s="27"/>
      <c r="F1651" s="27"/>
      <c r="G1651" s="27"/>
      <c r="H1651" s="27"/>
      <c r="I1651" s="27"/>
      <c r="J1651" s="27"/>
      <c r="K1651" s="27"/>
      <c r="L1651" s="27"/>
      <c r="M1651" s="27"/>
      <c r="N1651" s="27"/>
      <c r="O1651" s="27"/>
      <c r="P1651" s="27"/>
      <c r="Q1651" s="27"/>
      <c r="R1651" s="27"/>
      <c r="S1651" s="27"/>
      <c r="T1651" s="27"/>
      <c r="U1651" s="27"/>
      <c r="V1651" s="27"/>
      <c r="W1651" s="27"/>
      <c r="X1651" s="27"/>
    </row>
    <row r="1652" spans="3:24">
      <c r="C1652" s="27"/>
      <c r="D1652" s="27"/>
      <c r="E1652" s="27"/>
      <c r="F1652" s="27"/>
      <c r="G1652" s="27"/>
      <c r="H1652" s="27"/>
      <c r="I1652" s="27"/>
      <c r="J1652" s="27"/>
      <c r="K1652" s="27"/>
      <c r="L1652" s="27"/>
      <c r="M1652" s="27"/>
      <c r="N1652" s="27"/>
      <c r="O1652" s="27"/>
      <c r="P1652" s="27"/>
      <c r="Q1652" s="27"/>
      <c r="R1652" s="27"/>
      <c r="S1652" s="27"/>
      <c r="T1652" s="27"/>
      <c r="U1652" s="27"/>
      <c r="V1652" s="27"/>
      <c r="W1652" s="27"/>
      <c r="X1652" s="27"/>
    </row>
    <row r="1653" spans="3:24">
      <c r="C1653" s="27"/>
      <c r="D1653" s="27"/>
      <c r="E1653" s="27"/>
      <c r="F1653" s="27"/>
      <c r="G1653" s="27"/>
      <c r="H1653" s="27"/>
      <c r="I1653" s="27"/>
      <c r="J1653" s="27"/>
      <c r="K1653" s="27"/>
      <c r="L1653" s="27"/>
      <c r="M1653" s="27"/>
      <c r="N1653" s="27"/>
      <c r="O1653" s="27"/>
      <c r="P1653" s="27"/>
      <c r="Q1653" s="27"/>
      <c r="R1653" s="27"/>
      <c r="S1653" s="27"/>
      <c r="T1653" s="27"/>
      <c r="U1653" s="27"/>
      <c r="V1653" s="27"/>
      <c r="W1653" s="27"/>
      <c r="X1653" s="27"/>
    </row>
    <row r="1654" spans="3:24">
      <c r="C1654" s="27"/>
      <c r="D1654" s="27"/>
      <c r="E1654" s="27"/>
      <c r="F1654" s="27"/>
      <c r="G1654" s="27"/>
      <c r="H1654" s="27"/>
      <c r="I1654" s="27"/>
      <c r="J1654" s="27"/>
      <c r="K1654" s="27"/>
      <c r="L1654" s="27"/>
      <c r="M1654" s="27"/>
      <c r="N1654" s="27"/>
      <c r="O1654" s="27"/>
      <c r="P1654" s="27"/>
      <c r="Q1654" s="27"/>
      <c r="R1654" s="27"/>
      <c r="S1654" s="27"/>
      <c r="T1654" s="27"/>
      <c r="U1654" s="27"/>
      <c r="V1654" s="27"/>
      <c r="W1654" s="27"/>
      <c r="X1654" s="27"/>
    </row>
    <row r="1655" spans="3:24">
      <c r="C1655" s="27"/>
      <c r="D1655" s="27"/>
      <c r="E1655" s="27"/>
      <c r="F1655" s="27"/>
      <c r="G1655" s="27"/>
      <c r="H1655" s="27"/>
      <c r="I1655" s="27"/>
      <c r="J1655" s="27"/>
      <c r="K1655" s="27"/>
      <c r="L1655" s="27"/>
      <c r="M1655" s="27"/>
      <c r="N1655" s="27"/>
      <c r="O1655" s="27"/>
      <c r="P1655" s="27"/>
      <c r="Q1655" s="27"/>
      <c r="R1655" s="27"/>
      <c r="S1655" s="27"/>
      <c r="T1655" s="27"/>
      <c r="U1655" s="27"/>
      <c r="V1655" s="27"/>
      <c r="W1655" s="27"/>
      <c r="X1655" s="27"/>
    </row>
    <row r="1656" spans="3:24">
      <c r="C1656" s="27"/>
      <c r="D1656" s="27"/>
      <c r="E1656" s="27"/>
      <c r="F1656" s="27"/>
      <c r="G1656" s="27"/>
      <c r="H1656" s="27"/>
      <c r="I1656" s="27"/>
      <c r="J1656" s="27"/>
      <c r="K1656" s="27"/>
      <c r="L1656" s="27"/>
      <c r="M1656" s="27"/>
      <c r="N1656" s="27"/>
      <c r="O1656" s="27"/>
      <c r="P1656" s="27"/>
      <c r="Q1656" s="27"/>
      <c r="R1656" s="27"/>
      <c r="S1656" s="27"/>
      <c r="T1656" s="27"/>
      <c r="U1656" s="27"/>
      <c r="V1656" s="27"/>
      <c r="W1656" s="27"/>
      <c r="X1656" s="27"/>
    </row>
    <row r="1657" spans="3:24">
      <c r="C1657" s="27"/>
      <c r="D1657" s="27"/>
      <c r="E1657" s="27"/>
      <c r="F1657" s="27"/>
      <c r="G1657" s="27"/>
      <c r="H1657" s="27"/>
      <c r="I1657" s="27"/>
      <c r="J1657" s="27"/>
      <c r="K1657" s="27"/>
      <c r="L1657" s="27"/>
      <c r="M1657" s="27"/>
      <c r="N1657" s="27"/>
      <c r="O1657" s="27"/>
      <c r="P1657" s="27"/>
      <c r="Q1657" s="27"/>
      <c r="R1657" s="27"/>
      <c r="S1657" s="27"/>
      <c r="T1657" s="27"/>
      <c r="U1657" s="27"/>
      <c r="V1657" s="27"/>
      <c r="W1657" s="27"/>
      <c r="X1657" s="27"/>
    </row>
    <row r="1658" spans="3:24">
      <c r="C1658" s="27"/>
      <c r="D1658" s="27"/>
      <c r="E1658" s="27"/>
      <c r="F1658" s="27"/>
      <c r="G1658" s="27"/>
      <c r="H1658" s="27"/>
      <c r="I1658" s="27"/>
      <c r="J1658" s="27"/>
      <c r="K1658" s="27"/>
      <c r="L1658" s="27"/>
      <c r="M1658" s="27"/>
      <c r="N1658" s="27"/>
      <c r="O1658" s="27"/>
      <c r="P1658" s="27"/>
      <c r="Q1658" s="27"/>
      <c r="R1658" s="27"/>
      <c r="S1658" s="27"/>
      <c r="T1658" s="27"/>
      <c r="U1658" s="27"/>
      <c r="V1658" s="27"/>
      <c r="W1658" s="27"/>
      <c r="X1658" s="27"/>
    </row>
    <row r="1659" spans="3:24">
      <c r="C1659" s="27"/>
      <c r="D1659" s="27"/>
      <c r="E1659" s="27"/>
      <c r="F1659" s="27"/>
      <c r="G1659" s="27"/>
      <c r="H1659" s="27"/>
      <c r="I1659" s="27"/>
      <c r="J1659" s="27"/>
      <c r="K1659" s="27"/>
      <c r="L1659" s="27"/>
      <c r="M1659" s="27"/>
      <c r="N1659" s="27"/>
      <c r="O1659" s="27"/>
      <c r="P1659" s="27"/>
      <c r="Q1659" s="27"/>
      <c r="R1659" s="27"/>
      <c r="S1659" s="27"/>
      <c r="T1659" s="27"/>
      <c r="U1659" s="27"/>
      <c r="V1659" s="27"/>
      <c r="W1659" s="27"/>
      <c r="X1659" s="27"/>
    </row>
    <row r="1660" spans="3:24">
      <c r="C1660" s="27"/>
      <c r="D1660" s="27"/>
      <c r="E1660" s="27"/>
      <c r="F1660" s="27"/>
      <c r="G1660" s="27"/>
      <c r="H1660" s="27"/>
      <c r="I1660" s="27"/>
      <c r="J1660" s="27"/>
      <c r="K1660" s="27"/>
      <c r="L1660" s="27"/>
      <c r="M1660" s="27"/>
      <c r="N1660" s="27"/>
      <c r="O1660" s="27"/>
      <c r="P1660" s="27"/>
      <c r="Q1660" s="27"/>
      <c r="R1660" s="27"/>
      <c r="S1660" s="27"/>
      <c r="T1660" s="27"/>
      <c r="U1660" s="27"/>
      <c r="V1660" s="27"/>
      <c r="W1660" s="27"/>
      <c r="X1660" s="27"/>
    </row>
    <row r="1661" spans="3:24">
      <c r="C1661" s="27"/>
      <c r="D1661" s="27"/>
      <c r="E1661" s="27"/>
      <c r="F1661" s="27"/>
      <c r="G1661" s="27"/>
      <c r="H1661" s="27"/>
      <c r="I1661" s="27"/>
      <c r="J1661" s="27"/>
      <c r="K1661" s="27"/>
      <c r="L1661" s="27"/>
      <c r="M1661" s="27"/>
      <c r="N1661" s="27"/>
      <c r="O1661" s="27"/>
      <c r="P1661" s="27"/>
      <c r="Q1661" s="27"/>
      <c r="R1661" s="27"/>
      <c r="S1661" s="27"/>
      <c r="T1661" s="27"/>
      <c r="U1661" s="27"/>
      <c r="V1661" s="27"/>
      <c r="W1661" s="27"/>
      <c r="X1661" s="27"/>
    </row>
    <row r="1662" spans="3:24">
      <c r="C1662" s="27"/>
      <c r="D1662" s="27"/>
      <c r="E1662" s="27"/>
      <c r="F1662" s="27"/>
      <c r="G1662" s="27"/>
      <c r="H1662" s="27"/>
      <c r="I1662" s="27"/>
      <c r="J1662" s="27"/>
      <c r="K1662" s="27"/>
      <c r="L1662" s="27"/>
      <c r="M1662" s="27"/>
      <c r="N1662" s="27"/>
      <c r="O1662" s="27"/>
      <c r="P1662" s="27"/>
      <c r="Q1662" s="27"/>
      <c r="R1662" s="27"/>
      <c r="S1662" s="27"/>
      <c r="T1662" s="27"/>
      <c r="U1662" s="27"/>
      <c r="V1662" s="27"/>
      <c r="W1662" s="27"/>
      <c r="X1662" s="27"/>
    </row>
    <row r="1663" spans="3:24">
      <c r="C1663" s="27"/>
      <c r="D1663" s="27"/>
      <c r="E1663" s="27"/>
      <c r="F1663" s="27"/>
      <c r="G1663" s="27"/>
      <c r="H1663" s="27"/>
      <c r="I1663" s="27"/>
      <c r="J1663" s="27"/>
      <c r="K1663" s="27"/>
      <c r="L1663" s="27"/>
      <c r="M1663" s="27"/>
      <c r="N1663" s="27"/>
      <c r="O1663" s="27"/>
      <c r="P1663" s="27"/>
      <c r="Q1663" s="27"/>
      <c r="R1663" s="27"/>
      <c r="S1663" s="27"/>
      <c r="T1663" s="27"/>
      <c r="U1663" s="27"/>
      <c r="V1663" s="27"/>
      <c r="W1663" s="27"/>
      <c r="X1663" s="27"/>
    </row>
    <row r="1664" spans="3:24">
      <c r="C1664" s="27"/>
      <c r="D1664" s="27"/>
      <c r="E1664" s="27"/>
      <c r="F1664" s="27"/>
      <c r="G1664" s="27"/>
      <c r="H1664" s="27"/>
      <c r="I1664" s="27"/>
      <c r="J1664" s="27"/>
      <c r="K1664" s="27"/>
      <c r="L1664" s="27"/>
      <c r="M1664" s="27"/>
      <c r="N1664" s="27"/>
      <c r="O1664" s="27"/>
      <c r="P1664" s="27"/>
      <c r="Q1664" s="27"/>
      <c r="R1664" s="27"/>
      <c r="S1664" s="27"/>
      <c r="T1664" s="27"/>
      <c r="U1664" s="27"/>
      <c r="V1664" s="27"/>
      <c r="W1664" s="27"/>
      <c r="X1664" s="27"/>
    </row>
    <row r="1665" spans="3:24">
      <c r="C1665" s="27"/>
      <c r="D1665" s="27"/>
      <c r="E1665" s="27"/>
      <c r="F1665" s="27"/>
      <c r="G1665" s="27"/>
      <c r="H1665" s="27"/>
      <c r="I1665" s="27"/>
      <c r="J1665" s="27"/>
      <c r="K1665" s="27"/>
      <c r="L1665" s="27"/>
      <c r="M1665" s="27"/>
      <c r="N1665" s="27"/>
      <c r="O1665" s="27"/>
      <c r="P1665" s="27"/>
      <c r="Q1665" s="27"/>
      <c r="R1665" s="27"/>
      <c r="S1665" s="27"/>
      <c r="T1665" s="27"/>
      <c r="U1665" s="27"/>
      <c r="V1665" s="27"/>
      <c r="W1665" s="27"/>
      <c r="X1665" s="27"/>
    </row>
    <row r="1666" spans="3:24">
      <c r="C1666" s="27"/>
      <c r="D1666" s="27"/>
      <c r="E1666" s="27"/>
      <c r="F1666" s="27"/>
      <c r="G1666" s="27"/>
      <c r="H1666" s="27"/>
      <c r="I1666" s="27"/>
      <c r="J1666" s="27"/>
      <c r="K1666" s="27"/>
      <c r="L1666" s="27"/>
      <c r="M1666" s="27"/>
      <c r="N1666" s="27"/>
      <c r="O1666" s="27"/>
      <c r="P1666" s="27"/>
      <c r="Q1666" s="27"/>
      <c r="R1666" s="27"/>
      <c r="S1666" s="27"/>
      <c r="T1666" s="27"/>
      <c r="U1666" s="27"/>
      <c r="V1666" s="27"/>
      <c r="W1666" s="27"/>
      <c r="X1666" s="27"/>
    </row>
    <row r="1667" spans="3:24">
      <c r="C1667" s="27"/>
      <c r="D1667" s="27"/>
      <c r="E1667" s="27"/>
      <c r="F1667" s="27"/>
      <c r="G1667" s="27"/>
      <c r="H1667" s="27"/>
      <c r="I1667" s="27"/>
      <c r="J1667" s="27"/>
      <c r="K1667" s="27"/>
      <c r="L1667" s="27"/>
      <c r="M1667" s="27"/>
      <c r="N1667" s="27"/>
      <c r="O1667" s="27"/>
      <c r="P1667" s="27"/>
      <c r="Q1667" s="27"/>
      <c r="R1667" s="27"/>
      <c r="S1667" s="27"/>
      <c r="T1667" s="27"/>
      <c r="U1667" s="27"/>
      <c r="V1667" s="27"/>
      <c r="W1667" s="27"/>
      <c r="X1667" s="27"/>
    </row>
    <row r="1668" spans="3:24">
      <c r="C1668" s="27"/>
      <c r="D1668" s="27"/>
      <c r="E1668" s="27"/>
      <c r="F1668" s="27"/>
      <c r="G1668" s="27"/>
      <c r="H1668" s="27"/>
      <c r="I1668" s="27"/>
      <c r="J1668" s="27"/>
      <c r="K1668" s="27"/>
      <c r="L1668" s="27"/>
      <c r="M1668" s="27"/>
      <c r="N1668" s="27"/>
      <c r="O1668" s="27"/>
      <c r="P1668" s="27"/>
      <c r="Q1668" s="27"/>
      <c r="R1668" s="27"/>
      <c r="S1668" s="27"/>
      <c r="T1668" s="27"/>
      <c r="U1668" s="27"/>
      <c r="V1668" s="27"/>
      <c r="W1668" s="27"/>
      <c r="X1668" s="27"/>
    </row>
    <row r="1669" spans="3:24">
      <c r="C1669" s="27"/>
      <c r="D1669" s="27"/>
      <c r="E1669" s="27"/>
      <c r="F1669" s="27"/>
      <c r="G1669" s="27"/>
      <c r="H1669" s="27"/>
      <c r="I1669" s="27"/>
      <c r="J1669" s="27"/>
      <c r="K1669" s="27"/>
      <c r="L1669" s="27"/>
      <c r="M1669" s="27"/>
      <c r="N1669" s="27"/>
      <c r="O1669" s="27"/>
      <c r="P1669" s="27"/>
      <c r="Q1669" s="27"/>
      <c r="R1669" s="27"/>
      <c r="S1669" s="27"/>
      <c r="T1669" s="27"/>
      <c r="U1669" s="27"/>
      <c r="V1669" s="27"/>
      <c r="W1669" s="27"/>
      <c r="X1669" s="27"/>
    </row>
    <row r="1670" spans="3:24">
      <c r="C1670" s="27"/>
      <c r="D1670" s="27"/>
      <c r="E1670" s="27"/>
      <c r="F1670" s="27"/>
      <c r="G1670" s="27"/>
      <c r="H1670" s="27"/>
      <c r="I1670" s="27"/>
      <c r="J1670" s="27"/>
      <c r="K1670" s="27"/>
      <c r="L1670" s="27"/>
      <c r="M1670" s="27"/>
      <c r="N1670" s="27"/>
      <c r="O1670" s="27"/>
      <c r="P1670" s="27"/>
      <c r="Q1670" s="27"/>
      <c r="R1670" s="27"/>
      <c r="S1670" s="27"/>
      <c r="T1670" s="27"/>
      <c r="U1670" s="27"/>
      <c r="V1670" s="27"/>
      <c r="W1670" s="27"/>
      <c r="X1670" s="27"/>
    </row>
    <row r="1671" spans="3:24">
      <c r="C1671" s="27"/>
      <c r="D1671" s="27"/>
      <c r="E1671" s="27"/>
      <c r="F1671" s="27"/>
      <c r="G1671" s="27"/>
      <c r="H1671" s="27"/>
      <c r="I1671" s="27"/>
      <c r="J1671" s="27"/>
      <c r="K1671" s="27"/>
      <c r="L1671" s="27"/>
      <c r="M1671" s="27"/>
      <c r="N1671" s="27"/>
      <c r="O1671" s="27"/>
      <c r="P1671" s="27"/>
      <c r="Q1671" s="27"/>
      <c r="R1671" s="27"/>
      <c r="S1671" s="27"/>
      <c r="T1671" s="27"/>
      <c r="U1671" s="27"/>
      <c r="V1671" s="27"/>
      <c r="W1671" s="27"/>
      <c r="X1671" s="27"/>
    </row>
    <row r="1672" spans="3:24">
      <c r="C1672" s="27"/>
      <c r="D1672" s="27"/>
      <c r="E1672" s="27"/>
      <c r="F1672" s="27"/>
      <c r="G1672" s="27"/>
      <c r="H1672" s="27"/>
      <c r="I1672" s="27"/>
      <c r="J1672" s="27"/>
      <c r="K1672" s="27"/>
      <c r="L1672" s="27"/>
      <c r="M1672" s="27"/>
      <c r="N1672" s="27"/>
      <c r="O1672" s="27"/>
      <c r="P1672" s="27"/>
      <c r="Q1672" s="27"/>
      <c r="R1672" s="27"/>
      <c r="S1672" s="27"/>
      <c r="T1672" s="27"/>
      <c r="U1672" s="27"/>
      <c r="V1672" s="27"/>
      <c r="W1672" s="27"/>
      <c r="X1672" s="27"/>
    </row>
    <row r="1673" spans="3:24">
      <c r="C1673" s="27"/>
      <c r="D1673" s="27"/>
      <c r="E1673" s="27"/>
      <c r="F1673" s="27"/>
      <c r="G1673" s="27"/>
      <c r="H1673" s="27"/>
      <c r="I1673" s="27"/>
      <c r="J1673" s="27"/>
      <c r="K1673" s="27"/>
      <c r="L1673" s="27"/>
      <c r="M1673" s="27"/>
      <c r="N1673" s="27"/>
      <c r="O1673" s="27"/>
      <c r="P1673" s="27"/>
      <c r="Q1673" s="27"/>
      <c r="R1673" s="27"/>
      <c r="S1673" s="27"/>
      <c r="T1673" s="27"/>
      <c r="U1673" s="27"/>
      <c r="V1673" s="27"/>
      <c r="W1673" s="27"/>
      <c r="X1673" s="27"/>
    </row>
    <row r="1674" spans="3:24">
      <c r="C1674" s="27"/>
      <c r="D1674" s="27"/>
      <c r="E1674" s="27"/>
      <c r="F1674" s="27"/>
      <c r="G1674" s="27"/>
      <c r="H1674" s="27"/>
      <c r="I1674" s="27"/>
      <c r="J1674" s="27"/>
      <c r="K1674" s="27"/>
      <c r="L1674" s="27"/>
      <c r="M1674" s="27"/>
      <c r="N1674" s="27"/>
      <c r="O1674" s="27"/>
      <c r="P1674" s="27"/>
      <c r="Q1674" s="27"/>
      <c r="R1674" s="27"/>
      <c r="S1674" s="27"/>
      <c r="T1674" s="27"/>
      <c r="U1674" s="27"/>
      <c r="V1674" s="27"/>
      <c r="W1674" s="27"/>
      <c r="X1674" s="27"/>
    </row>
    <row r="1675" spans="3:24">
      <c r="C1675" s="27"/>
      <c r="D1675" s="27"/>
      <c r="E1675" s="27"/>
      <c r="F1675" s="27"/>
      <c r="G1675" s="27"/>
      <c r="H1675" s="27"/>
      <c r="I1675" s="27"/>
      <c r="J1675" s="27"/>
      <c r="K1675" s="27"/>
      <c r="L1675" s="27"/>
      <c r="M1675" s="27"/>
      <c r="N1675" s="27"/>
      <c r="O1675" s="27"/>
      <c r="P1675" s="27"/>
      <c r="Q1675" s="27"/>
      <c r="R1675" s="27"/>
      <c r="S1675" s="27"/>
      <c r="T1675" s="27"/>
      <c r="U1675" s="27"/>
      <c r="V1675" s="27"/>
      <c r="W1675" s="27"/>
      <c r="X1675" s="27"/>
    </row>
    <row r="1676" spans="3:24">
      <c r="C1676" s="27"/>
      <c r="D1676" s="27"/>
      <c r="E1676" s="27"/>
      <c r="F1676" s="27"/>
      <c r="G1676" s="27"/>
      <c r="H1676" s="27"/>
      <c r="I1676" s="27"/>
      <c r="J1676" s="27"/>
      <c r="K1676" s="27"/>
      <c r="L1676" s="27"/>
      <c r="M1676" s="27"/>
      <c r="N1676" s="27"/>
      <c r="O1676" s="27"/>
      <c r="P1676" s="27"/>
      <c r="Q1676" s="27"/>
      <c r="R1676" s="27"/>
      <c r="S1676" s="27"/>
      <c r="T1676" s="27"/>
      <c r="U1676" s="27"/>
      <c r="V1676" s="27"/>
      <c r="W1676" s="27"/>
      <c r="X1676" s="27"/>
    </row>
    <row r="1677" spans="3:24">
      <c r="C1677" s="27"/>
      <c r="D1677" s="27"/>
      <c r="E1677" s="27"/>
      <c r="F1677" s="27"/>
      <c r="G1677" s="27"/>
      <c r="H1677" s="27"/>
      <c r="I1677" s="27"/>
      <c r="J1677" s="27"/>
      <c r="K1677" s="27"/>
      <c r="L1677" s="27"/>
      <c r="M1677" s="27"/>
      <c r="N1677" s="27"/>
      <c r="O1677" s="27"/>
      <c r="P1677" s="27"/>
      <c r="Q1677" s="27"/>
      <c r="R1677" s="27"/>
      <c r="S1677" s="27"/>
      <c r="T1677" s="27"/>
      <c r="U1677" s="27"/>
      <c r="V1677" s="27"/>
      <c r="W1677" s="27"/>
      <c r="X1677" s="27"/>
    </row>
    <row r="1678" spans="3:24">
      <c r="C1678" s="27"/>
      <c r="D1678" s="27"/>
      <c r="E1678" s="27"/>
      <c r="F1678" s="27"/>
      <c r="G1678" s="27"/>
      <c r="H1678" s="27"/>
      <c r="I1678" s="27"/>
      <c r="J1678" s="27"/>
      <c r="K1678" s="27"/>
      <c r="L1678" s="27"/>
      <c r="M1678" s="27"/>
      <c r="N1678" s="27"/>
      <c r="O1678" s="27"/>
      <c r="P1678" s="27"/>
      <c r="Q1678" s="27"/>
      <c r="R1678" s="27"/>
      <c r="S1678" s="27"/>
      <c r="T1678" s="27"/>
      <c r="U1678" s="27"/>
      <c r="V1678" s="27"/>
      <c r="W1678" s="27"/>
      <c r="X1678" s="27"/>
    </row>
    <row r="1679" spans="3:24">
      <c r="C1679" s="27"/>
      <c r="D1679" s="27"/>
      <c r="E1679" s="27"/>
      <c r="F1679" s="27"/>
      <c r="G1679" s="27"/>
      <c r="H1679" s="27"/>
      <c r="I1679" s="27"/>
      <c r="J1679" s="27"/>
      <c r="K1679" s="27"/>
      <c r="L1679" s="27"/>
      <c r="M1679" s="27"/>
      <c r="N1679" s="27"/>
      <c r="O1679" s="27"/>
      <c r="P1679" s="27"/>
      <c r="Q1679" s="27"/>
      <c r="R1679" s="27"/>
      <c r="S1679" s="27"/>
      <c r="T1679" s="27"/>
      <c r="U1679" s="27"/>
      <c r="V1679" s="27"/>
      <c r="W1679" s="27"/>
      <c r="X1679" s="27"/>
    </row>
    <row r="1680" spans="3:24">
      <c r="C1680" s="27"/>
      <c r="D1680" s="27"/>
      <c r="E1680" s="27"/>
      <c r="F1680" s="27"/>
      <c r="G1680" s="27"/>
      <c r="H1680" s="27"/>
      <c r="I1680" s="27"/>
      <c r="J1680" s="27"/>
      <c r="K1680" s="27"/>
      <c r="L1680" s="27"/>
      <c r="M1680" s="27"/>
      <c r="N1680" s="27"/>
      <c r="O1680" s="27"/>
      <c r="P1680" s="27"/>
      <c r="Q1680" s="27"/>
      <c r="R1680" s="27"/>
      <c r="S1680" s="27"/>
      <c r="T1680" s="27"/>
      <c r="U1680" s="27"/>
      <c r="V1680" s="27"/>
      <c r="W1680" s="27"/>
      <c r="X1680" s="27"/>
    </row>
    <row r="1681" spans="3:24">
      <c r="C1681" s="27"/>
      <c r="D1681" s="27"/>
      <c r="E1681" s="27"/>
      <c r="F1681" s="27"/>
      <c r="G1681" s="27"/>
      <c r="H1681" s="27"/>
      <c r="I1681" s="27"/>
      <c r="J1681" s="27"/>
      <c r="K1681" s="27"/>
      <c r="L1681" s="27"/>
      <c r="M1681" s="27"/>
      <c r="N1681" s="27"/>
      <c r="O1681" s="27"/>
      <c r="P1681" s="27"/>
      <c r="Q1681" s="27"/>
      <c r="R1681" s="27"/>
      <c r="S1681" s="27"/>
      <c r="T1681" s="27"/>
      <c r="U1681" s="27"/>
      <c r="V1681" s="27"/>
      <c r="W1681" s="27"/>
      <c r="X1681" s="27"/>
    </row>
    <row r="1682" spans="3:24">
      <c r="C1682" s="27"/>
      <c r="D1682" s="27"/>
      <c r="E1682" s="27"/>
      <c r="F1682" s="27"/>
      <c r="G1682" s="27"/>
      <c r="H1682" s="27"/>
      <c r="I1682" s="27"/>
      <c r="J1682" s="27"/>
      <c r="K1682" s="27"/>
      <c r="L1682" s="27"/>
      <c r="M1682" s="27"/>
      <c r="N1682" s="27"/>
      <c r="O1682" s="27"/>
      <c r="P1682" s="27"/>
      <c r="Q1682" s="27"/>
      <c r="R1682" s="27"/>
      <c r="S1682" s="27"/>
      <c r="T1682" s="27"/>
      <c r="U1682" s="27"/>
      <c r="V1682" s="27"/>
      <c r="W1682" s="27"/>
      <c r="X1682" s="27"/>
    </row>
    <row r="1683" spans="3:24">
      <c r="C1683" s="27"/>
      <c r="D1683" s="27"/>
      <c r="E1683" s="27"/>
      <c r="F1683" s="27"/>
      <c r="G1683" s="27"/>
      <c r="H1683" s="27"/>
      <c r="I1683" s="27"/>
      <c r="J1683" s="27"/>
      <c r="K1683" s="27"/>
      <c r="L1683" s="27"/>
      <c r="M1683" s="27"/>
      <c r="N1683" s="27"/>
      <c r="O1683" s="27"/>
      <c r="P1683" s="27"/>
      <c r="Q1683" s="27"/>
      <c r="R1683" s="27"/>
      <c r="S1683" s="27"/>
      <c r="T1683" s="27"/>
      <c r="U1683" s="27"/>
      <c r="V1683" s="27"/>
      <c r="W1683" s="27"/>
      <c r="X1683" s="27"/>
    </row>
    <row r="1684" spans="3:24">
      <c r="C1684" s="27"/>
      <c r="D1684" s="27"/>
      <c r="E1684" s="27"/>
      <c r="F1684" s="27"/>
      <c r="G1684" s="27"/>
      <c r="H1684" s="27"/>
      <c r="I1684" s="27"/>
      <c r="J1684" s="27"/>
      <c r="K1684" s="27"/>
      <c r="L1684" s="27"/>
      <c r="M1684" s="27"/>
      <c r="N1684" s="27"/>
      <c r="O1684" s="27"/>
      <c r="P1684" s="27"/>
      <c r="Q1684" s="27"/>
      <c r="R1684" s="27"/>
      <c r="S1684" s="27"/>
      <c r="T1684" s="27"/>
      <c r="U1684" s="27"/>
      <c r="V1684" s="27"/>
      <c r="W1684" s="27"/>
      <c r="X1684" s="27"/>
    </row>
    <row r="1685" spans="3:24">
      <c r="C1685" s="27"/>
      <c r="D1685" s="27"/>
      <c r="E1685" s="27"/>
      <c r="F1685" s="27"/>
      <c r="G1685" s="27"/>
      <c r="H1685" s="27"/>
      <c r="I1685" s="27"/>
      <c r="J1685" s="27"/>
      <c r="K1685" s="27"/>
      <c r="L1685" s="27"/>
      <c r="M1685" s="27"/>
      <c r="N1685" s="27"/>
      <c r="O1685" s="27"/>
      <c r="P1685" s="27"/>
      <c r="Q1685" s="27"/>
      <c r="R1685" s="27"/>
      <c r="S1685" s="27"/>
      <c r="T1685" s="27"/>
      <c r="U1685" s="27"/>
      <c r="V1685" s="27"/>
      <c r="W1685" s="27"/>
      <c r="X1685" s="27"/>
    </row>
    <row r="1686" spans="3:24">
      <c r="C1686" s="27"/>
      <c r="D1686" s="27"/>
      <c r="E1686" s="27"/>
      <c r="F1686" s="27"/>
      <c r="G1686" s="27"/>
      <c r="H1686" s="27"/>
      <c r="I1686" s="27"/>
      <c r="J1686" s="27"/>
      <c r="K1686" s="27"/>
      <c r="L1686" s="27"/>
      <c r="M1686" s="27"/>
      <c r="N1686" s="27"/>
      <c r="O1686" s="27"/>
      <c r="P1686" s="27"/>
      <c r="Q1686" s="27"/>
      <c r="R1686" s="27"/>
      <c r="S1686" s="27"/>
      <c r="T1686" s="27"/>
      <c r="U1686" s="27"/>
      <c r="V1686" s="27"/>
      <c r="W1686" s="27"/>
      <c r="X1686" s="27"/>
    </row>
    <row r="1687" spans="3:24">
      <c r="C1687" s="27"/>
      <c r="D1687" s="27"/>
      <c r="E1687" s="27"/>
      <c r="F1687" s="27"/>
      <c r="G1687" s="27"/>
      <c r="H1687" s="27"/>
      <c r="I1687" s="27"/>
      <c r="J1687" s="27"/>
      <c r="K1687" s="27"/>
      <c r="L1687" s="27"/>
      <c r="M1687" s="27"/>
      <c r="N1687" s="27"/>
      <c r="O1687" s="27"/>
      <c r="P1687" s="27"/>
      <c r="Q1687" s="27"/>
      <c r="R1687" s="27"/>
      <c r="S1687" s="27"/>
      <c r="T1687" s="27"/>
      <c r="U1687" s="27"/>
      <c r="V1687" s="27"/>
      <c r="W1687" s="27"/>
      <c r="X1687" s="27"/>
    </row>
    <row r="1688" spans="3:24">
      <c r="C1688" s="27"/>
      <c r="D1688" s="27"/>
      <c r="E1688" s="27"/>
      <c r="F1688" s="27"/>
      <c r="G1688" s="27"/>
      <c r="H1688" s="27"/>
      <c r="I1688" s="27"/>
      <c r="J1688" s="27"/>
      <c r="K1688" s="27"/>
      <c r="L1688" s="27"/>
      <c r="M1688" s="27"/>
      <c r="N1688" s="27"/>
      <c r="O1688" s="27"/>
      <c r="P1688" s="27"/>
      <c r="Q1688" s="27"/>
      <c r="R1688" s="27"/>
      <c r="S1688" s="27"/>
      <c r="T1688" s="27"/>
      <c r="U1688" s="27"/>
      <c r="V1688" s="27"/>
      <c r="W1688" s="27"/>
      <c r="X1688" s="27"/>
    </row>
    <row r="1689" spans="3:24">
      <c r="C1689" s="27"/>
      <c r="D1689" s="27"/>
      <c r="E1689" s="27"/>
      <c r="F1689" s="27"/>
      <c r="G1689" s="27"/>
      <c r="H1689" s="27"/>
      <c r="I1689" s="27"/>
      <c r="J1689" s="27"/>
      <c r="K1689" s="27"/>
      <c r="L1689" s="27"/>
      <c r="M1689" s="27"/>
      <c r="N1689" s="27"/>
      <c r="O1689" s="27"/>
      <c r="P1689" s="27"/>
      <c r="Q1689" s="27"/>
      <c r="R1689" s="27"/>
      <c r="S1689" s="27"/>
      <c r="T1689" s="27"/>
      <c r="U1689" s="27"/>
      <c r="V1689" s="27"/>
      <c r="W1689" s="27"/>
      <c r="X1689" s="27"/>
    </row>
    <row r="1690" spans="3:24">
      <c r="C1690" s="27"/>
      <c r="D1690" s="27"/>
      <c r="E1690" s="27"/>
      <c r="F1690" s="27"/>
      <c r="G1690" s="27"/>
      <c r="H1690" s="27"/>
      <c r="I1690" s="27"/>
      <c r="J1690" s="27"/>
      <c r="K1690" s="27"/>
      <c r="L1690" s="27"/>
      <c r="M1690" s="27"/>
      <c r="N1690" s="27"/>
      <c r="O1690" s="27"/>
      <c r="P1690" s="27"/>
      <c r="Q1690" s="27"/>
      <c r="R1690" s="27"/>
      <c r="S1690" s="27"/>
      <c r="T1690" s="27"/>
      <c r="U1690" s="27"/>
      <c r="V1690" s="27"/>
      <c r="W1690" s="27"/>
      <c r="X1690" s="27"/>
    </row>
    <row r="1691" spans="3:24">
      <c r="C1691" s="27"/>
      <c r="D1691" s="27"/>
      <c r="E1691" s="27"/>
      <c r="F1691" s="27"/>
      <c r="G1691" s="27"/>
      <c r="H1691" s="27"/>
      <c r="I1691" s="27"/>
      <c r="J1691" s="27"/>
      <c r="K1691" s="27"/>
      <c r="L1691" s="27"/>
      <c r="M1691" s="27"/>
      <c r="N1691" s="27"/>
      <c r="O1691" s="27"/>
      <c r="P1691" s="27"/>
      <c r="Q1691" s="27"/>
      <c r="R1691" s="27"/>
      <c r="S1691" s="27"/>
      <c r="T1691" s="27"/>
      <c r="U1691" s="27"/>
      <c r="V1691" s="27"/>
      <c r="W1691" s="27"/>
      <c r="X1691" s="27"/>
    </row>
    <row r="1692" spans="3:24">
      <c r="C1692" s="27"/>
      <c r="D1692" s="27"/>
      <c r="E1692" s="27"/>
      <c r="F1692" s="27"/>
      <c r="G1692" s="27"/>
      <c r="H1692" s="27"/>
      <c r="I1692" s="27"/>
      <c r="J1692" s="27"/>
      <c r="K1692" s="27"/>
      <c r="L1692" s="27"/>
      <c r="M1692" s="27"/>
      <c r="N1692" s="27"/>
      <c r="O1692" s="27"/>
      <c r="P1692" s="27"/>
      <c r="Q1692" s="27"/>
      <c r="R1692" s="27"/>
      <c r="S1692" s="27"/>
      <c r="T1692" s="27"/>
      <c r="U1692" s="27"/>
      <c r="V1692" s="27"/>
      <c r="W1692" s="27"/>
      <c r="X1692" s="27"/>
    </row>
    <row r="1693" spans="3:24">
      <c r="C1693" s="27"/>
      <c r="D1693" s="27"/>
      <c r="E1693" s="27"/>
      <c r="F1693" s="27"/>
      <c r="G1693" s="27"/>
      <c r="H1693" s="27"/>
      <c r="I1693" s="27"/>
      <c r="J1693" s="27"/>
      <c r="K1693" s="27"/>
      <c r="L1693" s="27"/>
      <c r="M1693" s="27"/>
      <c r="N1693" s="27"/>
      <c r="O1693" s="27"/>
      <c r="P1693" s="27"/>
      <c r="Q1693" s="27"/>
      <c r="R1693" s="27"/>
      <c r="S1693" s="27"/>
      <c r="T1693" s="27"/>
      <c r="U1693" s="27"/>
      <c r="V1693" s="27"/>
      <c r="W1693" s="27"/>
      <c r="X1693" s="27"/>
    </row>
    <row r="1694" spans="3:24">
      <c r="C1694" s="27"/>
      <c r="D1694" s="27"/>
      <c r="E1694" s="27"/>
      <c r="F1694" s="27"/>
      <c r="G1694" s="27"/>
      <c r="H1694" s="27"/>
      <c r="I1694" s="27"/>
      <c r="J1694" s="27"/>
      <c r="K1694" s="27"/>
      <c r="L1694" s="27"/>
      <c r="M1694" s="27"/>
      <c r="N1694" s="27"/>
      <c r="O1694" s="27"/>
      <c r="P1694" s="27"/>
      <c r="Q1694" s="27"/>
      <c r="R1694" s="27"/>
      <c r="S1694" s="27"/>
      <c r="T1694" s="27"/>
      <c r="U1694" s="27"/>
      <c r="V1694" s="27"/>
      <c r="W1694" s="27"/>
      <c r="X1694" s="27"/>
    </row>
    <row r="1695" spans="3:24">
      <c r="C1695" s="27"/>
      <c r="D1695" s="27"/>
      <c r="E1695" s="27"/>
      <c r="F1695" s="27"/>
      <c r="G1695" s="27"/>
      <c r="H1695" s="27"/>
      <c r="I1695" s="27"/>
      <c r="J1695" s="27"/>
      <c r="K1695" s="27"/>
      <c r="L1695" s="27"/>
      <c r="M1695" s="27"/>
      <c r="N1695" s="27"/>
      <c r="O1695" s="27"/>
      <c r="P1695" s="27"/>
      <c r="Q1695" s="27"/>
      <c r="R1695" s="27"/>
      <c r="S1695" s="27"/>
      <c r="T1695" s="27"/>
      <c r="U1695" s="27"/>
      <c r="V1695" s="27"/>
      <c r="W1695" s="27"/>
      <c r="X1695" s="27"/>
    </row>
    <row r="1696" spans="3:24">
      <c r="C1696" s="27"/>
      <c r="D1696" s="27"/>
      <c r="E1696" s="27"/>
      <c r="F1696" s="27"/>
      <c r="G1696" s="27"/>
      <c r="H1696" s="27"/>
      <c r="I1696" s="27"/>
      <c r="J1696" s="27"/>
      <c r="K1696" s="27"/>
      <c r="L1696" s="27"/>
      <c r="M1696" s="27"/>
      <c r="N1696" s="27"/>
      <c r="O1696" s="27"/>
      <c r="P1696" s="27"/>
      <c r="Q1696" s="27"/>
      <c r="R1696" s="27"/>
      <c r="S1696" s="27"/>
      <c r="T1696" s="27"/>
      <c r="U1696" s="27"/>
      <c r="V1696" s="27"/>
      <c r="W1696" s="27"/>
      <c r="X1696" s="27"/>
    </row>
    <row r="1697" spans="3:24">
      <c r="C1697" s="27"/>
      <c r="D1697" s="27"/>
      <c r="E1697" s="27"/>
      <c r="F1697" s="27"/>
      <c r="G1697" s="27"/>
      <c r="H1697" s="27"/>
      <c r="I1697" s="27"/>
      <c r="J1697" s="27"/>
      <c r="K1697" s="27"/>
      <c r="L1697" s="27"/>
      <c r="M1697" s="27"/>
      <c r="N1697" s="27"/>
      <c r="O1697" s="27"/>
      <c r="P1697" s="27"/>
      <c r="Q1697" s="27"/>
      <c r="R1697" s="27"/>
      <c r="S1697" s="27"/>
      <c r="T1697" s="27"/>
      <c r="U1697" s="27"/>
      <c r="V1697" s="27"/>
      <c r="W1697" s="27"/>
      <c r="X1697" s="27"/>
    </row>
    <row r="1698" spans="3:24">
      <c r="C1698" s="27"/>
      <c r="D1698" s="27"/>
      <c r="E1698" s="27"/>
      <c r="F1698" s="27"/>
      <c r="G1698" s="27"/>
      <c r="H1698" s="27"/>
      <c r="I1698" s="27"/>
      <c r="J1698" s="27"/>
      <c r="K1698" s="27"/>
      <c r="L1698" s="27"/>
      <c r="M1698" s="27"/>
      <c r="N1698" s="27"/>
      <c r="O1698" s="27"/>
      <c r="P1698" s="27"/>
      <c r="Q1698" s="27"/>
      <c r="R1698" s="27"/>
      <c r="S1698" s="27"/>
      <c r="T1698" s="27"/>
      <c r="U1698" s="27"/>
      <c r="V1698" s="27"/>
      <c r="W1698" s="27"/>
      <c r="X1698" s="27"/>
    </row>
    <row r="1699" spans="3:24">
      <c r="C1699" s="27"/>
      <c r="D1699" s="27"/>
      <c r="E1699" s="27"/>
      <c r="F1699" s="27"/>
      <c r="G1699" s="27"/>
      <c r="H1699" s="27"/>
      <c r="I1699" s="27"/>
      <c r="J1699" s="27"/>
      <c r="K1699" s="27"/>
      <c r="L1699" s="27"/>
      <c r="M1699" s="27"/>
      <c r="N1699" s="27"/>
      <c r="O1699" s="27"/>
      <c r="P1699" s="27"/>
      <c r="Q1699" s="27"/>
      <c r="R1699" s="27"/>
      <c r="S1699" s="27"/>
      <c r="T1699" s="27"/>
      <c r="U1699" s="27"/>
      <c r="V1699" s="27"/>
      <c r="W1699" s="27"/>
      <c r="X1699" s="27"/>
    </row>
    <row r="1700" spans="3:24">
      <c r="C1700" s="27"/>
      <c r="D1700" s="27"/>
      <c r="E1700" s="27"/>
      <c r="F1700" s="27"/>
      <c r="G1700" s="27"/>
      <c r="H1700" s="27"/>
      <c r="I1700" s="27"/>
      <c r="J1700" s="27"/>
      <c r="K1700" s="27"/>
      <c r="L1700" s="27"/>
      <c r="M1700" s="27"/>
      <c r="N1700" s="27"/>
      <c r="O1700" s="27"/>
      <c r="P1700" s="27"/>
      <c r="Q1700" s="27"/>
      <c r="R1700" s="27"/>
      <c r="S1700" s="27"/>
      <c r="T1700" s="27"/>
      <c r="U1700" s="27"/>
      <c r="V1700" s="27"/>
      <c r="W1700" s="27"/>
      <c r="X1700" s="27"/>
    </row>
    <row r="1701" spans="3:24">
      <c r="C1701" s="27"/>
      <c r="D1701" s="27"/>
      <c r="E1701" s="27"/>
      <c r="F1701" s="27"/>
      <c r="G1701" s="27"/>
      <c r="H1701" s="27"/>
      <c r="I1701" s="27"/>
      <c r="J1701" s="27"/>
      <c r="K1701" s="27"/>
      <c r="L1701" s="27"/>
      <c r="M1701" s="27"/>
      <c r="N1701" s="27"/>
      <c r="O1701" s="27"/>
      <c r="P1701" s="27"/>
      <c r="Q1701" s="27"/>
      <c r="R1701" s="27"/>
      <c r="S1701" s="27"/>
      <c r="T1701" s="27"/>
      <c r="U1701" s="27"/>
      <c r="V1701" s="27"/>
      <c r="W1701" s="27"/>
      <c r="X1701" s="27"/>
    </row>
    <row r="1702" spans="3:24">
      <c r="C1702" s="27"/>
      <c r="D1702" s="27"/>
      <c r="E1702" s="27"/>
      <c r="F1702" s="27"/>
      <c r="G1702" s="27"/>
      <c r="H1702" s="27"/>
      <c r="I1702" s="27"/>
      <c r="J1702" s="27"/>
      <c r="K1702" s="27"/>
      <c r="L1702" s="27"/>
      <c r="M1702" s="27"/>
      <c r="N1702" s="27"/>
      <c r="O1702" s="27"/>
      <c r="P1702" s="27"/>
      <c r="Q1702" s="27"/>
      <c r="R1702" s="27"/>
      <c r="S1702" s="27"/>
      <c r="T1702" s="27"/>
      <c r="U1702" s="27"/>
      <c r="V1702" s="27"/>
      <c r="W1702" s="27"/>
      <c r="X1702" s="27"/>
    </row>
    <row r="1703" spans="3:24">
      <c r="C1703" s="27"/>
      <c r="D1703" s="27"/>
      <c r="E1703" s="27"/>
      <c r="F1703" s="27"/>
      <c r="G1703" s="27"/>
      <c r="H1703" s="27"/>
      <c r="I1703" s="27"/>
      <c r="J1703" s="27"/>
      <c r="K1703" s="27"/>
      <c r="L1703" s="27"/>
      <c r="M1703" s="27"/>
      <c r="N1703" s="27"/>
      <c r="O1703" s="27"/>
      <c r="P1703" s="27"/>
      <c r="Q1703" s="27"/>
      <c r="R1703" s="27"/>
      <c r="S1703" s="27"/>
      <c r="T1703" s="27"/>
      <c r="U1703" s="27"/>
      <c r="V1703" s="27"/>
      <c r="W1703" s="27"/>
      <c r="X1703" s="27"/>
    </row>
    <row r="1704" spans="3:24">
      <c r="C1704" s="27"/>
      <c r="D1704" s="27"/>
      <c r="E1704" s="27"/>
      <c r="F1704" s="27"/>
      <c r="G1704" s="27"/>
      <c r="H1704" s="27"/>
      <c r="I1704" s="27"/>
      <c r="J1704" s="27"/>
      <c r="K1704" s="27"/>
      <c r="L1704" s="27"/>
      <c r="M1704" s="27"/>
      <c r="N1704" s="27"/>
      <c r="O1704" s="27"/>
      <c r="P1704" s="27"/>
      <c r="Q1704" s="27"/>
      <c r="R1704" s="27"/>
      <c r="S1704" s="27"/>
      <c r="T1704" s="27"/>
      <c r="U1704" s="27"/>
      <c r="V1704" s="27"/>
      <c r="W1704" s="27"/>
      <c r="X1704" s="27"/>
    </row>
    <row r="1705" spans="3:24">
      <c r="C1705" s="27"/>
      <c r="D1705" s="27"/>
      <c r="E1705" s="27"/>
      <c r="F1705" s="27"/>
      <c r="G1705" s="27"/>
      <c r="H1705" s="27"/>
      <c r="I1705" s="27"/>
      <c r="J1705" s="27"/>
      <c r="K1705" s="27"/>
      <c r="L1705" s="27"/>
      <c r="M1705" s="27"/>
      <c r="N1705" s="27"/>
      <c r="O1705" s="27"/>
      <c r="P1705" s="27"/>
      <c r="Q1705" s="27"/>
      <c r="R1705" s="27"/>
      <c r="S1705" s="27"/>
      <c r="T1705" s="27"/>
      <c r="U1705" s="27"/>
      <c r="V1705" s="27"/>
      <c r="W1705" s="27"/>
      <c r="X1705" s="27"/>
    </row>
    <row r="1706" spans="3:24">
      <c r="C1706" s="27"/>
      <c r="D1706" s="27"/>
      <c r="E1706" s="27"/>
      <c r="F1706" s="27"/>
      <c r="G1706" s="27"/>
      <c r="H1706" s="27"/>
      <c r="I1706" s="27"/>
      <c r="J1706" s="27"/>
      <c r="K1706" s="27"/>
      <c r="L1706" s="27"/>
      <c r="M1706" s="27"/>
      <c r="N1706" s="27"/>
      <c r="O1706" s="27"/>
      <c r="P1706" s="27"/>
      <c r="Q1706" s="27"/>
      <c r="R1706" s="27"/>
      <c r="S1706" s="27"/>
      <c r="T1706" s="27"/>
      <c r="U1706" s="27"/>
      <c r="V1706" s="27"/>
      <c r="W1706" s="27"/>
      <c r="X1706" s="27"/>
    </row>
    <row r="1707" spans="3:24">
      <c r="C1707" s="27"/>
      <c r="D1707" s="27"/>
      <c r="E1707" s="27"/>
      <c r="F1707" s="27"/>
      <c r="G1707" s="27"/>
      <c r="H1707" s="27"/>
      <c r="I1707" s="27"/>
      <c r="J1707" s="27"/>
      <c r="K1707" s="27"/>
      <c r="L1707" s="27"/>
      <c r="M1707" s="27"/>
      <c r="N1707" s="27"/>
      <c r="O1707" s="27"/>
      <c r="P1707" s="27"/>
      <c r="Q1707" s="27"/>
      <c r="R1707" s="27"/>
      <c r="S1707" s="27"/>
      <c r="T1707" s="27"/>
      <c r="U1707" s="27"/>
      <c r="V1707" s="27"/>
      <c r="W1707" s="27"/>
      <c r="X1707" s="27"/>
    </row>
    <row r="1708" spans="3:24">
      <c r="C1708" s="27"/>
      <c r="D1708" s="27"/>
      <c r="E1708" s="27"/>
      <c r="F1708" s="27"/>
      <c r="G1708" s="27"/>
      <c r="H1708" s="27"/>
      <c r="I1708" s="27"/>
      <c r="J1708" s="27"/>
      <c r="K1708" s="27"/>
      <c r="L1708" s="27"/>
      <c r="M1708" s="27"/>
      <c r="N1708" s="27"/>
      <c r="O1708" s="27"/>
      <c r="P1708" s="27"/>
      <c r="Q1708" s="27"/>
      <c r="R1708" s="27"/>
      <c r="S1708" s="27"/>
      <c r="T1708" s="27"/>
      <c r="U1708" s="27"/>
      <c r="V1708" s="27"/>
      <c r="W1708" s="27"/>
      <c r="X1708" s="27"/>
    </row>
    <row r="1709" spans="3:24">
      <c r="C1709" s="27"/>
      <c r="D1709" s="27"/>
      <c r="E1709" s="27"/>
      <c r="F1709" s="27"/>
      <c r="G1709" s="27"/>
      <c r="H1709" s="27"/>
      <c r="I1709" s="27"/>
      <c r="J1709" s="27"/>
      <c r="K1709" s="27"/>
      <c r="L1709" s="27"/>
      <c r="M1709" s="27"/>
      <c r="N1709" s="27"/>
      <c r="O1709" s="27"/>
      <c r="P1709" s="27"/>
      <c r="Q1709" s="27"/>
      <c r="R1709" s="27"/>
      <c r="S1709" s="27"/>
      <c r="T1709" s="27"/>
      <c r="U1709" s="27"/>
      <c r="V1709" s="27"/>
      <c r="W1709" s="27"/>
      <c r="X1709" s="27"/>
    </row>
    <row r="1710" spans="3:24">
      <c r="C1710" s="27"/>
      <c r="D1710" s="27"/>
      <c r="E1710" s="27"/>
      <c r="F1710" s="27"/>
      <c r="G1710" s="27"/>
      <c r="H1710" s="27"/>
      <c r="I1710" s="27"/>
      <c r="J1710" s="27"/>
      <c r="K1710" s="27"/>
      <c r="L1710" s="27"/>
      <c r="M1710" s="27"/>
      <c r="N1710" s="27"/>
      <c r="O1710" s="27"/>
      <c r="P1710" s="27"/>
      <c r="Q1710" s="27"/>
      <c r="R1710" s="27"/>
      <c r="S1710" s="27"/>
      <c r="T1710" s="27"/>
      <c r="U1710" s="27"/>
      <c r="V1710" s="27"/>
      <c r="W1710" s="27"/>
      <c r="X1710" s="27"/>
    </row>
    <row r="1711" spans="3:24">
      <c r="C1711" s="27"/>
      <c r="D1711" s="27"/>
      <c r="E1711" s="27"/>
      <c r="F1711" s="27"/>
      <c r="G1711" s="27"/>
      <c r="H1711" s="27"/>
      <c r="I1711" s="27"/>
      <c r="J1711" s="27"/>
      <c r="K1711" s="27"/>
      <c r="L1711" s="27"/>
      <c r="M1711" s="27"/>
      <c r="N1711" s="27"/>
      <c r="O1711" s="27"/>
      <c r="P1711" s="27"/>
      <c r="Q1711" s="27"/>
      <c r="R1711" s="27"/>
      <c r="S1711" s="27"/>
      <c r="T1711" s="27"/>
      <c r="U1711" s="27"/>
      <c r="V1711" s="27"/>
      <c r="W1711" s="27"/>
      <c r="X1711" s="27"/>
    </row>
    <row r="1712" spans="3:24">
      <c r="C1712" s="27"/>
      <c r="D1712" s="27"/>
      <c r="E1712" s="27"/>
      <c r="F1712" s="27"/>
      <c r="G1712" s="27"/>
      <c r="H1712" s="27"/>
      <c r="I1712" s="27"/>
      <c r="J1712" s="27"/>
      <c r="K1712" s="27"/>
      <c r="L1712" s="27"/>
      <c r="M1712" s="27"/>
      <c r="N1712" s="27"/>
      <c r="O1712" s="27"/>
      <c r="P1712" s="27"/>
      <c r="Q1712" s="27"/>
      <c r="R1712" s="27"/>
      <c r="S1712" s="27"/>
      <c r="T1712" s="27"/>
      <c r="U1712" s="27"/>
      <c r="V1712" s="27"/>
      <c r="W1712" s="27"/>
      <c r="X1712" s="27"/>
    </row>
    <row r="1713" spans="3:24">
      <c r="C1713" s="27"/>
      <c r="D1713" s="27"/>
      <c r="E1713" s="27"/>
      <c r="F1713" s="27"/>
      <c r="G1713" s="27"/>
      <c r="H1713" s="27"/>
      <c r="I1713" s="27"/>
      <c r="J1713" s="27"/>
      <c r="K1713" s="27"/>
      <c r="L1713" s="27"/>
      <c r="M1713" s="27"/>
      <c r="N1713" s="27"/>
      <c r="O1713" s="27"/>
      <c r="P1713" s="27"/>
      <c r="Q1713" s="27"/>
      <c r="R1713" s="27"/>
      <c r="S1713" s="27"/>
      <c r="T1713" s="27"/>
      <c r="U1713" s="27"/>
      <c r="V1713" s="27"/>
      <c r="W1713" s="27"/>
      <c r="X1713" s="27"/>
    </row>
    <row r="1714" spans="3:24">
      <c r="C1714" s="27"/>
      <c r="D1714" s="27"/>
      <c r="E1714" s="27"/>
      <c r="F1714" s="27"/>
      <c r="G1714" s="27"/>
      <c r="H1714" s="27"/>
      <c r="I1714" s="27"/>
      <c r="J1714" s="27"/>
      <c r="K1714" s="27"/>
      <c r="L1714" s="27"/>
      <c r="M1714" s="27"/>
      <c r="N1714" s="27"/>
      <c r="O1714" s="27"/>
      <c r="P1714" s="27"/>
      <c r="Q1714" s="27"/>
      <c r="R1714" s="27"/>
      <c r="S1714" s="27"/>
      <c r="T1714" s="27"/>
      <c r="U1714" s="27"/>
      <c r="V1714" s="27"/>
      <c r="W1714" s="27"/>
      <c r="X1714" s="27"/>
    </row>
    <row r="1715" spans="3:24">
      <c r="C1715" s="27"/>
      <c r="D1715" s="27"/>
      <c r="E1715" s="27"/>
      <c r="F1715" s="27"/>
      <c r="G1715" s="27"/>
      <c r="H1715" s="27"/>
      <c r="I1715" s="27"/>
      <c r="J1715" s="27"/>
      <c r="K1715" s="27"/>
      <c r="L1715" s="27"/>
      <c r="M1715" s="27"/>
      <c r="N1715" s="27"/>
      <c r="O1715" s="27"/>
      <c r="P1715" s="27"/>
      <c r="Q1715" s="27"/>
      <c r="R1715" s="27"/>
      <c r="S1715" s="27"/>
      <c r="T1715" s="27"/>
      <c r="U1715" s="27"/>
      <c r="V1715" s="27"/>
      <c r="W1715" s="27"/>
      <c r="X1715" s="27"/>
    </row>
    <row r="1716" spans="3:24">
      <c r="C1716" s="27"/>
      <c r="D1716" s="27"/>
      <c r="E1716" s="27"/>
      <c r="F1716" s="27"/>
      <c r="G1716" s="27"/>
      <c r="H1716" s="27"/>
      <c r="I1716" s="27"/>
      <c r="J1716" s="27"/>
      <c r="K1716" s="27"/>
      <c r="L1716" s="27"/>
      <c r="M1716" s="27"/>
      <c r="N1716" s="27"/>
      <c r="O1716" s="27"/>
      <c r="P1716" s="27"/>
      <c r="Q1716" s="27"/>
      <c r="R1716" s="27"/>
      <c r="S1716" s="27"/>
      <c r="T1716" s="27"/>
      <c r="U1716" s="27"/>
      <c r="V1716" s="27"/>
      <c r="W1716" s="27"/>
      <c r="X1716" s="27"/>
    </row>
    <row r="1717" spans="3:24">
      <c r="C1717" s="27"/>
      <c r="D1717" s="27"/>
      <c r="E1717" s="27"/>
      <c r="F1717" s="27"/>
      <c r="G1717" s="27"/>
      <c r="H1717" s="27"/>
      <c r="I1717" s="27"/>
      <c r="J1717" s="27"/>
      <c r="K1717" s="27"/>
      <c r="L1717" s="27"/>
      <c r="M1717" s="27"/>
      <c r="N1717" s="27"/>
      <c r="O1717" s="27"/>
      <c r="P1717" s="27"/>
      <c r="Q1717" s="27"/>
      <c r="R1717" s="27"/>
      <c r="S1717" s="27"/>
      <c r="T1717" s="27"/>
      <c r="U1717" s="27"/>
      <c r="V1717" s="27"/>
      <c r="W1717" s="27"/>
      <c r="X1717" s="27"/>
    </row>
    <row r="1718" spans="3:24">
      <c r="C1718" s="27"/>
      <c r="D1718" s="27"/>
      <c r="E1718" s="27"/>
      <c r="F1718" s="27"/>
      <c r="G1718" s="27"/>
      <c r="H1718" s="27"/>
      <c r="I1718" s="27"/>
      <c r="J1718" s="27"/>
      <c r="K1718" s="27"/>
      <c r="L1718" s="27"/>
      <c r="M1718" s="27"/>
      <c r="N1718" s="27"/>
      <c r="O1718" s="27"/>
      <c r="P1718" s="27"/>
      <c r="Q1718" s="27"/>
      <c r="R1718" s="27"/>
      <c r="S1718" s="27"/>
      <c r="T1718" s="27"/>
      <c r="U1718" s="27"/>
      <c r="V1718" s="27"/>
      <c r="W1718" s="27"/>
      <c r="X1718" s="27"/>
    </row>
    <row r="1719" spans="3:24">
      <c r="C1719" s="27"/>
      <c r="D1719" s="27"/>
      <c r="E1719" s="27"/>
      <c r="F1719" s="27"/>
      <c r="G1719" s="27"/>
      <c r="H1719" s="27"/>
      <c r="I1719" s="27"/>
      <c r="J1719" s="27"/>
      <c r="K1719" s="27"/>
      <c r="L1719" s="27"/>
      <c r="M1719" s="27"/>
      <c r="N1719" s="27"/>
      <c r="O1719" s="27"/>
      <c r="P1719" s="27"/>
      <c r="Q1719" s="27"/>
      <c r="R1719" s="27"/>
      <c r="S1719" s="27"/>
      <c r="T1719" s="27"/>
      <c r="U1719" s="27"/>
      <c r="V1719" s="27"/>
      <c r="W1719" s="27"/>
      <c r="X1719" s="27"/>
    </row>
    <row r="1720" spans="3:24">
      <c r="C1720" s="27"/>
      <c r="D1720" s="27"/>
      <c r="E1720" s="27"/>
      <c r="F1720" s="27"/>
      <c r="G1720" s="27"/>
      <c r="H1720" s="27"/>
      <c r="I1720" s="27"/>
      <c r="J1720" s="27"/>
      <c r="K1720" s="27"/>
      <c r="L1720" s="27"/>
      <c r="M1720" s="27"/>
      <c r="N1720" s="27"/>
      <c r="O1720" s="27"/>
      <c r="P1720" s="27"/>
      <c r="Q1720" s="27"/>
      <c r="R1720" s="27"/>
      <c r="S1720" s="27"/>
      <c r="T1720" s="27"/>
      <c r="U1720" s="27"/>
      <c r="V1720" s="27"/>
      <c r="W1720" s="27"/>
      <c r="X1720" s="27"/>
    </row>
    <row r="1721" spans="3:24">
      <c r="C1721" s="27"/>
      <c r="D1721" s="27"/>
      <c r="E1721" s="27"/>
      <c r="F1721" s="27"/>
      <c r="G1721" s="27"/>
      <c r="H1721" s="27"/>
      <c r="I1721" s="27"/>
      <c r="J1721" s="27"/>
      <c r="K1721" s="27"/>
      <c r="L1721" s="27"/>
      <c r="M1721" s="27"/>
      <c r="N1721" s="27"/>
      <c r="O1721" s="27"/>
      <c r="P1721" s="27"/>
      <c r="Q1721" s="27"/>
      <c r="R1721" s="27"/>
      <c r="S1721" s="27"/>
      <c r="T1721" s="27"/>
      <c r="U1721" s="27"/>
      <c r="V1721" s="27"/>
      <c r="W1721" s="27"/>
      <c r="X1721" s="27"/>
    </row>
    <row r="1722" spans="3:24">
      <c r="C1722" s="27"/>
      <c r="D1722" s="27"/>
      <c r="E1722" s="27"/>
      <c r="F1722" s="27"/>
      <c r="G1722" s="27"/>
      <c r="H1722" s="27"/>
      <c r="I1722" s="27"/>
      <c r="J1722" s="27"/>
      <c r="K1722" s="27"/>
      <c r="L1722" s="27"/>
      <c r="M1722" s="27"/>
      <c r="N1722" s="27"/>
      <c r="O1722" s="27"/>
      <c r="P1722" s="27"/>
      <c r="Q1722" s="27"/>
      <c r="R1722" s="27"/>
      <c r="S1722" s="27"/>
      <c r="T1722" s="27"/>
      <c r="U1722" s="27"/>
      <c r="V1722" s="27"/>
      <c r="W1722" s="27"/>
      <c r="X1722" s="27"/>
    </row>
    <row r="1723" spans="3:24">
      <c r="C1723" s="27"/>
      <c r="D1723" s="27"/>
      <c r="E1723" s="27"/>
      <c r="F1723" s="27"/>
      <c r="G1723" s="27"/>
      <c r="H1723" s="27"/>
      <c r="I1723" s="27"/>
      <c r="J1723" s="27"/>
      <c r="K1723" s="27"/>
      <c r="L1723" s="27"/>
      <c r="M1723" s="27"/>
      <c r="N1723" s="27"/>
      <c r="O1723" s="27"/>
      <c r="P1723" s="27"/>
      <c r="Q1723" s="27"/>
      <c r="R1723" s="27"/>
      <c r="S1723" s="27"/>
      <c r="T1723" s="27"/>
      <c r="U1723" s="27"/>
      <c r="V1723" s="27"/>
      <c r="W1723" s="27"/>
      <c r="X1723" s="27"/>
    </row>
    <row r="1724" spans="3:24">
      <c r="C1724" s="27"/>
      <c r="D1724" s="27"/>
      <c r="E1724" s="27"/>
      <c r="F1724" s="27"/>
      <c r="G1724" s="27"/>
      <c r="H1724" s="27"/>
      <c r="I1724" s="27"/>
      <c r="J1724" s="27"/>
      <c r="K1724" s="27"/>
      <c r="L1724" s="27"/>
      <c r="M1724" s="27"/>
      <c r="N1724" s="27"/>
      <c r="O1724" s="27"/>
      <c r="P1724" s="27"/>
      <c r="Q1724" s="27"/>
      <c r="R1724" s="27"/>
      <c r="S1724" s="27"/>
      <c r="T1724" s="27"/>
      <c r="U1724" s="27"/>
      <c r="V1724" s="27"/>
      <c r="W1724" s="27"/>
      <c r="X1724" s="27"/>
    </row>
    <row r="1725" spans="3:24">
      <c r="C1725" s="27"/>
      <c r="D1725" s="27"/>
      <c r="E1725" s="27"/>
      <c r="F1725" s="27"/>
      <c r="G1725" s="27"/>
      <c r="H1725" s="27"/>
      <c r="I1725" s="27"/>
      <c r="J1725" s="27"/>
      <c r="K1725" s="27"/>
      <c r="L1725" s="27"/>
      <c r="M1725" s="27"/>
      <c r="N1725" s="27"/>
      <c r="O1725" s="27"/>
      <c r="P1725" s="27"/>
      <c r="Q1725" s="27"/>
      <c r="R1725" s="27"/>
      <c r="S1725" s="27"/>
      <c r="T1725" s="27"/>
      <c r="U1725" s="27"/>
      <c r="V1725" s="27"/>
      <c r="W1725" s="27"/>
      <c r="X1725" s="27"/>
    </row>
    <row r="1726" spans="3:24">
      <c r="C1726" s="27"/>
      <c r="D1726" s="27"/>
      <c r="E1726" s="27"/>
      <c r="F1726" s="27"/>
      <c r="G1726" s="27"/>
      <c r="H1726" s="27"/>
      <c r="I1726" s="27"/>
      <c r="J1726" s="27"/>
      <c r="K1726" s="27"/>
      <c r="L1726" s="27"/>
      <c r="M1726" s="27"/>
      <c r="N1726" s="27"/>
      <c r="O1726" s="27"/>
      <c r="P1726" s="27"/>
      <c r="Q1726" s="27"/>
      <c r="R1726" s="27"/>
      <c r="S1726" s="27"/>
      <c r="T1726" s="27"/>
      <c r="U1726" s="27"/>
      <c r="V1726" s="27"/>
      <c r="W1726" s="27"/>
      <c r="X1726" s="27"/>
    </row>
    <row r="1727" spans="3:24">
      <c r="C1727" s="27"/>
      <c r="D1727" s="27"/>
      <c r="E1727" s="27"/>
      <c r="F1727" s="27"/>
      <c r="G1727" s="27"/>
      <c r="H1727" s="27"/>
      <c r="I1727" s="27"/>
      <c r="J1727" s="27"/>
      <c r="K1727" s="27"/>
      <c r="L1727" s="27"/>
      <c r="M1727" s="27"/>
      <c r="N1727" s="27"/>
      <c r="O1727" s="27"/>
      <c r="P1727" s="27"/>
      <c r="Q1727" s="27"/>
      <c r="R1727" s="27"/>
      <c r="S1727" s="27"/>
      <c r="T1727" s="27"/>
      <c r="U1727" s="27"/>
      <c r="V1727" s="27"/>
      <c r="W1727" s="27"/>
      <c r="X1727" s="27"/>
    </row>
    <row r="1728" spans="3:24">
      <c r="C1728" s="27"/>
      <c r="D1728" s="27"/>
      <c r="E1728" s="27"/>
      <c r="F1728" s="27"/>
      <c r="G1728" s="27"/>
      <c r="H1728" s="27"/>
      <c r="I1728" s="27"/>
      <c r="J1728" s="27"/>
      <c r="K1728" s="27"/>
      <c r="L1728" s="27"/>
      <c r="M1728" s="27"/>
      <c r="N1728" s="27"/>
      <c r="O1728" s="27"/>
      <c r="P1728" s="27"/>
      <c r="Q1728" s="27"/>
      <c r="R1728" s="27"/>
      <c r="S1728" s="27"/>
      <c r="T1728" s="27"/>
      <c r="U1728" s="27"/>
      <c r="V1728" s="27"/>
      <c r="W1728" s="27"/>
      <c r="X1728" s="27"/>
    </row>
    <row r="1729" spans="3:24">
      <c r="C1729" s="27"/>
      <c r="D1729" s="27"/>
      <c r="E1729" s="27"/>
      <c r="F1729" s="27"/>
      <c r="G1729" s="27"/>
      <c r="H1729" s="27"/>
      <c r="I1729" s="27"/>
      <c r="J1729" s="27"/>
      <c r="K1729" s="27"/>
      <c r="L1729" s="27"/>
      <c r="M1729" s="27"/>
      <c r="N1729" s="27"/>
      <c r="O1729" s="27"/>
      <c r="P1729" s="27"/>
      <c r="Q1729" s="27"/>
      <c r="R1729" s="27"/>
      <c r="S1729" s="27"/>
      <c r="T1729" s="27"/>
      <c r="U1729" s="27"/>
      <c r="V1729" s="27"/>
      <c r="W1729" s="27"/>
      <c r="X1729" s="27"/>
    </row>
    <row r="1730" spans="3:24">
      <c r="C1730" s="27"/>
      <c r="D1730" s="27"/>
      <c r="E1730" s="27"/>
      <c r="F1730" s="27"/>
      <c r="G1730" s="27"/>
      <c r="H1730" s="27"/>
      <c r="I1730" s="27"/>
      <c r="J1730" s="27"/>
      <c r="K1730" s="27"/>
      <c r="L1730" s="27"/>
      <c r="M1730" s="27"/>
      <c r="N1730" s="27"/>
      <c r="O1730" s="27"/>
      <c r="P1730" s="27"/>
      <c r="Q1730" s="27"/>
      <c r="R1730" s="27"/>
      <c r="S1730" s="27"/>
      <c r="T1730" s="27"/>
      <c r="U1730" s="27"/>
      <c r="V1730" s="27"/>
      <c r="W1730" s="27"/>
      <c r="X1730" s="27"/>
    </row>
    <row r="1731" spans="3:24">
      <c r="C1731" s="27"/>
      <c r="D1731" s="27"/>
      <c r="E1731" s="27"/>
      <c r="F1731" s="27"/>
      <c r="G1731" s="27"/>
      <c r="H1731" s="27"/>
      <c r="I1731" s="27"/>
      <c r="J1731" s="27"/>
      <c r="K1731" s="27"/>
      <c r="L1731" s="27"/>
      <c r="M1731" s="27"/>
      <c r="N1731" s="27"/>
      <c r="O1731" s="27"/>
      <c r="P1731" s="27"/>
      <c r="Q1731" s="27"/>
      <c r="R1731" s="27"/>
      <c r="S1731" s="27"/>
      <c r="T1731" s="27"/>
      <c r="U1731" s="27"/>
      <c r="V1731" s="27"/>
      <c r="W1731" s="27"/>
      <c r="X1731" s="27"/>
    </row>
    <row r="1732" spans="3:24">
      <c r="C1732" s="27"/>
      <c r="D1732" s="27"/>
      <c r="E1732" s="27"/>
      <c r="F1732" s="27"/>
      <c r="G1732" s="27"/>
      <c r="H1732" s="27"/>
      <c r="I1732" s="27"/>
      <c r="J1732" s="27"/>
      <c r="K1732" s="27"/>
      <c r="L1732" s="27"/>
      <c r="M1732" s="27"/>
      <c r="N1732" s="27"/>
      <c r="O1732" s="27"/>
      <c r="P1732" s="27"/>
      <c r="Q1732" s="27"/>
      <c r="R1732" s="27"/>
      <c r="S1732" s="27"/>
      <c r="T1732" s="27"/>
      <c r="U1732" s="27"/>
      <c r="V1732" s="27"/>
      <c r="W1732" s="27"/>
      <c r="X1732" s="27"/>
    </row>
    <row r="1733" spans="3:24">
      <c r="C1733" s="27"/>
      <c r="D1733" s="27"/>
      <c r="E1733" s="27"/>
      <c r="F1733" s="27"/>
      <c r="G1733" s="27"/>
      <c r="H1733" s="27"/>
      <c r="I1733" s="27"/>
      <c r="J1733" s="27"/>
      <c r="K1733" s="27"/>
      <c r="L1733" s="27"/>
      <c r="M1733" s="27"/>
      <c r="N1733" s="27"/>
      <c r="O1733" s="27"/>
      <c r="P1733" s="27"/>
      <c r="Q1733" s="27"/>
      <c r="R1733" s="27"/>
      <c r="S1733" s="27"/>
      <c r="T1733" s="27"/>
      <c r="U1733" s="27"/>
      <c r="V1733" s="27"/>
      <c r="W1733" s="27"/>
      <c r="X1733" s="27"/>
    </row>
    <row r="1734" spans="3:24">
      <c r="C1734" s="27"/>
      <c r="D1734" s="27"/>
      <c r="E1734" s="27"/>
      <c r="F1734" s="27"/>
      <c r="G1734" s="27"/>
      <c r="H1734" s="27"/>
      <c r="I1734" s="27"/>
      <c r="J1734" s="27"/>
      <c r="K1734" s="27"/>
      <c r="L1734" s="27"/>
      <c r="M1734" s="27"/>
      <c r="N1734" s="27"/>
      <c r="O1734" s="27"/>
      <c r="P1734" s="27"/>
      <c r="Q1734" s="27"/>
      <c r="R1734" s="27"/>
      <c r="S1734" s="27"/>
      <c r="T1734" s="27"/>
      <c r="U1734" s="27"/>
      <c r="V1734" s="27"/>
      <c r="W1734" s="27"/>
      <c r="X1734" s="27"/>
    </row>
    <row r="1735" spans="3:24">
      <c r="C1735" s="27"/>
      <c r="D1735" s="27"/>
      <c r="E1735" s="27"/>
      <c r="F1735" s="27"/>
      <c r="G1735" s="27"/>
      <c r="H1735" s="27"/>
      <c r="I1735" s="27"/>
      <c r="J1735" s="27"/>
      <c r="K1735" s="27"/>
      <c r="L1735" s="27"/>
      <c r="M1735" s="27"/>
      <c r="N1735" s="27"/>
      <c r="O1735" s="27"/>
      <c r="P1735" s="27"/>
      <c r="Q1735" s="27"/>
      <c r="R1735" s="27"/>
      <c r="S1735" s="27"/>
      <c r="T1735" s="27"/>
      <c r="U1735" s="27"/>
      <c r="V1735" s="27"/>
      <c r="W1735" s="27"/>
      <c r="X1735" s="27"/>
    </row>
    <row r="1736" spans="3:24">
      <c r="C1736" s="27"/>
      <c r="D1736" s="27"/>
      <c r="E1736" s="27"/>
      <c r="F1736" s="27"/>
      <c r="G1736" s="27"/>
      <c r="H1736" s="27"/>
      <c r="I1736" s="27"/>
      <c r="J1736" s="27"/>
      <c r="K1736" s="27"/>
      <c r="L1736" s="27"/>
      <c r="M1736" s="27"/>
      <c r="N1736" s="27"/>
      <c r="O1736" s="27"/>
      <c r="P1736" s="27"/>
      <c r="Q1736" s="27"/>
      <c r="R1736" s="27"/>
      <c r="S1736" s="27"/>
      <c r="T1736" s="27"/>
      <c r="U1736" s="27"/>
      <c r="V1736" s="27"/>
      <c r="W1736" s="27"/>
      <c r="X1736" s="27"/>
    </row>
    <row r="1737" spans="3:24">
      <c r="C1737" s="27"/>
      <c r="D1737" s="27"/>
      <c r="E1737" s="27"/>
      <c r="F1737" s="27"/>
      <c r="G1737" s="27"/>
      <c r="H1737" s="27"/>
      <c r="I1737" s="27"/>
      <c r="J1737" s="27"/>
      <c r="K1737" s="27"/>
      <c r="L1737" s="27"/>
      <c r="M1737" s="27"/>
      <c r="N1737" s="27"/>
      <c r="O1737" s="27"/>
      <c r="P1737" s="27"/>
      <c r="Q1737" s="27"/>
      <c r="R1737" s="27"/>
      <c r="S1737" s="27"/>
      <c r="T1737" s="27"/>
      <c r="U1737" s="27"/>
      <c r="V1737" s="27"/>
      <c r="W1737" s="27"/>
      <c r="X1737" s="27"/>
    </row>
    <row r="1738" spans="3:24">
      <c r="C1738" s="27"/>
      <c r="D1738" s="27"/>
      <c r="E1738" s="27"/>
      <c r="F1738" s="27"/>
      <c r="G1738" s="27"/>
      <c r="H1738" s="27"/>
      <c r="I1738" s="27"/>
      <c r="J1738" s="27"/>
      <c r="K1738" s="27"/>
      <c r="L1738" s="27"/>
      <c r="M1738" s="27"/>
      <c r="N1738" s="27"/>
      <c r="O1738" s="27"/>
      <c r="P1738" s="27"/>
      <c r="Q1738" s="27"/>
      <c r="R1738" s="27"/>
      <c r="S1738" s="27"/>
      <c r="T1738" s="27"/>
      <c r="U1738" s="27"/>
      <c r="V1738" s="27"/>
      <c r="W1738" s="27"/>
      <c r="X1738" s="27"/>
    </row>
    <row r="1739" spans="3:24">
      <c r="C1739" s="27"/>
      <c r="D1739" s="27"/>
      <c r="E1739" s="27"/>
      <c r="F1739" s="27"/>
      <c r="G1739" s="27"/>
      <c r="H1739" s="27"/>
      <c r="I1739" s="27"/>
      <c r="J1739" s="27"/>
      <c r="K1739" s="27"/>
      <c r="L1739" s="27"/>
      <c r="M1739" s="27"/>
      <c r="N1739" s="27"/>
      <c r="O1739" s="27"/>
      <c r="P1739" s="27"/>
      <c r="Q1739" s="27"/>
      <c r="R1739" s="27"/>
      <c r="S1739" s="27"/>
      <c r="T1739" s="27"/>
      <c r="U1739" s="27"/>
      <c r="V1739" s="27"/>
      <c r="W1739" s="27"/>
      <c r="X1739" s="27"/>
    </row>
    <row r="1740" spans="3:24">
      <c r="C1740" s="27"/>
      <c r="D1740" s="27"/>
      <c r="E1740" s="27"/>
      <c r="F1740" s="27"/>
      <c r="G1740" s="27"/>
      <c r="H1740" s="27"/>
      <c r="I1740" s="27"/>
      <c r="J1740" s="27"/>
      <c r="K1740" s="27"/>
      <c r="L1740" s="27"/>
      <c r="M1740" s="27"/>
      <c r="N1740" s="27"/>
      <c r="O1740" s="27"/>
      <c r="P1740" s="27"/>
      <c r="Q1740" s="27"/>
      <c r="R1740" s="27"/>
      <c r="S1740" s="27"/>
      <c r="T1740" s="27"/>
      <c r="U1740" s="27"/>
      <c r="V1740" s="27"/>
      <c r="W1740" s="27"/>
      <c r="X1740" s="27"/>
    </row>
    <row r="1741" spans="3:24">
      <c r="C1741" s="27"/>
      <c r="D1741" s="27"/>
      <c r="E1741" s="27"/>
      <c r="F1741" s="27"/>
      <c r="G1741" s="27"/>
      <c r="H1741" s="27"/>
      <c r="I1741" s="27"/>
      <c r="J1741" s="27"/>
      <c r="K1741" s="27"/>
      <c r="L1741" s="27"/>
      <c r="M1741" s="27"/>
      <c r="N1741" s="27"/>
      <c r="O1741" s="27"/>
      <c r="P1741" s="27"/>
      <c r="Q1741" s="27"/>
      <c r="R1741" s="27"/>
      <c r="S1741" s="27"/>
      <c r="T1741" s="27"/>
      <c r="U1741" s="27"/>
      <c r="V1741" s="27"/>
      <c r="W1741" s="27"/>
      <c r="X1741" s="27"/>
    </row>
    <row r="1742" spans="3:24">
      <c r="C1742" s="27"/>
      <c r="D1742" s="27"/>
      <c r="E1742" s="27"/>
      <c r="F1742" s="27"/>
      <c r="G1742" s="27"/>
      <c r="H1742" s="27"/>
      <c r="I1742" s="27"/>
      <c r="J1742" s="27"/>
      <c r="K1742" s="27"/>
      <c r="L1742" s="27"/>
      <c r="M1742" s="27"/>
      <c r="N1742" s="27"/>
      <c r="O1742" s="27"/>
      <c r="P1742" s="27"/>
      <c r="Q1742" s="27"/>
      <c r="R1742" s="27"/>
      <c r="S1742" s="27"/>
      <c r="T1742" s="27"/>
      <c r="U1742" s="27"/>
      <c r="V1742" s="27"/>
      <c r="W1742" s="27"/>
      <c r="X1742" s="27"/>
    </row>
    <row r="1743" spans="3:24">
      <c r="C1743" s="27"/>
      <c r="D1743" s="27"/>
      <c r="E1743" s="27"/>
      <c r="F1743" s="27"/>
      <c r="G1743" s="27"/>
      <c r="H1743" s="27"/>
      <c r="I1743" s="27"/>
      <c r="J1743" s="27"/>
      <c r="K1743" s="27"/>
      <c r="L1743" s="27"/>
      <c r="M1743" s="27"/>
      <c r="N1743" s="27"/>
      <c r="O1743" s="27"/>
      <c r="P1743" s="27"/>
      <c r="Q1743" s="27"/>
      <c r="R1743" s="27"/>
      <c r="S1743" s="27"/>
      <c r="T1743" s="27"/>
      <c r="U1743" s="27"/>
      <c r="V1743" s="27"/>
      <c r="W1743" s="27"/>
      <c r="X1743" s="27"/>
    </row>
    <row r="1744" spans="3:24">
      <c r="C1744" s="27"/>
      <c r="D1744" s="27"/>
      <c r="E1744" s="27"/>
      <c r="F1744" s="27"/>
      <c r="G1744" s="27"/>
      <c r="H1744" s="27"/>
      <c r="I1744" s="27"/>
      <c r="J1744" s="27"/>
      <c r="K1744" s="27"/>
      <c r="L1744" s="27"/>
      <c r="M1744" s="27"/>
      <c r="N1744" s="27"/>
      <c r="O1744" s="27"/>
      <c r="P1744" s="27"/>
      <c r="Q1744" s="27"/>
      <c r="R1744" s="27"/>
      <c r="S1744" s="27"/>
      <c r="T1744" s="27"/>
      <c r="U1744" s="27"/>
      <c r="V1744" s="27"/>
      <c r="W1744" s="27"/>
      <c r="X1744" s="27"/>
    </row>
    <row r="1745" spans="3:24">
      <c r="C1745" s="27"/>
      <c r="D1745" s="27"/>
      <c r="E1745" s="27"/>
      <c r="F1745" s="27"/>
      <c r="G1745" s="27"/>
      <c r="H1745" s="27"/>
      <c r="I1745" s="27"/>
      <c r="J1745" s="27"/>
      <c r="K1745" s="27"/>
      <c r="L1745" s="27"/>
      <c r="M1745" s="27"/>
      <c r="N1745" s="27"/>
      <c r="O1745" s="27"/>
      <c r="P1745" s="27"/>
      <c r="Q1745" s="27"/>
      <c r="R1745" s="27"/>
      <c r="S1745" s="27"/>
      <c r="T1745" s="27"/>
      <c r="U1745" s="27"/>
      <c r="V1745" s="27"/>
      <c r="W1745" s="27"/>
      <c r="X1745" s="27"/>
    </row>
    <row r="1746" spans="3:24">
      <c r="C1746" s="27"/>
      <c r="D1746" s="27"/>
      <c r="E1746" s="27"/>
      <c r="F1746" s="27"/>
      <c r="G1746" s="27"/>
      <c r="H1746" s="27"/>
      <c r="I1746" s="27"/>
      <c r="J1746" s="27"/>
      <c r="K1746" s="27"/>
      <c r="L1746" s="27"/>
      <c r="M1746" s="27"/>
      <c r="N1746" s="27"/>
      <c r="O1746" s="27"/>
      <c r="P1746" s="27"/>
      <c r="Q1746" s="27"/>
      <c r="R1746" s="27"/>
      <c r="S1746" s="27"/>
      <c r="T1746" s="27"/>
      <c r="U1746" s="27"/>
      <c r="V1746" s="27"/>
      <c r="W1746" s="27"/>
      <c r="X1746" s="27"/>
    </row>
    <row r="1747" spans="3:24">
      <c r="C1747" s="27"/>
      <c r="D1747" s="27"/>
      <c r="E1747" s="27"/>
      <c r="F1747" s="27"/>
      <c r="G1747" s="27"/>
      <c r="H1747" s="27"/>
      <c r="I1747" s="27"/>
      <c r="J1747" s="27"/>
      <c r="K1747" s="27"/>
      <c r="L1747" s="27"/>
      <c r="M1747" s="27"/>
      <c r="N1747" s="27"/>
      <c r="O1747" s="27"/>
      <c r="P1747" s="27"/>
      <c r="Q1747" s="27"/>
      <c r="R1747" s="27"/>
      <c r="S1747" s="27"/>
      <c r="T1747" s="27"/>
      <c r="U1747" s="27"/>
      <c r="V1747" s="27"/>
      <c r="W1747" s="27"/>
      <c r="X1747" s="27"/>
    </row>
    <row r="1748" spans="3:24">
      <c r="C1748" s="27"/>
      <c r="D1748" s="27"/>
      <c r="E1748" s="27"/>
      <c r="F1748" s="27"/>
      <c r="G1748" s="27"/>
      <c r="H1748" s="27"/>
      <c r="I1748" s="27"/>
      <c r="J1748" s="27"/>
      <c r="K1748" s="27"/>
      <c r="L1748" s="27"/>
      <c r="M1748" s="27"/>
      <c r="N1748" s="27"/>
      <c r="O1748" s="27"/>
      <c r="P1748" s="27"/>
      <c r="Q1748" s="27"/>
      <c r="R1748" s="27"/>
      <c r="S1748" s="27"/>
      <c r="T1748" s="27"/>
      <c r="U1748" s="27"/>
      <c r="V1748" s="27"/>
      <c r="W1748" s="27"/>
      <c r="X1748" s="27"/>
    </row>
    <row r="1749" spans="3:24">
      <c r="C1749" s="27"/>
      <c r="D1749" s="27"/>
      <c r="E1749" s="27"/>
      <c r="F1749" s="27"/>
      <c r="G1749" s="27"/>
      <c r="H1749" s="27"/>
      <c r="I1749" s="27"/>
      <c r="J1749" s="27"/>
      <c r="K1749" s="27"/>
      <c r="L1749" s="27"/>
      <c r="M1749" s="27"/>
      <c r="N1749" s="27"/>
      <c r="O1749" s="27"/>
      <c r="P1749" s="27"/>
      <c r="Q1749" s="27"/>
      <c r="R1749" s="27"/>
      <c r="S1749" s="27"/>
      <c r="T1749" s="27"/>
      <c r="U1749" s="27"/>
      <c r="V1749" s="27"/>
      <c r="W1749" s="27"/>
      <c r="X1749" s="27"/>
    </row>
    <row r="1750" spans="3:24">
      <c r="C1750" s="27"/>
      <c r="D1750" s="27"/>
      <c r="E1750" s="27"/>
      <c r="F1750" s="27"/>
      <c r="G1750" s="27"/>
      <c r="H1750" s="27"/>
      <c r="I1750" s="27"/>
      <c r="J1750" s="27"/>
      <c r="K1750" s="27"/>
      <c r="L1750" s="27"/>
      <c r="M1750" s="27"/>
      <c r="N1750" s="27"/>
      <c r="O1750" s="27"/>
      <c r="P1750" s="27"/>
      <c r="Q1750" s="27"/>
      <c r="R1750" s="27"/>
      <c r="S1750" s="27"/>
      <c r="T1750" s="27"/>
      <c r="U1750" s="27"/>
      <c r="V1750" s="27"/>
      <c r="W1750" s="27"/>
      <c r="X1750" s="27"/>
    </row>
    <row r="1751" spans="3:24">
      <c r="C1751" s="27"/>
      <c r="D1751" s="27"/>
      <c r="E1751" s="27"/>
      <c r="F1751" s="27"/>
      <c r="G1751" s="27"/>
      <c r="H1751" s="27"/>
      <c r="I1751" s="27"/>
      <c r="J1751" s="27"/>
      <c r="K1751" s="27"/>
      <c r="L1751" s="27"/>
      <c r="M1751" s="27"/>
      <c r="N1751" s="27"/>
      <c r="O1751" s="27"/>
      <c r="P1751" s="27"/>
      <c r="Q1751" s="27"/>
      <c r="R1751" s="27"/>
      <c r="S1751" s="27"/>
      <c r="T1751" s="27"/>
      <c r="U1751" s="27"/>
      <c r="V1751" s="27"/>
      <c r="W1751" s="27"/>
      <c r="X1751" s="27"/>
    </row>
    <row r="1752" spans="3:24">
      <c r="C1752" s="27"/>
      <c r="D1752" s="27"/>
      <c r="E1752" s="27"/>
      <c r="F1752" s="27"/>
      <c r="G1752" s="27"/>
      <c r="H1752" s="27"/>
      <c r="I1752" s="27"/>
      <c r="J1752" s="27"/>
      <c r="K1752" s="27"/>
      <c r="L1752" s="27"/>
      <c r="M1752" s="27"/>
      <c r="N1752" s="27"/>
      <c r="O1752" s="27"/>
      <c r="P1752" s="27"/>
      <c r="Q1752" s="27"/>
      <c r="R1752" s="27"/>
      <c r="S1752" s="27"/>
      <c r="T1752" s="27"/>
      <c r="U1752" s="27"/>
      <c r="V1752" s="27"/>
      <c r="W1752" s="27"/>
      <c r="X1752" s="27"/>
    </row>
    <row r="1753" spans="3:24">
      <c r="C1753" s="27"/>
      <c r="D1753" s="27"/>
      <c r="E1753" s="27"/>
      <c r="F1753" s="27"/>
      <c r="G1753" s="27"/>
      <c r="H1753" s="27"/>
      <c r="I1753" s="27"/>
      <c r="J1753" s="27"/>
      <c r="K1753" s="27"/>
      <c r="L1753" s="27"/>
      <c r="M1753" s="27"/>
      <c r="N1753" s="27"/>
      <c r="O1753" s="27"/>
      <c r="P1753" s="27"/>
      <c r="Q1753" s="27"/>
      <c r="R1753" s="27"/>
      <c r="S1753" s="27"/>
      <c r="T1753" s="27"/>
      <c r="U1753" s="27"/>
      <c r="V1753" s="27"/>
      <c r="W1753" s="27"/>
      <c r="X1753" s="27"/>
    </row>
    <row r="1754" spans="3:24">
      <c r="C1754" s="27"/>
      <c r="D1754" s="27"/>
      <c r="E1754" s="27"/>
      <c r="F1754" s="27"/>
      <c r="G1754" s="27"/>
      <c r="H1754" s="27"/>
      <c r="I1754" s="27"/>
      <c r="J1754" s="27"/>
      <c r="K1754" s="27"/>
      <c r="L1754" s="27"/>
      <c r="M1754" s="27"/>
      <c r="N1754" s="27"/>
      <c r="O1754" s="27"/>
      <c r="P1754" s="27"/>
      <c r="Q1754" s="27"/>
      <c r="R1754" s="27"/>
      <c r="S1754" s="27"/>
      <c r="T1754" s="27"/>
      <c r="U1754" s="27"/>
      <c r="V1754" s="27"/>
      <c r="W1754" s="27"/>
      <c r="X1754" s="27"/>
    </row>
    <row r="1755" spans="3:24">
      <c r="C1755" s="27"/>
      <c r="D1755" s="27"/>
      <c r="E1755" s="27"/>
      <c r="F1755" s="27"/>
      <c r="G1755" s="27"/>
      <c r="H1755" s="27"/>
      <c r="I1755" s="27"/>
      <c r="J1755" s="27"/>
      <c r="K1755" s="27"/>
      <c r="L1755" s="27"/>
      <c r="M1755" s="27"/>
      <c r="N1755" s="27"/>
      <c r="O1755" s="27"/>
      <c r="P1755" s="27"/>
      <c r="Q1755" s="27"/>
      <c r="R1755" s="27"/>
      <c r="S1755" s="27"/>
      <c r="T1755" s="27"/>
      <c r="U1755" s="27"/>
      <c r="V1755" s="27"/>
      <c r="W1755" s="27"/>
      <c r="X1755" s="27"/>
    </row>
    <row r="1756" spans="3:24">
      <c r="C1756" s="27"/>
      <c r="D1756" s="27"/>
      <c r="E1756" s="27"/>
      <c r="F1756" s="27"/>
      <c r="G1756" s="27"/>
      <c r="H1756" s="27"/>
      <c r="I1756" s="27"/>
      <c r="J1756" s="27"/>
      <c r="K1756" s="27"/>
      <c r="L1756" s="27"/>
      <c r="M1756" s="27"/>
      <c r="N1756" s="27"/>
      <c r="O1756" s="27"/>
      <c r="P1756" s="27"/>
      <c r="Q1756" s="27"/>
      <c r="R1756" s="27"/>
      <c r="S1756" s="27"/>
      <c r="T1756" s="27"/>
      <c r="U1756" s="27"/>
      <c r="V1756" s="27"/>
      <c r="W1756" s="27"/>
      <c r="X1756" s="27"/>
    </row>
    <row r="1757" spans="3:24">
      <c r="C1757" s="27"/>
      <c r="D1757" s="27"/>
      <c r="E1757" s="27"/>
      <c r="F1757" s="27"/>
      <c r="G1757" s="27"/>
      <c r="H1757" s="27"/>
      <c r="I1757" s="27"/>
      <c r="J1757" s="27"/>
      <c r="K1757" s="27"/>
      <c r="L1757" s="27"/>
      <c r="M1757" s="27"/>
      <c r="N1757" s="27"/>
      <c r="O1757" s="27"/>
      <c r="P1757" s="27"/>
      <c r="Q1757" s="27"/>
      <c r="R1757" s="27"/>
      <c r="S1757" s="27"/>
      <c r="T1757" s="27"/>
      <c r="U1757" s="27"/>
      <c r="V1757" s="27"/>
      <c r="W1757" s="27"/>
      <c r="X1757" s="27"/>
    </row>
    <row r="1758" spans="3:24">
      <c r="C1758" s="27"/>
      <c r="D1758" s="27"/>
      <c r="E1758" s="27"/>
      <c r="F1758" s="27"/>
      <c r="G1758" s="27"/>
      <c r="H1758" s="27"/>
      <c r="I1758" s="27"/>
      <c r="J1758" s="27"/>
      <c r="K1758" s="27"/>
      <c r="L1758" s="27"/>
      <c r="M1758" s="27"/>
      <c r="N1758" s="27"/>
      <c r="O1758" s="27"/>
      <c r="P1758" s="27"/>
      <c r="Q1758" s="27"/>
      <c r="R1758" s="27"/>
      <c r="S1758" s="27"/>
      <c r="T1758" s="27"/>
      <c r="U1758" s="27"/>
      <c r="V1758" s="27"/>
      <c r="W1758" s="27"/>
      <c r="X1758" s="27"/>
    </row>
    <row r="1759" spans="3:24">
      <c r="C1759" s="27"/>
      <c r="D1759" s="27"/>
      <c r="E1759" s="27"/>
      <c r="F1759" s="27"/>
      <c r="G1759" s="27"/>
      <c r="H1759" s="27"/>
      <c r="I1759" s="27"/>
      <c r="J1759" s="27"/>
      <c r="K1759" s="27"/>
      <c r="L1759" s="27"/>
      <c r="M1759" s="27"/>
      <c r="N1759" s="27"/>
      <c r="O1759" s="27"/>
      <c r="P1759" s="27"/>
      <c r="Q1759" s="27"/>
      <c r="R1759" s="27"/>
      <c r="S1759" s="27"/>
      <c r="T1759" s="27"/>
      <c r="U1759" s="27"/>
      <c r="V1759" s="27"/>
      <c r="W1759" s="27"/>
      <c r="X1759" s="27"/>
    </row>
    <row r="1760" spans="3:24">
      <c r="C1760" s="27"/>
      <c r="D1760" s="27"/>
      <c r="E1760" s="27"/>
      <c r="F1760" s="27"/>
      <c r="G1760" s="27"/>
      <c r="H1760" s="27"/>
      <c r="I1760" s="27"/>
      <c r="J1760" s="27"/>
      <c r="K1760" s="27"/>
      <c r="L1760" s="27"/>
      <c r="M1760" s="27"/>
      <c r="N1760" s="27"/>
      <c r="O1760" s="27"/>
      <c r="P1760" s="27"/>
      <c r="Q1760" s="27"/>
      <c r="R1760" s="27"/>
      <c r="S1760" s="27"/>
      <c r="T1760" s="27"/>
      <c r="U1760" s="27"/>
      <c r="V1760" s="27"/>
      <c r="W1760" s="27"/>
      <c r="X1760" s="27"/>
    </row>
    <row r="1761" spans="3:24">
      <c r="C1761" s="27"/>
      <c r="D1761" s="27"/>
      <c r="E1761" s="27"/>
      <c r="F1761" s="27"/>
      <c r="G1761" s="27"/>
      <c r="H1761" s="27"/>
      <c r="I1761" s="27"/>
      <c r="J1761" s="27"/>
      <c r="K1761" s="27"/>
      <c r="L1761" s="27"/>
      <c r="M1761" s="27"/>
      <c r="N1761" s="27"/>
      <c r="O1761" s="27"/>
      <c r="P1761" s="27"/>
      <c r="Q1761" s="27"/>
      <c r="R1761" s="27"/>
      <c r="S1761" s="27"/>
      <c r="T1761" s="27"/>
      <c r="U1761" s="27"/>
      <c r="V1761" s="27"/>
      <c r="W1761" s="27"/>
      <c r="X1761" s="27"/>
    </row>
    <row r="1762" spans="3:24">
      <c r="C1762" s="27"/>
      <c r="D1762" s="27"/>
      <c r="E1762" s="27"/>
      <c r="F1762" s="27"/>
      <c r="G1762" s="27"/>
      <c r="H1762" s="27"/>
      <c r="I1762" s="27"/>
      <c r="J1762" s="27"/>
      <c r="K1762" s="27"/>
      <c r="L1762" s="27"/>
      <c r="M1762" s="27"/>
      <c r="N1762" s="27"/>
      <c r="O1762" s="27"/>
      <c r="P1762" s="27"/>
      <c r="Q1762" s="27"/>
      <c r="R1762" s="27"/>
      <c r="S1762" s="27"/>
      <c r="T1762" s="27"/>
      <c r="U1762" s="27"/>
      <c r="V1762" s="27"/>
      <c r="W1762" s="27"/>
      <c r="X1762" s="27"/>
    </row>
    <row r="1763" spans="3:24">
      <c r="C1763" s="27"/>
      <c r="D1763" s="27"/>
      <c r="E1763" s="27"/>
      <c r="F1763" s="27"/>
      <c r="G1763" s="27"/>
      <c r="H1763" s="27"/>
      <c r="I1763" s="27"/>
      <c r="J1763" s="27"/>
      <c r="K1763" s="27"/>
      <c r="L1763" s="27"/>
      <c r="M1763" s="27"/>
      <c r="N1763" s="27"/>
      <c r="O1763" s="27"/>
      <c r="P1763" s="27"/>
      <c r="Q1763" s="27"/>
      <c r="R1763" s="27"/>
      <c r="S1763" s="27"/>
      <c r="T1763" s="27"/>
      <c r="U1763" s="27"/>
      <c r="V1763" s="27"/>
      <c r="W1763" s="27"/>
      <c r="X1763" s="27"/>
    </row>
    <row r="1764" spans="3:24">
      <c r="C1764" s="27"/>
      <c r="D1764" s="27"/>
      <c r="E1764" s="27"/>
      <c r="F1764" s="27"/>
      <c r="G1764" s="27"/>
      <c r="H1764" s="27"/>
      <c r="I1764" s="27"/>
      <c r="J1764" s="27"/>
      <c r="K1764" s="27"/>
      <c r="L1764" s="27"/>
      <c r="M1764" s="27"/>
      <c r="N1764" s="27"/>
      <c r="O1764" s="27"/>
      <c r="P1764" s="27"/>
      <c r="Q1764" s="27"/>
      <c r="R1764" s="27"/>
      <c r="S1764" s="27"/>
      <c r="T1764" s="27"/>
      <c r="U1764" s="27"/>
      <c r="V1764" s="27"/>
      <c r="W1764" s="27"/>
      <c r="X1764" s="27"/>
    </row>
    <row r="1765" spans="3:24">
      <c r="C1765" s="27"/>
      <c r="D1765" s="27"/>
      <c r="E1765" s="27"/>
      <c r="F1765" s="27"/>
      <c r="G1765" s="27"/>
      <c r="H1765" s="27"/>
      <c r="I1765" s="27"/>
      <c r="J1765" s="27"/>
      <c r="K1765" s="27"/>
      <c r="L1765" s="27"/>
      <c r="M1765" s="27"/>
      <c r="N1765" s="27"/>
      <c r="O1765" s="27"/>
      <c r="P1765" s="27"/>
      <c r="Q1765" s="27"/>
      <c r="R1765" s="27"/>
      <c r="S1765" s="27"/>
      <c r="T1765" s="27"/>
      <c r="U1765" s="27"/>
      <c r="V1765" s="27"/>
      <c r="W1765" s="27"/>
      <c r="X1765" s="27"/>
    </row>
    <row r="1766" spans="3:24">
      <c r="C1766" s="27"/>
      <c r="D1766" s="27"/>
      <c r="E1766" s="27"/>
      <c r="F1766" s="27"/>
      <c r="G1766" s="27"/>
      <c r="H1766" s="27"/>
      <c r="I1766" s="27"/>
      <c r="J1766" s="27"/>
      <c r="K1766" s="27"/>
      <c r="L1766" s="27"/>
      <c r="M1766" s="27"/>
      <c r="N1766" s="27"/>
      <c r="O1766" s="27"/>
      <c r="P1766" s="27"/>
      <c r="Q1766" s="27"/>
      <c r="R1766" s="27"/>
      <c r="S1766" s="27"/>
      <c r="T1766" s="27"/>
      <c r="U1766" s="27"/>
      <c r="V1766" s="27"/>
      <c r="W1766" s="27"/>
      <c r="X1766" s="27"/>
    </row>
    <row r="1767" spans="3:24">
      <c r="C1767" s="27"/>
      <c r="D1767" s="27"/>
      <c r="E1767" s="27"/>
      <c r="F1767" s="27"/>
      <c r="G1767" s="27"/>
      <c r="H1767" s="27"/>
      <c r="I1767" s="27"/>
      <c r="J1767" s="27"/>
      <c r="K1767" s="27"/>
      <c r="L1767" s="27"/>
      <c r="M1767" s="27"/>
      <c r="N1767" s="27"/>
      <c r="O1767" s="27"/>
      <c r="P1767" s="27"/>
      <c r="Q1767" s="27"/>
      <c r="R1767" s="27"/>
      <c r="S1767" s="27"/>
      <c r="T1767" s="27"/>
      <c r="U1767" s="27"/>
      <c r="V1767" s="27"/>
      <c r="W1767" s="27"/>
      <c r="X1767" s="27"/>
    </row>
    <row r="1768" spans="3:24">
      <c r="C1768" s="27"/>
      <c r="D1768" s="27"/>
      <c r="E1768" s="27"/>
      <c r="F1768" s="27"/>
      <c r="G1768" s="27"/>
      <c r="H1768" s="27"/>
      <c r="I1768" s="27"/>
      <c r="J1768" s="27"/>
      <c r="K1768" s="27"/>
      <c r="L1768" s="27"/>
      <c r="M1768" s="27"/>
      <c r="N1768" s="27"/>
      <c r="O1768" s="27"/>
      <c r="P1768" s="27"/>
      <c r="Q1768" s="27"/>
      <c r="R1768" s="27"/>
      <c r="S1768" s="27"/>
      <c r="T1768" s="27"/>
      <c r="U1768" s="27"/>
      <c r="V1768" s="27"/>
      <c r="W1768" s="27"/>
      <c r="X1768" s="27"/>
    </row>
    <row r="1769" spans="3:24">
      <c r="C1769" s="27"/>
      <c r="D1769" s="27"/>
      <c r="E1769" s="27"/>
      <c r="F1769" s="27"/>
      <c r="G1769" s="27"/>
      <c r="H1769" s="27"/>
      <c r="I1769" s="27"/>
      <c r="J1769" s="27"/>
      <c r="K1769" s="27"/>
      <c r="L1769" s="27"/>
      <c r="M1769" s="27"/>
      <c r="N1769" s="27"/>
      <c r="O1769" s="27"/>
      <c r="P1769" s="27"/>
      <c r="Q1769" s="27"/>
      <c r="R1769" s="27"/>
      <c r="S1769" s="27"/>
      <c r="T1769" s="27"/>
      <c r="U1769" s="27"/>
      <c r="V1769" s="27"/>
      <c r="W1769" s="27"/>
      <c r="X1769" s="27"/>
    </row>
    <row r="1770" spans="3:24">
      <c r="C1770" s="27"/>
      <c r="D1770" s="27"/>
      <c r="E1770" s="27"/>
      <c r="F1770" s="27"/>
      <c r="G1770" s="27"/>
      <c r="H1770" s="27"/>
      <c r="I1770" s="27"/>
      <c r="J1770" s="27"/>
      <c r="K1770" s="27"/>
      <c r="L1770" s="27"/>
      <c r="M1770" s="27"/>
      <c r="N1770" s="27"/>
      <c r="O1770" s="27"/>
      <c r="P1770" s="27"/>
      <c r="Q1770" s="27"/>
      <c r="R1770" s="27"/>
      <c r="S1770" s="27"/>
      <c r="T1770" s="27"/>
      <c r="U1770" s="27"/>
      <c r="V1770" s="27"/>
      <c r="W1770" s="27"/>
      <c r="X1770" s="27"/>
    </row>
    <row r="1771" spans="3:24">
      <c r="C1771" s="27"/>
      <c r="D1771" s="27"/>
      <c r="E1771" s="27"/>
      <c r="F1771" s="27"/>
      <c r="G1771" s="27"/>
      <c r="H1771" s="27"/>
      <c r="I1771" s="27"/>
      <c r="J1771" s="27"/>
      <c r="K1771" s="27"/>
      <c r="L1771" s="27"/>
      <c r="M1771" s="27"/>
      <c r="N1771" s="27"/>
      <c r="O1771" s="27"/>
      <c r="P1771" s="27"/>
      <c r="Q1771" s="27"/>
      <c r="R1771" s="27"/>
      <c r="S1771" s="27"/>
      <c r="T1771" s="27"/>
      <c r="U1771" s="27"/>
      <c r="V1771" s="27"/>
      <c r="W1771" s="27"/>
      <c r="X1771" s="27"/>
    </row>
    <row r="1772" spans="3:24">
      <c r="C1772" s="27"/>
      <c r="D1772" s="27"/>
      <c r="E1772" s="27"/>
      <c r="F1772" s="27"/>
      <c r="G1772" s="27"/>
      <c r="H1772" s="27"/>
      <c r="I1772" s="27"/>
      <c r="J1772" s="27"/>
      <c r="K1772" s="27"/>
      <c r="L1772" s="27"/>
      <c r="M1772" s="27"/>
      <c r="N1772" s="27"/>
      <c r="O1772" s="27"/>
      <c r="P1772" s="27"/>
      <c r="Q1772" s="27"/>
      <c r="R1772" s="27"/>
      <c r="S1772" s="27"/>
      <c r="T1772" s="27"/>
      <c r="U1772" s="27"/>
      <c r="V1772" s="27"/>
      <c r="W1772" s="27"/>
      <c r="X1772" s="27"/>
    </row>
    <row r="1773" spans="3:24">
      <c r="C1773" s="27"/>
      <c r="D1773" s="27"/>
      <c r="E1773" s="27"/>
      <c r="F1773" s="27"/>
      <c r="G1773" s="27"/>
      <c r="H1773" s="27"/>
      <c r="I1773" s="27"/>
      <c r="J1773" s="27"/>
      <c r="K1773" s="27"/>
      <c r="L1773" s="27"/>
      <c r="M1773" s="27"/>
      <c r="N1773" s="27"/>
      <c r="O1773" s="27"/>
      <c r="P1773" s="27"/>
      <c r="Q1773" s="27"/>
      <c r="R1773" s="27"/>
      <c r="S1773" s="27"/>
      <c r="T1773" s="27"/>
      <c r="U1773" s="27"/>
      <c r="V1773" s="27"/>
      <c r="W1773" s="27"/>
      <c r="X1773" s="27"/>
    </row>
    <row r="1774" spans="3:24">
      <c r="C1774" s="27"/>
      <c r="D1774" s="27"/>
      <c r="E1774" s="27"/>
      <c r="F1774" s="27"/>
      <c r="G1774" s="27"/>
      <c r="H1774" s="27"/>
      <c r="I1774" s="27"/>
      <c r="J1774" s="27"/>
      <c r="K1774" s="27"/>
      <c r="L1774" s="27"/>
      <c r="M1774" s="27"/>
      <c r="N1774" s="27"/>
      <c r="O1774" s="27"/>
      <c r="P1774" s="27"/>
      <c r="Q1774" s="27"/>
      <c r="R1774" s="27"/>
      <c r="S1774" s="27"/>
      <c r="T1774" s="27"/>
      <c r="U1774" s="27"/>
      <c r="V1774" s="27"/>
      <c r="W1774" s="27"/>
      <c r="X1774" s="27"/>
    </row>
    <row r="1775" spans="3:24">
      <c r="C1775" s="27"/>
      <c r="D1775" s="27"/>
      <c r="E1775" s="27"/>
      <c r="F1775" s="27"/>
      <c r="G1775" s="27"/>
      <c r="H1775" s="27"/>
      <c r="I1775" s="27"/>
      <c r="J1775" s="27"/>
      <c r="K1775" s="27"/>
      <c r="L1775" s="27"/>
      <c r="M1775" s="27"/>
      <c r="N1775" s="27"/>
      <c r="O1775" s="27"/>
      <c r="P1775" s="27"/>
      <c r="Q1775" s="27"/>
      <c r="R1775" s="27"/>
      <c r="S1775" s="27"/>
      <c r="T1775" s="27"/>
      <c r="U1775" s="27"/>
      <c r="V1775" s="27"/>
      <c r="W1775" s="27"/>
      <c r="X1775" s="27"/>
    </row>
    <row r="1776" spans="3:24">
      <c r="C1776" s="27"/>
      <c r="D1776" s="27"/>
      <c r="E1776" s="27"/>
      <c r="F1776" s="27"/>
      <c r="G1776" s="27"/>
      <c r="H1776" s="27"/>
      <c r="I1776" s="27"/>
      <c r="J1776" s="27"/>
      <c r="K1776" s="27"/>
      <c r="L1776" s="27"/>
      <c r="M1776" s="27"/>
      <c r="N1776" s="27"/>
      <c r="O1776" s="27"/>
      <c r="P1776" s="27"/>
      <c r="Q1776" s="27"/>
      <c r="R1776" s="27"/>
      <c r="S1776" s="27"/>
      <c r="T1776" s="27"/>
      <c r="U1776" s="27"/>
      <c r="V1776" s="27"/>
      <c r="W1776" s="27"/>
      <c r="X1776" s="27"/>
    </row>
    <row r="1777" spans="3:24">
      <c r="C1777" s="27"/>
      <c r="D1777" s="27"/>
      <c r="E1777" s="27"/>
      <c r="F1777" s="27"/>
      <c r="G1777" s="27"/>
      <c r="H1777" s="27"/>
      <c r="I1777" s="27"/>
      <c r="J1777" s="27"/>
      <c r="K1777" s="27"/>
      <c r="L1777" s="27"/>
      <c r="M1777" s="27"/>
      <c r="N1777" s="27"/>
      <c r="O1777" s="27"/>
      <c r="P1777" s="27"/>
      <c r="Q1777" s="27"/>
      <c r="R1777" s="27"/>
      <c r="S1777" s="27"/>
      <c r="T1777" s="27"/>
      <c r="U1777" s="27"/>
      <c r="V1777" s="27"/>
      <c r="W1777" s="27"/>
      <c r="X1777" s="27"/>
    </row>
    <row r="1778" spans="3:24">
      <c r="C1778" s="27"/>
      <c r="D1778" s="27"/>
      <c r="E1778" s="27"/>
      <c r="F1778" s="27"/>
      <c r="G1778" s="27"/>
      <c r="H1778" s="27"/>
      <c r="I1778" s="27"/>
      <c r="J1778" s="27"/>
      <c r="K1778" s="27"/>
      <c r="L1778" s="27"/>
      <c r="M1778" s="27"/>
      <c r="N1778" s="27"/>
      <c r="O1778" s="27"/>
      <c r="P1778" s="27"/>
      <c r="Q1778" s="27"/>
      <c r="R1778" s="27"/>
      <c r="S1778" s="27"/>
      <c r="T1778" s="27"/>
      <c r="U1778" s="27"/>
      <c r="V1778" s="27"/>
      <c r="W1778" s="27"/>
      <c r="X1778" s="27"/>
    </row>
    <row r="1779" spans="3:24">
      <c r="C1779" s="27"/>
      <c r="D1779" s="27"/>
      <c r="E1779" s="27"/>
      <c r="F1779" s="27"/>
      <c r="G1779" s="27"/>
      <c r="H1779" s="27"/>
      <c r="I1779" s="27"/>
      <c r="J1779" s="27"/>
      <c r="K1779" s="27"/>
      <c r="L1779" s="27"/>
      <c r="M1779" s="27"/>
      <c r="N1779" s="27"/>
      <c r="O1779" s="27"/>
      <c r="P1779" s="27"/>
      <c r="Q1779" s="27"/>
      <c r="R1779" s="27"/>
      <c r="S1779" s="27"/>
      <c r="T1779" s="27"/>
      <c r="U1779" s="27"/>
      <c r="V1779" s="27"/>
      <c r="W1779" s="27"/>
      <c r="X1779" s="27"/>
    </row>
    <row r="1780" spans="3:24">
      <c r="C1780" s="27"/>
      <c r="D1780" s="27"/>
      <c r="E1780" s="27"/>
      <c r="F1780" s="27"/>
      <c r="G1780" s="27"/>
      <c r="H1780" s="27"/>
      <c r="I1780" s="27"/>
      <c r="J1780" s="27"/>
      <c r="K1780" s="27"/>
      <c r="L1780" s="27"/>
      <c r="M1780" s="27"/>
      <c r="N1780" s="27"/>
      <c r="O1780" s="27"/>
      <c r="P1780" s="27"/>
      <c r="Q1780" s="27"/>
      <c r="R1780" s="27"/>
      <c r="S1780" s="27"/>
      <c r="T1780" s="27"/>
      <c r="U1780" s="27"/>
      <c r="V1780" s="27"/>
      <c r="W1780" s="27"/>
      <c r="X1780" s="27"/>
    </row>
    <row r="1781" spans="3:24">
      <c r="C1781" s="27"/>
      <c r="D1781" s="27"/>
      <c r="E1781" s="27"/>
      <c r="F1781" s="27"/>
      <c r="G1781" s="27"/>
      <c r="H1781" s="27"/>
      <c r="I1781" s="27"/>
      <c r="J1781" s="27"/>
      <c r="K1781" s="27"/>
      <c r="L1781" s="27"/>
      <c r="M1781" s="27"/>
      <c r="N1781" s="27"/>
      <c r="O1781" s="27"/>
      <c r="P1781" s="27"/>
      <c r="Q1781" s="27"/>
      <c r="R1781" s="27"/>
      <c r="S1781" s="27"/>
      <c r="T1781" s="27"/>
      <c r="U1781" s="27"/>
      <c r="V1781" s="27"/>
      <c r="W1781" s="27"/>
      <c r="X1781" s="27"/>
    </row>
    <row r="1782" spans="3:24">
      <c r="C1782" s="27"/>
      <c r="D1782" s="27"/>
      <c r="E1782" s="27"/>
      <c r="F1782" s="27"/>
      <c r="G1782" s="27"/>
      <c r="H1782" s="27"/>
      <c r="I1782" s="27"/>
      <c r="J1782" s="27"/>
      <c r="K1782" s="27"/>
      <c r="L1782" s="27"/>
      <c r="M1782" s="27"/>
      <c r="N1782" s="27"/>
      <c r="O1782" s="27"/>
      <c r="P1782" s="27"/>
      <c r="Q1782" s="27"/>
      <c r="R1782" s="27"/>
      <c r="S1782" s="27"/>
      <c r="T1782" s="27"/>
      <c r="U1782" s="27"/>
      <c r="V1782" s="27"/>
      <c r="W1782" s="27"/>
      <c r="X1782" s="27"/>
    </row>
    <row r="1783" spans="3:24">
      <c r="C1783" s="27"/>
      <c r="D1783" s="27"/>
      <c r="E1783" s="27"/>
      <c r="F1783" s="27"/>
      <c r="G1783" s="27"/>
      <c r="H1783" s="27"/>
      <c r="I1783" s="27"/>
      <c r="J1783" s="27"/>
      <c r="K1783" s="27"/>
      <c r="L1783" s="27"/>
      <c r="M1783" s="27"/>
      <c r="N1783" s="27"/>
      <c r="O1783" s="27"/>
      <c r="P1783" s="27"/>
      <c r="Q1783" s="27"/>
      <c r="R1783" s="27"/>
      <c r="S1783" s="27"/>
      <c r="T1783" s="27"/>
      <c r="U1783" s="27"/>
      <c r="V1783" s="27"/>
      <c r="W1783" s="27"/>
      <c r="X1783" s="27"/>
    </row>
    <row r="1784" spans="3:24">
      <c r="C1784" s="27"/>
      <c r="D1784" s="27"/>
      <c r="E1784" s="27"/>
      <c r="F1784" s="27"/>
      <c r="G1784" s="27"/>
      <c r="H1784" s="27"/>
      <c r="I1784" s="27"/>
      <c r="J1784" s="27"/>
      <c r="K1784" s="27"/>
      <c r="L1784" s="27"/>
      <c r="M1784" s="27"/>
      <c r="N1784" s="27"/>
      <c r="O1784" s="27"/>
      <c r="P1784" s="27"/>
      <c r="Q1784" s="27"/>
      <c r="R1784" s="27"/>
      <c r="S1784" s="27"/>
      <c r="T1784" s="27"/>
      <c r="U1784" s="27"/>
      <c r="V1784" s="27"/>
      <c r="W1784" s="27"/>
      <c r="X1784" s="27"/>
    </row>
    <row r="1785" spans="3:24">
      <c r="C1785" s="27"/>
      <c r="D1785" s="27"/>
      <c r="E1785" s="27"/>
      <c r="F1785" s="27"/>
      <c r="G1785" s="27"/>
      <c r="H1785" s="27"/>
      <c r="I1785" s="27"/>
      <c r="J1785" s="27"/>
      <c r="K1785" s="27"/>
      <c r="L1785" s="27"/>
      <c r="M1785" s="27"/>
      <c r="N1785" s="27"/>
      <c r="O1785" s="27"/>
      <c r="P1785" s="27"/>
      <c r="Q1785" s="27"/>
      <c r="R1785" s="27"/>
      <c r="S1785" s="27"/>
      <c r="T1785" s="27"/>
      <c r="U1785" s="27"/>
      <c r="V1785" s="27"/>
      <c r="W1785" s="27"/>
      <c r="X1785" s="27"/>
    </row>
    <row r="1786" spans="3:24">
      <c r="C1786" s="27"/>
      <c r="D1786" s="27"/>
      <c r="E1786" s="27"/>
      <c r="F1786" s="27"/>
      <c r="G1786" s="27"/>
      <c r="H1786" s="27"/>
      <c r="I1786" s="27"/>
      <c r="J1786" s="27"/>
      <c r="K1786" s="27"/>
      <c r="L1786" s="27"/>
      <c r="M1786" s="27"/>
      <c r="N1786" s="27"/>
      <c r="O1786" s="27"/>
      <c r="P1786" s="27"/>
      <c r="Q1786" s="27"/>
      <c r="R1786" s="27"/>
      <c r="S1786" s="27"/>
      <c r="T1786" s="27"/>
      <c r="U1786" s="27"/>
      <c r="V1786" s="27"/>
      <c r="W1786" s="27"/>
      <c r="X1786" s="27"/>
    </row>
    <row r="1787" spans="3:24">
      <c r="C1787" s="27"/>
      <c r="D1787" s="27"/>
      <c r="E1787" s="27"/>
      <c r="F1787" s="27"/>
      <c r="G1787" s="27"/>
      <c r="H1787" s="27"/>
      <c r="I1787" s="27"/>
      <c r="J1787" s="27"/>
      <c r="K1787" s="27"/>
      <c r="L1787" s="27"/>
      <c r="M1787" s="27"/>
      <c r="N1787" s="27"/>
      <c r="O1787" s="27"/>
      <c r="P1787" s="27"/>
      <c r="Q1787" s="27"/>
      <c r="R1787" s="27"/>
      <c r="S1787" s="27"/>
      <c r="T1787" s="27"/>
      <c r="U1787" s="27"/>
      <c r="V1787" s="27"/>
      <c r="W1787" s="27"/>
      <c r="X1787" s="27"/>
    </row>
    <row r="1788" spans="3:24">
      <c r="C1788" s="27"/>
      <c r="D1788" s="27"/>
      <c r="E1788" s="27"/>
      <c r="F1788" s="27"/>
      <c r="G1788" s="27"/>
      <c r="H1788" s="27"/>
      <c r="I1788" s="27"/>
      <c r="J1788" s="27"/>
      <c r="K1788" s="27"/>
      <c r="L1788" s="27"/>
      <c r="M1788" s="27"/>
      <c r="N1788" s="27"/>
      <c r="O1788" s="27"/>
      <c r="P1788" s="27"/>
      <c r="Q1788" s="27"/>
      <c r="R1788" s="27"/>
      <c r="S1788" s="27"/>
      <c r="T1788" s="27"/>
      <c r="U1788" s="27"/>
      <c r="V1788" s="27"/>
      <c r="W1788" s="27"/>
      <c r="X1788" s="27"/>
    </row>
    <row r="1789" spans="3:24">
      <c r="C1789" s="27"/>
      <c r="D1789" s="27"/>
      <c r="E1789" s="27"/>
      <c r="F1789" s="27"/>
      <c r="G1789" s="27"/>
      <c r="H1789" s="27"/>
      <c r="I1789" s="27"/>
      <c r="J1789" s="27"/>
      <c r="K1789" s="27"/>
      <c r="L1789" s="27"/>
      <c r="M1789" s="27"/>
      <c r="N1789" s="27"/>
      <c r="O1789" s="27"/>
      <c r="P1789" s="27"/>
      <c r="Q1789" s="27"/>
      <c r="R1789" s="27"/>
      <c r="S1789" s="27"/>
      <c r="T1789" s="27"/>
      <c r="U1789" s="27"/>
      <c r="V1789" s="27"/>
      <c r="W1789" s="27"/>
      <c r="X1789" s="27"/>
    </row>
    <row r="1790" spans="3:24">
      <c r="C1790" s="27"/>
      <c r="D1790" s="27"/>
      <c r="E1790" s="27"/>
      <c r="F1790" s="27"/>
      <c r="G1790" s="27"/>
      <c r="H1790" s="27"/>
      <c r="I1790" s="27"/>
      <c r="J1790" s="27"/>
      <c r="K1790" s="27"/>
      <c r="L1790" s="27"/>
      <c r="M1790" s="27"/>
      <c r="N1790" s="27"/>
      <c r="O1790" s="27"/>
      <c r="P1790" s="27"/>
      <c r="Q1790" s="27"/>
      <c r="R1790" s="27"/>
      <c r="S1790" s="27"/>
      <c r="T1790" s="27"/>
      <c r="U1790" s="27"/>
      <c r="V1790" s="27"/>
      <c r="W1790" s="27"/>
      <c r="X1790" s="27"/>
    </row>
    <row r="1791" spans="3:24">
      <c r="C1791" s="27"/>
      <c r="D1791" s="27"/>
      <c r="E1791" s="27"/>
      <c r="F1791" s="27"/>
      <c r="G1791" s="27"/>
      <c r="H1791" s="27"/>
      <c r="I1791" s="27"/>
      <c r="J1791" s="27"/>
      <c r="K1791" s="27"/>
      <c r="L1791" s="27"/>
      <c r="M1791" s="27"/>
      <c r="N1791" s="27"/>
      <c r="O1791" s="27"/>
      <c r="P1791" s="27"/>
      <c r="Q1791" s="27"/>
      <c r="R1791" s="27"/>
      <c r="S1791" s="27"/>
      <c r="T1791" s="27"/>
      <c r="U1791" s="27"/>
      <c r="V1791" s="27"/>
      <c r="W1791" s="27"/>
      <c r="X1791" s="27"/>
    </row>
    <row r="1792" spans="3:24">
      <c r="C1792" s="27"/>
      <c r="D1792" s="27"/>
      <c r="E1792" s="27"/>
      <c r="F1792" s="27"/>
      <c r="G1792" s="27"/>
      <c r="H1792" s="27"/>
      <c r="I1792" s="27"/>
      <c r="J1792" s="27"/>
      <c r="K1792" s="27"/>
      <c r="L1792" s="27"/>
      <c r="M1792" s="27"/>
      <c r="N1792" s="27"/>
      <c r="O1792" s="27"/>
      <c r="P1792" s="27"/>
      <c r="Q1792" s="27"/>
      <c r="R1792" s="27"/>
      <c r="S1792" s="27"/>
      <c r="T1792" s="27"/>
      <c r="U1792" s="27"/>
      <c r="V1792" s="27"/>
      <c r="W1792" s="27"/>
      <c r="X1792" s="27"/>
    </row>
    <row r="1793" spans="3:24">
      <c r="C1793" s="27"/>
      <c r="D1793" s="27"/>
      <c r="E1793" s="27"/>
      <c r="F1793" s="27"/>
      <c r="G1793" s="27"/>
      <c r="H1793" s="27"/>
      <c r="I1793" s="27"/>
      <c r="J1793" s="27"/>
      <c r="K1793" s="27"/>
      <c r="L1793" s="27"/>
      <c r="M1793" s="27"/>
      <c r="N1793" s="27"/>
      <c r="O1793" s="27"/>
      <c r="P1793" s="27"/>
      <c r="Q1793" s="27"/>
      <c r="R1793" s="27"/>
      <c r="S1793" s="27"/>
      <c r="T1793" s="27"/>
      <c r="U1793" s="27"/>
      <c r="V1793" s="27"/>
      <c r="W1793" s="27"/>
      <c r="X1793" s="27"/>
    </row>
    <row r="1794" spans="3:24">
      <c r="C1794" s="27"/>
      <c r="D1794" s="27"/>
      <c r="E1794" s="27"/>
      <c r="F1794" s="27"/>
      <c r="G1794" s="27"/>
      <c r="H1794" s="27"/>
      <c r="I1794" s="27"/>
      <c r="J1794" s="27"/>
      <c r="K1794" s="27"/>
      <c r="L1794" s="27"/>
      <c r="M1794" s="27"/>
      <c r="N1794" s="27"/>
      <c r="O1794" s="27"/>
      <c r="P1794" s="27"/>
      <c r="Q1794" s="27"/>
      <c r="R1794" s="27"/>
      <c r="S1794" s="27"/>
      <c r="T1794" s="27"/>
      <c r="U1794" s="27"/>
      <c r="V1794" s="27"/>
      <c r="W1794" s="27"/>
      <c r="X1794" s="27"/>
    </row>
    <row r="1795" spans="3:24">
      <c r="C1795" s="27"/>
      <c r="D1795" s="27"/>
      <c r="E1795" s="27"/>
      <c r="F1795" s="27"/>
      <c r="G1795" s="27"/>
      <c r="H1795" s="27"/>
      <c r="I1795" s="27"/>
      <c r="J1795" s="27"/>
      <c r="K1795" s="27"/>
      <c r="L1795" s="27"/>
      <c r="M1795" s="27"/>
      <c r="N1795" s="27"/>
      <c r="O1795" s="27"/>
      <c r="P1795" s="27"/>
      <c r="Q1795" s="27"/>
      <c r="R1795" s="27"/>
      <c r="S1795" s="27"/>
      <c r="T1795" s="27"/>
      <c r="U1795" s="27"/>
      <c r="V1795" s="27"/>
      <c r="W1795" s="27"/>
      <c r="X1795" s="27"/>
    </row>
    <row r="1796" spans="3:24">
      <c r="C1796" s="27"/>
      <c r="D1796" s="27"/>
      <c r="E1796" s="27"/>
      <c r="F1796" s="27"/>
      <c r="G1796" s="27"/>
      <c r="H1796" s="27"/>
      <c r="I1796" s="27"/>
      <c r="J1796" s="27"/>
      <c r="K1796" s="27"/>
      <c r="L1796" s="27"/>
      <c r="M1796" s="27"/>
      <c r="N1796" s="27"/>
      <c r="O1796" s="27"/>
      <c r="P1796" s="27"/>
      <c r="Q1796" s="27"/>
      <c r="R1796" s="27"/>
      <c r="S1796" s="27"/>
      <c r="T1796" s="27"/>
      <c r="U1796" s="27"/>
      <c r="V1796" s="27"/>
      <c r="W1796" s="27"/>
      <c r="X1796" s="27"/>
    </row>
    <row r="1797" spans="3:24">
      <c r="C1797" s="27"/>
      <c r="D1797" s="27"/>
      <c r="E1797" s="27"/>
      <c r="F1797" s="27"/>
      <c r="G1797" s="27"/>
      <c r="H1797" s="27"/>
      <c r="I1797" s="27"/>
      <c r="J1797" s="27"/>
      <c r="K1797" s="27"/>
      <c r="L1797" s="27"/>
      <c r="M1797" s="27"/>
      <c r="N1797" s="27"/>
      <c r="O1797" s="27"/>
      <c r="P1797" s="27"/>
      <c r="Q1797" s="27"/>
      <c r="R1797" s="27"/>
      <c r="S1797" s="27"/>
      <c r="T1797" s="27"/>
      <c r="U1797" s="27"/>
      <c r="V1797" s="27"/>
      <c r="W1797" s="27"/>
      <c r="X1797" s="27"/>
    </row>
    <row r="1798" spans="3:24">
      <c r="C1798" s="27"/>
      <c r="D1798" s="27"/>
      <c r="E1798" s="27"/>
      <c r="F1798" s="27"/>
      <c r="G1798" s="27"/>
      <c r="H1798" s="27"/>
      <c r="I1798" s="27"/>
      <c r="J1798" s="27"/>
      <c r="K1798" s="27"/>
      <c r="L1798" s="27"/>
      <c r="M1798" s="27"/>
      <c r="N1798" s="27"/>
      <c r="O1798" s="27"/>
      <c r="P1798" s="27"/>
      <c r="Q1798" s="27"/>
      <c r="R1798" s="27"/>
      <c r="S1798" s="27"/>
      <c r="T1798" s="27"/>
      <c r="U1798" s="27"/>
      <c r="V1798" s="27"/>
      <c r="W1798" s="27"/>
      <c r="X1798" s="27"/>
    </row>
    <row r="1799" spans="3:24">
      <c r="C1799" s="27"/>
      <c r="D1799" s="27"/>
      <c r="E1799" s="27"/>
      <c r="F1799" s="27"/>
      <c r="G1799" s="27"/>
      <c r="H1799" s="27"/>
      <c r="I1799" s="27"/>
      <c r="J1799" s="27"/>
      <c r="K1799" s="27"/>
      <c r="L1799" s="27"/>
      <c r="M1799" s="27"/>
      <c r="N1799" s="27"/>
      <c r="O1799" s="27"/>
      <c r="P1799" s="27"/>
      <c r="Q1799" s="27"/>
      <c r="R1799" s="27"/>
      <c r="S1799" s="27"/>
      <c r="T1799" s="27"/>
      <c r="U1799" s="27"/>
      <c r="V1799" s="27"/>
      <c r="W1799" s="27"/>
      <c r="X1799" s="27"/>
    </row>
    <row r="1800" spans="3:24">
      <c r="C1800" s="27"/>
      <c r="D1800" s="27"/>
      <c r="E1800" s="27"/>
      <c r="F1800" s="27"/>
      <c r="G1800" s="27"/>
      <c r="H1800" s="27"/>
      <c r="I1800" s="27"/>
      <c r="J1800" s="27"/>
      <c r="K1800" s="27"/>
      <c r="L1800" s="27"/>
      <c r="M1800" s="27"/>
      <c r="N1800" s="27"/>
      <c r="O1800" s="27"/>
      <c r="P1800" s="27"/>
      <c r="Q1800" s="27"/>
      <c r="R1800" s="27"/>
      <c r="S1800" s="27"/>
      <c r="T1800" s="27"/>
      <c r="U1800" s="27"/>
      <c r="V1800" s="27"/>
      <c r="W1800" s="27"/>
      <c r="X1800" s="27"/>
    </row>
    <row r="1801" spans="3:24">
      <c r="C1801" s="27"/>
      <c r="D1801" s="27"/>
      <c r="E1801" s="27"/>
      <c r="F1801" s="27"/>
      <c r="G1801" s="27"/>
      <c r="H1801" s="27"/>
      <c r="I1801" s="27"/>
      <c r="J1801" s="27"/>
      <c r="K1801" s="27"/>
      <c r="L1801" s="27"/>
      <c r="M1801" s="27"/>
      <c r="N1801" s="27"/>
      <c r="O1801" s="27"/>
      <c r="P1801" s="27"/>
      <c r="Q1801" s="27"/>
      <c r="R1801" s="27"/>
      <c r="S1801" s="27"/>
      <c r="T1801" s="27"/>
      <c r="U1801" s="27"/>
      <c r="V1801" s="27"/>
      <c r="W1801" s="27"/>
      <c r="X1801" s="27"/>
    </row>
    <row r="1802" spans="3:24">
      <c r="C1802" s="27"/>
      <c r="D1802" s="27"/>
      <c r="E1802" s="27"/>
      <c r="F1802" s="27"/>
      <c r="G1802" s="27"/>
      <c r="H1802" s="27"/>
      <c r="I1802" s="27"/>
      <c r="J1802" s="27"/>
      <c r="K1802" s="27"/>
      <c r="L1802" s="27"/>
      <c r="M1802" s="27"/>
      <c r="N1802" s="27"/>
      <c r="O1802" s="27"/>
      <c r="P1802" s="27"/>
      <c r="Q1802" s="27"/>
      <c r="R1802" s="27"/>
      <c r="S1802" s="27"/>
      <c r="T1802" s="27"/>
      <c r="U1802" s="27"/>
      <c r="V1802" s="27"/>
      <c r="W1802" s="27"/>
      <c r="X1802" s="27"/>
    </row>
    <row r="1803" spans="3:24">
      <c r="C1803" s="27"/>
      <c r="D1803" s="27"/>
      <c r="E1803" s="27"/>
      <c r="F1803" s="27"/>
      <c r="G1803" s="27"/>
      <c r="H1803" s="27"/>
      <c r="I1803" s="27"/>
      <c r="J1803" s="27"/>
      <c r="K1803" s="27"/>
      <c r="L1803" s="27"/>
      <c r="M1803" s="27"/>
      <c r="N1803" s="27"/>
      <c r="O1803" s="27"/>
      <c r="P1803" s="27"/>
      <c r="Q1803" s="27"/>
      <c r="R1803" s="27"/>
      <c r="S1803" s="27"/>
      <c r="T1803" s="27"/>
      <c r="U1803" s="27"/>
      <c r="V1803" s="27"/>
      <c r="W1803" s="27"/>
      <c r="X1803" s="27"/>
    </row>
    <row r="1804" spans="3:24">
      <c r="C1804" s="27"/>
      <c r="D1804" s="27"/>
      <c r="E1804" s="27"/>
      <c r="F1804" s="27"/>
      <c r="G1804" s="27"/>
      <c r="H1804" s="27"/>
      <c r="I1804" s="27"/>
      <c r="J1804" s="27"/>
      <c r="K1804" s="27"/>
      <c r="L1804" s="27"/>
      <c r="M1804" s="27"/>
      <c r="N1804" s="27"/>
      <c r="O1804" s="27"/>
      <c r="P1804" s="27"/>
      <c r="Q1804" s="27"/>
      <c r="R1804" s="27"/>
      <c r="S1804" s="27"/>
      <c r="T1804" s="27"/>
      <c r="U1804" s="27"/>
      <c r="V1804" s="27"/>
      <c r="W1804" s="27"/>
      <c r="X1804" s="27"/>
    </row>
    <row r="1805" spans="3:24">
      <c r="C1805" s="27"/>
      <c r="D1805" s="27"/>
      <c r="E1805" s="27"/>
      <c r="F1805" s="27"/>
      <c r="G1805" s="27"/>
      <c r="H1805" s="27"/>
      <c r="I1805" s="27"/>
      <c r="J1805" s="27"/>
      <c r="K1805" s="27"/>
      <c r="L1805" s="27"/>
      <c r="M1805" s="27"/>
      <c r="N1805" s="27"/>
      <c r="O1805" s="27"/>
      <c r="P1805" s="27"/>
      <c r="Q1805" s="27"/>
      <c r="R1805" s="27"/>
      <c r="S1805" s="27"/>
      <c r="T1805" s="27"/>
      <c r="U1805" s="27"/>
      <c r="V1805" s="27"/>
      <c r="W1805" s="27"/>
      <c r="X1805" s="27"/>
    </row>
    <row r="1806" spans="3:24">
      <c r="C1806" s="27"/>
      <c r="D1806" s="27"/>
      <c r="E1806" s="27"/>
      <c r="F1806" s="27"/>
      <c r="G1806" s="27"/>
      <c r="H1806" s="27"/>
      <c r="I1806" s="27"/>
      <c r="J1806" s="27"/>
      <c r="K1806" s="27"/>
      <c r="L1806" s="27"/>
      <c r="M1806" s="27"/>
      <c r="N1806" s="27"/>
      <c r="O1806" s="27"/>
      <c r="P1806" s="27"/>
      <c r="Q1806" s="27"/>
      <c r="R1806" s="27"/>
      <c r="S1806" s="27"/>
      <c r="T1806" s="27"/>
      <c r="U1806" s="27"/>
      <c r="V1806" s="27"/>
      <c r="W1806" s="27"/>
      <c r="X1806" s="27"/>
    </row>
    <row r="1807" spans="3:24">
      <c r="C1807" s="27"/>
      <c r="D1807" s="27"/>
      <c r="E1807" s="27"/>
      <c r="F1807" s="27"/>
      <c r="G1807" s="27"/>
      <c r="H1807" s="27"/>
      <c r="I1807" s="27"/>
      <c r="J1807" s="27"/>
      <c r="K1807" s="27"/>
      <c r="L1807" s="27"/>
      <c r="M1807" s="27"/>
      <c r="N1807" s="27"/>
      <c r="O1807" s="27"/>
      <c r="P1807" s="27"/>
      <c r="Q1807" s="27"/>
      <c r="R1807" s="27"/>
      <c r="S1807" s="27"/>
      <c r="T1807" s="27"/>
      <c r="U1807" s="27"/>
      <c r="V1807" s="27"/>
      <c r="W1807" s="27"/>
      <c r="X1807" s="27"/>
    </row>
    <row r="1808" spans="3:24">
      <c r="C1808" s="27"/>
      <c r="D1808" s="27"/>
      <c r="E1808" s="27"/>
      <c r="F1808" s="27"/>
      <c r="G1808" s="27"/>
      <c r="H1808" s="27"/>
      <c r="I1808" s="27"/>
      <c r="J1808" s="27"/>
      <c r="K1808" s="27"/>
      <c r="L1808" s="27"/>
      <c r="M1808" s="27"/>
      <c r="N1808" s="27"/>
      <c r="O1808" s="27"/>
      <c r="P1808" s="27"/>
      <c r="Q1808" s="27"/>
      <c r="R1808" s="27"/>
      <c r="S1808" s="27"/>
      <c r="T1808" s="27"/>
      <c r="U1808" s="27"/>
      <c r="V1808" s="27"/>
      <c r="W1808" s="27"/>
      <c r="X1808" s="27"/>
    </row>
    <row r="1809" spans="3:24">
      <c r="C1809" s="27"/>
      <c r="D1809" s="27"/>
      <c r="E1809" s="27"/>
      <c r="F1809" s="27"/>
      <c r="G1809" s="27"/>
      <c r="H1809" s="27"/>
      <c r="I1809" s="27"/>
      <c r="J1809" s="27"/>
      <c r="K1809" s="27"/>
      <c r="L1809" s="27"/>
      <c r="M1809" s="27"/>
      <c r="N1809" s="27"/>
      <c r="O1809" s="27"/>
      <c r="P1809" s="27"/>
      <c r="Q1809" s="27"/>
      <c r="R1809" s="27"/>
      <c r="S1809" s="27"/>
      <c r="T1809" s="27"/>
      <c r="U1809" s="27"/>
      <c r="V1809" s="27"/>
      <c r="W1809" s="27"/>
      <c r="X1809" s="27"/>
    </row>
    <row r="1810" spans="3:24">
      <c r="C1810" s="27"/>
      <c r="D1810" s="27"/>
      <c r="E1810" s="27"/>
      <c r="F1810" s="27"/>
      <c r="G1810" s="27"/>
      <c r="H1810" s="27"/>
      <c r="I1810" s="27"/>
      <c r="J1810" s="27"/>
      <c r="K1810" s="27"/>
      <c r="L1810" s="27"/>
      <c r="M1810" s="27"/>
      <c r="N1810" s="27"/>
      <c r="O1810" s="27"/>
      <c r="P1810" s="27"/>
      <c r="Q1810" s="27"/>
      <c r="R1810" s="27"/>
      <c r="S1810" s="27"/>
      <c r="T1810" s="27"/>
      <c r="U1810" s="27"/>
      <c r="V1810" s="27"/>
      <c r="W1810" s="27"/>
      <c r="X1810" s="27"/>
    </row>
    <row r="1811" spans="3:24">
      <c r="C1811" s="27"/>
      <c r="D1811" s="27"/>
      <c r="E1811" s="27"/>
      <c r="F1811" s="27"/>
      <c r="G1811" s="27"/>
      <c r="H1811" s="27"/>
      <c r="I1811" s="27"/>
      <c r="J1811" s="27"/>
      <c r="K1811" s="27"/>
      <c r="L1811" s="27"/>
      <c r="M1811" s="27"/>
      <c r="N1811" s="27"/>
      <c r="O1811" s="27"/>
      <c r="P1811" s="27"/>
      <c r="Q1811" s="27"/>
      <c r="R1811" s="27"/>
      <c r="S1811" s="27"/>
      <c r="T1811" s="27"/>
      <c r="U1811" s="27"/>
      <c r="V1811" s="27"/>
      <c r="W1811" s="27"/>
      <c r="X1811" s="27"/>
    </row>
    <row r="1812" spans="3:24">
      <c r="C1812" s="27"/>
      <c r="D1812" s="27"/>
      <c r="E1812" s="27"/>
      <c r="F1812" s="27"/>
      <c r="G1812" s="27"/>
      <c r="H1812" s="27"/>
      <c r="I1812" s="27"/>
      <c r="J1812" s="27"/>
      <c r="K1812" s="27"/>
      <c r="L1812" s="27"/>
      <c r="M1812" s="27"/>
      <c r="N1812" s="27"/>
      <c r="O1812" s="27"/>
      <c r="P1812" s="27"/>
      <c r="Q1812" s="27"/>
      <c r="R1812" s="27"/>
      <c r="S1812" s="27"/>
      <c r="T1812" s="27"/>
      <c r="U1812" s="27"/>
      <c r="V1812" s="27"/>
      <c r="W1812" s="27"/>
      <c r="X1812" s="27"/>
    </row>
    <row r="1813" spans="3:24">
      <c r="C1813" s="27"/>
      <c r="D1813" s="27"/>
      <c r="E1813" s="27"/>
      <c r="F1813" s="27"/>
      <c r="G1813" s="27"/>
      <c r="H1813" s="27"/>
      <c r="I1813" s="27"/>
      <c r="J1813" s="27"/>
      <c r="K1813" s="27"/>
      <c r="L1813" s="27"/>
      <c r="M1813" s="27"/>
      <c r="N1813" s="27"/>
      <c r="O1813" s="27"/>
      <c r="P1813" s="27"/>
      <c r="Q1813" s="27"/>
      <c r="R1813" s="27"/>
      <c r="S1813" s="27"/>
      <c r="T1813" s="27"/>
      <c r="U1813" s="27"/>
      <c r="V1813" s="27"/>
      <c r="W1813" s="27"/>
      <c r="X1813" s="27"/>
    </row>
    <row r="1814" spans="3:24">
      <c r="C1814" s="27"/>
      <c r="D1814" s="27"/>
      <c r="E1814" s="27"/>
      <c r="F1814" s="27"/>
      <c r="G1814" s="27"/>
      <c r="H1814" s="27"/>
      <c r="I1814" s="27"/>
      <c r="J1814" s="27"/>
      <c r="K1814" s="27"/>
      <c r="L1814" s="27"/>
      <c r="M1814" s="27"/>
      <c r="N1814" s="27"/>
      <c r="O1814" s="27"/>
      <c r="P1814" s="27"/>
      <c r="Q1814" s="27"/>
      <c r="R1814" s="27"/>
      <c r="S1814" s="27"/>
      <c r="T1814" s="27"/>
      <c r="U1814" s="27"/>
      <c r="V1814" s="27"/>
      <c r="W1814" s="27"/>
      <c r="X1814" s="27"/>
    </row>
    <row r="1815" spans="3:24">
      <c r="C1815" s="27"/>
      <c r="D1815" s="27"/>
      <c r="E1815" s="27"/>
      <c r="F1815" s="27"/>
      <c r="G1815" s="27"/>
      <c r="H1815" s="27"/>
      <c r="I1815" s="27"/>
      <c r="J1815" s="27"/>
      <c r="K1815" s="27"/>
      <c r="L1815" s="27"/>
      <c r="M1815" s="27"/>
      <c r="N1815" s="27"/>
      <c r="O1815" s="27"/>
      <c r="P1815" s="27"/>
      <c r="Q1815" s="27"/>
      <c r="R1815" s="27"/>
      <c r="S1815" s="27"/>
      <c r="T1815" s="27"/>
      <c r="U1815" s="27"/>
      <c r="V1815" s="27"/>
      <c r="W1815" s="27"/>
      <c r="X1815" s="27"/>
    </row>
    <row r="1816" spans="3:24">
      <c r="C1816" s="27"/>
      <c r="D1816" s="27"/>
      <c r="E1816" s="27"/>
      <c r="F1816" s="27"/>
      <c r="G1816" s="27"/>
      <c r="H1816" s="27"/>
      <c r="I1816" s="27"/>
      <c r="J1816" s="27"/>
      <c r="K1816" s="27"/>
      <c r="L1816" s="27"/>
      <c r="M1816" s="27"/>
      <c r="N1816" s="27"/>
      <c r="O1816" s="27"/>
      <c r="P1816" s="27"/>
      <c r="Q1816" s="27"/>
      <c r="R1816" s="27"/>
      <c r="S1816" s="27"/>
      <c r="T1816" s="27"/>
      <c r="U1816" s="27"/>
      <c r="V1816" s="27"/>
      <c r="W1816" s="27"/>
      <c r="X1816" s="27"/>
    </row>
    <row r="1817" spans="3:24">
      <c r="C1817" s="27"/>
      <c r="D1817" s="27"/>
      <c r="E1817" s="27"/>
      <c r="F1817" s="27"/>
      <c r="G1817" s="27"/>
      <c r="H1817" s="27"/>
      <c r="I1817" s="27"/>
      <c r="J1817" s="27"/>
      <c r="K1817" s="27"/>
      <c r="L1817" s="27"/>
      <c r="M1817" s="27"/>
      <c r="N1817" s="27"/>
      <c r="O1817" s="27"/>
      <c r="P1817" s="27"/>
      <c r="Q1817" s="27"/>
      <c r="R1817" s="27"/>
      <c r="S1817" s="27"/>
      <c r="T1817" s="27"/>
      <c r="U1817" s="27"/>
      <c r="V1817" s="27"/>
      <c r="W1817" s="27"/>
      <c r="X1817" s="27"/>
    </row>
    <row r="1818" spans="3:24">
      <c r="C1818" s="27"/>
      <c r="D1818" s="27"/>
      <c r="E1818" s="27"/>
      <c r="F1818" s="27"/>
      <c r="G1818" s="27"/>
      <c r="H1818" s="27"/>
      <c r="I1818" s="27"/>
      <c r="J1818" s="27"/>
      <c r="K1818" s="27"/>
      <c r="L1818" s="27"/>
      <c r="M1818" s="27"/>
      <c r="N1818" s="27"/>
      <c r="O1818" s="27"/>
      <c r="P1818" s="27"/>
      <c r="Q1818" s="27"/>
      <c r="R1818" s="27"/>
      <c r="S1818" s="27"/>
      <c r="T1818" s="27"/>
      <c r="U1818" s="27"/>
      <c r="V1818" s="27"/>
      <c r="W1818" s="27"/>
      <c r="X1818" s="27"/>
    </row>
    <row r="1819" spans="3:24">
      <c r="C1819" s="27"/>
      <c r="D1819" s="27"/>
      <c r="E1819" s="27"/>
      <c r="F1819" s="27"/>
      <c r="G1819" s="27"/>
      <c r="H1819" s="27"/>
      <c r="I1819" s="27"/>
      <c r="J1819" s="27"/>
      <c r="K1819" s="27"/>
      <c r="L1819" s="27"/>
      <c r="M1819" s="27"/>
      <c r="N1819" s="27"/>
      <c r="O1819" s="27"/>
      <c r="P1819" s="27"/>
      <c r="Q1819" s="27"/>
      <c r="R1819" s="27"/>
      <c r="S1819" s="27"/>
      <c r="T1819" s="27"/>
      <c r="U1819" s="27"/>
      <c r="V1819" s="27"/>
      <c r="W1819" s="27"/>
      <c r="X1819" s="27"/>
    </row>
    <row r="1820" spans="3:24">
      <c r="C1820" s="27"/>
      <c r="D1820" s="27"/>
      <c r="E1820" s="27"/>
      <c r="F1820" s="27"/>
      <c r="G1820" s="27"/>
      <c r="H1820" s="27"/>
      <c r="I1820" s="27"/>
      <c r="J1820" s="27"/>
      <c r="K1820" s="27"/>
      <c r="L1820" s="27"/>
      <c r="M1820" s="27"/>
      <c r="N1820" s="27"/>
      <c r="O1820" s="27"/>
      <c r="P1820" s="27"/>
      <c r="Q1820" s="27"/>
      <c r="R1820" s="27"/>
      <c r="S1820" s="27"/>
      <c r="T1820" s="27"/>
      <c r="U1820" s="27"/>
      <c r="V1820" s="27"/>
      <c r="W1820" s="27"/>
      <c r="X1820" s="27"/>
    </row>
    <row r="1821" spans="3:24">
      <c r="C1821" s="27"/>
      <c r="D1821" s="27"/>
      <c r="E1821" s="27"/>
      <c r="F1821" s="27"/>
      <c r="G1821" s="27"/>
      <c r="H1821" s="27"/>
      <c r="I1821" s="27"/>
      <c r="J1821" s="27"/>
      <c r="K1821" s="27"/>
      <c r="L1821" s="27"/>
      <c r="M1821" s="27"/>
      <c r="N1821" s="27"/>
      <c r="O1821" s="27"/>
      <c r="P1821" s="27"/>
      <c r="Q1821" s="27"/>
      <c r="R1821" s="27"/>
      <c r="S1821" s="27"/>
      <c r="T1821" s="27"/>
      <c r="U1821" s="27"/>
      <c r="V1821" s="27"/>
      <c r="W1821" s="27"/>
      <c r="X1821" s="27"/>
    </row>
    <row r="1822" spans="3:24">
      <c r="C1822" s="27"/>
      <c r="D1822" s="27"/>
      <c r="E1822" s="27"/>
      <c r="F1822" s="27"/>
      <c r="G1822" s="27"/>
      <c r="H1822" s="27"/>
      <c r="I1822" s="27"/>
      <c r="J1822" s="27"/>
      <c r="K1822" s="27"/>
      <c r="L1822" s="27"/>
      <c r="M1822" s="27"/>
      <c r="N1822" s="27"/>
      <c r="O1822" s="27"/>
      <c r="P1822" s="27"/>
      <c r="Q1822" s="27"/>
      <c r="R1822" s="27"/>
      <c r="S1822" s="27"/>
      <c r="T1822" s="27"/>
      <c r="U1822" s="27"/>
      <c r="V1822" s="27"/>
      <c r="W1822" s="27"/>
      <c r="X1822" s="27"/>
    </row>
    <row r="1823" spans="3:24">
      <c r="C1823" s="27"/>
      <c r="D1823" s="27"/>
      <c r="E1823" s="27"/>
      <c r="F1823" s="27"/>
      <c r="G1823" s="27"/>
      <c r="H1823" s="27"/>
      <c r="I1823" s="27"/>
      <c r="J1823" s="27"/>
      <c r="K1823" s="27"/>
      <c r="L1823" s="27"/>
      <c r="M1823" s="27"/>
      <c r="N1823" s="27"/>
      <c r="O1823" s="27"/>
      <c r="P1823" s="27"/>
      <c r="Q1823" s="27"/>
      <c r="R1823" s="27"/>
      <c r="S1823" s="27"/>
      <c r="T1823" s="27"/>
      <c r="U1823" s="27"/>
      <c r="V1823" s="27"/>
      <c r="W1823" s="27"/>
      <c r="X1823" s="27"/>
    </row>
    <row r="1824" spans="3:24">
      <c r="C1824" s="27"/>
      <c r="D1824" s="27"/>
      <c r="E1824" s="27"/>
      <c r="F1824" s="27"/>
      <c r="G1824" s="27"/>
      <c r="H1824" s="27"/>
      <c r="I1824" s="27"/>
      <c r="J1824" s="27"/>
      <c r="K1824" s="27"/>
      <c r="L1824" s="27"/>
      <c r="M1824" s="27"/>
      <c r="N1824" s="27"/>
      <c r="O1824" s="27"/>
      <c r="P1824" s="27"/>
      <c r="Q1824" s="27"/>
      <c r="R1824" s="27"/>
      <c r="S1824" s="27"/>
      <c r="T1824" s="27"/>
      <c r="U1824" s="27"/>
      <c r="V1824" s="27"/>
      <c r="W1824" s="27"/>
      <c r="X1824" s="27"/>
    </row>
    <row r="1825" spans="3:24">
      <c r="C1825" s="27"/>
      <c r="D1825" s="27"/>
      <c r="E1825" s="27"/>
      <c r="F1825" s="27"/>
      <c r="G1825" s="27"/>
      <c r="H1825" s="27"/>
      <c r="I1825" s="27"/>
      <c r="J1825" s="27"/>
      <c r="K1825" s="27"/>
      <c r="L1825" s="27"/>
      <c r="M1825" s="27"/>
      <c r="N1825" s="27"/>
      <c r="O1825" s="27"/>
      <c r="P1825" s="27"/>
      <c r="Q1825" s="27"/>
      <c r="R1825" s="27"/>
      <c r="S1825" s="27"/>
      <c r="T1825" s="27"/>
      <c r="U1825" s="27"/>
      <c r="V1825" s="27"/>
      <c r="W1825" s="27"/>
      <c r="X1825" s="27"/>
    </row>
    <row r="1826" spans="3:24">
      <c r="C1826" s="27"/>
      <c r="D1826" s="27"/>
      <c r="E1826" s="27"/>
      <c r="F1826" s="27"/>
      <c r="G1826" s="27"/>
      <c r="H1826" s="27"/>
      <c r="I1826" s="27"/>
      <c r="J1826" s="27"/>
      <c r="K1826" s="27"/>
      <c r="L1826" s="27"/>
      <c r="M1826" s="27"/>
      <c r="N1826" s="27"/>
      <c r="O1826" s="27"/>
      <c r="P1826" s="27"/>
      <c r="Q1826" s="27"/>
      <c r="R1826" s="27"/>
      <c r="S1826" s="27"/>
      <c r="T1826" s="27"/>
      <c r="U1826" s="27"/>
      <c r="V1826" s="27"/>
      <c r="W1826" s="27"/>
      <c r="X1826" s="27"/>
    </row>
    <row r="1827" spans="3:24">
      <c r="C1827" s="27"/>
      <c r="D1827" s="27"/>
      <c r="E1827" s="27"/>
      <c r="F1827" s="27"/>
      <c r="G1827" s="27"/>
      <c r="H1827" s="27"/>
      <c r="I1827" s="27"/>
      <c r="J1827" s="27"/>
      <c r="K1827" s="27"/>
      <c r="L1827" s="27"/>
      <c r="M1827" s="27"/>
      <c r="N1827" s="27"/>
      <c r="O1827" s="27"/>
      <c r="P1827" s="27"/>
      <c r="Q1827" s="27"/>
      <c r="R1827" s="27"/>
      <c r="S1827" s="27"/>
      <c r="T1827" s="27"/>
      <c r="U1827" s="27"/>
      <c r="V1827" s="27"/>
      <c r="W1827" s="27"/>
      <c r="X1827" s="27"/>
    </row>
    <row r="1828" spans="3:24">
      <c r="C1828" s="27"/>
      <c r="D1828" s="27"/>
      <c r="E1828" s="27"/>
      <c r="F1828" s="27"/>
      <c r="G1828" s="27"/>
      <c r="H1828" s="27"/>
      <c r="I1828" s="27"/>
      <c r="J1828" s="27"/>
      <c r="K1828" s="27"/>
      <c r="L1828" s="27"/>
      <c r="M1828" s="27"/>
      <c r="N1828" s="27"/>
      <c r="O1828" s="27"/>
      <c r="P1828" s="27"/>
      <c r="Q1828" s="27"/>
      <c r="R1828" s="27"/>
      <c r="S1828" s="27"/>
      <c r="T1828" s="27"/>
      <c r="U1828" s="27"/>
      <c r="V1828" s="27"/>
      <c r="W1828" s="27"/>
      <c r="X1828" s="27"/>
    </row>
    <row r="1829" spans="3:24">
      <c r="C1829" s="27"/>
      <c r="D1829" s="27"/>
      <c r="E1829" s="27"/>
      <c r="F1829" s="27"/>
      <c r="G1829" s="27"/>
      <c r="H1829" s="27"/>
      <c r="I1829" s="27"/>
      <c r="J1829" s="27"/>
      <c r="K1829" s="27"/>
      <c r="L1829" s="27"/>
      <c r="M1829" s="27"/>
      <c r="N1829" s="27"/>
      <c r="O1829" s="27"/>
      <c r="P1829" s="27"/>
      <c r="Q1829" s="27"/>
      <c r="R1829" s="27"/>
      <c r="S1829" s="27"/>
      <c r="T1829" s="27"/>
      <c r="U1829" s="27"/>
      <c r="V1829" s="27"/>
      <c r="W1829" s="27"/>
      <c r="X1829" s="27"/>
    </row>
    <row r="1830" spans="3:24">
      <c r="C1830" s="27"/>
      <c r="D1830" s="27"/>
      <c r="E1830" s="27"/>
      <c r="F1830" s="27"/>
      <c r="G1830" s="27"/>
      <c r="H1830" s="27"/>
      <c r="I1830" s="27"/>
      <c r="J1830" s="27"/>
      <c r="K1830" s="27"/>
      <c r="L1830" s="27"/>
      <c r="M1830" s="27"/>
      <c r="N1830" s="27"/>
      <c r="O1830" s="27"/>
      <c r="P1830" s="27"/>
      <c r="Q1830" s="27"/>
      <c r="R1830" s="27"/>
      <c r="S1830" s="27"/>
      <c r="T1830" s="27"/>
      <c r="U1830" s="27"/>
      <c r="V1830" s="27"/>
      <c r="W1830" s="27"/>
      <c r="X1830" s="27"/>
    </row>
    <row r="1831" spans="3:24">
      <c r="C1831" s="27"/>
      <c r="D1831" s="27"/>
      <c r="E1831" s="27"/>
      <c r="F1831" s="27"/>
      <c r="G1831" s="27"/>
      <c r="H1831" s="27"/>
      <c r="I1831" s="27"/>
      <c r="J1831" s="27"/>
      <c r="K1831" s="27"/>
      <c r="L1831" s="27"/>
      <c r="M1831" s="27"/>
      <c r="N1831" s="27"/>
      <c r="O1831" s="27"/>
      <c r="P1831" s="27"/>
      <c r="Q1831" s="27"/>
      <c r="R1831" s="27"/>
      <c r="S1831" s="27"/>
      <c r="T1831" s="27"/>
      <c r="U1831" s="27"/>
      <c r="V1831" s="27"/>
      <c r="W1831" s="27"/>
      <c r="X1831" s="27"/>
    </row>
    <row r="1832" spans="3:24">
      <c r="C1832" s="27"/>
      <c r="D1832" s="27"/>
      <c r="E1832" s="27"/>
      <c r="F1832" s="27"/>
      <c r="G1832" s="27"/>
      <c r="H1832" s="27"/>
      <c r="I1832" s="27"/>
      <c r="J1832" s="27"/>
      <c r="K1832" s="27"/>
      <c r="L1832" s="27"/>
      <c r="M1832" s="27"/>
      <c r="N1832" s="27"/>
      <c r="O1832" s="27"/>
      <c r="P1832" s="27"/>
      <c r="Q1832" s="27"/>
      <c r="R1832" s="27"/>
      <c r="S1832" s="27"/>
      <c r="T1832" s="27"/>
      <c r="U1832" s="27"/>
      <c r="V1832" s="27"/>
      <c r="W1832" s="27"/>
      <c r="X1832" s="27"/>
    </row>
    <row r="1833" spans="3:24">
      <c r="C1833" s="27"/>
      <c r="D1833" s="27"/>
      <c r="E1833" s="27"/>
      <c r="F1833" s="27"/>
      <c r="G1833" s="27"/>
      <c r="H1833" s="27"/>
      <c r="I1833" s="27"/>
      <c r="J1833" s="27"/>
      <c r="K1833" s="27"/>
      <c r="L1833" s="27"/>
      <c r="M1833" s="27"/>
      <c r="N1833" s="27"/>
      <c r="O1833" s="27"/>
      <c r="P1833" s="27"/>
      <c r="Q1833" s="27"/>
      <c r="R1833" s="27"/>
      <c r="S1833" s="27"/>
      <c r="T1833" s="27"/>
      <c r="U1833" s="27"/>
      <c r="V1833" s="27"/>
      <c r="W1833" s="27"/>
      <c r="X1833" s="27"/>
    </row>
    <row r="1834" spans="3:24">
      <c r="C1834" s="27"/>
      <c r="D1834" s="27"/>
      <c r="E1834" s="27"/>
      <c r="F1834" s="27"/>
      <c r="G1834" s="27"/>
      <c r="H1834" s="27"/>
      <c r="I1834" s="27"/>
      <c r="J1834" s="27"/>
      <c r="K1834" s="27"/>
      <c r="L1834" s="27"/>
      <c r="M1834" s="27"/>
      <c r="N1834" s="27"/>
      <c r="O1834" s="27"/>
      <c r="P1834" s="27"/>
      <c r="Q1834" s="27"/>
      <c r="R1834" s="27"/>
      <c r="S1834" s="27"/>
      <c r="T1834" s="27"/>
      <c r="U1834" s="27"/>
      <c r="V1834" s="27"/>
      <c r="W1834" s="27"/>
      <c r="X1834" s="27"/>
    </row>
    <row r="1835" spans="3:24">
      <c r="C1835" s="27"/>
      <c r="D1835" s="27"/>
      <c r="E1835" s="27"/>
      <c r="F1835" s="27"/>
      <c r="G1835" s="27"/>
      <c r="H1835" s="27"/>
      <c r="I1835" s="27"/>
      <c r="J1835" s="27"/>
      <c r="K1835" s="27"/>
      <c r="L1835" s="27"/>
      <c r="M1835" s="27"/>
      <c r="N1835" s="27"/>
      <c r="O1835" s="27"/>
      <c r="P1835" s="27"/>
      <c r="Q1835" s="27"/>
      <c r="R1835" s="27"/>
      <c r="S1835" s="27"/>
      <c r="T1835" s="27"/>
      <c r="U1835" s="27"/>
      <c r="V1835" s="27"/>
      <c r="W1835" s="27"/>
      <c r="X1835" s="27"/>
    </row>
    <row r="1836" spans="3:24">
      <c r="C1836" s="27"/>
      <c r="D1836" s="27"/>
      <c r="E1836" s="27"/>
      <c r="F1836" s="27"/>
      <c r="G1836" s="27"/>
      <c r="H1836" s="27"/>
      <c r="I1836" s="27"/>
      <c r="J1836" s="27"/>
      <c r="K1836" s="27"/>
      <c r="L1836" s="27"/>
      <c r="M1836" s="27"/>
      <c r="N1836" s="27"/>
      <c r="O1836" s="27"/>
      <c r="P1836" s="27"/>
      <c r="Q1836" s="27"/>
      <c r="R1836" s="27"/>
      <c r="S1836" s="27"/>
      <c r="T1836" s="27"/>
      <c r="U1836" s="27"/>
      <c r="V1836" s="27"/>
      <c r="W1836" s="27"/>
      <c r="X1836" s="27"/>
    </row>
    <row r="1837" spans="3:24">
      <c r="C1837" s="27"/>
      <c r="D1837" s="27"/>
      <c r="E1837" s="27"/>
      <c r="F1837" s="27"/>
      <c r="G1837" s="27"/>
      <c r="H1837" s="27"/>
      <c r="I1837" s="27"/>
      <c r="J1837" s="27"/>
      <c r="K1837" s="27"/>
      <c r="L1837" s="27"/>
      <c r="M1837" s="27"/>
      <c r="N1837" s="27"/>
      <c r="O1837" s="27"/>
      <c r="P1837" s="27"/>
      <c r="Q1837" s="27"/>
      <c r="R1837" s="27"/>
      <c r="S1837" s="27"/>
      <c r="T1837" s="27"/>
      <c r="U1837" s="27"/>
      <c r="V1837" s="27"/>
      <c r="W1837" s="27"/>
      <c r="X1837" s="27"/>
    </row>
    <row r="1838" spans="3:24">
      <c r="C1838" s="27"/>
      <c r="D1838" s="27"/>
      <c r="E1838" s="27"/>
      <c r="F1838" s="27"/>
      <c r="G1838" s="27"/>
      <c r="H1838" s="27"/>
      <c r="I1838" s="27"/>
      <c r="J1838" s="27"/>
      <c r="K1838" s="27"/>
      <c r="L1838" s="27"/>
      <c r="M1838" s="27"/>
      <c r="N1838" s="27"/>
      <c r="O1838" s="27"/>
      <c r="P1838" s="27"/>
      <c r="Q1838" s="27"/>
      <c r="R1838" s="27"/>
      <c r="S1838" s="27"/>
      <c r="T1838" s="27"/>
      <c r="U1838" s="27"/>
      <c r="V1838" s="27"/>
      <c r="W1838" s="27"/>
      <c r="X1838" s="27"/>
    </row>
    <row r="1839" spans="3:24">
      <c r="C1839" s="27"/>
      <c r="D1839" s="27"/>
      <c r="E1839" s="27"/>
      <c r="F1839" s="27"/>
      <c r="G1839" s="27"/>
      <c r="H1839" s="27"/>
      <c r="I1839" s="27"/>
      <c r="J1839" s="27"/>
      <c r="K1839" s="27"/>
      <c r="L1839" s="27"/>
      <c r="M1839" s="27"/>
      <c r="N1839" s="27"/>
      <c r="O1839" s="27"/>
      <c r="P1839" s="27"/>
      <c r="Q1839" s="27"/>
      <c r="R1839" s="27"/>
      <c r="S1839" s="27"/>
      <c r="T1839" s="27"/>
      <c r="U1839" s="27"/>
      <c r="V1839" s="27"/>
      <c r="W1839" s="27"/>
      <c r="X1839" s="27"/>
    </row>
    <row r="1840" spans="3:24">
      <c r="C1840" s="27"/>
      <c r="D1840" s="27"/>
      <c r="E1840" s="27"/>
      <c r="F1840" s="27"/>
      <c r="G1840" s="27"/>
      <c r="H1840" s="27"/>
      <c r="I1840" s="27"/>
      <c r="J1840" s="27"/>
      <c r="K1840" s="27"/>
      <c r="L1840" s="27"/>
      <c r="M1840" s="27"/>
      <c r="N1840" s="27"/>
      <c r="O1840" s="27"/>
      <c r="P1840" s="27"/>
      <c r="Q1840" s="27"/>
      <c r="R1840" s="27"/>
      <c r="S1840" s="27"/>
      <c r="T1840" s="27"/>
      <c r="U1840" s="27"/>
      <c r="V1840" s="27"/>
      <c r="W1840" s="27"/>
      <c r="X1840" s="27"/>
    </row>
    <row r="1841" spans="3:24">
      <c r="C1841" s="27"/>
      <c r="D1841" s="27"/>
      <c r="E1841" s="27"/>
      <c r="F1841" s="27"/>
      <c r="G1841" s="27"/>
      <c r="H1841" s="27"/>
      <c r="I1841" s="27"/>
      <c r="J1841" s="27"/>
      <c r="K1841" s="27"/>
      <c r="L1841" s="27"/>
      <c r="M1841" s="27"/>
      <c r="N1841" s="27"/>
      <c r="O1841" s="27"/>
      <c r="P1841" s="27"/>
      <c r="Q1841" s="27"/>
      <c r="R1841" s="27"/>
      <c r="S1841" s="27"/>
      <c r="T1841" s="27"/>
      <c r="U1841" s="27"/>
      <c r="V1841" s="27"/>
      <c r="W1841" s="27"/>
      <c r="X1841" s="27"/>
    </row>
    <row r="1842" spans="3:24">
      <c r="C1842" s="27"/>
      <c r="D1842" s="27"/>
      <c r="E1842" s="27"/>
      <c r="F1842" s="27"/>
      <c r="G1842" s="27"/>
      <c r="H1842" s="27"/>
      <c r="I1842" s="27"/>
      <c r="J1842" s="27"/>
      <c r="K1842" s="27"/>
      <c r="L1842" s="27"/>
      <c r="M1842" s="27"/>
      <c r="N1842" s="27"/>
      <c r="O1842" s="27"/>
      <c r="P1842" s="27"/>
      <c r="Q1842" s="27"/>
      <c r="R1842" s="27"/>
      <c r="S1842" s="27"/>
      <c r="T1842" s="27"/>
      <c r="U1842" s="27"/>
      <c r="V1842" s="27"/>
      <c r="W1842" s="27"/>
      <c r="X1842" s="27"/>
    </row>
    <row r="1843" spans="3:24">
      <c r="C1843" s="27"/>
      <c r="D1843" s="27"/>
      <c r="E1843" s="27"/>
      <c r="F1843" s="27"/>
      <c r="G1843" s="27"/>
      <c r="H1843" s="27"/>
      <c r="I1843" s="27"/>
      <c r="J1843" s="27"/>
      <c r="K1843" s="27"/>
      <c r="L1843" s="27"/>
      <c r="M1843" s="27"/>
      <c r="N1843" s="27"/>
      <c r="O1843" s="27"/>
      <c r="P1843" s="27"/>
      <c r="Q1843" s="27"/>
      <c r="R1843" s="27"/>
      <c r="S1843" s="27"/>
      <c r="T1843" s="27"/>
      <c r="U1843" s="27"/>
      <c r="V1843" s="27"/>
      <c r="W1843" s="27"/>
      <c r="X1843" s="27"/>
    </row>
    <row r="1844" spans="3:24">
      <c r="C1844" s="27"/>
      <c r="D1844" s="27"/>
      <c r="E1844" s="27"/>
      <c r="F1844" s="27"/>
      <c r="G1844" s="27"/>
      <c r="H1844" s="27"/>
      <c r="I1844" s="27"/>
      <c r="J1844" s="27"/>
      <c r="K1844" s="27"/>
      <c r="L1844" s="27"/>
      <c r="M1844" s="27"/>
      <c r="N1844" s="27"/>
      <c r="O1844" s="27"/>
      <c r="P1844" s="27"/>
      <c r="Q1844" s="27"/>
      <c r="R1844" s="27"/>
      <c r="S1844" s="27"/>
      <c r="T1844" s="27"/>
      <c r="U1844" s="27"/>
      <c r="V1844" s="27"/>
      <c r="W1844" s="27"/>
      <c r="X1844" s="27"/>
    </row>
    <row r="1845" spans="3:24">
      <c r="C1845" s="27"/>
      <c r="D1845" s="27"/>
      <c r="E1845" s="27"/>
      <c r="F1845" s="27"/>
      <c r="G1845" s="27"/>
      <c r="H1845" s="27"/>
      <c r="I1845" s="27"/>
      <c r="J1845" s="27"/>
      <c r="K1845" s="27"/>
      <c r="L1845" s="27"/>
      <c r="M1845" s="27"/>
      <c r="N1845" s="27"/>
      <c r="O1845" s="27"/>
      <c r="P1845" s="27"/>
      <c r="Q1845" s="27"/>
      <c r="R1845" s="27"/>
      <c r="S1845" s="27"/>
      <c r="T1845" s="27"/>
      <c r="U1845" s="27"/>
      <c r="V1845" s="27"/>
      <c r="W1845" s="27"/>
      <c r="X1845" s="27"/>
    </row>
    <row r="1846" spans="3:24">
      <c r="C1846" s="27"/>
      <c r="D1846" s="27"/>
      <c r="E1846" s="27"/>
      <c r="F1846" s="27"/>
      <c r="G1846" s="27"/>
      <c r="H1846" s="27"/>
      <c r="I1846" s="27"/>
      <c r="J1846" s="27"/>
      <c r="K1846" s="27"/>
      <c r="L1846" s="27"/>
      <c r="M1846" s="27"/>
      <c r="N1846" s="27"/>
      <c r="O1846" s="27"/>
      <c r="P1846" s="27"/>
      <c r="Q1846" s="27"/>
      <c r="R1846" s="27"/>
      <c r="S1846" s="27"/>
      <c r="T1846" s="27"/>
      <c r="U1846" s="27"/>
      <c r="V1846" s="27"/>
      <c r="W1846" s="27"/>
      <c r="X1846" s="27"/>
    </row>
    <row r="1847" spans="3:24">
      <c r="C1847" s="27"/>
      <c r="D1847" s="27"/>
      <c r="E1847" s="27"/>
      <c r="F1847" s="27"/>
      <c r="G1847" s="27"/>
      <c r="H1847" s="27"/>
      <c r="I1847" s="27"/>
      <c r="J1847" s="27"/>
      <c r="K1847" s="27"/>
      <c r="L1847" s="27"/>
      <c r="M1847" s="27"/>
      <c r="N1847" s="27"/>
      <c r="O1847" s="27"/>
      <c r="P1847" s="27"/>
      <c r="Q1847" s="27"/>
      <c r="R1847" s="27"/>
      <c r="S1847" s="27"/>
      <c r="T1847" s="27"/>
      <c r="U1847" s="27"/>
      <c r="V1847" s="27"/>
      <c r="W1847" s="27"/>
      <c r="X1847" s="27"/>
    </row>
    <row r="1848" spans="3:24">
      <c r="C1848" s="27"/>
      <c r="D1848" s="27"/>
      <c r="E1848" s="27"/>
      <c r="F1848" s="27"/>
      <c r="G1848" s="27"/>
      <c r="H1848" s="27"/>
      <c r="I1848" s="27"/>
      <c r="J1848" s="27"/>
      <c r="K1848" s="27"/>
      <c r="L1848" s="27"/>
      <c r="M1848" s="27"/>
      <c r="N1848" s="27"/>
      <c r="O1848" s="27"/>
      <c r="P1848" s="27"/>
      <c r="Q1848" s="27"/>
      <c r="R1848" s="27"/>
      <c r="S1848" s="27"/>
      <c r="T1848" s="27"/>
      <c r="U1848" s="27"/>
      <c r="V1848" s="27"/>
      <c r="W1848" s="27"/>
      <c r="X1848" s="27"/>
    </row>
    <row r="1849" spans="3:24">
      <c r="C1849" s="27"/>
      <c r="D1849" s="27"/>
      <c r="E1849" s="27"/>
      <c r="F1849" s="27"/>
      <c r="G1849" s="27"/>
      <c r="H1849" s="27"/>
      <c r="I1849" s="27"/>
      <c r="J1849" s="27"/>
      <c r="K1849" s="27"/>
      <c r="L1849" s="27"/>
      <c r="M1849" s="27"/>
      <c r="N1849" s="27"/>
      <c r="O1849" s="27"/>
      <c r="P1849" s="27"/>
      <c r="Q1849" s="27"/>
      <c r="R1849" s="27"/>
      <c r="S1849" s="27"/>
      <c r="T1849" s="27"/>
      <c r="U1849" s="27"/>
      <c r="V1849" s="27"/>
      <c r="W1849" s="27"/>
      <c r="X1849" s="27"/>
    </row>
    <row r="1850" spans="3:24">
      <c r="C1850" s="27"/>
      <c r="D1850" s="27"/>
      <c r="E1850" s="27"/>
      <c r="F1850" s="27"/>
      <c r="G1850" s="27"/>
      <c r="H1850" s="27"/>
      <c r="I1850" s="27"/>
      <c r="J1850" s="27"/>
      <c r="K1850" s="27"/>
      <c r="L1850" s="27"/>
      <c r="M1850" s="27"/>
      <c r="N1850" s="27"/>
      <c r="O1850" s="27"/>
      <c r="P1850" s="27"/>
      <c r="Q1850" s="27"/>
      <c r="R1850" s="27"/>
      <c r="S1850" s="27"/>
      <c r="T1850" s="27"/>
      <c r="U1850" s="27"/>
      <c r="V1850" s="27"/>
      <c r="W1850" s="27"/>
      <c r="X1850" s="27"/>
    </row>
    <row r="1851" spans="3:24">
      <c r="C1851" s="27"/>
      <c r="D1851" s="27"/>
      <c r="E1851" s="27"/>
      <c r="F1851" s="27"/>
      <c r="G1851" s="27"/>
      <c r="H1851" s="27"/>
      <c r="I1851" s="27"/>
      <c r="J1851" s="27"/>
      <c r="K1851" s="27"/>
      <c r="L1851" s="27"/>
      <c r="M1851" s="27"/>
      <c r="N1851" s="27"/>
      <c r="O1851" s="27"/>
      <c r="P1851" s="27"/>
      <c r="Q1851" s="27"/>
      <c r="R1851" s="27"/>
      <c r="S1851" s="27"/>
      <c r="T1851" s="27"/>
      <c r="U1851" s="27"/>
      <c r="V1851" s="27"/>
      <c r="W1851" s="27"/>
      <c r="X1851" s="27"/>
    </row>
    <row r="1852" spans="3:24">
      <c r="C1852" s="27"/>
      <c r="D1852" s="27"/>
      <c r="E1852" s="27"/>
      <c r="F1852" s="27"/>
      <c r="G1852" s="27"/>
      <c r="H1852" s="27"/>
      <c r="I1852" s="27"/>
      <c r="J1852" s="27"/>
      <c r="K1852" s="27"/>
      <c r="L1852" s="27"/>
      <c r="M1852" s="27"/>
      <c r="N1852" s="27"/>
      <c r="O1852" s="27"/>
      <c r="P1852" s="27"/>
      <c r="Q1852" s="27"/>
      <c r="R1852" s="27"/>
      <c r="S1852" s="27"/>
      <c r="T1852" s="27"/>
      <c r="U1852" s="27"/>
      <c r="V1852" s="27"/>
      <c r="W1852" s="27"/>
      <c r="X1852" s="27"/>
    </row>
    <row r="1853" spans="3:24">
      <c r="C1853" s="27"/>
      <c r="D1853" s="27"/>
      <c r="E1853" s="27"/>
      <c r="F1853" s="27"/>
      <c r="G1853" s="27"/>
      <c r="H1853" s="27"/>
      <c r="I1853" s="27"/>
      <c r="J1853" s="27"/>
      <c r="K1853" s="27"/>
      <c r="L1853" s="27"/>
      <c r="M1853" s="27"/>
      <c r="N1853" s="27"/>
      <c r="O1853" s="27"/>
      <c r="P1853" s="27"/>
      <c r="Q1853" s="27"/>
      <c r="R1853" s="27"/>
      <c r="S1853" s="27"/>
      <c r="T1853" s="27"/>
      <c r="U1853" s="27"/>
      <c r="V1853" s="27"/>
      <c r="W1853" s="27"/>
      <c r="X1853" s="27"/>
    </row>
    <row r="1854" spans="3:24">
      <c r="C1854" s="27"/>
      <c r="D1854" s="27"/>
      <c r="E1854" s="27"/>
      <c r="F1854" s="27"/>
      <c r="G1854" s="27"/>
      <c r="H1854" s="27"/>
      <c r="I1854" s="27"/>
      <c r="J1854" s="27"/>
      <c r="K1854" s="27"/>
      <c r="L1854" s="27"/>
      <c r="M1854" s="27"/>
      <c r="N1854" s="27"/>
      <c r="O1854" s="27"/>
      <c r="P1854" s="27"/>
      <c r="Q1854" s="27"/>
      <c r="R1854" s="27"/>
      <c r="S1854" s="27"/>
      <c r="T1854" s="27"/>
      <c r="U1854" s="27"/>
      <c r="V1854" s="27"/>
      <c r="W1854" s="27"/>
      <c r="X1854" s="27"/>
    </row>
    <row r="1855" spans="3:24">
      <c r="C1855" s="27"/>
      <c r="D1855" s="27"/>
      <c r="E1855" s="27"/>
      <c r="F1855" s="27"/>
      <c r="G1855" s="27"/>
      <c r="H1855" s="27"/>
      <c r="I1855" s="27"/>
      <c r="J1855" s="27"/>
      <c r="K1855" s="27"/>
      <c r="L1855" s="27"/>
      <c r="M1855" s="27"/>
      <c r="N1855" s="27"/>
      <c r="O1855" s="27"/>
      <c r="P1855" s="27"/>
      <c r="Q1855" s="27"/>
      <c r="R1855" s="27"/>
      <c r="S1855" s="27"/>
      <c r="T1855" s="27"/>
      <c r="U1855" s="27"/>
      <c r="V1855" s="27"/>
      <c r="W1855" s="27"/>
      <c r="X1855" s="27"/>
    </row>
    <row r="1856" spans="3:24">
      <c r="C1856" s="27"/>
      <c r="D1856" s="27"/>
      <c r="E1856" s="27"/>
      <c r="F1856" s="27"/>
      <c r="G1856" s="27"/>
      <c r="H1856" s="27"/>
      <c r="I1856" s="27"/>
      <c r="J1856" s="27"/>
      <c r="K1856" s="27"/>
      <c r="L1856" s="27"/>
      <c r="M1856" s="27"/>
      <c r="N1856" s="27"/>
      <c r="O1856" s="27"/>
      <c r="P1856" s="27"/>
      <c r="Q1856" s="27"/>
      <c r="R1856" s="27"/>
      <c r="S1856" s="27"/>
      <c r="T1856" s="27"/>
      <c r="U1856" s="27"/>
      <c r="V1856" s="27"/>
      <c r="W1856" s="27"/>
      <c r="X1856" s="27"/>
    </row>
    <row r="1857" spans="3:24">
      <c r="C1857" s="27"/>
      <c r="D1857" s="27"/>
      <c r="E1857" s="27"/>
      <c r="F1857" s="27"/>
      <c r="G1857" s="27"/>
      <c r="H1857" s="27"/>
      <c r="I1857" s="27"/>
      <c r="J1857" s="27"/>
      <c r="K1857" s="27"/>
      <c r="L1857" s="27"/>
      <c r="M1857" s="27"/>
      <c r="N1857" s="27"/>
      <c r="O1857" s="27"/>
      <c r="P1857" s="27"/>
      <c r="Q1857" s="27"/>
      <c r="R1857" s="27"/>
      <c r="S1857" s="27"/>
      <c r="T1857" s="27"/>
      <c r="U1857" s="27"/>
      <c r="V1857" s="27"/>
      <c r="W1857" s="27"/>
      <c r="X1857" s="27"/>
    </row>
    <row r="1858" spans="3:24">
      <c r="C1858" s="27"/>
      <c r="D1858" s="27"/>
      <c r="E1858" s="27"/>
      <c r="F1858" s="27"/>
      <c r="G1858" s="27"/>
      <c r="H1858" s="27"/>
      <c r="I1858" s="27"/>
      <c r="J1858" s="27"/>
      <c r="K1858" s="27"/>
      <c r="L1858" s="27"/>
      <c r="M1858" s="27"/>
      <c r="N1858" s="27"/>
      <c r="O1858" s="27"/>
      <c r="P1858" s="27"/>
      <c r="Q1858" s="27"/>
      <c r="R1858" s="27"/>
      <c r="S1858" s="27"/>
      <c r="T1858" s="27"/>
      <c r="U1858" s="27"/>
      <c r="V1858" s="27"/>
      <c r="W1858" s="27"/>
      <c r="X1858" s="27"/>
    </row>
    <row r="1859" spans="3:24">
      <c r="C1859" s="27"/>
      <c r="D1859" s="27"/>
      <c r="E1859" s="27"/>
      <c r="F1859" s="27"/>
      <c r="G1859" s="27"/>
      <c r="H1859" s="27"/>
      <c r="I1859" s="27"/>
      <c r="J1859" s="27"/>
      <c r="K1859" s="27"/>
      <c r="L1859" s="27"/>
      <c r="M1859" s="27"/>
      <c r="N1859" s="27"/>
      <c r="O1859" s="27"/>
      <c r="P1859" s="27"/>
      <c r="Q1859" s="27"/>
      <c r="R1859" s="27"/>
      <c r="S1859" s="27"/>
      <c r="T1859" s="27"/>
      <c r="U1859" s="27"/>
      <c r="V1859" s="27"/>
      <c r="W1859" s="27"/>
      <c r="X1859" s="27"/>
    </row>
    <row r="1860" spans="3:24">
      <c r="C1860" s="27"/>
      <c r="D1860" s="27"/>
      <c r="E1860" s="27"/>
      <c r="F1860" s="27"/>
      <c r="G1860" s="27"/>
      <c r="H1860" s="27"/>
      <c r="I1860" s="27"/>
      <c r="J1860" s="27"/>
      <c r="K1860" s="27"/>
      <c r="L1860" s="27"/>
      <c r="M1860" s="27"/>
      <c r="N1860" s="27"/>
      <c r="O1860" s="27"/>
      <c r="P1860" s="27"/>
      <c r="Q1860" s="27"/>
      <c r="R1860" s="27"/>
      <c r="S1860" s="27"/>
      <c r="T1860" s="27"/>
      <c r="U1860" s="27"/>
      <c r="V1860" s="27"/>
      <c r="W1860" s="27"/>
      <c r="X1860" s="27"/>
    </row>
    <row r="1861" spans="3:24">
      <c r="C1861" s="27"/>
      <c r="D1861" s="27"/>
      <c r="E1861" s="27"/>
      <c r="F1861" s="27"/>
      <c r="G1861" s="27"/>
      <c r="H1861" s="27"/>
      <c r="I1861" s="27"/>
      <c r="J1861" s="27"/>
      <c r="K1861" s="27"/>
      <c r="L1861" s="27"/>
      <c r="M1861" s="27"/>
      <c r="N1861" s="27"/>
      <c r="O1861" s="27"/>
      <c r="P1861" s="27"/>
      <c r="Q1861" s="27"/>
      <c r="R1861" s="27"/>
      <c r="S1861" s="27"/>
      <c r="T1861" s="27"/>
      <c r="U1861" s="27"/>
      <c r="V1861" s="27"/>
      <c r="W1861" s="27"/>
      <c r="X1861" s="27"/>
    </row>
    <row r="1862" spans="3:24">
      <c r="C1862" s="27"/>
      <c r="D1862" s="27"/>
      <c r="E1862" s="27"/>
      <c r="F1862" s="27"/>
      <c r="G1862" s="27"/>
      <c r="H1862" s="27"/>
      <c r="I1862" s="27"/>
      <c r="J1862" s="27"/>
      <c r="K1862" s="27"/>
      <c r="L1862" s="27"/>
      <c r="M1862" s="27"/>
      <c r="N1862" s="27"/>
      <c r="O1862" s="27"/>
      <c r="P1862" s="27"/>
      <c r="Q1862" s="27"/>
      <c r="R1862" s="27"/>
      <c r="S1862" s="27"/>
      <c r="T1862" s="27"/>
      <c r="U1862" s="27"/>
      <c r="V1862" s="27"/>
      <c r="W1862" s="27"/>
      <c r="X1862" s="27"/>
    </row>
    <row r="1863" spans="3:24">
      <c r="C1863" s="27"/>
      <c r="D1863" s="27"/>
      <c r="E1863" s="27"/>
      <c r="F1863" s="27"/>
      <c r="G1863" s="27"/>
      <c r="H1863" s="27"/>
      <c r="I1863" s="27"/>
      <c r="J1863" s="27"/>
      <c r="K1863" s="27"/>
      <c r="L1863" s="27"/>
      <c r="M1863" s="27"/>
      <c r="N1863" s="27"/>
      <c r="O1863" s="27"/>
      <c r="P1863" s="27"/>
      <c r="Q1863" s="27"/>
      <c r="R1863" s="27"/>
      <c r="S1863" s="27"/>
      <c r="T1863" s="27"/>
      <c r="U1863" s="27"/>
      <c r="V1863" s="27"/>
      <c r="W1863" s="27"/>
      <c r="X1863" s="27"/>
    </row>
    <row r="1864" spans="3:24">
      <c r="C1864" s="27"/>
      <c r="D1864" s="27"/>
      <c r="E1864" s="27"/>
      <c r="F1864" s="27"/>
      <c r="G1864" s="27"/>
      <c r="H1864" s="27"/>
      <c r="I1864" s="27"/>
      <c r="J1864" s="27"/>
      <c r="K1864" s="27"/>
      <c r="L1864" s="27"/>
      <c r="M1864" s="27"/>
      <c r="N1864" s="27"/>
      <c r="O1864" s="27"/>
      <c r="P1864" s="27"/>
      <c r="Q1864" s="27"/>
      <c r="R1864" s="27"/>
      <c r="S1864" s="27"/>
      <c r="T1864" s="27"/>
      <c r="U1864" s="27"/>
      <c r="V1864" s="27"/>
      <c r="W1864" s="27"/>
      <c r="X1864" s="27"/>
    </row>
    <row r="1865" spans="3:24">
      <c r="C1865" s="27"/>
      <c r="D1865" s="27"/>
      <c r="E1865" s="27"/>
      <c r="F1865" s="27"/>
      <c r="G1865" s="27"/>
      <c r="H1865" s="27"/>
      <c r="I1865" s="27"/>
      <c r="J1865" s="27"/>
      <c r="K1865" s="27"/>
      <c r="L1865" s="27"/>
      <c r="M1865" s="27"/>
      <c r="N1865" s="27"/>
      <c r="O1865" s="27"/>
      <c r="P1865" s="27"/>
      <c r="Q1865" s="27"/>
      <c r="R1865" s="27"/>
      <c r="S1865" s="27"/>
      <c r="T1865" s="27"/>
      <c r="U1865" s="27"/>
      <c r="V1865" s="27"/>
      <c r="W1865" s="27"/>
      <c r="X1865" s="27"/>
    </row>
    <row r="1866" spans="3:24">
      <c r="C1866" s="27"/>
      <c r="D1866" s="27"/>
      <c r="E1866" s="27"/>
      <c r="F1866" s="27"/>
      <c r="G1866" s="27"/>
      <c r="H1866" s="27"/>
      <c r="I1866" s="27"/>
      <c r="J1866" s="27"/>
      <c r="K1866" s="27"/>
      <c r="L1866" s="27"/>
      <c r="M1866" s="27"/>
      <c r="N1866" s="27"/>
      <c r="O1866" s="27"/>
      <c r="P1866" s="27"/>
      <c r="Q1866" s="27"/>
      <c r="R1866" s="27"/>
      <c r="S1866" s="27"/>
      <c r="T1866" s="27"/>
      <c r="U1866" s="27"/>
      <c r="V1866" s="27"/>
      <c r="W1866" s="27"/>
      <c r="X1866" s="27"/>
    </row>
    <row r="1867" spans="3:24">
      <c r="C1867" s="27"/>
      <c r="D1867" s="27"/>
      <c r="E1867" s="27"/>
      <c r="F1867" s="27"/>
      <c r="G1867" s="27"/>
      <c r="H1867" s="27"/>
      <c r="I1867" s="27"/>
      <c r="J1867" s="27"/>
      <c r="K1867" s="27"/>
      <c r="L1867" s="27"/>
      <c r="M1867" s="27"/>
      <c r="N1867" s="27"/>
      <c r="O1867" s="27"/>
      <c r="P1867" s="27"/>
      <c r="Q1867" s="27"/>
      <c r="R1867" s="27"/>
      <c r="S1867" s="27"/>
      <c r="T1867" s="27"/>
      <c r="U1867" s="27"/>
      <c r="V1867" s="27"/>
      <c r="W1867" s="27"/>
      <c r="X1867" s="27"/>
    </row>
    <row r="1868" spans="3:24">
      <c r="C1868" s="27"/>
      <c r="D1868" s="27"/>
      <c r="E1868" s="27"/>
      <c r="F1868" s="27"/>
      <c r="G1868" s="27"/>
      <c r="H1868" s="27"/>
      <c r="I1868" s="27"/>
      <c r="J1868" s="27"/>
      <c r="K1868" s="27"/>
      <c r="L1868" s="27"/>
      <c r="M1868" s="27"/>
      <c r="N1868" s="27"/>
      <c r="O1868" s="27"/>
      <c r="P1868" s="27"/>
      <c r="Q1868" s="27"/>
      <c r="R1868" s="27"/>
      <c r="S1868" s="27"/>
      <c r="T1868" s="27"/>
      <c r="U1868" s="27"/>
      <c r="V1868" s="27"/>
      <c r="W1868" s="27"/>
      <c r="X1868" s="27"/>
    </row>
    <row r="1869" spans="3:24">
      <c r="C1869" s="27"/>
      <c r="D1869" s="27"/>
      <c r="E1869" s="27"/>
      <c r="F1869" s="27"/>
      <c r="G1869" s="27"/>
      <c r="H1869" s="27"/>
      <c r="I1869" s="27"/>
      <c r="J1869" s="27"/>
      <c r="K1869" s="27"/>
      <c r="L1869" s="27"/>
      <c r="M1869" s="27"/>
      <c r="N1869" s="27"/>
      <c r="O1869" s="27"/>
      <c r="P1869" s="27"/>
      <c r="Q1869" s="27"/>
      <c r="R1869" s="27"/>
      <c r="S1869" s="27"/>
      <c r="T1869" s="27"/>
      <c r="U1869" s="27"/>
      <c r="V1869" s="27"/>
      <c r="W1869" s="27"/>
      <c r="X1869" s="27"/>
    </row>
    <row r="1870" spans="3:24">
      <c r="C1870" s="27"/>
      <c r="D1870" s="27"/>
      <c r="E1870" s="27"/>
      <c r="F1870" s="27"/>
      <c r="G1870" s="27"/>
      <c r="H1870" s="27"/>
      <c r="I1870" s="27"/>
      <c r="J1870" s="27"/>
      <c r="K1870" s="27"/>
      <c r="L1870" s="27"/>
      <c r="M1870" s="27"/>
      <c r="N1870" s="27"/>
      <c r="O1870" s="27"/>
      <c r="P1870" s="27"/>
      <c r="Q1870" s="27"/>
      <c r="R1870" s="27"/>
      <c r="S1870" s="27"/>
      <c r="T1870" s="27"/>
      <c r="U1870" s="27"/>
      <c r="V1870" s="27"/>
      <c r="W1870" s="27"/>
      <c r="X1870" s="27"/>
    </row>
    <row r="1871" spans="3:24">
      <c r="C1871" s="27"/>
      <c r="D1871" s="27"/>
      <c r="E1871" s="27"/>
      <c r="F1871" s="27"/>
      <c r="G1871" s="27"/>
      <c r="H1871" s="27"/>
      <c r="I1871" s="27"/>
      <c r="J1871" s="27"/>
      <c r="K1871" s="27"/>
      <c r="L1871" s="27"/>
      <c r="M1871" s="27"/>
      <c r="N1871" s="27"/>
      <c r="O1871" s="27"/>
      <c r="P1871" s="27"/>
      <c r="Q1871" s="27"/>
      <c r="R1871" s="27"/>
      <c r="S1871" s="27"/>
      <c r="T1871" s="27"/>
      <c r="U1871" s="27"/>
      <c r="V1871" s="27"/>
      <c r="W1871" s="27"/>
      <c r="X1871" s="27"/>
    </row>
    <row r="1872" spans="3:24">
      <c r="C1872" s="27"/>
      <c r="D1872" s="27"/>
      <c r="E1872" s="27"/>
      <c r="F1872" s="27"/>
      <c r="G1872" s="27"/>
      <c r="H1872" s="27"/>
      <c r="I1872" s="27"/>
      <c r="J1872" s="27"/>
      <c r="K1872" s="27"/>
      <c r="L1872" s="27"/>
      <c r="M1872" s="27"/>
      <c r="N1872" s="27"/>
      <c r="O1872" s="27"/>
      <c r="P1872" s="27"/>
      <c r="Q1872" s="27"/>
      <c r="R1872" s="27"/>
      <c r="S1872" s="27"/>
      <c r="T1872" s="27"/>
      <c r="U1872" s="27"/>
      <c r="V1872" s="27"/>
      <c r="W1872" s="27"/>
      <c r="X1872" s="27"/>
    </row>
    <row r="1873" spans="3:24">
      <c r="C1873" s="27"/>
      <c r="D1873" s="27"/>
      <c r="E1873" s="27"/>
      <c r="F1873" s="27"/>
      <c r="G1873" s="27"/>
      <c r="H1873" s="27"/>
      <c r="I1873" s="27"/>
      <c r="J1873" s="27"/>
      <c r="K1873" s="27"/>
      <c r="L1873" s="27"/>
      <c r="M1873" s="27"/>
      <c r="N1873" s="27"/>
      <c r="O1873" s="27"/>
      <c r="P1873" s="27"/>
      <c r="Q1873" s="27"/>
      <c r="R1873" s="27"/>
      <c r="S1873" s="27"/>
      <c r="T1873" s="27"/>
      <c r="U1873" s="27"/>
      <c r="V1873" s="27"/>
      <c r="W1873" s="27"/>
      <c r="X1873" s="27"/>
    </row>
    <row r="1874" spans="3:24">
      <c r="C1874" s="27"/>
      <c r="D1874" s="27"/>
      <c r="E1874" s="27"/>
      <c r="F1874" s="27"/>
      <c r="G1874" s="27"/>
      <c r="H1874" s="27"/>
      <c r="I1874" s="27"/>
      <c r="J1874" s="27"/>
      <c r="K1874" s="27"/>
      <c r="L1874" s="27"/>
      <c r="M1874" s="27"/>
      <c r="N1874" s="27"/>
      <c r="O1874" s="27"/>
      <c r="P1874" s="27"/>
      <c r="Q1874" s="27"/>
      <c r="R1874" s="27"/>
      <c r="S1874" s="27"/>
      <c r="T1874" s="27"/>
      <c r="U1874" s="27"/>
      <c r="V1874" s="27"/>
      <c r="W1874" s="27"/>
      <c r="X1874" s="27"/>
    </row>
    <row r="1875" spans="3:24">
      <c r="C1875" s="27"/>
      <c r="D1875" s="27"/>
      <c r="E1875" s="27"/>
      <c r="F1875" s="27"/>
      <c r="G1875" s="27"/>
      <c r="H1875" s="27"/>
      <c r="I1875" s="27"/>
      <c r="J1875" s="27"/>
      <c r="K1875" s="27"/>
      <c r="L1875" s="27"/>
      <c r="M1875" s="27"/>
      <c r="N1875" s="27"/>
      <c r="O1875" s="27"/>
      <c r="P1875" s="27"/>
      <c r="Q1875" s="27"/>
      <c r="R1875" s="27"/>
      <c r="S1875" s="27"/>
      <c r="T1875" s="27"/>
      <c r="U1875" s="27"/>
      <c r="V1875" s="27"/>
      <c r="W1875" s="27"/>
      <c r="X1875" s="27"/>
    </row>
    <row r="1876" spans="3:24">
      <c r="C1876" s="27"/>
      <c r="D1876" s="27"/>
      <c r="E1876" s="27"/>
      <c r="F1876" s="27"/>
      <c r="G1876" s="27"/>
      <c r="H1876" s="27"/>
      <c r="I1876" s="27"/>
      <c r="J1876" s="27"/>
      <c r="K1876" s="27"/>
      <c r="L1876" s="27"/>
      <c r="M1876" s="27"/>
      <c r="N1876" s="27"/>
      <c r="O1876" s="27"/>
      <c r="P1876" s="27"/>
      <c r="Q1876" s="27"/>
      <c r="R1876" s="27"/>
      <c r="S1876" s="27"/>
      <c r="T1876" s="27"/>
      <c r="U1876" s="27"/>
      <c r="V1876" s="27"/>
      <c r="W1876" s="27"/>
      <c r="X1876" s="27"/>
    </row>
    <row r="1877" spans="3:24">
      <c r="C1877" s="27"/>
      <c r="D1877" s="27"/>
      <c r="E1877" s="27"/>
      <c r="F1877" s="27"/>
      <c r="G1877" s="27"/>
      <c r="H1877" s="27"/>
      <c r="I1877" s="27"/>
      <c r="J1877" s="27"/>
      <c r="K1877" s="27"/>
      <c r="L1877" s="27"/>
      <c r="M1877" s="27"/>
      <c r="N1877" s="27"/>
      <c r="O1877" s="27"/>
      <c r="P1877" s="27"/>
      <c r="Q1877" s="27"/>
      <c r="R1877" s="27"/>
      <c r="S1877" s="27"/>
      <c r="T1877" s="27"/>
      <c r="U1877" s="27"/>
      <c r="V1877" s="27"/>
      <c r="W1877" s="27"/>
      <c r="X1877" s="27"/>
    </row>
    <row r="1878" spans="3:24">
      <c r="C1878" s="27"/>
      <c r="D1878" s="27"/>
      <c r="E1878" s="27"/>
      <c r="F1878" s="27"/>
      <c r="G1878" s="27"/>
      <c r="H1878" s="27"/>
      <c r="I1878" s="27"/>
      <c r="J1878" s="27"/>
      <c r="K1878" s="27"/>
      <c r="L1878" s="27"/>
      <c r="M1878" s="27"/>
      <c r="N1878" s="27"/>
      <c r="O1878" s="27"/>
      <c r="P1878" s="27"/>
      <c r="Q1878" s="27"/>
      <c r="R1878" s="27"/>
      <c r="S1878" s="27"/>
      <c r="T1878" s="27"/>
      <c r="U1878" s="27"/>
      <c r="V1878" s="27"/>
      <c r="W1878" s="27"/>
      <c r="X1878" s="27"/>
    </row>
    <row r="1879" spans="3:24">
      <c r="C1879" s="27"/>
      <c r="D1879" s="27"/>
      <c r="E1879" s="27"/>
      <c r="F1879" s="27"/>
      <c r="G1879" s="27"/>
      <c r="H1879" s="27"/>
      <c r="I1879" s="27"/>
      <c r="J1879" s="27"/>
      <c r="K1879" s="27"/>
      <c r="L1879" s="27"/>
      <c r="M1879" s="27"/>
      <c r="N1879" s="27"/>
      <c r="O1879" s="27"/>
      <c r="P1879" s="27"/>
      <c r="Q1879" s="27"/>
      <c r="R1879" s="27"/>
      <c r="S1879" s="27"/>
      <c r="T1879" s="27"/>
      <c r="U1879" s="27"/>
      <c r="V1879" s="27"/>
      <c r="W1879" s="27"/>
      <c r="X1879" s="27"/>
    </row>
    <row r="1880" spans="3:24">
      <c r="C1880" s="27"/>
      <c r="D1880" s="27"/>
      <c r="E1880" s="27"/>
      <c r="F1880" s="27"/>
      <c r="G1880" s="27"/>
      <c r="H1880" s="27"/>
      <c r="I1880" s="27"/>
      <c r="J1880" s="27"/>
      <c r="K1880" s="27"/>
      <c r="L1880" s="27"/>
      <c r="M1880" s="27"/>
      <c r="N1880" s="27"/>
      <c r="O1880" s="27"/>
      <c r="P1880" s="27"/>
      <c r="Q1880" s="27"/>
      <c r="R1880" s="27"/>
      <c r="S1880" s="27"/>
      <c r="T1880" s="27"/>
      <c r="U1880" s="27"/>
      <c r="V1880" s="27"/>
      <c r="W1880" s="27"/>
      <c r="X1880" s="27"/>
    </row>
    <row r="1881" spans="3:24">
      <c r="C1881" s="27"/>
      <c r="D1881" s="27"/>
      <c r="E1881" s="27"/>
      <c r="F1881" s="27"/>
      <c r="G1881" s="27"/>
      <c r="H1881" s="27"/>
      <c r="I1881" s="27"/>
      <c r="J1881" s="27"/>
      <c r="K1881" s="27"/>
      <c r="L1881" s="27"/>
      <c r="M1881" s="27"/>
      <c r="N1881" s="27"/>
      <c r="O1881" s="27"/>
      <c r="P1881" s="27"/>
      <c r="Q1881" s="27"/>
      <c r="R1881" s="27"/>
      <c r="S1881" s="27"/>
      <c r="T1881" s="27"/>
      <c r="U1881" s="27"/>
      <c r="V1881" s="27"/>
      <c r="W1881" s="27"/>
      <c r="X1881" s="27"/>
    </row>
    <row r="1882" spans="3:24">
      <c r="C1882" s="27"/>
      <c r="D1882" s="27"/>
      <c r="E1882" s="27"/>
      <c r="F1882" s="27"/>
      <c r="G1882" s="27"/>
      <c r="H1882" s="27"/>
      <c r="I1882" s="27"/>
      <c r="J1882" s="27"/>
      <c r="K1882" s="27"/>
      <c r="L1882" s="27"/>
      <c r="M1882" s="27"/>
      <c r="N1882" s="27"/>
      <c r="O1882" s="27"/>
      <c r="P1882" s="27"/>
      <c r="Q1882" s="27"/>
      <c r="R1882" s="27"/>
      <c r="S1882" s="27"/>
      <c r="T1882" s="27"/>
      <c r="U1882" s="27"/>
      <c r="V1882" s="27"/>
      <c r="W1882" s="27"/>
      <c r="X1882" s="27"/>
    </row>
    <row r="1883" spans="3:24">
      <c r="C1883" s="27"/>
      <c r="D1883" s="27"/>
      <c r="E1883" s="27"/>
      <c r="F1883" s="27"/>
      <c r="G1883" s="27"/>
      <c r="H1883" s="27"/>
      <c r="I1883" s="27"/>
      <c r="J1883" s="27"/>
      <c r="K1883" s="27"/>
      <c r="L1883" s="27"/>
      <c r="M1883" s="27"/>
      <c r="N1883" s="27"/>
      <c r="O1883" s="27"/>
      <c r="P1883" s="27"/>
      <c r="Q1883" s="27"/>
      <c r="R1883" s="27"/>
      <c r="S1883" s="27"/>
      <c r="T1883" s="27"/>
      <c r="U1883" s="27"/>
      <c r="V1883" s="27"/>
      <c r="W1883" s="27"/>
      <c r="X1883" s="27"/>
    </row>
    <row r="1884" spans="3:24">
      <c r="C1884" s="27"/>
      <c r="D1884" s="27"/>
      <c r="E1884" s="27"/>
      <c r="F1884" s="27"/>
      <c r="G1884" s="27"/>
      <c r="H1884" s="27"/>
      <c r="I1884" s="27"/>
      <c r="J1884" s="27"/>
      <c r="K1884" s="27"/>
      <c r="L1884" s="27"/>
      <c r="M1884" s="27"/>
      <c r="N1884" s="27"/>
      <c r="O1884" s="27"/>
      <c r="P1884" s="27"/>
      <c r="Q1884" s="27"/>
      <c r="R1884" s="27"/>
      <c r="S1884" s="27"/>
      <c r="T1884" s="27"/>
      <c r="U1884" s="27"/>
      <c r="V1884" s="27"/>
      <c r="W1884" s="27"/>
      <c r="X1884" s="27"/>
    </row>
    <row r="1885" spans="3:24">
      <c r="C1885" s="27"/>
      <c r="D1885" s="27"/>
      <c r="E1885" s="27"/>
      <c r="F1885" s="27"/>
      <c r="G1885" s="27"/>
      <c r="H1885" s="27"/>
      <c r="I1885" s="27"/>
      <c r="J1885" s="27"/>
      <c r="K1885" s="27"/>
      <c r="L1885" s="27"/>
      <c r="M1885" s="27"/>
      <c r="N1885" s="27"/>
      <c r="O1885" s="27"/>
      <c r="P1885" s="27"/>
      <c r="Q1885" s="27"/>
      <c r="R1885" s="27"/>
      <c r="S1885" s="27"/>
      <c r="T1885" s="27"/>
      <c r="U1885" s="27"/>
      <c r="V1885" s="27"/>
      <c r="W1885" s="27"/>
      <c r="X1885" s="27"/>
    </row>
    <row r="1886" spans="3:24">
      <c r="C1886" s="27"/>
      <c r="D1886" s="27"/>
      <c r="E1886" s="27"/>
      <c r="F1886" s="27"/>
      <c r="G1886" s="27"/>
      <c r="H1886" s="27"/>
      <c r="I1886" s="27"/>
      <c r="J1886" s="27"/>
      <c r="K1886" s="27"/>
      <c r="L1886" s="27"/>
      <c r="M1886" s="27"/>
      <c r="N1886" s="27"/>
      <c r="O1886" s="27"/>
      <c r="P1886" s="27"/>
      <c r="Q1886" s="27"/>
      <c r="R1886" s="27"/>
      <c r="S1886" s="27"/>
      <c r="T1886" s="27"/>
      <c r="U1886" s="27"/>
      <c r="V1886" s="27"/>
      <c r="W1886" s="27"/>
      <c r="X1886" s="27"/>
    </row>
    <row r="1887" spans="3:24">
      <c r="C1887" s="27"/>
      <c r="D1887" s="27"/>
      <c r="E1887" s="27"/>
      <c r="F1887" s="27"/>
      <c r="G1887" s="27"/>
      <c r="H1887" s="27"/>
      <c r="I1887" s="27"/>
      <c r="J1887" s="27"/>
      <c r="K1887" s="27"/>
      <c r="L1887" s="27"/>
      <c r="M1887" s="27"/>
      <c r="N1887" s="27"/>
      <c r="O1887" s="27"/>
      <c r="P1887" s="27"/>
      <c r="Q1887" s="27"/>
      <c r="R1887" s="27"/>
      <c r="S1887" s="27"/>
      <c r="T1887" s="27"/>
      <c r="U1887" s="27"/>
      <c r="V1887" s="27"/>
      <c r="W1887" s="27"/>
      <c r="X1887" s="27"/>
    </row>
    <row r="1888" spans="3:24">
      <c r="C1888" s="27"/>
      <c r="D1888" s="27"/>
      <c r="E1888" s="27"/>
      <c r="F1888" s="27"/>
      <c r="G1888" s="27"/>
      <c r="H1888" s="27"/>
      <c r="I1888" s="27"/>
      <c r="J1888" s="27"/>
      <c r="K1888" s="27"/>
      <c r="L1888" s="27"/>
      <c r="M1888" s="27"/>
      <c r="N1888" s="27"/>
      <c r="O1888" s="27"/>
      <c r="P1888" s="27"/>
      <c r="Q1888" s="27"/>
      <c r="R1888" s="27"/>
      <c r="S1888" s="27"/>
      <c r="T1888" s="27"/>
      <c r="U1888" s="27"/>
      <c r="V1888" s="27"/>
      <c r="W1888" s="27"/>
      <c r="X1888" s="27"/>
    </row>
    <row r="1889" spans="3:24">
      <c r="C1889" s="27"/>
      <c r="D1889" s="27"/>
      <c r="E1889" s="27"/>
      <c r="F1889" s="27"/>
      <c r="G1889" s="27"/>
      <c r="H1889" s="27"/>
      <c r="I1889" s="27"/>
      <c r="J1889" s="27"/>
      <c r="K1889" s="27"/>
      <c r="L1889" s="27"/>
      <c r="M1889" s="27"/>
      <c r="N1889" s="27"/>
      <c r="O1889" s="27"/>
      <c r="P1889" s="27"/>
      <c r="Q1889" s="27"/>
      <c r="R1889" s="27"/>
      <c r="S1889" s="27"/>
      <c r="T1889" s="27"/>
      <c r="U1889" s="27"/>
      <c r="V1889" s="27"/>
      <c r="W1889" s="27"/>
      <c r="X1889" s="27"/>
    </row>
    <row r="1890" spans="3:24">
      <c r="C1890" s="27"/>
      <c r="D1890" s="27"/>
      <c r="E1890" s="27"/>
      <c r="F1890" s="27"/>
      <c r="G1890" s="27"/>
      <c r="H1890" s="27"/>
      <c r="I1890" s="27"/>
      <c r="J1890" s="27"/>
      <c r="K1890" s="27"/>
      <c r="L1890" s="27"/>
      <c r="M1890" s="27"/>
      <c r="N1890" s="27"/>
      <c r="O1890" s="27"/>
      <c r="P1890" s="27"/>
      <c r="Q1890" s="27"/>
      <c r="R1890" s="27"/>
      <c r="S1890" s="27"/>
      <c r="T1890" s="27"/>
      <c r="U1890" s="27"/>
      <c r="V1890" s="27"/>
      <c r="W1890" s="27"/>
      <c r="X1890" s="27"/>
    </row>
    <row r="1891" spans="3:24">
      <c r="C1891" s="27"/>
      <c r="D1891" s="27"/>
      <c r="E1891" s="27"/>
      <c r="F1891" s="27"/>
      <c r="G1891" s="27"/>
      <c r="H1891" s="27"/>
      <c r="I1891" s="27"/>
      <c r="J1891" s="27"/>
      <c r="K1891" s="27"/>
      <c r="L1891" s="27"/>
      <c r="M1891" s="27"/>
      <c r="N1891" s="27"/>
      <c r="O1891" s="27"/>
      <c r="P1891" s="27"/>
      <c r="Q1891" s="27"/>
      <c r="R1891" s="27"/>
      <c r="S1891" s="27"/>
      <c r="T1891" s="27"/>
      <c r="U1891" s="27"/>
      <c r="V1891" s="27"/>
      <c r="W1891" s="27"/>
      <c r="X1891" s="27"/>
    </row>
    <row r="1892" spans="3:24">
      <c r="C1892" s="27"/>
      <c r="D1892" s="27"/>
      <c r="E1892" s="27"/>
      <c r="F1892" s="27"/>
      <c r="G1892" s="27"/>
      <c r="H1892" s="27"/>
      <c r="I1892" s="27"/>
      <c r="J1892" s="27"/>
      <c r="K1892" s="27"/>
      <c r="L1892" s="27"/>
      <c r="M1892" s="27"/>
      <c r="N1892" s="27"/>
      <c r="O1892" s="27"/>
      <c r="P1892" s="27"/>
      <c r="Q1892" s="27"/>
      <c r="R1892" s="27"/>
      <c r="S1892" s="27"/>
      <c r="T1892" s="27"/>
      <c r="U1892" s="27"/>
      <c r="V1892" s="27"/>
      <c r="W1892" s="27"/>
      <c r="X1892" s="27"/>
    </row>
    <row r="1893" spans="3:24">
      <c r="C1893" s="27"/>
      <c r="D1893" s="27"/>
      <c r="E1893" s="27"/>
      <c r="F1893" s="27"/>
      <c r="G1893" s="27"/>
      <c r="H1893" s="27"/>
      <c r="I1893" s="27"/>
      <c r="J1893" s="27"/>
      <c r="K1893" s="27"/>
      <c r="L1893" s="27"/>
      <c r="M1893" s="27"/>
      <c r="N1893" s="27"/>
      <c r="O1893" s="27"/>
      <c r="P1893" s="27"/>
      <c r="Q1893" s="27"/>
      <c r="R1893" s="27"/>
      <c r="S1893" s="27"/>
      <c r="T1893" s="27"/>
      <c r="U1893" s="27"/>
      <c r="V1893" s="27"/>
      <c r="W1893" s="27"/>
      <c r="X1893" s="27"/>
    </row>
    <row r="1894" spans="3:24">
      <c r="C1894" s="27"/>
      <c r="D1894" s="27"/>
      <c r="E1894" s="27"/>
      <c r="F1894" s="27"/>
      <c r="G1894" s="27"/>
      <c r="H1894" s="27"/>
      <c r="I1894" s="27"/>
      <c r="J1894" s="27"/>
      <c r="K1894" s="27"/>
      <c r="L1894" s="27"/>
      <c r="M1894" s="27"/>
      <c r="N1894" s="27"/>
      <c r="O1894" s="27"/>
      <c r="P1894" s="27"/>
      <c r="Q1894" s="27"/>
      <c r="R1894" s="27"/>
      <c r="S1894" s="27"/>
      <c r="T1894" s="27"/>
      <c r="U1894" s="27"/>
      <c r="V1894" s="27"/>
      <c r="W1894" s="27"/>
      <c r="X1894" s="27"/>
    </row>
    <row r="1895" spans="3:24">
      <c r="C1895" s="27"/>
      <c r="D1895" s="27"/>
      <c r="E1895" s="27"/>
      <c r="F1895" s="27"/>
      <c r="G1895" s="27"/>
      <c r="H1895" s="27"/>
      <c r="I1895" s="27"/>
      <c r="J1895" s="27"/>
      <c r="K1895" s="27"/>
      <c r="L1895" s="27"/>
      <c r="M1895" s="27"/>
      <c r="N1895" s="27"/>
      <c r="O1895" s="27"/>
      <c r="P1895" s="27"/>
      <c r="Q1895" s="27"/>
      <c r="R1895" s="27"/>
      <c r="S1895" s="27"/>
      <c r="T1895" s="27"/>
      <c r="U1895" s="27"/>
      <c r="V1895" s="27"/>
      <c r="W1895" s="27"/>
      <c r="X1895" s="27"/>
    </row>
    <row r="1896" spans="3:24">
      <c r="C1896" s="27"/>
      <c r="D1896" s="27"/>
      <c r="E1896" s="27"/>
      <c r="F1896" s="27"/>
      <c r="G1896" s="27"/>
      <c r="H1896" s="27"/>
      <c r="I1896" s="27"/>
      <c r="J1896" s="27"/>
      <c r="K1896" s="27"/>
      <c r="L1896" s="27"/>
      <c r="M1896" s="27"/>
      <c r="N1896" s="27"/>
      <c r="O1896" s="27"/>
      <c r="P1896" s="27"/>
      <c r="Q1896" s="27"/>
      <c r="R1896" s="27"/>
      <c r="S1896" s="27"/>
      <c r="T1896" s="27"/>
      <c r="U1896" s="27"/>
      <c r="V1896" s="27"/>
      <c r="W1896" s="27"/>
      <c r="X1896" s="27"/>
    </row>
    <row r="1897" spans="3:24">
      <c r="C1897" s="27"/>
      <c r="D1897" s="27"/>
      <c r="E1897" s="27"/>
      <c r="F1897" s="27"/>
      <c r="G1897" s="27"/>
      <c r="H1897" s="27"/>
      <c r="I1897" s="27"/>
      <c r="J1897" s="27"/>
      <c r="K1897" s="27"/>
      <c r="L1897" s="27"/>
      <c r="M1897" s="27"/>
      <c r="N1897" s="27"/>
      <c r="O1897" s="27"/>
      <c r="P1897" s="27"/>
      <c r="Q1897" s="27"/>
      <c r="R1897" s="27"/>
      <c r="S1897" s="27"/>
      <c r="T1897" s="27"/>
      <c r="U1897" s="27"/>
      <c r="V1897" s="27"/>
      <c r="W1897" s="27"/>
      <c r="X1897" s="27"/>
    </row>
    <row r="1898" spans="3:24">
      <c r="C1898" s="27"/>
      <c r="D1898" s="27"/>
      <c r="E1898" s="27"/>
      <c r="F1898" s="27"/>
      <c r="G1898" s="27"/>
      <c r="H1898" s="27"/>
      <c r="I1898" s="27"/>
      <c r="J1898" s="27"/>
      <c r="K1898" s="27"/>
      <c r="L1898" s="27"/>
      <c r="M1898" s="27"/>
      <c r="N1898" s="27"/>
      <c r="O1898" s="27"/>
      <c r="P1898" s="27"/>
      <c r="Q1898" s="27"/>
      <c r="R1898" s="27"/>
      <c r="S1898" s="27"/>
      <c r="T1898" s="27"/>
      <c r="U1898" s="27"/>
      <c r="V1898" s="27"/>
      <c r="W1898" s="27"/>
      <c r="X1898" s="27"/>
    </row>
    <row r="1899" spans="3:24">
      <c r="C1899" s="27"/>
      <c r="D1899" s="27"/>
      <c r="E1899" s="27"/>
      <c r="F1899" s="27"/>
      <c r="G1899" s="27"/>
      <c r="H1899" s="27"/>
      <c r="I1899" s="27"/>
      <c r="J1899" s="27"/>
      <c r="K1899" s="27"/>
      <c r="L1899" s="27"/>
      <c r="M1899" s="27"/>
      <c r="N1899" s="27"/>
      <c r="O1899" s="27"/>
      <c r="P1899" s="27"/>
      <c r="Q1899" s="27"/>
      <c r="R1899" s="27"/>
      <c r="S1899" s="27"/>
      <c r="T1899" s="27"/>
      <c r="U1899" s="27"/>
      <c r="V1899" s="27"/>
      <c r="W1899" s="27"/>
      <c r="X1899" s="27"/>
    </row>
    <row r="1900" spans="3:24">
      <c r="C1900" s="27"/>
      <c r="D1900" s="27"/>
      <c r="E1900" s="27"/>
      <c r="F1900" s="27"/>
      <c r="G1900" s="27"/>
      <c r="H1900" s="27"/>
      <c r="I1900" s="27"/>
      <c r="J1900" s="27"/>
      <c r="K1900" s="27"/>
      <c r="L1900" s="27"/>
      <c r="M1900" s="27"/>
      <c r="N1900" s="27"/>
      <c r="O1900" s="27"/>
      <c r="P1900" s="27"/>
      <c r="Q1900" s="27"/>
      <c r="R1900" s="27"/>
      <c r="S1900" s="27"/>
      <c r="T1900" s="27"/>
      <c r="U1900" s="27"/>
      <c r="V1900" s="27"/>
      <c r="W1900" s="27"/>
      <c r="X1900" s="27"/>
    </row>
    <row r="1901" spans="3:24">
      <c r="C1901" s="27"/>
      <c r="D1901" s="27"/>
      <c r="E1901" s="27"/>
      <c r="F1901" s="27"/>
      <c r="G1901" s="27"/>
      <c r="H1901" s="27"/>
      <c r="I1901" s="27"/>
      <c r="J1901" s="27"/>
      <c r="K1901" s="27"/>
      <c r="L1901" s="27"/>
      <c r="M1901" s="27"/>
      <c r="N1901" s="27"/>
      <c r="O1901" s="27"/>
      <c r="P1901" s="27"/>
      <c r="Q1901" s="27"/>
      <c r="R1901" s="27"/>
      <c r="S1901" s="27"/>
      <c r="T1901" s="27"/>
      <c r="U1901" s="27"/>
      <c r="V1901" s="27"/>
      <c r="W1901" s="27"/>
      <c r="X1901" s="27"/>
    </row>
    <row r="1902" spans="3:24">
      <c r="C1902" s="27"/>
      <c r="D1902" s="27"/>
      <c r="E1902" s="27"/>
      <c r="F1902" s="27"/>
      <c r="G1902" s="27"/>
      <c r="H1902" s="27"/>
      <c r="I1902" s="27"/>
      <c r="J1902" s="27"/>
      <c r="K1902" s="27"/>
      <c r="L1902" s="27"/>
      <c r="M1902" s="27"/>
      <c r="N1902" s="27"/>
      <c r="O1902" s="27"/>
      <c r="P1902" s="27"/>
      <c r="Q1902" s="27"/>
      <c r="R1902" s="27"/>
      <c r="S1902" s="27"/>
      <c r="T1902" s="27"/>
      <c r="U1902" s="27"/>
      <c r="V1902" s="27"/>
      <c r="W1902" s="27"/>
      <c r="X1902" s="27"/>
    </row>
    <row r="1903" spans="3:24">
      <c r="C1903" s="27"/>
      <c r="D1903" s="27"/>
      <c r="E1903" s="27"/>
      <c r="F1903" s="27"/>
      <c r="G1903" s="27"/>
      <c r="H1903" s="27"/>
      <c r="I1903" s="27"/>
      <c r="J1903" s="27"/>
      <c r="K1903" s="27"/>
      <c r="L1903" s="27"/>
      <c r="M1903" s="27"/>
      <c r="N1903" s="27"/>
      <c r="O1903" s="27"/>
      <c r="P1903" s="27"/>
      <c r="Q1903" s="27"/>
      <c r="R1903" s="27"/>
      <c r="S1903" s="27"/>
      <c r="T1903" s="27"/>
      <c r="U1903" s="27"/>
      <c r="V1903" s="27"/>
      <c r="W1903" s="27"/>
      <c r="X1903" s="27"/>
    </row>
    <row r="1904" spans="3:24">
      <c r="C1904" s="27"/>
      <c r="D1904" s="27"/>
      <c r="E1904" s="27"/>
      <c r="F1904" s="27"/>
      <c r="G1904" s="27"/>
      <c r="H1904" s="27"/>
      <c r="I1904" s="27"/>
      <c r="J1904" s="27"/>
      <c r="K1904" s="27"/>
      <c r="L1904" s="27"/>
      <c r="M1904" s="27"/>
      <c r="N1904" s="27"/>
      <c r="O1904" s="27"/>
      <c r="P1904" s="27"/>
      <c r="Q1904" s="27"/>
      <c r="R1904" s="27"/>
      <c r="S1904" s="27"/>
      <c r="T1904" s="27"/>
      <c r="U1904" s="27"/>
      <c r="V1904" s="27"/>
      <c r="W1904" s="27"/>
      <c r="X1904" s="27"/>
    </row>
    <row r="1905" spans="3:24">
      <c r="C1905" s="27"/>
      <c r="D1905" s="27"/>
      <c r="E1905" s="27"/>
      <c r="F1905" s="27"/>
      <c r="G1905" s="27"/>
      <c r="H1905" s="27"/>
      <c r="I1905" s="27"/>
      <c r="J1905" s="27"/>
      <c r="K1905" s="27"/>
      <c r="L1905" s="27"/>
      <c r="M1905" s="27"/>
      <c r="N1905" s="27"/>
      <c r="O1905" s="27"/>
      <c r="P1905" s="27"/>
      <c r="Q1905" s="27"/>
      <c r="R1905" s="27"/>
      <c r="S1905" s="27"/>
      <c r="T1905" s="27"/>
      <c r="U1905" s="27"/>
      <c r="V1905" s="27"/>
      <c r="W1905" s="27"/>
      <c r="X1905" s="27"/>
    </row>
    <row r="1906" spans="3:24">
      <c r="C1906" s="27"/>
      <c r="D1906" s="27"/>
      <c r="E1906" s="27"/>
      <c r="F1906" s="27"/>
      <c r="G1906" s="27"/>
      <c r="H1906" s="27"/>
      <c r="I1906" s="27"/>
      <c r="J1906" s="27"/>
      <c r="K1906" s="27"/>
      <c r="L1906" s="27"/>
      <c r="M1906" s="27"/>
      <c r="N1906" s="27"/>
      <c r="O1906" s="27"/>
      <c r="P1906" s="27"/>
      <c r="Q1906" s="27"/>
      <c r="R1906" s="27"/>
      <c r="S1906" s="27"/>
      <c r="T1906" s="27"/>
      <c r="U1906" s="27"/>
      <c r="V1906" s="27"/>
      <c r="W1906" s="27"/>
      <c r="X1906" s="27"/>
    </row>
    <row r="1907" spans="3:24">
      <c r="C1907" s="27"/>
      <c r="D1907" s="27"/>
      <c r="E1907" s="27"/>
      <c r="F1907" s="27"/>
      <c r="G1907" s="27"/>
      <c r="H1907" s="27"/>
      <c r="I1907" s="27"/>
      <c r="J1907" s="27"/>
      <c r="K1907" s="27"/>
      <c r="L1907" s="27"/>
      <c r="M1907" s="27"/>
      <c r="N1907" s="27"/>
      <c r="O1907" s="27"/>
      <c r="P1907" s="27"/>
      <c r="Q1907" s="27"/>
      <c r="R1907" s="27"/>
      <c r="S1907" s="27"/>
      <c r="T1907" s="27"/>
      <c r="U1907" s="27"/>
      <c r="V1907" s="27"/>
      <c r="W1907" s="27"/>
      <c r="X1907" s="27"/>
    </row>
    <row r="1908" spans="3:24">
      <c r="C1908" s="27"/>
      <c r="D1908" s="27"/>
      <c r="E1908" s="27"/>
      <c r="F1908" s="27"/>
      <c r="G1908" s="27"/>
      <c r="H1908" s="27"/>
      <c r="I1908" s="27"/>
      <c r="J1908" s="27"/>
      <c r="K1908" s="27"/>
      <c r="L1908" s="27"/>
      <c r="M1908" s="27"/>
      <c r="N1908" s="27"/>
      <c r="O1908" s="27"/>
      <c r="P1908" s="27"/>
      <c r="Q1908" s="27"/>
      <c r="R1908" s="27"/>
      <c r="S1908" s="27"/>
      <c r="T1908" s="27"/>
      <c r="U1908" s="27"/>
      <c r="V1908" s="27"/>
      <c r="W1908" s="27"/>
      <c r="X1908" s="27"/>
    </row>
    <row r="1909" spans="3:24">
      <c r="C1909" s="27"/>
      <c r="D1909" s="27"/>
      <c r="E1909" s="27"/>
      <c r="F1909" s="27"/>
      <c r="G1909" s="27"/>
      <c r="H1909" s="27"/>
      <c r="I1909" s="27"/>
      <c r="J1909" s="27"/>
      <c r="K1909" s="27"/>
      <c r="L1909" s="27"/>
      <c r="M1909" s="27"/>
      <c r="N1909" s="27"/>
      <c r="O1909" s="27"/>
      <c r="P1909" s="27"/>
      <c r="Q1909" s="27"/>
      <c r="R1909" s="27"/>
      <c r="S1909" s="27"/>
      <c r="T1909" s="27"/>
      <c r="U1909" s="27"/>
      <c r="V1909" s="27"/>
      <c r="W1909" s="27"/>
      <c r="X1909" s="27"/>
    </row>
    <row r="1910" spans="3:24">
      <c r="C1910" s="27"/>
      <c r="D1910" s="27"/>
      <c r="E1910" s="27"/>
      <c r="F1910" s="27"/>
      <c r="G1910" s="27"/>
      <c r="H1910" s="27"/>
      <c r="I1910" s="27"/>
      <c r="J1910" s="27"/>
      <c r="K1910" s="27"/>
      <c r="L1910" s="27"/>
      <c r="M1910" s="27"/>
      <c r="N1910" s="27"/>
      <c r="O1910" s="27"/>
      <c r="P1910" s="27"/>
      <c r="Q1910" s="27"/>
      <c r="R1910" s="27"/>
      <c r="S1910" s="27"/>
      <c r="T1910" s="27"/>
      <c r="U1910" s="27"/>
      <c r="V1910" s="27"/>
      <c r="W1910" s="27"/>
      <c r="X1910" s="27"/>
    </row>
    <row r="1911" spans="3:24">
      <c r="C1911" s="27"/>
      <c r="D1911" s="27"/>
      <c r="E1911" s="27"/>
      <c r="F1911" s="27"/>
      <c r="G1911" s="27"/>
      <c r="H1911" s="27"/>
      <c r="I1911" s="27"/>
      <c r="J1911" s="27"/>
      <c r="K1911" s="27"/>
      <c r="L1911" s="27"/>
      <c r="M1911" s="27"/>
      <c r="N1911" s="27"/>
      <c r="O1911" s="27"/>
      <c r="P1911" s="27"/>
      <c r="Q1911" s="27"/>
      <c r="R1911" s="27"/>
      <c r="S1911" s="27"/>
      <c r="T1911" s="27"/>
      <c r="U1911" s="27"/>
      <c r="V1911" s="27"/>
      <c r="W1911" s="27"/>
      <c r="X1911" s="27"/>
    </row>
    <row r="1912" spans="3:24">
      <c r="C1912" s="27"/>
      <c r="D1912" s="27"/>
      <c r="E1912" s="27"/>
      <c r="F1912" s="27"/>
      <c r="G1912" s="27"/>
      <c r="H1912" s="27"/>
      <c r="I1912" s="27"/>
      <c r="J1912" s="27"/>
      <c r="K1912" s="27"/>
      <c r="L1912" s="27"/>
      <c r="M1912" s="27"/>
      <c r="N1912" s="27"/>
      <c r="O1912" s="27"/>
      <c r="P1912" s="27"/>
      <c r="Q1912" s="27"/>
      <c r="R1912" s="27"/>
      <c r="S1912" s="27"/>
      <c r="T1912" s="27"/>
      <c r="U1912" s="27"/>
      <c r="V1912" s="27"/>
      <c r="W1912" s="27"/>
      <c r="X1912" s="27"/>
    </row>
    <row r="1913" spans="3:24">
      <c r="C1913" s="27"/>
      <c r="D1913" s="27"/>
      <c r="E1913" s="27"/>
      <c r="F1913" s="27"/>
      <c r="G1913" s="27"/>
      <c r="H1913" s="27"/>
      <c r="I1913" s="27"/>
      <c r="J1913" s="27"/>
      <c r="K1913" s="27"/>
      <c r="L1913" s="27"/>
      <c r="M1913" s="27"/>
      <c r="N1913" s="27"/>
      <c r="O1913" s="27"/>
      <c r="P1913" s="27"/>
      <c r="Q1913" s="27"/>
      <c r="R1913" s="27"/>
      <c r="S1913" s="27"/>
      <c r="T1913" s="27"/>
      <c r="U1913" s="27"/>
      <c r="V1913" s="27"/>
      <c r="W1913" s="27"/>
      <c r="X1913" s="27"/>
    </row>
    <row r="1914" spans="3:24">
      <c r="C1914" s="27"/>
      <c r="D1914" s="27"/>
      <c r="E1914" s="27"/>
      <c r="F1914" s="27"/>
      <c r="G1914" s="27"/>
      <c r="H1914" s="27"/>
      <c r="I1914" s="27"/>
      <c r="J1914" s="27"/>
      <c r="K1914" s="27"/>
      <c r="L1914" s="27"/>
      <c r="M1914" s="27"/>
      <c r="N1914" s="27"/>
      <c r="O1914" s="27"/>
      <c r="P1914" s="27"/>
      <c r="Q1914" s="27"/>
      <c r="R1914" s="27"/>
      <c r="S1914" s="27"/>
      <c r="T1914" s="27"/>
      <c r="U1914" s="27"/>
      <c r="V1914" s="27"/>
      <c r="W1914" s="27"/>
      <c r="X1914" s="27"/>
    </row>
    <row r="1915" spans="3:24">
      <c r="C1915" s="27"/>
      <c r="D1915" s="27"/>
      <c r="E1915" s="27"/>
      <c r="F1915" s="27"/>
      <c r="G1915" s="27"/>
      <c r="H1915" s="27"/>
      <c r="I1915" s="27"/>
      <c r="J1915" s="27"/>
      <c r="K1915" s="27"/>
      <c r="L1915" s="27"/>
      <c r="M1915" s="27"/>
      <c r="N1915" s="27"/>
      <c r="O1915" s="27"/>
      <c r="P1915" s="27"/>
      <c r="Q1915" s="27"/>
      <c r="R1915" s="27"/>
      <c r="S1915" s="27"/>
      <c r="T1915" s="27"/>
      <c r="U1915" s="27"/>
      <c r="V1915" s="27"/>
      <c r="W1915" s="27"/>
      <c r="X1915" s="27"/>
    </row>
    <row r="1916" spans="3:24">
      <c r="C1916" s="27"/>
      <c r="D1916" s="27"/>
      <c r="E1916" s="27"/>
      <c r="F1916" s="27"/>
      <c r="G1916" s="27"/>
      <c r="H1916" s="27"/>
      <c r="I1916" s="27"/>
      <c r="J1916" s="27"/>
      <c r="K1916" s="27"/>
      <c r="L1916" s="27"/>
      <c r="M1916" s="27"/>
      <c r="N1916" s="27"/>
      <c r="O1916" s="27"/>
      <c r="P1916" s="27"/>
      <c r="Q1916" s="27"/>
      <c r="R1916" s="27"/>
      <c r="S1916" s="27"/>
      <c r="T1916" s="27"/>
      <c r="U1916" s="27"/>
      <c r="V1916" s="27"/>
      <c r="W1916" s="27"/>
      <c r="X1916" s="27"/>
    </row>
    <row r="1917" spans="3:24">
      <c r="C1917" s="27"/>
      <c r="D1917" s="27"/>
      <c r="E1917" s="27"/>
      <c r="F1917" s="27"/>
      <c r="G1917" s="27"/>
      <c r="H1917" s="27"/>
      <c r="I1917" s="27"/>
      <c r="J1917" s="27"/>
      <c r="K1917" s="27"/>
      <c r="L1917" s="27"/>
      <c r="M1917" s="27"/>
      <c r="N1917" s="27"/>
      <c r="O1917" s="27"/>
      <c r="P1917" s="27"/>
      <c r="Q1917" s="27"/>
      <c r="R1917" s="27"/>
      <c r="S1917" s="27"/>
      <c r="T1917" s="27"/>
      <c r="U1917" s="27"/>
      <c r="V1917" s="27"/>
      <c r="W1917" s="27"/>
      <c r="X1917" s="27"/>
    </row>
    <row r="1918" spans="3:24">
      <c r="C1918" s="27"/>
      <c r="D1918" s="27"/>
      <c r="E1918" s="27"/>
      <c r="F1918" s="27"/>
      <c r="G1918" s="27"/>
      <c r="H1918" s="27"/>
      <c r="I1918" s="27"/>
      <c r="J1918" s="27"/>
      <c r="K1918" s="27"/>
      <c r="L1918" s="27"/>
      <c r="M1918" s="27"/>
      <c r="N1918" s="27"/>
      <c r="O1918" s="27"/>
      <c r="P1918" s="27"/>
      <c r="Q1918" s="27"/>
      <c r="R1918" s="27"/>
      <c r="S1918" s="27"/>
      <c r="T1918" s="27"/>
      <c r="U1918" s="27"/>
      <c r="V1918" s="27"/>
      <c r="W1918" s="27"/>
      <c r="X1918" s="27"/>
    </row>
    <row r="1919" spans="3:24">
      <c r="C1919" s="27"/>
      <c r="D1919" s="27"/>
      <c r="E1919" s="27"/>
      <c r="F1919" s="27"/>
      <c r="G1919" s="27"/>
      <c r="H1919" s="27"/>
      <c r="I1919" s="27"/>
      <c r="J1919" s="27"/>
      <c r="K1919" s="27"/>
      <c r="L1919" s="27"/>
      <c r="M1919" s="27"/>
      <c r="N1919" s="27"/>
      <c r="O1919" s="27"/>
      <c r="P1919" s="27"/>
      <c r="Q1919" s="27"/>
      <c r="R1919" s="27"/>
      <c r="S1919" s="27"/>
      <c r="T1919" s="27"/>
      <c r="U1919" s="27"/>
      <c r="V1919" s="27"/>
      <c r="W1919" s="27"/>
      <c r="X1919" s="27"/>
    </row>
    <row r="1920" spans="3:24">
      <c r="C1920" s="27"/>
      <c r="D1920" s="27"/>
      <c r="E1920" s="27"/>
      <c r="F1920" s="27"/>
      <c r="G1920" s="27"/>
      <c r="H1920" s="27"/>
      <c r="I1920" s="27"/>
      <c r="J1920" s="27"/>
      <c r="K1920" s="27"/>
      <c r="L1920" s="27"/>
      <c r="M1920" s="27"/>
      <c r="N1920" s="27"/>
      <c r="O1920" s="27"/>
      <c r="P1920" s="27"/>
      <c r="Q1920" s="27"/>
      <c r="R1920" s="27"/>
      <c r="S1920" s="27"/>
      <c r="T1920" s="27"/>
      <c r="U1920" s="27"/>
      <c r="V1920" s="27"/>
      <c r="W1920" s="27"/>
      <c r="X1920" s="27"/>
    </row>
    <row r="1921" spans="3:24">
      <c r="C1921" s="27"/>
      <c r="D1921" s="27"/>
      <c r="E1921" s="27"/>
      <c r="F1921" s="27"/>
      <c r="G1921" s="27"/>
      <c r="H1921" s="27"/>
      <c r="I1921" s="27"/>
      <c r="J1921" s="27"/>
      <c r="K1921" s="27"/>
      <c r="L1921" s="27"/>
      <c r="M1921" s="27"/>
      <c r="N1921" s="27"/>
      <c r="O1921" s="27"/>
      <c r="P1921" s="27"/>
      <c r="Q1921" s="27"/>
      <c r="R1921" s="27"/>
      <c r="S1921" s="27"/>
      <c r="T1921" s="27"/>
      <c r="U1921" s="27"/>
      <c r="V1921" s="27"/>
      <c r="W1921" s="27"/>
      <c r="X1921" s="27"/>
    </row>
    <row r="1922" spans="3:24">
      <c r="C1922" s="27"/>
      <c r="D1922" s="27"/>
      <c r="E1922" s="27"/>
      <c r="F1922" s="27"/>
      <c r="G1922" s="27"/>
      <c r="H1922" s="27"/>
      <c r="I1922" s="27"/>
      <c r="J1922" s="27"/>
      <c r="K1922" s="27"/>
      <c r="L1922" s="27"/>
      <c r="M1922" s="27"/>
      <c r="N1922" s="27"/>
      <c r="O1922" s="27"/>
      <c r="P1922" s="27"/>
      <c r="Q1922" s="27"/>
      <c r="R1922" s="27"/>
      <c r="S1922" s="27"/>
      <c r="T1922" s="27"/>
      <c r="U1922" s="27"/>
      <c r="V1922" s="27"/>
      <c r="W1922" s="27"/>
      <c r="X1922" s="27"/>
    </row>
    <row r="1923" spans="3:24">
      <c r="C1923" s="27"/>
      <c r="D1923" s="27"/>
      <c r="E1923" s="27"/>
      <c r="F1923" s="27"/>
      <c r="G1923" s="27"/>
      <c r="H1923" s="27"/>
      <c r="I1923" s="27"/>
      <c r="J1923" s="27"/>
      <c r="K1923" s="27"/>
      <c r="L1923" s="27"/>
      <c r="M1923" s="27"/>
      <c r="N1923" s="27"/>
      <c r="O1923" s="27"/>
      <c r="P1923" s="27"/>
      <c r="Q1923" s="27"/>
      <c r="R1923" s="27"/>
      <c r="S1923" s="27"/>
      <c r="T1923" s="27"/>
      <c r="U1923" s="27"/>
      <c r="V1923" s="27"/>
      <c r="W1923" s="27"/>
      <c r="X1923" s="27"/>
    </row>
    <row r="1924" spans="3:24">
      <c r="C1924" s="27"/>
      <c r="D1924" s="27"/>
      <c r="E1924" s="27"/>
      <c r="F1924" s="27"/>
      <c r="G1924" s="27"/>
      <c r="H1924" s="27"/>
      <c r="I1924" s="27"/>
      <c r="J1924" s="27"/>
      <c r="K1924" s="27"/>
      <c r="L1924" s="27"/>
      <c r="M1924" s="27"/>
      <c r="N1924" s="27"/>
      <c r="O1924" s="27"/>
      <c r="P1924" s="27"/>
      <c r="Q1924" s="27"/>
      <c r="R1924" s="27"/>
      <c r="S1924" s="27"/>
      <c r="T1924" s="27"/>
      <c r="U1924" s="27"/>
      <c r="V1924" s="27"/>
      <c r="W1924" s="27"/>
      <c r="X1924" s="27"/>
    </row>
    <row r="1925" spans="3:24">
      <c r="C1925" s="27"/>
      <c r="D1925" s="27"/>
      <c r="E1925" s="27"/>
      <c r="F1925" s="27"/>
      <c r="G1925" s="27"/>
      <c r="H1925" s="27"/>
      <c r="I1925" s="27"/>
      <c r="J1925" s="27"/>
      <c r="K1925" s="27"/>
      <c r="L1925" s="27"/>
      <c r="M1925" s="27"/>
      <c r="N1925" s="27"/>
      <c r="O1925" s="27"/>
      <c r="P1925" s="27"/>
      <c r="Q1925" s="27"/>
      <c r="R1925" s="27"/>
      <c r="S1925" s="27"/>
      <c r="T1925" s="27"/>
      <c r="U1925" s="27"/>
      <c r="V1925" s="27"/>
      <c r="W1925" s="27"/>
      <c r="X1925" s="27"/>
    </row>
    <row r="1926" spans="3:24">
      <c r="C1926" s="27"/>
      <c r="D1926" s="27"/>
      <c r="E1926" s="27"/>
      <c r="F1926" s="27"/>
      <c r="G1926" s="27"/>
      <c r="H1926" s="27"/>
      <c r="I1926" s="27"/>
      <c r="J1926" s="27"/>
      <c r="K1926" s="27"/>
      <c r="L1926" s="27"/>
      <c r="M1926" s="27"/>
      <c r="N1926" s="27"/>
      <c r="O1926" s="27"/>
      <c r="P1926" s="27"/>
      <c r="Q1926" s="27"/>
      <c r="R1926" s="27"/>
      <c r="S1926" s="27"/>
      <c r="T1926" s="27"/>
      <c r="U1926" s="27"/>
      <c r="V1926" s="27"/>
      <c r="W1926" s="27"/>
      <c r="X1926" s="27"/>
    </row>
    <row r="1927" spans="3:24">
      <c r="C1927" s="27"/>
      <c r="D1927" s="27"/>
      <c r="E1927" s="27"/>
      <c r="F1927" s="27"/>
      <c r="G1927" s="27"/>
      <c r="H1927" s="27"/>
      <c r="I1927" s="27"/>
      <c r="J1927" s="27"/>
      <c r="K1927" s="27"/>
      <c r="L1927" s="27"/>
      <c r="M1927" s="27"/>
      <c r="N1927" s="27"/>
      <c r="O1927" s="27"/>
      <c r="P1927" s="27"/>
      <c r="Q1927" s="27"/>
      <c r="R1927" s="27"/>
      <c r="S1927" s="27"/>
      <c r="T1927" s="27"/>
      <c r="U1927" s="27"/>
      <c r="V1927" s="27"/>
      <c r="W1927" s="27"/>
      <c r="X1927" s="27"/>
    </row>
    <row r="1928" spans="3:24">
      <c r="C1928" s="27"/>
      <c r="D1928" s="27"/>
      <c r="E1928" s="27"/>
      <c r="F1928" s="27"/>
      <c r="G1928" s="27"/>
      <c r="H1928" s="27"/>
      <c r="I1928" s="27"/>
      <c r="J1928" s="27"/>
      <c r="K1928" s="27"/>
      <c r="L1928" s="27"/>
      <c r="M1928" s="27"/>
      <c r="N1928" s="27"/>
      <c r="O1928" s="27"/>
      <c r="P1928" s="27"/>
      <c r="Q1928" s="27"/>
      <c r="R1928" s="27"/>
      <c r="S1928" s="27"/>
      <c r="T1928" s="27"/>
      <c r="U1928" s="27"/>
      <c r="V1928" s="27"/>
      <c r="W1928" s="27"/>
      <c r="X1928" s="27"/>
    </row>
    <row r="1929" spans="3:24">
      <c r="C1929" s="27"/>
      <c r="D1929" s="27"/>
      <c r="E1929" s="27"/>
      <c r="F1929" s="27"/>
      <c r="G1929" s="27"/>
      <c r="H1929" s="27"/>
      <c r="I1929" s="27"/>
      <c r="J1929" s="27"/>
      <c r="K1929" s="27"/>
      <c r="L1929" s="27"/>
      <c r="M1929" s="27"/>
      <c r="N1929" s="27"/>
      <c r="O1929" s="27"/>
      <c r="P1929" s="27"/>
      <c r="Q1929" s="27"/>
      <c r="R1929" s="27"/>
      <c r="S1929" s="27"/>
      <c r="T1929" s="27"/>
      <c r="U1929" s="27"/>
      <c r="V1929" s="27"/>
      <c r="W1929" s="27"/>
      <c r="X1929" s="27"/>
    </row>
    <row r="1930" spans="3:24">
      <c r="C1930" s="27"/>
      <c r="D1930" s="27"/>
      <c r="E1930" s="27"/>
      <c r="F1930" s="27"/>
      <c r="G1930" s="27"/>
      <c r="H1930" s="27"/>
      <c r="I1930" s="27"/>
      <c r="J1930" s="27"/>
      <c r="K1930" s="27"/>
      <c r="L1930" s="27"/>
      <c r="M1930" s="27"/>
      <c r="N1930" s="27"/>
      <c r="O1930" s="27"/>
      <c r="P1930" s="27"/>
      <c r="Q1930" s="27"/>
      <c r="R1930" s="27"/>
      <c r="S1930" s="27"/>
      <c r="T1930" s="27"/>
      <c r="U1930" s="27"/>
      <c r="V1930" s="27"/>
      <c r="W1930" s="27"/>
      <c r="X1930" s="27"/>
    </row>
    <row r="1931" spans="3:24">
      <c r="C1931" s="27"/>
      <c r="D1931" s="27"/>
      <c r="E1931" s="27"/>
      <c r="F1931" s="27"/>
      <c r="G1931" s="27"/>
      <c r="H1931" s="27"/>
      <c r="I1931" s="27"/>
      <c r="J1931" s="27"/>
      <c r="K1931" s="27"/>
      <c r="L1931" s="27"/>
      <c r="M1931" s="27"/>
      <c r="N1931" s="27"/>
      <c r="O1931" s="27"/>
      <c r="P1931" s="27"/>
      <c r="Q1931" s="27"/>
      <c r="R1931" s="27"/>
      <c r="S1931" s="27"/>
      <c r="T1931" s="27"/>
      <c r="U1931" s="27"/>
      <c r="V1931" s="27"/>
      <c r="W1931" s="27"/>
      <c r="X1931" s="27"/>
    </row>
    <row r="1932" spans="3:24">
      <c r="C1932" s="27"/>
      <c r="D1932" s="27"/>
      <c r="E1932" s="27"/>
      <c r="F1932" s="27"/>
      <c r="G1932" s="27"/>
      <c r="H1932" s="27"/>
      <c r="I1932" s="27"/>
      <c r="J1932" s="27"/>
      <c r="K1932" s="27"/>
      <c r="L1932" s="27"/>
      <c r="M1932" s="27"/>
      <c r="N1932" s="27"/>
      <c r="O1932" s="27"/>
      <c r="P1932" s="27"/>
      <c r="Q1932" s="27"/>
      <c r="R1932" s="27"/>
      <c r="S1932" s="27"/>
      <c r="T1932" s="27"/>
      <c r="U1932" s="27"/>
      <c r="V1932" s="27"/>
      <c r="W1932" s="27"/>
      <c r="X1932" s="27"/>
    </row>
    <row r="1933" spans="3:24">
      <c r="C1933" s="27"/>
      <c r="D1933" s="27"/>
      <c r="E1933" s="27"/>
      <c r="F1933" s="27"/>
      <c r="G1933" s="27"/>
      <c r="H1933" s="27"/>
      <c r="I1933" s="27"/>
      <c r="J1933" s="27"/>
      <c r="K1933" s="27"/>
      <c r="L1933" s="27"/>
      <c r="M1933" s="27"/>
      <c r="N1933" s="27"/>
      <c r="O1933" s="27"/>
      <c r="P1933" s="27"/>
      <c r="Q1933" s="27"/>
      <c r="R1933" s="27"/>
      <c r="S1933" s="27"/>
      <c r="T1933" s="27"/>
      <c r="U1933" s="27"/>
      <c r="V1933" s="27"/>
      <c r="W1933" s="27"/>
      <c r="X1933" s="27"/>
    </row>
    <row r="1934" spans="3:24">
      <c r="C1934" s="27"/>
      <c r="D1934" s="27"/>
      <c r="E1934" s="27"/>
      <c r="F1934" s="27"/>
      <c r="G1934" s="27"/>
      <c r="H1934" s="27"/>
      <c r="I1934" s="27"/>
      <c r="J1934" s="27"/>
      <c r="K1934" s="27"/>
      <c r="L1934" s="27"/>
      <c r="M1934" s="27"/>
      <c r="N1934" s="27"/>
      <c r="O1934" s="27"/>
      <c r="P1934" s="27"/>
      <c r="Q1934" s="27"/>
      <c r="R1934" s="27"/>
      <c r="S1934" s="27"/>
      <c r="T1934" s="27"/>
      <c r="U1934" s="27"/>
      <c r="V1934" s="27"/>
      <c r="W1934" s="27"/>
      <c r="X1934" s="27"/>
    </row>
    <row r="1935" spans="3:24">
      <c r="C1935" s="27"/>
      <c r="D1935" s="27"/>
      <c r="E1935" s="27"/>
      <c r="F1935" s="27"/>
      <c r="G1935" s="27"/>
      <c r="H1935" s="27"/>
      <c r="I1935" s="27"/>
      <c r="J1935" s="27"/>
      <c r="K1935" s="27"/>
      <c r="L1935" s="27"/>
      <c r="M1935" s="27"/>
      <c r="N1935" s="27"/>
      <c r="O1935" s="27"/>
      <c r="P1935" s="27"/>
      <c r="Q1935" s="27"/>
      <c r="R1935" s="27"/>
      <c r="S1935" s="27"/>
      <c r="T1935" s="27"/>
      <c r="U1935" s="27"/>
      <c r="V1935" s="27"/>
      <c r="W1935" s="27"/>
      <c r="X1935" s="27"/>
    </row>
    <row r="1936" spans="3:24">
      <c r="C1936" s="27"/>
      <c r="D1936" s="27"/>
      <c r="E1936" s="27"/>
      <c r="F1936" s="27"/>
      <c r="G1936" s="27"/>
      <c r="H1936" s="27"/>
      <c r="I1936" s="27"/>
      <c r="J1936" s="27"/>
      <c r="K1936" s="27"/>
      <c r="L1936" s="27"/>
      <c r="M1936" s="27"/>
      <c r="N1936" s="27"/>
      <c r="O1936" s="27"/>
      <c r="P1936" s="27"/>
      <c r="Q1936" s="27"/>
      <c r="R1936" s="27"/>
      <c r="S1936" s="27"/>
      <c r="T1936" s="27"/>
      <c r="U1936" s="27"/>
      <c r="V1936" s="27"/>
      <c r="W1936" s="27"/>
      <c r="X1936" s="27"/>
    </row>
    <row r="1937" spans="3:24">
      <c r="C1937" s="27"/>
      <c r="D1937" s="27"/>
      <c r="E1937" s="27"/>
      <c r="F1937" s="27"/>
      <c r="G1937" s="27"/>
      <c r="H1937" s="27"/>
      <c r="I1937" s="27"/>
      <c r="J1937" s="27"/>
      <c r="K1937" s="27"/>
      <c r="L1937" s="27"/>
      <c r="M1937" s="27"/>
      <c r="N1937" s="27"/>
      <c r="O1937" s="27"/>
      <c r="P1937" s="27"/>
      <c r="Q1937" s="27"/>
      <c r="R1937" s="27"/>
      <c r="S1937" s="27"/>
      <c r="T1937" s="27"/>
      <c r="U1937" s="27"/>
      <c r="V1937" s="27"/>
      <c r="W1937" s="27"/>
      <c r="X1937" s="27"/>
    </row>
    <row r="1938" spans="3:24">
      <c r="C1938" s="27"/>
      <c r="D1938" s="27"/>
      <c r="E1938" s="27"/>
      <c r="F1938" s="27"/>
      <c r="G1938" s="27"/>
      <c r="H1938" s="27"/>
      <c r="I1938" s="27"/>
      <c r="J1938" s="27"/>
      <c r="K1938" s="27"/>
      <c r="L1938" s="27"/>
      <c r="M1938" s="27"/>
      <c r="N1938" s="27"/>
      <c r="O1938" s="27"/>
      <c r="P1938" s="27"/>
      <c r="Q1938" s="27"/>
      <c r="R1938" s="27"/>
      <c r="S1938" s="27"/>
      <c r="T1938" s="27"/>
      <c r="U1938" s="27"/>
      <c r="V1938" s="27"/>
      <c r="W1938" s="27"/>
      <c r="X1938" s="27"/>
    </row>
    <row r="1939" spans="3:24">
      <c r="C1939" s="27"/>
      <c r="D1939" s="27"/>
      <c r="E1939" s="27"/>
      <c r="F1939" s="27"/>
      <c r="G1939" s="27"/>
      <c r="H1939" s="27"/>
      <c r="I1939" s="27"/>
      <c r="J1939" s="27"/>
      <c r="K1939" s="27"/>
      <c r="L1939" s="27"/>
      <c r="M1939" s="27"/>
      <c r="N1939" s="27"/>
      <c r="O1939" s="27"/>
      <c r="P1939" s="27"/>
      <c r="Q1939" s="27"/>
      <c r="R1939" s="27"/>
      <c r="S1939" s="27"/>
      <c r="T1939" s="27"/>
      <c r="U1939" s="27"/>
      <c r="V1939" s="27"/>
      <c r="W1939" s="27"/>
      <c r="X1939" s="27"/>
    </row>
    <row r="1940" spans="3:24">
      <c r="C1940" s="27"/>
      <c r="D1940" s="27"/>
      <c r="E1940" s="27"/>
      <c r="F1940" s="27"/>
      <c r="G1940" s="27"/>
      <c r="H1940" s="27"/>
      <c r="I1940" s="27"/>
      <c r="J1940" s="27"/>
      <c r="K1940" s="27"/>
      <c r="L1940" s="27"/>
      <c r="M1940" s="27"/>
      <c r="N1940" s="27"/>
      <c r="O1940" s="27"/>
      <c r="P1940" s="27"/>
      <c r="Q1940" s="27"/>
      <c r="R1940" s="27"/>
      <c r="S1940" s="27"/>
      <c r="T1940" s="27"/>
      <c r="U1940" s="27"/>
      <c r="V1940" s="27"/>
      <c r="W1940" s="27"/>
      <c r="X1940" s="27"/>
    </row>
    <row r="1941" spans="3:24">
      <c r="C1941" s="27"/>
      <c r="D1941" s="27"/>
      <c r="E1941" s="27"/>
      <c r="F1941" s="27"/>
      <c r="G1941" s="27"/>
      <c r="H1941" s="27"/>
      <c r="I1941" s="27"/>
      <c r="J1941" s="27"/>
      <c r="K1941" s="27"/>
      <c r="L1941" s="27"/>
      <c r="M1941" s="27"/>
      <c r="N1941" s="27"/>
      <c r="O1941" s="27"/>
      <c r="P1941" s="27"/>
      <c r="Q1941" s="27"/>
      <c r="R1941" s="27"/>
      <c r="S1941" s="27"/>
      <c r="T1941" s="27"/>
      <c r="U1941" s="27"/>
      <c r="V1941" s="27"/>
      <c r="W1941" s="27"/>
      <c r="X1941" s="27"/>
    </row>
    <row r="1942" spans="3:24">
      <c r="C1942" s="27"/>
      <c r="D1942" s="27"/>
      <c r="E1942" s="27"/>
      <c r="F1942" s="27"/>
      <c r="G1942" s="27"/>
      <c r="H1942" s="27"/>
      <c r="I1942" s="27"/>
      <c r="J1942" s="27"/>
      <c r="K1942" s="27"/>
      <c r="L1942" s="27"/>
      <c r="M1942" s="27"/>
      <c r="N1942" s="27"/>
      <c r="O1942" s="27"/>
      <c r="P1942" s="27"/>
      <c r="Q1942" s="27"/>
      <c r="R1942" s="27"/>
      <c r="S1942" s="27"/>
      <c r="T1942" s="27"/>
      <c r="U1942" s="27"/>
      <c r="V1942" s="27"/>
      <c r="W1942" s="27"/>
      <c r="X1942" s="27"/>
    </row>
    <row r="1943" spans="3:24">
      <c r="C1943" s="27"/>
      <c r="D1943" s="27"/>
      <c r="E1943" s="27"/>
      <c r="F1943" s="27"/>
      <c r="G1943" s="27"/>
      <c r="H1943" s="27"/>
      <c r="I1943" s="27"/>
      <c r="J1943" s="27"/>
      <c r="K1943" s="27"/>
      <c r="L1943" s="27"/>
      <c r="M1943" s="27"/>
      <c r="N1943" s="27"/>
      <c r="O1943" s="27"/>
      <c r="P1943" s="27"/>
      <c r="Q1943" s="27"/>
      <c r="R1943" s="27"/>
      <c r="S1943" s="27"/>
      <c r="T1943" s="27"/>
      <c r="U1943" s="27"/>
      <c r="V1943" s="27"/>
      <c r="W1943" s="27"/>
      <c r="X1943" s="27"/>
    </row>
    <row r="1944" spans="3:24">
      <c r="C1944" s="27"/>
      <c r="D1944" s="27"/>
      <c r="E1944" s="27"/>
      <c r="F1944" s="27"/>
      <c r="G1944" s="27"/>
      <c r="H1944" s="27"/>
      <c r="I1944" s="27"/>
      <c r="J1944" s="27"/>
      <c r="K1944" s="27"/>
      <c r="L1944" s="27"/>
      <c r="M1944" s="27"/>
      <c r="N1944" s="27"/>
      <c r="O1944" s="27"/>
      <c r="P1944" s="27"/>
      <c r="Q1944" s="27"/>
      <c r="R1944" s="27"/>
      <c r="S1944" s="27"/>
      <c r="T1944" s="27"/>
      <c r="U1944" s="27"/>
      <c r="V1944" s="27"/>
      <c r="W1944" s="27"/>
      <c r="X1944" s="27"/>
    </row>
    <row r="1945" spans="3:24">
      <c r="C1945" s="27"/>
      <c r="D1945" s="27"/>
      <c r="E1945" s="27"/>
      <c r="F1945" s="27"/>
      <c r="G1945" s="27"/>
      <c r="H1945" s="27"/>
      <c r="I1945" s="27"/>
      <c r="J1945" s="27"/>
      <c r="K1945" s="27"/>
      <c r="L1945" s="27"/>
      <c r="M1945" s="27"/>
      <c r="N1945" s="27"/>
      <c r="O1945" s="27"/>
      <c r="P1945" s="27"/>
      <c r="Q1945" s="27"/>
      <c r="R1945" s="27"/>
      <c r="S1945" s="27"/>
      <c r="T1945" s="27"/>
      <c r="U1945" s="27"/>
      <c r="V1945" s="27"/>
      <c r="W1945" s="27"/>
      <c r="X1945" s="27"/>
    </row>
    <row r="1946" spans="3:24">
      <c r="C1946" s="27"/>
      <c r="D1946" s="27"/>
      <c r="E1946" s="27"/>
      <c r="F1946" s="27"/>
      <c r="G1946" s="27"/>
      <c r="H1946" s="27"/>
      <c r="I1946" s="27"/>
      <c r="J1946" s="27"/>
      <c r="K1946" s="27"/>
      <c r="L1946" s="27"/>
      <c r="M1946" s="27"/>
      <c r="N1946" s="27"/>
      <c r="O1946" s="27"/>
      <c r="P1946" s="27"/>
      <c r="Q1946" s="27"/>
      <c r="R1946" s="27"/>
      <c r="S1946" s="27"/>
      <c r="T1946" s="27"/>
      <c r="U1946" s="27"/>
      <c r="V1946" s="27"/>
      <c r="W1946" s="27"/>
      <c r="X1946" s="27"/>
    </row>
    <row r="1947" spans="3:24">
      <c r="C1947" s="27"/>
      <c r="D1947" s="27"/>
      <c r="E1947" s="27"/>
      <c r="F1947" s="27"/>
      <c r="G1947" s="27"/>
      <c r="H1947" s="27"/>
      <c r="I1947" s="27"/>
      <c r="J1947" s="27"/>
      <c r="K1947" s="27"/>
      <c r="L1947" s="27"/>
      <c r="M1947" s="27"/>
      <c r="N1947" s="27"/>
      <c r="O1947" s="27"/>
      <c r="P1947" s="27"/>
      <c r="Q1947" s="27"/>
      <c r="R1947" s="27"/>
      <c r="S1947" s="27"/>
      <c r="T1947" s="27"/>
      <c r="U1947" s="27"/>
      <c r="V1947" s="27"/>
      <c r="W1947" s="27"/>
      <c r="X1947" s="27"/>
    </row>
    <row r="1948" spans="3:24">
      <c r="C1948" s="27"/>
      <c r="D1948" s="27"/>
      <c r="E1948" s="27"/>
      <c r="F1948" s="27"/>
      <c r="G1948" s="27"/>
      <c r="H1948" s="27"/>
      <c r="I1948" s="27"/>
      <c r="J1948" s="27"/>
      <c r="K1948" s="27"/>
      <c r="L1948" s="27"/>
      <c r="M1948" s="27"/>
      <c r="N1948" s="27"/>
      <c r="O1948" s="27"/>
      <c r="P1948" s="27"/>
      <c r="Q1948" s="27"/>
      <c r="R1948" s="27"/>
      <c r="S1948" s="27"/>
      <c r="T1948" s="27"/>
      <c r="U1948" s="27"/>
      <c r="V1948" s="27"/>
      <c r="W1948" s="27"/>
      <c r="X1948" s="27"/>
    </row>
    <row r="1949" spans="3:24">
      <c r="C1949" s="27"/>
      <c r="D1949" s="27"/>
      <c r="E1949" s="27"/>
      <c r="F1949" s="27"/>
      <c r="G1949" s="27"/>
      <c r="H1949" s="27"/>
      <c r="I1949" s="27"/>
      <c r="J1949" s="27"/>
      <c r="K1949" s="27"/>
      <c r="L1949" s="27"/>
      <c r="M1949" s="27"/>
      <c r="N1949" s="27"/>
      <c r="O1949" s="27"/>
      <c r="P1949" s="27"/>
      <c r="Q1949" s="27"/>
      <c r="R1949" s="27"/>
      <c r="S1949" s="27"/>
      <c r="T1949" s="27"/>
      <c r="U1949" s="27"/>
      <c r="V1949" s="27"/>
      <c r="W1949" s="27"/>
      <c r="X1949" s="27"/>
    </row>
    <row r="1950" spans="3:24">
      <c r="C1950" s="27"/>
      <c r="D1950" s="27"/>
      <c r="E1950" s="27"/>
      <c r="F1950" s="27"/>
      <c r="G1950" s="27"/>
      <c r="H1950" s="27"/>
      <c r="I1950" s="27"/>
      <c r="J1950" s="27"/>
      <c r="K1950" s="27"/>
      <c r="L1950" s="27"/>
      <c r="M1950" s="27"/>
      <c r="N1950" s="27"/>
      <c r="O1950" s="27"/>
      <c r="P1950" s="27"/>
      <c r="Q1950" s="27"/>
      <c r="R1950" s="27"/>
      <c r="S1950" s="27"/>
      <c r="T1950" s="27"/>
      <c r="U1950" s="27"/>
      <c r="V1950" s="27"/>
      <c r="W1950" s="27"/>
      <c r="X1950" s="27"/>
    </row>
    <row r="1951" spans="3:24">
      <c r="C1951" s="27"/>
      <c r="D1951" s="27"/>
      <c r="E1951" s="27"/>
      <c r="F1951" s="27"/>
      <c r="G1951" s="27"/>
      <c r="H1951" s="27"/>
      <c r="I1951" s="27"/>
      <c r="J1951" s="27"/>
      <c r="K1951" s="27"/>
      <c r="L1951" s="27"/>
      <c r="M1951" s="27"/>
      <c r="N1951" s="27"/>
      <c r="O1951" s="27"/>
      <c r="P1951" s="27"/>
      <c r="Q1951" s="27"/>
      <c r="R1951" s="27"/>
      <c r="S1951" s="27"/>
      <c r="T1951" s="27"/>
      <c r="U1951" s="27"/>
      <c r="V1951" s="27"/>
      <c r="W1951" s="27"/>
      <c r="X1951" s="27"/>
    </row>
    <row r="1952" spans="3:24">
      <c r="C1952" s="27"/>
      <c r="D1952" s="27"/>
      <c r="E1952" s="27"/>
      <c r="F1952" s="27"/>
      <c r="G1952" s="27"/>
      <c r="H1952" s="27"/>
      <c r="I1952" s="27"/>
      <c r="J1952" s="27"/>
      <c r="K1952" s="27"/>
      <c r="L1952" s="27"/>
      <c r="M1952" s="27"/>
      <c r="N1952" s="27"/>
      <c r="O1952" s="27"/>
      <c r="P1952" s="27"/>
      <c r="Q1952" s="27"/>
      <c r="R1952" s="27"/>
      <c r="S1952" s="27"/>
      <c r="T1952" s="27"/>
      <c r="U1952" s="27"/>
      <c r="V1952" s="27"/>
      <c r="W1952" s="27"/>
      <c r="X1952" s="27"/>
    </row>
    <row r="1953" spans="3:24">
      <c r="C1953" s="27"/>
      <c r="D1953" s="27"/>
      <c r="E1953" s="27"/>
      <c r="F1953" s="27"/>
      <c r="G1953" s="27"/>
      <c r="H1953" s="27"/>
      <c r="I1953" s="27"/>
      <c r="J1953" s="27"/>
      <c r="K1953" s="27"/>
      <c r="L1953" s="27"/>
      <c r="M1953" s="27"/>
      <c r="N1953" s="27"/>
      <c r="O1953" s="27"/>
      <c r="P1953" s="27"/>
      <c r="Q1953" s="27"/>
      <c r="R1953" s="27"/>
      <c r="S1953" s="27"/>
      <c r="T1953" s="27"/>
      <c r="U1953" s="27"/>
      <c r="V1953" s="27"/>
      <c r="W1953" s="27"/>
      <c r="X1953" s="27"/>
    </row>
    <row r="1954" spans="3:24">
      <c r="C1954" s="27"/>
      <c r="D1954" s="27"/>
      <c r="E1954" s="27"/>
      <c r="F1954" s="27"/>
      <c r="G1954" s="27"/>
      <c r="H1954" s="27"/>
      <c r="I1954" s="27"/>
      <c r="J1954" s="27"/>
      <c r="K1954" s="27"/>
      <c r="L1954" s="27"/>
      <c r="M1954" s="27"/>
      <c r="N1954" s="27"/>
      <c r="O1954" s="27"/>
      <c r="P1954" s="27"/>
      <c r="Q1954" s="27"/>
      <c r="R1954" s="27"/>
      <c r="S1954" s="27"/>
      <c r="T1954" s="27"/>
      <c r="U1954" s="27"/>
      <c r="V1954" s="27"/>
      <c r="W1954" s="27"/>
      <c r="X1954" s="27"/>
    </row>
    <row r="1955" spans="3:24">
      <c r="C1955" s="27"/>
      <c r="D1955" s="27"/>
      <c r="E1955" s="27"/>
      <c r="F1955" s="27"/>
      <c r="G1955" s="27"/>
      <c r="H1955" s="27"/>
      <c r="I1955" s="27"/>
      <c r="J1955" s="27"/>
      <c r="K1955" s="27"/>
      <c r="L1955" s="27"/>
      <c r="M1955" s="27"/>
      <c r="N1955" s="27"/>
      <c r="O1955" s="27"/>
      <c r="P1955" s="27"/>
      <c r="Q1955" s="27"/>
      <c r="R1955" s="27"/>
      <c r="S1955" s="27"/>
      <c r="T1955" s="27"/>
      <c r="U1955" s="27"/>
      <c r="V1955" s="27"/>
      <c r="W1955" s="27"/>
      <c r="X1955" s="27"/>
    </row>
    <row r="1956" spans="3:24">
      <c r="C1956" s="27"/>
      <c r="D1956" s="27"/>
      <c r="E1956" s="27"/>
      <c r="F1956" s="27"/>
      <c r="G1956" s="27"/>
      <c r="H1956" s="27"/>
      <c r="I1956" s="27"/>
      <c r="J1956" s="27"/>
      <c r="K1956" s="27"/>
      <c r="L1956" s="27"/>
      <c r="M1956" s="27"/>
      <c r="N1956" s="27"/>
      <c r="O1956" s="27"/>
      <c r="P1956" s="27"/>
      <c r="Q1956" s="27"/>
      <c r="R1956" s="27"/>
      <c r="S1956" s="27"/>
      <c r="T1956" s="27"/>
      <c r="U1956" s="27"/>
      <c r="V1956" s="27"/>
      <c r="W1956" s="27"/>
      <c r="X1956" s="27"/>
    </row>
    <row r="1957" spans="3:24">
      <c r="C1957" s="27"/>
      <c r="D1957" s="27"/>
      <c r="E1957" s="27"/>
      <c r="F1957" s="27"/>
      <c r="G1957" s="27"/>
      <c r="H1957" s="27"/>
      <c r="I1957" s="27"/>
      <c r="J1957" s="27"/>
      <c r="K1957" s="27"/>
      <c r="L1957" s="27"/>
      <c r="M1957" s="27"/>
      <c r="N1957" s="27"/>
      <c r="O1957" s="27"/>
      <c r="P1957" s="27"/>
      <c r="Q1957" s="27"/>
      <c r="R1957" s="27"/>
      <c r="S1957" s="27"/>
      <c r="T1957" s="27"/>
      <c r="U1957" s="27"/>
      <c r="V1957" s="27"/>
      <c r="W1957" s="27"/>
      <c r="X1957" s="27"/>
    </row>
    <row r="1958" spans="3:24">
      <c r="C1958" s="27"/>
      <c r="D1958" s="27"/>
      <c r="E1958" s="27"/>
      <c r="F1958" s="27"/>
      <c r="G1958" s="27"/>
      <c r="H1958" s="27"/>
      <c r="I1958" s="27"/>
      <c r="J1958" s="27"/>
      <c r="K1958" s="27"/>
      <c r="L1958" s="27"/>
      <c r="M1958" s="27"/>
      <c r="N1958" s="27"/>
      <c r="O1958" s="27"/>
      <c r="P1958" s="27"/>
      <c r="Q1958" s="27"/>
      <c r="R1958" s="27"/>
      <c r="S1958" s="27"/>
      <c r="T1958" s="27"/>
      <c r="U1958" s="27"/>
      <c r="V1958" s="27"/>
      <c r="W1958" s="27"/>
      <c r="X1958" s="27"/>
    </row>
    <row r="1959" spans="3:24">
      <c r="C1959" s="27"/>
      <c r="D1959" s="27"/>
      <c r="E1959" s="27"/>
      <c r="F1959" s="27"/>
      <c r="G1959" s="27"/>
      <c r="H1959" s="27"/>
      <c r="I1959" s="27"/>
      <c r="J1959" s="27"/>
      <c r="K1959" s="27"/>
      <c r="L1959" s="27"/>
      <c r="M1959" s="27"/>
      <c r="N1959" s="27"/>
      <c r="O1959" s="27"/>
      <c r="P1959" s="27"/>
      <c r="Q1959" s="27"/>
      <c r="R1959" s="27"/>
      <c r="S1959" s="27"/>
      <c r="T1959" s="27"/>
      <c r="U1959" s="27"/>
      <c r="V1959" s="27"/>
      <c r="W1959" s="27"/>
      <c r="X1959" s="27"/>
    </row>
    <row r="1960" spans="3:24">
      <c r="C1960" s="27"/>
      <c r="D1960" s="27"/>
      <c r="E1960" s="27"/>
      <c r="F1960" s="27"/>
      <c r="G1960" s="27"/>
      <c r="H1960" s="27"/>
      <c r="I1960" s="27"/>
      <c r="J1960" s="27"/>
      <c r="K1960" s="27"/>
      <c r="L1960" s="27"/>
      <c r="M1960" s="27"/>
      <c r="N1960" s="27"/>
      <c r="O1960" s="27"/>
      <c r="P1960" s="27"/>
      <c r="Q1960" s="27"/>
      <c r="R1960" s="27"/>
      <c r="S1960" s="27"/>
      <c r="T1960" s="27"/>
      <c r="U1960" s="27"/>
      <c r="V1960" s="27"/>
      <c r="W1960" s="27"/>
      <c r="X1960" s="27"/>
    </row>
    <row r="1961" spans="3:24">
      <c r="C1961" s="27"/>
      <c r="D1961" s="27"/>
      <c r="E1961" s="27"/>
      <c r="F1961" s="27"/>
      <c r="G1961" s="27"/>
      <c r="H1961" s="27"/>
      <c r="I1961" s="27"/>
      <c r="J1961" s="27"/>
      <c r="K1961" s="27"/>
      <c r="L1961" s="27"/>
      <c r="M1961" s="27"/>
      <c r="N1961" s="27"/>
      <c r="O1961" s="27"/>
      <c r="P1961" s="27"/>
      <c r="Q1961" s="27"/>
      <c r="R1961" s="27"/>
      <c r="S1961" s="27"/>
      <c r="T1961" s="27"/>
      <c r="U1961" s="27"/>
      <c r="V1961" s="27"/>
      <c r="W1961" s="27"/>
      <c r="X1961" s="27"/>
    </row>
    <row r="1962" spans="3:24">
      <c r="C1962" s="27"/>
      <c r="D1962" s="27"/>
      <c r="E1962" s="27"/>
      <c r="F1962" s="27"/>
      <c r="G1962" s="27"/>
      <c r="H1962" s="27"/>
      <c r="I1962" s="27"/>
      <c r="J1962" s="27"/>
      <c r="K1962" s="27"/>
      <c r="L1962" s="27"/>
      <c r="M1962" s="27"/>
      <c r="N1962" s="27"/>
      <c r="O1962" s="27"/>
      <c r="P1962" s="27"/>
      <c r="Q1962" s="27"/>
      <c r="R1962" s="27"/>
      <c r="S1962" s="27"/>
      <c r="T1962" s="27"/>
      <c r="U1962" s="27"/>
      <c r="V1962" s="27"/>
      <c r="W1962" s="27"/>
      <c r="X1962" s="27"/>
    </row>
    <row r="1963" spans="3:24">
      <c r="C1963" s="27"/>
      <c r="D1963" s="27"/>
      <c r="E1963" s="27"/>
      <c r="F1963" s="27"/>
      <c r="G1963" s="27"/>
      <c r="H1963" s="27"/>
      <c r="I1963" s="27"/>
      <c r="J1963" s="27"/>
      <c r="K1963" s="27"/>
      <c r="L1963" s="27"/>
      <c r="M1963" s="27"/>
      <c r="N1963" s="27"/>
      <c r="O1963" s="27"/>
      <c r="P1963" s="27"/>
      <c r="Q1963" s="27"/>
      <c r="R1963" s="27"/>
      <c r="S1963" s="27"/>
      <c r="T1963" s="27"/>
      <c r="U1963" s="27"/>
      <c r="V1963" s="27"/>
      <c r="W1963" s="27"/>
      <c r="X1963" s="27"/>
    </row>
    <row r="1964" spans="3:24">
      <c r="C1964" s="27"/>
      <c r="D1964" s="27"/>
      <c r="E1964" s="27"/>
      <c r="F1964" s="27"/>
      <c r="G1964" s="27"/>
      <c r="H1964" s="27"/>
      <c r="I1964" s="27"/>
      <c r="J1964" s="27"/>
      <c r="K1964" s="27"/>
      <c r="L1964" s="27"/>
      <c r="M1964" s="27"/>
      <c r="N1964" s="27"/>
      <c r="O1964" s="27"/>
      <c r="P1964" s="27"/>
      <c r="Q1964" s="27"/>
      <c r="R1964" s="27"/>
      <c r="S1964" s="27"/>
      <c r="T1964" s="27"/>
      <c r="U1964" s="27"/>
      <c r="V1964" s="27"/>
      <c r="W1964" s="27"/>
      <c r="X1964" s="27"/>
    </row>
    <row r="1965" spans="3:24">
      <c r="C1965" s="27"/>
      <c r="D1965" s="27"/>
      <c r="E1965" s="27"/>
      <c r="F1965" s="27"/>
      <c r="G1965" s="27"/>
      <c r="H1965" s="27"/>
      <c r="I1965" s="27"/>
      <c r="J1965" s="27"/>
      <c r="K1965" s="27"/>
      <c r="L1965" s="27"/>
      <c r="M1965" s="27"/>
      <c r="N1965" s="27"/>
      <c r="O1965" s="27"/>
      <c r="P1965" s="27"/>
      <c r="Q1965" s="27"/>
      <c r="R1965" s="27"/>
      <c r="S1965" s="27"/>
      <c r="T1965" s="27"/>
      <c r="U1965" s="27"/>
      <c r="V1965" s="27"/>
      <c r="W1965" s="27"/>
      <c r="X1965" s="27"/>
    </row>
    <row r="1966" spans="3:24">
      <c r="C1966" s="27"/>
      <c r="D1966" s="27"/>
      <c r="E1966" s="27"/>
      <c r="F1966" s="27"/>
      <c r="G1966" s="27"/>
      <c r="H1966" s="27"/>
      <c r="I1966" s="27"/>
      <c r="J1966" s="27"/>
      <c r="K1966" s="27"/>
      <c r="L1966" s="27"/>
      <c r="M1966" s="27"/>
      <c r="N1966" s="27"/>
      <c r="O1966" s="27"/>
      <c r="P1966" s="27"/>
      <c r="Q1966" s="27"/>
      <c r="R1966" s="27"/>
      <c r="S1966" s="27"/>
      <c r="T1966" s="27"/>
      <c r="U1966" s="27"/>
      <c r="V1966" s="27"/>
      <c r="W1966" s="27"/>
      <c r="X1966" s="27"/>
    </row>
    <row r="1967" spans="3:24">
      <c r="C1967" s="27"/>
      <c r="D1967" s="27"/>
      <c r="E1967" s="27"/>
      <c r="F1967" s="27"/>
      <c r="G1967" s="27"/>
      <c r="H1967" s="27"/>
      <c r="I1967" s="27"/>
      <c r="J1967" s="27"/>
      <c r="K1967" s="27"/>
      <c r="L1967" s="27"/>
      <c r="M1967" s="27"/>
      <c r="N1967" s="27"/>
      <c r="O1967" s="27"/>
      <c r="P1967" s="27"/>
      <c r="Q1967" s="27"/>
      <c r="R1967" s="27"/>
      <c r="S1967" s="27"/>
      <c r="T1967" s="27"/>
      <c r="U1967" s="27"/>
      <c r="V1967" s="27"/>
      <c r="W1967" s="27"/>
      <c r="X1967" s="27"/>
    </row>
    <row r="1968" spans="3:24">
      <c r="C1968" s="27"/>
      <c r="D1968" s="27"/>
      <c r="E1968" s="27"/>
      <c r="F1968" s="27"/>
      <c r="G1968" s="27"/>
      <c r="H1968" s="27"/>
      <c r="I1968" s="27"/>
      <c r="J1968" s="27"/>
      <c r="K1968" s="27"/>
      <c r="L1968" s="27"/>
      <c r="M1968" s="27"/>
      <c r="N1968" s="27"/>
      <c r="O1968" s="27"/>
      <c r="P1968" s="27"/>
      <c r="Q1968" s="27"/>
      <c r="R1968" s="27"/>
      <c r="S1968" s="27"/>
      <c r="T1968" s="27"/>
      <c r="U1968" s="27"/>
      <c r="V1968" s="27"/>
      <c r="W1968" s="27"/>
      <c r="X1968" s="27"/>
    </row>
    <row r="1969" spans="3:24">
      <c r="C1969" s="27"/>
      <c r="D1969" s="27"/>
      <c r="E1969" s="27"/>
      <c r="F1969" s="27"/>
      <c r="G1969" s="27"/>
      <c r="H1969" s="27"/>
      <c r="I1969" s="27"/>
      <c r="J1969" s="27"/>
      <c r="K1969" s="27"/>
      <c r="L1969" s="27"/>
      <c r="M1969" s="27"/>
      <c r="N1969" s="27"/>
      <c r="O1969" s="27"/>
      <c r="P1969" s="27"/>
      <c r="Q1969" s="27"/>
      <c r="R1969" s="27"/>
      <c r="S1969" s="27"/>
      <c r="T1969" s="27"/>
      <c r="U1969" s="27"/>
      <c r="V1969" s="27"/>
      <c r="W1969" s="27"/>
      <c r="X1969" s="27"/>
    </row>
    <row r="1970" spans="3:24">
      <c r="C1970" s="27"/>
      <c r="D1970" s="27"/>
      <c r="E1970" s="27"/>
      <c r="F1970" s="27"/>
      <c r="G1970" s="27"/>
      <c r="H1970" s="27"/>
      <c r="I1970" s="27"/>
      <c r="J1970" s="27"/>
      <c r="K1970" s="27"/>
      <c r="L1970" s="27"/>
      <c r="M1970" s="27"/>
      <c r="N1970" s="27"/>
      <c r="O1970" s="27"/>
      <c r="P1970" s="27"/>
      <c r="Q1970" s="27"/>
      <c r="R1970" s="27"/>
      <c r="S1970" s="27"/>
      <c r="T1970" s="27"/>
      <c r="U1970" s="27"/>
      <c r="V1970" s="27"/>
      <c r="W1970" s="27"/>
      <c r="X1970" s="27"/>
    </row>
    <row r="1971" spans="3:24">
      <c r="C1971" s="27"/>
      <c r="D1971" s="27"/>
      <c r="E1971" s="27"/>
      <c r="F1971" s="27"/>
      <c r="G1971" s="27"/>
      <c r="H1971" s="27"/>
      <c r="I1971" s="27"/>
      <c r="J1971" s="27"/>
      <c r="K1971" s="27"/>
      <c r="L1971" s="27"/>
      <c r="M1971" s="27"/>
      <c r="N1971" s="27"/>
      <c r="O1971" s="27"/>
      <c r="P1971" s="27"/>
      <c r="Q1971" s="27"/>
      <c r="R1971" s="27"/>
      <c r="S1971" s="27"/>
      <c r="T1971" s="27"/>
      <c r="U1971" s="27"/>
      <c r="V1971" s="27"/>
      <c r="W1971" s="27"/>
      <c r="X1971" s="27"/>
    </row>
    <row r="1972" spans="3:24">
      <c r="C1972" s="27"/>
      <c r="D1972" s="27"/>
      <c r="E1972" s="27"/>
      <c r="F1972" s="27"/>
      <c r="G1972" s="27"/>
      <c r="H1972" s="27"/>
      <c r="I1972" s="27"/>
      <c r="J1972" s="27"/>
      <c r="K1972" s="27"/>
      <c r="L1972" s="27"/>
      <c r="M1972" s="27"/>
      <c r="N1972" s="27"/>
      <c r="O1972" s="27"/>
      <c r="P1972" s="27"/>
      <c r="Q1972" s="27"/>
      <c r="R1972" s="27"/>
      <c r="S1972" s="27"/>
      <c r="T1972" s="27"/>
      <c r="U1972" s="27"/>
      <c r="V1972" s="27"/>
      <c r="W1972" s="27"/>
      <c r="X1972" s="27"/>
    </row>
    <row r="1973" spans="3:24">
      <c r="C1973" s="27"/>
      <c r="D1973" s="27"/>
      <c r="E1973" s="27"/>
      <c r="F1973" s="27"/>
      <c r="G1973" s="27"/>
      <c r="H1973" s="27"/>
      <c r="I1973" s="27"/>
      <c r="J1973" s="27"/>
      <c r="K1973" s="27"/>
      <c r="L1973" s="27"/>
      <c r="M1973" s="27"/>
      <c r="N1973" s="27"/>
      <c r="O1973" s="27"/>
      <c r="P1973" s="27"/>
      <c r="Q1973" s="27"/>
      <c r="R1973" s="27"/>
      <c r="S1973" s="27"/>
      <c r="T1973" s="27"/>
      <c r="U1973" s="27"/>
      <c r="V1973" s="27"/>
      <c r="W1973" s="27"/>
      <c r="X1973" s="27"/>
    </row>
    <row r="1974" spans="3:24">
      <c r="C1974" s="27"/>
      <c r="D1974" s="27"/>
      <c r="E1974" s="27"/>
      <c r="F1974" s="27"/>
      <c r="G1974" s="27"/>
      <c r="H1974" s="27"/>
      <c r="I1974" s="27"/>
      <c r="J1974" s="27"/>
      <c r="K1974" s="27"/>
      <c r="L1974" s="27"/>
      <c r="M1974" s="27"/>
      <c r="N1974" s="27"/>
      <c r="O1974" s="27"/>
      <c r="P1974" s="27"/>
      <c r="Q1974" s="27"/>
      <c r="R1974" s="27"/>
      <c r="S1974" s="27"/>
      <c r="T1974" s="27"/>
      <c r="U1974" s="27"/>
      <c r="V1974" s="27"/>
      <c r="W1974" s="27"/>
      <c r="X1974" s="27"/>
    </row>
    <row r="1975" spans="3:24">
      <c r="C1975" s="27"/>
      <c r="D1975" s="27"/>
      <c r="E1975" s="27"/>
      <c r="F1975" s="27"/>
      <c r="G1975" s="27"/>
      <c r="H1975" s="27"/>
      <c r="I1975" s="27"/>
      <c r="J1975" s="27"/>
      <c r="K1975" s="27"/>
      <c r="L1975" s="27"/>
      <c r="M1975" s="27"/>
      <c r="N1975" s="27"/>
      <c r="O1975" s="27"/>
      <c r="P1975" s="27"/>
      <c r="Q1975" s="27"/>
      <c r="R1975" s="27"/>
      <c r="S1975" s="27"/>
      <c r="T1975" s="27"/>
      <c r="U1975" s="27"/>
      <c r="V1975" s="27"/>
      <c r="W1975" s="27"/>
      <c r="X1975" s="27"/>
    </row>
    <row r="1976" spans="3:24">
      <c r="C1976" s="27"/>
      <c r="D1976" s="27"/>
      <c r="E1976" s="27"/>
      <c r="F1976" s="27"/>
      <c r="G1976" s="27"/>
      <c r="H1976" s="27"/>
      <c r="I1976" s="27"/>
      <c r="J1976" s="27"/>
      <c r="K1976" s="27"/>
      <c r="L1976" s="27"/>
      <c r="M1976" s="27"/>
      <c r="N1976" s="27"/>
      <c r="O1976" s="27"/>
      <c r="P1976" s="27"/>
      <c r="Q1976" s="27"/>
      <c r="R1976" s="27"/>
      <c r="S1976" s="27"/>
      <c r="T1976" s="27"/>
      <c r="U1976" s="27"/>
      <c r="V1976" s="27"/>
      <c r="W1976" s="27"/>
      <c r="X1976" s="27"/>
    </row>
    <row r="1977" spans="3:24">
      <c r="C1977" s="27"/>
      <c r="D1977" s="27"/>
      <c r="E1977" s="27"/>
      <c r="F1977" s="27"/>
      <c r="G1977" s="27"/>
      <c r="H1977" s="27"/>
      <c r="I1977" s="27"/>
      <c r="J1977" s="27"/>
      <c r="K1977" s="27"/>
      <c r="L1977" s="27"/>
      <c r="M1977" s="27"/>
      <c r="N1977" s="27"/>
      <c r="O1977" s="27"/>
      <c r="P1977" s="27"/>
      <c r="Q1977" s="27"/>
      <c r="R1977" s="27"/>
      <c r="S1977" s="27"/>
      <c r="T1977" s="27"/>
      <c r="U1977" s="27"/>
      <c r="V1977" s="27"/>
      <c r="W1977" s="27"/>
      <c r="X1977" s="27"/>
    </row>
    <row r="1978" spans="3:24">
      <c r="C1978" s="27"/>
      <c r="D1978" s="27"/>
      <c r="E1978" s="27"/>
      <c r="F1978" s="27"/>
      <c r="G1978" s="27"/>
      <c r="H1978" s="27"/>
      <c r="I1978" s="27"/>
      <c r="J1978" s="27"/>
      <c r="K1978" s="27"/>
      <c r="L1978" s="27"/>
      <c r="M1978" s="27"/>
      <c r="N1978" s="27"/>
      <c r="O1978" s="27"/>
      <c r="P1978" s="27"/>
      <c r="Q1978" s="27"/>
      <c r="R1978" s="27"/>
      <c r="S1978" s="27"/>
      <c r="T1978" s="27"/>
      <c r="U1978" s="27"/>
      <c r="V1978" s="27"/>
      <c r="W1978" s="27"/>
      <c r="X1978" s="27"/>
    </row>
    <row r="1979" spans="3:24">
      <c r="C1979" s="27"/>
      <c r="D1979" s="27"/>
      <c r="E1979" s="27"/>
      <c r="F1979" s="27"/>
      <c r="G1979" s="27"/>
      <c r="H1979" s="27"/>
      <c r="I1979" s="27"/>
      <c r="J1979" s="27"/>
      <c r="K1979" s="27"/>
      <c r="L1979" s="27"/>
      <c r="M1979" s="27"/>
      <c r="N1979" s="27"/>
      <c r="O1979" s="27"/>
      <c r="P1979" s="27"/>
      <c r="Q1979" s="27"/>
      <c r="R1979" s="27"/>
      <c r="S1979" s="27"/>
      <c r="T1979" s="27"/>
      <c r="U1979" s="27"/>
      <c r="V1979" s="27"/>
      <c r="W1979" s="27"/>
      <c r="X1979" s="27"/>
    </row>
    <row r="1980" spans="3:24">
      <c r="C1980" s="27"/>
      <c r="D1980" s="27"/>
      <c r="E1980" s="27"/>
      <c r="F1980" s="27"/>
      <c r="G1980" s="27"/>
      <c r="H1980" s="27"/>
      <c r="I1980" s="27"/>
      <c r="J1980" s="27"/>
      <c r="K1980" s="27"/>
      <c r="L1980" s="27"/>
      <c r="M1980" s="27"/>
      <c r="N1980" s="27"/>
      <c r="O1980" s="27"/>
      <c r="P1980" s="27"/>
      <c r="Q1980" s="27"/>
      <c r="R1980" s="27"/>
      <c r="S1980" s="27"/>
      <c r="T1980" s="27"/>
      <c r="U1980" s="27"/>
      <c r="V1980" s="27"/>
      <c r="W1980" s="27"/>
      <c r="X1980" s="27"/>
    </row>
    <row r="1981" spans="3:24">
      <c r="C1981" s="27"/>
      <c r="D1981" s="27"/>
      <c r="E1981" s="27"/>
      <c r="F1981" s="27"/>
      <c r="G1981" s="27"/>
      <c r="H1981" s="27"/>
      <c r="I1981" s="27"/>
      <c r="J1981" s="27"/>
      <c r="K1981" s="27"/>
      <c r="L1981" s="27"/>
      <c r="M1981" s="27"/>
      <c r="N1981" s="27"/>
      <c r="O1981" s="27"/>
      <c r="P1981" s="27"/>
      <c r="Q1981" s="27"/>
      <c r="R1981" s="27"/>
      <c r="S1981" s="27"/>
      <c r="T1981" s="27"/>
      <c r="U1981" s="27"/>
      <c r="V1981" s="27"/>
      <c r="W1981" s="27"/>
      <c r="X1981" s="27"/>
    </row>
    <row r="1982" spans="3:24">
      <c r="C1982" s="27"/>
      <c r="D1982" s="27"/>
      <c r="E1982" s="27"/>
      <c r="F1982" s="27"/>
      <c r="G1982" s="27"/>
      <c r="H1982" s="27"/>
      <c r="I1982" s="27"/>
      <c r="J1982" s="27"/>
      <c r="K1982" s="27"/>
      <c r="L1982" s="27"/>
      <c r="M1982" s="27"/>
      <c r="N1982" s="27"/>
      <c r="O1982" s="27"/>
      <c r="P1982" s="27"/>
      <c r="Q1982" s="27"/>
      <c r="R1982" s="27"/>
      <c r="S1982" s="27"/>
      <c r="T1982" s="27"/>
      <c r="U1982" s="27"/>
      <c r="V1982" s="27"/>
      <c r="W1982" s="27"/>
      <c r="X1982" s="27"/>
    </row>
    <row r="1983" spans="3:24">
      <c r="C1983" s="27"/>
      <c r="D1983" s="27"/>
      <c r="E1983" s="27"/>
      <c r="F1983" s="27"/>
      <c r="G1983" s="27"/>
      <c r="H1983" s="27"/>
      <c r="I1983" s="27"/>
      <c r="J1983" s="27"/>
      <c r="K1983" s="27"/>
      <c r="L1983" s="27"/>
      <c r="M1983" s="27"/>
      <c r="N1983" s="27"/>
      <c r="O1983" s="27"/>
      <c r="P1983" s="27"/>
      <c r="Q1983" s="27"/>
      <c r="R1983" s="27"/>
      <c r="S1983" s="27"/>
      <c r="T1983" s="27"/>
      <c r="U1983" s="27"/>
      <c r="V1983" s="27"/>
      <c r="W1983" s="27"/>
      <c r="X1983" s="27"/>
    </row>
    <row r="1984" spans="3:24">
      <c r="C1984" s="27"/>
      <c r="D1984" s="27"/>
      <c r="E1984" s="27"/>
      <c r="F1984" s="27"/>
      <c r="G1984" s="27"/>
      <c r="H1984" s="27"/>
      <c r="I1984" s="27"/>
      <c r="J1984" s="27"/>
      <c r="K1984" s="27"/>
      <c r="L1984" s="27"/>
      <c r="M1984" s="27"/>
      <c r="N1984" s="27"/>
      <c r="O1984" s="27"/>
      <c r="P1984" s="27"/>
      <c r="Q1984" s="27"/>
      <c r="R1984" s="27"/>
      <c r="S1984" s="27"/>
      <c r="T1984" s="27"/>
      <c r="U1984" s="27"/>
      <c r="V1984" s="27"/>
      <c r="W1984" s="27"/>
      <c r="X1984" s="27"/>
    </row>
    <row r="1985" spans="3:24">
      <c r="C1985" s="27"/>
      <c r="D1985" s="27"/>
      <c r="E1985" s="27"/>
      <c r="F1985" s="27"/>
      <c r="G1985" s="27"/>
      <c r="H1985" s="27"/>
      <c r="I1985" s="27"/>
      <c r="J1985" s="27"/>
      <c r="K1985" s="27"/>
      <c r="L1985" s="27"/>
      <c r="M1985" s="27"/>
      <c r="N1985" s="27"/>
      <c r="O1985" s="27"/>
      <c r="P1985" s="27"/>
      <c r="Q1985" s="27"/>
      <c r="R1985" s="27"/>
      <c r="S1985" s="27"/>
      <c r="T1985" s="27"/>
      <c r="U1985" s="27"/>
      <c r="V1985" s="27"/>
      <c r="W1985" s="27"/>
      <c r="X1985" s="27"/>
    </row>
    <row r="1986" spans="3:24">
      <c r="C1986" s="27"/>
      <c r="D1986" s="27"/>
      <c r="E1986" s="27"/>
      <c r="F1986" s="27"/>
      <c r="G1986" s="27"/>
      <c r="H1986" s="27"/>
      <c r="I1986" s="27"/>
      <c r="J1986" s="27"/>
      <c r="K1986" s="27"/>
      <c r="L1986" s="27"/>
      <c r="M1986" s="27"/>
      <c r="N1986" s="27"/>
      <c r="O1986" s="27"/>
      <c r="P1986" s="27"/>
      <c r="Q1986" s="27"/>
      <c r="R1986" s="27"/>
      <c r="S1986" s="27"/>
      <c r="T1986" s="27"/>
      <c r="U1986" s="27"/>
      <c r="V1986" s="27"/>
      <c r="W1986" s="27"/>
      <c r="X1986" s="27"/>
    </row>
    <row r="1987" spans="3:24">
      <c r="C1987" s="27"/>
      <c r="D1987" s="27"/>
      <c r="E1987" s="27"/>
      <c r="F1987" s="27"/>
      <c r="G1987" s="27"/>
      <c r="H1987" s="27"/>
      <c r="I1987" s="27"/>
      <c r="J1987" s="27"/>
      <c r="K1987" s="27"/>
      <c r="L1987" s="27"/>
      <c r="M1987" s="27"/>
      <c r="N1987" s="27"/>
      <c r="O1987" s="27"/>
      <c r="P1987" s="27"/>
      <c r="Q1987" s="27"/>
      <c r="R1987" s="27"/>
      <c r="S1987" s="27"/>
      <c r="T1987" s="27"/>
      <c r="U1987" s="27"/>
      <c r="V1987" s="27"/>
      <c r="W1987" s="27"/>
      <c r="X1987" s="27"/>
    </row>
    <row r="1988" spans="3:24">
      <c r="C1988" s="27"/>
      <c r="D1988" s="27"/>
      <c r="E1988" s="27"/>
      <c r="F1988" s="27"/>
      <c r="G1988" s="27"/>
      <c r="H1988" s="27"/>
      <c r="I1988" s="27"/>
      <c r="J1988" s="27"/>
      <c r="K1988" s="27"/>
      <c r="L1988" s="27"/>
      <c r="M1988" s="27"/>
      <c r="N1988" s="27"/>
      <c r="O1988" s="27"/>
      <c r="P1988" s="27"/>
      <c r="Q1988" s="27"/>
      <c r="R1988" s="27"/>
      <c r="S1988" s="27"/>
      <c r="T1988" s="27"/>
      <c r="U1988" s="27"/>
      <c r="V1988" s="27"/>
      <c r="W1988" s="27"/>
      <c r="X1988" s="27"/>
    </row>
    <row r="1989" spans="3:24">
      <c r="C1989" s="27"/>
      <c r="D1989" s="27"/>
      <c r="E1989" s="27"/>
      <c r="F1989" s="27"/>
      <c r="G1989" s="27"/>
      <c r="H1989" s="27"/>
      <c r="I1989" s="27"/>
      <c r="J1989" s="27"/>
      <c r="K1989" s="27"/>
      <c r="L1989" s="27"/>
      <c r="M1989" s="27"/>
      <c r="N1989" s="27"/>
      <c r="O1989" s="27"/>
      <c r="P1989" s="27"/>
      <c r="Q1989" s="27"/>
      <c r="R1989" s="27"/>
      <c r="S1989" s="27"/>
      <c r="T1989" s="27"/>
      <c r="U1989" s="27"/>
      <c r="V1989" s="27"/>
      <c r="W1989" s="27"/>
      <c r="X1989" s="27"/>
    </row>
    <row r="1990" spans="3:24">
      <c r="C1990" s="27"/>
      <c r="D1990" s="27"/>
      <c r="E1990" s="27"/>
      <c r="F1990" s="27"/>
      <c r="G1990" s="27"/>
      <c r="H1990" s="27"/>
      <c r="I1990" s="27"/>
      <c r="J1990" s="27"/>
      <c r="K1990" s="27"/>
      <c r="L1990" s="27"/>
      <c r="M1990" s="27"/>
      <c r="N1990" s="27"/>
      <c r="O1990" s="27"/>
      <c r="P1990" s="27"/>
      <c r="Q1990" s="27"/>
      <c r="R1990" s="27"/>
      <c r="S1990" s="27"/>
      <c r="T1990" s="27"/>
      <c r="U1990" s="27"/>
      <c r="V1990" s="27"/>
      <c r="W1990" s="27"/>
      <c r="X1990" s="27"/>
    </row>
    <row r="1991" spans="3:24">
      <c r="C1991" s="27"/>
      <c r="D1991" s="27"/>
      <c r="E1991" s="27"/>
      <c r="F1991" s="27"/>
      <c r="G1991" s="27"/>
      <c r="H1991" s="27"/>
      <c r="I1991" s="27"/>
      <c r="J1991" s="27"/>
      <c r="K1991" s="27"/>
      <c r="L1991" s="27"/>
      <c r="M1991" s="27"/>
      <c r="N1991" s="27"/>
      <c r="O1991" s="27"/>
      <c r="P1991" s="27"/>
      <c r="Q1991" s="27"/>
      <c r="R1991" s="27"/>
      <c r="S1991" s="27"/>
      <c r="T1991" s="27"/>
      <c r="U1991" s="27"/>
      <c r="V1991" s="27"/>
      <c r="W1991" s="27"/>
      <c r="X1991" s="27"/>
    </row>
    <row r="1992" spans="3:24">
      <c r="C1992" s="27"/>
      <c r="D1992" s="27"/>
      <c r="E1992" s="27"/>
      <c r="F1992" s="27"/>
      <c r="G1992" s="27"/>
      <c r="H1992" s="27"/>
      <c r="I1992" s="27"/>
      <c r="J1992" s="27"/>
      <c r="K1992" s="27"/>
      <c r="L1992" s="27"/>
      <c r="M1992" s="27"/>
      <c r="N1992" s="27"/>
      <c r="O1992" s="27"/>
      <c r="P1992" s="27"/>
      <c r="Q1992" s="27"/>
      <c r="R1992" s="27"/>
      <c r="S1992" s="27"/>
      <c r="T1992" s="27"/>
      <c r="U1992" s="27"/>
      <c r="V1992" s="27"/>
      <c r="W1992" s="27"/>
      <c r="X1992" s="27"/>
    </row>
    <row r="1993" spans="3:24">
      <c r="C1993" s="27"/>
      <c r="D1993" s="27"/>
      <c r="E1993" s="27"/>
      <c r="F1993" s="27"/>
      <c r="G1993" s="27"/>
      <c r="H1993" s="27"/>
      <c r="I1993" s="27"/>
      <c r="J1993" s="27"/>
      <c r="K1993" s="27"/>
      <c r="L1993" s="27"/>
      <c r="M1993" s="27"/>
      <c r="N1993" s="27"/>
      <c r="O1993" s="27"/>
      <c r="P1993" s="27"/>
      <c r="Q1993" s="27"/>
      <c r="R1993" s="27"/>
      <c r="S1993" s="27"/>
      <c r="T1993" s="27"/>
      <c r="U1993" s="27"/>
      <c r="V1993" s="27"/>
      <c r="W1993" s="27"/>
      <c r="X1993" s="27"/>
    </row>
    <row r="1994" spans="3:24">
      <c r="C1994" s="27"/>
      <c r="D1994" s="27"/>
      <c r="E1994" s="27"/>
      <c r="F1994" s="27"/>
      <c r="G1994" s="27"/>
      <c r="H1994" s="27"/>
      <c r="I1994" s="27"/>
      <c r="J1994" s="27"/>
      <c r="K1994" s="27"/>
      <c r="L1994" s="27"/>
      <c r="M1994" s="27"/>
      <c r="N1994" s="27"/>
      <c r="O1994" s="27"/>
      <c r="P1994" s="27"/>
      <c r="Q1994" s="27"/>
      <c r="R1994" s="27"/>
      <c r="S1994" s="27"/>
      <c r="T1994" s="27"/>
      <c r="U1994" s="27"/>
      <c r="V1994" s="27"/>
      <c r="W1994" s="27"/>
      <c r="X1994" s="27"/>
    </row>
    <row r="1995" spans="3:24">
      <c r="C1995" s="27"/>
      <c r="D1995" s="27"/>
      <c r="E1995" s="27"/>
      <c r="F1995" s="27"/>
      <c r="G1995" s="27"/>
      <c r="H1995" s="27"/>
      <c r="I1995" s="27"/>
      <c r="J1995" s="27"/>
      <c r="K1995" s="27"/>
      <c r="L1995" s="27"/>
      <c r="M1995" s="27"/>
      <c r="N1995" s="27"/>
      <c r="O1995" s="27"/>
      <c r="P1995" s="27"/>
      <c r="Q1995" s="27"/>
      <c r="R1995" s="27"/>
      <c r="S1995" s="27"/>
      <c r="T1995" s="27"/>
      <c r="U1995" s="27"/>
      <c r="V1995" s="27"/>
      <c r="W1995" s="27"/>
      <c r="X1995" s="27"/>
    </row>
    <row r="1996" spans="3:24">
      <c r="C1996" s="27"/>
      <c r="D1996" s="27"/>
      <c r="E1996" s="27"/>
      <c r="F1996" s="27"/>
      <c r="G1996" s="27"/>
      <c r="H1996" s="27"/>
      <c r="I1996" s="27"/>
      <c r="J1996" s="27"/>
      <c r="K1996" s="27"/>
      <c r="L1996" s="27"/>
      <c r="M1996" s="27"/>
      <c r="N1996" s="27"/>
      <c r="O1996" s="27"/>
      <c r="P1996" s="27"/>
      <c r="Q1996" s="27"/>
      <c r="R1996" s="27"/>
      <c r="S1996" s="27"/>
      <c r="T1996" s="27"/>
      <c r="U1996" s="27"/>
      <c r="V1996" s="27"/>
      <c r="W1996" s="27"/>
      <c r="X1996" s="27"/>
    </row>
    <row r="1997" spans="3:24">
      <c r="C1997" s="27"/>
      <c r="D1997" s="27"/>
      <c r="E1997" s="27"/>
      <c r="F1997" s="27"/>
      <c r="G1997" s="27"/>
      <c r="H1997" s="27"/>
      <c r="I1997" s="27"/>
      <c r="J1997" s="27"/>
      <c r="K1997" s="27"/>
      <c r="L1997" s="27"/>
      <c r="M1997" s="27"/>
      <c r="N1997" s="27"/>
      <c r="O1997" s="27"/>
      <c r="P1997" s="27"/>
      <c r="Q1997" s="27"/>
      <c r="R1997" s="27"/>
      <c r="S1997" s="27"/>
      <c r="T1997" s="27"/>
      <c r="U1997" s="27"/>
      <c r="V1997" s="27"/>
      <c r="W1997" s="27"/>
      <c r="X1997" s="27"/>
    </row>
    <row r="1998" spans="3:24">
      <c r="C1998" s="27"/>
      <c r="D1998" s="27"/>
      <c r="E1998" s="27"/>
      <c r="F1998" s="27"/>
      <c r="G1998" s="27"/>
      <c r="H1998" s="27"/>
      <c r="I1998" s="27"/>
      <c r="J1998" s="27"/>
      <c r="K1998" s="27"/>
      <c r="L1998" s="27"/>
      <c r="M1998" s="27"/>
      <c r="N1998" s="27"/>
      <c r="O1998" s="27"/>
      <c r="P1998" s="27"/>
      <c r="Q1998" s="27"/>
      <c r="R1998" s="27"/>
      <c r="S1998" s="27"/>
      <c r="T1998" s="27"/>
      <c r="U1998" s="27"/>
      <c r="V1998" s="27"/>
      <c r="W1998" s="27"/>
      <c r="X1998" s="27"/>
    </row>
    <row r="1999" spans="3:24">
      <c r="C1999" s="27"/>
      <c r="D1999" s="27"/>
      <c r="E1999" s="27"/>
      <c r="F1999" s="27"/>
      <c r="G1999" s="27"/>
      <c r="H1999" s="27"/>
      <c r="I1999" s="27"/>
      <c r="J1999" s="27"/>
      <c r="K1999" s="27"/>
      <c r="L1999" s="27"/>
      <c r="M1999" s="27"/>
      <c r="N1999" s="27"/>
      <c r="O1999" s="27"/>
      <c r="P1999" s="27"/>
      <c r="Q1999" s="27"/>
      <c r="R1999" s="27"/>
      <c r="S1999" s="27"/>
      <c r="T1999" s="27"/>
      <c r="U1999" s="27"/>
      <c r="V1999" s="27"/>
      <c r="W1999" s="27"/>
      <c r="X1999" s="27"/>
    </row>
    <row r="2000" spans="3:24">
      <c r="C2000" s="27"/>
      <c r="D2000" s="27"/>
      <c r="E2000" s="27"/>
      <c r="F2000" s="27"/>
      <c r="G2000" s="27"/>
      <c r="H2000" s="27"/>
      <c r="I2000" s="27"/>
      <c r="J2000" s="27"/>
      <c r="K2000" s="27"/>
      <c r="L2000" s="27"/>
      <c r="M2000" s="27"/>
      <c r="N2000" s="27"/>
      <c r="O2000" s="27"/>
      <c r="P2000" s="27"/>
      <c r="Q2000" s="27"/>
      <c r="R2000" s="27"/>
      <c r="S2000" s="27"/>
      <c r="T2000" s="27"/>
      <c r="U2000" s="27"/>
      <c r="V2000" s="27"/>
      <c r="W2000" s="27"/>
      <c r="X2000" s="27"/>
    </row>
    <row r="2001" spans="3:24">
      <c r="C2001" s="27"/>
      <c r="D2001" s="27"/>
      <c r="E2001" s="27"/>
      <c r="F2001" s="27"/>
      <c r="G2001" s="27"/>
      <c r="H2001" s="27"/>
      <c r="I2001" s="27"/>
      <c r="J2001" s="27"/>
      <c r="K2001" s="27"/>
      <c r="L2001" s="27"/>
      <c r="M2001" s="27"/>
      <c r="N2001" s="27"/>
      <c r="O2001" s="27"/>
      <c r="P2001" s="27"/>
      <c r="Q2001" s="27"/>
      <c r="R2001" s="27"/>
      <c r="S2001" s="27"/>
      <c r="T2001" s="27"/>
      <c r="U2001" s="27"/>
      <c r="V2001" s="27"/>
      <c r="W2001" s="27"/>
      <c r="X2001" s="27"/>
    </row>
    <row r="2002" spans="3:24">
      <c r="C2002" s="27"/>
      <c r="D2002" s="27"/>
      <c r="E2002" s="27"/>
      <c r="F2002" s="27"/>
      <c r="G2002" s="27"/>
      <c r="H2002" s="27"/>
      <c r="I2002" s="27"/>
      <c r="J2002" s="27"/>
      <c r="K2002" s="27"/>
      <c r="L2002" s="27"/>
      <c r="M2002" s="27"/>
      <c r="N2002" s="27"/>
      <c r="O2002" s="27"/>
      <c r="P2002" s="27"/>
      <c r="Q2002" s="27"/>
      <c r="R2002" s="27"/>
      <c r="S2002" s="27"/>
      <c r="T2002" s="27"/>
      <c r="U2002" s="27"/>
      <c r="V2002" s="27"/>
      <c r="W2002" s="27"/>
      <c r="X2002" s="27"/>
    </row>
    <row r="2003" spans="3:24">
      <c r="C2003" s="27"/>
      <c r="D2003" s="27"/>
      <c r="E2003" s="27"/>
      <c r="F2003" s="27"/>
      <c r="G2003" s="27"/>
      <c r="H2003" s="27"/>
      <c r="I2003" s="27"/>
      <c r="J2003" s="27"/>
      <c r="K2003" s="27"/>
      <c r="L2003" s="27"/>
      <c r="M2003" s="27"/>
      <c r="N2003" s="27"/>
      <c r="O2003" s="27"/>
      <c r="P2003" s="27"/>
      <c r="Q2003" s="27"/>
      <c r="R2003" s="27"/>
      <c r="S2003" s="27"/>
      <c r="T2003" s="27"/>
      <c r="U2003" s="27"/>
      <c r="V2003" s="27"/>
      <c r="W2003" s="27"/>
      <c r="X2003" s="27"/>
    </row>
    <row r="2004" spans="3:24">
      <c r="C2004" s="27"/>
      <c r="D2004" s="27"/>
      <c r="E2004" s="27"/>
      <c r="F2004" s="27"/>
      <c r="G2004" s="27"/>
      <c r="H2004" s="27"/>
      <c r="I2004" s="27"/>
      <c r="J2004" s="27"/>
      <c r="K2004" s="27"/>
      <c r="L2004" s="27"/>
      <c r="M2004" s="27"/>
      <c r="N2004" s="27"/>
      <c r="O2004" s="27"/>
      <c r="P2004" s="27"/>
      <c r="Q2004" s="27"/>
      <c r="R2004" s="27"/>
      <c r="S2004" s="27"/>
      <c r="T2004" s="27"/>
      <c r="U2004" s="27"/>
      <c r="V2004" s="27"/>
      <c r="W2004" s="27"/>
      <c r="X2004" s="27"/>
    </row>
    <row r="2005" spans="3:24">
      <c r="C2005" s="27"/>
      <c r="D2005" s="27"/>
      <c r="E2005" s="27"/>
      <c r="F2005" s="27"/>
      <c r="G2005" s="27"/>
      <c r="H2005" s="27"/>
      <c r="I2005" s="27"/>
      <c r="J2005" s="27"/>
      <c r="K2005" s="27"/>
      <c r="L2005" s="27"/>
      <c r="M2005" s="27"/>
      <c r="N2005" s="27"/>
      <c r="O2005" s="27"/>
      <c r="P2005" s="27"/>
      <c r="Q2005" s="27"/>
      <c r="R2005" s="27"/>
      <c r="S2005" s="27"/>
      <c r="T2005" s="27"/>
      <c r="U2005" s="27"/>
      <c r="V2005" s="27"/>
      <c r="W2005" s="27"/>
      <c r="X2005" s="27"/>
    </row>
    <row r="2006" spans="3:24">
      <c r="C2006" s="27"/>
      <c r="D2006" s="27"/>
      <c r="E2006" s="27"/>
      <c r="F2006" s="27"/>
      <c r="G2006" s="27"/>
      <c r="H2006" s="27"/>
      <c r="I2006" s="27"/>
      <c r="J2006" s="27"/>
      <c r="K2006" s="27"/>
      <c r="L2006" s="27"/>
      <c r="M2006" s="27"/>
      <c r="N2006" s="27"/>
      <c r="O2006" s="27"/>
      <c r="P2006" s="27"/>
      <c r="Q2006" s="27"/>
      <c r="R2006" s="27"/>
      <c r="S2006" s="27"/>
      <c r="T2006" s="27"/>
      <c r="U2006" s="27"/>
      <c r="V2006" s="27"/>
      <c r="W2006" s="27"/>
      <c r="X2006" s="27"/>
    </row>
    <row r="2007" spans="3:24">
      <c r="C2007" s="27"/>
      <c r="D2007" s="27"/>
      <c r="E2007" s="27"/>
      <c r="F2007" s="27"/>
      <c r="G2007" s="27"/>
      <c r="H2007" s="27"/>
      <c r="I2007" s="27"/>
      <c r="J2007" s="27"/>
      <c r="K2007" s="27"/>
      <c r="L2007" s="27"/>
      <c r="M2007" s="27"/>
      <c r="N2007" s="27"/>
      <c r="O2007" s="27"/>
      <c r="P2007" s="27"/>
      <c r="Q2007" s="27"/>
      <c r="R2007" s="27"/>
      <c r="S2007" s="27"/>
      <c r="T2007" s="27"/>
      <c r="U2007" s="27"/>
      <c r="V2007" s="27"/>
      <c r="W2007" s="27"/>
      <c r="X2007" s="27"/>
    </row>
    <row r="2008" spans="3:24">
      <c r="C2008" s="27"/>
      <c r="D2008" s="27"/>
      <c r="E2008" s="27"/>
      <c r="F2008" s="27"/>
      <c r="G2008" s="27"/>
      <c r="H2008" s="27"/>
      <c r="I2008" s="27"/>
      <c r="J2008" s="27"/>
      <c r="K2008" s="27"/>
      <c r="L2008" s="27"/>
      <c r="M2008" s="27"/>
      <c r="N2008" s="27"/>
      <c r="O2008" s="27"/>
      <c r="P2008" s="27"/>
      <c r="Q2008" s="27"/>
      <c r="R2008" s="27"/>
      <c r="S2008" s="27"/>
      <c r="T2008" s="27"/>
      <c r="U2008" s="27"/>
      <c r="V2008" s="27"/>
      <c r="W2008" s="27"/>
      <c r="X2008" s="27"/>
    </row>
    <row r="2009" spans="3:24">
      <c r="C2009" s="27"/>
      <c r="D2009" s="27"/>
      <c r="E2009" s="27"/>
      <c r="F2009" s="27"/>
      <c r="G2009" s="27"/>
      <c r="H2009" s="27"/>
      <c r="I2009" s="27"/>
      <c r="J2009" s="27"/>
      <c r="K2009" s="27"/>
      <c r="L2009" s="27"/>
      <c r="M2009" s="27"/>
      <c r="N2009" s="27"/>
      <c r="O2009" s="27"/>
      <c r="P2009" s="27"/>
      <c r="Q2009" s="27"/>
      <c r="R2009" s="27"/>
      <c r="S2009" s="27"/>
      <c r="T2009" s="27"/>
      <c r="U2009" s="27"/>
      <c r="V2009" s="27"/>
      <c r="W2009" s="27"/>
      <c r="X2009" s="27"/>
    </row>
    <row r="2010" spans="3:24">
      <c r="C2010" s="27"/>
      <c r="D2010" s="27"/>
      <c r="E2010" s="27"/>
      <c r="F2010" s="27"/>
      <c r="G2010" s="27"/>
      <c r="H2010" s="27"/>
      <c r="I2010" s="27"/>
      <c r="J2010" s="27"/>
      <c r="K2010" s="27"/>
      <c r="L2010" s="27"/>
      <c r="M2010" s="27"/>
      <c r="N2010" s="27"/>
      <c r="O2010" s="27"/>
      <c r="P2010" s="27"/>
      <c r="Q2010" s="27"/>
      <c r="R2010" s="27"/>
      <c r="S2010" s="27"/>
      <c r="T2010" s="27"/>
      <c r="U2010" s="27"/>
      <c r="V2010" s="27"/>
      <c r="W2010" s="27"/>
      <c r="X2010" s="27"/>
    </row>
    <row r="2011" spans="3:24">
      <c r="C2011" s="27"/>
      <c r="D2011" s="27"/>
      <c r="E2011" s="27"/>
      <c r="F2011" s="27"/>
      <c r="G2011" s="27"/>
      <c r="H2011" s="27"/>
      <c r="I2011" s="27"/>
      <c r="J2011" s="27"/>
      <c r="K2011" s="27"/>
      <c r="L2011" s="27"/>
      <c r="M2011" s="27"/>
      <c r="N2011" s="27"/>
      <c r="O2011" s="27"/>
      <c r="P2011" s="27"/>
      <c r="Q2011" s="27"/>
      <c r="R2011" s="27"/>
      <c r="S2011" s="27"/>
      <c r="T2011" s="27"/>
      <c r="U2011" s="27"/>
      <c r="V2011" s="27"/>
      <c r="W2011" s="27"/>
      <c r="X2011" s="27"/>
    </row>
    <row r="2012" spans="3:24">
      <c r="C2012" s="27"/>
      <c r="D2012" s="27"/>
      <c r="E2012" s="27"/>
      <c r="F2012" s="27"/>
      <c r="G2012" s="27"/>
      <c r="H2012" s="27"/>
      <c r="I2012" s="27"/>
      <c r="J2012" s="27"/>
      <c r="K2012" s="27"/>
      <c r="L2012" s="27"/>
      <c r="M2012" s="27"/>
      <c r="N2012" s="27"/>
      <c r="O2012" s="27"/>
      <c r="P2012" s="27"/>
      <c r="Q2012" s="27"/>
      <c r="R2012" s="27"/>
      <c r="S2012" s="27"/>
      <c r="T2012" s="27"/>
      <c r="U2012" s="27"/>
      <c r="V2012" s="27"/>
      <c r="W2012" s="27"/>
      <c r="X2012" s="27"/>
    </row>
    <row r="2013" spans="3:24">
      <c r="C2013" s="27"/>
      <c r="D2013" s="27"/>
      <c r="E2013" s="27"/>
      <c r="F2013" s="27"/>
      <c r="G2013" s="27"/>
      <c r="H2013" s="27"/>
      <c r="I2013" s="27"/>
      <c r="J2013" s="27"/>
      <c r="K2013" s="27"/>
      <c r="L2013" s="27"/>
      <c r="M2013" s="27"/>
      <c r="N2013" s="27"/>
      <c r="O2013" s="27"/>
      <c r="P2013" s="27"/>
      <c r="Q2013" s="27"/>
      <c r="R2013" s="27"/>
      <c r="S2013" s="27"/>
      <c r="T2013" s="27"/>
      <c r="U2013" s="27"/>
      <c r="V2013" s="27"/>
      <c r="W2013" s="27"/>
      <c r="X2013" s="27"/>
    </row>
    <row r="2014" spans="3:24">
      <c r="C2014" s="27"/>
      <c r="D2014" s="27"/>
      <c r="E2014" s="27"/>
      <c r="F2014" s="27"/>
      <c r="G2014" s="27"/>
      <c r="H2014" s="27"/>
      <c r="I2014" s="27"/>
      <c r="J2014" s="27"/>
      <c r="K2014" s="27"/>
      <c r="L2014" s="27"/>
      <c r="M2014" s="27"/>
      <c r="N2014" s="27"/>
      <c r="O2014" s="27"/>
      <c r="P2014" s="27"/>
      <c r="Q2014" s="27"/>
      <c r="R2014" s="27"/>
      <c r="S2014" s="27"/>
      <c r="T2014" s="27"/>
      <c r="U2014" s="27"/>
      <c r="V2014" s="27"/>
      <c r="W2014" s="27"/>
      <c r="X2014" s="27"/>
    </row>
    <row r="2015" spans="3:24">
      <c r="C2015" s="27"/>
      <c r="D2015" s="27"/>
      <c r="E2015" s="27"/>
      <c r="F2015" s="27"/>
      <c r="G2015" s="27"/>
      <c r="H2015" s="27"/>
      <c r="I2015" s="27"/>
      <c r="J2015" s="27"/>
      <c r="K2015" s="27"/>
      <c r="L2015" s="27"/>
      <c r="M2015" s="27"/>
      <c r="N2015" s="27"/>
      <c r="O2015" s="27"/>
      <c r="P2015" s="27"/>
      <c r="Q2015" s="27"/>
      <c r="R2015" s="27"/>
      <c r="S2015" s="27"/>
      <c r="T2015" s="27"/>
      <c r="U2015" s="27"/>
      <c r="V2015" s="27"/>
      <c r="W2015" s="27"/>
      <c r="X2015" s="27"/>
    </row>
    <row r="2016" spans="3:24">
      <c r="C2016" s="27"/>
      <c r="D2016" s="27"/>
      <c r="E2016" s="27"/>
      <c r="F2016" s="27"/>
      <c r="G2016" s="27"/>
      <c r="H2016" s="27"/>
      <c r="I2016" s="27"/>
      <c r="J2016" s="27"/>
      <c r="K2016" s="27"/>
      <c r="L2016" s="27"/>
      <c r="M2016" s="27"/>
      <c r="N2016" s="27"/>
      <c r="O2016" s="27"/>
      <c r="P2016" s="27"/>
      <c r="Q2016" s="27"/>
      <c r="R2016" s="27"/>
      <c r="S2016" s="27"/>
      <c r="T2016" s="27"/>
      <c r="U2016" s="27"/>
      <c r="V2016" s="27"/>
      <c r="W2016" s="27"/>
      <c r="X2016" s="27"/>
    </row>
    <row r="2017" spans="3:24">
      <c r="C2017" s="27"/>
      <c r="D2017" s="27"/>
      <c r="E2017" s="27"/>
      <c r="F2017" s="27"/>
      <c r="G2017" s="27"/>
      <c r="H2017" s="27"/>
      <c r="I2017" s="27"/>
      <c r="J2017" s="27"/>
      <c r="K2017" s="27"/>
      <c r="L2017" s="27"/>
      <c r="M2017" s="27"/>
      <c r="N2017" s="27"/>
      <c r="O2017" s="27"/>
      <c r="P2017" s="27"/>
      <c r="Q2017" s="27"/>
      <c r="R2017" s="27"/>
      <c r="S2017" s="27"/>
      <c r="T2017" s="27"/>
      <c r="U2017" s="27"/>
      <c r="V2017" s="27"/>
      <c r="W2017" s="27"/>
      <c r="X2017" s="27"/>
    </row>
    <row r="2018" spans="3:24">
      <c r="C2018" s="27"/>
      <c r="D2018" s="27"/>
      <c r="E2018" s="27"/>
      <c r="F2018" s="27"/>
      <c r="G2018" s="27"/>
      <c r="H2018" s="27"/>
      <c r="I2018" s="27"/>
      <c r="J2018" s="27"/>
      <c r="K2018" s="27"/>
      <c r="L2018" s="27"/>
      <c r="M2018" s="27"/>
      <c r="N2018" s="27"/>
      <c r="O2018" s="27"/>
      <c r="P2018" s="27"/>
      <c r="Q2018" s="27"/>
      <c r="R2018" s="27"/>
      <c r="S2018" s="27"/>
      <c r="T2018" s="27"/>
      <c r="U2018" s="27"/>
      <c r="V2018" s="27"/>
      <c r="W2018" s="27"/>
      <c r="X2018" s="27"/>
    </row>
    <row r="2019" spans="3:24">
      <c r="C2019" s="27"/>
      <c r="D2019" s="27"/>
      <c r="E2019" s="27"/>
      <c r="F2019" s="27"/>
      <c r="G2019" s="27"/>
      <c r="H2019" s="27"/>
      <c r="I2019" s="27"/>
      <c r="J2019" s="27"/>
      <c r="K2019" s="27"/>
      <c r="L2019" s="27"/>
      <c r="M2019" s="27"/>
      <c r="N2019" s="27"/>
      <c r="O2019" s="27"/>
      <c r="P2019" s="27"/>
      <c r="Q2019" s="27"/>
      <c r="R2019" s="27"/>
      <c r="S2019" s="27"/>
      <c r="T2019" s="27"/>
      <c r="U2019" s="27"/>
      <c r="V2019" s="27"/>
      <c r="W2019" s="27"/>
      <c r="X2019" s="27"/>
    </row>
    <row r="2020" spans="3:24">
      <c r="C2020" s="27"/>
      <c r="D2020" s="27"/>
      <c r="E2020" s="27"/>
      <c r="F2020" s="27"/>
      <c r="G2020" s="27"/>
      <c r="H2020" s="27"/>
      <c r="I2020" s="27"/>
      <c r="J2020" s="27"/>
      <c r="K2020" s="27"/>
      <c r="L2020" s="27"/>
      <c r="M2020" s="27"/>
      <c r="N2020" s="27"/>
      <c r="O2020" s="27"/>
      <c r="P2020" s="27"/>
      <c r="Q2020" s="27"/>
      <c r="R2020" s="27"/>
      <c r="S2020" s="27"/>
      <c r="T2020" s="27"/>
      <c r="U2020" s="27"/>
      <c r="V2020" s="27"/>
      <c r="W2020" s="27"/>
      <c r="X2020" s="27"/>
    </row>
    <row r="2021" spans="3:24">
      <c r="C2021" s="27"/>
      <c r="D2021" s="27"/>
      <c r="E2021" s="27"/>
      <c r="F2021" s="27"/>
      <c r="G2021" s="27"/>
      <c r="H2021" s="27"/>
      <c r="I2021" s="27"/>
      <c r="J2021" s="27"/>
      <c r="K2021" s="27"/>
      <c r="L2021" s="27"/>
      <c r="M2021" s="27"/>
      <c r="N2021" s="27"/>
      <c r="O2021" s="27"/>
      <c r="P2021" s="27"/>
      <c r="Q2021" s="27"/>
      <c r="R2021" s="27"/>
      <c r="S2021" s="27"/>
      <c r="T2021" s="27"/>
      <c r="U2021" s="27"/>
      <c r="V2021" s="27"/>
      <c r="W2021" s="27"/>
      <c r="X2021" s="27"/>
    </row>
    <row r="2022" spans="3:24">
      <c r="C2022" s="27"/>
      <c r="D2022" s="27"/>
      <c r="E2022" s="27"/>
      <c r="F2022" s="27"/>
      <c r="G2022" s="27"/>
      <c r="H2022" s="27"/>
      <c r="I2022" s="27"/>
      <c r="J2022" s="27"/>
      <c r="K2022" s="27"/>
      <c r="L2022" s="27"/>
      <c r="M2022" s="27"/>
      <c r="N2022" s="27"/>
      <c r="O2022" s="27"/>
      <c r="P2022" s="27"/>
      <c r="Q2022" s="27"/>
      <c r="R2022" s="27"/>
      <c r="S2022" s="27"/>
      <c r="T2022" s="27"/>
      <c r="U2022" s="27"/>
      <c r="V2022" s="27"/>
      <c r="W2022" s="27"/>
      <c r="X2022" s="27"/>
    </row>
    <row r="2023" spans="3:24">
      <c r="C2023" s="27"/>
      <c r="D2023" s="27"/>
      <c r="E2023" s="27"/>
      <c r="F2023" s="27"/>
      <c r="G2023" s="27"/>
      <c r="H2023" s="27"/>
      <c r="I2023" s="27"/>
      <c r="J2023" s="27"/>
      <c r="K2023" s="27"/>
      <c r="L2023" s="27"/>
      <c r="M2023" s="27"/>
      <c r="N2023" s="27"/>
      <c r="O2023" s="27"/>
      <c r="P2023" s="27"/>
      <c r="Q2023" s="27"/>
      <c r="R2023" s="27"/>
      <c r="S2023" s="27"/>
      <c r="T2023" s="27"/>
      <c r="U2023" s="27"/>
      <c r="V2023" s="27"/>
      <c r="W2023" s="27"/>
      <c r="X2023" s="27"/>
    </row>
    <row r="2024" spans="3:24">
      <c r="C2024" s="27"/>
      <c r="D2024" s="27"/>
      <c r="E2024" s="27"/>
      <c r="F2024" s="27"/>
      <c r="G2024" s="27"/>
      <c r="H2024" s="27"/>
      <c r="I2024" s="27"/>
      <c r="J2024" s="27"/>
      <c r="K2024" s="27"/>
      <c r="L2024" s="27"/>
      <c r="M2024" s="27"/>
      <c r="N2024" s="27"/>
      <c r="O2024" s="27"/>
      <c r="P2024" s="27"/>
      <c r="Q2024" s="27"/>
      <c r="R2024" s="27"/>
      <c r="S2024" s="27"/>
      <c r="T2024" s="27"/>
      <c r="U2024" s="27"/>
      <c r="V2024" s="27"/>
      <c r="W2024" s="27"/>
      <c r="X2024" s="27"/>
    </row>
    <row r="2025" spans="3:24">
      <c r="C2025" s="27"/>
      <c r="D2025" s="27"/>
      <c r="E2025" s="27"/>
      <c r="F2025" s="27"/>
      <c r="G2025" s="27"/>
      <c r="H2025" s="27"/>
      <c r="I2025" s="27"/>
      <c r="J2025" s="27"/>
      <c r="K2025" s="27"/>
      <c r="L2025" s="27"/>
      <c r="M2025" s="27"/>
      <c r="N2025" s="27"/>
      <c r="O2025" s="27"/>
      <c r="P2025" s="27"/>
      <c r="Q2025" s="27"/>
      <c r="R2025" s="27"/>
      <c r="S2025" s="27"/>
      <c r="T2025" s="27"/>
      <c r="U2025" s="27"/>
      <c r="V2025" s="27"/>
      <c r="W2025" s="27"/>
      <c r="X2025" s="27"/>
    </row>
    <row r="2026" spans="3:24">
      <c r="C2026" s="27"/>
      <c r="D2026" s="27"/>
      <c r="E2026" s="27"/>
      <c r="F2026" s="27"/>
      <c r="G2026" s="27"/>
      <c r="H2026" s="27"/>
      <c r="I2026" s="27"/>
      <c r="J2026" s="27"/>
      <c r="K2026" s="27"/>
      <c r="L2026" s="27"/>
      <c r="M2026" s="27"/>
      <c r="N2026" s="27"/>
      <c r="O2026" s="27"/>
      <c r="P2026" s="27"/>
      <c r="Q2026" s="27"/>
      <c r="R2026" s="27"/>
      <c r="S2026" s="27"/>
      <c r="T2026" s="27"/>
      <c r="U2026" s="27"/>
      <c r="V2026" s="27"/>
      <c r="W2026" s="27"/>
      <c r="X2026" s="27"/>
    </row>
    <row r="2027" spans="3:24">
      <c r="C2027" s="27"/>
      <c r="D2027" s="27"/>
      <c r="E2027" s="27"/>
      <c r="F2027" s="27"/>
      <c r="G2027" s="27"/>
      <c r="H2027" s="27"/>
      <c r="I2027" s="27"/>
      <c r="J2027" s="27"/>
      <c r="K2027" s="27"/>
      <c r="L2027" s="27"/>
      <c r="M2027" s="27"/>
      <c r="N2027" s="27"/>
      <c r="O2027" s="27"/>
      <c r="P2027" s="27"/>
      <c r="Q2027" s="27"/>
      <c r="R2027" s="27"/>
      <c r="S2027" s="27"/>
      <c r="T2027" s="27"/>
      <c r="U2027" s="27"/>
      <c r="V2027" s="27"/>
      <c r="W2027" s="27"/>
      <c r="X2027" s="27"/>
    </row>
    <row r="2028" spans="3:24">
      <c r="C2028" s="27"/>
      <c r="D2028" s="27"/>
      <c r="E2028" s="27"/>
      <c r="F2028" s="27"/>
      <c r="G2028" s="27"/>
      <c r="H2028" s="27"/>
      <c r="I2028" s="27"/>
      <c r="J2028" s="27"/>
      <c r="K2028" s="27"/>
      <c r="L2028" s="27"/>
      <c r="M2028" s="27"/>
      <c r="N2028" s="27"/>
      <c r="O2028" s="27"/>
      <c r="P2028" s="27"/>
      <c r="Q2028" s="27"/>
      <c r="R2028" s="27"/>
      <c r="S2028" s="27"/>
      <c r="T2028" s="27"/>
      <c r="U2028" s="27"/>
      <c r="V2028" s="27"/>
      <c r="W2028" s="27"/>
      <c r="X2028" s="27"/>
    </row>
    <row r="2029" spans="3:24">
      <c r="C2029" s="27"/>
      <c r="D2029" s="27"/>
      <c r="E2029" s="27"/>
      <c r="F2029" s="27"/>
      <c r="G2029" s="27"/>
      <c r="H2029" s="27"/>
      <c r="I2029" s="27"/>
      <c r="J2029" s="27"/>
      <c r="K2029" s="27"/>
      <c r="L2029" s="27"/>
      <c r="M2029" s="27"/>
      <c r="N2029" s="27"/>
      <c r="O2029" s="27"/>
      <c r="P2029" s="27"/>
      <c r="Q2029" s="27"/>
      <c r="R2029" s="27"/>
      <c r="S2029" s="27"/>
      <c r="T2029" s="27"/>
      <c r="U2029" s="27"/>
      <c r="V2029" s="27"/>
      <c r="W2029" s="27"/>
      <c r="X2029" s="27"/>
    </row>
    <row r="2030" spans="3:24">
      <c r="C2030" s="27"/>
      <c r="D2030" s="27"/>
      <c r="E2030" s="27"/>
      <c r="F2030" s="27"/>
      <c r="G2030" s="27"/>
      <c r="H2030" s="27"/>
      <c r="I2030" s="27"/>
      <c r="J2030" s="27"/>
      <c r="K2030" s="27"/>
      <c r="L2030" s="27"/>
      <c r="M2030" s="27"/>
      <c r="N2030" s="27"/>
      <c r="O2030" s="27"/>
      <c r="P2030" s="27"/>
      <c r="Q2030" s="27"/>
      <c r="R2030" s="27"/>
      <c r="S2030" s="27"/>
      <c r="T2030" s="27"/>
      <c r="U2030" s="27"/>
      <c r="V2030" s="27"/>
      <c r="W2030" s="27"/>
      <c r="X2030" s="27"/>
    </row>
    <row r="2031" spans="3:24">
      <c r="C2031" s="27"/>
      <c r="D2031" s="27"/>
      <c r="E2031" s="27"/>
      <c r="F2031" s="27"/>
      <c r="G2031" s="27"/>
      <c r="H2031" s="27"/>
      <c r="I2031" s="27"/>
      <c r="J2031" s="27"/>
      <c r="K2031" s="27"/>
      <c r="L2031" s="27"/>
      <c r="M2031" s="27"/>
      <c r="N2031" s="27"/>
      <c r="O2031" s="27"/>
      <c r="P2031" s="27"/>
      <c r="Q2031" s="27"/>
      <c r="R2031" s="27"/>
      <c r="S2031" s="27"/>
      <c r="T2031" s="27"/>
      <c r="U2031" s="27"/>
      <c r="V2031" s="27"/>
      <c r="W2031" s="27"/>
      <c r="X2031" s="27"/>
    </row>
    <row r="2032" spans="3:24">
      <c r="C2032" s="27"/>
      <c r="D2032" s="27"/>
      <c r="E2032" s="27"/>
      <c r="F2032" s="27"/>
      <c r="G2032" s="27"/>
      <c r="H2032" s="27"/>
      <c r="I2032" s="27"/>
      <c r="J2032" s="27"/>
      <c r="K2032" s="27"/>
      <c r="L2032" s="27"/>
      <c r="M2032" s="27"/>
      <c r="N2032" s="27"/>
      <c r="O2032" s="27"/>
      <c r="P2032" s="27"/>
      <c r="Q2032" s="27"/>
      <c r="R2032" s="27"/>
      <c r="S2032" s="27"/>
      <c r="T2032" s="27"/>
      <c r="U2032" s="27"/>
      <c r="V2032" s="27"/>
      <c r="W2032" s="27"/>
      <c r="X2032" s="27"/>
    </row>
    <row r="2033" spans="3:24">
      <c r="C2033" s="27"/>
      <c r="D2033" s="27"/>
      <c r="E2033" s="27"/>
      <c r="F2033" s="27"/>
      <c r="G2033" s="27"/>
      <c r="H2033" s="27"/>
      <c r="I2033" s="27"/>
      <c r="J2033" s="27"/>
      <c r="K2033" s="27"/>
      <c r="L2033" s="27"/>
      <c r="M2033" s="27"/>
      <c r="N2033" s="27"/>
      <c r="O2033" s="27"/>
      <c r="P2033" s="27"/>
      <c r="Q2033" s="27"/>
      <c r="R2033" s="27"/>
      <c r="S2033" s="27"/>
      <c r="T2033" s="27"/>
      <c r="U2033" s="27"/>
      <c r="V2033" s="27"/>
      <c r="W2033" s="27"/>
      <c r="X2033" s="27"/>
    </row>
    <row r="2034" spans="3:24">
      <c r="C2034" s="27"/>
      <c r="D2034" s="27"/>
      <c r="E2034" s="27"/>
      <c r="F2034" s="27"/>
      <c r="G2034" s="27"/>
      <c r="H2034" s="27"/>
      <c r="I2034" s="27"/>
      <c r="J2034" s="27"/>
      <c r="K2034" s="27"/>
      <c r="L2034" s="27"/>
      <c r="M2034" s="27"/>
      <c r="N2034" s="27"/>
      <c r="O2034" s="27"/>
      <c r="P2034" s="27"/>
      <c r="Q2034" s="27"/>
      <c r="R2034" s="27"/>
      <c r="S2034" s="27"/>
      <c r="T2034" s="27"/>
      <c r="U2034" s="27"/>
      <c r="V2034" s="27"/>
      <c r="W2034" s="27"/>
      <c r="X2034" s="27"/>
    </row>
    <row r="2035" spans="3:24">
      <c r="C2035" s="27"/>
      <c r="D2035" s="27"/>
      <c r="E2035" s="27"/>
      <c r="F2035" s="27"/>
      <c r="G2035" s="27"/>
      <c r="H2035" s="27"/>
      <c r="I2035" s="27"/>
      <c r="J2035" s="27"/>
      <c r="K2035" s="27"/>
      <c r="L2035" s="27"/>
      <c r="M2035" s="27"/>
      <c r="N2035" s="27"/>
      <c r="O2035" s="27"/>
      <c r="P2035" s="27"/>
      <c r="Q2035" s="27"/>
      <c r="R2035" s="27"/>
      <c r="S2035" s="27"/>
      <c r="T2035" s="27"/>
      <c r="U2035" s="27"/>
      <c r="V2035" s="27"/>
      <c r="W2035" s="27"/>
      <c r="X2035" s="27"/>
    </row>
    <row r="2036" spans="3:24">
      <c r="C2036" s="27"/>
      <c r="D2036" s="27"/>
      <c r="E2036" s="27"/>
      <c r="F2036" s="27"/>
      <c r="G2036" s="27"/>
      <c r="H2036" s="27"/>
      <c r="I2036" s="27"/>
      <c r="J2036" s="27"/>
      <c r="K2036" s="27"/>
      <c r="L2036" s="27"/>
      <c r="M2036" s="27"/>
      <c r="N2036" s="27"/>
      <c r="O2036" s="27"/>
      <c r="P2036" s="27"/>
      <c r="Q2036" s="27"/>
      <c r="R2036" s="27"/>
      <c r="S2036" s="27"/>
      <c r="T2036" s="27"/>
      <c r="U2036" s="27"/>
      <c r="V2036" s="27"/>
      <c r="W2036" s="27"/>
      <c r="X2036" s="27"/>
    </row>
    <row r="2037" spans="3:24">
      <c r="C2037" s="27"/>
      <c r="D2037" s="27"/>
      <c r="E2037" s="27"/>
      <c r="F2037" s="27"/>
      <c r="G2037" s="27"/>
      <c r="H2037" s="27"/>
      <c r="I2037" s="27"/>
      <c r="J2037" s="27"/>
      <c r="K2037" s="27"/>
      <c r="L2037" s="27"/>
      <c r="M2037" s="27"/>
      <c r="N2037" s="27"/>
      <c r="O2037" s="27"/>
      <c r="P2037" s="27"/>
      <c r="Q2037" s="27"/>
      <c r="R2037" s="27"/>
      <c r="S2037" s="27"/>
      <c r="T2037" s="27"/>
      <c r="U2037" s="27"/>
      <c r="V2037" s="27"/>
      <c r="W2037" s="27"/>
      <c r="X2037" s="27"/>
    </row>
    <row r="2038" spans="3:24">
      <c r="C2038" s="27"/>
      <c r="D2038" s="27"/>
      <c r="E2038" s="27"/>
      <c r="F2038" s="27"/>
      <c r="G2038" s="27"/>
      <c r="H2038" s="27"/>
      <c r="I2038" s="27"/>
      <c r="J2038" s="27"/>
      <c r="K2038" s="27"/>
      <c r="L2038" s="27"/>
      <c r="M2038" s="27"/>
      <c r="N2038" s="27"/>
      <c r="O2038" s="27"/>
      <c r="P2038" s="27"/>
      <c r="Q2038" s="27"/>
      <c r="R2038" s="27"/>
      <c r="S2038" s="27"/>
      <c r="T2038" s="27"/>
      <c r="U2038" s="27"/>
      <c r="V2038" s="27"/>
      <c r="W2038" s="27"/>
      <c r="X2038" s="27"/>
    </row>
    <row r="2039" spans="3:24">
      <c r="C2039" s="27"/>
      <c r="D2039" s="27"/>
      <c r="E2039" s="27"/>
      <c r="F2039" s="27"/>
      <c r="G2039" s="27"/>
      <c r="H2039" s="27"/>
      <c r="I2039" s="27"/>
      <c r="J2039" s="27"/>
      <c r="K2039" s="27"/>
      <c r="L2039" s="27"/>
      <c r="M2039" s="27"/>
      <c r="N2039" s="27"/>
      <c r="O2039" s="27"/>
      <c r="P2039" s="27"/>
      <c r="Q2039" s="27"/>
      <c r="R2039" s="27"/>
      <c r="S2039" s="27"/>
      <c r="T2039" s="27"/>
      <c r="U2039" s="27"/>
      <c r="V2039" s="27"/>
      <c r="W2039" s="27"/>
      <c r="X2039" s="27"/>
    </row>
    <row r="2040" spans="3:24">
      <c r="C2040" s="27"/>
      <c r="D2040" s="27"/>
      <c r="E2040" s="27"/>
      <c r="F2040" s="27"/>
      <c r="G2040" s="27"/>
      <c r="H2040" s="27"/>
      <c r="I2040" s="27"/>
      <c r="J2040" s="27"/>
      <c r="K2040" s="27"/>
      <c r="L2040" s="27"/>
      <c r="M2040" s="27"/>
      <c r="N2040" s="27"/>
      <c r="O2040" s="27"/>
      <c r="P2040" s="27"/>
      <c r="Q2040" s="27"/>
      <c r="R2040" s="27"/>
      <c r="S2040" s="27"/>
      <c r="T2040" s="27"/>
      <c r="U2040" s="27"/>
      <c r="V2040" s="27"/>
      <c r="W2040" s="27"/>
      <c r="X2040" s="27"/>
    </row>
    <row r="2041" spans="3:24">
      <c r="C2041" s="27"/>
      <c r="D2041" s="27"/>
      <c r="E2041" s="27"/>
      <c r="F2041" s="27"/>
      <c r="G2041" s="27"/>
      <c r="H2041" s="27"/>
      <c r="I2041" s="27"/>
      <c r="J2041" s="27"/>
      <c r="K2041" s="27"/>
      <c r="L2041" s="27"/>
      <c r="M2041" s="27"/>
      <c r="N2041" s="27"/>
      <c r="O2041" s="27"/>
      <c r="P2041" s="27"/>
      <c r="Q2041" s="27"/>
      <c r="R2041" s="27"/>
      <c r="S2041" s="27"/>
      <c r="T2041" s="27"/>
      <c r="U2041" s="27"/>
      <c r="V2041" s="27"/>
      <c r="W2041" s="27"/>
      <c r="X2041" s="27"/>
    </row>
    <row r="2042" spans="3:24">
      <c r="C2042" s="27"/>
      <c r="D2042" s="27"/>
      <c r="E2042" s="27"/>
      <c r="F2042" s="27"/>
      <c r="G2042" s="27"/>
      <c r="H2042" s="27"/>
      <c r="I2042" s="27"/>
      <c r="J2042" s="27"/>
      <c r="K2042" s="27"/>
      <c r="L2042" s="27"/>
      <c r="M2042" s="27"/>
      <c r="N2042" s="27"/>
      <c r="O2042" s="27"/>
      <c r="P2042" s="27"/>
      <c r="Q2042" s="27"/>
      <c r="R2042" s="27"/>
      <c r="S2042" s="27"/>
      <c r="T2042" s="27"/>
      <c r="U2042" s="27"/>
      <c r="V2042" s="27"/>
      <c r="W2042" s="27"/>
      <c r="X2042" s="27"/>
    </row>
    <row r="2043" spans="3:24">
      <c r="C2043" s="27"/>
      <c r="D2043" s="27"/>
      <c r="E2043" s="27"/>
      <c r="F2043" s="27"/>
      <c r="G2043" s="27"/>
      <c r="H2043" s="27"/>
      <c r="I2043" s="27"/>
      <c r="J2043" s="27"/>
      <c r="K2043" s="27"/>
      <c r="L2043" s="27"/>
      <c r="M2043" s="27"/>
      <c r="N2043" s="27"/>
      <c r="O2043" s="27"/>
      <c r="P2043" s="27"/>
      <c r="Q2043" s="27"/>
      <c r="R2043" s="27"/>
      <c r="S2043" s="27"/>
      <c r="T2043" s="27"/>
      <c r="U2043" s="27"/>
      <c r="V2043" s="27"/>
      <c r="W2043" s="27"/>
      <c r="X2043" s="27"/>
    </row>
    <row r="2044" spans="3:24">
      <c r="C2044" s="27"/>
      <c r="D2044" s="27"/>
      <c r="E2044" s="27"/>
      <c r="F2044" s="27"/>
      <c r="G2044" s="27"/>
      <c r="H2044" s="27"/>
      <c r="I2044" s="27"/>
      <c r="J2044" s="27"/>
      <c r="K2044" s="27"/>
      <c r="L2044" s="27"/>
      <c r="M2044" s="27"/>
      <c r="N2044" s="27"/>
      <c r="O2044" s="27"/>
      <c r="P2044" s="27"/>
      <c r="Q2044" s="27"/>
      <c r="R2044" s="27"/>
      <c r="S2044" s="27"/>
      <c r="T2044" s="27"/>
      <c r="U2044" s="27"/>
      <c r="V2044" s="27"/>
      <c r="W2044" s="27"/>
      <c r="X2044" s="27"/>
    </row>
    <row r="2045" spans="3:24">
      <c r="C2045" s="27"/>
      <c r="D2045" s="27"/>
      <c r="E2045" s="27"/>
      <c r="F2045" s="27"/>
      <c r="G2045" s="27"/>
      <c r="H2045" s="27"/>
      <c r="I2045" s="27"/>
      <c r="J2045" s="27"/>
      <c r="K2045" s="27"/>
      <c r="L2045" s="27"/>
      <c r="M2045" s="27"/>
      <c r="N2045" s="27"/>
      <c r="O2045" s="27"/>
      <c r="P2045" s="27"/>
      <c r="Q2045" s="27"/>
      <c r="R2045" s="27"/>
      <c r="S2045" s="27"/>
      <c r="T2045" s="27"/>
      <c r="U2045" s="27"/>
      <c r="V2045" s="27"/>
      <c r="W2045" s="27"/>
      <c r="X2045" s="27"/>
    </row>
    <row r="2046" spans="3:24">
      <c r="C2046" s="27"/>
      <c r="D2046" s="27"/>
      <c r="E2046" s="27"/>
      <c r="F2046" s="27"/>
      <c r="G2046" s="27"/>
      <c r="H2046" s="27"/>
      <c r="I2046" s="27"/>
      <c r="J2046" s="27"/>
      <c r="K2046" s="27"/>
      <c r="L2046" s="27"/>
      <c r="M2046" s="27"/>
      <c r="N2046" s="27"/>
      <c r="O2046" s="27"/>
      <c r="P2046" s="27"/>
      <c r="Q2046" s="27"/>
      <c r="R2046" s="27"/>
      <c r="S2046" s="27"/>
      <c r="T2046" s="27"/>
      <c r="U2046" s="27"/>
      <c r="V2046" s="27"/>
      <c r="W2046" s="27"/>
      <c r="X2046" s="27"/>
    </row>
    <row r="2047" spans="3:24">
      <c r="C2047" s="27"/>
      <c r="D2047" s="27"/>
      <c r="E2047" s="27"/>
      <c r="F2047" s="27"/>
      <c r="G2047" s="27"/>
      <c r="H2047" s="27"/>
      <c r="I2047" s="27"/>
      <c r="J2047" s="27"/>
      <c r="K2047" s="27"/>
      <c r="L2047" s="27"/>
      <c r="M2047" s="27"/>
      <c r="N2047" s="27"/>
      <c r="O2047" s="27"/>
      <c r="P2047" s="27"/>
      <c r="Q2047" s="27"/>
      <c r="R2047" s="27"/>
      <c r="S2047" s="27"/>
      <c r="T2047" s="27"/>
      <c r="U2047" s="27"/>
      <c r="V2047" s="27"/>
      <c r="W2047" s="27"/>
      <c r="X2047" s="27"/>
    </row>
    <row r="2048" spans="3:24">
      <c r="C2048" s="27"/>
      <c r="D2048" s="27"/>
      <c r="E2048" s="27"/>
      <c r="F2048" s="27"/>
      <c r="G2048" s="27"/>
      <c r="H2048" s="27"/>
      <c r="I2048" s="27"/>
      <c r="J2048" s="27"/>
      <c r="K2048" s="27"/>
      <c r="L2048" s="27"/>
      <c r="M2048" s="27"/>
      <c r="N2048" s="27"/>
      <c r="O2048" s="27"/>
      <c r="P2048" s="27"/>
      <c r="Q2048" s="27"/>
      <c r="R2048" s="27"/>
      <c r="S2048" s="27"/>
      <c r="T2048" s="27"/>
      <c r="U2048" s="27"/>
      <c r="V2048" s="27"/>
      <c r="W2048" s="27"/>
      <c r="X2048" s="27"/>
    </row>
    <row r="2049" spans="3:24">
      <c r="C2049" s="27"/>
      <c r="D2049" s="27"/>
      <c r="E2049" s="27"/>
      <c r="F2049" s="27"/>
      <c r="G2049" s="27"/>
      <c r="H2049" s="27"/>
      <c r="I2049" s="27"/>
      <c r="J2049" s="27"/>
      <c r="K2049" s="27"/>
      <c r="L2049" s="27"/>
      <c r="M2049" s="27"/>
      <c r="N2049" s="27"/>
      <c r="O2049" s="27"/>
      <c r="P2049" s="27"/>
      <c r="Q2049" s="27"/>
      <c r="R2049" s="27"/>
      <c r="S2049" s="27"/>
      <c r="T2049" s="27"/>
      <c r="U2049" s="27"/>
      <c r="V2049" s="27"/>
      <c r="W2049" s="27"/>
      <c r="X2049" s="27"/>
    </row>
    <row r="2050" spans="3:24">
      <c r="C2050" s="27"/>
      <c r="D2050" s="27"/>
      <c r="E2050" s="27"/>
      <c r="F2050" s="27"/>
      <c r="G2050" s="27"/>
      <c r="H2050" s="27"/>
      <c r="I2050" s="27"/>
      <c r="J2050" s="27"/>
      <c r="K2050" s="27"/>
      <c r="L2050" s="27"/>
      <c r="M2050" s="27"/>
      <c r="N2050" s="27"/>
      <c r="O2050" s="27"/>
      <c r="P2050" s="27"/>
      <c r="Q2050" s="27"/>
      <c r="R2050" s="27"/>
      <c r="S2050" s="27"/>
      <c r="T2050" s="27"/>
      <c r="U2050" s="27"/>
      <c r="V2050" s="27"/>
      <c r="W2050" s="27"/>
      <c r="X2050" s="27"/>
    </row>
    <row r="2051" spans="3:24">
      <c r="C2051" s="27"/>
      <c r="D2051" s="27"/>
      <c r="E2051" s="27"/>
      <c r="F2051" s="27"/>
      <c r="G2051" s="27"/>
      <c r="H2051" s="27"/>
      <c r="I2051" s="27"/>
      <c r="J2051" s="27"/>
      <c r="K2051" s="27"/>
      <c r="L2051" s="27"/>
      <c r="M2051" s="27"/>
      <c r="N2051" s="27"/>
      <c r="O2051" s="27"/>
      <c r="P2051" s="27"/>
      <c r="Q2051" s="27"/>
      <c r="R2051" s="27"/>
      <c r="S2051" s="27"/>
      <c r="T2051" s="27"/>
      <c r="U2051" s="27"/>
      <c r="V2051" s="27"/>
      <c r="W2051" s="27"/>
      <c r="X2051" s="27"/>
    </row>
    <row r="2052" spans="3:24">
      <c r="C2052" s="27"/>
      <c r="D2052" s="27"/>
      <c r="E2052" s="27"/>
      <c r="F2052" s="27"/>
      <c r="G2052" s="27"/>
      <c r="H2052" s="27"/>
      <c r="I2052" s="27"/>
      <c r="J2052" s="27"/>
      <c r="K2052" s="27"/>
      <c r="L2052" s="27"/>
      <c r="M2052" s="27"/>
      <c r="N2052" s="27"/>
      <c r="O2052" s="27"/>
      <c r="P2052" s="27"/>
      <c r="Q2052" s="27"/>
      <c r="R2052" s="27"/>
      <c r="S2052" s="27"/>
      <c r="T2052" s="27"/>
      <c r="U2052" s="27"/>
      <c r="V2052" s="27"/>
      <c r="W2052" s="27"/>
      <c r="X2052" s="27"/>
    </row>
    <row r="2053" spans="3:24">
      <c r="C2053" s="27"/>
      <c r="D2053" s="27"/>
      <c r="E2053" s="27"/>
      <c r="F2053" s="27"/>
      <c r="G2053" s="27"/>
      <c r="H2053" s="27"/>
      <c r="I2053" s="27"/>
      <c r="J2053" s="27"/>
      <c r="K2053" s="27"/>
      <c r="L2053" s="27"/>
      <c r="M2053" s="27"/>
      <c r="N2053" s="27"/>
      <c r="O2053" s="27"/>
      <c r="P2053" s="27"/>
      <c r="Q2053" s="27"/>
      <c r="R2053" s="27"/>
      <c r="S2053" s="27"/>
      <c r="T2053" s="27"/>
      <c r="U2053" s="27"/>
      <c r="V2053" s="27"/>
      <c r="W2053" s="27"/>
      <c r="X2053" s="27"/>
    </row>
    <row r="2054" spans="3:24">
      <c r="C2054" s="27"/>
      <c r="D2054" s="27"/>
      <c r="E2054" s="27"/>
      <c r="F2054" s="27"/>
      <c r="G2054" s="27"/>
      <c r="H2054" s="27"/>
      <c r="I2054" s="27"/>
      <c r="J2054" s="27"/>
      <c r="K2054" s="27"/>
      <c r="L2054" s="27"/>
      <c r="M2054" s="27"/>
      <c r="N2054" s="27"/>
      <c r="O2054" s="27"/>
      <c r="P2054" s="27"/>
      <c r="Q2054" s="27"/>
      <c r="R2054" s="27"/>
      <c r="S2054" s="27"/>
      <c r="T2054" s="27"/>
      <c r="U2054" s="27"/>
      <c r="V2054" s="27"/>
      <c r="W2054" s="27"/>
      <c r="X2054" s="27"/>
    </row>
    <row r="2055" spans="3:24">
      <c r="C2055" s="27"/>
      <c r="D2055" s="27"/>
      <c r="E2055" s="27"/>
      <c r="F2055" s="27"/>
      <c r="G2055" s="27"/>
      <c r="H2055" s="27"/>
      <c r="I2055" s="27"/>
      <c r="J2055" s="27"/>
      <c r="K2055" s="27"/>
      <c r="L2055" s="27"/>
      <c r="M2055" s="27"/>
      <c r="N2055" s="27"/>
      <c r="O2055" s="27"/>
      <c r="P2055" s="27"/>
      <c r="Q2055" s="27"/>
      <c r="R2055" s="27"/>
      <c r="S2055" s="27"/>
      <c r="T2055" s="27"/>
      <c r="U2055" s="27"/>
      <c r="V2055" s="27"/>
      <c r="W2055" s="27"/>
      <c r="X2055" s="27"/>
    </row>
    <row r="2056" spans="3:24">
      <c r="C2056" s="27"/>
      <c r="D2056" s="27"/>
      <c r="E2056" s="27"/>
      <c r="F2056" s="27"/>
      <c r="G2056" s="27"/>
      <c r="H2056" s="27"/>
      <c r="I2056" s="27"/>
      <c r="J2056" s="27"/>
      <c r="K2056" s="27"/>
      <c r="L2056" s="27"/>
      <c r="M2056" s="27"/>
      <c r="N2056" s="27"/>
      <c r="O2056" s="27"/>
      <c r="P2056" s="27"/>
      <c r="Q2056" s="27"/>
      <c r="R2056" s="27"/>
      <c r="S2056" s="27"/>
      <c r="T2056" s="27"/>
      <c r="U2056" s="27"/>
      <c r="V2056" s="27"/>
      <c r="W2056" s="27"/>
      <c r="X2056" s="27"/>
    </row>
    <row r="2057" spans="3:24">
      <c r="C2057" s="27"/>
      <c r="D2057" s="27"/>
      <c r="E2057" s="27"/>
      <c r="F2057" s="27"/>
      <c r="G2057" s="27"/>
      <c r="H2057" s="27"/>
      <c r="I2057" s="27"/>
      <c r="J2057" s="27"/>
      <c r="K2057" s="27"/>
      <c r="L2057" s="27"/>
      <c r="M2057" s="27"/>
      <c r="N2057" s="27"/>
      <c r="O2057" s="27"/>
      <c r="P2057" s="27"/>
      <c r="Q2057" s="27"/>
      <c r="R2057" s="27"/>
      <c r="S2057" s="27"/>
      <c r="T2057" s="27"/>
      <c r="U2057" s="27"/>
      <c r="V2057" s="27"/>
      <c r="W2057" s="27"/>
      <c r="X2057" s="27"/>
    </row>
    <row r="2058" spans="3:24">
      <c r="C2058" s="27"/>
      <c r="D2058" s="27"/>
      <c r="E2058" s="27"/>
      <c r="F2058" s="27"/>
      <c r="G2058" s="27"/>
      <c r="H2058" s="27"/>
      <c r="I2058" s="27"/>
      <c r="J2058" s="27"/>
      <c r="K2058" s="27"/>
      <c r="L2058" s="27"/>
      <c r="M2058" s="27"/>
      <c r="N2058" s="27"/>
      <c r="O2058" s="27"/>
      <c r="P2058" s="27"/>
      <c r="Q2058" s="27"/>
      <c r="R2058" s="27"/>
      <c r="S2058" s="27"/>
      <c r="T2058" s="27"/>
      <c r="U2058" s="27"/>
      <c r="V2058" s="27"/>
      <c r="W2058" s="27"/>
      <c r="X2058" s="27"/>
    </row>
    <row r="2059" spans="3:24">
      <c r="C2059" s="27"/>
      <c r="D2059" s="27"/>
      <c r="E2059" s="27"/>
      <c r="F2059" s="27"/>
      <c r="G2059" s="27"/>
      <c r="H2059" s="27"/>
      <c r="I2059" s="27"/>
      <c r="J2059" s="27"/>
      <c r="K2059" s="27"/>
      <c r="L2059" s="27"/>
      <c r="M2059" s="27"/>
      <c r="N2059" s="27"/>
      <c r="O2059" s="27"/>
      <c r="P2059" s="27"/>
      <c r="Q2059" s="27"/>
      <c r="R2059" s="27"/>
      <c r="S2059" s="27"/>
      <c r="T2059" s="27"/>
      <c r="U2059" s="27"/>
      <c r="V2059" s="27"/>
      <c r="W2059" s="27"/>
      <c r="X2059" s="27"/>
    </row>
    <row r="2060" spans="3:24">
      <c r="C2060" s="27"/>
      <c r="D2060" s="27"/>
      <c r="E2060" s="27"/>
      <c r="F2060" s="27"/>
      <c r="G2060" s="27"/>
      <c r="H2060" s="27"/>
      <c r="I2060" s="27"/>
      <c r="J2060" s="27"/>
      <c r="K2060" s="27"/>
      <c r="L2060" s="27"/>
      <c r="M2060" s="27"/>
      <c r="N2060" s="27"/>
      <c r="O2060" s="27"/>
      <c r="P2060" s="27"/>
      <c r="Q2060" s="27"/>
      <c r="R2060" s="27"/>
      <c r="S2060" s="27"/>
      <c r="T2060" s="27"/>
      <c r="U2060" s="27"/>
      <c r="V2060" s="27"/>
      <c r="W2060" s="27"/>
      <c r="X2060" s="27"/>
    </row>
    <row r="2061" spans="3:24">
      <c r="C2061" s="27"/>
      <c r="D2061" s="27"/>
      <c r="E2061" s="27"/>
      <c r="F2061" s="27"/>
      <c r="G2061" s="27"/>
      <c r="H2061" s="27"/>
      <c r="I2061" s="27"/>
      <c r="J2061" s="27"/>
      <c r="K2061" s="27"/>
      <c r="L2061" s="27"/>
      <c r="M2061" s="27"/>
      <c r="N2061" s="27"/>
      <c r="O2061" s="27"/>
      <c r="P2061" s="27"/>
      <c r="Q2061" s="27"/>
      <c r="R2061" s="27"/>
      <c r="S2061" s="27"/>
      <c r="T2061" s="27"/>
      <c r="U2061" s="27"/>
      <c r="V2061" s="27"/>
      <c r="W2061" s="27"/>
      <c r="X2061" s="27"/>
    </row>
    <row r="2062" spans="3:24">
      <c r="C2062" s="27"/>
      <c r="D2062" s="27"/>
      <c r="E2062" s="27"/>
      <c r="F2062" s="27"/>
      <c r="G2062" s="27"/>
      <c r="H2062" s="27"/>
      <c r="I2062" s="27"/>
      <c r="J2062" s="27"/>
      <c r="K2062" s="27"/>
      <c r="L2062" s="27"/>
      <c r="M2062" s="27"/>
      <c r="N2062" s="27"/>
      <c r="O2062" s="27"/>
      <c r="P2062" s="27"/>
      <c r="Q2062" s="27"/>
      <c r="R2062" s="27"/>
      <c r="S2062" s="27"/>
      <c r="T2062" s="27"/>
      <c r="U2062" s="27"/>
      <c r="V2062" s="27"/>
      <c r="W2062" s="27"/>
      <c r="X2062" s="27"/>
    </row>
    <row r="2063" spans="3:24">
      <c r="C2063" s="27"/>
      <c r="D2063" s="27"/>
      <c r="E2063" s="27"/>
      <c r="F2063" s="27"/>
      <c r="G2063" s="27"/>
      <c r="H2063" s="27"/>
      <c r="I2063" s="27"/>
      <c r="J2063" s="27"/>
      <c r="K2063" s="27"/>
      <c r="L2063" s="27"/>
      <c r="M2063" s="27"/>
      <c r="N2063" s="27"/>
      <c r="O2063" s="27"/>
      <c r="P2063" s="27"/>
      <c r="Q2063" s="27"/>
      <c r="R2063" s="27"/>
      <c r="S2063" s="27"/>
      <c r="T2063" s="27"/>
      <c r="U2063" s="27"/>
      <c r="V2063" s="27"/>
      <c r="W2063" s="27"/>
      <c r="X2063" s="27"/>
    </row>
    <row r="2064" spans="3:24">
      <c r="C2064" s="27"/>
      <c r="D2064" s="27"/>
      <c r="E2064" s="27"/>
      <c r="F2064" s="27"/>
      <c r="G2064" s="27"/>
      <c r="H2064" s="27"/>
      <c r="I2064" s="27"/>
      <c r="J2064" s="27"/>
      <c r="K2064" s="27"/>
      <c r="L2064" s="27"/>
      <c r="M2064" s="27"/>
      <c r="N2064" s="27"/>
      <c r="O2064" s="27"/>
      <c r="P2064" s="27"/>
      <c r="Q2064" s="27"/>
      <c r="R2064" s="27"/>
      <c r="S2064" s="27"/>
      <c r="T2064" s="27"/>
      <c r="U2064" s="27"/>
      <c r="V2064" s="27"/>
      <c r="W2064" s="27"/>
      <c r="X2064" s="27"/>
    </row>
    <row r="2065" spans="3:24">
      <c r="C2065" s="27"/>
      <c r="D2065" s="27"/>
      <c r="E2065" s="27"/>
      <c r="F2065" s="27"/>
      <c r="G2065" s="27"/>
      <c r="H2065" s="27"/>
      <c r="I2065" s="27"/>
      <c r="J2065" s="27"/>
      <c r="K2065" s="27"/>
      <c r="L2065" s="27"/>
      <c r="M2065" s="27"/>
      <c r="N2065" s="27"/>
      <c r="O2065" s="27"/>
      <c r="P2065" s="27"/>
      <c r="Q2065" s="27"/>
      <c r="R2065" s="27"/>
      <c r="S2065" s="27"/>
      <c r="T2065" s="27"/>
      <c r="U2065" s="27"/>
      <c r="V2065" s="27"/>
      <c r="W2065" s="27"/>
      <c r="X2065" s="27"/>
    </row>
    <row r="2066" spans="3:24">
      <c r="C2066" s="27"/>
      <c r="D2066" s="27"/>
      <c r="E2066" s="27"/>
      <c r="F2066" s="27"/>
      <c r="G2066" s="27"/>
      <c r="H2066" s="27"/>
      <c r="I2066" s="27"/>
      <c r="J2066" s="27"/>
      <c r="K2066" s="27"/>
      <c r="L2066" s="27"/>
      <c r="M2066" s="27"/>
      <c r="N2066" s="27"/>
      <c r="O2066" s="27"/>
      <c r="P2066" s="27"/>
      <c r="Q2066" s="27"/>
      <c r="R2066" s="27"/>
      <c r="S2066" s="27"/>
      <c r="T2066" s="27"/>
      <c r="U2066" s="27"/>
      <c r="V2066" s="27"/>
      <c r="W2066" s="27"/>
      <c r="X2066" s="27"/>
    </row>
    <row r="2067" spans="3:24">
      <c r="C2067" s="27"/>
      <c r="D2067" s="27"/>
      <c r="E2067" s="27"/>
      <c r="F2067" s="27"/>
      <c r="G2067" s="27"/>
      <c r="H2067" s="27"/>
      <c r="I2067" s="27"/>
      <c r="J2067" s="27"/>
      <c r="K2067" s="27"/>
      <c r="L2067" s="27"/>
      <c r="M2067" s="27"/>
      <c r="N2067" s="27"/>
      <c r="O2067" s="27"/>
      <c r="P2067" s="27"/>
      <c r="Q2067" s="27"/>
      <c r="R2067" s="27"/>
      <c r="S2067" s="27"/>
      <c r="T2067" s="27"/>
      <c r="U2067" s="27"/>
      <c r="V2067" s="27"/>
      <c r="W2067" s="27"/>
      <c r="X2067" s="27"/>
    </row>
    <row r="2068" spans="3:24">
      <c r="C2068" s="27"/>
      <c r="D2068" s="27"/>
      <c r="E2068" s="27"/>
      <c r="F2068" s="27"/>
      <c r="G2068" s="27"/>
      <c r="H2068" s="27"/>
      <c r="I2068" s="27"/>
      <c r="J2068" s="27"/>
      <c r="K2068" s="27"/>
      <c r="L2068" s="27"/>
      <c r="M2068" s="27"/>
      <c r="N2068" s="27"/>
      <c r="O2068" s="27"/>
      <c r="P2068" s="27"/>
      <c r="Q2068" s="27"/>
      <c r="R2068" s="27"/>
      <c r="S2068" s="27"/>
      <c r="T2068" s="27"/>
      <c r="U2068" s="27"/>
      <c r="V2068" s="27"/>
      <c r="W2068" s="27"/>
      <c r="X2068" s="27"/>
    </row>
    <row r="2069" spans="3:24">
      <c r="C2069" s="27"/>
      <c r="D2069" s="27"/>
      <c r="E2069" s="27"/>
      <c r="F2069" s="27"/>
      <c r="G2069" s="27"/>
      <c r="H2069" s="27"/>
      <c r="I2069" s="27"/>
      <c r="J2069" s="27"/>
      <c r="K2069" s="27"/>
      <c r="L2069" s="27"/>
      <c r="M2069" s="27"/>
      <c r="N2069" s="27"/>
      <c r="O2069" s="27"/>
      <c r="P2069" s="27"/>
      <c r="Q2069" s="27"/>
      <c r="R2069" s="27"/>
      <c r="S2069" s="27"/>
      <c r="T2069" s="27"/>
      <c r="U2069" s="27"/>
      <c r="V2069" s="27"/>
      <c r="W2069" s="27"/>
      <c r="X2069" s="27"/>
    </row>
    <row r="2070" spans="3:24">
      <c r="C2070" s="27"/>
      <c r="D2070" s="27"/>
      <c r="E2070" s="27"/>
      <c r="F2070" s="27"/>
      <c r="G2070" s="27"/>
      <c r="H2070" s="27"/>
      <c r="I2070" s="27"/>
      <c r="J2070" s="27"/>
      <c r="K2070" s="27"/>
      <c r="L2070" s="27"/>
      <c r="M2070" s="27"/>
      <c r="N2070" s="27"/>
      <c r="O2070" s="27"/>
      <c r="P2070" s="27"/>
      <c r="Q2070" s="27"/>
      <c r="R2070" s="27"/>
      <c r="S2070" s="27"/>
      <c r="T2070" s="27"/>
      <c r="U2070" s="27"/>
      <c r="V2070" s="27"/>
      <c r="W2070" s="27"/>
      <c r="X2070" s="27"/>
    </row>
    <row r="2071" spans="3:24">
      <c r="C2071" s="27"/>
      <c r="D2071" s="27"/>
      <c r="E2071" s="27"/>
      <c r="F2071" s="27"/>
      <c r="G2071" s="27"/>
      <c r="H2071" s="27"/>
      <c r="I2071" s="27"/>
      <c r="J2071" s="27"/>
      <c r="K2071" s="27"/>
      <c r="L2071" s="27"/>
      <c r="M2071" s="27"/>
      <c r="N2071" s="27"/>
      <c r="O2071" s="27"/>
      <c r="P2071" s="27"/>
      <c r="Q2071" s="27"/>
      <c r="R2071" s="27"/>
      <c r="S2071" s="27"/>
      <c r="T2071" s="27"/>
      <c r="U2071" s="27"/>
      <c r="V2071" s="27"/>
      <c r="W2071" s="27"/>
      <c r="X2071" s="27"/>
    </row>
    <row r="2072" spans="3:24">
      <c r="C2072" s="27"/>
      <c r="D2072" s="27"/>
      <c r="E2072" s="27"/>
      <c r="F2072" s="27"/>
      <c r="G2072" s="27"/>
      <c r="H2072" s="27"/>
      <c r="I2072" s="27"/>
      <c r="J2072" s="27"/>
      <c r="K2072" s="27"/>
      <c r="L2072" s="27"/>
      <c r="M2072" s="27"/>
      <c r="N2072" s="27"/>
      <c r="O2072" s="27"/>
      <c r="P2072" s="27"/>
      <c r="Q2072" s="27"/>
      <c r="R2072" s="27"/>
      <c r="S2072" s="27"/>
      <c r="T2072" s="27"/>
      <c r="U2072" s="27"/>
      <c r="V2072" s="27"/>
      <c r="W2072" s="27"/>
      <c r="X2072" s="27"/>
    </row>
    <row r="2073" spans="3:24">
      <c r="C2073" s="27"/>
      <c r="D2073" s="27"/>
      <c r="E2073" s="27"/>
      <c r="F2073" s="27"/>
      <c r="G2073" s="27"/>
      <c r="H2073" s="27"/>
      <c r="I2073" s="27"/>
      <c r="J2073" s="27"/>
      <c r="K2073" s="27"/>
      <c r="L2073" s="27"/>
      <c r="M2073" s="27"/>
      <c r="N2073" s="27"/>
      <c r="O2073" s="27"/>
      <c r="P2073" s="27"/>
      <c r="Q2073" s="27"/>
      <c r="R2073" s="27"/>
      <c r="S2073" s="27"/>
      <c r="T2073" s="27"/>
      <c r="U2073" s="27"/>
      <c r="V2073" s="27"/>
      <c r="W2073" s="27"/>
      <c r="X2073" s="27"/>
    </row>
    <row r="2074" spans="3:24">
      <c r="C2074" s="27"/>
      <c r="D2074" s="27"/>
      <c r="E2074" s="27"/>
      <c r="F2074" s="27"/>
      <c r="G2074" s="27"/>
      <c r="H2074" s="27"/>
      <c r="I2074" s="27"/>
      <c r="J2074" s="27"/>
      <c r="K2074" s="27"/>
      <c r="L2074" s="27"/>
      <c r="M2074" s="27"/>
      <c r="N2074" s="27"/>
      <c r="O2074" s="27"/>
      <c r="P2074" s="27"/>
      <c r="Q2074" s="27"/>
      <c r="R2074" s="27"/>
      <c r="S2074" s="27"/>
      <c r="T2074" s="27"/>
      <c r="U2074" s="27"/>
      <c r="V2074" s="27"/>
      <c r="W2074" s="27"/>
      <c r="X2074" s="27"/>
    </row>
    <row r="2075" spans="3:24">
      <c r="C2075" s="27"/>
      <c r="D2075" s="27"/>
      <c r="E2075" s="27"/>
      <c r="F2075" s="27"/>
      <c r="G2075" s="27"/>
      <c r="H2075" s="27"/>
      <c r="I2075" s="27"/>
      <c r="J2075" s="27"/>
      <c r="K2075" s="27"/>
      <c r="L2075" s="27"/>
      <c r="M2075" s="27"/>
      <c r="N2075" s="27"/>
      <c r="O2075" s="27"/>
      <c r="P2075" s="27"/>
      <c r="Q2075" s="27"/>
      <c r="R2075" s="27"/>
      <c r="S2075" s="27"/>
      <c r="T2075" s="27"/>
      <c r="U2075" s="27"/>
      <c r="V2075" s="27"/>
      <c r="W2075" s="27"/>
      <c r="X2075" s="27"/>
    </row>
    <row r="2076" spans="3:24">
      <c r="C2076" s="27"/>
      <c r="D2076" s="27"/>
      <c r="E2076" s="27"/>
      <c r="F2076" s="27"/>
      <c r="G2076" s="27"/>
      <c r="H2076" s="27"/>
      <c r="I2076" s="27"/>
      <c r="J2076" s="27"/>
      <c r="K2076" s="27"/>
      <c r="L2076" s="27"/>
      <c r="M2076" s="27"/>
      <c r="N2076" s="27"/>
      <c r="O2076" s="27"/>
      <c r="P2076" s="27"/>
      <c r="Q2076" s="27"/>
      <c r="R2076" s="27"/>
      <c r="S2076" s="27"/>
      <c r="T2076" s="27"/>
      <c r="U2076" s="27"/>
      <c r="V2076" s="27"/>
      <c r="W2076" s="27"/>
      <c r="X2076" s="27"/>
    </row>
    <row r="2077" spans="3:24">
      <c r="C2077" s="27"/>
      <c r="D2077" s="27"/>
      <c r="E2077" s="27"/>
      <c r="F2077" s="27"/>
      <c r="G2077" s="27"/>
      <c r="H2077" s="27"/>
      <c r="I2077" s="27"/>
      <c r="J2077" s="27"/>
      <c r="K2077" s="27"/>
      <c r="L2077" s="27"/>
      <c r="M2077" s="27"/>
      <c r="N2077" s="27"/>
      <c r="O2077" s="27"/>
      <c r="P2077" s="27"/>
      <c r="Q2077" s="27"/>
      <c r="R2077" s="27"/>
      <c r="S2077" s="27"/>
      <c r="T2077" s="27"/>
      <c r="U2077" s="27"/>
      <c r="V2077" s="27"/>
      <c r="W2077" s="27"/>
      <c r="X2077" s="27"/>
    </row>
    <row r="2078" spans="3:24">
      <c r="C2078" s="27"/>
      <c r="D2078" s="27"/>
      <c r="E2078" s="27"/>
      <c r="F2078" s="27"/>
      <c r="G2078" s="27"/>
      <c r="H2078" s="27"/>
      <c r="I2078" s="27"/>
      <c r="J2078" s="27"/>
      <c r="K2078" s="27"/>
      <c r="L2078" s="27"/>
      <c r="M2078" s="27"/>
      <c r="N2078" s="27"/>
      <c r="O2078" s="27"/>
      <c r="P2078" s="27"/>
      <c r="Q2078" s="27"/>
      <c r="R2078" s="27"/>
      <c r="S2078" s="27"/>
      <c r="T2078" s="27"/>
      <c r="U2078" s="27"/>
      <c r="V2078" s="27"/>
      <c r="W2078" s="27"/>
      <c r="X2078" s="27"/>
    </row>
    <row r="2079" spans="3:24">
      <c r="C2079" s="27"/>
      <c r="D2079" s="27"/>
      <c r="E2079" s="27"/>
      <c r="F2079" s="27"/>
      <c r="G2079" s="27"/>
      <c r="H2079" s="27"/>
      <c r="I2079" s="27"/>
      <c r="J2079" s="27"/>
      <c r="K2079" s="27"/>
      <c r="L2079" s="27"/>
      <c r="M2079" s="27"/>
      <c r="N2079" s="27"/>
      <c r="O2079" s="27"/>
      <c r="P2079" s="27"/>
      <c r="Q2079" s="27"/>
      <c r="R2079" s="27"/>
      <c r="S2079" s="27"/>
      <c r="T2079" s="27"/>
      <c r="U2079" s="27"/>
      <c r="V2079" s="27"/>
      <c r="W2079" s="27"/>
      <c r="X2079" s="27"/>
    </row>
    <row r="2080" spans="3:24">
      <c r="C2080" s="27"/>
      <c r="D2080" s="27"/>
      <c r="E2080" s="27"/>
      <c r="F2080" s="27"/>
      <c r="G2080" s="27"/>
      <c r="H2080" s="27"/>
      <c r="I2080" s="27"/>
      <c r="J2080" s="27"/>
      <c r="K2080" s="27"/>
      <c r="L2080" s="27"/>
      <c r="M2080" s="27"/>
      <c r="N2080" s="27"/>
      <c r="O2080" s="27"/>
      <c r="P2080" s="27"/>
      <c r="Q2080" s="27"/>
      <c r="R2080" s="27"/>
      <c r="S2080" s="27"/>
      <c r="T2080" s="27"/>
      <c r="U2080" s="27"/>
      <c r="V2080" s="27"/>
      <c r="W2080" s="27"/>
      <c r="X2080" s="27"/>
    </row>
    <row r="2081" spans="3:24">
      <c r="C2081" s="27"/>
      <c r="D2081" s="27"/>
      <c r="E2081" s="27"/>
      <c r="F2081" s="27"/>
      <c r="G2081" s="27"/>
      <c r="H2081" s="27"/>
      <c r="I2081" s="27"/>
      <c r="J2081" s="27"/>
      <c r="K2081" s="27"/>
      <c r="L2081" s="27"/>
      <c r="M2081" s="27"/>
      <c r="N2081" s="27"/>
      <c r="O2081" s="27"/>
      <c r="P2081" s="27"/>
      <c r="Q2081" s="27"/>
      <c r="R2081" s="27"/>
      <c r="S2081" s="27"/>
      <c r="T2081" s="27"/>
      <c r="U2081" s="27"/>
      <c r="V2081" s="27"/>
      <c r="W2081" s="27"/>
      <c r="X2081" s="27"/>
    </row>
    <row r="2082" spans="3:24">
      <c r="C2082" s="27"/>
      <c r="D2082" s="27"/>
      <c r="E2082" s="27"/>
      <c r="F2082" s="27"/>
      <c r="G2082" s="27"/>
      <c r="H2082" s="27"/>
      <c r="I2082" s="27"/>
      <c r="J2082" s="27"/>
      <c r="K2082" s="27"/>
      <c r="L2082" s="27"/>
      <c r="M2082" s="27"/>
      <c r="N2082" s="27"/>
      <c r="O2082" s="27"/>
      <c r="P2082" s="27"/>
      <c r="Q2082" s="27"/>
      <c r="R2082" s="27"/>
      <c r="S2082" s="27"/>
      <c r="T2082" s="27"/>
      <c r="U2082" s="27"/>
      <c r="V2082" s="27"/>
      <c r="W2082" s="27"/>
      <c r="X2082" s="27"/>
    </row>
    <row r="2083" spans="3:24">
      <c r="C2083" s="27"/>
      <c r="D2083" s="27"/>
      <c r="E2083" s="27"/>
      <c r="F2083" s="27"/>
      <c r="G2083" s="27"/>
      <c r="H2083" s="27"/>
      <c r="I2083" s="27"/>
      <c r="J2083" s="27"/>
      <c r="K2083" s="27"/>
      <c r="L2083" s="27"/>
      <c r="M2083" s="27"/>
      <c r="N2083" s="27"/>
      <c r="O2083" s="27"/>
      <c r="P2083" s="27"/>
      <c r="Q2083" s="27"/>
      <c r="R2083" s="27"/>
      <c r="S2083" s="27"/>
      <c r="T2083" s="27"/>
      <c r="U2083" s="27"/>
      <c r="V2083" s="27"/>
      <c r="W2083" s="27"/>
      <c r="X2083" s="27"/>
    </row>
    <row r="2084" spans="3:24">
      <c r="C2084" s="27"/>
      <c r="D2084" s="27"/>
      <c r="E2084" s="27"/>
      <c r="F2084" s="27"/>
      <c r="G2084" s="27"/>
      <c r="H2084" s="27"/>
      <c r="I2084" s="27"/>
      <c r="J2084" s="27"/>
      <c r="K2084" s="27"/>
      <c r="L2084" s="27"/>
      <c r="M2084" s="27"/>
      <c r="N2084" s="27"/>
      <c r="O2084" s="27"/>
      <c r="P2084" s="27"/>
      <c r="Q2084" s="27"/>
      <c r="R2084" s="27"/>
      <c r="S2084" s="27"/>
      <c r="T2084" s="27"/>
      <c r="U2084" s="27"/>
      <c r="V2084" s="27"/>
      <c r="W2084" s="27"/>
      <c r="X2084" s="27"/>
    </row>
    <row r="2085" spans="3:24">
      <c r="C2085" s="27"/>
      <c r="D2085" s="27"/>
      <c r="E2085" s="27"/>
      <c r="F2085" s="27"/>
      <c r="G2085" s="27"/>
      <c r="H2085" s="27"/>
      <c r="I2085" s="27"/>
      <c r="J2085" s="27"/>
      <c r="K2085" s="27"/>
      <c r="L2085" s="27"/>
      <c r="M2085" s="27"/>
      <c r="N2085" s="27"/>
      <c r="O2085" s="27"/>
      <c r="P2085" s="27"/>
      <c r="Q2085" s="27"/>
      <c r="R2085" s="27"/>
      <c r="S2085" s="27"/>
      <c r="T2085" s="27"/>
      <c r="U2085" s="27"/>
      <c r="V2085" s="27"/>
      <c r="W2085" s="27"/>
      <c r="X2085" s="27"/>
    </row>
    <row r="2086" spans="3:24">
      <c r="C2086" s="27"/>
      <c r="D2086" s="27"/>
      <c r="E2086" s="27"/>
      <c r="F2086" s="27"/>
      <c r="G2086" s="27"/>
      <c r="H2086" s="27"/>
      <c r="I2086" s="27"/>
      <c r="J2086" s="27"/>
      <c r="K2086" s="27"/>
      <c r="L2086" s="27"/>
      <c r="M2086" s="27"/>
      <c r="N2086" s="27"/>
      <c r="O2086" s="27"/>
      <c r="P2086" s="27"/>
      <c r="Q2086" s="27"/>
      <c r="R2086" s="27"/>
      <c r="S2086" s="27"/>
      <c r="T2086" s="27"/>
      <c r="U2086" s="27"/>
      <c r="V2086" s="27"/>
      <c r="W2086" s="27"/>
      <c r="X2086" s="27"/>
    </row>
    <row r="2087" spans="3:24">
      <c r="C2087" s="27"/>
      <c r="D2087" s="27"/>
      <c r="E2087" s="27"/>
      <c r="F2087" s="27"/>
      <c r="G2087" s="27"/>
      <c r="H2087" s="27"/>
      <c r="I2087" s="27"/>
      <c r="J2087" s="27"/>
      <c r="K2087" s="27"/>
      <c r="L2087" s="27"/>
      <c r="M2087" s="27"/>
      <c r="N2087" s="27"/>
      <c r="O2087" s="27"/>
      <c r="P2087" s="27"/>
      <c r="Q2087" s="27"/>
      <c r="R2087" s="27"/>
      <c r="S2087" s="27"/>
      <c r="T2087" s="27"/>
      <c r="U2087" s="27"/>
      <c r="V2087" s="27"/>
      <c r="W2087" s="27"/>
      <c r="X2087" s="27"/>
    </row>
    <row r="2088" spans="3:24">
      <c r="C2088" s="27"/>
      <c r="D2088" s="27"/>
      <c r="E2088" s="27"/>
      <c r="F2088" s="27"/>
      <c r="G2088" s="27"/>
      <c r="H2088" s="27"/>
      <c r="I2088" s="27"/>
      <c r="J2088" s="27"/>
      <c r="K2088" s="27"/>
      <c r="L2088" s="27"/>
      <c r="M2088" s="27"/>
      <c r="N2088" s="27"/>
      <c r="O2088" s="27"/>
      <c r="P2088" s="27"/>
      <c r="Q2088" s="27"/>
      <c r="R2088" s="27"/>
      <c r="S2088" s="27"/>
      <c r="T2088" s="27"/>
      <c r="U2088" s="27"/>
      <c r="V2088" s="27"/>
      <c r="W2088" s="27"/>
      <c r="X2088" s="27"/>
    </row>
    <row r="2089" spans="3:24">
      <c r="C2089" s="27"/>
      <c r="D2089" s="27"/>
      <c r="E2089" s="27"/>
      <c r="F2089" s="27"/>
      <c r="G2089" s="27"/>
      <c r="H2089" s="27"/>
      <c r="I2089" s="27"/>
      <c r="J2089" s="27"/>
      <c r="K2089" s="27"/>
      <c r="L2089" s="27"/>
      <c r="M2089" s="27"/>
      <c r="N2089" s="27"/>
      <c r="O2089" s="27"/>
      <c r="P2089" s="27"/>
      <c r="Q2089" s="27"/>
      <c r="R2089" s="27"/>
      <c r="S2089" s="27"/>
      <c r="T2089" s="27"/>
      <c r="U2089" s="27"/>
      <c r="V2089" s="27"/>
      <c r="W2089" s="27"/>
      <c r="X2089" s="27"/>
    </row>
    <row r="2090" spans="3:24">
      <c r="C2090" s="27"/>
      <c r="D2090" s="27"/>
      <c r="E2090" s="27"/>
      <c r="F2090" s="27"/>
      <c r="G2090" s="27"/>
      <c r="H2090" s="27"/>
      <c r="I2090" s="27"/>
      <c r="J2090" s="27"/>
      <c r="K2090" s="27"/>
      <c r="L2090" s="27"/>
      <c r="M2090" s="27"/>
      <c r="N2090" s="27"/>
      <c r="O2090" s="27"/>
      <c r="P2090" s="27"/>
      <c r="Q2090" s="27"/>
      <c r="R2090" s="27"/>
      <c r="S2090" s="27"/>
      <c r="T2090" s="27"/>
      <c r="U2090" s="27"/>
      <c r="V2090" s="27"/>
      <c r="W2090" s="27"/>
      <c r="X2090" s="27"/>
    </row>
    <row r="2091" spans="3:24">
      <c r="C2091" s="27"/>
      <c r="D2091" s="27"/>
      <c r="E2091" s="27"/>
      <c r="F2091" s="27"/>
      <c r="G2091" s="27"/>
      <c r="H2091" s="27"/>
      <c r="I2091" s="27"/>
      <c r="J2091" s="27"/>
      <c r="K2091" s="27"/>
      <c r="L2091" s="27"/>
      <c r="M2091" s="27"/>
      <c r="N2091" s="27"/>
      <c r="O2091" s="27"/>
      <c r="P2091" s="27"/>
      <c r="Q2091" s="27"/>
      <c r="R2091" s="27"/>
      <c r="S2091" s="27"/>
      <c r="T2091" s="27"/>
      <c r="U2091" s="27"/>
      <c r="V2091" s="27"/>
      <c r="W2091" s="27"/>
      <c r="X2091" s="27"/>
    </row>
    <row r="2092" spans="3:24">
      <c r="C2092" s="27"/>
      <c r="D2092" s="27"/>
      <c r="E2092" s="27"/>
      <c r="F2092" s="27"/>
      <c r="G2092" s="27"/>
      <c r="H2092" s="27"/>
      <c r="I2092" s="27"/>
      <c r="J2092" s="27"/>
      <c r="K2092" s="27"/>
      <c r="L2092" s="27"/>
      <c r="M2092" s="27"/>
      <c r="N2092" s="27"/>
      <c r="O2092" s="27"/>
      <c r="P2092" s="27"/>
      <c r="Q2092" s="27"/>
      <c r="R2092" s="27"/>
      <c r="S2092" s="27"/>
      <c r="T2092" s="27"/>
      <c r="U2092" s="27"/>
      <c r="V2092" s="27"/>
      <c r="W2092" s="27"/>
      <c r="X2092" s="27"/>
    </row>
    <row r="2093" spans="3:24">
      <c r="C2093" s="27"/>
      <c r="D2093" s="27"/>
      <c r="E2093" s="27"/>
      <c r="F2093" s="27"/>
      <c r="G2093" s="27"/>
      <c r="H2093" s="27"/>
      <c r="I2093" s="27"/>
      <c r="J2093" s="27"/>
      <c r="K2093" s="27"/>
      <c r="L2093" s="27"/>
      <c r="M2093" s="27"/>
      <c r="N2093" s="27"/>
      <c r="O2093" s="27"/>
      <c r="P2093" s="27"/>
      <c r="Q2093" s="27"/>
      <c r="R2093" s="27"/>
      <c r="S2093" s="27"/>
      <c r="T2093" s="27"/>
      <c r="U2093" s="27"/>
      <c r="V2093" s="27"/>
      <c r="W2093" s="27"/>
      <c r="X2093" s="27"/>
    </row>
    <row r="2094" spans="3:24">
      <c r="C2094" s="27"/>
      <c r="D2094" s="27"/>
      <c r="E2094" s="27"/>
      <c r="F2094" s="27"/>
      <c r="G2094" s="27"/>
      <c r="H2094" s="27"/>
      <c r="I2094" s="27"/>
      <c r="J2094" s="27"/>
      <c r="K2094" s="27"/>
      <c r="L2094" s="27"/>
      <c r="M2094" s="27"/>
      <c r="N2094" s="27"/>
      <c r="O2094" s="27"/>
      <c r="P2094" s="27"/>
      <c r="Q2094" s="27"/>
      <c r="R2094" s="27"/>
      <c r="S2094" s="27"/>
      <c r="T2094" s="27"/>
      <c r="U2094" s="27"/>
      <c r="V2094" s="27"/>
      <c r="W2094" s="27"/>
      <c r="X2094" s="27"/>
    </row>
    <row r="2095" spans="3:24">
      <c r="C2095" s="27"/>
      <c r="D2095" s="27"/>
      <c r="E2095" s="27"/>
      <c r="F2095" s="27"/>
      <c r="G2095" s="27"/>
      <c r="H2095" s="27"/>
      <c r="I2095" s="27"/>
      <c r="J2095" s="27"/>
      <c r="K2095" s="27"/>
      <c r="L2095" s="27"/>
      <c r="M2095" s="27"/>
      <c r="N2095" s="27"/>
      <c r="O2095" s="27"/>
      <c r="P2095" s="27"/>
      <c r="Q2095" s="27"/>
      <c r="R2095" s="27"/>
      <c r="S2095" s="27"/>
      <c r="T2095" s="27"/>
      <c r="U2095" s="27"/>
      <c r="V2095" s="27"/>
      <c r="W2095" s="27"/>
      <c r="X2095" s="27"/>
    </row>
    <row r="2096" spans="3:24">
      <c r="C2096" s="27"/>
      <c r="D2096" s="27"/>
      <c r="E2096" s="27"/>
      <c r="F2096" s="27"/>
      <c r="G2096" s="27"/>
      <c r="H2096" s="27"/>
      <c r="I2096" s="27"/>
      <c r="J2096" s="27"/>
      <c r="K2096" s="27"/>
      <c r="L2096" s="27"/>
      <c r="M2096" s="27"/>
      <c r="N2096" s="27"/>
      <c r="O2096" s="27"/>
      <c r="P2096" s="27"/>
      <c r="Q2096" s="27"/>
      <c r="R2096" s="27"/>
      <c r="S2096" s="27"/>
      <c r="T2096" s="27"/>
      <c r="U2096" s="27"/>
      <c r="V2096" s="27"/>
      <c r="W2096" s="27"/>
      <c r="X2096" s="27"/>
    </row>
    <row r="2097" spans="3:24">
      <c r="C2097" s="27"/>
      <c r="D2097" s="27"/>
      <c r="E2097" s="27"/>
      <c r="F2097" s="27"/>
      <c r="G2097" s="27"/>
      <c r="H2097" s="27"/>
      <c r="I2097" s="27"/>
      <c r="J2097" s="27"/>
      <c r="K2097" s="27"/>
      <c r="L2097" s="27"/>
      <c r="M2097" s="27"/>
      <c r="N2097" s="27"/>
      <c r="O2097" s="27"/>
      <c r="P2097" s="27"/>
      <c r="Q2097" s="27"/>
      <c r="R2097" s="27"/>
      <c r="S2097" s="27"/>
      <c r="T2097" s="27"/>
      <c r="U2097" s="27"/>
      <c r="V2097" s="27"/>
      <c r="W2097" s="27"/>
      <c r="X2097" s="27"/>
    </row>
    <row r="2098" spans="3:24">
      <c r="C2098" s="27"/>
      <c r="D2098" s="27"/>
      <c r="E2098" s="27"/>
      <c r="F2098" s="27"/>
      <c r="G2098" s="27"/>
      <c r="H2098" s="27"/>
      <c r="I2098" s="27"/>
      <c r="J2098" s="27"/>
      <c r="K2098" s="27"/>
      <c r="L2098" s="27"/>
      <c r="M2098" s="27"/>
      <c r="N2098" s="27"/>
      <c r="O2098" s="27"/>
      <c r="P2098" s="27"/>
      <c r="Q2098" s="27"/>
      <c r="R2098" s="27"/>
      <c r="S2098" s="27"/>
      <c r="T2098" s="27"/>
      <c r="U2098" s="27"/>
      <c r="V2098" s="27"/>
      <c r="W2098" s="27"/>
      <c r="X2098" s="27"/>
    </row>
    <row r="2099" spans="3:24">
      <c r="C2099" s="27"/>
      <c r="D2099" s="27"/>
      <c r="E2099" s="27"/>
      <c r="F2099" s="27"/>
      <c r="G2099" s="27"/>
      <c r="H2099" s="27"/>
      <c r="I2099" s="27"/>
      <c r="J2099" s="27"/>
      <c r="K2099" s="27"/>
      <c r="L2099" s="27"/>
      <c r="M2099" s="27"/>
      <c r="N2099" s="27"/>
      <c r="O2099" s="27"/>
      <c r="P2099" s="27"/>
      <c r="Q2099" s="27"/>
      <c r="R2099" s="27"/>
      <c r="S2099" s="27"/>
      <c r="T2099" s="27"/>
      <c r="U2099" s="27"/>
      <c r="V2099" s="27"/>
      <c r="W2099" s="27"/>
      <c r="X2099" s="27"/>
    </row>
    <row r="2100" spans="3:24">
      <c r="C2100" s="27"/>
      <c r="D2100" s="27"/>
      <c r="E2100" s="27"/>
      <c r="F2100" s="27"/>
      <c r="G2100" s="27"/>
      <c r="H2100" s="27"/>
      <c r="I2100" s="27"/>
      <c r="J2100" s="27"/>
      <c r="K2100" s="27"/>
      <c r="L2100" s="27"/>
      <c r="M2100" s="27"/>
      <c r="N2100" s="27"/>
      <c r="O2100" s="27"/>
      <c r="P2100" s="27"/>
      <c r="Q2100" s="27"/>
      <c r="R2100" s="27"/>
      <c r="S2100" s="27"/>
      <c r="T2100" s="27"/>
      <c r="U2100" s="27"/>
      <c r="V2100" s="27"/>
      <c r="W2100" s="27"/>
      <c r="X2100" s="27"/>
    </row>
    <row r="2101" spans="3:24">
      <c r="C2101" s="27"/>
      <c r="D2101" s="27"/>
      <c r="E2101" s="27"/>
      <c r="F2101" s="27"/>
      <c r="G2101" s="27"/>
      <c r="H2101" s="27"/>
      <c r="I2101" s="27"/>
      <c r="J2101" s="27"/>
      <c r="K2101" s="27"/>
      <c r="L2101" s="27"/>
      <c r="M2101" s="27"/>
      <c r="N2101" s="27"/>
      <c r="O2101" s="27"/>
      <c r="P2101" s="27"/>
      <c r="Q2101" s="27"/>
      <c r="R2101" s="27"/>
      <c r="S2101" s="27"/>
      <c r="T2101" s="27"/>
      <c r="U2101" s="27"/>
      <c r="V2101" s="27"/>
      <c r="W2101" s="27"/>
      <c r="X2101" s="27"/>
    </row>
    <row r="2102" spans="3:24">
      <c r="C2102" s="27"/>
      <c r="D2102" s="27"/>
      <c r="E2102" s="27"/>
      <c r="F2102" s="27"/>
      <c r="G2102" s="27"/>
      <c r="H2102" s="27"/>
      <c r="I2102" s="27"/>
      <c r="J2102" s="27"/>
      <c r="K2102" s="27"/>
      <c r="L2102" s="27"/>
      <c r="M2102" s="27"/>
      <c r="N2102" s="27"/>
      <c r="O2102" s="27"/>
      <c r="P2102" s="27"/>
      <c r="Q2102" s="27"/>
      <c r="R2102" s="27"/>
      <c r="S2102" s="27"/>
      <c r="T2102" s="27"/>
      <c r="U2102" s="27"/>
      <c r="V2102" s="27"/>
      <c r="W2102" s="27"/>
      <c r="X2102" s="27"/>
    </row>
    <row r="2103" spans="3:24">
      <c r="C2103" s="27"/>
      <c r="D2103" s="27"/>
      <c r="E2103" s="27"/>
      <c r="F2103" s="27"/>
      <c r="G2103" s="27"/>
      <c r="H2103" s="27"/>
      <c r="I2103" s="27"/>
      <c r="J2103" s="27"/>
      <c r="K2103" s="27"/>
      <c r="L2103" s="27"/>
      <c r="M2103" s="27"/>
      <c r="N2103" s="27"/>
      <c r="O2103" s="27"/>
      <c r="P2103" s="27"/>
      <c r="Q2103" s="27"/>
      <c r="R2103" s="27"/>
      <c r="S2103" s="27"/>
      <c r="T2103" s="27"/>
      <c r="U2103" s="27"/>
      <c r="V2103" s="27"/>
      <c r="W2103" s="27"/>
      <c r="X2103" s="27"/>
    </row>
    <row r="2104" spans="3:24">
      <c r="C2104" s="27"/>
      <c r="D2104" s="27"/>
      <c r="E2104" s="27"/>
      <c r="F2104" s="27"/>
      <c r="G2104" s="27"/>
      <c r="H2104" s="27"/>
      <c r="I2104" s="27"/>
      <c r="J2104" s="27"/>
      <c r="K2104" s="27"/>
      <c r="L2104" s="27"/>
      <c r="M2104" s="27"/>
      <c r="N2104" s="27"/>
      <c r="O2104" s="27"/>
      <c r="P2104" s="27"/>
      <c r="Q2104" s="27"/>
      <c r="R2104" s="27"/>
      <c r="S2104" s="27"/>
      <c r="T2104" s="27"/>
      <c r="U2104" s="27"/>
      <c r="V2104" s="27"/>
      <c r="W2104" s="27"/>
      <c r="X2104" s="27"/>
    </row>
    <row r="2105" spans="3:24">
      <c r="C2105" s="27"/>
      <c r="D2105" s="27"/>
      <c r="E2105" s="27"/>
      <c r="F2105" s="27"/>
      <c r="G2105" s="27"/>
      <c r="H2105" s="27"/>
      <c r="I2105" s="27"/>
      <c r="J2105" s="27"/>
      <c r="K2105" s="27"/>
      <c r="L2105" s="27"/>
      <c r="M2105" s="27"/>
      <c r="N2105" s="27"/>
      <c r="O2105" s="27"/>
      <c r="P2105" s="27"/>
      <c r="Q2105" s="27"/>
      <c r="R2105" s="27"/>
      <c r="S2105" s="27"/>
      <c r="T2105" s="27"/>
      <c r="U2105" s="27"/>
      <c r="V2105" s="27"/>
      <c r="W2105" s="27"/>
      <c r="X2105" s="27"/>
    </row>
    <row r="2106" spans="3:24">
      <c r="C2106" s="27"/>
      <c r="D2106" s="27"/>
      <c r="E2106" s="27"/>
      <c r="F2106" s="27"/>
      <c r="G2106" s="27"/>
      <c r="H2106" s="27"/>
      <c r="I2106" s="27"/>
      <c r="J2106" s="27"/>
      <c r="K2106" s="27"/>
      <c r="L2106" s="27"/>
      <c r="M2106" s="27"/>
      <c r="N2106" s="27"/>
      <c r="O2106" s="27"/>
      <c r="P2106" s="27"/>
      <c r="Q2106" s="27"/>
      <c r="R2106" s="27"/>
      <c r="S2106" s="27"/>
      <c r="T2106" s="27"/>
      <c r="U2106" s="27"/>
      <c r="V2106" s="27"/>
      <c r="W2106" s="27"/>
      <c r="X2106" s="27"/>
    </row>
    <row r="2107" spans="3:24">
      <c r="C2107" s="27"/>
      <c r="D2107" s="27"/>
      <c r="E2107" s="27"/>
      <c r="F2107" s="27"/>
      <c r="G2107" s="27"/>
      <c r="H2107" s="27"/>
      <c r="I2107" s="27"/>
      <c r="J2107" s="27"/>
      <c r="K2107" s="27"/>
      <c r="L2107" s="27"/>
      <c r="M2107" s="27"/>
      <c r="N2107" s="27"/>
      <c r="O2107" s="27"/>
      <c r="P2107" s="27"/>
      <c r="Q2107" s="27"/>
      <c r="R2107" s="27"/>
      <c r="S2107" s="27"/>
      <c r="T2107" s="27"/>
      <c r="U2107" s="27"/>
      <c r="V2107" s="27"/>
      <c r="W2107" s="27"/>
      <c r="X2107" s="27"/>
    </row>
    <row r="2108" spans="3:24">
      <c r="C2108" s="27"/>
      <c r="D2108" s="27"/>
      <c r="E2108" s="27"/>
      <c r="F2108" s="27"/>
      <c r="G2108" s="27"/>
      <c r="H2108" s="27"/>
      <c r="I2108" s="27"/>
      <c r="J2108" s="27"/>
      <c r="K2108" s="27"/>
      <c r="L2108" s="27"/>
      <c r="M2108" s="27"/>
      <c r="N2108" s="27"/>
      <c r="O2108" s="27"/>
      <c r="P2108" s="27"/>
      <c r="Q2108" s="27"/>
      <c r="R2108" s="27"/>
      <c r="S2108" s="27"/>
      <c r="T2108" s="27"/>
      <c r="U2108" s="27"/>
      <c r="V2108" s="27"/>
      <c r="W2108" s="27"/>
      <c r="X2108" s="27"/>
    </row>
    <row r="2109" spans="3:24">
      <c r="C2109" s="27"/>
      <c r="D2109" s="27"/>
      <c r="E2109" s="27"/>
      <c r="F2109" s="27"/>
      <c r="G2109" s="27"/>
      <c r="H2109" s="27"/>
      <c r="I2109" s="27"/>
      <c r="J2109" s="27"/>
      <c r="K2109" s="27"/>
      <c r="L2109" s="27"/>
      <c r="M2109" s="27"/>
      <c r="N2109" s="27"/>
      <c r="O2109" s="27"/>
      <c r="P2109" s="27"/>
      <c r="Q2109" s="27"/>
      <c r="R2109" s="27"/>
      <c r="S2109" s="27"/>
      <c r="T2109" s="27"/>
      <c r="U2109" s="27"/>
      <c r="V2109" s="27"/>
      <c r="W2109" s="27"/>
      <c r="X2109" s="27"/>
    </row>
    <row r="2110" spans="3:24">
      <c r="C2110" s="27"/>
      <c r="D2110" s="27"/>
      <c r="E2110" s="27"/>
      <c r="F2110" s="27"/>
      <c r="G2110" s="27"/>
      <c r="H2110" s="27"/>
      <c r="I2110" s="27"/>
      <c r="J2110" s="27"/>
      <c r="K2110" s="27"/>
      <c r="L2110" s="27"/>
      <c r="M2110" s="27"/>
      <c r="N2110" s="27"/>
      <c r="O2110" s="27"/>
      <c r="P2110" s="27"/>
      <c r="Q2110" s="27"/>
      <c r="R2110" s="27"/>
      <c r="S2110" s="27"/>
      <c r="T2110" s="27"/>
      <c r="U2110" s="27"/>
      <c r="V2110" s="27"/>
      <c r="W2110" s="27"/>
      <c r="X2110" s="27"/>
    </row>
    <row r="2111" spans="3:24">
      <c r="C2111" s="27"/>
      <c r="D2111" s="27"/>
      <c r="E2111" s="27"/>
      <c r="F2111" s="27"/>
      <c r="G2111" s="27"/>
      <c r="H2111" s="27"/>
      <c r="I2111" s="27"/>
      <c r="J2111" s="27"/>
      <c r="K2111" s="27"/>
      <c r="L2111" s="27"/>
      <c r="M2111" s="27"/>
      <c r="N2111" s="27"/>
      <c r="O2111" s="27"/>
      <c r="P2111" s="27"/>
      <c r="Q2111" s="27"/>
      <c r="R2111" s="27"/>
      <c r="S2111" s="27"/>
      <c r="T2111" s="27"/>
      <c r="U2111" s="27"/>
      <c r="V2111" s="27"/>
      <c r="W2111" s="27"/>
      <c r="X2111" s="27"/>
    </row>
    <row r="2112" spans="3:24">
      <c r="C2112" s="27"/>
      <c r="D2112" s="27"/>
      <c r="E2112" s="27"/>
      <c r="F2112" s="27"/>
      <c r="G2112" s="27"/>
      <c r="H2112" s="27"/>
      <c r="I2112" s="27"/>
      <c r="J2112" s="27"/>
      <c r="K2112" s="27"/>
      <c r="L2112" s="27"/>
      <c r="M2112" s="27"/>
      <c r="N2112" s="27"/>
      <c r="O2112" s="27"/>
      <c r="P2112" s="27"/>
      <c r="Q2112" s="27"/>
      <c r="R2112" s="27"/>
      <c r="S2112" s="27"/>
      <c r="T2112" s="27"/>
      <c r="U2112" s="27"/>
      <c r="V2112" s="27"/>
      <c r="W2112" s="27"/>
      <c r="X2112" s="27"/>
    </row>
    <row r="2113" spans="3:24">
      <c r="C2113" s="27"/>
      <c r="D2113" s="27"/>
      <c r="E2113" s="27"/>
      <c r="F2113" s="27"/>
      <c r="G2113" s="27"/>
      <c r="H2113" s="27"/>
      <c r="I2113" s="27"/>
      <c r="J2113" s="27"/>
      <c r="K2113" s="27"/>
      <c r="L2113" s="27"/>
      <c r="M2113" s="27"/>
      <c r="N2113" s="27"/>
      <c r="O2113" s="27"/>
      <c r="P2113" s="27"/>
      <c r="Q2113" s="27"/>
      <c r="R2113" s="27"/>
      <c r="S2113" s="27"/>
      <c r="T2113" s="27"/>
      <c r="U2113" s="27"/>
      <c r="V2113" s="27"/>
      <c r="W2113" s="27"/>
      <c r="X2113" s="27"/>
    </row>
    <row r="2114" spans="3:24">
      <c r="C2114" s="27"/>
      <c r="D2114" s="27"/>
      <c r="E2114" s="27"/>
      <c r="F2114" s="27"/>
      <c r="G2114" s="27"/>
      <c r="H2114" s="27"/>
      <c r="I2114" s="27"/>
      <c r="J2114" s="27"/>
      <c r="K2114" s="27"/>
      <c r="L2114" s="27"/>
      <c r="M2114" s="27"/>
      <c r="N2114" s="27"/>
      <c r="O2114" s="27"/>
      <c r="P2114" s="27"/>
      <c r="Q2114" s="27"/>
      <c r="R2114" s="27"/>
      <c r="S2114" s="27"/>
      <c r="T2114" s="27"/>
      <c r="U2114" s="27"/>
      <c r="V2114" s="27"/>
      <c r="W2114" s="27"/>
      <c r="X2114" s="27"/>
    </row>
    <row r="2115" spans="3:24">
      <c r="C2115" s="27"/>
      <c r="D2115" s="27"/>
      <c r="E2115" s="27"/>
      <c r="F2115" s="27"/>
      <c r="G2115" s="27"/>
      <c r="H2115" s="27"/>
      <c r="I2115" s="27"/>
      <c r="J2115" s="27"/>
      <c r="K2115" s="27"/>
      <c r="L2115" s="27"/>
      <c r="M2115" s="27"/>
      <c r="N2115" s="27"/>
      <c r="O2115" s="27"/>
      <c r="P2115" s="27"/>
      <c r="Q2115" s="27"/>
      <c r="R2115" s="27"/>
      <c r="S2115" s="27"/>
      <c r="T2115" s="27"/>
      <c r="U2115" s="27"/>
      <c r="V2115" s="27"/>
      <c r="W2115" s="27"/>
      <c r="X2115" s="27"/>
    </row>
    <row r="2116" spans="3:24">
      <c r="C2116" s="27"/>
      <c r="D2116" s="27"/>
      <c r="E2116" s="27"/>
      <c r="F2116" s="27"/>
      <c r="G2116" s="27"/>
      <c r="H2116" s="27"/>
      <c r="I2116" s="27"/>
      <c r="J2116" s="27"/>
      <c r="K2116" s="27"/>
      <c r="L2116" s="27"/>
      <c r="M2116" s="27"/>
      <c r="N2116" s="27"/>
      <c r="O2116" s="27"/>
      <c r="P2116" s="27"/>
      <c r="Q2116" s="27"/>
      <c r="R2116" s="27"/>
      <c r="S2116" s="27"/>
      <c r="T2116" s="27"/>
      <c r="U2116" s="27"/>
      <c r="V2116" s="27"/>
      <c r="W2116" s="27"/>
      <c r="X2116" s="27"/>
    </row>
    <row r="2117" spans="3:24">
      <c r="C2117" s="27"/>
      <c r="D2117" s="27"/>
      <c r="E2117" s="27"/>
      <c r="F2117" s="27"/>
      <c r="G2117" s="27"/>
      <c r="H2117" s="27"/>
      <c r="I2117" s="27"/>
      <c r="J2117" s="27"/>
      <c r="K2117" s="27"/>
      <c r="L2117" s="27"/>
      <c r="M2117" s="27"/>
      <c r="N2117" s="27"/>
      <c r="O2117" s="27"/>
      <c r="P2117" s="27"/>
      <c r="Q2117" s="27"/>
      <c r="R2117" s="27"/>
      <c r="S2117" s="27"/>
      <c r="T2117" s="27"/>
      <c r="U2117" s="27"/>
      <c r="V2117" s="27"/>
      <c r="W2117" s="27"/>
      <c r="X2117" s="27"/>
    </row>
    <row r="2118" spans="3:24">
      <c r="C2118" s="27"/>
      <c r="D2118" s="27"/>
      <c r="E2118" s="27"/>
      <c r="F2118" s="27"/>
      <c r="G2118" s="27"/>
      <c r="H2118" s="27"/>
      <c r="I2118" s="27"/>
      <c r="J2118" s="27"/>
      <c r="K2118" s="27"/>
      <c r="L2118" s="27"/>
      <c r="M2118" s="27"/>
      <c r="N2118" s="27"/>
      <c r="O2118" s="27"/>
      <c r="P2118" s="27"/>
      <c r="Q2118" s="27"/>
      <c r="R2118" s="27"/>
      <c r="S2118" s="27"/>
      <c r="T2118" s="27"/>
      <c r="U2118" s="27"/>
      <c r="V2118" s="27"/>
      <c r="W2118" s="27"/>
      <c r="X2118" s="27"/>
    </row>
    <row r="2119" spans="3:24">
      <c r="C2119" s="27"/>
      <c r="D2119" s="27"/>
      <c r="E2119" s="27"/>
      <c r="F2119" s="27"/>
      <c r="G2119" s="27"/>
      <c r="H2119" s="27"/>
      <c r="I2119" s="27"/>
      <c r="J2119" s="27"/>
      <c r="K2119" s="27"/>
      <c r="L2119" s="27"/>
      <c r="M2119" s="27"/>
      <c r="N2119" s="27"/>
      <c r="O2119" s="27"/>
      <c r="P2119" s="27"/>
      <c r="Q2119" s="27"/>
      <c r="R2119" s="27"/>
      <c r="S2119" s="27"/>
      <c r="T2119" s="27"/>
      <c r="U2119" s="27"/>
      <c r="V2119" s="27"/>
      <c r="W2119" s="27"/>
      <c r="X2119" s="27"/>
    </row>
    <row r="2120" spans="3:24">
      <c r="C2120" s="27"/>
      <c r="D2120" s="27"/>
      <c r="E2120" s="27"/>
      <c r="F2120" s="27"/>
      <c r="G2120" s="27"/>
      <c r="H2120" s="27"/>
      <c r="I2120" s="27"/>
      <c r="J2120" s="27"/>
      <c r="K2120" s="27"/>
      <c r="L2120" s="27"/>
      <c r="M2120" s="27"/>
      <c r="N2120" s="27"/>
      <c r="O2120" s="27"/>
      <c r="P2120" s="27"/>
      <c r="Q2120" s="27"/>
      <c r="R2120" s="27"/>
      <c r="S2120" s="27"/>
      <c r="T2120" s="27"/>
      <c r="U2120" s="27"/>
      <c r="V2120" s="27"/>
      <c r="W2120" s="27"/>
      <c r="X2120" s="27"/>
    </row>
    <row r="2121" spans="3:24">
      <c r="C2121" s="27"/>
      <c r="D2121" s="27"/>
      <c r="E2121" s="27"/>
      <c r="F2121" s="27"/>
      <c r="G2121" s="27"/>
      <c r="H2121" s="27"/>
      <c r="I2121" s="27"/>
      <c r="J2121" s="27"/>
      <c r="K2121" s="27"/>
      <c r="L2121" s="27"/>
      <c r="M2121" s="27"/>
      <c r="N2121" s="27"/>
      <c r="O2121" s="27"/>
      <c r="P2121" s="27"/>
      <c r="Q2121" s="27"/>
      <c r="R2121" s="27"/>
      <c r="S2121" s="27"/>
      <c r="T2121" s="27"/>
      <c r="U2121" s="27"/>
      <c r="V2121" s="27"/>
      <c r="W2121" s="27"/>
      <c r="X2121" s="27"/>
    </row>
    <row r="2122" spans="3:24">
      <c r="C2122" s="27"/>
      <c r="D2122" s="27"/>
      <c r="E2122" s="27"/>
      <c r="F2122" s="27"/>
      <c r="G2122" s="27"/>
      <c r="H2122" s="27"/>
      <c r="I2122" s="27"/>
      <c r="J2122" s="27"/>
      <c r="K2122" s="27"/>
      <c r="L2122" s="27"/>
      <c r="M2122" s="27"/>
      <c r="N2122" s="27"/>
      <c r="O2122" s="27"/>
      <c r="P2122" s="27"/>
      <c r="Q2122" s="27"/>
      <c r="R2122" s="27"/>
      <c r="S2122" s="27"/>
      <c r="T2122" s="27"/>
      <c r="U2122" s="27"/>
      <c r="V2122" s="27"/>
      <c r="W2122" s="27"/>
      <c r="X2122" s="27"/>
    </row>
    <row r="2123" spans="3:24">
      <c r="C2123" s="27"/>
      <c r="D2123" s="27"/>
      <c r="E2123" s="27"/>
      <c r="F2123" s="27"/>
      <c r="G2123" s="27"/>
      <c r="H2123" s="27"/>
      <c r="I2123" s="27"/>
      <c r="J2123" s="27"/>
      <c r="K2123" s="27"/>
      <c r="L2123" s="27"/>
      <c r="M2123" s="27"/>
      <c r="N2123" s="27"/>
      <c r="O2123" s="27"/>
      <c r="P2123" s="27"/>
      <c r="Q2123" s="27"/>
      <c r="R2123" s="27"/>
      <c r="S2123" s="27"/>
      <c r="T2123" s="27"/>
      <c r="U2123" s="27"/>
      <c r="V2123" s="27"/>
      <c r="W2123" s="27"/>
      <c r="X2123" s="27"/>
    </row>
    <row r="2124" spans="3:24">
      <c r="C2124" s="27"/>
      <c r="D2124" s="27"/>
      <c r="E2124" s="27"/>
      <c r="F2124" s="27"/>
      <c r="G2124" s="27"/>
      <c r="H2124" s="27"/>
      <c r="I2124" s="27"/>
      <c r="J2124" s="27"/>
      <c r="K2124" s="27"/>
      <c r="L2124" s="27"/>
      <c r="M2124" s="27"/>
      <c r="N2124" s="27"/>
      <c r="O2124" s="27"/>
      <c r="P2124" s="27"/>
      <c r="Q2124" s="27"/>
      <c r="R2124" s="27"/>
      <c r="S2124" s="27"/>
      <c r="T2124" s="27"/>
      <c r="U2124" s="27"/>
      <c r="V2124" s="27"/>
      <c r="W2124" s="27"/>
      <c r="X2124" s="27"/>
    </row>
    <row r="2125" spans="3:24">
      <c r="C2125" s="27"/>
      <c r="D2125" s="27"/>
      <c r="E2125" s="27"/>
      <c r="F2125" s="27"/>
      <c r="G2125" s="27"/>
      <c r="H2125" s="27"/>
      <c r="I2125" s="27"/>
      <c r="J2125" s="27"/>
      <c r="K2125" s="27"/>
      <c r="L2125" s="27"/>
      <c r="M2125" s="27"/>
      <c r="N2125" s="27"/>
      <c r="O2125" s="27"/>
      <c r="P2125" s="27"/>
      <c r="Q2125" s="27"/>
      <c r="R2125" s="27"/>
      <c r="S2125" s="27"/>
      <c r="T2125" s="27"/>
      <c r="U2125" s="27"/>
      <c r="V2125" s="27"/>
      <c r="W2125" s="27"/>
      <c r="X2125" s="27"/>
    </row>
    <row r="2126" spans="3:24">
      <c r="C2126" s="27"/>
      <c r="D2126" s="27"/>
      <c r="E2126" s="27"/>
      <c r="F2126" s="27"/>
      <c r="G2126" s="27"/>
      <c r="H2126" s="27"/>
      <c r="I2126" s="27"/>
      <c r="J2126" s="27"/>
      <c r="K2126" s="27"/>
      <c r="L2126" s="27"/>
      <c r="M2126" s="27"/>
      <c r="N2126" s="27"/>
      <c r="O2126" s="27"/>
      <c r="P2126" s="27"/>
      <c r="Q2126" s="27"/>
      <c r="R2126" s="27"/>
      <c r="S2126" s="27"/>
      <c r="T2126" s="27"/>
      <c r="U2126" s="27"/>
      <c r="V2126" s="27"/>
      <c r="W2126" s="27"/>
      <c r="X2126" s="27"/>
    </row>
    <row r="2127" spans="3:24">
      <c r="C2127" s="27"/>
      <c r="D2127" s="27"/>
      <c r="E2127" s="27"/>
      <c r="F2127" s="27"/>
      <c r="G2127" s="27"/>
      <c r="H2127" s="27"/>
      <c r="I2127" s="27"/>
      <c r="J2127" s="27"/>
      <c r="K2127" s="27"/>
      <c r="L2127" s="27"/>
      <c r="M2127" s="27"/>
      <c r="N2127" s="27"/>
      <c r="O2127" s="27"/>
      <c r="P2127" s="27"/>
      <c r="Q2127" s="27"/>
      <c r="R2127" s="27"/>
      <c r="S2127" s="27"/>
      <c r="T2127" s="27"/>
      <c r="U2127" s="27"/>
      <c r="V2127" s="27"/>
      <c r="W2127" s="27"/>
      <c r="X2127" s="27"/>
    </row>
    <row r="2128" spans="3:24">
      <c r="C2128" s="27"/>
      <c r="D2128" s="27"/>
      <c r="E2128" s="27"/>
      <c r="F2128" s="27"/>
      <c r="G2128" s="27"/>
      <c r="H2128" s="27"/>
      <c r="I2128" s="27"/>
      <c r="J2128" s="27"/>
      <c r="K2128" s="27"/>
      <c r="L2128" s="27"/>
      <c r="M2128" s="27"/>
      <c r="N2128" s="27"/>
      <c r="O2128" s="27"/>
      <c r="P2128" s="27"/>
      <c r="Q2128" s="27"/>
      <c r="R2128" s="27"/>
      <c r="S2128" s="27"/>
      <c r="T2128" s="27"/>
      <c r="U2128" s="27"/>
      <c r="V2128" s="27"/>
      <c r="W2128" s="27"/>
      <c r="X2128" s="27"/>
    </row>
    <row r="2129" spans="3:24">
      <c r="C2129" s="27"/>
      <c r="D2129" s="27"/>
      <c r="E2129" s="27"/>
      <c r="F2129" s="27"/>
      <c r="G2129" s="27"/>
      <c r="H2129" s="27"/>
      <c r="I2129" s="27"/>
      <c r="J2129" s="27"/>
      <c r="K2129" s="27"/>
      <c r="L2129" s="27"/>
      <c r="M2129" s="27"/>
      <c r="N2129" s="27"/>
      <c r="O2129" s="27"/>
      <c r="P2129" s="27"/>
      <c r="Q2129" s="27"/>
      <c r="R2129" s="27"/>
      <c r="S2129" s="27"/>
      <c r="T2129" s="27"/>
      <c r="U2129" s="27"/>
      <c r="V2129" s="27"/>
      <c r="W2129" s="27"/>
      <c r="X2129" s="27"/>
    </row>
    <row r="2130" spans="3:24">
      <c r="C2130" s="27"/>
      <c r="D2130" s="27"/>
      <c r="E2130" s="27"/>
      <c r="F2130" s="27"/>
      <c r="G2130" s="27"/>
      <c r="H2130" s="27"/>
      <c r="I2130" s="27"/>
      <c r="J2130" s="27"/>
      <c r="K2130" s="27"/>
      <c r="L2130" s="27"/>
      <c r="M2130" s="27"/>
      <c r="N2130" s="27"/>
      <c r="O2130" s="27"/>
      <c r="P2130" s="27"/>
      <c r="Q2130" s="27"/>
      <c r="R2130" s="27"/>
      <c r="S2130" s="27"/>
      <c r="T2130" s="27"/>
      <c r="U2130" s="27"/>
      <c r="V2130" s="27"/>
      <c r="W2130" s="27"/>
      <c r="X2130" s="27"/>
    </row>
    <row r="2131" spans="3:24">
      <c r="C2131" s="27"/>
      <c r="D2131" s="27"/>
      <c r="E2131" s="27"/>
      <c r="F2131" s="27"/>
      <c r="G2131" s="27"/>
      <c r="H2131" s="27"/>
      <c r="I2131" s="27"/>
      <c r="J2131" s="27"/>
      <c r="K2131" s="27"/>
      <c r="L2131" s="27"/>
      <c r="M2131" s="27"/>
      <c r="N2131" s="27"/>
      <c r="O2131" s="27"/>
      <c r="P2131" s="27"/>
      <c r="Q2131" s="27"/>
      <c r="R2131" s="27"/>
      <c r="S2131" s="27"/>
      <c r="T2131" s="27"/>
      <c r="U2131" s="27"/>
      <c r="V2131" s="27"/>
      <c r="W2131" s="27"/>
      <c r="X2131" s="27"/>
    </row>
    <row r="2132" spans="3:24">
      <c r="C2132" s="27"/>
      <c r="D2132" s="27"/>
      <c r="E2132" s="27"/>
      <c r="F2132" s="27"/>
      <c r="G2132" s="27"/>
      <c r="H2132" s="27"/>
      <c r="I2132" s="27"/>
      <c r="J2132" s="27"/>
      <c r="K2132" s="27"/>
      <c r="L2132" s="27"/>
      <c r="M2132" s="27"/>
      <c r="N2132" s="27"/>
      <c r="O2132" s="27"/>
      <c r="P2132" s="27"/>
      <c r="Q2132" s="27"/>
      <c r="R2132" s="27"/>
      <c r="S2132" s="27"/>
      <c r="T2132" s="27"/>
      <c r="U2132" s="27"/>
      <c r="V2132" s="27"/>
      <c r="W2132" s="27"/>
      <c r="X2132" s="27"/>
    </row>
    <row r="2133" spans="3:24">
      <c r="C2133" s="27"/>
      <c r="D2133" s="27"/>
      <c r="E2133" s="27"/>
      <c r="F2133" s="27"/>
      <c r="G2133" s="27"/>
      <c r="H2133" s="27"/>
      <c r="I2133" s="27"/>
      <c r="J2133" s="27"/>
      <c r="K2133" s="27"/>
      <c r="L2133" s="27"/>
      <c r="M2133" s="27"/>
      <c r="N2133" s="27"/>
      <c r="O2133" s="27"/>
      <c r="P2133" s="27"/>
      <c r="Q2133" s="27"/>
      <c r="R2133" s="27"/>
      <c r="S2133" s="27"/>
      <c r="T2133" s="27"/>
      <c r="U2133" s="27"/>
      <c r="V2133" s="27"/>
      <c r="W2133" s="27"/>
      <c r="X2133" s="27"/>
    </row>
    <row r="2134" spans="3:24">
      <c r="C2134" s="27"/>
      <c r="D2134" s="27"/>
      <c r="E2134" s="27"/>
      <c r="F2134" s="27"/>
      <c r="G2134" s="27"/>
      <c r="H2134" s="27"/>
      <c r="I2134" s="27"/>
      <c r="J2134" s="27"/>
      <c r="K2134" s="27"/>
      <c r="L2134" s="27"/>
      <c r="M2134" s="27"/>
      <c r="N2134" s="27"/>
      <c r="O2134" s="27"/>
      <c r="P2134" s="27"/>
      <c r="Q2134" s="27"/>
      <c r="R2134" s="27"/>
      <c r="S2134" s="27"/>
      <c r="T2134" s="27"/>
      <c r="U2134" s="27"/>
      <c r="V2134" s="27"/>
      <c r="W2134" s="27"/>
      <c r="X2134" s="27"/>
    </row>
    <row r="2135" spans="3:24">
      <c r="C2135" s="27"/>
      <c r="D2135" s="27"/>
      <c r="E2135" s="27"/>
      <c r="F2135" s="27"/>
      <c r="G2135" s="27"/>
      <c r="H2135" s="27"/>
      <c r="I2135" s="27"/>
      <c r="J2135" s="27"/>
      <c r="K2135" s="27"/>
      <c r="L2135" s="27"/>
      <c r="M2135" s="27"/>
      <c r="N2135" s="27"/>
      <c r="O2135" s="27"/>
      <c r="P2135" s="27"/>
      <c r="Q2135" s="27"/>
      <c r="R2135" s="27"/>
      <c r="S2135" s="27"/>
      <c r="T2135" s="27"/>
      <c r="U2135" s="27"/>
      <c r="V2135" s="27"/>
      <c r="W2135" s="27"/>
      <c r="X2135" s="27"/>
    </row>
    <row r="2136" spans="3:24">
      <c r="C2136" s="27"/>
      <c r="D2136" s="27"/>
      <c r="E2136" s="27"/>
      <c r="F2136" s="27"/>
      <c r="G2136" s="27"/>
      <c r="H2136" s="27"/>
      <c r="I2136" s="27"/>
      <c r="J2136" s="27"/>
      <c r="K2136" s="27"/>
      <c r="L2136" s="27"/>
      <c r="M2136" s="27"/>
      <c r="N2136" s="27"/>
      <c r="O2136" s="27"/>
      <c r="P2136" s="27"/>
      <c r="Q2136" s="27"/>
      <c r="R2136" s="27"/>
      <c r="S2136" s="27"/>
      <c r="T2136" s="27"/>
      <c r="U2136" s="27"/>
      <c r="V2136" s="27"/>
      <c r="W2136" s="27"/>
      <c r="X2136" s="27"/>
    </row>
    <row r="2137" spans="3:24">
      <c r="C2137" s="27"/>
      <c r="D2137" s="27"/>
      <c r="E2137" s="27"/>
      <c r="F2137" s="27"/>
      <c r="G2137" s="27"/>
      <c r="H2137" s="27"/>
      <c r="I2137" s="27"/>
      <c r="J2137" s="27"/>
      <c r="K2137" s="27"/>
      <c r="L2137" s="27"/>
      <c r="M2137" s="27"/>
      <c r="N2137" s="27"/>
      <c r="O2137" s="27"/>
      <c r="P2137" s="27"/>
      <c r="Q2137" s="27"/>
      <c r="R2137" s="27"/>
      <c r="S2137" s="27"/>
      <c r="T2137" s="27"/>
      <c r="U2137" s="27"/>
      <c r="V2137" s="27"/>
      <c r="W2137" s="27"/>
      <c r="X2137" s="27"/>
    </row>
    <row r="2138" spans="3:24">
      <c r="C2138" s="27"/>
      <c r="D2138" s="27"/>
      <c r="E2138" s="27"/>
      <c r="F2138" s="27"/>
      <c r="G2138" s="27"/>
      <c r="H2138" s="27"/>
      <c r="I2138" s="27"/>
      <c r="J2138" s="27"/>
      <c r="K2138" s="27"/>
      <c r="L2138" s="27"/>
      <c r="M2138" s="27"/>
      <c r="N2138" s="27"/>
      <c r="O2138" s="27"/>
      <c r="P2138" s="27"/>
      <c r="Q2138" s="27"/>
      <c r="R2138" s="27"/>
      <c r="S2138" s="27"/>
      <c r="T2138" s="27"/>
      <c r="U2138" s="27"/>
      <c r="V2138" s="27"/>
      <c r="W2138" s="27"/>
      <c r="X2138" s="27"/>
    </row>
    <row r="2139" spans="3:24">
      <c r="C2139" s="27"/>
      <c r="D2139" s="27"/>
      <c r="E2139" s="27"/>
      <c r="F2139" s="27"/>
      <c r="G2139" s="27"/>
      <c r="H2139" s="27"/>
      <c r="I2139" s="27"/>
      <c r="J2139" s="27"/>
      <c r="K2139" s="27"/>
      <c r="L2139" s="27"/>
      <c r="M2139" s="27"/>
      <c r="N2139" s="27"/>
      <c r="O2139" s="27"/>
      <c r="P2139" s="27"/>
      <c r="Q2139" s="27"/>
      <c r="R2139" s="27"/>
      <c r="S2139" s="27"/>
      <c r="T2139" s="27"/>
      <c r="U2139" s="27"/>
      <c r="V2139" s="27"/>
      <c r="W2139" s="27"/>
      <c r="X2139" s="27"/>
    </row>
    <row r="2140" spans="3:24">
      <c r="C2140" s="27"/>
      <c r="D2140" s="27"/>
      <c r="E2140" s="27"/>
      <c r="F2140" s="27"/>
      <c r="G2140" s="27"/>
      <c r="H2140" s="27"/>
      <c r="I2140" s="27"/>
      <c r="J2140" s="27"/>
      <c r="K2140" s="27"/>
      <c r="L2140" s="27"/>
      <c r="M2140" s="27"/>
      <c r="N2140" s="27"/>
      <c r="O2140" s="27"/>
      <c r="P2140" s="27"/>
      <c r="Q2140" s="27"/>
      <c r="R2140" s="27"/>
      <c r="S2140" s="27"/>
      <c r="T2140" s="27"/>
      <c r="U2140" s="27"/>
      <c r="V2140" s="27"/>
      <c r="W2140" s="27"/>
      <c r="X2140" s="27"/>
    </row>
    <row r="2141" spans="3:24">
      <c r="C2141" s="27"/>
      <c r="D2141" s="27"/>
      <c r="E2141" s="27"/>
      <c r="F2141" s="27"/>
      <c r="G2141" s="27"/>
      <c r="H2141" s="27"/>
      <c r="I2141" s="27"/>
      <c r="J2141" s="27"/>
      <c r="K2141" s="27"/>
      <c r="L2141" s="27"/>
      <c r="M2141" s="27"/>
      <c r="N2141" s="27"/>
      <c r="O2141" s="27"/>
      <c r="P2141" s="27"/>
      <c r="Q2141" s="27"/>
      <c r="R2141" s="27"/>
      <c r="S2141" s="27"/>
      <c r="T2141" s="27"/>
      <c r="U2141" s="27"/>
      <c r="V2141" s="27"/>
      <c r="W2141" s="27"/>
      <c r="X2141" s="27"/>
    </row>
    <row r="2142" spans="3:24">
      <c r="C2142" s="27"/>
      <c r="D2142" s="27"/>
      <c r="E2142" s="27"/>
      <c r="F2142" s="27"/>
      <c r="G2142" s="27"/>
      <c r="H2142" s="27"/>
      <c r="I2142" s="27"/>
      <c r="J2142" s="27"/>
      <c r="K2142" s="27"/>
      <c r="L2142" s="27"/>
      <c r="M2142" s="27"/>
      <c r="N2142" s="27"/>
      <c r="O2142" s="27"/>
      <c r="P2142" s="27"/>
      <c r="Q2142" s="27"/>
      <c r="R2142" s="27"/>
      <c r="S2142" s="27"/>
      <c r="T2142" s="27"/>
      <c r="U2142" s="27"/>
      <c r="V2142" s="27"/>
      <c r="W2142" s="27"/>
      <c r="X2142" s="27"/>
    </row>
    <row r="2143" spans="3:24">
      <c r="C2143" s="27"/>
      <c r="D2143" s="27"/>
      <c r="E2143" s="27"/>
      <c r="F2143" s="27"/>
      <c r="G2143" s="27"/>
      <c r="H2143" s="27"/>
      <c r="I2143" s="27"/>
      <c r="J2143" s="27"/>
      <c r="K2143" s="27"/>
      <c r="L2143" s="27"/>
      <c r="M2143" s="27"/>
      <c r="N2143" s="27"/>
      <c r="O2143" s="27"/>
      <c r="P2143" s="27"/>
      <c r="Q2143" s="27"/>
      <c r="R2143" s="27"/>
      <c r="S2143" s="27"/>
      <c r="T2143" s="27"/>
      <c r="U2143" s="27"/>
      <c r="V2143" s="27"/>
      <c r="W2143" s="27"/>
      <c r="X2143" s="27"/>
    </row>
    <row r="2144" spans="3:24">
      <c r="C2144" s="27"/>
      <c r="D2144" s="27"/>
      <c r="E2144" s="27"/>
      <c r="F2144" s="27"/>
      <c r="G2144" s="27"/>
      <c r="H2144" s="27"/>
      <c r="I2144" s="27"/>
      <c r="J2144" s="27"/>
      <c r="K2144" s="27"/>
      <c r="L2144" s="27"/>
      <c r="M2144" s="27"/>
      <c r="N2144" s="27"/>
      <c r="O2144" s="27"/>
      <c r="P2144" s="27"/>
      <c r="Q2144" s="27"/>
      <c r="R2144" s="27"/>
      <c r="S2144" s="27"/>
      <c r="T2144" s="27"/>
      <c r="U2144" s="27"/>
      <c r="V2144" s="27"/>
      <c r="W2144" s="27"/>
      <c r="X2144" s="27"/>
    </row>
    <row r="2145" spans="3:24">
      <c r="C2145" s="27"/>
      <c r="D2145" s="27"/>
      <c r="E2145" s="27"/>
      <c r="F2145" s="27"/>
      <c r="G2145" s="27"/>
      <c r="H2145" s="27"/>
      <c r="I2145" s="27"/>
      <c r="J2145" s="27"/>
      <c r="K2145" s="27"/>
      <c r="L2145" s="27"/>
      <c r="M2145" s="27"/>
      <c r="N2145" s="27"/>
      <c r="O2145" s="27"/>
      <c r="P2145" s="27"/>
      <c r="Q2145" s="27"/>
      <c r="R2145" s="27"/>
      <c r="S2145" s="27"/>
      <c r="T2145" s="27"/>
      <c r="U2145" s="27"/>
      <c r="V2145" s="27"/>
      <c r="W2145" s="27"/>
      <c r="X2145" s="27"/>
    </row>
    <row r="2146" spans="3:24">
      <c r="C2146" s="27"/>
      <c r="D2146" s="27"/>
      <c r="E2146" s="27"/>
      <c r="F2146" s="27"/>
      <c r="G2146" s="27"/>
      <c r="H2146" s="27"/>
      <c r="I2146" s="27"/>
      <c r="J2146" s="27"/>
      <c r="K2146" s="27"/>
      <c r="L2146" s="27"/>
      <c r="M2146" s="27"/>
      <c r="N2146" s="27"/>
      <c r="O2146" s="27"/>
      <c r="P2146" s="27"/>
      <c r="Q2146" s="27"/>
      <c r="R2146" s="27"/>
      <c r="S2146" s="27"/>
      <c r="T2146" s="27"/>
      <c r="U2146" s="27"/>
      <c r="V2146" s="27"/>
      <c r="W2146" s="27"/>
      <c r="X2146" s="27"/>
    </row>
    <row r="2147" spans="3:24">
      <c r="C2147" s="27"/>
      <c r="D2147" s="27"/>
      <c r="E2147" s="27"/>
      <c r="F2147" s="27"/>
      <c r="G2147" s="27"/>
      <c r="H2147" s="27"/>
      <c r="I2147" s="27"/>
      <c r="J2147" s="27"/>
      <c r="K2147" s="27"/>
      <c r="L2147" s="27"/>
      <c r="M2147" s="27"/>
      <c r="N2147" s="27"/>
      <c r="O2147" s="27"/>
      <c r="P2147" s="27"/>
      <c r="Q2147" s="27"/>
      <c r="R2147" s="27"/>
      <c r="S2147" s="27"/>
      <c r="T2147" s="27"/>
      <c r="U2147" s="27"/>
      <c r="V2147" s="27"/>
      <c r="W2147" s="27"/>
      <c r="X2147" s="27"/>
    </row>
    <row r="2148" spans="3:24">
      <c r="C2148" s="27"/>
      <c r="D2148" s="27"/>
      <c r="E2148" s="27"/>
      <c r="F2148" s="27"/>
      <c r="G2148" s="27"/>
      <c r="H2148" s="27"/>
      <c r="I2148" s="27"/>
      <c r="J2148" s="27"/>
      <c r="K2148" s="27"/>
      <c r="L2148" s="27"/>
      <c r="M2148" s="27"/>
      <c r="N2148" s="27"/>
      <c r="O2148" s="27"/>
      <c r="P2148" s="27"/>
      <c r="Q2148" s="27"/>
      <c r="R2148" s="27"/>
      <c r="S2148" s="27"/>
      <c r="T2148" s="27"/>
      <c r="U2148" s="27"/>
      <c r="V2148" s="27"/>
      <c r="W2148" s="27"/>
      <c r="X2148" s="27"/>
    </row>
    <row r="2149" spans="3:24">
      <c r="C2149" s="27"/>
      <c r="D2149" s="27"/>
      <c r="E2149" s="27"/>
      <c r="F2149" s="27"/>
      <c r="G2149" s="27"/>
      <c r="H2149" s="27"/>
      <c r="I2149" s="27"/>
      <c r="J2149" s="27"/>
      <c r="K2149" s="27"/>
      <c r="L2149" s="27"/>
      <c r="M2149" s="27"/>
      <c r="N2149" s="27"/>
      <c r="O2149" s="27"/>
      <c r="P2149" s="27"/>
      <c r="Q2149" s="27"/>
      <c r="R2149" s="27"/>
      <c r="S2149" s="27"/>
      <c r="T2149" s="27"/>
      <c r="U2149" s="27"/>
      <c r="V2149" s="27"/>
      <c r="W2149" s="27"/>
      <c r="X2149" s="27"/>
    </row>
    <row r="2150" spans="3:24">
      <c r="C2150" s="27"/>
      <c r="D2150" s="27"/>
      <c r="E2150" s="27"/>
      <c r="F2150" s="27"/>
      <c r="G2150" s="27"/>
      <c r="H2150" s="27"/>
      <c r="I2150" s="27"/>
      <c r="J2150" s="27"/>
      <c r="K2150" s="27"/>
      <c r="L2150" s="27"/>
      <c r="M2150" s="27"/>
      <c r="N2150" s="27"/>
      <c r="O2150" s="27"/>
      <c r="P2150" s="27"/>
      <c r="Q2150" s="27"/>
      <c r="R2150" s="27"/>
      <c r="S2150" s="27"/>
      <c r="T2150" s="27"/>
      <c r="U2150" s="27"/>
      <c r="V2150" s="27"/>
      <c r="W2150" s="27"/>
      <c r="X2150" s="27"/>
    </row>
    <row r="2151" spans="3:24">
      <c r="C2151" s="27"/>
      <c r="D2151" s="27"/>
      <c r="E2151" s="27"/>
      <c r="F2151" s="27"/>
      <c r="G2151" s="27"/>
      <c r="H2151" s="27"/>
      <c r="I2151" s="27"/>
      <c r="J2151" s="27"/>
      <c r="K2151" s="27"/>
      <c r="L2151" s="27"/>
      <c r="M2151" s="27"/>
      <c r="N2151" s="27"/>
      <c r="O2151" s="27"/>
      <c r="P2151" s="27"/>
      <c r="Q2151" s="27"/>
      <c r="R2151" s="27"/>
      <c r="S2151" s="27"/>
      <c r="T2151" s="27"/>
      <c r="U2151" s="27"/>
      <c r="V2151" s="27"/>
      <c r="W2151" s="27"/>
      <c r="X2151" s="27"/>
    </row>
    <row r="2152" spans="3:24">
      <c r="C2152" s="27"/>
      <c r="D2152" s="27"/>
      <c r="E2152" s="27"/>
      <c r="F2152" s="27"/>
      <c r="G2152" s="27"/>
      <c r="H2152" s="27"/>
      <c r="I2152" s="27"/>
      <c r="J2152" s="27"/>
      <c r="K2152" s="27"/>
      <c r="L2152" s="27"/>
      <c r="M2152" s="27"/>
      <c r="N2152" s="27"/>
      <c r="O2152" s="27"/>
      <c r="P2152" s="27"/>
      <c r="Q2152" s="27"/>
      <c r="R2152" s="27"/>
      <c r="S2152" s="27"/>
      <c r="T2152" s="27"/>
      <c r="U2152" s="27"/>
      <c r="V2152" s="27"/>
      <c r="W2152" s="27"/>
      <c r="X2152" s="27"/>
    </row>
    <row r="2153" spans="3:24">
      <c r="C2153" s="27"/>
      <c r="D2153" s="27"/>
      <c r="E2153" s="27"/>
      <c r="F2153" s="27"/>
      <c r="G2153" s="27"/>
      <c r="H2153" s="27"/>
      <c r="I2153" s="27"/>
      <c r="J2153" s="27"/>
      <c r="K2153" s="27"/>
      <c r="L2153" s="27"/>
      <c r="M2153" s="27"/>
      <c r="N2153" s="27"/>
      <c r="O2153" s="27"/>
      <c r="P2153" s="27"/>
      <c r="Q2153" s="27"/>
      <c r="R2153" s="27"/>
      <c r="S2153" s="27"/>
      <c r="T2153" s="27"/>
      <c r="U2153" s="27"/>
      <c r="V2153" s="27"/>
      <c r="W2153" s="27"/>
      <c r="X2153" s="27"/>
    </row>
    <row r="2154" spans="3:24">
      <c r="C2154" s="27"/>
      <c r="D2154" s="27"/>
      <c r="E2154" s="27"/>
      <c r="F2154" s="27"/>
      <c r="G2154" s="27"/>
      <c r="H2154" s="27"/>
      <c r="I2154" s="27"/>
      <c r="J2154" s="27"/>
      <c r="K2154" s="27"/>
      <c r="L2154" s="27"/>
      <c r="M2154" s="27"/>
      <c r="N2154" s="27"/>
      <c r="O2154" s="27"/>
      <c r="P2154" s="27"/>
      <c r="Q2154" s="27"/>
      <c r="R2154" s="27"/>
      <c r="S2154" s="27"/>
      <c r="T2154" s="27"/>
      <c r="U2154" s="27"/>
      <c r="V2154" s="27"/>
      <c r="W2154" s="27"/>
      <c r="X2154" s="27"/>
    </row>
    <row r="2155" spans="3:24">
      <c r="C2155" s="27"/>
      <c r="D2155" s="27"/>
      <c r="E2155" s="27"/>
      <c r="F2155" s="27"/>
      <c r="G2155" s="27"/>
      <c r="H2155" s="27"/>
      <c r="I2155" s="27"/>
      <c r="J2155" s="27"/>
      <c r="K2155" s="27"/>
      <c r="L2155" s="27"/>
      <c r="M2155" s="27"/>
      <c r="N2155" s="27"/>
      <c r="O2155" s="27"/>
      <c r="P2155" s="27"/>
      <c r="Q2155" s="27"/>
      <c r="R2155" s="27"/>
      <c r="S2155" s="27"/>
      <c r="T2155" s="27"/>
      <c r="U2155" s="27"/>
      <c r="V2155" s="27"/>
      <c r="W2155" s="27"/>
      <c r="X2155" s="27"/>
    </row>
    <row r="2156" spans="3:24">
      <c r="C2156" s="27"/>
      <c r="D2156" s="27"/>
      <c r="E2156" s="27"/>
      <c r="F2156" s="27"/>
      <c r="G2156" s="27"/>
      <c r="H2156" s="27"/>
      <c r="I2156" s="27"/>
      <c r="J2156" s="27"/>
      <c r="K2156" s="27"/>
      <c r="L2156" s="27"/>
      <c r="M2156" s="27"/>
      <c r="N2156" s="27"/>
      <c r="O2156" s="27"/>
      <c r="P2156" s="27"/>
      <c r="Q2156" s="27"/>
      <c r="R2156" s="27"/>
      <c r="S2156" s="27"/>
      <c r="T2156" s="27"/>
      <c r="U2156" s="27"/>
      <c r="V2156" s="27"/>
      <c r="W2156" s="27"/>
      <c r="X2156" s="27"/>
    </row>
    <row r="2157" spans="3:24">
      <c r="C2157" s="27"/>
      <c r="D2157" s="27"/>
      <c r="E2157" s="27"/>
      <c r="F2157" s="27"/>
      <c r="G2157" s="27"/>
      <c r="H2157" s="27"/>
      <c r="I2157" s="27"/>
      <c r="J2157" s="27"/>
      <c r="K2157" s="27"/>
      <c r="L2157" s="27"/>
      <c r="M2157" s="27"/>
      <c r="N2157" s="27"/>
      <c r="O2157" s="27"/>
      <c r="P2157" s="27"/>
      <c r="Q2157" s="27"/>
      <c r="R2157" s="27"/>
      <c r="S2157" s="27"/>
      <c r="T2157" s="27"/>
      <c r="U2157" s="27"/>
      <c r="V2157" s="27"/>
      <c r="W2157" s="27"/>
      <c r="X2157" s="27"/>
    </row>
    <row r="2158" spans="3:24">
      <c r="C2158" s="27"/>
      <c r="D2158" s="27"/>
      <c r="E2158" s="27"/>
      <c r="F2158" s="27"/>
      <c r="G2158" s="27"/>
      <c r="H2158" s="27"/>
      <c r="I2158" s="27"/>
      <c r="J2158" s="27"/>
      <c r="K2158" s="27"/>
      <c r="L2158" s="27"/>
      <c r="M2158" s="27"/>
      <c r="N2158" s="27"/>
      <c r="O2158" s="27"/>
      <c r="P2158" s="27"/>
      <c r="Q2158" s="27"/>
      <c r="R2158" s="27"/>
      <c r="S2158" s="27"/>
      <c r="T2158" s="27"/>
      <c r="U2158" s="27"/>
      <c r="V2158" s="27"/>
      <c r="W2158" s="27"/>
      <c r="X2158" s="27"/>
    </row>
    <row r="2159" spans="3:24">
      <c r="C2159" s="27"/>
      <c r="D2159" s="27"/>
      <c r="E2159" s="27"/>
      <c r="F2159" s="27"/>
      <c r="G2159" s="27"/>
      <c r="H2159" s="27"/>
      <c r="I2159" s="27"/>
      <c r="J2159" s="27"/>
      <c r="K2159" s="27"/>
      <c r="L2159" s="27"/>
      <c r="M2159" s="27"/>
      <c r="N2159" s="27"/>
      <c r="O2159" s="27"/>
      <c r="P2159" s="27"/>
      <c r="Q2159" s="27"/>
      <c r="R2159" s="27"/>
      <c r="S2159" s="27"/>
      <c r="T2159" s="27"/>
      <c r="U2159" s="27"/>
      <c r="V2159" s="27"/>
      <c r="W2159" s="27"/>
      <c r="X2159" s="27"/>
    </row>
    <row r="2160" spans="3:24">
      <c r="C2160" s="27"/>
      <c r="D2160" s="27"/>
      <c r="E2160" s="27"/>
      <c r="F2160" s="27"/>
      <c r="G2160" s="27"/>
      <c r="H2160" s="27"/>
      <c r="I2160" s="27"/>
      <c r="J2160" s="27"/>
      <c r="K2160" s="27"/>
      <c r="L2160" s="27"/>
      <c r="M2160" s="27"/>
      <c r="N2160" s="27"/>
      <c r="O2160" s="27"/>
      <c r="P2160" s="27"/>
      <c r="Q2160" s="27"/>
      <c r="R2160" s="27"/>
      <c r="S2160" s="27"/>
      <c r="T2160" s="27"/>
      <c r="U2160" s="27"/>
      <c r="V2160" s="27"/>
      <c r="W2160" s="27"/>
      <c r="X2160" s="27"/>
    </row>
    <row r="2161" spans="3:24">
      <c r="C2161" s="27"/>
      <c r="D2161" s="27"/>
      <c r="E2161" s="27"/>
      <c r="F2161" s="27"/>
      <c r="G2161" s="27"/>
      <c r="H2161" s="27"/>
      <c r="I2161" s="27"/>
      <c r="J2161" s="27"/>
      <c r="K2161" s="27"/>
      <c r="L2161" s="27"/>
      <c r="M2161" s="27"/>
      <c r="N2161" s="27"/>
      <c r="O2161" s="27"/>
      <c r="P2161" s="27"/>
      <c r="Q2161" s="27"/>
      <c r="R2161" s="27"/>
      <c r="S2161" s="27"/>
      <c r="T2161" s="27"/>
      <c r="U2161" s="27"/>
      <c r="V2161" s="27"/>
      <c r="W2161" s="27"/>
      <c r="X2161" s="27"/>
    </row>
    <row r="2162" spans="3:24">
      <c r="C2162" s="27"/>
      <c r="D2162" s="27"/>
      <c r="E2162" s="27"/>
      <c r="F2162" s="27"/>
      <c r="G2162" s="27"/>
      <c r="H2162" s="27"/>
      <c r="I2162" s="27"/>
      <c r="J2162" s="27"/>
      <c r="K2162" s="27"/>
      <c r="L2162" s="27"/>
      <c r="M2162" s="27"/>
      <c r="N2162" s="27"/>
      <c r="O2162" s="27"/>
      <c r="P2162" s="27"/>
      <c r="Q2162" s="27"/>
      <c r="R2162" s="27"/>
      <c r="S2162" s="27"/>
      <c r="T2162" s="27"/>
      <c r="U2162" s="27"/>
      <c r="V2162" s="27"/>
      <c r="W2162" s="27"/>
      <c r="X2162" s="27"/>
    </row>
    <row r="2163" spans="3:24">
      <c r="C2163" s="27"/>
      <c r="D2163" s="27"/>
      <c r="E2163" s="27"/>
      <c r="F2163" s="27"/>
      <c r="G2163" s="27"/>
      <c r="H2163" s="27"/>
      <c r="I2163" s="27"/>
      <c r="J2163" s="27"/>
      <c r="K2163" s="27"/>
      <c r="L2163" s="27"/>
      <c r="M2163" s="27"/>
      <c r="N2163" s="27"/>
      <c r="O2163" s="27"/>
      <c r="P2163" s="27"/>
      <c r="Q2163" s="27"/>
      <c r="R2163" s="27"/>
      <c r="S2163" s="27"/>
      <c r="T2163" s="27"/>
      <c r="U2163" s="27"/>
      <c r="V2163" s="27"/>
      <c r="W2163" s="27"/>
      <c r="X2163" s="27"/>
    </row>
    <row r="2164" spans="3:24">
      <c r="C2164" s="27"/>
      <c r="D2164" s="27"/>
      <c r="E2164" s="27"/>
      <c r="F2164" s="27"/>
      <c r="G2164" s="27"/>
      <c r="H2164" s="27"/>
      <c r="I2164" s="27"/>
      <c r="J2164" s="27"/>
      <c r="K2164" s="27"/>
      <c r="L2164" s="27"/>
      <c r="M2164" s="27"/>
      <c r="N2164" s="27"/>
      <c r="O2164" s="27"/>
      <c r="P2164" s="27"/>
      <c r="Q2164" s="27"/>
      <c r="R2164" s="27"/>
      <c r="S2164" s="27"/>
      <c r="T2164" s="27"/>
      <c r="U2164" s="27"/>
      <c r="V2164" s="27"/>
      <c r="W2164" s="27"/>
      <c r="X2164" s="27"/>
    </row>
    <row r="2165" spans="3:24">
      <c r="C2165" s="27"/>
      <c r="D2165" s="27"/>
      <c r="E2165" s="27"/>
      <c r="F2165" s="27"/>
      <c r="G2165" s="27"/>
      <c r="H2165" s="27"/>
      <c r="I2165" s="27"/>
      <c r="J2165" s="27"/>
      <c r="K2165" s="27"/>
      <c r="L2165" s="27"/>
      <c r="M2165" s="27"/>
      <c r="N2165" s="27"/>
      <c r="O2165" s="27"/>
      <c r="P2165" s="27"/>
      <c r="Q2165" s="27"/>
      <c r="R2165" s="27"/>
      <c r="S2165" s="27"/>
      <c r="T2165" s="27"/>
      <c r="U2165" s="27"/>
      <c r="V2165" s="27"/>
      <c r="W2165" s="27"/>
      <c r="X2165" s="27"/>
    </row>
    <row r="2166" spans="3:24">
      <c r="C2166" s="27"/>
      <c r="D2166" s="27"/>
      <c r="E2166" s="27"/>
      <c r="F2166" s="27"/>
      <c r="G2166" s="27"/>
      <c r="H2166" s="27"/>
      <c r="I2166" s="27"/>
      <c r="J2166" s="27"/>
      <c r="K2166" s="27"/>
      <c r="L2166" s="27"/>
      <c r="M2166" s="27"/>
      <c r="N2166" s="27"/>
      <c r="O2166" s="27"/>
      <c r="P2166" s="27"/>
      <c r="Q2166" s="27"/>
      <c r="R2166" s="27"/>
      <c r="S2166" s="27"/>
      <c r="T2166" s="27"/>
      <c r="U2166" s="27"/>
      <c r="V2166" s="27"/>
      <c r="W2166" s="27"/>
      <c r="X2166" s="27"/>
    </row>
    <row r="2167" spans="3:24">
      <c r="C2167" s="27"/>
      <c r="D2167" s="27"/>
      <c r="E2167" s="27"/>
      <c r="F2167" s="27"/>
      <c r="G2167" s="27"/>
      <c r="H2167" s="27"/>
      <c r="I2167" s="27"/>
      <c r="J2167" s="27"/>
      <c r="K2167" s="27"/>
      <c r="L2167" s="27"/>
      <c r="M2167" s="27"/>
      <c r="N2167" s="27"/>
      <c r="O2167" s="27"/>
      <c r="P2167" s="27"/>
      <c r="Q2167" s="27"/>
      <c r="R2167" s="27"/>
      <c r="S2167" s="27"/>
      <c r="T2167" s="27"/>
      <c r="U2167" s="27"/>
      <c r="V2167" s="27"/>
      <c r="W2167" s="27"/>
      <c r="X2167" s="27"/>
    </row>
    <row r="2168" spans="3:24">
      <c r="C2168" s="27"/>
      <c r="D2168" s="27"/>
      <c r="E2168" s="27"/>
      <c r="F2168" s="27"/>
      <c r="G2168" s="27"/>
      <c r="H2168" s="27"/>
      <c r="I2168" s="27"/>
      <c r="J2168" s="27"/>
      <c r="K2168" s="27"/>
      <c r="L2168" s="27"/>
      <c r="M2168" s="27"/>
      <c r="N2168" s="27"/>
      <c r="O2168" s="27"/>
      <c r="P2168" s="27"/>
      <c r="Q2168" s="27"/>
      <c r="R2168" s="27"/>
      <c r="S2168" s="27"/>
      <c r="T2168" s="27"/>
      <c r="U2168" s="27"/>
      <c r="V2168" s="27"/>
      <c r="W2168" s="27"/>
      <c r="X2168" s="27"/>
    </row>
    <row r="2169" spans="3:24">
      <c r="C2169" s="27"/>
      <c r="D2169" s="27"/>
      <c r="E2169" s="27"/>
      <c r="F2169" s="27"/>
      <c r="G2169" s="27"/>
      <c r="H2169" s="27"/>
      <c r="I2169" s="27"/>
      <c r="J2169" s="27"/>
      <c r="K2169" s="27"/>
      <c r="L2169" s="27"/>
      <c r="M2169" s="27"/>
      <c r="N2169" s="27"/>
      <c r="O2169" s="27"/>
      <c r="P2169" s="27"/>
      <c r="Q2169" s="27"/>
      <c r="R2169" s="27"/>
      <c r="S2169" s="27"/>
      <c r="T2169" s="27"/>
      <c r="U2169" s="27"/>
      <c r="V2169" s="27"/>
      <c r="W2169" s="27"/>
      <c r="X2169" s="27"/>
    </row>
    <row r="2170" spans="3:24">
      <c r="C2170" s="27"/>
      <c r="D2170" s="27"/>
      <c r="E2170" s="27"/>
      <c r="F2170" s="27"/>
      <c r="G2170" s="27"/>
      <c r="H2170" s="27"/>
      <c r="I2170" s="27"/>
      <c r="J2170" s="27"/>
      <c r="K2170" s="27"/>
      <c r="L2170" s="27"/>
      <c r="M2170" s="27"/>
      <c r="N2170" s="27"/>
      <c r="O2170" s="27"/>
      <c r="P2170" s="27"/>
      <c r="Q2170" s="27"/>
      <c r="R2170" s="27"/>
      <c r="S2170" s="27"/>
      <c r="T2170" s="27"/>
      <c r="U2170" s="27"/>
      <c r="V2170" s="27"/>
      <c r="W2170" s="27"/>
      <c r="X2170" s="27"/>
    </row>
    <row r="2171" spans="3:24">
      <c r="C2171" s="27"/>
      <c r="D2171" s="27"/>
      <c r="E2171" s="27"/>
      <c r="F2171" s="27"/>
      <c r="G2171" s="27"/>
      <c r="H2171" s="27"/>
      <c r="I2171" s="27"/>
      <c r="J2171" s="27"/>
      <c r="K2171" s="27"/>
      <c r="L2171" s="27"/>
      <c r="M2171" s="27"/>
      <c r="N2171" s="27"/>
      <c r="O2171" s="27"/>
      <c r="P2171" s="27"/>
      <c r="Q2171" s="27"/>
      <c r="R2171" s="27"/>
      <c r="S2171" s="27"/>
      <c r="T2171" s="27"/>
      <c r="U2171" s="27"/>
      <c r="V2171" s="27"/>
      <c r="W2171" s="27"/>
      <c r="X2171" s="27"/>
    </row>
    <row r="2172" spans="3:24">
      <c r="C2172" s="27"/>
      <c r="D2172" s="27"/>
      <c r="E2172" s="27"/>
      <c r="F2172" s="27"/>
      <c r="G2172" s="27"/>
      <c r="H2172" s="27"/>
      <c r="I2172" s="27"/>
      <c r="J2172" s="27"/>
      <c r="K2172" s="27"/>
      <c r="L2172" s="27"/>
      <c r="M2172" s="27"/>
      <c r="N2172" s="27"/>
      <c r="O2172" s="27"/>
      <c r="P2172" s="27"/>
      <c r="Q2172" s="27"/>
      <c r="R2172" s="27"/>
      <c r="S2172" s="27"/>
      <c r="T2172" s="27"/>
      <c r="U2172" s="27"/>
      <c r="V2172" s="27"/>
      <c r="W2172" s="27"/>
      <c r="X2172" s="27"/>
    </row>
    <row r="2173" spans="3:24">
      <c r="C2173" s="27"/>
      <c r="D2173" s="27"/>
      <c r="E2173" s="27"/>
      <c r="F2173" s="27"/>
      <c r="G2173" s="27"/>
      <c r="H2173" s="27"/>
      <c r="I2173" s="27"/>
      <c r="J2173" s="27"/>
      <c r="K2173" s="27"/>
      <c r="L2173" s="27"/>
      <c r="M2173" s="27"/>
      <c r="N2173" s="27"/>
      <c r="O2173" s="27"/>
      <c r="P2173" s="27"/>
      <c r="Q2173" s="27"/>
      <c r="R2173" s="27"/>
      <c r="S2173" s="27"/>
      <c r="T2173" s="27"/>
      <c r="U2173" s="27"/>
      <c r="V2173" s="27"/>
      <c r="W2173" s="27"/>
      <c r="X2173" s="27"/>
    </row>
    <row r="2174" spans="3:24">
      <c r="C2174" s="27"/>
      <c r="D2174" s="27"/>
      <c r="E2174" s="27"/>
      <c r="F2174" s="27"/>
      <c r="G2174" s="27"/>
      <c r="H2174" s="27"/>
      <c r="I2174" s="27"/>
      <c r="J2174" s="27"/>
      <c r="K2174" s="27"/>
      <c r="L2174" s="27"/>
      <c r="M2174" s="27"/>
      <c r="N2174" s="27"/>
      <c r="O2174" s="27"/>
      <c r="P2174" s="27"/>
      <c r="Q2174" s="27"/>
      <c r="R2174" s="27"/>
      <c r="S2174" s="27"/>
      <c r="T2174" s="27"/>
      <c r="U2174" s="27"/>
      <c r="V2174" s="27"/>
      <c r="W2174" s="27"/>
      <c r="X2174" s="27"/>
    </row>
    <row r="2175" spans="3:24">
      <c r="C2175" s="27"/>
      <c r="D2175" s="27"/>
      <c r="E2175" s="27"/>
      <c r="F2175" s="27"/>
      <c r="G2175" s="27"/>
      <c r="H2175" s="27"/>
      <c r="I2175" s="27"/>
      <c r="J2175" s="27"/>
      <c r="K2175" s="27"/>
      <c r="L2175" s="27"/>
      <c r="M2175" s="27"/>
      <c r="N2175" s="27"/>
      <c r="O2175" s="27"/>
      <c r="P2175" s="27"/>
      <c r="Q2175" s="27"/>
      <c r="R2175" s="27"/>
      <c r="S2175" s="27"/>
      <c r="T2175" s="27"/>
      <c r="U2175" s="27"/>
      <c r="V2175" s="27"/>
      <c r="W2175" s="27"/>
      <c r="X2175" s="27"/>
    </row>
    <row r="2176" spans="3:24">
      <c r="C2176" s="27"/>
      <c r="D2176" s="27"/>
      <c r="E2176" s="27"/>
      <c r="F2176" s="27"/>
      <c r="G2176" s="27"/>
      <c r="H2176" s="27"/>
      <c r="I2176" s="27"/>
      <c r="J2176" s="27"/>
      <c r="K2176" s="27"/>
      <c r="L2176" s="27"/>
      <c r="M2176" s="27"/>
      <c r="N2176" s="27"/>
      <c r="O2176" s="27"/>
      <c r="P2176" s="27"/>
      <c r="Q2176" s="27"/>
      <c r="R2176" s="27"/>
      <c r="S2176" s="27"/>
      <c r="T2176" s="27"/>
      <c r="U2176" s="27"/>
      <c r="V2176" s="27"/>
      <c r="W2176" s="27"/>
      <c r="X2176" s="27"/>
    </row>
    <row r="2177" spans="3:24">
      <c r="C2177" s="27"/>
      <c r="D2177" s="27"/>
      <c r="E2177" s="27"/>
      <c r="F2177" s="27"/>
      <c r="G2177" s="27"/>
      <c r="H2177" s="27"/>
      <c r="I2177" s="27"/>
      <c r="J2177" s="27"/>
      <c r="K2177" s="27"/>
      <c r="L2177" s="27"/>
      <c r="M2177" s="27"/>
      <c r="N2177" s="27"/>
      <c r="O2177" s="27"/>
      <c r="P2177" s="27"/>
      <c r="Q2177" s="27"/>
      <c r="R2177" s="27"/>
      <c r="S2177" s="27"/>
      <c r="T2177" s="27"/>
      <c r="U2177" s="27"/>
      <c r="V2177" s="27"/>
      <c r="W2177" s="27"/>
      <c r="X2177" s="27"/>
    </row>
    <row r="2178" spans="3:24">
      <c r="C2178" s="27"/>
      <c r="D2178" s="27"/>
      <c r="E2178" s="27"/>
      <c r="F2178" s="27"/>
      <c r="G2178" s="27"/>
      <c r="H2178" s="27"/>
      <c r="I2178" s="27"/>
      <c r="J2178" s="27"/>
      <c r="K2178" s="27"/>
      <c r="L2178" s="27"/>
      <c r="M2178" s="27"/>
      <c r="N2178" s="27"/>
      <c r="O2178" s="27"/>
      <c r="P2178" s="27"/>
      <c r="Q2178" s="27"/>
      <c r="R2178" s="27"/>
      <c r="S2178" s="27"/>
      <c r="T2178" s="27"/>
      <c r="U2178" s="27"/>
      <c r="V2178" s="27"/>
      <c r="W2178" s="27"/>
      <c r="X2178" s="27"/>
    </row>
    <row r="2179" spans="3:24">
      <c r="C2179" s="27"/>
      <c r="D2179" s="27"/>
      <c r="E2179" s="27"/>
      <c r="F2179" s="27"/>
      <c r="G2179" s="27"/>
      <c r="H2179" s="27"/>
      <c r="I2179" s="27"/>
      <c r="J2179" s="27"/>
      <c r="K2179" s="27"/>
      <c r="L2179" s="27"/>
      <c r="M2179" s="27"/>
      <c r="N2179" s="27"/>
      <c r="O2179" s="27"/>
      <c r="P2179" s="27"/>
      <c r="Q2179" s="27"/>
      <c r="R2179" s="27"/>
      <c r="S2179" s="27"/>
      <c r="T2179" s="27"/>
      <c r="U2179" s="27"/>
      <c r="V2179" s="27"/>
      <c r="W2179" s="27"/>
      <c r="X2179" s="27"/>
    </row>
    <row r="2180" spans="3:24">
      <c r="C2180" s="27"/>
      <c r="D2180" s="27"/>
      <c r="E2180" s="27"/>
      <c r="F2180" s="27"/>
      <c r="G2180" s="27"/>
      <c r="H2180" s="27"/>
      <c r="I2180" s="27"/>
      <c r="J2180" s="27"/>
      <c r="K2180" s="27"/>
      <c r="L2180" s="27"/>
      <c r="M2180" s="27"/>
      <c r="N2180" s="27"/>
      <c r="O2180" s="27"/>
      <c r="P2180" s="27"/>
      <c r="Q2180" s="27"/>
      <c r="R2180" s="27"/>
      <c r="S2180" s="27"/>
      <c r="T2180" s="27"/>
      <c r="U2180" s="27"/>
      <c r="V2180" s="27"/>
      <c r="W2180" s="27"/>
      <c r="X2180" s="27"/>
    </row>
    <row r="2181" spans="3:24">
      <c r="C2181" s="27"/>
      <c r="D2181" s="27"/>
      <c r="E2181" s="27"/>
      <c r="F2181" s="27"/>
      <c r="G2181" s="27"/>
      <c r="H2181" s="27"/>
      <c r="I2181" s="27"/>
      <c r="J2181" s="27"/>
      <c r="K2181" s="27"/>
      <c r="L2181" s="27"/>
      <c r="M2181" s="27"/>
      <c r="N2181" s="27"/>
      <c r="O2181" s="27"/>
      <c r="P2181" s="27"/>
      <c r="Q2181" s="27"/>
      <c r="R2181" s="27"/>
      <c r="S2181" s="27"/>
      <c r="T2181" s="27"/>
      <c r="U2181" s="27"/>
      <c r="V2181" s="27"/>
      <c r="W2181" s="27"/>
      <c r="X2181" s="27"/>
    </row>
    <row r="2182" spans="3:24">
      <c r="C2182" s="27"/>
      <c r="D2182" s="27"/>
      <c r="E2182" s="27"/>
      <c r="F2182" s="27"/>
      <c r="G2182" s="27"/>
      <c r="H2182" s="27"/>
      <c r="I2182" s="27"/>
      <c r="J2182" s="27"/>
      <c r="K2182" s="27"/>
      <c r="L2182" s="27"/>
      <c r="M2182" s="27"/>
      <c r="N2182" s="27"/>
      <c r="O2182" s="27"/>
      <c r="P2182" s="27"/>
      <c r="Q2182" s="27"/>
      <c r="R2182" s="27"/>
      <c r="S2182" s="27"/>
      <c r="T2182" s="27"/>
      <c r="U2182" s="27"/>
      <c r="V2182" s="27"/>
      <c r="W2182" s="27"/>
      <c r="X2182" s="27"/>
    </row>
    <row r="2183" spans="3:24">
      <c r="C2183" s="27"/>
      <c r="D2183" s="27"/>
      <c r="E2183" s="27"/>
      <c r="F2183" s="27"/>
      <c r="G2183" s="27"/>
      <c r="H2183" s="27"/>
      <c r="I2183" s="27"/>
      <c r="J2183" s="27"/>
      <c r="K2183" s="27"/>
      <c r="L2183" s="27"/>
      <c r="M2183" s="27"/>
      <c r="N2183" s="27"/>
      <c r="O2183" s="27"/>
      <c r="P2183" s="27"/>
      <c r="Q2183" s="27"/>
      <c r="R2183" s="27"/>
      <c r="S2183" s="27"/>
      <c r="T2183" s="27"/>
      <c r="U2183" s="27"/>
      <c r="V2183" s="27"/>
      <c r="W2183" s="27"/>
      <c r="X2183" s="27"/>
    </row>
    <row r="2184" spans="3:24">
      <c r="C2184" s="27"/>
      <c r="D2184" s="27"/>
      <c r="E2184" s="27"/>
      <c r="F2184" s="27"/>
      <c r="G2184" s="27"/>
      <c r="H2184" s="27"/>
      <c r="I2184" s="27"/>
      <c r="J2184" s="27"/>
      <c r="K2184" s="27"/>
      <c r="L2184" s="27"/>
      <c r="M2184" s="27"/>
      <c r="N2184" s="27"/>
      <c r="O2184" s="27"/>
      <c r="P2184" s="27"/>
      <c r="Q2184" s="27"/>
      <c r="R2184" s="27"/>
      <c r="S2184" s="27"/>
      <c r="T2184" s="27"/>
      <c r="U2184" s="27"/>
      <c r="V2184" s="27"/>
      <c r="W2184" s="27"/>
      <c r="X2184" s="27"/>
    </row>
    <row r="2185" spans="3:24">
      <c r="C2185" s="27"/>
      <c r="D2185" s="27"/>
      <c r="E2185" s="27"/>
      <c r="F2185" s="27"/>
      <c r="G2185" s="27"/>
      <c r="H2185" s="27"/>
      <c r="I2185" s="27"/>
      <c r="J2185" s="27"/>
      <c r="K2185" s="27"/>
      <c r="L2185" s="27"/>
      <c r="M2185" s="27"/>
      <c r="N2185" s="27"/>
      <c r="O2185" s="27"/>
      <c r="P2185" s="27"/>
      <c r="Q2185" s="27"/>
      <c r="R2185" s="27"/>
      <c r="S2185" s="27"/>
      <c r="T2185" s="27"/>
      <c r="U2185" s="27"/>
      <c r="V2185" s="27"/>
      <c r="W2185" s="27"/>
      <c r="X2185" s="27"/>
    </row>
    <row r="2186" spans="3:24">
      <c r="C2186" s="27"/>
      <c r="D2186" s="27"/>
      <c r="E2186" s="27"/>
      <c r="F2186" s="27"/>
      <c r="G2186" s="27"/>
      <c r="H2186" s="27"/>
      <c r="I2186" s="27"/>
      <c r="J2186" s="27"/>
      <c r="K2186" s="27"/>
      <c r="L2186" s="27"/>
      <c r="M2186" s="27"/>
      <c r="N2186" s="27"/>
      <c r="O2186" s="27"/>
      <c r="P2186" s="27"/>
      <c r="Q2186" s="27"/>
      <c r="R2186" s="27"/>
      <c r="S2186" s="27"/>
      <c r="T2186" s="27"/>
      <c r="U2186" s="27"/>
      <c r="V2186" s="27"/>
      <c r="W2186" s="27"/>
      <c r="X2186" s="27"/>
    </row>
    <row r="2187" spans="3:24">
      <c r="C2187" s="27"/>
      <c r="D2187" s="27"/>
      <c r="E2187" s="27"/>
      <c r="F2187" s="27"/>
      <c r="G2187" s="27"/>
      <c r="H2187" s="27"/>
      <c r="I2187" s="27"/>
      <c r="J2187" s="27"/>
      <c r="K2187" s="27"/>
      <c r="L2187" s="27"/>
      <c r="M2187" s="27"/>
      <c r="N2187" s="27"/>
      <c r="O2187" s="27"/>
      <c r="P2187" s="27"/>
      <c r="Q2187" s="27"/>
      <c r="R2187" s="27"/>
      <c r="S2187" s="27"/>
      <c r="T2187" s="27"/>
      <c r="U2187" s="27"/>
      <c r="V2187" s="27"/>
      <c r="W2187" s="27"/>
      <c r="X2187" s="27"/>
    </row>
    <row r="2188" spans="3:24">
      <c r="C2188" s="27"/>
      <c r="D2188" s="27"/>
      <c r="E2188" s="27"/>
      <c r="F2188" s="27"/>
      <c r="G2188" s="27"/>
      <c r="H2188" s="27"/>
      <c r="I2188" s="27"/>
      <c r="J2188" s="27"/>
      <c r="K2188" s="27"/>
      <c r="L2188" s="27"/>
      <c r="M2188" s="27"/>
      <c r="N2188" s="27"/>
      <c r="O2188" s="27"/>
      <c r="P2188" s="27"/>
      <c r="Q2188" s="27"/>
      <c r="R2188" s="27"/>
      <c r="S2188" s="27"/>
      <c r="T2188" s="27"/>
      <c r="U2188" s="27"/>
      <c r="V2188" s="27"/>
      <c r="W2188" s="27"/>
      <c r="X2188" s="27"/>
    </row>
    <row r="2189" spans="3:24">
      <c r="C2189" s="27"/>
      <c r="D2189" s="27"/>
      <c r="E2189" s="27"/>
      <c r="F2189" s="27"/>
      <c r="G2189" s="27"/>
      <c r="H2189" s="27"/>
      <c r="I2189" s="27"/>
      <c r="J2189" s="27"/>
      <c r="K2189" s="27"/>
      <c r="L2189" s="27"/>
      <c r="M2189" s="27"/>
      <c r="N2189" s="27"/>
      <c r="O2189" s="27"/>
      <c r="P2189" s="27"/>
      <c r="Q2189" s="27"/>
      <c r="R2189" s="27"/>
      <c r="S2189" s="27"/>
      <c r="T2189" s="27"/>
      <c r="U2189" s="27"/>
      <c r="V2189" s="27"/>
      <c r="W2189" s="27"/>
      <c r="X2189" s="27"/>
    </row>
    <row r="2190" spans="3:24">
      <c r="C2190" s="27"/>
      <c r="D2190" s="27"/>
      <c r="E2190" s="27"/>
      <c r="F2190" s="27"/>
      <c r="G2190" s="27"/>
      <c r="H2190" s="27"/>
      <c r="I2190" s="27"/>
      <c r="J2190" s="27"/>
      <c r="K2190" s="27"/>
      <c r="L2190" s="27"/>
      <c r="M2190" s="27"/>
      <c r="N2190" s="27"/>
      <c r="O2190" s="27"/>
      <c r="P2190" s="27"/>
      <c r="Q2190" s="27"/>
      <c r="R2190" s="27"/>
      <c r="S2190" s="27"/>
      <c r="T2190" s="27"/>
      <c r="U2190" s="27"/>
      <c r="V2190" s="27"/>
      <c r="W2190" s="27"/>
      <c r="X2190" s="27"/>
    </row>
    <row r="2191" spans="3:24">
      <c r="C2191" s="27"/>
      <c r="D2191" s="27"/>
      <c r="E2191" s="27"/>
      <c r="F2191" s="27"/>
      <c r="G2191" s="27"/>
      <c r="H2191" s="27"/>
      <c r="I2191" s="27"/>
      <c r="J2191" s="27"/>
      <c r="K2191" s="27"/>
      <c r="L2191" s="27"/>
      <c r="M2191" s="27"/>
      <c r="N2191" s="27"/>
      <c r="O2191" s="27"/>
      <c r="P2191" s="27"/>
      <c r="Q2191" s="27"/>
      <c r="R2191" s="27"/>
      <c r="S2191" s="27"/>
      <c r="T2191" s="27"/>
      <c r="U2191" s="27"/>
      <c r="V2191" s="27"/>
      <c r="W2191" s="27"/>
      <c r="X2191" s="27"/>
    </row>
    <row r="2192" spans="3:24">
      <c r="C2192" s="27"/>
      <c r="D2192" s="27"/>
      <c r="E2192" s="27"/>
      <c r="F2192" s="27"/>
      <c r="G2192" s="27"/>
      <c r="H2192" s="27"/>
      <c r="I2192" s="27"/>
      <c r="J2192" s="27"/>
      <c r="K2192" s="27"/>
      <c r="L2192" s="27"/>
      <c r="M2192" s="27"/>
      <c r="N2192" s="27"/>
      <c r="O2192" s="27"/>
      <c r="P2192" s="27"/>
      <c r="Q2192" s="27"/>
      <c r="R2192" s="27"/>
      <c r="S2192" s="27"/>
      <c r="T2192" s="27"/>
      <c r="U2192" s="27"/>
      <c r="V2192" s="27"/>
      <c r="W2192" s="27"/>
      <c r="X2192" s="27"/>
    </row>
    <row r="2193" spans="3:24">
      <c r="C2193" s="27"/>
      <c r="D2193" s="27"/>
      <c r="E2193" s="27"/>
      <c r="F2193" s="27"/>
      <c r="G2193" s="27"/>
      <c r="H2193" s="27"/>
      <c r="I2193" s="27"/>
      <c r="J2193" s="27"/>
      <c r="K2193" s="27"/>
      <c r="L2193" s="27"/>
      <c r="M2193" s="27"/>
      <c r="N2193" s="27"/>
      <c r="O2193" s="27"/>
      <c r="P2193" s="27"/>
      <c r="Q2193" s="27"/>
      <c r="R2193" s="27"/>
      <c r="S2193" s="27"/>
      <c r="T2193" s="27"/>
      <c r="U2193" s="27"/>
      <c r="V2193" s="27"/>
      <c r="W2193" s="27"/>
      <c r="X2193" s="27"/>
    </row>
    <row r="2194" spans="3:24">
      <c r="C2194" s="27"/>
      <c r="D2194" s="27"/>
      <c r="E2194" s="27"/>
      <c r="F2194" s="27"/>
      <c r="G2194" s="27"/>
      <c r="H2194" s="27"/>
      <c r="I2194" s="27"/>
      <c r="J2194" s="27"/>
      <c r="K2194" s="27"/>
      <c r="L2194" s="27"/>
      <c r="M2194" s="27"/>
      <c r="N2194" s="27"/>
      <c r="O2194" s="27"/>
      <c r="P2194" s="27"/>
      <c r="Q2194" s="27"/>
      <c r="R2194" s="27"/>
      <c r="S2194" s="27"/>
      <c r="T2194" s="27"/>
      <c r="U2194" s="27"/>
      <c r="V2194" s="27"/>
      <c r="W2194" s="27"/>
      <c r="X2194" s="27"/>
    </row>
    <row r="2195" spans="3:24">
      <c r="C2195" s="27"/>
      <c r="D2195" s="27"/>
      <c r="E2195" s="27"/>
      <c r="F2195" s="27"/>
      <c r="G2195" s="27"/>
      <c r="H2195" s="27"/>
      <c r="I2195" s="27"/>
      <c r="J2195" s="27"/>
      <c r="K2195" s="27"/>
      <c r="L2195" s="27"/>
      <c r="M2195" s="27"/>
      <c r="N2195" s="27"/>
      <c r="O2195" s="27"/>
      <c r="P2195" s="27"/>
      <c r="Q2195" s="27"/>
      <c r="R2195" s="27"/>
      <c r="S2195" s="27"/>
      <c r="T2195" s="27"/>
      <c r="U2195" s="27"/>
      <c r="V2195" s="27"/>
      <c r="W2195" s="27"/>
      <c r="X2195" s="27"/>
    </row>
    <row r="2196" spans="3:24">
      <c r="C2196" s="27"/>
      <c r="D2196" s="27"/>
      <c r="E2196" s="27"/>
      <c r="F2196" s="27"/>
      <c r="G2196" s="27"/>
      <c r="H2196" s="27"/>
      <c r="I2196" s="27"/>
      <c r="J2196" s="27"/>
      <c r="K2196" s="27"/>
      <c r="L2196" s="27"/>
      <c r="M2196" s="27"/>
      <c r="N2196" s="27"/>
      <c r="O2196" s="27"/>
      <c r="P2196" s="27"/>
      <c r="Q2196" s="27"/>
      <c r="R2196" s="27"/>
      <c r="S2196" s="27"/>
      <c r="T2196" s="27"/>
      <c r="U2196" s="27"/>
      <c r="V2196" s="27"/>
      <c r="W2196" s="27"/>
      <c r="X2196" s="27"/>
    </row>
    <row r="2197" spans="3:24">
      <c r="C2197" s="27"/>
      <c r="D2197" s="27"/>
      <c r="E2197" s="27"/>
      <c r="F2197" s="27"/>
      <c r="G2197" s="27"/>
      <c r="H2197" s="27"/>
      <c r="I2197" s="27"/>
      <c r="J2197" s="27"/>
      <c r="K2197" s="27"/>
      <c r="L2197" s="27"/>
      <c r="M2197" s="27"/>
      <c r="N2197" s="27"/>
      <c r="O2197" s="27"/>
      <c r="P2197" s="27"/>
      <c r="Q2197" s="27"/>
      <c r="R2197" s="27"/>
      <c r="S2197" s="27"/>
      <c r="T2197" s="27"/>
      <c r="U2197" s="27"/>
      <c r="V2197" s="27"/>
      <c r="W2197" s="27"/>
      <c r="X2197" s="27"/>
    </row>
    <row r="2198" spans="3:24">
      <c r="C2198" s="27"/>
      <c r="D2198" s="27"/>
      <c r="E2198" s="27"/>
      <c r="F2198" s="27"/>
      <c r="G2198" s="27"/>
      <c r="H2198" s="27"/>
      <c r="I2198" s="27"/>
      <c r="J2198" s="27"/>
      <c r="K2198" s="27"/>
      <c r="L2198" s="27"/>
      <c r="M2198" s="27"/>
      <c r="N2198" s="27"/>
      <c r="O2198" s="27"/>
      <c r="P2198" s="27"/>
      <c r="Q2198" s="27"/>
      <c r="R2198" s="27"/>
      <c r="S2198" s="27"/>
      <c r="T2198" s="27"/>
      <c r="U2198" s="27"/>
      <c r="V2198" s="27"/>
      <c r="W2198" s="27"/>
      <c r="X2198" s="27"/>
    </row>
    <row r="2199" spans="3:24">
      <c r="C2199" s="27"/>
      <c r="D2199" s="27"/>
      <c r="E2199" s="27"/>
      <c r="F2199" s="27"/>
      <c r="G2199" s="27"/>
      <c r="H2199" s="27"/>
      <c r="I2199" s="27"/>
      <c r="J2199" s="27"/>
      <c r="K2199" s="27"/>
      <c r="L2199" s="27"/>
      <c r="M2199" s="27"/>
      <c r="N2199" s="27"/>
      <c r="O2199" s="27"/>
      <c r="P2199" s="27"/>
      <c r="Q2199" s="27"/>
      <c r="R2199" s="27"/>
      <c r="S2199" s="27"/>
      <c r="T2199" s="27"/>
      <c r="U2199" s="27"/>
      <c r="V2199" s="27"/>
      <c r="W2199" s="27"/>
      <c r="X2199" s="27"/>
    </row>
    <row r="2200" spans="3:24">
      <c r="C2200" s="27"/>
      <c r="D2200" s="27"/>
      <c r="E2200" s="27"/>
      <c r="F2200" s="27"/>
      <c r="G2200" s="27"/>
      <c r="H2200" s="27"/>
      <c r="I2200" s="27"/>
      <c r="J2200" s="27"/>
      <c r="K2200" s="27"/>
      <c r="L2200" s="27"/>
      <c r="M2200" s="27"/>
      <c r="N2200" s="27"/>
      <c r="O2200" s="27"/>
      <c r="P2200" s="27"/>
      <c r="Q2200" s="27"/>
      <c r="R2200" s="27"/>
      <c r="S2200" s="27"/>
      <c r="T2200" s="27"/>
      <c r="U2200" s="27"/>
      <c r="V2200" s="27"/>
      <c r="W2200" s="27"/>
      <c r="X2200" s="27"/>
    </row>
    <row r="2201" spans="3:24">
      <c r="C2201" s="27"/>
      <c r="D2201" s="27"/>
      <c r="E2201" s="27"/>
      <c r="F2201" s="27"/>
      <c r="G2201" s="27"/>
      <c r="H2201" s="27"/>
      <c r="I2201" s="27"/>
      <c r="J2201" s="27"/>
      <c r="K2201" s="27"/>
      <c r="L2201" s="27"/>
      <c r="M2201" s="27"/>
      <c r="N2201" s="27"/>
      <c r="O2201" s="27"/>
      <c r="P2201" s="27"/>
      <c r="Q2201" s="27"/>
      <c r="R2201" s="27"/>
      <c r="S2201" s="27"/>
      <c r="T2201" s="27"/>
      <c r="U2201" s="27"/>
      <c r="V2201" s="27"/>
      <c r="W2201" s="27"/>
      <c r="X2201" s="27"/>
    </row>
    <row r="2202" spans="3:24">
      <c r="C2202" s="27"/>
      <c r="D2202" s="27"/>
      <c r="E2202" s="27"/>
      <c r="F2202" s="27"/>
      <c r="G2202" s="27"/>
      <c r="H2202" s="27"/>
      <c r="I2202" s="27"/>
      <c r="J2202" s="27"/>
      <c r="K2202" s="27"/>
      <c r="L2202" s="27"/>
      <c r="M2202" s="27"/>
      <c r="N2202" s="27"/>
      <c r="O2202" s="27"/>
      <c r="P2202" s="27"/>
      <c r="Q2202" s="27"/>
      <c r="R2202" s="27"/>
      <c r="S2202" s="27"/>
      <c r="T2202" s="27"/>
      <c r="U2202" s="27"/>
      <c r="V2202" s="27"/>
      <c r="W2202" s="27"/>
      <c r="X2202" s="27"/>
    </row>
    <row r="2203" spans="3:24">
      <c r="C2203" s="27"/>
      <c r="D2203" s="27"/>
      <c r="E2203" s="27"/>
      <c r="F2203" s="27"/>
      <c r="G2203" s="27"/>
      <c r="H2203" s="27"/>
      <c r="I2203" s="27"/>
      <c r="J2203" s="27"/>
      <c r="K2203" s="27"/>
      <c r="L2203" s="27"/>
      <c r="M2203" s="27"/>
      <c r="N2203" s="27"/>
      <c r="O2203" s="27"/>
      <c r="P2203" s="27"/>
      <c r="Q2203" s="27"/>
      <c r="R2203" s="27"/>
      <c r="S2203" s="27"/>
      <c r="T2203" s="27"/>
      <c r="U2203" s="27"/>
      <c r="V2203" s="27"/>
      <c r="W2203" s="27"/>
      <c r="X2203" s="27"/>
    </row>
    <row r="2204" spans="3:24">
      <c r="C2204" s="27"/>
      <c r="D2204" s="27"/>
      <c r="E2204" s="27"/>
      <c r="F2204" s="27"/>
      <c r="G2204" s="27"/>
      <c r="H2204" s="27"/>
      <c r="I2204" s="27"/>
      <c r="J2204" s="27"/>
      <c r="K2204" s="27"/>
      <c r="L2204" s="27"/>
      <c r="M2204" s="27"/>
      <c r="N2204" s="27"/>
      <c r="O2204" s="27"/>
      <c r="P2204" s="27"/>
      <c r="Q2204" s="27"/>
      <c r="R2204" s="27"/>
      <c r="S2204" s="27"/>
      <c r="T2204" s="27"/>
      <c r="U2204" s="27"/>
      <c r="V2204" s="27"/>
      <c r="W2204" s="27"/>
      <c r="X2204" s="27"/>
    </row>
    <row r="2205" spans="3:24">
      <c r="C2205" s="27"/>
      <c r="D2205" s="27"/>
      <c r="E2205" s="27"/>
      <c r="F2205" s="27"/>
      <c r="G2205" s="27"/>
      <c r="H2205" s="27"/>
      <c r="I2205" s="27"/>
      <c r="J2205" s="27"/>
      <c r="K2205" s="27"/>
      <c r="L2205" s="27"/>
      <c r="M2205" s="27"/>
      <c r="N2205" s="27"/>
      <c r="O2205" s="27"/>
      <c r="P2205" s="27"/>
      <c r="Q2205" s="27"/>
      <c r="R2205" s="27"/>
      <c r="S2205" s="27"/>
      <c r="T2205" s="27"/>
      <c r="U2205" s="27"/>
      <c r="V2205" s="27"/>
      <c r="W2205" s="27"/>
      <c r="X2205" s="27"/>
    </row>
    <row r="2206" spans="3:24">
      <c r="C2206" s="27"/>
      <c r="D2206" s="27"/>
      <c r="E2206" s="27"/>
      <c r="F2206" s="27"/>
      <c r="G2206" s="27"/>
      <c r="H2206" s="27"/>
      <c r="I2206" s="27"/>
      <c r="J2206" s="27"/>
      <c r="K2206" s="27"/>
      <c r="L2206" s="27"/>
      <c r="M2206" s="27"/>
      <c r="N2206" s="27"/>
      <c r="O2206" s="27"/>
      <c r="P2206" s="27"/>
      <c r="Q2206" s="27"/>
      <c r="R2206" s="27"/>
      <c r="S2206" s="27"/>
      <c r="T2206" s="27"/>
      <c r="U2206" s="27"/>
      <c r="V2206" s="27"/>
      <c r="W2206" s="27"/>
      <c r="X2206" s="27"/>
    </row>
    <row r="2207" spans="3:24">
      <c r="C2207" s="27"/>
      <c r="D2207" s="27"/>
      <c r="E2207" s="27"/>
      <c r="F2207" s="27"/>
      <c r="G2207" s="27"/>
      <c r="H2207" s="27"/>
      <c r="I2207" s="27"/>
      <c r="J2207" s="27"/>
      <c r="K2207" s="27"/>
      <c r="L2207" s="27"/>
      <c r="M2207" s="27"/>
      <c r="N2207" s="27"/>
      <c r="O2207" s="27"/>
      <c r="P2207" s="27"/>
      <c r="Q2207" s="27"/>
      <c r="R2207" s="27"/>
      <c r="S2207" s="27"/>
      <c r="T2207" s="27"/>
      <c r="U2207" s="27"/>
      <c r="V2207" s="27"/>
      <c r="W2207" s="27"/>
      <c r="X2207" s="27"/>
    </row>
    <row r="2208" spans="3:24">
      <c r="C2208" s="27"/>
      <c r="D2208" s="27"/>
      <c r="E2208" s="27"/>
      <c r="F2208" s="27"/>
      <c r="G2208" s="27"/>
      <c r="H2208" s="27"/>
      <c r="I2208" s="27"/>
      <c r="J2208" s="27"/>
      <c r="K2208" s="27"/>
      <c r="L2208" s="27"/>
      <c r="M2208" s="27"/>
      <c r="N2208" s="27"/>
      <c r="O2208" s="27"/>
      <c r="P2208" s="27"/>
      <c r="Q2208" s="27"/>
      <c r="R2208" s="27"/>
      <c r="S2208" s="27"/>
      <c r="T2208" s="27"/>
      <c r="U2208" s="27"/>
      <c r="V2208" s="27"/>
      <c r="W2208" s="27"/>
      <c r="X2208" s="27"/>
    </row>
    <row r="2209" spans="3:24">
      <c r="C2209" s="27"/>
      <c r="D2209" s="27"/>
      <c r="E2209" s="27"/>
      <c r="F2209" s="27"/>
      <c r="G2209" s="27"/>
      <c r="H2209" s="27"/>
      <c r="I2209" s="27"/>
      <c r="J2209" s="27"/>
      <c r="K2209" s="27"/>
      <c r="L2209" s="27"/>
      <c r="M2209" s="27"/>
      <c r="N2209" s="27"/>
      <c r="O2209" s="27"/>
      <c r="P2209" s="27"/>
      <c r="Q2209" s="27"/>
      <c r="R2209" s="27"/>
      <c r="S2209" s="27"/>
      <c r="T2209" s="27"/>
      <c r="U2209" s="27"/>
      <c r="V2209" s="27"/>
      <c r="W2209" s="27"/>
      <c r="X2209" s="27"/>
    </row>
    <row r="2210" spans="3:24">
      <c r="C2210" s="27"/>
      <c r="D2210" s="27"/>
      <c r="E2210" s="27"/>
      <c r="F2210" s="27"/>
      <c r="G2210" s="27"/>
      <c r="H2210" s="27"/>
      <c r="I2210" s="27"/>
      <c r="J2210" s="27"/>
      <c r="K2210" s="27"/>
      <c r="L2210" s="27"/>
      <c r="M2210" s="27"/>
      <c r="N2210" s="27"/>
      <c r="O2210" s="27"/>
      <c r="P2210" s="27"/>
      <c r="Q2210" s="27"/>
      <c r="R2210" s="27"/>
      <c r="S2210" s="27"/>
      <c r="T2210" s="27"/>
      <c r="U2210" s="27"/>
      <c r="V2210" s="27"/>
      <c r="W2210" s="27"/>
      <c r="X2210" s="27"/>
    </row>
    <row r="2211" spans="3:24">
      <c r="C2211" s="27"/>
      <c r="D2211" s="27"/>
      <c r="E2211" s="27"/>
      <c r="F2211" s="27"/>
      <c r="G2211" s="27"/>
      <c r="H2211" s="27"/>
      <c r="I2211" s="27"/>
      <c r="J2211" s="27"/>
      <c r="K2211" s="27"/>
      <c r="L2211" s="27"/>
      <c r="M2211" s="27"/>
      <c r="N2211" s="27"/>
      <c r="O2211" s="27"/>
      <c r="P2211" s="27"/>
      <c r="Q2211" s="27"/>
      <c r="R2211" s="27"/>
      <c r="S2211" s="27"/>
      <c r="T2211" s="27"/>
      <c r="U2211" s="27"/>
      <c r="V2211" s="27"/>
      <c r="W2211" s="27"/>
      <c r="X2211" s="27"/>
    </row>
    <row r="2212" spans="3:24">
      <c r="C2212" s="27"/>
      <c r="D2212" s="27"/>
      <c r="E2212" s="27"/>
      <c r="F2212" s="27"/>
      <c r="G2212" s="27"/>
      <c r="H2212" s="27"/>
      <c r="I2212" s="27"/>
      <c r="J2212" s="27"/>
      <c r="K2212" s="27"/>
      <c r="L2212" s="27"/>
      <c r="M2212" s="27"/>
      <c r="N2212" s="27"/>
      <c r="O2212" s="27"/>
      <c r="P2212" s="27"/>
      <c r="Q2212" s="27"/>
      <c r="R2212" s="27"/>
      <c r="S2212" s="27"/>
      <c r="T2212" s="27"/>
      <c r="U2212" s="27"/>
      <c r="V2212" s="27"/>
      <c r="W2212" s="27"/>
      <c r="X2212" s="27"/>
    </row>
    <row r="2213" spans="3:24">
      <c r="C2213" s="27"/>
      <c r="D2213" s="27"/>
      <c r="E2213" s="27"/>
      <c r="F2213" s="27"/>
      <c r="G2213" s="27"/>
      <c r="H2213" s="27"/>
      <c r="I2213" s="27"/>
      <c r="J2213" s="27"/>
      <c r="K2213" s="27"/>
      <c r="L2213" s="27"/>
      <c r="M2213" s="27"/>
      <c r="N2213" s="27"/>
      <c r="O2213" s="27"/>
      <c r="P2213" s="27"/>
      <c r="Q2213" s="27"/>
      <c r="R2213" s="27"/>
      <c r="S2213" s="27"/>
      <c r="T2213" s="27"/>
      <c r="U2213" s="27"/>
      <c r="V2213" s="27"/>
      <c r="W2213" s="27"/>
      <c r="X2213" s="27"/>
    </row>
    <row r="2214" spans="3:24">
      <c r="C2214" s="27"/>
      <c r="D2214" s="27"/>
      <c r="E2214" s="27"/>
      <c r="F2214" s="27"/>
      <c r="G2214" s="27"/>
      <c r="H2214" s="27"/>
      <c r="I2214" s="27"/>
      <c r="J2214" s="27"/>
      <c r="K2214" s="27"/>
      <c r="L2214" s="27"/>
      <c r="M2214" s="27"/>
      <c r="N2214" s="27"/>
      <c r="O2214" s="27"/>
      <c r="P2214" s="27"/>
      <c r="Q2214" s="27"/>
      <c r="R2214" s="27"/>
      <c r="S2214" s="27"/>
      <c r="T2214" s="27"/>
      <c r="U2214" s="27"/>
      <c r="V2214" s="27"/>
      <c r="W2214" s="27"/>
      <c r="X2214" s="27"/>
    </row>
    <row r="2215" spans="3:24">
      <c r="C2215" s="27"/>
      <c r="D2215" s="27"/>
      <c r="E2215" s="27"/>
      <c r="F2215" s="27"/>
      <c r="G2215" s="27"/>
      <c r="H2215" s="27"/>
      <c r="I2215" s="27"/>
      <c r="J2215" s="27"/>
      <c r="K2215" s="27"/>
      <c r="L2215" s="27"/>
      <c r="M2215" s="27"/>
      <c r="N2215" s="27"/>
      <c r="O2215" s="27"/>
      <c r="P2215" s="27"/>
      <c r="Q2215" s="27"/>
      <c r="R2215" s="27"/>
      <c r="S2215" s="27"/>
      <c r="T2215" s="27"/>
      <c r="U2215" s="27"/>
      <c r="V2215" s="27"/>
      <c r="W2215" s="27"/>
      <c r="X2215" s="27"/>
    </row>
    <row r="2216" spans="3:24">
      <c r="C2216" s="27"/>
      <c r="D2216" s="27"/>
      <c r="E2216" s="27"/>
      <c r="F2216" s="27"/>
      <c r="G2216" s="27"/>
      <c r="H2216" s="27"/>
      <c r="I2216" s="27"/>
      <c r="J2216" s="27"/>
      <c r="K2216" s="27"/>
      <c r="L2216" s="27"/>
      <c r="M2216" s="27"/>
      <c r="N2216" s="27"/>
      <c r="O2216" s="27"/>
      <c r="P2216" s="27"/>
      <c r="Q2216" s="27"/>
      <c r="R2216" s="27"/>
      <c r="S2216" s="27"/>
      <c r="T2216" s="27"/>
      <c r="U2216" s="27"/>
      <c r="V2216" s="27"/>
      <c r="W2216" s="27"/>
      <c r="X2216" s="27"/>
    </row>
    <row r="2217" spans="3:24">
      <c r="C2217" s="27"/>
      <c r="D2217" s="27"/>
      <c r="E2217" s="27"/>
      <c r="F2217" s="27"/>
      <c r="G2217" s="27"/>
      <c r="H2217" s="27"/>
      <c r="I2217" s="27"/>
      <c r="J2217" s="27"/>
      <c r="K2217" s="27"/>
      <c r="L2217" s="27"/>
      <c r="M2217" s="27"/>
      <c r="N2217" s="27"/>
      <c r="O2217" s="27"/>
      <c r="P2217" s="27"/>
      <c r="Q2217" s="27"/>
      <c r="R2217" s="27"/>
      <c r="S2217" s="27"/>
      <c r="T2217" s="27"/>
      <c r="U2217" s="27"/>
      <c r="V2217" s="27"/>
      <c r="W2217" s="27"/>
      <c r="X2217" s="27"/>
    </row>
    <row r="2218" spans="3:24">
      <c r="C2218" s="27"/>
      <c r="D2218" s="27"/>
      <c r="E2218" s="27"/>
      <c r="F2218" s="27"/>
      <c r="G2218" s="27"/>
      <c r="H2218" s="27"/>
      <c r="I2218" s="27"/>
      <c r="J2218" s="27"/>
      <c r="K2218" s="27"/>
      <c r="L2218" s="27"/>
      <c r="M2218" s="27"/>
      <c r="N2218" s="27"/>
      <c r="O2218" s="27"/>
      <c r="P2218" s="27"/>
      <c r="Q2218" s="27"/>
      <c r="R2218" s="27"/>
      <c r="S2218" s="27"/>
      <c r="T2218" s="27"/>
      <c r="U2218" s="27"/>
      <c r="V2218" s="27"/>
      <c r="W2218" s="27"/>
      <c r="X2218" s="27"/>
    </row>
    <row r="2219" spans="3:24">
      <c r="C2219" s="27"/>
      <c r="D2219" s="27"/>
      <c r="E2219" s="27"/>
      <c r="F2219" s="27"/>
      <c r="G2219" s="27"/>
      <c r="H2219" s="27"/>
      <c r="I2219" s="27"/>
      <c r="J2219" s="27"/>
      <c r="K2219" s="27"/>
      <c r="L2219" s="27"/>
      <c r="M2219" s="27"/>
      <c r="N2219" s="27"/>
      <c r="O2219" s="27"/>
      <c r="P2219" s="27"/>
      <c r="Q2219" s="27"/>
      <c r="R2219" s="27"/>
      <c r="S2219" s="27"/>
      <c r="T2219" s="27"/>
      <c r="U2219" s="27"/>
      <c r="V2219" s="27"/>
      <c r="W2219" s="27"/>
      <c r="X2219" s="27"/>
    </row>
    <row r="2220" spans="3:24">
      <c r="C2220" s="27"/>
      <c r="D2220" s="27"/>
      <c r="E2220" s="27"/>
      <c r="F2220" s="27"/>
      <c r="G2220" s="27"/>
      <c r="H2220" s="27"/>
      <c r="I2220" s="27"/>
      <c r="J2220" s="27"/>
      <c r="K2220" s="27"/>
      <c r="L2220" s="27"/>
      <c r="M2220" s="27"/>
      <c r="N2220" s="27"/>
      <c r="O2220" s="27"/>
      <c r="P2220" s="27"/>
      <c r="Q2220" s="27"/>
      <c r="R2220" s="27"/>
      <c r="S2220" s="27"/>
      <c r="T2220" s="27"/>
      <c r="U2220" s="27"/>
      <c r="V2220" s="27"/>
      <c r="W2220" s="27"/>
      <c r="X2220" s="27"/>
    </row>
    <row r="2221" spans="3:24">
      <c r="C2221" s="27"/>
      <c r="D2221" s="27"/>
      <c r="E2221" s="27"/>
      <c r="F2221" s="27"/>
      <c r="G2221" s="27"/>
      <c r="H2221" s="27"/>
      <c r="I2221" s="27"/>
      <c r="J2221" s="27"/>
      <c r="K2221" s="27"/>
      <c r="L2221" s="27"/>
      <c r="M2221" s="27"/>
      <c r="N2221" s="27"/>
      <c r="O2221" s="27"/>
      <c r="P2221" s="27"/>
      <c r="Q2221" s="27"/>
      <c r="R2221" s="27"/>
      <c r="S2221" s="27"/>
      <c r="T2221" s="27"/>
      <c r="U2221" s="27"/>
      <c r="V2221" s="27"/>
      <c r="W2221" s="27"/>
      <c r="X2221" s="27"/>
    </row>
    <row r="2222" spans="3:24">
      <c r="C2222" s="27"/>
      <c r="D2222" s="27"/>
      <c r="E2222" s="27"/>
      <c r="F2222" s="27"/>
      <c r="G2222" s="27"/>
      <c r="H2222" s="27"/>
      <c r="I2222" s="27"/>
      <c r="J2222" s="27"/>
      <c r="K2222" s="27"/>
      <c r="L2222" s="27"/>
      <c r="M2222" s="27"/>
      <c r="N2222" s="27"/>
      <c r="O2222" s="27"/>
      <c r="P2222" s="27"/>
      <c r="Q2222" s="27"/>
      <c r="R2222" s="27"/>
      <c r="S2222" s="27"/>
      <c r="T2222" s="27"/>
      <c r="U2222" s="27"/>
      <c r="V2222" s="27"/>
      <c r="W2222" s="27"/>
      <c r="X2222" s="27"/>
    </row>
    <row r="2223" spans="3:24">
      <c r="C2223" s="27"/>
      <c r="D2223" s="27"/>
      <c r="E2223" s="27"/>
      <c r="F2223" s="27"/>
      <c r="G2223" s="27"/>
      <c r="H2223" s="27"/>
      <c r="I2223" s="27"/>
      <c r="J2223" s="27"/>
      <c r="K2223" s="27"/>
      <c r="L2223" s="27"/>
      <c r="M2223" s="27"/>
      <c r="N2223" s="27"/>
      <c r="O2223" s="27"/>
      <c r="P2223" s="27"/>
      <c r="Q2223" s="27"/>
      <c r="R2223" s="27"/>
      <c r="S2223" s="27"/>
      <c r="T2223" s="27"/>
      <c r="U2223" s="27"/>
      <c r="V2223" s="27"/>
      <c r="W2223" s="27"/>
      <c r="X2223" s="27"/>
    </row>
    <row r="2224" spans="3:24">
      <c r="C2224" s="27"/>
      <c r="D2224" s="27"/>
      <c r="E2224" s="27"/>
      <c r="F2224" s="27"/>
      <c r="G2224" s="27"/>
      <c r="H2224" s="27"/>
      <c r="I2224" s="27"/>
      <c r="J2224" s="27"/>
      <c r="K2224" s="27"/>
      <c r="L2224" s="27"/>
      <c r="M2224" s="27"/>
      <c r="N2224" s="27"/>
      <c r="O2224" s="27"/>
      <c r="P2224" s="27"/>
      <c r="Q2224" s="27"/>
      <c r="R2224" s="27"/>
      <c r="S2224" s="27"/>
      <c r="T2224" s="27"/>
      <c r="U2224" s="27"/>
      <c r="V2224" s="27"/>
      <c r="W2224" s="27"/>
      <c r="X2224" s="27"/>
    </row>
    <row r="2225" spans="3:24">
      <c r="C2225" s="27"/>
      <c r="D2225" s="27"/>
      <c r="E2225" s="27"/>
      <c r="F2225" s="27"/>
      <c r="G2225" s="27"/>
      <c r="H2225" s="27"/>
      <c r="I2225" s="27"/>
      <c r="J2225" s="27"/>
      <c r="K2225" s="27"/>
      <c r="L2225" s="27"/>
      <c r="M2225" s="27"/>
      <c r="N2225" s="27"/>
      <c r="O2225" s="27"/>
      <c r="P2225" s="27"/>
      <c r="Q2225" s="27"/>
      <c r="R2225" s="27"/>
      <c r="S2225" s="27"/>
      <c r="T2225" s="27"/>
      <c r="U2225" s="27"/>
      <c r="V2225" s="27"/>
      <c r="W2225" s="27"/>
      <c r="X2225" s="27"/>
    </row>
    <row r="2226" spans="3:24">
      <c r="C2226" s="27"/>
      <c r="D2226" s="27"/>
      <c r="E2226" s="27"/>
      <c r="F2226" s="27"/>
      <c r="G2226" s="27"/>
      <c r="H2226" s="27"/>
      <c r="I2226" s="27"/>
      <c r="J2226" s="27"/>
      <c r="K2226" s="27"/>
      <c r="L2226" s="27"/>
      <c r="M2226" s="27"/>
      <c r="N2226" s="27"/>
      <c r="O2226" s="27"/>
      <c r="P2226" s="27"/>
      <c r="Q2226" s="27"/>
      <c r="R2226" s="27"/>
      <c r="S2226" s="27"/>
      <c r="T2226" s="27"/>
      <c r="U2226" s="27"/>
      <c r="V2226" s="27"/>
      <c r="W2226" s="27"/>
      <c r="X2226" s="27"/>
    </row>
    <row r="2227" spans="3:24">
      <c r="C2227" s="27"/>
      <c r="D2227" s="27"/>
      <c r="E2227" s="27"/>
      <c r="F2227" s="27"/>
      <c r="G2227" s="27"/>
      <c r="H2227" s="27"/>
      <c r="I2227" s="27"/>
      <c r="J2227" s="27"/>
      <c r="K2227" s="27"/>
      <c r="L2227" s="27"/>
      <c r="M2227" s="27"/>
      <c r="N2227" s="27"/>
      <c r="O2227" s="27"/>
      <c r="P2227" s="27"/>
      <c r="Q2227" s="27"/>
      <c r="R2227" s="27"/>
      <c r="S2227" s="27"/>
      <c r="T2227" s="27"/>
      <c r="U2227" s="27"/>
      <c r="V2227" s="27"/>
      <c r="W2227" s="27"/>
      <c r="X2227" s="27"/>
    </row>
    <row r="2228" spans="3:24">
      <c r="C2228" s="27"/>
      <c r="D2228" s="27"/>
      <c r="E2228" s="27"/>
      <c r="F2228" s="27"/>
      <c r="G2228" s="27"/>
      <c r="H2228" s="27"/>
      <c r="I2228" s="27"/>
      <c r="J2228" s="27"/>
      <c r="K2228" s="27"/>
      <c r="L2228" s="27"/>
      <c r="M2228" s="27"/>
      <c r="N2228" s="27"/>
      <c r="O2228" s="27"/>
      <c r="P2228" s="27"/>
      <c r="Q2228" s="27"/>
      <c r="R2228" s="27"/>
      <c r="S2228" s="27"/>
      <c r="T2228" s="27"/>
      <c r="U2228" s="27"/>
      <c r="V2228" s="27"/>
      <c r="W2228" s="27"/>
      <c r="X2228" s="27"/>
    </row>
    <row r="2229" spans="3:24">
      <c r="C2229" s="27"/>
      <c r="D2229" s="27"/>
      <c r="E2229" s="27"/>
      <c r="F2229" s="27"/>
      <c r="G2229" s="27"/>
      <c r="H2229" s="27"/>
      <c r="I2229" s="27"/>
      <c r="J2229" s="27"/>
      <c r="K2229" s="27"/>
      <c r="L2229" s="27"/>
      <c r="M2229" s="27"/>
      <c r="N2229" s="27"/>
      <c r="O2229" s="27"/>
      <c r="P2229" s="27"/>
      <c r="Q2229" s="27"/>
      <c r="R2229" s="27"/>
      <c r="S2229" s="27"/>
      <c r="T2229" s="27"/>
      <c r="U2229" s="27"/>
      <c r="V2229" s="27"/>
      <c r="W2229" s="27"/>
      <c r="X2229" s="27"/>
    </row>
    <row r="2230" spans="3:24">
      <c r="C2230" s="27"/>
      <c r="D2230" s="27"/>
      <c r="E2230" s="27"/>
      <c r="F2230" s="27"/>
      <c r="G2230" s="27"/>
      <c r="H2230" s="27"/>
      <c r="I2230" s="27"/>
      <c r="J2230" s="27"/>
      <c r="K2230" s="27"/>
      <c r="L2230" s="27"/>
      <c r="M2230" s="27"/>
      <c r="N2230" s="27"/>
      <c r="O2230" s="27"/>
      <c r="P2230" s="27"/>
      <c r="Q2230" s="27"/>
      <c r="R2230" s="27"/>
      <c r="S2230" s="27"/>
      <c r="T2230" s="27"/>
      <c r="U2230" s="27"/>
      <c r="V2230" s="27"/>
      <c r="W2230" s="27"/>
      <c r="X2230" s="27"/>
    </row>
    <row r="2231" spans="3:24">
      <c r="C2231" s="27"/>
      <c r="D2231" s="27"/>
      <c r="E2231" s="27"/>
      <c r="F2231" s="27"/>
      <c r="G2231" s="27"/>
      <c r="H2231" s="27"/>
      <c r="I2231" s="27"/>
      <c r="J2231" s="27"/>
      <c r="K2231" s="27"/>
      <c r="L2231" s="27"/>
      <c r="M2231" s="27"/>
      <c r="N2231" s="27"/>
      <c r="O2231" s="27"/>
      <c r="P2231" s="27"/>
      <c r="Q2231" s="27"/>
      <c r="R2231" s="27"/>
      <c r="S2231" s="27"/>
      <c r="T2231" s="27"/>
      <c r="U2231" s="27"/>
      <c r="V2231" s="27"/>
      <c r="W2231" s="27"/>
      <c r="X2231" s="27"/>
    </row>
    <row r="2232" spans="3:24">
      <c r="C2232" s="27"/>
      <c r="D2232" s="27"/>
      <c r="E2232" s="27"/>
      <c r="F2232" s="27"/>
      <c r="G2232" s="27"/>
      <c r="H2232" s="27"/>
      <c r="I2232" s="27"/>
      <c r="J2232" s="27"/>
      <c r="K2232" s="27"/>
      <c r="L2232" s="27"/>
      <c r="M2232" s="27"/>
      <c r="N2232" s="27"/>
      <c r="O2232" s="27"/>
      <c r="P2232" s="27"/>
      <c r="Q2232" s="27"/>
      <c r="R2232" s="27"/>
      <c r="S2232" s="27"/>
      <c r="T2232" s="27"/>
      <c r="U2232" s="27"/>
      <c r="V2232" s="27"/>
      <c r="W2232" s="27"/>
      <c r="X2232" s="27"/>
    </row>
    <row r="2233" spans="3:24">
      <c r="C2233" s="27"/>
      <c r="D2233" s="27"/>
      <c r="E2233" s="27"/>
      <c r="F2233" s="27"/>
      <c r="G2233" s="27"/>
      <c r="H2233" s="27"/>
      <c r="I2233" s="27"/>
      <c r="J2233" s="27"/>
      <c r="K2233" s="27"/>
      <c r="L2233" s="27"/>
      <c r="M2233" s="27"/>
      <c r="N2233" s="27"/>
      <c r="O2233" s="27"/>
      <c r="P2233" s="27"/>
      <c r="Q2233" s="27"/>
      <c r="R2233" s="27"/>
      <c r="S2233" s="27"/>
      <c r="T2233" s="27"/>
      <c r="U2233" s="27"/>
      <c r="V2233" s="27"/>
      <c r="W2233" s="27"/>
      <c r="X2233" s="27"/>
    </row>
    <row r="2234" spans="3:24">
      <c r="C2234" s="27"/>
      <c r="D2234" s="27"/>
      <c r="E2234" s="27"/>
      <c r="F2234" s="27"/>
      <c r="G2234" s="27"/>
      <c r="H2234" s="27"/>
      <c r="I2234" s="27"/>
      <c r="J2234" s="27"/>
      <c r="K2234" s="27"/>
      <c r="L2234" s="27"/>
      <c r="M2234" s="27"/>
      <c r="N2234" s="27"/>
      <c r="O2234" s="27"/>
      <c r="P2234" s="27"/>
      <c r="Q2234" s="27"/>
      <c r="R2234" s="27"/>
      <c r="S2234" s="27"/>
      <c r="T2234" s="27"/>
      <c r="U2234" s="27"/>
      <c r="V2234" s="27"/>
      <c r="W2234" s="27"/>
      <c r="X2234" s="27"/>
    </row>
    <row r="2235" spans="3:24">
      <c r="C2235" s="27"/>
      <c r="D2235" s="27"/>
      <c r="E2235" s="27"/>
      <c r="F2235" s="27"/>
      <c r="G2235" s="27"/>
      <c r="H2235" s="27"/>
      <c r="I2235" s="27"/>
      <c r="J2235" s="27"/>
      <c r="K2235" s="27"/>
      <c r="L2235" s="27"/>
      <c r="M2235" s="27"/>
      <c r="N2235" s="27"/>
      <c r="O2235" s="27"/>
      <c r="P2235" s="27"/>
      <c r="Q2235" s="27"/>
      <c r="R2235" s="27"/>
      <c r="S2235" s="27"/>
      <c r="T2235" s="27"/>
      <c r="U2235" s="27"/>
      <c r="V2235" s="27"/>
      <c r="W2235" s="27"/>
      <c r="X2235" s="27"/>
    </row>
    <row r="2236" spans="3:24">
      <c r="C2236" s="27"/>
      <c r="D2236" s="27"/>
      <c r="E2236" s="27"/>
      <c r="F2236" s="27"/>
      <c r="G2236" s="27"/>
      <c r="H2236" s="27"/>
      <c r="I2236" s="27"/>
      <c r="J2236" s="27"/>
      <c r="K2236" s="27"/>
      <c r="L2236" s="27"/>
      <c r="M2236" s="27"/>
      <c r="N2236" s="27"/>
      <c r="O2236" s="27"/>
      <c r="P2236" s="27"/>
      <c r="Q2236" s="27"/>
      <c r="R2236" s="27"/>
      <c r="S2236" s="27"/>
      <c r="T2236" s="27"/>
      <c r="U2236" s="27"/>
      <c r="V2236" s="27"/>
      <c r="W2236" s="27"/>
      <c r="X2236" s="27"/>
    </row>
    <row r="2237" spans="3:24">
      <c r="C2237" s="27"/>
      <c r="D2237" s="27"/>
      <c r="E2237" s="27"/>
      <c r="F2237" s="27"/>
      <c r="G2237" s="27"/>
      <c r="H2237" s="27"/>
      <c r="I2237" s="27"/>
      <c r="J2237" s="27"/>
      <c r="K2237" s="27"/>
      <c r="L2237" s="27"/>
      <c r="M2237" s="27"/>
      <c r="N2237" s="27"/>
      <c r="O2237" s="27"/>
      <c r="P2237" s="27"/>
      <c r="Q2237" s="27"/>
      <c r="R2237" s="27"/>
      <c r="S2237" s="27"/>
      <c r="T2237" s="27"/>
      <c r="U2237" s="27"/>
      <c r="V2237" s="27"/>
      <c r="W2237" s="27"/>
      <c r="X2237" s="27"/>
    </row>
    <row r="2238" spans="3:24">
      <c r="C2238" s="27"/>
      <c r="D2238" s="27"/>
      <c r="E2238" s="27"/>
      <c r="F2238" s="27"/>
      <c r="G2238" s="27"/>
      <c r="H2238" s="27"/>
      <c r="I2238" s="27"/>
      <c r="J2238" s="27"/>
      <c r="K2238" s="27"/>
      <c r="L2238" s="27"/>
      <c r="M2238" s="27"/>
      <c r="N2238" s="27"/>
      <c r="O2238" s="27"/>
      <c r="P2238" s="27"/>
      <c r="Q2238" s="27"/>
      <c r="R2238" s="27"/>
      <c r="S2238" s="27"/>
      <c r="T2238" s="27"/>
      <c r="U2238" s="27"/>
      <c r="V2238" s="27"/>
      <c r="W2238" s="27"/>
      <c r="X2238" s="27"/>
    </row>
    <row r="2239" spans="3:24">
      <c r="C2239" s="27"/>
      <c r="D2239" s="27"/>
      <c r="E2239" s="27"/>
      <c r="F2239" s="27"/>
      <c r="G2239" s="27"/>
      <c r="H2239" s="27"/>
      <c r="I2239" s="27"/>
      <c r="J2239" s="27"/>
      <c r="K2239" s="27"/>
      <c r="L2239" s="27"/>
      <c r="M2239" s="27"/>
      <c r="N2239" s="27"/>
      <c r="O2239" s="27"/>
      <c r="P2239" s="27"/>
      <c r="Q2239" s="27"/>
      <c r="R2239" s="27"/>
      <c r="S2239" s="27"/>
      <c r="T2239" s="27"/>
      <c r="U2239" s="27"/>
      <c r="V2239" s="27"/>
      <c r="W2239" s="27"/>
      <c r="X2239" s="27"/>
    </row>
    <row r="2240" spans="3:24">
      <c r="C2240" s="27"/>
      <c r="D2240" s="27"/>
      <c r="E2240" s="27"/>
      <c r="F2240" s="27"/>
      <c r="G2240" s="27"/>
      <c r="H2240" s="27"/>
      <c r="I2240" s="27"/>
      <c r="J2240" s="27"/>
      <c r="K2240" s="27"/>
      <c r="L2240" s="27"/>
      <c r="M2240" s="27"/>
      <c r="N2240" s="27"/>
      <c r="O2240" s="27"/>
      <c r="P2240" s="27"/>
      <c r="Q2240" s="27"/>
      <c r="R2240" s="27"/>
      <c r="S2240" s="27"/>
      <c r="T2240" s="27"/>
      <c r="U2240" s="27"/>
      <c r="V2240" s="27"/>
      <c r="W2240" s="27"/>
      <c r="X2240" s="27"/>
    </row>
    <row r="2241" spans="3:24">
      <c r="C2241" s="27"/>
      <c r="D2241" s="27"/>
      <c r="E2241" s="27"/>
      <c r="F2241" s="27"/>
      <c r="G2241" s="27"/>
      <c r="H2241" s="27"/>
      <c r="I2241" s="27"/>
      <c r="J2241" s="27"/>
      <c r="K2241" s="27"/>
      <c r="L2241" s="27"/>
      <c r="M2241" s="27"/>
      <c r="N2241" s="27"/>
      <c r="O2241" s="27"/>
      <c r="P2241" s="27"/>
      <c r="Q2241" s="27"/>
      <c r="R2241" s="27"/>
      <c r="S2241" s="27"/>
      <c r="T2241" s="27"/>
      <c r="U2241" s="27"/>
      <c r="V2241" s="27"/>
      <c r="W2241" s="27"/>
      <c r="X2241" s="27"/>
    </row>
    <row r="2242" spans="3:24">
      <c r="C2242" s="27"/>
      <c r="D2242" s="27"/>
      <c r="E2242" s="27"/>
      <c r="F2242" s="27"/>
      <c r="G2242" s="27"/>
      <c r="H2242" s="27"/>
      <c r="I2242" s="27"/>
      <c r="J2242" s="27"/>
      <c r="K2242" s="27"/>
      <c r="L2242" s="27"/>
      <c r="M2242" s="27"/>
      <c r="N2242" s="27"/>
      <c r="O2242" s="27"/>
      <c r="P2242" s="27"/>
      <c r="Q2242" s="27"/>
      <c r="R2242" s="27"/>
      <c r="S2242" s="27"/>
      <c r="T2242" s="27"/>
      <c r="U2242" s="27"/>
      <c r="V2242" s="27"/>
      <c r="W2242" s="27"/>
      <c r="X2242" s="27"/>
    </row>
    <row r="2243" spans="3:24">
      <c r="C2243" s="27"/>
      <c r="D2243" s="27"/>
      <c r="E2243" s="27"/>
      <c r="F2243" s="27"/>
      <c r="G2243" s="27"/>
      <c r="H2243" s="27"/>
      <c r="I2243" s="27"/>
      <c r="J2243" s="27"/>
      <c r="K2243" s="27"/>
      <c r="L2243" s="27"/>
      <c r="M2243" s="27"/>
      <c r="N2243" s="27"/>
      <c r="O2243" s="27"/>
      <c r="P2243" s="27"/>
      <c r="Q2243" s="27"/>
      <c r="R2243" s="27"/>
      <c r="S2243" s="27"/>
      <c r="T2243" s="27"/>
      <c r="U2243" s="27"/>
      <c r="V2243" s="27"/>
      <c r="W2243" s="27"/>
      <c r="X2243" s="27"/>
    </row>
    <row r="2244" spans="3:24">
      <c r="C2244" s="27"/>
      <c r="D2244" s="27"/>
      <c r="E2244" s="27"/>
      <c r="F2244" s="27"/>
      <c r="G2244" s="27"/>
      <c r="H2244" s="27"/>
      <c r="I2244" s="27"/>
      <c r="J2244" s="27"/>
      <c r="K2244" s="27"/>
      <c r="L2244" s="27"/>
      <c r="M2244" s="27"/>
      <c r="N2244" s="27"/>
      <c r="O2244" s="27"/>
      <c r="P2244" s="27"/>
      <c r="Q2244" s="27"/>
      <c r="R2244" s="27"/>
      <c r="S2244" s="27"/>
      <c r="T2244" s="27"/>
      <c r="U2244" s="27"/>
      <c r="V2244" s="27"/>
      <c r="W2244" s="27"/>
      <c r="X2244" s="27"/>
    </row>
    <row r="2245" spans="3:24">
      <c r="C2245" s="27"/>
      <c r="D2245" s="27"/>
      <c r="E2245" s="27"/>
      <c r="F2245" s="27"/>
      <c r="G2245" s="27"/>
      <c r="H2245" s="27"/>
      <c r="I2245" s="27"/>
      <c r="J2245" s="27"/>
      <c r="K2245" s="27"/>
      <c r="L2245" s="27"/>
      <c r="M2245" s="27"/>
      <c r="N2245" s="27"/>
      <c r="O2245" s="27"/>
      <c r="P2245" s="27"/>
      <c r="Q2245" s="27"/>
      <c r="R2245" s="27"/>
      <c r="S2245" s="27"/>
      <c r="T2245" s="27"/>
      <c r="U2245" s="27"/>
      <c r="V2245" s="27"/>
      <c r="W2245" s="27"/>
      <c r="X2245" s="27"/>
    </row>
    <row r="2246" spans="3:24">
      <c r="C2246" s="27"/>
      <c r="D2246" s="27"/>
      <c r="E2246" s="27"/>
      <c r="F2246" s="27"/>
      <c r="G2246" s="27"/>
      <c r="H2246" s="27"/>
      <c r="I2246" s="27"/>
      <c r="J2246" s="27"/>
      <c r="K2246" s="27"/>
      <c r="L2246" s="27"/>
      <c r="M2246" s="27"/>
      <c r="N2246" s="27"/>
      <c r="O2246" s="27"/>
      <c r="P2246" s="27"/>
      <c r="Q2246" s="27"/>
      <c r="R2246" s="27"/>
      <c r="S2246" s="27"/>
      <c r="T2246" s="27"/>
      <c r="U2246" s="27"/>
      <c r="V2246" s="27"/>
      <c r="W2246" s="27"/>
      <c r="X2246" s="27"/>
    </row>
    <row r="2247" spans="3:24">
      <c r="C2247" s="27"/>
      <c r="D2247" s="27"/>
      <c r="E2247" s="27"/>
      <c r="F2247" s="27"/>
      <c r="G2247" s="27"/>
      <c r="H2247" s="27"/>
      <c r="I2247" s="27"/>
      <c r="J2247" s="27"/>
      <c r="K2247" s="27"/>
      <c r="L2247" s="27"/>
      <c r="M2247" s="27"/>
      <c r="N2247" s="27"/>
      <c r="O2247" s="27"/>
      <c r="P2247" s="27"/>
      <c r="Q2247" s="27"/>
      <c r="R2247" s="27"/>
      <c r="S2247" s="27"/>
      <c r="T2247" s="27"/>
      <c r="U2247" s="27"/>
      <c r="V2247" s="27"/>
      <c r="W2247" s="27"/>
      <c r="X2247" s="27"/>
    </row>
    <row r="2248" spans="3:24">
      <c r="C2248" s="27"/>
      <c r="D2248" s="27"/>
      <c r="E2248" s="27"/>
      <c r="F2248" s="27"/>
      <c r="G2248" s="27"/>
      <c r="H2248" s="27"/>
      <c r="I2248" s="27"/>
      <c r="J2248" s="27"/>
      <c r="K2248" s="27"/>
      <c r="L2248" s="27"/>
      <c r="M2248" s="27"/>
      <c r="N2248" s="27"/>
      <c r="O2248" s="27"/>
      <c r="P2248" s="27"/>
      <c r="Q2248" s="27"/>
      <c r="R2248" s="27"/>
      <c r="S2248" s="27"/>
      <c r="T2248" s="27"/>
      <c r="U2248" s="27"/>
      <c r="V2248" s="27"/>
      <c r="W2248" s="27"/>
      <c r="X2248" s="27"/>
    </row>
    <row r="2249" spans="3:24">
      <c r="C2249" s="27"/>
      <c r="D2249" s="27"/>
      <c r="E2249" s="27"/>
      <c r="F2249" s="27"/>
      <c r="G2249" s="27"/>
      <c r="H2249" s="27"/>
      <c r="I2249" s="27"/>
      <c r="J2249" s="27"/>
      <c r="K2249" s="27"/>
      <c r="L2249" s="27"/>
      <c r="M2249" s="27"/>
      <c r="N2249" s="27"/>
      <c r="O2249" s="27"/>
      <c r="P2249" s="27"/>
      <c r="Q2249" s="27"/>
      <c r="R2249" s="27"/>
      <c r="S2249" s="27"/>
      <c r="T2249" s="27"/>
      <c r="U2249" s="27"/>
      <c r="V2249" s="27"/>
      <c r="W2249" s="27"/>
      <c r="X2249" s="27"/>
    </row>
    <row r="2250" spans="3:24">
      <c r="C2250" s="27"/>
      <c r="D2250" s="27"/>
      <c r="E2250" s="27"/>
      <c r="F2250" s="27"/>
      <c r="G2250" s="27"/>
      <c r="H2250" s="27"/>
      <c r="I2250" s="27"/>
      <c r="J2250" s="27"/>
      <c r="K2250" s="27"/>
      <c r="L2250" s="27"/>
      <c r="M2250" s="27"/>
      <c r="N2250" s="27"/>
      <c r="O2250" s="27"/>
      <c r="P2250" s="27"/>
      <c r="Q2250" s="27"/>
      <c r="R2250" s="27"/>
      <c r="S2250" s="27"/>
      <c r="T2250" s="27"/>
      <c r="U2250" s="27"/>
      <c r="V2250" s="27"/>
      <c r="W2250" s="27"/>
      <c r="X2250" s="27"/>
    </row>
    <row r="2251" spans="3:24">
      <c r="C2251" s="27"/>
      <c r="D2251" s="27"/>
      <c r="E2251" s="27"/>
      <c r="F2251" s="27"/>
      <c r="G2251" s="27"/>
      <c r="H2251" s="27"/>
      <c r="I2251" s="27"/>
      <c r="J2251" s="27"/>
      <c r="K2251" s="27"/>
      <c r="L2251" s="27"/>
      <c r="M2251" s="27"/>
      <c r="N2251" s="27"/>
      <c r="O2251" s="27"/>
      <c r="P2251" s="27"/>
      <c r="Q2251" s="27"/>
      <c r="R2251" s="27"/>
      <c r="S2251" s="27"/>
      <c r="T2251" s="27"/>
      <c r="U2251" s="27"/>
      <c r="V2251" s="27"/>
      <c r="W2251" s="27"/>
      <c r="X2251" s="27"/>
    </row>
    <row r="2252" spans="3:24">
      <c r="C2252" s="27"/>
      <c r="D2252" s="27"/>
      <c r="E2252" s="27"/>
      <c r="F2252" s="27"/>
      <c r="G2252" s="27"/>
      <c r="H2252" s="27"/>
      <c r="I2252" s="27"/>
      <c r="J2252" s="27"/>
      <c r="K2252" s="27"/>
      <c r="L2252" s="27"/>
      <c r="M2252" s="27"/>
      <c r="N2252" s="27"/>
      <c r="O2252" s="27"/>
      <c r="P2252" s="27"/>
      <c r="Q2252" s="27"/>
      <c r="R2252" s="27"/>
      <c r="S2252" s="27"/>
      <c r="T2252" s="27"/>
      <c r="U2252" s="27"/>
      <c r="V2252" s="27"/>
      <c r="W2252" s="27"/>
      <c r="X2252" s="27"/>
    </row>
    <row r="2253" spans="3:24">
      <c r="C2253" s="27"/>
      <c r="D2253" s="27"/>
      <c r="E2253" s="27"/>
      <c r="F2253" s="27"/>
      <c r="G2253" s="27"/>
      <c r="H2253" s="27"/>
      <c r="I2253" s="27"/>
      <c r="J2253" s="27"/>
      <c r="K2253" s="27"/>
      <c r="L2253" s="27"/>
      <c r="M2253" s="27"/>
      <c r="N2253" s="27"/>
      <c r="O2253" s="27"/>
      <c r="P2253" s="27"/>
      <c r="Q2253" s="27"/>
      <c r="R2253" s="27"/>
      <c r="S2253" s="27"/>
      <c r="T2253" s="27"/>
      <c r="U2253" s="27"/>
      <c r="V2253" s="27"/>
      <c r="W2253" s="27"/>
      <c r="X2253" s="27"/>
    </row>
    <row r="2254" spans="3:24">
      <c r="C2254" s="27"/>
      <c r="D2254" s="27"/>
      <c r="E2254" s="27"/>
      <c r="F2254" s="27"/>
      <c r="G2254" s="27"/>
      <c r="H2254" s="27"/>
      <c r="I2254" s="27"/>
      <c r="J2254" s="27"/>
      <c r="K2254" s="27"/>
      <c r="L2254" s="27"/>
      <c r="M2254" s="27"/>
      <c r="N2254" s="27"/>
      <c r="O2254" s="27"/>
      <c r="P2254" s="27"/>
      <c r="Q2254" s="27"/>
      <c r="R2254" s="27"/>
      <c r="S2254" s="27"/>
      <c r="T2254" s="27"/>
      <c r="U2254" s="27"/>
      <c r="V2254" s="27"/>
      <c r="W2254" s="27"/>
      <c r="X2254" s="27"/>
    </row>
    <row r="2255" spans="3:24">
      <c r="C2255" s="27"/>
      <c r="D2255" s="27"/>
      <c r="E2255" s="27"/>
      <c r="F2255" s="27"/>
      <c r="G2255" s="27"/>
      <c r="H2255" s="27"/>
      <c r="I2255" s="27"/>
      <c r="J2255" s="27"/>
      <c r="K2255" s="27"/>
      <c r="L2255" s="27"/>
      <c r="M2255" s="27"/>
      <c r="N2255" s="27"/>
      <c r="O2255" s="27"/>
      <c r="P2255" s="27"/>
      <c r="Q2255" s="27"/>
      <c r="R2255" s="27"/>
      <c r="S2255" s="27"/>
      <c r="T2255" s="27"/>
      <c r="U2255" s="27"/>
      <c r="V2255" s="27"/>
      <c r="W2255" s="27"/>
      <c r="X2255" s="27"/>
    </row>
    <row r="2256" spans="3:24">
      <c r="C2256" s="27"/>
      <c r="D2256" s="27"/>
      <c r="E2256" s="27"/>
      <c r="F2256" s="27"/>
      <c r="G2256" s="27"/>
      <c r="H2256" s="27"/>
      <c r="I2256" s="27"/>
      <c r="J2256" s="27"/>
      <c r="K2256" s="27"/>
      <c r="L2256" s="27"/>
      <c r="M2256" s="27"/>
      <c r="N2256" s="27"/>
      <c r="O2256" s="27"/>
      <c r="P2256" s="27"/>
      <c r="Q2256" s="27"/>
      <c r="R2256" s="27"/>
      <c r="S2256" s="27"/>
      <c r="T2256" s="27"/>
      <c r="U2256" s="27"/>
      <c r="V2256" s="27"/>
      <c r="W2256" s="27"/>
      <c r="X2256" s="27"/>
    </row>
    <row r="2257" spans="3:24">
      <c r="C2257" s="27"/>
      <c r="D2257" s="27"/>
      <c r="E2257" s="27"/>
      <c r="F2257" s="27"/>
      <c r="G2257" s="27"/>
      <c r="H2257" s="27"/>
      <c r="I2257" s="27"/>
      <c r="J2257" s="27"/>
      <c r="K2257" s="27"/>
      <c r="L2257" s="27"/>
      <c r="M2257" s="27"/>
      <c r="N2257" s="27"/>
      <c r="O2257" s="27"/>
      <c r="P2257" s="27"/>
      <c r="Q2257" s="27"/>
      <c r="R2257" s="27"/>
      <c r="S2257" s="27"/>
      <c r="T2257" s="27"/>
      <c r="U2257" s="27"/>
      <c r="V2257" s="27"/>
      <c r="W2257" s="27"/>
      <c r="X2257" s="27"/>
    </row>
    <row r="2258" spans="3:24">
      <c r="C2258" s="27"/>
      <c r="D2258" s="27"/>
      <c r="E2258" s="27"/>
      <c r="F2258" s="27"/>
      <c r="G2258" s="27"/>
      <c r="H2258" s="27"/>
      <c r="I2258" s="27"/>
      <c r="J2258" s="27"/>
      <c r="K2258" s="27"/>
      <c r="L2258" s="27"/>
      <c r="M2258" s="27"/>
      <c r="N2258" s="27"/>
      <c r="O2258" s="27"/>
      <c r="P2258" s="27"/>
      <c r="Q2258" s="27"/>
      <c r="R2258" s="27"/>
      <c r="S2258" s="27"/>
      <c r="T2258" s="27"/>
      <c r="U2258" s="27"/>
      <c r="V2258" s="27"/>
      <c r="W2258" s="27"/>
      <c r="X2258" s="27"/>
    </row>
    <row r="2259" spans="3:24">
      <c r="C2259" s="27"/>
      <c r="D2259" s="27"/>
      <c r="E2259" s="27"/>
      <c r="F2259" s="27"/>
      <c r="G2259" s="27"/>
      <c r="H2259" s="27"/>
      <c r="I2259" s="27"/>
      <c r="J2259" s="27"/>
      <c r="K2259" s="27"/>
      <c r="L2259" s="27"/>
      <c r="M2259" s="27"/>
      <c r="N2259" s="27"/>
      <c r="O2259" s="27"/>
      <c r="P2259" s="27"/>
      <c r="Q2259" s="27"/>
      <c r="R2259" s="27"/>
      <c r="S2259" s="27"/>
      <c r="T2259" s="27"/>
      <c r="U2259" s="27"/>
      <c r="V2259" s="27"/>
      <c r="W2259" s="27"/>
      <c r="X2259" s="27"/>
    </row>
    <row r="2260" spans="3:24">
      <c r="C2260" s="27"/>
      <c r="D2260" s="27"/>
      <c r="E2260" s="27"/>
      <c r="F2260" s="27"/>
      <c r="G2260" s="27"/>
      <c r="H2260" s="27"/>
      <c r="I2260" s="27"/>
      <c r="J2260" s="27"/>
      <c r="K2260" s="27"/>
      <c r="L2260" s="27"/>
      <c r="M2260" s="27"/>
      <c r="N2260" s="27"/>
      <c r="O2260" s="27"/>
      <c r="P2260" s="27"/>
      <c r="Q2260" s="27"/>
      <c r="R2260" s="27"/>
      <c r="S2260" s="27"/>
      <c r="T2260" s="27"/>
      <c r="U2260" s="27"/>
      <c r="V2260" s="27"/>
      <c r="W2260" s="27"/>
      <c r="X2260" s="27"/>
    </row>
    <row r="2261" spans="3:24">
      <c r="C2261" s="27"/>
      <c r="D2261" s="27"/>
      <c r="E2261" s="27"/>
      <c r="F2261" s="27"/>
      <c r="G2261" s="27"/>
      <c r="H2261" s="27"/>
      <c r="I2261" s="27"/>
      <c r="J2261" s="27"/>
      <c r="K2261" s="27"/>
      <c r="L2261" s="27"/>
      <c r="M2261" s="27"/>
      <c r="N2261" s="27"/>
      <c r="O2261" s="27"/>
      <c r="P2261" s="27"/>
      <c r="Q2261" s="27"/>
      <c r="R2261" s="27"/>
      <c r="S2261" s="27"/>
      <c r="T2261" s="27"/>
      <c r="U2261" s="27"/>
      <c r="V2261" s="27"/>
      <c r="W2261" s="27"/>
      <c r="X2261" s="27"/>
    </row>
    <row r="2262" spans="3:24">
      <c r="C2262" s="27"/>
      <c r="D2262" s="27"/>
      <c r="E2262" s="27"/>
      <c r="F2262" s="27"/>
      <c r="G2262" s="27"/>
      <c r="H2262" s="27"/>
      <c r="I2262" s="27"/>
      <c r="J2262" s="27"/>
      <c r="K2262" s="27"/>
      <c r="L2262" s="27"/>
      <c r="M2262" s="27"/>
      <c r="N2262" s="27"/>
      <c r="O2262" s="27"/>
      <c r="P2262" s="27"/>
      <c r="Q2262" s="27"/>
      <c r="R2262" s="27"/>
      <c r="S2262" s="27"/>
      <c r="T2262" s="27"/>
      <c r="U2262" s="27"/>
      <c r="V2262" s="27"/>
      <c r="W2262" s="27"/>
      <c r="X2262" s="27"/>
    </row>
    <row r="2263" spans="3:24">
      <c r="C2263" s="27"/>
      <c r="D2263" s="27"/>
      <c r="E2263" s="27"/>
      <c r="F2263" s="27"/>
      <c r="G2263" s="27"/>
      <c r="H2263" s="27"/>
      <c r="I2263" s="27"/>
      <c r="J2263" s="27"/>
      <c r="K2263" s="27"/>
      <c r="L2263" s="27"/>
      <c r="M2263" s="27"/>
      <c r="N2263" s="27"/>
      <c r="O2263" s="27"/>
      <c r="P2263" s="27"/>
      <c r="Q2263" s="27"/>
      <c r="R2263" s="27"/>
      <c r="S2263" s="27"/>
      <c r="T2263" s="27"/>
      <c r="U2263" s="27"/>
      <c r="V2263" s="27"/>
      <c r="W2263" s="27"/>
      <c r="X2263" s="27"/>
    </row>
    <row r="2264" spans="3:24">
      <c r="C2264" s="27"/>
      <c r="D2264" s="27"/>
      <c r="E2264" s="27"/>
      <c r="F2264" s="27"/>
      <c r="G2264" s="27"/>
      <c r="H2264" s="27"/>
      <c r="I2264" s="27"/>
      <c r="J2264" s="27"/>
      <c r="K2264" s="27"/>
      <c r="L2264" s="27"/>
      <c r="M2264" s="27"/>
      <c r="N2264" s="27"/>
      <c r="O2264" s="27"/>
      <c r="P2264" s="27"/>
      <c r="Q2264" s="27"/>
      <c r="R2264" s="27"/>
      <c r="S2264" s="27"/>
      <c r="T2264" s="27"/>
      <c r="U2264" s="27"/>
      <c r="V2264" s="27"/>
      <c r="W2264" s="27"/>
      <c r="X2264" s="27"/>
    </row>
    <row r="2265" spans="3:24">
      <c r="C2265" s="27"/>
      <c r="D2265" s="27"/>
      <c r="E2265" s="27"/>
      <c r="F2265" s="27"/>
      <c r="G2265" s="27"/>
      <c r="H2265" s="27"/>
      <c r="I2265" s="27"/>
      <c r="J2265" s="27"/>
      <c r="K2265" s="27"/>
      <c r="L2265" s="27"/>
      <c r="M2265" s="27"/>
      <c r="N2265" s="27"/>
      <c r="O2265" s="27"/>
      <c r="P2265" s="27"/>
      <c r="Q2265" s="27"/>
      <c r="R2265" s="27"/>
      <c r="S2265" s="27"/>
      <c r="T2265" s="27"/>
      <c r="U2265" s="27"/>
      <c r="V2265" s="27"/>
      <c r="W2265" s="27"/>
      <c r="X2265" s="27"/>
    </row>
    <row r="2266" spans="3:24">
      <c r="C2266" s="27"/>
      <c r="D2266" s="27"/>
      <c r="E2266" s="27"/>
      <c r="F2266" s="27"/>
      <c r="G2266" s="27"/>
      <c r="H2266" s="27"/>
      <c r="I2266" s="27"/>
      <c r="J2266" s="27"/>
      <c r="K2266" s="27"/>
      <c r="L2266" s="27"/>
      <c r="M2266" s="27"/>
      <c r="N2266" s="27"/>
      <c r="O2266" s="27"/>
      <c r="P2266" s="27"/>
      <c r="Q2266" s="27"/>
      <c r="R2266" s="27"/>
      <c r="S2266" s="27"/>
      <c r="T2266" s="27"/>
      <c r="U2266" s="27"/>
      <c r="V2266" s="27"/>
      <c r="W2266" s="27"/>
      <c r="X2266" s="27"/>
    </row>
    <row r="2267" spans="3:24">
      <c r="C2267" s="27"/>
      <c r="D2267" s="27"/>
      <c r="E2267" s="27"/>
      <c r="F2267" s="27"/>
      <c r="G2267" s="27"/>
      <c r="H2267" s="27"/>
      <c r="I2267" s="27"/>
      <c r="J2267" s="27"/>
      <c r="K2267" s="27"/>
      <c r="L2267" s="27"/>
      <c r="M2267" s="27"/>
      <c r="N2267" s="27"/>
      <c r="O2267" s="27"/>
      <c r="P2267" s="27"/>
      <c r="Q2267" s="27"/>
      <c r="R2267" s="27"/>
      <c r="S2267" s="27"/>
      <c r="T2267" s="27"/>
      <c r="U2267" s="27"/>
      <c r="V2267" s="27"/>
      <c r="W2267" s="27"/>
      <c r="X2267" s="27"/>
    </row>
    <row r="2268" spans="3:24">
      <c r="C2268" s="27"/>
      <c r="D2268" s="27"/>
      <c r="E2268" s="27"/>
      <c r="F2268" s="27"/>
      <c r="G2268" s="27"/>
      <c r="H2268" s="27"/>
      <c r="I2268" s="27"/>
      <c r="J2268" s="27"/>
      <c r="K2268" s="27"/>
      <c r="L2268" s="27"/>
      <c r="M2268" s="27"/>
      <c r="N2268" s="27"/>
      <c r="O2268" s="27"/>
      <c r="P2268" s="27"/>
      <c r="Q2268" s="27"/>
      <c r="R2268" s="27"/>
      <c r="S2268" s="27"/>
      <c r="T2268" s="27"/>
      <c r="U2268" s="27"/>
      <c r="V2268" s="27"/>
      <c r="W2268" s="27"/>
      <c r="X2268" s="27"/>
    </row>
    <row r="2269" spans="3:24">
      <c r="C2269" s="27"/>
      <c r="D2269" s="27"/>
      <c r="E2269" s="27"/>
      <c r="F2269" s="27"/>
      <c r="G2269" s="27"/>
      <c r="H2269" s="27"/>
      <c r="I2269" s="27"/>
      <c r="J2269" s="27"/>
      <c r="K2269" s="27"/>
      <c r="L2269" s="27"/>
      <c r="M2269" s="27"/>
      <c r="N2269" s="27"/>
      <c r="O2269" s="27"/>
      <c r="P2269" s="27"/>
      <c r="Q2269" s="27"/>
      <c r="R2269" s="27"/>
      <c r="S2269" s="27"/>
      <c r="T2269" s="27"/>
      <c r="U2269" s="27"/>
      <c r="V2269" s="27"/>
      <c r="W2269" s="27"/>
      <c r="X2269" s="27"/>
    </row>
    <row r="2270" spans="3:24">
      <c r="C2270" s="27"/>
      <c r="D2270" s="27"/>
      <c r="E2270" s="27"/>
      <c r="F2270" s="27"/>
      <c r="G2270" s="27"/>
      <c r="H2270" s="27"/>
      <c r="I2270" s="27"/>
      <c r="J2270" s="27"/>
      <c r="K2270" s="27"/>
      <c r="L2270" s="27"/>
      <c r="M2270" s="27"/>
      <c r="N2270" s="27"/>
      <c r="O2270" s="27"/>
      <c r="P2270" s="27"/>
      <c r="Q2270" s="27"/>
      <c r="R2270" s="27"/>
      <c r="S2270" s="27"/>
      <c r="T2270" s="27"/>
      <c r="U2270" s="27"/>
      <c r="V2270" s="27"/>
      <c r="W2270" s="27"/>
      <c r="X2270" s="27"/>
    </row>
    <row r="2271" spans="3:24">
      <c r="C2271" s="27"/>
      <c r="D2271" s="27"/>
      <c r="E2271" s="27"/>
      <c r="F2271" s="27"/>
      <c r="G2271" s="27"/>
      <c r="H2271" s="27"/>
      <c r="I2271" s="27"/>
      <c r="J2271" s="27"/>
      <c r="K2271" s="27"/>
      <c r="L2271" s="27"/>
      <c r="M2271" s="27"/>
      <c r="N2271" s="27"/>
      <c r="O2271" s="27"/>
      <c r="P2271" s="27"/>
      <c r="Q2271" s="27"/>
      <c r="R2271" s="27"/>
      <c r="S2271" s="27"/>
      <c r="T2271" s="27"/>
      <c r="U2271" s="27"/>
      <c r="V2271" s="27"/>
      <c r="W2271" s="27"/>
      <c r="X2271" s="27"/>
    </row>
    <row r="2272" spans="3:24">
      <c r="C2272" s="27"/>
      <c r="D2272" s="27"/>
      <c r="E2272" s="27"/>
      <c r="F2272" s="27"/>
      <c r="G2272" s="27"/>
      <c r="H2272" s="27"/>
      <c r="I2272" s="27"/>
      <c r="J2272" s="27"/>
      <c r="K2272" s="27"/>
      <c r="L2272" s="27"/>
      <c r="M2272" s="27"/>
      <c r="N2272" s="27"/>
      <c r="O2272" s="27"/>
      <c r="P2272" s="27"/>
      <c r="Q2272" s="27"/>
      <c r="R2272" s="27"/>
      <c r="S2272" s="27"/>
      <c r="T2272" s="27"/>
      <c r="U2272" s="27"/>
      <c r="V2272" s="27"/>
      <c r="W2272" s="27"/>
      <c r="X2272" s="27"/>
    </row>
    <row r="2273" spans="3:24">
      <c r="C2273" s="27"/>
      <c r="D2273" s="27"/>
      <c r="E2273" s="27"/>
      <c r="F2273" s="27"/>
      <c r="G2273" s="27"/>
      <c r="H2273" s="27"/>
      <c r="I2273" s="27"/>
      <c r="J2273" s="27"/>
      <c r="K2273" s="27"/>
      <c r="L2273" s="27"/>
      <c r="M2273" s="27"/>
      <c r="N2273" s="27"/>
      <c r="O2273" s="27"/>
      <c r="P2273" s="27"/>
      <c r="Q2273" s="27"/>
      <c r="R2273" s="27"/>
      <c r="S2273" s="27"/>
      <c r="T2273" s="27"/>
      <c r="U2273" s="27"/>
      <c r="V2273" s="27"/>
      <c r="W2273" s="27"/>
      <c r="X2273" s="27"/>
    </row>
    <row r="2274" spans="3:24">
      <c r="C2274" s="27"/>
      <c r="D2274" s="27"/>
      <c r="E2274" s="27"/>
      <c r="F2274" s="27"/>
      <c r="G2274" s="27"/>
      <c r="H2274" s="27"/>
      <c r="I2274" s="27"/>
      <c r="J2274" s="27"/>
      <c r="K2274" s="27"/>
      <c r="L2274" s="27"/>
      <c r="M2274" s="27"/>
      <c r="N2274" s="27"/>
      <c r="O2274" s="27"/>
      <c r="P2274" s="27"/>
      <c r="Q2274" s="27"/>
      <c r="R2274" s="27"/>
      <c r="S2274" s="27"/>
      <c r="T2274" s="27"/>
      <c r="U2274" s="27"/>
      <c r="V2274" s="27"/>
      <c r="W2274" s="27"/>
      <c r="X2274" s="27"/>
    </row>
    <row r="2275" spans="3:24">
      <c r="C2275" s="27"/>
      <c r="D2275" s="27"/>
      <c r="E2275" s="27"/>
      <c r="F2275" s="27"/>
      <c r="G2275" s="27"/>
      <c r="H2275" s="27"/>
      <c r="I2275" s="27"/>
      <c r="J2275" s="27"/>
      <c r="K2275" s="27"/>
      <c r="L2275" s="27"/>
      <c r="M2275" s="27"/>
      <c r="N2275" s="27"/>
      <c r="O2275" s="27"/>
      <c r="P2275" s="27"/>
      <c r="Q2275" s="27"/>
      <c r="R2275" s="27"/>
      <c r="S2275" s="27"/>
      <c r="T2275" s="27"/>
      <c r="U2275" s="27"/>
      <c r="V2275" s="27"/>
      <c r="W2275" s="27"/>
      <c r="X2275" s="27"/>
    </row>
    <row r="2276" spans="3:24">
      <c r="C2276" s="27"/>
      <c r="D2276" s="27"/>
      <c r="E2276" s="27"/>
      <c r="F2276" s="27"/>
      <c r="G2276" s="27"/>
      <c r="H2276" s="27"/>
      <c r="I2276" s="27"/>
      <c r="J2276" s="27"/>
      <c r="K2276" s="27"/>
      <c r="L2276" s="27"/>
      <c r="M2276" s="27"/>
      <c r="N2276" s="27"/>
      <c r="O2276" s="27"/>
      <c r="P2276" s="27"/>
      <c r="Q2276" s="27"/>
      <c r="R2276" s="27"/>
      <c r="S2276" s="27"/>
      <c r="T2276" s="27"/>
      <c r="U2276" s="27"/>
      <c r="V2276" s="27"/>
      <c r="W2276" s="27"/>
      <c r="X2276" s="27"/>
    </row>
    <row r="2277" spans="3:24">
      <c r="C2277" s="27"/>
      <c r="D2277" s="27"/>
      <c r="E2277" s="27"/>
      <c r="F2277" s="27"/>
      <c r="G2277" s="27"/>
      <c r="H2277" s="27"/>
      <c r="I2277" s="27"/>
      <c r="J2277" s="27"/>
      <c r="K2277" s="27"/>
      <c r="L2277" s="27"/>
      <c r="M2277" s="27"/>
      <c r="N2277" s="27"/>
      <c r="O2277" s="27"/>
      <c r="P2277" s="27"/>
      <c r="Q2277" s="27"/>
      <c r="R2277" s="27"/>
      <c r="S2277" s="27"/>
      <c r="T2277" s="27"/>
      <c r="U2277" s="27"/>
      <c r="V2277" s="27"/>
      <c r="W2277" s="27"/>
      <c r="X2277" s="27"/>
    </row>
    <row r="2278" spans="3:24">
      <c r="C2278" s="27"/>
      <c r="D2278" s="27"/>
      <c r="E2278" s="27"/>
      <c r="F2278" s="27"/>
      <c r="G2278" s="27"/>
      <c r="H2278" s="27"/>
      <c r="I2278" s="27"/>
      <c r="J2278" s="27"/>
      <c r="K2278" s="27"/>
      <c r="L2278" s="27"/>
      <c r="M2278" s="27"/>
      <c r="N2278" s="27"/>
      <c r="O2278" s="27"/>
      <c r="P2278" s="27"/>
      <c r="Q2278" s="27"/>
      <c r="R2278" s="27"/>
      <c r="S2278" s="27"/>
      <c r="T2278" s="27"/>
      <c r="U2278" s="27"/>
      <c r="V2278" s="27"/>
      <c r="W2278" s="27"/>
      <c r="X2278" s="27"/>
    </row>
    <row r="2279" spans="3:24">
      <c r="C2279" s="27"/>
      <c r="D2279" s="27"/>
      <c r="E2279" s="27"/>
      <c r="F2279" s="27"/>
      <c r="G2279" s="27"/>
      <c r="H2279" s="27"/>
      <c r="I2279" s="27"/>
      <c r="J2279" s="27"/>
      <c r="K2279" s="27"/>
      <c r="L2279" s="27"/>
      <c r="M2279" s="27"/>
      <c r="N2279" s="27"/>
      <c r="O2279" s="27"/>
      <c r="P2279" s="27"/>
      <c r="Q2279" s="27"/>
      <c r="R2279" s="27"/>
      <c r="S2279" s="27"/>
      <c r="T2279" s="27"/>
      <c r="U2279" s="27"/>
      <c r="V2279" s="27"/>
      <c r="W2279" s="27"/>
      <c r="X2279" s="27"/>
    </row>
    <row r="2280" spans="3:24">
      <c r="C2280" s="27"/>
      <c r="D2280" s="27"/>
      <c r="E2280" s="27"/>
      <c r="F2280" s="27"/>
      <c r="G2280" s="27"/>
      <c r="H2280" s="27"/>
      <c r="I2280" s="27"/>
      <c r="J2280" s="27"/>
      <c r="K2280" s="27"/>
      <c r="L2280" s="27"/>
      <c r="M2280" s="27"/>
      <c r="N2280" s="27"/>
      <c r="O2280" s="27"/>
      <c r="P2280" s="27"/>
      <c r="Q2280" s="27"/>
      <c r="R2280" s="27"/>
      <c r="S2280" s="27"/>
      <c r="T2280" s="27"/>
      <c r="U2280" s="27"/>
      <c r="V2280" s="27"/>
      <c r="W2280" s="27"/>
      <c r="X2280" s="27"/>
    </row>
    <row r="2281" spans="3:24">
      <c r="C2281" s="27"/>
      <c r="D2281" s="27"/>
      <c r="E2281" s="27"/>
      <c r="F2281" s="27"/>
      <c r="G2281" s="27"/>
      <c r="H2281" s="27"/>
      <c r="I2281" s="27"/>
      <c r="J2281" s="27"/>
      <c r="K2281" s="27"/>
      <c r="L2281" s="27"/>
      <c r="M2281" s="27"/>
      <c r="N2281" s="27"/>
      <c r="O2281" s="27"/>
      <c r="P2281" s="27"/>
      <c r="Q2281" s="27"/>
      <c r="R2281" s="27"/>
      <c r="S2281" s="27"/>
      <c r="T2281" s="27"/>
      <c r="U2281" s="27"/>
      <c r="V2281" s="27"/>
      <c r="W2281" s="27"/>
      <c r="X2281" s="27"/>
    </row>
    <row r="2282" spans="3:24">
      <c r="C2282" s="27"/>
      <c r="D2282" s="27"/>
      <c r="E2282" s="27"/>
      <c r="F2282" s="27"/>
      <c r="G2282" s="27"/>
      <c r="H2282" s="27"/>
      <c r="I2282" s="27"/>
      <c r="J2282" s="27"/>
      <c r="K2282" s="27"/>
      <c r="L2282" s="27"/>
      <c r="M2282" s="27"/>
      <c r="N2282" s="27"/>
      <c r="O2282" s="27"/>
      <c r="P2282" s="27"/>
      <c r="Q2282" s="27"/>
      <c r="R2282" s="27"/>
      <c r="S2282" s="27"/>
      <c r="T2282" s="27"/>
      <c r="U2282" s="27"/>
      <c r="V2282" s="27"/>
      <c r="W2282" s="27"/>
      <c r="X2282" s="27"/>
    </row>
    <row r="2283" spans="3:24">
      <c r="C2283" s="27"/>
      <c r="D2283" s="27"/>
      <c r="E2283" s="27"/>
      <c r="F2283" s="27"/>
      <c r="G2283" s="27"/>
      <c r="H2283" s="27"/>
      <c r="I2283" s="27"/>
      <c r="J2283" s="27"/>
      <c r="K2283" s="27"/>
      <c r="L2283" s="27"/>
      <c r="M2283" s="27"/>
      <c r="N2283" s="27"/>
      <c r="O2283" s="27"/>
      <c r="P2283" s="27"/>
      <c r="Q2283" s="27"/>
      <c r="R2283" s="27"/>
      <c r="S2283" s="27"/>
      <c r="T2283" s="27"/>
      <c r="U2283" s="27"/>
      <c r="V2283" s="27"/>
      <c r="W2283" s="27"/>
      <c r="X2283" s="27"/>
    </row>
    <row r="2284" spans="3:24">
      <c r="C2284" s="27"/>
      <c r="D2284" s="27"/>
      <c r="E2284" s="27"/>
      <c r="F2284" s="27"/>
      <c r="G2284" s="27"/>
      <c r="H2284" s="27"/>
      <c r="I2284" s="27"/>
      <c r="J2284" s="27"/>
      <c r="K2284" s="27"/>
      <c r="L2284" s="27"/>
      <c r="M2284" s="27"/>
      <c r="N2284" s="27"/>
      <c r="O2284" s="27"/>
      <c r="P2284" s="27"/>
      <c r="Q2284" s="27"/>
      <c r="R2284" s="27"/>
      <c r="S2284" s="27"/>
      <c r="T2284" s="27"/>
      <c r="U2284" s="27"/>
      <c r="V2284" s="27"/>
      <c r="W2284" s="27"/>
      <c r="X2284" s="27"/>
    </row>
    <row r="2285" spans="3:24">
      <c r="C2285" s="27"/>
      <c r="D2285" s="27"/>
      <c r="E2285" s="27"/>
      <c r="F2285" s="27"/>
      <c r="G2285" s="27"/>
      <c r="H2285" s="27"/>
      <c r="I2285" s="27"/>
      <c r="J2285" s="27"/>
      <c r="K2285" s="27"/>
      <c r="L2285" s="27"/>
      <c r="M2285" s="27"/>
      <c r="N2285" s="27"/>
      <c r="O2285" s="27"/>
      <c r="P2285" s="27"/>
      <c r="Q2285" s="27"/>
      <c r="R2285" s="27"/>
      <c r="S2285" s="27"/>
      <c r="T2285" s="27"/>
      <c r="U2285" s="27"/>
      <c r="V2285" s="27"/>
      <c r="W2285" s="27"/>
      <c r="X2285" s="27"/>
    </row>
    <row r="2286" spans="3:24">
      <c r="C2286" s="27"/>
      <c r="D2286" s="27"/>
      <c r="E2286" s="27"/>
      <c r="F2286" s="27"/>
      <c r="G2286" s="27"/>
      <c r="H2286" s="27"/>
      <c r="I2286" s="27"/>
      <c r="J2286" s="27"/>
      <c r="K2286" s="27"/>
      <c r="L2286" s="27"/>
      <c r="M2286" s="27"/>
      <c r="N2286" s="27"/>
      <c r="O2286" s="27"/>
      <c r="P2286" s="27"/>
      <c r="Q2286" s="27"/>
      <c r="R2286" s="27"/>
      <c r="S2286" s="27"/>
      <c r="T2286" s="27"/>
      <c r="U2286" s="27"/>
      <c r="V2286" s="27"/>
      <c r="W2286" s="27"/>
      <c r="X2286" s="27"/>
    </row>
    <row r="2287" spans="3:24">
      <c r="C2287" s="27"/>
      <c r="D2287" s="27"/>
      <c r="E2287" s="27"/>
      <c r="F2287" s="27"/>
      <c r="G2287" s="27"/>
      <c r="H2287" s="27"/>
      <c r="I2287" s="27"/>
      <c r="J2287" s="27"/>
      <c r="K2287" s="27"/>
      <c r="L2287" s="27"/>
      <c r="M2287" s="27"/>
      <c r="N2287" s="27"/>
      <c r="O2287" s="27"/>
      <c r="P2287" s="27"/>
      <c r="Q2287" s="27"/>
      <c r="R2287" s="27"/>
      <c r="S2287" s="27"/>
      <c r="T2287" s="27"/>
      <c r="U2287" s="27"/>
      <c r="V2287" s="27"/>
      <c r="W2287" s="27"/>
      <c r="X2287" s="27"/>
    </row>
    <row r="2288" spans="3:24">
      <c r="C2288" s="27"/>
      <c r="D2288" s="27"/>
      <c r="E2288" s="27"/>
      <c r="F2288" s="27"/>
      <c r="G2288" s="27"/>
      <c r="H2288" s="27"/>
      <c r="I2288" s="27"/>
      <c r="J2288" s="27"/>
      <c r="K2288" s="27"/>
      <c r="L2288" s="27"/>
      <c r="M2288" s="27"/>
      <c r="N2288" s="27"/>
      <c r="O2288" s="27"/>
      <c r="P2288" s="27"/>
      <c r="Q2288" s="27"/>
      <c r="R2288" s="27"/>
      <c r="S2288" s="27"/>
      <c r="T2288" s="27"/>
      <c r="U2288" s="27"/>
      <c r="V2288" s="27"/>
      <c r="W2288" s="27"/>
      <c r="X2288" s="27"/>
    </row>
    <row r="2289" spans="3:24">
      <c r="C2289" s="27"/>
      <c r="D2289" s="27"/>
      <c r="E2289" s="27"/>
      <c r="F2289" s="27"/>
      <c r="G2289" s="27"/>
      <c r="H2289" s="27"/>
      <c r="I2289" s="27"/>
      <c r="J2289" s="27"/>
      <c r="K2289" s="27"/>
      <c r="L2289" s="27"/>
      <c r="M2289" s="27"/>
      <c r="N2289" s="27"/>
      <c r="O2289" s="27"/>
      <c r="P2289" s="27"/>
      <c r="Q2289" s="27"/>
      <c r="R2289" s="27"/>
      <c r="S2289" s="27"/>
      <c r="T2289" s="27"/>
      <c r="U2289" s="27"/>
      <c r="V2289" s="27"/>
      <c r="W2289" s="27"/>
      <c r="X2289" s="27"/>
    </row>
    <row r="2290" spans="3:24">
      <c r="C2290" s="27"/>
      <c r="D2290" s="27"/>
      <c r="E2290" s="27"/>
      <c r="F2290" s="27"/>
      <c r="G2290" s="27"/>
      <c r="H2290" s="27"/>
      <c r="I2290" s="27"/>
      <c r="J2290" s="27"/>
      <c r="K2290" s="27"/>
      <c r="L2290" s="27"/>
      <c r="M2290" s="27"/>
      <c r="N2290" s="27"/>
      <c r="O2290" s="27"/>
      <c r="P2290" s="27"/>
      <c r="Q2290" s="27"/>
      <c r="R2290" s="27"/>
      <c r="S2290" s="27"/>
      <c r="T2290" s="27"/>
      <c r="U2290" s="27"/>
      <c r="V2290" s="27"/>
      <c r="W2290" s="27"/>
      <c r="X2290" s="27"/>
    </row>
    <row r="2291" spans="3:24">
      <c r="C2291" s="27"/>
      <c r="D2291" s="27"/>
      <c r="E2291" s="27"/>
      <c r="F2291" s="27"/>
      <c r="G2291" s="27"/>
      <c r="H2291" s="27"/>
      <c r="I2291" s="27"/>
      <c r="J2291" s="27"/>
      <c r="K2291" s="27"/>
      <c r="L2291" s="27"/>
      <c r="M2291" s="27"/>
      <c r="N2291" s="27"/>
      <c r="O2291" s="27"/>
      <c r="P2291" s="27"/>
      <c r="Q2291" s="27"/>
      <c r="R2291" s="27"/>
      <c r="S2291" s="27"/>
      <c r="T2291" s="27"/>
      <c r="U2291" s="27"/>
      <c r="V2291" s="27"/>
      <c r="W2291" s="27"/>
      <c r="X2291" s="27"/>
    </row>
    <row r="2292" spans="3:24">
      <c r="C2292" s="27"/>
      <c r="D2292" s="27"/>
      <c r="E2292" s="27"/>
      <c r="F2292" s="27"/>
      <c r="G2292" s="27"/>
      <c r="H2292" s="27"/>
      <c r="I2292" s="27"/>
      <c r="J2292" s="27"/>
      <c r="K2292" s="27"/>
      <c r="L2292" s="27"/>
      <c r="M2292" s="27"/>
      <c r="N2292" s="27"/>
      <c r="O2292" s="27"/>
      <c r="P2292" s="27"/>
      <c r="Q2292" s="27"/>
      <c r="R2292" s="27"/>
      <c r="S2292" s="27"/>
      <c r="T2292" s="27"/>
      <c r="U2292" s="27"/>
      <c r="V2292" s="27"/>
      <c r="W2292" s="27"/>
      <c r="X2292" s="27"/>
    </row>
    <row r="2293" spans="3:24">
      <c r="C2293" s="27"/>
      <c r="D2293" s="27"/>
      <c r="E2293" s="27"/>
      <c r="F2293" s="27"/>
      <c r="G2293" s="27"/>
      <c r="H2293" s="27"/>
      <c r="I2293" s="27"/>
      <c r="J2293" s="27"/>
      <c r="K2293" s="27"/>
      <c r="L2293" s="27"/>
      <c r="M2293" s="27"/>
      <c r="N2293" s="27"/>
      <c r="O2293" s="27"/>
      <c r="P2293" s="27"/>
      <c r="Q2293" s="27"/>
      <c r="R2293" s="27"/>
      <c r="S2293" s="27"/>
      <c r="T2293" s="27"/>
      <c r="U2293" s="27"/>
      <c r="V2293" s="27"/>
      <c r="W2293" s="27"/>
      <c r="X2293" s="27"/>
    </row>
    <row r="2294" spans="3:24">
      <c r="C2294" s="27"/>
      <c r="D2294" s="27"/>
      <c r="E2294" s="27"/>
      <c r="F2294" s="27"/>
      <c r="G2294" s="27"/>
      <c r="H2294" s="27"/>
      <c r="I2294" s="27"/>
      <c r="J2294" s="27"/>
      <c r="K2294" s="27"/>
      <c r="L2294" s="27"/>
      <c r="M2294" s="27"/>
      <c r="N2294" s="27"/>
      <c r="O2294" s="27"/>
      <c r="P2294" s="27"/>
      <c r="Q2294" s="27"/>
      <c r="R2294" s="27"/>
      <c r="S2294" s="27"/>
      <c r="T2294" s="27"/>
      <c r="U2294" s="27"/>
      <c r="V2294" s="27"/>
      <c r="W2294" s="27"/>
      <c r="X2294" s="27"/>
    </row>
    <row r="2295" spans="3:24">
      <c r="C2295" s="27"/>
      <c r="D2295" s="27"/>
      <c r="E2295" s="27"/>
      <c r="F2295" s="27"/>
      <c r="G2295" s="27"/>
      <c r="H2295" s="27"/>
      <c r="I2295" s="27"/>
      <c r="J2295" s="27"/>
      <c r="K2295" s="27"/>
      <c r="L2295" s="27"/>
      <c r="M2295" s="27"/>
      <c r="N2295" s="27"/>
      <c r="O2295" s="27"/>
      <c r="P2295" s="27"/>
      <c r="Q2295" s="27"/>
      <c r="R2295" s="27"/>
      <c r="S2295" s="27"/>
      <c r="T2295" s="27"/>
      <c r="U2295" s="27"/>
      <c r="V2295" s="27"/>
      <c r="W2295" s="27"/>
      <c r="X2295" s="27"/>
    </row>
    <row r="2296" spans="3:24">
      <c r="C2296" s="27"/>
      <c r="D2296" s="27"/>
      <c r="E2296" s="27"/>
      <c r="F2296" s="27"/>
      <c r="G2296" s="27"/>
      <c r="H2296" s="27"/>
      <c r="I2296" s="27"/>
      <c r="J2296" s="27"/>
      <c r="K2296" s="27"/>
      <c r="L2296" s="27"/>
      <c r="M2296" s="27"/>
      <c r="N2296" s="27"/>
      <c r="O2296" s="27"/>
      <c r="P2296" s="27"/>
      <c r="Q2296" s="27"/>
      <c r="R2296" s="27"/>
      <c r="S2296" s="27"/>
      <c r="T2296" s="27"/>
      <c r="U2296" s="27"/>
      <c r="V2296" s="27"/>
      <c r="W2296" s="27"/>
      <c r="X2296" s="27"/>
    </row>
    <row r="2297" spans="3:24">
      <c r="C2297" s="27"/>
      <c r="D2297" s="27"/>
      <c r="E2297" s="27"/>
      <c r="F2297" s="27"/>
      <c r="G2297" s="27"/>
      <c r="H2297" s="27"/>
      <c r="I2297" s="27"/>
      <c r="J2297" s="27"/>
      <c r="K2297" s="27"/>
      <c r="L2297" s="27"/>
      <c r="M2297" s="27"/>
      <c r="N2297" s="27"/>
      <c r="O2297" s="27"/>
      <c r="P2297" s="27"/>
      <c r="Q2297" s="27"/>
      <c r="R2297" s="27"/>
      <c r="S2297" s="27"/>
      <c r="T2297" s="27"/>
      <c r="U2297" s="27"/>
      <c r="V2297" s="27"/>
      <c r="W2297" s="27"/>
      <c r="X2297" s="27"/>
    </row>
    <row r="2298" spans="3:24">
      <c r="C2298" s="27"/>
      <c r="D2298" s="27"/>
      <c r="E2298" s="27"/>
      <c r="F2298" s="27"/>
      <c r="G2298" s="27"/>
      <c r="H2298" s="27"/>
      <c r="I2298" s="27"/>
      <c r="J2298" s="27"/>
      <c r="K2298" s="27"/>
      <c r="L2298" s="27"/>
      <c r="M2298" s="27"/>
      <c r="N2298" s="27"/>
      <c r="O2298" s="27"/>
      <c r="P2298" s="27"/>
      <c r="Q2298" s="27"/>
      <c r="R2298" s="27"/>
      <c r="S2298" s="27"/>
      <c r="T2298" s="27"/>
      <c r="U2298" s="27"/>
      <c r="V2298" s="27"/>
      <c r="W2298" s="27"/>
      <c r="X2298" s="27"/>
    </row>
    <row r="2299" spans="3:24">
      <c r="C2299" s="27"/>
      <c r="D2299" s="27"/>
      <c r="E2299" s="27"/>
      <c r="F2299" s="27"/>
      <c r="G2299" s="27"/>
      <c r="H2299" s="27"/>
      <c r="I2299" s="27"/>
      <c r="J2299" s="27"/>
      <c r="K2299" s="27"/>
      <c r="L2299" s="27"/>
      <c r="M2299" s="27"/>
      <c r="N2299" s="27"/>
      <c r="O2299" s="27"/>
      <c r="P2299" s="27"/>
      <c r="Q2299" s="27"/>
      <c r="R2299" s="27"/>
      <c r="S2299" s="27"/>
      <c r="T2299" s="27"/>
      <c r="U2299" s="27"/>
      <c r="V2299" s="27"/>
      <c r="W2299" s="27"/>
      <c r="X2299" s="27"/>
    </row>
    <row r="2300" spans="3:24">
      <c r="C2300" s="27"/>
      <c r="D2300" s="27"/>
      <c r="E2300" s="27"/>
      <c r="F2300" s="27"/>
      <c r="G2300" s="27"/>
      <c r="H2300" s="27"/>
      <c r="I2300" s="27"/>
      <c r="J2300" s="27"/>
      <c r="K2300" s="27"/>
      <c r="L2300" s="27"/>
      <c r="M2300" s="27"/>
      <c r="N2300" s="27"/>
      <c r="O2300" s="27"/>
      <c r="P2300" s="27"/>
      <c r="Q2300" s="27"/>
      <c r="R2300" s="27"/>
      <c r="S2300" s="27"/>
      <c r="T2300" s="27"/>
      <c r="U2300" s="27"/>
      <c r="V2300" s="27"/>
      <c r="W2300" s="27"/>
      <c r="X2300" s="27"/>
    </row>
    <row r="2301" spans="3:24">
      <c r="C2301" s="27"/>
      <c r="D2301" s="27"/>
      <c r="E2301" s="27"/>
      <c r="F2301" s="27"/>
      <c r="G2301" s="27"/>
      <c r="H2301" s="27"/>
      <c r="I2301" s="27"/>
      <c r="J2301" s="27"/>
      <c r="K2301" s="27"/>
      <c r="L2301" s="27"/>
      <c r="M2301" s="27"/>
      <c r="N2301" s="27"/>
      <c r="O2301" s="27"/>
      <c r="P2301" s="27"/>
      <c r="Q2301" s="27"/>
      <c r="R2301" s="27"/>
      <c r="S2301" s="27"/>
      <c r="T2301" s="27"/>
      <c r="U2301" s="27"/>
      <c r="V2301" s="27"/>
      <c r="W2301" s="27"/>
      <c r="X2301" s="27"/>
    </row>
    <row r="2302" spans="3:24">
      <c r="C2302" s="27"/>
      <c r="D2302" s="27"/>
      <c r="E2302" s="27"/>
      <c r="F2302" s="27"/>
      <c r="G2302" s="27"/>
      <c r="H2302" s="27"/>
      <c r="I2302" s="27"/>
      <c r="J2302" s="27"/>
      <c r="K2302" s="27"/>
      <c r="L2302" s="27"/>
      <c r="M2302" s="27"/>
      <c r="N2302" s="27"/>
      <c r="O2302" s="27"/>
      <c r="P2302" s="27"/>
      <c r="Q2302" s="27"/>
      <c r="R2302" s="27"/>
      <c r="S2302" s="27"/>
      <c r="T2302" s="27"/>
      <c r="U2302" s="27"/>
      <c r="V2302" s="27"/>
      <c r="W2302" s="27"/>
      <c r="X2302" s="27"/>
    </row>
    <row r="2303" spans="3:24">
      <c r="C2303" s="27"/>
      <c r="D2303" s="27"/>
      <c r="E2303" s="27"/>
      <c r="F2303" s="27"/>
      <c r="G2303" s="27"/>
      <c r="H2303" s="27"/>
      <c r="I2303" s="27"/>
      <c r="J2303" s="27"/>
      <c r="K2303" s="27"/>
      <c r="L2303" s="27"/>
      <c r="M2303" s="27"/>
      <c r="N2303" s="27"/>
      <c r="O2303" s="27"/>
      <c r="P2303" s="27"/>
      <c r="Q2303" s="27"/>
      <c r="R2303" s="27"/>
      <c r="S2303" s="27"/>
      <c r="T2303" s="27"/>
      <c r="U2303" s="27"/>
      <c r="V2303" s="27"/>
      <c r="W2303" s="27"/>
      <c r="X2303" s="27"/>
    </row>
    <row r="2304" spans="3:24">
      <c r="C2304" s="27"/>
      <c r="D2304" s="27"/>
      <c r="E2304" s="27"/>
      <c r="F2304" s="27"/>
      <c r="G2304" s="27"/>
      <c r="H2304" s="27"/>
      <c r="I2304" s="27"/>
      <c r="J2304" s="27"/>
      <c r="K2304" s="27"/>
      <c r="L2304" s="27"/>
      <c r="M2304" s="27"/>
      <c r="N2304" s="27"/>
      <c r="O2304" s="27"/>
      <c r="P2304" s="27"/>
      <c r="Q2304" s="27"/>
      <c r="R2304" s="27"/>
      <c r="S2304" s="27"/>
      <c r="T2304" s="27"/>
      <c r="U2304" s="27"/>
      <c r="V2304" s="27"/>
      <c r="W2304" s="27"/>
      <c r="X2304" s="27"/>
    </row>
    <row r="2305" spans="3:24">
      <c r="C2305" s="27"/>
      <c r="D2305" s="27"/>
      <c r="E2305" s="27"/>
      <c r="F2305" s="27"/>
      <c r="G2305" s="27"/>
      <c r="H2305" s="27"/>
      <c r="I2305" s="27"/>
      <c r="J2305" s="27"/>
      <c r="K2305" s="27"/>
      <c r="L2305" s="27"/>
      <c r="M2305" s="27"/>
      <c r="N2305" s="27"/>
      <c r="O2305" s="27"/>
      <c r="P2305" s="27"/>
      <c r="Q2305" s="27"/>
      <c r="R2305" s="27"/>
      <c r="S2305" s="27"/>
      <c r="T2305" s="27"/>
      <c r="U2305" s="27"/>
      <c r="V2305" s="27"/>
      <c r="W2305" s="27"/>
      <c r="X2305" s="27"/>
    </row>
    <row r="2306" spans="3:24">
      <c r="C2306" s="27"/>
      <c r="D2306" s="27"/>
      <c r="E2306" s="27"/>
      <c r="F2306" s="27"/>
      <c r="G2306" s="27"/>
      <c r="H2306" s="27"/>
      <c r="I2306" s="27"/>
      <c r="J2306" s="27"/>
      <c r="K2306" s="27"/>
      <c r="L2306" s="27"/>
      <c r="M2306" s="27"/>
      <c r="N2306" s="27"/>
      <c r="O2306" s="27"/>
      <c r="P2306" s="27"/>
      <c r="Q2306" s="27"/>
      <c r="R2306" s="27"/>
      <c r="S2306" s="27"/>
      <c r="T2306" s="27"/>
      <c r="U2306" s="27"/>
      <c r="V2306" s="27"/>
      <c r="W2306" s="27"/>
      <c r="X2306" s="27"/>
    </row>
    <row r="2307" spans="3:24">
      <c r="C2307" s="27"/>
      <c r="D2307" s="27"/>
      <c r="E2307" s="27"/>
      <c r="F2307" s="27"/>
      <c r="G2307" s="27"/>
      <c r="H2307" s="27"/>
      <c r="I2307" s="27"/>
      <c r="J2307" s="27"/>
      <c r="K2307" s="27"/>
      <c r="L2307" s="27"/>
      <c r="M2307" s="27"/>
      <c r="N2307" s="27"/>
      <c r="O2307" s="27"/>
      <c r="P2307" s="27"/>
      <c r="Q2307" s="27"/>
      <c r="R2307" s="27"/>
      <c r="S2307" s="27"/>
      <c r="T2307" s="27"/>
      <c r="U2307" s="27"/>
      <c r="V2307" s="27"/>
      <c r="W2307" s="27"/>
      <c r="X2307" s="27"/>
    </row>
    <row r="2308" spans="3:24">
      <c r="C2308" s="27"/>
      <c r="D2308" s="27"/>
      <c r="E2308" s="27"/>
      <c r="F2308" s="27"/>
      <c r="G2308" s="27"/>
      <c r="H2308" s="27"/>
      <c r="I2308" s="27"/>
      <c r="J2308" s="27"/>
      <c r="K2308" s="27"/>
      <c r="L2308" s="27"/>
      <c r="M2308" s="27"/>
      <c r="N2308" s="27"/>
      <c r="O2308" s="27"/>
      <c r="P2308" s="27"/>
      <c r="Q2308" s="27"/>
      <c r="R2308" s="27"/>
      <c r="S2308" s="27"/>
      <c r="T2308" s="27"/>
      <c r="U2308" s="27"/>
      <c r="V2308" s="27"/>
      <c r="W2308" s="27"/>
      <c r="X2308" s="27"/>
    </row>
    <row r="2309" spans="3:24">
      <c r="C2309" s="27"/>
      <c r="D2309" s="27"/>
      <c r="E2309" s="27"/>
      <c r="F2309" s="27"/>
      <c r="G2309" s="27"/>
      <c r="H2309" s="27"/>
      <c r="I2309" s="27"/>
      <c r="J2309" s="27"/>
      <c r="K2309" s="27"/>
      <c r="L2309" s="27"/>
      <c r="M2309" s="27"/>
      <c r="N2309" s="27"/>
      <c r="O2309" s="27"/>
      <c r="P2309" s="27"/>
      <c r="Q2309" s="27"/>
      <c r="R2309" s="27"/>
      <c r="S2309" s="27"/>
      <c r="T2309" s="27"/>
      <c r="U2309" s="27"/>
      <c r="V2309" s="27"/>
      <c r="W2309" s="27"/>
      <c r="X2309" s="27"/>
    </row>
    <row r="2310" spans="3:24">
      <c r="C2310" s="27"/>
      <c r="D2310" s="27"/>
      <c r="E2310" s="27"/>
      <c r="F2310" s="27"/>
      <c r="G2310" s="27"/>
      <c r="H2310" s="27"/>
      <c r="I2310" s="27"/>
      <c r="J2310" s="27"/>
      <c r="K2310" s="27"/>
      <c r="L2310" s="27"/>
      <c r="M2310" s="27"/>
      <c r="N2310" s="27"/>
      <c r="O2310" s="27"/>
      <c r="P2310" s="27"/>
      <c r="Q2310" s="27"/>
      <c r="R2310" s="27"/>
      <c r="S2310" s="27"/>
      <c r="T2310" s="27"/>
      <c r="U2310" s="27"/>
      <c r="V2310" s="27"/>
      <c r="W2310" s="27"/>
      <c r="X2310" s="27"/>
    </row>
    <row r="2311" spans="3:24">
      <c r="C2311" s="27"/>
      <c r="D2311" s="27"/>
      <c r="E2311" s="27"/>
      <c r="F2311" s="27"/>
      <c r="G2311" s="27"/>
      <c r="H2311" s="27"/>
      <c r="I2311" s="27"/>
      <c r="J2311" s="27"/>
      <c r="K2311" s="27"/>
      <c r="L2311" s="27"/>
      <c r="M2311" s="27"/>
      <c r="N2311" s="27"/>
      <c r="O2311" s="27"/>
      <c r="P2311" s="27"/>
      <c r="Q2311" s="27"/>
      <c r="R2311" s="27"/>
      <c r="S2311" s="27"/>
      <c r="T2311" s="27"/>
      <c r="U2311" s="27"/>
      <c r="V2311" s="27"/>
      <c r="W2311" s="27"/>
      <c r="X2311" s="27"/>
    </row>
    <row r="2312" spans="3:24">
      <c r="C2312" s="27"/>
      <c r="D2312" s="27"/>
      <c r="E2312" s="27"/>
      <c r="F2312" s="27"/>
      <c r="G2312" s="27"/>
      <c r="H2312" s="27"/>
      <c r="I2312" s="27"/>
      <c r="J2312" s="27"/>
      <c r="K2312" s="27"/>
      <c r="L2312" s="27"/>
      <c r="M2312" s="27"/>
      <c r="N2312" s="27"/>
      <c r="O2312" s="27"/>
      <c r="P2312" s="27"/>
      <c r="Q2312" s="27"/>
      <c r="R2312" s="27"/>
      <c r="S2312" s="27"/>
      <c r="T2312" s="27"/>
      <c r="U2312" s="27"/>
      <c r="V2312" s="27"/>
      <c r="W2312" s="27"/>
      <c r="X2312" s="27"/>
    </row>
    <row r="2313" spans="3:24">
      <c r="C2313" s="27"/>
      <c r="D2313" s="27"/>
      <c r="E2313" s="27"/>
      <c r="F2313" s="27"/>
      <c r="G2313" s="27"/>
      <c r="H2313" s="27"/>
      <c r="I2313" s="27"/>
      <c r="J2313" s="27"/>
      <c r="K2313" s="27"/>
      <c r="L2313" s="27"/>
      <c r="M2313" s="27"/>
      <c r="N2313" s="27"/>
      <c r="O2313" s="27"/>
      <c r="P2313" s="27"/>
      <c r="Q2313" s="27"/>
      <c r="R2313" s="27"/>
      <c r="S2313" s="27"/>
      <c r="T2313" s="27"/>
      <c r="U2313" s="27"/>
      <c r="V2313" s="27"/>
      <c r="W2313" s="27"/>
      <c r="X2313" s="27"/>
    </row>
    <row r="2314" spans="3:24">
      <c r="C2314" s="27"/>
      <c r="D2314" s="27"/>
      <c r="E2314" s="27"/>
      <c r="F2314" s="27"/>
      <c r="G2314" s="27"/>
      <c r="H2314" s="27"/>
      <c r="I2314" s="27"/>
      <c r="J2314" s="27"/>
      <c r="K2314" s="27"/>
      <c r="L2314" s="27"/>
      <c r="M2314" s="27"/>
      <c r="N2314" s="27"/>
      <c r="O2314" s="27"/>
      <c r="P2314" s="27"/>
      <c r="Q2314" s="27"/>
      <c r="R2314" s="27"/>
      <c r="S2314" s="27"/>
      <c r="T2314" s="27"/>
      <c r="U2314" s="27"/>
      <c r="V2314" s="27"/>
      <c r="W2314" s="27"/>
      <c r="X2314" s="27"/>
    </row>
    <row r="2315" spans="3:24">
      <c r="C2315" s="27"/>
      <c r="D2315" s="27"/>
      <c r="E2315" s="27"/>
      <c r="F2315" s="27"/>
      <c r="G2315" s="27"/>
      <c r="H2315" s="27"/>
      <c r="I2315" s="27"/>
      <c r="J2315" s="27"/>
      <c r="K2315" s="27"/>
      <c r="L2315" s="27"/>
      <c r="M2315" s="27"/>
      <c r="N2315" s="27"/>
      <c r="O2315" s="27"/>
      <c r="P2315" s="27"/>
      <c r="Q2315" s="27"/>
      <c r="R2315" s="27"/>
      <c r="S2315" s="27"/>
      <c r="T2315" s="27"/>
      <c r="U2315" s="27"/>
      <c r="V2315" s="27"/>
      <c r="W2315" s="27"/>
      <c r="X2315" s="27"/>
    </row>
    <row r="2316" spans="3:24">
      <c r="C2316" s="27"/>
      <c r="D2316" s="27"/>
      <c r="E2316" s="27"/>
      <c r="F2316" s="27"/>
      <c r="G2316" s="27"/>
      <c r="H2316" s="27"/>
      <c r="I2316" s="27"/>
      <c r="J2316" s="27"/>
      <c r="K2316" s="27"/>
      <c r="L2316" s="27"/>
      <c r="M2316" s="27"/>
      <c r="N2316" s="27"/>
      <c r="O2316" s="27"/>
      <c r="P2316" s="27"/>
      <c r="Q2316" s="27"/>
      <c r="R2316" s="27"/>
      <c r="S2316" s="27"/>
      <c r="T2316" s="27"/>
      <c r="U2316" s="27"/>
      <c r="V2316" s="27"/>
      <c r="W2316" s="27"/>
      <c r="X2316" s="27"/>
    </row>
    <row r="2317" spans="3:24">
      <c r="C2317" s="27"/>
      <c r="D2317" s="27"/>
      <c r="E2317" s="27"/>
      <c r="F2317" s="27"/>
      <c r="G2317" s="27"/>
      <c r="H2317" s="27"/>
      <c r="I2317" s="27"/>
      <c r="J2317" s="27"/>
      <c r="K2317" s="27"/>
      <c r="L2317" s="27"/>
      <c r="M2317" s="27"/>
      <c r="N2317" s="27"/>
      <c r="O2317" s="27"/>
      <c r="P2317" s="27"/>
      <c r="Q2317" s="27"/>
      <c r="R2317" s="27"/>
      <c r="S2317" s="27"/>
      <c r="T2317" s="27"/>
      <c r="U2317" s="27"/>
      <c r="V2317" s="27"/>
      <c r="W2317" s="27"/>
      <c r="X2317" s="27"/>
    </row>
    <row r="2318" spans="3:24">
      <c r="C2318" s="27"/>
      <c r="D2318" s="27"/>
      <c r="E2318" s="27"/>
      <c r="F2318" s="27"/>
      <c r="G2318" s="27"/>
      <c r="H2318" s="27"/>
      <c r="I2318" s="27"/>
      <c r="J2318" s="27"/>
      <c r="K2318" s="27"/>
      <c r="L2318" s="27"/>
      <c r="M2318" s="27"/>
      <c r="N2318" s="27"/>
      <c r="O2318" s="27"/>
      <c r="P2318" s="27"/>
      <c r="Q2318" s="27"/>
      <c r="R2318" s="27"/>
      <c r="S2318" s="27"/>
      <c r="T2318" s="27"/>
      <c r="U2318" s="27"/>
      <c r="V2318" s="27"/>
      <c r="W2318" s="27"/>
      <c r="X2318" s="27"/>
    </row>
    <row r="2319" spans="3:24">
      <c r="C2319" s="27"/>
      <c r="D2319" s="27"/>
      <c r="E2319" s="27"/>
      <c r="F2319" s="27"/>
      <c r="G2319" s="27"/>
      <c r="H2319" s="27"/>
      <c r="I2319" s="27"/>
      <c r="J2319" s="27"/>
      <c r="K2319" s="27"/>
      <c r="L2319" s="27"/>
      <c r="M2319" s="27"/>
      <c r="N2319" s="27"/>
      <c r="O2319" s="27"/>
      <c r="P2319" s="27"/>
      <c r="Q2319" s="27"/>
      <c r="R2319" s="27"/>
      <c r="S2319" s="27"/>
      <c r="T2319" s="27"/>
      <c r="U2319" s="27"/>
      <c r="V2319" s="27"/>
      <c r="W2319" s="27"/>
      <c r="X2319" s="27"/>
    </row>
    <row r="2320" spans="3:24">
      <c r="C2320" s="27"/>
      <c r="D2320" s="27"/>
      <c r="E2320" s="27"/>
      <c r="F2320" s="27"/>
      <c r="G2320" s="27"/>
      <c r="H2320" s="27"/>
      <c r="I2320" s="27"/>
      <c r="J2320" s="27"/>
      <c r="K2320" s="27"/>
      <c r="L2320" s="27"/>
      <c r="M2320" s="27"/>
      <c r="N2320" s="27"/>
      <c r="O2320" s="27"/>
      <c r="P2320" s="27"/>
      <c r="Q2320" s="27"/>
      <c r="R2320" s="27"/>
      <c r="S2320" s="27"/>
      <c r="T2320" s="27"/>
      <c r="U2320" s="27"/>
      <c r="V2320" s="27"/>
      <c r="W2320" s="27"/>
      <c r="X2320" s="27"/>
    </row>
    <row r="2321" spans="3:24">
      <c r="C2321" s="27"/>
      <c r="D2321" s="27"/>
      <c r="E2321" s="27"/>
      <c r="F2321" s="27"/>
      <c r="G2321" s="27"/>
      <c r="H2321" s="27"/>
      <c r="I2321" s="27"/>
      <c r="J2321" s="27"/>
      <c r="K2321" s="27"/>
      <c r="L2321" s="27"/>
      <c r="M2321" s="27"/>
      <c r="N2321" s="27"/>
      <c r="O2321" s="27"/>
      <c r="P2321" s="27"/>
      <c r="Q2321" s="27"/>
      <c r="R2321" s="27"/>
      <c r="S2321" s="27"/>
      <c r="T2321" s="27"/>
      <c r="U2321" s="27"/>
      <c r="V2321" s="27"/>
      <c r="W2321" s="27"/>
      <c r="X2321" s="27"/>
    </row>
    <row r="2322" spans="3:24">
      <c r="C2322" s="27"/>
      <c r="D2322" s="27"/>
      <c r="E2322" s="27"/>
      <c r="F2322" s="27"/>
      <c r="G2322" s="27"/>
      <c r="H2322" s="27"/>
      <c r="I2322" s="27"/>
      <c r="J2322" s="27"/>
      <c r="K2322" s="27"/>
      <c r="L2322" s="27"/>
      <c r="M2322" s="27"/>
      <c r="N2322" s="27"/>
      <c r="O2322" s="27"/>
      <c r="P2322" s="27"/>
      <c r="Q2322" s="27"/>
      <c r="R2322" s="27"/>
      <c r="S2322" s="27"/>
      <c r="T2322" s="27"/>
      <c r="U2322" s="27"/>
      <c r="V2322" s="27"/>
      <c r="W2322" s="27"/>
      <c r="X2322" s="27"/>
    </row>
    <row r="2323" spans="3:24">
      <c r="C2323" s="27"/>
      <c r="D2323" s="27"/>
      <c r="E2323" s="27"/>
      <c r="F2323" s="27"/>
      <c r="G2323" s="27"/>
      <c r="H2323" s="27"/>
      <c r="I2323" s="27"/>
      <c r="J2323" s="27"/>
      <c r="K2323" s="27"/>
      <c r="L2323" s="27"/>
      <c r="M2323" s="27"/>
      <c r="N2323" s="27"/>
      <c r="O2323" s="27"/>
      <c r="P2323" s="27"/>
      <c r="Q2323" s="27"/>
      <c r="R2323" s="27"/>
      <c r="S2323" s="27"/>
      <c r="T2323" s="27"/>
      <c r="U2323" s="27"/>
      <c r="V2323" s="27"/>
      <c r="W2323" s="27"/>
      <c r="X2323" s="27"/>
    </row>
    <row r="2324" spans="3:24">
      <c r="C2324" s="27"/>
      <c r="D2324" s="27"/>
      <c r="E2324" s="27"/>
      <c r="F2324" s="27"/>
      <c r="G2324" s="27"/>
      <c r="H2324" s="27"/>
      <c r="I2324" s="27"/>
      <c r="J2324" s="27"/>
      <c r="K2324" s="27"/>
      <c r="L2324" s="27"/>
      <c r="M2324" s="27"/>
      <c r="N2324" s="27"/>
      <c r="O2324" s="27"/>
      <c r="P2324" s="27"/>
      <c r="Q2324" s="27"/>
      <c r="R2324" s="27"/>
      <c r="S2324" s="27"/>
      <c r="T2324" s="27"/>
      <c r="U2324" s="27"/>
      <c r="V2324" s="27"/>
      <c r="W2324" s="27"/>
      <c r="X2324" s="27"/>
    </row>
    <row r="2325" spans="3:24">
      <c r="C2325" s="27"/>
      <c r="D2325" s="27"/>
      <c r="E2325" s="27"/>
      <c r="F2325" s="27"/>
      <c r="G2325" s="27"/>
      <c r="H2325" s="27"/>
      <c r="I2325" s="27"/>
      <c r="J2325" s="27"/>
      <c r="K2325" s="27"/>
      <c r="L2325" s="27"/>
      <c r="M2325" s="27"/>
      <c r="N2325" s="27"/>
      <c r="O2325" s="27"/>
      <c r="P2325" s="27"/>
      <c r="Q2325" s="27"/>
      <c r="R2325" s="27"/>
      <c r="S2325" s="27"/>
      <c r="T2325" s="27"/>
      <c r="U2325" s="27"/>
      <c r="V2325" s="27"/>
      <c r="W2325" s="27"/>
      <c r="X2325" s="27"/>
    </row>
    <row r="2326" spans="3:24">
      <c r="C2326" s="27"/>
      <c r="D2326" s="27"/>
      <c r="E2326" s="27"/>
      <c r="F2326" s="27"/>
      <c r="G2326" s="27"/>
      <c r="H2326" s="27"/>
      <c r="I2326" s="27"/>
      <c r="J2326" s="27"/>
      <c r="K2326" s="27"/>
      <c r="L2326" s="27"/>
      <c r="M2326" s="27"/>
      <c r="N2326" s="27"/>
      <c r="O2326" s="27"/>
      <c r="P2326" s="27"/>
      <c r="Q2326" s="27"/>
      <c r="R2326" s="27"/>
      <c r="S2326" s="27"/>
      <c r="T2326" s="27"/>
      <c r="U2326" s="27"/>
      <c r="V2326" s="27"/>
      <c r="W2326" s="27"/>
      <c r="X2326" s="27"/>
    </row>
    <row r="2327" spans="3:24">
      <c r="C2327" s="27"/>
      <c r="D2327" s="27"/>
      <c r="E2327" s="27"/>
      <c r="F2327" s="27"/>
      <c r="G2327" s="27"/>
      <c r="H2327" s="27"/>
      <c r="I2327" s="27"/>
      <c r="J2327" s="27"/>
      <c r="K2327" s="27"/>
      <c r="L2327" s="27"/>
      <c r="M2327" s="27"/>
      <c r="N2327" s="27"/>
      <c r="O2327" s="27"/>
      <c r="P2327" s="27"/>
      <c r="Q2327" s="27"/>
      <c r="R2327" s="27"/>
      <c r="S2327" s="27"/>
      <c r="T2327" s="27"/>
      <c r="U2327" s="27"/>
      <c r="V2327" s="27"/>
      <c r="W2327" s="27"/>
      <c r="X2327" s="27"/>
    </row>
    <row r="2328" spans="3:24">
      <c r="C2328" s="27"/>
      <c r="D2328" s="27"/>
      <c r="E2328" s="27"/>
      <c r="F2328" s="27"/>
      <c r="G2328" s="27"/>
      <c r="H2328" s="27"/>
      <c r="I2328" s="27"/>
      <c r="J2328" s="27"/>
      <c r="K2328" s="27"/>
      <c r="L2328" s="27"/>
      <c r="M2328" s="27"/>
      <c r="N2328" s="27"/>
      <c r="O2328" s="27"/>
      <c r="P2328" s="27"/>
      <c r="Q2328" s="27"/>
      <c r="R2328" s="27"/>
      <c r="S2328" s="27"/>
      <c r="T2328" s="27"/>
      <c r="U2328" s="27"/>
      <c r="V2328" s="27"/>
      <c r="W2328" s="27"/>
      <c r="X2328" s="27"/>
    </row>
    <row r="2329" spans="3:24">
      <c r="C2329" s="27"/>
      <c r="D2329" s="27"/>
      <c r="E2329" s="27"/>
      <c r="F2329" s="27"/>
      <c r="G2329" s="27"/>
      <c r="H2329" s="27"/>
      <c r="I2329" s="27"/>
      <c r="J2329" s="27"/>
      <c r="K2329" s="27"/>
      <c r="L2329" s="27"/>
      <c r="M2329" s="27"/>
      <c r="N2329" s="27"/>
      <c r="O2329" s="27"/>
      <c r="P2329" s="27"/>
      <c r="Q2329" s="27"/>
      <c r="R2329" s="27"/>
      <c r="S2329" s="27"/>
      <c r="T2329" s="27"/>
      <c r="U2329" s="27"/>
      <c r="V2329" s="27"/>
      <c r="W2329" s="27"/>
      <c r="X2329" s="27"/>
    </row>
    <row r="2330" spans="3:24">
      <c r="C2330" s="27"/>
      <c r="D2330" s="27"/>
      <c r="E2330" s="27"/>
      <c r="F2330" s="27"/>
      <c r="G2330" s="27"/>
      <c r="H2330" s="27"/>
      <c r="I2330" s="27"/>
      <c r="J2330" s="27"/>
      <c r="K2330" s="27"/>
      <c r="L2330" s="27"/>
      <c r="M2330" s="27"/>
      <c r="N2330" s="27"/>
      <c r="O2330" s="27"/>
      <c r="P2330" s="27"/>
      <c r="Q2330" s="27"/>
      <c r="R2330" s="27"/>
      <c r="S2330" s="27"/>
      <c r="T2330" s="27"/>
      <c r="U2330" s="27"/>
      <c r="V2330" s="27"/>
      <c r="W2330" s="27"/>
      <c r="X2330" s="27"/>
    </row>
    <row r="2331" spans="3:24">
      <c r="C2331" s="27"/>
      <c r="D2331" s="27"/>
      <c r="E2331" s="27"/>
      <c r="F2331" s="27"/>
      <c r="G2331" s="27"/>
      <c r="H2331" s="27"/>
      <c r="I2331" s="27"/>
      <c r="J2331" s="27"/>
      <c r="K2331" s="27"/>
      <c r="L2331" s="27"/>
      <c r="M2331" s="27"/>
      <c r="N2331" s="27"/>
      <c r="O2331" s="27"/>
      <c r="P2331" s="27"/>
      <c r="Q2331" s="27"/>
      <c r="R2331" s="27"/>
      <c r="S2331" s="27"/>
      <c r="T2331" s="27"/>
      <c r="U2331" s="27"/>
      <c r="V2331" s="27"/>
      <c r="W2331" s="27"/>
      <c r="X2331" s="27"/>
    </row>
    <row r="2332" spans="3:24">
      <c r="C2332" s="27"/>
      <c r="D2332" s="27"/>
      <c r="E2332" s="27"/>
      <c r="F2332" s="27"/>
      <c r="G2332" s="27"/>
      <c r="H2332" s="27"/>
      <c r="I2332" s="27"/>
      <c r="J2332" s="27"/>
      <c r="K2332" s="27"/>
      <c r="L2332" s="27"/>
      <c r="M2332" s="27"/>
      <c r="N2332" s="27"/>
      <c r="O2332" s="27"/>
      <c r="P2332" s="27"/>
      <c r="Q2332" s="27"/>
      <c r="R2332" s="27"/>
      <c r="S2332" s="27"/>
      <c r="T2332" s="27"/>
      <c r="U2332" s="27"/>
      <c r="V2332" s="27"/>
      <c r="W2332" s="27"/>
      <c r="X2332" s="27"/>
    </row>
    <row r="2333" spans="3:24">
      <c r="C2333" s="27"/>
      <c r="D2333" s="27"/>
      <c r="E2333" s="27"/>
      <c r="F2333" s="27"/>
      <c r="G2333" s="27"/>
      <c r="H2333" s="27"/>
      <c r="I2333" s="27"/>
      <c r="J2333" s="27"/>
      <c r="K2333" s="27"/>
      <c r="L2333" s="27"/>
      <c r="M2333" s="27"/>
      <c r="N2333" s="27"/>
      <c r="O2333" s="27"/>
      <c r="P2333" s="27"/>
      <c r="Q2333" s="27"/>
      <c r="R2333" s="27"/>
      <c r="S2333" s="27"/>
      <c r="T2333" s="27"/>
      <c r="U2333" s="27"/>
      <c r="V2333" s="27"/>
      <c r="W2333" s="27"/>
      <c r="X2333" s="27"/>
    </row>
    <row r="2334" spans="3:24">
      <c r="C2334" s="27"/>
      <c r="D2334" s="27"/>
      <c r="E2334" s="27"/>
      <c r="F2334" s="27"/>
      <c r="G2334" s="27"/>
      <c r="H2334" s="27"/>
      <c r="I2334" s="27"/>
      <c r="J2334" s="27"/>
      <c r="K2334" s="27"/>
      <c r="L2334" s="27"/>
      <c r="M2334" s="27"/>
      <c r="N2334" s="27"/>
      <c r="O2334" s="27"/>
      <c r="P2334" s="27"/>
      <c r="Q2334" s="27"/>
      <c r="R2334" s="27"/>
      <c r="S2334" s="27"/>
      <c r="T2334" s="27"/>
      <c r="U2334" s="27"/>
      <c r="V2334" s="27"/>
      <c r="W2334" s="27"/>
      <c r="X2334" s="27"/>
    </row>
    <row r="2335" spans="3:24">
      <c r="C2335" s="27"/>
      <c r="D2335" s="27"/>
      <c r="E2335" s="27"/>
      <c r="F2335" s="27"/>
      <c r="G2335" s="27"/>
      <c r="H2335" s="27"/>
      <c r="I2335" s="27"/>
      <c r="J2335" s="27"/>
      <c r="K2335" s="27"/>
      <c r="L2335" s="27"/>
      <c r="M2335" s="27"/>
      <c r="N2335" s="27"/>
      <c r="O2335" s="27"/>
      <c r="P2335" s="27"/>
      <c r="Q2335" s="27"/>
      <c r="R2335" s="27"/>
      <c r="S2335" s="27"/>
      <c r="T2335" s="27"/>
      <c r="U2335" s="27"/>
      <c r="V2335" s="27"/>
      <c r="W2335" s="27"/>
      <c r="X2335" s="27"/>
    </row>
    <row r="2336" spans="3:24">
      <c r="C2336" s="27"/>
      <c r="D2336" s="27"/>
      <c r="E2336" s="27"/>
      <c r="F2336" s="27"/>
      <c r="G2336" s="27"/>
      <c r="H2336" s="27"/>
      <c r="I2336" s="27"/>
      <c r="J2336" s="27"/>
      <c r="K2336" s="27"/>
      <c r="L2336" s="27"/>
      <c r="M2336" s="27"/>
      <c r="N2336" s="27"/>
      <c r="O2336" s="27"/>
      <c r="P2336" s="27"/>
      <c r="Q2336" s="27"/>
      <c r="R2336" s="27"/>
      <c r="S2336" s="27"/>
      <c r="T2336" s="27"/>
      <c r="U2336" s="27"/>
      <c r="V2336" s="27"/>
      <c r="W2336" s="27"/>
      <c r="X2336" s="27"/>
    </row>
    <row r="2337" spans="3:24">
      <c r="C2337" s="27"/>
      <c r="D2337" s="27"/>
      <c r="E2337" s="27"/>
      <c r="F2337" s="27"/>
      <c r="G2337" s="27"/>
      <c r="H2337" s="27"/>
      <c r="I2337" s="27"/>
      <c r="J2337" s="27"/>
      <c r="K2337" s="27"/>
      <c r="L2337" s="27"/>
      <c r="M2337" s="27"/>
      <c r="N2337" s="27"/>
      <c r="O2337" s="27"/>
      <c r="P2337" s="27"/>
      <c r="Q2337" s="27"/>
      <c r="R2337" s="27"/>
      <c r="S2337" s="27"/>
      <c r="T2337" s="27"/>
      <c r="U2337" s="27"/>
      <c r="V2337" s="27"/>
      <c r="W2337" s="27"/>
      <c r="X2337" s="27"/>
    </row>
    <row r="2338" spans="3:24">
      <c r="C2338" s="27"/>
      <c r="D2338" s="27"/>
      <c r="E2338" s="27"/>
      <c r="F2338" s="27"/>
      <c r="G2338" s="27"/>
      <c r="H2338" s="27"/>
      <c r="I2338" s="27"/>
      <c r="J2338" s="27"/>
      <c r="K2338" s="27"/>
      <c r="L2338" s="27"/>
      <c r="M2338" s="27"/>
      <c r="N2338" s="27"/>
      <c r="O2338" s="27"/>
      <c r="P2338" s="27"/>
      <c r="Q2338" s="27"/>
      <c r="R2338" s="27"/>
      <c r="S2338" s="27"/>
      <c r="T2338" s="27"/>
      <c r="U2338" s="27"/>
      <c r="V2338" s="27"/>
      <c r="W2338" s="27"/>
      <c r="X2338" s="27"/>
    </row>
    <row r="2339" spans="3:24">
      <c r="C2339" s="27"/>
      <c r="D2339" s="27"/>
      <c r="E2339" s="27"/>
      <c r="F2339" s="27"/>
      <c r="G2339" s="27"/>
      <c r="H2339" s="27"/>
      <c r="I2339" s="27"/>
      <c r="J2339" s="27"/>
      <c r="K2339" s="27"/>
      <c r="L2339" s="27"/>
      <c r="M2339" s="27"/>
      <c r="N2339" s="27"/>
      <c r="O2339" s="27"/>
      <c r="P2339" s="27"/>
      <c r="Q2339" s="27"/>
      <c r="R2339" s="27"/>
      <c r="S2339" s="27"/>
      <c r="T2339" s="27"/>
      <c r="U2339" s="27"/>
      <c r="V2339" s="27"/>
      <c r="W2339" s="27"/>
      <c r="X2339" s="27"/>
    </row>
    <row r="2340" spans="3:24">
      <c r="C2340" s="27"/>
      <c r="D2340" s="27"/>
      <c r="E2340" s="27"/>
      <c r="F2340" s="27"/>
      <c r="G2340" s="27"/>
      <c r="H2340" s="27"/>
      <c r="I2340" s="27"/>
      <c r="J2340" s="27"/>
      <c r="K2340" s="27"/>
      <c r="L2340" s="27"/>
      <c r="M2340" s="27"/>
      <c r="N2340" s="27"/>
      <c r="O2340" s="27"/>
      <c r="P2340" s="27"/>
      <c r="Q2340" s="27"/>
      <c r="R2340" s="27"/>
      <c r="S2340" s="27"/>
      <c r="T2340" s="27"/>
      <c r="U2340" s="27"/>
      <c r="V2340" s="27"/>
      <c r="W2340" s="27"/>
      <c r="X2340" s="27"/>
    </row>
    <row r="2341" spans="3:24">
      <c r="C2341" s="27"/>
      <c r="D2341" s="27"/>
      <c r="E2341" s="27"/>
      <c r="F2341" s="27"/>
      <c r="G2341" s="27"/>
      <c r="H2341" s="27"/>
      <c r="I2341" s="27"/>
      <c r="J2341" s="27"/>
      <c r="K2341" s="27"/>
      <c r="L2341" s="27"/>
      <c r="M2341" s="27"/>
      <c r="N2341" s="27"/>
      <c r="O2341" s="27"/>
      <c r="P2341" s="27"/>
      <c r="Q2341" s="27"/>
      <c r="R2341" s="27"/>
      <c r="S2341" s="27"/>
      <c r="T2341" s="27"/>
      <c r="U2341" s="27"/>
      <c r="V2341" s="27"/>
      <c r="W2341" s="27"/>
      <c r="X2341" s="27"/>
    </row>
    <row r="2342" spans="3:24">
      <c r="C2342" s="27"/>
      <c r="D2342" s="27"/>
      <c r="E2342" s="27"/>
      <c r="F2342" s="27"/>
      <c r="G2342" s="27"/>
      <c r="H2342" s="27"/>
      <c r="I2342" s="27"/>
      <c r="J2342" s="27"/>
      <c r="K2342" s="27"/>
      <c r="L2342" s="27"/>
      <c r="M2342" s="27"/>
      <c r="N2342" s="27"/>
      <c r="O2342" s="27"/>
      <c r="P2342" s="27"/>
      <c r="Q2342" s="27"/>
      <c r="R2342" s="27"/>
      <c r="S2342" s="27"/>
      <c r="T2342" s="27"/>
      <c r="U2342" s="27"/>
      <c r="V2342" s="27"/>
      <c r="W2342" s="27"/>
      <c r="X2342" s="27"/>
    </row>
    <row r="2343" spans="3:24">
      <c r="C2343" s="27"/>
      <c r="D2343" s="27"/>
      <c r="E2343" s="27"/>
      <c r="F2343" s="27"/>
      <c r="G2343" s="27"/>
      <c r="H2343" s="27"/>
      <c r="I2343" s="27"/>
      <c r="J2343" s="27"/>
      <c r="K2343" s="27"/>
      <c r="L2343" s="27"/>
      <c r="M2343" s="27"/>
      <c r="N2343" s="27"/>
      <c r="O2343" s="27"/>
      <c r="P2343" s="27"/>
      <c r="Q2343" s="27"/>
      <c r="R2343" s="27"/>
      <c r="S2343" s="27"/>
      <c r="T2343" s="27"/>
      <c r="U2343" s="27"/>
      <c r="V2343" s="27"/>
      <c r="W2343" s="27"/>
      <c r="X2343" s="27"/>
    </row>
    <row r="2344" spans="3:24">
      <c r="C2344" s="27"/>
      <c r="D2344" s="27"/>
      <c r="E2344" s="27"/>
      <c r="F2344" s="27"/>
      <c r="G2344" s="27"/>
      <c r="H2344" s="27"/>
      <c r="I2344" s="27"/>
      <c r="J2344" s="27"/>
      <c r="K2344" s="27"/>
      <c r="L2344" s="27"/>
      <c r="M2344" s="27"/>
      <c r="N2344" s="27"/>
      <c r="O2344" s="27"/>
      <c r="P2344" s="27"/>
      <c r="Q2344" s="27"/>
      <c r="R2344" s="27"/>
      <c r="S2344" s="27"/>
      <c r="T2344" s="27"/>
      <c r="U2344" s="27"/>
      <c r="V2344" s="27"/>
      <c r="W2344" s="27"/>
      <c r="X2344" s="27"/>
    </row>
    <row r="2345" spans="3:24">
      <c r="C2345" s="27"/>
      <c r="D2345" s="27"/>
      <c r="E2345" s="27"/>
      <c r="F2345" s="27"/>
      <c r="G2345" s="27"/>
      <c r="H2345" s="27"/>
      <c r="I2345" s="27"/>
      <c r="J2345" s="27"/>
      <c r="K2345" s="27"/>
      <c r="L2345" s="27"/>
      <c r="M2345" s="27"/>
      <c r="N2345" s="27"/>
      <c r="O2345" s="27"/>
      <c r="P2345" s="27"/>
      <c r="Q2345" s="27"/>
      <c r="R2345" s="27"/>
      <c r="S2345" s="27"/>
      <c r="T2345" s="27"/>
      <c r="U2345" s="27"/>
      <c r="V2345" s="27"/>
      <c r="W2345" s="27"/>
      <c r="X2345" s="27"/>
    </row>
    <row r="2346" spans="3:24">
      <c r="C2346" s="27"/>
      <c r="D2346" s="27"/>
      <c r="E2346" s="27"/>
      <c r="F2346" s="27"/>
      <c r="G2346" s="27"/>
      <c r="H2346" s="27"/>
      <c r="I2346" s="27"/>
      <c r="J2346" s="27"/>
      <c r="K2346" s="27"/>
      <c r="L2346" s="27"/>
      <c r="M2346" s="27"/>
      <c r="N2346" s="27"/>
      <c r="O2346" s="27"/>
      <c r="P2346" s="27"/>
      <c r="Q2346" s="27"/>
      <c r="R2346" s="27"/>
      <c r="S2346" s="27"/>
      <c r="T2346" s="27"/>
      <c r="U2346" s="27"/>
      <c r="V2346" s="27"/>
      <c r="W2346" s="27"/>
      <c r="X2346" s="27"/>
    </row>
    <row r="2347" spans="3:24">
      <c r="C2347" s="27"/>
      <c r="D2347" s="27"/>
      <c r="E2347" s="27"/>
      <c r="F2347" s="27"/>
      <c r="G2347" s="27"/>
      <c r="H2347" s="27"/>
      <c r="I2347" s="27"/>
      <c r="J2347" s="27"/>
      <c r="K2347" s="27"/>
      <c r="L2347" s="27"/>
      <c r="M2347" s="27"/>
      <c r="N2347" s="27"/>
      <c r="O2347" s="27"/>
      <c r="P2347" s="27"/>
      <c r="Q2347" s="27"/>
      <c r="R2347" s="27"/>
      <c r="S2347" s="27"/>
      <c r="T2347" s="27"/>
      <c r="U2347" s="27"/>
      <c r="V2347" s="27"/>
      <c r="W2347" s="27"/>
      <c r="X2347" s="27"/>
    </row>
    <row r="2348" spans="3:24">
      <c r="C2348" s="27"/>
      <c r="D2348" s="27"/>
      <c r="E2348" s="27"/>
      <c r="F2348" s="27"/>
      <c r="G2348" s="27"/>
      <c r="H2348" s="27"/>
      <c r="I2348" s="27"/>
      <c r="J2348" s="27"/>
      <c r="K2348" s="27"/>
      <c r="L2348" s="27"/>
      <c r="M2348" s="27"/>
      <c r="N2348" s="27"/>
      <c r="O2348" s="27"/>
      <c r="P2348" s="27"/>
      <c r="Q2348" s="27"/>
      <c r="R2348" s="27"/>
      <c r="S2348" s="27"/>
      <c r="T2348" s="27"/>
      <c r="U2348" s="27"/>
      <c r="V2348" s="27"/>
      <c r="W2348" s="27"/>
      <c r="X2348" s="27"/>
    </row>
    <row r="2349" spans="3:24">
      <c r="C2349" s="27"/>
      <c r="D2349" s="27"/>
      <c r="E2349" s="27"/>
      <c r="F2349" s="27"/>
      <c r="G2349" s="27"/>
      <c r="H2349" s="27"/>
      <c r="I2349" s="27"/>
      <c r="J2349" s="27"/>
      <c r="K2349" s="27"/>
      <c r="L2349" s="27"/>
      <c r="M2349" s="27"/>
      <c r="N2349" s="27"/>
      <c r="O2349" s="27"/>
      <c r="P2349" s="27"/>
      <c r="Q2349" s="27"/>
      <c r="R2349" s="27"/>
      <c r="S2349" s="27"/>
      <c r="T2349" s="27"/>
      <c r="U2349" s="27"/>
      <c r="V2349" s="27"/>
      <c r="W2349" s="27"/>
      <c r="X2349" s="27"/>
    </row>
    <row r="2350" spans="3:24">
      <c r="C2350" s="27"/>
      <c r="D2350" s="27"/>
      <c r="E2350" s="27"/>
      <c r="F2350" s="27"/>
      <c r="G2350" s="27"/>
      <c r="H2350" s="27"/>
      <c r="I2350" s="27"/>
      <c r="J2350" s="27"/>
      <c r="K2350" s="27"/>
      <c r="L2350" s="27"/>
      <c r="M2350" s="27"/>
      <c r="N2350" s="27"/>
      <c r="O2350" s="27"/>
      <c r="P2350" s="27"/>
      <c r="Q2350" s="27"/>
      <c r="R2350" s="27"/>
      <c r="S2350" s="27"/>
      <c r="T2350" s="27"/>
      <c r="U2350" s="27"/>
      <c r="V2350" s="27"/>
      <c r="W2350" s="27"/>
      <c r="X2350" s="27"/>
    </row>
    <row r="2351" spans="3:24">
      <c r="C2351" s="27"/>
      <c r="D2351" s="27"/>
      <c r="E2351" s="27"/>
      <c r="F2351" s="27"/>
      <c r="G2351" s="27"/>
      <c r="H2351" s="27"/>
      <c r="I2351" s="27"/>
      <c r="J2351" s="27"/>
      <c r="K2351" s="27"/>
      <c r="L2351" s="27"/>
      <c r="M2351" s="27"/>
      <c r="N2351" s="27"/>
      <c r="O2351" s="27"/>
      <c r="P2351" s="27"/>
      <c r="Q2351" s="27"/>
      <c r="R2351" s="27"/>
      <c r="S2351" s="27"/>
      <c r="T2351" s="27"/>
      <c r="U2351" s="27"/>
      <c r="V2351" s="27"/>
      <c r="W2351" s="27"/>
      <c r="X2351" s="27"/>
    </row>
    <row r="2352" spans="3:24">
      <c r="C2352" s="27"/>
      <c r="D2352" s="27"/>
      <c r="E2352" s="27"/>
      <c r="F2352" s="27"/>
      <c r="G2352" s="27"/>
      <c r="H2352" s="27"/>
      <c r="I2352" s="27"/>
      <c r="J2352" s="27"/>
      <c r="K2352" s="27"/>
      <c r="L2352" s="27"/>
      <c r="M2352" s="27"/>
      <c r="N2352" s="27"/>
      <c r="O2352" s="27"/>
      <c r="P2352" s="27"/>
      <c r="Q2352" s="27"/>
      <c r="R2352" s="27"/>
      <c r="S2352" s="27"/>
      <c r="T2352" s="27"/>
      <c r="U2352" s="27"/>
      <c r="V2352" s="27"/>
      <c r="W2352" s="27"/>
      <c r="X2352" s="27"/>
    </row>
    <row r="2353" spans="3:24">
      <c r="C2353" s="27"/>
      <c r="D2353" s="27"/>
      <c r="E2353" s="27"/>
      <c r="F2353" s="27"/>
      <c r="G2353" s="27"/>
      <c r="H2353" s="27"/>
      <c r="I2353" s="27"/>
      <c r="J2353" s="27"/>
      <c r="K2353" s="27"/>
      <c r="L2353" s="27"/>
      <c r="M2353" s="27"/>
      <c r="N2353" s="27"/>
      <c r="O2353" s="27"/>
      <c r="P2353" s="27"/>
      <c r="Q2353" s="27"/>
      <c r="R2353" s="27"/>
      <c r="S2353" s="27"/>
      <c r="T2353" s="27"/>
      <c r="U2353" s="27"/>
      <c r="V2353" s="27"/>
      <c r="W2353" s="27"/>
      <c r="X2353" s="27"/>
    </row>
    <row r="2354" spans="3:24">
      <c r="C2354" s="27"/>
      <c r="D2354" s="27"/>
      <c r="E2354" s="27"/>
      <c r="F2354" s="27"/>
      <c r="G2354" s="27"/>
      <c r="H2354" s="27"/>
      <c r="I2354" s="27"/>
      <c r="J2354" s="27"/>
      <c r="K2354" s="27"/>
      <c r="L2354" s="27"/>
      <c r="M2354" s="27"/>
      <c r="N2354" s="27"/>
      <c r="O2354" s="27"/>
      <c r="P2354" s="27"/>
      <c r="Q2354" s="27"/>
      <c r="R2354" s="27"/>
      <c r="S2354" s="27"/>
      <c r="T2354" s="27"/>
      <c r="U2354" s="27"/>
      <c r="V2354" s="27"/>
      <c r="W2354" s="27"/>
      <c r="X2354" s="27"/>
    </row>
    <row r="2355" spans="3:24">
      <c r="C2355" s="27"/>
      <c r="D2355" s="27"/>
      <c r="E2355" s="27"/>
      <c r="F2355" s="27"/>
      <c r="G2355" s="27"/>
      <c r="H2355" s="27"/>
      <c r="I2355" s="27"/>
      <c r="J2355" s="27"/>
      <c r="K2355" s="27"/>
      <c r="L2355" s="27"/>
      <c r="M2355" s="27"/>
      <c r="N2355" s="27"/>
      <c r="O2355" s="27"/>
      <c r="P2355" s="27"/>
      <c r="Q2355" s="27"/>
      <c r="R2355" s="27"/>
      <c r="S2355" s="27"/>
      <c r="T2355" s="27"/>
      <c r="U2355" s="27"/>
      <c r="V2355" s="27"/>
      <c r="W2355" s="27"/>
      <c r="X2355" s="27"/>
    </row>
    <row r="2356" spans="3:24">
      <c r="C2356" s="27"/>
      <c r="D2356" s="27"/>
      <c r="E2356" s="27"/>
      <c r="F2356" s="27"/>
      <c r="G2356" s="27"/>
      <c r="H2356" s="27"/>
      <c r="I2356" s="27"/>
      <c r="J2356" s="27"/>
      <c r="K2356" s="27"/>
      <c r="L2356" s="27"/>
      <c r="M2356" s="27"/>
      <c r="N2356" s="27"/>
      <c r="O2356" s="27"/>
      <c r="P2356" s="27"/>
      <c r="Q2356" s="27"/>
      <c r="R2356" s="27"/>
      <c r="S2356" s="27"/>
      <c r="T2356" s="27"/>
      <c r="U2356" s="27"/>
      <c r="V2356" s="27"/>
      <c r="W2356" s="27"/>
      <c r="X2356" s="27"/>
    </row>
    <row r="2357" spans="3:24">
      <c r="C2357" s="27"/>
      <c r="D2357" s="27"/>
      <c r="E2357" s="27"/>
      <c r="F2357" s="27"/>
      <c r="G2357" s="27"/>
      <c r="H2357" s="27"/>
      <c r="I2357" s="27"/>
      <c r="J2357" s="27"/>
      <c r="K2357" s="27"/>
      <c r="L2357" s="27"/>
      <c r="M2357" s="27"/>
      <c r="N2357" s="27"/>
      <c r="O2357" s="27"/>
      <c r="P2357" s="27"/>
      <c r="Q2357" s="27"/>
      <c r="R2357" s="27"/>
      <c r="S2357" s="27"/>
      <c r="T2357" s="27"/>
      <c r="U2357" s="27"/>
      <c r="V2357" s="27"/>
      <c r="W2357" s="27"/>
      <c r="X2357" s="27"/>
    </row>
    <row r="2358" spans="3:24">
      <c r="C2358" s="27"/>
      <c r="D2358" s="27"/>
      <c r="E2358" s="27"/>
      <c r="F2358" s="27"/>
      <c r="G2358" s="27"/>
      <c r="H2358" s="27"/>
      <c r="I2358" s="27"/>
      <c r="J2358" s="27"/>
      <c r="K2358" s="27"/>
      <c r="L2358" s="27"/>
      <c r="M2358" s="27"/>
      <c r="N2358" s="27"/>
      <c r="O2358" s="27"/>
      <c r="P2358" s="27"/>
      <c r="Q2358" s="27"/>
      <c r="R2358" s="27"/>
      <c r="S2358" s="27"/>
      <c r="T2358" s="27"/>
      <c r="U2358" s="27"/>
      <c r="V2358" s="27"/>
      <c r="W2358" s="27"/>
      <c r="X2358" s="27"/>
    </row>
    <row r="2359" spans="3:24">
      <c r="C2359" s="27"/>
      <c r="D2359" s="27"/>
      <c r="E2359" s="27"/>
      <c r="F2359" s="27"/>
      <c r="G2359" s="27"/>
      <c r="H2359" s="27"/>
      <c r="I2359" s="27"/>
      <c r="J2359" s="27"/>
      <c r="K2359" s="27"/>
      <c r="L2359" s="27"/>
      <c r="M2359" s="27"/>
      <c r="N2359" s="27"/>
      <c r="O2359" s="27"/>
      <c r="P2359" s="27"/>
      <c r="Q2359" s="27"/>
      <c r="R2359" s="27"/>
      <c r="S2359" s="27"/>
      <c r="T2359" s="27"/>
      <c r="U2359" s="27"/>
      <c r="V2359" s="27"/>
      <c r="W2359" s="27"/>
      <c r="X2359" s="27"/>
    </row>
    <row r="2360" spans="3:24">
      <c r="C2360" s="27"/>
      <c r="D2360" s="27"/>
      <c r="E2360" s="27"/>
      <c r="F2360" s="27"/>
      <c r="G2360" s="27"/>
      <c r="H2360" s="27"/>
      <c r="I2360" s="27"/>
      <c r="J2360" s="27"/>
      <c r="K2360" s="27"/>
      <c r="L2360" s="27"/>
      <c r="M2360" s="27"/>
      <c r="N2360" s="27"/>
      <c r="O2360" s="27"/>
      <c r="P2360" s="27"/>
      <c r="Q2360" s="27"/>
      <c r="R2360" s="27"/>
      <c r="S2360" s="27"/>
      <c r="T2360" s="27"/>
      <c r="U2360" s="27"/>
      <c r="V2360" s="27"/>
      <c r="W2360" s="27"/>
      <c r="X2360" s="27"/>
    </row>
    <row r="2361" spans="3:24">
      <c r="C2361" s="27"/>
      <c r="D2361" s="27"/>
      <c r="E2361" s="27"/>
      <c r="F2361" s="27"/>
      <c r="G2361" s="27"/>
      <c r="H2361" s="27"/>
      <c r="I2361" s="27"/>
      <c r="J2361" s="27"/>
      <c r="K2361" s="27"/>
      <c r="L2361" s="27"/>
      <c r="M2361" s="27"/>
      <c r="N2361" s="27"/>
      <c r="O2361" s="27"/>
      <c r="P2361" s="27"/>
      <c r="Q2361" s="27"/>
      <c r="R2361" s="27"/>
      <c r="S2361" s="27"/>
      <c r="T2361" s="27"/>
      <c r="U2361" s="27"/>
      <c r="V2361" s="27"/>
      <c r="W2361" s="27"/>
      <c r="X2361" s="27"/>
    </row>
    <row r="2362" spans="3:24">
      <c r="C2362" s="27"/>
      <c r="D2362" s="27"/>
      <c r="E2362" s="27"/>
      <c r="F2362" s="27"/>
      <c r="G2362" s="27"/>
      <c r="H2362" s="27"/>
      <c r="I2362" s="27"/>
      <c r="J2362" s="27"/>
      <c r="K2362" s="27"/>
      <c r="L2362" s="27"/>
      <c r="M2362" s="27"/>
      <c r="N2362" s="27"/>
      <c r="O2362" s="27"/>
      <c r="P2362" s="27"/>
      <c r="Q2362" s="27"/>
      <c r="R2362" s="27"/>
      <c r="S2362" s="27"/>
      <c r="T2362" s="27"/>
      <c r="U2362" s="27"/>
      <c r="V2362" s="27"/>
      <c r="W2362" s="27"/>
      <c r="X2362" s="27"/>
    </row>
    <row r="2363" spans="3:24">
      <c r="C2363" s="27"/>
      <c r="D2363" s="27"/>
      <c r="E2363" s="27"/>
      <c r="F2363" s="27"/>
      <c r="G2363" s="27"/>
      <c r="H2363" s="27"/>
      <c r="I2363" s="27"/>
      <c r="J2363" s="27"/>
      <c r="K2363" s="27"/>
      <c r="L2363" s="27"/>
      <c r="M2363" s="27"/>
      <c r="N2363" s="27"/>
      <c r="O2363" s="27"/>
      <c r="P2363" s="27"/>
      <c r="Q2363" s="27"/>
      <c r="R2363" s="27"/>
      <c r="S2363" s="27"/>
      <c r="T2363" s="27"/>
      <c r="U2363" s="27"/>
      <c r="V2363" s="27"/>
      <c r="W2363" s="27"/>
      <c r="X2363" s="27"/>
    </row>
    <row r="2364" spans="3:24">
      <c r="C2364" s="27"/>
      <c r="D2364" s="27"/>
      <c r="E2364" s="27"/>
      <c r="F2364" s="27"/>
      <c r="G2364" s="27"/>
      <c r="H2364" s="27"/>
      <c r="I2364" s="27"/>
      <c r="J2364" s="27"/>
      <c r="K2364" s="27"/>
      <c r="L2364" s="27"/>
      <c r="M2364" s="27"/>
      <c r="N2364" s="27"/>
      <c r="O2364" s="27"/>
      <c r="P2364" s="27"/>
      <c r="Q2364" s="27"/>
      <c r="R2364" s="27"/>
      <c r="S2364" s="27"/>
      <c r="T2364" s="27"/>
      <c r="U2364" s="27"/>
      <c r="V2364" s="27"/>
      <c r="W2364" s="27"/>
      <c r="X2364" s="27"/>
    </row>
    <row r="2365" spans="3:24">
      <c r="C2365" s="27"/>
      <c r="D2365" s="27"/>
      <c r="E2365" s="27"/>
      <c r="F2365" s="27"/>
      <c r="G2365" s="27"/>
      <c r="H2365" s="27"/>
      <c r="I2365" s="27"/>
      <c r="J2365" s="27"/>
      <c r="K2365" s="27"/>
      <c r="L2365" s="27"/>
      <c r="M2365" s="27"/>
      <c r="N2365" s="27"/>
      <c r="O2365" s="27"/>
      <c r="P2365" s="27"/>
      <c r="Q2365" s="27"/>
      <c r="R2365" s="27"/>
      <c r="S2365" s="27"/>
      <c r="T2365" s="27"/>
      <c r="U2365" s="27"/>
      <c r="V2365" s="27"/>
      <c r="W2365" s="27"/>
      <c r="X2365" s="27"/>
    </row>
    <row r="2366" spans="3:24">
      <c r="C2366" s="27"/>
      <c r="D2366" s="27"/>
      <c r="E2366" s="27"/>
      <c r="F2366" s="27"/>
      <c r="G2366" s="27"/>
      <c r="H2366" s="27"/>
      <c r="I2366" s="27"/>
      <c r="J2366" s="27"/>
      <c r="K2366" s="27"/>
      <c r="L2366" s="27"/>
      <c r="M2366" s="27"/>
      <c r="N2366" s="27"/>
      <c r="O2366" s="27"/>
      <c r="P2366" s="27"/>
      <c r="Q2366" s="27"/>
      <c r="R2366" s="27"/>
      <c r="S2366" s="27"/>
      <c r="T2366" s="27"/>
      <c r="U2366" s="27"/>
      <c r="V2366" s="27"/>
      <c r="W2366" s="27"/>
      <c r="X2366" s="27"/>
    </row>
    <row r="2367" spans="3:24">
      <c r="C2367" s="27"/>
      <c r="D2367" s="27"/>
      <c r="E2367" s="27"/>
      <c r="F2367" s="27"/>
      <c r="G2367" s="27"/>
      <c r="H2367" s="27"/>
      <c r="I2367" s="27"/>
      <c r="J2367" s="27"/>
      <c r="K2367" s="27"/>
      <c r="L2367" s="27"/>
      <c r="M2367" s="27"/>
      <c r="N2367" s="27"/>
      <c r="O2367" s="27"/>
      <c r="P2367" s="27"/>
      <c r="Q2367" s="27"/>
      <c r="R2367" s="27"/>
      <c r="S2367" s="27"/>
      <c r="T2367" s="27"/>
      <c r="U2367" s="27"/>
      <c r="V2367" s="27"/>
      <c r="W2367" s="27"/>
      <c r="X2367" s="27"/>
    </row>
    <row r="2368" spans="3:24">
      <c r="C2368" s="27"/>
      <c r="D2368" s="27"/>
      <c r="E2368" s="27"/>
      <c r="F2368" s="27"/>
      <c r="G2368" s="27"/>
      <c r="H2368" s="27"/>
      <c r="I2368" s="27"/>
      <c r="J2368" s="27"/>
      <c r="K2368" s="27"/>
      <c r="L2368" s="27"/>
      <c r="M2368" s="27"/>
      <c r="N2368" s="27"/>
      <c r="O2368" s="27"/>
      <c r="P2368" s="27"/>
      <c r="Q2368" s="27"/>
      <c r="R2368" s="27"/>
      <c r="S2368" s="27"/>
      <c r="T2368" s="27"/>
      <c r="U2368" s="27"/>
      <c r="V2368" s="27"/>
      <c r="W2368" s="27"/>
      <c r="X2368" s="27"/>
    </row>
    <row r="2369" spans="3:24">
      <c r="C2369" s="27"/>
      <c r="D2369" s="27"/>
      <c r="E2369" s="27"/>
      <c r="F2369" s="27"/>
      <c r="G2369" s="27"/>
      <c r="H2369" s="27"/>
      <c r="I2369" s="27"/>
      <c r="J2369" s="27"/>
      <c r="K2369" s="27"/>
      <c r="L2369" s="27"/>
      <c r="M2369" s="27"/>
      <c r="N2369" s="27"/>
      <c r="O2369" s="27"/>
      <c r="P2369" s="27"/>
      <c r="Q2369" s="27"/>
      <c r="R2369" s="27"/>
      <c r="S2369" s="27"/>
      <c r="T2369" s="27"/>
      <c r="U2369" s="27"/>
      <c r="V2369" s="27"/>
      <c r="W2369" s="27"/>
      <c r="X2369" s="27"/>
    </row>
    <row r="2370" spans="3:24">
      <c r="C2370" s="27"/>
      <c r="D2370" s="27"/>
      <c r="E2370" s="27"/>
      <c r="F2370" s="27"/>
      <c r="G2370" s="27"/>
      <c r="H2370" s="27"/>
      <c r="I2370" s="27"/>
      <c r="J2370" s="27"/>
      <c r="K2370" s="27"/>
      <c r="L2370" s="27"/>
      <c r="M2370" s="27"/>
      <c r="N2370" s="27"/>
      <c r="O2370" s="27"/>
      <c r="P2370" s="27"/>
      <c r="Q2370" s="27"/>
      <c r="R2370" s="27"/>
      <c r="S2370" s="27"/>
      <c r="T2370" s="27"/>
      <c r="U2370" s="27"/>
      <c r="V2370" s="27"/>
      <c r="W2370" s="27"/>
      <c r="X2370" s="27"/>
    </row>
    <row r="2371" spans="3:24">
      <c r="C2371" s="27"/>
      <c r="D2371" s="27"/>
      <c r="E2371" s="27"/>
      <c r="F2371" s="27"/>
      <c r="G2371" s="27"/>
      <c r="H2371" s="27"/>
      <c r="I2371" s="27"/>
      <c r="J2371" s="27"/>
      <c r="K2371" s="27"/>
      <c r="L2371" s="27"/>
      <c r="M2371" s="27"/>
      <c r="N2371" s="27"/>
      <c r="O2371" s="27"/>
      <c r="P2371" s="27"/>
      <c r="Q2371" s="27"/>
      <c r="R2371" s="27"/>
      <c r="S2371" s="27"/>
      <c r="T2371" s="27"/>
      <c r="U2371" s="27"/>
      <c r="V2371" s="27"/>
      <c r="W2371" s="27"/>
      <c r="X2371" s="27"/>
    </row>
    <row r="2372" spans="3:24">
      <c r="C2372" s="27"/>
      <c r="D2372" s="27"/>
      <c r="E2372" s="27"/>
      <c r="F2372" s="27"/>
      <c r="G2372" s="27"/>
      <c r="H2372" s="27"/>
      <c r="I2372" s="27"/>
      <c r="J2372" s="27"/>
      <c r="K2372" s="27"/>
      <c r="L2372" s="27"/>
      <c r="M2372" s="27"/>
      <c r="N2372" s="27"/>
      <c r="O2372" s="27"/>
      <c r="P2372" s="27"/>
      <c r="Q2372" s="27"/>
      <c r="R2372" s="27"/>
      <c r="S2372" s="27"/>
      <c r="T2372" s="27"/>
      <c r="U2372" s="27"/>
      <c r="V2372" s="27"/>
      <c r="W2372" s="27"/>
      <c r="X2372" s="27"/>
    </row>
    <row r="2373" spans="3:24">
      <c r="C2373" s="27"/>
      <c r="D2373" s="27"/>
      <c r="E2373" s="27"/>
      <c r="F2373" s="27"/>
      <c r="G2373" s="27"/>
      <c r="H2373" s="27"/>
      <c r="I2373" s="27"/>
      <c r="J2373" s="27"/>
      <c r="K2373" s="27"/>
      <c r="L2373" s="27"/>
      <c r="M2373" s="27"/>
      <c r="N2373" s="27"/>
      <c r="O2373" s="27"/>
      <c r="P2373" s="27"/>
      <c r="Q2373" s="27"/>
      <c r="R2373" s="27"/>
      <c r="S2373" s="27"/>
      <c r="T2373" s="27"/>
      <c r="U2373" s="27"/>
      <c r="V2373" s="27"/>
      <c r="W2373" s="27"/>
      <c r="X2373" s="27"/>
    </row>
    <row r="2374" spans="3:24">
      <c r="C2374" s="27"/>
      <c r="D2374" s="27"/>
      <c r="E2374" s="27"/>
      <c r="F2374" s="27"/>
      <c r="G2374" s="27"/>
      <c r="H2374" s="27"/>
      <c r="I2374" s="27"/>
      <c r="J2374" s="27"/>
      <c r="K2374" s="27"/>
      <c r="L2374" s="27"/>
      <c r="M2374" s="27"/>
      <c r="N2374" s="27"/>
      <c r="O2374" s="27"/>
      <c r="P2374" s="27"/>
      <c r="Q2374" s="27"/>
      <c r="R2374" s="27"/>
      <c r="S2374" s="27"/>
      <c r="T2374" s="27"/>
      <c r="U2374" s="27"/>
      <c r="V2374" s="27"/>
      <c r="W2374" s="27"/>
      <c r="X2374" s="27"/>
    </row>
    <row r="2375" spans="3:24">
      <c r="C2375" s="27"/>
      <c r="D2375" s="27"/>
      <c r="E2375" s="27"/>
      <c r="F2375" s="27"/>
      <c r="G2375" s="27"/>
      <c r="H2375" s="27"/>
      <c r="I2375" s="27"/>
      <c r="J2375" s="27"/>
      <c r="K2375" s="27"/>
      <c r="L2375" s="27"/>
      <c r="M2375" s="27"/>
      <c r="N2375" s="27"/>
      <c r="O2375" s="27"/>
      <c r="P2375" s="27"/>
      <c r="Q2375" s="27"/>
      <c r="R2375" s="27"/>
      <c r="S2375" s="27"/>
      <c r="T2375" s="27"/>
      <c r="U2375" s="27"/>
      <c r="V2375" s="27"/>
      <c r="W2375" s="27"/>
      <c r="X2375" s="27"/>
    </row>
    <row r="2376" spans="3:24">
      <c r="C2376" s="27"/>
      <c r="D2376" s="27"/>
      <c r="E2376" s="27"/>
      <c r="F2376" s="27"/>
      <c r="G2376" s="27"/>
      <c r="H2376" s="27"/>
      <c r="I2376" s="27"/>
      <c r="J2376" s="27"/>
      <c r="K2376" s="27"/>
      <c r="L2376" s="27"/>
      <c r="M2376" s="27"/>
      <c r="N2376" s="27"/>
      <c r="O2376" s="27"/>
      <c r="P2376" s="27"/>
      <c r="Q2376" s="27"/>
      <c r="R2376" s="27"/>
      <c r="S2376" s="27"/>
      <c r="T2376" s="27"/>
      <c r="U2376" s="27"/>
      <c r="V2376" s="27"/>
      <c r="W2376" s="27"/>
      <c r="X2376" s="27"/>
    </row>
    <row r="2377" spans="3:24">
      <c r="C2377" s="27"/>
      <c r="D2377" s="27"/>
      <c r="E2377" s="27"/>
      <c r="F2377" s="27"/>
      <c r="G2377" s="27"/>
      <c r="H2377" s="27"/>
      <c r="I2377" s="27"/>
      <c r="J2377" s="27"/>
      <c r="K2377" s="27"/>
      <c r="L2377" s="27"/>
      <c r="M2377" s="27"/>
      <c r="N2377" s="27"/>
      <c r="O2377" s="27"/>
      <c r="P2377" s="27"/>
      <c r="Q2377" s="27"/>
      <c r="R2377" s="27"/>
      <c r="S2377" s="27"/>
      <c r="T2377" s="27"/>
      <c r="U2377" s="27"/>
      <c r="V2377" s="27"/>
      <c r="W2377" s="27"/>
      <c r="X2377" s="27"/>
    </row>
    <row r="2378" spans="3:24">
      <c r="C2378" s="27"/>
      <c r="D2378" s="27"/>
      <c r="E2378" s="27"/>
      <c r="F2378" s="27"/>
      <c r="G2378" s="27"/>
      <c r="H2378" s="27"/>
      <c r="I2378" s="27"/>
      <c r="J2378" s="27"/>
      <c r="K2378" s="27"/>
      <c r="L2378" s="27"/>
      <c r="M2378" s="27"/>
      <c r="N2378" s="27"/>
      <c r="O2378" s="27"/>
      <c r="P2378" s="27"/>
      <c r="Q2378" s="27"/>
      <c r="R2378" s="27"/>
      <c r="S2378" s="27"/>
      <c r="T2378" s="27"/>
      <c r="U2378" s="27"/>
      <c r="V2378" s="27"/>
      <c r="W2378" s="27"/>
      <c r="X2378" s="27"/>
    </row>
    <row r="2379" spans="3:24">
      <c r="C2379" s="27"/>
      <c r="D2379" s="27"/>
      <c r="E2379" s="27"/>
      <c r="F2379" s="27"/>
      <c r="G2379" s="27"/>
      <c r="H2379" s="27"/>
      <c r="I2379" s="27"/>
      <c r="J2379" s="27"/>
      <c r="K2379" s="27"/>
      <c r="L2379" s="27"/>
      <c r="M2379" s="27"/>
      <c r="N2379" s="27"/>
      <c r="O2379" s="27"/>
      <c r="P2379" s="27"/>
      <c r="Q2379" s="27"/>
      <c r="R2379" s="27"/>
      <c r="S2379" s="27"/>
      <c r="T2379" s="27"/>
      <c r="U2379" s="27"/>
      <c r="V2379" s="27"/>
      <c r="W2379" s="27"/>
      <c r="X2379" s="27"/>
    </row>
    <row r="2380" spans="3:24">
      <c r="C2380" s="27"/>
      <c r="D2380" s="27"/>
      <c r="E2380" s="27"/>
      <c r="F2380" s="27"/>
      <c r="G2380" s="27"/>
      <c r="H2380" s="27"/>
      <c r="I2380" s="27"/>
      <c r="J2380" s="27"/>
      <c r="K2380" s="27"/>
      <c r="L2380" s="27"/>
      <c r="M2380" s="27"/>
      <c r="N2380" s="27"/>
      <c r="O2380" s="27"/>
      <c r="P2380" s="27"/>
      <c r="Q2380" s="27"/>
      <c r="R2380" s="27"/>
      <c r="S2380" s="27"/>
      <c r="T2380" s="27"/>
      <c r="U2380" s="27"/>
      <c r="V2380" s="27"/>
      <c r="W2380" s="27"/>
      <c r="X2380" s="27"/>
    </row>
    <row r="2381" spans="3:24">
      <c r="C2381" s="27"/>
      <c r="D2381" s="27"/>
      <c r="E2381" s="27"/>
      <c r="F2381" s="27"/>
      <c r="G2381" s="27"/>
      <c r="H2381" s="27"/>
      <c r="I2381" s="27"/>
      <c r="J2381" s="27"/>
      <c r="K2381" s="27"/>
      <c r="L2381" s="27"/>
      <c r="M2381" s="27"/>
      <c r="N2381" s="27"/>
      <c r="O2381" s="27"/>
      <c r="P2381" s="27"/>
      <c r="Q2381" s="27"/>
      <c r="R2381" s="27"/>
      <c r="S2381" s="27"/>
      <c r="T2381" s="27"/>
      <c r="U2381" s="27"/>
      <c r="V2381" s="27"/>
      <c r="W2381" s="27"/>
      <c r="X2381" s="27"/>
    </row>
    <row r="2382" spans="3:24">
      <c r="C2382" s="27"/>
      <c r="D2382" s="27"/>
      <c r="E2382" s="27"/>
      <c r="F2382" s="27"/>
      <c r="G2382" s="27"/>
      <c r="H2382" s="27"/>
      <c r="I2382" s="27"/>
      <c r="J2382" s="27"/>
      <c r="K2382" s="27"/>
      <c r="L2382" s="27"/>
      <c r="M2382" s="27"/>
      <c r="N2382" s="27"/>
      <c r="O2382" s="27"/>
      <c r="P2382" s="27"/>
      <c r="Q2382" s="27"/>
      <c r="R2382" s="27"/>
      <c r="S2382" s="27"/>
      <c r="T2382" s="27"/>
      <c r="U2382" s="27"/>
      <c r="V2382" s="27"/>
      <c r="W2382" s="27"/>
      <c r="X2382" s="27"/>
    </row>
    <row r="2383" spans="3:24">
      <c r="C2383" s="27"/>
      <c r="D2383" s="27"/>
      <c r="E2383" s="27"/>
      <c r="F2383" s="27"/>
      <c r="G2383" s="27"/>
      <c r="H2383" s="27"/>
      <c r="I2383" s="27"/>
      <c r="J2383" s="27"/>
      <c r="K2383" s="27"/>
      <c r="L2383" s="27"/>
      <c r="M2383" s="27"/>
      <c r="N2383" s="27"/>
      <c r="O2383" s="27"/>
      <c r="P2383" s="27"/>
      <c r="Q2383" s="27"/>
      <c r="R2383" s="27"/>
      <c r="S2383" s="27"/>
      <c r="T2383" s="27"/>
      <c r="U2383" s="27"/>
      <c r="V2383" s="27"/>
      <c r="W2383" s="27"/>
      <c r="X2383" s="27"/>
    </row>
    <row r="2384" spans="3:24">
      <c r="C2384" s="27"/>
      <c r="D2384" s="27"/>
      <c r="E2384" s="27"/>
      <c r="F2384" s="27"/>
      <c r="G2384" s="27"/>
      <c r="H2384" s="27"/>
      <c r="I2384" s="27"/>
      <c r="J2384" s="27"/>
      <c r="K2384" s="27"/>
      <c r="L2384" s="27"/>
      <c r="M2384" s="27"/>
      <c r="N2384" s="27"/>
      <c r="O2384" s="27"/>
      <c r="P2384" s="27"/>
      <c r="Q2384" s="27"/>
      <c r="R2384" s="27"/>
      <c r="S2384" s="27"/>
      <c r="T2384" s="27"/>
      <c r="U2384" s="27"/>
      <c r="V2384" s="27"/>
      <c r="W2384" s="27"/>
      <c r="X2384" s="27"/>
    </row>
    <row r="2385" spans="3:24">
      <c r="C2385" s="27"/>
      <c r="D2385" s="27"/>
      <c r="E2385" s="27"/>
      <c r="F2385" s="27"/>
      <c r="G2385" s="27"/>
      <c r="H2385" s="27"/>
      <c r="I2385" s="27"/>
      <c r="J2385" s="27"/>
      <c r="K2385" s="27"/>
      <c r="L2385" s="27"/>
      <c r="M2385" s="27"/>
      <c r="N2385" s="27"/>
      <c r="O2385" s="27"/>
      <c r="P2385" s="27"/>
      <c r="Q2385" s="27"/>
      <c r="R2385" s="27"/>
      <c r="S2385" s="27"/>
      <c r="T2385" s="27"/>
      <c r="U2385" s="27"/>
      <c r="V2385" s="27"/>
      <c r="W2385" s="27"/>
      <c r="X2385" s="27"/>
    </row>
    <row r="2386" spans="3:24">
      <c r="C2386" s="27"/>
      <c r="D2386" s="27"/>
      <c r="E2386" s="27"/>
      <c r="F2386" s="27"/>
      <c r="G2386" s="27"/>
      <c r="H2386" s="27"/>
      <c r="I2386" s="27"/>
      <c r="J2386" s="27"/>
      <c r="K2386" s="27"/>
      <c r="L2386" s="27"/>
      <c r="M2386" s="27"/>
      <c r="N2386" s="27"/>
      <c r="O2386" s="27"/>
      <c r="P2386" s="27"/>
      <c r="Q2386" s="27"/>
      <c r="R2386" s="27"/>
      <c r="S2386" s="27"/>
      <c r="T2386" s="27"/>
      <c r="U2386" s="27"/>
      <c r="V2386" s="27"/>
      <c r="W2386" s="27"/>
      <c r="X2386" s="27"/>
    </row>
    <row r="2387" spans="3:24">
      <c r="C2387" s="27"/>
      <c r="D2387" s="27"/>
      <c r="E2387" s="27"/>
      <c r="F2387" s="27"/>
      <c r="G2387" s="27"/>
      <c r="H2387" s="27"/>
      <c r="I2387" s="27"/>
      <c r="J2387" s="27"/>
      <c r="K2387" s="27"/>
      <c r="L2387" s="27"/>
      <c r="M2387" s="27"/>
      <c r="N2387" s="27"/>
      <c r="O2387" s="27"/>
      <c r="P2387" s="27"/>
      <c r="Q2387" s="27"/>
      <c r="R2387" s="27"/>
      <c r="S2387" s="27"/>
      <c r="T2387" s="27"/>
      <c r="U2387" s="27"/>
      <c r="V2387" s="27"/>
      <c r="W2387" s="27"/>
      <c r="X2387" s="27"/>
    </row>
    <row r="2388" spans="3:24">
      <c r="C2388" s="27"/>
      <c r="D2388" s="27"/>
      <c r="E2388" s="27"/>
      <c r="F2388" s="27"/>
      <c r="G2388" s="27"/>
      <c r="H2388" s="27"/>
      <c r="I2388" s="27"/>
      <c r="J2388" s="27"/>
      <c r="K2388" s="27"/>
      <c r="L2388" s="27"/>
      <c r="M2388" s="27"/>
      <c r="N2388" s="27"/>
      <c r="O2388" s="27"/>
      <c r="P2388" s="27"/>
      <c r="Q2388" s="27"/>
      <c r="R2388" s="27"/>
      <c r="S2388" s="27"/>
      <c r="T2388" s="27"/>
      <c r="U2388" s="27"/>
      <c r="V2388" s="27"/>
      <c r="W2388" s="27"/>
      <c r="X2388" s="27"/>
    </row>
    <row r="2389" spans="3:24">
      <c r="C2389" s="27"/>
      <c r="D2389" s="27"/>
      <c r="E2389" s="27"/>
      <c r="F2389" s="27"/>
      <c r="G2389" s="27"/>
      <c r="H2389" s="27"/>
      <c r="I2389" s="27"/>
      <c r="J2389" s="27"/>
      <c r="K2389" s="27"/>
      <c r="L2389" s="27"/>
      <c r="M2389" s="27"/>
      <c r="N2389" s="27"/>
      <c r="O2389" s="27"/>
      <c r="P2389" s="27"/>
      <c r="Q2389" s="27"/>
      <c r="R2389" s="27"/>
      <c r="S2389" s="27"/>
      <c r="T2389" s="27"/>
      <c r="U2389" s="27"/>
      <c r="V2389" s="27"/>
      <c r="W2389" s="27"/>
      <c r="X2389" s="27"/>
    </row>
    <row r="2390" spans="3:24">
      <c r="C2390" s="27"/>
      <c r="D2390" s="27"/>
      <c r="E2390" s="27"/>
      <c r="F2390" s="27"/>
      <c r="G2390" s="27"/>
      <c r="H2390" s="27"/>
      <c r="I2390" s="27"/>
      <c r="J2390" s="27"/>
      <c r="K2390" s="27"/>
      <c r="L2390" s="27"/>
      <c r="M2390" s="27"/>
      <c r="N2390" s="27"/>
      <c r="O2390" s="27"/>
      <c r="P2390" s="27"/>
      <c r="Q2390" s="27"/>
      <c r="R2390" s="27"/>
      <c r="S2390" s="27"/>
      <c r="T2390" s="27"/>
      <c r="U2390" s="27"/>
      <c r="V2390" s="27"/>
      <c r="W2390" s="27"/>
      <c r="X2390" s="27"/>
    </row>
    <row r="2391" spans="3:24">
      <c r="C2391" s="27"/>
      <c r="D2391" s="27"/>
      <c r="E2391" s="27"/>
      <c r="F2391" s="27"/>
      <c r="G2391" s="27"/>
      <c r="H2391" s="27"/>
      <c r="I2391" s="27"/>
      <c r="J2391" s="27"/>
      <c r="K2391" s="27"/>
      <c r="L2391" s="27"/>
      <c r="M2391" s="27"/>
      <c r="N2391" s="27"/>
      <c r="O2391" s="27"/>
      <c r="P2391" s="27"/>
      <c r="Q2391" s="27"/>
      <c r="R2391" s="27"/>
      <c r="S2391" s="27"/>
      <c r="T2391" s="27"/>
      <c r="U2391" s="27"/>
      <c r="V2391" s="27"/>
      <c r="W2391" s="27"/>
      <c r="X2391" s="27"/>
    </row>
    <row r="2392" spans="3:24">
      <c r="C2392" s="27"/>
      <c r="D2392" s="27"/>
      <c r="E2392" s="27"/>
      <c r="F2392" s="27"/>
      <c r="G2392" s="27"/>
      <c r="H2392" s="27"/>
      <c r="I2392" s="27"/>
      <c r="J2392" s="27"/>
      <c r="K2392" s="27"/>
      <c r="L2392" s="27"/>
      <c r="M2392" s="27"/>
      <c r="N2392" s="27"/>
      <c r="O2392" s="27"/>
      <c r="P2392" s="27"/>
      <c r="Q2392" s="27"/>
      <c r="R2392" s="27"/>
      <c r="S2392" s="27"/>
      <c r="T2392" s="27"/>
      <c r="U2392" s="27"/>
      <c r="V2392" s="27"/>
      <c r="W2392" s="27"/>
      <c r="X2392" s="27"/>
    </row>
    <row r="2393" spans="3:24">
      <c r="C2393" s="27"/>
      <c r="D2393" s="27"/>
      <c r="E2393" s="27"/>
      <c r="F2393" s="27"/>
      <c r="G2393" s="27"/>
      <c r="H2393" s="27"/>
      <c r="I2393" s="27"/>
      <c r="J2393" s="27"/>
      <c r="K2393" s="27"/>
      <c r="L2393" s="27"/>
      <c r="M2393" s="27"/>
      <c r="N2393" s="27"/>
      <c r="O2393" s="27"/>
      <c r="P2393" s="27"/>
      <c r="Q2393" s="27"/>
      <c r="R2393" s="27"/>
      <c r="S2393" s="27"/>
      <c r="T2393" s="27"/>
      <c r="U2393" s="27"/>
      <c r="V2393" s="27"/>
      <c r="W2393" s="27"/>
      <c r="X2393" s="27"/>
    </row>
    <row r="2394" spans="3:24">
      <c r="C2394" s="27"/>
      <c r="D2394" s="27"/>
      <c r="E2394" s="27"/>
      <c r="F2394" s="27"/>
      <c r="G2394" s="27"/>
      <c r="H2394" s="27"/>
      <c r="I2394" s="27"/>
      <c r="J2394" s="27"/>
      <c r="K2394" s="27"/>
      <c r="L2394" s="27"/>
      <c r="M2394" s="27"/>
      <c r="N2394" s="27"/>
      <c r="O2394" s="27"/>
      <c r="P2394" s="27"/>
      <c r="Q2394" s="27"/>
      <c r="R2394" s="27"/>
      <c r="S2394" s="27"/>
      <c r="T2394" s="27"/>
      <c r="U2394" s="27"/>
      <c r="V2394" s="27"/>
      <c r="W2394" s="27"/>
      <c r="X2394" s="27"/>
    </row>
    <row r="2395" spans="3:24">
      <c r="C2395" s="27"/>
      <c r="D2395" s="27"/>
      <c r="E2395" s="27"/>
      <c r="F2395" s="27"/>
      <c r="G2395" s="27"/>
      <c r="H2395" s="27"/>
      <c r="I2395" s="27"/>
      <c r="J2395" s="27"/>
      <c r="K2395" s="27"/>
      <c r="L2395" s="27"/>
      <c r="M2395" s="27"/>
      <c r="N2395" s="27"/>
      <c r="O2395" s="27"/>
      <c r="P2395" s="27"/>
      <c r="Q2395" s="27"/>
      <c r="R2395" s="27"/>
      <c r="S2395" s="27"/>
      <c r="T2395" s="27"/>
      <c r="U2395" s="27"/>
      <c r="V2395" s="27"/>
      <c r="W2395" s="27"/>
      <c r="X2395" s="27"/>
    </row>
    <row r="2396" spans="3:24">
      <c r="C2396" s="27"/>
      <c r="D2396" s="27"/>
      <c r="E2396" s="27"/>
      <c r="F2396" s="27"/>
      <c r="G2396" s="27"/>
      <c r="H2396" s="27"/>
      <c r="I2396" s="27"/>
      <c r="J2396" s="27"/>
      <c r="K2396" s="27"/>
      <c r="L2396" s="27"/>
      <c r="M2396" s="27"/>
      <c r="N2396" s="27"/>
      <c r="O2396" s="27"/>
      <c r="P2396" s="27"/>
      <c r="Q2396" s="27"/>
      <c r="R2396" s="27"/>
      <c r="S2396" s="27"/>
      <c r="T2396" s="27"/>
      <c r="U2396" s="27"/>
      <c r="V2396" s="27"/>
      <c r="W2396" s="27"/>
      <c r="X2396" s="27"/>
    </row>
    <row r="2397" spans="3:24">
      <c r="C2397" s="27"/>
      <c r="D2397" s="27"/>
      <c r="E2397" s="27"/>
      <c r="F2397" s="27"/>
      <c r="G2397" s="27"/>
      <c r="H2397" s="27"/>
      <c r="I2397" s="27"/>
      <c r="J2397" s="27"/>
      <c r="K2397" s="27"/>
      <c r="L2397" s="27"/>
      <c r="M2397" s="27"/>
      <c r="N2397" s="27"/>
      <c r="O2397" s="27"/>
      <c r="P2397" s="27"/>
      <c r="Q2397" s="27"/>
      <c r="R2397" s="27"/>
      <c r="S2397" s="27"/>
      <c r="T2397" s="27"/>
      <c r="U2397" s="27"/>
      <c r="V2397" s="27"/>
      <c r="W2397" s="27"/>
      <c r="X2397" s="27"/>
    </row>
    <row r="2398" spans="3:24">
      <c r="C2398" s="27"/>
      <c r="D2398" s="27"/>
      <c r="E2398" s="27"/>
      <c r="F2398" s="27"/>
      <c r="G2398" s="27"/>
      <c r="H2398" s="27"/>
      <c r="I2398" s="27"/>
      <c r="J2398" s="27"/>
      <c r="K2398" s="27"/>
      <c r="L2398" s="27"/>
      <c r="M2398" s="27"/>
      <c r="N2398" s="27"/>
      <c r="O2398" s="27"/>
      <c r="P2398" s="27"/>
      <c r="Q2398" s="27"/>
      <c r="R2398" s="27"/>
      <c r="S2398" s="27"/>
      <c r="T2398" s="27"/>
      <c r="U2398" s="27"/>
      <c r="V2398" s="27"/>
      <c r="W2398" s="27"/>
      <c r="X2398" s="27"/>
    </row>
    <row r="2399" spans="3:24">
      <c r="C2399" s="27"/>
      <c r="D2399" s="27"/>
      <c r="E2399" s="27"/>
      <c r="F2399" s="27"/>
      <c r="G2399" s="27"/>
      <c r="H2399" s="27"/>
      <c r="I2399" s="27"/>
      <c r="J2399" s="27"/>
      <c r="K2399" s="27"/>
      <c r="L2399" s="27"/>
      <c r="M2399" s="27"/>
      <c r="N2399" s="27"/>
      <c r="O2399" s="27"/>
      <c r="P2399" s="27"/>
      <c r="Q2399" s="27"/>
      <c r="R2399" s="27"/>
      <c r="S2399" s="27"/>
      <c r="T2399" s="27"/>
      <c r="U2399" s="27"/>
      <c r="V2399" s="27"/>
      <c r="W2399" s="27"/>
      <c r="X2399" s="27"/>
    </row>
    <row r="2400" spans="3:24">
      <c r="C2400" s="27"/>
      <c r="D2400" s="27"/>
      <c r="E2400" s="27"/>
      <c r="F2400" s="27"/>
      <c r="G2400" s="27"/>
      <c r="H2400" s="27"/>
      <c r="I2400" s="27"/>
      <c r="J2400" s="27"/>
      <c r="K2400" s="27"/>
      <c r="L2400" s="27"/>
      <c r="M2400" s="27"/>
      <c r="N2400" s="27"/>
      <c r="O2400" s="27"/>
      <c r="P2400" s="27"/>
      <c r="Q2400" s="27"/>
      <c r="R2400" s="27"/>
      <c r="S2400" s="27"/>
      <c r="T2400" s="27"/>
      <c r="U2400" s="27"/>
      <c r="V2400" s="27"/>
      <c r="W2400" s="27"/>
      <c r="X2400" s="27"/>
    </row>
    <row r="2401" spans="3:24">
      <c r="C2401" s="27"/>
      <c r="D2401" s="27"/>
      <c r="E2401" s="27"/>
      <c r="F2401" s="27"/>
      <c r="G2401" s="27"/>
      <c r="H2401" s="27"/>
      <c r="I2401" s="27"/>
      <c r="J2401" s="27"/>
      <c r="K2401" s="27"/>
      <c r="L2401" s="27"/>
      <c r="M2401" s="27"/>
      <c r="N2401" s="27"/>
      <c r="O2401" s="27"/>
      <c r="P2401" s="27"/>
      <c r="Q2401" s="27"/>
      <c r="R2401" s="27"/>
      <c r="S2401" s="27"/>
      <c r="T2401" s="27"/>
      <c r="U2401" s="27"/>
      <c r="V2401" s="27"/>
      <c r="W2401" s="27"/>
      <c r="X2401" s="27"/>
    </row>
    <row r="2402" spans="3:24">
      <c r="C2402" s="27"/>
      <c r="D2402" s="27"/>
      <c r="E2402" s="27"/>
      <c r="F2402" s="27"/>
      <c r="G2402" s="27"/>
      <c r="H2402" s="27"/>
      <c r="I2402" s="27"/>
      <c r="J2402" s="27"/>
      <c r="K2402" s="27"/>
      <c r="L2402" s="27"/>
      <c r="M2402" s="27"/>
      <c r="N2402" s="27"/>
      <c r="O2402" s="27"/>
      <c r="P2402" s="27"/>
      <c r="Q2402" s="27"/>
      <c r="R2402" s="27"/>
      <c r="S2402" s="27"/>
      <c r="T2402" s="27"/>
      <c r="U2402" s="27"/>
      <c r="V2402" s="27"/>
      <c r="W2402" s="27"/>
      <c r="X2402" s="27"/>
    </row>
    <row r="2403" spans="3:24">
      <c r="C2403" s="27"/>
      <c r="D2403" s="27"/>
      <c r="E2403" s="27"/>
      <c r="F2403" s="27"/>
      <c r="G2403" s="27"/>
      <c r="H2403" s="27"/>
      <c r="I2403" s="27"/>
      <c r="J2403" s="27"/>
      <c r="K2403" s="27"/>
      <c r="L2403" s="27"/>
      <c r="M2403" s="27"/>
      <c r="N2403" s="27"/>
      <c r="O2403" s="27"/>
      <c r="P2403" s="27"/>
      <c r="Q2403" s="27"/>
      <c r="R2403" s="27"/>
      <c r="S2403" s="27"/>
      <c r="T2403" s="27"/>
      <c r="U2403" s="27"/>
      <c r="V2403" s="27"/>
      <c r="W2403" s="27"/>
      <c r="X2403" s="27"/>
    </row>
    <row r="2404" spans="3:24">
      <c r="C2404" s="27"/>
      <c r="D2404" s="27"/>
      <c r="E2404" s="27"/>
      <c r="F2404" s="27"/>
      <c r="G2404" s="27"/>
      <c r="H2404" s="27"/>
      <c r="I2404" s="27"/>
      <c r="J2404" s="27"/>
      <c r="K2404" s="27"/>
      <c r="L2404" s="27"/>
      <c r="M2404" s="27"/>
      <c r="N2404" s="27"/>
      <c r="O2404" s="27"/>
      <c r="P2404" s="27"/>
      <c r="Q2404" s="27"/>
      <c r="R2404" s="27"/>
      <c r="S2404" s="27"/>
      <c r="T2404" s="27"/>
      <c r="U2404" s="27"/>
      <c r="V2404" s="27"/>
      <c r="W2404" s="27"/>
      <c r="X2404" s="27"/>
    </row>
    <row r="2405" spans="3:24">
      <c r="C2405" s="27"/>
      <c r="D2405" s="27"/>
      <c r="E2405" s="27"/>
      <c r="F2405" s="27"/>
      <c r="G2405" s="27"/>
      <c r="H2405" s="27"/>
      <c r="I2405" s="27"/>
      <c r="J2405" s="27"/>
      <c r="K2405" s="27"/>
      <c r="L2405" s="27"/>
      <c r="M2405" s="27"/>
      <c r="N2405" s="27"/>
      <c r="O2405" s="27"/>
      <c r="P2405" s="27"/>
      <c r="Q2405" s="27"/>
      <c r="R2405" s="27"/>
      <c r="S2405" s="27"/>
      <c r="T2405" s="27"/>
      <c r="U2405" s="27"/>
      <c r="V2405" s="27"/>
      <c r="W2405" s="27"/>
      <c r="X2405" s="27"/>
    </row>
    <row r="2406" spans="3:24">
      <c r="C2406" s="27"/>
      <c r="D2406" s="27"/>
      <c r="E2406" s="27"/>
      <c r="F2406" s="27"/>
      <c r="G2406" s="27"/>
      <c r="H2406" s="27"/>
      <c r="I2406" s="27"/>
      <c r="J2406" s="27"/>
      <c r="K2406" s="27"/>
      <c r="L2406" s="27"/>
      <c r="M2406" s="27"/>
      <c r="N2406" s="27"/>
      <c r="O2406" s="27"/>
      <c r="P2406" s="27"/>
      <c r="Q2406" s="27"/>
      <c r="R2406" s="27"/>
      <c r="S2406" s="27"/>
      <c r="T2406" s="27"/>
      <c r="U2406" s="27"/>
      <c r="V2406" s="27"/>
      <c r="W2406" s="27"/>
      <c r="X2406" s="27"/>
    </row>
    <row r="2407" spans="3:24">
      <c r="C2407" s="27"/>
      <c r="D2407" s="27"/>
      <c r="E2407" s="27"/>
      <c r="F2407" s="27"/>
      <c r="G2407" s="27"/>
      <c r="H2407" s="27"/>
      <c r="I2407" s="27"/>
      <c r="J2407" s="27"/>
      <c r="K2407" s="27"/>
      <c r="L2407" s="27"/>
      <c r="M2407" s="27"/>
      <c r="N2407" s="27"/>
      <c r="O2407" s="27"/>
      <c r="P2407" s="27"/>
      <c r="Q2407" s="27"/>
      <c r="R2407" s="27"/>
      <c r="S2407" s="27"/>
      <c r="T2407" s="27"/>
      <c r="U2407" s="27"/>
      <c r="V2407" s="27"/>
      <c r="W2407" s="27"/>
      <c r="X2407" s="27"/>
    </row>
    <row r="2408" spans="3:24">
      <c r="C2408" s="27"/>
      <c r="D2408" s="27"/>
      <c r="E2408" s="27"/>
      <c r="F2408" s="27"/>
      <c r="G2408" s="27"/>
      <c r="H2408" s="27"/>
      <c r="I2408" s="27"/>
      <c r="J2408" s="27"/>
      <c r="K2408" s="27"/>
      <c r="L2408" s="27"/>
      <c r="M2408" s="27"/>
      <c r="N2408" s="27"/>
      <c r="O2408" s="27"/>
      <c r="P2408" s="27"/>
      <c r="Q2408" s="27"/>
      <c r="R2408" s="27"/>
      <c r="S2408" s="27"/>
      <c r="T2408" s="27"/>
      <c r="U2408" s="27"/>
      <c r="V2408" s="27"/>
      <c r="W2408" s="27"/>
      <c r="X2408" s="27"/>
    </row>
    <row r="2409" spans="3:24">
      <c r="C2409" s="27"/>
      <c r="D2409" s="27"/>
      <c r="E2409" s="27"/>
      <c r="F2409" s="27"/>
      <c r="G2409" s="27"/>
      <c r="H2409" s="27"/>
      <c r="I2409" s="27"/>
      <c r="J2409" s="27"/>
      <c r="K2409" s="27"/>
      <c r="L2409" s="27"/>
      <c r="M2409" s="27"/>
      <c r="N2409" s="27"/>
      <c r="O2409" s="27"/>
      <c r="P2409" s="27"/>
      <c r="Q2409" s="27"/>
      <c r="R2409" s="27"/>
      <c r="S2409" s="27"/>
      <c r="T2409" s="27"/>
      <c r="U2409" s="27"/>
      <c r="V2409" s="27"/>
      <c r="W2409" s="27"/>
      <c r="X2409" s="27"/>
    </row>
    <row r="2410" spans="3:24">
      <c r="C2410" s="27"/>
      <c r="D2410" s="27"/>
      <c r="E2410" s="27"/>
      <c r="F2410" s="27"/>
      <c r="G2410" s="27"/>
      <c r="H2410" s="27"/>
      <c r="I2410" s="27"/>
      <c r="J2410" s="27"/>
      <c r="K2410" s="27"/>
      <c r="L2410" s="27"/>
      <c r="M2410" s="27"/>
      <c r="N2410" s="27"/>
      <c r="O2410" s="27"/>
      <c r="P2410" s="27"/>
      <c r="Q2410" s="27"/>
      <c r="R2410" s="27"/>
      <c r="S2410" s="27"/>
      <c r="T2410" s="27"/>
      <c r="U2410" s="27"/>
      <c r="V2410" s="27"/>
      <c r="W2410" s="27"/>
      <c r="X2410" s="27"/>
    </row>
    <row r="2411" spans="3:24">
      <c r="C2411" s="27"/>
      <c r="D2411" s="27"/>
      <c r="E2411" s="27"/>
      <c r="F2411" s="27"/>
      <c r="G2411" s="27"/>
      <c r="H2411" s="27"/>
      <c r="I2411" s="27"/>
      <c r="J2411" s="27"/>
      <c r="K2411" s="27"/>
      <c r="L2411" s="27"/>
      <c r="M2411" s="27"/>
      <c r="N2411" s="27"/>
      <c r="O2411" s="27"/>
      <c r="P2411" s="27"/>
      <c r="Q2411" s="27"/>
      <c r="R2411" s="27"/>
      <c r="S2411" s="27"/>
      <c r="T2411" s="27"/>
      <c r="U2411" s="27"/>
      <c r="V2411" s="27"/>
      <c r="W2411" s="27"/>
      <c r="X2411" s="27"/>
    </row>
    <row r="2412" spans="3:24">
      <c r="C2412" s="27"/>
      <c r="D2412" s="27"/>
      <c r="E2412" s="27"/>
      <c r="F2412" s="27"/>
      <c r="G2412" s="27"/>
      <c r="H2412" s="27"/>
      <c r="I2412" s="27"/>
      <c r="J2412" s="27"/>
      <c r="K2412" s="27"/>
      <c r="L2412" s="27"/>
      <c r="M2412" s="27"/>
      <c r="N2412" s="27"/>
      <c r="O2412" s="27"/>
      <c r="P2412" s="27"/>
      <c r="Q2412" s="27"/>
      <c r="R2412" s="27"/>
      <c r="S2412" s="27"/>
      <c r="T2412" s="27"/>
      <c r="U2412" s="27"/>
      <c r="V2412" s="27"/>
      <c r="W2412" s="27"/>
      <c r="X2412" s="27"/>
    </row>
    <row r="2413" spans="3:24">
      <c r="C2413" s="27"/>
      <c r="D2413" s="27"/>
      <c r="E2413" s="27"/>
      <c r="F2413" s="27"/>
      <c r="G2413" s="27"/>
      <c r="H2413" s="27"/>
      <c r="I2413" s="27"/>
      <c r="J2413" s="27"/>
      <c r="K2413" s="27"/>
      <c r="L2413" s="27"/>
      <c r="M2413" s="27"/>
      <c r="N2413" s="27"/>
      <c r="O2413" s="27"/>
      <c r="P2413" s="27"/>
      <c r="Q2413" s="27"/>
      <c r="R2413" s="27"/>
      <c r="S2413" s="27"/>
      <c r="T2413" s="27"/>
      <c r="U2413" s="27"/>
      <c r="V2413" s="27"/>
      <c r="W2413" s="27"/>
      <c r="X2413" s="27"/>
    </row>
    <row r="2414" spans="3:24">
      <c r="C2414" s="27"/>
      <c r="D2414" s="27"/>
      <c r="E2414" s="27"/>
      <c r="F2414" s="27"/>
      <c r="G2414" s="27"/>
      <c r="H2414" s="27"/>
      <c r="I2414" s="27"/>
      <c r="J2414" s="27"/>
      <c r="K2414" s="27"/>
      <c r="L2414" s="27"/>
      <c r="M2414" s="27"/>
      <c r="N2414" s="27"/>
      <c r="O2414" s="27"/>
      <c r="P2414" s="27"/>
      <c r="Q2414" s="27"/>
      <c r="R2414" s="27"/>
      <c r="S2414" s="27"/>
      <c r="T2414" s="27"/>
      <c r="U2414" s="27"/>
      <c r="V2414" s="27"/>
      <c r="W2414" s="27"/>
      <c r="X2414" s="27"/>
    </row>
    <row r="2415" spans="3:24">
      <c r="C2415" s="27"/>
      <c r="D2415" s="27"/>
      <c r="E2415" s="27"/>
      <c r="F2415" s="27"/>
      <c r="G2415" s="27"/>
      <c r="H2415" s="27"/>
      <c r="I2415" s="27"/>
      <c r="J2415" s="27"/>
      <c r="K2415" s="27"/>
      <c r="L2415" s="27"/>
      <c r="M2415" s="27"/>
      <c r="N2415" s="27"/>
      <c r="O2415" s="27"/>
      <c r="P2415" s="27"/>
      <c r="Q2415" s="27"/>
      <c r="R2415" s="27"/>
      <c r="S2415" s="27"/>
      <c r="T2415" s="27"/>
      <c r="U2415" s="27"/>
      <c r="V2415" s="27"/>
      <c r="W2415" s="27"/>
      <c r="X2415" s="27"/>
    </row>
    <row r="2416" spans="3:24">
      <c r="C2416" s="27"/>
      <c r="D2416" s="27"/>
      <c r="E2416" s="27"/>
      <c r="F2416" s="27"/>
      <c r="G2416" s="27"/>
      <c r="H2416" s="27"/>
      <c r="I2416" s="27"/>
      <c r="J2416" s="27"/>
      <c r="K2416" s="27"/>
      <c r="L2416" s="27"/>
      <c r="M2416" s="27"/>
      <c r="N2416" s="27"/>
      <c r="O2416" s="27"/>
      <c r="P2416" s="27"/>
      <c r="Q2416" s="27"/>
      <c r="R2416" s="27"/>
      <c r="S2416" s="27"/>
      <c r="T2416" s="27"/>
      <c r="U2416" s="27"/>
      <c r="V2416" s="27"/>
      <c r="W2416" s="27"/>
      <c r="X2416" s="27"/>
    </row>
    <row r="2417" spans="3:24">
      <c r="C2417" s="27"/>
      <c r="D2417" s="27"/>
      <c r="E2417" s="27"/>
      <c r="F2417" s="27"/>
      <c r="G2417" s="27"/>
      <c r="H2417" s="27"/>
      <c r="I2417" s="27"/>
      <c r="J2417" s="27"/>
      <c r="K2417" s="27"/>
      <c r="L2417" s="27"/>
      <c r="M2417" s="27"/>
      <c r="N2417" s="27"/>
      <c r="O2417" s="27"/>
      <c r="P2417" s="27"/>
      <c r="Q2417" s="27"/>
      <c r="R2417" s="27"/>
      <c r="S2417" s="27"/>
      <c r="T2417" s="27"/>
      <c r="U2417" s="27"/>
      <c r="V2417" s="27"/>
      <c r="W2417" s="27"/>
      <c r="X2417" s="27"/>
    </row>
    <row r="2418" spans="3:24">
      <c r="C2418" s="27"/>
      <c r="D2418" s="27"/>
      <c r="E2418" s="27"/>
      <c r="F2418" s="27"/>
      <c r="G2418" s="27"/>
      <c r="H2418" s="27"/>
      <c r="I2418" s="27"/>
      <c r="J2418" s="27"/>
      <c r="K2418" s="27"/>
      <c r="L2418" s="27"/>
      <c r="M2418" s="27"/>
      <c r="N2418" s="27"/>
      <c r="O2418" s="27"/>
      <c r="P2418" s="27"/>
      <c r="Q2418" s="27"/>
      <c r="R2418" s="27"/>
      <c r="S2418" s="27"/>
      <c r="T2418" s="27"/>
      <c r="U2418" s="27"/>
      <c r="V2418" s="27"/>
      <c r="W2418" s="27"/>
      <c r="X2418" s="27"/>
    </row>
    <row r="2419" spans="3:24">
      <c r="C2419" s="27"/>
      <c r="D2419" s="27"/>
      <c r="E2419" s="27"/>
      <c r="F2419" s="27"/>
      <c r="G2419" s="27"/>
      <c r="H2419" s="27"/>
      <c r="I2419" s="27"/>
      <c r="J2419" s="27"/>
      <c r="K2419" s="27"/>
      <c r="L2419" s="27"/>
      <c r="M2419" s="27"/>
      <c r="N2419" s="27"/>
      <c r="O2419" s="27"/>
      <c r="P2419" s="27"/>
      <c r="Q2419" s="27"/>
      <c r="R2419" s="27"/>
      <c r="S2419" s="27"/>
      <c r="T2419" s="27"/>
      <c r="U2419" s="27"/>
      <c r="V2419" s="27"/>
      <c r="W2419" s="27"/>
      <c r="X2419" s="27"/>
    </row>
    <row r="2420" spans="3:24">
      <c r="C2420" s="27"/>
      <c r="D2420" s="27"/>
      <c r="E2420" s="27"/>
      <c r="F2420" s="27"/>
      <c r="G2420" s="27"/>
      <c r="H2420" s="27"/>
      <c r="I2420" s="27"/>
      <c r="J2420" s="27"/>
      <c r="K2420" s="27"/>
      <c r="L2420" s="27"/>
      <c r="M2420" s="27"/>
      <c r="N2420" s="27"/>
      <c r="O2420" s="27"/>
      <c r="P2420" s="27"/>
      <c r="Q2420" s="27"/>
      <c r="R2420" s="27"/>
      <c r="S2420" s="27"/>
      <c r="T2420" s="27"/>
      <c r="U2420" s="27"/>
      <c r="V2420" s="27"/>
      <c r="W2420" s="27"/>
      <c r="X2420" s="27"/>
    </row>
    <row r="2421" spans="3:24">
      <c r="C2421" s="27"/>
      <c r="D2421" s="27"/>
      <c r="E2421" s="27"/>
      <c r="F2421" s="27"/>
      <c r="G2421" s="27"/>
      <c r="H2421" s="27"/>
      <c r="I2421" s="27"/>
      <c r="J2421" s="27"/>
      <c r="K2421" s="27"/>
      <c r="L2421" s="27"/>
      <c r="M2421" s="27"/>
      <c r="N2421" s="27"/>
      <c r="O2421" s="27"/>
      <c r="P2421" s="27"/>
      <c r="Q2421" s="27"/>
      <c r="R2421" s="27"/>
      <c r="S2421" s="27"/>
      <c r="T2421" s="27"/>
      <c r="U2421" s="27"/>
      <c r="V2421" s="27"/>
      <c r="W2421" s="27"/>
      <c r="X2421" s="27"/>
    </row>
    <row r="2422" spans="3:24">
      <c r="C2422" s="27"/>
      <c r="D2422" s="27"/>
      <c r="E2422" s="27"/>
      <c r="F2422" s="27"/>
      <c r="G2422" s="27"/>
      <c r="H2422" s="27"/>
      <c r="I2422" s="27"/>
      <c r="J2422" s="27"/>
      <c r="K2422" s="27"/>
      <c r="L2422" s="27"/>
      <c r="M2422" s="27"/>
      <c r="N2422" s="27"/>
      <c r="O2422" s="27"/>
      <c r="P2422" s="27"/>
      <c r="Q2422" s="27"/>
      <c r="R2422" s="27"/>
      <c r="S2422" s="27"/>
      <c r="T2422" s="27"/>
      <c r="U2422" s="27"/>
      <c r="V2422" s="27"/>
      <c r="W2422" s="27"/>
      <c r="X2422" s="27"/>
    </row>
    <row r="2423" spans="3:24">
      <c r="C2423" s="27"/>
      <c r="D2423" s="27"/>
      <c r="E2423" s="27"/>
      <c r="F2423" s="27"/>
      <c r="G2423" s="27"/>
      <c r="H2423" s="27"/>
      <c r="I2423" s="27"/>
      <c r="J2423" s="27"/>
      <c r="K2423" s="27"/>
      <c r="L2423" s="27"/>
      <c r="M2423" s="27"/>
      <c r="N2423" s="27"/>
      <c r="O2423" s="27"/>
      <c r="P2423" s="27"/>
      <c r="Q2423" s="27"/>
      <c r="R2423" s="27"/>
      <c r="S2423" s="27"/>
      <c r="T2423" s="27"/>
      <c r="U2423" s="27"/>
      <c r="V2423" s="27"/>
      <c r="W2423" s="27"/>
      <c r="X2423" s="27"/>
    </row>
    <row r="2424" spans="3:24">
      <c r="C2424" s="27"/>
      <c r="D2424" s="27"/>
      <c r="E2424" s="27"/>
      <c r="F2424" s="27"/>
      <c r="G2424" s="27"/>
      <c r="H2424" s="27"/>
      <c r="I2424" s="27"/>
      <c r="J2424" s="27"/>
      <c r="K2424" s="27"/>
      <c r="L2424" s="27"/>
      <c r="M2424" s="27"/>
      <c r="N2424" s="27"/>
      <c r="O2424" s="27"/>
      <c r="P2424" s="27"/>
      <c r="Q2424" s="27"/>
      <c r="R2424" s="27"/>
      <c r="S2424" s="27"/>
      <c r="T2424" s="27"/>
      <c r="U2424" s="27"/>
      <c r="V2424" s="27"/>
      <c r="W2424" s="27"/>
      <c r="X2424" s="27"/>
    </row>
    <row r="2425" spans="3:24">
      <c r="C2425" s="27"/>
      <c r="D2425" s="27"/>
      <c r="E2425" s="27"/>
      <c r="F2425" s="27"/>
      <c r="G2425" s="27"/>
      <c r="H2425" s="27"/>
      <c r="I2425" s="27"/>
      <c r="J2425" s="27"/>
      <c r="K2425" s="27"/>
      <c r="L2425" s="27"/>
      <c r="M2425" s="27"/>
      <c r="N2425" s="27"/>
      <c r="O2425" s="27"/>
      <c r="P2425" s="27"/>
      <c r="Q2425" s="27"/>
      <c r="R2425" s="27"/>
      <c r="S2425" s="27"/>
      <c r="T2425" s="27"/>
      <c r="U2425" s="27"/>
      <c r="V2425" s="27"/>
      <c r="W2425" s="27"/>
      <c r="X2425" s="27"/>
    </row>
    <row r="2426" spans="3:24">
      <c r="C2426" s="27"/>
      <c r="D2426" s="27"/>
      <c r="E2426" s="27"/>
      <c r="F2426" s="27"/>
      <c r="G2426" s="27"/>
      <c r="H2426" s="27"/>
      <c r="I2426" s="27"/>
      <c r="J2426" s="27"/>
      <c r="K2426" s="27"/>
      <c r="L2426" s="27"/>
      <c r="M2426" s="27"/>
      <c r="N2426" s="27"/>
      <c r="O2426" s="27"/>
      <c r="P2426" s="27"/>
      <c r="Q2426" s="27"/>
      <c r="R2426" s="27"/>
      <c r="S2426" s="27"/>
      <c r="T2426" s="27"/>
      <c r="U2426" s="27"/>
      <c r="V2426" s="27"/>
      <c r="W2426" s="27"/>
      <c r="X2426" s="27"/>
    </row>
    <row r="2427" spans="3:24">
      <c r="C2427" s="27"/>
      <c r="D2427" s="27"/>
      <c r="E2427" s="27"/>
      <c r="F2427" s="27"/>
      <c r="G2427" s="27"/>
      <c r="H2427" s="27"/>
      <c r="I2427" s="27"/>
      <c r="J2427" s="27"/>
      <c r="K2427" s="27"/>
      <c r="L2427" s="27"/>
      <c r="M2427" s="27"/>
      <c r="N2427" s="27"/>
      <c r="O2427" s="27"/>
      <c r="P2427" s="27"/>
      <c r="Q2427" s="27"/>
      <c r="R2427" s="27"/>
      <c r="S2427" s="27"/>
      <c r="T2427" s="27"/>
      <c r="U2427" s="27"/>
      <c r="V2427" s="27"/>
      <c r="W2427" s="27"/>
      <c r="X2427" s="27"/>
    </row>
    <row r="2428" spans="3:24">
      <c r="C2428" s="27"/>
      <c r="D2428" s="27"/>
      <c r="E2428" s="27"/>
      <c r="F2428" s="27"/>
      <c r="G2428" s="27"/>
      <c r="H2428" s="27"/>
      <c r="I2428" s="27"/>
      <c r="J2428" s="27"/>
      <c r="K2428" s="27"/>
      <c r="L2428" s="27"/>
      <c r="M2428" s="27"/>
      <c r="N2428" s="27"/>
      <c r="O2428" s="27"/>
      <c r="P2428" s="27"/>
      <c r="Q2428" s="27"/>
      <c r="R2428" s="27"/>
      <c r="S2428" s="27"/>
      <c r="T2428" s="27"/>
      <c r="U2428" s="27"/>
      <c r="V2428" s="27"/>
      <c r="W2428" s="27"/>
      <c r="X2428" s="27"/>
    </row>
    <row r="2429" spans="3:24">
      <c r="C2429" s="27"/>
      <c r="D2429" s="27"/>
      <c r="E2429" s="27"/>
      <c r="F2429" s="27"/>
      <c r="G2429" s="27"/>
      <c r="H2429" s="27"/>
      <c r="I2429" s="27"/>
      <c r="J2429" s="27"/>
      <c r="K2429" s="27"/>
      <c r="L2429" s="27"/>
      <c r="M2429" s="27"/>
      <c r="N2429" s="27"/>
      <c r="O2429" s="27"/>
      <c r="P2429" s="27"/>
      <c r="Q2429" s="27"/>
      <c r="R2429" s="27"/>
      <c r="S2429" s="27"/>
      <c r="T2429" s="27"/>
      <c r="U2429" s="27"/>
      <c r="V2429" s="27"/>
      <c r="W2429" s="27"/>
      <c r="X2429" s="27"/>
    </row>
    <row r="2430" spans="3:24">
      <c r="C2430" s="27"/>
      <c r="D2430" s="27"/>
      <c r="E2430" s="27"/>
      <c r="F2430" s="27"/>
      <c r="G2430" s="27"/>
      <c r="H2430" s="27"/>
      <c r="I2430" s="27"/>
      <c r="J2430" s="27"/>
      <c r="K2430" s="27"/>
      <c r="L2430" s="27"/>
      <c r="M2430" s="27"/>
      <c r="N2430" s="27"/>
      <c r="O2430" s="27"/>
      <c r="P2430" s="27"/>
      <c r="Q2430" s="27"/>
      <c r="R2430" s="27"/>
      <c r="S2430" s="27"/>
      <c r="T2430" s="27"/>
      <c r="U2430" s="27"/>
      <c r="V2430" s="27"/>
      <c r="W2430" s="27"/>
      <c r="X2430" s="27"/>
    </row>
    <row r="2431" spans="3:24">
      <c r="C2431" s="27"/>
      <c r="D2431" s="27"/>
      <c r="E2431" s="27"/>
      <c r="F2431" s="27"/>
      <c r="G2431" s="27"/>
      <c r="H2431" s="27"/>
      <c r="I2431" s="27"/>
      <c r="J2431" s="27"/>
      <c r="K2431" s="27"/>
      <c r="L2431" s="27"/>
      <c r="M2431" s="27"/>
      <c r="N2431" s="27"/>
      <c r="O2431" s="27"/>
      <c r="P2431" s="27"/>
      <c r="Q2431" s="27"/>
      <c r="R2431" s="27"/>
      <c r="S2431" s="27"/>
      <c r="T2431" s="27"/>
      <c r="U2431" s="27"/>
      <c r="V2431" s="27"/>
      <c r="W2431" s="27"/>
      <c r="X2431" s="27"/>
    </row>
    <row r="2432" spans="3:24">
      <c r="C2432" s="27"/>
      <c r="D2432" s="27"/>
      <c r="E2432" s="27"/>
      <c r="F2432" s="27"/>
      <c r="G2432" s="27"/>
      <c r="H2432" s="27"/>
      <c r="I2432" s="27"/>
      <c r="J2432" s="27"/>
      <c r="K2432" s="27"/>
      <c r="L2432" s="27"/>
      <c r="M2432" s="27"/>
      <c r="N2432" s="27"/>
      <c r="O2432" s="27"/>
      <c r="P2432" s="27"/>
      <c r="Q2432" s="27"/>
      <c r="R2432" s="27"/>
      <c r="S2432" s="27"/>
      <c r="T2432" s="27"/>
      <c r="U2432" s="27"/>
      <c r="V2432" s="27"/>
      <c r="W2432" s="27"/>
      <c r="X2432" s="27"/>
    </row>
    <row r="2433" spans="3:24">
      <c r="C2433" s="27"/>
      <c r="D2433" s="27"/>
      <c r="E2433" s="27"/>
      <c r="F2433" s="27"/>
      <c r="G2433" s="27"/>
      <c r="H2433" s="27"/>
      <c r="I2433" s="27"/>
      <c r="J2433" s="27"/>
      <c r="K2433" s="27"/>
      <c r="L2433" s="27"/>
      <c r="M2433" s="27"/>
      <c r="N2433" s="27"/>
      <c r="O2433" s="27"/>
      <c r="P2433" s="27"/>
      <c r="Q2433" s="27"/>
      <c r="R2433" s="27"/>
      <c r="S2433" s="27"/>
      <c r="T2433" s="27"/>
      <c r="U2433" s="27"/>
      <c r="V2433" s="27"/>
      <c r="W2433" s="27"/>
      <c r="X2433" s="27"/>
    </row>
    <row r="2434" spans="3:24">
      <c r="C2434" s="27"/>
      <c r="D2434" s="27"/>
      <c r="E2434" s="27"/>
      <c r="F2434" s="27"/>
      <c r="G2434" s="27"/>
      <c r="H2434" s="27"/>
      <c r="I2434" s="27"/>
      <c r="J2434" s="27"/>
      <c r="K2434" s="27"/>
      <c r="L2434" s="27"/>
      <c r="M2434" s="27"/>
      <c r="N2434" s="27"/>
      <c r="O2434" s="27"/>
      <c r="P2434" s="27"/>
      <c r="Q2434" s="27"/>
      <c r="R2434" s="27"/>
      <c r="S2434" s="27"/>
      <c r="T2434" s="27"/>
      <c r="U2434" s="27"/>
      <c r="V2434" s="27"/>
      <c r="W2434" s="27"/>
      <c r="X2434" s="27"/>
    </row>
    <row r="2435" spans="3:24">
      <c r="C2435" s="27"/>
      <c r="D2435" s="27"/>
      <c r="E2435" s="27"/>
      <c r="F2435" s="27"/>
      <c r="G2435" s="27"/>
      <c r="H2435" s="27"/>
      <c r="I2435" s="27"/>
      <c r="J2435" s="27"/>
      <c r="K2435" s="27"/>
      <c r="L2435" s="27"/>
      <c r="M2435" s="27"/>
      <c r="N2435" s="27"/>
      <c r="O2435" s="27"/>
      <c r="P2435" s="27"/>
      <c r="Q2435" s="27"/>
      <c r="R2435" s="27"/>
      <c r="S2435" s="27"/>
      <c r="T2435" s="27"/>
      <c r="U2435" s="27"/>
      <c r="V2435" s="27"/>
      <c r="W2435" s="27"/>
      <c r="X2435" s="27"/>
    </row>
    <row r="2436" spans="3:24">
      <c r="C2436" s="27"/>
      <c r="D2436" s="27"/>
      <c r="E2436" s="27"/>
      <c r="F2436" s="27"/>
      <c r="G2436" s="27"/>
      <c r="H2436" s="27"/>
      <c r="I2436" s="27"/>
      <c r="J2436" s="27"/>
      <c r="K2436" s="27"/>
      <c r="L2436" s="27"/>
      <c r="M2436" s="27"/>
      <c r="N2436" s="27"/>
      <c r="O2436" s="27"/>
      <c r="P2436" s="27"/>
      <c r="Q2436" s="27"/>
      <c r="R2436" s="27"/>
      <c r="S2436" s="27"/>
      <c r="T2436" s="27"/>
      <c r="U2436" s="27"/>
      <c r="V2436" s="27"/>
      <c r="W2436" s="27"/>
      <c r="X2436" s="27"/>
    </row>
    <row r="2437" spans="3:24">
      <c r="C2437" s="27"/>
      <c r="D2437" s="27"/>
      <c r="E2437" s="27"/>
      <c r="F2437" s="27"/>
      <c r="G2437" s="27"/>
      <c r="H2437" s="27"/>
      <c r="I2437" s="27"/>
      <c r="J2437" s="27"/>
      <c r="K2437" s="27"/>
      <c r="L2437" s="27"/>
      <c r="M2437" s="27"/>
      <c r="N2437" s="27"/>
      <c r="O2437" s="27"/>
      <c r="P2437" s="27"/>
      <c r="Q2437" s="27"/>
      <c r="R2437" s="27"/>
      <c r="S2437" s="27"/>
      <c r="T2437" s="27"/>
      <c r="U2437" s="27"/>
      <c r="V2437" s="27"/>
      <c r="W2437" s="27"/>
      <c r="X2437" s="27"/>
    </row>
    <row r="2438" spans="3:24">
      <c r="C2438" s="27"/>
      <c r="D2438" s="27"/>
      <c r="E2438" s="27"/>
      <c r="F2438" s="27"/>
      <c r="G2438" s="27"/>
      <c r="H2438" s="27"/>
      <c r="I2438" s="27"/>
      <c r="J2438" s="27"/>
      <c r="K2438" s="27"/>
      <c r="L2438" s="27"/>
      <c r="M2438" s="27"/>
      <c r="N2438" s="27"/>
      <c r="O2438" s="27"/>
      <c r="P2438" s="27"/>
      <c r="Q2438" s="27"/>
      <c r="R2438" s="27"/>
      <c r="S2438" s="27"/>
      <c r="T2438" s="27"/>
      <c r="U2438" s="27"/>
      <c r="V2438" s="27"/>
      <c r="W2438" s="27"/>
      <c r="X2438" s="27"/>
    </row>
    <row r="2439" spans="3:24">
      <c r="C2439" s="27"/>
      <c r="D2439" s="27"/>
      <c r="E2439" s="27"/>
      <c r="F2439" s="27"/>
      <c r="G2439" s="27"/>
      <c r="H2439" s="27"/>
      <c r="I2439" s="27"/>
      <c r="J2439" s="27"/>
      <c r="K2439" s="27"/>
      <c r="L2439" s="27"/>
      <c r="M2439" s="27"/>
      <c r="N2439" s="27"/>
      <c r="O2439" s="27"/>
      <c r="P2439" s="27"/>
      <c r="Q2439" s="27"/>
      <c r="R2439" s="27"/>
      <c r="S2439" s="27"/>
      <c r="T2439" s="27"/>
      <c r="U2439" s="27"/>
      <c r="V2439" s="27"/>
      <c r="W2439" s="27"/>
      <c r="X2439" s="27"/>
    </row>
    <row r="2440" spans="3:24">
      <c r="C2440" s="27"/>
      <c r="D2440" s="27"/>
      <c r="E2440" s="27"/>
      <c r="F2440" s="27"/>
      <c r="G2440" s="27"/>
      <c r="H2440" s="27"/>
      <c r="I2440" s="27"/>
      <c r="J2440" s="27"/>
      <c r="K2440" s="27"/>
      <c r="L2440" s="27"/>
      <c r="M2440" s="27"/>
      <c r="N2440" s="27"/>
      <c r="O2440" s="27"/>
      <c r="P2440" s="27"/>
      <c r="Q2440" s="27"/>
      <c r="R2440" s="27"/>
      <c r="S2440" s="27"/>
      <c r="T2440" s="27"/>
      <c r="U2440" s="27"/>
      <c r="V2440" s="27"/>
      <c r="W2440" s="27"/>
      <c r="X2440" s="27"/>
    </row>
    <row r="2441" spans="3:24">
      <c r="C2441" s="27"/>
      <c r="D2441" s="27"/>
      <c r="E2441" s="27"/>
      <c r="F2441" s="27"/>
      <c r="G2441" s="27"/>
      <c r="H2441" s="27"/>
      <c r="I2441" s="27"/>
      <c r="J2441" s="27"/>
      <c r="K2441" s="27"/>
      <c r="L2441" s="27"/>
      <c r="M2441" s="27"/>
      <c r="N2441" s="27"/>
      <c r="O2441" s="27"/>
      <c r="P2441" s="27"/>
      <c r="Q2441" s="27"/>
      <c r="R2441" s="27"/>
      <c r="S2441" s="27"/>
      <c r="T2441" s="27"/>
      <c r="U2441" s="27"/>
      <c r="V2441" s="27"/>
      <c r="W2441" s="27"/>
      <c r="X2441" s="27"/>
    </row>
    <row r="2442" spans="3:24">
      <c r="C2442" s="27"/>
      <c r="D2442" s="27"/>
      <c r="E2442" s="27"/>
      <c r="F2442" s="27"/>
      <c r="G2442" s="27"/>
      <c r="H2442" s="27"/>
      <c r="I2442" s="27"/>
      <c r="J2442" s="27"/>
      <c r="K2442" s="27"/>
      <c r="L2442" s="27"/>
      <c r="M2442" s="27"/>
      <c r="N2442" s="27"/>
      <c r="O2442" s="27"/>
      <c r="P2442" s="27"/>
      <c r="Q2442" s="27"/>
      <c r="R2442" s="27"/>
      <c r="S2442" s="27"/>
      <c r="T2442" s="27"/>
      <c r="U2442" s="27"/>
      <c r="V2442" s="27"/>
      <c r="W2442" s="27"/>
      <c r="X2442" s="27"/>
    </row>
    <row r="2443" spans="3:24">
      <c r="C2443" s="27"/>
      <c r="D2443" s="27"/>
      <c r="E2443" s="27"/>
      <c r="F2443" s="27"/>
      <c r="G2443" s="27"/>
      <c r="H2443" s="27"/>
      <c r="I2443" s="27"/>
      <c r="J2443" s="27"/>
      <c r="K2443" s="27"/>
      <c r="L2443" s="27"/>
      <c r="M2443" s="27"/>
      <c r="N2443" s="27"/>
      <c r="O2443" s="27"/>
      <c r="P2443" s="27"/>
      <c r="Q2443" s="27"/>
      <c r="R2443" s="27"/>
      <c r="S2443" s="27"/>
      <c r="T2443" s="27"/>
      <c r="U2443" s="27"/>
      <c r="V2443" s="27"/>
      <c r="W2443" s="27"/>
      <c r="X2443" s="27"/>
    </row>
    <row r="2444" spans="3:24">
      <c r="C2444" s="27"/>
      <c r="D2444" s="27"/>
      <c r="E2444" s="27"/>
      <c r="F2444" s="27"/>
      <c r="G2444" s="27"/>
      <c r="H2444" s="27"/>
      <c r="I2444" s="27"/>
      <c r="J2444" s="27"/>
      <c r="K2444" s="27"/>
      <c r="L2444" s="27"/>
      <c r="M2444" s="27"/>
      <c r="N2444" s="27"/>
      <c r="O2444" s="27"/>
      <c r="P2444" s="27"/>
      <c r="Q2444" s="27"/>
      <c r="R2444" s="27"/>
      <c r="S2444" s="27"/>
      <c r="T2444" s="27"/>
      <c r="U2444" s="27"/>
      <c r="V2444" s="27"/>
      <c r="W2444" s="27"/>
      <c r="X2444" s="27"/>
    </row>
    <row r="2445" spans="3:24">
      <c r="C2445" s="27"/>
      <c r="D2445" s="27"/>
      <c r="E2445" s="27"/>
      <c r="F2445" s="27"/>
      <c r="G2445" s="27"/>
      <c r="H2445" s="27"/>
      <c r="I2445" s="27"/>
      <c r="J2445" s="27"/>
      <c r="K2445" s="27"/>
      <c r="L2445" s="27"/>
      <c r="M2445" s="27"/>
      <c r="N2445" s="27"/>
      <c r="O2445" s="27"/>
      <c r="P2445" s="27"/>
      <c r="Q2445" s="27"/>
      <c r="R2445" s="27"/>
      <c r="S2445" s="27"/>
      <c r="T2445" s="27"/>
      <c r="U2445" s="27"/>
      <c r="V2445" s="27"/>
      <c r="W2445" s="27"/>
      <c r="X2445" s="27"/>
    </row>
    <row r="2446" spans="3:24">
      <c r="C2446" s="27"/>
      <c r="D2446" s="27"/>
      <c r="E2446" s="27"/>
      <c r="F2446" s="27"/>
      <c r="G2446" s="27"/>
      <c r="H2446" s="27"/>
      <c r="I2446" s="27"/>
      <c r="J2446" s="27"/>
      <c r="K2446" s="27"/>
      <c r="L2446" s="27"/>
      <c r="M2446" s="27"/>
      <c r="N2446" s="27"/>
      <c r="O2446" s="27"/>
      <c r="P2446" s="27"/>
      <c r="Q2446" s="27"/>
      <c r="R2446" s="27"/>
      <c r="S2446" s="27"/>
      <c r="T2446" s="27"/>
      <c r="U2446" s="27"/>
      <c r="V2446" s="27"/>
      <c r="W2446" s="27"/>
      <c r="X2446" s="27"/>
    </row>
    <row r="2447" spans="3:24">
      <c r="C2447" s="27"/>
      <c r="D2447" s="27"/>
      <c r="E2447" s="27"/>
      <c r="F2447" s="27"/>
      <c r="G2447" s="27"/>
      <c r="H2447" s="27"/>
      <c r="I2447" s="27"/>
      <c r="J2447" s="27"/>
      <c r="K2447" s="27"/>
      <c r="L2447" s="27"/>
      <c r="M2447" s="27"/>
      <c r="N2447" s="27"/>
      <c r="O2447" s="27"/>
      <c r="P2447" s="27"/>
      <c r="Q2447" s="27"/>
      <c r="R2447" s="27"/>
      <c r="S2447" s="27"/>
      <c r="T2447" s="27"/>
      <c r="U2447" s="27"/>
      <c r="V2447" s="27"/>
      <c r="W2447" s="27"/>
      <c r="X2447" s="27"/>
    </row>
    <row r="2448" spans="3:24">
      <c r="C2448" s="27"/>
      <c r="D2448" s="27"/>
      <c r="E2448" s="27"/>
      <c r="F2448" s="27"/>
      <c r="G2448" s="27"/>
      <c r="H2448" s="27"/>
      <c r="I2448" s="27"/>
      <c r="J2448" s="27"/>
      <c r="K2448" s="27"/>
      <c r="L2448" s="27"/>
      <c r="M2448" s="27"/>
      <c r="N2448" s="27"/>
      <c r="O2448" s="27"/>
      <c r="P2448" s="27"/>
      <c r="Q2448" s="27"/>
      <c r="R2448" s="27"/>
      <c r="S2448" s="27"/>
      <c r="T2448" s="27"/>
      <c r="U2448" s="27"/>
      <c r="V2448" s="27"/>
      <c r="W2448" s="27"/>
      <c r="X2448" s="27"/>
    </row>
    <row r="2449" spans="3:24">
      <c r="C2449" s="27"/>
      <c r="D2449" s="27"/>
      <c r="E2449" s="27"/>
      <c r="F2449" s="27"/>
      <c r="G2449" s="27"/>
      <c r="H2449" s="27"/>
      <c r="I2449" s="27"/>
      <c r="J2449" s="27"/>
      <c r="K2449" s="27"/>
      <c r="L2449" s="27"/>
      <c r="M2449" s="27"/>
      <c r="N2449" s="27"/>
      <c r="O2449" s="27"/>
      <c r="P2449" s="27"/>
      <c r="Q2449" s="27"/>
      <c r="R2449" s="27"/>
      <c r="S2449" s="27"/>
      <c r="T2449" s="27"/>
      <c r="U2449" s="27"/>
      <c r="V2449" s="27"/>
      <c r="W2449" s="27"/>
      <c r="X2449" s="27"/>
    </row>
    <row r="2450" spans="3:24">
      <c r="C2450" s="27"/>
      <c r="D2450" s="27"/>
      <c r="E2450" s="27"/>
      <c r="F2450" s="27"/>
      <c r="G2450" s="27"/>
      <c r="H2450" s="27"/>
      <c r="I2450" s="27"/>
      <c r="J2450" s="27"/>
      <c r="K2450" s="27"/>
      <c r="L2450" s="27"/>
      <c r="M2450" s="27"/>
      <c r="N2450" s="27"/>
      <c r="O2450" s="27"/>
      <c r="P2450" s="27"/>
      <c r="Q2450" s="27"/>
      <c r="R2450" s="27"/>
      <c r="S2450" s="27"/>
      <c r="T2450" s="27"/>
      <c r="U2450" s="27"/>
      <c r="V2450" s="27"/>
      <c r="W2450" s="27"/>
      <c r="X2450" s="27"/>
    </row>
    <row r="2451" spans="3:24">
      <c r="C2451" s="27"/>
      <c r="D2451" s="27"/>
      <c r="E2451" s="27"/>
      <c r="F2451" s="27"/>
      <c r="G2451" s="27"/>
      <c r="H2451" s="27"/>
      <c r="I2451" s="27"/>
      <c r="J2451" s="27"/>
      <c r="K2451" s="27"/>
      <c r="L2451" s="27"/>
      <c r="M2451" s="27"/>
      <c r="N2451" s="27"/>
      <c r="O2451" s="27"/>
      <c r="P2451" s="27"/>
      <c r="Q2451" s="27"/>
      <c r="R2451" s="27"/>
      <c r="S2451" s="27"/>
      <c r="T2451" s="27"/>
      <c r="U2451" s="27"/>
      <c r="V2451" s="27"/>
      <c r="W2451" s="27"/>
      <c r="X2451" s="27"/>
    </row>
    <row r="2452" spans="3:24">
      <c r="C2452" s="27"/>
      <c r="D2452" s="27"/>
      <c r="E2452" s="27"/>
      <c r="F2452" s="27"/>
      <c r="G2452" s="27"/>
      <c r="H2452" s="27"/>
      <c r="I2452" s="27"/>
      <c r="J2452" s="27"/>
      <c r="K2452" s="27"/>
      <c r="L2452" s="27"/>
      <c r="M2452" s="27"/>
      <c r="N2452" s="27"/>
      <c r="O2452" s="27"/>
      <c r="P2452" s="27"/>
      <c r="Q2452" s="27"/>
      <c r="R2452" s="27"/>
      <c r="S2452" s="27"/>
      <c r="T2452" s="27"/>
      <c r="U2452" s="27"/>
      <c r="V2452" s="27"/>
      <c r="W2452" s="27"/>
      <c r="X2452" s="27"/>
    </row>
    <row r="2453" spans="3:24">
      <c r="C2453" s="27"/>
      <c r="D2453" s="27"/>
      <c r="E2453" s="27"/>
      <c r="F2453" s="27"/>
      <c r="G2453" s="27"/>
      <c r="H2453" s="27"/>
      <c r="I2453" s="27"/>
      <c r="J2453" s="27"/>
      <c r="K2453" s="27"/>
      <c r="L2453" s="27"/>
      <c r="M2453" s="27"/>
      <c r="N2453" s="27"/>
      <c r="O2453" s="27"/>
      <c r="P2453" s="27"/>
      <c r="Q2453" s="27"/>
      <c r="R2453" s="27"/>
      <c r="S2453" s="27"/>
      <c r="T2453" s="27"/>
      <c r="U2453" s="27"/>
      <c r="V2453" s="27"/>
      <c r="W2453" s="27"/>
      <c r="X2453" s="27"/>
    </row>
    <row r="2454" spans="3:24">
      <c r="C2454" s="27"/>
      <c r="D2454" s="27"/>
      <c r="E2454" s="27"/>
      <c r="F2454" s="27"/>
      <c r="G2454" s="27"/>
      <c r="H2454" s="27"/>
      <c r="I2454" s="27"/>
      <c r="J2454" s="27"/>
      <c r="K2454" s="27"/>
      <c r="L2454" s="27"/>
      <c r="M2454" s="27"/>
      <c r="N2454" s="27"/>
      <c r="O2454" s="27"/>
      <c r="P2454" s="27"/>
      <c r="Q2454" s="27"/>
      <c r="R2454" s="27"/>
      <c r="S2454" s="27"/>
      <c r="T2454" s="27"/>
      <c r="U2454" s="27"/>
      <c r="V2454" s="27"/>
      <c r="W2454" s="27"/>
      <c r="X2454" s="27"/>
    </row>
    <row r="2455" spans="3:24">
      <c r="C2455" s="27"/>
      <c r="D2455" s="27"/>
      <c r="E2455" s="27"/>
      <c r="F2455" s="27"/>
      <c r="G2455" s="27"/>
      <c r="H2455" s="27"/>
      <c r="I2455" s="27"/>
      <c r="J2455" s="27"/>
      <c r="K2455" s="27"/>
      <c r="L2455" s="27"/>
      <c r="M2455" s="27"/>
      <c r="N2455" s="27"/>
      <c r="O2455" s="27"/>
      <c r="P2455" s="27"/>
      <c r="Q2455" s="27"/>
      <c r="R2455" s="27"/>
      <c r="S2455" s="27"/>
      <c r="T2455" s="27"/>
      <c r="U2455" s="27"/>
      <c r="V2455" s="27"/>
      <c r="W2455" s="27"/>
      <c r="X2455" s="27"/>
    </row>
    <row r="2456" spans="3:24">
      <c r="C2456" s="27"/>
      <c r="D2456" s="27"/>
      <c r="E2456" s="27"/>
      <c r="F2456" s="27"/>
      <c r="G2456" s="27"/>
      <c r="H2456" s="27"/>
      <c r="I2456" s="27"/>
      <c r="J2456" s="27"/>
      <c r="K2456" s="27"/>
      <c r="L2456" s="27"/>
      <c r="M2456" s="27"/>
      <c r="N2456" s="27"/>
      <c r="O2456" s="27"/>
      <c r="P2456" s="27"/>
      <c r="Q2456" s="27"/>
      <c r="R2456" s="27"/>
      <c r="S2456" s="27"/>
      <c r="T2456" s="27"/>
      <c r="U2456" s="27"/>
      <c r="V2456" s="27"/>
      <c r="W2456" s="27"/>
      <c r="X2456" s="27"/>
    </row>
    <row r="2457" spans="3:24">
      <c r="C2457" s="27"/>
      <c r="D2457" s="27"/>
      <c r="E2457" s="27"/>
      <c r="F2457" s="27"/>
      <c r="G2457" s="27"/>
      <c r="H2457" s="27"/>
      <c r="I2457" s="27"/>
      <c r="J2457" s="27"/>
      <c r="K2457" s="27"/>
      <c r="L2457" s="27"/>
      <c r="M2457" s="27"/>
      <c r="N2457" s="27"/>
      <c r="O2457" s="27"/>
      <c r="P2457" s="27"/>
      <c r="Q2457" s="27"/>
      <c r="R2457" s="27"/>
      <c r="S2457" s="27"/>
      <c r="T2457" s="27"/>
      <c r="U2457" s="27"/>
      <c r="V2457" s="27"/>
      <c r="W2457" s="27"/>
      <c r="X2457" s="27"/>
    </row>
    <row r="2458" spans="3:24">
      <c r="C2458" s="27"/>
      <c r="D2458" s="27"/>
      <c r="E2458" s="27"/>
      <c r="F2458" s="27"/>
      <c r="G2458" s="27"/>
      <c r="H2458" s="27"/>
      <c r="I2458" s="27"/>
      <c r="J2458" s="27"/>
      <c r="K2458" s="27"/>
      <c r="L2458" s="27"/>
      <c r="M2458" s="27"/>
      <c r="N2458" s="27"/>
      <c r="O2458" s="27"/>
      <c r="P2458" s="27"/>
      <c r="Q2458" s="27"/>
      <c r="R2458" s="27"/>
      <c r="S2458" s="27"/>
      <c r="T2458" s="27"/>
      <c r="U2458" s="27"/>
      <c r="V2458" s="27"/>
      <c r="W2458" s="27"/>
      <c r="X2458" s="27"/>
    </row>
    <row r="2459" spans="3:24">
      <c r="C2459" s="27"/>
      <c r="D2459" s="27"/>
      <c r="E2459" s="27"/>
      <c r="F2459" s="27"/>
      <c r="G2459" s="27"/>
      <c r="H2459" s="27"/>
      <c r="I2459" s="27"/>
      <c r="J2459" s="27"/>
      <c r="K2459" s="27"/>
      <c r="L2459" s="27"/>
      <c r="M2459" s="27"/>
      <c r="N2459" s="27"/>
      <c r="O2459" s="27"/>
      <c r="P2459" s="27"/>
      <c r="Q2459" s="27"/>
      <c r="R2459" s="27"/>
      <c r="S2459" s="27"/>
      <c r="T2459" s="27"/>
      <c r="U2459" s="27"/>
      <c r="V2459" s="27"/>
      <c r="W2459" s="27"/>
      <c r="X2459" s="27"/>
    </row>
    <row r="2460" spans="3:24">
      <c r="C2460" s="27"/>
      <c r="D2460" s="27"/>
      <c r="E2460" s="27"/>
      <c r="F2460" s="27"/>
      <c r="G2460" s="27"/>
      <c r="H2460" s="27"/>
      <c r="I2460" s="27"/>
      <c r="J2460" s="27"/>
      <c r="K2460" s="27"/>
      <c r="L2460" s="27"/>
      <c r="M2460" s="27"/>
      <c r="N2460" s="27"/>
      <c r="O2460" s="27"/>
      <c r="P2460" s="27"/>
      <c r="Q2460" s="27"/>
      <c r="R2460" s="27"/>
      <c r="S2460" s="27"/>
      <c r="T2460" s="27"/>
      <c r="U2460" s="27"/>
      <c r="V2460" s="27"/>
      <c r="W2460" s="27"/>
      <c r="X2460" s="27"/>
    </row>
    <row r="2461" spans="3:24">
      <c r="C2461" s="27"/>
      <c r="D2461" s="27"/>
      <c r="E2461" s="27"/>
      <c r="F2461" s="27"/>
      <c r="G2461" s="27"/>
      <c r="H2461" s="27"/>
      <c r="I2461" s="27"/>
      <c r="J2461" s="27"/>
      <c r="K2461" s="27"/>
      <c r="L2461" s="27"/>
      <c r="M2461" s="27"/>
      <c r="N2461" s="27"/>
      <c r="O2461" s="27"/>
      <c r="P2461" s="27"/>
      <c r="Q2461" s="27"/>
      <c r="R2461" s="27"/>
      <c r="S2461" s="27"/>
      <c r="T2461" s="27"/>
      <c r="U2461" s="27"/>
      <c r="V2461" s="27"/>
      <c r="W2461" s="27"/>
      <c r="X2461" s="27"/>
    </row>
    <row r="2462" spans="3:24">
      <c r="C2462" s="27"/>
      <c r="D2462" s="27"/>
      <c r="E2462" s="27"/>
      <c r="F2462" s="27"/>
      <c r="G2462" s="27"/>
      <c r="H2462" s="27"/>
      <c r="I2462" s="27"/>
      <c r="J2462" s="27"/>
      <c r="K2462" s="27"/>
      <c r="L2462" s="27"/>
      <c r="M2462" s="27"/>
      <c r="N2462" s="27"/>
      <c r="O2462" s="27"/>
      <c r="P2462" s="27"/>
      <c r="Q2462" s="27"/>
      <c r="R2462" s="27"/>
      <c r="S2462" s="27"/>
      <c r="T2462" s="27"/>
      <c r="U2462" s="27"/>
      <c r="V2462" s="27"/>
      <c r="W2462" s="27"/>
      <c r="X2462" s="27"/>
    </row>
    <row r="2463" spans="3:24">
      <c r="C2463" s="27"/>
      <c r="D2463" s="27"/>
      <c r="E2463" s="27"/>
      <c r="F2463" s="27"/>
      <c r="G2463" s="27"/>
      <c r="H2463" s="27"/>
      <c r="I2463" s="27"/>
      <c r="J2463" s="27"/>
      <c r="K2463" s="27"/>
      <c r="L2463" s="27"/>
      <c r="M2463" s="27"/>
      <c r="N2463" s="27"/>
      <c r="O2463" s="27"/>
      <c r="P2463" s="27"/>
      <c r="Q2463" s="27"/>
      <c r="R2463" s="27"/>
      <c r="S2463" s="27"/>
      <c r="T2463" s="27"/>
      <c r="U2463" s="27"/>
      <c r="V2463" s="27"/>
      <c r="W2463" s="27"/>
      <c r="X2463" s="27"/>
    </row>
    <row r="2464" spans="3:24">
      <c r="C2464" s="27"/>
      <c r="D2464" s="27"/>
      <c r="E2464" s="27"/>
      <c r="F2464" s="27"/>
      <c r="G2464" s="27"/>
      <c r="H2464" s="27"/>
      <c r="I2464" s="27"/>
      <c r="J2464" s="27"/>
      <c r="K2464" s="27"/>
      <c r="L2464" s="27"/>
      <c r="M2464" s="27"/>
      <c r="N2464" s="27"/>
      <c r="O2464" s="27"/>
      <c r="P2464" s="27"/>
      <c r="Q2464" s="27"/>
      <c r="R2464" s="27"/>
      <c r="S2464" s="27"/>
      <c r="T2464" s="27"/>
      <c r="U2464" s="27"/>
      <c r="V2464" s="27"/>
      <c r="W2464" s="27"/>
      <c r="X2464" s="27"/>
    </row>
    <row r="2465" spans="3:24">
      <c r="C2465" s="27"/>
      <c r="D2465" s="27"/>
      <c r="E2465" s="27"/>
      <c r="F2465" s="27"/>
      <c r="G2465" s="27"/>
      <c r="H2465" s="27"/>
      <c r="I2465" s="27"/>
      <c r="J2465" s="27"/>
      <c r="K2465" s="27"/>
      <c r="L2465" s="27"/>
      <c r="M2465" s="27"/>
      <c r="N2465" s="27"/>
      <c r="O2465" s="27"/>
      <c r="P2465" s="27"/>
      <c r="Q2465" s="27"/>
      <c r="R2465" s="27"/>
      <c r="S2465" s="27"/>
      <c r="T2465" s="27"/>
      <c r="U2465" s="27"/>
      <c r="V2465" s="27"/>
      <c r="W2465" s="27"/>
      <c r="X2465" s="27"/>
    </row>
    <row r="2466" spans="3:24">
      <c r="C2466" s="27"/>
      <c r="D2466" s="27"/>
      <c r="E2466" s="27"/>
      <c r="F2466" s="27"/>
      <c r="G2466" s="27"/>
      <c r="H2466" s="27"/>
      <c r="I2466" s="27"/>
      <c r="J2466" s="27"/>
      <c r="K2466" s="27"/>
      <c r="L2466" s="27"/>
      <c r="M2466" s="27"/>
      <c r="N2466" s="27"/>
      <c r="O2466" s="27"/>
      <c r="P2466" s="27"/>
      <c r="Q2466" s="27"/>
      <c r="R2466" s="27"/>
      <c r="S2466" s="27"/>
      <c r="T2466" s="27"/>
      <c r="U2466" s="27"/>
      <c r="V2466" s="27"/>
      <c r="W2466" s="27"/>
      <c r="X2466" s="27"/>
    </row>
    <row r="2467" spans="3:24">
      <c r="C2467" s="27"/>
      <c r="D2467" s="27"/>
      <c r="E2467" s="27"/>
      <c r="F2467" s="27"/>
      <c r="G2467" s="27"/>
      <c r="H2467" s="27"/>
      <c r="I2467" s="27"/>
      <c r="J2467" s="27"/>
      <c r="K2467" s="27"/>
      <c r="L2467" s="27"/>
      <c r="M2467" s="27"/>
      <c r="N2467" s="27"/>
      <c r="O2467" s="27"/>
      <c r="P2467" s="27"/>
      <c r="Q2467" s="27"/>
      <c r="R2467" s="27"/>
      <c r="S2467" s="27"/>
      <c r="T2467" s="27"/>
      <c r="U2467" s="27"/>
      <c r="V2467" s="27"/>
      <c r="W2467" s="27"/>
      <c r="X2467" s="27"/>
    </row>
    <row r="2468" spans="3:24">
      <c r="C2468" s="27"/>
      <c r="D2468" s="27"/>
      <c r="E2468" s="27"/>
      <c r="F2468" s="27"/>
      <c r="G2468" s="27"/>
      <c r="H2468" s="27"/>
      <c r="I2468" s="27"/>
      <c r="J2468" s="27"/>
      <c r="K2468" s="27"/>
      <c r="L2468" s="27"/>
      <c r="M2468" s="27"/>
      <c r="N2468" s="27"/>
      <c r="O2468" s="27"/>
      <c r="P2468" s="27"/>
      <c r="Q2468" s="27"/>
      <c r="R2468" s="27"/>
      <c r="S2468" s="27"/>
      <c r="T2468" s="27"/>
      <c r="U2468" s="27"/>
      <c r="V2468" s="27"/>
      <c r="W2468" s="27"/>
      <c r="X2468" s="27"/>
    </row>
    <row r="2469" spans="3:24">
      <c r="C2469" s="27"/>
      <c r="D2469" s="27"/>
      <c r="E2469" s="27"/>
      <c r="F2469" s="27"/>
      <c r="G2469" s="27"/>
      <c r="H2469" s="27"/>
      <c r="I2469" s="27"/>
      <c r="J2469" s="27"/>
      <c r="K2469" s="27"/>
      <c r="L2469" s="27"/>
      <c r="M2469" s="27"/>
      <c r="N2469" s="27"/>
      <c r="O2469" s="27"/>
      <c r="P2469" s="27"/>
      <c r="Q2469" s="27"/>
      <c r="R2469" s="27"/>
      <c r="S2469" s="27"/>
      <c r="T2469" s="27"/>
      <c r="U2469" s="27"/>
      <c r="V2469" s="27"/>
      <c r="W2469" s="27"/>
      <c r="X2469" s="27"/>
    </row>
    <row r="2470" spans="3:24">
      <c r="C2470" s="27"/>
      <c r="D2470" s="27"/>
      <c r="E2470" s="27"/>
      <c r="F2470" s="27"/>
      <c r="G2470" s="27"/>
      <c r="H2470" s="27"/>
      <c r="I2470" s="27"/>
      <c r="J2470" s="27"/>
      <c r="K2470" s="27"/>
      <c r="L2470" s="27"/>
      <c r="M2470" s="27"/>
      <c r="N2470" s="27"/>
      <c r="O2470" s="27"/>
      <c r="P2470" s="27"/>
      <c r="Q2470" s="27"/>
      <c r="R2470" s="27"/>
      <c r="S2470" s="27"/>
      <c r="T2470" s="27"/>
      <c r="U2470" s="27"/>
      <c r="V2470" s="27"/>
      <c r="W2470" s="27"/>
      <c r="X2470" s="27"/>
    </row>
    <row r="2471" spans="3:24">
      <c r="C2471" s="27"/>
      <c r="D2471" s="27"/>
      <c r="E2471" s="27"/>
      <c r="F2471" s="27"/>
      <c r="G2471" s="27"/>
      <c r="H2471" s="27"/>
      <c r="I2471" s="27"/>
      <c r="J2471" s="27"/>
      <c r="K2471" s="27"/>
      <c r="L2471" s="27"/>
      <c r="M2471" s="27"/>
      <c r="N2471" s="27"/>
      <c r="O2471" s="27"/>
      <c r="P2471" s="27"/>
      <c r="Q2471" s="27"/>
      <c r="R2471" s="27"/>
      <c r="S2471" s="27"/>
      <c r="T2471" s="27"/>
      <c r="U2471" s="27"/>
      <c r="V2471" s="27"/>
      <c r="W2471" s="27"/>
      <c r="X2471" s="27"/>
    </row>
    <row r="2472" spans="3:24">
      <c r="C2472" s="27"/>
      <c r="D2472" s="27"/>
      <c r="E2472" s="27"/>
      <c r="F2472" s="27"/>
      <c r="G2472" s="27"/>
      <c r="H2472" s="27"/>
      <c r="I2472" s="27"/>
      <c r="J2472" s="27"/>
      <c r="K2472" s="27"/>
      <c r="L2472" s="27"/>
      <c r="M2472" s="27"/>
      <c r="N2472" s="27"/>
      <c r="O2472" s="27"/>
      <c r="P2472" s="27"/>
      <c r="Q2472" s="27"/>
      <c r="R2472" s="27"/>
      <c r="S2472" s="27"/>
      <c r="T2472" s="27"/>
      <c r="U2472" s="27"/>
      <c r="V2472" s="27"/>
      <c r="W2472" s="27"/>
      <c r="X2472" s="27"/>
    </row>
    <row r="2473" spans="3:24">
      <c r="C2473" s="27"/>
      <c r="D2473" s="27"/>
      <c r="E2473" s="27"/>
      <c r="F2473" s="27"/>
      <c r="G2473" s="27"/>
      <c r="H2473" s="27"/>
      <c r="I2473" s="27"/>
      <c r="J2473" s="27"/>
      <c r="K2473" s="27"/>
      <c r="L2473" s="27"/>
      <c r="M2473" s="27"/>
      <c r="N2473" s="27"/>
      <c r="O2473" s="27"/>
      <c r="P2473" s="27"/>
      <c r="Q2473" s="27"/>
      <c r="R2473" s="27"/>
      <c r="S2473" s="27"/>
      <c r="T2473" s="27"/>
      <c r="U2473" s="27"/>
      <c r="V2473" s="27"/>
      <c r="W2473" s="27"/>
      <c r="X2473" s="27"/>
    </row>
    <row r="2474" spans="3:24">
      <c r="C2474" s="27"/>
      <c r="D2474" s="27"/>
      <c r="E2474" s="27"/>
      <c r="F2474" s="27"/>
      <c r="G2474" s="27"/>
      <c r="H2474" s="27"/>
      <c r="I2474" s="27"/>
      <c r="J2474" s="27"/>
      <c r="K2474" s="27"/>
      <c r="L2474" s="27"/>
      <c r="M2474" s="27"/>
      <c r="N2474" s="27"/>
      <c r="O2474" s="27"/>
      <c r="P2474" s="27"/>
      <c r="Q2474" s="27"/>
      <c r="R2474" s="27"/>
      <c r="S2474" s="27"/>
      <c r="T2474" s="27"/>
      <c r="U2474" s="27"/>
      <c r="V2474" s="27"/>
      <c r="W2474" s="27"/>
      <c r="X2474" s="27"/>
    </row>
    <row r="2475" spans="3:24">
      <c r="C2475" s="27"/>
      <c r="D2475" s="27"/>
      <c r="E2475" s="27"/>
      <c r="F2475" s="27"/>
      <c r="G2475" s="27"/>
      <c r="H2475" s="27"/>
      <c r="I2475" s="27"/>
      <c r="J2475" s="27"/>
      <c r="K2475" s="27"/>
      <c r="L2475" s="27"/>
      <c r="M2475" s="27"/>
      <c r="N2475" s="27"/>
      <c r="O2475" s="27"/>
      <c r="P2475" s="27"/>
      <c r="Q2475" s="27"/>
      <c r="R2475" s="27"/>
      <c r="S2475" s="27"/>
      <c r="T2475" s="27"/>
      <c r="U2475" s="27"/>
      <c r="V2475" s="27"/>
      <c r="W2475" s="27"/>
      <c r="X2475" s="27"/>
    </row>
    <row r="2476" spans="3:24">
      <c r="C2476" s="27"/>
      <c r="D2476" s="27"/>
      <c r="E2476" s="27"/>
      <c r="F2476" s="27"/>
      <c r="G2476" s="27"/>
      <c r="H2476" s="27"/>
      <c r="I2476" s="27"/>
      <c r="J2476" s="27"/>
      <c r="K2476" s="27"/>
      <c r="L2476" s="27"/>
      <c r="M2476" s="27"/>
      <c r="N2476" s="27"/>
      <c r="O2476" s="27"/>
      <c r="P2476" s="27"/>
      <c r="Q2476" s="27"/>
      <c r="R2476" s="27"/>
      <c r="S2476" s="27"/>
      <c r="T2476" s="27"/>
      <c r="U2476" s="27"/>
      <c r="V2476" s="27"/>
      <c r="W2476" s="27"/>
      <c r="X2476" s="27"/>
    </row>
    <row r="2477" spans="3:24">
      <c r="C2477" s="27"/>
      <c r="D2477" s="27"/>
      <c r="E2477" s="27"/>
      <c r="F2477" s="27"/>
      <c r="G2477" s="27"/>
      <c r="H2477" s="27"/>
      <c r="I2477" s="27"/>
      <c r="J2477" s="27"/>
      <c r="K2477" s="27"/>
      <c r="L2477" s="27"/>
      <c r="M2477" s="27"/>
      <c r="N2477" s="27"/>
      <c r="O2477" s="27"/>
      <c r="P2477" s="27"/>
      <c r="Q2477" s="27"/>
      <c r="R2477" s="27"/>
      <c r="S2477" s="27"/>
      <c r="T2477" s="27"/>
      <c r="U2477" s="27"/>
      <c r="V2477" s="27"/>
      <c r="W2477" s="27"/>
      <c r="X2477" s="27"/>
    </row>
    <row r="2478" spans="3:24">
      <c r="C2478" s="27"/>
      <c r="D2478" s="27"/>
      <c r="E2478" s="27"/>
      <c r="F2478" s="27"/>
      <c r="G2478" s="27"/>
      <c r="H2478" s="27"/>
      <c r="I2478" s="27"/>
      <c r="J2478" s="27"/>
      <c r="K2478" s="27"/>
      <c r="L2478" s="27"/>
      <c r="M2478" s="27"/>
      <c r="N2478" s="27"/>
      <c r="O2478" s="27"/>
      <c r="P2478" s="27"/>
      <c r="Q2478" s="27"/>
      <c r="R2478" s="27"/>
      <c r="S2478" s="27"/>
      <c r="T2478" s="27"/>
      <c r="U2478" s="27"/>
      <c r="V2478" s="27"/>
      <c r="W2478" s="27"/>
      <c r="X2478" s="27"/>
    </row>
    <row r="2479" spans="3:24">
      <c r="C2479" s="27"/>
      <c r="D2479" s="27"/>
      <c r="E2479" s="27"/>
      <c r="F2479" s="27"/>
      <c r="G2479" s="27"/>
      <c r="H2479" s="27"/>
      <c r="I2479" s="27"/>
      <c r="J2479" s="27"/>
      <c r="K2479" s="27"/>
      <c r="L2479" s="27"/>
      <c r="M2479" s="27"/>
      <c r="N2479" s="27"/>
      <c r="O2479" s="27"/>
      <c r="P2479" s="27"/>
      <c r="Q2479" s="27"/>
      <c r="R2479" s="27"/>
      <c r="S2479" s="27"/>
      <c r="T2479" s="27"/>
      <c r="U2479" s="27"/>
      <c r="V2479" s="27"/>
      <c r="W2479" s="27"/>
      <c r="X2479" s="27"/>
    </row>
    <row r="2480" spans="3:24">
      <c r="C2480" s="27"/>
      <c r="D2480" s="27"/>
      <c r="E2480" s="27"/>
      <c r="F2480" s="27"/>
      <c r="G2480" s="27"/>
      <c r="H2480" s="27"/>
      <c r="I2480" s="27"/>
      <c r="J2480" s="27"/>
      <c r="K2480" s="27"/>
      <c r="L2480" s="27"/>
      <c r="M2480" s="27"/>
      <c r="N2480" s="27"/>
      <c r="O2480" s="27"/>
      <c r="P2480" s="27"/>
      <c r="Q2480" s="27"/>
      <c r="R2480" s="27"/>
      <c r="S2480" s="27"/>
      <c r="T2480" s="27"/>
      <c r="U2480" s="27"/>
      <c r="V2480" s="27"/>
      <c r="W2480" s="27"/>
      <c r="X2480" s="27"/>
    </row>
    <row r="2481" spans="3:24">
      <c r="C2481" s="27"/>
      <c r="D2481" s="27"/>
      <c r="E2481" s="27"/>
      <c r="F2481" s="27"/>
      <c r="G2481" s="27"/>
      <c r="H2481" s="27"/>
      <c r="I2481" s="27"/>
      <c r="J2481" s="27"/>
      <c r="K2481" s="27"/>
      <c r="L2481" s="27"/>
      <c r="M2481" s="27"/>
      <c r="N2481" s="27"/>
      <c r="O2481" s="27"/>
      <c r="P2481" s="27"/>
      <c r="Q2481" s="27"/>
      <c r="R2481" s="27"/>
      <c r="S2481" s="27"/>
      <c r="T2481" s="27"/>
      <c r="U2481" s="27"/>
      <c r="V2481" s="27"/>
      <c r="W2481" s="27"/>
      <c r="X2481" s="27"/>
    </row>
    <row r="2482" spans="3:24">
      <c r="C2482" s="27"/>
      <c r="D2482" s="27"/>
      <c r="E2482" s="27"/>
      <c r="F2482" s="27"/>
      <c r="G2482" s="27"/>
      <c r="H2482" s="27"/>
      <c r="I2482" s="27"/>
      <c r="J2482" s="27"/>
      <c r="K2482" s="27"/>
      <c r="L2482" s="27"/>
      <c r="M2482" s="27"/>
      <c r="N2482" s="27"/>
      <c r="O2482" s="27"/>
      <c r="P2482" s="27"/>
      <c r="Q2482" s="27"/>
      <c r="R2482" s="27"/>
      <c r="S2482" s="27"/>
      <c r="T2482" s="27"/>
      <c r="U2482" s="27"/>
      <c r="V2482" s="27"/>
      <c r="W2482" s="27"/>
      <c r="X2482" s="27"/>
    </row>
    <row r="2483" spans="3:24">
      <c r="C2483" s="27"/>
      <c r="D2483" s="27"/>
      <c r="E2483" s="27"/>
      <c r="F2483" s="27"/>
      <c r="G2483" s="27"/>
      <c r="H2483" s="27"/>
      <c r="I2483" s="27"/>
      <c r="J2483" s="27"/>
      <c r="K2483" s="27"/>
      <c r="L2483" s="27"/>
      <c r="M2483" s="27"/>
      <c r="N2483" s="27"/>
      <c r="O2483" s="27"/>
      <c r="P2483" s="27"/>
      <c r="Q2483" s="27"/>
      <c r="R2483" s="27"/>
      <c r="S2483" s="27"/>
      <c r="T2483" s="27"/>
      <c r="U2483" s="27"/>
      <c r="V2483" s="27"/>
      <c r="W2483" s="27"/>
      <c r="X2483" s="27"/>
    </row>
    <row r="2484" spans="3:24">
      <c r="C2484" s="27"/>
      <c r="D2484" s="27"/>
      <c r="E2484" s="27"/>
      <c r="F2484" s="27"/>
      <c r="G2484" s="27"/>
      <c r="H2484" s="27"/>
      <c r="I2484" s="27"/>
      <c r="J2484" s="27"/>
      <c r="K2484" s="27"/>
      <c r="L2484" s="27"/>
      <c r="M2484" s="27"/>
      <c r="N2484" s="27"/>
      <c r="O2484" s="27"/>
      <c r="P2484" s="27"/>
      <c r="Q2484" s="27"/>
      <c r="R2484" s="27"/>
      <c r="S2484" s="27"/>
      <c r="T2484" s="27"/>
      <c r="U2484" s="27"/>
      <c r="V2484" s="27"/>
      <c r="W2484" s="27"/>
      <c r="X2484" s="27"/>
    </row>
    <row r="2485" spans="3:24">
      <c r="C2485" s="27"/>
      <c r="D2485" s="27"/>
      <c r="E2485" s="27"/>
      <c r="F2485" s="27"/>
      <c r="G2485" s="27"/>
      <c r="H2485" s="27"/>
      <c r="I2485" s="27"/>
      <c r="J2485" s="27"/>
      <c r="K2485" s="27"/>
      <c r="L2485" s="27"/>
      <c r="M2485" s="27"/>
      <c r="N2485" s="27"/>
      <c r="O2485" s="27"/>
      <c r="P2485" s="27"/>
      <c r="Q2485" s="27"/>
      <c r="R2485" s="27"/>
      <c r="S2485" s="27"/>
      <c r="T2485" s="27"/>
      <c r="U2485" s="27"/>
      <c r="V2485" s="27"/>
      <c r="W2485" s="27"/>
      <c r="X2485" s="27"/>
    </row>
    <row r="2486" spans="3:24">
      <c r="C2486" s="27"/>
      <c r="D2486" s="27"/>
      <c r="E2486" s="27"/>
      <c r="F2486" s="27"/>
      <c r="G2486" s="27"/>
      <c r="H2486" s="27"/>
      <c r="I2486" s="27"/>
      <c r="J2486" s="27"/>
      <c r="K2486" s="27"/>
      <c r="L2486" s="27"/>
      <c r="M2486" s="27"/>
      <c r="N2486" s="27"/>
      <c r="O2486" s="27"/>
      <c r="P2486" s="27"/>
      <c r="Q2486" s="27"/>
      <c r="R2486" s="27"/>
      <c r="S2486" s="27"/>
      <c r="T2486" s="27"/>
      <c r="U2486" s="27"/>
      <c r="V2486" s="27"/>
      <c r="W2486" s="27"/>
      <c r="X2486" s="27"/>
    </row>
    <row r="2487" spans="3:24">
      <c r="C2487" s="27"/>
      <c r="D2487" s="27"/>
      <c r="E2487" s="27"/>
      <c r="F2487" s="27"/>
      <c r="G2487" s="27"/>
      <c r="H2487" s="27"/>
      <c r="I2487" s="27"/>
      <c r="J2487" s="27"/>
      <c r="K2487" s="27"/>
      <c r="L2487" s="27"/>
      <c r="M2487" s="27"/>
      <c r="N2487" s="27"/>
      <c r="O2487" s="27"/>
      <c r="P2487" s="27"/>
      <c r="Q2487" s="27"/>
      <c r="R2487" s="27"/>
      <c r="S2487" s="27"/>
      <c r="T2487" s="27"/>
      <c r="U2487" s="27"/>
      <c r="V2487" s="27"/>
      <c r="W2487" s="27"/>
      <c r="X2487" s="27"/>
    </row>
    <row r="2488" spans="3:24">
      <c r="C2488" s="27"/>
      <c r="D2488" s="27"/>
      <c r="E2488" s="27"/>
      <c r="F2488" s="27"/>
      <c r="G2488" s="27"/>
      <c r="H2488" s="27"/>
      <c r="I2488" s="27"/>
      <c r="J2488" s="27"/>
      <c r="K2488" s="27"/>
      <c r="L2488" s="27"/>
      <c r="M2488" s="27"/>
      <c r="N2488" s="27"/>
      <c r="O2488" s="27"/>
      <c r="P2488" s="27"/>
      <c r="Q2488" s="27"/>
      <c r="R2488" s="27"/>
      <c r="S2488" s="27"/>
      <c r="T2488" s="27"/>
      <c r="U2488" s="27"/>
      <c r="V2488" s="27"/>
      <c r="W2488" s="27"/>
      <c r="X2488" s="27"/>
    </row>
    <row r="2489" spans="3:24">
      <c r="C2489" s="27"/>
      <c r="D2489" s="27"/>
      <c r="E2489" s="27"/>
      <c r="F2489" s="27"/>
      <c r="G2489" s="27"/>
      <c r="H2489" s="27"/>
      <c r="I2489" s="27"/>
      <c r="J2489" s="27"/>
      <c r="K2489" s="27"/>
      <c r="L2489" s="27"/>
      <c r="M2489" s="27"/>
      <c r="N2489" s="27"/>
      <c r="O2489" s="27"/>
      <c r="P2489" s="27"/>
      <c r="Q2489" s="27"/>
      <c r="R2489" s="27"/>
      <c r="S2489" s="27"/>
      <c r="T2489" s="27"/>
      <c r="U2489" s="27"/>
      <c r="V2489" s="27"/>
      <c r="W2489" s="27"/>
      <c r="X2489" s="27"/>
    </row>
    <row r="2490" spans="3:24">
      <c r="C2490" s="27"/>
      <c r="D2490" s="27"/>
      <c r="E2490" s="27"/>
      <c r="F2490" s="27"/>
      <c r="G2490" s="27"/>
      <c r="H2490" s="27"/>
      <c r="I2490" s="27"/>
      <c r="J2490" s="27"/>
      <c r="K2490" s="27"/>
      <c r="L2490" s="27"/>
      <c r="M2490" s="27"/>
      <c r="N2490" s="27"/>
      <c r="O2490" s="27"/>
      <c r="P2490" s="27"/>
      <c r="Q2490" s="27"/>
      <c r="R2490" s="27"/>
      <c r="S2490" s="27"/>
      <c r="T2490" s="27"/>
      <c r="U2490" s="27"/>
      <c r="V2490" s="27"/>
      <c r="W2490" s="27"/>
      <c r="X2490" s="27"/>
    </row>
    <row r="2491" spans="3:24">
      <c r="C2491" s="27"/>
      <c r="D2491" s="27"/>
      <c r="E2491" s="27"/>
      <c r="F2491" s="27"/>
      <c r="G2491" s="27"/>
      <c r="H2491" s="27"/>
      <c r="I2491" s="27"/>
      <c r="J2491" s="27"/>
      <c r="K2491" s="27"/>
      <c r="L2491" s="27"/>
      <c r="M2491" s="27"/>
      <c r="N2491" s="27"/>
      <c r="O2491" s="27"/>
      <c r="P2491" s="27"/>
      <c r="Q2491" s="27"/>
      <c r="R2491" s="27"/>
      <c r="S2491" s="27"/>
      <c r="T2491" s="27"/>
      <c r="U2491" s="27"/>
      <c r="V2491" s="27"/>
      <c r="W2491" s="27"/>
      <c r="X2491" s="27"/>
    </row>
    <row r="2492" spans="3:24">
      <c r="C2492" s="27"/>
      <c r="D2492" s="27"/>
      <c r="E2492" s="27"/>
      <c r="F2492" s="27"/>
      <c r="G2492" s="27"/>
      <c r="H2492" s="27"/>
      <c r="I2492" s="27"/>
      <c r="J2492" s="27"/>
      <c r="K2492" s="27"/>
      <c r="L2492" s="27"/>
      <c r="M2492" s="27"/>
      <c r="N2492" s="27"/>
      <c r="O2492" s="27"/>
      <c r="P2492" s="27"/>
      <c r="Q2492" s="27"/>
      <c r="R2492" s="27"/>
      <c r="S2492" s="27"/>
      <c r="T2492" s="27"/>
      <c r="U2492" s="27"/>
      <c r="V2492" s="27"/>
      <c r="W2492" s="27"/>
      <c r="X2492" s="27"/>
    </row>
    <row r="2493" spans="3:24">
      <c r="C2493" s="27"/>
      <c r="D2493" s="27"/>
      <c r="E2493" s="27"/>
      <c r="F2493" s="27"/>
      <c r="G2493" s="27"/>
      <c r="H2493" s="27"/>
      <c r="I2493" s="27"/>
      <c r="J2493" s="27"/>
      <c r="K2493" s="27"/>
      <c r="L2493" s="27"/>
      <c r="M2493" s="27"/>
      <c r="N2493" s="27"/>
      <c r="O2493" s="27"/>
      <c r="P2493" s="27"/>
      <c r="Q2493" s="27"/>
      <c r="R2493" s="27"/>
      <c r="S2493" s="27"/>
      <c r="T2493" s="27"/>
      <c r="U2493" s="27"/>
      <c r="V2493" s="27"/>
      <c r="W2493" s="27"/>
      <c r="X2493" s="27"/>
    </row>
    <row r="2494" spans="3:24">
      <c r="C2494" s="27"/>
      <c r="D2494" s="27"/>
      <c r="E2494" s="27"/>
      <c r="F2494" s="27"/>
      <c r="G2494" s="27"/>
      <c r="H2494" s="27"/>
      <c r="I2494" s="27"/>
      <c r="J2494" s="27"/>
      <c r="K2494" s="27"/>
      <c r="L2494" s="27"/>
      <c r="M2494" s="27"/>
      <c r="N2494" s="27"/>
      <c r="O2494" s="27"/>
      <c r="P2494" s="27"/>
      <c r="Q2494" s="27"/>
      <c r="R2494" s="27"/>
      <c r="S2494" s="27"/>
      <c r="T2494" s="27"/>
      <c r="U2494" s="27"/>
      <c r="V2494" s="27"/>
      <c r="W2494" s="27"/>
      <c r="X2494" s="27"/>
    </row>
    <row r="2495" spans="3:24">
      <c r="C2495" s="27"/>
      <c r="D2495" s="27"/>
      <c r="E2495" s="27"/>
      <c r="F2495" s="27"/>
      <c r="G2495" s="27"/>
      <c r="H2495" s="27"/>
      <c r="I2495" s="27"/>
      <c r="J2495" s="27"/>
      <c r="K2495" s="27"/>
      <c r="L2495" s="27"/>
      <c r="M2495" s="27"/>
      <c r="N2495" s="27"/>
      <c r="O2495" s="27"/>
      <c r="P2495" s="27"/>
      <c r="Q2495" s="27"/>
      <c r="R2495" s="27"/>
      <c r="S2495" s="27"/>
      <c r="T2495" s="27"/>
      <c r="U2495" s="27"/>
      <c r="V2495" s="27"/>
      <c r="W2495" s="27"/>
      <c r="X2495" s="27"/>
    </row>
    <row r="2496" spans="3:24">
      <c r="C2496" s="27"/>
      <c r="D2496" s="27"/>
      <c r="E2496" s="27"/>
      <c r="F2496" s="27"/>
      <c r="G2496" s="27"/>
      <c r="H2496" s="27"/>
      <c r="I2496" s="27"/>
      <c r="J2496" s="27"/>
      <c r="K2496" s="27"/>
      <c r="L2496" s="27"/>
      <c r="M2496" s="27"/>
      <c r="N2496" s="27"/>
      <c r="O2496" s="27"/>
      <c r="P2496" s="27"/>
      <c r="Q2496" s="27"/>
      <c r="R2496" s="27"/>
      <c r="S2496" s="27"/>
      <c r="T2496" s="27"/>
      <c r="U2496" s="27"/>
      <c r="V2496" s="27"/>
      <c r="W2496" s="27"/>
      <c r="X2496" s="27"/>
    </row>
    <row r="2497" spans="3:24">
      <c r="C2497" s="27"/>
      <c r="D2497" s="27"/>
      <c r="E2497" s="27"/>
      <c r="F2497" s="27"/>
      <c r="G2497" s="27"/>
      <c r="H2497" s="27"/>
      <c r="I2497" s="27"/>
      <c r="J2497" s="27"/>
      <c r="K2497" s="27"/>
      <c r="L2497" s="27"/>
      <c r="M2497" s="27"/>
      <c r="N2497" s="27"/>
      <c r="O2497" s="27"/>
      <c r="P2497" s="27"/>
      <c r="Q2497" s="27"/>
      <c r="R2497" s="27"/>
      <c r="S2497" s="27"/>
      <c r="T2497" s="27"/>
      <c r="U2497" s="27"/>
      <c r="V2497" s="27"/>
      <c r="W2497" s="27"/>
      <c r="X2497" s="27"/>
    </row>
    <row r="2498" spans="3:24">
      <c r="C2498" s="27"/>
      <c r="D2498" s="27"/>
      <c r="E2498" s="27"/>
      <c r="F2498" s="27"/>
      <c r="G2498" s="27"/>
      <c r="H2498" s="27"/>
      <c r="I2498" s="27"/>
      <c r="J2498" s="27"/>
      <c r="K2498" s="27"/>
      <c r="L2498" s="27"/>
      <c r="M2498" s="27"/>
      <c r="N2498" s="27"/>
      <c r="O2498" s="27"/>
      <c r="P2498" s="27"/>
      <c r="Q2498" s="27"/>
      <c r="R2498" s="27"/>
      <c r="S2498" s="27"/>
      <c r="T2498" s="27"/>
      <c r="U2498" s="27"/>
      <c r="V2498" s="27"/>
      <c r="W2498" s="27"/>
      <c r="X2498" s="27"/>
    </row>
    <row r="2499" spans="3:24">
      <c r="C2499" s="27"/>
      <c r="D2499" s="27"/>
      <c r="E2499" s="27"/>
      <c r="F2499" s="27"/>
      <c r="G2499" s="27"/>
      <c r="H2499" s="27"/>
      <c r="I2499" s="27"/>
      <c r="J2499" s="27"/>
      <c r="K2499" s="27"/>
      <c r="L2499" s="27"/>
      <c r="M2499" s="27"/>
      <c r="N2499" s="27"/>
      <c r="O2499" s="27"/>
      <c r="P2499" s="27"/>
      <c r="Q2499" s="27"/>
      <c r="R2499" s="27"/>
      <c r="S2499" s="27"/>
      <c r="T2499" s="27"/>
      <c r="U2499" s="27"/>
      <c r="V2499" s="27"/>
      <c r="W2499" s="27"/>
      <c r="X2499" s="27"/>
    </row>
    <row r="2500" spans="3:24">
      <c r="C2500" s="27"/>
      <c r="D2500" s="27"/>
      <c r="E2500" s="27"/>
      <c r="F2500" s="27"/>
      <c r="G2500" s="27"/>
      <c r="H2500" s="27"/>
      <c r="I2500" s="27"/>
      <c r="J2500" s="27"/>
      <c r="K2500" s="27"/>
      <c r="L2500" s="27"/>
      <c r="M2500" s="27"/>
      <c r="N2500" s="27"/>
      <c r="O2500" s="27"/>
      <c r="P2500" s="27"/>
      <c r="Q2500" s="27"/>
      <c r="R2500" s="27"/>
      <c r="S2500" s="27"/>
      <c r="T2500" s="27"/>
      <c r="U2500" s="27"/>
      <c r="V2500" s="27"/>
      <c r="W2500" s="27"/>
      <c r="X2500" s="27"/>
    </row>
    <row r="2501" spans="3:24">
      <c r="C2501" s="27"/>
      <c r="D2501" s="27"/>
      <c r="E2501" s="27"/>
      <c r="F2501" s="27"/>
      <c r="G2501" s="27"/>
      <c r="H2501" s="27"/>
      <c r="I2501" s="27"/>
      <c r="J2501" s="27"/>
      <c r="K2501" s="27"/>
      <c r="L2501" s="27"/>
      <c r="M2501" s="27"/>
      <c r="N2501" s="27"/>
      <c r="O2501" s="27"/>
      <c r="P2501" s="27"/>
      <c r="Q2501" s="27"/>
      <c r="R2501" s="27"/>
      <c r="S2501" s="27"/>
      <c r="T2501" s="27"/>
      <c r="U2501" s="27"/>
      <c r="V2501" s="27"/>
      <c r="W2501" s="27"/>
      <c r="X2501" s="27"/>
    </row>
    <row r="2502" spans="3:24">
      <c r="C2502" s="27"/>
      <c r="D2502" s="27"/>
      <c r="E2502" s="27"/>
      <c r="F2502" s="27"/>
      <c r="G2502" s="27"/>
      <c r="H2502" s="27"/>
      <c r="I2502" s="27"/>
      <c r="J2502" s="27"/>
      <c r="K2502" s="27"/>
      <c r="L2502" s="27"/>
      <c r="M2502" s="27"/>
      <c r="N2502" s="27"/>
      <c r="O2502" s="27"/>
      <c r="P2502" s="27"/>
      <c r="Q2502" s="27"/>
      <c r="R2502" s="27"/>
      <c r="S2502" s="27"/>
      <c r="T2502" s="27"/>
      <c r="U2502" s="27"/>
      <c r="V2502" s="27"/>
      <c r="W2502" s="27"/>
      <c r="X2502" s="27"/>
    </row>
    <row r="2503" spans="3:24">
      <c r="C2503" s="27"/>
      <c r="D2503" s="27"/>
      <c r="E2503" s="27"/>
      <c r="F2503" s="27"/>
      <c r="G2503" s="27"/>
      <c r="H2503" s="27"/>
      <c r="I2503" s="27"/>
      <c r="J2503" s="27"/>
      <c r="K2503" s="27"/>
      <c r="L2503" s="27"/>
      <c r="M2503" s="27"/>
      <c r="N2503" s="27"/>
      <c r="O2503" s="27"/>
      <c r="P2503" s="27"/>
      <c r="Q2503" s="27"/>
      <c r="R2503" s="27"/>
      <c r="S2503" s="27"/>
      <c r="T2503" s="27"/>
      <c r="U2503" s="27"/>
      <c r="V2503" s="27"/>
      <c r="W2503" s="27"/>
      <c r="X2503" s="27"/>
    </row>
    <row r="2504" spans="3:24">
      <c r="C2504" s="27"/>
      <c r="D2504" s="27"/>
      <c r="E2504" s="27"/>
      <c r="F2504" s="27"/>
      <c r="G2504" s="27"/>
      <c r="H2504" s="27"/>
      <c r="I2504" s="27"/>
      <c r="J2504" s="27"/>
      <c r="K2504" s="27"/>
      <c r="L2504" s="27"/>
      <c r="M2504" s="27"/>
      <c r="N2504" s="27"/>
      <c r="O2504" s="27"/>
      <c r="P2504" s="27"/>
      <c r="Q2504" s="27"/>
      <c r="R2504" s="27"/>
      <c r="S2504" s="27"/>
      <c r="T2504" s="27"/>
      <c r="U2504" s="27"/>
      <c r="V2504" s="27"/>
      <c r="W2504" s="27"/>
      <c r="X2504" s="27"/>
    </row>
    <row r="2505" spans="3:24">
      <c r="C2505" s="27"/>
      <c r="D2505" s="27"/>
      <c r="E2505" s="27"/>
      <c r="F2505" s="27"/>
      <c r="G2505" s="27"/>
      <c r="H2505" s="27"/>
      <c r="I2505" s="27"/>
      <c r="J2505" s="27"/>
      <c r="K2505" s="27"/>
      <c r="L2505" s="27"/>
      <c r="M2505" s="27"/>
      <c r="N2505" s="27"/>
      <c r="O2505" s="27"/>
      <c r="P2505" s="27"/>
      <c r="Q2505" s="27"/>
      <c r="R2505" s="27"/>
      <c r="S2505" s="27"/>
      <c r="T2505" s="27"/>
      <c r="U2505" s="27"/>
      <c r="V2505" s="27"/>
      <c r="W2505" s="27"/>
      <c r="X2505" s="27"/>
    </row>
    <row r="2506" spans="3:24">
      <c r="C2506" s="27"/>
      <c r="D2506" s="27"/>
      <c r="E2506" s="27"/>
      <c r="F2506" s="27"/>
      <c r="G2506" s="27"/>
      <c r="H2506" s="27"/>
      <c r="I2506" s="27"/>
      <c r="J2506" s="27"/>
      <c r="K2506" s="27"/>
      <c r="L2506" s="27"/>
      <c r="M2506" s="27"/>
      <c r="N2506" s="27"/>
      <c r="O2506" s="27"/>
      <c r="P2506" s="27"/>
      <c r="Q2506" s="27"/>
      <c r="R2506" s="27"/>
      <c r="S2506" s="27"/>
      <c r="T2506" s="27"/>
      <c r="U2506" s="27"/>
      <c r="V2506" s="27"/>
      <c r="W2506" s="27"/>
      <c r="X2506" s="27"/>
    </row>
    <row r="2507" spans="3:24">
      <c r="C2507" s="27"/>
      <c r="D2507" s="27"/>
      <c r="E2507" s="27"/>
      <c r="F2507" s="27"/>
      <c r="G2507" s="27"/>
      <c r="H2507" s="27"/>
      <c r="I2507" s="27"/>
      <c r="J2507" s="27"/>
      <c r="K2507" s="27"/>
      <c r="L2507" s="27"/>
      <c r="M2507" s="27"/>
      <c r="N2507" s="27"/>
      <c r="O2507" s="27"/>
      <c r="P2507" s="27"/>
      <c r="Q2507" s="27"/>
      <c r="R2507" s="27"/>
      <c r="S2507" s="27"/>
      <c r="T2507" s="27"/>
      <c r="U2507" s="27"/>
      <c r="V2507" s="27"/>
      <c r="W2507" s="27"/>
      <c r="X2507" s="27"/>
    </row>
    <row r="2508" spans="3:24">
      <c r="C2508" s="27"/>
      <c r="D2508" s="27"/>
      <c r="E2508" s="27"/>
      <c r="F2508" s="27"/>
      <c r="G2508" s="27"/>
      <c r="H2508" s="27"/>
      <c r="I2508" s="27"/>
      <c r="J2508" s="27"/>
      <c r="K2508" s="27"/>
      <c r="L2508" s="27"/>
      <c r="M2508" s="27"/>
      <c r="N2508" s="27"/>
      <c r="O2508" s="27"/>
      <c r="P2508" s="27"/>
      <c r="Q2508" s="27"/>
      <c r="R2508" s="27"/>
      <c r="S2508" s="27"/>
      <c r="T2508" s="27"/>
      <c r="U2508" s="27"/>
      <c r="V2508" s="27"/>
      <c r="W2508" s="27"/>
      <c r="X2508" s="27"/>
    </row>
    <row r="2509" spans="3:24">
      <c r="C2509" s="27"/>
      <c r="D2509" s="27"/>
      <c r="E2509" s="27"/>
      <c r="F2509" s="27"/>
      <c r="G2509" s="27"/>
      <c r="H2509" s="27"/>
      <c r="I2509" s="27"/>
      <c r="J2509" s="27"/>
      <c r="K2509" s="27"/>
      <c r="L2509" s="27"/>
      <c r="M2509" s="27"/>
      <c r="N2509" s="27"/>
      <c r="O2509" s="27"/>
      <c r="P2509" s="27"/>
      <c r="Q2509" s="27"/>
      <c r="R2509" s="27"/>
      <c r="S2509" s="27"/>
      <c r="T2509" s="27"/>
      <c r="U2509" s="27"/>
      <c r="V2509" s="27"/>
      <c r="W2509" s="27"/>
      <c r="X2509" s="27"/>
    </row>
    <row r="2510" spans="3:24">
      <c r="C2510" s="27"/>
      <c r="D2510" s="27"/>
      <c r="E2510" s="27"/>
      <c r="F2510" s="27"/>
      <c r="G2510" s="27"/>
      <c r="H2510" s="27"/>
      <c r="I2510" s="27"/>
      <c r="J2510" s="27"/>
      <c r="K2510" s="27"/>
      <c r="L2510" s="27"/>
      <c r="M2510" s="27"/>
      <c r="N2510" s="27"/>
      <c r="O2510" s="27"/>
      <c r="P2510" s="27"/>
      <c r="Q2510" s="27"/>
      <c r="R2510" s="27"/>
      <c r="S2510" s="27"/>
      <c r="T2510" s="27"/>
      <c r="U2510" s="27"/>
      <c r="V2510" s="27"/>
      <c r="W2510" s="27"/>
      <c r="X2510" s="27"/>
    </row>
    <row r="2511" spans="3:24">
      <c r="C2511" s="27"/>
      <c r="D2511" s="27"/>
      <c r="E2511" s="27"/>
      <c r="F2511" s="27"/>
      <c r="G2511" s="27"/>
      <c r="H2511" s="27"/>
      <c r="I2511" s="27"/>
      <c r="J2511" s="27"/>
      <c r="K2511" s="27"/>
      <c r="L2511" s="27"/>
      <c r="M2511" s="27"/>
      <c r="N2511" s="27"/>
      <c r="O2511" s="27"/>
      <c r="P2511" s="27"/>
      <c r="Q2511" s="27"/>
      <c r="R2511" s="27"/>
      <c r="S2511" s="27"/>
      <c r="T2511" s="27"/>
      <c r="U2511" s="27"/>
      <c r="V2511" s="27"/>
      <c r="W2511" s="27"/>
      <c r="X2511" s="27"/>
    </row>
    <row r="2512" spans="3:24">
      <c r="C2512" s="27"/>
      <c r="D2512" s="27"/>
      <c r="E2512" s="27"/>
      <c r="F2512" s="27"/>
      <c r="G2512" s="27"/>
      <c r="H2512" s="27"/>
      <c r="I2512" s="27"/>
      <c r="J2512" s="27"/>
      <c r="K2512" s="27"/>
      <c r="L2512" s="27"/>
      <c r="M2512" s="27"/>
      <c r="N2512" s="27"/>
      <c r="O2512" s="27"/>
      <c r="P2512" s="27"/>
      <c r="Q2512" s="27"/>
      <c r="R2512" s="27"/>
      <c r="S2512" s="27"/>
      <c r="T2512" s="27"/>
      <c r="U2512" s="27"/>
      <c r="V2512" s="27"/>
      <c r="W2512" s="27"/>
      <c r="X2512" s="27"/>
    </row>
    <row r="2513" spans="3:24">
      <c r="C2513" s="27"/>
      <c r="D2513" s="27"/>
      <c r="E2513" s="27"/>
      <c r="F2513" s="27"/>
      <c r="G2513" s="27"/>
      <c r="H2513" s="27"/>
      <c r="I2513" s="27"/>
      <c r="J2513" s="27"/>
      <c r="K2513" s="27"/>
      <c r="L2513" s="27"/>
      <c r="M2513" s="27"/>
      <c r="N2513" s="27"/>
      <c r="O2513" s="27"/>
      <c r="P2513" s="27"/>
      <c r="Q2513" s="27"/>
      <c r="R2513" s="27"/>
      <c r="S2513" s="27"/>
      <c r="T2513" s="27"/>
      <c r="U2513" s="27"/>
      <c r="V2513" s="27"/>
      <c r="W2513" s="27"/>
      <c r="X2513" s="27"/>
    </row>
    <row r="2514" spans="3:24">
      <c r="C2514" s="27"/>
      <c r="D2514" s="27"/>
      <c r="E2514" s="27"/>
      <c r="F2514" s="27"/>
      <c r="G2514" s="27"/>
      <c r="H2514" s="27"/>
      <c r="I2514" s="27"/>
      <c r="J2514" s="27"/>
      <c r="K2514" s="27"/>
      <c r="L2514" s="27"/>
      <c r="M2514" s="27"/>
      <c r="N2514" s="27"/>
      <c r="O2514" s="27"/>
      <c r="P2514" s="27"/>
      <c r="Q2514" s="27"/>
      <c r="R2514" s="27"/>
      <c r="S2514" s="27"/>
      <c r="T2514" s="27"/>
      <c r="U2514" s="27"/>
      <c r="V2514" s="27"/>
      <c r="W2514" s="27"/>
      <c r="X2514" s="27"/>
    </row>
    <row r="2515" spans="3:24">
      <c r="C2515" s="27"/>
      <c r="D2515" s="27"/>
      <c r="E2515" s="27"/>
      <c r="F2515" s="27"/>
      <c r="G2515" s="27"/>
      <c r="H2515" s="27"/>
      <c r="I2515" s="27"/>
      <c r="J2515" s="27"/>
      <c r="K2515" s="27"/>
      <c r="L2515" s="27"/>
      <c r="M2515" s="27"/>
      <c r="N2515" s="27"/>
      <c r="O2515" s="27"/>
      <c r="P2515" s="27"/>
      <c r="Q2515" s="27"/>
      <c r="R2515" s="27"/>
      <c r="S2515" s="27"/>
      <c r="T2515" s="27"/>
      <c r="U2515" s="27"/>
      <c r="V2515" s="27"/>
      <c r="W2515" s="27"/>
      <c r="X2515" s="27"/>
    </row>
    <row r="2516" spans="3:24">
      <c r="C2516" s="27"/>
      <c r="D2516" s="27"/>
      <c r="E2516" s="27"/>
      <c r="F2516" s="27"/>
      <c r="G2516" s="27"/>
      <c r="H2516" s="27"/>
      <c r="I2516" s="27"/>
      <c r="J2516" s="27"/>
      <c r="K2516" s="27"/>
      <c r="L2516" s="27"/>
      <c r="M2516" s="27"/>
      <c r="N2516" s="27"/>
      <c r="O2516" s="27"/>
      <c r="P2516" s="27"/>
      <c r="Q2516" s="27"/>
      <c r="R2516" s="27"/>
      <c r="S2516" s="27"/>
      <c r="T2516" s="27"/>
      <c r="U2516" s="27"/>
      <c r="V2516" s="27"/>
      <c r="W2516" s="27"/>
      <c r="X2516" s="27"/>
    </row>
    <row r="2517" spans="3:24">
      <c r="C2517" s="27"/>
      <c r="D2517" s="27"/>
      <c r="E2517" s="27"/>
      <c r="F2517" s="27"/>
      <c r="G2517" s="27"/>
      <c r="H2517" s="27"/>
      <c r="I2517" s="27"/>
      <c r="J2517" s="27"/>
      <c r="K2517" s="27"/>
      <c r="L2517" s="27"/>
      <c r="M2517" s="27"/>
      <c r="N2517" s="27"/>
      <c r="O2517" s="27"/>
      <c r="P2517" s="27"/>
      <c r="Q2517" s="27"/>
      <c r="R2517" s="27"/>
      <c r="S2517" s="27"/>
      <c r="T2517" s="27"/>
      <c r="U2517" s="27"/>
      <c r="V2517" s="27"/>
      <c r="W2517" s="27"/>
      <c r="X2517" s="27"/>
    </row>
    <row r="2518" spans="3:24">
      <c r="C2518" s="27"/>
      <c r="D2518" s="27"/>
      <c r="E2518" s="27"/>
      <c r="F2518" s="27"/>
      <c r="G2518" s="27"/>
      <c r="H2518" s="27"/>
      <c r="I2518" s="27"/>
      <c r="J2518" s="27"/>
      <c r="K2518" s="27"/>
      <c r="L2518" s="27"/>
      <c r="M2518" s="27"/>
      <c r="N2518" s="27"/>
      <c r="O2518" s="27"/>
      <c r="P2518" s="27"/>
      <c r="Q2518" s="27"/>
      <c r="R2518" s="27"/>
      <c r="S2518" s="27"/>
      <c r="T2518" s="27"/>
      <c r="U2518" s="27"/>
      <c r="V2518" s="27"/>
      <c r="W2518" s="27"/>
      <c r="X2518" s="27"/>
    </row>
    <row r="2519" spans="3:24">
      <c r="C2519" s="27"/>
      <c r="D2519" s="27"/>
      <c r="E2519" s="27"/>
      <c r="F2519" s="27"/>
      <c r="G2519" s="27"/>
      <c r="H2519" s="27"/>
      <c r="I2519" s="27"/>
      <c r="J2519" s="27"/>
      <c r="K2519" s="27"/>
      <c r="L2519" s="27"/>
      <c r="M2519" s="27"/>
      <c r="N2519" s="27"/>
      <c r="O2519" s="27"/>
      <c r="P2519" s="27"/>
      <c r="Q2519" s="27"/>
      <c r="R2519" s="27"/>
      <c r="S2519" s="27"/>
      <c r="T2519" s="27"/>
      <c r="U2519" s="27"/>
      <c r="V2519" s="27"/>
      <c r="W2519" s="27"/>
      <c r="X2519" s="27"/>
    </row>
    <row r="2520" spans="3:24">
      <c r="C2520" s="27"/>
      <c r="D2520" s="27"/>
      <c r="E2520" s="27"/>
      <c r="F2520" s="27"/>
      <c r="G2520" s="27"/>
      <c r="H2520" s="27"/>
      <c r="I2520" s="27"/>
      <c r="J2520" s="27"/>
      <c r="K2520" s="27"/>
      <c r="L2520" s="27"/>
      <c r="M2520" s="27"/>
      <c r="N2520" s="27"/>
      <c r="O2520" s="27"/>
      <c r="P2520" s="27"/>
      <c r="Q2520" s="27"/>
      <c r="R2520" s="27"/>
      <c r="S2520" s="27"/>
      <c r="T2520" s="27"/>
      <c r="U2520" s="27"/>
      <c r="V2520" s="27"/>
      <c r="W2520" s="27"/>
      <c r="X2520" s="27"/>
    </row>
    <row r="2521" spans="3:24">
      <c r="C2521" s="27"/>
      <c r="D2521" s="27"/>
      <c r="E2521" s="27"/>
      <c r="F2521" s="27"/>
      <c r="G2521" s="27"/>
      <c r="H2521" s="27"/>
      <c r="I2521" s="27"/>
      <c r="J2521" s="27"/>
      <c r="K2521" s="27"/>
      <c r="L2521" s="27"/>
      <c r="M2521" s="27"/>
      <c r="N2521" s="27"/>
      <c r="O2521" s="27"/>
      <c r="P2521" s="27"/>
      <c r="Q2521" s="27"/>
      <c r="R2521" s="27"/>
      <c r="S2521" s="27"/>
      <c r="T2521" s="27"/>
      <c r="U2521" s="27"/>
      <c r="V2521" s="27"/>
      <c r="W2521" s="27"/>
      <c r="X2521" s="27"/>
    </row>
    <row r="2522" spans="3:24">
      <c r="C2522" s="27"/>
      <c r="D2522" s="27"/>
      <c r="E2522" s="27"/>
      <c r="F2522" s="27"/>
      <c r="G2522" s="27"/>
      <c r="H2522" s="27"/>
      <c r="I2522" s="27"/>
      <c r="J2522" s="27"/>
      <c r="K2522" s="27"/>
      <c r="L2522" s="27"/>
      <c r="M2522" s="27"/>
      <c r="N2522" s="27"/>
      <c r="O2522" s="27"/>
      <c r="P2522" s="27"/>
      <c r="Q2522" s="27"/>
      <c r="R2522" s="27"/>
      <c r="S2522" s="27"/>
      <c r="T2522" s="27"/>
      <c r="U2522" s="27"/>
      <c r="V2522" s="27"/>
      <c r="W2522" s="27"/>
      <c r="X2522" s="27"/>
    </row>
    <row r="2523" spans="3:24">
      <c r="C2523" s="27"/>
      <c r="D2523" s="27"/>
      <c r="E2523" s="27"/>
      <c r="F2523" s="27"/>
      <c r="G2523" s="27"/>
      <c r="H2523" s="27"/>
      <c r="I2523" s="27"/>
      <c r="J2523" s="27"/>
      <c r="K2523" s="27"/>
      <c r="L2523" s="27"/>
      <c r="M2523" s="27"/>
      <c r="N2523" s="27"/>
      <c r="O2523" s="27"/>
      <c r="P2523" s="27"/>
      <c r="Q2523" s="27"/>
      <c r="R2523" s="27"/>
      <c r="S2523" s="27"/>
      <c r="T2523" s="27"/>
      <c r="U2523" s="27"/>
      <c r="V2523" s="27"/>
      <c r="W2523" s="27"/>
      <c r="X2523" s="27"/>
    </row>
    <row r="2524" spans="3:24">
      <c r="C2524" s="27"/>
      <c r="D2524" s="27"/>
      <c r="E2524" s="27"/>
      <c r="F2524" s="27"/>
      <c r="G2524" s="27"/>
      <c r="H2524" s="27"/>
      <c r="I2524" s="27"/>
      <c r="J2524" s="27"/>
      <c r="K2524" s="27"/>
      <c r="L2524" s="27"/>
      <c r="M2524" s="27"/>
      <c r="N2524" s="27"/>
      <c r="O2524" s="27"/>
      <c r="P2524" s="27"/>
      <c r="Q2524" s="27"/>
      <c r="R2524" s="27"/>
      <c r="S2524" s="27"/>
      <c r="T2524" s="27"/>
      <c r="U2524" s="27"/>
      <c r="V2524" s="27"/>
      <c r="W2524" s="27"/>
      <c r="X2524" s="27"/>
    </row>
    <row r="2525" spans="3:24">
      <c r="C2525" s="27"/>
      <c r="D2525" s="27"/>
      <c r="E2525" s="27"/>
      <c r="F2525" s="27"/>
      <c r="G2525" s="27"/>
      <c r="H2525" s="27"/>
      <c r="I2525" s="27"/>
      <c r="J2525" s="27"/>
      <c r="K2525" s="27"/>
      <c r="L2525" s="27"/>
      <c r="M2525" s="27"/>
      <c r="N2525" s="27"/>
      <c r="O2525" s="27"/>
      <c r="P2525" s="27"/>
      <c r="Q2525" s="27"/>
      <c r="R2525" s="27"/>
      <c r="S2525" s="27"/>
      <c r="T2525" s="27"/>
      <c r="U2525" s="27"/>
      <c r="V2525" s="27"/>
      <c r="W2525" s="27"/>
      <c r="X2525" s="27"/>
    </row>
    <row r="2526" spans="3:24">
      <c r="C2526" s="27"/>
      <c r="D2526" s="27"/>
      <c r="E2526" s="27"/>
      <c r="F2526" s="27"/>
      <c r="G2526" s="27"/>
      <c r="H2526" s="27"/>
      <c r="I2526" s="27"/>
      <c r="J2526" s="27"/>
      <c r="K2526" s="27"/>
      <c r="L2526" s="27"/>
      <c r="M2526" s="27"/>
      <c r="N2526" s="27"/>
      <c r="O2526" s="27"/>
      <c r="P2526" s="27"/>
      <c r="Q2526" s="27"/>
      <c r="R2526" s="27"/>
      <c r="S2526" s="27"/>
      <c r="T2526" s="27"/>
      <c r="U2526" s="27"/>
      <c r="V2526" s="27"/>
      <c r="W2526" s="27"/>
      <c r="X2526" s="27"/>
    </row>
    <row r="2527" spans="3:24">
      <c r="C2527" s="27"/>
      <c r="D2527" s="27"/>
      <c r="E2527" s="27"/>
      <c r="F2527" s="27"/>
      <c r="G2527" s="27"/>
      <c r="H2527" s="27"/>
      <c r="I2527" s="27"/>
      <c r="J2527" s="27"/>
      <c r="K2527" s="27"/>
      <c r="L2527" s="27"/>
      <c r="M2527" s="27"/>
      <c r="N2527" s="27"/>
      <c r="O2527" s="27"/>
      <c r="P2527" s="27"/>
      <c r="Q2527" s="27"/>
      <c r="R2527" s="27"/>
      <c r="S2527" s="27"/>
      <c r="T2527" s="27"/>
      <c r="U2527" s="27"/>
      <c r="V2527" s="27"/>
      <c r="W2527" s="27"/>
      <c r="X2527" s="27"/>
    </row>
    <row r="2528" spans="3:24">
      <c r="C2528" s="27"/>
      <c r="D2528" s="27"/>
      <c r="E2528" s="27"/>
      <c r="F2528" s="27"/>
      <c r="G2528" s="27"/>
      <c r="H2528" s="27"/>
      <c r="I2528" s="27"/>
      <c r="J2528" s="27"/>
      <c r="K2528" s="27"/>
      <c r="L2528" s="27"/>
      <c r="M2528" s="27"/>
      <c r="N2528" s="27"/>
      <c r="O2528" s="27"/>
      <c r="P2528" s="27"/>
      <c r="Q2528" s="27"/>
      <c r="R2528" s="27"/>
      <c r="S2528" s="27"/>
      <c r="T2528" s="27"/>
      <c r="U2528" s="27"/>
      <c r="V2528" s="27"/>
      <c r="W2528" s="27"/>
      <c r="X2528" s="27"/>
    </row>
    <row r="2529" spans="3:24">
      <c r="C2529" s="27"/>
      <c r="D2529" s="27"/>
      <c r="E2529" s="27"/>
      <c r="F2529" s="27"/>
      <c r="G2529" s="27"/>
      <c r="H2529" s="27"/>
      <c r="I2529" s="27"/>
      <c r="J2529" s="27"/>
      <c r="K2529" s="27"/>
      <c r="L2529" s="27"/>
      <c r="M2529" s="27"/>
      <c r="N2529" s="27"/>
      <c r="O2529" s="27"/>
      <c r="P2529" s="27"/>
      <c r="Q2529" s="27"/>
      <c r="R2529" s="27"/>
      <c r="S2529" s="27"/>
      <c r="T2529" s="27"/>
      <c r="U2529" s="27"/>
      <c r="V2529" s="27"/>
      <c r="W2529" s="27"/>
      <c r="X2529" s="27"/>
    </row>
    <row r="2530" spans="3:24">
      <c r="C2530" s="27"/>
      <c r="D2530" s="27"/>
      <c r="E2530" s="27"/>
      <c r="F2530" s="27"/>
      <c r="G2530" s="27"/>
      <c r="H2530" s="27"/>
      <c r="I2530" s="27"/>
      <c r="J2530" s="27"/>
      <c r="K2530" s="27"/>
      <c r="L2530" s="27"/>
      <c r="M2530" s="27"/>
      <c r="N2530" s="27"/>
      <c r="O2530" s="27"/>
      <c r="P2530" s="27"/>
      <c r="Q2530" s="27"/>
      <c r="R2530" s="27"/>
      <c r="S2530" s="27"/>
      <c r="T2530" s="27"/>
      <c r="U2530" s="27"/>
      <c r="V2530" s="27"/>
      <c r="W2530" s="27"/>
      <c r="X2530" s="27"/>
    </row>
    <row r="2531" spans="3:24">
      <c r="C2531" s="27"/>
      <c r="D2531" s="27"/>
      <c r="E2531" s="27"/>
      <c r="F2531" s="27"/>
      <c r="G2531" s="27"/>
      <c r="H2531" s="27"/>
      <c r="I2531" s="27"/>
      <c r="J2531" s="27"/>
      <c r="K2531" s="27"/>
      <c r="L2531" s="27"/>
      <c r="M2531" s="27"/>
      <c r="N2531" s="27"/>
      <c r="O2531" s="27"/>
      <c r="P2531" s="27"/>
      <c r="Q2531" s="27"/>
      <c r="R2531" s="27"/>
      <c r="S2531" s="27"/>
      <c r="T2531" s="27"/>
      <c r="U2531" s="27"/>
      <c r="V2531" s="27"/>
      <c r="W2531" s="27"/>
      <c r="X2531" s="27"/>
    </row>
    <row r="2532" spans="3:24">
      <c r="C2532" s="27"/>
      <c r="D2532" s="27"/>
      <c r="E2532" s="27"/>
      <c r="F2532" s="27"/>
      <c r="G2532" s="27"/>
      <c r="H2532" s="27"/>
      <c r="I2532" s="27"/>
      <c r="J2532" s="27"/>
      <c r="K2532" s="27"/>
      <c r="L2532" s="27"/>
      <c r="M2532" s="27"/>
      <c r="N2532" s="27"/>
      <c r="O2532" s="27"/>
      <c r="P2532" s="27"/>
      <c r="Q2532" s="27"/>
      <c r="R2532" s="27"/>
      <c r="S2532" s="27"/>
      <c r="T2532" s="27"/>
      <c r="U2532" s="27"/>
      <c r="V2532" s="27"/>
      <c r="W2532" s="27"/>
      <c r="X2532" s="27"/>
    </row>
    <row r="2533" spans="3:24">
      <c r="C2533" s="27"/>
      <c r="D2533" s="27"/>
      <c r="E2533" s="27"/>
      <c r="F2533" s="27"/>
      <c r="G2533" s="27"/>
      <c r="H2533" s="27"/>
      <c r="I2533" s="27"/>
      <c r="J2533" s="27"/>
      <c r="K2533" s="27"/>
      <c r="L2533" s="27"/>
      <c r="M2533" s="27"/>
      <c r="N2533" s="27"/>
      <c r="O2533" s="27"/>
      <c r="P2533" s="27"/>
      <c r="Q2533" s="27"/>
      <c r="R2533" s="27"/>
      <c r="S2533" s="27"/>
      <c r="T2533" s="27"/>
      <c r="U2533" s="27"/>
      <c r="V2533" s="27"/>
      <c r="W2533" s="27"/>
      <c r="X2533" s="27"/>
    </row>
    <row r="2534" spans="3:24">
      <c r="C2534" s="27"/>
      <c r="D2534" s="27"/>
      <c r="E2534" s="27"/>
      <c r="F2534" s="27"/>
      <c r="G2534" s="27"/>
      <c r="H2534" s="27"/>
      <c r="I2534" s="27"/>
      <c r="J2534" s="27"/>
      <c r="K2534" s="27"/>
      <c r="L2534" s="27"/>
      <c r="M2534" s="27"/>
      <c r="N2534" s="27"/>
      <c r="O2534" s="27"/>
      <c r="P2534" s="27"/>
      <c r="Q2534" s="27"/>
      <c r="R2534" s="27"/>
      <c r="S2534" s="27"/>
      <c r="T2534" s="27"/>
      <c r="U2534" s="27"/>
      <c r="V2534" s="27"/>
      <c r="W2534" s="27"/>
      <c r="X2534" s="27"/>
    </row>
    <row r="2535" spans="3:24">
      <c r="C2535" s="27"/>
      <c r="D2535" s="27"/>
      <c r="E2535" s="27"/>
      <c r="F2535" s="27"/>
      <c r="G2535" s="27"/>
      <c r="H2535" s="27"/>
      <c r="I2535" s="27"/>
      <c r="J2535" s="27"/>
      <c r="K2535" s="27"/>
      <c r="L2535" s="27"/>
      <c r="M2535" s="27"/>
      <c r="N2535" s="27"/>
      <c r="O2535" s="27"/>
      <c r="P2535" s="27"/>
      <c r="Q2535" s="27"/>
      <c r="R2535" s="27"/>
      <c r="S2535" s="27"/>
      <c r="T2535" s="27"/>
      <c r="U2535" s="27"/>
      <c r="V2535" s="27"/>
      <c r="W2535" s="27"/>
      <c r="X2535" s="27"/>
    </row>
    <row r="2536" spans="3:24">
      <c r="C2536" s="27"/>
      <c r="D2536" s="27"/>
      <c r="E2536" s="27"/>
      <c r="F2536" s="27"/>
      <c r="G2536" s="27"/>
      <c r="H2536" s="27"/>
      <c r="I2536" s="27"/>
      <c r="J2536" s="27"/>
      <c r="K2536" s="27"/>
      <c r="L2536" s="27"/>
      <c r="M2536" s="27"/>
      <c r="N2536" s="27"/>
      <c r="O2536" s="27"/>
      <c r="P2536" s="27"/>
      <c r="Q2536" s="27"/>
      <c r="R2536" s="27"/>
      <c r="S2536" s="27"/>
      <c r="T2536" s="27"/>
      <c r="U2536" s="27"/>
      <c r="V2536" s="27"/>
      <c r="W2536" s="27"/>
      <c r="X2536" s="27"/>
    </row>
    <row r="2537" spans="3:24">
      <c r="C2537" s="27"/>
      <c r="D2537" s="27"/>
      <c r="E2537" s="27"/>
      <c r="F2537" s="27"/>
      <c r="G2537" s="27"/>
      <c r="H2537" s="27"/>
      <c r="I2537" s="27"/>
      <c r="J2537" s="27"/>
      <c r="K2537" s="27"/>
      <c r="L2537" s="27"/>
      <c r="M2537" s="27"/>
      <c r="N2537" s="27"/>
      <c r="O2537" s="27"/>
      <c r="P2537" s="27"/>
      <c r="Q2537" s="27"/>
      <c r="R2537" s="27"/>
      <c r="S2537" s="27"/>
      <c r="T2537" s="27"/>
      <c r="U2537" s="27"/>
      <c r="V2537" s="27"/>
      <c r="W2537" s="27"/>
      <c r="X2537" s="27"/>
    </row>
    <row r="2538" spans="3:24">
      <c r="C2538" s="27"/>
      <c r="D2538" s="27"/>
      <c r="E2538" s="27"/>
      <c r="F2538" s="27"/>
      <c r="G2538" s="27"/>
      <c r="H2538" s="27"/>
      <c r="I2538" s="27"/>
      <c r="J2538" s="27"/>
      <c r="K2538" s="27"/>
      <c r="L2538" s="27"/>
      <c r="M2538" s="27"/>
      <c r="N2538" s="27"/>
      <c r="O2538" s="27"/>
      <c r="P2538" s="27"/>
      <c r="Q2538" s="27"/>
      <c r="R2538" s="27"/>
      <c r="S2538" s="27"/>
      <c r="T2538" s="27"/>
      <c r="U2538" s="27"/>
      <c r="V2538" s="27"/>
      <c r="W2538" s="27"/>
      <c r="X2538" s="27"/>
    </row>
    <row r="2539" spans="3:24">
      <c r="C2539" s="27"/>
      <c r="D2539" s="27"/>
      <c r="E2539" s="27"/>
      <c r="F2539" s="27"/>
      <c r="G2539" s="27"/>
      <c r="H2539" s="27"/>
      <c r="I2539" s="27"/>
      <c r="J2539" s="27"/>
      <c r="K2539" s="27"/>
      <c r="L2539" s="27"/>
      <c r="M2539" s="27"/>
      <c r="N2539" s="27"/>
      <c r="O2539" s="27"/>
      <c r="P2539" s="27"/>
      <c r="Q2539" s="27"/>
      <c r="R2539" s="27"/>
      <c r="S2539" s="27"/>
      <c r="T2539" s="27"/>
      <c r="U2539" s="27"/>
      <c r="V2539" s="27"/>
      <c r="W2539" s="27"/>
      <c r="X2539" s="27"/>
    </row>
    <row r="2540" spans="3:24">
      <c r="C2540" s="27"/>
      <c r="D2540" s="27"/>
      <c r="E2540" s="27"/>
      <c r="F2540" s="27"/>
      <c r="G2540" s="27"/>
      <c r="H2540" s="27"/>
      <c r="I2540" s="27"/>
      <c r="J2540" s="27"/>
      <c r="K2540" s="27"/>
      <c r="L2540" s="27"/>
      <c r="M2540" s="27"/>
      <c r="N2540" s="27"/>
      <c r="O2540" s="27"/>
      <c r="P2540" s="27"/>
      <c r="Q2540" s="27"/>
      <c r="R2540" s="27"/>
      <c r="S2540" s="27"/>
      <c r="T2540" s="27"/>
      <c r="U2540" s="27"/>
      <c r="V2540" s="27"/>
      <c r="W2540" s="27"/>
      <c r="X2540" s="27"/>
    </row>
    <row r="2541" spans="3:24">
      <c r="C2541" s="27"/>
      <c r="D2541" s="27"/>
      <c r="E2541" s="27"/>
      <c r="F2541" s="27"/>
      <c r="G2541" s="27"/>
      <c r="H2541" s="27"/>
      <c r="I2541" s="27"/>
      <c r="J2541" s="27"/>
      <c r="K2541" s="27"/>
      <c r="L2541" s="27"/>
      <c r="M2541" s="27"/>
      <c r="N2541" s="27"/>
      <c r="O2541" s="27"/>
      <c r="P2541" s="27"/>
      <c r="Q2541" s="27"/>
      <c r="R2541" s="27"/>
      <c r="S2541" s="27"/>
      <c r="T2541" s="27"/>
      <c r="U2541" s="27"/>
      <c r="V2541" s="27"/>
      <c r="W2541" s="27"/>
      <c r="X2541" s="27"/>
    </row>
    <row r="2542" spans="3:24">
      <c r="C2542" s="27"/>
      <c r="D2542" s="27"/>
      <c r="E2542" s="27"/>
      <c r="F2542" s="27"/>
      <c r="G2542" s="27"/>
      <c r="H2542" s="27"/>
      <c r="I2542" s="27"/>
      <c r="J2542" s="27"/>
      <c r="K2542" s="27"/>
      <c r="L2542" s="27"/>
      <c r="M2542" s="27"/>
      <c r="N2542" s="27"/>
      <c r="O2542" s="27"/>
      <c r="P2542" s="27"/>
      <c r="Q2542" s="27"/>
      <c r="R2542" s="27"/>
      <c r="S2542" s="27"/>
      <c r="T2542" s="27"/>
      <c r="U2542" s="27"/>
      <c r="V2542" s="27"/>
      <c r="W2542" s="27"/>
      <c r="X2542" s="27"/>
    </row>
    <row r="2543" spans="3:24">
      <c r="C2543" s="27"/>
      <c r="D2543" s="27"/>
      <c r="E2543" s="27"/>
      <c r="F2543" s="27"/>
      <c r="G2543" s="27"/>
      <c r="H2543" s="27"/>
      <c r="I2543" s="27"/>
      <c r="J2543" s="27"/>
      <c r="K2543" s="27"/>
      <c r="L2543" s="27"/>
      <c r="M2543" s="27"/>
      <c r="N2543" s="27"/>
      <c r="O2543" s="27"/>
      <c r="P2543" s="27"/>
      <c r="Q2543" s="27"/>
      <c r="R2543" s="27"/>
      <c r="S2543" s="27"/>
      <c r="T2543" s="27"/>
      <c r="U2543" s="27"/>
      <c r="V2543" s="27"/>
      <c r="W2543" s="27"/>
      <c r="X2543" s="27"/>
    </row>
    <row r="2544" spans="3:24">
      <c r="C2544" s="27"/>
      <c r="D2544" s="27"/>
      <c r="E2544" s="27"/>
      <c r="F2544" s="27"/>
      <c r="G2544" s="27"/>
      <c r="H2544" s="27"/>
      <c r="I2544" s="27"/>
      <c r="J2544" s="27"/>
      <c r="K2544" s="27"/>
      <c r="L2544" s="27"/>
      <c r="M2544" s="27"/>
      <c r="N2544" s="27"/>
      <c r="O2544" s="27"/>
      <c r="P2544" s="27"/>
      <c r="Q2544" s="27"/>
      <c r="R2544" s="27"/>
      <c r="S2544" s="27"/>
      <c r="T2544" s="27"/>
      <c r="U2544" s="27"/>
      <c r="V2544" s="27"/>
      <c r="W2544" s="27"/>
      <c r="X2544" s="27"/>
    </row>
    <row r="2545" spans="3:24">
      <c r="C2545" s="27"/>
      <c r="D2545" s="27"/>
      <c r="E2545" s="27"/>
      <c r="F2545" s="27"/>
      <c r="G2545" s="27"/>
      <c r="H2545" s="27"/>
      <c r="I2545" s="27"/>
      <c r="J2545" s="27"/>
      <c r="K2545" s="27"/>
      <c r="L2545" s="27"/>
      <c r="M2545" s="27"/>
      <c r="N2545" s="27"/>
      <c r="O2545" s="27"/>
      <c r="P2545" s="27"/>
      <c r="Q2545" s="27"/>
      <c r="R2545" s="27"/>
      <c r="S2545" s="27"/>
      <c r="T2545" s="27"/>
      <c r="U2545" s="27"/>
      <c r="V2545" s="27"/>
      <c r="W2545" s="27"/>
      <c r="X2545" s="27"/>
    </row>
    <row r="2546" spans="3:24">
      <c r="C2546" s="27"/>
      <c r="D2546" s="27"/>
      <c r="E2546" s="27"/>
      <c r="F2546" s="27"/>
      <c r="G2546" s="27"/>
      <c r="H2546" s="27"/>
      <c r="I2546" s="27"/>
      <c r="J2546" s="27"/>
      <c r="K2546" s="27"/>
      <c r="L2546" s="27"/>
      <c r="M2546" s="27"/>
      <c r="N2546" s="27"/>
      <c r="O2546" s="27"/>
      <c r="P2546" s="27"/>
      <c r="Q2546" s="27"/>
      <c r="R2546" s="27"/>
      <c r="S2546" s="27"/>
      <c r="T2546" s="27"/>
      <c r="U2546" s="27"/>
      <c r="V2546" s="27"/>
      <c r="W2546" s="27"/>
      <c r="X2546" s="27"/>
    </row>
    <row r="2547" spans="3:24">
      <c r="C2547" s="27"/>
      <c r="D2547" s="27"/>
      <c r="E2547" s="27"/>
      <c r="F2547" s="27"/>
      <c r="G2547" s="27"/>
      <c r="H2547" s="27"/>
      <c r="I2547" s="27"/>
      <c r="J2547" s="27"/>
      <c r="K2547" s="27"/>
      <c r="L2547" s="27"/>
      <c r="M2547" s="27"/>
      <c r="N2547" s="27"/>
      <c r="O2547" s="27"/>
      <c r="P2547" s="27"/>
      <c r="Q2547" s="27"/>
      <c r="R2547" s="27"/>
      <c r="S2547" s="27"/>
      <c r="T2547" s="27"/>
      <c r="U2547" s="27"/>
      <c r="V2547" s="27"/>
      <c r="W2547" s="27"/>
      <c r="X2547" s="27"/>
    </row>
    <row r="2548" spans="3:24">
      <c r="C2548" s="27"/>
      <c r="D2548" s="27"/>
      <c r="E2548" s="27"/>
      <c r="F2548" s="27"/>
      <c r="G2548" s="27"/>
      <c r="H2548" s="27"/>
      <c r="I2548" s="27"/>
      <c r="J2548" s="27"/>
      <c r="K2548" s="27"/>
      <c r="L2548" s="27"/>
      <c r="M2548" s="27"/>
      <c r="N2548" s="27"/>
      <c r="O2548" s="27"/>
      <c r="P2548" s="27"/>
      <c r="Q2548" s="27"/>
      <c r="R2548" s="27"/>
      <c r="S2548" s="27"/>
      <c r="T2548" s="27"/>
      <c r="U2548" s="27"/>
      <c r="V2548" s="27"/>
      <c r="W2548" s="27"/>
      <c r="X2548" s="27"/>
    </row>
    <row r="2549" spans="3:24">
      <c r="C2549" s="27"/>
      <c r="D2549" s="27"/>
      <c r="E2549" s="27"/>
      <c r="F2549" s="27"/>
      <c r="G2549" s="27"/>
      <c r="H2549" s="27"/>
      <c r="I2549" s="27"/>
      <c r="J2549" s="27"/>
      <c r="K2549" s="27"/>
      <c r="L2549" s="27"/>
      <c r="M2549" s="27"/>
      <c r="N2549" s="27"/>
      <c r="O2549" s="27"/>
      <c r="P2549" s="27"/>
      <c r="Q2549" s="27"/>
      <c r="R2549" s="27"/>
      <c r="S2549" s="27"/>
      <c r="T2549" s="27"/>
      <c r="U2549" s="27"/>
      <c r="V2549" s="27"/>
      <c r="W2549" s="27"/>
      <c r="X2549" s="27"/>
    </row>
    <row r="2550" spans="3:24">
      <c r="C2550" s="27"/>
      <c r="D2550" s="27"/>
      <c r="E2550" s="27"/>
      <c r="F2550" s="27"/>
      <c r="G2550" s="27"/>
      <c r="H2550" s="27"/>
      <c r="I2550" s="27"/>
      <c r="J2550" s="27"/>
      <c r="K2550" s="27"/>
      <c r="L2550" s="27"/>
      <c r="M2550" s="27"/>
      <c r="N2550" s="27"/>
      <c r="O2550" s="27"/>
      <c r="P2550" s="27"/>
      <c r="Q2550" s="27"/>
      <c r="R2550" s="27"/>
      <c r="S2550" s="27"/>
      <c r="T2550" s="27"/>
      <c r="U2550" s="27"/>
      <c r="V2550" s="27"/>
      <c r="W2550" s="27"/>
      <c r="X2550" s="27"/>
    </row>
    <row r="2551" spans="3:24">
      <c r="C2551" s="27"/>
      <c r="D2551" s="27"/>
      <c r="E2551" s="27"/>
      <c r="F2551" s="27"/>
      <c r="G2551" s="27"/>
      <c r="H2551" s="27"/>
      <c r="I2551" s="27"/>
      <c r="J2551" s="27"/>
      <c r="K2551" s="27"/>
      <c r="L2551" s="27"/>
      <c r="M2551" s="27"/>
      <c r="N2551" s="27"/>
      <c r="O2551" s="27"/>
      <c r="P2551" s="27"/>
      <c r="Q2551" s="27"/>
      <c r="R2551" s="27"/>
      <c r="S2551" s="27"/>
      <c r="T2551" s="27"/>
      <c r="U2551" s="27"/>
      <c r="V2551" s="27"/>
      <c r="W2551" s="27"/>
      <c r="X2551" s="27"/>
    </row>
    <row r="2552" spans="3:24">
      <c r="C2552" s="27"/>
      <c r="D2552" s="27"/>
      <c r="E2552" s="27"/>
      <c r="F2552" s="27"/>
      <c r="G2552" s="27"/>
      <c r="H2552" s="27"/>
      <c r="I2552" s="27"/>
      <c r="J2552" s="27"/>
      <c r="K2552" s="27"/>
      <c r="L2552" s="27"/>
      <c r="M2552" s="27"/>
      <c r="N2552" s="27"/>
      <c r="O2552" s="27"/>
      <c r="P2552" s="27"/>
      <c r="Q2552" s="27"/>
      <c r="R2552" s="27"/>
      <c r="S2552" s="27"/>
      <c r="T2552" s="27"/>
      <c r="U2552" s="27"/>
      <c r="V2552" s="27"/>
      <c r="W2552" s="27"/>
      <c r="X2552" s="27"/>
    </row>
    <row r="2553" spans="3:24">
      <c r="C2553" s="27"/>
      <c r="D2553" s="27"/>
      <c r="E2553" s="27"/>
      <c r="F2553" s="27"/>
      <c r="G2553" s="27"/>
      <c r="H2553" s="27"/>
      <c r="I2553" s="27"/>
      <c r="J2553" s="27"/>
      <c r="K2553" s="27"/>
      <c r="L2553" s="27"/>
      <c r="M2553" s="27"/>
      <c r="N2553" s="27"/>
      <c r="O2553" s="27"/>
      <c r="P2553" s="27"/>
      <c r="Q2553" s="27"/>
      <c r="R2553" s="27"/>
      <c r="S2553" s="27"/>
      <c r="T2553" s="27"/>
      <c r="U2553" s="27"/>
      <c r="V2553" s="27"/>
      <c r="W2553" s="27"/>
      <c r="X2553" s="27"/>
    </row>
    <row r="2554" spans="3:24">
      <c r="C2554" s="27"/>
      <c r="D2554" s="27"/>
      <c r="E2554" s="27"/>
      <c r="F2554" s="27"/>
      <c r="G2554" s="27"/>
      <c r="H2554" s="27"/>
      <c r="I2554" s="27"/>
      <c r="J2554" s="27"/>
      <c r="K2554" s="27"/>
      <c r="L2554" s="27"/>
      <c r="M2554" s="27"/>
      <c r="N2554" s="27"/>
      <c r="O2554" s="27"/>
      <c r="P2554" s="27"/>
      <c r="Q2554" s="27"/>
      <c r="R2554" s="27"/>
      <c r="S2554" s="27"/>
      <c r="T2554" s="27"/>
      <c r="U2554" s="27"/>
      <c r="V2554" s="27"/>
      <c r="W2554" s="27"/>
      <c r="X2554" s="27"/>
    </row>
    <row r="2555" spans="3:24">
      <c r="C2555" s="27"/>
      <c r="D2555" s="27"/>
      <c r="E2555" s="27"/>
      <c r="F2555" s="27"/>
      <c r="G2555" s="27"/>
      <c r="H2555" s="27"/>
      <c r="I2555" s="27"/>
      <c r="J2555" s="27"/>
      <c r="K2555" s="27"/>
      <c r="L2555" s="27"/>
      <c r="M2555" s="27"/>
      <c r="N2555" s="27"/>
      <c r="O2555" s="27"/>
      <c r="P2555" s="27"/>
      <c r="Q2555" s="27"/>
      <c r="R2555" s="27"/>
      <c r="S2555" s="27"/>
      <c r="T2555" s="27"/>
      <c r="U2555" s="27"/>
      <c r="V2555" s="27"/>
      <c r="W2555" s="27"/>
      <c r="X2555" s="27"/>
    </row>
    <row r="2556" spans="3:24">
      <c r="C2556" s="27"/>
      <c r="D2556" s="27"/>
      <c r="E2556" s="27"/>
      <c r="F2556" s="27"/>
      <c r="G2556" s="27"/>
      <c r="H2556" s="27"/>
      <c r="I2556" s="27"/>
      <c r="J2556" s="27"/>
      <c r="K2556" s="27"/>
      <c r="L2556" s="27"/>
      <c r="M2556" s="27"/>
      <c r="N2556" s="27"/>
      <c r="O2556" s="27"/>
      <c r="P2556" s="27"/>
      <c r="Q2556" s="27"/>
      <c r="R2556" s="27"/>
      <c r="S2556" s="27"/>
      <c r="T2556" s="27"/>
      <c r="U2556" s="27"/>
      <c r="V2556" s="27"/>
      <c r="W2556" s="27"/>
      <c r="X2556" s="27"/>
    </row>
    <row r="2557" spans="3:24">
      <c r="C2557" s="27"/>
      <c r="D2557" s="27"/>
      <c r="E2557" s="27"/>
      <c r="F2557" s="27"/>
      <c r="G2557" s="27"/>
      <c r="H2557" s="27"/>
      <c r="I2557" s="27"/>
      <c r="J2557" s="27"/>
      <c r="K2557" s="27"/>
      <c r="L2557" s="27"/>
      <c r="M2557" s="27"/>
      <c r="N2557" s="27"/>
      <c r="O2557" s="27"/>
      <c r="P2557" s="27"/>
      <c r="Q2557" s="27"/>
      <c r="R2557" s="27"/>
      <c r="S2557" s="27"/>
      <c r="T2557" s="27"/>
      <c r="U2557" s="27"/>
      <c r="V2557" s="27"/>
      <c r="W2557" s="27"/>
      <c r="X2557" s="27"/>
    </row>
    <row r="2558" spans="3:24">
      <c r="C2558" s="27"/>
      <c r="D2558" s="27"/>
      <c r="E2558" s="27"/>
      <c r="F2558" s="27"/>
      <c r="G2558" s="27"/>
      <c r="H2558" s="27"/>
      <c r="I2558" s="27"/>
      <c r="J2558" s="27"/>
      <c r="K2558" s="27"/>
      <c r="L2558" s="27"/>
      <c r="M2558" s="27"/>
      <c r="N2558" s="27"/>
      <c r="O2558" s="27"/>
      <c r="P2558" s="27"/>
      <c r="Q2558" s="27"/>
      <c r="R2558" s="27"/>
      <c r="S2558" s="27"/>
      <c r="T2558" s="27"/>
      <c r="U2558" s="27"/>
      <c r="V2558" s="27"/>
      <c r="W2558" s="27"/>
      <c r="X2558" s="27"/>
    </row>
    <row r="2559" spans="3:24">
      <c r="C2559" s="27"/>
      <c r="D2559" s="27"/>
      <c r="E2559" s="27"/>
      <c r="F2559" s="27"/>
      <c r="G2559" s="27"/>
      <c r="H2559" s="27"/>
      <c r="I2559" s="27"/>
      <c r="J2559" s="27"/>
      <c r="K2559" s="27"/>
      <c r="L2559" s="27"/>
      <c r="M2559" s="27"/>
      <c r="N2559" s="27"/>
      <c r="O2559" s="27"/>
      <c r="P2559" s="27"/>
      <c r="Q2559" s="27"/>
      <c r="R2559" s="27"/>
      <c r="S2559" s="27"/>
      <c r="T2559" s="27"/>
      <c r="U2559" s="27"/>
      <c r="V2559" s="27"/>
      <c r="W2559" s="27"/>
      <c r="X2559" s="27"/>
    </row>
    <row r="2560" spans="3:24">
      <c r="C2560" s="27"/>
      <c r="D2560" s="27"/>
      <c r="E2560" s="27"/>
      <c r="F2560" s="27"/>
      <c r="G2560" s="27"/>
      <c r="H2560" s="27"/>
      <c r="I2560" s="27"/>
      <c r="J2560" s="27"/>
      <c r="K2560" s="27"/>
      <c r="L2560" s="27"/>
      <c r="M2560" s="27"/>
      <c r="N2560" s="27"/>
      <c r="O2560" s="27"/>
      <c r="P2560" s="27"/>
      <c r="Q2560" s="27"/>
      <c r="R2560" s="27"/>
      <c r="S2560" s="27"/>
      <c r="T2560" s="27"/>
      <c r="U2560" s="27"/>
      <c r="V2560" s="27"/>
      <c r="W2560" s="27"/>
      <c r="X2560" s="27"/>
    </row>
    <row r="2561" spans="3:24">
      <c r="C2561" s="27"/>
      <c r="D2561" s="27"/>
      <c r="E2561" s="27"/>
      <c r="F2561" s="27"/>
      <c r="G2561" s="27"/>
      <c r="H2561" s="27"/>
      <c r="I2561" s="27"/>
      <c r="J2561" s="27"/>
      <c r="K2561" s="27"/>
      <c r="L2561" s="27"/>
      <c r="M2561" s="27"/>
      <c r="N2561" s="27"/>
      <c r="O2561" s="27"/>
      <c r="P2561" s="27"/>
      <c r="Q2561" s="27"/>
      <c r="R2561" s="27"/>
      <c r="S2561" s="27"/>
      <c r="T2561" s="27"/>
      <c r="U2561" s="27"/>
      <c r="V2561" s="27"/>
      <c r="W2561" s="27"/>
      <c r="X2561" s="27"/>
    </row>
    <row r="2562" spans="3:24">
      <c r="C2562" s="27"/>
      <c r="D2562" s="27"/>
      <c r="E2562" s="27"/>
      <c r="F2562" s="27"/>
      <c r="G2562" s="27"/>
      <c r="H2562" s="27"/>
      <c r="I2562" s="27"/>
      <c r="J2562" s="27"/>
      <c r="K2562" s="27"/>
      <c r="L2562" s="27"/>
      <c r="M2562" s="27"/>
      <c r="N2562" s="27"/>
      <c r="O2562" s="27"/>
      <c r="P2562" s="27"/>
      <c r="Q2562" s="27"/>
      <c r="R2562" s="27"/>
      <c r="S2562" s="27"/>
      <c r="T2562" s="27"/>
      <c r="U2562" s="27"/>
      <c r="V2562" s="27"/>
      <c r="W2562" s="27"/>
      <c r="X2562" s="27"/>
    </row>
    <row r="2563" spans="3:24">
      <c r="C2563" s="27"/>
      <c r="D2563" s="27"/>
      <c r="E2563" s="27"/>
      <c r="F2563" s="27"/>
      <c r="G2563" s="27"/>
      <c r="H2563" s="27"/>
      <c r="I2563" s="27"/>
      <c r="J2563" s="27"/>
      <c r="K2563" s="27"/>
      <c r="L2563" s="27"/>
      <c r="M2563" s="27"/>
      <c r="N2563" s="27"/>
      <c r="O2563" s="27"/>
      <c r="P2563" s="27"/>
      <c r="Q2563" s="27"/>
      <c r="R2563" s="27"/>
      <c r="S2563" s="27"/>
      <c r="T2563" s="27"/>
      <c r="U2563" s="27"/>
      <c r="V2563" s="27"/>
      <c r="W2563" s="27"/>
      <c r="X2563" s="27"/>
    </row>
    <row r="2564" spans="3:24">
      <c r="C2564" s="27"/>
      <c r="D2564" s="27"/>
      <c r="E2564" s="27"/>
      <c r="F2564" s="27"/>
      <c r="G2564" s="27"/>
      <c r="H2564" s="27"/>
      <c r="I2564" s="27"/>
      <c r="J2564" s="27"/>
      <c r="K2564" s="27"/>
      <c r="L2564" s="27"/>
      <c r="M2564" s="27"/>
      <c r="N2564" s="27"/>
      <c r="O2564" s="27"/>
      <c r="P2564" s="27"/>
      <c r="Q2564" s="27"/>
      <c r="R2564" s="27"/>
      <c r="S2564" s="27"/>
      <c r="T2564" s="27"/>
      <c r="U2564" s="27"/>
      <c r="V2564" s="27"/>
      <c r="W2564" s="27"/>
      <c r="X2564" s="27"/>
    </row>
    <row r="2565" spans="3:24">
      <c r="C2565" s="27"/>
      <c r="D2565" s="27"/>
      <c r="E2565" s="27"/>
      <c r="F2565" s="27"/>
      <c r="G2565" s="27"/>
      <c r="H2565" s="27"/>
      <c r="I2565" s="27"/>
      <c r="J2565" s="27"/>
      <c r="K2565" s="27"/>
      <c r="L2565" s="27"/>
      <c r="M2565" s="27"/>
      <c r="N2565" s="27"/>
      <c r="O2565" s="27"/>
      <c r="P2565" s="27"/>
      <c r="Q2565" s="27"/>
      <c r="R2565" s="27"/>
      <c r="S2565" s="27"/>
      <c r="T2565" s="27"/>
      <c r="U2565" s="27"/>
      <c r="V2565" s="27"/>
      <c r="W2565" s="27"/>
      <c r="X2565" s="27"/>
    </row>
    <row r="2566" spans="3:24">
      <c r="C2566" s="27"/>
      <c r="D2566" s="27"/>
      <c r="E2566" s="27"/>
      <c r="F2566" s="27"/>
      <c r="G2566" s="27"/>
      <c r="H2566" s="27"/>
      <c r="I2566" s="27"/>
      <c r="J2566" s="27"/>
      <c r="K2566" s="27"/>
      <c r="L2566" s="27"/>
      <c r="M2566" s="27"/>
      <c r="N2566" s="27"/>
      <c r="O2566" s="27"/>
      <c r="P2566" s="27"/>
      <c r="Q2566" s="27"/>
      <c r="R2566" s="27"/>
      <c r="S2566" s="27"/>
      <c r="T2566" s="27"/>
      <c r="U2566" s="27"/>
      <c r="V2566" s="27"/>
      <c r="W2566" s="27"/>
      <c r="X2566" s="27"/>
    </row>
    <row r="2567" spans="3:24">
      <c r="C2567" s="27"/>
      <c r="D2567" s="27"/>
      <c r="E2567" s="27"/>
      <c r="F2567" s="27"/>
      <c r="G2567" s="27"/>
      <c r="H2567" s="27"/>
      <c r="I2567" s="27"/>
      <c r="J2567" s="27"/>
      <c r="K2567" s="27"/>
      <c r="L2567" s="27"/>
      <c r="M2567" s="27"/>
      <c r="N2567" s="27"/>
      <c r="O2567" s="27"/>
      <c r="P2567" s="27"/>
      <c r="Q2567" s="27"/>
      <c r="R2567" s="27"/>
      <c r="S2567" s="27"/>
      <c r="T2567" s="27"/>
      <c r="U2567" s="27"/>
      <c r="V2567" s="27"/>
      <c r="W2567" s="27"/>
      <c r="X2567" s="27"/>
    </row>
    <row r="2568" spans="3:24">
      <c r="C2568" s="27"/>
      <c r="D2568" s="27"/>
      <c r="E2568" s="27"/>
      <c r="F2568" s="27"/>
      <c r="G2568" s="27"/>
      <c r="H2568" s="27"/>
      <c r="I2568" s="27"/>
      <c r="J2568" s="27"/>
      <c r="K2568" s="27"/>
      <c r="L2568" s="27"/>
      <c r="M2568" s="27"/>
      <c r="N2568" s="27"/>
      <c r="O2568" s="27"/>
      <c r="P2568" s="27"/>
      <c r="Q2568" s="27"/>
      <c r="R2568" s="27"/>
      <c r="S2568" s="27"/>
      <c r="T2568" s="27"/>
      <c r="U2568" s="27"/>
      <c r="V2568" s="27"/>
      <c r="W2568" s="27"/>
      <c r="X2568" s="27"/>
    </row>
    <row r="2569" spans="3:24">
      <c r="C2569" s="27"/>
      <c r="D2569" s="27"/>
      <c r="E2569" s="27"/>
      <c r="F2569" s="27"/>
      <c r="G2569" s="27"/>
      <c r="H2569" s="27"/>
      <c r="I2569" s="27"/>
      <c r="J2569" s="27"/>
      <c r="K2569" s="27"/>
      <c r="L2569" s="27"/>
      <c r="M2569" s="27"/>
      <c r="N2569" s="27"/>
      <c r="O2569" s="27"/>
      <c r="P2569" s="27"/>
      <c r="Q2569" s="27"/>
      <c r="R2569" s="27"/>
      <c r="S2569" s="27"/>
      <c r="T2569" s="27"/>
      <c r="U2569" s="27"/>
      <c r="V2569" s="27"/>
      <c r="W2569" s="27"/>
      <c r="X2569" s="27"/>
    </row>
    <row r="2570" spans="3:24">
      <c r="C2570" s="27"/>
      <c r="D2570" s="27"/>
      <c r="E2570" s="27"/>
      <c r="F2570" s="27"/>
      <c r="G2570" s="27"/>
      <c r="H2570" s="27"/>
      <c r="I2570" s="27"/>
      <c r="J2570" s="27"/>
      <c r="K2570" s="27"/>
      <c r="L2570" s="27"/>
      <c r="M2570" s="27"/>
      <c r="N2570" s="27"/>
      <c r="O2570" s="27"/>
      <c r="P2570" s="27"/>
      <c r="Q2570" s="27"/>
      <c r="R2570" s="27"/>
      <c r="S2570" s="27"/>
      <c r="T2570" s="27"/>
      <c r="U2570" s="27"/>
      <c r="V2570" s="27"/>
      <c r="W2570" s="27"/>
      <c r="X2570" s="27"/>
    </row>
    <row r="2571" spans="3:24">
      <c r="C2571" s="27"/>
      <c r="D2571" s="27"/>
      <c r="E2571" s="27"/>
      <c r="F2571" s="27"/>
      <c r="G2571" s="27"/>
      <c r="H2571" s="27"/>
      <c r="I2571" s="27"/>
      <c r="J2571" s="27"/>
      <c r="K2571" s="27"/>
      <c r="L2571" s="27"/>
      <c r="M2571" s="27"/>
      <c r="N2571" s="27"/>
      <c r="O2571" s="27"/>
      <c r="P2571" s="27"/>
      <c r="Q2571" s="27"/>
      <c r="R2571" s="27"/>
      <c r="S2571" s="27"/>
      <c r="T2571" s="27"/>
      <c r="U2571" s="27"/>
      <c r="V2571" s="27"/>
      <c r="W2571" s="27"/>
      <c r="X2571" s="27"/>
    </row>
    <row r="2572" spans="3:24">
      <c r="C2572" s="27"/>
      <c r="D2572" s="27"/>
      <c r="E2572" s="27"/>
      <c r="F2572" s="27"/>
      <c r="G2572" s="27"/>
      <c r="H2572" s="27"/>
      <c r="I2572" s="27"/>
      <c r="J2572" s="27"/>
      <c r="K2572" s="27"/>
      <c r="L2572" s="27"/>
      <c r="M2572" s="27"/>
      <c r="N2572" s="27"/>
      <c r="O2572" s="27"/>
      <c r="P2572" s="27"/>
      <c r="Q2572" s="27"/>
      <c r="R2572" s="27"/>
      <c r="S2572" s="27"/>
      <c r="T2572" s="27"/>
      <c r="U2572" s="27"/>
      <c r="V2572" s="27"/>
      <c r="W2572" s="27"/>
      <c r="X2572" s="27"/>
    </row>
    <row r="2573" spans="3:24">
      <c r="C2573" s="27"/>
      <c r="D2573" s="27"/>
      <c r="E2573" s="27"/>
      <c r="F2573" s="27"/>
      <c r="G2573" s="27"/>
      <c r="H2573" s="27"/>
      <c r="I2573" s="27"/>
      <c r="J2573" s="27"/>
      <c r="K2573" s="27"/>
      <c r="L2573" s="27"/>
      <c r="M2573" s="27"/>
      <c r="N2573" s="27"/>
      <c r="O2573" s="27"/>
      <c r="P2573" s="27"/>
      <c r="Q2573" s="27"/>
      <c r="R2573" s="27"/>
      <c r="S2573" s="27"/>
      <c r="T2573" s="27"/>
      <c r="U2573" s="27"/>
      <c r="V2573" s="27"/>
      <c r="W2573" s="27"/>
      <c r="X2573" s="27"/>
    </row>
    <row r="2574" spans="3:24">
      <c r="C2574" s="27"/>
      <c r="D2574" s="27"/>
      <c r="E2574" s="27"/>
      <c r="F2574" s="27"/>
      <c r="G2574" s="27"/>
      <c r="H2574" s="27"/>
      <c r="I2574" s="27"/>
      <c r="J2574" s="27"/>
      <c r="K2574" s="27"/>
      <c r="L2574" s="27"/>
      <c r="M2574" s="27"/>
      <c r="N2574" s="27"/>
      <c r="O2574" s="27"/>
      <c r="P2574" s="27"/>
      <c r="Q2574" s="27"/>
      <c r="R2574" s="27"/>
      <c r="S2574" s="27"/>
      <c r="T2574" s="27"/>
      <c r="U2574" s="27"/>
      <c r="V2574" s="27"/>
      <c r="W2574" s="27"/>
      <c r="X2574" s="27"/>
    </row>
    <row r="2575" spans="3:24">
      <c r="C2575" s="27"/>
      <c r="D2575" s="27"/>
      <c r="E2575" s="27"/>
      <c r="F2575" s="27"/>
      <c r="G2575" s="27"/>
      <c r="H2575" s="27"/>
      <c r="I2575" s="27"/>
      <c r="J2575" s="27"/>
      <c r="K2575" s="27"/>
      <c r="L2575" s="27"/>
      <c r="M2575" s="27"/>
      <c r="N2575" s="27"/>
      <c r="O2575" s="27"/>
      <c r="P2575" s="27"/>
      <c r="Q2575" s="27"/>
      <c r="R2575" s="27"/>
      <c r="S2575" s="27"/>
      <c r="T2575" s="27"/>
      <c r="U2575" s="27"/>
      <c r="V2575" s="27"/>
      <c r="W2575" s="27"/>
      <c r="X2575" s="27"/>
    </row>
    <row r="2576" spans="3:24">
      <c r="C2576" s="27"/>
      <c r="D2576" s="27"/>
      <c r="E2576" s="27"/>
      <c r="F2576" s="27"/>
      <c r="G2576" s="27"/>
      <c r="H2576" s="27"/>
      <c r="I2576" s="27"/>
      <c r="J2576" s="27"/>
      <c r="K2576" s="27"/>
      <c r="L2576" s="27"/>
      <c r="M2576" s="27"/>
      <c r="N2576" s="27"/>
      <c r="O2576" s="27"/>
      <c r="P2576" s="27"/>
      <c r="Q2576" s="27"/>
      <c r="R2576" s="27"/>
      <c r="S2576" s="27"/>
      <c r="T2576" s="27"/>
      <c r="U2576" s="27"/>
      <c r="V2576" s="27"/>
      <c r="W2576" s="27"/>
      <c r="X2576" s="27"/>
    </row>
    <row r="2577" spans="3:24">
      <c r="C2577" s="27"/>
      <c r="D2577" s="27"/>
      <c r="E2577" s="27"/>
      <c r="F2577" s="27"/>
      <c r="G2577" s="27"/>
      <c r="H2577" s="27"/>
      <c r="I2577" s="27"/>
      <c r="J2577" s="27"/>
      <c r="K2577" s="27"/>
      <c r="L2577" s="27"/>
      <c r="M2577" s="27"/>
      <c r="N2577" s="27"/>
      <c r="O2577" s="27"/>
      <c r="P2577" s="27"/>
      <c r="Q2577" s="27"/>
      <c r="R2577" s="27"/>
      <c r="S2577" s="27"/>
      <c r="T2577" s="27"/>
      <c r="U2577" s="27"/>
      <c r="V2577" s="27"/>
      <c r="W2577" s="27"/>
      <c r="X2577" s="27"/>
    </row>
    <row r="2578" spans="3:24">
      <c r="C2578" s="27"/>
      <c r="D2578" s="27"/>
      <c r="E2578" s="27"/>
      <c r="F2578" s="27"/>
      <c r="G2578" s="27"/>
      <c r="H2578" s="27"/>
      <c r="I2578" s="27"/>
      <c r="J2578" s="27"/>
      <c r="K2578" s="27"/>
      <c r="L2578" s="27"/>
      <c r="M2578" s="27"/>
      <c r="N2578" s="27"/>
      <c r="O2578" s="27"/>
      <c r="P2578" s="27"/>
      <c r="Q2578" s="27"/>
      <c r="R2578" s="27"/>
      <c r="S2578" s="27"/>
      <c r="T2578" s="27"/>
      <c r="U2578" s="27"/>
      <c r="V2578" s="27"/>
      <c r="W2578" s="27"/>
      <c r="X2578" s="27"/>
    </row>
    <row r="2579" spans="3:24">
      <c r="C2579" s="27"/>
      <c r="D2579" s="27"/>
      <c r="E2579" s="27"/>
      <c r="F2579" s="27"/>
      <c r="G2579" s="27"/>
      <c r="H2579" s="27"/>
      <c r="I2579" s="27"/>
      <c r="J2579" s="27"/>
      <c r="K2579" s="27"/>
      <c r="L2579" s="27"/>
      <c r="M2579" s="27"/>
      <c r="N2579" s="27"/>
      <c r="O2579" s="27"/>
      <c r="P2579" s="27"/>
      <c r="Q2579" s="27"/>
      <c r="R2579" s="27"/>
      <c r="S2579" s="27"/>
      <c r="T2579" s="27"/>
      <c r="U2579" s="27"/>
      <c r="V2579" s="27"/>
      <c r="W2579" s="27"/>
      <c r="X2579" s="27"/>
    </row>
    <row r="2580" spans="3:24">
      <c r="C2580" s="27"/>
      <c r="D2580" s="27"/>
      <c r="E2580" s="27"/>
      <c r="F2580" s="27"/>
      <c r="G2580" s="27"/>
      <c r="H2580" s="27"/>
      <c r="I2580" s="27"/>
      <c r="J2580" s="27"/>
      <c r="K2580" s="27"/>
      <c r="L2580" s="27"/>
      <c r="M2580" s="27"/>
      <c r="N2580" s="27"/>
      <c r="O2580" s="27"/>
      <c r="P2580" s="27"/>
      <c r="Q2580" s="27"/>
      <c r="R2580" s="27"/>
      <c r="S2580" s="27"/>
      <c r="T2580" s="27"/>
      <c r="U2580" s="27"/>
      <c r="V2580" s="27"/>
      <c r="W2580" s="27"/>
      <c r="X2580" s="27"/>
    </row>
    <row r="2581" spans="3:24">
      <c r="C2581" s="27"/>
      <c r="D2581" s="27"/>
      <c r="E2581" s="27"/>
      <c r="F2581" s="27"/>
      <c r="G2581" s="27"/>
      <c r="H2581" s="27"/>
      <c r="I2581" s="27"/>
      <c r="J2581" s="27"/>
      <c r="K2581" s="27"/>
      <c r="L2581" s="27"/>
      <c r="M2581" s="27"/>
      <c r="N2581" s="27"/>
      <c r="O2581" s="27"/>
      <c r="P2581" s="27"/>
      <c r="Q2581" s="27"/>
      <c r="R2581" s="27"/>
      <c r="S2581" s="27"/>
      <c r="T2581" s="27"/>
      <c r="U2581" s="27"/>
      <c r="V2581" s="27"/>
      <c r="W2581" s="27"/>
      <c r="X2581" s="27"/>
    </row>
    <row r="2582" spans="3:24">
      <c r="C2582" s="27"/>
      <c r="D2582" s="27"/>
      <c r="E2582" s="27"/>
      <c r="F2582" s="27"/>
      <c r="G2582" s="27"/>
      <c r="H2582" s="27"/>
      <c r="I2582" s="27"/>
      <c r="J2582" s="27"/>
      <c r="K2582" s="27"/>
      <c r="L2582" s="27"/>
      <c r="M2582" s="27"/>
      <c r="N2582" s="27"/>
      <c r="O2582" s="27"/>
      <c r="P2582" s="27"/>
      <c r="Q2582" s="27"/>
      <c r="R2582" s="27"/>
      <c r="S2582" s="27"/>
      <c r="T2582" s="27"/>
      <c r="U2582" s="27"/>
      <c r="V2582" s="27"/>
      <c r="W2582" s="27"/>
      <c r="X2582" s="27"/>
    </row>
    <row r="2583" spans="3:24">
      <c r="C2583" s="27"/>
      <c r="D2583" s="27"/>
      <c r="E2583" s="27"/>
      <c r="F2583" s="27"/>
      <c r="G2583" s="27"/>
      <c r="H2583" s="27"/>
      <c r="I2583" s="27"/>
      <c r="J2583" s="27"/>
      <c r="K2583" s="27"/>
      <c r="L2583" s="27"/>
      <c r="M2583" s="27"/>
      <c r="N2583" s="27"/>
      <c r="O2583" s="27"/>
      <c r="P2583" s="27"/>
      <c r="Q2583" s="27"/>
      <c r="R2583" s="27"/>
      <c r="S2583" s="27"/>
      <c r="T2583" s="27"/>
      <c r="U2583" s="27"/>
      <c r="V2583" s="27"/>
      <c r="W2583" s="27"/>
      <c r="X2583" s="27"/>
    </row>
    <row r="2584" spans="3:24">
      <c r="C2584" s="27"/>
      <c r="D2584" s="27"/>
      <c r="E2584" s="27"/>
      <c r="F2584" s="27"/>
      <c r="G2584" s="27"/>
      <c r="H2584" s="27"/>
      <c r="I2584" s="27"/>
      <c r="J2584" s="27"/>
      <c r="K2584" s="27"/>
      <c r="L2584" s="27"/>
      <c r="M2584" s="27"/>
      <c r="N2584" s="27"/>
      <c r="O2584" s="27"/>
      <c r="P2584" s="27"/>
      <c r="Q2584" s="27"/>
      <c r="R2584" s="27"/>
      <c r="S2584" s="27"/>
      <c r="T2584" s="27"/>
      <c r="U2584" s="27"/>
      <c r="V2584" s="27"/>
      <c r="W2584" s="27"/>
      <c r="X2584" s="27"/>
    </row>
    <row r="2585" spans="3:24">
      <c r="C2585" s="27"/>
      <c r="D2585" s="27"/>
      <c r="E2585" s="27"/>
      <c r="F2585" s="27"/>
      <c r="G2585" s="27"/>
      <c r="H2585" s="27"/>
      <c r="I2585" s="27"/>
      <c r="J2585" s="27"/>
      <c r="K2585" s="27"/>
      <c r="L2585" s="27"/>
      <c r="M2585" s="27"/>
      <c r="N2585" s="27"/>
      <c r="O2585" s="27"/>
      <c r="P2585" s="27"/>
      <c r="Q2585" s="27"/>
      <c r="R2585" s="27"/>
      <c r="S2585" s="27"/>
      <c r="T2585" s="27"/>
      <c r="U2585" s="27"/>
      <c r="V2585" s="27"/>
      <c r="W2585" s="27"/>
      <c r="X2585" s="27"/>
    </row>
    <row r="2586" spans="3:24">
      <c r="C2586" s="27"/>
      <c r="D2586" s="27"/>
      <c r="E2586" s="27"/>
      <c r="F2586" s="27"/>
      <c r="G2586" s="27"/>
      <c r="H2586" s="27"/>
      <c r="I2586" s="27"/>
      <c r="J2586" s="27"/>
      <c r="K2586" s="27"/>
      <c r="L2586" s="27"/>
      <c r="M2586" s="27"/>
      <c r="N2586" s="27"/>
      <c r="O2586" s="27"/>
      <c r="P2586" s="27"/>
      <c r="Q2586" s="27"/>
      <c r="R2586" s="27"/>
      <c r="S2586" s="27"/>
      <c r="T2586" s="27"/>
      <c r="U2586" s="27"/>
      <c r="V2586" s="27"/>
      <c r="W2586" s="27"/>
      <c r="X2586" s="27"/>
    </row>
    <row r="2587" spans="3:24">
      <c r="C2587" s="27"/>
      <c r="D2587" s="27"/>
      <c r="E2587" s="27"/>
      <c r="F2587" s="27"/>
      <c r="G2587" s="27"/>
      <c r="H2587" s="27"/>
      <c r="I2587" s="27"/>
      <c r="J2587" s="27"/>
      <c r="K2587" s="27"/>
      <c r="L2587" s="27"/>
      <c r="M2587" s="27"/>
      <c r="N2587" s="27"/>
      <c r="O2587" s="27"/>
      <c r="P2587" s="27"/>
      <c r="Q2587" s="27"/>
      <c r="R2587" s="27"/>
      <c r="S2587" s="27"/>
      <c r="T2587" s="27"/>
      <c r="U2587" s="27"/>
      <c r="V2587" s="27"/>
      <c r="W2587" s="27"/>
      <c r="X2587" s="27"/>
    </row>
    <row r="2588" spans="3:24">
      <c r="C2588" s="27"/>
      <c r="D2588" s="27"/>
      <c r="E2588" s="27"/>
      <c r="F2588" s="27"/>
      <c r="G2588" s="27"/>
      <c r="H2588" s="27"/>
      <c r="I2588" s="27"/>
      <c r="J2588" s="27"/>
      <c r="K2588" s="27"/>
      <c r="L2588" s="27"/>
      <c r="M2588" s="27"/>
      <c r="N2588" s="27"/>
      <c r="O2588" s="27"/>
      <c r="P2588" s="27"/>
      <c r="Q2588" s="27"/>
      <c r="R2588" s="27"/>
      <c r="S2588" s="27"/>
      <c r="T2588" s="27"/>
      <c r="U2588" s="27"/>
      <c r="V2588" s="27"/>
      <c r="W2588" s="27"/>
      <c r="X2588" s="27"/>
    </row>
    <row r="2589" spans="3:24">
      <c r="C2589" s="27"/>
      <c r="D2589" s="27"/>
      <c r="E2589" s="27"/>
      <c r="F2589" s="27"/>
      <c r="G2589" s="27"/>
      <c r="H2589" s="27"/>
      <c r="I2589" s="27"/>
      <c r="J2589" s="27"/>
      <c r="K2589" s="27"/>
      <c r="L2589" s="27"/>
      <c r="M2589" s="27"/>
      <c r="N2589" s="27"/>
      <c r="O2589" s="27"/>
      <c r="P2589" s="27"/>
      <c r="Q2589" s="27"/>
      <c r="R2589" s="27"/>
      <c r="S2589" s="27"/>
      <c r="T2589" s="27"/>
      <c r="U2589" s="27"/>
      <c r="V2589" s="27"/>
      <c r="W2589" s="27"/>
      <c r="X2589" s="27"/>
    </row>
    <row r="2590" spans="3:24">
      <c r="C2590" s="27"/>
      <c r="D2590" s="27"/>
      <c r="E2590" s="27"/>
      <c r="F2590" s="27"/>
      <c r="G2590" s="27"/>
      <c r="H2590" s="27"/>
      <c r="I2590" s="27"/>
      <c r="J2590" s="27"/>
      <c r="K2590" s="27"/>
      <c r="L2590" s="27"/>
      <c r="M2590" s="27"/>
      <c r="N2590" s="27"/>
      <c r="O2590" s="27"/>
      <c r="P2590" s="27"/>
      <c r="Q2590" s="27"/>
      <c r="R2590" s="27"/>
      <c r="S2590" s="27"/>
      <c r="T2590" s="27"/>
      <c r="U2590" s="27"/>
      <c r="V2590" s="27"/>
      <c r="W2590" s="27"/>
      <c r="X2590" s="27"/>
    </row>
    <row r="2591" spans="3:24">
      <c r="C2591" s="27"/>
      <c r="D2591" s="27"/>
      <c r="E2591" s="27"/>
      <c r="F2591" s="27"/>
      <c r="G2591" s="27"/>
      <c r="H2591" s="27"/>
      <c r="I2591" s="27"/>
      <c r="J2591" s="27"/>
      <c r="K2591" s="27"/>
      <c r="L2591" s="27"/>
      <c r="M2591" s="27"/>
      <c r="N2591" s="27"/>
      <c r="O2591" s="27"/>
      <c r="P2591" s="27"/>
      <c r="Q2591" s="27"/>
      <c r="R2591" s="27"/>
      <c r="S2591" s="27"/>
      <c r="T2591" s="27"/>
      <c r="U2591" s="27"/>
      <c r="V2591" s="27"/>
      <c r="W2591" s="27"/>
      <c r="X2591" s="27"/>
    </row>
    <row r="2592" spans="3:24">
      <c r="C2592" s="27"/>
      <c r="D2592" s="27"/>
      <c r="E2592" s="27"/>
      <c r="F2592" s="27"/>
      <c r="G2592" s="27"/>
      <c r="H2592" s="27"/>
      <c r="I2592" s="27"/>
      <c r="J2592" s="27"/>
      <c r="K2592" s="27"/>
      <c r="L2592" s="27"/>
      <c r="M2592" s="27"/>
      <c r="N2592" s="27"/>
      <c r="O2592" s="27"/>
      <c r="P2592" s="27"/>
      <c r="Q2592" s="27"/>
      <c r="R2592" s="27"/>
      <c r="S2592" s="27"/>
      <c r="T2592" s="27"/>
      <c r="U2592" s="27"/>
      <c r="V2592" s="27"/>
      <c r="W2592" s="27"/>
      <c r="X2592" s="27"/>
    </row>
    <row r="2593" spans="3:24">
      <c r="C2593" s="27"/>
      <c r="D2593" s="27"/>
      <c r="E2593" s="27"/>
      <c r="F2593" s="27"/>
      <c r="G2593" s="27"/>
      <c r="H2593" s="27"/>
      <c r="I2593" s="27"/>
      <c r="J2593" s="27"/>
      <c r="K2593" s="27"/>
      <c r="L2593" s="27"/>
      <c r="M2593" s="27"/>
      <c r="N2593" s="27"/>
      <c r="O2593" s="27"/>
      <c r="P2593" s="27"/>
      <c r="Q2593" s="27"/>
      <c r="R2593" s="27"/>
      <c r="S2593" s="27"/>
      <c r="T2593" s="27"/>
      <c r="U2593" s="27"/>
      <c r="V2593" s="27"/>
      <c r="W2593" s="27"/>
      <c r="X2593" s="27"/>
    </row>
    <row r="2594" spans="3:24">
      <c r="C2594" s="27"/>
      <c r="D2594" s="27"/>
      <c r="E2594" s="27"/>
      <c r="F2594" s="27"/>
      <c r="G2594" s="27"/>
      <c r="H2594" s="27"/>
      <c r="I2594" s="27"/>
      <c r="J2594" s="27"/>
      <c r="K2594" s="27"/>
      <c r="L2594" s="27"/>
      <c r="M2594" s="27"/>
      <c r="N2594" s="27"/>
      <c r="O2594" s="27"/>
      <c r="P2594" s="27"/>
      <c r="Q2594" s="27"/>
      <c r="R2594" s="27"/>
      <c r="S2594" s="27"/>
      <c r="T2594" s="27"/>
      <c r="U2594" s="27"/>
      <c r="V2594" s="27"/>
      <c r="W2594" s="27"/>
      <c r="X2594" s="27"/>
    </row>
    <row r="2595" spans="3:24">
      <c r="C2595" s="27"/>
      <c r="D2595" s="27"/>
      <c r="E2595" s="27"/>
      <c r="F2595" s="27"/>
      <c r="G2595" s="27"/>
      <c r="H2595" s="27"/>
      <c r="I2595" s="27"/>
      <c r="J2595" s="27"/>
      <c r="K2595" s="27"/>
      <c r="L2595" s="27"/>
      <c r="M2595" s="27"/>
      <c r="N2595" s="27"/>
      <c r="O2595" s="27"/>
      <c r="P2595" s="27"/>
      <c r="Q2595" s="27"/>
      <c r="R2595" s="27"/>
      <c r="S2595" s="27"/>
      <c r="T2595" s="27"/>
      <c r="U2595" s="27"/>
      <c r="V2595" s="27"/>
      <c r="W2595" s="27"/>
      <c r="X2595" s="27"/>
    </row>
    <row r="2596" spans="3:24">
      <c r="C2596" s="27"/>
      <c r="D2596" s="27"/>
      <c r="E2596" s="27"/>
      <c r="F2596" s="27"/>
      <c r="G2596" s="27"/>
      <c r="H2596" s="27"/>
      <c r="I2596" s="27"/>
      <c r="J2596" s="27"/>
      <c r="K2596" s="27"/>
      <c r="L2596" s="27"/>
      <c r="M2596" s="27"/>
      <c r="N2596" s="27"/>
      <c r="O2596" s="27"/>
      <c r="P2596" s="27"/>
      <c r="Q2596" s="27"/>
      <c r="R2596" s="27"/>
      <c r="S2596" s="27"/>
      <c r="T2596" s="27"/>
      <c r="U2596" s="27"/>
      <c r="V2596" s="27"/>
      <c r="W2596" s="27"/>
      <c r="X2596" s="27"/>
    </row>
    <row r="2597" spans="3:24">
      <c r="C2597" s="27"/>
      <c r="D2597" s="27"/>
      <c r="E2597" s="27"/>
      <c r="F2597" s="27"/>
      <c r="G2597" s="27"/>
      <c r="H2597" s="27"/>
      <c r="I2597" s="27"/>
      <c r="J2597" s="27"/>
      <c r="K2597" s="27"/>
      <c r="L2597" s="27"/>
      <c r="M2597" s="27"/>
      <c r="N2597" s="27"/>
      <c r="O2597" s="27"/>
      <c r="P2597" s="27"/>
      <c r="Q2597" s="27"/>
      <c r="R2597" s="27"/>
      <c r="S2597" s="27"/>
      <c r="T2597" s="27"/>
      <c r="U2597" s="27"/>
      <c r="V2597" s="27"/>
      <c r="W2597" s="27"/>
      <c r="X2597" s="27"/>
    </row>
    <row r="2598" spans="3:24">
      <c r="C2598" s="27"/>
      <c r="D2598" s="27"/>
      <c r="E2598" s="27"/>
      <c r="F2598" s="27"/>
      <c r="G2598" s="27"/>
      <c r="H2598" s="27"/>
      <c r="I2598" s="27"/>
      <c r="J2598" s="27"/>
      <c r="K2598" s="27"/>
      <c r="L2598" s="27"/>
      <c r="M2598" s="27"/>
      <c r="N2598" s="27"/>
      <c r="O2598" s="27"/>
      <c r="P2598" s="27"/>
      <c r="Q2598" s="27"/>
      <c r="R2598" s="27"/>
      <c r="S2598" s="27"/>
      <c r="T2598" s="27"/>
      <c r="U2598" s="27"/>
      <c r="V2598" s="27"/>
      <c r="W2598" s="27"/>
      <c r="X2598" s="27"/>
    </row>
    <row r="2599" spans="3:24">
      <c r="C2599" s="27"/>
      <c r="D2599" s="27"/>
      <c r="E2599" s="27"/>
      <c r="F2599" s="27"/>
      <c r="G2599" s="27"/>
      <c r="H2599" s="27"/>
      <c r="I2599" s="27"/>
      <c r="J2599" s="27"/>
      <c r="K2599" s="27"/>
      <c r="L2599" s="27"/>
      <c r="M2599" s="27"/>
      <c r="N2599" s="27"/>
      <c r="O2599" s="27"/>
      <c r="P2599" s="27"/>
      <c r="Q2599" s="27"/>
      <c r="R2599" s="27"/>
      <c r="S2599" s="27"/>
      <c r="T2599" s="27"/>
      <c r="U2599" s="27"/>
      <c r="V2599" s="27"/>
      <c r="W2599" s="27"/>
      <c r="X2599" s="27"/>
    </row>
    <row r="2600" spans="3:24">
      <c r="C2600" s="27"/>
      <c r="D2600" s="27"/>
      <c r="E2600" s="27"/>
      <c r="F2600" s="27"/>
      <c r="G2600" s="27"/>
      <c r="H2600" s="27"/>
      <c r="I2600" s="27"/>
      <c r="J2600" s="27"/>
      <c r="K2600" s="27"/>
      <c r="L2600" s="27"/>
      <c r="M2600" s="27"/>
      <c r="N2600" s="27"/>
      <c r="O2600" s="27"/>
      <c r="P2600" s="27"/>
      <c r="Q2600" s="27"/>
      <c r="R2600" s="27"/>
      <c r="S2600" s="27"/>
      <c r="T2600" s="27"/>
      <c r="U2600" s="27"/>
      <c r="V2600" s="27"/>
      <c r="W2600" s="27"/>
      <c r="X2600" s="27"/>
    </row>
    <row r="2601" spans="3:24">
      <c r="C2601" s="27"/>
      <c r="D2601" s="27"/>
      <c r="E2601" s="27"/>
      <c r="F2601" s="27"/>
      <c r="G2601" s="27"/>
      <c r="H2601" s="27"/>
      <c r="I2601" s="27"/>
      <c r="J2601" s="27"/>
      <c r="K2601" s="27"/>
      <c r="L2601" s="27"/>
      <c r="M2601" s="27"/>
      <c r="N2601" s="27"/>
      <c r="O2601" s="27"/>
      <c r="P2601" s="27"/>
      <c r="Q2601" s="27"/>
      <c r="R2601" s="27"/>
      <c r="S2601" s="27"/>
      <c r="T2601" s="27"/>
      <c r="U2601" s="27"/>
      <c r="V2601" s="27"/>
      <c r="W2601" s="27"/>
      <c r="X2601" s="27"/>
    </row>
    <row r="2602" spans="3:24">
      <c r="C2602" s="27"/>
      <c r="D2602" s="27"/>
      <c r="E2602" s="27"/>
      <c r="F2602" s="27"/>
      <c r="G2602" s="27"/>
      <c r="H2602" s="27"/>
      <c r="I2602" s="27"/>
      <c r="J2602" s="27"/>
      <c r="K2602" s="27"/>
      <c r="L2602" s="27"/>
      <c r="M2602" s="27"/>
      <c r="N2602" s="27"/>
      <c r="O2602" s="27"/>
      <c r="P2602" s="27"/>
      <c r="Q2602" s="27"/>
      <c r="R2602" s="27"/>
      <c r="S2602" s="27"/>
      <c r="T2602" s="27"/>
      <c r="U2602" s="27"/>
      <c r="V2602" s="27"/>
      <c r="W2602" s="27"/>
      <c r="X2602" s="27"/>
    </row>
    <row r="2603" spans="3:24">
      <c r="C2603" s="27"/>
      <c r="D2603" s="27"/>
      <c r="E2603" s="27"/>
      <c r="F2603" s="27"/>
      <c r="G2603" s="27"/>
      <c r="H2603" s="27"/>
      <c r="I2603" s="27"/>
      <c r="J2603" s="27"/>
      <c r="K2603" s="27"/>
      <c r="L2603" s="27"/>
      <c r="M2603" s="27"/>
      <c r="N2603" s="27"/>
      <c r="O2603" s="27"/>
      <c r="P2603" s="27"/>
      <c r="Q2603" s="27"/>
      <c r="R2603" s="27"/>
      <c r="S2603" s="27"/>
      <c r="T2603" s="27"/>
      <c r="U2603" s="27"/>
      <c r="V2603" s="27"/>
      <c r="W2603" s="27"/>
      <c r="X2603" s="27"/>
    </row>
    <row r="2604" spans="3:24">
      <c r="C2604" s="27"/>
      <c r="D2604" s="27"/>
      <c r="E2604" s="27"/>
      <c r="F2604" s="27"/>
      <c r="G2604" s="27"/>
      <c r="H2604" s="27"/>
      <c r="I2604" s="27"/>
      <c r="J2604" s="27"/>
      <c r="K2604" s="27"/>
      <c r="L2604" s="27"/>
      <c r="M2604" s="27"/>
      <c r="N2604" s="27"/>
      <c r="O2604" s="27"/>
      <c r="P2604" s="27"/>
      <c r="Q2604" s="27"/>
      <c r="R2604" s="27"/>
      <c r="S2604" s="27"/>
      <c r="T2604" s="27"/>
      <c r="U2604" s="27"/>
      <c r="V2604" s="27"/>
      <c r="W2604" s="27"/>
      <c r="X2604" s="27"/>
    </row>
    <row r="2605" spans="3:24">
      <c r="C2605" s="27"/>
      <c r="D2605" s="27"/>
      <c r="E2605" s="27"/>
      <c r="F2605" s="27"/>
      <c r="G2605" s="27"/>
      <c r="H2605" s="27"/>
      <c r="I2605" s="27"/>
      <c r="J2605" s="27"/>
      <c r="K2605" s="27"/>
      <c r="L2605" s="27"/>
      <c r="M2605" s="27"/>
      <c r="N2605" s="27"/>
      <c r="O2605" s="27"/>
      <c r="P2605" s="27"/>
      <c r="Q2605" s="27"/>
      <c r="R2605" s="27"/>
      <c r="S2605" s="27"/>
      <c r="T2605" s="27"/>
      <c r="U2605" s="27"/>
      <c r="V2605" s="27"/>
      <c r="W2605" s="27"/>
      <c r="X2605" s="27"/>
    </row>
    <row r="2606" spans="3:24">
      <c r="C2606" s="27"/>
      <c r="D2606" s="27"/>
      <c r="E2606" s="27"/>
      <c r="F2606" s="27"/>
      <c r="G2606" s="27"/>
      <c r="H2606" s="27"/>
      <c r="I2606" s="27"/>
      <c r="J2606" s="27"/>
      <c r="K2606" s="27"/>
      <c r="L2606" s="27"/>
      <c r="M2606" s="27"/>
      <c r="N2606" s="27"/>
      <c r="O2606" s="27"/>
      <c r="P2606" s="27"/>
      <c r="Q2606" s="27"/>
      <c r="R2606" s="27"/>
      <c r="S2606" s="27"/>
      <c r="T2606" s="27"/>
      <c r="U2606" s="27"/>
      <c r="V2606" s="27"/>
      <c r="W2606" s="27"/>
      <c r="X2606" s="27"/>
    </row>
    <row r="2607" spans="3:24">
      <c r="C2607" s="27"/>
      <c r="D2607" s="27"/>
      <c r="E2607" s="27"/>
      <c r="F2607" s="27"/>
      <c r="G2607" s="27"/>
      <c r="H2607" s="27"/>
      <c r="I2607" s="27"/>
      <c r="J2607" s="27"/>
      <c r="K2607" s="27"/>
      <c r="L2607" s="27"/>
      <c r="M2607" s="27"/>
      <c r="N2607" s="27"/>
      <c r="O2607" s="27"/>
      <c r="P2607" s="27"/>
      <c r="Q2607" s="27"/>
      <c r="R2607" s="27"/>
      <c r="S2607" s="27"/>
      <c r="T2607" s="27"/>
      <c r="U2607" s="27"/>
      <c r="V2607" s="27"/>
      <c r="W2607" s="27"/>
      <c r="X2607" s="27"/>
    </row>
    <row r="2608" spans="3:24">
      <c r="C2608" s="27"/>
      <c r="D2608" s="27"/>
      <c r="E2608" s="27"/>
      <c r="F2608" s="27"/>
      <c r="G2608" s="27"/>
      <c r="H2608" s="27"/>
      <c r="I2608" s="27"/>
      <c r="J2608" s="27"/>
      <c r="K2608" s="27"/>
      <c r="L2608" s="27"/>
      <c r="M2608" s="27"/>
      <c r="N2608" s="27"/>
      <c r="O2608" s="27"/>
      <c r="P2608" s="27"/>
      <c r="Q2608" s="27"/>
      <c r="R2608" s="27"/>
      <c r="S2608" s="27"/>
      <c r="T2608" s="27"/>
      <c r="U2608" s="27"/>
      <c r="V2608" s="27"/>
      <c r="W2608" s="27"/>
      <c r="X2608" s="27"/>
    </row>
    <row r="2609" spans="3:24">
      <c r="C2609" s="27"/>
      <c r="D2609" s="27"/>
      <c r="E2609" s="27"/>
      <c r="F2609" s="27"/>
      <c r="G2609" s="27"/>
      <c r="H2609" s="27"/>
      <c r="I2609" s="27"/>
      <c r="J2609" s="27"/>
      <c r="K2609" s="27"/>
      <c r="L2609" s="27"/>
      <c r="M2609" s="27"/>
      <c r="N2609" s="27"/>
      <c r="O2609" s="27"/>
      <c r="P2609" s="27"/>
      <c r="Q2609" s="27"/>
      <c r="R2609" s="27"/>
      <c r="S2609" s="27"/>
      <c r="T2609" s="27"/>
      <c r="U2609" s="27"/>
      <c r="V2609" s="27"/>
      <c r="W2609" s="27"/>
      <c r="X2609" s="27"/>
    </row>
    <row r="2610" spans="3:24">
      <c r="C2610" s="27"/>
      <c r="D2610" s="27"/>
      <c r="E2610" s="27"/>
      <c r="F2610" s="27"/>
      <c r="G2610" s="27"/>
      <c r="H2610" s="27"/>
      <c r="I2610" s="27"/>
      <c r="J2610" s="27"/>
      <c r="K2610" s="27"/>
      <c r="L2610" s="27"/>
      <c r="M2610" s="27"/>
      <c r="N2610" s="27"/>
      <c r="O2610" s="27"/>
      <c r="P2610" s="27"/>
      <c r="Q2610" s="27"/>
      <c r="R2610" s="27"/>
      <c r="S2610" s="27"/>
      <c r="T2610" s="27"/>
      <c r="U2610" s="27"/>
      <c r="V2610" s="27"/>
      <c r="W2610" s="27"/>
      <c r="X2610" s="27"/>
    </row>
    <row r="2611" spans="3:24">
      <c r="C2611" s="27"/>
      <c r="D2611" s="27"/>
      <c r="E2611" s="27"/>
      <c r="F2611" s="27"/>
      <c r="G2611" s="27"/>
      <c r="H2611" s="27"/>
      <c r="I2611" s="27"/>
      <c r="J2611" s="27"/>
      <c r="K2611" s="27"/>
      <c r="L2611" s="27"/>
      <c r="M2611" s="27"/>
      <c r="N2611" s="27"/>
      <c r="O2611" s="27"/>
      <c r="P2611" s="27"/>
      <c r="Q2611" s="27"/>
      <c r="R2611" s="27"/>
      <c r="S2611" s="27"/>
      <c r="T2611" s="27"/>
      <c r="U2611" s="27"/>
      <c r="V2611" s="27"/>
      <c r="W2611" s="27"/>
      <c r="X2611" s="27"/>
    </row>
    <row r="2612" spans="3:24">
      <c r="C2612" s="27"/>
      <c r="D2612" s="27"/>
      <c r="E2612" s="27"/>
      <c r="F2612" s="27"/>
      <c r="G2612" s="27"/>
      <c r="H2612" s="27"/>
      <c r="I2612" s="27"/>
      <c r="J2612" s="27"/>
      <c r="K2612" s="27"/>
      <c r="L2612" s="27"/>
      <c r="M2612" s="27"/>
      <c r="N2612" s="27"/>
      <c r="O2612" s="27"/>
      <c r="P2612" s="27"/>
      <c r="Q2612" s="27"/>
      <c r="R2612" s="27"/>
      <c r="S2612" s="27"/>
      <c r="T2612" s="27"/>
      <c r="U2612" s="27"/>
      <c r="V2612" s="27"/>
      <c r="W2612" s="27"/>
      <c r="X2612" s="27"/>
    </row>
    <row r="2613" spans="3:24">
      <c r="C2613" s="27"/>
      <c r="D2613" s="27"/>
      <c r="E2613" s="27"/>
      <c r="F2613" s="27"/>
      <c r="G2613" s="27"/>
      <c r="H2613" s="27"/>
      <c r="I2613" s="27"/>
      <c r="J2613" s="27"/>
      <c r="K2613" s="27"/>
      <c r="L2613" s="27"/>
      <c r="M2613" s="27"/>
      <c r="N2613" s="27"/>
      <c r="O2613" s="27"/>
      <c r="P2613" s="27"/>
      <c r="Q2613" s="27"/>
      <c r="R2613" s="27"/>
      <c r="S2613" s="27"/>
      <c r="T2613" s="27"/>
      <c r="U2613" s="27"/>
      <c r="V2613" s="27"/>
      <c r="W2613" s="27"/>
      <c r="X2613" s="27"/>
    </row>
    <row r="2614" spans="3:24">
      <c r="C2614" s="27"/>
      <c r="D2614" s="27"/>
      <c r="E2614" s="27"/>
      <c r="F2614" s="27"/>
      <c r="G2614" s="27"/>
      <c r="H2614" s="27"/>
      <c r="I2614" s="27"/>
      <c r="J2614" s="27"/>
      <c r="K2614" s="27"/>
      <c r="L2614" s="27"/>
      <c r="M2614" s="27"/>
      <c r="N2614" s="27"/>
      <c r="O2614" s="27"/>
      <c r="P2614" s="27"/>
      <c r="Q2614" s="27"/>
      <c r="R2614" s="27"/>
      <c r="S2614" s="27"/>
      <c r="T2614" s="27"/>
      <c r="U2614" s="27"/>
      <c r="V2614" s="27"/>
      <c r="W2614" s="27"/>
      <c r="X2614" s="27"/>
    </row>
    <row r="2615" spans="3:24">
      <c r="C2615" s="27"/>
      <c r="D2615" s="27"/>
      <c r="E2615" s="27"/>
      <c r="F2615" s="27"/>
      <c r="G2615" s="27"/>
      <c r="H2615" s="27"/>
      <c r="I2615" s="27"/>
      <c r="J2615" s="27"/>
      <c r="K2615" s="27"/>
      <c r="L2615" s="27"/>
      <c r="M2615" s="27"/>
      <c r="N2615" s="27"/>
      <c r="O2615" s="27"/>
      <c r="P2615" s="27"/>
      <c r="Q2615" s="27"/>
      <c r="R2615" s="27"/>
      <c r="S2615" s="27"/>
      <c r="T2615" s="27"/>
      <c r="U2615" s="27"/>
      <c r="V2615" s="27"/>
      <c r="W2615" s="27"/>
      <c r="X2615" s="27"/>
    </row>
    <row r="2616" spans="3:24">
      <c r="C2616" s="27"/>
      <c r="D2616" s="27"/>
      <c r="E2616" s="27"/>
      <c r="F2616" s="27"/>
      <c r="G2616" s="27"/>
      <c r="H2616" s="27"/>
      <c r="I2616" s="27"/>
      <c r="J2616" s="27"/>
      <c r="K2616" s="27"/>
      <c r="L2616" s="27"/>
      <c r="M2616" s="27"/>
      <c r="N2616" s="27"/>
      <c r="O2616" s="27"/>
      <c r="P2616" s="27"/>
      <c r="Q2616" s="27"/>
      <c r="R2616" s="27"/>
      <c r="S2616" s="27"/>
      <c r="T2616" s="27"/>
      <c r="U2616" s="27"/>
      <c r="V2616" s="27"/>
      <c r="W2616" s="27"/>
      <c r="X2616" s="27"/>
    </row>
    <row r="2617" spans="3:24">
      <c r="C2617" s="27"/>
      <c r="D2617" s="27"/>
      <c r="E2617" s="27"/>
      <c r="F2617" s="27"/>
      <c r="G2617" s="27"/>
      <c r="H2617" s="27"/>
      <c r="I2617" s="27"/>
      <c r="J2617" s="27"/>
      <c r="K2617" s="27"/>
      <c r="L2617" s="27"/>
      <c r="M2617" s="27"/>
      <c r="N2617" s="27"/>
      <c r="O2617" s="27"/>
      <c r="P2617" s="27"/>
      <c r="Q2617" s="27"/>
      <c r="R2617" s="27"/>
      <c r="S2617" s="27"/>
      <c r="T2617" s="27"/>
      <c r="U2617" s="27"/>
      <c r="V2617" s="27"/>
      <c r="W2617" s="27"/>
      <c r="X2617" s="27"/>
    </row>
    <row r="2618" spans="3:24">
      <c r="C2618" s="27"/>
      <c r="D2618" s="27"/>
      <c r="E2618" s="27"/>
      <c r="F2618" s="27"/>
      <c r="G2618" s="27"/>
      <c r="H2618" s="27"/>
      <c r="I2618" s="27"/>
      <c r="J2618" s="27"/>
      <c r="K2618" s="27"/>
      <c r="L2618" s="27"/>
      <c r="M2618" s="27"/>
      <c r="N2618" s="27"/>
      <c r="O2618" s="27"/>
      <c r="P2618" s="27"/>
      <c r="Q2618" s="27"/>
      <c r="R2618" s="27"/>
      <c r="S2618" s="27"/>
      <c r="T2618" s="27"/>
      <c r="U2618" s="27"/>
      <c r="V2618" s="27"/>
      <c r="W2618" s="27"/>
      <c r="X2618" s="27"/>
    </row>
    <row r="2619" spans="3:24">
      <c r="C2619" s="27"/>
      <c r="D2619" s="27"/>
      <c r="E2619" s="27"/>
      <c r="F2619" s="27"/>
      <c r="G2619" s="27"/>
      <c r="H2619" s="27"/>
      <c r="I2619" s="27"/>
      <c r="J2619" s="27"/>
      <c r="K2619" s="27"/>
      <c r="L2619" s="27"/>
      <c r="M2619" s="27"/>
      <c r="N2619" s="27"/>
      <c r="O2619" s="27"/>
      <c r="P2619" s="27"/>
      <c r="Q2619" s="27"/>
      <c r="R2619" s="27"/>
      <c r="S2619" s="27"/>
      <c r="T2619" s="27"/>
      <c r="U2619" s="27"/>
      <c r="V2619" s="27"/>
      <c r="W2619" s="27"/>
      <c r="X2619" s="27"/>
    </row>
    <row r="2620" spans="3:24">
      <c r="C2620" s="27"/>
      <c r="D2620" s="27"/>
      <c r="E2620" s="27"/>
      <c r="F2620" s="27"/>
      <c r="G2620" s="27"/>
      <c r="H2620" s="27"/>
      <c r="I2620" s="27"/>
      <c r="J2620" s="27"/>
      <c r="K2620" s="27"/>
      <c r="L2620" s="27"/>
      <c r="M2620" s="27"/>
      <c r="N2620" s="27"/>
      <c r="O2620" s="27"/>
      <c r="P2620" s="27"/>
      <c r="Q2620" s="27"/>
      <c r="R2620" s="27"/>
      <c r="S2620" s="27"/>
      <c r="T2620" s="27"/>
      <c r="U2620" s="27"/>
      <c r="V2620" s="27"/>
      <c r="W2620" s="27"/>
      <c r="X2620" s="27"/>
    </row>
    <row r="2621" spans="3:24">
      <c r="C2621" s="27"/>
      <c r="D2621" s="27"/>
      <c r="E2621" s="27"/>
      <c r="F2621" s="27"/>
      <c r="G2621" s="27"/>
      <c r="H2621" s="27"/>
      <c r="I2621" s="27"/>
      <c r="J2621" s="27"/>
      <c r="K2621" s="27"/>
      <c r="L2621" s="27"/>
      <c r="M2621" s="27"/>
      <c r="N2621" s="27"/>
      <c r="O2621" s="27"/>
      <c r="P2621" s="27"/>
      <c r="Q2621" s="27"/>
      <c r="R2621" s="27"/>
      <c r="S2621" s="27"/>
      <c r="T2621" s="27"/>
      <c r="U2621" s="27"/>
      <c r="V2621" s="27"/>
      <c r="W2621" s="27"/>
      <c r="X2621" s="27"/>
    </row>
    <row r="2622" spans="3:24">
      <c r="C2622" s="27"/>
      <c r="D2622" s="27"/>
      <c r="E2622" s="27"/>
      <c r="F2622" s="27"/>
      <c r="G2622" s="27"/>
      <c r="H2622" s="27"/>
      <c r="I2622" s="27"/>
      <c r="J2622" s="27"/>
      <c r="K2622" s="27"/>
      <c r="L2622" s="27"/>
      <c r="M2622" s="27"/>
      <c r="N2622" s="27"/>
      <c r="O2622" s="27"/>
      <c r="P2622" s="27"/>
      <c r="Q2622" s="27"/>
      <c r="R2622" s="27"/>
      <c r="S2622" s="27"/>
      <c r="T2622" s="27"/>
      <c r="U2622" s="27"/>
      <c r="V2622" s="27"/>
      <c r="W2622" s="27"/>
      <c r="X2622" s="27"/>
    </row>
    <row r="2623" spans="3:24">
      <c r="C2623" s="27"/>
      <c r="D2623" s="27"/>
      <c r="E2623" s="27"/>
      <c r="F2623" s="27"/>
      <c r="G2623" s="27"/>
      <c r="H2623" s="27"/>
      <c r="I2623" s="27"/>
      <c r="J2623" s="27"/>
      <c r="K2623" s="27"/>
      <c r="L2623" s="27"/>
      <c r="M2623" s="27"/>
      <c r="N2623" s="27"/>
      <c r="O2623" s="27"/>
      <c r="P2623" s="27"/>
      <c r="Q2623" s="27"/>
      <c r="R2623" s="27"/>
      <c r="S2623" s="27"/>
      <c r="T2623" s="27"/>
      <c r="U2623" s="27"/>
      <c r="V2623" s="27"/>
      <c r="W2623" s="27"/>
      <c r="X2623" s="27"/>
    </row>
    <row r="2624" spans="3:24">
      <c r="C2624" s="27"/>
      <c r="D2624" s="27"/>
      <c r="E2624" s="27"/>
      <c r="F2624" s="27"/>
      <c r="G2624" s="27"/>
      <c r="H2624" s="27"/>
      <c r="I2624" s="27"/>
      <c r="J2624" s="27"/>
      <c r="K2624" s="27"/>
      <c r="L2624" s="27"/>
      <c r="M2624" s="27"/>
      <c r="N2624" s="27"/>
      <c r="O2624" s="27"/>
      <c r="P2624" s="27"/>
      <c r="Q2624" s="27"/>
      <c r="R2624" s="27"/>
      <c r="S2624" s="27"/>
      <c r="T2624" s="27"/>
      <c r="U2624" s="27"/>
      <c r="V2624" s="27"/>
      <c r="W2624" s="27"/>
      <c r="X2624" s="27"/>
    </row>
    <row r="2625" spans="3:24">
      <c r="C2625" s="27"/>
      <c r="D2625" s="27"/>
      <c r="E2625" s="27"/>
      <c r="F2625" s="27"/>
      <c r="G2625" s="27"/>
      <c r="H2625" s="27"/>
      <c r="I2625" s="27"/>
      <c r="J2625" s="27"/>
      <c r="K2625" s="27"/>
      <c r="L2625" s="27"/>
      <c r="M2625" s="27"/>
      <c r="N2625" s="27"/>
      <c r="O2625" s="27"/>
      <c r="P2625" s="27"/>
      <c r="Q2625" s="27"/>
      <c r="R2625" s="27"/>
      <c r="S2625" s="27"/>
      <c r="T2625" s="27"/>
      <c r="U2625" s="27"/>
      <c r="V2625" s="27"/>
      <c r="W2625" s="27"/>
      <c r="X2625" s="27"/>
    </row>
    <row r="2626" spans="3:24">
      <c r="C2626" s="27"/>
      <c r="D2626" s="27"/>
      <c r="E2626" s="27"/>
      <c r="F2626" s="27"/>
      <c r="G2626" s="27"/>
      <c r="H2626" s="27"/>
      <c r="I2626" s="27"/>
      <c r="J2626" s="27"/>
      <c r="K2626" s="27"/>
      <c r="L2626" s="27"/>
      <c r="M2626" s="27"/>
      <c r="N2626" s="27"/>
      <c r="O2626" s="27"/>
      <c r="P2626" s="27"/>
      <c r="Q2626" s="27"/>
      <c r="R2626" s="27"/>
      <c r="S2626" s="27"/>
      <c r="T2626" s="27"/>
      <c r="U2626" s="27"/>
      <c r="V2626" s="27"/>
      <c r="W2626" s="27"/>
      <c r="X2626" s="27"/>
    </row>
    <row r="2627" spans="3:24">
      <c r="C2627" s="27"/>
      <c r="D2627" s="27"/>
      <c r="E2627" s="27"/>
      <c r="F2627" s="27"/>
      <c r="G2627" s="27"/>
      <c r="H2627" s="27"/>
      <c r="I2627" s="27"/>
      <c r="J2627" s="27"/>
      <c r="K2627" s="27"/>
      <c r="L2627" s="27"/>
      <c r="M2627" s="27"/>
      <c r="N2627" s="27"/>
      <c r="O2627" s="27"/>
      <c r="P2627" s="27"/>
      <c r="Q2627" s="27"/>
      <c r="R2627" s="27"/>
      <c r="S2627" s="27"/>
      <c r="T2627" s="27"/>
      <c r="U2627" s="27"/>
      <c r="V2627" s="27"/>
      <c r="W2627" s="27"/>
      <c r="X2627" s="27"/>
    </row>
    <row r="2628" spans="3:24">
      <c r="C2628" s="27"/>
      <c r="D2628" s="27"/>
      <c r="E2628" s="27"/>
      <c r="F2628" s="27"/>
      <c r="G2628" s="27"/>
      <c r="H2628" s="27"/>
      <c r="I2628" s="27"/>
      <c r="J2628" s="27"/>
      <c r="K2628" s="27"/>
      <c r="L2628" s="27"/>
      <c r="M2628" s="27"/>
      <c r="N2628" s="27"/>
      <c r="O2628" s="27"/>
      <c r="P2628" s="27"/>
      <c r="Q2628" s="27"/>
      <c r="R2628" s="27"/>
      <c r="S2628" s="27"/>
      <c r="T2628" s="27"/>
      <c r="U2628" s="27"/>
      <c r="V2628" s="27"/>
      <c r="W2628" s="27"/>
      <c r="X2628" s="27"/>
    </row>
    <row r="2629" spans="3:24">
      <c r="C2629" s="27"/>
      <c r="D2629" s="27"/>
      <c r="E2629" s="27"/>
      <c r="F2629" s="27"/>
      <c r="G2629" s="27"/>
      <c r="H2629" s="27"/>
      <c r="I2629" s="27"/>
      <c r="J2629" s="27"/>
      <c r="K2629" s="27"/>
      <c r="L2629" s="27"/>
      <c r="M2629" s="27"/>
      <c r="N2629" s="27"/>
      <c r="O2629" s="27"/>
      <c r="P2629" s="27"/>
      <c r="Q2629" s="27"/>
      <c r="R2629" s="27"/>
      <c r="S2629" s="27"/>
      <c r="T2629" s="27"/>
      <c r="U2629" s="27"/>
      <c r="V2629" s="27"/>
      <c r="W2629" s="27"/>
      <c r="X2629" s="27"/>
    </row>
    <row r="2630" spans="3:24">
      <c r="C2630" s="27"/>
      <c r="D2630" s="27"/>
      <c r="E2630" s="27"/>
      <c r="F2630" s="27"/>
      <c r="G2630" s="27"/>
      <c r="H2630" s="27"/>
      <c r="I2630" s="27"/>
      <c r="J2630" s="27"/>
      <c r="K2630" s="27"/>
      <c r="L2630" s="27"/>
      <c r="M2630" s="27"/>
      <c r="N2630" s="27"/>
      <c r="O2630" s="27"/>
      <c r="P2630" s="27"/>
      <c r="Q2630" s="27"/>
      <c r="R2630" s="27"/>
      <c r="S2630" s="27"/>
      <c r="T2630" s="27"/>
      <c r="U2630" s="27"/>
      <c r="V2630" s="27"/>
      <c r="W2630" s="27"/>
      <c r="X2630" s="27"/>
    </row>
    <row r="2631" spans="3:24">
      <c r="C2631" s="27"/>
      <c r="D2631" s="27"/>
      <c r="E2631" s="27"/>
      <c r="F2631" s="27"/>
      <c r="G2631" s="27"/>
      <c r="H2631" s="27"/>
      <c r="I2631" s="27"/>
      <c r="J2631" s="27"/>
      <c r="K2631" s="27"/>
      <c r="L2631" s="27"/>
      <c r="M2631" s="27"/>
      <c r="N2631" s="27"/>
      <c r="O2631" s="27"/>
      <c r="P2631" s="27"/>
      <c r="Q2631" s="27"/>
      <c r="R2631" s="27"/>
      <c r="S2631" s="27"/>
      <c r="T2631" s="27"/>
      <c r="U2631" s="27"/>
      <c r="V2631" s="27"/>
      <c r="W2631" s="27"/>
      <c r="X2631" s="27"/>
    </row>
    <row r="2632" spans="3:24">
      <c r="C2632" s="27"/>
      <c r="D2632" s="27"/>
      <c r="E2632" s="27"/>
      <c r="F2632" s="27"/>
      <c r="G2632" s="27"/>
      <c r="H2632" s="27"/>
      <c r="I2632" s="27"/>
      <c r="J2632" s="27"/>
      <c r="K2632" s="27"/>
      <c r="L2632" s="27"/>
      <c r="M2632" s="27"/>
      <c r="N2632" s="27"/>
      <c r="O2632" s="27"/>
      <c r="P2632" s="27"/>
      <c r="Q2632" s="27"/>
      <c r="R2632" s="27"/>
      <c r="S2632" s="27"/>
      <c r="T2632" s="27"/>
      <c r="U2632" s="27"/>
      <c r="V2632" s="27"/>
      <c r="W2632" s="27"/>
      <c r="X2632" s="27"/>
    </row>
    <row r="2633" spans="3:24">
      <c r="C2633" s="27"/>
      <c r="D2633" s="27"/>
      <c r="E2633" s="27"/>
      <c r="F2633" s="27"/>
      <c r="G2633" s="27"/>
      <c r="H2633" s="27"/>
      <c r="I2633" s="27"/>
      <c r="J2633" s="27"/>
      <c r="K2633" s="27"/>
      <c r="L2633" s="27"/>
      <c r="M2633" s="27"/>
      <c r="N2633" s="27"/>
      <c r="O2633" s="27"/>
      <c r="P2633" s="27"/>
      <c r="Q2633" s="27"/>
      <c r="R2633" s="27"/>
      <c r="S2633" s="27"/>
      <c r="T2633" s="27"/>
      <c r="U2633" s="27"/>
      <c r="V2633" s="27"/>
      <c r="W2633" s="27"/>
      <c r="X2633" s="27"/>
    </row>
    <row r="2634" spans="3:24">
      <c r="C2634" s="27"/>
      <c r="D2634" s="27"/>
      <c r="E2634" s="27"/>
      <c r="F2634" s="27"/>
      <c r="G2634" s="27"/>
      <c r="H2634" s="27"/>
      <c r="I2634" s="27"/>
      <c r="J2634" s="27"/>
      <c r="K2634" s="27"/>
      <c r="L2634" s="27"/>
      <c r="M2634" s="27"/>
      <c r="N2634" s="27"/>
      <c r="O2634" s="27"/>
      <c r="P2634" s="27"/>
      <c r="Q2634" s="27"/>
      <c r="R2634" s="27"/>
      <c r="S2634" s="27"/>
      <c r="T2634" s="27"/>
      <c r="U2634" s="27"/>
      <c r="V2634" s="27"/>
      <c r="W2634" s="27"/>
      <c r="X2634" s="27"/>
    </row>
    <row r="2635" spans="3:24">
      <c r="C2635" s="27"/>
      <c r="D2635" s="27"/>
      <c r="E2635" s="27"/>
      <c r="F2635" s="27"/>
      <c r="G2635" s="27"/>
      <c r="H2635" s="27"/>
      <c r="I2635" s="27"/>
      <c r="J2635" s="27"/>
      <c r="K2635" s="27"/>
      <c r="L2635" s="27"/>
      <c r="M2635" s="27"/>
      <c r="N2635" s="27"/>
      <c r="O2635" s="27"/>
      <c r="P2635" s="27"/>
      <c r="Q2635" s="27"/>
      <c r="R2635" s="27"/>
      <c r="S2635" s="27"/>
      <c r="T2635" s="27"/>
      <c r="U2635" s="27"/>
      <c r="V2635" s="27"/>
      <c r="W2635" s="27"/>
      <c r="X2635" s="27"/>
    </row>
    <row r="2636" spans="3:24">
      <c r="C2636" s="27"/>
      <c r="D2636" s="27"/>
      <c r="E2636" s="27"/>
      <c r="F2636" s="27"/>
      <c r="G2636" s="27"/>
      <c r="H2636" s="27"/>
      <c r="I2636" s="27"/>
      <c r="J2636" s="27"/>
      <c r="K2636" s="27"/>
      <c r="L2636" s="27"/>
      <c r="M2636" s="27"/>
      <c r="N2636" s="27"/>
      <c r="O2636" s="27"/>
      <c r="P2636" s="27"/>
      <c r="Q2636" s="27"/>
      <c r="R2636" s="27"/>
      <c r="S2636" s="27"/>
      <c r="T2636" s="27"/>
      <c r="U2636" s="27"/>
      <c r="V2636" s="27"/>
      <c r="W2636" s="27"/>
      <c r="X2636" s="27"/>
    </row>
    <row r="2637" spans="3:24">
      <c r="C2637" s="27"/>
      <c r="D2637" s="27"/>
      <c r="E2637" s="27"/>
      <c r="F2637" s="27"/>
      <c r="G2637" s="27"/>
      <c r="H2637" s="27"/>
      <c r="I2637" s="27"/>
      <c r="J2637" s="27"/>
      <c r="K2637" s="27"/>
      <c r="L2637" s="27"/>
      <c r="M2637" s="27"/>
      <c r="N2637" s="27"/>
      <c r="O2637" s="27"/>
      <c r="P2637" s="27"/>
      <c r="Q2637" s="27"/>
      <c r="R2637" s="27"/>
      <c r="S2637" s="27"/>
      <c r="T2637" s="27"/>
      <c r="U2637" s="27"/>
      <c r="V2637" s="27"/>
      <c r="W2637" s="27"/>
      <c r="X2637" s="27"/>
    </row>
    <row r="2638" spans="3:24">
      <c r="C2638" s="27"/>
      <c r="D2638" s="27"/>
      <c r="E2638" s="27"/>
      <c r="F2638" s="27"/>
      <c r="G2638" s="27"/>
      <c r="H2638" s="27"/>
      <c r="I2638" s="27"/>
      <c r="J2638" s="27"/>
      <c r="K2638" s="27"/>
      <c r="L2638" s="27"/>
      <c r="M2638" s="27"/>
      <c r="N2638" s="27"/>
      <c r="O2638" s="27"/>
      <c r="P2638" s="27"/>
      <c r="Q2638" s="27"/>
      <c r="R2638" s="27"/>
      <c r="S2638" s="27"/>
      <c r="T2638" s="27"/>
      <c r="U2638" s="27"/>
      <c r="V2638" s="27"/>
      <c r="W2638" s="27"/>
      <c r="X2638" s="27"/>
    </row>
    <row r="2639" spans="3:24">
      <c r="C2639" s="27"/>
      <c r="D2639" s="27"/>
      <c r="E2639" s="27"/>
      <c r="F2639" s="27"/>
      <c r="G2639" s="27"/>
      <c r="H2639" s="27"/>
      <c r="I2639" s="27"/>
      <c r="J2639" s="27"/>
      <c r="K2639" s="27"/>
      <c r="L2639" s="27"/>
      <c r="M2639" s="27"/>
      <c r="N2639" s="27"/>
      <c r="O2639" s="27"/>
      <c r="P2639" s="27"/>
      <c r="Q2639" s="27"/>
      <c r="R2639" s="27"/>
      <c r="S2639" s="27"/>
      <c r="T2639" s="27"/>
      <c r="U2639" s="27"/>
      <c r="V2639" s="27"/>
      <c r="W2639" s="27"/>
      <c r="X2639" s="27"/>
    </row>
    <row r="2640" spans="3:24">
      <c r="C2640" s="27"/>
      <c r="D2640" s="27"/>
      <c r="E2640" s="27"/>
      <c r="F2640" s="27"/>
      <c r="G2640" s="27"/>
      <c r="H2640" s="27"/>
      <c r="I2640" s="27"/>
      <c r="J2640" s="27"/>
      <c r="K2640" s="27"/>
      <c r="L2640" s="27"/>
      <c r="M2640" s="27"/>
      <c r="N2640" s="27"/>
      <c r="O2640" s="27"/>
      <c r="P2640" s="27"/>
      <c r="Q2640" s="27"/>
      <c r="R2640" s="27"/>
      <c r="S2640" s="27"/>
      <c r="T2640" s="27"/>
      <c r="U2640" s="27"/>
      <c r="V2640" s="27"/>
      <c r="W2640" s="27"/>
      <c r="X2640" s="27"/>
    </row>
    <row r="2641" spans="3:24">
      <c r="C2641" s="27"/>
      <c r="D2641" s="27"/>
      <c r="E2641" s="27"/>
      <c r="F2641" s="27"/>
      <c r="G2641" s="27"/>
      <c r="H2641" s="27"/>
      <c r="I2641" s="27"/>
      <c r="J2641" s="27"/>
      <c r="K2641" s="27"/>
      <c r="L2641" s="27"/>
      <c r="M2641" s="27"/>
      <c r="N2641" s="27"/>
      <c r="O2641" s="27"/>
      <c r="P2641" s="27"/>
      <c r="Q2641" s="27"/>
      <c r="R2641" s="27"/>
      <c r="S2641" s="27"/>
      <c r="T2641" s="27"/>
      <c r="U2641" s="27"/>
      <c r="V2641" s="27"/>
      <c r="W2641" s="27"/>
      <c r="X2641" s="27"/>
    </row>
    <row r="2642" spans="3:24">
      <c r="C2642" s="27"/>
      <c r="D2642" s="27"/>
      <c r="E2642" s="27"/>
      <c r="F2642" s="27"/>
      <c r="G2642" s="27"/>
      <c r="H2642" s="27"/>
      <c r="I2642" s="27"/>
      <c r="J2642" s="27"/>
      <c r="K2642" s="27"/>
      <c r="L2642" s="27"/>
      <c r="M2642" s="27"/>
      <c r="N2642" s="27"/>
      <c r="O2642" s="27"/>
      <c r="P2642" s="27"/>
      <c r="Q2642" s="27"/>
      <c r="R2642" s="27"/>
      <c r="S2642" s="27"/>
      <c r="T2642" s="27"/>
      <c r="U2642" s="27"/>
      <c r="V2642" s="27"/>
      <c r="W2642" s="27"/>
      <c r="X2642" s="27"/>
    </row>
    <row r="2643" spans="3:24">
      <c r="C2643" s="27"/>
      <c r="D2643" s="27"/>
      <c r="E2643" s="27"/>
      <c r="F2643" s="27"/>
      <c r="G2643" s="27"/>
      <c r="H2643" s="27"/>
      <c r="I2643" s="27"/>
      <c r="J2643" s="27"/>
      <c r="K2643" s="27"/>
      <c r="L2643" s="27"/>
      <c r="M2643" s="27"/>
      <c r="N2643" s="27"/>
      <c r="O2643" s="27"/>
      <c r="P2643" s="27"/>
      <c r="Q2643" s="27"/>
      <c r="R2643" s="27"/>
      <c r="S2643" s="27"/>
      <c r="T2643" s="27"/>
      <c r="U2643" s="27"/>
      <c r="V2643" s="27"/>
      <c r="W2643" s="27"/>
      <c r="X2643" s="27"/>
    </row>
    <row r="2644" spans="3:24">
      <c r="C2644" s="27"/>
      <c r="D2644" s="27"/>
      <c r="E2644" s="27"/>
      <c r="F2644" s="27"/>
      <c r="G2644" s="27"/>
      <c r="H2644" s="27"/>
      <c r="I2644" s="27"/>
      <c r="J2644" s="27"/>
      <c r="K2644" s="27"/>
      <c r="L2644" s="27"/>
      <c r="M2644" s="27"/>
      <c r="N2644" s="27"/>
      <c r="O2644" s="27"/>
      <c r="P2644" s="27"/>
      <c r="Q2644" s="27"/>
      <c r="R2644" s="27"/>
      <c r="S2644" s="27"/>
      <c r="T2644" s="27"/>
      <c r="U2644" s="27"/>
      <c r="V2644" s="27"/>
      <c r="W2644" s="27"/>
      <c r="X2644" s="27"/>
    </row>
    <row r="2645" spans="3:24">
      <c r="C2645" s="27"/>
      <c r="D2645" s="27"/>
      <c r="E2645" s="27"/>
      <c r="F2645" s="27"/>
      <c r="G2645" s="27"/>
      <c r="H2645" s="27"/>
      <c r="I2645" s="27"/>
      <c r="J2645" s="27"/>
      <c r="K2645" s="27"/>
      <c r="L2645" s="27"/>
      <c r="M2645" s="27"/>
      <c r="N2645" s="27"/>
      <c r="O2645" s="27"/>
      <c r="P2645" s="27"/>
      <c r="Q2645" s="27"/>
      <c r="R2645" s="27"/>
      <c r="S2645" s="27"/>
      <c r="T2645" s="27"/>
      <c r="U2645" s="27"/>
      <c r="V2645" s="27"/>
      <c r="W2645" s="27"/>
      <c r="X2645" s="27"/>
    </row>
    <row r="2646" spans="3:24">
      <c r="C2646" s="27"/>
      <c r="D2646" s="27"/>
      <c r="E2646" s="27"/>
      <c r="F2646" s="27"/>
      <c r="G2646" s="27"/>
      <c r="H2646" s="27"/>
      <c r="I2646" s="27"/>
      <c r="J2646" s="27"/>
      <c r="K2646" s="27"/>
      <c r="L2646" s="27"/>
      <c r="M2646" s="27"/>
      <c r="N2646" s="27"/>
      <c r="O2646" s="27"/>
      <c r="P2646" s="27"/>
      <c r="Q2646" s="27"/>
      <c r="R2646" s="27"/>
      <c r="S2646" s="27"/>
      <c r="T2646" s="27"/>
      <c r="U2646" s="27"/>
      <c r="V2646" s="27"/>
      <c r="W2646" s="27"/>
      <c r="X2646" s="27"/>
    </row>
    <row r="2647" spans="3:24">
      <c r="C2647" s="27"/>
      <c r="D2647" s="27"/>
      <c r="E2647" s="27"/>
      <c r="F2647" s="27"/>
      <c r="G2647" s="27"/>
      <c r="H2647" s="27"/>
      <c r="I2647" s="27"/>
      <c r="J2647" s="27"/>
      <c r="K2647" s="27"/>
      <c r="L2647" s="27"/>
      <c r="M2647" s="27"/>
      <c r="N2647" s="27"/>
      <c r="O2647" s="27"/>
      <c r="P2647" s="27"/>
      <c r="Q2647" s="27"/>
      <c r="R2647" s="27"/>
      <c r="S2647" s="27"/>
      <c r="T2647" s="27"/>
      <c r="U2647" s="27"/>
      <c r="V2647" s="27"/>
      <c r="W2647" s="27"/>
      <c r="X2647" s="27"/>
    </row>
    <row r="2648" spans="3:24">
      <c r="C2648" s="27"/>
      <c r="D2648" s="27"/>
      <c r="E2648" s="27"/>
      <c r="F2648" s="27"/>
      <c r="G2648" s="27"/>
      <c r="H2648" s="27"/>
      <c r="I2648" s="27"/>
      <c r="J2648" s="27"/>
      <c r="K2648" s="27"/>
      <c r="L2648" s="27"/>
      <c r="M2648" s="27"/>
      <c r="N2648" s="27"/>
      <c r="O2648" s="27"/>
      <c r="P2648" s="27"/>
      <c r="Q2648" s="27"/>
      <c r="R2648" s="27"/>
      <c r="S2648" s="27"/>
      <c r="T2648" s="27"/>
      <c r="U2648" s="27"/>
      <c r="V2648" s="27"/>
      <c r="W2648" s="27"/>
      <c r="X2648" s="27"/>
    </row>
    <row r="2649" spans="3:24">
      <c r="C2649" s="27"/>
      <c r="D2649" s="27"/>
      <c r="E2649" s="27"/>
      <c r="F2649" s="27"/>
      <c r="G2649" s="27"/>
      <c r="H2649" s="27"/>
      <c r="I2649" s="27"/>
      <c r="J2649" s="27"/>
      <c r="K2649" s="27"/>
      <c r="L2649" s="27"/>
      <c r="M2649" s="27"/>
      <c r="N2649" s="27"/>
      <c r="O2649" s="27"/>
      <c r="P2649" s="27"/>
      <c r="Q2649" s="27"/>
      <c r="R2649" s="27"/>
      <c r="S2649" s="27"/>
      <c r="T2649" s="27"/>
      <c r="U2649" s="27"/>
      <c r="V2649" s="27"/>
      <c r="W2649" s="27"/>
      <c r="X2649" s="27"/>
    </row>
    <row r="2650" spans="3:24">
      <c r="C2650" s="27"/>
      <c r="D2650" s="27"/>
      <c r="E2650" s="27"/>
      <c r="F2650" s="27"/>
      <c r="G2650" s="27"/>
      <c r="H2650" s="27"/>
      <c r="I2650" s="27"/>
      <c r="J2650" s="27"/>
      <c r="K2650" s="27"/>
      <c r="L2650" s="27"/>
      <c r="M2650" s="27"/>
      <c r="N2650" s="27"/>
      <c r="O2650" s="27"/>
      <c r="P2650" s="27"/>
      <c r="Q2650" s="27"/>
      <c r="R2650" s="27"/>
      <c r="S2650" s="27"/>
      <c r="T2650" s="27"/>
      <c r="U2650" s="27"/>
      <c r="V2650" s="27"/>
      <c r="W2650" s="27"/>
      <c r="X2650" s="27"/>
    </row>
    <row r="2651" spans="3:24">
      <c r="C2651" s="27"/>
      <c r="D2651" s="27"/>
      <c r="E2651" s="27"/>
      <c r="F2651" s="27"/>
      <c r="G2651" s="27"/>
      <c r="H2651" s="27"/>
      <c r="I2651" s="27"/>
      <c r="J2651" s="27"/>
      <c r="K2651" s="27"/>
      <c r="L2651" s="27"/>
      <c r="M2651" s="27"/>
      <c r="N2651" s="27"/>
      <c r="O2651" s="27"/>
      <c r="P2651" s="27"/>
      <c r="Q2651" s="27"/>
      <c r="R2651" s="27"/>
      <c r="S2651" s="27"/>
      <c r="T2651" s="27"/>
      <c r="U2651" s="27"/>
      <c r="V2651" s="27"/>
      <c r="W2651" s="27"/>
      <c r="X2651" s="27"/>
    </row>
    <row r="2652" spans="3:24">
      <c r="C2652" s="27"/>
      <c r="D2652" s="27"/>
      <c r="E2652" s="27"/>
      <c r="F2652" s="27"/>
      <c r="G2652" s="27"/>
      <c r="H2652" s="27"/>
      <c r="I2652" s="27"/>
      <c r="J2652" s="27"/>
      <c r="K2652" s="27"/>
      <c r="L2652" s="27"/>
      <c r="M2652" s="27"/>
      <c r="N2652" s="27"/>
      <c r="O2652" s="27"/>
      <c r="P2652" s="27"/>
      <c r="Q2652" s="27"/>
      <c r="R2652" s="27"/>
      <c r="S2652" s="27"/>
      <c r="T2652" s="27"/>
      <c r="U2652" s="27"/>
      <c r="V2652" s="27"/>
      <c r="W2652" s="27"/>
      <c r="X2652" s="27"/>
    </row>
    <row r="2653" spans="3:24">
      <c r="C2653" s="27"/>
      <c r="D2653" s="27"/>
      <c r="E2653" s="27"/>
      <c r="F2653" s="27"/>
      <c r="G2653" s="27"/>
      <c r="H2653" s="27"/>
      <c r="I2653" s="27"/>
      <c r="J2653" s="27"/>
      <c r="K2653" s="27"/>
      <c r="L2653" s="27"/>
      <c r="M2653" s="27"/>
      <c r="N2653" s="27"/>
      <c r="O2653" s="27"/>
      <c r="P2653" s="27"/>
      <c r="Q2653" s="27"/>
      <c r="R2653" s="27"/>
      <c r="S2653" s="27"/>
      <c r="T2653" s="27"/>
      <c r="U2653" s="27"/>
      <c r="V2653" s="27"/>
      <c r="W2653" s="27"/>
      <c r="X2653" s="27"/>
    </row>
    <row r="2654" spans="3:24">
      <c r="C2654" s="27"/>
      <c r="D2654" s="27"/>
      <c r="E2654" s="27"/>
      <c r="F2654" s="27"/>
      <c r="G2654" s="27"/>
      <c r="H2654" s="27"/>
      <c r="I2654" s="27"/>
      <c r="J2654" s="27"/>
      <c r="K2654" s="27"/>
      <c r="L2654" s="27"/>
      <c r="M2654" s="27"/>
      <c r="N2654" s="27"/>
      <c r="O2654" s="27"/>
      <c r="P2654" s="27"/>
      <c r="Q2654" s="27"/>
      <c r="R2654" s="27"/>
      <c r="S2654" s="27"/>
      <c r="T2654" s="27"/>
      <c r="U2654" s="27"/>
      <c r="V2654" s="27"/>
      <c r="W2654" s="27"/>
      <c r="X2654" s="27"/>
    </row>
    <row r="2655" spans="3:24">
      <c r="C2655" s="27"/>
      <c r="D2655" s="27"/>
      <c r="E2655" s="27"/>
      <c r="F2655" s="27"/>
      <c r="G2655" s="27"/>
      <c r="H2655" s="27"/>
      <c r="I2655" s="27"/>
      <c r="J2655" s="27"/>
      <c r="K2655" s="27"/>
      <c r="L2655" s="27"/>
      <c r="M2655" s="27"/>
      <c r="N2655" s="27"/>
      <c r="O2655" s="27"/>
      <c r="P2655" s="27"/>
      <c r="Q2655" s="27"/>
      <c r="R2655" s="27"/>
      <c r="S2655" s="27"/>
      <c r="T2655" s="27"/>
      <c r="U2655" s="27"/>
      <c r="V2655" s="27"/>
      <c r="W2655" s="27"/>
      <c r="X2655" s="27"/>
    </row>
    <row r="2656" spans="3:24">
      <c r="C2656" s="27"/>
      <c r="D2656" s="27"/>
      <c r="E2656" s="27"/>
      <c r="F2656" s="27"/>
      <c r="G2656" s="27"/>
      <c r="H2656" s="27"/>
      <c r="I2656" s="27"/>
      <c r="J2656" s="27"/>
      <c r="K2656" s="27"/>
      <c r="L2656" s="27"/>
      <c r="M2656" s="27"/>
      <c r="N2656" s="27"/>
      <c r="O2656" s="27"/>
      <c r="P2656" s="27"/>
      <c r="Q2656" s="27"/>
      <c r="R2656" s="27"/>
      <c r="S2656" s="27"/>
      <c r="T2656" s="27"/>
      <c r="U2656" s="27"/>
      <c r="V2656" s="27"/>
      <c r="W2656" s="27"/>
      <c r="X2656" s="27"/>
    </row>
    <row r="2657" spans="3:24">
      <c r="C2657" s="27"/>
      <c r="D2657" s="27"/>
      <c r="E2657" s="27"/>
      <c r="F2657" s="27"/>
      <c r="G2657" s="27"/>
      <c r="H2657" s="27"/>
      <c r="I2657" s="27"/>
      <c r="J2657" s="27"/>
      <c r="K2657" s="27"/>
      <c r="L2657" s="27"/>
      <c r="M2657" s="27"/>
      <c r="N2657" s="27"/>
      <c r="O2657" s="27"/>
      <c r="P2657" s="27"/>
      <c r="Q2657" s="27"/>
      <c r="R2657" s="27"/>
      <c r="S2657" s="27"/>
      <c r="T2657" s="27"/>
      <c r="U2657" s="27"/>
      <c r="V2657" s="27"/>
      <c r="W2657" s="27"/>
      <c r="X2657" s="27"/>
    </row>
    <row r="2658" spans="3:24">
      <c r="C2658" s="27"/>
      <c r="D2658" s="27"/>
      <c r="E2658" s="27"/>
      <c r="F2658" s="27"/>
      <c r="G2658" s="27"/>
      <c r="H2658" s="27"/>
      <c r="I2658" s="27"/>
      <c r="J2658" s="27"/>
      <c r="K2658" s="27"/>
      <c r="L2658" s="27"/>
      <c r="M2658" s="27"/>
      <c r="N2658" s="27"/>
      <c r="O2658" s="27"/>
      <c r="P2658" s="27"/>
      <c r="Q2658" s="27"/>
      <c r="R2658" s="27"/>
      <c r="S2658" s="27"/>
      <c r="T2658" s="27"/>
      <c r="U2658" s="27"/>
      <c r="V2658" s="27"/>
      <c r="W2658" s="27"/>
      <c r="X2658" s="27"/>
    </row>
    <row r="2659" spans="3:24">
      <c r="C2659" s="27"/>
      <c r="D2659" s="27"/>
      <c r="E2659" s="27"/>
      <c r="F2659" s="27"/>
      <c r="G2659" s="27"/>
      <c r="H2659" s="27"/>
      <c r="I2659" s="27"/>
      <c r="J2659" s="27"/>
      <c r="K2659" s="27"/>
      <c r="L2659" s="27"/>
      <c r="M2659" s="27"/>
      <c r="N2659" s="27"/>
      <c r="O2659" s="27"/>
      <c r="P2659" s="27"/>
      <c r="Q2659" s="27"/>
      <c r="R2659" s="27"/>
      <c r="S2659" s="27"/>
      <c r="T2659" s="27"/>
      <c r="U2659" s="27"/>
      <c r="V2659" s="27"/>
      <c r="W2659" s="27"/>
      <c r="X2659" s="27"/>
    </row>
    <row r="2660" spans="3:24">
      <c r="C2660" s="27"/>
      <c r="D2660" s="27"/>
      <c r="E2660" s="27"/>
      <c r="F2660" s="27"/>
      <c r="G2660" s="27"/>
      <c r="H2660" s="27"/>
      <c r="I2660" s="27"/>
      <c r="J2660" s="27"/>
      <c r="K2660" s="27"/>
      <c r="L2660" s="27"/>
      <c r="M2660" s="27"/>
      <c r="N2660" s="27"/>
      <c r="O2660" s="27"/>
      <c r="P2660" s="27"/>
      <c r="Q2660" s="27"/>
      <c r="R2660" s="27"/>
      <c r="S2660" s="27"/>
      <c r="T2660" s="27"/>
      <c r="U2660" s="27"/>
      <c r="V2660" s="27"/>
      <c r="W2660" s="27"/>
      <c r="X2660" s="27"/>
    </row>
    <row r="2661" spans="3:24">
      <c r="C2661" s="27"/>
      <c r="D2661" s="27"/>
      <c r="E2661" s="27"/>
      <c r="F2661" s="27"/>
      <c r="G2661" s="27"/>
      <c r="H2661" s="27"/>
      <c r="I2661" s="27"/>
      <c r="J2661" s="27"/>
      <c r="K2661" s="27"/>
      <c r="L2661" s="27"/>
      <c r="M2661" s="27"/>
      <c r="N2661" s="27"/>
      <c r="O2661" s="27"/>
      <c r="P2661" s="27"/>
      <c r="Q2661" s="27"/>
      <c r="R2661" s="27"/>
      <c r="S2661" s="27"/>
      <c r="T2661" s="27"/>
      <c r="U2661" s="27"/>
      <c r="V2661" s="27"/>
      <c r="W2661" s="27"/>
      <c r="X2661" s="27"/>
    </row>
    <row r="2662" spans="3:24">
      <c r="C2662" s="27"/>
      <c r="D2662" s="27"/>
      <c r="E2662" s="27"/>
      <c r="F2662" s="27"/>
      <c r="G2662" s="27"/>
      <c r="H2662" s="27"/>
      <c r="I2662" s="27"/>
      <c r="J2662" s="27"/>
      <c r="K2662" s="27"/>
      <c r="L2662" s="27"/>
      <c r="M2662" s="27"/>
      <c r="N2662" s="27"/>
      <c r="O2662" s="27"/>
      <c r="P2662" s="27"/>
      <c r="Q2662" s="27"/>
      <c r="R2662" s="27"/>
      <c r="S2662" s="27"/>
      <c r="T2662" s="27"/>
      <c r="U2662" s="27"/>
      <c r="V2662" s="27"/>
      <c r="W2662" s="27"/>
      <c r="X2662" s="27"/>
    </row>
    <row r="2663" spans="3:24">
      <c r="C2663" s="27"/>
      <c r="D2663" s="27"/>
      <c r="E2663" s="27"/>
      <c r="F2663" s="27"/>
      <c r="G2663" s="27"/>
      <c r="H2663" s="27"/>
      <c r="I2663" s="27"/>
      <c r="J2663" s="27"/>
      <c r="K2663" s="27"/>
      <c r="L2663" s="27"/>
      <c r="M2663" s="27"/>
      <c r="N2663" s="27"/>
      <c r="O2663" s="27"/>
      <c r="P2663" s="27"/>
      <c r="Q2663" s="27"/>
      <c r="R2663" s="27"/>
      <c r="S2663" s="27"/>
      <c r="T2663" s="27"/>
      <c r="U2663" s="27"/>
      <c r="V2663" s="27"/>
      <c r="W2663" s="27"/>
      <c r="X2663" s="27"/>
    </row>
    <row r="2664" spans="3:24">
      <c r="C2664" s="27"/>
      <c r="D2664" s="27"/>
      <c r="E2664" s="27"/>
      <c r="F2664" s="27"/>
      <c r="G2664" s="27"/>
      <c r="H2664" s="27"/>
      <c r="I2664" s="27"/>
      <c r="J2664" s="27"/>
      <c r="K2664" s="27"/>
      <c r="L2664" s="27"/>
      <c r="M2664" s="27"/>
      <c r="N2664" s="27"/>
      <c r="O2664" s="27"/>
      <c r="P2664" s="27"/>
      <c r="Q2664" s="27"/>
      <c r="R2664" s="27"/>
      <c r="S2664" s="27"/>
      <c r="T2664" s="27"/>
      <c r="U2664" s="27"/>
      <c r="V2664" s="27"/>
      <c r="W2664" s="27"/>
      <c r="X2664" s="27"/>
    </row>
    <row r="2665" spans="3:24">
      <c r="C2665" s="27"/>
      <c r="D2665" s="27"/>
      <c r="E2665" s="27"/>
      <c r="F2665" s="27"/>
      <c r="G2665" s="27"/>
      <c r="H2665" s="27"/>
      <c r="I2665" s="27"/>
      <c r="J2665" s="27"/>
      <c r="K2665" s="27"/>
      <c r="L2665" s="27"/>
      <c r="M2665" s="27"/>
      <c r="N2665" s="27"/>
      <c r="O2665" s="27"/>
      <c r="P2665" s="27"/>
      <c r="Q2665" s="27"/>
      <c r="R2665" s="27"/>
      <c r="S2665" s="27"/>
      <c r="T2665" s="27"/>
      <c r="U2665" s="27"/>
      <c r="V2665" s="27"/>
      <c r="W2665" s="27"/>
      <c r="X2665" s="27"/>
    </row>
    <row r="2666" spans="3:24">
      <c r="C2666" s="27"/>
      <c r="D2666" s="27"/>
      <c r="E2666" s="27"/>
      <c r="F2666" s="27"/>
      <c r="G2666" s="27"/>
      <c r="H2666" s="27"/>
      <c r="I2666" s="27"/>
      <c r="J2666" s="27"/>
      <c r="K2666" s="27"/>
      <c r="L2666" s="27"/>
      <c r="M2666" s="27"/>
      <c r="N2666" s="27"/>
      <c r="O2666" s="27"/>
      <c r="P2666" s="27"/>
      <c r="Q2666" s="27"/>
      <c r="R2666" s="27"/>
      <c r="S2666" s="27"/>
      <c r="T2666" s="27"/>
      <c r="U2666" s="27"/>
      <c r="V2666" s="27"/>
      <c r="W2666" s="27"/>
      <c r="X2666" s="27"/>
    </row>
    <row r="2667" spans="3:24">
      <c r="C2667" s="27"/>
      <c r="D2667" s="27"/>
      <c r="E2667" s="27"/>
      <c r="F2667" s="27"/>
      <c r="G2667" s="27"/>
      <c r="H2667" s="27"/>
      <c r="I2667" s="27"/>
      <c r="J2667" s="27"/>
      <c r="K2667" s="27"/>
      <c r="L2667" s="27"/>
      <c r="M2667" s="27"/>
      <c r="N2667" s="27"/>
      <c r="O2667" s="27"/>
      <c r="P2667" s="27"/>
      <c r="Q2667" s="27"/>
      <c r="R2667" s="27"/>
      <c r="S2667" s="27"/>
      <c r="T2667" s="27"/>
      <c r="U2667" s="27"/>
      <c r="V2667" s="27"/>
      <c r="W2667" s="27"/>
      <c r="X2667" s="27"/>
    </row>
    <row r="2668" spans="3:24">
      <c r="C2668" s="27"/>
      <c r="D2668" s="27"/>
      <c r="E2668" s="27"/>
      <c r="F2668" s="27"/>
      <c r="G2668" s="27"/>
      <c r="H2668" s="27"/>
      <c r="I2668" s="27"/>
      <c r="J2668" s="27"/>
      <c r="K2668" s="27"/>
      <c r="L2668" s="27"/>
      <c r="M2668" s="27"/>
      <c r="N2668" s="27"/>
      <c r="O2668" s="27"/>
      <c r="P2668" s="27"/>
      <c r="Q2668" s="27"/>
      <c r="R2668" s="27"/>
      <c r="S2668" s="27"/>
      <c r="T2668" s="27"/>
      <c r="U2668" s="27"/>
      <c r="V2668" s="27"/>
      <c r="W2668" s="27"/>
      <c r="X2668" s="27"/>
    </row>
    <row r="2669" spans="3:24">
      <c r="C2669" s="27"/>
      <c r="D2669" s="27"/>
      <c r="E2669" s="27"/>
      <c r="F2669" s="27"/>
      <c r="G2669" s="27"/>
      <c r="H2669" s="27"/>
      <c r="I2669" s="27"/>
      <c r="J2669" s="27"/>
      <c r="K2669" s="27"/>
      <c r="L2669" s="27"/>
      <c r="M2669" s="27"/>
      <c r="N2669" s="27"/>
      <c r="O2669" s="27"/>
      <c r="P2669" s="27"/>
      <c r="Q2669" s="27"/>
      <c r="R2669" s="27"/>
      <c r="S2669" s="27"/>
      <c r="T2669" s="27"/>
      <c r="U2669" s="27"/>
      <c r="V2669" s="27"/>
      <c r="W2669" s="27"/>
      <c r="X2669" s="27"/>
    </row>
    <row r="2670" spans="3:24">
      <c r="C2670" s="27"/>
      <c r="D2670" s="27"/>
      <c r="E2670" s="27"/>
      <c r="F2670" s="27"/>
      <c r="G2670" s="27"/>
      <c r="H2670" s="27"/>
      <c r="I2670" s="27"/>
      <c r="J2670" s="27"/>
      <c r="K2670" s="27"/>
      <c r="L2670" s="27"/>
      <c r="M2670" s="27"/>
      <c r="N2670" s="27"/>
      <c r="O2670" s="27"/>
      <c r="P2670" s="27"/>
      <c r="Q2670" s="27"/>
      <c r="R2670" s="27"/>
      <c r="S2670" s="27"/>
      <c r="T2670" s="27"/>
      <c r="U2670" s="27"/>
      <c r="V2670" s="27"/>
      <c r="W2670" s="27"/>
      <c r="X2670" s="27"/>
    </row>
    <row r="2671" spans="3:24">
      <c r="C2671" s="27"/>
      <c r="D2671" s="27"/>
      <c r="E2671" s="27"/>
      <c r="F2671" s="27"/>
      <c r="G2671" s="27"/>
      <c r="H2671" s="27"/>
      <c r="I2671" s="27"/>
      <c r="J2671" s="27"/>
      <c r="K2671" s="27"/>
      <c r="L2671" s="27"/>
      <c r="M2671" s="27"/>
      <c r="N2671" s="27"/>
      <c r="O2671" s="27"/>
      <c r="P2671" s="27"/>
      <c r="Q2671" s="27"/>
      <c r="R2671" s="27"/>
      <c r="S2671" s="27"/>
      <c r="T2671" s="27"/>
      <c r="U2671" s="27"/>
      <c r="V2671" s="27"/>
      <c r="W2671" s="27"/>
      <c r="X2671" s="27"/>
    </row>
    <row r="2672" spans="3:24">
      <c r="C2672" s="27"/>
      <c r="D2672" s="27"/>
      <c r="E2672" s="27"/>
      <c r="F2672" s="27"/>
      <c r="G2672" s="27"/>
      <c r="H2672" s="27"/>
      <c r="I2672" s="27"/>
      <c r="J2672" s="27"/>
      <c r="K2672" s="27"/>
      <c r="L2672" s="27"/>
      <c r="M2672" s="27"/>
      <c r="N2672" s="27"/>
      <c r="O2672" s="27"/>
      <c r="P2672" s="27"/>
      <c r="Q2672" s="27"/>
      <c r="R2672" s="27"/>
      <c r="S2672" s="27"/>
      <c r="T2672" s="27"/>
      <c r="U2672" s="27"/>
      <c r="V2672" s="27"/>
      <c r="W2672" s="27"/>
      <c r="X2672" s="27"/>
    </row>
    <row r="2673" spans="3:24">
      <c r="C2673" s="27"/>
      <c r="D2673" s="27"/>
      <c r="E2673" s="27"/>
      <c r="F2673" s="27"/>
      <c r="G2673" s="27"/>
      <c r="H2673" s="27"/>
      <c r="I2673" s="27"/>
      <c r="J2673" s="27"/>
      <c r="K2673" s="27"/>
      <c r="L2673" s="27"/>
      <c r="M2673" s="27"/>
      <c r="N2673" s="27"/>
      <c r="O2673" s="27"/>
      <c r="P2673" s="27"/>
      <c r="Q2673" s="27"/>
      <c r="R2673" s="27"/>
      <c r="S2673" s="27"/>
      <c r="T2673" s="27"/>
      <c r="U2673" s="27"/>
      <c r="V2673" s="27"/>
      <c r="W2673" s="27"/>
      <c r="X2673" s="27"/>
    </row>
    <row r="2674" spans="3:24">
      <c r="C2674" s="27"/>
      <c r="D2674" s="27"/>
      <c r="E2674" s="27"/>
      <c r="F2674" s="27"/>
      <c r="G2674" s="27"/>
      <c r="H2674" s="27"/>
      <c r="I2674" s="27"/>
      <c r="J2674" s="27"/>
      <c r="K2674" s="27"/>
      <c r="L2674" s="27"/>
      <c r="M2674" s="27"/>
      <c r="N2674" s="27"/>
      <c r="O2674" s="27"/>
      <c r="P2674" s="27"/>
      <c r="Q2674" s="27"/>
      <c r="R2674" s="27"/>
      <c r="S2674" s="27"/>
      <c r="T2674" s="27"/>
      <c r="U2674" s="27"/>
      <c r="V2674" s="27"/>
      <c r="W2674" s="27"/>
      <c r="X2674" s="27"/>
    </row>
    <row r="2675" spans="3:24">
      <c r="C2675" s="27"/>
      <c r="D2675" s="27"/>
      <c r="E2675" s="27"/>
      <c r="F2675" s="27"/>
      <c r="G2675" s="27"/>
      <c r="H2675" s="27"/>
      <c r="I2675" s="27"/>
      <c r="J2675" s="27"/>
      <c r="K2675" s="27"/>
      <c r="L2675" s="27"/>
      <c r="M2675" s="27"/>
      <c r="N2675" s="27"/>
      <c r="O2675" s="27"/>
      <c r="P2675" s="27"/>
      <c r="Q2675" s="27"/>
      <c r="R2675" s="27"/>
      <c r="S2675" s="27"/>
      <c r="T2675" s="27"/>
      <c r="U2675" s="27"/>
      <c r="V2675" s="27"/>
      <c r="W2675" s="27"/>
      <c r="X2675" s="27"/>
    </row>
    <row r="2676" spans="3:24">
      <c r="C2676" s="27"/>
      <c r="D2676" s="27"/>
      <c r="E2676" s="27"/>
      <c r="F2676" s="27"/>
      <c r="G2676" s="27"/>
      <c r="H2676" s="27"/>
      <c r="I2676" s="27"/>
      <c r="J2676" s="27"/>
      <c r="K2676" s="27"/>
      <c r="L2676" s="27"/>
      <c r="M2676" s="27"/>
      <c r="N2676" s="27"/>
      <c r="O2676" s="27"/>
      <c r="P2676" s="27"/>
      <c r="Q2676" s="27"/>
      <c r="R2676" s="27"/>
      <c r="S2676" s="27"/>
      <c r="T2676" s="27"/>
      <c r="U2676" s="27"/>
      <c r="V2676" s="27"/>
      <c r="W2676" s="27"/>
      <c r="X2676" s="27"/>
    </row>
    <row r="2677" spans="3:24">
      <c r="C2677" s="27"/>
      <c r="D2677" s="27"/>
      <c r="E2677" s="27"/>
      <c r="F2677" s="27"/>
      <c r="G2677" s="27"/>
      <c r="H2677" s="27"/>
      <c r="I2677" s="27"/>
      <c r="J2677" s="27"/>
      <c r="K2677" s="27"/>
      <c r="L2677" s="27"/>
      <c r="M2677" s="27"/>
      <c r="N2677" s="27"/>
      <c r="O2677" s="27"/>
      <c r="P2677" s="27"/>
      <c r="Q2677" s="27"/>
      <c r="R2677" s="27"/>
      <c r="S2677" s="27"/>
      <c r="T2677" s="27"/>
      <c r="U2677" s="27"/>
      <c r="V2677" s="27"/>
      <c r="W2677" s="27"/>
      <c r="X2677" s="27"/>
    </row>
    <row r="2678" spans="3:24">
      <c r="C2678" s="27"/>
      <c r="D2678" s="27"/>
      <c r="E2678" s="27"/>
      <c r="F2678" s="27"/>
      <c r="G2678" s="27"/>
      <c r="H2678" s="27"/>
      <c r="I2678" s="27"/>
      <c r="J2678" s="27"/>
      <c r="K2678" s="27"/>
      <c r="L2678" s="27"/>
      <c r="M2678" s="27"/>
      <c r="N2678" s="27"/>
      <c r="O2678" s="27"/>
      <c r="P2678" s="27"/>
      <c r="Q2678" s="27"/>
      <c r="R2678" s="27"/>
      <c r="S2678" s="27"/>
      <c r="T2678" s="27"/>
      <c r="U2678" s="27"/>
      <c r="V2678" s="27"/>
      <c r="W2678" s="27"/>
      <c r="X2678" s="27"/>
    </row>
    <row r="2679" spans="3:24">
      <c r="C2679" s="27"/>
      <c r="D2679" s="27"/>
      <c r="E2679" s="27"/>
      <c r="F2679" s="27"/>
      <c r="G2679" s="27"/>
      <c r="H2679" s="27"/>
      <c r="I2679" s="27"/>
      <c r="J2679" s="27"/>
      <c r="K2679" s="27"/>
      <c r="L2679" s="27"/>
      <c r="M2679" s="27"/>
      <c r="N2679" s="27"/>
      <c r="O2679" s="27"/>
      <c r="P2679" s="27"/>
      <c r="Q2679" s="27"/>
      <c r="R2679" s="27"/>
      <c r="S2679" s="27"/>
      <c r="T2679" s="27"/>
      <c r="U2679" s="27"/>
      <c r="V2679" s="27"/>
      <c r="W2679" s="27"/>
      <c r="X2679" s="27"/>
    </row>
    <row r="2680" spans="3:24">
      <c r="C2680" s="27"/>
      <c r="D2680" s="27"/>
      <c r="E2680" s="27"/>
      <c r="F2680" s="27"/>
      <c r="G2680" s="27"/>
      <c r="H2680" s="27"/>
      <c r="I2680" s="27"/>
      <c r="J2680" s="27"/>
      <c r="K2680" s="27"/>
      <c r="L2680" s="27"/>
      <c r="M2680" s="27"/>
      <c r="N2680" s="27"/>
      <c r="O2680" s="27"/>
      <c r="P2680" s="27"/>
      <c r="Q2680" s="27"/>
      <c r="R2680" s="27"/>
      <c r="S2680" s="27"/>
      <c r="T2680" s="27"/>
      <c r="U2680" s="27"/>
      <c r="V2680" s="27"/>
      <c r="W2680" s="27"/>
      <c r="X2680" s="27"/>
    </row>
    <row r="2681" spans="3:24">
      <c r="C2681" s="27"/>
      <c r="D2681" s="27"/>
      <c r="E2681" s="27"/>
      <c r="F2681" s="27"/>
      <c r="G2681" s="27"/>
      <c r="H2681" s="27"/>
      <c r="I2681" s="27"/>
      <c r="J2681" s="27"/>
      <c r="K2681" s="27"/>
      <c r="L2681" s="27"/>
      <c r="M2681" s="27"/>
      <c r="N2681" s="27"/>
      <c r="O2681" s="27"/>
      <c r="P2681" s="27"/>
      <c r="Q2681" s="27"/>
      <c r="R2681" s="27"/>
      <c r="S2681" s="27"/>
      <c r="T2681" s="27"/>
      <c r="U2681" s="27"/>
      <c r="V2681" s="27"/>
      <c r="W2681" s="27"/>
      <c r="X2681" s="27"/>
    </row>
    <row r="2682" spans="3:24">
      <c r="C2682" s="27"/>
      <c r="D2682" s="27"/>
      <c r="E2682" s="27"/>
      <c r="F2682" s="27"/>
      <c r="G2682" s="27"/>
      <c r="H2682" s="27"/>
      <c r="I2682" s="27"/>
      <c r="J2682" s="27"/>
      <c r="K2682" s="27"/>
      <c r="L2682" s="27"/>
      <c r="M2682" s="27"/>
      <c r="N2682" s="27"/>
      <c r="O2682" s="27"/>
      <c r="P2682" s="27"/>
      <c r="Q2682" s="27"/>
      <c r="R2682" s="27"/>
      <c r="S2682" s="27"/>
      <c r="T2682" s="27"/>
      <c r="U2682" s="27"/>
      <c r="V2682" s="27"/>
      <c r="W2682" s="27"/>
      <c r="X2682" s="27"/>
    </row>
    <row r="2683" spans="3:24">
      <c r="C2683" s="27"/>
      <c r="D2683" s="27"/>
      <c r="E2683" s="27"/>
      <c r="F2683" s="27"/>
      <c r="G2683" s="27"/>
      <c r="H2683" s="27"/>
      <c r="I2683" s="27"/>
      <c r="J2683" s="27"/>
      <c r="K2683" s="27"/>
      <c r="L2683" s="27"/>
      <c r="M2683" s="27"/>
      <c r="N2683" s="27"/>
      <c r="O2683" s="27"/>
      <c r="P2683" s="27"/>
      <c r="Q2683" s="27"/>
      <c r="R2683" s="27"/>
      <c r="S2683" s="27"/>
      <c r="T2683" s="27"/>
      <c r="U2683" s="27"/>
      <c r="V2683" s="27"/>
      <c r="W2683" s="27"/>
      <c r="X2683" s="27"/>
    </row>
    <row r="2684" spans="3:24">
      <c r="C2684" s="27"/>
      <c r="D2684" s="27"/>
      <c r="E2684" s="27"/>
      <c r="F2684" s="27"/>
      <c r="G2684" s="27"/>
      <c r="H2684" s="27"/>
      <c r="I2684" s="27"/>
      <c r="J2684" s="27"/>
      <c r="K2684" s="27"/>
      <c r="L2684" s="27"/>
      <c r="M2684" s="27"/>
      <c r="N2684" s="27"/>
      <c r="O2684" s="27"/>
      <c r="P2684" s="27"/>
      <c r="Q2684" s="27"/>
      <c r="R2684" s="27"/>
      <c r="S2684" s="27"/>
      <c r="T2684" s="27"/>
      <c r="U2684" s="27"/>
      <c r="V2684" s="27"/>
      <c r="W2684" s="27"/>
      <c r="X2684" s="27"/>
    </row>
    <row r="2685" spans="3:24">
      <c r="C2685" s="27"/>
      <c r="D2685" s="27"/>
      <c r="E2685" s="27"/>
      <c r="F2685" s="27"/>
      <c r="G2685" s="27"/>
      <c r="H2685" s="27"/>
      <c r="I2685" s="27"/>
      <c r="J2685" s="27"/>
      <c r="K2685" s="27"/>
      <c r="L2685" s="27"/>
      <c r="M2685" s="27"/>
      <c r="N2685" s="27"/>
      <c r="O2685" s="27"/>
      <c r="P2685" s="27"/>
      <c r="Q2685" s="27"/>
      <c r="R2685" s="27"/>
      <c r="S2685" s="27"/>
      <c r="T2685" s="27"/>
      <c r="U2685" s="27"/>
      <c r="V2685" s="27"/>
      <c r="W2685" s="27"/>
      <c r="X2685" s="27"/>
    </row>
    <row r="2686" spans="3:24">
      <c r="C2686" s="27"/>
      <c r="D2686" s="27"/>
      <c r="E2686" s="27"/>
      <c r="F2686" s="27"/>
      <c r="G2686" s="27"/>
      <c r="H2686" s="27"/>
      <c r="I2686" s="27"/>
      <c r="J2686" s="27"/>
      <c r="K2686" s="27"/>
      <c r="L2686" s="27"/>
      <c r="M2686" s="27"/>
      <c r="N2686" s="27"/>
      <c r="O2686" s="27"/>
      <c r="P2686" s="27"/>
      <c r="Q2686" s="27"/>
      <c r="R2686" s="27"/>
      <c r="S2686" s="27"/>
      <c r="T2686" s="27"/>
      <c r="U2686" s="27"/>
      <c r="V2686" s="27"/>
      <c r="W2686" s="27"/>
      <c r="X2686" s="27"/>
    </row>
    <row r="2687" spans="3:24">
      <c r="C2687" s="27"/>
      <c r="D2687" s="27"/>
      <c r="E2687" s="27"/>
      <c r="F2687" s="27"/>
      <c r="G2687" s="27"/>
      <c r="H2687" s="27"/>
      <c r="I2687" s="27"/>
      <c r="J2687" s="27"/>
      <c r="K2687" s="27"/>
      <c r="L2687" s="27"/>
      <c r="M2687" s="27"/>
      <c r="N2687" s="27"/>
      <c r="O2687" s="27"/>
      <c r="P2687" s="27"/>
      <c r="Q2687" s="27"/>
      <c r="R2687" s="27"/>
      <c r="S2687" s="27"/>
      <c r="T2687" s="27"/>
      <c r="U2687" s="27"/>
      <c r="V2687" s="27"/>
      <c r="W2687" s="27"/>
      <c r="X2687" s="27"/>
    </row>
    <row r="2688" spans="3:24">
      <c r="C2688" s="27"/>
      <c r="D2688" s="27"/>
      <c r="E2688" s="27"/>
      <c r="F2688" s="27"/>
      <c r="G2688" s="27"/>
      <c r="H2688" s="27"/>
      <c r="I2688" s="27"/>
      <c r="J2688" s="27"/>
      <c r="K2688" s="27"/>
      <c r="L2688" s="27"/>
      <c r="M2688" s="27"/>
      <c r="N2688" s="27"/>
      <c r="O2688" s="27"/>
      <c r="P2688" s="27"/>
      <c r="Q2688" s="27"/>
      <c r="R2688" s="27"/>
      <c r="S2688" s="27"/>
      <c r="T2688" s="27"/>
      <c r="U2688" s="27"/>
      <c r="V2688" s="27"/>
      <c r="W2688" s="27"/>
      <c r="X2688" s="27"/>
    </row>
    <row r="2689" spans="3:24">
      <c r="C2689" s="27"/>
      <c r="D2689" s="27"/>
      <c r="E2689" s="27"/>
      <c r="F2689" s="27"/>
      <c r="G2689" s="27"/>
      <c r="H2689" s="27"/>
      <c r="I2689" s="27"/>
      <c r="J2689" s="27"/>
      <c r="K2689" s="27"/>
      <c r="L2689" s="27"/>
      <c r="M2689" s="27"/>
      <c r="N2689" s="27"/>
      <c r="O2689" s="27"/>
      <c r="P2689" s="27"/>
      <c r="Q2689" s="27"/>
      <c r="R2689" s="27"/>
      <c r="S2689" s="27"/>
      <c r="T2689" s="27"/>
      <c r="U2689" s="27"/>
      <c r="V2689" s="27"/>
      <c r="W2689" s="27"/>
      <c r="X2689" s="27"/>
    </row>
    <row r="2690" spans="3:24">
      <c r="C2690" s="27"/>
      <c r="D2690" s="27"/>
      <c r="E2690" s="27"/>
      <c r="F2690" s="27"/>
      <c r="G2690" s="27"/>
      <c r="H2690" s="27"/>
      <c r="I2690" s="27"/>
      <c r="J2690" s="27"/>
      <c r="K2690" s="27"/>
      <c r="L2690" s="27"/>
      <c r="M2690" s="27"/>
      <c r="N2690" s="27"/>
      <c r="O2690" s="27"/>
      <c r="P2690" s="27"/>
      <c r="Q2690" s="27"/>
      <c r="R2690" s="27"/>
      <c r="S2690" s="27"/>
      <c r="T2690" s="27"/>
      <c r="U2690" s="27"/>
      <c r="V2690" s="27"/>
      <c r="W2690" s="27"/>
      <c r="X2690" s="27"/>
    </row>
    <row r="2691" spans="3:24">
      <c r="C2691" s="27"/>
      <c r="D2691" s="27"/>
      <c r="E2691" s="27"/>
      <c r="F2691" s="27"/>
      <c r="G2691" s="27"/>
      <c r="H2691" s="27"/>
      <c r="I2691" s="27"/>
      <c r="J2691" s="27"/>
      <c r="K2691" s="27"/>
      <c r="L2691" s="27"/>
      <c r="M2691" s="27"/>
      <c r="N2691" s="27"/>
      <c r="O2691" s="27"/>
      <c r="P2691" s="27"/>
      <c r="Q2691" s="27"/>
      <c r="R2691" s="27"/>
      <c r="S2691" s="27"/>
      <c r="T2691" s="27"/>
      <c r="U2691" s="27"/>
      <c r="V2691" s="27"/>
      <c r="W2691" s="27"/>
      <c r="X2691" s="27"/>
    </row>
    <row r="2692" spans="3:24">
      <c r="C2692" s="27"/>
      <c r="D2692" s="27"/>
      <c r="E2692" s="27"/>
      <c r="F2692" s="27"/>
      <c r="G2692" s="27"/>
      <c r="H2692" s="27"/>
      <c r="I2692" s="27"/>
      <c r="J2692" s="27"/>
      <c r="K2692" s="27"/>
      <c r="L2692" s="27"/>
      <c r="M2692" s="27"/>
      <c r="N2692" s="27"/>
      <c r="O2692" s="27"/>
      <c r="P2692" s="27"/>
      <c r="Q2692" s="27"/>
      <c r="R2692" s="27"/>
      <c r="S2692" s="27"/>
      <c r="T2692" s="27"/>
      <c r="U2692" s="27"/>
      <c r="V2692" s="27"/>
      <c r="W2692" s="27"/>
      <c r="X2692" s="27"/>
    </row>
    <row r="2693" spans="3:24">
      <c r="C2693" s="27"/>
      <c r="D2693" s="27"/>
      <c r="E2693" s="27"/>
      <c r="F2693" s="27"/>
      <c r="G2693" s="27"/>
      <c r="H2693" s="27"/>
      <c r="I2693" s="27"/>
      <c r="J2693" s="27"/>
      <c r="K2693" s="27"/>
      <c r="L2693" s="27"/>
      <c r="M2693" s="27"/>
      <c r="N2693" s="27"/>
      <c r="O2693" s="27"/>
      <c r="P2693" s="27"/>
      <c r="Q2693" s="27"/>
      <c r="R2693" s="27"/>
      <c r="S2693" s="27"/>
      <c r="T2693" s="27"/>
      <c r="U2693" s="27"/>
      <c r="V2693" s="27"/>
      <c r="W2693" s="27"/>
      <c r="X2693" s="27"/>
    </row>
    <row r="2694" spans="3:24">
      <c r="C2694" s="27"/>
      <c r="D2694" s="27"/>
      <c r="E2694" s="27"/>
      <c r="F2694" s="27"/>
      <c r="G2694" s="27"/>
      <c r="H2694" s="27"/>
      <c r="I2694" s="27"/>
      <c r="J2694" s="27"/>
      <c r="K2694" s="27"/>
      <c r="L2694" s="27"/>
      <c r="M2694" s="27"/>
      <c r="N2694" s="27"/>
      <c r="O2694" s="27"/>
      <c r="P2694" s="27"/>
      <c r="Q2694" s="27"/>
      <c r="R2694" s="27"/>
      <c r="S2694" s="27"/>
      <c r="T2694" s="27"/>
      <c r="U2694" s="27"/>
      <c r="V2694" s="27"/>
      <c r="W2694" s="27"/>
      <c r="X2694" s="27"/>
    </row>
    <row r="2695" spans="3:24">
      <c r="C2695" s="27"/>
      <c r="D2695" s="27"/>
      <c r="E2695" s="27"/>
      <c r="F2695" s="27"/>
      <c r="G2695" s="27"/>
      <c r="H2695" s="27"/>
      <c r="I2695" s="27"/>
      <c r="J2695" s="27"/>
      <c r="K2695" s="27"/>
      <c r="L2695" s="27"/>
      <c r="M2695" s="27"/>
      <c r="N2695" s="27"/>
      <c r="O2695" s="27"/>
      <c r="P2695" s="27"/>
      <c r="Q2695" s="27"/>
      <c r="R2695" s="27"/>
      <c r="S2695" s="27"/>
      <c r="T2695" s="27"/>
      <c r="U2695" s="27"/>
      <c r="V2695" s="27"/>
      <c r="W2695" s="27"/>
      <c r="X2695" s="27"/>
    </row>
    <row r="2696" spans="3:24">
      <c r="C2696" s="27"/>
      <c r="D2696" s="27"/>
      <c r="E2696" s="27"/>
      <c r="F2696" s="27"/>
      <c r="G2696" s="27"/>
      <c r="H2696" s="27"/>
      <c r="I2696" s="27"/>
      <c r="J2696" s="27"/>
      <c r="K2696" s="27"/>
      <c r="L2696" s="27"/>
      <c r="M2696" s="27"/>
      <c r="N2696" s="27"/>
      <c r="O2696" s="27"/>
      <c r="P2696" s="27"/>
      <c r="Q2696" s="27"/>
      <c r="R2696" s="27"/>
      <c r="S2696" s="27"/>
      <c r="T2696" s="27"/>
      <c r="U2696" s="27"/>
      <c r="V2696" s="27"/>
      <c r="W2696" s="27"/>
      <c r="X2696" s="27"/>
    </row>
    <row r="2697" spans="3:24">
      <c r="C2697" s="27"/>
      <c r="D2697" s="27"/>
      <c r="E2697" s="27"/>
      <c r="F2697" s="27"/>
      <c r="G2697" s="27"/>
      <c r="H2697" s="27"/>
      <c r="I2697" s="27"/>
      <c r="J2697" s="27"/>
      <c r="K2697" s="27"/>
      <c r="L2697" s="27"/>
      <c r="M2697" s="27"/>
      <c r="N2697" s="27"/>
      <c r="O2697" s="27"/>
      <c r="P2697" s="27"/>
      <c r="Q2697" s="27"/>
      <c r="R2697" s="27"/>
      <c r="S2697" s="27"/>
      <c r="T2697" s="27"/>
      <c r="U2697" s="27"/>
      <c r="V2697" s="27"/>
      <c r="W2697" s="27"/>
      <c r="X2697" s="27"/>
    </row>
    <row r="2698" spans="3:24">
      <c r="C2698" s="27"/>
      <c r="D2698" s="27"/>
      <c r="E2698" s="27"/>
      <c r="F2698" s="27"/>
      <c r="G2698" s="27"/>
      <c r="H2698" s="27"/>
      <c r="I2698" s="27"/>
      <c r="J2698" s="27"/>
      <c r="K2698" s="27"/>
      <c r="L2698" s="27"/>
      <c r="M2698" s="27"/>
      <c r="N2698" s="27"/>
      <c r="O2698" s="27"/>
      <c r="P2698" s="27"/>
      <c r="Q2698" s="27"/>
      <c r="R2698" s="27"/>
      <c r="S2698" s="27"/>
      <c r="T2698" s="27"/>
      <c r="U2698" s="27"/>
      <c r="V2698" s="27"/>
      <c r="W2698" s="27"/>
      <c r="X2698" s="27"/>
    </row>
    <row r="2699" spans="3:24">
      <c r="C2699" s="27"/>
      <c r="D2699" s="27"/>
      <c r="E2699" s="27"/>
      <c r="F2699" s="27"/>
      <c r="G2699" s="27"/>
      <c r="H2699" s="27"/>
      <c r="I2699" s="27"/>
      <c r="J2699" s="27"/>
      <c r="K2699" s="27"/>
      <c r="L2699" s="27"/>
      <c r="M2699" s="27"/>
      <c r="N2699" s="27"/>
      <c r="O2699" s="27"/>
      <c r="P2699" s="27"/>
      <c r="Q2699" s="27"/>
      <c r="R2699" s="27"/>
      <c r="S2699" s="27"/>
      <c r="T2699" s="27"/>
      <c r="U2699" s="27"/>
      <c r="V2699" s="27"/>
      <c r="W2699" s="27"/>
      <c r="X2699" s="27"/>
    </row>
    <row r="2700" spans="3:24">
      <c r="C2700" s="27"/>
      <c r="D2700" s="27"/>
      <c r="E2700" s="27"/>
      <c r="F2700" s="27"/>
      <c r="G2700" s="27"/>
      <c r="H2700" s="27"/>
      <c r="I2700" s="27"/>
      <c r="J2700" s="27"/>
      <c r="K2700" s="27"/>
      <c r="L2700" s="27"/>
      <c r="M2700" s="27"/>
      <c r="N2700" s="27"/>
      <c r="O2700" s="27"/>
      <c r="P2700" s="27"/>
      <c r="Q2700" s="27"/>
      <c r="R2700" s="27"/>
      <c r="S2700" s="27"/>
      <c r="T2700" s="27"/>
      <c r="U2700" s="27"/>
      <c r="V2700" s="27"/>
      <c r="W2700" s="27"/>
      <c r="X2700" s="27"/>
    </row>
    <row r="2701" spans="3:24">
      <c r="C2701" s="27"/>
      <c r="D2701" s="27"/>
      <c r="E2701" s="27"/>
      <c r="F2701" s="27"/>
      <c r="G2701" s="27"/>
      <c r="H2701" s="27"/>
      <c r="I2701" s="27"/>
      <c r="J2701" s="27"/>
      <c r="K2701" s="27"/>
      <c r="L2701" s="27"/>
      <c r="M2701" s="27"/>
      <c r="N2701" s="27"/>
      <c r="O2701" s="27"/>
      <c r="P2701" s="27"/>
      <c r="Q2701" s="27"/>
      <c r="R2701" s="27"/>
      <c r="S2701" s="27"/>
      <c r="T2701" s="27"/>
      <c r="U2701" s="27"/>
      <c r="V2701" s="27"/>
      <c r="W2701" s="27"/>
      <c r="X2701" s="27"/>
    </row>
    <row r="2702" spans="3:24">
      <c r="C2702" s="27"/>
      <c r="D2702" s="27"/>
      <c r="E2702" s="27"/>
      <c r="F2702" s="27"/>
      <c r="G2702" s="27"/>
      <c r="H2702" s="27"/>
      <c r="I2702" s="27"/>
      <c r="J2702" s="27"/>
      <c r="K2702" s="27"/>
      <c r="L2702" s="27"/>
      <c r="M2702" s="27"/>
      <c r="N2702" s="27"/>
      <c r="O2702" s="27"/>
      <c r="P2702" s="27"/>
      <c r="Q2702" s="27"/>
      <c r="R2702" s="27"/>
      <c r="S2702" s="27"/>
      <c r="T2702" s="27"/>
      <c r="U2702" s="27"/>
      <c r="V2702" s="27"/>
      <c r="W2702" s="27"/>
      <c r="X2702" s="27"/>
    </row>
    <row r="2703" spans="3:24">
      <c r="C2703" s="27"/>
      <c r="D2703" s="27"/>
      <c r="E2703" s="27"/>
      <c r="F2703" s="27"/>
      <c r="G2703" s="27"/>
      <c r="H2703" s="27"/>
      <c r="I2703" s="27"/>
      <c r="J2703" s="27"/>
      <c r="K2703" s="27"/>
      <c r="L2703" s="27"/>
      <c r="M2703" s="27"/>
      <c r="N2703" s="27"/>
      <c r="O2703" s="27"/>
      <c r="P2703" s="27"/>
      <c r="Q2703" s="27"/>
      <c r="R2703" s="27"/>
      <c r="S2703" s="27"/>
      <c r="T2703" s="27"/>
      <c r="U2703" s="27"/>
      <c r="V2703" s="27"/>
      <c r="W2703" s="27"/>
      <c r="X2703" s="27"/>
    </row>
    <row r="2704" spans="3:24">
      <c r="C2704" s="27"/>
      <c r="D2704" s="27"/>
      <c r="E2704" s="27"/>
      <c r="F2704" s="27"/>
      <c r="G2704" s="27"/>
      <c r="H2704" s="27"/>
      <c r="I2704" s="27"/>
      <c r="J2704" s="27"/>
      <c r="K2704" s="27"/>
      <c r="L2704" s="27"/>
      <c r="M2704" s="27"/>
      <c r="N2704" s="27"/>
      <c r="O2704" s="27"/>
      <c r="P2704" s="27"/>
      <c r="Q2704" s="27"/>
      <c r="R2704" s="27"/>
      <c r="S2704" s="27"/>
      <c r="T2704" s="27"/>
      <c r="U2704" s="27"/>
      <c r="V2704" s="27"/>
      <c r="W2704" s="27"/>
      <c r="X2704" s="27"/>
    </row>
    <row r="2705" spans="3:24">
      <c r="C2705" s="27"/>
      <c r="D2705" s="27"/>
      <c r="E2705" s="27"/>
      <c r="F2705" s="27"/>
      <c r="G2705" s="27"/>
      <c r="H2705" s="27"/>
      <c r="I2705" s="27"/>
      <c r="J2705" s="27"/>
      <c r="K2705" s="27"/>
      <c r="L2705" s="27"/>
      <c r="M2705" s="27"/>
      <c r="N2705" s="27"/>
      <c r="O2705" s="27"/>
      <c r="P2705" s="27"/>
      <c r="Q2705" s="27"/>
      <c r="R2705" s="27"/>
      <c r="S2705" s="27"/>
      <c r="T2705" s="27"/>
      <c r="U2705" s="27"/>
      <c r="V2705" s="27"/>
      <c r="W2705" s="27"/>
      <c r="X2705" s="27"/>
    </row>
    <row r="2706" spans="3:24">
      <c r="C2706" s="27"/>
      <c r="D2706" s="27"/>
      <c r="E2706" s="27"/>
      <c r="F2706" s="27"/>
      <c r="G2706" s="27"/>
      <c r="H2706" s="27"/>
      <c r="I2706" s="27"/>
      <c r="J2706" s="27"/>
      <c r="K2706" s="27"/>
      <c r="L2706" s="27"/>
      <c r="M2706" s="27"/>
      <c r="N2706" s="27"/>
      <c r="O2706" s="27"/>
      <c r="P2706" s="27"/>
      <c r="Q2706" s="27"/>
      <c r="R2706" s="27"/>
      <c r="S2706" s="27"/>
      <c r="T2706" s="27"/>
      <c r="U2706" s="27"/>
      <c r="V2706" s="27"/>
      <c r="W2706" s="27"/>
      <c r="X2706" s="27"/>
    </row>
    <row r="2707" spans="3:24">
      <c r="C2707" s="27"/>
      <c r="D2707" s="27"/>
      <c r="E2707" s="27"/>
      <c r="F2707" s="27"/>
      <c r="G2707" s="27"/>
      <c r="H2707" s="27"/>
      <c r="I2707" s="27"/>
      <c r="J2707" s="27"/>
      <c r="K2707" s="27"/>
      <c r="L2707" s="27"/>
      <c r="M2707" s="27"/>
      <c r="N2707" s="27"/>
      <c r="O2707" s="27"/>
      <c r="P2707" s="27"/>
      <c r="Q2707" s="27"/>
      <c r="R2707" s="27"/>
      <c r="S2707" s="27"/>
      <c r="T2707" s="27"/>
      <c r="U2707" s="27"/>
      <c r="V2707" s="27"/>
      <c r="W2707" s="27"/>
      <c r="X2707" s="27"/>
    </row>
    <row r="2708" spans="3:24">
      <c r="C2708" s="27"/>
      <c r="D2708" s="27"/>
      <c r="E2708" s="27"/>
      <c r="F2708" s="27"/>
      <c r="G2708" s="27"/>
      <c r="H2708" s="27"/>
      <c r="I2708" s="27"/>
      <c r="J2708" s="27"/>
      <c r="K2708" s="27"/>
      <c r="L2708" s="27"/>
      <c r="M2708" s="27"/>
      <c r="N2708" s="27"/>
      <c r="O2708" s="27"/>
      <c r="P2708" s="27"/>
      <c r="Q2708" s="27"/>
      <c r="R2708" s="27"/>
      <c r="S2708" s="27"/>
      <c r="T2708" s="27"/>
      <c r="U2708" s="27"/>
      <c r="V2708" s="27"/>
      <c r="W2708" s="27"/>
      <c r="X2708" s="27"/>
    </row>
    <row r="2709" spans="3:24">
      <c r="C2709" s="27"/>
      <c r="D2709" s="27"/>
      <c r="E2709" s="27"/>
      <c r="F2709" s="27"/>
      <c r="G2709" s="27"/>
      <c r="H2709" s="27"/>
      <c r="I2709" s="27"/>
      <c r="J2709" s="27"/>
      <c r="K2709" s="27"/>
      <c r="L2709" s="27"/>
      <c r="M2709" s="27"/>
      <c r="N2709" s="27"/>
      <c r="O2709" s="27"/>
      <c r="P2709" s="27"/>
      <c r="Q2709" s="27"/>
      <c r="R2709" s="27"/>
      <c r="S2709" s="27"/>
      <c r="T2709" s="27"/>
      <c r="U2709" s="27"/>
      <c r="V2709" s="27"/>
      <c r="W2709" s="27"/>
      <c r="X2709" s="27"/>
    </row>
    <row r="2710" spans="3:24">
      <c r="C2710" s="27"/>
      <c r="D2710" s="27"/>
      <c r="E2710" s="27"/>
      <c r="F2710" s="27"/>
      <c r="G2710" s="27"/>
      <c r="H2710" s="27"/>
      <c r="I2710" s="27"/>
      <c r="J2710" s="27"/>
      <c r="K2710" s="27"/>
      <c r="L2710" s="27"/>
      <c r="M2710" s="27"/>
      <c r="N2710" s="27"/>
      <c r="O2710" s="27"/>
      <c r="P2710" s="27"/>
      <c r="Q2710" s="27"/>
      <c r="R2710" s="27"/>
      <c r="S2710" s="27"/>
      <c r="T2710" s="27"/>
      <c r="U2710" s="27"/>
      <c r="V2710" s="27"/>
      <c r="W2710" s="27"/>
      <c r="X2710" s="27"/>
    </row>
    <row r="2711" spans="3:24">
      <c r="C2711" s="27"/>
      <c r="D2711" s="27"/>
      <c r="E2711" s="27"/>
      <c r="F2711" s="27"/>
      <c r="G2711" s="27"/>
      <c r="H2711" s="27"/>
      <c r="I2711" s="27"/>
      <c r="J2711" s="27"/>
      <c r="K2711" s="27"/>
      <c r="L2711" s="27"/>
      <c r="M2711" s="27"/>
      <c r="N2711" s="27"/>
      <c r="O2711" s="27"/>
      <c r="P2711" s="27"/>
      <c r="Q2711" s="27"/>
      <c r="R2711" s="27"/>
      <c r="S2711" s="27"/>
      <c r="T2711" s="27"/>
      <c r="U2711" s="27"/>
      <c r="V2711" s="27"/>
      <c r="W2711" s="27"/>
      <c r="X2711" s="27"/>
    </row>
    <row r="2712" spans="3:24">
      <c r="C2712" s="27"/>
      <c r="D2712" s="27"/>
      <c r="E2712" s="27"/>
      <c r="F2712" s="27"/>
      <c r="G2712" s="27"/>
      <c r="H2712" s="27"/>
      <c r="I2712" s="27"/>
      <c r="J2712" s="27"/>
      <c r="K2712" s="27"/>
      <c r="L2712" s="27"/>
      <c r="M2712" s="27"/>
      <c r="N2712" s="27"/>
      <c r="O2712" s="27"/>
      <c r="P2712" s="27"/>
      <c r="Q2712" s="27"/>
      <c r="R2712" s="27"/>
      <c r="S2712" s="27"/>
      <c r="T2712" s="27"/>
      <c r="U2712" s="27"/>
      <c r="V2712" s="27"/>
      <c r="W2712" s="27"/>
      <c r="X2712" s="27"/>
    </row>
    <row r="2713" spans="3:24">
      <c r="C2713" s="27"/>
      <c r="D2713" s="27"/>
      <c r="E2713" s="27"/>
      <c r="F2713" s="27"/>
      <c r="G2713" s="27"/>
      <c r="H2713" s="27"/>
      <c r="I2713" s="27"/>
      <c r="J2713" s="27"/>
      <c r="K2713" s="27"/>
      <c r="L2713" s="27"/>
      <c r="M2713" s="27"/>
      <c r="N2713" s="27"/>
      <c r="O2713" s="27"/>
      <c r="P2713" s="27"/>
      <c r="Q2713" s="27"/>
      <c r="R2713" s="27"/>
      <c r="S2713" s="27"/>
      <c r="T2713" s="27"/>
      <c r="U2713" s="27"/>
      <c r="V2713" s="27"/>
      <c r="W2713" s="27"/>
      <c r="X2713" s="27"/>
    </row>
    <row r="2714" spans="3:24">
      <c r="C2714" s="27"/>
      <c r="D2714" s="27"/>
      <c r="E2714" s="27"/>
      <c r="F2714" s="27"/>
      <c r="G2714" s="27"/>
      <c r="H2714" s="27"/>
      <c r="I2714" s="27"/>
      <c r="J2714" s="27"/>
      <c r="K2714" s="27"/>
      <c r="L2714" s="27"/>
      <c r="M2714" s="27"/>
      <c r="N2714" s="27"/>
      <c r="O2714" s="27"/>
      <c r="P2714" s="27"/>
      <c r="Q2714" s="27"/>
      <c r="R2714" s="27"/>
      <c r="S2714" s="27"/>
      <c r="T2714" s="27"/>
      <c r="U2714" s="27"/>
      <c r="V2714" s="27"/>
      <c r="W2714" s="27"/>
      <c r="X2714" s="27"/>
    </row>
    <row r="2715" spans="3:24">
      <c r="C2715" s="27"/>
      <c r="D2715" s="27"/>
      <c r="E2715" s="27"/>
      <c r="F2715" s="27"/>
      <c r="G2715" s="27"/>
      <c r="H2715" s="27"/>
      <c r="I2715" s="27"/>
      <c r="J2715" s="27"/>
      <c r="K2715" s="27"/>
      <c r="L2715" s="27"/>
      <c r="M2715" s="27"/>
      <c r="N2715" s="27"/>
      <c r="O2715" s="27"/>
      <c r="P2715" s="27"/>
      <c r="Q2715" s="27"/>
      <c r="R2715" s="27"/>
      <c r="S2715" s="27"/>
      <c r="T2715" s="27"/>
      <c r="U2715" s="27"/>
      <c r="V2715" s="27"/>
      <c r="W2715" s="27"/>
      <c r="X2715" s="27"/>
    </row>
    <row r="2716" spans="3:24">
      <c r="C2716" s="27"/>
      <c r="D2716" s="27"/>
      <c r="E2716" s="27"/>
      <c r="F2716" s="27"/>
      <c r="G2716" s="27"/>
      <c r="H2716" s="27"/>
      <c r="I2716" s="27"/>
      <c r="J2716" s="27"/>
      <c r="K2716" s="27"/>
      <c r="L2716" s="27"/>
      <c r="M2716" s="27"/>
      <c r="N2716" s="27"/>
      <c r="O2716" s="27"/>
      <c r="P2716" s="27"/>
      <c r="Q2716" s="27"/>
      <c r="R2716" s="27"/>
      <c r="S2716" s="27"/>
      <c r="T2716" s="27"/>
      <c r="U2716" s="27"/>
      <c r="V2716" s="27"/>
      <c r="W2716" s="27"/>
      <c r="X2716" s="27"/>
    </row>
    <row r="2717" spans="3:24">
      <c r="C2717" s="27"/>
      <c r="D2717" s="27"/>
      <c r="E2717" s="27"/>
      <c r="F2717" s="27"/>
      <c r="G2717" s="27"/>
      <c r="H2717" s="27"/>
      <c r="I2717" s="27"/>
      <c r="J2717" s="27"/>
      <c r="K2717" s="27"/>
      <c r="L2717" s="27"/>
      <c r="M2717" s="27"/>
      <c r="N2717" s="27"/>
      <c r="O2717" s="27"/>
      <c r="P2717" s="27"/>
      <c r="Q2717" s="27"/>
      <c r="R2717" s="27"/>
      <c r="S2717" s="27"/>
      <c r="T2717" s="27"/>
      <c r="U2717" s="27"/>
      <c r="V2717" s="27"/>
      <c r="W2717" s="27"/>
      <c r="X2717" s="27"/>
    </row>
    <row r="2718" spans="3:24">
      <c r="C2718" s="27"/>
      <c r="D2718" s="27"/>
      <c r="E2718" s="27"/>
      <c r="F2718" s="27"/>
      <c r="G2718" s="27"/>
      <c r="H2718" s="27"/>
      <c r="I2718" s="27"/>
      <c r="J2718" s="27"/>
      <c r="K2718" s="27"/>
      <c r="L2718" s="27"/>
      <c r="M2718" s="27"/>
      <c r="N2718" s="27"/>
      <c r="O2718" s="27"/>
      <c r="P2718" s="27"/>
      <c r="Q2718" s="27"/>
      <c r="R2718" s="27"/>
      <c r="S2718" s="27"/>
      <c r="T2718" s="27"/>
      <c r="U2718" s="27"/>
      <c r="V2718" s="27"/>
      <c r="W2718" s="27"/>
      <c r="X2718" s="27"/>
    </row>
    <row r="2719" spans="3:24">
      <c r="C2719" s="27"/>
      <c r="D2719" s="27"/>
      <c r="E2719" s="27"/>
      <c r="F2719" s="27"/>
      <c r="G2719" s="27"/>
      <c r="H2719" s="27"/>
      <c r="I2719" s="27"/>
      <c r="J2719" s="27"/>
      <c r="K2719" s="27"/>
      <c r="L2719" s="27"/>
      <c r="M2719" s="27"/>
      <c r="N2719" s="27"/>
      <c r="O2719" s="27"/>
      <c r="P2719" s="27"/>
      <c r="Q2719" s="27"/>
      <c r="R2719" s="27"/>
      <c r="S2719" s="27"/>
      <c r="T2719" s="27"/>
      <c r="U2719" s="27"/>
      <c r="V2719" s="27"/>
      <c r="W2719" s="27"/>
      <c r="X2719" s="27"/>
    </row>
    <row r="2720" spans="3:24">
      <c r="C2720" s="27"/>
      <c r="D2720" s="27"/>
      <c r="E2720" s="27"/>
      <c r="F2720" s="27"/>
      <c r="G2720" s="27"/>
      <c r="H2720" s="27"/>
      <c r="I2720" s="27"/>
      <c r="J2720" s="27"/>
      <c r="K2720" s="27"/>
      <c r="L2720" s="27"/>
      <c r="M2720" s="27"/>
      <c r="N2720" s="27"/>
      <c r="O2720" s="27"/>
      <c r="P2720" s="27"/>
      <c r="Q2720" s="27"/>
      <c r="R2720" s="27"/>
      <c r="S2720" s="27"/>
      <c r="T2720" s="27"/>
      <c r="U2720" s="27"/>
      <c r="V2720" s="27"/>
      <c r="W2720" s="27"/>
      <c r="X2720" s="27"/>
    </row>
    <row r="2721" spans="3:24">
      <c r="C2721" s="27"/>
      <c r="D2721" s="27"/>
      <c r="E2721" s="27"/>
      <c r="F2721" s="27"/>
      <c r="G2721" s="27"/>
      <c r="H2721" s="27"/>
      <c r="I2721" s="27"/>
      <c r="J2721" s="27"/>
      <c r="K2721" s="27"/>
      <c r="L2721" s="27"/>
      <c r="M2721" s="27"/>
      <c r="N2721" s="27"/>
      <c r="O2721" s="27"/>
      <c r="P2721" s="27"/>
      <c r="Q2721" s="27"/>
      <c r="R2721" s="27"/>
      <c r="S2721" s="27"/>
      <c r="T2721" s="27"/>
      <c r="U2721" s="27"/>
      <c r="V2721" s="27"/>
      <c r="W2721" s="27"/>
      <c r="X2721" s="27"/>
    </row>
    <row r="2722" spans="3:24">
      <c r="C2722" s="27"/>
      <c r="D2722" s="27"/>
      <c r="E2722" s="27"/>
      <c r="F2722" s="27"/>
      <c r="G2722" s="27"/>
      <c r="H2722" s="27"/>
      <c r="I2722" s="27"/>
      <c r="J2722" s="27"/>
      <c r="K2722" s="27"/>
      <c r="L2722" s="27"/>
      <c r="M2722" s="27"/>
      <c r="N2722" s="27"/>
      <c r="O2722" s="27"/>
      <c r="P2722" s="27"/>
      <c r="Q2722" s="27"/>
      <c r="R2722" s="27"/>
      <c r="S2722" s="27"/>
      <c r="T2722" s="27"/>
      <c r="U2722" s="27"/>
      <c r="V2722" s="27"/>
      <c r="W2722" s="27"/>
      <c r="X2722" s="27"/>
    </row>
    <row r="2723" spans="3:24">
      <c r="C2723" s="27"/>
      <c r="D2723" s="27"/>
      <c r="E2723" s="27"/>
      <c r="F2723" s="27"/>
      <c r="G2723" s="27"/>
      <c r="H2723" s="27"/>
      <c r="I2723" s="27"/>
      <c r="J2723" s="27"/>
      <c r="K2723" s="27"/>
      <c r="L2723" s="27"/>
      <c r="M2723" s="27"/>
      <c r="N2723" s="27"/>
      <c r="O2723" s="27"/>
      <c r="P2723" s="27"/>
      <c r="Q2723" s="27"/>
      <c r="R2723" s="27"/>
      <c r="S2723" s="27"/>
      <c r="T2723" s="27"/>
      <c r="U2723" s="27"/>
      <c r="V2723" s="27"/>
      <c r="W2723" s="27"/>
      <c r="X2723" s="27"/>
    </row>
    <row r="2724" spans="3:24">
      <c r="C2724" s="27"/>
      <c r="D2724" s="27"/>
      <c r="E2724" s="27"/>
      <c r="F2724" s="27"/>
      <c r="G2724" s="27"/>
      <c r="H2724" s="27"/>
      <c r="I2724" s="27"/>
      <c r="J2724" s="27"/>
      <c r="K2724" s="27"/>
      <c r="L2724" s="27"/>
      <c r="M2724" s="27"/>
      <c r="N2724" s="27"/>
      <c r="O2724" s="27"/>
      <c r="P2724" s="27"/>
      <c r="Q2724" s="27"/>
      <c r="R2724" s="27"/>
      <c r="S2724" s="27"/>
      <c r="T2724" s="27"/>
      <c r="U2724" s="27"/>
      <c r="V2724" s="27"/>
      <c r="W2724" s="27"/>
      <c r="X2724" s="27"/>
    </row>
    <row r="2725" spans="3:24">
      <c r="C2725" s="27"/>
      <c r="D2725" s="27"/>
      <c r="E2725" s="27"/>
      <c r="F2725" s="27"/>
      <c r="G2725" s="27"/>
      <c r="H2725" s="27"/>
      <c r="I2725" s="27"/>
      <c r="J2725" s="27"/>
      <c r="K2725" s="27"/>
      <c r="L2725" s="27"/>
      <c r="M2725" s="27"/>
      <c r="N2725" s="27"/>
      <c r="O2725" s="27"/>
      <c r="P2725" s="27"/>
      <c r="Q2725" s="27"/>
      <c r="R2725" s="27"/>
      <c r="S2725" s="27"/>
      <c r="T2725" s="27"/>
      <c r="U2725" s="27"/>
      <c r="V2725" s="27"/>
      <c r="W2725" s="27"/>
      <c r="X2725" s="27"/>
    </row>
    <row r="2726" spans="3:24">
      <c r="C2726" s="27"/>
      <c r="D2726" s="27"/>
      <c r="E2726" s="27"/>
      <c r="F2726" s="27"/>
      <c r="G2726" s="27"/>
      <c r="H2726" s="27"/>
      <c r="I2726" s="27"/>
      <c r="J2726" s="27"/>
      <c r="K2726" s="27"/>
      <c r="L2726" s="27"/>
      <c r="M2726" s="27"/>
      <c r="N2726" s="27"/>
      <c r="O2726" s="27"/>
      <c r="P2726" s="27"/>
      <c r="Q2726" s="27"/>
      <c r="R2726" s="27"/>
      <c r="S2726" s="27"/>
      <c r="T2726" s="27"/>
      <c r="U2726" s="27"/>
      <c r="V2726" s="27"/>
      <c r="W2726" s="27"/>
      <c r="X2726" s="27"/>
    </row>
    <row r="2727" spans="3:24">
      <c r="C2727" s="27"/>
      <c r="D2727" s="27"/>
      <c r="E2727" s="27"/>
      <c r="F2727" s="27"/>
      <c r="G2727" s="27"/>
      <c r="H2727" s="27"/>
      <c r="I2727" s="27"/>
      <c r="J2727" s="27"/>
      <c r="K2727" s="27"/>
      <c r="L2727" s="27"/>
      <c r="M2727" s="27"/>
      <c r="N2727" s="27"/>
      <c r="O2727" s="27"/>
      <c r="P2727" s="27"/>
      <c r="Q2727" s="27"/>
      <c r="R2727" s="27"/>
      <c r="S2727" s="27"/>
      <c r="T2727" s="27"/>
      <c r="U2727" s="27"/>
      <c r="V2727" s="27"/>
      <c r="W2727" s="27"/>
      <c r="X2727" s="27"/>
    </row>
    <row r="2728" spans="3:24">
      <c r="C2728" s="27"/>
      <c r="D2728" s="27"/>
      <c r="E2728" s="27"/>
      <c r="F2728" s="27"/>
      <c r="G2728" s="27"/>
      <c r="H2728" s="27"/>
      <c r="I2728" s="27"/>
      <c r="J2728" s="27"/>
      <c r="K2728" s="27"/>
      <c r="L2728" s="27"/>
      <c r="M2728" s="27"/>
      <c r="N2728" s="27"/>
      <c r="O2728" s="27"/>
      <c r="P2728" s="27"/>
      <c r="Q2728" s="27"/>
      <c r="R2728" s="27"/>
      <c r="S2728" s="27"/>
      <c r="T2728" s="27"/>
      <c r="U2728" s="27"/>
      <c r="V2728" s="27"/>
      <c r="W2728" s="27"/>
      <c r="X2728" s="27"/>
    </row>
    <row r="2729" spans="3:24">
      <c r="C2729" s="27"/>
      <c r="D2729" s="27"/>
      <c r="E2729" s="27"/>
      <c r="F2729" s="27"/>
      <c r="G2729" s="27"/>
      <c r="H2729" s="27"/>
      <c r="I2729" s="27"/>
      <c r="J2729" s="27"/>
      <c r="K2729" s="27"/>
      <c r="L2729" s="27"/>
      <c r="M2729" s="27"/>
      <c r="N2729" s="27"/>
      <c r="O2729" s="27"/>
      <c r="P2729" s="27"/>
      <c r="Q2729" s="27"/>
      <c r="R2729" s="27"/>
      <c r="S2729" s="27"/>
      <c r="T2729" s="27"/>
      <c r="U2729" s="27"/>
      <c r="V2729" s="27"/>
      <c r="W2729" s="27"/>
      <c r="X2729" s="27"/>
    </row>
    <row r="2730" spans="3:24">
      <c r="C2730" s="27"/>
      <c r="D2730" s="27"/>
      <c r="E2730" s="27"/>
      <c r="F2730" s="27"/>
      <c r="G2730" s="27"/>
      <c r="H2730" s="27"/>
      <c r="I2730" s="27"/>
      <c r="J2730" s="27"/>
      <c r="K2730" s="27"/>
      <c r="L2730" s="27"/>
      <c r="M2730" s="27"/>
      <c r="N2730" s="27"/>
      <c r="O2730" s="27"/>
      <c r="P2730" s="27"/>
      <c r="Q2730" s="27"/>
      <c r="R2730" s="27"/>
      <c r="S2730" s="27"/>
      <c r="T2730" s="27"/>
      <c r="U2730" s="27"/>
      <c r="V2730" s="27"/>
      <c r="W2730" s="27"/>
      <c r="X2730" s="27"/>
    </row>
    <row r="2731" spans="3:24">
      <c r="C2731" s="27"/>
      <c r="D2731" s="27"/>
      <c r="E2731" s="27"/>
      <c r="F2731" s="27"/>
      <c r="G2731" s="27"/>
      <c r="H2731" s="27"/>
      <c r="I2731" s="27"/>
      <c r="J2731" s="27"/>
      <c r="K2731" s="27"/>
      <c r="L2731" s="27"/>
      <c r="M2731" s="27"/>
      <c r="N2731" s="27"/>
      <c r="O2731" s="27"/>
      <c r="P2731" s="27"/>
      <c r="Q2731" s="27"/>
      <c r="R2731" s="27"/>
      <c r="S2731" s="27"/>
      <c r="T2731" s="27"/>
      <c r="U2731" s="27"/>
      <c r="V2731" s="27"/>
      <c r="W2731" s="27"/>
      <c r="X2731" s="27"/>
    </row>
    <row r="2732" spans="3:24">
      <c r="C2732" s="27"/>
      <c r="D2732" s="27"/>
      <c r="E2732" s="27"/>
      <c r="F2732" s="27"/>
      <c r="G2732" s="27"/>
      <c r="H2732" s="27"/>
      <c r="I2732" s="27"/>
      <c r="J2732" s="27"/>
      <c r="K2732" s="27"/>
      <c r="L2732" s="27"/>
      <c r="M2732" s="27"/>
      <c r="N2732" s="27"/>
      <c r="O2732" s="27"/>
      <c r="P2732" s="27"/>
      <c r="Q2732" s="27"/>
      <c r="R2732" s="27"/>
      <c r="S2732" s="27"/>
      <c r="T2732" s="27"/>
      <c r="U2732" s="27"/>
      <c r="V2732" s="27"/>
      <c r="W2732" s="27"/>
      <c r="X2732" s="27"/>
    </row>
    <row r="2733" spans="3:24">
      <c r="C2733" s="27"/>
      <c r="D2733" s="27"/>
      <c r="E2733" s="27"/>
      <c r="F2733" s="27"/>
      <c r="G2733" s="27"/>
      <c r="H2733" s="27"/>
      <c r="I2733" s="27"/>
      <c r="J2733" s="27"/>
      <c r="K2733" s="27"/>
      <c r="L2733" s="27"/>
      <c r="M2733" s="27"/>
      <c r="N2733" s="27"/>
      <c r="O2733" s="27"/>
      <c r="P2733" s="27"/>
      <c r="Q2733" s="27"/>
      <c r="R2733" s="27"/>
      <c r="S2733" s="27"/>
      <c r="T2733" s="27"/>
      <c r="U2733" s="27"/>
      <c r="V2733" s="27"/>
      <c r="W2733" s="27"/>
      <c r="X2733" s="27"/>
    </row>
    <row r="2734" spans="3:24">
      <c r="C2734" s="27"/>
      <c r="D2734" s="27"/>
      <c r="E2734" s="27"/>
      <c r="F2734" s="27"/>
      <c r="G2734" s="27"/>
      <c r="H2734" s="27"/>
      <c r="I2734" s="27"/>
      <c r="J2734" s="27"/>
      <c r="K2734" s="27"/>
      <c r="L2734" s="27"/>
      <c r="M2734" s="27"/>
      <c r="N2734" s="27"/>
      <c r="O2734" s="27"/>
      <c r="P2734" s="27"/>
      <c r="Q2734" s="27"/>
      <c r="R2734" s="27"/>
      <c r="S2734" s="27"/>
      <c r="T2734" s="27"/>
      <c r="U2734" s="27"/>
      <c r="V2734" s="27"/>
      <c r="W2734" s="27"/>
      <c r="X2734" s="27"/>
    </row>
    <row r="2735" spans="3:24">
      <c r="C2735" s="27"/>
      <c r="D2735" s="27"/>
      <c r="E2735" s="27"/>
      <c r="F2735" s="27"/>
      <c r="G2735" s="27"/>
      <c r="H2735" s="27"/>
      <c r="I2735" s="27"/>
      <c r="J2735" s="27"/>
      <c r="K2735" s="27"/>
      <c r="L2735" s="27"/>
      <c r="M2735" s="27"/>
      <c r="N2735" s="27"/>
      <c r="O2735" s="27"/>
      <c r="P2735" s="27"/>
      <c r="Q2735" s="27"/>
      <c r="R2735" s="27"/>
      <c r="S2735" s="27"/>
      <c r="T2735" s="27"/>
      <c r="U2735" s="27"/>
      <c r="V2735" s="27"/>
      <c r="W2735" s="27"/>
      <c r="X2735" s="27"/>
    </row>
    <row r="2736" spans="3:24">
      <c r="C2736" s="27"/>
      <c r="D2736" s="27"/>
      <c r="E2736" s="27"/>
      <c r="F2736" s="27"/>
      <c r="G2736" s="27"/>
      <c r="H2736" s="27"/>
      <c r="I2736" s="27"/>
      <c r="J2736" s="27"/>
      <c r="K2736" s="27"/>
      <c r="L2736" s="27"/>
      <c r="M2736" s="27"/>
      <c r="N2736" s="27"/>
      <c r="O2736" s="27"/>
      <c r="P2736" s="27"/>
      <c r="Q2736" s="27"/>
      <c r="R2736" s="27"/>
      <c r="S2736" s="27"/>
      <c r="T2736" s="27"/>
      <c r="U2736" s="27"/>
      <c r="V2736" s="27"/>
      <c r="W2736" s="27"/>
      <c r="X2736" s="27"/>
    </row>
    <row r="2737" spans="3:24">
      <c r="C2737" s="27"/>
      <c r="D2737" s="27"/>
      <c r="E2737" s="27"/>
      <c r="F2737" s="27"/>
      <c r="G2737" s="27"/>
      <c r="H2737" s="27"/>
      <c r="I2737" s="27"/>
      <c r="J2737" s="27"/>
      <c r="K2737" s="27"/>
      <c r="L2737" s="27"/>
      <c r="M2737" s="27"/>
      <c r="N2737" s="27"/>
      <c r="O2737" s="27"/>
      <c r="P2737" s="27"/>
      <c r="Q2737" s="27"/>
      <c r="R2737" s="27"/>
      <c r="S2737" s="27"/>
      <c r="T2737" s="27"/>
      <c r="U2737" s="27"/>
      <c r="V2737" s="27"/>
      <c r="W2737" s="27"/>
      <c r="X2737" s="27"/>
    </row>
    <row r="2738" spans="3:24">
      <c r="C2738" s="27"/>
      <c r="D2738" s="27"/>
      <c r="E2738" s="27"/>
      <c r="F2738" s="27"/>
      <c r="G2738" s="27"/>
      <c r="H2738" s="27"/>
      <c r="I2738" s="27"/>
      <c r="J2738" s="27"/>
      <c r="K2738" s="27"/>
      <c r="L2738" s="27"/>
      <c r="M2738" s="27"/>
      <c r="N2738" s="27"/>
      <c r="O2738" s="27"/>
      <c r="P2738" s="27"/>
      <c r="Q2738" s="27"/>
      <c r="R2738" s="27"/>
      <c r="S2738" s="27"/>
      <c r="T2738" s="27"/>
      <c r="U2738" s="27"/>
      <c r="V2738" s="27"/>
      <c r="W2738" s="27"/>
      <c r="X2738" s="27"/>
    </row>
    <row r="2739" spans="3:24">
      <c r="C2739" s="27"/>
      <c r="D2739" s="27"/>
      <c r="E2739" s="27"/>
      <c r="F2739" s="27"/>
      <c r="G2739" s="27"/>
      <c r="H2739" s="27"/>
      <c r="I2739" s="27"/>
      <c r="J2739" s="27"/>
      <c r="K2739" s="27"/>
      <c r="L2739" s="27"/>
      <c r="M2739" s="27"/>
      <c r="N2739" s="27"/>
      <c r="O2739" s="27"/>
      <c r="P2739" s="27"/>
      <c r="Q2739" s="27"/>
      <c r="R2739" s="27"/>
      <c r="S2739" s="27"/>
      <c r="T2739" s="27"/>
      <c r="U2739" s="27"/>
      <c r="V2739" s="27"/>
      <c r="W2739" s="27"/>
      <c r="X2739" s="27"/>
    </row>
    <row r="2740" spans="3:24">
      <c r="C2740" s="27"/>
      <c r="D2740" s="27"/>
      <c r="E2740" s="27"/>
      <c r="F2740" s="27"/>
      <c r="G2740" s="27"/>
      <c r="H2740" s="27"/>
      <c r="I2740" s="27"/>
      <c r="J2740" s="27"/>
      <c r="K2740" s="27"/>
      <c r="L2740" s="27"/>
      <c r="M2740" s="27"/>
      <c r="N2740" s="27"/>
      <c r="O2740" s="27"/>
      <c r="P2740" s="27"/>
      <c r="Q2740" s="27"/>
      <c r="R2740" s="27"/>
      <c r="S2740" s="27"/>
      <c r="T2740" s="27"/>
      <c r="U2740" s="27"/>
      <c r="V2740" s="27"/>
      <c r="W2740" s="27"/>
      <c r="X2740" s="27"/>
    </row>
    <row r="2741" spans="3:24">
      <c r="C2741" s="27"/>
      <c r="D2741" s="27"/>
      <c r="E2741" s="27"/>
      <c r="F2741" s="27"/>
      <c r="G2741" s="27"/>
      <c r="H2741" s="27"/>
      <c r="I2741" s="27"/>
      <c r="J2741" s="27"/>
      <c r="K2741" s="27"/>
      <c r="L2741" s="27"/>
      <c r="M2741" s="27"/>
      <c r="N2741" s="27"/>
      <c r="O2741" s="27"/>
      <c r="P2741" s="27"/>
      <c r="Q2741" s="27"/>
      <c r="R2741" s="27"/>
      <c r="S2741" s="27"/>
      <c r="T2741" s="27"/>
      <c r="U2741" s="27"/>
      <c r="V2741" s="27"/>
      <c r="W2741" s="27"/>
      <c r="X2741" s="27"/>
    </row>
    <row r="2742" spans="3:24">
      <c r="C2742" s="27"/>
      <c r="D2742" s="27"/>
      <c r="E2742" s="27"/>
      <c r="F2742" s="27"/>
      <c r="G2742" s="27"/>
      <c r="H2742" s="27"/>
      <c r="I2742" s="27"/>
      <c r="J2742" s="27"/>
      <c r="K2742" s="27"/>
      <c r="L2742" s="27"/>
      <c r="M2742" s="27"/>
      <c r="N2742" s="27"/>
      <c r="O2742" s="27"/>
      <c r="P2742" s="27"/>
      <c r="Q2742" s="27"/>
      <c r="R2742" s="27"/>
      <c r="S2742" s="27"/>
      <c r="T2742" s="27"/>
      <c r="U2742" s="27"/>
      <c r="V2742" s="27"/>
      <c r="W2742" s="27"/>
      <c r="X2742" s="27"/>
    </row>
    <row r="2743" spans="3:24">
      <c r="C2743" s="27"/>
      <c r="D2743" s="27"/>
      <c r="E2743" s="27"/>
      <c r="F2743" s="27"/>
      <c r="G2743" s="27"/>
      <c r="H2743" s="27"/>
      <c r="I2743" s="27"/>
      <c r="J2743" s="27"/>
      <c r="K2743" s="27"/>
      <c r="L2743" s="27"/>
      <c r="M2743" s="27"/>
      <c r="N2743" s="27"/>
      <c r="O2743" s="27"/>
      <c r="P2743" s="27"/>
      <c r="Q2743" s="27"/>
      <c r="R2743" s="27"/>
      <c r="S2743" s="27"/>
      <c r="T2743" s="27"/>
      <c r="U2743" s="27"/>
      <c r="V2743" s="27"/>
      <c r="W2743" s="27"/>
      <c r="X2743" s="27"/>
    </row>
    <row r="2744" spans="3:24">
      <c r="C2744" s="27"/>
      <c r="D2744" s="27"/>
      <c r="E2744" s="27"/>
      <c r="F2744" s="27"/>
      <c r="G2744" s="27"/>
      <c r="H2744" s="27"/>
      <c r="I2744" s="27"/>
      <c r="J2744" s="27"/>
      <c r="K2744" s="27"/>
      <c r="L2744" s="27"/>
      <c r="M2744" s="27"/>
      <c r="N2744" s="27"/>
      <c r="O2744" s="27"/>
      <c r="P2744" s="27"/>
      <c r="Q2744" s="27"/>
      <c r="R2744" s="27"/>
      <c r="S2744" s="27"/>
      <c r="T2744" s="27"/>
      <c r="U2744" s="27"/>
      <c r="V2744" s="27"/>
      <c r="W2744" s="27"/>
      <c r="X2744" s="27"/>
    </row>
    <row r="2745" spans="3:24">
      <c r="C2745" s="27"/>
      <c r="D2745" s="27"/>
      <c r="E2745" s="27"/>
      <c r="F2745" s="27"/>
      <c r="G2745" s="27"/>
      <c r="H2745" s="27"/>
      <c r="I2745" s="27"/>
      <c r="J2745" s="27"/>
      <c r="K2745" s="27"/>
      <c r="L2745" s="27"/>
      <c r="M2745" s="27"/>
      <c r="N2745" s="27"/>
      <c r="O2745" s="27"/>
      <c r="P2745" s="27"/>
      <c r="Q2745" s="27"/>
      <c r="R2745" s="27"/>
      <c r="S2745" s="27"/>
      <c r="T2745" s="27"/>
      <c r="U2745" s="27"/>
      <c r="V2745" s="27"/>
      <c r="W2745" s="27"/>
      <c r="X2745" s="27"/>
    </row>
    <row r="2746" spans="3:24">
      <c r="C2746" s="27"/>
      <c r="D2746" s="27"/>
      <c r="E2746" s="27"/>
      <c r="F2746" s="27"/>
      <c r="G2746" s="27"/>
      <c r="H2746" s="27"/>
      <c r="I2746" s="27"/>
      <c r="J2746" s="27"/>
      <c r="K2746" s="27"/>
      <c r="L2746" s="27"/>
      <c r="M2746" s="27"/>
      <c r="N2746" s="27"/>
      <c r="O2746" s="27"/>
      <c r="P2746" s="27"/>
      <c r="Q2746" s="27"/>
      <c r="R2746" s="27"/>
      <c r="S2746" s="27"/>
      <c r="T2746" s="27"/>
      <c r="U2746" s="27"/>
      <c r="V2746" s="27"/>
      <c r="W2746" s="27"/>
      <c r="X2746" s="27"/>
    </row>
    <row r="2747" spans="3:24">
      <c r="C2747" s="27"/>
      <c r="D2747" s="27"/>
      <c r="E2747" s="27"/>
      <c r="F2747" s="27"/>
      <c r="G2747" s="27"/>
      <c r="H2747" s="27"/>
      <c r="I2747" s="27"/>
      <c r="J2747" s="27"/>
      <c r="K2747" s="27"/>
      <c r="L2747" s="27"/>
      <c r="M2747" s="27"/>
      <c r="N2747" s="27"/>
      <c r="O2747" s="27"/>
      <c r="P2747" s="27"/>
      <c r="Q2747" s="27"/>
      <c r="R2747" s="27"/>
      <c r="S2747" s="27"/>
      <c r="T2747" s="27"/>
      <c r="U2747" s="27"/>
      <c r="V2747" s="27"/>
      <c r="W2747" s="27"/>
      <c r="X2747" s="27"/>
    </row>
    <row r="2748" spans="3:24">
      <c r="C2748" s="27"/>
      <c r="D2748" s="27"/>
      <c r="E2748" s="27"/>
      <c r="F2748" s="27"/>
      <c r="G2748" s="27"/>
      <c r="H2748" s="27"/>
      <c r="I2748" s="27"/>
      <c r="J2748" s="27"/>
      <c r="K2748" s="27"/>
      <c r="L2748" s="27"/>
      <c r="M2748" s="27"/>
      <c r="N2748" s="27"/>
      <c r="O2748" s="27"/>
      <c r="P2748" s="27"/>
      <c r="Q2748" s="27"/>
      <c r="R2748" s="27"/>
      <c r="S2748" s="27"/>
      <c r="T2748" s="27"/>
      <c r="U2748" s="27"/>
      <c r="V2748" s="27"/>
      <c r="W2748" s="27"/>
      <c r="X2748" s="27"/>
    </row>
    <row r="2749" spans="3:24">
      <c r="C2749" s="27"/>
      <c r="D2749" s="27"/>
      <c r="E2749" s="27"/>
      <c r="F2749" s="27"/>
      <c r="G2749" s="27"/>
      <c r="H2749" s="27"/>
      <c r="I2749" s="27"/>
      <c r="J2749" s="27"/>
      <c r="K2749" s="27"/>
      <c r="L2749" s="27"/>
      <c r="M2749" s="27"/>
      <c r="N2749" s="27"/>
      <c r="O2749" s="27"/>
      <c r="P2749" s="27"/>
      <c r="Q2749" s="27"/>
      <c r="R2749" s="27"/>
      <c r="S2749" s="27"/>
      <c r="T2749" s="27"/>
      <c r="U2749" s="27"/>
      <c r="V2749" s="27"/>
      <c r="W2749" s="27"/>
      <c r="X2749" s="27"/>
    </row>
    <row r="2750" spans="3:24">
      <c r="C2750" s="27"/>
      <c r="D2750" s="27"/>
      <c r="E2750" s="27"/>
      <c r="F2750" s="27"/>
      <c r="G2750" s="27"/>
      <c r="H2750" s="27"/>
      <c r="I2750" s="27"/>
      <c r="J2750" s="27"/>
      <c r="K2750" s="27"/>
      <c r="L2750" s="27"/>
      <c r="M2750" s="27"/>
      <c r="N2750" s="27"/>
      <c r="O2750" s="27"/>
      <c r="P2750" s="27"/>
      <c r="Q2750" s="27"/>
      <c r="R2750" s="27"/>
      <c r="S2750" s="27"/>
      <c r="T2750" s="27"/>
      <c r="U2750" s="27"/>
      <c r="V2750" s="27"/>
      <c r="W2750" s="27"/>
      <c r="X2750" s="27"/>
    </row>
    <row r="2751" spans="3:24">
      <c r="C2751" s="27"/>
      <c r="D2751" s="27"/>
      <c r="E2751" s="27"/>
      <c r="F2751" s="27"/>
      <c r="G2751" s="27"/>
      <c r="H2751" s="27"/>
      <c r="I2751" s="27"/>
      <c r="J2751" s="27"/>
      <c r="K2751" s="27"/>
      <c r="L2751" s="27"/>
      <c r="M2751" s="27"/>
      <c r="N2751" s="27"/>
      <c r="O2751" s="27"/>
      <c r="P2751" s="27"/>
      <c r="Q2751" s="27"/>
      <c r="R2751" s="27"/>
      <c r="S2751" s="27"/>
      <c r="T2751" s="27"/>
      <c r="U2751" s="27"/>
      <c r="V2751" s="27"/>
      <c r="W2751" s="27"/>
      <c r="X2751" s="27"/>
    </row>
    <row r="2752" spans="3:24">
      <c r="C2752" s="27"/>
      <c r="D2752" s="27"/>
      <c r="E2752" s="27"/>
      <c r="F2752" s="27"/>
      <c r="G2752" s="27"/>
      <c r="H2752" s="27"/>
      <c r="I2752" s="27"/>
      <c r="J2752" s="27"/>
      <c r="K2752" s="27"/>
      <c r="L2752" s="27"/>
      <c r="M2752" s="27"/>
      <c r="N2752" s="27"/>
      <c r="O2752" s="27"/>
      <c r="P2752" s="27"/>
      <c r="Q2752" s="27"/>
      <c r="R2752" s="27"/>
      <c r="S2752" s="27"/>
      <c r="T2752" s="27"/>
      <c r="U2752" s="27"/>
      <c r="V2752" s="27"/>
      <c r="W2752" s="27"/>
      <c r="X2752" s="27"/>
    </row>
    <row r="2753" spans="3:24">
      <c r="C2753" s="27"/>
      <c r="D2753" s="27"/>
      <c r="E2753" s="27"/>
      <c r="F2753" s="27"/>
      <c r="G2753" s="27"/>
      <c r="H2753" s="27"/>
      <c r="I2753" s="27"/>
      <c r="J2753" s="27"/>
      <c r="K2753" s="27"/>
      <c r="L2753" s="27"/>
      <c r="M2753" s="27"/>
      <c r="N2753" s="27"/>
      <c r="O2753" s="27"/>
      <c r="P2753" s="27"/>
      <c r="Q2753" s="27"/>
      <c r="R2753" s="27"/>
      <c r="S2753" s="27"/>
      <c r="T2753" s="27"/>
      <c r="U2753" s="27"/>
      <c r="V2753" s="27"/>
      <c r="W2753" s="27"/>
      <c r="X2753" s="27"/>
    </row>
    <row r="2754" spans="3:24">
      <c r="C2754" s="27"/>
      <c r="D2754" s="27"/>
      <c r="E2754" s="27"/>
      <c r="F2754" s="27"/>
      <c r="G2754" s="27"/>
      <c r="H2754" s="27"/>
      <c r="I2754" s="27"/>
      <c r="J2754" s="27"/>
      <c r="K2754" s="27"/>
      <c r="L2754" s="27"/>
      <c r="M2754" s="27"/>
      <c r="N2754" s="27"/>
      <c r="O2754" s="27"/>
      <c r="P2754" s="27"/>
      <c r="Q2754" s="27"/>
      <c r="R2754" s="27"/>
      <c r="S2754" s="27"/>
      <c r="T2754" s="27"/>
      <c r="U2754" s="27"/>
      <c r="V2754" s="27"/>
      <c r="W2754" s="27"/>
      <c r="X2754" s="27"/>
    </row>
    <row r="2755" spans="3:24">
      <c r="C2755" s="27"/>
      <c r="D2755" s="27"/>
      <c r="E2755" s="27"/>
      <c r="F2755" s="27"/>
      <c r="G2755" s="27"/>
      <c r="H2755" s="27"/>
      <c r="I2755" s="27"/>
      <c r="J2755" s="27"/>
      <c r="K2755" s="27"/>
      <c r="L2755" s="27"/>
      <c r="M2755" s="27"/>
      <c r="N2755" s="27"/>
      <c r="O2755" s="27"/>
      <c r="P2755" s="27"/>
      <c r="Q2755" s="27"/>
      <c r="R2755" s="27"/>
      <c r="S2755" s="27"/>
      <c r="T2755" s="27"/>
      <c r="U2755" s="27"/>
      <c r="V2755" s="27"/>
      <c r="W2755" s="27"/>
      <c r="X2755" s="27"/>
    </row>
    <row r="2756" spans="3:24">
      <c r="C2756" s="27"/>
      <c r="D2756" s="27"/>
      <c r="E2756" s="27"/>
      <c r="F2756" s="27"/>
      <c r="G2756" s="27"/>
      <c r="H2756" s="27"/>
      <c r="I2756" s="27"/>
      <c r="J2756" s="27"/>
      <c r="K2756" s="27"/>
      <c r="L2756" s="27"/>
      <c r="M2756" s="27"/>
      <c r="N2756" s="27"/>
      <c r="O2756" s="27"/>
      <c r="P2756" s="27"/>
      <c r="Q2756" s="27"/>
      <c r="R2756" s="27"/>
      <c r="S2756" s="27"/>
      <c r="T2756" s="27"/>
      <c r="U2756" s="27"/>
      <c r="V2756" s="27"/>
      <c r="W2756" s="27"/>
      <c r="X2756" s="27"/>
    </row>
    <row r="2757" spans="3:24">
      <c r="C2757" s="27"/>
      <c r="D2757" s="27"/>
      <c r="E2757" s="27"/>
      <c r="F2757" s="27"/>
      <c r="G2757" s="27"/>
      <c r="H2757" s="27"/>
      <c r="I2757" s="27"/>
      <c r="J2757" s="27"/>
      <c r="K2757" s="27"/>
      <c r="L2757" s="27"/>
      <c r="M2757" s="27"/>
      <c r="N2757" s="27"/>
      <c r="O2757" s="27"/>
      <c r="P2757" s="27"/>
      <c r="Q2757" s="27"/>
      <c r="R2757" s="27"/>
      <c r="S2757" s="27"/>
      <c r="T2757" s="27"/>
      <c r="U2757" s="27"/>
      <c r="V2757" s="27"/>
      <c r="W2757" s="27"/>
      <c r="X2757" s="27"/>
    </row>
    <row r="2758" spans="3:24">
      <c r="C2758" s="27"/>
      <c r="D2758" s="27"/>
      <c r="E2758" s="27"/>
      <c r="F2758" s="27"/>
      <c r="G2758" s="27"/>
      <c r="H2758" s="27"/>
      <c r="I2758" s="27"/>
      <c r="J2758" s="27"/>
      <c r="K2758" s="27"/>
      <c r="L2758" s="27"/>
      <c r="M2758" s="27"/>
      <c r="N2758" s="27"/>
      <c r="O2758" s="27"/>
      <c r="P2758" s="27"/>
      <c r="Q2758" s="27"/>
      <c r="R2758" s="27"/>
      <c r="S2758" s="27"/>
      <c r="T2758" s="27"/>
      <c r="U2758" s="27"/>
      <c r="V2758" s="27"/>
      <c r="W2758" s="27"/>
      <c r="X2758" s="27"/>
    </row>
    <row r="2759" spans="3:24">
      <c r="C2759" s="27"/>
      <c r="D2759" s="27"/>
      <c r="E2759" s="27"/>
      <c r="F2759" s="27"/>
      <c r="G2759" s="27"/>
      <c r="H2759" s="27"/>
      <c r="I2759" s="27"/>
      <c r="J2759" s="27"/>
      <c r="K2759" s="27"/>
      <c r="L2759" s="27"/>
      <c r="M2759" s="27"/>
      <c r="N2759" s="27"/>
      <c r="O2759" s="27"/>
      <c r="P2759" s="27"/>
      <c r="Q2759" s="27"/>
      <c r="R2759" s="27"/>
      <c r="S2759" s="27"/>
      <c r="T2759" s="27"/>
      <c r="U2759" s="27"/>
      <c r="V2759" s="27"/>
      <c r="W2759" s="27"/>
      <c r="X2759" s="27"/>
    </row>
    <row r="2760" spans="3:24">
      <c r="C2760" s="27"/>
      <c r="D2760" s="27"/>
      <c r="E2760" s="27"/>
      <c r="F2760" s="27"/>
      <c r="G2760" s="27"/>
      <c r="H2760" s="27"/>
      <c r="I2760" s="27"/>
      <c r="J2760" s="27"/>
      <c r="K2760" s="27"/>
      <c r="L2760" s="27"/>
      <c r="M2760" s="27"/>
      <c r="N2760" s="27"/>
      <c r="O2760" s="27"/>
      <c r="P2760" s="27"/>
      <c r="Q2760" s="27"/>
      <c r="R2760" s="27"/>
      <c r="S2760" s="27"/>
      <c r="T2760" s="27"/>
      <c r="U2760" s="27"/>
      <c r="V2760" s="27"/>
      <c r="W2760" s="27"/>
      <c r="X2760" s="27"/>
    </row>
    <row r="2761" spans="3:24">
      <c r="C2761" s="27"/>
      <c r="D2761" s="27"/>
      <c r="E2761" s="27"/>
      <c r="F2761" s="27"/>
      <c r="G2761" s="27"/>
      <c r="H2761" s="27"/>
      <c r="I2761" s="27"/>
      <c r="J2761" s="27"/>
      <c r="K2761" s="27"/>
      <c r="L2761" s="27"/>
      <c r="M2761" s="27"/>
      <c r="N2761" s="27"/>
      <c r="O2761" s="27"/>
      <c r="P2761" s="27"/>
      <c r="Q2761" s="27"/>
      <c r="R2761" s="27"/>
      <c r="S2761" s="27"/>
      <c r="T2761" s="27"/>
      <c r="U2761" s="27"/>
      <c r="V2761" s="27"/>
      <c r="W2761" s="27"/>
      <c r="X2761" s="27"/>
    </row>
    <row r="2762" spans="3:24">
      <c r="C2762" s="27"/>
      <c r="D2762" s="27"/>
      <c r="E2762" s="27"/>
      <c r="F2762" s="27"/>
      <c r="G2762" s="27"/>
      <c r="H2762" s="27"/>
      <c r="I2762" s="27"/>
      <c r="J2762" s="27"/>
      <c r="K2762" s="27"/>
      <c r="L2762" s="27"/>
      <c r="M2762" s="27"/>
      <c r="N2762" s="27"/>
      <c r="O2762" s="27"/>
      <c r="P2762" s="27"/>
      <c r="Q2762" s="27"/>
      <c r="R2762" s="27"/>
      <c r="S2762" s="27"/>
      <c r="T2762" s="27"/>
      <c r="U2762" s="27"/>
      <c r="V2762" s="27"/>
      <c r="W2762" s="27"/>
      <c r="X2762" s="27"/>
    </row>
    <row r="2763" spans="3:24">
      <c r="C2763" s="27"/>
      <c r="D2763" s="27"/>
      <c r="E2763" s="27"/>
      <c r="F2763" s="27"/>
      <c r="G2763" s="27"/>
      <c r="H2763" s="27"/>
      <c r="I2763" s="27"/>
      <c r="J2763" s="27"/>
      <c r="K2763" s="27"/>
      <c r="L2763" s="27"/>
      <c r="M2763" s="27"/>
      <c r="N2763" s="27"/>
      <c r="O2763" s="27"/>
      <c r="P2763" s="27"/>
      <c r="Q2763" s="27"/>
      <c r="R2763" s="27"/>
      <c r="S2763" s="27"/>
      <c r="T2763" s="27"/>
      <c r="U2763" s="27"/>
      <c r="V2763" s="27"/>
      <c r="W2763" s="27"/>
      <c r="X2763" s="27"/>
    </row>
    <row r="2764" spans="3:24">
      <c r="C2764" s="27"/>
      <c r="D2764" s="27"/>
      <c r="E2764" s="27"/>
      <c r="F2764" s="27"/>
      <c r="G2764" s="27"/>
      <c r="H2764" s="27"/>
      <c r="I2764" s="27"/>
      <c r="J2764" s="27"/>
      <c r="K2764" s="27"/>
      <c r="L2764" s="27"/>
      <c r="M2764" s="27"/>
      <c r="N2764" s="27"/>
      <c r="O2764" s="27"/>
      <c r="P2764" s="27"/>
      <c r="Q2764" s="27"/>
      <c r="R2764" s="27"/>
      <c r="S2764" s="27"/>
      <c r="T2764" s="27"/>
      <c r="U2764" s="27"/>
      <c r="V2764" s="27"/>
      <c r="W2764" s="27"/>
      <c r="X2764" s="27"/>
    </row>
    <row r="2765" spans="3:24">
      <c r="C2765" s="27"/>
      <c r="D2765" s="27"/>
      <c r="E2765" s="27"/>
      <c r="F2765" s="27"/>
      <c r="G2765" s="27"/>
      <c r="H2765" s="27"/>
      <c r="I2765" s="27"/>
      <c r="J2765" s="27"/>
      <c r="K2765" s="27"/>
      <c r="L2765" s="27"/>
      <c r="M2765" s="27"/>
      <c r="N2765" s="27"/>
      <c r="O2765" s="27"/>
      <c r="P2765" s="27"/>
      <c r="Q2765" s="27"/>
      <c r="R2765" s="27"/>
      <c r="S2765" s="27"/>
      <c r="T2765" s="27"/>
      <c r="U2765" s="27"/>
      <c r="V2765" s="27"/>
      <c r="W2765" s="27"/>
      <c r="X2765" s="27"/>
    </row>
    <row r="2766" spans="3:24">
      <c r="C2766" s="27"/>
      <c r="D2766" s="27"/>
      <c r="E2766" s="27"/>
      <c r="F2766" s="27"/>
      <c r="G2766" s="27"/>
      <c r="H2766" s="27"/>
      <c r="I2766" s="27"/>
      <c r="J2766" s="27"/>
      <c r="K2766" s="27"/>
      <c r="L2766" s="27"/>
      <c r="M2766" s="27"/>
      <c r="N2766" s="27"/>
      <c r="O2766" s="27"/>
      <c r="P2766" s="27"/>
      <c r="Q2766" s="27"/>
      <c r="R2766" s="27"/>
      <c r="S2766" s="27"/>
      <c r="T2766" s="27"/>
      <c r="U2766" s="27"/>
      <c r="V2766" s="27"/>
      <c r="W2766" s="27"/>
      <c r="X2766" s="27"/>
    </row>
    <row r="2767" spans="3:24">
      <c r="C2767" s="27"/>
      <c r="D2767" s="27"/>
      <c r="E2767" s="27"/>
      <c r="F2767" s="27"/>
      <c r="G2767" s="27"/>
      <c r="H2767" s="27"/>
      <c r="I2767" s="27"/>
      <c r="J2767" s="27"/>
      <c r="K2767" s="27"/>
      <c r="L2767" s="27"/>
      <c r="M2767" s="27"/>
      <c r="N2767" s="27"/>
      <c r="O2767" s="27"/>
      <c r="P2767" s="27"/>
      <c r="Q2767" s="27"/>
      <c r="R2767" s="27"/>
      <c r="S2767" s="27"/>
      <c r="T2767" s="27"/>
      <c r="U2767" s="27"/>
      <c r="V2767" s="27"/>
      <c r="W2767" s="27"/>
      <c r="X2767" s="27"/>
    </row>
    <row r="2768" spans="3:24">
      <c r="C2768" s="27"/>
      <c r="D2768" s="27"/>
      <c r="E2768" s="27"/>
      <c r="F2768" s="27"/>
      <c r="G2768" s="27"/>
      <c r="H2768" s="27"/>
      <c r="I2768" s="27"/>
      <c r="J2768" s="27"/>
      <c r="K2768" s="27"/>
      <c r="L2768" s="27"/>
      <c r="M2768" s="27"/>
      <c r="N2768" s="27"/>
      <c r="O2768" s="27"/>
      <c r="P2768" s="27"/>
      <c r="Q2768" s="27"/>
      <c r="R2768" s="27"/>
      <c r="S2768" s="27"/>
      <c r="T2768" s="27"/>
      <c r="U2768" s="27"/>
      <c r="V2768" s="27"/>
      <c r="W2768" s="27"/>
      <c r="X2768" s="27"/>
    </row>
    <row r="2769" spans="3:24">
      <c r="C2769" s="27"/>
      <c r="D2769" s="27"/>
      <c r="E2769" s="27"/>
      <c r="F2769" s="27"/>
      <c r="G2769" s="27"/>
      <c r="H2769" s="27"/>
      <c r="I2769" s="27"/>
      <c r="J2769" s="27"/>
      <c r="K2769" s="27"/>
      <c r="L2769" s="27"/>
      <c r="M2769" s="27"/>
      <c r="N2769" s="27"/>
      <c r="O2769" s="27"/>
      <c r="P2769" s="27"/>
      <c r="Q2769" s="27"/>
      <c r="R2769" s="27"/>
      <c r="S2769" s="27"/>
      <c r="T2769" s="27"/>
      <c r="U2769" s="27"/>
      <c r="V2769" s="27"/>
      <c r="W2769" s="27"/>
      <c r="X2769" s="27"/>
    </row>
    <row r="2770" spans="3:24">
      <c r="C2770" s="27"/>
      <c r="D2770" s="27"/>
      <c r="E2770" s="27"/>
      <c r="F2770" s="27"/>
      <c r="G2770" s="27"/>
      <c r="H2770" s="27"/>
      <c r="I2770" s="27"/>
      <c r="J2770" s="27"/>
      <c r="K2770" s="27"/>
      <c r="L2770" s="27"/>
      <c r="M2770" s="27"/>
      <c r="N2770" s="27"/>
      <c r="O2770" s="27"/>
      <c r="P2770" s="27"/>
      <c r="Q2770" s="27"/>
      <c r="R2770" s="27"/>
      <c r="S2770" s="27"/>
      <c r="T2770" s="27"/>
      <c r="U2770" s="27"/>
      <c r="V2770" s="27"/>
      <c r="W2770" s="27"/>
      <c r="X2770" s="27"/>
    </row>
    <row r="2771" spans="3:24">
      <c r="C2771" s="27"/>
      <c r="D2771" s="27"/>
      <c r="E2771" s="27"/>
      <c r="F2771" s="27"/>
      <c r="G2771" s="27"/>
      <c r="H2771" s="27"/>
      <c r="I2771" s="27"/>
      <c r="J2771" s="27"/>
      <c r="K2771" s="27"/>
      <c r="L2771" s="27"/>
      <c r="M2771" s="27"/>
      <c r="N2771" s="27"/>
      <c r="O2771" s="27"/>
      <c r="P2771" s="27"/>
      <c r="Q2771" s="27"/>
      <c r="R2771" s="27"/>
      <c r="S2771" s="27"/>
      <c r="T2771" s="27"/>
      <c r="U2771" s="27"/>
      <c r="V2771" s="27"/>
      <c r="W2771" s="27"/>
      <c r="X2771" s="27"/>
    </row>
    <row r="2772" spans="3:24">
      <c r="C2772" s="27"/>
      <c r="D2772" s="27"/>
      <c r="E2772" s="27"/>
      <c r="F2772" s="27"/>
      <c r="G2772" s="27"/>
      <c r="H2772" s="27"/>
      <c r="I2772" s="27"/>
      <c r="J2772" s="27"/>
      <c r="K2772" s="27"/>
      <c r="L2772" s="27"/>
      <c r="M2772" s="27"/>
      <c r="N2772" s="27"/>
      <c r="O2772" s="27"/>
      <c r="P2772" s="27"/>
      <c r="Q2772" s="27"/>
      <c r="R2772" s="27"/>
      <c r="S2772" s="27"/>
      <c r="T2772" s="27"/>
      <c r="U2772" s="27"/>
      <c r="V2772" s="27"/>
      <c r="W2772" s="27"/>
      <c r="X2772" s="27"/>
    </row>
    <row r="2773" spans="3:24">
      <c r="C2773" s="27"/>
      <c r="D2773" s="27"/>
      <c r="E2773" s="27"/>
      <c r="F2773" s="27"/>
      <c r="G2773" s="27"/>
      <c r="H2773" s="27"/>
      <c r="I2773" s="27"/>
      <c r="J2773" s="27"/>
      <c r="K2773" s="27"/>
      <c r="L2773" s="27"/>
      <c r="M2773" s="27"/>
      <c r="N2773" s="27"/>
      <c r="O2773" s="27"/>
      <c r="P2773" s="27"/>
      <c r="Q2773" s="27"/>
      <c r="R2773" s="27"/>
      <c r="S2773" s="27"/>
      <c r="T2773" s="27"/>
      <c r="U2773" s="27"/>
      <c r="V2773" s="27"/>
      <c r="W2773" s="27"/>
      <c r="X2773" s="27"/>
    </row>
    <row r="2774" spans="3:24">
      <c r="C2774" s="27"/>
      <c r="D2774" s="27"/>
      <c r="E2774" s="27"/>
      <c r="F2774" s="27"/>
      <c r="G2774" s="27"/>
      <c r="H2774" s="27"/>
      <c r="I2774" s="27"/>
      <c r="J2774" s="27"/>
      <c r="K2774" s="27"/>
      <c r="L2774" s="27"/>
      <c r="M2774" s="27"/>
      <c r="N2774" s="27"/>
      <c r="O2774" s="27"/>
      <c r="P2774" s="27"/>
      <c r="Q2774" s="27"/>
      <c r="R2774" s="27"/>
      <c r="S2774" s="27"/>
      <c r="T2774" s="27"/>
      <c r="U2774" s="27"/>
      <c r="V2774" s="27"/>
      <c r="W2774" s="27"/>
      <c r="X2774" s="27"/>
    </row>
    <row r="2775" spans="3:24">
      <c r="C2775" s="27"/>
      <c r="D2775" s="27"/>
      <c r="E2775" s="27"/>
      <c r="F2775" s="27"/>
      <c r="G2775" s="27"/>
      <c r="H2775" s="27"/>
      <c r="I2775" s="27"/>
      <c r="J2775" s="27"/>
      <c r="K2775" s="27"/>
      <c r="L2775" s="27"/>
      <c r="M2775" s="27"/>
      <c r="N2775" s="27"/>
      <c r="O2775" s="27"/>
      <c r="P2775" s="27"/>
      <c r="Q2775" s="27"/>
      <c r="R2775" s="27"/>
      <c r="S2775" s="27"/>
      <c r="T2775" s="27"/>
      <c r="U2775" s="27"/>
      <c r="V2775" s="27"/>
      <c r="W2775" s="27"/>
      <c r="X2775" s="27"/>
    </row>
    <row r="2776" spans="3:24">
      <c r="C2776" s="27"/>
      <c r="D2776" s="27"/>
      <c r="E2776" s="27"/>
      <c r="F2776" s="27"/>
      <c r="G2776" s="27"/>
      <c r="H2776" s="27"/>
      <c r="I2776" s="27"/>
      <c r="J2776" s="27"/>
      <c r="K2776" s="27"/>
      <c r="L2776" s="27"/>
      <c r="M2776" s="27"/>
      <c r="N2776" s="27"/>
      <c r="O2776" s="27"/>
      <c r="P2776" s="27"/>
      <c r="Q2776" s="27"/>
      <c r="R2776" s="27"/>
      <c r="S2776" s="27"/>
      <c r="T2776" s="27"/>
      <c r="U2776" s="27"/>
      <c r="V2776" s="27"/>
      <c r="W2776" s="27"/>
      <c r="X2776" s="27"/>
    </row>
    <row r="2777" spans="3:24">
      <c r="C2777" s="27"/>
      <c r="D2777" s="27"/>
      <c r="E2777" s="27"/>
      <c r="F2777" s="27"/>
      <c r="G2777" s="27"/>
      <c r="H2777" s="27"/>
      <c r="I2777" s="27"/>
      <c r="J2777" s="27"/>
      <c r="K2777" s="27"/>
      <c r="L2777" s="27"/>
      <c r="M2777" s="27"/>
      <c r="N2777" s="27"/>
      <c r="O2777" s="27"/>
      <c r="P2777" s="27"/>
      <c r="Q2777" s="27"/>
      <c r="R2777" s="27"/>
      <c r="S2777" s="27"/>
      <c r="T2777" s="27"/>
      <c r="U2777" s="27"/>
      <c r="V2777" s="27"/>
      <c r="W2777" s="27"/>
      <c r="X2777" s="27"/>
    </row>
    <row r="2778" spans="3:24">
      <c r="C2778" s="27"/>
      <c r="D2778" s="27"/>
      <c r="E2778" s="27"/>
      <c r="F2778" s="27"/>
      <c r="G2778" s="27"/>
      <c r="H2778" s="27"/>
      <c r="I2778" s="27"/>
      <c r="J2778" s="27"/>
      <c r="K2778" s="27"/>
      <c r="L2778" s="27"/>
      <c r="M2778" s="27"/>
      <c r="N2778" s="27"/>
      <c r="O2778" s="27"/>
      <c r="P2778" s="27"/>
      <c r="Q2778" s="27"/>
      <c r="R2778" s="27"/>
      <c r="S2778" s="27"/>
      <c r="T2778" s="27"/>
      <c r="U2778" s="27"/>
      <c r="V2778" s="27"/>
      <c r="W2778" s="27"/>
      <c r="X2778" s="27"/>
    </row>
    <row r="2779" spans="3:24">
      <c r="C2779" s="27"/>
      <c r="D2779" s="27"/>
      <c r="E2779" s="27"/>
      <c r="F2779" s="27"/>
      <c r="G2779" s="27"/>
      <c r="H2779" s="27"/>
      <c r="I2779" s="27"/>
      <c r="J2779" s="27"/>
      <c r="K2779" s="27"/>
      <c r="L2779" s="27"/>
      <c r="M2779" s="27"/>
      <c r="N2779" s="27"/>
      <c r="O2779" s="27"/>
      <c r="P2779" s="27"/>
      <c r="Q2779" s="27"/>
      <c r="R2779" s="27"/>
      <c r="S2779" s="27"/>
      <c r="T2779" s="27"/>
      <c r="U2779" s="27"/>
      <c r="V2779" s="27"/>
      <c r="W2779" s="27"/>
      <c r="X2779" s="27"/>
    </row>
    <row r="2780" spans="3:24">
      <c r="C2780" s="27"/>
      <c r="D2780" s="27"/>
      <c r="E2780" s="27"/>
      <c r="F2780" s="27"/>
      <c r="G2780" s="27"/>
      <c r="H2780" s="27"/>
      <c r="I2780" s="27"/>
      <c r="J2780" s="27"/>
      <c r="K2780" s="27"/>
      <c r="L2780" s="27"/>
      <c r="M2780" s="27"/>
      <c r="N2780" s="27"/>
      <c r="O2780" s="27"/>
      <c r="P2780" s="27"/>
      <c r="Q2780" s="27"/>
      <c r="R2780" s="27"/>
      <c r="S2780" s="27"/>
      <c r="T2780" s="27"/>
      <c r="U2780" s="27"/>
      <c r="V2780" s="27"/>
      <c r="W2780" s="27"/>
      <c r="X2780" s="27"/>
    </row>
    <row r="2781" spans="3:24">
      <c r="C2781" s="27"/>
      <c r="D2781" s="27"/>
      <c r="E2781" s="27"/>
      <c r="F2781" s="27"/>
      <c r="G2781" s="27"/>
      <c r="H2781" s="27"/>
      <c r="I2781" s="27"/>
      <c r="J2781" s="27"/>
      <c r="K2781" s="27"/>
      <c r="L2781" s="27"/>
      <c r="M2781" s="27"/>
      <c r="N2781" s="27"/>
      <c r="O2781" s="27"/>
      <c r="P2781" s="27"/>
      <c r="Q2781" s="27"/>
      <c r="R2781" s="27"/>
      <c r="S2781" s="27"/>
      <c r="T2781" s="27"/>
      <c r="U2781" s="27"/>
      <c r="V2781" s="27"/>
      <c r="W2781" s="27"/>
      <c r="X2781" s="27"/>
    </row>
    <row r="2782" spans="3:24">
      <c r="C2782" s="27"/>
      <c r="D2782" s="27"/>
      <c r="E2782" s="27"/>
      <c r="F2782" s="27"/>
      <c r="G2782" s="27"/>
      <c r="H2782" s="27"/>
      <c r="I2782" s="27"/>
      <c r="J2782" s="27"/>
      <c r="K2782" s="27"/>
      <c r="L2782" s="27"/>
      <c r="M2782" s="27"/>
      <c r="N2782" s="27"/>
      <c r="O2782" s="27"/>
      <c r="P2782" s="27"/>
      <c r="Q2782" s="27"/>
      <c r="R2782" s="27"/>
      <c r="S2782" s="27"/>
      <c r="T2782" s="27"/>
      <c r="U2782" s="27"/>
      <c r="V2782" s="27"/>
      <c r="W2782" s="27"/>
      <c r="X2782" s="27"/>
    </row>
    <row r="2783" spans="3:24">
      <c r="C2783" s="27"/>
      <c r="D2783" s="27"/>
      <c r="E2783" s="27"/>
      <c r="F2783" s="27"/>
      <c r="G2783" s="27"/>
      <c r="H2783" s="27"/>
      <c r="I2783" s="27"/>
      <c r="J2783" s="27"/>
      <c r="K2783" s="27"/>
      <c r="L2783" s="27"/>
      <c r="M2783" s="27"/>
      <c r="N2783" s="27"/>
      <c r="O2783" s="27"/>
      <c r="P2783" s="27"/>
      <c r="Q2783" s="27"/>
      <c r="R2783" s="27"/>
      <c r="S2783" s="27"/>
      <c r="T2783" s="27"/>
      <c r="U2783" s="27"/>
      <c r="V2783" s="27"/>
      <c r="W2783" s="27"/>
      <c r="X2783" s="27"/>
    </row>
    <row r="2784" spans="3:24">
      <c r="C2784" s="27"/>
      <c r="D2784" s="27"/>
      <c r="E2784" s="27"/>
      <c r="F2784" s="27"/>
      <c r="G2784" s="27"/>
      <c r="H2784" s="27"/>
      <c r="I2784" s="27"/>
      <c r="J2784" s="27"/>
      <c r="K2784" s="27"/>
      <c r="L2784" s="27"/>
      <c r="M2784" s="27"/>
      <c r="N2784" s="27"/>
      <c r="O2784" s="27"/>
      <c r="P2784" s="27"/>
      <c r="Q2784" s="27"/>
      <c r="R2784" s="27"/>
      <c r="S2784" s="27"/>
      <c r="T2784" s="27"/>
      <c r="U2784" s="27"/>
      <c r="V2784" s="27"/>
      <c r="W2784" s="27"/>
      <c r="X2784" s="27"/>
    </row>
    <row r="2785" spans="3:24">
      <c r="C2785" s="27"/>
      <c r="D2785" s="27"/>
      <c r="E2785" s="27"/>
      <c r="F2785" s="27"/>
      <c r="G2785" s="27"/>
      <c r="H2785" s="27"/>
      <c r="I2785" s="27"/>
      <c r="J2785" s="27"/>
      <c r="K2785" s="27"/>
      <c r="L2785" s="27"/>
      <c r="M2785" s="27"/>
      <c r="N2785" s="27"/>
      <c r="O2785" s="27"/>
      <c r="P2785" s="27"/>
      <c r="Q2785" s="27"/>
      <c r="R2785" s="27"/>
      <c r="S2785" s="27"/>
      <c r="T2785" s="27"/>
      <c r="U2785" s="27"/>
      <c r="V2785" s="27"/>
      <c r="W2785" s="27"/>
      <c r="X2785" s="27"/>
    </row>
    <row r="2786" spans="3:24">
      <c r="C2786" s="27"/>
      <c r="D2786" s="27"/>
      <c r="E2786" s="27"/>
      <c r="F2786" s="27"/>
      <c r="G2786" s="27"/>
      <c r="H2786" s="27"/>
      <c r="I2786" s="27"/>
      <c r="J2786" s="27"/>
      <c r="K2786" s="27"/>
      <c r="L2786" s="27"/>
      <c r="M2786" s="27"/>
      <c r="N2786" s="27"/>
      <c r="O2786" s="27"/>
      <c r="P2786" s="27"/>
      <c r="Q2786" s="27"/>
      <c r="R2786" s="27"/>
      <c r="S2786" s="27"/>
      <c r="T2786" s="27"/>
      <c r="U2786" s="27"/>
      <c r="V2786" s="27"/>
      <c r="W2786" s="27"/>
      <c r="X2786" s="27"/>
    </row>
    <row r="2787" spans="3:24">
      <c r="C2787" s="27"/>
      <c r="D2787" s="27"/>
      <c r="E2787" s="27"/>
      <c r="F2787" s="27"/>
      <c r="G2787" s="27"/>
      <c r="H2787" s="27"/>
      <c r="I2787" s="27"/>
      <c r="J2787" s="27"/>
      <c r="K2787" s="27"/>
      <c r="L2787" s="27"/>
      <c r="M2787" s="27"/>
      <c r="N2787" s="27"/>
      <c r="O2787" s="27"/>
      <c r="P2787" s="27"/>
      <c r="Q2787" s="27"/>
      <c r="R2787" s="27"/>
      <c r="S2787" s="27"/>
      <c r="T2787" s="27"/>
      <c r="U2787" s="27"/>
      <c r="V2787" s="27"/>
      <c r="W2787" s="27"/>
      <c r="X2787" s="27"/>
    </row>
    <row r="2788" spans="3:24">
      <c r="C2788" s="27"/>
      <c r="D2788" s="27"/>
      <c r="E2788" s="27"/>
      <c r="F2788" s="27"/>
      <c r="G2788" s="27"/>
      <c r="H2788" s="27"/>
      <c r="I2788" s="27"/>
      <c r="J2788" s="27"/>
      <c r="K2788" s="27"/>
      <c r="L2788" s="27"/>
      <c r="M2788" s="27"/>
      <c r="N2788" s="27"/>
      <c r="O2788" s="27"/>
      <c r="P2788" s="27"/>
      <c r="Q2788" s="27"/>
      <c r="R2788" s="27"/>
      <c r="S2788" s="27"/>
      <c r="T2788" s="27"/>
      <c r="U2788" s="27"/>
      <c r="V2788" s="27"/>
      <c r="W2788" s="27"/>
      <c r="X2788" s="27"/>
    </row>
    <row r="2789" spans="3:24">
      <c r="C2789" s="27"/>
      <c r="D2789" s="27"/>
      <c r="E2789" s="27"/>
      <c r="F2789" s="27"/>
      <c r="G2789" s="27"/>
      <c r="H2789" s="27"/>
      <c r="I2789" s="27"/>
      <c r="J2789" s="27"/>
      <c r="K2789" s="27"/>
      <c r="L2789" s="27"/>
      <c r="M2789" s="27"/>
      <c r="N2789" s="27"/>
      <c r="O2789" s="27"/>
      <c r="P2789" s="27"/>
      <c r="Q2789" s="27"/>
      <c r="R2789" s="27"/>
      <c r="S2789" s="27"/>
      <c r="T2789" s="27"/>
      <c r="U2789" s="27"/>
      <c r="V2789" s="27"/>
      <c r="W2789" s="27"/>
      <c r="X2789" s="27"/>
    </row>
    <row r="2790" spans="3:24">
      <c r="C2790" s="27"/>
      <c r="D2790" s="27"/>
      <c r="E2790" s="27"/>
      <c r="F2790" s="27"/>
      <c r="G2790" s="27"/>
      <c r="H2790" s="27"/>
      <c r="I2790" s="27"/>
      <c r="J2790" s="27"/>
      <c r="K2790" s="27"/>
      <c r="L2790" s="27"/>
      <c r="M2790" s="27"/>
      <c r="N2790" s="27"/>
      <c r="O2790" s="27"/>
      <c r="P2790" s="27"/>
      <c r="Q2790" s="27"/>
      <c r="R2790" s="27"/>
      <c r="S2790" s="27"/>
      <c r="T2790" s="27"/>
      <c r="U2790" s="27"/>
      <c r="V2790" s="27"/>
      <c r="W2790" s="27"/>
      <c r="X2790" s="27"/>
    </row>
    <row r="2791" spans="3:24">
      <c r="C2791" s="27"/>
      <c r="D2791" s="27"/>
      <c r="E2791" s="27"/>
      <c r="F2791" s="27"/>
      <c r="G2791" s="27"/>
      <c r="H2791" s="27"/>
      <c r="I2791" s="27"/>
      <c r="J2791" s="27"/>
      <c r="K2791" s="27"/>
      <c r="L2791" s="27"/>
      <c r="M2791" s="27"/>
      <c r="N2791" s="27"/>
      <c r="O2791" s="27"/>
      <c r="P2791" s="27"/>
      <c r="Q2791" s="27"/>
      <c r="R2791" s="27"/>
      <c r="S2791" s="27"/>
      <c r="T2791" s="27"/>
      <c r="U2791" s="27"/>
      <c r="V2791" s="27"/>
      <c r="W2791" s="27"/>
      <c r="X2791" s="27"/>
    </row>
    <row r="2792" spans="3:24">
      <c r="C2792" s="27"/>
      <c r="D2792" s="27"/>
      <c r="E2792" s="27"/>
      <c r="F2792" s="27"/>
      <c r="G2792" s="27"/>
      <c r="H2792" s="27"/>
      <c r="I2792" s="27"/>
      <c r="J2792" s="27"/>
      <c r="K2792" s="27"/>
      <c r="L2792" s="27"/>
      <c r="M2792" s="27"/>
      <c r="N2792" s="27"/>
      <c r="O2792" s="27"/>
      <c r="P2792" s="27"/>
      <c r="Q2792" s="27"/>
      <c r="R2792" s="27"/>
      <c r="S2792" s="27"/>
      <c r="T2792" s="27"/>
      <c r="U2792" s="27"/>
      <c r="V2792" s="27"/>
      <c r="W2792" s="27"/>
      <c r="X2792" s="27"/>
    </row>
    <row r="2793" spans="3:24">
      <c r="C2793" s="27"/>
      <c r="D2793" s="27"/>
      <c r="E2793" s="27"/>
      <c r="F2793" s="27"/>
      <c r="G2793" s="27"/>
      <c r="H2793" s="27"/>
      <c r="I2793" s="27"/>
      <c r="J2793" s="27"/>
      <c r="K2793" s="27"/>
      <c r="L2793" s="27"/>
      <c r="M2793" s="27"/>
      <c r="N2793" s="27"/>
      <c r="O2793" s="27"/>
      <c r="P2793" s="27"/>
      <c r="Q2793" s="27"/>
      <c r="R2793" s="27"/>
      <c r="S2793" s="27"/>
      <c r="T2793" s="27"/>
      <c r="U2793" s="27"/>
      <c r="V2793" s="27"/>
      <c r="W2793" s="27"/>
      <c r="X2793" s="27"/>
    </row>
    <row r="2794" spans="3:24">
      <c r="C2794" s="27"/>
      <c r="D2794" s="27"/>
      <c r="E2794" s="27"/>
      <c r="F2794" s="27"/>
      <c r="G2794" s="27"/>
      <c r="H2794" s="27"/>
      <c r="I2794" s="27"/>
      <c r="J2794" s="27"/>
      <c r="K2794" s="27"/>
      <c r="L2794" s="27"/>
      <c r="M2794" s="27"/>
      <c r="N2794" s="27"/>
      <c r="O2794" s="27"/>
      <c r="P2794" s="27"/>
      <c r="Q2794" s="27"/>
      <c r="R2794" s="27"/>
      <c r="S2794" s="27"/>
      <c r="T2794" s="27"/>
      <c r="U2794" s="27"/>
      <c r="V2794" s="27"/>
      <c r="W2794" s="27"/>
      <c r="X2794" s="27"/>
    </row>
    <row r="2795" spans="3:24">
      <c r="C2795" s="27"/>
      <c r="D2795" s="27"/>
      <c r="E2795" s="27"/>
      <c r="F2795" s="27"/>
      <c r="G2795" s="27"/>
      <c r="H2795" s="27"/>
      <c r="I2795" s="27"/>
      <c r="J2795" s="27"/>
      <c r="K2795" s="27"/>
      <c r="L2795" s="27"/>
      <c r="M2795" s="27"/>
      <c r="N2795" s="27"/>
      <c r="O2795" s="27"/>
      <c r="P2795" s="27"/>
      <c r="Q2795" s="27"/>
      <c r="R2795" s="27"/>
      <c r="S2795" s="27"/>
      <c r="T2795" s="27"/>
      <c r="U2795" s="27"/>
      <c r="V2795" s="27"/>
      <c r="W2795" s="27"/>
      <c r="X2795" s="27"/>
    </row>
    <row r="2796" spans="3:24">
      <c r="C2796" s="27"/>
      <c r="D2796" s="27"/>
      <c r="E2796" s="27"/>
      <c r="F2796" s="27"/>
      <c r="G2796" s="27"/>
      <c r="H2796" s="27"/>
      <c r="I2796" s="27"/>
      <c r="J2796" s="27"/>
      <c r="K2796" s="27"/>
      <c r="L2796" s="27"/>
      <c r="M2796" s="27"/>
      <c r="N2796" s="27"/>
      <c r="O2796" s="27"/>
      <c r="P2796" s="27"/>
      <c r="Q2796" s="27"/>
      <c r="R2796" s="27"/>
      <c r="S2796" s="27"/>
      <c r="T2796" s="27"/>
      <c r="U2796" s="27"/>
      <c r="V2796" s="27"/>
      <c r="W2796" s="27"/>
      <c r="X2796" s="27"/>
    </row>
    <row r="2797" spans="3:24">
      <c r="C2797" s="27"/>
      <c r="D2797" s="27"/>
      <c r="E2797" s="27"/>
      <c r="F2797" s="27"/>
      <c r="G2797" s="27"/>
      <c r="H2797" s="27"/>
      <c r="I2797" s="27"/>
      <c r="J2797" s="27"/>
      <c r="K2797" s="27"/>
      <c r="L2797" s="27"/>
      <c r="M2797" s="27"/>
      <c r="N2797" s="27"/>
      <c r="O2797" s="27"/>
      <c r="P2797" s="27"/>
      <c r="Q2797" s="27"/>
      <c r="R2797" s="27"/>
      <c r="S2797" s="27"/>
      <c r="T2797" s="27"/>
      <c r="U2797" s="27"/>
      <c r="V2797" s="27"/>
      <c r="W2797" s="27"/>
      <c r="X2797" s="27"/>
    </row>
    <row r="2798" spans="3:24">
      <c r="C2798" s="27"/>
      <c r="D2798" s="27"/>
      <c r="E2798" s="27"/>
      <c r="F2798" s="27"/>
      <c r="G2798" s="27"/>
      <c r="H2798" s="27"/>
      <c r="I2798" s="27"/>
      <c r="J2798" s="27"/>
      <c r="K2798" s="27"/>
      <c r="L2798" s="27"/>
      <c r="M2798" s="27"/>
      <c r="N2798" s="27"/>
      <c r="O2798" s="27"/>
      <c r="P2798" s="27"/>
      <c r="Q2798" s="27"/>
      <c r="R2798" s="27"/>
      <c r="S2798" s="27"/>
      <c r="T2798" s="27"/>
      <c r="U2798" s="27"/>
      <c r="V2798" s="27"/>
      <c r="W2798" s="27"/>
      <c r="X2798" s="27"/>
    </row>
    <row r="2799" spans="3:24">
      <c r="C2799" s="27"/>
      <c r="D2799" s="27"/>
      <c r="E2799" s="27"/>
      <c r="F2799" s="27"/>
      <c r="G2799" s="27"/>
      <c r="H2799" s="27"/>
      <c r="I2799" s="27"/>
      <c r="J2799" s="27"/>
      <c r="K2799" s="27"/>
      <c r="L2799" s="27"/>
      <c r="M2799" s="27"/>
      <c r="N2799" s="27"/>
      <c r="O2799" s="27"/>
      <c r="P2799" s="27"/>
      <c r="Q2799" s="27"/>
      <c r="R2799" s="27"/>
      <c r="S2799" s="27"/>
      <c r="T2799" s="27"/>
      <c r="U2799" s="27"/>
      <c r="V2799" s="27"/>
      <c r="W2799" s="27"/>
      <c r="X2799" s="27"/>
    </row>
    <row r="2800" spans="3:24">
      <c r="C2800" s="27"/>
      <c r="D2800" s="27"/>
      <c r="E2800" s="27"/>
      <c r="F2800" s="27"/>
      <c r="G2800" s="27"/>
      <c r="H2800" s="27"/>
      <c r="I2800" s="27"/>
      <c r="J2800" s="27"/>
      <c r="K2800" s="27"/>
      <c r="L2800" s="27"/>
      <c r="M2800" s="27"/>
      <c r="N2800" s="27"/>
      <c r="O2800" s="27"/>
      <c r="P2800" s="27"/>
      <c r="Q2800" s="27"/>
      <c r="R2800" s="27"/>
      <c r="S2800" s="27"/>
      <c r="T2800" s="27"/>
      <c r="U2800" s="27"/>
      <c r="V2800" s="27"/>
      <c r="W2800" s="27"/>
      <c r="X2800" s="27"/>
    </row>
    <row r="2801" spans="3:24">
      <c r="C2801" s="27"/>
      <c r="D2801" s="27"/>
      <c r="E2801" s="27"/>
      <c r="F2801" s="27"/>
      <c r="G2801" s="27"/>
      <c r="H2801" s="27"/>
      <c r="I2801" s="27"/>
      <c r="J2801" s="27"/>
      <c r="K2801" s="27"/>
      <c r="L2801" s="27"/>
      <c r="M2801" s="27"/>
      <c r="N2801" s="27"/>
      <c r="O2801" s="27"/>
      <c r="P2801" s="27"/>
      <c r="Q2801" s="27"/>
      <c r="R2801" s="27"/>
      <c r="S2801" s="27"/>
      <c r="T2801" s="27"/>
      <c r="U2801" s="27"/>
      <c r="V2801" s="27"/>
      <c r="W2801" s="27"/>
      <c r="X2801" s="27"/>
    </row>
    <row r="2802" spans="3:24">
      <c r="C2802" s="27"/>
      <c r="D2802" s="27"/>
      <c r="E2802" s="27"/>
      <c r="F2802" s="27"/>
      <c r="G2802" s="27"/>
      <c r="H2802" s="27"/>
      <c r="I2802" s="27"/>
      <c r="J2802" s="27"/>
      <c r="K2802" s="27"/>
      <c r="L2802" s="27"/>
      <c r="M2802" s="27"/>
      <c r="N2802" s="27"/>
      <c r="O2802" s="27"/>
      <c r="P2802" s="27"/>
      <c r="Q2802" s="27"/>
      <c r="R2802" s="27"/>
      <c r="S2802" s="27"/>
      <c r="T2802" s="27"/>
      <c r="U2802" s="27"/>
      <c r="V2802" s="27"/>
      <c r="W2802" s="27"/>
      <c r="X2802" s="27"/>
    </row>
    <row r="2803" spans="3:24">
      <c r="C2803" s="27"/>
      <c r="D2803" s="27"/>
      <c r="E2803" s="27"/>
      <c r="F2803" s="27"/>
      <c r="G2803" s="27"/>
      <c r="H2803" s="27"/>
      <c r="I2803" s="27"/>
      <c r="J2803" s="27"/>
      <c r="K2803" s="27"/>
      <c r="L2803" s="27"/>
      <c r="M2803" s="27"/>
      <c r="N2803" s="27"/>
      <c r="O2803" s="27"/>
      <c r="P2803" s="27"/>
      <c r="Q2803" s="27"/>
      <c r="R2803" s="27"/>
      <c r="S2803" s="27"/>
      <c r="T2803" s="27"/>
      <c r="U2803" s="27"/>
      <c r="V2803" s="27"/>
      <c r="W2803" s="27"/>
      <c r="X2803" s="27"/>
    </row>
    <row r="2804" spans="3:24">
      <c r="C2804" s="27"/>
      <c r="D2804" s="27"/>
      <c r="E2804" s="27"/>
      <c r="F2804" s="27"/>
      <c r="G2804" s="27"/>
      <c r="H2804" s="27"/>
      <c r="I2804" s="27"/>
      <c r="J2804" s="27"/>
      <c r="K2804" s="27"/>
      <c r="L2804" s="27"/>
      <c r="M2804" s="27"/>
      <c r="N2804" s="27"/>
      <c r="O2804" s="27"/>
      <c r="P2804" s="27"/>
      <c r="Q2804" s="27"/>
      <c r="R2804" s="27"/>
      <c r="S2804" s="27"/>
      <c r="T2804" s="27"/>
      <c r="U2804" s="27"/>
      <c r="V2804" s="27"/>
      <c r="W2804" s="27"/>
      <c r="X2804" s="27"/>
    </row>
    <row r="2805" spans="3:24">
      <c r="C2805" s="27"/>
      <c r="D2805" s="27"/>
      <c r="E2805" s="27"/>
      <c r="F2805" s="27"/>
      <c r="G2805" s="27"/>
      <c r="H2805" s="27"/>
      <c r="I2805" s="27"/>
      <c r="J2805" s="27"/>
      <c r="K2805" s="27"/>
      <c r="L2805" s="27"/>
      <c r="M2805" s="27"/>
      <c r="N2805" s="27"/>
      <c r="O2805" s="27"/>
      <c r="P2805" s="27"/>
      <c r="Q2805" s="27"/>
      <c r="R2805" s="27"/>
      <c r="S2805" s="27"/>
      <c r="T2805" s="27"/>
      <c r="U2805" s="27"/>
      <c r="V2805" s="27"/>
      <c r="W2805" s="27"/>
      <c r="X2805" s="27"/>
    </row>
    <row r="2806" spans="3:24">
      <c r="C2806" s="27"/>
      <c r="D2806" s="27"/>
      <c r="E2806" s="27"/>
      <c r="F2806" s="27"/>
      <c r="G2806" s="27"/>
      <c r="H2806" s="27"/>
      <c r="I2806" s="27"/>
      <c r="J2806" s="27"/>
      <c r="K2806" s="27"/>
      <c r="L2806" s="27"/>
      <c r="M2806" s="27"/>
      <c r="N2806" s="27"/>
      <c r="O2806" s="27"/>
      <c r="P2806" s="27"/>
      <c r="Q2806" s="27"/>
      <c r="R2806" s="27"/>
      <c r="S2806" s="27"/>
      <c r="T2806" s="27"/>
      <c r="U2806" s="27"/>
      <c r="V2806" s="27"/>
      <c r="W2806" s="27"/>
      <c r="X2806" s="27"/>
    </row>
    <row r="2807" spans="3:24">
      <c r="C2807" s="27"/>
      <c r="D2807" s="27"/>
      <c r="E2807" s="27"/>
      <c r="F2807" s="27"/>
      <c r="G2807" s="27"/>
      <c r="H2807" s="27"/>
      <c r="I2807" s="27"/>
      <c r="J2807" s="27"/>
      <c r="K2807" s="27"/>
      <c r="L2807" s="27"/>
      <c r="M2807" s="27"/>
      <c r="N2807" s="27"/>
      <c r="O2807" s="27"/>
      <c r="P2807" s="27"/>
      <c r="Q2807" s="27"/>
      <c r="R2807" s="27"/>
      <c r="S2807" s="27"/>
      <c r="T2807" s="27"/>
      <c r="U2807" s="27"/>
      <c r="V2807" s="27"/>
      <c r="W2807" s="27"/>
      <c r="X2807" s="27"/>
    </row>
    <row r="2808" spans="3:24">
      <c r="C2808" s="27"/>
      <c r="D2808" s="27"/>
      <c r="E2808" s="27"/>
      <c r="F2808" s="27"/>
      <c r="G2808" s="27"/>
      <c r="H2808" s="27"/>
      <c r="I2808" s="27"/>
      <c r="J2808" s="27"/>
      <c r="K2808" s="27"/>
      <c r="L2808" s="27"/>
      <c r="M2808" s="27"/>
      <c r="N2808" s="27"/>
      <c r="O2808" s="27"/>
      <c r="P2808" s="27"/>
      <c r="Q2808" s="27"/>
      <c r="R2808" s="27"/>
      <c r="S2808" s="27"/>
      <c r="T2808" s="27"/>
      <c r="U2808" s="27"/>
      <c r="V2808" s="27"/>
      <c r="W2808" s="27"/>
      <c r="X2808" s="27"/>
    </row>
    <row r="2809" spans="3:24">
      <c r="C2809" s="27"/>
      <c r="D2809" s="27"/>
      <c r="E2809" s="27"/>
      <c r="F2809" s="27"/>
      <c r="G2809" s="27"/>
      <c r="H2809" s="27"/>
      <c r="I2809" s="27"/>
      <c r="J2809" s="27"/>
      <c r="K2809" s="27"/>
      <c r="L2809" s="27"/>
      <c r="M2809" s="27"/>
      <c r="N2809" s="27"/>
      <c r="O2809" s="27"/>
      <c r="P2809" s="27"/>
      <c r="Q2809" s="27"/>
      <c r="R2809" s="27"/>
      <c r="S2809" s="27"/>
      <c r="T2809" s="27"/>
      <c r="U2809" s="27"/>
      <c r="V2809" s="27"/>
      <c r="W2809" s="27"/>
      <c r="X2809" s="27"/>
    </row>
    <row r="2810" spans="3:24">
      <c r="C2810" s="27"/>
      <c r="D2810" s="27"/>
      <c r="E2810" s="27"/>
      <c r="F2810" s="27"/>
      <c r="G2810" s="27"/>
      <c r="H2810" s="27"/>
      <c r="I2810" s="27"/>
      <c r="J2810" s="27"/>
      <c r="K2810" s="27"/>
      <c r="L2810" s="27"/>
      <c r="M2810" s="27"/>
      <c r="N2810" s="27"/>
      <c r="O2810" s="27"/>
      <c r="P2810" s="27"/>
      <c r="Q2810" s="27"/>
      <c r="R2810" s="27"/>
      <c r="S2810" s="27"/>
      <c r="T2810" s="27"/>
      <c r="U2810" s="27"/>
      <c r="V2810" s="27"/>
      <c r="W2810" s="27"/>
      <c r="X2810" s="27"/>
    </row>
    <row r="2811" spans="3:24">
      <c r="C2811" s="27"/>
      <c r="D2811" s="27"/>
      <c r="E2811" s="27"/>
      <c r="F2811" s="27"/>
      <c r="G2811" s="27"/>
      <c r="H2811" s="27"/>
      <c r="I2811" s="27"/>
      <c r="J2811" s="27"/>
      <c r="K2811" s="27"/>
      <c r="L2811" s="27"/>
      <c r="M2811" s="27"/>
      <c r="N2811" s="27"/>
      <c r="O2811" s="27"/>
      <c r="P2811" s="27"/>
      <c r="Q2811" s="27"/>
      <c r="R2811" s="27"/>
      <c r="S2811" s="27"/>
      <c r="T2811" s="27"/>
      <c r="U2811" s="27"/>
      <c r="V2811" s="27"/>
      <c r="W2811" s="27"/>
      <c r="X2811" s="27"/>
    </row>
    <row r="2812" spans="3:24">
      <c r="C2812" s="27"/>
      <c r="D2812" s="27"/>
      <c r="E2812" s="27"/>
      <c r="F2812" s="27"/>
      <c r="G2812" s="27"/>
      <c r="H2812" s="27"/>
      <c r="I2812" s="27"/>
      <c r="J2812" s="27"/>
      <c r="K2812" s="27"/>
      <c r="L2812" s="27"/>
      <c r="M2812" s="27"/>
      <c r="N2812" s="27"/>
      <c r="O2812" s="27"/>
      <c r="P2812" s="27"/>
      <c r="Q2812" s="27"/>
      <c r="R2812" s="27"/>
      <c r="S2812" s="27"/>
      <c r="T2812" s="27"/>
      <c r="U2812" s="27"/>
      <c r="V2812" s="27"/>
      <c r="W2812" s="27"/>
      <c r="X2812" s="27"/>
    </row>
    <row r="2813" spans="3:24">
      <c r="C2813" s="27"/>
      <c r="D2813" s="27"/>
      <c r="E2813" s="27"/>
      <c r="F2813" s="27"/>
      <c r="G2813" s="27"/>
      <c r="H2813" s="27"/>
      <c r="I2813" s="27"/>
      <c r="J2813" s="27"/>
      <c r="K2813" s="27"/>
      <c r="L2813" s="27"/>
      <c r="M2813" s="27"/>
      <c r="N2813" s="27"/>
      <c r="O2813" s="27"/>
      <c r="P2813" s="27"/>
      <c r="Q2813" s="27"/>
      <c r="R2813" s="27"/>
      <c r="S2813" s="27"/>
      <c r="T2813" s="27"/>
      <c r="U2813" s="27"/>
      <c r="V2813" s="27"/>
      <c r="W2813" s="27"/>
      <c r="X2813" s="27"/>
    </row>
    <row r="2814" spans="3:24">
      <c r="C2814" s="27"/>
      <c r="D2814" s="27"/>
      <c r="E2814" s="27"/>
      <c r="F2814" s="27"/>
      <c r="G2814" s="27"/>
      <c r="H2814" s="27"/>
      <c r="I2814" s="27"/>
      <c r="J2814" s="27"/>
      <c r="K2814" s="27"/>
      <c r="L2814" s="27"/>
      <c r="M2814" s="27"/>
      <c r="N2814" s="27"/>
      <c r="O2814" s="27"/>
      <c r="P2814" s="27"/>
      <c r="Q2814" s="27"/>
      <c r="R2814" s="27"/>
      <c r="S2814" s="27"/>
      <c r="T2814" s="27"/>
      <c r="U2814" s="27"/>
      <c r="V2814" s="27"/>
      <c r="W2814" s="27"/>
      <c r="X2814" s="27"/>
    </row>
    <row r="2815" spans="3:24">
      <c r="C2815" s="27"/>
      <c r="D2815" s="27"/>
      <c r="E2815" s="27"/>
      <c r="F2815" s="27"/>
      <c r="G2815" s="27"/>
      <c r="H2815" s="27"/>
      <c r="I2815" s="27"/>
      <c r="J2815" s="27"/>
      <c r="K2815" s="27"/>
      <c r="L2815" s="27"/>
      <c r="M2815" s="27"/>
      <c r="N2815" s="27"/>
      <c r="O2815" s="27"/>
      <c r="P2815" s="27"/>
      <c r="Q2815" s="27"/>
      <c r="R2815" s="27"/>
      <c r="S2815" s="27"/>
      <c r="T2815" s="27"/>
      <c r="U2815" s="27"/>
      <c r="V2815" s="27"/>
      <c r="W2815" s="27"/>
      <c r="X2815" s="27"/>
    </row>
    <row r="2816" spans="3:24">
      <c r="C2816" s="27"/>
      <c r="D2816" s="27"/>
      <c r="E2816" s="27"/>
      <c r="F2816" s="27"/>
      <c r="G2816" s="27"/>
      <c r="H2816" s="27"/>
      <c r="I2816" s="27"/>
      <c r="J2816" s="27"/>
      <c r="K2816" s="27"/>
      <c r="L2816" s="27"/>
      <c r="M2816" s="27"/>
      <c r="N2816" s="27"/>
      <c r="O2816" s="27"/>
      <c r="P2816" s="27"/>
      <c r="Q2816" s="27"/>
      <c r="R2816" s="27"/>
      <c r="S2816" s="27"/>
      <c r="T2816" s="27"/>
      <c r="U2816" s="27"/>
      <c r="V2816" s="27"/>
      <c r="W2816" s="27"/>
      <c r="X2816" s="27"/>
    </row>
    <row r="2817" spans="3:24">
      <c r="C2817" s="27"/>
      <c r="D2817" s="27"/>
      <c r="E2817" s="27"/>
      <c r="F2817" s="27"/>
      <c r="G2817" s="27"/>
      <c r="H2817" s="27"/>
      <c r="I2817" s="27"/>
      <c r="J2817" s="27"/>
      <c r="K2817" s="27"/>
      <c r="L2817" s="27"/>
      <c r="M2817" s="27"/>
      <c r="N2817" s="27"/>
      <c r="O2817" s="27"/>
      <c r="P2817" s="27"/>
      <c r="Q2817" s="27"/>
      <c r="R2817" s="27"/>
      <c r="S2817" s="27"/>
      <c r="T2817" s="27"/>
      <c r="U2817" s="27"/>
      <c r="V2817" s="27"/>
      <c r="W2817" s="27"/>
      <c r="X2817" s="27"/>
    </row>
    <row r="2818" spans="3:24">
      <c r="C2818" s="27"/>
      <c r="D2818" s="27"/>
      <c r="E2818" s="27"/>
      <c r="F2818" s="27"/>
      <c r="G2818" s="27"/>
      <c r="H2818" s="27"/>
      <c r="I2818" s="27"/>
      <c r="J2818" s="27"/>
      <c r="K2818" s="27"/>
      <c r="L2818" s="27"/>
      <c r="M2818" s="27"/>
      <c r="N2818" s="27"/>
      <c r="O2818" s="27"/>
      <c r="P2818" s="27"/>
      <c r="Q2818" s="27"/>
      <c r="R2818" s="27"/>
      <c r="S2818" s="27"/>
      <c r="T2818" s="27"/>
      <c r="U2818" s="27"/>
      <c r="V2818" s="27"/>
      <c r="W2818" s="27"/>
      <c r="X2818" s="27"/>
    </row>
    <row r="2819" spans="3:24">
      <c r="C2819" s="27"/>
      <c r="D2819" s="27"/>
      <c r="E2819" s="27"/>
      <c r="F2819" s="27"/>
      <c r="G2819" s="27"/>
      <c r="H2819" s="27"/>
      <c r="I2819" s="27"/>
      <c r="J2819" s="27"/>
      <c r="K2819" s="27"/>
      <c r="L2819" s="27"/>
      <c r="M2819" s="27"/>
      <c r="N2819" s="27"/>
      <c r="O2819" s="27"/>
      <c r="P2819" s="27"/>
      <c r="Q2819" s="27"/>
      <c r="R2819" s="27"/>
      <c r="S2819" s="27"/>
      <c r="T2819" s="27"/>
      <c r="U2819" s="27"/>
      <c r="V2819" s="27"/>
      <c r="W2819" s="27"/>
      <c r="X2819" s="27"/>
    </row>
    <row r="2820" spans="3:24">
      <c r="C2820" s="27"/>
      <c r="D2820" s="27"/>
      <c r="E2820" s="27"/>
      <c r="F2820" s="27"/>
      <c r="G2820" s="27"/>
      <c r="H2820" s="27"/>
      <c r="I2820" s="27"/>
      <c r="J2820" s="27"/>
      <c r="K2820" s="27"/>
      <c r="L2820" s="27"/>
      <c r="M2820" s="27"/>
      <c r="N2820" s="27"/>
      <c r="O2820" s="27"/>
      <c r="P2820" s="27"/>
      <c r="Q2820" s="27"/>
      <c r="R2820" s="27"/>
      <c r="S2820" s="27"/>
      <c r="T2820" s="27"/>
      <c r="U2820" s="27"/>
      <c r="V2820" s="27"/>
      <c r="W2820" s="27"/>
      <c r="X2820" s="27"/>
    </row>
    <row r="2821" spans="3:24">
      <c r="C2821" s="27"/>
      <c r="D2821" s="27"/>
      <c r="E2821" s="27"/>
      <c r="F2821" s="27"/>
      <c r="G2821" s="27"/>
      <c r="H2821" s="27"/>
      <c r="I2821" s="27"/>
      <c r="J2821" s="27"/>
      <c r="K2821" s="27"/>
      <c r="L2821" s="27"/>
      <c r="M2821" s="27"/>
      <c r="N2821" s="27"/>
      <c r="O2821" s="27"/>
      <c r="P2821" s="27"/>
      <c r="Q2821" s="27"/>
      <c r="R2821" s="27"/>
      <c r="S2821" s="27"/>
      <c r="T2821" s="27"/>
      <c r="U2821" s="27"/>
      <c r="V2821" s="27"/>
      <c r="W2821" s="27"/>
      <c r="X2821" s="27"/>
    </row>
    <row r="2822" spans="3:24">
      <c r="C2822" s="27"/>
      <c r="D2822" s="27"/>
      <c r="E2822" s="27"/>
      <c r="F2822" s="27"/>
      <c r="G2822" s="27"/>
      <c r="H2822" s="27"/>
      <c r="I2822" s="27"/>
      <c r="J2822" s="27"/>
      <c r="K2822" s="27"/>
      <c r="L2822" s="27"/>
      <c r="M2822" s="27"/>
      <c r="N2822" s="27"/>
      <c r="O2822" s="27"/>
      <c r="P2822" s="27"/>
      <c r="Q2822" s="27"/>
      <c r="R2822" s="27"/>
      <c r="S2822" s="27"/>
      <c r="T2822" s="27"/>
      <c r="U2822" s="27"/>
      <c r="V2822" s="27"/>
      <c r="W2822" s="27"/>
      <c r="X2822" s="27"/>
    </row>
    <row r="2823" spans="3:24">
      <c r="C2823" s="27"/>
      <c r="D2823" s="27"/>
      <c r="E2823" s="27"/>
      <c r="F2823" s="27"/>
      <c r="G2823" s="27"/>
      <c r="H2823" s="27"/>
      <c r="I2823" s="27"/>
      <c r="J2823" s="27"/>
      <c r="K2823" s="27"/>
      <c r="L2823" s="27"/>
      <c r="M2823" s="27"/>
      <c r="N2823" s="27"/>
      <c r="O2823" s="27"/>
      <c r="P2823" s="27"/>
      <c r="Q2823" s="27"/>
      <c r="R2823" s="27"/>
      <c r="S2823" s="27"/>
      <c r="T2823" s="27"/>
      <c r="U2823" s="27"/>
      <c r="V2823" s="27"/>
      <c r="W2823" s="27"/>
      <c r="X2823" s="27"/>
    </row>
    <row r="2824" spans="3:24">
      <c r="C2824" s="27"/>
      <c r="D2824" s="27"/>
      <c r="E2824" s="27"/>
      <c r="F2824" s="27"/>
      <c r="G2824" s="27"/>
      <c r="H2824" s="27"/>
      <c r="I2824" s="27"/>
      <c r="J2824" s="27"/>
      <c r="K2824" s="27"/>
      <c r="L2824" s="27"/>
      <c r="M2824" s="27"/>
      <c r="N2824" s="27"/>
      <c r="O2824" s="27"/>
      <c r="P2824" s="27"/>
      <c r="Q2824" s="27"/>
      <c r="R2824" s="27"/>
      <c r="S2824" s="27"/>
      <c r="T2824" s="27"/>
      <c r="U2824" s="27"/>
      <c r="V2824" s="27"/>
      <c r="W2824" s="27"/>
      <c r="X2824" s="27"/>
    </row>
    <row r="2825" spans="3:24">
      <c r="C2825" s="27"/>
      <c r="D2825" s="27"/>
      <c r="E2825" s="27"/>
      <c r="F2825" s="27"/>
      <c r="G2825" s="27"/>
      <c r="H2825" s="27"/>
      <c r="I2825" s="27"/>
      <c r="J2825" s="27"/>
      <c r="K2825" s="27"/>
      <c r="L2825" s="27"/>
      <c r="M2825" s="27"/>
      <c r="N2825" s="27"/>
      <c r="O2825" s="27"/>
      <c r="P2825" s="27"/>
      <c r="Q2825" s="27"/>
      <c r="R2825" s="27"/>
      <c r="S2825" s="27"/>
      <c r="T2825" s="27"/>
      <c r="U2825" s="27"/>
      <c r="V2825" s="27"/>
      <c r="W2825" s="27"/>
      <c r="X2825" s="27"/>
    </row>
    <row r="2826" spans="3:24">
      <c r="C2826" s="27"/>
      <c r="D2826" s="27"/>
      <c r="E2826" s="27"/>
      <c r="F2826" s="27"/>
      <c r="G2826" s="27"/>
      <c r="H2826" s="27"/>
      <c r="I2826" s="27"/>
      <c r="J2826" s="27"/>
      <c r="K2826" s="27"/>
      <c r="L2826" s="27"/>
      <c r="M2826" s="27"/>
      <c r="N2826" s="27"/>
      <c r="O2826" s="27"/>
      <c r="P2826" s="27"/>
      <c r="Q2826" s="27"/>
      <c r="R2826" s="27"/>
      <c r="S2826" s="27"/>
      <c r="T2826" s="27"/>
      <c r="U2826" s="27"/>
      <c r="V2826" s="27"/>
      <c r="W2826" s="27"/>
      <c r="X2826" s="27"/>
    </row>
    <row r="2827" spans="3:24">
      <c r="C2827" s="27"/>
      <c r="D2827" s="27"/>
      <c r="E2827" s="27"/>
      <c r="F2827" s="27"/>
      <c r="G2827" s="27"/>
      <c r="H2827" s="27"/>
      <c r="I2827" s="27"/>
      <c r="J2827" s="27"/>
      <c r="K2827" s="27"/>
      <c r="L2827" s="27"/>
      <c r="M2827" s="27"/>
      <c r="N2827" s="27"/>
      <c r="O2827" s="27"/>
      <c r="P2827" s="27"/>
      <c r="Q2827" s="27"/>
      <c r="R2827" s="27"/>
      <c r="S2827" s="27"/>
      <c r="T2827" s="27"/>
      <c r="U2827" s="27"/>
      <c r="V2827" s="27"/>
      <c r="W2827" s="27"/>
      <c r="X2827" s="27"/>
    </row>
    <row r="2828" spans="3:24">
      <c r="C2828" s="27"/>
      <c r="D2828" s="27"/>
      <c r="E2828" s="27"/>
      <c r="F2828" s="27"/>
      <c r="G2828" s="27"/>
      <c r="H2828" s="27"/>
      <c r="I2828" s="27"/>
      <c r="J2828" s="27"/>
      <c r="K2828" s="27"/>
      <c r="L2828" s="27"/>
      <c r="M2828" s="27"/>
      <c r="N2828" s="27"/>
      <c r="O2828" s="27"/>
      <c r="P2828" s="27"/>
      <c r="Q2828" s="27"/>
      <c r="R2828" s="27"/>
      <c r="S2828" s="27"/>
      <c r="T2828" s="27"/>
      <c r="U2828" s="27"/>
      <c r="V2828" s="27"/>
      <c r="W2828" s="27"/>
      <c r="X2828" s="27"/>
    </row>
    <row r="2829" spans="3:24">
      <c r="C2829" s="27"/>
      <c r="D2829" s="27"/>
      <c r="E2829" s="27"/>
      <c r="F2829" s="27"/>
      <c r="G2829" s="27"/>
      <c r="H2829" s="27"/>
      <c r="I2829" s="27"/>
      <c r="J2829" s="27"/>
      <c r="K2829" s="27"/>
      <c r="L2829" s="27"/>
      <c r="M2829" s="27"/>
      <c r="N2829" s="27"/>
      <c r="O2829" s="27"/>
      <c r="P2829" s="27"/>
      <c r="Q2829" s="27"/>
      <c r="R2829" s="27"/>
      <c r="S2829" s="27"/>
      <c r="T2829" s="27"/>
      <c r="U2829" s="27"/>
      <c r="V2829" s="27"/>
      <c r="W2829" s="27"/>
      <c r="X2829" s="27"/>
    </row>
    <row r="2830" spans="3:24">
      <c r="C2830" s="27"/>
      <c r="D2830" s="27"/>
      <c r="E2830" s="27"/>
      <c r="F2830" s="27"/>
      <c r="G2830" s="27"/>
      <c r="H2830" s="27"/>
      <c r="I2830" s="27"/>
      <c r="J2830" s="27"/>
      <c r="K2830" s="27"/>
      <c r="L2830" s="27"/>
      <c r="M2830" s="27"/>
      <c r="N2830" s="27"/>
      <c r="O2830" s="27"/>
      <c r="P2830" s="27"/>
      <c r="Q2830" s="27"/>
      <c r="R2830" s="27"/>
      <c r="S2830" s="27"/>
      <c r="T2830" s="27"/>
      <c r="U2830" s="27"/>
      <c r="V2830" s="27"/>
      <c r="W2830" s="27"/>
      <c r="X2830" s="27"/>
    </row>
    <row r="2831" spans="3:24">
      <c r="C2831" s="27"/>
      <c r="D2831" s="27"/>
      <c r="E2831" s="27"/>
      <c r="F2831" s="27"/>
      <c r="G2831" s="27"/>
      <c r="H2831" s="27"/>
      <c r="I2831" s="27"/>
      <c r="J2831" s="27"/>
      <c r="K2831" s="27"/>
      <c r="L2831" s="27"/>
      <c r="M2831" s="27"/>
      <c r="N2831" s="27"/>
      <c r="O2831" s="27"/>
      <c r="P2831" s="27"/>
      <c r="Q2831" s="27"/>
      <c r="R2831" s="27"/>
      <c r="S2831" s="27"/>
      <c r="T2831" s="27"/>
      <c r="U2831" s="27"/>
      <c r="V2831" s="27"/>
      <c r="W2831" s="27"/>
      <c r="X2831" s="27"/>
    </row>
    <row r="2832" spans="3:24">
      <c r="C2832" s="27"/>
      <c r="D2832" s="27"/>
      <c r="E2832" s="27"/>
      <c r="F2832" s="27"/>
      <c r="G2832" s="27"/>
      <c r="H2832" s="27"/>
      <c r="I2832" s="27"/>
      <c r="J2832" s="27"/>
      <c r="K2832" s="27"/>
      <c r="L2832" s="27"/>
      <c r="M2832" s="27"/>
      <c r="N2832" s="27"/>
      <c r="O2832" s="27"/>
      <c r="P2832" s="27"/>
      <c r="Q2832" s="27"/>
      <c r="R2832" s="27"/>
      <c r="S2832" s="27"/>
      <c r="T2832" s="27"/>
      <c r="U2832" s="27"/>
      <c r="V2832" s="27"/>
      <c r="W2832" s="27"/>
      <c r="X2832" s="27"/>
    </row>
    <row r="2833" spans="3:24">
      <c r="C2833" s="27"/>
      <c r="D2833" s="27"/>
      <c r="E2833" s="27"/>
      <c r="F2833" s="27"/>
      <c r="G2833" s="27"/>
      <c r="H2833" s="27"/>
      <c r="I2833" s="27"/>
      <c r="J2833" s="27"/>
      <c r="K2833" s="27"/>
      <c r="L2833" s="27"/>
      <c r="M2833" s="27"/>
      <c r="N2833" s="27"/>
      <c r="O2833" s="27"/>
      <c r="P2833" s="27"/>
      <c r="Q2833" s="27"/>
      <c r="R2833" s="27"/>
      <c r="S2833" s="27"/>
      <c r="T2833" s="27"/>
      <c r="U2833" s="27"/>
      <c r="V2833" s="27"/>
      <c r="W2833" s="27"/>
      <c r="X2833" s="27"/>
    </row>
    <row r="2834" spans="3:24">
      <c r="C2834" s="27"/>
      <c r="D2834" s="27"/>
      <c r="E2834" s="27"/>
      <c r="F2834" s="27"/>
      <c r="G2834" s="27"/>
      <c r="H2834" s="27"/>
      <c r="I2834" s="27"/>
      <c r="J2834" s="27"/>
      <c r="K2834" s="27"/>
      <c r="L2834" s="27"/>
      <c r="M2834" s="27"/>
      <c r="N2834" s="27"/>
      <c r="O2834" s="27"/>
      <c r="P2834" s="27"/>
      <c r="Q2834" s="27"/>
      <c r="R2834" s="27"/>
      <c r="S2834" s="27"/>
      <c r="T2834" s="27"/>
      <c r="U2834" s="27"/>
      <c r="V2834" s="27"/>
      <c r="W2834" s="27"/>
      <c r="X2834" s="27"/>
    </row>
    <row r="2835" spans="3:24">
      <c r="C2835" s="27"/>
      <c r="D2835" s="27"/>
      <c r="E2835" s="27"/>
      <c r="F2835" s="27"/>
      <c r="G2835" s="27"/>
      <c r="H2835" s="27"/>
      <c r="I2835" s="27"/>
      <c r="J2835" s="27"/>
      <c r="K2835" s="27"/>
      <c r="L2835" s="27"/>
      <c r="M2835" s="27"/>
      <c r="N2835" s="27"/>
      <c r="O2835" s="27"/>
      <c r="P2835" s="27"/>
      <c r="Q2835" s="27"/>
      <c r="R2835" s="27"/>
      <c r="S2835" s="27"/>
      <c r="T2835" s="27"/>
      <c r="U2835" s="27"/>
      <c r="V2835" s="27"/>
      <c r="W2835" s="27"/>
      <c r="X2835" s="27"/>
    </row>
    <row r="2836" spans="3:24">
      <c r="C2836" s="27"/>
      <c r="D2836" s="27"/>
      <c r="E2836" s="27"/>
      <c r="F2836" s="27"/>
      <c r="G2836" s="27"/>
      <c r="H2836" s="27"/>
      <c r="I2836" s="27"/>
      <c r="J2836" s="27"/>
      <c r="K2836" s="27"/>
      <c r="L2836" s="27"/>
      <c r="M2836" s="27"/>
      <c r="N2836" s="27"/>
      <c r="O2836" s="27"/>
      <c r="P2836" s="27"/>
      <c r="Q2836" s="27"/>
      <c r="R2836" s="27"/>
      <c r="S2836" s="27"/>
      <c r="T2836" s="27"/>
      <c r="U2836" s="27"/>
      <c r="V2836" s="27"/>
      <c r="W2836" s="27"/>
      <c r="X2836" s="27"/>
    </row>
    <row r="2837" spans="3:24">
      <c r="C2837" s="27"/>
      <c r="D2837" s="27"/>
      <c r="E2837" s="27"/>
      <c r="F2837" s="27"/>
      <c r="G2837" s="27"/>
      <c r="H2837" s="27"/>
      <c r="I2837" s="27"/>
      <c r="J2837" s="27"/>
      <c r="K2837" s="27"/>
      <c r="L2837" s="27"/>
      <c r="M2837" s="27"/>
      <c r="N2837" s="27"/>
      <c r="O2837" s="27"/>
      <c r="P2837" s="27"/>
      <c r="Q2837" s="27"/>
      <c r="R2837" s="27"/>
      <c r="S2837" s="27"/>
      <c r="T2837" s="27"/>
      <c r="U2837" s="27"/>
      <c r="V2837" s="27"/>
      <c r="W2837" s="27"/>
      <c r="X2837" s="27"/>
    </row>
    <row r="2838" spans="3:24">
      <c r="C2838" s="27"/>
      <c r="D2838" s="27"/>
      <c r="E2838" s="27"/>
      <c r="F2838" s="27"/>
      <c r="G2838" s="27"/>
      <c r="H2838" s="27"/>
      <c r="I2838" s="27"/>
      <c r="J2838" s="27"/>
      <c r="K2838" s="27"/>
      <c r="L2838" s="27"/>
      <c r="M2838" s="27"/>
      <c r="N2838" s="27"/>
      <c r="O2838" s="27"/>
      <c r="P2838" s="27"/>
      <c r="Q2838" s="27"/>
      <c r="R2838" s="27"/>
      <c r="S2838" s="27"/>
      <c r="T2838" s="27"/>
      <c r="U2838" s="27"/>
      <c r="V2838" s="27"/>
      <c r="W2838" s="27"/>
      <c r="X2838" s="27"/>
    </row>
    <row r="2839" spans="3:24">
      <c r="C2839" s="27"/>
      <c r="D2839" s="27"/>
      <c r="E2839" s="27"/>
      <c r="F2839" s="27"/>
      <c r="G2839" s="27"/>
      <c r="H2839" s="27"/>
      <c r="I2839" s="27"/>
      <c r="J2839" s="27"/>
      <c r="K2839" s="27"/>
      <c r="L2839" s="27"/>
      <c r="M2839" s="27"/>
      <c r="N2839" s="27"/>
      <c r="O2839" s="27"/>
      <c r="P2839" s="27"/>
      <c r="Q2839" s="27"/>
      <c r="R2839" s="27"/>
      <c r="S2839" s="27"/>
      <c r="T2839" s="27"/>
      <c r="U2839" s="27"/>
      <c r="V2839" s="27"/>
      <c r="W2839" s="27"/>
      <c r="X2839" s="27"/>
    </row>
    <row r="2840" spans="3:24">
      <c r="C2840" s="27"/>
      <c r="D2840" s="27"/>
      <c r="E2840" s="27"/>
      <c r="F2840" s="27"/>
      <c r="G2840" s="27"/>
      <c r="H2840" s="27"/>
      <c r="I2840" s="27"/>
      <c r="J2840" s="27"/>
      <c r="K2840" s="27"/>
      <c r="L2840" s="27"/>
      <c r="M2840" s="27"/>
      <c r="N2840" s="27"/>
      <c r="O2840" s="27"/>
      <c r="P2840" s="27"/>
      <c r="Q2840" s="27"/>
      <c r="R2840" s="27"/>
      <c r="S2840" s="27"/>
      <c r="T2840" s="27"/>
      <c r="U2840" s="27"/>
      <c r="V2840" s="27"/>
      <c r="W2840" s="27"/>
      <c r="X2840" s="27"/>
    </row>
    <row r="2841" spans="3:24">
      <c r="C2841" s="27"/>
      <c r="D2841" s="27"/>
      <c r="E2841" s="27"/>
      <c r="F2841" s="27"/>
      <c r="G2841" s="27"/>
      <c r="H2841" s="27"/>
      <c r="I2841" s="27"/>
      <c r="J2841" s="27"/>
      <c r="K2841" s="27"/>
      <c r="L2841" s="27"/>
      <c r="M2841" s="27"/>
      <c r="N2841" s="27"/>
      <c r="O2841" s="27"/>
      <c r="P2841" s="27"/>
      <c r="Q2841" s="27"/>
      <c r="R2841" s="27"/>
      <c r="S2841" s="27"/>
      <c r="T2841" s="27"/>
      <c r="U2841" s="27"/>
      <c r="V2841" s="27"/>
      <c r="W2841" s="27"/>
      <c r="X2841" s="27"/>
    </row>
    <row r="2842" spans="3:24">
      <c r="C2842" s="27"/>
      <c r="D2842" s="27"/>
      <c r="E2842" s="27"/>
      <c r="F2842" s="27"/>
      <c r="G2842" s="27"/>
      <c r="H2842" s="27"/>
      <c r="I2842" s="27"/>
      <c r="J2842" s="27"/>
      <c r="K2842" s="27"/>
      <c r="L2842" s="27"/>
      <c r="M2842" s="27"/>
      <c r="N2842" s="27"/>
      <c r="O2842" s="27"/>
      <c r="P2842" s="27"/>
      <c r="Q2842" s="27"/>
      <c r="R2842" s="27"/>
      <c r="S2842" s="27"/>
      <c r="T2842" s="27"/>
      <c r="U2842" s="27"/>
      <c r="V2842" s="27"/>
      <c r="W2842" s="27"/>
      <c r="X2842" s="27"/>
    </row>
    <row r="2843" spans="3:24">
      <c r="C2843" s="27"/>
      <c r="D2843" s="27"/>
      <c r="E2843" s="27"/>
      <c r="F2843" s="27"/>
      <c r="G2843" s="27"/>
      <c r="H2843" s="27"/>
      <c r="I2843" s="27"/>
      <c r="J2843" s="27"/>
      <c r="K2843" s="27"/>
      <c r="L2843" s="27"/>
      <c r="M2843" s="27"/>
      <c r="N2843" s="27"/>
      <c r="O2843" s="27"/>
      <c r="P2843" s="27"/>
      <c r="Q2843" s="27"/>
      <c r="R2843" s="27"/>
      <c r="S2843" s="27"/>
      <c r="T2843" s="27"/>
      <c r="U2843" s="27"/>
      <c r="V2843" s="27"/>
      <c r="W2843" s="27"/>
      <c r="X2843" s="27"/>
    </row>
    <row r="2844" spans="3:24">
      <c r="C2844" s="27"/>
      <c r="D2844" s="27"/>
      <c r="E2844" s="27"/>
      <c r="F2844" s="27"/>
      <c r="G2844" s="27"/>
      <c r="H2844" s="27"/>
      <c r="I2844" s="27"/>
      <c r="J2844" s="27"/>
      <c r="K2844" s="27"/>
      <c r="L2844" s="27"/>
      <c r="M2844" s="27"/>
      <c r="N2844" s="27"/>
      <c r="O2844" s="27"/>
      <c r="P2844" s="27"/>
      <c r="Q2844" s="27"/>
      <c r="R2844" s="27"/>
      <c r="S2844" s="27"/>
      <c r="T2844" s="27"/>
      <c r="U2844" s="27"/>
      <c r="V2844" s="27"/>
      <c r="W2844" s="27"/>
      <c r="X2844" s="27"/>
    </row>
    <row r="2845" spans="3:24">
      <c r="C2845" s="27"/>
      <c r="D2845" s="27"/>
      <c r="E2845" s="27"/>
      <c r="F2845" s="27"/>
      <c r="G2845" s="27"/>
      <c r="H2845" s="27"/>
      <c r="I2845" s="27"/>
      <c r="J2845" s="27"/>
      <c r="K2845" s="27"/>
      <c r="L2845" s="27"/>
      <c r="M2845" s="27"/>
      <c r="N2845" s="27"/>
      <c r="O2845" s="27"/>
      <c r="P2845" s="27"/>
      <c r="Q2845" s="27"/>
      <c r="R2845" s="27"/>
      <c r="S2845" s="27"/>
      <c r="T2845" s="27"/>
      <c r="U2845" s="27"/>
      <c r="V2845" s="27"/>
      <c r="W2845" s="27"/>
      <c r="X2845" s="27"/>
    </row>
    <row r="2846" spans="3:24">
      <c r="C2846" s="27"/>
      <c r="D2846" s="27"/>
      <c r="E2846" s="27"/>
      <c r="F2846" s="27"/>
      <c r="G2846" s="27"/>
      <c r="H2846" s="27"/>
      <c r="I2846" s="27"/>
      <c r="J2846" s="27"/>
      <c r="K2846" s="27"/>
      <c r="L2846" s="27"/>
      <c r="M2846" s="27"/>
      <c r="N2846" s="27"/>
      <c r="O2846" s="27"/>
      <c r="P2846" s="27"/>
      <c r="Q2846" s="27"/>
      <c r="R2846" s="27"/>
      <c r="S2846" s="27"/>
      <c r="T2846" s="27"/>
      <c r="U2846" s="27"/>
      <c r="V2846" s="27"/>
      <c r="W2846" s="27"/>
      <c r="X2846" s="27"/>
    </row>
    <row r="2847" spans="3:24">
      <c r="C2847" s="27"/>
      <c r="D2847" s="27"/>
      <c r="E2847" s="27"/>
      <c r="F2847" s="27"/>
      <c r="G2847" s="27"/>
      <c r="H2847" s="27"/>
      <c r="I2847" s="27"/>
      <c r="J2847" s="27"/>
      <c r="K2847" s="27"/>
      <c r="L2847" s="27"/>
      <c r="M2847" s="27"/>
      <c r="N2847" s="27"/>
      <c r="O2847" s="27"/>
      <c r="P2847" s="27"/>
      <c r="Q2847" s="27"/>
      <c r="R2847" s="27"/>
      <c r="S2847" s="27"/>
      <c r="T2847" s="27"/>
      <c r="U2847" s="27"/>
      <c r="V2847" s="27"/>
      <c r="W2847" s="27"/>
      <c r="X2847" s="27"/>
    </row>
    <row r="2848" spans="3:24">
      <c r="C2848" s="27"/>
      <c r="D2848" s="27"/>
      <c r="E2848" s="27"/>
      <c r="F2848" s="27"/>
      <c r="G2848" s="27"/>
      <c r="H2848" s="27"/>
      <c r="I2848" s="27"/>
      <c r="J2848" s="27"/>
      <c r="K2848" s="27"/>
      <c r="L2848" s="27"/>
      <c r="M2848" s="27"/>
      <c r="N2848" s="27"/>
      <c r="O2848" s="27"/>
      <c r="P2848" s="27"/>
      <c r="Q2848" s="27"/>
      <c r="R2848" s="27"/>
      <c r="S2848" s="27"/>
      <c r="T2848" s="27"/>
      <c r="U2848" s="27"/>
      <c r="V2848" s="27"/>
      <c r="W2848" s="27"/>
      <c r="X2848" s="27"/>
    </row>
    <row r="2849" spans="3:24">
      <c r="C2849" s="27"/>
      <c r="D2849" s="27"/>
      <c r="E2849" s="27"/>
      <c r="F2849" s="27"/>
      <c r="G2849" s="27"/>
      <c r="H2849" s="27"/>
      <c r="I2849" s="27"/>
      <c r="J2849" s="27"/>
      <c r="K2849" s="27"/>
      <c r="L2849" s="27"/>
      <c r="M2849" s="27"/>
      <c r="N2849" s="27"/>
      <c r="O2849" s="27"/>
      <c r="P2849" s="27"/>
      <c r="Q2849" s="27"/>
      <c r="R2849" s="27"/>
      <c r="S2849" s="27"/>
      <c r="T2849" s="27"/>
      <c r="U2849" s="27"/>
      <c r="V2849" s="27"/>
      <c r="W2849" s="27"/>
      <c r="X2849" s="27"/>
    </row>
    <row r="2850" spans="3:24">
      <c r="C2850" s="27"/>
      <c r="D2850" s="27"/>
      <c r="E2850" s="27"/>
      <c r="F2850" s="27"/>
      <c r="G2850" s="27"/>
      <c r="H2850" s="27"/>
      <c r="I2850" s="27"/>
      <c r="J2850" s="27"/>
      <c r="K2850" s="27"/>
      <c r="L2850" s="27"/>
      <c r="M2850" s="27"/>
      <c r="N2850" s="27"/>
      <c r="O2850" s="27"/>
      <c r="P2850" s="27"/>
      <c r="Q2850" s="27"/>
      <c r="R2850" s="27"/>
      <c r="S2850" s="27"/>
      <c r="T2850" s="27"/>
      <c r="U2850" s="27"/>
      <c r="V2850" s="27"/>
      <c r="W2850" s="27"/>
      <c r="X2850" s="27"/>
    </row>
    <row r="2851" spans="3:24">
      <c r="C2851" s="27"/>
      <c r="D2851" s="27"/>
      <c r="E2851" s="27"/>
      <c r="F2851" s="27"/>
      <c r="G2851" s="27"/>
      <c r="H2851" s="27"/>
      <c r="I2851" s="27"/>
      <c r="J2851" s="27"/>
      <c r="K2851" s="27"/>
      <c r="L2851" s="27"/>
      <c r="M2851" s="27"/>
      <c r="N2851" s="27"/>
      <c r="O2851" s="27"/>
      <c r="P2851" s="27"/>
      <c r="Q2851" s="27"/>
      <c r="R2851" s="27"/>
      <c r="S2851" s="27"/>
      <c r="T2851" s="27"/>
      <c r="U2851" s="27"/>
      <c r="V2851" s="27"/>
      <c r="W2851" s="27"/>
      <c r="X2851" s="27"/>
    </row>
    <row r="2852" spans="3:24">
      <c r="C2852" s="27"/>
      <c r="D2852" s="27"/>
      <c r="E2852" s="27"/>
      <c r="F2852" s="27"/>
      <c r="G2852" s="27"/>
      <c r="H2852" s="27"/>
      <c r="I2852" s="27"/>
      <c r="J2852" s="27"/>
      <c r="K2852" s="27"/>
      <c r="L2852" s="27"/>
      <c r="M2852" s="27"/>
      <c r="N2852" s="27"/>
      <c r="O2852" s="27"/>
      <c r="P2852" s="27"/>
      <c r="Q2852" s="27"/>
      <c r="R2852" s="27"/>
      <c r="S2852" s="27"/>
      <c r="T2852" s="27"/>
      <c r="U2852" s="27"/>
      <c r="V2852" s="27"/>
      <c r="W2852" s="27"/>
      <c r="X2852" s="27"/>
    </row>
    <row r="2853" spans="3:24">
      <c r="C2853" s="27"/>
      <c r="D2853" s="27"/>
      <c r="E2853" s="27"/>
      <c r="F2853" s="27"/>
      <c r="G2853" s="27"/>
      <c r="H2853" s="27"/>
      <c r="I2853" s="27"/>
      <c r="J2853" s="27"/>
      <c r="K2853" s="27"/>
      <c r="L2853" s="27"/>
      <c r="M2853" s="27"/>
      <c r="N2853" s="27"/>
      <c r="O2853" s="27"/>
      <c r="P2853" s="27"/>
      <c r="Q2853" s="27"/>
      <c r="R2853" s="27"/>
      <c r="S2853" s="27"/>
      <c r="T2853" s="27"/>
      <c r="U2853" s="27"/>
      <c r="V2853" s="27"/>
      <c r="W2853" s="27"/>
      <c r="X2853" s="27"/>
    </row>
    <row r="2854" spans="3:24">
      <c r="C2854" s="27"/>
      <c r="D2854" s="27"/>
      <c r="E2854" s="27"/>
      <c r="F2854" s="27"/>
      <c r="G2854" s="27"/>
      <c r="H2854" s="27"/>
      <c r="I2854" s="27"/>
      <c r="J2854" s="27"/>
      <c r="K2854" s="27"/>
      <c r="L2854" s="27"/>
      <c r="M2854" s="27"/>
      <c r="N2854" s="27"/>
      <c r="O2854" s="27"/>
      <c r="P2854" s="27"/>
      <c r="Q2854" s="27"/>
      <c r="R2854" s="27"/>
      <c r="S2854" s="27"/>
      <c r="T2854" s="27"/>
      <c r="U2854" s="27"/>
      <c r="V2854" s="27"/>
      <c r="W2854" s="27"/>
      <c r="X2854" s="27"/>
    </row>
    <row r="2855" spans="3:24">
      <c r="C2855" s="27"/>
      <c r="D2855" s="27"/>
      <c r="E2855" s="27"/>
      <c r="F2855" s="27"/>
      <c r="G2855" s="27"/>
      <c r="H2855" s="27"/>
      <c r="I2855" s="27"/>
      <c r="J2855" s="27"/>
      <c r="K2855" s="27"/>
      <c r="L2855" s="27"/>
      <c r="M2855" s="27"/>
      <c r="N2855" s="27"/>
      <c r="O2855" s="27"/>
      <c r="P2855" s="27"/>
      <c r="Q2855" s="27"/>
      <c r="R2855" s="27"/>
      <c r="S2855" s="27"/>
      <c r="T2855" s="27"/>
      <c r="U2855" s="27"/>
      <c r="V2855" s="27"/>
      <c r="W2855" s="27"/>
      <c r="X2855" s="27"/>
    </row>
    <row r="2856" spans="3:24">
      <c r="C2856" s="27"/>
      <c r="D2856" s="27"/>
      <c r="E2856" s="27"/>
      <c r="F2856" s="27"/>
      <c r="G2856" s="27"/>
      <c r="H2856" s="27"/>
      <c r="I2856" s="27"/>
      <c r="J2856" s="27"/>
      <c r="K2856" s="27"/>
      <c r="L2856" s="27"/>
      <c r="M2856" s="27"/>
      <c r="N2856" s="27"/>
      <c r="O2856" s="27"/>
      <c r="P2856" s="27"/>
      <c r="Q2856" s="27"/>
      <c r="R2856" s="27"/>
      <c r="S2856" s="27"/>
      <c r="T2856" s="27"/>
      <c r="U2856" s="27"/>
      <c r="V2856" s="27"/>
      <c r="W2856" s="27"/>
      <c r="X2856" s="27"/>
    </row>
    <row r="2857" spans="3:24">
      <c r="C2857" s="27"/>
      <c r="D2857" s="27"/>
      <c r="E2857" s="27"/>
      <c r="F2857" s="27"/>
      <c r="G2857" s="27"/>
      <c r="H2857" s="27"/>
      <c r="I2857" s="27"/>
      <c r="J2857" s="27"/>
      <c r="K2857" s="27"/>
      <c r="L2857" s="27"/>
      <c r="M2857" s="27"/>
      <c r="N2857" s="27"/>
      <c r="O2857" s="27"/>
      <c r="P2857" s="27"/>
      <c r="Q2857" s="27"/>
      <c r="R2857" s="27"/>
      <c r="S2857" s="27"/>
      <c r="T2857" s="27"/>
      <c r="U2857" s="27"/>
      <c r="V2857" s="27"/>
      <c r="W2857" s="27"/>
      <c r="X2857" s="27"/>
    </row>
    <row r="2858" spans="3:24">
      <c r="C2858" s="27"/>
      <c r="D2858" s="27"/>
      <c r="E2858" s="27"/>
      <c r="F2858" s="27"/>
      <c r="G2858" s="27"/>
      <c r="H2858" s="27"/>
      <c r="I2858" s="27"/>
      <c r="J2858" s="27"/>
      <c r="K2858" s="27"/>
      <c r="L2858" s="27"/>
      <c r="M2858" s="27"/>
      <c r="N2858" s="27"/>
      <c r="O2858" s="27"/>
      <c r="P2858" s="27"/>
      <c r="Q2858" s="27"/>
      <c r="R2858" s="27"/>
      <c r="S2858" s="27"/>
      <c r="T2858" s="27"/>
      <c r="U2858" s="27"/>
      <c r="V2858" s="27"/>
      <c r="W2858" s="27"/>
      <c r="X2858" s="27"/>
    </row>
    <row r="2859" spans="3:24">
      <c r="C2859" s="27"/>
      <c r="D2859" s="27"/>
      <c r="E2859" s="27"/>
      <c r="F2859" s="27"/>
      <c r="G2859" s="27"/>
      <c r="H2859" s="27"/>
      <c r="I2859" s="27"/>
      <c r="J2859" s="27"/>
      <c r="K2859" s="27"/>
      <c r="L2859" s="27"/>
      <c r="M2859" s="27"/>
      <c r="N2859" s="27"/>
      <c r="O2859" s="27"/>
      <c r="P2859" s="27"/>
      <c r="Q2859" s="27"/>
      <c r="R2859" s="27"/>
      <c r="S2859" s="27"/>
      <c r="T2859" s="27"/>
      <c r="U2859" s="27"/>
      <c r="V2859" s="27"/>
      <c r="W2859" s="27"/>
      <c r="X2859" s="27"/>
    </row>
    <row r="2860" spans="3:24">
      <c r="C2860" s="27"/>
      <c r="D2860" s="27"/>
      <c r="E2860" s="27"/>
      <c r="F2860" s="27"/>
      <c r="G2860" s="27"/>
      <c r="H2860" s="27"/>
      <c r="I2860" s="27"/>
      <c r="J2860" s="27"/>
      <c r="K2860" s="27"/>
      <c r="L2860" s="27"/>
      <c r="M2860" s="27"/>
      <c r="N2860" s="27"/>
      <c r="O2860" s="27"/>
      <c r="P2860" s="27"/>
      <c r="Q2860" s="27"/>
      <c r="R2860" s="27"/>
      <c r="S2860" s="27"/>
      <c r="T2860" s="27"/>
      <c r="U2860" s="27"/>
      <c r="V2860" s="27"/>
      <c r="W2860" s="27"/>
      <c r="X2860" s="27"/>
    </row>
    <row r="2861" spans="3:24">
      <c r="C2861" s="27"/>
      <c r="D2861" s="27"/>
      <c r="E2861" s="27"/>
      <c r="F2861" s="27"/>
      <c r="G2861" s="27"/>
      <c r="H2861" s="27"/>
      <c r="I2861" s="27"/>
      <c r="J2861" s="27"/>
      <c r="K2861" s="27"/>
      <c r="L2861" s="27"/>
      <c r="M2861" s="27"/>
      <c r="N2861" s="27"/>
      <c r="O2861" s="27"/>
      <c r="P2861" s="27"/>
      <c r="Q2861" s="27"/>
      <c r="R2861" s="27"/>
      <c r="S2861" s="27"/>
      <c r="T2861" s="27"/>
      <c r="U2861" s="27"/>
      <c r="V2861" s="27"/>
      <c r="W2861" s="27"/>
      <c r="X2861" s="27"/>
    </row>
    <row r="2862" spans="3:24">
      <c r="C2862" s="27"/>
      <c r="D2862" s="27"/>
      <c r="E2862" s="27"/>
      <c r="F2862" s="27"/>
      <c r="G2862" s="27"/>
      <c r="H2862" s="27"/>
      <c r="I2862" s="27"/>
      <c r="J2862" s="27"/>
      <c r="K2862" s="27"/>
      <c r="L2862" s="27"/>
      <c r="M2862" s="27"/>
      <c r="N2862" s="27"/>
      <c r="O2862" s="27"/>
      <c r="P2862" s="27"/>
      <c r="Q2862" s="27"/>
      <c r="R2862" s="27"/>
      <c r="S2862" s="27"/>
      <c r="T2862" s="27"/>
      <c r="U2862" s="27"/>
      <c r="V2862" s="27"/>
      <c r="W2862" s="27"/>
      <c r="X2862" s="27"/>
    </row>
    <row r="2863" spans="3:24">
      <c r="C2863" s="27"/>
      <c r="D2863" s="27"/>
      <c r="E2863" s="27"/>
      <c r="F2863" s="27"/>
      <c r="G2863" s="27"/>
      <c r="H2863" s="27"/>
      <c r="I2863" s="27"/>
      <c r="J2863" s="27"/>
      <c r="K2863" s="27"/>
      <c r="L2863" s="27"/>
      <c r="M2863" s="27"/>
      <c r="N2863" s="27"/>
      <c r="O2863" s="27"/>
      <c r="P2863" s="27"/>
      <c r="Q2863" s="27"/>
      <c r="R2863" s="27"/>
      <c r="S2863" s="27"/>
      <c r="T2863" s="27"/>
      <c r="U2863" s="27"/>
      <c r="V2863" s="27"/>
      <c r="W2863" s="27"/>
      <c r="X2863" s="27"/>
    </row>
    <row r="2864" spans="3:24">
      <c r="C2864" s="27"/>
      <c r="D2864" s="27"/>
      <c r="E2864" s="27"/>
      <c r="F2864" s="27"/>
      <c r="G2864" s="27"/>
      <c r="H2864" s="27"/>
      <c r="I2864" s="27"/>
      <c r="J2864" s="27"/>
      <c r="K2864" s="27"/>
      <c r="L2864" s="27"/>
      <c r="M2864" s="27"/>
      <c r="N2864" s="27"/>
      <c r="O2864" s="27"/>
      <c r="P2864" s="27"/>
      <c r="Q2864" s="27"/>
      <c r="R2864" s="27"/>
      <c r="S2864" s="27"/>
      <c r="T2864" s="27"/>
      <c r="U2864" s="27"/>
      <c r="V2864" s="27"/>
      <c r="W2864" s="27"/>
      <c r="X2864" s="27"/>
    </row>
    <row r="2865" spans="3:24">
      <c r="C2865" s="27"/>
      <c r="D2865" s="27"/>
      <c r="E2865" s="27"/>
      <c r="F2865" s="27"/>
      <c r="G2865" s="27"/>
      <c r="H2865" s="27"/>
      <c r="I2865" s="27"/>
      <c r="J2865" s="27"/>
      <c r="K2865" s="27"/>
      <c r="L2865" s="27"/>
      <c r="M2865" s="27"/>
      <c r="N2865" s="27"/>
      <c r="O2865" s="27"/>
      <c r="P2865" s="27"/>
      <c r="Q2865" s="27"/>
      <c r="R2865" s="27"/>
      <c r="S2865" s="27"/>
      <c r="T2865" s="27"/>
      <c r="U2865" s="27"/>
      <c r="V2865" s="27"/>
      <c r="W2865" s="27"/>
      <c r="X2865" s="27"/>
    </row>
    <row r="2866" spans="3:24">
      <c r="C2866" s="27"/>
      <c r="D2866" s="27"/>
      <c r="E2866" s="27"/>
      <c r="F2866" s="27"/>
      <c r="G2866" s="27"/>
      <c r="H2866" s="27"/>
      <c r="I2866" s="27"/>
      <c r="J2866" s="27"/>
      <c r="K2866" s="27"/>
      <c r="L2866" s="27"/>
      <c r="M2866" s="27"/>
      <c r="N2866" s="27"/>
      <c r="O2866" s="27"/>
      <c r="P2866" s="27"/>
      <c r="Q2866" s="27"/>
      <c r="R2866" s="27"/>
      <c r="S2866" s="27"/>
      <c r="T2866" s="27"/>
      <c r="U2866" s="27"/>
      <c r="V2866" s="27"/>
      <c r="W2866" s="27"/>
      <c r="X2866" s="27"/>
    </row>
    <row r="2867" spans="3:24">
      <c r="C2867" s="27"/>
      <c r="D2867" s="27"/>
      <c r="E2867" s="27"/>
      <c r="F2867" s="27"/>
      <c r="G2867" s="27"/>
      <c r="H2867" s="27"/>
      <c r="I2867" s="27"/>
      <c r="J2867" s="27"/>
      <c r="K2867" s="27"/>
      <c r="L2867" s="27"/>
      <c r="M2867" s="27"/>
      <c r="N2867" s="27"/>
      <c r="O2867" s="27"/>
      <c r="P2867" s="27"/>
      <c r="Q2867" s="27"/>
      <c r="R2867" s="27"/>
      <c r="S2867" s="27"/>
      <c r="T2867" s="27"/>
      <c r="U2867" s="27"/>
      <c r="V2867" s="27"/>
      <c r="W2867" s="27"/>
      <c r="X2867" s="27"/>
    </row>
    <row r="2868" spans="3:24">
      <c r="C2868" s="27"/>
      <c r="D2868" s="27"/>
      <c r="E2868" s="27"/>
      <c r="F2868" s="27"/>
      <c r="G2868" s="27"/>
      <c r="H2868" s="27"/>
      <c r="I2868" s="27"/>
      <c r="J2868" s="27"/>
      <c r="K2868" s="27"/>
      <c r="L2868" s="27"/>
      <c r="M2868" s="27"/>
      <c r="N2868" s="27"/>
      <c r="O2868" s="27"/>
      <c r="P2868" s="27"/>
      <c r="Q2868" s="27"/>
      <c r="R2868" s="27"/>
      <c r="S2868" s="27"/>
      <c r="T2868" s="27"/>
      <c r="U2868" s="27"/>
      <c r="V2868" s="27"/>
      <c r="W2868" s="27"/>
      <c r="X2868" s="27"/>
    </row>
    <row r="2869" spans="3:24">
      <c r="C2869" s="27"/>
      <c r="D2869" s="27"/>
      <c r="E2869" s="27"/>
      <c r="F2869" s="27"/>
      <c r="G2869" s="27"/>
      <c r="H2869" s="27"/>
      <c r="I2869" s="27"/>
      <c r="J2869" s="27"/>
      <c r="K2869" s="27"/>
      <c r="L2869" s="27"/>
      <c r="M2869" s="27"/>
      <c r="N2869" s="27"/>
      <c r="O2869" s="27"/>
      <c r="P2869" s="27"/>
      <c r="Q2869" s="27"/>
      <c r="R2869" s="27"/>
      <c r="S2869" s="27"/>
      <c r="T2869" s="27"/>
      <c r="U2869" s="27"/>
      <c r="V2869" s="27"/>
      <c r="W2869" s="27"/>
      <c r="X2869" s="27"/>
    </row>
    <row r="2870" spans="3:24">
      <c r="C2870" s="27"/>
      <c r="D2870" s="27"/>
      <c r="E2870" s="27"/>
      <c r="F2870" s="27"/>
      <c r="G2870" s="27"/>
      <c r="H2870" s="27"/>
      <c r="I2870" s="27"/>
      <c r="J2870" s="27"/>
      <c r="K2870" s="27"/>
      <c r="L2870" s="27"/>
      <c r="M2870" s="27"/>
      <c r="N2870" s="27"/>
      <c r="O2870" s="27"/>
      <c r="P2870" s="27"/>
      <c r="Q2870" s="27"/>
      <c r="R2870" s="27"/>
      <c r="S2870" s="27"/>
      <c r="T2870" s="27"/>
      <c r="U2870" s="27"/>
      <c r="V2870" s="27"/>
      <c r="W2870" s="27"/>
      <c r="X2870" s="27"/>
    </row>
    <row r="2871" spans="3:24">
      <c r="C2871" s="27"/>
      <c r="D2871" s="27"/>
      <c r="E2871" s="27"/>
      <c r="F2871" s="27"/>
      <c r="G2871" s="27"/>
      <c r="H2871" s="27"/>
      <c r="I2871" s="27"/>
      <c r="J2871" s="27"/>
      <c r="K2871" s="27"/>
      <c r="L2871" s="27"/>
      <c r="M2871" s="27"/>
      <c r="N2871" s="27"/>
      <c r="O2871" s="27"/>
      <c r="P2871" s="27"/>
      <c r="Q2871" s="27"/>
      <c r="R2871" s="27"/>
      <c r="S2871" s="27"/>
      <c r="T2871" s="27"/>
      <c r="U2871" s="27"/>
      <c r="V2871" s="27"/>
      <c r="W2871" s="27"/>
      <c r="X2871" s="27"/>
    </row>
    <row r="2872" spans="3:24">
      <c r="C2872" s="27"/>
      <c r="D2872" s="27"/>
      <c r="E2872" s="27"/>
      <c r="F2872" s="27"/>
      <c r="G2872" s="27"/>
      <c r="H2872" s="27"/>
      <c r="I2872" s="27"/>
      <c r="J2872" s="27"/>
      <c r="K2872" s="27"/>
      <c r="L2872" s="27"/>
      <c r="M2872" s="27"/>
      <c r="N2872" s="27"/>
      <c r="O2872" s="27"/>
      <c r="P2872" s="27"/>
      <c r="Q2872" s="27"/>
      <c r="R2872" s="27"/>
      <c r="S2872" s="27"/>
      <c r="T2872" s="27"/>
      <c r="U2872" s="27"/>
      <c r="V2872" s="27"/>
      <c r="W2872" s="27"/>
      <c r="X2872" s="27"/>
    </row>
    <row r="2873" spans="3:24">
      <c r="C2873" s="27"/>
      <c r="D2873" s="27"/>
      <c r="E2873" s="27"/>
      <c r="F2873" s="27"/>
      <c r="G2873" s="27"/>
      <c r="H2873" s="27"/>
      <c r="I2873" s="27"/>
      <c r="J2873" s="27"/>
      <c r="K2873" s="27"/>
      <c r="L2873" s="27"/>
      <c r="M2873" s="27"/>
      <c r="N2873" s="27"/>
      <c r="O2873" s="27"/>
      <c r="P2873" s="27"/>
      <c r="Q2873" s="27"/>
      <c r="R2873" s="27"/>
      <c r="S2873" s="27"/>
      <c r="T2873" s="27"/>
      <c r="U2873" s="27"/>
      <c r="V2873" s="27"/>
      <c r="W2873" s="27"/>
      <c r="X2873" s="27"/>
    </row>
    <row r="2874" spans="3:24">
      <c r="C2874" s="27"/>
      <c r="D2874" s="27"/>
      <c r="E2874" s="27"/>
      <c r="F2874" s="27"/>
      <c r="G2874" s="27"/>
      <c r="H2874" s="27"/>
      <c r="I2874" s="27"/>
      <c r="J2874" s="27"/>
      <c r="K2874" s="27"/>
      <c r="L2874" s="27"/>
      <c r="M2874" s="27"/>
      <c r="N2874" s="27"/>
      <c r="O2874" s="27"/>
      <c r="P2874" s="27"/>
      <c r="Q2874" s="27"/>
      <c r="R2874" s="27"/>
      <c r="S2874" s="27"/>
      <c r="T2874" s="27"/>
      <c r="U2874" s="27"/>
      <c r="V2874" s="27"/>
      <c r="W2874" s="27"/>
      <c r="X2874" s="27"/>
    </row>
    <row r="2875" spans="3:24">
      <c r="C2875" s="27"/>
      <c r="D2875" s="27"/>
      <c r="E2875" s="27"/>
      <c r="F2875" s="27"/>
      <c r="G2875" s="27"/>
      <c r="H2875" s="27"/>
      <c r="I2875" s="27"/>
      <c r="J2875" s="27"/>
      <c r="K2875" s="27"/>
      <c r="L2875" s="27"/>
      <c r="M2875" s="27"/>
      <c r="N2875" s="27"/>
      <c r="O2875" s="27"/>
      <c r="P2875" s="27"/>
      <c r="Q2875" s="27"/>
      <c r="R2875" s="27"/>
      <c r="S2875" s="27"/>
      <c r="T2875" s="27"/>
      <c r="U2875" s="27"/>
      <c r="V2875" s="27"/>
      <c r="W2875" s="27"/>
      <c r="X2875" s="27"/>
    </row>
    <row r="2876" spans="3:24">
      <c r="C2876" s="27"/>
      <c r="D2876" s="27"/>
      <c r="E2876" s="27"/>
      <c r="F2876" s="27"/>
      <c r="G2876" s="27"/>
      <c r="H2876" s="27"/>
      <c r="I2876" s="27"/>
      <c r="J2876" s="27"/>
      <c r="K2876" s="27"/>
      <c r="L2876" s="27"/>
      <c r="M2876" s="27"/>
      <c r="N2876" s="27"/>
      <c r="O2876" s="27"/>
      <c r="P2876" s="27"/>
      <c r="Q2876" s="27"/>
      <c r="R2876" s="27"/>
      <c r="S2876" s="27"/>
      <c r="T2876" s="27"/>
      <c r="U2876" s="27"/>
      <c r="V2876" s="27"/>
      <c r="W2876" s="27"/>
      <c r="X2876" s="27"/>
    </row>
    <row r="2877" spans="3:24">
      <c r="C2877" s="27"/>
      <c r="D2877" s="27"/>
      <c r="E2877" s="27"/>
      <c r="F2877" s="27"/>
      <c r="G2877" s="27"/>
      <c r="H2877" s="27"/>
      <c r="I2877" s="27"/>
      <c r="J2877" s="27"/>
      <c r="K2877" s="27"/>
      <c r="L2877" s="27"/>
      <c r="M2877" s="27"/>
      <c r="N2877" s="27"/>
      <c r="O2877" s="27"/>
      <c r="P2877" s="27"/>
      <c r="Q2877" s="27"/>
      <c r="R2877" s="27"/>
      <c r="S2877" s="27"/>
      <c r="T2877" s="27"/>
      <c r="U2877" s="27"/>
      <c r="V2877" s="27"/>
      <c r="W2877" s="27"/>
      <c r="X2877" s="27"/>
    </row>
    <row r="2878" spans="3:24">
      <c r="C2878" s="27"/>
      <c r="D2878" s="27"/>
      <c r="E2878" s="27"/>
      <c r="F2878" s="27"/>
      <c r="G2878" s="27"/>
      <c r="H2878" s="27"/>
      <c r="I2878" s="27"/>
      <c r="J2878" s="27"/>
      <c r="K2878" s="27"/>
      <c r="L2878" s="27"/>
      <c r="M2878" s="27"/>
      <c r="N2878" s="27"/>
      <c r="O2878" s="27"/>
      <c r="P2878" s="27"/>
      <c r="Q2878" s="27"/>
      <c r="R2878" s="27"/>
      <c r="S2878" s="27"/>
      <c r="T2878" s="27"/>
      <c r="U2878" s="27"/>
      <c r="V2878" s="27"/>
      <c r="W2878" s="27"/>
      <c r="X2878" s="27"/>
    </row>
    <row r="2879" spans="3:24">
      <c r="C2879" s="27"/>
      <c r="D2879" s="27"/>
      <c r="E2879" s="27"/>
      <c r="F2879" s="27"/>
      <c r="G2879" s="27"/>
      <c r="H2879" s="27"/>
      <c r="I2879" s="27"/>
      <c r="J2879" s="27"/>
      <c r="K2879" s="27"/>
      <c r="L2879" s="27"/>
      <c r="M2879" s="27"/>
      <c r="N2879" s="27"/>
      <c r="O2879" s="27"/>
      <c r="P2879" s="27"/>
      <c r="Q2879" s="27"/>
      <c r="R2879" s="27"/>
      <c r="S2879" s="27"/>
      <c r="T2879" s="27"/>
      <c r="U2879" s="27"/>
      <c r="V2879" s="27"/>
      <c r="W2879" s="27"/>
      <c r="X2879" s="27"/>
    </row>
    <row r="2880" spans="3:24">
      <c r="C2880" s="27"/>
      <c r="D2880" s="27"/>
      <c r="E2880" s="27"/>
      <c r="F2880" s="27"/>
      <c r="G2880" s="27"/>
      <c r="H2880" s="27"/>
      <c r="I2880" s="27"/>
      <c r="J2880" s="27"/>
      <c r="K2880" s="27"/>
      <c r="L2880" s="27"/>
      <c r="M2880" s="27"/>
      <c r="N2880" s="27"/>
      <c r="O2880" s="27"/>
      <c r="P2880" s="27"/>
      <c r="Q2880" s="27"/>
      <c r="R2880" s="27"/>
      <c r="S2880" s="27"/>
      <c r="T2880" s="27"/>
      <c r="U2880" s="27"/>
      <c r="V2880" s="27"/>
      <c r="W2880" s="27"/>
      <c r="X2880" s="27"/>
    </row>
    <row r="2881" spans="3:24">
      <c r="C2881" s="27"/>
      <c r="D2881" s="27"/>
      <c r="E2881" s="27"/>
      <c r="F2881" s="27"/>
      <c r="G2881" s="27"/>
      <c r="H2881" s="27"/>
      <c r="I2881" s="27"/>
      <c r="J2881" s="27"/>
      <c r="K2881" s="27"/>
      <c r="L2881" s="27"/>
      <c r="M2881" s="27"/>
      <c r="N2881" s="27"/>
      <c r="O2881" s="27"/>
      <c r="P2881" s="27"/>
      <c r="Q2881" s="27"/>
      <c r="R2881" s="27"/>
      <c r="S2881" s="27"/>
      <c r="T2881" s="27"/>
      <c r="U2881" s="27"/>
      <c r="V2881" s="27"/>
      <c r="W2881" s="27"/>
      <c r="X2881" s="27"/>
    </row>
    <row r="2882" spans="3:24">
      <c r="C2882" s="27"/>
      <c r="D2882" s="27"/>
      <c r="E2882" s="27"/>
      <c r="F2882" s="27"/>
      <c r="G2882" s="27"/>
      <c r="H2882" s="27"/>
      <c r="I2882" s="27"/>
      <c r="J2882" s="27"/>
      <c r="K2882" s="27"/>
      <c r="L2882" s="27"/>
      <c r="M2882" s="27"/>
      <c r="N2882" s="27"/>
      <c r="O2882" s="27"/>
      <c r="P2882" s="27"/>
      <c r="Q2882" s="27"/>
      <c r="R2882" s="27"/>
      <c r="S2882" s="27"/>
      <c r="T2882" s="27"/>
      <c r="U2882" s="27"/>
      <c r="V2882" s="27"/>
      <c r="W2882" s="27"/>
      <c r="X2882" s="27"/>
    </row>
    <row r="2883" spans="3:24">
      <c r="C2883" s="27"/>
      <c r="D2883" s="27"/>
      <c r="E2883" s="27"/>
      <c r="F2883" s="27"/>
      <c r="G2883" s="27"/>
      <c r="H2883" s="27"/>
      <c r="I2883" s="27"/>
      <c r="J2883" s="27"/>
      <c r="K2883" s="27"/>
      <c r="L2883" s="27"/>
      <c r="M2883" s="27"/>
      <c r="N2883" s="27"/>
      <c r="O2883" s="27"/>
      <c r="P2883" s="27"/>
      <c r="Q2883" s="27"/>
      <c r="R2883" s="27"/>
      <c r="S2883" s="27"/>
      <c r="T2883" s="27"/>
      <c r="U2883" s="27"/>
      <c r="V2883" s="27"/>
      <c r="W2883" s="27"/>
      <c r="X2883" s="27"/>
    </row>
    <row r="2884" spans="3:24">
      <c r="C2884" s="27"/>
      <c r="D2884" s="27"/>
      <c r="E2884" s="27"/>
      <c r="F2884" s="27"/>
      <c r="G2884" s="27"/>
      <c r="H2884" s="27"/>
      <c r="I2884" s="27"/>
      <c r="J2884" s="27"/>
      <c r="K2884" s="27"/>
      <c r="L2884" s="27"/>
      <c r="M2884" s="27"/>
      <c r="N2884" s="27"/>
      <c r="O2884" s="27"/>
      <c r="P2884" s="27"/>
      <c r="Q2884" s="27"/>
      <c r="R2884" s="27"/>
      <c r="S2884" s="27"/>
      <c r="T2884" s="27"/>
      <c r="U2884" s="27"/>
      <c r="V2884" s="27"/>
      <c r="W2884" s="27"/>
      <c r="X2884" s="27"/>
    </row>
    <row r="2885" spans="3:24">
      <c r="C2885" s="27"/>
      <c r="D2885" s="27"/>
      <c r="E2885" s="27"/>
      <c r="F2885" s="27"/>
      <c r="G2885" s="27"/>
      <c r="H2885" s="27"/>
      <c r="I2885" s="27"/>
      <c r="J2885" s="27"/>
      <c r="K2885" s="27"/>
      <c r="L2885" s="27"/>
      <c r="M2885" s="27"/>
      <c r="N2885" s="27"/>
      <c r="O2885" s="27"/>
      <c r="P2885" s="27"/>
      <c r="Q2885" s="27"/>
      <c r="R2885" s="27"/>
      <c r="S2885" s="27"/>
      <c r="T2885" s="27"/>
      <c r="U2885" s="27"/>
      <c r="V2885" s="27"/>
      <c r="W2885" s="27"/>
      <c r="X2885" s="27"/>
    </row>
    <row r="2886" spans="3:24">
      <c r="C2886" s="27"/>
      <c r="D2886" s="27"/>
      <c r="E2886" s="27"/>
      <c r="F2886" s="27"/>
      <c r="G2886" s="27"/>
      <c r="H2886" s="27"/>
      <c r="I2886" s="27"/>
      <c r="J2886" s="27"/>
      <c r="K2886" s="27"/>
      <c r="L2886" s="27"/>
      <c r="M2886" s="27"/>
      <c r="N2886" s="27"/>
      <c r="O2886" s="27"/>
      <c r="P2886" s="27"/>
      <c r="Q2886" s="27"/>
      <c r="R2886" s="27"/>
      <c r="S2886" s="27"/>
      <c r="T2886" s="27"/>
      <c r="U2886" s="27"/>
      <c r="V2886" s="27"/>
      <c r="W2886" s="27"/>
      <c r="X2886" s="27"/>
    </row>
    <row r="2887" spans="3:24">
      <c r="C2887" s="27"/>
      <c r="D2887" s="27"/>
      <c r="E2887" s="27"/>
      <c r="F2887" s="27"/>
      <c r="G2887" s="27"/>
      <c r="H2887" s="27"/>
      <c r="I2887" s="27"/>
      <c r="J2887" s="27"/>
      <c r="K2887" s="27"/>
      <c r="L2887" s="27"/>
      <c r="M2887" s="27"/>
      <c r="N2887" s="27"/>
      <c r="O2887" s="27"/>
      <c r="P2887" s="27"/>
      <c r="Q2887" s="27"/>
      <c r="R2887" s="27"/>
      <c r="S2887" s="27"/>
      <c r="T2887" s="27"/>
      <c r="U2887" s="27"/>
      <c r="V2887" s="27"/>
      <c r="W2887" s="27"/>
      <c r="X2887" s="27"/>
    </row>
    <row r="2888" spans="3:24">
      <c r="C2888" s="27"/>
      <c r="D2888" s="27"/>
      <c r="E2888" s="27"/>
      <c r="F2888" s="27"/>
      <c r="G2888" s="27"/>
      <c r="H2888" s="27"/>
      <c r="I2888" s="27"/>
      <c r="J2888" s="27"/>
      <c r="K2888" s="27"/>
      <c r="L2888" s="27"/>
      <c r="M2888" s="27"/>
      <c r="N2888" s="27"/>
      <c r="O2888" s="27"/>
      <c r="P2888" s="27"/>
      <c r="Q2888" s="27"/>
      <c r="R2888" s="27"/>
      <c r="S2888" s="27"/>
      <c r="T2888" s="27"/>
      <c r="U2888" s="27"/>
      <c r="V2888" s="27"/>
      <c r="W2888" s="27"/>
      <c r="X2888" s="27"/>
    </row>
    <row r="2889" spans="3:24">
      <c r="C2889" s="27"/>
      <c r="D2889" s="27"/>
      <c r="E2889" s="27"/>
      <c r="F2889" s="27"/>
      <c r="G2889" s="27"/>
      <c r="H2889" s="27"/>
      <c r="I2889" s="27"/>
      <c r="J2889" s="27"/>
      <c r="K2889" s="27"/>
      <c r="L2889" s="27"/>
      <c r="M2889" s="27"/>
      <c r="N2889" s="27"/>
      <c r="O2889" s="27"/>
      <c r="P2889" s="27"/>
      <c r="Q2889" s="27"/>
      <c r="R2889" s="27"/>
      <c r="S2889" s="27"/>
      <c r="T2889" s="27"/>
      <c r="U2889" s="27"/>
      <c r="V2889" s="27"/>
      <c r="W2889" s="27"/>
      <c r="X2889" s="27"/>
    </row>
    <row r="2890" spans="3:24">
      <c r="C2890" s="27"/>
      <c r="D2890" s="27"/>
      <c r="E2890" s="27"/>
      <c r="F2890" s="27"/>
      <c r="G2890" s="27"/>
      <c r="H2890" s="27"/>
      <c r="I2890" s="27"/>
      <c r="J2890" s="27"/>
      <c r="K2890" s="27"/>
      <c r="L2890" s="27"/>
      <c r="M2890" s="27"/>
      <c r="N2890" s="27"/>
      <c r="O2890" s="27"/>
      <c r="P2890" s="27"/>
      <c r="Q2890" s="27"/>
      <c r="R2890" s="27"/>
      <c r="S2890" s="27"/>
      <c r="T2890" s="27"/>
      <c r="U2890" s="27"/>
      <c r="V2890" s="27"/>
      <c r="W2890" s="27"/>
      <c r="X2890" s="27"/>
    </row>
    <row r="2891" spans="3:24">
      <c r="C2891" s="27"/>
      <c r="D2891" s="27"/>
      <c r="E2891" s="27"/>
      <c r="F2891" s="27"/>
      <c r="G2891" s="27"/>
      <c r="H2891" s="27"/>
      <c r="I2891" s="27"/>
      <c r="J2891" s="27"/>
      <c r="K2891" s="27"/>
      <c r="L2891" s="27"/>
      <c r="M2891" s="27"/>
      <c r="N2891" s="27"/>
      <c r="O2891" s="27"/>
      <c r="P2891" s="27"/>
      <c r="Q2891" s="27"/>
      <c r="R2891" s="27"/>
      <c r="S2891" s="27"/>
      <c r="T2891" s="27"/>
      <c r="U2891" s="27"/>
      <c r="V2891" s="27"/>
      <c r="W2891" s="27"/>
      <c r="X2891" s="27"/>
    </row>
    <row r="2892" spans="3:24">
      <c r="C2892" s="27"/>
      <c r="D2892" s="27"/>
      <c r="E2892" s="27"/>
      <c r="F2892" s="27"/>
      <c r="G2892" s="27"/>
      <c r="H2892" s="27"/>
      <c r="I2892" s="27"/>
      <c r="J2892" s="27"/>
      <c r="K2892" s="27"/>
      <c r="L2892" s="27"/>
      <c r="M2892" s="27"/>
      <c r="N2892" s="27"/>
      <c r="O2892" s="27"/>
      <c r="P2892" s="27"/>
      <c r="Q2892" s="27"/>
      <c r="R2892" s="27"/>
      <c r="S2892" s="27"/>
      <c r="T2892" s="27"/>
      <c r="U2892" s="27"/>
      <c r="V2892" s="27"/>
      <c r="W2892" s="27"/>
      <c r="X2892" s="27"/>
    </row>
    <row r="2893" spans="3:24">
      <c r="C2893" s="27"/>
      <c r="D2893" s="27"/>
      <c r="E2893" s="27"/>
      <c r="F2893" s="27"/>
      <c r="G2893" s="27"/>
      <c r="H2893" s="27"/>
      <c r="I2893" s="27"/>
      <c r="J2893" s="27"/>
      <c r="K2893" s="27"/>
      <c r="L2893" s="27"/>
      <c r="M2893" s="27"/>
      <c r="N2893" s="27"/>
      <c r="O2893" s="27"/>
      <c r="P2893" s="27"/>
      <c r="Q2893" s="27"/>
      <c r="R2893" s="27"/>
      <c r="S2893" s="27"/>
      <c r="T2893" s="27"/>
      <c r="U2893" s="27"/>
      <c r="V2893" s="27"/>
      <c r="W2893" s="27"/>
      <c r="X2893" s="27"/>
    </row>
    <row r="2894" spans="3:24">
      <c r="C2894" s="27"/>
      <c r="D2894" s="27"/>
      <c r="E2894" s="27"/>
      <c r="F2894" s="27"/>
      <c r="G2894" s="27"/>
      <c r="H2894" s="27"/>
      <c r="I2894" s="27"/>
      <c r="J2894" s="27"/>
      <c r="K2894" s="27"/>
      <c r="L2894" s="27"/>
      <c r="M2894" s="27"/>
      <c r="N2894" s="27"/>
      <c r="O2894" s="27"/>
      <c r="P2894" s="27"/>
      <c r="Q2894" s="27"/>
      <c r="R2894" s="27"/>
      <c r="S2894" s="27"/>
      <c r="T2894" s="27"/>
      <c r="U2894" s="27"/>
      <c r="V2894" s="27"/>
      <c r="W2894" s="27"/>
      <c r="X2894" s="27"/>
    </row>
    <row r="2895" spans="3:24">
      <c r="C2895" s="27"/>
      <c r="D2895" s="27"/>
      <c r="E2895" s="27"/>
      <c r="F2895" s="27"/>
      <c r="G2895" s="27"/>
      <c r="H2895" s="27"/>
      <c r="I2895" s="27"/>
      <c r="J2895" s="27"/>
      <c r="K2895" s="27"/>
      <c r="L2895" s="27"/>
      <c r="M2895" s="27"/>
      <c r="N2895" s="27"/>
      <c r="O2895" s="27"/>
      <c r="P2895" s="27"/>
      <c r="Q2895" s="27"/>
      <c r="R2895" s="27"/>
      <c r="S2895" s="27"/>
      <c r="T2895" s="27"/>
      <c r="U2895" s="27"/>
      <c r="V2895" s="27"/>
      <c r="W2895" s="27"/>
      <c r="X2895" s="27"/>
    </row>
    <row r="2896" spans="3:24">
      <c r="C2896" s="27"/>
      <c r="D2896" s="27"/>
      <c r="E2896" s="27"/>
      <c r="F2896" s="27"/>
      <c r="G2896" s="27"/>
      <c r="H2896" s="27"/>
      <c r="I2896" s="27"/>
      <c r="J2896" s="27"/>
      <c r="K2896" s="27"/>
      <c r="L2896" s="27"/>
      <c r="M2896" s="27"/>
      <c r="N2896" s="27"/>
      <c r="O2896" s="27"/>
      <c r="P2896" s="27"/>
      <c r="Q2896" s="27"/>
      <c r="R2896" s="27"/>
      <c r="S2896" s="27"/>
      <c r="T2896" s="27"/>
      <c r="U2896" s="27"/>
      <c r="V2896" s="27"/>
      <c r="W2896" s="27"/>
      <c r="X2896" s="27"/>
    </row>
    <row r="2897" spans="3:24">
      <c r="C2897" s="27"/>
      <c r="D2897" s="27"/>
      <c r="E2897" s="27"/>
      <c r="F2897" s="27"/>
      <c r="G2897" s="27"/>
      <c r="H2897" s="27"/>
      <c r="I2897" s="27"/>
      <c r="J2897" s="27"/>
      <c r="K2897" s="27"/>
      <c r="L2897" s="27"/>
      <c r="M2897" s="27"/>
      <c r="N2897" s="27"/>
      <c r="O2897" s="27"/>
      <c r="P2897" s="27"/>
      <c r="Q2897" s="27"/>
      <c r="R2897" s="27"/>
      <c r="S2897" s="27"/>
      <c r="T2897" s="27"/>
      <c r="U2897" s="27"/>
      <c r="V2897" s="27"/>
      <c r="W2897" s="27"/>
      <c r="X2897" s="27"/>
    </row>
    <row r="2898" spans="3:24">
      <c r="C2898" s="27"/>
      <c r="D2898" s="27"/>
      <c r="E2898" s="27"/>
      <c r="F2898" s="27"/>
      <c r="G2898" s="27"/>
      <c r="H2898" s="27"/>
      <c r="I2898" s="27"/>
      <c r="J2898" s="27"/>
      <c r="K2898" s="27"/>
      <c r="L2898" s="27"/>
      <c r="M2898" s="27"/>
      <c r="N2898" s="27"/>
      <c r="O2898" s="27"/>
      <c r="P2898" s="27"/>
      <c r="Q2898" s="27"/>
      <c r="R2898" s="27"/>
      <c r="S2898" s="27"/>
      <c r="T2898" s="27"/>
      <c r="U2898" s="27"/>
      <c r="V2898" s="27"/>
      <c r="W2898" s="27"/>
      <c r="X2898" s="27"/>
    </row>
    <row r="2899" spans="3:24">
      <c r="C2899" s="27"/>
      <c r="D2899" s="27"/>
      <c r="E2899" s="27"/>
      <c r="F2899" s="27"/>
      <c r="G2899" s="27"/>
      <c r="H2899" s="27"/>
      <c r="I2899" s="27"/>
      <c r="J2899" s="27"/>
      <c r="K2899" s="27"/>
      <c r="L2899" s="27"/>
      <c r="M2899" s="27"/>
      <c r="N2899" s="27"/>
      <c r="O2899" s="27"/>
      <c r="P2899" s="27"/>
      <c r="Q2899" s="27"/>
      <c r="R2899" s="27"/>
      <c r="S2899" s="27"/>
      <c r="T2899" s="27"/>
      <c r="U2899" s="27"/>
      <c r="V2899" s="27"/>
      <c r="W2899" s="27"/>
      <c r="X2899" s="27"/>
    </row>
    <row r="2900" spans="3:24">
      <c r="C2900" s="27"/>
      <c r="D2900" s="27"/>
      <c r="E2900" s="27"/>
      <c r="F2900" s="27"/>
      <c r="G2900" s="27"/>
      <c r="H2900" s="27"/>
      <c r="I2900" s="27"/>
      <c r="J2900" s="27"/>
      <c r="K2900" s="27"/>
      <c r="L2900" s="27"/>
      <c r="M2900" s="27"/>
      <c r="N2900" s="27"/>
      <c r="O2900" s="27"/>
      <c r="P2900" s="27"/>
      <c r="Q2900" s="27"/>
      <c r="R2900" s="27"/>
      <c r="S2900" s="27"/>
      <c r="T2900" s="27"/>
      <c r="U2900" s="27"/>
      <c r="V2900" s="27"/>
      <c r="W2900" s="27"/>
      <c r="X2900" s="27"/>
    </row>
    <row r="2901" spans="3:24">
      <c r="C2901" s="27"/>
      <c r="D2901" s="27"/>
      <c r="E2901" s="27"/>
      <c r="F2901" s="27"/>
      <c r="G2901" s="27"/>
      <c r="H2901" s="27"/>
      <c r="I2901" s="27"/>
      <c r="J2901" s="27"/>
      <c r="K2901" s="27"/>
      <c r="L2901" s="27"/>
      <c r="M2901" s="27"/>
      <c r="N2901" s="27"/>
      <c r="O2901" s="27"/>
      <c r="P2901" s="27"/>
      <c r="Q2901" s="27"/>
      <c r="R2901" s="27"/>
      <c r="S2901" s="27"/>
      <c r="T2901" s="27"/>
      <c r="U2901" s="27"/>
      <c r="V2901" s="27"/>
      <c r="W2901" s="27"/>
      <c r="X2901" s="27"/>
    </row>
    <row r="2902" spans="3:24">
      <c r="C2902" s="27"/>
      <c r="D2902" s="27"/>
      <c r="E2902" s="27"/>
      <c r="F2902" s="27"/>
      <c r="G2902" s="27"/>
      <c r="H2902" s="27"/>
      <c r="I2902" s="27"/>
      <c r="J2902" s="27"/>
      <c r="K2902" s="27"/>
      <c r="L2902" s="27"/>
      <c r="M2902" s="27"/>
      <c r="N2902" s="27"/>
      <c r="O2902" s="27"/>
      <c r="P2902" s="27"/>
      <c r="Q2902" s="27"/>
      <c r="R2902" s="27"/>
      <c r="S2902" s="27"/>
      <c r="T2902" s="27"/>
      <c r="U2902" s="27"/>
      <c r="V2902" s="27"/>
      <c r="W2902" s="27"/>
      <c r="X2902" s="27"/>
    </row>
    <row r="2903" spans="3:24">
      <c r="C2903" s="27"/>
      <c r="D2903" s="27"/>
      <c r="E2903" s="27"/>
      <c r="F2903" s="27"/>
      <c r="G2903" s="27"/>
      <c r="H2903" s="27"/>
      <c r="I2903" s="27"/>
      <c r="J2903" s="27"/>
      <c r="K2903" s="27"/>
      <c r="L2903" s="27"/>
      <c r="M2903" s="27"/>
      <c r="N2903" s="27"/>
      <c r="O2903" s="27"/>
      <c r="P2903" s="27"/>
      <c r="Q2903" s="27"/>
      <c r="R2903" s="27"/>
      <c r="S2903" s="27"/>
      <c r="T2903" s="27"/>
      <c r="U2903" s="27"/>
      <c r="V2903" s="27"/>
      <c r="W2903" s="27"/>
      <c r="X2903" s="27"/>
    </row>
    <row r="2904" spans="3:24">
      <c r="C2904" s="27"/>
      <c r="D2904" s="27"/>
      <c r="E2904" s="27"/>
      <c r="F2904" s="27"/>
      <c r="G2904" s="27"/>
      <c r="H2904" s="27"/>
      <c r="I2904" s="27"/>
      <c r="J2904" s="27"/>
      <c r="K2904" s="27"/>
      <c r="L2904" s="27"/>
      <c r="M2904" s="27"/>
      <c r="N2904" s="27"/>
      <c r="O2904" s="27"/>
      <c r="P2904" s="27"/>
      <c r="Q2904" s="27"/>
      <c r="R2904" s="27"/>
      <c r="S2904" s="27"/>
      <c r="T2904" s="27"/>
      <c r="U2904" s="27"/>
      <c r="V2904" s="27"/>
      <c r="W2904" s="27"/>
      <c r="X2904" s="27"/>
    </row>
    <row r="2905" spans="3:24">
      <c r="C2905" s="27"/>
      <c r="D2905" s="27"/>
      <c r="E2905" s="27"/>
      <c r="F2905" s="27"/>
      <c r="G2905" s="27"/>
      <c r="H2905" s="27"/>
      <c r="I2905" s="27"/>
      <c r="J2905" s="27"/>
      <c r="K2905" s="27"/>
      <c r="L2905" s="27"/>
      <c r="M2905" s="27"/>
      <c r="N2905" s="27"/>
      <c r="O2905" s="27"/>
      <c r="P2905" s="27"/>
      <c r="Q2905" s="27"/>
      <c r="R2905" s="27"/>
      <c r="S2905" s="27"/>
      <c r="T2905" s="27"/>
      <c r="U2905" s="27"/>
      <c r="V2905" s="27"/>
      <c r="W2905" s="27"/>
      <c r="X2905" s="27"/>
    </row>
    <row r="2906" spans="3:24">
      <c r="C2906" s="27"/>
      <c r="D2906" s="27"/>
      <c r="E2906" s="27"/>
      <c r="F2906" s="27"/>
      <c r="G2906" s="27"/>
      <c r="H2906" s="27"/>
      <c r="I2906" s="27"/>
      <c r="J2906" s="27"/>
      <c r="K2906" s="27"/>
      <c r="L2906" s="27"/>
      <c r="M2906" s="27"/>
      <c r="N2906" s="27"/>
      <c r="O2906" s="27"/>
      <c r="P2906" s="27"/>
      <c r="Q2906" s="27"/>
      <c r="R2906" s="27"/>
      <c r="S2906" s="27"/>
      <c r="T2906" s="27"/>
      <c r="U2906" s="27"/>
      <c r="V2906" s="27"/>
      <c r="W2906" s="27"/>
      <c r="X2906" s="27"/>
    </row>
    <row r="2907" spans="3:24">
      <c r="C2907" s="27"/>
      <c r="D2907" s="27"/>
      <c r="E2907" s="27"/>
      <c r="F2907" s="27"/>
      <c r="G2907" s="27"/>
      <c r="H2907" s="27"/>
      <c r="I2907" s="27"/>
      <c r="J2907" s="27"/>
      <c r="K2907" s="27"/>
      <c r="L2907" s="27"/>
      <c r="M2907" s="27"/>
      <c r="N2907" s="27"/>
      <c r="O2907" s="27"/>
      <c r="P2907" s="27"/>
      <c r="Q2907" s="27"/>
      <c r="R2907" s="27"/>
      <c r="S2907" s="27"/>
      <c r="T2907" s="27"/>
      <c r="U2907" s="27"/>
      <c r="V2907" s="27"/>
      <c r="W2907" s="27"/>
      <c r="X2907" s="27"/>
    </row>
    <row r="2908" spans="3:24">
      <c r="C2908" s="27"/>
      <c r="D2908" s="27"/>
      <c r="E2908" s="27"/>
      <c r="F2908" s="27"/>
      <c r="G2908" s="27"/>
      <c r="H2908" s="27"/>
      <c r="I2908" s="27"/>
      <c r="J2908" s="27"/>
      <c r="K2908" s="27"/>
      <c r="L2908" s="27"/>
      <c r="M2908" s="27"/>
      <c r="N2908" s="27"/>
      <c r="O2908" s="27"/>
      <c r="P2908" s="27"/>
      <c r="Q2908" s="27"/>
      <c r="R2908" s="27"/>
      <c r="S2908" s="27"/>
      <c r="T2908" s="27"/>
      <c r="U2908" s="27"/>
      <c r="V2908" s="27"/>
      <c r="W2908" s="27"/>
      <c r="X2908" s="27"/>
    </row>
    <row r="2909" spans="3:24">
      <c r="C2909" s="27"/>
      <c r="D2909" s="27"/>
      <c r="E2909" s="27"/>
      <c r="F2909" s="27"/>
      <c r="G2909" s="27"/>
      <c r="H2909" s="27"/>
      <c r="I2909" s="27"/>
      <c r="J2909" s="27"/>
      <c r="K2909" s="27"/>
      <c r="L2909" s="27"/>
      <c r="M2909" s="27"/>
      <c r="N2909" s="27"/>
      <c r="O2909" s="27"/>
      <c r="P2909" s="27"/>
      <c r="Q2909" s="27"/>
      <c r="R2909" s="27"/>
      <c r="S2909" s="27"/>
      <c r="T2909" s="27"/>
      <c r="U2909" s="27"/>
      <c r="V2909" s="27"/>
      <c r="W2909" s="27"/>
      <c r="X2909" s="27"/>
    </row>
    <row r="2910" spans="3:24">
      <c r="C2910" s="27"/>
      <c r="D2910" s="27"/>
      <c r="E2910" s="27"/>
      <c r="F2910" s="27"/>
      <c r="G2910" s="27"/>
      <c r="H2910" s="27"/>
      <c r="I2910" s="27"/>
      <c r="J2910" s="27"/>
      <c r="K2910" s="27"/>
      <c r="L2910" s="27"/>
      <c r="M2910" s="27"/>
      <c r="N2910" s="27"/>
      <c r="O2910" s="27"/>
      <c r="P2910" s="27"/>
      <c r="Q2910" s="27"/>
      <c r="R2910" s="27"/>
      <c r="S2910" s="27"/>
      <c r="T2910" s="27"/>
      <c r="U2910" s="27"/>
      <c r="V2910" s="27"/>
      <c r="W2910" s="27"/>
      <c r="X2910" s="27"/>
    </row>
    <row r="2911" spans="3:24">
      <c r="C2911" s="27"/>
      <c r="D2911" s="27"/>
      <c r="E2911" s="27"/>
      <c r="F2911" s="27"/>
      <c r="G2911" s="27"/>
      <c r="H2911" s="27"/>
      <c r="I2911" s="27"/>
      <c r="J2911" s="27"/>
      <c r="K2911" s="27"/>
      <c r="L2911" s="27"/>
      <c r="M2911" s="27"/>
      <c r="N2911" s="27"/>
      <c r="O2911" s="27"/>
      <c r="P2911" s="27"/>
      <c r="Q2911" s="27"/>
      <c r="R2911" s="27"/>
      <c r="S2911" s="27"/>
      <c r="T2911" s="27"/>
      <c r="U2911" s="27"/>
      <c r="V2911" s="27"/>
      <c r="W2911" s="27"/>
      <c r="X2911" s="27"/>
    </row>
    <row r="2912" spans="3:24">
      <c r="C2912" s="27"/>
      <c r="D2912" s="27"/>
      <c r="E2912" s="27"/>
      <c r="F2912" s="27"/>
      <c r="G2912" s="27"/>
      <c r="H2912" s="27"/>
      <c r="I2912" s="27"/>
      <c r="J2912" s="27"/>
      <c r="K2912" s="27"/>
      <c r="L2912" s="27"/>
      <c r="M2912" s="27"/>
      <c r="N2912" s="27"/>
      <c r="O2912" s="27"/>
      <c r="P2912" s="27"/>
      <c r="Q2912" s="27"/>
      <c r="R2912" s="27"/>
      <c r="S2912" s="27"/>
      <c r="T2912" s="27"/>
      <c r="U2912" s="27"/>
      <c r="V2912" s="27"/>
      <c r="W2912" s="27"/>
      <c r="X2912" s="27"/>
    </row>
    <row r="2913" spans="3:24">
      <c r="C2913" s="27"/>
      <c r="D2913" s="27"/>
      <c r="E2913" s="27"/>
      <c r="F2913" s="27"/>
      <c r="G2913" s="27"/>
      <c r="H2913" s="27"/>
      <c r="I2913" s="27"/>
      <c r="J2913" s="27"/>
      <c r="K2913" s="27"/>
      <c r="L2913" s="27"/>
      <c r="M2913" s="27"/>
      <c r="N2913" s="27"/>
      <c r="O2913" s="27"/>
      <c r="P2913" s="27"/>
      <c r="Q2913" s="27"/>
      <c r="R2913" s="27"/>
      <c r="S2913" s="27"/>
      <c r="T2913" s="27"/>
      <c r="U2913" s="27"/>
      <c r="V2913" s="27"/>
      <c r="W2913" s="27"/>
      <c r="X2913" s="27"/>
    </row>
    <row r="2914" spans="3:24">
      <c r="C2914" s="27"/>
      <c r="D2914" s="27"/>
      <c r="E2914" s="27"/>
      <c r="F2914" s="27"/>
      <c r="G2914" s="27"/>
      <c r="H2914" s="27"/>
      <c r="I2914" s="27"/>
      <c r="J2914" s="27"/>
      <c r="K2914" s="27"/>
      <c r="L2914" s="27"/>
      <c r="M2914" s="27"/>
      <c r="N2914" s="27"/>
      <c r="O2914" s="27"/>
      <c r="P2914" s="27"/>
      <c r="Q2914" s="27"/>
      <c r="R2914" s="27"/>
      <c r="S2914" s="27"/>
      <c r="T2914" s="27"/>
      <c r="U2914" s="27"/>
      <c r="V2914" s="27"/>
      <c r="W2914" s="27"/>
      <c r="X2914" s="27"/>
    </row>
    <row r="2915" spans="3:24">
      <c r="C2915" s="27"/>
      <c r="D2915" s="27"/>
      <c r="E2915" s="27"/>
      <c r="F2915" s="27"/>
      <c r="G2915" s="27"/>
      <c r="H2915" s="27"/>
      <c r="I2915" s="27"/>
      <c r="J2915" s="27"/>
      <c r="K2915" s="27"/>
      <c r="L2915" s="27"/>
      <c r="M2915" s="27"/>
      <c r="N2915" s="27"/>
      <c r="O2915" s="27"/>
      <c r="P2915" s="27"/>
      <c r="Q2915" s="27"/>
      <c r="R2915" s="27"/>
      <c r="S2915" s="27"/>
      <c r="T2915" s="27"/>
      <c r="U2915" s="27"/>
      <c r="V2915" s="27"/>
      <c r="W2915" s="27"/>
      <c r="X2915" s="27"/>
    </row>
    <row r="2916" spans="3:24">
      <c r="C2916" s="27"/>
      <c r="D2916" s="27"/>
      <c r="E2916" s="27"/>
      <c r="F2916" s="27"/>
      <c r="G2916" s="27"/>
      <c r="H2916" s="27"/>
      <c r="I2916" s="27"/>
      <c r="J2916" s="27"/>
      <c r="K2916" s="27"/>
      <c r="L2916" s="27"/>
      <c r="M2916" s="27"/>
      <c r="N2916" s="27"/>
      <c r="O2916" s="27"/>
      <c r="P2916" s="27"/>
      <c r="Q2916" s="27"/>
      <c r="R2916" s="27"/>
      <c r="S2916" s="27"/>
      <c r="T2916" s="27"/>
      <c r="U2916" s="27"/>
      <c r="V2916" s="27"/>
      <c r="W2916" s="27"/>
      <c r="X2916" s="27"/>
    </row>
    <row r="2917" spans="3:24">
      <c r="C2917" s="27"/>
      <c r="D2917" s="27"/>
      <c r="E2917" s="27"/>
      <c r="F2917" s="27"/>
      <c r="G2917" s="27"/>
      <c r="H2917" s="27"/>
      <c r="I2917" s="27"/>
      <c r="J2917" s="27"/>
      <c r="K2917" s="27"/>
      <c r="L2917" s="27"/>
      <c r="M2917" s="27"/>
      <c r="N2917" s="27"/>
      <c r="O2917" s="27"/>
      <c r="P2917" s="27"/>
      <c r="Q2917" s="27"/>
      <c r="R2917" s="27"/>
      <c r="S2917" s="27"/>
      <c r="T2917" s="27"/>
      <c r="U2917" s="27"/>
      <c r="V2917" s="27"/>
      <c r="W2917" s="27"/>
      <c r="X2917" s="27"/>
    </row>
    <row r="2918" spans="3:24">
      <c r="C2918" s="27"/>
      <c r="D2918" s="27"/>
      <c r="E2918" s="27"/>
      <c r="F2918" s="27"/>
      <c r="G2918" s="27"/>
      <c r="H2918" s="27"/>
      <c r="I2918" s="27"/>
      <c r="J2918" s="27"/>
      <c r="K2918" s="27"/>
      <c r="L2918" s="27"/>
      <c r="M2918" s="27"/>
      <c r="N2918" s="27"/>
      <c r="O2918" s="27"/>
      <c r="P2918" s="27"/>
      <c r="Q2918" s="27"/>
      <c r="R2918" s="27"/>
      <c r="S2918" s="27"/>
      <c r="T2918" s="27"/>
      <c r="U2918" s="27"/>
      <c r="V2918" s="27"/>
      <c r="W2918" s="27"/>
      <c r="X2918" s="27"/>
    </row>
    <row r="2919" spans="3:24">
      <c r="C2919" s="27"/>
      <c r="D2919" s="27"/>
      <c r="E2919" s="27"/>
      <c r="F2919" s="27"/>
      <c r="G2919" s="27"/>
      <c r="H2919" s="27"/>
      <c r="I2919" s="27"/>
      <c r="J2919" s="27"/>
      <c r="K2919" s="27"/>
      <c r="L2919" s="27"/>
      <c r="M2919" s="27"/>
      <c r="N2919" s="27"/>
      <c r="O2919" s="27"/>
      <c r="P2919" s="27"/>
      <c r="Q2919" s="27"/>
      <c r="R2919" s="27"/>
      <c r="S2919" s="27"/>
      <c r="T2919" s="27"/>
      <c r="U2919" s="27"/>
      <c r="V2919" s="27"/>
      <c r="W2919" s="27"/>
      <c r="X2919" s="27"/>
    </row>
    <row r="2920" spans="3:24">
      <c r="C2920" s="27"/>
      <c r="D2920" s="27"/>
      <c r="E2920" s="27"/>
      <c r="F2920" s="27"/>
      <c r="G2920" s="27"/>
      <c r="H2920" s="27"/>
      <c r="I2920" s="27"/>
      <c r="J2920" s="27"/>
      <c r="K2920" s="27"/>
      <c r="L2920" s="27"/>
      <c r="M2920" s="27"/>
      <c r="N2920" s="27"/>
      <c r="O2920" s="27"/>
      <c r="P2920" s="27"/>
      <c r="Q2920" s="27"/>
      <c r="R2920" s="27"/>
      <c r="S2920" s="27"/>
      <c r="T2920" s="27"/>
      <c r="U2920" s="27"/>
      <c r="V2920" s="27"/>
      <c r="W2920" s="27"/>
      <c r="X2920" s="27"/>
    </row>
    <row r="2921" spans="3:24">
      <c r="C2921" s="27"/>
      <c r="D2921" s="27"/>
      <c r="E2921" s="27"/>
      <c r="F2921" s="27"/>
      <c r="G2921" s="27"/>
      <c r="H2921" s="27"/>
      <c r="I2921" s="27"/>
      <c r="J2921" s="27"/>
      <c r="K2921" s="27"/>
      <c r="L2921" s="27"/>
      <c r="M2921" s="27"/>
      <c r="N2921" s="27"/>
      <c r="O2921" s="27"/>
      <c r="P2921" s="27"/>
      <c r="Q2921" s="27"/>
      <c r="R2921" s="27"/>
      <c r="S2921" s="27"/>
      <c r="T2921" s="27"/>
      <c r="U2921" s="27"/>
      <c r="V2921" s="27"/>
      <c r="W2921" s="27"/>
      <c r="X2921" s="27"/>
    </row>
    <row r="2922" spans="3:24">
      <c r="C2922" s="27"/>
      <c r="D2922" s="27"/>
      <c r="E2922" s="27"/>
      <c r="F2922" s="27"/>
      <c r="G2922" s="27"/>
      <c r="H2922" s="27"/>
      <c r="I2922" s="27"/>
      <c r="J2922" s="27"/>
      <c r="K2922" s="27"/>
      <c r="L2922" s="27"/>
      <c r="M2922" s="27"/>
      <c r="N2922" s="27"/>
      <c r="O2922" s="27"/>
      <c r="P2922" s="27"/>
      <c r="Q2922" s="27"/>
      <c r="R2922" s="27"/>
      <c r="S2922" s="27"/>
      <c r="T2922" s="27"/>
      <c r="U2922" s="27"/>
      <c r="V2922" s="27"/>
      <c r="W2922" s="27"/>
      <c r="X2922" s="27"/>
    </row>
    <row r="2923" spans="3:24">
      <c r="C2923" s="27"/>
      <c r="D2923" s="27"/>
      <c r="E2923" s="27"/>
      <c r="F2923" s="27"/>
      <c r="G2923" s="27"/>
      <c r="H2923" s="27"/>
      <c r="I2923" s="27"/>
      <c r="J2923" s="27"/>
      <c r="K2923" s="27"/>
      <c r="L2923" s="27"/>
      <c r="M2923" s="27"/>
      <c r="N2923" s="27"/>
      <c r="O2923" s="27"/>
      <c r="P2923" s="27"/>
      <c r="Q2923" s="27"/>
      <c r="R2923" s="27"/>
      <c r="S2923" s="27"/>
      <c r="T2923" s="27"/>
      <c r="U2923" s="27"/>
      <c r="V2923" s="27"/>
      <c r="W2923" s="27"/>
      <c r="X2923" s="27"/>
    </row>
    <row r="2924" spans="3:24">
      <c r="C2924" s="27"/>
      <c r="D2924" s="27"/>
      <c r="E2924" s="27"/>
      <c r="F2924" s="27"/>
      <c r="G2924" s="27"/>
      <c r="H2924" s="27"/>
      <c r="I2924" s="27"/>
      <c r="J2924" s="27"/>
      <c r="K2924" s="27"/>
      <c r="L2924" s="27"/>
      <c r="M2924" s="27"/>
      <c r="N2924" s="27"/>
      <c r="O2924" s="27"/>
      <c r="P2924" s="27"/>
      <c r="Q2924" s="27"/>
      <c r="R2924" s="27"/>
      <c r="S2924" s="27"/>
      <c r="T2924" s="27"/>
      <c r="U2924" s="27"/>
      <c r="V2924" s="27"/>
      <c r="W2924" s="27"/>
      <c r="X2924" s="27"/>
    </row>
    <row r="2925" spans="3:24">
      <c r="C2925" s="27"/>
      <c r="D2925" s="27"/>
      <c r="E2925" s="27"/>
      <c r="F2925" s="27"/>
      <c r="G2925" s="27"/>
      <c r="H2925" s="27"/>
      <c r="I2925" s="27"/>
      <c r="J2925" s="27"/>
      <c r="K2925" s="27"/>
      <c r="L2925" s="27"/>
      <c r="M2925" s="27"/>
      <c r="N2925" s="27"/>
      <c r="O2925" s="27"/>
      <c r="P2925" s="27"/>
      <c r="Q2925" s="27"/>
      <c r="R2925" s="27"/>
      <c r="S2925" s="27"/>
      <c r="T2925" s="27"/>
      <c r="U2925" s="27"/>
      <c r="V2925" s="27"/>
      <c r="W2925" s="27"/>
      <c r="X2925" s="27"/>
    </row>
    <row r="2926" spans="3:24">
      <c r="C2926" s="27"/>
      <c r="D2926" s="27"/>
      <c r="E2926" s="27"/>
      <c r="F2926" s="27"/>
      <c r="G2926" s="27"/>
      <c r="H2926" s="27"/>
      <c r="I2926" s="27"/>
      <c r="J2926" s="27"/>
      <c r="K2926" s="27"/>
      <c r="L2926" s="27"/>
      <c r="M2926" s="27"/>
      <c r="N2926" s="27"/>
      <c r="O2926" s="27"/>
      <c r="P2926" s="27"/>
      <c r="Q2926" s="27"/>
      <c r="R2926" s="27"/>
      <c r="S2926" s="27"/>
      <c r="T2926" s="27"/>
      <c r="U2926" s="27"/>
      <c r="V2926" s="27"/>
      <c r="W2926" s="27"/>
      <c r="X2926" s="27"/>
    </row>
    <row r="2927" spans="3:24">
      <c r="C2927" s="27"/>
      <c r="D2927" s="27"/>
      <c r="E2927" s="27"/>
      <c r="F2927" s="27"/>
      <c r="G2927" s="27"/>
      <c r="H2927" s="27"/>
      <c r="I2927" s="27"/>
      <c r="J2927" s="27"/>
      <c r="K2927" s="27"/>
      <c r="L2927" s="27"/>
      <c r="M2927" s="27"/>
      <c r="N2927" s="27"/>
      <c r="O2927" s="27"/>
      <c r="P2927" s="27"/>
      <c r="Q2927" s="27"/>
      <c r="R2927" s="27"/>
      <c r="S2927" s="27"/>
      <c r="T2927" s="27"/>
      <c r="U2927" s="27"/>
      <c r="V2927" s="27"/>
      <c r="W2927" s="27"/>
      <c r="X2927" s="27"/>
    </row>
    <row r="2928" spans="3:24">
      <c r="C2928" s="27"/>
      <c r="D2928" s="27"/>
      <c r="E2928" s="27"/>
      <c r="F2928" s="27"/>
      <c r="G2928" s="27"/>
      <c r="H2928" s="27"/>
      <c r="I2928" s="27"/>
      <c r="J2928" s="27"/>
      <c r="K2928" s="27"/>
      <c r="L2928" s="27"/>
      <c r="M2928" s="27"/>
      <c r="N2928" s="27"/>
      <c r="O2928" s="27"/>
      <c r="P2928" s="27"/>
      <c r="Q2928" s="27"/>
      <c r="R2928" s="27"/>
      <c r="S2928" s="27"/>
      <c r="T2928" s="27"/>
      <c r="U2928" s="27"/>
      <c r="V2928" s="27"/>
      <c r="W2928" s="27"/>
      <c r="X2928" s="27"/>
    </row>
    <row r="2929" spans="3:24">
      <c r="C2929" s="27"/>
      <c r="D2929" s="27"/>
      <c r="E2929" s="27"/>
      <c r="F2929" s="27"/>
      <c r="G2929" s="27"/>
      <c r="H2929" s="27"/>
      <c r="I2929" s="27"/>
      <c r="J2929" s="27"/>
      <c r="K2929" s="27"/>
      <c r="L2929" s="27"/>
      <c r="M2929" s="27"/>
      <c r="N2929" s="27"/>
      <c r="O2929" s="27"/>
      <c r="P2929" s="27"/>
      <c r="Q2929" s="27"/>
      <c r="R2929" s="27"/>
      <c r="S2929" s="27"/>
      <c r="T2929" s="27"/>
      <c r="U2929" s="27"/>
      <c r="V2929" s="27"/>
      <c r="W2929" s="27"/>
      <c r="X2929" s="27"/>
    </row>
    <row r="2930" spans="3:24">
      <c r="C2930" s="27"/>
      <c r="D2930" s="27"/>
      <c r="E2930" s="27"/>
      <c r="F2930" s="27"/>
      <c r="G2930" s="27"/>
      <c r="H2930" s="27"/>
      <c r="I2930" s="27"/>
      <c r="J2930" s="27"/>
      <c r="K2930" s="27"/>
      <c r="L2930" s="27"/>
      <c r="M2930" s="27"/>
      <c r="N2930" s="27"/>
      <c r="O2930" s="27"/>
      <c r="P2930" s="27"/>
      <c r="Q2930" s="27"/>
      <c r="R2930" s="27"/>
      <c r="S2930" s="27"/>
      <c r="T2930" s="27"/>
      <c r="U2930" s="27"/>
      <c r="V2930" s="27"/>
      <c r="W2930" s="27"/>
      <c r="X2930" s="27"/>
    </row>
    <row r="2931" spans="3:24">
      <c r="C2931" s="27"/>
      <c r="D2931" s="27"/>
      <c r="E2931" s="27"/>
      <c r="F2931" s="27"/>
      <c r="G2931" s="27"/>
      <c r="H2931" s="27"/>
      <c r="I2931" s="27"/>
      <c r="J2931" s="27"/>
      <c r="K2931" s="27"/>
      <c r="L2931" s="27"/>
      <c r="M2931" s="27"/>
      <c r="N2931" s="27"/>
      <c r="O2931" s="27"/>
      <c r="P2931" s="27"/>
      <c r="Q2931" s="27"/>
      <c r="R2931" s="27"/>
      <c r="S2931" s="27"/>
      <c r="T2931" s="27"/>
      <c r="U2931" s="27"/>
      <c r="V2931" s="27"/>
      <c r="W2931" s="27"/>
      <c r="X2931" s="27"/>
    </row>
    <row r="2932" spans="3:24">
      <c r="C2932" s="27"/>
      <c r="D2932" s="27"/>
      <c r="E2932" s="27"/>
      <c r="F2932" s="27"/>
      <c r="G2932" s="27"/>
      <c r="H2932" s="27"/>
      <c r="I2932" s="27"/>
      <c r="J2932" s="27"/>
      <c r="K2932" s="27"/>
      <c r="L2932" s="27"/>
      <c r="M2932" s="27"/>
      <c r="N2932" s="27"/>
      <c r="O2932" s="27"/>
      <c r="P2932" s="27"/>
      <c r="Q2932" s="27"/>
      <c r="R2932" s="27"/>
      <c r="S2932" s="27"/>
      <c r="T2932" s="27"/>
      <c r="U2932" s="27"/>
      <c r="V2932" s="27"/>
      <c r="W2932" s="27"/>
      <c r="X2932" s="27"/>
    </row>
    <row r="2933" spans="3:24">
      <c r="C2933" s="27"/>
      <c r="D2933" s="27"/>
      <c r="E2933" s="27"/>
      <c r="F2933" s="27"/>
      <c r="G2933" s="27"/>
      <c r="H2933" s="27"/>
      <c r="I2933" s="27"/>
      <c r="J2933" s="27"/>
      <c r="K2933" s="27"/>
      <c r="L2933" s="27"/>
      <c r="M2933" s="27"/>
      <c r="N2933" s="27"/>
      <c r="O2933" s="27"/>
      <c r="P2933" s="27"/>
      <c r="Q2933" s="27"/>
      <c r="R2933" s="27"/>
      <c r="S2933" s="27"/>
      <c r="T2933" s="27"/>
      <c r="U2933" s="27"/>
      <c r="V2933" s="27"/>
      <c r="W2933" s="27"/>
      <c r="X2933" s="27"/>
    </row>
    <row r="2934" spans="3:24">
      <c r="C2934" s="27"/>
      <c r="D2934" s="27"/>
      <c r="E2934" s="27"/>
      <c r="F2934" s="27"/>
      <c r="G2934" s="27"/>
      <c r="H2934" s="27"/>
      <c r="I2934" s="27"/>
      <c r="J2934" s="27"/>
      <c r="K2934" s="27"/>
      <c r="L2934" s="27"/>
      <c r="M2934" s="27"/>
      <c r="N2934" s="27"/>
      <c r="O2934" s="27"/>
      <c r="P2934" s="27"/>
      <c r="Q2934" s="27"/>
      <c r="R2934" s="27"/>
      <c r="S2934" s="27"/>
      <c r="T2934" s="27"/>
      <c r="U2934" s="27"/>
      <c r="V2934" s="27"/>
      <c r="W2934" s="27"/>
      <c r="X2934" s="27"/>
    </row>
    <row r="2935" spans="3:24">
      <c r="C2935" s="27"/>
      <c r="D2935" s="27"/>
      <c r="E2935" s="27"/>
      <c r="F2935" s="27"/>
      <c r="G2935" s="27"/>
      <c r="H2935" s="27"/>
      <c r="I2935" s="27"/>
      <c r="J2935" s="27"/>
      <c r="K2935" s="27"/>
      <c r="L2935" s="27"/>
      <c r="M2935" s="27"/>
      <c r="N2935" s="27"/>
      <c r="O2935" s="27"/>
      <c r="P2935" s="27"/>
      <c r="Q2935" s="27"/>
      <c r="R2935" s="27"/>
      <c r="S2935" s="27"/>
      <c r="T2935" s="27"/>
      <c r="U2935" s="27"/>
      <c r="V2935" s="27"/>
      <c r="W2935" s="27"/>
      <c r="X2935" s="27"/>
    </row>
    <row r="2936" spans="3:24">
      <c r="C2936" s="27"/>
      <c r="D2936" s="27"/>
      <c r="E2936" s="27"/>
      <c r="F2936" s="27"/>
      <c r="G2936" s="27"/>
      <c r="H2936" s="27"/>
      <c r="I2936" s="27"/>
      <c r="J2936" s="27"/>
      <c r="K2936" s="27"/>
      <c r="L2936" s="27"/>
      <c r="M2936" s="27"/>
      <c r="N2936" s="27"/>
      <c r="O2936" s="27"/>
      <c r="P2936" s="27"/>
      <c r="Q2936" s="27"/>
      <c r="R2936" s="27"/>
      <c r="S2936" s="27"/>
      <c r="T2936" s="27"/>
      <c r="U2936" s="27"/>
      <c r="V2936" s="27"/>
      <c r="W2936" s="27"/>
      <c r="X2936" s="27"/>
    </row>
    <row r="2937" spans="3:24">
      <c r="C2937" s="27"/>
      <c r="D2937" s="27"/>
      <c r="E2937" s="27"/>
      <c r="F2937" s="27"/>
      <c r="G2937" s="27"/>
      <c r="H2937" s="27"/>
      <c r="I2937" s="27"/>
      <c r="J2937" s="27"/>
      <c r="K2937" s="27"/>
      <c r="L2937" s="27"/>
      <c r="M2937" s="27"/>
      <c r="N2937" s="27"/>
      <c r="O2937" s="27"/>
      <c r="P2937" s="27"/>
      <c r="Q2937" s="27"/>
      <c r="R2937" s="27"/>
      <c r="S2937" s="27"/>
      <c r="T2937" s="27"/>
      <c r="U2937" s="27"/>
      <c r="V2937" s="27"/>
      <c r="W2937" s="27"/>
      <c r="X2937" s="27"/>
    </row>
    <row r="2938" spans="3:24">
      <c r="C2938" s="27"/>
      <c r="D2938" s="27"/>
      <c r="E2938" s="27"/>
      <c r="F2938" s="27"/>
      <c r="G2938" s="27"/>
      <c r="H2938" s="27"/>
      <c r="I2938" s="27"/>
      <c r="J2938" s="27"/>
      <c r="K2938" s="27"/>
      <c r="L2938" s="27"/>
      <c r="M2938" s="27"/>
      <c r="N2938" s="27"/>
      <c r="O2938" s="27"/>
      <c r="P2938" s="27"/>
      <c r="Q2938" s="27"/>
      <c r="R2938" s="27"/>
      <c r="S2938" s="27"/>
      <c r="T2938" s="27"/>
      <c r="U2938" s="27"/>
      <c r="V2938" s="27"/>
      <c r="W2938" s="27"/>
      <c r="X2938" s="27"/>
    </row>
    <row r="2939" spans="3:24">
      <c r="C2939" s="27"/>
      <c r="D2939" s="27"/>
      <c r="E2939" s="27"/>
      <c r="F2939" s="27"/>
      <c r="G2939" s="27"/>
      <c r="H2939" s="27"/>
      <c r="I2939" s="27"/>
      <c r="J2939" s="27"/>
      <c r="K2939" s="27"/>
      <c r="L2939" s="27"/>
      <c r="M2939" s="27"/>
      <c r="N2939" s="27"/>
      <c r="O2939" s="27"/>
      <c r="P2939" s="27"/>
      <c r="Q2939" s="27"/>
      <c r="R2939" s="27"/>
      <c r="S2939" s="27"/>
      <c r="T2939" s="27"/>
      <c r="U2939" s="27"/>
      <c r="V2939" s="27"/>
      <c r="W2939" s="27"/>
      <c r="X2939" s="27"/>
    </row>
    <row r="2940" spans="3:24">
      <c r="C2940" s="27"/>
      <c r="D2940" s="27"/>
      <c r="E2940" s="27"/>
      <c r="F2940" s="27"/>
      <c r="G2940" s="27"/>
      <c r="H2940" s="27"/>
      <c r="I2940" s="27"/>
      <c r="J2940" s="27"/>
      <c r="K2940" s="27"/>
      <c r="L2940" s="27"/>
      <c r="M2940" s="27"/>
      <c r="N2940" s="27"/>
      <c r="O2940" s="27"/>
      <c r="P2940" s="27"/>
      <c r="Q2940" s="27"/>
      <c r="R2940" s="27"/>
      <c r="S2940" s="27"/>
      <c r="T2940" s="27"/>
      <c r="U2940" s="27"/>
      <c r="V2940" s="27"/>
      <c r="W2940" s="27"/>
      <c r="X2940" s="27"/>
    </row>
    <row r="2941" spans="3:24">
      <c r="C2941" s="27"/>
      <c r="D2941" s="27"/>
      <c r="E2941" s="27"/>
      <c r="F2941" s="27"/>
      <c r="G2941" s="27"/>
      <c r="H2941" s="27"/>
      <c r="I2941" s="27"/>
      <c r="J2941" s="27"/>
      <c r="K2941" s="27"/>
      <c r="L2941" s="27"/>
      <c r="M2941" s="27"/>
      <c r="N2941" s="27"/>
      <c r="O2941" s="27"/>
      <c r="P2941" s="27"/>
      <c r="Q2941" s="27"/>
      <c r="R2941" s="27"/>
      <c r="S2941" s="27"/>
      <c r="T2941" s="27"/>
      <c r="U2941" s="27"/>
      <c r="V2941" s="27"/>
      <c r="W2941" s="27"/>
      <c r="X2941" s="27"/>
    </row>
    <row r="2942" spans="3:24">
      <c r="C2942" s="27"/>
      <c r="D2942" s="27"/>
      <c r="E2942" s="27"/>
      <c r="F2942" s="27"/>
      <c r="G2942" s="27"/>
      <c r="H2942" s="27"/>
      <c r="I2942" s="27"/>
      <c r="J2942" s="27"/>
      <c r="K2942" s="27"/>
      <c r="L2942" s="27"/>
      <c r="M2942" s="27"/>
      <c r="N2942" s="27"/>
      <c r="O2942" s="27"/>
      <c r="P2942" s="27"/>
      <c r="Q2942" s="27"/>
      <c r="R2942" s="27"/>
      <c r="S2942" s="27"/>
      <c r="T2942" s="27"/>
      <c r="U2942" s="27"/>
      <c r="V2942" s="27"/>
      <c r="W2942" s="27"/>
      <c r="X2942" s="27"/>
    </row>
    <row r="2943" spans="3:24">
      <c r="C2943" s="27"/>
      <c r="D2943" s="27"/>
      <c r="E2943" s="27"/>
      <c r="F2943" s="27"/>
      <c r="G2943" s="27"/>
      <c r="H2943" s="27"/>
      <c r="I2943" s="27"/>
      <c r="J2943" s="27"/>
      <c r="K2943" s="27"/>
      <c r="L2943" s="27"/>
      <c r="M2943" s="27"/>
      <c r="N2943" s="27"/>
      <c r="O2943" s="27"/>
      <c r="P2943" s="27"/>
      <c r="Q2943" s="27"/>
      <c r="R2943" s="27"/>
      <c r="S2943" s="27"/>
      <c r="T2943" s="27"/>
      <c r="U2943" s="27"/>
      <c r="V2943" s="27"/>
      <c r="W2943" s="27"/>
      <c r="X2943" s="27"/>
    </row>
    <row r="2944" spans="3:24">
      <c r="C2944" s="27"/>
      <c r="D2944" s="27"/>
      <c r="E2944" s="27"/>
      <c r="F2944" s="27"/>
      <c r="G2944" s="27"/>
      <c r="H2944" s="27"/>
      <c r="I2944" s="27"/>
      <c r="J2944" s="27"/>
      <c r="K2944" s="27"/>
      <c r="L2944" s="27"/>
      <c r="M2944" s="27"/>
      <c r="N2944" s="27"/>
      <c r="O2944" s="27"/>
      <c r="P2944" s="27"/>
      <c r="Q2944" s="27"/>
      <c r="R2944" s="27"/>
      <c r="S2944" s="27"/>
      <c r="T2944" s="27"/>
      <c r="U2944" s="27"/>
      <c r="V2944" s="27"/>
      <c r="W2944" s="27"/>
      <c r="X2944" s="27"/>
    </row>
    <row r="2945" spans="3:24">
      <c r="C2945" s="27"/>
      <c r="D2945" s="27"/>
      <c r="E2945" s="27"/>
      <c r="F2945" s="27"/>
      <c r="G2945" s="27"/>
      <c r="H2945" s="27"/>
      <c r="I2945" s="27"/>
      <c r="J2945" s="27"/>
      <c r="K2945" s="27"/>
      <c r="L2945" s="27"/>
      <c r="M2945" s="27"/>
      <c r="N2945" s="27"/>
      <c r="O2945" s="27"/>
      <c r="P2945" s="27"/>
      <c r="Q2945" s="27"/>
      <c r="R2945" s="27"/>
      <c r="S2945" s="27"/>
      <c r="T2945" s="27"/>
      <c r="U2945" s="27"/>
      <c r="V2945" s="27"/>
      <c r="W2945" s="27"/>
      <c r="X2945" s="27"/>
    </row>
    <row r="2946" spans="3:24">
      <c r="C2946" s="27"/>
      <c r="D2946" s="27"/>
      <c r="E2946" s="27"/>
      <c r="F2946" s="27"/>
      <c r="G2946" s="27"/>
      <c r="H2946" s="27"/>
      <c r="I2946" s="27"/>
      <c r="J2946" s="27"/>
      <c r="K2946" s="27"/>
      <c r="L2946" s="27"/>
      <c r="M2946" s="27"/>
      <c r="N2946" s="27"/>
      <c r="O2946" s="27"/>
      <c r="P2946" s="27"/>
      <c r="Q2946" s="27"/>
      <c r="R2946" s="27"/>
      <c r="S2946" s="27"/>
      <c r="T2946" s="27"/>
      <c r="U2946" s="27"/>
      <c r="V2946" s="27"/>
      <c r="W2946" s="27"/>
      <c r="X2946" s="27"/>
    </row>
    <row r="2947" spans="3:24">
      <c r="C2947" s="27"/>
      <c r="D2947" s="27"/>
      <c r="E2947" s="27"/>
      <c r="F2947" s="27"/>
      <c r="G2947" s="27"/>
      <c r="H2947" s="27"/>
      <c r="I2947" s="27"/>
      <c r="J2947" s="27"/>
      <c r="K2947" s="27"/>
      <c r="L2947" s="27"/>
      <c r="M2947" s="27"/>
      <c r="N2947" s="27"/>
      <c r="O2947" s="27"/>
      <c r="P2947" s="27"/>
      <c r="Q2947" s="27"/>
      <c r="R2947" s="27"/>
      <c r="S2947" s="27"/>
      <c r="T2947" s="27"/>
      <c r="U2947" s="27"/>
      <c r="V2947" s="27"/>
      <c r="W2947" s="27"/>
      <c r="X2947" s="27"/>
    </row>
    <row r="2948" spans="3:24">
      <c r="C2948" s="27"/>
      <c r="D2948" s="27"/>
      <c r="E2948" s="27"/>
      <c r="F2948" s="27"/>
      <c r="G2948" s="27"/>
      <c r="H2948" s="27"/>
      <c r="I2948" s="27"/>
      <c r="J2948" s="27"/>
      <c r="K2948" s="27"/>
      <c r="L2948" s="27"/>
      <c r="M2948" s="27"/>
      <c r="N2948" s="27"/>
      <c r="O2948" s="27"/>
      <c r="P2948" s="27"/>
      <c r="Q2948" s="27"/>
      <c r="R2948" s="27"/>
      <c r="S2948" s="27"/>
      <c r="T2948" s="27"/>
      <c r="U2948" s="27"/>
      <c r="V2948" s="27"/>
      <c r="W2948" s="27"/>
      <c r="X2948" s="27"/>
    </row>
    <row r="2949" spans="3:24">
      <c r="C2949" s="27"/>
      <c r="D2949" s="27"/>
      <c r="E2949" s="27"/>
      <c r="F2949" s="27"/>
      <c r="G2949" s="27"/>
      <c r="H2949" s="27"/>
      <c r="I2949" s="27"/>
      <c r="J2949" s="27"/>
      <c r="K2949" s="27"/>
      <c r="L2949" s="27"/>
      <c r="M2949" s="27"/>
      <c r="N2949" s="27"/>
      <c r="O2949" s="27"/>
      <c r="P2949" s="27"/>
      <c r="Q2949" s="27"/>
      <c r="R2949" s="27"/>
      <c r="S2949" s="27"/>
      <c r="T2949" s="27"/>
      <c r="U2949" s="27"/>
      <c r="V2949" s="27"/>
      <c r="W2949" s="27"/>
      <c r="X2949" s="27"/>
    </row>
    <row r="2950" spans="3:24">
      <c r="C2950" s="27"/>
      <c r="D2950" s="27"/>
      <c r="E2950" s="27"/>
      <c r="F2950" s="27"/>
      <c r="G2950" s="27"/>
      <c r="H2950" s="27"/>
      <c r="I2950" s="27"/>
      <c r="J2950" s="27"/>
      <c r="K2950" s="27"/>
      <c r="L2950" s="27"/>
      <c r="M2950" s="27"/>
      <c r="N2950" s="27"/>
      <c r="O2950" s="27"/>
      <c r="P2950" s="27"/>
      <c r="Q2950" s="27"/>
      <c r="R2950" s="27"/>
      <c r="S2950" s="27"/>
      <c r="T2950" s="27"/>
      <c r="U2950" s="27"/>
      <c r="V2950" s="27"/>
      <c r="W2950" s="27"/>
      <c r="X2950" s="27"/>
    </row>
    <row r="2951" spans="3:24">
      <c r="C2951" s="27"/>
      <c r="D2951" s="27"/>
      <c r="E2951" s="27"/>
      <c r="F2951" s="27"/>
      <c r="G2951" s="27"/>
      <c r="H2951" s="27"/>
      <c r="I2951" s="27"/>
      <c r="J2951" s="27"/>
      <c r="K2951" s="27"/>
      <c r="L2951" s="27"/>
      <c r="M2951" s="27"/>
      <c r="N2951" s="27"/>
      <c r="O2951" s="27"/>
      <c r="P2951" s="27"/>
      <c r="Q2951" s="27"/>
      <c r="R2951" s="27"/>
      <c r="S2951" s="27"/>
      <c r="T2951" s="27"/>
      <c r="U2951" s="27"/>
      <c r="V2951" s="27"/>
      <c r="W2951" s="27"/>
      <c r="X2951" s="27"/>
    </row>
    <row r="2952" spans="3:24">
      <c r="C2952" s="27"/>
      <c r="D2952" s="27"/>
      <c r="E2952" s="27"/>
      <c r="F2952" s="27"/>
      <c r="G2952" s="27"/>
      <c r="H2952" s="27"/>
      <c r="I2952" s="27"/>
      <c r="J2952" s="27"/>
      <c r="K2952" s="27"/>
      <c r="L2952" s="27"/>
      <c r="M2952" s="27"/>
      <c r="N2952" s="27"/>
      <c r="O2952" s="27"/>
      <c r="P2952" s="27"/>
      <c r="Q2952" s="27"/>
      <c r="R2952" s="27"/>
      <c r="S2952" s="27"/>
      <c r="T2952" s="27"/>
      <c r="U2952" s="27"/>
      <c r="V2952" s="27"/>
      <c r="W2952" s="27"/>
      <c r="X2952" s="27"/>
    </row>
    <row r="2953" spans="3:24">
      <c r="C2953" s="27"/>
      <c r="D2953" s="27"/>
      <c r="E2953" s="27"/>
      <c r="F2953" s="27"/>
      <c r="G2953" s="27"/>
      <c r="H2953" s="27"/>
      <c r="I2953" s="27"/>
      <c r="J2953" s="27"/>
      <c r="K2953" s="27"/>
      <c r="L2953" s="27"/>
      <c r="M2953" s="27"/>
      <c r="N2953" s="27"/>
      <c r="O2953" s="27"/>
      <c r="P2953" s="27"/>
      <c r="Q2953" s="27"/>
      <c r="R2953" s="27"/>
      <c r="S2953" s="27"/>
      <c r="T2953" s="27"/>
      <c r="U2953" s="27"/>
      <c r="V2953" s="27"/>
      <c r="W2953" s="27"/>
      <c r="X2953" s="27"/>
    </row>
    <row r="2954" spans="3:24">
      <c r="C2954" s="27"/>
      <c r="D2954" s="27"/>
      <c r="E2954" s="27"/>
      <c r="F2954" s="27"/>
      <c r="G2954" s="27"/>
      <c r="H2954" s="27"/>
      <c r="I2954" s="27"/>
      <c r="J2954" s="27"/>
      <c r="K2954" s="27"/>
      <c r="L2954" s="27"/>
      <c r="M2954" s="27"/>
      <c r="N2954" s="27"/>
      <c r="O2954" s="27"/>
      <c r="P2954" s="27"/>
      <c r="Q2954" s="27"/>
      <c r="R2954" s="27"/>
      <c r="S2954" s="27"/>
      <c r="T2954" s="27"/>
      <c r="U2954" s="27"/>
      <c r="V2954" s="27"/>
      <c r="W2954" s="27"/>
      <c r="X2954" s="27"/>
    </row>
    <row r="2955" spans="3:24">
      <c r="C2955" s="27"/>
      <c r="D2955" s="27"/>
      <c r="E2955" s="27"/>
      <c r="F2955" s="27"/>
      <c r="G2955" s="27"/>
      <c r="H2955" s="27"/>
      <c r="I2955" s="27"/>
      <c r="J2955" s="27"/>
      <c r="K2955" s="27"/>
      <c r="L2955" s="27"/>
      <c r="M2955" s="27"/>
      <c r="N2955" s="27"/>
      <c r="O2955" s="27"/>
      <c r="P2955" s="27"/>
      <c r="Q2955" s="27"/>
      <c r="R2955" s="27"/>
      <c r="S2955" s="27"/>
      <c r="T2955" s="27"/>
      <c r="U2955" s="27"/>
      <c r="V2955" s="27"/>
      <c r="W2955" s="27"/>
      <c r="X2955" s="27"/>
    </row>
    <row r="2956" spans="3:24">
      <c r="C2956" s="27"/>
      <c r="D2956" s="27"/>
      <c r="E2956" s="27"/>
      <c r="F2956" s="27"/>
      <c r="G2956" s="27"/>
      <c r="H2956" s="27"/>
      <c r="I2956" s="27"/>
      <c r="J2956" s="27"/>
      <c r="K2956" s="27"/>
      <c r="L2956" s="27"/>
      <c r="M2956" s="27"/>
      <c r="N2956" s="27"/>
      <c r="O2956" s="27"/>
      <c r="P2956" s="27"/>
      <c r="Q2956" s="27"/>
      <c r="R2956" s="27"/>
      <c r="S2956" s="27"/>
      <c r="T2956" s="27"/>
      <c r="U2956" s="27"/>
      <c r="V2956" s="27"/>
      <c r="W2956" s="27"/>
      <c r="X2956" s="27"/>
    </row>
    <row r="2957" spans="3:24">
      <c r="C2957" s="27"/>
      <c r="D2957" s="27"/>
      <c r="E2957" s="27"/>
      <c r="F2957" s="27"/>
      <c r="G2957" s="27"/>
      <c r="H2957" s="27"/>
      <c r="I2957" s="27"/>
      <c r="J2957" s="27"/>
      <c r="K2957" s="27"/>
      <c r="L2957" s="27"/>
      <c r="M2957" s="27"/>
      <c r="N2957" s="27"/>
      <c r="O2957" s="27"/>
      <c r="P2957" s="27"/>
      <c r="Q2957" s="27"/>
      <c r="R2957" s="27"/>
      <c r="S2957" s="27"/>
      <c r="T2957" s="27"/>
      <c r="U2957" s="27"/>
      <c r="V2957" s="27"/>
      <c r="W2957" s="27"/>
      <c r="X2957" s="27"/>
    </row>
    <row r="2958" spans="3:24">
      <c r="C2958" s="27"/>
      <c r="D2958" s="27"/>
      <c r="E2958" s="27"/>
      <c r="F2958" s="27"/>
      <c r="G2958" s="27"/>
      <c r="H2958" s="27"/>
      <c r="I2958" s="27"/>
      <c r="J2958" s="27"/>
      <c r="K2958" s="27"/>
      <c r="L2958" s="27"/>
      <c r="M2958" s="27"/>
      <c r="N2958" s="27"/>
      <c r="O2958" s="27"/>
      <c r="P2958" s="27"/>
      <c r="Q2958" s="27"/>
      <c r="R2958" s="27"/>
      <c r="S2958" s="27"/>
      <c r="T2958" s="27"/>
      <c r="U2958" s="27"/>
      <c r="V2958" s="27"/>
      <c r="W2958" s="27"/>
      <c r="X2958" s="27"/>
    </row>
    <row r="2959" spans="3:24">
      <c r="C2959" s="27"/>
      <c r="D2959" s="27"/>
      <c r="E2959" s="27"/>
      <c r="F2959" s="27"/>
      <c r="G2959" s="27"/>
      <c r="H2959" s="27"/>
      <c r="I2959" s="27"/>
      <c r="J2959" s="27"/>
      <c r="K2959" s="27"/>
      <c r="L2959" s="27"/>
      <c r="M2959" s="27"/>
      <c r="N2959" s="27"/>
      <c r="O2959" s="27"/>
      <c r="P2959" s="27"/>
      <c r="Q2959" s="27"/>
      <c r="R2959" s="27"/>
      <c r="S2959" s="27"/>
      <c r="T2959" s="27"/>
      <c r="U2959" s="27"/>
      <c r="V2959" s="27"/>
      <c r="W2959" s="27"/>
      <c r="X2959" s="27"/>
    </row>
    <row r="2960" spans="3:24">
      <c r="C2960" s="27"/>
      <c r="D2960" s="27"/>
      <c r="E2960" s="27"/>
      <c r="F2960" s="27"/>
      <c r="G2960" s="27"/>
      <c r="H2960" s="27"/>
      <c r="I2960" s="27"/>
      <c r="J2960" s="27"/>
      <c r="K2960" s="27"/>
      <c r="L2960" s="27"/>
      <c r="M2960" s="27"/>
      <c r="N2960" s="27"/>
      <c r="O2960" s="27"/>
      <c r="P2960" s="27"/>
      <c r="Q2960" s="27"/>
      <c r="R2960" s="27"/>
      <c r="S2960" s="27"/>
      <c r="T2960" s="27"/>
      <c r="U2960" s="27"/>
      <c r="V2960" s="27"/>
      <c r="W2960" s="27"/>
      <c r="X2960" s="27"/>
    </row>
    <row r="2961" spans="3:24">
      <c r="C2961" s="27"/>
      <c r="D2961" s="27"/>
      <c r="E2961" s="27"/>
      <c r="F2961" s="27"/>
      <c r="G2961" s="27"/>
      <c r="H2961" s="27"/>
      <c r="I2961" s="27"/>
      <c r="J2961" s="27"/>
      <c r="K2961" s="27"/>
      <c r="L2961" s="27"/>
      <c r="M2961" s="27"/>
      <c r="N2961" s="27"/>
      <c r="O2961" s="27"/>
      <c r="P2961" s="27"/>
      <c r="Q2961" s="27"/>
      <c r="R2961" s="27"/>
      <c r="S2961" s="27"/>
      <c r="T2961" s="27"/>
      <c r="U2961" s="27"/>
      <c r="V2961" s="27"/>
      <c r="W2961" s="27"/>
      <c r="X2961" s="27"/>
    </row>
    <row r="2962" spans="3:24">
      <c r="C2962" s="27"/>
      <c r="D2962" s="27"/>
      <c r="E2962" s="27"/>
      <c r="F2962" s="27"/>
      <c r="G2962" s="27"/>
      <c r="H2962" s="27"/>
      <c r="I2962" s="27"/>
      <c r="J2962" s="27"/>
      <c r="K2962" s="27"/>
      <c r="L2962" s="27"/>
      <c r="M2962" s="27"/>
      <c r="N2962" s="27"/>
      <c r="O2962" s="27"/>
      <c r="P2962" s="27"/>
      <c r="Q2962" s="27"/>
      <c r="R2962" s="27"/>
      <c r="S2962" s="27"/>
      <c r="T2962" s="27"/>
      <c r="U2962" s="27"/>
      <c r="V2962" s="27"/>
      <c r="W2962" s="27"/>
      <c r="X2962" s="27"/>
    </row>
    <row r="2963" spans="3:24">
      <c r="C2963" s="27"/>
      <c r="D2963" s="27"/>
      <c r="E2963" s="27"/>
      <c r="F2963" s="27"/>
      <c r="G2963" s="27"/>
      <c r="H2963" s="27"/>
      <c r="I2963" s="27"/>
      <c r="J2963" s="27"/>
      <c r="K2963" s="27"/>
      <c r="L2963" s="27"/>
      <c r="M2963" s="27"/>
      <c r="N2963" s="27"/>
      <c r="O2963" s="27"/>
      <c r="P2963" s="27"/>
      <c r="Q2963" s="27"/>
      <c r="R2963" s="27"/>
      <c r="S2963" s="27"/>
      <c r="T2963" s="27"/>
      <c r="U2963" s="27"/>
      <c r="V2963" s="27"/>
      <c r="W2963" s="27"/>
      <c r="X2963" s="27"/>
    </row>
    <row r="2964" spans="3:24">
      <c r="C2964" s="27"/>
      <c r="D2964" s="27"/>
      <c r="E2964" s="27"/>
      <c r="F2964" s="27"/>
      <c r="G2964" s="27"/>
      <c r="H2964" s="27"/>
      <c r="I2964" s="27"/>
      <c r="J2964" s="27"/>
      <c r="K2964" s="27"/>
      <c r="L2964" s="27"/>
      <c r="M2964" s="27"/>
      <c r="N2964" s="27"/>
      <c r="O2964" s="27"/>
      <c r="P2964" s="27"/>
      <c r="Q2964" s="27"/>
      <c r="R2964" s="27"/>
      <c r="S2964" s="27"/>
      <c r="T2964" s="27"/>
      <c r="U2964" s="27"/>
      <c r="V2964" s="27"/>
      <c r="W2964" s="27"/>
      <c r="X2964" s="27"/>
    </row>
    <row r="2965" spans="3:24">
      <c r="C2965" s="27"/>
      <c r="D2965" s="27"/>
      <c r="E2965" s="27"/>
      <c r="F2965" s="27"/>
      <c r="G2965" s="27"/>
      <c r="H2965" s="27"/>
      <c r="I2965" s="27"/>
      <c r="J2965" s="27"/>
      <c r="K2965" s="27"/>
      <c r="L2965" s="27"/>
      <c r="M2965" s="27"/>
      <c r="N2965" s="27"/>
      <c r="O2965" s="27"/>
      <c r="P2965" s="27"/>
      <c r="Q2965" s="27"/>
      <c r="R2965" s="27"/>
      <c r="S2965" s="27"/>
      <c r="T2965" s="27"/>
      <c r="U2965" s="27"/>
      <c r="V2965" s="27"/>
      <c r="W2965" s="27"/>
      <c r="X2965" s="27"/>
    </row>
    <row r="2966" spans="3:24">
      <c r="C2966" s="27"/>
      <c r="D2966" s="27"/>
      <c r="E2966" s="27"/>
      <c r="F2966" s="27"/>
      <c r="G2966" s="27"/>
      <c r="H2966" s="27"/>
      <c r="I2966" s="27"/>
      <c r="J2966" s="27"/>
      <c r="K2966" s="27"/>
      <c r="L2966" s="27"/>
      <c r="M2966" s="27"/>
      <c r="N2966" s="27"/>
      <c r="O2966" s="27"/>
      <c r="P2966" s="27"/>
      <c r="Q2966" s="27"/>
      <c r="R2966" s="27"/>
      <c r="S2966" s="27"/>
      <c r="T2966" s="27"/>
      <c r="U2966" s="27"/>
      <c r="V2966" s="27"/>
      <c r="W2966" s="27"/>
      <c r="X2966" s="27"/>
    </row>
    <row r="2967" spans="3:24">
      <c r="C2967" s="27"/>
      <c r="D2967" s="27"/>
      <c r="E2967" s="27"/>
      <c r="F2967" s="27"/>
      <c r="G2967" s="27"/>
      <c r="H2967" s="27"/>
      <c r="I2967" s="27"/>
      <c r="J2967" s="27"/>
      <c r="K2967" s="27"/>
      <c r="L2967" s="27"/>
      <c r="M2967" s="27"/>
      <c r="N2967" s="27"/>
      <c r="O2967" s="27"/>
      <c r="P2967" s="27"/>
      <c r="Q2967" s="27"/>
      <c r="R2967" s="27"/>
      <c r="S2967" s="27"/>
      <c r="T2967" s="27"/>
      <c r="U2967" s="27"/>
      <c r="V2967" s="27"/>
      <c r="W2967" s="27"/>
      <c r="X2967" s="27"/>
    </row>
    <row r="2968" spans="3:24">
      <c r="C2968" s="27"/>
      <c r="D2968" s="27"/>
      <c r="E2968" s="27"/>
      <c r="F2968" s="27"/>
      <c r="G2968" s="27"/>
      <c r="H2968" s="27"/>
      <c r="I2968" s="27"/>
      <c r="J2968" s="27"/>
      <c r="K2968" s="27"/>
      <c r="L2968" s="27"/>
      <c r="M2968" s="27"/>
      <c r="N2968" s="27"/>
      <c r="O2968" s="27"/>
      <c r="P2968" s="27"/>
      <c r="Q2968" s="27"/>
      <c r="R2968" s="27"/>
      <c r="S2968" s="27"/>
      <c r="T2968" s="27"/>
      <c r="U2968" s="27"/>
      <c r="V2968" s="27"/>
      <c r="W2968" s="27"/>
      <c r="X2968" s="27"/>
    </row>
    <row r="2969" spans="3:24">
      <c r="C2969" s="27"/>
      <c r="D2969" s="27"/>
      <c r="E2969" s="27"/>
      <c r="F2969" s="27"/>
      <c r="G2969" s="27"/>
      <c r="H2969" s="27"/>
      <c r="I2969" s="27"/>
      <c r="J2969" s="27"/>
      <c r="K2969" s="27"/>
      <c r="L2969" s="27"/>
      <c r="M2969" s="27"/>
      <c r="N2969" s="27"/>
      <c r="O2969" s="27"/>
      <c r="P2969" s="27"/>
      <c r="Q2969" s="27"/>
      <c r="R2969" s="27"/>
      <c r="S2969" s="27"/>
      <c r="T2969" s="27"/>
      <c r="U2969" s="27"/>
      <c r="V2969" s="27"/>
      <c r="W2969" s="27"/>
      <c r="X2969" s="27"/>
    </row>
    <row r="2970" spans="3:24">
      <c r="C2970" s="27"/>
      <c r="D2970" s="27"/>
      <c r="E2970" s="27"/>
      <c r="F2970" s="27"/>
      <c r="G2970" s="27"/>
      <c r="H2970" s="27"/>
      <c r="I2970" s="27"/>
      <c r="J2970" s="27"/>
      <c r="K2970" s="27"/>
      <c r="L2970" s="27"/>
      <c r="M2970" s="27"/>
      <c r="N2970" s="27"/>
      <c r="O2970" s="27"/>
      <c r="P2970" s="27"/>
      <c r="Q2970" s="27"/>
      <c r="R2970" s="27"/>
      <c r="S2970" s="27"/>
      <c r="T2970" s="27"/>
      <c r="U2970" s="27"/>
      <c r="V2970" s="27"/>
      <c r="W2970" s="27"/>
      <c r="X2970" s="27"/>
    </row>
    <row r="2971" spans="3:24">
      <c r="C2971" s="27"/>
      <c r="D2971" s="27"/>
      <c r="E2971" s="27"/>
      <c r="F2971" s="27"/>
      <c r="G2971" s="27"/>
      <c r="H2971" s="27"/>
      <c r="I2971" s="27"/>
      <c r="J2971" s="27"/>
      <c r="K2971" s="27"/>
      <c r="L2971" s="27"/>
      <c r="M2971" s="27"/>
      <c r="N2971" s="27"/>
      <c r="O2971" s="27"/>
      <c r="P2971" s="27"/>
      <c r="Q2971" s="27"/>
      <c r="R2971" s="27"/>
      <c r="S2971" s="27"/>
      <c r="T2971" s="27"/>
      <c r="U2971" s="27"/>
      <c r="V2971" s="27"/>
      <c r="W2971" s="27"/>
      <c r="X2971" s="27"/>
    </row>
    <row r="2972" spans="3:24">
      <c r="C2972" s="27"/>
      <c r="D2972" s="27"/>
      <c r="E2972" s="27"/>
      <c r="F2972" s="27"/>
      <c r="G2972" s="27"/>
      <c r="H2972" s="27"/>
      <c r="I2972" s="27"/>
      <c r="J2972" s="27"/>
      <c r="K2972" s="27"/>
      <c r="L2972" s="27"/>
      <c r="M2972" s="27"/>
      <c r="N2972" s="27"/>
      <c r="O2972" s="27"/>
      <c r="P2972" s="27"/>
      <c r="Q2972" s="27"/>
      <c r="R2972" s="27"/>
      <c r="S2972" s="27"/>
      <c r="T2972" s="27"/>
      <c r="U2972" s="27"/>
      <c r="V2972" s="27"/>
      <c r="W2972" s="27"/>
      <c r="X2972" s="27"/>
    </row>
    <row r="2973" spans="3:24">
      <c r="C2973" s="27"/>
      <c r="D2973" s="27"/>
      <c r="E2973" s="27"/>
      <c r="F2973" s="27"/>
      <c r="G2973" s="27"/>
      <c r="H2973" s="27"/>
      <c r="I2973" s="27"/>
      <c r="J2973" s="27"/>
      <c r="K2973" s="27"/>
      <c r="L2973" s="27"/>
      <c r="M2973" s="27"/>
      <c r="N2973" s="27"/>
      <c r="O2973" s="27"/>
      <c r="P2973" s="27"/>
      <c r="Q2973" s="27"/>
      <c r="R2973" s="27"/>
      <c r="S2973" s="27"/>
      <c r="T2973" s="27"/>
      <c r="U2973" s="27"/>
      <c r="V2973" s="27"/>
      <c r="W2973" s="27"/>
      <c r="X2973" s="27"/>
    </row>
    <row r="2974" spans="3:24">
      <c r="C2974" s="27"/>
      <c r="D2974" s="27"/>
      <c r="E2974" s="27"/>
      <c r="F2974" s="27"/>
      <c r="G2974" s="27"/>
      <c r="H2974" s="27"/>
      <c r="I2974" s="27"/>
      <c r="J2974" s="27"/>
      <c r="K2974" s="27"/>
      <c r="L2974" s="27"/>
      <c r="M2974" s="27"/>
      <c r="N2974" s="27"/>
      <c r="O2974" s="27"/>
      <c r="P2974" s="27"/>
      <c r="Q2974" s="27"/>
      <c r="R2974" s="27"/>
      <c r="S2974" s="27"/>
      <c r="T2974" s="27"/>
      <c r="U2974" s="27"/>
      <c r="V2974" s="27"/>
      <c r="W2974" s="27"/>
      <c r="X2974" s="27"/>
    </row>
    <row r="2975" spans="3:24">
      <c r="C2975" s="27"/>
      <c r="D2975" s="27"/>
      <c r="E2975" s="27"/>
      <c r="F2975" s="27"/>
      <c r="G2975" s="27"/>
      <c r="H2975" s="27"/>
      <c r="I2975" s="27"/>
      <c r="J2975" s="27"/>
      <c r="K2975" s="27"/>
      <c r="L2975" s="27"/>
      <c r="M2975" s="27"/>
      <c r="N2975" s="27"/>
      <c r="O2975" s="27"/>
      <c r="P2975" s="27"/>
      <c r="Q2975" s="27"/>
      <c r="R2975" s="27"/>
      <c r="S2975" s="27"/>
      <c r="T2975" s="27"/>
      <c r="U2975" s="27"/>
      <c r="V2975" s="27"/>
      <c r="W2975" s="27"/>
      <c r="X2975" s="27"/>
    </row>
    <row r="2976" spans="3:24">
      <c r="C2976" s="27"/>
      <c r="D2976" s="27"/>
      <c r="E2976" s="27"/>
      <c r="F2976" s="27"/>
      <c r="G2976" s="27"/>
      <c r="H2976" s="27"/>
      <c r="I2976" s="27"/>
      <c r="J2976" s="27"/>
      <c r="K2976" s="27"/>
      <c r="L2976" s="27"/>
      <c r="M2976" s="27"/>
      <c r="N2976" s="27"/>
      <c r="O2976" s="27"/>
      <c r="P2976" s="27"/>
      <c r="Q2976" s="27"/>
      <c r="R2976" s="27"/>
      <c r="S2976" s="27"/>
      <c r="T2976" s="27"/>
      <c r="U2976" s="27"/>
      <c r="V2976" s="27"/>
      <c r="W2976" s="27"/>
      <c r="X2976" s="27"/>
    </row>
    <row r="2977" spans="3:24">
      <c r="C2977" s="27"/>
      <c r="D2977" s="27"/>
      <c r="E2977" s="27"/>
      <c r="F2977" s="27"/>
      <c r="G2977" s="27"/>
      <c r="H2977" s="27"/>
      <c r="I2977" s="27"/>
      <c r="J2977" s="27"/>
      <c r="K2977" s="27"/>
      <c r="L2977" s="27"/>
      <c r="M2977" s="27"/>
      <c r="N2977" s="27"/>
      <c r="O2977" s="27"/>
      <c r="P2977" s="27"/>
      <c r="Q2977" s="27"/>
      <c r="R2977" s="27"/>
      <c r="S2977" s="27"/>
      <c r="T2977" s="27"/>
      <c r="U2977" s="27"/>
      <c r="V2977" s="27"/>
      <c r="W2977" s="27"/>
      <c r="X2977" s="27"/>
    </row>
    <row r="2978" spans="3:24">
      <c r="C2978" s="27"/>
      <c r="D2978" s="27"/>
      <c r="E2978" s="27"/>
      <c r="F2978" s="27"/>
      <c r="G2978" s="27"/>
      <c r="H2978" s="27"/>
      <c r="I2978" s="27"/>
      <c r="J2978" s="27"/>
      <c r="K2978" s="27"/>
      <c r="L2978" s="27"/>
      <c r="M2978" s="27"/>
      <c r="N2978" s="27"/>
      <c r="O2978" s="27"/>
      <c r="P2978" s="27"/>
      <c r="Q2978" s="27"/>
      <c r="R2978" s="27"/>
      <c r="S2978" s="27"/>
      <c r="T2978" s="27"/>
      <c r="U2978" s="27"/>
      <c r="V2978" s="27"/>
      <c r="W2978" s="27"/>
      <c r="X2978" s="27"/>
    </row>
    <row r="2979" spans="3:24">
      <c r="C2979" s="27"/>
      <c r="D2979" s="27"/>
      <c r="E2979" s="27"/>
      <c r="F2979" s="27"/>
      <c r="G2979" s="27"/>
      <c r="H2979" s="27"/>
      <c r="I2979" s="27"/>
      <c r="J2979" s="27"/>
      <c r="K2979" s="27"/>
      <c r="L2979" s="27"/>
      <c r="M2979" s="27"/>
      <c r="N2979" s="27"/>
      <c r="O2979" s="27"/>
      <c r="P2979" s="27"/>
      <c r="Q2979" s="27"/>
      <c r="R2979" s="27"/>
      <c r="S2979" s="27"/>
      <c r="T2979" s="27"/>
      <c r="U2979" s="27"/>
      <c r="V2979" s="27"/>
      <c r="W2979" s="27"/>
      <c r="X2979" s="27"/>
    </row>
    <row r="2980" spans="3:24">
      <c r="C2980" s="27"/>
      <c r="D2980" s="27"/>
      <c r="E2980" s="27"/>
      <c r="F2980" s="27"/>
      <c r="G2980" s="27"/>
      <c r="H2980" s="27"/>
      <c r="I2980" s="27"/>
      <c r="J2980" s="27"/>
      <c r="K2980" s="27"/>
      <c r="L2980" s="27"/>
      <c r="M2980" s="27"/>
      <c r="N2980" s="27"/>
      <c r="O2980" s="27"/>
      <c r="P2980" s="27"/>
      <c r="Q2980" s="27"/>
      <c r="R2980" s="27"/>
      <c r="S2980" s="27"/>
      <c r="T2980" s="27"/>
      <c r="U2980" s="27"/>
      <c r="V2980" s="27"/>
      <c r="W2980" s="27"/>
      <c r="X2980" s="27"/>
    </row>
    <row r="2981" spans="3:24">
      <c r="C2981" s="27"/>
      <c r="D2981" s="27"/>
      <c r="E2981" s="27"/>
      <c r="F2981" s="27"/>
      <c r="G2981" s="27"/>
      <c r="H2981" s="27"/>
      <c r="I2981" s="27"/>
      <c r="J2981" s="27"/>
      <c r="K2981" s="27"/>
      <c r="L2981" s="27"/>
      <c r="M2981" s="27"/>
      <c r="N2981" s="27"/>
      <c r="O2981" s="27"/>
      <c r="P2981" s="27"/>
      <c r="Q2981" s="27"/>
      <c r="R2981" s="27"/>
      <c r="S2981" s="27"/>
      <c r="T2981" s="27"/>
      <c r="U2981" s="27"/>
      <c r="V2981" s="27"/>
      <c r="W2981" s="27"/>
      <c r="X2981" s="27"/>
    </row>
    <row r="2982" spans="3:24">
      <c r="C2982" s="27"/>
      <c r="D2982" s="27"/>
      <c r="E2982" s="27"/>
      <c r="F2982" s="27"/>
      <c r="G2982" s="27"/>
      <c r="H2982" s="27"/>
      <c r="I2982" s="27"/>
      <c r="J2982" s="27"/>
      <c r="K2982" s="27"/>
      <c r="L2982" s="27"/>
      <c r="M2982" s="27"/>
      <c r="N2982" s="27"/>
      <c r="O2982" s="27"/>
      <c r="P2982" s="27"/>
      <c r="Q2982" s="27"/>
      <c r="R2982" s="27"/>
      <c r="S2982" s="27"/>
      <c r="T2982" s="27"/>
      <c r="U2982" s="27"/>
      <c r="V2982" s="27"/>
      <c r="W2982" s="27"/>
      <c r="X2982" s="27"/>
    </row>
    <row r="2983" spans="3:24">
      <c r="C2983" s="27"/>
      <c r="D2983" s="27"/>
      <c r="E2983" s="27"/>
      <c r="F2983" s="27"/>
      <c r="G2983" s="27"/>
      <c r="H2983" s="27"/>
      <c r="I2983" s="27"/>
      <c r="J2983" s="27"/>
      <c r="K2983" s="27"/>
      <c r="L2983" s="27"/>
      <c r="M2983" s="27"/>
      <c r="N2983" s="27"/>
      <c r="O2983" s="27"/>
      <c r="P2983" s="27"/>
      <c r="Q2983" s="27"/>
      <c r="R2983" s="27"/>
      <c r="S2983" s="27"/>
      <c r="T2983" s="27"/>
      <c r="U2983" s="27"/>
      <c r="V2983" s="27"/>
      <c r="W2983" s="27"/>
      <c r="X2983" s="27"/>
    </row>
    <row r="2984" spans="3:24">
      <c r="C2984" s="27"/>
      <c r="D2984" s="27"/>
      <c r="E2984" s="27"/>
      <c r="F2984" s="27"/>
      <c r="G2984" s="27"/>
      <c r="H2984" s="27"/>
      <c r="I2984" s="27"/>
      <c r="J2984" s="27"/>
      <c r="K2984" s="27"/>
      <c r="L2984" s="27"/>
      <c r="M2984" s="27"/>
      <c r="N2984" s="27"/>
      <c r="O2984" s="27"/>
      <c r="P2984" s="27"/>
      <c r="Q2984" s="27"/>
      <c r="R2984" s="27"/>
      <c r="S2984" s="27"/>
      <c r="T2984" s="27"/>
      <c r="U2984" s="27"/>
      <c r="V2984" s="27"/>
      <c r="W2984" s="27"/>
      <c r="X2984" s="27"/>
    </row>
    <row r="2985" spans="3:24">
      <c r="C2985" s="27"/>
      <c r="D2985" s="27"/>
      <c r="E2985" s="27"/>
      <c r="F2985" s="27"/>
      <c r="G2985" s="27"/>
      <c r="H2985" s="27"/>
      <c r="I2985" s="27"/>
      <c r="J2985" s="27"/>
      <c r="K2985" s="27"/>
      <c r="L2985" s="27"/>
      <c r="M2985" s="27"/>
      <c r="N2985" s="27"/>
      <c r="O2985" s="27"/>
      <c r="P2985" s="27"/>
      <c r="Q2985" s="27"/>
      <c r="R2985" s="27"/>
      <c r="S2985" s="27"/>
      <c r="T2985" s="27"/>
      <c r="U2985" s="27"/>
      <c r="V2985" s="27"/>
      <c r="W2985" s="27"/>
      <c r="X2985" s="27"/>
    </row>
    <row r="2986" spans="3:24">
      <c r="C2986" s="27"/>
      <c r="D2986" s="27"/>
      <c r="E2986" s="27"/>
      <c r="F2986" s="27"/>
      <c r="G2986" s="27"/>
      <c r="H2986" s="27"/>
      <c r="I2986" s="27"/>
      <c r="J2986" s="27"/>
      <c r="K2986" s="27"/>
      <c r="L2986" s="27"/>
      <c r="M2986" s="27"/>
      <c r="N2986" s="27"/>
      <c r="O2986" s="27"/>
      <c r="P2986" s="27"/>
      <c r="Q2986" s="27"/>
      <c r="R2986" s="27"/>
      <c r="S2986" s="27"/>
      <c r="T2986" s="27"/>
      <c r="U2986" s="27"/>
      <c r="V2986" s="27"/>
      <c r="W2986" s="27"/>
      <c r="X2986" s="27"/>
    </row>
    <row r="2987" spans="3:24">
      <c r="C2987" s="27"/>
      <c r="D2987" s="27"/>
      <c r="E2987" s="27"/>
      <c r="F2987" s="27"/>
      <c r="G2987" s="27"/>
      <c r="H2987" s="27"/>
      <c r="I2987" s="27"/>
      <c r="J2987" s="27"/>
      <c r="K2987" s="27"/>
      <c r="L2987" s="27"/>
      <c r="M2987" s="27"/>
      <c r="N2987" s="27"/>
      <c r="O2987" s="27"/>
      <c r="P2987" s="27"/>
      <c r="Q2987" s="27"/>
      <c r="R2987" s="27"/>
      <c r="S2987" s="27"/>
      <c r="T2987" s="27"/>
      <c r="U2987" s="27"/>
      <c r="V2987" s="27"/>
      <c r="W2987" s="27"/>
      <c r="X2987" s="27"/>
    </row>
    <row r="2988" spans="3:24">
      <c r="C2988" s="27"/>
      <c r="D2988" s="27"/>
      <c r="E2988" s="27"/>
      <c r="F2988" s="27"/>
      <c r="G2988" s="27"/>
      <c r="H2988" s="27"/>
      <c r="I2988" s="27"/>
      <c r="J2988" s="27"/>
      <c r="K2988" s="27"/>
      <c r="L2988" s="27"/>
      <c r="M2988" s="27"/>
      <c r="N2988" s="27"/>
      <c r="O2988" s="27"/>
      <c r="P2988" s="27"/>
      <c r="Q2988" s="27"/>
      <c r="R2988" s="27"/>
      <c r="S2988" s="27"/>
      <c r="T2988" s="27"/>
      <c r="U2988" s="27"/>
      <c r="V2988" s="27"/>
      <c r="W2988" s="27"/>
      <c r="X2988" s="27"/>
    </row>
    <row r="2989" spans="3:24">
      <c r="C2989" s="27"/>
      <c r="D2989" s="27"/>
      <c r="E2989" s="27"/>
      <c r="F2989" s="27"/>
      <c r="G2989" s="27"/>
      <c r="H2989" s="27"/>
      <c r="I2989" s="27"/>
      <c r="J2989" s="27"/>
      <c r="K2989" s="27"/>
      <c r="L2989" s="27"/>
      <c r="M2989" s="27"/>
      <c r="N2989" s="27"/>
      <c r="O2989" s="27"/>
      <c r="P2989" s="27"/>
      <c r="Q2989" s="27"/>
      <c r="R2989" s="27"/>
      <c r="S2989" s="27"/>
      <c r="T2989" s="27"/>
      <c r="U2989" s="27"/>
      <c r="V2989" s="27"/>
      <c r="W2989" s="27"/>
      <c r="X2989" s="27"/>
    </row>
    <row r="2990" spans="3:24">
      <c r="C2990" s="27"/>
      <c r="D2990" s="27"/>
      <c r="E2990" s="27"/>
      <c r="F2990" s="27"/>
      <c r="G2990" s="27"/>
      <c r="H2990" s="27"/>
      <c r="I2990" s="27"/>
      <c r="J2990" s="27"/>
      <c r="K2990" s="27"/>
      <c r="L2990" s="27"/>
      <c r="M2990" s="27"/>
      <c r="N2990" s="27"/>
      <c r="O2990" s="27"/>
      <c r="P2990" s="27"/>
      <c r="Q2990" s="27"/>
      <c r="R2990" s="27"/>
      <c r="S2990" s="27"/>
      <c r="T2990" s="27"/>
      <c r="U2990" s="27"/>
      <c r="V2990" s="27"/>
      <c r="W2990" s="27"/>
      <c r="X2990" s="27"/>
    </row>
    <row r="2991" spans="3:24">
      <c r="C2991" s="27"/>
      <c r="D2991" s="27"/>
      <c r="E2991" s="27"/>
      <c r="F2991" s="27"/>
      <c r="G2991" s="27"/>
      <c r="H2991" s="27"/>
      <c r="I2991" s="27"/>
      <c r="J2991" s="27"/>
      <c r="K2991" s="27"/>
      <c r="L2991" s="27"/>
      <c r="M2991" s="27"/>
      <c r="N2991" s="27"/>
      <c r="O2991" s="27"/>
      <c r="P2991" s="27"/>
      <c r="Q2991" s="27"/>
      <c r="R2991" s="27"/>
      <c r="S2991" s="27"/>
      <c r="T2991" s="27"/>
      <c r="U2991" s="27"/>
      <c r="V2991" s="27"/>
      <c r="W2991" s="27"/>
      <c r="X2991" s="27"/>
    </row>
    <row r="2992" spans="3:24">
      <c r="C2992" s="27"/>
      <c r="D2992" s="27"/>
      <c r="E2992" s="27"/>
      <c r="F2992" s="27"/>
      <c r="G2992" s="27"/>
      <c r="H2992" s="27"/>
      <c r="I2992" s="27"/>
      <c r="J2992" s="27"/>
      <c r="K2992" s="27"/>
      <c r="L2992" s="27"/>
      <c r="M2992" s="27"/>
      <c r="N2992" s="27"/>
      <c r="O2992" s="27"/>
      <c r="P2992" s="27"/>
      <c r="Q2992" s="27"/>
      <c r="R2992" s="27"/>
      <c r="S2992" s="27"/>
      <c r="T2992" s="27"/>
      <c r="U2992" s="27"/>
      <c r="V2992" s="27"/>
      <c r="W2992" s="27"/>
      <c r="X2992" s="27"/>
    </row>
    <row r="2993" spans="3:24">
      <c r="C2993" s="27"/>
      <c r="D2993" s="27"/>
      <c r="E2993" s="27"/>
      <c r="F2993" s="27"/>
      <c r="G2993" s="27"/>
      <c r="H2993" s="27"/>
      <c r="I2993" s="27"/>
      <c r="J2993" s="27"/>
      <c r="K2993" s="27"/>
      <c r="L2993" s="27"/>
      <c r="M2993" s="27"/>
      <c r="N2993" s="27"/>
      <c r="O2993" s="27"/>
      <c r="P2993" s="27"/>
      <c r="Q2993" s="27"/>
      <c r="R2993" s="27"/>
      <c r="S2993" s="27"/>
      <c r="T2993" s="27"/>
      <c r="U2993" s="27"/>
      <c r="V2993" s="27"/>
      <c r="W2993" s="27"/>
      <c r="X2993" s="27"/>
    </row>
    <row r="2994" spans="3:24">
      <c r="C2994" s="27"/>
      <c r="D2994" s="27"/>
      <c r="E2994" s="27"/>
      <c r="F2994" s="27"/>
      <c r="G2994" s="27"/>
      <c r="H2994" s="27"/>
      <c r="I2994" s="27"/>
      <c r="J2994" s="27"/>
      <c r="K2994" s="27"/>
      <c r="L2994" s="27"/>
      <c r="M2994" s="27"/>
      <c r="N2994" s="27"/>
      <c r="O2994" s="27"/>
      <c r="P2994" s="27"/>
      <c r="Q2994" s="27"/>
      <c r="R2994" s="27"/>
      <c r="S2994" s="27"/>
      <c r="T2994" s="27"/>
      <c r="U2994" s="27"/>
      <c r="V2994" s="27"/>
      <c r="W2994" s="27"/>
      <c r="X2994" s="27"/>
    </row>
    <row r="2995" spans="3:24">
      <c r="C2995" s="27"/>
      <c r="D2995" s="27"/>
      <c r="E2995" s="27"/>
      <c r="F2995" s="27"/>
      <c r="G2995" s="27"/>
      <c r="H2995" s="27"/>
      <c r="I2995" s="27"/>
      <c r="J2995" s="27"/>
      <c r="K2995" s="27"/>
      <c r="L2995" s="27"/>
      <c r="M2995" s="27"/>
      <c r="N2995" s="27"/>
      <c r="O2995" s="27"/>
      <c r="P2995" s="27"/>
      <c r="Q2995" s="27"/>
      <c r="R2995" s="27"/>
      <c r="S2995" s="27"/>
      <c r="T2995" s="27"/>
      <c r="U2995" s="27"/>
      <c r="V2995" s="27"/>
      <c r="W2995" s="27"/>
      <c r="X2995" s="27"/>
    </row>
    <row r="2996" spans="3:24">
      <c r="C2996" s="27"/>
      <c r="D2996" s="27"/>
      <c r="E2996" s="27"/>
      <c r="F2996" s="27"/>
      <c r="G2996" s="27"/>
      <c r="H2996" s="27"/>
      <c r="I2996" s="27"/>
      <c r="J2996" s="27"/>
      <c r="K2996" s="27"/>
      <c r="L2996" s="27"/>
      <c r="M2996" s="27"/>
      <c r="N2996" s="27"/>
      <c r="O2996" s="27"/>
      <c r="P2996" s="27"/>
      <c r="Q2996" s="27"/>
      <c r="R2996" s="27"/>
      <c r="S2996" s="27"/>
      <c r="T2996" s="27"/>
      <c r="U2996" s="27"/>
      <c r="V2996" s="27"/>
      <c r="W2996" s="27"/>
      <c r="X2996" s="27"/>
    </row>
    <row r="2997" spans="3:24">
      <c r="C2997" s="27"/>
      <c r="D2997" s="27"/>
      <c r="E2997" s="27"/>
      <c r="F2997" s="27"/>
      <c r="G2997" s="27"/>
      <c r="H2997" s="27"/>
      <c r="I2997" s="27"/>
      <c r="J2997" s="27"/>
      <c r="K2997" s="27"/>
      <c r="L2997" s="27"/>
      <c r="M2997" s="27"/>
      <c r="N2997" s="27"/>
      <c r="O2997" s="27"/>
      <c r="P2997" s="27"/>
      <c r="Q2997" s="27"/>
      <c r="R2997" s="27"/>
      <c r="S2997" s="27"/>
      <c r="T2997" s="27"/>
      <c r="U2997" s="27"/>
      <c r="V2997" s="27"/>
      <c r="W2997" s="27"/>
      <c r="X2997" s="27"/>
    </row>
    <row r="2998" spans="3:24">
      <c r="C2998" s="27"/>
      <c r="D2998" s="27"/>
      <c r="E2998" s="27"/>
      <c r="F2998" s="27"/>
      <c r="G2998" s="27"/>
      <c r="H2998" s="27"/>
      <c r="I2998" s="27"/>
      <c r="J2998" s="27"/>
      <c r="K2998" s="27"/>
      <c r="L2998" s="27"/>
      <c r="M2998" s="27"/>
      <c r="N2998" s="27"/>
      <c r="O2998" s="27"/>
      <c r="P2998" s="27"/>
      <c r="Q2998" s="27"/>
      <c r="R2998" s="27"/>
      <c r="S2998" s="27"/>
      <c r="T2998" s="27"/>
      <c r="U2998" s="27"/>
      <c r="V2998" s="27"/>
      <c r="W2998" s="27"/>
      <c r="X2998" s="27"/>
    </row>
    <row r="2999" spans="3:24">
      <c r="C2999" s="27"/>
      <c r="D2999" s="27"/>
      <c r="E2999" s="27"/>
      <c r="F2999" s="27"/>
      <c r="G2999" s="27"/>
      <c r="H2999" s="27"/>
      <c r="I2999" s="27"/>
      <c r="J2999" s="27"/>
      <c r="K2999" s="27"/>
      <c r="L2999" s="27"/>
      <c r="M2999" s="27"/>
      <c r="N2999" s="27"/>
      <c r="O2999" s="27"/>
      <c r="P2999" s="27"/>
      <c r="Q2999" s="27"/>
      <c r="R2999" s="27"/>
      <c r="S2999" s="27"/>
      <c r="T2999" s="27"/>
      <c r="U2999" s="27"/>
      <c r="V2999" s="27"/>
      <c r="W2999" s="27"/>
      <c r="X2999" s="27"/>
    </row>
    <row r="3000" spans="3:24">
      <c r="C3000" s="27"/>
      <c r="D3000" s="27"/>
      <c r="E3000" s="27"/>
      <c r="F3000" s="27"/>
      <c r="G3000" s="27"/>
      <c r="H3000" s="27"/>
      <c r="I3000" s="27"/>
      <c r="J3000" s="27"/>
      <c r="K3000" s="27"/>
      <c r="L3000" s="27"/>
      <c r="M3000" s="27"/>
      <c r="N3000" s="27"/>
      <c r="O3000" s="27"/>
      <c r="P3000" s="27"/>
      <c r="Q3000" s="27"/>
      <c r="R3000" s="27"/>
      <c r="S3000" s="27"/>
      <c r="T3000" s="27"/>
      <c r="U3000" s="27"/>
      <c r="V3000" s="27"/>
      <c r="W3000" s="27"/>
      <c r="X3000" s="27"/>
    </row>
    <row r="3001" spans="3:24">
      <c r="C3001" s="27"/>
      <c r="D3001" s="27"/>
      <c r="E3001" s="27"/>
      <c r="F3001" s="27"/>
      <c r="G3001" s="27"/>
      <c r="H3001" s="27"/>
      <c r="I3001" s="27"/>
      <c r="J3001" s="27"/>
      <c r="K3001" s="27"/>
      <c r="L3001" s="27"/>
      <c r="M3001" s="27"/>
      <c r="N3001" s="27"/>
      <c r="O3001" s="27"/>
      <c r="P3001" s="27"/>
      <c r="Q3001" s="27"/>
      <c r="R3001" s="27"/>
      <c r="S3001" s="27"/>
      <c r="T3001" s="27"/>
      <c r="U3001" s="27"/>
      <c r="V3001" s="27"/>
      <c r="W3001" s="27"/>
      <c r="X3001" s="27"/>
    </row>
    <row r="3002" spans="3:24">
      <c r="C3002" s="27"/>
      <c r="D3002" s="27"/>
      <c r="E3002" s="27"/>
      <c r="F3002" s="27"/>
      <c r="G3002" s="27"/>
      <c r="H3002" s="27"/>
      <c r="I3002" s="27"/>
      <c r="J3002" s="27"/>
      <c r="K3002" s="27"/>
      <c r="L3002" s="27"/>
      <c r="M3002" s="27"/>
      <c r="N3002" s="27"/>
      <c r="O3002" s="27"/>
      <c r="P3002" s="27"/>
      <c r="Q3002" s="27"/>
      <c r="R3002" s="27"/>
      <c r="S3002" s="27"/>
      <c r="T3002" s="27"/>
      <c r="U3002" s="27"/>
      <c r="V3002" s="27"/>
      <c r="W3002" s="27"/>
      <c r="X3002" s="27"/>
    </row>
    <row r="3003" spans="3:24">
      <c r="C3003" s="27"/>
      <c r="D3003" s="27"/>
      <c r="E3003" s="27"/>
      <c r="F3003" s="27"/>
      <c r="G3003" s="27"/>
      <c r="H3003" s="27"/>
      <c r="I3003" s="27"/>
      <c r="J3003" s="27"/>
      <c r="K3003" s="27"/>
      <c r="L3003" s="27"/>
      <c r="M3003" s="27"/>
      <c r="N3003" s="27"/>
      <c r="O3003" s="27"/>
      <c r="P3003" s="27"/>
      <c r="Q3003" s="27"/>
      <c r="R3003" s="27"/>
      <c r="S3003" s="27"/>
      <c r="T3003" s="27"/>
      <c r="U3003" s="27"/>
      <c r="V3003" s="27"/>
      <c r="W3003" s="27"/>
      <c r="X3003" s="27"/>
    </row>
    <row r="3004" spans="3:24">
      <c r="C3004" s="27"/>
      <c r="D3004" s="27"/>
      <c r="E3004" s="27"/>
      <c r="F3004" s="27"/>
      <c r="G3004" s="27"/>
      <c r="H3004" s="27"/>
      <c r="I3004" s="27"/>
      <c r="J3004" s="27"/>
      <c r="K3004" s="27"/>
      <c r="L3004" s="27"/>
      <c r="M3004" s="27"/>
      <c r="N3004" s="27"/>
      <c r="O3004" s="27"/>
      <c r="P3004" s="27"/>
      <c r="Q3004" s="27"/>
      <c r="R3004" s="27"/>
      <c r="S3004" s="27"/>
      <c r="T3004" s="27"/>
      <c r="U3004" s="27"/>
      <c r="V3004" s="27"/>
      <c r="W3004" s="27"/>
      <c r="X3004" s="27"/>
    </row>
    <row r="3005" spans="3:24">
      <c r="C3005" s="27"/>
      <c r="D3005" s="27"/>
      <c r="E3005" s="27"/>
      <c r="F3005" s="27"/>
      <c r="G3005" s="27"/>
      <c r="H3005" s="27"/>
      <c r="I3005" s="27"/>
      <c r="J3005" s="27"/>
      <c r="K3005" s="27"/>
      <c r="L3005" s="27"/>
      <c r="M3005" s="27"/>
      <c r="N3005" s="27"/>
      <c r="O3005" s="27"/>
      <c r="P3005" s="27"/>
      <c r="Q3005" s="27"/>
      <c r="R3005" s="27"/>
      <c r="S3005" s="27"/>
      <c r="T3005" s="27"/>
      <c r="U3005" s="27"/>
      <c r="V3005" s="27"/>
      <c r="W3005" s="27"/>
      <c r="X3005" s="27"/>
    </row>
    <row r="3006" spans="3:24">
      <c r="C3006" s="27"/>
      <c r="D3006" s="27"/>
      <c r="E3006" s="27"/>
      <c r="F3006" s="27"/>
      <c r="G3006" s="27"/>
      <c r="H3006" s="27"/>
      <c r="I3006" s="27"/>
      <c r="J3006" s="27"/>
      <c r="K3006" s="27"/>
      <c r="L3006" s="27"/>
      <c r="M3006" s="27"/>
      <c r="N3006" s="27"/>
      <c r="O3006" s="27"/>
      <c r="P3006" s="27"/>
      <c r="Q3006" s="27"/>
      <c r="R3006" s="27"/>
      <c r="S3006" s="27"/>
      <c r="T3006" s="27"/>
      <c r="U3006" s="27"/>
      <c r="V3006" s="27"/>
      <c r="W3006" s="27"/>
      <c r="X3006" s="27"/>
    </row>
    <row r="3007" spans="3:24">
      <c r="C3007" s="27"/>
      <c r="D3007" s="27"/>
      <c r="E3007" s="27"/>
      <c r="F3007" s="27"/>
      <c r="G3007" s="27"/>
      <c r="H3007" s="27"/>
      <c r="I3007" s="27"/>
      <c r="J3007" s="27"/>
      <c r="K3007" s="27"/>
      <c r="L3007" s="27"/>
      <c r="M3007" s="27"/>
      <c r="N3007" s="27"/>
      <c r="O3007" s="27"/>
      <c r="P3007" s="27"/>
      <c r="Q3007" s="27"/>
      <c r="R3007" s="27"/>
      <c r="S3007" s="27"/>
      <c r="T3007" s="27"/>
      <c r="U3007" s="27"/>
      <c r="V3007" s="27"/>
      <c r="W3007" s="27"/>
      <c r="X3007" s="27"/>
    </row>
    <row r="3008" spans="3:24">
      <c r="C3008" s="27"/>
      <c r="D3008" s="27"/>
      <c r="E3008" s="27"/>
      <c r="F3008" s="27"/>
      <c r="G3008" s="27"/>
      <c r="H3008" s="27"/>
      <c r="I3008" s="27"/>
      <c r="J3008" s="27"/>
      <c r="K3008" s="27"/>
      <c r="L3008" s="27"/>
      <c r="M3008" s="27"/>
      <c r="N3008" s="27"/>
      <c r="O3008" s="27"/>
      <c r="P3008" s="27"/>
      <c r="Q3008" s="27"/>
      <c r="R3008" s="27"/>
      <c r="S3008" s="27"/>
      <c r="T3008" s="27"/>
      <c r="U3008" s="27"/>
      <c r="V3008" s="27"/>
      <c r="W3008" s="27"/>
      <c r="X3008" s="27"/>
    </row>
    <row r="3009" spans="3:24">
      <c r="C3009" s="27"/>
      <c r="D3009" s="27"/>
      <c r="E3009" s="27"/>
      <c r="F3009" s="27"/>
      <c r="G3009" s="27"/>
      <c r="H3009" s="27"/>
      <c r="I3009" s="27"/>
      <c r="J3009" s="27"/>
      <c r="K3009" s="27"/>
      <c r="L3009" s="27"/>
      <c r="M3009" s="27"/>
      <c r="N3009" s="27"/>
      <c r="O3009" s="27"/>
      <c r="P3009" s="27"/>
      <c r="Q3009" s="27"/>
      <c r="R3009" s="27"/>
      <c r="S3009" s="27"/>
      <c r="T3009" s="27"/>
      <c r="U3009" s="27"/>
      <c r="V3009" s="27"/>
      <c r="W3009" s="27"/>
      <c r="X3009" s="27"/>
    </row>
    <row r="3010" spans="3:24">
      <c r="C3010" s="27"/>
      <c r="D3010" s="27"/>
      <c r="E3010" s="27"/>
      <c r="F3010" s="27"/>
      <c r="G3010" s="27"/>
      <c r="H3010" s="27"/>
      <c r="I3010" s="27"/>
      <c r="J3010" s="27"/>
      <c r="K3010" s="27"/>
      <c r="L3010" s="27"/>
      <c r="M3010" s="27"/>
      <c r="N3010" s="27"/>
      <c r="O3010" s="27"/>
      <c r="P3010" s="27"/>
      <c r="Q3010" s="27"/>
      <c r="R3010" s="27"/>
      <c r="S3010" s="27"/>
      <c r="T3010" s="27"/>
      <c r="U3010" s="27"/>
      <c r="V3010" s="27"/>
      <c r="W3010" s="27"/>
      <c r="X3010" s="27"/>
    </row>
    <row r="3011" spans="3:24">
      <c r="C3011" s="27"/>
      <c r="D3011" s="27"/>
      <c r="E3011" s="27"/>
      <c r="F3011" s="27"/>
      <c r="G3011" s="27"/>
      <c r="H3011" s="27"/>
      <c r="I3011" s="27"/>
      <c r="J3011" s="27"/>
      <c r="K3011" s="27"/>
      <c r="L3011" s="27"/>
      <c r="M3011" s="27"/>
      <c r="N3011" s="27"/>
      <c r="O3011" s="27"/>
      <c r="P3011" s="27"/>
      <c r="Q3011" s="27"/>
      <c r="R3011" s="27"/>
      <c r="S3011" s="27"/>
      <c r="T3011" s="27"/>
      <c r="U3011" s="27"/>
      <c r="V3011" s="27"/>
      <c r="W3011" s="27"/>
      <c r="X3011" s="27"/>
    </row>
    <row r="3012" spans="3:24">
      <c r="C3012" s="27"/>
      <c r="D3012" s="27"/>
      <c r="E3012" s="27"/>
      <c r="F3012" s="27"/>
      <c r="G3012" s="27"/>
      <c r="H3012" s="27"/>
      <c r="I3012" s="27"/>
      <c r="J3012" s="27"/>
      <c r="K3012" s="27"/>
      <c r="L3012" s="27"/>
      <c r="M3012" s="27"/>
      <c r="N3012" s="27"/>
      <c r="O3012" s="27"/>
      <c r="P3012" s="27"/>
      <c r="Q3012" s="27"/>
      <c r="R3012" s="27"/>
      <c r="S3012" s="27"/>
      <c r="T3012" s="27"/>
      <c r="U3012" s="27"/>
      <c r="V3012" s="27"/>
      <c r="W3012" s="27"/>
      <c r="X3012" s="27"/>
    </row>
    <row r="3013" spans="3:24">
      <c r="C3013" s="27"/>
      <c r="D3013" s="27"/>
      <c r="E3013" s="27"/>
      <c r="F3013" s="27"/>
      <c r="G3013" s="27"/>
      <c r="H3013" s="27"/>
      <c r="I3013" s="27"/>
      <c r="J3013" s="27"/>
      <c r="K3013" s="27"/>
      <c r="L3013" s="27"/>
      <c r="M3013" s="27"/>
      <c r="N3013" s="27"/>
      <c r="O3013" s="27"/>
      <c r="P3013" s="27"/>
      <c r="Q3013" s="27"/>
      <c r="R3013" s="27"/>
      <c r="S3013" s="27"/>
      <c r="T3013" s="27"/>
      <c r="U3013" s="27"/>
      <c r="V3013" s="27"/>
      <c r="W3013" s="27"/>
      <c r="X3013" s="27"/>
    </row>
    <row r="3014" spans="3:24">
      <c r="C3014" s="27"/>
      <c r="D3014" s="27"/>
      <c r="E3014" s="27"/>
      <c r="F3014" s="27"/>
      <c r="G3014" s="27"/>
      <c r="H3014" s="27"/>
      <c r="I3014" s="27"/>
      <c r="J3014" s="27"/>
      <c r="K3014" s="27"/>
      <c r="L3014" s="27"/>
      <c r="M3014" s="27"/>
      <c r="N3014" s="27"/>
      <c r="O3014" s="27"/>
      <c r="P3014" s="27"/>
      <c r="Q3014" s="27"/>
      <c r="R3014" s="27"/>
      <c r="S3014" s="27"/>
      <c r="T3014" s="27"/>
      <c r="U3014" s="27"/>
      <c r="V3014" s="27"/>
      <c r="W3014" s="27"/>
      <c r="X3014" s="27"/>
    </row>
    <row r="3015" spans="3:24">
      <c r="C3015" s="27"/>
      <c r="D3015" s="27"/>
      <c r="E3015" s="27"/>
      <c r="F3015" s="27"/>
      <c r="G3015" s="27"/>
      <c r="H3015" s="27"/>
      <c r="I3015" s="27"/>
      <c r="J3015" s="27"/>
      <c r="K3015" s="27"/>
      <c r="L3015" s="27"/>
      <c r="M3015" s="27"/>
      <c r="N3015" s="27"/>
      <c r="O3015" s="27"/>
      <c r="P3015" s="27"/>
      <c r="Q3015" s="27"/>
      <c r="R3015" s="27"/>
      <c r="S3015" s="27"/>
      <c r="T3015" s="27"/>
      <c r="U3015" s="27"/>
      <c r="V3015" s="27"/>
      <c r="W3015" s="27"/>
      <c r="X3015" s="27"/>
    </row>
    <row r="3016" spans="3:24">
      <c r="C3016" s="27"/>
      <c r="D3016" s="27"/>
      <c r="E3016" s="27"/>
      <c r="F3016" s="27"/>
      <c r="G3016" s="27"/>
      <c r="H3016" s="27"/>
      <c r="I3016" s="27"/>
      <c r="J3016" s="27"/>
      <c r="K3016" s="27"/>
      <c r="L3016" s="27"/>
      <c r="M3016" s="27"/>
      <c r="N3016" s="27"/>
      <c r="O3016" s="27"/>
      <c r="P3016" s="27"/>
      <c r="Q3016" s="27"/>
      <c r="R3016" s="27"/>
      <c r="S3016" s="27"/>
      <c r="T3016" s="27"/>
      <c r="U3016" s="27"/>
      <c r="V3016" s="27"/>
      <c r="W3016" s="27"/>
      <c r="X3016" s="27"/>
    </row>
    <row r="3017" spans="3:24">
      <c r="C3017" s="27"/>
      <c r="D3017" s="27"/>
      <c r="E3017" s="27"/>
      <c r="F3017" s="27"/>
      <c r="G3017" s="27"/>
      <c r="H3017" s="27"/>
      <c r="I3017" s="27"/>
      <c r="J3017" s="27"/>
      <c r="K3017" s="27"/>
      <c r="L3017" s="27"/>
      <c r="M3017" s="27"/>
      <c r="N3017" s="27"/>
      <c r="O3017" s="27"/>
      <c r="P3017" s="27"/>
      <c r="Q3017" s="27"/>
      <c r="R3017" s="27"/>
      <c r="S3017" s="27"/>
      <c r="T3017" s="27"/>
      <c r="U3017" s="27"/>
      <c r="V3017" s="27"/>
      <c r="W3017" s="27"/>
      <c r="X3017" s="27"/>
    </row>
    <row r="3018" spans="3:24">
      <c r="C3018" s="27"/>
      <c r="D3018" s="27"/>
      <c r="E3018" s="27"/>
      <c r="F3018" s="27"/>
      <c r="G3018" s="27"/>
      <c r="H3018" s="27"/>
      <c r="I3018" s="27"/>
      <c r="J3018" s="27"/>
      <c r="K3018" s="27"/>
      <c r="L3018" s="27"/>
      <c r="M3018" s="27"/>
      <c r="N3018" s="27"/>
      <c r="O3018" s="27"/>
      <c r="P3018" s="27"/>
      <c r="Q3018" s="27"/>
      <c r="R3018" s="27"/>
      <c r="S3018" s="27"/>
      <c r="T3018" s="27"/>
      <c r="U3018" s="27"/>
      <c r="V3018" s="27"/>
      <c r="W3018" s="27"/>
      <c r="X3018" s="27"/>
    </row>
    <row r="3019" spans="3:24">
      <c r="C3019" s="27"/>
      <c r="D3019" s="27"/>
      <c r="E3019" s="27"/>
      <c r="F3019" s="27"/>
      <c r="G3019" s="27"/>
      <c r="H3019" s="27"/>
      <c r="I3019" s="27"/>
      <c r="J3019" s="27"/>
      <c r="K3019" s="27"/>
      <c r="L3019" s="27"/>
      <c r="M3019" s="27"/>
      <c r="N3019" s="27"/>
      <c r="O3019" s="27"/>
      <c r="P3019" s="27"/>
      <c r="Q3019" s="27"/>
      <c r="R3019" s="27"/>
      <c r="S3019" s="27"/>
      <c r="T3019" s="27"/>
      <c r="U3019" s="27"/>
      <c r="V3019" s="27"/>
      <c r="W3019" s="27"/>
      <c r="X3019" s="27"/>
    </row>
    <row r="3020" spans="3:24">
      <c r="C3020" s="27"/>
      <c r="D3020" s="27"/>
      <c r="E3020" s="27"/>
      <c r="F3020" s="27"/>
      <c r="G3020" s="27"/>
      <c r="H3020" s="27"/>
      <c r="I3020" s="27"/>
      <c r="J3020" s="27"/>
      <c r="K3020" s="27"/>
      <c r="L3020" s="27"/>
      <c r="M3020" s="27"/>
      <c r="N3020" s="27"/>
      <c r="O3020" s="27"/>
      <c r="P3020" s="27"/>
      <c r="Q3020" s="27"/>
      <c r="R3020" s="27"/>
      <c r="S3020" s="27"/>
      <c r="T3020" s="27"/>
      <c r="U3020" s="27"/>
      <c r="V3020" s="27"/>
      <c r="W3020" s="27"/>
      <c r="X3020" s="27"/>
    </row>
    <row r="3021" spans="3:24">
      <c r="C3021" s="27"/>
      <c r="D3021" s="27"/>
      <c r="E3021" s="27"/>
      <c r="F3021" s="27"/>
      <c r="G3021" s="27"/>
      <c r="H3021" s="27"/>
      <c r="I3021" s="27"/>
      <c r="J3021" s="27"/>
      <c r="K3021" s="27"/>
      <c r="L3021" s="27"/>
      <c r="M3021" s="27"/>
      <c r="N3021" s="27"/>
      <c r="O3021" s="27"/>
      <c r="P3021" s="27"/>
      <c r="Q3021" s="27"/>
      <c r="R3021" s="27"/>
      <c r="S3021" s="27"/>
      <c r="T3021" s="27"/>
      <c r="U3021" s="27"/>
      <c r="V3021" s="27"/>
      <c r="W3021" s="27"/>
      <c r="X3021" s="27"/>
    </row>
    <row r="3022" spans="3:24">
      <c r="C3022" s="27"/>
      <c r="D3022" s="27"/>
      <c r="E3022" s="27"/>
      <c r="F3022" s="27"/>
      <c r="G3022" s="27"/>
      <c r="H3022" s="27"/>
      <c r="I3022" s="27"/>
      <c r="J3022" s="27"/>
      <c r="K3022" s="27"/>
      <c r="L3022" s="27"/>
      <c r="M3022" s="27"/>
      <c r="N3022" s="27"/>
      <c r="O3022" s="27"/>
      <c r="P3022" s="27"/>
      <c r="Q3022" s="27"/>
      <c r="R3022" s="27"/>
      <c r="S3022" s="27"/>
      <c r="T3022" s="27"/>
      <c r="U3022" s="27"/>
      <c r="V3022" s="27"/>
      <c r="W3022" s="27"/>
      <c r="X3022" s="27"/>
    </row>
    <row r="3023" spans="3:24">
      <c r="C3023" s="27"/>
      <c r="D3023" s="27"/>
      <c r="E3023" s="27"/>
      <c r="F3023" s="27"/>
      <c r="G3023" s="27"/>
      <c r="H3023" s="27"/>
      <c r="I3023" s="27"/>
      <c r="J3023" s="27"/>
      <c r="K3023" s="27"/>
      <c r="L3023" s="27"/>
      <c r="M3023" s="27"/>
      <c r="N3023" s="27"/>
      <c r="O3023" s="27"/>
      <c r="P3023" s="27"/>
      <c r="Q3023" s="27"/>
      <c r="R3023" s="27"/>
      <c r="S3023" s="27"/>
      <c r="T3023" s="27"/>
      <c r="U3023" s="27"/>
      <c r="V3023" s="27"/>
      <c r="W3023" s="27"/>
      <c r="X3023" s="27"/>
    </row>
    <row r="3024" spans="3:24">
      <c r="C3024" s="27"/>
      <c r="D3024" s="27"/>
      <c r="E3024" s="27"/>
      <c r="F3024" s="27"/>
      <c r="G3024" s="27"/>
      <c r="H3024" s="27"/>
      <c r="I3024" s="27"/>
      <c r="J3024" s="27"/>
      <c r="K3024" s="27"/>
      <c r="L3024" s="27"/>
      <c r="M3024" s="27"/>
      <c r="N3024" s="27"/>
      <c r="O3024" s="27"/>
      <c r="P3024" s="27"/>
      <c r="Q3024" s="27"/>
      <c r="R3024" s="27"/>
      <c r="S3024" s="27"/>
      <c r="T3024" s="27"/>
      <c r="U3024" s="27"/>
      <c r="V3024" s="27"/>
      <c r="W3024" s="27"/>
      <c r="X3024" s="27"/>
    </row>
    <row r="3025" spans="3:24">
      <c r="C3025" s="27"/>
      <c r="D3025" s="27"/>
      <c r="E3025" s="27"/>
      <c r="F3025" s="27"/>
      <c r="G3025" s="27"/>
      <c r="H3025" s="27"/>
      <c r="I3025" s="27"/>
      <c r="J3025" s="27"/>
      <c r="K3025" s="27"/>
      <c r="L3025" s="27"/>
      <c r="M3025" s="27"/>
      <c r="N3025" s="27"/>
      <c r="O3025" s="27"/>
      <c r="P3025" s="27"/>
      <c r="Q3025" s="27"/>
      <c r="R3025" s="27"/>
      <c r="S3025" s="27"/>
      <c r="T3025" s="27"/>
      <c r="U3025" s="27"/>
      <c r="V3025" s="27"/>
      <c r="W3025" s="27"/>
      <c r="X3025" s="27"/>
    </row>
    <row r="3026" spans="3:24">
      <c r="C3026" s="27"/>
      <c r="D3026" s="27"/>
      <c r="E3026" s="27"/>
      <c r="F3026" s="27"/>
      <c r="G3026" s="27"/>
      <c r="H3026" s="27"/>
      <c r="I3026" s="27"/>
      <c r="J3026" s="27"/>
      <c r="K3026" s="27"/>
      <c r="L3026" s="27"/>
      <c r="M3026" s="27"/>
      <c r="N3026" s="27"/>
      <c r="O3026" s="27"/>
      <c r="P3026" s="27"/>
      <c r="Q3026" s="27"/>
      <c r="R3026" s="27"/>
      <c r="S3026" s="27"/>
      <c r="T3026" s="27"/>
      <c r="U3026" s="27"/>
      <c r="V3026" s="27"/>
      <c r="W3026" s="27"/>
      <c r="X3026" s="27"/>
    </row>
    <row r="3027" spans="3:24">
      <c r="C3027" s="27"/>
      <c r="D3027" s="27"/>
      <c r="E3027" s="27"/>
      <c r="F3027" s="27"/>
      <c r="G3027" s="27"/>
      <c r="H3027" s="27"/>
      <c r="I3027" s="27"/>
      <c r="J3027" s="27"/>
      <c r="K3027" s="27"/>
      <c r="L3027" s="27"/>
      <c r="M3027" s="27"/>
      <c r="N3027" s="27"/>
      <c r="O3027" s="27"/>
      <c r="P3027" s="27"/>
      <c r="Q3027" s="27"/>
      <c r="R3027" s="27"/>
      <c r="S3027" s="27"/>
      <c r="T3027" s="27"/>
      <c r="U3027" s="27"/>
      <c r="V3027" s="27"/>
      <c r="W3027" s="27"/>
      <c r="X3027" s="27"/>
    </row>
    <row r="3028" spans="3:24">
      <c r="C3028" s="27"/>
      <c r="D3028" s="27"/>
      <c r="E3028" s="27"/>
      <c r="F3028" s="27"/>
      <c r="G3028" s="27"/>
      <c r="H3028" s="27"/>
      <c r="I3028" s="27"/>
      <c r="J3028" s="27"/>
      <c r="K3028" s="27"/>
      <c r="L3028" s="27"/>
      <c r="M3028" s="27"/>
      <c r="N3028" s="27"/>
      <c r="O3028" s="27"/>
      <c r="P3028" s="27"/>
      <c r="Q3028" s="27"/>
      <c r="R3028" s="27"/>
      <c r="S3028" s="27"/>
      <c r="T3028" s="27"/>
      <c r="U3028" s="27"/>
      <c r="V3028" s="27"/>
      <c r="W3028" s="27"/>
      <c r="X3028" s="27"/>
    </row>
    <row r="3029" spans="3:24">
      <c r="C3029" s="27"/>
      <c r="D3029" s="27"/>
      <c r="E3029" s="27"/>
      <c r="F3029" s="27"/>
      <c r="G3029" s="27"/>
      <c r="H3029" s="27"/>
      <c r="I3029" s="27"/>
      <c r="J3029" s="27"/>
      <c r="K3029" s="27"/>
      <c r="L3029" s="27"/>
      <c r="M3029" s="27"/>
      <c r="N3029" s="27"/>
      <c r="O3029" s="27"/>
      <c r="P3029" s="27"/>
      <c r="Q3029" s="27"/>
      <c r="R3029" s="27"/>
      <c r="S3029" s="27"/>
      <c r="T3029" s="27"/>
      <c r="U3029" s="27"/>
      <c r="V3029" s="27"/>
      <c r="W3029" s="27"/>
      <c r="X3029" s="27"/>
    </row>
    <row r="3030" spans="3:24">
      <c r="C3030" s="27"/>
      <c r="D3030" s="27"/>
      <c r="E3030" s="27"/>
      <c r="F3030" s="27"/>
      <c r="G3030" s="27"/>
      <c r="H3030" s="27"/>
      <c r="I3030" s="27"/>
      <c r="J3030" s="27"/>
      <c r="K3030" s="27"/>
      <c r="L3030" s="27"/>
      <c r="M3030" s="27"/>
      <c r="N3030" s="27"/>
      <c r="O3030" s="27"/>
      <c r="P3030" s="27"/>
      <c r="Q3030" s="27"/>
      <c r="R3030" s="27"/>
      <c r="S3030" s="27"/>
      <c r="T3030" s="27"/>
      <c r="U3030" s="27"/>
      <c r="V3030" s="27"/>
      <c r="W3030" s="27"/>
      <c r="X3030" s="27"/>
    </row>
    <row r="3031" spans="3:24">
      <c r="C3031" s="27"/>
      <c r="D3031" s="27"/>
      <c r="E3031" s="27"/>
      <c r="F3031" s="27"/>
      <c r="G3031" s="27"/>
      <c r="H3031" s="27"/>
      <c r="I3031" s="27"/>
      <c r="J3031" s="27"/>
      <c r="K3031" s="27"/>
      <c r="L3031" s="27"/>
      <c r="M3031" s="27"/>
      <c r="N3031" s="27"/>
      <c r="O3031" s="27"/>
      <c r="P3031" s="27"/>
      <c r="Q3031" s="27"/>
      <c r="R3031" s="27"/>
      <c r="S3031" s="27"/>
      <c r="T3031" s="27"/>
      <c r="U3031" s="27"/>
      <c r="V3031" s="27"/>
      <c r="W3031" s="27"/>
      <c r="X3031" s="27"/>
    </row>
    <row r="3032" spans="3:24">
      <c r="C3032" s="27"/>
      <c r="D3032" s="27"/>
      <c r="E3032" s="27"/>
      <c r="F3032" s="27"/>
      <c r="G3032" s="27"/>
      <c r="H3032" s="27"/>
      <c r="I3032" s="27"/>
      <c r="J3032" s="27"/>
      <c r="K3032" s="27"/>
      <c r="L3032" s="27"/>
      <c r="M3032" s="27"/>
      <c r="N3032" s="27"/>
      <c r="O3032" s="27"/>
      <c r="P3032" s="27"/>
      <c r="Q3032" s="27"/>
      <c r="R3032" s="27"/>
      <c r="S3032" s="27"/>
      <c r="T3032" s="27"/>
      <c r="U3032" s="27"/>
      <c r="V3032" s="27"/>
      <c r="W3032" s="27"/>
      <c r="X3032" s="27"/>
    </row>
    <row r="3033" spans="3:24">
      <c r="C3033" s="27"/>
      <c r="D3033" s="27"/>
      <c r="E3033" s="27"/>
      <c r="F3033" s="27"/>
      <c r="G3033" s="27"/>
      <c r="H3033" s="27"/>
      <c r="I3033" s="27"/>
      <c r="J3033" s="27"/>
      <c r="K3033" s="27"/>
      <c r="L3033" s="27"/>
      <c r="M3033" s="27"/>
      <c r="N3033" s="27"/>
      <c r="O3033" s="27"/>
      <c r="P3033" s="27"/>
      <c r="Q3033" s="27"/>
      <c r="R3033" s="27"/>
      <c r="S3033" s="27"/>
      <c r="T3033" s="27"/>
      <c r="U3033" s="27"/>
      <c r="V3033" s="27"/>
      <c r="W3033" s="27"/>
      <c r="X3033" s="27"/>
    </row>
    <row r="3034" spans="3:24">
      <c r="C3034" s="27"/>
      <c r="D3034" s="27"/>
      <c r="E3034" s="27"/>
      <c r="F3034" s="27"/>
      <c r="G3034" s="27"/>
      <c r="H3034" s="27"/>
      <c r="I3034" s="27"/>
      <c r="J3034" s="27"/>
      <c r="K3034" s="27"/>
      <c r="L3034" s="27"/>
      <c r="M3034" s="27"/>
      <c r="N3034" s="27"/>
      <c r="O3034" s="27"/>
      <c r="P3034" s="27"/>
      <c r="Q3034" s="27"/>
      <c r="R3034" s="27"/>
      <c r="S3034" s="27"/>
      <c r="T3034" s="27"/>
      <c r="U3034" s="27"/>
      <c r="V3034" s="27"/>
      <c r="W3034" s="27"/>
      <c r="X3034" s="27"/>
    </row>
    <row r="3035" spans="3:24">
      <c r="C3035" s="27"/>
      <c r="D3035" s="27"/>
      <c r="E3035" s="27"/>
      <c r="F3035" s="27"/>
      <c r="G3035" s="27"/>
      <c r="H3035" s="27"/>
      <c r="I3035" s="27"/>
      <c r="J3035" s="27"/>
      <c r="K3035" s="27"/>
      <c r="L3035" s="27"/>
      <c r="M3035" s="27"/>
      <c r="N3035" s="27"/>
      <c r="O3035" s="27"/>
      <c r="P3035" s="27"/>
      <c r="Q3035" s="27"/>
      <c r="R3035" s="27"/>
      <c r="S3035" s="27"/>
      <c r="T3035" s="27"/>
      <c r="U3035" s="27"/>
      <c r="V3035" s="27"/>
      <c r="W3035" s="27"/>
      <c r="X3035" s="27"/>
    </row>
    <row r="3036" spans="3:24">
      <c r="C3036" s="27"/>
      <c r="D3036" s="27"/>
      <c r="E3036" s="27"/>
      <c r="F3036" s="27"/>
      <c r="G3036" s="27"/>
      <c r="H3036" s="27"/>
      <c r="I3036" s="27"/>
      <c r="J3036" s="27"/>
      <c r="K3036" s="27"/>
      <c r="L3036" s="27"/>
      <c r="M3036" s="27"/>
      <c r="N3036" s="27"/>
      <c r="O3036" s="27"/>
      <c r="P3036" s="27"/>
      <c r="Q3036" s="27"/>
      <c r="R3036" s="27"/>
      <c r="S3036" s="27"/>
      <c r="T3036" s="27"/>
      <c r="U3036" s="27"/>
      <c r="V3036" s="27"/>
      <c r="W3036" s="27"/>
      <c r="X3036" s="27"/>
    </row>
    <row r="3037" spans="3:24">
      <c r="C3037" s="27"/>
      <c r="D3037" s="27"/>
      <c r="E3037" s="27"/>
      <c r="F3037" s="27"/>
      <c r="G3037" s="27"/>
      <c r="H3037" s="27"/>
      <c r="I3037" s="27"/>
      <c r="J3037" s="27"/>
      <c r="K3037" s="27"/>
      <c r="L3037" s="27"/>
      <c r="M3037" s="27"/>
      <c r="N3037" s="27"/>
      <c r="O3037" s="27"/>
      <c r="P3037" s="27"/>
      <c r="Q3037" s="27"/>
      <c r="R3037" s="27"/>
      <c r="S3037" s="27"/>
      <c r="T3037" s="27"/>
      <c r="U3037" s="27"/>
      <c r="V3037" s="27"/>
      <c r="W3037" s="27"/>
      <c r="X3037" s="27"/>
    </row>
    <row r="3038" spans="3:24">
      <c r="C3038" s="27"/>
      <c r="D3038" s="27"/>
      <c r="E3038" s="27"/>
      <c r="F3038" s="27"/>
      <c r="G3038" s="27"/>
      <c r="H3038" s="27"/>
      <c r="I3038" s="27"/>
      <c r="J3038" s="27"/>
      <c r="K3038" s="27"/>
      <c r="L3038" s="27"/>
      <c r="M3038" s="27"/>
      <c r="N3038" s="27"/>
      <c r="O3038" s="27"/>
      <c r="P3038" s="27"/>
      <c r="Q3038" s="27"/>
      <c r="R3038" s="27"/>
      <c r="S3038" s="27"/>
      <c r="T3038" s="27"/>
      <c r="U3038" s="27"/>
      <c r="V3038" s="27"/>
      <c r="W3038" s="27"/>
      <c r="X3038" s="27"/>
    </row>
    <row r="3039" spans="3:24">
      <c r="C3039" s="27"/>
      <c r="D3039" s="27"/>
      <c r="E3039" s="27"/>
      <c r="F3039" s="27"/>
      <c r="G3039" s="27"/>
      <c r="H3039" s="27"/>
      <c r="I3039" s="27"/>
      <c r="J3039" s="27"/>
      <c r="K3039" s="27"/>
      <c r="L3039" s="27"/>
      <c r="M3039" s="27"/>
      <c r="N3039" s="27"/>
      <c r="O3039" s="27"/>
      <c r="P3039" s="27"/>
      <c r="Q3039" s="27"/>
      <c r="R3039" s="27"/>
      <c r="S3039" s="27"/>
      <c r="T3039" s="27"/>
      <c r="U3039" s="27"/>
      <c r="V3039" s="27"/>
      <c r="W3039" s="27"/>
      <c r="X3039" s="27"/>
    </row>
    <row r="3040" spans="3:24">
      <c r="C3040" s="27"/>
      <c r="D3040" s="27"/>
      <c r="E3040" s="27"/>
      <c r="F3040" s="27"/>
      <c r="G3040" s="27"/>
      <c r="H3040" s="27"/>
      <c r="I3040" s="27"/>
      <c r="J3040" s="27"/>
      <c r="K3040" s="27"/>
      <c r="L3040" s="27"/>
      <c r="M3040" s="27"/>
      <c r="N3040" s="27"/>
      <c r="O3040" s="27"/>
      <c r="P3040" s="27"/>
      <c r="Q3040" s="27"/>
      <c r="R3040" s="27"/>
      <c r="S3040" s="27"/>
      <c r="T3040" s="27"/>
      <c r="U3040" s="27"/>
      <c r="V3040" s="27"/>
      <c r="W3040" s="27"/>
      <c r="X3040" s="27"/>
    </row>
    <row r="3041" spans="3:24">
      <c r="C3041" s="27"/>
      <c r="D3041" s="27"/>
      <c r="E3041" s="27"/>
      <c r="F3041" s="27"/>
      <c r="G3041" s="27"/>
      <c r="H3041" s="27"/>
      <c r="I3041" s="27"/>
      <c r="J3041" s="27"/>
      <c r="K3041" s="27"/>
      <c r="L3041" s="27"/>
      <c r="M3041" s="27"/>
      <c r="N3041" s="27"/>
      <c r="O3041" s="27"/>
      <c r="P3041" s="27"/>
      <c r="Q3041" s="27"/>
      <c r="R3041" s="27"/>
      <c r="S3041" s="27"/>
      <c r="T3041" s="27"/>
      <c r="U3041" s="27"/>
      <c r="V3041" s="27"/>
      <c r="W3041" s="27"/>
      <c r="X3041" s="27"/>
    </row>
    <row r="3042" spans="3:24">
      <c r="C3042" s="27"/>
      <c r="D3042" s="27"/>
      <c r="E3042" s="27"/>
      <c r="F3042" s="27"/>
      <c r="G3042" s="27"/>
      <c r="H3042" s="27"/>
      <c r="I3042" s="27"/>
      <c r="J3042" s="27"/>
      <c r="K3042" s="27"/>
      <c r="L3042" s="27"/>
      <c r="M3042" s="27"/>
      <c r="N3042" s="27"/>
      <c r="O3042" s="27"/>
      <c r="P3042" s="27"/>
      <c r="Q3042" s="27"/>
      <c r="R3042" s="27"/>
      <c r="S3042" s="27"/>
      <c r="T3042" s="27"/>
      <c r="U3042" s="27"/>
      <c r="V3042" s="27"/>
      <c r="W3042" s="27"/>
      <c r="X3042" s="27"/>
    </row>
    <row r="3043" spans="3:24">
      <c r="C3043" s="27"/>
      <c r="D3043" s="27"/>
      <c r="E3043" s="27"/>
      <c r="F3043" s="27"/>
      <c r="G3043" s="27"/>
      <c r="H3043" s="27"/>
      <c r="I3043" s="27"/>
      <c r="J3043" s="27"/>
      <c r="K3043" s="27"/>
      <c r="L3043" s="27"/>
      <c r="M3043" s="27"/>
      <c r="N3043" s="27"/>
      <c r="O3043" s="27"/>
      <c r="P3043" s="27"/>
      <c r="Q3043" s="27"/>
      <c r="R3043" s="27"/>
      <c r="S3043" s="27"/>
      <c r="T3043" s="27"/>
      <c r="U3043" s="27"/>
      <c r="V3043" s="27"/>
      <c r="W3043" s="27"/>
      <c r="X3043" s="27"/>
    </row>
    <row r="3044" spans="3:24">
      <c r="C3044" s="27"/>
      <c r="D3044" s="27"/>
      <c r="E3044" s="27"/>
      <c r="F3044" s="27"/>
      <c r="G3044" s="27"/>
      <c r="H3044" s="27"/>
      <c r="I3044" s="27"/>
      <c r="J3044" s="27"/>
      <c r="K3044" s="27"/>
      <c r="L3044" s="27"/>
      <c r="M3044" s="27"/>
      <c r="N3044" s="27"/>
      <c r="O3044" s="27"/>
      <c r="P3044" s="27"/>
      <c r="Q3044" s="27"/>
      <c r="R3044" s="27"/>
      <c r="S3044" s="27"/>
      <c r="T3044" s="27"/>
      <c r="U3044" s="27"/>
      <c r="V3044" s="27"/>
      <c r="W3044" s="27"/>
      <c r="X3044" s="27"/>
    </row>
    <row r="3045" spans="3:24">
      <c r="C3045" s="27"/>
      <c r="D3045" s="27"/>
      <c r="E3045" s="27"/>
      <c r="F3045" s="27"/>
      <c r="G3045" s="27"/>
      <c r="H3045" s="27"/>
      <c r="I3045" s="27"/>
      <c r="J3045" s="27"/>
      <c r="K3045" s="27"/>
      <c r="L3045" s="27"/>
      <c r="M3045" s="27"/>
      <c r="N3045" s="27"/>
      <c r="O3045" s="27"/>
      <c r="P3045" s="27"/>
      <c r="Q3045" s="27"/>
      <c r="R3045" s="27"/>
      <c r="S3045" s="27"/>
      <c r="T3045" s="27"/>
      <c r="U3045" s="27"/>
      <c r="V3045" s="27"/>
      <c r="W3045" s="27"/>
      <c r="X3045" s="27"/>
    </row>
    <row r="3046" spans="3:24">
      <c r="C3046" s="27"/>
      <c r="D3046" s="27"/>
      <c r="E3046" s="27"/>
      <c r="F3046" s="27"/>
      <c r="G3046" s="27"/>
      <c r="H3046" s="27"/>
      <c r="I3046" s="27"/>
      <c r="J3046" s="27"/>
      <c r="K3046" s="27"/>
      <c r="L3046" s="27"/>
      <c r="M3046" s="27"/>
      <c r="N3046" s="27"/>
      <c r="O3046" s="27"/>
      <c r="P3046" s="27"/>
      <c r="Q3046" s="27"/>
      <c r="R3046" s="27"/>
      <c r="S3046" s="27"/>
      <c r="T3046" s="27"/>
      <c r="U3046" s="27"/>
      <c r="V3046" s="27"/>
      <c r="W3046" s="27"/>
      <c r="X3046" s="27"/>
    </row>
    <row r="3047" spans="3:24">
      <c r="C3047" s="27"/>
      <c r="D3047" s="27"/>
      <c r="E3047" s="27"/>
      <c r="F3047" s="27"/>
      <c r="G3047" s="27"/>
      <c r="H3047" s="27"/>
      <c r="I3047" s="27"/>
      <c r="J3047" s="27"/>
      <c r="K3047" s="27"/>
      <c r="L3047" s="27"/>
      <c r="M3047" s="27"/>
      <c r="N3047" s="27"/>
      <c r="O3047" s="27"/>
      <c r="P3047" s="27"/>
      <c r="Q3047" s="27"/>
      <c r="R3047" s="27"/>
      <c r="S3047" s="27"/>
      <c r="T3047" s="27"/>
      <c r="U3047" s="27"/>
      <c r="V3047" s="27"/>
      <c r="W3047" s="27"/>
      <c r="X3047" s="27"/>
    </row>
    <row r="3048" spans="3:24">
      <c r="C3048" s="27"/>
      <c r="D3048" s="27"/>
      <c r="E3048" s="27"/>
      <c r="F3048" s="27"/>
      <c r="G3048" s="27"/>
      <c r="H3048" s="27"/>
      <c r="I3048" s="27"/>
      <c r="J3048" s="27"/>
      <c r="K3048" s="27"/>
      <c r="L3048" s="27"/>
      <c r="M3048" s="27"/>
      <c r="N3048" s="27"/>
      <c r="O3048" s="27"/>
      <c r="P3048" s="27"/>
      <c r="Q3048" s="27"/>
      <c r="R3048" s="27"/>
      <c r="S3048" s="27"/>
      <c r="T3048" s="27"/>
      <c r="U3048" s="27"/>
      <c r="V3048" s="27"/>
      <c r="W3048" s="27"/>
      <c r="X3048" s="27"/>
    </row>
    <row r="3049" spans="3:24">
      <c r="C3049" s="27"/>
      <c r="D3049" s="27"/>
      <c r="E3049" s="27"/>
      <c r="F3049" s="27"/>
      <c r="G3049" s="27"/>
      <c r="H3049" s="27"/>
      <c r="I3049" s="27"/>
      <c r="J3049" s="27"/>
      <c r="K3049" s="27"/>
      <c r="L3049" s="27"/>
      <c r="M3049" s="27"/>
      <c r="N3049" s="27"/>
      <c r="O3049" s="27"/>
      <c r="P3049" s="27"/>
      <c r="Q3049" s="27"/>
      <c r="R3049" s="27"/>
      <c r="S3049" s="27"/>
      <c r="T3049" s="27"/>
      <c r="U3049" s="27"/>
      <c r="V3049" s="27"/>
      <c r="W3049" s="27"/>
      <c r="X3049" s="27"/>
    </row>
    <row r="3050" spans="3:24">
      <c r="C3050" s="27"/>
      <c r="D3050" s="27"/>
      <c r="E3050" s="27"/>
      <c r="F3050" s="27"/>
      <c r="G3050" s="27"/>
      <c r="H3050" s="27"/>
      <c r="I3050" s="27"/>
      <c r="J3050" s="27"/>
      <c r="K3050" s="27"/>
      <c r="L3050" s="27"/>
      <c r="M3050" s="27"/>
      <c r="N3050" s="27"/>
      <c r="O3050" s="27"/>
      <c r="P3050" s="27"/>
      <c r="Q3050" s="27"/>
      <c r="R3050" s="27"/>
      <c r="S3050" s="27"/>
      <c r="T3050" s="27"/>
      <c r="U3050" s="27"/>
      <c r="V3050" s="27"/>
      <c r="W3050" s="27"/>
      <c r="X3050" s="27"/>
    </row>
    <row r="3051" spans="3:24">
      <c r="C3051" s="27"/>
      <c r="D3051" s="27"/>
      <c r="E3051" s="27"/>
      <c r="F3051" s="27"/>
      <c r="G3051" s="27"/>
      <c r="H3051" s="27"/>
      <c r="I3051" s="27"/>
      <c r="J3051" s="27"/>
      <c r="K3051" s="27"/>
      <c r="L3051" s="27"/>
      <c r="M3051" s="27"/>
      <c r="N3051" s="27"/>
      <c r="O3051" s="27"/>
      <c r="P3051" s="27"/>
      <c r="Q3051" s="27"/>
      <c r="R3051" s="27"/>
      <c r="S3051" s="27"/>
      <c r="T3051" s="27"/>
      <c r="U3051" s="27"/>
      <c r="V3051" s="27"/>
      <c r="W3051" s="27"/>
      <c r="X3051" s="27"/>
    </row>
    <row r="3052" spans="3:24">
      <c r="C3052" s="27"/>
      <c r="D3052" s="27"/>
      <c r="E3052" s="27"/>
      <c r="F3052" s="27"/>
      <c r="G3052" s="27"/>
      <c r="H3052" s="27"/>
      <c r="I3052" s="27"/>
      <c r="J3052" s="27"/>
      <c r="K3052" s="27"/>
      <c r="L3052" s="27"/>
      <c r="M3052" s="27"/>
      <c r="N3052" s="27"/>
      <c r="O3052" s="27"/>
      <c r="P3052" s="27"/>
      <c r="Q3052" s="27"/>
      <c r="R3052" s="27"/>
      <c r="S3052" s="27"/>
      <c r="T3052" s="27"/>
      <c r="U3052" s="27"/>
      <c r="V3052" s="27"/>
      <c r="W3052" s="27"/>
      <c r="X3052" s="27"/>
    </row>
    <row r="3053" spans="3:24">
      <c r="C3053" s="27"/>
      <c r="D3053" s="27"/>
      <c r="E3053" s="27"/>
      <c r="F3053" s="27"/>
      <c r="G3053" s="27"/>
      <c r="H3053" s="27"/>
      <c r="I3053" s="27"/>
      <c r="J3053" s="27"/>
      <c r="K3053" s="27"/>
      <c r="L3053" s="27"/>
      <c r="M3053" s="27"/>
      <c r="N3053" s="27"/>
      <c r="O3053" s="27"/>
      <c r="P3053" s="27"/>
      <c r="Q3053" s="27"/>
      <c r="R3053" s="27"/>
      <c r="S3053" s="27"/>
      <c r="T3053" s="27"/>
      <c r="U3053" s="27"/>
      <c r="V3053" s="27"/>
      <c r="W3053" s="27"/>
      <c r="X3053" s="27"/>
    </row>
    <row r="3054" spans="3:24">
      <c r="C3054" s="27"/>
      <c r="D3054" s="27"/>
      <c r="E3054" s="27"/>
      <c r="F3054" s="27"/>
      <c r="G3054" s="27"/>
      <c r="H3054" s="27"/>
      <c r="I3054" s="27"/>
      <c r="J3054" s="27"/>
      <c r="K3054" s="27"/>
      <c r="L3054" s="27"/>
      <c r="M3054" s="27"/>
      <c r="N3054" s="27"/>
      <c r="O3054" s="27"/>
      <c r="P3054" s="27"/>
      <c r="Q3054" s="27"/>
      <c r="R3054" s="27"/>
      <c r="S3054" s="27"/>
      <c r="T3054" s="27"/>
      <c r="U3054" s="27"/>
      <c r="V3054" s="27"/>
      <c r="W3054" s="27"/>
      <c r="X3054" s="27"/>
    </row>
    <row r="3055" spans="3:24">
      <c r="C3055" s="27"/>
      <c r="D3055" s="27"/>
      <c r="E3055" s="27"/>
      <c r="F3055" s="27"/>
      <c r="G3055" s="27"/>
      <c r="H3055" s="27"/>
      <c r="I3055" s="27"/>
      <c r="J3055" s="27"/>
      <c r="K3055" s="27"/>
      <c r="L3055" s="27"/>
      <c r="M3055" s="27"/>
      <c r="N3055" s="27"/>
      <c r="O3055" s="27"/>
      <c r="P3055" s="27"/>
      <c r="Q3055" s="27"/>
      <c r="R3055" s="27"/>
      <c r="S3055" s="27"/>
      <c r="T3055" s="27"/>
      <c r="U3055" s="27"/>
      <c r="V3055" s="27"/>
      <c r="W3055" s="27"/>
      <c r="X3055" s="27"/>
    </row>
    <row r="3056" spans="3:24">
      <c r="C3056" s="27"/>
      <c r="D3056" s="27"/>
      <c r="E3056" s="27"/>
      <c r="F3056" s="27"/>
      <c r="G3056" s="27"/>
      <c r="H3056" s="27"/>
      <c r="I3056" s="27"/>
      <c r="J3056" s="27"/>
      <c r="K3056" s="27"/>
      <c r="L3056" s="27"/>
      <c r="M3056" s="27"/>
      <c r="N3056" s="27"/>
      <c r="O3056" s="27"/>
      <c r="P3056" s="27"/>
      <c r="Q3056" s="27"/>
      <c r="R3056" s="27"/>
      <c r="S3056" s="27"/>
      <c r="T3056" s="27"/>
      <c r="U3056" s="27"/>
      <c r="V3056" s="27"/>
      <c r="W3056" s="27"/>
      <c r="X3056" s="27"/>
    </row>
    <row r="3057" spans="3:24">
      <c r="C3057" s="27"/>
      <c r="D3057" s="27"/>
      <c r="E3057" s="27"/>
      <c r="F3057" s="27"/>
      <c r="G3057" s="27"/>
      <c r="H3057" s="27"/>
      <c r="I3057" s="27"/>
      <c r="J3057" s="27"/>
      <c r="K3057" s="27"/>
      <c r="L3057" s="27"/>
      <c r="M3057" s="27"/>
      <c r="N3057" s="27"/>
      <c r="O3057" s="27"/>
      <c r="P3057" s="27"/>
      <c r="Q3057" s="27"/>
      <c r="R3057" s="27"/>
      <c r="S3057" s="27"/>
      <c r="T3057" s="27"/>
      <c r="U3057" s="27"/>
      <c r="V3057" s="27"/>
      <c r="W3057" s="27"/>
      <c r="X3057" s="27"/>
    </row>
    <row r="3058" spans="3:24">
      <c r="C3058" s="27"/>
      <c r="D3058" s="27"/>
      <c r="E3058" s="27"/>
      <c r="F3058" s="27"/>
      <c r="G3058" s="27"/>
      <c r="H3058" s="27"/>
      <c r="I3058" s="27"/>
      <c r="J3058" s="27"/>
      <c r="K3058" s="27"/>
      <c r="L3058" s="27"/>
      <c r="M3058" s="27"/>
      <c r="N3058" s="27"/>
      <c r="O3058" s="27"/>
      <c r="P3058" s="27"/>
      <c r="Q3058" s="27"/>
      <c r="R3058" s="27"/>
      <c r="S3058" s="27"/>
      <c r="T3058" s="27"/>
      <c r="U3058" s="27"/>
      <c r="V3058" s="27"/>
      <c r="W3058" s="27"/>
      <c r="X3058" s="27"/>
    </row>
    <row r="3059" spans="3:24">
      <c r="C3059" s="27"/>
      <c r="D3059" s="27"/>
      <c r="E3059" s="27"/>
      <c r="F3059" s="27"/>
      <c r="G3059" s="27"/>
      <c r="H3059" s="27"/>
      <c r="I3059" s="27"/>
      <c r="J3059" s="27"/>
      <c r="K3059" s="27"/>
      <c r="L3059" s="27"/>
      <c r="M3059" s="27"/>
      <c r="N3059" s="27"/>
      <c r="O3059" s="27"/>
      <c r="P3059" s="27"/>
      <c r="Q3059" s="27"/>
      <c r="R3059" s="27"/>
      <c r="S3059" s="27"/>
      <c r="T3059" s="27"/>
      <c r="U3059" s="27"/>
      <c r="V3059" s="27"/>
      <c r="W3059" s="27"/>
      <c r="X3059" s="27"/>
    </row>
    <row r="3060" spans="3:24">
      <c r="C3060" s="27"/>
      <c r="D3060" s="27"/>
      <c r="E3060" s="27"/>
      <c r="F3060" s="27"/>
      <c r="G3060" s="27"/>
      <c r="H3060" s="27"/>
      <c r="I3060" s="27"/>
      <c r="J3060" s="27"/>
      <c r="K3060" s="27"/>
      <c r="L3060" s="27"/>
      <c r="M3060" s="27"/>
      <c r="N3060" s="27"/>
      <c r="O3060" s="27"/>
      <c r="P3060" s="27"/>
      <c r="Q3060" s="27"/>
      <c r="R3060" s="27"/>
      <c r="S3060" s="27"/>
      <c r="T3060" s="27"/>
      <c r="U3060" s="27"/>
      <c r="V3060" s="27"/>
      <c r="W3060" s="27"/>
      <c r="X3060" s="27"/>
    </row>
    <row r="3061" spans="3:24">
      <c r="C3061" s="27"/>
      <c r="D3061" s="27"/>
      <c r="E3061" s="27"/>
      <c r="F3061" s="27"/>
      <c r="G3061" s="27"/>
      <c r="H3061" s="27"/>
      <c r="I3061" s="27"/>
      <c r="J3061" s="27"/>
      <c r="K3061" s="27"/>
      <c r="L3061" s="27"/>
      <c r="M3061" s="27"/>
      <c r="N3061" s="27"/>
      <c r="O3061" s="27"/>
      <c r="P3061" s="27"/>
      <c r="Q3061" s="27"/>
      <c r="R3061" s="27"/>
      <c r="S3061" s="27"/>
      <c r="T3061" s="27"/>
      <c r="U3061" s="27"/>
      <c r="V3061" s="27"/>
      <c r="W3061" s="27"/>
      <c r="X3061" s="27"/>
    </row>
    <row r="3062" spans="3:24">
      <c r="C3062" s="27"/>
      <c r="D3062" s="27"/>
      <c r="E3062" s="27"/>
      <c r="F3062" s="27"/>
      <c r="G3062" s="27"/>
      <c r="H3062" s="27"/>
      <c r="I3062" s="27"/>
      <c r="J3062" s="27"/>
      <c r="K3062" s="27"/>
      <c r="L3062" s="27"/>
      <c r="M3062" s="27"/>
      <c r="N3062" s="27"/>
      <c r="O3062" s="27"/>
      <c r="P3062" s="27"/>
      <c r="Q3062" s="27"/>
      <c r="R3062" s="27"/>
      <c r="S3062" s="27"/>
      <c r="T3062" s="27"/>
      <c r="U3062" s="27"/>
      <c r="V3062" s="27"/>
      <c r="W3062" s="27"/>
      <c r="X3062" s="27"/>
    </row>
    <row r="3063" spans="3:24">
      <c r="C3063" s="27"/>
      <c r="D3063" s="27"/>
      <c r="E3063" s="27"/>
      <c r="F3063" s="27"/>
      <c r="G3063" s="27"/>
      <c r="H3063" s="27"/>
      <c r="I3063" s="27"/>
      <c r="J3063" s="27"/>
      <c r="K3063" s="27"/>
      <c r="L3063" s="27"/>
      <c r="M3063" s="27"/>
      <c r="N3063" s="27"/>
      <c r="O3063" s="27"/>
      <c r="P3063" s="27"/>
      <c r="Q3063" s="27"/>
      <c r="R3063" s="27"/>
      <c r="S3063" s="27"/>
      <c r="T3063" s="27"/>
      <c r="U3063" s="27"/>
      <c r="V3063" s="27"/>
      <c r="W3063" s="27"/>
      <c r="X3063" s="27"/>
    </row>
    <row r="3064" spans="3:24">
      <c r="C3064" s="27"/>
      <c r="D3064" s="27"/>
      <c r="E3064" s="27"/>
      <c r="F3064" s="27"/>
      <c r="G3064" s="27"/>
      <c r="H3064" s="27"/>
      <c r="I3064" s="27"/>
      <c r="J3064" s="27"/>
      <c r="K3064" s="27"/>
      <c r="L3064" s="27"/>
      <c r="M3064" s="27"/>
      <c r="N3064" s="27"/>
      <c r="O3064" s="27"/>
      <c r="P3064" s="27"/>
      <c r="Q3064" s="27"/>
      <c r="R3064" s="27"/>
      <c r="S3064" s="27"/>
      <c r="T3064" s="27"/>
      <c r="U3064" s="27"/>
      <c r="V3064" s="27"/>
      <c r="W3064" s="27"/>
      <c r="X3064" s="27"/>
    </row>
    <row r="3065" spans="3:24">
      <c r="C3065" s="27"/>
      <c r="D3065" s="27"/>
      <c r="E3065" s="27"/>
      <c r="F3065" s="27"/>
      <c r="G3065" s="27"/>
      <c r="H3065" s="27"/>
      <c r="I3065" s="27"/>
      <c r="J3065" s="27"/>
      <c r="K3065" s="27"/>
      <c r="L3065" s="27"/>
      <c r="M3065" s="27"/>
      <c r="N3065" s="27"/>
      <c r="O3065" s="27"/>
      <c r="P3065" s="27"/>
      <c r="Q3065" s="27"/>
      <c r="R3065" s="27"/>
      <c r="S3065" s="27"/>
      <c r="T3065" s="27"/>
      <c r="U3065" s="27"/>
      <c r="V3065" s="27"/>
      <c r="W3065" s="27"/>
      <c r="X3065" s="27"/>
    </row>
    <row r="3066" spans="3:24">
      <c r="C3066" s="27"/>
      <c r="D3066" s="27"/>
      <c r="E3066" s="27"/>
      <c r="F3066" s="27"/>
      <c r="G3066" s="27"/>
      <c r="H3066" s="27"/>
      <c r="I3066" s="27"/>
      <c r="J3066" s="27"/>
      <c r="K3066" s="27"/>
      <c r="L3066" s="27"/>
      <c r="M3066" s="27"/>
      <c r="N3066" s="27"/>
      <c r="O3066" s="27"/>
      <c r="P3066" s="27"/>
      <c r="Q3066" s="27"/>
      <c r="R3066" s="27"/>
      <c r="S3066" s="27"/>
      <c r="T3066" s="27"/>
      <c r="U3066" s="27"/>
      <c r="V3066" s="27"/>
      <c r="W3066" s="27"/>
      <c r="X3066" s="27"/>
    </row>
    <row r="3067" spans="3:24">
      <c r="C3067" s="27"/>
      <c r="D3067" s="27"/>
      <c r="E3067" s="27"/>
      <c r="F3067" s="27"/>
      <c r="G3067" s="27"/>
      <c r="H3067" s="27"/>
      <c r="I3067" s="27"/>
      <c r="J3067" s="27"/>
      <c r="K3067" s="27"/>
      <c r="L3067" s="27"/>
      <c r="M3067" s="27"/>
      <c r="N3067" s="27"/>
      <c r="O3067" s="27"/>
      <c r="P3067" s="27"/>
      <c r="Q3067" s="27"/>
      <c r="R3067" s="27"/>
      <c r="S3067" s="27"/>
      <c r="T3067" s="27"/>
      <c r="U3067" s="27"/>
      <c r="V3067" s="27"/>
      <c r="W3067" s="27"/>
      <c r="X3067" s="27"/>
    </row>
    <row r="3068" spans="3:24">
      <c r="C3068" s="27"/>
      <c r="D3068" s="27"/>
      <c r="E3068" s="27"/>
      <c r="F3068" s="27"/>
      <c r="G3068" s="27"/>
      <c r="H3068" s="27"/>
      <c r="I3068" s="27"/>
      <c r="J3068" s="27"/>
      <c r="K3068" s="27"/>
      <c r="L3068" s="27"/>
      <c r="M3068" s="27"/>
      <c r="N3068" s="27"/>
      <c r="O3068" s="27"/>
      <c r="P3068" s="27"/>
      <c r="Q3068" s="27"/>
      <c r="R3068" s="27"/>
      <c r="S3068" s="27"/>
      <c r="T3068" s="27"/>
      <c r="U3068" s="27"/>
      <c r="V3068" s="27"/>
      <c r="W3068" s="27"/>
      <c r="X3068" s="27"/>
    </row>
    <row r="3069" spans="3:24">
      <c r="C3069" s="27"/>
      <c r="D3069" s="27"/>
      <c r="E3069" s="27"/>
      <c r="F3069" s="27"/>
      <c r="G3069" s="27"/>
      <c r="H3069" s="27"/>
      <c r="I3069" s="27"/>
      <c r="J3069" s="27"/>
      <c r="K3069" s="27"/>
      <c r="L3069" s="27"/>
      <c r="M3069" s="27"/>
      <c r="N3069" s="27"/>
      <c r="O3069" s="27"/>
      <c r="P3069" s="27"/>
      <c r="Q3069" s="27"/>
      <c r="R3069" s="27"/>
      <c r="S3069" s="27"/>
      <c r="T3069" s="27"/>
      <c r="U3069" s="27"/>
      <c r="V3069" s="27"/>
      <c r="W3069" s="27"/>
      <c r="X3069" s="27"/>
    </row>
    <row r="3070" spans="3:24">
      <c r="C3070" s="27"/>
      <c r="D3070" s="27"/>
      <c r="E3070" s="27"/>
      <c r="F3070" s="27"/>
      <c r="G3070" s="27"/>
      <c r="H3070" s="27"/>
      <c r="I3070" s="27"/>
      <c r="J3070" s="27"/>
      <c r="K3070" s="27"/>
      <c r="L3070" s="27"/>
      <c r="M3070" s="27"/>
      <c r="N3070" s="27"/>
      <c r="O3070" s="27"/>
      <c r="P3070" s="27"/>
      <c r="Q3070" s="27"/>
      <c r="R3070" s="27"/>
      <c r="S3070" s="27"/>
      <c r="T3070" s="27"/>
      <c r="U3070" s="27"/>
      <c r="V3070" s="27"/>
      <c r="W3070" s="27"/>
      <c r="X3070" s="27"/>
    </row>
    <row r="3071" spans="3:24">
      <c r="C3071" s="27"/>
      <c r="D3071" s="27"/>
      <c r="E3071" s="27"/>
      <c r="F3071" s="27"/>
      <c r="G3071" s="27"/>
      <c r="H3071" s="27"/>
      <c r="I3071" s="27"/>
      <c r="J3071" s="27"/>
      <c r="K3071" s="27"/>
      <c r="L3071" s="27"/>
      <c r="M3071" s="27"/>
      <c r="N3071" s="27"/>
      <c r="O3071" s="27"/>
      <c r="P3071" s="27"/>
      <c r="Q3071" s="27"/>
      <c r="R3071" s="27"/>
      <c r="S3071" s="27"/>
      <c r="T3071" s="27"/>
      <c r="U3071" s="27"/>
      <c r="V3071" s="27"/>
      <c r="W3071" s="27"/>
      <c r="X3071" s="27"/>
    </row>
    <row r="3072" spans="3:24">
      <c r="C3072" s="27"/>
      <c r="D3072" s="27"/>
      <c r="E3072" s="27"/>
      <c r="F3072" s="27"/>
      <c r="G3072" s="27"/>
      <c r="H3072" s="27"/>
      <c r="I3072" s="27"/>
      <c r="J3072" s="27"/>
      <c r="K3072" s="27"/>
      <c r="L3072" s="27"/>
      <c r="M3072" s="27"/>
      <c r="N3072" s="27"/>
      <c r="O3072" s="27"/>
      <c r="P3072" s="27"/>
      <c r="Q3072" s="27"/>
      <c r="R3072" s="27"/>
      <c r="S3072" s="27"/>
      <c r="T3072" s="27"/>
      <c r="U3072" s="27"/>
      <c r="V3072" s="27"/>
      <c r="W3072" s="27"/>
      <c r="X3072" s="27"/>
    </row>
    <row r="3073" spans="3:24">
      <c r="C3073" s="27"/>
      <c r="D3073" s="27"/>
      <c r="E3073" s="27"/>
      <c r="F3073" s="27"/>
      <c r="G3073" s="27"/>
      <c r="H3073" s="27"/>
      <c r="I3073" s="27"/>
      <c r="J3073" s="27"/>
      <c r="K3073" s="27"/>
      <c r="L3073" s="27"/>
      <c r="M3073" s="27"/>
      <c r="N3073" s="27"/>
      <c r="O3073" s="27"/>
      <c r="P3073" s="27"/>
      <c r="Q3073" s="27"/>
      <c r="R3073" s="27"/>
      <c r="S3073" s="27"/>
      <c r="T3073" s="27"/>
      <c r="U3073" s="27"/>
      <c r="V3073" s="27"/>
      <c r="W3073" s="27"/>
      <c r="X3073" s="27"/>
    </row>
    <row r="3074" spans="3:24">
      <c r="C3074" s="27"/>
      <c r="D3074" s="27"/>
      <c r="E3074" s="27"/>
      <c r="F3074" s="27"/>
      <c r="G3074" s="27"/>
      <c r="H3074" s="27"/>
      <c r="I3074" s="27"/>
      <c r="J3074" s="27"/>
      <c r="K3074" s="27"/>
      <c r="L3074" s="27"/>
      <c r="M3074" s="27"/>
      <c r="N3074" s="27"/>
      <c r="O3074" s="27"/>
      <c r="P3074" s="27"/>
      <c r="Q3074" s="27"/>
      <c r="R3074" s="27"/>
      <c r="S3074" s="27"/>
      <c r="T3074" s="27"/>
      <c r="U3074" s="27"/>
      <c r="V3074" s="27"/>
      <c r="W3074" s="27"/>
      <c r="X3074" s="27"/>
    </row>
    <row r="3075" spans="3:24">
      <c r="C3075" s="27"/>
      <c r="D3075" s="27"/>
      <c r="E3075" s="27"/>
      <c r="F3075" s="27"/>
      <c r="G3075" s="27"/>
      <c r="H3075" s="27"/>
      <c r="I3075" s="27"/>
      <c r="J3075" s="27"/>
      <c r="K3075" s="27"/>
      <c r="L3075" s="27"/>
      <c r="M3075" s="27"/>
      <c r="N3075" s="27"/>
      <c r="O3075" s="27"/>
      <c r="P3075" s="27"/>
      <c r="Q3075" s="27"/>
      <c r="R3075" s="27"/>
      <c r="S3075" s="27"/>
      <c r="T3075" s="27"/>
      <c r="U3075" s="27"/>
      <c r="V3075" s="27"/>
      <c r="W3075" s="27"/>
      <c r="X3075" s="27"/>
    </row>
    <row r="3076" spans="3:24">
      <c r="C3076" s="27"/>
      <c r="D3076" s="27"/>
      <c r="E3076" s="27"/>
      <c r="F3076" s="27"/>
      <c r="G3076" s="27"/>
      <c r="H3076" s="27"/>
      <c r="I3076" s="27"/>
      <c r="J3076" s="27"/>
      <c r="K3076" s="27"/>
      <c r="L3076" s="27"/>
      <c r="M3076" s="27"/>
      <c r="N3076" s="27"/>
      <c r="O3076" s="27"/>
      <c r="P3076" s="27"/>
      <c r="Q3076" s="27"/>
      <c r="R3076" s="27"/>
      <c r="S3076" s="27"/>
      <c r="T3076" s="27"/>
      <c r="U3076" s="27"/>
      <c r="V3076" s="27"/>
      <c r="W3076" s="27"/>
      <c r="X3076" s="27"/>
    </row>
    <row r="3077" spans="3:24">
      <c r="C3077" s="27"/>
      <c r="D3077" s="27"/>
      <c r="E3077" s="27"/>
      <c r="F3077" s="27"/>
      <c r="G3077" s="27"/>
      <c r="H3077" s="27"/>
      <c r="I3077" s="27"/>
      <c r="J3077" s="27"/>
      <c r="K3077" s="27"/>
      <c r="L3077" s="27"/>
      <c r="M3077" s="27"/>
      <c r="N3077" s="27"/>
      <c r="O3077" s="27"/>
      <c r="P3077" s="27"/>
      <c r="Q3077" s="27"/>
      <c r="R3077" s="27"/>
      <c r="S3077" s="27"/>
      <c r="T3077" s="27"/>
      <c r="U3077" s="27"/>
      <c r="V3077" s="27"/>
      <c r="W3077" s="27"/>
      <c r="X3077" s="27"/>
    </row>
    <row r="3078" spans="3:24">
      <c r="C3078" s="27"/>
      <c r="D3078" s="27"/>
      <c r="E3078" s="27"/>
      <c r="F3078" s="27"/>
      <c r="G3078" s="27"/>
      <c r="H3078" s="27"/>
      <c r="I3078" s="27"/>
      <c r="J3078" s="27"/>
      <c r="K3078" s="27"/>
      <c r="L3078" s="27"/>
      <c r="M3078" s="27"/>
      <c r="N3078" s="27"/>
      <c r="O3078" s="27"/>
      <c r="P3078" s="27"/>
      <c r="Q3078" s="27"/>
      <c r="R3078" s="27"/>
      <c r="S3078" s="27"/>
      <c r="T3078" s="27"/>
      <c r="U3078" s="27"/>
      <c r="V3078" s="27"/>
      <c r="W3078" s="27"/>
      <c r="X3078" s="27"/>
    </row>
    <row r="3079" spans="3:24">
      <c r="C3079" s="27"/>
      <c r="D3079" s="27"/>
      <c r="E3079" s="27"/>
      <c r="F3079" s="27"/>
      <c r="G3079" s="27"/>
      <c r="H3079" s="27"/>
      <c r="I3079" s="27"/>
      <c r="J3079" s="27"/>
      <c r="K3079" s="27"/>
      <c r="L3079" s="27"/>
      <c r="M3079" s="27"/>
      <c r="N3079" s="27"/>
      <c r="O3079" s="27"/>
      <c r="P3079" s="27"/>
      <c r="Q3079" s="27"/>
      <c r="R3079" s="27"/>
      <c r="S3079" s="27"/>
      <c r="T3079" s="27"/>
      <c r="U3079" s="27"/>
      <c r="V3079" s="27"/>
      <c r="W3079" s="27"/>
      <c r="X3079" s="27"/>
    </row>
    <row r="3080" spans="3:24">
      <c r="C3080" s="27"/>
      <c r="D3080" s="27"/>
      <c r="E3080" s="27"/>
      <c r="F3080" s="27"/>
      <c r="G3080" s="27"/>
      <c r="H3080" s="27"/>
      <c r="I3080" s="27"/>
      <c r="J3080" s="27"/>
      <c r="K3080" s="27"/>
      <c r="L3080" s="27"/>
      <c r="M3080" s="27"/>
      <c r="N3080" s="27"/>
      <c r="O3080" s="27"/>
      <c r="P3080" s="27"/>
      <c r="Q3080" s="27"/>
      <c r="R3080" s="27"/>
      <c r="S3080" s="27"/>
      <c r="T3080" s="27"/>
      <c r="U3080" s="27"/>
      <c r="V3080" s="27"/>
      <c r="W3080" s="27"/>
      <c r="X3080" s="27"/>
    </row>
    <row r="3081" spans="3:24">
      <c r="C3081" s="27"/>
      <c r="D3081" s="27"/>
      <c r="E3081" s="27"/>
      <c r="F3081" s="27"/>
      <c r="G3081" s="27"/>
      <c r="H3081" s="27"/>
      <c r="I3081" s="27"/>
      <c r="J3081" s="27"/>
      <c r="K3081" s="27"/>
      <c r="L3081" s="27"/>
      <c r="M3081" s="27"/>
      <c r="N3081" s="27"/>
      <c r="O3081" s="27"/>
      <c r="P3081" s="27"/>
      <c r="Q3081" s="27"/>
      <c r="R3081" s="27"/>
      <c r="S3081" s="27"/>
      <c r="T3081" s="27"/>
      <c r="U3081" s="27"/>
      <c r="V3081" s="27"/>
      <c r="W3081" s="27"/>
      <c r="X3081" s="27"/>
    </row>
    <row r="3082" spans="3:24">
      <c r="C3082" s="27"/>
      <c r="D3082" s="27"/>
      <c r="E3082" s="27"/>
      <c r="F3082" s="27"/>
      <c r="G3082" s="27"/>
      <c r="H3082" s="27"/>
      <c r="I3082" s="27"/>
      <c r="J3082" s="27"/>
      <c r="K3082" s="27"/>
      <c r="L3082" s="27"/>
      <c r="M3082" s="27"/>
      <c r="N3082" s="27"/>
      <c r="O3082" s="27"/>
      <c r="P3082" s="27"/>
      <c r="Q3082" s="27"/>
      <c r="R3082" s="27"/>
      <c r="S3082" s="27"/>
      <c r="T3082" s="27"/>
      <c r="U3082" s="27"/>
      <c r="V3082" s="27"/>
      <c r="W3082" s="27"/>
      <c r="X3082" s="27"/>
    </row>
    <row r="3083" spans="3:24">
      <c r="C3083" s="27"/>
      <c r="D3083" s="27"/>
      <c r="E3083" s="27"/>
      <c r="F3083" s="27"/>
      <c r="G3083" s="27"/>
      <c r="H3083" s="27"/>
      <c r="I3083" s="27"/>
      <c r="J3083" s="27"/>
      <c r="K3083" s="27"/>
      <c r="L3083" s="27"/>
      <c r="M3083" s="27"/>
      <c r="N3083" s="27"/>
      <c r="O3083" s="27"/>
      <c r="P3083" s="27"/>
      <c r="Q3083" s="27"/>
      <c r="R3083" s="27"/>
      <c r="S3083" s="27"/>
      <c r="T3083" s="27"/>
      <c r="U3083" s="27"/>
      <c r="V3083" s="27"/>
      <c r="W3083" s="27"/>
      <c r="X3083" s="27"/>
    </row>
    <row r="3084" spans="3:24">
      <c r="C3084" s="27"/>
      <c r="D3084" s="27"/>
      <c r="E3084" s="27"/>
      <c r="F3084" s="27"/>
      <c r="G3084" s="27"/>
      <c r="H3084" s="27"/>
      <c r="I3084" s="27"/>
      <c r="J3084" s="27"/>
      <c r="K3084" s="27"/>
      <c r="L3084" s="27"/>
      <c r="M3084" s="27"/>
      <c r="N3084" s="27"/>
      <c r="O3084" s="27"/>
      <c r="P3084" s="27"/>
      <c r="Q3084" s="27"/>
      <c r="R3084" s="27"/>
      <c r="S3084" s="27"/>
      <c r="T3084" s="27"/>
      <c r="U3084" s="27"/>
      <c r="V3084" s="27"/>
      <c r="W3084" s="27"/>
      <c r="X3084" s="27"/>
    </row>
    <row r="3085" spans="3:24">
      <c r="C3085" s="27"/>
      <c r="D3085" s="27"/>
      <c r="E3085" s="27"/>
      <c r="F3085" s="27"/>
      <c r="G3085" s="27"/>
      <c r="H3085" s="27"/>
      <c r="I3085" s="27"/>
      <c r="J3085" s="27"/>
      <c r="K3085" s="27"/>
      <c r="L3085" s="27"/>
      <c r="M3085" s="27"/>
      <c r="N3085" s="27"/>
      <c r="O3085" s="27"/>
      <c r="P3085" s="27"/>
      <c r="Q3085" s="27"/>
      <c r="R3085" s="27"/>
      <c r="S3085" s="27"/>
      <c r="T3085" s="27"/>
      <c r="U3085" s="27"/>
      <c r="V3085" s="27"/>
      <c r="W3085" s="27"/>
      <c r="X3085" s="27"/>
    </row>
    <row r="3086" spans="3:24">
      <c r="C3086" s="27"/>
      <c r="D3086" s="27"/>
      <c r="E3086" s="27"/>
      <c r="F3086" s="27"/>
      <c r="G3086" s="27"/>
      <c r="H3086" s="27"/>
      <c r="I3086" s="27"/>
      <c r="J3086" s="27"/>
      <c r="K3086" s="27"/>
      <c r="L3086" s="27"/>
      <c r="M3086" s="27"/>
      <c r="N3086" s="27"/>
      <c r="O3086" s="27"/>
      <c r="P3086" s="27"/>
      <c r="Q3086" s="27"/>
      <c r="R3086" s="27"/>
      <c r="S3086" s="27"/>
      <c r="T3086" s="27"/>
      <c r="U3086" s="27"/>
      <c r="V3086" s="27"/>
      <c r="W3086" s="27"/>
      <c r="X3086" s="27"/>
    </row>
    <row r="3087" spans="3:24">
      <c r="C3087" s="27"/>
      <c r="D3087" s="27"/>
      <c r="E3087" s="27"/>
      <c r="F3087" s="27"/>
      <c r="G3087" s="27"/>
      <c r="H3087" s="27"/>
      <c r="I3087" s="27"/>
      <c r="J3087" s="27"/>
      <c r="K3087" s="27"/>
      <c r="L3087" s="27"/>
      <c r="M3087" s="27"/>
      <c r="N3087" s="27"/>
      <c r="O3087" s="27"/>
      <c r="P3087" s="27"/>
      <c r="Q3087" s="27"/>
      <c r="R3087" s="27"/>
      <c r="S3087" s="27"/>
      <c r="T3087" s="27"/>
      <c r="U3087" s="27"/>
      <c r="V3087" s="27"/>
      <c r="W3087" s="27"/>
      <c r="X3087" s="27"/>
    </row>
    <row r="3088" spans="3:24">
      <c r="C3088" s="27"/>
      <c r="D3088" s="27"/>
      <c r="E3088" s="27"/>
      <c r="F3088" s="27"/>
      <c r="G3088" s="27"/>
      <c r="H3088" s="27"/>
      <c r="I3088" s="27"/>
      <c r="J3088" s="27"/>
      <c r="K3088" s="27"/>
      <c r="L3088" s="27"/>
      <c r="M3088" s="27"/>
      <c r="N3088" s="27"/>
      <c r="O3088" s="27"/>
      <c r="P3088" s="27"/>
      <c r="Q3088" s="27"/>
      <c r="R3088" s="27"/>
      <c r="S3088" s="27"/>
      <c r="T3088" s="27"/>
      <c r="U3088" s="27"/>
      <c r="V3088" s="27"/>
      <c r="W3088" s="27"/>
      <c r="X3088" s="27"/>
    </row>
    <row r="3089" spans="3:24">
      <c r="C3089" s="27"/>
      <c r="D3089" s="27"/>
      <c r="E3089" s="27"/>
      <c r="F3089" s="27"/>
      <c r="G3089" s="27"/>
      <c r="H3089" s="27"/>
      <c r="I3089" s="27"/>
      <c r="J3089" s="27"/>
      <c r="K3089" s="27"/>
      <c r="L3089" s="27"/>
      <c r="M3089" s="27"/>
      <c r="N3089" s="27"/>
      <c r="O3089" s="27"/>
      <c r="P3089" s="27"/>
      <c r="Q3089" s="27"/>
      <c r="R3089" s="27"/>
      <c r="S3089" s="27"/>
      <c r="T3089" s="27"/>
      <c r="U3089" s="27"/>
      <c r="V3089" s="27"/>
      <c r="W3089" s="27"/>
      <c r="X3089" s="27"/>
    </row>
    <row r="3090" spans="3:24">
      <c r="C3090" s="27"/>
      <c r="D3090" s="27"/>
      <c r="E3090" s="27"/>
      <c r="F3090" s="27"/>
      <c r="G3090" s="27"/>
      <c r="H3090" s="27"/>
      <c r="I3090" s="27"/>
      <c r="J3090" s="27"/>
      <c r="K3090" s="27"/>
      <c r="L3090" s="27"/>
      <c r="M3090" s="27"/>
      <c r="N3090" s="27"/>
      <c r="O3090" s="27"/>
      <c r="P3090" s="27"/>
      <c r="Q3090" s="27"/>
      <c r="R3090" s="27"/>
      <c r="S3090" s="27"/>
      <c r="T3090" s="27"/>
      <c r="U3090" s="27"/>
      <c r="V3090" s="27"/>
      <c r="W3090" s="27"/>
      <c r="X3090" s="27"/>
    </row>
    <row r="3091" spans="3:24">
      <c r="C3091" s="27"/>
      <c r="D3091" s="27"/>
      <c r="E3091" s="27"/>
      <c r="F3091" s="27"/>
      <c r="G3091" s="27"/>
      <c r="H3091" s="27"/>
      <c r="I3091" s="27"/>
      <c r="J3091" s="27"/>
      <c r="K3091" s="27"/>
      <c r="L3091" s="27"/>
      <c r="M3091" s="27"/>
      <c r="N3091" s="27"/>
      <c r="O3091" s="27"/>
      <c r="P3091" s="27"/>
      <c r="Q3091" s="27"/>
      <c r="R3091" s="27"/>
      <c r="S3091" s="27"/>
      <c r="T3091" s="27"/>
      <c r="U3091" s="27"/>
      <c r="V3091" s="27"/>
      <c r="W3091" s="27"/>
      <c r="X3091" s="27"/>
    </row>
    <row r="3092" spans="3:24">
      <c r="C3092" s="27"/>
      <c r="D3092" s="27"/>
      <c r="E3092" s="27"/>
      <c r="F3092" s="27"/>
      <c r="G3092" s="27"/>
      <c r="H3092" s="27"/>
      <c r="I3092" s="27"/>
      <c r="J3092" s="27"/>
      <c r="K3092" s="27"/>
      <c r="L3092" s="27"/>
      <c r="M3092" s="27"/>
      <c r="N3092" s="27"/>
      <c r="O3092" s="27"/>
      <c r="P3092" s="27"/>
      <c r="Q3092" s="27"/>
      <c r="R3092" s="27"/>
      <c r="S3092" s="27"/>
      <c r="T3092" s="27"/>
      <c r="U3092" s="27"/>
      <c r="V3092" s="27"/>
      <c r="W3092" s="27"/>
      <c r="X3092" s="27"/>
    </row>
    <row r="3093" spans="3:24">
      <c r="C3093" s="27"/>
      <c r="D3093" s="27"/>
      <c r="E3093" s="27"/>
      <c r="F3093" s="27"/>
      <c r="G3093" s="27"/>
      <c r="H3093" s="27"/>
      <c r="I3093" s="27"/>
      <c r="J3093" s="27"/>
      <c r="K3093" s="27"/>
      <c r="L3093" s="27"/>
      <c r="M3093" s="27"/>
      <c r="N3093" s="27"/>
      <c r="O3093" s="27"/>
      <c r="P3093" s="27"/>
      <c r="Q3093" s="27"/>
      <c r="R3093" s="27"/>
      <c r="S3093" s="27"/>
      <c r="T3093" s="27"/>
      <c r="U3093" s="27"/>
      <c r="V3093" s="27"/>
      <c r="W3093" s="27"/>
      <c r="X3093" s="27"/>
    </row>
    <row r="3094" spans="3:24">
      <c r="C3094" s="27"/>
      <c r="D3094" s="27"/>
      <c r="E3094" s="27"/>
      <c r="F3094" s="27"/>
      <c r="G3094" s="27"/>
      <c r="H3094" s="27"/>
      <c r="I3094" s="27"/>
      <c r="J3094" s="27"/>
      <c r="K3094" s="27"/>
      <c r="L3094" s="27"/>
      <c r="M3094" s="27"/>
      <c r="N3094" s="27"/>
      <c r="O3094" s="27"/>
      <c r="P3094" s="27"/>
      <c r="Q3094" s="27"/>
      <c r="R3094" s="27"/>
      <c r="S3094" s="27"/>
      <c r="T3094" s="27"/>
      <c r="U3094" s="27"/>
      <c r="V3094" s="27"/>
      <c r="W3094" s="27"/>
      <c r="X3094" s="27"/>
    </row>
    <row r="3095" spans="3:24">
      <c r="C3095" s="27"/>
      <c r="D3095" s="27"/>
      <c r="E3095" s="27"/>
      <c r="F3095" s="27"/>
      <c r="G3095" s="27"/>
      <c r="H3095" s="27"/>
      <c r="I3095" s="27"/>
      <c r="J3095" s="27"/>
      <c r="K3095" s="27"/>
      <c r="L3095" s="27"/>
      <c r="M3095" s="27"/>
      <c r="N3095" s="27"/>
      <c r="O3095" s="27"/>
      <c r="P3095" s="27"/>
      <c r="Q3095" s="27"/>
      <c r="R3095" s="27"/>
      <c r="S3095" s="27"/>
      <c r="T3095" s="27"/>
      <c r="U3095" s="27"/>
      <c r="V3095" s="27"/>
      <c r="W3095" s="27"/>
      <c r="X3095" s="27"/>
    </row>
    <row r="3096" spans="3:24">
      <c r="C3096" s="27"/>
      <c r="D3096" s="27"/>
      <c r="E3096" s="27"/>
      <c r="F3096" s="27"/>
      <c r="G3096" s="27"/>
      <c r="H3096" s="27"/>
      <c r="I3096" s="27"/>
      <c r="J3096" s="27"/>
      <c r="K3096" s="27"/>
      <c r="L3096" s="27"/>
      <c r="M3096" s="27"/>
      <c r="N3096" s="27"/>
      <c r="O3096" s="27"/>
      <c r="P3096" s="27"/>
      <c r="Q3096" s="27"/>
      <c r="R3096" s="27"/>
      <c r="S3096" s="27"/>
      <c r="T3096" s="27"/>
      <c r="U3096" s="27"/>
      <c r="V3096" s="27"/>
      <c r="W3096" s="27"/>
      <c r="X3096" s="27"/>
    </row>
    <row r="3097" spans="3:24">
      <c r="C3097" s="27"/>
      <c r="D3097" s="27"/>
      <c r="E3097" s="27"/>
      <c r="F3097" s="27"/>
      <c r="G3097" s="27"/>
      <c r="H3097" s="27"/>
      <c r="I3097" s="27"/>
      <c r="J3097" s="27"/>
      <c r="K3097" s="27"/>
      <c r="L3097" s="27"/>
      <c r="M3097" s="27"/>
      <c r="N3097" s="27"/>
      <c r="O3097" s="27"/>
      <c r="P3097" s="27"/>
      <c r="Q3097" s="27"/>
      <c r="R3097" s="27"/>
      <c r="S3097" s="27"/>
      <c r="T3097" s="27"/>
      <c r="U3097" s="27"/>
      <c r="V3097" s="27"/>
      <c r="W3097" s="27"/>
      <c r="X3097" s="27"/>
    </row>
    <row r="3098" spans="3:24">
      <c r="C3098" s="27"/>
      <c r="D3098" s="27"/>
      <c r="E3098" s="27"/>
      <c r="F3098" s="27"/>
      <c r="G3098" s="27"/>
      <c r="H3098" s="27"/>
      <c r="I3098" s="27"/>
      <c r="J3098" s="27"/>
      <c r="K3098" s="27"/>
      <c r="L3098" s="27"/>
      <c r="M3098" s="27"/>
      <c r="N3098" s="27"/>
      <c r="O3098" s="27"/>
      <c r="P3098" s="27"/>
      <c r="Q3098" s="27"/>
      <c r="R3098" s="27"/>
      <c r="S3098" s="27"/>
      <c r="T3098" s="27"/>
      <c r="U3098" s="27"/>
      <c r="V3098" s="27"/>
      <c r="W3098" s="27"/>
      <c r="X3098" s="27"/>
    </row>
    <row r="3099" spans="3:24">
      <c r="C3099" s="27"/>
      <c r="D3099" s="27"/>
      <c r="E3099" s="27"/>
      <c r="F3099" s="27"/>
      <c r="G3099" s="27"/>
      <c r="H3099" s="27"/>
      <c r="I3099" s="27"/>
      <c r="J3099" s="27"/>
      <c r="K3099" s="27"/>
      <c r="L3099" s="27"/>
      <c r="M3099" s="27"/>
      <c r="N3099" s="27"/>
      <c r="O3099" s="27"/>
      <c r="P3099" s="27"/>
      <c r="Q3099" s="27"/>
      <c r="R3099" s="27"/>
      <c r="S3099" s="27"/>
      <c r="T3099" s="27"/>
      <c r="U3099" s="27"/>
      <c r="V3099" s="27"/>
      <c r="W3099" s="27"/>
      <c r="X3099" s="27"/>
    </row>
    <row r="3100" spans="3:24">
      <c r="C3100" s="27"/>
      <c r="D3100" s="27"/>
      <c r="E3100" s="27"/>
      <c r="F3100" s="27"/>
      <c r="G3100" s="27"/>
      <c r="H3100" s="27"/>
      <c r="I3100" s="27"/>
      <c r="J3100" s="27"/>
      <c r="K3100" s="27"/>
      <c r="L3100" s="27"/>
      <c r="M3100" s="27"/>
      <c r="N3100" s="27"/>
      <c r="O3100" s="27"/>
      <c r="P3100" s="27"/>
      <c r="Q3100" s="27"/>
      <c r="R3100" s="27"/>
      <c r="S3100" s="27"/>
      <c r="T3100" s="27"/>
      <c r="U3100" s="27"/>
      <c r="V3100" s="27"/>
      <c r="W3100" s="27"/>
      <c r="X3100" s="27"/>
    </row>
    <row r="3101" spans="3:24">
      <c r="C3101" s="27"/>
      <c r="D3101" s="27"/>
      <c r="E3101" s="27"/>
      <c r="F3101" s="27"/>
      <c r="G3101" s="27"/>
      <c r="H3101" s="27"/>
      <c r="I3101" s="27"/>
      <c r="J3101" s="27"/>
      <c r="K3101" s="27"/>
      <c r="L3101" s="27"/>
      <c r="M3101" s="27"/>
      <c r="N3101" s="27"/>
      <c r="O3101" s="27"/>
      <c r="P3101" s="27"/>
      <c r="Q3101" s="27"/>
      <c r="R3101" s="27"/>
      <c r="S3101" s="27"/>
      <c r="T3101" s="27"/>
      <c r="U3101" s="27"/>
      <c r="V3101" s="27"/>
      <c r="W3101" s="27"/>
      <c r="X3101" s="27"/>
    </row>
    <row r="3102" spans="3:24">
      <c r="C3102" s="27"/>
      <c r="D3102" s="27"/>
      <c r="E3102" s="27"/>
      <c r="F3102" s="27"/>
      <c r="G3102" s="27"/>
      <c r="H3102" s="27"/>
      <c r="I3102" s="27"/>
      <c r="J3102" s="27"/>
      <c r="K3102" s="27"/>
      <c r="L3102" s="27"/>
      <c r="M3102" s="27"/>
      <c r="N3102" s="27"/>
      <c r="O3102" s="27"/>
      <c r="P3102" s="27"/>
      <c r="Q3102" s="27"/>
      <c r="R3102" s="27"/>
      <c r="S3102" s="27"/>
      <c r="T3102" s="27"/>
      <c r="U3102" s="27"/>
      <c r="V3102" s="27"/>
      <c r="W3102" s="27"/>
      <c r="X3102" s="27"/>
    </row>
    <row r="3103" spans="3:24">
      <c r="C3103" s="27"/>
      <c r="D3103" s="27"/>
      <c r="E3103" s="27"/>
      <c r="F3103" s="27"/>
      <c r="G3103" s="27"/>
      <c r="H3103" s="27"/>
      <c r="I3103" s="27"/>
      <c r="J3103" s="27"/>
      <c r="K3103" s="27"/>
      <c r="L3103" s="27"/>
      <c r="M3103" s="27"/>
      <c r="N3103" s="27"/>
      <c r="O3103" s="27"/>
      <c r="P3103" s="27"/>
      <c r="Q3103" s="27"/>
      <c r="R3103" s="27"/>
      <c r="S3103" s="27"/>
      <c r="T3103" s="27"/>
      <c r="U3103" s="27"/>
      <c r="V3103" s="27"/>
      <c r="W3103" s="27"/>
      <c r="X3103" s="27"/>
    </row>
    <row r="3104" spans="3:24">
      <c r="C3104" s="27"/>
      <c r="D3104" s="27"/>
      <c r="E3104" s="27"/>
      <c r="F3104" s="27"/>
      <c r="G3104" s="27"/>
      <c r="H3104" s="27"/>
      <c r="I3104" s="27"/>
      <c r="J3104" s="27"/>
      <c r="K3104" s="27"/>
      <c r="L3104" s="27"/>
      <c r="M3104" s="27"/>
      <c r="N3104" s="27"/>
      <c r="O3104" s="27"/>
      <c r="P3104" s="27"/>
      <c r="Q3104" s="27"/>
      <c r="R3104" s="27"/>
      <c r="S3104" s="27"/>
      <c r="T3104" s="27"/>
      <c r="U3104" s="27"/>
      <c r="V3104" s="27"/>
      <c r="W3104" s="27"/>
      <c r="X3104" s="27"/>
    </row>
    <row r="3105" spans="3:24">
      <c r="C3105" s="27"/>
      <c r="D3105" s="27"/>
      <c r="E3105" s="27"/>
      <c r="F3105" s="27"/>
      <c r="G3105" s="27"/>
      <c r="H3105" s="27"/>
      <c r="I3105" s="27"/>
      <c r="J3105" s="27"/>
      <c r="K3105" s="27"/>
      <c r="L3105" s="27"/>
      <c r="M3105" s="27"/>
      <c r="N3105" s="27"/>
      <c r="O3105" s="27"/>
      <c r="P3105" s="27"/>
      <c r="Q3105" s="27"/>
      <c r="R3105" s="27"/>
      <c r="S3105" s="27"/>
      <c r="T3105" s="27"/>
      <c r="U3105" s="27"/>
      <c r="V3105" s="27"/>
      <c r="W3105" s="27"/>
      <c r="X3105" s="27"/>
    </row>
    <row r="3106" spans="3:24">
      <c r="C3106" s="27"/>
      <c r="D3106" s="27"/>
      <c r="E3106" s="27"/>
      <c r="F3106" s="27"/>
      <c r="G3106" s="27"/>
      <c r="H3106" s="27"/>
      <c r="I3106" s="27"/>
      <c r="J3106" s="27"/>
      <c r="K3106" s="27"/>
      <c r="L3106" s="27"/>
      <c r="M3106" s="27"/>
      <c r="N3106" s="27"/>
      <c r="O3106" s="27"/>
      <c r="P3106" s="27"/>
      <c r="Q3106" s="27"/>
      <c r="R3106" s="27"/>
      <c r="S3106" s="27"/>
      <c r="T3106" s="27"/>
      <c r="U3106" s="27"/>
      <c r="V3106" s="27"/>
      <c r="W3106" s="27"/>
      <c r="X3106" s="27"/>
    </row>
    <row r="3107" spans="3:24">
      <c r="C3107" s="27"/>
      <c r="D3107" s="27"/>
      <c r="E3107" s="27"/>
      <c r="F3107" s="27"/>
      <c r="G3107" s="27"/>
      <c r="H3107" s="27"/>
      <c r="I3107" s="27"/>
      <c r="J3107" s="27"/>
      <c r="K3107" s="27"/>
      <c r="L3107" s="27"/>
      <c r="M3107" s="27"/>
      <c r="N3107" s="27"/>
      <c r="O3107" s="27"/>
      <c r="P3107" s="27"/>
      <c r="Q3107" s="27"/>
      <c r="R3107" s="27"/>
      <c r="S3107" s="27"/>
      <c r="T3107" s="27"/>
      <c r="U3107" s="27"/>
      <c r="V3107" s="27"/>
      <c r="W3107" s="27"/>
      <c r="X3107" s="27"/>
    </row>
    <row r="3108" spans="3:24">
      <c r="C3108" s="27"/>
      <c r="D3108" s="27"/>
      <c r="E3108" s="27"/>
      <c r="F3108" s="27"/>
      <c r="G3108" s="27"/>
      <c r="H3108" s="27"/>
      <c r="I3108" s="27"/>
      <c r="J3108" s="27"/>
      <c r="K3108" s="27"/>
      <c r="L3108" s="27"/>
      <c r="M3108" s="27"/>
      <c r="N3108" s="27"/>
      <c r="O3108" s="27"/>
      <c r="P3108" s="27"/>
      <c r="Q3108" s="27"/>
      <c r="R3108" s="27"/>
      <c r="S3108" s="27"/>
      <c r="T3108" s="27"/>
      <c r="U3108" s="27"/>
      <c r="V3108" s="27"/>
      <c r="W3108" s="27"/>
      <c r="X3108" s="27"/>
    </row>
    <row r="3109" spans="3:24">
      <c r="C3109" s="27"/>
      <c r="D3109" s="27"/>
      <c r="E3109" s="27"/>
      <c r="F3109" s="27"/>
      <c r="G3109" s="27"/>
      <c r="H3109" s="27"/>
      <c r="I3109" s="27"/>
      <c r="J3109" s="27"/>
      <c r="K3109" s="27"/>
      <c r="L3109" s="27"/>
      <c r="M3109" s="27"/>
      <c r="N3109" s="27"/>
      <c r="O3109" s="27"/>
      <c r="P3109" s="27"/>
      <c r="Q3109" s="27"/>
      <c r="R3109" s="27"/>
      <c r="S3109" s="27"/>
      <c r="T3109" s="27"/>
      <c r="U3109" s="27"/>
      <c r="V3109" s="27"/>
      <c r="W3109" s="27"/>
      <c r="X3109" s="27"/>
    </row>
    <row r="3110" spans="3:24">
      <c r="C3110" s="27"/>
      <c r="D3110" s="27"/>
      <c r="E3110" s="27"/>
      <c r="F3110" s="27"/>
      <c r="G3110" s="27"/>
      <c r="H3110" s="27"/>
      <c r="I3110" s="27"/>
      <c r="J3110" s="27"/>
      <c r="K3110" s="27"/>
      <c r="L3110" s="27"/>
      <c r="M3110" s="27"/>
      <c r="N3110" s="27"/>
      <c r="O3110" s="27"/>
      <c r="P3110" s="27"/>
      <c r="Q3110" s="27"/>
      <c r="R3110" s="27"/>
      <c r="S3110" s="27"/>
      <c r="T3110" s="27"/>
      <c r="U3110" s="27"/>
      <c r="V3110" s="27"/>
      <c r="W3110" s="27"/>
      <c r="X3110" s="27"/>
    </row>
    <row r="3111" spans="3:24">
      <c r="C3111" s="27"/>
      <c r="D3111" s="27"/>
      <c r="E3111" s="27"/>
      <c r="F3111" s="27"/>
      <c r="G3111" s="27"/>
      <c r="H3111" s="27"/>
      <c r="I3111" s="27"/>
      <c r="J3111" s="27"/>
      <c r="K3111" s="27"/>
      <c r="L3111" s="27"/>
      <c r="M3111" s="27"/>
      <c r="N3111" s="27"/>
      <c r="O3111" s="27"/>
      <c r="P3111" s="27"/>
      <c r="Q3111" s="27"/>
      <c r="R3111" s="27"/>
      <c r="S3111" s="27"/>
      <c r="T3111" s="27"/>
      <c r="U3111" s="27"/>
      <c r="V3111" s="27"/>
      <c r="W3111" s="27"/>
      <c r="X3111" s="27"/>
    </row>
    <row r="3112" spans="3:24">
      <c r="C3112" s="27"/>
      <c r="D3112" s="27"/>
      <c r="E3112" s="27"/>
      <c r="F3112" s="27"/>
      <c r="G3112" s="27"/>
      <c r="H3112" s="27"/>
      <c r="I3112" s="27"/>
      <c r="J3112" s="27"/>
      <c r="K3112" s="27"/>
      <c r="L3112" s="27"/>
      <c r="M3112" s="27"/>
      <c r="N3112" s="27"/>
      <c r="O3112" s="27"/>
      <c r="P3112" s="27"/>
      <c r="Q3112" s="27"/>
      <c r="R3112" s="27"/>
      <c r="S3112" s="27"/>
      <c r="T3112" s="27"/>
      <c r="U3112" s="27"/>
      <c r="V3112" s="27"/>
      <c r="W3112" s="27"/>
      <c r="X3112" s="27"/>
    </row>
    <row r="3113" spans="3:24">
      <c r="C3113" s="27"/>
      <c r="D3113" s="27"/>
      <c r="E3113" s="27"/>
      <c r="F3113" s="27"/>
      <c r="G3113" s="27"/>
      <c r="H3113" s="27"/>
      <c r="I3113" s="27"/>
      <c r="J3113" s="27"/>
      <c r="K3113" s="27"/>
      <c r="L3113" s="27"/>
      <c r="M3113" s="27"/>
      <c r="N3113" s="27"/>
      <c r="O3113" s="27"/>
      <c r="P3113" s="27"/>
      <c r="Q3113" s="27"/>
      <c r="R3113" s="27"/>
      <c r="S3113" s="27"/>
      <c r="T3113" s="27"/>
      <c r="U3113" s="27"/>
      <c r="V3113" s="27"/>
      <c r="W3113" s="27"/>
      <c r="X3113" s="27"/>
    </row>
    <row r="3114" spans="3:24">
      <c r="C3114" s="27"/>
      <c r="D3114" s="27"/>
      <c r="E3114" s="27"/>
      <c r="F3114" s="27"/>
      <c r="G3114" s="27"/>
      <c r="H3114" s="27"/>
      <c r="I3114" s="27"/>
      <c r="J3114" s="27"/>
      <c r="K3114" s="27"/>
      <c r="L3114" s="27"/>
      <c r="M3114" s="27"/>
      <c r="N3114" s="27"/>
      <c r="O3114" s="27"/>
      <c r="P3114" s="27"/>
      <c r="Q3114" s="27"/>
      <c r="R3114" s="27"/>
      <c r="S3114" s="27"/>
      <c r="T3114" s="27"/>
      <c r="U3114" s="27"/>
      <c r="V3114" s="27"/>
      <c r="W3114" s="27"/>
      <c r="X3114" s="27"/>
    </row>
    <row r="3115" spans="3:24">
      <c r="C3115" s="27"/>
      <c r="D3115" s="27"/>
      <c r="E3115" s="27"/>
      <c r="F3115" s="27"/>
      <c r="G3115" s="27"/>
      <c r="H3115" s="27"/>
      <c r="I3115" s="27"/>
      <c r="J3115" s="27"/>
      <c r="K3115" s="27"/>
      <c r="L3115" s="27"/>
      <c r="M3115" s="27"/>
      <c r="N3115" s="27"/>
      <c r="O3115" s="27"/>
      <c r="P3115" s="27"/>
      <c r="Q3115" s="27"/>
      <c r="R3115" s="27"/>
      <c r="S3115" s="27"/>
      <c r="T3115" s="27"/>
      <c r="U3115" s="27"/>
      <c r="V3115" s="27"/>
      <c r="W3115" s="27"/>
      <c r="X3115" s="27"/>
    </row>
    <row r="3116" spans="3:24">
      <c r="C3116" s="27"/>
      <c r="D3116" s="27"/>
      <c r="E3116" s="27"/>
      <c r="F3116" s="27"/>
      <c r="G3116" s="27"/>
      <c r="H3116" s="27"/>
      <c r="I3116" s="27"/>
      <c r="J3116" s="27"/>
      <c r="K3116" s="27"/>
      <c r="L3116" s="27"/>
      <c r="M3116" s="27"/>
      <c r="N3116" s="27"/>
      <c r="O3116" s="27"/>
      <c r="P3116" s="27"/>
      <c r="Q3116" s="27"/>
      <c r="R3116" s="27"/>
      <c r="S3116" s="27"/>
      <c r="T3116" s="27"/>
      <c r="U3116" s="27"/>
      <c r="V3116" s="27"/>
      <c r="W3116" s="27"/>
      <c r="X3116" s="27"/>
    </row>
    <row r="3117" spans="3:24">
      <c r="C3117" s="27"/>
      <c r="D3117" s="27"/>
      <c r="E3117" s="27"/>
      <c r="F3117" s="27"/>
      <c r="G3117" s="27"/>
      <c r="H3117" s="27"/>
      <c r="I3117" s="27"/>
      <c r="J3117" s="27"/>
      <c r="K3117" s="27"/>
      <c r="L3117" s="27"/>
      <c r="M3117" s="27"/>
      <c r="N3117" s="27"/>
      <c r="O3117" s="27"/>
      <c r="P3117" s="27"/>
      <c r="Q3117" s="27"/>
      <c r="R3117" s="27"/>
      <c r="S3117" s="27"/>
      <c r="T3117" s="27"/>
      <c r="U3117" s="27"/>
      <c r="V3117" s="27"/>
      <c r="W3117" s="27"/>
      <c r="X3117" s="27"/>
    </row>
    <row r="3118" spans="3:24">
      <c r="C3118" s="27"/>
      <c r="D3118" s="27"/>
      <c r="E3118" s="27"/>
      <c r="F3118" s="27"/>
      <c r="G3118" s="27"/>
      <c r="H3118" s="27"/>
      <c r="I3118" s="27"/>
      <c r="J3118" s="27"/>
      <c r="K3118" s="27"/>
      <c r="L3118" s="27"/>
      <c r="M3118" s="27"/>
      <c r="N3118" s="27"/>
      <c r="O3118" s="27"/>
      <c r="P3118" s="27"/>
      <c r="Q3118" s="27"/>
      <c r="R3118" s="27"/>
      <c r="S3118" s="27"/>
      <c r="T3118" s="27"/>
      <c r="U3118" s="27"/>
      <c r="V3118" s="27"/>
      <c r="W3118" s="27"/>
      <c r="X3118" s="27"/>
    </row>
    <row r="3119" spans="3:24">
      <c r="C3119" s="27"/>
      <c r="D3119" s="27"/>
      <c r="E3119" s="27"/>
      <c r="F3119" s="27"/>
      <c r="G3119" s="27"/>
      <c r="H3119" s="27"/>
      <c r="I3119" s="27"/>
      <c r="J3119" s="27"/>
      <c r="K3119" s="27"/>
      <c r="L3119" s="27"/>
      <c r="M3119" s="27"/>
      <c r="N3119" s="27"/>
      <c r="O3119" s="27"/>
      <c r="P3119" s="27"/>
      <c r="Q3119" s="27"/>
      <c r="R3119" s="27"/>
      <c r="S3119" s="27"/>
      <c r="T3119" s="27"/>
      <c r="U3119" s="27"/>
      <c r="V3119" s="27"/>
      <c r="W3119" s="27"/>
      <c r="X3119" s="27"/>
    </row>
    <row r="3120" spans="3:24">
      <c r="C3120" s="27"/>
      <c r="D3120" s="27"/>
      <c r="E3120" s="27"/>
      <c r="F3120" s="27"/>
      <c r="G3120" s="27"/>
      <c r="H3120" s="27"/>
      <c r="I3120" s="27"/>
      <c r="J3120" s="27"/>
      <c r="K3120" s="27"/>
      <c r="L3120" s="27"/>
      <c r="M3120" s="27"/>
      <c r="N3120" s="27"/>
      <c r="O3120" s="27"/>
      <c r="P3120" s="27"/>
      <c r="Q3120" s="27"/>
      <c r="R3120" s="27"/>
      <c r="S3120" s="27"/>
      <c r="T3120" s="27"/>
      <c r="U3120" s="27"/>
      <c r="V3120" s="27"/>
      <c r="W3120" s="27"/>
      <c r="X3120" s="27"/>
    </row>
    <row r="3121" spans="3:24">
      <c r="C3121" s="27"/>
      <c r="D3121" s="27"/>
      <c r="E3121" s="27"/>
      <c r="F3121" s="27"/>
      <c r="G3121" s="27"/>
      <c r="H3121" s="27"/>
      <c r="I3121" s="27"/>
      <c r="J3121" s="27"/>
      <c r="K3121" s="27"/>
      <c r="L3121" s="27"/>
      <c r="M3121" s="27"/>
      <c r="N3121" s="27"/>
      <c r="O3121" s="27"/>
      <c r="P3121" s="27"/>
      <c r="Q3121" s="27"/>
      <c r="R3121" s="27"/>
      <c r="S3121" s="27"/>
      <c r="T3121" s="27"/>
      <c r="U3121" s="27"/>
      <c r="V3121" s="27"/>
      <c r="W3121" s="27"/>
      <c r="X3121" s="27"/>
    </row>
    <row r="3122" spans="3:24">
      <c r="C3122" s="27"/>
      <c r="D3122" s="27"/>
      <c r="E3122" s="27"/>
      <c r="F3122" s="27"/>
      <c r="G3122" s="27"/>
      <c r="H3122" s="27"/>
      <c r="I3122" s="27"/>
      <c r="J3122" s="27"/>
      <c r="K3122" s="27"/>
      <c r="L3122" s="27"/>
      <c r="M3122" s="27"/>
      <c r="N3122" s="27"/>
      <c r="O3122" s="27"/>
      <c r="P3122" s="27"/>
      <c r="Q3122" s="27"/>
      <c r="R3122" s="27"/>
      <c r="S3122" s="27"/>
      <c r="T3122" s="27"/>
      <c r="U3122" s="27"/>
      <c r="V3122" s="27"/>
      <c r="W3122" s="27"/>
      <c r="X3122" s="27"/>
    </row>
    <row r="3123" spans="3:24">
      <c r="C3123" s="27"/>
      <c r="D3123" s="27"/>
      <c r="E3123" s="27"/>
      <c r="F3123" s="27"/>
      <c r="G3123" s="27"/>
      <c r="H3123" s="27"/>
      <c r="I3123" s="27"/>
      <c r="J3123" s="27"/>
      <c r="K3123" s="27"/>
      <c r="L3123" s="27"/>
      <c r="M3123" s="27"/>
      <c r="N3123" s="27"/>
      <c r="O3123" s="27"/>
      <c r="P3123" s="27"/>
      <c r="Q3123" s="27"/>
      <c r="R3123" s="27"/>
      <c r="S3123" s="27"/>
      <c r="T3123" s="27"/>
      <c r="U3123" s="27"/>
      <c r="V3123" s="27"/>
      <c r="W3123" s="27"/>
      <c r="X3123" s="27"/>
    </row>
    <row r="3124" spans="3:24">
      <c r="C3124" s="27"/>
      <c r="D3124" s="27"/>
      <c r="E3124" s="27"/>
      <c r="F3124" s="27"/>
      <c r="G3124" s="27"/>
      <c r="H3124" s="27"/>
      <c r="I3124" s="27"/>
      <c r="J3124" s="27"/>
      <c r="K3124" s="27"/>
      <c r="L3124" s="27"/>
      <c r="M3124" s="27"/>
      <c r="N3124" s="27"/>
      <c r="O3124" s="27"/>
      <c r="P3124" s="27"/>
      <c r="Q3124" s="27"/>
      <c r="R3124" s="27"/>
      <c r="S3124" s="27"/>
      <c r="T3124" s="27"/>
      <c r="U3124" s="27"/>
      <c r="V3124" s="27"/>
      <c r="W3124" s="27"/>
      <c r="X3124" s="27"/>
    </row>
    <row r="3125" spans="3:24">
      <c r="C3125" s="27"/>
      <c r="D3125" s="27"/>
      <c r="E3125" s="27"/>
      <c r="F3125" s="27"/>
      <c r="G3125" s="27"/>
      <c r="H3125" s="27"/>
      <c r="I3125" s="27"/>
      <c r="J3125" s="27"/>
      <c r="K3125" s="27"/>
      <c r="L3125" s="27"/>
      <c r="M3125" s="27"/>
      <c r="N3125" s="27"/>
      <c r="O3125" s="27"/>
      <c r="P3125" s="27"/>
      <c r="Q3125" s="27"/>
      <c r="R3125" s="27"/>
      <c r="S3125" s="27"/>
      <c r="T3125" s="27"/>
      <c r="U3125" s="27"/>
      <c r="V3125" s="27"/>
      <c r="W3125" s="27"/>
      <c r="X3125" s="27"/>
    </row>
    <row r="3126" spans="3:24">
      <c r="C3126" s="27"/>
      <c r="D3126" s="27"/>
      <c r="E3126" s="27"/>
      <c r="F3126" s="27"/>
      <c r="G3126" s="27"/>
      <c r="H3126" s="27"/>
      <c r="I3126" s="27"/>
      <c r="J3126" s="27"/>
      <c r="K3126" s="27"/>
      <c r="L3126" s="27"/>
      <c r="M3126" s="27"/>
      <c r="N3126" s="27"/>
      <c r="O3126" s="27"/>
      <c r="P3126" s="27"/>
      <c r="Q3126" s="27"/>
      <c r="R3126" s="27"/>
      <c r="S3126" s="27"/>
      <c r="T3126" s="27"/>
      <c r="U3126" s="27"/>
      <c r="V3126" s="27"/>
      <c r="W3126" s="27"/>
      <c r="X3126" s="27"/>
    </row>
    <row r="3127" spans="3:24">
      <c r="C3127" s="27"/>
      <c r="D3127" s="27"/>
      <c r="E3127" s="27"/>
      <c r="F3127" s="27"/>
      <c r="G3127" s="27"/>
      <c r="H3127" s="27"/>
      <c r="I3127" s="27"/>
      <c r="J3127" s="27"/>
      <c r="K3127" s="27"/>
      <c r="L3127" s="27"/>
      <c r="M3127" s="27"/>
      <c r="N3127" s="27"/>
      <c r="O3127" s="27"/>
      <c r="P3127" s="27"/>
      <c r="Q3127" s="27"/>
      <c r="R3127" s="27"/>
      <c r="S3127" s="27"/>
      <c r="T3127" s="27"/>
      <c r="U3127" s="27"/>
      <c r="V3127" s="27"/>
      <c r="W3127" s="27"/>
      <c r="X3127" s="27"/>
    </row>
    <row r="3128" spans="3:24">
      <c r="C3128" s="27"/>
      <c r="D3128" s="27"/>
      <c r="E3128" s="27"/>
      <c r="F3128" s="27"/>
      <c r="G3128" s="27"/>
      <c r="H3128" s="27"/>
      <c r="I3128" s="27"/>
      <c r="J3128" s="27"/>
      <c r="K3128" s="27"/>
      <c r="L3128" s="27"/>
      <c r="M3128" s="27"/>
      <c r="N3128" s="27"/>
      <c r="O3128" s="27"/>
      <c r="P3128" s="27"/>
      <c r="Q3128" s="27"/>
      <c r="R3128" s="27"/>
      <c r="S3128" s="27"/>
      <c r="T3128" s="27"/>
      <c r="U3128" s="27"/>
      <c r="V3128" s="27"/>
      <c r="W3128" s="27"/>
      <c r="X3128" s="27"/>
    </row>
    <row r="3129" spans="3:24">
      <c r="C3129" s="27"/>
      <c r="D3129" s="27"/>
      <c r="E3129" s="27"/>
      <c r="F3129" s="27"/>
      <c r="G3129" s="27"/>
      <c r="H3129" s="27"/>
      <c r="I3129" s="27"/>
      <c r="J3129" s="27"/>
      <c r="K3129" s="27"/>
      <c r="L3129" s="27"/>
      <c r="M3129" s="27"/>
      <c r="N3129" s="27"/>
      <c r="O3129" s="27"/>
      <c r="P3129" s="27"/>
      <c r="Q3129" s="27"/>
      <c r="R3129" s="27"/>
      <c r="S3129" s="27"/>
      <c r="T3129" s="27"/>
      <c r="U3129" s="27"/>
      <c r="V3129" s="27"/>
      <c r="W3129" s="27"/>
      <c r="X3129" s="27"/>
    </row>
    <row r="3130" spans="3:24">
      <c r="C3130" s="27"/>
      <c r="D3130" s="27"/>
      <c r="E3130" s="27"/>
      <c r="F3130" s="27"/>
      <c r="G3130" s="27"/>
      <c r="H3130" s="27"/>
      <c r="I3130" s="27"/>
      <c r="J3130" s="27"/>
      <c r="K3130" s="27"/>
      <c r="L3130" s="27"/>
      <c r="M3130" s="27"/>
      <c r="N3130" s="27"/>
      <c r="O3130" s="27"/>
      <c r="P3130" s="27"/>
      <c r="Q3130" s="27"/>
      <c r="R3130" s="27"/>
      <c r="S3130" s="27"/>
      <c r="T3130" s="27"/>
      <c r="U3130" s="27"/>
      <c r="V3130" s="27"/>
      <c r="W3130" s="27"/>
      <c r="X3130" s="27"/>
    </row>
    <row r="3131" spans="3:24">
      <c r="C3131" s="27"/>
      <c r="D3131" s="27"/>
      <c r="E3131" s="27"/>
      <c r="F3131" s="27"/>
      <c r="G3131" s="27"/>
      <c r="H3131" s="27"/>
      <c r="I3131" s="27"/>
      <c r="J3131" s="27"/>
      <c r="K3131" s="27"/>
      <c r="L3131" s="27"/>
      <c r="M3131" s="27"/>
      <c r="N3131" s="27"/>
      <c r="O3131" s="27"/>
      <c r="P3131" s="27"/>
      <c r="Q3131" s="27"/>
      <c r="R3131" s="27"/>
      <c r="S3131" s="27"/>
      <c r="T3131" s="27"/>
      <c r="U3131" s="27"/>
      <c r="V3131" s="27"/>
      <c r="W3131" s="27"/>
      <c r="X3131" s="27"/>
    </row>
    <row r="3132" spans="3:24">
      <c r="C3132" s="27"/>
      <c r="D3132" s="27"/>
      <c r="E3132" s="27"/>
      <c r="F3132" s="27"/>
      <c r="G3132" s="27"/>
      <c r="H3132" s="27"/>
      <c r="I3132" s="27"/>
      <c r="J3132" s="27"/>
      <c r="K3132" s="27"/>
      <c r="L3132" s="27"/>
      <c r="M3132" s="27"/>
      <c r="N3132" s="27"/>
      <c r="O3132" s="27"/>
      <c r="P3132" s="27"/>
      <c r="Q3132" s="27"/>
      <c r="R3132" s="27"/>
      <c r="S3132" s="27"/>
      <c r="T3132" s="27"/>
      <c r="U3132" s="27"/>
      <c r="V3132" s="27"/>
      <c r="W3132" s="27"/>
      <c r="X3132" s="27"/>
    </row>
    <row r="3133" spans="3:24">
      <c r="C3133" s="27"/>
      <c r="D3133" s="27"/>
      <c r="E3133" s="27"/>
      <c r="F3133" s="27"/>
      <c r="G3133" s="27"/>
      <c r="H3133" s="27"/>
      <c r="I3133" s="27"/>
      <c r="J3133" s="27"/>
      <c r="K3133" s="27"/>
      <c r="L3133" s="27"/>
      <c r="M3133" s="27"/>
      <c r="N3133" s="27"/>
      <c r="O3133" s="27"/>
      <c r="P3133" s="27"/>
      <c r="Q3133" s="27"/>
      <c r="R3133" s="27"/>
      <c r="S3133" s="27"/>
      <c r="T3133" s="27"/>
      <c r="U3133" s="27"/>
      <c r="V3133" s="27"/>
      <c r="W3133" s="27"/>
      <c r="X3133" s="27"/>
    </row>
    <row r="3134" spans="3:24">
      <c r="C3134" s="27"/>
      <c r="D3134" s="27"/>
      <c r="E3134" s="27"/>
      <c r="F3134" s="27"/>
      <c r="G3134" s="27"/>
      <c r="H3134" s="27"/>
      <c r="I3134" s="27"/>
      <c r="J3134" s="27"/>
      <c r="K3134" s="27"/>
      <c r="L3134" s="27"/>
      <c r="M3134" s="27"/>
      <c r="N3134" s="27"/>
      <c r="O3134" s="27"/>
      <c r="P3134" s="27"/>
      <c r="Q3134" s="27"/>
      <c r="R3134" s="27"/>
      <c r="S3134" s="27"/>
      <c r="T3134" s="27"/>
      <c r="U3134" s="27"/>
      <c r="V3134" s="27"/>
      <c r="W3134" s="27"/>
      <c r="X3134" s="27"/>
    </row>
    <row r="3135" spans="3:24">
      <c r="C3135" s="27"/>
      <c r="D3135" s="27"/>
      <c r="E3135" s="27"/>
      <c r="F3135" s="27"/>
      <c r="G3135" s="27"/>
      <c r="H3135" s="27"/>
      <c r="I3135" s="27"/>
      <c r="J3135" s="27"/>
      <c r="K3135" s="27"/>
      <c r="L3135" s="27"/>
      <c r="M3135" s="27"/>
      <c r="N3135" s="27"/>
      <c r="O3135" s="27"/>
      <c r="P3135" s="27"/>
      <c r="Q3135" s="27"/>
      <c r="R3135" s="27"/>
      <c r="S3135" s="27"/>
      <c r="T3135" s="27"/>
      <c r="U3135" s="27"/>
      <c r="V3135" s="27"/>
      <c r="W3135" s="27"/>
      <c r="X3135" s="27"/>
    </row>
    <row r="3136" spans="3:24">
      <c r="C3136" s="27"/>
      <c r="D3136" s="27"/>
      <c r="E3136" s="27"/>
      <c r="F3136" s="27"/>
      <c r="G3136" s="27"/>
      <c r="H3136" s="27"/>
      <c r="I3136" s="27"/>
      <c r="J3136" s="27"/>
      <c r="K3136" s="27"/>
      <c r="L3136" s="27"/>
      <c r="M3136" s="27"/>
      <c r="N3136" s="27"/>
      <c r="O3136" s="27"/>
      <c r="P3136" s="27"/>
      <c r="Q3136" s="27"/>
      <c r="R3136" s="27"/>
      <c r="S3136" s="27"/>
      <c r="T3136" s="27"/>
      <c r="U3136" s="27"/>
      <c r="V3136" s="27"/>
      <c r="W3136" s="27"/>
      <c r="X3136" s="27"/>
    </row>
    <row r="3137" spans="3:24">
      <c r="C3137" s="27"/>
      <c r="D3137" s="27"/>
      <c r="E3137" s="27"/>
      <c r="F3137" s="27"/>
      <c r="G3137" s="27"/>
      <c r="H3137" s="27"/>
      <c r="I3137" s="27"/>
      <c r="J3137" s="27"/>
      <c r="K3137" s="27"/>
      <c r="L3137" s="27"/>
      <c r="M3137" s="27"/>
      <c r="N3137" s="27"/>
      <c r="O3137" s="27"/>
      <c r="P3137" s="27"/>
      <c r="Q3137" s="27"/>
      <c r="R3137" s="27"/>
      <c r="S3137" s="27"/>
      <c r="T3137" s="27"/>
      <c r="U3137" s="27"/>
      <c r="V3137" s="27"/>
      <c r="W3137" s="27"/>
      <c r="X3137" s="27"/>
    </row>
    <row r="3138" spans="3:24">
      <c r="C3138" s="27"/>
      <c r="D3138" s="27"/>
      <c r="E3138" s="27"/>
      <c r="F3138" s="27"/>
      <c r="G3138" s="27"/>
      <c r="H3138" s="27"/>
      <c r="I3138" s="27"/>
      <c r="J3138" s="27"/>
      <c r="K3138" s="27"/>
      <c r="L3138" s="27"/>
      <c r="M3138" s="27"/>
      <c r="N3138" s="27"/>
      <c r="O3138" s="27"/>
      <c r="P3138" s="27"/>
      <c r="Q3138" s="27"/>
      <c r="R3138" s="27"/>
      <c r="S3138" s="27"/>
      <c r="T3138" s="27"/>
      <c r="U3138" s="27"/>
      <c r="V3138" s="27"/>
      <c r="W3138" s="27"/>
      <c r="X3138" s="27"/>
    </row>
    <row r="3139" spans="3:24">
      <c r="C3139" s="27"/>
      <c r="D3139" s="27"/>
      <c r="E3139" s="27"/>
      <c r="F3139" s="27"/>
      <c r="G3139" s="27"/>
      <c r="H3139" s="27"/>
      <c r="I3139" s="27"/>
      <c r="J3139" s="27"/>
      <c r="K3139" s="27"/>
      <c r="L3139" s="27"/>
      <c r="M3139" s="27"/>
      <c r="N3139" s="27"/>
      <c r="O3139" s="27"/>
      <c r="P3139" s="27"/>
      <c r="Q3139" s="27"/>
      <c r="R3139" s="27"/>
      <c r="S3139" s="27"/>
      <c r="T3139" s="27"/>
      <c r="U3139" s="27"/>
      <c r="V3139" s="27"/>
      <c r="W3139" s="27"/>
      <c r="X3139" s="27"/>
    </row>
    <row r="3140" spans="3:24">
      <c r="C3140" s="27"/>
      <c r="D3140" s="27"/>
      <c r="E3140" s="27"/>
      <c r="F3140" s="27"/>
      <c r="G3140" s="27"/>
      <c r="H3140" s="27"/>
      <c r="I3140" s="27"/>
      <c r="J3140" s="27"/>
      <c r="K3140" s="27"/>
      <c r="L3140" s="27"/>
      <c r="M3140" s="27"/>
      <c r="N3140" s="27"/>
      <c r="O3140" s="27"/>
      <c r="P3140" s="27"/>
      <c r="Q3140" s="27"/>
      <c r="R3140" s="27"/>
      <c r="S3140" s="27"/>
      <c r="T3140" s="27"/>
      <c r="U3140" s="27"/>
      <c r="V3140" s="27"/>
      <c r="W3140" s="27"/>
      <c r="X3140" s="27"/>
    </row>
    <row r="3141" spans="3:24">
      <c r="C3141" s="27"/>
      <c r="D3141" s="27"/>
      <c r="E3141" s="27"/>
      <c r="F3141" s="27"/>
      <c r="G3141" s="27"/>
      <c r="H3141" s="27"/>
      <c r="I3141" s="27"/>
      <c r="J3141" s="27"/>
      <c r="K3141" s="27"/>
      <c r="L3141" s="27"/>
      <c r="M3141" s="27"/>
      <c r="N3141" s="27"/>
      <c r="O3141" s="27"/>
      <c r="P3141" s="27"/>
      <c r="Q3141" s="27"/>
      <c r="R3141" s="27"/>
      <c r="S3141" s="27"/>
      <c r="T3141" s="27"/>
      <c r="U3141" s="27"/>
      <c r="V3141" s="27"/>
      <c r="W3141" s="27"/>
      <c r="X3141" s="27"/>
    </row>
    <row r="3142" spans="3:24">
      <c r="C3142" s="27"/>
      <c r="D3142" s="27"/>
      <c r="E3142" s="27"/>
      <c r="F3142" s="27"/>
      <c r="G3142" s="27"/>
      <c r="H3142" s="27"/>
      <c r="I3142" s="27"/>
      <c r="J3142" s="27"/>
      <c r="K3142" s="27"/>
      <c r="L3142" s="27"/>
      <c r="M3142" s="27"/>
      <c r="N3142" s="27"/>
      <c r="O3142" s="27"/>
      <c r="P3142" s="27"/>
      <c r="Q3142" s="27"/>
      <c r="R3142" s="27"/>
      <c r="S3142" s="27"/>
      <c r="T3142" s="27"/>
      <c r="U3142" s="27"/>
      <c r="V3142" s="27"/>
      <c r="W3142" s="27"/>
      <c r="X3142" s="27"/>
    </row>
    <row r="3143" spans="3:24">
      <c r="C3143" s="27"/>
      <c r="D3143" s="27"/>
      <c r="E3143" s="27"/>
      <c r="F3143" s="27"/>
      <c r="G3143" s="27"/>
      <c r="H3143" s="27"/>
      <c r="I3143" s="27"/>
      <c r="J3143" s="27"/>
      <c r="K3143" s="27"/>
      <c r="L3143" s="27"/>
      <c r="M3143" s="27"/>
      <c r="N3143" s="27"/>
      <c r="O3143" s="27"/>
      <c r="P3143" s="27"/>
      <c r="Q3143" s="27"/>
      <c r="R3143" s="27"/>
      <c r="S3143" s="27"/>
      <c r="T3143" s="27"/>
      <c r="U3143" s="27"/>
      <c r="V3143" s="27"/>
      <c r="W3143" s="27"/>
      <c r="X3143" s="27"/>
    </row>
    <row r="3144" spans="3:24">
      <c r="C3144" s="27"/>
      <c r="D3144" s="27"/>
      <c r="E3144" s="27"/>
      <c r="F3144" s="27"/>
      <c r="G3144" s="27"/>
      <c r="H3144" s="27"/>
      <c r="I3144" s="27"/>
      <c r="J3144" s="27"/>
      <c r="K3144" s="27"/>
      <c r="L3144" s="27"/>
      <c r="M3144" s="27"/>
      <c r="N3144" s="27"/>
      <c r="O3144" s="27"/>
      <c r="P3144" s="27"/>
      <c r="Q3144" s="27"/>
      <c r="R3144" s="27"/>
      <c r="S3144" s="27"/>
      <c r="T3144" s="27"/>
      <c r="U3144" s="27"/>
      <c r="V3144" s="27"/>
      <c r="W3144" s="27"/>
      <c r="X3144" s="27"/>
    </row>
    <row r="3145" spans="3:24">
      <c r="C3145" s="27"/>
      <c r="D3145" s="27"/>
      <c r="E3145" s="27"/>
      <c r="F3145" s="27"/>
      <c r="G3145" s="27"/>
      <c r="H3145" s="27"/>
      <c r="I3145" s="27"/>
      <c r="J3145" s="27"/>
      <c r="K3145" s="27"/>
      <c r="L3145" s="27"/>
      <c r="M3145" s="27"/>
      <c r="N3145" s="27"/>
      <c r="O3145" s="27"/>
      <c r="P3145" s="27"/>
      <c r="Q3145" s="27"/>
      <c r="R3145" s="27"/>
      <c r="S3145" s="27"/>
      <c r="T3145" s="27"/>
      <c r="U3145" s="27"/>
      <c r="V3145" s="27"/>
      <c r="W3145" s="27"/>
      <c r="X3145" s="27"/>
    </row>
    <row r="3146" spans="3:24">
      <c r="C3146" s="27"/>
      <c r="D3146" s="27"/>
      <c r="E3146" s="27"/>
      <c r="F3146" s="27"/>
      <c r="G3146" s="27"/>
      <c r="H3146" s="27"/>
      <c r="I3146" s="27"/>
      <c r="J3146" s="27"/>
      <c r="K3146" s="27"/>
      <c r="L3146" s="27"/>
      <c r="M3146" s="27"/>
      <c r="N3146" s="27"/>
      <c r="O3146" s="27"/>
      <c r="P3146" s="27"/>
      <c r="Q3146" s="27"/>
      <c r="R3146" s="27"/>
      <c r="S3146" s="27"/>
      <c r="T3146" s="27"/>
      <c r="U3146" s="27"/>
      <c r="V3146" s="27"/>
      <c r="W3146" s="27"/>
      <c r="X3146" s="27"/>
    </row>
    <row r="3147" spans="3:24">
      <c r="C3147" s="27"/>
      <c r="D3147" s="27"/>
      <c r="E3147" s="27"/>
      <c r="F3147" s="27"/>
      <c r="G3147" s="27"/>
      <c r="H3147" s="27"/>
      <c r="I3147" s="27"/>
      <c r="J3147" s="27"/>
      <c r="K3147" s="27"/>
      <c r="L3147" s="27"/>
      <c r="M3147" s="27"/>
      <c r="N3147" s="27"/>
      <c r="O3147" s="27"/>
      <c r="P3147" s="27"/>
      <c r="Q3147" s="27"/>
      <c r="R3147" s="27"/>
      <c r="S3147" s="27"/>
      <c r="T3147" s="27"/>
      <c r="U3147" s="27"/>
      <c r="V3147" s="27"/>
      <c r="W3147" s="27"/>
      <c r="X3147" s="27"/>
    </row>
    <row r="3148" spans="3:24">
      <c r="C3148" s="27"/>
      <c r="D3148" s="27"/>
      <c r="E3148" s="27"/>
      <c r="F3148" s="27"/>
      <c r="G3148" s="27"/>
      <c r="H3148" s="27"/>
      <c r="I3148" s="27"/>
      <c r="J3148" s="27"/>
      <c r="K3148" s="27"/>
      <c r="L3148" s="27"/>
      <c r="M3148" s="27"/>
      <c r="N3148" s="27"/>
      <c r="O3148" s="27"/>
      <c r="P3148" s="27"/>
      <c r="Q3148" s="27"/>
      <c r="R3148" s="27"/>
      <c r="S3148" s="27"/>
      <c r="T3148" s="27"/>
      <c r="U3148" s="27"/>
      <c r="V3148" s="27"/>
      <c r="W3148" s="27"/>
      <c r="X3148" s="27"/>
    </row>
    <row r="3149" spans="3:24">
      <c r="C3149" s="27"/>
      <c r="D3149" s="27"/>
      <c r="E3149" s="27"/>
      <c r="F3149" s="27"/>
      <c r="G3149" s="27"/>
      <c r="H3149" s="27"/>
      <c r="I3149" s="27"/>
      <c r="J3149" s="27"/>
      <c r="K3149" s="27"/>
      <c r="L3149" s="27"/>
      <c r="M3149" s="27"/>
      <c r="N3149" s="27"/>
      <c r="O3149" s="27"/>
      <c r="P3149" s="27"/>
      <c r="Q3149" s="27"/>
      <c r="R3149" s="27"/>
      <c r="S3149" s="27"/>
      <c r="T3149" s="27"/>
      <c r="U3149" s="27"/>
      <c r="V3149" s="27"/>
      <c r="W3149" s="27"/>
      <c r="X3149" s="27"/>
    </row>
    <row r="3150" spans="3:24">
      <c r="C3150" s="27"/>
      <c r="D3150" s="27"/>
      <c r="E3150" s="27"/>
      <c r="F3150" s="27"/>
      <c r="G3150" s="27"/>
      <c r="H3150" s="27"/>
      <c r="I3150" s="27"/>
      <c r="J3150" s="27"/>
      <c r="K3150" s="27"/>
      <c r="L3150" s="27"/>
      <c r="M3150" s="27"/>
      <c r="N3150" s="27"/>
      <c r="O3150" s="27"/>
      <c r="P3150" s="27"/>
      <c r="Q3150" s="27"/>
      <c r="R3150" s="27"/>
      <c r="S3150" s="27"/>
      <c r="T3150" s="27"/>
      <c r="U3150" s="27"/>
      <c r="V3150" s="27"/>
      <c r="W3150" s="27"/>
      <c r="X3150" s="27"/>
    </row>
    <row r="3151" spans="3:24">
      <c r="C3151" s="27"/>
      <c r="D3151" s="27"/>
      <c r="E3151" s="27"/>
      <c r="F3151" s="27"/>
      <c r="G3151" s="27"/>
      <c r="H3151" s="27"/>
      <c r="I3151" s="27"/>
      <c r="J3151" s="27"/>
      <c r="K3151" s="27"/>
      <c r="L3151" s="27"/>
      <c r="M3151" s="27"/>
      <c r="N3151" s="27"/>
      <c r="O3151" s="27"/>
      <c r="P3151" s="27"/>
      <c r="Q3151" s="27"/>
      <c r="R3151" s="27"/>
      <c r="S3151" s="27"/>
      <c r="T3151" s="27"/>
      <c r="U3151" s="27"/>
      <c r="V3151" s="27"/>
      <c r="W3151" s="27"/>
      <c r="X3151" s="27"/>
    </row>
    <row r="3152" spans="3:24">
      <c r="C3152" s="27"/>
      <c r="D3152" s="27"/>
      <c r="E3152" s="27"/>
      <c r="F3152" s="27"/>
      <c r="G3152" s="27"/>
      <c r="H3152" s="27"/>
      <c r="I3152" s="27"/>
      <c r="J3152" s="27"/>
      <c r="K3152" s="27"/>
      <c r="L3152" s="27"/>
      <c r="M3152" s="27"/>
      <c r="N3152" s="27"/>
      <c r="O3152" s="27"/>
      <c r="P3152" s="27"/>
      <c r="Q3152" s="27"/>
      <c r="R3152" s="27"/>
      <c r="S3152" s="27"/>
      <c r="T3152" s="27"/>
      <c r="U3152" s="27"/>
      <c r="V3152" s="27"/>
      <c r="W3152" s="27"/>
      <c r="X3152" s="27"/>
    </row>
    <row r="3153" spans="3:24">
      <c r="C3153" s="27"/>
      <c r="D3153" s="27"/>
      <c r="E3153" s="27"/>
      <c r="F3153" s="27"/>
      <c r="G3153" s="27"/>
      <c r="H3153" s="27"/>
      <c r="I3153" s="27"/>
      <c r="J3153" s="27"/>
      <c r="K3153" s="27"/>
      <c r="L3153" s="27"/>
      <c r="M3153" s="27"/>
      <c r="N3153" s="27"/>
      <c r="O3153" s="27"/>
      <c r="P3153" s="27"/>
      <c r="Q3153" s="27"/>
      <c r="R3153" s="27"/>
      <c r="S3153" s="27"/>
      <c r="T3153" s="27"/>
      <c r="U3153" s="27"/>
      <c r="V3153" s="27"/>
      <c r="W3153" s="27"/>
      <c r="X3153" s="27"/>
    </row>
    <row r="3154" spans="3:24">
      <c r="C3154" s="27"/>
      <c r="D3154" s="27"/>
      <c r="E3154" s="27"/>
      <c r="F3154" s="27"/>
      <c r="G3154" s="27"/>
      <c r="H3154" s="27"/>
      <c r="I3154" s="27"/>
      <c r="J3154" s="27"/>
      <c r="K3154" s="27"/>
      <c r="L3154" s="27"/>
      <c r="M3154" s="27"/>
      <c r="N3154" s="27"/>
      <c r="O3154" s="27"/>
      <c r="P3154" s="27"/>
      <c r="Q3154" s="27"/>
      <c r="R3154" s="27"/>
      <c r="S3154" s="27"/>
      <c r="T3154" s="27"/>
      <c r="U3154" s="27"/>
      <c r="V3154" s="27"/>
      <c r="W3154" s="27"/>
      <c r="X3154" s="27"/>
    </row>
    <row r="3155" spans="3:24">
      <c r="C3155" s="27"/>
      <c r="D3155" s="27"/>
      <c r="E3155" s="27"/>
      <c r="F3155" s="27"/>
      <c r="G3155" s="27"/>
      <c r="H3155" s="27"/>
      <c r="I3155" s="27"/>
      <c r="J3155" s="27"/>
      <c r="K3155" s="27"/>
      <c r="L3155" s="27"/>
      <c r="M3155" s="27"/>
      <c r="N3155" s="27"/>
      <c r="O3155" s="27"/>
      <c r="P3155" s="27"/>
      <c r="Q3155" s="27"/>
      <c r="R3155" s="27"/>
      <c r="S3155" s="27"/>
      <c r="T3155" s="27"/>
      <c r="U3155" s="27"/>
      <c r="V3155" s="27"/>
      <c r="W3155" s="27"/>
      <c r="X3155" s="27"/>
    </row>
    <row r="3156" spans="3:24">
      <c r="C3156" s="27"/>
      <c r="D3156" s="27"/>
      <c r="E3156" s="27"/>
      <c r="F3156" s="27"/>
      <c r="G3156" s="27"/>
      <c r="H3156" s="27"/>
      <c r="I3156" s="27"/>
      <c r="J3156" s="27"/>
      <c r="K3156" s="27"/>
      <c r="L3156" s="27"/>
      <c r="M3156" s="27"/>
      <c r="N3156" s="27"/>
      <c r="O3156" s="27"/>
      <c r="P3156" s="27"/>
      <c r="Q3156" s="27"/>
      <c r="R3156" s="27"/>
      <c r="S3156" s="27"/>
      <c r="T3156" s="27"/>
      <c r="U3156" s="27"/>
      <c r="V3156" s="27"/>
      <c r="W3156" s="27"/>
      <c r="X3156" s="27"/>
    </row>
    <row r="3157" spans="3:24">
      <c r="C3157" s="27"/>
      <c r="D3157" s="27"/>
      <c r="E3157" s="27"/>
      <c r="F3157" s="27"/>
      <c r="G3157" s="27"/>
      <c r="H3157" s="27"/>
      <c r="I3157" s="27"/>
      <c r="J3157" s="27"/>
      <c r="K3157" s="27"/>
      <c r="L3157" s="27"/>
      <c r="M3157" s="27"/>
      <c r="N3157" s="27"/>
      <c r="O3157" s="27"/>
      <c r="P3157" s="27"/>
      <c r="Q3157" s="27"/>
      <c r="R3157" s="27"/>
      <c r="S3157" s="27"/>
      <c r="T3157" s="27"/>
      <c r="U3157" s="27"/>
      <c r="V3157" s="27"/>
      <c r="W3157" s="27"/>
      <c r="X3157" s="27"/>
    </row>
    <row r="3158" spans="3:24">
      <c r="C3158" s="27"/>
      <c r="D3158" s="27"/>
      <c r="E3158" s="27"/>
      <c r="F3158" s="27"/>
      <c r="G3158" s="27"/>
      <c r="H3158" s="27"/>
      <c r="I3158" s="27"/>
      <c r="J3158" s="27"/>
      <c r="K3158" s="27"/>
      <c r="L3158" s="27"/>
      <c r="M3158" s="27"/>
      <c r="N3158" s="27"/>
      <c r="O3158" s="27"/>
      <c r="P3158" s="27"/>
      <c r="Q3158" s="27"/>
      <c r="R3158" s="27"/>
      <c r="S3158" s="27"/>
      <c r="T3158" s="27"/>
      <c r="U3158" s="27"/>
      <c r="V3158" s="27"/>
      <c r="W3158" s="27"/>
      <c r="X3158" s="27"/>
    </row>
    <row r="3159" spans="3:24">
      <c r="C3159" s="27"/>
      <c r="D3159" s="27"/>
      <c r="E3159" s="27"/>
      <c r="F3159" s="27"/>
      <c r="G3159" s="27"/>
      <c r="H3159" s="27"/>
      <c r="I3159" s="27"/>
      <c r="J3159" s="27"/>
      <c r="K3159" s="27"/>
      <c r="L3159" s="27"/>
      <c r="M3159" s="27"/>
      <c r="N3159" s="27"/>
      <c r="O3159" s="27"/>
      <c r="P3159" s="27"/>
      <c r="Q3159" s="27"/>
      <c r="R3159" s="27"/>
      <c r="S3159" s="27"/>
      <c r="T3159" s="27"/>
      <c r="U3159" s="27"/>
      <c r="V3159" s="27"/>
      <c r="W3159" s="27"/>
      <c r="X3159" s="27"/>
    </row>
    <row r="3160" spans="3:24">
      <c r="C3160" s="27"/>
      <c r="D3160" s="27"/>
      <c r="E3160" s="27"/>
      <c r="F3160" s="27"/>
      <c r="G3160" s="27"/>
      <c r="H3160" s="27"/>
      <c r="I3160" s="27"/>
      <c r="J3160" s="27"/>
      <c r="K3160" s="27"/>
      <c r="L3160" s="27"/>
      <c r="M3160" s="27"/>
      <c r="N3160" s="27"/>
      <c r="O3160" s="27"/>
      <c r="P3160" s="27"/>
      <c r="Q3160" s="27"/>
      <c r="R3160" s="27"/>
      <c r="S3160" s="27"/>
      <c r="T3160" s="27"/>
      <c r="U3160" s="27"/>
      <c r="V3160" s="27"/>
      <c r="W3160" s="27"/>
      <c r="X3160" s="27"/>
    </row>
    <row r="3161" spans="3:24">
      <c r="C3161" s="27"/>
      <c r="D3161" s="27"/>
      <c r="E3161" s="27"/>
      <c r="F3161" s="27"/>
      <c r="G3161" s="27"/>
      <c r="H3161" s="27"/>
      <c r="I3161" s="27"/>
      <c r="J3161" s="27"/>
      <c r="K3161" s="27"/>
      <c r="L3161" s="27"/>
      <c r="M3161" s="27"/>
      <c r="N3161" s="27"/>
      <c r="O3161" s="27"/>
      <c r="P3161" s="27"/>
      <c r="Q3161" s="27"/>
      <c r="R3161" s="27"/>
      <c r="S3161" s="27"/>
      <c r="T3161" s="27"/>
      <c r="U3161" s="27"/>
      <c r="V3161" s="27"/>
      <c r="W3161" s="27"/>
      <c r="X3161" s="27"/>
    </row>
    <row r="3162" spans="3:24">
      <c r="C3162" s="27"/>
      <c r="D3162" s="27"/>
      <c r="E3162" s="27"/>
      <c r="F3162" s="27"/>
      <c r="G3162" s="27"/>
      <c r="H3162" s="27"/>
      <c r="I3162" s="27"/>
      <c r="J3162" s="27"/>
      <c r="K3162" s="27"/>
      <c r="L3162" s="27"/>
      <c r="M3162" s="27"/>
      <c r="N3162" s="27"/>
      <c r="O3162" s="27"/>
      <c r="P3162" s="27"/>
      <c r="Q3162" s="27"/>
      <c r="R3162" s="27"/>
      <c r="S3162" s="27"/>
      <c r="T3162" s="27"/>
      <c r="U3162" s="27"/>
      <c r="V3162" s="27"/>
      <c r="W3162" s="27"/>
      <c r="X3162" s="27"/>
    </row>
    <row r="3163" spans="3:24">
      <c r="C3163" s="27"/>
      <c r="D3163" s="27"/>
      <c r="E3163" s="27"/>
      <c r="F3163" s="27"/>
      <c r="G3163" s="27"/>
      <c r="H3163" s="27"/>
      <c r="I3163" s="27"/>
      <c r="J3163" s="27"/>
      <c r="K3163" s="27"/>
      <c r="L3163" s="27"/>
      <c r="M3163" s="27"/>
      <c r="N3163" s="27"/>
      <c r="O3163" s="27"/>
      <c r="P3163" s="27"/>
      <c r="Q3163" s="27"/>
      <c r="R3163" s="27"/>
      <c r="S3163" s="27"/>
      <c r="T3163" s="27"/>
      <c r="U3163" s="27"/>
      <c r="V3163" s="27"/>
      <c r="W3163" s="27"/>
      <c r="X3163" s="27"/>
    </row>
    <row r="3164" spans="3:24">
      <c r="C3164" s="27"/>
      <c r="D3164" s="27"/>
      <c r="E3164" s="27"/>
      <c r="F3164" s="27"/>
      <c r="G3164" s="27"/>
      <c r="H3164" s="27"/>
      <c r="I3164" s="27"/>
      <c r="J3164" s="27"/>
      <c r="K3164" s="27"/>
      <c r="L3164" s="27"/>
      <c r="M3164" s="27"/>
      <c r="N3164" s="27"/>
      <c r="O3164" s="27"/>
      <c r="P3164" s="27"/>
      <c r="Q3164" s="27"/>
      <c r="R3164" s="27"/>
      <c r="S3164" s="27"/>
      <c r="T3164" s="27"/>
      <c r="U3164" s="27"/>
      <c r="V3164" s="27"/>
      <c r="W3164" s="27"/>
      <c r="X3164" s="27"/>
    </row>
    <row r="3165" spans="3:24">
      <c r="C3165" s="27"/>
      <c r="D3165" s="27"/>
      <c r="E3165" s="27"/>
      <c r="F3165" s="27"/>
      <c r="G3165" s="27"/>
      <c r="H3165" s="27"/>
      <c r="I3165" s="27"/>
      <c r="J3165" s="27"/>
      <c r="K3165" s="27"/>
      <c r="L3165" s="27"/>
      <c r="M3165" s="27"/>
      <c r="N3165" s="27"/>
      <c r="O3165" s="27"/>
      <c r="P3165" s="27"/>
      <c r="Q3165" s="27"/>
      <c r="R3165" s="27"/>
      <c r="S3165" s="27"/>
      <c r="T3165" s="27"/>
      <c r="U3165" s="27"/>
      <c r="V3165" s="27"/>
      <c r="W3165" s="27"/>
      <c r="X3165" s="27"/>
    </row>
    <row r="3166" spans="3:24">
      <c r="C3166" s="27"/>
      <c r="D3166" s="27"/>
      <c r="E3166" s="27"/>
      <c r="F3166" s="27"/>
      <c r="G3166" s="27"/>
      <c r="H3166" s="27"/>
      <c r="I3166" s="27"/>
      <c r="J3166" s="27"/>
      <c r="K3166" s="27"/>
      <c r="L3166" s="27"/>
      <c r="M3166" s="27"/>
      <c r="N3166" s="27"/>
      <c r="O3166" s="27"/>
      <c r="P3166" s="27"/>
      <c r="Q3166" s="27"/>
      <c r="R3166" s="27"/>
      <c r="S3166" s="27"/>
      <c r="T3166" s="27"/>
      <c r="U3166" s="27"/>
      <c r="V3166" s="27"/>
      <c r="W3166" s="27"/>
      <c r="X3166" s="27"/>
    </row>
    <row r="3167" spans="3:24">
      <c r="C3167" s="27"/>
      <c r="D3167" s="27"/>
      <c r="E3167" s="27"/>
      <c r="F3167" s="27"/>
      <c r="G3167" s="27"/>
      <c r="H3167" s="27"/>
      <c r="I3167" s="27"/>
      <c r="J3167" s="27"/>
      <c r="K3167" s="27"/>
      <c r="L3167" s="27"/>
      <c r="M3167" s="27"/>
      <c r="N3167" s="27"/>
      <c r="O3167" s="27"/>
      <c r="P3167" s="27"/>
      <c r="Q3167" s="27"/>
      <c r="R3167" s="27"/>
      <c r="S3167" s="27"/>
      <c r="T3167" s="27"/>
      <c r="U3167" s="27"/>
      <c r="V3167" s="27"/>
      <c r="W3167" s="27"/>
      <c r="X3167" s="27"/>
    </row>
    <row r="3168" spans="3:24">
      <c r="C3168" s="27"/>
      <c r="D3168" s="27"/>
      <c r="E3168" s="27"/>
      <c r="F3168" s="27"/>
      <c r="G3168" s="27"/>
      <c r="H3168" s="27"/>
      <c r="I3168" s="27"/>
      <c r="J3168" s="27"/>
      <c r="K3168" s="27"/>
      <c r="L3168" s="27"/>
      <c r="M3168" s="27"/>
      <c r="N3168" s="27"/>
      <c r="O3168" s="27"/>
      <c r="P3168" s="27"/>
      <c r="Q3168" s="27"/>
      <c r="R3168" s="27"/>
      <c r="S3168" s="27"/>
      <c r="T3168" s="27"/>
      <c r="U3168" s="27"/>
      <c r="V3168" s="27"/>
      <c r="W3168" s="27"/>
      <c r="X3168" s="27"/>
    </row>
    <row r="3169" spans="3:24">
      <c r="C3169" s="27"/>
      <c r="D3169" s="27"/>
      <c r="E3169" s="27"/>
      <c r="F3169" s="27"/>
      <c r="G3169" s="27"/>
      <c r="H3169" s="27"/>
      <c r="I3169" s="27"/>
      <c r="J3169" s="27"/>
      <c r="K3169" s="27"/>
      <c r="L3169" s="27"/>
      <c r="M3169" s="27"/>
      <c r="N3169" s="27"/>
      <c r="O3169" s="27"/>
      <c r="P3169" s="27"/>
      <c r="Q3169" s="27"/>
      <c r="R3169" s="27"/>
      <c r="S3169" s="27"/>
      <c r="T3169" s="27"/>
      <c r="U3169" s="27"/>
      <c r="V3169" s="27"/>
      <c r="W3169" s="27"/>
      <c r="X3169" s="27"/>
    </row>
    <row r="3170" spans="3:24">
      <c r="C3170" s="27"/>
      <c r="D3170" s="27"/>
      <c r="E3170" s="27"/>
      <c r="F3170" s="27"/>
      <c r="G3170" s="27"/>
      <c r="H3170" s="27"/>
      <c r="I3170" s="27"/>
      <c r="J3170" s="27"/>
      <c r="K3170" s="27"/>
      <c r="L3170" s="27"/>
      <c r="M3170" s="27"/>
      <c r="N3170" s="27"/>
      <c r="O3170" s="27"/>
      <c r="P3170" s="27"/>
      <c r="Q3170" s="27"/>
      <c r="R3170" s="27"/>
      <c r="S3170" s="27"/>
      <c r="T3170" s="27"/>
      <c r="U3170" s="27"/>
      <c r="V3170" s="27"/>
      <c r="W3170" s="27"/>
      <c r="X3170" s="27"/>
    </row>
    <row r="3171" spans="3:24">
      <c r="C3171" s="27"/>
      <c r="D3171" s="27"/>
      <c r="E3171" s="27"/>
      <c r="F3171" s="27"/>
      <c r="G3171" s="27"/>
      <c r="H3171" s="27"/>
      <c r="I3171" s="27"/>
      <c r="J3171" s="27"/>
      <c r="K3171" s="27"/>
      <c r="L3171" s="27"/>
      <c r="M3171" s="27"/>
      <c r="N3171" s="27"/>
      <c r="O3171" s="27"/>
      <c r="P3171" s="27"/>
      <c r="Q3171" s="27"/>
      <c r="R3171" s="27"/>
      <c r="S3171" s="27"/>
      <c r="T3171" s="27"/>
      <c r="U3171" s="27"/>
      <c r="V3171" s="27"/>
      <c r="W3171" s="27"/>
      <c r="X3171" s="27"/>
    </row>
    <row r="3172" spans="3:24">
      <c r="C3172" s="27"/>
      <c r="D3172" s="27"/>
      <c r="E3172" s="27"/>
      <c r="F3172" s="27"/>
      <c r="G3172" s="27"/>
      <c r="H3172" s="27"/>
      <c r="I3172" s="27"/>
      <c r="J3172" s="27"/>
      <c r="K3172" s="27"/>
      <c r="L3172" s="27"/>
      <c r="M3172" s="27"/>
      <c r="N3172" s="27"/>
      <c r="O3172" s="27"/>
      <c r="P3172" s="27"/>
      <c r="Q3172" s="27"/>
      <c r="R3172" s="27"/>
      <c r="S3172" s="27"/>
      <c r="T3172" s="27"/>
      <c r="U3172" s="27"/>
      <c r="V3172" s="27"/>
      <c r="W3172" s="27"/>
      <c r="X3172" s="27"/>
    </row>
    <row r="3173" spans="3:24">
      <c r="C3173" s="27"/>
      <c r="D3173" s="27"/>
      <c r="E3173" s="27"/>
      <c r="F3173" s="27"/>
      <c r="G3173" s="27"/>
      <c r="H3173" s="27"/>
      <c r="I3173" s="27"/>
      <c r="J3173" s="27"/>
      <c r="K3173" s="27"/>
      <c r="L3173" s="27"/>
      <c r="M3173" s="27"/>
      <c r="N3173" s="27"/>
      <c r="O3173" s="27"/>
      <c r="P3173" s="27"/>
      <c r="Q3173" s="27"/>
      <c r="R3173" s="27"/>
      <c r="S3173" s="27"/>
      <c r="T3173" s="27"/>
      <c r="U3173" s="27"/>
      <c r="V3173" s="27"/>
      <c r="W3173" s="27"/>
      <c r="X3173" s="27"/>
    </row>
    <row r="3174" spans="3:24">
      <c r="C3174" s="27"/>
      <c r="D3174" s="27"/>
      <c r="E3174" s="27"/>
      <c r="F3174" s="27"/>
      <c r="G3174" s="27"/>
      <c r="H3174" s="27"/>
      <c r="I3174" s="27"/>
      <c r="J3174" s="27"/>
      <c r="K3174" s="27"/>
      <c r="L3174" s="27"/>
      <c r="M3174" s="27"/>
      <c r="N3174" s="27"/>
      <c r="O3174" s="27"/>
      <c r="P3174" s="27"/>
      <c r="Q3174" s="27"/>
      <c r="R3174" s="27"/>
      <c r="S3174" s="27"/>
      <c r="T3174" s="27"/>
      <c r="U3174" s="27"/>
      <c r="V3174" s="27"/>
      <c r="W3174" s="27"/>
      <c r="X3174" s="27"/>
    </row>
    <row r="3175" spans="3:24">
      <c r="C3175" s="27"/>
      <c r="D3175" s="27"/>
      <c r="E3175" s="27"/>
      <c r="F3175" s="27"/>
      <c r="G3175" s="27"/>
      <c r="H3175" s="27"/>
      <c r="I3175" s="27"/>
      <c r="J3175" s="27"/>
      <c r="K3175" s="27"/>
      <c r="L3175" s="27"/>
      <c r="M3175" s="27"/>
      <c r="N3175" s="27"/>
      <c r="O3175" s="27"/>
      <c r="P3175" s="27"/>
      <c r="Q3175" s="27"/>
      <c r="R3175" s="27"/>
      <c r="S3175" s="27"/>
      <c r="T3175" s="27"/>
      <c r="U3175" s="27"/>
      <c r="V3175" s="27"/>
      <c r="W3175" s="27"/>
      <c r="X3175" s="27"/>
    </row>
    <row r="3176" spans="3:24">
      <c r="C3176" s="27"/>
      <c r="D3176" s="27"/>
      <c r="E3176" s="27"/>
      <c r="F3176" s="27"/>
      <c r="G3176" s="27"/>
      <c r="H3176" s="27"/>
      <c r="I3176" s="27"/>
      <c r="J3176" s="27"/>
      <c r="K3176" s="27"/>
      <c r="L3176" s="27"/>
      <c r="M3176" s="27"/>
      <c r="N3176" s="27"/>
      <c r="O3176" s="27"/>
      <c r="P3176" s="27"/>
      <c r="Q3176" s="27"/>
      <c r="R3176" s="27"/>
      <c r="S3176" s="27"/>
      <c r="T3176" s="27"/>
      <c r="U3176" s="27"/>
      <c r="V3176" s="27"/>
      <c r="W3176" s="27"/>
      <c r="X3176" s="27"/>
    </row>
    <row r="3177" spans="3:24">
      <c r="C3177" s="27"/>
      <c r="D3177" s="27"/>
      <c r="E3177" s="27"/>
      <c r="F3177" s="27"/>
      <c r="G3177" s="27"/>
      <c r="H3177" s="27"/>
      <c r="I3177" s="27"/>
      <c r="J3177" s="27"/>
      <c r="K3177" s="27"/>
      <c r="L3177" s="27"/>
      <c r="M3177" s="27"/>
      <c r="N3177" s="27"/>
      <c r="O3177" s="27"/>
      <c r="P3177" s="27"/>
      <c r="Q3177" s="27"/>
      <c r="R3177" s="27"/>
      <c r="S3177" s="27"/>
      <c r="T3177" s="27"/>
      <c r="U3177" s="27"/>
      <c r="V3177" s="27"/>
      <c r="W3177" s="27"/>
      <c r="X3177" s="27"/>
    </row>
    <row r="3178" spans="3:24">
      <c r="C3178" s="27"/>
      <c r="D3178" s="27"/>
      <c r="E3178" s="27"/>
      <c r="F3178" s="27"/>
      <c r="G3178" s="27"/>
      <c r="H3178" s="27"/>
      <c r="I3178" s="27"/>
      <c r="J3178" s="27"/>
      <c r="K3178" s="27"/>
      <c r="L3178" s="27"/>
      <c r="M3178" s="27"/>
      <c r="N3178" s="27"/>
      <c r="O3178" s="27"/>
      <c r="P3178" s="27"/>
      <c r="Q3178" s="27"/>
      <c r="R3178" s="27"/>
      <c r="S3178" s="27"/>
      <c r="T3178" s="27"/>
      <c r="U3178" s="27"/>
      <c r="V3178" s="27"/>
      <c r="W3178" s="27"/>
      <c r="X3178" s="27"/>
    </row>
    <row r="3179" spans="3:24">
      <c r="C3179" s="27"/>
      <c r="D3179" s="27"/>
      <c r="E3179" s="27"/>
      <c r="F3179" s="27"/>
      <c r="G3179" s="27"/>
      <c r="H3179" s="27"/>
      <c r="I3179" s="27"/>
      <c r="J3179" s="27"/>
      <c r="K3179" s="27"/>
      <c r="L3179" s="27"/>
      <c r="M3179" s="27"/>
      <c r="N3179" s="27"/>
      <c r="O3179" s="27"/>
      <c r="P3179" s="27"/>
      <c r="Q3179" s="27"/>
      <c r="R3179" s="27"/>
      <c r="S3179" s="27"/>
      <c r="T3179" s="27"/>
      <c r="U3179" s="27"/>
      <c r="V3179" s="27"/>
      <c r="W3179" s="27"/>
      <c r="X3179" s="27"/>
    </row>
    <row r="3180" spans="3:24">
      <c r="C3180" s="27"/>
      <c r="D3180" s="27"/>
      <c r="E3180" s="27"/>
      <c r="F3180" s="27"/>
      <c r="G3180" s="27"/>
      <c r="H3180" s="27"/>
      <c r="I3180" s="27"/>
      <c r="J3180" s="27"/>
      <c r="K3180" s="27"/>
      <c r="L3180" s="27"/>
      <c r="M3180" s="27"/>
      <c r="N3180" s="27"/>
      <c r="O3180" s="27"/>
      <c r="P3180" s="27"/>
      <c r="Q3180" s="27"/>
      <c r="R3180" s="27"/>
      <c r="S3180" s="27"/>
      <c r="T3180" s="27"/>
      <c r="U3180" s="27"/>
      <c r="V3180" s="27"/>
      <c r="W3180" s="27"/>
      <c r="X3180" s="27"/>
    </row>
    <row r="3181" spans="3:24">
      <c r="C3181" s="27"/>
      <c r="D3181" s="27"/>
      <c r="E3181" s="27"/>
      <c r="F3181" s="27"/>
      <c r="G3181" s="27"/>
      <c r="H3181" s="27"/>
      <c r="I3181" s="27"/>
      <c r="J3181" s="27"/>
      <c r="K3181" s="27"/>
      <c r="L3181" s="27"/>
      <c r="M3181" s="27"/>
      <c r="N3181" s="27"/>
      <c r="O3181" s="27"/>
      <c r="P3181" s="27"/>
      <c r="Q3181" s="27"/>
      <c r="R3181" s="27"/>
      <c r="S3181" s="27"/>
      <c r="T3181" s="27"/>
      <c r="U3181" s="27"/>
      <c r="V3181" s="27"/>
      <c r="W3181" s="27"/>
      <c r="X3181" s="27"/>
    </row>
    <row r="3182" spans="3:24">
      <c r="C3182" s="27"/>
      <c r="D3182" s="27"/>
      <c r="E3182" s="27"/>
      <c r="F3182" s="27"/>
      <c r="G3182" s="27"/>
      <c r="H3182" s="27"/>
      <c r="I3182" s="27"/>
      <c r="J3182" s="27"/>
      <c r="K3182" s="27"/>
      <c r="L3182" s="27"/>
      <c r="M3182" s="27"/>
      <c r="N3182" s="27"/>
      <c r="O3182" s="27"/>
      <c r="P3182" s="27"/>
      <c r="Q3182" s="27"/>
      <c r="R3182" s="27"/>
      <c r="S3182" s="27"/>
      <c r="T3182" s="27"/>
      <c r="U3182" s="27"/>
      <c r="V3182" s="27"/>
      <c r="W3182" s="27"/>
      <c r="X3182" s="27"/>
    </row>
    <row r="3183" spans="3:24">
      <c r="C3183" s="27"/>
      <c r="D3183" s="27"/>
      <c r="E3183" s="27"/>
      <c r="F3183" s="27"/>
      <c r="G3183" s="27"/>
      <c r="H3183" s="27"/>
      <c r="I3183" s="27"/>
      <c r="J3183" s="27"/>
      <c r="K3183" s="27"/>
      <c r="L3183" s="27"/>
      <c r="M3183" s="27"/>
      <c r="N3183" s="27"/>
      <c r="O3183" s="27"/>
      <c r="P3183" s="27"/>
      <c r="Q3183" s="27"/>
      <c r="R3183" s="27"/>
      <c r="S3183" s="27"/>
      <c r="T3183" s="27"/>
      <c r="U3183" s="27"/>
      <c r="V3183" s="27"/>
      <c r="W3183" s="27"/>
      <c r="X3183" s="27"/>
    </row>
    <row r="3184" spans="3:24">
      <c r="C3184" s="27"/>
      <c r="D3184" s="27"/>
      <c r="E3184" s="27"/>
      <c r="F3184" s="27"/>
      <c r="G3184" s="27"/>
      <c r="H3184" s="27"/>
      <c r="I3184" s="27"/>
      <c r="J3184" s="27"/>
      <c r="K3184" s="27"/>
      <c r="L3184" s="27"/>
      <c r="M3184" s="27"/>
      <c r="N3184" s="27"/>
      <c r="O3184" s="27"/>
      <c r="P3184" s="27"/>
      <c r="Q3184" s="27"/>
      <c r="R3184" s="27"/>
      <c r="S3184" s="27"/>
      <c r="T3184" s="27"/>
      <c r="U3184" s="27"/>
      <c r="V3184" s="27"/>
      <c r="W3184" s="27"/>
      <c r="X3184" s="27"/>
    </row>
    <row r="3185" spans="3:24">
      <c r="C3185" s="27"/>
      <c r="D3185" s="27"/>
      <c r="E3185" s="27"/>
      <c r="F3185" s="27"/>
      <c r="G3185" s="27"/>
      <c r="H3185" s="27"/>
      <c r="I3185" s="27"/>
      <c r="J3185" s="27"/>
      <c r="K3185" s="27"/>
      <c r="L3185" s="27"/>
      <c r="M3185" s="27"/>
      <c r="N3185" s="27"/>
      <c r="O3185" s="27"/>
      <c r="P3185" s="27"/>
      <c r="Q3185" s="27"/>
      <c r="R3185" s="27"/>
      <c r="S3185" s="27"/>
      <c r="T3185" s="27"/>
      <c r="U3185" s="27"/>
      <c r="V3185" s="27"/>
      <c r="W3185" s="27"/>
      <c r="X3185" s="27"/>
    </row>
    <row r="3186" spans="3:24">
      <c r="C3186" s="27"/>
      <c r="D3186" s="27"/>
      <c r="E3186" s="27"/>
      <c r="F3186" s="27"/>
      <c r="G3186" s="27"/>
      <c r="H3186" s="27"/>
      <c r="I3186" s="27"/>
      <c r="J3186" s="27"/>
      <c r="K3186" s="27"/>
      <c r="L3186" s="27"/>
      <c r="M3186" s="27"/>
      <c r="N3186" s="27"/>
      <c r="O3186" s="27"/>
      <c r="P3186" s="27"/>
      <c r="Q3186" s="27"/>
      <c r="R3186" s="27"/>
      <c r="S3186" s="27"/>
      <c r="T3186" s="27"/>
      <c r="U3186" s="27"/>
      <c r="V3186" s="27"/>
      <c r="W3186" s="27"/>
      <c r="X3186" s="27"/>
    </row>
    <row r="3187" spans="3:24">
      <c r="C3187" s="27"/>
      <c r="D3187" s="27"/>
      <c r="E3187" s="27"/>
      <c r="F3187" s="27"/>
      <c r="G3187" s="27"/>
      <c r="H3187" s="27"/>
      <c r="I3187" s="27"/>
      <c r="J3187" s="27"/>
      <c r="K3187" s="27"/>
      <c r="L3187" s="27"/>
      <c r="M3187" s="27"/>
      <c r="N3187" s="27"/>
      <c r="O3187" s="27"/>
      <c r="P3187" s="27"/>
      <c r="Q3187" s="27"/>
      <c r="R3187" s="27"/>
      <c r="S3187" s="27"/>
      <c r="T3187" s="27"/>
      <c r="U3187" s="27"/>
      <c r="V3187" s="27"/>
      <c r="W3187" s="27"/>
      <c r="X3187" s="27"/>
    </row>
    <row r="3188" spans="3:24">
      <c r="C3188" s="27"/>
      <c r="D3188" s="27"/>
      <c r="E3188" s="27"/>
      <c r="F3188" s="27"/>
      <c r="G3188" s="27"/>
      <c r="H3188" s="27"/>
      <c r="I3188" s="27"/>
      <c r="J3188" s="27"/>
      <c r="K3188" s="27"/>
      <c r="L3188" s="27"/>
      <c r="M3188" s="27"/>
      <c r="N3188" s="27"/>
      <c r="O3188" s="27"/>
      <c r="P3188" s="27"/>
      <c r="Q3188" s="27"/>
      <c r="R3188" s="27"/>
      <c r="S3188" s="27"/>
      <c r="T3188" s="27"/>
      <c r="U3188" s="27"/>
      <c r="V3188" s="27"/>
      <c r="W3188" s="27"/>
      <c r="X3188" s="27"/>
    </row>
    <row r="3189" spans="3:24">
      <c r="C3189" s="27"/>
      <c r="D3189" s="27"/>
      <c r="E3189" s="27"/>
      <c r="F3189" s="27"/>
      <c r="G3189" s="27"/>
      <c r="H3189" s="27"/>
      <c r="I3189" s="27"/>
      <c r="J3189" s="27"/>
      <c r="K3189" s="27"/>
      <c r="L3189" s="27"/>
      <c r="M3189" s="27"/>
      <c r="N3189" s="27"/>
      <c r="O3189" s="27"/>
      <c r="P3189" s="27"/>
      <c r="Q3189" s="27"/>
      <c r="R3189" s="27"/>
      <c r="S3189" s="27"/>
      <c r="T3189" s="27"/>
      <c r="U3189" s="27"/>
      <c r="V3189" s="27"/>
      <c r="W3189" s="27"/>
      <c r="X3189" s="27"/>
    </row>
    <row r="3190" spans="3:24">
      <c r="C3190" s="27"/>
      <c r="D3190" s="27"/>
      <c r="E3190" s="27"/>
      <c r="F3190" s="27"/>
      <c r="G3190" s="27"/>
      <c r="H3190" s="27"/>
      <c r="I3190" s="27"/>
      <c r="J3190" s="27"/>
      <c r="K3190" s="27"/>
      <c r="L3190" s="27"/>
      <c r="M3190" s="27"/>
      <c r="N3190" s="27"/>
      <c r="O3190" s="27"/>
      <c r="P3190" s="27"/>
      <c r="Q3190" s="27"/>
      <c r="R3190" s="27"/>
      <c r="S3190" s="27"/>
      <c r="T3190" s="27"/>
      <c r="U3190" s="27"/>
      <c r="V3190" s="27"/>
      <c r="W3190" s="27"/>
      <c r="X3190" s="27"/>
    </row>
    <row r="3191" spans="3:24">
      <c r="C3191" s="27"/>
      <c r="D3191" s="27"/>
      <c r="E3191" s="27"/>
      <c r="F3191" s="27"/>
      <c r="G3191" s="27"/>
      <c r="H3191" s="27"/>
      <c r="I3191" s="27"/>
      <c r="J3191" s="27"/>
      <c r="K3191" s="27"/>
      <c r="L3191" s="27"/>
      <c r="M3191" s="27"/>
      <c r="N3191" s="27"/>
      <c r="O3191" s="27"/>
      <c r="P3191" s="27"/>
      <c r="Q3191" s="27"/>
      <c r="R3191" s="27"/>
      <c r="S3191" s="27"/>
      <c r="T3191" s="27"/>
      <c r="U3191" s="27"/>
      <c r="V3191" s="27"/>
      <c r="W3191" s="27"/>
      <c r="X3191" s="27"/>
    </row>
    <row r="3192" spans="3:24">
      <c r="C3192" s="27"/>
      <c r="D3192" s="27"/>
      <c r="E3192" s="27"/>
      <c r="F3192" s="27"/>
      <c r="G3192" s="27"/>
      <c r="H3192" s="27"/>
      <c r="I3192" s="27"/>
      <c r="J3192" s="27"/>
      <c r="K3192" s="27"/>
      <c r="L3192" s="27"/>
      <c r="M3192" s="27"/>
      <c r="N3192" s="27"/>
      <c r="O3192" s="27"/>
      <c r="P3192" s="27"/>
      <c r="Q3192" s="27"/>
      <c r="R3192" s="27"/>
      <c r="S3192" s="27"/>
      <c r="T3192" s="27"/>
      <c r="U3192" s="27"/>
      <c r="V3192" s="27"/>
      <c r="W3192" s="27"/>
      <c r="X3192" s="27"/>
    </row>
    <row r="3193" spans="3:24">
      <c r="C3193" s="27"/>
      <c r="D3193" s="27"/>
      <c r="E3193" s="27"/>
      <c r="F3193" s="27"/>
      <c r="G3193" s="27"/>
      <c r="H3193" s="27"/>
      <c r="I3193" s="27"/>
      <c r="J3193" s="27"/>
      <c r="K3193" s="27"/>
      <c r="L3193" s="27"/>
      <c r="M3193" s="27"/>
      <c r="N3193" s="27"/>
      <c r="O3193" s="27"/>
      <c r="P3193" s="27"/>
      <c r="Q3193" s="27"/>
      <c r="R3193" s="27"/>
      <c r="S3193" s="27"/>
      <c r="T3193" s="27"/>
      <c r="U3193" s="27"/>
      <c r="V3193" s="27"/>
      <c r="W3193" s="27"/>
      <c r="X3193" s="27"/>
    </row>
    <row r="3194" spans="3:24">
      <c r="C3194" s="27"/>
      <c r="D3194" s="27"/>
      <c r="E3194" s="27"/>
      <c r="F3194" s="27"/>
      <c r="G3194" s="27"/>
      <c r="H3194" s="27"/>
      <c r="I3194" s="27"/>
      <c r="J3194" s="27"/>
      <c r="K3194" s="27"/>
      <c r="L3194" s="27"/>
      <c r="M3194" s="27"/>
      <c r="N3194" s="27"/>
      <c r="O3194" s="27"/>
      <c r="P3194" s="27"/>
      <c r="Q3194" s="27"/>
      <c r="R3194" s="27"/>
      <c r="S3194" s="27"/>
      <c r="T3194" s="27"/>
      <c r="U3194" s="27"/>
      <c r="V3194" s="27"/>
      <c r="W3194" s="27"/>
      <c r="X3194" s="27"/>
    </row>
    <row r="3195" spans="3:24">
      <c r="C3195" s="27"/>
      <c r="D3195" s="27"/>
      <c r="E3195" s="27"/>
      <c r="F3195" s="27"/>
      <c r="G3195" s="27"/>
      <c r="H3195" s="27"/>
      <c r="I3195" s="27"/>
      <c r="J3195" s="27"/>
      <c r="K3195" s="27"/>
      <c r="L3195" s="27"/>
      <c r="M3195" s="27"/>
      <c r="N3195" s="27"/>
      <c r="O3195" s="27"/>
      <c r="P3195" s="27"/>
      <c r="Q3195" s="27"/>
      <c r="R3195" s="27"/>
      <c r="S3195" s="27"/>
      <c r="T3195" s="27"/>
      <c r="U3195" s="27"/>
      <c r="V3195" s="27"/>
      <c r="W3195" s="27"/>
      <c r="X3195" s="27"/>
    </row>
    <row r="3196" spans="3:24">
      <c r="C3196" s="27"/>
      <c r="D3196" s="27"/>
      <c r="E3196" s="27"/>
      <c r="F3196" s="27"/>
      <c r="G3196" s="27"/>
      <c r="H3196" s="27"/>
      <c r="I3196" s="27"/>
      <c r="J3196" s="27"/>
      <c r="K3196" s="27"/>
      <c r="L3196" s="27"/>
      <c r="M3196" s="27"/>
      <c r="N3196" s="27"/>
      <c r="O3196" s="27"/>
      <c r="P3196" s="27"/>
      <c r="Q3196" s="27"/>
      <c r="R3196" s="27"/>
      <c r="S3196" s="27"/>
      <c r="T3196" s="27"/>
      <c r="U3196" s="27"/>
      <c r="V3196" s="27"/>
      <c r="W3196" s="27"/>
      <c r="X3196" s="27"/>
    </row>
    <row r="3197" spans="3:24">
      <c r="C3197" s="27"/>
      <c r="D3197" s="27"/>
      <c r="E3197" s="27"/>
      <c r="F3197" s="27"/>
      <c r="G3197" s="27"/>
      <c r="H3197" s="27"/>
      <c r="I3197" s="27"/>
      <c r="J3197" s="27"/>
      <c r="K3197" s="27"/>
      <c r="L3197" s="27"/>
      <c r="M3197" s="27"/>
      <c r="N3197" s="27"/>
      <c r="O3197" s="27"/>
      <c r="P3197" s="27"/>
      <c r="Q3197" s="27"/>
      <c r="R3197" s="27"/>
      <c r="S3197" s="27"/>
      <c r="T3197" s="27"/>
      <c r="U3197" s="27"/>
      <c r="V3197" s="27"/>
      <c r="W3197" s="27"/>
      <c r="X3197" s="27"/>
    </row>
    <row r="3198" spans="3:24">
      <c r="C3198" s="27"/>
      <c r="D3198" s="27"/>
      <c r="E3198" s="27"/>
      <c r="F3198" s="27"/>
      <c r="G3198" s="27"/>
      <c r="H3198" s="27"/>
      <c r="I3198" s="27"/>
      <c r="J3198" s="27"/>
      <c r="K3198" s="27"/>
      <c r="L3198" s="27"/>
      <c r="M3198" s="27"/>
      <c r="N3198" s="27"/>
      <c r="O3198" s="27"/>
      <c r="P3198" s="27"/>
      <c r="Q3198" s="27"/>
      <c r="R3198" s="27"/>
      <c r="S3198" s="27"/>
      <c r="T3198" s="27"/>
      <c r="U3198" s="27"/>
      <c r="V3198" s="27"/>
      <c r="W3198" s="27"/>
      <c r="X3198" s="27"/>
    </row>
    <row r="3199" spans="3:24">
      <c r="C3199" s="27"/>
      <c r="D3199" s="27"/>
      <c r="E3199" s="27"/>
      <c r="F3199" s="27"/>
      <c r="G3199" s="27"/>
      <c r="H3199" s="27"/>
      <c r="I3199" s="27"/>
      <c r="J3199" s="27"/>
      <c r="K3199" s="27"/>
      <c r="L3199" s="27"/>
      <c r="M3199" s="27"/>
      <c r="N3199" s="27"/>
      <c r="O3199" s="27"/>
      <c r="P3199" s="27"/>
      <c r="Q3199" s="27"/>
      <c r="R3199" s="27"/>
      <c r="S3199" s="27"/>
      <c r="T3199" s="27"/>
      <c r="U3199" s="27"/>
      <c r="V3199" s="27"/>
      <c r="W3199" s="27"/>
      <c r="X3199" s="27"/>
    </row>
    <row r="3200" spans="3:24">
      <c r="C3200" s="27"/>
      <c r="D3200" s="27"/>
      <c r="E3200" s="27"/>
      <c r="F3200" s="27"/>
      <c r="G3200" s="27"/>
      <c r="H3200" s="27"/>
      <c r="I3200" s="27"/>
      <c r="J3200" s="27"/>
      <c r="K3200" s="27"/>
      <c r="L3200" s="27"/>
      <c r="M3200" s="27"/>
      <c r="N3200" s="27"/>
      <c r="O3200" s="27"/>
      <c r="P3200" s="27"/>
      <c r="Q3200" s="27"/>
      <c r="R3200" s="27"/>
      <c r="S3200" s="27"/>
      <c r="T3200" s="27"/>
      <c r="U3200" s="27"/>
      <c r="V3200" s="27"/>
      <c r="W3200" s="27"/>
      <c r="X3200" s="27"/>
    </row>
    <row r="3201" spans="3:24">
      <c r="C3201" s="27"/>
      <c r="D3201" s="27"/>
      <c r="E3201" s="27"/>
      <c r="F3201" s="27"/>
      <c r="G3201" s="27"/>
      <c r="H3201" s="27"/>
      <c r="I3201" s="27"/>
      <c r="J3201" s="27"/>
      <c r="K3201" s="27"/>
      <c r="L3201" s="27"/>
      <c r="M3201" s="27"/>
      <c r="N3201" s="27"/>
      <c r="O3201" s="27"/>
      <c r="P3201" s="27"/>
      <c r="Q3201" s="27"/>
      <c r="R3201" s="27"/>
      <c r="S3201" s="27"/>
      <c r="T3201" s="27"/>
      <c r="U3201" s="27"/>
      <c r="V3201" s="27"/>
      <c r="W3201" s="27"/>
      <c r="X3201" s="27"/>
    </row>
    <row r="3202" spans="3:24">
      <c r="C3202" s="27"/>
      <c r="D3202" s="27"/>
      <c r="E3202" s="27"/>
      <c r="F3202" s="27"/>
      <c r="G3202" s="27"/>
      <c r="H3202" s="27"/>
      <c r="I3202" s="27"/>
      <c r="J3202" s="27"/>
      <c r="K3202" s="27"/>
      <c r="L3202" s="27"/>
      <c r="M3202" s="27"/>
      <c r="N3202" s="27"/>
      <c r="O3202" s="27"/>
      <c r="P3202" s="27"/>
      <c r="Q3202" s="27"/>
      <c r="R3202" s="27"/>
      <c r="S3202" s="27"/>
      <c r="T3202" s="27"/>
      <c r="U3202" s="27"/>
      <c r="V3202" s="27"/>
      <c r="W3202" s="27"/>
      <c r="X3202" s="27"/>
    </row>
    <row r="3203" spans="3:24">
      <c r="C3203" s="27"/>
      <c r="D3203" s="27"/>
      <c r="E3203" s="27"/>
      <c r="F3203" s="27"/>
      <c r="G3203" s="27"/>
      <c r="H3203" s="27"/>
      <c r="I3203" s="27"/>
      <c r="J3203" s="27"/>
      <c r="K3203" s="27"/>
      <c r="L3203" s="27"/>
      <c r="M3203" s="27"/>
      <c r="N3203" s="27"/>
      <c r="O3203" s="27"/>
      <c r="P3203" s="27"/>
      <c r="Q3203" s="27"/>
      <c r="R3203" s="27"/>
      <c r="S3203" s="27"/>
      <c r="T3203" s="27"/>
      <c r="U3203" s="27"/>
      <c r="V3203" s="27"/>
      <c r="W3203" s="27"/>
      <c r="X3203" s="27"/>
    </row>
    <row r="3204" spans="3:24">
      <c r="C3204" s="27"/>
      <c r="D3204" s="27"/>
      <c r="E3204" s="27"/>
      <c r="F3204" s="27"/>
      <c r="G3204" s="27"/>
      <c r="H3204" s="27"/>
      <c r="I3204" s="27"/>
      <c r="J3204" s="27"/>
      <c r="K3204" s="27"/>
      <c r="L3204" s="27"/>
      <c r="M3204" s="27"/>
      <c r="N3204" s="27"/>
      <c r="O3204" s="27"/>
      <c r="P3204" s="27"/>
      <c r="Q3204" s="27"/>
      <c r="R3204" s="27"/>
      <c r="S3204" s="27"/>
      <c r="T3204" s="27"/>
      <c r="U3204" s="27"/>
      <c r="V3204" s="27"/>
      <c r="W3204" s="27"/>
      <c r="X3204" s="27"/>
    </row>
    <row r="3205" spans="3:24">
      <c r="C3205" s="27"/>
      <c r="D3205" s="27"/>
      <c r="E3205" s="27"/>
      <c r="F3205" s="27"/>
      <c r="G3205" s="27"/>
      <c r="H3205" s="27"/>
      <c r="I3205" s="27"/>
      <c r="J3205" s="27"/>
      <c r="K3205" s="27"/>
      <c r="L3205" s="27"/>
      <c r="M3205" s="27"/>
      <c r="N3205" s="27"/>
      <c r="O3205" s="27"/>
      <c r="P3205" s="27"/>
      <c r="Q3205" s="27"/>
      <c r="R3205" s="27"/>
      <c r="S3205" s="27"/>
      <c r="T3205" s="27"/>
      <c r="U3205" s="27"/>
      <c r="V3205" s="27"/>
      <c r="W3205" s="27"/>
      <c r="X3205" s="27"/>
    </row>
    <row r="3206" spans="3:24">
      <c r="C3206" s="27"/>
      <c r="D3206" s="27"/>
      <c r="E3206" s="27"/>
      <c r="F3206" s="27"/>
      <c r="G3206" s="27"/>
      <c r="H3206" s="27"/>
      <c r="I3206" s="27"/>
      <c r="J3206" s="27"/>
      <c r="K3206" s="27"/>
      <c r="L3206" s="27"/>
      <c r="M3206" s="27"/>
      <c r="N3206" s="27"/>
      <c r="O3206" s="27"/>
      <c r="P3206" s="27"/>
      <c r="Q3206" s="27"/>
      <c r="R3206" s="27"/>
      <c r="S3206" s="27"/>
      <c r="T3206" s="27"/>
      <c r="U3206" s="27"/>
      <c r="V3206" s="27"/>
      <c r="W3206" s="27"/>
      <c r="X3206" s="27"/>
    </row>
    <row r="3207" spans="3:24">
      <c r="C3207" s="27"/>
      <c r="D3207" s="27"/>
      <c r="E3207" s="27"/>
      <c r="F3207" s="27"/>
      <c r="G3207" s="27"/>
      <c r="H3207" s="27"/>
      <c r="I3207" s="27"/>
      <c r="J3207" s="27"/>
      <c r="K3207" s="27"/>
      <c r="L3207" s="27"/>
      <c r="M3207" s="27"/>
      <c r="N3207" s="27"/>
      <c r="O3207" s="27"/>
      <c r="P3207" s="27"/>
      <c r="Q3207" s="27"/>
      <c r="R3207" s="27"/>
      <c r="S3207" s="27"/>
      <c r="T3207" s="27"/>
      <c r="U3207" s="27"/>
      <c r="V3207" s="27"/>
      <c r="W3207" s="27"/>
      <c r="X3207" s="27"/>
    </row>
    <row r="3208" spans="3:24">
      <c r="C3208" s="27"/>
      <c r="D3208" s="27"/>
      <c r="E3208" s="27"/>
      <c r="F3208" s="27"/>
      <c r="G3208" s="27"/>
      <c r="H3208" s="27"/>
      <c r="I3208" s="27"/>
      <c r="J3208" s="27"/>
      <c r="K3208" s="27"/>
      <c r="L3208" s="27"/>
      <c r="M3208" s="27"/>
      <c r="N3208" s="27"/>
      <c r="O3208" s="27"/>
      <c r="P3208" s="27"/>
      <c r="Q3208" s="27"/>
      <c r="R3208" s="27"/>
      <c r="S3208" s="27"/>
      <c r="T3208" s="27"/>
      <c r="U3208" s="27"/>
      <c r="V3208" s="27"/>
      <c r="W3208" s="27"/>
      <c r="X3208" s="27"/>
    </row>
    <row r="3209" spans="3:24">
      <c r="C3209" s="27"/>
      <c r="D3209" s="27"/>
      <c r="E3209" s="27"/>
      <c r="F3209" s="27"/>
      <c r="G3209" s="27"/>
      <c r="H3209" s="27"/>
      <c r="I3209" s="27"/>
      <c r="J3209" s="27"/>
      <c r="K3209" s="27"/>
      <c r="L3209" s="27"/>
      <c r="M3209" s="27"/>
      <c r="N3209" s="27"/>
      <c r="O3209" s="27"/>
      <c r="P3209" s="27"/>
      <c r="Q3209" s="27"/>
      <c r="R3209" s="27"/>
      <c r="S3209" s="27"/>
      <c r="T3209" s="27"/>
      <c r="U3209" s="27"/>
      <c r="V3209" s="27"/>
      <c r="W3209" s="27"/>
      <c r="X3209" s="27"/>
    </row>
    <row r="3210" spans="3:24">
      <c r="C3210" s="27"/>
      <c r="D3210" s="27"/>
      <c r="E3210" s="27"/>
      <c r="F3210" s="27"/>
      <c r="G3210" s="27"/>
      <c r="H3210" s="27"/>
      <c r="I3210" s="27"/>
      <c r="J3210" s="27"/>
      <c r="K3210" s="27"/>
      <c r="L3210" s="27"/>
      <c r="M3210" s="27"/>
      <c r="N3210" s="27"/>
      <c r="O3210" s="27"/>
      <c r="P3210" s="27"/>
      <c r="Q3210" s="27"/>
      <c r="R3210" s="27"/>
      <c r="S3210" s="27"/>
      <c r="T3210" s="27"/>
      <c r="U3210" s="27"/>
      <c r="V3210" s="27"/>
      <c r="W3210" s="27"/>
      <c r="X3210" s="27"/>
    </row>
    <row r="3211" spans="3:24">
      <c r="C3211" s="27"/>
      <c r="D3211" s="27"/>
      <c r="E3211" s="27"/>
      <c r="F3211" s="27"/>
      <c r="G3211" s="27"/>
      <c r="H3211" s="27"/>
      <c r="I3211" s="27"/>
      <c r="J3211" s="27"/>
      <c r="K3211" s="27"/>
      <c r="L3211" s="27"/>
      <c r="M3211" s="27"/>
      <c r="N3211" s="27"/>
      <c r="O3211" s="27"/>
      <c r="P3211" s="27"/>
      <c r="Q3211" s="27"/>
      <c r="R3211" s="27"/>
      <c r="S3211" s="27"/>
      <c r="T3211" s="27"/>
      <c r="U3211" s="27"/>
      <c r="V3211" s="27"/>
      <c r="W3211" s="27"/>
      <c r="X3211" s="27"/>
    </row>
    <row r="3212" spans="3:24">
      <c r="C3212" s="27"/>
      <c r="D3212" s="27"/>
      <c r="E3212" s="27"/>
      <c r="F3212" s="27"/>
      <c r="G3212" s="27"/>
      <c r="H3212" s="27"/>
      <c r="I3212" s="27"/>
      <c r="J3212" s="27"/>
      <c r="K3212" s="27"/>
      <c r="L3212" s="27"/>
      <c r="M3212" s="27"/>
      <c r="N3212" s="27"/>
      <c r="O3212" s="27"/>
      <c r="P3212" s="27"/>
      <c r="Q3212" s="27"/>
      <c r="R3212" s="27"/>
      <c r="S3212" s="27"/>
      <c r="T3212" s="27"/>
      <c r="U3212" s="27"/>
      <c r="V3212" s="27"/>
      <c r="W3212" s="27"/>
      <c r="X3212" s="27"/>
    </row>
    <row r="3213" spans="3:24">
      <c r="C3213" s="27"/>
      <c r="D3213" s="27"/>
      <c r="E3213" s="27"/>
      <c r="F3213" s="27"/>
      <c r="G3213" s="27"/>
      <c r="H3213" s="27"/>
      <c r="I3213" s="27"/>
      <c r="J3213" s="27"/>
      <c r="K3213" s="27"/>
      <c r="L3213" s="27"/>
      <c r="M3213" s="27"/>
      <c r="N3213" s="27"/>
      <c r="O3213" s="27"/>
      <c r="P3213" s="27"/>
      <c r="Q3213" s="27"/>
      <c r="R3213" s="27"/>
      <c r="S3213" s="27"/>
      <c r="T3213" s="27"/>
      <c r="U3213" s="27"/>
      <c r="V3213" s="27"/>
      <c r="W3213" s="27"/>
      <c r="X3213" s="27"/>
    </row>
    <row r="3214" spans="3:24">
      <c r="C3214" s="27"/>
      <c r="D3214" s="27"/>
      <c r="E3214" s="27"/>
      <c r="F3214" s="27"/>
      <c r="G3214" s="27"/>
      <c r="H3214" s="27"/>
      <c r="I3214" s="27"/>
      <c r="J3214" s="27"/>
      <c r="K3214" s="27"/>
      <c r="L3214" s="27"/>
      <c r="M3214" s="27"/>
      <c r="N3214" s="27"/>
      <c r="O3214" s="27"/>
      <c r="P3214" s="27"/>
      <c r="Q3214" s="27"/>
      <c r="R3214" s="27"/>
      <c r="S3214" s="27"/>
      <c r="T3214" s="27"/>
      <c r="U3214" s="27"/>
      <c r="V3214" s="27"/>
      <c r="W3214" s="27"/>
      <c r="X3214" s="27"/>
    </row>
    <row r="3215" spans="3:24">
      <c r="C3215" s="27"/>
      <c r="D3215" s="27"/>
      <c r="E3215" s="27"/>
      <c r="F3215" s="27"/>
      <c r="G3215" s="27"/>
      <c r="H3215" s="27"/>
      <c r="I3215" s="27"/>
      <c r="J3215" s="27"/>
      <c r="K3215" s="27"/>
      <c r="L3215" s="27"/>
      <c r="M3215" s="27"/>
      <c r="N3215" s="27"/>
      <c r="O3215" s="27"/>
      <c r="P3215" s="27"/>
      <c r="Q3215" s="27"/>
      <c r="R3215" s="27"/>
      <c r="S3215" s="27"/>
      <c r="T3215" s="27"/>
      <c r="U3215" s="27"/>
      <c r="V3215" s="27"/>
      <c r="W3215" s="27"/>
      <c r="X3215" s="27"/>
    </row>
    <row r="3216" spans="3:24">
      <c r="C3216" s="27"/>
      <c r="D3216" s="27"/>
      <c r="E3216" s="27"/>
      <c r="F3216" s="27"/>
      <c r="G3216" s="27"/>
      <c r="H3216" s="27"/>
      <c r="I3216" s="27"/>
      <c r="J3216" s="27"/>
      <c r="K3216" s="27"/>
      <c r="L3216" s="27"/>
      <c r="M3216" s="27"/>
      <c r="N3216" s="27"/>
      <c r="O3216" s="27"/>
      <c r="P3216" s="27"/>
      <c r="Q3216" s="27"/>
      <c r="R3216" s="27"/>
      <c r="S3216" s="27"/>
      <c r="T3216" s="27"/>
      <c r="U3216" s="27"/>
      <c r="V3216" s="27"/>
      <c r="W3216" s="27"/>
      <c r="X3216" s="27"/>
    </row>
    <row r="3217" spans="3:24">
      <c r="C3217" s="27"/>
      <c r="D3217" s="27"/>
      <c r="E3217" s="27"/>
      <c r="F3217" s="27"/>
      <c r="G3217" s="27"/>
      <c r="H3217" s="27"/>
      <c r="I3217" s="27"/>
      <c r="J3217" s="27"/>
      <c r="K3217" s="27"/>
      <c r="L3217" s="27"/>
      <c r="M3217" s="27"/>
      <c r="N3217" s="27"/>
      <c r="O3217" s="27"/>
      <c r="P3217" s="27"/>
      <c r="Q3217" s="27"/>
      <c r="R3217" s="27"/>
      <c r="S3217" s="27"/>
      <c r="T3217" s="27"/>
      <c r="U3217" s="27"/>
      <c r="V3217" s="27"/>
      <c r="W3217" s="27"/>
      <c r="X3217" s="27"/>
    </row>
    <row r="3218" spans="3:24">
      <c r="C3218" s="27"/>
      <c r="D3218" s="27"/>
      <c r="E3218" s="27"/>
      <c r="F3218" s="27"/>
      <c r="G3218" s="27"/>
      <c r="H3218" s="27"/>
      <c r="I3218" s="27"/>
      <c r="J3218" s="27"/>
      <c r="K3218" s="27"/>
      <c r="L3218" s="27"/>
      <c r="M3218" s="27"/>
      <c r="N3218" s="27"/>
      <c r="O3218" s="27"/>
      <c r="P3218" s="27"/>
      <c r="Q3218" s="27"/>
      <c r="R3218" s="27"/>
      <c r="S3218" s="27"/>
      <c r="T3218" s="27"/>
      <c r="U3218" s="27"/>
      <c r="V3218" s="27"/>
      <c r="W3218" s="27"/>
      <c r="X3218" s="27"/>
    </row>
    <row r="3219" spans="3:24">
      <c r="C3219" s="27"/>
      <c r="D3219" s="27"/>
      <c r="E3219" s="27"/>
      <c r="F3219" s="27"/>
      <c r="G3219" s="27"/>
      <c r="H3219" s="27"/>
      <c r="I3219" s="27"/>
      <c r="J3219" s="27"/>
      <c r="K3219" s="27"/>
      <c r="L3219" s="27"/>
      <c r="M3219" s="27"/>
      <c r="N3219" s="27"/>
      <c r="O3219" s="27"/>
      <c r="P3219" s="27"/>
      <c r="Q3219" s="27"/>
      <c r="R3219" s="27"/>
      <c r="S3219" s="27"/>
      <c r="T3219" s="27"/>
      <c r="U3219" s="27"/>
      <c r="V3219" s="27"/>
      <c r="W3219" s="27"/>
      <c r="X3219" s="27"/>
    </row>
    <row r="3220" spans="3:24">
      <c r="C3220" s="27"/>
      <c r="D3220" s="27"/>
      <c r="E3220" s="27"/>
      <c r="F3220" s="27"/>
      <c r="G3220" s="27"/>
      <c r="H3220" s="27"/>
      <c r="I3220" s="27"/>
      <c r="J3220" s="27"/>
      <c r="K3220" s="27"/>
      <c r="L3220" s="27"/>
      <c r="M3220" s="27"/>
      <c r="N3220" s="27"/>
      <c r="O3220" s="27"/>
      <c r="P3220" s="27"/>
      <c r="Q3220" s="27"/>
      <c r="R3220" s="27"/>
      <c r="S3220" s="27"/>
      <c r="T3220" s="27"/>
      <c r="U3220" s="27"/>
      <c r="V3220" s="27"/>
      <c r="W3220" s="27"/>
      <c r="X3220" s="27"/>
    </row>
    <row r="3221" spans="3:24">
      <c r="C3221" s="27"/>
      <c r="D3221" s="27"/>
      <c r="E3221" s="27"/>
      <c r="F3221" s="27"/>
      <c r="G3221" s="27"/>
      <c r="H3221" s="27"/>
      <c r="I3221" s="27"/>
      <c r="J3221" s="27"/>
      <c r="K3221" s="27"/>
      <c r="L3221" s="27"/>
      <c r="M3221" s="27"/>
      <c r="N3221" s="27"/>
      <c r="O3221" s="27"/>
      <c r="P3221" s="27"/>
      <c r="Q3221" s="27"/>
      <c r="R3221" s="27"/>
      <c r="S3221" s="27"/>
      <c r="T3221" s="27"/>
      <c r="U3221" s="27"/>
      <c r="V3221" s="27"/>
      <c r="W3221" s="27"/>
      <c r="X3221" s="27"/>
    </row>
    <row r="3222" spans="3:24">
      <c r="C3222" s="27"/>
      <c r="D3222" s="27"/>
      <c r="E3222" s="27"/>
      <c r="F3222" s="27"/>
      <c r="G3222" s="27"/>
      <c r="H3222" s="27"/>
      <c r="I3222" s="27"/>
      <c r="J3222" s="27"/>
      <c r="K3222" s="27"/>
      <c r="L3222" s="27"/>
      <c r="M3222" s="27"/>
      <c r="N3222" s="27"/>
      <c r="O3222" s="27"/>
      <c r="P3222" s="27"/>
      <c r="Q3222" s="27"/>
      <c r="R3222" s="27"/>
      <c r="S3222" s="27"/>
      <c r="T3222" s="27"/>
      <c r="U3222" s="27"/>
      <c r="V3222" s="27"/>
      <c r="W3222" s="27"/>
      <c r="X3222" s="27"/>
    </row>
    <row r="3223" spans="3:24">
      <c r="C3223" s="27"/>
      <c r="D3223" s="27"/>
      <c r="E3223" s="27"/>
      <c r="F3223" s="27"/>
      <c r="G3223" s="27"/>
      <c r="H3223" s="27"/>
      <c r="I3223" s="27"/>
      <c r="J3223" s="27"/>
      <c r="K3223" s="27"/>
      <c r="L3223" s="27"/>
      <c r="M3223" s="27"/>
      <c r="N3223" s="27"/>
      <c r="O3223" s="27"/>
      <c r="P3223" s="27"/>
      <c r="Q3223" s="27"/>
      <c r="R3223" s="27"/>
      <c r="S3223" s="27"/>
      <c r="T3223" s="27"/>
      <c r="U3223" s="27"/>
      <c r="V3223" s="27"/>
      <c r="W3223" s="27"/>
      <c r="X3223" s="27"/>
    </row>
    <row r="3224" spans="3:24">
      <c r="C3224" s="27"/>
      <c r="D3224" s="27"/>
      <c r="E3224" s="27"/>
      <c r="F3224" s="27"/>
      <c r="G3224" s="27"/>
      <c r="H3224" s="27"/>
      <c r="I3224" s="27"/>
      <c r="J3224" s="27"/>
      <c r="K3224" s="27"/>
      <c r="L3224" s="27"/>
      <c r="M3224" s="27"/>
      <c r="N3224" s="27"/>
      <c r="O3224" s="27"/>
      <c r="P3224" s="27"/>
      <c r="Q3224" s="27"/>
      <c r="R3224" s="27"/>
      <c r="S3224" s="27"/>
      <c r="T3224" s="27"/>
      <c r="U3224" s="27"/>
      <c r="V3224" s="27"/>
      <c r="W3224" s="27"/>
      <c r="X3224" s="27"/>
    </row>
    <row r="3225" spans="3:24">
      <c r="C3225" s="27"/>
      <c r="D3225" s="27"/>
      <c r="E3225" s="27"/>
      <c r="F3225" s="27"/>
      <c r="G3225" s="27"/>
      <c r="H3225" s="27"/>
      <c r="I3225" s="27"/>
      <c r="J3225" s="27"/>
      <c r="K3225" s="27"/>
      <c r="L3225" s="27"/>
      <c r="M3225" s="27"/>
      <c r="N3225" s="27"/>
      <c r="O3225" s="27"/>
      <c r="P3225" s="27"/>
      <c r="Q3225" s="27"/>
      <c r="R3225" s="27"/>
      <c r="S3225" s="27"/>
      <c r="T3225" s="27"/>
      <c r="U3225" s="27"/>
      <c r="V3225" s="27"/>
      <c r="W3225" s="27"/>
      <c r="X3225" s="27"/>
    </row>
    <row r="3226" spans="3:24">
      <c r="C3226" s="27"/>
      <c r="D3226" s="27"/>
      <c r="E3226" s="27"/>
      <c r="F3226" s="27"/>
      <c r="G3226" s="27"/>
      <c r="H3226" s="27"/>
      <c r="I3226" s="27"/>
      <c r="J3226" s="27"/>
      <c r="K3226" s="27"/>
      <c r="L3226" s="27"/>
      <c r="M3226" s="27"/>
      <c r="N3226" s="27"/>
      <c r="O3226" s="27"/>
      <c r="P3226" s="27"/>
      <c r="Q3226" s="27"/>
      <c r="R3226" s="27"/>
      <c r="S3226" s="27"/>
      <c r="T3226" s="27"/>
      <c r="U3226" s="27"/>
      <c r="V3226" s="27"/>
      <c r="W3226" s="27"/>
      <c r="X3226" s="27"/>
    </row>
    <row r="3227" spans="3:24">
      <c r="C3227" s="27"/>
      <c r="D3227" s="27"/>
      <c r="E3227" s="27"/>
      <c r="F3227" s="27"/>
      <c r="G3227" s="27"/>
      <c r="H3227" s="27"/>
      <c r="I3227" s="27"/>
      <c r="J3227" s="27"/>
      <c r="K3227" s="27"/>
      <c r="L3227" s="27"/>
      <c r="M3227" s="27"/>
      <c r="N3227" s="27"/>
      <c r="O3227" s="27"/>
      <c r="P3227" s="27"/>
      <c r="Q3227" s="27"/>
      <c r="R3227" s="27"/>
      <c r="S3227" s="27"/>
      <c r="T3227" s="27"/>
      <c r="U3227" s="27"/>
      <c r="V3227" s="27"/>
      <c r="W3227" s="27"/>
      <c r="X3227" s="27"/>
    </row>
    <row r="3228" spans="3:24">
      <c r="C3228" s="27"/>
      <c r="D3228" s="27"/>
      <c r="E3228" s="27"/>
      <c r="F3228" s="27"/>
      <c r="G3228" s="27"/>
      <c r="H3228" s="27"/>
      <c r="I3228" s="27"/>
      <c r="J3228" s="27"/>
      <c r="K3228" s="27"/>
      <c r="L3228" s="27"/>
      <c r="M3228" s="27"/>
      <c r="N3228" s="27"/>
      <c r="O3228" s="27"/>
      <c r="P3228" s="27"/>
      <c r="Q3228" s="27"/>
      <c r="R3228" s="27"/>
      <c r="S3228" s="27"/>
      <c r="T3228" s="27"/>
      <c r="U3228" s="27"/>
      <c r="V3228" s="27"/>
      <c r="W3228" s="27"/>
      <c r="X3228" s="27"/>
    </row>
    <row r="3229" spans="3:24">
      <c r="C3229" s="27"/>
      <c r="D3229" s="27"/>
      <c r="E3229" s="27"/>
      <c r="F3229" s="27"/>
      <c r="G3229" s="27"/>
      <c r="H3229" s="27"/>
      <c r="I3229" s="27"/>
      <c r="J3229" s="27"/>
      <c r="K3229" s="27"/>
      <c r="L3229" s="27"/>
      <c r="M3229" s="27"/>
      <c r="N3229" s="27"/>
      <c r="O3229" s="27"/>
      <c r="P3229" s="27"/>
      <c r="Q3229" s="27"/>
      <c r="R3229" s="27"/>
      <c r="S3229" s="27"/>
      <c r="T3229" s="27"/>
      <c r="U3229" s="27"/>
      <c r="V3229" s="27"/>
      <c r="W3229" s="27"/>
      <c r="X3229" s="27"/>
    </row>
    <row r="3230" spans="3:24">
      <c r="C3230" s="27"/>
      <c r="D3230" s="27"/>
      <c r="E3230" s="27"/>
      <c r="F3230" s="27"/>
      <c r="G3230" s="27"/>
      <c r="H3230" s="27"/>
      <c r="I3230" s="27"/>
      <c r="J3230" s="27"/>
      <c r="K3230" s="27"/>
      <c r="L3230" s="27"/>
      <c r="M3230" s="27"/>
      <c r="N3230" s="27"/>
      <c r="O3230" s="27"/>
      <c r="P3230" s="27"/>
      <c r="Q3230" s="27"/>
      <c r="R3230" s="27"/>
      <c r="S3230" s="27"/>
      <c r="T3230" s="27"/>
      <c r="U3230" s="27"/>
      <c r="V3230" s="27"/>
      <c r="W3230" s="27"/>
      <c r="X3230" s="27"/>
    </row>
    <row r="3231" spans="3:24">
      <c r="C3231" s="27"/>
      <c r="D3231" s="27"/>
      <c r="E3231" s="27"/>
      <c r="F3231" s="27"/>
      <c r="G3231" s="27"/>
      <c r="H3231" s="27"/>
      <c r="I3231" s="27"/>
      <c r="J3231" s="27"/>
      <c r="K3231" s="27"/>
      <c r="L3231" s="27"/>
      <c r="M3231" s="27"/>
      <c r="N3231" s="27"/>
      <c r="O3231" s="27"/>
      <c r="P3231" s="27"/>
      <c r="Q3231" s="27"/>
      <c r="R3231" s="27"/>
      <c r="S3231" s="27"/>
      <c r="T3231" s="27"/>
      <c r="U3231" s="27"/>
      <c r="V3231" s="27"/>
      <c r="W3231" s="27"/>
      <c r="X3231" s="27"/>
    </row>
    <row r="3232" spans="3:24">
      <c r="C3232" s="27"/>
      <c r="D3232" s="27"/>
      <c r="E3232" s="27"/>
      <c r="F3232" s="27"/>
      <c r="G3232" s="27"/>
      <c r="H3232" s="27"/>
      <c r="I3232" s="27"/>
      <c r="J3232" s="27"/>
      <c r="K3232" s="27"/>
      <c r="L3232" s="27"/>
      <c r="M3232" s="27"/>
      <c r="N3232" s="27"/>
      <c r="O3232" s="27"/>
      <c r="P3232" s="27"/>
      <c r="Q3232" s="27"/>
      <c r="R3232" s="27"/>
      <c r="S3232" s="27"/>
      <c r="T3232" s="27"/>
      <c r="U3232" s="27"/>
      <c r="V3232" s="27"/>
      <c r="W3232" s="27"/>
      <c r="X3232" s="27"/>
    </row>
    <row r="3233" spans="3:24">
      <c r="C3233" s="27"/>
      <c r="D3233" s="27"/>
      <c r="E3233" s="27"/>
      <c r="F3233" s="27"/>
      <c r="G3233" s="27"/>
      <c r="H3233" s="27"/>
      <c r="I3233" s="27"/>
      <c r="J3233" s="27"/>
      <c r="K3233" s="27"/>
      <c r="L3233" s="27"/>
      <c r="M3233" s="27"/>
      <c r="N3233" s="27"/>
      <c r="O3233" s="27"/>
      <c r="P3233" s="27"/>
      <c r="Q3233" s="27"/>
      <c r="R3233" s="27"/>
      <c r="S3233" s="27"/>
      <c r="T3233" s="27"/>
      <c r="U3233" s="27"/>
      <c r="V3233" s="27"/>
      <c r="W3233" s="27"/>
      <c r="X3233" s="27"/>
    </row>
    <row r="3234" spans="3:24">
      <c r="C3234" s="27"/>
      <c r="D3234" s="27"/>
      <c r="E3234" s="27"/>
      <c r="F3234" s="27"/>
      <c r="G3234" s="27"/>
      <c r="H3234" s="27"/>
      <c r="I3234" s="27"/>
      <c r="J3234" s="27"/>
      <c r="K3234" s="27"/>
      <c r="L3234" s="27"/>
      <c r="M3234" s="27"/>
      <c r="N3234" s="27"/>
      <c r="O3234" s="27"/>
      <c r="P3234" s="27"/>
      <c r="Q3234" s="27"/>
      <c r="R3234" s="27"/>
      <c r="S3234" s="27"/>
      <c r="T3234" s="27"/>
      <c r="U3234" s="27"/>
      <c r="V3234" s="27"/>
      <c r="W3234" s="27"/>
      <c r="X3234" s="27"/>
    </row>
    <row r="3235" spans="3:24">
      <c r="C3235" s="27"/>
      <c r="D3235" s="27"/>
      <c r="E3235" s="27"/>
      <c r="F3235" s="27"/>
      <c r="G3235" s="27"/>
      <c r="H3235" s="27"/>
      <c r="I3235" s="27"/>
      <c r="J3235" s="27"/>
      <c r="K3235" s="27"/>
      <c r="L3235" s="27"/>
      <c r="M3235" s="27"/>
      <c r="N3235" s="27"/>
      <c r="O3235" s="27"/>
      <c r="P3235" s="27"/>
      <c r="Q3235" s="27"/>
      <c r="R3235" s="27"/>
      <c r="S3235" s="27"/>
      <c r="T3235" s="27"/>
      <c r="U3235" s="27"/>
      <c r="V3235" s="27"/>
      <c r="W3235" s="27"/>
      <c r="X3235" s="27"/>
    </row>
    <row r="3236" spans="3:24">
      <c r="C3236" s="27"/>
      <c r="D3236" s="27"/>
      <c r="E3236" s="27"/>
      <c r="F3236" s="27"/>
      <c r="G3236" s="27"/>
      <c r="H3236" s="27"/>
      <c r="I3236" s="27"/>
      <c r="J3236" s="27"/>
      <c r="K3236" s="27"/>
      <c r="L3236" s="27"/>
      <c r="M3236" s="27"/>
      <c r="N3236" s="27"/>
      <c r="O3236" s="27"/>
      <c r="P3236" s="27"/>
      <c r="Q3236" s="27"/>
      <c r="R3236" s="27"/>
      <c r="S3236" s="27"/>
      <c r="T3236" s="27"/>
      <c r="U3236" s="27"/>
      <c r="V3236" s="27"/>
      <c r="W3236" s="27"/>
      <c r="X3236" s="27"/>
    </row>
    <row r="3237" spans="3:24">
      <c r="C3237" s="27"/>
      <c r="D3237" s="27"/>
      <c r="E3237" s="27"/>
      <c r="F3237" s="27"/>
      <c r="G3237" s="27"/>
      <c r="H3237" s="27"/>
      <c r="I3237" s="27"/>
      <c r="J3237" s="27"/>
      <c r="K3237" s="27"/>
      <c r="L3237" s="27"/>
      <c r="M3237" s="27"/>
      <c r="N3237" s="27"/>
      <c r="O3237" s="27"/>
      <c r="P3237" s="27"/>
      <c r="Q3237" s="27"/>
      <c r="R3237" s="27"/>
      <c r="S3237" s="27"/>
      <c r="T3237" s="27"/>
      <c r="U3237" s="27"/>
      <c r="V3237" s="27"/>
      <c r="W3237" s="27"/>
      <c r="X3237" s="27"/>
    </row>
    <row r="3238" spans="3:24">
      <c r="C3238" s="27"/>
      <c r="D3238" s="27"/>
      <c r="E3238" s="27"/>
      <c r="F3238" s="27"/>
      <c r="G3238" s="27"/>
      <c r="H3238" s="27"/>
      <c r="I3238" s="27"/>
      <c r="J3238" s="27"/>
      <c r="K3238" s="27"/>
      <c r="L3238" s="27"/>
      <c r="M3238" s="27"/>
      <c r="N3238" s="27"/>
      <c r="O3238" s="27"/>
      <c r="P3238" s="27"/>
      <c r="Q3238" s="27"/>
      <c r="R3238" s="27"/>
      <c r="S3238" s="27"/>
      <c r="T3238" s="27"/>
      <c r="U3238" s="27"/>
      <c r="V3238" s="27"/>
      <c r="W3238" s="27"/>
      <c r="X3238" s="27"/>
    </row>
    <row r="3239" spans="3:24">
      <c r="C3239" s="27"/>
      <c r="D3239" s="27"/>
      <c r="E3239" s="27"/>
      <c r="F3239" s="27"/>
      <c r="G3239" s="27"/>
      <c r="H3239" s="27"/>
      <c r="I3239" s="27"/>
      <c r="J3239" s="27"/>
      <c r="K3239" s="27"/>
      <c r="L3239" s="27"/>
      <c r="M3239" s="27"/>
      <c r="N3239" s="27"/>
      <c r="O3239" s="27"/>
      <c r="P3239" s="27"/>
      <c r="Q3239" s="27"/>
      <c r="R3239" s="27"/>
      <c r="S3239" s="27"/>
      <c r="T3239" s="27"/>
      <c r="U3239" s="27"/>
      <c r="V3239" s="27"/>
      <c r="W3239" s="27"/>
      <c r="X3239" s="27"/>
    </row>
    <row r="3240" spans="3:24">
      <c r="C3240" s="27"/>
      <c r="D3240" s="27"/>
      <c r="E3240" s="27"/>
      <c r="F3240" s="27"/>
      <c r="G3240" s="27"/>
      <c r="H3240" s="27"/>
      <c r="I3240" s="27"/>
      <c r="J3240" s="27"/>
      <c r="K3240" s="27"/>
      <c r="L3240" s="27"/>
      <c r="M3240" s="27"/>
      <c r="N3240" s="27"/>
      <c r="O3240" s="27"/>
      <c r="P3240" s="27"/>
      <c r="Q3240" s="27"/>
      <c r="R3240" s="27"/>
      <c r="S3240" s="27"/>
      <c r="T3240" s="27"/>
      <c r="U3240" s="27"/>
      <c r="V3240" s="27"/>
      <c r="W3240" s="27"/>
      <c r="X3240" s="27"/>
    </row>
    <row r="3241" spans="3:24">
      <c r="C3241" s="27"/>
      <c r="D3241" s="27"/>
      <c r="E3241" s="27"/>
      <c r="F3241" s="27"/>
      <c r="G3241" s="27"/>
      <c r="H3241" s="27"/>
      <c r="I3241" s="27"/>
      <c r="J3241" s="27"/>
      <c r="K3241" s="27"/>
      <c r="L3241" s="27"/>
      <c r="M3241" s="27"/>
      <c r="N3241" s="27"/>
      <c r="O3241" s="27"/>
      <c r="P3241" s="27"/>
      <c r="Q3241" s="27"/>
      <c r="R3241" s="27"/>
      <c r="S3241" s="27"/>
      <c r="T3241" s="27"/>
      <c r="U3241" s="27"/>
      <c r="V3241" s="27"/>
      <c r="W3241" s="27"/>
      <c r="X3241" s="27"/>
    </row>
    <row r="3242" spans="3:24">
      <c r="C3242" s="27"/>
      <c r="D3242" s="27"/>
      <c r="E3242" s="27"/>
      <c r="F3242" s="27"/>
      <c r="G3242" s="27"/>
      <c r="H3242" s="27"/>
      <c r="I3242" s="27"/>
      <c r="J3242" s="27"/>
      <c r="K3242" s="27"/>
      <c r="L3242" s="27"/>
      <c r="M3242" s="27"/>
      <c r="N3242" s="27"/>
      <c r="O3242" s="27"/>
      <c r="P3242" s="27"/>
      <c r="Q3242" s="27"/>
      <c r="R3242" s="27"/>
      <c r="S3242" s="27"/>
      <c r="T3242" s="27"/>
      <c r="U3242" s="27"/>
      <c r="V3242" s="27"/>
      <c r="W3242" s="27"/>
      <c r="X3242" s="27"/>
    </row>
    <row r="3243" spans="3:24">
      <c r="C3243" s="27"/>
      <c r="D3243" s="27"/>
      <c r="E3243" s="27"/>
      <c r="F3243" s="27"/>
      <c r="G3243" s="27"/>
      <c r="H3243" s="27"/>
      <c r="I3243" s="27"/>
      <c r="J3243" s="27"/>
      <c r="K3243" s="27"/>
      <c r="L3243" s="27"/>
      <c r="M3243" s="27"/>
      <c r="N3243" s="27"/>
      <c r="O3243" s="27"/>
      <c r="P3243" s="27"/>
      <c r="Q3243" s="27"/>
      <c r="R3243" s="27"/>
      <c r="S3243" s="27"/>
      <c r="T3243" s="27"/>
      <c r="U3243" s="27"/>
      <c r="V3243" s="27"/>
      <c r="W3243" s="27"/>
      <c r="X3243" s="27"/>
    </row>
    <row r="3244" spans="3:24">
      <c r="C3244" s="27"/>
      <c r="D3244" s="27"/>
      <c r="E3244" s="27"/>
      <c r="F3244" s="27"/>
      <c r="G3244" s="27"/>
      <c r="H3244" s="27"/>
      <c r="I3244" s="27"/>
      <c r="J3244" s="27"/>
      <c r="K3244" s="27"/>
      <c r="L3244" s="27"/>
      <c r="M3244" s="27"/>
      <c r="N3244" s="27"/>
      <c r="O3244" s="27"/>
      <c r="P3244" s="27"/>
      <c r="Q3244" s="27"/>
      <c r="R3244" s="27"/>
      <c r="S3244" s="27"/>
      <c r="T3244" s="27"/>
      <c r="U3244" s="27"/>
      <c r="V3244" s="27"/>
      <c r="W3244" s="27"/>
      <c r="X3244" s="27"/>
    </row>
    <row r="3245" spans="3:24">
      <c r="C3245" s="27"/>
      <c r="D3245" s="27"/>
      <c r="E3245" s="27"/>
      <c r="F3245" s="27"/>
      <c r="G3245" s="27"/>
      <c r="H3245" s="27"/>
      <c r="I3245" s="27"/>
      <c r="J3245" s="27"/>
      <c r="K3245" s="27"/>
      <c r="L3245" s="27"/>
      <c r="M3245" s="27"/>
      <c r="N3245" s="27"/>
      <c r="O3245" s="27"/>
      <c r="P3245" s="27"/>
      <c r="Q3245" s="27"/>
      <c r="R3245" s="27"/>
      <c r="S3245" s="27"/>
      <c r="T3245" s="27"/>
      <c r="U3245" s="27"/>
      <c r="V3245" s="27"/>
      <c r="W3245" s="27"/>
      <c r="X3245" s="27"/>
    </row>
    <row r="3246" spans="3:24">
      <c r="C3246" s="27"/>
      <c r="D3246" s="27"/>
      <c r="E3246" s="27"/>
      <c r="F3246" s="27"/>
      <c r="G3246" s="27"/>
      <c r="H3246" s="27"/>
      <c r="I3246" s="27"/>
      <c r="J3246" s="27"/>
      <c r="K3246" s="27"/>
      <c r="L3246" s="27"/>
      <c r="M3246" s="27"/>
      <c r="N3246" s="27"/>
      <c r="O3246" s="27"/>
      <c r="P3246" s="27"/>
      <c r="Q3246" s="27"/>
      <c r="R3246" s="27"/>
      <c r="S3246" s="27"/>
      <c r="T3246" s="27"/>
      <c r="U3246" s="27"/>
      <c r="V3246" s="27"/>
      <c r="W3246" s="27"/>
      <c r="X3246" s="27"/>
    </row>
    <row r="3247" spans="3:24">
      <c r="C3247" s="27"/>
      <c r="D3247" s="27"/>
      <c r="E3247" s="27"/>
      <c r="F3247" s="27"/>
      <c r="G3247" s="27"/>
      <c r="H3247" s="27"/>
      <c r="I3247" s="27"/>
      <c r="J3247" s="27"/>
      <c r="K3247" s="27"/>
      <c r="L3247" s="27"/>
      <c r="M3247" s="27"/>
      <c r="N3247" s="27"/>
      <c r="O3247" s="27"/>
      <c r="P3247" s="27"/>
      <c r="Q3247" s="27"/>
      <c r="R3247" s="27"/>
      <c r="S3247" s="27"/>
      <c r="T3247" s="27"/>
      <c r="U3247" s="27"/>
      <c r="V3247" s="27"/>
      <c r="W3247" s="27"/>
      <c r="X3247" s="27"/>
    </row>
    <row r="3248" spans="3:24">
      <c r="C3248" s="27"/>
      <c r="D3248" s="27"/>
      <c r="E3248" s="27"/>
      <c r="F3248" s="27"/>
      <c r="G3248" s="27"/>
      <c r="H3248" s="27"/>
      <c r="I3248" s="27"/>
      <c r="J3248" s="27"/>
      <c r="K3248" s="27"/>
      <c r="L3248" s="27"/>
      <c r="M3248" s="27"/>
      <c r="N3248" s="27"/>
      <c r="O3248" s="27"/>
      <c r="P3248" s="27"/>
      <c r="Q3248" s="27"/>
      <c r="R3248" s="27"/>
      <c r="S3248" s="27"/>
      <c r="T3248" s="27"/>
      <c r="U3248" s="27"/>
      <c r="V3248" s="27"/>
      <c r="W3248" s="27"/>
      <c r="X3248" s="27"/>
    </row>
    <row r="3249" spans="3:24">
      <c r="C3249" s="27"/>
      <c r="D3249" s="27"/>
      <c r="E3249" s="27"/>
      <c r="F3249" s="27"/>
      <c r="G3249" s="27"/>
      <c r="H3249" s="27"/>
      <c r="I3249" s="27"/>
      <c r="J3249" s="27"/>
      <c r="K3249" s="27"/>
      <c r="L3249" s="27"/>
      <c r="M3249" s="27"/>
      <c r="N3249" s="27"/>
      <c r="O3249" s="27"/>
      <c r="P3249" s="27"/>
      <c r="Q3249" s="27"/>
      <c r="R3249" s="27"/>
      <c r="S3249" s="27"/>
      <c r="T3249" s="27"/>
      <c r="U3249" s="27"/>
      <c r="V3249" s="27"/>
      <c r="W3249" s="27"/>
      <c r="X3249" s="27"/>
    </row>
    <row r="3250" spans="3:24">
      <c r="C3250" s="27"/>
      <c r="D3250" s="27"/>
      <c r="E3250" s="27"/>
      <c r="F3250" s="27"/>
      <c r="G3250" s="27"/>
      <c r="H3250" s="27"/>
      <c r="I3250" s="27"/>
      <c r="J3250" s="27"/>
      <c r="K3250" s="27"/>
      <c r="L3250" s="27"/>
      <c r="M3250" s="27"/>
      <c r="N3250" s="27"/>
      <c r="O3250" s="27"/>
      <c r="P3250" s="27"/>
      <c r="Q3250" s="27"/>
      <c r="R3250" s="27"/>
      <c r="S3250" s="27"/>
      <c r="T3250" s="27"/>
      <c r="U3250" s="27"/>
      <c r="V3250" s="27"/>
      <c r="W3250" s="27"/>
      <c r="X3250" s="27"/>
    </row>
    <row r="3251" spans="3:24">
      <c r="C3251" s="27"/>
      <c r="D3251" s="27"/>
      <c r="E3251" s="27"/>
      <c r="F3251" s="27"/>
      <c r="G3251" s="27"/>
      <c r="H3251" s="27"/>
      <c r="I3251" s="27"/>
      <c r="J3251" s="27"/>
      <c r="K3251" s="27"/>
      <c r="L3251" s="27"/>
      <c r="M3251" s="27"/>
      <c r="N3251" s="27"/>
      <c r="O3251" s="27"/>
      <c r="P3251" s="27"/>
      <c r="Q3251" s="27"/>
      <c r="R3251" s="27"/>
      <c r="S3251" s="27"/>
      <c r="T3251" s="27"/>
      <c r="U3251" s="27"/>
      <c r="V3251" s="27"/>
      <c r="W3251" s="27"/>
      <c r="X3251" s="27"/>
    </row>
    <row r="3252" spans="3:24">
      <c r="C3252" s="27"/>
      <c r="D3252" s="27"/>
      <c r="E3252" s="27"/>
      <c r="F3252" s="27"/>
      <c r="G3252" s="27"/>
      <c r="H3252" s="27"/>
      <c r="I3252" s="27"/>
      <c r="J3252" s="27"/>
      <c r="K3252" s="27"/>
      <c r="L3252" s="27"/>
      <c r="M3252" s="27"/>
      <c r="N3252" s="27"/>
      <c r="O3252" s="27"/>
      <c r="P3252" s="27"/>
      <c r="Q3252" s="27"/>
      <c r="R3252" s="27"/>
      <c r="S3252" s="27"/>
      <c r="T3252" s="27"/>
      <c r="U3252" s="27"/>
      <c r="V3252" s="27"/>
      <c r="W3252" s="27"/>
      <c r="X3252" s="27"/>
    </row>
    <row r="3253" spans="3:24">
      <c r="C3253" s="27"/>
      <c r="D3253" s="27"/>
      <c r="E3253" s="27"/>
      <c r="F3253" s="27"/>
      <c r="G3253" s="27"/>
      <c r="H3253" s="27"/>
      <c r="I3253" s="27"/>
      <c r="J3253" s="27"/>
      <c r="K3253" s="27"/>
      <c r="L3253" s="27"/>
      <c r="M3253" s="27"/>
      <c r="N3253" s="27"/>
      <c r="O3253" s="27"/>
      <c r="P3253" s="27"/>
      <c r="Q3253" s="27"/>
      <c r="R3253" s="27"/>
      <c r="S3253" s="27"/>
      <c r="T3253" s="27"/>
      <c r="U3253" s="27"/>
      <c r="V3253" s="27"/>
      <c r="W3253" s="27"/>
      <c r="X3253" s="27"/>
    </row>
    <row r="3254" spans="3:24">
      <c r="C3254" s="27"/>
      <c r="D3254" s="27"/>
      <c r="E3254" s="27"/>
      <c r="F3254" s="27"/>
      <c r="G3254" s="27"/>
      <c r="H3254" s="27"/>
      <c r="I3254" s="27"/>
      <c r="J3254" s="27"/>
      <c r="K3254" s="27"/>
      <c r="L3254" s="27"/>
      <c r="M3254" s="27"/>
      <c r="N3254" s="27"/>
      <c r="O3254" s="27"/>
      <c r="P3254" s="27"/>
      <c r="Q3254" s="27"/>
      <c r="R3254" s="27"/>
      <c r="S3254" s="27"/>
      <c r="T3254" s="27"/>
      <c r="U3254" s="27"/>
      <c r="V3254" s="27"/>
      <c r="W3254" s="27"/>
      <c r="X3254" s="27"/>
    </row>
    <row r="3255" spans="3:24">
      <c r="C3255" s="27"/>
      <c r="D3255" s="27"/>
      <c r="E3255" s="27"/>
      <c r="F3255" s="27"/>
      <c r="G3255" s="27"/>
      <c r="H3255" s="27"/>
      <c r="I3255" s="27"/>
      <c r="J3255" s="27"/>
      <c r="K3255" s="27"/>
      <c r="L3255" s="27"/>
      <c r="M3255" s="27"/>
      <c r="N3255" s="27"/>
      <c r="O3255" s="27"/>
      <c r="P3255" s="27"/>
      <c r="Q3255" s="27"/>
      <c r="R3255" s="27"/>
      <c r="S3255" s="27"/>
      <c r="T3255" s="27"/>
      <c r="U3255" s="27"/>
      <c r="V3255" s="27"/>
      <c r="W3255" s="27"/>
      <c r="X3255" s="27"/>
    </row>
    <row r="3256" spans="3:24">
      <c r="C3256" s="27"/>
      <c r="D3256" s="27"/>
      <c r="E3256" s="27"/>
      <c r="F3256" s="27"/>
      <c r="G3256" s="27"/>
      <c r="H3256" s="27"/>
      <c r="I3256" s="27"/>
      <c r="J3256" s="27"/>
      <c r="K3256" s="27"/>
      <c r="L3256" s="27"/>
      <c r="M3256" s="27"/>
      <c r="N3256" s="27"/>
      <c r="O3256" s="27"/>
      <c r="P3256" s="27"/>
      <c r="Q3256" s="27"/>
      <c r="R3256" s="27"/>
      <c r="S3256" s="27"/>
      <c r="T3256" s="27"/>
      <c r="U3256" s="27"/>
      <c r="V3256" s="27"/>
      <c r="W3256" s="27"/>
      <c r="X3256" s="27"/>
    </row>
    <row r="3257" spans="3:24">
      <c r="C3257" s="27"/>
      <c r="D3257" s="27"/>
      <c r="E3257" s="27"/>
      <c r="F3257" s="27"/>
      <c r="G3257" s="27"/>
      <c r="H3257" s="27"/>
      <c r="I3257" s="27"/>
      <c r="J3257" s="27"/>
      <c r="K3257" s="27"/>
      <c r="L3257" s="27"/>
      <c r="M3257" s="27"/>
      <c r="N3257" s="27"/>
      <c r="O3257" s="27"/>
      <c r="P3257" s="27"/>
      <c r="Q3257" s="27"/>
      <c r="R3257" s="27"/>
      <c r="S3257" s="27"/>
      <c r="T3257" s="27"/>
      <c r="U3257" s="27"/>
      <c r="V3257" s="27"/>
      <c r="W3257" s="27"/>
      <c r="X3257" s="27"/>
    </row>
    <row r="3258" spans="3:24">
      <c r="C3258" s="27"/>
      <c r="D3258" s="27"/>
      <c r="E3258" s="27"/>
      <c r="F3258" s="27"/>
      <c r="G3258" s="27"/>
      <c r="H3258" s="27"/>
      <c r="I3258" s="27"/>
      <c r="J3258" s="27"/>
      <c r="K3258" s="27"/>
      <c r="L3258" s="27"/>
      <c r="M3258" s="27"/>
      <c r="N3258" s="27"/>
      <c r="O3258" s="27"/>
      <c r="P3258" s="27"/>
      <c r="Q3258" s="27"/>
      <c r="R3258" s="27"/>
      <c r="S3258" s="27"/>
      <c r="T3258" s="27"/>
      <c r="U3258" s="27"/>
      <c r="V3258" s="27"/>
      <c r="W3258" s="27"/>
      <c r="X3258" s="27"/>
    </row>
    <row r="3259" spans="3:24">
      <c r="C3259" s="27"/>
      <c r="D3259" s="27"/>
      <c r="E3259" s="27"/>
      <c r="F3259" s="27"/>
      <c r="G3259" s="27"/>
      <c r="H3259" s="27"/>
      <c r="I3259" s="27"/>
      <c r="J3259" s="27"/>
      <c r="K3259" s="27"/>
      <c r="L3259" s="27"/>
      <c r="M3259" s="27"/>
      <c r="N3259" s="27"/>
      <c r="O3259" s="27"/>
      <c r="P3259" s="27"/>
      <c r="Q3259" s="27"/>
      <c r="R3259" s="27"/>
      <c r="S3259" s="27"/>
      <c r="T3259" s="27"/>
      <c r="U3259" s="27"/>
      <c r="V3259" s="27"/>
      <c r="W3259" s="27"/>
      <c r="X3259" s="27"/>
    </row>
    <row r="3260" spans="3:24">
      <c r="C3260" s="27"/>
      <c r="D3260" s="27"/>
      <c r="E3260" s="27"/>
      <c r="F3260" s="27"/>
      <c r="G3260" s="27"/>
      <c r="H3260" s="27"/>
      <c r="I3260" s="27"/>
      <c r="J3260" s="27"/>
      <c r="K3260" s="27"/>
      <c r="L3260" s="27"/>
      <c r="M3260" s="27"/>
      <c r="N3260" s="27"/>
      <c r="O3260" s="27"/>
      <c r="P3260" s="27"/>
      <c r="Q3260" s="27"/>
      <c r="R3260" s="27"/>
      <c r="S3260" s="27"/>
      <c r="T3260" s="27"/>
      <c r="U3260" s="27"/>
      <c r="V3260" s="27"/>
      <c r="W3260" s="27"/>
      <c r="X3260" s="27"/>
    </row>
    <row r="3261" spans="3:24">
      <c r="C3261" s="27"/>
      <c r="D3261" s="27"/>
      <c r="E3261" s="27"/>
      <c r="F3261" s="27"/>
      <c r="G3261" s="27"/>
      <c r="H3261" s="27"/>
      <c r="I3261" s="27"/>
      <c r="J3261" s="27"/>
      <c r="K3261" s="27"/>
      <c r="L3261" s="27"/>
      <c r="M3261" s="27"/>
      <c r="N3261" s="27"/>
      <c r="O3261" s="27"/>
      <c r="P3261" s="27"/>
      <c r="Q3261" s="27"/>
      <c r="R3261" s="27"/>
      <c r="S3261" s="27"/>
      <c r="T3261" s="27"/>
      <c r="U3261" s="27"/>
      <c r="V3261" s="27"/>
      <c r="W3261" s="27"/>
      <c r="X3261" s="27"/>
    </row>
    <row r="3262" spans="3:24">
      <c r="C3262" s="27"/>
      <c r="D3262" s="27"/>
      <c r="E3262" s="27"/>
      <c r="F3262" s="27"/>
      <c r="G3262" s="27"/>
      <c r="H3262" s="27"/>
      <c r="I3262" s="27"/>
      <c r="J3262" s="27"/>
      <c r="K3262" s="27"/>
      <c r="L3262" s="27"/>
      <c r="M3262" s="27"/>
      <c r="N3262" s="27"/>
      <c r="O3262" s="27"/>
      <c r="P3262" s="27"/>
      <c r="Q3262" s="27"/>
      <c r="R3262" s="27"/>
      <c r="S3262" s="27"/>
      <c r="T3262" s="27"/>
      <c r="U3262" s="27"/>
      <c r="V3262" s="27"/>
      <c r="W3262" s="27"/>
      <c r="X3262" s="27"/>
    </row>
    <row r="3263" spans="3:24">
      <c r="C3263" s="27"/>
      <c r="D3263" s="27"/>
      <c r="E3263" s="27"/>
      <c r="F3263" s="27"/>
      <c r="G3263" s="27"/>
      <c r="H3263" s="27"/>
      <c r="I3263" s="27"/>
      <c r="J3263" s="27"/>
      <c r="K3263" s="27"/>
      <c r="L3263" s="27"/>
      <c r="M3263" s="27"/>
      <c r="N3263" s="27"/>
      <c r="O3263" s="27"/>
      <c r="P3263" s="27"/>
      <c r="Q3263" s="27"/>
      <c r="R3263" s="27"/>
      <c r="S3263" s="27"/>
      <c r="T3263" s="27"/>
      <c r="U3263" s="27"/>
      <c r="V3263" s="27"/>
      <c r="W3263" s="27"/>
      <c r="X3263" s="27"/>
    </row>
    <row r="3264" spans="3:24">
      <c r="C3264" s="27"/>
      <c r="D3264" s="27"/>
      <c r="E3264" s="27"/>
      <c r="F3264" s="27"/>
      <c r="G3264" s="27"/>
      <c r="H3264" s="27"/>
      <c r="I3264" s="27"/>
      <c r="J3264" s="27"/>
      <c r="K3264" s="27"/>
      <c r="L3264" s="27"/>
      <c r="M3264" s="27"/>
      <c r="N3264" s="27"/>
      <c r="O3264" s="27"/>
      <c r="P3264" s="27"/>
      <c r="Q3264" s="27"/>
      <c r="R3264" s="27"/>
      <c r="S3264" s="27"/>
      <c r="T3264" s="27"/>
      <c r="U3264" s="27"/>
      <c r="V3264" s="27"/>
      <c r="W3264" s="27"/>
      <c r="X3264" s="27"/>
    </row>
    <row r="3265" spans="3:24">
      <c r="C3265" s="27"/>
      <c r="D3265" s="27"/>
      <c r="E3265" s="27"/>
      <c r="F3265" s="27"/>
      <c r="G3265" s="27"/>
      <c r="H3265" s="27"/>
      <c r="I3265" s="27"/>
      <c r="J3265" s="27"/>
      <c r="K3265" s="27"/>
      <c r="L3265" s="27"/>
      <c r="M3265" s="27"/>
      <c r="N3265" s="27"/>
      <c r="O3265" s="27"/>
      <c r="P3265" s="27"/>
      <c r="Q3265" s="27"/>
      <c r="R3265" s="27"/>
      <c r="S3265" s="27"/>
      <c r="T3265" s="27"/>
      <c r="U3265" s="27"/>
      <c r="V3265" s="27"/>
      <c r="W3265" s="27"/>
      <c r="X3265" s="27"/>
    </row>
    <row r="3266" spans="3:24">
      <c r="C3266" s="27"/>
      <c r="D3266" s="27"/>
      <c r="E3266" s="27"/>
      <c r="F3266" s="27"/>
      <c r="G3266" s="27"/>
      <c r="H3266" s="27"/>
      <c r="I3266" s="27"/>
      <c r="J3266" s="27"/>
      <c r="K3266" s="27"/>
      <c r="L3266" s="27"/>
      <c r="M3266" s="27"/>
      <c r="N3266" s="27"/>
      <c r="O3266" s="27"/>
      <c r="P3266" s="27"/>
      <c r="Q3266" s="27"/>
      <c r="R3266" s="27"/>
      <c r="S3266" s="27"/>
      <c r="T3266" s="27"/>
      <c r="U3266" s="27"/>
      <c r="V3266" s="27"/>
      <c r="W3266" s="27"/>
      <c r="X3266" s="27"/>
    </row>
    <row r="3267" spans="3:24">
      <c r="C3267" s="27"/>
      <c r="D3267" s="27"/>
      <c r="E3267" s="27"/>
      <c r="F3267" s="27"/>
      <c r="G3267" s="27"/>
      <c r="H3267" s="27"/>
      <c r="I3267" s="27"/>
      <c r="J3267" s="27"/>
      <c r="K3267" s="27"/>
      <c r="L3267" s="27"/>
      <c r="M3267" s="27"/>
      <c r="N3267" s="27"/>
      <c r="O3267" s="27"/>
      <c r="P3267" s="27"/>
      <c r="Q3267" s="27"/>
      <c r="R3267" s="27"/>
      <c r="S3267" s="27"/>
      <c r="T3267" s="27"/>
      <c r="U3267" s="27"/>
      <c r="V3267" s="27"/>
      <c r="W3267" s="27"/>
      <c r="X3267" s="27"/>
    </row>
    <row r="3268" spans="3:24">
      <c r="C3268" s="27"/>
      <c r="D3268" s="27"/>
      <c r="E3268" s="27"/>
      <c r="F3268" s="27"/>
      <c r="G3268" s="27"/>
      <c r="H3268" s="27"/>
      <c r="I3268" s="27"/>
      <c r="J3268" s="27"/>
      <c r="K3268" s="27"/>
      <c r="L3268" s="27"/>
      <c r="M3268" s="27"/>
      <c r="N3268" s="27"/>
      <c r="O3268" s="27"/>
      <c r="P3268" s="27"/>
      <c r="Q3268" s="27"/>
      <c r="R3268" s="27"/>
      <c r="S3268" s="27"/>
      <c r="T3268" s="27"/>
      <c r="U3268" s="27"/>
      <c r="V3268" s="27"/>
      <c r="W3268" s="27"/>
      <c r="X3268" s="27"/>
    </row>
    <row r="3269" spans="3:24">
      <c r="C3269" s="27"/>
      <c r="D3269" s="27"/>
      <c r="E3269" s="27"/>
      <c r="F3269" s="27"/>
      <c r="G3269" s="27"/>
      <c r="H3269" s="27"/>
      <c r="I3269" s="27"/>
      <c r="J3269" s="27"/>
      <c r="K3269" s="27"/>
      <c r="L3269" s="27"/>
      <c r="M3269" s="27"/>
      <c r="N3269" s="27"/>
      <c r="O3269" s="27"/>
      <c r="P3269" s="27"/>
      <c r="Q3269" s="27"/>
      <c r="R3269" s="27"/>
      <c r="S3269" s="27"/>
      <c r="T3269" s="27"/>
      <c r="U3269" s="27"/>
      <c r="V3269" s="27"/>
      <c r="W3269" s="27"/>
      <c r="X3269" s="27"/>
    </row>
    <row r="3270" spans="3:24">
      <c r="C3270" s="27"/>
      <c r="D3270" s="27"/>
      <c r="E3270" s="27"/>
      <c r="F3270" s="27"/>
      <c r="G3270" s="27"/>
      <c r="H3270" s="27"/>
      <c r="I3270" s="27"/>
      <c r="J3270" s="27"/>
      <c r="K3270" s="27"/>
      <c r="L3270" s="27"/>
      <c r="M3270" s="27"/>
      <c r="N3270" s="27"/>
      <c r="O3270" s="27"/>
      <c r="P3270" s="27"/>
      <c r="Q3270" s="27"/>
      <c r="R3270" s="27"/>
      <c r="S3270" s="27"/>
      <c r="T3270" s="27"/>
      <c r="U3270" s="27"/>
      <c r="V3270" s="27"/>
      <c r="W3270" s="27"/>
      <c r="X3270" s="27"/>
    </row>
    <row r="3271" spans="3:24">
      <c r="C3271" s="27"/>
      <c r="D3271" s="27"/>
      <c r="E3271" s="27"/>
      <c r="F3271" s="27"/>
      <c r="G3271" s="27"/>
      <c r="H3271" s="27"/>
      <c r="I3271" s="27"/>
      <c r="J3271" s="27"/>
      <c r="K3271" s="27"/>
      <c r="L3271" s="27"/>
      <c r="M3271" s="27"/>
      <c r="N3271" s="27"/>
      <c r="O3271" s="27"/>
      <c r="P3271" s="27"/>
      <c r="Q3271" s="27"/>
      <c r="R3271" s="27"/>
      <c r="S3271" s="27"/>
      <c r="T3271" s="27"/>
      <c r="U3271" s="27"/>
      <c r="V3271" s="27"/>
      <c r="W3271" s="27"/>
      <c r="X3271" s="27"/>
    </row>
    <row r="3272" spans="3:24">
      <c r="C3272" s="27"/>
      <c r="D3272" s="27"/>
      <c r="E3272" s="27"/>
      <c r="F3272" s="27"/>
      <c r="G3272" s="27"/>
      <c r="H3272" s="27"/>
      <c r="I3272" s="27"/>
      <c r="J3272" s="27"/>
      <c r="K3272" s="27"/>
      <c r="L3272" s="27"/>
      <c r="M3272" s="27"/>
      <c r="N3272" s="27"/>
      <c r="O3272" s="27"/>
      <c r="P3272" s="27"/>
      <c r="Q3272" s="27"/>
      <c r="R3272" s="27"/>
      <c r="S3272" s="27"/>
      <c r="T3272" s="27"/>
      <c r="U3272" s="27"/>
      <c r="V3272" s="27"/>
      <c r="W3272" s="27"/>
      <c r="X3272" s="27"/>
    </row>
    <row r="3273" spans="3:24">
      <c r="C3273" s="27"/>
      <c r="D3273" s="27"/>
      <c r="E3273" s="27"/>
      <c r="F3273" s="27"/>
      <c r="G3273" s="27"/>
      <c r="H3273" s="27"/>
      <c r="I3273" s="27"/>
      <c r="J3273" s="27"/>
      <c r="K3273" s="27"/>
      <c r="L3273" s="27"/>
      <c r="M3273" s="27"/>
      <c r="N3273" s="27"/>
      <c r="O3273" s="27"/>
      <c r="P3273" s="27"/>
      <c r="Q3273" s="27"/>
      <c r="R3273" s="27"/>
      <c r="S3273" s="27"/>
      <c r="T3273" s="27"/>
      <c r="U3273" s="27"/>
      <c r="V3273" s="27"/>
      <c r="W3273" s="27"/>
      <c r="X3273" s="27"/>
    </row>
    <row r="3274" spans="3:24">
      <c r="C3274" s="27"/>
      <c r="D3274" s="27"/>
      <c r="E3274" s="27"/>
      <c r="F3274" s="27"/>
      <c r="G3274" s="27"/>
      <c r="H3274" s="27"/>
      <c r="I3274" s="27"/>
      <c r="J3274" s="27"/>
      <c r="K3274" s="27"/>
      <c r="L3274" s="27"/>
      <c r="M3274" s="27"/>
      <c r="N3274" s="27"/>
      <c r="O3274" s="27"/>
      <c r="P3274" s="27"/>
      <c r="Q3274" s="27"/>
      <c r="R3274" s="27"/>
      <c r="S3274" s="27"/>
      <c r="T3274" s="27"/>
      <c r="U3274" s="27"/>
      <c r="V3274" s="27"/>
      <c r="W3274" s="27"/>
      <c r="X3274" s="27"/>
    </row>
    <row r="3275" spans="3:24">
      <c r="C3275" s="27"/>
      <c r="D3275" s="27"/>
      <c r="E3275" s="27"/>
      <c r="F3275" s="27"/>
      <c r="G3275" s="27"/>
      <c r="H3275" s="27"/>
      <c r="I3275" s="27"/>
      <c r="J3275" s="27"/>
      <c r="K3275" s="27"/>
      <c r="L3275" s="27"/>
      <c r="M3275" s="27"/>
      <c r="N3275" s="27"/>
      <c r="O3275" s="27"/>
      <c r="P3275" s="27"/>
      <c r="Q3275" s="27"/>
      <c r="R3275" s="27"/>
      <c r="S3275" s="27"/>
      <c r="T3275" s="27"/>
      <c r="U3275" s="27"/>
      <c r="V3275" s="27"/>
      <c r="W3275" s="27"/>
      <c r="X3275" s="27"/>
    </row>
    <row r="3276" spans="3:24">
      <c r="C3276" s="27"/>
      <c r="D3276" s="27"/>
      <c r="E3276" s="27"/>
      <c r="F3276" s="27"/>
      <c r="G3276" s="27"/>
      <c r="H3276" s="27"/>
      <c r="I3276" s="27"/>
      <c r="J3276" s="27"/>
      <c r="K3276" s="27"/>
      <c r="L3276" s="27"/>
      <c r="M3276" s="27"/>
      <c r="N3276" s="27"/>
      <c r="O3276" s="27"/>
      <c r="P3276" s="27"/>
      <c r="Q3276" s="27"/>
      <c r="R3276" s="27"/>
      <c r="S3276" s="27"/>
      <c r="T3276" s="27"/>
      <c r="U3276" s="27"/>
      <c r="V3276" s="27"/>
      <c r="W3276" s="27"/>
      <c r="X3276" s="27"/>
    </row>
    <row r="3277" spans="3:24">
      <c r="C3277" s="27"/>
      <c r="D3277" s="27"/>
      <c r="E3277" s="27"/>
      <c r="F3277" s="27"/>
      <c r="G3277" s="27"/>
      <c r="H3277" s="27"/>
      <c r="I3277" s="27"/>
      <c r="J3277" s="27"/>
      <c r="K3277" s="27"/>
      <c r="L3277" s="27"/>
      <c r="M3277" s="27"/>
      <c r="N3277" s="27"/>
      <c r="O3277" s="27"/>
      <c r="P3277" s="27"/>
      <c r="Q3277" s="27"/>
      <c r="R3277" s="27"/>
      <c r="S3277" s="27"/>
      <c r="T3277" s="27"/>
      <c r="U3277" s="27"/>
      <c r="V3277" s="27"/>
      <c r="W3277" s="27"/>
      <c r="X3277" s="27"/>
    </row>
    <row r="3278" spans="3:24">
      <c r="C3278" s="27"/>
      <c r="D3278" s="27"/>
      <c r="E3278" s="27"/>
      <c r="F3278" s="27"/>
      <c r="G3278" s="27"/>
      <c r="H3278" s="27"/>
      <c r="I3278" s="27"/>
      <c r="J3278" s="27"/>
      <c r="K3278" s="27"/>
      <c r="L3278" s="27"/>
      <c r="M3278" s="27"/>
      <c r="N3278" s="27"/>
      <c r="O3278" s="27"/>
      <c r="P3278" s="27"/>
      <c r="Q3278" s="27"/>
      <c r="R3278" s="27"/>
      <c r="S3278" s="27"/>
      <c r="T3278" s="27"/>
      <c r="U3278" s="27"/>
      <c r="V3278" s="27"/>
      <c r="W3278" s="27"/>
      <c r="X3278" s="27"/>
    </row>
    <row r="3279" spans="3:24">
      <c r="C3279" s="27"/>
      <c r="D3279" s="27"/>
      <c r="E3279" s="27"/>
      <c r="F3279" s="27"/>
      <c r="G3279" s="27"/>
      <c r="H3279" s="27"/>
      <c r="I3279" s="27"/>
      <c r="J3279" s="27"/>
      <c r="K3279" s="27"/>
      <c r="L3279" s="27"/>
      <c r="M3279" s="27"/>
      <c r="N3279" s="27"/>
      <c r="O3279" s="27"/>
      <c r="P3279" s="27"/>
      <c r="Q3279" s="27"/>
      <c r="R3279" s="27"/>
      <c r="S3279" s="27"/>
      <c r="T3279" s="27"/>
      <c r="U3279" s="27"/>
      <c r="V3279" s="27"/>
      <c r="W3279" s="27"/>
      <c r="X3279" s="27"/>
    </row>
    <row r="3280" spans="3:24">
      <c r="C3280" s="27"/>
      <c r="D3280" s="27"/>
      <c r="E3280" s="27"/>
      <c r="F3280" s="27"/>
      <c r="G3280" s="27"/>
      <c r="H3280" s="27"/>
      <c r="I3280" s="27"/>
      <c r="J3280" s="27"/>
      <c r="K3280" s="27"/>
      <c r="L3280" s="27"/>
      <c r="M3280" s="27"/>
      <c r="N3280" s="27"/>
      <c r="O3280" s="27"/>
      <c r="P3280" s="27"/>
      <c r="Q3280" s="27"/>
      <c r="R3280" s="27"/>
      <c r="S3280" s="27"/>
      <c r="T3280" s="27"/>
      <c r="U3280" s="27"/>
      <c r="V3280" s="27"/>
      <c r="W3280" s="27"/>
      <c r="X3280" s="27"/>
    </row>
    <row r="3281" spans="3:24">
      <c r="C3281" s="27"/>
      <c r="D3281" s="27"/>
      <c r="E3281" s="27"/>
      <c r="F3281" s="27"/>
      <c r="G3281" s="27"/>
      <c r="H3281" s="27"/>
      <c r="I3281" s="27"/>
      <c r="J3281" s="27"/>
      <c r="K3281" s="27"/>
      <c r="L3281" s="27"/>
      <c r="M3281" s="27"/>
      <c r="N3281" s="27"/>
      <c r="O3281" s="27"/>
      <c r="P3281" s="27"/>
      <c r="Q3281" s="27"/>
      <c r="R3281" s="27"/>
      <c r="S3281" s="27"/>
      <c r="T3281" s="27"/>
      <c r="U3281" s="27"/>
      <c r="V3281" s="27"/>
      <c r="W3281" s="27"/>
      <c r="X3281" s="27"/>
    </row>
    <row r="3282" spans="3:24">
      <c r="C3282" s="27"/>
      <c r="D3282" s="27"/>
      <c r="E3282" s="27"/>
      <c r="F3282" s="27"/>
      <c r="G3282" s="27"/>
      <c r="H3282" s="27"/>
      <c r="I3282" s="27"/>
      <c r="J3282" s="27"/>
      <c r="K3282" s="27"/>
      <c r="L3282" s="27"/>
      <c r="M3282" s="27"/>
      <c r="N3282" s="27"/>
      <c r="O3282" s="27"/>
      <c r="P3282" s="27"/>
      <c r="Q3282" s="27"/>
      <c r="R3282" s="27"/>
      <c r="S3282" s="27"/>
      <c r="T3282" s="27"/>
      <c r="U3282" s="27"/>
      <c r="V3282" s="27"/>
      <c r="W3282" s="27"/>
      <c r="X3282" s="27"/>
    </row>
    <row r="3283" spans="3:24">
      <c r="C3283" s="27"/>
      <c r="D3283" s="27"/>
      <c r="E3283" s="27"/>
      <c r="F3283" s="27"/>
      <c r="G3283" s="27"/>
      <c r="H3283" s="27"/>
      <c r="I3283" s="27"/>
      <c r="J3283" s="27"/>
      <c r="K3283" s="27"/>
      <c r="L3283" s="27"/>
      <c r="M3283" s="27"/>
      <c r="N3283" s="27"/>
      <c r="O3283" s="27"/>
      <c r="P3283" s="27"/>
      <c r="Q3283" s="27"/>
      <c r="R3283" s="27"/>
      <c r="S3283" s="27"/>
      <c r="T3283" s="27"/>
      <c r="U3283" s="27"/>
      <c r="V3283" s="27"/>
      <c r="W3283" s="27"/>
      <c r="X3283" s="27"/>
    </row>
    <row r="3284" spans="3:24">
      <c r="C3284" s="27"/>
      <c r="D3284" s="27"/>
      <c r="E3284" s="27"/>
      <c r="F3284" s="27"/>
      <c r="G3284" s="27"/>
      <c r="H3284" s="27"/>
      <c r="I3284" s="27"/>
      <c r="J3284" s="27"/>
      <c r="K3284" s="27"/>
      <c r="L3284" s="27"/>
      <c r="M3284" s="27"/>
      <c r="N3284" s="27"/>
      <c r="O3284" s="27"/>
      <c r="P3284" s="27"/>
      <c r="Q3284" s="27"/>
      <c r="R3284" s="27"/>
      <c r="S3284" s="27"/>
      <c r="T3284" s="27"/>
      <c r="U3284" s="27"/>
      <c r="V3284" s="27"/>
      <c r="W3284" s="27"/>
      <c r="X3284" s="27"/>
    </row>
    <row r="3285" spans="3:24">
      <c r="C3285" s="27"/>
      <c r="D3285" s="27"/>
      <c r="E3285" s="27"/>
      <c r="F3285" s="27"/>
      <c r="G3285" s="27"/>
      <c r="H3285" s="27"/>
      <c r="I3285" s="27"/>
      <c r="J3285" s="27"/>
      <c r="K3285" s="27"/>
      <c r="L3285" s="27"/>
      <c r="M3285" s="27"/>
      <c r="N3285" s="27"/>
      <c r="O3285" s="27"/>
      <c r="P3285" s="27"/>
      <c r="Q3285" s="27"/>
      <c r="R3285" s="27"/>
      <c r="S3285" s="27"/>
      <c r="T3285" s="27"/>
      <c r="U3285" s="27"/>
      <c r="V3285" s="27"/>
      <c r="W3285" s="27"/>
      <c r="X3285" s="27"/>
    </row>
    <row r="3286" spans="3:24">
      <c r="C3286" s="27"/>
      <c r="D3286" s="27"/>
      <c r="E3286" s="27"/>
      <c r="F3286" s="27"/>
      <c r="G3286" s="27"/>
      <c r="H3286" s="27"/>
      <c r="I3286" s="27"/>
      <c r="J3286" s="27"/>
      <c r="K3286" s="27"/>
      <c r="L3286" s="27"/>
      <c r="M3286" s="27"/>
      <c r="N3286" s="27"/>
      <c r="O3286" s="27"/>
      <c r="P3286" s="27"/>
      <c r="Q3286" s="27"/>
      <c r="R3286" s="27"/>
      <c r="S3286" s="27"/>
      <c r="T3286" s="27"/>
      <c r="U3286" s="27"/>
      <c r="V3286" s="27"/>
      <c r="W3286" s="27"/>
      <c r="X3286" s="27"/>
    </row>
    <row r="3287" spans="3:24">
      <c r="C3287" s="27"/>
      <c r="D3287" s="27"/>
      <c r="E3287" s="27"/>
      <c r="F3287" s="27"/>
      <c r="G3287" s="27"/>
      <c r="H3287" s="27"/>
      <c r="I3287" s="27"/>
      <c r="J3287" s="27"/>
      <c r="K3287" s="27"/>
      <c r="L3287" s="27"/>
      <c r="M3287" s="27"/>
      <c r="N3287" s="27"/>
      <c r="O3287" s="27"/>
      <c r="P3287" s="27"/>
      <c r="Q3287" s="27"/>
      <c r="R3287" s="27"/>
      <c r="S3287" s="27"/>
      <c r="T3287" s="27"/>
      <c r="U3287" s="27"/>
      <c r="V3287" s="27"/>
      <c r="W3287" s="27"/>
      <c r="X3287" s="27"/>
    </row>
    <row r="3288" spans="3:24">
      <c r="C3288" s="27"/>
      <c r="D3288" s="27"/>
      <c r="E3288" s="27"/>
      <c r="F3288" s="27"/>
      <c r="G3288" s="27"/>
      <c r="H3288" s="27"/>
      <c r="I3288" s="27"/>
      <c r="J3288" s="27"/>
      <c r="K3288" s="27"/>
      <c r="L3288" s="27"/>
      <c r="M3288" s="27"/>
      <c r="N3288" s="27"/>
      <c r="O3288" s="27"/>
      <c r="P3288" s="27"/>
      <c r="Q3288" s="27"/>
      <c r="R3288" s="27"/>
      <c r="S3288" s="27"/>
      <c r="T3288" s="27"/>
      <c r="U3288" s="27"/>
      <c r="V3288" s="27"/>
      <c r="W3288" s="27"/>
      <c r="X3288" s="27"/>
    </row>
    <row r="3289" spans="3:24">
      <c r="C3289" s="27"/>
      <c r="D3289" s="27"/>
      <c r="E3289" s="27"/>
      <c r="F3289" s="27"/>
      <c r="G3289" s="27"/>
      <c r="H3289" s="27"/>
      <c r="I3289" s="27"/>
      <c r="J3289" s="27"/>
      <c r="K3289" s="27"/>
      <c r="L3289" s="27"/>
      <c r="M3289" s="27"/>
      <c r="N3289" s="27"/>
      <c r="O3289" s="27"/>
      <c r="P3289" s="27"/>
      <c r="Q3289" s="27"/>
      <c r="R3289" s="27"/>
      <c r="S3289" s="27"/>
      <c r="T3289" s="27"/>
      <c r="U3289" s="27"/>
      <c r="V3289" s="27"/>
      <c r="W3289" s="27"/>
      <c r="X3289" s="27"/>
    </row>
    <row r="3290" spans="3:24">
      <c r="C3290" s="27"/>
      <c r="D3290" s="27"/>
      <c r="E3290" s="27"/>
      <c r="F3290" s="27"/>
      <c r="G3290" s="27"/>
      <c r="H3290" s="27"/>
      <c r="I3290" s="27"/>
      <c r="J3290" s="27"/>
      <c r="K3290" s="27"/>
      <c r="L3290" s="27"/>
      <c r="M3290" s="27"/>
      <c r="N3290" s="27"/>
      <c r="O3290" s="27"/>
      <c r="P3290" s="27"/>
      <c r="Q3290" s="27"/>
      <c r="R3290" s="27"/>
      <c r="S3290" s="27"/>
      <c r="T3290" s="27"/>
      <c r="U3290" s="27"/>
      <c r="V3290" s="27"/>
      <c r="W3290" s="27"/>
      <c r="X3290" s="27"/>
    </row>
    <row r="3291" spans="3:24">
      <c r="C3291" s="27"/>
      <c r="D3291" s="27"/>
      <c r="E3291" s="27"/>
      <c r="F3291" s="27"/>
      <c r="G3291" s="27"/>
      <c r="H3291" s="27"/>
      <c r="I3291" s="27"/>
      <c r="J3291" s="27"/>
      <c r="K3291" s="27"/>
      <c r="L3291" s="27"/>
      <c r="M3291" s="27"/>
      <c r="N3291" s="27"/>
      <c r="O3291" s="27"/>
      <c r="P3291" s="27"/>
      <c r="Q3291" s="27"/>
      <c r="R3291" s="27"/>
      <c r="S3291" s="27"/>
      <c r="T3291" s="27"/>
      <c r="U3291" s="27"/>
      <c r="V3291" s="27"/>
      <c r="W3291" s="27"/>
      <c r="X3291" s="27"/>
    </row>
    <row r="3292" spans="3:24">
      <c r="C3292" s="27"/>
      <c r="D3292" s="27"/>
      <c r="E3292" s="27"/>
      <c r="F3292" s="27"/>
      <c r="G3292" s="27"/>
      <c r="H3292" s="27"/>
      <c r="I3292" s="27"/>
      <c r="J3292" s="27"/>
      <c r="K3292" s="27"/>
      <c r="L3292" s="27"/>
      <c r="M3292" s="27"/>
      <c r="N3292" s="27"/>
      <c r="O3292" s="27"/>
      <c r="P3292" s="27"/>
      <c r="Q3292" s="27"/>
      <c r="R3292" s="27"/>
      <c r="S3292" s="27"/>
      <c r="T3292" s="27"/>
      <c r="U3292" s="27"/>
      <c r="V3292" s="27"/>
      <c r="W3292" s="27"/>
      <c r="X3292" s="27"/>
    </row>
    <row r="3293" spans="3:24">
      <c r="C3293" s="27"/>
      <c r="D3293" s="27"/>
      <c r="E3293" s="27"/>
      <c r="F3293" s="27"/>
      <c r="G3293" s="27"/>
      <c r="H3293" s="27"/>
      <c r="I3293" s="27"/>
      <c r="J3293" s="27"/>
      <c r="K3293" s="27"/>
      <c r="L3293" s="27"/>
      <c r="M3293" s="27"/>
      <c r="N3293" s="27"/>
      <c r="O3293" s="27"/>
      <c r="P3293" s="27"/>
      <c r="Q3293" s="27"/>
      <c r="R3293" s="27"/>
      <c r="S3293" s="27"/>
      <c r="T3293" s="27"/>
      <c r="U3293" s="27"/>
      <c r="V3293" s="27"/>
      <c r="W3293" s="27"/>
      <c r="X3293" s="27"/>
    </row>
    <row r="3294" spans="3:24">
      <c r="C3294" s="27"/>
      <c r="D3294" s="27"/>
      <c r="E3294" s="27"/>
      <c r="F3294" s="27"/>
      <c r="G3294" s="27"/>
      <c r="H3294" s="27"/>
      <c r="I3294" s="27"/>
      <c r="J3294" s="27"/>
      <c r="K3294" s="27"/>
      <c r="L3294" s="27"/>
      <c r="M3294" s="27"/>
      <c r="N3294" s="27"/>
      <c r="O3294" s="27"/>
      <c r="P3294" s="27"/>
      <c r="Q3294" s="27"/>
      <c r="R3294" s="27"/>
      <c r="S3294" s="27"/>
      <c r="T3294" s="27"/>
      <c r="U3294" s="27"/>
      <c r="V3294" s="27"/>
      <c r="W3294" s="27"/>
      <c r="X3294" s="27"/>
    </row>
    <row r="3295" spans="3:24">
      <c r="C3295" s="27"/>
      <c r="D3295" s="27"/>
      <c r="E3295" s="27"/>
      <c r="F3295" s="27"/>
      <c r="G3295" s="27"/>
      <c r="H3295" s="27"/>
      <c r="I3295" s="27"/>
      <c r="J3295" s="27"/>
      <c r="K3295" s="27"/>
      <c r="L3295" s="27"/>
      <c r="M3295" s="27"/>
      <c r="N3295" s="27"/>
      <c r="O3295" s="27"/>
      <c r="P3295" s="27"/>
      <c r="Q3295" s="27"/>
      <c r="R3295" s="27"/>
      <c r="S3295" s="27"/>
      <c r="T3295" s="27"/>
      <c r="U3295" s="27"/>
      <c r="V3295" s="27"/>
      <c r="W3295" s="27"/>
      <c r="X3295" s="27"/>
    </row>
    <row r="3296" spans="3:24">
      <c r="C3296" s="27"/>
      <c r="D3296" s="27"/>
      <c r="E3296" s="27"/>
      <c r="F3296" s="27"/>
      <c r="G3296" s="27"/>
      <c r="H3296" s="27"/>
      <c r="I3296" s="27"/>
      <c r="J3296" s="27"/>
      <c r="K3296" s="27"/>
      <c r="L3296" s="27"/>
      <c r="M3296" s="27"/>
      <c r="N3296" s="27"/>
      <c r="O3296" s="27"/>
      <c r="P3296" s="27"/>
      <c r="Q3296" s="27"/>
      <c r="R3296" s="27"/>
      <c r="S3296" s="27"/>
      <c r="T3296" s="27"/>
      <c r="U3296" s="27"/>
      <c r="V3296" s="27"/>
      <c r="W3296" s="27"/>
      <c r="X3296" s="27"/>
    </row>
    <row r="3297" spans="3:24">
      <c r="C3297" s="27"/>
      <c r="D3297" s="27"/>
      <c r="E3297" s="27"/>
      <c r="F3297" s="27"/>
      <c r="G3297" s="27"/>
      <c r="H3297" s="27"/>
      <c r="I3297" s="27"/>
      <c r="J3297" s="27"/>
      <c r="K3297" s="27"/>
      <c r="L3297" s="27"/>
      <c r="M3297" s="27"/>
      <c r="N3297" s="27"/>
      <c r="O3297" s="27"/>
      <c r="P3297" s="27"/>
      <c r="Q3297" s="27"/>
      <c r="R3297" s="27"/>
      <c r="S3297" s="27"/>
      <c r="T3297" s="27"/>
      <c r="U3297" s="27"/>
      <c r="V3297" s="27"/>
      <c r="W3297" s="27"/>
      <c r="X3297" s="27"/>
    </row>
    <row r="3298" spans="3:24">
      <c r="C3298" s="27"/>
      <c r="D3298" s="27"/>
      <c r="E3298" s="27"/>
      <c r="F3298" s="27"/>
      <c r="G3298" s="27"/>
      <c r="H3298" s="27"/>
      <c r="I3298" s="27"/>
      <c r="J3298" s="27"/>
      <c r="K3298" s="27"/>
      <c r="L3298" s="27"/>
      <c r="M3298" s="27"/>
      <c r="N3298" s="27"/>
      <c r="O3298" s="27"/>
      <c r="P3298" s="27"/>
      <c r="Q3298" s="27"/>
      <c r="R3298" s="27"/>
      <c r="S3298" s="27"/>
      <c r="T3298" s="27"/>
      <c r="U3298" s="27"/>
      <c r="V3298" s="27"/>
      <c r="W3298" s="27"/>
      <c r="X3298" s="27"/>
    </row>
    <row r="3299" spans="3:24">
      <c r="C3299" s="27"/>
      <c r="D3299" s="27"/>
      <c r="E3299" s="27"/>
      <c r="F3299" s="27"/>
      <c r="G3299" s="27"/>
      <c r="H3299" s="27"/>
      <c r="I3299" s="27"/>
      <c r="J3299" s="27"/>
      <c r="K3299" s="27"/>
      <c r="L3299" s="27"/>
      <c r="M3299" s="27"/>
      <c r="N3299" s="27"/>
      <c r="O3299" s="27"/>
      <c r="P3299" s="27"/>
      <c r="Q3299" s="27"/>
      <c r="R3299" s="27"/>
      <c r="S3299" s="27"/>
      <c r="T3299" s="27"/>
      <c r="U3299" s="27"/>
      <c r="V3299" s="27"/>
      <c r="W3299" s="27"/>
      <c r="X3299" s="27"/>
    </row>
    <row r="3300" spans="3:24">
      <c r="C3300" s="27"/>
      <c r="D3300" s="27"/>
      <c r="E3300" s="27"/>
      <c r="F3300" s="27"/>
      <c r="G3300" s="27"/>
      <c r="H3300" s="27"/>
      <c r="I3300" s="27"/>
      <c r="J3300" s="27"/>
      <c r="K3300" s="27"/>
      <c r="L3300" s="27"/>
      <c r="M3300" s="27"/>
      <c r="N3300" s="27"/>
      <c r="O3300" s="27"/>
      <c r="P3300" s="27"/>
      <c r="Q3300" s="27"/>
      <c r="R3300" s="27"/>
      <c r="S3300" s="27"/>
      <c r="T3300" s="27"/>
      <c r="U3300" s="27"/>
      <c r="V3300" s="27"/>
      <c r="W3300" s="27"/>
      <c r="X3300" s="27"/>
    </row>
    <row r="3301" spans="3:24">
      <c r="C3301" s="27"/>
      <c r="D3301" s="27"/>
      <c r="E3301" s="27"/>
      <c r="F3301" s="27"/>
      <c r="G3301" s="27"/>
      <c r="H3301" s="27"/>
      <c r="I3301" s="27"/>
      <c r="J3301" s="27"/>
      <c r="K3301" s="27"/>
      <c r="L3301" s="27"/>
      <c r="M3301" s="27"/>
      <c r="N3301" s="27"/>
      <c r="O3301" s="27"/>
      <c r="P3301" s="27"/>
      <c r="Q3301" s="27"/>
      <c r="R3301" s="27"/>
      <c r="S3301" s="27"/>
      <c r="T3301" s="27"/>
      <c r="U3301" s="27"/>
      <c r="V3301" s="27"/>
      <c r="W3301" s="27"/>
      <c r="X3301" s="27"/>
    </row>
    <row r="3302" spans="3:24">
      <c r="C3302" s="27"/>
      <c r="D3302" s="27"/>
      <c r="E3302" s="27"/>
      <c r="F3302" s="27"/>
      <c r="G3302" s="27"/>
      <c r="H3302" s="27"/>
      <c r="I3302" s="27"/>
      <c r="J3302" s="27"/>
      <c r="K3302" s="27"/>
      <c r="L3302" s="27"/>
      <c r="M3302" s="27"/>
      <c r="N3302" s="27"/>
      <c r="O3302" s="27"/>
      <c r="P3302" s="27"/>
      <c r="Q3302" s="27"/>
      <c r="R3302" s="27"/>
      <c r="S3302" s="27"/>
      <c r="T3302" s="27"/>
      <c r="U3302" s="27"/>
      <c r="V3302" s="27"/>
      <c r="W3302" s="27"/>
      <c r="X3302" s="27"/>
    </row>
    <row r="3303" spans="3:24">
      <c r="C3303" s="27"/>
      <c r="D3303" s="27"/>
      <c r="E3303" s="27"/>
      <c r="F3303" s="27"/>
      <c r="G3303" s="27"/>
      <c r="H3303" s="27"/>
      <c r="I3303" s="27"/>
      <c r="J3303" s="27"/>
      <c r="K3303" s="27"/>
      <c r="L3303" s="27"/>
      <c r="M3303" s="27"/>
      <c r="N3303" s="27"/>
      <c r="O3303" s="27"/>
      <c r="P3303" s="27"/>
      <c r="Q3303" s="27"/>
      <c r="R3303" s="27"/>
      <c r="S3303" s="27"/>
      <c r="T3303" s="27"/>
      <c r="U3303" s="27"/>
      <c r="V3303" s="27"/>
      <c r="W3303" s="27"/>
      <c r="X3303" s="27"/>
    </row>
    <row r="3304" spans="3:24">
      <c r="C3304" s="27"/>
      <c r="D3304" s="27"/>
      <c r="E3304" s="27"/>
      <c r="F3304" s="27"/>
      <c r="G3304" s="27"/>
      <c r="H3304" s="27"/>
      <c r="I3304" s="27"/>
      <c r="J3304" s="27"/>
      <c r="K3304" s="27"/>
      <c r="L3304" s="27"/>
      <c r="M3304" s="27"/>
      <c r="N3304" s="27"/>
      <c r="O3304" s="27"/>
      <c r="P3304" s="27"/>
      <c r="Q3304" s="27"/>
      <c r="R3304" s="27"/>
      <c r="S3304" s="27"/>
      <c r="T3304" s="27"/>
      <c r="U3304" s="27"/>
      <c r="V3304" s="27"/>
      <c r="W3304" s="27"/>
      <c r="X3304" s="27"/>
    </row>
    <row r="3305" spans="3:24">
      <c r="C3305" s="27"/>
      <c r="D3305" s="27"/>
      <c r="E3305" s="27"/>
      <c r="F3305" s="27"/>
      <c r="G3305" s="27"/>
      <c r="H3305" s="27"/>
      <c r="I3305" s="27"/>
      <c r="J3305" s="27"/>
      <c r="K3305" s="27"/>
      <c r="L3305" s="27"/>
      <c r="M3305" s="27"/>
      <c r="N3305" s="27"/>
      <c r="O3305" s="27"/>
      <c r="P3305" s="27"/>
      <c r="Q3305" s="27"/>
      <c r="R3305" s="27"/>
      <c r="S3305" s="27"/>
      <c r="T3305" s="27"/>
      <c r="U3305" s="27"/>
      <c r="V3305" s="27"/>
      <c r="W3305" s="27"/>
      <c r="X3305" s="27"/>
    </row>
    <row r="3306" spans="3:24">
      <c r="C3306" s="27"/>
      <c r="D3306" s="27"/>
      <c r="E3306" s="27"/>
      <c r="F3306" s="27"/>
      <c r="G3306" s="27"/>
      <c r="H3306" s="27"/>
      <c r="I3306" s="27"/>
      <c r="J3306" s="27"/>
      <c r="K3306" s="27"/>
      <c r="L3306" s="27"/>
      <c r="M3306" s="27"/>
      <c r="N3306" s="27"/>
      <c r="O3306" s="27"/>
      <c r="P3306" s="27"/>
      <c r="Q3306" s="27"/>
      <c r="R3306" s="27"/>
      <c r="S3306" s="27"/>
      <c r="T3306" s="27"/>
      <c r="U3306" s="27"/>
      <c r="V3306" s="27"/>
      <c r="W3306" s="27"/>
      <c r="X3306" s="27"/>
    </row>
    <row r="3307" spans="3:24">
      <c r="C3307" s="27"/>
      <c r="D3307" s="27"/>
      <c r="E3307" s="27"/>
      <c r="F3307" s="27"/>
      <c r="G3307" s="27"/>
      <c r="H3307" s="27"/>
      <c r="I3307" s="27"/>
      <c r="J3307" s="27"/>
      <c r="K3307" s="27"/>
      <c r="L3307" s="27"/>
      <c r="M3307" s="27"/>
      <c r="N3307" s="27"/>
      <c r="O3307" s="27"/>
      <c r="P3307" s="27"/>
      <c r="Q3307" s="27"/>
      <c r="R3307" s="27"/>
      <c r="S3307" s="27"/>
      <c r="T3307" s="27"/>
      <c r="U3307" s="27"/>
      <c r="V3307" s="27"/>
      <c r="W3307" s="27"/>
      <c r="X3307" s="27"/>
    </row>
    <row r="3308" spans="3:24">
      <c r="C3308" s="27"/>
      <c r="D3308" s="27"/>
      <c r="E3308" s="27"/>
      <c r="F3308" s="27"/>
      <c r="G3308" s="27"/>
      <c r="H3308" s="27"/>
      <c r="I3308" s="27"/>
      <c r="J3308" s="27"/>
      <c r="K3308" s="27"/>
      <c r="L3308" s="27"/>
      <c r="M3308" s="27"/>
      <c r="N3308" s="27"/>
      <c r="O3308" s="27"/>
      <c r="P3308" s="27"/>
      <c r="Q3308" s="27"/>
      <c r="R3308" s="27"/>
      <c r="S3308" s="27"/>
      <c r="T3308" s="27"/>
      <c r="U3308" s="27"/>
      <c r="V3308" s="27"/>
      <c r="W3308" s="27"/>
      <c r="X3308" s="27"/>
    </row>
    <row r="3309" spans="3:24">
      <c r="C3309" s="27"/>
      <c r="D3309" s="27"/>
      <c r="E3309" s="27"/>
      <c r="F3309" s="27"/>
      <c r="G3309" s="27"/>
      <c r="H3309" s="27"/>
      <c r="I3309" s="27"/>
      <c r="J3309" s="27"/>
      <c r="K3309" s="27"/>
      <c r="L3309" s="27"/>
      <c r="M3309" s="27"/>
      <c r="N3309" s="27"/>
      <c r="O3309" s="27"/>
      <c r="P3309" s="27"/>
      <c r="Q3309" s="27"/>
      <c r="R3309" s="27"/>
      <c r="S3309" s="27"/>
      <c r="T3309" s="27"/>
      <c r="U3309" s="27"/>
      <c r="V3309" s="27"/>
      <c r="W3309" s="27"/>
      <c r="X3309" s="27"/>
    </row>
    <row r="3310" spans="3:24">
      <c r="C3310" s="27"/>
      <c r="D3310" s="27"/>
      <c r="E3310" s="27"/>
      <c r="F3310" s="27"/>
      <c r="G3310" s="27"/>
      <c r="H3310" s="27"/>
      <c r="I3310" s="27"/>
      <c r="J3310" s="27"/>
      <c r="K3310" s="27"/>
      <c r="L3310" s="27"/>
      <c r="M3310" s="27"/>
      <c r="N3310" s="27"/>
      <c r="O3310" s="27"/>
      <c r="P3310" s="27"/>
      <c r="Q3310" s="27"/>
      <c r="R3310" s="27"/>
      <c r="S3310" s="27"/>
      <c r="T3310" s="27"/>
      <c r="U3310" s="27"/>
      <c r="V3310" s="27"/>
      <c r="W3310" s="27"/>
      <c r="X3310" s="27"/>
    </row>
    <row r="3311" spans="3:24">
      <c r="C3311" s="27"/>
      <c r="D3311" s="27"/>
      <c r="E3311" s="27"/>
      <c r="F3311" s="27"/>
      <c r="G3311" s="27"/>
      <c r="H3311" s="27"/>
      <c r="I3311" s="27"/>
      <c r="J3311" s="27"/>
      <c r="K3311" s="27"/>
      <c r="L3311" s="27"/>
      <c r="M3311" s="27"/>
      <c r="N3311" s="27"/>
      <c r="O3311" s="27"/>
      <c r="P3311" s="27"/>
      <c r="Q3311" s="27"/>
      <c r="R3311" s="27"/>
      <c r="S3311" s="27"/>
      <c r="T3311" s="27"/>
      <c r="U3311" s="27"/>
      <c r="V3311" s="27"/>
      <c r="W3311" s="27"/>
      <c r="X3311" s="27"/>
    </row>
    <row r="3312" spans="3:24">
      <c r="C3312" s="27"/>
      <c r="D3312" s="27"/>
      <c r="E3312" s="27"/>
      <c r="F3312" s="27"/>
      <c r="G3312" s="27"/>
      <c r="H3312" s="27"/>
      <c r="I3312" s="27"/>
      <c r="J3312" s="27"/>
      <c r="K3312" s="27"/>
      <c r="L3312" s="27"/>
      <c r="M3312" s="27"/>
      <c r="N3312" s="27"/>
      <c r="O3312" s="27"/>
      <c r="P3312" s="27"/>
      <c r="Q3312" s="27"/>
      <c r="R3312" s="27"/>
      <c r="S3312" s="27"/>
      <c r="T3312" s="27"/>
      <c r="U3312" s="27"/>
      <c r="V3312" s="27"/>
      <c r="W3312" s="27"/>
      <c r="X3312" s="27"/>
    </row>
    <row r="3313" spans="3:24">
      <c r="C3313" s="27"/>
      <c r="D3313" s="27"/>
      <c r="E3313" s="27"/>
      <c r="F3313" s="27"/>
      <c r="G3313" s="27"/>
      <c r="H3313" s="27"/>
      <c r="I3313" s="27"/>
      <c r="J3313" s="27"/>
      <c r="K3313" s="27"/>
      <c r="L3313" s="27"/>
      <c r="M3313" s="27"/>
      <c r="N3313" s="27"/>
      <c r="O3313" s="27"/>
      <c r="P3313" s="27"/>
      <c r="Q3313" s="27"/>
      <c r="R3313" s="27"/>
      <c r="S3313" s="27"/>
      <c r="T3313" s="27"/>
      <c r="U3313" s="27"/>
      <c r="V3313" s="27"/>
      <c r="W3313" s="27"/>
      <c r="X3313" s="27"/>
    </row>
    <row r="3314" spans="3:24">
      <c r="C3314" s="27"/>
      <c r="D3314" s="27"/>
      <c r="E3314" s="27"/>
      <c r="F3314" s="27"/>
      <c r="G3314" s="27"/>
      <c r="H3314" s="27"/>
      <c r="I3314" s="27"/>
      <c r="J3314" s="27"/>
      <c r="K3314" s="27"/>
      <c r="L3314" s="27"/>
      <c r="M3314" s="27"/>
      <c r="N3314" s="27"/>
      <c r="O3314" s="27"/>
      <c r="P3314" s="27"/>
      <c r="Q3314" s="27"/>
      <c r="R3314" s="27"/>
      <c r="S3314" s="27"/>
      <c r="T3314" s="27"/>
      <c r="U3314" s="27"/>
      <c r="V3314" s="27"/>
      <c r="W3314" s="27"/>
      <c r="X3314" s="27"/>
    </row>
    <row r="3315" spans="3:24">
      <c r="C3315" s="27"/>
      <c r="D3315" s="27"/>
      <c r="E3315" s="27"/>
      <c r="F3315" s="27"/>
      <c r="G3315" s="27"/>
      <c r="H3315" s="27"/>
      <c r="I3315" s="27"/>
      <c r="J3315" s="27"/>
      <c r="K3315" s="27"/>
      <c r="L3315" s="27"/>
      <c r="M3315" s="27"/>
      <c r="N3315" s="27"/>
      <c r="O3315" s="27"/>
      <c r="P3315" s="27"/>
      <c r="Q3315" s="27"/>
      <c r="R3315" s="27"/>
      <c r="S3315" s="27"/>
      <c r="T3315" s="27"/>
      <c r="U3315" s="27"/>
      <c r="V3315" s="27"/>
      <c r="W3315" s="27"/>
      <c r="X3315" s="27"/>
    </row>
    <row r="3316" spans="3:24">
      <c r="C3316" s="27"/>
      <c r="D3316" s="27"/>
      <c r="E3316" s="27"/>
      <c r="F3316" s="27"/>
      <c r="G3316" s="27"/>
      <c r="H3316" s="27"/>
      <c r="I3316" s="27"/>
      <c r="J3316" s="27"/>
      <c r="K3316" s="27"/>
      <c r="L3316" s="27"/>
      <c r="M3316" s="27"/>
      <c r="N3316" s="27"/>
      <c r="O3316" s="27"/>
      <c r="P3316" s="27"/>
      <c r="Q3316" s="27"/>
      <c r="R3316" s="27"/>
      <c r="S3316" s="27"/>
      <c r="T3316" s="27"/>
      <c r="U3316" s="27"/>
      <c r="V3316" s="27"/>
      <c r="W3316" s="27"/>
      <c r="X3316" s="27"/>
    </row>
    <row r="3317" spans="3:24">
      <c r="C3317" s="27"/>
      <c r="D3317" s="27"/>
      <c r="E3317" s="27"/>
      <c r="F3317" s="27"/>
      <c r="G3317" s="27"/>
      <c r="H3317" s="27"/>
      <c r="I3317" s="27"/>
      <c r="J3317" s="27"/>
      <c r="K3317" s="27"/>
      <c r="L3317" s="27"/>
      <c r="M3317" s="27"/>
      <c r="N3317" s="27"/>
      <c r="O3317" s="27"/>
      <c r="P3317" s="27"/>
      <c r="Q3317" s="27"/>
      <c r="R3317" s="27"/>
      <c r="S3317" s="27"/>
      <c r="T3317" s="27"/>
      <c r="U3317" s="27"/>
      <c r="V3317" s="27"/>
      <c r="W3317" s="27"/>
      <c r="X3317" s="27"/>
    </row>
    <row r="3318" spans="3:24">
      <c r="C3318" s="27"/>
      <c r="D3318" s="27"/>
      <c r="E3318" s="27"/>
      <c r="F3318" s="27"/>
      <c r="G3318" s="27"/>
      <c r="H3318" s="27"/>
      <c r="I3318" s="27"/>
      <c r="J3318" s="27"/>
      <c r="K3318" s="27"/>
      <c r="L3318" s="27"/>
      <c r="M3318" s="27"/>
      <c r="N3318" s="27"/>
      <c r="O3318" s="27"/>
      <c r="P3318" s="27"/>
      <c r="Q3318" s="27"/>
      <c r="R3318" s="27"/>
      <c r="S3318" s="27"/>
      <c r="T3318" s="27"/>
      <c r="U3318" s="27"/>
      <c r="V3318" s="27"/>
      <c r="W3318" s="27"/>
      <c r="X3318" s="27"/>
    </row>
    <row r="3319" spans="3:24">
      <c r="C3319" s="27"/>
      <c r="D3319" s="27"/>
      <c r="E3319" s="27"/>
      <c r="F3319" s="27"/>
      <c r="G3319" s="27"/>
      <c r="H3319" s="27"/>
      <c r="I3319" s="27"/>
      <c r="J3319" s="27"/>
      <c r="K3319" s="27"/>
      <c r="L3319" s="27"/>
      <c r="M3319" s="27"/>
      <c r="N3319" s="27"/>
      <c r="O3319" s="27"/>
      <c r="P3319" s="27"/>
      <c r="Q3319" s="27"/>
      <c r="R3319" s="27"/>
      <c r="S3319" s="27"/>
      <c r="T3319" s="27"/>
      <c r="U3319" s="27"/>
      <c r="V3319" s="27"/>
      <c r="W3319" s="27"/>
      <c r="X3319" s="27"/>
    </row>
    <row r="3320" spans="3:24">
      <c r="C3320" s="27"/>
      <c r="D3320" s="27"/>
      <c r="E3320" s="27"/>
      <c r="F3320" s="27"/>
      <c r="G3320" s="27"/>
      <c r="H3320" s="27"/>
      <c r="I3320" s="27"/>
      <c r="J3320" s="27"/>
      <c r="K3320" s="27"/>
      <c r="L3320" s="27"/>
      <c r="M3320" s="27"/>
      <c r="N3320" s="27"/>
      <c r="O3320" s="27"/>
      <c r="P3320" s="27"/>
      <c r="Q3320" s="27"/>
      <c r="R3320" s="27"/>
      <c r="S3320" s="27"/>
      <c r="T3320" s="27"/>
      <c r="U3320" s="27"/>
      <c r="V3320" s="27"/>
      <c r="W3320" s="27"/>
      <c r="X3320" s="27"/>
    </row>
    <row r="3321" spans="3:24">
      <c r="C3321" s="27"/>
      <c r="D3321" s="27"/>
      <c r="E3321" s="27"/>
      <c r="F3321" s="27"/>
      <c r="G3321" s="27"/>
      <c r="H3321" s="27"/>
      <c r="I3321" s="27"/>
      <c r="J3321" s="27"/>
      <c r="K3321" s="27"/>
      <c r="L3321" s="27"/>
      <c r="M3321" s="27"/>
      <c r="N3321" s="27"/>
      <c r="O3321" s="27"/>
      <c r="P3321" s="27"/>
      <c r="Q3321" s="27"/>
      <c r="R3321" s="27"/>
      <c r="S3321" s="27"/>
      <c r="T3321" s="27"/>
      <c r="U3321" s="27"/>
      <c r="V3321" s="27"/>
      <c r="W3321" s="27"/>
      <c r="X3321" s="27"/>
    </row>
    <row r="3322" spans="3:24">
      <c r="C3322" s="27"/>
      <c r="D3322" s="27"/>
      <c r="E3322" s="27"/>
      <c r="F3322" s="27"/>
      <c r="G3322" s="27"/>
      <c r="H3322" s="27"/>
      <c r="I3322" s="27"/>
      <c r="J3322" s="27"/>
      <c r="K3322" s="27"/>
      <c r="L3322" s="27"/>
      <c r="M3322" s="27"/>
      <c r="N3322" s="27"/>
      <c r="O3322" s="27"/>
      <c r="P3322" s="27"/>
      <c r="Q3322" s="27"/>
      <c r="R3322" s="27"/>
      <c r="S3322" s="27"/>
      <c r="T3322" s="27"/>
      <c r="U3322" s="27"/>
      <c r="V3322" s="27"/>
      <c r="W3322" s="27"/>
      <c r="X3322" s="27"/>
    </row>
    <row r="3323" spans="3:24">
      <c r="C3323" s="27"/>
      <c r="D3323" s="27"/>
      <c r="E3323" s="27"/>
      <c r="F3323" s="27"/>
      <c r="G3323" s="27"/>
      <c r="H3323" s="27"/>
      <c r="I3323" s="27"/>
      <c r="J3323" s="27"/>
      <c r="K3323" s="27"/>
      <c r="L3323" s="27"/>
      <c r="M3323" s="27"/>
      <c r="N3323" s="27"/>
      <c r="O3323" s="27"/>
      <c r="P3323" s="27"/>
      <c r="Q3323" s="27"/>
      <c r="R3323" s="27"/>
      <c r="S3323" s="27"/>
      <c r="T3323" s="27"/>
      <c r="U3323" s="27"/>
      <c r="V3323" s="27"/>
      <c r="W3323" s="27"/>
      <c r="X3323" s="27"/>
    </row>
    <row r="3324" spans="3:24">
      <c r="C3324" s="27"/>
      <c r="D3324" s="27"/>
      <c r="E3324" s="27"/>
      <c r="F3324" s="27"/>
      <c r="G3324" s="27"/>
      <c r="H3324" s="27"/>
      <c r="I3324" s="27"/>
      <c r="J3324" s="27"/>
      <c r="K3324" s="27"/>
      <c r="L3324" s="27"/>
      <c r="M3324" s="27"/>
      <c r="N3324" s="27"/>
      <c r="O3324" s="27"/>
      <c r="P3324" s="27"/>
      <c r="Q3324" s="27"/>
      <c r="R3324" s="27"/>
      <c r="S3324" s="27"/>
      <c r="T3324" s="27"/>
      <c r="U3324" s="27"/>
      <c r="V3324" s="27"/>
      <c r="W3324" s="27"/>
      <c r="X3324" s="27"/>
    </row>
    <row r="3325" spans="3:24">
      <c r="C3325" s="27"/>
      <c r="D3325" s="27"/>
      <c r="E3325" s="27"/>
      <c r="F3325" s="27"/>
      <c r="G3325" s="27"/>
      <c r="H3325" s="27"/>
      <c r="I3325" s="27"/>
      <c r="J3325" s="27"/>
      <c r="K3325" s="27"/>
      <c r="L3325" s="27"/>
      <c r="M3325" s="27"/>
      <c r="N3325" s="27"/>
      <c r="O3325" s="27"/>
      <c r="P3325" s="27"/>
      <c r="Q3325" s="27"/>
      <c r="R3325" s="27"/>
      <c r="S3325" s="27"/>
      <c r="T3325" s="27"/>
      <c r="U3325" s="27"/>
      <c r="V3325" s="27"/>
      <c r="W3325" s="27"/>
      <c r="X3325" s="27"/>
    </row>
    <row r="3326" spans="3:24">
      <c r="C3326" s="27"/>
      <c r="D3326" s="27"/>
      <c r="E3326" s="27"/>
      <c r="F3326" s="27"/>
      <c r="G3326" s="27"/>
      <c r="H3326" s="27"/>
      <c r="I3326" s="27"/>
      <c r="J3326" s="27"/>
      <c r="K3326" s="27"/>
      <c r="L3326" s="27"/>
      <c r="M3326" s="27"/>
      <c r="N3326" s="27"/>
      <c r="O3326" s="27"/>
      <c r="P3326" s="27"/>
      <c r="Q3326" s="27"/>
      <c r="R3326" s="27"/>
      <c r="S3326" s="27"/>
      <c r="T3326" s="27"/>
      <c r="U3326" s="27"/>
      <c r="V3326" s="27"/>
      <c r="W3326" s="27"/>
      <c r="X3326" s="27"/>
    </row>
    <row r="3327" spans="3:24">
      <c r="C3327" s="27"/>
      <c r="D3327" s="27"/>
      <c r="E3327" s="27"/>
      <c r="F3327" s="27"/>
      <c r="G3327" s="27"/>
      <c r="H3327" s="27"/>
      <c r="I3327" s="27"/>
      <c r="J3327" s="27"/>
      <c r="K3327" s="27"/>
      <c r="L3327" s="27"/>
      <c r="M3327" s="27"/>
      <c r="N3327" s="27"/>
      <c r="O3327" s="27"/>
      <c r="P3327" s="27"/>
      <c r="Q3327" s="27"/>
      <c r="R3327" s="27"/>
      <c r="S3327" s="27"/>
      <c r="T3327" s="27"/>
      <c r="U3327" s="27"/>
      <c r="V3327" s="27"/>
      <c r="W3327" s="27"/>
      <c r="X3327" s="27"/>
    </row>
    <row r="3328" spans="3:24">
      <c r="C3328" s="27"/>
      <c r="D3328" s="27"/>
      <c r="E3328" s="27"/>
      <c r="F3328" s="27"/>
      <c r="G3328" s="27"/>
      <c r="H3328" s="27"/>
      <c r="I3328" s="27"/>
      <c r="J3328" s="27"/>
      <c r="K3328" s="27"/>
      <c r="L3328" s="27"/>
      <c r="M3328" s="27"/>
      <c r="N3328" s="27"/>
      <c r="O3328" s="27"/>
      <c r="P3328" s="27"/>
      <c r="Q3328" s="27"/>
      <c r="R3328" s="27"/>
      <c r="S3328" s="27"/>
      <c r="T3328" s="27"/>
      <c r="U3328" s="27"/>
      <c r="V3328" s="27"/>
      <c r="W3328" s="27"/>
      <c r="X3328" s="27"/>
    </row>
    <row r="3329" spans="3:24">
      <c r="C3329" s="27"/>
      <c r="D3329" s="27"/>
      <c r="E3329" s="27"/>
      <c r="F3329" s="27"/>
      <c r="G3329" s="27"/>
      <c r="H3329" s="27"/>
      <c r="I3329" s="27"/>
      <c r="J3329" s="27"/>
      <c r="K3329" s="27"/>
      <c r="L3329" s="27"/>
      <c r="M3329" s="27"/>
      <c r="N3329" s="27"/>
      <c r="O3329" s="27"/>
      <c r="P3329" s="27"/>
      <c r="Q3329" s="27"/>
      <c r="R3329" s="27"/>
      <c r="S3329" s="27"/>
      <c r="T3329" s="27"/>
      <c r="U3329" s="27"/>
      <c r="V3329" s="27"/>
      <c r="W3329" s="27"/>
      <c r="X3329" s="27"/>
    </row>
    <row r="3330" spans="3:24">
      <c r="C3330" s="27"/>
      <c r="D3330" s="27"/>
      <c r="E3330" s="27"/>
      <c r="F3330" s="27"/>
      <c r="G3330" s="27"/>
      <c r="H3330" s="27"/>
      <c r="I3330" s="27"/>
      <c r="J3330" s="27"/>
      <c r="K3330" s="27"/>
      <c r="L3330" s="27"/>
      <c r="M3330" s="27"/>
      <c r="N3330" s="27"/>
      <c r="O3330" s="27"/>
      <c r="P3330" s="27"/>
      <c r="Q3330" s="27"/>
      <c r="R3330" s="27"/>
      <c r="S3330" s="27"/>
      <c r="T3330" s="27"/>
      <c r="U3330" s="27"/>
      <c r="V3330" s="27"/>
      <c r="W3330" s="27"/>
      <c r="X3330" s="27"/>
    </row>
    <row r="3331" spans="3:24">
      <c r="C3331" s="27"/>
      <c r="D3331" s="27"/>
      <c r="E3331" s="27"/>
      <c r="F3331" s="27"/>
      <c r="G3331" s="27"/>
      <c r="H3331" s="27"/>
      <c r="I3331" s="27"/>
      <c r="J3331" s="27"/>
      <c r="K3331" s="27"/>
      <c r="L3331" s="27"/>
      <c r="M3331" s="27"/>
      <c r="N3331" s="27"/>
      <c r="O3331" s="27"/>
      <c r="P3331" s="27"/>
      <c r="Q3331" s="27"/>
      <c r="R3331" s="27"/>
      <c r="S3331" s="27"/>
      <c r="T3331" s="27"/>
      <c r="U3331" s="27"/>
      <c r="V3331" s="27"/>
      <c r="W3331" s="27"/>
      <c r="X3331" s="27"/>
    </row>
    <row r="3332" spans="3:24">
      <c r="C3332" s="27"/>
      <c r="D3332" s="27"/>
      <c r="E3332" s="27"/>
      <c r="F3332" s="27"/>
      <c r="G3332" s="27"/>
      <c r="H3332" s="27"/>
      <c r="I3332" s="27"/>
      <c r="J3332" s="27"/>
      <c r="K3332" s="27"/>
      <c r="L3332" s="27"/>
      <c r="M3332" s="27"/>
      <c r="N3332" s="27"/>
      <c r="O3332" s="27"/>
      <c r="P3332" s="27"/>
      <c r="Q3332" s="27"/>
      <c r="R3332" s="27"/>
      <c r="S3332" s="27"/>
      <c r="T3332" s="27"/>
      <c r="U3332" s="27"/>
      <c r="V3332" s="27"/>
      <c r="W3332" s="27"/>
      <c r="X3332" s="27"/>
    </row>
    <row r="3333" spans="3:24">
      <c r="C3333" s="27"/>
      <c r="D3333" s="27"/>
      <c r="E3333" s="27"/>
      <c r="F3333" s="27"/>
      <c r="G3333" s="27"/>
      <c r="H3333" s="27"/>
      <c r="I3333" s="27"/>
      <c r="J3333" s="27"/>
      <c r="K3333" s="27"/>
      <c r="L3333" s="27"/>
      <c r="M3333" s="27"/>
      <c r="N3333" s="27"/>
      <c r="O3333" s="27"/>
      <c r="P3333" s="27"/>
      <c r="Q3333" s="27"/>
      <c r="R3333" s="27"/>
      <c r="S3333" s="27"/>
      <c r="T3333" s="27"/>
      <c r="U3333" s="27"/>
      <c r="V3333" s="27"/>
      <c r="W3333" s="27"/>
      <c r="X3333" s="27"/>
    </row>
    <row r="3334" spans="3:24">
      <c r="C3334" s="27"/>
      <c r="D3334" s="27"/>
      <c r="E3334" s="27"/>
      <c r="F3334" s="27"/>
      <c r="G3334" s="27"/>
      <c r="H3334" s="27"/>
      <c r="I3334" s="27"/>
      <c r="J3334" s="27"/>
      <c r="K3334" s="27"/>
      <c r="L3334" s="27"/>
      <c r="M3334" s="27"/>
      <c r="N3334" s="27"/>
      <c r="O3334" s="27"/>
      <c r="P3334" s="27"/>
      <c r="Q3334" s="27"/>
      <c r="R3334" s="27"/>
      <c r="S3334" s="27"/>
      <c r="T3334" s="27"/>
      <c r="U3334" s="27"/>
      <c r="V3334" s="27"/>
      <c r="W3334" s="27"/>
      <c r="X3334" s="27"/>
    </row>
    <row r="3335" spans="3:24">
      <c r="C3335" s="27"/>
      <c r="D3335" s="27"/>
      <c r="E3335" s="27"/>
      <c r="F3335" s="27"/>
      <c r="G3335" s="27"/>
      <c r="H3335" s="27"/>
      <c r="I3335" s="27"/>
      <c r="J3335" s="27"/>
      <c r="K3335" s="27"/>
      <c r="L3335" s="27"/>
      <c r="M3335" s="27"/>
      <c r="N3335" s="27"/>
      <c r="O3335" s="27"/>
      <c r="P3335" s="27"/>
      <c r="Q3335" s="27"/>
      <c r="R3335" s="27"/>
      <c r="S3335" s="27"/>
      <c r="T3335" s="27"/>
      <c r="U3335" s="27"/>
      <c r="V3335" s="27"/>
      <c r="W3335" s="27"/>
      <c r="X3335" s="27"/>
    </row>
    <row r="3336" spans="3:24">
      <c r="C3336" s="27"/>
      <c r="D3336" s="27"/>
      <c r="E3336" s="27"/>
      <c r="F3336" s="27"/>
      <c r="G3336" s="27"/>
      <c r="H3336" s="27"/>
      <c r="I3336" s="27"/>
      <c r="J3336" s="27"/>
      <c r="K3336" s="27"/>
      <c r="L3336" s="27"/>
      <c r="M3336" s="27"/>
      <c r="N3336" s="27"/>
      <c r="O3336" s="27"/>
      <c r="P3336" s="27"/>
      <c r="Q3336" s="27"/>
      <c r="R3336" s="27"/>
      <c r="S3336" s="27"/>
      <c r="T3336" s="27"/>
      <c r="U3336" s="27"/>
      <c r="V3336" s="27"/>
      <c r="W3336" s="27"/>
      <c r="X3336" s="27"/>
    </row>
    <row r="3337" spans="3:24">
      <c r="C3337" s="27"/>
      <c r="D3337" s="27"/>
      <c r="E3337" s="27"/>
      <c r="F3337" s="27"/>
      <c r="G3337" s="27"/>
      <c r="H3337" s="27"/>
      <c r="I3337" s="27"/>
      <c r="J3337" s="27"/>
      <c r="K3337" s="27"/>
      <c r="L3337" s="27"/>
      <c r="M3337" s="27"/>
      <c r="N3337" s="27"/>
      <c r="O3337" s="27"/>
      <c r="P3337" s="27"/>
      <c r="Q3337" s="27"/>
      <c r="R3337" s="27"/>
      <c r="S3337" s="27"/>
      <c r="T3337" s="27"/>
      <c r="U3337" s="27"/>
      <c r="V3337" s="27"/>
      <c r="W3337" s="27"/>
      <c r="X3337" s="27"/>
    </row>
    <row r="3338" spans="3:24">
      <c r="C3338" s="27"/>
      <c r="D3338" s="27"/>
      <c r="E3338" s="27"/>
      <c r="F3338" s="27"/>
      <c r="G3338" s="27"/>
      <c r="H3338" s="27"/>
      <c r="I3338" s="27"/>
      <c r="J3338" s="27"/>
      <c r="K3338" s="27"/>
      <c r="L3338" s="27"/>
      <c r="M3338" s="27"/>
      <c r="N3338" s="27"/>
      <c r="O3338" s="27"/>
      <c r="P3338" s="27"/>
      <c r="Q3338" s="27"/>
      <c r="R3338" s="27"/>
      <c r="S3338" s="27"/>
      <c r="T3338" s="27"/>
      <c r="U3338" s="27"/>
      <c r="V3338" s="27"/>
      <c r="W3338" s="27"/>
      <c r="X3338" s="27"/>
    </row>
    <row r="3339" spans="3:24">
      <c r="C3339" s="27"/>
      <c r="D3339" s="27"/>
      <c r="E3339" s="27"/>
      <c r="F3339" s="27"/>
      <c r="G3339" s="27"/>
      <c r="H3339" s="27"/>
      <c r="I3339" s="27"/>
      <c r="J3339" s="27"/>
      <c r="K3339" s="27"/>
      <c r="L3339" s="27"/>
      <c r="M3339" s="27"/>
      <c r="N3339" s="27"/>
      <c r="O3339" s="27"/>
      <c r="P3339" s="27"/>
      <c r="Q3339" s="27"/>
      <c r="R3339" s="27"/>
      <c r="S3339" s="27"/>
      <c r="T3339" s="27"/>
      <c r="U3339" s="27"/>
      <c r="V3339" s="27"/>
      <c r="W3339" s="27"/>
      <c r="X3339" s="27"/>
    </row>
    <row r="3340" spans="3:24">
      <c r="C3340" s="27"/>
      <c r="D3340" s="27"/>
      <c r="E3340" s="27"/>
      <c r="F3340" s="27"/>
      <c r="G3340" s="27"/>
      <c r="H3340" s="27"/>
      <c r="I3340" s="27"/>
      <c r="J3340" s="27"/>
      <c r="K3340" s="27"/>
      <c r="L3340" s="27"/>
      <c r="M3340" s="27"/>
      <c r="N3340" s="27"/>
      <c r="O3340" s="27"/>
      <c r="P3340" s="27"/>
      <c r="Q3340" s="27"/>
      <c r="R3340" s="27"/>
      <c r="S3340" s="27"/>
      <c r="T3340" s="27"/>
      <c r="U3340" s="27"/>
      <c r="V3340" s="27"/>
      <c r="W3340" s="27"/>
      <c r="X3340" s="27"/>
    </row>
    <row r="3341" spans="3:24">
      <c r="C3341" s="27"/>
      <c r="D3341" s="27"/>
      <c r="E3341" s="27"/>
      <c r="F3341" s="27"/>
      <c r="G3341" s="27"/>
      <c r="H3341" s="27"/>
      <c r="I3341" s="27"/>
      <c r="J3341" s="27"/>
      <c r="K3341" s="27"/>
      <c r="L3341" s="27"/>
      <c r="M3341" s="27"/>
      <c r="N3341" s="27"/>
      <c r="O3341" s="27"/>
      <c r="P3341" s="27"/>
      <c r="Q3341" s="27"/>
      <c r="R3341" s="27"/>
      <c r="S3341" s="27"/>
      <c r="T3341" s="27"/>
      <c r="U3341" s="27"/>
      <c r="V3341" s="27"/>
      <c r="W3341" s="27"/>
      <c r="X3341" s="27"/>
    </row>
    <row r="3342" spans="3:24">
      <c r="C3342" s="27"/>
      <c r="D3342" s="27"/>
      <c r="E3342" s="27"/>
      <c r="F3342" s="27"/>
      <c r="G3342" s="27"/>
      <c r="H3342" s="27"/>
      <c r="I3342" s="27"/>
      <c r="J3342" s="27"/>
      <c r="K3342" s="27"/>
      <c r="L3342" s="27"/>
      <c r="M3342" s="27"/>
      <c r="N3342" s="27"/>
      <c r="O3342" s="27"/>
      <c r="P3342" s="27"/>
      <c r="Q3342" s="27"/>
      <c r="R3342" s="27"/>
      <c r="S3342" s="27"/>
      <c r="T3342" s="27"/>
      <c r="U3342" s="27"/>
      <c r="V3342" s="27"/>
      <c r="W3342" s="27"/>
      <c r="X3342" s="27"/>
    </row>
    <row r="3343" spans="3:24">
      <c r="C3343" s="27"/>
      <c r="D3343" s="27"/>
      <c r="E3343" s="27"/>
      <c r="F3343" s="27"/>
      <c r="G3343" s="27"/>
      <c r="H3343" s="27"/>
      <c r="I3343" s="27"/>
      <c r="J3343" s="27"/>
      <c r="K3343" s="27"/>
      <c r="L3343" s="27"/>
      <c r="M3343" s="27"/>
      <c r="N3343" s="27"/>
      <c r="O3343" s="27"/>
      <c r="P3343" s="27"/>
      <c r="Q3343" s="27"/>
      <c r="R3343" s="27"/>
      <c r="S3343" s="27"/>
      <c r="T3343" s="27"/>
      <c r="U3343" s="27"/>
      <c r="V3343" s="27"/>
      <c r="W3343" s="27"/>
      <c r="X3343" s="27"/>
    </row>
    <row r="3344" spans="3:24">
      <c r="C3344" s="27"/>
      <c r="D3344" s="27"/>
      <c r="E3344" s="27"/>
      <c r="F3344" s="27"/>
      <c r="G3344" s="27"/>
      <c r="H3344" s="27"/>
      <c r="I3344" s="27"/>
      <c r="J3344" s="27"/>
      <c r="K3344" s="27"/>
      <c r="L3344" s="27"/>
      <c r="M3344" s="27"/>
      <c r="N3344" s="27"/>
      <c r="O3344" s="27"/>
      <c r="P3344" s="27"/>
      <c r="Q3344" s="27"/>
      <c r="R3344" s="27"/>
      <c r="S3344" s="27"/>
      <c r="T3344" s="27"/>
      <c r="U3344" s="27"/>
      <c r="V3344" s="27"/>
      <c r="W3344" s="27"/>
      <c r="X3344" s="27"/>
    </row>
    <row r="3345" spans="3:24">
      <c r="C3345" s="27"/>
      <c r="D3345" s="27"/>
      <c r="E3345" s="27"/>
      <c r="F3345" s="27"/>
      <c r="G3345" s="27"/>
      <c r="H3345" s="27"/>
      <c r="I3345" s="27"/>
      <c r="J3345" s="27"/>
      <c r="K3345" s="27"/>
      <c r="L3345" s="27"/>
      <c r="M3345" s="27"/>
      <c r="N3345" s="27"/>
      <c r="O3345" s="27"/>
      <c r="P3345" s="27"/>
      <c r="Q3345" s="27"/>
      <c r="R3345" s="27"/>
      <c r="S3345" s="27"/>
      <c r="T3345" s="27"/>
      <c r="U3345" s="27"/>
      <c r="V3345" s="27"/>
      <c r="W3345" s="27"/>
      <c r="X3345" s="27"/>
    </row>
    <row r="3346" spans="3:24">
      <c r="C3346" s="27"/>
      <c r="D3346" s="27"/>
      <c r="E3346" s="27"/>
      <c r="F3346" s="27"/>
      <c r="G3346" s="27"/>
      <c r="H3346" s="27"/>
      <c r="I3346" s="27"/>
      <c r="J3346" s="27"/>
      <c r="K3346" s="27"/>
      <c r="L3346" s="27"/>
      <c r="M3346" s="27"/>
      <c r="N3346" s="27"/>
      <c r="O3346" s="27"/>
      <c r="P3346" s="27"/>
      <c r="Q3346" s="27"/>
      <c r="R3346" s="27"/>
      <c r="S3346" s="27"/>
      <c r="T3346" s="27"/>
      <c r="U3346" s="27"/>
      <c r="V3346" s="27"/>
      <c r="W3346" s="27"/>
      <c r="X3346" s="27"/>
    </row>
    <row r="3347" spans="3:24">
      <c r="C3347" s="27"/>
      <c r="D3347" s="27"/>
      <c r="E3347" s="27"/>
      <c r="F3347" s="27"/>
      <c r="G3347" s="27"/>
      <c r="H3347" s="27"/>
      <c r="I3347" s="27"/>
      <c r="J3347" s="27"/>
      <c r="K3347" s="27"/>
      <c r="L3347" s="27"/>
      <c r="M3347" s="27"/>
      <c r="N3347" s="27"/>
      <c r="O3347" s="27"/>
      <c r="P3347" s="27"/>
      <c r="Q3347" s="27"/>
      <c r="R3347" s="27"/>
      <c r="S3347" s="27"/>
      <c r="T3347" s="27"/>
      <c r="U3347" s="27"/>
      <c r="V3347" s="27"/>
      <c r="W3347" s="27"/>
      <c r="X3347" s="27"/>
    </row>
    <row r="3348" spans="3:24">
      <c r="C3348" s="27"/>
      <c r="D3348" s="27"/>
      <c r="E3348" s="27"/>
      <c r="F3348" s="27"/>
      <c r="G3348" s="27"/>
      <c r="H3348" s="27"/>
      <c r="I3348" s="27"/>
      <c r="J3348" s="27"/>
      <c r="K3348" s="27"/>
      <c r="L3348" s="27"/>
      <c r="M3348" s="27"/>
      <c r="N3348" s="27"/>
      <c r="O3348" s="27"/>
      <c r="P3348" s="27"/>
      <c r="Q3348" s="27"/>
      <c r="R3348" s="27"/>
      <c r="S3348" s="27"/>
      <c r="T3348" s="27"/>
      <c r="U3348" s="27"/>
      <c r="V3348" s="27"/>
      <c r="W3348" s="27"/>
      <c r="X3348" s="27"/>
    </row>
    <row r="3349" spans="3:24">
      <c r="C3349" s="27"/>
      <c r="D3349" s="27"/>
      <c r="E3349" s="27"/>
      <c r="F3349" s="27"/>
      <c r="G3349" s="27"/>
      <c r="H3349" s="27"/>
      <c r="I3349" s="27"/>
      <c r="J3349" s="27"/>
      <c r="K3349" s="27"/>
      <c r="L3349" s="27"/>
      <c r="M3349" s="27"/>
      <c r="N3349" s="27"/>
      <c r="O3349" s="27"/>
      <c r="P3349" s="27"/>
      <c r="Q3349" s="27"/>
      <c r="R3349" s="27"/>
      <c r="S3349" s="27"/>
      <c r="T3349" s="27"/>
      <c r="U3349" s="27"/>
      <c r="V3349" s="27"/>
      <c r="W3349" s="27"/>
      <c r="X3349" s="27"/>
    </row>
    <row r="3350" spans="3:24">
      <c r="C3350" s="27"/>
      <c r="D3350" s="27"/>
      <c r="E3350" s="27"/>
      <c r="F3350" s="27"/>
      <c r="G3350" s="27"/>
      <c r="H3350" s="27"/>
      <c r="I3350" s="27"/>
      <c r="J3350" s="27"/>
      <c r="K3350" s="27"/>
      <c r="L3350" s="27"/>
      <c r="M3350" s="27"/>
      <c r="N3350" s="27"/>
      <c r="O3350" s="27"/>
      <c r="P3350" s="27"/>
      <c r="Q3350" s="27"/>
      <c r="R3350" s="27"/>
      <c r="S3350" s="27"/>
      <c r="T3350" s="27"/>
      <c r="U3350" s="27"/>
      <c r="V3350" s="27"/>
      <c r="W3350" s="27"/>
      <c r="X3350" s="27"/>
    </row>
    <row r="3351" spans="3:24">
      <c r="C3351" s="27"/>
      <c r="D3351" s="27"/>
      <c r="E3351" s="27"/>
      <c r="F3351" s="27"/>
      <c r="G3351" s="27"/>
      <c r="H3351" s="27"/>
      <c r="I3351" s="27"/>
      <c r="J3351" s="27"/>
      <c r="K3351" s="27"/>
      <c r="L3351" s="27"/>
      <c r="M3351" s="27"/>
      <c r="N3351" s="27"/>
      <c r="O3351" s="27"/>
      <c r="P3351" s="27"/>
      <c r="Q3351" s="27"/>
      <c r="R3351" s="27"/>
      <c r="S3351" s="27"/>
      <c r="T3351" s="27"/>
      <c r="U3351" s="27"/>
      <c r="V3351" s="27"/>
      <c r="W3351" s="27"/>
      <c r="X3351" s="27"/>
    </row>
    <row r="3352" spans="3:24">
      <c r="C3352" s="27"/>
      <c r="D3352" s="27"/>
      <c r="E3352" s="27"/>
      <c r="F3352" s="27"/>
      <c r="G3352" s="27"/>
      <c r="H3352" s="27"/>
      <c r="I3352" s="27"/>
      <c r="J3352" s="27"/>
      <c r="K3352" s="27"/>
      <c r="L3352" s="27"/>
      <c r="M3352" s="27"/>
      <c r="N3352" s="27"/>
      <c r="O3352" s="27"/>
      <c r="P3352" s="27"/>
      <c r="Q3352" s="27"/>
      <c r="R3352" s="27"/>
      <c r="S3352" s="27"/>
      <c r="T3352" s="27"/>
      <c r="U3352" s="27"/>
      <c r="V3352" s="27"/>
      <c r="W3352" s="27"/>
      <c r="X3352" s="27"/>
    </row>
    <row r="3353" spans="3:24">
      <c r="C3353" s="27"/>
      <c r="D3353" s="27"/>
      <c r="E3353" s="27"/>
      <c r="F3353" s="27"/>
      <c r="G3353" s="27"/>
      <c r="H3353" s="27"/>
      <c r="I3353" s="27"/>
      <c r="J3353" s="27"/>
      <c r="K3353" s="27"/>
      <c r="L3353" s="27"/>
      <c r="M3353" s="27"/>
      <c r="N3353" s="27"/>
      <c r="O3353" s="27"/>
      <c r="P3353" s="27"/>
      <c r="Q3353" s="27"/>
      <c r="R3353" s="27"/>
      <c r="S3353" s="27"/>
      <c r="T3353" s="27"/>
      <c r="U3353" s="27"/>
      <c r="V3353" s="27"/>
      <c r="W3353" s="27"/>
      <c r="X3353" s="27"/>
    </row>
    <row r="3354" spans="3:24">
      <c r="C3354" s="27"/>
      <c r="D3354" s="27"/>
      <c r="E3354" s="27"/>
      <c r="F3354" s="27"/>
      <c r="G3354" s="27"/>
      <c r="H3354" s="27"/>
      <c r="I3354" s="27"/>
      <c r="J3354" s="27"/>
      <c r="K3354" s="27"/>
      <c r="L3354" s="27"/>
      <c r="M3354" s="27"/>
      <c r="N3354" s="27"/>
      <c r="O3354" s="27"/>
      <c r="P3354" s="27"/>
      <c r="Q3354" s="27"/>
      <c r="R3354" s="27"/>
      <c r="S3354" s="27"/>
      <c r="T3354" s="27"/>
      <c r="U3354" s="27"/>
      <c r="V3354" s="27"/>
      <c r="W3354" s="27"/>
      <c r="X3354" s="27"/>
    </row>
    <row r="3355" spans="3:24">
      <c r="C3355" s="27"/>
      <c r="D3355" s="27"/>
      <c r="E3355" s="27"/>
      <c r="F3355" s="27"/>
      <c r="G3355" s="27"/>
      <c r="H3355" s="27"/>
      <c r="I3355" s="27"/>
      <c r="J3355" s="27"/>
      <c r="K3355" s="27"/>
      <c r="L3355" s="27"/>
      <c r="M3355" s="27"/>
      <c r="N3355" s="27"/>
      <c r="O3355" s="27"/>
      <c r="P3355" s="27"/>
      <c r="Q3355" s="27"/>
      <c r="R3355" s="27"/>
      <c r="S3355" s="27"/>
      <c r="T3355" s="27"/>
      <c r="U3355" s="27"/>
      <c r="V3355" s="27"/>
      <c r="W3355" s="27"/>
      <c r="X3355" s="27"/>
    </row>
    <row r="3356" spans="3:24">
      <c r="C3356" s="27"/>
      <c r="D3356" s="27"/>
      <c r="E3356" s="27"/>
      <c r="F3356" s="27"/>
      <c r="G3356" s="27"/>
      <c r="H3356" s="27"/>
      <c r="I3356" s="27"/>
      <c r="J3356" s="27"/>
      <c r="K3356" s="27"/>
      <c r="L3356" s="27"/>
      <c r="M3356" s="27"/>
      <c r="N3356" s="27"/>
      <c r="O3356" s="27"/>
      <c r="P3356" s="27"/>
      <c r="Q3356" s="27"/>
      <c r="R3356" s="27"/>
      <c r="S3356" s="27"/>
      <c r="T3356" s="27"/>
      <c r="U3356" s="27"/>
      <c r="V3356" s="27"/>
      <c r="W3356" s="27"/>
      <c r="X3356" s="27"/>
    </row>
    <row r="3357" spans="3:24">
      <c r="C3357" s="27"/>
      <c r="D3357" s="27"/>
      <c r="E3357" s="27"/>
      <c r="F3357" s="27"/>
      <c r="G3357" s="27"/>
      <c r="H3357" s="27"/>
      <c r="I3357" s="27"/>
      <c r="J3357" s="27"/>
      <c r="K3357" s="27"/>
      <c r="L3357" s="27"/>
      <c r="M3357" s="27"/>
      <c r="N3357" s="27"/>
      <c r="O3357" s="27"/>
      <c r="P3357" s="27"/>
      <c r="Q3357" s="27"/>
      <c r="R3357" s="27"/>
      <c r="S3357" s="27"/>
      <c r="T3357" s="27"/>
      <c r="U3357" s="27"/>
      <c r="V3357" s="27"/>
      <c r="W3357" s="27"/>
      <c r="X3357" s="27"/>
    </row>
    <row r="3358" spans="3:24">
      <c r="C3358" s="27"/>
      <c r="D3358" s="27"/>
      <c r="E3358" s="27"/>
      <c r="F3358" s="27"/>
      <c r="G3358" s="27"/>
      <c r="H3358" s="27"/>
      <c r="I3358" s="27"/>
      <c r="J3358" s="27"/>
      <c r="K3358" s="27"/>
      <c r="L3358" s="27"/>
      <c r="M3358" s="27"/>
      <c r="N3358" s="27"/>
      <c r="O3358" s="27"/>
      <c r="P3358" s="27"/>
      <c r="Q3358" s="27"/>
      <c r="R3358" s="27"/>
      <c r="S3358" s="27"/>
      <c r="T3358" s="27"/>
      <c r="U3358" s="27"/>
      <c r="V3358" s="27"/>
      <c r="W3358" s="27"/>
      <c r="X3358" s="27"/>
    </row>
    <row r="3359" spans="3:24">
      <c r="C3359" s="27"/>
      <c r="D3359" s="27"/>
      <c r="E3359" s="27"/>
      <c r="F3359" s="27"/>
      <c r="G3359" s="27"/>
      <c r="H3359" s="27"/>
      <c r="I3359" s="27"/>
      <c r="J3359" s="27"/>
      <c r="K3359" s="27"/>
      <c r="L3359" s="27"/>
      <c r="M3359" s="27"/>
      <c r="N3359" s="27"/>
      <c r="O3359" s="27"/>
      <c r="P3359" s="27"/>
      <c r="Q3359" s="27"/>
      <c r="R3359" s="27"/>
      <c r="S3359" s="27"/>
      <c r="T3359" s="27"/>
      <c r="U3359" s="27"/>
      <c r="V3359" s="27"/>
      <c r="W3359" s="27"/>
      <c r="X3359" s="27"/>
    </row>
    <row r="3360" spans="3:24">
      <c r="C3360" s="27"/>
      <c r="D3360" s="27"/>
      <c r="E3360" s="27"/>
      <c r="F3360" s="27"/>
      <c r="G3360" s="27"/>
      <c r="H3360" s="27"/>
      <c r="I3360" s="27"/>
      <c r="J3360" s="27"/>
      <c r="K3360" s="27"/>
      <c r="L3360" s="27"/>
      <c r="M3360" s="27"/>
      <c r="N3360" s="27"/>
      <c r="O3360" s="27"/>
      <c r="P3360" s="27"/>
      <c r="Q3360" s="27"/>
      <c r="R3360" s="27"/>
      <c r="S3360" s="27"/>
      <c r="T3360" s="27"/>
      <c r="U3360" s="27"/>
      <c r="V3360" s="27"/>
      <c r="W3360" s="27"/>
      <c r="X3360" s="27"/>
    </row>
    <row r="3361" spans="3:24">
      <c r="C3361" s="27"/>
      <c r="D3361" s="27"/>
      <c r="E3361" s="27"/>
      <c r="F3361" s="27"/>
      <c r="G3361" s="27"/>
      <c r="H3361" s="27"/>
      <c r="I3361" s="27"/>
      <c r="J3361" s="27"/>
      <c r="K3361" s="27"/>
      <c r="L3361" s="27"/>
      <c r="M3361" s="27"/>
      <c r="N3361" s="27"/>
      <c r="O3361" s="27"/>
      <c r="P3361" s="27"/>
      <c r="Q3361" s="27"/>
      <c r="R3361" s="27"/>
      <c r="S3361" s="27"/>
      <c r="T3361" s="27"/>
      <c r="U3361" s="27"/>
      <c r="V3361" s="27"/>
      <c r="W3361" s="27"/>
      <c r="X3361" s="27"/>
    </row>
    <row r="3362" spans="3:24">
      <c r="C3362" s="27"/>
      <c r="D3362" s="27"/>
      <c r="E3362" s="27"/>
      <c r="F3362" s="27"/>
      <c r="G3362" s="27"/>
      <c r="H3362" s="27"/>
      <c r="I3362" s="27"/>
      <c r="J3362" s="27"/>
      <c r="K3362" s="27"/>
      <c r="L3362" s="27"/>
      <c r="M3362" s="27"/>
      <c r="N3362" s="27"/>
      <c r="O3362" s="27"/>
      <c r="P3362" s="27"/>
      <c r="Q3362" s="27"/>
      <c r="R3362" s="27"/>
      <c r="S3362" s="27"/>
      <c r="T3362" s="27"/>
      <c r="U3362" s="27"/>
      <c r="V3362" s="27"/>
      <c r="W3362" s="27"/>
      <c r="X3362" s="27"/>
    </row>
    <row r="3363" spans="3:24">
      <c r="C3363" s="27"/>
      <c r="D3363" s="27"/>
      <c r="E3363" s="27"/>
      <c r="F3363" s="27"/>
      <c r="G3363" s="27"/>
      <c r="H3363" s="27"/>
      <c r="I3363" s="27"/>
      <c r="J3363" s="27"/>
      <c r="K3363" s="27"/>
      <c r="L3363" s="27"/>
      <c r="M3363" s="27"/>
      <c r="N3363" s="27"/>
      <c r="O3363" s="27"/>
      <c r="P3363" s="27"/>
      <c r="Q3363" s="27"/>
      <c r="R3363" s="27"/>
      <c r="S3363" s="27"/>
      <c r="T3363" s="27"/>
      <c r="U3363" s="27"/>
      <c r="V3363" s="27"/>
      <c r="W3363" s="27"/>
      <c r="X3363" s="27"/>
    </row>
    <row r="3364" spans="3:24">
      <c r="C3364" s="27"/>
      <c r="D3364" s="27"/>
      <c r="E3364" s="27"/>
      <c r="F3364" s="27"/>
      <c r="G3364" s="27"/>
      <c r="H3364" s="27"/>
      <c r="I3364" s="27"/>
      <c r="J3364" s="27"/>
      <c r="K3364" s="27"/>
      <c r="L3364" s="27"/>
      <c r="M3364" s="27"/>
      <c r="N3364" s="27"/>
      <c r="O3364" s="27"/>
      <c r="P3364" s="27"/>
      <c r="Q3364" s="27"/>
      <c r="R3364" s="27"/>
      <c r="S3364" s="27"/>
      <c r="T3364" s="27"/>
      <c r="U3364" s="27"/>
      <c r="V3364" s="27"/>
      <c r="W3364" s="27"/>
      <c r="X3364" s="27"/>
    </row>
    <row r="3365" spans="3:24">
      <c r="C3365" s="27"/>
      <c r="D3365" s="27"/>
      <c r="E3365" s="27"/>
      <c r="F3365" s="27"/>
      <c r="G3365" s="27"/>
      <c r="H3365" s="27"/>
      <c r="I3365" s="27"/>
      <c r="J3365" s="27"/>
      <c r="K3365" s="27"/>
      <c r="L3365" s="27"/>
      <c r="M3365" s="27"/>
      <c r="N3365" s="27"/>
      <c r="O3365" s="27"/>
      <c r="P3365" s="27"/>
      <c r="Q3365" s="27"/>
      <c r="R3365" s="27"/>
      <c r="S3365" s="27"/>
      <c r="T3365" s="27"/>
      <c r="U3365" s="27"/>
      <c r="V3365" s="27"/>
      <c r="W3365" s="27"/>
      <c r="X3365" s="27"/>
    </row>
    <row r="3366" spans="3:24">
      <c r="C3366" s="27"/>
      <c r="D3366" s="27"/>
      <c r="E3366" s="27"/>
      <c r="F3366" s="27"/>
      <c r="G3366" s="27"/>
      <c r="H3366" s="27"/>
      <c r="I3366" s="27"/>
      <c r="J3366" s="27"/>
      <c r="K3366" s="27"/>
      <c r="L3366" s="27"/>
      <c r="M3366" s="27"/>
      <c r="N3366" s="27"/>
      <c r="O3366" s="27"/>
      <c r="P3366" s="27"/>
      <c r="Q3366" s="27"/>
      <c r="R3366" s="27"/>
      <c r="S3366" s="27"/>
      <c r="T3366" s="27"/>
      <c r="U3366" s="27"/>
      <c r="V3366" s="27"/>
      <c r="W3366" s="27"/>
      <c r="X3366" s="27"/>
    </row>
    <row r="3367" spans="3:24">
      <c r="C3367" s="27"/>
      <c r="D3367" s="27"/>
      <c r="E3367" s="27"/>
      <c r="F3367" s="27"/>
      <c r="G3367" s="27"/>
      <c r="H3367" s="27"/>
      <c r="I3367" s="27"/>
      <c r="J3367" s="27"/>
      <c r="K3367" s="27"/>
      <c r="L3367" s="27"/>
      <c r="M3367" s="27"/>
      <c r="N3367" s="27"/>
      <c r="O3367" s="27"/>
      <c r="P3367" s="27"/>
      <c r="Q3367" s="27"/>
      <c r="R3367" s="27"/>
      <c r="S3367" s="27"/>
      <c r="T3367" s="27"/>
      <c r="U3367" s="27"/>
      <c r="V3367" s="27"/>
      <c r="W3367" s="27"/>
      <c r="X3367" s="27"/>
    </row>
    <row r="3368" spans="3:24">
      <c r="C3368" s="27"/>
      <c r="D3368" s="27"/>
      <c r="E3368" s="27"/>
      <c r="F3368" s="27"/>
      <c r="G3368" s="27"/>
      <c r="H3368" s="27"/>
      <c r="I3368" s="27"/>
      <c r="J3368" s="27"/>
      <c r="K3368" s="27"/>
      <c r="L3368" s="27"/>
      <c r="M3368" s="27"/>
      <c r="N3368" s="27"/>
      <c r="O3368" s="27"/>
      <c r="P3368" s="27"/>
      <c r="Q3368" s="27"/>
      <c r="R3368" s="27"/>
      <c r="S3368" s="27"/>
      <c r="T3368" s="27"/>
      <c r="U3368" s="27"/>
      <c r="V3368" s="27"/>
      <c r="W3368" s="27"/>
      <c r="X3368" s="27"/>
    </row>
    <row r="3369" spans="3:24">
      <c r="C3369" s="27"/>
      <c r="D3369" s="27"/>
      <c r="E3369" s="27"/>
      <c r="F3369" s="27"/>
      <c r="G3369" s="27"/>
      <c r="H3369" s="27"/>
      <c r="I3369" s="27"/>
      <c r="J3369" s="27"/>
      <c r="K3369" s="27"/>
      <c r="L3369" s="27"/>
      <c r="M3369" s="27"/>
      <c r="N3369" s="27"/>
      <c r="O3369" s="27"/>
      <c r="P3369" s="27"/>
      <c r="Q3369" s="27"/>
      <c r="R3369" s="27"/>
      <c r="S3369" s="27"/>
      <c r="T3369" s="27"/>
      <c r="U3369" s="27"/>
      <c r="V3369" s="27"/>
      <c r="W3369" s="27"/>
      <c r="X3369" s="27"/>
    </row>
    <row r="3370" spans="3:24">
      <c r="C3370" s="27"/>
      <c r="D3370" s="27"/>
      <c r="E3370" s="27"/>
      <c r="F3370" s="27"/>
      <c r="G3370" s="27"/>
      <c r="H3370" s="27"/>
      <c r="I3370" s="27"/>
      <c r="J3370" s="27"/>
      <c r="K3370" s="27"/>
      <c r="L3370" s="27"/>
      <c r="M3370" s="27"/>
      <c r="N3370" s="27"/>
      <c r="O3370" s="27"/>
      <c r="P3370" s="27"/>
      <c r="Q3370" s="27"/>
      <c r="R3370" s="27"/>
      <c r="S3370" s="27"/>
      <c r="T3370" s="27"/>
      <c r="U3370" s="27"/>
      <c r="V3370" s="27"/>
      <c r="W3370" s="27"/>
      <c r="X3370" s="27"/>
    </row>
    <row r="3371" spans="3:24">
      <c r="C3371" s="27"/>
      <c r="D3371" s="27"/>
      <c r="E3371" s="27"/>
      <c r="F3371" s="27"/>
      <c r="G3371" s="27"/>
      <c r="H3371" s="27"/>
      <c r="I3371" s="27"/>
      <c r="J3371" s="27"/>
      <c r="K3371" s="27"/>
      <c r="L3371" s="27"/>
      <c r="M3371" s="27"/>
      <c r="N3371" s="27"/>
      <c r="O3371" s="27"/>
      <c r="P3371" s="27"/>
      <c r="Q3371" s="27"/>
      <c r="R3371" s="27"/>
      <c r="S3371" s="27"/>
      <c r="T3371" s="27"/>
      <c r="U3371" s="27"/>
      <c r="V3371" s="27"/>
      <c r="W3371" s="27"/>
      <c r="X3371" s="27"/>
    </row>
    <row r="3372" spans="3:24">
      <c r="C3372" s="27"/>
      <c r="D3372" s="27"/>
      <c r="E3372" s="27"/>
      <c r="F3372" s="27"/>
      <c r="G3372" s="27"/>
      <c r="H3372" s="27"/>
      <c r="I3372" s="27"/>
      <c r="J3372" s="27"/>
      <c r="K3372" s="27"/>
      <c r="L3372" s="27"/>
      <c r="M3372" s="27"/>
      <c r="N3372" s="27"/>
      <c r="O3372" s="27"/>
      <c r="P3372" s="27"/>
      <c r="Q3372" s="27"/>
      <c r="R3372" s="27"/>
      <c r="S3372" s="27"/>
      <c r="T3372" s="27"/>
      <c r="U3372" s="27"/>
      <c r="V3372" s="27"/>
      <c r="W3372" s="27"/>
      <c r="X3372" s="27"/>
    </row>
    <row r="3373" spans="3:24">
      <c r="C3373" s="27"/>
      <c r="D3373" s="27"/>
      <c r="E3373" s="27"/>
      <c r="F3373" s="27"/>
      <c r="G3373" s="27"/>
      <c r="H3373" s="27"/>
      <c r="I3373" s="27"/>
      <c r="J3373" s="27"/>
      <c r="K3373" s="27"/>
      <c r="L3373" s="27"/>
      <c r="M3373" s="27"/>
      <c r="N3373" s="27"/>
      <c r="O3373" s="27"/>
      <c r="P3373" s="27"/>
      <c r="Q3373" s="27"/>
      <c r="R3373" s="27"/>
      <c r="S3373" s="27"/>
      <c r="T3373" s="27"/>
      <c r="U3373" s="27"/>
      <c r="V3373" s="27"/>
      <c r="W3373" s="27"/>
      <c r="X3373" s="27"/>
    </row>
    <row r="3374" spans="3:24">
      <c r="C3374" s="27"/>
      <c r="D3374" s="27"/>
      <c r="E3374" s="27"/>
      <c r="F3374" s="27"/>
      <c r="G3374" s="27"/>
      <c r="H3374" s="27"/>
      <c r="I3374" s="27"/>
      <c r="J3374" s="27"/>
      <c r="K3374" s="27"/>
      <c r="L3374" s="27"/>
      <c r="M3374" s="27"/>
      <c r="N3374" s="27"/>
      <c r="O3374" s="27"/>
      <c r="P3374" s="27"/>
      <c r="Q3374" s="27"/>
      <c r="R3374" s="27"/>
      <c r="S3374" s="27"/>
      <c r="T3374" s="27"/>
      <c r="U3374" s="27"/>
      <c r="V3374" s="27"/>
      <c r="W3374" s="27"/>
      <c r="X3374" s="27"/>
    </row>
    <row r="3375" spans="3:24">
      <c r="C3375" s="27"/>
      <c r="D3375" s="27"/>
      <c r="E3375" s="27"/>
      <c r="F3375" s="27"/>
      <c r="G3375" s="27"/>
      <c r="H3375" s="27"/>
      <c r="I3375" s="27"/>
      <c r="J3375" s="27"/>
      <c r="K3375" s="27"/>
      <c r="L3375" s="27"/>
      <c r="M3375" s="27"/>
      <c r="N3375" s="27"/>
      <c r="O3375" s="27"/>
      <c r="P3375" s="27"/>
      <c r="Q3375" s="27"/>
      <c r="R3375" s="27"/>
      <c r="S3375" s="27"/>
      <c r="T3375" s="27"/>
      <c r="U3375" s="27"/>
      <c r="V3375" s="27"/>
      <c r="W3375" s="27"/>
      <c r="X3375" s="27"/>
    </row>
    <row r="3376" spans="3:24">
      <c r="C3376" s="27"/>
      <c r="D3376" s="27"/>
      <c r="E3376" s="27"/>
      <c r="F3376" s="27"/>
      <c r="G3376" s="27"/>
      <c r="H3376" s="27"/>
      <c r="I3376" s="27"/>
      <c r="J3376" s="27"/>
      <c r="K3376" s="27"/>
      <c r="L3376" s="27"/>
      <c r="M3376" s="27"/>
      <c r="N3376" s="27"/>
      <c r="O3376" s="27"/>
      <c r="P3376" s="27"/>
      <c r="Q3376" s="27"/>
      <c r="R3376" s="27"/>
      <c r="S3376" s="27"/>
      <c r="T3376" s="27"/>
      <c r="U3376" s="27"/>
      <c r="V3376" s="27"/>
      <c r="W3376" s="27"/>
      <c r="X3376" s="27"/>
    </row>
    <row r="3377" spans="3:24">
      <c r="C3377" s="27"/>
      <c r="D3377" s="27"/>
      <c r="E3377" s="27"/>
      <c r="F3377" s="27"/>
      <c r="G3377" s="27"/>
      <c r="H3377" s="27"/>
      <c r="I3377" s="27"/>
      <c r="J3377" s="27"/>
      <c r="K3377" s="27"/>
      <c r="L3377" s="27"/>
      <c r="M3377" s="27"/>
      <c r="N3377" s="27"/>
      <c r="O3377" s="27"/>
      <c r="P3377" s="27"/>
      <c r="Q3377" s="27"/>
      <c r="R3377" s="27"/>
      <c r="S3377" s="27"/>
      <c r="T3377" s="27"/>
      <c r="U3377" s="27"/>
      <c r="V3377" s="27"/>
      <c r="W3377" s="27"/>
      <c r="X3377" s="27"/>
    </row>
    <row r="3378" spans="3:24">
      <c r="C3378" s="27"/>
      <c r="D3378" s="27"/>
      <c r="E3378" s="27"/>
      <c r="F3378" s="27"/>
      <c r="G3378" s="27"/>
      <c r="H3378" s="27"/>
      <c r="I3378" s="27"/>
      <c r="J3378" s="27"/>
      <c r="K3378" s="27"/>
      <c r="L3378" s="27"/>
      <c r="M3378" s="27"/>
      <c r="N3378" s="27"/>
      <c r="O3378" s="27"/>
      <c r="P3378" s="27"/>
      <c r="Q3378" s="27"/>
      <c r="R3378" s="27"/>
      <c r="S3378" s="27"/>
      <c r="T3378" s="27"/>
      <c r="U3378" s="27"/>
      <c r="V3378" s="27"/>
      <c r="W3378" s="27"/>
      <c r="X3378" s="27"/>
    </row>
    <row r="3379" spans="3:24">
      <c r="C3379" s="27"/>
      <c r="D3379" s="27"/>
      <c r="E3379" s="27"/>
      <c r="F3379" s="27"/>
      <c r="G3379" s="27"/>
      <c r="H3379" s="27"/>
      <c r="I3379" s="27"/>
      <c r="J3379" s="27"/>
      <c r="K3379" s="27"/>
      <c r="L3379" s="27"/>
      <c r="M3379" s="27"/>
      <c r="N3379" s="27"/>
      <c r="O3379" s="27"/>
      <c r="P3379" s="27"/>
      <c r="Q3379" s="27"/>
      <c r="R3379" s="27"/>
      <c r="S3379" s="27"/>
      <c r="T3379" s="27"/>
      <c r="U3379" s="27"/>
      <c r="V3379" s="27"/>
      <c r="W3379" s="27"/>
      <c r="X3379" s="27"/>
    </row>
    <row r="3380" spans="3:24">
      <c r="C3380" s="27"/>
      <c r="D3380" s="27"/>
      <c r="E3380" s="27"/>
      <c r="F3380" s="27"/>
      <c r="G3380" s="27"/>
      <c r="H3380" s="27"/>
      <c r="I3380" s="27"/>
      <c r="J3380" s="27"/>
      <c r="K3380" s="27"/>
      <c r="L3380" s="27"/>
      <c r="M3380" s="27"/>
      <c r="N3380" s="27"/>
      <c r="O3380" s="27"/>
      <c r="P3380" s="27"/>
      <c r="Q3380" s="27"/>
      <c r="R3380" s="27"/>
      <c r="S3380" s="27"/>
      <c r="T3380" s="27"/>
      <c r="U3380" s="27"/>
      <c r="V3380" s="27"/>
      <c r="W3380" s="27"/>
      <c r="X3380" s="27"/>
    </row>
    <row r="3381" spans="3:24">
      <c r="C3381" s="27"/>
      <c r="D3381" s="27"/>
      <c r="E3381" s="27"/>
      <c r="F3381" s="27"/>
      <c r="G3381" s="27"/>
      <c r="H3381" s="27"/>
      <c r="I3381" s="27"/>
      <c r="J3381" s="27"/>
      <c r="K3381" s="27"/>
      <c r="L3381" s="27"/>
      <c r="M3381" s="27"/>
      <c r="N3381" s="27"/>
      <c r="O3381" s="27"/>
      <c r="P3381" s="27"/>
      <c r="Q3381" s="27"/>
      <c r="R3381" s="27"/>
      <c r="S3381" s="27"/>
      <c r="T3381" s="27"/>
      <c r="U3381" s="27"/>
      <c r="V3381" s="27"/>
      <c r="W3381" s="27"/>
      <c r="X3381" s="27"/>
    </row>
    <row r="3382" spans="3:24">
      <c r="C3382" s="27"/>
      <c r="D3382" s="27"/>
      <c r="E3382" s="27"/>
      <c r="F3382" s="27"/>
      <c r="G3382" s="27"/>
      <c r="H3382" s="27"/>
      <c r="I3382" s="27"/>
      <c r="J3382" s="27"/>
      <c r="K3382" s="27"/>
      <c r="L3382" s="27"/>
      <c r="M3382" s="27"/>
      <c r="N3382" s="27"/>
      <c r="O3382" s="27"/>
      <c r="P3382" s="27"/>
      <c r="Q3382" s="27"/>
      <c r="R3382" s="27"/>
      <c r="S3382" s="27"/>
      <c r="T3382" s="27"/>
      <c r="U3382" s="27"/>
      <c r="V3382" s="27"/>
      <c r="W3382" s="27"/>
      <c r="X3382" s="27"/>
    </row>
    <row r="3383" spans="3:24">
      <c r="C3383" s="27"/>
      <c r="D3383" s="27"/>
      <c r="E3383" s="27"/>
      <c r="F3383" s="27"/>
      <c r="G3383" s="27"/>
      <c r="H3383" s="27"/>
      <c r="I3383" s="27"/>
      <c r="J3383" s="27"/>
      <c r="K3383" s="27"/>
      <c r="L3383" s="27"/>
      <c r="M3383" s="27"/>
      <c r="N3383" s="27"/>
      <c r="O3383" s="27"/>
      <c r="P3383" s="27"/>
      <c r="Q3383" s="27"/>
      <c r="R3383" s="27"/>
      <c r="S3383" s="27"/>
      <c r="T3383" s="27"/>
      <c r="U3383" s="27"/>
      <c r="V3383" s="27"/>
      <c r="W3383" s="27"/>
      <c r="X3383" s="27"/>
    </row>
    <row r="3384" spans="3:24">
      <c r="C3384" s="27"/>
      <c r="D3384" s="27"/>
      <c r="E3384" s="27"/>
      <c r="F3384" s="27"/>
      <c r="G3384" s="27"/>
      <c r="H3384" s="27"/>
      <c r="I3384" s="27"/>
      <c r="J3384" s="27"/>
      <c r="K3384" s="27"/>
      <c r="L3384" s="27"/>
      <c r="M3384" s="27"/>
      <c r="N3384" s="27"/>
      <c r="O3384" s="27"/>
      <c r="P3384" s="27"/>
      <c r="Q3384" s="27"/>
      <c r="R3384" s="27"/>
      <c r="S3384" s="27"/>
      <c r="T3384" s="27"/>
      <c r="U3384" s="27"/>
      <c r="V3384" s="27"/>
      <c r="W3384" s="27"/>
      <c r="X3384" s="27"/>
    </row>
    <row r="3385" spans="3:24">
      <c r="C3385" s="27"/>
      <c r="D3385" s="27"/>
      <c r="E3385" s="27"/>
      <c r="F3385" s="27"/>
      <c r="G3385" s="27"/>
      <c r="H3385" s="27"/>
      <c r="I3385" s="27"/>
      <c r="J3385" s="27"/>
      <c r="K3385" s="27"/>
      <c r="L3385" s="27"/>
      <c r="M3385" s="27"/>
      <c r="N3385" s="27"/>
      <c r="O3385" s="27"/>
      <c r="P3385" s="27"/>
      <c r="Q3385" s="27"/>
      <c r="R3385" s="27"/>
      <c r="S3385" s="27"/>
      <c r="T3385" s="27"/>
      <c r="U3385" s="27"/>
      <c r="V3385" s="27"/>
      <c r="W3385" s="27"/>
      <c r="X3385" s="27"/>
    </row>
    <row r="3386" spans="3:24">
      <c r="C3386" s="27"/>
      <c r="D3386" s="27"/>
      <c r="E3386" s="27"/>
      <c r="F3386" s="27"/>
      <c r="G3386" s="27"/>
      <c r="H3386" s="27"/>
      <c r="I3386" s="27"/>
      <c r="J3386" s="27"/>
      <c r="K3386" s="27"/>
      <c r="L3386" s="27"/>
      <c r="M3386" s="27"/>
      <c r="N3386" s="27"/>
      <c r="O3386" s="27"/>
      <c r="P3386" s="27"/>
      <c r="Q3386" s="27"/>
      <c r="R3386" s="27"/>
      <c r="S3386" s="27"/>
      <c r="T3386" s="27"/>
      <c r="U3386" s="27"/>
      <c r="V3386" s="27"/>
      <c r="W3386" s="27"/>
      <c r="X3386" s="27"/>
    </row>
    <row r="3387" spans="3:24">
      <c r="C3387" s="27"/>
      <c r="D3387" s="27"/>
      <c r="E3387" s="27"/>
      <c r="F3387" s="27"/>
      <c r="G3387" s="27"/>
      <c r="H3387" s="27"/>
      <c r="I3387" s="27"/>
      <c r="J3387" s="27"/>
      <c r="K3387" s="27"/>
      <c r="L3387" s="27"/>
      <c r="M3387" s="27"/>
      <c r="N3387" s="27"/>
      <c r="O3387" s="27"/>
      <c r="P3387" s="27"/>
      <c r="Q3387" s="27"/>
      <c r="R3387" s="27"/>
      <c r="S3387" s="27"/>
      <c r="T3387" s="27"/>
      <c r="U3387" s="27"/>
      <c r="V3387" s="27"/>
      <c r="W3387" s="27"/>
      <c r="X3387" s="27"/>
    </row>
    <row r="3388" spans="3:24">
      <c r="C3388" s="27"/>
      <c r="D3388" s="27"/>
      <c r="E3388" s="27"/>
      <c r="F3388" s="27"/>
      <c r="G3388" s="27"/>
      <c r="H3388" s="27"/>
      <c r="I3388" s="27"/>
      <c r="J3388" s="27"/>
      <c r="K3388" s="27"/>
      <c r="L3388" s="27"/>
      <c r="M3388" s="27"/>
      <c r="N3388" s="27"/>
      <c r="O3388" s="27"/>
      <c r="P3388" s="27"/>
      <c r="Q3388" s="27"/>
      <c r="R3388" s="27"/>
      <c r="S3388" s="27"/>
      <c r="T3388" s="27"/>
      <c r="U3388" s="27"/>
      <c r="V3388" s="27"/>
      <c r="W3388" s="27"/>
      <c r="X3388" s="27"/>
    </row>
    <row r="3389" spans="3:24">
      <c r="C3389" s="27"/>
      <c r="D3389" s="27"/>
      <c r="E3389" s="27"/>
      <c r="F3389" s="27"/>
      <c r="G3389" s="27"/>
      <c r="H3389" s="27"/>
      <c r="I3389" s="27"/>
      <c r="J3389" s="27"/>
      <c r="K3389" s="27"/>
      <c r="L3389" s="27"/>
      <c r="M3389" s="27"/>
      <c r="N3389" s="27"/>
      <c r="O3389" s="27"/>
      <c r="P3389" s="27"/>
      <c r="Q3389" s="27"/>
      <c r="R3389" s="27"/>
      <c r="S3389" s="27"/>
      <c r="T3389" s="27"/>
      <c r="U3389" s="27"/>
      <c r="V3389" s="27"/>
      <c r="W3389" s="27"/>
      <c r="X3389" s="27"/>
    </row>
    <row r="3390" spans="3:24">
      <c r="C3390" s="27"/>
      <c r="D3390" s="27"/>
      <c r="E3390" s="27"/>
      <c r="F3390" s="27"/>
      <c r="G3390" s="27"/>
      <c r="H3390" s="27"/>
      <c r="I3390" s="27"/>
      <c r="J3390" s="27"/>
      <c r="K3390" s="27"/>
      <c r="L3390" s="27"/>
      <c r="M3390" s="27"/>
      <c r="N3390" s="27"/>
      <c r="O3390" s="27"/>
      <c r="P3390" s="27"/>
      <c r="Q3390" s="27"/>
      <c r="R3390" s="27"/>
      <c r="S3390" s="27"/>
      <c r="T3390" s="27"/>
      <c r="U3390" s="27"/>
      <c r="V3390" s="27"/>
      <c r="W3390" s="27"/>
      <c r="X3390" s="27"/>
    </row>
    <row r="3391" spans="3:24">
      <c r="C3391" s="27"/>
      <c r="D3391" s="27"/>
      <c r="E3391" s="27"/>
      <c r="F3391" s="27"/>
      <c r="G3391" s="27"/>
      <c r="H3391" s="27"/>
      <c r="I3391" s="27"/>
      <c r="J3391" s="27"/>
      <c r="K3391" s="27"/>
      <c r="L3391" s="27"/>
      <c r="M3391" s="27"/>
      <c r="N3391" s="27"/>
      <c r="O3391" s="27"/>
      <c r="P3391" s="27"/>
      <c r="Q3391" s="27"/>
      <c r="R3391" s="27"/>
      <c r="S3391" s="27"/>
      <c r="T3391" s="27"/>
      <c r="U3391" s="27"/>
      <c r="V3391" s="27"/>
      <c r="W3391" s="27"/>
      <c r="X3391" s="27"/>
    </row>
    <row r="3392" spans="3:24">
      <c r="C3392" s="27"/>
      <c r="D3392" s="27"/>
      <c r="E3392" s="27"/>
      <c r="F3392" s="27"/>
      <c r="G3392" s="27"/>
      <c r="H3392" s="27"/>
      <c r="I3392" s="27"/>
      <c r="J3392" s="27"/>
      <c r="K3392" s="27"/>
      <c r="L3392" s="27"/>
      <c r="M3392" s="27"/>
      <c r="N3392" s="27"/>
      <c r="O3392" s="27"/>
      <c r="P3392" s="27"/>
      <c r="Q3392" s="27"/>
      <c r="R3392" s="27"/>
      <c r="S3392" s="27"/>
      <c r="T3392" s="27"/>
      <c r="U3392" s="27"/>
      <c r="V3392" s="27"/>
      <c r="W3392" s="27"/>
      <c r="X3392" s="27"/>
    </row>
    <row r="3393" spans="3:24">
      <c r="C3393" s="27"/>
      <c r="D3393" s="27"/>
      <c r="E3393" s="27"/>
      <c r="F3393" s="27"/>
      <c r="G3393" s="27"/>
      <c r="H3393" s="27"/>
      <c r="I3393" s="27"/>
      <c r="J3393" s="27"/>
      <c r="K3393" s="27"/>
      <c r="L3393" s="27"/>
      <c r="M3393" s="27"/>
      <c r="N3393" s="27"/>
      <c r="O3393" s="27"/>
      <c r="P3393" s="27"/>
      <c r="Q3393" s="27"/>
      <c r="R3393" s="27"/>
      <c r="S3393" s="27"/>
      <c r="T3393" s="27"/>
      <c r="U3393" s="27"/>
      <c r="V3393" s="27"/>
      <c r="W3393" s="27"/>
      <c r="X3393" s="27"/>
    </row>
    <row r="3394" spans="3:24">
      <c r="C3394" s="27"/>
      <c r="D3394" s="27"/>
      <c r="E3394" s="27"/>
      <c r="F3394" s="27"/>
      <c r="G3394" s="27"/>
      <c r="H3394" s="27"/>
      <c r="I3394" s="27"/>
      <c r="J3394" s="27"/>
      <c r="K3394" s="27"/>
      <c r="L3394" s="27"/>
      <c r="M3394" s="27"/>
      <c r="N3394" s="27"/>
      <c r="O3394" s="27"/>
      <c r="P3394" s="27"/>
      <c r="Q3394" s="27"/>
      <c r="R3394" s="27"/>
      <c r="S3394" s="27"/>
      <c r="T3394" s="27"/>
      <c r="U3394" s="27"/>
      <c r="V3394" s="27"/>
      <c r="W3394" s="27"/>
      <c r="X3394" s="27"/>
    </row>
    <row r="3395" spans="3:24">
      <c r="C3395" s="27"/>
      <c r="D3395" s="27"/>
      <c r="E3395" s="27"/>
      <c r="F3395" s="27"/>
      <c r="G3395" s="27"/>
      <c r="H3395" s="27"/>
      <c r="I3395" s="27"/>
      <c r="J3395" s="27"/>
      <c r="K3395" s="27"/>
      <c r="L3395" s="27"/>
      <c r="M3395" s="27"/>
      <c r="N3395" s="27"/>
      <c r="O3395" s="27"/>
      <c r="P3395" s="27"/>
      <c r="Q3395" s="27"/>
      <c r="R3395" s="27"/>
      <c r="S3395" s="27"/>
      <c r="T3395" s="27"/>
      <c r="U3395" s="27"/>
      <c r="V3395" s="27"/>
      <c r="W3395" s="27"/>
      <c r="X3395" s="27"/>
    </row>
    <row r="3396" spans="3:24">
      <c r="C3396" s="27"/>
      <c r="D3396" s="27"/>
      <c r="E3396" s="27"/>
      <c r="F3396" s="27"/>
      <c r="G3396" s="27"/>
      <c r="H3396" s="27"/>
      <c r="I3396" s="27"/>
      <c r="J3396" s="27"/>
      <c r="K3396" s="27"/>
      <c r="L3396" s="27"/>
      <c r="M3396" s="27"/>
      <c r="N3396" s="27"/>
      <c r="O3396" s="27"/>
      <c r="P3396" s="27"/>
      <c r="Q3396" s="27"/>
      <c r="R3396" s="27"/>
      <c r="S3396" s="27"/>
      <c r="T3396" s="27"/>
      <c r="U3396" s="27"/>
      <c r="V3396" s="27"/>
      <c r="W3396" s="27"/>
      <c r="X3396" s="27"/>
    </row>
    <row r="3397" spans="3:24">
      <c r="C3397" s="27"/>
      <c r="D3397" s="27"/>
      <c r="E3397" s="27"/>
      <c r="F3397" s="27"/>
      <c r="G3397" s="27"/>
      <c r="H3397" s="27"/>
      <c r="I3397" s="27"/>
      <c r="J3397" s="27"/>
      <c r="K3397" s="27"/>
      <c r="L3397" s="27"/>
      <c r="M3397" s="27"/>
      <c r="N3397" s="27"/>
      <c r="O3397" s="27"/>
      <c r="P3397" s="27"/>
      <c r="Q3397" s="27"/>
      <c r="R3397" s="27"/>
      <c r="S3397" s="27"/>
      <c r="T3397" s="27"/>
      <c r="U3397" s="27"/>
      <c r="V3397" s="27"/>
      <c r="W3397" s="27"/>
      <c r="X3397" s="27"/>
    </row>
    <row r="3398" spans="3:24">
      <c r="C3398" s="27"/>
      <c r="D3398" s="27"/>
      <c r="E3398" s="27"/>
      <c r="F3398" s="27"/>
      <c r="G3398" s="27"/>
      <c r="H3398" s="27"/>
      <c r="I3398" s="27"/>
      <c r="J3398" s="27"/>
      <c r="K3398" s="27"/>
      <c r="L3398" s="27"/>
      <c r="M3398" s="27"/>
      <c r="N3398" s="27"/>
      <c r="O3398" s="27"/>
      <c r="P3398" s="27"/>
      <c r="Q3398" s="27"/>
      <c r="R3398" s="27"/>
      <c r="S3398" s="27"/>
      <c r="T3398" s="27"/>
      <c r="U3398" s="27"/>
      <c r="V3398" s="27"/>
      <c r="W3398" s="27"/>
      <c r="X3398" s="27"/>
    </row>
    <row r="3399" spans="3:24">
      <c r="C3399" s="27"/>
      <c r="D3399" s="27"/>
      <c r="E3399" s="27"/>
      <c r="F3399" s="27"/>
      <c r="G3399" s="27"/>
      <c r="H3399" s="27"/>
      <c r="I3399" s="27"/>
      <c r="J3399" s="27"/>
      <c r="K3399" s="27"/>
      <c r="L3399" s="27"/>
      <c r="M3399" s="27"/>
      <c r="N3399" s="27"/>
      <c r="O3399" s="27"/>
      <c r="P3399" s="27"/>
      <c r="Q3399" s="27"/>
      <c r="R3399" s="27"/>
      <c r="S3399" s="27"/>
      <c r="T3399" s="27"/>
      <c r="U3399" s="27"/>
      <c r="V3399" s="27"/>
      <c r="W3399" s="27"/>
      <c r="X3399" s="27"/>
    </row>
    <row r="3400" spans="3:24">
      <c r="C3400" s="27"/>
      <c r="D3400" s="27"/>
      <c r="E3400" s="27"/>
      <c r="F3400" s="27"/>
      <c r="G3400" s="27"/>
      <c r="H3400" s="27"/>
      <c r="I3400" s="27"/>
      <c r="J3400" s="27"/>
      <c r="K3400" s="27"/>
      <c r="L3400" s="27"/>
      <c r="M3400" s="27"/>
      <c r="N3400" s="27"/>
      <c r="O3400" s="27"/>
      <c r="P3400" s="27"/>
      <c r="Q3400" s="27"/>
      <c r="R3400" s="27"/>
      <c r="S3400" s="27"/>
      <c r="T3400" s="27"/>
      <c r="U3400" s="27"/>
      <c r="V3400" s="27"/>
      <c r="W3400" s="27"/>
      <c r="X3400" s="27"/>
    </row>
    <row r="3401" spans="3:24">
      <c r="C3401" s="27"/>
      <c r="D3401" s="27"/>
      <c r="E3401" s="27"/>
      <c r="F3401" s="27"/>
      <c r="G3401" s="27"/>
      <c r="H3401" s="27"/>
      <c r="I3401" s="27"/>
      <c r="J3401" s="27"/>
      <c r="K3401" s="27"/>
      <c r="L3401" s="27"/>
      <c r="M3401" s="27"/>
      <c r="N3401" s="27"/>
      <c r="O3401" s="27"/>
      <c r="P3401" s="27"/>
      <c r="Q3401" s="27"/>
      <c r="R3401" s="27"/>
      <c r="S3401" s="27"/>
      <c r="T3401" s="27"/>
      <c r="U3401" s="27"/>
      <c r="V3401" s="27"/>
      <c r="W3401" s="27"/>
      <c r="X3401" s="27"/>
    </row>
    <row r="3402" spans="3:24">
      <c r="C3402" s="27"/>
      <c r="D3402" s="27"/>
      <c r="E3402" s="27"/>
      <c r="F3402" s="27"/>
      <c r="G3402" s="27"/>
      <c r="H3402" s="27"/>
      <c r="I3402" s="27"/>
      <c r="J3402" s="27"/>
      <c r="K3402" s="27"/>
      <c r="L3402" s="27"/>
      <c r="M3402" s="27"/>
      <c r="N3402" s="27"/>
      <c r="O3402" s="27"/>
      <c r="P3402" s="27"/>
      <c r="Q3402" s="27"/>
      <c r="R3402" s="27"/>
      <c r="S3402" s="27"/>
      <c r="T3402" s="27"/>
      <c r="U3402" s="27"/>
      <c r="V3402" s="27"/>
      <c r="W3402" s="27"/>
      <c r="X3402" s="27"/>
    </row>
    <row r="3403" spans="3:24">
      <c r="C3403" s="27"/>
      <c r="D3403" s="27"/>
      <c r="E3403" s="27"/>
      <c r="F3403" s="27"/>
      <c r="G3403" s="27"/>
      <c r="H3403" s="27"/>
      <c r="I3403" s="27"/>
      <c r="J3403" s="27"/>
      <c r="K3403" s="27"/>
      <c r="L3403" s="27"/>
      <c r="M3403" s="27"/>
      <c r="N3403" s="27"/>
      <c r="O3403" s="27"/>
      <c r="P3403" s="27"/>
      <c r="Q3403" s="27"/>
      <c r="R3403" s="27"/>
      <c r="S3403" s="27"/>
      <c r="T3403" s="27"/>
      <c r="U3403" s="27"/>
      <c r="V3403" s="27"/>
      <c r="W3403" s="27"/>
      <c r="X3403" s="27"/>
    </row>
    <row r="3404" spans="3:24">
      <c r="C3404" s="27"/>
      <c r="D3404" s="27"/>
      <c r="E3404" s="27"/>
      <c r="F3404" s="27"/>
      <c r="G3404" s="27"/>
      <c r="H3404" s="27"/>
      <c r="I3404" s="27"/>
      <c r="J3404" s="27"/>
      <c r="K3404" s="27"/>
      <c r="L3404" s="27"/>
      <c r="M3404" s="27"/>
      <c r="N3404" s="27"/>
      <c r="O3404" s="27"/>
      <c r="P3404" s="27"/>
      <c r="Q3404" s="27"/>
      <c r="R3404" s="27"/>
      <c r="S3404" s="27"/>
      <c r="T3404" s="27"/>
      <c r="U3404" s="27"/>
      <c r="V3404" s="27"/>
      <c r="W3404" s="27"/>
      <c r="X3404" s="27"/>
    </row>
    <row r="3405" spans="3:24">
      <c r="C3405" s="27"/>
      <c r="D3405" s="27"/>
      <c r="E3405" s="27"/>
      <c r="F3405" s="27"/>
      <c r="G3405" s="27"/>
      <c r="H3405" s="27"/>
      <c r="I3405" s="27"/>
      <c r="J3405" s="27"/>
      <c r="K3405" s="27"/>
      <c r="L3405" s="27"/>
      <c r="M3405" s="27"/>
      <c r="N3405" s="27"/>
      <c r="O3405" s="27"/>
      <c r="P3405" s="27"/>
      <c r="Q3405" s="27"/>
      <c r="R3405" s="27"/>
      <c r="S3405" s="27"/>
      <c r="T3405" s="27"/>
      <c r="U3405" s="27"/>
      <c r="V3405" s="27"/>
      <c r="W3405" s="27"/>
      <c r="X3405" s="27"/>
    </row>
    <row r="3406" spans="3:24">
      <c r="C3406" s="27"/>
      <c r="D3406" s="27"/>
      <c r="E3406" s="27"/>
      <c r="F3406" s="27"/>
      <c r="G3406" s="27"/>
      <c r="H3406" s="27"/>
      <c r="I3406" s="27"/>
      <c r="J3406" s="27"/>
      <c r="K3406" s="27"/>
      <c r="L3406" s="27"/>
      <c r="M3406" s="27"/>
      <c r="N3406" s="27"/>
      <c r="O3406" s="27"/>
      <c r="P3406" s="27"/>
      <c r="Q3406" s="27"/>
      <c r="R3406" s="27"/>
      <c r="S3406" s="27"/>
      <c r="T3406" s="27"/>
      <c r="U3406" s="27"/>
      <c r="V3406" s="27"/>
      <c r="W3406" s="27"/>
      <c r="X3406" s="27"/>
    </row>
    <row r="3407" spans="3:24">
      <c r="C3407" s="27"/>
      <c r="D3407" s="27"/>
      <c r="E3407" s="27"/>
      <c r="F3407" s="27"/>
      <c r="G3407" s="27"/>
      <c r="H3407" s="27"/>
      <c r="I3407" s="27"/>
      <c r="J3407" s="27"/>
      <c r="K3407" s="27"/>
      <c r="L3407" s="27"/>
      <c r="M3407" s="27"/>
      <c r="N3407" s="27"/>
      <c r="O3407" s="27"/>
      <c r="P3407" s="27"/>
      <c r="Q3407" s="27"/>
      <c r="R3407" s="27"/>
      <c r="S3407" s="27"/>
      <c r="T3407" s="27"/>
      <c r="U3407" s="27"/>
      <c r="V3407" s="27"/>
      <c r="W3407" s="27"/>
      <c r="X3407" s="27"/>
    </row>
    <row r="3408" spans="3:24">
      <c r="C3408" s="27"/>
      <c r="D3408" s="27"/>
      <c r="E3408" s="27"/>
      <c r="F3408" s="27"/>
      <c r="G3408" s="27"/>
      <c r="H3408" s="27"/>
      <c r="I3408" s="27"/>
      <c r="J3408" s="27"/>
      <c r="K3408" s="27"/>
      <c r="L3408" s="27"/>
      <c r="M3408" s="27"/>
      <c r="N3408" s="27"/>
      <c r="O3408" s="27"/>
      <c r="P3408" s="27"/>
      <c r="Q3408" s="27"/>
      <c r="R3408" s="27"/>
      <c r="S3408" s="27"/>
      <c r="T3408" s="27"/>
      <c r="U3408" s="27"/>
      <c r="V3408" s="27"/>
      <c r="W3408" s="27"/>
      <c r="X3408" s="27"/>
    </row>
    <row r="3409" spans="3:24">
      <c r="C3409" s="27"/>
      <c r="D3409" s="27"/>
      <c r="E3409" s="27"/>
      <c r="F3409" s="27"/>
      <c r="G3409" s="27"/>
      <c r="H3409" s="27"/>
      <c r="I3409" s="27"/>
      <c r="J3409" s="27"/>
      <c r="K3409" s="27"/>
      <c r="L3409" s="27"/>
      <c r="M3409" s="27"/>
      <c r="N3409" s="27"/>
      <c r="O3409" s="27"/>
      <c r="P3409" s="27"/>
      <c r="Q3409" s="27"/>
      <c r="R3409" s="27"/>
      <c r="S3409" s="27"/>
      <c r="T3409" s="27"/>
      <c r="U3409" s="27"/>
      <c r="V3409" s="27"/>
      <c r="W3409" s="27"/>
      <c r="X3409" s="27"/>
    </row>
    <row r="3410" spans="3:24">
      <c r="C3410" s="27"/>
      <c r="D3410" s="27"/>
      <c r="E3410" s="27"/>
      <c r="F3410" s="27"/>
      <c r="G3410" s="27"/>
      <c r="H3410" s="27"/>
      <c r="I3410" s="27"/>
      <c r="J3410" s="27"/>
      <c r="K3410" s="27"/>
      <c r="L3410" s="27"/>
      <c r="M3410" s="27"/>
      <c r="N3410" s="27"/>
      <c r="O3410" s="27"/>
      <c r="P3410" s="27"/>
      <c r="Q3410" s="27"/>
      <c r="R3410" s="27"/>
      <c r="S3410" s="27"/>
      <c r="T3410" s="27"/>
      <c r="U3410" s="27"/>
      <c r="V3410" s="27"/>
      <c r="W3410" s="27"/>
      <c r="X3410" s="27"/>
    </row>
    <row r="3411" spans="3:24">
      <c r="C3411" s="27"/>
      <c r="D3411" s="27"/>
      <c r="E3411" s="27"/>
      <c r="F3411" s="27"/>
      <c r="G3411" s="27"/>
      <c r="H3411" s="27"/>
      <c r="I3411" s="27"/>
      <c r="J3411" s="27"/>
      <c r="K3411" s="27"/>
      <c r="L3411" s="27"/>
      <c r="M3411" s="27"/>
      <c r="N3411" s="27"/>
      <c r="O3411" s="27"/>
      <c r="P3411" s="27"/>
      <c r="Q3411" s="27"/>
      <c r="R3411" s="27"/>
      <c r="S3411" s="27"/>
      <c r="T3411" s="27"/>
      <c r="U3411" s="27"/>
      <c r="V3411" s="27"/>
      <c r="W3411" s="27"/>
      <c r="X3411" s="27"/>
    </row>
    <row r="3412" spans="3:24">
      <c r="C3412" s="27"/>
      <c r="D3412" s="27"/>
      <c r="E3412" s="27"/>
      <c r="F3412" s="27"/>
      <c r="G3412" s="27"/>
      <c r="H3412" s="27"/>
      <c r="I3412" s="27"/>
      <c r="J3412" s="27"/>
      <c r="K3412" s="27"/>
      <c r="L3412" s="27"/>
      <c r="M3412" s="27"/>
      <c r="N3412" s="27"/>
      <c r="O3412" s="27"/>
      <c r="P3412" s="27"/>
      <c r="Q3412" s="27"/>
      <c r="R3412" s="27"/>
      <c r="S3412" s="27"/>
      <c r="T3412" s="27"/>
      <c r="U3412" s="27"/>
      <c r="V3412" s="27"/>
      <c r="W3412" s="27"/>
      <c r="X3412" s="27"/>
    </row>
    <row r="3413" spans="3:24">
      <c r="C3413" s="27"/>
      <c r="D3413" s="27"/>
      <c r="E3413" s="27"/>
      <c r="F3413" s="27"/>
      <c r="G3413" s="27"/>
      <c r="H3413" s="27"/>
      <c r="I3413" s="27"/>
      <c r="J3413" s="27"/>
      <c r="K3413" s="27"/>
      <c r="L3413" s="27"/>
      <c r="M3413" s="27"/>
      <c r="N3413" s="27"/>
      <c r="O3413" s="27"/>
      <c r="P3413" s="27"/>
      <c r="Q3413" s="27"/>
      <c r="R3413" s="27"/>
      <c r="S3413" s="27"/>
      <c r="T3413" s="27"/>
      <c r="U3413" s="27"/>
      <c r="V3413" s="27"/>
      <c r="W3413" s="27"/>
      <c r="X3413" s="27"/>
    </row>
    <row r="3414" spans="3:24">
      <c r="C3414" s="27"/>
      <c r="D3414" s="27"/>
      <c r="E3414" s="27"/>
      <c r="F3414" s="27"/>
      <c r="G3414" s="27"/>
      <c r="H3414" s="27"/>
      <c r="I3414" s="27"/>
      <c r="J3414" s="27"/>
      <c r="K3414" s="27"/>
      <c r="L3414" s="27"/>
      <c r="M3414" s="27"/>
      <c r="N3414" s="27"/>
      <c r="O3414" s="27"/>
      <c r="P3414" s="27"/>
      <c r="Q3414" s="27"/>
      <c r="R3414" s="27"/>
      <c r="S3414" s="27"/>
      <c r="T3414" s="27"/>
      <c r="U3414" s="27"/>
      <c r="V3414" s="27"/>
      <c r="W3414" s="27"/>
      <c r="X3414" s="27"/>
    </row>
    <row r="3415" spans="3:24">
      <c r="C3415" s="27"/>
      <c r="D3415" s="27"/>
      <c r="E3415" s="27"/>
      <c r="F3415" s="27"/>
      <c r="G3415" s="27"/>
      <c r="H3415" s="27"/>
      <c r="I3415" s="27"/>
      <c r="J3415" s="27"/>
      <c r="K3415" s="27"/>
      <c r="L3415" s="27"/>
      <c r="M3415" s="27"/>
      <c r="N3415" s="27"/>
      <c r="O3415" s="27"/>
      <c r="P3415" s="27"/>
      <c r="Q3415" s="27"/>
      <c r="R3415" s="27"/>
      <c r="S3415" s="27"/>
      <c r="T3415" s="27"/>
      <c r="U3415" s="27"/>
      <c r="V3415" s="27"/>
      <c r="W3415" s="27"/>
      <c r="X3415" s="27"/>
    </row>
    <row r="3416" spans="3:24">
      <c r="C3416" s="27"/>
      <c r="D3416" s="27"/>
      <c r="E3416" s="27"/>
      <c r="F3416" s="27"/>
      <c r="G3416" s="27"/>
      <c r="H3416" s="27"/>
      <c r="I3416" s="27"/>
      <c r="J3416" s="27"/>
      <c r="K3416" s="27"/>
      <c r="L3416" s="27"/>
      <c r="M3416" s="27"/>
      <c r="N3416" s="27"/>
      <c r="O3416" s="27"/>
      <c r="P3416" s="27"/>
      <c r="Q3416" s="27"/>
      <c r="R3416" s="27"/>
      <c r="S3416" s="27"/>
      <c r="T3416" s="27"/>
      <c r="U3416" s="27"/>
      <c r="V3416" s="27"/>
      <c r="W3416" s="27"/>
      <c r="X3416" s="27"/>
    </row>
    <row r="3417" spans="3:24">
      <c r="C3417" s="27"/>
      <c r="D3417" s="27"/>
      <c r="E3417" s="27"/>
      <c r="F3417" s="27"/>
      <c r="G3417" s="27"/>
      <c r="H3417" s="27"/>
      <c r="I3417" s="27"/>
      <c r="J3417" s="27"/>
      <c r="K3417" s="27"/>
      <c r="L3417" s="27"/>
      <c r="M3417" s="27"/>
      <c r="N3417" s="27"/>
      <c r="O3417" s="27"/>
      <c r="P3417" s="27"/>
      <c r="Q3417" s="27"/>
      <c r="R3417" s="27"/>
      <c r="S3417" s="27"/>
      <c r="T3417" s="27"/>
      <c r="U3417" s="27"/>
      <c r="V3417" s="27"/>
      <c r="W3417" s="27"/>
      <c r="X3417" s="27"/>
    </row>
    <row r="3418" spans="3:24">
      <c r="C3418" s="27"/>
      <c r="D3418" s="27"/>
      <c r="E3418" s="27"/>
      <c r="F3418" s="27"/>
      <c r="G3418" s="27"/>
      <c r="H3418" s="27"/>
      <c r="I3418" s="27"/>
      <c r="J3418" s="27"/>
      <c r="K3418" s="27"/>
      <c r="L3418" s="27"/>
      <c r="M3418" s="27"/>
      <c r="N3418" s="27"/>
      <c r="O3418" s="27"/>
      <c r="P3418" s="27"/>
      <c r="Q3418" s="27"/>
      <c r="R3418" s="27"/>
      <c r="S3418" s="27"/>
      <c r="T3418" s="27"/>
      <c r="U3418" s="27"/>
      <c r="V3418" s="27"/>
      <c r="W3418" s="27"/>
      <c r="X3418" s="27"/>
    </row>
    <row r="3419" spans="3:24">
      <c r="C3419" s="27"/>
      <c r="D3419" s="27"/>
      <c r="E3419" s="27"/>
      <c r="F3419" s="27"/>
      <c r="G3419" s="27"/>
      <c r="H3419" s="27"/>
      <c r="I3419" s="27"/>
      <c r="J3419" s="27"/>
      <c r="K3419" s="27"/>
      <c r="L3419" s="27"/>
      <c r="M3419" s="27"/>
      <c r="N3419" s="27"/>
      <c r="O3419" s="27"/>
      <c r="P3419" s="27"/>
      <c r="Q3419" s="27"/>
      <c r="R3419" s="27"/>
      <c r="S3419" s="27"/>
      <c r="T3419" s="27"/>
      <c r="U3419" s="27"/>
      <c r="V3419" s="27"/>
      <c r="W3419" s="27"/>
      <c r="X3419" s="27"/>
    </row>
    <row r="3420" spans="3:24">
      <c r="C3420" s="27"/>
      <c r="D3420" s="27"/>
      <c r="E3420" s="27"/>
      <c r="F3420" s="27"/>
      <c r="G3420" s="27"/>
      <c r="H3420" s="27"/>
      <c r="I3420" s="27"/>
      <c r="J3420" s="27"/>
      <c r="K3420" s="27"/>
      <c r="L3420" s="27"/>
      <c r="M3420" s="27"/>
      <c r="N3420" s="27"/>
      <c r="O3420" s="27"/>
      <c r="P3420" s="27"/>
      <c r="Q3420" s="27"/>
      <c r="R3420" s="27"/>
      <c r="S3420" s="27"/>
      <c r="T3420" s="27"/>
      <c r="U3420" s="27"/>
      <c r="V3420" s="27"/>
      <c r="W3420" s="27"/>
      <c r="X3420" s="27"/>
    </row>
    <row r="3421" spans="3:24">
      <c r="C3421" s="27"/>
      <c r="D3421" s="27"/>
      <c r="E3421" s="27"/>
      <c r="F3421" s="27"/>
      <c r="G3421" s="27"/>
      <c r="H3421" s="27"/>
      <c r="I3421" s="27"/>
      <c r="J3421" s="27"/>
      <c r="K3421" s="27"/>
      <c r="L3421" s="27"/>
      <c r="M3421" s="27"/>
      <c r="N3421" s="27"/>
      <c r="O3421" s="27"/>
      <c r="P3421" s="27"/>
      <c r="Q3421" s="27"/>
      <c r="R3421" s="27"/>
      <c r="S3421" s="27"/>
      <c r="T3421" s="27"/>
      <c r="U3421" s="27"/>
      <c r="V3421" s="27"/>
      <c r="W3421" s="27"/>
      <c r="X3421" s="27"/>
    </row>
    <row r="3422" spans="3:24">
      <c r="C3422" s="27"/>
      <c r="D3422" s="27"/>
      <c r="E3422" s="27"/>
      <c r="F3422" s="27"/>
      <c r="G3422" s="27"/>
      <c r="H3422" s="27"/>
      <c r="I3422" s="27"/>
      <c r="J3422" s="27"/>
      <c r="K3422" s="27"/>
      <c r="L3422" s="27"/>
      <c r="M3422" s="27"/>
      <c r="N3422" s="27"/>
      <c r="O3422" s="27"/>
      <c r="P3422" s="27"/>
      <c r="Q3422" s="27"/>
      <c r="R3422" s="27"/>
      <c r="S3422" s="27"/>
      <c r="T3422" s="27"/>
      <c r="U3422" s="27"/>
      <c r="V3422" s="27"/>
      <c r="W3422" s="27"/>
      <c r="X3422" s="27"/>
    </row>
    <row r="3423" spans="3:24">
      <c r="C3423" s="27"/>
      <c r="D3423" s="27"/>
      <c r="E3423" s="27"/>
      <c r="F3423" s="27"/>
      <c r="G3423" s="27"/>
      <c r="H3423" s="27"/>
      <c r="I3423" s="27"/>
      <c r="J3423" s="27"/>
      <c r="K3423" s="27"/>
      <c r="L3423" s="27"/>
      <c r="M3423" s="27"/>
      <c r="N3423" s="27"/>
      <c r="O3423" s="27"/>
      <c r="P3423" s="27"/>
      <c r="Q3423" s="27"/>
      <c r="R3423" s="27"/>
      <c r="S3423" s="27"/>
      <c r="T3423" s="27"/>
      <c r="U3423" s="27"/>
      <c r="V3423" s="27"/>
      <c r="W3423" s="27"/>
      <c r="X3423" s="27"/>
    </row>
    <row r="3424" spans="3:24">
      <c r="C3424" s="27"/>
      <c r="D3424" s="27"/>
      <c r="E3424" s="27"/>
      <c r="F3424" s="27"/>
      <c r="G3424" s="27"/>
      <c r="H3424" s="27"/>
      <c r="I3424" s="27"/>
      <c r="J3424" s="27"/>
      <c r="K3424" s="27"/>
      <c r="L3424" s="27"/>
      <c r="M3424" s="27"/>
      <c r="N3424" s="27"/>
      <c r="O3424" s="27"/>
      <c r="P3424" s="27"/>
      <c r="Q3424" s="27"/>
      <c r="R3424" s="27"/>
      <c r="S3424" s="27"/>
      <c r="T3424" s="27"/>
      <c r="U3424" s="27"/>
      <c r="V3424" s="27"/>
      <c r="W3424" s="27"/>
      <c r="X3424" s="27"/>
    </row>
    <row r="3425" spans="3:24">
      <c r="C3425" s="27"/>
      <c r="D3425" s="27"/>
      <c r="E3425" s="27"/>
      <c r="F3425" s="27"/>
      <c r="G3425" s="27"/>
      <c r="H3425" s="27"/>
      <c r="I3425" s="27"/>
      <c r="J3425" s="27"/>
      <c r="K3425" s="27"/>
      <c r="L3425" s="27"/>
      <c r="M3425" s="27"/>
      <c r="N3425" s="27"/>
      <c r="O3425" s="27"/>
      <c r="P3425" s="27"/>
      <c r="Q3425" s="27"/>
      <c r="R3425" s="27"/>
      <c r="S3425" s="27"/>
      <c r="T3425" s="27"/>
      <c r="U3425" s="27"/>
      <c r="V3425" s="27"/>
      <c r="W3425" s="27"/>
      <c r="X3425" s="27"/>
    </row>
    <row r="3426" spans="3:24">
      <c r="C3426" s="27"/>
      <c r="D3426" s="27"/>
      <c r="E3426" s="27"/>
      <c r="F3426" s="27"/>
      <c r="G3426" s="27"/>
      <c r="H3426" s="27"/>
      <c r="I3426" s="27"/>
      <c r="J3426" s="27"/>
      <c r="K3426" s="27"/>
      <c r="L3426" s="27"/>
      <c r="M3426" s="27"/>
      <c r="N3426" s="27"/>
      <c r="O3426" s="27"/>
      <c r="P3426" s="27"/>
      <c r="Q3426" s="27"/>
      <c r="R3426" s="27"/>
      <c r="S3426" s="27"/>
      <c r="T3426" s="27"/>
      <c r="U3426" s="27"/>
      <c r="V3426" s="27"/>
      <c r="W3426" s="27"/>
      <c r="X3426" s="27"/>
    </row>
    <row r="3427" spans="3:24">
      <c r="C3427" s="27"/>
      <c r="D3427" s="27"/>
      <c r="E3427" s="27"/>
      <c r="F3427" s="27"/>
      <c r="G3427" s="27"/>
      <c r="H3427" s="27"/>
      <c r="I3427" s="27"/>
      <c r="J3427" s="27"/>
      <c r="K3427" s="27"/>
      <c r="L3427" s="27"/>
      <c r="M3427" s="27"/>
      <c r="N3427" s="27"/>
      <c r="O3427" s="27"/>
      <c r="P3427" s="27"/>
      <c r="Q3427" s="27"/>
      <c r="R3427" s="27"/>
      <c r="S3427" s="27"/>
      <c r="T3427" s="27"/>
      <c r="U3427" s="27"/>
      <c r="V3427" s="27"/>
      <c r="W3427" s="27"/>
      <c r="X3427" s="27"/>
    </row>
    <row r="3428" spans="3:24">
      <c r="C3428" s="27"/>
      <c r="D3428" s="27"/>
      <c r="E3428" s="27"/>
      <c r="F3428" s="27"/>
      <c r="G3428" s="27"/>
      <c r="H3428" s="27"/>
      <c r="I3428" s="27"/>
      <c r="J3428" s="27"/>
      <c r="K3428" s="27"/>
      <c r="L3428" s="27"/>
      <c r="M3428" s="27"/>
      <c r="N3428" s="27"/>
      <c r="O3428" s="27"/>
      <c r="P3428" s="27"/>
      <c r="Q3428" s="27"/>
      <c r="R3428" s="27"/>
      <c r="S3428" s="27"/>
      <c r="T3428" s="27"/>
      <c r="U3428" s="27"/>
      <c r="V3428" s="27"/>
      <c r="W3428" s="27"/>
      <c r="X3428" s="27"/>
    </row>
    <row r="3429" spans="3:24">
      <c r="C3429" s="27"/>
      <c r="D3429" s="27"/>
      <c r="E3429" s="27"/>
      <c r="F3429" s="27"/>
      <c r="G3429" s="27"/>
      <c r="H3429" s="27"/>
      <c r="I3429" s="27"/>
      <c r="J3429" s="27"/>
      <c r="K3429" s="27"/>
      <c r="L3429" s="27"/>
      <c r="M3429" s="27"/>
      <c r="N3429" s="27"/>
      <c r="O3429" s="27"/>
      <c r="P3429" s="27"/>
      <c r="Q3429" s="27"/>
      <c r="R3429" s="27"/>
      <c r="S3429" s="27"/>
      <c r="T3429" s="27"/>
      <c r="U3429" s="27"/>
      <c r="V3429" s="27"/>
      <c r="W3429" s="27"/>
      <c r="X3429" s="27"/>
    </row>
    <row r="3430" spans="3:24">
      <c r="C3430" s="27"/>
      <c r="D3430" s="27"/>
      <c r="E3430" s="27"/>
      <c r="F3430" s="27"/>
      <c r="G3430" s="27"/>
      <c r="H3430" s="27"/>
      <c r="I3430" s="27"/>
      <c r="J3430" s="27"/>
      <c r="K3430" s="27"/>
      <c r="L3430" s="27"/>
      <c r="M3430" s="27"/>
      <c r="N3430" s="27"/>
      <c r="O3430" s="27"/>
      <c r="P3430" s="27"/>
      <c r="Q3430" s="27"/>
      <c r="R3430" s="27"/>
      <c r="S3430" s="27"/>
      <c r="T3430" s="27"/>
      <c r="U3430" s="27"/>
      <c r="V3430" s="27"/>
      <c r="W3430" s="27"/>
      <c r="X3430" s="27"/>
    </row>
    <row r="3431" spans="3:24">
      <c r="C3431" s="27"/>
      <c r="D3431" s="27"/>
      <c r="E3431" s="27"/>
      <c r="F3431" s="27"/>
      <c r="G3431" s="27"/>
      <c r="H3431" s="27"/>
      <c r="I3431" s="27"/>
      <c r="J3431" s="27"/>
      <c r="K3431" s="27"/>
      <c r="L3431" s="27"/>
      <c r="M3431" s="27"/>
      <c r="N3431" s="27"/>
      <c r="O3431" s="27"/>
      <c r="P3431" s="27"/>
      <c r="Q3431" s="27"/>
      <c r="R3431" s="27"/>
      <c r="S3431" s="27"/>
      <c r="T3431" s="27"/>
      <c r="U3431" s="27"/>
      <c r="V3431" s="27"/>
      <c r="W3431" s="27"/>
      <c r="X3431" s="27"/>
    </row>
    <row r="3432" spans="3:24">
      <c r="C3432" s="27"/>
      <c r="D3432" s="27"/>
      <c r="E3432" s="27"/>
      <c r="F3432" s="27"/>
      <c r="G3432" s="27"/>
      <c r="H3432" s="27"/>
      <c r="I3432" s="27"/>
      <c r="J3432" s="27"/>
      <c r="K3432" s="27"/>
      <c r="L3432" s="27"/>
      <c r="M3432" s="27"/>
      <c r="N3432" s="27"/>
      <c r="O3432" s="27"/>
      <c r="P3432" s="27"/>
      <c r="Q3432" s="27"/>
      <c r="R3432" s="27"/>
      <c r="S3432" s="27"/>
      <c r="T3432" s="27"/>
      <c r="U3432" s="27"/>
      <c r="V3432" s="27"/>
      <c r="W3432" s="27"/>
      <c r="X3432" s="27"/>
    </row>
    <row r="3433" spans="3:24">
      <c r="C3433" s="27"/>
      <c r="D3433" s="27"/>
      <c r="E3433" s="27"/>
      <c r="F3433" s="27"/>
      <c r="G3433" s="27"/>
      <c r="H3433" s="27"/>
      <c r="I3433" s="27"/>
      <c r="J3433" s="27"/>
      <c r="K3433" s="27"/>
      <c r="L3433" s="27"/>
      <c r="M3433" s="27"/>
      <c r="N3433" s="27"/>
      <c r="O3433" s="27"/>
      <c r="P3433" s="27"/>
      <c r="Q3433" s="27"/>
      <c r="R3433" s="27"/>
      <c r="S3433" s="27"/>
      <c r="T3433" s="27"/>
      <c r="U3433" s="27"/>
      <c r="V3433" s="27"/>
      <c r="W3433" s="27"/>
      <c r="X3433" s="27"/>
    </row>
    <row r="3434" spans="3:24">
      <c r="C3434" s="27"/>
      <c r="D3434" s="27"/>
      <c r="E3434" s="27"/>
      <c r="F3434" s="27"/>
      <c r="G3434" s="27"/>
      <c r="H3434" s="27"/>
      <c r="I3434" s="27"/>
      <c r="J3434" s="27"/>
      <c r="K3434" s="27"/>
      <c r="L3434" s="27"/>
      <c r="M3434" s="27"/>
      <c r="N3434" s="27"/>
      <c r="O3434" s="27"/>
      <c r="P3434" s="27"/>
      <c r="Q3434" s="27"/>
      <c r="R3434" s="27"/>
      <c r="S3434" s="27"/>
      <c r="T3434" s="27"/>
      <c r="U3434" s="27"/>
      <c r="V3434" s="27"/>
      <c r="W3434" s="27"/>
      <c r="X3434" s="27"/>
    </row>
    <row r="3435" spans="3:24">
      <c r="C3435" s="27"/>
      <c r="D3435" s="27"/>
      <c r="E3435" s="27"/>
      <c r="F3435" s="27"/>
      <c r="G3435" s="27"/>
      <c r="H3435" s="27"/>
      <c r="I3435" s="27"/>
      <c r="J3435" s="27"/>
      <c r="K3435" s="27"/>
      <c r="L3435" s="27"/>
      <c r="M3435" s="27"/>
      <c r="N3435" s="27"/>
      <c r="O3435" s="27"/>
      <c r="P3435" s="27"/>
      <c r="Q3435" s="27"/>
      <c r="R3435" s="27"/>
      <c r="S3435" s="27"/>
      <c r="T3435" s="27"/>
      <c r="U3435" s="27"/>
      <c r="V3435" s="27"/>
      <c r="W3435" s="27"/>
      <c r="X3435" s="27"/>
    </row>
    <row r="3436" spans="3:24">
      <c r="C3436" s="27"/>
      <c r="D3436" s="27"/>
      <c r="E3436" s="27"/>
      <c r="F3436" s="27"/>
      <c r="G3436" s="27"/>
      <c r="H3436" s="27"/>
      <c r="I3436" s="27"/>
      <c r="J3436" s="27"/>
      <c r="K3436" s="27"/>
      <c r="L3436" s="27"/>
      <c r="M3436" s="27"/>
      <c r="N3436" s="27"/>
      <c r="O3436" s="27"/>
      <c r="P3436" s="27"/>
      <c r="Q3436" s="27"/>
      <c r="R3436" s="27"/>
      <c r="S3436" s="27"/>
      <c r="T3436" s="27"/>
      <c r="U3436" s="27"/>
      <c r="V3436" s="27"/>
      <c r="W3436" s="27"/>
      <c r="X3436" s="27"/>
    </row>
    <row r="3437" spans="3:24">
      <c r="C3437" s="27"/>
      <c r="D3437" s="27"/>
      <c r="E3437" s="27"/>
      <c r="F3437" s="27"/>
      <c r="G3437" s="27"/>
      <c r="H3437" s="27"/>
      <c r="I3437" s="27"/>
      <c r="J3437" s="27"/>
      <c r="K3437" s="27"/>
      <c r="L3437" s="27"/>
      <c r="M3437" s="27"/>
      <c r="N3437" s="27"/>
      <c r="O3437" s="27"/>
      <c r="P3437" s="27"/>
      <c r="Q3437" s="27"/>
      <c r="R3437" s="27"/>
      <c r="S3437" s="27"/>
      <c r="T3437" s="27"/>
      <c r="U3437" s="27"/>
      <c r="V3437" s="27"/>
      <c r="W3437" s="27"/>
      <c r="X3437" s="27"/>
    </row>
    <row r="3438" spans="3:24">
      <c r="C3438" s="27"/>
      <c r="D3438" s="27"/>
      <c r="E3438" s="27"/>
      <c r="F3438" s="27"/>
      <c r="G3438" s="27"/>
      <c r="H3438" s="27"/>
      <c r="I3438" s="27"/>
      <c r="J3438" s="27"/>
      <c r="K3438" s="27"/>
      <c r="L3438" s="27"/>
      <c r="M3438" s="27"/>
      <c r="N3438" s="27"/>
      <c r="O3438" s="27"/>
      <c r="P3438" s="27"/>
      <c r="Q3438" s="27"/>
      <c r="R3438" s="27"/>
      <c r="S3438" s="27"/>
      <c r="T3438" s="27"/>
      <c r="U3438" s="27"/>
      <c r="V3438" s="27"/>
      <c r="W3438" s="27"/>
      <c r="X3438" s="27"/>
    </row>
    <row r="3439" spans="3:24">
      <c r="C3439" s="27"/>
      <c r="D3439" s="27"/>
      <c r="E3439" s="27"/>
      <c r="F3439" s="27"/>
      <c r="G3439" s="27"/>
      <c r="H3439" s="27"/>
      <c r="I3439" s="27"/>
      <c r="J3439" s="27"/>
      <c r="K3439" s="27"/>
      <c r="L3439" s="27"/>
      <c r="M3439" s="27"/>
      <c r="N3439" s="27"/>
      <c r="O3439" s="27"/>
      <c r="P3439" s="27"/>
      <c r="Q3439" s="27"/>
      <c r="R3439" s="27"/>
      <c r="S3439" s="27"/>
      <c r="T3439" s="27"/>
      <c r="U3439" s="27"/>
      <c r="V3439" s="27"/>
      <c r="W3439" s="27"/>
      <c r="X3439" s="27"/>
    </row>
    <row r="3440" spans="3:24">
      <c r="C3440" s="27"/>
      <c r="D3440" s="27"/>
      <c r="E3440" s="27"/>
      <c r="F3440" s="27"/>
      <c r="G3440" s="27"/>
      <c r="H3440" s="27"/>
      <c r="I3440" s="27"/>
      <c r="J3440" s="27"/>
      <c r="K3440" s="27"/>
      <c r="L3440" s="27"/>
      <c r="M3440" s="27"/>
      <c r="N3440" s="27"/>
      <c r="O3440" s="27"/>
      <c r="P3440" s="27"/>
      <c r="Q3440" s="27"/>
      <c r="R3440" s="27"/>
      <c r="S3440" s="27"/>
      <c r="T3440" s="27"/>
      <c r="U3440" s="27"/>
      <c r="V3440" s="27"/>
      <c r="W3440" s="27"/>
      <c r="X3440" s="27"/>
    </row>
    <row r="3441" spans="3:24">
      <c r="C3441" s="27"/>
      <c r="D3441" s="27"/>
      <c r="E3441" s="27"/>
      <c r="F3441" s="27"/>
      <c r="G3441" s="27"/>
      <c r="H3441" s="27"/>
      <c r="I3441" s="27"/>
      <c r="J3441" s="27"/>
      <c r="K3441" s="27"/>
      <c r="L3441" s="27"/>
      <c r="M3441" s="27"/>
      <c r="N3441" s="27"/>
      <c r="O3441" s="27"/>
      <c r="P3441" s="27"/>
      <c r="Q3441" s="27"/>
      <c r="R3441" s="27"/>
      <c r="S3441" s="27"/>
      <c r="T3441" s="27"/>
      <c r="U3441" s="27"/>
      <c r="V3441" s="27"/>
      <c r="W3441" s="27"/>
      <c r="X3441" s="27"/>
    </row>
    <row r="3442" spans="3:24">
      <c r="C3442" s="27"/>
      <c r="D3442" s="27"/>
      <c r="E3442" s="27"/>
      <c r="F3442" s="27"/>
      <c r="G3442" s="27"/>
      <c r="H3442" s="27"/>
      <c r="I3442" s="27"/>
      <c r="J3442" s="27"/>
      <c r="K3442" s="27"/>
      <c r="L3442" s="27"/>
      <c r="M3442" s="27"/>
      <c r="N3442" s="27"/>
      <c r="O3442" s="27"/>
      <c r="P3442" s="27"/>
      <c r="Q3442" s="27"/>
      <c r="R3442" s="27"/>
      <c r="S3442" s="27"/>
      <c r="T3442" s="27"/>
      <c r="U3442" s="27"/>
      <c r="V3442" s="27"/>
      <c r="W3442" s="27"/>
      <c r="X3442" s="27"/>
    </row>
    <row r="3443" spans="3:24">
      <c r="C3443" s="27"/>
      <c r="D3443" s="27"/>
      <c r="E3443" s="27"/>
      <c r="F3443" s="27"/>
      <c r="G3443" s="27"/>
      <c r="H3443" s="27"/>
      <c r="I3443" s="27"/>
      <c r="J3443" s="27"/>
      <c r="K3443" s="27"/>
      <c r="L3443" s="27"/>
      <c r="M3443" s="27"/>
      <c r="N3443" s="27"/>
      <c r="O3443" s="27"/>
      <c r="P3443" s="27"/>
      <c r="Q3443" s="27"/>
      <c r="R3443" s="27"/>
      <c r="S3443" s="27"/>
      <c r="T3443" s="27"/>
      <c r="U3443" s="27"/>
      <c r="V3443" s="27"/>
      <c r="W3443" s="27"/>
      <c r="X3443" s="27"/>
    </row>
    <row r="3444" spans="3:24">
      <c r="C3444" s="27"/>
      <c r="D3444" s="27"/>
      <c r="E3444" s="27"/>
      <c r="F3444" s="27"/>
      <c r="G3444" s="27"/>
      <c r="H3444" s="27"/>
      <c r="I3444" s="27"/>
      <c r="J3444" s="27"/>
      <c r="K3444" s="27"/>
      <c r="L3444" s="27"/>
      <c r="M3444" s="27"/>
      <c r="N3444" s="27"/>
      <c r="O3444" s="27"/>
      <c r="P3444" s="27"/>
      <c r="Q3444" s="27"/>
      <c r="R3444" s="27"/>
      <c r="S3444" s="27"/>
      <c r="T3444" s="27"/>
      <c r="U3444" s="27"/>
      <c r="V3444" s="27"/>
      <c r="W3444" s="27"/>
      <c r="X3444" s="27"/>
    </row>
    <row r="3445" spans="3:24">
      <c r="C3445" s="27"/>
      <c r="D3445" s="27"/>
      <c r="E3445" s="27"/>
      <c r="F3445" s="27"/>
      <c r="G3445" s="27"/>
      <c r="H3445" s="27"/>
      <c r="I3445" s="27"/>
      <c r="J3445" s="27"/>
      <c r="K3445" s="27"/>
      <c r="L3445" s="27"/>
      <c r="M3445" s="27"/>
      <c r="N3445" s="27"/>
      <c r="O3445" s="27"/>
      <c r="P3445" s="27"/>
      <c r="Q3445" s="27"/>
      <c r="R3445" s="27"/>
      <c r="S3445" s="27"/>
      <c r="T3445" s="27"/>
      <c r="U3445" s="27"/>
      <c r="V3445" s="27"/>
      <c r="W3445" s="27"/>
      <c r="X3445" s="27"/>
    </row>
    <row r="3446" spans="3:24">
      <c r="C3446" s="27"/>
      <c r="D3446" s="27"/>
      <c r="E3446" s="27"/>
      <c r="F3446" s="27"/>
      <c r="G3446" s="27"/>
      <c r="H3446" s="27"/>
      <c r="I3446" s="27"/>
      <c r="J3446" s="27"/>
      <c r="K3446" s="27"/>
      <c r="L3446" s="27"/>
      <c r="M3446" s="27"/>
      <c r="N3446" s="27"/>
      <c r="O3446" s="27"/>
      <c r="P3446" s="27"/>
      <c r="Q3446" s="27"/>
      <c r="R3446" s="27"/>
      <c r="S3446" s="27"/>
      <c r="T3446" s="27"/>
      <c r="U3446" s="27"/>
      <c r="V3446" s="27"/>
      <c r="W3446" s="27"/>
      <c r="X3446" s="27"/>
    </row>
    <row r="3447" spans="3:24">
      <c r="C3447" s="27"/>
      <c r="D3447" s="27"/>
      <c r="E3447" s="27"/>
      <c r="F3447" s="27"/>
      <c r="G3447" s="27"/>
      <c r="H3447" s="27"/>
      <c r="I3447" s="27"/>
      <c r="J3447" s="27"/>
      <c r="K3447" s="27"/>
      <c r="L3447" s="27"/>
      <c r="M3447" s="27"/>
      <c r="N3447" s="27"/>
      <c r="O3447" s="27"/>
      <c r="P3447" s="27"/>
      <c r="Q3447" s="27"/>
      <c r="R3447" s="27"/>
      <c r="S3447" s="27"/>
      <c r="T3447" s="27"/>
      <c r="U3447" s="27"/>
      <c r="V3447" s="27"/>
      <c r="W3447" s="27"/>
      <c r="X3447" s="27"/>
    </row>
    <row r="3448" spans="3:24">
      <c r="C3448" s="27"/>
      <c r="D3448" s="27"/>
      <c r="E3448" s="27"/>
      <c r="F3448" s="27"/>
      <c r="G3448" s="27"/>
      <c r="H3448" s="27"/>
      <c r="I3448" s="27"/>
      <c r="J3448" s="27"/>
      <c r="K3448" s="27"/>
      <c r="L3448" s="27"/>
      <c r="M3448" s="27"/>
      <c r="N3448" s="27"/>
      <c r="O3448" s="27"/>
      <c r="P3448" s="27"/>
      <c r="Q3448" s="27"/>
      <c r="R3448" s="27"/>
      <c r="S3448" s="27"/>
      <c r="T3448" s="27"/>
      <c r="U3448" s="27"/>
      <c r="V3448" s="27"/>
      <c r="W3448" s="27"/>
      <c r="X3448" s="27"/>
    </row>
    <row r="3449" spans="3:24">
      <c r="C3449" s="27"/>
      <c r="D3449" s="27"/>
      <c r="E3449" s="27"/>
      <c r="F3449" s="27"/>
      <c r="G3449" s="27"/>
      <c r="H3449" s="27"/>
      <c r="I3449" s="27"/>
      <c r="J3449" s="27"/>
      <c r="K3449" s="27"/>
      <c r="L3449" s="27"/>
      <c r="M3449" s="27"/>
      <c r="N3449" s="27"/>
      <c r="O3449" s="27"/>
      <c r="P3449" s="27"/>
      <c r="Q3449" s="27"/>
      <c r="R3449" s="27"/>
      <c r="S3449" s="27"/>
      <c r="T3449" s="27"/>
      <c r="U3449" s="27"/>
      <c r="V3449" s="27"/>
      <c r="W3449" s="27"/>
      <c r="X3449" s="27"/>
    </row>
    <row r="3450" spans="3:24">
      <c r="C3450" s="27"/>
      <c r="D3450" s="27"/>
      <c r="E3450" s="27"/>
      <c r="F3450" s="27"/>
      <c r="G3450" s="27"/>
      <c r="H3450" s="27"/>
      <c r="I3450" s="27"/>
      <c r="J3450" s="27"/>
      <c r="K3450" s="27"/>
      <c r="L3450" s="27"/>
      <c r="M3450" s="27"/>
      <c r="N3450" s="27"/>
      <c r="O3450" s="27"/>
      <c r="P3450" s="27"/>
      <c r="Q3450" s="27"/>
      <c r="R3450" s="27"/>
      <c r="S3450" s="27"/>
      <c r="T3450" s="27"/>
      <c r="U3450" s="27"/>
      <c r="V3450" s="27"/>
      <c r="W3450" s="27"/>
      <c r="X3450" s="27"/>
    </row>
    <row r="3451" spans="3:24">
      <c r="C3451" s="27"/>
      <c r="D3451" s="27"/>
      <c r="E3451" s="27"/>
      <c r="F3451" s="27"/>
      <c r="G3451" s="27"/>
      <c r="H3451" s="27"/>
      <c r="I3451" s="27"/>
      <c r="J3451" s="27"/>
      <c r="K3451" s="27"/>
      <c r="L3451" s="27"/>
      <c r="M3451" s="27"/>
      <c r="N3451" s="27"/>
      <c r="O3451" s="27"/>
      <c r="P3451" s="27"/>
      <c r="Q3451" s="27"/>
      <c r="R3451" s="27"/>
      <c r="S3451" s="27"/>
      <c r="T3451" s="27"/>
      <c r="U3451" s="27"/>
      <c r="V3451" s="27"/>
      <c r="W3451" s="27"/>
      <c r="X3451" s="27"/>
    </row>
    <row r="3452" spans="3:24">
      <c r="C3452" s="27"/>
      <c r="D3452" s="27"/>
      <c r="E3452" s="27"/>
      <c r="F3452" s="27"/>
      <c r="G3452" s="27"/>
      <c r="H3452" s="27"/>
      <c r="I3452" s="27"/>
      <c r="J3452" s="27"/>
      <c r="K3452" s="27"/>
      <c r="L3452" s="27"/>
      <c r="M3452" s="27"/>
      <c r="N3452" s="27"/>
      <c r="O3452" s="27"/>
      <c r="P3452" s="27"/>
      <c r="Q3452" s="27"/>
      <c r="R3452" s="27"/>
      <c r="S3452" s="27"/>
      <c r="T3452" s="27"/>
      <c r="U3452" s="27"/>
      <c r="V3452" s="27"/>
      <c r="W3452" s="27"/>
      <c r="X3452" s="27"/>
    </row>
    <row r="3453" spans="3:24">
      <c r="C3453" s="27"/>
      <c r="D3453" s="27"/>
      <c r="E3453" s="27"/>
      <c r="F3453" s="27"/>
      <c r="G3453" s="27"/>
      <c r="H3453" s="27"/>
      <c r="I3453" s="27"/>
      <c r="J3453" s="27"/>
      <c r="K3453" s="27"/>
      <c r="L3453" s="27"/>
      <c r="M3453" s="27"/>
      <c r="N3453" s="27"/>
      <c r="O3453" s="27"/>
      <c r="P3453" s="27"/>
      <c r="Q3453" s="27"/>
      <c r="R3453" s="27"/>
      <c r="S3453" s="27"/>
      <c r="T3453" s="27"/>
      <c r="U3453" s="27"/>
      <c r="V3453" s="27"/>
      <c r="W3453" s="27"/>
      <c r="X3453" s="27"/>
    </row>
    <row r="3454" spans="3:24">
      <c r="C3454" s="27"/>
      <c r="D3454" s="27"/>
      <c r="E3454" s="27"/>
      <c r="F3454" s="27"/>
      <c r="G3454" s="27"/>
      <c r="H3454" s="27"/>
      <c r="I3454" s="27"/>
      <c r="J3454" s="27"/>
      <c r="K3454" s="27"/>
      <c r="L3454" s="27"/>
      <c r="M3454" s="27"/>
      <c r="N3454" s="27"/>
      <c r="O3454" s="27"/>
      <c r="P3454" s="27"/>
      <c r="Q3454" s="27"/>
      <c r="R3454" s="27"/>
      <c r="S3454" s="27"/>
      <c r="T3454" s="27"/>
      <c r="U3454" s="27"/>
      <c r="V3454" s="27"/>
      <c r="W3454" s="27"/>
      <c r="X3454" s="27"/>
    </row>
    <row r="3455" spans="3:24">
      <c r="C3455" s="27"/>
      <c r="D3455" s="27"/>
      <c r="E3455" s="27"/>
      <c r="F3455" s="27"/>
      <c r="G3455" s="27"/>
      <c r="H3455" s="27"/>
      <c r="I3455" s="27"/>
      <c r="J3455" s="27"/>
      <c r="K3455" s="27"/>
      <c r="L3455" s="27"/>
      <c r="M3455" s="27"/>
      <c r="N3455" s="27"/>
      <c r="O3455" s="27"/>
      <c r="P3455" s="27"/>
      <c r="Q3455" s="27"/>
      <c r="R3455" s="27"/>
      <c r="S3455" s="27"/>
      <c r="T3455" s="27"/>
      <c r="U3455" s="27"/>
      <c r="V3455" s="27"/>
      <c r="W3455" s="27"/>
      <c r="X3455" s="27"/>
    </row>
    <row r="3456" spans="3:24">
      <c r="C3456" s="27"/>
      <c r="D3456" s="27"/>
      <c r="E3456" s="27"/>
      <c r="F3456" s="27"/>
      <c r="G3456" s="27"/>
      <c r="H3456" s="27"/>
      <c r="I3456" s="27"/>
      <c r="J3456" s="27"/>
      <c r="K3456" s="27"/>
      <c r="L3456" s="27"/>
      <c r="M3456" s="27"/>
      <c r="N3456" s="27"/>
      <c r="O3456" s="27"/>
      <c r="P3456" s="27"/>
      <c r="Q3456" s="27"/>
      <c r="R3456" s="27"/>
      <c r="S3456" s="27"/>
      <c r="T3456" s="27"/>
      <c r="U3456" s="27"/>
      <c r="V3456" s="27"/>
      <c r="W3456" s="27"/>
      <c r="X3456" s="27"/>
    </row>
    <row r="3457" spans="3:24">
      <c r="C3457" s="27"/>
      <c r="D3457" s="27"/>
      <c r="E3457" s="27"/>
      <c r="F3457" s="27"/>
      <c r="G3457" s="27"/>
      <c r="H3457" s="27"/>
      <c r="I3457" s="27"/>
      <c r="J3457" s="27"/>
      <c r="K3457" s="27"/>
      <c r="L3457" s="27"/>
      <c r="M3457" s="27"/>
      <c r="N3457" s="27"/>
      <c r="O3457" s="27"/>
      <c r="P3457" s="27"/>
      <c r="Q3457" s="27"/>
      <c r="R3457" s="27"/>
      <c r="S3457" s="27"/>
      <c r="T3457" s="27"/>
      <c r="U3457" s="27"/>
      <c r="V3457" s="27"/>
      <c r="W3457" s="27"/>
      <c r="X3457" s="27"/>
    </row>
    <row r="3458" spans="3:24">
      <c r="C3458" s="27"/>
      <c r="D3458" s="27"/>
      <c r="E3458" s="27"/>
      <c r="F3458" s="27"/>
      <c r="G3458" s="27"/>
      <c r="H3458" s="27"/>
      <c r="I3458" s="27"/>
      <c r="J3458" s="27"/>
      <c r="K3458" s="27"/>
      <c r="L3458" s="27"/>
      <c r="M3458" s="27"/>
      <c r="N3458" s="27"/>
      <c r="O3458" s="27"/>
      <c r="P3458" s="27"/>
      <c r="Q3458" s="27"/>
      <c r="R3458" s="27"/>
      <c r="S3458" s="27"/>
      <c r="T3458" s="27"/>
      <c r="U3458" s="27"/>
      <c r="V3458" s="27"/>
      <c r="W3458" s="27"/>
      <c r="X3458" s="27"/>
    </row>
    <row r="3459" spans="3:24">
      <c r="C3459" s="27"/>
      <c r="D3459" s="27"/>
      <c r="E3459" s="27"/>
      <c r="F3459" s="27"/>
      <c r="G3459" s="27"/>
      <c r="H3459" s="27"/>
      <c r="I3459" s="27"/>
      <c r="J3459" s="27"/>
      <c r="K3459" s="27"/>
      <c r="L3459" s="27"/>
      <c r="M3459" s="27"/>
      <c r="N3459" s="27"/>
      <c r="O3459" s="27"/>
      <c r="P3459" s="27"/>
      <c r="Q3459" s="27"/>
      <c r="R3459" s="27"/>
      <c r="S3459" s="27"/>
      <c r="T3459" s="27"/>
      <c r="U3459" s="27"/>
      <c r="V3459" s="27"/>
      <c r="W3459" s="27"/>
      <c r="X3459" s="27"/>
    </row>
    <row r="3460" spans="3:24">
      <c r="C3460" s="27"/>
      <c r="D3460" s="27"/>
      <c r="E3460" s="27"/>
      <c r="F3460" s="27"/>
      <c r="G3460" s="27"/>
      <c r="H3460" s="27"/>
      <c r="I3460" s="27"/>
      <c r="J3460" s="27"/>
      <c r="K3460" s="27"/>
      <c r="L3460" s="27"/>
      <c r="M3460" s="27"/>
      <c r="N3460" s="27"/>
      <c r="O3460" s="27"/>
      <c r="P3460" s="27"/>
      <c r="Q3460" s="27"/>
      <c r="R3460" s="27"/>
      <c r="S3460" s="27"/>
      <c r="T3460" s="27"/>
      <c r="U3460" s="27"/>
      <c r="V3460" s="27"/>
      <c r="W3460" s="27"/>
      <c r="X3460" s="27"/>
    </row>
    <row r="3461" spans="3:24">
      <c r="C3461" s="27"/>
      <c r="D3461" s="27"/>
      <c r="E3461" s="27"/>
      <c r="F3461" s="27"/>
      <c r="G3461" s="27"/>
      <c r="H3461" s="27"/>
      <c r="I3461" s="27"/>
      <c r="J3461" s="27"/>
      <c r="K3461" s="27"/>
      <c r="L3461" s="27"/>
      <c r="M3461" s="27"/>
      <c r="N3461" s="27"/>
      <c r="O3461" s="27"/>
      <c r="P3461" s="27"/>
      <c r="Q3461" s="27"/>
      <c r="R3461" s="27"/>
      <c r="S3461" s="27"/>
      <c r="T3461" s="27"/>
      <c r="U3461" s="27"/>
      <c r="V3461" s="27"/>
      <c r="W3461" s="27"/>
      <c r="X3461" s="27"/>
    </row>
    <row r="3462" spans="3:24">
      <c r="C3462" s="27"/>
      <c r="D3462" s="27"/>
      <c r="E3462" s="27"/>
      <c r="F3462" s="27"/>
      <c r="G3462" s="27"/>
      <c r="H3462" s="27"/>
      <c r="I3462" s="27"/>
      <c r="J3462" s="27"/>
      <c r="K3462" s="27"/>
      <c r="L3462" s="27"/>
      <c r="M3462" s="27"/>
      <c r="N3462" s="27"/>
      <c r="O3462" s="27"/>
      <c r="P3462" s="27"/>
      <c r="Q3462" s="27"/>
      <c r="R3462" s="27"/>
      <c r="S3462" s="27"/>
      <c r="T3462" s="27"/>
      <c r="U3462" s="27"/>
      <c r="V3462" s="27"/>
      <c r="W3462" s="27"/>
      <c r="X3462" s="27"/>
    </row>
    <row r="3463" spans="3:24">
      <c r="C3463" s="27"/>
      <c r="D3463" s="27"/>
      <c r="E3463" s="27"/>
      <c r="F3463" s="27"/>
      <c r="G3463" s="27"/>
      <c r="H3463" s="27"/>
      <c r="I3463" s="27"/>
      <c r="J3463" s="27"/>
      <c r="K3463" s="27"/>
      <c r="L3463" s="27"/>
      <c r="M3463" s="27"/>
      <c r="N3463" s="27"/>
      <c r="O3463" s="27"/>
      <c r="P3463" s="27"/>
      <c r="Q3463" s="27"/>
      <c r="R3463" s="27"/>
      <c r="S3463" s="27"/>
      <c r="T3463" s="27"/>
      <c r="U3463" s="27"/>
      <c r="V3463" s="27"/>
      <c r="W3463" s="27"/>
      <c r="X3463" s="27"/>
    </row>
    <row r="3464" spans="3:24">
      <c r="C3464" s="27"/>
      <c r="D3464" s="27"/>
      <c r="E3464" s="27"/>
      <c r="F3464" s="27"/>
      <c r="G3464" s="27"/>
      <c r="H3464" s="27"/>
      <c r="I3464" s="27"/>
      <c r="J3464" s="27"/>
      <c r="K3464" s="27"/>
      <c r="L3464" s="27"/>
      <c r="M3464" s="27"/>
      <c r="N3464" s="27"/>
      <c r="O3464" s="27"/>
      <c r="P3464" s="27"/>
      <c r="Q3464" s="27"/>
      <c r="R3464" s="27"/>
      <c r="S3464" s="27"/>
      <c r="T3464" s="27"/>
      <c r="U3464" s="27"/>
      <c r="V3464" s="27"/>
      <c r="W3464" s="27"/>
      <c r="X3464" s="27"/>
    </row>
    <row r="3465" spans="3:24">
      <c r="C3465" s="27"/>
      <c r="D3465" s="27"/>
      <c r="E3465" s="27"/>
      <c r="F3465" s="27"/>
      <c r="G3465" s="27"/>
      <c r="H3465" s="27"/>
      <c r="I3465" s="27"/>
      <c r="J3465" s="27"/>
      <c r="K3465" s="27"/>
      <c r="L3465" s="27"/>
      <c r="M3465" s="27"/>
      <c r="N3465" s="27"/>
      <c r="O3465" s="27"/>
      <c r="P3465" s="27"/>
      <c r="Q3465" s="27"/>
      <c r="R3465" s="27"/>
      <c r="S3465" s="27"/>
      <c r="T3465" s="27"/>
      <c r="U3465" s="27"/>
      <c r="V3465" s="27"/>
      <c r="W3465" s="27"/>
      <c r="X3465" s="27"/>
    </row>
    <row r="3466" spans="3:24">
      <c r="C3466" s="27"/>
      <c r="D3466" s="27"/>
      <c r="E3466" s="27"/>
      <c r="F3466" s="27"/>
      <c r="G3466" s="27"/>
      <c r="H3466" s="27"/>
      <c r="I3466" s="27"/>
      <c r="J3466" s="27"/>
      <c r="K3466" s="27"/>
      <c r="L3466" s="27"/>
      <c r="M3466" s="27"/>
      <c r="N3466" s="27"/>
      <c r="O3466" s="27"/>
      <c r="P3466" s="27"/>
      <c r="Q3466" s="27"/>
      <c r="R3466" s="27"/>
      <c r="S3466" s="27"/>
      <c r="T3466" s="27"/>
      <c r="U3466" s="27"/>
      <c r="V3466" s="27"/>
      <c r="W3466" s="27"/>
      <c r="X3466" s="27"/>
    </row>
    <row r="3467" spans="3:24">
      <c r="C3467" s="27"/>
      <c r="D3467" s="27"/>
      <c r="E3467" s="27"/>
      <c r="F3467" s="27"/>
      <c r="G3467" s="27"/>
      <c r="H3467" s="27"/>
      <c r="I3467" s="27"/>
      <c r="J3467" s="27"/>
      <c r="K3467" s="27"/>
      <c r="L3467" s="27"/>
      <c r="M3467" s="27"/>
      <c r="N3467" s="27"/>
      <c r="O3467" s="27"/>
      <c r="P3467" s="27"/>
      <c r="Q3467" s="27"/>
      <c r="R3467" s="27"/>
      <c r="S3467" s="27"/>
      <c r="T3467" s="27"/>
      <c r="U3467" s="27"/>
      <c r="V3467" s="27"/>
      <c r="W3467" s="27"/>
      <c r="X3467" s="27"/>
    </row>
    <row r="3468" spans="3:24">
      <c r="C3468" s="27"/>
      <c r="D3468" s="27"/>
      <c r="E3468" s="27"/>
      <c r="F3468" s="27"/>
      <c r="G3468" s="27"/>
      <c r="H3468" s="27"/>
      <c r="I3468" s="27"/>
      <c r="J3468" s="27"/>
      <c r="K3468" s="27"/>
      <c r="L3468" s="27"/>
      <c r="M3468" s="27"/>
      <c r="N3468" s="27"/>
      <c r="O3468" s="27"/>
      <c r="P3468" s="27"/>
      <c r="Q3468" s="27"/>
      <c r="R3468" s="27"/>
      <c r="S3468" s="27"/>
      <c r="T3468" s="27"/>
      <c r="U3468" s="27"/>
      <c r="V3468" s="27"/>
      <c r="W3468" s="27"/>
      <c r="X3468" s="27"/>
    </row>
    <row r="3469" spans="3:24">
      <c r="C3469" s="27"/>
      <c r="D3469" s="27"/>
      <c r="E3469" s="27"/>
      <c r="F3469" s="27"/>
      <c r="G3469" s="27"/>
      <c r="H3469" s="27"/>
      <c r="I3469" s="27"/>
      <c r="J3469" s="27"/>
      <c r="K3469" s="27"/>
      <c r="L3469" s="27"/>
      <c r="M3469" s="27"/>
      <c r="N3469" s="27"/>
      <c r="O3469" s="27"/>
      <c r="P3469" s="27"/>
      <c r="Q3469" s="27"/>
      <c r="R3469" s="27"/>
      <c r="S3469" s="27"/>
      <c r="T3469" s="27"/>
      <c r="U3469" s="27"/>
      <c r="V3469" s="27"/>
      <c r="W3469" s="27"/>
      <c r="X3469" s="27"/>
    </row>
    <row r="3470" spans="3:24">
      <c r="C3470" s="27"/>
      <c r="D3470" s="27"/>
      <c r="E3470" s="27"/>
      <c r="F3470" s="27"/>
      <c r="G3470" s="27"/>
      <c r="H3470" s="27"/>
      <c r="I3470" s="27"/>
      <c r="J3470" s="27"/>
      <c r="K3470" s="27"/>
      <c r="L3470" s="27"/>
      <c r="M3470" s="27"/>
      <c r="N3470" s="27"/>
      <c r="O3470" s="27"/>
      <c r="P3470" s="27"/>
      <c r="Q3470" s="27"/>
      <c r="R3470" s="27"/>
      <c r="S3470" s="27"/>
      <c r="T3470" s="27"/>
      <c r="U3470" s="27"/>
      <c r="V3470" s="27"/>
      <c r="W3470" s="27"/>
      <c r="X3470" s="27"/>
    </row>
    <row r="3471" spans="3:24">
      <c r="C3471" s="27"/>
      <c r="D3471" s="27"/>
      <c r="E3471" s="27"/>
      <c r="F3471" s="27"/>
      <c r="G3471" s="27"/>
      <c r="H3471" s="27"/>
      <c r="I3471" s="27"/>
      <c r="J3471" s="27"/>
      <c r="K3471" s="27"/>
      <c r="L3471" s="27"/>
      <c r="M3471" s="27"/>
      <c r="N3471" s="27"/>
      <c r="O3471" s="27"/>
      <c r="P3471" s="27"/>
      <c r="Q3471" s="27"/>
      <c r="R3471" s="27"/>
      <c r="S3471" s="27"/>
      <c r="T3471" s="27"/>
      <c r="U3471" s="27"/>
      <c r="V3471" s="27"/>
      <c r="W3471" s="27"/>
      <c r="X3471" s="27"/>
    </row>
    <row r="3472" spans="3:24">
      <c r="C3472" s="27"/>
      <c r="D3472" s="27"/>
      <c r="E3472" s="27"/>
      <c r="F3472" s="27"/>
      <c r="G3472" s="27"/>
      <c r="H3472" s="27"/>
      <c r="I3472" s="27"/>
      <c r="J3472" s="27"/>
      <c r="K3472" s="27"/>
      <c r="L3472" s="27"/>
      <c r="M3472" s="27"/>
      <c r="N3472" s="27"/>
      <c r="O3472" s="27"/>
      <c r="P3472" s="27"/>
      <c r="Q3472" s="27"/>
      <c r="R3472" s="27"/>
      <c r="S3472" s="27"/>
      <c r="T3472" s="27"/>
      <c r="U3472" s="27"/>
      <c r="V3472" s="27"/>
      <c r="W3472" s="27"/>
      <c r="X3472" s="27"/>
    </row>
    <row r="3473" spans="3:24">
      <c r="C3473" s="27"/>
      <c r="D3473" s="27"/>
      <c r="E3473" s="27"/>
      <c r="F3473" s="27"/>
      <c r="G3473" s="27"/>
      <c r="H3473" s="27"/>
      <c r="I3473" s="27"/>
      <c r="J3473" s="27"/>
      <c r="K3473" s="27"/>
      <c r="L3473" s="27"/>
      <c r="M3473" s="27"/>
      <c r="N3473" s="27"/>
      <c r="O3473" s="27"/>
      <c r="P3473" s="27"/>
      <c r="Q3473" s="27"/>
      <c r="R3473" s="27"/>
      <c r="S3473" s="27"/>
      <c r="T3473" s="27"/>
      <c r="U3473" s="27"/>
      <c r="V3473" s="27"/>
      <c r="W3473" s="27"/>
      <c r="X3473" s="27"/>
    </row>
    <row r="3474" spans="3:24">
      <c r="C3474" s="27"/>
      <c r="D3474" s="27"/>
      <c r="E3474" s="27"/>
      <c r="F3474" s="27"/>
      <c r="G3474" s="27"/>
      <c r="H3474" s="27"/>
      <c r="I3474" s="27"/>
      <c r="J3474" s="27"/>
      <c r="K3474" s="27"/>
      <c r="L3474" s="27"/>
      <c r="M3474" s="27"/>
      <c r="N3474" s="27"/>
      <c r="O3474" s="27"/>
      <c r="P3474" s="27"/>
      <c r="Q3474" s="27"/>
      <c r="R3474" s="27"/>
      <c r="S3474" s="27"/>
      <c r="T3474" s="27"/>
      <c r="U3474" s="27"/>
      <c r="V3474" s="27"/>
      <c r="W3474" s="27"/>
      <c r="X3474" s="27"/>
    </row>
    <row r="3475" spans="3:24">
      <c r="C3475" s="27"/>
      <c r="D3475" s="27"/>
      <c r="E3475" s="27"/>
      <c r="F3475" s="27"/>
      <c r="G3475" s="27"/>
      <c r="H3475" s="27"/>
      <c r="I3475" s="27"/>
      <c r="J3475" s="27"/>
      <c r="K3475" s="27"/>
      <c r="L3475" s="27"/>
      <c r="M3475" s="27"/>
      <c r="N3475" s="27"/>
      <c r="O3475" s="27"/>
      <c r="P3475" s="27"/>
      <c r="Q3475" s="27"/>
      <c r="R3475" s="27"/>
      <c r="S3475" s="27"/>
      <c r="T3475" s="27"/>
      <c r="U3475" s="27"/>
      <c r="V3475" s="27"/>
      <c r="W3475" s="27"/>
      <c r="X3475" s="27"/>
    </row>
    <row r="3476" spans="3:24">
      <c r="C3476" s="27"/>
      <c r="D3476" s="27"/>
      <c r="E3476" s="27"/>
      <c r="F3476" s="27"/>
      <c r="G3476" s="27"/>
      <c r="H3476" s="27"/>
      <c r="I3476" s="27"/>
      <c r="J3476" s="27"/>
      <c r="K3476" s="27"/>
      <c r="L3476" s="27"/>
      <c r="M3476" s="27"/>
      <c r="N3476" s="27"/>
      <c r="O3476" s="27"/>
      <c r="P3476" s="27"/>
      <c r="Q3476" s="27"/>
      <c r="R3476" s="27"/>
      <c r="S3476" s="27"/>
      <c r="T3476" s="27"/>
      <c r="U3476" s="27"/>
      <c r="V3476" s="27"/>
      <c r="W3476" s="27"/>
      <c r="X3476" s="27"/>
    </row>
    <row r="3477" spans="3:24">
      <c r="C3477" s="27"/>
      <c r="D3477" s="27"/>
      <c r="E3477" s="27"/>
      <c r="F3477" s="27"/>
      <c r="G3477" s="27"/>
      <c r="H3477" s="27"/>
      <c r="I3477" s="27"/>
      <c r="J3477" s="27"/>
      <c r="K3477" s="27"/>
      <c r="L3477" s="27"/>
      <c r="M3477" s="27"/>
      <c r="N3477" s="27"/>
      <c r="O3477" s="27"/>
      <c r="P3477" s="27"/>
      <c r="Q3477" s="27"/>
      <c r="R3477" s="27"/>
      <c r="S3477" s="27"/>
      <c r="T3477" s="27"/>
      <c r="U3477" s="27"/>
      <c r="V3477" s="27"/>
      <c r="W3477" s="27"/>
      <c r="X3477" s="27"/>
    </row>
    <row r="3478" spans="3:24">
      <c r="C3478" s="27"/>
      <c r="D3478" s="27"/>
      <c r="E3478" s="27"/>
      <c r="F3478" s="27"/>
      <c r="G3478" s="27"/>
      <c r="H3478" s="27"/>
      <c r="I3478" s="27"/>
      <c r="J3478" s="27"/>
      <c r="K3478" s="27"/>
      <c r="L3478" s="27"/>
      <c r="M3478" s="27"/>
      <c r="N3478" s="27"/>
      <c r="O3478" s="27"/>
      <c r="P3478" s="27"/>
      <c r="Q3478" s="27"/>
      <c r="R3478" s="27"/>
      <c r="S3478" s="27"/>
      <c r="T3478" s="27"/>
      <c r="U3478" s="27"/>
      <c r="V3478" s="27"/>
      <c r="W3478" s="27"/>
      <c r="X3478" s="27"/>
    </row>
    <row r="3479" spans="3:24">
      <c r="C3479" s="27"/>
      <c r="D3479" s="27"/>
      <c r="E3479" s="27"/>
      <c r="F3479" s="27"/>
      <c r="G3479" s="27"/>
      <c r="H3479" s="27"/>
      <c r="I3479" s="27"/>
      <c r="J3479" s="27"/>
      <c r="K3479" s="27"/>
      <c r="L3479" s="27"/>
      <c r="M3479" s="27"/>
      <c r="N3479" s="27"/>
      <c r="O3479" s="27"/>
      <c r="P3479" s="27"/>
      <c r="Q3479" s="27"/>
      <c r="R3479" s="27"/>
      <c r="S3479" s="27"/>
      <c r="T3479" s="27"/>
      <c r="U3479" s="27"/>
      <c r="V3479" s="27"/>
      <c r="W3479" s="27"/>
      <c r="X3479" s="27"/>
    </row>
    <row r="3480" spans="3:24">
      <c r="C3480" s="27"/>
      <c r="D3480" s="27"/>
      <c r="E3480" s="27"/>
      <c r="F3480" s="27"/>
      <c r="G3480" s="27"/>
      <c r="H3480" s="27"/>
      <c r="I3480" s="27"/>
      <c r="J3480" s="27"/>
      <c r="K3480" s="27"/>
      <c r="L3480" s="27"/>
      <c r="M3480" s="27"/>
      <c r="N3480" s="27"/>
      <c r="O3480" s="27"/>
      <c r="P3480" s="27"/>
      <c r="Q3480" s="27"/>
      <c r="R3480" s="27"/>
      <c r="S3480" s="27"/>
      <c r="T3480" s="27"/>
      <c r="U3480" s="27"/>
      <c r="V3480" s="27"/>
      <c r="W3480" s="27"/>
      <c r="X3480" s="27"/>
    </row>
    <row r="3481" spans="3:24">
      <c r="C3481" s="27"/>
      <c r="D3481" s="27"/>
      <c r="E3481" s="27"/>
      <c r="F3481" s="27"/>
      <c r="G3481" s="27"/>
      <c r="H3481" s="27"/>
      <c r="I3481" s="27"/>
      <c r="J3481" s="27"/>
      <c r="K3481" s="27"/>
      <c r="L3481" s="27"/>
      <c r="M3481" s="27"/>
      <c r="N3481" s="27"/>
      <c r="O3481" s="27"/>
      <c r="P3481" s="27"/>
      <c r="Q3481" s="27"/>
      <c r="R3481" s="27"/>
      <c r="S3481" s="27"/>
      <c r="T3481" s="27"/>
      <c r="U3481" s="27"/>
      <c r="V3481" s="27"/>
      <c r="W3481" s="27"/>
      <c r="X3481" s="27"/>
    </row>
    <row r="3482" spans="3:24">
      <c r="C3482" s="27"/>
      <c r="D3482" s="27"/>
      <c r="E3482" s="27"/>
      <c r="F3482" s="27"/>
      <c r="G3482" s="27"/>
      <c r="H3482" s="27"/>
      <c r="I3482" s="27"/>
      <c r="J3482" s="27"/>
      <c r="K3482" s="27"/>
      <c r="L3482" s="27"/>
      <c r="M3482" s="27"/>
      <c r="N3482" s="27"/>
      <c r="O3482" s="27"/>
      <c r="P3482" s="27"/>
      <c r="Q3482" s="27"/>
      <c r="R3482" s="27"/>
      <c r="S3482" s="27"/>
      <c r="T3482" s="27"/>
      <c r="U3482" s="27"/>
      <c r="V3482" s="27"/>
      <c r="W3482" s="27"/>
      <c r="X3482" s="27"/>
    </row>
    <row r="3483" spans="3:24">
      <c r="C3483" s="27"/>
      <c r="D3483" s="27"/>
      <c r="E3483" s="27"/>
      <c r="F3483" s="27"/>
      <c r="G3483" s="27"/>
      <c r="H3483" s="27"/>
      <c r="I3483" s="27"/>
      <c r="J3483" s="27"/>
      <c r="K3483" s="27"/>
      <c r="L3483" s="27"/>
      <c r="M3483" s="27"/>
      <c r="N3483" s="27"/>
      <c r="O3483" s="27"/>
      <c r="P3483" s="27"/>
      <c r="Q3483" s="27"/>
      <c r="R3483" s="27"/>
      <c r="S3483" s="27"/>
      <c r="T3483" s="27"/>
      <c r="U3483" s="27"/>
      <c r="V3483" s="27"/>
      <c r="W3483" s="27"/>
      <c r="X3483" s="27"/>
    </row>
    <row r="3484" spans="3:24">
      <c r="C3484" s="27"/>
      <c r="D3484" s="27"/>
      <c r="E3484" s="27"/>
      <c r="F3484" s="27"/>
      <c r="G3484" s="27"/>
      <c r="H3484" s="27"/>
      <c r="I3484" s="27"/>
      <c r="J3484" s="27"/>
      <c r="K3484" s="27"/>
      <c r="L3484" s="27"/>
      <c r="M3484" s="27"/>
      <c r="N3484" s="27"/>
      <c r="O3484" s="27"/>
      <c r="P3484" s="27"/>
      <c r="Q3484" s="27"/>
      <c r="R3484" s="27"/>
      <c r="S3484" s="27"/>
      <c r="T3484" s="27"/>
      <c r="U3484" s="27"/>
      <c r="V3484" s="27"/>
      <c r="W3484" s="27"/>
      <c r="X3484" s="27"/>
    </row>
    <row r="3485" spans="3:24">
      <c r="C3485" s="27"/>
      <c r="D3485" s="27"/>
      <c r="E3485" s="27"/>
      <c r="F3485" s="27"/>
      <c r="G3485" s="27"/>
      <c r="H3485" s="27"/>
      <c r="I3485" s="27"/>
      <c r="J3485" s="27"/>
      <c r="K3485" s="27"/>
      <c r="L3485" s="27"/>
      <c r="M3485" s="27"/>
      <c r="N3485" s="27"/>
      <c r="O3485" s="27"/>
      <c r="P3485" s="27"/>
      <c r="Q3485" s="27"/>
      <c r="R3485" s="27"/>
      <c r="S3485" s="27"/>
      <c r="T3485" s="27"/>
      <c r="U3485" s="27"/>
      <c r="V3485" s="27"/>
      <c r="W3485" s="27"/>
      <c r="X3485" s="27"/>
    </row>
    <row r="3486" spans="3:24">
      <c r="C3486" s="27"/>
      <c r="D3486" s="27"/>
      <c r="E3486" s="27"/>
      <c r="F3486" s="27"/>
      <c r="G3486" s="27"/>
      <c r="H3486" s="27"/>
      <c r="I3486" s="27"/>
      <c r="J3486" s="27"/>
      <c r="K3486" s="27"/>
      <c r="L3486" s="27"/>
      <c r="M3486" s="27"/>
      <c r="N3486" s="27"/>
      <c r="O3486" s="27"/>
      <c r="P3486" s="27"/>
      <c r="Q3486" s="27"/>
      <c r="R3486" s="27"/>
      <c r="S3486" s="27"/>
      <c r="T3486" s="27"/>
      <c r="U3486" s="27"/>
      <c r="V3486" s="27"/>
      <c r="W3486" s="27"/>
      <c r="X3486" s="27"/>
    </row>
    <row r="3487" spans="3:24">
      <c r="C3487" s="27"/>
      <c r="D3487" s="27"/>
      <c r="E3487" s="27"/>
      <c r="F3487" s="27"/>
      <c r="G3487" s="27"/>
      <c r="H3487" s="27"/>
      <c r="I3487" s="27"/>
      <c r="J3487" s="27"/>
      <c r="K3487" s="27"/>
      <c r="L3487" s="27"/>
      <c r="M3487" s="27"/>
      <c r="N3487" s="27"/>
      <c r="O3487" s="27"/>
      <c r="P3487" s="27"/>
      <c r="Q3487" s="27"/>
      <c r="R3487" s="27"/>
      <c r="S3487" s="27"/>
      <c r="T3487" s="27"/>
      <c r="U3487" s="27"/>
      <c r="V3487" s="27"/>
      <c r="W3487" s="27"/>
      <c r="X3487" s="27"/>
    </row>
    <row r="3488" spans="3:24">
      <c r="C3488" s="27"/>
      <c r="D3488" s="27"/>
      <c r="E3488" s="27"/>
      <c r="F3488" s="27"/>
      <c r="G3488" s="27"/>
      <c r="H3488" s="27"/>
      <c r="I3488" s="27"/>
      <c r="J3488" s="27"/>
      <c r="K3488" s="27"/>
      <c r="L3488" s="27"/>
      <c r="M3488" s="27"/>
      <c r="N3488" s="27"/>
      <c r="O3488" s="27"/>
      <c r="P3488" s="27"/>
      <c r="Q3488" s="27"/>
      <c r="R3488" s="27"/>
      <c r="S3488" s="27"/>
      <c r="T3488" s="27"/>
      <c r="U3488" s="27"/>
      <c r="V3488" s="27"/>
      <c r="W3488" s="27"/>
      <c r="X3488" s="27"/>
    </row>
    <row r="3489" spans="3:24">
      <c r="C3489" s="27"/>
      <c r="D3489" s="27"/>
      <c r="E3489" s="27"/>
      <c r="F3489" s="27"/>
      <c r="G3489" s="27"/>
      <c r="H3489" s="27"/>
      <c r="I3489" s="27"/>
      <c r="J3489" s="27"/>
      <c r="K3489" s="27"/>
      <c r="L3489" s="27"/>
      <c r="M3489" s="27"/>
      <c r="N3489" s="27"/>
      <c r="O3489" s="27"/>
      <c r="P3489" s="27"/>
      <c r="Q3489" s="27"/>
      <c r="R3489" s="27"/>
      <c r="S3489" s="27"/>
      <c r="T3489" s="27"/>
      <c r="U3489" s="27"/>
      <c r="V3489" s="27"/>
      <c r="W3489" s="27"/>
      <c r="X3489" s="27"/>
    </row>
    <row r="3490" spans="3:24">
      <c r="C3490" s="27"/>
      <c r="D3490" s="27"/>
      <c r="E3490" s="27"/>
      <c r="F3490" s="27"/>
      <c r="G3490" s="27"/>
      <c r="H3490" s="27"/>
      <c r="I3490" s="27"/>
      <c r="J3490" s="27"/>
      <c r="K3490" s="27"/>
      <c r="L3490" s="27"/>
      <c r="M3490" s="27"/>
      <c r="N3490" s="27"/>
      <c r="O3490" s="27"/>
      <c r="P3490" s="27"/>
      <c r="Q3490" s="27"/>
      <c r="R3490" s="27"/>
      <c r="S3490" s="27"/>
      <c r="T3490" s="27"/>
      <c r="U3490" s="27"/>
      <c r="V3490" s="27"/>
      <c r="W3490" s="27"/>
      <c r="X3490" s="27"/>
    </row>
    <row r="3491" spans="3:24">
      <c r="C3491" s="27"/>
      <c r="D3491" s="27"/>
      <c r="E3491" s="27"/>
      <c r="F3491" s="27"/>
      <c r="G3491" s="27"/>
      <c r="H3491" s="27"/>
      <c r="I3491" s="27"/>
      <c r="J3491" s="27"/>
      <c r="K3491" s="27"/>
      <c r="L3491" s="27"/>
      <c r="M3491" s="27"/>
      <c r="N3491" s="27"/>
      <c r="O3491" s="27"/>
      <c r="P3491" s="27"/>
      <c r="Q3491" s="27"/>
      <c r="R3491" s="27"/>
      <c r="S3491" s="27"/>
      <c r="T3491" s="27"/>
      <c r="U3491" s="27"/>
      <c r="V3491" s="27"/>
      <c r="W3491" s="27"/>
      <c r="X3491" s="27"/>
    </row>
    <row r="3492" spans="3:24">
      <c r="C3492" s="27"/>
      <c r="D3492" s="27"/>
      <c r="E3492" s="27"/>
      <c r="F3492" s="27"/>
      <c r="G3492" s="27"/>
      <c r="H3492" s="27"/>
      <c r="I3492" s="27"/>
      <c r="J3492" s="27"/>
      <c r="K3492" s="27"/>
      <c r="L3492" s="27"/>
      <c r="M3492" s="27"/>
      <c r="N3492" s="27"/>
      <c r="O3492" s="27"/>
      <c r="P3492" s="27"/>
      <c r="Q3492" s="27"/>
      <c r="R3492" s="27"/>
      <c r="S3492" s="27"/>
      <c r="T3492" s="27"/>
      <c r="U3492" s="27"/>
      <c r="V3492" s="27"/>
      <c r="W3492" s="27"/>
      <c r="X3492" s="27"/>
    </row>
    <row r="3493" spans="3:24">
      <c r="C3493" s="27"/>
      <c r="D3493" s="27"/>
      <c r="E3493" s="27"/>
      <c r="F3493" s="27"/>
      <c r="G3493" s="27"/>
      <c r="H3493" s="27"/>
      <c r="I3493" s="27"/>
      <c r="J3493" s="27"/>
      <c r="K3493" s="27"/>
      <c r="L3493" s="27"/>
      <c r="M3493" s="27"/>
      <c r="N3493" s="27"/>
      <c r="O3493" s="27"/>
      <c r="P3493" s="27"/>
      <c r="Q3493" s="27"/>
      <c r="R3493" s="27"/>
      <c r="S3493" s="27"/>
      <c r="T3493" s="27"/>
      <c r="U3493" s="27"/>
      <c r="V3493" s="27"/>
      <c r="W3493" s="27"/>
      <c r="X3493" s="27"/>
    </row>
    <row r="3494" spans="3:24">
      <c r="C3494" s="27"/>
      <c r="D3494" s="27"/>
      <c r="E3494" s="27"/>
      <c r="F3494" s="27"/>
      <c r="G3494" s="27"/>
      <c r="H3494" s="27"/>
      <c r="I3494" s="27"/>
      <c r="J3494" s="27"/>
      <c r="K3494" s="27"/>
      <c r="L3494" s="27"/>
      <c r="M3494" s="27"/>
      <c r="N3494" s="27"/>
      <c r="O3494" s="27"/>
      <c r="P3494" s="27"/>
      <c r="Q3494" s="27"/>
      <c r="R3494" s="27"/>
      <c r="S3494" s="27"/>
      <c r="T3494" s="27"/>
      <c r="U3494" s="27"/>
      <c r="V3494" s="27"/>
      <c r="W3494" s="27"/>
      <c r="X3494" s="27"/>
    </row>
    <row r="3495" spans="3:24">
      <c r="C3495" s="27"/>
      <c r="D3495" s="27"/>
      <c r="E3495" s="27"/>
      <c r="F3495" s="27"/>
      <c r="G3495" s="27"/>
      <c r="H3495" s="27"/>
      <c r="I3495" s="27"/>
      <c r="J3495" s="27"/>
      <c r="K3495" s="27"/>
      <c r="L3495" s="27"/>
      <c r="M3495" s="27"/>
      <c r="N3495" s="27"/>
      <c r="O3495" s="27"/>
      <c r="P3495" s="27"/>
      <c r="Q3495" s="27"/>
      <c r="R3495" s="27"/>
      <c r="S3495" s="27"/>
      <c r="T3495" s="27"/>
      <c r="U3495" s="27"/>
      <c r="V3495" s="27"/>
      <c r="W3495" s="27"/>
      <c r="X3495" s="27"/>
    </row>
    <row r="3496" spans="3:24">
      <c r="C3496" s="27"/>
      <c r="D3496" s="27"/>
      <c r="E3496" s="27"/>
      <c r="F3496" s="27"/>
      <c r="G3496" s="27"/>
      <c r="H3496" s="27"/>
      <c r="I3496" s="27"/>
      <c r="J3496" s="27"/>
      <c r="K3496" s="27"/>
      <c r="L3496" s="27"/>
      <c r="M3496" s="27"/>
      <c r="N3496" s="27"/>
      <c r="O3496" s="27"/>
      <c r="P3496" s="27"/>
      <c r="Q3496" s="27"/>
      <c r="R3496" s="27"/>
      <c r="S3496" s="27"/>
      <c r="T3496" s="27"/>
      <c r="U3496" s="27"/>
      <c r="V3496" s="27"/>
      <c r="W3496" s="27"/>
      <c r="X3496" s="27"/>
    </row>
    <row r="3497" spans="3:24">
      <c r="C3497" s="27"/>
      <c r="D3497" s="27"/>
      <c r="E3497" s="27"/>
      <c r="F3497" s="27"/>
      <c r="G3497" s="27"/>
      <c r="H3497" s="27"/>
      <c r="I3497" s="27"/>
      <c r="J3497" s="27"/>
      <c r="K3497" s="27"/>
      <c r="L3497" s="27"/>
      <c r="M3497" s="27"/>
      <c r="N3497" s="27"/>
      <c r="O3497" s="27"/>
      <c r="P3497" s="27"/>
      <c r="Q3497" s="27"/>
      <c r="R3497" s="27"/>
      <c r="S3497" s="27"/>
      <c r="T3497" s="27"/>
      <c r="U3497" s="27"/>
      <c r="V3497" s="27"/>
      <c r="W3497" s="27"/>
      <c r="X3497" s="27"/>
    </row>
    <row r="3498" spans="3:24">
      <c r="C3498" s="27"/>
      <c r="D3498" s="27"/>
      <c r="E3498" s="27"/>
      <c r="F3498" s="27"/>
      <c r="G3498" s="27"/>
      <c r="H3498" s="27"/>
      <c r="I3498" s="27"/>
      <c r="J3498" s="27"/>
      <c r="K3498" s="27"/>
      <c r="L3498" s="27"/>
      <c r="M3498" s="27"/>
      <c r="N3498" s="27"/>
      <c r="O3498" s="27"/>
      <c r="P3498" s="27"/>
      <c r="Q3498" s="27"/>
      <c r="R3498" s="27"/>
      <c r="S3498" s="27"/>
      <c r="T3498" s="27"/>
      <c r="U3498" s="27"/>
      <c r="V3498" s="27"/>
      <c r="W3498" s="27"/>
      <c r="X3498" s="27"/>
    </row>
    <row r="3499" spans="3:24">
      <c r="C3499" s="27"/>
      <c r="D3499" s="27"/>
      <c r="E3499" s="27"/>
      <c r="F3499" s="27"/>
      <c r="G3499" s="27"/>
      <c r="H3499" s="27"/>
      <c r="I3499" s="27"/>
      <c r="J3499" s="27"/>
      <c r="K3499" s="27"/>
      <c r="L3499" s="27"/>
      <c r="M3499" s="27"/>
      <c r="N3499" s="27"/>
      <c r="O3499" s="27"/>
      <c r="P3499" s="27"/>
      <c r="Q3499" s="27"/>
      <c r="R3499" s="27"/>
      <c r="S3499" s="27"/>
      <c r="T3499" s="27"/>
      <c r="U3499" s="27"/>
      <c r="V3499" s="27"/>
      <c r="W3499" s="27"/>
      <c r="X3499" s="27"/>
    </row>
    <row r="3500" spans="3:24">
      <c r="C3500" s="27"/>
      <c r="D3500" s="27"/>
      <c r="E3500" s="27"/>
      <c r="F3500" s="27"/>
      <c r="G3500" s="27"/>
      <c r="H3500" s="27"/>
      <c r="I3500" s="27"/>
      <c r="J3500" s="27"/>
      <c r="K3500" s="27"/>
      <c r="L3500" s="27"/>
      <c r="M3500" s="27"/>
      <c r="N3500" s="27"/>
      <c r="O3500" s="27"/>
      <c r="P3500" s="27"/>
      <c r="Q3500" s="27"/>
      <c r="R3500" s="27"/>
      <c r="S3500" s="27"/>
      <c r="T3500" s="27"/>
      <c r="U3500" s="27"/>
      <c r="V3500" s="27"/>
      <c r="W3500" s="27"/>
      <c r="X3500" s="27"/>
    </row>
    <row r="3501" spans="3:24">
      <c r="C3501" s="27"/>
      <c r="D3501" s="27"/>
      <c r="E3501" s="27"/>
      <c r="F3501" s="27"/>
      <c r="G3501" s="27"/>
      <c r="H3501" s="27"/>
      <c r="I3501" s="27"/>
      <c r="J3501" s="27"/>
      <c r="K3501" s="27"/>
      <c r="L3501" s="27"/>
      <c r="M3501" s="27"/>
      <c r="N3501" s="27"/>
      <c r="O3501" s="27"/>
      <c r="P3501" s="27"/>
      <c r="Q3501" s="27"/>
      <c r="R3501" s="27"/>
      <c r="S3501" s="27"/>
      <c r="T3501" s="27"/>
      <c r="U3501" s="27"/>
      <c r="V3501" s="27"/>
      <c r="W3501" s="27"/>
      <c r="X3501" s="27"/>
    </row>
    <row r="3502" spans="3:24">
      <c r="C3502" s="27"/>
      <c r="D3502" s="27"/>
      <c r="E3502" s="27"/>
      <c r="F3502" s="27"/>
      <c r="G3502" s="27"/>
      <c r="H3502" s="27"/>
      <c r="I3502" s="27"/>
      <c r="J3502" s="27"/>
      <c r="K3502" s="27"/>
      <c r="L3502" s="27"/>
      <c r="M3502" s="27"/>
      <c r="N3502" s="27"/>
      <c r="O3502" s="27"/>
      <c r="P3502" s="27"/>
      <c r="Q3502" s="27"/>
      <c r="R3502" s="27"/>
      <c r="S3502" s="27"/>
      <c r="T3502" s="27"/>
      <c r="U3502" s="27"/>
      <c r="V3502" s="27"/>
      <c r="W3502" s="27"/>
      <c r="X3502" s="27"/>
    </row>
    <row r="3503" spans="3:24">
      <c r="C3503" s="27"/>
      <c r="D3503" s="27"/>
      <c r="E3503" s="27"/>
      <c r="F3503" s="27"/>
      <c r="G3503" s="27"/>
      <c r="H3503" s="27"/>
      <c r="I3503" s="27"/>
      <c r="J3503" s="27"/>
      <c r="K3503" s="27"/>
      <c r="L3503" s="27"/>
      <c r="M3503" s="27"/>
      <c r="N3503" s="27"/>
      <c r="O3503" s="27"/>
      <c r="P3503" s="27"/>
      <c r="Q3503" s="27"/>
      <c r="R3503" s="27"/>
      <c r="S3503" s="27"/>
      <c r="T3503" s="27"/>
      <c r="U3503" s="27"/>
      <c r="V3503" s="27"/>
      <c r="W3503" s="27"/>
      <c r="X3503" s="27"/>
    </row>
    <row r="3504" spans="3:24">
      <c r="C3504" s="27"/>
      <c r="D3504" s="27"/>
      <c r="E3504" s="27"/>
      <c r="F3504" s="27"/>
      <c r="G3504" s="27"/>
      <c r="H3504" s="27"/>
      <c r="I3504" s="27"/>
      <c r="J3504" s="27"/>
      <c r="K3504" s="27"/>
      <c r="L3504" s="27"/>
      <c r="M3504" s="27"/>
      <c r="N3504" s="27"/>
      <c r="O3504" s="27"/>
      <c r="P3504" s="27"/>
      <c r="Q3504" s="27"/>
      <c r="R3504" s="27"/>
      <c r="S3504" s="27"/>
      <c r="T3504" s="27"/>
      <c r="U3504" s="27"/>
      <c r="V3504" s="27"/>
      <c r="W3504" s="27"/>
      <c r="X3504" s="27"/>
    </row>
    <row r="3505" spans="3:24">
      <c r="C3505" s="27"/>
      <c r="D3505" s="27"/>
      <c r="E3505" s="27"/>
      <c r="F3505" s="27"/>
      <c r="G3505" s="27"/>
      <c r="H3505" s="27"/>
      <c r="I3505" s="27"/>
      <c r="J3505" s="27"/>
      <c r="K3505" s="27"/>
      <c r="L3505" s="27"/>
      <c r="M3505" s="27"/>
      <c r="N3505" s="27"/>
      <c r="O3505" s="27"/>
      <c r="P3505" s="27"/>
      <c r="Q3505" s="27"/>
      <c r="R3505" s="27"/>
      <c r="S3505" s="27"/>
      <c r="T3505" s="27"/>
      <c r="U3505" s="27"/>
      <c r="V3505" s="27"/>
      <c r="W3505" s="27"/>
      <c r="X3505" s="27"/>
    </row>
    <row r="3506" spans="3:24">
      <c r="C3506" s="27"/>
      <c r="D3506" s="27"/>
      <c r="E3506" s="27"/>
      <c r="F3506" s="27"/>
      <c r="G3506" s="27"/>
      <c r="H3506" s="27"/>
      <c r="I3506" s="27"/>
      <c r="J3506" s="27"/>
      <c r="K3506" s="27"/>
      <c r="L3506" s="27"/>
      <c r="M3506" s="27"/>
      <c r="N3506" s="27"/>
      <c r="O3506" s="27"/>
      <c r="P3506" s="27"/>
      <c r="Q3506" s="27"/>
      <c r="R3506" s="27"/>
      <c r="S3506" s="27"/>
      <c r="T3506" s="27"/>
      <c r="U3506" s="27"/>
      <c r="V3506" s="27"/>
      <c r="W3506" s="27"/>
      <c r="X3506" s="27"/>
    </row>
    <row r="3507" spans="3:24">
      <c r="C3507" s="27"/>
      <c r="D3507" s="27"/>
      <c r="E3507" s="27"/>
      <c r="F3507" s="27"/>
      <c r="G3507" s="27"/>
      <c r="H3507" s="27"/>
      <c r="I3507" s="27"/>
      <c r="J3507" s="27"/>
      <c r="K3507" s="27"/>
      <c r="L3507" s="27"/>
      <c r="M3507" s="27"/>
      <c r="N3507" s="27"/>
      <c r="O3507" s="27"/>
      <c r="P3507" s="27"/>
      <c r="Q3507" s="27"/>
      <c r="R3507" s="27"/>
      <c r="S3507" s="27"/>
      <c r="T3507" s="27"/>
      <c r="U3507" s="27"/>
      <c r="V3507" s="27"/>
      <c r="W3507" s="27"/>
      <c r="X3507" s="27"/>
    </row>
    <row r="3508" spans="3:24">
      <c r="C3508" s="27"/>
      <c r="D3508" s="27"/>
      <c r="E3508" s="27"/>
      <c r="F3508" s="27"/>
      <c r="G3508" s="27"/>
      <c r="H3508" s="27"/>
      <c r="I3508" s="27"/>
      <c r="J3508" s="27"/>
      <c r="K3508" s="27"/>
      <c r="L3508" s="27"/>
      <c r="M3508" s="27"/>
      <c r="N3508" s="27"/>
      <c r="O3508" s="27"/>
      <c r="P3508" s="27"/>
      <c r="Q3508" s="27"/>
      <c r="R3508" s="27"/>
      <c r="S3508" s="27"/>
      <c r="T3508" s="27"/>
      <c r="U3508" s="27"/>
      <c r="V3508" s="27"/>
      <c r="W3508" s="27"/>
      <c r="X3508" s="27"/>
    </row>
    <row r="3509" spans="3:24">
      <c r="C3509" s="27"/>
      <c r="D3509" s="27"/>
      <c r="E3509" s="27"/>
      <c r="F3509" s="27"/>
      <c r="G3509" s="27"/>
      <c r="H3509" s="27"/>
      <c r="I3509" s="27"/>
      <c r="J3509" s="27"/>
      <c r="K3509" s="27"/>
      <c r="L3509" s="27"/>
      <c r="M3509" s="27"/>
      <c r="N3509" s="27"/>
      <c r="O3509" s="27"/>
      <c r="P3509" s="27"/>
      <c r="Q3509" s="27"/>
      <c r="R3509" s="27"/>
      <c r="S3509" s="27"/>
      <c r="T3509" s="27"/>
      <c r="U3509" s="27"/>
      <c r="V3509" s="27"/>
      <c r="W3509" s="27"/>
      <c r="X3509" s="27"/>
    </row>
    <row r="3510" spans="3:24">
      <c r="C3510" s="27"/>
      <c r="D3510" s="27"/>
      <c r="E3510" s="27"/>
      <c r="F3510" s="27"/>
      <c r="G3510" s="27"/>
      <c r="H3510" s="27"/>
      <c r="I3510" s="27"/>
      <c r="J3510" s="27"/>
      <c r="K3510" s="27"/>
      <c r="L3510" s="27"/>
      <c r="M3510" s="27"/>
      <c r="N3510" s="27"/>
      <c r="O3510" s="27"/>
      <c r="P3510" s="27"/>
      <c r="Q3510" s="27"/>
      <c r="R3510" s="27"/>
      <c r="S3510" s="27"/>
      <c r="T3510" s="27"/>
      <c r="U3510" s="27"/>
      <c r="V3510" s="27"/>
      <c r="W3510" s="27"/>
      <c r="X3510" s="27"/>
    </row>
    <row r="3511" spans="3:24">
      <c r="C3511" s="27"/>
      <c r="D3511" s="27"/>
      <c r="E3511" s="27"/>
      <c r="F3511" s="27"/>
      <c r="G3511" s="27"/>
      <c r="H3511" s="27"/>
      <c r="I3511" s="27"/>
      <c r="J3511" s="27"/>
      <c r="K3511" s="27"/>
      <c r="L3511" s="27"/>
      <c r="M3511" s="27"/>
      <c r="N3511" s="27"/>
      <c r="O3511" s="27"/>
      <c r="P3511" s="27"/>
      <c r="Q3511" s="27"/>
      <c r="R3511" s="27"/>
      <c r="S3511" s="27"/>
      <c r="T3511" s="27"/>
      <c r="U3511" s="27"/>
      <c r="V3511" s="27"/>
      <c r="W3511" s="27"/>
      <c r="X3511" s="27"/>
    </row>
    <row r="3512" spans="3:24">
      <c r="C3512" s="27"/>
      <c r="D3512" s="27"/>
      <c r="E3512" s="27"/>
      <c r="F3512" s="27"/>
      <c r="G3512" s="27"/>
      <c r="H3512" s="27"/>
      <c r="I3512" s="27"/>
      <c r="J3512" s="27"/>
      <c r="K3512" s="27"/>
      <c r="L3512" s="27"/>
      <c r="M3512" s="27"/>
      <c r="N3512" s="27"/>
      <c r="O3512" s="27"/>
      <c r="P3512" s="27"/>
      <c r="Q3512" s="27"/>
      <c r="R3512" s="27"/>
      <c r="S3512" s="27"/>
      <c r="T3512" s="27"/>
      <c r="U3512" s="27"/>
      <c r="V3512" s="27"/>
      <c r="W3512" s="27"/>
      <c r="X3512" s="27"/>
    </row>
    <row r="3513" spans="3:24">
      <c r="C3513" s="27"/>
      <c r="D3513" s="27"/>
      <c r="E3513" s="27"/>
      <c r="F3513" s="27"/>
      <c r="G3513" s="27"/>
      <c r="H3513" s="27"/>
      <c r="I3513" s="27"/>
      <c r="J3513" s="27"/>
      <c r="K3513" s="27"/>
      <c r="L3513" s="27"/>
      <c r="M3513" s="27"/>
      <c r="N3513" s="27"/>
      <c r="O3513" s="27"/>
      <c r="P3513" s="27"/>
      <c r="Q3513" s="27"/>
      <c r="R3513" s="27"/>
      <c r="S3513" s="27"/>
      <c r="T3513" s="27"/>
      <c r="U3513" s="27"/>
      <c r="V3513" s="27"/>
      <c r="W3513" s="27"/>
      <c r="X3513" s="27"/>
    </row>
    <row r="3514" spans="3:24">
      <c r="C3514" s="27"/>
      <c r="D3514" s="27"/>
      <c r="E3514" s="27"/>
      <c r="F3514" s="27"/>
      <c r="G3514" s="27"/>
      <c r="H3514" s="27"/>
      <c r="I3514" s="27"/>
      <c r="J3514" s="27"/>
      <c r="K3514" s="27"/>
      <c r="L3514" s="27"/>
      <c r="M3514" s="27"/>
      <c r="N3514" s="27"/>
      <c r="O3514" s="27"/>
      <c r="P3514" s="27"/>
      <c r="Q3514" s="27"/>
      <c r="R3514" s="27"/>
      <c r="S3514" s="27"/>
      <c r="T3514" s="27"/>
      <c r="U3514" s="27"/>
      <c r="V3514" s="27"/>
      <c r="W3514" s="27"/>
      <c r="X3514" s="27"/>
    </row>
    <row r="3515" spans="3:24">
      <c r="C3515" s="27"/>
      <c r="D3515" s="27"/>
      <c r="E3515" s="27"/>
      <c r="F3515" s="27"/>
      <c r="G3515" s="27"/>
      <c r="H3515" s="27"/>
      <c r="I3515" s="27"/>
      <c r="J3515" s="27"/>
      <c r="K3515" s="27"/>
      <c r="L3515" s="27"/>
      <c r="M3515" s="27"/>
      <c r="N3515" s="27"/>
      <c r="O3515" s="27"/>
      <c r="P3515" s="27"/>
      <c r="Q3515" s="27"/>
      <c r="R3515" s="27"/>
      <c r="S3515" s="27"/>
      <c r="T3515" s="27"/>
      <c r="U3515" s="27"/>
      <c r="V3515" s="27"/>
      <c r="W3515" s="27"/>
      <c r="X3515" s="27"/>
    </row>
    <row r="3516" spans="3:24">
      <c r="C3516" s="27"/>
      <c r="D3516" s="27"/>
      <c r="E3516" s="27"/>
      <c r="F3516" s="27"/>
      <c r="G3516" s="27"/>
      <c r="H3516" s="27"/>
      <c r="I3516" s="27"/>
      <c r="J3516" s="27"/>
      <c r="K3516" s="27"/>
      <c r="L3516" s="27"/>
      <c r="M3516" s="27"/>
      <c r="N3516" s="27"/>
      <c r="O3516" s="27"/>
      <c r="P3516" s="27"/>
      <c r="Q3516" s="27"/>
      <c r="R3516" s="27"/>
      <c r="S3516" s="27"/>
      <c r="T3516" s="27"/>
      <c r="U3516" s="27"/>
      <c r="V3516" s="27"/>
      <c r="W3516" s="27"/>
      <c r="X3516" s="27"/>
    </row>
    <row r="3517" spans="3:24">
      <c r="C3517" s="27"/>
      <c r="D3517" s="27"/>
      <c r="E3517" s="27"/>
      <c r="F3517" s="27"/>
      <c r="G3517" s="27"/>
      <c r="H3517" s="27"/>
      <c r="I3517" s="27"/>
      <c r="J3517" s="27"/>
      <c r="K3517" s="27"/>
      <c r="L3517" s="27"/>
      <c r="M3517" s="27"/>
      <c r="N3517" s="27"/>
      <c r="O3517" s="27"/>
      <c r="P3517" s="27"/>
      <c r="Q3517" s="27"/>
      <c r="R3517" s="27"/>
      <c r="S3517" s="27"/>
      <c r="T3517" s="27"/>
      <c r="U3517" s="27"/>
      <c r="V3517" s="27"/>
      <c r="W3517" s="27"/>
      <c r="X3517" s="27"/>
    </row>
    <row r="3518" spans="3:24">
      <c r="C3518" s="27"/>
      <c r="D3518" s="27"/>
      <c r="E3518" s="27"/>
      <c r="F3518" s="27"/>
      <c r="G3518" s="27"/>
      <c r="H3518" s="27"/>
      <c r="I3518" s="27"/>
      <c r="J3518" s="27"/>
      <c r="K3518" s="27"/>
      <c r="L3518" s="27"/>
      <c r="M3518" s="27"/>
      <c r="N3518" s="27"/>
      <c r="O3518" s="27"/>
      <c r="P3518" s="27"/>
      <c r="Q3518" s="27"/>
      <c r="R3518" s="27"/>
      <c r="S3518" s="27"/>
      <c r="T3518" s="27"/>
      <c r="U3518" s="27"/>
      <c r="V3518" s="27"/>
      <c r="W3518" s="27"/>
      <c r="X3518" s="27"/>
    </row>
    <row r="3519" spans="3:24">
      <c r="C3519" s="27"/>
      <c r="D3519" s="27"/>
      <c r="E3519" s="27"/>
      <c r="F3519" s="27"/>
      <c r="G3519" s="27"/>
      <c r="H3519" s="27"/>
      <c r="I3519" s="27"/>
      <c r="J3519" s="27"/>
      <c r="K3519" s="27"/>
      <c r="L3519" s="27"/>
      <c r="M3519" s="27"/>
      <c r="N3519" s="27"/>
      <c r="O3519" s="27"/>
      <c r="P3519" s="27"/>
      <c r="Q3519" s="27"/>
      <c r="R3519" s="27"/>
      <c r="S3519" s="27"/>
      <c r="T3519" s="27"/>
      <c r="U3519" s="27"/>
      <c r="V3519" s="27"/>
      <c r="W3519" s="27"/>
      <c r="X3519" s="27"/>
    </row>
    <row r="3520" spans="3:24">
      <c r="C3520" s="27"/>
      <c r="D3520" s="27"/>
      <c r="E3520" s="27"/>
      <c r="F3520" s="27"/>
      <c r="G3520" s="27"/>
      <c r="H3520" s="27"/>
      <c r="I3520" s="27"/>
      <c r="J3520" s="27"/>
      <c r="K3520" s="27"/>
      <c r="L3520" s="27"/>
      <c r="M3520" s="27"/>
      <c r="N3520" s="27"/>
      <c r="O3520" s="27"/>
      <c r="P3520" s="27"/>
      <c r="Q3520" s="27"/>
      <c r="R3520" s="27"/>
      <c r="S3520" s="27"/>
      <c r="T3520" s="27"/>
      <c r="U3520" s="27"/>
      <c r="V3520" s="27"/>
      <c r="W3520" s="27"/>
      <c r="X3520" s="27"/>
    </row>
    <row r="3521" spans="3:24">
      <c r="C3521" s="27"/>
      <c r="D3521" s="27"/>
      <c r="E3521" s="27"/>
      <c r="F3521" s="27"/>
      <c r="G3521" s="27"/>
      <c r="H3521" s="27"/>
      <c r="I3521" s="27"/>
      <c r="J3521" s="27"/>
      <c r="K3521" s="27"/>
      <c r="L3521" s="27"/>
      <c r="M3521" s="27"/>
      <c r="N3521" s="27"/>
      <c r="O3521" s="27"/>
      <c r="P3521" s="27"/>
      <c r="Q3521" s="27"/>
      <c r="R3521" s="27"/>
      <c r="S3521" s="27"/>
      <c r="T3521" s="27"/>
      <c r="U3521" s="27"/>
      <c r="V3521" s="27"/>
      <c r="W3521" s="27"/>
      <c r="X3521" s="27"/>
    </row>
    <row r="3522" spans="3:24">
      <c r="C3522" s="27"/>
      <c r="D3522" s="27"/>
      <c r="E3522" s="27"/>
      <c r="F3522" s="27"/>
      <c r="G3522" s="27"/>
      <c r="H3522" s="27"/>
      <c r="I3522" s="27"/>
      <c r="J3522" s="27"/>
      <c r="K3522" s="27"/>
      <c r="L3522" s="27"/>
      <c r="M3522" s="27"/>
      <c r="N3522" s="27"/>
      <c r="O3522" s="27"/>
      <c r="P3522" s="27"/>
      <c r="Q3522" s="27"/>
      <c r="R3522" s="27"/>
      <c r="S3522" s="27"/>
      <c r="T3522" s="27"/>
      <c r="U3522" s="27"/>
      <c r="V3522" s="27"/>
      <c r="W3522" s="27"/>
      <c r="X3522" s="27"/>
    </row>
    <row r="3523" spans="3:24">
      <c r="C3523" s="27"/>
      <c r="D3523" s="27"/>
      <c r="E3523" s="27"/>
      <c r="F3523" s="27"/>
      <c r="G3523" s="27"/>
      <c r="H3523" s="27"/>
      <c r="I3523" s="27"/>
      <c r="J3523" s="27"/>
      <c r="K3523" s="27"/>
      <c r="L3523" s="27"/>
      <c r="M3523" s="27"/>
      <c r="N3523" s="27"/>
      <c r="O3523" s="27"/>
      <c r="P3523" s="27"/>
      <c r="Q3523" s="27"/>
      <c r="R3523" s="27"/>
      <c r="S3523" s="27"/>
      <c r="T3523" s="27"/>
      <c r="U3523" s="27"/>
      <c r="V3523" s="27"/>
      <c r="W3523" s="27"/>
      <c r="X3523" s="27"/>
    </row>
    <row r="3524" spans="3:24">
      <c r="C3524" s="27"/>
      <c r="D3524" s="27"/>
      <c r="E3524" s="27"/>
      <c r="F3524" s="27"/>
      <c r="G3524" s="27"/>
      <c r="H3524" s="27"/>
      <c r="I3524" s="27"/>
      <c r="J3524" s="27"/>
      <c r="K3524" s="27"/>
      <c r="L3524" s="27"/>
      <c r="M3524" s="27"/>
      <c r="N3524" s="27"/>
      <c r="O3524" s="27"/>
      <c r="P3524" s="27"/>
      <c r="Q3524" s="27"/>
      <c r="R3524" s="27"/>
      <c r="S3524" s="27"/>
      <c r="T3524" s="27"/>
      <c r="U3524" s="27"/>
      <c r="V3524" s="27"/>
      <c r="W3524" s="27"/>
      <c r="X3524" s="27"/>
    </row>
    <row r="3525" spans="3:24">
      <c r="C3525" s="27"/>
      <c r="D3525" s="27"/>
      <c r="E3525" s="27"/>
      <c r="F3525" s="27"/>
      <c r="G3525" s="27"/>
      <c r="H3525" s="27"/>
      <c r="I3525" s="27"/>
      <c r="J3525" s="27"/>
      <c r="K3525" s="27"/>
      <c r="L3525" s="27"/>
      <c r="M3525" s="27"/>
      <c r="N3525" s="27"/>
      <c r="O3525" s="27"/>
      <c r="P3525" s="27"/>
      <c r="Q3525" s="27"/>
      <c r="R3525" s="27"/>
      <c r="S3525" s="27"/>
      <c r="T3525" s="27"/>
      <c r="U3525" s="27"/>
      <c r="V3525" s="27"/>
      <c r="W3525" s="27"/>
      <c r="X3525" s="27"/>
    </row>
    <row r="3526" spans="3:24">
      <c r="C3526" s="27"/>
      <c r="D3526" s="27"/>
      <c r="E3526" s="27"/>
      <c r="F3526" s="27"/>
      <c r="G3526" s="27"/>
      <c r="H3526" s="27"/>
      <c r="I3526" s="27"/>
      <c r="J3526" s="27"/>
      <c r="K3526" s="27"/>
      <c r="L3526" s="27"/>
      <c r="M3526" s="27"/>
      <c r="N3526" s="27"/>
      <c r="O3526" s="27"/>
      <c r="P3526" s="27"/>
      <c r="Q3526" s="27"/>
      <c r="R3526" s="27"/>
      <c r="S3526" s="27"/>
      <c r="T3526" s="27"/>
      <c r="U3526" s="27"/>
      <c r="V3526" s="27"/>
      <c r="W3526" s="27"/>
      <c r="X3526" s="27"/>
    </row>
    <row r="3527" spans="3:24">
      <c r="C3527" s="27"/>
      <c r="D3527" s="27"/>
      <c r="E3527" s="27"/>
      <c r="F3527" s="27"/>
      <c r="G3527" s="27"/>
      <c r="H3527" s="27"/>
      <c r="I3527" s="27"/>
      <c r="J3527" s="27"/>
      <c r="K3527" s="27"/>
      <c r="L3527" s="27"/>
      <c r="M3527" s="27"/>
      <c r="N3527" s="27"/>
      <c r="O3527" s="27"/>
      <c r="P3527" s="27"/>
      <c r="Q3527" s="27"/>
      <c r="R3527" s="27"/>
      <c r="S3527" s="27"/>
      <c r="T3527" s="27"/>
      <c r="U3527" s="27"/>
      <c r="V3527" s="27"/>
      <c r="W3527" s="27"/>
      <c r="X3527" s="27"/>
    </row>
    <row r="3528" spans="3:24">
      <c r="C3528" s="27"/>
      <c r="D3528" s="27"/>
      <c r="E3528" s="27"/>
      <c r="F3528" s="27"/>
      <c r="G3528" s="27"/>
      <c r="H3528" s="27"/>
      <c r="I3528" s="27"/>
      <c r="J3528" s="27"/>
      <c r="K3528" s="27"/>
      <c r="L3528" s="27"/>
      <c r="M3528" s="27"/>
      <c r="N3528" s="27"/>
      <c r="O3528" s="27"/>
      <c r="P3528" s="27"/>
      <c r="Q3528" s="27"/>
      <c r="R3528" s="27"/>
      <c r="S3528" s="27"/>
      <c r="T3528" s="27"/>
      <c r="U3528" s="27"/>
      <c r="V3528" s="27"/>
      <c r="W3528" s="27"/>
      <c r="X3528" s="27"/>
    </row>
    <row r="3529" spans="3:24">
      <c r="C3529" s="27"/>
      <c r="D3529" s="27"/>
      <c r="E3529" s="27"/>
      <c r="F3529" s="27"/>
      <c r="G3529" s="27"/>
      <c r="H3529" s="27"/>
      <c r="I3529" s="27"/>
      <c r="J3529" s="27"/>
      <c r="K3529" s="27"/>
      <c r="L3529" s="27"/>
      <c r="M3529" s="27"/>
      <c r="N3529" s="27"/>
      <c r="O3529" s="27"/>
      <c r="P3529" s="27"/>
      <c r="Q3529" s="27"/>
      <c r="R3529" s="27"/>
      <c r="S3529" s="27"/>
      <c r="T3529" s="27"/>
      <c r="U3529" s="27"/>
      <c r="V3529" s="27"/>
      <c r="W3529" s="27"/>
      <c r="X3529" s="27"/>
    </row>
    <row r="3530" spans="3:24">
      <c r="C3530" s="27"/>
      <c r="D3530" s="27"/>
      <c r="E3530" s="27"/>
      <c r="F3530" s="27"/>
      <c r="G3530" s="27"/>
      <c r="H3530" s="27"/>
      <c r="I3530" s="27"/>
      <c r="J3530" s="27"/>
      <c r="K3530" s="27"/>
      <c r="L3530" s="27"/>
      <c r="M3530" s="27"/>
      <c r="N3530" s="27"/>
      <c r="O3530" s="27"/>
      <c r="P3530" s="27"/>
      <c r="Q3530" s="27"/>
      <c r="R3530" s="27"/>
      <c r="S3530" s="27"/>
      <c r="T3530" s="27"/>
      <c r="U3530" s="27"/>
      <c r="V3530" s="27"/>
      <c r="W3530" s="27"/>
      <c r="X3530" s="27"/>
    </row>
    <row r="3531" spans="3:24">
      <c r="C3531" s="27"/>
      <c r="D3531" s="27"/>
      <c r="E3531" s="27"/>
      <c r="F3531" s="27"/>
      <c r="G3531" s="27"/>
      <c r="H3531" s="27"/>
      <c r="I3531" s="27"/>
      <c r="J3531" s="27"/>
      <c r="K3531" s="27"/>
      <c r="L3531" s="27"/>
      <c r="M3531" s="27"/>
      <c r="N3531" s="27"/>
      <c r="O3531" s="27"/>
      <c r="P3531" s="27"/>
      <c r="Q3531" s="27"/>
      <c r="R3531" s="27"/>
      <c r="S3531" s="27"/>
      <c r="T3531" s="27"/>
      <c r="U3531" s="27"/>
      <c r="V3531" s="27"/>
      <c r="W3531" s="27"/>
      <c r="X3531" s="27"/>
    </row>
    <row r="3532" spans="3:24">
      <c r="C3532" s="27"/>
      <c r="D3532" s="27"/>
      <c r="E3532" s="27"/>
      <c r="F3532" s="27"/>
      <c r="G3532" s="27"/>
      <c r="H3532" s="27"/>
      <c r="I3532" s="27"/>
      <c r="J3532" s="27"/>
      <c r="K3532" s="27"/>
      <c r="L3532" s="27"/>
      <c r="M3532" s="27"/>
      <c r="N3532" s="27"/>
      <c r="O3532" s="27"/>
      <c r="P3532" s="27"/>
      <c r="Q3532" s="27"/>
      <c r="R3532" s="27"/>
      <c r="S3532" s="27"/>
      <c r="T3532" s="27"/>
      <c r="U3532" s="27"/>
      <c r="V3532" s="27"/>
      <c r="W3532" s="27"/>
      <c r="X3532" s="27"/>
    </row>
    <row r="3533" spans="3:24">
      <c r="C3533" s="27"/>
      <c r="D3533" s="27"/>
      <c r="E3533" s="27"/>
      <c r="F3533" s="27"/>
      <c r="G3533" s="27"/>
      <c r="H3533" s="27"/>
      <c r="I3533" s="27"/>
      <c r="J3533" s="27"/>
      <c r="K3533" s="27"/>
      <c r="L3533" s="27"/>
      <c r="M3533" s="27"/>
      <c r="N3533" s="27"/>
      <c r="O3533" s="27"/>
      <c r="P3533" s="27"/>
      <c r="Q3533" s="27"/>
      <c r="R3533" s="27"/>
      <c r="S3533" s="27"/>
      <c r="T3533" s="27"/>
      <c r="U3533" s="27"/>
      <c r="V3533" s="27"/>
      <c r="W3533" s="27"/>
      <c r="X3533" s="27"/>
    </row>
    <row r="3534" spans="3:24">
      <c r="C3534" s="27"/>
      <c r="D3534" s="27"/>
      <c r="E3534" s="27"/>
      <c r="F3534" s="27"/>
      <c r="G3534" s="27"/>
      <c r="H3534" s="27"/>
      <c r="I3534" s="27"/>
      <c r="J3534" s="27"/>
      <c r="K3534" s="27"/>
      <c r="L3534" s="27"/>
      <c r="M3534" s="27"/>
      <c r="N3534" s="27"/>
      <c r="O3534" s="27"/>
      <c r="P3534" s="27"/>
      <c r="Q3534" s="27"/>
      <c r="R3534" s="27"/>
      <c r="S3534" s="27"/>
      <c r="T3534" s="27"/>
      <c r="U3534" s="27"/>
      <c r="V3534" s="27"/>
      <c r="W3534" s="27"/>
      <c r="X3534" s="27"/>
    </row>
    <row r="3535" spans="3:24">
      <c r="C3535" s="27"/>
      <c r="D3535" s="27"/>
      <c r="E3535" s="27"/>
      <c r="F3535" s="27"/>
      <c r="G3535" s="27"/>
      <c r="H3535" s="27"/>
      <c r="I3535" s="27"/>
      <c r="J3535" s="27"/>
      <c r="K3535" s="27"/>
      <c r="L3535" s="27"/>
      <c r="M3535" s="27"/>
      <c r="N3535" s="27"/>
      <c r="O3535" s="27"/>
      <c r="P3535" s="27"/>
      <c r="Q3535" s="27"/>
      <c r="R3535" s="27"/>
      <c r="S3535" s="27"/>
      <c r="T3535" s="27"/>
      <c r="U3535" s="27"/>
      <c r="V3535" s="27"/>
      <c r="W3535" s="27"/>
      <c r="X3535" s="27"/>
    </row>
    <row r="3536" spans="3:24">
      <c r="C3536" s="27"/>
      <c r="D3536" s="27"/>
      <c r="E3536" s="27"/>
      <c r="F3536" s="27"/>
      <c r="G3536" s="27"/>
      <c r="H3536" s="27"/>
      <c r="I3536" s="27"/>
      <c r="J3536" s="27"/>
      <c r="K3536" s="27"/>
      <c r="L3536" s="27"/>
      <c r="M3536" s="27"/>
      <c r="N3536" s="27"/>
      <c r="O3536" s="27"/>
      <c r="P3536" s="27"/>
      <c r="Q3536" s="27"/>
      <c r="R3536" s="27"/>
      <c r="S3536" s="27"/>
      <c r="T3536" s="27"/>
      <c r="U3536" s="27"/>
      <c r="V3536" s="27"/>
      <c r="W3536" s="27"/>
      <c r="X3536" s="27"/>
    </row>
    <row r="3537" spans="3:24">
      <c r="C3537" s="27"/>
      <c r="D3537" s="27"/>
      <c r="E3537" s="27"/>
      <c r="F3537" s="27"/>
      <c r="G3537" s="27"/>
      <c r="H3537" s="27"/>
      <c r="I3537" s="27"/>
      <c r="J3537" s="27"/>
      <c r="K3537" s="27"/>
      <c r="L3537" s="27"/>
      <c r="M3537" s="27"/>
      <c r="N3537" s="27"/>
      <c r="O3537" s="27"/>
      <c r="P3537" s="27"/>
      <c r="Q3537" s="27"/>
      <c r="R3537" s="27"/>
      <c r="S3537" s="27"/>
      <c r="T3537" s="27"/>
      <c r="U3537" s="27"/>
      <c r="V3537" s="27"/>
      <c r="W3537" s="27"/>
      <c r="X3537" s="27"/>
    </row>
    <row r="3538" spans="3:24">
      <c r="C3538" s="27"/>
      <c r="D3538" s="27"/>
      <c r="E3538" s="27"/>
      <c r="F3538" s="27"/>
      <c r="G3538" s="27"/>
      <c r="H3538" s="27"/>
      <c r="I3538" s="27"/>
      <c r="J3538" s="27"/>
      <c r="K3538" s="27"/>
      <c r="L3538" s="27"/>
      <c r="M3538" s="27"/>
      <c r="N3538" s="27"/>
      <c r="O3538" s="27"/>
      <c r="P3538" s="27"/>
      <c r="Q3538" s="27"/>
      <c r="R3538" s="27"/>
      <c r="S3538" s="27"/>
      <c r="T3538" s="27"/>
      <c r="U3538" s="27"/>
      <c r="V3538" s="27"/>
      <c r="W3538" s="27"/>
      <c r="X3538" s="27"/>
    </row>
    <row r="3539" spans="3:24">
      <c r="C3539" s="27"/>
      <c r="D3539" s="27"/>
      <c r="E3539" s="27"/>
      <c r="F3539" s="27"/>
      <c r="G3539" s="27"/>
      <c r="H3539" s="27"/>
      <c r="I3539" s="27"/>
      <c r="J3539" s="27"/>
      <c r="K3539" s="27"/>
      <c r="L3539" s="27"/>
      <c r="M3539" s="27"/>
      <c r="N3539" s="27"/>
      <c r="O3539" s="27"/>
      <c r="P3539" s="27"/>
      <c r="Q3539" s="27"/>
      <c r="R3539" s="27"/>
      <c r="S3539" s="27"/>
      <c r="T3539" s="27"/>
      <c r="U3539" s="27"/>
      <c r="V3539" s="27"/>
      <c r="W3539" s="27"/>
      <c r="X3539" s="27"/>
    </row>
    <row r="3540" spans="3:24">
      <c r="C3540" s="27"/>
      <c r="D3540" s="27"/>
      <c r="E3540" s="27"/>
      <c r="F3540" s="27"/>
      <c r="G3540" s="27"/>
      <c r="H3540" s="27"/>
      <c r="I3540" s="27"/>
      <c r="J3540" s="27"/>
      <c r="K3540" s="27"/>
      <c r="L3540" s="27"/>
      <c r="M3540" s="27"/>
      <c r="N3540" s="27"/>
      <c r="O3540" s="27"/>
      <c r="P3540" s="27"/>
      <c r="Q3540" s="27"/>
      <c r="R3540" s="27"/>
      <c r="S3540" s="27"/>
      <c r="T3540" s="27"/>
      <c r="U3540" s="27"/>
      <c r="V3540" s="27"/>
      <c r="W3540" s="27"/>
      <c r="X3540" s="27"/>
    </row>
    <row r="3541" spans="3:24">
      <c r="C3541" s="27"/>
      <c r="D3541" s="27"/>
      <c r="E3541" s="27"/>
      <c r="F3541" s="27"/>
      <c r="G3541" s="27"/>
      <c r="H3541" s="27"/>
      <c r="I3541" s="27"/>
      <c r="J3541" s="27"/>
      <c r="K3541" s="27"/>
      <c r="L3541" s="27"/>
      <c r="M3541" s="27"/>
      <c r="N3541" s="27"/>
      <c r="O3541" s="27"/>
      <c r="P3541" s="27"/>
      <c r="Q3541" s="27"/>
      <c r="R3541" s="27"/>
      <c r="S3541" s="27"/>
      <c r="T3541" s="27"/>
      <c r="U3541" s="27"/>
      <c r="V3541" s="27"/>
      <c r="W3541" s="27"/>
      <c r="X3541" s="27"/>
    </row>
    <row r="3542" spans="3:24">
      <c r="C3542" s="27"/>
      <c r="D3542" s="27"/>
      <c r="E3542" s="27"/>
      <c r="F3542" s="27"/>
      <c r="G3542" s="27"/>
      <c r="H3542" s="27"/>
      <c r="I3542" s="27"/>
      <c r="J3542" s="27"/>
      <c r="K3542" s="27"/>
      <c r="L3542" s="27"/>
      <c r="M3542" s="27"/>
      <c r="N3542" s="27"/>
      <c r="O3542" s="27"/>
      <c r="P3542" s="27"/>
      <c r="Q3542" s="27"/>
      <c r="R3542" s="27"/>
      <c r="S3542" s="27"/>
      <c r="T3542" s="27"/>
      <c r="U3542" s="27"/>
      <c r="V3542" s="27"/>
      <c r="W3542" s="27"/>
      <c r="X3542" s="27"/>
    </row>
    <row r="3543" spans="3:24">
      <c r="C3543" s="27"/>
      <c r="D3543" s="27"/>
      <c r="E3543" s="27"/>
      <c r="F3543" s="27"/>
      <c r="G3543" s="27"/>
      <c r="H3543" s="27"/>
      <c r="I3543" s="27"/>
      <c r="J3543" s="27"/>
      <c r="K3543" s="27"/>
      <c r="L3543" s="27"/>
      <c r="M3543" s="27"/>
      <c r="N3543" s="27"/>
      <c r="O3543" s="27"/>
      <c r="P3543" s="27"/>
      <c r="Q3543" s="27"/>
      <c r="R3543" s="27"/>
      <c r="S3543" s="27"/>
      <c r="T3543" s="27"/>
      <c r="U3543" s="27"/>
      <c r="V3543" s="27"/>
      <c r="W3543" s="27"/>
      <c r="X3543" s="27"/>
    </row>
    <row r="3544" spans="3:24">
      <c r="C3544" s="27"/>
      <c r="D3544" s="27"/>
      <c r="E3544" s="27"/>
      <c r="F3544" s="27"/>
      <c r="G3544" s="27"/>
      <c r="H3544" s="27"/>
      <c r="I3544" s="27"/>
      <c r="J3544" s="27"/>
      <c r="K3544" s="27"/>
      <c r="L3544" s="27"/>
      <c r="M3544" s="27"/>
      <c r="N3544" s="27"/>
      <c r="O3544" s="27"/>
      <c r="P3544" s="27"/>
      <c r="Q3544" s="27"/>
      <c r="R3544" s="27"/>
      <c r="S3544" s="27"/>
      <c r="T3544" s="27"/>
      <c r="U3544" s="27"/>
      <c r="V3544" s="27"/>
      <c r="W3544" s="27"/>
      <c r="X3544" s="27"/>
    </row>
    <row r="3545" spans="3:24">
      <c r="C3545" s="27"/>
      <c r="D3545" s="27"/>
      <c r="E3545" s="27"/>
      <c r="F3545" s="27"/>
      <c r="G3545" s="27"/>
      <c r="H3545" s="27"/>
      <c r="I3545" s="27"/>
      <c r="J3545" s="27"/>
      <c r="K3545" s="27"/>
      <c r="L3545" s="27"/>
      <c r="M3545" s="27"/>
      <c r="N3545" s="27"/>
      <c r="O3545" s="27"/>
      <c r="P3545" s="27"/>
      <c r="Q3545" s="27"/>
      <c r="R3545" s="27"/>
      <c r="S3545" s="27"/>
      <c r="T3545" s="27"/>
      <c r="U3545" s="27"/>
      <c r="V3545" s="27"/>
      <c r="W3545" s="27"/>
      <c r="X3545" s="27"/>
    </row>
    <row r="3546" spans="3:24">
      <c r="C3546" s="27"/>
      <c r="D3546" s="27"/>
      <c r="E3546" s="27"/>
      <c r="F3546" s="27"/>
      <c r="G3546" s="27"/>
      <c r="H3546" s="27"/>
      <c r="I3546" s="27"/>
      <c r="J3546" s="27"/>
      <c r="K3546" s="27"/>
      <c r="L3546" s="27"/>
      <c r="M3546" s="27"/>
      <c r="N3546" s="27"/>
      <c r="O3546" s="27"/>
      <c r="P3546" s="27"/>
      <c r="Q3546" s="27"/>
      <c r="R3546" s="27"/>
      <c r="S3546" s="27"/>
      <c r="T3546" s="27"/>
      <c r="U3546" s="27"/>
      <c r="V3546" s="27"/>
      <c r="W3546" s="27"/>
      <c r="X3546" s="27"/>
    </row>
    <row r="3547" spans="3:24">
      <c r="C3547" s="27"/>
      <c r="D3547" s="27"/>
      <c r="E3547" s="27"/>
      <c r="F3547" s="27"/>
      <c r="G3547" s="27"/>
      <c r="H3547" s="27"/>
      <c r="I3547" s="27"/>
      <c r="J3547" s="27"/>
      <c r="K3547" s="27"/>
      <c r="L3547" s="27"/>
      <c r="M3547" s="27"/>
      <c r="N3547" s="27"/>
      <c r="O3547" s="27"/>
      <c r="P3547" s="27"/>
      <c r="Q3547" s="27"/>
      <c r="R3547" s="27"/>
      <c r="S3547" s="27"/>
      <c r="T3547" s="27"/>
      <c r="U3547" s="27"/>
      <c r="V3547" s="27"/>
      <c r="W3547" s="27"/>
      <c r="X3547" s="27"/>
    </row>
    <row r="3548" spans="3:24">
      <c r="C3548" s="27"/>
      <c r="D3548" s="27"/>
      <c r="E3548" s="27"/>
      <c r="F3548" s="27"/>
      <c r="G3548" s="27"/>
      <c r="H3548" s="27"/>
      <c r="I3548" s="27"/>
      <c r="J3548" s="27"/>
      <c r="K3548" s="27"/>
      <c r="L3548" s="27"/>
      <c r="M3548" s="27"/>
      <c r="N3548" s="27"/>
      <c r="O3548" s="27"/>
      <c r="P3548" s="27"/>
      <c r="Q3548" s="27"/>
      <c r="R3548" s="27"/>
      <c r="S3548" s="27"/>
      <c r="T3548" s="27"/>
      <c r="U3548" s="27"/>
      <c r="V3548" s="27"/>
      <c r="W3548" s="27"/>
      <c r="X3548" s="27"/>
    </row>
    <row r="3549" spans="3:24">
      <c r="C3549" s="27"/>
      <c r="D3549" s="27"/>
      <c r="E3549" s="27"/>
      <c r="F3549" s="27"/>
      <c r="G3549" s="27"/>
      <c r="H3549" s="27"/>
      <c r="I3549" s="27"/>
      <c r="J3549" s="27"/>
      <c r="K3549" s="27"/>
      <c r="L3549" s="27"/>
      <c r="M3549" s="27"/>
      <c r="N3549" s="27"/>
      <c r="O3549" s="27"/>
      <c r="P3549" s="27"/>
      <c r="Q3549" s="27"/>
      <c r="R3549" s="27"/>
      <c r="S3549" s="27"/>
      <c r="T3549" s="27"/>
      <c r="U3549" s="27"/>
      <c r="V3549" s="27"/>
      <c r="W3549" s="27"/>
      <c r="X3549" s="27"/>
    </row>
    <row r="3550" spans="3:24">
      <c r="C3550" s="27"/>
      <c r="D3550" s="27"/>
      <c r="E3550" s="27"/>
      <c r="F3550" s="27"/>
      <c r="G3550" s="27"/>
      <c r="H3550" s="27"/>
      <c r="I3550" s="27"/>
      <c r="J3550" s="27"/>
      <c r="K3550" s="27"/>
      <c r="L3550" s="27"/>
      <c r="M3550" s="27"/>
      <c r="N3550" s="27"/>
      <c r="O3550" s="27"/>
      <c r="P3550" s="27"/>
      <c r="Q3550" s="27"/>
      <c r="R3550" s="27"/>
      <c r="S3550" s="27"/>
      <c r="T3550" s="27"/>
      <c r="U3550" s="27"/>
      <c r="V3550" s="27"/>
      <c r="W3550" s="27"/>
      <c r="X3550" s="27"/>
    </row>
    <row r="3551" spans="3:24">
      <c r="C3551" s="27"/>
      <c r="D3551" s="27"/>
      <c r="E3551" s="27"/>
      <c r="F3551" s="27"/>
      <c r="G3551" s="27"/>
      <c r="H3551" s="27"/>
      <c r="I3551" s="27"/>
      <c r="J3551" s="27"/>
      <c r="K3551" s="27"/>
      <c r="L3551" s="27"/>
      <c r="M3551" s="27"/>
      <c r="N3551" s="27"/>
      <c r="O3551" s="27"/>
      <c r="P3551" s="27"/>
      <c r="Q3551" s="27"/>
      <c r="R3551" s="27"/>
      <c r="S3551" s="27"/>
      <c r="T3551" s="27"/>
      <c r="U3551" s="27"/>
      <c r="V3551" s="27"/>
      <c r="W3551" s="27"/>
      <c r="X3551" s="27"/>
    </row>
    <row r="3552" spans="3:24">
      <c r="C3552" s="27"/>
      <c r="D3552" s="27"/>
      <c r="E3552" s="27"/>
      <c r="F3552" s="27"/>
      <c r="G3552" s="27"/>
      <c r="H3552" s="27"/>
      <c r="I3552" s="27"/>
      <c r="J3552" s="27"/>
      <c r="K3552" s="27"/>
      <c r="L3552" s="27"/>
      <c r="M3552" s="27"/>
      <c r="N3552" s="27"/>
      <c r="O3552" s="27"/>
      <c r="P3552" s="27"/>
      <c r="Q3552" s="27"/>
      <c r="R3552" s="27"/>
      <c r="S3552" s="27"/>
      <c r="T3552" s="27"/>
      <c r="U3552" s="27"/>
      <c r="V3552" s="27"/>
      <c r="W3552" s="27"/>
      <c r="X3552" s="27"/>
    </row>
    <row r="3553" spans="3:24">
      <c r="C3553" s="27"/>
      <c r="D3553" s="27"/>
      <c r="E3553" s="27"/>
      <c r="F3553" s="27"/>
      <c r="G3553" s="27"/>
      <c r="H3553" s="27"/>
      <c r="I3553" s="27"/>
      <c r="J3553" s="27"/>
      <c r="K3553" s="27"/>
      <c r="L3553" s="27"/>
      <c r="M3553" s="27"/>
      <c r="N3553" s="27"/>
      <c r="O3553" s="27"/>
      <c r="P3553" s="27"/>
      <c r="Q3553" s="27"/>
      <c r="R3553" s="27"/>
      <c r="S3553" s="27"/>
      <c r="T3553" s="27"/>
      <c r="U3553" s="27"/>
      <c r="V3553" s="27"/>
      <c r="W3553" s="27"/>
      <c r="X3553" s="27"/>
    </row>
    <row r="3554" spans="3:24">
      <c r="C3554" s="27"/>
      <c r="D3554" s="27"/>
      <c r="E3554" s="27"/>
      <c r="F3554" s="27"/>
      <c r="G3554" s="27"/>
      <c r="H3554" s="27"/>
      <c r="I3554" s="27"/>
      <c r="J3554" s="27"/>
      <c r="K3554" s="27"/>
      <c r="L3554" s="27"/>
      <c r="M3554" s="27"/>
      <c r="N3554" s="27"/>
      <c r="O3554" s="27"/>
      <c r="P3554" s="27"/>
      <c r="Q3554" s="27"/>
      <c r="R3554" s="27"/>
      <c r="S3554" s="27"/>
      <c r="T3554" s="27"/>
      <c r="U3554" s="27"/>
      <c r="V3554" s="27"/>
      <c r="W3554" s="27"/>
      <c r="X3554" s="27"/>
    </row>
    <row r="3555" spans="3:24">
      <c r="C3555" s="27"/>
      <c r="D3555" s="27"/>
      <c r="E3555" s="27"/>
      <c r="F3555" s="27"/>
      <c r="G3555" s="27"/>
      <c r="H3555" s="27"/>
      <c r="I3555" s="27"/>
      <c r="J3555" s="27"/>
      <c r="K3555" s="27"/>
      <c r="L3555" s="27"/>
      <c r="M3555" s="27"/>
      <c r="N3555" s="27"/>
      <c r="O3555" s="27"/>
      <c r="P3555" s="27"/>
      <c r="Q3555" s="27"/>
      <c r="R3555" s="27"/>
      <c r="S3555" s="27"/>
      <c r="T3555" s="27"/>
      <c r="U3555" s="27"/>
      <c r="V3555" s="27"/>
      <c r="W3555" s="27"/>
      <c r="X3555" s="27"/>
    </row>
    <row r="3556" spans="3:24">
      <c r="C3556" s="27"/>
      <c r="D3556" s="27"/>
      <c r="E3556" s="27"/>
      <c r="F3556" s="27"/>
      <c r="G3556" s="27"/>
      <c r="H3556" s="27"/>
      <c r="I3556" s="27"/>
      <c r="J3556" s="27"/>
      <c r="K3556" s="27"/>
      <c r="L3556" s="27"/>
      <c r="M3556" s="27"/>
      <c r="N3556" s="27"/>
      <c r="O3556" s="27"/>
      <c r="P3556" s="27"/>
      <c r="Q3556" s="27"/>
      <c r="R3556" s="27"/>
      <c r="S3556" s="27"/>
      <c r="T3556" s="27"/>
      <c r="U3556" s="27"/>
      <c r="V3556" s="27"/>
      <c r="W3556" s="27"/>
      <c r="X3556" s="27"/>
    </row>
    <row r="3557" spans="3:24">
      <c r="C3557" s="27"/>
      <c r="D3557" s="27"/>
      <c r="E3557" s="27"/>
      <c r="F3557" s="27"/>
      <c r="G3557" s="27"/>
      <c r="H3557" s="27"/>
      <c r="I3557" s="27"/>
      <c r="J3557" s="27"/>
      <c r="K3557" s="27"/>
      <c r="L3557" s="27"/>
      <c r="M3557" s="27"/>
      <c r="N3557" s="27"/>
      <c r="O3557" s="27"/>
      <c r="P3557" s="27"/>
      <c r="Q3557" s="27"/>
      <c r="R3557" s="27"/>
      <c r="S3557" s="27"/>
      <c r="T3557" s="27"/>
      <c r="U3557" s="27"/>
      <c r="V3557" s="27"/>
      <c r="W3557" s="27"/>
      <c r="X3557" s="27"/>
    </row>
    <row r="3558" spans="3:24">
      <c r="C3558" s="27"/>
      <c r="D3558" s="27"/>
      <c r="E3558" s="27"/>
      <c r="F3558" s="27"/>
      <c r="G3558" s="27"/>
      <c r="H3558" s="27"/>
      <c r="I3558" s="27"/>
      <c r="J3558" s="27"/>
      <c r="K3558" s="27"/>
      <c r="L3558" s="27"/>
      <c r="M3558" s="27"/>
      <c r="N3558" s="27"/>
      <c r="O3558" s="27"/>
      <c r="P3558" s="27"/>
      <c r="Q3558" s="27"/>
      <c r="R3558" s="27"/>
      <c r="S3558" s="27"/>
      <c r="T3558" s="27"/>
      <c r="U3558" s="27"/>
      <c r="V3558" s="27"/>
      <c r="W3558" s="27"/>
      <c r="X3558" s="27"/>
    </row>
    <row r="3559" spans="3:24">
      <c r="C3559" s="27"/>
      <c r="D3559" s="27"/>
      <c r="E3559" s="27"/>
      <c r="F3559" s="27"/>
      <c r="G3559" s="27"/>
      <c r="H3559" s="27"/>
      <c r="I3559" s="27"/>
      <c r="J3559" s="27"/>
      <c r="K3559" s="27"/>
      <c r="L3559" s="27"/>
      <c r="M3559" s="27"/>
      <c r="N3559" s="27"/>
      <c r="O3559" s="27"/>
      <c r="P3559" s="27"/>
      <c r="Q3559" s="27"/>
      <c r="R3559" s="27"/>
      <c r="S3559" s="27"/>
      <c r="T3559" s="27"/>
      <c r="U3559" s="27"/>
      <c r="V3559" s="27"/>
      <c r="W3559" s="27"/>
      <c r="X3559" s="27"/>
    </row>
    <row r="3560" spans="3:24">
      <c r="C3560" s="27"/>
      <c r="D3560" s="27"/>
      <c r="E3560" s="27"/>
      <c r="F3560" s="27"/>
      <c r="G3560" s="27"/>
      <c r="H3560" s="27"/>
      <c r="I3560" s="27"/>
      <c r="J3560" s="27"/>
      <c r="K3560" s="27"/>
      <c r="L3560" s="27"/>
      <c r="M3560" s="27"/>
      <c r="N3560" s="27"/>
      <c r="O3560" s="27"/>
      <c r="P3560" s="27"/>
      <c r="Q3560" s="27"/>
      <c r="R3560" s="27"/>
      <c r="S3560" s="27"/>
      <c r="T3560" s="27"/>
      <c r="U3560" s="27"/>
      <c r="V3560" s="27"/>
      <c r="W3560" s="27"/>
      <c r="X3560" s="27"/>
    </row>
    <row r="3561" spans="3:24">
      <c r="C3561" s="27"/>
      <c r="D3561" s="27"/>
      <c r="E3561" s="27"/>
      <c r="F3561" s="27"/>
      <c r="G3561" s="27"/>
      <c r="H3561" s="27"/>
      <c r="I3561" s="27"/>
      <c r="J3561" s="27"/>
      <c r="K3561" s="27"/>
      <c r="L3561" s="27"/>
      <c r="M3561" s="27"/>
      <c r="N3561" s="27"/>
      <c r="O3561" s="27"/>
      <c r="P3561" s="27"/>
      <c r="Q3561" s="27"/>
      <c r="R3561" s="27"/>
      <c r="S3561" s="27"/>
      <c r="T3561" s="27"/>
      <c r="U3561" s="27"/>
      <c r="V3561" s="27"/>
      <c r="W3561" s="27"/>
      <c r="X3561" s="27"/>
    </row>
    <row r="3562" spans="3:24">
      <c r="C3562" s="27"/>
      <c r="D3562" s="27"/>
      <c r="E3562" s="27"/>
      <c r="F3562" s="27"/>
      <c r="G3562" s="27"/>
      <c r="H3562" s="27"/>
      <c r="I3562" s="27"/>
      <c r="J3562" s="27"/>
      <c r="K3562" s="27"/>
      <c r="L3562" s="27"/>
      <c r="M3562" s="27"/>
      <c r="N3562" s="27"/>
      <c r="O3562" s="27"/>
      <c r="P3562" s="27"/>
      <c r="Q3562" s="27"/>
      <c r="R3562" s="27"/>
      <c r="S3562" s="27"/>
      <c r="T3562" s="27"/>
      <c r="U3562" s="27"/>
      <c r="V3562" s="27"/>
      <c r="W3562" s="27"/>
      <c r="X3562" s="27"/>
    </row>
    <row r="3563" spans="3:24">
      <c r="C3563" s="27"/>
      <c r="D3563" s="27"/>
      <c r="E3563" s="27"/>
      <c r="F3563" s="27"/>
      <c r="G3563" s="27"/>
      <c r="H3563" s="27"/>
      <c r="I3563" s="27"/>
      <c r="J3563" s="27"/>
      <c r="K3563" s="27"/>
      <c r="L3563" s="27"/>
      <c r="M3563" s="27"/>
      <c r="N3563" s="27"/>
      <c r="O3563" s="27"/>
      <c r="P3563" s="27"/>
      <c r="Q3563" s="27"/>
      <c r="R3563" s="27"/>
      <c r="S3563" s="27"/>
      <c r="T3563" s="27"/>
      <c r="U3563" s="27"/>
      <c r="V3563" s="27"/>
      <c r="W3563" s="27"/>
      <c r="X3563" s="27"/>
    </row>
    <row r="3564" spans="3:24">
      <c r="C3564" s="27"/>
      <c r="D3564" s="27"/>
      <c r="E3564" s="27"/>
      <c r="F3564" s="27"/>
      <c r="G3564" s="27"/>
      <c r="H3564" s="27"/>
      <c r="I3564" s="27"/>
      <c r="J3564" s="27"/>
      <c r="K3564" s="27"/>
      <c r="L3564" s="27"/>
      <c r="M3564" s="27"/>
      <c r="N3564" s="27"/>
      <c r="O3564" s="27"/>
      <c r="P3564" s="27"/>
      <c r="Q3564" s="27"/>
      <c r="R3564" s="27"/>
      <c r="S3564" s="27"/>
      <c r="T3564" s="27"/>
      <c r="U3564" s="27"/>
      <c r="V3564" s="27"/>
      <c r="W3564" s="27"/>
      <c r="X3564" s="27"/>
    </row>
    <row r="3565" spans="3:24">
      <c r="C3565" s="27"/>
      <c r="D3565" s="27"/>
      <c r="E3565" s="27"/>
      <c r="F3565" s="27"/>
      <c r="G3565" s="27"/>
      <c r="H3565" s="27"/>
      <c r="I3565" s="27"/>
      <c r="J3565" s="27"/>
      <c r="K3565" s="27"/>
      <c r="L3565" s="27"/>
      <c r="M3565" s="27"/>
      <c r="N3565" s="27"/>
      <c r="O3565" s="27"/>
      <c r="P3565" s="27"/>
      <c r="Q3565" s="27"/>
      <c r="R3565" s="27"/>
      <c r="S3565" s="27"/>
      <c r="T3565" s="27"/>
      <c r="U3565" s="27"/>
      <c r="V3565" s="27"/>
      <c r="W3565" s="27"/>
      <c r="X3565" s="27"/>
    </row>
    <row r="3566" spans="3:24">
      <c r="C3566" s="27"/>
      <c r="D3566" s="27"/>
      <c r="E3566" s="27"/>
      <c r="F3566" s="27"/>
      <c r="G3566" s="27"/>
      <c r="H3566" s="27"/>
      <c r="I3566" s="27"/>
      <c r="J3566" s="27"/>
      <c r="K3566" s="27"/>
      <c r="L3566" s="27"/>
      <c r="M3566" s="27"/>
      <c r="N3566" s="27"/>
      <c r="O3566" s="27"/>
      <c r="P3566" s="27"/>
      <c r="Q3566" s="27"/>
      <c r="R3566" s="27"/>
      <c r="S3566" s="27"/>
      <c r="T3566" s="27"/>
      <c r="U3566" s="27"/>
      <c r="V3566" s="27"/>
      <c r="W3566" s="27"/>
      <c r="X3566" s="27"/>
    </row>
    <row r="3567" spans="3:24">
      <c r="C3567" s="27"/>
      <c r="D3567" s="27"/>
      <c r="E3567" s="27"/>
      <c r="F3567" s="27"/>
      <c r="G3567" s="27"/>
      <c r="H3567" s="27"/>
      <c r="I3567" s="27"/>
      <c r="J3567" s="27"/>
      <c r="K3567" s="27"/>
      <c r="L3567" s="27"/>
      <c r="M3567" s="27"/>
      <c r="N3567" s="27"/>
      <c r="O3567" s="27"/>
      <c r="P3567" s="27"/>
      <c r="Q3567" s="27"/>
      <c r="R3567" s="27"/>
      <c r="S3567" s="27"/>
      <c r="T3567" s="27"/>
      <c r="U3567" s="27"/>
      <c r="V3567" s="27"/>
      <c r="W3567" s="27"/>
      <c r="X3567" s="27"/>
    </row>
    <row r="3568" spans="3:24">
      <c r="C3568" s="27"/>
      <c r="D3568" s="27"/>
      <c r="E3568" s="27"/>
      <c r="F3568" s="27"/>
      <c r="G3568" s="27"/>
      <c r="H3568" s="27"/>
      <c r="I3568" s="27"/>
      <c r="J3568" s="27"/>
      <c r="K3568" s="27"/>
      <c r="L3568" s="27"/>
      <c r="M3568" s="27"/>
      <c r="N3568" s="27"/>
      <c r="O3568" s="27"/>
      <c r="P3568" s="27"/>
      <c r="Q3568" s="27"/>
      <c r="R3568" s="27"/>
      <c r="S3568" s="27"/>
      <c r="T3568" s="27"/>
      <c r="U3568" s="27"/>
      <c r="V3568" s="27"/>
      <c r="W3568" s="27"/>
      <c r="X3568" s="27"/>
    </row>
    <row r="3569" spans="3:24">
      <c r="C3569" s="27"/>
      <c r="D3569" s="27"/>
      <c r="E3569" s="27"/>
      <c r="F3569" s="27"/>
      <c r="G3569" s="27"/>
      <c r="H3569" s="27"/>
      <c r="I3569" s="27"/>
      <c r="J3569" s="27"/>
      <c r="K3569" s="27"/>
      <c r="L3569" s="27"/>
      <c r="M3569" s="27"/>
      <c r="N3569" s="27"/>
      <c r="O3569" s="27"/>
      <c r="P3569" s="27"/>
      <c r="Q3569" s="27"/>
      <c r="R3569" s="27"/>
      <c r="S3569" s="27"/>
      <c r="T3569" s="27"/>
      <c r="U3569" s="27"/>
      <c r="V3569" s="27"/>
      <c r="W3569" s="27"/>
      <c r="X3569" s="27"/>
    </row>
    <row r="3570" spans="3:24">
      <c r="C3570" s="27"/>
      <c r="D3570" s="27"/>
      <c r="E3570" s="27"/>
      <c r="F3570" s="27"/>
      <c r="G3570" s="27"/>
      <c r="H3570" s="27"/>
      <c r="I3570" s="27"/>
      <c r="J3570" s="27"/>
      <c r="K3570" s="27"/>
      <c r="L3570" s="27"/>
      <c r="M3570" s="27"/>
      <c r="N3570" s="27"/>
      <c r="O3570" s="27"/>
      <c r="P3570" s="27"/>
      <c r="Q3570" s="27"/>
      <c r="R3570" s="27"/>
      <c r="S3570" s="27"/>
      <c r="T3570" s="27"/>
      <c r="U3570" s="27"/>
      <c r="V3570" s="27"/>
      <c r="W3570" s="27"/>
      <c r="X3570" s="27"/>
    </row>
    <row r="3571" spans="3:24">
      <c r="C3571" s="27"/>
      <c r="D3571" s="27"/>
      <c r="E3571" s="27"/>
      <c r="F3571" s="27"/>
      <c r="G3571" s="27"/>
      <c r="H3571" s="27"/>
      <c r="I3571" s="27"/>
      <c r="J3571" s="27"/>
      <c r="K3571" s="27"/>
      <c r="L3571" s="27"/>
      <c r="M3571" s="27"/>
      <c r="N3571" s="27"/>
      <c r="O3571" s="27"/>
      <c r="P3571" s="27"/>
      <c r="Q3571" s="27"/>
      <c r="R3571" s="27"/>
      <c r="S3571" s="27"/>
      <c r="T3571" s="27"/>
      <c r="U3571" s="27"/>
      <c r="V3571" s="27"/>
      <c r="W3571" s="27"/>
      <c r="X3571" s="27"/>
    </row>
    <row r="3572" spans="3:24">
      <c r="C3572" s="27"/>
      <c r="D3572" s="27"/>
      <c r="E3572" s="27"/>
      <c r="F3572" s="27"/>
      <c r="G3572" s="27"/>
      <c r="H3572" s="27"/>
      <c r="I3572" s="27"/>
      <c r="J3572" s="27"/>
      <c r="K3572" s="27"/>
      <c r="L3572" s="27"/>
      <c r="M3572" s="27"/>
      <c r="N3572" s="27"/>
      <c r="O3572" s="27"/>
      <c r="P3572" s="27"/>
      <c r="Q3572" s="27"/>
      <c r="R3572" s="27"/>
      <c r="S3572" s="27"/>
      <c r="T3572" s="27"/>
      <c r="U3572" s="27"/>
      <c r="V3572" s="27"/>
      <c r="W3572" s="27"/>
      <c r="X3572" s="27"/>
    </row>
    <row r="3573" spans="3:24">
      <c r="C3573" s="27"/>
      <c r="D3573" s="27"/>
      <c r="E3573" s="27"/>
      <c r="F3573" s="27"/>
      <c r="G3573" s="27"/>
      <c r="H3573" s="27"/>
      <c r="I3573" s="27"/>
      <c r="J3573" s="27"/>
      <c r="K3573" s="27"/>
      <c r="L3573" s="27"/>
      <c r="M3573" s="27"/>
      <c r="N3573" s="27"/>
      <c r="O3573" s="27"/>
      <c r="P3573" s="27"/>
      <c r="Q3573" s="27"/>
      <c r="R3573" s="27"/>
      <c r="S3573" s="27"/>
      <c r="T3573" s="27"/>
      <c r="U3573" s="27"/>
      <c r="V3573" s="27"/>
      <c r="W3573" s="27"/>
      <c r="X3573" s="27"/>
    </row>
    <row r="3574" spans="3:24">
      <c r="C3574" s="27"/>
      <c r="D3574" s="27"/>
      <c r="E3574" s="27"/>
      <c r="F3574" s="27"/>
      <c r="G3574" s="27"/>
      <c r="H3574" s="27"/>
      <c r="I3574" s="27"/>
      <c r="J3574" s="27"/>
      <c r="K3574" s="27"/>
      <c r="L3574" s="27"/>
      <c r="M3574" s="27"/>
      <c r="N3574" s="27"/>
      <c r="O3574" s="27"/>
      <c r="P3574" s="27"/>
      <c r="Q3574" s="27"/>
      <c r="R3574" s="27"/>
      <c r="S3574" s="27"/>
      <c r="T3574" s="27"/>
      <c r="U3574" s="27"/>
      <c r="V3574" s="27"/>
      <c r="W3574" s="27"/>
      <c r="X3574" s="27"/>
    </row>
    <row r="3575" spans="3:24">
      <c r="C3575" s="27"/>
      <c r="D3575" s="27"/>
      <c r="E3575" s="27"/>
      <c r="F3575" s="27"/>
      <c r="G3575" s="27"/>
      <c r="H3575" s="27"/>
      <c r="I3575" s="27"/>
      <c r="J3575" s="27"/>
      <c r="K3575" s="27"/>
      <c r="L3575" s="27"/>
      <c r="M3575" s="27"/>
      <c r="N3575" s="27"/>
      <c r="O3575" s="27"/>
      <c r="P3575" s="27"/>
      <c r="Q3575" s="27"/>
      <c r="R3575" s="27"/>
      <c r="S3575" s="27"/>
      <c r="T3575" s="27"/>
      <c r="U3575" s="27"/>
      <c r="V3575" s="27"/>
      <c r="W3575" s="27"/>
      <c r="X3575" s="27"/>
    </row>
    <row r="3576" spans="3:24">
      <c r="C3576" s="27"/>
      <c r="D3576" s="27"/>
      <c r="E3576" s="27"/>
      <c r="F3576" s="27"/>
      <c r="G3576" s="27"/>
      <c r="H3576" s="27"/>
      <c r="I3576" s="27"/>
      <c r="J3576" s="27"/>
      <c r="K3576" s="27"/>
      <c r="L3576" s="27"/>
      <c r="M3576" s="27"/>
      <c r="N3576" s="27"/>
      <c r="O3576" s="27"/>
      <c r="P3576" s="27"/>
      <c r="Q3576" s="27"/>
      <c r="R3576" s="27"/>
      <c r="S3576" s="27"/>
      <c r="T3576" s="27"/>
      <c r="U3576" s="27"/>
      <c r="V3576" s="27"/>
      <c r="W3576" s="27"/>
      <c r="X3576" s="27"/>
    </row>
    <row r="3577" spans="3:24">
      <c r="C3577" s="27"/>
      <c r="D3577" s="27"/>
      <c r="E3577" s="27"/>
      <c r="F3577" s="27"/>
      <c r="G3577" s="27"/>
      <c r="H3577" s="27"/>
      <c r="I3577" s="27"/>
      <c r="J3577" s="27"/>
      <c r="K3577" s="27"/>
      <c r="L3577" s="27"/>
      <c r="M3577" s="27"/>
      <c r="N3577" s="27"/>
      <c r="O3577" s="27"/>
      <c r="P3577" s="27"/>
      <c r="Q3577" s="27"/>
      <c r="R3577" s="27"/>
      <c r="S3577" s="27"/>
      <c r="T3577" s="27"/>
      <c r="U3577" s="27"/>
      <c r="V3577" s="27"/>
      <c r="W3577" s="27"/>
      <c r="X3577" s="27"/>
    </row>
    <row r="3578" spans="3:24">
      <c r="C3578" s="27"/>
      <c r="D3578" s="27"/>
      <c r="E3578" s="27"/>
      <c r="F3578" s="27"/>
      <c r="G3578" s="27"/>
      <c r="H3578" s="27"/>
      <c r="I3578" s="27"/>
      <c r="J3578" s="27"/>
      <c r="K3578" s="27"/>
      <c r="L3578" s="27"/>
      <c r="M3578" s="27"/>
      <c r="N3578" s="27"/>
      <c r="O3578" s="27"/>
      <c r="P3578" s="27"/>
      <c r="Q3578" s="27"/>
      <c r="R3578" s="27"/>
      <c r="S3578" s="27"/>
      <c r="T3578" s="27"/>
      <c r="U3578" s="27"/>
      <c r="V3578" s="27"/>
      <c r="W3578" s="27"/>
      <c r="X3578" s="27"/>
    </row>
    <row r="3579" spans="3:24">
      <c r="C3579" s="27"/>
      <c r="D3579" s="27"/>
      <c r="E3579" s="27"/>
      <c r="F3579" s="27"/>
      <c r="G3579" s="27"/>
      <c r="H3579" s="27"/>
      <c r="I3579" s="27"/>
      <c r="J3579" s="27"/>
      <c r="K3579" s="27"/>
      <c r="L3579" s="27"/>
      <c r="M3579" s="27"/>
      <c r="N3579" s="27"/>
      <c r="O3579" s="27"/>
      <c r="P3579" s="27"/>
      <c r="Q3579" s="27"/>
      <c r="R3579" s="27"/>
      <c r="S3579" s="27"/>
      <c r="T3579" s="27"/>
      <c r="U3579" s="27"/>
      <c r="V3579" s="27"/>
      <c r="W3579" s="27"/>
      <c r="X3579" s="27"/>
    </row>
    <row r="3580" spans="3:24">
      <c r="C3580" s="27"/>
      <c r="D3580" s="27"/>
      <c r="E3580" s="27"/>
      <c r="F3580" s="27"/>
      <c r="G3580" s="27"/>
      <c r="H3580" s="27"/>
      <c r="I3580" s="27"/>
      <c r="J3580" s="27"/>
      <c r="K3580" s="27"/>
      <c r="L3580" s="27"/>
      <c r="M3580" s="27"/>
      <c r="N3580" s="27"/>
      <c r="O3580" s="27"/>
      <c r="P3580" s="27"/>
      <c r="Q3580" s="27"/>
      <c r="R3580" s="27"/>
      <c r="S3580" s="27"/>
      <c r="T3580" s="27"/>
      <c r="U3580" s="27"/>
      <c r="V3580" s="27"/>
      <c r="W3580" s="27"/>
      <c r="X3580" s="27"/>
    </row>
    <row r="3581" spans="3:24">
      <c r="C3581" s="27"/>
      <c r="D3581" s="27"/>
      <c r="E3581" s="27"/>
      <c r="F3581" s="27"/>
      <c r="G3581" s="27"/>
      <c r="H3581" s="27"/>
      <c r="I3581" s="27"/>
      <c r="J3581" s="27"/>
      <c r="K3581" s="27"/>
      <c r="L3581" s="27"/>
      <c r="M3581" s="27"/>
      <c r="N3581" s="27"/>
      <c r="O3581" s="27"/>
      <c r="P3581" s="27"/>
      <c r="Q3581" s="27"/>
      <c r="R3581" s="27"/>
      <c r="S3581" s="27"/>
      <c r="T3581" s="27"/>
      <c r="U3581" s="27"/>
      <c r="V3581" s="27"/>
      <c r="W3581" s="27"/>
      <c r="X3581" s="27"/>
    </row>
    <row r="3582" spans="3:24">
      <c r="C3582" s="27"/>
      <c r="D3582" s="27"/>
      <c r="E3582" s="27"/>
      <c r="F3582" s="27"/>
      <c r="G3582" s="27"/>
      <c r="H3582" s="27"/>
      <c r="I3582" s="27"/>
      <c r="J3582" s="27"/>
      <c r="K3582" s="27"/>
      <c r="L3582" s="27"/>
      <c r="M3582" s="27"/>
      <c r="N3582" s="27"/>
      <c r="O3582" s="27"/>
      <c r="P3582" s="27"/>
      <c r="Q3582" s="27"/>
      <c r="R3582" s="27"/>
      <c r="S3582" s="27"/>
      <c r="T3582" s="27"/>
      <c r="U3582" s="27"/>
      <c r="V3582" s="27"/>
      <c r="W3582" s="27"/>
      <c r="X3582" s="27"/>
    </row>
    <row r="3583" spans="3:24">
      <c r="C3583" s="27"/>
      <c r="D3583" s="27"/>
      <c r="E3583" s="27"/>
      <c r="F3583" s="27"/>
      <c r="G3583" s="27"/>
      <c r="H3583" s="27"/>
      <c r="I3583" s="27"/>
      <c r="J3583" s="27"/>
      <c r="K3583" s="27"/>
      <c r="L3583" s="27"/>
      <c r="M3583" s="27"/>
      <c r="N3583" s="27"/>
      <c r="O3583" s="27"/>
      <c r="P3583" s="27"/>
      <c r="Q3583" s="27"/>
      <c r="R3583" s="27"/>
      <c r="S3583" s="27"/>
      <c r="T3583" s="27"/>
      <c r="U3583" s="27"/>
      <c r="V3583" s="27"/>
      <c r="W3583" s="27"/>
      <c r="X3583" s="27"/>
    </row>
    <row r="3584" spans="3:24">
      <c r="C3584" s="27"/>
      <c r="D3584" s="27"/>
      <c r="E3584" s="27"/>
      <c r="F3584" s="27"/>
      <c r="G3584" s="27"/>
      <c r="H3584" s="27"/>
      <c r="I3584" s="27"/>
      <c r="J3584" s="27"/>
      <c r="K3584" s="27"/>
      <c r="L3584" s="27"/>
      <c r="M3584" s="27"/>
      <c r="N3584" s="27"/>
      <c r="O3584" s="27"/>
      <c r="P3584" s="27"/>
      <c r="Q3584" s="27"/>
      <c r="R3584" s="27"/>
      <c r="S3584" s="27"/>
      <c r="T3584" s="27"/>
      <c r="U3584" s="27"/>
      <c r="V3584" s="27"/>
      <c r="W3584" s="27"/>
      <c r="X3584" s="27"/>
    </row>
    <row r="3585" spans="3:24">
      <c r="C3585" s="27"/>
      <c r="D3585" s="27"/>
      <c r="E3585" s="27"/>
      <c r="F3585" s="27"/>
      <c r="G3585" s="27"/>
      <c r="H3585" s="27"/>
      <c r="I3585" s="27"/>
      <c r="J3585" s="27"/>
      <c r="K3585" s="27"/>
      <c r="L3585" s="27"/>
      <c r="M3585" s="27"/>
      <c r="N3585" s="27"/>
      <c r="O3585" s="27"/>
      <c r="P3585" s="27"/>
      <c r="Q3585" s="27"/>
      <c r="R3585" s="27"/>
      <c r="S3585" s="27"/>
      <c r="T3585" s="27"/>
      <c r="U3585" s="27"/>
      <c r="V3585" s="27"/>
      <c r="W3585" s="27"/>
      <c r="X3585" s="27"/>
    </row>
    <row r="3586" spans="3:24">
      <c r="C3586" s="27"/>
      <c r="D3586" s="27"/>
      <c r="E3586" s="27"/>
      <c r="F3586" s="27"/>
      <c r="G3586" s="27"/>
      <c r="H3586" s="27"/>
      <c r="I3586" s="27"/>
      <c r="J3586" s="27"/>
      <c r="K3586" s="27"/>
      <c r="L3586" s="27"/>
      <c r="M3586" s="27"/>
      <c r="N3586" s="27"/>
      <c r="O3586" s="27"/>
      <c r="P3586" s="27"/>
      <c r="Q3586" s="27"/>
      <c r="R3586" s="27"/>
      <c r="S3586" s="27"/>
      <c r="T3586" s="27"/>
      <c r="U3586" s="27"/>
      <c r="V3586" s="27"/>
      <c r="W3586" s="27"/>
      <c r="X3586" s="27"/>
    </row>
    <row r="3587" spans="3:24">
      <c r="C3587" s="27"/>
      <c r="D3587" s="27"/>
      <c r="E3587" s="27"/>
      <c r="F3587" s="27"/>
      <c r="G3587" s="27"/>
      <c r="H3587" s="27"/>
      <c r="I3587" s="27"/>
      <c r="J3587" s="27"/>
      <c r="K3587" s="27"/>
      <c r="L3587" s="27"/>
      <c r="M3587" s="27"/>
      <c r="N3587" s="27"/>
      <c r="O3587" s="27"/>
      <c r="P3587" s="27"/>
      <c r="Q3587" s="27"/>
      <c r="R3587" s="27"/>
      <c r="S3587" s="27"/>
      <c r="T3587" s="27"/>
      <c r="U3587" s="27"/>
      <c r="V3587" s="27"/>
      <c r="W3587" s="27"/>
      <c r="X3587" s="27"/>
    </row>
    <row r="3588" spans="3:24">
      <c r="C3588" s="27"/>
      <c r="D3588" s="27"/>
      <c r="E3588" s="27"/>
      <c r="F3588" s="27"/>
      <c r="G3588" s="27"/>
      <c r="H3588" s="27"/>
      <c r="I3588" s="27"/>
      <c r="J3588" s="27"/>
      <c r="K3588" s="27"/>
      <c r="L3588" s="27"/>
      <c r="M3588" s="27"/>
      <c r="N3588" s="27"/>
      <c r="O3588" s="27"/>
      <c r="P3588" s="27"/>
      <c r="Q3588" s="27"/>
      <c r="R3588" s="27"/>
      <c r="S3588" s="27"/>
      <c r="T3588" s="27"/>
      <c r="U3588" s="27"/>
      <c r="V3588" s="27"/>
      <c r="W3588" s="27"/>
      <c r="X3588" s="27"/>
    </row>
    <row r="3589" spans="3:24">
      <c r="C3589" s="27"/>
      <c r="D3589" s="27"/>
      <c r="E3589" s="27"/>
      <c r="F3589" s="27"/>
      <c r="G3589" s="27"/>
      <c r="H3589" s="27"/>
      <c r="I3589" s="27"/>
      <c r="J3589" s="27"/>
      <c r="K3589" s="27"/>
      <c r="L3589" s="27"/>
      <c r="M3589" s="27"/>
      <c r="N3589" s="27"/>
      <c r="O3589" s="27"/>
      <c r="P3589" s="27"/>
      <c r="Q3589" s="27"/>
      <c r="R3589" s="27"/>
      <c r="S3589" s="27"/>
      <c r="T3589" s="27"/>
      <c r="U3589" s="27"/>
      <c r="V3589" s="27"/>
      <c r="W3589" s="27"/>
      <c r="X3589" s="27"/>
    </row>
    <row r="3590" spans="3:24">
      <c r="C3590" s="27"/>
      <c r="D3590" s="27"/>
      <c r="E3590" s="27"/>
      <c r="F3590" s="27"/>
      <c r="G3590" s="27"/>
      <c r="H3590" s="27"/>
      <c r="I3590" s="27"/>
      <c r="J3590" s="27"/>
      <c r="K3590" s="27"/>
      <c r="L3590" s="27"/>
      <c r="M3590" s="27"/>
      <c r="N3590" s="27"/>
      <c r="O3590" s="27"/>
      <c r="P3590" s="27"/>
      <c r="Q3590" s="27"/>
      <c r="R3590" s="27"/>
      <c r="S3590" s="27"/>
      <c r="T3590" s="27"/>
      <c r="U3590" s="27"/>
      <c r="V3590" s="27"/>
      <c r="W3590" s="27"/>
      <c r="X3590" s="27"/>
    </row>
    <row r="3591" spans="3:24">
      <c r="C3591" s="27"/>
      <c r="D3591" s="27"/>
      <c r="E3591" s="27"/>
      <c r="F3591" s="27"/>
      <c r="G3591" s="27"/>
      <c r="H3591" s="27"/>
      <c r="I3591" s="27"/>
      <c r="J3591" s="27"/>
      <c r="K3591" s="27"/>
      <c r="L3591" s="27"/>
      <c r="M3591" s="27"/>
      <c r="N3591" s="27"/>
      <c r="O3591" s="27"/>
      <c r="P3591" s="27"/>
      <c r="Q3591" s="27"/>
      <c r="R3591" s="27"/>
      <c r="S3591" s="27"/>
      <c r="T3591" s="27"/>
      <c r="U3591" s="27"/>
      <c r="V3591" s="27"/>
      <c r="W3591" s="27"/>
      <c r="X3591" s="27"/>
    </row>
    <row r="3592" spans="3:24">
      <c r="C3592" s="27"/>
      <c r="D3592" s="27"/>
      <c r="E3592" s="27"/>
      <c r="F3592" s="27"/>
      <c r="G3592" s="27"/>
      <c r="H3592" s="27"/>
      <c r="I3592" s="27"/>
      <c r="J3592" s="27"/>
      <c r="K3592" s="27"/>
      <c r="L3592" s="27"/>
      <c r="M3592" s="27"/>
      <c r="N3592" s="27"/>
      <c r="O3592" s="27"/>
      <c r="P3592" s="27"/>
      <c r="Q3592" s="27"/>
      <c r="R3592" s="27"/>
      <c r="S3592" s="27"/>
      <c r="T3592" s="27"/>
      <c r="U3592" s="27"/>
      <c r="V3592" s="27"/>
      <c r="W3592" s="27"/>
      <c r="X3592" s="27"/>
    </row>
    <row r="3593" spans="3:24">
      <c r="C3593" s="27"/>
      <c r="D3593" s="27"/>
      <c r="E3593" s="27"/>
      <c r="F3593" s="27"/>
      <c r="G3593" s="27"/>
      <c r="H3593" s="27"/>
      <c r="I3593" s="27"/>
      <c r="J3593" s="27"/>
      <c r="K3593" s="27"/>
      <c r="L3593" s="27"/>
      <c r="M3593" s="27"/>
      <c r="N3593" s="27"/>
      <c r="O3593" s="27"/>
      <c r="P3593" s="27"/>
      <c r="Q3593" s="27"/>
      <c r="R3593" s="27"/>
      <c r="S3593" s="27"/>
      <c r="T3593" s="27"/>
      <c r="U3593" s="27"/>
      <c r="V3593" s="27"/>
      <c r="W3593" s="27"/>
      <c r="X3593" s="27"/>
    </row>
    <row r="3594" spans="3:24">
      <c r="C3594" s="27"/>
      <c r="D3594" s="27"/>
      <c r="E3594" s="27"/>
      <c r="F3594" s="27"/>
      <c r="G3594" s="27"/>
      <c r="H3594" s="27"/>
      <c r="I3594" s="27"/>
      <c r="J3594" s="27"/>
      <c r="K3594" s="27"/>
      <c r="L3594" s="27"/>
      <c r="M3594" s="27"/>
      <c r="N3594" s="27"/>
      <c r="O3594" s="27"/>
      <c r="P3594" s="27"/>
      <c r="Q3594" s="27"/>
      <c r="R3594" s="27"/>
      <c r="S3594" s="27"/>
      <c r="T3594" s="27"/>
      <c r="U3594" s="27"/>
      <c r="V3594" s="27"/>
      <c r="W3594" s="27"/>
      <c r="X3594" s="27"/>
    </row>
    <row r="3595" spans="3:24">
      <c r="C3595" s="27"/>
      <c r="D3595" s="27"/>
      <c r="E3595" s="27"/>
      <c r="F3595" s="27"/>
      <c r="G3595" s="27"/>
      <c r="H3595" s="27"/>
      <c r="I3595" s="27"/>
      <c r="J3595" s="27"/>
      <c r="K3595" s="27"/>
      <c r="L3595" s="27"/>
      <c r="M3595" s="27"/>
      <c r="N3595" s="27"/>
      <c r="O3595" s="27"/>
      <c r="P3595" s="27"/>
      <c r="Q3595" s="27"/>
      <c r="R3595" s="27"/>
      <c r="S3595" s="27"/>
      <c r="T3595" s="27"/>
      <c r="U3595" s="27"/>
      <c r="V3595" s="27"/>
      <c r="W3595" s="27"/>
      <c r="X3595" s="27"/>
    </row>
    <row r="3596" spans="3:24">
      <c r="C3596" s="27"/>
      <c r="D3596" s="27"/>
      <c r="E3596" s="27"/>
      <c r="F3596" s="27"/>
      <c r="G3596" s="27"/>
      <c r="H3596" s="27"/>
      <c r="I3596" s="27"/>
      <c r="J3596" s="27"/>
      <c r="K3596" s="27"/>
      <c r="L3596" s="27"/>
      <c r="M3596" s="27"/>
      <c r="N3596" s="27"/>
      <c r="O3596" s="27"/>
      <c r="P3596" s="27"/>
      <c r="Q3596" s="27"/>
      <c r="R3596" s="27"/>
      <c r="S3596" s="27"/>
      <c r="T3596" s="27"/>
      <c r="U3596" s="27"/>
      <c r="V3596" s="27"/>
      <c r="W3596" s="27"/>
      <c r="X3596" s="27"/>
    </row>
    <row r="3597" spans="3:24">
      <c r="C3597" s="27"/>
      <c r="D3597" s="27"/>
      <c r="E3597" s="27"/>
      <c r="F3597" s="27"/>
      <c r="G3597" s="27"/>
      <c r="H3597" s="27"/>
      <c r="I3597" s="27"/>
      <c r="J3597" s="27"/>
      <c r="K3597" s="27"/>
      <c r="L3597" s="27"/>
      <c r="M3597" s="27"/>
      <c r="N3597" s="27"/>
      <c r="O3597" s="27"/>
      <c r="P3597" s="27"/>
      <c r="Q3597" s="27"/>
      <c r="R3597" s="27"/>
      <c r="S3597" s="27"/>
      <c r="T3597" s="27"/>
      <c r="U3597" s="27"/>
      <c r="V3597" s="27"/>
      <c r="W3597" s="27"/>
      <c r="X3597" s="27"/>
    </row>
    <row r="3598" spans="3:24">
      <c r="C3598" s="27"/>
      <c r="D3598" s="27"/>
      <c r="E3598" s="27"/>
      <c r="F3598" s="27"/>
      <c r="G3598" s="27"/>
      <c r="H3598" s="27"/>
      <c r="I3598" s="27"/>
      <c r="J3598" s="27"/>
      <c r="K3598" s="27"/>
      <c r="L3598" s="27"/>
      <c r="M3598" s="27"/>
      <c r="N3598" s="27"/>
      <c r="O3598" s="27"/>
      <c r="P3598" s="27"/>
      <c r="Q3598" s="27"/>
      <c r="R3598" s="27"/>
      <c r="S3598" s="27"/>
      <c r="T3598" s="27"/>
      <c r="U3598" s="27"/>
      <c r="V3598" s="27"/>
      <c r="W3598" s="27"/>
      <c r="X3598" s="27"/>
    </row>
    <row r="3599" spans="3:24">
      <c r="C3599" s="27"/>
      <c r="D3599" s="27"/>
      <c r="E3599" s="27"/>
      <c r="F3599" s="27"/>
      <c r="G3599" s="27"/>
      <c r="H3599" s="27"/>
      <c r="I3599" s="27"/>
      <c r="J3599" s="27"/>
      <c r="K3599" s="27"/>
      <c r="L3599" s="27"/>
      <c r="M3599" s="27"/>
      <c r="N3599" s="27"/>
      <c r="O3599" s="27"/>
      <c r="P3599" s="27"/>
      <c r="Q3599" s="27"/>
      <c r="R3599" s="27"/>
      <c r="S3599" s="27"/>
      <c r="T3599" s="27"/>
      <c r="U3599" s="27"/>
      <c r="V3599" s="27"/>
      <c r="W3599" s="27"/>
      <c r="X3599" s="27"/>
    </row>
    <row r="3600" spans="3:24">
      <c r="C3600" s="27"/>
      <c r="D3600" s="27"/>
      <c r="E3600" s="27"/>
      <c r="F3600" s="27"/>
      <c r="G3600" s="27"/>
      <c r="H3600" s="27"/>
      <c r="I3600" s="27"/>
      <c r="J3600" s="27"/>
      <c r="K3600" s="27"/>
      <c r="L3600" s="27"/>
      <c r="M3600" s="27"/>
      <c r="N3600" s="27"/>
      <c r="O3600" s="27"/>
      <c r="P3600" s="27"/>
      <c r="Q3600" s="27"/>
      <c r="R3600" s="27"/>
      <c r="S3600" s="27"/>
      <c r="T3600" s="27"/>
      <c r="U3600" s="27"/>
      <c r="V3600" s="27"/>
      <c r="W3600" s="27"/>
      <c r="X3600" s="27"/>
    </row>
    <row r="3601" spans="3:24">
      <c r="C3601" s="27"/>
      <c r="D3601" s="27"/>
      <c r="E3601" s="27"/>
      <c r="F3601" s="27"/>
      <c r="G3601" s="27"/>
      <c r="H3601" s="27"/>
      <c r="I3601" s="27"/>
      <c r="J3601" s="27"/>
      <c r="K3601" s="27"/>
      <c r="L3601" s="27"/>
      <c r="M3601" s="27"/>
      <c r="N3601" s="27"/>
      <c r="O3601" s="27"/>
      <c r="P3601" s="27"/>
      <c r="Q3601" s="27"/>
      <c r="R3601" s="27"/>
      <c r="S3601" s="27"/>
      <c r="T3601" s="27"/>
      <c r="U3601" s="27"/>
      <c r="V3601" s="27"/>
      <c r="W3601" s="27"/>
      <c r="X3601" s="27"/>
    </row>
  </sheetData>
  <sheetProtection algorithmName="SHA-512" hashValue="S9RJA+2K0jnvXFRWi/0wu5IdyEeWgJZM7lt+Jz/WLY1sFGozE5yoOL7vBYXO/aEugiUyO5GMBU5+espe5hLSzg==" saltValue="2Oy1VQ1wj84K2uUalIBgGw==" spinCount="100000" sheet="1" objects="1" scenarios="1" selectLockedCells="1"/>
  <mergeCells count="1">
    <mergeCell ref="D1:F1"/>
  </mergeCells>
  <pageMargins left="0.7" right="0.7" top="0.75" bottom="0.75" header="0.3" footer="0.3"/>
  <pageSetup paperSize="9" orientation="portrait" r:id="rId1"/>
  <headerFooter>
    <oddHeader>&amp;C&amp;"Calibri"&amp;10&amp;K0000FF OFFICIAL&amp;1#_x000D_</oddHeader>
    <oddFooter>&amp;C_x000D_&amp;1#&amp;"Calibri"&amp;10&amp;K0000FF OFFICIAL</oddFooter>
  </headerFooter>
  <ignoredErrors>
    <ignoredError sqref="V5 O5 T5" calculatedColumn="1"/>
  </ignoredErrors>
  <drawing r:id="rId2"/>
  <legacyDrawing r:id="rId3"/>
  <mc:AlternateContent xmlns:mc="http://schemas.openxmlformats.org/markup-compatibility/2006">
    <mc:Choice Requires="x14">
      <controls>
        <mc:AlternateContent xmlns:mc="http://schemas.openxmlformats.org/markup-compatibility/2006">
          <mc:Choice Requires="x14">
            <control shapeId="1277953" r:id="rId4" name="Button 1">
              <controlPr defaultSize="0" print="0" autoFill="0" autoPict="0" macro="[0]!Button4_Click" altText="v3 Run">
                <anchor moveWithCells="1" sizeWithCells="1">
                  <from>
                    <xdr:col>0</xdr:col>
                    <xdr:colOff>142875</xdr:colOff>
                    <xdr:row>3</xdr:row>
                    <xdr:rowOff>66675</xdr:rowOff>
                  </from>
                  <to>
                    <xdr:col>1</xdr:col>
                    <xdr:colOff>447675</xdr:colOff>
                    <xdr:row>3</xdr:row>
                    <xdr:rowOff>533400</xdr:rowOff>
                  </to>
                </anchor>
              </controlPr>
            </control>
          </mc:Choice>
        </mc:AlternateContent>
        <mc:AlternateContent xmlns:mc="http://schemas.openxmlformats.org/markup-compatibility/2006">
          <mc:Choice Requires="x14">
            <control shapeId="1277954" r:id="rId5" name="Button 2">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1277955" r:id="rId6" name="Button 3">
              <controlPr defaultSize="0" print="0" autoFill="0" autoPict="0" macro="[0]!Button308_Click">
                <anchor moveWithCells="1" sizeWithCells="1">
                  <from>
                    <xdr:col>1</xdr:col>
                    <xdr:colOff>600075</xdr:colOff>
                    <xdr:row>0</xdr:row>
                    <xdr:rowOff>876300</xdr:rowOff>
                  </from>
                  <to>
                    <xdr:col>2</xdr:col>
                    <xdr:colOff>304800</xdr:colOff>
                    <xdr:row>0</xdr:row>
                    <xdr:rowOff>1095375</xdr:rowOff>
                  </to>
                </anchor>
              </controlPr>
            </control>
          </mc:Choice>
        </mc:AlternateContent>
        <mc:AlternateContent xmlns:mc="http://schemas.openxmlformats.org/markup-compatibility/2006">
          <mc:Choice Requires="x14">
            <control shapeId="1277956" r:id="rId7" name="Button 4">
              <controlPr defaultSize="0" print="0" autoFill="0" autoPict="0" macro="[0]!Button306_Click">
                <anchor moveWithCells="1" sizeWithCells="1">
                  <from>
                    <xdr:col>2</xdr:col>
                    <xdr:colOff>352425</xdr:colOff>
                    <xdr:row>0</xdr:row>
                    <xdr:rowOff>876300</xdr:rowOff>
                  </from>
                  <to>
                    <xdr:col>2</xdr:col>
                    <xdr:colOff>904875</xdr:colOff>
                    <xdr:row>0</xdr:row>
                    <xdr:rowOff>1095375</xdr:rowOff>
                  </to>
                </anchor>
              </controlPr>
            </control>
          </mc:Choice>
        </mc:AlternateContent>
        <mc:AlternateContent xmlns:mc="http://schemas.openxmlformats.org/markup-compatibility/2006">
          <mc:Choice Requires="x14">
            <control shapeId="1277957" r:id="rId8"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1277958" r:id="rId9" name="Button 6">
              <controlPr defaultSize="0" print="0" autoFill="0" autoPict="0" macro="[0]!Button309_Click">
                <anchor moveWithCells="1" sizeWithCells="1">
                  <from>
                    <xdr:col>2</xdr:col>
                    <xdr:colOff>962025</xdr:colOff>
                    <xdr:row>0</xdr:row>
                    <xdr:rowOff>876300</xdr:rowOff>
                  </from>
                  <to>
                    <xdr:col>2</xdr:col>
                    <xdr:colOff>1304925</xdr:colOff>
                    <xdr:row>0</xdr:row>
                    <xdr:rowOff>1095375</xdr:rowOff>
                  </to>
                </anchor>
              </controlPr>
            </control>
          </mc:Choice>
        </mc:AlternateContent>
        <mc:AlternateContent xmlns:mc="http://schemas.openxmlformats.org/markup-compatibility/2006">
          <mc:Choice Requires="x14">
            <control shapeId="1277959" r:id="rId10" name="Button 7">
              <controlPr defaultSize="0" print="0" autoFill="0" autoPict="0" macro="[0]!Button310_Click">
                <anchor moveWithCells="1" sizeWithCells="1">
                  <from>
                    <xdr:col>2</xdr:col>
                    <xdr:colOff>1352550</xdr:colOff>
                    <xdr:row>0</xdr:row>
                    <xdr:rowOff>876300</xdr:rowOff>
                  </from>
                  <to>
                    <xdr:col>3</xdr:col>
                    <xdr:colOff>790575</xdr:colOff>
                    <xdr:row>0</xdr:row>
                    <xdr:rowOff>1095375</xdr:rowOff>
                  </to>
                </anchor>
              </controlPr>
            </control>
          </mc:Choice>
        </mc:AlternateContent>
        <mc:AlternateContent xmlns:mc="http://schemas.openxmlformats.org/markup-compatibility/2006">
          <mc:Choice Requires="x14">
            <control shapeId="1277960" r:id="rId11" name="Button 8">
              <controlPr defaultSize="0" print="0" autoFill="0" autoPict="0" macro="[0]!Button311_Click">
                <anchor moveWithCells="1" sizeWithCells="1">
                  <from>
                    <xdr:col>3</xdr:col>
                    <xdr:colOff>838200</xdr:colOff>
                    <xdr:row>0</xdr:row>
                    <xdr:rowOff>876300</xdr:rowOff>
                  </from>
                  <to>
                    <xdr:col>4</xdr:col>
                    <xdr:colOff>76200</xdr:colOff>
                    <xdr:row>0</xdr:row>
                    <xdr:rowOff>1095375</xdr:rowOff>
                  </to>
                </anchor>
              </controlPr>
            </control>
          </mc:Choice>
        </mc:AlternateContent>
        <mc:AlternateContent xmlns:mc="http://schemas.openxmlformats.org/markup-compatibility/2006">
          <mc:Choice Requires="x14">
            <control shapeId="1277961" r:id="rId12" name="Button 9">
              <controlPr defaultSize="0" print="0" autoFill="0" autoPict="0" macro="[0]!Button312_Click">
                <anchor moveWithCells="1" sizeWithCells="1">
                  <from>
                    <xdr:col>4</xdr:col>
                    <xdr:colOff>104775</xdr:colOff>
                    <xdr:row>0</xdr:row>
                    <xdr:rowOff>876300</xdr:rowOff>
                  </from>
                  <to>
                    <xdr:col>4</xdr:col>
                    <xdr:colOff>590550</xdr:colOff>
                    <xdr:row>0</xdr:row>
                    <xdr:rowOff>1095375</xdr:rowOff>
                  </to>
                </anchor>
              </controlPr>
            </control>
          </mc:Choice>
        </mc:AlternateContent>
        <mc:AlternateContent xmlns:mc="http://schemas.openxmlformats.org/markup-compatibility/2006">
          <mc:Choice Requires="x14">
            <control shapeId="1277962" r:id="rId13" name="Button 10">
              <controlPr defaultSize="0" print="0" autoFill="0" autoPict="0" macro="[0]!Button313_Click">
                <anchor moveWithCells="1" sizeWithCells="1">
                  <from>
                    <xdr:col>4</xdr:col>
                    <xdr:colOff>619125</xdr:colOff>
                    <xdr:row>0</xdr:row>
                    <xdr:rowOff>876300</xdr:rowOff>
                  </from>
                  <to>
                    <xdr:col>5</xdr:col>
                    <xdr:colOff>447675</xdr:colOff>
                    <xdr:row>0</xdr:row>
                    <xdr:rowOff>1104900</xdr:rowOff>
                  </to>
                </anchor>
              </controlPr>
            </control>
          </mc:Choice>
        </mc:AlternateContent>
        <mc:AlternateContent xmlns:mc="http://schemas.openxmlformats.org/markup-compatibility/2006">
          <mc:Choice Requires="x14">
            <control shapeId="1277963" r:id="rId14" name="Button 11">
              <controlPr defaultSize="0" print="0" autoFill="0" autoPict="0" macro="[0]!Button314_Click">
                <anchor moveWithCells="1" sizeWithCells="1">
                  <from>
                    <xdr:col>5</xdr:col>
                    <xdr:colOff>495300</xdr:colOff>
                    <xdr:row>0</xdr:row>
                    <xdr:rowOff>876300</xdr:rowOff>
                  </from>
                  <to>
                    <xdr:col>5</xdr:col>
                    <xdr:colOff>962025</xdr:colOff>
                    <xdr:row>0</xdr:row>
                    <xdr:rowOff>1095375</xdr:rowOff>
                  </to>
                </anchor>
              </controlPr>
            </control>
          </mc:Choice>
        </mc:AlternateContent>
        <mc:AlternateContent xmlns:mc="http://schemas.openxmlformats.org/markup-compatibility/2006">
          <mc:Choice Requires="x14">
            <control shapeId="1277964" r:id="rId15" name="Button 12">
              <controlPr defaultSize="0" print="0" autoFill="0" autoPict="0" macro="[0]!Button315_Click">
                <anchor moveWithCells="1" sizeWithCells="1">
                  <from>
                    <xdr:col>5</xdr:col>
                    <xdr:colOff>990600</xdr:colOff>
                    <xdr:row>0</xdr:row>
                    <xdr:rowOff>866775</xdr:rowOff>
                  </from>
                  <to>
                    <xdr:col>6</xdr:col>
                    <xdr:colOff>485775</xdr:colOff>
                    <xdr:row>0</xdr:row>
                    <xdr:rowOff>1095375</xdr:rowOff>
                  </to>
                </anchor>
              </controlPr>
            </control>
          </mc:Choice>
        </mc:AlternateContent>
        <mc:AlternateContent xmlns:mc="http://schemas.openxmlformats.org/markup-compatibility/2006">
          <mc:Choice Requires="x14">
            <control shapeId="1277965" r:id="rId16" name="Button 13">
              <controlPr defaultSize="0" print="0" autoFill="0" autoPict="0" macro="[0]!Button316_Click">
                <anchor moveWithCells="1" sizeWithCells="1">
                  <from>
                    <xdr:col>6</xdr:col>
                    <xdr:colOff>542925</xdr:colOff>
                    <xdr:row>0</xdr:row>
                    <xdr:rowOff>876300</xdr:rowOff>
                  </from>
                  <to>
                    <xdr:col>7</xdr:col>
                    <xdr:colOff>257175</xdr:colOff>
                    <xdr:row>0</xdr:row>
                    <xdr:rowOff>1095375</xdr:rowOff>
                  </to>
                </anchor>
              </controlPr>
            </control>
          </mc:Choice>
        </mc:AlternateContent>
        <mc:AlternateContent xmlns:mc="http://schemas.openxmlformats.org/markup-compatibility/2006">
          <mc:Choice Requires="x14">
            <control shapeId="1277972" r:id="rId17" name="Button 20">
              <controlPr defaultSize="0" print="0" autoFill="0" autoPict="0" macro="[0]!Button319_Click">
                <anchor moveWithCells="1" sizeWithCells="1">
                  <from>
                    <xdr:col>7</xdr:col>
                    <xdr:colOff>285750</xdr:colOff>
                    <xdr:row>0</xdr:row>
                    <xdr:rowOff>866775</xdr:rowOff>
                  </from>
                  <to>
                    <xdr:col>8</xdr:col>
                    <xdr:colOff>495300</xdr:colOff>
                    <xdr:row>0</xdr:row>
                    <xdr:rowOff>1095375</xdr:rowOff>
                  </to>
                </anchor>
              </controlPr>
            </control>
          </mc:Choice>
        </mc:AlternateContent>
        <mc:AlternateContent xmlns:mc="http://schemas.openxmlformats.org/markup-compatibility/2006">
          <mc:Choice Requires="x14">
            <control shapeId="1277973" r:id="rId18" name="Button 21">
              <controlPr defaultSize="0" print="0" autoFill="0" autoPict="0" macro="[0]!Button301_Click">
                <anchor moveWithCells="1" sizeWithCells="1">
                  <from>
                    <xdr:col>4</xdr:col>
                    <xdr:colOff>714375</xdr:colOff>
                    <xdr:row>0</xdr:row>
                    <xdr:rowOff>104775</xdr:rowOff>
                  </from>
                  <to>
                    <xdr:col>5</xdr:col>
                    <xdr:colOff>457200</xdr:colOff>
                    <xdr:row>0</xdr:row>
                    <xdr:rowOff>504825</xdr:rowOff>
                  </to>
                </anchor>
              </controlPr>
            </control>
          </mc:Choice>
        </mc:AlternateContent>
        <mc:AlternateContent xmlns:mc="http://schemas.openxmlformats.org/markup-compatibility/2006">
          <mc:Choice Requires="x14">
            <control shapeId="1277974" r:id="rId19" name="Button 22">
              <controlPr defaultSize="0" print="0" autoFill="0" autoPict="0" macro="[0]!Button302_Click">
                <anchor moveWithCells="1" sizeWithCells="1">
                  <from>
                    <xdr:col>5</xdr:col>
                    <xdr:colOff>542925</xdr:colOff>
                    <xdr:row>0</xdr:row>
                    <xdr:rowOff>104775</xdr:rowOff>
                  </from>
                  <to>
                    <xdr:col>5</xdr:col>
                    <xdr:colOff>1238250</xdr:colOff>
                    <xdr:row>0</xdr:row>
                    <xdr:rowOff>504825</xdr:rowOff>
                  </to>
                </anchor>
              </controlPr>
            </control>
          </mc:Choice>
        </mc:AlternateContent>
        <mc:AlternateContent xmlns:mc="http://schemas.openxmlformats.org/markup-compatibility/2006">
          <mc:Choice Requires="x14">
            <control shapeId="1277975" r:id="rId20" name="Button 23">
              <controlPr defaultSize="0" print="0" autoFill="0" autoPict="0" macro="[0]!Button303_Click" altText="Environment Assessment Home">
                <anchor moveWithCells="1" sizeWithCells="1">
                  <from>
                    <xdr:col>5</xdr:col>
                    <xdr:colOff>1285875</xdr:colOff>
                    <xdr:row>0</xdr:row>
                    <xdr:rowOff>104775</xdr:rowOff>
                  </from>
                  <to>
                    <xdr:col>6</xdr:col>
                    <xdr:colOff>704850</xdr:colOff>
                    <xdr:row>0</xdr:row>
                    <xdr:rowOff>504825</xdr:rowOff>
                  </to>
                </anchor>
              </controlPr>
            </control>
          </mc:Choice>
        </mc:AlternateContent>
        <mc:AlternateContent xmlns:mc="http://schemas.openxmlformats.org/markup-compatibility/2006">
          <mc:Choice Requires="x14">
            <control shapeId="1277976" r:id="rId21" name="Button 24">
              <controlPr defaultSize="0" print="0" autoFill="0" autoPict="0" macro="[0]!Button304_Click">
                <anchor moveWithCells="1" sizeWithCells="1">
                  <from>
                    <xdr:col>6</xdr:col>
                    <xdr:colOff>790575</xdr:colOff>
                    <xdr:row>0</xdr:row>
                    <xdr:rowOff>104775</xdr:rowOff>
                  </from>
                  <to>
                    <xdr:col>8</xdr:col>
                    <xdr:colOff>371475</xdr:colOff>
                    <xdr:row>0</xdr:row>
                    <xdr:rowOff>504825</xdr:rowOff>
                  </to>
                </anchor>
              </controlPr>
            </control>
          </mc:Choice>
        </mc:AlternateContent>
        <mc:AlternateContent xmlns:mc="http://schemas.openxmlformats.org/markup-compatibility/2006">
          <mc:Choice Requires="x14">
            <control shapeId="1277977" r:id="rId22" name="Button 25">
              <controlPr defaultSize="0" print="0" autoFill="0" autoPict="0" macro="[0]!RectangleRoundedCorners9_Click">
                <anchor moveWithCells="1" sizeWithCells="1">
                  <from>
                    <xdr:col>8</xdr:col>
                    <xdr:colOff>457200</xdr:colOff>
                    <xdr:row>0</xdr:row>
                    <xdr:rowOff>95250</xdr:rowOff>
                  </from>
                  <to>
                    <xdr:col>8</xdr:col>
                    <xdr:colOff>1371600</xdr:colOff>
                    <xdr:row>0</xdr:row>
                    <xdr:rowOff>495300</xdr:rowOff>
                  </to>
                </anchor>
              </controlPr>
            </control>
          </mc:Choice>
        </mc:AlternateContent>
      </controls>
    </mc:Choice>
  </mc:AlternateContent>
  <tableParts count="1">
    <tablePart r:id="rId23"/>
  </tableParts>
</worksheet>
</file>

<file path=xl/worksheets/sheet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42102277-DC8F-4EA9-AECB-9AEDEC3815F3}">
  <sheetPr codeName="Sheet68">
    <tabColor rgb="FF0070C0"/>
  </sheetPr>
  <dimension ref="A1:AZ923"/>
  <sheetViews>
    <sheetView showRowColHeaders="0" zoomScale="80" zoomScaleNormal="80" workbookViewId="0">
      <selection activeCell="Q5" sqref="Q5"/>
    </sheetView>
  </sheetViews>
  <sheetFormatPr defaultColWidth="9.140625" defaultRowHeight="15"/>
  <cols>
    <col min="1" max="1" width="9.140625" style="27" customWidth="1"/>
    <col min="2" max="2" width="7.42578125" style="27" customWidth="1"/>
    <col min="3" max="3" width="27.85546875" style="68" customWidth="1"/>
    <col min="4" max="4" width="52.28515625" style="68" customWidth="1"/>
    <col min="5" max="5" width="12.5703125" style="68" customWidth="1"/>
    <col min="6" max="6" width="24.7109375" style="68" customWidth="1"/>
    <col min="7" max="8" width="13.140625" style="68" customWidth="1"/>
    <col min="9" max="9" width="12.42578125" style="68" customWidth="1"/>
    <col min="10" max="10" width="62.85546875" style="68" customWidth="1"/>
    <col min="11" max="11" width="12.85546875" style="68" customWidth="1"/>
    <col min="12" max="12" width="11.5703125" style="68" customWidth="1"/>
    <col min="13" max="13" width="18.85546875" style="68" customWidth="1"/>
    <col min="14" max="14" width="12.5703125" style="68" customWidth="1"/>
    <col min="15" max="15" width="12.28515625" style="68" customWidth="1"/>
    <col min="16" max="16" width="16.140625" style="68" customWidth="1"/>
    <col min="17" max="17" width="37.85546875" style="68" customWidth="1"/>
    <col min="18" max="20" width="9.140625" style="27"/>
    <col min="21" max="16384" width="9.140625" style="68"/>
  </cols>
  <sheetData>
    <row r="1" spans="1:52" s="27" customFormat="1" ht="120" customHeight="1">
      <c r="C1" s="387"/>
      <c r="D1" s="387"/>
    </row>
    <row r="2" spans="1:52" s="27" customFormat="1">
      <c r="A2" s="413" t="s">
        <v>35</v>
      </c>
      <c r="B2" s="101"/>
      <c r="C2" s="101"/>
      <c r="D2" s="102"/>
    </row>
    <row r="3" spans="1:52" s="27" customFormat="1">
      <c r="C3" s="51"/>
    </row>
    <row r="4" spans="1:52" s="27" customFormat="1" ht="44.25" customHeight="1" thickBot="1">
      <c r="C4" s="253" t="s">
        <v>61</v>
      </c>
      <c r="D4" s="253" t="s">
        <v>30</v>
      </c>
      <c r="E4" s="253" t="s">
        <v>39</v>
      </c>
      <c r="F4" s="253" t="s">
        <v>62</v>
      </c>
      <c r="G4" s="268" t="s">
        <v>42</v>
      </c>
      <c r="H4" s="268" t="s">
        <v>43</v>
      </c>
      <c r="I4" s="253" t="s">
        <v>63</v>
      </c>
      <c r="J4" s="253" t="s">
        <v>48</v>
      </c>
      <c r="K4" s="253" t="s">
        <v>72</v>
      </c>
      <c r="L4" s="253" t="s">
        <v>65</v>
      </c>
      <c r="M4" s="253" t="s">
        <v>91</v>
      </c>
      <c r="N4" s="253" t="s">
        <v>67</v>
      </c>
      <c r="O4" s="253" t="s">
        <v>68</v>
      </c>
      <c r="P4" s="253" t="s">
        <v>92</v>
      </c>
      <c r="Q4" s="253" t="s">
        <v>4</v>
      </c>
      <c r="R4" s="253" t="s">
        <v>93</v>
      </c>
    </row>
    <row r="5" spans="1:52" s="27" customFormat="1" ht="15.75" thickTop="1">
      <c r="A5" s="80"/>
      <c r="C5"/>
      <c r="D5"/>
      <c r="E5"/>
      <c r="F5"/>
      <c r="G5"/>
      <c r="H5"/>
      <c r="I5"/>
      <c r="J5"/>
      <c r="K5"/>
      <c r="L5"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5"/>
      <c r="N5"/>
      <c r="O5" s="144" t="str">
        <f>IFERROR(VLOOKUP(TRACTest13220[[#This Row],[Substance]],SubstancesW!$B$6:$U$178,SubstancesW!$M$4,FALSE),"")</f>
        <v/>
      </c>
      <c r="P5" s="144" t="str">
        <f>IF(TRACTest13220[[#This Row],[Type of water body]]&lt;&gt;"",IF(5&gt;0,IFERROR(IF(TRACTest13220[[#This Row],[Max release conc (ug/l)]]/TRACTest13220[[#This Row],[MAC (ug/l)]]&lt;1,"Pass",IF(TRACTest13220[[#This Row],[Max release conc (ug/l)]]/TRACTest13220[[#This Row],[MAC (ug/l)]]&gt;=1,"Fail","some error")),""),""),"")</f>
        <v/>
      </c>
      <c r="Q5" s="118"/>
      <c r="R5" s="144">
        <v>1.5</v>
      </c>
    </row>
    <row r="6" spans="1:52" s="27" customFormat="1">
      <c r="A6" s="119"/>
      <c r="C6"/>
      <c r="D6"/>
      <c r="E6"/>
      <c r="F6"/>
      <c r="G6"/>
      <c r="H6"/>
      <c r="I6"/>
      <c r="J6"/>
      <c r="K6"/>
      <c r="L6"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6"/>
      <c r="N6"/>
      <c r="O6" s="249" t="str">
        <f>IFERROR(VLOOKUP(TRACTest13220[[#This Row],[Substance]],SubstancesW!$B$6:$U$178,SubstancesW!$M$4,FALSE),"")</f>
        <v/>
      </c>
      <c r="P6" s="249" t="str">
        <f>IF(TRACTest13220[[#This Row],[Type of water body]]&lt;&gt;"",IF(5&gt;0,IFERROR(IF(TRACTest13220[[#This Row],[Max release conc (ug/l)]]/TRACTest13220[[#This Row],[MAC (ug/l)]]&lt;1,"Pass",IF(TRACTest13220[[#This Row],[Max release conc (ug/l)]]/TRACTest13220[[#This Row],[MAC (ug/l)]]&gt;=1,"Fail","some error")),""),""),"")</f>
        <v/>
      </c>
      <c r="Q6" s="118"/>
      <c r="R6" s="249">
        <v>0</v>
      </c>
    </row>
    <row r="7" spans="1:52" s="27" customFormat="1">
      <c r="A7" s="119"/>
      <c r="C7"/>
      <c r="D7"/>
      <c r="E7"/>
      <c r="F7"/>
      <c r="G7"/>
      <c r="H7"/>
      <c r="I7"/>
      <c r="J7"/>
      <c r="K7"/>
      <c r="L7"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7"/>
      <c r="N7"/>
      <c r="O7" s="144" t="str">
        <f>IFERROR(VLOOKUP(TRACTest13220[[#This Row],[Substance]],SubstancesW!$B$6:$U$178,SubstancesW!$M$4,FALSE),"")</f>
        <v/>
      </c>
      <c r="P7" s="144" t="str">
        <f>IF(TRACTest13220[[#This Row],[Type of water body]]&lt;&gt;"",IF(5&gt;0,IFERROR(IF(TRACTest13220[[#This Row],[Max release conc (ug/l)]]/TRACTest13220[[#This Row],[MAC (ug/l)]]&lt;1,"Pass",IF(TRACTest13220[[#This Row],[Max release conc (ug/l)]]/TRACTest13220[[#This Row],[MAC (ug/l)]]&gt;=1,"Fail","some error")),""),""),"")</f>
        <v/>
      </c>
      <c r="Q7" s="118"/>
      <c r="R7" s="144">
        <v>0</v>
      </c>
    </row>
    <row r="8" spans="1:52" s="27" customFormat="1">
      <c r="A8" s="119"/>
      <c r="C8"/>
      <c r="D8"/>
      <c r="E8"/>
      <c r="F8"/>
      <c r="G8"/>
      <c r="H8"/>
      <c r="I8"/>
      <c r="J8"/>
      <c r="K8"/>
      <c r="L8"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8"/>
      <c r="N8"/>
      <c r="O8" s="249" t="str">
        <f>IFERROR(VLOOKUP(TRACTest13220[[#This Row],[Substance]],SubstancesW!$B$6:$U$178,SubstancesW!$M$4,FALSE),"")</f>
        <v/>
      </c>
      <c r="P8" s="249" t="str">
        <f>IF(TRACTest13220[[#This Row],[Type of water body]]&lt;&gt;"",IF(5&gt;0,IFERROR(IF(TRACTest13220[[#This Row],[Max release conc (ug/l)]]/TRACTest13220[[#This Row],[MAC (ug/l)]]&lt;1,"Pass",IF(TRACTest13220[[#This Row],[Max release conc (ug/l)]]/TRACTest13220[[#This Row],[MAC (ug/l)]]&gt;=1,"Fail","some error")),""),""),"")</f>
        <v/>
      </c>
      <c r="Q8" s="118"/>
      <c r="R8" s="249">
        <v>0</v>
      </c>
    </row>
    <row r="9" spans="1:52" s="27" customFormat="1">
      <c r="A9" s="119"/>
      <c r="C9"/>
      <c r="D9"/>
      <c r="E9"/>
      <c r="F9"/>
      <c r="G9"/>
      <c r="H9"/>
      <c r="I9"/>
      <c r="J9"/>
      <c r="K9"/>
      <c r="L9"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9"/>
      <c r="N9"/>
      <c r="O9" s="144" t="str">
        <f>IFERROR(VLOOKUP(TRACTest13220[[#This Row],[Substance]],SubstancesW!$B$6:$U$178,SubstancesW!$M$4,FALSE),"")</f>
        <v/>
      </c>
      <c r="P9" s="144" t="str">
        <f>IF(TRACTest13220[[#This Row],[Type of water body]]&lt;&gt;"",IF(5&gt;0,IFERROR(IF(TRACTest13220[[#This Row],[Max release conc (ug/l)]]/TRACTest13220[[#This Row],[MAC (ug/l)]]&lt;1,"Pass",IF(TRACTest13220[[#This Row],[Max release conc (ug/l)]]/TRACTest13220[[#This Row],[MAC (ug/l)]]&gt;=1,"Fail","some error")),""),""),"")</f>
        <v/>
      </c>
      <c r="Q9" s="118"/>
      <c r="R9" s="144">
        <v>0</v>
      </c>
    </row>
    <row r="10" spans="1:52">
      <c r="A10" s="119"/>
      <c r="C10"/>
      <c r="D10"/>
      <c r="E10"/>
      <c r="F10"/>
      <c r="G10"/>
      <c r="H10"/>
      <c r="I10"/>
      <c r="J10"/>
      <c r="K10"/>
      <c r="L10"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0"/>
      <c r="N10"/>
      <c r="O10" s="249" t="str">
        <f>IFERROR(VLOOKUP(TRACTest13220[[#This Row],[Substance]],SubstancesW!$B$6:$U$178,SubstancesW!$M$4,FALSE),"")</f>
        <v/>
      </c>
      <c r="P10" s="249" t="str">
        <f>IF(TRACTest13220[[#This Row],[Type of water body]]&lt;&gt;"",IF(5&gt;0,IFERROR(IF(TRACTest13220[[#This Row],[Max release conc (ug/l)]]/TRACTest13220[[#This Row],[MAC (ug/l)]]&lt;1,"Pass",IF(TRACTest13220[[#This Row],[Max release conc (ug/l)]]/TRACTest13220[[#This Row],[MAC (ug/l)]]&gt;=1,"Fail","some error")),""),""),"")</f>
        <v/>
      </c>
      <c r="Q10" s="118"/>
      <c r="R10" s="249">
        <v>0</v>
      </c>
      <c r="U10" s="27"/>
      <c r="V10" s="27"/>
      <c r="W10" s="27"/>
      <c r="X10" s="27"/>
      <c r="Y10" s="27"/>
      <c r="Z10" s="27"/>
      <c r="AA10" s="27"/>
      <c r="AB10" s="27"/>
      <c r="AC10" s="27"/>
      <c r="AD10" s="27"/>
      <c r="AE10" s="27"/>
      <c r="AF10" s="27"/>
      <c r="AG10" s="27"/>
      <c r="AH10" s="27"/>
      <c r="AI10" s="27"/>
      <c r="AJ10" s="27"/>
      <c r="AK10" s="27"/>
      <c r="AL10" s="27"/>
      <c r="AM10" s="27"/>
      <c r="AN10" s="27"/>
      <c r="AO10" s="27"/>
      <c r="AP10" s="27"/>
      <c r="AQ10" s="27"/>
      <c r="AR10" s="27"/>
      <c r="AS10" s="27"/>
      <c r="AT10" s="27"/>
      <c r="AU10" s="27"/>
      <c r="AV10" s="27"/>
      <c r="AW10" s="27"/>
      <c r="AX10" s="27"/>
      <c r="AY10" s="27"/>
      <c r="AZ10" s="27"/>
    </row>
    <row r="11" spans="1:52">
      <c r="A11" s="119"/>
      <c r="C11"/>
      <c r="D11"/>
      <c r="E11"/>
      <c r="F11"/>
      <c r="G11"/>
      <c r="H11"/>
      <c r="I11"/>
      <c r="J11"/>
      <c r="K11"/>
      <c r="L11"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1"/>
      <c r="N11"/>
      <c r="O11" s="144" t="str">
        <f>IFERROR(VLOOKUP(TRACTest13220[[#This Row],[Substance]],SubstancesW!$B$6:$U$178,SubstancesW!$M$4,FALSE),"")</f>
        <v/>
      </c>
      <c r="P11" s="144" t="str">
        <f>IF(TRACTest13220[[#This Row],[Type of water body]]&lt;&gt;"",IF(5&gt;0,IFERROR(IF(TRACTest13220[[#This Row],[Max release conc (ug/l)]]/TRACTest13220[[#This Row],[MAC (ug/l)]]&lt;1,"Pass",IF(TRACTest13220[[#This Row],[Max release conc (ug/l)]]/TRACTest13220[[#This Row],[MAC (ug/l)]]&gt;=1,"Fail","some error")),""),""),"")</f>
        <v/>
      </c>
      <c r="Q11" s="118"/>
      <c r="R11" s="144">
        <v>1.5</v>
      </c>
      <c r="U11" s="27"/>
      <c r="V11" s="27"/>
      <c r="W11" s="27"/>
      <c r="X11" s="27"/>
      <c r="Y11" s="27"/>
      <c r="Z11" s="27"/>
      <c r="AA11" s="27"/>
      <c r="AB11" s="27"/>
      <c r="AC11" s="27"/>
      <c r="AD11" s="27"/>
      <c r="AE11" s="27"/>
      <c r="AF11" s="27"/>
      <c r="AG11" s="27"/>
      <c r="AH11" s="27"/>
      <c r="AI11" s="27"/>
      <c r="AJ11" s="27"/>
      <c r="AK11" s="27"/>
      <c r="AL11" s="27"/>
      <c r="AM11" s="27"/>
      <c r="AN11" s="27"/>
      <c r="AO11" s="27"/>
      <c r="AP11" s="27"/>
      <c r="AQ11" s="27"/>
      <c r="AR11" s="27"/>
      <c r="AS11" s="27"/>
      <c r="AT11" s="27"/>
      <c r="AU11" s="27"/>
      <c r="AV11" s="27"/>
      <c r="AW11" s="27"/>
      <c r="AX11" s="27"/>
      <c r="AY11" s="27"/>
      <c r="AZ11" s="27"/>
    </row>
    <row r="12" spans="1:52">
      <c r="A12" s="119"/>
      <c r="C12"/>
      <c r="D12"/>
      <c r="E12"/>
      <c r="F12"/>
      <c r="G12"/>
      <c r="H12"/>
      <c r="I12"/>
      <c r="J12"/>
      <c r="K12"/>
      <c r="L12"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2"/>
      <c r="N12"/>
      <c r="O12" s="249" t="str">
        <f>IFERROR(VLOOKUP(TRACTest13220[[#This Row],[Substance]],SubstancesW!$B$6:$U$178,SubstancesW!$M$4,FALSE),"")</f>
        <v/>
      </c>
      <c r="P12" s="249" t="str">
        <f>IF(TRACTest13220[[#This Row],[Type of water body]]&lt;&gt;"",IF(5&gt;0,IFERROR(IF(TRACTest13220[[#This Row],[Max release conc (ug/l)]]/TRACTest13220[[#This Row],[MAC (ug/l)]]&lt;1,"Pass",IF(TRACTest13220[[#This Row],[Max release conc (ug/l)]]/TRACTest13220[[#This Row],[MAC (ug/l)]]&gt;=1,"Fail","some error")),""),""),"")</f>
        <v/>
      </c>
      <c r="Q12" s="118"/>
      <c r="R12" s="249">
        <v>1.5</v>
      </c>
      <c r="U12" s="27"/>
      <c r="V12" s="27"/>
      <c r="W12" s="27"/>
      <c r="X12" s="27"/>
      <c r="Y12" s="27"/>
      <c r="Z12" s="27"/>
      <c r="AA12" s="27"/>
      <c r="AB12" s="27"/>
      <c r="AC12" s="27"/>
      <c r="AD12" s="27"/>
      <c r="AE12" s="27"/>
      <c r="AF12" s="27"/>
      <c r="AG12" s="27"/>
      <c r="AH12" s="27"/>
      <c r="AI12" s="27"/>
      <c r="AJ12" s="27"/>
      <c r="AK12" s="27"/>
      <c r="AL12" s="27"/>
      <c r="AM12" s="27"/>
      <c r="AN12" s="27"/>
      <c r="AO12" s="27"/>
      <c r="AP12" s="27"/>
      <c r="AQ12" s="27"/>
      <c r="AR12" s="27"/>
      <c r="AS12" s="27"/>
      <c r="AT12" s="27"/>
      <c r="AU12" s="27"/>
      <c r="AV12" s="27"/>
      <c r="AW12" s="27"/>
      <c r="AX12" s="27"/>
      <c r="AY12" s="27"/>
      <c r="AZ12" s="27"/>
    </row>
    <row r="13" spans="1:52">
      <c r="A13" s="119"/>
      <c r="C13"/>
      <c r="D13"/>
      <c r="E13"/>
      <c r="F13"/>
      <c r="G13"/>
      <c r="H13"/>
      <c r="I13"/>
      <c r="J13"/>
      <c r="K13"/>
      <c r="L13"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3"/>
      <c r="N13"/>
      <c r="O13" s="144" t="str">
        <f>IFERROR(VLOOKUP(TRACTest13220[[#This Row],[Substance]],SubstancesW!$B$6:$U$178,SubstancesW!$M$4,FALSE),"")</f>
        <v/>
      </c>
      <c r="P13" s="144" t="str">
        <f>IF(TRACTest13220[[#This Row],[Type of water body]]&lt;&gt;"",IF(5&gt;0,IFERROR(IF(TRACTest13220[[#This Row],[Max release conc (ug/l)]]/TRACTest13220[[#This Row],[MAC (ug/l)]]&lt;1,"Pass",IF(TRACTest13220[[#This Row],[Max release conc (ug/l)]]/TRACTest13220[[#This Row],[MAC (ug/l)]]&gt;=1,"Fail","some error")),""),""),"")</f>
        <v/>
      </c>
      <c r="Q13" s="118"/>
      <c r="R13" s="144">
        <v>1.5</v>
      </c>
      <c r="U13" s="27"/>
      <c r="V13" s="27"/>
      <c r="W13" s="27"/>
      <c r="X13" s="27"/>
      <c r="Y13" s="27"/>
      <c r="Z13" s="27"/>
      <c r="AA13" s="27"/>
      <c r="AB13" s="27"/>
      <c r="AC13" s="27"/>
      <c r="AD13" s="27"/>
      <c r="AE13" s="27"/>
      <c r="AF13" s="27"/>
      <c r="AG13" s="27"/>
      <c r="AH13" s="27"/>
      <c r="AI13" s="27"/>
      <c r="AJ13" s="27"/>
      <c r="AK13" s="27"/>
      <c r="AL13" s="27"/>
      <c r="AM13" s="27"/>
      <c r="AN13" s="27"/>
      <c r="AO13" s="27"/>
      <c r="AP13" s="27"/>
      <c r="AQ13" s="27"/>
      <c r="AR13" s="27"/>
      <c r="AS13" s="27"/>
      <c r="AT13" s="27"/>
      <c r="AU13" s="27"/>
      <c r="AV13" s="27"/>
      <c r="AW13" s="27"/>
      <c r="AX13" s="27"/>
      <c r="AY13" s="27"/>
      <c r="AZ13" s="27"/>
    </row>
    <row r="14" spans="1:52">
      <c r="A14" s="119"/>
      <c r="C14"/>
      <c r="D14"/>
      <c r="E14"/>
      <c r="F14"/>
      <c r="G14"/>
      <c r="H14"/>
      <c r="I14"/>
      <c r="J14"/>
      <c r="K14"/>
      <c r="L14"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4"/>
      <c r="N14"/>
      <c r="O14" s="249" t="str">
        <f>IFERROR(VLOOKUP(TRACTest13220[[#This Row],[Substance]],SubstancesW!$B$6:$U$178,SubstancesW!$M$4,FALSE),"")</f>
        <v/>
      </c>
      <c r="P14" s="249" t="str">
        <f>IF(TRACTest13220[[#This Row],[Type of water body]]&lt;&gt;"",IF(5&gt;0,IFERROR(IF(TRACTest13220[[#This Row],[Max release conc (ug/l)]]/TRACTest13220[[#This Row],[MAC (ug/l)]]&lt;1,"Pass",IF(TRACTest13220[[#This Row],[Max release conc (ug/l)]]/TRACTest13220[[#This Row],[MAC (ug/l)]]&gt;=1,"Fail","some error")),""),""),"")</f>
        <v/>
      </c>
      <c r="Q14" s="118"/>
      <c r="R14" s="249">
        <v>1.5</v>
      </c>
      <c r="U14" s="27"/>
      <c r="V14" s="27"/>
      <c r="W14" s="27"/>
      <c r="X14" s="27"/>
      <c r="Y14" s="27"/>
      <c r="Z14" s="27"/>
      <c r="AA14" s="27"/>
      <c r="AB14" s="27"/>
      <c r="AC14" s="27"/>
      <c r="AD14" s="27"/>
      <c r="AE14" s="27"/>
      <c r="AF14" s="27"/>
      <c r="AG14" s="27"/>
      <c r="AH14" s="27"/>
      <c r="AI14" s="27"/>
      <c r="AJ14" s="27"/>
      <c r="AK14" s="27"/>
      <c r="AL14" s="27"/>
      <c r="AM14" s="27"/>
      <c r="AN14" s="27"/>
      <c r="AO14" s="27"/>
      <c r="AP14" s="27"/>
      <c r="AQ14" s="27"/>
      <c r="AR14" s="27"/>
      <c r="AS14" s="27"/>
      <c r="AT14" s="27"/>
      <c r="AU14" s="27"/>
      <c r="AV14" s="27"/>
      <c r="AW14" s="27"/>
      <c r="AX14" s="27"/>
      <c r="AY14" s="27"/>
      <c r="AZ14" s="27"/>
    </row>
    <row r="15" spans="1:52">
      <c r="A15" s="119"/>
      <c r="C15"/>
      <c r="D15"/>
      <c r="E15"/>
      <c r="F15"/>
      <c r="G15"/>
      <c r="H15"/>
      <c r="I15"/>
      <c r="J15"/>
      <c r="K15"/>
      <c r="L15"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5"/>
      <c r="N15"/>
      <c r="O15" s="144" t="str">
        <f>IFERROR(VLOOKUP(TRACTest13220[[#This Row],[Substance]],SubstancesW!$B$6:$U$178,SubstancesW!$M$4,FALSE),"")</f>
        <v/>
      </c>
      <c r="P15" s="144" t="str">
        <f>IF(TRACTest13220[[#This Row],[Type of water body]]&lt;&gt;"",IF(5&gt;0,IFERROR(IF(TRACTest13220[[#This Row],[Max release conc (ug/l)]]/TRACTest13220[[#This Row],[MAC (ug/l)]]&lt;1,"Pass",IF(TRACTest13220[[#This Row],[Max release conc (ug/l)]]/TRACTest13220[[#This Row],[MAC (ug/l)]]&gt;=1,"Fail","some error")),""),""),"")</f>
        <v/>
      </c>
      <c r="Q15" s="118"/>
      <c r="R15" s="144">
        <v>1.5</v>
      </c>
      <c r="U15" s="27"/>
      <c r="V15" s="27"/>
      <c r="W15" s="27"/>
      <c r="X15" s="27"/>
      <c r="Y15" s="27"/>
      <c r="Z15" s="27"/>
      <c r="AA15" s="27"/>
      <c r="AB15" s="27"/>
      <c r="AC15" s="27"/>
      <c r="AD15" s="27"/>
      <c r="AE15" s="27"/>
      <c r="AF15" s="27"/>
      <c r="AG15" s="27"/>
      <c r="AH15" s="27"/>
      <c r="AI15" s="27"/>
      <c r="AJ15" s="27"/>
      <c r="AK15" s="27"/>
      <c r="AL15" s="27"/>
      <c r="AM15" s="27"/>
      <c r="AN15" s="27"/>
      <c r="AO15" s="27"/>
      <c r="AP15" s="27"/>
      <c r="AQ15" s="27"/>
      <c r="AR15" s="27"/>
      <c r="AS15" s="27"/>
      <c r="AT15" s="27"/>
      <c r="AU15" s="27"/>
      <c r="AV15" s="27"/>
      <c r="AW15" s="27"/>
      <c r="AX15" s="27"/>
      <c r="AY15" s="27"/>
      <c r="AZ15" s="27"/>
    </row>
    <row r="16" spans="1:52">
      <c r="A16" s="119"/>
      <c r="C16"/>
      <c r="D16"/>
      <c r="E16"/>
      <c r="F16"/>
      <c r="G16"/>
      <c r="H16"/>
      <c r="I16"/>
      <c r="J16"/>
      <c r="K16"/>
      <c r="L16"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6"/>
      <c r="N16"/>
      <c r="O16" s="249" t="str">
        <f>IFERROR(VLOOKUP(TRACTest13220[[#This Row],[Substance]],SubstancesW!$B$6:$U$178,SubstancesW!$M$4,FALSE),"")</f>
        <v/>
      </c>
      <c r="P16" s="249" t="str">
        <f>IF(TRACTest13220[[#This Row],[Type of water body]]&lt;&gt;"",IF(5&gt;0,IFERROR(IF(TRACTest13220[[#This Row],[Max release conc (ug/l)]]/TRACTest13220[[#This Row],[MAC (ug/l)]]&lt;1,"Pass",IF(TRACTest13220[[#This Row],[Max release conc (ug/l)]]/TRACTest13220[[#This Row],[MAC (ug/l)]]&gt;=1,"Fail","some error")),""),""),"")</f>
        <v/>
      </c>
      <c r="Q16" s="118"/>
      <c r="R16" s="249">
        <v>1.5</v>
      </c>
      <c r="U16" s="27"/>
      <c r="V16" s="27"/>
      <c r="W16" s="27"/>
      <c r="X16" s="27"/>
      <c r="Y16" s="27"/>
      <c r="Z16" s="27"/>
      <c r="AA16" s="27"/>
      <c r="AB16" s="27"/>
      <c r="AC16" s="27"/>
      <c r="AD16" s="27"/>
      <c r="AE16" s="27"/>
      <c r="AF16" s="27"/>
      <c r="AG16" s="27"/>
      <c r="AH16" s="27"/>
      <c r="AI16" s="27"/>
      <c r="AJ16" s="27"/>
      <c r="AK16" s="27"/>
      <c r="AL16" s="27"/>
      <c r="AM16" s="27"/>
      <c r="AN16" s="27"/>
      <c r="AO16" s="27"/>
      <c r="AP16" s="27"/>
      <c r="AQ16" s="27"/>
      <c r="AR16" s="27"/>
      <c r="AS16" s="27"/>
      <c r="AT16" s="27"/>
      <c r="AU16" s="27"/>
      <c r="AV16" s="27"/>
      <c r="AW16" s="27"/>
      <c r="AX16" s="27"/>
      <c r="AY16" s="27"/>
      <c r="AZ16" s="27"/>
    </row>
    <row r="17" spans="1:52">
      <c r="A17" s="119"/>
      <c r="C17"/>
      <c r="D17"/>
      <c r="E17"/>
      <c r="F17"/>
      <c r="G17"/>
      <c r="H17"/>
      <c r="I17"/>
      <c r="J17"/>
      <c r="K17"/>
      <c r="L17"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7"/>
      <c r="N17"/>
      <c r="O17" s="144" t="str">
        <f>IFERROR(VLOOKUP(TRACTest13220[[#This Row],[Substance]],SubstancesW!$B$6:$U$178,SubstancesW!$M$4,FALSE),"")</f>
        <v/>
      </c>
      <c r="P17" s="144" t="str">
        <f>IF(TRACTest13220[[#This Row],[Type of water body]]&lt;&gt;"",IF(5&gt;0,IFERROR(IF(TRACTest13220[[#This Row],[Max release conc (ug/l)]]/TRACTest13220[[#This Row],[MAC (ug/l)]]&lt;1,"Pass",IF(TRACTest13220[[#This Row],[Max release conc (ug/l)]]/TRACTest13220[[#This Row],[MAC (ug/l)]]&gt;=1,"Fail","some error")),""),""),"")</f>
        <v/>
      </c>
      <c r="Q17" s="118"/>
      <c r="R17" s="144">
        <v>1.5</v>
      </c>
      <c r="U17" s="27"/>
      <c r="V17" s="27"/>
      <c r="W17" s="27"/>
      <c r="X17" s="27"/>
      <c r="Y17" s="27"/>
      <c r="Z17" s="27"/>
      <c r="AA17" s="27"/>
      <c r="AB17" s="27"/>
      <c r="AC17" s="27"/>
      <c r="AD17" s="27"/>
      <c r="AE17" s="27"/>
      <c r="AF17" s="27"/>
      <c r="AG17" s="27"/>
      <c r="AH17" s="27"/>
      <c r="AI17" s="27"/>
      <c r="AJ17" s="27"/>
      <c r="AK17" s="27"/>
      <c r="AL17" s="27"/>
      <c r="AM17" s="27"/>
      <c r="AN17" s="27"/>
      <c r="AO17" s="27"/>
      <c r="AP17" s="27"/>
      <c r="AQ17" s="27"/>
      <c r="AR17" s="27"/>
      <c r="AS17" s="27"/>
      <c r="AT17" s="27"/>
      <c r="AU17" s="27"/>
      <c r="AV17" s="27"/>
      <c r="AW17" s="27"/>
      <c r="AX17" s="27"/>
      <c r="AY17" s="27"/>
      <c r="AZ17" s="27"/>
    </row>
    <row r="18" spans="1:52">
      <c r="A18" s="119"/>
      <c r="C18"/>
      <c r="D18"/>
      <c r="E18"/>
      <c r="F18"/>
      <c r="G18"/>
      <c r="H18"/>
      <c r="I18"/>
      <c r="J18"/>
      <c r="K18"/>
      <c r="L18"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8"/>
      <c r="N18"/>
      <c r="O18" s="249" t="str">
        <f>IFERROR(VLOOKUP(TRACTest13220[[#This Row],[Substance]],SubstancesW!$B$6:$U$178,SubstancesW!$M$4,FALSE),"")</f>
        <v/>
      </c>
      <c r="P18" s="249" t="str">
        <f>IF(TRACTest13220[[#This Row],[Type of water body]]&lt;&gt;"",IF(5&gt;0,IFERROR(IF(TRACTest13220[[#This Row],[Max release conc (ug/l)]]/TRACTest13220[[#This Row],[MAC (ug/l)]]&lt;1,"Pass",IF(TRACTest13220[[#This Row],[Max release conc (ug/l)]]/TRACTest13220[[#This Row],[MAC (ug/l)]]&gt;=1,"Fail","some error")),""),""),"")</f>
        <v/>
      </c>
      <c r="Q18" s="118"/>
      <c r="R18" s="249">
        <v>1.5</v>
      </c>
      <c r="U18" s="27"/>
      <c r="V18" s="27"/>
      <c r="W18" s="27"/>
      <c r="X18" s="27"/>
      <c r="Y18" s="27"/>
      <c r="Z18" s="27"/>
      <c r="AA18" s="27"/>
      <c r="AB18" s="27"/>
      <c r="AC18" s="27"/>
      <c r="AD18" s="27"/>
      <c r="AE18" s="27"/>
      <c r="AF18" s="27"/>
      <c r="AG18" s="27"/>
      <c r="AH18" s="27"/>
      <c r="AI18" s="27"/>
      <c r="AJ18" s="27"/>
      <c r="AK18" s="27"/>
      <c r="AL18" s="27"/>
      <c r="AM18" s="27"/>
      <c r="AN18" s="27"/>
      <c r="AO18" s="27"/>
      <c r="AP18" s="27"/>
      <c r="AQ18" s="27"/>
      <c r="AR18" s="27"/>
      <c r="AS18" s="27"/>
      <c r="AT18" s="27"/>
      <c r="AU18" s="27"/>
      <c r="AV18" s="27"/>
      <c r="AW18" s="27"/>
      <c r="AX18" s="27"/>
      <c r="AY18" s="27"/>
      <c r="AZ18" s="27"/>
    </row>
    <row r="19" spans="1:52">
      <c r="A19" s="119"/>
      <c r="C19"/>
      <c r="D19"/>
      <c r="E19"/>
      <c r="F19"/>
      <c r="G19"/>
      <c r="H19"/>
      <c r="I19"/>
      <c r="J19"/>
      <c r="K19"/>
      <c r="L19"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19"/>
      <c r="N19"/>
      <c r="O19" s="144" t="str">
        <f>IFERROR(VLOOKUP(TRACTest13220[[#This Row],[Substance]],SubstancesW!$B$6:$U$178,SubstancesW!$M$4,FALSE),"")</f>
        <v/>
      </c>
      <c r="P19" s="144" t="str">
        <f>IF(TRACTest13220[[#This Row],[Type of water body]]&lt;&gt;"",IF(5&gt;0,IFERROR(IF(TRACTest13220[[#This Row],[Max release conc (ug/l)]]/TRACTest13220[[#This Row],[MAC (ug/l)]]&lt;1,"Pass",IF(TRACTest13220[[#This Row],[Max release conc (ug/l)]]/TRACTest13220[[#This Row],[MAC (ug/l)]]&gt;=1,"Fail","some error")),""),""),"")</f>
        <v/>
      </c>
      <c r="Q19" s="118"/>
      <c r="R19" s="144">
        <v>0</v>
      </c>
      <c r="U19" s="27"/>
      <c r="V19" s="27"/>
      <c r="W19" s="27"/>
      <c r="X19" s="27"/>
      <c r="Y19" s="27"/>
      <c r="Z19" s="27"/>
      <c r="AA19" s="27"/>
      <c r="AB19" s="27"/>
      <c r="AC19" s="27"/>
      <c r="AD19" s="27"/>
      <c r="AE19" s="27"/>
      <c r="AF19" s="27"/>
      <c r="AG19" s="27"/>
      <c r="AH19" s="27"/>
      <c r="AI19" s="27"/>
      <c r="AJ19" s="27"/>
      <c r="AK19" s="27"/>
      <c r="AL19" s="27"/>
      <c r="AM19" s="27"/>
      <c r="AN19" s="27"/>
      <c r="AO19" s="27"/>
      <c r="AP19" s="27"/>
      <c r="AQ19" s="27"/>
      <c r="AR19" s="27"/>
      <c r="AS19" s="27"/>
      <c r="AT19" s="27"/>
      <c r="AU19" s="27"/>
      <c r="AV19" s="27"/>
      <c r="AW19" s="27"/>
      <c r="AX19" s="27"/>
      <c r="AY19" s="27"/>
      <c r="AZ19" s="27"/>
    </row>
    <row r="20" spans="1:52">
      <c r="A20" s="119"/>
      <c r="C20"/>
      <c r="D20"/>
      <c r="E20"/>
      <c r="F20"/>
      <c r="G20"/>
      <c r="H20"/>
      <c r="I20"/>
      <c r="J20"/>
      <c r="K20"/>
      <c r="L20"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0"/>
      <c r="N20"/>
      <c r="O20" s="249" t="str">
        <f>IFERROR(VLOOKUP(TRACTest13220[[#This Row],[Substance]],SubstancesW!$B$6:$U$178,SubstancesW!$M$4,FALSE),"")</f>
        <v/>
      </c>
      <c r="P20" s="249" t="str">
        <f>IF(TRACTest13220[[#This Row],[Type of water body]]&lt;&gt;"",IF(5&gt;0,IFERROR(IF(TRACTest13220[[#This Row],[Max release conc (ug/l)]]/TRACTest13220[[#This Row],[MAC (ug/l)]]&lt;1,"Pass",IF(TRACTest13220[[#This Row],[Max release conc (ug/l)]]/TRACTest13220[[#This Row],[MAC (ug/l)]]&gt;=1,"Fail","some error")),""),""),"")</f>
        <v/>
      </c>
      <c r="Q20" s="118"/>
      <c r="R20" s="249">
        <v>0</v>
      </c>
      <c r="U20" s="27"/>
      <c r="V20" s="27"/>
      <c r="W20" s="27"/>
      <c r="X20" s="27"/>
      <c r="Y20" s="27"/>
      <c r="Z20" s="27"/>
      <c r="AA20" s="27"/>
      <c r="AB20" s="27"/>
      <c r="AC20" s="27"/>
      <c r="AD20" s="27"/>
      <c r="AE20" s="27"/>
      <c r="AF20" s="27"/>
      <c r="AG20" s="27"/>
      <c r="AH20" s="27"/>
      <c r="AI20" s="27"/>
      <c r="AJ20" s="27"/>
      <c r="AK20" s="27"/>
      <c r="AL20" s="27"/>
      <c r="AM20" s="27"/>
      <c r="AN20" s="27"/>
      <c r="AO20" s="27"/>
      <c r="AP20" s="27"/>
      <c r="AQ20" s="27"/>
      <c r="AR20" s="27"/>
      <c r="AS20" s="27"/>
      <c r="AT20" s="27"/>
      <c r="AU20" s="27"/>
      <c r="AV20" s="27"/>
      <c r="AW20" s="27"/>
      <c r="AX20" s="27"/>
      <c r="AY20" s="27"/>
      <c r="AZ20" s="27"/>
    </row>
    <row r="21" spans="1:52">
      <c r="A21" s="119"/>
      <c r="C21"/>
      <c r="D21"/>
      <c r="E21"/>
      <c r="F21"/>
      <c r="G21"/>
      <c r="H21"/>
      <c r="I21"/>
      <c r="J21"/>
      <c r="K21"/>
      <c r="L21"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1"/>
      <c r="N21"/>
      <c r="O21" s="144" t="str">
        <f>IFERROR(VLOOKUP(TRACTest13220[[#This Row],[Substance]],SubstancesW!$B$6:$U$178,SubstancesW!$M$4,FALSE),"")</f>
        <v/>
      </c>
      <c r="P21" s="144" t="str">
        <f>IF(TRACTest13220[[#This Row],[Type of water body]]&lt;&gt;"",IF(5&gt;0,IFERROR(IF(TRACTest13220[[#This Row],[Max release conc (ug/l)]]/TRACTest13220[[#This Row],[MAC (ug/l)]]&lt;1,"Pass",IF(TRACTest13220[[#This Row],[Max release conc (ug/l)]]/TRACTest13220[[#This Row],[MAC (ug/l)]]&gt;=1,"Fail","some error")),""),""),"")</f>
        <v/>
      </c>
      <c r="Q21" s="118"/>
      <c r="R21" s="144">
        <v>0</v>
      </c>
      <c r="U21" s="27"/>
      <c r="V21" s="27"/>
      <c r="W21" s="27"/>
      <c r="X21" s="27"/>
      <c r="Y21" s="27"/>
      <c r="Z21" s="27"/>
      <c r="AA21" s="27"/>
      <c r="AB21" s="27"/>
      <c r="AC21" s="27"/>
      <c r="AD21" s="27"/>
      <c r="AE21" s="27"/>
      <c r="AF21" s="27"/>
      <c r="AG21" s="27"/>
      <c r="AH21" s="27"/>
      <c r="AI21" s="27"/>
      <c r="AJ21" s="27"/>
      <c r="AK21" s="27"/>
      <c r="AL21" s="27"/>
      <c r="AM21" s="27"/>
      <c r="AN21" s="27"/>
      <c r="AO21" s="27"/>
      <c r="AP21" s="27"/>
      <c r="AQ21" s="27"/>
      <c r="AR21" s="27"/>
      <c r="AS21" s="27"/>
      <c r="AT21" s="27"/>
      <c r="AU21" s="27"/>
      <c r="AV21" s="27"/>
      <c r="AW21" s="27"/>
      <c r="AX21" s="27"/>
      <c r="AY21" s="27"/>
      <c r="AZ21" s="27"/>
    </row>
    <row r="22" spans="1:52">
      <c r="A22" s="119"/>
      <c r="C22"/>
      <c r="D22"/>
      <c r="E22"/>
      <c r="F22"/>
      <c r="G22"/>
      <c r="H22"/>
      <c r="I22"/>
      <c r="J22"/>
      <c r="K22"/>
      <c r="L22"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2"/>
      <c r="N22"/>
      <c r="O22" s="249" t="str">
        <f>IFERROR(VLOOKUP(TRACTest13220[[#This Row],[Substance]],SubstancesW!$B$6:$U$178,SubstancesW!$M$4,FALSE),"")</f>
        <v/>
      </c>
      <c r="P22" s="249" t="str">
        <f>IF(TRACTest13220[[#This Row],[Type of water body]]&lt;&gt;"",IF(5&gt;0,IFERROR(IF(TRACTest13220[[#This Row],[Max release conc (ug/l)]]/TRACTest13220[[#This Row],[MAC (ug/l)]]&lt;1,"Pass",IF(TRACTest13220[[#This Row],[Max release conc (ug/l)]]/TRACTest13220[[#This Row],[MAC (ug/l)]]&gt;=1,"Fail","some error")),""),""),"")</f>
        <v/>
      </c>
      <c r="Q22" s="118"/>
      <c r="R22" s="249">
        <v>1.5</v>
      </c>
      <c r="U22" s="27"/>
      <c r="V22" s="27"/>
      <c r="W22" s="27"/>
      <c r="X22" s="27"/>
      <c r="Y22" s="27"/>
      <c r="Z22" s="27"/>
      <c r="AA22" s="27"/>
      <c r="AB22" s="27"/>
      <c r="AC22" s="27"/>
      <c r="AD22" s="27"/>
      <c r="AE22" s="27"/>
      <c r="AF22" s="27"/>
      <c r="AG22" s="27"/>
      <c r="AH22" s="27"/>
      <c r="AI22" s="27"/>
      <c r="AJ22" s="27"/>
      <c r="AK22" s="27"/>
      <c r="AL22" s="27"/>
      <c r="AM22" s="27"/>
      <c r="AN22" s="27"/>
      <c r="AO22" s="27"/>
      <c r="AP22" s="27"/>
      <c r="AQ22" s="27"/>
      <c r="AR22" s="27"/>
      <c r="AS22" s="27"/>
      <c r="AT22" s="27"/>
      <c r="AU22" s="27"/>
      <c r="AV22" s="27"/>
      <c r="AW22" s="27"/>
      <c r="AX22" s="27"/>
      <c r="AY22" s="27"/>
      <c r="AZ22" s="27"/>
    </row>
    <row r="23" spans="1:52">
      <c r="A23" s="119"/>
      <c r="C23"/>
      <c r="D23"/>
      <c r="E23"/>
      <c r="F23"/>
      <c r="G23"/>
      <c r="H23"/>
      <c r="I23"/>
      <c r="J23"/>
      <c r="K23"/>
      <c r="L23"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3"/>
      <c r="N23"/>
      <c r="O23" s="144" t="str">
        <f>IFERROR(VLOOKUP(TRACTest13220[[#This Row],[Substance]],SubstancesW!$B$6:$U$178,SubstancesW!$M$4,FALSE),"")</f>
        <v/>
      </c>
      <c r="P23" s="144" t="str">
        <f>IF(TRACTest13220[[#This Row],[Type of water body]]&lt;&gt;"",IF(5&gt;0,IFERROR(IF(TRACTest13220[[#This Row],[Max release conc (ug/l)]]/TRACTest13220[[#This Row],[MAC (ug/l)]]&lt;1,"Pass",IF(TRACTest13220[[#This Row],[Max release conc (ug/l)]]/TRACTest13220[[#This Row],[MAC (ug/l)]]&gt;=1,"Fail","some error")),""),""),"")</f>
        <v/>
      </c>
      <c r="Q23" s="118"/>
      <c r="R23" s="144">
        <v>1.5</v>
      </c>
      <c r="U23" s="27"/>
      <c r="V23" s="27"/>
      <c r="W23" s="27"/>
      <c r="X23" s="27"/>
      <c r="Y23" s="27"/>
      <c r="Z23" s="27"/>
      <c r="AA23" s="27"/>
      <c r="AB23" s="27"/>
      <c r="AC23" s="27"/>
      <c r="AD23" s="27"/>
      <c r="AE23" s="27"/>
      <c r="AF23" s="27"/>
      <c r="AG23" s="27"/>
      <c r="AH23" s="27"/>
      <c r="AI23" s="27"/>
      <c r="AJ23" s="27"/>
      <c r="AK23" s="27"/>
      <c r="AL23" s="27"/>
      <c r="AM23" s="27"/>
      <c r="AN23" s="27"/>
      <c r="AO23" s="27"/>
      <c r="AP23" s="27"/>
      <c r="AQ23" s="27"/>
      <c r="AR23" s="27"/>
      <c r="AS23" s="27"/>
      <c r="AT23" s="27"/>
      <c r="AU23" s="27"/>
      <c r="AV23" s="27"/>
      <c r="AW23" s="27"/>
      <c r="AX23" s="27"/>
      <c r="AY23" s="27"/>
      <c r="AZ23" s="27"/>
    </row>
    <row r="24" spans="1:52">
      <c r="A24" s="119"/>
      <c r="C24"/>
      <c r="D24"/>
      <c r="E24"/>
      <c r="F24"/>
      <c r="G24"/>
      <c r="H24"/>
      <c r="I24"/>
      <c r="J24"/>
      <c r="K24"/>
      <c r="L24"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4"/>
      <c r="N24"/>
      <c r="O24" s="249" t="str">
        <f>IFERROR(VLOOKUP(TRACTest13220[[#This Row],[Substance]],SubstancesW!$B$6:$U$178,SubstancesW!$M$4,FALSE),"")</f>
        <v/>
      </c>
      <c r="P24" s="249" t="str">
        <f>IF(TRACTest13220[[#This Row],[Type of water body]]&lt;&gt;"",IF(5&gt;0,IFERROR(IF(TRACTest13220[[#This Row],[Max release conc (ug/l)]]/TRACTest13220[[#This Row],[MAC (ug/l)]]&lt;1,"Pass",IF(TRACTest13220[[#This Row],[Max release conc (ug/l)]]/TRACTest13220[[#This Row],[MAC (ug/l)]]&gt;=1,"Fail","some error")),""),""),"")</f>
        <v/>
      </c>
      <c r="Q24" s="118"/>
      <c r="R24" s="249">
        <v>0</v>
      </c>
      <c r="U24" s="27"/>
      <c r="V24" s="27"/>
      <c r="W24" s="27"/>
      <c r="X24" s="27"/>
      <c r="Y24" s="27"/>
      <c r="Z24" s="27"/>
      <c r="AA24" s="27"/>
      <c r="AB24" s="27"/>
      <c r="AC24" s="27"/>
      <c r="AD24" s="27"/>
      <c r="AE24" s="27"/>
      <c r="AF24" s="27"/>
      <c r="AG24" s="27"/>
      <c r="AH24" s="27"/>
      <c r="AI24" s="27"/>
      <c r="AJ24" s="27"/>
      <c r="AK24" s="27"/>
      <c r="AL24" s="27"/>
      <c r="AM24" s="27"/>
      <c r="AN24" s="27"/>
      <c r="AO24" s="27"/>
      <c r="AP24" s="27"/>
      <c r="AQ24" s="27"/>
      <c r="AR24" s="27"/>
      <c r="AS24" s="27"/>
      <c r="AT24" s="27"/>
      <c r="AU24" s="27"/>
      <c r="AV24" s="27"/>
      <c r="AW24" s="27"/>
      <c r="AX24" s="27"/>
      <c r="AY24" s="27"/>
      <c r="AZ24" s="27"/>
    </row>
    <row r="25" spans="1:52">
      <c r="A25" s="119"/>
      <c r="C25"/>
      <c r="D25"/>
      <c r="E25"/>
      <c r="F25"/>
      <c r="G25"/>
      <c r="H25"/>
      <c r="I25"/>
      <c r="J25"/>
      <c r="K25"/>
      <c r="L25" s="144"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5"/>
      <c r="N25"/>
      <c r="O25" s="144" t="str">
        <f>IFERROR(VLOOKUP(TRACTest13220[[#This Row],[Substance]],SubstancesW!$B$6:$U$178,SubstancesW!$M$4,FALSE),"")</f>
        <v/>
      </c>
      <c r="P25" s="144" t="str">
        <f>IF(TRACTest13220[[#This Row],[Type of water body]]&lt;&gt;"",IF(5&gt;0,IFERROR(IF(TRACTest13220[[#This Row],[Max release conc (ug/l)]]/TRACTest13220[[#This Row],[MAC (ug/l)]]&lt;1,"Pass",IF(TRACTest13220[[#This Row],[Max release conc (ug/l)]]/TRACTest13220[[#This Row],[MAC (ug/l)]]&gt;=1,"Fail","some error")),""),""),"")</f>
        <v/>
      </c>
      <c r="Q25" s="118"/>
      <c r="R25" s="144">
        <v>0</v>
      </c>
      <c r="U25" s="27"/>
      <c r="V25" s="27"/>
      <c r="W25" s="27"/>
      <c r="X25" s="27"/>
      <c r="Y25" s="27"/>
      <c r="Z25" s="27"/>
      <c r="AA25" s="27"/>
      <c r="AB25" s="27"/>
      <c r="AC25" s="27"/>
      <c r="AD25" s="27"/>
      <c r="AE25" s="27"/>
      <c r="AF25" s="27"/>
      <c r="AG25" s="27"/>
      <c r="AH25" s="27"/>
      <c r="AI25" s="27"/>
      <c r="AJ25" s="27"/>
      <c r="AK25" s="27"/>
      <c r="AL25" s="27"/>
      <c r="AM25" s="27"/>
      <c r="AN25" s="27"/>
      <c r="AO25" s="27"/>
      <c r="AP25" s="27"/>
      <c r="AQ25" s="27"/>
      <c r="AR25" s="27"/>
      <c r="AS25" s="27"/>
      <c r="AT25" s="27"/>
      <c r="AU25" s="27"/>
      <c r="AV25" s="27"/>
      <c r="AW25" s="27"/>
      <c r="AX25" s="27"/>
      <c r="AY25" s="27"/>
      <c r="AZ25" s="27"/>
    </row>
    <row r="26" spans="1:52">
      <c r="A26" s="119"/>
      <c r="C26"/>
      <c r="D26"/>
      <c r="E26"/>
      <c r="F26"/>
      <c r="G26"/>
      <c r="H26"/>
      <c r="I26"/>
      <c r="J26"/>
      <c r="K26"/>
      <c r="L26" s="144"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6"/>
      <c r="N26"/>
      <c r="O26" s="144" t="str">
        <f>IFERROR(VLOOKUP(TRACTest13220[[#This Row],[Substance]],SubstancesW!$B$6:$U$178,SubstancesW!$M$4,FALSE),"")</f>
        <v/>
      </c>
      <c r="P26" s="144" t="str">
        <f>IF(TRACTest13220[[#This Row],[Type of water body]]&lt;&gt;"",IF(5&gt;0,IFERROR(IF(TRACTest13220[[#This Row],[Max release conc (ug/l)]]/TRACTest13220[[#This Row],[MAC (ug/l)]]&lt;1,"Pass",IF(TRACTest13220[[#This Row],[Max release conc (ug/l)]]/TRACTest13220[[#This Row],[MAC (ug/l)]]&gt;=1,"Fail","some error")),""),""),"")</f>
        <v/>
      </c>
      <c r="Q26" s="118"/>
      <c r="R26" s="144">
        <v>0</v>
      </c>
      <c r="U26" s="27"/>
      <c r="V26" s="27"/>
      <c r="W26" s="27"/>
      <c r="X26" s="27"/>
      <c r="Y26" s="27"/>
      <c r="Z26" s="27"/>
      <c r="AA26" s="27"/>
      <c r="AB26" s="27"/>
      <c r="AC26" s="27"/>
      <c r="AD26" s="27"/>
      <c r="AE26" s="27"/>
      <c r="AF26" s="27"/>
      <c r="AG26" s="27"/>
      <c r="AH26" s="27"/>
      <c r="AI26" s="27"/>
      <c r="AJ26" s="27"/>
      <c r="AK26" s="27"/>
      <c r="AL26" s="27"/>
      <c r="AM26" s="27"/>
      <c r="AN26" s="27"/>
      <c r="AO26" s="27"/>
      <c r="AP26" s="27"/>
      <c r="AQ26" s="27"/>
      <c r="AR26" s="27"/>
      <c r="AS26" s="27"/>
      <c r="AT26" s="27"/>
      <c r="AU26" s="27"/>
      <c r="AV26" s="27"/>
      <c r="AW26" s="27"/>
      <c r="AX26" s="27"/>
      <c r="AY26" s="27"/>
      <c r="AZ26" s="27"/>
    </row>
    <row r="27" spans="1:52">
      <c r="A27" s="119"/>
      <c r="C27"/>
      <c r="D27"/>
      <c r="E27"/>
      <c r="F27"/>
      <c r="G27"/>
      <c r="H27"/>
      <c r="I27"/>
      <c r="J27"/>
      <c r="K27"/>
      <c r="L27" s="144"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7"/>
      <c r="N27"/>
      <c r="O27" s="144" t="str">
        <f>IFERROR(VLOOKUP(TRACTest13220[[#This Row],[Substance]],SubstancesW!$B$6:$U$178,SubstancesW!$M$4,FALSE),"")</f>
        <v/>
      </c>
      <c r="P27" s="144" t="str">
        <f>IF(TRACTest13220[[#This Row],[Type of water body]]&lt;&gt;"",IF(5&gt;0,IFERROR(IF(TRACTest13220[[#This Row],[Max release conc (ug/l)]]/TRACTest13220[[#This Row],[MAC (ug/l)]]&lt;1,"Pass",IF(TRACTest13220[[#This Row],[Max release conc (ug/l)]]/TRACTest13220[[#This Row],[MAC (ug/l)]]&gt;=1,"Fail","some error")),""),""),"")</f>
        <v/>
      </c>
      <c r="Q27" s="118"/>
      <c r="R27" s="144">
        <v>0</v>
      </c>
      <c r="U27" s="27"/>
      <c r="V27" s="27"/>
      <c r="W27" s="27"/>
      <c r="X27" s="27"/>
      <c r="Y27" s="27"/>
      <c r="Z27" s="27"/>
      <c r="AA27" s="27"/>
      <c r="AB27" s="27"/>
      <c r="AC27" s="27"/>
      <c r="AD27" s="27"/>
      <c r="AE27" s="27"/>
      <c r="AF27" s="27"/>
      <c r="AG27" s="27"/>
      <c r="AH27" s="27"/>
      <c r="AI27" s="27"/>
      <c r="AJ27" s="27"/>
      <c r="AK27" s="27"/>
      <c r="AL27" s="27"/>
      <c r="AM27" s="27"/>
      <c r="AN27" s="27"/>
      <c r="AO27" s="27"/>
      <c r="AP27" s="27"/>
      <c r="AQ27" s="27"/>
      <c r="AR27" s="27"/>
      <c r="AS27" s="27"/>
      <c r="AT27" s="27"/>
      <c r="AU27" s="27"/>
      <c r="AV27" s="27"/>
      <c r="AW27" s="27"/>
      <c r="AX27" s="27"/>
      <c r="AY27" s="27"/>
      <c r="AZ27" s="27"/>
    </row>
    <row r="28" spans="1:52">
      <c r="A28" s="119"/>
      <c r="C28"/>
      <c r="D28"/>
      <c r="E28"/>
      <c r="F28"/>
      <c r="G28"/>
      <c r="H28"/>
      <c r="I28"/>
      <c r="J28"/>
      <c r="K28"/>
      <c r="L28" s="144"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8"/>
      <c r="N28"/>
      <c r="O28" s="144" t="str">
        <f>IFERROR(VLOOKUP(TRACTest13220[[#This Row],[Substance]],SubstancesW!$B$6:$U$178,SubstancesW!$M$4,FALSE),"")</f>
        <v/>
      </c>
      <c r="P28" s="144" t="str">
        <f>IF(TRACTest13220[[#This Row],[Type of water body]]&lt;&gt;"",IF(5&gt;0,IFERROR(IF(TRACTest13220[[#This Row],[Max release conc (ug/l)]]/TRACTest13220[[#This Row],[MAC (ug/l)]]&lt;1,"Pass",IF(TRACTest13220[[#This Row],[Max release conc (ug/l)]]/TRACTest13220[[#This Row],[MAC (ug/l)]]&gt;=1,"Fail","some error")),""),""),"")</f>
        <v/>
      </c>
      <c r="Q28" s="118"/>
      <c r="R28" s="144">
        <v>0</v>
      </c>
      <c r="U28" s="27"/>
      <c r="V28" s="27"/>
      <c r="W28" s="27"/>
      <c r="X28" s="27"/>
      <c r="Y28" s="27"/>
      <c r="Z28" s="27"/>
      <c r="AA28" s="27"/>
      <c r="AB28" s="27"/>
      <c r="AC28" s="27"/>
      <c r="AD28" s="27"/>
      <c r="AE28" s="27"/>
      <c r="AF28" s="27"/>
      <c r="AG28" s="27"/>
      <c r="AH28" s="27"/>
      <c r="AI28" s="27"/>
      <c r="AJ28" s="27"/>
      <c r="AK28" s="27"/>
      <c r="AL28" s="27"/>
      <c r="AM28" s="27"/>
      <c r="AN28" s="27"/>
      <c r="AO28" s="27"/>
      <c r="AP28" s="27"/>
      <c r="AQ28" s="27"/>
      <c r="AR28" s="27"/>
      <c r="AS28" s="27"/>
      <c r="AT28" s="27"/>
      <c r="AU28" s="27"/>
      <c r="AV28" s="27"/>
      <c r="AW28" s="27"/>
      <c r="AX28" s="27"/>
      <c r="AY28" s="27"/>
      <c r="AZ28" s="27"/>
    </row>
    <row r="29" spans="1:52">
      <c r="A29" s="119"/>
      <c r="C29"/>
      <c r="D29"/>
      <c r="E29"/>
      <c r="F29"/>
      <c r="G29"/>
      <c r="H29"/>
      <c r="I29"/>
      <c r="J29"/>
      <c r="K29"/>
      <c r="L29" s="144" t="str">
        <f>IF(LEN(TRACTest13220[[#This Row],[Substance]])&gt;0,IF(TRACTest13220[[#This Row],[Substance]] = "Copper - dissolved (Dissolved Organic Carbon (DOC) greater than 1mg/l) ",3.76+(2.677*((TRACTest13220[[#This Row],[DOC]]/2)-0.5)),IFERROR(VLOOKUP(TRACTest13220[[#This Row],[Substance]],SubstancesW!$B$6:$U$178,SubstancesW!$N$4,FALSE),VLOOKUP(TRACTest13220[[#This Row],[Substance]],SubstancesW!$B$6:$U$178,SubstancesW!$N$4))),"")</f>
        <v/>
      </c>
      <c r="M29"/>
      <c r="N29"/>
      <c r="O29" s="144" t="str">
        <f>IFERROR(VLOOKUP(TRACTest13220[[#This Row],[Substance]],SubstancesW!$B$6:$U$178,SubstancesW!$M$4,FALSE),"")</f>
        <v/>
      </c>
      <c r="P29" s="144" t="str">
        <f>IF(TRACTest13220[[#This Row],[Type of water body]]&lt;&gt;"",IF(5&gt;0,IFERROR(IF(TRACTest13220[[#This Row],[Max release conc (ug/l)]]/TRACTest13220[[#This Row],[MAC (ug/l)]]&lt;1,"Pass",IF(TRACTest13220[[#This Row],[Max release conc (ug/l)]]/TRACTest13220[[#This Row],[MAC (ug/l)]]&gt;=1,"Fail","some error")),""),""),"")</f>
        <v/>
      </c>
      <c r="Q29" s="118"/>
      <c r="R29" s="144">
        <v>0</v>
      </c>
      <c r="U29" s="27"/>
      <c r="V29" s="27"/>
      <c r="W29" s="27"/>
      <c r="X29" s="27"/>
      <c r="Y29" s="27"/>
      <c r="Z29" s="27"/>
      <c r="AA29" s="27"/>
      <c r="AB29" s="27"/>
      <c r="AC29" s="27"/>
      <c r="AD29" s="27"/>
      <c r="AE29" s="27"/>
      <c r="AF29" s="27"/>
      <c r="AG29" s="27"/>
      <c r="AH29" s="27"/>
      <c r="AI29" s="27"/>
      <c r="AJ29" s="27"/>
      <c r="AK29" s="27"/>
      <c r="AL29" s="27"/>
      <c r="AM29" s="27"/>
      <c r="AN29" s="27"/>
      <c r="AO29" s="27"/>
      <c r="AP29" s="27"/>
      <c r="AQ29" s="27"/>
      <c r="AR29" s="27"/>
      <c r="AS29" s="27"/>
      <c r="AT29" s="27"/>
      <c r="AU29" s="27"/>
      <c r="AV29" s="27"/>
      <c r="AW29" s="27"/>
      <c r="AX29" s="27"/>
      <c r="AY29" s="27"/>
      <c r="AZ29" s="27"/>
    </row>
    <row r="30" spans="1:52">
      <c r="A30" s="119"/>
      <c r="C30" s="27"/>
      <c r="D30" s="27"/>
      <c r="E30" s="27"/>
      <c r="F30" s="27"/>
      <c r="G30" s="27"/>
      <c r="H30" s="27"/>
      <c r="I30" s="27"/>
      <c r="J30" s="27"/>
      <c r="K30" s="27"/>
      <c r="L30" s="27"/>
      <c r="M30" s="27"/>
      <c r="N30" s="27"/>
      <c r="O30" s="27"/>
      <c r="P30" s="27"/>
      <c r="Q30" s="27"/>
      <c r="U30" s="27"/>
      <c r="V30" s="27"/>
      <c r="W30" s="27"/>
      <c r="X30" s="27"/>
      <c r="Y30" s="27"/>
      <c r="Z30" s="27"/>
      <c r="AA30" s="27"/>
      <c r="AB30" s="27"/>
      <c r="AC30" s="27"/>
      <c r="AD30" s="27"/>
      <c r="AE30" s="27"/>
      <c r="AF30" s="27"/>
      <c r="AG30" s="27"/>
      <c r="AH30" s="27"/>
      <c r="AI30" s="27"/>
      <c r="AJ30" s="27"/>
      <c r="AK30" s="27"/>
      <c r="AL30" s="27"/>
      <c r="AM30" s="27"/>
      <c r="AN30" s="27"/>
      <c r="AO30" s="27"/>
      <c r="AP30" s="27"/>
      <c r="AQ30" s="27"/>
      <c r="AR30" s="27"/>
      <c r="AS30" s="27"/>
      <c r="AT30" s="27"/>
      <c r="AU30" s="27"/>
      <c r="AV30" s="27"/>
      <c r="AW30" s="27"/>
      <c r="AX30" s="27"/>
      <c r="AY30" s="27"/>
      <c r="AZ30" s="27"/>
    </row>
    <row r="31" spans="1:52">
      <c r="A31" s="119"/>
      <c r="C31" s="27"/>
      <c r="D31" s="27"/>
      <c r="E31" s="27"/>
      <c r="F31" s="27"/>
      <c r="G31" s="27"/>
      <c r="H31" s="27"/>
      <c r="I31" s="27"/>
      <c r="J31" s="27"/>
      <c r="K31" s="27"/>
      <c r="L31" s="27"/>
      <c r="M31" s="27"/>
      <c r="N31" s="27"/>
      <c r="O31" s="27"/>
      <c r="P31" s="27"/>
      <c r="Q31" s="27"/>
      <c r="U31" s="27"/>
      <c r="V31" s="27"/>
      <c r="W31" s="27"/>
      <c r="X31" s="27"/>
      <c r="Y31" s="27"/>
      <c r="Z31" s="27"/>
      <c r="AA31" s="27"/>
      <c r="AB31" s="27"/>
      <c r="AC31" s="27"/>
      <c r="AD31" s="27"/>
      <c r="AE31" s="27"/>
      <c r="AF31" s="27"/>
      <c r="AG31" s="27"/>
      <c r="AH31" s="27"/>
      <c r="AI31" s="27"/>
      <c r="AJ31" s="27"/>
      <c r="AK31" s="27"/>
      <c r="AL31" s="27"/>
      <c r="AM31" s="27"/>
      <c r="AN31" s="27"/>
      <c r="AO31" s="27"/>
      <c r="AP31" s="27"/>
      <c r="AQ31" s="27"/>
      <c r="AR31" s="27"/>
      <c r="AS31" s="27"/>
      <c r="AT31" s="27"/>
      <c r="AU31" s="27"/>
      <c r="AV31" s="27"/>
      <c r="AW31" s="27"/>
      <c r="AX31" s="27"/>
      <c r="AY31" s="27"/>
      <c r="AZ31" s="27"/>
    </row>
    <row r="32" spans="1:52">
      <c r="A32" s="119"/>
      <c r="C32" s="27"/>
      <c r="D32" s="27"/>
      <c r="E32" s="27"/>
      <c r="F32" s="27"/>
      <c r="G32" s="27"/>
      <c r="H32" s="27"/>
      <c r="I32" s="27"/>
      <c r="J32" s="27"/>
      <c r="K32" s="27"/>
      <c r="L32" s="27"/>
      <c r="M32" s="27"/>
      <c r="N32" s="27"/>
      <c r="O32" s="27"/>
      <c r="P32" s="27"/>
      <c r="Q32" s="27"/>
      <c r="U32" s="27"/>
      <c r="V32" s="27"/>
      <c r="W32" s="27"/>
      <c r="X32" s="27"/>
      <c r="Y32" s="27"/>
      <c r="Z32" s="27"/>
      <c r="AA32" s="27"/>
      <c r="AB32" s="27"/>
      <c r="AC32" s="27"/>
      <c r="AD32" s="27"/>
      <c r="AE32" s="27"/>
      <c r="AF32" s="27"/>
      <c r="AG32" s="27"/>
      <c r="AH32" s="27"/>
      <c r="AI32" s="27"/>
      <c r="AJ32" s="27"/>
      <c r="AK32" s="27"/>
      <c r="AL32" s="27"/>
      <c r="AM32" s="27"/>
      <c r="AN32" s="27"/>
      <c r="AO32" s="27"/>
      <c r="AP32" s="27"/>
      <c r="AQ32" s="27"/>
      <c r="AR32" s="27"/>
      <c r="AS32" s="27"/>
      <c r="AT32" s="27"/>
      <c r="AU32" s="27"/>
      <c r="AV32" s="27"/>
      <c r="AW32" s="27"/>
      <c r="AX32" s="27"/>
      <c r="AY32" s="27"/>
      <c r="AZ32" s="27"/>
    </row>
    <row r="33" spans="1:52">
      <c r="A33" s="119"/>
      <c r="C33" s="27"/>
      <c r="D33" s="27"/>
      <c r="E33" s="27"/>
      <c r="F33" s="27"/>
      <c r="G33" s="27"/>
      <c r="H33" s="27"/>
      <c r="I33" s="27"/>
      <c r="J33" s="27"/>
      <c r="K33" s="27"/>
      <c r="L33" s="27"/>
      <c r="M33" s="27"/>
      <c r="N33" s="27"/>
      <c r="O33" s="27"/>
      <c r="P33" s="27"/>
      <c r="Q33" s="27"/>
      <c r="U33" s="27"/>
      <c r="V33" s="27"/>
      <c r="W33" s="27"/>
      <c r="X33" s="27"/>
      <c r="Y33" s="27"/>
      <c r="Z33" s="27"/>
      <c r="AA33" s="27"/>
      <c r="AB33" s="27"/>
      <c r="AC33" s="27"/>
      <c r="AD33" s="27"/>
      <c r="AE33" s="27"/>
      <c r="AF33" s="27"/>
      <c r="AG33" s="27"/>
      <c r="AH33" s="27"/>
      <c r="AI33" s="27"/>
      <c r="AJ33" s="27"/>
      <c r="AK33" s="27"/>
      <c r="AL33" s="27"/>
      <c r="AM33" s="27"/>
      <c r="AN33" s="27"/>
      <c r="AO33" s="27"/>
      <c r="AP33" s="27"/>
      <c r="AQ33" s="27"/>
      <c r="AR33" s="27"/>
      <c r="AS33" s="27"/>
      <c r="AT33" s="27"/>
      <c r="AU33" s="27"/>
      <c r="AV33" s="27"/>
      <c r="AW33" s="27"/>
      <c r="AX33" s="27"/>
      <c r="AY33" s="27"/>
      <c r="AZ33" s="27"/>
    </row>
    <row r="34" spans="1:52">
      <c r="A34" s="119"/>
      <c r="C34" s="27"/>
      <c r="D34" s="27"/>
      <c r="E34" s="27"/>
      <c r="F34" s="27"/>
      <c r="G34" s="27"/>
      <c r="H34" s="27"/>
      <c r="I34" s="27"/>
      <c r="J34" s="27"/>
      <c r="K34" s="27"/>
      <c r="L34" s="27"/>
      <c r="M34" s="27"/>
      <c r="N34" s="27"/>
      <c r="O34" s="27"/>
      <c r="P34" s="27"/>
      <c r="Q34" s="27"/>
      <c r="U34" s="27"/>
      <c r="V34" s="27"/>
      <c r="W34" s="27"/>
      <c r="X34" s="27"/>
      <c r="Y34" s="27"/>
      <c r="Z34" s="27"/>
      <c r="AA34" s="27"/>
      <c r="AB34" s="27"/>
      <c r="AC34" s="27"/>
      <c r="AD34" s="27"/>
      <c r="AE34" s="27"/>
      <c r="AF34" s="27"/>
      <c r="AG34" s="27"/>
      <c r="AH34" s="27"/>
      <c r="AI34" s="27"/>
      <c r="AJ34" s="27"/>
      <c r="AK34" s="27"/>
      <c r="AL34" s="27"/>
      <c r="AM34" s="27"/>
      <c r="AN34" s="27"/>
      <c r="AO34" s="27"/>
      <c r="AP34" s="27"/>
      <c r="AQ34" s="27"/>
      <c r="AR34" s="27"/>
      <c r="AS34" s="27"/>
      <c r="AT34" s="27"/>
      <c r="AU34" s="27"/>
      <c r="AV34" s="27"/>
      <c r="AW34" s="27"/>
      <c r="AX34" s="27"/>
      <c r="AY34" s="27"/>
      <c r="AZ34" s="27"/>
    </row>
    <row r="35" spans="1:52">
      <c r="A35" s="119"/>
      <c r="C35" s="27"/>
      <c r="D35" s="27"/>
      <c r="E35" s="27"/>
      <c r="F35" s="27"/>
      <c r="G35" s="27"/>
      <c r="H35" s="27"/>
      <c r="I35" s="27"/>
      <c r="J35" s="27"/>
      <c r="K35" s="27"/>
      <c r="L35" s="27"/>
      <c r="M35" s="27"/>
      <c r="N35" s="27"/>
      <c r="O35" s="27"/>
      <c r="P35" s="27"/>
      <c r="Q35" s="27"/>
      <c r="U35" s="27"/>
      <c r="V35" s="27"/>
      <c r="W35" s="27"/>
      <c r="X35" s="27"/>
      <c r="Y35" s="27"/>
      <c r="Z35" s="27"/>
      <c r="AA35" s="27"/>
      <c r="AB35" s="27"/>
      <c r="AC35" s="27"/>
      <c r="AD35" s="27"/>
      <c r="AE35" s="27"/>
      <c r="AF35" s="27"/>
      <c r="AG35" s="27"/>
      <c r="AH35" s="27"/>
      <c r="AI35" s="27"/>
      <c r="AJ35" s="27"/>
      <c r="AK35" s="27"/>
      <c r="AL35" s="27"/>
      <c r="AM35" s="27"/>
      <c r="AN35" s="27"/>
      <c r="AO35" s="27"/>
      <c r="AP35" s="27"/>
      <c r="AQ35" s="27"/>
      <c r="AR35" s="27"/>
      <c r="AS35" s="27"/>
      <c r="AT35" s="27"/>
      <c r="AU35" s="27"/>
      <c r="AV35" s="27"/>
      <c r="AW35" s="27"/>
      <c r="AX35" s="27"/>
      <c r="AY35" s="27"/>
      <c r="AZ35" s="27"/>
    </row>
    <row r="36" spans="1:52">
      <c r="A36" s="119"/>
      <c r="C36" s="27"/>
      <c r="D36" s="27"/>
      <c r="E36" s="27"/>
      <c r="F36" s="27"/>
      <c r="G36" s="27"/>
      <c r="H36" s="27"/>
      <c r="I36" s="27"/>
      <c r="J36" s="27"/>
      <c r="K36" s="27"/>
      <c r="L36" s="27"/>
      <c r="M36" s="27"/>
      <c r="N36" s="27"/>
      <c r="O36" s="27"/>
      <c r="P36" s="27"/>
      <c r="Q36" s="27"/>
      <c r="U36" s="27"/>
      <c r="V36" s="27"/>
      <c r="W36" s="27"/>
      <c r="X36" s="27"/>
      <c r="Y36" s="27"/>
      <c r="Z36" s="27"/>
      <c r="AA36" s="27"/>
      <c r="AB36" s="27"/>
      <c r="AC36" s="27"/>
      <c r="AD36" s="27"/>
      <c r="AE36" s="27"/>
      <c r="AF36" s="27"/>
      <c r="AG36" s="27"/>
      <c r="AH36" s="27"/>
      <c r="AI36" s="27"/>
      <c r="AJ36" s="27"/>
      <c r="AK36" s="27"/>
      <c r="AL36" s="27"/>
      <c r="AM36" s="27"/>
      <c r="AN36" s="27"/>
      <c r="AO36" s="27"/>
      <c r="AP36" s="27"/>
      <c r="AQ36" s="27"/>
      <c r="AR36" s="27"/>
      <c r="AS36" s="27"/>
      <c r="AT36" s="27"/>
      <c r="AU36" s="27"/>
      <c r="AV36" s="27"/>
      <c r="AW36" s="27"/>
      <c r="AX36" s="27"/>
      <c r="AY36" s="27"/>
      <c r="AZ36" s="27"/>
    </row>
    <row r="37" spans="1:52">
      <c r="A37" s="119"/>
      <c r="C37" s="27"/>
      <c r="D37" s="27"/>
      <c r="E37" s="27"/>
      <c r="F37" s="27"/>
      <c r="G37" s="27"/>
      <c r="H37" s="27"/>
      <c r="I37" s="27"/>
      <c r="J37" s="27"/>
      <c r="K37" s="27"/>
      <c r="L37" s="27"/>
      <c r="M37" s="27"/>
      <c r="N37" s="27"/>
      <c r="O37" s="27"/>
      <c r="P37" s="27"/>
      <c r="Q37" s="27"/>
      <c r="U37" s="27"/>
      <c r="V37" s="27"/>
      <c r="W37" s="27"/>
      <c r="X37" s="27"/>
      <c r="Y37" s="27"/>
      <c r="Z37" s="27"/>
      <c r="AA37" s="27"/>
      <c r="AB37" s="27"/>
      <c r="AC37" s="27"/>
      <c r="AD37" s="27"/>
      <c r="AE37" s="27"/>
      <c r="AF37" s="27"/>
      <c r="AG37" s="27"/>
      <c r="AH37" s="27"/>
      <c r="AI37" s="27"/>
      <c r="AJ37" s="27"/>
      <c r="AK37" s="27"/>
      <c r="AL37" s="27"/>
      <c r="AM37" s="27"/>
      <c r="AN37" s="27"/>
      <c r="AO37" s="27"/>
      <c r="AP37" s="27"/>
      <c r="AQ37" s="27"/>
      <c r="AR37" s="27"/>
      <c r="AS37" s="27"/>
      <c r="AT37" s="27"/>
      <c r="AU37" s="27"/>
      <c r="AV37" s="27"/>
      <c r="AW37" s="27"/>
      <c r="AX37" s="27"/>
      <c r="AY37" s="27"/>
      <c r="AZ37" s="27"/>
    </row>
    <row r="38" spans="1:52">
      <c r="A38" s="119"/>
      <c r="C38" s="27"/>
      <c r="D38" s="27"/>
      <c r="E38" s="27"/>
      <c r="F38" s="27"/>
      <c r="G38" s="27"/>
      <c r="H38" s="27"/>
      <c r="I38" s="27"/>
      <c r="J38" s="27"/>
      <c r="K38" s="27"/>
      <c r="L38" s="27"/>
      <c r="M38" s="27"/>
      <c r="N38" s="27"/>
      <c r="O38" s="27"/>
      <c r="P38" s="27"/>
      <c r="Q38" s="27"/>
      <c r="U38" s="27"/>
      <c r="V38" s="27"/>
      <c r="W38" s="27"/>
      <c r="X38" s="27"/>
      <c r="Y38" s="27"/>
      <c r="Z38" s="27"/>
      <c r="AA38" s="27"/>
      <c r="AB38" s="27"/>
      <c r="AC38" s="27"/>
      <c r="AD38" s="27"/>
      <c r="AE38" s="27"/>
      <c r="AF38" s="27"/>
      <c r="AG38" s="27"/>
      <c r="AH38" s="27"/>
      <c r="AI38" s="27"/>
      <c r="AJ38" s="27"/>
      <c r="AK38" s="27"/>
      <c r="AL38" s="27"/>
      <c r="AM38" s="27"/>
      <c r="AN38" s="27"/>
      <c r="AO38" s="27"/>
      <c r="AP38" s="27"/>
      <c r="AQ38" s="27"/>
      <c r="AR38" s="27"/>
      <c r="AS38" s="27"/>
      <c r="AT38" s="27"/>
      <c r="AU38" s="27"/>
      <c r="AV38" s="27"/>
      <c r="AW38" s="27"/>
      <c r="AX38" s="27"/>
      <c r="AY38" s="27"/>
      <c r="AZ38" s="27"/>
    </row>
    <row r="39" spans="1:52">
      <c r="A39" s="119"/>
      <c r="C39" s="27"/>
      <c r="D39" s="27"/>
      <c r="E39" s="27"/>
      <c r="F39" s="27"/>
      <c r="G39" s="27"/>
      <c r="H39" s="27"/>
      <c r="I39" s="27"/>
      <c r="J39" s="27"/>
      <c r="K39" s="27"/>
      <c r="L39" s="27"/>
      <c r="M39" s="27"/>
      <c r="N39" s="27"/>
      <c r="O39" s="27"/>
      <c r="P39" s="27"/>
      <c r="Q39" s="27"/>
      <c r="U39" s="27"/>
      <c r="V39" s="27"/>
      <c r="W39" s="27"/>
      <c r="X39" s="27"/>
      <c r="Y39" s="27"/>
      <c r="Z39" s="27"/>
      <c r="AA39" s="27"/>
      <c r="AB39" s="27"/>
      <c r="AC39" s="27"/>
      <c r="AD39" s="27"/>
      <c r="AE39" s="27"/>
      <c r="AF39" s="27"/>
      <c r="AG39" s="27"/>
      <c r="AH39" s="27"/>
      <c r="AI39" s="27"/>
      <c r="AJ39" s="27"/>
      <c r="AK39" s="27"/>
      <c r="AL39" s="27"/>
      <c r="AM39" s="27"/>
      <c r="AN39" s="27"/>
      <c r="AO39" s="27"/>
      <c r="AP39" s="27"/>
      <c r="AQ39" s="27"/>
      <c r="AR39" s="27"/>
      <c r="AS39" s="27"/>
      <c r="AT39" s="27"/>
      <c r="AU39" s="27"/>
      <c r="AV39" s="27"/>
      <c r="AW39" s="27"/>
      <c r="AX39" s="27"/>
      <c r="AY39" s="27"/>
      <c r="AZ39" s="27"/>
    </row>
    <row r="40" spans="1:52">
      <c r="A40" s="119"/>
      <c r="C40" s="27"/>
      <c r="D40" s="27"/>
      <c r="E40" s="27"/>
      <c r="F40" s="27"/>
      <c r="G40" s="27"/>
      <c r="H40" s="27"/>
      <c r="I40" s="27"/>
      <c r="J40" s="27"/>
      <c r="K40" s="27"/>
      <c r="L40" s="27"/>
      <c r="M40" s="27"/>
      <c r="N40" s="27"/>
      <c r="O40" s="27"/>
      <c r="P40" s="27"/>
      <c r="Q40" s="27"/>
      <c r="U40" s="27"/>
      <c r="V40" s="27"/>
      <c r="W40" s="27"/>
      <c r="X40" s="27"/>
      <c r="Y40" s="27"/>
      <c r="Z40" s="27"/>
      <c r="AA40" s="27"/>
      <c r="AB40" s="27"/>
      <c r="AC40" s="27"/>
      <c r="AD40" s="27"/>
      <c r="AE40" s="27"/>
      <c r="AF40" s="27"/>
      <c r="AG40" s="27"/>
      <c r="AH40" s="27"/>
      <c r="AI40" s="27"/>
      <c r="AJ40" s="27"/>
      <c r="AK40" s="27"/>
      <c r="AL40" s="27"/>
      <c r="AM40" s="27"/>
      <c r="AN40" s="27"/>
      <c r="AO40" s="27"/>
      <c r="AP40" s="27"/>
      <c r="AQ40" s="27"/>
      <c r="AR40" s="27"/>
      <c r="AS40" s="27"/>
      <c r="AT40" s="27"/>
      <c r="AU40" s="27"/>
      <c r="AV40" s="27"/>
      <c r="AW40" s="27"/>
      <c r="AX40" s="27"/>
      <c r="AY40" s="27"/>
      <c r="AZ40" s="27"/>
    </row>
    <row r="41" spans="1:52">
      <c r="A41" s="119"/>
      <c r="C41" s="27"/>
      <c r="D41" s="27"/>
      <c r="E41" s="27"/>
      <c r="F41" s="27"/>
      <c r="G41" s="27"/>
      <c r="H41" s="27"/>
      <c r="I41" s="27"/>
      <c r="J41" s="27"/>
      <c r="K41" s="27"/>
      <c r="L41" s="27"/>
      <c r="M41" s="27"/>
      <c r="N41" s="27"/>
      <c r="O41" s="27"/>
      <c r="P41" s="27"/>
      <c r="Q41" s="27"/>
      <c r="U41" s="27"/>
      <c r="V41" s="27"/>
      <c r="W41" s="27"/>
      <c r="X41" s="27"/>
      <c r="Y41" s="27"/>
      <c r="Z41" s="27"/>
      <c r="AA41" s="27"/>
      <c r="AB41" s="27"/>
      <c r="AC41" s="27"/>
      <c r="AD41" s="27"/>
      <c r="AE41" s="27"/>
      <c r="AF41" s="27"/>
      <c r="AG41" s="27"/>
      <c r="AH41" s="27"/>
      <c r="AI41" s="27"/>
      <c r="AJ41" s="27"/>
      <c r="AK41" s="27"/>
      <c r="AL41" s="27"/>
      <c r="AM41" s="27"/>
      <c r="AN41" s="27"/>
      <c r="AO41" s="27"/>
      <c r="AP41" s="27"/>
      <c r="AQ41" s="27"/>
      <c r="AR41" s="27"/>
      <c r="AS41" s="27"/>
      <c r="AT41" s="27"/>
      <c r="AU41" s="27"/>
      <c r="AV41" s="27"/>
      <c r="AW41" s="27"/>
      <c r="AX41" s="27"/>
      <c r="AY41" s="27"/>
      <c r="AZ41" s="27"/>
    </row>
    <row r="42" spans="1:52">
      <c r="A42" s="119"/>
      <c r="C42" s="27"/>
      <c r="D42" s="27"/>
      <c r="E42" s="27"/>
      <c r="F42" s="27"/>
      <c r="G42" s="27"/>
      <c r="H42" s="27"/>
      <c r="I42" s="27"/>
      <c r="J42" s="27"/>
      <c r="K42" s="27"/>
      <c r="L42" s="27"/>
      <c r="M42" s="27"/>
      <c r="N42" s="27"/>
      <c r="O42" s="27"/>
      <c r="P42" s="27"/>
      <c r="Q42" s="27"/>
      <c r="U42" s="27"/>
      <c r="V42" s="27"/>
      <c r="W42" s="27"/>
      <c r="X42" s="27"/>
      <c r="Y42" s="27"/>
      <c r="Z42" s="27"/>
      <c r="AA42" s="27"/>
      <c r="AB42" s="27"/>
      <c r="AC42" s="27"/>
      <c r="AD42" s="27"/>
      <c r="AE42" s="27"/>
      <c r="AF42" s="27"/>
      <c r="AG42" s="27"/>
      <c r="AH42" s="27"/>
      <c r="AI42" s="27"/>
      <c r="AJ42" s="27"/>
      <c r="AK42" s="27"/>
      <c r="AL42" s="27"/>
      <c r="AM42" s="27"/>
      <c r="AN42" s="27"/>
      <c r="AO42" s="27"/>
      <c r="AP42" s="27"/>
      <c r="AQ42" s="27"/>
      <c r="AR42" s="27"/>
      <c r="AS42" s="27"/>
      <c r="AT42" s="27"/>
      <c r="AU42" s="27"/>
      <c r="AV42" s="27"/>
      <c r="AW42" s="27"/>
      <c r="AX42" s="27"/>
      <c r="AY42" s="27"/>
      <c r="AZ42" s="27"/>
    </row>
    <row r="43" spans="1:52">
      <c r="A43" s="119"/>
      <c r="C43" s="27"/>
      <c r="D43" s="27"/>
      <c r="E43" s="27"/>
      <c r="F43" s="27"/>
      <c r="G43" s="27"/>
      <c r="H43" s="27"/>
      <c r="I43" s="27"/>
      <c r="J43" s="27"/>
      <c r="K43" s="27"/>
      <c r="L43" s="27"/>
      <c r="M43" s="27"/>
      <c r="N43" s="27"/>
      <c r="O43" s="27"/>
      <c r="P43" s="27"/>
      <c r="Q43" s="27"/>
      <c r="U43" s="27"/>
      <c r="V43" s="27"/>
      <c r="W43" s="27"/>
      <c r="X43" s="27"/>
      <c r="Y43" s="27"/>
      <c r="Z43" s="27"/>
      <c r="AA43" s="27"/>
      <c r="AB43" s="27"/>
      <c r="AC43" s="27"/>
      <c r="AD43" s="27"/>
      <c r="AE43" s="27"/>
      <c r="AF43" s="27"/>
      <c r="AG43" s="27"/>
      <c r="AH43" s="27"/>
      <c r="AI43" s="27"/>
      <c r="AJ43" s="27"/>
      <c r="AK43" s="27"/>
      <c r="AL43" s="27"/>
      <c r="AM43" s="27"/>
      <c r="AN43" s="27"/>
      <c r="AO43" s="27"/>
      <c r="AP43" s="27"/>
      <c r="AQ43" s="27"/>
      <c r="AR43" s="27"/>
      <c r="AS43" s="27"/>
      <c r="AT43" s="27"/>
      <c r="AU43" s="27"/>
      <c r="AV43" s="27"/>
      <c r="AW43" s="27"/>
      <c r="AX43" s="27"/>
      <c r="AY43" s="27"/>
      <c r="AZ43" s="27"/>
    </row>
    <row r="44" spans="1:52">
      <c r="A44" s="119"/>
      <c r="C44" s="27"/>
      <c r="D44" s="27"/>
      <c r="E44" s="27"/>
      <c r="F44" s="27"/>
      <c r="G44" s="27"/>
      <c r="H44" s="27"/>
      <c r="I44" s="27"/>
      <c r="J44" s="27"/>
      <c r="K44" s="27"/>
      <c r="L44" s="27"/>
      <c r="M44" s="27"/>
      <c r="N44" s="27"/>
      <c r="O44" s="27"/>
      <c r="P44" s="27"/>
      <c r="Q44" s="27"/>
      <c r="U44" s="27"/>
      <c r="V44" s="27"/>
      <c r="W44" s="27"/>
      <c r="X44" s="27"/>
      <c r="Y44" s="27"/>
      <c r="Z44" s="27"/>
      <c r="AA44" s="27"/>
      <c r="AB44" s="27"/>
      <c r="AC44" s="27"/>
      <c r="AD44" s="27"/>
      <c r="AE44" s="27"/>
      <c r="AF44" s="27"/>
      <c r="AG44" s="27"/>
      <c r="AH44" s="27"/>
      <c r="AI44" s="27"/>
      <c r="AJ44" s="27"/>
      <c r="AK44" s="27"/>
      <c r="AL44" s="27"/>
      <c r="AM44" s="27"/>
      <c r="AN44" s="27"/>
      <c r="AO44" s="27"/>
      <c r="AP44" s="27"/>
      <c r="AQ44" s="27"/>
      <c r="AR44" s="27"/>
      <c r="AS44" s="27"/>
      <c r="AT44" s="27"/>
      <c r="AU44" s="27"/>
      <c r="AV44" s="27"/>
      <c r="AW44" s="27"/>
      <c r="AX44" s="27"/>
      <c r="AY44" s="27"/>
      <c r="AZ44" s="27"/>
    </row>
    <row r="45" spans="1:52">
      <c r="A45" s="119"/>
      <c r="C45" s="27"/>
      <c r="D45" s="27"/>
      <c r="E45" s="27"/>
      <c r="F45" s="27"/>
      <c r="G45" s="27"/>
      <c r="H45" s="27"/>
      <c r="I45" s="27"/>
      <c r="J45" s="27"/>
      <c r="K45" s="27"/>
      <c r="L45" s="27"/>
      <c r="M45" s="27"/>
      <c r="N45" s="27"/>
      <c r="O45" s="27"/>
      <c r="P45" s="27"/>
      <c r="Q45" s="27"/>
      <c r="U45" s="27"/>
      <c r="V45" s="27"/>
      <c r="W45" s="27"/>
      <c r="X45" s="27"/>
      <c r="Y45" s="27"/>
      <c r="Z45" s="27"/>
      <c r="AA45" s="27"/>
      <c r="AB45" s="27"/>
      <c r="AC45" s="27"/>
      <c r="AD45" s="27"/>
      <c r="AE45" s="27"/>
      <c r="AF45" s="27"/>
      <c r="AG45" s="27"/>
      <c r="AH45" s="27"/>
      <c r="AI45" s="27"/>
      <c r="AJ45" s="27"/>
      <c r="AK45" s="27"/>
      <c r="AL45" s="27"/>
      <c r="AM45" s="27"/>
      <c r="AN45" s="27"/>
      <c r="AO45" s="27"/>
      <c r="AP45" s="27"/>
      <c r="AQ45" s="27"/>
      <c r="AR45" s="27"/>
      <c r="AS45" s="27"/>
      <c r="AT45" s="27"/>
      <c r="AU45" s="27"/>
      <c r="AV45" s="27"/>
      <c r="AW45" s="27"/>
      <c r="AX45" s="27"/>
      <c r="AY45" s="27"/>
      <c r="AZ45" s="27"/>
    </row>
    <row r="46" spans="1:52">
      <c r="A46" s="119"/>
      <c r="C46" s="27"/>
      <c r="D46" s="27"/>
      <c r="E46" s="27"/>
      <c r="F46" s="27"/>
      <c r="G46" s="27"/>
      <c r="H46" s="27"/>
      <c r="I46" s="27"/>
      <c r="J46" s="27"/>
      <c r="K46" s="27"/>
      <c r="L46" s="27"/>
      <c r="M46" s="27"/>
      <c r="N46" s="27"/>
      <c r="O46" s="27"/>
      <c r="P46" s="27"/>
      <c r="Q46" s="27"/>
      <c r="U46" s="27"/>
      <c r="V46" s="27"/>
      <c r="W46" s="27"/>
      <c r="X46" s="27"/>
      <c r="Y46" s="27"/>
      <c r="Z46" s="27"/>
      <c r="AA46" s="27"/>
      <c r="AB46" s="27"/>
      <c r="AC46" s="27"/>
      <c r="AD46" s="27"/>
      <c r="AE46" s="27"/>
      <c r="AF46" s="27"/>
      <c r="AG46" s="27"/>
      <c r="AH46" s="27"/>
      <c r="AI46" s="27"/>
      <c r="AJ46" s="27"/>
      <c r="AK46" s="27"/>
      <c r="AL46" s="27"/>
      <c r="AM46" s="27"/>
      <c r="AN46" s="27"/>
      <c r="AO46" s="27"/>
      <c r="AP46" s="27"/>
      <c r="AQ46" s="27"/>
      <c r="AR46" s="27"/>
      <c r="AS46" s="27"/>
      <c r="AT46" s="27"/>
      <c r="AU46" s="27"/>
      <c r="AV46" s="27"/>
      <c r="AW46" s="27"/>
      <c r="AX46" s="27"/>
      <c r="AY46" s="27"/>
      <c r="AZ46" s="27"/>
    </row>
    <row r="47" spans="1:52">
      <c r="A47" s="119"/>
      <c r="C47" s="27"/>
      <c r="D47" s="27"/>
      <c r="E47" s="27"/>
      <c r="F47" s="27"/>
      <c r="G47" s="27"/>
      <c r="H47" s="27"/>
      <c r="I47" s="27"/>
      <c r="J47" s="27"/>
      <c r="K47" s="27"/>
      <c r="L47" s="27"/>
      <c r="M47" s="27"/>
      <c r="N47" s="27"/>
      <c r="O47" s="27"/>
      <c r="P47" s="27"/>
      <c r="Q47" s="27"/>
      <c r="U47" s="27"/>
      <c r="V47" s="27"/>
      <c r="W47" s="27"/>
      <c r="X47" s="27"/>
      <c r="Y47" s="27"/>
      <c r="Z47" s="27"/>
      <c r="AA47" s="27"/>
      <c r="AB47" s="27"/>
      <c r="AC47" s="27"/>
      <c r="AD47" s="27"/>
      <c r="AE47" s="27"/>
      <c r="AF47" s="27"/>
      <c r="AG47" s="27"/>
      <c r="AH47" s="27"/>
      <c r="AI47" s="27"/>
      <c r="AJ47" s="27"/>
      <c r="AK47" s="27"/>
      <c r="AL47" s="27"/>
      <c r="AM47" s="27"/>
      <c r="AN47" s="27"/>
      <c r="AO47" s="27"/>
      <c r="AP47" s="27"/>
      <c r="AQ47" s="27"/>
      <c r="AR47" s="27"/>
      <c r="AS47" s="27"/>
      <c r="AT47" s="27"/>
      <c r="AU47" s="27"/>
      <c r="AV47" s="27"/>
      <c r="AW47" s="27"/>
      <c r="AX47" s="27"/>
      <c r="AY47" s="27"/>
      <c r="AZ47" s="27"/>
    </row>
    <row r="48" spans="1:52">
      <c r="A48" s="119"/>
      <c r="C48" s="27"/>
      <c r="D48" s="27"/>
      <c r="E48" s="27"/>
      <c r="F48" s="27"/>
      <c r="G48" s="27"/>
      <c r="H48" s="27"/>
      <c r="I48" s="27"/>
      <c r="J48" s="27"/>
      <c r="K48" s="27"/>
      <c r="L48" s="27"/>
      <c r="M48" s="27"/>
      <c r="N48" s="27"/>
      <c r="O48" s="27"/>
      <c r="P48" s="27"/>
      <c r="Q48" s="27"/>
      <c r="U48" s="27"/>
      <c r="V48" s="27"/>
      <c r="W48" s="27"/>
      <c r="X48" s="27"/>
      <c r="Y48" s="27"/>
      <c r="Z48" s="27"/>
      <c r="AA48" s="27"/>
      <c r="AB48" s="27"/>
      <c r="AC48" s="27"/>
      <c r="AD48" s="27"/>
      <c r="AE48" s="27"/>
      <c r="AF48" s="27"/>
      <c r="AG48" s="27"/>
      <c r="AH48" s="27"/>
      <c r="AI48" s="27"/>
      <c r="AJ48" s="27"/>
      <c r="AK48" s="27"/>
      <c r="AL48" s="27"/>
      <c r="AM48" s="27"/>
      <c r="AN48" s="27"/>
      <c r="AO48" s="27"/>
      <c r="AP48" s="27"/>
      <c r="AQ48" s="27"/>
      <c r="AR48" s="27"/>
      <c r="AS48" s="27"/>
      <c r="AT48" s="27"/>
      <c r="AU48" s="27"/>
      <c r="AV48" s="27"/>
      <c r="AW48" s="27"/>
      <c r="AX48" s="27"/>
      <c r="AY48" s="27"/>
      <c r="AZ48" s="27"/>
    </row>
    <row r="49" spans="1:52">
      <c r="A49" s="119"/>
      <c r="C49" s="27"/>
      <c r="D49" s="27"/>
      <c r="E49" s="27"/>
      <c r="F49" s="27"/>
      <c r="G49" s="27"/>
      <c r="H49" s="27"/>
      <c r="I49" s="27"/>
      <c r="J49" s="27"/>
      <c r="K49" s="27"/>
      <c r="L49" s="27"/>
      <c r="M49" s="27"/>
      <c r="N49" s="27"/>
      <c r="O49" s="27"/>
      <c r="P49" s="27"/>
      <c r="Q49" s="27"/>
      <c r="U49" s="27"/>
      <c r="V49" s="27"/>
      <c r="W49" s="27"/>
      <c r="X49" s="27"/>
      <c r="Y49" s="27"/>
      <c r="Z49" s="27"/>
      <c r="AA49" s="27"/>
      <c r="AB49" s="27"/>
      <c r="AC49" s="27"/>
      <c r="AD49" s="27"/>
      <c r="AE49" s="27"/>
      <c r="AF49" s="27"/>
      <c r="AG49" s="27"/>
      <c r="AH49" s="27"/>
      <c r="AI49" s="27"/>
      <c r="AJ49" s="27"/>
      <c r="AK49" s="27"/>
      <c r="AL49" s="27"/>
      <c r="AM49" s="27"/>
      <c r="AN49" s="27"/>
      <c r="AO49" s="27"/>
      <c r="AP49" s="27"/>
      <c r="AQ49" s="27"/>
      <c r="AR49" s="27"/>
      <c r="AS49" s="27"/>
      <c r="AT49" s="27"/>
      <c r="AU49" s="27"/>
      <c r="AV49" s="27"/>
      <c r="AW49" s="27"/>
      <c r="AX49" s="27"/>
      <c r="AY49" s="27"/>
      <c r="AZ49" s="27"/>
    </row>
    <row r="50" spans="1:52">
      <c r="A50" s="119"/>
      <c r="C50" s="27"/>
      <c r="D50" s="27"/>
      <c r="E50" s="27"/>
      <c r="F50" s="27"/>
      <c r="G50" s="27"/>
      <c r="H50" s="27"/>
      <c r="I50" s="27"/>
      <c r="J50" s="27"/>
      <c r="K50" s="27"/>
      <c r="L50" s="27"/>
      <c r="M50" s="27"/>
      <c r="N50" s="27"/>
      <c r="O50" s="27"/>
      <c r="P50" s="27"/>
      <c r="Q50" s="27"/>
      <c r="U50" s="27"/>
      <c r="V50" s="27"/>
      <c r="W50" s="27"/>
      <c r="X50" s="27"/>
      <c r="Y50" s="27"/>
      <c r="Z50" s="27"/>
      <c r="AA50" s="27"/>
      <c r="AB50" s="27"/>
      <c r="AC50" s="27"/>
      <c r="AD50" s="27"/>
      <c r="AE50" s="27"/>
      <c r="AF50" s="27"/>
      <c r="AG50" s="27"/>
      <c r="AH50" s="27"/>
      <c r="AI50" s="27"/>
      <c r="AJ50" s="27"/>
      <c r="AK50" s="27"/>
      <c r="AL50" s="27"/>
      <c r="AM50" s="27"/>
      <c r="AN50" s="27"/>
      <c r="AO50" s="27"/>
      <c r="AP50" s="27"/>
      <c r="AQ50" s="27"/>
      <c r="AR50" s="27"/>
      <c r="AS50" s="27"/>
      <c r="AT50" s="27"/>
      <c r="AU50" s="27"/>
      <c r="AV50" s="27"/>
      <c r="AW50" s="27"/>
      <c r="AX50" s="27"/>
      <c r="AY50" s="27"/>
      <c r="AZ50" s="27"/>
    </row>
    <row r="51" spans="1:52">
      <c r="A51" s="119"/>
      <c r="C51" s="27"/>
      <c r="D51" s="27"/>
      <c r="E51" s="27"/>
      <c r="F51" s="27"/>
      <c r="G51" s="27"/>
      <c r="H51" s="27"/>
      <c r="I51" s="27"/>
      <c r="J51" s="27"/>
      <c r="K51" s="27"/>
      <c r="L51" s="27"/>
      <c r="M51" s="27"/>
      <c r="N51" s="27"/>
      <c r="O51" s="27"/>
      <c r="P51" s="27"/>
      <c r="Q51" s="27"/>
      <c r="U51" s="27"/>
      <c r="V51" s="27"/>
      <c r="W51" s="27"/>
      <c r="X51" s="27"/>
      <c r="Y51" s="27"/>
      <c r="Z51" s="27"/>
      <c r="AA51" s="27"/>
      <c r="AB51" s="27"/>
      <c r="AC51" s="27"/>
      <c r="AD51" s="27"/>
      <c r="AE51" s="27"/>
      <c r="AF51" s="27"/>
      <c r="AG51" s="27"/>
      <c r="AH51" s="27"/>
      <c r="AI51" s="27"/>
      <c r="AJ51" s="27"/>
      <c r="AK51" s="27"/>
      <c r="AL51" s="27"/>
      <c r="AM51" s="27"/>
      <c r="AN51" s="27"/>
      <c r="AO51" s="27"/>
      <c r="AP51" s="27"/>
      <c r="AQ51" s="27"/>
      <c r="AR51" s="27"/>
      <c r="AS51" s="27"/>
      <c r="AT51" s="27"/>
      <c r="AU51" s="27"/>
      <c r="AV51" s="27"/>
      <c r="AW51" s="27"/>
      <c r="AX51" s="27"/>
      <c r="AY51" s="27"/>
      <c r="AZ51" s="27"/>
    </row>
    <row r="52" spans="1:52">
      <c r="A52" s="119"/>
      <c r="C52" s="27"/>
      <c r="D52" s="27"/>
      <c r="E52" s="27"/>
      <c r="F52" s="27"/>
      <c r="G52" s="27"/>
      <c r="H52" s="27"/>
      <c r="I52" s="27"/>
      <c r="J52" s="27"/>
      <c r="K52" s="27"/>
      <c r="L52" s="27"/>
      <c r="M52" s="27"/>
      <c r="N52" s="27"/>
      <c r="O52" s="27"/>
      <c r="P52" s="27"/>
      <c r="Q52" s="27"/>
      <c r="U52" s="27"/>
      <c r="V52" s="27"/>
      <c r="W52" s="27"/>
      <c r="X52" s="27"/>
      <c r="Y52" s="27"/>
      <c r="Z52" s="27"/>
      <c r="AA52" s="27"/>
      <c r="AB52" s="27"/>
      <c r="AC52" s="27"/>
      <c r="AD52" s="27"/>
      <c r="AE52" s="27"/>
      <c r="AF52" s="27"/>
      <c r="AG52" s="27"/>
      <c r="AH52" s="27"/>
      <c r="AI52" s="27"/>
      <c r="AJ52" s="27"/>
      <c r="AK52" s="27"/>
      <c r="AL52" s="27"/>
      <c r="AM52" s="27"/>
      <c r="AN52" s="27"/>
      <c r="AO52" s="27"/>
      <c r="AP52" s="27"/>
      <c r="AQ52" s="27"/>
      <c r="AR52" s="27"/>
      <c r="AS52" s="27"/>
      <c r="AT52" s="27"/>
      <c r="AU52" s="27"/>
      <c r="AV52" s="27"/>
      <c r="AW52" s="27"/>
      <c r="AX52" s="27"/>
      <c r="AY52" s="27"/>
      <c r="AZ52" s="27"/>
    </row>
    <row r="53" spans="1:52">
      <c r="A53" s="119"/>
      <c r="C53" s="27"/>
      <c r="D53" s="27"/>
      <c r="E53" s="27"/>
      <c r="F53" s="27"/>
      <c r="G53" s="27"/>
      <c r="H53" s="27"/>
      <c r="I53" s="27"/>
      <c r="J53" s="27"/>
      <c r="K53" s="27"/>
      <c r="L53" s="27"/>
      <c r="M53" s="27"/>
      <c r="N53" s="27"/>
      <c r="O53" s="27"/>
      <c r="P53" s="27"/>
      <c r="Q53" s="27"/>
      <c r="U53" s="27"/>
      <c r="V53" s="27"/>
      <c r="W53" s="27"/>
      <c r="X53" s="27"/>
      <c r="Y53" s="27"/>
      <c r="Z53" s="27"/>
      <c r="AA53" s="27"/>
      <c r="AB53" s="27"/>
      <c r="AC53" s="27"/>
      <c r="AD53" s="27"/>
      <c r="AE53" s="27"/>
      <c r="AF53" s="27"/>
      <c r="AG53" s="27"/>
      <c r="AH53" s="27"/>
      <c r="AI53" s="27"/>
      <c r="AJ53" s="27"/>
      <c r="AK53" s="27"/>
      <c r="AL53" s="27"/>
      <c r="AM53" s="27"/>
      <c r="AN53" s="27"/>
      <c r="AO53" s="27"/>
      <c r="AP53" s="27"/>
      <c r="AQ53" s="27"/>
      <c r="AR53" s="27"/>
      <c r="AS53" s="27"/>
      <c r="AT53" s="27"/>
      <c r="AU53" s="27"/>
      <c r="AV53" s="27"/>
      <c r="AW53" s="27"/>
      <c r="AX53" s="27"/>
      <c r="AY53" s="27"/>
      <c r="AZ53" s="27"/>
    </row>
    <row r="54" spans="1:52">
      <c r="A54" s="119"/>
      <c r="C54" s="27"/>
      <c r="D54" s="27"/>
      <c r="E54" s="27"/>
      <c r="F54" s="27"/>
      <c r="G54" s="27"/>
      <c r="H54" s="27"/>
      <c r="I54" s="27"/>
      <c r="J54" s="27"/>
      <c r="K54" s="27"/>
      <c r="L54" s="27"/>
      <c r="M54" s="27"/>
      <c r="N54" s="27"/>
      <c r="O54" s="27"/>
      <c r="P54" s="27"/>
      <c r="Q54" s="27"/>
      <c r="U54" s="27"/>
      <c r="V54" s="27"/>
      <c r="W54" s="27"/>
      <c r="X54" s="27"/>
      <c r="Y54" s="27"/>
      <c r="Z54" s="27"/>
      <c r="AA54" s="27"/>
      <c r="AB54" s="27"/>
      <c r="AC54" s="27"/>
      <c r="AD54" s="27"/>
      <c r="AE54" s="27"/>
      <c r="AF54" s="27"/>
      <c r="AG54" s="27"/>
      <c r="AH54" s="27"/>
      <c r="AI54" s="27"/>
      <c r="AJ54" s="27"/>
      <c r="AK54" s="27"/>
      <c r="AL54" s="27"/>
      <c r="AM54" s="27"/>
      <c r="AN54" s="27"/>
      <c r="AO54" s="27"/>
      <c r="AP54" s="27"/>
      <c r="AQ54" s="27"/>
      <c r="AR54" s="27"/>
      <c r="AS54" s="27"/>
      <c r="AT54" s="27"/>
      <c r="AU54" s="27"/>
      <c r="AV54" s="27"/>
      <c r="AW54" s="27"/>
      <c r="AX54" s="27"/>
      <c r="AY54" s="27"/>
      <c r="AZ54" s="27"/>
    </row>
    <row r="55" spans="1:52">
      <c r="A55" s="119"/>
      <c r="C55" s="27"/>
      <c r="D55" s="27"/>
      <c r="E55" s="27"/>
      <c r="F55" s="27"/>
      <c r="G55" s="27"/>
      <c r="H55" s="27"/>
      <c r="I55" s="27"/>
      <c r="J55" s="27"/>
      <c r="K55" s="27"/>
      <c r="L55" s="27"/>
      <c r="M55" s="27"/>
      <c r="N55" s="27"/>
      <c r="O55" s="27"/>
      <c r="P55" s="27"/>
      <c r="Q55" s="27"/>
      <c r="U55" s="27"/>
      <c r="V55" s="27"/>
      <c r="W55" s="27"/>
      <c r="X55" s="27"/>
      <c r="Y55" s="27"/>
      <c r="Z55" s="27"/>
      <c r="AA55" s="27"/>
      <c r="AB55" s="27"/>
      <c r="AC55" s="27"/>
      <c r="AD55" s="27"/>
      <c r="AE55" s="27"/>
      <c r="AF55" s="27"/>
      <c r="AG55" s="27"/>
      <c r="AH55" s="27"/>
      <c r="AI55" s="27"/>
      <c r="AJ55" s="27"/>
      <c r="AK55" s="27"/>
      <c r="AL55" s="27"/>
      <c r="AM55" s="27"/>
      <c r="AN55" s="27"/>
      <c r="AO55" s="27"/>
      <c r="AP55" s="27"/>
      <c r="AQ55" s="27"/>
      <c r="AR55" s="27"/>
      <c r="AS55" s="27"/>
      <c r="AT55" s="27"/>
      <c r="AU55" s="27"/>
      <c r="AV55" s="27"/>
      <c r="AW55" s="27"/>
      <c r="AX55" s="27"/>
      <c r="AY55" s="27"/>
      <c r="AZ55" s="27"/>
    </row>
    <row r="56" spans="1:52">
      <c r="A56" s="119"/>
      <c r="C56" s="27"/>
      <c r="D56" s="27"/>
      <c r="E56" s="27"/>
      <c r="F56" s="27"/>
      <c r="G56" s="27"/>
      <c r="H56" s="27"/>
      <c r="I56" s="27"/>
      <c r="J56" s="27"/>
      <c r="K56" s="27"/>
      <c r="L56" s="27"/>
      <c r="M56" s="27"/>
      <c r="N56" s="27"/>
      <c r="O56" s="27"/>
      <c r="P56" s="27"/>
      <c r="Q56" s="27"/>
      <c r="U56" s="27"/>
      <c r="V56" s="27"/>
      <c r="W56" s="27"/>
      <c r="X56" s="27"/>
      <c r="Y56" s="27"/>
      <c r="Z56" s="27"/>
      <c r="AA56" s="27"/>
      <c r="AB56" s="27"/>
      <c r="AC56" s="27"/>
      <c r="AD56" s="27"/>
      <c r="AE56" s="27"/>
      <c r="AF56" s="27"/>
      <c r="AG56" s="27"/>
      <c r="AH56" s="27"/>
      <c r="AI56" s="27"/>
      <c r="AJ56" s="27"/>
      <c r="AK56" s="27"/>
      <c r="AL56" s="27"/>
      <c r="AM56" s="27"/>
      <c r="AN56" s="27"/>
      <c r="AO56" s="27"/>
      <c r="AP56" s="27"/>
      <c r="AQ56" s="27"/>
      <c r="AR56" s="27"/>
      <c r="AS56" s="27"/>
      <c r="AT56" s="27"/>
      <c r="AU56" s="27"/>
      <c r="AV56" s="27"/>
      <c r="AW56" s="27"/>
      <c r="AX56" s="27"/>
      <c r="AY56" s="27"/>
      <c r="AZ56" s="27"/>
    </row>
    <row r="57" spans="1:52">
      <c r="A57" s="119"/>
      <c r="C57" s="27"/>
      <c r="D57" s="27"/>
      <c r="E57" s="27"/>
      <c r="F57" s="27"/>
      <c r="G57" s="27"/>
      <c r="H57" s="27"/>
      <c r="I57" s="27"/>
      <c r="J57" s="27"/>
      <c r="K57" s="27"/>
      <c r="L57" s="27"/>
      <c r="M57" s="27"/>
      <c r="N57" s="27"/>
      <c r="O57" s="27"/>
      <c r="P57" s="27"/>
      <c r="Q57" s="27"/>
      <c r="U57" s="27"/>
      <c r="V57" s="27"/>
      <c r="W57" s="27"/>
      <c r="X57" s="27"/>
      <c r="Y57" s="27"/>
      <c r="Z57" s="27"/>
      <c r="AA57" s="27"/>
      <c r="AB57" s="27"/>
      <c r="AC57" s="27"/>
      <c r="AD57" s="27"/>
      <c r="AE57" s="27"/>
      <c r="AF57" s="27"/>
      <c r="AG57" s="27"/>
      <c r="AH57" s="27"/>
      <c r="AI57" s="27"/>
      <c r="AJ57" s="27"/>
      <c r="AK57" s="27"/>
      <c r="AL57" s="27"/>
      <c r="AM57" s="27"/>
      <c r="AN57" s="27"/>
      <c r="AO57" s="27"/>
      <c r="AP57" s="27"/>
      <c r="AQ57" s="27"/>
      <c r="AR57" s="27"/>
      <c r="AS57" s="27"/>
      <c r="AT57" s="27"/>
      <c r="AU57" s="27"/>
      <c r="AV57" s="27"/>
      <c r="AW57" s="27"/>
      <c r="AX57" s="27"/>
      <c r="AY57" s="27"/>
      <c r="AZ57" s="27"/>
    </row>
    <row r="58" spans="1:52">
      <c r="A58" s="119"/>
      <c r="C58" s="27"/>
      <c r="D58" s="27"/>
      <c r="E58" s="27"/>
      <c r="F58" s="27"/>
      <c r="G58" s="27"/>
      <c r="H58" s="27"/>
      <c r="I58" s="27"/>
      <c r="J58" s="27"/>
      <c r="K58" s="27"/>
      <c r="L58" s="27"/>
      <c r="M58" s="27"/>
      <c r="N58" s="27"/>
      <c r="O58" s="27"/>
      <c r="P58" s="27"/>
      <c r="Q58" s="27"/>
      <c r="U58" s="27"/>
      <c r="V58" s="27"/>
      <c r="W58" s="27"/>
      <c r="X58" s="27"/>
      <c r="Y58" s="27"/>
      <c r="Z58" s="27"/>
      <c r="AA58" s="27"/>
      <c r="AB58" s="27"/>
      <c r="AC58" s="27"/>
      <c r="AD58" s="27"/>
      <c r="AE58" s="27"/>
      <c r="AF58" s="27"/>
      <c r="AG58" s="27"/>
      <c r="AH58" s="27"/>
      <c r="AI58" s="27"/>
      <c r="AJ58" s="27"/>
      <c r="AK58" s="27"/>
      <c r="AL58" s="27"/>
      <c r="AM58" s="27"/>
      <c r="AN58" s="27"/>
      <c r="AO58" s="27"/>
      <c r="AP58" s="27"/>
      <c r="AQ58" s="27"/>
      <c r="AR58" s="27"/>
      <c r="AS58" s="27"/>
      <c r="AT58" s="27"/>
      <c r="AU58" s="27"/>
      <c r="AV58" s="27"/>
      <c r="AW58" s="27"/>
      <c r="AX58" s="27"/>
      <c r="AY58" s="27"/>
      <c r="AZ58" s="27"/>
    </row>
    <row r="59" spans="1:52">
      <c r="A59" s="119"/>
      <c r="C59" s="27"/>
      <c r="D59" s="27"/>
      <c r="E59" s="27"/>
      <c r="F59" s="27"/>
      <c r="G59" s="27"/>
      <c r="H59" s="27"/>
      <c r="I59" s="27"/>
      <c r="J59" s="27"/>
      <c r="K59" s="27"/>
      <c r="L59" s="27"/>
      <c r="M59" s="27"/>
      <c r="N59" s="27"/>
      <c r="O59" s="27"/>
      <c r="P59" s="27"/>
      <c r="Q59" s="27"/>
      <c r="U59" s="27"/>
      <c r="V59" s="27"/>
      <c r="W59" s="27"/>
      <c r="X59" s="27"/>
      <c r="Y59" s="27"/>
      <c r="Z59" s="27"/>
      <c r="AA59" s="27"/>
      <c r="AB59" s="27"/>
      <c r="AC59" s="27"/>
      <c r="AD59" s="27"/>
      <c r="AE59" s="27"/>
      <c r="AF59" s="27"/>
      <c r="AG59" s="27"/>
      <c r="AH59" s="27"/>
      <c r="AI59" s="27"/>
      <c r="AJ59" s="27"/>
      <c r="AK59" s="27"/>
      <c r="AL59" s="27"/>
      <c r="AM59" s="27"/>
      <c r="AN59" s="27"/>
      <c r="AO59" s="27"/>
      <c r="AP59" s="27"/>
      <c r="AQ59" s="27"/>
      <c r="AR59" s="27"/>
      <c r="AS59" s="27"/>
      <c r="AT59" s="27"/>
      <c r="AU59" s="27"/>
      <c r="AV59" s="27"/>
      <c r="AW59" s="27"/>
      <c r="AX59" s="27"/>
      <c r="AY59" s="27"/>
      <c r="AZ59" s="27"/>
    </row>
    <row r="60" spans="1:52">
      <c r="A60" s="119"/>
      <c r="C60" s="27"/>
      <c r="D60" s="27"/>
      <c r="E60" s="27"/>
      <c r="F60" s="27"/>
      <c r="G60" s="27"/>
      <c r="H60" s="27"/>
      <c r="I60" s="27"/>
      <c r="J60" s="27"/>
      <c r="K60" s="27"/>
      <c r="L60" s="27"/>
      <c r="M60" s="27"/>
      <c r="N60" s="27"/>
      <c r="O60" s="27"/>
      <c r="P60" s="27"/>
      <c r="Q60" s="27"/>
      <c r="U60" s="27"/>
      <c r="V60" s="27"/>
      <c r="W60" s="27"/>
      <c r="X60" s="27"/>
      <c r="Y60" s="27"/>
      <c r="Z60" s="27"/>
      <c r="AA60" s="27"/>
      <c r="AB60" s="27"/>
      <c r="AC60" s="27"/>
      <c r="AD60" s="27"/>
      <c r="AE60" s="27"/>
      <c r="AF60" s="27"/>
      <c r="AG60" s="27"/>
      <c r="AH60" s="27"/>
      <c r="AI60" s="27"/>
      <c r="AJ60" s="27"/>
      <c r="AK60" s="27"/>
      <c r="AL60" s="27"/>
      <c r="AM60" s="27"/>
      <c r="AN60" s="27"/>
      <c r="AO60" s="27"/>
      <c r="AP60" s="27"/>
      <c r="AQ60" s="27"/>
      <c r="AR60" s="27"/>
      <c r="AS60" s="27"/>
      <c r="AT60" s="27"/>
      <c r="AU60" s="27"/>
      <c r="AV60" s="27"/>
      <c r="AW60" s="27"/>
      <c r="AX60" s="27"/>
      <c r="AY60" s="27"/>
      <c r="AZ60" s="27"/>
    </row>
    <row r="61" spans="1:52">
      <c r="A61" s="119"/>
      <c r="C61" s="27"/>
      <c r="D61" s="27"/>
      <c r="E61" s="27"/>
      <c r="F61" s="27"/>
      <c r="G61" s="27"/>
      <c r="H61" s="27"/>
      <c r="I61" s="27"/>
      <c r="J61" s="27"/>
      <c r="K61" s="27"/>
      <c r="L61" s="27"/>
      <c r="M61" s="27"/>
      <c r="N61" s="27"/>
      <c r="O61" s="27"/>
      <c r="P61" s="27"/>
      <c r="Q61" s="27"/>
      <c r="U61" s="27"/>
      <c r="V61" s="27"/>
      <c r="W61" s="27"/>
      <c r="X61" s="27"/>
      <c r="Y61" s="27"/>
      <c r="Z61" s="27"/>
      <c r="AA61" s="27"/>
      <c r="AB61" s="27"/>
      <c r="AC61" s="27"/>
      <c r="AD61" s="27"/>
      <c r="AE61" s="27"/>
      <c r="AF61" s="27"/>
      <c r="AG61" s="27"/>
      <c r="AH61" s="27"/>
      <c r="AI61" s="27"/>
      <c r="AJ61" s="27"/>
      <c r="AK61" s="27"/>
      <c r="AL61" s="27"/>
      <c r="AM61" s="27"/>
      <c r="AN61" s="27"/>
      <c r="AO61" s="27"/>
      <c r="AP61" s="27"/>
      <c r="AQ61" s="27"/>
      <c r="AR61" s="27"/>
      <c r="AS61" s="27"/>
      <c r="AT61" s="27"/>
      <c r="AU61" s="27"/>
      <c r="AV61" s="27"/>
      <c r="AW61" s="27"/>
      <c r="AX61" s="27"/>
      <c r="AY61" s="27"/>
      <c r="AZ61" s="27"/>
    </row>
    <row r="62" spans="1:52">
      <c r="A62" s="119"/>
      <c r="C62" s="27"/>
      <c r="D62" s="27"/>
      <c r="E62" s="27"/>
      <c r="F62" s="27"/>
      <c r="G62" s="27"/>
      <c r="H62" s="27"/>
      <c r="I62" s="27"/>
      <c r="J62" s="27"/>
      <c r="K62" s="27"/>
      <c r="L62" s="27"/>
      <c r="M62" s="27"/>
      <c r="N62" s="27"/>
      <c r="O62" s="27"/>
      <c r="P62" s="27"/>
      <c r="Q62" s="27"/>
      <c r="U62" s="27"/>
      <c r="V62" s="27"/>
      <c r="W62" s="27"/>
      <c r="X62" s="27"/>
      <c r="Y62" s="27"/>
      <c r="Z62" s="27"/>
      <c r="AA62" s="27"/>
      <c r="AB62" s="27"/>
      <c r="AC62" s="27"/>
      <c r="AD62" s="27"/>
      <c r="AE62" s="27"/>
      <c r="AF62" s="27"/>
      <c r="AG62" s="27"/>
      <c r="AH62" s="27"/>
      <c r="AI62" s="27"/>
      <c r="AJ62" s="27"/>
      <c r="AK62" s="27"/>
      <c r="AL62" s="27"/>
      <c r="AM62" s="27"/>
      <c r="AN62" s="27"/>
      <c r="AO62" s="27"/>
      <c r="AP62" s="27"/>
      <c r="AQ62" s="27"/>
      <c r="AR62" s="27"/>
      <c r="AS62" s="27"/>
      <c r="AT62" s="27"/>
      <c r="AU62" s="27"/>
      <c r="AV62" s="27"/>
      <c r="AW62" s="27"/>
      <c r="AX62" s="27"/>
      <c r="AY62" s="27"/>
      <c r="AZ62" s="27"/>
    </row>
    <row r="63" spans="1:52">
      <c r="A63" s="119"/>
      <c r="C63" s="27"/>
      <c r="D63" s="27"/>
      <c r="E63" s="27"/>
      <c r="F63" s="27"/>
      <c r="G63" s="27"/>
      <c r="H63" s="27"/>
      <c r="I63" s="27"/>
      <c r="J63" s="27"/>
      <c r="K63" s="27"/>
      <c r="L63" s="27"/>
      <c r="M63" s="27"/>
      <c r="N63" s="27"/>
      <c r="O63" s="27"/>
      <c r="P63" s="27"/>
      <c r="Q63" s="27"/>
      <c r="U63" s="27"/>
      <c r="V63" s="27"/>
      <c r="W63" s="27"/>
      <c r="X63" s="27"/>
      <c r="Y63" s="27"/>
      <c r="Z63" s="27"/>
      <c r="AA63" s="27"/>
      <c r="AB63" s="27"/>
      <c r="AC63" s="27"/>
      <c r="AD63" s="27"/>
      <c r="AE63" s="27"/>
      <c r="AF63" s="27"/>
      <c r="AG63" s="27"/>
      <c r="AH63" s="27"/>
      <c r="AI63" s="27"/>
      <c r="AJ63" s="27"/>
      <c r="AK63" s="27"/>
      <c r="AL63" s="27"/>
      <c r="AM63" s="27"/>
      <c r="AN63" s="27"/>
      <c r="AO63" s="27"/>
      <c r="AP63" s="27"/>
      <c r="AQ63" s="27"/>
      <c r="AR63" s="27"/>
      <c r="AS63" s="27"/>
      <c r="AT63" s="27"/>
      <c r="AU63" s="27"/>
      <c r="AV63" s="27"/>
      <c r="AW63" s="27"/>
      <c r="AX63" s="27"/>
      <c r="AY63" s="27"/>
      <c r="AZ63" s="27"/>
    </row>
    <row r="64" spans="1:52">
      <c r="A64" s="119"/>
      <c r="C64" s="27"/>
      <c r="D64" s="27"/>
      <c r="E64" s="27"/>
      <c r="F64" s="27"/>
      <c r="G64" s="27"/>
      <c r="H64" s="27"/>
      <c r="I64" s="27"/>
      <c r="J64" s="27"/>
      <c r="K64" s="27"/>
      <c r="L64" s="27"/>
      <c r="M64" s="27"/>
      <c r="N64" s="27"/>
      <c r="O64" s="27"/>
      <c r="P64" s="27"/>
      <c r="Q64" s="27"/>
      <c r="U64" s="27"/>
      <c r="V64" s="27"/>
      <c r="W64" s="27"/>
      <c r="X64" s="27"/>
      <c r="Y64" s="27"/>
      <c r="Z64" s="27"/>
      <c r="AA64" s="27"/>
      <c r="AB64" s="27"/>
      <c r="AC64" s="27"/>
      <c r="AD64" s="27"/>
      <c r="AE64" s="27"/>
      <c r="AF64" s="27"/>
      <c r="AG64" s="27"/>
      <c r="AH64" s="27"/>
      <c r="AI64" s="27"/>
      <c r="AJ64" s="27"/>
      <c r="AK64" s="27"/>
      <c r="AL64" s="27"/>
      <c r="AM64" s="27"/>
      <c r="AN64" s="27"/>
      <c r="AO64" s="27"/>
      <c r="AP64" s="27"/>
      <c r="AQ64" s="27"/>
      <c r="AR64" s="27"/>
      <c r="AS64" s="27"/>
      <c r="AT64" s="27"/>
      <c r="AU64" s="27"/>
      <c r="AV64" s="27"/>
      <c r="AW64" s="27"/>
      <c r="AX64" s="27"/>
      <c r="AY64" s="27"/>
      <c r="AZ64" s="27"/>
    </row>
    <row r="65" spans="1:52">
      <c r="A65" s="119"/>
      <c r="C65" s="27"/>
      <c r="D65" s="27"/>
      <c r="E65" s="27"/>
      <c r="F65" s="27"/>
      <c r="G65" s="27"/>
      <c r="H65" s="27"/>
      <c r="I65" s="27"/>
      <c r="J65" s="27"/>
      <c r="K65" s="27"/>
      <c r="L65" s="27"/>
      <c r="M65" s="27"/>
      <c r="N65" s="27"/>
      <c r="O65" s="27"/>
      <c r="P65" s="27"/>
      <c r="Q65" s="27"/>
      <c r="U65" s="27"/>
      <c r="V65" s="27"/>
      <c r="W65" s="27"/>
      <c r="X65" s="27"/>
      <c r="Y65" s="27"/>
      <c r="Z65" s="27"/>
      <c r="AA65" s="27"/>
      <c r="AB65" s="27"/>
      <c r="AC65" s="27"/>
      <c r="AD65" s="27"/>
      <c r="AE65" s="27"/>
      <c r="AF65" s="27"/>
      <c r="AG65" s="27"/>
      <c r="AH65" s="27"/>
      <c r="AI65" s="27"/>
      <c r="AJ65" s="27"/>
      <c r="AK65" s="27"/>
      <c r="AL65" s="27"/>
      <c r="AM65" s="27"/>
      <c r="AN65" s="27"/>
      <c r="AO65" s="27"/>
      <c r="AP65" s="27"/>
      <c r="AQ65" s="27"/>
      <c r="AR65" s="27"/>
      <c r="AS65" s="27"/>
      <c r="AT65" s="27"/>
      <c r="AU65" s="27"/>
      <c r="AV65" s="27"/>
      <c r="AW65" s="27"/>
      <c r="AX65" s="27"/>
      <c r="AY65" s="27"/>
      <c r="AZ65" s="27"/>
    </row>
    <row r="66" spans="1:52">
      <c r="A66" s="119"/>
      <c r="C66" s="27"/>
      <c r="D66" s="27"/>
      <c r="E66" s="27"/>
      <c r="F66" s="27"/>
      <c r="G66" s="27"/>
      <c r="H66" s="27"/>
      <c r="I66" s="27"/>
      <c r="J66" s="27"/>
      <c r="K66" s="27"/>
      <c r="L66" s="27"/>
      <c r="M66" s="27"/>
      <c r="N66" s="27"/>
      <c r="O66" s="27"/>
      <c r="P66" s="27"/>
      <c r="Q66" s="27"/>
      <c r="U66" s="27"/>
      <c r="V66" s="27"/>
      <c r="W66" s="27"/>
      <c r="X66" s="27"/>
      <c r="Y66" s="27"/>
      <c r="Z66" s="27"/>
      <c r="AA66" s="27"/>
      <c r="AB66" s="27"/>
      <c r="AC66" s="27"/>
      <c r="AD66" s="27"/>
      <c r="AE66" s="27"/>
      <c r="AF66" s="27"/>
      <c r="AG66" s="27"/>
      <c r="AH66" s="27"/>
      <c r="AI66" s="27"/>
      <c r="AJ66" s="27"/>
      <c r="AK66" s="27"/>
      <c r="AL66" s="27"/>
      <c r="AM66" s="27"/>
      <c r="AN66" s="27"/>
      <c r="AO66" s="27"/>
      <c r="AP66" s="27"/>
      <c r="AQ66" s="27"/>
      <c r="AR66" s="27"/>
      <c r="AS66" s="27"/>
      <c r="AT66" s="27"/>
      <c r="AU66" s="27"/>
      <c r="AV66" s="27"/>
      <c r="AW66" s="27"/>
      <c r="AX66" s="27"/>
      <c r="AY66" s="27"/>
      <c r="AZ66" s="27"/>
    </row>
    <row r="67" spans="1:52">
      <c r="A67" s="119"/>
      <c r="C67" s="27"/>
      <c r="D67" s="27"/>
      <c r="E67" s="27"/>
      <c r="F67" s="27"/>
      <c r="G67" s="27"/>
      <c r="H67" s="27"/>
      <c r="I67" s="27"/>
      <c r="J67" s="27"/>
      <c r="K67" s="27"/>
      <c r="L67" s="27"/>
      <c r="M67" s="27"/>
      <c r="N67" s="27"/>
      <c r="O67" s="27"/>
      <c r="P67" s="27"/>
      <c r="Q67" s="27"/>
      <c r="U67" s="27"/>
      <c r="V67" s="27"/>
      <c r="W67" s="27"/>
      <c r="X67" s="27"/>
      <c r="Y67" s="27"/>
      <c r="Z67" s="27"/>
      <c r="AA67" s="27"/>
      <c r="AB67" s="27"/>
      <c r="AC67" s="27"/>
      <c r="AD67" s="27"/>
      <c r="AE67" s="27"/>
      <c r="AF67" s="27"/>
      <c r="AG67" s="27"/>
      <c r="AH67" s="27"/>
      <c r="AI67" s="27"/>
      <c r="AJ67" s="27"/>
      <c r="AK67" s="27"/>
      <c r="AL67" s="27"/>
      <c r="AM67" s="27"/>
      <c r="AN67" s="27"/>
      <c r="AO67" s="27"/>
      <c r="AP67" s="27"/>
      <c r="AQ67" s="27"/>
      <c r="AR67" s="27"/>
      <c r="AS67" s="27"/>
      <c r="AT67" s="27"/>
      <c r="AU67" s="27"/>
      <c r="AV67" s="27"/>
      <c r="AW67" s="27"/>
      <c r="AX67" s="27"/>
      <c r="AY67" s="27"/>
      <c r="AZ67" s="27"/>
    </row>
    <row r="68" spans="1:52">
      <c r="A68" s="119"/>
      <c r="C68" s="27"/>
      <c r="D68" s="27"/>
      <c r="E68" s="27"/>
      <c r="F68" s="27"/>
      <c r="G68" s="27"/>
      <c r="H68" s="27"/>
      <c r="I68" s="27"/>
      <c r="J68" s="27"/>
      <c r="K68" s="27"/>
      <c r="L68" s="27"/>
      <c r="M68" s="27"/>
      <c r="N68" s="27"/>
      <c r="O68" s="27"/>
      <c r="P68" s="27"/>
      <c r="Q68" s="27"/>
      <c r="U68" s="27"/>
      <c r="V68" s="27"/>
      <c r="W68" s="27"/>
      <c r="X68" s="27"/>
      <c r="Y68" s="27"/>
      <c r="Z68" s="27"/>
      <c r="AA68" s="27"/>
      <c r="AB68" s="27"/>
      <c r="AC68" s="27"/>
      <c r="AD68" s="27"/>
      <c r="AE68" s="27"/>
      <c r="AF68" s="27"/>
      <c r="AG68" s="27"/>
      <c r="AH68" s="27"/>
      <c r="AI68" s="27"/>
      <c r="AJ68" s="27"/>
      <c r="AK68" s="27"/>
      <c r="AL68" s="27"/>
      <c r="AM68" s="27"/>
      <c r="AN68" s="27"/>
      <c r="AO68" s="27"/>
      <c r="AP68" s="27"/>
      <c r="AQ68" s="27"/>
      <c r="AR68" s="27"/>
      <c r="AS68" s="27"/>
      <c r="AT68" s="27"/>
      <c r="AU68" s="27"/>
      <c r="AV68" s="27"/>
      <c r="AW68" s="27"/>
      <c r="AX68" s="27"/>
      <c r="AY68" s="27"/>
      <c r="AZ68" s="27"/>
    </row>
    <row r="69" spans="1:52">
      <c r="A69" s="119"/>
      <c r="C69" s="27"/>
      <c r="D69" s="27"/>
      <c r="E69" s="27"/>
      <c r="F69" s="27"/>
      <c r="G69" s="27"/>
      <c r="H69" s="27"/>
      <c r="I69" s="27"/>
      <c r="J69" s="27"/>
      <c r="K69" s="27"/>
      <c r="L69" s="27"/>
      <c r="M69" s="27"/>
      <c r="N69" s="27"/>
      <c r="O69" s="27"/>
      <c r="P69" s="27"/>
      <c r="Q69" s="27"/>
      <c r="U69" s="27"/>
      <c r="V69" s="27"/>
      <c r="W69" s="27"/>
      <c r="X69" s="27"/>
      <c r="Y69" s="27"/>
      <c r="Z69" s="27"/>
      <c r="AA69" s="27"/>
      <c r="AB69" s="27"/>
      <c r="AC69" s="27"/>
      <c r="AD69" s="27"/>
      <c r="AE69" s="27"/>
      <c r="AF69" s="27"/>
      <c r="AG69" s="27"/>
      <c r="AH69" s="27"/>
      <c r="AI69" s="27"/>
      <c r="AJ69" s="27"/>
      <c r="AK69" s="27"/>
      <c r="AL69" s="27"/>
      <c r="AM69" s="27"/>
      <c r="AN69" s="27"/>
      <c r="AO69" s="27"/>
      <c r="AP69" s="27"/>
      <c r="AQ69" s="27"/>
      <c r="AR69" s="27"/>
      <c r="AS69" s="27"/>
      <c r="AT69" s="27"/>
      <c r="AU69" s="27"/>
      <c r="AV69" s="27"/>
      <c r="AW69" s="27"/>
      <c r="AX69" s="27"/>
      <c r="AY69" s="27"/>
      <c r="AZ69" s="27"/>
    </row>
    <row r="70" spans="1:52">
      <c r="A70" s="119"/>
      <c r="C70" s="27"/>
      <c r="D70" s="27"/>
      <c r="E70" s="27"/>
      <c r="F70" s="27"/>
      <c r="G70" s="27"/>
      <c r="H70" s="27"/>
      <c r="I70" s="27"/>
      <c r="J70" s="27"/>
      <c r="K70" s="27"/>
      <c r="L70" s="27"/>
      <c r="M70" s="27"/>
      <c r="N70" s="27"/>
      <c r="O70" s="27"/>
      <c r="P70" s="27"/>
      <c r="Q70" s="27"/>
      <c r="U70" s="27"/>
      <c r="V70" s="27"/>
      <c r="W70" s="27"/>
      <c r="X70" s="27"/>
      <c r="Y70" s="27"/>
      <c r="Z70" s="27"/>
      <c r="AA70" s="27"/>
      <c r="AB70" s="27"/>
      <c r="AC70" s="27"/>
      <c r="AD70" s="27"/>
      <c r="AE70" s="27"/>
      <c r="AF70" s="27"/>
      <c r="AG70" s="27"/>
      <c r="AH70" s="27"/>
      <c r="AI70" s="27"/>
      <c r="AJ70" s="27"/>
      <c r="AK70" s="27"/>
      <c r="AL70" s="27"/>
      <c r="AM70" s="27"/>
      <c r="AN70" s="27"/>
      <c r="AO70" s="27"/>
      <c r="AP70" s="27"/>
      <c r="AQ70" s="27"/>
      <c r="AR70" s="27"/>
      <c r="AS70" s="27"/>
      <c r="AT70" s="27"/>
      <c r="AU70" s="27"/>
      <c r="AV70" s="27"/>
      <c r="AW70" s="27"/>
      <c r="AX70" s="27"/>
      <c r="AY70" s="27"/>
      <c r="AZ70" s="27"/>
    </row>
    <row r="71" spans="1:52">
      <c r="A71" s="119"/>
      <c r="C71" s="27"/>
      <c r="D71" s="27"/>
      <c r="E71" s="27"/>
      <c r="F71" s="27"/>
      <c r="G71" s="27"/>
      <c r="H71" s="27"/>
      <c r="I71" s="27"/>
      <c r="J71" s="27"/>
      <c r="K71" s="27"/>
      <c r="L71" s="27"/>
      <c r="M71" s="27"/>
      <c r="N71" s="27"/>
      <c r="O71" s="27"/>
      <c r="P71" s="27"/>
      <c r="Q71" s="27"/>
      <c r="U71" s="27"/>
      <c r="V71" s="27"/>
      <c r="W71" s="27"/>
      <c r="X71" s="27"/>
      <c r="Y71" s="27"/>
      <c r="Z71" s="27"/>
      <c r="AA71" s="27"/>
      <c r="AB71" s="27"/>
      <c r="AC71" s="27"/>
      <c r="AD71" s="27"/>
      <c r="AE71" s="27"/>
      <c r="AF71" s="27"/>
      <c r="AG71" s="27"/>
      <c r="AH71" s="27"/>
      <c r="AI71" s="27"/>
      <c r="AJ71" s="27"/>
      <c r="AK71" s="27"/>
      <c r="AL71" s="27"/>
      <c r="AM71" s="27"/>
      <c r="AN71" s="27"/>
      <c r="AO71" s="27"/>
      <c r="AP71" s="27"/>
      <c r="AQ71" s="27"/>
      <c r="AR71" s="27"/>
      <c r="AS71" s="27"/>
      <c r="AT71" s="27"/>
      <c r="AU71" s="27"/>
      <c r="AV71" s="27"/>
      <c r="AW71" s="27"/>
      <c r="AX71" s="27"/>
      <c r="AY71" s="27"/>
      <c r="AZ71" s="27"/>
    </row>
    <row r="72" spans="1:52">
      <c r="A72" s="119"/>
      <c r="C72" s="27"/>
      <c r="D72" s="27"/>
      <c r="E72" s="27"/>
      <c r="F72" s="27"/>
      <c r="G72" s="27"/>
      <c r="H72" s="27"/>
      <c r="I72" s="27"/>
      <c r="J72" s="27"/>
      <c r="K72" s="27"/>
      <c r="L72" s="27"/>
      <c r="M72" s="27"/>
      <c r="N72" s="27"/>
      <c r="O72" s="27"/>
      <c r="P72" s="27"/>
      <c r="Q72" s="27"/>
      <c r="U72" s="27"/>
      <c r="V72" s="27"/>
      <c r="W72" s="27"/>
      <c r="X72" s="27"/>
      <c r="Y72" s="27"/>
      <c r="Z72" s="27"/>
      <c r="AA72" s="27"/>
      <c r="AB72" s="27"/>
      <c r="AC72" s="27"/>
      <c r="AD72" s="27"/>
      <c r="AE72" s="27"/>
      <c r="AF72" s="27"/>
      <c r="AG72" s="27"/>
      <c r="AH72" s="27"/>
      <c r="AI72" s="27"/>
      <c r="AJ72" s="27"/>
      <c r="AK72" s="27"/>
      <c r="AL72" s="27"/>
      <c r="AM72" s="27"/>
      <c r="AN72" s="27"/>
      <c r="AO72" s="27"/>
      <c r="AP72" s="27"/>
      <c r="AQ72" s="27"/>
      <c r="AR72" s="27"/>
      <c r="AS72" s="27"/>
      <c r="AT72" s="27"/>
      <c r="AU72" s="27"/>
      <c r="AV72" s="27"/>
      <c r="AW72" s="27"/>
      <c r="AX72" s="27"/>
      <c r="AY72" s="27"/>
      <c r="AZ72" s="27"/>
    </row>
    <row r="73" spans="1:52">
      <c r="A73" s="119"/>
      <c r="C73" s="27"/>
      <c r="D73" s="27"/>
      <c r="E73" s="27"/>
      <c r="F73" s="27"/>
      <c r="G73" s="27"/>
      <c r="H73" s="27"/>
      <c r="I73" s="27"/>
      <c r="J73" s="27"/>
      <c r="K73" s="27"/>
      <c r="L73" s="27"/>
      <c r="M73" s="27"/>
      <c r="N73" s="27"/>
      <c r="O73" s="27"/>
      <c r="P73" s="27"/>
      <c r="Q73" s="27"/>
      <c r="U73" s="27"/>
      <c r="V73" s="27"/>
      <c r="W73" s="27"/>
      <c r="X73" s="27"/>
      <c r="Y73" s="27"/>
      <c r="Z73" s="27"/>
      <c r="AA73" s="27"/>
      <c r="AB73" s="27"/>
      <c r="AC73" s="27"/>
      <c r="AD73" s="27"/>
      <c r="AE73" s="27"/>
      <c r="AF73" s="27"/>
      <c r="AG73" s="27"/>
      <c r="AH73" s="27"/>
      <c r="AI73" s="27"/>
      <c r="AJ73" s="27"/>
      <c r="AK73" s="27"/>
      <c r="AL73" s="27"/>
      <c r="AM73" s="27"/>
      <c r="AN73" s="27"/>
      <c r="AO73" s="27"/>
      <c r="AP73" s="27"/>
      <c r="AQ73" s="27"/>
      <c r="AR73" s="27"/>
      <c r="AS73" s="27"/>
      <c r="AT73" s="27"/>
      <c r="AU73" s="27"/>
      <c r="AV73" s="27"/>
      <c r="AW73" s="27"/>
      <c r="AX73" s="27"/>
      <c r="AY73" s="27"/>
      <c r="AZ73" s="27"/>
    </row>
    <row r="74" spans="1:52">
      <c r="A74" s="119"/>
      <c r="C74" s="27"/>
      <c r="D74" s="27"/>
      <c r="E74" s="27"/>
      <c r="F74" s="27"/>
      <c r="G74" s="27"/>
      <c r="H74" s="27"/>
      <c r="I74" s="27"/>
      <c r="J74" s="27"/>
      <c r="K74" s="27"/>
      <c r="L74" s="27"/>
      <c r="M74" s="27"/>
      <c r="N74" s="27"/>
      <c r="O74" s="27"/>
      <c r="P74" s="27"/>
      <c r="Q74" s="27"/>
      <c r="U74" s="27"/>
      <c r="V74" s="27"/>
      <c r="W74" s="27"/>
      <c r="X74" s="27"/>
      <c r="Y74" s="27"/>
      <c r="Z74" s="27"/>
      <c r="AA74" s="27"/>
      <c r="AB74" s="27"/>
      <c r="AC74" s="27"/>
      <c r="AD74" s="27"/>
      <c r="AE74" s="27"/>
      <c r="AF74" s="27"/>
      <c r="AG74" s="27"/>
      <c r="AH74" s="27"/>
      <c r="AI74" s="27"/>
      <c r="AJ74" s="27"/>
      <c r="AK74" s="27"/>
      <c r="AL74" s="27"/>
      <c r="AM74" s="27"/>
      <c r="AN74" s="27"/>
      <c r="AO74" s="27"/>
      <c r="AP74" s="27"/>
      <c r="AQ74" s="27"/>
      <c r="AR74" s="27"/>
      <c r="AS74" s="27"/>
      <c r="AT74" s="27"/>
      <c r="AU74" s="27"/>
      <c r="AV74" s="27"/>
      <c r="AW74" s="27"/>
      <c r="AX74" s="27"/>
      <c r="AY74" s="27"/>
      <c r="AZ74" s="27"/>
    </row>
    <row r="75" spans="1:52">
      <c r="A75" s="119"/>
      <c r="C75" s="27"/>
      <c r="D75" s="27"/>
      <c r="E75" s="27"/>
      <c r="F75" s="27"/>
      <c r="G75" s="27"/>
      <c r="H75" s="27"/>
      <c r="I75" s="27"/>
      <c r="J75" s="27"/>
      <c r="K75" s="27"/>
      <c r="L75" s="27"/>
      <c r="M75" s="27"/>
      <c r="N75" s="27"/>
      <c r="O75" s="27"/>
      <c r="P75" s="27"/>
      <c r="Q75" s="27"/>
      <c r="U75" s="27"/>
      <c r="V75" s="27"/>
      <c r="W75" s="27"/>
      <c r="X75" s="27"/>
      <c r="Y75" s="27"/>
      <c r="Z75" s="27"/>
      <c r="AA75" s="27"/>
      <c r="AB75" s="27"/>
      <c r="AC75" s="27"/>
      <c r="AD75" s="27"/>
      <c r="AE75" s="27"/>
      <c r="AF75" s="27"/>
      <c r="AG75" s="27"/>
      <c r="AH75" s="27"/>
      <c r="AI75" s="27"/>
      <c r="AJ75" s="27"/>
      <c r="AK75" s="27"/>
      <c r="AL75" s="27"/>
      <c r="AM75" s="27"/>
      <c r="AN75" s="27"/>
      <c r="AO75" s="27"/>
      <c r="AP75" s="27"/>
      <c r="AQ75" s="27"/>
      <c r="AR75" s="27"/>
      <c r="AS75" s="27"/>
      <c r="AT75" s="27"/>
      <c r="AU75" s="27"/>
      <c r="AV75" s="27"/>
      <c r="AW75" s="27"/>
      <c r="AX75" s="27"/>
      <c r="AY75" s="27"/>
      <c r="AZ75" s="27"/>
    </row>
    <row r="76" spans="1:52">
      <c r="A76" s="119"/>
      <c r="C76" s="27"/>
      <c r="D76" s="27"/>
      <c r="E76" s="27"/>
      <c r="F76" s="27"/>
      <c r="G76" s="27"/>
      <c r="H76" s="27"/>
      <c r="I76" s="27"/>
      <c r="J76" s="27"/>
      <c r="K76" s="27"/>
      <c r="L76" s="27"/>
      <c r="M76" s="27"/>
      <c r="N76" s="27"/>
      <c r="O76" s="27"/>
      <c r="P76" s="27"/>
      <c r="Q76" s="27"/>
      <c r="U76" s="27"/>
      <c r="V76" s="27"/>
      <c r="W76" s="27"/>
      <c r="X76" s="27"/>
      <c r="Y76" s="27"/>
      <c r="Z76" s="27"/>
      <c r="AA76" s="27"/>
      <c r="AB76" s="27"/>
      <c r="AC76" s="27"/>
      <c r="AD76" s="27"/>
      <c r="AE76" s="27"/>
      <c r="AF76" s="27"/>
      <c r="AG76" s="27"/>
      <c r="AH76" s="27"/>
      <c r="AI76" s="27"/>
      <c r="AJ76" s="27"/>
      <c r="AK76" s="27"/>
      <c r="AL76" s="27"/>
      <c r="AM76" s="27"/>
      <c r="AN76" s="27"/>
      <c r="AO76" s="27"/>
      <c r="AP76" s="27"/>
      <c r="AQ76" s="27"/>
      <c r="AR76" s="27"/>
      <c r="AS76" s="27"/>
      <c r="AT76" s="27"/>
      <c r="AU76" s="27"/>
      <c r="AV76" s="27"/>
      <c r="AW76" s="27"/>
      <c r="AX76" s="27"/>
      <c r="AY76" s="27"/>
      <c r="AZ76" s="27"/>
    </row>
    <row r="77" spans="1:52">
      <c r="A77" s="119"/>
      <c r="C77" s="27"/>
      <c r="D77" s="27"/>
      <c r="E77" s="27"/>
      <c r="F77" s="27"/>
      <c r="G77" s="27"/>
      <c r="H77" s="27"/>
      <c r="I77" s="27"/>
      <c r="J77" s="27"/>
      <c r="K77" s="27"/>
      <c r="L77" s="27"/>
      <c r="M77" s="27"/>
      <c r="N77" s="27"/>
      <c r="O77" s="27"/>
      <c r="P77" s="27"/>
      <c r="Q77" s="27"/>
      <c r="U77" s="27"/>
      <c r="V77" s="27"/>
      <c r="W77" s="27"/>
      <c r="X77" s="27"/>
      <c r="Y77" s="27"/>
      <c r="Z77" s="27"/>
      <c r="AA77" s="27"/>
      <c r="AB77" s="27"/>
      <c r="AC77" s="27"/>
      <c r="AD77" s="27"/>
      <c r="AE77" s="27"/>
      <c r="AF77" s="27"/>
      <c r="AG77" s="27"/>
      <c r="AH77" s="27"/>
      <c r="AI77" s="27"/>
      <c r="AJ77" s="27"/>
      <c r="AK77" s="27"/>
      <c r="AL77" s="27"/>
      <c r="AM77" s="27"/>
      <c r="AN77" s="27"/>
      <c r="AO77" s="27"/>
      <c r="AP77" s="27"/>
      <c r="AQ77" s="27"/>
      <c r="AR77" s="27"/>
      <c r="AS77" s="27"/>
      <c r="AT77" s="27"/>
      <c r="AU77" s="27"/>
      <c r="AV77" s="27"/>
      <c r="AW77" s="27"/>
      <c r="AX77" s="27"/>
      <c r="AY77" s="27"/>
      <c r="AZ77" s="27"/>
    </row>
    <row r="78" spans="1:52">
      <c r="A78" s="119"/>
      <c r="C78" s="27"/>
      <c r="D78" s="27"/>
      <c r="E78" s="27"/>
      <c r="F78" s="27"/>
      <c r="G78" s="27"/>
      <c r="H78" s="27"/>
      <c r="I78" s="27"/>
      <c r="J78" s="27"/>
      <c r="K78" s="27"/>
      <c r="L78" s="27"/>
      <c r="M78" s="27"/>
      <c r="N78" s="27"/>
      <c r="O78" s="27"/>
      <c r="P78" s="27"/>
      <c r="Q78" s="27"/>
      <c r="U78" s="27"/>
      <c r="V78" s="27"/>
      <c r="W78" s="27"/>
      <c r="X78" s="27"/>
      <c r="Y78" s="27"/>
      <c r="Z78" s="27"/>
      <c r="AA78" s="27"/>
      <c r="AB78" s="27"/>
      <c r="AC78" s="27"/>
      <c r="AD78" s="27"/>
      <c r="AE78" s="27"/>
      <c r="AF78" s="27"/>
      <c r="AG78" s="27"/>
      <c r="AH78" s="27"/>
      <c r="AI78" s="27"/>
      <c r="AJ78" s="27"/>
      <c r="AK78" s="27"/>
      <c r="AL78" s="27"/>
      <c r="AM78" s="27"/>
      <c r="AN78" s="27"/>
      <c r="AO78" s="27"/>
      <c r="AP78" s="27"/>
      <c r="AQ78" s="27"/>
      <c r="AR78" s="27"/>
      <c r="AS78" s="27"/>
      <c r="AT78" s="27"/>
      <c r="AU78" s="27"/>
      <c r="AV78" s="27"/>
      <c r="AW78" s="27"/>
      <c r="AX78" s="27"/>
      <c r="AY78" s="27"/>
      <c r="AZ78" s="27"/>
    </row>
    <row r="79" spans="1:52">
      <c r="A79" s="119"/>
      <c r="C79" s="27"/>
      <c r="D79" s="27"/>
      <c r="E79" s="27"/>
      <c r="F79" s="27"/>
      <c r="G79" s="27"/>
      <c r="H79" s="27"/>
      <c r="I79" s="27"/>
      <c r="J79" s="27"/>
      <c r="K79" s="27"/>
      <c r="L79" s="27"/>
      <c r="M79" s="27"/>
      <c r="N79" s="27"/>
      <c r="O79" s="27"/>
      <c r="P79" s="27"/>
      <c r="Q79" s="27"/>
      <c r="U79" s="27"/>
      <c r="V79" s="27"/>
      <c r="W79" s="27"/>
      <c r="X79" s="27"/>
      <c r="Y79" s="27"/>
      <c r="Z79" s="27"/>
      <c r="AA79" s="27"/>
      <c r="AB79" s="27"/>
      <c r="AC79" s="27"/>
      <c r="AD79" s="27"/>
      <c r="AE79" s="27"/>
      <c r="AF79" s="27"/>
      <c r="AG79" s="27"/>
      <c r="AH79" s="27"/>
      <c r="AI79" s="27"/>
      <c r="AJ79" s="27"/>
      <c r="AK79" s="27"/>
      <c r="AL79" s="27"/>
      <c r="AM79" s="27"/>
      <c r="AN79" s="27"/>
      <c r="AO79" s="27"/>
      <c r="AP79" s="27"/>
      <c r="AQ79" s="27"/>
      <c r="AR79" s="27"/>
      <c r="AS79" s="27"/>
      <c r="AT79" s="27"/>
      <c r="AU79" s="27"/>
      <c r="AV79" s="27"/>
      <c r="AW79" s="27"/>
      <c r="AX79" s="27"/>
      <c r="AY79" s="27"/>
      <c r="AZ79" s="27"/>
    </row>
    <row r="80" spans="1:52">
      <c r="A80" s="119"/>
      <c r="C80" s="27"/>
      <c r="D80" s="27"/>
      <c r="E80" s="27"/>
      <c r="F80" s="27"/>
      <c r="G80" s="27"/>
      <c r="H80" s="27"/>
      <c r="I80" s="27"/>
      <c r="J80" s="27"/>
      <c r="K80" s="27"/>
      <c r="L80" s="27"/>
      <c r="M80" s="27"/>
      <c r="N80" s="27"/>
      <c r="O80" s="27"/>
      <c r="P80" s="27"/>
      <c r="Q80" s="27"/>
      <c r="U80" s="27"/>
      <c r="V80" s="27"/>
      <c r="W80" s="27"/>
      <c r="X80" s="27"/>
      <c r="Y80" s="27"/>
      <c r="Z80" s="27"/>
      <c r="AA80" s="27"/>
      <c r="AB80" s="27"/>
      <c r="AC80" s="27"/>
      <c r="AD80" s="27"/>
      <c r="AE80" s="27"/>
      <c r="AF80" s="27"/>
      <c r="AG80" s="27"/>
      <c r="AH80" s="27"/>
      <c r="AI80" s="27"/>
      <c r="AJ80" s="27"/>
      <c r="AK80" s="27"/>
      <c r="AL80" s="27"/>
      <c r="AM80" s="27"/>
      <c r="AN80" s="27"/>
      <c r="AO80" s="27"/>
      <c r="AP80" s="27"/>
      <c r="AQ80" s="27"/>
      <c r="AR80" s="27"/>
      <c r="AS80" s="27"/>
      <c r="AT80" s="27"/>
      <c r="AU80" s="27"/>
      <c r="AV80" s="27"/>
      <c r="AW80" s="27"/>
      <c r="AX80" s="27"/>
      <c r="AY80" s="27"/>
      <c r="AZ80" s="27"/>
    </row>
    <row r="81" spans="1:52">
      <c r="A81" s="119"/>
      <c r="C81" s="27"/>
      <c r="D81" s="27"/>
      <c r="E81" s="27"/>
      <c r="F81" s="27"/>
      <c r="G81" s="27"/>
      <c r="H81" s="27"/>
      <c r="I81" s="27"/>
      <c r="J81" s="27"/>
      <c r="K81" s="27"/>
      <c r="L81" s="27"/>
      <c r="M81" s="27"/>
      <c r="N81" s="27"/>
      <c r="O81" s="27"/>
      <c r="P81" s="27"/>
      <c r="Q81" s="27"/>
      <c r="U81" s="27"/>
      <c r="V81" s="27"/>
      <c r="W81" s="27"/>
      <c r="X81" s="27"/>
      <c r="Y81" s="27"/>
      <c r="Z81" s="27"/>
      <c r="AA81" s="27"/>
      <c r="AB81" s="27"/>
      <c r="AC81" s="27"/>
      <c r="AD81" s="27"/>
      <c r="AE81" s="27"/>
      <c r="AF81" s="27"/>
      <c r="AG81" s="27"/>
      <c r="AH81" s="27"/>
      <c r="AI81" s="27"/>
      <c r="AJ81" s="27"/>
      <c r="AK81" s="27"/>
      <c r="AL81" s="27"/>
      <c r="AM81" s="27"/>
      <c r="AN81" s="27"/>
      <c r="AO81" s="27"/>
      <c r="AP81" s="27"/>
      <c r="AQ81" s="27"/>
      <c r="AR81" s="27"/>
      <c r="AS81" s="27"/>
      <c r="AT81" s="27"/>
      <c r="AU81" s="27"/>
      <c r="AV81" s="27"/>
      <c r="AW81" s="27"/>
      <c r="AX81" s="27"/>
      <c r="AY81" s="27"/>
      <c r="AZ81" s="27"/>
    </row>
    <row r="82" spans="1:52">
      <c r="A82" s="119"/>
      <c r="C82" s="27"/>
      <c r="D82" s="27"/>
      <c r="E82" s="27"/>
      <c r="F82" s="27"/>
      <c r="G82" s="27"/>
      <c r="H82" s="27"/>
      <c r="I82" s="27"/>
      <c r="J82" s="27"/>
      <c r="K82" s="27"/>
      <c r="L82" s="27"/>
      <c r="M82" s="27"/>
      <c r="N82" s="27"/>
      <c r="O82" s="27"/>
      <c r="P82" s="27"/>
      <c r="Q82" s="27"/>
      <c r="U82" s="27"/>
      <c r="V82" s="27"/>
      <c r="W82" s="27"/>
      <c r="X82" s="27"/>
      <c r="Y82" s="27"/>
      <c r="Z82" s="27"/>
      <c r="AA82" s="27"/>
      <c r="AB82" s="27"/>
      <c r="AC82" s="27"/>
      <c r="AD82" s="27"/>
      <c r="AE82" s="27"/>
      <c r="AF82" s="27"/>
      <c r="AG82" s="27"/>
      <c r="AH82" s="27"/>
      <c r="AI82" s="27"/>
      <c r="AJ82" s="27"/>
      <c r="AK82" s="27"/>
      <c r="AL82" s="27"/>
      <c r="AM82" s="27"/>
      <c r="AN82" s="27"/>
      <c r="AO82" s="27"/>
      <c r="AP82" s="27"/>
      <c r="AQ82" s="27"/>
      <c r="AR82" s="27"/>
      <c r="AS82" s="27"/>
      <c r="AT82" s="27"/>
      <c r="AU82" s="27"/>
      <c r="AV82" s="27"/>
      <c r="AW82" s="27"/>
      <c r="AX82" s="27"/>
      <c r="AY82" s="27"/>
      <c r="AZ82" s="27"/>
    </row>
    <row r="83" spans="1:52">
      <c r="A83" s="119"/>
      <c r="C83" s="27"/>
      <c r="D83" s="27"/>
      <c r="E83" s="27"/>
      <c r="F83" s="27"/>
      <c r="G83" s="27"/>
      <c r="H83" s="27"/>
      <c r="I83" s="27"/>
      <c r="J83" s="27"/>
      <c r="K83" s="27"/>
      <c r="L83" s="27"/>
      <c r="M83" s="27"/>
      <c r="N83" s="27"/>
      <c r="O83" s="27"/>
      <c r="P83" s="27"/>
      <c r="Q83" s="27"/>
      <c r="U83" s="27"/>
      <c r="V83" s="27"/>
      <c r="W83" s="27"/>
      <c r="X83" s="27"/>
      <c r="Y83" s="27"/>
      <c r="Z83" s="27"/>
      <c r="AA83" s="27"/>
      <c r="AB83" s="27"/>
      <c r="AC83" s="27"/>
      <c r="AD83" s="27"/>
      <c r="AE83" s="27"/>
      <c r="AF83" s="27"/>
      <c r="AG83" s="27"/>
      <c r="AH83" s="27"/>
      <c r="AI83" s="27"/>
      <c r="AJ83" s="27"/>
      <c r="AK83" s="27"/>
      <c r="AL83" s="27"/>
      <c r="AM83" s="27"/>
      <c r="AN83" s="27"/>
      <c r="AO83" s="27"/>
      <c r="AP83" s="27"/>
      <c r="AQ83" s="27"/>
      <c r="AR83" s="27"/>
      <c r="AS83" s="27"/>
      <c r="AT83" s="27"/>
      <c r="AU83" s="27"/>
      <c r="AV83" s="27"/>
      <c r="AW83" s="27"/>
      <c r="AX83" s="27"/>
      <c r="AY83" s="27"/>
      <c r="AZ83" s="27"/>
    </row>
    <row r="84" spans="1:52">
      <c r="A84" s="119"/>
      <c r="C84" s="27"/>
      <c r="D84" s="27"/>
      <c r="E84" s="27"/>
      <c r="F84" s="27"/>
      <c r="G84" s="27"/>
      <c r="H84" s="27"/>
      <c r="I84" s="27"/>
      <c r="J84" s="27"/>
      <c r="K84" s="27"/>
      <c r="L84" s="27"/>
      <c r="M84" s="27"/>
      <c r="N84" s="27"/>
      <c r="O84" s="27"/>
      <c r="P84" s="27"/>
      <c r="Q84" s="27"/>
      <c r="U84" s="27"/>
      <c r="V84" s="27"/>
      <c r="W84" s="27"/>
      <c r="X84" s="27"/>
      <c r="Y84" s="27"/>
      <c r="Z84" s="27"/>
      <c r="AA84" s="27"/>
      <c r="AB84" s="27"/>
      <c r="AC84" s="27"/>
      <c r="AD84" s="27"/>
      <c r="AE84" s="27"/>
      <c r="AF84" s="27"/>
      <c r="AG84" s="27"/>
      <c r="AH84" s="27"/>
      <c r="AI84" s="27"/>
      <c r="AJ84" s="27"/>
      <c r="AK84" s="27"/>
      <c r="AL84" s="27"/>
      <c r="AM84" s="27"/>
      <c r="AN84" s="27"/>
      <c r="AO84" s="27"/>
      <c r="AP84" s="27"/>
      <c r="AQ84" s="27"/>
      <c r="AR84" s="27"/>
      <c r="AS84" s="27"/>
      <c r="AT84" s="27"/>
      <c r="AU84" s="27"/>
      <c r="AV84" s="27"/>
      <c r="AW84" s="27"/>
      <c r="AX84" s="27"/>
      <c r="AY84" s="27"/>
      <c r="AZ84" s="27"/>
    </row>
    <row r="85" spans="1:52">
      <c r="A85" s="119"/>
      <c r="C85" s="27"/>
      <c r="D85" s="27"/>
      <c r="E85" s="27"/>
      <c r="F85" s="27"/>
      <c r="G85" s="27"/>
      <c r="H85" s="27"/>
      <c r="I85" s="27"/>
      <c r="J85" s="27"/>
      <c r="K85" s="27"/>
      <c r="L85" s="27"/>
      <c r="M85" s="27"/>
      <c r="N85" s="27"/>
      <c r="O85" s="27"/>
      <c r="P85" s="27"/>
      <c r="Q85" s="27"/>
      <c r="U85" s="27"/>
      <c r="V85" s="27"/>
      <c r="W85" s="27"/>
      <c r="X85" s="27"/>
      <c r="Y85" s="27"/>
      <c r="Z85" s="27"/>
      <c r="AA85" s="27"/>
      <c r="AB85" s="27"/>
      <c r="AC85" s="27"/>
      <c r="AD85" s="27"/>
      <c r="AE85" s="27"/>
      <c r="AF85" s="27"/>
      <c r="AG85" s="27"/>
      <c r="AH85" s="27"/>
      <c r="AI85" s="27"/>
      <c r="AJ85" s="27"/>
      <c r="AK85" s="27"/>
      <c r="AL85" s="27"/>
      <c r="AM85" s="27"/>
      <c r="AN85" s="27"/>
      <c r="AO85" s="27"/>
      <c r="AP85" s="27"/>
      <c r="AQ85" s="27"/>
      <c r="AR85" s="27"/>
      <c r="AS85" s="27"/>
      <c r="AT85" s="27"/>
      <c r="AU85" s="27"/>
      <c r="AV85" s="27"/>
      <c r="AW85" s="27"/>
      <c r="AX85" s="27"/>
      <c r="AY85" s="27"/>
      <c r="AZ85" s="27"/>
    </row>
    <row r="86" spans="1:52">
      <c r="A86" s="119"/>
      <c r="C86" s="27"/>
      <c r="D86" s="27"/>
      <c r="E86" s="27"/>
      <c r="F86" s="27"/>
      <c r="G86" s="27"/>
      <c r="H86" s="27"/>
      <c r="I86" s="27"/>
      <c r="J86" s="27"/>
      <c r="K86" s="27"/>
      <c r="L86" s="27"/>
      <c r="M86" s="27"/>
      <c r="N86" s="27"/>
      <c r="O86" s="27"/>
      <c r="P86" s="27"/>
      <c r="Q86" s="27"/>
      <c r="U86" s="27"/>
      <c r="V86" s="27"/>
      <c r="W86" s="27"/>
      <c r="X86" s="27"/>
      <c r="Y86" s="27"/>
      <c r="Z86" s="27"/>
      <c r="AA86" s="27"/>
      <c r="AB86" s="27"/>
      <c r="AC86" s="27"/>
      <c r="AD86" s="27"/>
      <c r="AE86" s="27"/>
      <c r="AF86" s="27"/>
      <c r="AG86" s="27"/>
      <c r="AH86" s="27"/>
      <c r="AI86" s="27"/>
      <c r="AJ86" s="27"/>
      <c r="AK86" s="27"/>
      <c r="AL86" s="27"/>
      <c r="AM86" s="27"/>
      <c r="AN86" s="27"/>
      <c r="AO86" s="27"/>
      <c r="AP86" s="27"/>
      <c r="AQ86" s="27"/>
      <c r="AR86" s="27"/>
      <c r="AS86" s="27"/>
      <c r="AT86" s="27"/>
      <c r="AU86" s="27"/>
      <c r="AV86" s="27"/>
      <c r="AW86" s="27"/>
      <c r="AX86" s="27"/>
      <c r="AY86" s="27"/>
      <c r="AZ86" s="27"/>
    </row>
    <row r="87" spans="1:52">
      <c r="A87" s="119"/>
      <c r="C87" s="27"/>
      <c r="D87" s="27"/>
      <c r="E87" s="27"/>
      <c r="F87" s="27"/>
      <c r="G87" s="27"/>
      <c r="H87" s="27"/>
      <c r="I87" s="27"/>
      <c r="J87" s="27"/>
      <c r="K87" s="27"/>
      <c r="L87" s="27"/>
      <c r="M87" s="27"/>
      <c r="N87" s="27"/>
      <c r="O87" s="27"/>
      <c r="P87" s="27"/>
      <c r="Q87" s="27"/>
      <c r="U87" s="27"/>
      <c r="V87" s="27"/>
      <c r="W87" s="27"/>
      <c r="X87" s="27"/>
      <c r="Y87" s="27"/>
      <c r="Z87" s="27"/>
      <c r="AA87" s="27"/>
      <c r="AB87" s="27"/>
      <c r="AC87" s="27"/>
      <c r="AD87" s="27"/>
      <c r="AE87" s="27"/>
      <c r="AF87" s="27"/>
      <c r="AG87" s="27"/>
      <c r="AH87" s="27"/>
      <c r="AI87" s="27"/>
      <c r="AJ87" s="27"/>
      <c r="AK87" s="27"/>
      <c r="AL87" s="27"/>
      <c r="AM87" s="27"/>
      <c r="AN87" s="27"/>
      <c r="AO87" s="27"/>
      <c r="AP87" s="27"/>
      <c r="AQ87" s="27"/>
      <c r="AR87" s="27"/>
      <c r="AS87" s="27"/>
      <c r="AT87" s="27"/>
      <c r="AU87" s="27"/>
      <c r="AV87" s="27"/>
      <c r="AW87" s="27"/>
      <c r="AX87" s="27"/>
      <c r="AY87" s="27"/>
      <c r="AZ87" s="27"/>
    </row>
    <row r="88" spans="1:52">
      <c r="A88" s="119"/>
      <c r="C88" s="27"/>
      <c r="D88" s="27"/>
      <c r="E88" s="27"/>
      <c r="F88" s="27"/>
      <c r="G88" s="27"/>
      <c r="H88" s="27"/>
      <c r="I88" s="27"/>
      <c r="J88" s="27"/>
      <c r="K88" s="27"/>
      <c r="L88" s="27"/>
      <c r="M88" s="27"/>
      <c r="N88" s="27"/>
      <c r="O88" s="27"/>
      <c r="P88" s="27"/>
      <c r="Q88" s="27"/>
      <c r="U88" s="27"/>
      <c r="V88" s="27"/>
      <c r="W88" s="27"/>
      <c r="X88" s="27"/>
      <c r="Y88" s="27"/>
      <c r="Z88" s="27"/>
      <c r="AA88" s="27"/>
      <c r="AB88" s="27"/>
      <c r="AC88" s="27"/>
      <c r="AD88" s="27"/>
      <c r="AE88" s="27"/>
      <c r="AF88" s="27"/>
      <c r="AG88" s="27"/>
      <c r="AH88" s="27"/>
      <c r="AI88" s="27"/>
      <c r="AJ88" s="27"/>
      <c r="AK88" s="27"/>
      <c r="AL88" s="27"/>
      <c r="AM88" s="27"/>
      <c r="AN88" s="27"/>
      <c r="AO88" s="27"/>
      <c r="AP88" s="27"/>
      <c r="AQ88" s="27"/>
      <c r="AR88" s="27"/>
      <c r="AS88" s="27"/>
      <c r="AT88" s="27"/>
      <c r="AU88" s="27"/>
      <c r="AV88" s="27"/>
      <c r="AW88" s="27"/>
      <c r="AX88" s="27"/>
      <c r="AY88" s="27"/>
      <c r="AZ88" s="27"/>
    </row>
    <row r="89" spans="1:52">
      <c r="A89" s="119"/>
      <c r="C89" s="27"/>
      <c r="D89" s="27"/>
      <c r="E89" s="27"/>
      <c r="F89" s="27"/>
      <c r="G89" s="27"/>
      <c r="H89" s="27"/>
      <c r="I89" s="27"/>
      <c r="J89" s="27"/>
      <c r="K89" s="27"/>
      <c r="L89" s="27"/>
      <c r="M89" s="27"/>
      <c r="N89" s="27"/>
      <c r="O89" s="27"/>
      <c r="P89" s="27"/>
      <c r="Q89" s="27"/>
      <c r="U89" s="27"/>
      <c r="V89" s="27"/>
      <c r="W89" s="27"/>
      <c r="X89" s="27"/>
      <c r="Y89" s="27"/>
      <c r="Z89" s="27"/>
      <c r="AA89" s="27"/>
      <c r="AB89" s="27"/>
      <c r="AC89" s="27"/>
      <c r="AD89" s="27"/>
      <c r="AE89" s="27"/>
      <c r="AF89" s="27"/>
      <c r="AG89" s="27"/>
      <c r="AH89" s="27"/>
      <c r="AI89" s="27"/>
      <c r="AJ89" s="27"/>
      <c r="AK89" s="27"/>
      <c r="AL89" s="27"/>
      <c r="AM89" s="27"/>
      <c r="AN89" s="27"/>
      <c r="AO89" s="27"/>
      <c r="AP89" s="27"/>
      <c r="AQ89" s="27"/>
      <c r="AR89" s="27"/>
      <c r="AS89" s="27"/>
      <c r="AT89" s="27"/>
      <c r="AU89" s="27"/>
      <c r="AV89" s="27"/>
      <c r="AW89" s="27"/>
      <c r="AX89" s="27"/>
      <c r="AY89" s="27"/>
      <c r="AZ89" s="27"/>
    </row>
    <row r="90" spans="1:52">
      <c r="A90" s="119"/>
      <c r="C90" s="27"/>
      <c r="D90" s="27"/>
      <c r="E90" s="27"/>
      <c r="F90" s="27"/>
      <c r="G90" s="27"/>
      <c r="H90" s="27"/>
      <c r="I90" s="27"/>
      <c r="J90" s="27"/>
      <c r="K90" s="27"/>
      <c r="L90" s="27"/>
      <c r="M90" s="27"/>
      <c r="N90" s="27"/>
      <c r="O90" s="27"/>
      <c r="P90" s="27"/>
      <c r="Q90" s="27"/>
      <c r="U90" s="27"/>
      <c r="V90" s="27"/>
      <c r="W90" s="27"/>
      <c r="X90" s="27"/>
      <c r="Y90" s="27"/>
      <c r="Z90" s="27"/>
      <c r="AA90" s="27"/>
      <c r="AB90" s="27"/>
      <c r="AC90" s="27"/>
      <c r="AD90" s="27"/>
      <c r="AE90" s="27"/>
      <c r="AF90" s="27"/>
      <c r="AG90" s="27"/>
      <c r="AH90" s="27"/>
      <c r="AI90" s="27"/>
      <c r="AJ90" s="27"/>
      <c r="AK90" s="27"/>
      <c r="AL90" s="27"/>
      <c r="AM90" s="27"/>
      <c r="AN90" s="27"/>
      <c r="AO90" s="27"/>
      <c r="AP90" s="27"/>
      <c r="AQ90" s="27"/>
      <c r="AR90" s="27"/>
      <c r="AS90" s="27"/>
      <c r="AT90" s="27"/>
      <c r="AU90" s="27"/>
      <c r="AV90" s="27"/>
      <c r="AW90" s="27"/>
      <c r="AX90" s="27"/>
      <c r="AY90" s="27"/>
      <c r="AZ90" s="27"/>
    </row>
    <row r="91" spans="1:52">
      <c r="A91" s="119"/>
      <c r="C91" s="27"/>
      <c r="D91" s="27"/>
      <c r="E91" s="27"/>
      <c r="F91" s="27"/>
      <c r="G91" s="27"/>
      <c r="H91" s="27"/>
      <c r="I91" s="27"/>
      <c r="J91" s="27"/>
      <c r="K91" s="27"/>
      <c r="L91" s="27"/>
      <c r="M91" s="27"/>
      <c r="N91" s="27"/>
      <c r="O91" s="27"/>
      <c r="P91" s="27"/>
      <c r="Q91" s="27"/>
      <c r="U91" s="27"/>
      <c r="V91" s="27"/>
      <c r="W91" s="27"/>
      <c r="X91" s="27"/>
      <c r="Y91" s="27"/>
      <c r="Z91" s="27"/>
      <c r="AA91" s="27"/>
      <c r="AB91" s="27"/>
      <c r="AC91" s="27"/>
      <c r="AD91" s="27"/>
      <c r="AE91" s="27"/>
      <c r="AF91" s="27"/>
      <c r="AG91" s="27"/>
      <c r="AH91" s="27"/>
      <c r="AI91" s="27"/>
      <c r="AJ91" s="27"/>
      <c r="AK91" s="27"/>
      <c r="AL91" s="27"/>
      <c r="AM91" s="27"/>
      <c r="AN91" s="27"/>
      <c r="AO91" s="27"/>
      <c r="AP91" s="27"/>
      <c r="AQ91" s="27"/>
      <c r="AR91" s="27"/>
      <c r="AS91" s="27"/>
      <c r="AT91" s="27"/>
      <c r="AU91" s="27"/>
      <c r="AV91" s="27"/>
      <c r="AW91" s="27"/>
      <c r="AX91" s="27"/>
      <c r="AY91" s="27"/>
      <c r="AZ91" s="27"/>
    </row>
    <row r="92" spans="1:52">
      <c r="A92" s="119"/>
      <c r="C92" s="27"/>
      <c r="D92" s="27"/>
      <c r="E92" s="27"/>
      <c r="F92" s="27"/>
      <c r="G92" s="27"/>
      <c r="H92" s="27"/>
      <c r="I92" s="27"/>
      <c r="J92" s="27"/>
      <c r="K92" s="27"/>
      <c r="L92" s="27"/>
      <c r="M92" s="27"/>
      <c r="N92" s="27"/>
      <c r="O92" s="27"/>
      <c r="P92" s="27"/>
      <c r="Q92" s="27"/>
      <c r="U92" s="27"/>
      <c r="V92" s="27"/>
      <c r="W92" s="27"/>
      <c r="X92" s="27"/>
      <c r="Y92" s="27"/>
      <c r="Z92" s="27"/>
      <c r="AA92" s="27"/>
      <c r="AB92" s="27"/>
      <c r="AC92" s="27"/>
      <c r="AD92" s="27"/>
      <c r="AE92" s="27"/>
      <c r="AF92" s="27"/>
      <c r="AG92" s="27"/>
      <c r="AH92" s="27"/>
      <c r="AI92" s="27"/>
      <c r="AJ92" s="27"/>
      <c r="AK92" s="27"/>
      <c r="AL92" s="27"/>
      <c r="AM92" s="27"/>
      <c r="AN92" s="27"/>
      <c r="AO92" s="27"/>
      <c r="AP92" s="27"/>
      <c r="AQ92" s="27"/>
      <c r="AR92" s="27"/>
      <c r="AS92" s="27"/>
      <c r="AT92" s="27"/>
      <c r="AU92" s="27"/>
      <c r="AV92" s="27"/>
      <c r="AW92" s="27"/>
      <c r="AX92" s="27"/>
      <c r="AY92" s="27"/>
      <c r="AZ92" s="27"/>
    </row>
    <row r="93" spans="1:52">
      <c r="A93" s="119"/>
      <c r="C93" s="27"/>
      <c r="D93" s="27"/>
      <c r="E93" s="27"/>
      <c r="F93" s="27"/>
      <c r="G93" s="27"/>
      <c r="H93" s="27"/>
      <c r="I93" s="27"/>
      <c r="J93" s="27"/>
      <c r="K93" s="27"/>
      <c r="L93" s="27"/>
      <c r="M93" s="27"/>
      <c r="N93" s="27"/>
      <c r="O93" s="27"/>
      <c r="P93" s="27"/>
      <c r="Q93" s="27"/>
      <c r="U93" s="27"/>
      <c r="V93" s="27"/>
      <c r="W93" s="27"/>
      <c r="X93" s="27"/>
      <c r="Y93" s="27"/>
      <c r="Z93" s="27"/>
      <c r="AA93" s="27"/>
      <c r="AB93" s="27"/>
      <c r="AC93" s="27"/>
      <c r="AD93" s="27"/>
      <c r="AE93" s="27"/>
      <c r="AF93" s="27"/>
      <c r="AG93" s="27"/>
      <c r="AH93" s="27"/>
      <c r="AI93" s="27"/>
      <c r="AJ93" s="27"/>
      <c r="AK93" s="27"/>
      <c r="AL93" s="27"/>
      <c r="AM93" s="27"/>
      <c r="AN93" s="27"/>
      <c r="AO93" s="27"/>
      <c r="AP93" s="27"/>
      <c r="AQ93" s="27"/>
      <c r="AR93" s="27"/>
      <c r="AS93" s="27"/>
      <c r="AT93" s="27"/>
      <c r="AU93" s="27"/>
      <c r="AV93" s="27"/>
      <c r="AW93" s="27"/>
      <c r="AX93" s="27"/>
      <c r="AY93" s="27"/>
      <c r="AZ93" s="27"/>
    </row>
    <row r="94" spans="1:52">
      <c r="A94" s="119"/>
      <c r="C94" s="27"/>
      <c r="D94" s="27"/>
      <c r="E94" s="27"/>
      <c r="F94" s="27"/>
      <c r="G94" s="27"/>
      <c r="H94" s="27"/>
      <c r="I94" s="27"/>
      <c r="J94" s="27"/>
      <c r="K94" s="27"/>
      <c r="L94" s="27"/>
      <c r="M94" s="27"/>
      <c r="N94" s="27"/>
      <c r="O94" s="27"/>
      <c r="P94" s="27"/>
      <c r="Q94" s="27"/>
      <c r="U94" s="27"/>
      <c r="V94" s="27"/>
      <c r="W94" s="27"/>
      <c r="X94" s="27"/>
      <c r="Y94" s="27"/>
      <c r="Z94" s="27"/>
      <c r="AA94" s="27"/>
      <c r="AB94" s="27"/>
      <c r="AC94" s="27"/>
      <c r="AD94" s="27"/>
      <c r="AE94" s="27"/>
      <c r="AF94" s="27"/>
      <c r="AG94" s="27"/>
      <c r="AH94" s="27"/>
      <c r="AI94" s="27"/>
      <c r="AJ94" s="27"/>
      <c r="AK94" s="27"/>
      <c r="AL94" s="27"/>
      <c r="AM94" s="27"/>
      <c r="AN94" s="27"/>
      <c r="AO94" s="27"/>
      <c r="AP94" s="27"/>
      <c r="AQ94" s="27"/>
      <c r="AR94" s="27"/>
      <c r="AS94" s="27"/>
      <c r="AT94" s="27"/>
      <c r="AU94" s="27"/>
      <c r="AV94" s="27"/>
      <c r="AW94" s="27"/>
      <c r="AX94" s="27"/>
      <c r="AY94" s="27"/>
      <c r="AZ94" s="27"/>
    </row>
    <row r="95" spans="1:52">
      <c r="A95" s="119"/>
      <c r="C95" s="27"/>
      <c r="D95" s="27"/>
      <c r="E95" s="27"/>
      <c r="F95" s="27"/>
      <c r="G95" s="27"/>
      <c r="H95" s="27"/>
      <c r="I95" s="27"/>
      <c r="J95" s="27"/>
      <c r="K95" s="27"/>
      <c r="L95" s="27"/>
      <c r="M95" s="27"/>
      <c r="N95" s="27"/>
      <c r="O95" s="27"/>
      <c r="P95" s="27"/>
      <c r="Q95" s="27"/>
      <c r="U95" s="27"/>
      <c r="V95" s="27"/>
      <c r="W95" s="27"/>
      <c r="X95" s="27"/>
      <c r="Y95" s="27"/>
      <c r="Z95" s="27"/>
      <c r="AA95" s="27"/>
      <c r="AB95" s="27"/>
      <c r="AC95" s="27"/>
      <c r="AD95" s="27"/>
      <c r="AE95" s="27"/>
      <c r="AF95" s="27"/>
      <c r="AG95" s="27"/>
      <c r="AH95" s="27"/>
      <c r="AI95" s="27"/>
      <c r="AJ95" s="27"/>
      <c r="AK95" s="27"/>
      <c r="AL95" s="27"/>
      <c r="AM95" s="27"/>
      <c r="AN95" s="27"/>
      <c r="AO95" s="27"/>
      <c r="AP95" s="27"/>
      <c r="AQ95" s="27"/>
      <c r="AR95" s="27"/>
      <c r="AS95" s="27"/>
      <c r="AT95" s="27"/>
      <c r="AU95" s="27"/>
      <c r="AV95" s="27"/>
      <c r="AW95" s="27"/>
      <c r="AX95" s="27"/>
      <c r="AY95" s="27"/>
      <c r="AZ95" s="27"/>
    </row>
    <row r="96" spans="1:52">
      <c r="A96" s="119"/>
      <c r="C96" s="27"/>
      <c r="D96" s="27"/>
      <c r="E96" s="27"/>
      <c r="F96" s="27"/>
      <c r="G96" s="27"/>
      <c r="H96" s="27"/>
      <c r="I96" s="27"/>
      <c r="J96" s="27"/>
      <c r="K96" s="27"/>
      <c r="L96" s="27"/>
      <c r="M96" s="27"/>
      <c r="N96" s="27"/>
      <c r="O96" s="27"/>
      <c r="P96" s="27"/>
      <c r="Q96" s="27"/>
      <c r="U96" s="27"/>
      <c r="V96" s="27"/>
      <c r="W96" s="27"/>
      <c r="X96" s="27"/>
      <c r="Y96" s="27"/>
      <c r="Z96" s="27"/>
      <c r="AA96" s="27"/>
      <c r="AB96" s="27"/>
      <c r="AC96" s="27"/>
      <c r="AD96" s="27"/>
      <c r="AE96" s="27"/>
      <c r="AF96" s="27"/>
      <c r="AG96" s="27"/>
      <c r="AH96" s="27"/>
      <c r="AI96" s="27"/>
      <c r="AJ96" s="27"/>
      <c r="AK96" s="27"/>
      <c r="AL96" s="27"/>
      <c r="AM96" s="27"/>
      <c r="AN96" s="27"/>
      <c r="AO96" s="27"/>
      <c r="AP96" s="27"/>
      <c r="AQ96" s="27"/>
      <c r="AR96" s="27"/>
      <c r="AS96" s="27"/>
      <c r="AT96" s="27"/>
      <c r="AU96" s="27"/>
      <c r="AV96" s="27"/>
      <c r="AW96" s="27"/>
      <c r="AX96" s="27"/>
      <c r="AY96" s="27"/>
      <c r="AZ96" s="27"/>
    </row>
    <row r="97" spans="1:52">
      <c r="A97" s="119"/>
      <c r="C97" s="27"/>
      <c r="D97" s="27"/>
      <c r="E97" s="27"/>
      <c r="F97" s="27"/>
      <c r="G97" s="27"/>
      <c r="H97" s="27"/>
      <c r="I97" s="27"/>
      <c r="J97" s="27"/>
      <c r="K97" s="27"/>
      <c r="L97" s="27"/>
      <c r="M97" s="27"/>
      <c r="N97" s="27"/>
      <c r="O97" s="27"/>
      <c r="P97" s="27"/>
      <c r="Q97" s="27"/>
      <c r="U97" s="27"/>
      <c r="V97" s="27"/>
      <c r="W97" s="27"/>
      <c r="X97" s="27"/>
      <c r="Y97" s="27"/>
      <c r="Z97" s="27"/>
      <c r="AA97" s="27"/>
      <c r="AB97" s="27"/>
      <c r="AC97" s="27"/>
      <c r="AD97" s="27"/>
      <c r="AE97" s="27"/>
      <c r="AF97" s="27"/>
      <c r="AG97" s="27"/>
      <c r="AH97" s="27"/>
      <c r="AI97" s="27"/>
      <c r="AJ97" s="27"/>
      <c r="AK97" s="27"/>
      <c r="AL97" s="27"/>
      <c r="AM97" s="27"/>
      <c r="AN97" s="27"/>
      <c r="AO97" s="27"/>
      <c r="AP97" s="27"/>
      <c r="AQ97" s="27"/>
      <c r="AR97" s="27"/>
      <c r="AS97" s="27"/>
      <c r="AT97" s="27"/>
      <c r="AU97" s="27"/>
      <c r="AV97" s="27"/>
      <c r="AW97" s="27"/>
      <c r="AX97" s="27"/>
      <c r="AY97" s="27"/>
      <c r="AZ97" s="27"/>
    </row>
    <row r="98" spans="1:52">
      <c r="A98" s="119"/>
      <c r="C98" s="27"/>
      <c r="D98" s="27"/>
      <c r="E98" s="27"/>
      <c r="F98" s="27"/>
      <c r="G98" s="27"/>
      <c r="H98" s="27"/>
      <c r="I98" s="27"/>
      <c r="J98" s="27"/>
      <c r="K98" s="27"/>
      <c r="L98" s="27"/>
      <c r="M98" s="27"/>
      <c r="N98" s="27"/>
      <c r="O98" s="27"/>
      <c r="P98" s="27"/>
      <c r="Q98" s="27"/>
      <c r="U98" s="27"/>
      <c r="V98" s="27"/>
      <c r="W98" s="27"/>
      <c r="X98" s="27"/>
      <c r="Y98" s="27"/>
      <c r="Z98" s="27"/>
      <c r="AA98" s="27"/>
      <c r="AB98" s="27"/>
      <c r="AC98" s="27"/>
      <c r="AD98" s="27"/>
      <c r="AE98" s="27"/>
      <c r="AF98" s="27"/>
      <c r="AG98" s="27"/>
      <c r="AH98" s="27"/>
      <c r="AI98" s="27"/>
      <c r="AJ98" s="27"/>
      <c r="AK98" s="27"/>
      <c r="AL98" s="27"/>
      <c r="AM98" s="27"/>
      <c r="AN98" s="27"/>
      <c r="AO98" s="27"/>
      <c r="AP98" s="27"/>
      <c r="AQ98" s="27"/>
      <c r="AR98" s="27"/>
      <c r="AS98" s="27"/>
      <c r="AT98" s="27"/>
      <c r="AU98" s="27"/>
      <c r="AV98" s="27"/>
      <c r="AW98" s="27"/>
      <c r="AX98" s="27"/>
      <c r="AY98" s="27"/>
      <c r="AZ98" s="27"/>
    </row>
    <row r="99" spans="1:52">
      <c r="A99" s="119"/>
      <c r="C99" s="27"/>
      <c r="D99" s="27"/>
      <c r="E99" s="27"/>
      <c r="F99" s="27"/>
      <c r="G99" s="27"/>
      <c r="H99" s="27"/>
      <c r="I99" s="27"/>
      <c r="J99" s="27"/>
      <c r="K99" s="27"/>
      <c r="L99" s="27"/>
      <c r="M99" s="27"/>
      <c r="N99" s="27"/>
      <c r="O99" s="27"/>
      <c r="P99" s="27"/>
      <c r="Q99" s="27"/>
      <c r="U99" s="27"/>
      <c r="V99" s="27"/>
      <c r="W99" s="27"/>
      <c r="X99" s="27"/>
      <c r="Y99" s="27"/>
      <c r="Z99" s="27"/>
      <c r="AA99" s="27"/>
      <c r="AB99" s="27"/>
      <c r="AC99" s="27"/>
      <c r="AD99" s="27"/>
      <c r="AE99" s="27"/>
      <c r="AF99" s="27"/>
      <c r="AG99" s="27"/>
      <c r="AH99" s="27"/>
      <c r="AI99" s="27"/>
      <c r="AJ99" s="27"/>
      <c r="AK99" s="27"/>
      <c r="AL99" s="27"/>
      <c r="AM99" s="27"/>
      <c r="AN99" s="27"/>
      <c r="AO99" s="27"/>
      <c r="AP99" s="27"/>
      <c r="AQ99" s="27"/>
      <c r="AR99" s="27"/>
      <c r="AS99" s="27"/>
      <c r="AT99" s="27"/>
      <c r="AU99" s="27"/>
      <c r="AV99" s="27"/>
      <c r="AW99" s="27"/>
      <c r="AX99" s="27"/>
      <c r="AY99" s="27"/>
      <c r="AZ99" s="27"/>
    </row>
    <row r="100" spans="1:52">
      <c r="A100" s="119"/>
      <c r="C100" s="27"/>
      <c r="D100" s="27"/>
      <c r="E100" s="27"/>
      <c r="F100" s="27"/>
      <c r="G100" s="27"/>
      <c r="H100" s="27"/>
      <c r="I100" s="27"/>
      <c r="J100" s="27"/>
      <c r="K100" s="27"/>
      <c r="L100" s="27"/>
      <c r="M100" s="27"/>
      <c r="N100" s="27"/>
      <c r="O100" s="27"/>
      <c r="P100" s="27"/>
      <c r="Q100" s="27"/>
      <c r="U100" s="27"/>
      <c r="V100" s="27"/>
      <c r="W100" s="27"/>
      <c r="X100" s="27"/>
      <c r="Y100" s="27"/>
      <c r="Z100" s="27"/>
      <c r="AA100" s="27"/>
      <c r="AB100" s="27"/>
      <c r="AC100" s="27"/>
      <c r="AD100" s="27"/>
      <c r="AE100" s="27"/>
      <c r="AF100" s="27"/>
      <c r="AG100" s="27"/>
      <c r="AH100" s="27"/>
      <c r="AI100" s="27"/>
      <c r="AJ100" s="27"/>
      <c r="AK100" s="27"/>
      <c r="AL100" s="27"/>
      <c r="AM100" s="27"/>
      <c r="AN100" s="27"/>
      <c r="AO100" s="27"/>
      <c r="AP100" s="27"/>
      <c r="AQ100" s="27"/>
      <c r="AR100" s="27"/>
      <c r="AS100" s="27"/>
      <c r="AT100" s="27"/>
      <c r="AU100" s="27"/>
      <c r="AV100" s="27"/>
      <c r="AW100" s="27"/>
      <c r="AX100" s="27"/>
      <c r="AY100" s="27"/>
      <c r="AZ100" s="27"/>
    </row>
    <row r="101" spans="1:52">
      <c r="A101" s="119" t="str">
        <f ca="1">CONCATENATE(INDIRECT("C"&amp;Variables!BL109),INDIRECT("F"&amp;Variables!BL109),INDIRECT("J"&amp;Variables!BL109))</f>
        <v/>
      </c>
      <c r="C101" s="27"/>
      <c r="D101" s="27"/>
      <c r="E101" s="27"/>
      <c r="F101" s="27"/>
      <c r="G101" s="27"/>
      <c r="H101" s="27"/>
      <c r="I101" s="27"/>
      <c r="J101" s="27"/>
      <c r="K101" s="27"/>
      <c r="L101" s="27"/>
      <c r="M101" s="27"/>
      <c r="N101" s="27"/>
      <c r="O101" s="27"/>
      <c r="P101" s="27"/>
      <c r="Q101" s="27"/>
      <c r="U101" s="27"/>
      <c r="V101" s="27"/>
      <c r="W101" s="27"/>
      <c r="X101" s="27"/>
      <c r="Y101" s="27"/>
      <c r="Z101" s="27"/>
      <c r="AA101" s="27"/>
      <c r="AB101" s="27"/>
      <c r="AC101" s="27"/>
      <c r="AD101" s="27"/>
      <c r="AE101" s="27"/>
      <c r="AF101" s="27"/>
      <c r="AG101" s="27"/>
      <c r="AH101" s="27"/>
      <c r="AI101" s="27"/>
      <c r="AJ101" s="27"/>
      <c r="AK101" s="27"/>
      <c r="AL101" s="27"/>
      <c r="AM101" s="27"/>
      <c r="AN101" s="27"/>
      <c r="AO101" s="27"/>
      <c r="AP101" s="27"/>
      <c r="AQ101" s="27"/>
      <c r="AR101" s="27"/>
      <c r="AS101" s="27"/>
      <c r="AT101" s="27"/>
      <c r="AU101" s="27"/>
      <c r="AV101" s="27"/>
      <c r="AW101" s="27"/>
      <c r="AX101" s="27"/>
      <c r="AY101" s="27"/>
      <c r="AZ101" s="27"/>
    </row>
    <row r="102" spans="1:52">
      <c r="A102" s="119" t="str">
        <f ca="1">CONCATENATE(INDIRECT("C"&amp;Variables!BL110),INDIRECT("F"&amp;Variables!BL110),INDIRECT("J"&amp;Variables!BL110))</f>
        <v/>
      </c>
      <c r="C102" s="27"/>
      <c r="D102" s="27"/>
      <c r="E102" s="27"/>
      <c r="F102" s="27"/>
      <c r="G102" s="27"/>
      <c r="H102" s="27"/>
      <c r="I102" s="27"/>
      <c r="J102" s="27"/>
      <c r="K102" s="27"/>
      <c r="L102" s="27"/>
      <c r="M102" s="27"/>
      <c r="N102" s="27"/>
      <c r="O102" s="27"/>
      <c r="P102" s="27"/>
      <c r="Q102" s="27"/>
      <c r="U102" s="27"/>
      <c r="V102" s="27"/>
      <c r="W102" s="27"/>
      <c r="X102" s="27"/>
      <c r="Y102" s="27"/>
      <c r="Z102" s="27"/>
      <c r="AA102" s="27"/>
      <c r="AB102" s="27"/>
      <c r="AC102" s="27"/>
      <c r="AD102" s="27"/>
      <c r="AE102" s="27"/>
      <c r="AF102" s="27"/>
      <c r="AG102" s="27"/>
      <c r="AH102" s="27"/>
      <c r="AI102" s="27"/>
      <c r="AJ102" s="27"/>
      <c r="AK102" s="27"/>
      <c r="AL102" s="27"/>
      <c r="AM102" s="27"/>
      <c r="AN102" s="27"/>
      <c r="AO102" s="27"/>
      <c r="AP102" s="27"/>
      <c r="AQ102" s="27"/>
      <c r="AR102" s="27"/>
      <c r="AS102" s="27"/>
      <c r="AT102" s="27"/>
      <c r="AU102" s="27"/>
      <c r="AV102" s="27"/>
      <c r="AW102" s="27"/>
      <c r="AX102" s="27"/>
      <c r="AY102" s="27"/>
      <c r="AZ102" s="27"/>
    </row>
    <row r="103" spans="1:52">
      <c r="A103" s="119" t="str">
        <f ca="1">CONCATENATE(INDIRECT("C"&amp;Variables!BL111),INDIRECT("F"&amp;Variables!BL111),INDIRECT("J"&amp;Variables!BL111))</f>
        <v/>
      </c>
      <c r="C103" s="27"/>
      <c r="D103" s="27"/>
      <c r="E103" s="27"/>
      <c r="F103" s="27"/>
      <c r="G103" s="27"/>
      <c r="H103" s="27"/>
      <c r="I103" s="27"/>
      <c r="J103" s="27"/>
      <c r="K103" s="27"/>
      <c r="L103" s="27"/>
      <c r="M103" s="27"/>
      <c r="N103" s="27"/>
      <c r="O103" s="27"/>
      <c r="P103" s="27"/>
      <c r="Q103" s="27"/>
      <c r="U103" s="27"/>
      <c r="V103" s="27"/>
      <c r="W103" s="27"/>
      <c r="X103" s="27"/>
      <c r="Y103" s="27"/>
      <c r="Z103" s="27"/>
      <c r="AA103" s="27"/>
      <c r="AB103" s="27"/>
      <c r="AC103" s="27"/>
      <c r="AD103" s="27"/>
      <c r="AE103" s="27"/>
      <c r="AF103" s="27"/>
      <c r="AG103" s="27"/>
      <c r="AH103" s="27"/>
      <c r="AI103" s="27"/>
      <c r="AJ103" s="27"/>
      <c r="AK103" s="27"/>
      <c r="AL103" s="27"/>
      <c r="AM103" s="27"/>
      <c r="AN103" s="27"/>
      <c r="AO103" s="27"/>
      <c r="AP103" s="27"/>
      <c r="AQ103" s="27"/>
      <c r="AR103" s="27"/>
      <c r="AS103" s="27"/>
      <c r="AT103" s="27"/>
      <c r="AU103" s="27"/>
      <c r="AV103" s="27"/>
      <c r="AW103" s="27"/>
      <c r="AX103" s="27"/>
      <c r="AY103" s="27"/>
      <c r="AZ103" s="27"/>
    </row>
    <row r="104" spans="1:52">
      <c r="A104" s="119" t="str">
        <f ca="1">CONCATENATE(INDIRECT("C"&amp;Variables!BL112),INDIRECT("F"&amp;Variables!BL112),INDIRECT("J"&amp;Variables!BL112))</f>
        <v/>
      </c>
      <c r="C104" s="27"/>
      <c r="D104" s="27"/>
      <c r="E104" s="27"/>
      <c r="F104" s="27"/>
      <c r="G104" s="27"/>
      <c r="H104" s="27"/>
      <c r="I104" s="27"/>
      <c r="J104" s="27"/>
      <c r="K104" s="27"/>
      <c r="L104" s="27"/>
      <c r="M104" s="27"/>
      <c r="N104" s="27"/>
      <c r="O104" s="27"/>
      <c r="P104" s="27"/>
      <c r="Q104" s="27"/>
      <c r="U104" s="27"/>
      <c r="V104" s="27"/>
      <c r="W104" s="27"/>
      <c r="X104" s="27"/>
      <c r="Y104" s="27"/>
      <c r="Z104" s="27"/>
      <c r="AA104" s="27"/>
      <c r="AB104" s="27"/>
      <c r="AC104" s="27"/>
      <c r="AD104" s="27"/>
      <c r="AE104" s="27"/>
      <c r="AF104" s="27"/>
      <c r="AG104" s="27"/>
      <c r="AH104" s="27"/>
      <c r="AI104" s="27"/>
      <c r="AJ104" s="27"/>
      <c r="AK104" s="27"/>
      <c r="AL104" s="27"/>
      <c r="AM104" s="27"/>
      <c r="AN104" s="27"/>
      <c r="AO104" s="27"/>
      <c r="AP104" s="27"/>
      <c r="AQ104" s="27"/>
      <c r="AR104" s="27"/>
      <c r="AS104" s="27"/>
      <c r="AT104" s="27"/>
      <c r="AU104" s="27"/>
      <c r="AV104" s="27"/>
      <c r="AW104" s="27"/>
      <c r="AX104" s="27"/>
      <c r="AY104" s="27"/>
      <c r="AZ104" s="27"/>
    </row>
    <row r="105" spans="1:52">
      <c r="A105" s="119" t="str">
        <f ca="1">CONCATENATE(INDIRECT("C"&amp;Variables!BL113),INDIRECT("F"&amp;Variables!BL113),INDIRECT("J"&amp;Variables!BL113))</f>
        <v/>
      </c>
      <c r="C105" s="27"/>
      <c r="D105" s="27"/>
      <c r="E105" s="27"/>
      <c r="F105" s="27"/>
      <c r="G105" s="27"/>
      <c r="H105" s="27"/>
      <c r="I105" s="27"/>
      <c r="J105" s="27"/>
      <c r="K105" s="27"/>
      <c r="L105" s="27"/>
      <c r="M105" s="27"/>
      <c r="N105" s="27"/>
      <c r="O105" s="27"/>
      <c r="P105" s="27"/>
      <c r="Q105" s="27"/>
      <c r="U105" s="27"/>
      <c r="V105" s="27"/>
      <c r="W105" s="27"/>
      <c r="X105" s="27"/>
      <c r="Y105" s="27"/>
      <c r="Z105" s="27"/>
      <c r="AA105" s="27"/>
      <c r="AB105" s="27"/>
      <c r="AC105" s="27"/>
      <c r="AD105" s="27"/>
      <c r="AE105" s="27"/>
      <c r="AF105" s="27"/>
      <c r="AG105" s="27"/>
      <c r="AH105" s="27"/>
      <c r="AI105" s="27"/>
      <c r="AJ105" s="27"/>
      <c r="AK105" s="27"/>
      <c r="AL105" s="27"/>
      <c r="AM105" s="27"/>
      <c r="AN105" s="27"/>
      <c r="AO105" s="27"/>
      <c r="AP105" s="27"/>
      <c r="AQ105" s="27"/>
      <c r="AR105" s="27"/>
      <c r="AS105" s="27"/>
      <c r="AT105" s="27"/>
      <c r="AU105" s="27"/>
      <c r="AV105" s="27"/>
      <c r="AW105" s="27"/>
      <c r="AX105" s="27"/>
      <c r="AY105" s="27"/>
      <c r="AZ105" s="27"/>
    </row>
    <row r="106" spans="1:52">
      <c r="A106" s="119" t="str">
        <f ca="1">CONCATENATE(INDIRECT("C"&amp;Variables!BL114),INDIRECT("F"&amp;Variables!BL114),INDIRECT("J"&amp;Variables!BL114))</f>
        <v/>
      </c>
      <c r="C106" s="27"/>
      <c r="D106" s="27"/>
      <c r="E106" s="27"/>
      <c r="F106" s="27"/>
      <c r="G106" s="27"/>
      <c r="H106" s="27"/>
      <c r="I106" s="27"/>
      <c r="J106" s="27"/>
      <c r="K106" s="27"/>
      <c r="L106" s="27"/>
      <c r="M106" s="27"/>
      <c r="N106" s="27"/>
      <c r="O106" s="27"/>
      <c r="P106" s="27"/>
      <c r="Q106" s="27"/>
      <c r="U106" s="27"/>
      <c r="V106" s="27"/>
      <c r="W106" s="27"/>
      <c r="X106" s="27"/>
      <c r="Y106" s="27"/>
      <c r="Z106" s="27"/>
      <c r="AA106" s="27"/>
      <c r="AB106" s="27"/>
      <c r="AC106" s="27"/>
      <c r="AD106" s="27"/>
      <c r="AE106" s="27"/>
      <c r="AF106" s="27"/>
      <c r="AG106" s="27"/>
      <c r="AH106" s="27"/>
      <c r="AI106" s="27"/>
      <c r="AJ106" s="27"/>
      <c r="AK106" s="27"/>
      <c r="AL106" s="27"/>
      <c r="AM106" s="27"/>
      <c r="AN106" s="27"/>
      <c r="AO106" s="27"/>
      <c r="AP106" s="27"/>
      <c r="AQ106" s="27"/>
      <c r="AR106" s="27"/>
      <c r="AS106" s="27"/>
      <c r="AT106" s="27"/>
      <c r="AU106" s="27"/>
      <c r="AV106" s="27"/>
      <c r="AW106" s="27"/>
      <c r="AX106" s="27"/>
      <c r="AY106" s="27"/>
      <c r="AZ106" s="27"/>
    </row>
    <row r="107" spans="1:52">
      <c r="A107" s="119" t="str">
        <f ca="1">CONCATENATE(INDIRECT("C"&amp;Variables!BL115),INDIRECT("F"&amp;Variables!BL115),INDIRECT("J"&amp;Variables!BL115))</f>
        <v/>
      </c>
      <c r="C107" s="27"/>
      <c r="D107" s="27"/>
      <c r="E107" s="27"/>
      <c r="F107" s="27"/>
      <c r="G107" s="27"/>
      <c r="H107" s="27"/>
      <c r="I107" s="27"/>
      <c r="J107" s="27"/>
      <c r="K107" s="27"/>
      <c r="L107" s="27"/>
      <c r="M107" s="27"/>
      <c r="N107" s="27"/>
      <c r="O107" s="27"/>
      <c r="P107" s="27"/>
      <c r="Q107" s="27"/>
      <c r="U107" s="27"/>
      <c r="V107" s="27"/>
      <c r="W107" s="27"/>
      <c r="X107" s="27"/>
      <c r="Y107" s="27"/>
      <c r="Z107" s="27"/>
      <c r="AA107" s="27"/>
      <c r="AB107" s="27"/>
      <c r="AC107" s="27"/>
      <c r="AD107" s="27"/>
      <c r="AE107" s="27"/>
      <c r="AF107" s="27"/>
      <c r="AG107" s="27"/>
      <c r="AH107" s="27"/>
      <c r="AI107" s="27"/>
      <c r="AJ107" s="27"/>
      <c r="AK107" s="27"/>
      <c r="AL107" s="27"/>
      <c r="AM107" s="27"/>
      <c r="AN107" s="27"/>
      <c r="AO107" s="27"/>
      <c r="AP107" s="27"/>
      <c r="AQ107" s="27"/>
      <c r="AR107" s="27"/>
      <c r="AS107" s="27"/>
      <c r="AT107" s="27"/>
      <c r="AU107" s="27"/>
      <c r="AV107" s="27"/>
      <c r="AW107" s="27"/>
      <c r="AX107" s="27"/>
      <c r="AY107" s="27"/>
      <c r="AZ107" s="27"/>
    </row>
    <row r="108" spans="1:52">
      <c r="A108" s="119" t="str">
        <f ca="1">CONCATENATE(INDIRECT("C"&amp;Variables!BL116),INDIRECT("F"&amp;Variables!BL116),INDIRECT("J"&amp;Variables!BL116))</f>
        <v/>
      </c>
      <c r="C108" s="27"/>
      <c r="D108" s="27"/>
      <c r="E108" s="27"/>
      <c r="F108" s="27"/>
      <c r="G108" s="27"/>
      <c r="H108" s="27"/>
      <c r="I108" s="27"/>
      <c r="J108" s="27"/>
      <c r="K108" s="27"/>
      <c r="L108" s="27"/>
      <c r="M108" s="27"/>
      <c r="N108" s="27"/>
      <c r="O108" s="27"/>
      <c r="P108" s="27"/>
      <c r="Q108" s="27"/>
      <c r="U108" s="27"/>
      <c r="V108" s="27"/>
      <c r="W108" s="27"/>
      <c r="X108" s="27"/>
      <c r="Y108" s="27"/>
      <c r="Z108" s="27"/>
      <c r="AA108" s="27"/>
      <c r="AB108" s="27"/>
      <c r="AC108" s="27"/>
      <c r="AD108" s="27"/>
      <c r="AE108" s="27"/>
      <c r="AF108" s="27"/>
      <c r="AG108" s="27"/>
      <c r="AH108" s="27"/>
      <c r="AI108" s="27"/>
      <c r="AJ108" s="27"/>
      <c r="AK108" s="27"/>
      <c r="AL108" s="27"/>
      <c r="AM108" s="27"/>
      <c r="AN108" s="27"/>
      <c r="AO108" s="27"/>
      <c r="AP108" s="27"/>
      <c r="AQ108" s="27"/>
      <c r="AR108" s="27"/>
      <c r="AS108" s="27"/>
      <c r="AT108" s="27"/>
      <c r="AU108" s="27"/>
      <c r="AV108" s="27"/>
      <c r="AW108" s="27"/>
      <c r="AX108" s="27"/>
      <c r="AY108" s="27"/>
      <c r="AZ108" s="27"/>
    </row>
    <row r="109" spans="1:52">
      <c r="A109" s="119" t="str">
        <f ca="1">CONCATENATE(INDIRECT("C"&amp;Variables!BL118),INDIRECT("F"&amp;Variables!BL118),INDIRECT("J"&amp;Variables!BL118))</f>
        <v/>
      </c>
      <c r="C109" s="27"/>
      <c r="D109" s="27"/>
      <c r="E109" s="27"/>
      <c r="F109" s="27"/>
      <c r="G109" s="27"/>
      <c r="H109" s="27"/>
      <c r="I109" s="27"/>
      <c r="J109" s="27"/>
      <c r="K109" s="27"/>
      <c r="L109" s="27"/>
      <c r="M109" s="27"/>
      <c r="N109" s="27"/>
      <c r="O109" s="27"/>
      <c r="P109" s="27"/>
      <c r="Q109" s="27"/>
      <c r="U109" s="27"/>
      <c r="V109" s="27"/>
      <c r="W109" s="27"/>
      <c r="X109" s="27"/>
      <c r="Y109" s="27"/>
      <c r="Z109" s="27"/>
      <c r="AA109" s="27"/>
      <c r="AB109" s="27"/>
      <c r="AC109" s="27"/>
      <c r="AD109" s="27"/>
      <c r="AE109" s="27"/>
      <c r="AF109" s="27"/>
      <c r="AG109" s="27"/>
      <c r="AH109" s="27"/>
      <c r="AI109" s="27"/>
      <c r="AJ109" s="27"/>
      <c r="AK109" s="27"/>
      <c r="AL109" s="27"/>
      <c r="AM109" s="27"/>
      <c r="AN109" s="27"/>
      <c r="AO109" s="27"/>
      <c r="AP109" s="27"/>
      <c r="AQ109" s="27"/>
      <c r="AR109" s="27"/>
      <c r="AS109" s="27"/>
      <c r="AT109" s="27"/>
      <c r="AU109" s="27"/>
      <c r="AV109" s="27"/>
      <c r="AW109" s="27"/>
      <c r="AX109" s="27"/>
      <c r="AY109" s="27"/>
      <c r="AZ109" s="27"/>
    </row>
    <row r="110" spans="1:52">
      <c r="A110" s="119" t="str">
        <f ca="1">CONCATENATE(INDIRECT("C"&amp;Variables!BL119),INDIRECT("F"&amp;Variables!BL119),INDIRECT("J"&amp;Variables!BL119))</f>
        <v/>
      </c>
      <c r="C110" s="27"/>
      <c r="D110" s="27"/>
      <c r="E110" s="27"/>
      <c r="F110" s="27"/>
      <c r="G110" s="27"/>
      <c r="H110" s="27"/>
      <c r="I110" s="27"/>
      <c r="J110" s="27"/>
      <c r="K110" s="27"/>
      <c r="L110" s="27"/>
      <c r="M110" s="27"/>
      <c r="N110" s="27"/>
      <c r="O110" s="27"/>
      <c r="P110" s="27"/>
      <c r="Q110" s="27"/>
      <c r="U110" s="27"/>
      <c r="V110" s="27"/>
      <c r="W110" s="27"/>
      <c r="X110" s="27"/>
      <c r="Y110" s="27"/>
      <c r="Z110" s="27"/>
      <c r="AA110" s="27"/>
      <c r="AB110" s="27"/>
      <c r="AC110" s="27"/>
      <c r="AD110" s="27"/>
      <c r="AE110" s="27"/>
      <c r="AF110" s="27"/>
      <c r="AG110" s="27"/>
      <c r="AH110" s="27"/>
      <c r="AI110" s="27"/>
      <c r="AJ110" s="27"/>
      <c r="AK110" s="27"/>
      <c r="AL110" s="27"/>
      <c r="AM110" s="27"/>
      <c r="AN110" s="27"/>
      <c r="AO110" s="27"/>
      <c r="AP110" s="27"/>
      <c r="AQ110" s="27"/>
      <c r="AR110" s="27"/>
      <c r="AS110" s="27"/>
      <c r="AT110" s="27"/>
      <c r="AU110" s="27"/>
      <c r="AV110" s="27"/>
      <c r="AW110" s="27"/>
      <c r="AX110" s="27"/>
      <c r="AY110" s="27"/>
      <c r="AZ110" s="27"/>
    </row>
    <row r="111" spans="1:52">
      <c r="A111" s="119" t="str">
        <f ca="1">CONCATENATE(INDIRECT("C"&amp;Variables!BL120),INDIRECT("F"&amp;Variables!BL120),INDIRECT("J"&amp;Variables!BL120))</f>
        <v/>
      </c>
      <c r="C111" s="27"/>
      <c r="D111" s="27"/>
      <c r="E111" s="27"/>
      <c r="F111" s="27"/>
      <c r="G111" s="27"/>
      <c r="H111" s="27"/>
      <c r="I111" s="27"/>
      <c r="J111" s="27"/>
      <c r="K111" s="27"/>
      <c r="L111" s="27"/>
      <c r="M111" s="27"/>
      <c r="N111" s="27"/>
      <c r="O111" s="27"/>
      <c r="P111" s="27"/>
      <c r="Q111" s="27"/>
      <c r="U111" s="27"/>
      <c r="V111" s="27"/>
      <c r="W111" s="27"/>
      <c r="X111" s="27"/>
      <c r="Y111" s="27"/>
      <c r="Z111" s="27"/>
      <c r="AA111" s="27"/>
      <c r="AB111" s="27"/>
      <c r="AC111" s="27"/>
      <c r="AD111" s="27"/>
      <c r="AE111" s="27"/>
      <c r="AF111" s="27"/>
      <c r="AG111" s="27"/>
      <c r="AH111" s="27"/>
      <c r="AI111" s="27"/>
      <c r="AJ111" s="27"/>
      <c r="AK111" s="27"/>
      <c r="AL111" s="27"/>
      <c r="AM111" s="27"/>
      <c r="AN111" s="27"/>
      <c r="AO111" s="27"/>
      <c r="AP111" s="27"/>
      <c r="AQ111" s="27"/>
      <c r="AR111" s="27"/>
      <c r="AS111" s="27"/>
      <c r="AT111" s="27"/>
      <c r="AU111" s="27"/>
      <c r="AV111" s="27"/>
      <c r="AW111" s="27"/>
      <c r="AX111" s="27"/>
      <c r="AY111" s="27"/>
      <c r="AZ111" s="27"/>
    </row>
    <row r="112" spans="1:52">
      <c r="A112" s="119" t="str">
        <f ca="1">CONCATENATE(INDIRECT("C"&amp;Variables!BL121),INDIRECT("F"&amp;Variables!BL121),INDIRECT("J"&amp;Variables!BL121))</f>
        <v/>
      </c>
      <c r="C112" s="27"/>
      <c r="D112" s="27"/>
      <c r="E112" s="27"/>
      <c r="F112" s="27"/>
      <c r="G112" s="27"/>
      <c r="H112" s="27"/>
      <c r="I112" s="27"/>
      <c r="J112" s="27"/>
      <c r="K112" s="27"/>
      <c r="L112" s="27"/>
      <c r="M112" s="27"/>
      <c r="N112" s="27"/>
      <c r="O112" s="27"/>
      <c r="P112" s="27"/>
      <c r="Q112" s="27"/>
      <c r="U112" s="27"/>
      <c r="V112" s="27"/>
      <c r="W112" s="27"/>
      <c r="X112" s="27"/>
      <c r="Y112" s="27"/>
      <c r="Z112" s="27"/>
      <c r="AA112" s="27"/>
      <c r="AB112" s="27"/>
      <c r="AC112" s="27"/>
      <c r="AD112" s="27"/>
      <c r="AE112" s="27"/>
      <c r="AF112" s="27"/>
      <c r="AG112" s="27"/>
      <c r="AH112" s="27"/>
      <c r="AI112" s="27"/>
      <c r="AJ112" s="27"/>
      <c r="AK112" s="27"/>
      <c r="AL112" s="27"/>
      <c r="AM112" s="27"/>
      <c r="AN112" s="27"/>
      <c r="AO112" s="27"/>
      <c r="AP112" s="27"/>
      <c r="AQ112" s="27"/>
      <c r="AR112" s="27"/>
      <c r="AS112" s="27"/>
      <c r="AT112" s="27"/>
      <c r="AU112" s="27"/>
      <c r="AV112" s="27"/>
      <c r="AW112" s="27"/>
      <c r="AX112" s="27"/>
      <c r="AY112" s="27"/>
      <c r="AZ112" s="27"/>
    </row>
    <row r="113" spans="1:52">
      <c r="A113" s="119" t="str">
        <f ca="1">CONCATENATE(INDIRECT("C"&amp;Variables!BL122),INDIRECT("F"&amp;Variables!BL122),INDIRECT("J"&amp;Variables!BL122))</f>
        <v/>
      </c>
      <c r="C113" s="27"/>
      <c r="D113" s="27"/>
      <c r="E113" s="27"/>
      <c r="F113" s="27"/>
      <c r="G113" s="27"/>
      <c r="H113" s="27"/>
      <c r="I113" s="27"/>
      <c r="J113" s="27"/>
      <c r="K113" s="27"/>
      <c r="L113" s="27"/>
      <c r="M113" s="27"/>
      <c r="N113" s="27"/>
      <c r="O113" s="27"/>
      <c r="P113" s="27"/>
      <c r="Q113" s="27"/>
      <c r="U113" s="27"/>
      <c r="V113" s="27"/>
      <c r="W113" s="27"/>
      <c r="X113" s="27"/>
      <c r="Y113" s="27"/>
      <c r="Z113" s="27"/>
      <c r="AA113" s="27"/>
      <c r="AB113" s="27"/>
      <c r="AC113" s="27"/>
      <c r="AD113" s="27"/>
      <c r="AE113" s="27"/>
      <c r="AF113" s="27"/>
      <c r="AG113" s="27"/>
      <c r="AH113" s="27"/>
      <c r="AI113" s="27"/>
      <c r="AJ113" s="27"/>
      <c r="AK113" s="27"/>
      <c r="AL113" s="27"/>
      <c r="AM113" s="27"/>
      <c r="AN113" s="27"/>
      <c r="AO113" s="27"/>
      <c r="AP113" s="27"/>
      <c r="AQ113" s="27"/>
      <c r="AR113" s="27"/>
      <c r="AS113" s="27"/>
      <c r="AT113" s="27"/>
      <c r="AU113" s="27"/>
      <c r="AV113" s="27"/>
      <c r="AW113" s="27"/>
      <c r="AX113" s="27"/>
      <c r="AY113" s="27"/>
      <c r="AZ113" s="27"/>
    </row>
    <row r="114" spans="1:52">
      <c r="A114" s="119" t="str">
        <f ca="1">CONCATENATE(INDIRECT("C"&amp;Variables!BL123),INDIRECT("F"&amp;Variables!BL123),INDIRECT("J"&amp;Variables!BL123))</f>
        <v/>
      </c>
      <c r="C114" s="27"/>
      <c r="D114" s="27"/>
      <c r="E114" s="27"/>
      <c r="F114" s="27"/>
      <c r="G114" s="27"/>
      <c r="H114" s="27"/>
      <c r="I114" s="27"/>
      <c r="J114" s="27"/>
      <c r="K114" s="27"/>
      <c r="L114" s="27"/>
      <c r="M114" s="27"/>
      <c r="N114" s="27"/>
      <c r="O114" s="27"/>
      <c r="P114" s="27"/>
      <c r="Q114" s="27"/>
      <c r="U114" s="27"/>
      <c r="V114" s="27"/>
      <c r="W114" s="27"/>
      <c r="X114" s="27"/>
      <c r="Y114" s="27"/>
      <c r="Z114" s="27"/>
      <c r="AA114" s="27"/>
      <c r="AB114" s="27"/>
      <c r="AC114" s="27"/>
      <c r="AD114" s="27"/>
      <c r="AE114" s="27"/>
      <c r="AF114" s="27"/>
      <c r="AG114" s="27"/>
      <c r="AH114" s="27"/>
      <c r="AI114" s="27"/>
      <c r="AJ114" s="27"/>
      <c r="AK114" s="27"/>
      <c r="AL114" s="27"/>
      <c r="AM114" s="27"/>
      <c r="AN114" s="27"/>
      <c r="AO114" s="27"/>
      <c r="AP114" s="27"/>
      <c r="AQ114" s="27"/>
      <c r="AR114" s="27"/>
      <c r="AS114" s="27"/>
      <c r="AT114" s="27"/>
      <c r="AU114" s="27"/>
      <c r="AV114" s="27"/>
      <c r="AW114" s="27"/>
      <c r="AX114" s="27"/>
      <c r="AY114" s="27"/>
      <c r="AZ114" s="27"/>
    </row>
    <row r="115" spans="1:52">
      <c r="A115" s="119" t="str">
        <f ca="1">CONCATENATE(INDIRECT("C"&amp;Variables!BL124),INDIRECT("F"&amp;Variables!BL124),INDIRECT("J"&amp;Variables!BL124))</f>
        <v/>
      </c>
      <c r="C115" s="27"/>
      <c r="D115" s="27"/>
      <c r="E115" s="27"/>
      <c r="F115" s="27"/>
      <c r="G115" s="27"/>
      <c r="H115" s="27"/>
      <c r="I115" s="27"/>
      <c r="J115" s="27"/>
      <c r="K115" s="27"/>
      <c r="L115" s="27"/>
      <c r="M115" s="27"/>
      <c r="N115" s="27"/>
      <c r="O115" s="27"/>
      <c r="P115" s="27"/>
      <c r="Q115" s="27"/>
      <c r="U115" s="27"/>
      <c r="V115" s="27"/>
      <c r="W115" s="27"/>
      <c r="X115" s="27"/>
      <c r="Y115" s="27"/>
      <c r="Z115" s="27"/>
      <c r="AA115" s="27"/>
      <c r="AB115" s="27"/>
      <c r="AC115" s="27"/>
      <c r="AD115" s="27"/>
      <c r="AE115" s="27"/>
      <c r="AF115" s="27"/>
      <c r="AG115" s="27"/>
      <c r="AH115" s="27"/>
      <c r="AI115" s="27"/>
      <c r="AJ115" s="27"/>
      <c r="AK115" s="27"/>
      <c r="AL115" s="27"/>
      <c r="AM115" s="27"/>
      <c r="AN115" s="27"/>
      <c r="AO115" s="27"/>
      <c r="AP115" s="27"/>
      <c r="AQ115" s="27"/>
      <c r="AR115" s="27"/>
      <c r="AS115" s="27"/>
      <c r="AT115" s="27"/>
      <c r="AU115" s="27"/>
      <c r="AV115" s="27"/>
      <c r="AW115" s="27"/>
      <c r="AX115" s="27"/>
      <c r="AY115" s="27"/>
      <c r="AZ115" s="27"/>
    </row>
    <row r="116" spans="1:52">
      <c r="A116" s="119" t="str">
        <f ca="1">CONCATENATE(INDIRECT("C"&amp;Variables!BL125),INDIRECT("F"&amp;Variables!BL125),INDIRECT("J"&amp;Variables!BL125))</f>
        <v/>
      </c>
      <c r="C116" s="27"/>
      <c r="D116" s="27"/>
      <c r="E116" s="27"/>
      <c r="F116" s="27"/>
      <c r="G116" s="27"/>
      <c r="H116" s="27"/>
      <c r="I116" s="27"/>
      <c r="J116" s="27"/>
      <c r="K116" s="27"/>
      <c r="L116" s="27"/>
      <c r="M116" s="27"/>
      <c r="N116" s="27"/>
      <c r="O116" s="27"/>
      <c r="P116" s="27"/>
      <c r="Q116" s="27"/>
      <c r="U116" s="27"/>
      <c r="V116" s="27"/>
      <c r="W116" s="27"/>
      <c r="X116" s="27"/>
      <c r="Y116" s="27"/>
      <c r="Z116" s="27"/>
      <c r="AA116" s="27"/>
      <c r="AB116" s="27"/>
      <c r="AC116" s="27"/>
      <c r="AD116" s="27"/>
      <c r="AE116" s="27"/>
      <c r="AF116" s="27"/>
      <c r="AG116" s="27"/>
      <c r="AH116" s="27"/>
      <c r="AI116" s="27"/>
      <c r="AJ116" s="27"/>
      <c r="AK116" s="27"/>
      <c r="AL116" s="27"/>
      <c r="AM116" s="27"/>
      <c r="AN116" s="27"/>
      <c r="AO116" s="27"/>
      <c r="AP116" s="27"/>
      <c r="AQ116" s="27"/>
      <c r="AR116" s="27"/>
      <c r="AS116" s="27"/>
      <c r="AT116" s="27"/>
      <c r="AU116" s="27"/>
      <c r="AV116" s="27"/>
      <c r="AW116" s="27"/>
      <c r="AX116" s="27"/>
      <c r="AY116" s="27"/>
      <c r="AZ116" s="27"/>
    </row>
    <row r="117" spans="1:52">
      <c r="A117" s="119" t="str">
        <f ca="1">CONCATENATE(INDIRECT("C"&amp;Variables!BL126),INDIRECT("F"&amp;Variables!BL126),INDIRECT("J"&amp;Variables!BL126))</f>
        <v/>
      </c>
      <c r="C117" s="27"/>
      <c r="D117" s="27"/>
      <c r="E117" s="27"/>
      <c r="F117" s="27"/>
      <c r="G117" s="27"/>
      <c r="H117" s="27"/>
      <c r="I117" s="27"/>
      <c r="J117" s="27"/>
      <c r="K117" s="27"/>
      <c r="L117" s="27"/>
      <c r="M117" s="27"/>
      <c r="N117" s="27"/>
      <c r="O117" s="27"/>
      <c r="P117" s="27"/>
      <c r="Q117" s="27"/>
      <c r="U117" s="27"/>
      <c r="V117" s="27"/>
      <c r="W117" s="27"/>
      <c r="X117" s="27"/>
      <c r="Y117" s="27"/>
      <c r="Z117" s="27"/>
      <c r="AA117" s="27"/>
      <c r="AB117" s="27"/>
      <c r="AC117" s="27"/>
      <c r="AD117" s="27"/>
      <c r="AE117" s="27"/>
      <c r="AF117" s="27"/>
      <c r="AG117" s="27"/>
      <c r="AH117" s="27"/>
      <c r="AI117" s="27"/>
      <c r="AJ117" s="27"/>
      <c r="AK117" s="27"/>
      <c r="AL117" s="27"/>
      <c r="AM117" s="27"/>
      <c r="AN117" s="27"/>
      <c r="AO117" s="27"/>
      <c r="AP117" s="27"/>
      <c r="AQ117" s="27"/>
      <c r="AR117" s="27"/>
      <c r="AS117" s="27"/>
      <c r="AT117" s="27"/>
      <c r="AU117" s="27"/>
      <c r="AV117" s="27"/>
      <c r="AW117" s="27"/>
      <c r="AX117" s="27"/>
      <c r="AY117" s="27"/>
      <c r="AZ117" s="27"/>
    </row>
    <row r="118" spans="1:52">
      <c r="A118" s="119" t="str">
        <f ca="1">CONCATENATE(INDIRECT("C"&amp;Variables!BL127),INDIRECT("F"&amp;Variables!BL127),INDIRECT("J"&amp;Variables!BL127))</f>
        <v/>
      </c>
      <c r="C118" s="27"/>
      <c r="D118" s="27"/>
      <c r="E118" s="27"/>
      <c r="F118" s="27"/>
      <c r="G118" s="27"/>
      <c r="H118" s="27"/>
      <c r="I118" s="27"/>
      <c r="J118" s="27"/>
      <c r="K118" s="27"/>
      <c r="L118" s="27"/>
      <c r="M118" s="27"/>
      <c r="N118" s="27"/>
      <c r="O118" s="27"/>
      <c r="P118" s="27"/>
      <c r="Q118" s="27"/>
      <c r="U118" s="27"/>
      <c r="V118" s="27"/>
      <c r="W118" s="27"/>
      <c r="X118" s="27"/>
      <c r="Y118" s="27"/>
      <c r="Z118" s="27"/>
      <c r="AA118" s="27"/>
      <c r="AB118" s="27"/>
      <c r="AC118" s="27"/>
      <c r="AD118" s="27"/>
      <c r="AE118" s="27"/>
      <c r="AF118" s="27"/>
      <c r="AG118" s="27"/>
      <c r="AH118" s="27"/>
      <c r="AI118" s="27"/>
      <c r="AJ118" s="27"/>
      <c r="AK118" s="27"/>
      <c r="AL118" s="27"/>
      <c r="AM118" s="27"/>
      <c r="AN118" s="27"/>
      <c r="AO118" s="27"/>
      <c r="AP118" s="27"/>
      <c r="AQ118" s="27"/>
      <c r="AR118" s="27"/>
      <c r="AS118" s="27"/>
      <c r="AT118" s="27"/>
      <c r="AU118" s="27"/>
      <c r="AV118" s="27"/>
      <c r="AW118" s="27"/>
      <c r="AX118" s="27"/>
      <c r="AY118" s="27"/>
      <c r="AZ118" s="27"/>
    </row>
    <row r="119" spans="1:52">
      <c r="A119" s="119" t="str">
        <f ca="1">CONCATENATE(INDIRECT("C"&amp;Variables!BL128),INDIRECT("F"&amp;Variables!BL128),INDIRECT("J"&amp;Variables!BL128))</f>
        <v/>
      </c>
      <c r="C119" s="27"/>
      <c r="D119" s="27"/>
      <c r="E119" s="27"/>
      <c r="F119" s="27"/>
      <c r="G119" s="27"/>
      <c r="H119" s="27"/>
      <c r="I119" s="27"/>
      <c r="J119" s="27"/>
      <c r="K119" s="27"/>
      <c r="L119" s="27"/>
      <c r="M119" s="27"/>
      <c r="N119" s="27"/>
      <c r="O119" s="27"/>
      <c r="P119" s="27"/>
      <c r="Q119" s="27"/>
      <c r="U119" s="27"/>
      <c r="V119" s="27"/>
      <c r="W119" s="27"/>
      <c r="X119" s="27"/>
      <c r="Y119" s="27"/>
      <c r="Z119" s="27"/>
      <c r="AA119" s="27"/>
      <c r="AB119" s="27"/>
      <c r="AC119" s="27"/>
      <c r="AD119" s="27"/>
      <c r="AE119" s="27"/>
      <c r="AF119" s="27"/>
      <c r="AG119" s="27"/>
      <c r="AH119" s="27"/>
      <c r="AI119" s="27"/>
      <c r="AJ119" s="27"/>
      <c r="AK119" s="27"/>
      <c r="AL119" s="27"/>
      <c r="AM119" s="27"/>
      <c r="AN119" s="27"/>
      <c r="AO119" s="27"/>
      <c r="AP119" s="27"/>
      <c r="AQ119" s="27"/>
      <c r="AR119" s="27"/>
      <c r="AS119" s="27"/>
      <c r="AT119" s="27"/>
      <c r="AU119" s="27"/>
      <c r="AV119" s="27"/>
      <c r="AW119" s="27"/>
      <c r="AX119" s="27"/>
      <c r="AY119" s="27"/>
      <c r="AZ119" s="27"/>
    </row>
    <row r="120" spans="1:52">
      <c r="A120" s="119" t="str">
        <f ca="1">CONCATENATE(INDIRECT("C"&amp;Variables!BL129),INDIRECT("F"&amp;Variables!BL129),INDIRECT("J"&amp;Variables!BL129))</f>
        <v/>
      </c>
      <c r="C120" s="27"/>
      <c r="D120" s="27"/>
      <c r="E120" s="27"/>
      <c r="F120" s="27"/>
      <c r="G120" s="27"/>
      <c r="H120" s="27"/>
      <c r="I120" s="27"/>
      <c r="J120" s="27"/>
      <c r="K120" s="27"/>
      <c r="L120" s="27"/>
      <c r="M120" s="27"/>
      <c r="N120" s="27"/>
      <c r="O120" s="27"/>
      <c r="P120" s="27"/>
      <c r="Q120" s="27"/>
      <c r="U120" s="27"/>
      <c r="V120" s="27"/>
      <c r="W120" s="27"/>
      <c r="X120" s="27"/>
      <c r="Y120" s="27"/>
      <c r="Z120" s="27"/>
      <c r="AA120" s="27"/>
      <c r="AB120" s="27"/>
      <c r="AC120" s="27"/>
      <c r="AD120" s="27"/>
      <c r="AE120" s="27"/>
      <c r="AF120" s="27"/>
      <c r="AG120" s="27"/>
      <c r="AH120" s="27"/>
      <c r="AI120" s="27"/>
      <c r="AJ120" s="27"/>
      <c r="AK120" s="27"/>
      <c r="AL120" s="27"/>
      <c r="AM120" s="27"/>
      <c r="AN120" s="27"/>
      <c r="AO120" s="27"/>
      <c r="AP120" s="27"/>
      <c r="AQ120" s="27"/>
      <c r="AR120" s="27"/>
      <c r="AS120" s="27"/>
      <c r="AT120" s="27"/>
      <c r="AU120" s="27"/>
      <c r="AV120" s="27"/>
      <c r="AW120" s="27"/>
      <c r="AX120" s="27"/>
      <c r="AY120" s="27"/>
      <c r="AZ120" s="27"/>
    </row>
    <row r="121" spans="1:52">
      <c r="A121" s="119" t="str">
        <f ca="1">CONCATENATE(INDIRECT("C"&amp;Variables!BL130),INDIRECT("F"&amp;Variables!BL130),INDIRECT("J"&amp;Variables!BL130))</f>
        <v/>
      </c>
      <c r="C121" s="27"/>
      <c r="D121" s="27"/>
      <c r="E121" s="27"/>
      <c r="F121" s="27"/>
      <c r="G121" s="27"/>
      <c r="H121" s="27"/>
      <c r="I121" s="27"/>
      <c r="J121" s="27"/>
      <c r="K121" s="27"/>
      <c r="L121" s="27"/>
      <c r="M121" s="27"/>
      <c r="N121" s="27"/>
      <c r="O121" s="27"/>
      <c r="P121" s="27"/>
      <c r="Q121" s="27"/>
      <c r="U121" s="27"/>
      <c r="V121" s="27"/>
      <c r="W121" s="27"/>
      <c r="X121" s="27"/>
      <c r="Y121" s="27"/>
      <c r="Z121" s="27"/>
      <c r="AA121" s="27"/>
      <c r="AB121" s="27"/>
      <c r="AC121" s="27"/>
      <c r="AD121" s="27"/>
      <c r="AE121" s="27"/>
      <c r="AF121" s="27"/>
      <c r="AG121" s="27"/>
      <c r="AH121" s="27"/>
      <c r="AI121" s="27"/>
      <c r="AJ121" s="27"/>
      <c r="AK121" s="27"/>
      <c r="AL121" s="27"/>
      <c r="AM121" s="27"/>
      <c r="AN121" s="27"/>
      <c r="AO121" s="27"/>
      <c r="AP121" s="27"/>
      <c r="AQ121" s="27"/>
      <c r="AR121" s="27"/>
      <c r="AS121" s="27"/>
      <c r="AT121" s="27"/>
      <c r="AU121" s="27"/>
      <c r="AV121" s="27"/>
      <c r="AW121" s="27"/>
      <c r="AX121" s="27"/>
      <c r="AY121" s="27"/>
      <c r="AZ121" s="27"/>
    </row>
    <row r="122" spans="1:52">
      <c r="A122" s="119" t="str">
        <f ca="1">CONCATENATE(INDIRECT("C"&amp;Variables!BL131),INDIRECT("F"&amp;Variables!BL131),INDIRECT("J"&amp;Variables!BL131))</f>
        <v/>
      </c>
      <c r="C122" s="27"/>
      <c r="D122" s="27"/>
      <c r="E122" s="27"/>
      <c r="F122" s="27"/>
      <c r="G122" s="27"/>
      <c r="H122" s="27"/>
      <c r="I122" s="27"/>
      <c r="J122" s="27"/>
      <c r="K122" s="27"/>
      <c r="L122" s="27"/>
      <c r="M122" s="27"/>
      <c r="N122" s="27"/>
      <c r="O122" s="27"/>
      <c r="P122" s="27"/>
      <c r="Q122" s="27"/>
      <c r="U122" s="27"/>
      <c r="V122" s="27"/>
      <c r="W122" s="27"/>
      <c r="X122" s="27"/>
      <c r="Y122" s="27"/>
      <c r="Z122" s="27"/>
      <c r="AA122" s="27"/>
      <c r="AB122" s="27"/>
      <c r="AC122" s="27"/>
      <c r="AD122" s="27"/>
      <c r="AE122" s="27"/>
      <c r="AF122" s="27"/>
      <c r="AG122" s="27"/>
      <c r="AH122" s="27"/>
      <c r="AI122" s="27"/>
      <c r="AJ122" s="27"/>
      <c r="AK122" s="27"/>
      <c r="AL122" s="27"/>
      <c r="AM122" s="27"/>
      <c r="AN122" s="27"/>
      <c r="AO122" s="27"/>
      <c r="AP122" s="27"/>
      <c r="AQ122" s="27"/>
      <c r="AR122" s="27"/>
      <c r="AS122" s="27"/>
      <c r="AT122" s="27"/>
      <c r="AU122" s="27"/>
      <c r="AV122" s="27"/>
      <c r="AW122" s="27"/>
      <c r="AX122" s="27"/>
      <c r="AY122" s="27"/>
      <c r="AZ122" s="27"/>
    </row>
    <row r="123" spans="1:52">
      <c r="A123" s="119" t="str">
        <f ca="1">CONCATENATE(INDIRECT("C"&amp;Variables!BL132),INDIRECT("F"&amp;Variables!BL132),INDIRECT("J"&amp;Variables!BL132))</f>
        <v/>
      </c>
      <c r="C123" s="27"/>
      <c r="D123" s="27"/>
      <c r="E123" s="27"/>
      <c r="F123" s="27"/>
      <c r="G123" s="27"/>
      <c r="H123" s="27"/>
      <c r="I123" s="27"/>
      <c r="J123" s="27"/>
      <c r="K123" s="27"/>
      <c r="L123" s="27"/>
      <c r="M123" s="27"/>
      <c r="N123" s="27"/>
      <c r="O123" s="27"/>
      <c r="P123" s="27"/>
      <c r="Q123" s="27"/>
      <c r="U123" s="27"/>
      <c r="V123" s="27"/>
      <c r="W123" s="27"/>
      <c r="X123" s="27"/>
      <c r="Y123" s="27"/>
      <c r="Z123" s="27"/>
      <c r="AA123" s="27"/>
      <c r="AB123" s="27"/>
      <c r="AC123" s="27"/>
      <c r="AD123" s="27"/>
      <c r="AE123" s="27"/>
      <c r="AF123" s="27"/>
      <c r="AG123" s="27"/>
      <c r="AH123" s="27"/>
      <c r="AI123" s="27"/>
      <c r="AJ123" s="27"/>
      <c r="AK123" s="27"/>
      <c r="AL123" s="27"/>
      <c r="AM123" s="27"/>
      <c r="AN123" s="27"/>
      <c r="AO123" s="27"/>
      <c r="AP123" s="27"/>
      <c r="AQ123" s="27"/>
      <c r="AR123" s="27"/>
      <c r="AS123" s="27"/>
      <c r="AT123" s="27"/>
      <c r="AU123" s="27"/>
      <c r="AV123" s="27"/>
      <c r="AW123" s="27"/>
      <c r="AX123" s="27"/>
      <c r="AY123" s="27"/>
      <c r="AZ123" s="27"/>
    </row>
    <row r="124" spans="1:52">
      <c r="A124" s="119" t="str">
        <f ca="1">CONCATENATE(INDIRECT("C"&amp;Variables!BL133),INDIRECT("F"&amp;Variables!BL133),INDIRECT("J"&amp;Variables!BL133))</f>
        <v/>
      </c>
      <c r="C124" s="27"/>
      <c r="D124" s="27"/>
      <c r="E124" s="27"/>
      <c r="F124" s="27"/>
      <c r="G124" s="27"/>
      <c r="H124" s="27"/>
      <c r="I124" s="27"/>
      <c r="J124" s="27"/>
      <c r="K124" s="27"/>
      <c r="L124" s="27"/>
      <c r="M124" s="27"/>
      <c r="N124" s="27"/>
      <c r="O124" s="27"/>
      <c r="P124" s="27"/>
      <c r="Q124" s="27"/>
      <c r="U124" s="27"/>
      <c r="V124" s="27"/>
      <c r="W124" s="27"/>
      <c r="X124" s="27"/>
      <c r="Y124" s="27"/>
      <c r="Z124" s="27"/>
      <c r="AA124" s="27"/>
      <c r="AB124" s="27"/>
      <c r="AC124" s="27"/>
      <c r="AD124" s="27"/>
      <c r="AE124" s="27"/>
      <c r="AF124" s="27"/>
      <c r="AG124" s="27"/>
      <c r="AH124" s="27"/>
      <c r="AI124" s="27"/>
      <c r="AJ124" s="27"/>
      <c r="AK124" s="27"/>
      <c r="AL124" s="27"/>
      <c r="AM124" s="27"/>
      <c r="AN124" s="27"/>
      <c r="AO124" s="27"/>
      <c r="AP124" s="27"/>
      <c r="AQ124" s="27"/>
      <c r="AR124" s="27"/>
      <c r="AS124" s="27"/>
      <c r="AT124" s="27"/>
      <c r="AU124" s="27"/>
      <c r="AV124" s="27"/>
      <c r="AW124" s="27"/>
      <c r="AX124" s="27"/>
      <c r="AY124" s="27"/>
      <c r="AZ124" s="27"/>
    </row>
    <row r="125" spans="1:52">
      <c r="A125" s="119" t="str">
        <f ca="1">CONCATENATE(INDIRECT("C"&amp;Variables!BL134),INDIRECT("F"&amp;Variables!BL134),INDIRECT("J"&amp;Variables!BL134))</f>
        <v/>
      </c>
      <c r="C125" s="27"/>
      <c r="D125" s="27"/>
      <c r="E125" s="27"/>
      <c r="F125" s="27"/>
      <c r="G125" s="27"/>
      <c r="H125" s="27"/>
      <c r="I125" s="27"/>
      <c r="J125" s="27"/>
      <c r="K125" s="27"/>
      <c r="L125" s="27"/>
      <c r="M125" s="27"/>
      <c r="N125" s="27"/>
      <c r="O125" s="27"/>
      <c r="P125" s="27"/>
      <c r="Q125" s="27"/>
      <c r="U125" s="27"/>
      <c r="V125" s="27"/>
      <c r="W125" s="27"/>
      <c r="X125" s="27"/>
      <c r="Y125" s="27"/>
      <c r="Z125" s="27"/>
      <c r="AA125" s="27"/>
      <c r="AB125" s="27"/>
      <c r="AC125" s="27"/>
      <c r="AD125" s="27"/>
      <c r="AE125" s="27"/>
      <c r="AF125" s="27"/>
      <c r="AG125" s="27"/>
      <c r="AH125" s="27"/>
      <c r="AI125" s="27"/>
      <c r="AJ125" s="27"/>
      <c r="AK125" s="27"/>
      <c r="AL125" s="27"/>
      <c r="AM125" s="27"/>
      <c r="AN125" s="27"/>
      <c r="AO125" s="27"/>
      <c r="AP125" s="27"/>
      <c r="AQ125" s="27"/>
      <c r="AR125" s="27"/>
      <c r="AS125" s="27"/>
      <c r="AT125" s="27"/>
      <c r="AU125" s="27"/>
      <c r="AV125" s="27"/>
      <c r="AW125" s="27"/>
      <c r="AX125" s="27"/>
      <c r="AY125" s="27"/>
      <c r="AZ125" s="27"/>
    </row>
    <row r="126" spans="1:52">
      <c r="A126" s="119" t="str">
        <f ca="1">CONCATENATE(INDIRECT("C"&amp;Variables!BL135),INDIRECT("F"&amp;Variables!BL135),INDIRECT("J"&amp;Variables!BL135))</f>
        <v/>
      </c>
      <c r="C126" s="27"/>
      <c r="D126" s="27"/>
      <c r="E126" s="27"/>
      <c r="F126" s="27"/>
      <c r="G126" s="27"/>
      <c r="H126" s="27"/>
      <c r="I126" s="27"/>
      <c r="J126" s="27"/>
      <c r="K126" s="27"/>
      <c r="L126" s="27"/>
      <c r="M126" s="27"/>
      <c r="N126" s="27"/>
      <c r="O126" s="27"/>
      <c r="P126" s="27"/>
      <c r="Q126" s="27"/>
      <c r="U126" s="27"/>
      <c r="V126" s="27"/>
      <c r="W126" s="27"/>
      <c r="X126" s="27"/>
      <c r="Y126" s="27"/>
      <c r="Z126" s="27"/>
      <c r="AA126" s="27"/>
      <c r="AB126" s="27"/>
      <c r="AC126" s="27"/>
      <c r="AD126" s="27"/>
      <c r="AE126" s="27"/>
      <c r="AF126" s="27"/>
      <c r="AG126" s="27"/>
      <c r="AH126" s="27"/>
      <c r="AI126" s="27"/>
      <c r="AJ126" s="27"/>
      <c r="AK126" s="27"/>
      <c r="AL126" s="27"/>
      <c r="AM126" s="27"/>
      <c r="AN126" s="27"/>
      <c r="AO126" s="27"/>
      <c r="AP126" s="27"/>
      <c r="AQ126" s="27"/>
      <c r="AR126" s="27"/>
      <c r="AS126" s="27"/>
      <c r="AT126" s="27"/>
      <c r="AU126" s="27"/>
      <c r="AV126" s="27"/>
      <c r="AW126" s="27"/>
      <c r="AX126" s="27"/>
      <c r="AY126" s="27"/>
      <c r="AZ126" s="27"/>
    </row>
    <row r="127" spans="1:52">
      <c r="A127" s="119" t="str">
        <f ca="1">CONCATENATE(INDIRECT("C"&amp;Variables!BL136),INDIRECT("F"&amp;Variables!BL136),INDIRECT("J"&amp;Variables!BL136))</f>
        <v/>
      </c>
      <c r="C127" s="27"/>
      <c r="D127" s="27"/>
      <c r="E127" s="27"/>
      <c r="F127" s="27"/>
      <c r="G127" s="27"/>
      <c r="H127" s="27"/>
      <c r="I127" s="27"/>
      <c r="J127" s="27"/>
      <c r="K127" s="27"/>
      <c r="L127" s="27"/>
      <c r="M127" s="27"/>
      <c r="N127" s="27"/>
      <c r="O127" s="27"/>
      <c r="P127" s="27"/>
      <c r="Q127" s="27"/>
      <c r="U127" s="27"/>
      <c r="V127" s="27"/>
      <c r="W127" s="27"/>
      <c r="X127" s="27"/>
      <c r="Y127" s="27"/>
      <c r="Z127" s="27"/>
      <c r="AA127" s="27"/>
      <c r="AB127" s="27"/>
      <c r="AC127" s="27"/>
      <c r="AD127" s="27"/>
      <c r="AE127" s="27"/>
      <c r="AF127" s="27"/>
      <c r="AG127" s="27"/>
      <c r="AH127" s="27"/>
      <c r="AI127" s="27"/>
      <c r="AJ127" s="27"/>
      <c r="AK127" s="27"/>
      <c r="AL127" s="27"/>
      <c r="AM127" s="27"/>
      <c r="AN127" s="27"/>
      <c r="AO127" s="27"/>
      <c r="AP127" s="27"/>
      <c r="AQ127" s="27"/>
      <c r="AR127" s="27"/>
      <c r="AS127" s="27"/>
      <c r="AT127" s="27"/>
      <c r="AU127" s="27"/>
      <c r="AV127" s="27"/>
      <c r="AW127" s="27"/>
      <c r="AX127" s="27"/>
      <c r="AY127" s="27"/>
      <c r="AZ127" s="27"/>
    </row>
    <row r="128" spans="1:52">
      <c r="A128" s="119" t="str">
        <f ca="1">CONCATENATE(INDIRECT("C"&amp;Variables!BL137),INDIRECT("F"&amp;Variables!BL137),INDIRECT("J"&amp;Variables!BL137))</f>
        <v/>
      </c>
      <c r="C128" s="27"/>
      <c r="D128" s="27"/>
      <c r="E128" s="27"/>
      <c r="F128" s="27"/>
      <c r="G128" s="27"/>
      <c r="H128" s="27"/>
      <c r="I128" s="27"/>
      <c r="J128" s="27"/>
      <c r="K128" s="27"/>
      <c r="L128" s="27"/>
      <c r="M128" s="27"/>
      <c r="N128" s="27"/>
      <c r="O128" s="27"/>
      <c r="P128" s="27"/>
      <c r="Q128" s="27"/>
      <c r="U128" s="27"/>
      <c r="V128" s="27"/>
      <c r="W128" s="27"/>
      <c r="X128" s="27"/>
      <c r="Y128" s="27"/>
      <c r="Z128" s="27"/>
      <c r="AA128" s="27"/>
      <c r="AB128" s="27"/>
      <c r="AC128" s="27"/>
      <c r="AD128" s="27"/>
      <c r="AE128" s="27"/>
      <c r="AF128" s="27"/>
      <c r="AG128" s="27"/>
      <c r="AH128" s="27"/>
      <c r="AI128" s="27"/>
      <c r="AJ128" s="27"/>
      <c r="AK128" s="27"/>
      <c r="AL128" s="27"/>
      <c r="AM128" s="27"/>
      <c r="AN128" s="27"/>
      <c r="AO128" s="27"/>
      <c r="AP128" s="27"/>
      <c r="AQ128" s="27"/>
      <c r="AR128" s="27"/>
      <c r="AS128" s="27"/>
      <c r="AT128" s="27"/>
      <c r="AU128" s="27"/>
      <c r="AV128" s="27"/>
      <c r="AW128" s="27"/>
      <c r="AX128" s="27"/>
      <c r="AY128" s="27"/>
      <c r="AZ128" s="27"/>
    </row>
    <row r="129" spans="1:52">
      <c r="A129" s="119" t="str">
        <f ca="1">CONCATENATE(INDIRECT("C"&amp;Variables!BL138),INDIRECT("F"&amp;Variables!BL138),INDIRECT("J"&amp;Variables!BL138))</f>
        <v/>
      </c>
      <c r="C129" s="27"/>
      <c r="D129" s="27"/>
      <c r="E129" s="27"/>
      <c r="F129" s="27"/>
      <c r="G129" s="27"/>
      <c r="H129" s="27"/>
      <c r="I129" s="27"/>
      <c r="J129" s="27"/>
      <c r="K129" s="27"/>
      <c r="L129" s="27"/>
      <c r="M129" s="27"/>
      <c r="N129" s="27"/>
      <c r="O129" s="27"/>
      <c r="P129" s="27"/>
      <c r="Q129" s="27"/>
      <c r="U129" s="27"/>
      <c r="V129" s="27"/>
      <c r="W129" s="27"/>
      <c r="X129" s="27"/>
      <c r="Y129" s="27"/>
      <c r="Z129" s="27"/>
      <c r="AA129" s="27"/>
      <c r="AB129" s="27"/>
      <c r="AC129" s="27"/>
      <c r="AD129" s="27"/>
      <c r="AE129" s="27"/>
      <c r="AF129" s="27"/>
      <c r="AG129" s="27"/>
      <c r="AH129" s="27"/>
      <c r="AI129" s="27"/>
      <c r="AJ129" s="27"/>
      <c r="AK129" s="27"/>
      <c r="AL129" s="27"/>
      <c r="AM129" s="27"/>
      <c r="AN129" s="27"/>
      <c r="AO129" s="27"/>
      <c r="AP129" s="27"/>
      <c r="AQ129" s="27"/>
      <c r="AR129" s="27"/>
      <c r="AS129" s="27"/>
      <c r="AT129" s="27"/>
      <c r="AU129" s="27"/>
      <c r="AV129" s="27"/>
      <c r="AW129" s="27"/>
      <c r="AX129" s="27"/>
      <c r="AY129" s="27"/>
      <c r="AZ129" s="27"/>
    </row>
    <row r="130" spans="1:52">
      <c r="A130" s="119" t="str">
        <f ca="1">CONCATENATE(INDIRECT("C"&amp;Variables!BL139),INDIRECT("F"&amp;Variables!BL139),INDIRECT("J"&amp;Variables!BL139))</f>
        <v/>
      </c>
      <c r="C130" s="27"/>
      <c r="D130" s="27"/>
      <c r="E130" s="27"/>
      <c r="F130" s="27"/>
      <c r="G130" s="27"/>
      <c r="H130" s="27"/>
      <c r="I130" s="27"/>
      <c r="J130" s="27"/>
      <c r="K130" s="27"/>
      <c r="L130" s="27"/>
      <c r="M130" s="27"/>
      <c r="N130" s="27"/>
      <c r="O130" s="27"/>
      <c r="P130" s="27"/>
      <c r="Q130" s="27"/>
      <c r="U130" s="27"/>
      <c r="V130" s="27"/>
      <c r="W130" s="27"/>
      <c r="X130" s="27"/>
      <c r="Y130" s="27"/>
      <c r="Z130" s="27"/>
      <c r="AA130" s="27"/>
      <c r="AB130" s="27"/>
      <c r="AC130" s="27"/>
      <c r="AD130" s="27"/>
      <c r="AE130" s="27"/>
      <c r="AF130" s="27"/>
      <c r="AG130" s="27"/>
      <c r="AH130" s="27"/>
      <c r="AI130" s="27"/>
      <c r="AJ130" s="27"/>
      <c r="AK130" s="27"/>
      <c r="AL130" s="27"/>
      <c r="AM130" s="27"/>
      <c r="AN130" s="27"/>
      <c r="AO130" s="27"/>
      <c r="AP130" s="27"/>
      <c r="AQ130" s="27"/>
      <c r="AR130" s="27"/>
      <c r="AS130" s="27"/>
      <c r="AT130" s="27"/>
      <c r="AU130" s="27"/>
      <c r="AV130" s="27"/>
      <c r="AW130" s="27"/>
      <c r="AX130" s="27"/>
      <c r="AY130" s="27"/>
      <c r="AZ130" s="27"/>
    </row>
    <row r="131" spans="1:52">
      <c r="A131" s="119" t="str">
        <f ca="1">CONCATENATE(INDIRECT("C"&amp;Variables!BL140),INDIRECT("F"&amp;Variables!BL140),INDIRECT("J"&amp;Variables!BL140))</f>
        <v/>
      </c>
      <c r="C131" s="27"/>
      <c r="D131" s="27"/>
      <c r="E131" s="27"/>
      <c r="F131" s="27"/>
      <c r="G131" s="27"/>
      <c r="H131" s="27"/>
      <c r="I131" s="27"/>
      <c r="J131" s="27"/>
      <c r="K131" s="27"/>
      <c r="L131" s="27"/>
      <c r="M131" s="27"/>
      <c r="N131" s="27"/>
      <c r="O131" s="27"/>
      <c r="P131" s="27"/>
      <c r="Q131" s="27"/>
      <c r="U131" s="27"/>
      <c r="V131" s="27"/>
      <c r="W131" s="27"/>
      <c r="X131" s="27"/>
      <c r="Y131" s="27"/>
      <c r="Z131" s="27"/>
      <c r="AA131" s="27"/>
      <c r="AB131" s="27"/>
      <c r="AC131" s="27"/>
      <c r="AD131" s="27"/>
      <c r="AE131" s="27"/>
      <c r="AF131" s="27"/>
      <c r="AG131" s="27"/>
      <c r="AH131" s="27"/>
      <c r="AI131" s="27"/>
      <c r="AJ131" s="27"/>
      <c r="AK131" s="27"/>
      <c r="AL131" s="27"/>
      <c r="AM131" s="27"/>
      <c r="AN131" s="27"/>
      <c r="AO131" s="27"/>
      <c r="AP131" s="27"/>
      <c r="AQ131" s="27"/>
      <c r="AR131" s="27"/>
      <c r="AS131" s="27"/>
      <c r="AT131" s="27"/>
      <c r="AU131" s="27"/>
      <c r="AV131" s="27"/>
      <c r="AW131" s="27"/>
      <c r="AX131" s="27"/>
      <c r="AY131" s="27"/>
      <c r="AZ131" s="27"/>
    </row>
    <row r="132" spans="1:52">
      <c r="A132" s="119" t="str">
        <f ca="1">CONCATENATE(INDIRECT("C"&amp;Variables!BL141),INDIRECT("F"&amp;Variables!BL141),INDIRECT("J"&amp;Variables!BL141))</f>
        <v/>
      </c>
      <c r="C132" s="27"/>
      <c r="D132" s="27"/>
      <c r="E132" s="27"/>
      <c r="F132" s="27"/>
      <c r="G132" s="27"/>
      <c r="H132" s="27"/>
      <c r="I132" s="27"/>
      <c r="J132" s="27"/>
      <c r="K132" s="27"/>
      <c r="L132" s="27"/>
      <c r="M132" s="27"/>
      <c r="N132" s="27"/>
      <c r="O132" s="27"/>
      <c r="P132" s="27"/>
      <c r="Q132" s="27"/>
      <c r="U132" s="27"/>
      <c r="V132" s="27"/>
      <c r="W132" s="27"/>
      <c r="X132" s="27"/>
      <c r="Y132" s="27"/>
      <c r="Z132" s="27"/>
      <c r="AA132" s="27"/>
      <c r="AB132" s="27"/>
      <c r="AC132" s="27"/>
      <c r="AD132" s="27"/>
      <c r="AE132" s="27"/>
      <c r="AF132" s="27"/>
      <c r="AG132" s="27"/>
      <c r="AH132" s="27"/>
      <c r="AI132" s="27"/>
      <c r="AJ132" s="27"/>
      <c r="AK132" s="27"/>
      <c r="AL132" s="27"/>
      <c r="AM132" s="27"/>
      <c r="AN132" s="27"/>
      <c r="AO132" s="27"/>
      <c r="AP132" s="27"/>
      <c r="AQ132" s="27"/>
      <c r="AR132" s="27"/>
      <c r="AS132" s="27"/>
      <c r="AT132" s="27"/>
      <c r="AU132" s="27"/>
      <c r="AV132" s="27"/>
      <c r="AW132" s="27"/>
      <c r="AX132" s="27"/>
      <c r="AY132" s="27"/>
      <c r="AZ132" s="27"/>
    </row>
    <row r="133" spans="1:52">
      <c r="A133" s="119" t="str">
        <f ca="1">CONCATENATE(INDIRECT("C"&amp;Variables!BL142),INDIRECT("F"&amp;Variables!BL142),INDIRECT("J"&amp;Variables!BL142))</f>
        <v/>
      </c>
      <c r="C133" s="27"/>
      <c r="D133" s="27"/>
      <c r="E133" s="27"/>
      <c r="F133" s="27"/>
      <c r="G133" s="27"/>
      <c r="H133" s="27"/>
      <c r="I133" s="27"/>
      <c r="J133" s="27"/>
      <c r="K133" s="27"/>
      <c r="L133" s="27"/>
      <c r="M133" s="27"/>
      <c r="N133" s="27"/>
      <c r="O133" s="27"/>
      <c r="P133" s="27"/>
      <c r="Q133" s="27"/>
      <c r="U133" s="27"/>
      <c r="V133" s="27"/>
      <c r="W133" s="27"/>
      <c r="X133" s="27"/>
      <c r="Y133" s="27"/>
      <c r="Z133" s="27"/>
      <c r="AA133" s="27"/>
      <c r="AB133" s="27"/>
      <c r="AC133" s="27"/>
      <c r="AD133" s="27"/>
      <c r="AE133" s="27"/>
      <c r="AF133" s="27"/>
      <c r="AG133" s="27"/>
      <c r="AH133" s="27"/>
      <c r="AI133" s="27"/>
      <c r="AJ133" s="27"/>
      <c r="AK133" s="27"/>
      <c r="AL133" s="27"/>
      <c r="AM133" s="27"/>
      <c r="AN133" s="27"/>
      <c r="AO133" s="27"/>
      <c r="AP133" s="27"/>
      <c r="AQ133" s="27"/>
      <c r="AR133" s="27"/>
      <c r="AS133" s="27"/>
      <c r="AT133" s="27"/>
      <c r="AU133" s="27"/>
      <c r="AV133" s="27"/>
      <c r="AW133" s="27"/>
      <c r="AX133" s="27"/>
      <c r="AY133" s="27"/>
      <c r="AZ133" s="27"/>
    </row>
    <row r="134" spans="1:52">
      <c r="A134" s="119" t="str">
        <f ca="1">CONCATENATE(INDIRECT("C"&amp;Variables!BL143),INDIRECT("F"&amp;Variables!BL143),INDIRECT("J"&amp;Variables!BL143))</f>
        <v/>
      </c>
      <c r="C134" s="27"/>
      <c r="D134" s="27"/>
      <c r="E134" s="27"/>
      <c r="F134" s="27"/>
      <c r="G134" s="27"/>
      <c r="H134" s="27"/>
      <c r="I134" s="27"/>
      <c r="J134" s="27"/>
      <c r="K134" s="27"/>
      <c r="L134" s="27"/>
      <c r="M134" s="27"/>
      <c r="N134" s="27"/>
      <c r="O134" s="27"/>
      <c r="P134" s="27"/>
      <c r="Q134" s="27"/>
      <c r="U134" s="27"/>
      <c r="V134" s="27"/>
      <c r="W134" s="27"/>
      <c r="X134" s="27"/>
      <c r="Y134" s="27"/>
      <c r="Z134" s="27"/>
      <c r="AA134" s="27"/>
      <c r="AB134" s="27"/>
      <c r="AC134" s="27"/>
      <c r="AD134" s="27"/>
      <c r="AE134" s="27"/>
      <c r="AF134" s="27"/>
      <c r="AG134" s="27"/>
      <c r="AH134" s="27"/>
      <c r="AI134" s="27"/>
      <c r="AJ134" s="27"/>
      <c r="AK134" s="27"/>
      <c r="AL134" s="27"/>
      <c r="AM134" s="27"/>
      <c r="AN134" s="27"/>
      <c r="AO134" s="27"/>
      <c r="AP134" s="27"/>
      <c r="AQ134" s="27"/>
      <c r="AR134" s="27"/>
      <c r="AS134" s="27"/>
      <c r="AT134" s="27"/>
      <c r="AU134" s="27"/>
      <c r="AV134" s="27"/>
      <c r="AW134" s="27"/>
      <c r="AX134" s="27"/>
      <c r="AY134" s="27"/>
      <c r="AZ134" s="27"/>
    </row>
    <row r="135" spans="1:52">
      <c r="A135" s="119" t="str">
        <f ca="1">CONCATENATE(INDIRECT("C"&amp;Variables!BL144),INDIRECT("F"&amp;Variables!BL144),INDIRECT("J"&amp;Variables!BL144))</f>
        <v/>
      </c>
      <c r="C135" s="27"/>
      <c r="D135" s="27"/>
      <c r="E135" s="27"/>
      <c r="F135" s="27"/>
      <c r="G135" s="27"/>
      <c r="H135" s="27"/>
      <c r="I135" s="27"/>
      <c r="J135" s="27"/>
      <c r="K135" s="27"/>
      <c r="L135" s="27"/>
      <c r="M135" s="27"/>
      <c r="N135" s="27"/>
      <c r="O135" s="27"/>
      <c r="P135" s="27"/>
      <c r="Q135" s="27"/>
      <c r="U135" s="27"/>
      <c r="V135" s="27"/>
      <c r="W135" s="27"/>
      <c r="X135" s="27"/>
      <c r="Y135" s="27"/>
      <c r="Z135" s="27"/>
      <c r="AA135" s="27"/>
      <c r="AB135" s="27"/>
      <c r="AC135" s="27"/>
      <c r="AD135" s="27"/>
      <c r="AE135" s="27"/>
      <c r="AF135" s="27"/>
      <c r="AG135" s="27"/>
      <c r="AH135" s="27"/>
      <c r="AI135" s="27"/>
      <c r="AJ135" s="27"/>
      <c r="AK135" s="27"/>
      <c r="AL135" s="27"/>
      <c r="AM135" s="27"/>
      <c r="AN135" s="27"/>
      <c r="AO135" s="27"/>
      <c r="AP135" s="27"/>
      <c r="AQ135" s="27"/>
      <c r="AR135" s="27"/>
      <c r="AS135" s="27"/>
      <c r="AT135" s="27"/>
      <c r="AU135" s="27"/>
      <c r="AV135" s="27"/>
      <c r="AW135" s="27"/>
      <c r="AX135" s="27"/>
      <c r="AY135" s="27"/>
      <c r="AZ135" s="27"/>
    </row>
    <row r="136" spans="1:52">
      <c r="A136" s="119" t="str">
        <f ca="1">CONCATENATE(INDIRECT("C"&amp;Variables!BL145),INDIRECT("F"&amp;Variables!BL145),INDIRECT("J"&amp;Variables!BL145))</f>
        <v/>
      </c>
      <c r="C136" s="27"/>
      <c r="D136" s="27"/>
      <c r="E136" s="27"/>
      <c r="F136" s="27"/>
      <c r="G136" s="27"/>
      <c r="H136" s="27"/>
      <c r="I136" s="27"/>
      <c r="J136" s="27"/>
      <c r="K136" s="27"/>
      <c r="L136" s="27"/>
      <c r="M136" s="27"/>
      <c r="N136" s="27"/>
      <c r="O136" s="27"/>
      <c r="P136" s="27"/>
      <c r="Q136" s="27"/>
      <c r="U136" s="27"/>
      <c r="V136" s="27"/>
      <c r="W136" s="27"/>
      <c r="X136" s="27"/>
      <c r="Y136" s="27"/>
      <c r="Z136" s="27"/>
      <c r="AA136" s="27"/>
      <c r="AB136" s="27"/>
      <c r="AC136" s="27"/>
      <c r="AD136" s="27"/>
      <c r="AE136" s="27"/>
      <c r="AF136" s="27"/>
      <c r="AG136" s="27"/>
      <c r="AH136" s="27"/>
      <c r="AI136" s="27"/>
      <c r="AJ136" s="27"/>
      <c r="AK136" s="27"/>
      <c r="AL136" s="27"/>
      <c r="AM136" s="27"/>
      <c r="AN136" s="27"/>
      <c r="AO136" s="27"/>
      <c r="AP136" s="27"/>
      <c r="AQ136" s="27"/>
      <c r="AR136" s="27"/>
      <c r="AS136" s="27"/>
      <c r="AT136" s="27"/>
      <c r="AU136" s="27"/>
      <c r="AV136" s="27"/>
      <c r="AW136" s="27"/>
      <c r="AX136" s="27"/>
      <c r="AY136" s="27"/>
      <c r="AZ136" s="27"/>
    </row>
    <row r="137" spans="1:52">
      <c r="A137" s="119" t="str">
        <f ca="1">CONCATENATE(INDIRECT("C"&amp;Variables!BL146),INDIRECT("F"&amp;Variables!BL146),INDIRECT("J"&amp;Variables!BL146))</f>
        <v/>
      </c>
      <c r="C137" s="27"/>
      <c r="D137" s="27"/>
      <c r="E137" s="27"/>
      <c r="F137" s="27"/>
      <c r="G137" s="27"/>
      <c r="H137" s="27"/>
      <c r="I137" s="27"/>
      <c r="J137" s="27"/>
      <c r="K137" s="27"/>
      <c r="L137" s="27"/>
      <c r="M137" s="27"/>
      <c r="N137" s="27"/>
      <c r="O137" s="27"/>
      <c r="P137" s="27"/>
      <c r="Q137" s="27"/>
      <c r="U137" s="27"/>
      <c r="V137" s="27"/>
      <c r="W137" s="27"/>
      <c r="X137" s="27"/>
      <c r="Y137" s="27"/>
      <c r="Z137" s="27"/>
      <c r="AA137" s="27"/>
      <c r="AB137" s="27"/>
      <c r="AC137" s="27"/>
      <c r="AD137" s="27"/>
      <c r="AE137" s="27"/>
      <c r="AF137" s="27"/>
      <c r="AG137" s="27"/>
      <c r="AH137" s="27"/>
      <c r="AI137" s="27"/>
      <c r="AJ137" s="27"/>
      <c r="AK137" s="27"/>
      <c r="AL137" s="27"/>
      <c r="AM137" s="27"/>
      <c r="AN137" s="27"/>
      <c r="AO137" s="27"/>
      <c r="AP137" s="27"/>
      <c r="AQ137" s="27"/>
      <c r="AR137" s="27"/>
      <c r="AS137" s="27"/>
      <c r="AT137" s="27"/>
      <c r="AU137" s="27"/>
      <c r="AV137" s="27"/>
      <c r="AW137" s="27"/>
      <c r="AX137" s="27"/>
      <c r="AY137" s="27"/>
      <c r="AZ137" s="27"/>
    </row>
    <row r="138" spans="1:52">
      <c r="A138" s="119" t="str">
        <f ca="1">CONCATENATE(INDIRECT("C"&amp;Variables!BL147),INDIRECT("F"&amp;Variables!BL147),INDIRECT("J"&amp;Variables!BL147))</f>
        <v/>
      </c>
      <c r="C138" s="27"/>
      <c r="D138" s="27"/>
      <c r="E138" s="27"/>
      <c r="F138" s="27"/>
      <c r="G138" s="27"/>
      <c r="H138" s="27"/>
      <c r="I138" s="27"/>
      <c r="J138" s="27"/>
      <c r="K138" s="27"/>
      <c r="L138" s="27"/>
      <c r="M138" s="27"/>
      <c r="N138" s="27"/>
      <c r="O138" s="27"/>
      <c r="P138" s="27"/>
      <c r="Q138" s="27"/>
      <c r="U138" s="27"/>
      <c r="V138" s="27"/>
      <c r="W138" s="27"/>
      <c r="X138" s="27"/>
      <c r="Y138" s="27"/>
      <c r="Z138" s="27"/>
      <c r="AA138" s="27"/>
      <c r="AB138" s="27"/>
      <c r="AC138" s="27"/>
      <c r="AD138" s="27"/>
      <c r="AE138" s="27"/>
      <c r="AF138" s="27"/>
      <c r="AG138" s="27"/>
      <c r="AH138" s="27"/>
      <c r="AI138" s="27"/>
      <c r="AJ138" s="27"/>
      <c r="AK138" s="27"/>
      <c r="AL138" s="27"/>
      <c r="AM138" s="27"/>
      <c r="AN138" s="27"/>
      <c r="AO138" s="27"/>
      <c r="AP138" s="27"/>
      <c r="AQ138" s="27"/>
      <c r="AR138" s="27"/>
      <c r="AS138" s="27"/>
      <c r="AT138" s="27"/>
      <c r="AU138" s="27"/>
      <c r="AV138" s="27"/>
      <c r="AW138" s="27"/>
      <c r="AX138" s="27"/>
      <c r="AY138" s="27"/>
      <c r="AZ138" s="27"/>
    </row>
    <row r="139" spans="1:52">
      <c r="A139" s="119" t="str">
        <f ca="1">CONCATENATE(INDIRECT("C"&amp;Variables!BL148),INDIRECT("F"&amp;Variables!BL148),INDIRECT("J"&amp;Variables!BL148))</f>
        <v/>
      </c>
      <c r="C139" s="27"/>
      <c r="D139" s="27"/>
      <c r="E139" s="27"/>
      <c r="F139" s="27"/>
      <c r="G139" s="27"/>
      <c r="H139" s="27"/>
      <c r="I139" s="27"/>
      <c r="J139" s="27"/>
      <c r="K139" s="27"/>
      <c r="L139" s="27"/>
      <c r="M139" s="27"/>
      <c r="N139" s="27"/>
      <c r="O139" s="27"/>
      <c r="P139" s="27"/>
      <c r="Q139" s="27"/>
      <c r="U139" s="27"/>
      <c r="V139" s="27"/>
      <c r="W139" s="27"/>
      <c r="X139" s="27"/>
      <c r="Y139" s="27"/>
      <c r="Z139" s="27"/>
      <c r="AA139" s="27"/>
      <c r="AB139" s="27"/>
      <c r="AC139" s="27"/>
      <c r="AD139" s="27"/>
      <c r="AE139" s="27"/>
      <c r="AF139" s="27"/>
      <c r="AG139" s="27"/>
      <c r="AH139" s="27"/>
      <c r="AI139" s="27"/>
      <c r="AJ139" s="27"/>
      <c r="AK139" s="27"/>
      <c r="AL139" s="27"/>
      <c r="AM139" s="27"/>
      <c r="AN139" s="27"/>
      <c r="AO139" s="27"/>
      <c r="AP139" s="27"/>
      <c r="AQ139" s="27"/>
      <c r="AR139" s="27"/>
      <c r="AS139" s="27"/>
      <c r="AT139" s="27"/>
      <c r="AU139" s="27"/>
      <c r="AV139" s="27"/>
      <c r="AW139" s="27"/>
      <c r="AX139" s="27"/>
      <c r="AY139" s="27"/>
      <c r="AZ139" s="27"/>
    </row>
    <row r="140" spans="1:52">
      <c r="A140" s="119" t="str">
        <f ca="1">CONCATENATE(INDIRECT("C"&amp;Variables!BL149),INDIRECT("F"&amp;Variables!BL149),INDIRECT("J"&amp;Variables!BL149))</f>
        <v/>
      </c>
      <c r="C140" s="27"/>
      <c r="D140" s="27"/>
      <c r="E140" s="27"/>
      <c r="F140" s="27"/>
      <c r="G140" s="27"/>
      <c r="H140" s="27"/>
      <c r="I140" s="27"/>
      <c r="J140" s="27"/>
      <c r="K140" s="27"/>
      <c r="L140" s="27"/>
      <c r="M140" s="27"/>
      <c r="N140" s="27"/>
      <c r="O140" s="27"/>
      <c r="P140" s="27"/>
      <c r="Q140" s="27"/>
      <c r="U140" s="27"/>
      <c r="V140" s="27"/>
      <c r="W140" s="27"/>
      <c r="X140" s="27"/>
      <c r="Y140" s="27"/>
      <c r="Z140" s="27"/>
      <c r="AA140" s="27"/>
      <c r="AB140" s="27"/>
      <c r="AC140" s="27"/>
      <c r="AD140" s="27"/>
      <c r="AE140" s="27"/>
      <c r="AF140" s="27"/>
      <c r="AG140" s="27"/>
      <c r="AH140" s="27"/>
      <c r="AI140" s="27"/>
      <c r="AJ140" s="27"/>
      <c r="AK140" s="27"/>
      <c r="AL140" s="27"/>
      <c r="AM140" s="27"/>
      <c r="AN140" s="27"/>
      <c r="AO140" s="27"/>
      <c r="AP140" s="27"/>
      <c r="AQ140" s="27"/>
      <c r="AR140" s="27"/>
      <c r="AS140" s="27"/>
      <c r="AT140" s="27"/>
      <c r="AU140" s="27"/>
      <c r="AV140" s="27"/>
      <c r="AW140" s="27"/>
      <c r="AX140" s="27"/>
      <c r="AY140" s="27"/>
      <c r="AZ140" s="27"/>
    </row>
    <row r="141" spans="1:52">
      <c r="A141" s="119" t="str">
        <f ca="1">CONCATENATE(INDIRECT("C"&amp;Variables!BL151),INDIRECT("F"&amp;Variables!BL151),INDIRECT("J"&amp;Variables!BL151))</f>
        <v/>
      </c>
      <c r="C141" s="27"/>
      <c r="D141" s="27"/>
      <c r="E141" s="27"/>
      <c r="F141" s="27"/>
      <c r="G141" s="27"/>
      <c r="H141" s="27"/>
      <c r="I141" s="27"/>
      <c r="J141" s="27"/>
      <c r="K141" s="27"/>
      <c r="L141" s="27"/>
      <c r="M141" s="27"/>
      <c r="N141" s="27"/>
      <c r="O141" s="27"/>
      <c r="P141" s="27"/>
      <c r="Q141" s="27"/>
      <c r="U141" s="27"/>
      <c r="V141" s="27"/>
      <c r="W141" s="27"/>
      <c r="X141" s="27"/>
      <c r="Y141" s="27"/>
      <c r="Z141" s="27"/>
      <c r="AA141" s="27"/>
      <c r="AB141" s="27"/>
      <c r="AC141" s="27"/>
      <c r="AD141" s="27"/>
      <c r="AE141" s="27"/>
      <c r="AF141" s="27"/>
      <c r="AG141" s="27"/>
      <c r="AH141" s="27"/>
      <c r="AI141" s="27"/>
      <c r="AJ141" s="27"/>
      <c r="AK141" s="27"/>
      <c r="AL141" s="27"/>
      <c r="AM141" s="27"/>
      <c r="AN141" s="27"/>
      <c r="AO141" s="27"/>
      <c r="AP141" s="27"/>
      <c r="AQ141" s="27"/>
      <c r="AR141" s="27"/>
      <c r="AS141" s="27"/>
      <c r="AT141" s="27"/>
      <c r="AU141" s="27"/>
      <c r="AV141" s="27"/>
      <c r="AW141" s="27"/>
      <c r="AX141" s="27"/>
      <c r="AY141" s="27"/>
      <c r="AZ141" s="27"/>
    </row>
    <row r="142" spans="1:52">
      <c r="A142" s="119" t="str">
        <f ca="1">CONCATENATE(INDIRECT("C"&amp;Variables!BL152),INDIRECT("F"&amp;Variables!BL152),INDIRECT("J"&amp;Variables!BL152))</f>
        <v/>
      </c>
      <c r="C142" s="27"/>
      <c r="D142" s="27"/>
      <c r="E142" s="27"/>
      <c r="F142" s="27"/>
      <c r="G142" s="27"/>
      <c r="H142" s="27"/>
      <c r="I142" s="27"/>
      <c r="J142" s="27"/>
      <c r="K142" s="27"/>
      <c r="L142" s="27"/>
      <c r="M142" s="27"/>
      <c r="N142" s="27"/>
      <c r="O142" s="27"/>
      <c r="P142" s="27"/>
      <c r="Q142" s="27"/>
      <c r="U142" s="27"/>
      <c r="V142" s="27"/>
      <c r="W142" s="27"/>
      <c r="X142" s="27"/>
      <c r="Y142" s="27"/>
      <c r="Z142" s="27"/>
      <c r="AA142" s="27"/>
      <c r="AB142" s="27"/>
      <c r="AC142" s="27"/>
      <c r="AD142" s="27"/>
      <c r="AE142" s="27"/>
      <c r="AF142" s="27"/>
      <c r="AG142" s="27"/>
      <c r="AH142" s="27"/>
      <c r="AI142" s="27"/>
      <c r="AJ142" s="27"/>
      <c r="AK142" s="27"/>
      <c r="AL142" s="27"/>
      <c r="AM142" s="27"/>
      <c r="AN142" s="27"/>
      <c r="AO142" s="27"/>
      <c r="AP142" s="27"/>
      <c r="AQ142" s="27"/>
      <c r="AR142" s="27"/>
      <c r="AS142" s="27"/>
      <c r="AT142" s="27"/>
      <c r="AU142" s="27"/>
      <c r="AV142" s="27"/>
      <c r="AW142" s="27"/>
      <c r="AX142" s="27"/>
      <c r="AY142" s="27"/>
      <c r="AZ142" s="27"/>
    </row>
    <row r="143" spans="1:52">
      <c r="A143" s="119" t="str">
        <f ca="1">CONCATENATE(INDIRECT("C"&amp;Variables!BL153),INDIRECT("F"&amp;Variables!BL153),INDIRECT("J"&amp;Variables!BL153))</f>
        <v/>
      </c>
      <c r="C143" s="27"/>
      <c r="D143" s="27"/>
      <c r="E143" s="27"/>
      <c r="F143" s="27"/>
      <c r="G143" s="27"/>
      <c r="H143" s="27"/>
      <c r="I143" s="27"/>
      <c r="J143" s="27"/>
      <c r="K143" s="27"/>
      <c r="L143" s="27"/>
      <c r="M143" s="27"/>
      <c r="N143" s="27"/>
      <c r="O143" s="27"/>
      <c r="P143" s="27"/>
      <c r="Q143" s="27"/>
      <c r="U143" s="27"/>
      <c r="V143" s="27"/>
      <c r="W143" s="27"/>
      <c r="X143" s="27"/>
      <c r="Y143" s="27"/>
      <c r="Z143" s="27"/>
      <c r="AA143" s="27"/>
      <c r="AB143" s="27"/>
      <c r="AC143" s="27"/>
      <c r="AD143" s="27"/>
      <c r="AE143" s="27"/>
      <c r="AF143" s="27"/>
      <c r="AG143" s="27"/>
      <c r="AH143" s="27"/>
      <c r="AI143" s="27"/>
      <c r="AJ143" s="27"/>
      <c r="AK143" s="27"/>
      <c r="AL143" s="27"/>
      <c r="AM143" s="27"/>
      <c r="AN143" s="27"/>
      <c r="AO143" s="27"/>
      <c r="AP143" s="27"/>
      <c r="AQ143" s="27"/>
      <c r="AR143" s="27"/>
      <c r="AS143" s="27"/>
      <c r="AT143" s="27"/>
      <c r="AU143" s="27"/>
      <c r="AV143" s="27"/>
      <c r="AW143" s="27"/>
      <c r="AX143" s="27"/>
      <c r="AY143" s="27"/>
      <c r="AZ143" s="27"/>
    </row>
    <row r="144" spans="1:52">
      <c r="A144" s="119" t="str">
        <f ca="1">CONCATENATE(INDIRECT("C"&amp;Variables!BL154),INDIRECT("F"&amp;Variables!BL154),INDIRECT("J"&amp;Variables!BL154))</f>
        <v/>
      </c>
      <c r="C144" s="27"/>
      <c r="D144" s="27"/>
      <c r="E144" s="27"/>
      <c r="F144" s="27"/>
      <c r="G144" s="27"/>
      <c r="H144" s="27"/>
      <c r="I144" s="27"/>
      <c r="J144" s="27"/>
      <c r="K144" s="27"/>
      <c r="L144" s="27"/>
      <c r="M144" s="27"/>
      <c r="N144" s="27"/>
      <c r="O144" s="27"/>
      <c r="P144" s="27"/>
      <c r="Q144" s="27"/>
      <c r="U144" s="27"/>
      <c r="V144" s="27"/>
      <c r="W144" s="27"/>
      <c r="X144" s="27"/>
      <c r="Y144" s="27"/>
      <c r="Z144" s="27"/>
      <c r="AA144" s="27"/>
      <c r="AB144" s="27"/>
      <c r="AC144" s="27"/>
      <c r="AD144" s="27"/>
      <c r="AE144" s="27"/>
      <c r="AF144" s="27"/>
      <c r="AG144" s="27"/>
      <c r="AH144" s="27"/>
      <c r="AI144" s="27"/>
      <c r="AJ144" s="27"/>
      <c r="AK144" s="27"/>
      <c r="AL144" s="27"/>
      <c r="AM144" s="27"/>
      <c r="AN144" s="27"/>
      <c r="AO144" s="27"/>
      <c r="AP144" s="27"/>
      <c r="AQ144" s="27"/>
      <c r="AR144" s="27"/>
      <c r="AS144" s="27"/>
      <c r="AT144" s="27"/>
      <c r="AU144" s="27"/>
      <c r="AV144" s="27"/>
      <c r="AW144" s="27"/>
      <c r="AX144" s="27"/>
      <c r="AY144" s="27"/>
      <c r="AZ144" s="27"/>
    </row>
    <row r="145" spans="1:52">
      <c r="A145" s="119" t="str">
        <f ca="1">CONCATENATE(INDIRECT("C"&amp;Variables!BL155),INDIRECT("F"&amp;Variables!BL155),INDIRECT("J"&amp;Variables!BL155))</f>
        <v/>
      </c>
      <c r="C145" s="27"/>
      <c r="D145" s="27"/>
      <c r="E145" s="27"/>
      <c r="F145" s="27"/>
      <c r="G145" s="27"/>
      <c r="H145" s="27"/>
      <c r="I145" s="27"/>
      <c r="J145" s="27"/>
      <c r="K145" s="27"/>
      <c r="L145" s="27"/>
      <c r="M145" s="27"/>
      <c r="N145" s="27"/>
      <c r="O145" s="27"/>
      <c r="P145" s="27"/>
      <c r="Q145" s="27"/>
      <c r="U145" s="27"/>
      <c r="V145" s="27"/>
      <c r="W145" s="27"/>
      <c r="X145" s="27"/>
      <c r="Y145" s="27"/>
      <c r="Z145" s="27"/>
      <c r="AA145" s="27"/>
      <c r="AB145" s="27"/>
      <c r="AC145" s="27"/>
      <c r="AD145" s="27"/>
      <c r="AE145" s="27"/>
      <c r="AF145" s="27"/>
      <c r="AG145" s="27"/>
      <c r="AH145" s="27"/>
      <c r="AI145" s="27"/>
      <c r="AJ145" s="27"/>
      <c r="AK145" s="27"/>
      <c r="AL145" s="27"/>
      <c r="AM145" s="27"/>
      <c r="AN145" s="27"/>
      <c r="AO145" s="27"/>
      <c r="AP145" s="27"/>
      <c r="AQ145" s="27"/>
      <c r="AR145" s="27"/>
      <c r="AS145" s="27"/>
      <c r="AT145" s="27"/>
      <c r="AU145" s="27"/>
      <c r="AV145" s="27"/>
      <c r="AW145" s="27"/>
      <c r="AX145" s="27"/>
      <c r="AY145" s="27"/>
      <c r="AZ145" s="27"/>
    </row>
    <row r="146" spans="1:52">
      <c r="A146" s="119" t="str">
        <f ca="1">CONCATENATE(INDIRECT("C"&amp;Variables!BL156),INDIRECT("F"&amp;Variables!BL156),INDIRECT("J"&amp;Variables!BL156))</f>
        <v/>
      </c>
      <c r="C146" s="27"/>
      <c r="D146" s="27"/>
      <c r="E146" s="27"/>
      <c r="F146" s="27"/>
      <c r="G146" s="27"/>
      <c r="H146" s="27"/>
      <c r="I146" s="27"/>
      <c r="J146" s="27"/>
      <c r="K146" s="27"/>
      <c r="L146" s="27"/>
      <c r="M146" s="27"/>
      <c r="N146" s="27"/>
      <c r="O146" s="27"/>
      <c r="P146" s="27"/>
      <c r="Q146" s="27"/>
      <c r="U146" s="27"/>
      <c r="V146" s="27"/>
      <c r="W146" s="27"/>
      <c r="X146" s="27"/>
      <c r="Y146" s="27"/>
      <c r="Z146" s="27"/>
      <c r="AA146" s="27"/>
      <c r="AB146" s="27"/>
      <c r="AC146" s="27"/>
      <c r="AD146" s="27"/>
      <c r="AE146" s="27"/>
      <c r="AF146" s="27"/>
      <c r="AG146" s="27"/>
      <c r="AH146" s="27"/>
      <c r="AI146" s="27"/>
      <c r="AJ146" s="27"/>
      <c r="AK146" s="27"/>
      <c r="AL146" s="27"/>
      <c r="AM146" s="27"/>
      <c r="AN146" s="27"/>
      <c r="AO146" s="27"/>
      <c r="AP146" s="27"/>
      <c r="AQ146" s="27"/>
      <c r="AR146" s="27"/>
      <c r="AS146" s="27"/>
      <c r="AT146" s="27"/>
      <c r="AU146" s="27"/>
      <c r="AV146" s="27"/>
      <c r="AW146" s="27"/>
      <c r="AX146" s="27"/>
      <c r="AY146" s="27"/>
      <c r="AZ146" s="27"/>
    </row>
    <row r="147" spans="1:52">
      <c r="A147" s="119" t="str">
        <f ca="1">CONCATENATE(INDIRECT("C"&amp;Variables!BL157),INDIRECT("F"&amp;Variables!BL157),INDIRECT("J"&amp;Variables!BL157))</f>
        <v/>
      </c>
      <c r="C147" s="27"/>
      <c r="D147" s="27"/>
      <c r="E147" s="27"/>
      <c r="F147" s="27"/>
      <c r="G147" s="27"/>
      <c r="H147" s="27"/>
      <c r="I147" s="27"/>
      <c r="J147" s="27"/>
      <c r="K147" s="27"/>
      <c r="L147" s="27"/>
      <c r="M147" s="27"/>
      <c r="N147" s="27"/>
      <c r="O147" s="27"/>
      <c r="P147" s="27"/>
      <c r="Q147" s="27"/>
      <c r="U147" s="27"/>
      <c r="V147" s="27"/>
      <c r="W147" s="27"/>
      <c r="X147" s="27"/>
      <c r="Y147" s="27"/>
      <c r="Z147" s="27"/>
      <c r="AA147" s="27"/>
      <c r="AB147" s="27"/>
      <c r="AC147" s="27"/>
      <c r="AD147" s="27"/>
      <c r="AE147" s="27"/>
      <c r="AF147" s="27"/>
      <c r="AG147" s="27"/>
      <c r="AH147" s="27"/>
      <c r="AI147" s="27"/>
      <c r="AJ147" s="27"/>
      <c r="AK147" s="27"/>
      <c r="AL147" s="27"/>
      <c r="AM147" s="27"/>
      <c r="AN147" s="27"/>
      <c r="AO147" s="27"/>
      <c r="AP147" s="27"/>
      <c r="AQ147" s="27"/>
      <c r="AR147" s="27"/>
      <c r="AS147" s="27"/>
      <c r="AT147" s="27"/>
      <c r="AU147" s="27"/>
      <c r="AV147" s="27"/>
      <c r="AW147" s="27"/>
      <c r="AX147" s="27"/>
      <c r="AY147" s="27"/>
      <c r="AZ147" s="27"/>
    </row>
    <row r="148" spans="1:52">
      <c r="A148" s="119" t="str">
        <f ca="1">CONCATENATE(INDIRECT("C"&amp;Variables!BL158),INDIRECT("F"&amp;Variables!BL158),INDIRECT("J"&amp;Variables!BL158))</f>
        <v/>
      </c>
      <c r="C148" s="27"/>
      <c r="D148" s="27"/>
      <c r="E148" s="27"/>
      <c r="F148" s="27"/>
      <c r="G148" s="27"/>
      <c r="H148" s="27"/>
      <c r="I148" s="27"/>
      <c r="J148" s="27"/>
      <c r="K148" s="27"/>
      <c r="L148" s="27"/>
      <c r="M148" s="27"/>
      <c r="N148" s="27"/>
      <c r="O148" s="27"/>
      <c r="P148" s="27"/>
      <c r="Q148" s="27"/>
      <c r="U148" s="27"/>
      <c r="V148" s="27"/>
      <c r="W148" s="27"/>
      <c r="X148" s="27"/>
      <c r="Y148" s="27"/>
      <c r="Z148" s="27"/>
      <c r="AA148" s="27"/>
      <c r="AB148" s="27"/>
      <c r="AC148" s="27"/>
      <c r="AD148" s="27"/>
      <c r="AE148" s="27"/>
      <c r="AF148" s="27"/>
      <c r="AG148" s="27"/>
      <c r="AH148" s="27"/>
      <c r="AI148" s="27"/>
      <c r="AJ148" s="27"/>
      <c r="AK148" s="27"/>
      <c r="AL148" s="27"/>
      <c r="AM148" s="27"/>
      <c r="AN148" s="27"/>
      <c r="AO148" s="27"/>
      <c r="AP148" s="27"/>
      <c r="AQ148" s="27"/>
      <c r="AR148" s="27"/>
      <c r="AS148" s="27"/>
      <c r="AT148" s="27"/>
      <c r="AU148" s="27"/>
      <c r="AV148" s="27"/>
      <c r="AW148" s="27"/>
      <c r="AX148" s="27"/>
      <c r="AY148" s="27"/>
      <c r="AZ148" s="27"/>
    </row>
    <row r="149" spans="1:52">
      <c r="A149" s="119" t="str">
        <f ca="1">CONCATENATE(INDIRECT("C"&amp;Variables!BL159),INDIRECT("F"&amp;Variables!BL159),INDIRECT("J"&amp;Variables!BL159))</f>
        <v/>
      </c>
      <c r="C149" s="27"/>
      <c r="D149" s="27"/>
      <c r="E149" s="27"/>
      <c r="F149" s="27"/>
      <c r="G149" s="27"/>
      <c r="H149" s="27"/>
      <c r="I149" s="27"/>
      <c r="J149" s="27"/>
      <c r="K149" s="27"/>
      <c r="L149" s="27"/>
      <c r="M149" s="27"/>
      <c r="N149" s="27"/>
      <c r="O149" s="27"/>
      <c r="P149" s="27"/>
      <c r="Q149" s="27"/>
      <c r="U149" s="27"/>
      <c r="V149" s="27"/>
      <c r="W149" s="27"/>
      <c r="X149" s="27"/>
      <c r="Y149" s="27"/>
      <c r="Z149" s="27"/>
      <c r="AA149" s="27"/>
      <c r="AB149" s="27"/>
      <c r="AC149" s="27"/>
      <c r="AD149" s="27"/>
      <c r="AE149" s="27"/>
      <c r="AF149" s="27"/>
      <c r="AG149" s="27"/>
      <c r="AH149" s="27"/>
      <c r="AI149" s="27"/>
      <c r="AJ149" s="27"/>
      <c r="AK149" s="27"/>
      <c r="AL149" s="27"/>
      <c r="AM149" s="27"/>
      <c r="AN149" s="27"/>
      <c r="AO149" s="27"/>
      <c r="AP149" s="27"/>
      <c r="AQ149" s="27"/>
      <c r="AR149" s="27"/>
      <c r="AS149" s="27"/>
      <c r="AT149" s="27"/>
      <c r="AU149" s="27"/>
      <c r="AV149" s="27"/>
      <c r="AW149" s="27"/>
      <c r="AX149" s="27"/>
      <c r="AY149" s="27"/>
      <c r="AZ149" s="27"/>
    </row>
    <row r="150" spans="1:52">
      <c r="A150" s="119" t="str">
        <f ca="1">CONCATENATE(INDIRECT("C"&amp;Variables!BL161),INDIRECT("F"&amp;Variables!BL161),INDIRECT("J"&amp;Variables!BL161))</f>
        <v/>
      </c>
      <c r="C150" s="27"/>
      <c r="D150" s="27"/>
      <c r="E150" s="27"/>
      <c r="F150" s="27"/>
      <c r="G150" s="27"/>
      <c r="H150" s="27"/>
      <c r="I150" s="27"/>
      <c r="J150" s="27"/>
      <c r="K150" s="27"/>
      <c r="L150" s="27"/>
      <c r="M150" s="27"/>
      <c r="N150" s="27"/>
      <c r="O150" s="27"/>
      <c r="P150" s="27"/>
      <c r="Q150" s="27"/>
      <c r="U150" s="27"/>
      <c r="V150" s="27"/>
      <c r="W150" s="27"/>
      <c r="X150" s="27"/>
      <c r="Y150" s="27"/>
      <c r="Z150" s="27"/>
      <c r="AA150" s="27"/>
      <c r="AB150" s="27"/>
      <c r="AC150" s="27"/>
      <c r="AD150" s="27"/>
      <c r="AE150" s="27"/>
      <c r="AF150" s="27"/>
      <c r="AG150" s="27"/>
      <c r="AH150" s="27"/>
      <c r="AI150" s="27"/>
      <c r="AJ150" s="27"/>
      <c r="AK150" s="27"/>
      <c r="AL150" s="27"/>
      <c r="AM150" s="27"/>
      <c r="AN150" s="27"/>
      <c r="AO150" s="27"/>
      <c r="AP150" s="27"/>
      <c r="AQ150" s="27"/>
      <c r="AR150" s="27"/>
      <c r="AS150" s="27"/>
      <c r="AT150" s="27"/>
      <c r="AU150" s="27"/>
      <c r="AV150" s="27"/>
      <c r="AW150" s="27"/>
      <c r="AX150" s="27"/>
      <c r="AY150" s="27"/>
      <c r="AZ150" s="27"/>
    </row>
    <row r="151" spans="1:52">
      <c r="A151" s="119" t="str">
        <f ca="1">CONCATENATE(INDIRECT("C"&amp;Variables!BL162),INDIRECT("F"&amp;Variables!BL162),INDIRECT("J"&amp;Variables!BL162))</f>
        <v/>
      </c>
      <c r="C151" s="27"/>
      <c r="D151" s="27"/>
      <c r="E151" s="27"/>
      <c r="F151" s="27"/>
      <c r="G151" s="27"/>
      <c r="H151" s="27"/>
      <c r="I151" s="27"/>
      <c r="J151" s="27"/>
      <c r="K151" s="27"/>
      <c r="L151" s="27"/>
      <c r="M151" s="27"/>
      <c r="N151" s="27"/>
      <c r="O151" s="27"/>
      <c r="P151" s="27"/>
      <c r="Q151" s="27"/>
      <c r="U151" s="27"/>
      <c r="V151" s="27"/>
      <c r="W151" s="27"/>
      <c r="X151" s="27"/>
      <c r="Y151" s="27"/>
      <c r="Z151" s="27"/>
      <c r="AA151" s="27"/>
      <c r="AB151" s="27"/>
      <c r="AC151" s="27"/>
      <c r="AD151" s="27"/>
      <c r="AE151" s="27"/>
      <c r="AF151" s="27"/>
      <c r="AG151" s="27"/>
      <c r="AH151" s="27"/>
      <c r="AI151" s="27"/>
      <c r="AJ151" s="27"/>
      <c r="AK151" s="27"/>
      <c r="AL151" s="27"/>
      <c r="AM151" s="27"/>
      <c r="AN151" s="27"/>
      <c r="AO151" s="27"/>
      <c r="AP151" s="27"/>
      <c r="AQ151" s="27"/>
      <c r="AR151" s="27"/>
      <c r="AS151" s="27"/>
      <c r="AT151" s="27"/>
      <c r="AU151" s="27"/>
      <c r="AV151" s="27"/>
      <c r="AW151" s="27"/>
      <c r="AX151" s="27"/>
      <c r="AY151" s="27"/>
      <c r="AZ151" s="27"/>
    </row>
    <row r="152" spans="1:52">
      <c r="A152" s="119" t="str">
        <f ca="1">CONCATENATE(INDIRECT("C"&amp;Variables!BL163),INDIRECT("F"&amp;Variables!BL163),INDIRECT("J"&amp;Variables!BL163))</f>
        <v/>
      </c>
      <c r="C152" s="27"/>
      <c r="D152" s="27"/>
      <c r="E152" s="27"/>
      <c r="F152" s="27"/>
      <c r="G152" s="27"/>
      <c r="H152" s="27"/>
      <c r="I152" s="27"/>
      <c r="J152" s="27"/>
      <c r="K152" s="27"/>
      <c r="L152" s="27"/>
      <c r="M152" s="27"/>
      <c r="N152" s="27"/>
      <c r="O152" s="27"/>
      <c r="P152" s="27"/>
      <c r="Q152" s="27"/>
      <c r="U152" s="27"/>
      <c r="V152" s="27"/>
      <c r="W152" s="27"/>
      <c r="X152" s="27"/>
      <c r="Y152" s="27"/>
      <c r="Z152" s="27"/>
      <c r="AA152" s="27"/>
      <c r="AB152" s="27"/>
      <c r="AC152" s="27"/>
      <c r="AD152" s="27"/>
      <c r="AE152" s="27"/>
      <c r="AF152" s="27"/>
      <c r="AG152" s="27"/>
      <c r="AH152" s="27"/>
      <c r="AI152" s="27"/>
      <c r="AJ152" s="27"/>
      <c r="AK152" s="27"/>
      <c r="AL152" s="27"/>
      <c r="AM152" s="27"/>
      <c r="AN152" s="27"/>
      <c r="AO152" s="27"/>
      <c r="AP152" s="27"/>
      <c r="AQ152" s="27"/>
      <c r="AR152" s="27"/>
      <c r="AS152" s="27"/>
      <c r="AT152" s="27"/>
      <c r="AU152" s="27"/>
      <c r="AV152" s="27"/>
      <c r="AW152" s="27"/>
      <c r="AX152" s="27"/>
      <c r="AY152" s="27"/>
      <c r="AZ152" s="27"/>
    </row>
    <row r="153" spans="1:52">
      <c r="A153" s="119" t="str">
        <f ca="1">CONCATENATE(INDIRECT("C"&amp;Variables!BL164),INDIRECT("F"&amp;Variables!BL164),INDIRECT("J"&amp;Variables!BL164))</f>
        <v/>
      </c>
      <c r="C153" s="27"/>
      <c r="D153" s="27"/>
      <c r="E153" s="27"/>
      <c r="F153" s="27"/>
      <c r="G153" s="27"/>
      <c r="H153" s="27"/>
      <c r="I153" s="27"/>
      <c r="J153" s="27"/>
      <c r="K153" s="27"/>
      <c r="L153" s="27"/>
      <c r="M153" s="27"/>
      <c r="N153" s="27"/>
      <c r="O153" s="27"/>
      <c r="P153" s="27"/>
      <c r="Q153" s="27"/>
      <c r="U153" s="27"/>
      <c r="V153" s="27"/>
      <c r="W153" s="27"/>
      <c r="X153" s="27"/>
      <c r="Y153" s="27"/>
      <c r="Z153" s="27"/>
      <c r="AA153" s="27"/>
      <c r="AB153" s="27"/>
      <c r="AC153" s="27"/>
      <c r="AD153" s="27"/>
      <c r="AE153" s="27"/>
      <c r="AF153" s="27"/>
      <c r="AG153" s="27"/>
      <c r="AH153" s="27"/>
      <c r="AI153" s="27"/>
      <c r="AJ153" s="27"/>
      <c r="AK153" s="27"/>
      <c r="AL153" s="27"/>
      <c r="AM153" s="27"/>
      <c r="AN153" s="27"/>
      <c r="AO153" s="27"/>
      <c r="AP153" s="27"/>
      <c r="AQ153" s="27"/>
      <c r="AR153" s="27"/>
      <c r="AS153" s="27"/>
      <c r="AT153" s="27"/>
      <c r="AU153" s="27"/>
      <c r="AV153" s="27"/>
      <c r="AW153" s="27"/>
      <c r="AX153" s="27"/>
      <c r="AY153" s="27"/>
      <c r="AZ153" s="27"/>
    </row>
    <row r="154" spans="1:52">
      <c r="A154" s="119" t="str">
        <f ca="1">CONCATENATE(INDIRECT("C"&amp;Variables!BL165),INDIRECT("F"&amp;Variables!BL165),INDIRECT("J"&amp;Variables!BL165))</f>
        <v/>
      </c>
      <c r="C154" s="27"/>
      <c r="D154" s="27"/>
      <c r="E154" s="27"/>
      <c r="F154" s="27"/>
      <c r="G154" s="27"/>
      <c r="H154" s="27"/>
      <c r="I154" s="27"/>
      <c r="J154" s="27"/>
      <c r="K154" s="27"/>
      <c r="L154" s="27"/>
      <c r="M154" s="27"/>
      <c r="N154" s="27"/>
      <c r="O154" s="27"/>
      <c r="P154" s="27"/>
      <c r="Q154" s="27"/>
      <c r="U154" s="27"/>
      <c r="V154" s="27"/>
      <c r="W154" s="27"/>
      <c r="X154" s="27"/>
      <c r="Y154" s="27"/>
      <c r="Z154" s="27"/>
      <c r="AA154" s="27"/>
      <c r="AB154" s="27"/>
      <c r="AC154" s="27"/>
      <c r="AD154" s="27"/>
      <c r="AE154" s="27"/>
      <c r="AF154" s="27"/>
      <c r="AG154" s="27"/>
      <c r="AH154" s="27"/>
      <c r="AI154" s="27"/>
      <c r="AJ154" s="27"/>
      <c r="AK154" s="27"/>
      <c r="AL154" s="27"/>
      <c r="AM154" s="27"/>
      <c r="AN154" s="27"/>
      <c r="AO154" s="27"/>
      <c r="AP154" s="27"/>
      <c r="AQ154" s="27"/>
      <c r="AR154" s="27"/>
      <c r="AS154" s="27"/>
      <c r="AT154" s="27"/>
      <c r="AU154" s="27"/>
      <c r="AV154" s="27"/>
      <c r="AW154" s="27"/>
      <c r="AX154" s="27"/>
      <c r="AY154" s="27"/>
      <c r="AZ154" s="27"/>
    </row>
    <row r="155" spans="1:52">
      <c r="A155" s="119" t="str">
        <f ca="1">CONCATENATE(INDIRECT("C"&amp;Variables!BL166),INDIRECT("F"&amp;Variables!BL166),INDIRECT("J"&amp;Variables!BL166))</f>
        <v/>
      </c>
      <c r="C155" s="27"/>
      <c r="D155" s="27"/>
      <c r="E155" s="27"/>
      <c r="F155" s="27"/>
      <c r="G155" s="27"/>
      <c r="H155" s="27"/>
      <c r="I155" s="27"/>
      <c r="J155" s="27"/>
      <c r="K155" s="27"/>
      <c r="L155" s="27"/>
      <c r="M155" s="27"/>
      <c r="N155" s="27"/>
      <c r="O155" s="27"/>
      <c r="P155" s="27"/>
      <c r="Q155" s="27"/>
      <c r="U155" s="27"/>
      <c r="V155" s="27"/>
      <c r="W155" s="27"/>
      <c r="X155" s="27"/>
      <c r="Y155" s="27"/>
      <c r="Z155" s="27"/>
      <c r="AA155" s="27"/>
      <c r="AB155" s="27"/>
      <c r="AC155" s="27"/>
      <c r="AD155" s="27"/>
      <c r="AE155" s="27"/>
      <c r="AF155" s="27"/>
      <c r="AG155" s="27"/>
      <c r="AH155" s="27"/>
      <c r="AI155" s="27"/>
      <c r="AJ155" s="27"/>
      <c r="AK155" s="27"/>
      <c r="AL155" s="27"/>
      <c r="AM155" s="27"/>
      <c r="AN155" s="27"/>
      <c r="AO155" s="27"/>
      <c r="AP155" s="27"/>
      <c r="AQ155" s="27"/>
      <c r="AR155" s="27"/>
      <c r="AS155" s="27"/>
      <c r="AT155" s="27"/>
      <c r="AU155" s="27"/>
      <c r="AV155" s="27"/>
      <c r="AW155" s="27"/>
      <c r="AX155" s="27"/>
      <c r="AY155" s="27"/>
      <c r="AZ155" s="27"/>
    </row>
    <row r="156" spans="1:52">
      <c r="A156" s="119" t="str">
        <f ca="1">CONCATENATE(INDIRECT("C"&amp;Variables!BL167),INDIRECT("F"&amp;Variables!BL167),INDIRECT("J"&amp;Variables!BL167))</f>
        <v/>
      </c>
      <c r="C156" s="27"/>
      <c r="D156" s="27"/>
      <c r="E156" s="27"/>
      <c r="F156" s="27"/>
      <c r="G156" s="27"/>
      <c r="H156" s="27"/>
      <c r="I156" s="27"/>
      <c r="J156" s="27"/>
      <c r="K156" s="27"/>
      <c r="L156" s="27"/>
      <c r="M156" s="27"/>
      <c r="N156" s="27"/>
      <c r="O156" s="27"/>
      <c r="P156" s="27"/>
      <c r="Q156" s="27"/>
      <c r="U156" s="27"/>
      <c r="V156" s="27"/>
      <c r="W156" s="27"/>
      <c r="X156" s="27"/>
      <c r="Y156" s="27"/>
      <c r="Z156" s="27"/>
      <c r="AA156" s="27"/>
      <c r="AB156" s="27"/>
      <c r="AC156" s="27"/>
      <c r="AD156" s="27"/>
      <c r="AE156" s="27"/>
      <c r="AF156" s="27"/>
      <c r="AG156" s="27"/>
      <c r="AH156" s="27"/>
      <c r="AI156" s="27"/>
      <c r="AJ156" s="27"/>
      <c r="AK156" s="27"/>
      <c r="AL156" s="27"/>
      <c r="AM156" s="27"/>
      <c r="AN156" s="27"/>
      <c r="AO156" s="27"/>
      <c r="AP156" s="27"/>
      <c r="AQ156" s="27"/>
      <c r="AR156" s="27"/>
      <c r="AS156" s="27"/>
      <c r="AT156" s="27"/>
      <c r="AU156" s="27"/>
      <c r="AV156" s="27"/>
      <c r="AW156" s="27"/>
      <c r="AX156" s="27"/>
      <c r="AY156" s="27"/>
      <c r="AZ156" s="27"/>
    </row>
    <row r="157" spans="1:52">
      <c r="A157" s="119" t="str">
        <f ca="1">CONCATENATE(INDIRECT("C"&amp;Variables!BL168),INDIRECT("F"&amp;Variables!BL168),INDIRECT("J"&amp;Variables!BL168))</f>
        <v/>
      </c>
      <c r="C157" s="27"/>
      <c r="D157" s="27"/>
      <c r="E157" s="27"/>
      <c r="F157" s="27"/>
      <c r="G157" s="27"/>
      <c r="H157" s="27"/>
      <c r="I157" s="27"/>
      <c r="J157" s="27"/>
      <c r="K157" s="27"/>
      <c r="L157" s="27"/>
      <c r="M157" s="27"/>
      <c r="N157" s="27"/>
      <c r="O157" s="27"/>
      <c r="P157" s="27"/>
      <c r="Q157" s="27"/>
      <c r="U157" s="27"/>
      <c r="V157" s="27"/>
      <c r="W157" s="27"/>
      <c r="X157" s="27"/>
      <c r="Y157" s="27"/>
      <c r="Z157" s="27"/>
      <c r="AA157" s="27"/>
      <c r="AB157" s="27"/>
      <c r="AC157" s="27"/>
      <c r="AD157" s="27"/>
      <c r="AE157" s="27"/>
      <c r="AF157" s="27"/>
      <c r="AG157" s="27"/>
      <c r="AH157" s="27"/>
      <c r="AI157" s="27"/>
      <c r="AJ157" s="27"/>
      <c r="AK157" s="27"/>
      <c r="AL157" s="27"/>
      <c r="AM157" s="27"/>
      <c r="AN157" s="27"/>
      <c r="AO157" s="27"/>
      <c r="AP157" s="27"/>
      <c r="AQ157" s="27"/>
      <c r="AR157" s="27"/>
      <c r="AS157" s="27"/>
      <c r="AT157" s="27"/>
      <c r="AU157" s="27"/>
      <c r="AV157" s="27"/>
      <c r="AW157" s="27"/>
      <c r="AX157" s="27"/>
      <c r="AY157" s="27"/>
      <c r="AZ157" s="27"/>
    </row>
    <row r="158" spans="1:52">
      <c r="A158" s="119" t="str">
        <f ca="1">CONCATENATE(INDIRECT("C"&amp;Variables!BL169),INDIRECT("F"&amp;Variables!BL169),INDIRECT("J"&amp;Variables!BL169))</f>
        <v/>
      </c>
      <c r="C158" s="27"/>
      <c r="D158" s="27"/>
      <c r="E158" s="27"/>
      <c r="F158" s="27"/>
      <c r="G158" s="27"/>
      <c r="H158" s="27"/>
      <c r="I158" s="27"/>
      <c r="J158" s="27"/>
      <c r="K158" s="27"/>
      <c r="L158" s="27"/>
      <c r="M158" s="27"/>
      <c r="N158" s="27"/>
      <c r="O158" s="27"/>
      <c r="P158" s="27"/>
      <c r="Q158" s="27"/>
      <c r="U158" s="27"/>
      <c r="V158" s="27"/>
      <c r="W158" s="27"/>
      <c r="X158" s="27"/>
      <c r="Y158" s="27"/>
      <c r="Z158" s="27"/>
      <c r="AA158" s="27"/>
      <c r="AB158" s="27"/>
      <c r="AC158" s="27"/>
      <c r="AD158" s="27"/>
      <c r="AE158" s="27"/>
      <c r="AF158" s="27"/>
      <c r="AG158" s="27"/>
      <c r="AH158" s="27"/>
      <c r="AI158" s="27"/>
      <c r="AJ158" s="27"/>
      <c r="AK158" s="27"/>
      <c r="AL158" s="27"/>
      <c r="AM158" s="27"/>
      <c r="AN158" s="27"/>
      <c r="AO158" s="27"/>
      <c r="AP158" s="27"/>
      <c r="AQ158" s="27"/>
      <c r="AR158" s="27"/>
      <c r="AS158" s="27"/>
      <c r="AT158" s="27"/>
      <c r="AU158" s="27"/>
      <c r="AV158" s="27"/>
      <c r="AW158" s="27"/>
      <c r="AX158" s="27"/>
      <c r="AY158" s="27"/>
      <c r="AZ158" s="27"/>
    </row>
    <row r="159" spans="1:52">
      <c r="A159" s="119" t="str">
        <f ca="1">CONCATENATE(INDIRECT("C"&amp;Variables!BL170),INDIRECT("F"&amp;Variables!BL170),INDIRECT("J"&amp;Variables!BL170))</f>
        <v/>
      </c>
      <c r="C159" s="27"/>
      <c r="D159" s="27"/>
      <c r="E159" s="27"/>
      <c r="F159" s="27"/>
      <c r="G159" s="27"/>
      <c r="H159" s="27"/>
      <c r="I159" s="27"/>
      <c r="J159" s="27"/>
      <c r="K159" s="27"/>
      <c r="L159" s="27"/>
      <c r="M159" s="27"/>
      <c r="N159" s="27"/>
      <c r="O159" s="27"/>
      <c r="P159" s="27"/>
      <c r="Q159" s="27"/>
      <c r="U159" s="27"/>
      <c r="V159" s="27"/>
      <c r="W159" s="27"/>
      <c r="X159" s="27"/>
      <c r="Y159" s="27"/>
      <c r="Z159" s="27"/>
      <c r="AA159" s="27"/>
      <c r="AB159" s="27"/>
      <c r="AC159" s="27"/>
      <c r="AD159" s="27"/>
      <c r="AE159" s="27"/>
      <c r="AF159" s="27"/>
      <c r="AG159" s="27"/>
      <c r="AH159" s="27"/>
      <c r="AI159" s="27"/>
      <c r="AJ159" s="27"/>
      <c r="AK159" s="27"/>
      <c r="AL159" s="27"/>
      <c r="AM159" s="27"/>
      <c r="AN159" s="27"/>
      <c r="AO159" s="27"/>
      <c r="AP159" s="27"/>
      <c r="AQ159" s="27"/>
      <c r="AR159" s="27"/>
      <c r="AS159" s="27"/>
      <c r="AT159" s="27"/>
      <c r="AU159" s="27"/>
      <c r="AV159" s="27"/>
      <c r="AW159" s="27"/>
      <c r="AX159" s="27"/>
      <c r="AY159" s="27"/>
      <c r="AZ159" s="27"/>
    </row>
    <row r="160" spans="1:52">
      <c r="A160" s="119" t="str">
        <f ca="1">CONCATENATE(INDIRECT("C"&amp;Variables!BL171),INDIRECT("F"&amp;Variables!BL171),INDIRECT("J"&amp;Variables!BL171))</f>
        <v/>
      </c>
      <c r="C160" s="27"/>
      <c r="D160" s="27"/>
      <c r="E160" s="27"/>
      <c r="F160" s="27"/>
      <c r="G160" s="27"/>
      <c r="H160" s="27"/>
      <c r="I160" s="27"/>
      <c r="J160" s="27"/>
      <c r="K160" s="27"/>
      <c r="L160" s="27"/>
      <c r="M160" s="27"/>
      <c r="N160" s="27"/>
      <c r="O160" s="27"/>
      <c r="P160" s="27"/>
      <c r="Q160" s="27"/>
      <c r="U160" s="27"/>
      <c r="V160" s="27"/>
      <c r="W160" s="27"/>
      <c r="X160" s="27"/>
      <c r="Y160" s="27"/>
      <c r="Z160" s="27"/>
      <c r="AA160" s="27"/>
      <c r="AB160" s="27"/>
      <c r="AC160" s="27"/>
      <c r="AD160" s="27"/>
      <c r="AE160" s="27"/>
      <c r="AF160" s="27"/>
      <c r="AG160" s="27"/>
      <c r="AH160" s="27"/>
      <c r="AI160" s="27"/>
      <c r="AJ160" s="27"/>
      <c r="AK160" s="27"/>
      <c r="AL160" s="27"/>
      <c r="AM160" s="27"/>
      <c r="AN160" s="27"/>
      <c r="AO160" s="27"/>
      <c r="AP160" s="27"/>
      <c r="AQ160" s="27"/>
      <c r="AR160" s="27"/>
      <c r="AS160" s="27"/>
      <c r="AT160" s="27"/>
      <c r="AU160" s="27"/>
      <c r="AV160" s="27"/>
      <c r="AW160" s="27"/>
      <c r="AX160" s="27"/>
      <c r="AY160" s="27"/>
      <c r="AZ160" s="27"/>
    </row>
    <row r="161" spans="1:52">
      <c r="A161" s="119" t="str">
        <f ca="1">CONCATENATE(INDIRECT("C"&amp;Variables!BL172),INDIRECT("F"&amp;Variables!BL172),INDIRECT("J"&amp;Variables!BL172))</f>
        <v/>
      </c>
      <c r="C161" s="27"/>
      <c r="D161" s="27"/>
      <c r="E161" s="27"/>
      <c r="F161" s="27"/>
      <c r="G161" s="27"/>
      <c r="H161" s="27"/>
      <c r="I161" s="27"/>
      <c r="J161" s="27"/>
      <c r="K161" s="27"/>
      <c r="L161" s="27"/>
      <c r="M161" s="27"/>
      <c r="N161" s="27"/>
      <c r="O161" s="27"/>
      <c r="P161" s="27"/>
      <c r="Q161" s="27"/>
      <c r="U161" s="27"/>
      <c r="V161" s="27"/>
      <c r="W161" s="27"/>
      <c r="X161" s="27"/>
      <c r="Y161" s="27"/>
      <c r="Z161" s="27"/>
      <c r="AA161" s="27"/>
      <c r="AB161" s="27"/>
      <c r="AC161" s="27"/>
      <c r="AD161" s="27"/>
      <c r="AE161" s="27"/>
      <c r="AF161" s="27"/>
      <c r="AG161" s="27"/>
      <c r="AH161" s="27"/>
      <c r="AI161" s="27"/>
      <c r="AJ161" s="27"/>
      <c r="AK161" s="27"/>
      <c r="AL161" s="27"/>
      <c r="AM161" s="27"/>
      <c r="AN161" s="27"/>
      <c r="AO161" s="27"/>
      <c r="AP161" s="27"/>
      <c r="AQ161" s="27"/>
      <c r="AR161" s="27"/>
      <c r="AS161" s="27"/>
      <c r="AT161" s="27"/>
      <c r="AU161" s="27"/>
      <c r="AV161" s="27"/>
      <c r="AW161" s="27"/>
      <c r="AX161" s="27"/>
      <c r="AY161" s="27"/>
      <c r="AZ161" s="27"/>
    </row>
    <row r="162" spans="1:52">
      <c r="A162" s="119" t="str">
        <f ca="1">CONCATENATE(INDIRECT("C"&amp;Variables!BL173),INDIRECT("F"&amp;Variables!BL173),INDIRECT("J"&amp;Variables!BL173))</f>
        <v/>
      </c>
      <c r="C162" s="27"/>
      <c r="D162" s="27"/>
      <c r="E162" s="27"/>
      <c r="F162" s="27"/>
      <c r="G162" s="27"/>
      <c r="H162" s="27"/>
      <c r="I162" s="27"/>
      <c r="J162" s="27"/>
      <c r="K162" s="27"/>
      <c r="L162" s="27"/>
      <c r="M162" s="27"/>
      <c r="N162" s="27"/>
      <c r="O162" s="27"/>
      <c r="P162" s="27"/>
      <c r="Q162" s="27"/>
      <c r="U162" s="27"/>
      <c r="V162" s="27"/>
      <c r="W162" s="27"/>
      <c r="X162" s="27"/>
      <c r="Y162" s="27"/>
      <c r="Z162" s="27"/>
      <c r="AA162" s="27"/>
      <c r="AB162" s="27"/>
      <c r="AC162" s="27"/>
      <c r="AD162" s="27"/>
      <c r="AE162" s="27"/>
      <c r="AF162" s="27"/>
      <c r="AG162" s="27"/>
      <c r="AH162" s="27"/>
      <c r="AI162" s="27"/>
      <c r="AJ162" s="27"/>
      <c r="AK162" s="27"/>
      <c r="AL162" s="27"/>
      <c r="AM162" s="27"/>
      <c r="AN162" s="27"/>
      <c r="AO162" s="27"/>
      <c r="AP162" s="27"/>
      <c r="AQ162" s="27"/>
      <c r="AR162" s="27"/>
      <c r="AS162" s="27"/>
      <c r="AT162" s="27"/>
      <c r="AU162" s="27"/>
      <c r="AV162" s="27"/>
      <c r="AW162" s="27"/>
      <c r="AX162" s="27"/>
      <c r="AY162" s="27"/>
      <c r="AZ162" s="27"/>
    </row>
    <row r="163" spans="1:52">
      <c r="A163" s="119" t="str">
        <f ca="1">CONCATENATE(INDIRECT("C"&amp;Variables!BL174),INDIRECT("F"&amp;Variables!BL174),INDIRECT("J"&amp;Variables!BL174))</f>
        <v/>
      </c>
      <c r="C163" s="27"/>
      <c r="D163" s="27"/>
      <c r="E163" s="27"/>
      <c r="F163" s="27"/>
      <c r="G163" s="27"/>
      <c r="H163" s="27"/>
      <c r="I163" s="27"/>
      <c r="J163" s="27"/>
      <c r="K163" s="27"/>
      <c r="L163" s="27"/>
      <c r="M163" s="27"/>
      <c r="N163" s="27"/>
      <c r="O163" s="27"/>
      <c r="P163" s="27"/>
      <c r="Q163" s="27"/>
      <c r="U163" s="27"/>
      <c r="V163" s="27"/>
      <c r="W163" s="27"/>
      <c r="X163" s="27"/>
      <c r="Y163" s="27"/>
      <c r="Z163" s="27"/>
      <c r="AA163" s="27"/>
      <c r="AB163" s="27"/>
      <c r="AC163" s="27"/>
      <c r="AD163" s="27"/>
      <c r="AE163" s="27"/>
      <c r="AF163" s="27"/>
      <c r="AG163" s="27"/>
      <c r="AH163" s="27"/>
      <c r="AI163" s="27"/>
      <c r="AJ163" s="27"/>
      <c r="AK163" s="27"/>
      <c r="AL163" s="27"/>
      <c r="AM163" s="27"/>
      <c r="AN163" s="27"/>
      <c r="AO163" s="27"/>
      <c r="AP163" s="27"/>
      <c r="AQ163" s="27"/>
      <c r="AR163" s="27"/>
      <c r="AS163" s="27"/>
      <c r="AT163" s="27"/>
      <c r="AU163" s="27"/>
      <c r="AV163" s="27"/>
      <c r="AW163" s="27"/>
      <c r="AX163" s="27"/>
      <c r="AY163" s="27"/>
      <c r="AZ163" s="27"/>
    </row>
    <row r="164" spans="1:52">
      <c r="A164" s="119" t="str">
        <f ca="1">CONCATENATE(INDIRECT("C"&amp;Variables!BL175),INDIRECT("F"&amp;Variables!BL175),INDIRECT("J"&amp;Variables!BL175))</f>
        <v/>
      </c>
      <c r="C164" s="27"/>
      <c r="D164" s="27"/>
      <c r="E164" s="27"/>
      <c r="F164" s="27"/>
      <c r="G164" s="27"/>
      <c r="H164" s="27"/>
      <c r="I164" s="27"/>
      <c r="J164" s="27"/>
      <c r="K164" s="27"/>
      <c r="L164" s="27"/>
      <c r="M164" s="27"/>
      <c r="N164" s="27"/>
      <c r="O164" s="27"/>
      <c r="P164" s="27"/>
      <c r="Q164" s="27"/>
      <c r="U164" s="27"/>
      <c r="V164" s="27"/>
      <c r="W164" s="27"/>
      <c r="X164" s="27"/>
      <c r="Y164" s="27"/>
      <c r="Z164" s="27"/>
      <c r="AA164" s="27"/>
      <c r="AB164" s="27"/>
      <c r="AC164" s="27"/>
      <c r="AD164" s="27"/>
      <c r="AE164" s="27"/>
      <c r="AF164" s="27"/>
      <c r="AG164" s="27"/>
      <c r="AH164" s="27"/>
      <c r="AI164" s="27"/>
      <c r="AJ164" s="27"/>
      <c r="AK164" s="27"/>
      <c r="AL164" s="27"/>
      <c r="AM164" s="27"/>
      <c r="AN164" s="27"/>
      <c r="AO164" s="27"/>
      <c r="AP164" s="27"/>
      <c r="AQ164" s="27"/>
      <c r="AR164" s="27"/>
      <c r="AS164" s="27"/>
      <c r="AT164" s="27"/>
      <c r="AU164" s="27"/>
      <c r="AV164" s="27"/>
      <c r="AW164" s="27"/>
      <c r="AX164" s="27"/>
      <c r="AY164" s="27"/>
      <c r="AZ164" s="27"/>
    </row>
    <row r="165" spans="1:52">
      <c r="A165" s="119" t="str">
        <f ca="1">CONCATENATE(INDIRECT("C"&amp;Variables!BL176),INDIRECT("F"&amp;Variables!BL176),INDIRECT("J"&amp;Variables!BL176))</f>
        <v/>
      </c>
      <c r="C165" s="27"/>
      <c r="D165" s="27"/>
      <c r="E165" s="27"/>
      <c r="F165" s="27"/>
      <c r="G165" s="27"/>
      <c r="H165" s="27"/>
      <c r="I165" s="27"/>
      <c r="J165" s="27"/>
      <c r="K165" s="27"/>
      <c r="L165" s="27"/>
      <c r="M165" s="27"/>
      <c r="N165" s="27"/>
      <c r="O165" s="27"/>
      <c r="P165" s="27"/>
      <c r="Q165" s="27"/>
      <c r="U165" s="27"/>
      <c r="V165" s="27"/>
      <c r="W165" s="27"/>
      <c r="X165" s="27"/>
      <c r="Y165" s="27"/>
      <c r="Z165" s="27"/>
      <c r="AA165" s="27"/>
      <c r="AB165" s="27"/>
      <c r="AC165" s="27"/>
      <c r="AD165" s="27"/>
      <c r="AE165" s="27"/>
      <c r="AF165" s="27"/>
      <c r="AG165" s="27"/>
      <c r="AH165" s="27"/>
      <c r="AI165" s="27"/>
      <c r="AJ165" s="27"/>
      <c r="AK165" s="27"/>
      <c r="AL165" s="27"/>
      <c r="AM165" s="27"/>
      <c r="AN165" s="27"/>
      <c r="AO165" s="27"/>
      <c r="AP165" s="27"/>
      <c r="AQ165" s="27"/>
      <c r="AR165" s="27"/>
      <c r="AS165" s="27"/>
      <c r="AT165" s="27"/>
      <c r="AU165" s="27"/>
      <c r="AV165" s="27"/>
      <c r="AW165" s="27"/>
      <c r="AX165" s="27"/>
      <c r="AY165" s="27"/>
      <c r="AZ165" s="27"/>
    </row>
    <row r="166" spans="1:52">
      <c r="A166" s="119" t="str">
        <f ca="1">CONCATENATE(INDIRECT("C"&amp;Variables!BL177),INDIRECT("F"&amp;Variables!BL177),INDIRECT("J"&amp;Variables!BL177))</f>
        <v/>
      </c>
      <c r="C166" s="27"/>
      <c r="D166" s="27"/>
      <c r="E166" s="27"/>
      <c r="F166" s="27"/>
      <c r="G166" s="27"/>
      <c r="H166" s="27"/>
      <c r="I166" s="27"/>
      <c r="J166" s="27"/>
      <c r="K166" s="27"/>
      <c r="L166" s="27"/>
      <c r="M166" s="27"/>
      <c r="N166" s="27"/>
      <c r="O166" s="27"/>
      <c r="P166" s="27"/>
      <c r="Q166" s="27"/>
      <c r="U166" s="27"/>
      <c r="V166" s="27"/>
      <c r="W166" s="27"/>
      <c r="X166" s="27"/>
      <c r="Y166" s="27"/>
      <c r="Z166" s="27"/>
      <c r="AA166" s="27"/>
      <c r="AB166" s="27"/>
      <c r="AC166" s="27"/>
      <c r="AD166" s="27"/>
      <c r="AE166" s="27"/>
      <c r="AF166" s="27"/>
      <c r="AG166" s="27"/>
      <c r="AH166" s="27"/>
      <c r="AI166" s="27"/>
      <c r="AJ166" s="27"/>
      <c r="AK166" s="27"/>
      <c r="AL166" s="27"/>
      <c r="AM166" s="27"/>
      <c r="AN166" s="27"/>
      <c r="AO166" s="27"/>
      <c r="AP166" s="27"/>
      <c r="AQ166" s="27"/>
      <c r="AR166" s="27"/>
      <c r="AS166" s="27"/>
      <c r="AT166" s="27"/>
      <c r="AU166" s="27"/>
      <c r="AV166" s="27"/>
      <c r="AW166" s="27"/>
      <c r="AX166" s="27"/>
      <c r="AY166" s="27"/>
      <c r="AZ166" s="27"/>
    </row>
    <row r="167" spans="1:52">
      <c r="A167" s="119" t="str">
        <f ca="1">CONCATENATE(INDIRECT("C"&amp;Variables!BL178),INDIRECT("F"&amp;Variables!BL178),INDIRECT("J"&amp;Variables!BL178))</f>
        <v/>
      </c>
      <c r="C167" s="27"/>
      <c r="D167" s="27"/>
      <c r="E167" s="27"/>
      <c r="F167" s="27"/>
      <c r="G167" s="27"/>
      <c r="H167" s="27"/>
      <c r="I167" s="27"/>
      <c r="J167" s="27"/>
      <c r="K167" s="27"/>
      <c r="L167" s="27"/>
      <c r="M167" s="27"/>
      <c r="N167" s="27"/>
      <c r="O167" s="27"/>
      <c r="P167" s="27"/>
      <c r="Q167" s="27"/>
      <c r="U167" s="27"/>
      <c r="V167" s="27"/>
      <c r="W167" s="27"/>
      <c r="X167" s="27"/>
      <c r="Y167" s="27"/>
      <c r="Z167" s="27"/>
      <c r="AA167" s="27"/>
      <c r="AB167" s="27"/>
      <c r="AC167" s="27"/>
      <c r="AD167" s="27"/>
      <c r="AE167" s="27"/>
      <c r="AF167" s="27"/>
      <c r="AG167" s="27"/>
      <c r="AH167" s="27"/>
      <c r="AI167" s="27"/>
      <c r="AJ167" s="27"/>
      <c r="AK167" s="27"/>
      <c r="AL167" s="27"/>
      <c r="AM167" s="27"/>
      <c r="AN167" s="27"/>
      <c r="AO167" s="27"/>
      <c r="AP167" s="27"/>
      <c r="AQ167" s="27"/>
      <c r="AR167" s="27"/>
      <c r="AS167" s="27"/>
      <c r="AT167" s="27"/>
      <c r="AU167" s="27"/>
      <c r="AV167" s="27"/>
      <c r="AW167" s="27"/>
      <c r="AX167" s="27"/>
      <c r="AY167" s="27"/>
      <c r="AZ167" s="27"/>
    </row>
    <row r="168" spans="1:52">
      <c r="A168" s="119" t="str">
        <f ca="1">CONCATENATE(INDIRECT("C"&amp;Variables!BL179),INDIRECT("F"&amp;Variables!BL179),INDIRECT("J"&amp;Variables!BL179))</f>
        <v/>
      </c>
      <c r="C168" s="27"/>
      <c r="D168" s="27"/>
      <c r="E168" s="27"/>
      <c r="F168" s="27"/>
      <c r="G168" s="27"/>
      <c r="H168" s="27"/>
      <c r="I168" s="27"/>
      <c r="J168" s="27"/>
      <c r="K168" s="27"/>
      <c r="L168" s="27"/>
      <c r="M168" s="27"/>
      <c r="N168" s="27"/>
      <c r="O168" s="27"/>
      <c r="P168" s="27"/>
      <c r="Q168" s="27"/>
      <c r="U168" s="27"/>
      <c r="V168" s="27"/>
      <c r="W168" s="27"/>
      <c r="X168" s="27"/>
      <c r="Y168" s="27"/>
      <c r="Z168" s="27"/>
      <c r="AA168" s="27"/>
      <c r="AB168" s="27"/>
      <c r="AC168" s="27"/>
      <c r="AD168" s="27"/>
      <c r="AE168" s="27"/>
      <c r="AF168" s="27"/>
      <c r="AG168" s="27"/>
      <c r="AH168" s="27"/>
      <c r="AI168" s="27"/>
      <c r="AJ168" s="27"/>
      <c r="AK168" s="27"/>
      <c r="AL168" s="27"/>
      <c r="AM168" s="27"/>
      <c r="AN168" s="27"/>
      <c r="AO168" s="27"/>
      <c r="AP168" s="27"/>
      <c r="AQ168" s="27"/>
      <c r="AR168" s="27"/>
      <c r="AS168" s="27"/>
      <c r="AT168" s="27"/>
      <c r="AU168" s="27"/>
      <c r="AV168" s="27"/>
      <c r="AW168" s="27"/>
      <c r="AX168" s="27"/>
      <c r="AY168" s="27"/>
      <c r="AZ168" s="27"/>
    </row>
    <row r="169" spans="1:52">
      <c r="A169" s="119" t="str">
        <f ca="1">CONCATENATE(INDIRECT("C"&amp;Variables!BL180),INDIRECT("F"&amp;Variables!BL180),INDIRECT("J"&amp;Variables!BL180))</f>
        <v/>
      </c>
      <c r="C169" s="27"/>
      <c r="D169" s="27"/>
      <c r="E169" s="27"/>
      <c r="F169" s="27"/>
      <c r="G169" s="27"/>
      <c r="H169" s="27"/>
      <c r="I169" s="27"/>
      <c r="J169" s="27"/>
      <c r="K169" s="27"/>
      <c r="L169" s="27"/>
      <c r="M169" s="27"/>
      <c r="N169" s="27"/>
      <c r="O169" s="27"/>
      <c r="P169" s="27"/>
      <c r="Q169" s="27"/>
      <c r="U169" s="27"/>
      <c r="V169" s="27"/>
      <c r="W169" s="27"/>
      <c r="X169" s="27"/>
      <c r="Y169" s="27"/>
      <c r="Z169" s="27"/>
      <c r="AA169" s="27"/>
      <c r="AB169" s="27"/>
      <c r="AC169" s="27"/>
      <c r="AD169" s="27"/>
      <c r="AE169" s="27"/>
      <c r="AF169" s="27"/>
      <c r="AG169" s="27"/>
      <c r="AH169" s="27"/>
      <c r="AI169" s="27"/>
      <c r="AJ169" s="27"/>
      <c r="AK169" s="27"/>
      <c r="AL169" s="27"/>
      <c r="AM169" s="27"/>
      <c r="AN169" s="27"/>
      <c r="AO169" s="27"/>
      <c r="AP169" s="27"/>
      <c r="AQ169" s="27"/>
      <c r="AR169" s="27"/>
      <c r="AS169" s="27"/>
      <c r="AT169" s="27"/>
      <c r="AU169" s="27"/>
      <c r="AV169" s="27"/>
      <c r="AW169" s="27"/>
      <c r="AX169" s="27"/>
      <c r="AY169" s="27"/>
      <c r="AZ169" s="27"/>
    </row>
    <row r="170" spans="1:52">
      <c r="A170" s="119" t="str">
        <f ca="1">CONCATENATE(INDIRECT("C"&amp;Variables!BL181),INDIRECT("F"&amp;Variables!BL181),INDIRECT("J"&amp;Variables!BL181))</f>
        <v/>
      </c>
      <c r="C170" s="27"/>
      <c r="D170" s="27"/>
      <c r="E170" s="27"/>
      <c r="F170" s="27"/>
      <c r="G170" s="27"/>
      <c r="H170" s="27"/>
      <c r="I170" s="27"/>
      <c r="J170" s="27"/>
      <c r="K170" s="27"/>
      <c r="L170" s="27"/>
      <c r="M170" s="27"/>
      <c r="N170" s="27"/>
      <c r="O170" s="27"/>
      <c r="P170" s="27"/>
      <c r="Q170" s="27"/>
      <c r="U170" s="27"/>
      <c r="V170" s="27"/>
      <c r="W170" s="27"/>
      <c r="X170" s="27"/>
      <c r="Y170" s="27"/>
      <c r="Z170" s="27"/>
      <c r="AA170" s="27"/>
      <c r="AB170" s="27"/>
      <c r="AC170" s="27"/>
      <c r="AD170" s="27"/>
      <c r="AE170" s="27"/>
      <c r="AF170" s="27"/>
      <c r="AG170" s="27"/>
      <c r="AH170" s="27"/>
      <c r="AI170" s="27"/>
      <c r="AJ170" s="27"/>
      <c r="AK170" s="27"/>
      <c r="AL170" s="27"/>
      <c r="AM170" s="27"/>
      <c r="AN170" s="27"/>
      <c r="AO170" s="27"/>
      <c r="AP170" s="27"/>
      <c r="AQ170" s="27"/>
      <c r="AR170" s="27"/>
      <c r="AS170" s="27"/>
      <c r="AT170" s="27"/>
      <c r="AU170" s="27"/>
      <c r="AV170" s="27"/>
      <c r="AW170" s="27"/>
      <c r="AX170" s="27"/>
      <c r="AY170" s="27"/>
      <c r="AZ170" s="27"/>
    </row>
    <row r="171" spans="1:52">
      <c r="A171" s="119" t="str">
        <f ca="1">CONCATENATE(INDIRECT("C"&amp;Variables!BL182),INDIRECT("F"&amp;Variables!BL182),INDIRECT("J"&amp;Variables!BL182))</f>
        <v/>
      </c>
      <c r="C171" s="27"/>
      <c r="D171" s="27"/>
      <c r="E171" s="27"/>
      <c r="F171" s="27"/>
      <c r="G171" s="27"/>
      <c r="H171" s="27"/>
      <c r="I171" s="27"/>
      <c r="J171" s="27"/>
      <c r="K171" s="27"/>
      <c r="L171" s="27"/>
      <c r="M171" s="27"/>
      <c r="N171" s="27"/>
      <c r="O171" s="27"/>
      <c r="P171" s="27"/>
      <c r="Q171" s="27"/>
      <c r="U171" s="27"/>
      <c r="V171" s="27"/>
      <c r="W171" s="27"/>
      <c r="X171" s="27"/>
      <c r="Y171" s="27"/>
      <c r="Z171" s="27"/>
      <c r="AA171" s="27"/>
      <c r="AB171" s="27"/>
      <c r="AC171" s="27"/>
      <c r="AD171" s="27"/>
      <c r="AE171" s="27"/>
      <c r="AF171" s="27"/>
      <c r="AG171" s="27"/>
      <c r="AH171" s="27"/>
      <c r="AI171" s="27"/>
      <c r="AJ171" s="27"/>
      <c r="AK171" s="27"/>
      <c r="AL171" s="27"/>
      <c r="AM171" s="27"/>
      <c r="AN171" s="27"/>
      <c r="AO171" s="27"/>
      <c r="AP171" s="27"/>
      <c r="AQ171" s="27"/>
      <c r="AR171" s="27"/>
      <c r="AS171" s="27"/>
      <c r="AT171" s="27"/>
      <c r="AU171" s="27"/>
      <c r="AV171" s="27"/>
      <c r="AW171" s="27"/>
      <c r="AX171" s="27"/>
      <c r="AY171" s="27"/>
      <c r="AZ171" s="27"/>
    </row>
    <row r="172" spans="1:52">
      <c r="A172" s="119" t="str">
        <f ca="1">CONCATENATE(INDIRECT("C"&amp;Variables!BL183),INDIRECT("F"&amp;Variables!BL183),INDIRECT("J"&amp;Variables!BL183))</f>
        <v/>
      </c>
      <c r="C172" s="27"/>
      <c r="D172" s="27"/>
      <c r="E172" s="27"/>
      <c r="F172" s="27"/>
      <c r="G172" s="27"/>
      <c r="H172" s="27"/>
      <c r="I172" s="27"/>
      <c r="J172" s="27"/>
      <c r="K172" s="27"/>
      <c r="L172" s="27"/>
      <c r="M172" s="27"/>
      <c r="N172" s="27"/>
      <c r="O172" s="27"/>
      <c r="P172" s="27"/>
      <c r="Q172" s="27"/>
      <c r="U172" s="27"/>
      <c r="V172" s="27"/>
      <c r="W172" s="27"/>
      <c r="X172" s="27"/>
      <c r="Y172" s="27"/>
      <c r="Z172" s="27"/>
      <c r="AA172" s="27"/>
      <c r="AB172" s="27"/>
      <c r="AC172" s="27"/>
      <c r="AD172" s="27"/>
      <c r="AE172" s="27"/>
      <c r="AF172" s="27"/>
      <c r="AG172" s="27"/>
      <c r="AH172" s="27"/>
      <c r="AI172" s="27"/>
      <c r="AJ172" s="27"/>
      <c r="AK172" s="27"/>
      <c r="AL172" s="27"/>
      <c r="AM172" s="27"/>
      <c r="AN172" s="27"/>
      <c r="AO172" s="27"/>
      <c r="AP172" s="27"/>
      <c r="AQ172" s="27"/>
      <c r="AR172" s="27"/>
      <c r="AS172" s="27"/>
      <c r="AT172" s="27"/>
      <c r="AU172" s="27"/>
      <c r="AV172" s="27"/>
      <c r="AW172" s="27"/>
      <c r="AX172" s="27"/>
      <c r="AY172" s="27"/>
      <c r="AZ172" s="27"/>
    </row>
    <row r="173" spans="1:52">
      <c r="A173" s="119" t="str">
        <f ca="1">CONCATENATE(INDIRECT("C"&amp;Variables!BL184),INDIRECT("F"&amp;Variables!BL184),INDIRECT("J"&amp;Variables!BL184))</f>
        <v/>
      </c>
      <c r="C173" s="27"/>
      <c r="D173" s="27"/>
      <c r="E173" s="27"/>
      <c r="F173" s="27"/>
      <c r="G173" s="27"/>
      <c r="H173" s="27"/>
      <c r="I173" s="27"/>
      <c r="J173" s="27"/>
      <c r="K173" s="27"/>
      <c r="L173" s="27"/>
      <c r="M173" s="27"/>
      <c r="N173" s="27"/>
      <c r="O173" s="27"/>
      <c r="P173" s="27"/>
      <c r="Q173" s="27"/>
      <c r="U173" s="27"/>
      <c r="V173" s="27"/>
      <c r="W173" s="27"/>
      <c r="X173" s="27"/>
      <c r="Y173" s="27"/>
      <c r="Z173" s="27"/>
      <c r="AA173" s="27"/>
      <c r="AB173" s="27"/>
      <c r="AC173" s="27"/>
      <c r="AD173" s="27"/>
      <c r="AE173" s="27"/>
      <c r="AF173" s="27"/>
      <c r="AG173" s="27"/>
      <c r="AH173" s="27"/>
      <c r="AI173" s="27"/>
      <c r="AJ173" s="27"/>
      <c r="AK173" s="27"/>
      <c r="AL173" s="27"/>
      <c r="AM173" s="27"/>
      <c r="AN173" s="27"/>
      <c r="AO173" s="27"/>
      <c r="AP173" s="27"/>
      <c r="AQ173" s="27"/>
      <c r="AR173" s="27"/>
      <c r="AS173" s="27"/>
      <c r="AT173" s="27"/>
      <c r="AU173" s="27"/>
      <c r="AV173" s="27"/>
      <c r="AW173" s="27"/>
      <c r="AX173" s="27"/>
      <c r="AY173" s="27"/>
      <c r="AZ173" s="27"/>
    </row>
    <row r="174" spans="1:52">
      <c r="A174" s="119" t="str">
        <f ca="1">CONCATENATE(INDIRECT("C"&amp;Variables!BL185),INDIRECT("F"&amp;Variables!BL185),INDIRECT("J"&amp;Variables!BL185))</f>
        <v/>
      </c>
      <c r="C174" s="27"/>
      <c r="D174" s="27"/>
      <c r="E174" s="27"/>
      <c r="F174" s="27"/>
      <c r="G174" s="27"/>
      <c r="H174" s="27"/>
      <c r="I174" s="27"/>
      <c r="J174" s="27"/>
      <c r="K174" s="27"/>
      <c r="L174" s="27"/>
      <c r="M174" s="27"/>
      <c r="N174" s="27"/>
      <c r="O174" s="27"/>
      <c r="P174" s="27"/>
      <c r="Q174" s="27"/>
      <c r="U174" s="27"/>
      <c r="V174" s="27"/>
      <c r="W174" s="27"/>
      <c r="X174" s="27"/>
      <c r="Y174" s="27"/>
      <c r="Z174" s="27"/>
      <c r="AA174" s="27"/>
      <c r="AB174" s="27"/>
      <c r="AC174" s="27"/>
      <c r="AD174" s="27"/>
      <c r="AE174" s="27"/>
      <c r="AF174" s="27"/>
      <c r="AG174" s="27"/>
      <c r="AH174" s="27"/>
      <c r="AI174" s="27"/>
      <c r="AJ174" s="27"/>
      <c r="AK174" s="27"/>
      <c r="AL174" s="27"/>
      <c r="AM174" s="27"/>
      <c r="AN174" s="27"/>
      <c r="AO174" s="27"/>
      <c r="AP174" s="27"/>
      <c r="AQ174" s="27"/>
      <c r="AR174" s="27"/>
      <c r="AS174" s="27"/>
      <c r="AT174" s="27"/>
      <c r="AU174" s="27"/>
      <c r="AV174" s="27"/>
      <c r="AW174" s="27"/>
      <c r="AX174" s="27"/>
      <c r="AY174" s="27"/>
      <c r="AZ174" s="27"/>
    </row>
    <row r="175" spans="1:52">
      <c r="A175" s="119" t="str">
        <f ca="1">CONCATENATE(INDIRECT("C"&amp;Variables!BL186),INDIRECT("F"&amp;Variables!BL186),INDIRECT("J"&amp;Variables!BL186))</f>
        <v/>
      </c>
      <c r="C175" s="27"/>
      <c r="D175" s="27"/>
      <c r="E175" s="27"/>
      <c r="F175" s="27"/>
      <c r="G175" s="27"/>
      <c r="H175" s="27"/>
      <c r="I175" s="27"/>
      <c r="J175" s="27"/>
      <c r="K175" s="27"/>
      <c r="L175" s="27"/>
      <c r="M175" s="27"/>
      <c r="N175" s="27"/>
      <c r="O175" s="27"/>
      <c r="P175" s="27"/>
      <c r="Q175" s="27"/>
      <c r="U175" s="27"/>
      <c r="V175" s="27"/>
      <c r="W175" s="27"/>
      <c r="X175" s="27"/>
      <c r="Y175" s="27"/>
      <c r="Z175" s="27"/>
      <c r="AA175" s="27"/>
      <c r="AB175" s="27"/>
      <c r="AC175" s="27"/>
      <c r="AD175" s="27"/>
      <c r="AE175" s="27"/>
      <c r="AF175" s="27"/>
      <c r="AG175" s="27"/>
      <c r="AH175" s="27"/>
      <c r="AI175" s="27"/>
      <c r="AJ175" s="27"/>
      <c r="AK175" s="27"/>
      <c r="AL175" s="27"/>
      <c r="AM175" s="27"/>
      <c r="AN175" s="27"/>
      <c r="AO175" s="27"/>
      <c r="AP175" s="27"/>
      <c r="AQ175" s="27"/>
      <c r="AR175" s="27"/>
      <c r="AS175" s="27"/>
      <c r="AT175" s="27"/>
      <c r="AU175" s="27"/>
      <c r="AV175" s="27"/>
      <c r="AW175" s="27"/>
      <c r="AX175" s="27"/>
      <c r="AY175" s="27"/>
      <c r="AZ175" s="27"/>
    </row>
    <row r="176" spans="1:52">
      <c r="A176" s="119" t="str">
        <f ca="1">CONCATENATE(INDIRECT("C"&amp;Variables!BL187),INDIRECT("F"&amp;Variables!BL187),INDIRECT("J"&amp;Variables!BL187))</f>
        <v/>
      </c>
      <c r="C176" s="27"/>
      <c r="D176" s="27"/>
      <c r="E176" s="27"/>
      <c r="F176" s="27"/>
      <c r="G176" s="27"/>
      <c r="H176" s="27"/>
      <c r="I176" s="27"/>
      <c r="J176" s="27"/>
      <c r="K176" s="27"/>
      <c r="L176" s="27"/>
      <c r="M176" s="27"/>
      <c r="N176" s="27"/>
      <c r="O176" s="27"/>
      <c r="P176" s="27"/>
      <c r="Q176" s="27"/>
      <c r="U176" s="27"/>
      <c r="V176" s="27"/>
      <c r="W176" s="27"/>
      <c r="X176" s="27"/>
      <c r="Y176" s="27"/>
      <c r="Z176" s="27"/>
      <c r="AA176" s="27"/>
      <c r="AB176" s="27"/>
      <c r="AC176" s="27"/>
      <c r="AD176" s="27"/>
      <c r="AE176" s="27"/>
      <c r="AF176" s="27"/>
      <c r="AG176" s="27"/>
      <c r="AH176" s="27"/>
      <c r="AI176" s="27"/>
      <c r="AJ176" s="27"/>
      <c r="AK176" s="27"/>
      <c r="AL176" s="27"/>
      <c r="AM176" s="27"/>
      <c r="AN176" s="27"/>
      <c r="AO176" s="27"/>
      <c r="AP176" s="27"/>
      <c r="AQ176" s="27"/>
      <c r="AR176" s="27"/>
      <c r="AS176" s="27"/>
      <c r="AT176" s="27"/>
      <c r="AU176" s="27"/>
      <c r="AV176" s="27"/>
      <c r="AW176" s="27"/>
      <c r="AX176" s="27"/>
      <c r="AY176" s="27"/>
      <c r="AZ176" s="27"/>
    </row>
    <row r="177" spans="1:52">
      <c r="A177" s="119" t="str">
        <f ca="1">CONCATENATE(INDIRECT("C"&amp;Variables!BL188),INDIRECT("F"&amp;Variables!BL188),INDIRECT("J"&amp;Variables!BL188))</f>
        <v/>
      </c>
      <c r="C177" s="27"/>
      <c r="D177" s="27"/>
      <c r="E177" s="27"/>
      <c r="F177" s="27"/>
      <c r="G177" s="27"/>
      <c r="H177" s="27"/>
      <c r="I177" s="27"/>
      <c r="J177" s="27"/>
      <c r="K177" s="27"/>
      <c r="L177" s="27"/>
      <c r="M177" s="27"/>
      <c r="N177" s="27"/>
      <c r="O177" s="27"/>
      <c r="P177" s="27"/>
      <c r="Q177" s="27"/>
      <c r="U177" s="27"/>
      <c r="V177" s="27"/>
      <c r="W177" s="27"/>
      <c r="X177" s="27"/>
      <c r="Y177" s="27"/>
      <c r="Z177" s="27"/>
      <c r="AA177" s="27"/>
      <c r="AB177" s="27"/>
      <c r="AC177" s="27"/>
      <c r="AD177" s="27"/>
      <c r="AE177" s="27"/>
      <c r="AF177" s="27"/>
      <c r="AG177" s="27"/>
      <c r="AH177" s="27"/>
      <c r="AI177" s="27"/>
      <c r="AJ177" s="27"/>
      <c r="AK177" s="27"/>
      <c r="AL177" s="27"/>
      <c r="AM177" s="27"/>
      <c r="AN177" s="27"/>
      <c r="AO177" s="27"/>
      <c r="AP177" s="27"/>
      <c r="AQ177" s="27"/>
      <c r="AR177" s="27"/>
      <c r="AS177" s="27"/>
      <c r="AT177" s="27"/>
      <c r="AU177" s="27"/>
      <c r="AV177" s="27"/>
      <c r="AW177" s="27"/>
      <c r="AX177" s="27"/>
      <c r="AY177" s="27"/>
      <c r="AZ177" s="27"/>
    </row>
    <row r="178" spans="1:52">
      <c r="A178" s="119" t="str">
        <f ca="1">CONCATENATE(INDIRECT("C"&amp;Variables!BL189),INDIRECT("F"&amp;Variables!BL189),INDIRECT("J"&amp;Variables!BL189))</f>
        <v/>
      </c>
      <c r="C178" s="27"/>
      <c r="D178" s="27"/>
      <c r="E178" s="27"/>
      <c r="F178" s="27"/>
      <c r="G178" s="27"/>
      <c r="H178" s="27"/>
      <c r="I178" s="27"/>
      <c r="J178" s="27"/>
      <c r="K178" s="27"/>
      <c r="L178" s="27"/>
      <c r="M178" s="27"/>
      <c r="N178" s="27"/>
      <c r="O178" s="27"/>
      <c r="P178" s="27"/>
      <c r="Q178" s="27"/>
      <c r="U178" s="27"/>
      <c r="V178" s="27"/>
      <c r="W178" s="27"/>
      <c r="X178" s="27"/>
      <c r="Y178" s="27"/>
      <c r="Z178" s="27"/>
      <c r="AA178" s="27"/>
      <c r="AB178" s="27"/>
      <c r="AC178" s="27"/>
      <c r="AD178" s="27"/>
      <c r="AE178" s="27"/>
      <c r="AF178" s="27"/>
      <c r="AG178" s="27"/>
      <c r="AH178" s="27"/>
      <c r="AI178" s="27"/>
      <c r="AJ178" s="27"/>
      <c r="AK178" s="27"/>
      <c r="AL178" s="27"/>
      <c r="AM178" s="27"/>
      <c r="AN178" s="27"/>
      <c r="AO178" s="27"/>
      <c r="AP178" s="27"/>
      <c r="AQ178" s="27"/>
      <c r="AR178" s="27"/>
      <c r="AS178" s="27"/>
      <c r="AT178" s="27"/>
      <c r="AU178" s="27"/>
      <c r="AV178" s="27"/>
      <c r="AW178" s="27"/>
      <c r="AX178" s="27"/>
      <c r="AY178" s="27"/>
      <c r="AZ178" s="27"/>
    </row>
    <row r="179" spans="1:52">
      <c r="A179" s="119" t="str">
        <f ca="1">CONCATENATE(INDIRECT("C"&amp;Variables!BL190),INDIRECT("F"&amp;Variables!BL190),INDIRECT("J"&amp;Variables!BL190))</f>
        <v/>
      </c>
      <c r="C179" s="27"/>
      <c r="D179" s="27"/>
      <c r="E179" s="27"/>
      <c r="F179" s="27"/>
      <c r="G179" s="27"/>
      <c r="H179" s="27"/>
      <c r="I179" s="27"/>
      <c r="J179" s="27"/>
      <c r="K179" s="27"/>
      <c r="L179" s="27"/>
      <c r="M179" s="27"/>
      <c r="N179" s="27"/>
      <c r="O179" s="27"/>
      <c r="P179" s="27"/>
      <c r="Q179" s="27"/>
      <c r="U179" s="27"/>
      <c r="V179" s="27"/>
      <c r="W179" s="27"/>
      <c r="X179" s="27"/>
      <c r="Y179" s="27"/>
      <c r="Z179" s="27"/>
      <c r="AA179" s="27"/>
      <c r="AB179" s="27"/>
      <c r="AC179" s="27"/>
      <c r="AD179" s="27"/>
      <c r="AE179" s="27"/>
      <c r="AF179" s="27"/>
      <c r="AG179" s="27"/>
      <c r="AH179" s="27"/>
      <c r="AI179" s="27"/>
      <c r="AJ179" s="27"/>
      <c r="AK179" s="27"/>
      <c r="AL179" s="27"/>
      <c r="AM179" s="27"/>
      <c r="AN179" s="27"/>
      <c r="AO179" s="27"/>
      <c r="AP179" s="27"/>
      <c r="AQ179" s="27"/>
      <c r="AR179" s="27"/>
      <c r="AS179" s="27"/>
      <c r="AT179" s="27"/>
      <c r="AU179" s="27"/>
      <c r="AV179" s="27"/>
      <c r="AW179" s="27"/>
      <c r="AX179" s="27"/>
      <c r="AY179" s="27"/>
      <c r="AZ179" s="27"/>
    </row>
    <row r="180" spans="1:52">
      <c r="A180" s="119" t="str">
        <f ca="1">CONCATENATE(INDIRECT("C"&amp;Variables!BL191),INDIRECT("F"&amp;Variables!BL191),INDIRECT("J"&amp;Variables!BL191))</f>
        <v/>
      </c>
      <c r="C180" s="27"/>
      <c r="D180" s="27"/>
      <c r="E180" s="27"/>
      <c r="F180" s="27"/>
      <c r="G180" s="27"/>
      <c r="H180" s="27"/>
      <c r="I180" s="27"/>
      <c r="J180" s="27"/>
      <c r="K180" s="27"/>
      <c r="L180" s="27"/>
      <c r="M180" s="27"/>
      <c r="N180" s="27"/>
      <c r="O180" s="27"/>
      <c r="P180" s="27"/>
      <c r="Q180" s="27"/>
      <c r="U180" s="27"/>
      <c r="V180" s="27"/>
      <c r="W180" s="27"/>
      <c r="X180" s="27"/>
      <c r="Y180" s="27"/>
      <c r="Z180" s="27"/>
      <c r="AA180" s="27"/>
      <c r="AB180" s="27"/>
      <c r="AC180" s="27"/>
      <c r="AD180" s="27"/>
      <c r="AE180" s="27"/>
      <c r="AF180" s="27"/>
      <c r="AG180" s="27"/>
      <c r="AH180" s="27"/>
      <c r="AI180" s="27"/>
      <c r="AJ180" s="27"/>
      <c r="AK180" s="27"/>
      <c r="AL180" s="27"/>
      <c r="AM180" s="27"/>
      <c r="AN180" s="27"/>
      <c r="AO180" s="27"/>
      <c r="AP180" s="27"/>
      <c r="AQ180" s="27"/>
      <c r="AR180" s="27"/>
      <c r="AS180" s="27"/>
      <c r="AT180" s="27"/>
      <c r="AU180" s="27"/>
      <c r="AV180" s="27"/>
      <c r="AW180" s="27"/>
      <c r="AX180" s="27"/>
      <c r="AY180" s="27"/>
      <c r="AZ180" s="27"/>
    </row>
    <row r="181" spans="1:52">
      <c r="A181" s="119" t="str">
        <f ca="1">CONCATENATE(INDIRECT("C"&amp;Variables!BL192),INDIRECT("F"&amp;Variables!BL192),INDIRECT("J"&amp;Variables!BL192))</f>
        <v/>
      </c>
      <c r="C181" s="27"/>
      <c r="D181" s="27"/>
      <c r="E181" s="27"/>
      <c r="F181" s="27"/>
      <c r="G181" s="27"/>
      <c r="H181" s="27"/>
      <c r="I181" s="27"/>
      <c r="J181" s="27"/>
      <c r="K181" s="27"/>
      <c r="L181" s="27"/>
      <c r="M181" s="27"/>
      <c r="N181" s="27"/>
      <c r="O181" s="27"/>
      <c r="P181" s="27"/>
      <c r="Q181" s="27"/>
      <c r="U181" s="27"/>
      <c r="V181" s="27"/>
      <c r="W181" s="27"/>
      <c r="X181" s="27"/>
      <c r="Y181" s="27"/>
      <c r="Z181" s="27"/>
      <c r="AA181" s="27"/>
      <c r="AB181" s="27"/>
      <c r="AC181" s="27"/>
      <c r="AD181" s="27"/>
      <c r="AE181" s="27"/>
      <c r="AF181" s="27"/>
      <c r="AG181" s="27"/>
      <c r="AH181" s="27"/>
      <c r="AI181" s="27"/>
      <c r="AJ181" s="27"/>
      <c r="AK181" s="27"/>
      <c r="AL181" s="27"/>
      <c r="AM181" s="27"/>
      <c r="AN181" s="27"/>
      <c r="AO181" s="27"/>
      <c r="AP181" s="27"/>
      <c r="AQ181" s="27"/>
      <c r="AR181" s="27"/>
      <c r="AS181" s="27"/>
      <c r="AT181" s="27"/>
      <c r="AU181" s="27"/>
      <c r="AV181" s="27"/>
      <c r="AW181" s="27"/>
      <c r="AX181" s="27"/>
      <c r="AY181" s="27"/>
      <c r="AZ181" s="27"/>
    </row>
    <row r="182" spans="1:52">
      <c r="A182" s="119" t="str">
        <f ca="1">CONCATENATE(INDIRECT("C"&amp;Variables!BL193),INDIRECT("F"&amp;Variables!BL193),INDIRECT("J"&amp;Variables!BL193))</f>
        <v/>
      </c>
      <c r="C182" s="27"/>
      <c r="D182" s="27"/>
      <c r="E182" s="27"/>
      <c r="F182" s="27"/>
      <c r="G182" s="27"/>
      <c r="H182" s="27"/>
      <c r="I182" s="27"/>
      <c r="J182" s="27"/>
      <c r="K182" s="27"/>
      <c r="L182" s="27"/>
      <c r="M182" s="27"/>
      <c r="N182" s="27"/>
      <c r="O182" s="27"/>
      <c r="P182" s="27"/>
      <c r="Q182" s="27"/>
      <c r="U182" s="27"/>
      <c r="V182" s="27"/>
      <c r="W182" s="27"/>
      <c r="X182" s="27"/>
      <c r="Y182" s="27"/>
      <c r="Z182" s="27"/>
      <c r="AA182" s="27"/>
      <c r="AB182" s="27"/>
      <c r="AC182" s="27"/>
      <c r="AD182" s="27"/>
      <c r="AE182" s="27"/>
      <c r="AF182" s="27"/>
      <c r="AG182" s="27"/>
      <c r="AH182" s="27"/>
      <c r="AI182" s="27"/>
      <c r="AJ182" s="27"/>
      <c r="AK182" s="27"/>
      <c r="AL182" s="27"/>
      <c r="AM182" s="27"/>
      <c r="AN182" s="27"/>
      <c r="AO182" s="27"/>
      <c r="AP182" s="27"/>
      <c r="AQ182" s="27"/>
      <c r="AR182" s="27"/>
      <c r="AS182" s="27"/>
      <c r="AT182" s="27"/>
      <c r="AU182" s="27"/>
      <c r="AV182" s="27"/>
      <c r="AW182" s="27"/>
      <c r="AX182" s="27"/>
      <c r="AY182" s="27"/>
      <c r="AZ182" s="27"/>
    </row>
    <row r="183" spans="1:52">
      <c r="A183" s="119" t="str">
        <f ca="1">CONCATENATE(INDIRECT("C"&amp;Variables!BL194),INDIRECT("F"&amp;Variables!BL194),INDIRECT("J"&amp;Variables!BL194))</f>
        <v/>
      </c>
      <c r="C183" s="27"/>
      <c r="D183" s="27"/>
      <c r="E183" s="27"/>
      <c r="F183" s="27"/>
      <c r="G183" s="27"/>
      <c r="H183" s="27"/>
      <c r="I183" s="27"/>
      <c r="J183" s="27"/>
      <c r="K183" s="27"/>
      <c r="L183" s="27"/>
      <c r="M183" s="27"/>
      <c r="N183" s="27"/>
      <c r="O183" s="27"/>
      <c r="P183" s="27"/>
      <c r="Q183" s="27"/>
      <c r="U183" s="27"/>
      <c r="V183" s="27"/>
      <c r="W183" s="27"/>
      <c r="X183" s="27"/>
      <c r="Y183" s="27"/>
      <c r="Z183" s="27"/>
      <c r="AA183" s="27"/>
      <c r="AB183" s="27"/>
      <c r="AC183" s="27"/>
      <c r="AD183" s="27"/>
      <c r="AE183" s="27"/>
      <c r="AF183" s="27"/>
      <c r="AG183" s="27"/>
      <c r="AH183" s="27"/>
      <c r="AI183" s="27"/>
      <c r="AJ183" s="27"/>
      <c r="AK183" s="27"/>
      <c r="AL183" s="27"/>
      <c r="AM183" s="27"/>
      <c r="AN183" s="27"/>
      <c r="AO183" s="27"/>
      <c r="AP183" s="27"/>
      <c r="AQ183" s="27"/>
      <c r="AR183" s="27"/>
      <c r="AS183" s="27"/>
      <c r="AT183" s="27"/>
      <c r="AU183" s="27"/>
      <c r="AV183" s="27"/>
      <c r="AW183" s="27"/>
      <c r="AX183" s="27"/>
      <c r="AY183" s="27"/>
      <c r="AZ183" s="27"/>
    </row>
    <row r="184" spans="1:52">
      <c r="A184" s="119" t="str">
        <f ca="1">CONCATENATE(INDIRECT("C"&amp;Variables!BL195),INDIRECT("F"&amp;Variables!BL195),INDIRECT("J"&amp;Variables!BL195))</f>
        <v/>
      </c>
      <c r="C184" s="27"/>
      <c r="D184" s="27"/>
      <c r="E184" s="27"/>
      <c r="F184" s="27"/>
      <c r="G184" s="27"/>
      <c r="H184" s="27"/>
      <c r="I184" s="27"/>
      <c r="J184" s="27"/>
      <c r="K184" s="27"/>
      <c r="L184" s="27"/>
      <c r="M184" s="27"/>
      <c r="N184" s="27"/>
      <c r="O184" s="27"/>
      <c r="P184" s="27"/>
      <c r="Q184" s="27"/>
      <c r="U184" s="27"/>
      <c r="V184" s="27"/>
      <c r="W184" s="27"/>
      <c r="X184" s="27"/>
      <c r="Y184" s="27"/>
      <c r="Z184" s="27"/>
      <c r="AA184" s="27"/>
      <c r="AB184" s="27"/>
      <c r="AC184" s="27"/>
      <c r="AD184" s="27"/>
      <c r="AE184" s="27"/>
      <c r="AF184" s="27"/>
      <c r="AG184" s="27"/>
      <c r="AH184" s="27"/>
      <c r="AI184" s="27"/>
      <c r="AJ184" s="27"/>
      <c r="AK184" s="27"/>
      <c r="AL184" s="27"/>
      <c r="AM184" s="27"/>
      <c r="AN184" s="27"/>
      <c r="AO184" s="27"/>
      <c r="AP184" s="27"/>
      <c r="AQ184" s="27"/>
      <c r="AR184" s="27"/>
      <c r="AS184" s="27"/>
      <c r="AT184" s="27"/>
      <c r="AU184" s="27"/>
      <c r="AV184" s="27"/>
      <c r="AW184" s="27"/>
      <c r="AX184" s="27"/>
      <c r="AY184" s="27"/>
      <c r="AZ184" s="27"/>
    </row>
    <row r="185" spans="1:52">
      <c r="A185" s="119" t="str">
        <f ca="1">CONCATENATE(INDIRECT("C"&amp;Variables!BL196),INDIRECT("F"&amp;Variables!BL196),INDIRECT("J"&amp;Variables!BL196))</f>
        <v/>
      </c>
      <c r="C185" s="27"/>
      <c r="D185" s="27"/>
      <c r="E185" s="27"/>
      <c r="F185" s="27"/>
      <c r="G185" s="27"/>
      <c r="H185" s="27"/>
      <c r="I185" s="27"/>
      <c r="J185" s="27"/>
      <c r="K185" s="27"/>
      <c r="L185" s="27"/>
      <c r="M185" s="27"/>
      <c r="N185" s="27"/>
      <c r="O185" s="27"/>
      <c r="P185" s="27"/>
      <c r="Q185" s="27"/>
      <c r="U185" s="27"/>
      <c r="V185" s="27"/>
      <c r="W185" s="27"/>
      <c r="X185" s="27"/>
      <c r="Y185" s="27"/>
      <c r="Z185" s="27"/>
      <c r="AA185" s="27"/>
      <c r="AB185" s="27"/>
      <c r="AC185" s="27"/>
      <c r="AD185" s="27"/>
      <c r="AE185" s="27"/>
      <c r="AF185" s="27"/>
      <c r="AG185" s="27"/>
      <c r="AH185" s="27"/>
      <c r="AI185" s="27"/>
      <c r="AJ185" s="27"/>
      <c r="AK185" s="27"/>
      <c r="AL185" s="27"/>
      <c r="AM185" s="27"/>
      <c r="AN185" s="27"/>
      <c r="AO185" s="27"/>
      <c r="AP185" s="27"/>
      <c r="AQ185" s="27"/>
      <c r="AR185" s="27"/>
      <c r="AS185" s="27"/>
      <c r="AT185" s="27"/>
      <c r="AU185" s="27"/>
      <c r="AV185" s="27"/>
      <c r="AW185" s="27"/>
      <c r="AX185" s="27"/>
      <c r="AY185" s="27"/>
      <c r="AZ185" s="27"/>
    </row>
    <row r="186" spans="1:52">
      <c r="A186" s="119" t="str">
        <f ca="1">CONCATENATE(INDIRECT("C"&amp;Variables!BL197),INDIRECT("F"&amp;Variables!BL197),INDIRECT("J"&amp;Variables!BL197))</f>
        <v/>
      </c>
      <c r="C186" s="27"/>
      <c r="D186" s="27"/>
      <c r="E186" s="27"/>
      <c r="F186" s="27"/>
      <c r="G186" s="27"/>
      <c r="H186" s="27"/>
      <c r="I186" s="27"/>
      <c r="J186" s="27"/>
      <c r="K186" s="27"/>
      <c r="L186" s="27"/>
      <c r="M186" s="27"/>
      <c r="N186" s="27"/>
      <c r="O186" s="27"/>
      <c r="P186" s="27"/>
      <c r="Q186" s="27"/>
      <c r="U186" s="27"/>
      <c r="V186" s="27"/>
      <c r="W186" s="27"/>
      <c r="X186" s="27"/>
      <c r="Y186" s="27"/>
      <c r="Z186" s="27"/>
      <c r="AA186" s="27"/>
      <c r="AB186" s="27"/>
      <c r="AC186" s="27"/>
      <c r="AD186" s="27"/>
      <c r="AE186" s="27"/>
      <c r="AF186" s="27"/>
      <c r="AG186" s="27"/>
      <c r="AH186" s="27"/>
      <c r="AI186" s="27"/>
      <c r="AJ186" s="27"/>
      <c r="AK186" s="27"/>
      <c r="AL186" s="27"/>
      <c r="AM186" s="27"/>
      <c r="AN186" s="27"/>
      <c r="AO186" s="27"/>
      <c r="AP186" s="27"/>
      <c r="AQ186" s="27"/>
      <c r="AR186" s="27"/>
      <c r="AS186" s="27"/>
      <c r="AT186" s="27"/>
      <c r="AU186" s="27"/>
      <c r="AV186" s="27"/>
      <c r="AW186" s="27"/>
      <c r="AX186" s="27"/>
      <c r="AY186" s="27"/>
      <c r="AZ186" s="27"/>
    </row>
    <row r="187" spans="1:52">
      <c r="A187" s="119" t="str">
        <f ca="1">CONCATENATE(INDIRECT("C"&amp;Variables!BL198),INDIRECT("F"&amp;Variables!BL198),INDIRECT("J"&amp;Variables!BL198))</f>
        <v/>
      </c>
      <c r="C187" s="27"/>
      <c r="D187" s="27"/>
      <c r="E187" s="27"/>
      <c r="F187" s="27"/>
      <c r="G187" s="27"/>
      <c r="H187" s="27"/>
      <c r="I187" s="27"/>
      <c r="J187" s="27"/>
      <c r="K187" s="27"/>
      <c r="L187" s="27"/>
      <c r="M187" s="27"/>
      <c r="N187" s="27"/>
      <c r="O187" s="27"/>
      <c r="P187" s="27"/>
      <c r="Q187" s="27"/>
      <c r="U187" s="27"/>
      <c r="V187" s="27"/>
      <c r="W187" s="27"/>
      <c r="X187" s="27"/>
      <c r="Y187" s="27"/>
      <c r="Z187" s="27"/>
      <c r="AA187" s="27"/>
      <c r="AB187" s="27"/>
      <c r="AC187" s="27"/>
      <c r="AD187" s="27"/>
      <c r="AE187" s="27"/>
      <c r="AF187" s="27"/>
      <c r="AG187" s="27"/>
      <c r="AH187" s="27"/>
      <c r="AI187" s="27"/>
      <c r="AJ187" s="27"/>
      <c r="AK187" s="27"/>
      <c r="AL187" s="27"/>
      <c r="AM187" s="27"/>
      <c r="AN187" s="27"/>
      <c r="AO187" s="27"/>
      <c r="AP187" s="27"/>
      <c r="AQ187" s="27"/>
      <c r="AR187" s="27"/>
      <c r="AS187" s="27"/>
      <c r="AT187" s="27"/>
      <c r="AU187" s="27"/>
      <c r="AV187" s="27"/>
      <c r="AW187" s="27"/>
      <c r="AX187" s="27"/>
      <c r="AY187" s="27"/>
      <c r="AZ187" s="27"/>
    </row>
    <row r="188" spans="1:52">
      <c r="A188" s="119" t="str">
        <f ca="1">CONCATENATE(INDIRECT("C"&amp;Variables!BL199),INDIRECT("F"&amp;Variables!BL199),INDIRECT("J"&amp;Variables!BL199))</f>
        <v/>
      </c>
      <c r="C188" s="27"/>
      <c r="D188" s="27"/>
      <c r="E188" s="27"/>
      <c r="F188" s="27"/>
      <c r="G188" s="27"/>
      <c r="H188" s="27"/>
      <c r="I188" s="27"/>
      <c r="J188" s="27"/>
      <c r="K188" s="27"/>
      <c r="L188" s="27"/>
      <c r="M188" s="27"/>
      <c r="N188" s="27"/>
      <c r="O188" s="27"/>
      <c r="P188" s="27"/>
      <c r="Q188" s="27"/>
      <c r="U188" s="27"/>
      <c r="V188" s="27"/>
      <c r="W188" s="27"/>
      <c r="X188" s="27"/>
      <c r="Y188" s="27"/>
      <c r="Z188" s="27"/>
      <c r="AA188" s="27"/>
      <c r="AB188" s="27"/>
      <c r="AC188" s="27"/>
      <c r="AD188" s="27"/>
      <c r="AE188" s="27"/>
      <c r="AF188" s="27"/>
      <c r="AG188" s="27"/>
      <c r="AH188" s="27"/>
      <c r="AI188" s="27"/>
      <c r="AJ188" s="27"/>
      <c r="AK188" s="27"/>
      <c r="AL188" s="27"/>
      <c r="AM188" s="27"/>
      <c r="AN188" s="27"/>
      <c r="AO188" s="27"/>
      <c r="AP188" s="27"/>
      <c r="AQ188" s="27"/>
      <c r="AR188" s="27"/>
      <c r="AS188" s="27"/>
      <c r="AT188" s="27"/>
      <c r="AU188" s="27"/>
      <c r="AV188" s="27"/>
      <c r="AW188" s="27"/>
      <c r="AX188" s="27"/>
      <c r="AY188" s="27"/>
      <c r="AZ188" s="27"/>
    </row>
    <row r="189" spans="1:52">
      <c r="A189" s="119" t="str">
        <f ca="1">CONCATENATE(INDIRECT("C"&amp;Variables!BL200),INDIRECT("F"&amp;Variables!BL200),INDIRECT("J"&amp;Variables!BL200))</f>
        <v/>
      </c>
      <c r="C189" s="27"/>
      <c r="D189" s="27"/>
      <c r="E189" s="27"/>
      <c r="F189" s="27"/>
      <c r="G189" s="27"/>
      <c r="H189" s="27"/>
      <c r="I189" s="27"/>
      <c r="J189" s="27"/>
      <c r="K189" s="27"/>
      <c r="L189" s="27"/>
      <c r="M189" s="27"/>
      <c r="N189" s="27"/>
      <c r="O189" s="27"/>
      <c r="P189" s="27"/>
      <c r="Q189" s="27"/>
      <c r="U189" s="27"/>
      <c r="V189" s="27"/>
      <c r="W189" s="27"/>
      <c r="X189" s="27"/>
      <c r="Y189" s="27"/>
      <c r="Z189" s="27"/>
      <c r="AA189" s="27"/>
      <c r="AB189" s="27"/>
      <c r="AC189" s="27"/>
      <c r="AD189" s="27"/>
      <c r="AE189" s="27"/>
      <c r="AF189" s="27"/>
      <c r="AG189" s="27"/>
      <c r="AH189" s="27"/>
      <c r="AI189" s="27"/>
      <c r="AJ189" s="27"/>
      <c r="AK189" s="27"/>
      <c r="AL189" s="27"/>
      <c r="AM189" s="27"/>
      <c r="AN189" s="27"/>
      <c r="AO189" s="27"/>
      <c r="AP189" s="27"/>
      <c r="AQ189" s="27"/>
      <c r="AR189" s="27"/>
      <c r="AS189" s="27"/>
      <c r="AT189" s="27"/>
      <c r="AU189" s="27"/>
      <c r="AV189" s="27"/>
      <c r="AW189" s="27"/>
      <c r="AX189" s="27"/>
      <c r="AY189" s="27"/>
      <c r="AZ189" s="27"/>
    </row>
    <row r="190" spans="1:52">
      <c r="A190" s="119" t="str">
        <f ca="1">CONCATENATE(INDIRECT("C"&amp;Variables!BL201),INDIRECT("F"&amp;Variables!BL201),INDIRECT("J"&amp;Variables!BL201))</f>
        <v/>
      </c>
      <c r="C190" s="27"/>
      <c r="D190" s="27"/>
      <c r="E190" s="27"/>
      <c r="F190" s="27"/>
      <c r="G190" s="27"/>
      <c r="H190" s="27"/>
      <c r="I190" s="27"/>
      <c r="J190" s="27"/>
      <c r="K190" s="27"/>
      <c r="L190" s="27"/>
      <c r="M190" s="27"/>
      <c r="N190" s="27"/>
      <c r="O190" s="27"/>
      <c r="P190" s="27"/>
      <c r="Q190" s="27"/>
      <c r="U190" s="27"/>
      <c r="V190" s="27"/>
      <c r="W190" s="27"/>
      <c r="X190" s="27"/>
      <c r="Y190" s="27"/>
      <c r="Z190" s="27"/>
      <c r="AA190" s="27"/>
      <c r="AB190" s="27"/>
      <c r="AC190" s="27"/>
      <c r="AD190" s="27"/>
      <c r="AE190" s="27"/>
      <c r="AF190" s="27"/>
      <c r="AG190" s="27"/>
      <c r="AH190" s="27"/>
      <c r="AI190" s="27"/>
      <c r="AJ190" s="27"/>
      <c r="AK190" s="27"/>
      <c r="AL190" s="27"/>
      <c r="AM190" s="27"/>
      <c r="AN190" s="27"/>
      <c r="AO190" s="27"/>
      <c r="AP190" s="27"/>
      <c r="AQ190" s="27"/>
      <c r="AR190" s="27"/>
      <c r="AS190" s="27"/>
      <c r="AT190" s="27"/>
      <c r="AU190" s="27"/>
      <c r="AV190" s="27"/>
      <c r="AW190" s="27"/>
      <c r="AX190" s="27"/>
      <c r="AY190" s="27"/>
      <c r="AZ190" s="27"/>
    </row>
    <row r="191" spans="1:52">
      <c r="A191" s="119" t="str">
        <f ca="1">CONCATENATE(INDIRECT("C"&amp;Variables!BL202),INDIRECT("F"&amp;Variables!BL202),INDIRECT("J"&amp;Variables!BL202))</f>
        <v/>
      </c>
      <c r="C191" s="27"/>
      <c r="D191" s="27"/>
      <c r="E191" s="27"/>
      <c r="F191" s="27"/>
      <c r="G191" s="27"/>
      <c r="H191" s="27"/>
      <c r="I191" s="27"/>
      <c r="J191" s="27"/>
      <c r="K191" s="27"/>
      <c r="L191" s="27"/>
      <c r="M191" s="27"/>
      <c r="N191" s="27"/>
      <c r="O191" s="27"/>
      <c r="P191" s="27"/>
      <c r="Q191" s="27"/>
      <c r="U191" s="27"/>
      <c r="V191" s="27"/>
      <c r="W191" s="27"/>
      <c r="X191" s="27"/>
      <c r="Y191" s="27"/>
      <c r="Z191" s="27"/>
      <c r="AA191" s="27"/>
      <c r="AB191" s="27"/>
      <c r="AC191" s="27"/>
      <c r="AD191" s="27"/>
      <c r="AE191" s="27"/>
      <c r="AF191" s="27"/>
      <c r="AG191" s="27"/>
      <c r="AH191" s="27"/>
      <c r="AI191" s="27"/>
      <c r="AJ191" s="27"/>
      <c r="AK191" s="27"/>
      <c r="AL191" s="27"/>
      <c r="AM191" s="27"/>
      <c r="AN191" s="27"/>
      <c r="AO191" s="27"/>
      <c r="AP191" s="27"/>
      <c r="AQ191" s="27"/>
      <c r="AR191" s="27"/>
      <c r="AS191" s="27"/>
      <c r="AT191" s="27"/>
      <c r="AU191" s="27"/>
      <c r="AV191" s="27"/>
      <c r="AW191" s="27"/>
      <c r="AX191" s="27"/>
      <c r="AY191" s="27"/>
      <c r="AZ191" s="27"/>
    </row>
    <row r="192" spans="1:52">
      <c r="A192" s="119" t="str">
        <f ca="1">CONCATENATE(INDIRECT("C"&amp;Variables!BL203),INDIRECT("F"&amp;Variables!BL203),INDIRECT("J"&amp;Variables!BL203))</f>
        <v/>
      </c>
      <c r="C192" s="27"/>
      <c r="D192" s="27"/>
      <c r="E192" s="27"/>
      <c r="F192" s="27"/>
      <c r="G192" s="27"/>
      <c r="H192" s="27"/>
      <c r="I192" s="27"/>
      <c r="J192" s="27"/>
      <c r="K192" s="27"/>
      <c r="L192" s="27"/>
      <c r="M192" s="27"/>
      <c r="N192" s="27"/>
      <c r="O192" s="27"/>
      <c r="P192" s="27"/>
      <c r="Q192" s="27"/>
      <c r="U192" s="27"/>
      <c r="V192" s="27"/>
      <c r="W192" s="27"/>
      <c r="X192" s="27"/>
      <c r="Y192" s="27"/>
      <c r="Z192" s="27"/>
      <c r="AA192" s="27"/>
      <c r="AB192" s="27"/>
      <c r="AC192" s="27"/>
      <c r="AD192" s="27"/>
      <c r="AE192" s="27"/>
      <c r="AF192" s="27"/>
      <c r="AG192" s="27"/>
      <c r="AH192" s="27"/>
      <c r="AI192" s="27"/>
      <c r="AJ192" s="27"/>
      <c r="AK192" s="27"/>
      <c r="AL192" s="27"/>
      <c r="AM192" s="27"/>
      <c r="AN192" s="27"/>
      <c r="AO192" s="27"/>
      <c r="AP192" s="27"/>
      <c r="AQ192" s="27"/>
      <c r="AR192" s="27"/>
      <c r="AS192" s="27"/>
      <c r="AT192" s="27"/>
      <c r="AU192" s="27"/>
      <c r="AV192" s="27"/>
      <c r="AW192" s="27"/>
      <c r="AX192" s="27"/>
      <c r="AY192" s="27"/>
      <c r="AZ192" s="27"/>
    </row>
    <row r="193" spans="1:52">
      <c r="A193" s="119" t="str">
        <f ca="1">CONCATENATE(INDIRECT("C"&amp;Variables!BL204),INDIRECT("F"&amp;Variables!BL204),INDIRECT("J"&amp;Variables!BL204))</f>
        <v/>
      </c>
      <c r="C193" s="27"/>
      <c r="D193" s="27"/>
      <c r="E193" s="27"/>
      <c r="F193" s="27"/>
      <c r="G193" s="27"/>
      <c r="H193" s="27"/>
      <c r="I193" s="27"/>
      <c r="J193" s="27"/>
      <c r="K193" s="27"/>
      <c r="L193" s="27"/>
      <c r="M193" s="27"/>
      <c r="N193" s="27"/>
      <c r="O193" s="27"/>
      <c r="P193" s="27"/>
      <c r="Q193" s="27"/>
      <c r="U193" s="27"/>
      <c r="V193" s="27"/>
      <c r="W193" s="27"/>
      <c r="X193" s="27"/>
      <c r="Y193" s="27"/>
      <c r="Z193" s="27"/>
      <c r="AA193" s="27"/>
      <c r="AB193" s="27"/>
      <c r="AC193" s="27"/>
      <c r="AD193" s="27"/>
      <c r="AE193" s="27"/>
      <c r="AF193" s="27"/>
      <c r="AG193" s="27"/>
      <c r="AH193" s="27"/>
      <c r="AI193" s="27"/>
      <c r="AJ193" s="27"/>
      <c r="AK193" s="27"/>
      <c r="AL193" s="27"/>
      <c r="AM193" s="27"/>
      <c r="AN193" s="27"/>
      <c r="AO193" s="27"/>
      <c r="AP193" s="27"/>
      <c r="AQ193" s="27"/>
      <c r="AR193" s="27"/>
      <c r="AS193" s="27"/>
      <c r="AT193" s="27"/>
      <c r="AU193" s="27"/>
      <c r="AV193" s="27"/>
      <c r="AW193" s="27"/>
      <c r="AX193" s="27"/>
      <c r="AY193" s="27"/>
      <c r="AZ193" s="27"/>
    </row>
    <row r="194" spans="1:52">
      <c r="A194" s="119" t="str">
        <f ca="1">CONCATENATE(INDIRECT("C"&amp;Variables!BL205),INDIRECT("F"&amp;Variables!BL205),INDIRECT("J"&amp;Variables!BL205))</f>
        <v/>
      </c>
      <c r="C194" s="27"/>
      <c r="D194" s="27"/>
      <c r="E194" s="27"/>
      <c r="F194" s="27"/>
      <c r="G194" s="27"/>
      <c r="H194" s="27"/>
      <c r="I194" s="27"/>
      <c r="J194" s="27"/>
      <c r="K194" s="27"/>
      <c r="L194" s="27"/>
      <c r="M194" s="27"/>
      <c r="N194" s="27"/>
      <c r="O194" s="27"/>
      <c r="P194" s="27"/>
      <c r="Q194" s="27"/>
      <c r="U194" s="27"/>
      <c r="V194" s="27"/>
      <c r="W194" s="27"/>
      <c r="X194" s="27"/>
      <c r="Y194" s="27"/>
      <c r="Z194" s="27"/>
      <c r="AA194" s="27"/>
      <c r="AB194" s="27"/>
      <c r="AC194" s="27"/>
      <c r="AD194" s="27"/>
      <c r="AE194" s="27"/>
      <c r="AF194" s="27"/>
      <c r="AG194" s="27"/>
      <c r="AH194" s="27"/>
      <c r="AI194" s="27"/>
      <c r="AJ194" s="27"/>
      <c r="AK194" s="27"/>
      <c r="AL194" s="27"/>
      <c r="AM194" s="27"/>
      <c r="AN194" s="27"/>
      <c r="AO194" s="27"/>
      <c r="AP194" s="27"/>
      <c r="AQ194" s="27"/>
      <c r="AR194" s="27"/>
      <c r="AS194" s="27"/>
      <c r="AT194" s="27"/>
      <c r="AU194" s="27"/>
      <c r="AV194" s="27"/>
      <c r="AW194" s="27"/>
      <c r="AX194" s="27"/>
      <c r="AY194" s="27"/>
      <c r="AZ194" s="27"/>
    </row>
    <row r="195" spans="1:52">
      <c r="A195" s="119" t="str">
        <f ca="1">CONCATENATE(INDIRECT("C"&amp;Variables!BL206),INDIRECT("F"&amp;Variables!BL206),INDIRECT("J"&amp;Variables!BL206))</f>
        <v/>
      </c>
      <c r="C195" s="27"/>
      <c r="D195" s="27"/>
      <c r="E195" s="27"/>
      <c r="F195" s="27"/>
      <c r="G195" s="27"/>
      <c r="H195" s="27"/>
      <c r="I195" s="27"/>
      <c r="J195" s="27"/>
      <c r="K195" s="27"/>
      <c r="L195" s="27"/>
      <c r="M195" s="27"/>
      <c r="N195" s="27"/>
      <c r="O195" s="27"/>
      <c r="P195" s="27"/>
      <c r="Q195" s="27"/>
      <c r="U195" s="27"/>
      <c r="V195" s="27"/>
      <c r="W195" s="27"/>
      <c r="X195" s="27"/>
      <c r="Y195" s="27"/>
      <c r="Z195" s="27"/>
      <c r="AA195" s="27"/>
      <c r="AB195" s="27"/>
      <c r="AC195" s="27"/>
      <c r="AD195" s="27"/>
      <c r="AE195" s="27"/>
      <c r="AF195" s="27"/>
      <c r="AG195" s="27"/>
      <c r="AH195" s="27"/>
      <c r="AI195" s="27"/>
      <c r="AJ195" s="27"/>
      <c r="AK195" s="27"/>
      <c r="AL195" s="27"/>
      <c r="AM195" s="27"/>
      <c r="AN195" s="27"/>
      <c r="AO195" s="27"/>
      <c r="AP195" s="27"/>
      <c r="AQ195" s="27"/>
      <c r="AR195" s="27"/>
      <c r="AS195" s="27"/>
      <c r="AT195" s="27"/>
      <c r="AU195" s="27"/>
      <c r="AV195" s="27"/>
      <c r="AW195" s="27"/>
      <c r="AX195" s="27"/>
      <c r="AY195" s="27"/>
      <c r="AZ195" s="27"/>
    </row>
    <row r="196" spans="1:52">
      <c r="A196" s="119" t="str">
        <f ca="1">CONCATENATE(INDIRECT("C"&amp;Variables!BL207),INDIRECT("F"&amp;Variables!BL207),INDIRECT("J"&amp;Variables!BL207))</f>
        <v/>
      </c>
      <c r="C196" s="27"/>
      <c r="D196" s="27"/>
      <c r="E196" s="27"/>
      <c r="F196" s="27"/>
      <c r="G196" s="27"/>
      <c r="H196" s="27"/>
      <c r="I196" s="27"/>
      <c r="J196" s="27"/>
      <c r="K196" s="27"/>
      <c r="L196" s="27"/>
      <c r="M196" s="27"/>
      <c r="N196" s="27"/>
      <c r="O196" s="27"/>
      <c r="P196" s="27"/>
      <c r="Q196" s="27"/>
      <c r="U196" s="27"/>
      <c r="V196" s="27"/>
      <c r="W196" s="27"/>
      <c r="X196" s="27"/>
      <c r="Y196" s="27"/>
      <c r="Z196" s="27"/>
      <c r="AA196" s="27"/>
      <c r="AB196" s="27"/>
      <c r="AC196" s="27"/>
      <c r="AD196" s="27"/>
      <c r="AE196" s="27"/>
      <c r="AF196" s="27"/>
      <c r="AG196" s="27"/>
      <c r="AH196" s="27"/>
      <c r="AI196" s="27"/>
      <c r="AJ196" s="27"/>
      <c r="AK196" s="27"/>
      <c r="AL196" s="27"/>
      <c r="AM196" s="27"/>
      <c r="AN196" s="27"/>
      <c r="AO196" s="27"/>
      <c r="AP196" s="27"/>
      <c r="AQ196" s="27"/>
      <c r="AR196" s="27"/>
      <c r="AS196" s="27"/>
      <c r="AT196" s="27"/>
      <c r="AU196" s="27"/>
      <c r="AV196" s="27"/>
      <c r="AW196" s="27"/>
      <c r="AX196" s="27"/>
      <c r="AY196" s="27"/>
      <c r="AZ196" s="27"/>
    </row>
    <row r="197" spans="1:52">
      <c r="A197" s="119" t="str">
        <f ca="1">CONCATENATE(INDIRECT("C"&amp;Variables!BL208),INDIRECT("F"&amp;Variables!BL208),INDIRECT("J"&amp;Variables!BL208))</f>
        <v/>
      </c>
      <c r="C197" s="27"/>
      <c r="D197" s="27"/>
      <c r="E197" s="27"/>
      <c r="F197" s="27"/>
      <c r="G197" s="27"/>
      <c r="H197" s="27"/>
      <c r="I197" s="27"/>
      <c r="J197" s="27"/>
      <c r="K197" s="27"/>
      <c r="L197" s="27"/>
      <c r="M197" s="27"/>
      <c r="N197" s="27"/>
      <c r="O197" s="27"/>
      <c r="P197" s="27"/>
      <c r="Q197" s="27"/>
      <c r="U197" s="27"/>
      <c r="V197" s="27"/>
      <c r="W197" s="27"/>
      <c r="X197" s="27"/>
      <c r="Y197" s="27"/>
      <c r="Z197" s="27"/>
      <c r="AA197" s="27"/>
      <c r="AB197" s="27"/>
      <c r="AC197" s="27"/>
      <c r="AD197" s="27"/>
      <c r="AE197" s="27"/>
      <c r="AF197" s="27"/>
      <c r="AG197" s="27"/>
      <c r="AH197" s="27"/>
      <c r="AI197" s="27"/>
      <c r="AJ197" s="27"/>
      <c r="AK197" s="27"/>
      <c r="AL197" s="27"/>
      <c r="AM197" s="27"/>
      <c r="AN197" s="27"/>
      <c r="AO197" s="27"/>
      <c r="AP197" s="27"/>
      <c r="AQ197" s="27"/>
      <c r="AR197" s="27"/>
      <c r="AS197" s="27"/>
      <c r="AT197" s="27"/>
      <c r="AU197" s="27"/>
      <c r="AV197" s="27"/>
      <c r="AW197" s="27"/>
      <c r="AX197" s="27"/>
      <c r="AY197" s="27"/>
      <c r="AZ197" s="27"/>
    </row>
    <row r="198" spans="1:52">
      <c r="A198" s="119" t="str">
        <f ca="1">CONCATENATE(INDIRECT("C"&amp;Variables!BL209),INDIRECT("F"&amp;Variables!BL209),INDIRECT("J"&amp;Variables!BL209))</f>
        <v/>
      </c>
      <c r="C198" s="27"/>
      <c r="D198" s="27"/>
      <c r="E198" s="27"/>
      <c r="F198" s="27"/>
      <c r="G198" s="27"/>
      <c r="H198" s="27"/>
      <c r="I198" s="27"/>
      <c r="J198" s="27"/>
      <c r="K198" s="27"/>
      <c r="L198" s="27"/>
      <c r="M198" s="27"/>
      <c r="N198" s="27"/>
      <c r="O198" s="27"/>
      <c r="P198" s="27"/>
      <c r="Q198" s="27"/>
      <c r="U198" s="27"/>
      <c r="V198" s="27"/>
      <c r="W198" s="27"/>
      <c r="X198" s="27"/>
      <c r="Y198" s="27"/>
      <c r="Z198" s="27"/>
      <c r="AA198" s="27"/>
      <c r="AB198" s="27"/>
      <c r="AC198" s="27"/>
      <c r="AD198" s="27"/>
      <c r="AE198" s="27"/>
      <c r="AF198" s="27"/>
      <c r="AG198" s="27"/>
      <c r="AH198" s="27"/>
      <c r="AI198" s="27"/>
      <c r="AJ198" s="27"/>
      <c r="AK198" s="27"/>
      <c r="AL198" s="27"/>
      <c r="AM198" s="27"/>
      <c r="AN198" s="27"/>
      <c r="AO198" s="27"/>
      <c r="AP198" s="27"/>
      <c r="AQ198" s="27"/>
      <c r="AR198" s="27"/>
      <c r="AS198" s="27"/>
      <c r="AT198" s="27"/>
      <c r="AU198" s="27"/>
      <c r="AV198" s="27"/>
      <c r="AW198" s="27"/>
      <c r="AX198" s="27"/>
      <c r="AY198" s="27"/>
      <c r="AZ198" s="27"/>
    </row>
    <row r="199" spans="1:52">
      <c r="A199" s="119" t="str">
        <f ca="1">CONCATENATE(INDIRECT("C"&amp;Variables!BL210),INDIRECT("F"&amp;Variables!BL210),INDIRECT("J"&amp;Variables!BL210))</f>
        <v/>
      </c>
      <c r="C199" s="27"/>
      <c r="D199" s="27"/>
      <c r="E199" s="27"/>
      <c r="F199" s="27"/>
      <c r="G199" s="27"/>
      <c r="H199" s="27"/>
      <c r="I199" s="27"/>
      <c r="J199" s="27"/>
      <c r="K199" s="27"/>
      <c r="L199" s="27"/>
      <c r="M199" s="27"/>
      <c r="N199" s="27"/>
      <c r="O199" s="27"/>
      <c r="P199" s="27"/>
      <c r="Q199" s="27"/>
      <c r="U199" s="27"/>
      <c r="V199" s="27"/>
      <c r="W199" s="27"/>
      <c r="X199" s="27"/>
      <c r="Y199" s="27"/>
      <c r="Z199" s="27"/>
      <c r="AA199" s="27"/>
      <c r="AB199" s="27"/>
      <c r="AC199" s="27"/>
      <c r="AD199" s="27"/>
      <c r="AE199" s="27"/>
      <c r="AF199" s="27"/>
      <c r="AG199" s="27"/>
      <c r="AH199" s="27"/>
      <c r="AI199" s="27"/>
      <c r="AJ199" s="27"/>
      <c r="AK199" s="27"/>
      <c r="AL199" s="27"/>
      <c r="AM199" s="27"/>
      <c r="AN199" s="27"/>
      <c r="AO199" s="27"/>
      <c r="AP199" s="27"/>
      <c r="AQ199" s="27"/>
      <c r="AR199" s="27"/>
      <c r="AS199" s="27"/>
      <c r="AT199" s="27"/>
      <c r="AU199" s="27"/>
      <c r="AV199" s="27"/>
      <c r="AW199" s="27"/>
      <c r="AX199" s="27"/>
      <c r="AY199" s="27"/>
      <c r="AZ199" s="27"/>
    </row>
    <row r="200" spans="1:52">
      <c r="A200" s="119" t="str">
        <f ca="1">CONCATENATE(INDIRECT("C"&amp;Variables!BL211),INDIRECT("F"&amp;Variables!BL211),INDIRECT("J"&amp;Variables!BL211))</f>
        <v/>
      </c>
      <c r="C200" s="27"/>
      <c r="D200" s="27"/>
      <c r="E200" s="27"/>
      <c r="F200" s="27"/>
      <c r="G200" s="27"/>
      <c r="H200" s="27"/>
      <c r="I200" s="27"/>
      <c r="J200" s="27"/>
      <c r="K200" s="27"/>
      <c r="L200" s="27"/>
      <c r="M200" s="27"/>
      <c r="N200" s="27"/>
      <c r="O200" s="27"/>
      <c r="P200" s="27"/>
      <c r="Q200" s="27"/>
      <c r="U200" s="27"/>
      <c r="V200" s="27"/>
      <c r="W200" s="27"/>
      <c r="X200" s="27"/>
      <c r="Y200" s="27"/>
      <c r="Z200" s="27"/>
      <c r="AA200" s="27"/>
      <c r="AB200" s="27"/>
      <c r="AC200" s="27"/>
      <c r="AD200" s="27"/>
      <c r="AE200" s="27"/>
      <c r="AF200" s="27"/>
      <c r="AG200" s="27"/>
      <c r="AH200" s="27"/>
      <c r="AI200" s="27"/>
      <c r="AJ200" s="27"/>
      <c r="AK200" s="27"/>
      <c r="AL200" s="27"/>
      <c r="AM200" s="27"/>
      <c r="AN200" s="27"/>
      <c r="AO200" s="27"/>
      <c r="AP200" s="27"/>
      <c r="AQ200" s="27"/>
      <c r="AR200" s="27"/>
      <c r="AS200" s="27"/>
      <c r="AT200" s="27"/>
      <c r="AU200" s="27"/>
      <c r="AV200" s="27"/>
      <c r="AW200" s="27"/>
      <c r="AX200" s="27"/>
      <c r="AY200" s="27"/>
      <c r="AZ200" s="27"/>
    </row>
    <row r="201" spans="1:52">
      <c r="A201" s="119" t="str">
        <f ca="1">CONCATENATE(INDIRECT("C"&amp;Variables!BL212),INDIRECT("F"&amp;Variables!BL212),INDIRECT("J"&amp;Variables!BL212))</f>
        <v/>
      </c>
      <c r="C201" s="27"/>
      <c r="D201" s="27"/>
      <c r="E201" s="27"/>
      <c r="F201" s="27"/>
      <c r="G201" s="27"/>
      <c r="H201" s="27"/>
      <c r="I201" s="27"/>
      <c r="J201" s="27"/>
      <c r="K201" s="27"/>
      <c r="L201" s="27"/>
      <c r="M201" s="27"/>
      <c r="N201" s="27"/>
      <c r="O201" s="27"/>
      <c r="P201" s="27"/>
      <c r="Q201" s="27"/>
      <c r="U201" s="27"/>
      <c r="V201" s="27"/>
      <c r="W201" s="27"/>
      <c r="X201" s="27"/>
      <c r="Y201" s="27"/>
      <c r="Z201" s="27"/>
      <c r="AA201" s="27"/>
      <c r="AB201" s="27"/>
      <c r="AC201" s="27"/>
      <c r="AD201" s="27"/>
      <c r="AE201" s="27"/>
      <c r="AF201" s="27"/>
      <c r="AG201" s="27"/>
      <c r="AH201" s="27"/>
      <c r="AI201" s="27"/>
      <c r="AJ201" s="27"/>
      <c r="AK201" s="27"/>
      <c r="AL201" s="27"/>
      <c r="AM201" s="27"/>
      <c r="AN201" s="27"/>
      <c r="AO201" s="27"/>
      <c r="AP201" s="27"/>
      <c r="AQ201" s="27"/>
      <c r="AR201" s="27"/>
      <c r="AS201" s="27"/>
      <c r="AT201" s="27"/>
      <c r="AU201" s="27"/>
      <c r="AV201" s="27"/>
      <c r="AW201" s="27"/>
      <c r="AX201" s="27"/>
      <c r="AY201" s="27"/>
      <c r="AZ201" s="27"/>
    </row>
    <row r="202" spans="1:52">
      <c r="A202" s="119" t="str">
        <f ca="1">CONCATENATE(INDIRECT("C"&amp;Variables!BL213),INDIRECT("F"&amp;Variables!BL213),INDIRECT("J"&amp;Variables!BL213))</f>
        <v/>
      </c>
      <c r="C202" s="27"/>
      <c r="D202" s="27"/>
      <c r="E202" s="27"/>
      <c r="F202" s="27"/>
      <c r="G202" s="27"/>
      <c r="H202" s="27"/>
      <c r="I202" s="27"/>
      <c r="J202" s="27"/>
      <c r="K202" s="27"/>
      <c r="L202" s="27"/>
      <c r="M202" s="27"/>
      <c r="N202" s="27"/>
      <c r="O202" s="27"/>
      <c r="P202" s="27"/>
      <c r="Q202" s="27"/>
      <c r="U202" s="27"/>
      <c r="V202" s="27"/>
      <c r="W202" s="27"/>
      <c r="X202" s="27"/>
      <c r="Y202" s="27"/>
      <c r="Z202" s="27"/>
      <c r="AA202" s="27"/>
      <c r="AB202" s="27"/>
      <c r="AC202" s="27"/>
      <c r="AD202" s="27"/>
      <c r="AE202" s="27"/>
      <c r="AF202" s="27"/>
      <c r="AG202" s="27"/>
      <c r="AH202" s="27"/>
      <c r="AI202" s="27"/>
      <c r="AJ202" s="27"/>
      <c r="AK202" s="27"/>
      <c r="AL202" s="27"/>
      <c r="AM202" s="27"/>
      <c r="AN202" s="27"/>
      <c r="AO202" s="27"/>
      <c r="AP202" s="27"/>
      <c r="AQ202" s="27"/>
      <c r="AR202" s="27"/>
      <c r="AS202" s="27"/>
      <c r="AT202" s="27"/>
      <c r="AU202" s="27"/>
      <c r="AV202" s="27"/>
      <c r="AW202" s="27"/>
      <c r="AX202" s="27"/>
      <c r="AY202" s="27"/>
      <c r="AZ202" s="27"/>
    </row>
    <row r="203" spans="1:52">
      <c r="A203" s="119" t="str">
        <f ca="1">CONCATENATE(INDIRECT("C"&amp;Variables!BL214),INDIRECT("F"&amp;Variables!BL214),INDIRECT("J"&amp;Variables!BL214))</f>
        <v/>
      </c>
      <c r="C203" s="27"/>
      <c r="D203" s="27"/>
      <c r="E203" s="27"/>
      <c r="F203" s="27"/>
      <c r="G203" s="27"/>
      <c r="H203" s="27"/>
      <c r="I203" s="27"/>
      <c r="J203" s="27"/>
      <c r="K203" s="27"/>
      <c r="L203" s="27"/>
      <c r="M203" s="27"/>
      <c r="N203" s="27"/>
      <c r="O203" s="27"/>
      <c r="P203" s="27"/>
      <c r="Q203" s="27"/>
      <c r="U203" s="27"/>
      <c r="V203" s="27"/>
      <c r="W203" s="27"/>
      <c r="X203" s="27"/>
      <c r="Y203" s="27"/>
      <c r="Z203" s="27"/>
      <c r="AA203" s="27"/>
      <c r="AB203" s="27"/>
      <c r="AC203" s="27"/>
      <c r="AD203" s="27"/>
      <c r="AE203" s="27"/>
      <c r="AF203" s="27"/>
      <c r="AG203" s="27"/>
      <c r="AH203" s="27"/>
      <c r="AI203" s="27"/>
      <c r="AJ203" s="27"/>
      <c r="AK203" s="27"/>
      <c r="AL203" s="27"/>
      <c r="AM203" s="27"/>
      <c r="AN203" s="27"/>
      <c r="AO203" s="27"/>
      <c r="AP203" s="27"/>
      <c r="AQ203" s="27"/>
      <c r="AR203" s="27"/>
      <c r="AS203" s="27"/>
      <c r="AT203" s="27"/>
      <c r="AU203" s="27"/>
      <c r="AV203" s="27"/>
      <c r="AW203" s="27"/>
      <c r="AX203" s="27"/>
      <c r="AY203" s="27"/>
      <c r="AZ203" s="27"/>
    </row>
    <row r="204" spans="1:52">
      <c r="A204" s="119" t="str">
        <f ca="1">CONCATENATE(INDIRECT("C"&amp;Variables!BL215),INDIRECT("F"&amp;Variables!BL215),INDIRECT("J"&amp;Variables!BL215))</f>
        <v/>
      </c>
      <c r="C204" s="27"/>
      <c r="D204" s="27"/>
      <c r="E204" s="27"/>
      <c r="F204" s="27"/>
      <c r="G204" s="27"/>
      <c r="H204" s="27"/>
      <c r="I204" s="27"/>
      <c r="J204" s="27"/>
      <c r="K204" s="27"/>
      <c r="L204" s="27"/>
      <c r="M204" s="27"/>
      <c r="N204" s="27"/>
      <c r="O204" s="27"/>
      <c r="P204" s="27"/>
      <c r="Q204" s="27"/>
      <c r="U204" s="27"/>
      <c r="V204" s="27"/>
      <c r="W204" s="27"/>
      <c r="X204" s="27"/>
      <c r="Y204" s="27"/>
      <c r="Z204" s="27"/>
      <c r="AA204" s="27"/>
      <c r="AB204" s="27"/>
      <c r="AC204" s="27"/>
      <c r="AD204" s="27"/>
      <c r="AE204" s="27"/>
      <c r="AF204" s="27"/>
      <c r="AG204" s="27"/>
      <c r="AH204" s="27"/>
      <c r="AI204" s="27"/>
      <c r="AJ204" s="27"/>
      <c r="AK204" s="27"/>
      <c r="AL204" s="27"/>
      <c r="AM204" s="27"/>
      <c r="AN204" s="27"/>
      <c r="AO204" s="27"/>
      <c r="AP204" s="27"/>
      <c r="AQ204" s="27"/>
      <c r="AR204" s="27"/>
      <c r="AS204" s="27"/>
      <c r="AT204" s="27"/>
      <c r="AU204" s="27"/>
      <c r="AV204" s="27"/>
      <c r="AW204" s="27"/>
      <c r="AX204" s="27"/>
      <c r="AY204" s="27"/>
      <c r="AZ204" s="27"/>
    </row>
    <row r="205" spans="1:52">
      <c r="A205" s="119" t="str">
        <f ca="1">CONCATENATE(INDIRECT("C"&amp;Variables!BL216),INDIRECT("F"&amp;Variables!BL216),INDIRECT("J"&amp;Variables!BL216))</f>
        <v/>
      </c>
      <c r="C205" s="27"/>
      <c r="D205" s="27"/>
      <c r="E205" s="27"/>
      <c r="F205" s="27"/>
      <c r="G205" s="27"/>
      <c r="H205" s="27"/>
      <c r="I205" s="27"/>
      <c r="J205" s="27"/>
      <c r="K205" s="27"/>
      <c r="L205" s="27"/>
      <c r="M205" s="27"/>
      <c r="N205" s="27"/>
      <c r="O205" s="27"/>
      <c r="P205" s="27"/>
      <c r="Q205" s="27"/>
      <c r="U205" s="27"/>
      <c r="V205" s="27"/>
      <c r="W205" s="27"/>
      <c r="X205" s="27"/>
      <c r="Y205" s="27"/>
      <c r="Z205" s="27"/>
      <c r="AA205" s="27"/>
      <c r="AB205" s="27"/>
      <c r="AC205" s="27"/>
      <c r="AD205" s="27"/>
      <c r="AE205" s="27"/>
      <c r="AF205" s="27"/>
      <c r="AG205" s="27"/>
      <c r="AH205" s="27"/>
      <c r="AI205" s="27"/>
      <c r="AJ205" s="27"/>
      <c r="AK205" s="27"/>
      <c r="AL205" s="27"/>
      <c r="AM205" s="27"/>
      <c r="AN205" s="27"/>
      <c r="AO205" s="27"/>
      <c r="AP205" s="27"/>
      <c r="AQ205" s="27"/>
      <c r="AR205" s="27"/>
      <c r="AS205" s="27"/>
      <c r="AT205" s="27"/>
      <c r="AU205" s="27"/>
      <c r="AV205" s="27"/>
      <c r="AW205" s="27"/>
      <c r="AX205" s="27"/>
      <c r="AY205" s="27"/>
      <c r="AZ205" s="27"/>
    </row>
    <row r="206" spans="1:52">
      <c r="A206" s="119" t="str">
        <f ca="1">CONCATENATE(INDIRECT("C"&amp;Variables!BL217),INDIRECT("F"&amp;Variables!BL217),INDIRECT("J"&amp;Variables!BL217))</f>
        <v/>
      </c>
      <c r="C206" s="27"/>
      <c r="D206" s="27"/>
      <c r="E206" s="27"/>
      <c r="F206" s="27"/>
      <c r="G206" s="27"/>
      <c r="H206" s="27"/>
      <c r="I206" s="27"/>
      <c r="J206" s="27"/>
      <c r="K206" s="27"/>
      <c r="L206" s="27"/>
      <c r="M206" s="27"/>
      <c r="N206" s="27"/>
      <c r="O206" s="27"/>
      <c r="P206" s="27"/>
      <c r="Q206" s="27"/>
      <c r="U206" s="27"/>
      <c r="V206" s="27"/>
      <c r="W206" s="27"/>
      <c r="X206" s="27"/>
      <c r="Y206" s="27"/>
      <c r="Z206" s="27"/>
      <c r="AA206" s="27"/>
      <c r="AB206" s="27"/>
      <c r="AC206" s="27"/>
      <c r="AD206" s="27"/>
      <c r="AE206" s="27"/>
      <c r="AF206" s="27"/>
      <c r="AG206" s="27"/>
      <c r="AH206" s="27"/>
      <c r="AI206" s="27"/>
      <c r="AJ206" s="27"/>
      <c r="AK206" s="27"/>
      <c r="AL206" s="27"/>
      <c r="AM206" s="27"/>
      <c r="AN206" s="27"/>
      <c r="AO206" s="27"/>
      <c r="AP206" s="27"/>
      <c r="AQ206" s="27"/>
      <c r="AR206" s="27"/>
      <c r="AS206" s="27"/>
      <c r="AT206" s="27"/>
      <c r="AU206" s="27"/>
      <c r="AV206" s="27"/>
      <c r="AW206" s="27"/>
      <c r="AX206" s="27"/>
      <c r="AY206" s="27"/>
      <c r="AZ206" s="27"/>
    </row>
    <row r="207" spans="1:52">
      <c r="A207" s="119" t="str">
        <f ca="1">CONCATENATE(INDIRECT("C"&amp;Variables!BL218),INDIRECT("F"&amp;Variables!BL218),INDIRECT("J"&amp;Variables!BL218))</f>
        <v/>
      </c>
      <c r="C207" s="27"/>
      <c r="D207" s="27"/>
      <c r="E207" s="27"/>
      <c r="F207" s="27"/>
      <c r="G207" s="27"/>
      <c r="H207" s="27"/>
      <c r="I207" s="27"/>
      <c r="J207" s="27"/>
      <c r="K207" s="27"/>
      <c r="L207" s="27"/>
      <c r="M207" s="27"/>
      <c r="N207" s="27"/>
      <c r="O207" s="27"/>
      <c r="P207" s="27"/>
      <c r="Q207" s="27"/>
      <c r="U207" s="27"/>
      <c r="V207" s="27"/>
      <c r="W207" s="27"/>
      <c r="X207" s="27"/>
      <c r="Y207" s="27"/>
      <c r="Z207" s="27"/>
      <c r="AA207" s="27"/>
      <c r="AB207" s="27"/>
      <c r="AC207" s="27"/>
      <c r="AD207" s="27"/>
      <c r="AE207" s="27"/>
      <c r="AF207" s="27"/>
      <c r="AG207" s="27"/>
      <c r="AH207" s="27"/>
      <c r="AI207" s="27"/>
      <c r="AJ207" s="27"/>
      <c r="AK207" s="27"/>
      <c r="AL207" s="27"/>
      <c r="AM207" s="27"/>
      <c r="AN207" s="27"/>
      <c r="AO207" s="27"/>
      <c r="AP207" s="27"/>
      <c r="AQ207" s="27"/>
      <c r="AR207" s="27"/>
      <c r="AS207" s="27"/>
      <c r="AT207" s="27"/>
      <c r="AU207" s="27"/>
      <c r="AV207" s="27"/>
      <c r="AW207" s="27"/>
      <c r="AX207" s="27"/>
      <c r="AY207" s="27"/>
      <c r="AZ207" s="27"/>
    </row>
    <row r="208" spans="1:52">
      <c r="A208" s="119" t="str">
        <f ca="1">CONCATENATE(INDIRECT("C"&amp;Variables!BL219),INDIRECT("F"&amp;Variables!BL219),INDIRECT("J"&amp;Variables!BL219))</f>
        <v/>
      </c>
      <c r="C208" s="27"/>
      <c r="D208" s="27"/>
      <c r="E208" s="27"/>
      <c r="F208" s="27"/>
      <c r="G208" s="27"/>
      <c r="H208" s="27"/>
      <c r="I208" s="27"/>
      <c r="J208" s="27"/>
      <c r="K208" s="27"/>
      <c r="L208" s="27"/>
      <c r="M208" s="27"/>
      <c r="N208" s="27"/>
      <c r="O208" s="27"/>
      <c r="P208" s="27"/>
      <c r="Q208" s="27"/>
      <c r="U208" s="27"/>
      <c r="V208" s="27"/>
      <c r="W208" s="27"/>
      <c r="X208" s="27"/>
      <c r="Y208" s="27"/>
      <c r="Z208" s="27"/>
      <c r="AA208" s="27"/>
      <c r="AB208" s="27"/>
      <c r="AC208" s="27"/>
      <c r="AD208" s="27"/>
      <c r="AE208" s="27"/>
      <c r="AF208" s="27"/>
      <c r="AG208" s="27"/>
      <c r="AH208" s="27"/>
      <c r="AI208" s="27"/>
      <c r="AJ208" s="27"/>
      <c r="AK208" s="27"/>
      <c r="AL208" s="27"/>
      <c r="AM208" s="27"/>
      <c r="AN208" s="27"/>
      <c r="AO208" s="27"/>
      <c r="AP208" s="27"/>
      <c r="AQ208" s="27"/>
      <c r="AR208" s="27"/>
      <c r="AS208" s="27"/>
      <c r="AT208" s="27"/>
      <c r="AU208" s="27"/>
      <c r="AV208" s="27"/>
      <c r="AW208" s="27"/>
      <c r="AX208" s="27"/>
      <c r="AY208" s="27"/>
      <c r="AZ208" s="27"/>
    </row>
    <row r="209" spans="1:52">
      <c r="A209" s="119" t="str">
        <f ca="1">CONCATENATE(INDIRECT("C"&amp;Variables!BL220),INDIRECT("F"&amp;Variables!BL220),INDIRECT("J"&amp;Variables!BL220))</f>
        <v/>
      </c>
      <c r="C209" s="27"/>
      <c r="D209" s="27"/>
      <c r="E209" s="27"/>
      <c r="F209" s="27"/>
      <c r="G209" s="27"/>
      <c r="H209" s="27"/>
      <c r="I209" s="27"/>
      <c r="J209" s="27"/>
      <c r="K209" s="27"/>
      <c r="L209" s="27"/>
      <c r="M209" s="27"/>
      <c r="N209" s="27"/>
      <c r="O209" s="27"/>
      <c r="P209" s="27"/>
      <c r="Q209" s="27"/>
      <c r="U209" s="27"/>
      <c r="V209" s="27"/>
      <c r="W209" s="27"/>
      <c r="X209" s="27"/>
      <c r="Y209" s="27"/>
      <c r="Z209" s="27"/>
      <c r="AA209" s="27"/>
      <c r="AB209" s="27"/>
      <c r="AC209" s="27"/>
      <c r="AD209" s="27"/>
      <c r="AE209" s="27"/>
      <c r="AF209" s="27"/>
      <c r="AG209" s="27"/>
      <c r="AH209" s="27"/>
      <c r="AI209" s="27"/>
      <c r="AJ209" s="27"/>
      <c r="AK209" s="27"/>
      <c r="AL209" s="27"/>
      <c r="AM209" s="27"/>
      <c r="AN209" s="27"/>
      <c r="AO209" s="27"/>
      <c r="AP209" s="27"/>
      <c r="AQ209" s="27"/>
      <c r="AR209" s="27"/>
      <c r="AS209" s="27"/>
      <c r="AT209" s="27"/>
      <c r="AU209" s="27"/>
      <c r="AV209" s="27"/>
      <c r="AW209" s="27"/>
      <c r="AX209" s="27"/>
      <c r="AY209" s="27"/>
      <c r="AZ209" s="27"/>
    </row>
    <row r="210" spans="1:52">
      <c r="A210" s="119" t="str">
        <f ca="1">CONCATENATE(INDIRECT("C"&amp;Variables!BL221),INDIRECT("F"&amp;Variables!BL221),INDIRECT("J"&amp;Variables!BL221))</f>
        <v/>
      </c>
      <c r="C210" s="27"/>
      <c r="D210" s="27"/>
      <c r="E210" s="27"/>
      <c r="F210" s="27"/>
      <c r="G210" s="27"/>
      <c r="H210" s="27"/>
      <c r="I210" s="27"/>
      <c r="J210" s="27"/>
      <c r="K210" s="27"/>
      <c r="L210" s="27"/>
      <c r="M210" s="27"/>
      <c r="N210" s="27"/>
      <c r="O210" s="27"/>
      <c r="P210" s="27"/>
      <c r="Q210" s="27"/>
      <c r="U210" s="27"/>
      <c r="V210" s="27"/>
      <c r="W210" s="27"/>
      <c r="X210" s="27"/>
      <c r="Y210" s="27"/>
      <c r="Z210" s="27"/>
      <c r="AA210" s="27"/>
      <c r="AB210" s="27"/>
      <c r="AC210" s="27"/>
      <c r="AD210" s="27"/>
      <c r="AE210" s="27"/>
      <c r="AF210" s="27"/>
      <c r="AG210" s="27"/>
      <c r="AH210" s="27"/>
      <c r="AI210" s="27"/>
      <c r="AJ210" s="27"/>
      <c r="AK210" s="27"/>
      <c r="AL210" s="27"/>
      <c r="AM210" s="27"/>
      <c r="AN210" s="27"/>
      <c r="AO210" s="27"/>
      <c r="AP210" s="27"/>
      <c r="AQ210" s="27"/>
      <c r="AR210" s="27"/>
      <c r="AS210" s="27"/>
      <c r="AT210" s="27"/>
      <c r="AU210" s="27"/>
      <c r="AV210" s="27"/>
      <c r="AW210" s="27"/>
      <c r="AX210" s="27"/>
      <c r="AY210" s="27"/>
      <c r="AZ210" s="27"/>
    </row>
    <row r="211" spans="1:52">
      <c r="A211" s="119" t="str">
        <f ca="1">CONCATENATE(INDIRECT("C"&amp;Variables!BL222),INDIRECT("F"&amp;Variables!BL222),INDIRECT("J"&amp;Variables!BL222))</f>
        <v/>
      </c>
      <c r="C211" s="27"/>
      <c r="D211" s="27"/>
      <c r="E211" s="27"/>
      <c r="F211" s="27"/>
      <c r="G211" s="27"/>
      <c r="H211" s="27"/>
      <c r="I211" s="27"/>
      <c r="J211" s="27"/>
      <c r="K211" s="27"/>
      <c r="L211" s="27"/>
      <c r="M211" s="27"/>
      <c r="N211" s="27"/>
      <c r="O211" s="27"/>
      <c r="P211" s="27"/>
      <c r="Q211" s="27"/>
      <c r="U211" s="27"/>
      <c r="V211" s="27"/>
      <c r="W211" s="27"/>
      <c r="X211" s="27"/>
      <c r="Y211" s="27"/>
      <c r="Z211" s="27"/>
      <c r="AA211" s="27"/>
      <c r="AB211" s="27"/>
      <c r="AC211" s="27"/>
      <c r="AD211" s="27"/>
      <c r="AE211" s="27"/>
      <c r="AF211" s="27"/>
      <c r="AG211" s="27"/>
      <c r="AH211" s="27"/>
      <c r="AI211" s="27"/>
      <c r="AJ211" s="27"/>
      <c r="AK211" s="27"/>
      <c r="AL211" s="27"/>
      <c r="AM211" s="27"/>
      <c r="AN211" s="27"/>
      <c r="AO211" s="27"/>
      <c r="AP211" s="27"/>
      <c r="AQ211" s="27"/>
      <c r="AR211" s="27"/>
      <c r="AS211" s="27"/>
      <c r="AT211" s="27"/>
      <c r="AU211" s="27"/>
      <c r="AV211" s="27"/>
      <c r="AW211" s="27"/>
      <c r="AX211" s="27"/>
      <c r="AY211" s="27"/>
      <c r="AZ211" s="27"/>
    </row>
    <row r="212" spans="1:52">
      <c r="A212" s="119" t="str">
        <f ca="1">CONCATENATE(INDIRECT("C"&amp;Variables!BL223),INDIRECT("F"&amp;Variables!BL223),INDIRECT("J"&amp;Variables!BL223))</f>
        <v/>
      </c>
      <c r="C212" s="27"/>
      <c r="D212" s="27"/>
      <c r="E212" s="27"/>
      <c r="F212" s="27"/>
      <c r="G212" s="27"/>
      <c r="H212" s="27"/>
      <c r="I212" s="27"/>
      <c r="J212" s="27"/>
      <c r="K212" s="27"/>
      <c r="L212" s="27"/>
      <c r="M212" s="27"/>
      <c r="N212" s="27"/>
      <c r="O212" s="27"/>
      <c r="P212" s="27"/>
      <c r="Q212" s="27"/>
      <c r="U212" s="27"/>
      <c r="V212" s="27"/>
      <c r="W212" s="27"/>
      <c r="X212" s="27"/>
      <c r="Y212" s="27"/>
      <c r="Z212" s="27"/>
      <c r="AA212" s="27"/>
      <c r="AB212" s="27"/>
      <c r="AC212" s="27"/>
      <c r="AD212" s="27"/>
      <c r="AE212" s="27"/>
      <c r="AF212" s="27"/>
      <c r="AG212" s="27"/>
      <c r="AH212" s="27"/>
      <c r="AI212" s="27"/>
      <c r="AJ212" s="27"/>
      <c r="AK212" s="27"/>
      <c r="AL212" s="27"/>
      <c r="AM212" s="27"/>
      <c r="AN212" s="27"/>
      <c r="AO212" s="27"/>
      <c r="AP212" s="27"/>
      <c r="AQ212" s="27"/>
      <c r="AR212" s="27"/>
      <c r="AS212" s="27"/>
      <c r="AT212" s="27"/>
      <c r="AU212" s="27"/>
      <c r="AV212" s="27"/>
      <c r="AW212" s="27"/>
      <c r="AX212" s="27"/>
      <c r="AY212" s="27"/>
      <c r="AZ212" s="27"/>
    </row>
    <row r="213" spans="1:52">
      <c r="A213" s="119" t="str">
        <f ca="1">CONCATENATE(INDIRECT("C"&amp;Variables!BL224),INDIRECT("F"&amp;Variables!BL224),INDIRECT("J"&amp;Variables!BL224))</f>
        <v/>
      </c>
      <c r="C213" s="27"/>
      <c r="D213" s="27"/>
      <c r="E213" s="27"/>
      <c r="F213" s="27"/>
      <c r="G213" s="27"/>
      <c r="H213" s="27"/>
      <c r="I213" s="27"/>
      <c r="J213" s="27"/>
      <c r="K213" s="27"/>
      <c r="L213" s="27"/>
      <c r="M213" s="27"/>
      <c r="N213" s="27"/>
      <c r="O213" s="27"/>
      <c r="P213" s="27"/>
      <c r="Q213" s="27"/>
      <c r="U213" s="27"/>
      <c r="V213" s="27"/>
      <c r="W213" s="27"/>
      <c r="X213" s="27"/>
      <c r="Y213" s="27"/>
      <c r="Z213" s="27"/>
      <c r="AA213" s="27"/>
      <c r="AB213" s="27"/>
      <c r="AC213" s="27"/>
      <c r="AD213" s="27"/>
      <c r="AE213" s="27"/>
      <c r="AF213" s="27"/>
      <c r="AG213" s="27"/>
      <c r="AH213" s="27"/>
      <c r="AI213" s="27"/>
      <c r="AJ213" s="27"/>
      <c r="AK213" s="27"/>
      <c r="AL213" s="27"/>
      <c r="AM213" s="27"/>
      <c r="AN213" s="27"/>
      <c r="AO213" s="27"/>
      <c r="AP213" s="27"/>
      <c r="AQ213" s="27"/>
      <c r="AR213" s="27"/>
      <c r="AS213" s="27"/>
      <c r="AT213" s="27"/>
      <c r="AU213" s="27"/>
      <c r="AV213" s="27"/>
      <c r="AW213" s="27"/>
      <c r="AX213" s="27"/>
      <c r="AY213" s="27"/>
      <c r="AZ213" s="27"/>
    </row>
    <row r="214" spans="1:52">
      <c r="A214" s="119" t="str">
        <f ca="1">CONCATENATE(INDIRECT("C"&amp;Variables!BL225),INDIRECT("F"&amp;Variables!BL225),INDIRECT("J"&amp;Variables!BL225))</f>
        <v/>
      </c>
      <c r="C214" s="27"/>
      <c r="D214" s="27"/>
      <c r="E214" s="27"/>
      <c r="F214" s="27"/>
      <c r="G214" s="27"/>
      <c r="H214" s="27"/>
      <c r="I214" s="27"/>
      <c r="J214" s="27"/>
      <c r="K214" s="27"/>
      <c r="L214" s="27"/>
      <c r="M214" s="27"/>
      <c r="N214" s="27"/>
      <c r="O214" s="27"/>
      <c r="P214" s="27"/>
      <c r="Q214" s="27"/>
      <c r="U214" s="27"/>
      <c r="V214" s="27"/>
      <c r="W214" s="27"/>
      <c r="X214" s="27"/>
      <c r="Y214" s="27"/>
      <c r="Z214" s="27"/>
      <c r="AA214" s="27"/>
      <c r="AB214" s="27"/>
      <c r="AC214" s="27"/>
      <c r="AD214" s="27"/>
      <c r="AE214" s="27"/>
      <c r="AF214" s="27"/>
      <c r="AG214" s="27"/>
      <c r="AH214" s="27"/>
      <c r="AI214" s="27"/>
      <c r="AJ214" s="27"/>
      <c r="AK214" s="27"/>
      <c r="AL214" s="27"/>
      <c r="AM214" s="27"/>
      <c r="AN214" s="27"/>
      <c r="AO214" s="27"/>
      <c r="AP214" s="27"/>
      <c r="AQ214" s="27"/>
      <c r="AR214" s="27"/>
      <c r="AS214" s="27"/>
      <c r="AT214" s="27"/>
      <c r="AU214" s="27"/>
      <c r="AV214" s="27"/>
      <c r="AW214" s="27"/>
      <c r="AX214" s="27"/>
      <c r="AY214" s="27"/>
      <c r="AZ214" s="27"/>
    </row>
    <row r="215" spans="1:52">
      <c r="A215" s="119" t="str">
        <f ca="1">CONCATENATE(INDIRECT("C"&amp;Variables!BL226),INDIRECT("F"&amp;Variables!BL226),INDIRECT("J"&amp;Variables!BL226))</f>
        <v/>
      </c>
      <c r="C215" s="27"/>
      <c r="D215" s="27"/>
      <c r="E215" s="27"/>
      <c r="F215" s="27"/>
      <c r="G215" s="27"/>
      <c r="H215" s="27"/>
      <c r="I215" s="27"/>
      <c r="J215" s="27"/>
      <c r="K215" s="27"/>
      <c r="L215" s="27"/>
      <c r="M215" s="27"/>
      <c r="N215" s="27"/>
      <c r="O215" s="27"/>
      <c r="P215" s="27"/>
      <c r="Q215" s="27"/>
      <c r="U215" s="27"/>
      <c r="V215" s="27"/>
      <c r="W215" s="27"/>
      <c r="X215" s="27"/>
      <c r="Y215" s="27"/>
      <c r="Z215" s="27"/>
      <c r="AA215" s="27"/>
      <c r="AB215" s="27"/>
      <c r="AC215" s="27"/>
      <c r="AD215" s="27"/>
      <c r="AE215" s="27"/>
      <c r="AF215" s="27"/>
      <c r="AG215" s="27"/>
      <c r="AH215" s="27"/>
      <c r="AI215" s="27"/>
      <c r="AJ215" s="27"/>
      <c r="AK215" s="27"/>
      <c r="AL215" s="27"/>
      <c r="AM215" s="27"/>
      <c r="AN215" s="27"/>
      <c r="AO215" s="27"/>
      <c r="AP215" s="27"/>
      <c r="AQ215" s="27"/>
      <c r="AR215" s="27"/>
      <c r="AS215" s="27"/>
      <c r="AT215" s="27"/>
      <c r="AU215" s="27"/>
      <c r="AV215" s="27"/>
      <c r="AW215" s="27"/>
      <c r="AX215" s="27"/>
      <c r="AY215" s="27"/>
      <c r="AZ215" s="27"/>
    </row>
    <row r="216" spans="1:52">
      <c r="A216" s="119" t="str">
        <f ca="1">CONCATENATE(INDIRECT("C"&amp;Variables!BL227),INDIRECT("F"&amp;Variables!BL227),INDIRECT("J"&amp;Variables!BL227))</f>
        <v/>
      </c>
      <c r="C216" s="27"/>
      <c r="D216" s="27"/>
      <c r="E216" s="27"/>
      <c r="F216" s="27"/>
      <c r="G216" s="27"/>
      <c r="H216" s="27"/>
      <c r="I216" s="27"/>
      <c r="J216" s="27"/>
      <c r="K216" s="27"/>
      <c r="L216" s="27"/>
      <c r="M216" s="27"/>
      <c r="N216" s="27"/>
      <c r="O216" s="27"/>
      <c r="P216" s="27"/>
      <c r="Q216" s="27"/>
      <c r="U216" s="27"/>
      <c r="V216" s="27"/>
      <c r="W216" s="27"/>
      <c r="X216" s="27"/>
      <c r="Y216" s="27"/>
      <c r="Z216" s="27"/>
      <c r="AA216" s="27"/>
      <c r="AB216" s="27"/>
      <c r="AC216" s="27"/>
      <c r="AD216" s="27"/>
      <c r="AE216" s="27"/>
      <c r="AF216" s="27"/>
      <c r="AG216" s="27"/>
      <c r="AH216" s="27"/>
      <c r="AI216" s="27"/>
      <c r="AJ216" s="27"/>
      <c r="AK216" s="27"/>
      <c r="AL216" s="27"/>
      <c r="AM216" s="27"/>
      <c r="AN216" s="27"/>
      <c r="AO216" s="27"/>
      <c r="AP216" s="27"/>
      <c r="AQ216" s="27"/>
      <c r="AR216" s="27"/>
      <c r="AS216" s="27"/>
      <c r="AT216" s="27"/>
      <c r="AU216" s="27"/>
      <c r="AV216" s="27"/>
      <c r="AW216" s="27"/>
      <c r="AX216" s="27"/>
      <c r="AY216" s="27"/>
      <c r="AZ216" s="27"/>
    </row>
    <row r="217" spans="1:52">
      <c r="A217" s="119" t="str">
        <f ca="1">CONCATENATE(INDIRECT("C"&amp;Variables!BL228),INDIRECT("F"&amp;Variables!BL228),INDIRECT("J"&amp;Variables!BL228))</f>
        <v/>
      </c>
      <c r="C217" s="27"/>
      <c r="D217" s="27"/>
      <c r="E217" s="27"/>
      <c r="F217" s="27"/>
      <c r="G217" s="27"/>
      <c r="H217" s="27"/>
      <c r="I217" s="27"/>
      <c r="J217" s="27"/>
      <c r="K217" s="27"/>
      <c r="L217" s="27"/>
      <c r="M217" s="27"/>
      <c r="N217" s="27"/>
      <c r="O217" s="27"/>
      <c r="P217" s="27"/>
      <c r="Q217" s="27"/>
      <c r="U217" s="27"/>
      <c r="V217" s="27"/>
      <c r="W217" s="27"/>
      <c r="X217" s="27"/>
      <c r="Y217" s="27"/>
      <c r="Z217" s="27"/>
      <c r="AA217" s="27"/>
      <c r="AB217" s="27"/>
      <c r="AC217" s="27"/>
      <c r="AD217" s="27"/>
      <c r="AE217" s="27"/>
      <c r="AF217" s="27"/>
      <c r="AG217" s="27"/>
      <c r="AH217" s="27"/>
      <c r="AI217" s="27"/>
      <c r="AJ217" s="27"/>
      <c r="AK217" s="27"/>
      <c r="AL217" s="27"/>
      <c r="AM217" s="27"/>
      <c r="AN217" s="27"/>
      <c r="AO217" s="27"/>
      <c r="AP217" s="27"/>
      <c r="AQ217" s="27"/>
      <c r="AR217" s="27"/>
      <c r="AS217" s="27"/>
      <c r="AT217" s="27"/>
      <c r="AU217" s="27"/>
      <c r="AV217" s="27"/>
      <c r="AW217" s="27"/>
      <c r="AX217" s="27"/>
      <c r="AY217" s="27"/>
      <c r="AZ217" s="27"/>
    </row>
    <row r="218" spans="1:52">
      <c r="A218" s="119" t="str">
        <f ca="1">CONCATENATE(INDIRECT("C"&amp;Variables!BL229),INDIRECT("F"&amp;Variables!BL229),INDIRECT("J"&amp;Variables!BL229))</f>
        <v/>
      </c>
      <c r="C218" s="27"/>
      <c r="D218" s="27"/>
      <c r="E218" s="27"/>
      <c r="F218" s="27"/>
      <c r="G218" s="27"/>
      <c r="H218" s="27"/>
      <c r="I218" s="27"/>
      <c r="J218" s="27"/>
      <c r="K218" s="27"/>
      <c r="L218" s="27"/>
      <c r="M218" s="27"/>
      <c r="N218" s="27"/>
      <c r="O218" s="27"/>
      <c r="P218" s="27"/>
      <c r="Q218" s="27"/>
      <c r="U218" s="27"/>
      <c r="V218" s="27"/>
      <c r="W218" s="27"/>
      <c r="X218" s="27"/>
      <c r="Y218" s="27"/>
      <c r="Z218" s="27"/>
      <c r="AA218" s="27"/>
      <c r="AB218" s="27"/>
      <c r="AC218" s="27"/>
      <c r="AD218" s="27"/>
      <c r="AE218" s="27"/>
      <c r="AF218" s="27"/>
      <c r="AG218" s="27"/>
      <c r="AH218" s="27"/>
      <c r="AI218" s="27"/>
      <c r="AJ218" s="27"/>
      <c r="AK218" s="27"/>
      <c r="AL218" s="27"/>
      <c r="AM218" s="27"/>
      <c r="AN218" s="27"/>
      <c r="AO218" s="27"/>
      <c r="AP218" s="27"/>
      <c r="AQ218" s="27"/>
      <c r="AR218" s="27"/>
      <c r="AS218" s="27"/>
      <c r="AT218" s="27"/>
      <c r="AU218" s="27"/>
      <c r="AV218" s="27"/>
      <c r="AW218" s="27"/>
      <c r="AX218" s="27"/>
      <c r="AY218" s="27"/>
      <c r="AZ218" s="27"/>
    </row>
    <row r="219" spans="1:52">
      <c r="A219" s="119" t="str">
        <f ca="1">CONCATENATE(INDIRECT("C"&amp;Variables!BL230),INDIRECT("F"&amp;Variables!BL230),INDIRECT("J"&amp;Variables!BL230))</f>
        <v/>
      </c>
      <c r="C219" s="27"/>
      <c r="D219" s="27"/>
      <c r="E219" s="27"/>
      <c r="F219" s="27"/>
      <c r="G219" s="27"/>
      <c r="H219" s="27"/>
      <c r="I219" s="27"/>
      <c r="J219" s="27"/>
      <c r="K219" s="27"/>
      <c r="L219" s="27"/>
      <c r="M219" s="27"/>
      <c r="N219" s="27"/>
      <c r="O219" s="27"/>
      <c r="P219" s="27"/>
      <c r="Q219" s="27"/>
      <c r="U219" s="27"/>
      <c r="V219" s="27"/>
      <c r="W219" s="27"/>
      <c r="X219" s="27"/>
      <c r="Y219" s="27"/>
      <c r="Z219" s="27"/>
      <c r="AA219" s="27"/>
      <c r="AB219" s="27"/>
      <c r="AC219" s="27"/>
      <c r="AD219" s="27"/>
      <c r="AE219" s="27"/>
      <c r="AF219" s="27"/>
      <c r="AG219" s="27"/>
      <c r="AH219" s="27"/>
      <c r="AI219" s="27"/>
      <c r="AJ219" s="27"/>
      <c r="AK219" s="27"/>
      <c r="AL219" s="27"/>
      <c r="AM219" s="27"/>
      <c r="AN219" s="27"/>
      <c r="AO219" s="27"/>
      <c r="AP219" s="27"/>
      <c r="AQ219" s="27"/>
      <c r="AR219" s="27"/>
      <c r="AS219" s="27"/>
      <c r="AT219" s="27"/>
      <c r="AU219" s="27"/>
      <c r="AV219" s="27"/>
      <c r="AW219" s="27"/>
      <c r="AX219" s="27"/>
      <c r="AY219" s="27"/>
      <c r="AZ219" s="27"/>
    </row>
    <row r="220" spans="1:52">
      <c r="A220" s="119" t="str">
        <f ca="1">CONCATENATE(INDIRECT("C"&amp;Variables!BL231),INDIRECT("F"&amp;Variables!BL231),INDIRECT("J"&amp;Variables!BL231))</f>
        <v/>
      </c>
      <c r="C220" s="27"/>
      <c r="D220" s="27"/>
      <c r="E220" s="27"/>
      <c r="F220" s="27"/>
      <c r="G220" s="27"/>
      <c r="H220" s="27"/>
      <c r="I220" s="27"/>
      <c r="J220" s="27"/>
      <c r="K220" s="27"/>
      <c r="L220" s="27"/>
      <c r="M220" s="27"/>
      <c r="N220" s="27"/>
      <c r="O220" s="27"/>
      <c r="P220" s="27"/>
      <c r="Q220" s="27"/>
      <c r="U220" s="27"/>
      <c r="V220" s="27"/>
      <c r="W220" s="27"/>
      <c r="X220" s="27"/>
      <c r="Y220" s="27"/>
      <c r="Z220" s="27"/>
      <c r="AA220" s="27"/>
      <c r="AB220" s="27"/>
      <c r="AC220" s="27"/>
      <c r="AD220" s="27"/>
      <c r="AE220" s="27"/>
      <c r="AF220" s="27"/>
      <c r="AG220" s="27"/>
      <c r="AH220" s="27"/>
      <c r="AI220" s="27"/>
      <c r="AJ220" s="27"/>
      <c r="AK220" s="27"/>
      <c r="AL220" s="27"/>
      <c r="AM220" s="27"/>
      <c r="AN220" s="27"/>
      <c r="AO220" s="27"/>
      <c r="AP220" s="27"/>
      <c r="AQ220" s="27"/>
      <c r="AR220" s="27"/>
      <c r="AS220" s="27"/>
      <c r="AT220" s="27"/>
      <c r="AU220" s="27"/>
      <c r="AV220" s="27"/>
      <c r="AW220" s="27"/>
      <c r="AX220" s="27"/>
      <c r="AY220" s="27"/>
      <c r="AZ220" s="27"/>
    </row>
    <row r="221" spans="1:52">
      <c r="A221" s="119" t="str">
        <f ca="1">CONCATENATE(INDIRECT("C"&amp;Variables!BL232),INDIRECT("F"&amp;Variables!BL232),INDIRECT("J"&amp;Variables!BL232))</f>
        <v/>
      </c>
      <c r="C221" s="27"/>
      <c r="D221" s="27"/>
      <c r="E221" s="27"/>
      <c r="F221" s="27"/>
      <c r="G221" s="27"/>
      <c r="H221" s="27"/>
      <c r="I221" s="27"/>
      <c r="J221" s="27"/>
      <c r="K221" s="27"/>
      <c r="L221" s="27"/>
      <c r="M221" s="27"/>
      <c r="N221" s="27"/>
      <c r="O221" s="27"/>
      <c r="P221" s="27"/>
      <c r="Q221" s="27"/>
      <c r="U221" s="27"/>
      <c r="V221" s="27"/>
      <c r="W221" s="27"/>
      <c r="X221" s="27"/>
      <c r="Y221" s="27"/>
      <c r="Z221" s="27"/>
      <c r="AA221" s="27"/>
      <c r="AB221" s="27"/>
      <c r="AC221" s="27"/>
      <c r="AD221" s="27"/>
      <c r="AE221" s="27"/>
      <c r="AF221" s="27"/>
      <c r="AG221" s="27"/>
      <c r="AH221" s="27"/>
      <c r="AI221" s="27"/>
      <c r="AJ221" s="27"/>
      <c r="AK221" s="27"/>
      <c r="AL221" s="27"/>
      <c r="AM221" s="27"/>
      <c r="AN221" s="27"/>
      <c r="AO221" s="27"/>
      <c r="AP221" s="27"/>
      <c r="AQ221" s="27"/>
      <c r="AR221" s="27"/>
      <c r="AS221" s="27"/>
      <c r="AT221" s="27"/>
      <c r="AU221" s="27"/>
      <c r="AV221" s="27"/>
      <c r="AW221" s="27"/>
      <c r="AX221" s="27"/>
      <c r="AY221" s="27"/>
      <c r="AZ221" s="27"/>
    </row>
    <row r="222" spans="1:52">
      <c r="A222" s="119" t="str">
        <f ca="1">CONCATENATE(INDIRECT("C"&amp;Variables!BL233),INDIRECT("F"&amp;Variables!BL233),INDIRECT("J"&amp;Variables!BL233))</f>
        <v/>
      </c>
      <c r="C222" s="27"/>
      <c r="D222" s="27"/>
      <c r="E222" s="27"/>
      <c r="F222" s="27"/>
      <c r="G222" s="27"/>
      <c r="H222" s="27"/>
      <c r="I222" s="27"/>
      <c r="J222" s="27"/>
      <c r="K222" s="27"/>
      <c r="L222" s="27"/>
      <c r="M222" s="27"/>
      <c r="N222" s="27"/>
      <c r="O222" s="27"/>
      <c r="P222" s="27"/>
      <c r="Q222" s="27"/>
      <c r="U222" s="27"/>
      <c r="V222" s="27"/>
      <c r="W222" s="27"/>
      <c r="X222" s="27"/>
      <c r="Y222" s="27"/>
      <c r="Z222" s="27"/>
      <c r="AA222" s="27"/>
      <c r="AB222" s="27"/>
      <c r="AC222" s="27"/>
      <c r="AD222" s="27"/>
      <c r="AE222" s="27"/>
      <c r="AF222" s="27"/>
      <c r="AG222" s="27"/>
      <c r="AH222" s="27"/>
      <c r="AI222" s="27"/>
      <c r="AJ222" s="27"/>
      <c r="AK222" s="27"/>
      <c r="AL222" s="27"/>
      <c r="AM222" s="27"/>
      <c r="AN222" s="27"/>
      <c r="AO222" s="27"/>
      <c r="AP222" s="27"/>
      <c r="AQ222" s="27"/>
      <c r="AR222" s="27"/>
      <c r="AS222" s="27"/>
      <c r="AT222" s="27"/>
      <c r="AU222" s="27"/>
      <c r="AV222" s="27"/>
      <c r="AW222" s="27"/>
      <c r="AX222" s="27"/>
      <c r="AY222" s="27"/>
      <c r="AZ222" s="27"/>
    </row>
    <row r="223" spans="1:52">
      <c r="A223" s="119" t="str">
        <f ca="1">CONCATENATE(INDIRECT("C"&amp;Variables!BL235),INDIRECT("F"&amp;Variables!BL235),INDIRECT("J"&amp;Variables!BL235))</f>
        <v/>
      </c>
      <c r="C223" s="27"/>
      <c r="D223" s="27"/>
      <c r="E223" s="27"/>
      <c r="F223" s="27"/>
      <c r="G223" s="27"/>
      <c r="H223" s="27"/>
      <c r="I223" s="27"/>
      <c r="J223" s="27"/>
      <c r="K223" s="27"/>
      <c r="L223" s="27"/>
      <c r="M223" s="27"/>
      <c r="N223" s="27"/>
      <c r="O223" s="27"/>
      <c r="P223" s="27"/>
      <c r="Q223" s="27"/>
      <c r="U223" s="27"/>
      <c r="V223" s="27"/>
      <c r="W223" s="27"/>
      <c r="X223" s="27"/>
      <c r="Y223" s="27"/>
      <c r="Z223" s="27"/>
      <c r="AA223" s="27"/>
      <c r="AB223" s="27"/>
      <c r="AC223" s="27"/>
      <c r="AD223" s="27"/>
      <c r="AE223" s="27"/>
      <c r="AF223" s="27"/>
      <c r="AG223" s="27"/>
      <c r="AH223" s="27"/>
      <c r="AI223" s="27"/>
      <c r="AJ223" s="27"/>
      <c r="AK223" s="27"/>
      <c r="AL223" s="27"/>
      <c r="AM223" s="27"/>
      <c r="AN223" s="27"/>
      <c r="AO223" s="27"/>
      <c r="AP223" s="27"/>
      <c r="AQ223" s="27"/>
      <c r="AR223" s="27"/>
      <c r="AS223" s="27"/>
      <c r="AT223" s="27"/>
      <c r="AU223" s="27"/>
      <c r="AV223" s="27"/>
      <c r="AW223" s="27"/>
      <c r="AX223" s="27"/>
      <c r="AY223" s="27"/>
      <c r="AZ223" s="27"/>
    </row>
    <row r="224" spans="1:52">
      <c r="A224" s="119" t="str">
        <f ca="1">CONCATENATE(INDIRECT("C"&amp;Variables!BL236),INDIRECT("F"&amp;Variables!BL236),INDIRECT("J"&amp;Variables!BL236))</f>
        <v/>
      </c>
      <c r="C224" s="27"/>
      <c r="D224" s="27"/>
      <c r="E224" s="27"/>
      <c r="F224" s="27"/>
      <c r="G224" s="27"/>
      <c r="H224" s="27"/>
      <c r="I224" s="27"/>
      <c r="J224" s="27"/>
      <c r="K224" s="27"/>
      <c r="L224" s="27"/>
      <c r="M224" s="27"/>
      <c r="N224" s="27"/>
      <c r="O224" s="27"/>
      <c r="P224" s="27"/>
      <c r="Q224" s="27"/>
      <c r="U224" s="27"/>
      <c r="V224" s="27"/>
      <c r="W224" s="27"/>
      <c r="X224" s="27"/>
      <c r="Y224" s="27"/>
      <c r="Z224" s="27"/>
      <c r="AA224" s="27"/>
      <c r="AB224" s="27"/>
      <c r="AC224" s="27"/>
      <c r="AD224" s="27"/>
      <c r="AE224" s="27"/>
      <c r="AF224" s="27"/>
      <c r="AG224" s="27"/>
      <c r="AH224" s="27"/>
      <c r="AI224" s="27"/>
      <c r="AJ224" s="27"/>
      <c r="AK224" s="27"/>
      <c r="AL224" s="27"/>
      <c r="AM224" s="27"/>
      <c r="AN224" s="27"/>
      <c r="AO224" s="27"/>
      <c r="AP224" s="27"/>
      <c r="AQ224" s="27"/>
      <c r="AR224" s="27"/>
      <c r="AS224" s="27"/>
      <c r="AT224" s="27"/>
      <c r="AU224" s="27"/>
      <c r="AV224" s="27"/>
      <c r="AW224" s="27"/>
      <c r="AX224" s="27"/>
      <c r="AY224" s="27"/>
      <c r="AZ224" s="27"/>
    </row>
    <row r="225" spans="1:52">
      <c r="A225" s="119" t="str">
        <f ca="1">CONCATENATE(INDIRECT("C"&amp;Variables!BL237),INDIRECT("F"&amp;Variables!BL237),INDIRECT("J"&amp;Variables!BL237))</f>
        <v/>
      </c>
      <c r="C225" s="27"/>
      <c r="D225" s="27"/>
      <c r="E225" s="27"/>
      <c r="F225" s="27"/>
      <c r="G225" s="27"/>
      <c r="H225" s="27"/>
      <c r="I225" s="27"/>
      <c r="J225" s="27"/>
      <c r="K225" s="27"/>
      <c r="L225" s="27"/>
      <c r="M225" s="27"/>
      <c r="N225" s="27"/>
      <c r="O225" s="27"/>
      <c r="P225" s="27"/>
      <c r="Q225" s="27"/>
      <c r="U225" s="27"/>
      <c r="V225" s="27"/>
      <c r="W225" s="27"/>
      <c r="X225" s="27"/>
      <c r="Y225" s="27"/>
      <c r="Z225" s="27"/>
      <c r="AA225" s="27"/>
      <c r="AB225" s="27"/>
      <c r="AC225" s="27"/>
      <c r="AD225" s="27"/>
      <c r="AE225" s="27"/>
      <c r="AF225" s="27"/>
      <c r="AG225" s="27"/>
      <c r="AH225" s="27"/>
      <c r="AI225" s="27"/>
      <c r="AJ225" s="27"/>
      <c r="AK225" s="27"/>
      <c r="AL225" s="27"/>
      <c r="AM225" s="27"/>
      <c r="AN225" s="27"/>
      <c r="AO225" s="27"/>
      <c r="AP225" s="27"/>
      <c r="AQ225" s="27"/>
      <c r="AR225" s="27"/>
      <c r="AS225" s="27"/>
      <c r="AT225" s="27"/>
      <c r="AU225" s="27"/>
      <c r="AV225" s="27"/>
      <c r="AW225" s="27"/>
      <c r="AX225" s="27"/>
      <c r="AY225" s="27"/>
      <c r="AZ225" s="27"/>
    </row>
    <row r="226" spans="1:52">
      <c r="A226" s="119" t="str">
        <f ca="1">CONCATENATE(INDIRECT("C"&amp;Variables!BL238),INDIRECT("F"&amp;Variables!BL238),INDIRECT("J"&amp;Variables!BL238))</f>
        <v/>
      </c>
      <c r="C226" s="27"/>
      <c r="D226" s="27"/>
      <c r="E226" s="27"/>
      <c r="F226" s="27"/>
      <c r="G226" s="27"/>
      <c r="H226" s="27"/>
      <c r="I226" s="27"/>
      <c r="J226" s="27"/>
      <c r="K226" s="27"/>
      <c r="L226" s="27"/>
      <c r="M226" s="27"/>
      <c r="N226" s="27"/>
      <c r="O226" s="27"/>
      <c r="P226" s="27"/>
      <c r="Q226" s="27"/>
      <c r="U226" s="27"/>
      <c r="V226" s="27"/>
      <c r="W226" s="27"/>
      <c r="X226" s="27"/>
      <c r="Y226" s="27"/>
      <c r="Z226" s="27"/>
      <c r="AA226" s="27"/>
      <c r="AB226" s="27"/>
      <c r="AC226" s="27"/>
      <c r="AD226" s="27"/>
      <c r="AE226" s="27"/>
      <c r="AF226" s="27"/>
      <c r="AG226" s="27"/>
      <c r="AH226" s="27"/>
      <c r="AI226" s="27"/>
      <c r="AJ226" s="27"/>
      <c r="AK226" s="27"/>
      <c r="AL226" s="27"/>
      <c r="AM226" s="27"/>
      <c r="AN226" s="27"/>
      <c r="AO226" s="27"/>
      <c r="AP226" s="27"/>
      <c r="AQ226" s="27"/>
      <c r="AR226" s="27"/>
      <c r="AS226" s="27"/>
      <c r="AT226" s="27"/>
      <c r="AU226" s="27"/>
      <c r="AV226" s="27"/>
      <c r="AW226" s="27"/>
      <c r="AX226" s="27"/>
      <c r="AY226" s="27"/>
      <c r="AZ226" s="27"/>
    </row>
    <row r="227" spans="1:52">
      <c r="A227" s="119" t="str">
        <f ca="1">CONCATENATE(INDIRECT("C"&amp;Variables!BL239),INDIRECT("F"&amp;Variables!BL239),INDIRECT("J"&amp;Variables!BL239))</f>
        <v/>
      </c>
      <c r="C227" s="27"/>
      <c r="D227" s="27"/>
      <c r="E227" s="27"/>
      <c r="F227" s="27"/>
      <c r="G227" s="27"/>
      <c r="H227" s="27"/>
      <c r="I227" s="27"/>
      <c r="J227" s="27"/>
      <c r="K227" s="27"/>
      <c r="L227" s="27"/>
      <c r="M227" s="27"/>
      <c r="N227" s="27"/>
      <c r="O227" s="27"/>
      <c r="P227" s="27"/>
      <c r="Q227" s="27"/>
      <c r="U227" s="27"/>
      <c r="V227" s="27"/>
      <c r="W227" s="27"/>
      <c r="X227" s="27"/>
      <c r="Y227" s="27"/>
      <c r="Z227" s="27"/>
      <c r="AA227" s="27"/>
      <c r="AB227" s="27"/>
      <c r="AC227" s="27"/>
      <c r="AD227" s="27"/>
      <c r="AE227" s="27"/>
      <c r="AF227" s="27"/>
      <c r="AG227" s="27"/>
      <c r="AH227" s="27"/>
      <c r="AI227" s="27"/>
      <c r="AJ227" s="27"/>
      <c r="AK227" s="27"/>
      <c r="AL227" s="27"/>
      <c r="AM227" s="27"/>
      <c r="AN227" s="27"/>
      <c r="AO227" s="27"/>
      <c r="AP227" s="27"/>
      <c r="AQ227" s="27"/>
      <c r="AR227" s="27"/>
      <c r="AS227" s="27"/>
      <c r="AT227" s="27"/>
      <c r="AU227" s="27"/>
      <c r="AV227" s="27"/>
      <c r="AW227" s="27"/>
      <c r="AX227" s="27"/>
      <c r="AY227" s="27"/>
      <c r="AZ227" s="27"/>
    </row>
    <row r="228" spans="1:52">
      <c r="A228" s="119" t="str">
        <f ca="1">CONCATENATE(INDIRECT("C"&amp;Variables!BL240),INDIRECT("F"&amp;Variables!BL240),INDIRECT("J"&amp;Variables!BL240))</f>
        <v/>
      </c>
      <c r="C228" s="27"/>
      <c r="D228" s="27"/>
      <c r="E228" s="27"/>
      <c r="F228" s="27"/>
      <c r="G228" s="27"/>
      <c r="H228" s="27"/>
      <c r="I228" s="27"/>
      <c r="J228" s="27"/>
      <c r="K228" s="27"/>
      <c r="L228" s="27"/>
      <c r="M228" s="27"/>
      <c r="N228" s="27"/>
      <c r="O228" s="27"/>
      <c r="P228" s="27"/>
      <c r="Q228" s="27"/>
      <c r="U228" s="27"/>
      <c r="V228" s="27"/>
      <c r="W228" s="27"/>
      <c r="X228" s="27"/>
      <c r="Y228" s="27"/>
      <c r="Z228" s="27"/>
      <c r="AA228" s="27"/>
      <c r="AB228" s="27"/>
      <c r="AC228" s="27"/>
      <c r="AD228" s="27"/>
      <c r="AE228" s="27"/>
      <c r="AF228" s="27"/>
      <c r="AG228" s="27"/>
      <c r="AH228" s="27"/>
      <c r="AI228" s="27"/>
      <c r="AJ228" s="27"/>
      <c r="AK228" s="27"/>
      <c r="AL228" s="27"/>
      <c r="AM228" s="27"/>
      <c r="AN228" s="27"/>
      <c r="AO228" s="27"/>
      <c r="AP228" s="27"/>
      <c r="AQ228" s="27"/>
      <c r="AR228" s="27"/>
      <c r="AS228" s="27"/>
      <c r="AT228" s="27"/>
      <c r="AU228" s="27"/>
      <c r="AV228" s="27"/>
      <c r="AW228" s="27"/>
      <c r="AX228" s="27"/>
      <c r="AY228" s="27"/>
      <c r="AZ228" s="27"/>
    </row>
    <row r="229" spans="1:52">
      <c r="A229" s="119" t="str">
        <f ca="1">CONCATENATE(INDIRECT("C"&amp;Variables!BL241),INDIRECT("F"&amp;Variables!BL241),INDIRECT("J"&amp;Variables!BL241))</f>
        <v/>
      </c>
      <c r="C229" s="27"/>
      <c r="D229" s="27"/>
      <c r="E229" s="27"/>
      <c r="F229" s="27"/>
      <c r="G229" s="27"/>
      <c r="H229" s="27"/>
      <c r="I229" s="27"/>
      <c r="J229" s="27"/>
      <c r="K229" s="27"/>
      <c r="L229" s="27"/>
      <c r="M229" s="27"/>
      <c r="N229" s="27"/>
      <c r="O229" s="27"/>
      <c r="P229" s="27"/>
      <c r="Q229" s="27"/>
      <c r="U229" s="27"/>
      <c r="V229" s="27"/>
      <c r="W229" s="27"/>
      <c r="X229" s="27"/>
      <c r="Y229" s="27"/>
      <c r="Z229" s="27"/>
      <c r="AA229" s="27"/>
      <c r="AB229" s="27"/>
      <c r="AC229" s="27"/>
      <c r="AD229" s="27"/>
      <c r="AE229" s="27"/>
      <c r="AF229" s="27"/>
      <c r="AG229" s="27"/>
      <c r="AH229" s="27"/>
      <c r="AI229" s="27"/>
      <c r="AJ229" s="27"/>
      <c r="AK229" s="27"/>
      <c r="AL229" s="27"/>
      <c r="AM229" s="27"/>
      <c r="AN229" s="27"/>
      <c r="AO229" s="27"/>
      <c r="AP229" s="27"/>
      <c r="AQ229" s="27"/>
      <c r="AR229" s="27"/>
      <c r="AS229" s="27"/>
      <c r="AT229" s="27"/>
      <c r="AU229" s="27"/>
      <c r="AV229" s="27"/>
      <c r="AW229" s="27"/>
      <c r="AX229" s="27"/>
      <c r="AY229" s="27"/>
      <c r="AZ229" s="27"/>
    </row>
    <row r="230" spans="1:52">
      <c r="A230" s="119" t="str">
        <f ca="1">CONCATENATE(INDIRECT("C"&amp;Variables!BL242),INDIRECT("F"&amp;Variables!BL242),INDIRECT("J"&amp;Variables!BL242))</f>
        <v/>
      </c>
      <c r="C230" s="27"/>
      <c r="D230" s="27"/>
      <c r="E230" s="27"/>
      <c r="F230" s="27"/>
      <c r="G230" s="27"/>
      <c r="H230" s="27"/>
      <c r="I230" s="27"/>
      <c r="J230" s="27"/>
      <c r="K230" s="27"/>
      <c r="L230" s="27"/>
      <c r="M230" s="27"/>
      <c r="N230" s="27"/>
      <c r="O230" s="27"/>
      <c r="P230" s="27"/>
      <c r="Q230" s="27"/>
      <c r="U230" s="27"/>
      <c r="V230" s="27"/>
      <c r="W230" s="27"/>
      <c r="X230" s="27"/>
      <c r="Y230" s="27"/>
      <c r="Z230" s="27"/>
      <c r="AA230" s="27"/>
      <c r="AB230" s="27"/>
      <c r="AC230" s="27"/>
      <c r="AD230" s="27"/>
      <c r="AE230" s="27"/>
      <c r="AF230" s="27"/>
      <c r="AG230" s="27"/>
      <c r="AH230" s="27"/>
      <c r="AI230" s="27"/>
      <c r="AJ230" s="27"/>
      <c r="AK230" s="27"/>
      <c r="AL230" s="27"/>
      <c r="AM230" s="27"/>
      <c r="AN230" s="27"/>
      <c r="AO230" s="27"/>
      <c r="AP230" s="27"/>
      <c r="AQ230" s="27"/>
      <c r="AR230" s="27"/>
      <c r="AS230" s="27"/>
      <c r="AT230" s="27"/>
      <c r="AU230" s="27"/>
      <c r="AV230" s="27"/>
      <c r="AW230" s="27"/>
      <c r="AX230" s="27"/>
      <c r="AY230" s="27"/>
      <c r="AZ230" s="27"/>
    </row>
    <row r="231" spans="1:52">
      <c r="A231" s="119" t="str">
        <f ca="1">CONCATENATE(INDIRECT("C"&amp;Variables!BL243),INDIRECT("F"&amp;Variables!BL243),INDIRECT("J"&amp;Variables!BL243))</f>
        <v/>
      </c>
      <c r="C231" s="27"/>
      <c r="D231" s="27"/>
      <c r="E231" s="27"/>
      <c r="F231" s="27"/>
      <c r="G231" s="27"/>
      <c r="H231" s="27"/>
      <c r="I231" s="27"/>
      <c r="J231" s="27"/>
      <c r="K231" s="27"/>
      <c r="L231" s="27"/>
      <c r="M231" s="27"/>
      <c r="N231" s="27"/>
      <c r="O231" s="27"/>
      <c r="P231" s="27"/>
      <c r="Q231" s="27"/>
      <c r="U231" s="27"/>
      <c r="V231" s="27"/>
      <c r="W231" s="27"/>
      <c r="X231" s="27"/>
      <c r="Y231" s="27"/>
      <c r="Z231" s="27"/>
      <c r="AA231" s="27"/>
      <c r="AB231" s="27"/>
      <c r="AC231" s="27"/>
      <c r="AD231" s="27"/>
      <c r="AE231" s="27"/>
      <c r="AF231" s="27"/>
      <c r="AG231" s="27"/>
      <c r="AH231" s="27"/>
      <c r="AI231" s="27"/>
      <c r="AJ231" s="27"/>
      <c r="AK231" s="27"/>
      <c r="AL231" s="27"/>
      <c r="AM231" s="27"/>
      <c r="AN231" s="27"/>
      <c r="AO231" s="27"/>
      <c r="AP231" s="27"/>
      <c r="AQ231" s="27"/>
      <c r="AR231" s="27"/>
      <c r="AS231" s="27"/>
      <c r="AT231" s="27"/>
      <c r="AU231" s="27"/>
      <c r="AV231" s="27"/>
      <c r="AW231" s="27"/>
      <c r="AX231" s="27"/>
      <c r="AY231" s="27"/>
      <c r="AZ231" s="27"/>
    </row>
    <row r="232" spans="1:52">
      <c r="A232" s="119" t="str">
        <f ca="1">CONCATENATE(INDIRECT("C"&amp;Variables!BL244),INDIRECT("F"&amp;Variables!BL244),INDIRECT("J"&amp;Variables!BL244))</f>
        <v/>
      </c>
      <c r="C232" s="27"/>
      <c r="D232" s="27"/>
      <c r="E232" s="27"/>
      <c r="F232" s="27"/>
      <c r="G232" s="27"/>
      <c r="H232" s="27"/>
      <c r="I232" s="27"/>
      <c r="J232" s="27"/>
      <c r="K232" s="27"/>
      <c r="L232" s="27"/>
      <c r="M232" s="27"/>
      <c r="N232" s="27"/>
      <c r="O232" s="27"/>
      <c r="P232" s="27"/>
      <c r="Q232" s="27"/>
      <c r="U232" s="27"/>
      <c r="V232" s="27"/>
      <c r="W232" s="27"/>
      <c r="X232" s="27"/>
      <c r="Y232" s="27"/>
      <c r="Z232" s="27"/>
      <c r="AA232" s="27"/>
      <c r="AB232" s="27"/>
      <c r="AC232" s="27"/>
      <c r="AD232" s="27"/>
      <c r="AE232" s="27"/>
      <c r="AF232" s="27"/>
      <c r="AG232" s="27"/>
      <c r="AH232" s="27"/>
      <c r="AI232" s="27"/>
      <c r="AJ232" s="27"/>
      <c r="AK232" s="27"/>
      <c r="AL232" s="27"/>
      <c r="AM232" s="27"/>
      <c r="AN232" s="27"/>
      <c r="AO232" s="27"/>
      <c r="AP232" s="27"/>
      <c r="AQ232" s="27"/>
      <c r="AR232" s="27"/>
      <c r="AS232" s="27"/>
      <c r="AT232" s="27"/>
      <c r="AU232" s="27"/>
      <c r="AV232" s="27"/>
      <c r="AW232" s="27"/>
      <c r="AX232" s="27"/>
      <c r="AY232" s="27"/>
      <c r="AZ232" s="27"/>
    </row>
    <row r="233" spans="1:52">
      <c r="A233" s="119" t="str">
        <f ca="1">CONCATENATE(INDIRECT("C"&amp;Variables!BL245),INDIRECT("F"&amp;Variables!BL245),INDIRECT("J"&amp;Variables!BL245))</f>
        <v/>
      </c>
      <c r="C233" s="27"/>
      <c r="D233" s="27"/>
      <c r="E233" s="27"/>
      <c r="F233" s="27"/>
      <c r="G233" s="27"/>
      <c r="H233" s="27"/>
      <c r="I233" s="27"/>
      <c r="J233" s="27"/>
      <c r="K233" s="27"/>
      <c r="L233" s="27"/>
      <c r="M233" s="27"/>
      <c r="N233" s="27"/>
      <c r="O233" s="27"/>
      <c r="P233" s="27"/>
      <c r="Q233" s="27"/>
      <c r="U233" s="27"/>
      <c r="V233" s="27"/>
      <c r="W233" s="27"/>
      <c r="X233" s="27"/>
      <c r="Y233" s="27"/>
      <c r="Z233" s="27"/>
      <c r="AA233" s="27"/>
      <c r="AB233" s="27"/>
      <c r="AC233" s="27"/>
      <c r="AD233" s="27"/>
      <c r="AE233" s="27"/>
      <c r="AF233" s="27"/>
      <c r="AG233" s="27"/>
      <c r="AH233" s="27"/>
      <c r="AI233" s="27"/>
      <c r="AJ233" s="27"/>
      <c r="AK233" s="27"/>
      <c r="AL233" s="27"/>
      <c r="AM233" s="27"/>
      <c r="AN233" s="27"/>
      <c r="AO233" s="27"/>
      <c r="AP233" s="27"/>
      <c r="AQ233" s="27"/>
      <c r="AR233" s="27"/>
      <c r="AS233" s="27"/>
      <c r="AT233" s="27"/>
      <c r="AU233" s="27"/>
      <c r="AV233" s="27"/>
      <c r="AW233" s="27"/>
      <c r="AX233" s="27"/>
      <c r="AY233" s="27"/>
      <c r="AZ233" s="27"/>
    </row>
    <row r="234" spans="1:52">
      <c r="A234" s="119" t="str">
        <f ca="1">CONCATENATE(INDIRECT("C"&amp;Variables!BL247),INDIRECT("F"&amp;Variables!BL247),INDIRECT("J"&amp;Variables!BL247))</f>
        <v/>
      </c>
      <c r="C234" s="27"/>
      <c r="D234" s="27"/>
      <c r="E234" s="27"/>
      <c r="F234" s="27"/>
      <c r="G234" s="27"/>
      <c r="H234" s="27"/>
      <c r="I234" s="27"/>
      <c r="J234" s="27"/>
      <c r="K234" s="27"/>
      <c r="L234" s="27"/>
      <c r="M234" s="27"/>
      <c r="N234" s="27"/>
      <c r="O234" s="27"/>
      <c r="P234" s="27"/>
      <c r="Q234" s="27"/>
      <c r="U234" s="27"/>
      <c r="V234" s="27"/>
      <c r="W234" s="27"/>
      <c r="X234" s="27"/>
      <c r="Y234" s="27"/>
      <c r="Z234" s="27"/>
      <c r="AA234" s="27"/>
      <c r="AB234" s="27"/>
      <c r="AC234" s="27"/>
      <c r="AD234" s="27"/>
      <c r="AE234" s="27"/>
      <c r="AF234" s="27"/>
      <c r="AG234" s="27"/>
      <c r="AH234" s="27"/>
      <c r="AI234" s="27"/>
      <c r="AJ234" s="27"/>
      <c r="AK234" s="27"/>
      <c r="AL234" s="27"/>
      <c r="AM234" s="27"/>
      <c r="AN234" s="27"/>
      <c r="AO234" s="27"/>
      <c r="AP234" s="27"/>
      <c r="AQ234" s="27"/>
      <c r="AR234" s="27"/>
      <c r="AS234" s="27"/>
      <c r="AT234" s="27"/>
      <c r="AU234" s="27"/>
      <c r="AV234" s="27"/>
      <c r="AW234" s="27"/>
      <c r="AX234" s="27"/>
      <c r="AY234" s="27"/>
      <c r="AZ234" s="27"/>
    </row>
    <row r="235" spans="1:52">
      <c r="A235" s="119" t="str">
        <f ca="1">CONCATENATE(INDIRECT("C"&amp;Variables!BL248),INDIRECT("F"&amp;Variables!BL248),INDIRECT("J"&amp;Variables!BL248))</f>
        <v/>
      </c>
      <c r="C235" s="27"/>
      <c r="D235" s="27"/>
      <c r="E235" s="27"/>
      <c r="F235" s="27"/>
      <c r="G235" s="27"/>
      <c r="H235" s="27"/>
      <c r="I235" s="27"/>
      <c r="J235" s="27"/>
      <c r="K235" s="27"/>
      <c r="L235" s="27"/>
      <c r="M235" s="27"/>
      <c r="N235" s="27"/>
      <c r="O235" s="27"/>
      <c r="P235" s="27"/>
      <c r="Q235" s="27"/>
      <c r="U235" s="27"/>
      <c r="V235" s="27"/>
      <c r="W235" s="27"/>
      <c r="X235" s="27"/>
      <c r="Y235" s="27"/>
      <c r="Z235" s="27"/>
      <c r="AA235" s="27"/>
      <c r="AB235" s="27"/>
      <c r="AC235" s="27"/>
      <c r="AD235" s="27"/>
      <c r="AE235" s="27"/>
      <c r="AF235" s="27"/>
      <c r="AG235" s="27"/>
      <c r="AH235" s="27"/>
      <c r="AI235" s="27"/>
      <c r="AJ235" s="27"/>
      <c r="AK235" s="27"/>
      <c r="AL235" s="27"/>
      <c r="AM235" s="27"/>
      <c r="AN235" s="27"/>
      <c r="AO235" s="27"/>
      <c r="AP235" s="27"/>
      <c r="AQ235" s="27"/>
      <c r="AR235" s="27"/>
      <c r="AS235" s="27"/>
      <c r="AT235" s="27"/>
      <c r="AU235" s="27"/>
      <c r="AV235" s="27"/>
      <c r="AW235" s="27"/>
      <c r="AX235" s="27"/>
      <c r="AY235" s="27"/>
      <c r="AZ235" s="27"/>
    </row>
    <row r="236" spans="1:52">
      <c r="A236" s="119" t="str">
        <f ca="1">CONCATENATE(INDIRECT("C"&amp;Variables!BL249),INDIRECT("F"&amp;Variables!BL249),INDIRECT("J"&amp;Variables!BL249))</f>
        <v/>
      </c>
      <c r="C236" s="27"/>
      <c r="D236" s="27"/>
      <c r="E236" s="27"/>
      <c r="F236" s="27"/>
      <c r="G236" s="27"/>
      <c r="H236" s="27"/>
      <c r="I236" s="27"/>
      <c r="J236" s="27"/>
      <c r="K236" s="27"/>
      <c r="L236" s="27"/>
      <c r="M236" s="27"/>
      <c r="N236" s="27"/>
      <c r="O236" s="27"/>
      <c r="P236" s="27"/>
      <c r="Q236" s="27"/>
      <c r="U236" s="27"/>
      <c r="V236" s="27"/>
      <c r="W236" s="27"/>
      <c r="X236" s="27"/>
      <c r="Y236" s="27"/>
      <c r="Z236" s="27"/>
      <c r="AA236" s="27"/>
      <c r="AB236" s="27"/>
      <c r="AC236" s="27"/>
      <c r="AD236" s="27"/>
      <c r="AE236" s="27"/>
      <c r="AF236" s="27"/>
      <c r="AG236" s="27"/>
      <c r="AH236" s="27"/>
      <c r="AI236" s="27"/>
      <c r="AJ236" s="27"/>
      <c r="AK236" s="27"/>
      <c r="AL236" s="27"/>
      <c r="AM236" s="27"/>
      <c r="AN236" s="27"/>
      <c r="AO236" s="27"/>
      <c r="AP236" s="27"/>
      <c r="AQ236" s="27"/>
      <c r="AR236" s="27"/>
      <c r="AS236" s="27"/>
      <c r="AT236" s="27"/>
      <c r="AU236" s="27"/>
      <c r="AV236" s="27"/>
      <c r="AW236" s="27"/>
      <c r="AX236" s="27"/>
      <c r="AY236" s="27"/>
      <c r="AZ236" s="27"/>
    </row>
    <row r="237" spans="1:52">
      <c r="A237" s="119" t="str">
        <f ca="1">CONCATENATE(INDIRECT("C"&amp;Variables!BL250),INDIRECT("F"&amp;Variables!BL250),INDIRECT("J"&amp;Variables!BL250))</f>
        <v/>
      </c>
      <c r="C237" s="27"/>
      <c r="D237" s="27"/>
      <c r="E237" s="27"/>
      <c r="F237" s="27"/>
      <c r="G237" s="27"/>
      <c r="H237" s="27"/>
      <c r="I237" s="27"/>
      <c r="J237" s="27"/>
      <c r="K237" s="27"/>
      <c r="L237" s="27"/>
      <c r="M237" s="27"/>
      <c r="N237" s="27"/>
      <c r="O237" s="27"/>
      <c r="P237" s="27"/>
      <c r="Q237" s="27"/>
      <c r="U237" s="27"/>
      <c r="V237" s="27"/>
      <c r="W237" s="27"/>
      <c r="X237" s="27"/>
      <c r="Y237" s="27"/>
      <c r="Z237" s="27"/>
      <c r="AA237" s="27"/>
      <c r="AB237" s="27"/>
      <c r="AC237" s="27"/>
      <c r="AD237" s="27"/>
      <c r="AE237" s="27"/>
      <c r="AF237" s="27"/>
      <c r="AG237" s="27"/>
      <c r="AH237" s="27"/>
      <c r="AI237" s="27"/>
      <c r="AJ237" s="27"/>
      <c r="AK237" s="27"/>
      <c r="AL237" s="27"/>
      <c r="AM237" s="27"/>
      <c r="AN237" s="27"/>
      <c r="AO237" s="27"/>
      <c r="AP237" s="27"/>
      <c r="AQ237" s="27"/>
      <c r="AR237" s="27"/>
      <c r="AS237" s="27"/>
      <c r="AT237" s="27"/>
      <c r="AU237" s="27"/>
      <c r="AV237" s="27"/>
      <c r="AW237" s="27"/>
      <c r="AX237" s="27"/>
      <c r="AY237" s="27"/>
      <c r="AZ237" s="27"/>
    </row>
    <row r="238" spans="1:52">
      <c r="A238" s="119" t="str">
        <f ca="1">CONCATENATE(INDIRECT("C"&amp;Variables!BL251),INDIRECT("F"&amp;Variables!BL251),INDIRECT("J"&amp;Variables!BL251))</f>
        <v/>
      </c>
      <c r="C238" s="27"/>
      <c r="D238" s="27"/>
      <c r="E238" s="27"/>
      <c r="F238" s="27"/>
      <c r="G238" s="27"/>
      <c r="H238" s="27"/>
      <c r="I238" s="27"/>
      <c r="J238" s="27"/>
      <c r="K238" s="27"/>
      <c r="L238" s="27"/>
      <c r="M238" s="27"/>
      <c r="N238" s="27"/>
      <c r="O238" s="27"/>
      <c r="P238" s="27"/>
      <c r="Q238" s="27"/>
      <c r="U238" s="27"/>
      <c r="V238" s="27"/>
      <c r="W238" s="27"/>
      <c r="X238" s="27"/>
      <c r="Y238" s="27"/>
      <c r="Z238" s="27"/>
      <c r="AA238" s="27"/>
      <c r="AB238" s="27"/>
      <c r="AC238" s="27"/>
      <c r="AD238" s="27"/>
      <c r="AE238" s="27"/>
      <c r="AF238" s="27"/>
      <c r="AG238" s="27"/>
      <c r="AH238" s="27"/>
      <c r="AI238" s="27"/>
      <c r="AJ238" s="27"/>
      <c r="AK238" s="27"/>
      <c r="AL238" s="27"/>
      <c r="AM238" s="27"/>
      <c r="AN238" s="27"/>
      <c r="AO238" s="27"/>
      <c r="AP238" s="27"/>
      <c r="AQ238" s="27"/>
      <c r="AR238" s="27"/>
      <c r="AS238" s="27"/>
      <c r="AT238" s="27"/>
      <c r="AU238" s="27"/>
      <c r="AV238" s="27"/>
      <c r="AW238" s="27"/>
      <c r="AX238" s="27"/>
      <c r="AY238" s="27"/>
      <c r="AZ238" s="27"/>
    </row>
    <row r="239" spans="1:52">
      <c r="A239" s="119" t="str">
        <f ca="1">CONCATENATE(INDIRECT("C"&amp;Variables!BL252),INDIRECT("F"&amp;Variables!BL252),INDIRECT("J"&amp;Variables!BL252))</f>
        <v/>
      </c>
      <c r="C239" s="27"/>
      <c r="D239" s="27"/>
      <c r="E239" s="27"/>
      <c r="F239" s="27"/>
      <c r="G239" s="27"/>
      <c r="H239" s="27"/>
      <c r="I239" s="27"/>
      <c r="J239" s="27"/>
      <c r="K239" s="27"/>
      <c r="L239" s="27"/>
      <c r="M239" s="27"/>
      <c r="N239" s="27"/>
      <c r="O239" s="27"/>
      <c r="P239" s="27"/>
      <c r="Q239" s="27"/>
      <c r="U239" s="27"/>
      <c r="V239" s="27"/>
      <c r="W239" s="27"/>
      <c r="X239" s="27"/>
      <c r="Y239" s="27"/>
      <c r="Z239" s="27"/>
      <c r="AA239" s="27"/>
      <c r="AB239" s="27"/>
      <c r="AC239" s="27"/>
      <c r="AD239" s="27"/>
      <c r="AE239" s="27"/>
      <c r="AF239" s="27"/>
      <c r="AG239" s="27"/>
      <c r="AH239" s="27"/>
      <c r="AI239" s="27"/>
      <c r="AJ239" s="27"/>
      <c r="AK239" s="27"/>
      <c r="AL239" s="27"/>
      <c r="AM239" s="27"/>
      <c r="AN239" s="27"/>
      <c r="AO239" s="27"/>
      <c r="AP239" s="27"/>
      <c r="AQ239" s="27"/>
      <c r="AR239" s="27"/>
      <c r="AS239" s="27"/>
      <c r="AT239" s="27"/>
      <c r="AU239" s="27"/>
      <c r="AV239" s="27"/>
      <c r="AW239" s="27"/>
      <c r="AX239" s="27"/>
      <c r="AY239" s="27"/>
      <c r="AZ239" s="27"/>
    </row>
    <row r="240" spans="1:52">
      <c r="A240" s="119" t="str">
        <f ca="1">CONCATENATE(INDIRECT("C"&amp;Variables!BL253),INDIRECT("F"&amp;Variables!BL253),INDIRECT("J"&amp;Variables!BL253))</f>
        <v/>
      </c>
      <c r="C240" s="27"/>
      <c r="D240" s="27"/>
      <c r="E240" s="27"/>
      <c r="F240" s="27"/>
      <c r="G240" s="27"/>
      <c r="H240" s="27"/>
      <c r="I240" s="27"/>
      <c r="J240" s="27"/>
      <c r="K240" s="27"/>
      <c r="L240" s="27"/>
      <c r="M240" s="27"/>
      <c r="N240" s="27"/>
      <c r="O240" s="27"/>
      <c r="P240" s="27"/>
      <c r="Q240" s="27"/>
      <c r="U240" s="27"/>
      <c r="V240" s="27"/>
      <c r="W240" s="27"/>
      <c r="X240" s="27"/>
      <c r="Y240" s="27"/>
      <c r="Z240" s="27"/>
      <c r="AA240" s="27"/>
      <c r="AB240" s="27"/>
      <c r="AC240" s="27"/>
      <c r="AD240" s="27"/>
      <c r="AE240" s="27"/>
      <c r="AF240" s="27"/>
      <c r="AG240" s="27"/>
      <c r="AH240" s="27"/>
      <c r="AI240" s="27"/>
      <c r="AJ240" s="27"/>
      <c r="AK240" s="27"/>
      <c r="AL240" s="27"/>
      <c r="AM240" s="27"/>
      <c r="AN240" s="27"/>
      <c r="AO240" s="27"/>
      <c r="AP240" s="27"/>
      <c r="AQ240" s="27"/>
      <c r="AR240" s="27"/>
      <c r="AS240" s="27"/>
      <c r="AT240" s="27"/>
      <c r="AU240" s="27"/>
      <c r="AV240" s="27"/>
      <c r="AW240" s="27"/>
      <c r="AX240" s="27"/>
      <c r="AY240" s="27"/>
      <c r="AZ240" s="27"/>
    </row>
    <row r="241" spans="1:52">
      <c r="A241" s="119" t="str">
        <f ca="1">CONCATENATE(INDIRECT("C"&amp;Variables!BL254),INDIRECT("F"&amp;Variables!BL254),INDIRECT("J"&amp;Variables!BL254))</f>
        <v/>
      </c>
      <c r="C241" s="27"/>
      <c r="D241" s="27"/>
      <c r="E241" s="27"/>
      <c r="F241" s="27"/>
      <c r="G241" s="27"/>
      <c r="H241" s="27"/>
      <c r="I241" s="27"/>
      <c r="J241" s="27"/>
      <c r="K241" s="27"/>
      <c r="L241" s="27"/>
      <c r="M241" s="27"/>
      <c r="N241" s="27"/>
      <c r="O241" s="27"/>
      <c r="P241" s="27"/>
      <c r="Q241" s="27"/>
      <c r="U241" s="27"/>
      <c r="V241" s="27"/>
      <c r="W241" s="27"/>
      <c r="X241" s="27"/>
      <c r="Y241" s="27"/>
      <c r="Z241" s="27"/>
      <c r="AA241" s="27"/>
      <c r="AB241" s="27"/>
      <c r="AC241" s="27"/>
      <c r="AD241" s="27"/>
      <c r="AE241" s="27"/>
      <c r="AF241" s="27"/>
      <c r="AG241" s="27"/>
      <c r="AH241" s="27"/>
      <c r="AI241" s="27"/>
      <c r="AJ241" s="27"/>
      <c r="AK241" s="27"/>
      <c r="AL241" s="27"/>
      <c r="AM241" s="27"/>
      <c r="AN241" s="27"/>
      <c r="AO241" s="27"/>
      <c r="AP241" s="27"/>
      <c r="AQ241" s="27"/>
      <c r="AR241" s="27"/>
      <c r="AS241" s="27"/>
      <c r="AT241" s="27"/>
      <c r="AU241" s="27"/>
      <c r="AV241" s="27"/>
      <c r="AW241" s="27"/>
      <c r="AX241" s="27"/>
      <c r="AY241" s="27"/>
      <c r="AZ241" s="27"/>
    </row>
    <row r="242" spans="1:52">
      <c r="A242" s="119" t="str">
        <f ca="1">CONCATENATE(INDIRECT("C"&amp;Variables!BL255),INDIRECT("F"&amp;Variables!BL255),INDIRECT("J"&amp;Variables!BL255))</f>
        <v/>
      </c>
      <c r="C242" s="27"/>
      <c r="D242" s="27"/>
      <c r="E242" s="27"/>
      <c r="F242" s="27"/>
      <c r="G242" s="27"/>
      <c r="H242" s="27"/>
      <c r="I242" s="27"/>
      <c r="J242" s="27"/>
      <c r="K242" s="27"/>
      <c r="L242" s="27"/>
      <c r="M242" s="27"/>
      <c r="N242" s="27"/>
      <c r="O242" s="27"/>
      <c r="P242" s="27"/>
      <c r="Q242" s="27"/>
      <c r="U242" s="27"/>
      <c r="V242" s="27"/>
      <c r="W242" s="27"/>
      <c r="X242" s="27"/>
      <c r="Y242" s="27"/>
      <c r="Z242" s="27"/>
      <c r="AA242" s="27"/>
      <c r="AB242" s="27"/>
      <c r="AC242" s="27"/>
      <c r="AD242" s="27"/>
      <c r="AE242" s="27"/>
      <c r="AF242" s="27"/>
      <c r="AG242" s="27"/>
      <c r="AH242" s="27"/>
      <c r="AI242" s="27"/>
      <c r="AJ242" s="27"/>
      <c r="AK242" s="27"/>
      <c r="AL242" s="27"/>
      <c r="AM242" s="27"/>
      <c r="AN242" s="27"/>
      <c r="AO242" s="27"/>
      <c r="AP242" s="27"/>
      <c r="AQ242" s="27"/>
      <c r="AR242" s="27"/>
      <c r="AS242" s="27"/>
      <c r="AT242" s="27"/>
      <c r="AU242" s="27"/>
      <c r="AV242" s="27"/>
      <c r="AW242" s="27"/>
      <c r="AX242" s="27"/>
      <c r="AY242" s="27"/>
      <c r="AZ242" s="27"/>
    </row>
    <row r="243" spans="1:52">
      <c r="A243" s="119" t="str">
        <f ca="1">CONCATENATE(INDIRECT("C"&amp;Variables!BL256),INDIRECT("F"&amp;Variables!BL256),INDIRECT("J"&amp;Variables!BL256))</f>
        <v/>
      </c>
      <c r="C243" s="27"/>
      <c r="D243" s="27"/>
      <c r="E243" s="27"/>
      <c r="F243" s="27"/>
      <c r="G243" s="27"/>
      <c r="H243" s="27"/>
      <c r="I243" s="27"/>
      <c r="J243" s="27"/>
      <c r="K243" s="27"/>
      <c r="L243" s="27"/>
      <c r="M243" s="27"/>
      <c r="N243" s="27"/>
      <c r="O243" s="27"/>
      <c r="P243" s="27"/>
      <c r="Q243" s="27"/>
      <c r="U243" s="27"/>
      <c r="V243" s="27"/>
      <c r="W243" s="27"/>
      <c r="X243" s="27"/>
      <c r="Y243" s="27"/>
      <c r="Z243" s="27"/>
      <c r="AA243" s="27"/>
      <c r="AB243" s="27"/>
      <c r="AC243" s="27"/>
      <c r="AD243" s="27"/>
      <c r="AE243" s="27"/>
      <c r="AF243" s="27"/>
      <c r="AG243" s="27"/>
      <c r="AH243" s="27"/>
      <c r="AI243" s="27"/>
      <c r="AJ243" s="27"/>
      <c r="AK243" s="27"/>
      <c r="AL243" s="27"/>
      <c r="AM243" s="27"/>
      <c r="AN243" s="27"/>
      <c r="AO243" s="27"/>
      <c r="AP243" s="27"/>
      <c r="AQ243" s="27"/>
      <c r="AR243" s="27"/>
      <c r="AS243" s="27"/>
      <c r="AT243" s="27"/>
      <c r="AU243" s="27"/>
      <c r="AV243" s="27"/>
      <c r="AW243" s="27"/>
      <c r="AX243" s="27"/>
      <c r="AY243" s="27"/>
      <c r="AZ243" s="27"/>
    </row>
    <row r="244" spans="1:52">
      <c r="A244" s="119" t="str">
        <f ca="1">CONCATENATE(INDIRECT("C"&amp;Variables!BL257),INDIRECT("F"&amp;Variables!BL257),INDIRECT("J"&amp;Variables!BL257))</f>
        <v/>
      </c>
      <c r="C244" s="27"/>
      <c r="D244" s="27"/>
      <c r="E244" s="27"/>
      <c r="F244" s="27"/>
      <c r="G244" s="27"/>
      <c r="H244" s="27"/>
      <c r="I244" s="27"/>
      <c r="J244" s="27"/>
      <c r="K244" s="27"/>
      <c r="L244" s="27"/>
      <c r="M244" s="27"/>
      <c r="N244" s="27"/>
      <c r="O244" s="27"/>
      <c r="P244" s="27"/>
      <c r="Q244" s="27"/>
      <c r="U244" s="27"/>
      <c r="V244" s="27"/>
      <c r="W244" s="27"/>
      <c r="X244" s="27"/>
      <c r="Y244" s="27"/>
      <c r="Z244" s="27"/>
      <c r="AA244" s="27"/>
      <c r="AB244" s="27"/>
      <c r="AC244" s="27"/>
      <c r="AD244" s="27"/>
      <c r="AE244" s="27"/>
      <c r="AF244" s="27"/>
      <c r="AG244" s="27"/>
      <c r="AH244" s="27"/>
      <c r="AI244" s="27"/>
      <c r="AJ244" s="27"/>
      <c r="AK244" s="27"/>
      <c r="AL244" s="27"/>
      <c r="AM244" s="27"/>
      <c r="AN244" s="27"/>
      <c r="AO244" s="27"/>
      <c r="AP244" s="27"/>
      <c r="AQ244" s="27"/>
      <c r="AR244" s="27"/>
      <c r="AS244" s="27"/>
      <c r="AT244" s="27"/>
      <c r="AU244" s="27"/>
      <c r="AV244" s="27"/>
      <c r="AW244" s="27"/>
      <c r="AX244" s="27"/>
      <c r="AY244" s="27"/>
      <c r="AZ244" s="27"/>
    </row>
    <row r="245" spans="1:52">
      <c r="A245" s="119" t="str">
        <f ca="1">CONCATENATE(INDIRECT("C"&amp;Variables!BL258),INDIRECT("F"&amp;Variables!BL258),INDIRECT("J"&amp;Variables!BL258))</f>
        <v/>
      </c>
      <c r="C245" s="27"/>
      <c r="D245" s="27"/>
      <c r="E245" s="27"/>
      <c r="F245" s="27"/>
      <c r="G245" s="27"/>
      <c r="H245" s="27"/>
      <c r="I245" s="27"/>
      <c r="J245" s="27"/>
      <c r="K245" s="27"/>
      <c r="L245" s="27"/>
      <c r="M245" s="27"/>
      <c r="N245" s="27"/>
      <c r="O245" s="27"/>
      <c r="P245" s="27"/>
      <c r="Q245" s="27"/>
      <c r="U245" s="27"/>
      <c r="V245" s="27"/>
      <c r="W245" s="27"/>
      <c r="X245" s="27"/>
      <c r="Y245" s="27"/>
      <c r="Z245" s="27"/>
      <c r="AA245" s="27"/>
      <c r="AB245" s="27"/>
      <c r="AC245" s="27"/>
      <c r="AD245" s="27"/>
      <c r="AE245" s="27"/>
      <c r="AF245" s="27"/>
      <c r="AG245" s="27"/>
      <c r="AH245" s="27"/>
      <c r="AI245" s="27"/>
      <c r="AJ245" s="27"/>
      <c r="AK245" s="27"/>
      <c r="AL245" s="27"/>
      <c r="AM245" s="27"/>
      <c r="AN245" s="27"/>
      <c r="AO245" s="27"/>
      <c r="AP245" s="27"/>
      <c r="AQ245" s="27"/>
      <c r="AR245" s="27"/>
      <c r="AS245" s="27"/>
      <c r="AT245" s="27"/>
      <c r="AU245" s="27"/>
      <c r="AV245" s="27"/>
      <c r="AW245" s="27"/>
      <c r="AX245" s="27"/>
      <c r="AY245" s="27"/>
      <c r="AZ245" s="27"/>
    </row>
    <row r="246" spans="1:52">
      <c r="A246" s="119" t="str">
        <f ca="1">CONCATENATE(INDIRECT("C"&amp;Variables!BL259),INDIRECT("F"&amp;Variables!BL259),INDIRECT("J"&amp;Variables!BL259))</f>
        <v/>
      </c>
      <c r="C246" s="27"/>
      <c r="D246" s="27"/>
      <c r="E246" s="27"/>
      <c r="F246" s="27"/>
      <c r="G246" s="27"/>
      <c r="H246" s="27"/>
      <c r="I246" s="27"/>
      <c r="J246" s="27"/>
      <c r="K246" s="27"/>
      <c r="L246" s="27"/>
      <c r="M246" s="27"/>
      <c r="N246" s="27"/>
      <c r="O246" s="27"/>
      <c r="P246" s="27"/>
      <c r="Q246" s="27"/>
      <c r="U246" s="27"/>
      <c r="V246" s="27"/>
      <c r="W246" s="27"/>
      <c r="X246" s="27"/>
      <c r="Y246" s="27"/>
      <c r="Z246" s="27"/>
      <c r="AA246" s="27"/>
      <c r="AB246" s="27"/>
      <c r="AC246" s="27"/>
      <c r="AD246" s="27"/>
      <c r="AE246" s="27"/>
      <c r="AF246" s="27"/>
      <c r="AG246" s="27"/>
      <c r="AH246" s="27"/>
      <c r="AI246" s="27"/>
      <c r="AJ246" s="27"/>
      <c r="AK246" s="27"/>
      <c r="AL246" s="27"/>
      <c r="AM246" s="27"/>
      <c r="AN246" s="27"/>
      <c r="AO246" s="27"/>
      <c r="AP246" s="27"/>
      <c r="AQ246" s="27"/>
      <c r="AR246" s="27"/>
      <c r="AS246" s="27"/>
      <c r="AT246" s="27"/>
      <c r="AU246" s="27"/>
      <c r="AV246" s="27"/>
      <c r="AW246" s="27"/>
      <c r="AX246" s="27"/>
      <c r="AY246" s="27"/>
      <c r="AZ246" s="27"/>
    </row>
    <row r="247" spans="1:52">
      <c r="A247" s="119" t="str">
        <f ca="1">CONCATENATE(INDIRECT("C"&amp;Variables!BL260),INDIRECT("F"&amp;Variables!BL260),INDIRECT("J"&amp;Variables!BL260))</f>
        <v/>
      </c>
      <c r="C247" s="27"/>
      <c r="D247" s="27"/>
      <c r="E247" s="27"/>
      <c r="F247" s="27"/>
      <c r="G247" s="27"/>
      <c r="H247" s="27"/>
      <c r="I247" s="27"/>
      <c r="J247" s="27"/>
      <c r="K247" s="27"/>
      <c r="L247" s="27"/>
      <c r="M247" s="27"/>
      <c r="N247" s="27"/>
      <c r="O247" s="27"/>
      <c r="P247" s="27"/>
      <c r="Q247" s="27"/>
      <c r="U247" s="27"/>
      <c r="V247" s="27"/>
      <c r="W247" s="27"/>
      <c r="X247" s="27"/>
      <c r="Y247" s="27"/>
      <c r="Z247" s="27"/>
      <c r="AA247" s="27"/>
      <c r="AB247" s="27"/>
      <c r="AC247" s="27"/>
      <c r="AD247" s="27"/>
      <c r="AE247" s="27"/>
      <c r="AF247" s="27"/>
      <c r="AG247" s="27"/>
      <c r="AH247" s="27"/>
      <c r="AI247" s="27"/>
      <c r="AJ247" s="27"/>
      <c r="AK247" s="27"/>
      <c r="AL247" s="27"/>
      <c r="AM247" s="27"/>
      <c r="AN247" s="27"/>
      <c r="AO247" s="27"/>
      <c r="AP247" s="27"/>
      <c r="AQ247" s="27"/>
      <c r="AR247" s="27"/>
      <c r="AS247" s="27"/>
      <c r="AT247" s="27"/>
      <c r="AU247" s="27"/>
      <c r="AV247" s="27"/>
      <c r="AW247" s="27"/>
      <c r="AX247" s="27"/>
      <c r="AY247" s="27"/>
      <c r="AZ247" s="27"/>
    </row>
    <row r="248" spans="1:52">
      <c r="A248" s="119" t="str">
        <f ca="1">CONCATENATE(INDIRECT("C"&amp;Variables!BL261),INDIRECT("F"&amp;Variables!BL261),INDIRECT("J"&amp;Variables!BL261))</f>
        <v/>
      </c>
      <c r="C248" s="27"/>
      <c r="D248" s="27"/>
      <c r="E248" s="27"/>
      <c r="F248" s="27"/>
      <c r="G248" s="27"/>
      <c r="H248" s="27"/>
      <c r="I248" s="27"/>
      <c r="J248" s="27"/>
      <c r="K248" s="27"/>
      <c r="L248" s="27"/>
      <c r="M248" s="27"/>
      <c r="N248" s="27"/>
      <c r="O248" s="27"/>
      <c r="P248" s="27"/>
      <c r="Q248" s="27"/>
      <c r="U248" s="27"/>
      <c r="V248" s="27"/>
      <c r="W248" s="27"/>
      <c r="X248" s="27"/>
      <c r="Y248" s="27"/>
      <c r="Z248" s="27"/>
      <c r="AA248" s="27"/>
      <c r="AB248" s="27"/>
      <c r="AC248" s="27"/>
      <c r="AD248" s="27"/>
      <c r="AE248" s="27"/>
      <c r="AF248" s="27"/>
      <c r="AG248" s="27"/>
      <c r="AH248" s="27"/>
      <c r="AI248" s="27"/>
      <c r="AJ248" s="27"/>
      <c r="AK248" s="27"/>
      <c r="AL248" s="27"/>
      <c r="AM248" s="27"/>
      <c r="AN248" s="27"/>
      <c r="AO248" s="27"/>
      <c r="AP248" s="27"/>
      <c r="AQ248" s="27"/>
      <c r="AR248" s="27"/>
      <c r="AS248" s="27"/>
      <c r="AT248" s="27"/>
      <c r="AU248" s="27"/>
      <c r="AV248" s="27"/>
      <c r="AW248" s="27"/>
      <c r="AX248" s="27"/>
      <c r="AY248" s="27"/>
      <c r="AZ248" s="27"/>
    </row>
    <row r="249" spans="1:52">
      <c r="A249" s="119" t="str">
        <f ca="1">CONCATENATE(INDIRECT("C"&amp;Variables!BL262),INDIRECT("F"&amp;Variables!BL262),INDIRECT("J"&amp;Variables!BL262))</f>
        <v/>
      </c>
      <c r="C249" s="27"/>
      <c r="D249" s="27"/>
      <c r="E249" s="27"/>
      <c r="F249" s="27"/>
      <c r="G249" s="27"/>
      <c r="H249" s="27"/>
      <c r="I249" s="27"/>
      <c r="J249" s="27"/>
      <c r="K249" s="27"/>
      <c r="L249" s="27"/>
      <c r="M249" s="27"/>
      <c r="N249" s="27"/>
      <c r="O249" s="27"/>
      <c r="P249" s="27"/>
      <c r="Q249" s="27"/>
      <c r="U249" s="27"/>
      <c r="V249" s="27"/>
      <c r="W249" s="27"/>
      <c r="X249" s="27"/>
      <c r="Y249" s="27"/>
      <c r="Z249" s="27"/>
      <c r="AA249" s="27"/>
      <c r="AB249" s="27"/>
      <c r="AC249" s="27"/>
      <c r="AD249" s="27"/>
      <c r="AE249" s="27"/>
      <c r="AF249" s="27"/>
      <c r="AG249" s="27"/>
      <c r="AH249" s="27"/>
      <c r="AI249" s="27"/>
      <c r="AJ249" s="27"/>
      <c r="AK249" s="27"/>
      <c r="AL249" s="27"/>
      <c r="AM249" s="27"/>
      <c r="AN249" s="27"/>
      <c r="AO249" s="27"/>
      <c r="AP249" s="27"/>
      <c r="AQ249" s="27"/>
      <c r="AR249" s="27"/>
      <c r="AS249" s="27"/>
      <c r="AT249" s="27"/>
      <c r="AU249" s="27"/>
      <c r="AV249" s="27"/>
      <c r="AW249" s="27"/>
      <c r="AX249" s="27"/>
      <c r="AY249" s="27"/>
      <c r="AZ249" s="27"/>
    </row>
    <row r="250" spans="1:52">
      <c r="A250" s="119" t="str">
        <f ca="1">CONCATENATE(INDIRECT("C"&amp;Variables!BL263),INDIRECT("F"&amp;Variables!BL263),INDIRECT("J"&amp;Variables!BL263))</f>
        <v/>
      </c>
      <c r="C250" s="27"/>
      <c r="D250" s="27"/>
      <c r="E250" s="27"/>
      <c r="F250" s="27"/>
      <c r="G250" s="27"/>
      <c r="H250" s="27"/>
      <c r="I250" s="27"/>
      <c r="J250" s="27"/>
      <c r="K250" s="27"/>
      <c r="L250" s="27"/>
      <c r="M250" s="27"/>
      <c r="N250" s="27"/>
      <c r="O250" s="27"/>
      <c r="P250" s="27"/>
      <c r="Q250" s="27"/>
      <c r="U250" s="27"/>
      <c r="V250" s="27"/>
      <c r="W250" s="27"/>
      <c r="X250" s="27"/>
      <c r="Y250" s="27"/>
      <c r="Z250" s="27"/>
      <c r="AA250" s="27"/>
      <c r="AB250" s="27"/>
      <c r="AC250" s="27"/>
      <c r="AD250" s="27"/>
      <c r="AE250" s="27"/>
      <c r="AF250" s="27"/>
      <c r="AG250" s="27"/>
      <c r="AH250" s="27"/>
      <c r="AI250" s="27"/>
      <c r="AJ250" s="27"/>
      <c r="AK250" s="27"/>
      <c r="AL250" s="27"/>
      <c r="AM250" s="27"/>
      <c r="AN250" s="27"/>
      <c r="AO250" s="27"/>
      <c r="AP250" s="27"/>
      <c r="AQ250" s="27"/>
      <c r="AR250" s="27"/>
      <c r="AS250" s="27"/>
      <c r="AT250" s="27"/>
      <c r="AU250" s="27"/>
      <c r="AV250" s="27"/>
      <c r="AW250" s="27"/>
      <c r="AX250" s="27"/>
      <c r="AY250" s="27"/>
      <c r="AZ250" s="27"/>
    </row>
    <row r="251" spans="1:52">
      <c r="A251" s="119" t="str">
        <f ca="1">CONCATENATE(INDIRECT("C"&amp;Variables!BL264),INDIRECT("F"&amp;Variables!BL264),INDIRECT("J"&amp;Variables!BL264))</f>
        <v/>
      </c>
      <c r="C251" s="27"/>
      <c r="D251" s="27"/>
      <c r="E251" s="27"/>
      <c r="F251" s="27"/>
      <c r="G251" s="27"/>
      <c r="H251" s="27"/>
      <c r="I251" s="27"/>
      <c r="J251" s="27"/>
      <c r="K251" s="27"/>
      <c r="L251" s="27"/>
      <c r="M251" s="27"/>
      <c r="N251" s="27"/>
      <c r="O251" s="27"/>
      <c r="P251" s="27"/>
      <c r="Q251" s="27"/>
      <c r="U251" s="27"/>
      <c r="V251" s="27"/>
      <c r="W251" s="27"/>
      <c r="X251" s="27"/>
      <c r="Y251" s="27"/>
      <c r="Z251" s="27"/>
      <c r="AA251" s="27"/>
      <c r="AB251" s="27"/>
      <c r="AC251" s="27"/>
      <c r="AD251" s="27"/>
      <c r="AE251" s="27"/>
      <c r="AF251" s="27"/>
      <c r="AG251" s="27"/>
      <c r="AH251" s="27"/>
      <c r="AI251" s="27"/>
      <c r="AJ251" s="27"/>
      <c r="AK251" s="27"/>
      <c r="AL251" s="27"/>
      <c r="AM251" s="27"/>
      <c r="AN251" s="27"/>
      <c r="AO251" s="27"/>
      <c r="AP251" s="27"/>
      <c r="AQ251" s="27"/>
      <c r="AR251" s="27"/>
      <c r="AS251" s="27"/>
      <c r="AT251" s="27"/>
      <c r="AU251" s="27"/>
      <c r="AV251" s="27"/>
      <c r="AW251" s="27"/>
      <c r="AX251" s="27"/>
      <c r="AY251" s="27"/>
      <c r="AZ251" s="27"/>
    </row>
    <row r="252" spans="1:52">
      <c r="A252" s="119" t="str">
        <f ca="1">CONCATENATE(INDIRECT("C"&amp;Variables!BL265),INDIRECT("F"&amp;Variables!BL265),INDIRECT("J"&amp;Variables!BL265))</f>
        <v/>
      </c>
      <c r="C252" s="27"/>
      <c r="D252" s="27"/>
      <c r="E252" s="27"/>
      <c r="F252" s="27"/>
      <c r="G252" s="27"/>
      <c r="H252" s="27"/>
      <c r="I252" s="27"/>
      <c r="J252" s="27"/>
      <c r="K252" s="27"/>
      <c r="L252" s="27"/>
      <c r="M252" s="27"/>
      <c r="N252" s="27"/>
      <c r="O252" s="27"/>
      <c r="P252" s="27"/>
      <c r="Q252" s="27"/>
      <c r="U252" s="27"/>
      <c r="V252" s="27"/>
      <c r="W252" s="27"/>
      <c r="X252" s="27"/>
      <c r="Y252" s="27"/>
      <c r="Z252" s="27"/>
      <c r="AA252" s="27"/>
      <c r="AB252" s="27"/>
      <c r="AC252" s="27"/>
      <c r="AD252" s="27"/>
      <c r="AE252" s="27"/>
      <c r="AF252" s="27"/>
      <c r="AG252" s="27"/>
      <c r="AH252" s="27"/>
      <c r="AI252" s="27"/>
      <c r="AJ252" s="27"/>
      <c r="AK252" s="27"/>
      <c r="AL252" s="27"/>
      <c r="AM252" s="27"/>
      <c r="AN252" s="27"/>
      <c r="AO252" s="27"/>
      <c r="AP252" s="27"/>
      <c r="AQ252" s="27"/>
      <c r="AR252" s="27"/>
      <c r="AS252" s="27"/>
      <c r="AT252" s="27"/>
      <c r="AU252" s="27"/>
      <c r="AV252" s="27"/>
      <c r="AW252" s="27"/>
      <c r="AX252" s="27"/>
      <c r="AY252" s="27"/>
      <c r="AZ252" s="27"/>
    </row>
    <row r="253" spans="1:52">
      <c r="A253" s="119" t="str">
        <f ca="1">CONCATENATE(INDIRECT("C"&amp;Variables!BL266),INDIRECT("F"&amp;Variables!BL266),INDIRECT("J"&amp;Variables!BL266))</f>
        <v/>
      </c>
      <c r="C253" s="27"/>
      <c r="D253" s="27"/>
      <c r="E253" s="27"/>
      <c r="F253" s="27"/>
      <c r="G253" s="27"/>
      <c r="H253" s="27"/>
      <c r="I253" s="27"/>
      <c r="J253" s="27"/>
      <c r="K253" s="27"/>
      <c r="L253" s="27"/>
      <c r="M253" s="27"/>
      <c r="N253" s="27"/>
      <c r="O253" s="27"/>
      <c r="P253" s="27"/>
      <c r="Q253" s="27"/>
      <c r="U253" s="27"/>
      <c r="V253" s="27"/>
      <c r="W253" s="27"/>
      <c r="X253" s="27"/>
      <c r="Y253" s="27"/>
      <c r="Z253" s="27"/>
      <c r="AA253" s="27"/>
      <c r="AB253" s="27"/>
      <c r="AC253" s="27"/>
      <c r="AD253" s="27"/>
      <c r="AE253" s="27"/>
      <c r="AF253" s="27"/>
      <c r="AG253" s="27"/>
      <c r="AH253" s="27"/>
      <c r="AI253" s="27"/>
      <c r="AJ253" s="27"/>
      <c r="AK253" s="27"/>
      <c r="AL253" s="27"/>
      <c r="AM253" s="27"/>
      <c r="AN253" s="27"/>
      <c r="AO253" s="27"/>
      <c r="AP253" s="27"/>
      <c r="AQ253" s="27"/>
      <c r="AR253" s="27"/>
      <c r="AS253" s="27"/>
      <c r="AT253" s="27"/>
      <c r="AU253" s="27"/>
      <c r="AV253" s="27"/>
      <c r="AW253" s="27"/>
      <c r="AX253" s="27"/>
      <c r="AY253" s="27"/>
      <c r="AZ253" s="27"/>
    </row>
    <row r="254" spans="1:52">
      <c r="A254" s="119" t="str">
        <f ca="1">CONCATENATE(INDIRECT("C"&amp;Variables!BL267),INDIRECT("F"&amp;Variables!BL267),INDIRECT("J"&amp;Variables!BL267))</f>
        <v/>
      </c>
      <c r="C254" s="27"/>
      <c r="D254" s="27"/>
      <c r="E254" s="27"/>
      <c r="F254" s="27"/>
      <c r="G254" s="27"/>
      <c r="H254" s="27"/>
      <c r="I254" s="27"/>
      <c r="J254" s="27"/>
      <c r="K254" s="27"/>
      <c r="L254" s="27"/>
      <c r="M254" s="27"/>
      <c r="N254" s="27"/>
      <c r="O254" s="27"/>
      <c r="P254" s="27"/>
      <c r="Q254" s="27"/>
      <c r="U254" s="27"/>
      <c r="V254" s="27"/>
      <c r="W254" s="27"/>
      <c r="X254" s="27"/>
      <c r="Y254" s="27"/>
      <c r="Z254" s="27"/>
      <c r="AA254" s="27"/>
      <c r="AB254" s="27"/>
      <c r="AC254" s="27"/>
      <c r="AD254" s="27"/>
      <c r="AE254" s="27"/>
      <c r="AF254" s="27"/>
      <c r="AG254" s="27"/>
      <c r="AH254" s="27"/>
      <c r="AI254" s="27"/>
      <c r="AJ254" s="27"/>
      <c r="AK254" s="27"/>
      <c r="AL254" s="27"/>
      <c r="AM254" s="27"/>
      <c r="AN254" s="27"/>
      <c r="AO254" s="27"/>
      <c r="AP254" s="27"/>
      <c r="AQ254" s="27"/>
      <c r="AR254" s="27"/>
      <c r="AS254" s="27"/>
      <c r="AT254" s="27"/>
      <c r="AU254" s="27"/>
      <c r="AV254" s="27"/>
      <c r="AW254" s="27"/>
      <c r="AX254" s="27"/>
      <c r="AY254" s="27"/>
      <c r="AZ254" s="27"/>
    </row>
    <row r="255" spans="1:52">
      <c r="A255" s="119" t="str">
        <f ca="1">CONCATENATE(INDIRECT("C"&amp;Variables!BL268),INDIRECT("F"&amp;Variables!BL268),INDIRECT("J"&amp;Variables!BL268))</f>
        <v/>
      </c>
      <c r="C255" s="27"/>
      <c r="D255" s="27"/>
      <c r="E255" s="27"/>
      <c r="F255" s="27"/>
      <c r="G255" s="27"/>
      <c r="H255" s="27"/>
      <c r="I255" s="27"/>
      <c r="J255" s="27"/>
      <c r="K255" s="27"/>
      <c r="L255" s="27"/>
      <c r="M255" s="27"/>
      <c r="N255" s="27"/>
      <c r="O255" s="27"/>
      <c r="P255" s="27"/>
      <c r="Q255" s="27"/>
      <c r="U255" s="27"/>
      <c r="V255" s="27"/>
      <c r="W255" s="27"/>
      <c r="X255" s="27"/>
      <c r="Y255" s="27"/>
      <c r="Z255" s="27"/>
      <c r="AA255" s="27"/>
      <c r="AB255" s="27"/>
      <c r="AC255" s="27"/>
      <c r="AD255" s="27"/>
      <c r="AE255" s="27"/>
      <c r="AF255" s="27"/>
      <c r="AG255" s="27"/>
      <c r="AH255" s="27"/>
      <c r="AI255" s="27"/>
      <c r="AJ255" s="27"/>
      <c r="AK255" s="27"/>
      <c r="AL255" s="27"/>
      <c r="AM255" s="27"/>
      <c r="AN255" s="27"/>
      <c r="AO255" s="27"/>
      <c r="AP255" s="27"/>
      <c r="AQ255" s="27"/>
      <c r="AR255" s="27"/>
      <c r="AS255" s="27"/>
      <c r="AT255" s="27"/>
      <c r="AU255" s="27"/>
      <c r="AV255" s="27"/>
      <c r="AW255" s="27"/>
      <c r="AX255" s="27"/>
      <c r="AY255" s="27"/>
      <c r="AZ255" s="27"/>
    </row>
    <row r="256" spans="1:52">
      <c r="A256" s="119" t="str">
        <f ca="1">CONCATENATE(INDIRECT("C"&amp;Variables!BL269),INDIRECT("F"&amp;Variables!BL269),INDIRECT("J"&amp;Variables!BL269))</f>
        <v/>
      </c>
      <c r="C256" s="27"/>
      <c r="D256" s="27"/>
      <c r="E256" s="27"/>
      <c r="F256" s="27"/>
      <c r="G256" s="27"/>
      <c r="H256" s="27"/>
      <c r="I256" s="27"/>
      <c r="J256" s="27"/>
      <c r="K256" s="27"/>
      <c r="L256" s="27"/>
      <c r="M256" s="27"/>
      <c r="N256" s="27"/>
      <c r="O256" s="27"/>
      <c r="P256" s="27"/>
      <c r="Q256" s="27"/>
      <c r="U256" s="27"/>
      <c r="V256" s="27"/>
      <c r="W256" s="27"/>
      <c r="X256" s="27"/>
      <c r="Y256" s="27"/>
      <c r="Z256" s="27"/>
      <c r="AA256" s="27"/>
      <c r="AB256" s="27"/>
      <c r="AC256" s="27"/>
      <c r="AD256" s="27"/>
      <c r="AE256" s="27"/>
      <c r="AF256" s="27"/>
      <c r="AG256" s="27"/>
      <c r="AH256" s="27"/>
      <c r="AI256" s="27"/>
      <c r="AJ256" s="27"/>
      <c r="AK256" s="27"/>
      <c r="AL256" s="27"/>
      <c r="AM256" s="27"/>
      <c r="AN256" s="27"/>
      <c r="AO256" s="27"/>
      <c r="AP256" s="27"/>
      <c r="AQ256" s="27"/>
      <c r="AR256" s="27"/>
      <c r="AS256" s="27"/>
      <c r="AT256" s="27"/>
      <c r="AU256" s="27"/>
      <c r="AV256" s="27"/>
      <c r="AW256" s="27"/>
      <c r="AX256" s="27"/>
      <c r="AY256" s="27"/>
      <c r="AZ256" s="27"/>
    </row>
    <row r="257" spans="1:52">
      <c r="A257" s="119" t="str">
        <f ca="1">CONCATENATE(INDIRECT("C"&amp;Variables!BL270),INDIRECT("F"&amp;Variables!BL270),INDIRECT("J"&amp;Variables!BL270))</f>
        <v/>
      </c>
      <c r="C257" s="27"/>
      <c r="D257" s="27"/>
      <c r="E257" s="27"/>
      <c r="F257" s="27"/>
      <c r="G257" s="27"/>
      <c r="H257" s="27"/>
      <c r="I257" s="27"/>
      <c r="J257" s="27"/>
      <c r="K257" s="27"/>
      <c r="L257" s="27"/>
      <c r="M257" s="27"/>
      <c r="N257" s="27"/>
      <c r="O257" s="27"/>
      <c r="P257" s="27"/>
      <c r="Q257" s="27"/>
      <c r="U257" s="27"/>
      <c r="V257" s="27"/>
      <c r="W257" s="27"/>
      <c r="X257" s="27"/>
      <c r="Y257" s="27"/>
      <c r="Z257" s="27"/>
      <c r="AA257" s="27"/>
      <c r="AB257" s="27"/>
      <c r="AC257" s="27"/>
      <c r="AD257" s="27"/>
      <c r="AE257" s="27"/>
      <c r="AF257" s="27"/>
      <c r="AG257" s="27"/>
      <c r="AH257" s="27"/>
      <c r="AI257" s="27"/>
      <c r="AJ257" s="27"/>
      <c r="AK257" s="27"/>
      <c r="AL257" s="27"/>
      <c r="AM257" s="27"/>
      <c r="AN257" s="27"/>
      <c r="AO257" s="27"/>
      <c r="AP257" s="27"/>
      <c r="AQ257" s="27"/>
      <c r="AR257" s="27"/>
      <c r="AS257" s="27"/>
      <c r="AT257" s="27"/>
      <c r="AU257" s="27"/>
      <c r="AV257" s="27"/>
      <c r="AW257" s="27"/>
      <c r="AX257" s="27"/>
      <c r="AY257" s="27"/>
      <c r="AZ257" s="27"/>
    </row>
    <row r="258" spans="1:52">
      <c r="A258" s="119" t="str">
        <f ca="1">CONCATENATE(INDIRECT("C"&amp;Variables!BL271),INDIRECT("F"&amp;Variables!BL271),INDIRECT("J"&amp;Variables!BL271))</f>
        <v/>
      </c>
      <c r="C258" s="27"/>
      <c r="D258" s="27"/>
      <c r="E258" s="27"/>
      <c r="F258" s="27"/>
      <c r="G258" s="27"/>
      <c r="H258" s="27"/>
      <c r="I258" s="27"/>
      <c r="J258" s="27"/>
      <c r="K258" s="27"/>
      <c r="L258" s="27"/>
      <c r="M258" s="27"/>
      <c r="N258" s="27"/>
      <c r="O258" s="27"/>
      <c r="P258" s="27"/>
      <c r="Q258" s="27"/>
      <c r="U258" s="27"/>
      <c r="V258" s="27"/>
      <c r="W258" s="27"/>
      <c r="X258" s="27"/>
      <c r="Y258" s="27"/>
      <c r="Z258" s="27"/>
      <c r="AA258" s="27"/>
      <c r="AB258" s="27"/>
      <c r="AC258" s="27"/>
      <c r="AD258" s="27"/>
      <c r="AE258" s="27"/>
      <c r="AF258" s="27"/>
      <c r="AG258" s="27"/>
      <c r="AH258" s="27"/>
      <c r="AI258" s="27"/>
      <c r="AJ258" s="27"/>
      <c r="AK258" s="27"/>
      <c r="AL258" s="27"/>
      <c r="AM258" s="27"/>
      <c r="AN258" s="27"/>
      <c r="AO258" s="27"/>
      <c r="AP258" s="27"/>
      <c r="AQ258" s="27"/>
      <c r="AR258" s="27"/>
      <c r="AS258" s="27"/>
      <c r="AT258" s="27"/>
      <c r="AU258" s="27"/>
      <c r="AV258" s="27"/>
      <c r="AW258" s="27"/>
      <c r="AX258" s="27"/>
      <c r="AY258" s="27"/>
      <c r="AZ258" s="27"/>
    </row>
    <row r="259" spans="1:52">
      <c r="A259" s="119" t="str">
        <f ca="1">CONCATENATE(INDIRECT("C"&amp;Variables!BL272),INDIRECT("F"&amp;Variables!BL272),INDIRECT("J"&amp;Variables!BL272))</f>
        <v/>
      </c>
      <c r="C259" s="27"/>
      <c r="D259" s="27"/>
      <c r="E259" s="27"/>
      <c r="F259" s="27"/>
      <c r="G259" s="27"/>
      <c r="H259" s="27"/>
      <c r="I259" s="27"/>
      <c r="J259" s="27"/>
      <c r="K259" s="27"/>
      <c r="L259" s="27"/>
      <c r="M259" s="27"/>
      <c r="N259" s="27"/>
      <c r="O259" s="27"/>
      <c r="P259" s="27"/>
      <c r="Q259" s="27"/>
      <c r="U259" s="27"/>
      <c r="V259" s="27"/>
      <c r="W259" s="27"/>
      <c r="X259" s="27"/>
      <c r="Y259" s="27"/>
      <c r="Z259" s="27"/>
      <c r="AA259" s="27"/>
      <c r="AB259" s="27"/>
      <c r="AC259" s="27"/>
      <c r="AD259" s="27"/>
      <c r="AE259" s="27"/>
      <c r="AF259" s="27"/>
      <c r="AG259" s="27"/>
      <c r="AH259" s="27"/>
      <c r="AI259" s="27"/>
      <c r="AJ259" s="27"/>
      <c r="AK259" s="27"/>
      <c r="AL259" s="27"/>
      <c r="AM259" s="27"/>
      <c r="AN259" s="27"/>
      <c r="AO259" s="27"/>
      <c r="AP259" s="27"/>
      <c r="AQ259" s="27"/>
      <c r="AR259" s="27"/>
      <c r="AS259" s="27"/>
      <c r="AT259" s="27"/>
      <c r="AU259" s="27"/>
      <c r="AV259" s="27"/>
      <c r="AW259" s="27"/>
      <c r="AX259" s="27"/>
      <c r="AY259" s="27"/>
      <c r="AZ259" s="27"/>
    </row>
    <row r="260" spans="1:52">
      <c r="A260" s="119" t="str">
        <f ca="1">CONCATENATE(INDIRECT("C"&amp;Variables!BL273),INDIRECT("F"&amp;Variables!BL273),INDIRECT("J"&amp;Variables!BL273))</f>
        <v/>
      </c>
      <c r="C260" s="27"/>
      <c r="D260" s="27"/>
      <c r="E260" s="27"/>
      <c r="F260" s="27"/>
      <c r="G260" s="27"/>
      <c r="H260" s="27"/>
      <c r="I260" s="27"/>
      <c r="J260" s="27"/>
      <c r="K260" s="27"/>
      <c r="L260" s="27"/>
      <c r="M260" s="27"/>
      <c r="N260" s="27"/>
      <c r="O260" s="27"/>
      <c r="P260" s="27"/>
      <c r="Q260" s="27"/>
      <c r="U260" s="27"/>
      <c r="V260" s="27"/>
      <c r="W260" s="27"/>
      <c r="X260" s="27"/>
      <c r="Y260" s="27"/>
      <c r="Z260" s="27"/>
      <c r="AA260" s="27"/>
      <c r="AB260" s="27"/>
      <c r="AC260" s="27"/>
      <c r="AD260" s="27"/>
      <c r="AE260" s="27"/>
      <c r="AF260" s="27"/>
      <c r="AG260" s="27"/>
      <c r="AH260" s="27"/>
      <c r="AI260" s="27"/>
      <c r="AJ260" s="27"/>
      <c r="AK260" s="27"/>
      <c r="AL260" s="27"/>
      <c r="AM260" s="27"/>
      <c r="AN260" s="27"/>
      <c r="AO260" s="27"/>
      <c r="AP260" s="27"/>
      <c r="AQ260" s="27"/>
      <c r="AR260" s="27"/>
      <c r="AS260" s="27"/>
      <c r="AT260" s="27"/>
      <c r="AU260" s="27"/>
      <c r="AV260" s="27"/>
      <c r="AW260" s="27"/>
      <c r="AX260" s="27"/>
      <c r="AY260" s="27"/>
      <c r="AZ260" s="27"/>
    </row>
    <row r="261" spans="1:52">
      <c r="A261" s="119" t="str">
        <f ca="1">CONCATENATE(INDIRECT("C"&amp;Variables!BL274),INDIRECT("F"&amp;Variables!BL274),INDIRECT("J"&amp;Variables!BL274))</f>
        <v/>
      </c>
      <c r="C261" s="27"/>
      <c r="D261" s="27"/>
      <c r="E261" s="27"/>
      <c r="F261" s="27"/>
      <c r="G261" s="27"/>
      <c r="H261" s="27"/>
      <c r="I261" s="27"/>
      <c r="J261" s="27"/>
      <c r="K261" s="27"/>
      <c r="L261" s="27"/>
      <c r="M261" s="27"/>
      <c r="N261" s="27"/>
      <c r="O261" s="27"/>
      <c r="P261" s="27"/>
      <c r="Q261" s="27"/>
      <c r="U261" s="27"/>
      <c r="V261" s="27"/>
      <c r="W261" s="27"/>
      <c r="X261" s="27"/>
      <c r="Y261" s="27"/>
      <c r="Z261" s="27"/>
      <c r="AA261" s="27"/>
      <c r="AB261" s="27"/>
      <c r="AC261" s="27"/>
      <c r="AD261" s="27"/>
      <c r="AE261" s="27"/>
      <c r="AF261" s="27"/>
      <c r="AG261" s="27"/>
      <c r="AH261" s="27"/>
      <c r="AI261" s="27"/>
      <c r="AJ261" s="27"/>
      <c r="AK261" s="27"/>
      <c r="AL261" s="27"/>
      <c r="AM261" s="27"/>
      <c r="AN261" s="27"/>
      <c r="AO261" s="27"/>
      <c r="AP261" s="27"/>
      <c r="AQ261" s="27"/>
      <c r="AR261" s="27"/>
      <c r="AS261" s="27"/>
      <c r="AT261" s="27"/>
      <c r="AU261" s="27"/>
      <c r="AV261" s="27"/>
      <c r="AW261" s="27"/>
      <c r="AX261" s="27"/>
      <c r="AY261" s="27"/>
      <c r="AZ261" s="27"/>
    </row>
    <row r="262" spans="1:52">
      <c r="A262" s="119" t="str">
        <f ca="1">CONCATENATE(INDIRECT("C"&amp;Variables!BL275),INDIRECT("F"&amp;Variables!BL275),INDIRECT("J"&amp;Variables!BL275))</f>
        <v/>
      </c>
      <c r="C262" s="27"/>
      <c r="D262" s="27"/>
      <c r="E262" s="27"/>
      <c r="F262" s="27"/>
      <c r="G262" s="27"/>
      <c r="H262" s="27"/>
      <c r="I262" s="27"/>
      <c r="J262" s="27"/>
      <c r="K262" s="27"/>
      <c r="L262" s="27"/>
      <c r="M262" s="27"/>
      <c r="N262" s="27"/>
      <c r="O262" s="27"/>
      <c r="P262" s="27"/>
      <c r="Q262" s="27"/>
      <c r="U262" s="27"/>
      <c r="V262" s="27"/>
      <c r="W262" s="27"/>
      <c r="X262" s="27"/>
      <c r="Y262" s="27"/>
      <c r="Z262" s="27"/>
      <c r="AA262" s="27"/>
      <c r="AB262" s="27"/>
      <c r="AC262" s="27"/>
      <c r="AD262" s="27"/>
      <c r="AE262" s="27"/>
      <c r="AF262" s="27"/>
      <c r="AG262" s="27"/>
      <c r="AH262" s="27"/>
      <c r="AI262" s="27"/>
      <c r="AJ262" s="27"/>
      <c r="AK262" s="27"/>
      <c r="AL262" s="27"/>
      <c r="AM262" s="27"/>
      <c r="AN262" s="27"/>
      <c r="AO262" s="27"/>
      <c r="AP262" s="27"/>
      <c r="AQ262" s="27"/>
      <c r="AR262" s="27"/>
      <c r="AS262" s="27"/>
      <c r="AT262" s="27"/>
      <c r="AU262" s="27"/>
      <c r="AV262" s="27"/>
      <c r="AW262" s="27"/>
      <c r="AX262" s="27"/>
      <c r="AY262" s="27"/>
      <c r="AZ262" s="27"/>
    </row>
    <row r="263" spans="1:52">
      <c r="A263" s="119" t="str">
        <f ca="1">CONCATENATE(INDIRECT("C"&amp;Variables!BL276),INDIRECT("F"&amp;Variables!BL276),INDIRECT("J"&amp;Variables!BL276))</f>
        <v/>
      </c>
      <c r="C263" s="27"/>
      <c r="D263" s="27"/>
      <c r="E263" s="27"/>
      <c r="F263" s="27"/>
      <c r="G263" s="27"/>
      <c r="H263" s="27"/>
      <c r="I263" s="27"/>
      <c r="J263" s="27"/>
      <c r="K263" s="27"/>
      <c r="L263" s="27"/>
      <c r="M263" s="27"/>
      <c r="N263" s="27"/>
      <c r="O263" s="27"/>
      <c r="P263" s="27"/>
      <c r="Q263" s="27"/>
      <c r="U263" s="27"/>
      <c r="V263" s="27"/>
      <c r="W263" s="27"/>
      <c r="X263" s="27"/>
      <c r="Y263" s="27"/>
      <c r="Z263" s="27"/>
      <c r="AA263" s="27"/>
      <c r="AB263" s="27"/>
      <c r="AC263" s="27"/>
      <c r="AD263" s="27"/>
      <c r="AE263" s="27"/>
      <c r="AF263" s="27"/>
      <c r="AG263" s="27"/>
      <c r="AH263" s="27"/>
      <c r="AI263" s="27"/>
      <c r="AJ263" s="27"/>
      <c r="AK263" s="27"/>
      <c r="AL263" s="27"/>
      <c r="AM263" s="27"/>
      <c r="AN263" s="27"/>
      <c r="AO263" s="27"/>
      <c r="AP263" s="27"/>
      <c r="AQ263" s="27"/>
      <c r="AR263" s="27"/>
      <c r="AS263" s="27"/>
      <c r="AT263" s="27"/>
      <c r="AU263" s="27"/>
      <c r="AV263" s="27"/>
      <c r="AW263" s="27"/>
      <c r="AX263" s="27"/>
      <c r="AY263" s="27"/>
      <c r="AZ263" s="27"/>
    </row>
    <row r="264" spans="1:52">
      <c r="A264" s="119" t="str">
        <f ca="1">CONCATENATE(INDIRECT("C"&amp;Variables!BL277),INDIRECT("F"&amp;Variables!BL277),INDIRECT("J"&amp;Variables!BL277))</f>
        <v/>
      </c>
      <c r="C264" s="27"/>
      <c r="D264" s="27"/>
      <c r="E264" s="27"/>
      <c r="F264" s="27"/>
      <c r="G264" s="27"/>
      <c r="H264" s="27"/>
      <c r="I264" s="27"/>
      <c r="J264" s="27"/>
      <c r="K264" s="27"/>
      <c r="L264" s="27"/>
      <c r="M264" s="27"/>
      <c r="N264" s="27"/>
      <c r="O264" s="27"/>
      <c r="P264" s="27"/>
      <c r="Q264" s="27"/>
      <c r="U264" s="27"/>
      <c r="V264" s="27"/>
      <c r="W264" s="27"/>
      <c r="X264" s="27"/>
      <c r="Y264" s="27"/>
      <c r="Z264" s="27"/>
      <c r="AA264" s="27"/>
      <c r="AB264" s="27"/>
      <c r="AC264" s="27"/>
      <c r="AD264" s="27"/>
      <c r="AE264" s="27"/>
      <c r="AF264" s="27"/>
      <c r="AG264" s="27"/>
      <c r="AH264" s="27"/>
      <c r="AI264" s="27"/>
      <c r="AJ264" s="27"/>
      <c r="AK264" s="27"/>
      <c r="AL264" s="27"/>
      <c r="AM264" s="27"/>
      <c r="AN264" s="27"/>
      <c r="AO264" s="27"/>
      <c r="AP264" s="27"/>
      <c r="AQ264" s="27"/>
      <c r="AR264" s="27"/>
      <c r="AS264" s="27"/>
      <c r="AT264" s="27"/>
      <c r="AU264" s="27"/>
      <c r="AV264" s="27"/>
      <c r="AW264" s="27"/>
      <c r="AX264" s="27"/>
      <c r="AY264" s="27"/>
      <c r="AZ264" s="27"/>
    </row>
    <row r="265" spans="1:52">
      <c r="A265" s="119" t="str">
        <f ca="1">CONCATENATE(INDIRECT("C"&amp;Variables!BL278),INDIRECT("F"&amp;Variables!BL278),INDIRECT("J"&amp;Variables!BL278))</f>
        <v/>
      </c>
      <c r="C265" s="27"/>
      <c r="D265" s="27"/>
      <c r="E265" s="27"/>
      <c r="F265" s="27"/>
      <c r="G265" s="27"/>
      <c r="H265" s="27"/>
      <c r="I265" s="27"/>
      <c r="J265" s="27"/>
      <c r="K265" s="27"/>
      <c r="L265" s="27"/>
      <c r="M265" s="27"/>
      <c r="N265" s="27"/>
      <c r="O265" s="27"/>
      <c r="P265" s="27"/>
      <c r="Q265" s="27"/>
      <c r="U265" s="27"/>
      <c r="V265" s="27"/>
      <c r="W265" s="27"/>
      <c r="X265" s="27"/>
      <c r="Y265" s="27"/>
      <c r="Z265" s="27"/>
      <c r="AA265" s="27"/>
      <c r="AB265" s="27"/>
      <c r="AC265" s="27"/>
      <c r="AD265" s="27"/>
      <c r="AE265" s="27"/>
      <c r="AF265" s="27"/>
      <c r="AG265" s="27"/>
      <c r="AH265" s="27"/>
      <c r="AI265" s="27"/>
      <c r="AJ265" s="27"/>
      <c r="AK265" s="27"/>
      <c r="AL265" s="27"/>
      <c r="AM265" s="27"/>
      <c r="AN265" s="27"/>
      <c r="AO265" s="27"/>
      <c r="AP265" s="27"/>
      <c r="AQ265" s="27"/>
      <c r="AR265" s="27"/>
      <c r="AS265" s="27"/>
      <c r="AT265" s="27"/>
      <c r="AU265" s="27"/>
      <c r="AV265" s="27"/>
      <c r="AW265" s="27"/>
      <c r="AX265" s="27"/>
      <c r="AY265" s="27"/>
      <c r="AZ265" s="27"/>
    </row>
    <row r="266" spans="1:52">
      <c r="A266" s="119" t="str">
        <f ca="1">CONCATENATE(INDIRECT("C"&amp;Variables!BL279),INDIRECT("F"&amp;Variables!BL279),INDIRECT("J"&amp;Variables!BL279))</f>
        <v/>
      </c>
      <c r="C266" s="27"/>
      <c r="D266" s="27"/>
      <c r="E266" s="27"/>
      <c r="F266" s="27"/>
      <c r="G266" s="27"/>
      <c r="H266" s="27"/>
      <c r="I266" s="27"/>
      <c r="J266" s="27"/>
      <c r="K266" s="27"/>
      <c r="L266" s="27"/>
      <c r="M266" s="27"/>
      <c r="N266" s="27"/>
      <c r="O266" s="27"/>
      <c r="P266" s="27"/>
      <c r="Q266" s="27"/>
      <c r="U266" s="27"/>
      <c r="V266" s="27"/>
      <c r="W266" s="27"/>
      <c r="X266" s="27"/>
      <c r="Y266" s="27"/>
      <c r="Z266" s="27"/>
      <c r="AA266" s="27"/>
      <c r="AB266" s="27"/>
      <c r="AC266" s="27"/>
      <c r="AD266" s="27"/>
      <c r="AE266" s="27"/>
      <c r="AF266" s="27"/>
      <c r="AG266" s="27"/>
      <c r="AH266" s="27"/>
      <c r="AI266" s="27"/>
      <c r="AJ266" s="27"/>
      <c r="AK266" s="27"/>
      <c r="AL266" s="27"/>
      <c r="AM266" s="27"/>
      <c r="AN266" s="27"/>
      <c r="AO266" s="27"/>
      <c r="AP266" s="27"/>
      <c r="AQ266" s="27"/>
      <c r="AR266" s="27"/>
      <c r="AS266" s="27"/>
      <c r="AT266" s="27"/>
      <c r="AU266" s="27"/>
      <c r="AV266" s="27"/>
      <c r="AW266" s="27"/>
      <c r="AX266" s="27"/>
      <c r="AY266" s="27"/>
      <c r="AZ266" s="27"/>
    </row>
    <row r="267" spans="1:52">
      <c r="A267" s="119" t="str">
        <f ca="1">CONCATENATE(INDIRECT("C"&amp;Variables!BL280),INDIRECT("F"&amp;Variables!BL280),INDIRECT("J"&amp;Variables!BL280))</f>
        <v/>
      </c>
      <c r="C267" s="27"/>
      <c r="D267" s="27"/>
      <c r="E267" s="27"/>
      <c r="F267" s="27"/>
      <c r="G267" s="27"/>
      <c r="H267" s="27"/>
      <c r="I267" s="27"/>
      <c r="J267" s="27"/>
      <c r="K267" s="27"/>
      <c r="L267" s="27"/>
      <c r="M267" s="27"/>
      <c r="N267" s="27"/>
      <c r="O267" s="27"/>
      <c r="P267" s="27"/>
      <c r="Q267" s="27"/>
      <c r="U267" s="27"/>
      <c r="V267" s="27"/>
      <c r="W267" s="27"/>
      <c r="X267" s="27"/>
      <c r="Y267" s="27"/>
      <c r="Z267" s="27"/>
      <c r="AA267" s="27"/>
      <c r="AB267" s="27"/>
      <c r="AC267" s="27"/>
      <c r="AD267" s="27"/>
      <c r="AE267" s="27"/>
      <c r="AF267" s="27"/>
      <c r="AG267" s="27"/>
      <c r="AH267" s="27"/>
      <c r="AI267" s="27"/>
      <c r="AJ267" s="27"/>
      <c r="AK267" s="27"/>
      <c r="AL267" s="27"/>
      <c r="AM267" s="27"/>
      <c r="AN267" s="27"/>
      <c r="AO267" s="27"/>
      <c r="AP267" s="27"/>
      <c r="AQ267" s="27"/>
      <c r="AR267" s="27"/>
      <c r="AS267" s="27"/>
      <c r="AT267" s="27"/>
      <c r="AU267" s="27"/>
      <c r="AV267" s="27"/>
      <c r="AW267" s="27"/>
      <c r="AX267" s="27"/>
      <c r="AY267" s="27"/>
      <c r="AZ267" s="27"/>
    </row>
    <row r="268" spans="1:52">
      <c r="A268" s="119" t="str">
        <f ca="1">CONCATENATE(INDIRECT("C"&amp;Variables!BL281),INDIRECT("F"&amp;Variables!BL281),INDIRECT("J"&amp;Variables!BL281))</f>
        <v/>
      </c>
      <c r="C268" s="27"/>
      <c r="D268" s="27"/>
      <c r="E268" s="27"/>
      <c r="F268" s="27"/>
      <c r="G268" s="27"/>
      <c r="H268" s="27"/>
      <c r="I268" s="27"/>
      <c r="J268" s="27"/>
      <c r="K268" s="27"/>
      <c r="L268" s="27"/>
      <c r="M268" s="27"/>
      <c r="N268" s="27"/>
      <c r="O268" s="27"/>
      <c r="P268" s="27"/>
      <c r="Q268" s="27"/>
      <c r="U268" s="27"/>
      <c r="V268" s="27"/>
      <c r="W268" s="27"/>
      <c r="X268" s="27"/>
      <c r="Y268" s="27"/>
      <c r="Z268" s="27"/>
      <c r="AA268" s="27"/>
      <c r="AB268" s="27"/>
      <c r="AC268" s="27"/>
      <c r="AD268" s="27"/>
      <c r="AE268" s="27"/>
      <c r="AF268" s="27"/>
      <c r="AG268" s="27"/>
      <c r="AH268" s="27"/>
      <c r="AI268" s="27"/>
      <c r="AJ268" s="27"/>
      <c r="AK268" s="27"/>
      <c r="AL268" s="27"/>
      <c r="AM268" s="27"/>
      <c r="AN268" s="27"/>
      <c r="AO268" s="27"/>
      <c r="AP268" s="27"/>
      <c r="AQ268" s="27"/>
      <c r="AR268" s="27"/>
      <c r="AS268" s="27"/>
      <c r="AT268" s="27"/>
      <c r="AU268" s="27"/>
      <c r="AV268" s="27"/>
      <c r="AW268" s="27"/>
      <c r="AX268" s="27"/>
      <c r="AY268" s="27"/>
      <c r="AZ268" s="27"/>
    </row>
    <row r="269" spans="1:52">
      <c r="A269" s="119" t="str">
        <f ca="1">CONCATENATE(INDIRECT("C"&amp;Variables!BL282),INDIRECT("F"&amp;Variables!BL282),INDIRECT("J"&amp;Variables!BL282))</f>
        <v/>
      </c>
      <c r="C269" s="27"/>
      <c r="D269" s="27"/>
      <c r="E269" s="27"/>
      <c r="F269" s="27"/>
      <c r="G269" s="27"/>
      <c r="H269" s="27"/>
      <c r="I269" s="27"/>
      <c r="J269" s="27"/>
      <c r="K269" s="27"/>
      <c r="L269" s="27"/>
      <c r="M269" s="27"/>
      <c r="N269" s="27"/>
      <c r="O269" s="27"/>
      <c r="P269" s="27"/>
      <c r="Q269" s="27"/>
      <c r="U269" s="27"/>
      <c r="V269" s="27"/>
      <c r="W269" s="27"/>
      <c r="X269" s="27"/>
      <c r="Y269" s="27"/>
      <c r="Z269" s="27"/>
      <c r="AA269" s="27"/>
      <c r="AB269" s="27"/>
      <c r="AC269" s="27"/>
      <c r="AD269" s="27"/>
      <c r="AE269" s="27"/>
      <c r="AF269" s="27"/>
      <c r="AG269" s="27"/>
      <c r="AH269" s="27"/>
      <c r="AI269" s="27"/>
      <c r="AJ269" s="27"/>
      <c r="AK269" s="27"/>
      <c r="AL269" s="27"/>
      <c r="AM269" s="27"/>
      <c r="AN269" s="27"/>
      <c r="AO269" s="27"/>
      <c r="AP269" s="27"/>
      <c r="AQ269" s="27"/>
      <c r="AR269" s="27"/>
      <c r="AS269" s="27"/>
      <c r="AT269" s="27"/>
      <c r="AU269" s="27"/>
      <c r="AV269" s="27"/>
      <c r="AW269" s="27"/>
      <c r="AX269" s="27"/>
      <c r="AY269" s="27"/>
      <c r="AZ269" s="27"/>
    </row>
    <row r="270" spans="1:52">
      <c r="A270" s="119" t="str">
        <f ca="1">CONCATENATE(INDIRECT("C"&amp;Variables!BL283),INDIRECT("F"&amp;Variables!BL283),INDIRECT("J"&amp;Variables!BL283))</f>
        <v/>
      </c>
      <c r="C270" s="27"/>
      <c r="D270" s="27"/>
      <c r="E270" s="27"/>
      <c r="F270" s="27"/>
      <c r="G270" s="27"/>
      <c r="H270" s="27"/>
      <c r="I270" s="27"/>
      <c r="J270" s="27"/>
      <c r="K270" s="27"/>
      <c r="L270" s="27"/>
      <c r="M270" s="27"/>
      <c r="N270" s="27"/>
      <c r="O270" s="27"/>
      <c r="P270" s="27"/>
      <c r="Q270" s="27"/>
      <c r="U270" s="27"/>
      <c r="V270" s="27"/>
      <c r="W270" s="27"/>
      <c r="X270" s="27"/>
      <c r="Y270" s="27"/>
      <c r="Z270" s="27"/>
      <c r="AA270" s="27"/>
      <c r="AB270" s="27"/>
      <c r="AC270" s="27"/>
      <c r="AD270" s="27"/>
      <c r="AE270" s="27"/>
      <c r="AF270" s="27"/>
      <c r="AG270" s="27"/>
      <c r="AH270" s="27"/>
      <c r="AI270" s="27"/>
      <c r="AJ270" s="27"/>
      <c r="AK270" s="27"/>
      <c r="AL270" s="27"/>
      <c r="AM270" s="27"/>
      <c r="AN270" s="27"/>
      <c r="AO270" s="27"/>
      <c r="AP270" s="27"/>
      <c r="AQ270" s="27"/>
      <c r="AR270" s="27"/>
      <c r="AS270" s="27"/>
      <c r="AT270" s="27"/>
      <c r="AU270" s="27"/>
      <c r="AV270" s="27"/>
      <c r="AW270" s="27"/>
      <c r="AX270" s="27"/>
      <c r="AY270" s="27"/>
      <c r="AZ270" s="27"/>
    </row>
    <row r="271" spans="1:52">
      <c r="A271" s="119" t="str">
        <f ca="1">CONCATENATE(INDIRECT("C"&amp;Variables!BL284),INDIRECT("F"&amp;Variables!BL284),INDIRECT("J"&amp;Variables!BL284))</f>
        <v/>
      </c>
      <c r="C271" s="27"/>
      <c r="D271" s="27"/>
      <c r="E271" s="27"/>
      <c r="F271" s="27"/>
      <c r="G271" s="27"/>
      <c r="H271" s="27"/>
      <c r="I271" s="27"/>
      <c r="J271" s="27"/>
      <c r="K271" s="27"/>
      <c r="L271" s="27"/>
      <c r="M271" s="27"/>
      <c r="N271" s="27"/>
      <c r="O271" s="27"/>
      <c r="P271" s="27"/>
      <c r="Q271" s="27"/>
      <c r="U271" s="27"/>
      <c r="V271" s="27"/>
      <c r="W271" s="27"/>
      <c r="X271" s="27"/>
      <c r="Y271" s="27"/>
      <c r="Z271" s="27"/>
      <c r="AA271" s="27"/>
      <c r="AB271" s="27"/>
      <c r="AC271" s="27"/>
      <c r="AD271" s="27"/>
      <c r="AE271" s="27"/>
      <c r="AF271" s="27"/>
      <c r="AG271" s="27"/>
      <c r="AH271" s="27"/>
      <c r="AI271" s="27"/>
      <c r="AJ271" s="27"/>
      <c r="AK271" s="27"/>
      <c r="AL271" s="27"/>
      <c r="AM271" s="27"/>
      <c r="AN271" s="27"/>
      <c r="AO271" s="27"/>
      <c r="AP271" s="27"/>
      <c r="AQ271" s="27"/>
      <c r="AR271" s="27"/>
      <c r="AS271" s="27"/>
      <c r="AT271" s="27"/>
      <c r="AU271" s="27"/>
      <c r="AV271" s="27"/>
      <c r="AW271" s="27"/>
      <c r="AX271" s="27"/>
      <c r="AY271" s="27"/>
      <c r="AZ271" s="27"/>
    </row>
    <row r="272" spans="1:52">
      <c r="A272" s="119" t="str">
        <f ca="1">CONCATENATE(INDIRECT("C"&amp;Variables!BL285),INDIRECT("F"&amp;Variables!BL285),INDIRECT("J"&amp;Variables!BL285))</f>
        <v/>
      </c>
      <c r="C272" s="27"/>
      <c r="D272" s="27"/>
      <c r="E272" s="27"/>
      <c r="F272" s="27"/>
      <c r="G272" s="27"/>
      <c r="H272" s="27"/>
      <c r="I272" s="27"/>
      <c r="J272" s="27"/>
      <c r="K272" s="27"/>
      <c r="L272" s="27"/>
      <c r="M272" s="27"/>
      <c r="N272" s="27"/>
      <c r="O272" s="27"/>
      <c r="P272" s="27"/>
      <c r="Q272" s="27"/>
      <c r="U272" s="27"/>
      <c r="V272" s="27"/>
      <c r="W272" s="27"/>
      <c r="X272" s="27"/>
      <c r="Y272" s="27"/>
      <c r="Z272" s="27"/>
      <c r="AA272" s="27"/>
      <c r="AB272" s="27"/>
      <c r="AC272" s="27"/>
      <c r="AD272" s="27"/>
      <c r="AE272" s="27"/>
      <c r="AF272" s="27"/>
      <c r="AG272" s="27"/>
      <c r="AH272" s="27"/>
      <c r="AI272" s="27"/>
      <c r="AJ272" s="27"/>
      <c r="AK272" s="27"/>
      <c r="AL272" s="27"/>
      <c r="AM272" s="27"/>
      <c r="AN272" s="27"/>
      <c r="AO272" s="27"/>
      <c r="AP272" s="27"/>
      <c r="AQ272" s="27"/>
      <c r="AR272" s="27"/>
      <c r="AS272" s="27"/>
      <c r="AT272" s="27"/>
      <c r="AU272" s="27"/>
      <c r="AV272" s="27"/>
      <c r="AW272" s="27"/>
      <c r="AX272" s="27"/>
      <c r="AY272" s="27"/>
      <c r="AZ272" s="27"/>
    </row>
    <row r="273" spans="1:52">
      <c r="A273" s="119" t="str">
        <f ca="1">CONCATENATE(INDIRECT("C"&amp;Variables!BL286),INDIRECT("F"&amp;Variables!BL286),INDIRECT("J"&amp;Variables!BL286))</f>
        <v/>
      </c>
      <c r="C273" s="27"/>
      <c r="D273" s="27"/>
      <c r="E273" s="27"/>
      <c r="F273" s="27"/>
      <c r="G273" s="27"/>
      <c r="H273" s="27"/>
      <c r="I273" s="27"/>
      <c r="J273" s="27"/>
      <c r="K273" s="27"/>
      <c r="L273" s="27"/>
      <c r="M273" s="27"/>
      <c r="N273" s="27"/>
      <c r="O273" s="27"/>
      <c r="P273" s="27"/>
      <c r="Q273" s="27"/>
      <c r="U273" s="27"/>
      <c r="V273" s="27"/>
      <c r="W273" s="27"/>
      <c r="X273" s="27"/>
      <c r="Y273" s="27"/>
      <c r="Z273" s="27"/>
      <c r="AA273" s="27"/>
      <c r="AB273" s="27"/>
      <c r="AC273" s="27"/>
      <c r="AD273" s="27"/>
      <c r="AE273" s="27"/>
      <c r="AF273" s="27"/>
      <c r="AG273" s="27"/>
      <c r="AH273" s="27"/>
      <c r="AI273" s="27"/>
      <c r="AJ273" s="27"/>
      <c r="AK273" s="27"/>
      <c r="AL273" s="27"/>
      <c r="AM273" s="27"/>
      <c r="AN273" s="27"/>
      <c r="AO273" s="27"/>
      <c r="AP273" s="27"/>
      <c r="AQ273" s="27"/>
      <c r="AR273" s="27"/>
      <c r="AS273" s="27"/>
      <c r="AT273" s="27"/>
      <c r="AU273" s="27"/>
      <c r="AV273" s="27"/>
      <c r="AW273" s="27"/>
      <c r="AX273" s="27"/>
      <c r="AY273" s="27"/>
      <c r="AZ273" s="27"/>
    </row>
    <row r="274" spans="1:52">
      <c r="A274" s="119" t="str">
        <f ca="1">CONCATENATE(INDIRECT("C"&amp;Variables!BL287),INDIRECT("F"&amp;Variables!BL287),INDIRECT("J"&amp;Variables!BL287))</f>
        <v/>
      </c>
      <c r="C274" s="27"/>
      <c r="D274" s="27"/>
      <c r="E274" s="27"/>
      <c r="F274" s="27"/>
      <c r="G274" s="27"/>
      <c r="H274" s="27"/>
      <c r="I274" s="27"/>
      <c r="J274" s="27"/>
      <c r="K274" s="27"/>
      <c r="L274" s="27"/>
      <c r="M274" s="27"/>
      <c r="N274" s="27"/>
      <c r="O274" s="27"/>
      <c r="P274" s="27"/>
      <c r="Q274" s="27"/>
      <c r="U274" s="27"/>
      <c r="V274" s="27"/>
      <c r="W274" s="27"/>
      <c r="X274" s="27"/>
      <c r="Y274" s="27"/>
      <c r="Z274" s="27"/>
      <c r="AA274" s="27"/>
      <c r="AB274" s="27"/>
      <c r="AC274" s="27"/>
      <c r="AD274" s="27"/>
      <c r="AE274" s="27"/>
      <c r="AF274" s="27"/>
      <c r="AG274" s="27"/>
      <c r="AH274" s="27"/>
      <c r="AI274" s="27"/>
      <c r="AJ274" s="27"/>
      <c r="AK274" s="27"/>
      <c r="AL274" s="27"/>
      <c r="AM274" s="27"/>
      <c r="AN274" s="27"/>
      <c r="AO274" s="27"/>
      <c r="AP274" s="27"/>
      <c r="AQ274" s="27"/>
      <c r="AR274" s="27"/>
      <c r="AS274" s="27"/>
      <c r="AT274" s="27"/>
      <c r="AU274" s="27"/>
      <c r="AV274" s="27"/>
      <c r="AW274" s="27"/>
      <c r="AX274" s="27"/>
      <c r="AY274" s="27"/>
      <c r="AZ274" s="27"/>
    </row>
    <row r="275" spans="1:52">
      <c r="A275" s="119" t="str">
        <f ca="1">CONCATENATE(INDIRECT("C"&amp;Variables!BL288),INDIRECT("F"&amp;Variables!BL288),INDIRECT("J"&amp;Variables!BL288))</f>
        <v/>
      </c>
      <c r="C275" s="27"/>
      <c r="D275" s="27"/>
      <c r="E275" s="27"/>
      <c r="F275" s="27"/>
      <c r="G275" s="27"/>
      <c r="H275" s="27"/>
      <c r="I275" s="27"/>
      <c r="J275" s="27"/>
      <c r="K275" s="27"/>
      <c r="L275" s="27"/>
      <c r="M275" s="27"/>
      <c r="N275" s="27"/>
      <c r="O275" s="27"/>
      <c r="P275" s="27"/>
      <c r="Q275" s="27"/>
      <c r="U275" s="27"/>
      <c r="V275" s="27"/>
      <c r="W275" s="27"/>
      <c r="X275" s="27"/>
      <c r="Y275" s="27"/>
      <c r="Z275" s="27"/>
      <c r="AA275" s="27"/>
      <c r="AB275" s="27"/>
      <c r="AC275" s="27"/>
      <c r="AD275" s="27"/>
      <c r="AE275" s="27"/>
      <c r="AF275" s="27"/>
      <c r="AG275" s="27"/>
      <c r="AH275" s="27"/>
      <c r="AI275" s="27"/>
      <c r="AJ275" s="27"/>
      <c r="AK275" s="27"/>
      <c r="AL275" s="27"/>
      <c r="AM275" s="27"/>
      <c r="AN275" s="27"/>
      <c r="AO275" s="27"/>
      <c r="AP275" s="27"/>
      <c r="AQ275" s="27"/>
      <c r="AR275" s="27"/>
      <c r="AS275" s="27"/>
      <c r="AT275" s="27"/>
      <c r="AU275" s="27"/>
      <c r="AV275" s="27"/>
      <c r="AW275" s="27"/>
      <c r="AX275" s="27"/>
      <c r="AY275" s="27"/>
      <c r="AZ275" s="27"/>
    </row>
    <row r="276" spans="1:52">
      <c r="A276" s="119" t="str">
        <f ca="1">CONCATENATE(INDIRECT("C"&amp;Variables!BL289),INDIRECT("F"&amp;Variables!BL289),INDIRECT("J"&amp;Variables!BL289))</f>
        <v/>
      </c>
      <c r="C276" s="27"/>
      <c r="D276" s="27"/>
      <c r="E276" s="27"/>
      <c r="F276" s="27"/>
      <c r="G276" s="27"/>
      <c r="H276" s="27"/>
      <c r="I276" s="27"/>
      <c r="J276" s="27"/>
      <c r="K276" s="27"/>
      <c r="L276" s="27"/>
      <c r="M276" s="27"/>
      <c r="N276" s="27"/>
      <c r="O276" s="27"/>
      <c r="P276" s="27"/>
      <c r="Q276" s="27"/>
      <c r="U276" s="27"/>
      <c r="V276" s="27"/>
      <c r="W276" s="27"/>
      <c r="X276" s="27"/>
      <c r="Y276" s="27"/>
      <c r="Z276" s="27"/>
      <c r="AA276" s="27"/>
      <c r="AB276" s="27"/>
      <c r="AC276" s="27"/>
      <c r="AD276" s="27"/>
      <c r="AE276" s="27"/>
      <c r="AF276" s="27"/>
      <c r="AG276" s="27"/>
      <c r="AH276" s="27"/>
      <c r="AI276" s="27"/>
      <c r="AJ276" s="27"/>
      <c r="AK276" s="27"/>
      <c r="AL276" s="27"/>
      <c r="AM276" s="27"/>
      <c r="AN276" s="27"/>
      <c r="AO276" s="27"/>
      <c r="AP276" s="27"/>
      <c r="AQ276" s="27"/>
      <c r="AR276" s="27"/>
      <c r="AS276" s="27"/>
      <c r="AT276" s="27"/>
      <c r="AU276" s="27"/>
      <c r="AV276" s="27"/>
      <c r="AW276" s="27"/>
      <c r="AX276" s="27"/>
      <c r="AY276" s="27"/>
      <c r="AZ276" s="27"/>
    </row>
    <row r="277" spans="1:52">
      <c r="A277" s="119" t="str">
        <f ca="1">CONCATENATE(INDIRECT("C"&amp;Variables!BL290),INDIRECT("F"&amp;Variables!BL290),INDIRECT("J"&amp;Variables!BL290))</f>
        <v/>
      </c>
      <c r="C277" s="27"/>
      <c r="D277" s="27"/>
      <c r="E277" s="27"/>
      <c r="F277" s="27"/>
      <c r="G277" s="27"/>
      <c r="H277" s="27"/>
      <c r="I277" s="27"/>
      <c r="J277" s="27"/>
      <c r="K277" s="27"/>
      <c r="L277" s="27"/>
      <c r="M277" s="27"/>
      <c r="N277" s="27"/>
      <c r="O277" s="27"/>
      <c r="P277" s="27"/>
      <c r="Q277" s="27"/>
      <c r="U277" s="27"/>
      <c r="V277" s="27"/>
      <c r="W277" s="27"/>
      <c r="X277" s="27"/>
      <c r="Y277" s="27"/>
      <c r="Z277" s="27"/>
      <c r="AA277" s="27"/>
      <c r="AB277" s="27"/>
      <c r="AC277" s="27"/>
      <c r="AD277" s="27"/>
      <c r="AE277" s="27"/>
      <c r="AF277" s="27"/>
      <c r="AG277" s="27"/>
      <c r="AH277" s="27"/>
      <c r="AI277" s="27"/>
      <c r="AJ277" s="27"/>
      <c r="AK277" s="27"/>
      <c r="AL277" s="27"/>
      <c r="AM277" s="27"/>
      <c r="AN277" s="27"/>
      <c r="AO277" s="27"/>
      <c r="AP277" s="27"/>
      <c r="AQ277" s="27"/>
      <c r="AR277" s="27"/>
      <c r="AS277" s="27"/>
      <c r="AT277" s="27"/>
      <c r="AU277" s="27"/>
      <c r="AV277" s="27"/>
      <c r="AW277" s="27"/>
      <c r="AX277" s="27"/>
      <c r="AY277" s="27"/>
      <c r="AZ277" s="27"/>
    </row>
    <row r="278" spans="1:52">
      <c r="A278" s="119" t="str">
        <f ca="1">CONCATENATE(INDIRECT("C"&amp;Variables!BL291),INDIRECT("F"&amp;Variables!BL291),INDIRECT("J"&amp;Variables!BL291))</f>
        <v/>
      </c>
      <c r="C278" s="27"/>
      <c r="D278" s="27"/>
      <c r="E278" s="27"/>
      <c r="F278" s="27"/>
      <c r="G278" s="27"/>
      <c r="H278" s="27"/>
      <c r="I278" s="27"/>
      <c r="J278" s="27"/>
      <c r="K278" s="27"/>
      <c r="L278" s="27"/>
      <c r="M278" s="27"/>
      <c r="N278" s="27"/>
      <c r="O278" s="27"/>
      <c r="P278" s="27"/>
      <c r="Q278" s="27"/>
      <c r="U278" s="27"/>
      <c r="V278" s="27"/>
      <c r="W278" s="27"/>
      <c r="X278" s="27"/>
      <c r="Y278" s="27"/>
      <c r="Z278" s="27"/>
      <c r="AA278" s="27"/>
      <c r="AB278" s="27"/>
      <c r="AC278" s="27"/>
      <c r="AD278" s="27"/>
      <c r="AE278" s="27"/>
      <c r="AF278" s="27"/>
      <c r="AG278" s="27"/>
      <c r="AH278" s="27"/>
      <c r="AI278" s="27"/>
      <c r="AJ278" s="27"/>
      <c r="AK278" s="27"/>
      <c r="AL278" s="27"/>
      <c r="AM278" s="27"/>
      <c r="AN278" s="27"/>
      <c r="AO278" s="27"/>
      <c r="AP278" s="27"/>
      <c r="AQ278" s="27"/>
      <c r="AR278" s="27"/>
      <c r="AS278" s="27"/>
      <c r="AT278" s="27"/>
      <c r="AU278" s="27"/>
      <c r="AV278" s="27"/>
      <c r="AW278" s="27"/>
      <c r="AX278" s="27"/>
      <c r="AY278" s="27"/>
      <c r="AZ278" s="27"/>
    </row>
    <row r="279" spans="1:52">
      <c r="A279" s="119" t="str">
        <f ca="1">CONCATENATE(INDIRECT("C"&amp;Variables!BL292),INDIRECT("F"&amp;Variables!BL292),INDIRECT("J"&amp;Variables!BL292))</f>
        <v/>
      </c>
      <c r="C279" s="27"/>
      <c r="D279" s="27"/>
      <c r="E279" s="27"/>
      <c r="F279" s="27"/>
      <c r="G279" s="27"/>
      <c r="H279" s="27"/>
      <c r="I279" s="27"/>
      <c r="J279" s="27"/>
      <c r="K279" s="27"/>
      <c r="L279" s="27"/>
      <c r="M279" s="27"/>
      <c r="N279" s="27"/>
      <c r="O279" s="27"/>
      <c r="P279" s="27"/>
      <c r="Q279" s="27"/>
      <c r="U279" s="27"/>
      <c r="V279" s="27"/>
      <c r="W279" s="27"/>
      <c r="X279" s="27"/>
      <c r="Y279" s="27"/>
      <c r="Z279" s="27"/>
      <c r="AA279" s="27"/>
      <c r="AB279" s="27"/>
      <c r="AC279" s="27"/>
      <c r="AD279" s="27"/>
      <c r="AE279" s="27"/>
      <c r="AF279" s="27"/>
      <c r="AG279" s="27"/>
      <c r="AH279" s="27"/>
      <c r="AI279" s="27"/>
      <c r="AJ279" s="27"/>
      <c r="AK279" s="27"/>
      <c r="AL279" s="27"/>
      <c r="AM279" s="27"/>
      <c r="AN279" s="27"/>
      <c r="AO279" s="27"/>
      <c r="AP279" s="27"/>
      <c r="AQ279" s="27"/>
      <c r="AR279" s="27"/>
      <c r="AS279" s="27"/>
      <c r="AT279" s="27"/>
      <c r="AU279" s="27"/>
      <c r="AV279" s="27"/>
      <c r="AW279" s="27"/>
      <c r="AX279" s="27"/>
      <c r="AY279" s="27"/>
      <c r="AZ279" s="27"/>
    </row>
    <row r="280" spans="1:52">
      <c r="A280" s="119" t="str">
        <f ca="1">CONCATENATE(INDIRECT("C"&amp;Variables!BL293),INDIRECT("F"&amp;Variables!BL293),INDIRECT("J"&amp;Variables!BL293))</f>
        <v/>
      </c>
      <c r="C280" s="27"/>
      <c r="D280" s="27"/>
      <c r="E280" s="27"/>
      <c r="F280" s="27"/>
      <c r="G280" s="27"/>
      <c r="H280" s="27"/>
      <c r="I280" s="27"/>
      <c r="J280" s="27"/>
      <c r="K280" s="27"/>
      <c r="L280" s="27"/>
      <c r="M280" s="27"/>
      <c r="N280" s="27"/>
      <c r="O280" s="27"/>
      <c r="P280" s="27"/>
      <c r="Q280" s="27"/>
      <c r="U280" s="27"/>
      <c r="V280" s="27"/>
      <c r="W280" s="27"/>
      <c r="X280" s="27"/>
      <c r="Y280" s="27"/>
      <c r="Z280" s="27"/>
      <c r="AA280" s="27"/>
      <c r="AB280" s="27"/>
      <c r="AC280" s="27"/>
      <c r="AD280" s="27"/>
      <c r="AE280" s="27"/>
      <c r="AF280" s="27"/>
      <c r="AG280" s="27"/>
      <c r="AH280" s="27"/>
      <c r="AI280" s="27"/>
      <c r="AJ280" s="27"/>
      <c r="AK280" s="27"/>
      <c r="AL280" s="27"/>
      <c r="AM280" s="27"/>
      <c r="AN280" s="27"/>
      <c r="AO280" s="27"/>
      <c r="AP280" s="27"/>
      <c r="AQ280" s="27"/>
      <c r="AR280" s="27"/>
      <c r="AS280" s="27"/>
      <c r="AT280" s="27"/>
      <c r="AU280" s="27"/>
      <c r="AV280" s="27"/>
      <c r="AW280" s="27"/>
      <c r="AX280" s="27"/>
      <c r="AY280" s="27"/>
      <c r="AZ280" s="27"/>
    </row>
    <row r="281" spans="1:52">
      <c r="A281" s="119" t="str">
        <f ca="1">CONCATENATE(INDIRECT("C"&amp;Variables!BL294),INDIRECT("F"&amp;Variables!BL294),INDIRECT("J"&amp;Variables!BL294))</f>
        <v/>
      </c>
      <c r="C281" s="27"/>
      <c r="D281" s="27"/>
      <c r="E281" s="27"/>
      <c r="F281" s="27"/>
      <c r="G281" s="27"/>
      <c r="H281" s="27"/>
      <c r="I281" s="27"/>
      <c r="J281" s="27"/>
      <c r="K281" s="27"/>
      <c r="L281" s="27"/>
      <c r="M281" s="27"/>
      <c r="N281" s="27"/>
      <c r="O281" s="27"/>
      <c r="P281" s="27"/>
      <c r="Q281" s="27"/>
      <c r="U281" s="27"/>
      <c r="V281" s="27"/>
      <c r="W281" s="27"/>
      <c r="X281" s="27"/>
      <c r="Y281" s="27"/>
      <c r="Z281" s="27"/>
      <c r="AA281" s="27"/>
      <c r="AB281" s="27"/>
      <c r="AC281" s="27"/>
      <c r="AD281" s="27"/>
      <c r="AE281" s="27"/>
      <c r="AF281" s="27"/>
      <c r="AG281" s="27"/>
      <c r="AH281" s="27"/>
      <c r="AI281" s="27"/>
      <c r="AJ281" s="27"/>
      <c r="AK281" s="27"/>
      <c r="AL281" s="27"/>
      <c r="AM281" s="27"/>
      <c r="AN281" s="27"/>
      <c r="AO281" s="27"/>
      <c r="AP281" s="27"/>
      <c r="AQ281" s="27"/>
      <c r="AR281" s="27"/>
      <c r="AS281" s="27"/>
      <c r="AT281" s="27"/>
      <c r="AU281" s="27"/>
      <c r="AV281" s="27"/>
      <c r="AW281" s="27"/>
      <c r="AX281" s="27"/>
      <c r="AY281" s="27"/>
      <c r="AZ281" s="27"/>
    </row>
    <row r="282" spans="1:52">
      <c r="A282" s="119" t="str">
        <f ca="1">CONCATENATE(INDIRECT("C"&amp;Variables!BL295),INDIRECT("F"&amp;Variables!BL295),INDIRECT("J"&amp;Variables!BL295))</f>
        <v/>
      </c>
      <c r="C282" s="27"/>
      <c r="D282" s="27"/>
      <c r="E282" s="27"/>
      <c r="F282" s="27"/>
      <c r="G282" s="27"/>
      <c r="H282" s="27"/>
      <c r="I282" s="27"/>
      <c r="J282" s="27"/>
      <c r="K282" s="27"/>
      <c r="L282" s="27"/>
      <c r="M282" s="27"/>
      <c r="N282" s="27"/>
      <c r="O282" s="27"/>
      <c r="P282" s="27"/>
      <c r="Q282" s="27"/>
      <c r="U282" s="27"/>
      <c r="V282" s="27"/>
      <c r="W282" s="27"/>
      <c r="X282" s="27"/>
      <c r="Y282" s="27"/>
      <c r="Z282" s="27"/>
      <c r="AA282" s="27"/>
      <c r="AB282" s="27"/>
      <c r="AC282" s="27"/>
      <c r="AD282" s="27"/>
      <c r="AE282" s="27"/>
      <c r="AF282" s="27"/>
      <c r="AG282" s="27"/>
      <c r="AH282" s="27"/>
      <c r="AI282" s="27"/>
      <c r="AJ282" s="27"/>
      <c r="AK282" s="27"/>
      <c r="AL282" s="27"/>
      <c r="AM282" s="27"/>
      <c r="AN282" s="27"/>
      <c r="AO282" s="27"/>
      <c r="AP282" s="27"/>
      <c r="AQ282" s="27"/>
      <c r="AR282" s="27"/>
      <c r="AS282" s="27"/>
      <c r="AT282" s="27"/>
      <c r="AU282" s="27"/>
      <c r="AV282" s="27"/>
      <c r="AW282" s="27"/>
      <c r="AX282" s="27"/>
      <c r="AY282" s="27"/>
      <c r="AZ282" s="27"/>
    </row>
    <row r="283" spans="1:52">
      <c r="A283" s="119" t="str">
        <f ca="1">CONCATENATE(INDIRECT("C"&amp;Variables!BL296),INDIRECT("F"&amp;Variables!BL296),INDIRECT("J"&amp;Variables!BL296))</f>
        <v/>
      </c>
      <c r="C283" s="27"/>
      <c r="D283" s="27"/>
      <c r="E283" s="27"/>
      <c r="F283" s="27"/>
      <c r="G283" s="27"/>
      <c r="H283" s="27"/>
      <c r="I283" s="27"/>
      <c r="J283" s="27"/>
      <c r="K283" s="27"/>
      <c r="L283" s="27"/>
      <c r="M283" s="27"/>
      <c r="N283" s="27"/>
      <c r="O283" s="27"/>
      <c r="P283" s="27"/>
      <c r="Q283" s="27"/>
      <c r="U283" s="27"/>
      <c r="V283" s="27"/>
      <c r="W283" s="27"/>
      <c r="X283" s="27"/>
      <c r="Y283" s="27"/>
      <c r="Z283" s="27"/>
      <c r="AA283" s="27"/>
      <c r="AB283" s="27"/>
      <c r="AC283" s="27"/>
      <c r="AD283" s="27"/>
      <c r="AE283" s="27"/>
      <c r="AF283" s="27"/>
      <c r="AG283" s="27"/>
      <c r="AH283" s="27"/>
      <c r="AI283" s="27"/>
      <c r="AJ283" s="27"/>
      <c r="AK283" s="27"/>
      <c r="AL283" s="27"/>
      <c r="AM283" s="27"/>
      <c r="AN283" s="27"/>
      <c r="AO283" s="27"/>
      <c r="AP283" s="27"/>
      <c r="AQ283" s="27"/>
      <c r="AR283" s="27"/>
      <c r="AS283" s="27"/>
      <c r="AT283" s="27"/>
      <c r="AU283" s="27"/>
      <c r="AV283" s="27"/>
      <c r="AW283" s="27"/>
      <c r="AX283" s="27"/>
      <c r="AY283" s="27"/>
      <c r="AZ283" s="27"/>
    </row>
    <row r="284" spans="1:52">
      <c r="A284" s="119" t="str">
        <f ca="1">CONCATENATE(INDIRECT("C"&amp;Variables!BL297),INDIRECT("F"&amp;Variables!BL297),INDIRECT("J"&amp;Variables!BL297))</f>
        <v/>
      </c>
      <c r="C284" s="27"/>
      <c r="D284" s="27"/>
      <c r="E284" s="27"/>
      <c r="F284" s="27"/>
      <c r="G284" s="27"/>
      <c r="H284" s="27"/>
      <c r="I284" s="27"/>
      <c r="J284" s="27"/>
      <c r="K284" s="27"/>
      <c r="L284" s="27"/>
      <c r="M284" s="27"/>
      <c r="N284" s="27"/>
      <c r="O284" s="27"/>
      <c r="P284" s="27"/>
      <c r="Q284" s="27"/>
      <c r="U284" s="27"/>
      <c r="V284" s="27"/>
      <c r="W284" s="27"/>
      <c r="X284" s="27"/>
      <c r="Y284" s="27"/>
      <c r="Z284" s="27"/>
      <c r="AA284" s="27"/>
      <c r="AB284" s="27"/>
      <c r="AC284" s="27"/>
      <c r="AD284" s="27"/>
      <c r="AE284" s="27"/>
      <c r="AF284" s="27"/>
      <c r="AG284" s="27"/>
      <c r="AH284" s="27"/>
      <c r="AI284" s="27"/>
      <c r="AJ284" s="27"/>
      <c r="AK284" s="27"/>
      <c r="AL284" s="27"/>
      <c r="AM284" s="27"/>
      <c r="AN284" s="27"/>
      <c r="AO284" s="27"/>
      <c r="AP284" s="27"/>
      <c r="AQ284" s="27"/>
      <c r="AR284" s="27"/>
      <c r="AS284" s="27"/>
      <c r="AT284" s="27"/>
      <c r="AU284" s="27"/>
      <c r="AV284" s="27"/>
      <c r="AW284" s="27"/>
      <c r="AX284" s="27"/>
      <c r="AY284" s="27"/>
      <c r="AZ284" s="27"/>
    </row>
    <row r="285" spans="1:52">
      <c r="A285" s="119" t="str">
        <f ca="1">CONCATENATE(INDIRECT("C"&amp;Variables!BL298),INDIRECT("F"&amp;Variables!BL298),INDIRECT("J"&amp;Variables!BL298))</f>
        <v/>
      </c>
      <c r="C285" s="27"/>
      <c r="D285" s="27"/>
      <c r="E285" s="27"/>
      <c r="F285" s="27"/>
      <c r="G285" s="27"/>
      <c r="H285" s="27"/>
      <c r="I285" s="27"/>
      <c r="J285" s="27"/>
      <c r="K285" s="27"/>
      <c r="L285" s="27"/>
      <c r="M285" s="27"/>
      <c r="N285" s="27"/>
      <c r="O285" s="27"/>
      <c r="P285" s="27"/>
      <c r="Q285" s="27"/>
      <c r="U285" s="27"/>
      <c r="V285" s="27"/>
      <c r="W285" s="27"/>
      <c r="X285" s="27"/>
      <c r="Y285" s="27"/>
      <c r="Z285" s="27"/>
      <c r="AA285" s="27"/>
      <c r="AB285" s="27"/>
      <c r="AC285" s="27"/>
      <c r="AD285" s="27"/>
      <c r="AE285" s="27"/>
      <c r="AF285" s="27"/>
      <c r="AG285" s="27"/>
      <c r="AH285" s="27"/>
      <c r="AI285" s="27"/>
      <c r="AJ285" s="27"/>
      <c r="AK285" s="27"/>
      <c r="AL285" s="27"/>
      <c r="AM285" s="27"/>
      <c r="AN285" s="27"/>
      <c r="AO285" s="27"/>
      <c r="AP285" s="27"/>
      <c r="AQ285" s="27"/>
      <c r="AR285" s="27"/>
      <c r="AS285" s="27"/>
      <c r="AT285" s="27"/>
      <c r="AU285" s="27"/>
      <c r="AV285" s="27"/>
      <c r="AW285" s="27"/>
      <c r="AX285" s="27"/>
      <c r="AY285" s="27"/>
      <c r="AZ285" s="27"/>
    </row>
    <row r="286" spans="1:52">
      <c r="A286" s="119" t="str">
        <f ca="1">CONCATENATE(INDIRECT("C"&amp;Variables!BL299),INDIRECT("F"&amp;Variables!BL299),INDIRECT("J"&amp;Variables!BL299))</f>
        <v/>
      </c>
      <c r="C286" s="27"/>
      <c r="D286" s="27"/>
      <c r="E286" s="27"/>
      <c r="F286" s="27"/>
      <c r="G286" s="27"/>
      <c r="H286" s="27"/>
      <c r="I286" s="27"/>
      <c r="J286" s="27"/>
      <c r="K286" s="27"/>
      <c r="L286" s="27"/>
      <c r="M286" s="27"/>
      <c r="N286" s="27"/>
      <c r="O286" s="27"/>
      <c r="P286" s="27"/>
      <c r="Q286" s="27"/>
      <c r="U286" s="27"/>
      <c r="V286" s="27"/>
      <c r="W286" s="27"/>
      <c r="X286" s="27"/>
      <c r="Y286" s="27"/>
      <c r="Z286" s="27"/>
      <c r="AA286" s="27"/>
      <c r="AB286" s="27"/>
      <c r="AC286" s="27"/>
      <c r="AD286" s="27"/>
      <c r="AE286" s="27"/>
      <c r="AF286" s="27"/>
      <c r="AG286" s="27"/>
      <c r="AH286" s="27"/>
      <c r="AI286" s="27"/>
      <c r="AJ286" s="27"/>
      <c r="AK286" s="27"/>
      <c r="AL286" s="27"/>
      <c r="AM286" s="27"/>
      <c r="AN286" s="27"/>
      <c r="AO286" s="27"/>
      <c r="AP286" s="27"/>
      <c r="AQ286" s="27"/>
      <c r="AR286" s="27"/>
      <c r="AS286" s="27"/>
      <c r="AT286" s="27"/>
      <c r="AU286" s="27"/>
      <c r="AV286" s="27"/>
      <c r="AW286" s="27"/>
      <c r="AX286" s="27"/>
      <c r="AY286" s="27"/>
      <c r="AZ286" s="27"/>
    </row>
    <row r="287" spans="1:52">
      <c r="A287" s="119" t="str">
        <f ca="1">CONCATENATE(INDIRECT("C"&amp;Variables!BL300),INDIRECT("F"&amp;Variables!BL300),INDIRECT("J"&amp;Variables!BL300))</f>
        <v/>
      </c>
      <c r="C287" s="27"/>
      <c r="D287" s="27"/>
      <c r="E287" s="27"/>
      <c r="F287" s="27"/>
      <c r="G287" s="27"/>
      <c r="H287" s="27"/>
      <c r="I287" s="27"/>
      <c r="J287" s="27"/>
      <c r="K287" s="27"/>
      <c r="L287" s="27"/>
      <c r="M287" s="27"/>
      <c r="N287" s="27"/>
      <c r="O287" s="27"/>
      <c r="P287" s="27"/>
      <c r="Q287" s="27"/>
      <c r="U287" s="27"/>
      <c r="V287" s="27"/>
      <c r="W287" s="27"/>
      <c r="X287" s="27"/>
      <c r="Y287" s="27"/>
      <c r="Z287" s="27"/>
      <c r="AA287" s="27"/>
      <c r="AB287" s="27"/>
      <c r="AC287" s="27"/>
      <c r="AD287" s="27"/>
      <c r="AE287" s="27"/>
      <c r="AF287" s="27"/>
      <c r="AG287" s="27"/>
      <c r="AH287" s="27"/>
      <c r="AI287" s="27"/>
      <c r="AJ287" s="27"/>
      <c r="AK287" s="27"/>
      <c r="AL287" s="27"/>
      <c r="AM287" s="27"/>
      <c r="AN287" s="27"/>
      <c r="AO287" s="27"/>
      <c r="AP287" s="27"/>
      <c r="AQ287" s="27"/>
      <c r="AR287" s="27"/>
      <c r="AS287" s="27"/>
      <c r="AT287" s="27"/>
      <c r="AU287" s="27"/>
      <c r="AV287" s="27"/>
      <c r="AW287" s="27"/>
      <c r="AX287" s="27"/>
      <c r="AY287" s="27"/>
      <c r="AZ287" s="27"/>
    </row>
    <row r="288" spans="1:52">
      <c r="A288" s="119" t="str">
        <f ca="1">CONCATENATE(INDIRECT("C"&amp;Variables!BL301),INDIRECT("F"&amp;Variables!BL301),INDIRECT("J"&amp;Variables!BL301))</f>
        <v/>
      </c>
      <c r="C288" s="27"/>
      <c r="D288" s="27"/>
      <c r="E288" s="27"/>
      <c r="F288" s="27"/>
      <c r="G288" s="27"/>
      <c r="H288" s="27"/>
      <c r="I288" s="27"/>
      <c r="J288" s="27"/>
      <c r="K288" s="27"/>
      <c r="L288" s="27"/>
      <c r="M288" s="27"/>
      <c r="N288" s="27"/>
      <c r="O288" s="27"/>
      <c r="P288" s="27"/>
      <c r="Q288" s="27"/>
      <c r="U288" s="27"/>
      <c r="V288" s="27"/>
      <c r="W288" s="27"/>
      <c r="X288" s="27"/>
      <c r="Y288" s="27"/>
      <c r="Z288" s="27"/>
      <c r="AA288" s="27"/>
      <c r="AB288" s="27"/>
      <c r="AC288" s="27"/>
      <c r="AD288" s="27"/>
      <c r="AE288" s="27"/>
      <c r="AF288" s="27"/>
      <c r="AG288" s="27"/>
      <c r="AH288" s="27"/>
      <c r="AI288" s="27"/>
      <c r="AJ288" s="27"/>
      <c r="AK288" s="27"/>
      <c r="AL288" s="27"/>
      <c r="AM288" s="27"/>
      <c r="AN288" s="27"/>
      <c r="AO288" s="27"/>
      <c r="AP288" s="27"/>
      <c r="AQ288" s="27"/>
      <c r="AR288" s="27"/>
      <c r="AS288" s="27"/>
      <c r="AT288" s="27"/>
      <c r="AU288" s="27"/>
      <c r="AV288" s="27"/>
      <c r="AW288" s="27"/>
      <c r="AX288" s="27"/>
      <c r="AY288" s="27"/>
      <c r="AZ288" s="27"/>
    </row>
    <row r="289" spans="1:52">
      <c r="A289" s="119" t="str">
        <f ca="1">CONCATENATE(INDIRECT("C"&amp;Variables!BL302),INDIRECT("F"&amp;Variables!BL302),INDIRECT("J"&amp;Variables!BL302))</f>
        <v/>
      </c>
      <c r="C289" s="27"/>
      <c r="D289" s="27"/>
      <c r="E289" s="27"/>
      <c r="F289" s="27"/>
      <c r="G289" s="27"/>
      <c r="H289" s="27"/>
      <c r="I289" s="27"/>
      <c r="J289" s="27"/>
      <c r="K289" s="27"/>
      <c r="L289" s="27"/>
      <c r="M289" s="27"/>
      <c r="N289" s="27"/>
      <c r="O289" s="27"/>
      <c r="P289" s="27"/>
      <c r="Q289" s="27"/>
      <c r="U289" s="27"/>
      <c r="V289" s="27"/>
      <c r="W289" s="27"/>
      <c r="X289" s="27"/>
      <c r="Y289" s="27"/>
      <c r="Z289" s="27"/>
      <c r="AA289" s="27"/>
      <c r="AB289" s="27"/>
      <c r="AC289" s="27"/>
      <c r="AD289" s="27"/>
      <c r="AE289" s="27"/>
      <c r="AF289" s="27"/>
      <c r="AG289" s="27"/>
      <c r="AH289" s="27"/>
      <c r="AI289" s="27"/>
      <c r="AJ289" s="27"/>
      <c r="AK289" s="27"/>
      <c r="AL289" s="27"/>
      <c r="AM289" s="27"/>
      <c r="AN289" s="27"/>
      <c r="AO289" s="27"/>
      <c r="AP289" s="27"/>
      <c r="AQ289" s="27"/>
      <c r="AR289" s="27"/>
      <c r="AS289" s="27"/>
      <c r="AT289" s="27"/>
      <c r="AU289" s="27"/>
      <c r="AV289" s="27"/>
      <c r="AW289" s="27"/>
      <c r="AX289" s="27"/>
      <c r="AY289" s="27"/>
      <c r="AZ289" s="27"/>
    </row>
    <row r="290" spans="1:52">
      <c r="A290" s="119" t="str">
        <f ca="1">CONCATENATE(INDIRECT("C"&amp;Variables!BL303),INDIRECT("F"&amp;Variables!BL303),INDIRECT("J"&amp;Variables!BL303))</f>
        <v/>
      </c>
      <c r="C290" s="27"/>
      <c r="D290" s="27"/>
      <c r="E290" s="27"/>
      <c r="F290" s="27"/>
      <c r="G290" s="27"/>
      <c r="H290" s="27"/>
      <c r="I290" s="27"/>
      <c r="J290" s="27"/>
      <c r="K290" s="27"/>
      <c r="L290" s="27"/>
      <c r="M290" s="27"/>
      <c r="N290" s="27"/>
      <c r="O290" s="27"/>
      <c r="P290" s="27"/>
      <c r="Q290" s="27"/>
      <c r="U290" s="27"/>
      <c r="V290" s="27"/>
      <c r="W290" s="27"/>
      <c r="X290" s="27"/>
      <c r="Y290" s="27"/>
      <c r="Z290" s="27"/>
      <c r="AA290" s="27"/>
      <c r="AB290" s="27"/>
      <c r="AC290" s="27"/>
      <c r="AD290" s="27"/>
      <c r="AE290" s="27"/>
      <c r="AF290" s="27"/>
      <c r="AG290" s="27"/>
      <c r="AH290" s="27"/>
      <c r="AI290" s="27"/>
      <c r="AJ290" s="27"/>
      <c r="AK290" s="27"/>
      <c r="AL290" s="27"/>
      <c r="AM290" s="27"/>
      <c r="AN290" s="27"/>
      <c r="AO290" s="27"/>
      <c r="AP290" s="27"/>
      <c r="AQ290" s="27"/>
      <c r="AR290" s="27"/>
      <c r="AS290" s="27"/>
      <c r="AT290" s="27"/>
      <c r="AU290" s="27"/>
      <c r="AV290" s="27"/>
      <c r="AW290" s="27"/>
      <c r="AX290" s="27"/>
      <c r="AY290" s="27"/>
      <c r="AZ290" s="27"/>
    </row>
    <row r="291" spans="1:52">
      <c r="A291" s="119" t="str">
        <f ca="1">CONCATENATE(INDIRECT("C"&amp;Variables!BL304),INDIRECT("F"&amp;Variables!BL304),INDIRECT("J"&amp;Variables!BL304))</f>
        <v/>
      </c>
      <c r="C291" s="27"/>
      <c r="D291" s="27"/>
      <c r="E291" s="27"/>
      <c r="F291" s="27"/>
      <c r="G291" s="27"/>
      <c r="H291" s="27"/>
      <c r="I291" s="27"/>
      <c r="J291" s="27"/>
      <c r="K291" s="27"/>
      <c r="L291" s="27"/>
      <c r="M291" s="27"/>
      <c r="N291" s="27"/>
      <c r="O291" s="27"/>
      <c r="P291" s="27"/>
      <c r="Q291" s="27"/>
      <c r="U291" s="27"/>
      <c r="V291" s="27"/>
      <c r="W291" s="27"/>
      <c r="X291" s="27"/>
      <c r="Y291" s="27"/>
      <c r="Z291" s="27"/>
      <c r="AA291" s="27"/>
      <c r="AB291" s="27"/>
      <c r="AC291" s="27"/>
      <c r="AD291" s="27"/>
      <c r="AE291" s="27"/>
      <c r="AF291" s="27"/>
      <c r="AG291" s="27"/>
      <c r="AH291" s="27"/>
      <c r="AI291" s="27"/>
      <c r="AJ291" s="27"/>
      <c r="AK291" s="27"/>
      <c r="AL291" s="27"/>
      <c r="AM291" s="27"/>
      <c r="AN291" s="27"/>
      <c r="AO291" s="27"/>
      <c r="AP291" s="27"/>
      <c r="AQ291" s="27"/>
      <c r="AR291" s="27"/>
      <c r="AS291" s="27"/>
      <c r="AT291" s="27"/>
      <c r="AU291" s="27"/>
      <c r="AV291" s="27"/>
      <c r="AW291" s="27"/>
      <c r="AX291" s="27"/>
      <c r="AY291" s="27"/>
      <c r="AZ291" s="27"/>
    </row>
    <row r="292" spans="1:52">
      <c r="A292" s="119" t="str">
        <f ca="1">CONCATENATE(INDIRECT("C"&amp;Variables!BL305),INDIRECT("F"&amp;Variables!BL305),INDIRECT("J"&amp;Variables!BL305))</f>
        <v/>
      </c>
      <c r="C292" s="27"/>
      <c r="D292" s="27"/>
      <c r="E292" s="27"/>
      <c r="F292" s="27"/>
      <c r="G292" s="27"/>
      <c r="H292" s="27"/>
      <c r="I292" s="27"/>
      <c r="J292" s="27"/>
      <c r="K292" s="27"/>
      <c r="L292" s="27"/>
      <c r="M292" s="27"/>
      <c r="N292" s="27"/>
      <c r="O292" s="27"/>
      <c r="P292" s="27"/>
      <c r="Q292" s="27"/>
      <c r="U292" s="27"/>
      <c r="V292" s="27"/>
      <c r="W292" s="27"/>
      <c r="X292" s="27"/>
      <c r="Y292" s="27"/>
      <c r="Z292" s="27"/>
      <c r="AA292" s="27"/>
      <c r="AB292" s="27"/>
      <c r="AC292" s="27"/>
      <c r="AD292" s="27"/>
      <c r="AE292" s="27"/>
      <c r="AF292" s="27"/>
      <c r="AG292" s="27"/>
      <c r="AH292" s="27"/>
      <c r="AI292" s="27"/>
      <c r="AJ292" s="27"/>
      <c r="AK292" s="27"/>
      <c r="AL292" s="27"/>
      <c r="AM292" s="27"/>
      <c r="AN292" s="27"/>
      <c r="AO292" s="27"/>
      <c r="AP292" s="27"/>
      <c r="AQ292" s="27"/>
      <c r="AR292" s="27"/>
      <c r="AS292" s="27"/>
      <c r="AT292" s="27"/>
      <c r="AU292" s="27"/>
      <c r="AV292" s="27"/>
      <c r="AW292" s="27"/>
      <c r="AX292" s="27"/>
      <c r="AY292" s="27"/>
      <c r="AZ292" s="27"/>
    </row>
    <row r="293" spans="1:52">
      <c r="A293" s="119" t="str">
        <f ca="1">CONCATENATE(INDIRECT("C"&amp;Variables!BL306),INDIRECT("F"&amp;Variables!BL306),INDIRECT("J"&amp;Variables!BL306))</f>
        <v/>
      </c>
      <c r="C293" s="27"/>
      <c r="D293" s="27"/>
      <c r="E293" s="27"/>
      <c r="F293" s="27"/>
      <c r="G293" s="27"/>
      <c r="H293" s="27"/>
      <c r="I293" s="27"/>
      <c r="J293" s="27"/>
      <c r="K293" s="27"/>
      <c r="L293" s="27"/>
      <c r="M293" s="27"/>
      <c r="N293" s="27"/>
      <c r="O293" s="27"/>
      <c r="P293" s="27"/>
      <c r="Q293" s="27"/>
      <c r="U293" s="27"/>
      <c r="V293" s="27"/>
      <c r="W293" s="27"/>
      <c r="X293" s="27"/>
      <c r="Y293" s="27"/>
      <c r="Z293" s="27"/>
      <c r="AA293" s="27"/>
      <c r="AB293" s="27"/>
      <c r="AC293" s="27"/>
      <c r="AD293" s="27"/>
      <c r="AE293" s="27"/>
      <c r="AF293" s="27"/>
      <c r="AG293" s="27"/>
      <c r="AH293" s="27"/>
      <c r="AI293" s="27"/>
      <c r="AJ293" s="27"/>
      <c r="AK293" s="27"/>
      <c r="AL293" s="27"/>
      <c r="AM293" s="27"/>
      <c r="AN293" s="27"/>
      <c r="AO293" s="27"/>
      <c r="AP293" s="27"/>
      <c r="AQ293" s="27"/>
      <c r="AR293" s="27"/>
      <c r="AS293" s="27"/>
      <c r="AT293" s="27"/>
      <c r="AU293" s="27"/>
      <c r="AV293" s="27"/>
      <c r="AW293" s="27"/>
      <c r="AX293" s="27"/>
      <c r="AY293" s="27"/>
      <c r="AZ293" s="27"/>
    </row>
    <row r="294" spans="1:52">
      <c r="A294" s="119" t="str">
        <f ca="1">CONCATENATE(INDIRECT("C"&amp;Variables!BL307),INDIRECT("F"&amp;Variables!BL307),INDIRECT("J"&amp;Variables!BL307))</f>
        <v/>
      </c>
      <c r="C294" s="27"/>
      <c r="D294" s="27"/>
      <c r="E294" s="27"/>
      <c r="F294" s="27"/>
      <c r="G294" s="27"/>
      <c r="H294" s="27"/>
      <c r="I294" s="27"/>
      <c r="J294" s="27"/>
      <c r="K294" s="27"/>
      <c r="L294" s="27"/>
      <c r="M294" s="27"/>
      <c r="N294" s="27"/>
      <c r="O294" s="27"/>
      <c r="P294" s="27"/>
      <c r="Q294" s="27"/>
      <c r="U294" s="27"/>
      <c r="V294" s="27"/>
      <c r="W294" s="27"/>
      <c r="X294" s="27"/>
      <c r="Y294" s="27"/>
      <c r="Z294" s="27"/>
      <c r="AA294" s="27"/>
      <c r="AB294" s="27"/>
      <c r="AC294" s="27"/>
      <c r="AD294" s="27"/>
      <c r="AE294" s="27"/>
      <c r="AF294" s="27"/>
      <c r="AG294" s="27"/>
      <c r="AH294" s="27"/>
      <c r="AI294" s="27"/>
      <c r="AJ294" s="27"/>
      <c r="AK294" s="27"/>
      <c r="AL294" s="27"/>
      <c r="AM294" s="27"/>
      <c r="AN294" s="27"/>
      <c r="AO294" s="27"/>
      <c r="AP294" s="27"/>
      <c r="AQ294" s="27"/>
      <c r="AR294" s="27"/>
      <c r="AS294" s="27"/>
      <c r="AT294" s="27"/>
      <c r="AU294" s="27"/>
      <c r="AV294" s="27"/>
      <c r="AW294" s="27"/>
      <c r="AX294" s="27"/>
      <c r="AY294" s="27"/>
      <c r="AZ294" s="27"/>
    </row>
    <row r="295" spans="1:52">
      <c r="C295" s="27"/>
      <c r="D295" s="27"/>
      <c r="E295" s="27"/>
      <c r="F295" s="27"/>
      <c r="G295" s="27"/>
      <c r="H295" s="27"/>
      <c r="I295" s="27"/>
      <c r="J295" s="27"/>
      <c r="K295" s="27"/>
      <c r="L295" s="27"/>
      <c r="M295" s="27"/>
      <c r="N295" s="27"/>
      <c r="O295" s="27"/>
      <c r="P295" s="27"/>
      <c r="Q295" s="27"/>
      <c r="U295" s="27"/>
      <c r="V295" s="27"/>
      <c r="W295" s="27"/>
      <c r="X295" s="27"/>
      <c r="Y295" s="27"/>
      <c r="Z295" s="27"/>
      <c r="AA295" s="27"/>
      <c r="AB295" s="27"/>
      <c r="AC295" s="27"/>
      <c r="AD295" s="27"/>
      <c r="AE295" s="27"/>
      <c r="AF295" s="27"/>
      <c r="AG295" s="27"/>
      <c r="AH295" s="27"/>
      <c r="AI295" s="27"/>
      <c r="AJ295" s="27"/>
      <c r="AK295" s="27"/>
      <c r="AL295" s="27"/>
      <c r="AM295" s="27"/>
      <c r="AN295" s="27"/>
      <c r="AO295" s="27"/>
      <c r="AP295" s="27"/>
      <c r="AQ295" s="27"/>
      <c r="AR295" s="27"/>
      <c r="AS295" s="27"/>
      <c r="AT295" s="27"/>
      <c r="AU295" s="27"/>
      <c r="AV295" s="27"/>
      <c r="AW295" s="27"/>
      <c r="AX295" s="27"/>
      <c r="AY295" s="27"/>
      <c r="AZ295" s="27"/>
    </row>
    <row r="296" spans="1:52">
      <c r="C296" s="27"/>
      <c r="D296" s="27"/>
      <c r="E296" s="27"/>
      <c r="F296" s="27"/>
      <c r="G296" s="27"/>
      <c r="H296" s="27"/>
      <c r="I296" s="27"/>
      <c r="J296" s="27"/>
      <c r="K296" s="27"/>
      <c r="L296" s="27"/>
      <c r="M296" s="27"/>
      <c r="N296" s="27"/>
      <c r="O296" s="27"/>
      <c r="P296" s="27"/>
      <c r="Q296" s="27"/>
      <c r="U296" s="27"/>
      <c r="V296" s="27"/>
      <c r="W296" s="27"/>
      <c r="X296" s="27"/>
      <c r="Y296" s="27"/>
      <c r="Z296" s="27"/>
      <c r="AA296" s="27"/>
      <c r="AB296" s="27"/>
      <c r="AC296" s="27"/>
      <c r="AD296" s="27"/>
      <c r="AE296" s="27"/>
      <c r="AF296" s="27"/>
      <c r="AG296" s="27"/>
      <c r="AH296" s="27"/>
      <c r="AI296" s="27"/>
      <c r="AJ296" s="27"/>
      <c r="AK296" s="27"/>
      <c r="AL296" s="27"/>
      <c r="AM296" s="27"/>
      <c r="AN296" s="27"/>
      <c r="AO296" s="27"/>
      <c r="AP296" s="27"/>
      <c r="AQ296" s="27"/>
      <c r="AR296" s="27"/>
      <c r="AS296" s="27"/>
      <c r="AT296" s="27"/>
      <c r="AU296" s="27"/>
      <c r="AV296" s="27"/>
      <c r="AW296" s="27"/>
      <c r="AX296" s="27"/>
      <c r="AY296" s="27"/>
      <c r="AZ296" s="27"/>
    </row>
    <row r="297" spans="1:52">
      <c r="C297" s="27"/>
      <c r="D297" s="27"/>
      <c r="E297" s="27"/>
      <c r="F297" s="27"/>
      <c r="G297" s="27"/>
      <c r="H297" s="27"/>
      <c r="I297" s="27"/>
      <c r="J297" s="27"/>
      <c r="K297" s="27"/>
      <c r="L297" s="27"/>
      <c r="M297" s="27"/>
      <c r="N297" s="27"/>
      <c r="O297" s="27"/>
      <c r="P297" s="27"/>
      <c r="Q297" s="27"/>
      <c r="U297" s="27"/>
      <c r="V297" s="27"/>
      <c r="W297" s="27"/>
      <c r="X297" s="27"/>
      <c r="Y297" s="27"/>
      <c r="Z297" s="27"/>
      <c r="AA297" s="27"/>
      <c r="AB297" s="27"/>
      <c r="AC297" s="27"/>
      <c r="AD297" s="27"/>
      <c r="AE297" s="27"/>
      <c r="AF297" s="27"/>
      <c r="AG297" s="27"/>
      <c r="AH297" s="27"/>
      <c r="AI297" s="27"/>
      <c r="AJ297" s="27"/>
      <c r="AK297" s="27"/>
      <c r="AL297" s="27"/>
      <c r="AM297" s="27"/>
      <c r="AN297" s="27"/>
      <c r="AO297" s="27"/>
      <c r="AP297" s="27"/>
      <c r="AQ297" s="27"/>
      <c r="AR297" s="27"/>
      <c r="AS297" s="27"/>
      <c r="AT297" s="27"/>
      <c r="AU297" s="27"/>
      <c r="AV297" s="27"/>
      <c r="AW297" s="27"/>
      <c r="AX297" s="27"/>
      <c r="AY297" s="27"/>
      <c r="AZ297" s="27"/>
    </row>
    <row r="298" spans="1:52">
      <c r="C298" s="27"/>
      <c r="D298" s="27"/>
      <c r="E298" s="27"/>
      <c r="F298" s="27"/>
      <c r="G298" s="27"/>
      <c r="H298" s="27"/>
      <c r="I298" s="27"/>
      <c r="J298" s="27"/>
      <c r="K298" s="27"/>
      <c r="L298" s="27"/>
      <c r="M298" s="27"/>
      <c r="N298" s="27"/>
      <c r="O298" s="27"/>
      <c r="P298" s="27"/>
      <c r="Q298" s="27"/>
      <c r="U298" s="27"/>
      <c r="V298" s="27"/>
      <c r="W298" s="27"/>
      <c r="X298" s="27"/>
      <c r="Y298" s="27"/>
      <c r="Z298" s="27"/>
      <c r="AA298" s="27"/>
      <c r="AB298" s="27"/>
      <c r="AC298" s="27"/>
      <c r="AD298" s="27"/>
      <c r="AE298" s="27"/>
      <c r="AF298" s="27"/>
      <c r="AG298" s="27"/>
      <c r="AH298" s="27"/>
      <c r="AI298" s="27"/>
      <c r="AJ298" s="27"/>
      <c r="AK298" s="27"/>
      <c r="AL298" s="27"/>
      <c r="AM298" s="27"/>
      <c r="AN298" s="27"/>
      <c r="AO298" s="27"/>
      <c r="AP298" s="27"/>
      <c r="AQ298" s="27"/>
      <c r="AR298" s="27"/>
      <c r="AS298" s="27"/>
      <c r="AT298" s="27"/>
      <c r="AU298" s="27"/>
      <c r="AV298" s="27"/>
      <c r="AW298" s="27"/>
      <c r="AX298" s="27"/>
      <c r="AY298" s="27"/>
      <c r="AZ298" s="27"/>
    </row>
    <row r="299" spans="1:52">
      <c r="C299" s="27"/>
      <c r="D299" s="27"/>
      <c r="E299" s="27"/>
      <c r="F299" s="27"/>
      <c r="G299" s="27"/>
      <c r="H299" s="27"/>
      <c r="I299" s="27"/>
      <c r="J299" s="27"/>
      <c r="K299" s="27"/>
      <c r="L299" s="27"/>
      <c r="M299" s="27"/>
      <c r="N299" s="27"/>
      <c r="O299" s="27"/>
      <c r="P299" s="27"/>
      <c r="Q299" s="27"/>
      <c r="U299" s="27"/>
      <c r="V299" s="27"/>
      <c r="W299" s="27"/>
      <c r="X299" s="27"/>
      <c r="Y299" s="27"/>
      <c r="Z299" s="27"/>
      <c r="AA299" s="27"/>
      <c r="AB299" s="27"/>
      <c r="AC299" s="27"/>
      <c r="AD299" s="27"/>
      <c r="AE299" s="27"/>
      <c r="AF299" s="27"/>
      <c r="AG299" s="27"/>
      <c r="AH299" s="27"/>
      <c r="AI299" s="27"/>
      <c r="AJ299" s="27"/>
      <c r="AK299" s="27"/>
      <c r="AL299" s="27"/>
      <c r="AM299" s="27"/>
      <c r="AN299" s="27"/>
      <c r="AO299" s="27"/>
      <c r="AP299" s="27"/>
      <c r="AQ299" s="27"/>
      <c r="AR299" s="27"/>
      <c r="AS299" s="27"/>
      <c r="AT299" s="27"/>
      <c r="AU299" s="27"/>
      <c r="AV299" s="27"/>
      <c r="AW299" s="27"/>
      <c r="AX299" s="27"/>
      <c r="AY299" s="27"/>
      <c r="AZ299" s="27"/>
    </row>
    <row r="300" spans="1:52">
      <c r="C300" s="27"/>
      <c r="D300" s="27"/>
      <c r="E300" s="27"/>
      <c r="F300" s="27"/>
      <c r="G300" s="27"/>
      <c r="H300" s="27"/>
      <c r="I300" s="27"/>
      <c r="J300" s="27"/>
      <c r="K300" s="27"/>
      <c r="L300" s="27"/>
      <c r="M300" s="27"/>
      <c r="N300" s="27"/>
      <c r="O300" s="27"/>
      <c r="P300" s="27"/>
      <c r="Q300" s="27"/>
      <c r="U300" s="27"/>
      <c r="V300" s="27"/>
      <c r="W300" s="27"/>
      <c r="X300" s="27"/>
      <c r="Y300" s="27"/>
      <c r="Z300" s="27"/>
      <c r="AA300" s="27"/>
      <c r="AB300" s="27"/>
      <c r="AC300" s="27"/>
      <c r="AD300" s="27"/>
      <c r="AE300" s="27"/>
      <c r="AF300" s="27"/>
      <c r="AG300" s="27"/>
      <c r="AH300" s="27"/>
      <c r="AI300" s="27"/>
      <c r="AJ300" s="27"/>
      <c r="AK300" s="27"/>
      <c r="AL300" s="27"/>
      <c r="AM300" s="27"/>
      <c r="AN300" s="27"/>
      <c r="AO300" s="27"/>
      <c r="AP300" s="27"/>
      <c r="AQ300" s="27"/>
      <c r="AR300" s="27"/>
      <c r="AS300" s="27"/>
      <c r="AT300" s="27"/>
      <c r="AU300" s="27"/>
      <c r="AV300" s="27"/>
      <c r="AW300" s="27"/>
      <c r="AX300" s="27"/>
      <c r="AY300" s="27"/>
      <c r="AZ300" s="27"/>
    </row>
    <row r="301" spans="1:52">
      <c r="C301" s="27"/>
      <c r="D301" s="27"/>
      <c r="E301" s="27"/>
      <c r="F301" s="27"/>
      <c r="G301" s="27"/>
      <c r="H301" s="27"/>
      <c r="I301" s="27"/>
      <c r="J301" s="27"/>
      <c r="K301" s="27"/>
      <c r="L301" s="27"/>
      <c r="M301" s="27"/>
      <c r="N301" s="27"/>
      <c r="O301" s="27"/>
      <c r="P301" s="27"/>
      <c r="Q301" s="27"/>
      <c r="U301" s="27"/>
      <c r="V301" s="27"/>
      <c r="W301" s="27"/>
      <c r="X301" s="27"/>
      <c r="Y301" s="27"/>
      <c r="Z301" s="27"/>
      <c r="AA301" s="27"/>
      <c r="AB301" s="27"/>
      <c r="AC301" s="27"/>
      <c r="AD301" s="27"/>
      <c r="AE301" s="27"/>
      <c r="AF301" s="27"/>
      <c r="AG301" s="27"/>
      <c r="AH301" s="27"/>
      <c r="AI301" s="27"/>
      <c r="AJ301" s="27"/>
      <c r="AK301" s="27"/>
      <c r="AL301" s="27"/>
      <c r="AM301" s="27"/>
      <c r="AN301" s="27"/>
      <c r="AO301" s="27"/>
      <c r="AP301" s="27"/>
      <c r="AQ301" s="27"/>
      <c r="AR301" s="27"/>
      <c r="AS301" s="27"/>
      <c r="AT301" s="27"/>
      <c r="AU301" s="27"/>
      <c r="AV301" s="27"/>
      <c r="AW301" s="27"/>
      <c r="AX301" s="27"/>
      <c r="AY301" s="27"/>
      <c r="AZ301" s="27"/>
    </row>
    <row r="302" spans="1:52">
      <c r="C302" s="27"/>
      <c r="D302" s="27"/>
      <c r="E302" s="27"/>
      <c r="F302" s="27"/>
      <c r="G302" s="27"/>
      <c r="H302" s="27"/>
      <c r="I302" s="27"/>
      <c r="J302" s="27"/>
      <c r="K302" s="27"/>
      <c r="L302" s="27"/>
      <c r="M302" s="27"/>
      <c r="N302" s="27"/>
      <c r="O302" s="27"/>
      <c r="P302" s="27"/>
      <c r="Q302" s="27"/>
      <c r="U302" s="27"/>
      <c r="V302" s="27"/>
      <c r="W302" s="27"/>
      <c r="X302" s="27"/>
      <c r="Y302" s="27"/>
      <c r="Z302" s="27"/>
      <c r="AA302" s="27"/>
      <c r="AB302" s="27"/>
      <c r="AC302" s="27"/>
      <c r="AD302" s="27"/>
      <c r="AE302" s="27"/>
      <c r="AF302" s="27"/>
      <c r="AG302" s="27"/>
      <c r="AH302" s="27"/>
      <c r="AI302" s="27"/>
      <c r="AJ302" s="27"/>
      <c r="AK302" s="27"/>
      <c r="AL302" s="27"/>
      <c r="AM302" s="27"/>
      <c r="AN302" s="27"/>
      <c r="AO302" s="27"/>
      <c r="AP302" s="27"/>
      <c r="AQ302" s="27"/>
      <c r="AR302" s="27"/>
      <c r="AS302" s="27"/>
      <c r="AT302" s="27"/>
      <c r="AU302" s="27"/>
      <c r="AV302" s="27"/>
      <c r="AW302" s="27"/>
      <c r="AX302" s="27"/>
      <c r="AY302" s="27"/>
      <c r="AZ302" s="27"/>
    </row>
    <row r="303" spans="1:52">
      <c r="C303" s="27"/>
      <c r="D303" s="27"/>
      <c r="E303" s="27"/>
      <c r="F303" s="27"/>
      <c r="G303" s="27"/>
      <c r="H303" s="27"/>
      <c r="I303" s="27"/>
      <c r="J303" s="27"/>
      <c r="K303" s="27"/>
      <c r="L303" s="27"/>
      <c r="M303" s="27"/>
      <c r="N303" s="27"/>
      <c r="O303" s="27"/>
      <c r="P303" s="27"/>
      <c r="Q303" s="27"/>
      <c r="U303" s="27"/>
      <c r="V303" s="27"/>
      <c r="W303" s="27"/>
      <c r="X303" s="27"/>
      <c r="Y303" s="27"/>
      <c r="Z303" s="27"/>
      <c r="AA303" s="27"/>
      <c r="AB303" s="27"/>
      <c r="AC303" s="27"/>
      <c r="AD303" s="27"/>
      <c r="AE303" s="27"/>
      <c r="AF303" s="27"/>
      <c r="AG303" s="27"/>
      <c r="AH303" s="27"/>
      <c r="AI303" s="27"/>
      <c r="AJ303" s="27"/>
      <c r="AK303" s="27"/>
      <c r="AL303" s="27"/>
      <c r="AM303" s="27"/>
      <c r="AN303" s="27"/>
      <c r="AO303" s="27"/>
      <c r="AP303" s="27"/>
      <c r="AQ303" s="27"/>
      <c r="AR303" s="27"/>
      <c r="AS303" s="27"/>
      <c r="AT303" s="27"/>
      <c r="AU303" s="27"/>
      <c r="AV303" s="27"/>
      <c r="AW303" s="27"/>
      <c r="AX303" s="27"/>
      <c r="AY303" s="27"/>
      <c r="AZ303" s="27"/>
    </row>
    <row r="304" spans="1:52">
      <c r="C304" s="27"/>
      <c r="D304" s="27"/>
      <c r="E304" s="27"/>
      <c r="F304" s="27"/>
      <c r="G304" s="27"/>
      <c r="H304" s="27"/>
      <c r="I304" s="27"/>
      <c r="J304" s="27"/>
      <c r="K304" s="27"/>
      <c r="L304" s="27"/>
      <c r="M304" s="27"/>
      <c r="N304" s="27"/>
      <c r="O304" s="27"/>
      <c r="P304" s="27"/>
      <c r="Q304" s="27"/>
      <c r="U304" s="27"/>
      <c r="V304" s="27"/>
      <c r="W304" s="27"/>
      <c r="X304" s="27"/>
      <c r="Y304" s="27"/>
      <c r="Z304" s="27"/>
      <c r="AA304" s="27"/>
      <c r="AB304" s="27"/>
      <c r="AC304" s="27"/>
      <c r="AD304" s="27"/>
      <c r="AE304" s="27"/>
      <c r="AF304" s="27"/>
      <c r="AG304" s="27"/>
      <c r="AH304" s="27"/>
      <c r="AI304" s="27"/>
      <c r="AJ304" s="27"/>
      <c r="AK304" s="27"/>
      <c r="AL304" s="27"/>
      <c r="AM304" s="27"/>
      <c r="AN304" s="27"/>
      <c r="AO304" s="27"/>
      <c r="AP304" s="27"/>
      <c r="AQ304" s="27"/>
      <c r="AR304" s="27"/>
      <c r="AS304" s="27"/>
      <c r="AT304" s="27"/>
      <c r="AU304" s="27"/>
      <c r="AV304" s="27"/>
      <c r="AW304" s="27"/>
      <c r="AX304" s="27"/>
      <c r="AY304" s="27"/>
      <c r="AZ304" s="27"/>
    </row>
    <row r="305" spans="3:52">
      <c r="C305" s="27"/>
      <c r="D305" s="27"/>
      <c r="E305" s="27"/>
      <c r="F305" s="27"/>
      <c r="G305" s="27"/>
      <c r="H305" s="27"/>
      <c r="I305" s="27"/>
      <c r="J305" s="27"/>
      <c r="K305" s="27"/>
      <c r="L305" s="27"/>
      <c r="M305" s="27"/>
      <c r="N305" s="27"/>
      <c r="O305" s="27"/>
      <c r="P305" s="27"/>
      <c r="Q305" s="27"/>
      <c r="U305" s="27"/>
      <c r="V305" s="27"/>
      <c r="W305" s="27"/>
      <c r="X305" s="27"/>
      <c r="Y305" s="27"/>
      <c r="Z305" s="27"/>
      <c r="AA305" s="27"/>
      <c r="AB305" s="27"/>
      <c r="AC305" s="27"/>
      <c r="AD305" s="27"/>
      <c r="AE305" s="27"/>
      <c r="AF305" s="27"/>
      <c r="AG305" s="27"/>
      <c r="AH305" s="27"/>
      <c r="AI305" s="27"/>
      <c r="AJ305" s="27"/>
      <c r="AK305" s="27"/>
      <c r="AL305" s="27"/>
      <c r="AM305" s="27"/>
      <c r="AN305" s="27"/>
      <c r="AO305" s="27"/>
      <c r="AP305" s="27"/>
      <c r="AQ305" s="27"/>
      <c r="AR305" s="27"/>
      <c r="AS305" s="27"/>
      <c r="AT305" s="27"/>
      <c r="AU305" s="27"/>
      <c r="AV305" s="27"/>
      <c r="AW305" s="27"/>
      <c r="AX305" s="27"/>
      <c r="AY305" s="27"/>
      <c r="AZ305" s="27"/>
    </row>
    <row r="306" spans="3:52">
      <c r="C306" s="27"/>
      <c r="D306" s="27"/>
      <c r="E306" s="27"/>
      <c r="F306" s="27"/>
      <c r="G306" s="27"/>
      <c r="H306" s="27"/>
      <c r="I306" s="27"/>
      <c r="J306" s="27"/>
      <c r="K306" s="27"/>
      <c r="L306" s="27"/>
      <c r="M306" s="27"/>
      <c r="N306" s="27"/>
      <c r="O306" s="27"/>
      <c r="P306" s="27"/>
      <c r="Q306" s="27"/>
      <c r="U306" s="27"/>
      <c r="V306" s="27"/>
      <c r="W306" s="27"/>
      <c r="X306" s="27"/>
      <c r="Y306" s="27"/>
      <c r="Z306" s="27"/>
      <c r="AA306" s="27"/>
      <c r="AB306" s="27"/>
      <c r="AC306" s="27"/>
      <c r="AD306" s="27"/>
      <c r="AE306" s="27"/>
      <c r="AF306" s="27"/>
      <c r="AG306" s="27"/>
      <c r="AH306" s="27"/>
      <c r="AI306" s="27"/>
      <c r="AJ306" s="27"/>
      <c r="AK306" s="27"/>
      <c r="AL306" s="27"/>
      <c r="AM306" s="27"/>
      <c r="AN306" s="27"/>
      <c r="AO306" s="27"/>
      <c r="AP306" s="27"/>
      <c r="AQ306" s="27"/>
      <c r="AR306" s="27"/>
      <c r="AS306" s="27"/>
      <c r="AT306" s="27"/>
      <c r="AU306" s="27"/>
      <c r="AV306" s="27"/>
      <c r="AW306" s="27"/>
      <c r="AX306" s="27"/>
      <c r="AY306" s="27"/>
      <c r="AZ306" s="27"/>
    </row>
    <row r="307" spans="3:52">
      <c r="C307" s="27"/>
      <c r="D307" s="27"/>
      <c r="E307" s="27"/>
      <c r="F307" s="27"/>
      <c r="G307" s="27"/>
      <c r="H307" s="27"/>
      <c r="I307" s="27"/>
      <c r="J307" s="27"/>
      <c r="K307" s="27"/>
      <c r="L307" s="27"/>
      <c r="M307" s="27"/>
      <c r="N307" s="27"/>
      <c r="O307" s="27"/>
      <c r="P307" s="27"/>
      <c r="Q307" s="27"/>
      <c r="U307" s="27"/>
      <c r="V307" s="27"/>
      <c r="W307" s="27"/>
      <c r="X307" s="27"/>
      <c r="Y307" s="27"/>
      <c r="Z307" s="27"/>
      <c r="AA307" s="27"/>
      <c r="AB307" s="27"/>
      <c r="AC307" s="27"/>
      <c r="AD307" s="27"/>
      <c r="AE307" s="27"/>
      <c r="AF307" s="27"/>
      <c r="AG307" s="27"/>
      <c r="AH307" s="27"/>
      <c r="AI307" s="27"/>
      <c r="AJ307" s="27"/>
      <c r="AK307" s="27"/>
      <c r="AL307" s="27"/>
      <c r="AM307" s="27"/>
      <c r="AN307" s="27"/>
      <c r="AO307" s="27"/>
      <c r="AP307" s="27"/>
      <c r="AQ307" s="27"/>
      <c r="AR307" s="27"/>
      <c r="AS307" s="27"/>
      <c r="AT307" s="27"/>
      <c r="AU307" s="27"/>
      <c r="AV307" s="27"/>
      <c r="AW307" s="27"/>
      <c r="AX307" s="27"/>
      <c r="AY307" s="27"/>
      <c r="AZ307" s="27"/>
    </row>
    <row r="308" spans="3:52">
      <c r="C308" s="27"/>
      <c r="D308" s="27"/>
      <c r="E308" s="27"/>
      <c r="F308" s="27"/>
      <c r="G308" s="27"/>
      <c r="H308" s="27"/>
      <c r="I308" s="27"/>
      <c r="J308" s="27"/>
      <c r="K308" s="27"/>
      <c r="L308" s="27"/>
      <c r="M308" s="27"/>
      <c r="N308" s="27"/>
      <c r="O308" s="27"/>
      <c r="P308" s="27"/>
      <c r="Q308" s="27"/>
      <c r="U308" s="27"/>
      <c r="V308" s="27"/>
      <c r="W308" s="27"/>
      <c r="X308" s="27"/>
      <c r="Y308" s="27"/>
      <c r="Z308" s="27"/>
      <c r="AA308" s="27"/>
      <c r="AB308" s="27"/>
      <c r="AC308" s="27"/>
      <c r="AD308" s="27"/>
      <c r="AE308" s="27"/>
      <c r="AF308" s="27"/>
      <c r="AG308" s="27"/>
      <c r="AH308" s="27"/>
      <c r="AI308" s="27"/>
      <c r="AJ308" s="27"/>
      <c r="AK308" s="27"/>
      <c r="AL308" s="27"/>
      <c r="AM308" s="27"/>
      <c r="AN308" s="27"/>
      <c r="AO308" s="27"/>
      <c r="AP308" s="27"/>
      <c r="AQ308" s="27"/>
      <c r="AR308" s="27"/>
      <c r="AS308" s="27"/>
      <c r="AT308" s="27"/>
      <c r="AU308" s="27"/>
      <c r="AV308" s="27"/>
      <c r="AW308" s="27"/>
      <c r="AX308" s="27"/>
      <c r="AY308" s="27"/>
      <c r="AZ308" s="27"/>
    </row>
    <row r="309" spans="3:52">
      <c r="C309" s="27"/>
      <c r="D309" s="27"/>
      <c r="E309" s="27"/>
      <c r="F309" s="27"/>
      <c r="G309" s="27"/>
      <c r="H309" s="27"/>
      <c r="I309" s="27"/>
      <c r="J309" s="27"/>
      <c r="K309" s="27"/>
      <c r="L309" s="27"/>
      <c r="M309" s="27"/>
      <c r="N309" s="27"/>
      <c r="O309" s="27"/>
      <c r="P309" s="27"/>
      <c r="Q309" s="27"/>
      <c r="U309" s="27"/>
      <c r="V309" s="27"/>
      <c r="W309" s="27"/>
      <c r="X309" s="27"/>
      <c r="Y309" s="27"/>
      <c r="Z309" s="27"/>
      <c r="AA309" s="27"/>
      <c r="AB309" s="27"/>
      <c r="AC309" s="27"/>
      <c r="AD309" s="27"/>
      <c r="AE309" s="27"/>
      <c r="AF309" s="27"/>
      <c r="AG309" s="27"/>
      <c r="AH309" s="27"/>
      <c r="AI309" s="27"/>
      <c r="AJ309" s="27"/>
      <c r="AK309" s="27"/>
      <c r="AL309" s="27"/>
      <c r="AM309" s="27"/>
      <c r="AN309" s="27"/>
      <c r="AO309" s="27"/>
      <c r="AP309" s="27"/>
      <c r="AQ309" s="27"/>
      <c r="AR309" s="27"/>
      <c r="AS309" s="27"/>
      <c r="AT309" s="27"/>
      <c r="AU309" s="27"/>
      <c r="AV309" s="27"/>
      <c r="AW309" s="27"/>
      <c r="AX309" s="27"/>
      <c r="AY309" s="27"/>
      <c r="AZ309" s="27"/>
    </row>
    <row r="310" spans="3:52">
      <c r="C310" s="27"/>
      <c r="D310" s="27"/>
      <c r="E310" s="27"/>
      <c r="F310" s="27"/>
      <c r="G310" s="27"/>
      <c r="H310" s="27"/>
      <c r="I310" s="27"/>
      <c r="J310" s="27"/>
      <c r="K310" s="27"/>
      <c r="L310" s="27"/>
      <c r="M310" s="27"/>
      <c r="N310" s="27"/>
      <c r="O310" s="27"/>
      <c r="P310" s="27"/>
      <c r="Q310" s="27"/>
      <c r="U310" s="27"/>
      <c r="V310" s="27"/>
      <c r="W310" s="27"/>
      <c r="X310" s="27"/>
      <c r="Y310" s="27"/>
      <c r="Z310" s="27"/>
      <c r="AA310" s="27"/>
      <c r="AB310" s="27"/>
      <c r="AC310" s="27"/>
      <c r="AD310" s="27"/>
      <c r="AE310" s="27"/>
      <c r="AF310" s="27"/>
      <c r="AG310" s="27"/>
      <c r="AH310" s="27"/>
      <c r="AI310" s="27"/>
      <c r="AJ310" s="27"/>
      <c r="AK310" s="27"/>
      <c r="AL310" s="27"/>
      <c r="AM310" s="27"/>
      <c r="AN310" s="27"/>
      <c r="AO310" s="27"/>
      <c r="AP310" s="27"/>
      <c r="AQ310" s="27"/>
      <c r="AR310" s="27"/>
      <c r="AS310" s="27"/>
      <c r="AT310" s="27"/>
      <c r="AU310" s="27"/>
      <c r="AV310" s="27"/>
      <c r="AW310" s="27"/>
      <c r="AX310" s="27"/>
      <c r="AY310" s="27"/>
      <c r="AZ310" s="27"/>
    </row>
    <row r="311" spans="3:52">
      <c r="C311" s="27"/>
      <c r="D311" s="27"/>
      <c r="E311" s="27"/>
      <c r="F311" s="27"/>
      <c r="G311" s="27"/>
      <c r="H311" s="27"/>
      <c r="I311" s="27"/>
      <c r="J311" s="27"/>
      <c r="K311" s="27"/>
      <c r="L311" s="27"/>
      <c r="M311" s="27"/>
      <c r="N311" s="27"/>
      <c r="O311" s="27"/>
      <c r="P311" s="27"/>
      <c r="Q311" s="27"/>
      <c r="U311" s="27"/>
      <c r="V311" s="27"/>
      <c r="W311" s="27"/>
      <c r="X311" s="27"/>
      <c r="Y311" s="27"/>
      <c r="Z311" s="27"/>
      <c r="AA311" s="27"/>
      <c r="AB311" s="27"/>
      <c r="AC311" s="27"/>
      <c r="AD311" s="27"/>
      <c r="AE311" s="27"/>
      <c r="AF311" s="27"/>
      <c r="AG311" s="27"/>
      <c r="AH311" s="27"/>
      <c r="AI311" s="27"/>
      <c r="AJ311" s="27"/>
      <c r="AK311" s="27"/>
      <c r="AL311" s="27"/>
      <c r="AM311" s="27"/>
      <c r="AN311" s="27"/>
      <c r="AO311" s="27"/>
      <c r="AP311" s="27"/>
      <c r="AQ311" s="27"/>
      <c r="AR311" s="27"/>
      <c r="AS311" s="27"/>
      <c r="AT311" s="27"/>
      <c r="AU311" s="27"/>
      <c r="AV311" s="27"/>
      <c r="AW311" s="27"/>
      <c r="AX311" s="27"/>
      <c r="AY311" s="27"/>
      <c r="AZ311" s="27"/>
    </row>
    <row r="312" spans="3:52">
      <c r="C312" s="27"/>
      <c r="D312" s="27"/>
      <c r="E312" s="27"/>
      <c r="F312" s="27"/>
      <c r="G312" s="27"/>
      <c r="H312" s="27"/>
      <c r="I312" s="27"/>
      <c r="J312" s="27"/>
      <c r="K312" s="27"/>
      <c r="L312" s="27"/>
      <c r="M312" s="27"/>
      <c r="N312" s="27"/>
      <c r="O312" s="27"/>
      <c r="P312" s="27"/>
      <c r="Q312" s="27"/>
      <c r="U312" s="27"/>
      <c r="V312" s="27"/>
      <c r="W312" s="27"/>
      <c r="X312" s="27"/>
      <c r="Y312" s="27"/>
      <c r="Z312" s="27"/>
      <c r="AA312" s="27"/>
      <c r="AB312" s="27"/>
      <c r="AC312" s="27"/>
      <c r="AD312" s="27"/>
      <c r="AE312" s="27"/>
      <c r="AF312" s="27"/>
      <c r="AG312" s="27"/>
      <c r="AH312" s="27"/>
      <c r="AI312" s="27"/>
      <c r="AJ312" s="27"/>
      <c r="AK312" s="27"/>
      <c r="AL312" s="27"/>
      <c r="AM312" s="27"/>
      <c r="AN312" s="27"/>
      <c r="AO312" s="27"/>
      <c r="AP312" s="27"/>
      <c r="AQ312" s="27"/>
      <c r="AR312" s="27"/>
      <c r="AS312" s="27"/>
      <c r="AT312" s="27"/>
      <c r="AU312" s="27"/>
      <c r="AV312" s="27"/>
      <c r="AW312" s="27"/>
      <c r="AX312" s="27"/>
      <c r="AY312" s="27"/>
      <c r="AZ312" s="27"/>
    </row>
    <row r="313" spans="3:52">
      <c r="C313" s="27"/>
      <c r="D313" s="27"/>
      <c r="E313" s="27"/>
      <c r="F313" s="27"/>
      <c r="G313" s="27"/>
      <c r="H313" s="27"/>
      <c r="I313" s="27"/>
      <c r="J313" s="27"/>
      <c r="K313" s="27"/>
      <c r="L313" s="27"/>
      <c r="M313" s="27"/>
      <c r="N313" s="27"/>
      <c r="O313" s="27"/>
      <c r="P313" s="27"/>
      <c r="Q313" s="27"/>
      <c r="U313" s="27"/>
      <c r="V313" s="27"/>
      <c r="W313" s="27"/>
      <c r="X313" s="27"/>
      <c r="Y313" s="27"/>
      <c r="Z313" s="27"/>
      <c r="AA313" s="27"/>
      <c r="AB313" s="27"/>
      <c r="AC313" s="27"/>
      <c r="AD313" s="27"/>
      <c r="AE313" s="27"/>
      <c r="AF313" s="27"/>
      <c r="AG313" s="27"/>
      <c r="AH313" s="27"/>
      <c r="AI313" s="27"/>
      <c r="AJ313" s="27"/>
      <c r="AK313" s="27"/>
      <c r="AL313" s="27"/>
      <c r="AM313" s="27"/>
      <c r="AN313" s="27"/>
      <c r="AO313" s="27"/>
      <c r="AP313" s="27"/>
      <c r="AQ313" s="27"/>
      <c r="AR313" s="27"/>
      <c r="AS313" s="27"/>
      <c r="AT313" s="27"/>
      <c r="AU313" s="27"/>
      <c r="AV313" s="27"/>
      <c r="AW313" s="27"/>
      <c r="AX313" s="27"/>
      <c r="AY313" s="27"/>
      <c r="AZ313" s="27"/>
    </row>
    <row r="314" spans="3:52">
      <c r="C314" s="27"/>
      <c r="D314" s="27"/>
      <c r="E314" s="27"/>
      <c r="F314" s="27"/>
      <c r="G314" s="27"/>
      <c r="H314" s="27"/>
      <c r="I314" s="27"/>
      <c r="J314" s="27"/>
      <c r="K314" s="27"/>
      <c r="L314" s="27"/>
      <c r="M314" s="27"/>
      <c r="N314" s="27"/>
      <c r="O314" s="27"/>
      <c r="P314" s="27"/>
      <c r="Q314" s="27"/>
      <c r="U314" s="27"/>
      <c r="V314" s="27"/>
      <c r="W314" s="27"/>
      <c r="X314" s="27"/>
      <c r="Y314" s="27"/>
      <c r="Z314" s="27"/>
      <c r="AA314" s="27"/>
      <c r="AB314" s="27"/>
      <c r="AC314" s="27"/>
      <c r="AD314" s="27"/>
      <c r="AE314" s="27"/>
      <c r="AF314" s="27"/>
      <c r="AG314" s="27"/>
      <c r="AH314" s="27"/>
      <c r="AI314" s="27"/>
      <c r="AJ314" s="27"/>
      <c r="AK314" s="27"/>
      <c r="AL314" s="27"/>
      <c r="AM314" s="27"/>
      <c r="AN314" s="27"/>
      <c r="AO314" s="27"/>
      <c r="AP314" s="27"/>
      <c r="AQ314" s="27"/>
      <c r="AR314" s="27"/>
      <c r="AS314" s="27"/>
      <c r="AT314" s="27"/>
      <c r="AU314" s="27"/>
      <c r="AV314" s="27"/>
      <c r="AW314" s="27"/>
      <c r="AX314" s="27"/>
      <c r="AY314" s="27"/>
      <c r="AZ314" s="27"/>
    </row>
    <row r="315" spans="3:52">
      <c r="C315" s="27"/>
      <c r="D315" s="27"/>
      <c r="E315" s="27"/>
      <c r="F315" s="27"/>
      <c r="G315" s="27"/>
      <c r="H315" s="27"/>
      <c r="I315" s="27"/>
      <c r="J315" s="27"/>
      <c r="K315" s="27"/>
      <c r="L315" s="27"/>
      <c r="M315" s="27"/>
      <c r="N315" s="27"/>
      <c r="O315" s="27"/>
      <c r="P315" s="27"/>
      <c r="Q315" s="27"/>
      <c r="U315" s="27"/>
      <c r="V315" s="27"/>
      <c r="W315" s="27"/>
      <c r="X315" s="27"/>
      <c r="Y315" s="27"/>
      <c r="Z315" s="27"/>
      <c r="AA315" s="27"/>
      <c r="AB315" s="27"/>
      <c r="AC315" s="27"/>
      <c r="AD315" s="27"/>
      <c r="AE315" s="27"/>
      <c r="AF315" s="27"/>
      <c r="AG315" s="27"/>
      <c r="AH315" s="27"/>
      <c r="AI315" s="27"/>
      <c r="AJ315" s="27"/>
      <c r="AK315" s="27"/>
      <c r="AL315" s="27"/>
      <c r="AM315" s="27"/>
      <c r="AN315" s="27"/>
      <c r="AO315" s="27"/>
      <c r="AP315" s="27"/>
      <c r="AQ315" s="27"/>
      <c r="AR315" s="27"/>
      <c r="AS315" s="27"/>
      <c r="AT315" s="27"/>
      <c r="AU315" s="27"/>
      <c r="AV315" s="27"/>
      <c r="AW315" s="27"/>
      <c r="AX315" s="27"/>
      <c r="AY315" s="27"/>
      <c r="AZ315" s="27"/>
    </row>
    <row r="316" spans="3:52">
      <c r="C316" s="27"/>
      <c r="D316" s="27"/>
      <c r="E316" s="27"/>
      <c r="F316" s="27"/>
      <c r="G316" s="27"/>
      <c r="H316" s="27"/>
      <c r="I316" s="27"/>
      <c r="J316" s="27"/>
      <c r="K316" s="27"/>
      <c r="L316" s="27"/>
      <c r="M316" s="27"/>
      <c r="N316" s="27"/>
      <c r="O316" s="27"/>
      <c r="P316" s="27"/>
      <c r="Q316" s="27"/>
      <c r="U316" s="27"/>
      <c r="V316" s="27"/>
      <c r="W316" s="27"/>
      <c r="X316" s="27"/>
      <c r="Y316" s="27"/>
      <c r="Z316" s="27"/>
      <c r="AA316" s="27"/>
      <c r="AB316" s="27"/>
      <c r="AC316" s="27"/>
      <c r="AD316" s="27"/>
      <c r="AE316" s="27"/>
      <c r="AF316" s="27"/>
      <c r="AG316" s="27"/>
      <c r="AH316" s="27"/>
      <c r="AI316" s="27"/>
      <c r="AJ316" s="27"/>
      <c r="AK316" s="27"/>
      <c r="AL316" s="27"/>
      <c r="AM316" s="27"/>
      <c r="AN316" s="27"/>
      <c r="AO316" s="27"/>
      <c r="AP316" s="27"/>
      <c r="AQ316" s="27"/>
      <c r="AR316" s="27"/>
      <c r="AS316" s="27"/>
      <c r="AT316" s="27"/>
      <c r="AU316" s="27"/>
      <c r="AV316" s="27"/>
      <c r="AW316" s="27"/>
      <c r="AX316" s="27"/>
      <c r="AY316" s="27"/>
      <c r="AZ316" s="27"/>
    </row>
    <row r="317" spans="3:52">
      <c r="C317" s="27"/>
      <c r="D317" s="27"/>
      <c r="E317" s="27"/>
      <c r="F317" s="27"/>
      <c r="G317" s="27"/>
      <c r="H317" s="27"/>
      <c r="I317" s="27"/>
      <c r="J317" s="27"/>
      <c r="K317" s="27"/>
      <c r="L317" s="27"/>
      <c r="M317" s="27"/>
      <c r="N317" s="27"/>
      <c r="O317" s="27"/>
      <c r="P317" s="27"/>
      <c r="Q317" s="27"/>
      <c r="U317" s="27"/>
      <c r="V317" s="27"/>
      <c r="W317" s="27"/>
      <c r="X317" s="27"/>
      <c r="Y317" s="27"/>
      <c r="Z317" s="27"/>
      <c r="AA317" s="27"/>
      <c r="AB317" s="27"/>
      <c r="AC317" s="27"/>
      <c r="AD317" s="27"/>
      <c r="AE317" s="27"/>
      <c r="AF317" s="27"/>
      <c r="AG317" s="27"/>
      <c r="AH317" s="27"/>
      <c r="AI317" s="27"/>
      <c r="AJ317" s="27"/>
      <c r="AK317" s="27"/>
      <c r="AL317" s="27"/>
      <c r="AM317" s="27"/>
      <c r="AN317" s="27"/>
      <c r="AO317" s="27"/>
      <c r="AP317" s="27"/>
      <c r="AQ317" s="27"/>
      <c r="AR317" s="27"/>
      <c r="AS317" s="27"/>
      <c r="AT317" s="27"/>
      <c r="AU317" s="27"/>
      <c r="AV317" s="27"/>
      <c r="AW317" s="27"/>
      <c r="AX317" s="27"/>
      <c r="AY317" s="27"/>
      <c r="AZ317" s="27"/>
    </row>
    <row r="318" spans="3:52">
      <c r="C318" s="27"/>
      <c r="D318" s="27"/>
      <c r="E318" s="27"/>
      <c r="F318" s="27"/>
      <c r="G318" s="27"/>
      <c r="H318" s="27"/>
      <c r="I318" s="27"/>
      <c r="J318" s="27"/>
      <c r="K318" s="27"/>
      <c r="L318" s="27"/>
      <c r="M318" s="27"/>
      <c r="N318" s="27"/>
      <c r="O318" s="27"/>
      <c r="P318" s="27"/>
      <c r="Q318" s="27"/>
      <c r="U318" s="27"/>
      <c r="V318" s="27"/>
      <c r="W318" s="27"/>
      <c r="X318" s="27"/>
      <c r="Y318" s="27"/>
      <c r="Z318" s="27"/>
      <c r="AA318" s="27"/>
      <c r="AB318" s="27"/>
      <c r="AC318" s="27"/>
      <c r="AD318" s="27"/>
      <c r="AE318" s="27"/>
      <c r="AF318" s="27"/>
      <c r="AG318" s="27"/>
      <c r="AH318" s="27"/>
      <c r="AI318" s="27"/>
      <c r="AJ318" s="27"/>
      <c r="AK318" s="27"/>
      <c r="AL318" s="27"/>
      <c r="AM318" s="27"/>
      <c r="AN318" s="27"/>
      <c r="AO318" s="27"/>
      <c r="AP318" s="27"/>
      <c r="AQ318" s="27"/>
      <c r="AR318" s="27"/>
      <c r="AS318" s="27"/>
      <c r="AT318" s="27"/>
      <c r="AU318" s="27"/>
      <c r="AV318" s="27"/>
      <c r="AW318" s="27"/>
      <c r="AX318" s="27"/>
      <c r="AY318" s="27"/>
      <c r="AZ318" s="27"/>
    </row>
    <row r="319" spans="3:52">
      <c r="C319" s="27"/>
      <c r="D319" s="27"/>
      <c r="E319" s="27"/>
      <c r="F319" s="27"/>
      <c r="G319" s="27"/>
      <c r="H319" s="27"/>
      <c r="I319" s="27"/>
      <c r="J319" s="27"/>
      <c r="K319" s="27"/>
      <c r="L319" s="27"/>
      <c r="M319" s="27"/>
      <c r="N319" s="27"/>
      <c r="O319" s="27"/>
      <c r="P319" s="27"/>
      <c r="Q319" s="27"/>
      <c r="U319" s="27"/>
      <c r="V319" s="27"/>
      <c r="W319" s="27"/>
      <c r="X319" s="27"/>
      <c r="Y319" s="27"/>
      <c r="Z319" s="27"/>
      <c r="AA319" s="27"/>
      <c r="AB319" s="27"/>
      <c r="AC319" s="27"/>
      <c r="AD319" s="27"/>
      <c r="AE319" s="27"/>
      <c r="AF319" s="27"/>
      <c r="AG319" s="27"/>
      <c r="AH319" s="27"/>
      <c r="AI319" s="27"/>
      <c r="AJ319" s="27"/>
      <c r="AK319" s="27"/>
      <c r="AL319" s="27"/>
      <c r="AM319" s="27"/>
      <c r="AN319" s="27"/>
      <c r="AO319" s="27"/>
      <c r="AP319" s="27"/>
      <c r="AQ319" s="27"/>
      <c r="AR319" s="27"/>
      <c r="AS319" s="27"/>
      <c r="AT319" s="27"/>
      <c r="AU319" s="27"/>
      <c r="AV319" s="27"/>
      <c r="AW319" s="27"/>
      <c r="AX319" s="27"/>
      <c r="AY319" s="27"/>
      <c r="AZ319" s="27"/>
    </row>
    <row r="320" spans="3:52">
      <c r="C320" s="27"/>
      <c r="D320" s="27"/>
      <c r="E320" s="27"/>
      <c r="F320" s="27"/>
      <c r="G320" s="27"/>
      <c r="H320" s="27"/>
      <c r="I320" s="27"/>
      <c r="J320" s="27"/>
      <c r="K320" s="27"/>
      <c r="L320" s="27"/>
      <c r="M320" s="27"/>
      <c r="N320" s="27"/>
      <c r="O320" s="27"/>
      <c r="P320" s="27"/>
      <c r="Q320" s="27"/>
      <c r="U320" s="27"/>
      <c r="V320" s="27"/>
      <c r="W320" s="27"/>
      <c r="X320" s="27"/>
      <c r="Y320" s="27"/>
      <c r="Z320" s="27"/>
      <c r="AA320" s="27"/>
      <c r="AB320" s="27"/>
      <c r="AC320" s="27"/>
      <c r="AD320" s="27"/>
      <c r="AE320" s="27"/>
      <c r="AF320" s="27"/>
      <c r="AG320" s="27"/>
      <c r="AH320" s="27"/>
      <c r="AI320" s="27"/>
      <c r="AJ320" s="27"/>
      <c r="AK320" s="27"/>
      <c r="AL320" s="27"/>
      <c r="AM320" s="27"/>
      <c r="AN320" s="27"/>
      <c r="AO320" s="27"/>
      <c r="AP320" s="27"/>
      <c r="AQ320" s="27"/>
      <c r="AR320" s="27"/>
      <c r="AS320" s="27"/>
      <c r="AT320" s="27"/>
      <c r="AU320" s="27"/>
      <c r="AV320" s="27"/>
      <c r="AW320" s="27"/>
      <c r="AX320" s="27"/>
      <c r="AY320" s="27"/>
      <c r="AZ320" s="27"/>
    </row>
    <row r="321" spans="3:52">
      <c r="C321" s="27"/>
      <c r="D321" s="27"/>
      <c r="E321" s="27"/>
      <c r="F321" s="27"/>
      <c r="G321" s="27"/>
      <c r="H321" s="27"/>
      <c r="I321" s="27"/>
      <c r="J321" s="27"/>
      <c r="K321" s="27"/>
      <c r="L321" s="27"/>
      <c r="M321" s="27"/>
      <c r="N321" s="27"/>
      <c r="O321" s="27"/>
      <c r="P321" s="27"/>
      <c r="Q321" s="27"/>
      <c r="U321" s="27"/>
      <c r="V321" s="27"/>
      <c r="W321" s="27"/>
      <c r="X321" s="27"/>
      <c r="Y321" s="27"/>
      <c r="Z321" s="27"/>
      <c r="AA321" s="27"/>
      <c r="AB321" s="27"/>
      <c r="AC321" s="27"/>
      <c r="AD321" s="27"/>
      <c r="AE321" s="27"/>
      <c r="AF321" s="27"/>
      <c r="AG321" s="27"/>
      <c r="AH321" s="27"/>
      <c r="AI321" s="27"/>
      <c r="AJ321" s="27"/>
      <c r="AK321" s="27"/>
      <c r="AL321" s="27"/>
      <c r="AM321" s="27"/>
      <c r="AN321" s="27"/>
      <c r="AO321" s="27"/>
      <c r="AP321" s="27"/>
      <c r="AQ321" s="27"/>
      <c r="AR321" s="27"/>
      <c r="AS321" s="27"/>
      <c r="AT321" s="27"/>
      <c r="AU321" s="27"/>
      <c r="AV321" s="27"/>
      <c r="AW321" s="27"/>
      <c r="AX321" s="27"/>
      <c r="AY321" s="27"/>
      <c r="AZ321" s="27"/>
    </row>
    <row r="322" spans="3:52">
      <c r="C322" s="27"/>
      <c r="D322" s="27"/>
      <c r="E322" s="27"/>
      <c r="F322" s="27"/>
      <c r="G322" s="27"/>
      <c r="H322" s="27"/>
      <c r="I322" s="27"/>
      <c r="J322" s="27"/>
      <c r="K322" s="27"/>
      <c r="L322" s="27"/>
      <c r="M322" s="27"/>
      <c r="N322" s="27"/>
      <c r="O322" s="27"/>
      <c r="P322" s="27"/>
      <c r="Q322" s="27"/>
      <c r="U322" s="27"/>
      <c r="V322" s="27"/>
      <c r="W322" s="27"/>
      <c r="X322" s="27"/>
      <c r="Y322" s="27"/>
      <c r="Z322" s="27"/>
      <c r="AA322" s="27"/>
      <c r="AB322" s="27"/>
      <c r="AC322" s="27"/>
      <c r="AD322" s="27"/>
      <c r="AE322" s="27"/>
      <c r="AF322" s="27"/>
      <c r="AG322" s="27"/>
      <c r="AH322" s="27"/>
      <c r="AI322" s="27"/>
      <c r="AJ322" s="27"/>
      <c r="AK322" s="27"/>
      <c r="AL322" s="27"/>
      <c r="AM322" s="27"/>
      <c r="AN322" s="27"/>
      <c r="AO322" s="27"/>
      <c r="AP322" s="27"/>
      <c r="AQ322" s="27"/>
      <c r="AR322" s="27"/>
      <c r="AS322" s="27"/>
      <c r="AT322" s="27"/>
      <c r="AU322" s="27"/>
      <c r="AV322" s="27"/>
      <c r="AW322" s="27"/>
      <c r="AX322" s="27"/>
      <c r="AY322" s="27"/>
      <c r="AZ322" s="27"/>
    </row>
    <row r="323" spans="3:52">
      <c r="C323" s="27"/>
      <c r="D323" s="27"/>
      <c r="E323" s="27"/>
      <c r="F323" s="27"/>
      <c r="G323" s="27"/>
      <c r="H323" s="27"/>
      <c r="I323" s="27"/>
      <c r="J323" s="27"/>
      <c r="K323" s="27"/>
      <c r="L323" s="27"/>
      <c r="M323" s="27"/>
      <c r="N323" s="27"/>
      <c r="O323" s="27"/>
      <c r="P323" s="27"/>
      <c r="Q323" s="27"/>
      <c r="U323" s="27"/>
      <c r="V323" s="27"/>
      <c r="W323" s="27"/>
      <c r="X323" s="27"/>
      <c r="Y323" s="27"/>
      <c r="Z323" s="27"/>
      <c r="AA323" s="27"/>
      <c r="AB323" s="27"/>
      <c r="AC323" s="27"/>
      <c r="AD323" s="27"/>
      <c r="AE323" s="27"/>
      <c r="AF323" s="27"/>
      <c r="AG323" s="27"/>
      <c r="AH323" s="27"/>
      <c r="AI323" s="27"/>
      <c r="AJ323" s="27"/>
      <c r="AK323" s="27"/>
      <c r="AL323" s="27"/>
      <c r="AM323" s="27"/>
      <c r="AN323" s="27"/>
      <c r="AO323" s="27"/>
      <c r="AP323" s="27"/>
      <c r="AQ323" s="27"/>
      <c r="AR323" s="27"/>
      <c r="AS323" s="27"/>
      <c r="AT323" s="27"/>
      <c r="AU323" s="27"/>
      <c r="AV323" s="27"/>
      <c r="AW323" s="27"/>
      <c r="AX323" s="27"/>
      <c r="AY323" s="27"/>
      <c r="AZ323" s="27"/>
    </row>
    <row r="324" spans="3:52">
      <c r="C324" s="27"/>
      <c r="D324" s="27"/>
      <c r="E324" s="27"/>
      <c r="F324" s="27"/>
      <c r="G324" s="27"/>
      <c r="H324" s="27"/>
      <c r="I324" s="27"/>
      <c r="J324" s="27"/>
      <c r="K324" s="27"/>
      <c r="L324" s="27"/>
      <c r="M324" s="27"/>
      <c r="N324" s="27"/>
      <c r="O324" s="27"/>
      <c r="P324" s="27"/>
      <c r="Q324" s="27"/>
      <c r="U324" s="27"/>
      <c r="V324" s="27"/>
      <c r="W324" s="27"/>
      <c r="X324" s="27"/>
      <c r="Y324" s="27"/>
      <c r="Z324" s="27"/>
      <c r="AA324" s="27"/>
      <c r="AB324" s="27"/>
      <c r="AC324" s="27"/>
      <c r="AD324" s="27"/>
      <c r="AE324" s="27"/>
      <c r="AF324" s="27"/>
      <c r="AG324" s="27"/>
      <c r="AH324" s="27"/>
      <c r="AI324" s="27"/>
      <c r="AJ324" s="27"/>
      <c r="AK324" s="27"/>
      <c r="AL324" s="27"/>
      <c r="AM324" s="27"/>
      <c r="AN324" s="27"/>
      <c r="AO324" s="27"/>
      <c r="AP324" s="27"/>
      <c r="AQ324" s="27"/>
      <c r="AR324" s="27"/>
      <c r="AS324" s="27"/>
      <c r="AT324" s="27"/>
      <c r="AU324" s="27"/>
      <c r="AV324" s="27"/>
      <c r="AW324" s="27"/>
      <c r="AX324" s="27"/>
      <c r="AY324" s="27"/>
      <c r="AZ324" s="27"/>
    </row>
    <row r="325" spans="3:52">
      <c r="C325" s="27"/>
      <c r="D325" s="27"/>
      <c r="E325" s="27"/>
      <c r="F325" s="27"/>
      <c r="G325" s="27"/>
      <c r="H325" s="27"/>
      <c r="I325" s="27"/>
      <c r="J325" s="27"/>
      <c r="K325" s="27"/>
      <c r="L325" s="27"/>
      <c r="M325" s="27"/>
      <c r="N325" s="27"/>
      <c r="O325" s="27"/>
      <c r="P325" s="27"/>
      <c r="Q325" s="27"/>
      <c r="U325" s="27"/>
      <c r="V325" s="27"/>
      <c r="W325" s="27"/>
      <c r="X325" s="27"/>
      <c r="Y325" s="27"/>
      <c r="Z325" s="27"/>
      <c r="AA325" s="27"/>
      <c r="AB325" s="27"/>
      <c r="AC325" s="27"/>
      <c r="AD325" s="27"/>
      <c r="AE325" s="27"/>
      <c r="AF325" s="27"/>
      <c r="AG325" s="27"/>
      <c r="AH325" s="27"/>
      <c r="AI325" s="27"/>
      <c r="AJ325" s="27"/>
      <c r="AK325" s="27"/>
      <c r="AL325" s="27"/>
      <c r="AM325" s="27"/>
      <c r="AN325" s="27"/>
      <c r="AO325" s="27"/>
      <c r="AP325" s="27"/>
      <c r="AQ325" s="27"/>
      <c r="AR325" s="27"/>
      <c r="AS325" s="27"/>
      <c r="AT325" s="27"/>
      <c r="AU325" s="27"/>
      <c r="AV325" s="27"/>
      <c r="AW325" s="27"/>
      <c r="AX325" s="27"/>
      <c r="AY325" s="27"/>
      <c r="AZ325" s="27"/>
    </row>
    <row r="326" spans="3:52">
      <c r="C326" s="27"/>
      <c r="D326" s="27"/>
      <c r="E326" s="27"/>
      <c r="F326" s="27"/>
      <c r="G326" s="27"/>
      <c r="H326" s="27"/>
      <c r="I326" s="27"/>
      <c r="J326" s="27"/>
      <c r="K326" s="27"/>
      <c r="L326" s="27"/>
      <c r="M326" s="27"/>
      <c r="N326" s="27"/>
      <c r="O326" s="27"/>
      <c r="P326" s="27"/>
      <c r="Q326" s="27"/>
      <c r="U326" s="27"/>
      <c r="V326" s="27"/>
      <c r="W326" s="27"/>
      <c r="X326" s="27"/>
      <c r="Y326" s="27"/>
      <c r="Z326" s="27"/>
      <c r="AA326" s="27"/>
      <c r="AB326" s="27"/>
      <c r="AC326" s="27"/>
      <c r="AD326" s="27"/>
      <c r="AE326" s="27"/>
      <c r="AF326" s="27"/>
      <c r="AG326" s="27"/>
      <c r="AH326" s="27"/>
      <c r="AI326" s="27"/>
      <c r="AJ326" s="27"/>
      <c r="AK326" s="27"/>
      <c r="AL326" s="27"/>
      <c r="AM326" s="27"/>
      <c r="AN326" s="27"/>
      <c r="AO326" s="27"/>
      <c r="AP326" s="27"/>
      <c r="AQ326" s="27"/>
      <c r="AR326" s="27"/>
      <c r="AS326" s="27"/>
      <c r="AT326" s="27"/>
      <c r="AU326" s="27"/>
      <c r="AV326" s="27"/>
      <c r="AW326" s="27"/>
      <c r="AX326" s="27"/>
      <c r="AY326" s="27"/>
      <c r="AZ326" s="27"/>
    </row>
    <row r="327" spans="3:52">
      <c r="C327" s="27"/>
      <c r="D327" s="27"/>
      <c r="E327" s="27"/>
      <c r="F327" s="27"/>
      <c r="G327" s="27"/>
      <c r="H327" s="27"/>
      <c r="I327" s="27"/>
      <c r="J327" s="27"/>
      <c r="K327" s="27"/>
      <c r="L327" s="27"/>
      <c r="M327" s="27"/>
      <c r="N327" s="27"/>
      <c r="O327" s="27"/>
      <c r="P327" s="27"/>
      <c r="Q327" s="27"/>
      <c r="U327" s="27"/>
      <c r="V327" s="27"/>
      <c r="W327" s="27"/>
      <c r="X327" s="27"/>
      <c r="Y327" s="27"/>
      <c r="Z327" s="27"/>
      <c r="AA327" s="27"/>
      <c r="AB327" s="27"/>
      <c r="AC327" s="27"/>
      <c r="AD327" s="27"/>
      <c r="AE327" s="27"/>
      <c r="AF327" s="27"/>
      <c r="AG327" s="27"/>
      <c r="AH327" s="27"/>
      <c r="AI327" s="27"/>
      <c r="AJ327" s="27"/>
      <c r="AK327" s="27"/>
      <c r="AL327" s="27"/>
      <c r="AM327" s="27"/>
      <c r="AN327" s="27"/>
      <c r="AO327" s="27"/>
      <c r="AP327" s="27"/>
      <c r="AQ327" s="27"/>
      <c r="AR327" s="27"/>
      <c r="AS327" s="27"/>
      <c r="AT327" s="27"/>
      <c r="AU327" s="27"/>
      <c r="AV327" s="27"/>
      <c r="AW327" s="27"/>
      <c r="AX327" s="27"/>
      <c r="AY327" s="27"/>
      <c r="AZ327" s="27"/>
    </row>
    <row r="328" spans="3:52">
      <c r="C328" s="27"/>
      <c r="D328" s="27"/>
      <c r="E328" s="27"/>
      <c r="F328" s="27"/>
      <c r="G328" s="27"/>
      <c r="H328" s="27"/>
      <c r="I328" s="27"/>
      <c r="J328" s="27"/>
      <c r="K328" s="27"/>
      <c r="L328" s="27"/>
      <c r="M328" s="27"/>
      <c r="N328" s="27"/>
      <c r="O328" s="27"/>
      <c r="P328" s="27"/>
      <c r="Q328" s="27"/>
      <c r="U328" s="27"/>
      <c r="V328" s="27"/>
      <c r="W328" s="27"/>
      <c r="X328" s="27"/>
      <c r="Y328" s="27"/>
      <c r="Z328" s="27"/>
      <c r="AA328" s="27"/>
      <c r="AB328" s="27"/>
      <c r="AC328" s="27"/>
      <c r="AD328" s="27"/>
      <c r="AE328" s="27"/>
      <c r="AF328" s="27"/>
      <c r="AG328" s="27"/>
      <c r="AH328" s="27"/>
      <c r="AI328" s="27"/>
      <c r="AJ328" s="27"/>
      <c r="AK328" s="27"/>
      <c r="AL328" s="27"/>
      <c r="AM328" s="27"/>
      <c r="AN328" s="27"/>
      <c r="AO328" s="27"/>
      <c r="AP328" s="27"/>
      <c r="AQ328" s="27"/>
      <c r="AR328" s="27"/>
      <c r="AS328" s="27"/>
      <c r="AT328" s="27"/>
      <c r="AU328" s="27"/>
      <c r="AV328" s="27"/>
      <c r="AW328" s="27"/>
      <c r="AX328" s="27"/>
      <c r="AY328" s="27"/>
      <c r="AZ328" s="27"/>
    </row>
    <row r="329" spans="3:52">
      <c r="C329" s="27"/>
      <c r="D329" s="27"/>
      <c r="E329" s="27"/>
      <c r="F329" s="27"/>
      <c r="G329" s="27"/>
      <c r="H329" s="27"/>
      <c r="I329" s="27"/>
      <c r="J329" s="27"/>
      <c r="K329" s="27"/>
      <c r="L329" s="27"/>
      <c r="M329" s="27"/>
      <c r="N329" s="27"/>
      <c r="O329" s="27"/>
      <c r="P329" s="27"/>
      <c r="Q329" s="27"/>
      <c r="U329" s="27"/>
      <c r="V329" s="27"/>
      <c r="W329" s="27"/>
      <c r="X329" s="27"/>
      <c r="Y329" s="27"/>
      <c r="Z329" s="27"/>
      <c r="AA329" s="27"/>
      <c r="AB329" s="27"/>
      <c r="AC329" s="27"/>
      <c r="AD329" s="27"/>
      <c r="AE329" s="27"/>
      <c r="AF329" s="27"/>
      <c r="AG329" s="27"/>
      <c r="AH329" s="27"/>
      <c r="AI329" s="27"/>
      <c r="AJ329" s="27"/>
      <c r="AK329" s="27"/>
      <c r="AL329" s="27"/>
      <c r="AM329" s="27"/>
      <c r="AN329" s="27"/>
      <c r="AO329" s="27"/>
      <c r="AP329" s="27"/>
      <c r="AQ329" s="27"/>
      <c r="AR329" s="27"/>
      <c r="AS329" s="27"/>
      <c r="AT329" s="27"/>
      <c r="AU329" s="27"/>
      <c r="AV329" s="27"/>
      <c r="AW329" s="27"/>
      <c r="AX329" s="27"/>
      <c r="AY329" s="27"/>
      <c r="AZ329" s="27"/>
    </row>
    <row r="330" spans="3:52">
      <c r="C330" s="27"/>
      <c r="D330" s="27"/>
      <c r="E330" s="27"/>
      <c r="F330" s="27"/>
      <c r="G330" s="27"/>
      <c r="H330" s="27"/>
      <c r="I330" s="27"/>
      <c r="J330" s="27"/>
      <c r="K330" s="27"/>
      <c r="L330" s="27"/>
      <c r="M330" s="27"/>
      <c r="N330" s="27"/>
      <c r="O330" s="27"/>
      <c r="P330" s="27"/>
      <c r="Q330" s="27"/>
      <c r="U330" s="27"/>
      <c r="V330" s="27"/>
      <c r="W330" s="27"/>
      <c r="X330" s="27"/>
      <c r="Y330" s="27"/>
      <c r="Z330" s="27"/>
      <c r="AA330" s="27"/>
      <c r="AB330" s="27"/>
      <c r="AC330" s="27"/>
      <c r="AD330" s="27"/>
      <c r="AE330" s="27"/>
      <c r="AF330" s="27"/>
      <c r="AG330" s="27"/>
      <c r="AH330" s="27"/>
      <c r="AI330" s="27"/>
      <c r="AJ330" s="27"/>
      <c r="AK330" s="27"/>
      <c r="AL330" s="27"/>
      <c r="AM330" s="27"/>
      <c r="AN330" s="27"/>
      <c r="AO330" s="27"/>
      <c r="AP330" s="27"/>
      <c r="AQ330" s="27"/>
      <c r="AR330" s="27"/>
      <c r="AS330" s="27"/>
      <c r="AT330" s="27"/>
      <c r="AU330" s="27"/>
      <c r="AV330" s="27"/>
      <c r="AW330" s="27"/>
      <c r="AX330" s="27"/>
      <c r="AY330" s="27"/>
      <c r="AZ330" s="27"/>
    </row>
    <row r="331" spans="3:52">
      <c r="C331" s="27"/>
      <c r="D331" s="27"/>
      <c r="E331" s="27"/>
      <c r="F331" s="27"/>
      <c r="G331" s="27"/>
      <c r="H331" s="27"/>
      <c r="I331" s="27"/>
      <c r="J331" s="27"/>
      <c r="K331" s="27"/>
      <c r="L331" s="27"/>
      <c r="M331" s="27"/>
      <c r="N331" s="27"/>
      <c r="O331" s="27"/>
      <c r="P331" s="27"/>
      <c r="Q331" s="27"/>
      <c r="U331" s="27"/>
      <c r="V331" s="27"/>
      <c r="W331" s="27"/>
      <c r="X331" s="27"/>
      <c r="Y331" s="27"/>
      <c r="Z331" s="27"/>
      <c r="AA331" s="27"/>
      <c r="AB331" s="27"/>
      <c r="AC331" s="27"/>
      <c r="AD331" s="27"/>
      <c r="AE331" s="27"/>
      <c r="AF331" s="27"/>
      <c r="AG331" s="27"/>
      <c r="AH331" s="27"/>
      <c r="AI331" s="27"/>
      <c r="AJ331" s="27"/>
      <c r="AK331" s="27"/>
      <c r="AL331" s="27"/>
      <c r="AM331" s="27"/>
      <c r="AN331" s="27"/>
      <c r="AO331" s="27"/>
      <c r="AP331" s="27"/>
      <c r="AQ331" s="27"/>
      <c r="AR331" s="27"/>
      <c r="AS331" s="27"/>
      <c r="AT331" s="27"/>
      <c r="AU331" s="27"/>
      <c r="AV331" s="27"/>
      <c r="AW331" s="27"/>
      <c r="AX331" s="27"/>
      <c r="AY331" s="27"/>
      <c r="AZ331" s="27"/>
    </row>
    <row r="332" spans="3:52">
      <c r="C332" s="27"/>
      <c r="D332" s="27"/>
      <c r="E332" s="27"/>
      <c r="F332" s="27"/>
      <c r="G332" s="27"/>
      <c r="H332" s="27"/>
      <c r="I332" s="27"/>
      <c r="J332" s="27"/>
      <c r="K332" s="27"/>
      <c r="L332" s="27"/>
      <c r="M332" s="27"/>
      <c r="N332" s="27"/>
      <c r="O332" s="27"/>
      <c r="P332" s="27"/>
      <c r="Q332" s="27"/>
      <c r="U332" s="27"/>
      <c r="V332" s="27"/>
      <c r="W332" s="27"/>
      <c r="X332" s="27"/>
      <c r="Y332" s="27"/>
      <c r="Z332" s="27"/>
      <c r="AA332" s="27"/>
      <c r="AB332" s="27"/>
      <c r="AC332" s="27"/>
      <c r="AD332" s="27"/>
      <c r="AE332" s="27"/>
      <c r="AF332" s="27"/>
      <c r="AG332" s="27"/>
      <c r="AH332" s="27"/>
      <c r="AI332" s="27"/>
      <c r="AJ332" s="27"/>
      <c r="AK332" s="27"/>
      <c r="AL332" s="27"/>
      <c r="AM332" s="27"/>
      <c r="AN332" s="27"/>
      <c r="AO332" s="27"/>
      <c r="AP332" s="27"/>
      <c r="AQ332" s="27"/>
      <c r="AR332" s="27"/>
      <c r="AS332" s="27"/>
      <c r="AT332" s="27"/>
      <c r="AU332" s="27"/>
      <c r="AV332" s="27"/>
      <c r="AW332" s="27"/>
      <c r="AX332" s="27"/>
      <c r="AY332" s="27"/>
      <c r="AZ332" s="27"/>
    </row>
    <row r="333" spans="3:52">
      <c r="C333" s="27"/>
      <c r="D333" s="27"/>
      <c r="E333" s="27"/>
      <c r="F333" s="27"/>
      <c r="G333" s="27"/>
      <c r="H333" s="27"/>
      <c r="I333" s="27"/>
      <c r="J333" s="27"/>
      <c r="K333" s="27"/>
      <c r="L333" s="27"/>
      <c r="M333" s="27"/>
      <c r="N333" s="27"/>
      <c r="O333" s="27"/>
      <c r="P333" s="27"/>
      <c r="Q333" s="27"/>
      <c r="U333" s="27"/>
      <c r="V333" s="27"/>
      <c r="W333" s="27"/>
      <c r="X333" s="27"/>
      <c r="Y333" s="27"/>
      <c r="Z333" s="27"/>
      <c r="AA333" s="27"/>
      <c r="AB333" s="27"/>
      <c r="AC333" s="27"/>
      <c r="AD333" s="27"/>
      <c r="AE333" s="27"/>
      <c r="AF333" s="27"/>
      <c r="AG333" s="27"/>
      <c r="AH333" s="27"/>
      <c r="AI333" s="27"/>
      <c r="AJ333" s="27"/>
      <c r="AK333" s="27"/>
      <c r="AL333" s="27"/>
      <c r="AM333" s="27"/>
      <c r="AN333" s="27"/>
      <c r="AO333" s="27"/>
      <c r="AP333" s="27"/>
      <c r="AQ333" s="27"/>
      <c r="AR333" s="27"/>
      <c r="AS333" s="27"/>
      <c r="AT333" s="27"/>
      <c r="AU333" s="27"/>
      <c r="AV333" s="27"/>
      <c r="AW333" s="27"/>
      <c r="AX333" s="27"/>
      <c r="AY333" s="27"/>
      <c r="AZ333" s="27"/>
    </row>
    <row r="334" spans="3:52">
      <c r="C334" s="27"/>
      <c r="D334" s="27"/>
      <c r="E334" s="27"/>
      <c r="F334" s="27"/>
      <c r="G334" s="27"/>
      <c r="H334" s="27"/>
      <c r="I334" s="27"/>
      <c r="J334" s="27"/>
      <c r="K334" s="27"/>
      <c r="L334" s="27"/>
      <c r="M334" s="27"/>
      <c r="N334" s="27"/>
      <c r="O334" s="27"/>
      <c r="P334" s="27"/>
      <c r="Q334" s="27"/>
      <c r="U334" s="27"/>
      <c r="V334" s="27"/>
      <c r="W334" s="27"/>
      <c r="X334" s="27"/>
      <c r="Y334" s="27"/>
      <c r="Z334" s="27"/>
      <c r="AA334" s="27"/>
      <c r="AB334" s="27"/>
      <c r="AC334" s="27"/>
      <c r="AD334" s="27"/>
      <c r="AE334" s="27"/>
      <c r="AF334" s="27"/>
      <c r="AG334" s="27"/>
      <c r="AH334" s="27"/>
      <c r="AI334" s="27"/>
      <c r="AJ334" s="27"/>
      <c r="AK334" s="27"/>
      <c r="AL334" s="27"/>
      <c r="AM334" s="27"/>
      <c r="AN334" s="27"/>
      <c r="AO334" s="27"/>
      <c r="AP334" s="27"/>
      <c r="AQ334" s="27"/>
      <c r="AR334" s="27"/>
      <c r="AS334" s="27"/>
      <c r="AT334" s="27"/>
      <c r="AU334" s="27"/>
      <c r="AV334" s="27"/>
      <c r="AW334" s="27"/>
      <c r="AX334" s="27"/>
      <c r="AY334" s="27"/>
      <c r="AZ334" s="27"/>
    </row>
    <row r="335" spans="3:52">
      <c r="C335" s="27"/>
      <c r="D335" s="27"/>
      <c r="E335" s="27"/>
      <c r="F335" s="27"/>
      <c r="G335" s="27"/>
      <c r="H335" s="27"/>
      <c r="I335" s="27"/>
      <c r="J335" s="27"/>
      <c r="K335" s="27"/>
      <c r="L335" s="27"/>
      <c r="M335" s="27"/>
      <c r="N335" s="27"/>
      <c r="O335" s="27"/>
      <c r="P335" s="27"/>
      <c r="Q335" s="27"/>
      <c r="U335" s="27"/>
      <c r="V335" s="27"/>
      <c r="W335" s="27"/>
      <c r="X335" s="27"/>
      <c r="Y335" s="27"/>
      <c r="Z335" s="27"/>
      <c r="AA335" s="27"/>
      <c r="AB335" s="27"/>
      <c r="AC335" s="27"/>
      <c r="AD335" s="27"/>
      <c r="AE335" s="27"/>
      <c r="AF335" s="27"/>
      <c r="AG335" s="27"/>
      <c r="AH335" s="27"/>
      <c r="AI335" s="27"/>
      <c r="AJ335" s="27"/>
      <c r="AK335" s="27"/>
      <c r="AL335" s="27"/>
      <c r="AM335" s="27"/>
      <c r="AN335" s="27"/>
      <c r="AO335" s="27"/>
      <c r="AP335" s="27"/>
      <c r="AQ335" s="27"/>
      <c r="AR335" s="27"/>
      <c r="AS335" s="27"/>
      <c r="AT335" s="27"/>
      <c r="AU335" s="27"/>
      <c r="AV335" s="27"/>
      <c r="AW335" s="27"/>
      <c r="AX335" s="27"/>
      <c r="AY335" s="27"/>
      <c r="AZ335" s="27"/>
    </row>
    <row r="336" spans="3:52">
      <c r="C336" s="27"/>
      <c r="D336" s="27"/>
      <c r="E336" s="27"/>
      <c r="F336" s="27"/>
      <c r="G336" s="27"/>
      <c r="H336" s="27"/>
      <c r="I336" s="27"/>
      <c r="J336" s="27"/>
      <c r="K336" s="27"/>
      <c r="L336" s="27"/>
      <c r="M336" s="27"/>
      <c r="N336" s="27"/>
      <c r="O336" s="27"/>
      <c r="P336" s="27"/>
      <c r="Q336" s="27"/>
      <c r="U336" s="27"/>
      <c r="V336" s="27"/>
      <c r="W336" s="27"/>
      <c r="X336" s="27"/>
      <c r="Y336" s="27"/>
      <c r="Z336" s="27"/>
      <c r="AA336" s="27"/>
      <c r="AB336" s="27"/>
      <c r="AC336" s="27"/>
      <c r="AD336" s="27"/>
      <c r="AE336" s="27"/>
      <c r="AF336" s="27"/>
      <c r="AG336" s="27"/>
      <c r="AH336" s="27"/>
      <c r="AI336" s="27"/>
      <c r="AJ336" s="27"/>
      <c r="AK336" s="27"/>
      <c r="AL336" s="27"/>
      <c r="AM336" s="27"/>
      <c r="AN336" s="27"/>
      <c r="AO336" s="27"/>
      <c r="AP336" s="27"/>
      <c r="AQ336" s="27"/>
      <c r="AR336" s="27"/>
      <c r="AS336" s="27"/>
      <c r="AT336" s="27"/>
      <c r="AU336" s="27"/>
      <c r="AV336" s="27"/>
      <c r="AW336" s="27"/>
      <c r="AX336" s="27"/>
      <c r="AY336" s="27"/>
      <c r="AZ336" s="27"/>
    </row>
    <row r="337" spans="3:52">
      <c r="C337" s="27"/>
      <c r="D337" s="27"/>
      <c r="E337" s="27"/>
      <c r="F337" s="27"/>
      <c r="G337" s="27"/>
      <c r="H337" s="27"/>
      <c r="I337" s="27"/>
      <c r="J337" s="27"/>
      <c r="K337" s="27"/>
      <c r="L337" s="27"/>
      <c r="M337" s="27"/>
      <c r="N337" s="27"/>
      <c r="O337" s="27"/>
      <c r="P337" s="27"/>
      <c r="Q337" s="27"/>
      <c r="U337" s="27"/>
      <c r="V337" s="27"/>
      <c r="W337" s="27"/>
      <c r="X337" s="27"/>
      <c r="Y337" s="27"/>
      <c r="Z337" s="27"/>
      <c r="AA337" s="27"/>
      <c r="AB337" s="27"/>
      <c r="AC337" s="27"/>
      <c r="AD337" s="27"/>
      <c r="AE337" s="27"/>
      <c r="AF337" s="27"/>
      <c r="AG337" s="27"/>
      <c r="AH337" s="27"/>
      <c r="AI337" s="27"/>
      <c r="AJ337" s="27"/>
      <c r="AK337" s="27"/>
      <c r="AL337" s="27"/>
      <c r="AM337" s="27"/>
      <c r="AN337" s="27"/>
      <c r="AO337" s="27"/>
      <c r="AP337" s="27"/>
      <c r="AQ337" s="27"/>
      <c r="AR337" s="27"/>
      <c r="AS337" s="27"/>
      <c r="AT337" s="27"/>
      <c r="AU337" s="27"/>
      <c r="AV337" s="27"/>
      <c r="AW337" s="27"/>
      <c r="AX337" s="27"/>
      <c r="AY337" s="27"/>
      <c r="AZ337" s="27"/>
    </row>
    <row r="338" spans="3:52">
      <c r="C338" s="27"/>
      <c r="D338" s="27"/>
      <c r="E338" s="27"/>
      <c r="F338" s="27"/>
      <c r="G338" s="27"/>
      <c r="H338" s="27"/>
      <c r="I338" s="27"/>
      <c r="J338" s="27"/>
      <c r="K338" s="27"/>
      <c r="L338" s="27"/>
      <c r="M338" s="27"/>
      <c r="N338" s="27"/>
      <c r="O338" s="27"/>
      <c r="P338" s="27"/>
      <c r="Q338" s="27"/>
      <c r="U338" s="27"/>
      <c r="V338" s="27"/>
      <c r="W338" s="27"/>
      <c r="X338" s="27"/>
      <c r="Y338" s="27"/>
      <c r="Z338" s="27"/>
      <c r="AA338" s="27"/>
      <c r="AB338" s="27"/>
      <c r="AC338" s="27"/>
      <c r="AD338" s="27"/>
      <c r="AE338" s="27"/>
      <c r="AF338" s="27"/>
      <c r="AG338" s="27"/>
      <c r="AH338" s="27"/>
      <c r="AI338" s="27"/>
      <c r="AJ338" s="27"/>
      <c r="AK338" s="27"/>
      <c r="AL338" s="27"/>
      <c r="AM338" s="27"/>
      <c r="AN338" s="27"/>
      <c r="AO338" s="27"/>
      <c r="AP338" s="27"/>
      <c r="AQ338" s="27"/>
      <c r="AR338" s="27"/>
      <c r="AS338" s="27"/>
      <c r="AT338" s="27"/>
      <c r="AU338" s="27"/>
      <c r="AV338" s="27"/>
      <c r="AW338" s="27"/>
      <c r="AX338" s="27"/>
      <c r="AY338" s="27"/>
      <c r="AZ338" s="27"/>
    </row>
    <row r="339" spans="3:52">
      <c r="C339" s="27"/>
      <c r="D339" s="27"/>
      <c r="E339" s="27"/>
      <c r="F339" s="27"/>
      <c r="G339" s="27"/>
      <c r="H339" s="27"/>
      <c r="I339" s="27"/>
      <c r="J339" s="27"/>
      <c r="K339" s="27"/>
      <c r="L339" s="27"/>
      <c r="M339" s="27"/>
      <c r="N339" s="27"/>
      <c r="O339" s="27"/>
      <c r="P339" s="27"/>
      <c r="Q339" s="27"/>
      <c r="U339" s="27"/>
      <c r="V339" s="27"/>
      <c r="W339" s="27"/>
      <c r="X339" s="27"/>
      <c r="Y339" s="27"/>
      <c r="Z339" s="27"/>
      <c r="AA339" s="27"/>
      <c r="AB339" s="27"/>
      <c r="AC339" s="27"/>
      <c r="AD339" s="27"/>
      <c r="AE339" s="27"/>
      <c r="AF339" s="27"/>
      <c r="AG339" s="27"/>
      <c r="AH339" s="27"/>
      <c r="AI339" s="27"/>
      <c r="AJ339" s="27"/>
      <c r="AK339" s="27"/>
      <c r="AL339" s="27"/>
      <c r="AM339" s="27"/>
      <c r="AN339" s="27"/>
      <c r="AO339" s="27"/>
      <c r="AP339" s="27"/>
      <c r="AQ339" s="27"/>
      <c r="AR339" s="27"/>
      <c r="AS339" s="27"/>
      <c r="AT339" s="27"/>
      <c r="AU339" s="27"/>
      <c r="AV339" s="27"/>
      <c r="AW339" s="27"/>
      <c r="AX339" s="27"/>
      <c r="AY339" s="27"/>
      <c r="AZ339" s="27"/>
    </row>
    <row r="340" spans="3:52">
      <c r="C340" s="27"/>
      <c r="D340" s="27"/>
      <c r="E340" s="27"/>
      <c r="F340" s="27"/>
      <c r="G340" s="27"/>
      <c r="H340" s="27"/>
      <c r="I340" s="27"/>
      <c r="J340" s="27"/>
      <c r="K340" s="27"/>
      <c r="L340" s="27"/>
      <c r="M340" s="27"/>
      <c r="N340" s="27"/>
      <c r="O340" s="27"/>
      <c r="P340" s="27"/>
      <c r="Q340" s="27"/>
      <c r="U340" s="27"/>
      <c r="V340" s="27"/>
      <c r="W340" s="27"/>
      <c r="X340" s="27"/>
      <c r="Y340" s="27"/>
      <c r="Z340" s="27"/>
      <c r="AA340" s="27"/>
      <c r="AB340" s="27"/>
      <c r="AC340" s="27"/>
      <c r="AD340" s="27"/>
      <c r="AE340" s="27"/>
      <c r="AF340" s="27"/>
      <c r="AG340" s="27"/>
      <c r="AH340" s="27"/>
      <c r="AI340" s="27"/>
      <c r="AJ340" s="27"/>
      <c r="AK340" s="27"/>
      <c r="AL340" s="27"/>
      <c r="AM340" s="27"/>
      <c r="AN340" s="27"/>
      <c r="AO340" s="27"/>
      <c r="AP340" s="27"/>
      <c r="AQ340" s="27"/>
      <c r="AR340" s="27"/>
      <c r="AS340" s="27"/>
      <c r="AT340" s="27"/>
      <c r="AU340" s="27"/>
      <c r="AV340" s="27"/>
      <c r="AW340" s="27"/>
      <c r="AX340" s="27"/>
      <c r="AY340" s="27"/>
      <c r="AZ340" s="27"/>
    </row>
    <row r="341" spans="3:52">
      <c r="C341" s="27"/>
      <c r="D341" s="27"/>
      <c r="E341" s="27"/>
      <c r="F341" s="27"/>
      <c r="G341" s="27"/>
      <c r="H341" s="27"/>
      <c r="I341" s="27"/>
      <c r="J341" s="27"/>
      <c r="K341" s="27"/>
      <c r="L341" s="27"/>
      <c r="M341" s="27"/>
      <c r="N341" s="27"/>
      <c r="O341" s="27"/>
      <c r="P341" s="27"/>
      <c r="Q341" s="27"/>
      <c r="U341" s="27"/>
      <c r="V341" s="27"/>
      <c r="W341" s="27"/>
      <c r="X341" s="27"/>
      <c r="Y341" s="27"/>
      <c r="Z341" s="27"/>
      <c r="AA341" s="27"/>
      <c r="AB341" s="27"/>
      <c r="AC341" s="27"/>
      <c r="AD341" s="27"/>
      <c r="AE341" s="27"/>
      <c r="AF341" s="27"/>
      <c r="AG341" s="27"/>
      <c r="AH341" s="27"/>
      <c r="AI341" s="27"/>
      <c r="AJ341" s="27"/>
      <c r="AK341" s="27"/>
      <c r="AL341" s="27"/>
      <c r="AM341" s="27"/>
      <c r="AN341" s="27"/>
      <c r="AO341" s="27"/>
      <c r="AP341" s="27"/>
      <c r="AQ341" s="27"/>
      <c r="AR341" s="27"/>
      <c r="AS341" s="27"/>
      <c r="AT341" s="27"/>
      <c r="AU341" s="27"/>
      <c r="AV341" s="27"/>
      <c r="AW341" s="27"/>
      <c r="AX341" s="27"/>
      <c r="AY341" s="27"/>
      <c r="AZ341" s="27"/>
    </row>
    <row r="342" spans="3:52">
      <c r="C342" s="27"/>
      <c r="D342" s="27"/>
      <c r="E342" s="27"/>
      <c r="F342" s="27"/>
      <c r="G342" s="27"/>
      <c r="H342" s="27"/>
      <c r="I342" s="27"/>
      <c r="J342" s="27"/>
      <c r="K342" s="27"/>
      <c r="L342" s="27"/>
      <c r="M342" s="27"/>
      <c r="N342" s="27"/>
      <c r="O342" s="27"/>
      <c r="P342" s="27"/>
      <c r="Q342" s="27"/>
      <c r="U342" s="27"/>
      <c r="V342" s="27"/>
      <c r="W342" s="27"/>
      <c r="X342" s="27"/>
      <c r="Y342" s="27"/>
      <c r="Z342" s="27"/>
      <c r="AA342" s="27"/>
      <c r="AB342" s="27"/>
      <c r="AC342" s="27"/>
      <c r="AD342" s="27"/>
      <c r="AE342" s="27"/>
      <c r="AF342" s="27"/>
      <c r="AG342" s="27"/>
      <c r="AH342" s="27"/>
      <c r="AI342" s="27"/>
      <c r="AJ342" s="27"/>
      <c r="AK342" s="27"/>
      <c r="AL342" s="27"/>
      <c r="AM342" s="27"/>
      <c r="AN342" s="27"/>
      <c r="AO342" s="27"/>
      <c r="AP342" s="27"/>
      <c r="AQ342" s="27"/>
      <c r="AR342" s="27"/>
      <c r="AS342" s="27"/>
      <c r="AT342" s="27"/>
      <c r="AU342" s="27"/>
      <c r="AV342" s="27"/>
      <c r="AW342" s="27"/>
      <c r="AX342" s="27"/>
      <c r="AY342" s="27"/>
      <c r="AZ342" s="27"/>
    </row>
    <row r="343" spans="3:52">
      <c r="C343" s="27"/>
      <c r="D343" s="27"/>
      <c r="E343" s="27"/>
      <c r="F343" s="27"/>
      <c r="G343" s="27"/>
      <c r="H343" s="27"/>
      <c r="I343" s="27"/>
      <c r="J343" s="27"/>
      <c r="K343" s="27"/>
      <c r="L343" s="27"/>
      <c r="M343" s="27"/>
      <c r="N343" s="27"/>
      <c r="O343" s="27"/>
      <c r="P343" s="27"/>
      <c r="Q343" s="27"/>
      <c r="U343" s="27"/>
      <c r="V343" s="27"/>
      <c r="W343" s="27"/>
      <c r="X343" s="27"/>
      <c r="Y343" s="27"/>
      <c r="Z343" s="27"/>
      <c r="AA343" s="27"/>
      <c r="AB343" s="27"/>
      <c r="AC343" s="27"/>
      <c r="AD343" s="27"/>
      <c r="AE343" s="27"/>
      <c r="AF343" s="27"/>
      <c r="AG343" s="27"/>
      <c r="AH343" s="27"/>
      <c r="AI343" s="27"/>
      <c r="AJ343" s="27"/>
      <c r="AK343" s="27"/>
      <c r="AL343" s="27"/>
      <c r="AM343" s="27"/>
      <c r="AN343" s="27"/>
      <c r="AO343" s="27"/>
      <c r="AP343" s="27"/>
      <c r="AQ343" s="27"/>
      <c r="AR343" s="27"/>
      <c r="AS343" s="27"/>
      <c r="AT343" s="27"/>
      <c r="AU343" s="27"/>
      <c r="AV343" s="27"/>
      <c r="AW343" s="27"/>
      <c r="AX343" s="27"/>
      <c r="AY343" s="27"/>
      <c r="AZ343" s="27"/>
    </row>
    <row r="344" spans="3:52">
      <c r="C344" s="27"/>
      <c r="D344" s="27"/>
      <c r="E344" s="27"/>
      <c r="F344" s="27"/>
      <c r="G344" s="27"/>
      <c r="H344" s="27"/>
      <c r="I344" s="27"/>
      <c r="J344" s="27"/>
      <c r="K344" s="27"/>
      <c r="L344" s="27"/>
      <c r="M344" s="27"/>
      <c r="N344" s="27"/>
      <c r="O344" s="27"/>
      <c r="P344" s="27"/>
      <c r="Q344" s="27"/>
      <c r="U344" s="27"/>
      <c r="V344" s="27"/>
      <c r="W344" s="27"/>
      <c r="X344" s="27"/>
      <c r="Y344" s="27"/>
      <c r="Z344" s="27"/>
      <c r="AA344" s="27"/>
      <c r="AB344" s="27"/>
      <c r="AC344" s="27"/>
      <c r="AD344" s="27"/>
      <c r="AE344" s="27"/>
      <c r="AF344" s="27"/>
      <c r="AG344" s="27"/>
      <c r="AH344" s="27"/>
      <c r="AI344" s="27"/>
      <c r="AJ344" s="27"/>
      <c r="AK344" s="27"/>
      <c r="AL344" s="27"/>
      <c r="AM344" s="27"/>
      <c r="AN344" s="27"/>
      <c r="AO344" s="27"/>
      <c r="AP344" s="27"/>
      <c r="AQ344" s="27"/>
      <c r="AR344" s="27"/>
      <c r="AS344" s="27"/>
      <c r="AT344" s="27"/>
      <c r="AU344" s="27"/>
      <c r="AV344" s="27"/>
      <c r="AW344" s="27"/>
      <c r="AX344" s="27"/>
      <c r="AY344" s="27"/>
      <c r="AZ344" s="27"/>
    </row>
    <row r="345" spans="3:52">
      <c r="C345" s="27"/>
      <c r="D345" s="27"/>
      <c r="E345" s="27"/>
      <c r="F345" s="27"/>
      <c r="G345" s="27"/>
      <c r="H345" s="27"/>
      <c r="I345" s="27"/>
      <c r="J345" s="27"/>
      <c r="K345" s="27"/>
      <c r="L345" s="27"/>
      <c r="M345" s="27"/>
      <c r="N345" s="27"/>
      <c r="O345" s="27"/>
      <c r="P345" s="27"/>
      <c r="Q345" s="27"/>
      <c r="U345" s="27"/>
      <c r="V345" s="27"/>
      <c r="W345" s="27"/>
      <c r="X345" s="27"/>
      <c r="Y345" s="27"/>
      <c r="Z345" s="27"/>
      <c r="AA345" s="27"/>
      <c r="AB345" s="27"/>
      <c r="AC345" s="27"/>
      <c r="AD345" s="27"/>
      <c r="AE345" s="27"/>
      <c r="AF345" s="27"/>
      <c r="AG345" s="27"/>
      <c r="AH345" s="27"/>
      <c r="AI345" s="27"/>
      <c r="AJ345" s="27"/>
      <c r="AK345" s="27"/>
      <c r="AL345" s="27"/>
      <c r="AM345" s="27"/>
      <c r="AN345" s="27"/>
      <c r="AO345" s="27"/>
      <c r="AP345" s="27"/>
      <c r="AQ345" s="27"/>
      <c r="AR345" s="27"/>
      <c r="AS345" s="27"/>
      <c r="AT345" s="27"/>
      <c r="AU345" s="27"/>
      <c r="AV345" s="27"/>
      <c r="AW345" s="27"/>
      <c r="AX345" s="27"/>
      <c r="AY345" s="27"/>
      <c r="AZ345" s="27"/>
    </row>
    <row r="346" spans="3:52">
      <c r="C346" s="27"/>
      <c r="D346" s="27"/>
      <c r="E346" s="27"/>
      <c r="F346" s="27"/>
      <c r="G346" s="27"/>
      <c r="H346" s="27"/>
      <c r="I346" s="27"/>
      <c r="J346" s="27"/>
      <c r="K346" s="27"/>
      <c r="L346" s="27"/>
      <c r="M346" s="27"/>
      <c r="N346" s="27"/>
      <c r="O346" s="27"/>
      <c r="P346" s="27"/>
      <c r="Q346" s="27"/>
      <c r="U346" s="27"/>
      <c r="V346" s="27"/>
      <c r="W346" s="27"/>
      <c r="X346" s="27"/>
      <c r="Y346" s="27"/>
      <c r="Z346" s="27"/>
      <c r="AA346" s="27"/>
      <c r="AB346" s="27"/>
      <c r="AC346" s="27"/>
      <c r="AD346" s="27"/>
      <c r="AE346" s="27"/>
      <c r="AF346" s="27"/>
      <c r="AG346" s="27"/>
      <c r="AH346" s="27"/>
      <c r="AI346" s="27"/>
      <c r="AJ346" s="27"/>
      <c r="AK346" s="27"/>
      <c r="AL346" s="27"/>
      <c r="AM346" s="27"/>
      <c r="AN346" s="27"/>
      <c r="AO346" s="27"/>
      <c r="AP346" s="27"/>
      <c r="AQ346" s="27"/>
      <c r="AR346" s="27"/>
      <c r="AS346" s="27"/>
      <c r="AT346" s="27"/>
      <c r="AU346" s="27"/>
      <c r="AV346" s="27"/>
      <c r="AW346" s="27"/>
      <c r="AX346" s="27"/>
      <c r="AY346" s="27"/>
      <c r="AZ346" s="27"/>
    </row>
    <row r="347" spans="3:52">
      <c r="C347" s="27"/>
      <c r="D347" s="27"/>
      <c r="E347" s="27"/>
      <c r="F347" s="27"/>
      <c r="G347" s="27"/>
      <c r="H347" s="27"/>
      <c r="I347" s="27"/>
      <c r="J347" s="27"/>
      <c r="K347" s="27"/>
      <c r="L347" s="27"/>
      <c r="M347" s="27"/>
      <c r="N347" s="27"/>
      <c r="O347" s="27"/>
      <c r="P347" s="27"/>
      <c r="Q347" s="27"/>
      <c r="U347" s="27"/>
      <c r="V347" s="27"/>
      <c r="W347" s="27"/>
      <c r="X347" s="27"/>
      <c r="Y347" s="27"/>
      <c r="Z347" s="27"/>
      <c r="AA347" s="27"/>
      <c r="AB347" s="27"/>
      <c r="AC347" s="27"/>
      <c r="AD347" s="27"/>
      <c r="AE347" s="27"/>
      <c r="AF347" s="27"/>
      <c r="AG347" s="27"/>
      <c r="AH347" s="27"/>
      <c r="AI347" s="27"/>
      <c r="AJ347" s="27"/>
      <c r="AK347" s="27"/>
      <c r="AL347" s="27"/>
      <c r="AM347" s="27"/>
      <c r="AN347" s="27"/>
      <c r="AO347" s="27"/>
      <c r="AP347" s="27"/>
      <c r="AQ347" s="27"/>
      <c r="AR347" s="27"/>
      <c r="AS347" s="27"/>
      <c r="AT347" s="27"/>
      <c r="AU347" s="27"/>
      <c r="AV347" s="27"/>
      <c r="AW347" s="27"/>
      <c r="AX347" s="27"/>
      <c r="AY347" s="27"/>
      <c r="AZ347" s="27"/>
    </row>
    <row r="348" spans="3:52">
      <c r="C348" s="27"/>
      <c r="D348" s="27"/>
      <c r="E348" s="27"/>
      <c r="F348" s="27"/>
      <c r="G348" s="27"/>
      <c r="H348" s="27"/>
      <c r="I348" s="27"/>
      <c r="J348" s="27"/>
      <c r="K348" s="27"/>
      <c r="L348" s="27"/>
      <c r="M348" s="27"/>
      <c r="N348" s="27"/>
      <c r="O348" s="27"/>
      <c r="P348" s="27"/>
      <c r="Q348" s="27"/>
      <c r="U348" s="27"/>
      <c r="V348" s="27"/>
      <c r="W348" s="27"/>
      <c r="X348" s="27"/>
      <c r="Y348" s="27"/>
      <c r="Z348" s="27"/>
      <c r="AA348" s="27"/>
      <c r="AB348" s="27"/>
      <c r="AC348" s="27"/>
      <c r="AD348" s="27"/>
      <c r="AE348" s="27"/>
      <c r="AF348" s="27"/>
      <c r="AG348" s="27"/>
      <c r="AH348" s="27"/>
      <c r="AI348" s="27"/>
      <c r="AJ348" s="27"/>
      <c r="AK348" s="27"/>
      <c r="AL348" s="27"/>
      <c r="AM348" s="27"/>
      <c r="AN348" s="27"/>
      <c r="AO348" s="27"/>
      <c r="AP348" s="27"/>
      <c r="AQ348" s="27"/>
      <c r="AR348" s="27"/>
      <c r="AS348" s="27"/>
      <c r="AT348" s="27"/>
      <c r="AU348" s="27"/>
      <c r="AV348" s="27"/>
      <c r="AW348" s="27"/>
      <c r="AX348" s="27"/>
      <c r="AY348" s="27"/>
      <c r="AZ348" s="27"/>
    </row>
    <row r="349" spans="3:52">
      <c r="C349" s="27"/>
      <c r="D349" s="27"/>
      <c r="E349" s="27"/>
      <c r="F349" s="27"/>
      <c r="G349" s="27"/>
      <c r="H349" s="27"/>
      <c r="I349" s="27"/>
      <c r="J349" s="27"/>
      <c r="K349" s="27"/>
      <c r="L349" s="27"/>
      <c r="M349" s="27"/>
      <c r="N349" s="27"/>
      <c r="O349" s="27"/>
      <c r="P349" s="27"/>
      <c r="Q349" s="27"/>
      <c r="U349" s="27"/>
      <c r="V349" s="27"/>
      <c r="W349" s="27"/>
      <c r="X349" s="27"/>
      <c r="Y349" s="27"/>
      <c r="Z349" s="27"/>
      <c r="AA349" s="27"/>
      <c r="AB349" s="27"/>
      <c r="AC349" s="27"/>
      <c r="AD349" s="27"/>
      <c r="AE349" s="27"/>
      <c r="AF349" s="27"/>
      <c r="AG349" s="27"/>
      <c r="AH349" s="27"/>
      <c r="AI349" s="27"/>
      <c r="AJ349" s="27"/>
      <c r="AK349" s="27"/>
      <c r="AL349" s="27"/>
      <c r="AM349" s="27"/>
      <c r="AN349" s="27"/>
      <c r="AO349" s="27"/>
      <c r="AP349" s="27"/>
      <c r="AQ349" s="27"/>
      <c r="AR349" s="27"/>
      <c r="AS349" s="27"/>
      <c r="AT349" s="27"/>
      <c r="AU349" s="27"/>
      <c r="AV349" s="27"/>
      <c r="AW349" s="27"/>
      <c r="AX349" s="27"/>
      <c r="AY349" s="27"/>
      <c r="AZ349" s="27"/>
    </row>
    <row r="350" spans="3:52">
      <c r="C350" s="27"/>
      <c r="D350" s="27"/>
      <c r="E350" s="27"/>
      <c r="F350" s="27"/>
      <c r="G350" s="27"/>
      <c r="H350" s="27"/>
      <c r="I350" s="27"/>
      <c r="J350" s="27"/>
      <c r="K350" s="27"/>
      <c r="L350" s="27"/>
      <c r="M350" s="27"/>
      <c r="N350" s="27"/>
      <c r="O350" s="27"/>
      <c r="P350" s="27"/>
      <c r="Q350" s="27"/>
      <c r="U350" s="27"/>
      <c r="V350" s="27"/>
      <c r="W350" s="27"/>
      <c r="X350" s="27"/>
      <c r="Y350" s="27"/>
      <c r="Z350" s="27"/>
      <c r="AA350" s="27"/>
      <c r="AB350" s="27"/>
      <c r="AC350" s="27"/>
      <c r="AD350" s="27"/>
      <c r="AE350" s="27"/>
      <c r="AF350" s="27"/>
      <c r="AG350" s="27"/>
      <c r="AH350" s="27"/>
      <c r="AI350" s="27"/>
      <c r="AJ350" s="27"/>
      <c r="AK350" s="27"/>
      <c r="AL350" s="27"/>
      <c r="AM350" s="27"/>
      <c r="AN350" s="27"/>
      <c r="AO350" s="27"/>
      <c r="AP350" s="27"/>
      <c r="AQ350" s="27"/>
      <c r="AR350" s="27"/>
      <c r="AS350" s="27"/>
      <c r="AT350" s="27"/>
      <c r="AU350" s="27"/>
      <c r="AV350" s="27"/>
      <c r="AW350" s="27"/>
      <c r="AX350" s="27"/>
      <c r="AY350" s="27"/>
      <c r="AZ350" s="27"/>
    </row>
    <row r="351" spans="3:52">
      <c r="C351" s="27"/>
      <c r="D351" s="27"/>
      <c r="E351" s="27"/>
      <c r="F351" s="27"/>
      <c r="G351" s="27"/>
      <c r="H351" s="27"/>
      <c r="I351" s="27"/>
      <c r="J351" s="27"/>
      <c r="K351" s="27"/>
      <c r="L351" s="27"/>
      <c r="M351" s="27"/>
      <c r="N351" s="27"/>
      <c r="O351" s="27"/>
      <c r="P351" s="27"/>
      <c r="Q351" s="27"/>
      <c r="U351" s="27"/>
      <c r="V351" s="27"/>
      <c r="W351" s="27"/>
      <c r="X351" s="27"/>
      <c r="Y351" s="27"/>
      <c r="Z351" s="27"/>
      <c r="AA351" s="27"/>
      <c r="AB351" s="27"/>
      <c r="AC351" s="27"/>
      <c r="AD351" s="27"/>
      <c r="AE351" s="27"/>
      <c r="AF351" s="27"/>
      <c r="AG351" s="27"/>
      <c r="AH351" s="27"/>
      <c r="AI351" s="27"/>
      <c r="AJ351" s="27"/>
      <c r="AK351" s="27"/>
      <c r="AL351" s="27"/>
      <c r="AM351" s="27"/>
      <c r="AN351" s="27"/>
      <c r="AO351" s="27"/>
      <c r="AP351" s="27"/>
      <c r="AQ351" s="27"/>
      <c r="AR351" s="27"/>
      <c r="AS351" s="27"/>
      <c r="AT351" s="27"/>
      <c r="AU351" s="27"/>
      <c r="AV351" s="27"/>
      <c r="AW351" s="27"/>
      <c r="AX351" s="27"/>
      <c r="AY351" s="27"/>
      <c r="AZ351" s="27"/>
    </row>
    <row r="352" spans="3:52">
      <c r="C352" s="27"/>
      <c r="D352" s="27"/>
      <c r="E352" s="27"/>
      <c r="F352" s="27"/>
      <c r="G352" s="27"/>
      <c r="H352" s="27"/>
      <c r="I352" s="27"/>
      <c r="J352" s="27"/>
      <c r="K352" s="27"/>
      <c r="L352" s="27"/>
      <c r="M352" s="27"/>
      <c r="N352" s="27"/>
      <c r="O352" s="27"/>
      <c r="P352" s="27"/>
      <c r="Q352" s="27"/>
      <c r="U352" s="27"/>
      <c r="V352" s="27"/>
      <c r="W352" s="27"/>
      <c r="X352" s="27"/>
      <c r="Y352" s="27"/>
      <c r="Z352" s="27"/>
      <c r="AA352" s="27"/>
      <c r="AB352" s="27"/>
      <c r="AC352" s="27"/>
      <c r="AD352" s="27"/>
      <c r="AE352" s="27"/>
      <c r="AF352" s="27"/>
      <c r="AG352" s="27"/>
      <c r="AH352" s="27"/>
      <c r="AI352" s="27"/>
      <c r="AJ352" s="27"/>
      <c r="AK352" s="27"/>
      <c r="AL352" s="27"/>
      <c r="AM352" s="27"/>
      <c r="AN352" s="27"/>
      <c r="AO352" s="27"/>
      <c r="AP352" s="27"/>
      <c r="AQ352" s="27"/>
      <c r="AR352" s="27"/>
      <c r="AS352" s="27"/>
      <c r="AT352" s="27"/>
      <c r="AU352" s="27"/>
      <c r="AV352" s="27"/>
      <c r="AW352" s="27"/>
      <c r="AX352" s="27"/>
      <c r="AY352" s="27"/>
      <c r="AZ352" s="27"/>
    </row>
    <row r="353" spans="3:52">
      <c r="C353" s="27"/>
      <c r="D353" s="27"/>
      <c r="E353" s="27"/>
      <c r="F353" s="27"/>
      <c r="G353" s="27"/>
      <c r="H353" s="27"/>
      <c r="I353" s="27"/>
      <c r="J353" s="27"/>
      <c r="K353" s="27"/>
      <c r="L353" s="27"/>
      <c r="M353" s="27"/>
      <c r="N353" s="27"/>
      <c r="O353" s="27"/>
      <c r="P353" s="27"/>
      <c r="Q353" s="27"/>
      <c r="U353" s="27"/>
      <c r="V353" s="27"/>
      <c r="W353" s="27"/>
      <c r="X353" s="27"/>
      <c r="Y353" s="27"/>
      <c r="Z353" s="27"/>
      <c r="AA353" s="27"/>
      <c r="AB353" s="27"/>
      <c r="AC353" s="27"/>
      <c r="AD353" s="27"/>
      <c r="AE353" s="27"/>
      <c r="AF353" s="27"/>
      <c r="AG353" s="27"/>
      <c r="AH353" s="27"/>
      <c r="AI353" s="27"/>
      <c r="AJ353" s="27"/>
      <c r="AK353" s="27"/>
      <c r="AL353" s="27"/>
      <c r="AM353" s="27"/>
      <c r="AN353" s="27"/>
      <c r="AO353" s="27"/>
      <c r="AP353" s="27"/>
      <c r="AQ353" s="27"/>
      <c r="AR353" s="27"/>
      <c r="AS353" s="27"/>
      <c r="AT353" s="27"/>
      <c r="AU353" s="27"/>
      <c r="AV353" s="27"/>
      <c r="AW353" s="27"/>
      <c r="AX353" s="27"/>
      <c r="AY353" s="27"/>
      <c r="AZ353" s="27"/>
    </row>
    <row r="354" spans="3:52">
      <c r="C354" s="27"/>
      <c r="D354" s="27"/>
      <c r="E354" s="27"/>
      <c r="F354" s="27"/>
      <c r="G354" s="27"/>
      <c r="H354" s="27"/>
      <c r="I354" s="27"/>
      <c r="J354" s="27"/>
      <c r="K354" s="27"/>
      <c r="L354" s="27"/>
      <c r="M354" s="27"/>
      <c r="N354" s="27"/>
      <c r="O354" s="27"/>
      <c r="P354" s="27"/>
      <c r="Q354" s="27"/>
      <c r="U354" s="27"/>
      <c r="V354" s="27"/>
      <c r="W354" s="27"/>
      <c r="X354" s="27"/>
      <c r="Y354" s="27"/>
      <c r="Z354" s="27"/>
      <c r="AA354" s="27"/>
      <c r="AB354" s="27"/>
      <c r="AC354" s="27"/>
      <c r="AD354" s="27"/>
      <c r="AE354" s="27"/>
      <c r="AF354" s="27"/>
      <c r="AG354" s="27"/>
      <c r="AH354" s="27"/>
      <c r="AI354" s="27"/>
      <c r="AJ354" s="27"/>
      <c r="AK354" s="27"/>
      <c r="AL354" s="27"/>
      <c r="AM354" s="27"/>
      <c r="AN354" s="27"/>
      <c r="AO354" s="27"/>
      <c r="AP354" s="27"/>
      <c r="AQ354" s="27"/>
      <c r="AR354" s="27"/>
      <c r="AS354" s="27"/>
      <c r="AT354" s="27"/>
      <c r="AU354" s="27"/>
      <c r="AV354" s="27"/>
      <c r="AW354" s="27"/>
      <c r="AX354" s="27"/>
      <c r="AY354" s="27"/>
      <c r="AZ354" s="27"/>
    </row>
    <row r="355" spans="3:52">
      <c r="C355" s="27"/>
      <c r="D355" s="27"/>
      <c r="E355" s="27"/>
      <c r="F355" s="27"/>
      <c r="G355" s="27"/>
      <c r="H355" s="27"/>
      <c r="I355" s="27"/>
      <c r="J355" s="27"/>
      <c r="K355" s="27"/>
      <c r="L355" s="27"/>
      <c r="M355" s="27"/>
      <c r="N355" s="27"/>
      <c r="O355" s="27"/>
      <c r="P355" s="27"/>
      <c r="Q355" s="27"/>
      <c r="U355" s="27"/>
      <c r="V355" s="27"/>
      <c r="W355" s="27"/>
      <c r="X355" s="27"/>
      <c r="Y355" s="27"/>
      <c r="Z355" s="27"/>
      <c r="AA355" s="27"/>
      <c r="AB355" s="27"/>
      <c r="AC355" s="27"/>
      <c r="AD355" s="27"/>
      <c r="AE355" s="27"/>
      <c r="AF355" s="27"/>
      <c r="AG355" s="27"/>
      <c r="AH355" s="27"/>
      <c r="AI355" s="27"/>
      <c r="AJ355" s="27"/>
      <c r="AK355" s="27"/>
      <c r="AL355" s="27"/>
      <c r="AM355" s="27"/>
      <c r="AN355" s="27"/>
      <c r="AO355" s="27"/>
      <c r="AP355" s="27"/>
      <c r="AQ355" s="27"/>
      <c r="AR355" s="27"/>
      <c r="AS355" s="27"/>
      <c r="AT355" s="27"/>
      <c r="AU355" s="27"/>
      <c r="AV355" s="27"/>
      <c r="AW355" s="27"/>
      <c r="AX355" s="27"/>
      <c r="AY355" s="27"/>
      <c r="AZ355" s="27"/>
    </row>
    <row r="356" spans="3:52">
      <c r="C356" s="27"/>
      <c r="D356" s="27"/>
      <c r="E356" s="27"/>
      <c r="F356" s="27"/>
      <c r="G356" s="27"/>
      <c r="H356" s="27"/>
      <c r="I356" s="27"/>
      <c r="J356" s="27"/>
      <c r="K356" s="27"/>
      <c r="L356" s="27"/>
      <c r="M356" s="27"/>
      <c r="N356" s="27"/>
      <c r="O356" s="27"/>
      <c r="P356" s="27"/>
      <c r="Q356" s="27"/>
      <c r="U356" s="27"/>
      <c r="V356" s="27"/>
      <c r="W356" s="27"/>
      <c r="X356" s="27"/>
      <c r="Y356" s="27"/>
      <c r="Z356" s="27"/>
      <c r="AA356" s="27"/>
      <c r="AB356" s="27"/>
      <c r="AC356" s="27"/>
      <c r="AD356" s="27"/>
      <c r="AE356" s="27"/>
      <c r="AF356" s="27"/>
      <c r="AG356" s="27"/>
      <c r="AH356" s="27"/>
      <c r="AI356" s="27"/>
      <c r="AJ356" s="27"/>
      <c r="AK356" s="27"/>
      <c r="AL356" s="27"/>
      <c r="AM356" s="27"/>
      <c r="AN356" s="27"/>
      <c r="AO356" s="27"/>
      <c r="AP356" s="27"/>
      <c r="AQ356" s="27"/>
      <c r="AR356" s="27"/>
      <c r="AS356" s="27"/>
      <c r="AT356" s="27"/>
      <c r="AU356" s="27"/>
      <c r="AV356" s="27"/>
      <c r="AW356" s="27"/>
      <c r="AX356" s="27"/>
      <c r="AY356" s="27"/>
      <c r="AZ356" s="27"/>
    </row>
    <row r="357" spans="3:52">
      <c r="C357" s="27"/>
      <c r="D357" s="27"/>
      <c r="E357" s="27"/>
      <c r="F357" s="27"/>
      <c r="G357" s="27"/>
      <c r="H357" s="27"/>
      <c r="I357" s="27"/>
      <c r="J357" s="27"/>
      <c r="K357" s="27"/>
      <c r="L357" s="27"/>
      <c r="M357" s="27"/>
      <c r="N357" s="27"/>
      <c r="O357" s="27"/>
      <c r="P357" s="27"/>
      <c r="Q357" s="27"/>
      <c r="U357" s="27"/>
      <c r="V357" s="27"/>
      <c r="W357" s="27"/>
      <c r="X357" s="27"/>
      <c r="Y357" s="27"/>
      <c r="Z357" s="27"/>
      <c r="AA357" s="27"/>
      <c r="AB357" s="27"/>
      <c r="AC357" s="27"/>
      <c r="AD357" s="27"/>
      <c r="AE357" s="27"/>
      <c r="AF357" s="27"/>
      <c r="AG357" s="27"/>
      <c r="AH357" s="27"/>
      <c r="AI357" s="27"/>
      <c r="AJ357" s="27"/>
      <c r="AK357" s="27"/>
      <c r="AL357" s="27"/>
      <c r="AM357" s="27"/>
      <c r="AN357" s="27"/>
      <c r="AO357" s="27"/>
      <c r="AP357" s="27"/>
      <c r="AQ357" s="27"/>
      <c r="AR357" s="27"/>
      <c r="AS357" s="27"/>
      <c r="AT357" s="27"/>
      <c r="AU357" s="27"/>
      <c r="AV357" s="27"/>
      <c r="AW357" s="27"/>
      <c r="AX357" s="27"/>
      <c r="AY357" s="27"/>
      <c r="AZ357" s="27"/>
    </row>
    <row r="358" spans="3:52">
      <c r="C358" s="27"/>
      <c r="D358" s="27"/>
      <c r="E358" s="27"/>
      <c r="F358" s="27"/>
      <c r="G358" s="27"/>
      <c r="H358" s="27"/>
      <c r="I358" s="27"/>
      <c r="J358" s="27"/>
      <c r="K358" s="27"/>
      <c r="L358" s="27"/>
      <c r="M358" s="27"/>
      <c r="N358" s="27"/>
      <c r="O358" s="27"/>
      <c r="P358" s="27"/>
      <c r="Q358" s="27"/>
      <c r="U358" s="27"/>
      <c r="V358" s="27"/>
      <c r="W358" s="27"/>
      <c r="X358" s="27"/>
      <c r="Y358" s="27"/>
      <c r="Z358" s="27"/>
      <c r="AA358" s="27"/>
      <c r="AB358" s="27"/>
      <c r="AC358" s="27"/>
      <c r="AD358" s="27"/>
      <c r="AE358" s="27"/>
      <c r="AF358" s="27"/>
      <c r="AG358" s="27"/>
      <c r="AH358" s="27"/>
      <c r="AI358" s="27"/>
      <c r="AJ358" s="27"/>
      <c r="AK358" s="27"/>
      <c r="AL358" s="27"/>
      <c r="AM358" s="27"/>
      <c r="AN358" s="27"/>
      <c r="AO358" s="27"/>
      <c r="AP358" s="27"/>
      <c r="AQ358" s="27"/>
      <c r="AR358" s="27"/>
      <c r="AS358" s="27"/>
      <c r="AT358" s="27"/>
      <c r="AU358" s="27"/>
      <c r="AV358" s="27"/>
      <c r="AW358" s="27"/>
      <c r="AX358" s="27"/>
      <c r="AY358" s="27"/>
      <c r="AZ358" s="27"/>
    </row>
    <row r="359" spans="3:52">
      <c r="C359" s="27"/>
      <c r="D359" s="27"/>
      <c r="E359" s="27"/>
      <c r="F359" s="27"/>
      <c r="G359" s="27"/>
      <c r="H359" s="27"/>
      <c r="I359" s="27"/>
      <c r="J359" s="27"/>
      <c r="K359" s="27"/>
      <c r="L359" s="27"/>
      <c r="M359" s="27"/>
      <c r="N359" s="27"/>
      <c r="O359" s="27"/>
      <c r="P359" s="27"/>
      <c r="Q359" s="27"/>
      <c r="U359" s="27"/>
      <c r="V359" s="27"/>
      <c r="W359" s="27"/>
      <c r="X359" s="27"/>
      <c r="Y359" s="27"/>
      <c r="Z359" s="27"/>
      <c r="AA359" s="27"/>
      <c r="AB359" s="27"/>
      <c r="AC359" s="27"/>
      <c r="AD359" s="27"/>
      <c r="AE359" s="27"/>
      <c r="AF359" s="27"/>
      <c r="AG359" s="27"/>
      <c r="AH359" s="27"/>
      <c r="AI359" s="27"/>
      <c r="AJ359" s="27"/>
      <c r="AK359" s="27"/>
      <c r="AL359" s="27"/>
      <c r="AM359" s="27"/>
      <c r="AN359" s="27"/>
      <c r="AO359" s="27"/>
      <c r="AP359" s="27"/>
      <c r="AQ359" s="27"/>
      <c r="AR359" s="27"/>
      <c r="AS359" s="27"/>
      <c r="AT359" s="27"/>
      <c r="AU359" s="27"/>
      <c r="AV359" s="27"/>
      <c r="AW359" s="27"/>
      <c r="AX359" s="27"/>
      <c r="AY359" s="27"/>
      <c r="AZ359" s="27"/>
    </row>
    <row r="360" spans="3:52">
      <c r="C360" s="27"/>
      <c r="D360" s="27"/>
      <c r="E360" s="27"/>
      <c r="F360" s="27"/>
      <c r="G360" s="27"/>
      <c r="H360" s="27"/>
      <c r="I360" s="27"/>
      <c r="J360" s="27"/>
      <c r="K360" s="27"/>
      <c r="L360" s="27"/>
      <c r="M360" s="27"/>
      <c r="N360" s="27"/>
      <c r="O360" s="27"/>
      <c r="P360" s="27"/>
      <c r="Q360" s="27"/>
      <c r="U360" s="27"/>
      <c r="V360" s="27"/>
      <c r="W360" s="27"/>
      <c r="X360" s="27"/>
      <c r="Y360" s="27"/>
      <c r="Z360" s="27"/>
      <c r="AA360" s="27"/>
      <c r="AB360" s="27"/>
      <c r="AC360" s="27"/>
      <c r="AD360" s="27"/>
      <c r="AE360" s="27"/>
      <c r="AF360" s="27"/>
      <c r="AG360" s="27"/>
      <c r="AH360" s="27"/>
      <c r="AI360" s="27"/>
      <c r="AJ360" s="27"/>
      <c r="AK360" s="27"/>
      <c r="AL360" s="27"/>
      <c r="AM360" s="27"/>
      <c r="AN360" s="27"/>
      <c r="AO360" s="27"/>
      <c r="AP360" s="27"/>
      <c r="AQ360" s="27"/>
      <c r="AR360" s="27"/>
      <c r="AS360" s="27"/>
      <c r="AT360" s="27"/>
      <c r="AU360" s="27"/>
      <c r="AV360" s="27"/>
      <c r="AW360" s="27"/>
      <c r="AX360" s="27"/>
      <c r="AY360" s="27"/>
      <c r="AZ360" s="27"/>
    </row>
    <row r="361" spans="3:52">
      <c r="C361" s="27"/>
      <c r="D361" s="27"/>
      <c r="E361" s="27"/>
      <c r="F361" s="27"/>
      <c r="G361" s="27"/>
      <c r="H361" s="27"/>
      <c r="I361" s="27"/>
      <c r="J361" s="27"/>
      <c r="K361" s="27"/>
      <c r="L361" s="27"/>
      <c r="M361" s="27"/>
      <c r="N361" s="27"/>
      <c r="O361" s="27"/>
      <c r="P361" s="27"/>
      <c r="Q361" s="27"/>
      <c r="U361" s="27"/>
      <c r="V361" s="27"/>
      <c r="W361" s="27"/>
      <c r="X361" s="27"/>
      <c r="Y361" s="27"/>
      <c r="Z361" s="27"/>
      <c r="AA361" s="27"/>
      <c r="AB361" s="27"/>
      <c r="AC361" s="27"/>
      <c r="AD361" s="27"/>
      <c r="AE361" s="27"/>
      <c r="AF361" s="27"/>
      <c r="AG361" s="27"/>
      <c r="AH361" s="27"/>
      <c r="AI361" s="27"/>
      <c r="AJ361" s="27"/>
      <c r="AK361" s="27"/>
      <c r="AL361" s="27"/>
      <c r="AM361" s="27"/>
      <c r="AN361" s="27"/>
      <c r="AO361" s="27"/>
      <c r="AP361" s="27"/>
      <c r="AQ361" s="27"/>
      <c r="AR361" s="27"/>
      <c r="AS361" s="27"/>
      <c r="AT361" s="27"/>
      <c r="AU361" s="27"/>
      <c r="AV361" s="27"/>
      <c r="AW361" s="27"/>
      <c r="AX361" s="27"/>
      <c r="AY361" s="27"/>
      <c r="AZ361" s="27"/>
    </row>
    <row r="362" spans="3:52">
      <c r="C362" s="27"/>
      <c r="D362" s="27"/>
      <c r="E362" s="27"/>
      <c r="F362" s="27"/>
      <c r="G362" s="27"/>
      <c r="H362" s="27"/>
      <c r="I362" s="27"/>
      <c r="J362" s="27"/>
      <c r="K362" s="27"/>
      <c r="L362" s="27"/>
      <c r="M362" s="27"/>
      <c r="N362" s="27"/>
      <c r="O362" s="27"/>
      <c r="P362" s="27"/>
      <c r="Q362" s="27"/>
      <c r="U362" s="27"/>
      <c r="V362" s="27"/>
      <c r="W362" s="27"/>
      <c r="X362" s="27"/>
      <c r="Y362" s="27"/>
      <c r="Z362" s="27"/>
      <c r="AA362" s="27"/>
      <c r="AB362" s="27"/>
      <c r="AC362" s="27"/>
      <c r="AD362" s="27"/>
      <c r="AE362" s="27"/>
      <c r="AF362" s="27"/>
      <c r="AG362" s="27"/>
      <c r="AH362" s="27"/>
      <c r="AI362" s="27"/>
      <c r="AJ362" s="27"/>
      <c r="AK362" s="27"/>
      <c r="AL362" s="27"/>
      <c r="AM362" s="27"/>
      <c r="AN362" s="27"/>
      <c r="AO362" s="27"/>
      <c r="AP362" s="27"/>
      <c r="AQ362" s="27"/>
      <c r="AR362" s="27"/>
      <c r="AS362" s="27"/>
      <c r="AT362" s="27"/>
      <c r="AU362" s="27"/>
      <c r="AV362" s="27"/>
      <c r="AW362" s="27"/>
      <c r="AX362" s="27"/>
      <c r="AY362" s="27"/>
      <c r="AZ362" s="27"/>
    </row>
    <row r="363" spans="3:52">
      <c r="C363" s="27"/>
      <c r="D363" s="27"/>
      <c r="E363" s="27"/>
      <c r="F363" s="27"/>
      <c r="G363" s="27"/>
      <c r="H363" s="27"/>
      <c r="I363" s="27"/>
      <c r="J363" s="27"/>
      <c r="K363" s="27"/>
      <c r="L363" s="27"/>
      <c r="M363" s="27"/>
      <c r="N363" s="27"/>
      <c r="O363" s="27"/>
      <c r="P363" s="27"/>
      <c r="Q363" s="27"/>
      <c r="U363" s="27"/>
      <c r="V363" s="27"/>
      <c r="W363" s="27"/>
      <c r="X363" s="27"/>
      <c r="Y363" s="27"/>
      <c r="Z363" s="27"/>
      <c r="AA363" s="27"/>
      <c r="AB363" s="27"/>
      <c r="AC363" s="27"/>
      <c r="AD363" s="27"/>
      <c r="AE363" s="27"/>
      <c r="AF363" s="27"/>
      <c r="AG363" s="27"/>
      <c r="AH363" s="27"/>
      <c r="AI363" s="27"/>
      <c r="AJ363" s="27"/>
      <c r="AK363" s="27"/>
      <c r="AL363" s="27"/>
      <c r="AM363" s="27"/>
      <c r="AN363" s="27"/>
      <c r="AO363" s="27"/>
      <c r="AP363" s="27"/>
      <c r="AQ363" s="27"/>
      <c r="AR363" s="27"/>
      <c r="AS363" s="27"/>
      <c r="AT363" s="27"/>
      <c r="AU363" s="27"/>
      <c r="AV363" s="27"/>
      <c r="AW363" s="27"/>
      <c r="AX363" s="27"/>
      <c r="AY363" s="27"/>
      <c r="AZ363" s="27"/>
    </row>
    <row r="364" spans="3:52">
      <c r="C364" s="27"/>
      <c r="D364" s="27"/>
      <c r="E364" s="27"/>
      <c r="F364" s="27"/>
      <c r="G364" s="27"/>
      <c r="H364" s="27"/>
      <c r="I364" s="27"/>
      <c r="J364" s="27"/>
      <c r="K364" s="27"/>
      <c r="L364" s="27"/>
      <c r="M364" s="27"/>
      <c r="N364" s="27"/>
      <c r="O364" s="27"/>
      <c r="P364" s="27"/>
      <c r="Q364" s="27"/>
      <c r="U364" s="27"/>
      <c r="V364" s="27"/>
      <c r="W364" s="27"/>
      <c r="X364" s="27"/>
      <c r="Y364" s="27"/>
      <c r="Z364" s="27"/>
      <c r="AA364" s="27"/>
      <c r="AB364" s="27"/>
      <c r="AC364" s="27"/>
      <c r="AD364" s="27"/>
      <c r="AE364" s="27"/>
      <c r="AF364" s="27"/>
      <c r="AG364" s="27"/>
      <c r="AH364" s="27"/>
      <c r="AI364" s="27"/>
      <c r="AJ364" s="27"/>
      <c r="AK364" s="27"/>
      <c r="AL364" s="27"/>
      <c r="AM364" s="27"/>
      <c r="AN364" s="27"/>
      <c r="AO364" s="27"/>
      <c r="AP364" s="27"/>
      <c r="AQ364" s="27"/>
      <c r="AR364" s="27"/>
      <c r="AS364" s="27"/>
      <c r="AT364" s="27"/>
      <c r="AU364" s="27"/>
      <c r="AV364" s="27"/>
      <c r="AW364" s="27"/>
      <c r="AX364" s="27"/>
      <c r="AY364" s="27"/>
      <c r="AZ364" s="27"/>
    </row>
    <row r="365" spans="3:52">
      <c r="C365" s="27"/>
      <c r="D365" s="27"/>
      <c r="E365" s="27"/>
      <c r="F365" s="27"/>
      <c r="G365" s="27"/>
      <c r="H365" s="27"/>
      <c r="I365" s="27"/>
      <c r="J365" s="27"/>
      <c r="K365" s="27"/>
      <c r="L365" s="27"/>
      <c r="M365" s="27"/>
      <c r="N365" s="27"/>
      <c r="O365" s="27"/>
      <c r="P365" s="27"/>
      <c r="Q365" s="27"/>
      <c r="U365" s="27"/>
      <c r="V365" s="27"/>
      <c r="W365" s="27"/>
      <c r="X365" s="27"/>
      <c r="Y365" s="27"/>
      <c r="Z365" s="27"/>
      <c r="AA365" s="27"/>
      <c r="AB365" s="27"/>
      <c r="AC365" s="27"/>
      <c r="AD365" s="27"/>
      <c r="AE365" s="27"/>
      <c r="AF365" s="27"/>
      <c r="AG365" s="27"/>
      <c r="AH365" s="27"/>
      <c r="AI365" s="27"/>
      <c r="AJ365" s="27"/>
      <c r="AK365" s="27"/>
      <c r="AL365" s="27"/>
      <c r="AM365" s="27"/>
      <c r="AN365" s="27"/>
      <c r="AO365" s="27"/>
      <c r="AP365" s="27"/>
      <c r="AQ365" s="27"/>
      <c r="AR365" s="27"/>
      <c r="AS365" s="27"/>
      <c r="AT365" s="27"/>
      <c r="AU365" s="27"/>
      <c r="AV365" s="27"/>
      <c r="AW365" s="27"/>
      <c r="AX365" s="27"/>
      <c r="AY365" s="27"/>
      <c r="AZ365" s="27"/>
    </row>
    <row r="366" spans="3:52">
      <c r="C366" s="27"/>
      <c r="D366" s="27"/>
      <c r="E366" s="27"/>
      <c r="F366" s="27"/>
      <c r="G366" s="27"/>
      <c r="H366" s="27"/>
      <c r="I366" s="27"/>
      <c r="J366" s="27"/>
      <c r="K366" s="27"/>
      <c r="L366" s="27"/>
      <c r="M366" s="27"/>
      <c r="N366" s="27"/>
      <c r="O366" s="27"/>
      <c r="P366" s="27"/>
      <c r="Q366" s="27"/>
      <c r="U366" s="27"/>
      <c r="V366" s="27"/>
      <c r="W366" s="27"/>
      <c r="X366" s="27"/>
      <c r="Y366" s="27"/>
      <c r="Z366" s="27"/>
      <c r="AA366" s="27"/>
      <c r="AB366" s="27"/>
      <c r="AC366" s="27"/>
      <c r="AD366" s="27"/>
      <c r="AE366" s="27"/>
      <c r="AF366" s="27"/>
      <c r="AG366" s="27"/>
      <c r="AH366" s="27"/>
      <c r="AI366" s="27"/>
      <c r="AJ366" s="27"/>
      <c r="AK366" s="27"/>
      <c r="AL366" s="27"/>
      <c r="AM366" s="27"/>
      <c r="AN366" s="27"/>
      <c r="AO366" s="27"/>
      <c r="AP366" s="27"/>
      <c r="AQ366" s="27"/>
      <c r="AR366" s="27"/>
      <c r="AS366" s="27"/>
      <c r="AT366" s="27"/>
      <c r="AU366" s="27"/>
      <c r="AV366" s="27"/>
      <c r="AW366" s="27"/>
      <c r="AX366" s="27"/>
      <c r="AY366" s="27"/>
      <c r="AZ366" s="27"/>
    </row>
    <row r="367" spans="3:52">
      <c r="C367" s="27"/>
      <c r="D367" s="27"/>
      <c r="E367" s="27"/>
      <c r="F367" s="27"/>
      <c r="G367" s="27"/>
      <c r="H367" s="27"/>
      <c r="I367" s="27"/>
      <c r="J367" s="27"/>
      <c r="K367" s="27"/>
      <c r="L367" s="27"/>
      <c r="M367" s="27"/>
      <c r="N367" s="27"/>
      <c r="O367" s="27"/>
      <c r="P367" s="27"/>
      <c r="Q367" s="27"/>
      <c r="U367" s="27"/>
      <c r="V367" s="27"/>
      <c r="W367" s="27"/>
      <c r="X367" s="27"/>
      <c r="Y367" s="27"/>
      <c r="Z367" s="27"/>
      <c r="AA367" s="27"/>
      <c r="AB367" s="27"/>
      <c r="AC367" s="27"/>
      <c r="AD367" s="27"/>
      <c r="AE367" s="27"/>
      <c r="AF367" s="27"/>
      <c r="AG367" s="27"/>
      <c r="AH367" s="27"/>
      <c r="AI367" s="27"/>
      <c r="AJ367" s="27"/>
      <c r="AK367" s="27"/>
      <c r="AL367" s="27"/>
      <c r="AM367" s="27"/>
      <c r="AN367" s="27"/>
      <c r="AO367" s="27"/>
      <c r="AP367" s="27"/>
      <c r="AQ367" s="27"/>
      <c r="AR367" s="27"/>
      <c r="AS367" s="27"/>
      <c r="AT367" s="27"/>
      <c r="AU367" s="27"/>
      <c r="AV367" s="27"/>
      <c r="AW367" s="27"/>
      <c r="AX367" s="27"/>
      <c r="AY367" s="27"/>
      <c r="AZ367" s="27"/>
    </row>
    <row r="368" spans="3:52">
      <c r="C368" s="27"/>
      <c r="D368" s="27"/>
      <c r="E368" s="27"/>
      <c r="F368" s="27"/>
      <c r="G368" s="27"/>
      <c r="H368" s="27"/>
      <c r="I368" s="27"/>
      <c r="J368" s="27"/>
      <c r="K368" s="27"/>
      <c r="L368" s="27"/>
      <c r="M368" s="27"/>
      <c r="N368" s="27"/>
      <c r="O368" s="27"/>
      <c r="P368" s="27"/>
      <c r="Q368" s="27"/>
      <c r="U368" s="27"/>
      <c r="V368" s="27"/>
      <c r="W368" s="27"/>
      <c r="X368" s="27"/>
      <c r="Y368" s="27"/>
      <c r="Z368" s="27"/>
      <c r="AA368" s="27"/>
      <c r="AB368" s="27"/>
      <c r="AC368" s="27"/>
      <c r="AD368" s="27"/>
      <c r="AE368" s="27"/>
      <c r="AF368" s="27"/>
      <c r="AG368" s="27"/>
      <c r="AH368" s="27"/>
      <c r="AI368" s="27"/>
      <c r="AJ368" s="27"/>
      <c r="AK368" s="27"/>
      <c r="AL368" s="27"/>
      <c r="AM368" s="27"/>
      <c r="AN368" s="27"/>
      <c r="AO368" s="27"/>
      <c r="AP368" s="27"/>
      <c r="AQ368" s="27"/>
      <c r="AR368" s="27"/>
      <c r="AS368" s="27"/>
      <c r="AT368" s="27"/>
      <c r="AU368" s="27"/>
      <c r="AV368" s="27"/>
      <c r="AW368" s="27"/>
      <c r="AX368" s="27"/>
      <c r="AY368" s="27"/>
      <c r="AZ368" s="27"/>
    </row>
    <row r="369" spans="3:52">
      <c r="C369" s="27"/>
      <c r="D369" s="27"/>
      <c r="E369" s="27"/>
      <c r="F369" s="27"/>
      <c r="G369" s="27"/>
      <c r="H369" s="27"/>
      <c r="I369" s="27"/>
      <c r="J369" s="27"/>
      <c r="K369" s="27"/>
      <c r="L369" s="27"/>
      <c r="M369" s="27"/>
      <c r="N369" s="27"/>
      <c r="O369" s="27"/>
      <c r="P369" s="27"/>
      <c r="Q369" s="27"/>
      <c r="U369" s="27"/>
      <c r="V369" s="27"/>
      <c r="W369" s="27"/>
      <c r="X369" s="27"/>
      <c r="Y369" s="27"/>
      <c r="Z369" s="27"/>
      <c r="AA369" s="27"/>
      <c r="AB369" s="27"/>
      <c r="AC369" s="27"/>
      <c r="AD369" s="27"/>
      <c r="AE369" s="27"/>
      <c r="AF369" s="27"/>
      <c r="AG369" s="27"/>
      <c r="AH369" s="27"/>
      <c r="AI369" s="27"/>
      <c r="AJ369" s="27"/>
      <c r="AK369" s="27"/>
      <c r="AL369" s="27"/>
      <c r="AM369" s="27"/>
      <c r="AN369" s="27"/>
      <c r="AO369" s="27"/>
      <c r="AP369" s="27"/>
      <c r="AQ369" s="27"/>
      <c r="AR369" s="27"/>
      <c r="AS369" s="27"/>
      <c r="AT369" s="27"/>
      <c r="AU369" s="27"/>
      <c r="AV369" s="27"/>
      <c r="AW369" s="27"/>
      <c r="AX369" s="27"/>
      <c r="AY369" s="27"/>
      <c r="AZ369" s="27"/>
    </row>
    <row r="370" spans="3:52">
      <c r="C370" s="27"/>
      <c r="D370" s="27"/>
      <c r="E370" s="27"/>
      <c r="F370" s="27"/>
      <c r="G370" s="27"/>
      <c r="H370" s="27"/>
      <c r="I370" s="27"/>
      <c r="J370" s="27"/>
      <c r="K370" s="27"/>
      <c r="L370" s="27"/>
      <c r="M370" s="27"/>
      <c r="N370" s="27"/>
      <c r="O370" s="27"/>
      <c r="P370" s="27"/>
      <c r="Q370" s="27"/>
      <c r="U370" s="27"/>
      <c r="V370" s="27"/>
      <c r="W370" s="27"/>
      <c r="X370" s="27"/>
      <c r="Y370" s="27"/>
      <c r="Z370" s="27"/>
      <c r="AA370" s="27"/>
      <c r="AB370" s="27"/>
      <c r="AC370" s="27"/>
      <c r="AD370" s="27"/>
      <c r="AE370" s="27"/>
      <c r="AF370" s="27"/>
      <c r="AG370" s="27"/>
      <c r="AH370" s="27"/>
      <c r="AI370" s="27"/>
      <c r="AJ370" s="27"/>
      <c r="AK370" s="27"/>
      <c r="AL370" s="27"/>
      <c r="AM370" s="27"/>
      <c r="AN370" s="27"/>
      <c r="AO370" s="27"/>
      <c r="AP370" s="27"/>
      <c r="AQ370" s="27"/>
      <c r="AR370" s="27"/>
      <c r="AS370" s="27"/>
      <c r="AT370" s="27"/>
      <c r="AU370" s="27"/>
      <c r="AV370" s="27"/>
      <c r="AW370" s="27"/>
      <c r="AX370" s="27"/>
      <c r="AY370" s="27"/>
      <c r="AZ370" s="27"/>
    </row>
    <row r="371" spans="3:52">
      <c r="C371" s="27"/>
      <c r="D371" s="27"/>
      <c r="E371" s="27"/>
      <c r="F371" s="27"/>
      <c r="G371" s="27"/>
      <c r="H371" s="27"/>
      <c r="I371" s="27"/>
      <c r="J371" s="27"/>
      <c r="K371" s="27"/>
      <c r="L371" s="27"/>
      <c r="M371" s="27"/>
      <c r="N371" s="27"/>
      <c r="O371" s="27"/>
      <c r="P371" s="27"/>
      <c r="Q371" s="27"/>
      <c r="U371" s="27"/>
      <c r="V371" s="27"/>
      <c r="W371" s="27"/>
      <c r="X371" s="27"/>
      <c r="Y371" s="27"/>
      <c r="Z371" s="27"/>
      <c r="AA371" s="27"/>
      <c r="AB371" s="27"/>
      <c r="AC371" s="27"/>
      <c r="AD371" s="27"/>
      <c r="AE371" s="27"/>
      <c r="AF371" s="27"/>
      <c r="AG371" s="27"/>
      <c r="AH371" s="27"/>
      <c r="AI371" s="27"/>
      <c r="AJ371" s="27"/>
      <c r="AK371" s="27"/>
      <c r="AL371" s="27"/>
      <c r="AM371" s="27"/>
      <c r="AN371" s="27"/>
      <c r="AO371" s="27"/>
      <c r="AP371" s="27"/>
      <c r="AQ371" s="27"/>
      <c r="AR371" s="27"/>
      <c r="AS371" s="27"/>
      <c r="AT371" s="27"/>
      <c r="AU371" s="27"/>
      <c r="AV371" s="27"/>
      <c r="AW371" s="27"/>
      <c r="AX371" s="27"/>
      <c r="AY371" s="27"/>
      <c r="AZ371" s="27"/>
    </row>
    <row r="372" spans="3:52">
      <c r="C372" s="27"/>
      <c r="D372" s="27"/>
      <c r="E372" s="27"/>
      <c r="F372" s="27"/>
      <c r="G372" s="27"/>
      <c r="H372" s="27"/>
      <c r="I372" s="27"/>
      <c r="J372" s="27"/>
      <c r="K372" s="27"/>
      <c r="L372" s="27"/>
      <c r="M372" s="27"/>
      <c r="N372" s="27"/>
      <c r="O372" s="27"/>
      <c r="P372" s="27"/>
      <c r="Q372" s="27"/>
      <c r="U372" s="27"/>
      <c r="V372" s="27"/>
      <c r="W372" s="27"/>
      <c r="X372" s="27"/>
      <c r="Y372" s="27"/>
      <c r="Z372" s="27"/>
      <c r="AA372" s="27"/>
      <c r="AB372" s="27"/>
      <c r="AC372" s="27"/>
      <c r="AD372" s="27"/>
      <c r="AE372" s="27"/>
      <c r="AF372" s="27"/>
      <c r="AG372" s="27"/>
      <c r="AH372" s="27"/>
      <c r="AI372" s="27"/>
      <c r="AJ372" s="27"/>
      <c r="AK372" s="27"/>
      <c r="AL372" s="27"/>
      <c r="AM372" s="27"/>
      <c r="AN372" s="27"/>
      <c r="AO372" s="27"/>
      <c r="AP372" s="27"/>
      <c r="AQ372" s="27"/>
      <c r="AR372" s="27"/>
      <c r="AS372" s="27"/>
      <c r="AT372" s="27"/>
      <c r="AU372" s="27"/>
      <c r="AV372" s="27"/>
      <c r="AW372" s="27"/>
      <c r="AX372" s="27"/>
      <c r="AY372" s="27"/>
      <c r="AZ372" s="27"/>
    </row>
    <row r="373" spans="3:52">
      <c r="C373" s="27"/>
      <c r="D373" s="27"/>
      <c r="E373" s="27"/>
      <c r="F373" s="27"/>
      <c r="G373" s="27"/>
      <c r="H373" s="27"/>
      <c r="I373" s="27"/>
      <c r="J373" s="27"/>
      <c r="K373" s="27"/>
      <c r="L373" s="27"/>
      <c r="M373" s="27"/>
      <c r="N373" s="27"/>
      <c r="O373" s="27"/>
      <c r="P373" s="27"/>
      <c r="Q373" s="27"/>
      <c r="U373" s="27"/>
      <c r="V373" s="27"/>
      <c r="W373" s="27"/>
      <c r="X373" s="27"/>
      <c r="Y373" s="27"/>
      <c r="Z373" s="27"/>
      <c r="AA373" s="27"/>
      <c r="AB373" s="27"/>
      <c r="AC373" s="27"/>
      <c r="AD373" s="27"/>
      <c r="AE373" s="27"/>
      <c r="AF373" s="27"/>
      <c r="AG373" s="27"/>
      <c r="AH373" s="27"/>
      <c r="AI373" s="27"/>
      <c r="AJ373" s="27"/>
      <c r="AK373" s="27"/>
      <c r="AL373" s="27"/>
      <c r="AM373" s="27"/>
      <c r="AN373" s="27"/>
      <c r="AO373" s="27"/>
      <c r="AP373" s="27"/>
      <c r="AQ373" s="27"/>
      <c r="AR373" s="27"/>
      <c r="AS373" s="27"/>
      <c r="AT373" s="27"/>
      <c r="AU373" s="27"/>
      <c r="AV373" s="27"/>
      <c r="AW373" s="27"/>
      <c r="AX373" s="27"/>
      <c r="AY373" s="27"/>
      <c r="AZ373" s="27"/>
    </row>
    <row r="374" spans="3:52">
      <c r="C374" s="27"/>
      <c r="D374" s="27"/>
      <c r="E374" s="27"/>
      <c r="F374" s="27"/>
      <c r="G374" s="27"/>
      <c r="H374" s="27"/>
      <c r="I374" s="27"/>
      <c r="J374" s="27"/>
      <c r="K374" s="27"/>
      <c r="L374" s="27"/>
      <c r="M374" s="27"/>
      <c r="N374" s="27"/>
      <c r="O374" s="27"/>
      <c r="P374" s="27"/>
      <c r="Q374" s="27"/>
      <c r="U374" s="27"/>
      <c r="V374" s="27"/>
      <c r="W374" s="27"/>
      <c r="X374" s="27"/>
      <c r="Y374" s="27"/>
      <c r="Z374" s="27"/>
      <c r="AA374" s="27"/>
      <c r="AB374" s="27"/>
      <c r="AC374" s="27"/>
      <c r="AD374" s="27"/>
      <c r="AE374" s="27"/>
      <c r="AF374" s="27"/>
      <c r="AG374" s="27"/>
      <c r="AH374" s="27"/>
      <c r="AI374" s="27"/>
      <c r="AJ374" s="27"/>
      <c r="AK374" s="27"/>
      <c r="AL374" s="27"/>
      <c r="AM374" s="27"/>
      <c r="AN374" s="27"/>
      <c r="AO374" s="27"/>
      <c r="AP374" s="27"/>
      <c r="AQ374" s="27"/>
      <c r="AR374" s="27"/>
      <c r="AS374" s="27"/>
      <c r="AT374" s="27"/>
      <c r="AU374" s="27"/>
      <c r="AV374" s="27"/>
      <c r="AW374" s="27"/>
      <c r="AX374" s="27"/>
      <c r="AY374" s="27"/>
      <c r="AZ374" s="27"/>
    </row>
    <row r="375" spans="3:52">
      <c r="C375" s="27"/>
      <c r="D375" s="27"/>
      <c r="E375" s="27"/>
      <c r="F375" s="27"/>
      <c r="G375" s="27"/>
      <c r="H375" s="27"/>
      <c r="I375" s="27"/>
      <c r="J375" s="27"/>
      <c r="K375" s="27"/>
      <c r="L375" s="27"/>
      <c r="M375" s="27"/>
      <c r="N375" s="27"/>
      <c r="O375" s="27"/>
      <c r="P375" s="27"/>
      <c r="Q375" s="27"/>
      <c r="U375" s="27"/>
      <c r="V375" s="27"/>
      <c r="W375" s="27"/>
      <c r="X375" s="27"/>
      <c r="Y375" s="27"/>
      <c r="Z375" s="27"/>
      <c r="AA375" s="27"/>
      <c r="AB375" s="27"/>
      <c r="AC375" s="27"/>
      <c r="AD375" s="27"/>
      <c r="AE375" s="27"/>
      <c r="AF375" s="27"/>
      <c r="AG375" s="27"/>
      <c r="AH375" s="27"/>
      <c r="AI375" s="27"/>
      <c r="AJ375" s="27"/>
      <c r="AK375" s="27"/>
      <c r="AL375" s="27"/>
      <c r="AM375" s="27"/>
      <c r="AN375" s="27"/>
      <c r="AO375" s="27"/>
      <c r="AP375" s="27"/>
      <c r="AQ375" s="27"/>
      <c r="AR375" s="27"/>
      <c r="AS375" s="27"/>
      <c r="AT375" s="27"/>
      <c r="AU375" s="27"/>
      <c r="AV375" s="27"/>
      <c r="AW375" s="27"/>
      <c r="AX375" s="27"/>
      <c r="AY375" s="27"/>
      <c r="AZ375" s="27"/>
    </row>
    <row r="376" spans="3:52">
      <c r="C376" s="27"/>
      <c r="D376" s="27"/>
      <c r="E376" s="27"/>
      <c r="F376" s="27"/>
      <c r="G376" s="27"/>
      <c r="H376" s="27"/>
      <c r="I376" s="27"/>
      <c r="J376" s="27"/>
      <c r="K376" s="27"/>
      <c r="L376" s="27"/>
      <c r="M376" s="27"/>
      <c r="N376" s="27"/>
      <c r="O376" s="27"/>
      <c r="P376" s="27"/>
      <c r="Q376" s="27"/>
      <c r="U376" s="27"/>
      <c r="V376" s="27"/>
      <c r="W376" s="27"/>
      <c r="X376" s="27"/>
      <c r="Y376" s="27"/>
      <c r="Z376" s="27"/>
      <c r="AA376" s="27"/>
      <c r="AB376" s="27"/>
      <c r="AC376" s="27"/>
      <c r="AD376" s="27"/>
      <c r="AE376" s="27"/>
      <c r="AF376" s="27"/>
      <c r="AG376" s="27"/>
      <c r="AH376" s="27"/>
      <c r="AI376" s="27"/>
      <c r="AJ376" s="27"/>
      <c r="AK376" s="27"/>
      <c r="AL376" s="27"/>
      <c r="AM376" s="27"/>
      <c r="AN376" s="27"/>
      <c r="AO376" s="27"/>
      <c r="AP376" s="27"/>
      <c r="AQ376" s="27"/>
      <c r="AR376" s="27"/>
      <c r="AS376" s="27"/>
      <c r="AT376" s="27"/>
      <c r="AU376" s="27"/>
      <c r="AV376" s="27"/>
      <c r="AW376" s="27"/>
      <c r="AX376" s="27"/>
      <c r="AY376" s="27"/>
      <c r="AZ376" s="27"/>
    </row>
    <row r="377" spans="3:52">
      <c r="C377" s="27"/>
      <c r="D377" s="27"/>
      <c r="E377" s="27"/>
      <c r="F377" s="27"/>
      <c r="G377" s="27"/>
      <c r="H377" s="27"/>
      <c r="I377" s="27"/>
      <c r="J377" s="27"/>
      <c r="K377" s="27"/>
      <c r="L377" s="27"/>
      <c r="M377" s="27"/>
      <c r="N377" s="27"/>
      <c r="O377" s="27"/>
      <c r="P377" s="27"/>
      <c r="Q377" s="27"/>
      <c r="U377" s="27"/>
      <c r="V377" s="27"/>
      <c r="W377" s="27"/>
      <c r="X377" s="27"/>
      <c r="Y377" s="27"/>
      <c r="Z377" s="27"/>
      <c r="AA377" s="27"/>
      <c r="AB377" s="27"/>
      <c r="AC377" s="27"/>
      <c r="AD377" s="27"/>
      <c r="AE377" s="27"/>
      <c r="AF377" s="27"/>
      <c r="AG377" s="27"/>
      <c r="AH377" s="27"/>
      <c r="AI377" s="27"/>
      <c r="AJ377" s="27"/>
      <c r="AK377" s="27"/>
      <c r="AL377" s="27"/>
      <c r="AM377" s="27"/>
      <c r="AN377" s="27"/>
      <c r="AO377" s="27"/>
      <c r="AP377" s="27"/>
      <c r="AQ377" s="27"/>
      <c r="AR377" s="27"/>
      <c r="AS377" s="27"/>
      <c r="AT377" s="27"/>
      <c r="AU377" s="27"/>
      <c r="AV377" s="27"/>
      <c r="AW377" s="27"/>
      <c r="AX377" s="27"/>
      <c r="AY377" s="27"/>
      <c r="AZ377" s="27"/>
    </row>
    <row r="378" spans="3:52">
      <c r="C378" s="27"/>
      <c r="D378" s="27"/>
      <c r="E378" s="27"/>
      <c r="F378" s="27"/>
      <c r="G378" s="27"/>
      <c r="H378" s="27"/>
      <c r="I378" s="27"/>
      <c r="J378" s="27"/>
      <c r="K378" s="27"/>
      <c r="L378" s="27"/>
      <c r="M378" s="27"/>
      <c r="N378" s="27"/>
      <c r="O378" s="27"/>
      <c r="P378" s="27"/>
      <c r="Q378" s="27"/>
      <c r="U378" s="27"/>
      <c r="V378" s="27"/>
      <c r="W378" s="27"/>
      <c r="X378" s="27"/>
      <c r="Y378" s="27"/>
      <c r="Z378" s="27"/>
      <c r="AA378" s="27"/>
      <c r="AB378" s="27"/>
      <c r="AC378" s="27"/>
      <c r="AD378" s="27"/>
      <c r="AE378" s="27"/>
      <c r="AF378" s="27"/>
      <c r="AG378" s="27"/>
      <c r="AH378" s="27"/>
      <c r="AI378" s="27"/>
      <c r="AJ378" s="27"/>
      <c r="AK378" s="27"/>
      <c r="AL378" s="27"/>
      <c r="AM378" s="27"/>
      <c r="AN378" s="27"/>
      <c r="AO378" s="27"/>
      <c r="AP378" s="27"/>
      <c r="AQ378" s="27"/>
      <c r="AR378" s="27"/>
      <c r="AS378" s="27"/>
      <c r="AT378" s="27"/>
      <c r="AU378" s="27"/>
      <c r="AV378" s="27"/>
      <c r="AW378" s="27"/>
      <c r="AX378" s="27"/>
      <c r="AY378" s="27"/>
      <c r="AZ378" s="27"/>
    </row>
    <row r="379" spans="3:52">
      <c r="C379" s="27"/>
      <c r="D379" s="27"/>
      <c r="E379" s="27"/>
      <c r="F379" s="27"/>
      <c r="G379" s="27"/>
      <c r="H379" s="27"/>
      <c r="I379" s="27"/>
      <c r="J379" s="27"/>
      <c r="K379" s="27"/>
      <c r="L379" s="27"/>
      <c r="M379" s="27"/>
      <c r="N379" s="27"/>
      <c r="O379" s="27"/>
      <c r="P379" s="27"/>
      <c r="Q379" s="27"/>
      <c r="U379" s="27"/>
      <c r="V379" s="27"/>
      <c r="W379" s="27"/>
      <c r="X379" s="27"/>
      <c r="Y379" s="27"/>
      <c r="Z379" s="27"/>
      <c r="AA379" s="27"/>
      <c r="AB379" s="27"/>
      <c r="AC379" s="27"/>
      <c r="AD379" s="27"/>
      <c r="AE379" s="27"/>
      <c r="AF379" s="27"/>
      <c r="AG379" s="27"/>
      <c r="AH379" s="27"/>
      <c r="AI379" s="27"/>
      <c r="AJ379" s="27"/>
      <c r="AK379" s="27"/>
      <c r="AL379" s="27"/>
      <c r="AM379" s="27"/>
      <c r="AN379" s="27"/>
      <c r="AO379" s="27"/>
      <c r="AP379" s="27"/>
      <c r="AQ379" s="27"/>
      <c r="AR379" s="27"/>
      <c r="AS379" s="27"/>
      <c r="AT379" s="27"/>
      <c r="AU379" s="27"/>
      <c r="AV379" s="27"/>
      <c r="AW379" s="27"/>
      <c r="AX379" s="27"/>
      <c r="AY379" s="27"/>
      <c r="AZ379" s="27"/>
    </row>
    <row r="380" spans="3:52">
      <c r="C380" s="27"/>
      <c r="D380" s="27"/>
      <c r="E380" s="27"/>
      <c r="F380" s="27"/>
      <c r="G380" s="27"/>
      <c r="H380" s="27"/>
      <c r="I380" s="27"/>
      <c r="J380" s="27"/>
      <c r="K380" s="27"/>
      <c r="L380" s="27"/>
      <c r="M380" s="27"/>
      <c r="N380" s="27"/>
      <c r="O380" s="27"/>
      <c r="P380" s="27"/>
      <c r="Q380" s="27"/>
      <c r="U380" s="27"/>
      <c r="V380" s="27"/>
      <c r="W380" s="27"/>
      <c r="X380" s="27"/>
      <c r="Y380" s="27"/>
      <c r="Z380" s="27"/>
      <c r="AA380" s="27"/>
      <c r="AB380" s="27"/>
      <c r="AC380" s="27"/>
      <c r="AD380" s="27"/>
      <c r="AE380" s="27"/>
      <c r="AF380" s="27"/>
      <c r="AG380" s="27"/>
      <c r="AH380" s="27"/>
      <c r="AI380" s="27"/>
      <c r="AJ380" s="27"/>
      <c r="AK380" s="27"/>
      <c r="AL380" s="27"/>
      <c r="AM380" s="27"/>
      <c r="AN380" s="27"/>
      <c r="AO380" s="27"/>
      <c r="AP380" s="27"/>
      <c r="AQ380" s="27"/>
      <c r="AR380" s="27"/>
      <c r="AS380" s="27"/>
      <c r="AT380" s="27"/>
      <c r="AU380" s="27"/>
      <c r="AV380" s="27"/>
      <c r="AW380" s="27"/>
      <c r="AX380" s="27"/>
      <c r="AY380" s="27"/>
      <c r="AZ380" s="27"/>
    </row>
    <row r="381" spans="3:52">
      <c r="C381" s="27"/>
      <c r="D381" s="27"/>
      <c r="E381" s="27"/>
      <c r="F381" s="27"/>
      <c r="G381" s="27"/>
      <c r="H381" s="27"/>
      <c r="I381" s="27"/>
      <c r="J381" s="27"/>
      <c r="K381" s="27"/>
      <c r="L381" s="27"/>
      <c r="M381" s="27"/>
      <c r="N381" s="27"/>
      <c r="O381" s="27"/>
      <c r="P381" s="27"/>
      <c r="Q381" s="27"/>
      <c r="U381" s="27"/>
      <c r="V381" s="27"/>
      <c r="W381" s="27"/>
      <c r="X381" s="27"/>
      <c r="Y381" s="27"/>
      <c r="Z381" s="27"/>
      <c r="AA381" s="27"/>
      <c r="AB381" s="27"/>
      <c r="AC381" s="27"/>
      <c r="AD381" s="27"/>
      <c r="AE381" s="27"/>
      <c r="AF381" s="27"/>
      <c r="AG381" s="27"/>
      <c r="AH381" s="27"/>
      <c r="AI381" s="27"/>
      <c r="AJ381" s="27"/>
      <c r="AK381" s="27"/>
      <c r="AL381" s="27"/>
      <c r="AM381" s="27"/>
      <c r="AN381" s="27"/>
      <c r="AO381" s="27"/>
      <c r="AP381" s="27"/>
      <c r="AQ381" s="27"/>
      <c r="AR381" s="27"/>
      <c r="AS381" s="27"/>
      <c r="AT381" s="27"/>
      <c r="AU381" s="27"/>
      <c r="AV381" s="27"/>
      <c r="AW381" s="27"/>
      <c r="AX381" s="27"/>
      <c r="AY381" s="27"/>
      <c r="AZ381" s="27"/>
    </row>
    <row r="382" spans="3:52">
      <c r="C382" s="27"/>
      <c r="D382" s="27"/>
      <c r="E382" s="27"/>
      <c r="F382" s="27"/>
      <c r="G382" s="27"/>
      <c r="H382" s="27"/>
      <c r="I382" s="27"/>
      <c r="J382" s="27"/>
      <c r="K382" s="27"/>
      <c r="L382" s="27"/>
      <c r="M382" s="27"/>
      <c r="N382" s="27"/>
      <c r="O382" s="27"/>
      <c r="P382" s="27"/>
      <c r="Q382" s="27"/>
      <c r="U382" s="27"/>
      <c r="V382" s="27"/>
      <c r="W382" s="27"/>
      <c r="X382" s="27"/>
      <c r="Y382" s="27"/>
      <c r="Z382" s="27"/>
      <c r="AA382" s="27"/>
      <c r="AB382" s="27"/>
      <c r="AC382" s="27"/>
      <c r="AD382" s="27"/>
      <c r="AE382" s="27"/>
      <c r="AF382" s="27"/>
      <c r="AG382" s="27"/>
      <c r="AH382" s="27"/>
      <c r="AI382" s="27"/>
      <c r="AJ382" s="27"/>
      <c r="AK382" s="27"/>
      <c r="AL382" s="27"/>
      <c r="AM382" s="27"/>
      <c r="AN382" s="27"/>
      <c r="AO382" s="27"/>
      <c r="AP382" s="27"/>
      <c r="AQ382" s="27"/>
      <c r="AR382" s="27"/>
      <c r="AS382" s="27"/>
      <c r="AT382" s="27"/>
      <c r="AU382" s="27"/>
      <c r="AV382" s="27"/>
      <c r="AW382" s="27"/>
      <c r="AX382" s="27"/>
      <c r="AY382" s="27"/>
      <c r="AZ382" s="27"/>
    </row>
    <row r="383" spans="3:52">
      <c r="C383" s="27"/>
      <c r="D383" s="27"/>
      <c r="E383" s="27"/>
      <c r="F383" s="27"/>
      <c r="G383" s="27"/>
      <c r="H383" s="27"/>
      <c r="I383" s="27"/>
      <c r="J383" s="27"/>
      <c r="K383" s="27"/>
      <c r="L383" s="27"/>
      <c r="M383" s="27"/>
      <c r="N383" s="27"/>
      <c r="O383" s="27"/>
      <c r="P383" s="27"/>
      <c r="Q383" s="27"/>
      <c r="U383" s="27"/>
      <c r="V383" s="27"/>
      <c r="W383" s="27"/>
      <c r="X383" s="27"/>
      <c r="Y383" s="27"/>
      <c r="Z383" s="27"/>
      <c r="AA383" s="27"/>
      <c r="AB383" s="27"/>
      <c r="AC383" s="27"/>
      <c r="AD383" s="27"/>
      <c r="AE383" s="27"/>
      <c r="AF383" s="27"/>
      <c r="AG383" s="27"/>
      <c r="AH383" s="27"/>
      <c r="AI383" s="27"/>
      <c r="AJ383" s="27"/>
      <c r="AK383" s="27"/>
      <c r="AL383" s="27"/>
      <c r="AM383" s="27"/>
      <c r="AN383" s="27"/>
      <c r="AO383" s="27"/>
      <c r="AP383" s="27"/>
      <c r="AQ383" s="27"/>
      <c r="AR383" s="27"/>
      <c r="AS383" s="27"/>
      <c r="AT383" s="27"/>
      <c r="AU383" s="27"/>
      <c r="AV383" s="27"/>
      <c r="AW383" s="27"/>
      <c r="AX383" s="27"/>
      <c r="AY383" s="27"/>
      <c r="AZ383" s="27"/>
    </row>
    <row r="384" spans="3:52">
      <c r="C384" s="27"/>
      <c r="D384" s="27"/>
      <c r="E384" s="27"/>
      <c r="F384" s="27"/>
      <c r="G384" s="27"/>
      <c r="H384" s="27"/>
      <c r="I384" s="27"/>
      <c r="J384" s="27"/>
      <c r="K384" s="27"/>
      <c r="L384" s="27"/>
      <c r="M384" s="27"/>
      <c r="N384" s="27"/>
      <c r="O384" s="27"/>
      <c r="P384" s="27"/>
      <c r="Q384" s="27"/>
      <c r="U384" s="27"/>
      <c r="V384" s="27"/>
      <c r="W384" s="27"/>
      <c r="X384" s="27"/>
      <c r="Y384" s="27"/>
      <c r="Z384" s="27"/>
      <c r="AA384" s="27"/>
      <c r="AB384" s="27"/>
      <c r="AC384" s="27"/>
      <c r="AD384" s="27"/>
      <c r="AE384" s="27"/>
      <c r="AF384" s="27"/>
      <c r="AG384" s="27"/>
      <c r="AH384" s="27"/>
      <c r="AI384" s="27"/>
      <c r="AJ384" s="27"/>
      <c r="AK384" s="27"/>
      <c r="AL384" s="27"/>
      <c r="AM384" s="27"/>
      <c r="AN384" s="27"/>
      <c r="AO384" s="27"/>
      <c r="AP384" s="27"/>
      <c r="AQ384" s="27"/>
      <c r="AR384" s="27"/>
      <c r="AS384" s="27"/>
      <c r="AT384" s="27"/>
      <c r="AU384" s="27"/>
      <c r="AV384" s="27"/>
      <c r="AW384" s="27"/>
      <c r="AX384" s="27"/>
      <c r="AY384" s="27"/>
      <c r="AZ384" s="27"/>
    </row>
    <row r="385" spans="3:52">
      <c r="C385" s="27"/>
      <c r="D385" s="27"/>
      <c r="E385" s="27"/>
      <c r="F385" s="27"/>
      <c r="G385" s="27"/>
      <c r="H385" s="27"/>
      <c r="I385" s="27"/>
      <c r="J385" s="27"/>
      <c r="K385" s="27"/>
      <c r="L385" s="27"/>
      <c r="M385" s="27"/>
      <c r="N385" s="27"/>
      <c r="O385" s="27"/>
      <c r="P385" s="27"/>
      <c r="Q385" s="27"/>
      <c r="U385" s="27"/>
      <c r="V385" s="27"/>
      <c r="W385" s="27"/>
      <c r="X385" s="27"/>
      <c r="Y385" s="27"/>
      <c r="Z385" s="27"/>
      <c r="AA385" s="27"/>
      <c r="AB385" s="27"/>
      <c r="AC385" s="27"/>
      <c r="AD385" s="27"/>
      <c r="AE385" s="27"/>
      <c r="AF385" s="27"/>
      <c r="AG385" s="27"/>
      <c r="AH385" s="27"/>
      <c r="AI385" s="27"/>
      <c r="AJ385" s="27"/>
      <c r="AK385" s="27"/>
      <c r="AL385" s="27"/>
      <c r="AM385" s="27"/>
      <c r="AN385" s="27"/>
      <c r="AO385" s="27"/>
      <c r="AP385" s="27"/>
      <c r="AQ385" s="27"/>
      <c r="AR385" s="27"/>
      <c r="AS385" s="27"/>
      <c r="AT385" s="27"/>
      <c r="AU385" s="27"/>
      <c r="AV385" s="27"/>
      <c r="AW385" s="27"/>
      <c r="AX385" s="27"/>
      <c r="AY385" s="27"/>
      <c r="AZ385" s="27"/>
    </row>
    <row r="386" spans="3:52">
      <c r="C386" s="27"/>
      <c r="D386" s="27"/>
      <c r="E386" s="27"/>
      <c r="F386" s="27"/>
      <c r="G386" s="27"/>
      <c r="H386" s="27"/>
      <c r="I386" s="27"/>
      <c r="J386" s="27"/>
      <c r="K386" s="27"/>
      <c r="L386" s="27"/>
      <c r="M386" s="27"/>
      <c r="N386" s="27"/>
      <c r="O386" s="27"/>
      <c r="P386" s="27"/>
      <c r="Q386" s="27"/>
      <c r="U386" s="27"/>
      <c r="V386" s="27"/>
      <c r="W386" s="27"/>
      <c r="X386" s="27"/>
      <c r="Y386" s="27"/>
      <c r="Z386" s="27"/>
      <c r="AA386" s="27"/>
      <c r="AB386" s="27"/>
      <c r="AC386" s="27"/>
      <c r="AD386" s="27"/>
      <c r="AE386" s="27"/>
      <c r="AF386" s="27"/>
      <c r="AG386" s="27"/>
      <c r="AH386" s="27"/>
      <c r="AI386" s="27"/>
      <c r="AJ386" s="27"/>
      <c r="AK386" s="27"/>
      <c r="AL386" s="27"/>
      <c r="AM386" s="27"/>
      <c r="AN386" s="27"/>
      <c r="AO386" s="27"/>
      <c r="AP386" s="27"/>
      <c r="AQ386" s="27"/>
      <c r="AR386" s="27"/>
      <c r="AS386" s="27"/>
      <c r="AT386" s="27"/>
      <c r="AU386" s="27"/>
      <c r="AV386" s="27"/>
      <c r="AW386" s="27"/>
      <c r="AX386" s="27"/>
      <c r="AY386" s="27"/>
      <c r="AZ386" s="27"/>
    </row>
    <row r="387" spans="3:52">
      <c r="C387" s="27"/>
      <c r="D387" s="27"/>
      <c r="E387" s="27"/>
      <c r="F387" s="27"/>
      <c r="G387" s="27"/>
      <c r="H387" s="27"/>
      <c r="I387" s="27"/>
      <c r="J387" s="27"/>
      <c r="K387" s="27"/>
      <c r="L387" s="27"/>
      <c r="M387" s="27"/>
      <c r="N387" s="27"/>
      <c r="O387" s="27"/>
      <c r="P387" s="27"/>
      <c r="Q387" s="27"/>
      <c r="U387" s="27"/>
      <c r="V387" s="27"/>
      <c r="W387" s="27"/>
      <c r="X387" s="27"/>
      <c r="Y387" s="27"/>
      <c r="Z387" s="27"/>
      <c r="AA387" s="27"/>
      <c r="AB387" s="27"/>
      <c r="AC387" s="27"/>
      <c r="AD387" s="27"/>
      <c r="AE387" s="27"/>
      <c r="AF387" s="27"/>
      <c r="AG387" s="27"/>
      <c r="AH387" s="27"/>
      <c r="AI387" s="27"/>
      <c r="AJ387" s="27"/>
      <c r="AK387" s="27"/>
      <c r="AL387" s="27"/>
      <c r="AM387" s="27"/>
      <c r="AN387" s="27"/>
      <c r="AO387" s="27"/>
      <c r="AP387" s="27"/>
      <c r="AQ387" s="27"/>
      <c r="AR387" s="27"/>
      <c r="AS387" s="27"/>
      <c r="AT387" s="27"/>
      <c r="AU387" s="27"/>
      <c r="AV387" s="27"/>
      <c r="AW387" s="27"/>
      <c r="AX387" s="27"/>
      <c r="AY387" s="27"/>
      <c r="AZ387" s="27"/>
    </row>
    <row r="388" spans="3:52">
      <c r="C388" s="27"/>
      <c r="D388" s="27"/>
      <c r="E388" s="27"/>
      <c r="F388" s="27"/>
      <c r="G388" s="27"/>
      <c r="H388" s="27"/>
      <c r="I388" s="27"/>
      <c r="J388" s="27"/>
      <c r="K388" s="27"/>
      <c r="L388" s="27"/>
      <c r="M388" s="27"/>
      <c r="N388" s="27"/>
      <c r="O388" s="27"/>
      <c r="P388" s="27"/>
      <c r="Q388" s="27"/>
      <c r="U388" s="27"/>
      <c r="V388" s="27"/>
      <c r="W388" s="27"/>
      <c r="X388" s="27"/>
      <c r="Y388" s="27"/>
      <c r="Z388" s="27"/>
      <c r="AA388" s="27"/>
      <c r="AB388" s="27"/>
      <c r="AC388" s="27"/>
      <c r="AD388" s="27"/>
      <c r="AE388" s="27"/>
      <c r="AF388" s="27"/>
      <c r="AG388" s="27"/>
      <c r="AH388" s="27"/>
      <c r="AI388" s="27"/>
      <c r="AJ388" s="27"/>
      <c r="AK388" s="27"/>
      <c r="AL388" s="27"/>
      <c r="AM388" s="27"/>
      <c r="AN388" s="27"/>
      <c r="AO388" s="27"/>
      <c r="AP388" s="27"/>
      <c r="AQ388" s="27"/>
      <c r="AR388" s="27"/>
      <c r="AS388" s="27"/>
      <c r="AT388" s="27"/>
      <c r="AU388" s="27"/>
      <c r="AV388" s="27"/>
      <c r="AW388" s="27"/>
      <c r="AX388" s="27"/>
      <c r="AY388" s="27"/>
      <c r="AZ388" s="27"/>
    </row>
    <row r="389" spans="3:52">
      <c r="C389" s="27"/>
      <c r="D389" s="27"/>
      <c r="E389" s="27"/>
      <c r="F389" s="27"/>
      <c r="G389" s="27"/>
      <c r="H389" s="27"/>
      <c r="I389" s="27"/>
      <c r="J389" s="27"/>
      <c r="K389" s="27"/>
      <c r="L389" s="27"/>
      <c r="M389" s="27"/>
      <c r="N389" s="27"/>
      <c r="O389" s="27"/>
      <c r="P389" s="27"/>
      <c r="Q389" s="27"/>
      <c r="U389" s="27"/>
      <c r="V389" s="27"/>
      <c r="W389" s="27"/>
      <c r="X389" s="27"/>
      <c r="Y389" s="27"/>
      <c r="Z389" s="27"/>
      <c r="AA389" s="27"/>
      <c r="AB389" s="27"/>
      <c r="AC389" s="27"/>
      <c r="AD389" s="27"/>
      <c r="AE389" s="27"/>
      <c r="AF389" s="27"/>
      <c r="AG389" s="27"/>
      <c r="AH389" s="27"/>
      <c r="AI389" s="27"/>
      <c r="AJ389" s="27"/>
      <c r="AK389" s="27"/>
      <c r="AL389" s="27"/>
      <c r="AM389" s="27"/>
      <c r="AN389" s="27"/>
      <c r="AO389" s="27"/>
      <c r="AP389" s="27"/>
      <c r="AQ389" s="27"/>
      <c r="AR389" s="27"/>
      <c r="AS389" s="27"/>
      <c r="AT389" s="27"/>
      <c r="AU389" s="27"/>
      <c r="AV389" s="27"/>
      <c r="AW389" s="27"/>
      <c r="AX389" s="27"/>
      <c r="AY389" s="27"/>
      <c r="AZ389" s="27"/>
    </row>
    <row r="390" spans="3:52">
      <c r="C390" s="27"/>
      <c r="D390" s="27"/>
      <c r="E390" s="27"/>
      <c r="F390" s="27"/>
      <c r="G390" s="27"/>
      <c r="H390" s="27"/>
      <c r="I390" s="27"/>
      <c r="J390" s="27"/>
      <c r="K390" s="27"/>
      <c r="L390" s="27"/>
      <c r="M390" s="27"/>
      <c r="N390" s="27"/>
      <c r="O390" s="27"/>
      <c r="P390" s="27"/>
      <c r="Q390" s="27"/>
      <c r="U390" s="27"/>
      <c r="V390" s="27"/>
      <c r="W390" s="27"/>
      <c r="X390" s="27"/>
      <c r="Y390" s="27"/>
      <c r="Z390" s="27"/>
      <c r="AA390" s="27"/>
      <c r="AB390" s="27"/>
      <c r="AC390" s="27"/>
      <c r="AD390" s="27"/>
      <c r="AE390" s="27"/>
      <c r="AF390" s="27"/>
      <c r="AG390" s="27"/>
      <c r="AH390" s="27"/>
      <c r="AI390" s="27"/>
      <c r="AJ390" s="27"/>
      <c r="AK390" s="27"/>
      <c r="AL390" s="27"/>
      <c r="AM390" s="27"/>
      <c r="AN390" s="27"/>
      <c r="AO390" s="27"/>
      <c r="AP390" s="27"/>
      <c r="AQ390" s="27"/>
      <c r="AR390" s="27"/>
      <c r="AS390" s="27"/>
      <c r="AT390" s="27"/>
      <c r="AU390" s="27"/>
      <c r="AV390" s="27"/>
      <c r="AW390" s="27"/>
      <c r="AX390" s="27"/>
      <c r="AY390" s="27"/>
      <c r="AZ390" s="27"/>
    </row>
    <row r="391" spans="3:52">
      <c r="C391" s="27"/>
      <c r="D391" s="27"/>
      <c r="E391" s="27"/>
      <c r="F391" s="27"/>
      <c r="G391" s="27"/>
      <c r="H391" s="27"/>
      <c r="I391" s="27"/>
      <c r="J391" s="27"/>
      <c r="K391" s="27"/>
      <c r="L391" s="27"/>
      <c r="M391" s="27"/>
      <c r="N391" s="27"/>
      <c r="O391" s="27"/>
      <c r="P391" s="27"/>
      <c r="Q391" s="27"/>
      <c r="U391" s="27"/>
      <c r="V391" s="27"/>
      <c r="W391" s="27"/>
      <c r="X391" s="27"/>
      <c r="Y391" s="27"/>
      <c r="Z391" s="27"/>
      <c r="AA391" s="27"/>
      <c r="AB391" s="27"/>
      <c r="AC391" s="27"/>
      <c r="AD391" s="27"/>
      <c r="AE391" s="27"/>
      <c r="AF391" s="27"/>
      <c r="AG391" s="27"/>
      <c r="AH391" s="27"/>
      <c r="AI391" s="27"/>
      <c r="AJ391" s="27"/>
      <c r="AK391" s="27"/>
      <c r="AL391" s="27"/>
      <c r="AM391" s="27"/>
      <c r="AN391" s="27"/>
      <c r="AO391" s="27"/>
      <c r="AP391" s="27"/>
      <c r="AQ391" s="27"/>
      <c r="AR391" s="27"/>
      <c r="AS391" s="27"/>
      <c r="AT391" s="27"/>
      <c r="AU391" s="27"/>
      <c r="AV391" s="27"/>
      <c r="AW391" s="27"/>
      <c r="AX391" s="27"/>
      <c r="AY391" s="27"/>
      <c r="AZ391" s="27"/>
    </row>
    <row r="392" spans="3:52">
      <c r="C392" s="27"/>
      <c r="D392" s="27"/>
      <c r="E392" s="27"/>
      <c r="F392" s="27"/>
      <c r="G392" s="27"/>
      <c r="H392" s="27"/>
      <c r="I392" s="27"/>
      <c r="J392" s="27"/>
      <c r="K392" s="27"/>
      <c r="L392" s="27"/>
      <c r="M392" s="27"/>
      <c r="N392" s="27"/>
      <c r="O392" s="27"/>
      <c r="P392" s="27"/>
      <c r="Q392" s="27"/>
      <c r="U392" s="27"/>
      <c r="V392" s="27"/>
      <c r="W392" s="27"/>
      <c r="X392" s="27"/>
      <c r="Y392" s="27"/>
      <c r="Z392" s="27"/>
      <c r="AA392" s="27"/>
      <c r="AB392" s="27"/>
      <c r="AC392" s="27"/>
      <c r="AD392" s="27"/>
      <c r="AE392" s="27"/>
      <c r="AF392" s="27"/>
      <c r="AG392" s="27"/>
      <c r="AH392" s="27"/>
      <c r="AI392" s="27"/>
      <c r="AJ392" s="27"/>
      <c r="AK392" s="27"/>
      <c r="AL392" s="27"/>
      <c r="AM392" s="27"/>
      <c r="AN392" s="27"/>
      <c r="AO392" s="27"/>
      <c r="AP392" s="27"/>
      <c r="AQ392" s="27"/>
      <c r="AR392" s="27"/>
      <c r="AS392" s="27"/>
      <c r="AT392" s="27"/>
      <c r="AU392" s="27"/>
      <c r="AV392" s="27"/>
      <c r="AW392" s="27"/>
      <c r="AX392" s="27"/>
      <c r="AY392" s="27"/>
      <c r="AZ392" s="27"/>
    </row>
    <row r="393" spans="3:52">
      <c r="C393" s="27"/>
      <c r="D393" s="27"/>
      <c r="E393" s="27"/>
      <c r="F393" s="27"/>
      <c r="G393" s="27"/>
      <c r="H393" s="27"/>
      <c r="I393" s="27"/>
      <c r="J393" s="27"/>
      <c r="K393" s="27"/>
      <c r="L393" s="27"/>
      <c r="M393" s="27"/>
      <c r="N393" s="27"/>
      <c r="O393" s="27"/>
      <c r="P393" s="27"/>
      <c r="Q393" s="27"/>
      <c r="U393" s="27"/>
      <c r="V393" s="27"/>
      <c r="W393" s="27"/>
      <c r="X393" s="27"/>
      <c r="Y393" s="27"/>
      <c r="Z393" s="27"/>
      <c r="AA393" s="27"/>
      <c r="AB393" s="27"/>
      <c r="AC393" s="27"/>
      <c r="AD393" s="27"/>
      <c r="AE393" s="27"/>
      <c r="AF393" s="27"/>
      <c r="AG393" s="27"/>
      <c r="AH393" s="27"/>
      <c r="AI393" s="27"/>
      <c r="AJ393" s="27"/>
      <c r="AK393" s="27"/>
      <c r="AL393" s="27"/>
      <c r="AM393" s="27"/>
      <c r="AN393" s="27"/>
      <c r="AO393" s="27"/>
      <c r="AP393" s="27"/>
      <c r="AQ393" s="27"/>
      <c r="AR393" s="27"/>
      <c r="AS393" s="27"/>
      <c r="AT393" s="27"/>
      <c r="AU393" s="27"/>
      <c r="AV393" s="27"/>
      <c r="AW393" s="27"/>
      <c r="AX393" s="27"/>
      <c r="AY393" s="27"/>
      <c r="AZ393" s="27"/>
    </row>
    <row r="394" spans="3:52">
      <c r="C394" s="27"/>
      <c r="D394" s="27"/>
      <c r="E394" s="27"/>
      <c r="F394" s="27"/>
      <c r="G394" s="27"/>
      <c r="H394" s="27"/>
      <c r="I394" s="27"/>
      <c r="J394" s="27"/>
      <c r="K394" s="27"/>
      <c r="L394" s="27"/>
      <c r="M394" s="27"/>
      <c r="N394" s="27"/>
      <c r="O394" s="27"/>
      <c r="P394" s="27"/>
      <c r="Q394" s="27"/>
      <c r="U394" s="27"/>
      <c r="V394" s="27"/>
      <c r="W394" s="27"/>
      <c r="X394" s="27"/>
      <c r="Y394" s="27"/>
      <c r="Z394" s="27"/>
      <c r="AA394" s="27"/>
      <c r="AB394" s="27"/>
      <c r="AC394" s="27"/>
      <c r="AD394" s="27"/>
      <c r="AE394" s="27"/>
      <c r="AF394" s="27"/>
      <c r="AG394" s="27"/>
      <c r="AH394" s="27"/>
      <c r="AI394" s="27"/>
      <c r="AJ394" s="27"/>
      <c r="AK394" s="27"/>
      <c r="AL394" s="27"/>
      <c r="AM394" s="27"/>
      <c r="AN394" s="27"/>
      <c r="AO394" s="27"/>
      <c r="AP394" s="27"/>
      <c r="AQ394" s="27"/>
      <c r="AR394" s="27"/>
      <c r="AS394" s="27"/>
      <c r="AT394" s="27"/>
      <c r="AU394" s="27"/>
      <c r="AV394" s="27"/>
      <c r="AW394" s="27"/>
      <c r="AX394" s="27"/>
      <c r="AY394" s="27"/>
      <c r="AZ394" s="27"/>
    </row>
    <row r="395" spans="3:52">
      <c r="C395" s="27"/>
      <c r="D395" s="27"/>
      <c r="E395" s="27"/>
      <c r="F395" s="27"/>
      <c r="G395" s="27"/>
      <c r="H395" s="27"/>
      <c r="I395" s="27"/>
      <c r="J395" s="27"/>
      <c r="K395" s="27"/>
      <c r="L395" s="27"/>
      <c r="M395" s="27"/>
      <c r="N395" s="27"/>
      <c r="O395" s="27"/>
      <c r="P395" s="27"/>
      <c r="Q395" s="27"/>
      <c r="U395" s="27"/>
      <c r="V395" s="27"/>
      <c r="W395" s="27"/>
      <c r="X395" s="27"/>
      <c r="Y395" s="27"/>
      <c r="Z395" s="27"/>
      <c r="AA395" s="27"/>
      <c r="AB395" s="27"/>
      <c r="AC395" s="27"/>
      <c r="AD395" s="27"/>
      <c r="AE395" s="27"/>
      <c r="AF395" s="27"/>
      <c r="AG395" s="27"/>
      <c r="AH395" s="27"/>
      <c r="AI395" s="27"/>
      <c r="AJ395" s="27"/>
      <c r="AK395" s="27"/>
      <c r="AL395" s="27"/>
      <c r="AM395" s="27"/>
      <c r="AN395" s="27"/>
      <c r="AO395" s="27"/>
      <c r="AP395" s="27"/>
      <c r="AQ395" s="27"/>
      <c r="AR395" s="27"/>
      <c r="AS395" s="27"/>
      <c r="AT395" s="27"/>
      <c r="AU395" s="27"/>
      <c r="AV395" s="27"/>
      <c r="AW395" s="27"/>
      <c r="AX395" s="27"/>
      <c r="AY395" s="27"/>
      <c r="AZ395" s="27"/>
    </row>
    <row r="396" spans="3:52">
      <c r="C396" s="27"/>
      <c r="D396" s="27"/>
      <c r="E396" s="27"/>
      <c r="F396" s="27"/>
      <c r="G396" s="27"/>
      <c r="H396" s="27"/>
      <c r="I396" s="27"/>
      <c r="J396" s="27"/>
      <c r="K396" s="27"/>
      <c r="L396" s="27"/>
      <c r="M396" s="27"/>
      <c r="N396" s="27"/>
      <c r="O396" s="27"/>
      <c r="P396" s="27"/>
      <c r="Q396" s="27"/>
      <c r="U396" s="27"/>
      <c r="V396" s="27"/>
      <c r="W396" s="27"/>
      <c r="X396" s="27"/>
      <c r="Y396" s="27"/>
      <c r="Z396" s="27"/>
      <c r="AA396" s="27"/>
      <c r="AB396" s="27"/>
      <c r="AC396" s="27"/>
      <c r="AD396" s="27"/>
      <c r="AE396" s="27"/>
      <c r="AF396" s="27"/>
      <c r="AG396" s="27"/>
      <c r="AH396" s="27"/>
      <c r="AI396" s="27"/>
      <c r="AJ396" s="27"/>
      <c r="AK396" s="27"/>
      <c r="AL396" s="27"/>
      <c r="AM396" s="27"/>
      <c r="AN396" s="27"/>
      <c r="AO396" s="27"/>
      <c r="AP396" s="27"/>
      <c r="AQ396" s="27"/>
      <c r="AR396" s="27"/>
      <c r="AS396" s="27"/>
      <c r="AT396" s="27"/>
      <c r="AU396" s="27"/>
      <c r="AV396" s="27"/>
      <c r="AW396" s="27"/>
      <c r="AX396" s="27"/>
      <c r="AY396" s="27"/>
      <c r="AZ396" s="27"/>
    </row>
    <row r="397" spans="3:52">
      <c r="C397" s="27"/>
      <c r="D397" s="27"/>
      <c r="E397" s="27"/>
      <c r="F397" s="27"/>
      <c r="G397" s="27"/>
      <c r="H397" s="27"/>
      <c r="I397" s="27"/>
      <c r="J397" s="27"/>
      <c r="K397" s="27"/>
      <c r="L397" s="27"/>
      <c r="M397" s="27"/>
      <c r="N397" s="27"/>
      <c r="O397" s="27"/>
      <c r="P397" s="27"/>
      <c r="Q397" s="27"/>
      <c r="U397" s="27"/>
      <c r="V397" s="27"/>
      <c r="W397" s="27"/>
      <c r="X397" s="27"/>
      <c r="Y397" s="27"/>
      <c r="Z397" s="27"/>
      <c r="AA397" s="27"/>
      <c r="AB397" s="27"/>
      <c r="AC397" s="27"/>
      <c r="AD397" s="27"/>
      <c r="AE397" s="27"/>
      <c r="AF397" s="27"/>
      <c r="AG397" s="27"/>
      <c r="AH397" s="27"/>
      <c r="AI397" s="27"/>
      <c r="AJ397" s="27"/>
      <c r="AK397" s="27"/>
      <c r="AL397" s="27"/>
      <c r="AM397" s="27"/>
      <c r="AN397" s="27"/>
      <c r="AO397" s="27"/>
      <c r="AP397" s="27"/>
      <c r="AQ397" s="27"/>
      <c r="AR397" s="27"/>
      <c r="AS397" s="27"/>
      <c r="AT397" s="27"/>
      <c r="AU397" s="27"/>
      <c r="AV397" s="27"/>
      <c r="AW397" s="27"/>
      <c r="AX397" s="27"/>
      <c r="AY397" s="27"/>
      <c r="AZ397" s="27"/>
    </row>
    <row r="398" spans="3:52">
      <c r="C398" s="27"/>
      <c r="D398" s="27"/>
      <c r="E398" s="27"/>
      <c r="F398" s="27"/>
      <c r="G398" s="27"/>
      <c r="H398" s="27"/>
      <c r="I398" s="27"/>
      <c r="J398" s="27"/>
      <c r="K398" s="27"/>
      <c r="L398" s="27"/>
      <c r="M398" s="27"/>
      <c r="N398" s="27"/>
      <c r="O398" s="27"/>
      <c r="P398" s="27"/>
      <c r="Q398" s="27"/>
      <c r="U398" s="27"/>
      <c r="V398" s="27"/>
      <c r="W398" s="27"/>
      <c r="X398" s="27"/>
      <c r="Y398" s="27"/>
      <c r="Z398" s="27"/>
      <c r="AA398" s="27"/>
      <c r="AB398" s="27"/>
      <c r="AC398" s="27"/>
      <c r="AD398" s="27"/>
      <c r="AE398" s="27"/>
      <c r="AF398" s="27"/>
      <c r="AG398" s="27"/>
      <c r="AH398" s="27"/>
      <c r="AI398" s="27"/>
      <c r="AJ398" s="27"/>
      <c r="AK398" s="27"/>
      <c r="AL398" s="27"/>
      <c r="AM398" s="27"/>
      <c r="AN398" s="27"/>
      <c r="AO398" s="27"/>
      <c r="AP398" s="27"/>
      <c r="AQ398" s="27"/>
      <c r="AR398" s="27"/>
      <c r="AS398" s="27"/>
      <c r="AT398" s="27"/>
      <c r="AU398" s="27"/>
      <c r="AV398" s="27"/>
      <c r="AW398" s="27"/>
      <c r="AX398" s="27"/>
      <c r="AY398" s="27"/>
      <c r="AZ398" s="27"/>
    </row>
    <row r="399" spans="3:52">
      <c r="C399" s="27"/>
      <c r="D399" s="27"/>
      <c r="E399" s="27"/>
      <c r="F399" s="27"/>
      <c r="G399" s="27"/>
      <c r="H399" s="27"/>
      <c r="I399" s="27"/>
      <c r="J399" s="27"/>
      <c r="K399" s="27"/>
      <c r="L399" s="27"/>
      <c r="M399" s="27"/>
      <c r="N399" s="27"/>
      <c r="O399" s="27"/>
      <c r="P399" s="27"/>
      <c r="Q399" s="27"/>
      <c r="U399" s="27"/>
      <c r="V399" s="27"/>
      <c r="W399" s="27"/>
      <c r="X399" s="27"/>
      <c r="Y399" s="27"/>
      <c r="Z399" s="27"/>
      <c r="AA399" s="27"/>
      <c r="AB399" s="27"/>
      <c r="AC399" s="27"/>
      <c r="AD399" s="27"/>
      <c r="AE399" s="27"/>
      <c r="AF399" s="27"/>
      <c r="AG399" s="27"/>
      <c r="AH399" s="27"/>
      <c r="AI399" s="27"/>
      <c r="AJ399" s="27"/>
      <c r="AK399" s="27"/>
      <c r="AL399" s="27"/>
      <c r="AM399" s="27"/>
      <c r="AN399" s="27"/>
      <c r="AO399" s="27"/>
      <c r="AP399" s="27"/>
      <c r="AQ399" s="27"/>
      <c r="AR399" s="27"/>
      <c r="AS399" s="27"/>
      <c r="AT399" s="27"/>
      <c r="AU399" s="27"/>
      <c r="AV399" s="27"/>
      <c r="AW399" s="27"/>
      <c r="AX399" s="27"/>
      <c r="AY399" s="27"/>
      <c r="AZ399" s="27"/>
    </row>
    <row r="400" spans="3:52">
      <c r="C400" s="27"/>
      <c r="D400" s="27"/>
      <c r="E400" s="27"/>
      <c r="F400" s="27"/>
      <c r="G400" s="27"/>
      <c r="H400" s="27"/>
      <c r="I400" s="27"/>
      <c r="J400" s="27"/>
      <c r="K400" s="27"/>
      <c r="L400" s="27"/>
      <c r="M400" s="27"/>
      <c r="N400" s="27"/>
      <c r="O400" s="27"/>
      <c r="P400" s="27"/>
      <c r="Q400" s="27"/>
      <c r="U400" s="27"/>
      <c r="V400" s="27"/>
      <c r="W400" s="27"/>
      <c r="X400" s="27"/>
      <c r="Y400" s="27"/>
      <c r="Z400" s="27"/>
      <c r="AA400" s="27"/>
      <c r="AB400" s="27"/>
      <c r="AC400" s="27"/>
      <c r="AD400" s="27"/>
      <c r="AE400" s="27"/>
      <c r="AF400" s="27"/>
      <c r="AG400" s="27"/>
      <c r="AH400" s="27"/>
      <c r="AI400" s="27"/>
      <c r="AJ400" s="27"/>
      <c r="AK400" s="27"/>
      <c r="AL400" s="27"/>
      <c r="AM400" s="27"/>
      <c r="AN400" s="27"/>
      <c r="AO400" s="27"/>
      <c r="AP400" s="27"/>
      <c r="AQ400" s="27"/>
      <c r="AR400" s="27"/>
      <c r="AS400" s="27"/>
      <c r="AT400" s="27"/>
      <c r="AU400" s="27"/>
      <c r="AV400" s="27"/>
      <c r="AW400" s="27"/>
      <c r="AX400" s="27"/>
      <c r="AY400" s="27"/>
      <c r="AZ400" s="27"/>
    </row>
    <row r="401" spans="3:52">
      <c r="C401" s="27"/>
      <c r="D401" s="27"/>
      <c r="E401" s="27"/>
      <c r="F401" s="27"/>
      <c r="G401" s="27"/>
      <c r="H401" s="27"/>
      <c r="I401" s="27"/>
      <c r="J401" s="27"/>
      <c r="K401" s="27"/>
      <c r="L401" s="27"/>
      <c r="M401" s="27"/>
      <c r="N401" s="27"/>
      <c r="O401" s="27"/>
      <c r="P401" s="27"/>
      <c r="Q401" s="27"/>
      <c r="U401" s="27"/>
      <c r="V401" s="27"/>
      <c r="W401" s="27"/>
      <c r="X401" s="27"/>
      <c r="Y401" s="27"/>
      <c r="Z401" s="27"/>
      <c r="AA401" s="27"/>
      <c r="AB401" s="27"/>
      <c r="AC401" s="27"/>
      <c r="AD401" s="27"/>
      <c r="AE401" s="27"/>
      <c r="AF401" s="27"/>
      <c r="AG401" s="27"/>
      <c r="AH401" s="27"/>
      <c r="AI401" s="27"/>
      <c r="AJ401" s="27"/>
      <c r="AK401" s="27"/>
      <c r="AL401" s="27"/>
      <c r="AM401" s="27"/>
      <c r="AN401" s="27"/>
      <c r="AO401" s="27"/>
      <c r="AP401" s="27"/>
      <c r="AQ401" s="27"/>
      <c r="AR401" s="27"/>
      <c r="AS401" s="27"/>
      <c r="AT401" s="27"/>
      <c r="AU401" s="27"/>
      <c r="AV401" s="27"/>
      <c r="AW401" s="27"/>
      <c r="AX401" s="27"/>
      <c r="AY401" s="27"/>
      <c r="AZ401" s="27"/>
    </row>
    <row r="402" spans="3:52">
      <c r="C402" s="27"/>
      <c r="D402" s="27"/>
      <c r="E402" s="27"/>
      <c r="F402" s="27"/>
      <c r="G402" s="27"/>
      <c r="H402" s="27"/>
      <c r="I402" s="27"/>
      <c r="J402" s="27"/>
      <c r="K402" s="27"/>
      <c r="L402" s="27"/>
      <c r="M402" s="27"/>
      <c r="N402" s="27"/>
      <c r="O402" s="27"/>
      <c r="P402" s="27"/>
      <c r="Q402" s="27"/>
      <c r="U402" s="27"/>
      <c r="V402" s="27"/>
      <c r="W402" s="27"/>
      <c r="X402" s="27"/>
      <c r="Y402" s="27"/>
      <c r="Z402" s="27"/>
      <c r="AA402" s="27"/>
      <c r="AB402" s="27"/>
      <c r="AC402" s="27"/>
      <c r="AD402" s="27"/>
      <c r="AE402" s="27"/>
      <c r="AF402" s="27"/>
      <c r="AG402" s="27"/>
      <c r="AH402" s="27"/>
      <c r="AI402" s="27"/>
      <c r="AJ402" s="27"/>
      <c r="AK402" s="27"/>
      <c r="AL402" s="27"/>
      <c r="AM402" s="27"/>
      <c r="AN402" s="27"/>
      <c r="AO402" s="27"/>
      <c r="AP402" s="27"/>
      <c r="AQ402" s="27"/>
      <c r="AR402" s="27"/>
      <c r="AS402" s="27"/>
      <c r="AT402" s="27"/>
      <c r="AU402" s="27"/>
      <c r="AV402" s="27"/>
      <c r="AW402" s="27"/>
      <c r="AX402" s="27"/>
      <c r="AY402" s="27"/>
      <c r="AZ402" s="27"/>
    </row>
    <row r="403" spans="3:52">
      <c r="C403" s="27"/>
      <c r="D403" s="27"/>
      <c r="E403" s="27"/>
      <c r="F403" s="27"/>
      <c r="G403" s="27"/>
      <c r="H403" s="27"/>
      <c r="I403" s="27"/>
      <c r="J403" s="27"/>
      <c r="K403" s="27"/>
      <c r="L403" s="27"/>
      <c r="M403" s="27"/>
      <c r="N403" s="27"/>
      <c r="O403" s="27"/>
      <c r="P403" s="27"/>
      <c r="Q403" s="27"/>
      <c r="U403" s="27"/>
      <c r="V403" s="27"/>
      <c r="W403" s="27"/>
      <c r="X403" s="27"/>
      <c r="Y403" s="27"/>
      <c r="Z403" s="27"/>
      <c r="AA403" s="27"/>
      <c r="AB403" s="27"/>
      <c r="AC403" s="27"/>
      <c r="AD403" s="27"/>
      <c r="AE403" s="27"/>
      <c r="AF403" s="27"/>
      <c r="AG403" s="27"/>
      <c r="AH403" s="27"/>
      <c r="AI403" s="27"/>
      <c r="AJ403" s="27"/>
      <c r="AK403" s="27"/>
      <c r="AL403" s="27"/>
      <c r="AM403" s="27"/>
      <c r="AN403" s="27"/>
      <c r="AO403" s="27"/>
      <c r="AP403" s="27"/>
      <c r="AQ403" s="27"/>
      <c r="AR403" s="27"/>
      <c r="AS403" s="27"/>
      <c r="AT403" s="27"/>
      <c r="AU403" s="27"/>
      <c r="AV403" s="27"/>
      <c r="AW403" s="27"/>
      <c r="AX403" s="27"/>
      <c r="AY403" s="27"/>
      <c r="AZ403" s="27"/>
    </row>
    <row r="404" spans="3:52">
      <c r="C404" s="27"/>
      <c r="D404" s="27"/>
      <c r="E404" s="27"/>
      <c r="F404" s="27"/>
      <c r="G404" s="27"/>
      <c r="H404" s="27"/>
      <c r="I404" s="27"/>
      <c r="J404" s="27"/>
      <c r="K404" s="27"/>
      <c r="L404" s="27"/>
      <c r="M404" s="27"/>
      <c r="N404" s="27"/>
      <c r="O404" s="27"/>
      <c r="P404" s="27"/>
      <c r="Q404" s="27"/>
      <c r="U404" s="27"/>
      <c r="V404" s="27"/>
      <c r="W404" s="27"/>
      <c r="X404" s="27"/>
      <c r="Y404" s="27"/>
      <c r="Z404" s="27"/>
      <c r="AA404" s="27"/>
      <c r="AB404" s="27"/>
      <c r="AC404" s="27"/>
      <c r="AD404" s="27"/>
      <c r="AE404" s="27"/>
      <c r="AF404" s="27"/>
      <c r="AG404" s="27"/>
      <c r="AH404" s="27"/>
      <c r="AI404" s="27"/>
      <c r="AJ404" s="27"/>
      <c r="AK404" s="27"/>
      <c r="AL404" s="27"/>
      <c r="AM404" s="27"/>
      <c r="AN404" s="27"/>
      <c r="AO404" s="27"/>
      <c r="AP404" s="27"/>
      <c r="AQ404" s="27"/>
      <c r="AR404" s="27"/>
      <c r="AS404" s="27"/>
      <c r="AT404" s="27"/>
      <c r="AU404" s="27"/>
      <c r="AV404" s="27"/>
      <c r="AW404" s="27"/>
      <c r="AX404" s="27"/>
      <c r="AY404" s="27"/>
      <c r="AZ404" s="27"/>
    </row>
    <row r="405" spans="3:52">
      <c r="C405" s="27"/>
      <c r="D405" s="27"/>
      <c r="E405" s="27"/>
      <c r="F405" s="27"/>
      <c r="G405" s="27"/>
      <c r="H405" s="27"/>
      <c r="I405" s="27"/>
      <c r="J405" s="27"/>
      <c r="K405" s="27"/>
      <c r="L405" s="27"/>
      <c r="M405" s="27"/>
      <c r="N405" s="27"/>
      <c r="O405" s="27"/>
      <c r="P405" s="27"/>
      <c r="Q405" s="27"/>
      <c r="U405" s="27"/>
      <c r="V405" s="27"/>
      <c r="W405" s="27"/>
      <c r="X405" s="27"/>
      <c r="Y405" s="27"/>
      <c r="Z405" s="27"/>
      <c r="AA405" s="27"/>
      <c r="AB405" s="27"/>
      <c r="AC405" s="27"/>
      <c r="AD405" s="27"/>
      <c r="AE405" s="27"/>
      <c r="AF405" s="27"/>
      <c r="AG405" s="27"/>
      <c r="AH405" s="27"/>
      <c r="AI405" s="27"/>
      <c r="AJ405" s="27"/>
      <c r="AK405" s="27"/>
      <c r="AL405" s="27"/>
      <c r="AM405" s="27"/>
      <c r="AN405" s="27"/>
      <c r="AO405" s="27"/>
      <c r="AP405" s="27"/>
      <c r="AQ405" s="27"/>
      <c r="AR405" s="27"/>
      <c r="AS405" s="27"/>
      <c r="AT405" s="27"/>
      <c r="AU405" s="27"/>
      <c r="AV405" s="27"/>
      <c r="AW405" s="27"/>
      <c r="AX405" s="27"/>
      <c r="AY405" s="27"/>
      <c r="AZ405" s="27"/>
    </row>
    <row r="406" spans="3:52">
      <c r="C406" s="27"/>
      <c r="D406" s="27"/>
      <c r="E406" s="27"/>
      <c r="F406" s="27"/>
      <c r="G406" s="27"/>
      <c r="H406" s="27"/>
      <c r="I406" s="27"/>
      <c r="J406" s="27"/>
      <c r="K406" s="27"/>
      <c r="L406" s="27"/>
      <c r="M406" s="27"/>
      <c r="N406" s="27"/>
      <c r="O406" s="27"/>
      <c r="P406" s="27"/>
      <c r="Q406" s="27"/>
      <c r="U406" s="27"/>
      <c r="V406" s="27"/>
      <c r="W406" s="27"/>
      <c r="X406" s="27"/>
      <c r="Y406" s="27"/>
      <c r="Z406" s="27"/>
      <c r="AA406" s="27"/>
      <c r="AB406" s="27"/>
      <c r="AC406" s="27"/>
      <c r="AD406" s="27"/>
      <c r="AE406" s="27"/>
      <c r="AF406" s="27"/>
      <c r="AG406" s="27"/>
      <c r="AH406" s="27"/>
      <c r="AI406" s="27"/>
      <c r="AJ406" s="27"/>
      <c r="AK406" s="27"/>
      <c r="AL406" s="27"/>
      <c r="AM406" s="27"/>
      <c r="AN406" s="27"/>
      <c r="AO406" s="27"/>
      <c r="AP406" s="27"/>
      <c r="AQ406" s="27"/>
      <c r="AR406" s="27"/>
      <c r="AS406" s="27"/>
      <c r="AT406" s="27"/>
      <c r="AU406" s="27"/>
      <c r="AV406" s="27"/>
      <c r="AW406" s="27"/>
      <c r="AX406" s="27"/>
      <c r="AY406" s="27"/>
      <c r="AZ406" s="27"/>
    </row>
    <row r="407" spans="3:52">
      <c r="C407" s="27"/>
      <c r="D407" s="27"/>
      <c r="E407" s="27"/>
      <c r="F407" s="27"/>
      <c r="G407" s="27"/>
      <c r="H407" s="27"/>
      <c r="I407" s="27"/>
      <c r="J407" s="27"/>
      <c r="K407" s="27"/>
      <c r="L407" s="27"/>
      <c r="M407" s="27"/>
      <c r="N407" s="27"/>
      <c r="O407" s="27"/>
      <c r="P407" s="27"/>
      <c r="Q407" s="27"/>
      <c r="U407" s="27"/>
      <c r="V407" s="27"/>
      <c r="W407" s="27"/>
      <c r="X407" s="27"/>
      <c r="Y407" s="27"/>
      <c r="Z407" s="27"/>
      <c r="AA407" s="27"/>
      <c r="AB407" s="27"/>
      <c r="AC407" s="27"/>
      <c r="AD407" s="27"/>
      <c r="AE407" s="27"/>
      <c r="AF407" s="27"/>
      <c r="AG407" s="27"/>
      <c r="AH407" s="27"/>
      <c r="AI407" s="27"/>
      <c r="AJ407" s="27"/>
      <c r="AK407" s="27"/>
      <c r="AL407" s="27"/>
      <c r="AM407" s="27"/>
      <c r="AN407" s="27"/>
      <c r="AO407" s="27"/>
      <c r="AP407" s="27"/>
      <c r="AQ407" s="27"/>
      <c r="AR407" s="27"/>
      <c r="AS407" s="27"/>
      <c r="AT407" s="27"/>
      <c r="AU407" s="27"/>
      <c r="AV407" s="27"/>
      <c r="AW407" s="27"/>
      <c r="AX407" s="27"/>
      <c r="AY407" s="27"/>
      <c r="AZ407" s="27"/>
    </row>
    <row r="408" spans="3:52">
      <c r="C408" s="27"/>
      <c r="D408" s="27"/>
      <c r="E408" s="27"/>
      <c r="F408" s="27"/>
      <c r="G408" s="27"/>
      <c r="H408" s="27"/>
      <c r="I408" s="27"/>
      <c r="J408" s="27"/>
      <c r="K408" s="27"/>
      <c r="L408" s="27"/>
      <c r="M408" s="27"/>
      <c r="N408" s="27"/>
      <c r="O408" s="27"/>
      <c r="P408" s="27"/>
      <c r="Q408" s="27"/>
      <c r="U408" s="27"/>
      <c r="V408" s="27"/>
      <c r="W408" s="27"/>
      <c r="X408" s="27"/>
      <c r="Y408" s="27"/>
      <c r="Z408" s="27"/>
      <c r="AA408" s="27"/>
      <c r="AB408" s="27"/>
      <c r="AC408" s="27"/>
      <c r="AD408" s="27"/>
      <c r="AE408" s="27"/>
      <c r="AF408" s="27"/>
      <c r="AG408" s="27"/>
      <c r="AH408" s="27"/>
      <c r="AI408" s="27"/>
      <c r="AJ408" s="27"/>
      <c r="AK408" s="27"/>
      <c r="AL408" s="27"/>
      <c r="AM408" s="27"/>
      <c r="AN408" s="27"/>
      <c r="AO408" s="27"/>
      <c r="AP408" s="27"/>
      <c r="AQ408" s="27"/>
      <c r="AR408" s="27"/>
      <c r="AS408" s="27"/>
      <c r="AT408" s="27"/>
      <c r="AU408" s="27"/>
      <c r="AV408" s="27"/>
      <c r="AW408" s="27"/>
      <c r="AX408" s="27"/>
      <c r="AY408" s="27"/>
      <c r="AZ408" s="27"/>
    </row>
    <row r="409" spans="3:52">
      <c r="C409" s="27"/>
      <c r="D409" s="27"/>
      <c r="E409" s="27"/>
      <c r="F409" s="27"/>
      <c r="G409" s="27"/>
      <c r="H409" s="27"/>
      <c r="I409" s="27"/>
      <c r="J409" s="27"/>
      <c r="K409" s="27"/>
      <c r="L409" s="27"/>
      <c r="M409" s="27"/>
      <c r="N409" s="27"/>
      <c r="O409" s="27"/>
      <c r="P409" s="27"/>
      <c r="Q409" s="27"/>
      <c r="U409" s="27"/>
      <c r="V409" s="27"/>
      <c r="W409" s="27"/>
      <c r="X409" s="27"/>
      <c r="Y409" s="27"/>
      <c r="Z409" s="27"/>
      <c r="AA409" s="27"/>
      <c r="AB409" s="27"/>
      <c r="AC409" s="27"/>
      <c r="AD409" s="27"/>
      <c r="AE409" s="27"/>
      <c r="AF409" s="27"/>
      <c r="AG409" s="27"/>
      <c r="AH409" s="27"/>
      <c r="AI409" s="27"/>
      <c r="AJ409" s="27"/>
      <c r="AK409" s="27"/>
      <c r="AL409" s="27"/>
      <c r="AM409" s="27"/>
      <c r="AN409" s="27"/>
      <c r="AO409" s="27"/>
      <c r="AP409" s="27"/>
      <c r="AQ409" s="27"/>
      <c r="AR409" s="27"/>
      <c r="AS409" s="27"/>
      <c r="AT409" s="27"/>
      <c r="AU409" s="27"/>
      <c r="AV409" s="27"/>
      <c r="AW409" s="27"/>
      <c r="AX409" s="27"/>
      <c r="AY409" s="27"/>
      <c r="AZ409" s="27"/>
    </row>
    <row r="410" spans="3:52">
      <c r="C410" s="27"/>
      <c r="D410" s="27"/>
      <c r="E410" s="27"/>
      <c r="F410" s="27"/>
      <c r="G410" s="27"/>
      <c r="H410" s="27"/>
      <c r="I410" s="27"/>
      <c r="J410" s="27"/>
      <c r="K410" s="27"/>
      <c r="L410" s="27"/>
      <c r="M410" s="27"/>
      <c r="N410" s="27"/>
      <c r="O410" s="27"/>
      <c r="P410" s="27"/>
      <c r="Q410" s="27"/>
      <c r="U410" s="27"/>
      <c r="V410" s="27"/>
      <c r="W410" s="27"/>
      <c r="X410" s="27"/>
      <c r="Y410" s="27"/>
      <c r="Z410" s="27"/>
      <c r="AA410" s="27"/>
      <c r="AB410" s="27"/>
      <c r="AC410" s="27"/>
      <c r="AD410" s="27"/>
      <c r="AE410" s="27"/>
      <c r="AF410" s="27"/>
      <c r="AG410" s="27"/>
      <c r="AH410" s="27"/>
      <c r="AI410" s="27"/>
      <c r="AJ410" s="27"/>
      <c r="AK410" s="27"/>
      <c r="AL410" s="27"/>
      <c r="AM410" s="27"/>
      <c r="AN410" s="27"/>
      <c r="AO410" s="27"/>
      <c r="AP410" s="27"/>
      <c r="AQ410" s="27"/>
      <c r="AR410" s="27"/>
      <c r="AS410" s="27"/>
      <c r="AT410" s="27"/>
      <c r="AU410" s="27"/>
      <c r="AV410" s="27"/>
      <c r="AW410" s="27"/>
      <c r="AX410" s="27"/>
      <c r="AY410" s="27"/>
      <c r="AZ410" s="27"/>
    </row>
    <row r="411" spans="3:52">
      <c r="C411" s="27"/>
      <c r="D411" s="27"/>
      <c r="E411" s="27"/>
      <c r="F411" s="27"/>
      <c r="G411" s="27"/>
      <c r="H411" s="27"/>
      <c r="I411" s="27"/>
      <c r="J411" s="27"/>
      <c r="K411" s="27"/>
      <c r="L411" s="27"/>
      <c r="M411" s="27"/>
      <c r="N411" s="27"/>
      <c r="O411" s="27"/>
      <c r="P411" s="27"/>
      <c r="Q411" s="27"/>
      <c r="U411" s="27"/>
      <c r="V411" s="27"/>
      <c r="W411" s="27"/>
      <c r="X411" s="27"/>
      <c r="Y411" s="27"/>
      <c r="Z411" s="27"/>
      <c r="AA411" s="27"/>
      <c r="AB411" s="27"/>
      <c r="AC411" s="27"/>
      <c r="AD411" s="27"/>
      <c r="AE411" s="27"/>
      <c r="AF411" s="27"/>
      <c r="AG411" s="27"/>
      <c r="AH411" s="27"/>
      <c r="AI411" s="27"/>
      <c r="AJ411" s="27"/>
      <c r="AK411" s="27"/>
      <c r="AL411" s="27"/>
      <c r="AM411" s="27"/>
      <c r="AN411" s="27"/>
      <c r="AO411" s="27"/>
      <c r="AP411" s="27"/>
      <c r="AQ411" s="27"/>
      <c r="AR411" s="27"/>
      <c r="AS411" s="27"/>
      <c r="AT411" s="27"/>
      <c r="AU411" s="27"/>
      <c r="AV411" s="27"/>
      <c r="AW411" s="27"/>
      <c r="AX411" s="27"/>
      <c r="AY411" s="27"/>
      <c r="AZ411" s="27"/>
    </row>
    <row r="412" spans="3:52">
      <c r="C412" s="27"/>
      <c r="D412" s="27"/>
      <c r="E412" s="27"/>
      <c r="F412" s="27"/>
      <c r="G412" s="27"/>
      <c r="H412" s="27"/>
      <c r="I412" s="27"/>
      <c r="J412" s="27"/>
      <c r="K412" s="27"/>
      <c r="L412" s="27"/>
      <c r="M412" s="27"/>
      <c r="N412" s="27"/>
      <c r="O412" s="27"/>
      <c r="P412" s="27"/>
      <c r="Q412" s="27"/>
      <c r="U412" s="27"/>
      <c r="V412" s="27"/>
      <c r="W412" s="27"/>
      <c r="X412" s="27"/>
      <c r="Y412" s="27"/>
      <c r="Z412" s="27"/>
      <c r="AA412" s="27"/>
      <c r="AB412" s="27"/>
      <c r="AC412" s="27"/>
      <c r="AD412" s="27"/>
      <c r="AE412" s="27"/>
      <c r="AF412" s="27"/>
      <c r="AG412" s="27"/>
      <c r="AH412" s="27"/>
      <c r="AI412" s="27"/>
      <c r="AJ412" s="27"/>
      <c r="AK412" s="27"/>
      <c r="AL412" s="27"/>
      <c r="AM412" s="27"/>
      <c r="AN412" s="27"/>
      <c r="AO412" s="27"/>
      <c r="AP412" s="27"/>
      <c r="AQ412" s="27"/>
      <c r="AR412" s="27"/>
      <c r="AS412" s="27"/>
      <c r="AT412" s="27"/>
      <c r="AU412" s="27"/>
      <c r="AV412" s="27"/>
      <c r="AW412" s="27"/>
      <c r="AX412" s="27"/>
      <c r="AY412" s="27"/>
      <c r="AZ412" s="27"/>
    </row>
    <row r="413" spans="3:52">
      <c r="C413" s="27"/>
      <c r="D413" s="27"/>
      <c r="E413" s="27"/>
      <c r="F413" s="27"/>
      <c r="G413" s="27"/>
      <c r="H413" s="27"/>
      <c r="I413" s="27"/>
      <c r="J413" s="27"/>
      <c r="K413" s="27"/>
      <c r="L413" s="27"/>
      <c r="M413" s="27"/>
      <c r="N413" s="27"/>
      <c r="O413" s="27"/>
      <c r="P413" s="27"/>
      <c r="Q413" s="27"/>
      <c r="U413" s="27"/>
      <c r="V413" s="27"/>
      <c r="W413" s="27"/>
      <c r="X413" s="27"/>
      <c r="Y413" s="27"/>
      <c r="Z413" s="27"/>
      <c r="AA413" s="27"/>
      <c r="AB413" s="27"/>
      <c r="AC413" s="27"/>
      <c r="AD413" s="27"/>
      <c r="AE413" s="27"/>
      <c r="AF413" s="27"/>
      <c r="AG413" s="27"/>
      <c r="AH413" s="27"/>
      <c r="AI413" s="27"/>
      <c r="AJ413" s="27"/>
      <c r="AK413" s="27"/>
      <c r="AL413" s="27"/>
      <c r="AM413" s="27"/>
      <c r="AN413" s="27"/>
      <c r="AO413" s="27"/>
      <c r="AP413" s="27"/>
      <c r="AQ413" s="27"/>
      <c r="AR413" s="27"/>
      <c r="AS413" s="27"/>
      <c r="AT413" s="27"/>
      <c r="AU413" s="27"/>
      <c r="AV413" s="27"/>
      <c r="AW413" s="27"/>
      <c r="AX413" s="27"/>
      <c r="AY413" s="27"/>
      <c r="AZ413" s="27"/>
    </row>
    <row r="414" spans="3:52">
      <c r="C414" s="27"/>
      <c r="D414" s="27"/>
      <c r="E414" s="27"/>
      <c r="F414" s="27"/>
      <c r="G414" s="27"/>
      <c r="H414" s="27"/>
      <c r="I414" s="27"/>
      <c r="J414" s="27"/>
      <c r="K414" s="27"/>
      <c r="L414" s="27"/>
      <c r="M414" s="27"/>
      <c r="N414" s="27"/>
      <c r="O414" s="27"/>
      <c r="P414" s="27"/>
      <c r="Q414" s="27"/>
      <c r="U414" s="27"/>
      <c r="V414" s="27"/>
      <c r="W414" s="27"/>
      <c r="X414" s="27"/>
      <c r="Y414" s="27"/>
      <c r="Z414" s="27"/>
      <c r="AA414" s="27"/>
      <c r="AB414" s="27"/>
      <c r="AC414" s="27"/>
      <c r="AD414" s="27"/>
      <c r="AE414" s="27"/>
      <c r="AF414" s="27"/>
      <c r="AG414" s="27"/>
      <c r="AH414" s="27"/>
      <c r="AI414" s="27"/>
      <c r="AJ414" s="27"/>
      <c r="AK414" s="27"/>
      <c r="AL414" s="27"/>
      <c r="AM414" s="27"/>
      <c r="AN414" s="27"/>
      <c r="AO414" s="27"/>
      <c r="AP414" s="27"/>
      <c r="AQ414" s="27"/>
      <c r="AR414" s="27"/>
      <c r="AS414" s="27"/>
      <c r="AT414" s="27"/>
      <c r="AU414" s="27"/>
      <c r="AV414" s="27"/>
      <c r="AW414" s="27"/>
      <c r="AX414" s="27"/>
      <c r="AY414" s="27"/>
      <c r="AZ414" s="27"/>
    </row>
    <row r="415" spans="3:52">
      <c r="C415" s="27"/>
      <c r="D415" s="27"/>
      <c r="E415" s="27"/>
      <c r="F415" s="27"/>
      <c r="G415" s="27"/>
      <c r="H415" s="27"/>
      <c r="I415" s="27"/>
      <c r="J415" s="27"/>
      <c r="K415" s="27"/>
      <c r="L415" s="27"/>
      <c r="M415" s="27"/>
      <c r="N415" s="27"/>
      <c r="O415" s="27"/>
      <c r="P415" s="27"/>
      <c r="Q415" s="27"/>
      <c r="U415" s="27"/>
      <c r="V415" s="27"/>
      <c r="W415" s="27"/>
      <c r="X415" s="27"/>
      <c r="Y415" s="27"/>
      <c r="Z415" s="27"/>
      <c r="AA415" s="27"/>
      <c r="AB415" s="27"/>
      <c r="AC415" s="27"/>
      <c r="AD415" s="27"/>
      <c r="AE415" s="27"/>
      <c r="AF415" s="27"/>
      <c r="AG415" s="27"/>
      <c r="AH415" s="27"/>
      <c r="AI415" s="27"/>
      <c r="AJ415" s="27"/>
      <c r="AK415" s="27"/>
      <c r="AL415" s="27"/>
      <c r="AM415" s="27"/>
      <c r="AN415" s="27"/>
      <c r="AO415" s="27"/>
      <c r="AP415" s="27"/>
      <c r="AQ415" s="27"/>
      <c r="AR415" s="27"/>
      <c r="AS415" s="27"/>
      <c r="AT415" s="27"/>
      <c r="AU415" s="27"/>
      <c r="AV415" s="27"/>
      <c r="AW415" s="27"/>
      <c r="AX415" s="27"/>
      <c r="AY415" s="27"/>
      <c r="AZ415" s="27"/>
    </row>
    <row r="416" spans="3:52">
      <c r="C416" s="27"/>
      <c r="D416" s="27"/>
      <c r="E416" s="27"/>
      <c r="F416" s="27"/>
      <c r="G416" s="27"/>
      <c r="H416" s="27"/>
      <c r="I416" s="27"/>
      <c r="J416" s="27"/>
      <c r="K416" s="27"/>
      <c r="L416" s="27"/>
      <c r="M416" s="27"/>
      <c r="N416" s="27"/>
      <c r="O416" s="27"/>
      <c r="P416" s="27"/>
      <c r="Q416" s="27"/>
      <c r="U416" s="27"/>
      <c r="V416" s="27"/>
      <c r="W416" s="27"/>
      <c r="X416" s="27"/>
      <c r="Y416" s="27"/>
      <c r="Z416" s="27"/>
      <c r="AA416" s="27"/>
      <c r="AB416" s="27"/>
      <c r="AC416" s="27"/>
      <c r="AD416" s="27"/>
      <c r="AE416" s="27"/>
      <c r="AF416" s="27"/>
      <c r="AG416" s="27"/>
      <c r="AH416" s="27"/>
      <c r="AI416" s="27"/>
      <c r="AJ416" s="27"/>
      <c r="AK416" s="27"/>
      <c r="AL416" s="27"/>
      <c r="AM416" s="27"/>
      <c r="AN416" s="27"/>
      <c r="AO416" s="27"/>
      <c r="AP416" s="27"/>
      <c r="AQ416" s="27"/>
      <c r="AR416" s="27"/>
      <c r="AS416" s="27"/>
      <c r="AT416" s="27"/>
      <c r="AU416" s="27"/>
      <c r="AV416" s="27"/>
      <c r="AW416" s="27"/>
      <c r="AX416" s="27"/>
      <c r="AY416" s="27"/>
      <c r="AZ416" s="27"/>
    </row>
    <row r="417" spans="3:52">
      <c r="C417" s="27"/>
      <c r="D417" s="27"/>
      <c r="E417" s="27"/>
      <c r="F417" s="27"/>
      <c r="G417" s="27"/>
      <c r="H417" s="27"/>
      <c r="I417" s="27"/>
      <c r="J417" s="27"/>
      <c r="K417" s="27"/>
      <c r="L417" s="27"/>
      <c r="M417" s="27"/>
      <c r="N417" s="27"/>
      <c r="O417" s="27"/>
      <c r="P417" s="27"/>
      <c r="Q417" s="27"/>
      <c r="U417" s="27"/>
      <c r="V417" s="27"/>
      <c r="W417" s="27"/>
      <c r="X417" s="27"/>
      <c r="Y417" s="27"/>
      <c r="Z417" s="27"/>
      <c r="AA417" s="27"/>
      <c r="AB417" s="27"/>
      <c r="AC417" s="27"/>
      <c r="AD417" s="27"/>
      <c r="AE417" s="27"/>
      <c r="AF417" s="27"/>
      <c r="AG417" s="27"/>
      <c r="AH417" s="27"/>
      <c r="AI417" s="27"/>
      <c r="AJ417" s="27"/>
      <c r="AK417" s="27"/>
      <c r="AL417" s="27"/>
      <c r="AM417" s="27"/>
      <c r="AN417" s="27"/>
      <c r="AO417" s="27"/>
      <c r="AP417" s="27"/>
      <c r="AQ417" s="27"/>
      <c r="AR417" s="27"/>
      <c r="AS417" s="27"/>
      <c r="AT417" s="27"/>
      <c r="AU417" s="27"/>
      <c r="AV417" s="27"/>
      <c r="AW417" s="27"/>
      <c r="AX417" s="27"/>
      <c r="AY417" s="27"/>
      <c r="AZ417" s="27"/>
    </row>
    <row r="418" spans="3:52">
      <c r="C418" s="27"/>
      <c r="D418" s="27"/>
      <c r="E418" s="27"/>
      <c r="F418" s="27"/>
      <c r="G418" s="27"/>
      <c r="H418" s="27"/>
      <c r="I418" s="27"/>
      <c r="J418" s="27"/>
      <c r="K418" s="27"/>
      <c r="L418" s="27"/>
      <c r="M418" s="27"/>
      <c r="N418" s="27"/>
      <c r="O418" s="27"/>
      <c r="P418" s="27"/>
      <c r="Q418" s="27"/>
      <c r="U418" s="27"/>
      <c r="V418" s="27"/>
      <c r="W418" s="27"/>
      <c r="X418" s="27"/>
      <c r="Y418" s="27"/>
      <c r="Z418" s="27"/>
      <c r="AA418" s="27"/>
      <c r="AB418" s="27"/>
      <c r="AC418" s="27"/>
      <c r="AD418" s="27"/>
      <c r="AE418" s="27"/>
      <c r="AF418" s="27"/>
      <c r="AG418" s="27"/>
      <c r="AH418" s="27"/>
      <c r="AI418" s="27"/>
      <c r="AJ418" s="27"/>
      <c r="AK418" s="27"/>
      <c r="AL418" s="27"/>
      <c r="AM418" s="27"/>
      <c r="AN418" s="27"/>
      <c r="AO418" s="27"/>
      <c r="AP418" s="27"/>
      <c r="AQ418" s="27"/>
      <c r="AR418" s="27"/>
      <c r="AS418" s="27"/>
      <c r="AT418" s="27"/>
      <c r="AU418" s="27"/>
      <c r="AV418" s="27"/>
      <c r="AW418" s="27"/>
      <c r="AX418" s="27"/>
      <c r="AY418" s="27"/>
      <c r="AZ418" s="27"/>
    </row>
    <row r="419" spans="3:52">
      <c r="C419" s="27"/>
      <c r="D419" s="27"/>
      <c r="E419" s="27"/>
      <c r="F419" s="27"/>
      <c r="G419" s="27"/>
      <c r="H419" s="27"/>
      <c r="I419" s="27"/>
      <c r="J419" s="27"/>
      <c r="K419" s="27"/>
      <c r="L419" s="27"/>
      <c r="M419" s="27"/>
      <c r="N419" s="27"/>
      <c r="O419" s="27"/>
      <c r="P419" s="27"/>
      <c r="Q419" s="27"/>
      <c r="U419" s="27"/>
      <c r="V419" s="27"/>
      <c r="W419" s="27"/>
      <c r="X419" s="27"/>
      <c r="Y419" s="27"/>
      <c r="Z419" s="27"/>
      <c r="AA419" s="27"/>
      <c r="AB419" s="27"/>
      <c r="AC419" s="27"/>
      <c r="AD419" s="27"/>
      <c r="AE419" s="27"/>
      <c r="AF419" s="27"/>
      <c r="AG419" s="27"/>
      <c r="AH419" s="27"/>
      <c r="AI419" s="27"/>
      <c r="AJ419" s="27"/>
      <c r="AK419" s="27"/>
      <c r="AL419" s="27"/>
      <c r="AM419" s="27"/>
      <c r="AN419" s="27"/>
      <c r="AO419" s="27"/>
      <c r="AP419" s="27"/>
      <c r="AQ419" s="27"/>
      <c r="AR419" s="27"/>
      <c r="AS419" s="27"/>
      <c r="AT419" s="27"/>
      <c r="AU419" s="27"/>
      <c r="AV419" s="27"/>
      <c r="AW419" s="27"/>
      <c r="AX419" s="27"/>
      <c r="AY419" s="27"/>
      <c r="AZ419" s="27"/>
    </row>
    <row r="420" spans="3:52">
      <c r="C420" s="27"/>
      <c r="D420" s="27"/>
      <c r="E420" s="27"/>
      <c r="F420" s="27"/>
      <c r="G420" s="27"/>
      <c r="H420" s="27"/>
      <c r="I420" s="27"/>
      <c r="J420" s="27"/>
      <c r="K420" s="27"/>
      <c r="L420" s="27"/>
      <c r="M420" s="27"/>
      <c r="N420" s="27"/>
      <c r="O420" s="27"/>
      <c r="P420" s="27"/>
      <c r="Q420" s="27"/>
      <c r="U420" s="27"/>
      <c r="V420" s="27"/>
      <c r="W420" s="27"/>
      <c r="X420" s="27"/>
      <c r="Y420" s="27"/>
      <c r="Z420" s="27"/>
      <c r="AA420" s="27"/>
      <c r="AB420" s="27"/>
      <c r="AC420" s="27"/>
      <c r="AD420" s="27"/>
      <c r="AE420" s="27"/>
      <c r="AF420" s="27"/>
      <c r="AG420" s="27"/>
      <c r="AH420" s="27"/>
      <c r="AI420" s="27"/>
      <c r="AJ420" s="27"/>
      <c r="AK420" s="27"/>
      <c r="AL420" s="27"/>
      <c r="AM420" s="27"/>
      <c r="AN420" s="27"/>
      <c r="AO420" s="27"/>
      <c r="AP420" s="27"/>
      <c r="AQ420" s="27"/>
      <c r="AR420" s="27"/>
      <c r="AS420" s="27"/>
      <c r="AT420" s="27"/>
      <c r="AU420" s="27"/>
      <c r="AV420" s="27"/>
      <c r="AW420" s="27"/>
      <c r="AX420" s="27"/>
      <c r="AY420" s="27"/>
      <c r="AZ420" s="27"/>
    </row>
    <row r="421" spans="3:52">
      <c r="C421" s="27"/>
      <c r="D421" s="27"/>
      <c r="E421" s="27"/>
      <c r="F421" s="27"/>
      <c r="G421" s="27"/>
      <c r="H421" s="27"/>
      <c r="I421" s="27"/>
      <c r="J421" s="27"/>
      <c r="K421" s="27"/>
      <c r="L421" s="27"/>
      <c r="M421" s="27"/>
      <c r="N421" s="27"/>
      <c r="O421" s="27"/>
      <c r="P421" s="27"/>
      <c r="Q421" s="27"/>
      <c r="U421" s="27"/>
      <c r="V421" s="27"/>
      <c r="W421" s="27"/>
      <c r="X421" s="27"/>
      <c r="Y421" s="27"/>
      <c r="Z421" s="27"/>
      <c r="AA421" s="27"/>
      <c r="AB421" s="27"/>
      <c r="AC421" s="27"/>
      <c r="AD421" s="27"/>
      <c r="AE421" s="27"/>
      <c r="AF421" s="27"/>
      <c r="AG421" s="27"/>
      <c r="AH421" s="27"/>
      <c r="AI421" s="27"/>
      <c r="AJ421" s="27"/>
      <c r="AK421" s="27"/>
      <c r="AL421" s="27"/>
      <c r="AM421" s="27"/>
      <c r="AN421" s="27"/>
      <c r="AO421" s="27"/>
      <c r="AP421" s="27"/>
      <c r="AQ421" s="27"/>
      <c r="AR421" s="27"/>
      <c r="AS421" s="27"/>
      <c r="AT421" s="27"/>
      <c r="AU421" s="27"/>
      <c r="AV421" s="27"/>
      <c r="AW421" s="27"/>
      <c r="AX421" s="27"/>
      <c r="AY421" s="27"/>
      <c r="AZ421" s="27"/>
    </row>
    <row r="422" spans="3:52">
      <c r="C422" s="27"/>
      <c r="D422" s="27"/>
      <c r="E422" s="27"/>
      <c r="F422" s="27"/>
      <c r="G422" s="27"/>
      <c r="H422" s="27"/>
      <c r="I422" s="27"/>
      <c r="J422" s="27"/>
      <c r="K422" s="27"/>
      <c r="L422" s="27"/>
      <c r="M422" s="27"/>
      <c r="N422" s="27"/>
      <c r="O422" s="27"/>
      <c r="P422" s="27"/>
      <c r="Q422" s="27"/>
      <c r="U422" s="27"/>
      <c r="V422" s="27"/>
      <c r="W422" s="27"/>
      <c r="X422" s="27"/>
      <c r="Y422" s="27"/>
      <c r="Z422" s="27"/>
      <c r="AA422" s="27"/>
      <c r="AB422" s="27"/>
      <c r="AC422" s="27"/>
      <c r="AD422" s="27"/>
      <c r="AE422" s="27"/>
      <c r="AF422" s="27"/>
      <c r="AG422" s="27"/>
      <c r="AH422" s="27"/>
      <c r="AI422" s="27"/>
      <c r="AJ422" s="27"/>
      <c r="AK422" s="27"/>
      <c r="AL422" s="27"/>
      <c r="AM422" s="27"/>
      <c r="AN422" s="27"/>
      <c r="AO422" s="27"/>
      <c r="AP422" s="27"/>
      <c r="AQ422" s="27"/>
      <c r="AR422" s="27"/>
      <c r="AS422" s="27"/>
      <c r="AT422" s="27"/>
      <c r="AU422" s="27"/>
      <c r="AV422" s="27"/>
      <c r="AW422" s="27"/>
      <c r="AX422" s="27"/>
      <c r="AY422" s="27"/>
      <c r="AZ422" s="27"/>
    </row>
    <row r="423" spans="3:52">
      <c r="C423" s="27"/>
      <c r="D423" s="27"/>
      <c r="E423" s="27"/>
      <c r="F423" s="27"/>
      <c r="G423" s="27"/>
      <c r="H423" s="27"/>
      <c r="I423" s="27"/>
      <c r="J423" s="27"/>
      <c r="K423" s="27"/>
      <c r="L423" s="27"/>
      <c r="M423" s="27"/>
      <c r="N423" s="27"/>
      <c r="O423" s="27"/>
      <c r="P423" s="27"/>
      <c r="Q423" s="27"/>
      <c r="U423" s="27"/>
      <c r="V423" s="27"/>
      <c r="W423" s="27"/>
      <c r="X423" s="27"/>
      <c r="Y423" s="27"/>
      <c r="Z423" s="27"/>
      <c r="AA423" s="27"/>
      <c r="AB423" s="27"/>
      <c r="AC423" s="27"/>
      <c r="AD423" s="27"/>
      <c r="AE423" s="27"/>
      <c r="AF423" s="27"/>
      <c r="AG423" s="27"/>
      <c r="AH423" s="27"/>
      <c r="AI423" s="27"/>
      <c r="AJ423" s="27"/>
      <c r="AK423" s="27"/>
      <c r="AL423" s="27"/>
      <c r="AM423" s="27"/>
      <c r="AN423" s="27"/>
      <c r="AO423" s="27"/>
      <c r="AP423" s="27"/>
      <c r="AQ423" s="27"/>
      <c r="AR423" s="27"/>
      <c r="AS423" s="27"/>
      <c r="AT423" s="27"/>
      <c r="AU423" s="27"/>
      <c r="AV423" s="27"/>
      <c r="AW423" s="27"/>
      <c r="AX423" s="27"/>
      <c r="AY423" s="27"/>
      <c r="AZ423" s="27"/>
    </row>
    <row r="424" spans="3:52">
      <c r="C424" s="27"/>
      <c r="D424" s="27"/>
      <c r="E424" s="27"/>
      <c r="F424" s="27"/>
      <c r="G424" s="27"/>
      <c r="H424" s="27"/>
      <c r="I424" s="27"/>
      <c r="J424" s="27"/>
      <c r="K424" s="27"/>
      <c r="L424" s="27"/>
      <c r="M424" s="27"/>
      <c r="N424" s="27"/>
      <c r="O424" s="27"/>
      <c r="P424" s="27"/>
      <c r="Q424" s="27"/>
      <c r="U424" s="27"/>
      <c r="V424" s="27"/>
      <c r="W424" s="27"/>
      <c r="X424" s="27"/>
      <c r="Y424" s="27"/>
      <c r="Z424" s="27"/>
      <c r="AA424" s="27"/>
      <c r="AB424" s="27"/>
      <c r="AC424" s="27"/>
      <c r="AD424" s="27"/>
      <c r="AE424" s="27"/>
      <c r="AF424" s="27"/>
      <c r="AG424" s="27"/>
      <c r="AH424" s="27"/>
      <c r="AI424" s="27"/>
      <c r="AJ424" s="27"/>
      <c r="AK424" s="27"/>
      <c r="AL424" s="27"/>
      <c r="AM424" s="27"/>
      <c r="AN424" s="27"/>
      <c r="AO424" s="27"/>
      <c r="AP424" s="27"/>
      <c r="AQ424" s="27"/>
      <c r="AR424" s="27"/>
      <c r="AS424" s="27"/>
      <c r="AT424" s="27"/>
      <c r="AU424" s="27"/>
      <c r="AV424" s="27"/>
      <c r="AW424" s="27"/>
      <c r="AX424" s="27"/>
      <c r="AY424" s="27"/>
      <c r="AZ424" s="27"/>
    </row>
    <row r="425" spans="3:52">
      <c r="C425" s="27"/>
      <c r="D425" s="27"/>
      <c r="E425" s="27"/>
      <c r="F425" s="27"/>
      <c r="G425" s="27"/>
      <c r="H425" s="27"/>
      <c r="I425" s="27"/>
      <c r="J425" s="27"/>
      <c r="K425" s="27"/>
      <c r="L425" s="27"/>
      <c r="M425" s="27"/>
      <c r="N425" s="27"/>
      <c r="O425" s="27"/>
      <c r="P425" s="27"/>
      <c r="Q425" s="27"/>
      <c r="U425" s="27"/>
      <c r="V425" s="27"/>
      <c r="W425" s="27"/>
      <c r="X425" s="27"/>
      <c r="Y425" s="27"/>
      <c r="Z425" s="27"/>
      <c r="AA425" s="27"/>
      <c r="AB425" s="27"/>
      <c r="AC425" s="27"/>
      <c r="AD425" s="27"/>
      <c r="AE425" s="27"/>
      <c r="AF425" s="27"/>
      <c r="AG425" s="27"/>
      <c r="AH425" s="27"/>
      <c r="AI425" s="27"/>
      <c r="AJ425" s="27"/>
      <c r="AK425" s="27"/>
      <c r="AL425" s="27"/>
      <c r="AM425" s="27"/>
      <c r="AN425" s="27"/>
      <c r="AO425" s="27"/>
      <c r="AP425" s="27"/>
      <c r="AQ425" s="27"/>
      <c r="AR425" s="27"/>
      <c r="AS425" s="27"/>
      <c r="AT425" s="27"/>
      <c r="AU425" s="27"/>
      <c r="AV425" s="27"/>
      <c r="AW425" s="27"/>
      <c r="AX425" s="27"/>
      <c r="AY425" s="27"/>
      <c r="AZ425" s="27"/>
    </row>
    <row r="426" spans="3:52">
      <c r="C426" s="27"/>
      <c r="D426" s="27"/>
      <c r="E426" s="27"/>
      <c r="F426" s="27"/>
      <c r="G426" s="27"/>
      <c r="H426" s="27"/>
      <c r="I426" s="27"/>
      <c r="J426" s="27"/>
      <c r="K426" s="27"/>
      <c r="L426" s="27"/>
      <c r="M426" s="27"/>
      <c r="N426" s="27"/>
      <c r="O426" s="27"/>
      <c r="P426" s="27"/>
      <c r="Q426" s="27"/>
      <c r="U426" s="27"/>
      <c r="V426" s="27"/>
      <c r="W426" s="27"/>
      <c r="X426" s="27"/>
      <c r="Y426" s="27"/>
      <c r="Z426" s="27"/>
      <c r="AA426" s="27"/>
      <c r="AB426" s="27"/>
      <c r="AC426" s="27"/>
      <c r="AD426" s="27"/>
      <c r="AE426" s="27"/>
      <c r="AF426" s="27"/>
      <c r="AG426" s="27"/>
      <c r="AH426" s="27"/>
      <c r="AI426" s="27"/>
      <c r="AJ426" s="27"/>
      <c r="AK426" s="27"/>
      <c r="AL426" s="27"/>
      <c r="AM426" s="27"/>
      <c r="AN426" s="27"/>
      <c r="AO426" s="27"/>
      <c r="AP426" s="27"/>
      <c r="AQ426" s="27"/>
      <c r="AR426" s="27"/>
      <c r="AS426" s="27"/>
      <c r="AT426" s="27"/>
      <c r="AU426" s="27"/>
      <c r="AV426" s="27"/>
      <c r="AW426" s="27"/>
      <c r="AX426" s="27"/>
      <c r="AY426" s="27"/>
      <c r="AZ426" s="27"/>
    </row>
    <row r="427" spans="3:52">
      <c r="C427" s="27"/>
      <c r="D427" s="27"/>
      <c r="E427" s="27"/>
      <c r="F427" s="27"/>
      <c r="G427" s="27"/>
      <c r="H427" s="27"/>
      <c r="I427" s="27"/>
      <c r="J427" s="27"/>
      <c r="K427" s="27"/>
      <c r="L427" s="27"/>
      <c r="M427" s="27"/>
      <c r="N427" s="27"/>
      <c r="O427" s="27"/>
      <c r="P427" s="27"/>
      <c r="Q427" s="27"/>
      <c r="U427" s="27"/>
      <c r="V427" s="27"/>
      <c r="W427" s="27"/>
      <c r="X427" s="27"/>
      <c r="Y427" s="27"/>
      <c r="Z427" s="27"/>
      <c r="AA427" s="27"/>
      <c r="AB427" s="27"/>
      <c r="AC427" s="27"/>
      <c r="AD427" s="27"/>
      <c r="AE427" s="27"/>
      <c r="AF427" s="27"/>
      <c r="AG427" s="27"/>
      <c r="AH427" s="27"/>
      <c r="AI427" s="27"/>
      <c r="AJ427" s="27"/>
      <c r="AK427" s="27"/>
      <c r="AL427" s="27"/>
      <c r="AM427" s="27"/>
      <c r="AN427" s="27"/>
      <c r="AO427" s="27"/>
      <c r="AP427" s="27"/>
      <c r="AQ427" s="27"/>
      <c r="AR427" s="27"/>
      <c r="AS427" s="27"/>
      <c r="AT427" s="27"/>
      <c r="AU427" s="27"/>
      <c r="AV427" s="27"/>
      <c r="AW427" s="27"/>
      <c r="AX427" s="27"/>
      <c r="AY427" s="27"/>
      <c r="AZ427" s="27"/>
    </row>
    <row r="428" spans="3:52">
      <c r="C428" s="27"/>
      <c r="D428" s="27"/>
      <c r="E428" s="27"/>
      <c r="F428" s="27"/>
      <c r="G428" s="27"/>
      <c r="H428" s="27"/>
      <c r="I428" s="27"/>
      <c r="J428" s="27"/>
      <c r="K428" s="27"/>
      <c r="L428" s="27"/>
      <c r="M428" s="27"/>
      <c r="N428" s="27"/>
      <c r="O428" s="27"/>
      <c r="P428" s="27"/>
      <c r="Q428" s="27"/>
      <c r="U428" s="27"/>
      <c r="V428" s="27"/>
      <c r="W428" s="27"/>
      <c r="X428" s="27"/>
      <c r="Y428" s="27"/>
      <c r="Z428" s="27"/>
      <c r="AA428" s="27"/>
      <c r="AB428" s="27"/>
      <c r="AC428" s="27"/>
      <c r="AD428" s="27"/>
      <c r="AE428" s="27"/>
      <c r="AF428" s="27"/>
      <c r="AG428" s="27"/>
      <c r="AH428" s="27"/>
      <c r="AI428" s="27"/>
      <c r="AJ428" s="27"/>
      <c r="AK428" s="27"/>
      <c r="AL428" s="27"/>
      <c r="AM428" s="27"/>
      <c r="AN428" s="27"/>
      <c r="AO428" s="27"/>
      <c r="AP428" s="27"/>
      <c r="AQ428" s="27"/>
      <c r="AR428" s="27"/>
      <c r="AS428" s="27"/>
      <c r="AT428" s="27"/>
      <c r="AU428" s="27"/>
      <c r="AV428" s="27"/>
      <c r="AW428" s="27"/>
      <c r="AX428" s="27"/>
      <c r="AY428" s="27"/>
      <c r="AZ428" s="27"/>
    </row>
    <row r="429" spans="3:52">
      <c r="C429" s="27"/>
      <c r="D429" s="27"/>
      <c r="E429" s="27"/>
      <c r="F429" s="27"/>
      <c r="G429" s="27"/>
      <c r="H429" s="27"/>
      <c r="I429" s="27"/>
      <c r="J429" s="27"/>
      <c r="K429" s="27"/>
      <c r="L429" s="27"/>
      <c r="M429" s="27"/>
      <c r="N429" s="27"/>
      <c r="O429" s="27"/>
      <c r="P429" s="27"/>
      <c r="Q429" s="27"/>
      <c r="U429" s="27"/>
      <c r="V429" s="27"/>
      <c r="W429" s="27"/>
      <c r="X429" s="27"/>
      <c r="Y429" s="27"/>
      <c r="Z429" s="27"/>
      <c r="AA429" s="27"/>
      <c r="AB429" s="27"/>
      <c r="AC429" s="27"/>
      <c r="AD429" s="27"/>
      <c r="AE429" s="27"/>
      <c r="AF429" s="27"/>
      <c r="AG429" s="27"/>
      <c r="AH429" s="27"/>
      <c r="AI429" s="27"/>
      <c r="AJ429" s="27"/>
      <c r="AK429" s="27"/>
      <c r="AL429" s="27"/>
      <c r="AM429" s="27"/>
      <c r="AN429" s="27"/>
      <c r="AO429" s="27"/>
      <c r="AP429" s="27"/>
      <c r="AQ429" s="27"/>
      <c r="AR429" s="27"/>
      <c r="AS429" s="27"/>
      <c r="AT429" s="27"/>
      <c r="AU429" s="27"/>
      <c r="AV429" s="27"/>
      <c r="AW429" s="27"/>
      <c r="AX429" s="27"/>
      <c r="AY429" s="27"/>
      <c r="AZ429" s="27"/>
    </row>
    <row r="430" spans="3:52">
      <c r="C430" s="27"/>
      <c r="D430" s="27"/>
      <c r="E430" s="27"/>
      <c r="F430" s="27"/>
      <c r="G430" s="27"/>
      <c r="H430" s="27"/>
      <c r="I430" s="27"/>
      <c r="J430" s="27"/>
      <c r="K430" s="27"/>
      <c r="L430" s="27"/>
      <c r="M430" s="27"/>
      <c r="N430" s="27"/>
      <c r="O430" s="27"/>
      <c r="P430" s="27"/>
      <c r="Q430" s="27"/>
      <c r="U430" s="27"/>
      <c r="V430" s="27"/>
      <c r="W430" s="27"/>
      <c r="X430" s="27"/>
      <c r="Y430" s="27"/>
      <c r="Z430" s="27"/>
      <c r="AA430" s="27"/>
      <c r="AB430" s="27"/>
      <c r="AC430" s="27"/>
      <c r="AD430" s="27"/>
      <c r="AE430" s="27"/>
      <c r="AF430" s="27"/>
      <c r="AG430" s="27"/>
      <c r="AH430" s="27"/>
      <c r="AI430" s="27"/>
      <c r="AJ430" s="27"/>
      <c r="AK430" s="27"/>
      <c r="AL430" s="27"/>
      <c r="AM430" s="27"/>
      <c r="AN430" s="27"/>
      <c r="AO430" s="27"/>
      <c r="AP430" s="27"/>
      <c r="AQ430" s="27"/>
      <c r="AR430" s="27"/>
      <c r="AS430" s="27"/>
      <c r="AT430" s="27"/>
      <c r="AU430" s="27"/>
      <c r="AV430" s="27"/>
      <c r="AW430" s="27"/>
      <c r="AX430" s="27"/>
      <c r="AY430" s="27"/>
      <c r="AZ430" s="27"/>
    </row>
    <row r="431" spans="3:52">
      <c r="C431" s="27"/>
      <c r="D431" s="27"/>
      <c r="E431" s="27"/>
      <c r="F431" s="27"/>
      <c r="G431" s="27"/>
      <c r="H431" s="27"/>
      <c r="I431" s="27"/>
      <c r="J431" s="27"/>
      <c r="K431" s="27"/>
      <c r="L431" s="27"/>
      <c r="M431" s="27"/>
      <c r="N431" s="27"/>
      <c r="O431" s="27"/>
      <c r="P431" s="27"/>
      <c r="Q431" s="27"/>
      <c r="U431" s="27"/>
      <c r="V431" s="27"/>
      <c r="W431" s="27"/>
      <c r="X431" s="27"/>
      <c r="Y431" s="27"/>
      <c r="Z431" s="27"/>
      <c r="AA431" s="27"/>
      <c r="AB431" s="27"/>
      <c r="AC431" s="27"/>
      <c r="AD431" s="27"/>
      <c r="AE431" s="27"/>
      <c r="AF431" s="27"/>
      <c r="AG431" s="27"/>
      <c r="AH431" s="27"/>
      <c r="AI431" s="27"/>
      <c r="AJ431" s="27"/>
      <c r="AK431" s="27"/>
      <c r="AL431" s="27"/>
      <c r="AM431" s="27"/>
      <c r="AN431" s="27"/>
      <c r="AO431" s="27"/>
      <c r="AP431" s="27"/>
      <c r="AQ431" s="27"/>
      <c r="AR431" s="27"/>
      <c r="AS431" s="27"/>
      <c r="AT431" s="27"/>
      <c r="AU431" s="27"/>
      <c r="AV431" s="27"/>
      <c r="AW431" s="27"/>
      <c r="AX431" s="27"/>
      <c r="AY431" s="27"/>
      <c r="AZ431" s="27"/>
    </row>
    <row r="432" spans="3:52">
      <c r="C432" s="27"/>
      <c r="D432" s="27"/>
      <c r="E432" s="27"/>
      <c r="F432" s="27"/>
      <c r="G432" s="27"/>
      <c r="H432" s="27"/>
      <c r="I432" s="27"/>
      <c r="J432" s="27"/>
      <c r="K432" s="27"/>
      <c r="L432" s="27"/>
      <c r="M432" s="27"/>
      <c r="N432" s="27"/>
      <c r="O432" s="27"/>
      <c r="P432" s="27"/>
      <c r="Q432" s="27"/>
      <c r="U432" s="27"/>
      <c r="V432" s="27"/>
      <c r="W432" s="27"/>
      <c r="X432" s="27"/>
      <c r="Y432" s="27"/>
      <c r="Z432" s="27"/>
      <c r="AA432" s="27"/>
      <c r="AB432" s="27"/>
      <c r="AC432" s="27"/>
      <c r="AD432" s="27"/>
      <c r="AE432" s="27"/>
      <c r="AF432" s="27"/>
      <c r="AG432" s="27"/>
      <c r="AH432" s="27"/>
      <c r="AI432" s="27"/>
      <c r="AJ432" s="27"/>
      <c r="AK432" s="27"/>
      <c r="AL432" s="27"/>
      <c r="AM432" s="27"/>
      <c r="AN432" s="27"/>
      <c r="AO432" s="27"/>
      <c r="AP432" s="27"/>
      <c r="AQ432" s="27"/>
      <c r="AR432" s="27"/>
      <c r="AS432" s="27"/>
      <c r="AT432" s="27"/>
      <c r="AU432" s="27"/>
      <c r="AV432" s="27"/>
      <c r="AW432" s="27"/>
      <c r="AX432" s="27"/>
      <c r="AY432" s="27"/>
      <c r="AZ432" s="27"/>
    </row>
    <row r="433" spans="3:52">
      <c r="C433" s="27"/>
      <c r="D433" s="27"/>
      <c r="E433" s="27"/>
      <c r="F433" s="27"/>
      <c r="G433" s="27"/>
      <c r="H433" s="27"/>
      <c r="I433" s="27"/>
      <c r="J433" s="27"/>
      <c r="K433" s="27"/>
      <c r="L433" s="27"/>
      <c r="M433" s="27"/>
      <c r="N433" s="27"/>
      <c r="O433" s="27"/>
      <c r="P433" s="27"/>
      <c r="Q433" s="27"/>
      <c r="U433" s="27"/>
      <c r="V433" s="27"/>
      <c r="W433" s="27"/>
      <c r="X433" s="27"/>
      <c r="Y433" s="27"/>
      <c r="Z433" s="27"/>
      <c r="AA433" s="27"/>
      <c r="AB433" s="27"/>
      <c r="AC433" s="27"/>
      <c r="AD433" s="27"/>
      <c r="AE433" s="27"/>
      <c r="AF433" s="27"/>
      <c r="AG433" s="27"/>
      <c r="AH433" s="27"/>
      <c r="AI433" s="27"/>
      <c r="AJ433" s="27"/>
      <c r="AK433" s="27"/>
      <c r="AL433" s="27"/>
      <c r="AM433" s="27"/>
      <c r="AN433" s="27"/>
      <c r="AO433" s="27"/>
      <c r="AP433" s="27"/>
      <c r="AQ433" s="27"/>
      <c r="AR433" s="27"/>
      <c r="AS433" s="27"/>
      <c r="AT433" s="27"/>
      <c r="AU433" s="27"/>
      <c r="AV433" s="27"/>
      <c r="AW433" s="27"/>
      <c r="AX433" s="27"/>
      <c r="AY433" s="27"/>
      <c r="AZ433" s="27"/>
    </row>
    <row r="434" spans="3:52">
      <c r="C434" s="27"/>
      <c r="D434" s="27"/>
      <c r="E434" s="27"/>
      <c r="F434" s="27"/>
      <c r="G434" s="27"/>
      <c r="H434" s="27"/>
      <c r="I434" s="27"/>
      <c r="J434" s="27"/>
      <c r="K434" s="27"/>
      <c r="L434" s="27"/>
      <c r="M434" s="27"/>
      <c r="N434" s="27"/>
      <c r="O434" s="27"/>
      <c r="P434" s="27"/>
      <c r="Q434" s="27"/>
      <c r="U434" s="27"/>
      <c r="V434" s="27"/>
      <c r="W434" s="27"/>
      <c r="X434" s="27"/>
      <c r="Y434" s="27"/>
      <c r="Z434" s="27"/>
      <c r="AA434" s="27"/>
      <c r="AB434" s="27"/>
      <c r="AC434" s="27"/>
      <c r="AD434" s="27"/>
      <c r="AE434" s="27"/>
      <c r="AF434" s="27"/>
      <c r="AG434" s="27"/>
      <c r="AH434" s="27"/>
      <c r="AI434" s="27"/>
      <c r="AJ434" s="27"/>
      <c r="AK434" s="27"/>
      <c r="AL434" s="27"/>
      <c r="AM434" s="27"/>
      <c r="AN434" s="27"/>
      <c r="AO434" s="27"/>
      <c r="AP434" s="27"/>
      <c r="AQ434" s="27"/>
      <c r="AR434" s="27"/>
      <c r="AS434" s="27"/>
      <c r="AT434" s="27"/>
      <c r="AU434" s="27"/>
      <c r="AV434" s="27"/>
      <c r="AW434" s="27"/>
      <c r="AX434" s="27"/>
      <c r="AY434" s="27"/>
      <c r="AZ434" s="27"/>
    </row>
    <row r="435" spans="3:52">
      <c r="C435" s="27"/>
      <c r="D435" s="27"/>
      <c r="E435" s="27"/>
      <c r="F435" s="27"/>
      <c r="G435" s="27"/>
      <c r="H435" s="27"/>
      <c r="I435" s="27"/>
      <c r="J435" s="27"/>
      <c r="K435" s="27"/>
      <c r="L435" s="27"/>
      <c r="M435" s="27"/>
      <c r="N435" s="27"/>
      <c r="O435" s="27"/>
      <c r="P435" s="27"/>
      <c r="Q435" s="27"/>
      <c r="U435" s="27"/>
      <c r="V435" s="27"/>
      <c r="W435" s="27"/>
      <c r="X435" s="27"/>
      <c r="Y435" s="27"/>
      <c r="Z435" s="27"/>
      <c r="AA435" s="27"/>
      <c r="AB435" s="27"/>
      <c r="AC435" s="27"/>
      <c r="AD435" s="27"/>
      <c r="AE435" s="27"/>
      <c r="AF435" s="27"/>
      <c r="AG435" s="27"/>
      <c r="AH435" s="27"/>
      <c r="AI435" s="27"/>
      <c r="AJ435" s="27"/>
      <c r="AK435" s="27"/>
      <c r="AL435" s="27"/>
      <c r="AM435" s="27"/>
      <c r="AN435" s="27"/>
      <c r="AO435" s="27"/>
      <c r="AP435" s="27"/>
      <c r="AQ435" s="27"/>
      <c r="AR435" s="27"/>
      <c r="AS435" s="27"/>
      <c r="AT435" s="27"/>
      <c r="AU435" s="27"/>
      <c r="AV435" s="27"/>
      <c r="AW435" s="27"/>
      <c r="AX435" s="27"/>
      <c r="AY435" s="27"/>
      <c r="AZ435" s="27"/>
    </row>
    <row r="436" spans="3:52">
      <c r="C436" s="27"/>
      <c r="D436" s="27"/>
      <c r="E436" s="27"/>
      <c r="F436" s="27"/>
      <c r="G436" s="27"/>
      <c r="H436" s="27"/>
      <c r="I436" s="27"/>
      <c r="J436" s="27"/>
      <c r="K436" s="27"/>
      <c r="L436" s="27"/>
      <c r="M436" s="27"/>
      <c r="N436" s="27"/>
      <c r="O436" s="27"/>
      <c r="P436" s="27"/>
      <c r="Q436" s="27"/>
      <c r="U436" s="27"/>
      <c r="V436" s="27"/>
      <c r="W436" s="27"/>
      <c r="X436" s="27"/>
      <c r="Y436" s="27"/>
      <c r="Z436" s="27"/>
      <c r="AA436" s="27"/>
      <c r="AB436" s="27"/>
      <c r="AC436" s="27"/>
      <c r="AD436" s="27"/>
      <c r="AE436" s="27"/>
      <c r="AF436" s="27"/>
      <c r="AG436" s="27"/>
      <c r="AH436" s="27"/>
      <c r="AI436" s="27"/>
      <c r="AJ436" s="27"/>
      <c r="AK436" s="27"/>
      <c r="AL436" s="27"/>
      <c r="AM436" s="27"/>
      <c r="AN436" s="27"/>
      <c r="AO436" s="27"/>
      <c r="AP436" s="27"/>
      <c r="AQ436" s="27"/>
      <c r="AR436" s="27"/>
      <c r="AS436" s="27"/>
      <c r="AT436" s="27"/>
      <c r="AU436" s="27"/>
      <c r="AV436" s="27"/>
      <c r="AW436" s="27"/>
      <c r="AX436" s="27"/>
      <c r="AY436" s="27"/>
      <c r="AZ436" s="27"/>
    </row>
    <row r="437" spans="3:52">
      <c r="C437" s="27"/>
      <c r="D437" s="27"/>
      <c r="E437" s="27"/>
      <c r="F437" s="27"/>
      <c r="G437" s="27"/>
      <c r="H437" s="27"/>
      <c r="I437" s="27"/>
      <c r="J437" s="27"/>
      <c r="K437" s="27"/>
      <c r="L437" s="27"/>
      <c r="M437" s="27"/>
      <c r="N437" s="27"/>
      <c r="O437" s="27"/>
      <c r="P437" s="27"/>
      <c r="Q437" s="27"/>
      <c r="U437" s="27"/>
      <c r="V437" s="27"/>
      <c r="W437" s="27"/>
      <c r="X437" s="27"/>
      <c r="Y437" s="27"/>
      <c r="Z437" s="27"/>
      <c r="AA437" s="27"/>
      <c r="AB437" s="27"/>
      <c r="AC437" s="27"/>
      <c r="AD437" s="27"/>
      <c r="AE437" s="27"/>
      <c r="AF437" s="27"/>
      <c r="AG437" s="27"/>
      <c r="AH437" s="27"/>
      <c r="AI437" s="27"/>
      <c r="AJ437" s="27"/>
      <c r="AK437" s="27"/>
      <c r="AL437" s="27"/>
      <c r="AM437" s="27"/>
      <c r="AN437" s="27"/>
      <c r="AO437" s="27"/>
      <c r="AP437" s="27"/>
      <c r="AQ437" s="27"/>
      <c r="AR437" s="27"/>
      <c r="AS437" s="27"/>
      <c r="AT437" s="27"/>
      <c r="AU437" s="27"/>
      <c r="AV437" s="27"/>
      <c r="AW437" s="27"/>
      <c r="AX437" s="27"/>
      <c r="AY437" s="27"/>
      <c r="AZ437" s="27"/>
    </row>
    <row r="438" spans="3:52">
      <c r="C438" s="27"/>
      <c r="D438" s="27"/>
      <c r="E438" s="27"/>
      <c r="F438" s="27"/>
      <c r="G438" s="27"/>
      <c r="H438" s="27"/>
      <c r="I438" s="27"/>
      <c r="J438" s="27"/>
      <c r="K438" s="27"/>
      <c r="L438" s="27"/>
      <c r="M438" s="27"/>
      <c r="N438" s="27"/>
      <c r="O438" s="27"/>
      <c r="P438" s="27"/>
      <c r="Q438" s="27"/>
      <c r="U438" s="27"/>
      <c r="V438" s="27"/>
      <c r="W438" s="27"/>
      <c r="X438" s="27"/>
      <c r="Y438" s="27"/>
      <c r="Z438" s="27"/>
      <c r="AA438" s="27"/>
      <c r="AB438" s="27"/>
      <c r="AC438" s="27"/>
      <c r="AD438" s="27"/>
      <c r="AE438" s="27"/>
      <c r="AF438" s="27"/>
      <c r="AG438" s="27"/>
      <c r="AH438" s="27"/>
      <c r="AI438" s="27"/>
      <c r="AJ438" s="27"/>
      <c r="AK438" s="27"/>
      <c r="AL438" s="27"/>
      <c r="AM438" s="27"/>
      <c r="AN438" s="27"/>
      <c r="AO438" s="27"/>
      <c r="AP438" s="27"/>
      <c r="AQ438" s="27"/>
      <c r="AR438" s="27"/>
      <c r="AS438" s="27"/>
      <c r="AT438" s="27"/>
      <c r="AU438" s="27"/>
      <c r="AV438" s="27"/>
      <c r="AW438" s="27"/>
      <c r="AX438" s="27"/>
      <c r="AY438" s="27"/>
      <c r="AZ438" s="27"/>
    </row>
    <row r="439" spans="3:52">
      <c r="C439" s="27"/>
      <c r="D439" s="27"/>
      <c r="E439" s="27"/>
      <c r="F439" s="27"/>
      <c r="G439" s="27"/>
      <c r="H439" s="27"/>
      <c r="I439" s="27"/>
      <c r="J439" s="27"/>
      <c r="K439" s="27"/>
      <c r="L439" s="27"/>
      <c r="M439" s="27"/>
      <c r="N439" s="27"/>
      <c r="O439" s="27"/>
      <c r="P439" s="27"/>
      <c r="Q439" s="27"/>
      <c r="U439" s="27"/>
      <c r="V439" s="27"/>
      <c r="W439" s="27"/>
      <c r="X439" s="27"/>
      <c r="Y439" s="27"/>
      <c r="Z439" s="27"/>
      <c r="AA439" s="27"/>
      <c r="AB439" s="27"/>
      <c r="AC439" s="27"/>
      <c r="AD439" s="27"/>
      <c r="AE439" s="27"/>
      <c r="AF439" s="27"/>
      <c r="AG439" s="27"/>
      <c r="AH439" s="27"/>
      <c r="AI439" s="27"/>
      <c r="AJ439" s="27"/>
      <c r="AK439" s="27"/>
      <c r="AL439" s="27"/>
      <c r="AM439" s="27"/>
      <c r="AN439" s="27"/>
      <c r="AO439" s="27"/>
      <c r="AP439" s="27"/>
      <c r="AQ439" s="27"/>
      <c r="AR439" s="27"/>
      <c r="AS439" s="27"/>
      <c r="AT439" s="27"/>
      <c r="AU439" s="27"/>
      <c r="AV439" s="27"/>
      <c r="AW439" s="27"/>
      <c r="AX439" s="27"/>
      <c r="AY439" s="27"/>
      <c r="AZ439" s="27"/>
    </row>
    <row r="440" spans="3:52">
      <c r="C440" s="27"/>
      <c r="D440" s="27"/>
      <c r="E440" s="27"/>
      <c r="F440" s="27"/>
      <c r="G440" s="27"/>
      <c r="H440" s="27"/>
      <c r="I440" s="27"/>
      <c r="J440" s="27"/>
      <c r="K440" s="27"/>
      <c r="L440" s="27"/>
      <c r="M440" s="27"/>
      <c r="N440" s="27"/>
      <c r="O440" s="27"/>
      <c r="P440" s="27"/>
      <c r="Q440" s="27"/>
      <c r="U440" s="27"/>
      <c r="V440" s="27"/>
      <c r="W440" s="27"/>
      <c r="X440" s="27"/>
      <c r="Y440" s="27"/>
      <c r="Z440" s="27"/>
      <c r="AA440" s="27"/>
      <c r="AB440" s="27"/>
      <c r="AC440" s="27"/>
      <c r="AD440" s="27"/>
      <c r="AE440" s="27"/>
      <c r="AF440" s="27"/>
      <c r="AG440" s="27"/>
      <c r="AH440" s="27"/>
      <c r="AI440" s="27"/>
      <c r="AJ440" s="27"/>
      <c r="AK440" s="27"/>
      <c r="AL440" s="27"/>
      <c r="AM440" s="27"/>
      <c r="AN440" s="27"/>
      <c r="AO440" s="27"/>
      <c r="AP440" s="27"/>
      <c r="AQ440" s="27"/>
      <c r="AR440" s="27"/>
      <c r="AS440" s="27"/>
      <c r="AT440" s="27"/>
      <c r="AU440" s="27"/>
      <c r="AV440" s="27"/>
      <c r="AW440" s="27"/>
      <c r="AX440" s="27"/>
      <c r="AY440" s="27"/>
      <c r="AZ440" s="27"/>
    </row>
    <row r="441" spans="3:52">
      <c r="C441" s="27"/>
      <c r="D441" s="27"/>
      <c r="E441" s="27"/>
      <c r="F441" s="27"/>
      <c r="G441" s="27"/>
      <c r="H441" s="27"/>
      <c r="I441" s="27"/>
      <c r="J441" s="27"/>
      <c r="K441" s="27"/>
      <c r="L441" s="27"/>
      <c r="M441" s="27"/>
      <c r="N441" s="27"/>
      <c r="O441" s="27"/>
      <c r="P441" s="27"/>
      <c r="Q441" s="27"/>
      <c r="U441" s="27"/>
      <c r="V441" s="27"/>
      <c r="W441" s="27"/>
      <c r="X441" s="27"/>
      <c r="Y441" s="27"/>
      <c r="Z441" s="27"/>
      <c r="AA441" s="27"/>
      <c r="AB441" s="27"/>
      <c r="AC441" s="27"/>
      <c r="AD441" s="27"/>
      <c r="AE441" s="27"/>
      <c r="AF441" s="27"/>
      <c r="AG441" s="27"/>
      <c r="AH441" s="27"/>
      <c r="AI441" s="27"/>
      <c r="AJ441" s="27"/>
      <c r="AK441" s="27"/>
      <c r="AL441" s="27"/>
      <c r="AM441" s="27"/>
      <c r="AN441" s="27"/>
      <c r="AO441" s="27"/>
      <c r="AP441" s="27"/>
      <c r="AQ441" s="27"/>
      <c r="AR441" s="27"/>
      <c r="AS441" s="27"/>
      <c r="AT441" s="27"/>
      <c r="AU441" s="27"/>
      <c r="AV441" s="27"/>
      <c r="AW441" s="27"/>
      <c r="AX441" s="27"/>
      <c r="AY441" s="27"/>
      <c r="AZ441" s="27"/>
    </row>
    <row r="442" spans="3:52">
      <c r="C442" s="27"/>
      <c r="D442" s="27"/>
      <c r="E442" s="27"/>
      <c r="F442" s="27"/>
      <c r="G442" s="27"/>
      <c r="H442" s="27"/>
      <c r="I442" s="27"/>
      <c r="J442" s="27"/>
      <c r="K442" s="27"/>
      <c r="L442" s="27"/>
      <c r="M442" s="27"/>
      <c r="N442" s="27"/>
      <c r="O442" s="27"/>
      <c r="P442" s="27"/>
      <c r="Q442" s="27"/>
      <c r="U442" s="27"/>
      <c r="V442" s="27"/>
      <c r="W442" s="27"/>
      <c r="X442" s="27"/>
      <c r="Y442" s="27"/>
      <c r="Z442" s="27"/>
      <c r="AA442" s="27"/>
      <c r="AB442" s="27"/>
      <c r="AC442" s="27"/>
      <c r="AD442" s="27"/>
      <c r="AE442" s="27"/>
      <c r="AF442" s="27"/>
      <c r="AG442" s="27"/>
      <c r="AH442" s="27"/>
      <c r="AI442" s="27"/>
      <c r="AJ442" s="27"/>
      <c r="AK442" s="27"/>
      <c r="AL442" s="27"/>
      <c r="AM442" s="27"/>
      <c r="AN442" s="27"/>
      <c r="AO442" s="27"/>
      <c r="AP442" s="27"/>
      <c r="AQ442" s="27"/>
      <c r="AR442" s="27"/>
      <c r="AS442" s="27"/>
      <c r="AT442" s="27"/>
      <c r="AU442" s="27"/>
      <c r="AV442" s="27"/>
      <c r="AW442" s="27"/>
      <c r="AX442" s="27"/>
      <c r="AY442" s="27"/>
      <c r="AZ442" s="27"/>
    </row>
    <row r="443" spans="3:52">
      <c r="C443" s="27"/>
      <c r="D443" s="27"/>
      <c r="E443" s="27"/>
      <c r="F443" s="27"/>
      <c r="G443" s="27"/>
      <c r="H443" s="27"/>
      <c r="I443" s="27"/>
      <c r="J443" s="27"/>
      <c r="K443" s="27"/>
      <c r="L443" s="27"/>
      <c r="M443" s="27"/>
      <c r="N443" s="27"/>
      <c r="O443" s="27"/>
      <c r="P443" s="27"/>
      <c r="Q443" s="27"/>
      <c r="U443" s="27"/>
      <c r="V443" s="27"/>
      <c r="W443" s="27"/>
      <c r="X443" s="27"/>
      <c r="Y443" s="27"/>
      <c r="Z443" s="27"/>
      <c r="AA443" s="27"/>
      <c r="AB443" s="27"/>
      <c r="AC443" s="27"/>
      <c r="AD443" s="27"/>
      <c r="AE443" s="27"/>
      <c r="AF443" s="27"/>
      <c r="AG443" s="27"/>
      <c r="AH443" s="27"/>
      <c r="AI443" s="27"/>
      <c r="AJ443" s="27"/>
      <c r="AK443" s="27"/>
      <c r="AL443" s="27"/>
      <c r="AM443" s="27"/>
      <c r="AN443" s="27"/>
      <c r="AO443" s="27"/>
      <c r="AP443" s="27"/>
      <c r="AQ443" s="27"/>
      <c r="AR443" s="27"/>
      <c r="AS443" s="27"/>
      <c r="AT443" s="27"/>
      <c r="AU443" s="27"/>
      <c r="AV443" s="27"/>
      <c r="AW443" s="27"/>
      <c r="AX443" s="27"/>
      <c r="AY443" s="27"/>
      <c r="AZ443" s="27"/>
    </row>
    <row r="444" spans="3:52">
      <c r="C444" s="27"/>
      <c r="D444" s="27"/>
      <c r="E444" s="27"/>
      <c r="F444" s="27"/>
      <c r="G444" s="27"/>
      <c r="H444" s="27"/>
      <c r="I444" s="27"/>
      <c r="J444" s="27"/>
      <c r="K444" s="27"/>
      <c r="L444" s="27"/>
      <c r="M444" s="27"/>
      <c r="N444" s="27"/>
      <c r="O444" s="27"/>
      <c r="P444" s="27"/>
      <c r="Q444" s="27"/>
      <c r="U444" s="27"/>
      <c r="V444" s="27"/>
      <c r="W444" s="27"/>
      <c r="X444" s="27"/>
      <c r="Y444" s="27"/>
      <c r="Z444" s="27"/>
      <c r="AA444" s="27"/>
      <c r="AB444" s="27"/>
      <c r="AC444" s="27"/>
      <c r="AD444" s="27"/>
      <c r="AE444" s="27"/>
      <c r="AF444" s="27"/>
      <c r="AG444" s="27"/>
      <c r="AH444" s="27"/>
      <c r="AI444" s="27"/>
      <c r="AJ444" s="27"/>
      <c r="AK444" s="27"/>
      <c r="AL444" s="27"/>
      <c r="AM444" s="27"/>
      <c r="AN444" s="27"/>
      <c r="AO444" s="27"/>
      <c r="AP444" s="27"/>
      <c r="AQ444" s="27"/>
      <c r="AR444" s="27"/>
      <c r="AS444" s="27"/>
      <c r="AT444" s="27"/>
      <c r="AU444" s="27"/>
      <c r="AV444" s="27"/>
      <c r="AW444" s="27"/>
      <c r="AX444" s="27"/>
      <c r="AY444" s="27"/>
      <c r="AZ444" s="27"/>
    </row>
    <row r="445" spans="3:52">
      <c r="C445" s="27"/>
      <c r="D445" s="27"/>
      <c r="E445" s="27"/>
      <c r="F445" s="27"/>
      <c r="G445" s="27"/>
      <c r="H445" s="27"/>
      <c r="I445" s="27"/>
      <c r="J445" s="27"/>
      <c r="K445" s="27"/>
      <c r="L445" s="27"/>
      <c r="M445" s="27"/>
      <c r="N445" s="27"/>
      <c r="O445" s="27"/>
      <c r="P445" s="27"/>
      <c r="Q445" s="27"/>
      <c r="U445" s="27"/>
      <c r="V445" s="27"/>
      <c r="W445" s="27"/>
      <c r="X445" s="27"/>
      <c r="Y445" s="27"/>
      <c r="Z445" s="27"/>
      <c r="AA445" s="27"/>
      <c r="AB445" s="27"/>
      <c r="AC445" s="27"/>
      <c r="AD445" s="27"/>
      <c r="AE445" s="27"/>
      <c r="AF445" s="27"/>
      <c r="AG445" s="27"/>
      <c r="AH445" s="27"/>
      <c r="AI445" s="27"/>
      <c r="AJ445" s="27"/>
      <c r="AK445" s="27"/>
      <c r="AL445" s="27"/>
      <c r="AM445" s="27"/>
      <c r="AN445" s="27"/>
      <c r="AO445" s="27"/>
      <c r="AP445" s="27"/>
      <c r="AQ445" s="27"/>
      <c r="AR445" s="27"/>
      <c r="AS445" s="27"/>
      <c r="AT445" s="27"/>
      <c r="AU445" s="27"/>
      <c r="AV445" s="27"/>
      <c r="AW445" s="27"/>
      <c r="AX445" s="27"/>
      <c r="AY445" s="27"/>
      <c r="AZ445" s="27"/>
    </row>
    <row r="446" spans="3:52">
      <c r="C446" s="27"/>
      <c r="D446" s="27"/>
      <c r="E446" s="27"/>
      <c r="F446" s="27"/>
      <c r="G446" s="27"/>
      <c r="H446" s="27"/>
      <c r="I446" s="27"/>
      <c r="J446" s="27"/>
      <c r="K446" s="27"/>
      <c r="L446" s="27"/>
      <c r="M446" s="27"/>
      <c r="N446" s="27"/>
      <c r="O446" s="27"/>
      <c r="P446" s="27"/>
      <c r="Q446" s="27"/>
      <c r="U446" s="27"/>
      <c r="V446" s="27"/>
      <c r="W446" s="27"/>
      <c r="X446" s="27"/>
      <c r="Y446" s="27"/>
      <c r="Z446" s="27"/>
      <c r="AA446" s="27"/>
      <c r="AB446" s="27"/>
      <c r="AC446" s="27"/>
      <c r="AD446" s="27"/>
      <c r="AE446" s="27"/>
      <c r="AF446" s="27"/>
      <c r="AG446" s="27"/>
      <c r="AH446" s="27"/>
      <c r="AI446" s="27"/>
      <c r="AJ446" s="27"/>
      <c r="AK446" s="27"/>
      <c r="AL446" s="27"/>
      <c r="AM446" s="27"/>
      <c r="AN446" s="27"/>
      <c r="AO446" s="27"/>
      <c r="AP446" s="27"/>
      <c r="AQ446" s="27"/>
      <c r="AR446" s="27"/>
      <c r="AS446" s="27"/>
      <c r="AT446" s="27"/>
      <c r="AU446" s="27"/>
      <c r="AV446" s="27"/>
      <c r="AW446" s="27"/>
      <c r="AX446" s="27"/>
      <c r="AY446" s="27"/>
      <c r="AZ446" s="27"/>
    </row>
    <row r="447" spans="3:52">
      <c r="C447" s="27"/>
      <c r="D447" s="27"/>
      <c r="E447" s="27"/>
      <c r="F447" s="27"/>
      <c r="G447" s="27"/>
      <c r="H447" s="27"/>
      <c r="I447" s="27"/>
      <c r="J447" s="27"/>
      <c r="K447" s="27"/>
      <c r="L447" s="27"/>
      <c r="M447" s="27"/>
      <c r="N447" s="27"/>
      <c r="O447" s="27"/>
      <c r="P447" s="27"/>
      <c r="Q447" s="27"/>
      <c r="U447" s="27"/>
      <c r="V447" s="27"/>
      <c r="W447" s="27"/>
      <c r="X447" s="27"/>
      <c r="Y447" s="27"/>
      <c r="Z447" s="27"/>
      <c r="AA447" s="27"/>
      <c r="AB447" s="27"/>
      <c r="AC447" s="27"/>
      <c r="AD447" s="27"/>
      <c r="AE447" s="27"/>
      <c r="AF447" s="27"/>
      <c r="AG447" s="27"/>
      <c r="AH447" s="27"/>
      <c r="AI447" s="27"/>
      <c r="AJ447" s="27"/>
      <c r="AK447" s="27"/>
      <c r="AL447" s="27"/>
      <c r="AM447" s="27"/>
      <c r="AN447" s="27"/>
      <c r="AO447" s="27"/>
      <c r="AP447" s="27"/>
      <c r="AQ447" s="27"/>
      <c r="AR447" s="27"/>
      <c r="AS447" s="27"/>
      <c r="AT447" s="27"/>
      <c r="AU447" s="27"/>
      <c r="AV447" s="27"/>
      <c r="AW447" s="27"/>
      <c r="AX447" s="27"/>
      <c r="AY447" s="27"/>
      <c r="AZ447" s="27"/>
    </row>
    <row r="448" spans="3:52">
      <c r="C448" s="27"/>
      <c r="D448" s="27"/>
      <c r="E448" s="27"/>
      <c r="F448" s="27"/>
      <c r="G448" s="27"/>
      <c r="H448" s="27"/>
      <c r="I448" s="27"/>
      <c r="J448" s="27"/>
      <c r="K448" s="27"/>
      <c r="L448" s="27"/>
      <c r="M448" s="27"/>
      <c r="N448" s="27"/>
      <c r="O448" s="27"/>
      <c r="P448" s="27"/>
      <c r="Q448" s="27"/>
      <c r="U448" s="27"/>
      <c r="V448" s="27"/>
      <c r="W448" s="27"/>
      <c r="X448" s="27"/>
      <c r="Y448" s="27"/>
      <c r="Z448" s="27"/>
      <c r="AA448" s="27"/>
      <c r="AB448" s="27"/>
      <c r="AC448" s="27"/>
      <c r="AD448" s="27"/>
      <c r="AE448" s="27"/>
      <c r="AF448" s="27"/>
      <c r="AG448" s="27"/>
      <c r="AH448" s="27"/>
      <c r="AI448" s="27"/>
      <c r="AJ448" s="27"/>
      <c r="AK448" s="27"/>
      <c r="AL448" s="27"/>
      <c r="AM448" s="27"/>
      <c r="AN448" s="27"/>
      <c r="AO448" s="27"/>
      <c r="AP448" s="27"/>
      <c r="AQ448" s="27"/>
      <c r="AR448" s="27"/>
      <c r="AS448" s="27"/>
      <c r="AT448" s="27"/>
      <c r="AU448" s="27"/>
      <c r="AV448" s="27"/>
      <c r="AW448" s="27"/>
      <c r="AX448" s="27"/>
      <c r="AY448" s="27"/>
      <c r="AZ448" s="27"/>
    </row>
    <row r="449" spans="3:52">
      <c r="C449" s="27"/>
      <c r="D449" s="27"/>
      <c r="E449" s="27"/>
      <c r="F449" s="27"/>
      <c r="G449" s="27"/>
      <c r="H449" s="27"/>
      <c r="I449" s="27"/>
      <c r="J449" s="27"/>
      <c r="K449" s="27"/>
      <c r="L449" s="27"/>
      <c r="M449" s="27"/>
      <c r="N449" s="27"/>
      <c r="O449" s="27"/>
      <c r="P449" s="27"/>
      <c r="Q449" s="27"/>
      <c r="U449" s="27"/>
      <c r="V449" s="27"/>
      <c r="W449" s="27"/>
      <c r="X449" s="27"/>
      <c r="Y449" s="27"/>
      <c r="Z449" s="27"/>
      <c r="AA449" s="27"/>
      <c r="AB449" s="27"/>
      <c r="AC449" s="27"/>
      <c r="AD449" s="27"/>
      <c r="AE449" s="27"/>
      <c r="AF449" s="27"/>
      <c r="AG449" s="27"/>
      <c r="AH449" s="27"/>
      <c r="AI449" s="27"/>
      <c r="AJ449" s="27"/>
      <c r="AK449" s="27"/>
      <c r="AL449" s="27"/>
      <c r="AM449" s="27"/>
      <c r="AN449" s="27"/>
      <c r="AO449" s="27"/>
      <c r="AP449" s="27"/>
      <c r="AQ449" s="27"/>
      <c r="AR449" s="27"/>
      <c r="AS449" s="27"/>
      <c r="AT449" s="27"/>
      <c r="AU449" s="27"/>
      <c r="AV449" s="27"/>
      <c r="AW449" s="27"/>
      <c r="AX449" s="27"/>
      <c r="AY449" s="27"/>
      <c r="AZ449" s="27"/>
    </row>
    <row r="450" spans="3:52">
      <c r="C450" s="27"/>
      <c r="D450" s="27"/>
      <c r="E450" s="27"/>
      <c r="F450" s="27"/>
      <c r="G450" s="27"/>
      <c r="H450" s="27"/>
      <c r="I450" s="27"/>
      <c r="J450" s="27"/>
      <c r="K450" s="27"/>
      <c r="L450" s="27"/>
      <c r="M450" s="27"/>
      <c r="N450" s="27"/>
      <c r="O450" s="27"/>
      <c r="P450" s="27"/>
      <c r="Q450" s="27"/>
      <c r="U450" s="27"/>
      <c r="V450" s="27"/>
      <c r="W450" s="27"/>
      <c r="X450" s="27"/>
      <c r="Y450" s="27"/>
      <c r="Z450" s="27"/>
      <c r="AA450" s="27"/>
      <c r="AB450" s="27"/>
      <c r="AC450" s="27"/>
      <c r="AD450" s="27"/>
      <c r="AE450" s="27"/>
      <c r="AF450" s="27"/>
      <c r="AG450" s="27"/>
      <c r="AH450" s="27"/>
      <c r="AI450" s="27"/>
      <c r="AJ450" s="27"/>
      <c r="AK450" s="27"/>
      <c r="AL450" s="27"/>
      <c r="AM450" s="27"/>
      <c r="AN450" s="27"/>
      <c r="AO450" s="27"/>
      <c r="AP450" s="27"/>
      <c r="AQ450" s="27"/>
      <c r="AR450" s="27"/>
      <c r="AS450" s="27"/>
      <c r="AT450" s="27"/>
      <c r="AU450" s="27"/>
      <c r="AV450" s="27"/>
      <c r="AW450" s="27"/>
      <c r="AX450" s="27"/>
      <c r="AY450" s="27"/>
      <c r="AZ450" s="27"/>
    </row>
    <row r="451" spans="3:52">
      <c r="C451" s="27"/>
      <c r="D451" s="27"/>
      <c r="E451" s="27"/>
      <c r="F451" s="27"/>
      <c r="G451" s="27"/>
      <c r="H451" s="27"/>
      <c r="I451" s="27"/>
      <c r="J451" s="27"/>
      <c r="K451" s="27"/>
      <c r="L451" s="27"/>
      <c r="M451" s="27"/>
      <c r="N451" s="27"/>
      <c r="O451" s="27"/>
      <c r="P451" s="27"/>
      <c r="Q451" s="27"/>
      <c r="U451" s="27"/>
      <c r="V451" s="27"/>
      <c r="W451" s="27"/>
      <c r="X451" s="27"/>
      <c r="Y451" s="27"/>
      <c r="Z451" s="27"/>
      <c r="AA451" s="27"/>
      <c r="AB451" s="27"/>
      <c r="AC451" s="27"/>
      <c r="AD451" s="27"/>
      <c r="AE451" s="27"/>
      <c r="AF451" s="27"/>
      <c r="AG451" s="27"/>
      <c r="AH451" s="27"/>
      <c r="AI451" s="27"/>
      <c r="AJ451" s="27"/>
      <c r="AK451" s="27"/>
      <c r="AL451" s="27"/>
      <c r="AM451" s="27"/>
      <c r="AN451" s="27"/>
      <c r="AO451" s="27"/>
      <c r="AP451" s="27"/>
      <c r="AQ451" s="27"/>
      <c r="AR451" s="27"/>
      <c r="AS451" s="27"/>
      <c r="AT451" s="27"/>
      <c r="AU451" s="27"/>
      <c r="AV451" s="27"/>
      <c r="AW451" s="27"/>
      <c r="AX451" s="27"/>
      <c r="AY451" s="27"/>
      <c r="AZ451" s="27"/>
    </row>
    <row r="452" spans="3:52">
      <c r="C452" s="27"/>
      <c r="D452" s="27"/>
      <c r="E452" s="27"/>
      <c r="F452" s="27"/>
      <c r="G452" s="27"/>
      <c r="H452" s="27"/>
      <c r="I452" s="27"/>
      <c r="J452" s="27"/>
      <c r="K452" s="27"/>
      <c r="L452" s="27"/>
      <c r="M452" s="27"/>
      <c r="N452" s="27"/>
      <c r="O452" s="27"/>
      <c r="P452" s="27"/>
      <c r="Q452" s="27"/>
      <c r="U452" s="27"/>
      <c r="V452" s="27"/>
      <c r="W452" s="27"/>
      <c r="X452" s="27"/>
      <c r="Y452" s="27"/>
      <c r="Z452" s="27"/>
      <c r="AA452" s="27"/>
      <c r="AB452" s="27"/>
      <c r="AC452" s="27"/>
      <c r="AD452" s="27"/>
      <c r="AE452" s="27"/>
      <c r="AF452" s="27"/>
      <c r="AG452" s="27"/>
      <c r="AH452" s="27"/>
      <c r="AI452" s="27"/>
      <c r="AJ452" s="27"/>
      <c r="AK452" s="27"/>
      <c r="AL452" s="27"/>
      <c r="AM452" s="27"/>
      <c r="AN452" s="27"/>
      <c r="AO452" s="27"/>
      <c r="AP452" s="27"/>
      <c r="AQ452" s="27"/>
      <c r="AR452" s="27"/>
      <c r="AS452" s="27"/>
      <c r="AT452" s="27"/>
      <c r="AU452" s="27"/>
      <c r="AV452" s="27"/>
      <c r="AW452" s="27"/>
      <c r="AX452" s="27"/>
      <c r="AY452" s="27"/>
      <c r="AZ452" s="27"/>
    </row>
    <row r="453" spans="3:52">
      <c r="C453" s="27"/>
      <c r="D453" s="27"/>
      <c r="E453" s="27"/>
      <c r="F453" s="27"/>
      <c r="G453" s="27"/>
      <c r="H453" s="27"/>
      <c r="I453" s="27"/>
      <c r="J453" s="27"/>
      <c r="K453" s="27"/>
      <c r="L453" s="27"/>
      <c r="M453" s="27"/>
      <c r="N453" s="27"/>
      <c r="O453" s="27"/>
      <c r="P453" s="27"/>
      <c r="Q453" s="27"/>
      <c r="U453" s="27"/>
      <c r="V453" s="27"/>
      <c r="W453" s="27"/>
      <c r="X453" s="27"/>
      <c r="Y453" s="27"/>
      <c r="Z453" s="27"/>
      <c r="AA453" s="27"/>
      <c r="AB453" s="27"/>
      <c r="AC453" s="27"/>
      <c r="AD453" s="27"/>
      <c r="AE453" s="27"/>
      <c r="AF453" s="27"/>
      <c r="AG453" s="27"/>
      <c r="AH453" s="27"/>
      <c r="AI453" s="27"/>
      <c r="AJ453" s="27"/>
      <c r="AK453" s="27"/>
      <c r="AL453" s="27"/>
      <c r="AM453" s="27"/>
      <c r="AN453" s="27"/>
      <c r="AO453" s="27"/>
      <c r="AP453" s="27"/>
      <c r="AQ453" s="27"/>
      <c r="AR453" s="27"/>
      <c r="AS453" s="27"/>
      <c r="AT453" s="27"/>
      <c r="AU453" s="27"/>
      <c r="AV453" s="27"/>
      <c r="AW453" s="27"/>
      <c r="AX453" s="27"/>
      <c r="AY453" s="27"/>
      <c r="AZ453" s="27"/>
    </row>
    <row r="454" spans="3:52">
      <c r="C454" s="27"/>
      <c r="D454" s="27"/>
      <c r="E454" s="27"/>
      <c r="F454" s="27"/>
      <c r="G454" s="27"/>
      <c r="H454" s="27"/>
      <c r="I454" s="27"/>
      <c r="J454" s="27"/>
      <c r="K454" s="27"/>
      <c r="L454" s="27"/>
      <c r="M454" s="27"/>
      <c r="N454" s="27"/>
      <c r="O454" s="27"/>
      <c r="P454" s="27"/>
      <c r="Q454" s="27"/>
      <c r="U454" s="27"/>
      <c r="V454" s="27"/>
      <c r="W454" s="27"/>
      <c r="X454" s="27"/>
      <c r="Y454" s="27"/>
      <c r="Z454" s="27"/>
      <c r="AA454" s="27"/>
      <c r="AB454" s="27"/>
      <c r="AC454" s="27"/>
      <c r="AD454" s="27"/>
      <c r="AE454" s="27"/>
      <c r="AF454" s="27"/>
      <c r="AG454" s="27"/>
      <c r="AH454" s="27"/>
      <c r="AI454" s="27"/>
      <c r="AJ454" s="27"/>
      <c r="AK454" s="27"/>
      <c r="AL454" s="27"/>
      <c r="AM454" s="27"/>
      <c r="AN454" s="27"/>
      <c r="AO454" s="27"/>
      <c r="AP454" s="27"/>
      <c r="AQ454" s="27"/>
      <c r="AR454" s="27"/>
      <c r="AS454" s="27"/>
      <c r="AT454" s="27"/>
      <c r="AU454" s="27"/>
      <c r="AV454" s="27"/>
      <c r="AW454" s="27"/>
      <c r="AX454" s="27"/>
      <c r="AY454" s="27"/>
      <c r="AZ454" s="27"/>
    </row>
    <row r="455" spans="3:52">
      <c r="C455" s="27"/>
      <c r="D455" s="27"/>
      <c r="E455" s="27"/>
      <c r="F455" s="27"/>
      <c r="G455" s="27"/>
      <c r="H455" s="27"/>
      <c r="I455" s="27"/>
      <c r="J455" s="27"/>
      <c r="K455" s="27"/>
      <c r="L455" s="27"/>
      <c r="M455" s="27"/>
      <c r="N455" s="27"/>
      <c r="O455" s="27"/>
      <c r="P455" s="27"/>
      <c r="Q455" s="27"/>
      <c r="U455" s="27"/>
      <c r="V455" s="27"/>
      <c r="W455" s="27"/>
      <c r="X455" s="27"/>
      <c r="Y455" s="27"/>
      <c r="Z455" s="27"/>
      <c r="AA455" s="27"/>
      <c r="AB455" s="27"/>
      <c r="AC455" s="27"/>
      <c r="AD455" s="27"/>
      <c r="AE455" s="27"/>
      <c r="AF455" s="27"/>
      <c r="AG455" s="27"/>
      <c r="AH455" s="27"/>
      <c r="AI455" s="27"/>
      <c r="AJ455" s="27"/>
      <c r="AK455" s="27"/>
      <c r="AL455" s="27"/>
      <c r="AM455" s="27"/>
      <c r="AN455" s="27"/>
      <c r="AO455" s="27"/>
      <c r="AP455" s="27"/>
      <c r="AQ455" s="27"/>
      <c r="AR455" s="27"/>
      <c r="AS455" s="27"/>
      <c r="AT455" s="27"/>
      <c r="AU455" s="27"/>
      <c r="AV455" s="27"/>
      <c r="AW455" s="27"/>
      <c r="AX455" s="27"/>
      <c r="AY455" s="27"/>
      <c r="AZ455" s="27"/>
    </row>
    <row r="456" spans="3:52">
      <c r="C456" s="27"/>
      <c r="D456" s="27"/>
      <c r="E456" s="27"/>
      <c r="F456" s="27"/>
      <c r="G456" s="27"/>
      <c r="H456" s="27"/>
      <c r="I456" s="27"/>
      <c r="J456" s="27"/>
      <c r="K456" s="27"/>
      <c r="L456" s="27"/>
      <c r="M456" s="27"/>
      <c r="N456" s="27"/>
      <c r="O456" s="27"/>
      <c r="P456" s="27"/>
      <c r="Q456" s="27"/>
      <c r="U456" s="27"/>
      <c r="V456" s="27"/>
      <c r="W456" s="27"/>
      <c r="X456" s="27"/>
      <c r="Y456" s="27"/>
      <c r="Z456" s="27"/>
      <c r="AA456" s="27"/>
      <c r="AB456" s="27"/>
      <c r="AC456" s="27"/>
      <c r="AD456" s="27"/>
      <c r="AE456" s="27"/>
      <c r="AF456" s="27"/>
      <c r="AG456" s="27"/>
      <c r="AH456" s="27"/>
      <c r="AI456" s="27"/>
      <c r="AJ456" s="27"/>
      <c r="AK456" s="27"/>
      <c r="AL456" s="27"/>
      <c r="AM456" s="27"/>
      <c r="AN456" s="27"/>
      <c r="AO456" s="27"/>
      <c r="AP456" s="27"/>
      <c r="AQ456" s="27"/>
      <c r="AR456" s="27"/>
      <c r="AS456" s="27"/>
      <c r="AT456" s="27"/>
      <c r="AU456" s="27"/>
      <c r="AV456" s="27"/>
      <c r="AW456" s="27"/>
      <c r="AX456" s="27"/>
      <c r="AY456" s="27"/>
      <c r="AZ456" s="27"/>
    </row>
    <row r="457" spans="3:52">
      <c r="C457" s="27"/>
      <c r="D457" s="27"/>
      <c r="E457" s="27"/>
      <c r="F457" s="27"/>
      <c r="G457" s="27"/>
      <c r="H457" s="27"/>
      <c r="I457" s="27"/>
      <c r="J457" s="27"/>
      <c r="K457" s="27"/>
      <c r="L457" s="27"/>
      <c r="M457" s="27"/>
      <c r="N457" s="27"/>
      <c r="O457" s="27"/>
      <c r="P457" s="27"/>
      <c r="Q457" s="27"/>
      <c r="U457" s="27"/>
      <c r="V457" s="27"/>
      <c r="W457" s="27"/>
      <c r="X457" s="27"/>
      <c r="Y457" s="27"/>
      <c r="Z457" s="27"/>
      <c r="AA457" s="27"/>
      <c r="AB457" s="27"/>
      <c r="AC457" s="27"/>
      <c r="AD457" s="27"/>
      <c r="AE457" s="27"/>
      <c r="AF457" s="27"/>
      <c r="AG457" s="27"/>
      <c r="AH457" s="27"/>
      <c r="AI457" s="27"/>
      <c r="AJ457" s="27"/>
      <c r="AK457" s="27"/>
      <c r="AL457" s="27"/>
      <c r="AM457" s="27"/>
      <c r="AN457" s="27"/>
      <c r="AO457" s="27"/>
      <c r="AP457" s="27"/>
      <c r="AQ457" s="27"/>
      <c r="AR457" s="27"/>
      <c r="AS457" s="27"/>
      <c r="AT457" s="27"/>
      <c r="AU457" s="27"/>
      <c r="AV457" s="27"/>
      <c r="AW457" s="27"/>
      <c r="AX457" s="27"/>
      <c r="AY457" s="27"/>
      <c r="AZ457" s="27"/>
    </row>
    <row r="458" spans="3:52">
      <c r="C458" s="27"/>
      <c r="D458" s="27"/>
      <c r="E458" s="27"/>
      <c r="F458" s="27"/>
      <c r="G458" s="27"/>
      <c r="H458" s="27"/>
      <c r="I458" s="27"/>
      <c r="J458" s="27"/>
      <c r="K458" s="27"/>
      <c r="L458" s="27"/>
      <c r="M458" s="27"/>
      <c r="N458" s="27"/>
      <c r="O458" s="27"/>
      <c r="P458" s="27"/>
      <c r="Q458" s="27"/>
      <c r="U458" s="27"/>
      <c r="V458" s="27"/>
      <c r="W458" s="27"/>
      <c r="X458" s="27"/>
      <c r="Y458" s="27"/>
      <c r="Z458" s="27"/>
      <c r="AA458" s="27"/>
      <c r="AB458" s="27"/>
      <c r="AC458" s="27"/>
      <c r="AD458" s="27"/>
      <c r="AE458" s="27"/>
      <c r="AF458" s="27"/>
      <c r="AG458" s="27"/>
      <c r="AH458" s="27"/>
      <c r="AI458" s="27"/>
      <c r="AJ458" s="27"/>
      <c r="AK458" s="27"/>
      <c r="AL458" s="27"/>
      <c r="AM458" s="27"/>
      <c r="AN458" s="27"/>
      <c r="AO458" s="27"/>
      <c r="AP458" s="27"/>
      <c r="AQ458" s="27"/>
      <c r="AR458" s="27"/>
      <c r="AS458" s="27"/>
      <c r="AT458" s="27"/>
      <c r="AU458" s="27"/>
      <c r="AV458" s="27"/>
      <c r="AW458" s="27"/>
      <c r="AX458" s="27"/>
      <c r="AY458" s="27"/>
      <c r="AZ458" s="27"/>
    </row>
    <row r="459" spans="3:52">
      <c r="C459" s="27"/>
      <c r="D459" s="27"/>
      <c r="E459" s="27"/>
      <c r="F459" s="27"/>
      <c r="G459" s="27"/>
      <c r="H459" s="27"/>
      <c r="I459" s="27"/>
      <c r="J459" s="27"/>
      <c r="K459" s="27"/>
      <c r="L459" s="27"/>
      <c r="M459" s="27"/>
      <c r="N459" s="27"/>
      <c r="O459" s="27"/>
      <c r="P459" s="27"/>
      <c r="Q459" s="27"/>
      <c r="U459" s="27"/>
      <c r="V459" s="27"/>
      <c r="W459" s="27"/>
      <c r="X459" s="27"/>
      <c r="Y459" s="27"/>
      <c r="Z459" s="27"/>
      <c r="AA459" s="27"/>
      <c r="AB459" s="27"/>
      <c r="AC459" s="27"/>
      <c r="AD459" s="27"/>
      <c r="AE459" s="27"/>
      <c r="AF459" s="27"/>
      <c r="AG459" s="27"/>
      <c r="AH459" s="27"/>
      <c r="AI459" s="27"/>
      <c r="AJ459" s="27"/>
      <c r="AK459" s="27"/>
      <c r="AL459" s="27"/>
      <c r="AM459" s="27"/>
      <c r="AN459" s="27"/>
      <c r="AO459" s="27"/>
      <c r="AP459" s="27"/>
      <c r="AQ459" s="27"/>
      <c r="AR459" s="27"/>
      <c r="AS459" s="27"/>
      <c r="AT459" s="27"/>
      <c r="AU459" s="27"/>
      <c r="AV459" s="27"/>
      <c r="AW459" s="27"/>
      <c r="AX459" s="27"/>
      <c r="AY459" s="27"/>
      <c r="AZ459" s="27"/>
    </row>
    <row r="460" spans="3:52">
      <c r="C460" s="27"/>
      <c r="D460" s="27"/>
      <c r="E460" s="27"/>
      <c r="F460" s="27"/>
      <c r="G460" s="27"/>
      <c r="H460" s="27"/>
      <c r="I460" s="27"/>
      <c r="J460" s="27"/>
      <c r="K460" s="27"/>
      <c r="L460" s="27"/>
      <c r="M460" s="27"/>
      <c r="N460" s="27"/>
      <c r="O460" s="27"/>
      <c r="P460" s="27"/>
      <c r="Q460" s="27"/>
      <c r="U460" s="27"/>
      <c r="V460" s="27"/>
      <c r="W460" s="27"/>
      <c r="X460" s="27"/>
      <c r="Y460" s="27"/>
      <c r="Z460" s="27"/>
      <c r="AA460" s="27"/>
      <c r="AB460" s="27"/>
      <c r="AC460" s="27"/>
      <c r="AD460" s="27"/>
      <c r="AE460" s="27"/>
      <c r="AF460" s="27"/>
      <c r="AG460" s="27"/>
      <c r="AH460" s="27"/>
      <c r="AI460" s="27"/>
      <c r="AJ460" s="27"/>
      <c r="AK460" s="27"/>
      <c r="AL460" s="27"/>
      <c r="AM460" s="27"/>
      <c r="AN460" s="27"/>
      <c r="AO460" s="27"/>
      <c r="AP460" s="27"/>
      <c r="AQ460" s="27"/>
      <c r="AR460" s="27"/>
      <c r="AS460" s="27"/>
      <c r="AT460" s="27"/>
      <c r="AU460" s="27"/>
      <c r="AV460" s="27"/>
      <c r="AW460" s="27"/>
      <c r="AX460" s="27"/>
      <c r="AY460" s="27"/>
      <c r="AZ460" s="27"/>
    </row>
    <row r="461" spans="3:52">
      <c r="C461" s="27"/>
      <c r="D461" s="27"/>
      <c r="E461" s="27"/>
      <c r="F461" s="27"/>
      <c r="G461" s="27"/>
      <c r="H461" s="27"/>
      <c r="I461" s="27"/>
      <c r="J461" s="27"/>
      <c r="K461" s="27"/>
      <c r="L461" s="27"/>
      <c r="M461" s="27"/>
      <c r="N461" s="27"/>
      <c r="O461" s="27"/>
      <c r="P461" s="27"/>
      <c r="Q461" s="27"/>
      <c r="U461" s="27"/>
      <c r="V461" s="27"/>
      <c r="W461" s="27"/>
      <c r="X461" s="27"/>
      <c r="Y461" s="27"/>
      <c r="Z461" s="27"/>
      <c r="AA461" s="27"/>
      <c r="AB461" s="27"/>
      <c r="AC461" s="27"/>
      <c r="AD461" s="27"/>
      <c r="AE461" s="27"/>
      <c r="AF461" s="27"/>
      <c r="AG461" s="27"/>
      <c r="AH461" s="27"/>
      <c r="AI461" s="27"/>
      <c r="AJ461" s="27"/>
      <c r="AK461" s="27"/>
      <c r="AL461" s="27"/>
      <c r="AM461" s="27"/>
      <c r="AN461" s="27"/>
      <c r="AO461" s="27"/>
      <c r="AP461" s="27"/>
      <c r="AQ461" s="27"/>
      <c r="AR461" s="27"/>
      <c r="AS461" s="27"/>
      <c r="AT461" s="27"/>
      <c r="AU461" s="27"/>
      <c r="AV461" s="27"/>
      <c r="AW461" s="27"/>
      <c r="AX461" s="27"/>
      <c r="AY461" s="27"/>
      <c r="AZ461" s="27"/>
    </row>
    <row r="462" spans="3:52">
      <c r="C462" s="27"/>
      <c r="D462" s="27"/>
      <c r="E462" s="27"/>
      <c r="F462" s="27"/>
      <c r="G462" s="27"/>
      <c r="H462" s="27"/>
      <c r="I462" s="27"/>
      <c r="J462" s="27"/>
      <c r="K462" s="27"/>
      <c r="L462" s="27"/>
      <c r="M462" s="27"/>
      <c r="N462" s="27"/>
      <c r="O462" s="27"/>
      <c r="P462" s="27"/>
      <c r="Q462" s="27"/>
      <c r="U462" s="27"/>
      <c r="V462" s="27"/>
      <c r="W462" s="27"/>
      <c r="X462" s="27"/>
      <c r="Y462" s="27"/>
      <c r="Z462" s="27"/>
      <c r="AA462" s="27"/>
      <c r="AB462" s="27"/>
      <c r="AC462" s="27"/>
      <c r="AD462" s="27"/>
      <c r="AE462" s="27"/>
      <c r="AF462" s="27"/>
      <c r="AG462" s="27"/>
      <c r="AH462" s="27"/>
      <c r="AI462" s="27"/>
      <c r="AJ462" s="27"/>
      <c r="AK462" s="27"/>
      <c r="AL462" s="27"/>
      <c r="AM462" s="27"/>
      <c r="AN462" s="27"/>
      <c r="AO462" s="27"/>
      <c r="AP462" s="27"/>
      <c r="AQ462" s="27"/>
      <c r="AR462" s="27"/>
      <c r="AS462" s="27"/>
      <c r="AT462" s="27"/>
      <c r="AU462" s="27"/>
      <c r="AV462" s="27"/>
      <c r="AW462" s="27"/>
      <c r="AX462" s="27"/>
      <c r="AY462" s="27"/>
      <c r="AZ462" s="27"/>
    </row>
    <row r="463" spans="3:52">
      <c r="C463" s="27"/>
      <c r="D463" s="27"/>
      <c r="E463" s="27"/>
      <c r="F463" s="27"/>
      <c r="G463" s="27"/>
      <c r="H463" s="27"/>
      <c r="I463" s="27"/>
      <c r="J463" s="27"/>
      <c r="K463" s="27"/>
      <c r="L463" s="27"/>
      <c r="M463" s="27"/>
      <c r="N463" s="27"/>
      <c r="O463" s="27"/>
      <c r="P463" s="27"/>
      <c r="Q463" s="27"/>
      <c r="U463" s="27"/>
      <c r="V463" s="27"/>
      <c r="W463" s="27"/>
      <c r="X463" s="27"/>
      <c r="Y463" s="27"/>
      <c r="Z463" s="27"/>
      <c r="AA463" s="27"/>
      <c r="AB463" s="27"/>
      <c r="AC463" s="27"/>
      <c r="AD463" s="27"/>
      <c r="AE463" s="27"/>
      <c r="AF463" s="27"/>
      <c r="AG463" s="27"/>
      <c r="AH463" s="27"/>
      <c r="AI463" s="27"/>
      <c r="AJ463" s="27"/>
      <c r="AK463" s="27"/>
      <c r="AL463" s="27"/>
      <c r="AM463" s="27"/>
      <c r="AN463" s="27"/>
      <c r="AO463" s="27"/>
      <c r="AP463" s="27"/>
      <c r="AQ463" s="27"/>
      <c r="AR463" s="27"/>
      <c r="AS463" s="27"/>
      <c r="AT463" s="27"/>
      <c r="AU463" s="27"/>
      <c r="AV463" s="27"/>
      <c r="AW463" s="27"/>
      <c r="AX463" s="27"/>
      <c r="AY463" s="27"/>
      <c r="AZ463" s="27"/>
    </row>
    <row r="464" spans="3:52">
      <c r="C464" s="27"/>
      <c r="D464" s="27"/>
      <c r="E464" s="27"/>
      <c r="F464" s="27"/>
      <c r="G464" s="27"/>
      <c r="H464" s="27"/>
      <c r="I464" s="27"/>
      <c r="J464" s="27"/>
      <c r="K464" s="27"/>
      <c r="L464" s="27"/>
      <c r="M464" s="27"/>
      <c r="N464" s="27"/>
      <c r="O464" s="27"/>
      <c r="P464" s="27"/>
      <c r="Q464" s="27"/>
      <c r="U464" s="27"/>
      <c r="V464" s="27"/>
      <c r="W464" s="27"/>
      <c r="X464" s="27"/>
      <c r="Y464" s="27"/>
      <c r="Z464" s="27"/>
      <c r="AA464" s="27"/>
      <c r="AB464" s="27"/>
      <c r="AC464" s="27"/>
      <c r="AD464" s="27"/>
      <c r="AE464" s="27"/>
      <c r="AF464" s="27"/>
      <c r="AG464" s="27"/>
      <c r="AH464" s="27"/>
      <c r="AI464" s="27"/>
      <c r="AJ464" s="27"/>
      <c r="AK464" s="27"/>
      <c r="AL464" s="27"/>
      <c r="AM464" s="27"/>
      <c r="AN464" s="27"/>
      <c r="AO464" s="27"/>
      <c r="AP464" s="27"/>
      <c r="AQ464" s="27"/>
      <c r="AR464" s="27"/>
      <c r="AS464" s="27"/>
      <c r="AT464" s="27"/>
      <c r="AU464" s="27"/>
      <c r="AV464" s="27"/>
      <c r="AW464" s="27"/>
      <c r="AX464" s="27"/>
      <c r="AY464" s="27"/>
      <c r="AZ464" s="27"/>
    </row>
    <row r="465" spans="3:52">
      <c r="C465" s="27"/>
      <c r="D465" s="27"/>
      <c r="E465" s="27"/>
      <c r="F465" s="27"/>
      <c r="G465" s="27"/>
      <c r="H465" s="27"/>
      <c r="I465" s="27"/>
      <c r="J465" s="27"/>
      <c r="K465" s="27"/>
      <c r="L465" s="27"/>
      <c r="M465" s="27"/>
      <c r="N465" s="27"/>
      <c r="O465" s="27"/>
      <c r="P465" s="27"/>
      <c r="Q465" s="27"/>
      <c r="U465" s="27"/>
      <c r="V465" s="27"/>
      <c r="W465" s="27"/>
      <c r="X465" s="27"/>
      <c r="Y465" s="27"/>
      <c r="Z465" s="27"/>
      <c r="AA465" s="27"/>
      <c r="AB465" s="27"/>
      <c r="AC465" s="27"/>
      <c r="AD465" s="27"/>
      <c r="AE465" s="27"/>
      <c r="AF465" s="27"/>
      <c r="AG465" s="27"/>
      <c r="AH465" s="27"/>
      <c r="AI465" s="27"/>
      <c r="AJ465" s="27"/>
      <c r="AK465" s="27"/>
      <c r="AL465" s="27"/>
      <c r="AM465" s="27"/>
      <c r="AN465" s="27"/>
      <c r="AO465" s="27"/>
      <c r="AP465" s="27"/>
      <c r="AQ465" s="27"/>
      <c r="AR465" s="27"/>
      <c r="AS465" s="27"/>
      <c r="AT465" s="27"/>
      <c r="AU465" s="27"/>
      <c r="AV465" s="27"/>
      <c r="AW465" s="27"/>
      <c r="AX465" s="27"/>
      <c r="AY465" s="27"/>
      <c r="AZ465" s="27"/>
    </row>
    <row r="466" spans="3:52">
      <c r="C466" s="27"/>
      <c r="D466" s="27"/>
      <c r="E466" s="27"/>
      <c r="F466" s="27"/>
      <c r="G466" s="27"/>
      <c r="H466" s="27"/>
      <c r="I466" s="27"/>
      <c r="J466" s="27"/>
      <c r="K466" s="27"/>
      <c r="L466" s="27"/>
      <c r="M466" s="27"/>
      <c r="N466" s="27"/>
      <c r="O466" s="27"/>
      <c r="P466" s="27"/>
      <c r="Q466" s="27"/>
      <c r="U466" s="27"/>
      <c r="V466" s="27"/>
      <c r="W466" s="27"/>
      <c r="X466" s="27"/>
      <c r="Y466" s="27"/>
      <c r="Z466" s="27"/>
      <c r="AA466" s="27"/>
      <c r="AB466" s="27"/>
      <c r="AC466" s="27"/>
      <c r="AD466" s="27"/>
      <c r="AE466" s="27"/>
      <c r="AF466" s="27"/>
      <c r="AG466" s="27"/>
      <c r="AH466" s="27"/>
      <c r="AI466" s="27"/>
      <c r="AJ466" s="27"/>
      <c r="AK466" s="27"/>
      <c r="AL466" s="27"/>
      <c r="AM466" s="27"/>
      <c r="AN466" s="27"/>
      <c r="AO466" s="27"/>
      <c r="AP466" s="27"/>
      <c r="AQ466" s="27"/>
      <c r="AR466" s="27"/>
      <c r="AS466" s="27"/>
      <c r="AT466" s="27"/>
      <c r="AU466" s="27"/>
      <c r="AV466" s="27"/>
      <c r="AW466" s="27"/>
      <c r="AX466" s="27"/>
      <c r="AY466" s="27"/>
      <c r="AZ466" s="27"/>
    </row>
    <row r="467" spans="3:52">
      <c r="C467" s="27"/>
      <c r="D467" s="27"/>
      <c r="E467" s="27"/>
      <c r="F467" s="27"/>
      <c r="G467" s="27"/>
      <c r="H467" s="27"/>
      <c r="I467" s="27"/>
      <c r="J467" s="27"/>
      <c r="K467" s="27"/>
      <c r="L467" s="27"/>
      <c r="M467" s="27"/>
      <c r="N467" s="27"/>
      <c r="O467" s="27"/>
      <c r="P467" s="27"/>
      <c r="Q467" s="27"/>
      <c r="U467" s="27"/>
      <c r="V467" s="27"/>
      <c r="W467" s="27"/>
      <c r="X467" s="27"/>
      <c r="Y467" s="27"/>
      <c r="Z467" s="27"/>
      <c r="AA467" s="27"/>
      <c r="AB467" s="27"/>
      <c r="AC467" s="27"/>
      <c r="AD467" s="27"/>
      <c r="AE467" s="27"/>
      <c r="AF467" s="27"/>
      <c r="AG467" s="27"/>
      <c r="AH467" s="27"/>
      <c r="AI467" s="27"/>
      <c r="AJ467" s="27"/>
      <c r="AK467" s="27"/>
      <c r="AL467" s="27"/>
      <c r="AM467" s="27"/>
      <c r="AN467" s="27"/>
      <c r="AO467" s="27"/>
      <c r="AP467" s="27"/>
      <c r="AQ467" s="27"/>
      <c r="AR467" s="27"/>
      <c r="AS467" s="27"/>
      <c r="AT467" s="27"/>
      <c r="AU467" s="27"/>
      <c r="AV467" s="27"/>
      <c r="AW467" s="27"/>
      <c r="AX467" s="27"/>
      <c r="AY467" s="27"/>
      <c r="AZ467" s="27"/>
    </row>
    <row r="468" spans="3:52">
      <c r="C468" s="27"/>
      <c r="D468" s="27"/>
      <c r="E468" s="27"/>
      <c r="F468" s="27"/>
      <c r="G468" s="27"/>
      <c r="H468" s="27"/>
      <c r="I468" s="27"/>
      <c r="J468" s="27"/>
      <c r="K468" s="27"/>
      <c r="L468" s="27"/>
      <c r="M468" s="27"/>
      <c r="N468" s="27"/>
      <c r="O468" s="27"/>
      <c r="P468" s="27"/>
      <c r="Q468" s="27"/>
      <c r="U468" s="27"/>
      <c r="V468" s="27"/>
      <c r="W468" s="27"/>
      <c r="X468" s="27"/>
      <c r="Y468" s="27"/>
      <c r="Z468" s="27"/>
      <c r="AA468" s="27"/>
      <c r="AB468" s="27"/>
      <c r="AC468" s="27"/>
      <c r="AD468" s="27"/>
      <c r="AE468" s="27"/>
      <c r="AF468" s="27"/>
      <c r="AG468" s="27"/>
      <c r="AH468" s="27"/>
      <c r="AI468" s="27"/>
      <c r="AJ468" s="27"/>
      <c r="AK468" s="27"/>
      <c r="AL468" s="27"/>
      <c r="AM468" s="27"/>
      <c r="AN468" s="27"/>
      <c r="AO468" s="27"/>
      <c r="AP468" s="27"/>
      <c r="AQ468" s="27"/>
      <c r="AR468" s="27"/>
      <c r="AS468" s="27"/>
      <c r="AT468" s="27"/>
      <c r="AU468" s="27"/>
      <c r="AV468" s="27"/>
      <c r="AW468" s="27"/>
      <c r="AX468" s="27"/>
      <c r="AY468" s="27"/>
      <c r="AZ468" s="27"/>
    </row>
    <row r="469" spans="3:52">
      <c r="C469" s="27"/>
      <c r="D469" s="27"/>
      <c r="E469" s="27"/>
      <c r="F469" s="27"/>
      <c r="G469" s="27"/>
      <c r="H469" s="27"/>
      <c r="I469" s="27"/>
      <c r="J469" s="27"/>
      <c r="K469" s="27"/>
      <c r="L469" s="27"/>
      <c r="M469" s="27"/>
      <c r="N469" s="27"/>
      <c r="O469" s="27"/>
      <c r="P469" s="27"/>
      <c r="Q469" s="27"/>
      <c r="U469" s="27"/>
      <c r="V469" s="27"/>
      <c r="W469" s="27"/>
      <c r="X469" s="27"/>
      <c r="Y469" s="27"/>
      <c r="Z469" s="27"/>
      <c r="AA469" s="27"/>
      <c r="AB469" s="27"/>
      <c r="AC469" s="27"/>
      <c r="AD469" s="27"/>
      <c r="AE469" s="27"/>
      <c r="AF469" s="27"/>
      <c r="AG469" s="27"/>
      <c r="AH469" s="27"/>
      <c r="AI469" s="27"/>
      <c r="AJ469" s="27"/>
      <c r="AK469" s="27"/>
      <c r="AL469" s="27"/>
      <c r="AM469" s="27"/>
      <c r="AN469" s="27"/>
      <c r="AO469" s="27"/>
      <c r="AP469" s="27"/>
      <c r="AQ469" s="27"/>
      <c r="AR469" s="27"/>
      <c r="AS469" s="27"/>
      <c r="AT469" s="27"/>
      <c r="AU469" s="27"/>
      <c r="AV469" s="27"/>
      <c r="AW469" s="27"/>
      <c r="AX469" s="27"/>
      <c r="AY469" s="27"/>
      <c r="AZ469" s="27"/>
    </row>
    <row r="470" spans="3:52">
      <c r="C470" s="27"/>
      <c r="D470" s="27"/>
      <c r="E470" s="27"/>
      <c r="F470" s="27"/>
      <c r="G470" s="27"/>
      <c r="H470" s="27"/>
      <c r="I470" s="27"/>
      <c r="J470" s="27"/>
      <c r="K470" s="27"/>
      <c r="L470" s="27"/>
      <c r="M470" s="27"/>
      <c r="N470" s="27"/>
      <c r="O470" s="27"/>
      <c r="P470" s="27"/>
      <c r="Q470" s="27"/>
      <c r="U470" s="27"/>
      <c r="V470" s="27"/>
      <c r="W470" s="27"/>
      <c r="X470" s="27"/>
      <c r="Y470" s="27"/>
      <c r="Z470" s="27"/>
      <c r="AA470" s="27"/>
      <c r="AB470" s="27"/>
      <c r="AC470" s="27"/>
      <c r="AD470" s="27"/>
      <c r="AE470" s="27"/>
      <c r="AF470" s="27"/>
      <c r="AG470" s="27"/>
      <c r="AH470" s="27"/>
      <c r="AI470" s="27"/>
      <c r="AJ470" s="27"/>
      <c r="AK470" s="27"/>
      <c r="AL470" s="27"/>
      <c r="AM470" s="27"/>
      <c r="AN470" s="27"/>
      <c r="AO470" s="27"/>
      <c r="AP470" s="27"/>
      <c r="AQ470" s="27"/>
      <c r="AR470" s="27"/>
      <c r="AS470" s="27"/>
      <c r="AT470" s="27"/>
      <c r="AU470" s="27"/>
      <c r="AV470" s="27"/>
      <c r="AW470" s="27"/>
      <c r="AX470" s="27"/>
      <c r="AY470" s="27"/>
      <c r="AZ470" s="27"/>
    </row>
    <row r="471" spans="3:52">
      <c r="C471" s="27"/>
      <c r="D471" s="27"/>
      <c r="E471" s="27"/>
      <c r="F471" s="27"/>
      <c r="G471" s="27"/>
      <c r="H471" s="27"/>
      <c r="I471" s="27"/>
      <c r="J471" s="27"/>
      <c r="K471" s="27"/>
      <c r="L471" s="27"/>
      <c r="M471" s="27"/>
      <c r="N471" s="27"/>
      <c r="O471" s="27"/>
      <c r="P471" s="27"/>
      <c r="Q471" s="27"/>
      <c r="U471" s="27"/>
      <c r="V471" s="27"/>
      <c r="W471" s="27"/>
      <c r="X471" s="27"/>
      <c r="Y471" s="27"/>
      <c r="Z471" s="27"/>
      <c r="AA471" s="27"/>
      <c r="AB471" s="27"/>
      <c r="AC471" s="27"/>
      <c r="AD471" s="27"/>
      <c r="AE471" s="27"/>
      <c r="AF471" s="27"/>
      <c r="AG471" s="27"/>
      <c r="AH471" s="27"/>
      <c r="AI471" s="27"/>
      <c r="AJ471" s="27"/>
      <c r="AK471" s="27"/>
      <c r="AL471" s="27"/>
      <c r="AM471" s="27"/>
      <c r="AN471" s="27"/>
      <c r="AO471" s="27"/>
      <c r="AP471" s="27"/>
      <c r="AQ471" s="27"/>
      <c r="AR471" s="27"/>
      <c r="AS471" s="27"/>
      <c r="AT471" s="27"/>
      <c r="AU471" s="27"/>
      <c r="AV471" s="27"/>
      <c r="AW471" s="27"/>
      <c r="AX471" s="27"/>
      <c r="AY471" s="27"/>
      <c r="AZ471" s="27"/>
    </row>
    <row r="472" spans="3:52">
      <c r="C472" s="27"/>
      <c r="D472" s="27"/>
      <c r="E472" s="27"/>
      <c r="F472" s="27"/>
      <c r="G472" s="27"/>
      <c r="H472" s="27"/>
      <c r="I472" s="27"/>
      <c r="J472" s="27"/>
      <c r="K472" s="27"/>
      <c r="L472" s="27"/>
      <c r="M472" s="27"/>
      <c r="N472" s="27"/>
      <c r="O472" s="27"/>
      <c r="P472" s="27"/>
      <c r="Q472" s="27"/>
      <c r="U472" s="27"/>
      <c r="V472" s="27"/>
      <c r="W472" s="27"/>
      <c r="X472" s="27"/>
      <c r="Y472" s="27"/>
      <c r="Z472" s="27"/>
      <c r="AA472" s="27"/>
      <c r="AB472" s="27"/>
      <c r="AC472" s="27"/>
      <c r="AD472" s="27"/>
      <c r="AE472" s="27"/>
      <c r="AF472" s="27"/>
      <c r="AG472" s="27"/>
      <c r="AH472" s="27"/>
      <c r="AI472" s="27"/>
      <c r="AJ472" s="27"/>
      <c r="AK472" s="27"/>
      <c r="AL472" s="27"/>
      <c r="AM472" s="27"/>
      <c r="AN472" s="27"/>
      <c r="AO472" s="27"/>
      <c r="AP472" s="27"/>
      <c r="AQ472" s="27"/>
      <c r="AR472" s="27"/>
      <c r="AS472" s="27"/>
      <c r="AT472" s="27"/>
      <c r="AU472" s="27"/>
      <c r="AV472" s="27"/>
      <c r="AW472" s="27"/>
      <c r="AX472" s="27"/>
      <c r="AY472" s="27"/>
      <c r="AZ472" s="27"/>
    </row>
    <row r="473" spans="3:52">
      <c r="C473" s="27"/>
      <c r="D473" s="27"/>
      <c r="E473" s="27"/>
      <c r="F473" s="27"/>
      <c r="G473" s="27"/>
      <c r="H473" s="27"/>
      <c r="I473" s="27"/>
      <c r="J473" s="27"/>
      <c r="K473" s="27"/>
      <c r="L473" s="27"/>
      <c r="M473" s="27"/>
      <c r="N473" s="27"/>
      <c r="O473" s="27"/>
      <c r="P473" s="27"/>
      <c r="Q473" s="27"/>
      <c r="U473" s="27"/>
      <c r="V473" s="27"/>
      <c r="W473" s="27"/>
      <c r="X473" s="27"/>
      <c r="Y473" s="27"/>
      <c r="Z473" s="27"/>
      <c r="AA473" s="27"/>
      <c r="AB473" s="27"/>
      <c r="AC473" s="27"/>
      <c r="AD473" s="27"/>
      <c r="AE473" s="27"/>
      <c r="AF473" s="27"/>
      <c r="AG473" s="27"/>
      <c r="AH473" s="27"/>
      <c r="AI473" s="27"/>
      <c r="AJ473" s="27"/>
      <c r="AK473" s="27"/>
      <c r="AL473" s="27"/>
      <c r="AM473" s="27"/>
      <c r="AN473" s="27"/>
      <c r="AO473" s="27"/>
      <c r="AP473" s="27"/>
      <c r="AQ473" s="27"/>
      <c r="AR473" s="27"/>
      <c r="AS473" s="27"/>
      <c r="AT473" s="27"/>
      <c r="AU473" s="27"/>
      <c r="AV473" s="27"/>
      <c r="AW473" s="27"/>
      <c r="AX473" s="27"/>
      <c r="AY473" s="27"/>
      <c r="AZ473" s="27"/>
    </row>
    <row r="474" spans="3:52">
      <c r="C474" s="27"/>
      <c r="D474" s="27"/>
      <c r="E474" s="27"/>
      <c r="F474" s="27"/>
      <c r="G474" s="27"/>
      <c r="H474" s="27"/>
      <c r="I474" s="27"/>
      <c r="J474" s="27"/>
      <c r="K474" s="27"/>
      <c r="L474" s="27"/>
      <c r="M474" s="27"/>
      <c r="N474" s="27"/>
      <c r="O474" s="27"/>
      <c r="P474" s="27"/>
      <c r="Q474" s="27"/>
      <c r="U474" s="27"/>
      <c r="V474" s="27"/>
      <c r="W474" s="27"/>
      <c r="X474" s="27"/>
      <c r="Y474" s="27"/>
      <c r="Z474" s="27"/>
      <c r="AA474" s="27"/>
      <c r="AB474" s="27"/>
      <c r="AC474" s="27"/>
      <c r="AD474" s="27"/>
      <c r="AE474" s="27"/>
      <c r="AF474" s="27"/>
      <c r="AG474" s="27"/>
      <c r="AH474" s="27"/>
      <c r="AI474" s="27"/>
      <c r="AJ474" s="27"/>
      <c r="AK474" s="27"/>
      <c r="AL474" s="27"/>
      <c r="AM474" s="27"/>
      <c r="AN474" s="27"/>
      <c r="AO474" s="27"/>
      <c r="AP474" s="27"/>
      <c r="AQ474" s="27"/>
      <c r="AR474" s="27"/>
      <c r="AS474" s="27"/>
      <c r="AT474" s="27"/>
      <c r="AU474" s="27"/>
      <c r="AV474" s="27"/>
      <c r="AW474" s="27"/>
      <c r="AX474" s="27"/>
      <c r="AY474" s="27"/>
      <c r="AZ474" s="27"/>
    </row>
    <row r="475" spans="3:52">
      <c r="C475" s="27"/>
      <c r="D475" s="27"/>
      <c r="E475" s="27"/>
      <c r="F475" s="27"/>
      <c r="G475" s="27"/>
      <c r="H475" s="27"/>
      <c r="I475" s="27"/>
      <c r="J475" s="27"/>
      <c r="K475" s="27"/>
      <c r="L475" s="27"/>
      <c r="M475" s="27"/>
      <c r="N475" s="27"/>
      <c r="O475" s="27"/>
      <c r="P475" s="27"/>
      <c r="Q475" s="27"/>
      <c r="U475" s="27"/>
      <c r="V475" s="27"/>
      <c r="W475" s="27"/>
      <c r="X475" s="27"/>
      <c r="Y475" s="27"/>
      <c r="Z475" s="27"/>
      <c r="AA475" s="27"/>
      <c r="AB475" s="27"/>
      <c r="AC475" s="27"/>
      <c r="AD475" s="27"/>
      <c r="AE475" s="27"/>
      <c r="AF475" s="27"/>
      <c r="AG475" s="27"/>
      <c r="AH475" s="27"/>
      <c r="AI475" s="27"/>
      <c r="AJ475" s="27"/>
      <c r="AK475" s="27"/>
      <c r="AL475" s="27"/>
      <c r="AM475" s="27"/>
      <c r="AN475" s="27"/>
      <c r="AO475" s="27"/>
      <c r="AP475" s="27"/>
      <c r="AQ475" s="27"/>
      <c r="AR475" s="27"/>
      <c r="AS475" s="27"/>
      <c r="AT475" s="27"/>
      <c r="AU475" s="27"/>
      <c r="AV475" s="27"/>
      <c r="AW475" s="27"/>
      <c r="AX475" s="27"/>
      <c r="AY475" s="27"/>
      <c r="AZ475" s="27"/>
    </row>
    <row r="476" spans="3:52">
      <c r="C476" s="27"/>
      <c r="D476" s="27"/>
      <c r="E476" s="27"/>
      <c r="F476" s="27"/>
      <c r="G476" s="27"/>
      <c r="H476" s="27"/>
      <c r="I476" s="27"/>
      <c r="J476" s="27"/>
      <c r="K476" s="27"/>
      <c r="L476" s="27"/>
      <c r="M476" s="27"/>
      <c r="N476" s="27"/>
      <c r="O476" s="27"/>
      <c r="P476" s="27"/>
      <c r="Q476" s="27"/>
      <c r="U476" s="27"/>
      <c r="V476" s="27"/>
      <c r="W476" s="27"/>
      <c r="X476" s="27"/>
      <c r="Y476" s="27"/>
      <c r="Z476" s="27"/>
      <c r="AA476" s="27"/>
      <c r="AB476" s="27"/>
      <c r="AC476" s="27"/>
      <c r="AD476" s="27"/>
      <c r="AE476" s="27"/>
      <c r="AF476" s="27"/>
      <c r="AG476" s="27"/>
      <c r="AH476" s="27"/>
      <c r="AI476" s="27"/>
      <c r="AJ476" s="27"/>
      <c r="AK476" s="27"/>
      <c r="AL476" s="27"/>
      <c r="AM476" s="27"/>
      <c r="AN476" s="27"/>
      <c r="AO476" s="27"/>
      <c r="AP476" s="27"/>
      <c r="AQ476" s="27"/>
      <c r="AR476" s="27"/>
      <c r="AS476" s="27"/>
      <c r="AT476" s="27"/>
      <c r="AU476" s="27"/>
      <c r="AV476" s="27"/>
      <c r="AW476" s="27"/>
      <c r="AX476" s="27"/>
      <c r="AY476" s="27"/>
      <c r="AZ476" s="27"/>
    </row>
    <row r="477" spans="3:52">
      <c r="C477" s="27"/>
      <c r="D477" s="27"/>
      <c r="E477" s="27"/>
      <c r="F477" s="27"/>
      <c r="G477" s="27"/>
      <c r="H477" s="27"/>
      <c r="I477" s="27"/>
      <c r="J477" s="27"/>
      <c r="K477" s="27"/>
      <c r="L477" s="27"/>
      <c r="M477" s="27"/>
      <c r="N477" s="27"/>
      <c r="O477" s="27"/>
      <c r="P477" s="27"/>
      <c r="Q477" s="27"/>
      <c r="U477" s="27"/>
      <c r="V477" s="27"/>
      <c r="W477" s="27"/>
      <c r="X477" s="27"/>
      <c r="Y477" s="27"/>
      <c r="Z477" s="27"/>
      <c r="AA477" s="27"/>
      <c r="AB477" s="27"/>
      <c r="AC477" s="27"/>
      <c r="AD477" s="27"/>
      <c r="AE477" s="27"/>
      <c r="AF477" s="27"/>
      <c r="AG477" s="27"/>
      <c r="AH477" s="27"/>
      <c r="AI477" s="27"/>
      <c r="AJ477" s="27"/>
      <c r="AK477" s="27"/>
      <c r="AL477" s="27"/>
      <c r="AM477" s="27"/>
      <c r="AN477" s="27"/>
      <c r="AO477" s="27"/>
      <c r="AP477" s="27"/>
      <c r="AQ477" s="27"/>
      <c r="AR477" s="27"/>
      <c r="AS477" s="27"/>
      <c r="AT477" s="27"/>
      <c r="AU477" s="27"/>
      <c r="AV477" s="27"/>
      <c r="AW477" s="27"/>
      <c r="AX477" s="27"/>
      <c r="AY477" s="27"/>
      <c r="AZ477" s="27"/>
    </row>
    <row r="478" spans="3:52">
      <c r="C478" s="27"/>
      <c r="D478" s="27"/>
      <c r="E478" s="27"/>
      <c r="F478" s="27"/>
      <c r="G478" s="27"/>
      <c r="H478" s="27"/>
      <c r="I478" s="27"/>
      <c r="J478" s="27"/>
      <c r="K478" s="27"/>
      <c r="L478" s="27"/>
      <c r="M478" s="27"/>
      <c r="N478" s="27"/>
      <c r="O478" s="27"/>
      <c r="P478" s="27"/>
      <c r="Q478" s="27"/>
      <c r="U478" s="27"/>
      <c r="V478" s="27"/>
      <c r="W478" s="27"/>
      <c r="X478" s="27"/>
      <c r="Y478" s="27"/>
      <c r="Z478" s="27"/>
      <c r="AA478" s="27"/>
      <c r="AB478" s="27"/>
      <c r="AC478" s="27"/>
      <c r="AD478" s="27"/>
      <c r="AE478" s="27"/>
      <c r="AF478" s="27"/>
      <c r="AG478" s="27"/>
      <c r="AH478" s="27"/>
      <c r="AI478" s="27"/>
      <c r="AJ478" s="27"/>
      <c r="AK478" s="27"/>
      <c r="AL478" s="27"/>
      <c r="AM478" s="27"/>
      <c r="AN478" s="27"/>
      <c r="AO478" s="27"/>
      <c r="AP478" s="27"/>
      <c r="AQ478" s="27"/>
      <c r="AR478" s="27"/>
      <c r="AS478" s="27"/>
      <c r="AT478" s="27"/>
      <c r="AU478" s="27"/>
      <c r="AV478" s="27"/>
      <c r="AW478" s="27"/>
      <c r="AX478" s="27"/>
      <c r="AY478" s="27"/>
      <c r="AZ478" s="27"/>
    </row>
    <row r="479" spans="3:52">
      <c r="C479" s="27"/>
      <c r="D479" s="27"/>
      <c r="E479" s="27"/>
      <c r="F479" s="27"/>
      <c r="G479" s="27"/>
      <c r="H479" s="27"/>
      <c r="I479" s="27"/>
      <c r="J479" s="27"/>
      <c r="K479" s="27"/>
      <c r="L479" s="27"/>
      <c r="M479" s="27"/>
      <c r="N479" s="27"/>
      <c r="O479" s="27"/>
      <c r="P479" s="27"/>
      <c r="Q479" s="27"/>
      <c r="U479" s="27"/>
      <c r="V479" s="27"/>
      <c r="W479" s="27"/>
      <c r="X479" s="27"/>
      <c r="Y479" s="27"/>
      <c r="Z479" s="27"/>
      <c r="AA479" s="27"/>
      <c r="AB479" s="27"/>
      <c r="AC479" s="27"/>
      <c r="AD479" s="27"/>
      <c r="AE479" s="27"/>
      <c r="AF479" s="27"/>
      <c r="AG479" s="27"/>
      <c r="AH479" s="27"/>
      <c r="AI479" s="27"/>
      <c r="AJ479" s="27"/>
      <c r="AK479" s="27"/>
      <c r="AL479" s="27"/>
      <c r="AM479" s="27"/>
      <c r="AN479" s="27"/>
      <c r="AO479" s="27"/>
      <c r="AP479" s="27"/>
      <c r="AQ479" s="27"/>
      <c r="AR479" s="27"/>
      <c r="AS479" s="27"/>
      <c r="AT479" s="27"/>
      <c r="AU479" s="27"/>
      <c r="AV479" s="27"/>
      <c r="AW479" s="27"/>
      <c r="AX479" s="27"/>
      <c r="AY479" s="27"/>
      <c r="AZ479" s="27"/>
    </row>
    <row r="480" spans="3:52">
      <c r="C480" s="27"/>
      <c r="D480" s="27"/>
      <c r="E480" s="27"/>
      <c r="F480" s="27"/>
      <c r="G480" s="27"/>
      <c r="H480" s="27"/>
      <c r="I480" s="27"/>
      <c r="J480" s="27"/>
      <c r="K480" s="27"/>
      <c r="L480" s="27"/>
      <c r="M480" s="27"/>
      <c r="N480" s="27"/>
      <c r="O480" s="27"/>
      <c r="P480" s="27"/>
      <c r="Q480" s="27"/>
      <c r="U480" s="27"/>
      <c r="V480" s="27"/>
      <c r="W480" s="27"/>
      <c r="X480" s="27"/>
      <c r="Y480" s="27"/>
      <c r="Z480" s="27"/>
      <c r="AA480" s="27"/>
      <c r="AB480" s="27"/>
      <c r="AC480" s="27"/>
      <c r="AD480" s="27"/>
      <c r="AE480" s="27"/>
      <c r="AF480" s="27"/>
      <c r="AG480" s="27"/>
      <c r="AH480" s="27"/>
      <c r="AI480" s="27"/>
      <c r="AJ480" s="27"/>
      <c r="AK480" s="27"/>
      <c r="AL480" s="27"/>
      <c r="AM480" s="27"/>
      <c r="AN480" s="27"/>
      <c r="AO480" s="27"/>
      <c r="AP480" s="27"/>
      <c r="AQ480" s="27"/>
      <c r="AR480" s="27"/>
      <c r="AS480" s="27"/>
      <c r="AT480" s="27"/>
      <c r="AU480" s="27"/>
      <c r="AV480" s="27"/>
      <c r="AW480" s="27"/>
      <c r="AX480" s="27"/>
      <c r="AY480" s="27"/>
      <c r="AZ480" s="27"/>
    </row>
    <row r="481" spans="3:52">
      <c r="C481" s="27"/>
      <c r="D481" s="27"/>
      <c r="E481" s="27"/>
      <c r="F481" s="27"/>
      <c r="G481" s="27"/>
      <c r="H481" s="27"/>
      <c r="I481" s="27"/>
      <c r="J481" s="27"/>
      <c r="K481" s="27"/>
      <c r="L481" s="27"/>
      <c r="M481" s="27"/>
      <c r="N481" s="27"/>
      <c r="O481" s="27"/>
      <c r="P481" s="27"/>
      <c r="Q481" s="27"/>
      <c r="U481" s="27"/>
      <c r="V481" s="27"/>
      <c r="W481" s="27"/>
      <c r="X481" s="27"/>
      <c r="Y481" s="27"/>
      <c r="Z481" s="27"/>
      <c r="AA481" s="27"/>
      <c r="AB481" s="27"/>
      <c r="AC481" s="27"/>
      <c r="AD481" s="27"/>
      <c r="AE481" s="27"/>
      <c r="AF481" s="27"/>
      <c r="AG481" s="27"/>
      <c r="AH481" s="27"/>
      <c r="AI481" s="27"/>
      <c r="AJ481" s="27"/>
      <c r="AK481" s="27"/>
      <c r="AL481" s="27"/>
      <c r="AM481" s="27"/>
      <c r="AN481" s="27"/>
      <c r="AO481" s="27"/>
      <c r="AP481" s="27"/>
      <c r="AQ481" s="27"/>
      <c r="AR481" s="27"/>
      <c r="AS481" s="27"/>
      <c r="AT481" s="27"/>
      <c r="AU481" s="27"/>
      <c r="AV481" s="27"/>
      <c r="AW481" s="27"/>
      <c r="AX481" s="27"/>
      <c r="AY481" s="27"/>
      <c r="AZ481" s="27"/>
    </row>
    <row r="482" spans="3:52">
      <c r="C482" s="27"/>
      <c r="D482" s="27"/>
      <c r="E482" s="27"/>
      <c r="F482" s="27"/>
      <c r="G482" s="27"/>
      <c r="H482" s="27"/>
      <c r="I482" s="27"/>
      <c r="J482" s="27"/>
      <c r="K482" s="27"/>
      <c r="L482" s="27"/>
      <c r="M482" s="27"/>
      <c r="N482" s="27"/>
      <c r="O482" s="27"/>
      <c r="P482" s="27"/>
      <c r="Q482" s="27"/>
      <c r="U482" s="27"/>
      <c r="V482" s="27"/>
      <c r="W482" s="27"/>
      <c r="X482" s="27"/>
      <c r="Y482" s="27"/>
      <c r="Z482" s="27"/>
      <c r="AA482" s="27"/>
      <c r="AB482" s="27"/>
      <c r="AC482" s="27"/>
      <c r="AD482" s="27"/>
      <c r="AE482" s="27"/>
      <c r="AF482" s="27"/>
      <c r="AG482" s="27"/>
      <c r="AH482" s="27"/>
      <c r="AI482" s="27"/>
      <c r="AJ482" s="27"/>
      <c r="AK482" s="27"/>
      <c r="AL482" s="27"/>
      <c r="AM482" s="27"/>
      <c r="AN482" s="27"/>
      <c r="AO482" s="27"/>
      <c r="AP482" s="27"/>
      <c r="AQ482" s="27"/>
      <c r="AR482" s="27"/>
      <c r="AS482" s="27"/>
      <c r="AT482" s="27"/>
      <c r="AU482" s="27"/>
      <c r="AV482" s="27"/>
      <c r="AW482" s="27"/>
      <c r="AX482" s="27"/>
      <c r="AY482" s="27"/>
      <c r="AZ482" s="27"/>
    </row>
    <row r="483" spans="3:52">
      <c r="C483" s="27"/>
      <c r="D483" s="27"/>
      <c r="E483" s="27"/>
      <c r="F483" s="27"/>
      <c r="G483" s="27"/>
      <c r="H483" s="27"/>
      <c r="I483" s="27"/>
      <c r="J483" s="27"/>
      <c r="K483" s="27"/>
      <c r="L483" s="27"/>
      <c r="M483" s="27"/>
      <c r="N483" s="27"/>
      <c r="O483" s="27"/>
      <c r="P483" s="27"/>
      <c r="Q483" s="27"/>
      <c r="U483" s="27"/>
      <c r="V483" s="27"/>
      <c r="W483" s="27"/>
      <c r="X483" s="27"/>
      <c r="Y483" s="27"/>
      <c r="Z483" s="27"/>
      <c r="AA483" s="27"/>
      <c r="AB483" s="27"/>
      <c r="AC483" s="27"/>
      <c r="AD483" s="27"/>
      <c r="AE483" s="27"/>
      <c r="AF483" s="27"/>
      <c r="AG483" s="27"/>
      <c r="AH483" s="27"/>
      <c r="AI483" s="27"/>
      <c r="AJ483" s="27"/>
      <c r="AK483" s="27"/>
      <c r="AL483" s="27"/>
      <c r="AM483" s="27"/>
      <c r="AN483" s="27"/>
      <c r="AO483" s="27"/>
      <c r="AP483" s="27"/>
      <c r="AQ483" s="27"/>
      <c r="AR483" s="27"/>
      <c r="AS483" s="27"/>
      <c r="AT483" s="27"/>
      <c r="AU483" s="27"/>
      <c r="AV483" s="27"/>
      <c r="AW483" s="27"/>
      <c r="AX483" s="27"/>
      <c r="AY483" s="27"/>
      <c r="AZ483" s="27"/>
    </row>
    <row r="484" spans="3:52">
      <c r="C484" s="27"/>
      <c r="D484" s="27"/>
      <c r="E484" s="27"/>
      <c r="F484" s="27"/>
      <c r="G484" s="27"/>
      <c r="H484" s="27"/>
      <c r="I484" s="27"/>
      <c r="J484" s="27"/>
      <c r="K484" s="27"/>
      <c r="L484" s="27"/>
      <c r="M484" s="27"/>
      <c r="N484" s="27"/>
      <c r="O484" s="27"/>
      <c r="P484" s="27"/>
      <c r="Q484" s="27"/>
      <c r="U484" s="27"/>
      <c r="V484" s="27"/>
      <c r="W484" s="27"/>
      <c r="X484" s="27"/>
      <c r="Y484" s="27"/>
      <c r="Z484" s="27"/>
      <c r="AA484" s="27"/>
      <c r="AB484" s="27"/>
      <c r="AC484" s="27"/>
      <c r="AD484" s="27"/>
      <c r="AE484" s="27"/>
      <c r="AF484" s="27"/>
      <c r="AG484" s="27"/>
      <c r="AH484" s="27"/>
      <c r="AI484" s="27"/>
      <c r="AJ484" s="27"/>
      <c r="AK484" s="27"/>
      <c r="AL484" s="27"/>
      <c r="AM484" s="27"/>
      <c r="AN484" s="27"/>
      <c r="AO484" s="27"/>
      <c r="AP484" s="27"/>
      <c r="AQ484" s="27"/>
      <c r="AR484" s="27"/>
      <c r="AS484" s="27"/>
      <c r="AT484" s="27"/>
      <c r="AU484" s="27"/>
      <c r="AV484" s="27"/>
      <c r="AW484" s="27"/>
      <c r="AX484" s="27"/>
      <c r="AY484" s="27"/>
      <c r="AZ484" s="27"/>
    </row>
    <row r="485" spans="3:52">
      <c r="C485" s="27"/>
      <c r="D485" s="27"/>
      <c r="E485" s="27"/>
      <c r="F485" s="27"/>
      <c r="G485" s="27"/>
      <c r="H485" s="27"/>
      <c r="I485" s="27"/>
      <c r="J485" s="27"/>
      <c r="K485" s="27"/>
      <c r="L485" s="27"/>
      <c r="M485" s="27"/>
      <c r="N485" s="27"/>
      <c r="O485" s="27"/>
      <c r="P485" s="27"/>
      <c r="Q485" s="27"/>
      <c r="U485" s="27"/>
      <c r="V485" s="27"/>
      <c r="W485" s="27"/>
      <c r="X485" s="27"/>
      <c r="Y485" s="27"/>
      <c r="Z485" s="27"/>
      <c r="AA485" s="27"/>
      <c r="AB485" s="27"/>
      <c r="AC485" s="27"/>
      <c r="AD485" s="27"/>
      <c r="AE485" s="27"/>
      <c r="AF485" s="27"/>
      <c r="AG485" s="27"/>
      <c r="AH485" s="27"/>
      <c r="AI485" s="27"/>
      <c r="AJ485" s="27"/>
      <c r="AK485" s="27"/>
      <c r="AL485" s="27"/>
      <c r="AM485" s="27"/>
      <c r="AN485" s="27"/>
      <c r="AO485" s="27"/>
      <c r="AP485" s="27"/>
      <c r="AQ485" s="27"/>
      <c r="AR485" s="27"/>
      <c r="AS485" s="27"/>
      <c r="AT485" s="27"/>
      <c r="AU485" s="27"/>
      <c r="AV485" s="27"/>
      <c r="AW485" s="27"/>
      <c r="AX485" s="27"/>
      <c r="AY485" s="27"/>
      <c r="AZ485" s="27"/>
    </row>
    <row r="486" spans="3:52">
      <c r="C486" s="27"/>
      <c r="D486" s="27"/>
      <c r="E486" s="27"/>
      <c r="F486" s="27"/>
      <c r="G486" s="27"/>
      <c r="H486" s="27"/>
      <c r="I486" s="27"/>
      <c r="J486" s="27"/>
      <c r="K486" s="27"/>
      <c r="L486" s="27"/>
      <c r="M486" s="27"/>
      <c r="N486" s="27"/>
      <c r="O486" s="27"/>
      <c r="P486" s="27"/>
      <c r="Q486" s="27"/>
      <c r="U486" s="27"/>
      <c r="V486" s="27"/>
      <c r="W486" s="27"/>
      <c r="X486" s="27"/>
      <c r="Y486" s="27"/>
      <c r="Z486" s="27"/>
      <c r="AA486" s="27"/>
      <c r="AB486" s="27"/>
      <c r="AC486" s="27"/>
      <c r="AD486" s="27"/>
      <c r="AE486" s="27"/>
      <c r="AF486" s="27"/>
      <c r="AG486" s="27"/>
      <c r="AH486" s="27"/>
      <c r="AI486" s="27"/>
      <c r="AJ486" s="27"/>
      <c r="AK486" s="27"/>
      <c r="AL486" s="27"/>
      <c r="AM486" s="27"/>
      <c r="AN486" s="27"/>
      <c r="AO486" s="27"/>
      <c r="AP486" s="27"/>
      <c r="AQ486" s="27"/>
      <c r="AR486" s="27"/>
      <c r="AS486" s="27"/>
      <c r="AT486" s="27"/>
      <c r="AU486" s="27"/>
      <c r="AV486" s="27"/>
      <c r="AW486" s="27"/>
      <c r="AX486" s="27"/>
      <c r="AY486" s="27"/>
      <c r="AZ486" s="27"/>
    </row>
    <row r="487" spans="3:52">
      <c r="C487" s="27"/>
      <c r="D487" s="27"/>
      <c r="E487" s="27"/>
      <c r="F487" s="27"/>
      <c r="G487" s="27"/>
      <c r="H487" s="27"/>
      <c r="I487" s="27"/>
      <c r="J487" s="27"/>
      <c r="K487" s="27"/>
      <c r="L487" s="27"/>
      <c r="M487" s="27"/>
      <c r="N487" s="27"/>
      <c r="O487" s="27"/>
      <c r="P487" s="27"/>
      <c r="Q487" s="27"/>
      <c r="U487" s="27"/>
      <c r="V487" s="27"/>
      <c r="W487" s="27"/>
      <c r="X487" s="27"/>
      <c r="Y487" s="27"/>
      <c r="Z487" s="27"/>
      <c r="AA487" s="27"/>
      <c r="AB487" s="27"/>
      <c r="AC487" s="27"/>
      <c r="AD487" s="27"/>
      <c r="AE487" s="27"/>
      <c r="AF487" s="27"/>
      <c r="AG487" s="27"/>
      <c r="AH487" s="27"/>
      <c r="AI487" s="27"/>
      <c r="AJ487" s="27"/>
      <c r="AK487" s="27"/>
      <c r="AL487" s="27"/>
      <c r="AM487" s="27"/>
      <c r="AN487" s="27"/>
      <c r="AO487" s="27"/>
      <c r="AP487" s="27"/>
      <c r="AQ487" s="27"/>
      <c r="AR487" s="27"/>
      <c r="AS487" s="27"/>
      <c r="AT487" s="27"/>
      <c r="AU487" s="27"/>
      <c r="AV487" s="27"/>
      <c r="AW487" s="27"/>
      <c r="AX487" s="27"/>
      <c r="AY487" s="27"/>
      <c r="AZ487" s="27"/>
    </row>
    <row r="488" spans="3:52">
      <c r="C488" s="27"/>
      <c r="D488" s="27"/>
      <c r="E488" s="27"/>
      <c r="F488" s="27"/>
      <c r="G488" s="27"/>
      <c r="H488" s="27"/>
      <c r="I488" s="27"/>
      <c r="J488" s="27"/>
      <c r="K488" s="27"/>
      <c r="L488" s="27"/>
      <c r="M488" s="27"/>
      <c r="N488" s="27"/>
      <c r="O488" s="27"/>
      <c r="P488" s="27"/>
      <c r="Q488" s="27"/>
      <c r="U488" s="27"/>
      <c r="V488" s="27"/>
      <c r="W488" s="27"/>
      <c r="X488" s="27"/>
      <c r="Y488" s="27"/>
      <c r="Z488" s="27"/>
      <c r="AA488" s="27"/>
      <c r="AB488" s="27"/>
      <c r="AC488" s="27"/>
      <c r="AD488" s="27"/>
      <c r="AE488" s="27"/>
      <c r="AF488" s="27"/>
      <c r="AG488" s="27"/>
      <c r="AH488" s="27"/>
      <c r="AI488" s="27"/>
      <c r="AJ488" s="27"/>
      <c r="AK488" s="27"/>
      <c r="AL488" s="27"/>
      <c r="AM488" s="27"/>
      <c r="AN488" s="27"/>
      <c r="AO488" s="27"/>
      <c r="AP488" s="27"/>
      <c r="AQ488" s="27"/>
      <c r="AR488" s="27"/>
      <c r="AS488" s="27"/>
      <c r="AT488" s="27"/>
      <c r="AU488" s="27"/>
      <c r="AV488" s="27"/>
      <c r="AW488" s="27"/>
      <c r="AX488" s="27"/>
      <c r="AY488" s="27"/>
      <c r="AZ488" s="27"/>
    </row>
    <row r="489" spans="3:52">
      <c r="C489" s="27"/>
      <c r="D489" s="27"/>
      <c r="E489" s="27"/>
      <c r="F489" s="27"/>
      <c r="G489" s="27"/>
      <c r="H489" s="27"/>
      <c r="I489" s="27"/>
      <c r="J489" s="27"/>
      <c r="K489" s="27"/>
      <c r="L489" s="27"/>
      <c r="M489" s="27"/>
      <c r="N489" s="27"/>
      <c r="O489" s="27"/>
      <c r="P489" s="27"/>
      <c r="Q489" s="27"/>
      <c r="U489" s="27"/>
      <c r="V489" s="27"/>
      <c r="W489" s="27"/>
      <c r="X489" s="27"/>
      <c r="Y489" s="27"/>
      <c r="Z489" s="27"/>
      <c r="AA489" s="27"/>
      <c r="AB489" s="27"/>
      <c r="AC489" s="27"/>
      <c r="AD489" s="27"/>
      <c r="AE489" s="27"/>
      <c r="AF489" s="27"/>
      <c r="AG489" s="27"/>
      <c r="AH489" s="27"/>
      <c r="AI489" s="27"/>
      <c r="AJ489" s="27"/>
      <c r="AK489" s="27"/>
      <c r="AL489" s="27"/>
      <c r="AM489" s="27"/>
      <c r="AN489" s="27"/>
      <c r="AO489" s="27"/>
      <c r="AP489" s="27"/>
      <c r="AQ489" s="27"/>
      <c r="AR489" s="27"/>
      <c r="AS489" s="27"/>
      <c r="AT489" s="27"/>
      <c r="AU489" s="27"/>
      <c r="AV489" s="27"/>
      <c r="AW489" s="27"/>
      <c r="AX489" s="27"/>
      <c r="AY489" s="27"/>
      <c r="AZ489" s="27"/>
    </row>
    <row r="490" spans="3:52">
      <c r="C490" s="27"/>
      <c r="D490" s="27"/>
      <c r="E490" s="27"/>
      <c r="F490" s="27"/>
      <c r="G490" s="27"/>
      <c r="H490" s="27"/>
      <c r="I490" s="27"/>
      <c r="J490" s="27"/>
      <c r="K490" s="27"/>
      <c r="L490" s="27"/>
      <c r="M490" s="27"/>
      <c r="N490" s="27"/>
      <c r="O490" s="27"/>
      <c r="P490" s="27"/>
      <c r="Q490" s="27"/>
      <c r="U490" s="27"/>
      <c r="V490" s="27"/>
      <c r="W490" s="27"/>
      <c r="X490" s="27"/>
      <c r="Y490" s="27"/>
      <c r="Z490" s="27"/>
      <c r="AA490" s="27"/>
      <c r="AB490" s="27"/>
      <c r="AC490" s="27"/>
      <c r="AD490" s="27"/>
      <c r="AE490" s="27"/>
      <c r="AF490" s="27"/>
      <c r="AG490" s="27"/>
      <c r="AH490" s="27"/>
      <c r="AI490" s="27"/>
      <c r="AJ490" s="27"/>
      <c r="AK490" s="27"/>
      <c r="AL490" s="27"/>
      <c r="AM490" s="27"/>
      <c r="AN490" s="27"/>
      <c r="AO490" s="27"/>
      <c r="AP490" s="27"/>
      <c r="AQ490" s="27"/>
      <c r="AR490" s="27"/>
      <c r="AS490" s="27"/>
      <c r="AT490" s="27"/>
      <c r="AU490" s="27"/>
      <c r="AV490" s="27"/>
      <c r="AW490" s="27"/>
      <c r="AX490" s="27"/>
      <c r="AY490" s="27"/>
      <c r="AZ490" s="27"/>
    </row>
    <row r="491" spans="3:52">
      <c r="C491" s="27"/>
      <c r="D491" s="27"/>
      <c r="E491" s="27"/>
      <c r="F491" s="27"/>
      <c r="G491" s="27"/>
      <c r="H491" s="27"/>
      <c r="I491" s="27"/>
      <c r="J491" s="27"/>
      <c r="K491" s="27"/>
      <c r="L491" s="27"/>
      <c r="M491" s="27"/>
      <c r="N491" s="27"/>
      <c r="O491" s="27"/>
      <c r="P491" s="27"/>
      <c r="Q491" s="27"/>
      <c r="U491" s="27"/>
      <c r="V491" s="27"/>
      <c r="W491" s="27"/>
      <c r="X491" s="27"/>
      <c r="Y491" s="27"/>
      <c r="Z491" s="27"/>
      <c r="AA491" s="27"/>
      <c r="AB491" s="27"/>
      <c r="AC491" s="27"/>
      <c r="AD491" s="27"/>
      <c r="AE491" s="27"/>
      <c r="AF491" s="27"/>
      <c r="AG491" s="27"/>
      <c r="AH491" s="27"/>
      <c r="AI491" s="27"/>
      <c r="AJ491" s="27"/>
      <c r="AK491" s="27"/>
      <c r="AL491" s="27"/>
      <c r="AM491" s="27"/>
      <c r="AN491" s="27"/>
      <c r="AO491" s="27"/>
      <c r="AP491" s="27"/>
      <c r="AQ491" s="27"/>
      <c r="AR491" s="27"/>
      <c r="AS491" s="27"/>
      <c r="AT491" s="27"/>
      <c r="AU491" s="27"/>
      <c r="AV491" s="27"/>
      <c r="AW491" s="27"/>
      <c r="AX491" s="27"/>
      <c r="AY491" s="27"/>
      <c r="AZ491" s="27"/>
    </row>
    <row r="492" spans="3:52">
      <c r="C492" s="27"/>
      <c r="D492" s="27"/>
      <c r="E492" s="27"/>
      <c r="F492" s="27"/>
      <c r="G492" s="27"/>
      <c r="H492" s="27"/>
      <c r="I492" s="27"/>
      <c r="J492" s="27"/>
      <c r="K492" s="27"/>
      <c r="L492" s="27"/>
      <c r="M492" s="27"/>
      <c r="N492" s="27"/>
      <c r="O492" s="27"/>
      <c r="P492" s="27"/>
      <c r="Q492" s="27"/>
      <c r="U492" s="27"/>
      <c r="V492" s="27"/>
      <c r="W492" s="27"/>
      <c r="X492" s="27"/>
      <c r="Y492" s="27"/>
      <c r="Z492" s="27"/>
      <c r="AA492" s="27"/>
      <c r="AB492" s="27"/>
      <c r="AC492" s="27"/>
      <c r="AD492" s="27"/>
      <c r="AE492" s="27"/>
      <c r="AF492" s="27"/>
      <c r="AG492" s="27"/>
      <c r="AH492" s="27"/>
      <c r="AI492" s="27"/>
      <c r="AJ492" s="27"/>
      <c r="AK492" s="27"/>
      <c r="AL492" s="27"/>
      <c r="AM492" s="27"/>
      <c r="AN492" s="27"/>
      <c r="AO492" s="27"/>
      <c r="AP492" s="27"/>
      <c r="AQ492" s="27"/>
      <c r="AR492" s="27"/>
      <c r="AS492" s="27"/>
      <c r="AT492" s="27"/>
      <c r="AU492" s="27"/>
      <c r="AV492" s="27"/>
      <c r="AW492" s="27"/>
      <c r="AX492" s="27"/>
      <c r="AY492" s="27"/>
      <c r="AZ492" s="27"/>
    </row>
    <row r="493" spans="3:52">
      <c r="C493" s="27"/>
      <c r="D493" s="27"/>
      <c r="E493" s="27"/>
      <c r="F493" s="27"/>
      <c r="G493" s="27"/>
      <c r="H493" s="27"/>
      <c r="I493" s="27"/>
      <c r="J493" s="27"/>
      <c r="K493" s="27"/>
      <c r="L493" s="27"/>
      <c r="M493" s="27"/>
      <c r="N493" s="27"/>
      <c r="O493" s="27"/>
      <c r="P493" s="27"/>
      <c r="Q493" s="27"/>
      <c r="U493" s="27"/>
      <c r="V493" s="27"/>
      <c r="W493" s="27"/>
      <c r="X493" s="27"/>
      <c r="Y493" s="27"/>
      <c r="Z493" s="27"/>
      <c r="AA493" s="27"/>
      <c r="AB493" s="27"/>
      <c r="AC493" s="27"/>
      <c r="AD493" s="27"/>
      <c r="AE493" s="27"/>
      <c r="AF493" s="27"/>
      <c r="AG493" s="27"/>
      <c r="AH493" s="27"/>
      <c r="AI493" s="27"/>
      <c r="AJ493" s="27"/>
      <c r="AK493" s="27"/>
      <c r="AL493" s="27"/>
      <c r="AM493" s="27"/>
      <c r="AN493" s="27"/>
      <c r="AO493" s="27"/>
      <c r="AP493" s="27"/>
      <c r="AQ493" s="27"/>
      <c r="AR493" s="27"/>
      <c r="AS493" s="27"/>
      <c r="AT493" s="27"/>
      <c r="AU493" s="27"/>
      <c r="AV493" s="27"/>
      <c r="AW493" s="27"/>
      <c r="AX493" s="27"/>
      <c r="AY493" s="27"/>
      <c r="AZ493" s="27"/>
    </row>
    <row r="494" spans="3:52">
      <c r="C494" s="27"/>
      <c r="D494" s="27"/>
      <c r="E494" s="27"/>
      <c r="F494" s="27"/>
      <c r="G494" s="27"/>
      <c r="H494" s="27"/>
      <c r="I494" s="27"/>
      <c r="J494" s="27"/>
      <c r="K494" s="27"/>
      <c r="L494" s="27"/>
      <c r="M494" s="27"/>
      <c r="N494" s="27"/>
      <c r="O494" s="27"/>
      <c r="P494" s="27"/>
      <c r="Q494" s="27"/>
      <c r="U494" s="27"/>
      <c r="V494" s="27"/>
      <c r="W494" s="27"/>
      <c r="X494" s="27"/>
      <c r="Y494" s="27"/>
      <c r="Z494" s="27"/>
      <c r="AA494" s="27"/>
      <c r="AB494" s="27"/>
      <c r="AC494" s="27"/>
      <c r="AD494" s="27"/>
      <c r="AE494" s="27"/>
      <c r="AF494" s="27"/>
      <c r="AG494" s="27"/>
      <c r="AH494" s="27"/>
      <c r="AI494" s="27"/>
      <c r="AJ494" s="27"/>
      <c r="AK494" s="27"/>
      <c r="AL494" s="27"/>
      <c r="AM494" s="27"/>
      <c r="AN494" s="27"/>
      <c r="AO494" s="27"/>
      <c r="AP494" s="27"/>
      <c r="AQ494" s="27"/>
      <c r="AR494" s="27"/>
      <c r="AS494" s="27"/>
      <c r="AT494" s="27"/>
      <c r="AU494" s="27"/>
      <c r="AV494" s="27"/>
      <c r="AW494" s="27"/>
      <c r="AX494" s="27"/>
      <c r="AY494" s="27"/>
      <c r="AZ494" s="27"/>
    </row>
    <row r="495" spans="3:52">
      <c r="C495" s="27"/>
      <c r="D495" s="27"/>
      <c r="E495" s="27"/>
      <c r="F495" s="27"/>
      <c r="G495" s="27"/>
      <c r="H495" s="27"/>
      <c r="I495" s="27"/>
      <c r="J495" s="27"/>
      <c r="K495" s="27"/>
      <c r="L495" s="27"/>
      <c r="M495" s="27"/>
      <c r="N495" s="27"/>
      <c r="O495" s="27"/>
      <c r="P495" s="27"/>
      <c r="Q495" s="27"/>
      <c r="U495" s="27"/>
      <c r="V495" s="27"/>
      <c r="W495" s="27"/>
      <c r="X495" s="27"/>
      <c r="Y495" s="27"/>
      <c r="Z495" s="27"/>
      <c r="AA495" s="27"/>
      <c r="AB495" s="27"/>
      <c r="AC495" s="27"/>
      <c r="AD495" s="27"/>
      <c r="AE495" s="27"/>
      <c r="AF495" s="27"/>
      <c r="AG495" s="27"/>
      <c r="AH495" s="27"/>
      <c r="AI495" s="27"/>
      <c r="AJ495" s="27"/>
      <c r="AK495" s="27"/>
      <c r="AL495" s="27"/>
      <c r="AM495" s="27"/>
      <c r="AN495" s="27"/>
      <c r="AO495" s="27"/>
      <c r="AP495" s="27"/>
      <c r="AQ495" s="27"/>
      <c r="AR495" s="27"/>
      <c r="AS495" s="27"/>
      <c r="AT495" s="27"/>
      <c r="AU495" s="27"/>
      <c r="AV495" s="27"/>
      <c r="AW495" s="27"/>
      <c r="AX495" s="27"/>
      <c r="AY495" s="27"/>
      <c r="AZ495" s="27"/>
    </row>
    <row r="496" spans="3:52">
      <c r="C496" s="27"/>
      <c r="D496" s="27"/>
      <c r="E496" s="27"/>
      <c r="F496" s="27"/>
      <c r="G496" s="27"/>
      <c r="H496" s="27"/>
      <c r="I496" s="27"/>
      <c r="J496" s="27"/>
      <c r="K496" s="27"/>
      <c r="L496" s="27"/>
      <c r="M496" s="27"/>
      <c r="N496" s="27"/>
      <c r="O496" s="27"/>
      <c r="P496" s="27"/>
      <c r="Q496" s="27"/>
      <c r="U496" s="27"/>
      <c r="V496" s="27"/>
      <c r="W496" s="27"/>
      <c r="X496" s="27"/>
      <c r="Y496" s="27"/>
      <c r="Z496" s="27"/>
      <c r="AA496" s="27"/>
      <c r="AB496" s="27"/>
      <c r="AC496" s="27"/>
      <c r="AD496" s="27"/>
      <c r="AE496" s="27"/>
      <c r="AF496" s="27"/>
      <c r="AG496" s="27"/>
      <c r="AH496" s="27"/>
      <c r="AI496" s="27"/>
      <c r="AJ496" s="27"/>
      <c r="AK496" s="27"/>
      <c r="AL496" s="27"/>
      <c r="AM496" s="27"/>
      <c r="AN496" s="27"/>
      <c r="AO496" s="27"/>
      <c r="AP496" s="27"/>
      <c r="AQ496" s="27"/>
      <c r="AR496" s="27"/>
      <c r="AS496" s="27"/>
      <c r="AT496" s="27"/>
      <c r="AU496" s="27"/>
      <c r="AV496" s="27"/>
      <c r="AW496" s="27"/>
      <c r="AX496" s="27"/>
      <c r="AY496" s="27"/>
      <c r="AZ496" s="27"/>
    </row>
    <row r="497" spans="3:52">
      <c r="C497" s="27"/>
      <c r="D497" s="27"/>
      <c r="E497" s="27"/>
      <c r="F497" s="27"/>
      <c r="G497" s="27"/>
      <c r="H497" s="27"/>
      <c r="I497" s="27"/>
      <c r="J497" s="27"/>
      <c r="K497" s="27"/>
      <c r="L497" s="27"/>
      <c r="M497" s="27"/>
      <c r="N497" s="27"/>
      <c r="O497" s="27"/>
      <c r="P497" s="27"/>
      <c r="Q497" s="27"/>
      <c r="U497" s="27"/>
      <c r="V497" s="27"/>
      <c r="W497" s="27"/>
      <c r="X497" s="27"/>
      <c r="Y497" s="27"/>
      <c r="Z497" s="27"/>
      <c r="AA497" s="27"/>
      <c r="AB497" s="27"/>
      <c r="AC497" s="27"/>
      <c r="AD497" s="27"/>
      <c r="AE497" s="27"/>
      <c r="AF497" s="27"/>
      <c r="AG497" s="27"/>
      <c r="AH497" s="27"/>
      <c r="AI497" s="27"/>
      <c r="AJ497" s="27"/>
      <c r="AK497" s="27"/>
      <c r="AL497" s="27"/>
      <c r="AM497" s="27"/>
      <c r="AN497" s="27"/>
      <c r="AO497" s="27"/>
      <c r="AP497" s="27"/>
      <c r="AQ497" s="27"/>
      <c r="AR497" s="27"/>
      <c r="AS497" s="27"/>
      <c r="AT497" s="27"/>
      <c r="AU497" s="27"/>
      <c r="AV497" s="27"/>
      <c r="AW497" s="27"/>
      <c r="AX497" s="27"/>
      <c r="AY497" s="27"/>
      <c r="AZ497" s="27"/>
    </row>
    <row r="498" spans="3:52">
      <c r="C498" s="27"/>
      <c r="D498" s="27"/>
      <c r="E498" s="27"/>
      <c r="F498" s="27"/>
      <c r="G498" s="27"/>
      <c r="H498" s="27"/>
      <c r="I498" s="27"/>
      <c r="J498" s="27"/>
      <c r="K498" s="27"/>
      <c r="L498" s="27"/>
      <c r="M498" s="27"/>
      <c r="N498" s="27"/>
      <c r="O498" s="27"/>
      <c r="P498" s="27"/>
      <c r="Q498" s="27"/>
      <c r="U498" s="27"/>
      <c r="V498" s="27"/>
      <c r="W498" s="27"/>
      <c r="X498" s="27"/>
      <c r="Y498" s="27"/>
      <c r="Z498" s="27"/>
      <c r="AA498" s="27"/>
      <c r="AB498" s="27"/>
      <c r="AC498" s="27"/>
      <c r="AD498" s="27"/>
      <c r="AE498" s="27"/>
      <c r="AF498" s="27"/>
      <c r="AG498" s="27"/>
      <c r="AH498" s="27"/>
      <c r="AI498" s="27"/>
      <c r="AJ498" s="27"/>
      <c r="AK498" s="27"/>
      <c r="AL498" s="27"/>
      <c r="AM498" s="27"/>
      <c r="AN498" s="27"/>
      <c r="AO498" s="27"/>
      <c r="AP498" s="27"/>
      <c r="AQ498" s="27"/>
      <c r="AR498" s="27"/>
      <c r="AS498" s="27"/>
      <c r="AT498" s="27"/>
      <c r="AU498" s="27"/>
      <c r="AV498" s="27"/>
      <c r="AW498" s="27"/>
      <c r="AX498" s="27"/>
      <c r="AY498" s="27"/>
      <c r="AZ498" s="27"/>
    </row>
    <row r="499" spans="3:52">
      <c r="C499" s="27"/>
      <c r="D499" s="27"/>
      <c r="E499" s="27"/>
      <c r="F499" s="27"/>
      <c r="G499" s="27"/>
      <c r="H499" s="27"/>
      <c r="I499" s="27"/>
      <c r="J499" s="27"/>
      <c r="K499" s="27"/>
      <c r="L499" s="27"/>
      <c r="M499" s="27"/>
      <c r="N499" s="27"/>
      <c r="O499" s="27"/>
      <c r="P499" s="27"/>
      <c r="Q499" s="27"/>
      <c r="U499" s="27"/>
      <c r="V499" s="27"/>
      <c r="W499" s="27"/>
      <c r="X499" s="27"/>
      <c r="Y499" s="27"/>
      <c r="Z499" s="27"/>
      <c r="AA499" s="27"/>
      <c r="AB499" s="27"/>
      <c r="AC499" s="27"/>
      <c r="AD499" s="27"/>
      <c r="AE499" s="27"/>
      <c r="AF499" s="27"/>
      <c r="AG499" s="27"/>
      <c r="AH499" s="27"/>
      <c r="AI499" s="27"/>
      <c r="AJ499" s="27"/>
      <c r="AK499" s="27"/>
      <c r="AL499" s="27"/>
      <c r="AM499" s="27"/>
      <c r="AN499" s="27"/>
      <c r="AO499" s="27"/>
      <c r="AP499" s="27"/>
      <c r="AQ499" s="27"/>
      <c r="AR499" s="27"/>
      <c r="AS499" s="27"/>
      <c r="AT499" s="27"/>
      <c r="AU499" s="27"/>
      <c r="AV499" s="27"/>
      <c r="AW499" s="27"/>
      <c r="AX499" s="27"/>
      <c r="AY499" s="27"/>
      <c r="AZ499" s="27"/>
    </row>
    <row r="500" spans="3:52">
      <c r="C500" s="27"/>
      <c r="D500" s="27"/>
      <c r="E500" s="27"/>
      <c r="F500" s="27"/>
      <c r="G500" s="27"/>
      <c r="H500" s="27"/>
      <c r="I500" s="27"/>
      <c r="J500" s="27"/>
      <c r="K500" s="27"/>
      <c r="L500" s="27"/>
      <c r="M500" s="27"/>
      <c r="N500" s="27"/>
      <c r="O500" s="27"/>
      <c r="P500" s="27"/>
      <c r="Q500" s="27"/>
      <c r="U500" s="27"/>
      <c r="V500" s="27"/>
      <c r="W500" s="27"/>
      <c r="X500" s="27"/>
      <c r="Y500" s="27"/>
      <c r="Z500" s="27"/>
      <c r="AA500" s="27"/>
      <c r="AB500" s="27"/>
      <c r="AC500" s="27"/>
      <c r="AD500" s="27"/>
      <c r="AE500" s="27"/>
      <c r="AF500" s="27"/>
      <c r="AG500" s="27"/>
      <c r="AH500" s="27"/>
      <c r="AI500" s="27"/>
      <c r="AJ500" s="27"/>
      <c r="AK500" s="27"/>
      <c r="AL500" s="27"/>
      <c r="AM500" s="27"/>
      <c r="AN500" s="27"/>
      <c r="AO500" s="27"/>
      <c r="AP500" s="27"/>
      <c r="AQ500" s="27"/>
      <c r="AR500" s="27"/>
      <c r="AS500" s="27"/>
      <c r="AT500" s="27"/>
      <c r="AU500" s="27"/>
      <c r="AV500" s="27"/>
      <c r="AW500" s="27"/>
      <c r="AX500" s="27"/>
      <c r="AY500" s="27"/>
      <c r="AZ500" s="27"/>
    </row>
    <row r="501" spans="3:52">
      <c r="C501" s="27"/>
      <c r="D501" s="27"/>
      <c r="E501" s="27"/>
      <c r="F501" s="27"/>
      <c r="G501" s="27"/>
      <c r="H501" s="27"/>
      <c r="I501" s="27"/>
      <c r="J501" s="27"/>
      <c r="K501" s="27"/>
      <c r="L501" s="27"/>
      <c r="M501" s="27"/>
      <c r="N501" s="27"/>
      <c r="O501" s="27"/>
      <c r="P501" s="27"/>
      <c r="Q501" s="27"/>
      <c r="U501" s="27"/>
      <c r="V501" s="27"/>
      <c r="W501" s="27"/>
      <c r="X501" s="27"/>
      <c r="Y501" s="27"/>
      <c r="Z501" s="27"/>
      <c r="AA501" s="27"/>
      <c r="AB501" s="27"/>
      <c r="AC501" s="27"/>
      <c r="AD501" s="27"/>
      <c r="AE501" s="27"/>
      <c r="AF501" s="27"/>
      <c r="AG501" s="27"/>
      <c r="AH501" s="27"/>
      <c r="AI501" s="27"/>
      <c r="AJ501" s="27"/>
      <c r="AK501" s="27"/>
      <c r="AL501" s="27"/>
      <c r="AM501" s="27"/>
      <c r="AN501" s="27"/>
      <c r="AO501" s="27"/>
      <c r="AP501" s="27"/>
      <c r="AQ501" s="27"/>
      <c r="AR501" s="27"/>
      <c r="AS501" s="27"/>
      <c r="AT501" s="27"/>
      <c r="AU501" s="27"/>
      <c r="AV501" s="27"/>
      <c r="AW501" s="27"/>
      <c r="AX501" s="27"/>
      <c r="AY501" s="27"/>
      <c r="AZ501" s="27"/>
    </row>
    <row r="502" spans="3:52">
      <c r="C502" s="27"/>
      <c r="D502" s="27"/>
      <c r="E502" s="27"/>
      <c r="F502" s="27"/>
      <c r="G502" s="27"/>
      <c r="H502" s="27"/>
      <c r="I502" s="27"/>
      <c r="J502" s="27"/>
      <c r="K502" s="27"/>
      <c r="L502" s="27"/>
      <c r="M502" s="27"/>
      <c r="N502" s="27"/>
      <c r="O502" s="27"/>
      <c r="P502" s="27"/>
      <c r="Q502" s="27"/>
      <c r="U502" s="27"/>
      <c r="V502" s="27"/>
      <c r="W502" s="27"/>
      <c r="X502" s="27"/>
      <c r="Y502" s="27"/>
      <c r="Z502" s="27"/>
      <c r="AA502" s="27"/>
      <c r="AB502" s="27"/>
      <c r="AC502" s="27"/>
      <c r="AD502" s="27"/>
      <c r="AE502" s="27"/>
      <c r="AF502" s="27"/>
      <c r="AG502" s="27"/>
      <c r="AH502" s="27"/>
      <c r="AI502" s="27"/>
      <c r="AJ502" s="27"/>
      <c r="AK502" s="27"/>
      <c r="AL502" s="27"/>
      <c r="AM502" s="27"/>
      <c r="AN502" s="27"/>
      <c r="AO502" s="27"/>
      <c r="AP502" s="27"/>
      <c r="AQ502" s="27"/>
      <c r="AR502" s="27"/>
      <c r="AS502" s="27"/>
      <c r="AT502" s="27"/>
      <c r="AU502" s="27"/>
      <c r="AV502" s="27"/>
      <c r="AW502" s="27"/>
      <c r="AX502" s="27"/>
      <c r="AY502" s="27"/>
      <c r="AZ502" s="27"/>
    </row>
    <row r="503" spans="3:52">
      <c r="C503" s="27"/>
      <c r="D503" s="27"/>
      <c r="E503" s="27"/>
      <c r="F503" s="27"/>
      <c r="G503" s="27"/>
      <c r="H503" s="27"/>
      <c r="I503" s="27"/>
      <c r="J503" s="27"/>
      <c r="K503" s="27"/>
      <c r="L503" s="27"/>
      <c r="M503" s="27"/>
      <c r="N503" s="27"/>
      <c r="O503" s="27"/>
      <c r="P503" s="27"/>
      <c r="Q503" s="27"/>
      <c r="U503" s="27"/>
      <c r="V503" s="27"/>
      <c r="W503" s="27"/>
      <c r="X503" s="27"/>
      <c r="Y503" s="27"/>
      <c r="Z503" s="27"/>
      <c r="AA503" s="27"/>
      <c r="AB503" s="27"/>
      <c r="AC503" s="27"/>
      <c r="AD503" s="27"/>
      <c r="AE503" s="27"/>
      <c r="AF503" s="27"/>
      <c r="AG503" s="27"/>
      <c r="AH503" s="27"/>
      <c r="AI503" s="27"/>
      <c r="AJ503" s="27"/>
      <c r="AK503" s="27"/>
      <c r="AL503" s="27"/>
      <c r="AM503" s="27"/>
      <c r="AN503" s="27"/>
      <c r="AO503" s="27"/>
      <c r="AP503" s="27"/>
      <c r="AQ503" s="27"/>
      <c r="AR503" s="27"/>
      <c r="AS503" s="27"/>
      <c r="AT503" s="27"/>
      <c r="AU503" s="27"/>
      <c r="AV503" s="27"/>
      <c r="AW503" s="27"/>
      <c r="AX503" s="27"/>
      <c r="AY503" s="27"/>
      <c r="AZ503" s="27"/>
    </row>
    <row r="504" spans="3:52">
      <c r="C504" s="27"/>
      <c r="D504" s="27"/>
      <c r="E504" s="27"/>
      <c r="F504" s="27"/>
      <c r="G504" s="27"/>
      <c r="H504" s="27"/>
      <c r="I504" s="27"/>
      <c r="J504" s="27"/>
      <c r="K504" s="27"/>
      <c r="L504" s="27"/>
      <c r="M504" s="27"/>
      <c r="N504" s="27"/>
      <c r="O504" s="27"/>
      <c r="P504" s="27"/>
      <c r="Q504" s="27"/>
      <c r="U504" s="27"/>
      <c r="V504" s="27"/>
      <c r="W504" s="27"/>
      <c r="X504" s="27"/>
      <c r="Y504" s="27"/>
      <c r="Z504" s="27"/>
      <c r="AA504" s="27"/>
      <c r="AB504" s="27"/>
      <c r="AC504" s="27"/>
      <c r="AD504" s="27"/>
      <c r="AE504" s="27"/>
      <c r="AF504" s="27"/>
      <c r="AG504" s="27"/>
      <c r="AH504" s="27"/>
      <c r="AI504" s="27"/>
      <c r="AJ504" s="27"/>
      <c r="AK504" s="27"/>
      <c r="AL504" s="27"/>
      <c r="AM504" s="27"/>
      <c r="AN504" s="27"/>
      <c r="AO504" s="27"/>
      <c r="AP504" s="27"/>
      <c r="AQ504" s="27"/>
      <c r="AR504" s="27"/>
      <c r="AS504" s="27"/>
      <c r="AT504" s="27"/>
      <c r="AU504" s="27"/>
      <c r="AV504" s="27"/>
      <c r="AW504" s="27"/>
      <c r="AX504" s="27"/>
      <c r="AY504" s="27"/>
      <c r="AZ504" s="27"/>
    </row>
    <row r="505" spans="3:52">
      <c r="C505" s="27"/>
      <c r="D505" s="27"/>
      <c r="E505" s="27"/>
      <c r="F505" s="27"/>
      <c r="G505" s="27"/>
      <c r="H505" s="27"/>
      <c r="I505" s="27"/>
      <c r="J505" s="27"/>
      <c r="K505" s="27"/>
      <c r="L505" s="27"/>
      <c r="M505" s="27"/>
      <c r="N505" s="27"/>
      <c r="O505" s="27"/>
      <c r="P505" s="27"/>
      <c r="Q505" s="27"/>
      <c r="U505" s="27"/>
      <c r="V505" s="27"/>
      <c r="W505" s="27"/>
      <c r="X505" s="27"/>
      <c r="Y505" s="27"/>
      <c r="Z505" s="27"/>
      <c r="AA505" s="27"/>
      <c r="AB505" s="27"/>
      <c r="AC505" s="27"/>
      <c r="AD505" s="27"/>
      <c r="AE505" s="27"/>
      <c r="AF505" s="27"/>
      <c r="AG505" s="27"/>
      <c r="AH505" s="27"/>
      <c r="AI505" s="27"/>
      <c r="AJ505" s="27"/>
      <c r="AK505" s="27"/>
      <c r="AL505" s="27"/>
      <c r="AM505" s="27"/>
      <c r="AN505" s="27"/>
      <c r="AO505" s="27"/>
      <c r="AP505" s="27"/>
      <c r="AQ505" s="27"/>
      <c r="AR505" s="27"/>
      <c r="AS505" s="27"/>
      <c r="AT505" s="27"/>
      <c r="AU505" s="27"/>
      <c r="AV505" s="27"/>
      <c r="AW505" s="27"/>
      <c r="AX505" s="27"/>
      <c r="AY505" s="27"/>
      <c r="AZ505" s="27"/>
    </row>
    <row r="506" spans="3:52">
      <c r="C506" s="27"/>
      <c r="D506" s="27"/>
      <c r="E506" s="27"/>
      <c r="F506" s="27"/>
      <c r="G506" s="27"/>
      <c r="H506" s="27"/>
      <c r="I506" s="27"/>
      <c r="J506" s="27"/>
      <c r="K506" s="27"/>
      <c r="L506" s="27"/>
      <c r="M506" s="27"/>
      <c r="N506" s="27"/>
      <c r="O506" s="27"/>
      <c r="P506" s="27"/>
      <c r="Q506" s="27"/>
      <c r="U506" s="27"/>
      <c r="V506" s="27"/>
      <c r="W506" s="27"/>
      <c r="X506" s="27"/>
      <c r="Y506" s="27"/>
      <c r="Z506" s="27"/>
      <c r="AA506" s="27"/>
      <c r="AB506" s="27"/>
      <c r="AC506" s="27"/>
      <c r="AD506" s="27"/>
      <c r="AE506" s="27"/>
      <c r="AF506" s="27"/>
      <c r="AG506" s="27"/>
      <c r="AH506" s="27"/>
      <c r="AI506" s="27"/>
      <c r="AJ506" s="27"/>
      <c r="AK506" s="27"/>
      <c r="AL506" s="27"/>
      <c r="AM506" s="27"/>
      <c r="AN506" s="27"/>
      <c r="AO506" s="27"/>
      <c r="AP506" s="27"/>
      <c r="AQ506" s="27"/>
      <c r="AR506" s="27"/>
      <c r="AS506" s="27"/>
      <c r="AT506" s="27"/>
      <c r="AU506" s="27"/>
      <c r="AV506" s="27"/>
      <c r="AW506" s="27"/>
      <c r="AX506" s="27"/>
      <c r="AY506" s="27"/>
      <c r="AZ506" s="27"/>
    </row>
    <row r="507" spans="3:52">
      <c r="C507" s="27"/>
      <c r="D507" s="27"/>
      <c r="E507" s="27"/>
      <c r="F507" s="27"/>
      <c r="G507" s="27"/>
      <c r="H507" s="27"/>
      <c r="I507" s="27"/>
      <c r="J507" s="27"/>
      <c r="K507" s="27"/>
      <c r="L507" s="27"/>
      <c r="M507" s="27"/>
      <c r="N507" s="27"/>
      <c r="O507" s="27"/>
      <c r="P507" s="27"/>
      <c r="Q507" s="27"/>
      <c r="U507" s="27"/>
      <c r="V507" s="27"/>
      <c r="W507" s="27"/>
      <c r="X507" s="27"/>
      <c r="Y507" s="27"/>
      <c r="Z507" s="27"/>
      <c r="AA507" s="27"/>
      <c r="AB507" s="27"/>
      <c r="AC507" s="27"/>
      <c r="AD507" s="27"/>
      <c r="AE507" s="27"/>
      <c r="AF507" s="27"/>
      <c r="AG507" s="27"/>
      <c r="AH507" s="27"/>
      <c r="AI507" s="27"/>
      <c r="AJ507" s="27"/>
      <c r="AK507" s="27"/>
      <c r="AL507" s="27"/>
      <c r="AM507" s="27"/>
      <c r="AN507" s="27"/>
      <c r="AO507" s="27"/>
      <c r="AP507" s="27"/>
      <c r="AQ507" s="27"/>
      <c r="AR507" s="27"/>
      <c r="AS507" s="27"/>
      <c r="AT507" s="27"/>
      <c r="AU507" s="27"/>
      <c r="AV507" s="27"/>
      <c r="AW507" s="27"/>
      <c r="AX507" s="27"/>
      <c r="AY507" s="27"/>
      <c r="AZ507" s="27"/>
    </row>
    <row r="508" spans="3:52">
      <c r="C508" s="27"/>
      <c r="D508" s="27"/>
      <c r="E508" s="27"/>
      <c r="F508" s="27"/>
      <c r="G508" s="27"/>
      <c r="H508" s="27"/>
      <c r="I508" s="27"/>
      <c r="J508" s="27"/>
      <c r="K508" s="27"/>
      <c r="L508" s="27"/>
      <c r="M508" s="27"/>
      <c r="N508" s="27"/>
      <c r="O508" s="27"/>
      <c r="P508" s="27"/>
      <c r="Q508" s="27"/>
      <c r="U508" s="27"/>
      <c r="V508" s="27"/>
      <c r="W508" s="27"/>
      <c r="X508" s="27"/>
      <c r="Y508" s="27"/>
      <c r="Z508" s="27"/>
      <c r="AA508" s="27"/>
      <c r="AB508" s="27"/>
      <c r="AC508" s="27"/>
      <c r="AD508" s="27"/>
      <c r="AE508" s="27"/>
      <c r="AF508" s="27"/>
      <c r="AG508" s="27"/>
      <c r="AH508" s="27"/>
      <c r="AI508" s="27"/>
      <c r="AJ508" s="27"/>
      <c r="AK508" s="27"/>
      <c r="AL508" s="27"/>
      <c r="AM508" s="27"/>
      <c r="AN508" s="27"/>
      <c r="AO508" s="27"/>
      <c r="AP508" s="27"/>
      <c r="AQ508" s="27"/>
      <c r="AR508" s="27"/>
      <c r="AS508" s="27"/>
      <c r="AT508" s="27"/>
      <c r="AU508" s="27"/>
      <c r="AV508" s="27"/>
      <c r="AW508" s="27"/>
      <c r="AX508" s="27"/>
      <c r="AY508" s="27"/>
      <c r="AZ508" s="27"/>
    </row>
    <row r="509" spans="3:52">
      <c r="C509" s="27"/>
      <c r="D509" s="27"/>
      <c r="E509" s="27"/>
      <c r="F509" s="27"/>
      <c r="G509" s="27"/>
      <c r="H509" s="27"/>
      <c r="I509" s="27"/>
      <c r="J509" s="27"/>
      <c r="K509" s="27"/>
      <c r="L509" s="27"/>
      <c r="M509" s="27"/>
      <c r="N509" s="27"/>
      <c r="O509" s="27"/>
      <c r="P509" s="27"/>
      <c r="Q509" s="27"/>
      <c r="U509" s="27"/>
      <c r="V509" s="27"/>
      <c r="W509" s="27"/>
      <c r="X509" s="27"/>
      <c r="Y509" s="27"/>
      <c r="Z509" s="27"/>
      <c r="AA509" s="27"/>
      <c r="AB509" s="27"/>
      <c r="AC509" s="27"/>
      <c r="AD509" s="27"/>
      <c r="AE509" s="27"/>
      <c r="AF509" s="27"/>
      <c r="AG509" s="27"/>
      <c r="AH509" s="27"/>
      <c r="AI509" s="27"/>
      <c r="AJ509" s="27"/>
      <c r="AK509" s="27"/>
      <c r="AL509" s="27"/>
      <c r="AM509" s="27"/>
      <c r="AN509" s="27"/>
      <c r="AO509" s="27"/>
      <c r="AP509" s="27"/>
      <c r="AQ509" s="27"/>
      <c r="AR509" s="27"/>
      <c r="AS509" s="27"/>
      <c r="AT509" s="27"/>
      <c r="AU509" s="27"/>
      <c r="AV509" s="27"/>
      <c r="AW509" s="27"/>
      <c r="AX509" s="27"/>
      <c r="AY509" s="27"/>
      <c r="AZ509" s="27"/>
    </row>
    <row r="510" spans="3:52">
      <c r="C510" s="27"/>
      <c r="D510" s="27"/>
      <c r="E510" s="27"/>
      <c r="F510" s="27"/>
      <c r="G510" s="27"/>
      <c r="H510" s="27"/>
      <c r="I510" s="27"/>
      <c r="J510" s="27"/>
      <c r="K510" s="27"/>
      <c r="L510" s="27"/>
      <c r="M510" s="27"/>
      <c r="N510" s="27"/>
      <c r="O510" s="27"/>
      <c r="P510" s="27"/>
      <c r="Q510" s="27"/>
      <c r="U510" s="27"/>
      <c r="V510" s="27"/>
      <c r="W510" s="27"/>
      <c r="X510" s="27"/>
      <c r="Y510" s="27"/>
      <c r="Z510" s="27"/>
      <c r="AA510" s="27"/>
      <c r="AB510" s="27"/>
      <c r="AC510" s="27"/>
      <c r="AD510" s="27"/>
      <c r="AE510" s="27"/>
      <c r="AF510" s="27"/>
      <c r="AG510" s="27"/>
      <c r="AH510" s="27"/>
      <c r="AI510" s="27"/>
      <c r="AJ510" s="27"/>
      <c r="AK510" s="27"/>
      <c r="AL510" s="27"/>
      <c r="AM510" s="27"/>
      <c r="AN510" s="27"/>
      <c r="AO510" s="27"/>
      <c r="AP510" s="27"/>
      <c r="AQ510" s="27"/>
      <c r="AR510" s="27"/>
      <c r="AS510" s="27"/>
      <c r="AT510" s="27"/>
      <c r="AU510" s="27"/>
      <c r="AV510" s="27"/>
      <c r="AW510" s="27"/>
      <c r="AX510" s="27"/>
      <c r="AY510" s="27"/>
      <c r="AZ510" s="27"/>
    </row>
    <row r="511" spans="3:52">
      <c r="C511" s="27"/>
      <c r="D511" s="27"/>
      <c r="E511" s="27"/>
      <c r="F511" s="27"/>
      <c r="G511" s="27"/>
      <c r="H511" s="27"/>
      <c r="I511" s="27"/>
      <c r="J511" s="27"/>
      <c r="K511" s="27"/>
      <c r="L511" s="27"/>
      <c r="M511" s="27"/>
      <c r="N511" s="27"/>
      <c r="O511" s="27"/>
      <c r="P511" s="27"/>
      <c r="Q511" s="27"/>
      <c r="U511" s="27"/>
      <c r="V511" s="27"/>
      <c r="W511" s="27"/>
      <c r="X511" s="27"/>
      <c r="Y511" s="27"/>
      <c r="Z511" s="27"/>
      <c r="AA511" s="27"/>
      <c r="AB511" s="27"/>
      <c r="AC511" s="27"/>
      <c r="AD511" s="27"/>
      <c r="AE511" s="27"/>
      <c r="AF511" s="27"/>
      <c r="AG511" s="27"/>
      <c r="AH511" s="27"/>
      <c r="AI511" s="27"/>
      <c r="AJ511" s="27"/>
      <c r="AK511" s="27"/>
      <c r="AL511" s="27"/>
      <c r="AM511" s="27"/>
      <c r="AN511" s="27"/>
      <c r="AO511" s="27"/>
      <c r="AP511" s="27"/>
      <c r="AQ511" s="27"/>
      <c r="AR511" s="27"/>
      <c r="AS511" s="27"/>
      <c r="AT511" s="27"/>
      <c r="AU511" s="27"/>
      <c r="AV511" s="27"/>
      <c r="AW511" s="27"/>
      <c r="AX511" s="27"/>
      <c r="AY511" s="27"/>
      <c r="AZ511" s="27"/>
    </row>
    <row r="512" spans="3:52">
      <c r="C512" s="27"/>
      <c r="D512" s="27"/>
      <c r="E512" s="27"/>
      <c r="F512" s="27"/>
      <c r="G512" s="27"/>
      <c r="H512" s="27"/>
      <c r="I512" s="27"/>
      <c r="J512" s="27"/>
      <c r="K512" s="27"/>
      <c r="L512" s="27"/>
      <c r="M512" s="27"/>
      <c r="N512" s="27"/>
      <c r="O512" s="27"/>
      <c r="P512" s="27"/>
      <c r="Q512" s="27"/>
      <c r="U512" s="27"/>
      <c r="V512" s="27"/>
      <c r="W512" s="27"/>
      <c r="X512" s="27"/>
      <c r="Y512" s="27"/>
      <c r="Z512" s="27"/>
      <c r="AA512" s="27"/>
      <c r="AB512" s="27"/>
      <c r="AC512" s="27"/>
      <c r="AD512" s="27"/>
      <c r="AE512" s="27"/>
      <c r="AF512" s="27"/>
      <c r="AG512" s="27"/>
      <c r="AH512" s="27"/>
      <c r="AI512" s="27"/>
      <c r="AJ512" s="27"/>
      <c r="AK512" s="27"/>
      <c r="AL512" s="27"/>
      <c r="AM512" s="27"/>
      <c r="AN512" s="27"/>
      <c r="AO512" s="27"/>
      <c r="AP512" s="27"/>
      <c r="AQ512" s="27"/>
      <c r="AR512" s="27"/>
      <c r="AS512" s="27"/>
      <c r="AT512" s="27"/>
      <c r="AU512" s="27"/>
      <c r="AV512" s="27"/>
      <c r="AW512" s="27"/>
      <c r="AX512" s="27"/>
      <c r="AY512" s="27"/>
      <c r="AZ512" s="27"/>
    </row>
    <row r="513" spans="3:52">
      <c r="C513" s="27"/>
      <c r="D513" s="27"/>
      <c r="E513" s="27"/>
      <c r="F513" s="27"/>
      <c r="G513" s="27"/>
      <c r="H513" s="27"/>
      <c r="I513" s="27"/>
      <c r="J513" s="27"/>
      <c r="K513" s="27"/>
      <c r="L513" s="27"/>
      <c r="M513" s="27"/>
      <c r="N513" s="27"/>
      <c r="O513" s="27"/>
      <c r="P513" s="27"/>
      <c r="Q513" s="27"/>
      <c r="U513" s="27"/>
      <c r="V513" s="27"/>
      <c r="W513" s="27"/>
      <c r="X513" s="27"/>
      <c r="Y513" s="27"/>
      <c r="Z513" s="27"/>
      <c r="AA513" s="27"/>
      <c r="AB513" s="27"/>
      <c r="AC513" s="27"/>
      <c r="AD513" s="27"/>
      <c r="AE513" s="27"/>
      <c r="AF513" s="27"/>
      <c r="AG513" s="27"/>
      <c r="AH513" s="27"/>
      <c r="AI513" s="27"/>
      <c r="AJ513" s="27"/>
      <c r="AK513" s="27"/>
      <c r="AL513" s="27"/>
      <c r="AM513" s="27"/>
      <c r="AN513" s="27"/>
      <c r="AO513" s="27"/>
      <c r="AP513" s="27"/>
      <c r="AQ513" s="27"/>
      <c r="AR513" s="27"/>
      <c r="AS513" s="27"/>
      <c r="AT513" s="27"/>
      <c r="AU513" s="27"/>
      <c r="AV513" s="27"/>
      <c r="AW513" s="27"/>
      <c r="AX513" s="27"/>
      <c r="AY513" s="27"/>
      <c r="AZ513" s="27"/>
    </row>
    <row r="514" spans="3:52">
      <c r="C514" s="27"/>
      <c r="D514" s="27"/>
      <c r="E514" s="27"/>
      <c r="F514" s="27"/>
      <c r="G514" s="27"/>
      <c r="H514" s="27"/>
      <c r="I514" s="27"/>
      <c r="J514" s="27"/>
      <c r="K514" s="27"/>
      <c r="L514" s="27"/>
      <c r="M514" s="27"/>
      <c r="N514" s="27"/>
      <c r="O514" s="27"/>
      <c r="P514" s="27"/>
      <c r="Q514" s="27"/>
      <c r="U514" s="27"/>
      <c r="V514" s="27"/>
      <c r="W514" s="27"/>
      <c r="X514" s="27"/>
      <c r="Y514" s="27"/>
      <c r="Z514" s="27"/>
      <c r="AA514" s="27"/>
      <c r="AB514" s="27"/>
      <c r="AC514" s="27"/>
      <c r="AD514" s="27"/>
      <c r="AE514" s="27"/>
      <c r="AF514" s="27"/>
      <c r="AG514" s="27"/>
      <c r="AH514" s="27"/>
      <c r="AI514" s="27"/>
      <c r="AJ514" s="27"/>
      <c r="AK514" s="27"/>
      <c r="AL514" s="27"/>
      <c r="AM514" s="27"/>
      <c r="AN514" s="27"/>
      <c r="AO514" s="27"/>
      <c r="AP514" s="27"/>
      <c r="AQ514" s="27"/>
      <c r="AR514" s="27"/>
      <c r="AS514" s="27"/>
      <c r="AT514" s="27"/>
      <c r="AU514" s="27"/>
      <c r="AV514" s="27"/>
      <c r="AW514" s="27"/>
      <c r="AX514" s="27"/>
      <c r="AY514" s="27"/>
      <c r="AZ514" s="27"/>
    </row>
    <row r="515" spans="3:52">
      <c r="C515" s="27"/>
      <c r="D515" s="27"/>
      <c r="E515" s="27"/>
      <c r="F515" s="27"/>
      <c r="G515" s="27"/>
      <c r="H515" s="27"/>
      <c r="I515" s="27"/>
      <c r="J515" s="27"/>
      <c r="K515" s="27"/>
      <c r="L515" s="27"/>
      <c r="M515" s="27"/>
      <c r="N515" s="27"/>
      <c r="O515" s="27"/>
      <c r="P515" s="27"/>
      <c r="Q515" s="27"/>
      <c r="U515" s="27"/>
      <c r="V515" s="27"/>
      <c r="W515" s="27"/>
      <c r="X515" s="27"/>
      <c r="Y515" s="27"/>
      <c r="Z515" s="27"/>
      <c r="AA515" s="27"/>
      <c r="AB515" s="27"/>
      <c r="AC515" s="27"/>
      <c r="AD515" s="27"/>
      <c r="AE515" s="27"/>
      <c r="AF515" s="27"/>
      <c r="AG515" s="27"/>
      <c r="AH515" s="27"/>
      <c r="AI515" s="27"/>
      <c r="AJ515" s="27"/>
      <c r="AK515" s="27"/>
      <c r="AL515" s="27"/>
      <c r="AM515" s="27"/>
      <c r="AN515" s="27"/>
      <c r="AO515" s="27"/>
      <c r="AP515" s="27"/>
      <c r="AQ515" s="27"/>
      <c r="AR515" s="27"/>
      <c r="AS515" s="27"/>
      <c r="AT515" s="27"/>
      <c r="AU515" s="27"/>
      <c r="AV515" s="27"/>
      <c r="AW515" s="27"/>
      <c r="AX515" s="27"/>
      <c r="AY515" s="27"/>
      <c r="AZ515" s="27"/>
    </row>
    <row r="516" spans="3:52">
      <c r="C516" s="27"/>
      <c r="D516" s="27"/>
      <c r="E516" s="27"/>
      <c r="F516" s="27"/>
      <c r="G516" s="27"/>
      <c r="H516" s="27"/>
      <c r="I516" s="27"/>
      <c r="J516" s="27"/>
      <c r="K516" s="27"/>
      <c r="L516" s="27"/>
      <c r="M516" s="27"/>
      <c r="N516" s="27"/>
      <c r="O516" s="27"/>
      <c r="P516" s="27"/>
      <c r="Q516" s="27"/>
      <c r="U516" s="27"/>
      <c r="V516" s="27"/>
      <c r="W516" s="27"/>
      <c r="X516" s="27"/>
      <c r="Y516" s="27"/>
      <c r="Z516" s="27"/>
      <c r="AA516" s="27"/>
      <c r="AB516" s="27"/>
      <c r="AC516" s="27"/>
      <c r="AD516" s="27"/>
      <c r="AE516" s="27"/>
      <c r="AF516" s="27"/>
      <c r="AG516" s="27"/>
      <c r="AH516" s="27"/>
      <c r="AI516" s="27"/>
      <c r="AJ516" s="27"/>
      <c r="AK516" s="27"/>
      <c r="AL516" s="27"/>
      <c r="AM516" s="27"/>
      <c r="AN516" s="27"/>
      <c r="AO516" s="27"/>
      <c r="AP516" s="27"/>
      <c r="AQ516" s="27"/>
      <c r="AR516" s="27"/>
      <c r="AS516" s="27"/>
      <c r="AT516" s="27"/>
      <c r="AU516" s="27"/>
      <c r="AV516" s="27"/>
      <c r="AW516" s="27"/>
      <c r="AX516" s="27"/>
      <c r="AY516" s="27"/>
      <c r="AZ516" s="27"/>
    </row>
    <row r="517" spans="3:52">
      <c r="C517" s="27"/>
      <c r="D517" s="27"/>
      <c r="E517" s="27"/>
      <c r="F517" s="27"/>
      <c r="G517" s="27"/>
      <c r="H517" s="27"/>
      <c r="I517" s="27"/>
      <c r="J517" s="27"/>
      <c r="K517" s="27"/>
      <c r="L517" s="27"/>
      <c r="M517" s="27"/>
      <c r="N517" s="27"/>
      <c r="O517" s="27"/>
      <c r="P517" s="27"/>
      <c r="Q517" s="27"/>
      <c r="U517" s="27"/>
      <c r="V517" s="27"/>
      <c r="W517" s="27"/>
      <c r="X517" s="27"/>
      <c r="Y517" s="27"/>
      <c r="Z517" s="27"/>
      <c r="AA517" s="27"/>
      <c r="AB517" s="27"/>
      <c r="AC517" s="27"/>
      <c r="AD517" s="27"/>
      <c r="AE517" s="27"/>
      <c r="AF517" s="27"/>
      <c r="AG517" s="27"/>
      <c r="AH517" s="27"/>
      <c r="AI517" s="27"/>
      <c r="AJ517" s="27"/>
      <c r="AK517" s="27"/>
      <c r="AL517" s="27"/>
      <c r="AM517" s="27"/>
      <c r="AN517" s="27"/>
      <c r="AO517" s="27"/>
      <c r="AP517" s="27"/>
      <c r="AQ517" s="27"/>
      <c r="AR517" s="27"/>
      <c r="AS517" s="27"/>
      <c r="AT517" s="27"/>
      <c r="AU517" s="27"/>
      <c r="AV517" s="27"/>
      <c r="AW517" s="27"/>
      <c r="AX517" s="27"/>
      <c r="AY517" s="27"/>
      <c r="AZ517" s="27"/>
    </row>
    <row r="518" spans="3:52">
      <c r="C518" s="27"/>
      <c r="D518" s="27"/>
      <c r="E518" s="27"/>
      <c r="F518" s="27"/>
      <c r="G518" s="27"/>
      <c r="H518" s="27"/>
      <c r="I518" s="27"/>
      <c r="J518" s="27"/>
      <c r="K518" s="27"/>
      <c r="L518" s="27"/>
      <c r="M518" s="27"/>
      <c r="N518" s="27"/>
      <c r="O518" s="27"/>
      <c r="P518" s="27"/>
      <c r="Q518" s="27"/>
      <c r="U518" s="27"/>
      <c r="V518" s="27"/>
      <c r="W518" s="27"/>
      <c r="X518" s="27"/>
      <c r="Y518" s="27"/>
      <c r="Z518" s="27"/>
      <c r="AA518" s="27"/>
      <c r="AB518" s="27"/>
      <c r="AC518" s="27"/>
      <c r="AD518" s="27"/>
      <c r="AE518" s="27"/>
      <c r="AF518" s="27"/>
      <c r="AG518" s="27"/>
      <c r="AH518" s="27"/>
      <c r="AI518" s="27"/>
      <c r="AJ518" s="27"/>
      <c r="AK518" s="27"/>
      <c r="AL518" s="27"/>
      <c r="AM518" s="27"/>
      <c r="AN518" s="27"/>
      <c r="AO518" s="27"/>
      <c r="AP518" s="27"/>
      <c r="AQ518" s="27"/>
      <c r="AR518" s="27"/>
      <c r="AS518" s="27"/>
      <c r="AT518" s="27"/>
      <c r="AU518" s="27"/>
      <c r="AV518" s="27"/>
      <c r="AW518" s="27"/>
      <c r="AX518" s="27"/>
      <c r="AY518" s="27"/>
      <c r="AZ518" s="27"/>
    </row>
    <row r="519" spans="3:52">
      <c r="C519" s="27"/>
      <c r="D519" s="27"/>
      <c r="E519" s="27"/>
      <c r="F519" s="27"/>
      <c r="G519" s="27"/>
      <c r="H519" s="27"/>
      <c r="I519" s="27"/>
      <c r="J519" s="27"/>
      <c r="K519" s="27"/>
      <c r="L519" s="27"/>
      <c r="M519" s="27"/>
      <c r="N519" s="27"/>
      <c r="O519" s="27"/>
      <c r="P519" s="27"/>
      <c r="Q519" s="27"/>
      <c r="U519" s="27"/>
      <c r="V519" s="27"/>
      <c r="W519" s="27"/>
      <c r="X519" s="27"/>
      <c r="Y519" s="27"/>
      <c r="Z519" s="27"/>
      <c r="AA519" s="27"/>
      <c r="AB519" s="27"/>
      <c r="AC519" s="27"/>
      <c r="AD519" s="27"/>
      <c r="AE519" s="27"/>
      <c r="AF519" s="27"/>
      <c r="AG519" s="27"/>
      <c r="AH519" s="27"/>
      <c r="AI519" s="27"/>
      <c r="AJ519" s="27"/>
      <c r="AK519" s="27"/>
      <c r="AL519" s="27"/>
      <c r="AM519" s="27"/>
      <c r="AN519" s="27"/>
      <c r="AO519" s="27"/>
      <c r="AP519" s="27"/>
      <c r="AQ519" s="27"/>
      <c r="AR519" s="27"/>
      <c r="AS519" s="27"/>
      <c r="AT519" s="27"/>
      <c r="AU519" s="27"/>
      <c r="AV519" s="27"/>
      <c r="AW519" s="27"/>
      <c r="AX519" s="27"/>
      <c r="AY519" s="27"/>
      <c r="AZ519" s="27"/>
    </row>
    <row r="520" spans="3:52">
      <c r="C520" s="27"/>
      <c r="D520" s="27"/>
      <c r="E520" s="27"/>
      <c r="F520" s="27"/>
      <c r="G520" s="27"/>
      <c r="H520" s="27"/>
      <c r="I520" s="27"/>
      <c r="J520" s="27"/>
      <c r="K520" s="27"/>
      <c r="L520" s="27"/>
      <c r="M520" s="27"/>
      <c r="N520" s="27"/>
      <c r="O520" s="27"/>
      <c r="P520" s="27"/>
      <c r="Q520" s="27"/>
      <c r="U520" s="27"/>
      <c r="V520" s="27"/>
      <c r="W520" s="27"/>
      <c r="X520" s="27"/>
      <c r="Y520" s="27"/>
      <c r="Z520" s="27"/>
      <c r="AA520" s="27"/>
      <c r="AB520" s="27"/>
      <c r="AC520" s="27"/>
      <c r="AD520" s="27"/>
      <c r="AE520" s="27"/>
      <c r="AF520" s="27"/>
      <c r="AG520" s="27"/>
      <c r="AH520" s="27"/>
      <c r="AI520" s="27"/>
      <c r="AJ520" s="27"/>
      <c r="AK520" s="27"/>
      <c r="AL520" s="27"/>
      <c r="AM520" s="27"/>
      <c r="AN520" s="27"/>
      <c r="AO520" s="27"/>
      <c r="AP520" s="27"/>
      <c r="AQ520" s="27"/>
      <c r="AR520" s="27"/>
      <c r="AS520" s="27"/>
      <c r="AT520" s="27"/>
      <c r="AU520" s="27"/>
      <c r="AV520" s="27"/>
      <c r="AW520" s="27"/>
      <c r="AX520" s="27"/>
      <c r="AY520" s="27"/>
      <c r="AZ520" s="27"/>
    </row>
    <row r="521" spans="3:52">
      <c r="C521" s="27"/>
      <c r="D521" s="27"/>
      <c r="E521" s="27"/>
      <c r="F521" s="27"/>
      <c r="G521" s="27"/>
      <c r="H521" s="27"/>
      <c r="I521" s="27"/>
      <c r="J521" s="27"/>
      <c r="K521" s="27"/>
      <c r="L521" s="27"/>
      <c r="M521" s="27"/>
      <c r="N521" s="27"/>
      <c r="O521" s="27"/>
      <c r="P521" s="27"/>
      <c r="Q521" s="27"/>
      <c r="U521" s="27"/>
      <c r="V521" s="27"/>
      <c r="W521" s="27"/>
      <c r="X521" s="27"/>
      <c r="Y521" s="27"/>
      <c r="Z521" s="27"/>
      <c r="AA521" s="27"/>
      <c r="AB521" s="27"/>
      <c r="AC521" s="27"/>
      <c r="AD521" s="27"/>
      <c r="AE521" s="27"/>
      <c r="AF521" s="27"/>
      <c r="AG521" s="27"/>
      <c r="AH521" s="27"/>
      <c r="AI521" s="27"/>
      <c r="AJ521" s="27"/>
      <c r="AK521" s="27"/>
      <c r="AL521" s="27"/>
      <c r="AM521" s="27"/>
      <c r="AN521" s="27"/>
      <c r="AO521" s="27"/>
      <c r="AP521" s="27"/>
      <c r="AQ521" s="27"/>
      <c r="AR521" s="27"/>
      <c r="AS521" s="27"/>
      <c r="AT521" s="27"/>
      <c r="AU521" s="27"/>
      <c r="AV521" s="27"/>
      <c r="AW521" s="27"/>
      <c r="AX521" s="27"/>
      <c r="AY521" s="27"/>
      <c r="AZ521" s="27"/>
    </row>
    <row r="522" spans="3:52">
      <c r="C522" s="27"/>
      <c r="D522" s="27"/>
      <c r="E522" s="27"/>
      <c r="F522" s="27"/>
      <c r="G522" s="27"/>
      <c r="H522" s="27"/>
      <c r="I522" s="27"/>
      <c r="J522" s="27"/>
      <c r="K522" s="27"/>
      <c r="L522" s="27"/>
      <c r="M522" s="27"/>
      <c r="N522" s="27"/>
      <c r="O522" s="27"/>
      <c r="P522" s="27"/>
      <c r="Q522" s="27"/>
      <c r="U522" s="27"/>
      <c r="V522" s="27"/>
      <c r="W522" s="27"/>
      <c r="X522" s="27"/>
      <c r="Y522" s="27"/>
      <c r="Z522" s="27"/>
      <c r="AA522" s="27"/>
      <c r="AB522" s="27"/>
      <c r="AC522" s="27"/>
      <c r="AD522" s="27"/>
      <c r="AE522" s="27"/>
      <c r="AF522" s="27"/>
      <c r="AG522" s="27"/>
      <c r="AH522" s="27"/>
      <c r="AI522" s="27"/>
      <c r="AJ522" s="27"/>
      <c r="AK522" s="27"/>
      <c r="AL522" s="27"/>
      <c r="AM522" s="27"/>
      <c r="AN522" s="27"/>
      <c r="AO522" s="27"/>
      <c r="AP522" s="27"/>
      <c r="AQ522" s="27"/>
      <c r="AR522" s="27"/>
      <c r="AS522" s="27"/>
      <c r="AT522" s="27"/>
      <c r="AU522" s="27"/>
      <c r="AV522" s="27"/>
      <c r="AW522" s="27"/>
      <c r="AX522" s="27"/>
      <c r="AY522" s="27"/>
      <c r="AZ522" s="27"/>
    </row>
    <row r="523" spans="3:52">
      <c r="C523" s="27"/>
      <c r="D523" s="27"/>
      <c r="E523" s="27"/>
      <c r="F523" s="27"/>
      <c r="G523" s="27"/>
      <c r="H523" s="27"/>
      <c r="I523" s="27"/>
      <c r="J523" s="27"/>
      <c r="K523" s="27"/>
      <c r="L523" s="27"/>
      <c r="M523" s="27"/>
      <c r="N523" s="27"/>
      <c r="O523" s="27"/>
      <c r="P523" s="27"/>
      <c r="Q523" s="27"/>
      <c r="U523" s="27"/>
      <c r="V523" s="27"/>
      <c r="W523" s="27"/>
      <c r="X523" s="27"/>
      <c r="Y523" s="27"/>
      <c r="Z523" s="27"/>
      <c r="AA523" s="27"/>
      <c r="AB523" s="27"/>
      <c r="AC523" s="27"/>
      <c r="AD523" s="27"/>
      <c r="AE523" s="27"/>
      <c r="AF523" s="27"/>
      <c r="AG523" s="27"/>
      <c r="AH523" s="27"/>
      <c r="AI523" s="27"/>
      <c r="AJ523" s="27"/>
      <c r="AK523" s="27"/>
      <c r="AL523" s="27"/>
      <c r="AM523" s="27"/>
      <c r="AN523" s="27"/>
      <c r="AO523" s="27"/>
      <c r="AP523" s="27"/>
      <c r="AQ523" s="27"/>
      <c r="AR523" s="27"/>
      <c r="AS523" s="27"/>
      <c r="AT523" s="27"/>
      <c r="AU523" s="27"/>
      <c r="AV523" s="27"/>
      <c r="AW523" s="27"/>
      <c r="AX523" s="27"/>
      <c r="AY523" s="27"/>
      <c r="AZ523" s="27"/>
    </row>
    <row r="524" spans="3:52">
      <c r="C524" s="27"/>
      <c r="D524" s="27"/>
      <c r="E524" s="27"/>
      <c r="F524" s="27"/>
      <c r="G524" s="27"/>
      <c r="H524" s="27"/>
      <c r="I524" s="27"/>
      <c r="J524" s="27"/>
      <c r="K524" s="27"/>
      <c r="L524" s="27"/>
      <c r="M524" s="27"/>
      <c r="N524" s="27"/>
      <c r="O524" s="27"/>
      <c r="P524" s="27"/>
      <c r="Q524" s="27"/>
      <c r="U524" s="27"/>
      <c r="V524" s="27"/>
      <c r="W524" s="27"/>
      <c r="X524" s="27"/>
      <c r="Y524" s="27"/>
      <c r="Z524" s="27"/>
      <c r="AA524" s="27"/>
      <c r="AB524" s="27"/>
      <c r="AC524" s="27"/>
      <c r="AD524" s="27"/>
      <c r="AE524" s="27"/>
      <c r="AF524" s="27"/>
      <c r="AG524" s="27"/>
      <c r="AH524" s="27"/>
      <c r="AI524" s="27"/>
      <c r="AJ524" s="27"/>
      <c r="AK524" s="27"/>
      <c r="AL524" s="27"/>
      <c r="AM524" s="27"/>
      <c r="AN524" s="27"/>
      <c r="AO524" s="27"/>
      <c r="AP524" s="27"/>
      <c r="AQ524" s="27"/>
      <c r="AR524" s="27"/>
      <c r="AS524" s="27"/>
      <c r="AT524" s="27"/>
      <c r="AU524" s="27"/>
      <c r="AV524" s="27"/>
      <c r="AW524" s="27"/>
      <c r="AX524" s="27"/>
      <c r="AY524" s="27"/>
      <c r="AZ524" s="27"/>
    </row>
    <row r="525" spans="3:52">
      <c r="C525" s="27"/>
      <c r="D525" s="27"/>
      <c r="E525" s="27"/>
      <c r="F525" s="27"/>
      <c r="G525" s="27"/>
      <c r="H525" s="27"/>
      <c r="I525" s="27"/>
      <c r="J525" s="27"/>
      <c r="K525" s="27"/>
      <c r="L525" s="27"/>
      <c r="M525" s="27"/>
      <c r="N525" s="27"/>
      <c r="O525" s="27"/>
      <c r="P525" s="27"/>
      <c r="Q525" s="27"/>
      <c r="U525" s="27"/>
      <c r="V525" s="27"/>
      <c r="W525" s="27"/>
      <c r="X525" s="27"/>
      <c r="Y525" s="27"/>
      <c r="Z525" s="27"/>
      <c r="AA525" s="27"/>
      <c r="AB525" s="27"/>
      <c r="AC525" s="27"/>
      <c r="AD525" s="27"/>
      <c r="AE525" s="27"/>
      <c r="AF525" s="27"/>
      <c r="AG525" s="27"/>
      <c r="AH525" s="27"/>
      <c r="AI525" s="27"/>
      <c r="AJ525" s="27"/>
      <c r="AK525" s="27"/>
      <c r="AL525" s="27"/>
      <c r="AM525" s="27"/>
      <c r="AN525" s="27"/>
      <c r="AO525" s="27"/>
      <c r="AP525" s="27"/>
      <c r="AQ525" s="27"/>
      <c r="AR525" s="27"/>
      <c r="AS525" s="27"/>
      <c r="AT525" s="27"/>
      <c r="AU525" s="27"/>
      <c r="AV525" s="27"/>
      <c r="AW525" s="27"/>
      <c r="AX525" s="27"/>
      <c r="AY525" s="27"/>
      <c r="AZ525" s="27"/>
    </row>
    <row r="526" spans="3:52">
      <c r="C526" s="27"/>
      <c r="D526" s="27"/>
      <c r="E526" s="27"/>
      <c r="F526" s="27"/>
      <c r="G526" s="27"/>
      <c r="H526" s="27"/>
      <c r="I526" s="27"/>
      <c r="J526" s="27"/>
      <c r="K526" s="27"/>
      <c r="L526" s="27"/>
      <c r="M526" s="27"/>
      <c r="N526" s="27"/>
      <c r="O526" s="27"/>
      <c r="P526" s="27"/>
      <c r="Q526" s="27"/>
      <c r="U526" s="27"/>
      <c r="V526" s="27"/>
      <c r="W526" s="27"/>
      <c r="X526" s="27"/>
      <c r="Y526" s="27"/>
      <c r="Z526" s="27"/>
      <c r="AA526" s="27"/>
      <c r="AB526" s="27"/>
      <c r="AC526" s="27"/>
      <c r="AD526" s="27"/>
      <c r="AE526" s="27"/>
      <c r="AF526" s="27"/>
      <c r="AG526" s="27"/>
      <c r="AH526" s="27"/>
      <c r="AI526" s="27"/>
      <c r="AJ526" s="27"/>
      <c r="AK526" s="27"/>
      <c r="AL526" s="27"/>
      <c r="AM526" s="27"/>
      <c r="AN526" s="27"/>
      <c r="AO526" s="27"/>
      <c r="AP526" s="27"/>
      <c r="AQ526" s="27"/>
      <c r="AR526" s="27"/>
      <c r="AS526" s="27"/>
      <c r="AT526" s="27"/>
      <c r="AU526" s="27"/>
      <c r="AV526" s="27"/>
      <c r="AW526" s="27"/>
      <c r="AX526" s="27"/>
      <c r="AY526" s="27"/>
      <c r="AZ526" s="27"/>
    </row>
    <row r="527" spans="3:52">
      <c r="C527" s="27"/>
      <c r="D527" s="27"/>
      <c r="E527" s="27"/>
      <c r="F527" s="27"/>
      <c r="G527" s="27"/>
      <c r="H527" s="27"/>
      <c r="I527" s="27"/>
      <c r="J527" s="27"/>
      <c r="K527" s="27"/>
      <c r="L527" s="27"/>
      <c r="M527" s="27"/>
      <c r="N527" s="27"/>
      <c r="O527" s="27"/>
      <c r="P527" s="27"/>
      <c r="Q527" s="27"/>
      <c r="U527" s="27"/>
      <c r="V527" s="27"/>
      <c r="W527" s="27"/>
      <c r="X527" s="27"/>
      <c r="Y527" s="27"/>
      <c r="Z527" s="27"/>
      <c r="AA527" s="27"/>
      <c r="AB527" s="27"/>
      <c r="AC527" s="27"/>
      <c r="AD527" s="27"/>
      <c r="AE527" s="27"/>
      <c r="AF527" s="27"/>
      <c r="AG527" s="27"/>
      <c r="AH527" s="27"/>
      <c r="AI527" s="27"/>
      <c r="AJ527" s="27"/>
      <c r="AK527" s="27"/>
      <c r="AL527" s="27"/>
      <c r="AM527" s="27"/>
      <c r="AN527" s="27"/>
      <c r="AO527" s="27"/>
      <c r="AP527" s="27"/>
      <c r="AQ527" s="27"/>
      <c r="AR527" s="27"/>
      <c r="AS527" s="27"/>
      <c r="AT527" s="27"/>
      <c r="AU527" s="27"/>
      <c r="AV527" s="27"/>
      <c r="AW527" s="27"/>
      <c r="AX527" s="27"/>
      <c r="AY527" s="27"/>
      <c r="AZ527" s="27"/>
    </row>
    <row r="528" spans="3:52">
      <c r="C528" s="27"/>
      <c r="D528" s="27"/>
      <c r="E528" s="27"/>
      <c r="F528" s="27"/>
      <c r="G528" s="27"/>
      <c r="H528" s="27"/>
      <c r="I528" s="27"/>
      <c r="J528" s="27"/>
      <c r="K528" s="27"/>
      <c r="L528" s="27"/>
      <c r="M528" s="27"/>
      <c r="N528" s="27"/>
      <c r="O528" s="27"/>
      <c r="P528" s="27"/>
      <c r="Q528" s="27"/>
      <c r="U528" s="27"/>
      <c r="V528" s="27"/>
      <c r="W528" s="27"/>
      <c r="X528" s="27"/>
      <c r="Y528" s="27"/>
      <c r="Z528" s="27"/>
      <c r="AA528" s="27"/>
      <c r="AB528" s="27"/>
      <c r="AC528" s="27"/>
      <c r="AD528" s="27"/>
      <c r="AE528" s="27"/>
      <c r="AF528" s="27"/>
      <c r="AG528" s="27"/>
      <c r="AH528" s="27"/>
      <c r="AI528" s="27"/>
      <c r="AJ528" s="27"/>
      <c r="AK528" s="27"/>
      <c r="AL528" s="27"/>
      <c r="AM528" s="27"/>
      <c r="AN528" s="27"/>
      <c r="AO528" s="27"/>
      <c r="AP528" s="27"/>
      <c r="AQ528" s="27"/>
      <c r="AR528" s="27"/>
      <c r="AS528" s="27"/>
      <c r="AT528" s="27"/>
      <c r="AU528" s="27"/>
      <c r="AV528" s="27"/>
      <c r="AW528" s="27"/>
      <c r="AX528" s="27"/>
      <c r="AY528" s="27"/>
      <c r="AZ528" s="27"/>
    </row>
    <row r="529" spans="3:52">
      <c r="C529" s="27"/>
      <c r="D529" s="27"/>
      <c r="E529" s="27"/>
      <c r="F529" s="27"/>
      <c r="G529" s="27"/>
      <c r="H529" s="27"/>
      <c r="I529" s="27"/>
      <c r="J529" s="27"/>
      <c r="K529" s="27"/>
      <c r="L529" s="27"/>
      <c r="M529" s="27"/>
      <c r="N529" s="27"/>
      <c r="O529" s="27"/>
      <c r="P529" s="27"/>
      <c r="Q529" s="27"/>
      <c r="U529" s="27"/>
      <c r="V529" s="27"/>
      <c r="W529" s="27"/>
      <c r="X529" s="27"/>
      <c r="Y529" s="27"/>
      <c r="Z529" s="27"/>
      <c r="AA529" s="27"/>
      <c r="AB529" s="27"/>
      <c r="AC529" s="27"/>
      <c r="AD529" s="27"/>
      <c r="AE529" s="27"/>
      <c r="AF529" s="27"/>
      <c r="AG529" s="27"/>
      <c r="AH529" s="27"/>
      <c r="AI529" s="27"/>
      <c r="AJ529" s="27"/>
      <c r="AK529" s="27"/>
      <c r="AL529" s="27"/>
      <c r="AM529" s="27"/>
      <c r="AN529" s="27"/>
      <c r="AO529" s="27"/>
      <c r="AP529" s="27"/>
      <c r="AQ529" s="27"/>
      <c r="AR529" s="27"/>
      <c r="AS529" s="27"/>
      <c r="AT529" s="27"/>
      <c r="AU529" s="27"/>
      <c r="AV529" s="27"/>
      <c r="AW529" s="27"/>
      <c r="AX529" s="27"/>
      <c r="AY529" s="27"/>
      <c r="AZ529" s="27"/>
    </row>
    <row r="530" spans="3:52">
      <c r="C530" s="27"/>
      <c r="D530" s="27"/>
      <c r="E530" s="27"/>
      <c r="F530" s="27"/>
      <c r="G530" s="27"/>
      <c r="H530" s="27"/>
      <c r="I530" s="27"/>
      <c r="J530" s="27"/>
      <c r="K530" s="27"/>
      <c r="L530" s="27"/>
      <c r="M530" s="27"/>
      <c r="N530" s="27"/>
      <c r="O530" s="27"/>
      <c r="P530" s="27"/>
      <c r="Q530" s="27"/>
      <c r="U530" s="27"/>
      <c r="V530" s="27"/>
      <c r="W530" s="27"/>
      <c r="X530" s="27"/>
      <c r="Y530" s="27"/>
      <c r="Z530" s="27"/>
      <c r="AA530" s="27"/>
      <c r="AB530" s="27"/>
      <c r="AC530" s="27"/>
      <c r="AD530" s="27"/>
      <c r="AE530" s="27"/>
      <c r="AF530" s="27"/>
      <c r="AG530" s="27"/>
      <c r="AH530" s="27"/>
      <c r="AI530" s="27"/>
      <c r="AJ530" s="27"/>
      <c r="AK530" s="27"/>
      <c r="AL530" s="27"/>
      <c r="AM530" s="27"/>
      <c r="AN530" s="27"/>
      <c r="AO530" s="27"/>
      <c r="AP530" s="27"/>
      <c r="AQ530" s="27"/>
      <c r="AR530" s="27"/>
      <c r="AS530" s="27"/>
      <c r="AT530" s="27"/>
      <c r="AU530" s="27"/>
      <c r="AV530" s="27"/>
      <c r="AW530" s="27"/>
      <c r="AX530" s="27"/>
      <c r="AY530" s="27"/>
      <c r="AZ530" s="27"/>
    </row>
    <row r="531" spans="3:52">
      <c r="C531" s="27"/>
      <c r="D531" s="27"/>
      <c r="E531" s="27"/>
      <c r="F531" s="27"/>
      <c r="G531" s="27"/>
      <c r="H531" s="27"/>
      <c r="I531" s="27"/>
      <c r="J531" s="27"/>
      <c r="K531" s="27"/>
      <c r="L531" s="27"/>
      <c r="M531" s="27"/>
      <c r="N531" s="27"/>
      <c r="O531" s="27"/>
      <c r="P531" s="27"/>
      <c r="Q531" s="27"/>
      <c r="U531" s="27"/>
      <c r="V531" s="27"/>
      <c r="W531" s="27"/>
      <c r="X531" s="27"/>
      <c r="Y531" s="27"/>
      <c r="Z531" s="27"/>
      <c r="AA531" s="27"/>
      <c r="AB531" s="27"/>
      <c r="AC531" s="27"/>
      <c r="AD531" s="27"/>
      <c r="AE531" s="27"/>
      <c r="AF531" s="27"/>
      <c r="AG531" s="27"/>
      <c r="AH531" s="27"/>
      <c r="AI531" s="27"/>
      <c r="AJ531" s="27"/>
      <c r="AK531" s="27"/>
      <c r="AL531" s="27"/>
      <c r="AM531" s="27"/>
      <c r="AN531" s="27"/>
      <c r="AO531" s="27"/>
      <c r="AP531" s="27"/>
      <c r="AQ531" s="27"/>
      <c r="AR531" s="27"/>
      <c r="AS531" s="27"/>
      <c r="AT531" s="27"/>
      <c r="AU531" s="27"/>
      <c r="AV531" s="27"/>
      <c r="AW531" s="27"/>
      <c r="AX531" s="27"/>
      <c r="AY531" s="27"/>
      <c r="AZ531" s="27"/>
    </row>
    <row r="532" spans="3:52">
      <c r="C532" s="27"/>
      <c r="D532" s="27"/>
      <c r="E532" s="27"/>
      <c r="F532" s="27"/>
      <c r="G532" s="27"/>
      <c r="H532" s="27"/>
      <c r="I532" s="27"/>
      <c r="J532" s="27"/>
      <c r="K532" s="27"/>
      <c r="L532" s="27"/>
      <c r="M532" s="27"/>
      <c r="N532" s="27"/>
      <c r="O532" s="27"/>
      <c r="P532" s="27"/>
      <c r="Q532" s="27"/>
      <c r="U532" s="27"/>
      <c r="V532" s="27"/>
      <c r="W532" s="27"/>
      <c r="X532" s="27"/>
      <c r="Y532" s="27"/>
      <c r="Z532" s="27"/>
      <c r="AA532" s="27"/>
      <c r="AB532" s="27"/>
      <c r="AC532" s="27"/>
      <c r="AD532" s="27"/>
      <c r="AE532" s="27"/>
      <c r="AF532" s="27"/>
      <c r="AG532" s="27"/>
      <c r="AH532" s="27"/>
      <c r="AI532" s="27"/>
      <c r="AJ532" s="27"/>
      <c r="AK532" s="27"/>
      <c r="AL532" s="27"/>
      <c r="AM532" s="27"/>
      <c r="AN532" s="27"/>
      <c r="AO532" s="27"/>
      <c r="AP532" s="27"/>
      <c r="AQ532" s="27"/>
      <c r="AR532" s="27"/>
      <c r="AS532" s="27"/>
      <c r="AT532" s="27"/>
      <c r="AU532" s="27"/>
      <c r="AV532" s="27"/>
      <c r="AW532" s="27"/>
      <c r="AX532" s="27"/>
      <c r="AY532" s="27"/>
      <c r="AZ532" s="27"/>
    </row>
    <row r="533" spans="3:52">
      <c r="C533" s="27"/>
      <c r="D533" s="27"/>
      <c r="E533" s="27"/>
      <c r="F533" s="27"/>
      <c r="G533" s="27"/>
      <c r="H533" s="27"/>
      <c r="I533" s="27"/>
      <c r="J533" s="27"/>
      <c r="K533" s="27"/>
      <c r="L533" s="27"/>
      <c r="M533" s="27"/>
      <c r="N533" s="27"/>
      <c r="O533" s="27"/>
      <c r="P533" s="27"/>
      <c r="Q533" s="27"/>
      <c r="U533" s="27"/>
      <c r="V533" s="27"/>
      <c r="W533" s="27"/>
      <c r="X533" s="27"/>
      <c r="Y533" s="27"/>
      <c r="Z533" s="27"/>
      <c r="AA533" s="27"/>
      <c r="AB533" s="27"/>
      <c r="AC533" s="27"/>
      <c r="AD533" s="27"/>
      <c r="AE533" s="27"/>
      <c r="AF533" s="27"/>
      <c r="AG533" s="27"/>
      <c r="AH533" s="27"/>
      <c r="AI533" s="27"/>
      <c r="AJ533" s="27"/>
      <c r="AK533" s="27"/>
      <c r="AL533" s="27"/>
      <c r="AM533" s="27"/>
      <c r="AN533" s="27"/>
      <c r="AO533" s="27"/>
      <c r="AP533" s="27"/>
      <c r="AQ533" s="27"/>
      <c r="AR533" s="27"/>
      <c r="AS533" s="27"/>
      <c r="AT533" s="27"/>
      <c r="AU533" s="27"/>
      <c r="AV533" s="27"/>
      <c r="AW533" s="27"/>
      <c r="AX533" s="27"/>
      <c r="AY533" s="27"/>
      <c r="AZ533" s="27"/>
    </row>
    <row r="534" spans="3:52">
      <c r="C534" s="27"/>
      <c r="D534" s="27"/>
      <c r="E534" s="27"/>
      <c r="F534" s="27"/>
      <c r="G534" s="27"/>
      <c r="H534" s="27"/>
      <c r="I534" s="27"/>
      <c r="J534" s="27"/>
      <c r="K534" s="27"/>
      <c r="L534" s="27"/>
      <c r="M534" s="27"/>
      <c r="N534" s="27"/>
      <c r="O534" s="27"/>
      <c r="P534" s="27"/>
      <c r="Q534" s="27"/>
      <c r="U534" s="27"/>
      <c r="V534" s="27"/>
      <c r="W534" s="27"/>
      <c r="X534" s="27"/>
      <c r="Y534" s="27"/>
      <c r="Z534" s="27"/>
      <c r="AA534" s="27"/>
      <c r="AB534" s="27"/>
      <c r="AC534" s="27"/>
      <c r="AD534" s="27"/>
      <c r="AE534" s="27"/>
      <c r="AF534" s="27"/>
      <c r="AG534" s="27"/>
      <c r="AH534" s="27"/>
      <c r="AI534" s="27"/>
      <c r="AJ534" s="27"/>
      <c r="AK534" s="27"/>
      <c r="AL534" s="27"/>
      <c r="AM534" s="27"/>
      <c r="AN534" s="27"/>
      <c r="AO534" s="27"/>
      <c r="AP534" s="27"/>
      <c r="AQ534" s="27"/>
      <c r="AR534" s="27"/>
      <c r="AS534" s="27"/>
      <c r="AT534" s="27"/>
      <c r="AU534" s="27"/>
      <c r="AV534" s="27"/>
      <c r="AW534" s="27"/>
      <c r="AX534" s="27"/>
      <c r="AY534" s="27"/>
      <c r="AZ534" s="27"/>
    </row>
    <row r="535" spans="3:52">
      <c r="C535" s="27"/>
      <c r="D535" s="27"/>
      <c r="E535" s="27"/>
      <c r="F535" s="27"/>
      <c r="G535" s="27"/>
      <c r="H535" s="27"/>
      <c r="I535" s="27"/>
      <c r="J535" s="27"/>
      <c r="K535" s="27"/>
      <c r="L535" s="27"/>
      <c r="M535" s="27"/>
      <c r="N535" s="27"/>
      <c r="O535" s="27"/>
      <c r="P535" s="27"/>
      <c r="Q535" s="27"/>
      <c r="U535" s="27"/>
      <c r="V535" s="27"/>
      <c r="W535" s="27"/>
      <c r="X535" s="27"/>
      <c r="Y535" s="27"/>
      <c r="Z535" s="27"/>
      <c r="AA535" s="27"/>
      <c r="AB535" s="27"/>
      <c r="AC535" s="27"/>
      <c r="AD535" s="27"/>
      <c r="AE535" s="27"/>
      <c r="AF535" s="27"/>
      <c r="AG535" s="27"/>
      <c r="AH535" s="27"/>
      <c r="AI535" s="27"/>
      <c r="AJ535" s="27"/>
      <c r="AK535" s="27"/>
      <c r="AL535" s="27"/>
      <c r="AM535" s="27"/>
      <c r="AN535" s="27"/>
      <c r="AO535" s="27"/>
      <c r="AP535" s="27"/>
      <c r="AQ535" s="27"/>
      <c r="AR535" s="27"/>
      <c r="AS535" s="27"/>
      <c r="AT535" s="27"/>
      <c r="AU535" s="27"/>
      <c r="AV535" s="27"/>
      <c r="AW535" s="27"/>
      <c r="AX535" s="27"/>
      <c r="AY535" s="27"/>
      <c r="AZ535" s="27"/>
    </row>
    <row r="536" spans="3:52">
      <c r="C536" s="27"/>
      <c r="D536" s="27"/>
      <c r="E536" s="27"/>
      <c r="F536" s="27"/>
      <c r="G536" s="27"/>
      <c r="H536" s="27"/>
      <c r="I536" s="27"/>
      <c r="J536" s="27"/>
      <c r="K536" s="27"/>
      <c r="L536" s="27"/>
      <c r="M536" s="27"/>
      <c r="N536" s="27"/>
      <c r="O536" s="27"/>
      <c r="P536" s="27"/>
      <c r="Q536" s="27"/>
      <c r="U536" s="27"/>
      <c r="V536" s="27"/>
      <c r="W536" s="27"/>
      <c r="X536" s="27"/>
      <c r="Y536" s="27"/>
      <c r="Z536" s="27"/>
      <c r="AA536" s="27"/>
      <c r="AB536" s="27"/>
      <c r="AC536" s="27"/>
      <c r="AD536" s="27"/>
      <c r="AE536" s="27"/>
      <c r="AF536" s="27"/>
      <c r="AG536" s="27"/>
      <c r="AH536" s="27"/>
      <c r="AI536" s="27"/>
      <c r="AJ536" s="27"/>
      <c r="AK536" s="27"/>
      <c r="AL536" s="27"/>
      <c r="AM536" s="27"/>
      <c r="AN536" s="27"/>
      <c r="AO536" s="27"/>
      <c r="AP536" s="27"/>
      <c r="AQ536" s="27"/>
      <c r="AR536" s="27"/>
      <c r="AS536" s="27"/>
      <c r="AT536" s="27"/>
      <c r="AU536" s="27"/>
      <c r="AV536" s="27"/>
      <c r="AW536" s="27"/>
      <c r="AX536" s="27"/>
      <c r="AY536" s="27"/>
      <c r="AZ536" s="27"/>
    </row>
    <row r="537" spans="3:52">
      <c r="C537" s="27"/>
      <c r="D537" s="27"/>
      <c r="E537" s="27"/>
      <c r="F537" s="27"/>
      <c r="G537" s="27"/>
      <c r="H537" s="27"/>
      <c r="I537" s="27"/>
      <c r="J537" s="27"/>
      <c r="K537" s="27"/>
      <c r="L537" s="27"/>
      <c r="M537" s="27"/>
      <c r="N537" s="27"/>
      <c r="O537" s="27"/>
      <c r="P537" s="27"/>
      <c r="Q537" s="27"/>
      <c r="U537" s="27"/>
      <c r="V537" s="27"/>
      <c r="W537" s="27"/>
      <c r="X537" s="27"/>
      <c r="Y537" s="27"/>
      <c r="Z537" s="27"/>
      <c r="AA537" s="27"/>
      <c r="AB537" s="27"/>
      <c r="AC537" s="27"/>
      <c r="AD537" s="27"/>
      <c r="AE537" s="27"/>
      <c r="AF537" s="27"/>
      <c r="AG537" s="27"/>
      <c r="AH537" s="27"/>
      <c r="AI537" s="27"/>
      <c r="AJ537" s="27"/>
      <c r="AK537" s="27"/>
      <c r="AL537" s="27"/>
      <c r="AM537" s="27"/>
      <c r="AN537" s="27"/>
      <c r="AO537" s="27"/>
      <c r="AP537" s="27"/>
      <c r="AQ537" s="27"/>
      <c r="AR537" s="27"/>
      <c r="AS537" s="27"/>
      <c r="AT537" s="27"/>
      <c r="AU537" s="27"/>
      <c r="AV537" s="27"/>
      <c r="AW537" s="27"/>
      <c r="AX537" s="27"/>
      <c r="AY537" s="27"/>
      <c r="AZ537" s="27"/>
    </row>
    <row r="538" spans="3:52">
      <c r="C538" s="27"/>
      <c r="D538" s="27"/>
      <c r="E538" s="27"/>
      <c r="F538" s="27"/>
      <c r="G538" s="27"/>
      <c r="H538" s="27"/>
      <c r="I538" s="27"/>
      <c r="J538" s="27"/>
      <c r="K538" s="27"/>
      <c r="L538" s="27"/>
      <c r="M538" s="27"/>
      <c r="N538" s="27"/>
      <c r="O538" s="27"/>
      <c r="P538" s="27"/>
      <c r="Q538" s="27"/>
      <c r="U538" s="27"/>
      <c r="V538" s="27"/>
      <c r="W538" s="27"/>
      <c r="X538" s="27"/>
      <c r="Y538" s="27"/>
      <c r="Z538" s="27"/>
      <c r="AA538" s="27"/>
      <c r="AB538" s="27"/>
      <c r="AC538" s="27"/>
      <c r="AD538" s="27"/>
      <c r="AE538" s="27"/>
      <c r="AF538" s="27"/>
      <c r="AG538" s="27"/>
      <c r="AH538" s="27"/>
      <c r="AI538" s="27"/>
      <c r="AJ538" s="27"/>
      <c r="AK538" s="27"/>
      <c r="AL538" s="27"/>
      <c r="AM538" s="27"/>
      <c r="AN538" s="27"/>
      <c r="AO538" s="27"/>
      <c r="AP538" s="27"/>
      <c r="AQ538" s="27"/>
      <c r="AR538" s="27"/>
      <c r="AS538" s="27"/>
      <c r="AT538" s="27"/>
      <c r="AU538" s="27"/>
      <c r="AV538" s="27"/>
      <c r="AW538" s="27"/>
      <c r="AX538" s="27"/>
      <c r="AY538" s="27"/>
      <c r="AZ538" s="27"/>
    </row>
    <row r="539" spans="3:52">
      <c r="C539" s="27"/>
      <c r="D539" s="27"/>
      <c r="E539" s="27"/>
      <c r="F539" s="27"/>
      <c r="G539" s="27"/>
      <c r="H539" s="27"/>
      <c r="I539" s="27"/>
      <c r="J539" s="27"/>
      <c r="K539" s="27"/>
      <c r="L539" s="27"/>
      <c r="M539" s="27"/>
      <c r="N539" s="27"/>
      <c r="O539" s="27"/>
      <c r="P539" s="27"/>
      <c r="Q539" s="27"/>
      <c r="U539" s="27"/>
      <c r="V539" s="27"/>
      <c r="W539" s="27"/>
      <c r="X539" s="27"/>
      <c r="Y539" s="27"/>
      <c r="Z539" s="27"/>
      <c r="AA539" s="27"/>
      <c r="AB539" s="27"/>
      <c r="AC539" s="27"/>
      <c r="AD539" s="27"/>
      <c r="AE539" s="27"/>
      <c r="AF539" s="27"/>
      <c r="AG539" s="27"/>
      <c r="AH539" s="27"/>
      <c r="AI539" s="27"/>
      <c r="AJ539" s="27"/>
      <c r="AK539" s="27"/>
      <c r="AL539" s="27"/>
      <c r="AM539" s="27"/>
      <c r="AN539" s="27"/>
      <c r="AO539" s="27"/>
      <c r="AP539" s="27"/>
      <c r="AQ539" s="27"/>
      <c r="AR539" s="27"/>
      <c r="AS539" s="27"/>
      <c r="AT539" s="27"/>
      <c r="AU539" s="27"/>
      <c r="AV539" s="27"/>
      <c r="AW539" s="27"/>
      <c r="AX539" s="27"/>
      <c r="AY539" s="27"/>
      <c r="AZ539" s="27"/>
    </row>
    <row r="540" spans="3:52">
      <c r="C540" s="27"/>
      <c r="D540" s="27"/>
      <c r="E540" s="27"/>
      <c r="F540" s="27"/>
      <c r="G540" s="27"/>
      <c r="H540" s="27"/>
      <c r="I540" s="27"/>
      <c r="J540" s="27"/>
      <c r="K540" s="27"/>
      <c r="L540" s="27"/>
      <c r="M540" s="27"/>
      <c r="N540" s="27"/>
      <c r="O540" s="27"/>
      <c r="P540" s="27"/>
      <c r="Q540" s="27"/>
      <c r="U540" s="27"/>
      <c r="V540" s="27"/>
      <c r="W540" s="27"/>
      <c r="X540" s="27"/>
      <c r="Y540" s="27"/>
      <c r="Z540" s="27"/>
      <c r="AA540" s="27"/>
      <c r="AB540" s="27"/>
      <c r="AC540" s="27"/>
      <c r="AD540" s="27"/>
      <c r="AE540" s="27"/>
      <c r="AF540" s="27"/>
      <c r="AG540" s="27"/>
      <c r="AH540" s="27"/>
      <c r="AI540" s="27"/>
      <c r="AJ540" s="27"/>
      <c r="AK540" s="27"/>
      <c r="AL540" s="27"/>
      <c r="AM540" s="27"/>
      <c r="AN540" s="27"/>
      <c r="AO540" s="27"/>
      <c r="AP540" s="27"/>
      <c r="AQ540" s="27"/>
      <c r="AR540" s="27"/>
      <c r="AS540" s="27"/>
      <c r="AT540" s="27"/>
      <c r="AU540" s="27"/>
      <c r="AV540" s="27"/>
      <c r="AW540" s="27"/>
      <c r="AX540" s="27"/>
      <c r="AY540" s="27"/>
      <c r="AZ540" s="27"/>
    </row>
    <row r="541" spans="3:52">
      <c r="C541" s="27"/>
      <c r="D541" s="27"/>
      <c r="E541" s="27"/>
      <c r="F541" s="27"/>
      <c r="G541" s="27"/>
      <c r="H541" s="27"/>
      <c r="I541" s="27"/>
      <c r="J541" s="27"/>
      <c r="K541" s="27"/>
      <c r="L541" s="27"/>
      <c r="M541" s="27"/>
      <c r="N541" s="27"/>
      <c r="O541" s="27"/>
      <c r="P541" s="27"/>
      <c r="Q541" s="27"/>
      <c r="U541" s="27"/>
      <c r="V541" s="27"/>
      <c r="W541" s="27"/>
      <c r="X541" s="27"/>
      <c r="Y541" s="27"/>
      <c r="Z541" s="27"/>
      <c r="AA541" s="27"/>
      <c r="AB541" s="27"/>
      <c r="AC541" s="27"/>
      <c r="AD541" s="27"/>
      <c r="AE541" s="27"/>
      <c r="AF541" s="27"/>
      <c r="AG541" s="27"/>
      <c r="AH541" s="27"/>
      <c r="AI541" s="27"/>
      <c r="AJ541" s="27"/>
      <c r="AK541" s="27"/>
      <c r="AL541" s="27"/>
      <c r="AM541" s="27"/>
      <c r="AN541" s="27"/>
      <c r="AO541" s="27"/>
      <c r="AP541" s="27"/>
      <c r="AQ541" s="27"/>
      <c r="AR541" s="27"/>
      <c r="AS541" s="27"/>
      <c r="AT541" s="27"/>
      <c r="AU541" s="27"/>
      <c r="AV541" s="27"/>
      <c r="AW541" s="27"/>
      <c r="AX541" s="27"/>
      <c r="AY541" s="27"/>
      <c r="AZ541" s="27"/>
    </row>
    <row r="542" spans="3:52">
      <c r="C542" s="27"/>
      <c r="D542" s="27"/>
      <c r="E542" s="27"/>
      <c r="F542" s="27"/>
      <c r="G542" s="27"/>
      <c r="H542" s="27"/>
      <c r="I542" s="27"/>
      <c r="J542" s="27"/>
      <c r="K542" s="27"/>
      <c r="L542" s="27"/>
      <c r="M542" s="27"/>
      <c r="N542" s="27"/>
      <c r="O542" s="27"/>
      <c r="P542" s="27"/>
      <c r="Q542" s="27"/>
      <c r="U542" s="27"/>
      <c r="V542" s="27"/>
      <c r="W542" s="27"/>
      <c r="X542" s="27"/>
      <c r="Y542" s="27"/>
      <c r="Z542" s="27"/>
      <c r="AA542" s="27"/>
      <c r="AB542" s="27"/>
      <c r="AC542" s="27"/>
      <c r="AD542" s="27"/>
      <c r="AE542" s="27"/>
      <c r="AF542" s="27"/>
      <c r="AG542" s="27"/>
      <c r="AH542" s="27"/>
      <c r="AI542" s="27"/>
      <c r="AJ542" s="27"/>
      <c r="AK542" s="27"/>
      <c r="AL542" s="27"/>
      <c r="AM542" s="27"/>
      <c r="AN542" s="27"/>
      <c r="AO542" s="27"/>
      <c r="AP542" s="27"/>
      <c r="AQ542" s="27"/>
      <c r="AR542" s="27"/>
      <c r="AS542" s="27"/>
      <c r="AT542" s="27"/>
      <c r="AU542" s="27"/>
      <c r="AV542" s="27"/>
      <c r="AW542" s="27"/>
      <c r="AX542" s="27"/>
      <c r="AY542" s="27"/>
      <c r="AZ542" s="27"/>
    </row>
    <row r="543" spans="3:52">
      <c r="C543" s="27"/>
      <c r="D543" s="27"/>
      <c r="E543" s="27"/>
      <c r="F543" s="27"/>
      <c r="G543" s="27"/>
      <c r="H543" s="27"/>
      <c r="I543" s="27"/>
      <c r="J543" s="27"/>
      <c r="K543" s="27"/>
      <c r="L543" s="27"/>
      <c r="M543" s="27"/>
      <c r="N543" s="27"/>
      <c r="O543" s="27"/>
      <c r="P543" s="27"/>
      <c r="Q543" s="27"/>
      <c r="U543" s="27"/>
      <c r="V543" s="27"/>
      <c r="W543" s="27"/>
      <c r="X543" s="27"/>
      <c r="Y543" s="27"/>
      <c r="Z543" s="27"/>
      <c r="AA543" s="27"/>
      <c r="AB543" s="27"/>
      <c r="AC543" s="27"/>
      <c r="AD543" s="27"/>
      <c r="AE543" s="27"/>
      <c r="AF543" s="27"/>
      <c r="AG543" s="27"/>
      <c r="AH543" s="27"/>
      <c r="AI543" s="27"/>
      <c r="AJ543" s="27"/>
      <c r="AK543" s="27"/>
      <c r="AL543" s="27"/>
      <c r="AM543" s="27"/>
      <c r="AN543" s="27"/>
      <c r="AO543" s="27"/>
      <c r="AP543" s="27"/>
      <c r="AQ543" s="27"/>
      <c r="AR543" s="27"/>
      <c r="AS543" s="27"/>
      <c r="AT543" s="27"/>
      <c r="AU543" s="27"/>
      <c r="AV543" s="27"/>
      <c r="AW543" s="27"/>
      <c r="AX543" s="27"/>
      <c r="AY543" s="27"/>
      <c r="AZ543" s="27"/>
    </row>
    <row r="544" spans="3:52">
      <c r="C544" s="27"/>
      <c r="D544" s="27"/>
      <c r="E544" s="27"/>
      <c r="F544" s="27"/>
      <c r="G544" s="27"/>
      <c r="H544" s="27"/>
      <c r="I544" s="27"/>
      <c r="J544" s="27"/>
      <c r="K544" s="27"/>
      <c r="L544" s="27"/>
      <c r="M544" s="27"/>
      <c r="N544" s="27"/>
      <c r="O544" s="27"/>
      <c r="P544" s="27"/>
      <c r="Q544" s="27"/>
      <c r="U544" s="27"/>
      <c r="V544" s="27"/>
      <c r="W544" s="27"/>
      <c r="X544" s="27"/>
      <c r="Y544" s="27"/>
      <c r="Z544" s="27"/>
      <c r="AA544" s="27"/>
      <c r="AB544" s="27"/>
      <c r="AC544" s="27"/>
      <c r="AD544" s="27"/>
      <c r="AE544" s="27"/>
      <c r="AF544" s="27"/>
      <c r="AG544" s="27"/>
      <c r="AH544" s="27"/>
      <c r="AI544" s="27"/>
      <c r="AJ544" s="27"/>
      <c r="AK544" s="27"/>
      <c r="AL544" s="27"/>
      <c r="AM544" s="27"/>
      <c r="AN544" s="27"/>
      <c r="AO544" s="27"/>
      <c r="AP544" s="27"/>
      <c r="AQ544" s="27"/>
      <c r="AR544" s="27"/>
      <c r="AS544" s="27"/>
      <c r="AT544" s="27"/>
      <c r="AU544" s="27"/>
      <c r="AV544" s="27"/>
      <c r="AW544" s="27"/>
      <c r="AX544" s="27"/>
      <c r="AY544" s="27"/>
      <c r="AZ544" s="27"/>
    </row>
    <row r="545" spans="3:52">
      <c r="C545" s="27"/>
      <c r="D545" s="27"/>
      <c r="E545" s="27"/>
      <c r="F545" s="27"/>
      <c r="G545" s="27"/>
      <c r="H545" s="27"/>
      <c r="I545" s="27"/>
      <c r="J545" s="27"/>
      <c r="K545" s="27"/>
      <c r="L545" s="27"/>
      <c r="M545" s="27"/>
      <c r="N545" s="27"/>
      <c r="O545" s="27"/>
      <c r="P545" s="27"/>
      <c r="Q545" s="27"/>
      <c r="U545" s="27"/>
      <c r="V545" s="27"/>
      <c r="W545" s="27"/>
      <c r="X545" s="27"/>
      <c r="Y545" s="27"/>
      <c r="Z545" s="27"/>
      <c r="AA545" s="27"/>
      <c r="AB545" s="27"/>
      <c r="AC545" s="27"/>
      <c r="AD545" s="27"/>
      <c r="AE545" s="27"/>
      <c r="AF545" s="27"/>
      <c r="AG545" s="27"/>
      <c r="AH545" s="27"/>
      <c r="AI545" s="27"/>
      <c r="AJ545" s="27"/>
      <c r="AK545" s="27"/>
      <c r="AL545" s="27"/>
      <c r="AM545" s="27"/>
      <c r="AN545" s="27"/>
      <c r="AO545" s="27"/>
      <c r="AP545" s="27"/>
      <c r="AQ545" s="27"/>
      <c r="AR545" s="27"/>
      <c r="AS545" s="27"/>
      <c r="AT545" s="27"/>
      <c r="AU545" s="27"/>
      <c r="AV545" s="27"/>
      <c r="AW545" s="27"/>
      <c r="AX545" s="27"/>
      <c r="AY545" s="27"/>
      <c r="AZ545" s="27"/>
    </row>
    <row r="546" spans="3:52">
      <c r="C546" s="27"/>
      <c r="D546" s="27"/>
      <c r="E546" s="27"/>
      <c r="F546" s="27"/>
      <c r="G546" s="27"/>
      <c r="H546" s="27"/>
      <c r="I546" s="27"/>
      <c r="J546" s="27"/>
      <c r="K546" s="27"/>
      <c r="L546" s="27"/>
      <c r="M546" s="27"/>
      <c r="N546" s="27"/>
      <c r="O546" s="27"/>
      <c r="P546" s="27"/>
      <c r="Q546" s="27"/>
      <c r="U546" s="27"/>
      <c r="V546" s="27"/>
      <c r="W546" s="27"/>
      <c r="X546" s="27"/>
      <c r="Y546" s="27"/>
      <c r="Z546" s="27"/>
      <c r="AA546" s="27"/>
      <c r="AB546" s="27"/>
      <c r="AC546" s="27"/>
      <c r="AD546" s="27"/>
      <c r="AE546" s="27"/>
      <c r="AF546" s="27"/>
      <c r="AG546" s="27"/>
      <c r="AH546" s="27"/>
      <c r="AI546" s="27"/>
      <c r="AJ546" s="27"/>
      <c r="AK546" s="27"/>
      <c r="AL546" s="27"/>
      <c r="AM546" s="27"/>
      <c r="AN546" s="27"/>
      <c r="AO546" s="27"/>
      <c r="AP546" s="27"/>
      <c r="AQ546" s="27"/>
      <c r="AR546" s="27"/>
      <c r="AS546" s="27"/>
      <c r="AT546" s="27"/>
      <c r="AU546" s="27"/>
      <c r="AV546" s="27"/>
      <c r="AW546" s="27"/>
      <c r="AX546" s="27"/>
      <c r="AY546" s="27"/>
      <c r="AZ546" s="27"/>
    </row>
    <row r="547" spans="3:52">
      <c r="C547" s="27"/>
      <c r="D547" s="27"/>
      <c r="E547" s="27"/>
      <c r="F547" s="27"/>
      <c r="G547" s="27"/>
      <c r="H547" s="27"/>
      <c r="I547" s="27"/>
      <c r="J547" s="27"/>
      <c r="K547" s="27"/>
      <c r="L547" s="27"/>
      <c r="M547" s="27"/>
      <c r="N547" s="27"/>
      <c r="O547" s="27"/>
      <c r="P547" s="27"/>
      <c r="Q547" s="27"/>
      <c r="U547" s="27"/>
      <c r="V547" s="27"/>
      <c r="W547" s="27"/>
      <c r="X547" s="27"/>
      <c r="Y547" s="27"/>
      <c r="Z547" s="27"/>
      <c r="AA547" s="27"/>
      <c r="AB547" s="27"/>
      <c r="AC547" s="27"/>
      <c r="AD547" s="27"/>
      <c r="AE547" s="27"/>
      <c r="AF547" s="27"/>
      <c r="AG547" s="27"/>
      <c r="AH547" s="27"/>
      <c r="AI547" s="27"/>
      <c r="AJ547" s="27"/>
      <c r="AK547" s="27"/>
      <c r="AL547" s="27"/>
      <c r="AM547" s="27"/>
      <c r="AN547" s="27"/>
      <c r="AO547" s="27"/>
      <c r="AP547" s="27"/>
      <c r="AQ547" s="27"/>
      <c r="AR547" s="27"/>
      <c r="AS547" s="27"/>
      <c r="AT547" s="27"/>
      <c r="AU547" s="27"/>
      <c r="AV547" s="27"/>
      <c r="AW547" s="27"/>
      <c r="AX547" s="27"/>
      <c r="AY547" s="27"/>
      <c r="AZ547" s="27"/>
    </row>
    <row r="548" spans="3:52">
      <c r="C548" s="27"/>
      <c r="D548" s="27"/>
      <c r="E548" s="27"/>
      <c r="F548" s="27"/>
      <c r="G548" s="27"/>
      <c r="H548" s="27"/>
      <c r="I548" s="27"/>
      <c r="J548" s="27"/>
      <c r="K548" s="27"/>
      <c r="L548" s="27"/>
      <c r="M548" s="27"/>
      <c r="N548" s="27"/>
      <c r="O548" s="27"/>
      <c r="P548" s="27"/>
      <c r="Q548" s="27"/>
      <c r="U548" s="27"/>
      <c r="V548" s="27"/>
      <c r="W548" s="27"/>
      <c r="X548" s="27"/>
      <c r="Y548" s="27"/>
      <c r="Z548" s="27"/>
      <c r="AA548" s="27"/>
      <c r="AB548" s="27"/>
      <c r="AC548" s="27"/>
      <c r="AD548" s="27"/>
      <c r="AE548" s="27"/>
      <c r="AF548" s="27"/>
      <c r="AG548" s="27"/>
      <c r="AH548" s="27"/>
      <c r="AI548" s="27"/>
      <c r="AJ548" s="27"/>
      <c r="AK548" s="27"/>
      <c r="AL548" s="27"/>
      <c r="AM548" s="27"/>
      <c r="AN548" s="27"/>
      <c r="AO548" s="27"/>
      <c r="AP548" s="27"/>
      <c r="AQ548" s="27"/>
      <c r="AR548" s="27"/>
      <c r="AS548" s="27"/>
      <c r="AT548" s="27"/>
      <c r="AU548" s="27"/>
      <c r="AV548" s="27"/>
      <c r="AW548" s="27"/>
      <c r="AX548" s="27"/>
      <c r="AY548" s="27"/>
      <c r="AZ548" s="27"/>
    </row>
    <row r="549" spans="3:52">
      <c r="C549" s="27"/>
      <c r="D549" s="27"/>
      <c r="E549" s="27"/>
      <c r="F549" s="27"/>
      <c r="G549" s="27"/>
      <c r="H549" s="27"/>
      <c r="I549" s="27"/>
      <c r="J549" s="27"/>
      <c r="K549" s="27"/>
      <c r="L549" s="27"/>
      <c r="M549" s="27"/>
      <c r="N549" s="27"/>
      <c r="O549" s="27"/>
      <c r="P549" s="27"/>
      <c r="Q549" s="27"/>
      <c r="U549" s="27"/>
      <c r="V549" s="27"/>
      <c r="W549" s="27"/>
      <c r="X549" s="27"/>
      <c r="Y549" s="27"/>
      <c r="Z549" s="27"/>
      <c r="AA549" s="27"/>
      <c r="AB549" s="27"/>
      <c r="AC549" s="27"/>
      <c r="AD549" s="27"/>
      <c r="AE549" s="27"/>
      <c r="AF549" s="27"/>
      <c r="AG549" s="27"/>
      <c r="AH549" s="27"/>
      <c r="AI549" s="27"/>
      <c r="AJ549" s="27"/>
      <c r="AK549" s="27"/>
      <c r="AL549" s="27"/>
      <c r="AM549" s="27"/>
      <c r="AN549" s="27"/>
      <c r="AO549" s="27"/>
      <c r="AP549" s="27"/>
      <c r="AQ549" s="27"/>
      <c r="AR549" s="27"/>
      <c r="AS549" s="27"/>
      <c r="AT549" s="27"/>
      <c r="AU549" s="27"/>
      <c r="AV549" s="27"/>
      <c r="AW549" s="27"/>
      <c r="AX549" s="27"/>
      <c r="AY549" s="27"/>
      <c r="AZ549" s="27"/>
    </row>
    <row r="550" spans="3:52">
      <c r="C550" s="27"/>
      <c r="D550" s="27"/>
      <c r="E550" s="27"/>
      <c r="F550" s="27"/>
      <c r="G550" s="27"/>
      <c r="H550" s="27"/>
      <c r="I550" s="27"/>
      <c r="J550" s="27"/>
      <c r="K550" s="27"/>
      <c r="L550" s="27"/>
      <c r="M550" s="27"/>
      <c r="N550" s="27"/>
      <c r="O550" s="27"/>
      <c r="P550" s="27"/>
      <c r="Q550" s="27"/>
      <c r="U550" s="27"/>
      <c r="V550" s="27"/>
      <c r="W550" s="27"/>
      <c r="X550" s="27"/>
      <c r="Y550" s="27"/>
      <c r="Z550" s="27"/>
      <c r="AA550" s="27"/>
      <c r="AB550" s="27"/>
      <c r="AC550" s="27"/>
      <c r="AD550" s="27"/>
      <c r="AE550" s="27"/>
      <c r="AF550" s="27"/>
      <c r="AG550" s="27"/>
      <c r="AH550" s="27"/>
      <c r="AI550" s="27"/>
      <c r="AJ550" s="27"/>
      <c r="AK550" s="27"/>
      <c r="AL550" s="27"/>
      <c r="AM550" s="27"/>
      <c r="AN550" s="27"/>
      <c r="AO550" s="27"/>
      <c r="AP550" s="27"/>
      <c r="AQ550" s="27"/>
      <c r="AR550" s="27"/>
      <c r="AS550" s="27"/>
      <c r="AT550" s="27"/>
      <c r="AU550" s="27"/>
      <c r="AV550" s="27"/>
      <c r="AW550" s="27"/>
      <c r="AX550" s="27"/>
      <c r="AY550" s="27"/>
      <c r="AZ550" s="27"/>
    </row>
    <row r="551" spans="3:52">
      <c r="C551" s="27"/>
      <c r="D551" s="27"/>
      <c r="E551" s="27"/>
      <c r="F551" s="27"/>
      <c r="G551" s="27"/>
      <c r="H551" s="27"/>
      <c r="I551" s="27"/>
      <c r="J551" s="27"/>
      <c r="K551" s="27"/>
      <c r="L551" s="27"/>
      <c r="M551" s="27"/>
      <c r="N551" s="27"/>
      <c r="O551" s="27"/>
      <c r="P551" s="27"/>
      <c r="Q551" s="27"/>
      <c r="U551" s="27"/>
      <c r="V551" s="27"/>
      <c r="W551" s="27"/>
      <c r="X551" s="27"/>
      <c r="Y551" s="27"/>
      <c r="Z551" s="27"/>
      <c r="AA551" s="27"/>
      <c r="AB551" s="27"/>
      <c r="AC551" s="27"/>
      <c r="AD551" s="27"/>
      <c r="AE551" s="27"/>
      <c r="AF551" s="27"/>
      <c r="AG551" s="27"/>
      <c r="AH551" s="27"/>
      <c r="AI551" s="27"/>
      <c r="AJ551" s="27"/>
      <c r="AK551" s="27"/>
      <c r="AL551" s="27"/>
      <c r="AM551" s="27"/>
      <c r="AN551" s="27"/>
      <c r="AO551" s="27"/>
      <c r="AP551" s="27"/>
      <c r="AQ551" s="27"/>
      <c r="AR551" s="27"/>
      <c r="AS551" s="27"/>
      <c r="AT551" s="27"/>
      <c r="AU551" s="27"/>
      <c r="AV551" s="27"/>
      <c r="AW551" s="27"/>
      <c r="AX551" s="27"/>
      <c r="AY551" s="27"/>
      <c r="AZ551" s="27"/>
    </row>
    <row r="552" spans="3:52">
      <c r="C552" s="27"/>
      <c r="D552" s="27"/>
      <c r="E552" s="27"/>
      <c r="F552" s="27"/>
      <c r="G552" s="27"/>
      <c r="H552" s="27"/>
      <c r="I552" s="27"/>
      <c r="J552" s="27"/>
      <c r="K552" s="27"/>
      <c r="L552" s="27"/>
      <c r="M552" s="27"/>
      <c r="N552" s="27"/>
      <c r="O552" s="27"/>
      <c r="P552" s="27"/>
      <c r="Q552" s="27"/>
      <c r="U552" s="27"/>
      <c r="V552" s="27"/>
      <c r="W552" s="27"/>
      <c r="X552" s="27"/>
      <c r="Y552" s="27"/>
      <c r="Z552" s="27"/>
      <c r="AA552" s="27"/>
      <c r="AB552" s="27"/>
      <c r="AC552" s="27"/>
      <c r="AD552" s="27"/>
      <c r="AE552" s="27"/>
      <c r="AF552" s="27"/>
      <c r="AG552" s="27"/>
      <c r="AH552" s="27"/>
      <c r="AI552" s="27"/>
      <c r="AJ552" s="27"/>
      <c r="AK552" s="27"/>
      <c r="AL552" s="27"/>
      <c r="AM552" s="27"/>
      <c r="AN552" s="27"/>
      <c r="AO552" s="27"/>
      <c r="AP552" s="27"/>
      <c r="AQ552" s="27"/>
      <c r="AR552" s="27"/>
      <c r="AS552" s="27"/>
      <c r="AT552" s="27"/>
      <c r="AU552" s="27"/>
      <c r="AV552" s="27"/>
      <c r="AW552" s="27"/>
      <c r="AX552" s="27"/>
      <c r="AY552" s="27"/>
      <c r="AZ552" s="27"/>
    </row>
    <row r="553" spans="3:52">
      <c r="C553" s="27"/>
      <c r="D553" s="27"/>
      <c r="E553" s="27"/>
      <c r="F553" s="27"/>
      <c r="G553" s="27"/>
      <c r="H553" s="27"/>
      <c r="I553" s="27"/>
      <c r="J553" s="27"/>
      <c r="K553" s="27"/>
      <c r="L553" s="27"/>
      <c r="M553" s="27"/>
      <c r="N553" s="27"/>
      <c r="O553" s="27"/>
      <c r="P553" s="27"/>
      <c r="Q553" s="27"/>
      <c r="U553" s="27"/>
      <c r="V553" s="27"/>
      <c r="W553" s="27"/>
      <c r="X553" s="27"/>
      <c r="Y553" s="27"/>
      <c r="Z553" s="27"/>
      <c r="AA553" s="27"/>
      <c r="AB553" s="27"/>
      <c r="AC553" s="27"/>
      <c r="AD553" s="27"/>
      <c r="AE553" s="27"/>
      <c r="AF553" s="27"/>
      <c r="AG553" s="27"/>
      <c r="AH553" s="27"/>
      <c r="AI553" s="27"/>
      <c r="AJ553" s="27"/>
      <c r="AK553" s="27"/>
      <c r="AL553" s="27"/>
      <c r="AM553" s="27"/>
      <c r="AN553" s="27"/>
      <c r="AO553" s="27"/>
      <c r="AP553" s="27"/>
      <c r="AQ553" s="27"/>
      <c r="AR553" s="27"/>
      <c r="AS553" s="27"/>
      <c r="AT553" s="27"/>
      <c r="AU553" s="27"/>
      <c r="AV553" s="27"/>
      <c r="AW553" s="27"/>
      <c r="AX553" s="27"/>
      <c r="AY553" s="27"/>
      <c r="AZ553" s="27"/>
    </row>
    <row r="554" spans="3:52">
      <c r="C554" s="27"/>
      <c r="D554" s="27"/>
      <c r="E554" s="27"/>
      <c r="F554" s="27"/>
      <c r="G554" s="27"/>
      <c r="H554" s="27"/>
      <c r="I554" s="27"/>
      <c r="J554" s="27"/>
      <c r="K554" s="27"/>
      <c r="L554" s="27"/>
      <c r="M554" s="27"/>
      <c r="N554" s="27"/>
      <c r="O554" s="27"/>
      <c r="P554" s="27"/>
      <c r="Q554" s="27"/>
      <c r="U554" s="27"/>
      <c r="V554" s="27"/>
      <c r="W554" s="27"/>
      <c r="X554" s="27"/>
      <c r="Y554" s="27"/>
      <c r="Z554" s="27"/>
      <c r="AA554" s="27"/>
      <c r="AB554" s="27"/>
      <c r="AC554" s="27"/>
      <c r="AD554" s="27"/>
      <c r="AE554" s="27"/>
      <c r="AF554" s="27"/>
      <c r="AG554" s="27"/>
      <c r="AH554" s="27"/>
      <c r="AI554" s="27"/>
      <c r="AJ554" s="27"/>
      <c r="AK554" s="27"/>
      <c r="AL554" s="27"/>
      <c r="AM554" s="27"/>
      <c r="AN554" s="27"/>
      <c r="AO554" s="27"/>
      <c r="AP554" s="27"/>
      <c r="AQ554" s="27"/>
      <c r="AR554" s="27"/>
      <c r="AS554" s="27"/>
      <c r="AT554" s="27"/>
      <c r="AU554" s="27"/>
      <c r="AV554" s="27"/>
      <c r="AW554" s="27"/>
      <c r="AX554" s="27"/>
      <c r="AY554" s="27"/>
      <c r="AZ554" s="27"/>
    </row>
    <row r="555" spans="3:52">
      <c r="C555" s="27"/>
      <c r="D555" s="27"/>
      <c r="E555" s="27"/>
      <c r="F555" s="27"/>
      <c r="G555" s="27"/>
      <c r="H555" s="27"/>
      <c r="I555" s="27"/>
      <c r="J555" s="27"/>
      <c r="K555" s="27"/>
      <c r="L555" s="27"/>
      <c r="M555" s="27"/>
      <c r="N555" s="27"/>
      <c r="O555" s="27"/>
      <c r="P555" s="27"/>
      <c r="Q555" s="27"/>
      <c r="U555" s="27"/>
      <c r="V555" s="27"/>
      <c r="W555" s="27"/>
      <c r="X555" s="27"/>
      <c r="Y555" s="27"/>
      <c r="Z555" s="27"/>
      <c r="AA555" s="27"/>
      <c r="AB555" s="27"/>
      <c r="AC555" s="27"/>
      <c r="AD555" s="27"/>
      <c r="AE555" s="27"/>
      <c r="AF555" s="27"/>
      <c r="AG555" s="27"/>
      <c r="AH555" s="27"/>
      <c r="AI555" s="27"/>
      <c r="AJ555" s="27"/>
      <c r="AK555" s="27"/>
      <c r="AL555" s="27"/>
      <c r="AM555" s="27"/>
      <c r="AN555" s="27"/>
      <c r="AO555" s="27"/>
      <c r="AP555" s="27"/>
      <c r="AQ555" s="27"/>
      <c r="AR555" s="27"/>
      <c r="AS555" s="27"/>
      <c r="AT555" s="27"/>
      <c r="AU555" s="27"/>
      <c r="AV555" s="27"/>
      <c r="AW555" s="27"/>
      <c r="AX555" s="27"/>
      <c r="AY555" s="27"/>
      <c r="AZ555" s="27"/>
    </row>
    <row r="556" spans="3:52">
      <c r="C556" s="27"/>
      <c r="D556" s="27"/>
      <c r="E556" s="27"/>
      <c r="F556" s="27"/>
      <c r="G556" s="27"/>
      <c r="H556" s="27"/>
      <c r="I556" s="27"/>
      <c r="J556" s="27"/>
      <c r="K556" s="27"/>
      <c r="L556" s="27"/>
      <c r="M556" s="27"/>
      <c r="N556" s="27"/>
      <c r="O556" s="27"/>
      <c r="P556" s="27"/>
      <c r="Q556" s="27"/>
      <c r="U556" s="27"/>
      <c r="V556" s="27"/>
      <c r="W556" s="27"/>
      <c r="X556" s="27"/>
      <c r="Y556" s="27"/>
      <c r="Z556" s="27"/>
      <c r="AA556" s="27"/>
      <c r="AB556" s="27"/>
      <c r="AC556" s="27"/>
      <c r="AD556" s="27"/>
      <c r="AE556" s="27"/>
      <c r="AF556" s="27"/>
      <c r="AG556" s="27"/>
      <c r="AH556" s="27"/>
      <c r="AI556" s="27"/>
      <c r="AJ556" s="27"/>
      <c r="AK556" s="27"/>
      <c r="AL556" s="27"/>
      <c r="AM556" s="27"/>
      <c r="AN556" s="27"/>
      <c r="AO556" s="27"/>
      <c r="AP556" s="27"/>
      <c r="AQ556" s="27"/>
      <c r="AR556" s="27"/>
      <c r="AS556" s="27"/>
      <c r="AT556" s="27"/>
      <c r="AU556" s="27"/>
      <c r="AV556" s="27"/>
      <c r="AW556" s="27"/>
      <c r="AX556" s="27"/>
      <c r="AY556" s="27"/>
      <c r="AZ556" s="27"/>
    </row>
    <row r="557" spans="3:52">
      <c r="C557" s="27"/>
      <c r="D557" s="27"/>
      <c r="E557" s="27"/>
      <c r="F557" s="27"/>
      <c r="G557" s="27"/>
      <c r="H557" s="27"/>
      <c r="I557" s="27"/>
      <c r="J557" s="27"/>
      <c r="K557" s="27"/>
      <c r="L557" s="27"/>
      <c r="M557" s="27"/>
      <c r="N557" s="27"/>
      <c r="O557" s="27"/>
      <c r="P557" s="27"/>
      <c r="Q557" s="27"/>
      <c r="U557" s="27"/>
      <c r="V557" s="27"/>
      <c r="W557" s="27"/>
      <c r="X557" s="27"/>
      <c r="Y557" s="27"/>
      <c r="Z557" s="27"/>
      <c r="AA557" s="27"/>
      <c r="AB557" s="27"/>
      <c r="AC557" s="27"/>
      <c r="AD557" s="27"/>
      <c r="AE557" s="27"/>
      <c r="AF557" s="27"/>
      <c r="AG557" s="27"/>
      <c r="AH557" s="27"/>
      <c r="AI557" s="27"/>
      <c r="AJ557" s="27"/>
      <c r="AK557" s="27"/>
      <c r="AL557" s="27"/>
      <c r="AM557" s="27"/>
      <c r="AN557" s="27"/>
      <c r="AO557" s="27"/>
      <c r="AP557" s="27"/>
      <c r="AQ557" s="27"/>
      <c r="AR557" s="27"/>
      <c r="AS557" s="27"/>
      <c r="AT557" s="27"/>
      <c r="AU557" s="27"/>
      <c r="AV557" s="27"/>
      <c r="AW557" s="27"/>
      <c r="AX557" s="27"/>
      <c r="AY557" s="27"/>
      <c r="AZ557" s="27"/>
    </row>
    <row r="558" spans="3:52">
      <c r="C558" s="27"/>
      <c r="D558" s="27"/>
      <c r="E558" s="27"/>
      <c r="F558" s="27"/>
      <c r="G558" s="27"/>
      <c r="H558" s="27"/>
      <c r="I558" s="27"/>
      <c r="J558" s="27"/>
      <c r="K558" s="27"/>
      <c r="L558" s="27"/>
      <c r="M558" s="27"/>
      <c r="N558" s="27"/>
      <c r="O558" s="27"/>
      <c r="P558" s="27"/>
      <c r="Q558" s="27"/>
      <c r="U558" s="27"/>
      <c r="V558" s="27"/>
      <c r="W558" s="27"/>
      <c r="X558" s="27"/>
      <c r="Y558" s="27"/>
      <c r="Z558" s="27"/>
      <c r="AA558" s="27"/>
      <c r="AB558" s="27"/>
      <c r="AC558" s="27"/>
      <c r="AD558" s="27"/>
      <c r="AE558" s="27"/>
      <c r="AF558" s="27"/>
      <c r="AG558" s="27"/>
      <c r="AH558" s="27"/>
      <c r="AI558" s="27"/>
      <c r="AJ558" s="27"/>
      <c r="AK558" s="27"/>
      <c r="AL558" s="27"/>
      <c r="AM558" s="27"/>
      <c r="AN558" s="27"/>
      <c r="AO558" s="27"/>
      <c r="AP558" s="27"/>
      <c r="AQ558" s="27"/>
      <c r="AR558" s="27"/>
      <c r="AS558" s="27"/>
      <c r="AT558" s="27"/>
      <c r="AU558" s="27"/>
      <c r="AV558" s="27"/>
      <c r="AW558" s="27"/>
      <c r="AX558" s="27"/>
      <c r="AY558" s="27"/>
      <c r="AZ558" s="27"/>
    </row>
    <row r="559" spans="3:52">
      <c r="C559" s="27"/>
      <c r="D559" s="27"/>
      <c r="E559" s="27"/>
      <c r="F559" s="27"/>
      <c r="G559" s="27"/>
      <c r="H559" s="27"/>
      <c r="I559" s="27"/>
      <c r="J559" s="27"/>
      <c r="K559" s="27"/>
      <c r="L559" s="27"/>
      <c r="M559" s="27"/>
      <c r="N559" s="27"/>
      <c r="O559" s="27"/>
      <c r="P559" s="27"/>
      <c r="Q559" s="27"/>
      <c r="U559" s="27"/>
      <c r="V559" s="27"/>
      <c r="W559" s="27"/>
      <c r="X559" s="27"/>
      <c r="Y559" s="27"/>
      <c r="Z559" s="27"/>
      <c r="AA559" s="27"/>
      <c r="AB559" s="27"/>
      <c r="AC559" s="27"/>
      <c r="AD559" s="27"/>
      <c r="AE559" s="27"/>
      <c r="AF559" s="27"/>
      <c r="AG559" s="27"/>
      <c r="AH559" s="27"/>
      <c r="AI559" s="27"/>
      <c r="AJ559" s="27"/>
      <c r="AK559" s="27"/>
      <c r="AL559" s="27"/>
      <c r="AM559" s="27"/>
      <c r="AN559" s="27"/>
      <c r="AO559" s="27"/>
      <c r="AP559" s="27"/>
      <c r="AQ559" s="27"/>
      <c r="AR559" s="27"/>
      <c r="AS559" s="27"/>
      <c r="AT559" s="27"/>
      <c r="AU559" s="27"/>
      <c r="AV559" s="27"/>
      <c r="AW559" s="27"/>
      <c r="AX559" s="27"/>
      <c r="AY559" s="27"/>
      <c r="AZ559" s="27"/>
    </row>
    <row r="560" spans="3:52">
      <c r="C560" s="27"/>
      <c r="D560" s="27"/>
      <c r="E560" s="27"/>
      <c r="F560" s="27"/>
      <c r="G560" s="27"/>
      <c r="H560" s="27"/>
      <c r="I560" s="27"/>
      <c r="J560" s="27"/>
      <c r="K560" s="27"/>
      <c r="L560" s="27"/>
      <c r="M560" s="27"/>
      <c r="N560" s="27"/>
      <c r="O560" s="27"/>
      <c r="P560" s="27"/>
      <c r="Q560" s="27"/>
      <c r="U560" s="27"/>
      <c r="V560" s="27"/>
      <c r="W560" s="27"/>
      <c r="X560" s="27"/>
      <c r="Y560" s="27"/>
      <c r="Z560" s="27"/>
      <c r="AA560" s="27"/>
      <c r="AB560" s="27"/>
      <c r="AC560" s="27"/>
      <c r="AD560" s="27"/>
      <c r="AE560" s="27"/>
      <c r="AF560" s="27"/>
      <c r="AG560" s="27"/>
      <c r="AH560" s="27"/>
      <c r="AI560" s="27"/>
      <c r="AJ560" s="27"/>
      <c r="AK560" s="27"/>
      <c r="AL560" s="27"/>
      <c r="AM560" s="27"/>
      <c r="AN560" s="27"/>
      <c r="AO560" s="27"/>
      <c r="AP560" s="27"/>
      <c r="AQ560" s="27"/>
      <c r="AR560" s="27"/>
      <c r="AS560" s="27"/>
      <c r="AT560" s="27"/>
      <c r="AU560" s="27"/>
      <c r="AV560" s="27"/>
      <c r="AW560" s="27"/>
      <c r="AX560" s="27"/>
      <c r="AY560" s="27"/>
      <c r="AZ560" s="27"/>
    </row>
    <row r="561" spans="3:52">
      <c r="C561" s="27"/>
      <c r="D561" s="27"/>
      <c r="E561" s="27"/>
      <c r="F561" s="27"/>
      <c r="G561" s="27"/>
      <c r="H561" s="27"/>
      <c r="I561" s="27"/>
      <c r="J561" s="27"/>
      <c r="K561" s="27"/>
      <c r="L561" s="27"/>
      <c r="M561" s="27"/>
      <c r="N561" s="27"/>
      <c r="O561" s="27"/>
      <c r="P561" s="27"/>
      <c r="Q561" s="27"/>
      <c r="U561" s="27"/>
      <c r="V561" s="27"/>
      <c r="W561" s="27"/>
      <c r="X561" s="27"/>
      <c r="Y561" s="27"/>
      <c r="Z561" s="27"/>
      <c r="AA561" s="27"/>
      <c r="AB561" s="27"/>
      <c r="AC561" s="27"/>
      <c r="AD561" s="27"/>
      <c r="AE561" s="27"/>
      <c r="AF561" s="27"/>
      <c r="AG561" s="27"/>
      <c r="AH561" s="27"/>
      <c r="AI561" s="27"/>
      <c r="AJ561" s="27"/>
      <c r="AK561" s="27"/>
      <c r="AL561" s="27"/>
      <c r="AM561" s="27"/>
      <c r="AN561" s="27"/>
      <c r="AO561" s="27"/>
      <c r="AP561" s="27"/>
      <c r="AQ561" s="27"/>
      <c r="AR561" s="27"/>
      <c r="AS561" s="27"/>
      <c r="AT561" s="27"/>
      <c r="AU561" s="27"/>
      <c r="AV561" s="27"/>
      <c r="AW561" s="27"/>
      <c r="AX561" s="27"/>
      <c r="AY561" s="27"/>
      <c r="AZ561" s="27"/>
    </row>
    <row r="562" spans="3:52">
      <c r="C562" s="27"/>
      <c r="D562" s="27"/>
      <c r="E562" s="27"/>
      <c r="F562" s="27"/>
      <c r="G562" s="27"/>
      <c r="H562" s="27"/>
      <c r="I562" s="27"/>
      <c r="J562" s="27"/>
      <c r="K562" s="27"/>
      <c r="L562" s="27"/>
      <c r="M562" s="27"/>
      <c r="N562" s="27"/>
      <c r="O562" s="27"/>
      <c r="P562" s="27"/>
      <c r="Q562" s="27"/>
      <c r="U562" s="27"/>
      <c r="V562" s="27"/>
      <c r="W562" s="27"/>
      <c r="X562" s="27"/>
      <c r="Y562" s="27"/>
      <c r="Z562" s="27"/>
      <c r="AA562" s="27"/>
      <c r="AB562" s="27"/>
      <c r="AC562" s="27"/>
      <c r="AD562" s="27"/>
      <c r="AE562" s="27"/>
      <c r="AF562" s="27"/>
      <c r="AG562" s="27"/>
      <c r="AH562" s="27"/>
      <c r="AI562" s="27"/>
      <c r="AJ562" s="27"/>
      <c r="AK562" s="27"/>
      <c r="AL562" s="27"/>
      <c r="AM562" s="27"/>
      <c r="AN562" s="27"/>
      <c r="AO562" s="27"/>
      <c r="AP562" s="27"/>
      <c r="AQ562" s="27"/>
      <c r="AR562" s="27"/>
      <c r="AS562" s="27"/>
      <c r="AT562" s="27"/>
      <c r="AU562" s="27"/>
      <c r="AV562" s="27"/>
      <c r="AW562" s="27"/>
      <c r="AX562" s="27"/>
      <c r="AY562" s="27"/>
      <c r="AZ562" s="27"/>
    </row>
    <row r="563" spans="3:52">
      <c r="C563" s="27"/>
      <c r="D563" s="27"/>
      <c r="E563" s="27"/>
      <c r="F563" s="27"/>
      <c r="G563" s="27"/>
      <c r="H563" s="27"/>
      <c r="I563" s="27"/>
      <c r="J563" s="27"/>
      <c r="K563" s="27"/>
      <c r="L563" s="27"/>
      <c r="M563" s="27"/>
      <c r="N563" s="27"/>
      <c r="O563" s="27"/>
      <c r="P563" s="27"/>
      <c r="Q563" s="27"/>
      <c r="U563" s="27"/>
      <c r="V563" s="27"/>
      <c r="W563" s="27"/>
      <c r="X563" s="27"/>
      <c r="Y563" s="27"/>
      <c r="Z563" s="27"/>
      <c r="AA563" s="27"/>
      <c r="AB563" s="27"/>
      <c r="AC563" s="27"/>
      <c r="AD563" s="27"/>
      <c r="AE563" s="27"/>
      <c r="AF563" s="27"/>
      <c r="AG563" s="27"/>
      <c r="AH563" s="27"/>
      <c r="AI563" s="27"/>
      <c r="AJ563" s="27"/>
      <c r="AK563" s="27"/>
      <c r="AL563" s="27"/>
      <c r="AM563" s="27"/>
      <c r="AN563" s="27"/>
      <c r="AO563" s="27"/>
      <c r="AP563" s="27"/>
      <c r="AQ563" s="27"/>
      <c r="AR563" s="27"/>
      <c r="AS563" s="27"/>
      <c r="AT563" s="27"/>
      <c r="AU563" s="27"/>
      <c r="AV563" s="27"/>
      <c r="AW563" s="27"/>
      <c r="AX563" s="27"/>
      <c r="AY563" s="27"/>
      <c r="AZ563" s="27"/>
    </row>
    <row r="564" spans="3:52">
      <c r="C564" s="27"/>
      <c r="D564" s="27"/>
      <c r="E564" s="27"/>
      <c r="F564" s="27"/>
      <c r="G564" s="27"/>
      <c r="H564" s="27"/>
      <c r="I564" s="27"/>
      <c r="J564" s="27"/>
      <c r="K564" s="27"/>
      <c r="L564" s="27"/>
      <c r="M564" s="27"/>
      <c r="N564" s="27"/>
      <c r="O564" s="27"/>
      <c r="P564" s="27"/>
      <c r="Q564" s="27"/>
      <c r="U564" s="27"/>
      <c r="V564" s="27"/>
      <c r="W564" s="27"/>
      <c r="X564" s="27"/>
      <c r="Y564" s="27"/>
      <c r="Z564" s="27"/>
      <c r="AA564" s="27"/>
      <c r="AB564" s="27"/>
      <c r="AC564" s="27"/>
      <c r="AD564" s="27"/>
      <c r="AE564" s="27"/>
      <c r="AF564" s="27"/>
      <c r="AG564" s="27"/>
      <c r="AH564" s="27"/>
      <c r="AI564" s="27"/>
      <c r="AJ564" s="27"/>
      <c r="AK564" s="27"/>
      <c r="AL564" s="27"/>
      <c r="AM564" s="27"/>
      <c r="AN564" s="27"/>
      <c r="AO564" s="27"/>
      <c r="AP564" s="27"/>
      <c r="AQ564" s="27"/>
      <c r="AR564" s="27"/>
      <c r="AS564" s="27"/>
      <c r="AT564" s="27"/>
      <c r="AU564" s="27"/>
      <c r="AV564" s="27"/>
      <c r="AW564" s="27"/>
      <c r="AX564" s="27"/>
      <c r="AY564" s="27"/>
      <c r="AZ564" s="27"/>
    </row>
    <row r="565" spans="3:52">
      <c r="C565" s="27"/>
      <c r="D565" s="27"/>
      <c r="E565" s="27"/>
      <c r="F565" s="27"/>
      <c r="G565" s="27"/>
      <c r="H565" s="27"/>
      <c r="I565" s="27"/>
      <c r="J565" s="27"/>
      <c r="K565" s="27"/>
      <c r="L565" s="27"/>
      <c r="M565" s="27"/>
      <c r="N565" s="27"/>
      <c r="O565" s="27"/>
      <c r="P565" s="27"/>
      <c r="Q565" s="27"/>
      <c r="U565" s="27"/>
      <c r="V565" s="27"/>
      <c r="W565" s="27"/>
      <c r="X565" s="27"/>
      <c r="Y565" s="27"/>
      <c r="Z565" s="27"/>
      <c r="AA565" s="27"/>
      <c r="AB565" s="27"/>
      <c r="AC565" s="27"/>
      <c r="AD565" s="27"/>
      <c r="AE565" s="27"/>
      <c r="AF565" s="27"/>
      <c r="AG565" s="27"/>
      <c r="AH565" s="27"/>
      <c r="AI565" s="27"/>
      <c r="AJ565" s="27"/>
      <c r="AK565" s="27"/>
      <c r="AL565" s="27"/>
      <c r="AM565" s="27"/>
      <c r="AN565" s="27"/>
      <c r="AO565" s="27"/>
      <c r="AP565" s="27"/>
      <c r="AQ565" s="27"/>
      <c r="AR565" s="27"/>
      <c r="AS565" s="27"/>
      <c r="AT565" s="27"/>
      <c r="AU565" s="27"/>
      <c r="AV565" s="27"/>
      <c r="AW565" s="27"/>
      <c r="AX565" s="27"/>
      <c r="AY565" s="27"/>
      <c r="AZ565" s="27"/>
    </row>
    <row r="566" spans="3:52">
      <c r="C566" s="27"/>
      <c r="D566" s="27"/>
      <c r="E566" s="27"/>
      <c r="F566" s="27"/>
      <c r="G566" s="27"/>
      <c r="H566" s="27"/>
      <c r="I566" s="27"/>
      <c r="J566" s="27"/>
      <c r="K566" s="27"/>
      <c r="L566" s="27"/>
      <c r="M566" s="27"/>
      <c r="N566" s="27"/>
      <c r="O566" s="27"/>
      <c r="P566" s="27"/>
      <c r="Q566" s="27"/>
      <c r="U566" s="27"/>
      <c r="V566" s="27"/>
      <c r="W566" s="27"/>
      <c r="X566" s="27"/>
      <c r="Y566" s="27"/>
      <c r="Z566" s="27"/>
      <c r="AA566" s="27"/>
      <c r="AB566" s="27"/>
      <c r="AC566" s="27"/>
      <c r="AD566" s="27"/>
      <c r="AE566" s="27"/>
      <c r="AF566" s="27"/>
      <c r="AG566" s="27"/>
      <c r="AH566" s="27"/>
      <c r="AI566" s="27"/>
      <c r="AJ566" s="27"/>
      <c r="AK566" s="27"/>
      <c r="AL566" s="27"/>
      <c r="AM566" s="27"/>
      <c r="AN566" s="27"/>
      <c r="AO566" s="27"/>
      <c r="AP566" s="27"/>
      <c r="AQ566" s="27"/>
      <c r="AR566" s="27"/>
      <c r="AS566" s="27"/>
      <c r="AT566" s="27"/>
      <c r="AU566" s="27"/>
      <c r="AV566" s="27"/>
      <c r="AW566" s="27"/>
      <c r="AX566" s="27"/>
      <c r="AY566" s="27"/>
      <c r="AZ566" s="27"/>
    </row>
    <row r="567" spans="3:52">
      <c r="C567" s="27"/>
      <c r="D567" s="27"/>
      <c r="E567" s="27"/>
      <c r="F567" s="27"/>
      <c r="G567" s="27"/>
      <c r="H567" s="27"/>
      <c r="I567" s="27"/>
      <c r="J567" s="27"/>
      <c r="K567" s="27"/>
      <c r="L567" s="27"/>
      <c r="M567" s="27"/>
      <c r="N567" s="27"/>
      <c r="O567" s="27"/>
      <c r="P567" s="27"/>
      <c r="Q567" s="27"/>
      <c r="U567" s="27"/>
      <c r="V567" s="27"/>
      <c r="W567" s="27"/>
      <c r="X567" s="27"/>
      <c r="Y567" s="27"/>
      <c r="Z567" s="27"/>
      <c r="AA567" s="27"/>
      <c r="AB567" s="27"/>
      <c r="AC567" s="27"/>
      <c r="AD567" s="27"/>
      <c r="AE567" s="27"/>
      <c r="AF567" s="27"/>
      <c r="AG567" s="27"/>
      <c r="AH567" s="27"/>
      <c r="AI567" s="27"/>
      <c r="AJ567" s="27"/>
      <c r="AK567" s="27"/>
      <c r="AL567" s="27"/>
      <c r="AM567" s="27"/>
      <c r="AN567" s="27"/>
      <c r="AO567" s="27"/>
      <c r="AP567" s="27"/>
      <c r="AQ567" s="27"/>
      <c r="AR567" s="27"/>
      <c r="AS567" s="27"/>
      <c r="AT567" s="27"/>
      <c r="AU567" s="27"/>
      <c r="AV567" s="27"/>
      <c r="AW567" s="27"/>
      <c r="AX567" s="27"/>
      <c r="AY567" s="27"/>
      <c r="AZ567" s="27"/>
    </row>
    <row r="568" spans="3:52">
      <c r="C568" s="27"/>
      <c r="D568" s="27"/>
      <c r="E568" s="27"/>
      <c r="F568" s="27"/>
      <c r="G568" s="27"/>
      <c r="H568" s="27"/>
      <c r="I568" s="27"/>
      <c r="J568" s="27"/>
      <c r="K568" s="27"/>
      <c r="L568" s="27"/>
      <c r="M568" s="27"/>
      <c r="N568" s="27"/>
      <c r="O568" s="27"/>
      <c r="P568" s="27"/>
      <c r="Q568" s="27"/>
      <c r="U568" s="27"/>
      <c r="V568" s="27"/>
      <c r="W568" s="27"/>
      <c r="X568" s="27"/>
      <c r="Y568" s="27"/>
      <c r="Z568" s="27"/>
      <c r="AA568" s="27"/>
      <c r="AB568" s="27"/>
      <c r="AC568" s="27"/>
      <c r="AD568" s="27"/>
      <c r="AE568" s="27"/>
      <c r="AF568" s="27"/>
      <c r="AG568" s="27"/>
      <c r="AH568" s="27"/>
      <c r="AI568" s="27"/>
      <c r="AJ568" s="27"/>
      <c r="AK568" s="27"/>
      <c r="AL568" s="27"/>
      <c r="AM568" s="27"/>
      <c r="AN568" s="27"/>
      <c r="AO568" s="27"/>
      <c r="AP568" s="27"/>
      <c r="AQ568" s="27"/>
      <c r="AR568" s="27"/>
      <c r="AS568" s="27"/>
      <c r="AT568" s="27"/>
      <c r="AU568" s="27"/>
      <c r="AV568" s="27"/>
      <c r="AW568" s="27"/>
      <c r="AX568" s="27"/>
      <c r="AY568" s="27"/>
      <c r="AZ568" s="27"/>
    </row>
    <row r="569" spans="3:52">
      <c r="C569" s="27"/>
      <c r="D569" s="27"/>
      <c r="E569" s="27"/>
      <c r="F569" s="27"/>
      <c r="G569" s="27"/>
      <c r="H569" s="27"/>
      <c r="I569" s="27"/>
      <c r="J569" s="27"/>
      <c r="K569" s="27"/>
      <c r="L569" s="27"/>
      <c r="M569" s="27"/>
      <c r="N569" s="27"/>
      <c r="O569" s="27"/>
      <c r="P569" s="27"/>
      <c r="Q569" s="27"/>
      <c r="U569" s="27"/>
      <c r="V569" s="27"/>
      <c r="W569" s="27"/>
      <c r="X569" s="27"/>
      <c r="Y569" s="27"/>
      <c r="Z569" s="27"/>
      <c r="AA569" s="27"/>
      <c r="AB569" s="27"/>
      <c r="AC569" s="27"/>
      <c r="AD569" s="27"/>
      <c r="AE569" s="27"/>
      <c r="AF569" s="27"/>
      <c r="AG569" s="27"/>
      <c r="AH569" s="27"/>
      <c r="AI569" s="27"/>
      <c r="AJ569" s="27"/>
      <c r="AK569" s="27"/>
      <c r="AL569" s="27"/>
      <c r="AM569" s="27"/>
      <c r="AN569" s="27"/>
      <c r="AO569" s="27"/>
      <c r="AP569" s="27"/>
      <c r="AQ569" s="27"/>
      <c r="AR569" s="27"/>
      <c r="AS569" s="27"/>
      <c r="AT569" s="27"/>
      <c r="AU569" s="27"/>
      <c r="AV569" s="27"/>
      <c r="AW569" s="27"/>
      <c r="AX569" s="27"/>
      <c r="AY569" s="27"/>
      <c r="AZ569" s="27"/>
    </row>
    <row r="570" spans="3:52">
      <c r="C570" s="27"/>
      <c r="D570" s="27"/>
      <c r="E570" s="27"/>
      <c r="F570" s="27"/>
      <c r="G570" s="27"/>
      <c r="H570" s="27"/>
      <c r="I570" s="27"/>
      <c r="J570" s="27"/>
      <c r="K570" s="27"/>
      <c r="L570" s="27"/>
      <c r="M570" s="27"/>
      <c r="N570" s="27"/>
      <c r="O570" s="27"/>
      <c r="P570" s="27"/>
      <c r="Q570" s="27"/>
      <c r="U570" s="27"/>
      <c r="V570" s="27"/>
      <c r="W570" s="27"/>
      <c r="X570" s="27"/>
      <c r="Y570" s="27"/>
      <c r="Z570" s="27"/>
      <c r="AA570" s="27"/>
      <c r="AB570" s="27"/>
      <c r="AC570" s="27"/>
      <c r="AD570" s="27"/>
      <c r="AE570" s="27"/>
      <c r="AF570" s="27"/>
      <c r="AG570" s="27"/>
      <c r="AH570" s="27"/>
      <c r="AI570" s="27"/>
      <c r="AJ570" s="27"/>
      <c r="AK570" s="27"/>
      <c r="AL570" s="27"/>
      <c r="AM570" s="27"/>
      <c r="AN570" s="27"/>
      <c r="AO570" s="27"/>
      <c r="AP570" s="27"/>
      <c r="AQ570" s="27"/>
      <c r="AR570" s="27"/>
      <c r="AS570" s="27"/>
      <c r="AT570" s="27"/>
      <c r="AU570" s="27"/>
      <c r="AV570" s="27"/>
      <c r="AW570" s="27"/>
      <c r="AX570" s="27"/>
      <c r="AY570" s="27"/>
      <c r="AZ570" s="27"/>
    </row>
    <row r="571" spans="3:52">
      <c r="C571" s="27"/>
      <c r="D571" s="27"/>
      <c r="E571" s="27"/>
      <c r="F571" s="27"/>
      <c r="G571" s="27"/>
      <c r="H571" s="27"/>
      <c r="I571" s="27"/>
      <c r="J571" s="27"/>
      <c r="K571" s="27"/>
      <c r="L571" s="27"/>
      <c r="M571" s="27"/>
      <c r="N571" s="27"/>
      <c r="O571" s="27"/>
      <c r="P571" s="27"/>
      <c r="Q571" s="27"/>
      <c r="U571" s="27"/>
      <c r="V571" s="27"/>
      <c r="W571" s="27"/>
      <c r="X571" s="27"/>
      <c r="Y571" s="27"/>
      <c r="Z571" s="27"/>
      <c r="AA571" s="27"/>
      <c r="AB571" s="27"/>
      <c r="AC571" s="27"/>
      <c r="AD571" s="27"/>
      <c r="AE571" s="27"/>
      <c r="AF571" s="27"/>
      <c r="AG571" s="27"/>
      <c r="AH571" s="27"/>
      <c r="AI571" s="27"/>
      <c r="AJ571" s="27"/>
      <c r="AK571" s="27"/>
      <c r="AL571" s="27"/>
      <c r="AM571" s="27"/>
      <c r="AN571" s="27"/>
      <c r="AO571" s="27"/>
      <c r="AP571" s="27"/>
      <c r="AQ571" s="27"/>
      <c r="AR571" s="27"/>
      <c r="AS571" s="27"/>
      <c r="AT571" s="27"/>
      <c r="AU571" s="27"/>
      <c r="AV571" s="27"/>
      <c r="AW571" s="27"/>
      <c r="AX571" s="27"/>
      <c r="AY571" s="27"/>
      <c r="AZ571" s="27"/>
    </row>
    <row r="572" spans="3:52">
      <c r="C572" s="27"/>
      <c r="D572" s="27"/>
      <c r="E572" s="27"/>
      <c r="F572" s="27"/>
      <c r="G572" s="27"/>
      <c r="H572" s="27"/>
      <c r="I572" s="27"/>
      <c r="J572" s="27"/>
      <c r="K572" s="27"/>
      <c r="L572" s="27"/>
      <c r="M572" s="27"/>
      <c r="N572" s="27"/>
      <c r="O572" s="27"/>
      <c r="P572" s="27"/>
      <c r="Q572" s="27"/>
      <c r="U572" s="27"/>
      <c r="V572" s="27"/>
      <c r="W572" s="27"/>
      <c r="X572" s="27"/>
      <c r="Y572" s="27"/>
      <c r="Z572" s="27"/>
      <c r="AA572" s="27"/>
      <c r="AB572" s="27"/>
      <c r="AC572" s="27"/>
      <c r="AD572" s="27"/>
      <c r="AE572" s="27"/>
      <c r="AF572" s="27"/>
      <c r="AG572" s="27"/>
      <c r="AH572" s="27"/>
      <c r="AI572" s="27"/>
      <c r="AJ572" s="27"/>
      <c r="AK572" s="27"/>
      <c r="AL572" s="27"/>
      <c r="AM572" s="27"/>
      <c r="AN572" s="27"/>
      <c r="AO572" s="27"/>
      <c r="AP572" s="27"/>
      <c r="AQ572" s="27"/>
      <c r="AR572" s="27"/>
      <c r="AS572" s="27"/>
      <c r="AT572" s="27"/>
      <c r="AU572" s="27"/>
      <c r="AV572" s="27"/>
      <c r="AW572" s="27"/>
      <c r="AX572" s="27"/>
      <c r="AY572" s="27"/>
      <c r="AZ572" s="27"/>
    </row>
    <row r="573" spans="3:52">
      <c r="C573" s="27"/>
      <c r="D573" s="27"/>
      <c r="E573" s="27"/>
      <c r="F573" s="27"/>
      <c r="G573" s="27"/>
      <c r="H573" s="27"/>
      <c r="I573" s="27"/>
      <c r="J573" s="27"/>
      <c r="K573" s="27"/>
      <c r="L573" s="27"/>
      <c r="M573" s="27"/>
      <c r="N573" s="27"/>
      <c r="O573" s="27"/>
      <c r="P573" s="27"/>
      <c r="Q573" s="27"/>
      <c r="U573" s="27"/>
      <c r="V573" s="27"/>
      <c r="W573" s="27"/>
      <c r="X573" s="27"/>
      <c r="Y573" s="27"/>
      <c r="Z573" s="27"/>
      <c r="AA573" s="27"/>
      <c r="AB573" s="27"/>
      <c r="AC573" s="27"/>
      <c r="AD573" s="27"/>
      <c r="AE573" s="27"/>
      <c r="AF573" s="27"/>
      <c r="AG573" s="27"/>
      <c r="AH573" s="27"/>
      <c r="AI573" s="27"/>
      <c r="AJ573" s="27"/>
      <c r="AK573" s="27"/>
      <c r="AL573" s="27"/>
      <c r="AM573" s="27"/>
      <c r="AN573" s="27"/>
      <c r="AO573" s="27"/>
      <c r="AP573" s="27"/>
      <c r="AQ573" s="27"/>
      <c r="AR573" s="27"/>
      <c r="AS573" s="27"/>
      <c r="AT573" s="27"/>
      <c r="AU573" s="27"/>
      <c r="AV573" s="27"/>
      <c r="AW573" s="27"/>
      <c r="AX573" s="27"/>
      <c r="AY573" s="27"/>
      <c r="AZ573" s="27"/>
    </row>
    <row r="574" spans="3:52">
      <c r="C574" s="27"/>
      <c r="D574" s="27"/>
      <c r="E574" s="27"/>
      <c r="F574" s="27"/>
      <c r="G574" s="27"/>
      <c r="H574" s="27"/>
      <c r="I574" s="27"/>
      <c r="J574" s="27"/>
      <c r="K574" s="27"/>
      <c r="L574" s="27"/>
      <c r="M574" s="27"/>
      <c r="N574" s="27"/>
      <c r="O574" s="27"/>
      <c r="P574" s="27"/>
      <c r="Q574" s="27"/>
      <c r="U574" s="27"/>
      <c r="V574" s="27"/>
      <c r="W574" s="27"/>
      <c r="X574" s="27"/>
      <c r="Y574" s="27"/>
      <c r="Z574" s="27"/>
      <c r="AA574" s="27"/>
      <c r="AB574" s="27"/>
      <c r="AC574" s="27"/>
      <c r="AD574" s="27"/>
      <c r="AE574" s="27"/>
      <c r="AF574" s="27"/>
      <c r="AG574" s="27"/>
      <c r="AH574" s="27"/>
      <c r="AI574" s="27"/>
      <c r="AJ574" s="27"/>
      <c r="AK574" s="27"/>
      <c r="AL574" s="27"/>
      <c r="AM574" s="27"/>
      <c r="AN574" s="27"/>
      <c r="AO574" s="27"/>
      <c r="AP574" s="27"/>
      <c r="AQ574" s="27"/>
      <c r="AR574" s="27"/>
      <c r="AS574" s="27"/>
      <c r="AT574" s="27"/>
      <c r="AU574" s="27"/>
      <c r="AV574" s="27"/>
      <c r="AW574" s="27"/>
      <c r="AX574" s="27"/>
      <c r="AY574" s="27"/>
      <c r="AZ574" s="27"/>
    </row>
    <row r="575" spans="3:52">
      <c r="C575" s="27"/>
      <c r="D575" s="27"/>
      <c r="E575" s="27"/>
      <c r="F575" s="27"/>
      <c r="G575" s="27"/>
      <c r="H575" s="27"/>
      <c r="I575" s="27"/>
      <c r="J575" s="27"/>
      <c r="K575" s="27"/>
      <c r="L575" s="27"/>
      <c r="M575" s="27"/>
      <c r="N575" s="27"/>
      <c r="O575" s="27"/>
      <c r="P575" s="27"/>
      <c r="Q575" s="27"/>
      <c r="U575" s="27"/>
      <c r="V575" s="27"/>
      <c r="W575" s="27"/>
      <c r="X575" s="27"/>
      <c r="Y575" s="27"/>
      <c r="Z575" s="27"/>
      <c r="AA575" s="27"/>
      <c r="AB575" s="27"/>
      <c r="AC575" s="27"/>
      <c r="AD575" s="27"/>
      <c r="AE575" s="27"/>
      <c r="AF575" s="27"/>
      <c r="AG575" s="27"/>
      <c r="AH575" s="27"/>
      <c r="AI575" s="27"/>
      <c r="AJ575" s="27"/>
      <c r="AK575" s="27"/>
      <c r="AL575" s="27"/>
      <c r="AM575" s="27"/>
      <c r="AN575" s="27"/>
      <c r="AO575" s="27"/>
      <c r="AP575" s="27"/>
      <c r="AQ575" s="27"/>
      <c r="AR575" s="27"/>
      <c r="AS575" s="27"/>
      <c r="AT575" s="27"/>
      <c r="AU575" s="27"/>
      <c r="AV575" s="27"/>
      <c r="AW575" s="27"/>
      <c r="AX575" s="27"/>
      <c r="AY575" s="27"/>
      <c r="AZ575" s="27"/>
    </row>
    <row r="576" spans="3:52">
      <c r="C576" s="27"/>
      <c r="D576" s="27"/>
      <c r="E576" s="27"/>
      <c r="F576" s="27"/>
      <c r="G576" s="27"/>
      <c r="H576" s="27"/>
      <c r="I576" s="27"/>
      <c r="J576" s="27"/>
      <c r="K576" s="27"/>
      <c r="L576" s="27"/>
      <c r="M576" s="27"/>
      <c r="N576" s="27"/>
      <c r="O576" s="27"/>
      <c r="P576" s="27"/>
      <c r="Q576" s="27"/>
      <c r="U576" s="27"/>
      <c r="V576" s="27"/>
      <c r="W576" s="27"/>
      <c r="X576" s="27"/>
      <c r="Y576" s="27"/>
      <c r="Z576" s="27"/>
      <c r="AA576" s="27"/>
      <c r="AB576" s="27"/>
      <c r="AC576" s="27"/>
      <c r="AD576" s="27"/>
      <c r="AE576" s="27"/>
      <c r="AF576" s="27"/>
      <c r="AG576" s="27"/>
      <c r="AH576" s="27"/>
      <c r="AI576" s="27"/>
      <c r="AJ576" s="27"/>
      <c r="AK576" s="27"/>
      <c r="AL576" s="27"/>
      <c r="AM576" s="27"/>
      <c r="AN576" s="27"/>
      <c r="AO576" s="27"/>
      <c r="AP576" s="27"/>
      <c r="AQ576" s="27"/>
      <c r="AR576" s="27"/>
      <c r="AS576" s="27"/>
      <c r="AT576" s="27"/>
      <c r="AU576" s="27"/>
      <c r="AV576" s="27"/>
      <c r="AW576" s="27"/>
      <c r="AX576" s="27"/>
      <c r="AY576" s="27"/>
      <c r="AZ576" s="27"/>
    </row>
    <row r="577" spans="3:52">
      <c r="C577" s="27"/>
      <c r="D577" s="27"/>
      <c r="E577" s="27"/>
      <c r="F577" s="27"/>
      <c r="G577" s="27"/>
      <c r="H577" s="27"/>
      <c r="I577" s="27"/>
      <c r="J577" s="27"/>
      <c r="K577" s="27"/>
      <c r="L577" s="27"/>
      <c r="M577" s="27"/>
      <c r="N577" s="27"/>
      <c r="O577" s="27"/>
      <c r="P577" s="27"/>
      <c r="Q577" s="27"/>
      <c r="U577" s="27"/>
      <c r="V577" s="27"/>
      <c r="W577" s="27"/>
      <c r="X577" s="27"/>
      <c r="Y577" s="27"/>
      <c r="Z577" s="27"/>
      <c r="AA577" s="27"/>
      <c r="AB577" s="27"/>
      <c r="AC577" s="27"/>
      <c r="AD577" s="27"/>
      <c r="AE577" s="27"/>
      <c r="AF577" s="27"/>
      <c r="AG577" s="27"/>
      <c r="AH577" s="27"/>
      <c r="AI577" s="27"/>
      <c r="AJ577" s="27"/>
      <c r="AK577" s="27"/>
      <c r="AL577" s="27"/>
      <c r="AM577" s="27"/>
      <c r="AN577" s="27"/>
      <c r="AO577" s="27"/>
      <c r="AP577" s="27"/>
      <c r="AQ577" s="27"/>
      <c r="AR577" s="27"/>
      <c r="AS577" s="27"/>
      <c r="AT577" s="27"/>
      <c r="AU577" s="27"/>
      <c r="AV577" s="27"/>
      <c r="AW577" s="27"/>
      <c r="AX577" s="27"/>
      <c r="AY577" s="27"/>
      <c r="AZ577" s="27"/>
    </row>
    <row r="578" spans="3:52">
      <c r="C578" s="27"/>
      <c r="D578" s="27"/>
      <c r="E578" s="27"/>
      <c r="F578" s="27"/>
      <c r="G578" s="27"/>
      <c r="H578" s="27"/>
      <c r="I578" s="27"/>
      <c r="J578" s="27"/>
      <c r="K578" s="27"/>
      <c r="L578" s="27"/>
      <c r="M578" s="27"/>
      <c r="N578" s="27"/>
      <c r="O578" s="27"/>
      <c r="P578" s="27"/>
      <c r="Q578" s="27"/>
      <c r="U578" s="27"/>
      <c r="V578" s="27"/>
      <c r="W578" s="27"/>
      <c r="X578" s="27"/>
      <c r="Y578" s="27"/>
      <c r="Z578" s="27"/>
      <c r="AA578" s="27"/>
      <c r="AB578" s="27"/>
      <c r="AC578" s="27"/>
      <c r="AD578" s="27"/>
      <c r="AE578" s="27"/>
      <c r="AF578" s="27"/>
      <c r="AG578" s="27"/>
      <c r="AH578" s="27"/>
      <c r="AI578" s="27"/>
      <c r="AJ578" s="27"/>
      <c r="AK578" s="27"/>
      <c r="AL578" s="27"/>
      <c r="AM578" s="27"/>
      <c r="AN578" s="27"/>
      <c r="AO578" s="27"/>
      <c r="AP578" s="27"/>
      <c r="AQ578" s="27"/>
      <c r="AR578" s="27"/>
      <c r="AS578" s="27"/>
      <c r="AT578" s="27"/>
      <c r="AU578" s="27"/>
      <c r="AV578" s="27"/>
      <c r="AW578" s="27"/>
      <c r="AX578" s="27"/>
      <c r="AY578" s="27"/>
      <c r="AZ578" s="27"/>
    </row>
    <row r="579" spans="3:52">
      <c r="C579" s="27"/>
      <c r="D579" s="27"/>
      <c r="E579" s="27"/>
      <c r="F579" s="27"/>
      <c r="G579" s="27"/>
      <c r="H579" s="27"/>
      <c r="I579" s="27"/>
      <c r="J579" s="27"/>
      <c r="K579" s="27"/>
      <c r="L579" s="27"/>
      <c r="M579" s="27"/>
      <c r="N579" s="27"/>
      <c r="O579" s="27"/>
      <c r="P579" s="27"/>
      <c r="Q579" s="27"/>
      <c r="U579" s="27"/>
      <c r="V579" s="27"/>
      <c r="W579" s="27"/>
      <c r="X579" s="27"/>
      <c r="Y579" s="27"/>
      <c r="Z579" s="27"/>
      <c r="AA579" s="27"/>
      <c r="AB579" s="27"/>
      <c r="AC579" s="27"/>
      <c r="AD579" s="27"/>
      <c r="AE579" s="27"/>
      <c r="AF579" s="27"/>
      <c r="AG579" s="27"/>
      <c r="AH579" s="27"/>
      <c r="AI579" s="27"/>
      <c r="AJ579" s="27"/>
      <c r="AK579" s="27"/>
      <c r="AL579" s="27"/>
      <c r="AM579" s="27"/>
      <c r="AN579" s="27"/>
      <c r="AO579" s="27"/>
      <c r="AP579" s="27"/>
      <c r="AQ579" s="27"/>
      <c r="AR579" s="27"/>
      <c r="AS579" s="27"/>
      <c r="AT579" s="27"/>
      <c r="AU579" s="27"/>
      <c r="AV579" s="27"/>
      <c r="AW579" s="27"/>
      <c r="AX579" s="27"/>
      <c r="AY579" s="27"/>
      <c r="AZ579" s="27"/>
    </row>
    <row r="580" spans="3:52">
      <c r="C580" s="27"/>
      <c r="D580" s="27"/>
      <c r="E580" s="27"/>
      <c r="F580" s="27"/>
      <c r="G580" s="27"/>
      <c r="H580" s="27"/>
      <c r="I580" s="27"/>
      <c r="J580" s="27"/>
      <c r="K580" s="27"/>
      <c r="L580" s="27"/>
      <c r="M580" s="27"/>
      <c r="N580" s="27"/>
      <c r="O580" s="27"/>
      <c r="P580" s="27"/>
      <c r="Q580" s="27"/>
      <c r="U580" s="27"/>
      <c r="V580" s="27"/>
      <c r="W580" s="27"/>
      <c r="X580" s="27"/>
      <c r="Y580" s="27"/>
      <c r="Z580" s="27"/>
      <c r="AA580" s="27"/>
      <c r="AB580" s="27"/>
      <c r="AC580" s="27"/>
      <c r="AD580" s="27"/>
      <c r="AE580" s="27"/>
      <c r="AF580" s="27"/>
      <c r="AG580" s="27"/>
      <c r="AH580" s="27"/>
      <c r="AI580" s="27"/>
      <c r="AJ580" s="27"/>
      <c r="AK580" s="27"/>
      <c r="AL580" s="27"/>
      <c r="AM580" s="27"/>
      <c r="AN580" s="27"/>
      <c r="AO580" s="27"/>
      <c r="AP580" s="27"/>
      <c r="AQ580" s="27"/>
      <c r="AR580" s="27"/>
      <c r="AS580" s="27"/>
      <c r="AT580" s="27"/>
      <c r="AU580" s="27"/>
      <c r="AV580" s="27"/>
      <c r="AW580" s="27"/>
      <c r="AX580" s="27"/>
      <c r="AY580" s="27"/>
      <c r="AZ580" s="27"/>
    </row>
    <row r="581" spans="3:52">
      <c r="C581" s="27"/>
      <c r="D581" s="27"/>
      <c r="E581" s="27"/>
      <c r="F581" s="27"/>
      <c r="G581" s="27"/>
      <c r="H581" s="27"/>
      <c r="I581" s="27"/>
      <c r="J581" s="27"/>
      <c r="K581" s="27"/>
      <c r="L581" s="27"/>
      <c r="M581" s="27"/>
      <c r="N581" s="27"/>
      <c r="O581" s="27"/>
      <c r="P581" s="27"/>
      <c r="Q581" s="27"/>
      <c r="U581" s="27"/>
      <c r="V581" s="27"/>
      <c r="W581" s="27"/>
      <c r="X581" s="27"/>
      <c r="Y581" s="27"/>
      <c r="Z581" s="27"/>
      <c r="AA581" s="27"/>
      <c r="AB581" s="27"/>
      <c r="AC581" s="27"/>
      <c r="AD581" s="27"/>
      <c r="AE581" s="27"/>
      <c r="AF581" s="27"/>
      <c r="AG581" s="27"/>
      <c r="AH581" s="27"/>
      <c r="AI581" s="27"/>
      <c r="AJ581" s="27"/>
      <c r="AK581" s="27"/>
      <c r="AL581" s="27"/>
      <c r="AM581" s="27"/>
      <c r="AN581" s="27"/>
      <c r="AO581" s="27"/>
      <c r="AP581" s="27"/>
      <c r="AQ581" s="27"/>
      <c r="AR581" s="27"/>
      <c r="AS581" s="27"/>
      <c r="AT581" s="27"/>
      <c r="AU581" s="27"/>
      <c r="AV581" s="27"/>
      <c r="AW581" s="27"/>
      <c r="AX581" s="27"/>
      <c r="AY581" s="27"/>
      <c r="AZ581" s="27"/>
    </row>
    <row r="582" spans="3:52">
      <c r="C582" s="27"/>
      <c r="D582" s="27"/>
      <c r="E582" s="27"/>
      <c r="F582" s="27"/>
      <c r="G582" s="27"/>
      <c r="H582" s="27"/>
      <c r="I582" s="27"/>
      <c r="J582" s="27"/>
      <c r="K582" s="27"/>
      <c r="L582" s="27"/>
      <c r="M582" s="27"/>
      <c r="N582" s="27"/>
      <c r="O582" s="27"/>
      <c r="P582" s="27"/>
      <c r="Q582" s="27"/>
      <c r="U582" s="27"/>
      <c r="V582" s="27"/>
      <c r="W582" s="27"/>
      <c r="X582" s="27"/>
      <c r="Y582" s="27"/>
      <c r="Z582" s="27"/>
      <c r="AA582" s="27"/>
      <c r="AB582" s="27"/>
      <c r="AC582" s="27"/>
      <c r="AD582" s="27"/>
      <c r="AE582" s="27"/>
      <c r="AF582" s="27"/>
      <c r="AG582" s="27"/>
      <c r="AH582" s="27"/>
      <c r="AI582" s="27"/>
      <c r="AJ582" s="27"/>
      <c r="AK582" s="27"/>
      <c r="AL582" s="27"/>
      <c r="AM582" s="27"/>
      <c r="AN582" s="27"/>
      <c r="AO582" s="27"/>
      <c r="AP582" s="27"/>
      <c r="AQ582" s="27"/>
      <c r="AR582" s="27"/>
      <c r="AS582" s="27"/>
      <c r="AT582" s="27"/>
      <c r="AU582" s="27"/>
      <c r="AV582" s="27"/>
      <c r="AW582" s="27"/>
      <c r="AX582" s="27"/>
      <c r="AY582" s="27"/>
      <c r="AZ582" s="27"/>
    </row>
    <row r="583" spans="3:52">
      <c r="C583" s="27"/>
      <c r="D583" s="27"/>
      <c r="E583" s="27"/>
      <c r="F583" s="27"/>
      <c r="G583" s="27"/>
      <c r="H583" s="27"/>
      <c r="I583" s="27"/>
      <c r="J583" s="27"/>
      <c r="K583" s="27"/>
      <c r="L583" s="27"/>
      <c r="M583" s="27"/>
      <c r="N583" s="27"/>
      <c r="O583" s="27"/>
      <c r="P583" s="27"/>
      <c r="Q583" s="27"/>
      <c r="U583" s="27"/>
      <c r="V583" s="27"/>
      <c r="W583" s="27"/>
      <c r="X583" s="27"/>
      <c r="Y583" s="27"/>
      <c r="Z583" s="27"/>
      <c r="AA583" s="27"/>
      <c r="AB583" s="27"/>
      <c r="AC583" s="27"/>
      <c r="AD583" s="27"/>
      <c r="AE583" s="27"/>
      <c r="AF583" s="27"/>
      <c r="AG583" s="27"/>
      <c r="AH583" s="27"/>
      <c r="AI583" s="27"/>
      <c r="AJ583" s="27"/>
      <c r="AK583" s="27"/>
      <c r="AL583" s="27"/>
      <c r="AM583" s="27"/>
      <c r="AN583" s="27"/>
      <c r="AO583" s="27"/>
      <c r="AP583" s="27"/>
      <c r="AQ583" s="27"/>
      <c r="AR583" s="27"/>
      <c r="AS583" s="27"/>
      <c r="AT583" s="27"/>
      <c r="AU583" s="27"/>
      <c r="AV583" s="27"/>
      <c r="AW583" s="27"/>
      <c r="AX583" s="27"/>
      <c r="AY583" s="27"/>
      <c r="AZ583" s="27"/>
    </row>
    <row r="584" spans="3:52">
      <c r="C584" s="27"/>
      <c r="D584" s="27"/>
      <c r="E584" s="27"/>
      <c r="F584" s="27"/>
      <c r="G584" s="27"/>
      <c r="H584" s="27"/>
      <c r="I584" s="27"/>
      <c r="J584" s="27"/>
      <c r="K584" s="27"/>
      <c r="L584" s="27"/>
      <c r="M584" s="27"/>
      <c r="N584" s="27"/>
      <c r="O584" s="27"/>
      <c r="P584" s="27"/>
      <c r="Q584" s="27"/>
      <c r="U584" s="27"/>
      <c r="V584" s="27"/>
      <c r="W584" s="27"/>
      <c r="X584" s="27"/>
      <c r="Y584" s="27"/>
      <c r="Z584" s="27"/>
      <c r="AA584" s="27"/>
      <c r="AB584" s="27"/>
      <c r="AC584" s="27"/>
      <c r="AD584" s="27"/>
      <c r="AE584" s="27"/>
      <c r="AF584" s="27"/>
      <c r="AG584" s="27"/>
      <c r="AH584" s="27"/>
      <c r="AI584" s="27"/>
      <c r="AJ584" s="27"/>
      <c r="AK584" s="27"/>
      <c r="AL584" s="27"/>
      <c r="AM584" s="27"/>
      <c r="AN584" s="27"/>
      <c r="AO584" s="27"/>
      <c r="AP584" s="27"/>
      <c r="AQ584" s="27"/>
      <c r="AR584" s="27"/>
      <c r="AS584" s="27"/>
      <c r="AT584" s="27"/>
      <c r="AU584" s="27"/>
      <c r="AV584" s="27"/>
      <c r="AW584" s="27"/>
      <c r="AX584" s="27"/>
      <c r="AY584" s="27"/>
      <c r="AZ584" s="27"/>
    </row>
    <row r="585" spans="3:52">
      <c r="C585" s="27"/>
      <c r="D585" s="27"/>
      <c r="E585" s="27"/>
      <c r="F585" s="27"/>
      <c r="G585" s="27"/>
      <c r="H585" s="27"/>
      <c r="I585" s="27"/>
      <c r="J585" s="27"/>
      <c r="K585" s="27"/>
      <c r="L585" s="27"/>
      <c r="M585" s="27"/>
      <c r="N585" s="27"/>
      <c r="O585" s="27"/>
      <c r="P585" s="27"/>
      <c r="Q585" s="27"/>
      <c r="U585" s="27"/>
      <c r="V585" s="27"/>
      <c r="W585" s="27"/>
      <c r="X585" s="27"/>
      <c r="Y585" s="27"/>
      <c r="Z585" s="27"/>
      <c r="AA585" s="27"/>
      <c r="AB585" s="27"/>
      <c r="AC585" s="27"/>
      <c r="AD585" s="27"/>
      <c r="AE585" s="27"/>
      <c r="AF585" s="27"/>
      <c r="AG585" s="27"/>
      <c r="AH585" s="27"/>
      <c r="AI585" s="27"/>
      <c r="AJ585" s="27"/>
      <c r="AK585" s="27"/>
      <c r="AL585" s="27"/>
      <c r="AM585" s="27"/>
      <c r="AN585" s="27"/>
      <c r="AO585" s="27"/>
      <c r="AP585" s="27"/>
      <c r="AQ585" s="27"/>
      <c r="AR585" s="27"/>
      <c r="AS585" s="27"/>
      <c r="AT585" s="27"/>
      <c r="AU585" s="27"/>
      <c r="AV585" s="27"/>
      <c r="AW585" s="27"/>
      <c r="AX585" s="27"/>
      <c r="AY585" s="27"/>
      <c r="AZ585" s="27"/>
    </row>
    <row r="586" spans="3:52">
      <c r="C586" s="27"/>
      <c r="D586" s="27"/>
      <c r="E586" s="27"/>
      <c r="F586" s="27"/>
      <c r="G586" s="27"/>
      <c r="H586" s="27"/>
      <c r="I586" s="27"/>
      <c r="J586" s="27"/>
      <c r="K586" s="27"/>
      <c r="L586" s="27"/>
      <c r="M586" s="27"/>
      <c r="N586" s="27"/>
      <c r="O586" s="27"/>
      <c r="P586" s="27"/>
      <c r="Q586" s="27"/>
      <c r="U586" s="27"/>
      <c r="V586" s="27"/>
      <c r="W586" s="27"/>
      <c r="X586" s="27"/>
      <c r="Y586" s="27"/>
      <c r="Z586" s="27"/>
      <c r="AA586" s="27"/>
      <c r="AB586" s="27"/>
      <c r="AC586" s="27"/>
      <c r="AD586" s="27"/>
      <c r="AE586" s="27"/>
      <c r="AF586" s="27"/>
      <c r="AG586" s="27"/>
      <c r="AH586" s="27"/>
      <c r="AI586" s="27"/>
      <c r="AJ586" s="27"/>
      <c r="AK586" s="27"/>
      <c r="AL586" s="27"/>
      <c r="AM586" s="27"/>
      <c r="AN586" s="27"/>
      <c r="AO586" s="27"/>
      <c r="AP586" s="27"/>
      <c r="AQ586" s="27"/>
      <c r="AR586" s="27"/>
      <c r="AS586" s="27"/>
      <c r="AT586" s="27"/>
      <c r="AU586" s="27"/>
      <c r="AV586" s="27"/>
      <c r="AW586" s="27"/>
      <c r="AX586" s="27"/>
      <c r="AY586" s="27"/>
      <c r="AZ586" s="27"/>
    </row>
    <row r="587" spans="3:52">
      <c r="C587" s="27"/>
      <c r="D587" s="27"/>
      <c r="E587" s="27"/>
      <c r="F587" s="27"/>
      <c r="G587" s="27"/>
      <c r="H587" s="27"/>
      <c r="I587" s="27"/>
      <c r="J587" s="27"/>
      <c r="K587" s="27"/>
      <c r="L587" s="27"/>
      <c r="M587" s="27"/>
      <c r="N587" s="27"/>
      <c r="O587" s="27"/>
      <c r="P587" s="27"/>
      <c r="Q587" s="27"/>
      <c r="U587" s="27"/>
      <c r="V587" s="27"/>
      <c r="W587" s="27"/>
      <c r="X587" s="27"/>
      <c r="Y587" s="27"/>
      <c r="Z587" s="27"/>
      <c r="AA587" s="27"/>
      <c r="AB587" s="27"/>
      <c r="AC587" s="27"/>
      <c r="AD587" s="27"/>
      <c r="AE587" s="27"/>
      <c r="AF587" s="27"/>
      <c r="AG587" s="27"/>
      <c r="AH587" s="27"/>
      <c r="AI587" s="27"/>
      <c r="AJ587" s="27"/>
      <c r="AK587" s="27"/>
      <c r="AL587" s="27"/>
      <c r="AM587" s="27"/>
      <c r="AN587" s="27"/>
      <c r="AO587" s="27"/>
      <c r="AP587" s="27"/>
      <c r="AQ587" s="27"/>
      <c r="AR587" s="27"/>
      <c r="AS587" s="27"/>
      <c r="AT587" s="27"/>
      <c r="AU587" s="27"/>
      <c r="AV587" s="27"/>
      <c r="AW587" s="27"/>
      <c r="AX587" s="27"/>
      <c r="AY587" s="27"/>
      <c r="AZ587" s="27"/>
    </row>
    <row r="588" spans="3:52">
      <c r="C588" s="27"/>
      <c r="D588" s="27"/>
      <c r="E588" s="27"/>
      <c r="F588" s="27"/>
      <c r="G588" s="27"/>
      <c r="H588" s="27"/>
      <c r="I588" s="27"/>
      <c r="J588" s="27"/>
      <c r="K588" s="27"/>
      <c r="L588" s="27"/>
      <c r="M588" s="27"/>
      <c r="N588" s="27"/>
      <c r="O588" s="27"/>
      <c r="P588" s="27"/>
      <c r="Q588" s="27"/>
      <c r="U588" s="27"/>
      <c r="V588" s="27"/>
      <c r="W588" s="27"/>
      <c r="X588" s="27"/>
      <c r="Y588" s="27"/>
      <c r="Z588" s="27"/>
      <c r="AA588" s="27"/>
      <c r="AB588" s="27"/>
      <c r="AC588" s="27"/>
      <c r="AD588" s="27"/>
      <c r="AE588" s="27"/>
      <c r="AF588" s="27"/>
      <c r="AG588" s="27"/>
      <c r="AH588" s="27"/>
      <c r="AI588" s="27"/>
      <c r="AJ588" s="27"/>
      <c r="AK588" s="27"/>
      <c r="AL588" s="27"/>
      <c r="AM588" s="27"/>
      <c r="AN588" s="27"/>
      <c r="AO588" s="27"/>
      <c r="AP588" s="27"/>
      <c r="AQ588" s="27"/>
      <c r="AR588" s="27"/>
      <c r="AS588" s="27"/>
      <c r="AT588" s="27"/>
      <c r="AU588" s="27"/>
      <c r="AV588" s="27"/>
      <c r="AW588" s="27"/>
      <c r="AX588" s="27"/>
      <c r="AY588" s="27"/>
      <c r="AZ588" s="27"/>
    </row>
    <row r="589" spans="3:52">
      <c r="C589" s="27"/>
      <c r="D589" s="27"/>
      <c r="E589" s="27"/>
      <c r="F589" s="27"/>
      <c r="G589" s="27"/>
      <c r="H589" s="27"/>
      <c r="I589" s="27"/>
      <c r="J589" s="27"/>
      <c r="K589" s="27"/>
      <c r="L589" s="27"/>
      <c r="M589" s="27"/>
      <c r="N589" s="27"/>
      <c r="O589" s="27"/>
      <c r="P589" s="27"/>
      <c r="Q589" s="27"/>
      <c r="U589" s="27"/>
      <c r="V589" s="27"/>
      <c r="W589" s="27"/>
      <c r="X589" s="27"/>
      <c r="Y589" s="27"/>
      <c r="Z589" s="27"/>
      <c r="AA589" s="27"/>
      <c r="AB589" s="27"/>
      <c r="AC589" s="27"/>
      <c r="AD589" s="27"/>
      <c r="AE589" s="27"/>
      <c r="AF589" s="27"/>
      <c r="AG589" s="27"/>
      <c r="AH589" s="27"/>
      <c r="AI589" s="27"/>
      <c r="AJ589" s="27"/>
      <c r="AK589" s="27"/>
      <c r="AL589" s="27"/>
      <c r="AM589" s="27"/>
      <c r="AN589" s="27"/>
      <c r="AO589" s="27"/>
      <c r="AP589" s="27"/>
      <c r="AQ589" s="27"/>
      <c r="AR589" s="27"/>
      <c r="AS589" s="27"/>
      <c r="AT589" s="27"/>
      <c r="AU589" s="27"/>
      <c r="AV589" s="27"/>
      <c r="AW589" s="27"/>
      <c r="AX589" s="27"/>
      <c r="AY589" s="27"/>
      <c r="AZ589" s="27"/>
    </row>
    <row r="590" spans="3:52">
      <c r="C590" s="27"/>
      <c r="D590" s="27"/>
      <c r="E590" s="27"/>
      <c r="F590" s="27"/>
      <c r="G590" s="27"/>
      <c r="H590" s="27"/>
      <c r="I590" s="27"/>
      <c r="J590" s="27"/>
      <c r="K590" s="27"/>
      <c r="L590" s="27"/>
      <c r="M590" s="27"/>
      <c r="N590" s="27"/>
      <c r="O590" s="27"/>
      <c r="P590" s="27"/>
      <c r="Q590" s="27"/>
      <c r="U590" s="27"/>
      <c r="V590" s="27"/>
      <c r="W590" s="27"/>
      <c r="X590" s="27"/>
      <c r="Y590" s="27"/>
      <c r="Z590" s="27"/>
      <c r="AA590" s="27"/>
      <c r="AB590" s="27"/>
      <c r="AC590" s="27"/>
      <c r="AD590" s="27"/>
      <c r="AE590" s="27"/>
      <c r="AF590" s="27"/>
      <c r="AG590" s="27"/>
      <c r="AH590" s="27"/>
      <c r="AI590" s="27"/>
      <c r="AJ590" s="27"/>
      <c r="AK590" s="27"/>
      <c r="AL590" s="27"/>
      <c r="AM590" s="27"/>
      <c r="AN590" s="27"/>
      <c r="AO590" s="27"/>
      <c r="AP590" s="27"/>
      <c r="AQ590" s="27"/>
      <c r="AR590" s="27"/>
      <c r="AS590" s="27"/>
      <c r="AT590" s="27"/>
      <c r="AU590" s="27"/>
      <c r="AV590" s="27"/>
      <c r="AW590" s="27"/>
      <c r="AX590" s="27"/>
      <c r="AY590" s="27"/>
      <c r="AZ590" s="27"/>
    </row>
    <row r="591" spans="3:52">
      <c r="C591" s="27"/>
      <c r="D591" s="27"/>
      <c r="E591" s="27"/>
      <c r="F591" s="27"/>
      <c r="G591" s="27"/>
      <c r="H591" s="27"/>
      <c r="I591" s="27"/>
      <c r="J591" s="27"/>
      <c r="K591" s="27"/>
      <c r="L591" s="27"/>
      <c r="M591" s="27"/>
      <c r="N591" s="27"/>
      <c r="O591" s="27"/>
      <c r="P591" s="27"/>
      <c r="Q591" s="27"/>
      <c r="U591" s="27"/>
      <c r="V591" s="27"/>
      <c r="W591" s="27"/>
      <c r="X591" s="27"/>
      <c r="Y591" s="27"/>
      <c r="Z591" s="27"/>
      <c r="AA591" s="27"/>
      <c r="AB591" s="27"/>
      <c r="AC591" s="27"/>
      <c r="AD591" s="27"/>
      <c r="AE591" s="27"/>
      <c r="AF591" s="27"/>
      <c r="AG591" s="27"/>
      <c r="AH591" s="27"/>
      <c r="AI591" s="27"/>
      <c r="AJ591" s="27"/>
      <c r="AK591" s="27"/>
      <c r="AL591" s="27"/>
      <c r="AM591" s="27"/>
      <c r="AN591" s="27"/>
      <c r="AO591" s="27"/>
      <c r="AP591" s="27"/>
      <c r="AQ591" s="27"/>
      <c r="AR591" s="27"/>
      <c r="AS591" s="27"/>
      <c r="AT591" s="27"/>
      <c r="AU591" s="27"/>
      <c r="AV591" s="27"/>
      <c r="AW591" s="27"/>
      <c r="AX591" s="27"/>
      <c r="AY591" s="27"/>
      <c r="AZ591" s="27"/>
    </row>
    <row r="592" spans="3:52">
      <c r="C592" s="27"/>
      <c r="D592" s="27"/>
      <c r="E592" s="27"/>
      <c r="F592" s="27"/>
      <c r="G592" s="27"/>
      <c r="H592" s="27"/>
      <c r="I592" s="27"/>
      <c r="J592" s="27"/>
      <c r="K592" s="27"/>
      <c r="L592" s="27"/>
      <c r="M592" s="27"/>
      <c r="N592" s="27"/>
      <c r="O592" s="27"/>
      <c r="P592" s="27"/>
      <c r="Q592" s="27"/>
      <c r="U592" s="27"/>
      <c r="V592" s="27"/>
      <c r="W592" s="27"/>
      <c r="X592" s="27"/>
      <c r="Y592" s="27"/>
      <c r="Z592" s="27"/>
      <c r="AA592" s="27"/>
      <c r="AB592" s="27"/>
      <c r="AC592" s="27"/>
      <c r="AD592" s="27"/>
      <c r="AE592" s="27"/>
      <c r="AF592" s="27"/>
      <c r="AG592" s="27"/>
      <c r="AH592" s="27"/>
      <c r="AI592" s="27"/>
      <c r="AJ592" s="27"/>
      <c r="AK592" s="27"/>
      <c r="AL592" s="27"/>
      <c r="AM592" s="27"/>
      <c r="AN592" s="27"/>
      <c r="AO592" s="27"/>
      <c r="AP592" s="27"/>
      <c r="AQ592" s="27"/>
      <c r="AR592" s="27"/>
      <c r="AS592" s="27"/>
      <c r="AT592" s="27"/>
      <c r="AU592" s="27"/>
      <c r="AV592" s="27"/>
      <c r="AW592" s="27"/>
      <c r="AX592" s="27"/>
      <c r="AY592" s="27"/>
      <c r="AZ592" s="27"/>
    </row>
    <row r="593" spans="3:52">
      <c r="C593" s="27"/>
      <c r="D593" s="27"/>
      <c r="E593" s="27"/>
      <c r="F593" s="27"/>
      <c r="G593" s="27"/>
      <c r="H593" s="27"/>
      <c r="I593" s="27"/>
      <c r="J593" s="27"/>
      <c r="K593" s="27"/>
      <c r="L593" s="27"/>
      <c r="M593" s="27"/>
      <c r="N593" s="27"/>
      <c r="O593" s="27"/>
      <c r="P593" s="27"/>
      <c r="Q593" s="27"/>
      <c r="U593" s="27"/>
      <c r="V593" s="27"/>
      <c r="W593" s="27"/>
      <c r="X593" s="27"/>
      <c r="Y593" s="27"/>
      <c r="Z593" s="27"/>
      <c r="AA593" s="27"/>
      <c r="AB593" s="27"/>
      <c r="AC593" s="27"/>
      <c r="AD593" s="27"/>
      <c r="AE593" s="27"/>
      <c r="AF593" s="27"/>
      <c r="AG593" s="27"/>
      <c r="AH593" s="27"/>
      <c r="AI593" s="27"/>
      <c r="AJ593" s="27"/>
      <c r="AK593" s="27"/>
      <c r="AL593" s="27"/>
      <c r="AM593" s="27"/>
      <c r="AN593" s="27"/>
      <c r="AO593" s="27"/>
      <c r="AP593" s="27"/>
      <c r="AQ593" s="27"/>
      <c r="AR593" s="27"/>
      <c r="AS593" s="27"/>
      <c r="AT593" s="27"/>
      <c r="AU593" s="27"/>
      <c r="AV593" s="27"/>
      <c r="AW593" s="27"/>
      <c r="AX593" s="27"/>
      <c r="AY593" s="27"/>
      <c r="AZ593" s="27"/>
    </row>
    <row r="594" spans="3:52">
      <c r="C594" s="27"/>
      <c r="D594" s="27"/>
      <c r="E594" s="27"/>
      <c r="F594" s="27"/>
      <c r="G594" s="27"/>
      <c r="H594" s="27"/>
      <c r="I594" s="27"/>
      <c r="J594" s="27"/>
      <c r="K594" s="27"/>
      <c r="L594" s="27"/>
      <c r="M594" s="27"/>
      <c r="N594" s="27"/>
      <c r="O594" s="27"/>
      <c r="P594" s="27"/>
      <c r="Q594" s="27"/>
      <c r="U594" s="27"/>
      <c r="V594" s="27"/>
      <c r="W594" s="27"/>
      <c r="X594" s="27"/>
      <c r="Y594" s="27"/>
      <c r="Z594" s="27"/>
      <c r="AA594" s="27"/>
      <c r="AB594" s="27"/>
      <c r="AC594" s="27"/>
      <c r="AD594" s="27"/>
      <c r="AE594" s="27"/>
      <c r="AF594" s="27"/>
      <c r="AG594" s="27"/>
      <c r="AH594" s="27"/>
      <c r="AI594" s="27"/>
      <c r="AJ594" s="27"/>
      <c r="AK594" s="27"/>
      <c r="AL594" s="27"/>
      <c r="AM594" s="27"/>
      <c r="AN594" s="27"/>
      <c r="AO594" s="27"/>
      <c r="AP594" s="27"/>
      <c r="AQ594" s="27"/>
      <c r="AR594" s="27"/>
      <c r="AS594" s="27"/>
      <c r="AT594" s="27"/>
      <c r="AU594" s="27"/>
      <c r="AV594" s="27"/>
      <c r="AW594" s="27"/>
      <c r="AX594" s="27"/>
      <c r="AY594" s="27"/>
      <c r="AZ594" s="27"/>
    </row>
    <row r="595" spans="3:52">
      <c r="C595" s="27"/>
      <c r="D595" s="27"/>
      <c r="E595" s="27"/>
      <c r="F595" s="27"/>
      <c r="G595" s="27"/>
      <c r="H595" s="27"/>
      <c r="I595" s="27"/>
      <c r="J595" s="27"/>
      <c r="K595" s="27"/>
      <c r="L595" s="27"/>
      <c r="M595" s="27"/>
      <c r="N595" s="27"/>
      <c r="O595" s="27"/>
      <c r="P595" s="27"/>
      <c r="Q595" s="27"/>
      <c r="U595" s="27"/>
      <c r="V595" s="27"/>
      <c r="W595" s="27"/>
      <c r="X595" s="27"/>
      <c r="Y595" s="27"/>
      <c r="Z595" s="27"/>
      <c r="AA595" s="27"/>
      <c r="AB595" s="27"/>
      <c r="AC595" s="27"/>
      <c r="AD595" s="27"/>
      <c r="AE595" s="27"/>
      <c r="AF595" s="27"/>
      <c r="AG595" s="27"/>
      <c r="AH595" s="27"/>
      <c r="AI595" s="27"/>
      <c r="AJ595" s="27"/>
      <c r="AK595" s="27"/>
      <c r="AL595" s="27"/>
      <c r="AM595" s="27"/>
      <c r="AN595" s="27"/>
      <c r="AO595" s="27"/>
      <c r="AP595" s="27"/>
      <c r="AQ595" s="27"/>
      <c r="AR595" s="27"/>
      <c r="AS595" s="27"/>
      <c r="AT595" s="27"/>
      <c r="AU595" s="27"/>
      <c r="AV595" s="27"/>
      <c r="AW595" s="27"/>
      <c r="AX595" s="27"/>
      <c r="AY595" s="27"/>
      <c r="AZ595" s="27"/>
    </row>
    <row r="596" spans="3:52">
      <c r="C596" s="27"/>
      <c r="D596" s="27"/>
      <c r="E596" s="27"/>
      <c r="F596" s="27"/>
      <c r="G596" s="27"/>
      <c r="H596" s="27"/>
      <c r="I596" s="27"/>
      <c r="J596" s="27"/>
      <c r="K596" s="27"/>
      <c r="L596" s="27"/>
      <c r="M596" s="27"/>
      <c r="N596" s="27"/>
      <c r="O596" s="27"/>
      <c r="P596" s="27"/>
      <c r="Q596" s="27"/>
      <c r="U596" s="27"/>
      <c r="V596" s="27"/>
      <c r="W596" s="27"/>
      <c r="X596" s="27"/>
      <c r="Y596" s="27"/>
      <c r="Z596" s="27"/>
      <c r="AA596" s="27"/>
      <c r="AB596" s="27"/>
      <c r="AC596" s="27"/>
      <c r="AD596" s="27"/>
      <c r="AE596" s="27"/>
      <c r="AF596" s="27"/>
      <c r="AG596" s="27"/>
      <c r="AH596" s="27"/>
      <c r="AI596" s="27"/>
      <c r="AJ596" s="27"/>
      <c r="AK596" s="27"/>
      <c r="AL596" s="27"/>
      <c r="AM596" s="27"/>
      <c r="AN596" s="27"/>
      <c r="AO596" s="27"/>
      <c r="AP596" s="27"/>
      <c r="AQ596" s="27"/>
      <c r="AR596" s="27"/>
      <c r="AS596" s="27"/>
      <c r="AT596" s="27"/>
      <c r="AU596" s="27"/>
      <c r="AV596" s="27"/>
      <c r="AW596" s="27"/>
      <c r="AX596" s="27"/>
      <c r="AY596" s="27"/>
      <c r="AZ596" s="27"/>
    </row>
    <row r="597" spans="3:52">
      <c r="C597" s="27"/>
      <c r="D597" s="27"/>
      <c r="E597" s="27"/>
      <c r="F597" s="27"/>
      <c r="G597" s="27"/>
      <c r="H597" s="27"/>
      <c r="I597" s="27"/>
      <c r="J597" s="27"/>
      <c r="K597" s="27"/>
      <c r="L597" s="27"/>
      <c r="M597" s="27"/>
      <c r="N597" s="27"/>
      <c r="O597" s="27"/>
      <c r="P597" s="27"/>
      <c r="Q597" s="27"/>
      <c r="U597" s="27"/>
      <c r="V597" s="27"/>
      <c r="W597" s="27"/>
      <c r="X597" s="27"/>
      <c r="Y597" s="27"/>
      <c r="Z597" s="27"/>
      <c r="AA597" s="27"/>
      <c r="AB597" s="27"/>
      <c r="AC597" s="27"/>
      <c r="AD597" s="27"/>
      <c r="AE597" s="27"/>
      <c r="AF597" s="27"/>
      <c r="AG597" s="27"/>
      <c r="AH597" s="27"/>
      <c r="AI597" s="27"/>
      <c r="AJ597" s="27"/>
      <c r="AK597" s="27"/>
      <c r="AL597" s="27"/>
      <c r="AM597" s="27"/>
      <c r="AN597" s="27"/>
      <c r="AO597" s="27"/>
      <c r="AP597" s="27"/>
      <c r="AQ597" s="27"/>
      <c r="AR597" s="27"/>
      <c r="AS597" s="27"/>
      <c r="AT597" s="27"/>
      <c r="AU597" s="27"/>
      <c r="AV597" s="27"/>
      <c r="AW597" s="27"/>
      <c r="AX597" s="27"/>
      <c r="AY597" s="27"/>
      <c r="AZ597" s="27"/>
    </row>
    <row r="598" spans="3:52">
      <c r="C598" s="27"/>
      <c r="D598" s="27"/>
      <c r="E598" s="27"/>
      <c r="F598" s="27"/>
      <c r="G598" s="27"/>
      <c r="H598" s="27"/>
      <c r="I598" s="27"/>
      <c r="J598" s="27"/>
      <c r="K598" s="27"/>
      <c r="L598" s="27"/>
      <c r="M598" s="27"/>
      <c r="N598" s="27"/>
      <c r="O598" s="27"/>
      <c r="P598" s="27"/>
      <c r="Q598" s="27"/>
      <c r="U598" s="27"/>
      <c r="V598" s="27"/>
      <c r="W598" s="27"/>
      <c r="X598" s="27"/>
      <c r="Y598" s="27"/>
      <c r="Z598" s="27"/>
      <c r="AA598" s="27"/>
      <c r="AB598" s="27"/>
      <c r="AC598" s="27"/>
      <c r="AD598" s="27"/>
      <c r="AE598" s="27"/>
      <c r="AF598" s="27"/>
      <c r="AG598" s="27"/>
      <c r="AH598" s="27"/>
      <c r="AI598" s="27"/>
      <c r="AJ598" s="27"/>
      <c r="AK598" s="27"/>
      <c r="AL598" s="27"/>
      <c r="AM598" s="27"/>
      <c r="AN598" s="27"/>
      <c r="AO598" s="27"/>
      <c r="AP598" s="27"/>
      <c r="AQ598" s="27"/>
      <c r="AR598" s="27"/>
      <c r="AS598" s="27"/>
      <c r="AT598" s="27"/>
      <c r="AU598" s="27"/>
      <c r="AV598" s="27"/>
      <c r="AW598" s="27"/>
      <c r="AX598" s="27"/>
      <c r="AY598" s="27"/>
      <c r="AZ598" s="27"/>
    </row>
    <row r="599" spans="3:52">
      <c r="C599" s="27"/>
      <c r="D599" s="27"/>
      <c r="E599" s="27"/>
      <c r="F599" s="27"/>
      <c r="G599" s="27"/>
      <c r="H599" s="27"/>
      <c r="I599" s="27"/>
      <c r="J599" s="27"/>
      <c r="K599" s="27"/>
      <c r="L599" s="27"/>
      <c r="M599" s="27"/>
      <c r="N599" s="27"/>
      <c r="O599" s="27"/>
      <c r="P599" s="27"/>
      <c r="Q599" s="27"/>
      <c r="U599" s="27"/>
      <c r="V599" s="27"/>
      <c r="W599" s="27"/>
      <c r="X599" s="27"/>
      <c r="Y599" s="27"/>
      <c r="Z599" s="27"/>
      <c r="AA599" s="27"/>
      <c r="AB599" s="27"/>
      <c r="AC599" s="27"/>
      <c r="AD599" s="27"/>
      <c r="AE599" s="27"/>
      <c r="AF599" s="27"/>
      <c r="AG599" s="27"/>
      <c r="AH599" s="27"/>
      <c r="AI599" s="27"/>
      <c r="AJ599" s="27"/>
      <c r="AK599" s="27"/>
      <c r="AL599" s="27"/>
      <c r="AM599" s="27"/>
      <c r="AN599" s="27"/>
      <c r="AO599" s="27"/>
      <c r="AP599" s="27"/>
      <c r="AQ599" s="27"/>
      <c r="AR599" s="27"/>
      <c r="AS599" s="27"/>
      <c r="AT599" s="27"/>
      <c r="AU599" s="27"/>
      <c r="AV599" s="27"/>
      <c r="AW599" s="27"/>
      <c r="AX599" s="27"/>
      <c r="AY599" s="27"/>
      <c r="AZ599" s="27"/>
    </row>
    <row r="600" spans="3:52">
      <c r="C600" s="27"/>
      <c r="D600" s="27"/>
      <c r="E600" s="27"/>
      <c r="F600" s="27"/>
      <c r="G600" s="27"/>
      <c r="H600" s="27"/>
      <c r="I600" s="27"/>
      <c r="J600" s="27"/>
      <c r="K600" s="27"/>
      <c r="L600" s="27"/>
      <c r="M600" s="27"/>
      <c r="N600" s="27"/>
      <c r="O600" s="27"/>
      <c r="P600" s="27"/>
      <c r="Q600" s="27"/>
      <c r="U600" s="27"/>
      <c r="V600" s="27"/>
      <c r="W600" s="27"/>
      <c r="X600" s="27"/>
      <c r="Y600" s="27"/>
      <c r="Z600" s="27"/>
      <c r="AA600" s="27"/>
      <c r="AB600" s="27"/>
      <c r="AC600" s="27"/>
      <c r="AD600" s="27"/>
      <c r="AE600" s="27"/>
      <c r="AF600" s="27"/>
      <c r="AG600" s="27"/>
      <c r="AH600" s="27"/>
      <c r="AI600" s="27"/>
      <c r="AJ600" s="27"/>
      <c r="AK600" s="27"/>
      <c r="AL600" s="27"/>
      <c r="AM600" s="27"/>
      <c r="AN600" s="27"/>
      <c r="AO600" s="27"/>
      <c r="AP600" s="27"/>
      <c r="AQ600" s="27"/>
      <c r="AR600" s="27"/>
      <c r="AS600" s="27"/>
      <c r="AT600" s="27"/>
      <c r="AU600" s="27"/>
      <c r="AV600" s="27"/>
      <c r="AW600" s="27"/>
      <c r="AX600" s="27"/>
      <c r="AY600" s="27"/>
      <c r="AZ600" s="27"/>
    </row>
    <row r="601" spans="3:52">
      <c r="C601" s="27"/>
      <c r="D601" s="27"/>
      <c r="E601" s="27"/>
      <c r="F601" s="27"/>
      <c r="G601" s="27"/>
      <c r="H601" s="27"/>
      <c r="I601" s="27"/>
      <c r="J601" s="27"/>
      <c r="K601" s="27"/>
      <c r="L601" s="27"/>
      <c r="M601" s="27"/>
      <c r="N601" s="27"/>
      <c r="O601" s="27"/>
      <c r="P601" s="27"/>
      <c r="Q601" s="27"/>
      <c r="U601" s="27"/>
      <c r="V601" s="27"/>
      <c r="W601" s="27"/>
      <c r="X601" s="27"/>
      <c r="Y601" s="27"/>
      <c r="Z601" s="27"/>
      <c r="AA601" s="27"/>
      <c r="AB601" s="27"/>
      <c r="AC601" s="27"/>
      <c r="AD601" s="27"/>
      <c r="AE601" s="27"/>
      <c r="AF601" s="27"/>
      <c r="AG601" s="27"/>
      <c r="AH601" s="27"/>
      <c r="AI601" s="27"/>
      <c r="AJ601" s="27"/>
      <c r="AK601" s="27"/>
      <c r="AL601" s="27"/>
      <c r="AM601" s="27"/>
      <c r="AN601" s="27"/>
      <c r="AO601" s="27"/>
      <c r="AP601" s="27"/>
      <c r="AQ601" s="27"/>
      <c r="AR601" s="27"/>
      <c r="AS601" s="27"/>
      <c r="AT601" s="27"/>
      <c r="AU601" s="27"/>
      <c r="AV601" s="27"/>
      <c r="AW601" s="27"/>
      <c r="AX601" s="27"/>
      <c r="AY601" s="27"/>
      <c r="AZ601" s="27"/>
    </row>
    <row r="602" spans="3:52">
      <c r="C602" s="27"/>
      <c r="D602" s="27"/>
      <c r="E602" s="27"/>
      <c r="F602" s="27"/>
      <c r="G602" s="27"/>
      <c r="H602" s="27"/>
      <c r="I602" s="27"/>
      <c r="J602" s="27"/>
      <c r="K602" s="27"/>
      <c r="L602" s="27"/>
      <c r="M602" s="27"/>
      <c r="N602" s="27"/>
      <c r="O602" s="27"/>
      <c r="P602" s="27"/>
      <c r="Q602" s="27"/>
      <c r="U602" s="27"/>
      <c r="V602" s="27"/>
      <c r="W602" s="27"/>
      <c r="X602" s="27"/>
      <c r="Y602" s="27"/>
      <c r="Z602" s="27"/>
      <c r="AA602" s="27"/>
      <c r="AB602" s="27"/>
      <c r="AC602" s="27"/>
      <c r="AD602" s="27"/>
      <c r="AE602" s="27"/>
      <c r="AF602" s="27"/>
      <c r="AG602" s="27"/>
      <c r="AH602" s="27"/>
      <c r="AI602" s="27"/>
      <c r="AJ602" s="27"/>
      <c r="AK602" s="27"/>
      <c r="AL602" s="27"/>
      <c r="AM602" s="27"/>
      <c r="AN602" s="27"/>
      <c r="AO602" s="27"/>
      <c r="AP602" s="27"/>
      <c r="AQ602" s="27"/>
      <c r="AR602" s="27"/>
      <c r="AS602" s="27"/>
      <c r="AT602" s="27"/>
      <c r="AU602" s="27"/>
      <c r="AV602" s="27"/>
      <c r="AW602" s="27"/>
      <c r="AX602" s="27"/>
      <c r="AY602" s="27"/>
      <c r="AZ602" s="27"/>
    </row>
    <row r="603" spans="3:52">
      <c r="C603" s="27"/>
      <c r="D603" s="27"/>
      <c r="E603" s="27"/>
      <c r="F603" s="27"/>
      <c r="G603" s="27"/>
      <c r="H603" s="27"/>
      <c r="I603" s="27"/>
      <c r="J603" s="27"/>
      <c r="K603" s="27"/>
      <c r="L603" s="27"/>
      <c r="M603" s="27"/>
      <c r="N603" s="27"/>
      <c r="O603" s="27"/>
      <c r="P603" s="27"/>
      <c r="Q603" s="27"/>
      <c r="U603" s="27"/>
      <c r="V603" s="27"/>
      <c r="W603" s="27"/>
      <c r="X603" s="27"/>
      <c r="Y603" s="27"/>
      <c r="Z603" s="27"/>
      <c r="AA603" s="27"/>
      <c r="AB603" s="27"/>
      <c r="AC603" s="27"/>
      <c r="AD603" s="27"/>
      <c r="AE603" s="27"/>
      <c r="AF603" s="27"/>
      <c r="AG603" s="27"/>
      <c r="AH603" s="27"/>
      <c r="AI603" s="27"/>
      <c r="AJ603" s="27"/>
      <c r="AK603" s="27"/>
      <c r="AL603" s="27"/>
      <c r="AM603" s="27"/>
      <c r="AN603" s="27"/>
      <c r="AO603" s="27"/>
      <c r="AP603" s="27"/>
      <c r="AQ603" s="27"/>
      <c r="AR603" s="27"/>
      <c r="AS603" s="27"/>
      <c r="AT603" s="27"/>
      <c r="AU603" s="27"/>
      <c r="AV603" s="27"/>
      <c r="AW603" s="27"/>
      <c r="AX603" s="27"/>
      <c r="AY603" s="27"/>
      <c r="AZ603" s="27"/>
    </row>
    <row r="604" spans="3:52">
      <c r="C604" s="27"/>
      <c r="D604" s="27"/>
      <c r="E604" s="27"/>
      <c r="F604" s="27"/>
      <c r="G604" s="27"/>
      <c r="H604" s="27"/>
      <c r="I604" s="27"/>
      <c r="J604" s="27"/>
      <c r="K604" s="27"/>
      <c r="L604" s="27"/>
      <c r="M604" s="27"/>
      <c r="N604" s="27"/>
      <c r="O604" s="27"/>
      <c r="P604" s="27"/>
      <c r="Q604" s="27"/>
      <c r="U604" s="27"/>
      <c r="V604" s="27"/>
      <c r="W604" s="27"/>
      <c r="X604" s="27"/>
      <c r="Y604" s="27"/>
      <c r="Z604" s="27"/>
      <c r="AA604" s="27"/>
      <c r="AB604" s="27"/>
      <c r="AC604" s="27"/>
      <c r="AD604" s="27"/>
      <c r="AE604" s="27"/>
      <c r="AF604" s="27"/>
      <c r="AG604" s="27"/>
      <c r="AH604" s="27"/>
      <c r="AI604" s="27"/>
      <c r="AJ604" s="27"/>
      <c r="AK604" s="27"/>
      <c r="AL604" s="27"/>
      <c r="AM604" s="27"/>
      <c r="AN604" s="27"/>
      <c r="AO604" s="27"/>
      <c r="AP604" s="27"/>
      <c r="AQ604" s="27"/>
      <c r="AR604" s="27"/>
      <c r="AS604" s="27"/>
      <c r="AT604" s="27"/>
      <c r="AU604" s="27"/>
      <c r="AV604" s="27"/>
      <c r="AW604" s="27"/>
      <c r="AX604" s="27"/>
      <c r="AY604" s="27"/>
      <c r="AZ604" s="27"/>
    </row>
    <row r="605" spans="3:52">
      <c r="C605" s="27"/>
      <c r="D605" s="27"/>
      <c r="E605" s="27"/>
      <c r="F605" s="27"/>
      <c r="G605" s="27"/>
      <c r="H605" s="27"/>
      <c r="I605" s="27"/>
      <c r="J605" s="27"/>
      <c r="K605" s="27"/>
      <c r="L605" s="27"/>
      <c r="M605" s="27"/>
      <c r="N605" s="27"/>
      <c r="O605" s="27"/>
      <c r="P605" s="27"/>
      <c r="Q605" s="27"/>
      <c r="U605" s="27"/>
      <c r="V605" s="27"/>
      <c r="W605" s="27"/>
      <c r="X605" s="27"/>
      <c r="Y605" s="27"/>
      <c r="Z605" s="27"/>
      <c r="AA605" s="27"/>
      <c r="AB605" s="27"/>
      <c r="AC605" s="27"/>
      <c r="AD605" s="27"/>
      <c r="AE605" s="27"/>
      <c r="AF605" s="27"/>
      <c r="AG605" s="27"/>
      <c r="AH605" s="27"/>
      <c r="AI605" s="27"/>
      <c r="AJ605" s="27"/>
      <c r="AK605" s="27"/>
      <c r="AL605" s="27"/>
      <c r="AM605" s="27"/>
      <c r="AN605" s="27"/>
      <c r="AO605" s="27"/>
      <c r="AP605" s="27"/>
      <c r="AQ605" s="27"/>
      <c r="AR605" s="27"/>
      <c r="AS605" s="27"/>
      <c r="AT605" s="27"/>
      <c r="AU605" s="27"/>
      <c r="AV605" s="27"/>
      <c r="AW605" s="27"/>
      <c r="AX605" s="27"/>
      <c r="AY605" s="27"/>
      <c r="AZ605" s="27"/>
    </row>
    <row r="606" spans="3:52">
      <c r="C606" s="27"/>
      <c r="D606" s="27"/>
      <c r="E606" s="27"/>
      <c r="F606" s="27"/>
      <c r="G606" s="27"/>
      <c r="H606" s="27"/>
      <c r="I606" s="27"/>
      <c r="J606" s="27"/>
      <c r="K606" s="27"/>
      <c r="L606" s="27"/>
      <c r="M606" s="27"/>
      <c r="N606" s="27"/>
      <c r="O606" s="27"/>
      <c r="P606" s="27"/>
      <c r="Q606" s="27"/>
      <c r="U606" s="27"/>
      <c r="V606" s="27"/>
      <c r="W606" s="27"/>
      <c r="X606" s="27"/>
      <c r="Y606" s="27"/>
      <c r="Z606" s="27"/>
      <c r="AA606" s="27"/>
      <c r="AB606" s="27"/>
      <c r="AC606" s="27"/>
      <c r="AD606" s="27"/>
      <c r="AE606" s="27"/>
      <c r="AF606" s="27"/>
      <c r="AG606" s="27"/>
      <c r="AH606" s="27"/>
      <c r="AI606" s="27"/>
      <c r="AJ606" s="27"/>
      <c r="AK606" s="27"/>
      <c r="AL606" s="27"/>
      <c r="AM606" s="27"/>
      <c r="AN606" s="27"/>
      <c r="AO606" s="27"/>
      <c r="AP606" s="27"/>
      <c r="AQ606" s="27"/>
      <c r="AR606" s="27"/>
      <c r="AS606" s="27"/>
      <c r="AT606" s="27"/>
      <c r="AU606" s="27"/>
      <c r="AV606" s="27"/>
      <c r="AW606" s="27"/>
      <c r="AX606" s="27"/>
      <c r="AY606" s="27"/>
      <c r="AZ606" s="27"/>
    </row>
    <row r="607" spans="3:52">
      <c r="C607" s="27"/>
      <c r="D607" s="27"/>
      <c r="E607" s="27"/>
      <c r="F607" s="27"/>
      <c r="G607" s="27"/>
      <c r="H607" s="27"/>
      <c r="I607" s="27"/>
      <c r="J607" s="27"/>
      <c r="K607" s="27"/>
      <c r="L607" s="27"/>
      <c r="M607" s="27"/>
      <c r="N607" s="27"/>
      <c r="O607" s="27"/>
      <c r="P607" s="27"/>
      <c r="Q607" s="27"/>
      <c r="U607" s="27"/>
      <c r="V607" s="27"/>
      <c r="W607" s="27"/>
      <c r="X607" s="27"/>
      <c r="Y607" s="27"/>
      <c r="Z607" s="27"/>
      <c r="AA607" s="27"/>
      <c r="AB607" s="27"/>
      <c r="AC607" s="27"/>
      <c r="AD607" s="27"/>
      <c r="AE607" s="27"/>
      <c r="AF607" s="27"/>
      <c r="AG607" s="27"/>
      <c r="AH607" s="27"/>
      <c r="AI607" s="27"/>
      <c r="AJ607" s="27"/>
      <c r="AK607" s="27"/>
      <c r="AL607" s="27"/>
      <c r="AM607" s="27"/>
      <c r="AN607" s="27"/>
      <c r="AO607" s="27"/>
      <c r="AP607" s="27"/>
      <c r="AQ607" s="27"/>
      <c r="AR607" s="27"/>
      <c r="AS607" s="27"/>
      <c r="AT607" s="27"/>
      <c r="AU607" s="27"/>
      <c r="AV607" s="27"/>
      <c r="AW607" s="27"/>
      <c r="AX607" s="27"/>
      <c r="AY607" s="27"/>
      <c r="AZ607" s="27"/>
    </row>
    <row r="608" spans="3:52">
      <c r="C608" s="27"/>
      <c r="D608" s="27"/>
      <c r="E608" s="27"/>
      <c r="F608" s="27"/>
      <c r="G608" s="27"/>
      <c r="H608" s="27"/>
      <c r="I608" s="27"/>
      <c r="J608" s="27"/>
      <c r="K608" s="27"/>
      <c r="L608" s="27"/>
      <c r="M608" s="27"/>
      <c r="N608" s="27"/>
      <c r="O608" s="27"/>
      <c r="P608" s="27"/>
      <c r="Q608" s="27"/>
      <c r="U608" s="27"/>
      <c r="V608" s="27"/>
      <c r="W608" s="27"/>
      <c r="X608" s="27"/>
      <c r="Y608" s="27"/>
      <c r="Z608" s="27"/>
      <c r="AA608" s="27"/>
      <c r="AB608" s="27"/>
      <c r="AC608" s="27"/>
      <c r="AD608" s="27"/>
      <c r="AE608" s="27"/>
      <c r="AF608" s="27"/>
      <c r="AG608" s="27"/>
      <c r="AH608" s="27"/>
      <c r="AI608" s="27"/>
      <c r="AJ608" s="27"/>
      <c r="AK608" s="27"/>
      <c r="AL608" s="27"/>
      <c r="AM608" s="27"/>
      <c r="AN608" s="27"/>
      <c r="AO608" s="27"/>
      <c r="AP608" s="27"/>
      <c r="AQ608" s="27"/>
      <c r="AR608" s="27"/>
      <c r="AS608" s="27"/>
      <c r="AT608" s="27"/>
      <c r="AU608" s="27"/>
      <c r="AV608" s="27"/>
      <c r="AW608" s="27"/>
      <c r="AX608" s="27"/>
      <c r="AY608" s="27"/>
      <c r="AZ608" s="27"/>
    </row>
    <row r="609" spans="3:52">
      <c r="C609" s="27"/>
      <c r="D609" s="27"/>
      <c r="E609" s="27"/>
      <c r="F609" s="27"/>
      <c r="G609" s="27"/>
      <c r="H609" s="27"/>
      <c r="I609" s="27"/>
      <c r="J609" s="27"/>
      <c r="K609" s="27"/>
      <c r="L609" s="27"/>
      <c r="M609" s="27"/>
      <c r="N609" s="27"/>
      <c r="O609" s="27"/>
      <c r="P609" s="27"/>
      <c r="Q609" s="27"/>
      <c r="U609" s="27"/>
      <c r="V609" s="27"/>
      <c r="W609" s="27"/>
      <c r="X609" s="27"/>
      <c r="Y609" s="27"/>
      <c r="Z609" s="27"/>
      <c r="AA609" s="27"/>
      <c r="AB609" s="27"/>
      <c r="AC609" s="27"/>
      <c r="AD609" s="27"/>
      <c r="AE609" s="27"/>
      <c r="AF609" s="27"/>
      <c r="AG609" s="27"/>
      <c r="AH609" s="27"/>
      <c r="AI609" s="27"/>
      <c r="AJ609" s="27"/>
      <c r="AK609" s="27"/>
      <c r="AL609" s="27"/>
      <c r="AM609" s="27"/>
      <c r="AN609" s="27"/>
      <c r="AO609" s="27"/>
      <c r="AP609" s="27"/>
      <c r="AQ609" s="27"/>
      <c r="AR609" s="27"/>
      <c r="AS609" s="27"/>
      <c r="AT609" s="27"/>
      <c r="AU609" s="27"/>
      <c r="AV609" s="27"/>
      <c r="AW609" s="27"/>
      <c r="AX609" s="27"/>
      <c r="AY609" s="27"/>
      <c r="AZ609" s="27"/>
    </row>
    <row r="610" spans="3:52">
      <c r="C610" s="27"/>
      <c r="D610" s="27"/>
      <c r="E610" s="27"/>
      <c r="F610" s="27"/>
      <c r="G610" s="27"/>
      <c r="H610" s="27"/>
      <c r="I610" s="27"/>
      <c r="J610" s="27"/>
      <c r="K610" s="27"/>
      <c r="L610" s="27"/>
      <c r="M610" s="27"/>
      <c r="N610" s="27"/>
      <c r="O610" s="27"/>
      <c r="P610" s="27"/>
      <c r="Q610" s="27"/>
      <c r="U610" s="27"/>
      <c r="V610" s="27"/>
      <c r="W610" s="27"/>
      <c r="X610" s="27"/>
      <c r="Y610" s="27"/>
      <c r="Z610" s="27"/>
      <c r="AA610" s="27"/>
      <c r="AB610" s="27"/>
      <c r="AC610" s="27"/>
      <c r="AD610" s="27"/>
      <c r="AE610" s="27"/>
      <c r="AF610" s="27"/>
      <c r="AG610" s="27"/>
      <c r="AH610" s="27"/>
      <c r="AI610" s="27"/>
      <c r="AJ610" s="27"/>
      <c r="AK610" s="27"/>
      <c r="AL610" s="27"/>
      <c r="AM610" s="27"/>
      <c r="AN610" s="27"/>
      <c r="AO610" s="27"/>
      <c r="AP610" s="27"/>
      <c r="AQ610" s="27"/>
      <c r="AR610" s="27"/>
      <c r="AS610" s="27"/>
      <c r="AT610" s="27"/>
      <c r="AU610" s="27"/>
      <c r="AV610" s="27"/>
      <c r="AW610" s="27"/>
      <c r="AX610" s="27"/>
      <c r="AY610" s="27"/>
      <c r="AZ610" s="27"/>
    </row>
    <row r="611" spans="3:52">
      <c r="C611" s="27"/>
      <c r="D611" s="27"/>
      <c r="E611" s="27"/>
      <c r="F611" s="27"/>
      <c r="G611" s="27"/>
      <c r="H611" s="27"/>
      <c r="I611" s="27"/>
      <c r="J611" s="27"/>
      <c r="K611" s="27"/>
      <c r="L611" s="27"/>
      <c r="M611" s="27"/>
      <c r="N611" s="27"/>
      <c r="O611" s="27"/>
      <c r="P611" s="27"/>
      <c r="Q611" s="27"/>
      <c r="U611" s="27"/>
      <c r="V611" s="27"/>
      <c r="W611" s="27"/>
      <c r="X611" s="27"/>
      <c r="Y611" s="27"/>
      <c r="Z611" s="27"/>
      <c r="AA611" s="27"/>
      <c r="AB611" s="27"/>
      <c r="AC611" s="27"/>
      <c r="AD611" s="27"/>
      <c r="AE611" s="27"/>
      <c r="AF611" s="27"/>
      <c r="AG611" s="27"/>
      <c r="AH611" s="27"/>
      <c r="AI611" s="27"/>
      <c r="AJ611" s="27"/>
      <c r="AK611" s="27"/>
      <c r="AL611" s="27"/>
      <c r="AM611" s="27"/>
      <c r="AN611" s="27"/>
      <c r="AO611" s="27"/>
      <c r="AP611" s="27"/>
      <c r="AQ611" s="27"/>
      <c r="AR611" s="27"/>
      <c r="AS611" s="27"/>
      <c r="AT611" s="27"/>
      <c r="AU611" s="27"/>
      <c r="AV611" s="27"/>
      <c r="AW611" s="27"/>
      <c r="AX611" s="27"/>
      <c r="AY611" s="27"/>
      <c r="AZ611" s="27"/>
    </row>
    <row r="612" spans="3:52">
      <c r="C612" s="27"/>
      <c r="D612" s="27"/>
      <c r="E612" s="27"/>
      <c r="F612" s="27"/>
      <c r="G612" s="27"/>
      <c r="H612" s="27"/>
      <c r="I612" s="27"/>
      <c r="J612" s="27"/>
      <c r="K612" s="27"/>
      <c r="L612" s="27"/>
      <c r="M612" s="27"/>
      <c r="N612" s="27"/>
      <c r="O612" s="27"/>
      <c r="P612" s="27"/>
      <c r="Q612" s="27"/>
      <c r="U612" s="27"/>
      <c r="V612" s="27"/>
      <c r="W612" s="27"/>
      <c r="X612" s="27"/>
      <c r="Y612" s="27"/>
      <c r="Z612" s="27"/>
      <c r="AA612" s="27"/>
      <c r="AB612" s="27"/>
      <c r="AC612" s="27"/>
      <c r="AD612" s="27"/>
      <c r="AE612" s="27"/>
      <c r="AF612" s="27"/>
      <c r="AG612" s="27"/>
      <c r="AH612" s="27"/>
      <c r="AI612" s="27"/>
      <c r="AJ612" s="27"/>
      <c r="AK612" s="27"/>
      <c r="AL612" s="27"/>
      <c r="AM612" s="27"/>
      <c r="AN612" s="27"/>
      <c r="AO612" s="27"/>
      <c r="AP612" s="27"/>
      <c r="AQ612" s="27"/>
      <c r="AR612" s="27"/>
      <c r="AS612" s="27"/>
      <c r="AT612" s="27"/>
      <c r="AU612" s="27"/>
      <c r="AV612" s="27"/>
      <c r="AW612" s="27"/>
      <c r="AX612" s="27"/>
      <c r="AY612" s="27"/>
      <c r="AZ612" s="27"/>
    </row>
    <row r="613" spans="3:52">
      <c r="C613" s="27"/>
      <c r="D613" s="27"/>
      <c r="E613" s="27"/>
      <c r="F613" s="27"/>
      <c r="G613" s="27"/>
      <c r="H613" s="27"/>
      <c r="I613" s="27"/>
      <c r="J613" s="27"/>
      <c r="K613" s="27"/>
      <c r="L613" s="27"/>
      <c r="M613" s="27"/>
      <c r="N613" s="27"/>
      <c r="O613" s="27"/>
      <c r="P613" s="27"/>
      <c r="Q613" s="27"/>
      <c r="U613" s="27"/>
      <c r="V613" s="27"/>
      <c r="W613" s="27"/>
      <c r="X613" s="27"/>
      <c r="Y613" s="27"/>
      <c r="Z613" s="27"/>
      <c r="AA613" s="27"/>
      <c r="AB613" s="27"/>
      <c r="AC613" s="27"/>
      <c r="AD613" s="27"/>
      <c r="AE613" s="27"/>
      <c r="AF613" s="27"/>
      <c r="AG613" s="27"/>
      <c r="AH613" s="27"/>
      <c r="AI613" s="27"/>
      <c r="AJ613" s="27"/>
      <c r="AK613" s="27"/>
      <c r="AL613" s="27"/>
      <c r="AM613" s="27"/>
      <c r="AN613" s="27"/>
      <c r="AO613" s="27"/>
      <c r="AP613" s="27"/>
      <c r="AQ613" s="27"/>
      <c r="AR613" s="27"/>
      <c r="AS613" s="27"/>
      <c r="AT613" s="27"/>
      <c r="AU613" s="27"/>
      <c r="AV613" s="27"/>
      <c r="AW613" s="27"/>
      <c r="AX613" s="27"/>
      <c r="AY613" s="27"/>
      <c r="AZ613" s="27"/>
    </row>
    <row r="614" spans="3:52">
      <c r="C614" s="27"/>
      <c r="D614" s="27"/>
      <c r="E614" s="27"/>
      <c r="F614" s="27"/>
      <c r="G614" s="27"/>
      <c r="H614" s="27"/>
      <c r="I614" s="27"/>
      <c r="J614" s="27"/>
      <c r="K614" s="27"/>
      <c r="L614" s="27"/>
      <c r="M614" s="27"/>
      <c r="N614" s="27"/>
      <c r="O614" s="27"/>
      <c r="P614" s="27"/>
      <c r="Q614" s="27"/>
      <c r="U614" s="27"/>
      <c r="V614" s="27"/>
      <c r="W614" s="27"/>
      <c r="X614" s="27"/>
      <c r="Y614" s="27"/>
      <c r="Z614" s="27"/>
      <c r="AA614" s="27"/>
      <c r="AB614" s="27"/>
      <c r="AC614" s="27"/>
      <c r="AD614" s="27"/>
      <c r="AE614" s="27"/>
      <c r="AF614" s="27"/>
      <c r="AG614" s="27"/>
      <c r="AH614" s="27"/>
      <c r="AI614" s="27"/>
      <c r="AJ614" s="27"/>
      <c r="AK614" s="27"/>
      <c r="AL614" s="27"/>
      <c r="AM614" s="27"/>
      <c r="AN614" s="27"/>
      <c r="AO614" s="27"/>
      <c r="AP614" s="27"/>
      <c r="AQ614" s="27"/>
      <c r="AR614" s="27"/>
      <c r="AS614" s="27"/>
      <c r="AT614" s="27"/>
      <c r="AU614" s="27"/>
      <c r="AV614" s="27"/>
      <c r="AW614" s="27"/>
      <c r="AX614" s="27"/>
      <c r="AY614" s="27"/>
      <c r="AZ614" s="27"/>
    </row>
    <row r="615" spans="3:52">
      <c r="C615" s="27"/>
      <c r="D615" s="27"/>
      <c r="E615" s="27"/>
      <c r="F615" s="27"/>
      <c r="G615" s="27"/>
      <c r="H615" s="27"/>
      <c r="I615" s="27"/>
      <c r="J615" s="27"/>
      <c r="K615" s="27"/>
      <c r="L615" s="27"/>
      <c r="M615" s="27"/>
      <c r="N615" s="27"/>
      <c r="O615" s="27"/>
      <c r="P615" s="27"/>
      <c r="Q615" s="27"/>
      <c r="U615" s="27"/>
      <c r="V615" s="27"/>
      <c r="W615" s="27"/>
      <c r="X615" s="27"/>
      <c r="Y615" s="27"/>
      <c r="Z615" s="27"/>
      <c r="AA615" s="27"/>
      <c r="AB615" s="27"/>
      <c r="AC615" s="27"/>
      <c r="AD615" s="27"/>
      <c r="AE615" s="27"/>
      <c r="AF615" s="27"/>
      <c r="AG615" s="27"/>
      <c r="AH615" s="27"/>
      <c r="AI615" s="27"/>
      <c r="AJ615" s="27"/>
      <c r="AK615" s="27"/>
      <c r="AL615" s="27"/>
      <c r="AM615" s="27"/>
      <c r="AN615" s="27"/>
      <c r="AO615" s="27"/>
      <c r="AP615" s="27"/>
      <c r="AQ615" s="27"/>
      <c r="AR615" s="27"/>
      <c r="AS615" s="27"/>
      <c r="AT615" s="27"/>
      <c r="AU615" s="27"/>
      <c r="AV615" s="27"/>
      <c r="AW615" s="27"/>
      <c r="AX615" s="27"/>
      <c r="AY615" s="27"/>
      <c r="AZ615" s="27"/>
    </row>
    <row r="616" spans="3:52">
      <c r="C616" s="27"/>
      <c r="D616" s="27"/>
      <c r="E616" s="27"/>
      <c r="F616" s="27"/>
      <c r="G616" s="27"/>
      <c r="H616" s="27"/>
      <c r="I616" s="27"/>
      <c r="J616" s="27"/>
      <c r="K616" s="27"/>
      <c r="L616" s="27"/>
      <c r="M616" s="27"/>
      <c r="N616" s="27"/>
      <c r="O616" s="27"/>
      <c r="P616" s="27"/>
      <c r="Q616" s="27"/>
      <c r="U616" s="27"/>
      <c r="V616" s="27"/>
      <c r="W616" s="27"/>
      <c r="X616" s="27"/>
      <c r="Y616" s="27"/>
      <c r="Z616" s="27"/>
      <c r="AA616" s="27"/>
      <c r="AB616" s="27"/>
      <c r="AC616" s="27"/>
      <c r="AD616" s="27"/>
      <c r="AE616" s="27"/>
      <c r="AF616" s="27"/>
      <c r="AG616" s="27"/>
      <c r="AH616" s="27"/>
      <c r="AI616" s="27"/>
      <c r="AJ616" s="27"/>
      <c r="AK616" s="27"/>
      <c r="AL616" s="27"/>
      <c r="AM616" s="27"/>
      <c r="AN616" s="27"/>
      <c r="AO616" s="27"/>
      <c r="AP616" s="27"/>
      <c r="AQ616" s="27"/>
      <c r="AR616" s="27"/>
      <c r="AS616" s="27"/>
      <c r="AT616" s="27"/>
      <c r="AU616" s="27"/>
      <c r="AV616" s="27"/>
      <c r="AW616" s="27"/>
      <c r="AX616" s="27"/>
      <c r="AY616" s="27"/>
      <c r="AZ616" s="27"/>
    </row>
    <row r="617" spans="3:52">
      <c r="C617" s="27"/>
      <c r="D617" s="27"/>
      <c r="E617" s="27"/>
      <c r="F617" s="27"/>
      <c r="G617" s="27"/>
      <c r="H617" s="27"/>
      <c r="I617" s="27"/>
      <c r="J617" s="27"/>
      <c r="K617" s="27"/>
      <c r="L617" s="27"/>
      <c r="M617" s="27"/>
      <c r="N617" s="27"/>
      <c r="O617" s="27"/>
      <c r="P617" s="27"/>
      <c r="Q617" s="27"/>
      <c r="U617" s="27"/>
      <c r="V617" s="27"/>
      <c r="W617" s="27"/>
      <c r="X617" s="27"/>
      <c r="Y617" s="27"/>
      <c r="Z617" s="27"/>
      <c r="AA617" s="27"/>
      <c r="AB617" s="27"/>
      <c r="AC617" s="27"/>
      <c r="AD617" s="27"/>
      <c r="AE617" s="27"/>
      <c r="AF617" s="27"/>
      <c r="AG617" s="27"/>
      <c r="AH617" s="27"/>
      <c r="AI617" s="27"/>
      <c r="AJ617" s="27"/>
      <c r="AK617" s="27"/>
      <c r="AL617" s="27"/>
      <c r="AM617" s="27"/>
      <c r="AN617" s="27"/>
      <c r="AO617" s="27"/>
      <c r="AP617" s="27"/>
      <c r="AQ617" s="27"/>
      <c r="AR617" s="27"/>
      <c r="AS617" s="27"/>
      <c r="AT617" s="27"/>
      <c r="AU617" s="27"/>
      <c r="AV617" s="27"/>
      <c r="AW617" s="27"/>
      <c r="AX617" s="27"/>
      <c r="AY617" s="27"/>
      <c r="AZ617" s="27"/>
    </row>
    <row r="618" spans="3:52">
      <c r="C618" s="27"/>
      <c r="D618" s="27"/>
      <c r="E618" s="27"/>
      <c r="F618" s="27"/>
      <c r="G618" s="27"/>
      <c r="H618" s="27"/>
      <c r="I618" s="27"/>
      <c r="J618" s="27"/>
      <c r="K618" s="27"/>
      <c r="L618" s="27"/>
      <c r="M618" s="27"/>
      <c r="N618" s="27"/>
      <c r="O618" s="27"/>
      <c r="P618" s="27"/>
      <c r="Q618" s="27"/>
      <c r="U618" s="27"/>
      <c r="V618" s="27"/>
      <c r="W618" s="27"/>
      <c r="X618" s="27"/>
      <c r="Y618" s="27"/>
      <c r="Z618" s="27"/>
      <c r="AA618" s="27"/>
      <c r="AB618" s="27"/>
      <c r="AC618" s="27"/>
      <c r="AD618" s="27"/>
      <c r="AE618" s="27"/>
      <c r="AF618" s="27"/>
      <c r="AG618" s="27"/>
      <c r="AH618" s="27"/>
      <c r="AI618" s="27"/>
      <c r="AJ618" s="27"/>
      <c r="AK618" s="27"/>
      <c r="AL618" s="27"/>
      <c r="AM618" s="27"/>
      <c r="AN618" s="27"/>
      <c r="AO618" s="27"/>
      <c r="AP618" s="27"/>
      <c r="AQ618" s="27"/>
      <c r="AR618" s="27"/>
      <c r="AS618" s="27"/>
      <c r="AT618" s="27"/>
      <c r="AU618" s="27"/>
      <c r="AV618" s="27"/>
      <c r="AW618" s="27"/>
      <c r="AX618" s="27"/>
      <c r="AY618" s="27"/>
      <c r="AZ618" s="27"/>
    </row>
    <row r="619" spans="3:52">
      <c r="C619" s="27"/>
      <c r="D619" s="27"/>
      <c r="E619" s="27"/>
      <c r="F619" s="27"/>
      <c r="G619" s="27"/>
      <c r="H619" s="27"/>
      <c r="I619" s="27"/>
      <c r="J619" s="27"/>
      <c r="K619" s="27"/>
      <c r="L619" s="27"/>
      <c r="M619" s="27"/>
      <c r="N619" s="27"/>
      <c r="O619" s="27"/>
      <c r="P619" s="27"/>
      <c r="Q619" s="27"/>
      <c r="U619" s="27"/>
      <c r="V619" s="27"/>
      <c r="W619" s="27"/>
      <c r="X619" s="27"/>
      <c r="Y619" s="27"/>
      <c r="Z619" s="27"/>
      <c r="AA619" s="27"/>
      <c r="AB619" s="27"/>
      <c r="AC619" s="27"/>
      <c r="AD619" s="27"/>
      <c r="AE619" s="27"/>
      <c r="AF619" s="27"/>
      <c r="AG619" s="27"/>
      <c r="AH619" s="27"/>
      <c r="AI619" s="27"/>
      <c r="AJ619" s="27"/>
      <c r="AK619" s="27"/>
      <c r="AL619" s="27"/>
      <c r="AM619" s="27"/>
      <c r="AN619" s="27"/>
      <c r="AO619" s="27"/>
      <c r="AP619" s="27"/>
      <c r="AQ619" s="27"/>
      <c r="AR619" s="27"/>
      <c r="AS619" s="27"/>
      <c r="AT619" s="27"/>
      <c r="AU619" s="27"/>
      <c r="AV619" s="27"/>
      <c r="AW619" s="27"/>
      <c r="AX619" s="27"/>
      <c r="AY619" s="27"/>
      <c r="AZ619" s="27"/>
    </row>
    <row r="620" spans="3:52">
      <c r="C620" s="27"/>
      <c r="D620" s="27"/>
      <c r="E620" s="27"/>
      <c r="F620" s="27"/>
      <c r="G620" s="27"/>
      <c r="H620" s="27"/>
      <c r="I620" s="27"/>
      <c r="J620" s="27"/>
      <c r="K620" s="27"/>
      <c r="L620" s="27"/>
      <c r="M620" s="27"/>
      <c r="N620" s="27"/>
      <c r="O620" s="27"/>
      <c r="P620" s="27"/>
      <c r="Q620" s="27"/>
      <c r="U620" s="27"/>
      <c r="V620" s="27"/>
      <c r="W620" s="27"/>
      <c r="X620" s="27"/>
      <c r="Y620" s="27"/>
      <c r="Z620" s="27"/>
      <c r="AA620" s="27"/>
      <c r="AB620" s="27"/>
      <c r="AC620" s="27"/>
      <c r="AD620" s="27"/>
      <c r="AE620" s="27"/>
      <c r="AF620" s="27"/>
      <c r="AG620" s="27"/>
      <c r="AH620" s="27"/>
      <c r="AI620" s="27"/>
      <c r="AJ620" s="27"/>
      <c r="AK620" s="27"/>
      <c r="AL620" s="27"/>
      <c r="AM620" s="27"/>
      <c r="AN620" s="27"/>
      <c r="AO620" s="27"/>
      <c r="AP620" s="27"/>
      <c r="AQ620" s="27"/>
      <c r="AR620" s="27"/>
      <c r="AS620" s="27"/>
      <c r="AT620" s="27"/>
      <c r="AU620" s="27"/>
      <c r="AV620" s="27"/>
      <c r="AW620" s="27"/>
      <c r="AX620" s="27"/>
      <c r="AY620" s="27"/>
      <c r="AZ620" s="27"/>
    </row>
    <row r="621" spans="3:52">
      <c r="C621" s="27"/>
      <c r="D621" s="27"/>
      <c r="E621" s="27"/>
      <c r="F621" s="27"/>
      <c r="G621" s="27"/>
      <c r="H621" s="27"/>
      <c r="I621" s="27"/>
      <c r="J621" s="27"/>
      <c r="K621" s="27"/>
      <c r="L621" s="27"/>
      <c r="M621" s="27"/>
      <c r="N621" s="27"/>
      <c r="O621" s="27"/>
      <c r="P621" s="27"/>
      <c r="Q621" s="27"/>
      <c r="U621" s="27"/>
      <c r="V621" s="27"/>
      <c r="W621" s="27"/>
      <c r="X621" s="27"/>
      <c r="Y621" s="27"/>
      <c r="Z621" s="27"/>
      <c r="AA621" s="27"/>
      <c r="AB621" s="27"/>
      <c r="AC621" s="27"/>
      <c r="AD621" s="27"/>
      <c r="AE621" s="27"/>
      <c r="AF621" s="27"/>
      <c r="AG621" s="27"/>
      <c r="AH621" s="27"/>
      <c r="AI621" s="27"/>
      <c r="AJ621" s="27"/>
      <c r="AK621" s="27"/>
      <c r="AL621" s="27"/>
      <c r="AM621" s="27"/>
      <c r="AN621" s="27"/>
      <c r="AO621" s="27"/>
      <c r="AP621" s="27"/>
      <c r="AQ621" s="27"/>
      <c r="AR621" s="27"/>
      <c r="AS621" s="27"/>
      <c r="AT621" s="27"/>
      <c r="AU621" s="27"/>
      <c r="AV621" s="27"/>
      <c r="AW621" s="27"/>
      <c r="AX621" s="27"/>
      <c r="AY621" s="27"/>
      <c r="AZ621" s="27"/>
    </row>
    <row r="622" spans="3:52">
      <c r="C622" s="27"/>
      <c r="D622" s="27"/>
      <c r="E622" s="27"/>
      <c r="F622" s="27"/>
      <c r="G622" s="27"/>
      <c r="H622" s="27"/>
      <c r="I622" s="27"/>
      <c r="J622" s="27"/>
      <c r="K622" s="27"/>
      <c r="L622" s="27"/>
      <c r="M622" s="27"/>
      <c r="N622" s="27"/>
      <c r="O622" s="27"/>
      <c r="P622" s="27"/>
      <c r="Q622" s="27"/>
      <c r="U622" s="27"/>
      <c r="V622" s="27"/>
      <c r="W622" s="27"/>
      <c r="X622" s="27"/>
      <c r="Y622" s="27"/>
      <c r="Z622" s="27"/>
      <c r="AA622" s="27"/>
      <c r="AB622" s="27"/>
      <c r="AC622" s="27"/>
      <c r="AD622" s="27"/>
      <c r="AE622" s="27"/>
      <c r="AF622" s="27"/>
      <c r="AG622" s="27"/>
      <c r="AH622" s="27"/>
      <c r="AI622" s="27"/>
      <c r="AJ622" s="27"/>
      <c r="AK622" s="27"/>
      <c r="AL622" s="27"/>
      <c r="AM622" s="27"/>
      <c r="AN622" s="27"/>
      <c r="AO622" s="27"/>
      <c r="AP622" s="27"/>
      <c r="AQ622" s="27"/>
      <c r="AR622" s="27"/>
      <c r="AS622" s="27"/>
      <c r="AT622" s="27"/>
      <c r="AU622" s="27"/>
      <c r="AV622" s="27"/>
      <c r="AW622" s="27"/>
      <c r="AX622" s="27"/>
      <c r="AY622" s="27"/>
      <c r="AZ622" s="27"/>
    </row>
    <row r="623" spans="3:52">
      <c r="C623" s="27"/>
      <c r="D623" s="27"/>
      <c r="E623" s="27"/>
      <c r="F623" s="27"/>
      <c r="G623" s="27"/>
      <c r="H623" s="27"/>
      <c r="I623" s="27"/>
      <c r="J623" s="27"/>
      <c r="K623" s="27"/>
      <c r="L623" s="27"/>
      <c r="M623" s="27"/>
      <c r="N623" s="27"/>
      <c r="O623" s="27"/>
      <c r="P623" s="27"/>
      <c r="Q623" s="27"/>
      <c r="U623" s="27"/>
      <c r="V623" s="27"/>
      <c r="W623" s="27"/>
      <c r="X623" s="27"/>
      <c r="Y623" s="27"/>
      <c r="Z623" s="27"/>
      <c r="AA623" s="27"/>
      <c r="AB623" s="27"/>
      <c r="AC623" s="27"/>
      <c r="AD623" s="27"/>
      <c r="AE623" s="27"/>
      <c r="AF623" s="27"/>
      <c r="AG623" s="27"/>
      <c r="AH623" s="27"/>
      <c r="AI623" s="27"/>
      <c r="AJ623" s="27"/>
      <c r="AK623" s="27"/>
      <c r="AL623" s="27"/>
      <c r="AM623" s="27"/>
      <c r="AN623" s="27"/>
      <c r="AO623" s="27"/>
      <c r="AP623" s="27"/>
      <c r="AQ623" s="27"/>
      <c r="AR623" s="27"/>
      <c r="AS623" s="27"/>
      <c r="AT623" s="27"/>
      <c r="AU623" s="27"/>
      <c r="AV623" s="27"/>
      <c r="AW623" s="27"/>
      <c r="AX623" s="27"/>
      <c r="AY623" s="27"/>
      <c r="AZ623" s="27"/>
    </row>
    <row r="624" spans="3:52">
      <c r="C624" s="27"/>
      <c r="D624" s="27"/>
      <c r="E624" s="27"/>
      <c r="F624" s="27"/>
      <c r="G624" s="27"/>
      <c r="H624" s="27"/>
      <c r="I624" s="27"/>
      <c r="J624" s="27"/>
      <c r="K624" s="27"/>
      <c r="L624" s="27"/>
      <c r="M624" s="27"/>
      <c r="N624" s="27"/>
      <c r="O624" s="27"/>
      <c r="P624" s="27"/>
      <c r="Q624" s="27"/>
      <c r="U624" s="27"/>
      <c r="V624" s="27"/>
      <c r="W624" s="27"/>
      <c r="X624" s="27"/>
      <c r="Y624" s="27"/>
      <c r="Z624" s="27"/>
      <c r="AA624" s="27"/>
      <c r="AB624" s="27"/>
      <c r="AC624" s="27"/>
      <c r="AD624" s="27"/>
      <c r="AE624" s="27"/>
      <c r="AF624" s="27"/>
      <c r="AG624" s="27"/>
      <c r="AH624" s="27"/>
      <c r="AI624" s="27"/>
      <c r="AJ624" s="27"/>
      <c r="AK624" s="27"/>
      <c r="AL624" s="27"/>
      <c r="AM624" s="27"/>
      <c r="AN624" s="27"/>
      <c r="AO624" s="27"/>
      <c r="AP624" s="27"/>
      <c r="AQ624" s="27"/>
      <c r="AR624" s="27"/>
      <c r="AS624" s="27"/>
      <c r="AT624" s="27"/>
      <c r="AU624" s="27"/>
      <c r="AV624" s="27"/>
      <c r="AW624" s="27"/>
      <c r="AX624" s="27"/>
      <c r="AY624" s="27"/>
      <c r="AZ624" s="27"/>
    </row>
    <row r="625" spans="3:52">
      <c r="C625" s="27"/>
      <c r="D625" s="27"/>
      <c r="E625" s="27"/>
      <c r="F625" s="27"/>
      <c r="G625" s="27"/>
      <c r="H625" s="27"/>
      <c r="I625" s="27"/>
      <c r="J625" s="27"/>
      <c r="K625" s="27"/>
      <c r="L625" s="27"/>
      <c r="M625" s="27"/>
      <c r="N625" s="27"/>
      <c r="O625" s="27"/>
      <c r="P625" s="27"/>
      <c r="Q625" s="27"/>
      <c r="U625" s="27"/>
      <c r="V625" s="27"/>
      <c r="W625" s="27"/>
      <c r="X625" s="27"/>
      <c r="Y625" s="27"/>
      <c r="Z625" s="27"/>
      <c r="AA625" s="27"/>
      <c r="AB625" s="27"/>
      <c r="AC625" s="27"/>
      <c r="AD625" s="27"/>
      <c r="AE625" s="27"/>
      <c r="AF625" s="27"/>
      <c r="AG625" s="27"/>
      <c r="AH625" s="27"/>
      <c r="AI625" s="27"/>
      <c r="AJ625" s="27"/>
      <c r="AK625" s="27"/>
      <c r="AL625" s="27"/>
      <c r="AM625" s="27"/>
      <c r="AN625" s="27"/>
      <c r="AO625" s="27"/>
      <c r="AP625" s="27"/>
      <c r="AQ625" s="27"/>
      <c r="AR625" s="27"/>
      <c r="AS625" s="27"/>
      <c r="AT625" s="27"/>
      <c r="AU625" s="27"/>
      <c r="AV625" s="27"/>
      <c r="AW625" s="27"/>
      <c r="AX625" s="27"/>
      <c r="AY625" s="27"/>
      <c r="AZ625" s="27"/>
    </row>
    <row r="626" spans="3:52">
      <c r="C626" s="27"/>
      <c r="D626" s="27"/>
      <c r="E626" s="27"/>
      <c r="F626" s="27"/>
      <c r="G626" s="27"/>
      <c r="H626" s="27"/>
      <c r="I626" s="27"/>
      <c r="J626" s="27"/>
      <c r="K626" s="27"/>
      <c r="L626" s="27"/>
      <c r="M626" s="27"/>
      <c r="N626" s="27"/>
      <c r="O626" s="27"/>
      <c r="P626" s="27"/>
      <c r="Q626" s="27"/>
      <c r="U626" s="27"/>
      <c r="V626" s="27"/>
      <c r="W626" s="27"/>
      <c r="X626" s="27"/>
      <c r="Y626" s="27"/>
      <c r="Z626" s="27"/>
      <c r="AA626" s="27"/>
      <c r="AB626" s="27"/>
      <c r="AC626" s="27"/>
      <c r="AD626" s="27"/>
      <c r="AE626" s="27"/>
      <c r="AF626" s="27"/>
      <c r="AG626" s="27"/>
      <c r="AH626" s="27"/>
      <c r="AI626" s="27"/>
      <c r="AJ626" s="27"/>
      <c r="AK626" s="27"/>
      <c r="AL626" s="27"/>
      <c r="AM626" s="27"/>
      <c r="AN626" s="27"/>
      <c r="AO626" s="27"/>
      <c r="AP626" s="27"/>
      <c r="AQ626" s="27"/>
      <c r="AR626" s="27"/>
      <c r="AS626" s="27"/>
      <c r="AT626" s="27"/>
      <c r="AU626" s="27"/>
      <c r="AV626" s="27"/>
      <c r="AW626" s="27"/>
      <c r="AX626" s="27"/>
      <c r="AY626" s="27"/>
      <c r="AZ626" s="27"/>
    </row>
    <row r="627" spans="3:52">
      <c r="C627" s="27"/>
      <c r="D627" s="27"/>
      <c r="E627" s="27"/>
      <c r="F627" s="27"/>
      <c r="G627" s="27"/>
      <c r="H627" s="27"/>
      <c r="I627" s="27"/>
      <c r="J627" s="27"/>
      <c r="K627" s="27"/>
      <c r="L627" s="27"/>
      <c r="M627" s="27"/>
      <c r="N627" s="27"/>
      <c r="O627" s="27"/>
      <c r="P627" s="27"/>
      <c r="Q627" s="27"/>
      <c r="U627" s="27"/>
      <c r="V627" s="27"/>
      <c r="W627" s="27"/>
      <c r="X627" s="27"/>
      <c r="Y627" s="27"/>
      <c r="Z627" s="27"/>
      <c r="AA627" s="27"/>
      <c r="AB627" s="27"/>
      <c r="AC627" s="27"/>
      <c r="AD627" s="27"/>
      <c r="AE627" s="27"/>
      <c r="AF627" s="27"/>
      <c r="AG627" s="27"/>
      <c r="AH627" s="27"/>
      <c r="AI627" s="27"/>
      <c r="AJ627" s="27"/>
      <c r="AK627" s="27"/>
      <c r="AL627" s="27"/>
      <c r="AM627" s="27"/>
      <c r="AN627" s="27"/>
      <c r="AO627" s="27"/>
      <c r="AP627" s="27"/>
      <c r="AQ627" s="27"/>
      <c r="AR627" s="27"/>
      <c r="AS627" s="27"/>
      <c r="AT627" s="27"/>
      <c r="AU627" s="27"/>
      <c r="AV627" s="27"/>
      <c r="AW627" s="27"/>
      <c r="AX627" s="27"/>
      <c r="AY627" s="27"/>
      <c r="AZ627" s="27"/>
    </row>
    <row r="628" spans="3:52">
      <c r="C628" s="27"/>
      <c r="D628" s="27"/>
      <c r="E628" s="27"/>
      <c r="F628" s="27"/>
      <c r="G628" s="27"/>
      <c r="H628" s="27"/>
      <c r="I628" s="27"/>
      <c r="J628" s="27"/>
      <c r="K628" s="27"/>
      <c r="L628" s="27"/>
      <c r="M628" s="27"/>
      <c r="N628" s="27"/>
      <c r="O628" s="27"/>
      <c r="P628" s="27"/>
      <c r="Q628" s="27"/>
      <c r="U628" s="27"/>
      <c r="V628" s="27"/>
      <c r="W628" s="27"/>
      <c r="X628" s="27"/>
      <c r="Y628" s="27"/>
      <c r="Z628" s="27"/>
      <c r="AA628" s="27"/>
      <c r="AB628" s="27"/>
      <c r="AC628" s="27"/>
      <c r="AD628" s="27"/>
      <c r="AE628" s="27"/>
      <c r="AF628" s="27"/>
      <c r="AG628" s="27"/>
      <c r="AH628" s="27"/>
      <c r="AI628" s="27"/>
      <c r="AJ628" s="27"/>
      <c r="AK628" s="27"/>
      <c r="AL628" s="27"/>
      <c r="AM628" s="27"/>
      <c r="AN628" s="27"/>
      <c r="AO628" s="27"/>
      <c r="AP628" s="27"/>
      <c r="AQ628" s="27"/>
      <c r="AR628" s="27"/>
      <c r="AS628" s="27"/>
      <c r="AT628" s="27"/>
      <c r="AU628" s="27"/>
      <c r="AV628" s="27"/>
      <c r="AW628" s="27"/>
      <c r="AX628" s="27"/>
      <c r="AY628" s="27"/>
      <c r="AZ628" s="27"/>
    </row>
    <row r="629" spans="3:52">
      <c r="C629" s="27"/>
      <c r="D629" s="27"/>
      <c r="E629" s="27"/>
      <c r="F629" s="27"/>
      <c r="G629" s="27"/>
      <c r="H629" s="27"/>
      <c r="I629" s="27"/>
      <c r="J629" s="27"/>
      <c r="K629" s="27"/>
      <c r="L629" s="27"/>
      <c r="M629" s="27"/>
      <c r="N629" s="27"/>
      <c r="O629" s="27"/>
      <c r="P629" s="27"/>
      <c r="Q629" s="27"/>
      <c r="U629" s="27"/>
      <c r="V629" s="27"/>
      <c r="W629" s="27"/>
      <c r="X629" s="27"/>
      <c r="Y629" s="27"/>
      <c r="Z629" s="27"/>
      <c r="AA629" s="27"/>
      <c r="AB629" s="27"/>
      <c r="AC629" s="27"/>
      <c r="AD629" s="27"/>
      <c r="AE629" s="27"/>
      <c r="AF629" s="27"/>
      <c r="AG629" s="27"/>
      <c r="AH629" s="27"/>
      <c r="AI629" s="27"/>
      <c r="AJ629" s="27"/>
      <c r="AK629" s="27"/>
      <c r="AL629" s="27"/>
      <c r="AM629" s="27"/>
      <c r="AN629" s="27"/>
      <c r="AO629" s="27"/>
      <c r="AP629" s="27"/>
      <c r="AQ629" s="27"/>
      <c r="AR629" s="27"/>
      <c r="AS629" s="27"/>
      <c r="AT629" s="27"/>
      <c r="AU629" s="27"/>
      <c r="AV629" s="27"/>
      <c r="AW629" s="27"/>
      <c r="AX629" s="27"/>
      <c r="AY629" s="27"/>
      <c r="AZ629" s="27"/>
    </row>
    <row r="630" spans="3:52">
      <c r="C630" s="27"/>
      <c r="D630" s="27"/>
      <c r="E630" s="27"/>
      <c r="F630" s="27"/>
      <c r="G630" s="27"/>
      <c r="H630" s="27"/>
      <c r="I630" s="27"/>
      <c r="J630" s="27"/>
      <c r="K630" s="27"/>
      <c r="L630" s="27"/>
      <c r="M630" s="27"/>
      <c r="N630" s="27"/>
      <c r="O630" s="27"/>
      <c r="P630" s="27"/>
      <c r="Q630" s="27"/>
      <c r="U630" s="27"/>
      <c r="V630" s="27"/>
      <c r="W630" s="27"/>
      <c r="X630" s="27"/>
      <c r="Y630" s="27"/>
      <c r="Z630" s="27"/>
      <c r="AA630" s="27"/>
      <c r="AB630" s="27"/>
      <c r="AC630" s="27"/>
      <c r="AD630" s="27"/>
      <c r="AE630" s="27"/>
      <c r="AF630" s="27"/>
      <c r="AG630" s="27"/>
      <c r="AH630" s="27"/>
      <c r="AI630" s="27"/>
      <c r="AJ630" s="27"/>
      <c r="AK630" s="27"/>
      <c r="AL630" s="27"/>
      <c r="AM630" s="27"/>
      <c r="AN630" s="27"/>
      <c r="AO630" s="27"/>
      <c r="AP630" s="27"/>
      <c r="AQ630" s="27"/>
      <c r="AR630" s="27"/>
      <c r="AS630" s="27"/>
      <c r="AT630" s="27"/>
      <c r="AU630" s="27"/>
      <c r="AV630" s="27"/>
      <c r="AW630" s="27"/>
      <c r="AX630" s="27"/>
      <c r="AY630" s="27"/>
      <c r="AZ630" s="27"/>
    </row>
    <row r="631" spans="3:52">
      <c r="C631" s="27"/>
      <c r="D631" s="27"/>
      <c r="E631" s="27"/>
      <c r="F631" s="27"/>
      <c r="G631" s="27"/>
      <c r="H631" s="27"/>
      <c r="I631" s="27"/>
      <c r="J631" s="27"/>
      <c r="K631" s="27"/>
      <c r="L631" s="27"/>
      <c r="M631" s="27"/>
      <c r="N631" s="27"/>
      <c r="O631" s="27"/>
      <c r="P631" s="27"/>
      <c r="Q631" s="27"/>
      <c r="U631" s="27"/>
      <c r="V631" s="27"/>
      <c r="W631" s="27"/>
      <c r="X631" s="27"/>
      <c r="Y631" s="27"/>
      <c r="Z631" s="27"/>
      <c r="AA631" s="27"/>
      <c r="AB631" s="27"/>
      <c r="AC631" s="27"/>
      <c r="AD631" s="27"/>
      <c r="AE631" s="27"/>
      <c r="AF631" s="27"/>
      <c r="AG631" s="27"/>
      <c r="AH631" s="27"/>
      <c r="AI631" s="27"/>
      <c r="AJ631" s="27"/>
      <c r="AK631" s="27"/>
      <c r="AL631" s="27"/>
      <c r="AM631" s="27"/>
      <c r="AN631" s="27"/>
      <c r="AO631" s="27"/>
      <c r="AP631" s="27"/>
      <c r="AQ631" s="27"/>
      <c r="AR631" s="27"/>
      <c r="AS631" s="27"/>
      <c r="AT631" s="27"/>
      <c r="AU631" s="27"/>
      <c r="AV631" s="27"/>
      <c r="AW631" s="27"/>
      <c r="AX631" s="27"/>
      <c r="AY631" s="27"/>
      <c r="AZ631" s="27"/>
    </row>
    <row r="632" spans="3:52">
      <c r="C632" s="27"/>
      <c r="D632" s="27"/>
      <c r="E632" s="27"/>
      <c r="F632" s="27"/>
      <c r="G632" s="27"/>
      <c r="H632" s="27"/>
      <c r="I632" s="27"/>
      <c r="J632" s="27"/>
      <c r="K632" s="27"/>
      <c r="L632" s="27"/>
      <c r="M632" s="27"/>
      <c r="N632" s="27"/>
      <c r="O632" s="27"/>
      <c r="P632" s="27"/>
      <c r="Q632" s="27"/>
      <c r="U632" s="27"/>
      <c r="V632" s="27"/>
      <c r="W632" s="27"/>
      <c r="X632" s="27"/>
      <c r="Y632" s="27"/>
      <c r="Z632" s="27"/>
      <c r="AA632" s="27"/>
      <c r="AB632" s="27"/>
      <c r="AC632" s="27"/>
      <c r="AD632" s="27"/>
      <c r="AE632" s="27"/>
      <c r="AF632" s="27"/>
      <c r="AG632" s="27"/>
      <c r="AH632" s="27"/>
      <c r="AI632" s="27"/>
      <c r="AJ632" s="27"/>
      <c r="AK632" s="27"/>
      <c r="AL632" s="27"/>
      <c r="AM632" s="27"/>
      <c r="AN632" s="27"/>
      <c r="AO632" s="27"/>
      <c r="AP632" s="27"/>
      <c r="AQ632" s="27"/>
      <c r="AR632" s="27"/>
      <c r="AS632" s="27"/>
      <c r="AT632" s="27"/>
      <c r="AU632" s="27"/>
      <c r="AV632" s="27"/>
      <c r="AW632" s="27"/>
      <c r="AX632" s="27"/>
      <c r="AY632" s="27"/>
      <c r="AZ632" s="27"/>
    </row>
    <row r="633" spans="3:52">
      <c r="C633" s="27"/>
      <c r="D633" s="27"/>
      <c r="E633" s="27"/>
      <c r="F633" s="27"/>
      <c r="G633" s="27"/>
      <c r="H633" s="27"/>
      <c r="I633" s="27"/>
      <c r="J633" s="27"/>
      <c r="K633" s="27"/>
      <c r="L633" s="27"/>
      <c r="M633" s="27"/>
      <c r="N633" s="27"/>
      <c r="O633" s="27"/>
      <c r="P633" s="27"/>
      <c r="Q633" s="27"/>
      <c r="U633" s="27"/>
      <c r="V633" s="27"/>
      <c r="W633" s="27"/>
      <c r="X633" s="27"/>
      <c r="Y633" s="27"/>
      <c r="Z633" s="27"/>
      <c r="AA633" s="27"/>
      <c r="AB633" s="27"/>
      <c r="AC633" s="27"/>
      <c r="AD633" s="27"/>
      <c r="AE633" s="27"/>
      <c r="AF633" s="27"/>
      <c r="AG633" s="27"/>
      <c r="AH633" s="27"/>
      <c r="AI633" s="27"/>
      <c r="AJ633" s="27"/>
      <c r="AK633" s="27"/>
      <c r="AL633" s="27"/>
      <c r="AM633" s="27"/>
      <c r="AN633" s="27"/>
      <c r="AO633" s="27"/>
      <c r="AP633" s="27"/>
      <c r="AQ633" s="27"/>
      <c r="AR633" s="27"/>
      <c r="AS633" s="27"/>
      <c r="AT633" s="27"/>
      <c r="AU633" s="27"/>
      <c r="AV633" s="27"/>
      <c r="AW633" s="27"/>
      <c r="AX633" s="27"/>
      <c r="AY633" s="27"/>
      <c r="AZ633" s="27"/>
    </row>
    <row r="634" spans="3:52">
      <c r="C634" s="27"/>
      <c r="D634" s="27"/>
      <c r="E634" s="27"/>
      <c r="F634" s="27"/>
      <c r="G634" s="27"/>
      <c r="H634" s="27"/>
      <c r="I634" s="27"/>
      <c r="J634" s="27"/>
      <c r="K634" s="27"/>
      <c r="L634" s="27"/>
      <c r="M634" s="27"/>
      <c r="N634" s="27"/>
      <c r="O634" s="27"/>
      <c r="P634" s="27"/>
      <c r="Q634" s="27"/>
      <c r="U634" s="27"/>
      <c r="V634" s="27"/>
      <c r="W634" s="27"/>
      <c r="X634" s="27"/>
      <c r="Y634" s="27"/>
      <c r="Z634" s="27"/>
      <c r="AA634" s="27"/>
      <c r="AB634" s="27"/>
      <c r="AC634" s="27"/>
      <c r="AD634" s="27"/>
      <c r="AE634" s="27"/>
      <c r="AF634" s="27"/>
      <c r="AG634" s="27"/>
      <c r="AH634" s="27"/>
      <c r="AI634" s="27"/>
      <c r="AJ634" s="27"/>
      <c r="AK634" s="27"/>
      <c r="AL634" s="27"/>
      <c r="AM634" s="27"/>
      <c r="AN634" s="27"/>
      <c r="AO634" s="27"/>
      <c r="AP634" s="27"/>
      <c r="AQ634" s="27"/>
      <c r="AR634" s="27"/>
      <c r="AS634" s="27"/>
      <c r="AT634" s="27"/>
      <c r="AU634" s="27"/>
      <c r="AV634" s="27"/>
      <c r="AW634" s="27"/>
      <c r="AX634" s="27"/>
      <c r="AY634" s="27"/>
      <c r="AZ634" s="27"/>
    </row>
    <row r="635" spans="3:52">
      <c r="C635" s="27"/>
      <c r="D635" s="27"/>
      <c r="E635" s="27"/>
      <c r="F635" s="27"/>
      <c r="G635" s="27"/>
      <c r="H635" s="27"/>
      <c r="I635" s="27"/>
      <c r="J635" s="27"/>
      <c r="K635" s="27"/>
      <c r="L635" s="27"/>
      <c r="M635" s="27"/>
      <c r="N635" s="27"/>
      <c r="O635" s="27"/>
      <c r="P635" s="27"/>
      <c r="Q635" s="27"/>
      <c r="U635" s="27"/>
      <c r="V635" s="27"/>
      <c r="W635" s="27"/>
      <c r="X635" s="27"/>
      <c r="Y635" s="27"/>
      <c r="Z635" s="27"/>
      <c r="AA635" s="27"/>
      <c r="AB635" s="27"/>
      <c r="AC635" s="27"/>
      <c r="AD635" s="27"/>
      <c r="AE635" s="27"/>
      <c r="AF635" s="27"/>
      <c r="AG635" s="27"/>
      <c r="AH635" s="27"/>
      <c r="AI635" s="27"/>
      <c r="AJ635" s="27"/>
      <c r="AK635" s="27"/>
      <c r="AL635" s="27"/>
      <c r="AM635" s="27"/>
      <c r="AN635" s="27"/>
      <c r="AO635" s="27"/>
      <c r="AP635" s="27"/>
      <c r="AQ635" s="27"/>
      <c r="AR635" s="27"/>
      <c r="AS635" s="27"/>
      <c r="AT635" s="27"/>
      <c r="AU635" s="27"/>
      <c r="AV635" s="27"/>
      <c r="AW635" s="27"/>
      <c r="AX635" s="27"/>
      <c r="AY635" s="27"/>
      <c r="AZ635" s="27"/>
    </row>
    <row r="636" spans="3:52">
      <c r="C636" s="27"/>
      <c r="D636" s="27"/>
      <c r="E636" s="27"/>
      <c r="F636" s="27"/>
      <c r="G636" s="27"/>
      <c r="H636" s="27"/>
      <c r="I636" s="27"/>
      <c r="J636" s="27"/>
      <c r="K636" s="27"/>
      <c r="L636" s="27"/>
      <c r="M636" s="27"/>
      <c r="N636" s="27"/>
      <c r="O636" s="27"/>
      <c r="P636" s="27"/>
      <c r="Q636" s="27"/>
      <c r="U636" s="27"/>
      <c r="V636" s="27"/>
      <c r="W636" s="27"/>
      <c r="X636" s="27"/>
      <c r="Y636" s="27"/>
      <c r="Z636" s="27"/>
      <c r="AA636" s="27"/>
      <c r="AB636" s="27"/>
      <c r="AC636" s="27"/>
      <c r="AD636" s="27"/>
      <c r="AE636" s="27"/>
      <c r="AF636" s="27"/>
      <c r="AG636" s="27"/>
      <c r="AH636" s="27"/>
      <c r="AI636" s="27"/>
      <c r="AJ636" s="27"/>
      <c r="AK636" s="27"/>
      <c r="AL636" s="27"/>
      <c r="AM636" s="27"/>
      <c r="AN636" s="27"/>
      <c r="AO636" s="27"/>
      <c r="AP636" s="27"/>
      <c r="AQ636" s="27"/>
      <c r="AR636" s="27"/>
      <c r="AS636" s="27"/>
      <c r="AT636" s="27"/>
      <c r="AU636" s="27"/>
      <c r="AV636" s="27"/>
      <c r="AW636" s="27"/>
      <c r="AX636" s="27"/>
      <c r="AY636" s="27"/>
      <c r="AZ636" s="27"/>
    </row>
    <row r="637" spans="3:52">
      <c r="C637" s="27"/>
      <c r="D637" s="27"/>
      <c r="E637" s="27"/>
      <c r="F637" s="27"/>
      <c r="G637" s="27"/>
      <c r="H637" s="27"/>
      <c r="I637" s="27"/>
      <c r="J637" s="27"/>
      <c r="K637" s="27"/>
      <c r="L637" s="27"/>
      <c r="M637" s="27"/>
      <c r="N637" s="27"/>
      <c r="O637" s="27"/>
      <c r="P637" s="27"/>
      <c r="Q637" s="27"/>
      <c r="U637" s="27"/>
      <c r="V637" s="27"/>
      <c r="W637" s="27"/>
      <c r="X637" s="27"/>
      <c r="Y637" s="27"/>
      <c r="Z637" s="27"/>
      <c r="AA637" s="27"/>
      <c r="AB637" s="27"/>
      <c r="AC637" s="27"/>
      <c r="AD637" s="27"/>
      <c r="AE637" s="27"/>
      <c r="AF637" s="27"/>
      <c r="AG637" s="27"/>
      <c r="AH637" s="27"/>
      <c r="AI637" s="27"/>
      <c r="AJ637" s="27"/>
      <c r="AK637" s="27"/>
      <c r="AL637" s="27"/>
      <c r="AM637" s="27"/>
      <c r="AN637" s="27"/>
      <c r="AO637" s="27"/>
      <c r="AP637" s="27"/>
      <c r="AQ637" s="27"/>
      <c r="AR637" s="27"/>
      <c r="AS637" s="27"/>
      <c r="AT637" s="27"/>
      <c r="AU637" s="27"/>
      <c r="AV637" s="27"/>
      <c r="AW637" s="27"/>
      <c r="AX637" s="27"/>
      <c r="AY637" s="27"/>
      <c r="AZ637" s="27"/>
    </row>
    <row r="638" spans="3:52">
      <c r="C638" s="27"/>
      <c r="D638" s="27"/>
      <c r="E638" s="27"/>
      <c r="F638" s="27"/>
      <c r="G638" s="27"/>
      <c r="H638" s="27"/>
      <c r="I638" s="27"/>
      <c r="J638" s="27"/>
      <c r="K638" s="27"/>
      <c r="L638" s="27"/>
      <c r="M638" s="27"/>
      <c r="N638" s="27"/>
      <c r="O638" s="27"/>
      <c r="P638" s="27"/>
      <c r="Q638" s="27"/>
      <c r="U638" s="27"/>
      <c r="V638" s="27"/>
      <c r="W638" s="27"/>
      <c r="X638" s="27"/>
      <c r="Y638" s="27"/>
      <c r="Z638" s="27"/>
      <c r="AA638" s="27"/>
      <c r="AB638" s="27"/>
      <c r="AC638" s="27"/>
      <c r="AD638" s="27"/>
      <c r="AE638" s="27"/>
      <c r="AF638" s="27"/>
      <c r="AG638" s="27"/>
      <c r="AH638" s="27"/>
      <c r="AI638" s="27"/>
      <c r="AJ638" s="27"/>
      <c r="AK638" s="27"/>
      <c r="AL638" s="27"/>
      <c r="AM638" s="27"/>
      <c r="AN638" s="27"/>
      <c r="AO638" s="27"/>
      <c r="AP638" s="27"/>
      <c r="AQ638" s="27"/>
      <c r="AR638" s="27"/>
      <c r="AS638" s="27"/>
      <c r="AT638" s="27"/>
      <c r="AU638" s="27"/>
      <c r="AV638" s="27"/>
      <c r="AW638" s="27"/>
      <c r="AX638" s="27"/>
      <c r="AY638" s="27"/>
      <c r="AZ638" s="27"/>
    </row>
    <row r="639" spans="3:52">
      <c r="C639" s="27"/>
      <c r="D639" s="27"/>
      <c r="E639" s="27"/>
      <c r="F639" s="27"/>
      <c r="G639" s="27"/>
      <c r="H639" s="27"/>
      <c r="I639" s="27"/>
      <c r="J639" s="27"/>
      <c r="K639" s="27"/>
      <c r="L639" s="27"/>
      <c r="M639" s="27"/>
      <c r="N639" s="27"/>
      <c r="O639" s="27"/>
      <c r="P639" s="27"/>
      <c r="Q639" s="27"/>
      <c r="U639" s="27"/>
      <c r="V639" s="27"/>
      <c r="W639" s="27"/>
      <c r="X639" s="27"/>
      <c r="Y639" s="27"/>
      <c r="Z639" s="27"/>
      <c r="AA639" s="27"/>
      <c r="AB639" s="27"/>
      <c r="AC639" s="27"/>
      <c r="AD639" s="27"/>
      <c r="AE639" s="27"/>
      <c r="AF639" s="27"/>
      <c r="AG639" s="27"/>
      <c r="AH639" s="27"/>
      <c r="AI639" s="27"/>
      <c r="AJ639" s="27"/>
      <c r="AK639" s="27"/>
      <c r="AL639" s="27"/>
      <c r="AM639" s="27"/>
      <c r="AN639" s="27"/>
      <c r="AO639" s="27"/>
      <c r="AP639" s="27"/>
      <c r="AQ639" s="27"/>
      <c r="AR639" s="27"/>
      <c r="AS639" s="27"/>
      <c r="AT639" s="27"/>
      <c r="AU639" s="27"/>
      <c r="AV639" s="27"/>
      <c r="AW639" s="27"/>
      <c r="AX639" s="27"/>
      <c r="AY639" s="27"/>
      <c r="AZ639" s="27"/>
    </row>
    <row r="640" spans="3:52">
      <c r="C640" s="27"/>
      <c r="D640" s="27"/>
      <c r="E640" s="27"/>
      <c r="F640" s="27"/>
      <c r="G640" s="27"/>
      <c r="H640" s="27"/>
      <c r="I640" s="27"/>
      <c r="J640" s="27"/>
      <c r="K640" s="27"/>
      <c r="L640" s="27"/>
      <c r="M640" s="27"/>
      <c r="N640" s="27"/>
      <c r="O640" s="27"/>
      <c r="P640" s="27"/>
      <c r="Q640" s="27"/>
      <c r="U640" s="27"/>
      <c r="V640" s="27"/>
      <c r="W640" s="27"/>
      <c r="X640" s="27"/>
      <c r="Y640" s="27"/>
      <c r="Z640" s="27"/>
      <c r="AA640" s="27"/>
      <c r="AB640" s="27"/>
      <c r="AC640" s="27"/>
      <c r="AD640" s="27"/>
      <c r="AE640" s="27"/>
      <c r="AF640" s="27"/>
      <c r="AG640" s="27"/>
      <c r="AH640" s="27"/>
      <c r="AI640" s="27"/>
      <c r="AJ640" s="27"/>
      <c r="AK640" s="27"/>
      <c r="AL640" s="27"/>
      <c r="AM640" s="27"/>
      <c r="AN640" s="27"/>
      <c r="AO640" s="27"/>
      <c r="AP640" s="27"/>
      <c r="AQ640" s="27"/>
      <c r="AR640" s="27"/>
      <c r="AS640" s="27"/>
      <c r="AT640" s="27"/>
      <c r="AU640" s="27"/>
      <c r="AV640" s="27"/>
      <c r="AW640" s="27"/>
      <c r="AX640" s="27"/>
      <c r="AY640" s="27"/>
      <c r="AZ640" s="27"/>
    </row>
    <row r="641" spans="3:52">
      <c r="C641" s="27"/>
      <c r="D641" s="27"/>
      <c r="E641" s="27"/>
      <c r="F641" s="27"/>
      <c r="G641" s="27"/>
      <c r="H641" s="27"/>
      <c r="I641" s="27"/>
      <c r="J641" s="27"/>
      <c r="K641" s="27"/>
      <c r="L641" s="27"/>
      <c r="M641" s="27"/>
      <c r="N641" s="27"/>
      <c r="O641" s="27"/>
      <c r="P641" s="27"/>
      <c r="Q641" s="27"/>
      <c r="U641" s="27"/>
      <c r="V641" s="27"/>
      <c r="W641" s="27"/>
      <c r="X641" s="27"/>
      <c r="Y641" s="27"/>
      <c r="Z641" s="27"/>
      <c r="AA641" s="27"/>
      <c r="AB641" s="27"/>
      <c r="AC641" s="27"/>
      <c r="AD641" s="27"/>
      <c r="AE641" s="27"/>
      <c r="AF641" s="27"/>
      <c r="AG641" s="27"/>
      <c r="AH641" s="27"/>
      <c r="AI641" s="27"/>
      <c r="AJ641" s="27"/>
      <c r="AK641" s="27"/>
      <c r="AL641" s="27"/>
      <c r="AM641" s="27"/>
      <c r="AN641" s="27"/>
      <c r="AO641" s="27"/>
      <c r="AP641" s="27"/>
      <c r="AQ641" s="27"/>
      <c r="AR641" s="27"/>
      <c r="AS641" s="27"/>
      <c r="AT641" s="27"/>
      <c r="AU641" s="27"/>
      <c r="AV641" s="27"/>
      <c r="AW641" s="27"/>
      <c r="AX641" s="27"/>
      <c r="AY641" s="27"/>
      <c r="AZ641" s="27"/>
    </row>
    <row r="642" spans="3:52">
      <c r="C642" s="27"/>
      <c r="D642" s="27"/>
      <c r="E642" s="27"/>
      <c r="F642" s="27"/>
      <c r="G642" s="27"/>
      <c r="H642" s="27"/>
      <c r="I642" s="27"/>
      <c r="J642" s="27"/>
      <c r="K642" s="27"/>
      <c r="L642" s="27"/>
      <c r="M642" s="27"/>
      <c r="N642" s="27"/>
      <c r="O642" s="27"/>
      <c r="P642" s="27"/>
      <c r="Q642" s="27"/>
      <c r="U642" s="27"/>
      <c r="V642" s="27"/>
      <c r="W642" s="27"/>
      <c r="X642" s="27"/>
      <c r="Y642" s="27"/>
      <c r="Z642" s="27"/>
      <c r="AA642" s="27"/>
      <c r="AB642" s="27"/>
      <c r="AC642" s="27"/>
      <c r="AD642" s="27"/>
      <c r="AE642" s="27"/>
      <c r="AF642" s="27"/>
      <c r="AG642" s="27"/>
      <c r="AH642" s="27"/>
      <c r="AI642" s="27"/>
      <c r="AJ642" s="27"/>
      <c r="AK642" s="27"/>
      <c r="AL642" s="27"/>
      <c r="AM642" s="27"/>
      <c r="AN642" s="27"/>
      <c r="AO642" s="27"/>
      <c r="AP642" s="27"/>
      <c r="AQ642" s="27"/>
      <c r="AR642" s="27"/>
      <c r="AS642" s="27"/>
      <c r="AT642" s="27"/>
      <c r="AU642" s="27"/>
      <c r="AV642" s="27"/>
      <c r="AW642" s="27"/>
      <c r="AX642" s="27"/>
      <c r="AY642" s="27"/>
      <c r="AZ642" s="27"/>
    </row>
    <row r="643" spans="3:52">
      <c r="C643" s="27"/>
      <c r="D643" s="27"/>
      <c r="E643" s="27"/>
      <c r="F643" s="27"/>
      <c r="G643" s="27"/>
      <c r="H643" s="27"/>
      <c r="I643" s="27"/>
      <c r="J643" s="27"/>
      <c r="K643" s="27"/>
      <c r="L643" s="27"/>
      <c r="M643" s="27"/>
      <c r="N643" s="27"/>
      <c r="O643" s="27"/>
      <c r="P643" s="27"/>
      <c r="Q643" s="27"/>
      <c r="U643" s="27"/>
      <c r="V643" s="27"/>
      <c r="W643" s="27"/>
      <c r="X643" s="27"/>
      <c r="Y643" s="27"/>
      <c r="Z643" s="27"/>
      <c r="AA643" s="27"/>
      <c r="AB643" s="27"/>
      <c r="AC643" s="27"/>
      <c r="AD643" s="27"/>
      <c r="AE643" s="27"/>
      <c r="AF643" s="27"/>
      <c r="AG643" s="27"/>
      <c r="AH643" s="27"/>
      <c r="AI643" s="27"/>
      <c r="AJ643" s="27"/>
      <c r="AK643" s="27"/>
      <c r="AL643" s="27"/>
      <c r="AM643" s="27"/>
      <c r="AN643" s="27"/>
      <c r="AO643" s="27"/>
      <c r="AP643" s="27"/>
      <c r="AQ643" s="27"/>
      <c r="AR643" s="27"/>
      <c r="AS643" s="27"/>
      <c r="AT643" s="27"/>
      <c r="AU643" s="27"/>
      <c r="AV643" s="27"/>
      <c r="AW643" s="27"/>
      <c r="AX643" s="27"/>
      <c r="AY643" s="27"/>
      <c r="AZ643" s="27"/>
    </row>
    <row r="644" spans="3:52">
      <c r="C644" s="27"/>
      <c r="D644" s="27"/>
      <c r="E644" s="27"/>
      <c r="F644" s="27"/>
      <c r="G644" s="27"/>
      <c r="H644" s="27"/>
      <c r="I644" s="27"/>
      <c r="J644" s="27"/>
      <c r="K644" s="27"/>
      <c r="L644" s="27"/>
      <c r="M644" s="27"/>
      <c r="N644" s="27"/>
      <c r="O644" s="27"/>
      <c r="P644" s="27"/>
      <c r="Q644" s="27"/>
      <c r="U644" s="27"/>
      <c r="V644" s="27"/>
      <c r="W644" s="27"/>
      <c r="X644" s="27"/>
      <c r="Y644" s="27"/>
      <c r="Z644" s="27"/>
      <c r="AA644" s="27"/>
      <c r="AB644" s="27"/>
      <c r="AC644" s="27"/>
      <c r="AD644" s="27"/>
      <c r="AE644" s="27"/>
      <c r="AF644" s="27"/>
      <c r="AG644" s="27"/>
      <c r="AH644" s="27"/>
      <c r="AI644" s="27"/>
      <c r="AJ644" s="27"/>
      <c r="AK644" s="27"/>
      <c r="AL644" s="27"/>
      <c r="AM644" s="27"/>
      <c r="AN644" s="27"/>
      <c r="AO644" s="27"/>
      <c r="AP644" s="27"/>
      <c r="AQ644" s="27"/>
      <c r="AR644" s="27"/>
      <c r="AS644" s="27"/>
      <c r="AT644" s="27"/>
      <c r="AU644" s="27"/>
      <c r="AV644" s="27"/>
      <c r="AW644" s="27"/>
      <c r="AX644" s="27"/>
      <c r="AY644" s="27"/>
      <c r="AZ644" s="27"/>
    </row>
    <row r="645" spans="3:52">
      <c r="C645" s="27"/>
      <c r="D645" s="27"/>
      <c r="E645" s="27"/>
      <c r="F645" s="27"/>
      <c r="G645" s="27"/>
      <c r="H645" s="27"/>
      <c r="I645" s="27"/>
      <c r="J645" s="27"/>
      <c r="K645" s="27"/>
      <c r="L645" s="27"/>
      <c r="M645" s="27"/>
      <c r="N645" s="27"/>
      <c r="O645" s="27"/>
      <c r="P645" s="27"/>
      <c r="Q645" s="27"/>
      <c r="U645" s="27"/>
      <c r="V645" s="27"/>
      <c r="W645" s="27"/>
      <c r="X645" s="27"/>
      <c r="Y645" s="27"/>
      <c r="Z645" s="27"/>
      <c r="AA645" s="27"/>
      <c r="AB645" s="27"/>
      <c r="AC645" s="27"/>
      <c r="AD645" s="27"/>
      <c r="AE645" s="27"/>
      <c r="AF645" s="27"/>
      <c r="AG645" s="27"/>
      <c r="AH645" s="27"/>
      <c r="AI645" s="27"/>
      <c r="AJ645" s="27"/>
      <c r="AK645" s="27"/>
      <c r="AL645" s="27"/>
      <c r="AM645" s="27"/>
      <c r="AN645" s="27"/>
      <c r="AO645" s="27"/>
      <c r="AP645" s="27"/>
      <c r="AQ645" s="27"/>
      <c r="AR645" s="27"/>
      <c r="AS645" s="27"/>
      <c r="AT645" s="27"/>
      <c r="AU645" s="27"/>
      <c r="AV645" s="27"/>
      <c r="AW645" s="27"/>
      <c r="AX645" s="27"/>
      <c r="AY645" s="27"/>
      <c r="AZ645" s="27"/>
    </row>
    <row r="646" spans="3:52">
      <c r="C646" s="27"/>
      <c r="D646" s="27"/>
      <c r="E646" s="27"/>
      <c r="F646" s="27"/>
      <c r="G646" s="27"/>
      <c r="H646" s="27"/>
      <c r="I646" s="27"/>
      <c r="J646" s="27"/>
      <c r="K646" s="27"/>
      <c r="L646" s="27"/>
      <c r="M646" s="27"/>
      <c r="N646" s="27"/>
      <c r="O646" s="27"/>
      <c r="P646" s="27"/>
      <c r="Q646" s="27"/>
      <c r="U646" s="27"/>
      <c r="V646" s="27"/>
      <c r="W646" s="27"/>
      <c r="X646" s="27"/>
      <c r="Y646" s="27"/>
      <c r="Z646" s="27"/>
      <c r="AA646" s="27"/>
      <c r="AB646" s="27"/>
      <c r="AC646" s="27"/>
      <c r="AD646" s="27"/>
      <c r="AE646" s="27"/>
      <c r="AF646" s="27"/>
      <c r="AG646" s="27"/>
      <c r="AH646" s="27"/>
      <c r="AI646" s="27"/>
      <c r="AJ646" s="27"/>
      <c r="AK646" s="27"/>
      <c r="AL646" s="27"/>
      <c r="AM646" s="27"/>
      <c r="AN646" s="27"/>
      <c r="AO646" s="27"/>
      <c r="AP646" s="27"/>
      <c r="AQ646" s="27"/>
      <c r="AR646" s="27"/>
      <c r="AS646" s="27"/>
      <c r="AT646" s="27"/>
      <c r="AU646" s="27"/>
      <c r="AV646" s="27"/>
      <c r="AW646" s="27"/>
      <c r="AX646" s="27"/>
      <c r="AY646" s="27"/>
      <c r="AZ646" s="27"/>
    </row>
    <row r="647" spans="3:52">
      <c r="C647" s="27"/>
      <c r="D647" s="27"/>
      <c r="E647" s="27"/>
      <c r="F647" s="27"/>
      <c r="G647" s="27"/>
      <c r="H647" s="27"/>
      <c r="I647" s="27"/>
      <c r="J647" s="27"/>
      <c r="K647" s="27"/>
      <c r="L647" s="27"/>
      <c r="M647" s="27"/>
      <c r="N647" s="27"/>
      <c r="O647" s="27"/>
      <c r="P647" s="27"/>
      <c r="Q647" s="27"/>
      <c r="U647" s="27"/>
      <c r="V647" s="27"/>
      <c r="W647" s="27"/>
      <c r="X647" s="27"/>
      <c r="Y647" s="27"/>
      <c r="Z647" s="27"/>
      <c r="AA647" s="27"/>
      <c r="AB647" s="27"/>
      <c r="AC647" s="27"/>
      <c r="AD647" s="27"/>
      <c r="AE647" s="27"/>
      <c r="AF647" s="27"/>
      <c r="AG647" s="27"/>
      <c r="AH647" s="27"/>
      <c r="AI647" s="27"/>
      <c r="AJ647" s="27"/>
      <c r="AK647" s="27"/>
      <c r="AL647" s="27"/>
      <c r="AM647" s="27"/>
      <c r="AN647" s="27"/>
      <c r="AO647" s="27"/>
      <c r="AP647" s="27"/>
      <c r="AQ647" s="27"/>
      <c r="AR647" s="27"/>
      <c r="AS647" s="27"/>
      <c r="AT647" s="27"/>
      <c r="AU647" s="27"/>
      <c r="AV647" s="27"/>
      <c r="AW647" s="27"/>
      <c r="AX647" s="27"/>
      <c r="AY647" s="27"/>
      <c r="AZ647" s="27"/>
    </row>
    <row r="648" spans="3:52">
      <c r="C648" s="27"/>
      <c r="D648" s="27"/>
      <c r="E648" s="27"/>
      <c r="F648" s="27"/>
      <c r="G648" s="27"/>
      <c r="H648" s="27"/>
      <c r="I648" s="27"/>
      <c r="J648" s="27"/>
      <c r="K648" s="27"/>
      <c r="L648" s="27"/>
      <c r="M648" s="27"/>
      <c r="N648" s="27"/>
      <c r="O648" s="27"/>
      <c r="P648" s="27"/>
      <c r="Q648" s="27"/>
      <c r="U648" s="27"/>
      <c r="V648" s="27"/>
      <c r="W648" s="27"/>
      <c r="X648" s="27"/>
      <c r="Y648" s="27"/>
      <c r="Z648" s="27"/>
      <c r="AA648" s="27"/>
      <c r="AB648" s="27"/>
      <c r="AC648" s="27"/>
      <c r="AD648" s="27"/>
      <c r="AE648" s="27"/>
      <c r="AF648" s="27"/>
      <c r="AG648" s="27"/>
      <c r="AH648" s="27"/>
      <c r="AI648" s="27"/>
      <c r="AJ648" s="27"/>
      <c r="AK648" s="27"/>
      <c r="AL648" s="27"/>
      <c r="AM648" s="27"/>
      <c r="AN648" s="27"/>
      <c r="AO648" s="27"/>
      <c r="AP648" s="27"/>
      <c r="AQ648" s="27"/>
      <c r="AR648" s="27"/>
      <c r="AS648" s="27"/>
      <c r="AT648" s="27"/>
      <c r="AU648" s="27"/>
      <c r="AV648" s="27"/>
      <c r="AW648" s="27"/>
      <c r="AX648" s="27"/>
      <c r="AY648" s="27"/>
      <c r="AZ648" s="27"/>
    </row>
    <row r="649" spans="3:52">
      <c r="C649" s="27"/>
      <c r="D649" s="27"/>
      <c r="E649" s="27"/>
      <c r="F649" s="27"/>
      <c r="G649" s="27"/>
      <c r="H649" s="27"/>
      <c r="I649" s="27"/>
      <c r="J649" s="27"/>
      <c r="K649" s="27"/>
      <c r="L649" s="27"/>
      <c r="M649" s="27"/>
      <c r="N649" s="27"/>
      <c r="O649" s="27"/>
      <c r="P649" s="27"/>
      <c r="Q649" s="27"/>
      <c r="U649" s="27"/>
      <c r="V649" s="27"/>
      <c r="W649" s="27"/>
      <c r="X649" s="27"/>
      <c r="Y649" s="27"/>
      <c r="Z649" s="27"/>
      <c r="AA649" s="27"/>
      <c r="AB649" s="27"/>
      <c r="AC649" s="27"/>
      <c r="AD649" s="27"/>
      <c r="AE649" s="27"/>
      <c r="AF649" s="27"/>
      <c r="AG649" s="27"/>
      <c r="AH649" s="27"/>
      <c r="AI649" s="27"/>
      <c r="AJ649" s="27"/>
      <c r="AK649" s="27"/>
      <c r="AL649" s="27"/>
      <c r="AM649" s="27"/>
      <c r="AN649" s="27"/>
      <c r="AO649" s="27"/>
      <c r="AP649" s="27"/>
      <c r="AQ649" s="27"/>
      <c r="AR649" s="27"/>
      <c r="AS649" s="27"/>
      <c r="AT649" s="27"/>
      <c r="AU649" s="27"/>
      <c r="AV649" s="27"/>
      <c r="AW649" s="27"/>
      <c r="AX649" s="27"/>
      <c r="AY649" s="27"/>
      <c r="AZ649" s="27"/>
    </row>
    <row r="650" spans="3:52">
      <c r="C650" s="27"/>
      <c r="D650" s="27"/>
      <c r="E650" s="27"/>
      <c r="F650" s="27"/>
      <c r="G650" s="27"/>
      <c r="H650" s="27"/>
      <c r="I650" s="27"/>
      <c r="J650" s="27"/>
      <c r="K650" s="27"/>
      <c r="L650" s="27"/>
      <c r="M650" s="27"/>
      <c r="N650" s="27"/>
      <c r="O650" s="27"/>
      <c r="P650" s="27"/>
      <c r="Q650" s="27"/>
      <c r="U650" s="27"/>
      <c r="V650" s="27"/>
      <c r="W650" s="27"/>
      <c r="X650" s="27"/>
      <c r="Y650" s="27"/>
      <c r="Z650" s="27"/>
      <c r="AA650" s="27"/>
      <c r="AB650" s="27"/>
      <c r="AC650" s="27"/>
      <c r="AD650" s="27"/>
      <c r="AE650" s="27"/>
      <c r="AF650" s="27"/>
      <c r="AG650" s="27"/>
      <c r="AH650" s="27"/>
      <c r="AI650" s="27"/>
      <c r="AJ650" s="27"/>
      <c r="AK650" s="27"/>
      <c r="AL650" s="27"/>
      <c r="AM650" s="27"/>
      <c r="AN650" s="27"/>
      <c r="AO650" s="27"/>
      <c r="AP650" s="27"/>
      <c r="AQ650" s="27"/>
      <c r="AR650" s="27"/>
      <c r="AS650" s="27"/>
      <c r="AT650" s="27"/>
      <c r="AU650" s="27"/>
      <c r="AV650" s="27"/>
      <c r="AW650" s="27"/>
      <c r="AX650" s="27"/>
      <c r="AY650" s="27"/>
      <c r="AZ650" s="27"/>
    </row>
    <row r="651" spans="3:52">
      <c r="C651" s="27"/>
      <c r="D651" s="27"/>
      <c r="E651" s="27"/>
      <c r="F651" s="27"/>
      <c r="G651" s="27"/>
      <c r="H651" s="27"/>
      <c r="I651" s="27"/>
      <c r="J651" s="27"/>
      <c r="K651" s="27"/>
      <c r="L651" s="27"/>
      <c r="M651" s="27"/>
      <c r="N651" s="27"/>
      <c r="O651" s="27"/>
      <c r="P651" s="27"/>
      <c r="Q651" s="27"/>
      <c r="U651" s="27"/>
      <c r="V651" s="27"/>
      <c r="W651" s="27"/>
      <c r="X651" s="27"/>
      <c r="Y651" s="27"/>
      <c r="Z651" s="27"/>
      <c r="AA651" s="27"/>
      <c r="AB651" s="27"/>
      <c r="AC651" s="27"/>
      <c r="AD651" s="27"/>
      <c r="AE651" s="27"/>
      <c r="AF651" s="27"/>
      <c r="AG651" s="27"/>
      <c r="AH651" s="27"/>
      <c r="AI651" s="27"/>
      <c r="AJ651" s="27"/>
      <c r="AK651" s="27"/>
      <c r="AL651" s="27"/>
      <c r="AM651" s="27"/>
      <c r="AN651" s="27"/>
      <c r="AO651" s="27"/>
      <c r="AP651" s="27"/>
      <c r="AQ651" s="27"/>
      <c r="AR651" s="27"/>
      <c r="AS651" s="27"/>
      <c r="AT651" s="27"/>
      <c r="AU651" s="27"/>
      <c r="AV651" s="27"/>
      <c r="AW651" s="27"/>
      <c r="AX651" s="27"/>
      <c r="AY651" s="27"/>
      <c r="AZ651" s="27"/>
    </row>
    <row r="652" spans="3:52">
      <c r="C652" s="27"/>
      <c r="D652" s="27"/>
      <c r="E652" s="27"/>
      <c r="F652" s="27"/>
      <c r="G652" s="27"/>
      <c r="H652" s="27"/>
      <c r="I652" s="27"/>
      <c r="J652" s="27"/>
      <c r="K652" s="27"/>
      <c r="L652" s="27"/>
      <c r="M652" s="27"/>
      <c r="N652" s="27"/>
      <c r="O652" s="27"/>
      <c r="P652" s="27"/>
      <c r="Q652" s="27"/>
      <c r="U652" s="27"/>
      <c r="V652" s="27"/>
      <c r="W652" s="27"/>
      <c r="X652" s="27"/>
      <c r="Y652" s="27"/>
      <c r="Z652" s="27"/>
      <c r="AA652" s="27"/>
      <c r="AB652" s="27"/>
      <c r="AC652" s="27"/>
      <c r="AD652" s="27"/>
      <c r="AE652" s="27"/>
      <c r="AF652" s="27"/>
      <c r="AG652" s="27"/>
      <c r="AH652" s="27"/>
      <c r="AI652" s="27"/>
      <c r="AJ652" s="27"/>
      <c r="AK652" s="27"/>
      <c r="AL652" s="27"/>
      <c r="AM652" s="27"/>
      <c r="AN652" s="27"/>
      <c r="AO652" s="27"/>
      <c r="AP652" s="27"/>
      <c r="AQ652" s="27"/>
      <c r="AR652" s="27"/>
      <c r="AS652" s="27"/>
      <c r="AT652" s="27"/>
      <c r="AU652" s="27"/>
      <c r="AV652" s="27"/>
      <c r="AW652" s="27"/>
      <c r="AX652" s="27"/>
      <c r="AY652" s="27"/>
      <c r="AZ652" s="27"/>
    </row>
    <row r="653" spans="3:52">
      <c r="C653" s="27"/>
      <c r="D653" s="27"/>
      <c r="E653" s="27"/>
      <c r="F653" s="27"/>
      <c r="G653" s="27"/>
      <c r="H653" s="27"/>
      <c r="I653" s="27"/>
      <c r="J653" s="27"/>
      <c r="K653" s="27"/>
      <c r="L653" s="27"/>
      <c r="M653" s="27"/>
      <c r="N653" s="27"/>
      <c r="O653" s="27"/>
      <c r="P653" s="27"/>
      <c r="Q653" s="27"/>
      <c r="U653" s="27"/>
      <c r="V653" s="27"/>
      <c r="W653" s="27"/>
      <c r="X653" s="27"/>
      <c r="Y653" s="27"/>
      <c r="Z653" s="27"/>
      <c r="AA653" s="27"/>
      <c r="AB653" s="27"/>
      <c r="AC653" s="27"/>
      <c r="AD653" s="27"/>
      <c r="AE653" s="27"/>
      <c r="AF653" s="27"/>
      <c r="AG653" s="27"/>
      <c r="AH653" s="27"/>
      <c r="AI653" s="27"/>
      <c r="AJ653" s="27"/>
      <c r="AK653" s="27"/>
      <c r="AL653" s="27"/>
      <c r="AM653" s="27"/>
      <c r="AN653" s="27"/>
      <c r="AO653" s="27"/>
      <c r="AP653" s="27"/>
      <c r="AQ653" s="27"/>
      <c r="AR653" s="27"/>
      <c r="AS653" s="27"/>
      <c r="AT653" s="27"/>
      <c r="AU653" s="27"/>
      <c r="AV653" s="27"/>
      <c r="AW653" s="27"/>
      <c r="AX653" s="27"/>
      <c r="AY653" s="27"/>
      <c r="AZ653" s="27"/>
    </row>
    <row r="654" spans="3:52">
      <c r="C654" s="27"/>
      <c r="D654" s="27"/>
      <c r="E654" s="27"/>
      <c r="F654" s="27"/>
      <c r="G654" s="27"/>
      <c r="H654" s="27"/>
      <c r="I654" s="27"/>
      <c r="J654" s="27"/>
      <c r="K654" s="27"/>
      <c r="L654" s="27"/>
      <c r="M654" s="27"/>
      <c r="N654" s="27"/>
      <c r="O654" s="27"/>
      <c r="P654" s="27"/>
      <c r="Q654" s="27"/>
      <c r="U654" s="27"/>
      <c r="V654" s="27"/>
      <c r="W654" s="27"/>
      <c r="X654" s="27"/>
      <c r="Y654" s="27"/>
      <c r="Z654" s="27"/>
      <c r="AA654" s="27"/>
      <c r="AB654" s="27"/>
      <c r="AC654" s="27"/>
      <c r="AD654" s="27"/>
      <c r="AE654" s="27"/>
      <c r="AF654" s="27"/>
      <c r="AG654" s="27"/>
      <c r="AH654" s="27"/>
      <c r="AI654" s="27"/>
      <c r="AJ654" s="27"/>
      <c r="AK654" s="27"/>
      <c r="AL654" s="27"/>
      <c r="AM654" s="27"/>
      <c r="AN654" s="27"/>
      <c r="AO654" s="27"/>
      <c r="AP654" s="27"/>
      <c r="AQ654" s="27"/>
      <c r="AR654" s="27"/>
      <c r="AS654" s="27"/>
      <c r="AT654" s="27"/>
      <c r="AU654" s="27"/>
      <c r="AV654" s="27"/>
      <c r="AW654" s="27"/>
      <c r="AX654" s="27"/>
      <c r="AY654" s="27"/>
      <c r="AZ654" s="27"/>
    </row>
    <row r="655" spans="3:52">
      <c r="C655" s="27"/>
      <c r="D655" s="27"/>
      <c r="E655" s="27"/>
      <c r="F655" s="27"/>
      <c r="G655" s="27"/>
      <c r="H655" s="27"/>
      <c r="I655" s="27"/>
      <c r="J655" s="27"/>
      <c r="K655" s="27"/>
      <c r="L655" s="27"/>
      <c r="M655" s="27"/>
      <c r="N655" s="27"/>
      <c r="O655" s="27"/>
      <c r="P655" s="27"/>
      <c r="Q655" s="27"/>
      <c r="U655" s="27"/>
      <c r="V655" s="27"/>
      <c r="W655" s="27"/>
      <c r="X655" s="27"/>
      <c r="Y655" s="27"/>
      <c r="Z655" s="27"/>
      <c r="AA655" s="27"/>
      <c r="AB655" s="27"/>
      <c r="AC655" s="27"/>
      <c r="AD655" s="27"/>
      <c r="AE655" s="27"/>
      <c r="AF655" s="27"/>
      <c r="AG655" s="27"/>
      <c r="AH655" s="27"/>
      <c r="AI655" s="27"/>
      <c r="AJ655" s="27"/>
      <c r="AK655" s="27"/>
      <c r="AL655" s="27"/>
      <c r="AM655" s="27"/>
      <c r="AN655" s="27"/>
      <c r="AO655" s="27"/>
      <c r="AP655" s="27"/>
      <c r="AQ655" s="27"/>
      <c r="AR655" s="27"/>
      <c r="AS655" s="27"/>
      <c r="AT655" s="27"/>
      <c r="AU655" s="27"/>
      <c r="AV655" s="27"/>
      <c r="AW655" s="27"/>
      <c r="AX655" s="27"/>
      <c r="AY655" s="27"/>
      <c r="AZ655" s="27"/>
    </row>
    <row r="656" spans="3:52">
      <c r="C656" s="27"/>
      <c r="D656" s="27"/>
      <c r="E656" s="27"/>
      <c r="F656" s="27"/>
      <c r="G656" s="27"/>
      <c r="H656" s="27"/>
      <c r="I656" s="27"/>
      <c r="J656" s="27"/>
      <c r="K656" s="27"/>
      <c r="L656" s="27"/>
      <c r="M656" s="27"/>
      <c r="N656" s="27"/>
      <c r="O656" s="27"/>
      <c r="P656" s="27"/>
      <c r="Q656" s="27"/>
      <c r="U656" s="27"/>
      <c r="V656" s="27"/>
      <c r="W656" s="27"/>
      <c r="X656" s="27"/>
      <c r="Y656" s="27"/>
      <c r="Z656" s="27"/>
      <c r="AA656" s="27"/>
      <c r="AB656" s="27"/>
      <c r="AC656" s="27"/>
      <c r="AD656" s="27"/>
      <c r="AE656" s="27"/>
      <c r="AF656" s="27"/>
      <c r="AG656" s="27"/>
      <c r="AH656" s="27"/>
      <c r="AI656" s="27"/>
      <c r="AJ656" s="27"/>
      <c r="AK656" s="27"/>
      <c r="AL656" s="27"/>
      <c r="AM656" s="27"/>
      <c r="AN656" s="27"/>
      <c r="AO656" s="27"/>
      <c r="AP656" s="27"/>
      <c r="AQ656" s="27"/>
      <c r="AR656" s="27"/>
      <c r="AS656" s="27"/>
      <c r="AT656" s="27"/>
      <c r="AU656" s="27"/>
      <c r="AV656" s="27"/>
      <c r="AW656" s="27"/>
      <c r="AX656" s="27"/>
      <c r="AY656" s="27"/>
      <c r="AZ656" s="27"/>
    </row>
    <row r="657" spans="3:52">
      <c r="C657" s="27"/>
      <c r="D657" s="27"/>
      <c r="E657" s="27"/>
      <c r="F657" s="27"/>
      <c r="G657" s="27"/>
      <c r="H657" s="27"/>
      <c r="I657" s="27"/>
      <c r="J657" s="27"/>
      <c r="K657" s="27"/>
      <c r="L657" s="27"/>
      <c r="M657" s="27"/>
      <c r="N657" s="27"/>
      <c r="O657" s="27"/>
      <c r="P657" s="27"/>
      <c r="Q657" s="27"/>
      <c r="U657" s="27"/>
      <c r="V657" s="27"/>
      <c r="W657" s="27"/>
      <c r="X657" s="27"/>
      <c r="Y657" s="27"/>
      <c r="Z657" s="27"/>
      <c r="AA657" s="27"/>
      <c r="AB657" s="27"/>
      <c r="AC657" s="27"/>
      <c r="AD657" s="27"/>
      <c r="AE657" s="27"/>
      <c r="AF657" s="27"/>
      <c r="AG657" s="27"/>
      <c r="AH657" s="27"/>
      <c r="AI657" s="27"/>
      <c r="AJ657" s="27"/>
      <c r="AK657" s="27"/>
      <c r="AL657" s="27"/>
      <c r="AM657" s="27"/>
      <c r="AN657" s="27"/>
      <c r="AO657" s="27"/>
      <c r="AP657" s="27"/>
      <c r="AQ657" s="27"/>
      <c r="AR657" s="27"/>
      <c r="AS657" s="27"/>
      <c r="AT657" s="27"/>
      <c r="AU657" s="27"/>
      <c r="AV657" s="27"/>
      <c r="AW657" s="27"/>
      <c r="AX657" s="27"/>
      <c r="AY657" s="27"/>
      <c r="AZ657" s="27"/>
    </row>
    <row r="658" spans="3:52">
      <c r="C658" s="27"/>
      <c r="D658" s="27"/>
      <c r="E658" s="27"/>
      <c r="F658" s="27"/>
      <c r="G658" s="27"/>
      <c r="H658" s="27"/>
      <c r="I658" s="27"/>
      <c r="J658" s="27"/>
      <c r="K658" s="27"/>
      <c r="L658" s="27"/>
      <c r="M658" s="27"/>
      <c r="N658" s="27"/>
      <c r="O658" s="27"/>
      <c r="P658" s="27"/>
      <c r="Q658" s="27"/>
      <c r="U658" s="27"/>
      <c r="V658" s="27"/>
      <c r="W658" s="27"/>
      <c r="X658" s="27"/>
      <c r="Y658" s="27"/>
      <c r="Z658" s="27"/>
      <c r="AA658" s="27"/>
      <c r="AB658" s="27"/>
      <c r="AC658" s="27"/>
      <c r="AD658" s="27"/>
      <c r="AE658" s="27"/>
      <c r="AF658" s="27"/>
      <c r="AG658" s="27"/>
      <c r="AH658" s="27"/>
      <c r="AI658" s="27"/>
      <c r="AJ658" s="27"/>
      <c r="AK658" s="27"/>
      <c r="AL658" s="27"/>
      <c r="AM658" s="27"/>
      <c r="AN658" s="27"/>
      <c r="AO658" s="27"/>
      <c r="AP658" s="27"/>
      <c r="AQ658" s="27"/>
      <c r="AR658" s="27"/>
      <c r="AS658" s="27"/>
      <c r="AT658" s="27"/>
      <c r="AU658" s="27"/>
      <c r="AV658" s="27"/>
      <c r="AW658" s="27"/>
      <c r="AX658" s="27"/>
      <c r="AY658" s="27"/>
      <c r="AZ658" s="27"/>
    </row>
    <row r="659" spans="3:52">
      <c r="C659" s="27"/>
      <c r="D659" s="27"/>
      <c r="E659" s="27"/>
      <c r="F659" s="27"/>
      <c r="G659" s="27"/>
      <c r="H659" s="27"/>
      <c r="I659" s="27"/>
      <c r="J659" s="27"/>
      <c r="K659" s="27"/>
      <c r="L659" s="27"/>
      <c r="M659" s="27"/>
      <c r="N659" s="27"/>
      <c r="O659" s="27"/>
      <c r="P659" s="27"/>
      <c r="Q659" s="27"/>
      <c r="U659" s="27"/>
      <c r="V659" s="27"/>
      <c r="W659" s="27"/>
      <c r="X659" s="27"/>
      <c r="Y659" s="27"/>
      <c r="Z659" s="27"/>
      <c r="AA659" s="27"/>
      <c r="AB659" s="27"/>
      <c r="AC659" s="27"/>
      <c r="AD659" s="27"/>
      <c r="AE659" s="27"/>
      <c r="AF659" s="27"/>
      <c r="AG659" s="27"/>
      <c r="AH659" s="27"/>
      <c r="AI659" s="27"/>
      <c r="AJ659" s="27"/>
      <c r="AK659" s="27"/>
      <c r="AL659" s="27"/>
      <c r="AM659" s="27"/>
      <c r="AN659" s="27"/>
      <c r="AO659" s="27"/>
      <c r="AP659" s="27"/>
      <c r="AQ659" s="27"/>
      <c r="AR659" s="27"/>
      <c r="AS659" s="27"/>
      <c r="AT659" s="27"/>
      <c r="AU659" s="27"/>
      <c r="AV659" s="27"/>
      <c r="AW659" s="27"/>
      <c r="AX659" s="27"/>
      <c r="AY659" s="27"/>
      <c r="AZ659" s="27"/>
    </row>
    <row r="660" spans="3:52">
      <c r="C660" s="27"/>
      <c r="D660" s="27"/>
      <c r="E660" s="27"/>
      <c r="F660" s="27"/>
      <c r="G660" s="27"/>
      <c r="H660" s="27"/>
      <c r="I660" s="27"/>
      <c r="J660" s="27"/>
      <c r="K660" s="27"/>
      <c r="L660" s="27"/>
      <c r="M660" s="27"/>
      <c r="N660" s="27"/>
      <c r="O660" s="27"/>
      <c r="P660" s="27"/>
      <c r="Q660" s="27"/>
      <c r="U660" s="27"/>
      <c r="V660" s="27"/>
      <c r="W660" s="27"/>
      <c r="X660" s="27"/>
      <c r="Y660" s="27"/>
      <c r="Z660" s="27"/>
      <c r="AA660" s="27"/>
      <c r="AB660" s="27"/>
      <c r="AC660" s="27"/>
      <c r="AD660" s="27"/>
      <c r="AE660" s="27"/>
      <c r="AF660" s="27"/>
      <c r="AG660" s="27"/>
      <c r="AH660" s="27"/>
      <c r="AI660" s="27"/>
      <c r="AJ660" s="27"/>
      <c r="AK660" s="27"/>
      <c r="AL660" s="27"/>
      <c r="AM660" s="27"/>
      <c r="AN660" s="27"/>
      <c r="AO660" s="27"/>
      <c r="AP660" s="27"/>
      <c r="AQ660" s="27"/>
      <c r="AR660" s="27"/>
      <c r="AS660" s="27"/>
      <c r="AT660" s="27"/>
      <c r="AU660" s="27"/>
      <c r="AV660" s="27"/>
      <c r="AW660" s="27"/>
      <c r="AX660" s="27"/>
      <c r="AY660" s="27"/>
      <c r="AZ660" s="27"/>
    </row>
    <row r="661" spans="3:52">
      <c r="C661" s="27"/>
      <c r="D661" s="27"/>
      <c r="E661" s="27"/>
      <c r="F661" s="27"/>
      <c r="G661" s="27"/>
      <c r="H661" s="27"/>
      <c r="I661" s="27"/>
      <c r="J661" s="27"/>
      <c r="K661" s="27"/>
      <c r="L661" s="27"/>
      <c r="M661" s="27"/>
      <c r="N661" s="27"/>
      <c r="O661" s="27"/>
      <c r="P661" s="27"/>
      <c r="Q661" s="27"/>
      <c r="U661" s="27"/>
      <c r="V661" s="27"/>
      <c r="W661" s="27"/>
      <c r="X661" s="27"/>
      <c r="Y661" s="27"/>
      <c r="Z661" s="27"/>
      <c r="AA661" s="27"/>
      <c r="AB661" s="27"/>
      <c r="AC661" s="27"/>
      <c r="AD661" s="27"/>
      <c r="AE661" s="27"/>
      <c r="AF661" s="27"/>
      <c r="AG661" s="27"/>
      <c r="AH661" s="27"/>
      <c r="AI661" s="27"/>
      <c r="AJ661" s="27"/>
      <c r="AK661" s="27"/>
      <c r="AL661" s="27"/>
      <c r="AM661" s="27"/>
      <c r="AN661" s="27"/>
      <c r="AO661" s="27"/>
      <c r="AP661" s="27"/>
      <c r="AQ661" s="27"/>
      <c r="AR661" s="27"/>
      <c r="AS661" s="27"/>
      <c r="AT661" s="27"/>
      <c r="AU661" s="27"/>
      <c r="AV661" s="27"/>
      <c r="AW661" s="27"/>
      <c r="AX661" s="27"/>
      <c r="AY661" s="27"/>
      <c r="AZ661" s="27"/>
    </row>
    <row r="662" spans="3:52">
      <c r="C662" s="27"/>
      <c r="D662" s="27"/>
      <c r="E662" s="27"/>
      <c r="F662" s="27"/>
      <c r="G662" s="27"/>
      <c r="H662" s="27"/>
      <c r="I662" s="27"/>
      <c r="J662" s="27"/>
      <c r="K662" s="27"/>
      <c r="L662" s="27"/>
      <c r="M662" s="27"/>
      <c r="N662" s="27"/>
      <c r="O662" s="27"/>
      <c r="P662" s="27"/>
      <c r="Q662" s="27"/>
      <c r="U662" s="27"/>
      <c r="V662" s="27"/>
      <c r="W662" s="27"/>
      <c r="X662" s="27"/>
      <c r="Y662" s="27"/>
      <c r="Z662" s="27"/>
      <c r="AA662" s="27"/>
      <c r="AB662" s="27"/>
      <c r="AC662" s="27"/>
      <c r="AD662" s="27"/>
      <c r="AE662" s="27"/>
      <c r="AF662" s="27"/>
      <c r="AG662" s="27"/>
      <c r="AH662" s="27"/>
      <c r="AI662" s="27"/>
      <c r="AJ662" s="27"/>
      <c r="AK662" s="27"/>
      <c r="AL662" s="27"/>
      <c r="AM662" s="27"/>
      <c r="AN662" s="27"/>
      <c r="AO662" s="27"/>
      <c r="AP662" s="27"/>
      <c r="AQ662" s="27"/>
      <c r="AR662" s="27"/>
      <c r="AS662" s="27"/>
      <c r="AT662" s="27"/>
      <c r="AU662" s="27"/>
      <c r="AV662" s="27"/>
      <c r="AW662" s="27"/>
      <c r="AX662" s="27"/>
      <c r="AY662" s="27"/>
      <c r="AZ662" s="27"/>
    </row>
    <row r="663" spans="3:52">
      <c r="C663" s="27"/>
      <c r="D663" s="27"/>
      <c r="E663" s="27"/>
      <c r="F663" s="27"/>
      <c r="G663" s="27"/>
      <c r="H663" s="27"/>
      <c r="I663" s="27"/>
      <c r="J663" s="27"/>
      <c r="K663" s="27"/>
      <c r="L663" s="27"/>
      <c r="M663" s="27"/>
      <c r="N663" s="27"/>
      <c r="O663" s="27"/>
      <c r="P663" s="27"/>
      <c r="Q663" s="27"/>
      <c r="U663" s="27"/>
      <c r="V663" s="27"/>
      <c r="W663" s="27"/>
      <c r="X663" s="27"/>
      <c r="Y663" s="27"/>
      <c r="Z663" s="27"/>
      <c r="AA663" s="27"/>
      <c r="AB663" s="27"/>
      <c r="AC663" s="27"/>
      <c r="AD663" s="27"/>
      <c r="AE663" s="27"/>
      <c r="AF663" s="27"/>
      <c r="AG663" s="27"/>
      <c r="AH663" s="27"/>
      <c r="AI663" s="27"/>
      <c r="AJ663" s="27"/>
      <c r="AK663" s="27"/>
      <c r="AL663" s="27"/>
      <c r="AM663" s="27"/>
      <c r="AN663" s="27"/>
      <c r="AO663" s="27"/>
      <c r="AP663" s="27"/>
      <c r="AQ663" s="27"/>
      <c r="AR663" s="27"/>
      <c r="AS663" s="27"/>
      <c r="AT663" s="27"/>
      <c r="AU663" s="27"/>
      <c r="AV663" s="27"/>
      <c r="AW663" s="27"/>
      <c r="AX663" s="27"/>
      <c r="AY663" s="27"/>
      <c r="AZ663" s="27"/>
    </row>
    <row r="664" spans="3:52">
      <c r="C664" s="27"/>
      <c r="D664" s="27"/>
      <c r="E664" s="27"/>
      <c r="F664" s="27"/>
      <c r="G664" s="27"/>
      <c r="H664" s="27"/>
      <c r="I664" s="27"/>
      <c r="J664" s="27"/>
      <c r="K664" s="27"/>
      <c r="L664" s="27"/>
      <c r="M664" s="27"/>
      <c r="N664" s="27"/>
      <c r="O664" s="27"/>
      <c r="P664" s="27"/>
      <c r="Q664" s="27"/>
      <c r="U664" s="27"/>
      <c r="V664" s="27"/>
      <c r="W664" s="27"/>
      <c r="X664" s="27"/>
      <c r="Y664" s="27"/>
      <c r="Z664" s="27"/>
      <c r="AA664" s="27"/>
      <c r="AB664" s="27"/>
      <c r="AC664" s="27"/>
      <c r="AD664" s="27"/>
      <c r="AE664" s="27"/>
      <c r="AF664" s="27"/>
      <c r="AG664" s="27"/>
      <c r="AH664" s="27"/>
      <c r="AI664" s="27"/>
      <c r="AJ664" s="27"/>
      <c r="AK664" s="27"/>
      <c r="AL664" s="27"/>
      <c r="AM664" s="27"/>
      <c r="AN664" s="27"/>
      <c r="AO664" s="27"/>
      <c r="AP664" s="27"/>
      <c r="AQ664" s="27"/>
      <c r="AR664" s="27"/>
      <c r="AS664" s="27"/>
      <c r="AT664" s="27"/>
      <c r="AU664" s="27"/>
      <c r="AV664" s="27"/>
      <c r="AW664" s="27"/>
      <c r="AX664" s="27"/>
      <c r="AY664" s="27"/>
      <c r="AZ664" s="27"/>
    </row>
    <row r="665" spans="3:52">
      <c r="C665" s="27"/>
      <c r="D665" s="27"/>
      <c r="E665" s="27"/>
      <c r="F665" s="27"/>
      <c r="G665" s="27"/>
      <c r="H665" s="27"/>
      <c r="I665" s="27"/>
      <c r="J665" s="27"/>
      <c r="K665" s="27"/>
      <c r="L665" s="27"/>
      <c r="M665" s="27"/>
      <c r="N665" s="27"/>
      <c r="O665" s="27"/>
      <c r="P665" s="27"/>
      <c r="Q665" s="27"/>
      <c r="U665" s="27"/>
      <c r="V665" s="27"/>
      <c r="W665" s="27"/>
      <c r="X665" s="27"/>
      <c r="Y665" s="27"/>
      <c r="Z665" s="27"/>
      <c r="AA665" s="27"/>
      <c r="AB665" s="27"/>
      <c r="AC665" s="27"/>
      <c r="AD665" s="27"/>
      <c r="AE665" s="27"/>
      <c r="AF665" s="27"/>
      <c r="AG665" s="27"/>
      <c r="AH665" s="27"/>
      <c r="AI665" s="27"/>
      <c r="AJ665" s="27"/>
      <c r="AK665" s="27"/>
      <c r="AL665" s="27"/>
      <c r="AM665" s="27"/>
      <c r="AN665" s="27"/>
      <c r="AO665" s="27"/>
      <c r="AP665" s="27"/>
      <c r="AQ665" s="27"/>
      <c r="AR665" s="27"/>
      <c r="AS665" s="27"/>
      <c r="AT665" s="27"/>
      <c r="AU665" s="27"/>
      <c r="AV665" s="27"/>
      <c r="AW665" s="27"/>
      <c r="AX665" s="27"/>
      <c r="AY665" s="27"/>
      <c r="AZ665" s="27"/>
    </row>
    <row r="666" spans="3:52">
      <c r="C666" s="27"/>
      <c r="D666" s="27"/>
      <c r="E666" s="27"/>
      <c r="F666" s="27"/>
      <c r="G666" s="27"/>
      <c r="H666" s="27"/>
      <c r="I666" s="27"/>
      <c r="J666" s="27"/>
      <c r="K666" s="27"/>
      <c r="L666" s="27"/>
      <c r="M666" s="27"/>
      <c r="N666" s="27"/>
      <c r="O666" s="27"/>
      <c r="P666" s="27"/>
      <c r="Q666" s="27"/>
      <c r="U666" s="27"/>
      <c r="V666" s="27"/>
      <c r="W666" s="27"/>
      <c r="X666" s="27"/>
      <c r="Y666" s="27"/>
      <c r="Z666" s="27"/>
      <c r="AA666" s="27"/>
      <c r="AB666" s="27"/>
      <c r="AC666" s="27"/>
      <c r="AD666" s="27"/>
      <c r="AE666" s="27"/>
      <c r="AF666" s="27"/>
      <c r="AG666" s="27"/>
      <c r="AH666" s="27"/>
      <c r="AI666" s="27"/>
      <c r="AJ666" s="27"/>
      <c r="AK666" s="27"/>
      <c r="AL666" s="27"/>
      <c r="AM666" s="27"/>
      <c r="AN666" s="27"/>
      <c r="AO666" s="27"/>
      <c r="AP666" s="27"/>
      <c r="AQ666" s="27"/>
      <c r="AR666" s="27"/>
      <c r="AS666" s="27"/>
      <c r="AT666" s="27"/>
      <c r="AU666" s="27"/>
      <c r="AV666" s="27"/>
      <c r="AW666" s="27"/>
      <c r="AX666" s="27"/>
      <c r="AY666" s="27"/>
      <c r="AZ666" s="27"/>
    </row>
    <row r="667" spans="3:52">
      <c r="C667" s="27"/>
      <c r="D667" s="27"/>
      <c r="E667" s="27"/>
      <c r="F667" s="27"/>
      <c r="G667" s="27"/>
      <c r="H667" s="27"/>
      <c r="I667" s="27"/>
      <c r="J667" s="27"/>
      <c r="K667" s="27"/>
      <c r="L667" s="27"/>
      <c r="M667" s="27"/>
      <c r="N667" s="27"/>
      <c r="O667" s="27"/>
      <c r="P667" s="27"/>
      <c r="Q667" s="27"/>
      <c r="U667" s="27"/>
      <c r="V667" s="27"/>
      <c r="W667" s="27"/>
      <c r="X667" s="27"/>
      <c r="Y667" s="27"/>
      <c r="Z667" s="27"/>
      <c r="AA667" s="27"/>
      <c r="AB667" s="27"/>
      <c r="AC667" s="27"/>
      <c r="AD667" s="27"/>
      <c r="AE667" s="27"/>
      <c r="AF667" s="27"/>
      <c r="AG667" s="27"/>
      <c r="AH667" s="27"/>
      <c r="AI667" s="27"/>
      <c r="AJ667" s="27"/>
      <c r="AK667" s="27"/>
      <c r="AL667" s="27"/>
      <c r="AM667" s="27"/>
      <c r="AN667" s="27"/>
      <c r="AO667" s="27"/>
      <c r="AP667" s="27"/>
      <c r="AQ667" s="27"/>
      <c r="AR667" s="27"/>
      <c r="AS667" s="27"/>
      <c r="AT667" s="27"/>
      <c r="AU667" s="27"/>
      <c r="AV667" s="27"/>
      <c r="AW667" s="27"/>
      <c r="AX667" s="27"/>
      <c r="AY667" s="27"/>
      <c r="AZ667" s="27"/>
    </row>
    <row r="668" spans="3:52">
      <c r="C668" s="27"/>
      <c r="D668" s="27"/>
      <c r="E668" s="27"/>
      <c r="F668" s="27"/>
      <c r="G668" s="27"/>
      <c r="H668" s="27"/>
      <c r="I668" s="27"/>
      <c r="J668" s="27"/>
      <c r="K668" s="27"/>
      <c r="L668" s="27"/>
      <c r="M668" s="27"/>
      <c r="N668" s="27"/>
      <c r="O668" s="27"/>
      <c r="P668" s="27"/>
      <c r="Q668" s="27"/>
      <c r="U668" s="27"/>
      <c r="V668" s="27"/>
      <c r="W668" s="27"/>
      <c r="X668" s="27"/>
      <c r="Y668" s="27"/>
      <c r="Z668" s="27"/>
      <c r="AA668" s="27"/>
      <c r="AB668" s="27"/>
      <c r="AC668" s="27"/>
      <c r="AD668" s="27"/>
      <c r="AE668" s="27"/>
      <c r="AF668" s="27"/>
      <c r="AG668" s="27"/>
      <c r="AH668" s="27"/>
      <c r="AI668" s="27"/>
      <c r="AJ668" s="27"/>
      <c r="AK668" s="27"/>
      <c r="AL668" s="27"/>
      <c r="AM668" s="27"/>
      <c r="AN668" s="27"/>
      <c r="AO668" s="27"/>
      <c r="AP668" s="27"/>
      <c r="AQ668" s="27"/>
      <c r="AR668" s="27"/>
      <c r="AS668" s="27"/>
      <c r="AT668" s="27"/>
      <c r="AU668" s="27"/>
      <c r="AV668" s="27"/>
      <c r="AW668" s="27"/>
      <c r="AX668" s="27"/>
      <c r="AY668" s="27"/>
      <c r="AZ668" s="27"/>
    </row>
    <row r="669" spans="3:52">
      <c r="C669" s="27"/>
      <c r="D669" s="27"/>
      <c r="E669" s="27"/>
      <c r="F669" s="27"/>
      <c r="G669" s="27"/>
      <c r="H669" s="27"/>
      <c r="I669" s="27"/>
      <c r="J669" s="27"/>
      <c r="K669" s="27"/>
      <c r="L669" s="27"/>
      <c r="M669" s="27"/>
      <c r="N669" s="27"/>
      <c r="O669" s="27"/>
      <c r="P669" s="27"/>
      <c r="Q669" s="27"/>
      <c r="U669" s="27"/>
      <c r="V669" s="27"/>
      <c r="W669" s="27"/>
      <c r="X669" s="27"/>
      <c r="Y669" s="27"/>
      <c r="Z669" s="27"/>
      <c r="AA669" s="27"/>
      <c r="AB669" s="27"/>
      <c r="AC669" s="27"/>
      <c r="AD669" s="27"/>
      <c r="AE669" s="27"/>
      <c r="AF669" s="27"/>
      <c r="AG669" s="27"/>
      <c r="AH669" s="27"/>
      <c r="AI669" s="27"/>
      <c r="AJ669" s="27"/>
      <c r="AK669" s="27"/>
      <c r="AL669" s="27"/>
      <c r="AM669" s="27"/>
      <c r="AN669" s="27"/>
      <c r="AO669" s="27"/>
      <c r="AP669" s="27"/>
      <c r="AQ669" s="27"/>
      <c r="AR669" s="27"/>
      <c r="AS669" s="27"/>
      <c r="AT669" s="27"/>
      <c r="AU669" s="27"/>
      <c r="AV669" s="27"/>
      <c r="AW669" s="27"/>
      <c r="AX669" s="27"/>
      <c r="AY669" s="27"/>
      <c r="AZ669" s="27"/>
    </row>
    <row r="670" spans="3:52">
      <c r="C670" s="27"/>
      <c r="D670" s="27"/>
      <c r="E670" s="27"/>
      <c r="F670" s="27"/>
      <c r="G670" s="27"/>
      <c r="H670" s="27"/>
      <c r="I670" s="27"/>
      <c r="J670" s="27"/>
      <c r="K670" s="27"/>
      <c r="L670" s="27"/>
      <c r="M670" s="27"/>
      <c r="N670" s="27"/>
      <c r="O670" s="27"/>
      <c r="P670" s="27"/>
      <c r="Q670" s="27"/>
      <c r="U670" s="27"/>
      <c r="V670" s="27"/>
      <c r="W670" s="27"/>
      <c r="X670" s="27"/>
      <c r="Y670" s="27"/>
      <c r="Z670" s="27"/>
      <c r="AA670" s="27"/>
      <c r="AB670" s="27"/>
      <c r="AC670" s="27"/>
      <c r="AD670" s="27"/>
      <c r="AE670" s="27"/>
      <c r="AF670" s="27"/>
      <c r="AG670" s="27"/>
      <c r="AH670" s="27"/>
      <c r="AI670" s="27"/>
      <c r="AJ670" s="27"/>
      <c r="AK670" s="27"/>
      <c r="AL670" s="27"/>
      <c r="AM670" s="27"/>
      <c r="AN670" s="27"/>
      <c r="AO670" s="27"/>
      <c r="AP670" s="27"/>
      <c r="AQ670" s="27"/>
      <c r="AR670" s="27"/>
      <c r="AS670" s="27"/>
      <c r="AT670" s="27"/>
      <c r="AU670" s="27"/>
      <c r="AV670" s="27"/>
      <c r="AW670" s="27"/>
      <c r="AX670" s="27"/>
      <c r="AY670" s="27"/>
      <c r="AZ670" s="27"/>
    </row>
    <row r="671" spans="3:52">
      <c r="C671" s="27"/>
      <c r="D671" s="27"/>
      <c r="E671" s="27"/>
      <c r="F671" s="27"/>
      <c r="G671" s="27"/>
      <c r="H671" s="27"/>
      <c r="I671" s="27"/>
      <c r="J671" s="27"/>
      <c r="K671" s="27"/>
      <c r="L671" s="27"/>
      <c r="M671" s="27"/>
      <c r="N671" s="27"/>
      <c r="O671" s="27"/>
      <c r="P671" s="27"/>
      <c r="Q671" s="27"/>
      <c r="U671" s="27"/>
      <c r="V671" s="27"/>
      <c r="W671" s="27"/>
      <c r="X671" s="27"/>
      <c r="Y671" s="27"/>
      <c r="Z671" s="27"/>
      <c r="AA671" s="27"/>
      <c r="AB671" s="27"/>
      <c r="AC671" s="27"/>
      <c r="AD671" s="27"/>
      <c r="AE671" s="27"/>
      <c r="AF671" s="27"/>
      <c r="AG671" s="27"/>
      <c r="AH671" s="27"/>
      <c r="AI671" s="27"/>
      <c r="AJ671" s="27"/>
      <c r="AK671" s="27"/>
      <c r="AL671" s="27"/>
      <c r="AM671" s="27"/>
      <c r="AN671" s="27"/>
      <c r="AO671" s="27"/>
      <c r="AP671" s="27"/>
      <c r="AQ671" s="27"/>
      <c r="AR671" s="27"/>
      <c r="AS671" s="27"/>
      <c r="AT671" s="27"/>
      <c r="AU671" s="27"/>
      <c r="AV671" s="27"/>
      <c r="AW671" s="27"/>
      <c r="AX671" s="27"/>
      <c r="AY671" s="27"/>
      <c r="AZ671" s="27"/>
    </row>
    <row r="672" spans="3:52">
      <c r="C672" s="27"/>
      <c r="D672" s="27"/>
      <c r="E672" s="27"/>
      <c r="F672" s="27"/>
      <c r="G672" s="27"/>
      <c r="H672" s="27"/>
      <c r="I672" s="27"/>
      <c r="J672" s="27"/>
      <c r="K672" s="27"/>
      <c r="L672" s="27"/>
      <c r="M672" s="27"/>
      <c r="N672" s="27"/>
      <c r="O672" s="27"/>
      <c r="P672" s="27"/>
      <c r="Q672" s="27"/>
      <c r="U672" s="27"/>
      <c r="V672" s="27"/>
      <c r="W672" s="27"/>
      <c r="X672" s="27"/>
      <c r="Y672" s="27"/>
      <c r="Z672" s="27"/>
      <c r="AA672" s="27"/>
      <c r="AB672" s="27"/>
      <c r="AC672" s="27"/>
      <c r="AD672" s="27"/>
      <c r="AE672" s="27"/>
      <c r="AF672" s="27"/>
      <c r="AG672" s="27"/>
      <c r="AH672" s="27"/>
      <c r="AI672" s="27"/>
      <c r="AJ672" s="27"/>
      <c r="AK672" s="27"/>
      <c r="AL672" s="27"/>
      <c r="AM672" s="27"/>
      <c r="AN672" s="27"/>
      <c r="AO672" s="27"/>
      <c r="AP672" s="27"/>
      <c r="AQ672" s="27"/>
      <c r="AR672" s="27"/>
      <c r="AS672" s="27"/>
      <c r="AT672" s="27"/>
      <c r="AU672" s="27"/>
      <c r="AV672" s="27"/>
      <c r="AW672" s="27"/>
      <c r="AX672" s="27"/>
      <c r="AY672" s="27"/>
      <c r="AZ672" s="27"/>
    </row>
    <row r="673" spans="3:52">
      <c r="C673" s="27"/>
      <c r="D673" s="27"/>
      <c r="E673" s="27"/>
      <c r="F673" s="27"/>
      <c r="G673" s="27"/>
      <c r="H673" s="27"/>
      <c r="I673" s="27"/>
      <c r="J673" s="27"/>
      <c r="K673" s="27"/>
      <c r="L673" s="27"/>
      <c r="M673" s="27"/>
      <c r="N673" s="27"/>
      <c r="O673" s="27"/>
      <c r="P673" s="27"/>
      <c r="Q673" s="27"/>
      <c r="U673" s="27"/>
      <c r="V673" s="27"/>
      <c r="W673" s="27"/>
      <c r="X673" s="27"/>
      <c r="Y673" s="27"/>
      <c r="Z673" s="27"/>
      <c r="AA673" s="27"/>
      <c r="AB673" s="27"/>
      <c r="AC673" s="27"/>
      <c r="AD673" s="27"/>
      <c r="AE673" s="27"/>
      <c r="AF673" s="27"/>
      <c r="AG673" s="27"/>
      <c r="AH673" s="27"/>
      <c r="AI673" s="27"/>
      <c r="AJ673" s="27"/>
      <c r="AK673" s="27"/>
      <c r="AL673" s="27"/>
      <c r="AM673" s="27"/>
      <c r="AN673" s="27"/>
      <c r="AO673" s="27"/>
      <c r="AP673" s="27"/>
      <c r="AQ673" s="27"/>
      <c r="AR673" s="27"/>
      <c r="AS673" s="27"/>
      <c r="AT673" s="27"/>
      <c r="AU673" s="27"/>
      <c r="AV673" s="27"/>
      <c r="AW673" s="27"/>
      <c r="AX673" s="27"/>
      <c r="AY673" s="27"/>
      <c r="AZ673" s="27"/>
    </row>
    <row r="674" spans="3:52">
      <c r="C674" s="27"/>
      <c r="D674" s="27"/>
      <c r="E674" s="27"/>
      <c r="F674" s="27"/>
      <c r="G674" s="27"/>
      <c r="H674" s="27"/>
      <c r="I674" s="27"/>
      <c r="J674" s="27"/>
      <c r="K674" s="27"/>
      <c r="L674" s="27"/>
      <c r="M674" s="27"/>
      <c r="N674" s="27"/>
      <c r="O674" s="27"/>
      <c r="P674" s="27"/>
      <c r="Q674" s="27"/>
      <c r="U674" s="27"/>
      <c r="V674" s="27"/>
      <c r="W674" s="27"/>
      <c r="X674" s="27"/>
      <c r="Y674" s="27"/>
      <c r="Z674" s="27"/>
      <c r="AA674" s="27"/>
      <c r="AB674" s="27"/>
      <c r="AC674" s="27"/>
      <c r="AD674" s="27"/>
      <c r="AE674" s="27"/>
      <c r="AF674" s="27"/>
      <c r="AG674" s="27"/>
      <c r="AH674" s="27"/>
      <c r="AI674" s="27"/>
      <c r="AJ674" s="27"/>
      <c r="AK674" s="27"/>
      <c r="AL674" s="27"/>
      <c r="AM674" s="27"/>
      <c r="AN674" s="27"/>
      <c r="AO674" s="27"/>
      <c r="AP674" s="27"/>
      <c r="AQ674" s="27"/>
      <c r="AR674" s="27"/>
      <c r="AS674" s="27"/>
      <c r="AT674" s="27"/>
      <c r="AU674" s="27"/>
      <c r="AV674" s="27"/>
      <c r="AW674" s="27"/>
      <c r="AX674" s="27"/>
      <c r="AY674" s="27"/>
      <c r="AZ674" s="27"/>
    </row>
    <row r="675" spans="3:52">
      <c r="C675" s="27"/>
      <c r="D675" s="27"/>
      <c r="E675" s="27"/>
      <c r="F675" s="27"/>
      <c r="G675" s="27"/>
      <c r="H675" s="27"/>
      <c r="I675" s="27"/>
      <c r="J675" s="27"/>
      <c r="K675" s="27"/>
      <c r="L675" s="27"/>
      <c r="M675" s="27"/>
      <c r="N675" s="27"/>
      <c r="O675" s="27"/>
      <c r="P675" s="27"/>
      <c r="Q675" s="27"/>
      <c r="U675" s="27"/>
      <c r="V675" s="27"/>
      <c r="W675" s="27"/>
      <c r="X675" s="27"/>
      <c r="Y675" s="27"/>
      <c r="Z675" s="27"/>
      <c r="AA675" s="27"/>
      <c r="AB675" s="27"/>
      <c r="AC675" s="27"/>
      <c r="AD675" s="27"/>
      <c r="AE675" s="27"/>
      <c r="AF675" s="27"/>
      <c r="AG675" s="27"/>
      <c r="AH675" s="27"/>
      <c r="AI675" s="27"/>
      <c r="AJ675" s="27"/>
      <c r="AK675" s="27"/>
      <c r="AL675" s="27"/>
      <c r="AM675" s="27"/>
      <c r="AN675" s="27"/>
      <c r="AO675" s="27"/>
      <c r="AP675" s="27"/>
      <c r="AQ675" s="27"/>
      <c r="AR675" s="27"/>
      <c r="AS675" s="27"/>
      <c r="AT675" s="27"/>
      <c r="AU675" s="27"/>
      <c r="AV675" s="27"/>
      <c r="AW675" s="27"/>
      <c r="AX675" s="27"/>
      <c r="AY675" s="27"/>
      <c r="AZ675" s="27"/>
    </row>
    <row r="676" spans="3:52">
      <c r="C676" s="27"/>
      <c r="D676" s="27"/>
      <c r="E676" s="27"/>
      <c r="F676" s="27"/>
      <c r="G676" s="27"/>
      <c r="H676" s="27"/>
      <c r="I676" s="27"/>
      <c r="J676" s="27"/>
      <c r="K676" s="27"/>
      <c r="L676" s="27"/>
      <c r="M676" s="27"/>
      <c r="N676" s="27"/>
      <c r="O676" s="27"/>
      <c r="P676" s="27"/>
      <c r="Q676" s="27"/>
      <c r="U676" s="27"/>
      <c r="V676" s="27"/>
      <c r="W676" s="27"/>
      <c r="X676" s="27"/>
      <c r="Y676" s="27"/>
      <c r="Z676" s="27"/>
      <c r="AA676" s="27"/>
      <c r="AB676" s="27"/>
      <c r="AC676" s="27"/>
      <c r="AD676" s="27"/>
      <c r="AE676" s="27"/>
      <c r="AF676" s="27"/>
      <c r="AG676" s="27"/>
      <c r="AH676" s="27"/>
      <c r="AI676" s="27"/>
      <c r="AJ676" s="27"/>
      <c r="AK676" s="27"/>
      <c r="AL676" s="27"/>
      <c r="AM676" s="27"/>
      <c r="AN676" s="27"/>
      <c r="AO676" s="27"/>
      <c r="AP676" s="27"/>
      <c r="AQ676" s="27"/>
      <c r="AR676" s="27"/>
      <c r="AS676" s="27"/>
      <c r="AT676" s="27"/>
      <c r="AU676" s="27"/>
      <c r="AV676" s="27"/>
      <c r="AW676" s="27"/>
      <c r="AX676" s="27"/>
      <c r="AY676" s="27"/>
      <c r="AZ676" s="27"/>
    </row>
    <row r="677" spans="3:52">
      <c r="C677" s="27"/>
      <c r="D677" s="27"/>
      <c r="E677" s="27"/>
      <c r="F677" s="27"/>
      <c r="G677" s="27"/>
      <c r="H677" s="27"/>
      <c r="I677" s="27"/>
      <c r="J677" s="27"/>
      <c r="K677" s="27"/>
      <c r="L677" s="27"/>
      <c r="M677" s="27"/>
      <c r="N677" s="27"/>
      <c r="O677" s="27"/>
      <c r="P677" s="27"/>
      <c r="Q677" s="27"/>
      <c r="U677" s="27"/>
      <c r="V677" s="27"/>
      <c r="W677" s="27"/>
      <c r="X677" s="27"/>
      <c r="Y677" s="27"/>
      <c r="Z677" s="27"/>
      <c r="AA677" s="27"/>
      <c r="AB677" s="27"/>
      <c r="AC677" s="27"/>
      <c r="AD677" s="27"/>
      <c r="AE677" s="27"/>
      <c r="AF677" s="27"/>
      <c r="AG677" s="27"/>
      <c r="AH677" s="27"/>
      <c r="AI677" s="27"/>
      <c r="AJ677" s="27"/>
      <c r="AK677" s="27"/>
      <c r="AL677" s="27"/>
      <c r="AM677" s="27"/>
      <c r="AN677" s="27"/>
      <c r="AO677" s="27"/>
      <c r="AP677" s="27"/>
      <c r="AQ677" s="27"/>
      <c r="AR677" s="27"/>
      <c r="AS677" s="27"/>
      <c r="AT677" s="27"/>
      <c r="AU677" s="27"/>
      <c r="AV677" s="27"/>
      <c r="AW677" s="27"/>
      <c r="AX677" s="27"/>
      <c r="AY677" s="27"/>
      <c r="AZ677" s="27"/>
    </row>
    <row r="678" spans="3:52">
      <c r="C678" s="27"/>
      <c r="D678" s="27"/>
      <c r="E678" s="27"/>
      <c r="F678" s="27"/>
      <c r="G678" s="27"/>
      <c r="H678" s="27"/>
      <c r="I678" s="27"/>
      <c r="J678" s="27"/>
      <c r="K678" s="27"/>
      <c r="L678" s="27"/>
      <c r="M678" s="27"/>
      <c r="N678" s="27"/>
      <c r="O678" s="27"/>
      <c r="P678" s="27"/>
      <c r="Q678" s="27"/>
      <c r="U678" s="27"/>
      <c r="V678" s="27"/>
      <c r="W678" s="27"/>
      <c r="X678" s="27"/>
      <c r="Y678" s="27"/>
      <c r="Z678" s="27"/>
      <c r="AA678" s="27"/>
      <c r="AB678" s="27"/>
      <c r="AC678" s="27"/>
      <c r="AD678" s="27"/>
      <c r="AE678" s="27"/>
      <c r="AF678" s="27"/>
      <c r="AG678" s="27"/>
      <c r="AH678" s="27"/>
      <c r="AI678" s="27"/>
      <c r="AJ678" s="27"/>
      <c r="AK678" s="27"/>
      <c r="AL678" s="27"/>
      <c r="AM678" s="27"/>
      <c r="AN678" s="27"/>
      <c r="AO678" s="27"/>
      <c r="AP678" s="27"/>
      <c r="AQ678" s="27"/>
      <c r="AR678" s="27"/>
      <c r="AS678" s="27"/>
      <c r="AT678" s="27"/>
      <c r="AU678" s="27"/>
      <c r="AV678" s="27"/>
      <c r="AW678" s="27"/>
      <c r="AX678" s="27"/>
      <c r="AY678" s="27"/>
      <c r="AZ678" s="27"/>
    </row>
    <row r="679" spans="3:52">
      <c r="C679" s="27"/>
      <c r="D679" s="27"/>
      <c r="E679" s="27"/>
      <c r="F679" s="27"/>
      <c r="G679" s="27"/>
      <c r="H679" s="27"/>
      <c r="I679" s="27"/>
      <c r="J679" s="27"/>
      <c r="K679" s="27"/>
      <c r="L679" s="27"/>
      <c r="M679" s="27"/>
      <c r="N679" s="27"/>
      <c r="O679" s="27"/>
      <c r="P679" s="27"/>
      <c r="Q679" s="27"/>
      <c r="U679" s="27"/>
      <c r="V679" s="27"/>
      <c r="W679" s="27"/>
      <c r="X679" s="27"/>
      <c r="Y679" s="27"/>
      <c r="Z679" s="27"/>
      <c r="AA679" s="27"/>
      <c r="AB679" s="27"/>
      <c r="AC679" s="27"/>
      <c r="AD679" s="27"/>
      <c r="AE679" s="27"/>
      <c r="AF679" s="27"/>
      <c r="AG679" s="27"/>
      <c r="AH679" s="27"/>
      <c r="AI679" s="27"/>
      <c r="AJ679" s="27"/>
      <c r="AK679" s="27"/>
      <c r="AL679" s="27"/>
      <c r="AM679" s="27"/>
      <c r="AN679" s="27"/>
      <c r="AO679" s="27"/>
      <c r="AP679" s="27"/>
      <c r="AQ679" s="27"/>
      <c r="AR679" s="27"/>
      <c r="AS679" s="27"/>
      <c r="AT679" s="27"/>
      <c r="AU679" s="27"/>
      <c r="AV679" s="27"/>
      <c r="AW679" s="27"/>
      <c r="AX679" s="27"/>
      <c r="AY679" s="27"/>
      <c r="AZ679" s="27"/>
    </row>
    <row r="680" spans="3:52">
      <c r="C680" s="27"/>
      <c r="D680" s="27"/>
      <c r="E680" s="27"/>
      <c r="F680" s="27"/>
      <c r="G680" s="27"/>
      <c r="H680" s="27"/>
      <c r="I680" s="27"/>
      <c r="J680" s="27"/>
      <c r="K680" s="27"/>
      <c r="L680" s="27"/>
      <c r="M680" s="27"/>
      <c r="N680" s="27"/>
      <c r="O680" s="27"/>
      <c r="P680" s="27"/>
      <c r="Q680" s="27"/>
      <c r="U680" s="27"/>
      <c r="V680" s="27"/>
      <c r="W680" s="27"/>
      <c r="X680" s="27"/>
      <c r="Y680" s="27"/>
      <c r="Z680" s="27"/>
      <c r="AA680" s="27"/>
      <c r="AB680" s="27"/>
      <c r="AC680" s="27"/>
      <c r="AD680" s="27"/>
      <c r="AE680" s="27"/>
      <c r="AF680" s="27"/>
      <c r="AG680" s="27"/>
      <c r="AH680" s="27"/>
      <c r="AI680" s="27"/>
      <c r="AJ680" s="27"/>
      <c r="AK680" s="27"/>
      <c r="AL680" s="27"/>
      <c r="AM680" s="27"/>
      <c r="AN680" s="27"/>
      <c r="AO680" s="27"/>
      <c r="AP680" s="27"/>
      <c r="AQ680" s="27"/>
      <c r="AR680" s="27"/>
      <c r="AS680" s="27"/>
      <c r="AT680" s="27"/>
      <c r="AU680" s="27"/>
      <c r="AV680" s="27"/>
      <c r="AW680" s="27"/>
      <c r="AX680" s="27"/>
      <c r="AY680" s="27"/>
      <c r="AZ680" s="27"/>
    </row>
    <row r="681" spans="3:52">
      <c r="C681" s="27"/>
      <c r="D681" s="27"/>
      <c r="E681" s="27"/>
      <c r="F681" s="27"/>
      <c r="G681" s="27"/>
      <c r="H681" s="27"/>
      <c r="I681" s="27"/>
      <c r="J681" s="27"/>
      <c r="K681" s="27"/>
      <c r="L681" s="27"/>
      <c r="M681" s="27"/>
      <c r="N681" s="27"/>
      <c r="O681" s="27"/>
      <c r="P681" s="27"/>
      <c r="Q681" s="27"/>
      <c r="U681" s="27"/>
      <c r="V681" s="27"/>
      <c r="W681" s="27"/>
      <c r="X681" s="27"/>
      <c r="Y681" s="27"/>
      <c r="Z681" s="27"/>
      <c r="AA681" s="27"/>
      <c r="AB681" s="27"/>
      <c r="AC681" s="27"/>
      <c r="AD681" s="27"/>
      <c r="AE681" s="27"/>
      <c r="AF681" s="27"/>
      <c r="AG681" s="27"/>
      <c r="AH681" s="27"/>
      <c r="AI681" s="27"/>
      <c r="AJ681" s="27"/>
      <c r="AK681" s="27"/>
      <c r="AL681" s="27"/>
      <c r="AM681" s="27"/>
      <c r="AN681" s="27"/>
      <c r="AO681" s="27"/>
      <c r="AP681" s="27"/>
      <c r="AQ681" s="27"/>
      <c r="AR681" s="27"/>
      <c r="AS681" s="27"/>
      <c r="AT681" s="27"/>
      <c r="AU681" s="27"/>
      <c r="AV681" s="27"/>
      <c r="AW681" s="27"/>
      <c r="AX681" s="27"/>
      <c r="AY681" s="27"/>
      <c r="AZ681" s="27"/>
    </row>
    <row r="682" spans="3:52">
      <c r="C682" s="27"/>
      <c r="D682" s="27"/>
      <c r="E682" s="27"/>
      <c r="F682" s="27"/>
      <c r="G682" s="27"/>
      <c r="H682" s="27"/>
      <c r="I682" s="27"/>
      <c r="J682" s="27"/>
      <c r="K682" s="27"/>
      <c r="L682" s="27"/>
      <c r="M682" s="27"/>
      <c r="N682" s="27"/>
      <c r="O682" s="27"/>
      <c r="P682" s="27"/>
      <c r="Q682" s="27"/>
      <c r="U682" s="27"/>
      <c r="V682" s="27"/>
      <c r="W682" s="27"/>
      <c r="X682" s="27"/>
      <c r="Y682" s="27"/>
      <c r="Z682" s="27"/>
      <c r="AA682" s="27"/>
      <c r="AB682" s="27"/>
      <c r="AC682" s="27"/>
      <c r="AD682" s="27"/>
      <c r="AE682" s="27"/>
      <c r="AF682" s="27"/>
      <c r="AG682" s="27"/>
      <c r="AH682" s="27"/>
      <c r="AI682" s="27"/>
      <c r="AJ682" s="27"/>
      <c r="AK682" s="27"/>
      <c r="AL682" s="27"/>
      <c r="AM682" s="27"/>
      <c r="AN682" s="27"/>
      <c r="AO682" s="27"/>
      <c r="AP682" s="27"/>
      <c r="AQ682" s="27"/>
      <c r="AR682" s="27"/>
      <c r="AS682" s="27"/>
      <c r="AT682" s="27"/>
      <c r="AU682" s="27"/>
      <c r="AV682" s="27"/>
      <c r="AW682" s="27"/>
      <c r="AX682" s="27"/>
      <c r="AY682" s="27"/>
      <c r="AZ682" s="27"/>
    </row>
    <row r="683" spans="3:52">
      <c r="C683" s="27"/>
      <c r="D683" s="27"/>
      <c r="E683" s="27"/>
      <c r="F683" s="27"/>
      <c r="G683" s="27"/>
      <c r="H683" s="27"/>
      <c r="I683" s="27"/>
      <c r="J683" s="27"/>
      <c r="K683" s="27"/>
      <c r="L683" s="27"/>
      <c r="M683" s="27"/>
      <c r="N683" s="27"/>
      <c r="O683" s="27"/>
      <c r="P683" s="27"/>
      <c r="Q683" s="27"/>
      <c r="U683" s="27"/>
      <c r="V683" s="27"/>
      <c r="W683" s="27"/>
      <c r="X683" s="27"/>
      <c r="Y683" s="27"/>
      <c r="Z683" s="27"/>
      <c r="AA683" s="27"/>
      <c r="AB683" s="27"/>
      <c r="AC683" s="27"/>
      <c r="AD683" s="27"/>
      <c r="AE683" s="27"/>
      <c r="AF683" s="27"/>
      <c r="AG683" s="27"/>
      <c r="AH683" s="27"/>
      <c r="AI683" s="27"/>
      <c r="AJ683" s="27"/>
      <c r="AK683" s="27"/>
      <c r="AL683" s="27"/>
      <c r="AM683" s="27"/>
      <c r="AN683" s="27"/>
      <c r="AO683" s="27"/>
      <c r="AP683" s="27"/>
      <c r="AQ683" s="27"/>
      <c r="AR683" s="27"/>
      <c r="AS683" s="27"/>
      <c r="AT683" s="27"/>
      <c r="AU683" s="27"/>
      <c r="AV683" s="27"/>
      <c r="AW683" s="27"/>
      <c r="AX683" s="27"/>
      <c r="AY683" s="27"/>
      <c r="AZ683" s="27"/>
    </row>
    <row r="684" spans="3:52">
      <c r="C684" s="27"/>
      <c r="D684" s="27"/>
      <c r="E684" s="27"/>
      <c r="F684" s="27"/>
      <c r="G684" s="27"/>
      <c r="H684" s="27"/>
      <c r="I684" s="27"/>
      <c r="J684" s="27"/>
      <c r="K684" s="27"/>
      <c r="L684" s="27"/>
      <c r="M684" s="27"/>
      <c r="N684" s="27"/>
      <c r="O684" s="27"/>
      <c r="P684" s="27"/>
      <c r="Q684" s="27"/>
      <c r="U684" s="27"/>
      <c r="V684" s="27"/>
      <c r="W684" s="27"/>
      <c r="X684" s="27"/>
      <c r="Y684" s="27"/>
      <c r="Z684" s="27"/>
      <c r="AA684" s="27"/>
      <c r="AB684" s="27"/>
      <c r="AC684" s="27"/>
      <c r="AD684" s="27"/>
      <c r="AE684" s="27"/>
      <c r="AF684" s="27"/>
      <c r="AG684" s="27"/>
      <c r="AH684" s="27"/>
      <c r="AI684" s="27"/>
      <c r="AJ684" s="27"/>
      <c r="AK684" s="27"/>
      <c r="AL684" s="27"/>
      <c r="AM684" s="27"/>
      <c r="AN684" s="27"/>
      <c r="AO684" s="27"/>
      <c r="AP684" s="27"/>
      <c r="AQ684" s="27"/>
      <c r="AR684" s="27"/>
      <c r="AS684" s="27"/>
      <c r="AT684" s="27"/>
      <c r="AU684" s="27"/>
      <c r="AV684" s="27"/>
      <c r="AW684" s="27"/>
      <c r="AX684" s="27"/>
      <c r="AY684" s="27"/>
      <c r="AZ684" s="27"/>
    </row>
    <row r="685" spans="3:52">
      <c r="C685" s="27"/>
      <c r="D685" s="27"/>
      <c r="E685" s="27"/>
      <c r="F685" s="27"/>
      <c r="G685" s="27"/>
      <c r="H685" s="27"/>
      <c r="I685" s="27"/>
      <c r="J685" s="27"/>
      <c r="K685" s="27"/>
      <c r="L685" s="27"/>
      <c r="M685" s="27"/>
      <c r="N685" s="27"/>
      <c r="O685" s="27"/>
      <c r="P685" s="27"/>
      <c r="Q685" s="27"/>
      <c r="U685" s="27"/>
      <c r="V685" s="27"/>
      <c r="W685" s="27"/>
      <c r="X685" s="27"/>
      <c r="Y685" s="27"/>
      <c r="Z685" s="27"/>
      <c r="AA685" s="27"/>
      <c r="AB685" s="27"/>
      <c r="AC685" s="27"/>
      <c r="AD685" s="27"/>
      <c r="AE685" s="27"/>
      <c r="AF685" s="27"/>
      <c r="AG685" s="27"/>
      <c r="AH685" s="27"/>
      <c r="AI685" s="27"/>
      <c r="AJ685" s="27"/>
      <c r="AK685" s="27"/>
      <c r="AL685" s="27"/>
      <c r="AM685" s="27"/>
      <c r="AN685" s="27"/>
      <c r="AO685" s="27"/>
      <c r="AP685" s="27"/>
      <c r="AQ685" s="27"/>
      <c r="AR685" s="27"/>
      <c r="AS685" s="27"/>
      <c r="AT685" s="27"/>
      <c r="AU685" s="27"/>
      <c r="AV685" s="27"/>
      <c r="AW685" s="27"/>
      <c r="AX685" s="27"/>
      <c r="AY685" s="27"/>
      <c r="AZ685" s="27"/>
    </row>
    <row r="686" spans="3:52">
      <c r="C686" s="27"/>
      <c r="D686" s="27"/>
      <c r="E686" s="27"/>
      <c r="F686" s="27"/>
      <c r="G686" s="27"/>
      <c r="H686" s="27"/>
      <c r="I686" s="27"/>
      <c r="J686" s="27"/>
      <c r="K686" s="27"/>
      <c r="L686" s="27"/>
      <c r="M686" s="27"/>
      <c r="N686" s="27"/>
      <c r="O686" s="27"/>
      <c r="P686" s="27"/>
      <c r="Q686" s="27"/>
      <c r="U686" s="27"/>
      <c r="V686" s="27"/>
      <c r="W686" s="27"/>
      <c r="X686" s="27"/>
      <c r="Y686" s="27"/>
      <c r="Z686" s="27"/>
      <c r="AA686" s="27"/>
      <c r="AB686" s="27"/>
      <c r="AC686" s="27"/>
      <c r="AD686" s="27"/>
      <c r="AE686" s="27"/>
      <c r="AF686" s="27"/>
      <c r="AG686" s="27"/>
      <c r="AH686" s="27"/>
      <c r="AI686" s="27"/>
      <c r="AJ686" s="27"/>
      <c r="AK686" s="27"/>
      <c r="AL686" s="27"/>
      <c r="AM686" s="27"/>
      <c r="AN686" s="27"/>
      <c r="AO686" s="27"/>
      <c r="AP686" s="27"/>
      <c r="AQ686" s="27"/>
      <c r="AR686" s="27"/>
      <c r="AS686" s="27"/>
      <c r="AT686" s="27"/>
      <c r="AU686" s="27"/>
      <c r="AV686" s="27"/>
      <c r="AW686" s="27"/>
      <c r="AX686" s="27"/>
      <c r="AY686" s="27"/>
      <c r="AZ686" s="27"/>
    </row>
    <row r="687" spans="3:52">
      <c r="C687" s="27"/>
      <c r="D687" s="27"/>
      <c r="E687" s="27"/>
      <c r="F687" s="27"/>
      <c r="G687" s="27"/>
      <c r="H687" s="27"/>
      <c r="I687" s="27"/>
      <c r="J687" s="27"/>
      <c r="K687" s="27"/>
      <c r="L687" s="27"/>
      <c r="M687" s="27"/>
      <c r="N687" s="27"/>
      <c r="O687" s="27"/>
      <c r="P687" s="27"/>
      <c r="Q687" s="27"/>
      <c r="U687" s="27"/>
      <c r="V687" s="27"/>
      <c r="W687" s="27"/>
      <c r="X687" s="27"/>
      <c r="Y687" s="27"/>
      <c r="Z687" s="27"/>
      <c r="AA687" s="27"/>
      <c r="AB687" s="27"/>
      <c r="AC687" s="27"/>
      <c r="AD687" s="27"/>
      <c r="AE687" s="27"/>
      <c r="AF687" s="27"/>
      <c r="AG687" s="27"/>
      <c r="AH687" s="27"/>
      <c r="AI687" s="27"/>
      <c r="AJ687" s="27"/>
      <c r="AK687" s="27"/>
      <c r="AL687" s="27"/>
      <c r="AM687" s="27"/>
      <c r="AN687" s="27"/>
      <c r="AO687" s="27"/>
      <c r="AP687" s="27"/>
      <c r="AQ687" s="27"/>
      <c r="AR687" s="27"/>
      <c r="AS687" s="27"/>
      <c r="AT687" s="27"/>
      <c r="AU687" s="27"/>
      <c r="AV687" s="27"/>
      <c r="AW687" s="27"/>
      <c r="AX687" s="27"/>
      <c r="AY687" s="27"/>
      <c r="AZ687" s="27"/>
    </row>
    <row r="688" spans="3:52">
      <c r="C688" s="27"/>
      <c r="D688" s="27"/>
      <c r="E688" s="27"/>
      <c r="F688" s="27"/>
      <c r="G688" s="27"/>
      <c r="H688" s="27"/>
      <c r="I688" s="27"/>
      <c r="J688" s="27"/>
      <c r="K688" s="27"/>
      <c r="L688" s="27"/>
      <c r="M688" s="27"/>
      <c r="N688" s="27"/>
      <c r="O688" s="27"/>
      <c r="P688" s="27"/>
      <c r="Q688" s="27"/>
      <c r="U688" s="27"/>
      <c r="V688" s="27"/>
      <c r="W688" s="27"/>
      <c r="X688" s="27"/>
      <c r="Y688" s="27"/>
      <c r="Z688" s="27"/>
      <c r="AA688" s="27"/>
      <c r="AB688" s="27"/>
      <c r="AC688" s="27"/>
      <c r="AD688" s="27"/>
      <c r="AE688" s="27"/>
      <c r="AF688" s="27"/>
      <c r="AG688" s="27"/>
      <c r="AH688" s="27"/>
      <c r="AI688" s="27"/>
      <c r="AJ688" s="27"/>
      <c r="AK688" s="27"/>
      <c r="AL688" s="27"/>
      <c r="AM688" s="27"/>
      <c r="AN688" s="27"/>
      <c r="AO688" s="27"/>
      <c r="AP688" s="27"/>
      <c r="AQ688" s="27"/>
      <c r="AR688" s="27"/>
      <c r="AS688" s="27"/>
      <c r="AT688" s="27"/>
      <c r="AU688" s="27"/>
      <c r="AV688" s="27"/>
      <c r="AW688" s="27"/>
      <c r="AX688" s="27"/>
      <c r="AY688" s="27"/>
      <c r="AZ688" s="27"/>
    </row>
    <row r="689" spans="3:52">
      <c r="C689" s="27"/>
      <c r="D689" s="27"/>
      <c r="E689" s="27"/>
      <c r="F689" s="27"/>
      <c r="G689" s="27"/>
      <c r="H689" s="27"/>
      <c r="I689" s="27"/>
      <c r="J689" s="27"/>
      <c r="K689" s="27"/>
      <c r="L689" s="27"/>
      <c r="M689" s="27"/>
      <c r="N689" s="27"/>
      <c r="O689" s="27"/>
      <c r="P689" s="27"/>
      <c r="Q689" s="27"/>
      <c r="U689" s="27"/>
      <c r="V689" s="27"/>
      <c r="W689" s="27"/>
      <c r="X689" s="27"/>
      <c r="Y689" s="27"/>
      <c r="Z689" s="27"/>
      <c r="AA689" s="27"/>
      <c r="AB689" s="27"/>
      <c r="AC689" s="27"/>
      <c r="AD689" s="27"/>
      <c r="AE689" s="27"/>
      <c r="AF689" s="27"/>
      <c r="AG689" s="27"/>
      <c r="AH689" s="27"/>
      <c r="AI689" s="27"/>
      <c r="AJ689" s="27"/>
      <c r="AK689" s="27"/>
      <c r="AL689" s="27"/>
      <c r="AM689" s="27"/>
      <c r="AN689" s="27"/>
      <c r="AO689" s="27"/>
      <c r="AP689" s="27"/>
      <c r="AQ689" s="27"/>
      <c r="AR689" s="27"/>
      <c r="AS689" s="27"/>
      <c r="AT689" s="27"/>
      <c r="AU689" s="27"/>
      <c r="AV689" s="27"/>
      <c r="AW689" s="27"/>
      <c r="AX689" s="27"/>
      <c r="AY689" s="27"/>
      <c r="AZ689" s="27"/>
    </row>
    <row r="690" spans="3:52">
      <c r="C690" s="27"/>
      <c r="D690" s="27"/>
      <c r="E690" s="27"/>
      <c r="F690" s="27"/>
      <c r="G690" s="27"/>
      <c r="H690" s="27"/>
      <c r="I690" s="27"/>
      <c r="J690" s="27"/>
      <c r="K690" s="27"/>
      <c r="L690" s="27"/>
      <c r="M690" s="27"/>
      <c r="N690" s="27"/>
      <c r="O690" s="27"/>
      <c r="P690" s="27"/>
      <c r="Q690" s="27"/>
      <c r="U690" s="27"/>
      <c r="V690" s="27"/>
      <c r="W690" s="27"/>
      <c r="X690" s="27"/>
      <c r="Y690" s="27"/>
      <c r="Z690" s="27"/>
      <c r="AA690" s="27"/>
      <c r="AB690" s="27"/>
      <c r="AC690" s="27"/>
      <c r="AD690" s="27"/>
      <c r="AE690" s="27"/>
      <c r="AF690" s="27"/>
      <c r="AG690" s="27"/>
      <c r="AH690" s="27"/>
      <c r="AI690" s="27"/>
      <c r="AJ690" s="27"/>
      <c r="AK690" s="27"/>
      <c r="AL690" s="27"/>
      <c r="AM690" s="27"/>
      <c r="AN690" s="27"/>
      <c r="AO690" s="27"/>
      <c r="AP690" s="27"/>
      <c r="AQ690" s="27"/>
      <c r="AR690" s="27"/>
      <c r="AS690" s="27"/>
      <c r="AT690" s="27"/>
      <c r="AU690" s="27"/>
      <c r="AV690" s="27"/>
      <c r="AW690" s="27"/>
      <c r="AX690" s="27"/>
      <c r="AY690" s="27"/>
      <c r="AZ690" s="27"/>
    </row>
    <row r="691" spans="3:52">
      <c r="C691" s="27"/>
      <c r="D691" s="27"/>
      <c r="E691" s="27"/>
      <c r="F691" s="27"/>
      <c r="G691" s="27"/>
      <c r="H691" s="27"/>
      <c r="I691" s="27"/>
      <c r="J691" s="27"/>
      <c r="K691" s="27"/>
      <c r="L691" s="27"/>
      <c r="M691" s="27"/>
      <c r="N691" s="27"/>
      <c r="O691" s="27"/>
      <c r="P691" s="27"/>
      <c r="Q691" s="27"/>
      <c r="U691" s="27"/>
      <c r="V691" s="27"/>
      <c r="W691" s="27"/>
      <c r="X691" s="27"/>
      <c r="Y691" s="27"/>
      <c r="Z691" s="27"/>
      <c r="AA691" s="27"/>
      <c r="AB691" s="27"/>
      <c r="AC691" s="27"/>
      <c r="AD691" s="27"/>
      <c r="AE691" s="27"/>
      <c r="AF691" s="27"/>
      <c r="AG691" s="27"/>
      <c r="AH691" s="27"/>
      <c r="AI691" s="27"/>
      <c r="AJ691" s="27"/>
      <c r="AK691" s="27"/>
      <c r="AL691" s="27"/>
      <c r="AM691" s="27"/>
      <c r="AN691" s="27"/>
      <c r="AO691" s="27"/>
      <c r="AP691" s="27"/>
      <c r="AQ691" s="27"/>
      <c r="AR691" s="27"/>
      <c r="AS691" s="27"/>
      <c r="AT691" s="27"/>
      <c r="AU691" s="27"/>
      <c r="AV691" s="27"/>
      <c r="AW691" s="27"/>
      <c r="AX691" s="27"/>
      <c r="AY691" s="27"/>
      <c r="AZ691" s="27"/>
    </row>
    <row r="692" spans="3:52">
      <c r="C692" s="27"/>
      <c r="D692" s="27"/>
      <c r="E692" s="27"/>
      <c r="F692" s="27"/>
      <c r="G692" s="27"/>
      <c r="H692" s="27"/>
      <c r="I692" s="27"/>
      <c r="J692" s="27"/>
      <c r="K692" s="27"/>
      <c r="L692" s="27"/>
      <c r="M692" s="27"/>
      <c r="N692" s="27"/>
      <c r="O692" s="27"/>
      <c r="P692" s="27"/>
      <c r="Q692" s="27"/>
      <c r="U692" s="27"/>
      <c r="V692" s="27"/>
      <c r="W692" s="27"/>
      <c r="X692" s="27"/>
      <c r="Y692" s="27"/>
      <c r="Z692" s="27"/>
      <c r="AA692" s="27"/>
      <c r="AB692" s="27"/>
      <c r="AC692" s="27"/>
      <c r="AD692" s="27"/>
      <c r="AE692" s="27"/>
      <c r="AF692" s="27"/>
      <c r="AG692" s="27"/>
      <c r="AH692" s="27"/>
      <c r="AI692" s="27"/>
      <c r="AJ692" s="27"/>
      <c r="AK692" s="27"/>
      <c r="AL692" s="27"/>
      <c r="AM692" s="27"/>
      <c r="AN692" s="27"/>
      <c r="AO692" s="27"/>
      <c r="AP692" s="27"/>
      <c r="AQ692" s="27"/>
      <c r="AR692" s="27"/>
      <c r="AS692" s="27"/>
      <c r="AT692" s="27"/>
      <c r="AU692" s="27"/>
      <c r="AV692" s="27"/>
      <c r="AW692" s="27"/>
      <c r="AX692" s="27"/>
      <c r="AY692" s="27"/>
      <c r="AZ692" s="27"/>
    </row>
    <row r="693" spans="3:52">
      <c r="C693" s="27"/>
      <c r="D693" s="27"/>
      <c r="E693" s="27"/>
      <c r="F693" s="27"/>
      <c r="G693" s="27"/>
      <c r="H693" s="27"/>
      <c r="I693" s="27"/>
      <c r="J693" s="27"/>
      <c r="K693" s="27"/>
      <c r="L693" s="27"/>
      <c r="M693" s="27"/>
      <c r="N693" s="27"/>
      <c r="O693" s="27"/>
      <c r="P693" s="27"/>
      <c r="Q693" s="27"/>
      <c r="U693" s="27"/>
      <c r="V693" s="27"/>
      <c r="W693" s="27"/>
      <c r="X693" s="27"/>
      <c r="Y693" s="27"/>
      <c r="Z693" s="27"/>
      <c r="AA693" s="27"/>
      <c r="AB693" s="27"/>
      <c r="AC693" s="27"/>
      <c r="AD693" s="27"/>
      <c r="AE693" s="27"/>
      <c r="AF693" s="27"/>
      <c r="AG693" s="27"/>
      <c r="AH693" s="27"/>
      <c r="AI693" s="27"/>
      <c r="AJ693" s="27"/>
      <c r="AK693" s="27"/>
      <c r="AL693" s="27"/>
      <c r="AM693" s="27"/>
      <c r="AN693" s="27"/>
      <c r="AO693" s="27"/>
      <c r="AP693" s="27"/>
      <c r="AQ693" s="27"/>
      <c r="AR693" s="27"/>
      <c r="AS693" s="27"/>
      <c r="AT693" s="27"/>
      <c r="AU693" s="27"/>
      <c r="AV693" s="27"/>
      <c r="AW693" s="27"/>
      <c r="AX693" s="27"/>
      <c r="AY693" s="27"/>
      <c r="AZ693" s="27"/>
    </row>
    <row r="694" spans="3:52">
      <c r="C694" s="27"/>
      <c r="D694" s="27"/>
      <c r="E694" s="27"/>
      <c r="F694" s="27"/>
      <c r="G694" s="27"/>
      <c r="H694" s="27"/>
      <c r="I694" s="27"/>
      <c r="J694" s="27"/>
      <c r="K694" s="27"/>
      <c r="L694" s="27"/>
      <c r="M694" s="27"/>
      <c r="N694" s="27"/>
      <c r="O694" s="27"/>
      <c r="P694" s="27"/>
      <c r="Q694" s="27"/>
      <c r="U694" s="27"/>
      <c r="V694" s="27"/>
      <c r="W694" s="27"/>
      <c r="X694" s="27"/>
      <c r="Y694" s="27"/>
      <c r="Z694" s="27"/>
      <c r="AA694" s="27"/>
      <c r="AB694" s="27"/>
      <c r="AC694" s="27"/>
      <c r="AD694" s="27"/>
      <c r="AE694" s="27"/>
      <c r="AF694" s="27"/>
      <c r="AG694" s="27"/>
      <c r="AH694" s="27"/>
      <c r="AI694" s="27"/>
      <c r="AJ694" s="27"/>
      <c r="AK694" s="27"/>
      <c r="AL694" s="27"/>
      <c r="AM694" s="27"/>
      <c r="AN694" s="27"/>
      <c r="AO694" s="27"/>
      <c r="AP694" s="27"/>
      <c r="AQ694" s="27"/>
      <c r="AR694" s="27"/>
      <c r="AS694" s="27"/>
      <c r="AT694" s="27"/>
      <c r="AU694" s="27"/>
      <c r="AV694" s="27"/>
      <c r="AW694" s="27"/>
      <c r="AX694" s="27"/>
      <c r="AY694" s="27"/>
      <c r="AZ694" s="27"/>
    </row>
    <row r="695" spans="3:52">
      <c r="C695" s="27"/>
      <c r="D695" s="27"/>
      <c r="E695" s="27"/>
      <c r="F695" s="27"/>
      <c r="G695" s="27"/>
      <c r="H695" s="27"/>
      <c r="I695" s="27"/>
      <c r="J695" s="27"/>
      <c r="K695" s="27"/>
      <c r="L695" s="27"/>
      <c r="M695" s="27"/>
      <c r="N695" s="27"/>
      <c r="O695" s="27"/>
      <c r="P695" s="27"/>
      <c r="Q695" s="27"/>
      <c r="U695" s="27"/>
      <c r="V695" s="27"/>
      <c r="W695" s="27"/>
      <c r="X695" s="27"/>
      <c r="Y695" s="27"/>
      <c r="Z695" s="27"/>
      <c r="AA695" s="27"/>
      <c r="AB695" s="27"/>
      <c r="AC695" s="27"/>
      <c r="AD695" s="27"/>
      <c r="AE695" s="27"/>
      <c r="AF695" s="27"/>
      <c r="AG695" s="27"/>
      <c r="AH695" s="27"/>
      <c r="AI695" s="27"/>
      <c r="AJ695" s="27"/>
      <c r="AK695" s="27"/>
      <c r="AL695" s="27"/>
      <c r="AM695" s="27"/>
      <c r="AN695" s="27"/>
      <c r="AO695" s="27"/>
      <c r="AP695" s="27"/>
      <c r="AQ695" s="27"/>
      <c r="AR695" s="27"/>
      <c r="AS695" s="27"/>
      <c r="AT695" s="27"/>
      <c r="AU695" s="27"/>
      <c r="AV695" s="27"/>
      <c r="AW695" s="27"/>
      <c r="AX695" s="27"/>
      <c r="AY695" s="27"/>
      <c r="AZ695" s="27"/>
    </row>
    <row r="696" spans="3:52">
      <c r="C696" s="27"/>
      <c r="D696" s="27"/>
      <c r="E696" s="27"/>
      <c r="F696" s="27"/>
      <c r="G696" s="27"/>
      <c r="H696" s="27"/>
      <c r="I696" s="27"/>
      <c r="J696" s="27"/>
      <c r="K696" s="27"/>
      <c r="L696" s="27"/>
      <c r="M696" s="27"/>
      <c r="N696" s="27"/>
      <c r="O696" s="27"/>
      <c r="P696" s="27"/>
      <c r="Q696" s="27"/>
      <c r="U696" s="27"/>
      <c r="V696" s="27"/>
      <c r="W696" s="27"/>
      <c r="X696" s="27"/>
      <c r="Y696" s="27"/>
      <c r="Z696" s="27"/>
      <c r="AA696" s="27"/>
      <c r="AB696" s="27"/>
      <c r="AC696" s="27"/>
      <c r="AD696" s="27"/>
      <c r="AE696" s="27"/>
      <c r="AF696" s="27"/>
      <c r="AG696" s="27"/>
      <c r="AH696" s="27"/>
      <c r="AI696" s="27"/>
      <c r="AJ696" s="27"/>
      <c r="AK696" s="27"/>
      <c r="AL696" s="27"/>
      <c r="AM696" s="27"/>
      <c r="AN696" s="27"/>
      <c r="AO696" s="27"/>
      <c r="AP696" s="27"/>
      <c r="AQ696" s="27"/>
      <c r="AR696" s="27"/>
      <c r="AS696" s="27"/>
      <c r="AT696" s="27"/>
      <c r="AU696" s="27"/>
      <c r="AV696" s="27"/>
      <c r="AW696" s="27"/>
      <c r="AX696" s="27"/>
      <c r="AY696" s="27"/>
      <c r="AZ696" s="27"/>
    </row>
    <row r="697" spans="3:52">
      <c r="C697" s="27"/>
      <c r="D697" s="27"/>
      <c r="E697" s="27"/>
      <c r="F697" s="27"/>
      <c r="G697" s="27"/>
      <c r="H697" s="27"/>
      <c r="I697" s="27"/>
      <c r="J697" s="27"/>
      <c r="K697" s="27"/>
      <c r="L697" s="27"/>
      <c r="M697" s="27"/>
      <c r="N697" s="27"/>
      <c r="O697" s="27"/>
      <c r="P697" s="27"/>
      <c r="Q697" s="27"/>
      <c r="U697" s="27"/>
      <c r="V697" s="27"/>
      <c r="W697" s="27"/>
      <c r="X697" s="27"/>
      <c r="Y697" s="27"/>
      <c r="Z697" s="27"/>
      <c r="AA697" s="27"/>
      <c r="AB697" s="27"/>
      <c r="AC697" s="27"/>
      <c r="AD697" s="27"/>
      <c r="AE697" s="27"/>
      <c r="AF697" s="27"/>
      <c r="AG697" s="27"/>
      <c r="AH697" s="27"/>
      <c r="AI697" s="27"/>
      <c r="AJ697" s="27"/>
      <c r="AK697" s="27"/>
      <c r="AL697" s="27"/>
      <c r="AM697" s="27"/>
      <c r="AN697" s="27"/>
      <c r="AO697" s="27"/>
      <c r="AP697" s="27"/>
      <c r="AQ697" s="27"/>
      <c r="AR697" s="27"/>
      <c r="AS697" s="27"/>
      <c r="AT697" s="27"/>
      <c r="AU697" s="27"/>
      <c r="AV697" s="27"/>
      <c r="AW697" s="27"/>
      <c r="AX697" s="27"/>
      <c r="AY697" s="27"/>
      <c r="AZ697" s="27"/>
    </row>
    <row r="698" spans="3:52">
      <c r="C698" s="27"/>
      <c r="D698" s="27"/>
      <c r="E698" s="27"/>
      <c r="F698" s="27"/>
      <c r="G698" s="27"/>
      <c r="H698" s="27"/>
      <c r="I698" s="27"/>
      <c r="J698" s="27"/>
      <c r="K698" s="27"/>
      <c r="L698" s="27"/>
      <c r="M698" s="27"/>
      <c r="N698" s="27"/>
      <c r="O698" s="27"/>
      <c r="P698" s="27"/>
      <c r="Q698" s="27"/>
      <c r="U698" s="27"/>
      <c r="V698" s="27"/>
      <c r="W698" s="27"/>
      <c r="X698" s="27"/>
      <c r="Y698" s="27"/>
      <c r="Z698" s="27"/>
      <c r="AA698" s="27"/>
      <c r="AB698" s="27"/>
      <c r="AC698" s="27"/>
      <c r="AD698" s="27"/>
      <c r="AE698" s="27"/>
      <c r="AF698" s="27"/>
      <c r="AG698" s="27"/>
      <c r="AH698" s="27"/>
      <c r="AI698" s="27"/>
      <c r="AJ698" s="27"/>
      <c r="AK698" s="27"/>
      <c r="AL698" s="27"/>
      <c r="AM698" s="27"/>
      <c r="AN698" s="27"/>
      <c r="AO698" s="27"/>
      <c r="AP698" s="27"/>
      <c r="AQ698" s="27"/>
      <c r="AR698" s="27"/>
      <c r="AS698" s="27"/>
      <c r="AT698" s="27"/>
      <c r="AU698" s="27"/>
      <c r="AV698" s="27"/>
      <c r="AW698" s="27"/>
      <c r="AX698" s="27"/>
      <c r="AY698" s="27"/>
      <c r="AZ698" s="27"/>
    </row>
    <row r="699" spans="3:52">
      <c r="C699" s="27"/>
      <c r="D699" s="27"/>
      <c r="E699" s="27"/>
      <c r="F699" s="27"/>
      <c r="G699" s="27"/>
      <c r="H699" s="27"/>
      <c r="I699" s="27"/>
      <c r="J699" s="27"/>
      <c r="K699" s="27"/>
      <c r="L699" s="27"/>
      <c r="M699" s="27"/>
      <c r="N699" s="27"/>
      <c r="O699" s="27"/>
      <c r="P699" s="27"/>
      <c r="Q699" s="27"/>
      <c r="U699" s="27"/>
      <c r="V699" s="27"/>
      <c r="W699" s="27"/>
      <c r="X699" s="27"/>
      <c r="Y699" s="27"/>
      <c r="Z699" s="27"/>
      <c r="AA699" s="27"/>
      <c r="AB699" s="27"/>
      <c r="AC699" s="27"/>
      <c r="AD699" s="27"/>
      <c r="AE699" s="27"/>
      <c r="AF699" s="27"/>
      <c r="AG699" s="27"/>
      <c r="AH699" s="27"/>
      <c r="AI699" s="27"/>
      <c r="AJ699" s="27"/>
      <c r="AK699" s="27"/>
      <c r="AL699" s="27"/>
      <c r="AM699" s="27"/>
      <c r="AN699" s="27"/>
      <c r="AO699" s="27"/>
      <c r="AP699" s="27"/>
      <c r="AQ699" s="27"/>
      <c r="AR699" s="27"/>
      <c r="AS699" s="27"/>
      <c r="AT699" s="27"/>
      <c r="AU699" s="27"/>
      <c r="AV699" s="27"/>
      <c r="AW699" s="27"/>
      <c r="AX699" s="27"/>
      <c r="AY699" s="27"/>
      <c r="AZ699" s="27"/>
    </row>
    <row r="700" spans="3:52">
      <c r="C700" s="27"/>
      <c r="D700" s="27"/>
      <c r="E700" s="27"/>
      <c r="F700" s="27"/>
      <c r="G700" s="27"/>
      <c r="H700" s="27"/>
      <c r="I700" s="27"/>
      <c r="J700" s="27"/>
      <c r="K700" s="27"/>
      <c r="L700" s="27"/>
      <c r="M700" s="27"/>
      <c r="N700" s="27"/>
      <c r="O700" s="27"/>
      <c r="P700" s="27"/>
      <c r="Q700" s="27"/>
      <c r="U700" s="27"/>
      <c r="V700" s="27"/>
      <c r="W700" s="27"/>
      <c r="X700" s="27"/>
      <c r="Y700" s="27"/>
      <c r="Z700" s="27"/>
      <c r="AA700" s="27"/>
      <c r="AB700" s="27"/>
      <c r="AC700" s="27"/>
      <c r="AD700" s="27"/>
      <c r="AE700" s="27"/>
      <c r="AF700" s="27"/>
      <c r="AG700" s="27"/>
      <c r="AH700" s="27"/>
      <c r="AI700" s="27"/>
      <c r="AJ700" s="27"/>
      <c r="AK700" s="27"/>
      <c r="AL700" s="27"/>
      <c r="AM700" s="27"/>
      <c r="AN700" s="27"/>
      <c r="AO700" s="27"/>
      <c r="AP700" s="27"/>
      <c r="AQ700" s="27"/>
      <c r="AR700" s="27"/>
      <c r="AS700" s="27"/>
      <c r="AT700" s="27"/>
      <c r="AU700" s="27"/>
      <c r="AV700" s="27"/>
      <c r="AW700" s="27"/>
      <c r="AX700" s="27"/>
      <c r="AY700" s="27"/>
      <c r="AZ700" s="27"/>
    </row>
    <row r="701" spans="3:52">
      <c r="C701" s="27"/>
      <c r="D701" s="27"/>
      <c r="E701" s="27"/>
      <c r="F701" s="27"/>
      <c r="G701" s="27"/>
      <c r="H701" s="27"/>
      <c r="I701" s="27"/>
      <c r="J701" s="27"/>
      <c r="K701" s="27"/>
      <c r="L701" s="27"/>
      <c r="M701" s="27"/>
      <c r="N701" s="27"/>
      <c r="O701" s="27"/>
      <c r="P701" s="27"/>
      <c r="Q701" s="27"/>
      <c r="U701" s="27"/>
      <c r="V701" s="27"/>
      <c r="W701" s="27"/>
      <c r="X701" s="27"/>
      <c r="Y701" s="27"/>
      <c r="Z701" s="27"/>
      <c r="AA701" s="27"/>
      <c r="AB701" s="27"/>
      <c r="AC701" s="27"/>
      <c r="AD701" s="27"/>
      <c r="AE701" s="27"/>
      <c r="AF701" s="27"/>
      <c r="AG701" s="27"/>
      <c r="AH701" s="27"/>
      <c r="AI701" s="27"/>
      <c r="AJ701" s="27"/>
      <c r="AK701" s="27"/>
      <c r="AL701" s="27"/>
      <c r="AM701" s="27"/>
      <c r="AN701" s="27"/>
      <c r="AO701" s="27"/>
      <c r="AP701" s="27"/>
      <c r="AQ701" s="27"/>
      <c r="AR701" s="27"/>
      <c r="AS701" s="27"/>
      <c r="AT701" s="27"/>
      <c r="AU701" s="27"/>
      <c r="AV701" s="27"/>
      <c r="AW701" s="27"/>
      <c r="AX701" s="27"/>
      <c r="AY701" s="27"/>
      <c r="AZ701" s="27"/>
    </row>
    <row r="702" spans="3:52">
      <c r="C702" s="27"/>
      <c r="D702" s="27"/>
      <c r="E702" s="27"/>
      <c r="F702" s="27"/>
      <c r="G702" s="27"/>
      <c r="H702" s="27"/>
      <c r="I702" s="27"/>
      <c r="J702" s="27"/>
      <c r="K702" s="27"/>
      <c r="L702" s="27"/>
      <c r="M702" s="27"/>
      <c r="N702" s="27"/>
      <c r="O702" s="27"/>
      <c r="P702" s="27"/>
      <c r="Q702" s="27"/>
      <c r="U702" s="27"/>
      <c r="V702" s="27"/>
      <c r="W702" s="27"/>
      <c r="X702" s="27"/>
      <c r="Y702" s="27"/>
      <c r="Z702" s="27"/>
      <c r="AA702" s="27"/>
      <c r="AB702" s="27"/>
      <c r="AC702" s="27"/>
      <c r="AD702" s="27"/>
      <c r="AE702" s="27"/>
      <c r="AF702" s="27"/>
      <c r="AG702" s="27"/>
      <c r="AH702" s="27"/>
      <c r="AI702" s="27"/>
      <c r="AJ702" s="27"/>
      <c r="AK702" s="27"/>
      <c r="AL702" s="27"/>
      <c r="AM702" s="27"/>
      <c r="AN702" s="27"/>
      <c r="AO702" s="27"/>
      <c r="AP702" s="27"/>
      <c r="AQ702" s="27"/>
      <c r="AR702" s="27"/>
      <c r="AS702" s="27"/>
      <c r="AT702" s="27"/>
      <c r="AU702" s="27"/>
      <c r="AV702" s="27"/>
      <c r="AW702" s="27"/>
      <c r="AX702" s="27"/>
      <c r="AY702" s="27"/>
      <c r="AZ702" s="27"/>
    </row>
    <row r="703" spans="3:52">
      <c r="C703" s="27"/>
      <c r="D703" s="27"/>
      <c r="E703" s="27"/>
      <c r="F703" s="27"/>
      <c r="G703" s="27"/>
      <c r="H703" s="27"/>
      <c r="I703" s="27"/>
      <c r="J703" s="27"/>
      <c r="K703" s="27"/>
      <c r="L703" s="27"/>
      <c r="M703" s="27"/>
      <c r="N703" s="27"/>
      <c r="O703" s="27"/>
      <c r="P703" s="27"/>
      <c r="Q703" s="27"/>
      <c r="U703" s="27"/>
      <c r="V703" s="27"/>
      <c r="W703" s="27"/>
      <c r="X703" s="27"/>
      <c r="Y703" s="27"/>
      <c r="Z703" s="27"/>
      <c r="AA703" s="27"/>
      <c r="AB703" s="27"/>
      <c r="AC703" s="27"/>
      <c r="AD703" s="27"/>
      <c r="AE703" s="27"/>
      <c r="AF703" s="27"/>
      <c r="AG703" s="27"/>
      <c r="AH703" s="27"/>
      <c r="AI703" s="27"/>
      <c r="AJ703" s="27"/>
      <c r="AK703" s="27"/>
      <c r="AL703" s="27"/>
      <c r="AM703" s="27"/>
      <c r="AN703" s="27"/>
      <c r="AO703" s="27"/>
      <c r="AP703" s="27"/>
      <c r="AQ703" s="27"/>
      <c r="AR703" s="27"/>
      <c r="AS703" s="27"/>
      <c r="AT703" s="27"/>
      <c r="AU703" s="27"/>
      <c r="AV703" s="27"/>
      <c r="AW703" s="27"/>
      <c r="AX703" s="27"/>
      <c r="AY703" s="27"/>
      <c r="AZ703" s="27"/>
    </row>
    <row r="704" spans="3:52">
      <c r="C704" s="27"/>
      <c r="D704" s="27"/>
      <c r="E704" s="27"/>
      <c r="F704" s="27"/>
      <c r="G704" s="27"/>
      <c r="H704" s="27"/>
      <c r="I704" s="27"/>
      <c r="J704" s="27"/>
      <c r="K704" s="27"/>
      <c r="L704" s="27"/>
      <c r="M704" s="27"/>
      <c r="N704" s="27"/>
      <c r="O704" s="27"/>
      <c r="P704" s="27"/>
      <c r="Q704" s="27"/>
      <c r="U704" s="27"/>
      <c r="V704" s="27"/>
      <c r="W704" s="27"/>
      <c r="X704" s="27"/>
      <c r="Y704" s="27"/>
      <c r="Z704" s="27"/>
      <c r="AA704" s="27"/>
      <c r="AB704" s="27"/>
      <c r="AC704" s="27"/>
      <c r="AD704" s="27"/>
      <c r="AE704" s="27"/>
      <c r="AF704" s="27"/>
      <c r="AG704" s="27"/>
      <c r="AH704" s="27"/>
      <c r="AI704" s="27"/>
      <c r="AJ704" s="27"/>
      <c r="AK704" s="27"/>
      <c r="AL704" s="27"/>
      <c r="AM704" s="27"/>
      <c r="AN704" s="27"/>
      <c r="AO704" s="27"/>
      <c r="AP704" s="27"/>
      <c r="AQ704" s="27"/>
      <c r="AR704" s="27"/>
      <c r="AS704" s="27"/>
      <c r="AT704" s="27"/>
      <c r="AU704" s="27"/>
      <c r="AV704" s="27"/>
      <c r="AW704" s="27"/>
      <c r="AX704" s="27"/>
      <c r="AY704" s="27"/>
      <c r="AZ704" s="27"/>
    </row>
    <row r="705" spans="3:52">
      <c r="C705" s="27"/>
      <c r="D705" s="27"/>
      <c r="E705" s="27"/>
      <c r="F705" s="27"/>
      <c r="G705" s="27"/>
      <c r="H705" s="27"/>
      <c r="I705" s="27"/>
      <c r="J705" s="27"/>
      <c r="K705" s="27"/>
      <c r="L705" s="27"/>
      <c r="M705" s="27"/>
      <c r="N705" s="27"/>
      <c r="O705" s="27"/>
      <c r="P705" s="27"/>
      <c r="Q705" s="27"/>
      <c r="U705" s="27"/>
      <c r="V705" s="27"/>
      <c r="W705" s="27"/>
      <c r="X705" s="27"/>
      <c r="Y705" s="27"/>
      <c r="Z705" s="27"/>
      <c r="AA705" s="27"/>
      <c r="AB705" s="27"/>
      <c r="AC705" s="27"/>
      <c r="AD705" s="27"/>
      <c r="AE705" s="27"/>
      <c r="AF705" s="27"/>
      <c r="AG705" s="27"/>
      <c r="AH705" s="27"/>
      <c r="AI705" s="27"/>
      <c r="AJ705" s="27"/>
      <c r="AK705" s="27"/>
      <c r="AL705" s="27"/>
      <c r="AM705" s="27"/>
      <c r="AN705" s="27"/>
      <c r="AO705" s="27"/>
      <c r="AP705" s="27"/>
      <c r="AQ705" s="27"/>
      <c r="AR705" s="27"/>
      <c r="AS705" s="27"/>
      <c r="AT705" s="27"/>
      <c r="AU705" s="27"/>
      <c r="AV705" s="27"/>
      <c r="AW705" s="27"/>
      <c r="AX705" s="27"/>
      <c r="AY705" s="27"/>
      <c r="AZ705" s="27"/>
    </row>
    <row r="706" spans="3:52">
      <c r="C706" s="27"/>
      <c r="D706" s="27"/>
      <c r="E706" s="27"/>
      <c r="F706" s="27"/>
      <c r="G706" s="27"/>
      <c r="H706" s="27"/>
      <c r="I706" s="27"/>
      <c r="J706" s="27"/>
      <c r="K706" s="27"/>
      <c r="L706" s="27"/>
      <c r="M706" s="27"/>
      <c r="N706" s="27"/>
      <c r="O706" s="27"/>
      <c r="P706" s="27"/>
      <c r="Q706" s="27"/>
      <c r="U706" s="27"/>
      <c r="V706" s="27"/>
      <c r="W706" s="27"/>
      <c r="X706" s="27"/>
      <c r="Y706" s="27"/>
      <c r="Z706" s="27"/>
      <c r="AA706" s="27"/>
      <c r="AB706" s="27"/>
      <c r="AC706" s="27"/>
      <c r="AD706" s="27"/>
      <c r="AE706" s="27"/>
      <c r="AF706" s="27"/>
      <c r="AG706" s="27"/>
      <c r="AH706" s="27"/>
      <c r="AI706" s="27"/>
      <c r="AJ706" s="27"/>
      <c r="AK706" s="27"/>
      <c r="AL706" s="27"/>
      <c r="AM706" s="27"/>
      <c r="AN706" s="27"/>
      <c r="AO706" s="27"/>
      <c r="AP706" s="27"/>
      <c r="AQ706" s="27"/>
      <c r="AR706" s="27"/>
      <c r="AS706" s="27"/>
      <c r="AT706" s="27"/>
      <c r="AU706" s="27"/>
      <c r="AV706" s="27"/>
      <c r="AW706" s="27"/>
      <c r="AX706" s="27"/>
      <c r="AY706" s="27"/>
      <c r="AZ706" s="27"/>
    </row>
    <row r="707" spans="3:52">
      <c r="C707" s="27"/>
      <c r="D707" s="27"/>
      <c r="E707" s="27"/>
      <c r="F707" s="27"/>
      <c r="G707" s="27"/>
      <c r="H707" s="27"/>
      <c r="I707" s="27"/>
      <c r="J707" s="27"/>
      <c r="K707" s="27"/>
      <c r="L707" s="27"/>
      <c r="M707" s="27"/>
      <c r="N707" s="27"/>
      <c r="O707" s="27"/>
      <c r="P707" s="27"/>
      <c r="Q707" s="27"/>
      <c r="U707" s="27"/>
      <c r="V707" s="27"/>
      <c r="W707" s="27"/>
      <c r="X707" s="27"/>
      <c r="Y707" s="27"/>
      <c r="Z707" s="27"/>
      <c r="AA707" s="27"/>
      <c r="AB707" s="27"/>
      <c r="AC707" s="27"/>
      <c r="AD707" s="27"/>
      <c r="AE707" s="27"/>
      <c r="AF707" s="27"/>
      <c r="AG707" s="27"/>
      <c r="AH707" s="27"/>
      <c r="AI707" s="27"/>
      <c r="AJ707" s="27"/>
      <c r="AK707" s="27"/>
      <c r="AL707" s="27"/>
      <c r="AM707" s="27"/>
      <c r="AN707" s="27"/>
      <c r="AO707" s="27"/>
      <c r="AP707" s="27"/>
      <c r="AQ707" s="27"/>
      <c r="AR707" s="27"/>
      <c r="AS707" s="27"/>
      <c r="AT707" s="27"/>
      <c r="AU707" s="27"/>
      <c r="AV707" s="27"/>
      <c r="AW707" s="27"/>
      <c r="AX707" s="27"/>
      <c r="AY707" s="27"/>
      <c r="AZ707" s="27"/>
    </row>
    <row r="708" spans="3:52">
      <c r="C708" s="27"/>
      <c r="D708" s="27"/>
      <c r="E708" s="27"/>
      <c r="F708" s="27"/>
      <c r="G708" s="27"/>
      <c r="H708" s="27"/>
      <c r="I708" s="27"/>
      <c r="J708" s="27"/>
      <c r="K708" s="27"/>
      <c r="L708" s="27"/>
      <c r="M708" s="27"/>
      <c r="N708" s="27"/>
      <c r="O708" s="27"/>
      <c r="P708" s="27"/>
      <c r="Q708" s="27"/>
      <c r="U708" s="27"/>
      <c r="V708" s="27"/>
      <c r="W708" s="27"/>
      <c r="X708" s="27"/>
      <c r="Y708" s="27"/>
      <c r="Z708" s="27"/>
      <c r="AA708" s="27"/>
      <c r="AB708" s="27"/>
      <c r="AC708" s="27"/>
      <c r="AD708" s="27"/>
      <c r="AE708" s="27"/>
      <c r="AF708" s="27"/>
      <c r="AG708" s="27"/>
      <c r="AH708" s="27"/>
      <c r="AI708" s="27"/>
      <c r="AJ708" s="27"/>
      <c r="AK708" s="27"/>
      <c r="AL708" s="27"/>
      <c r="AM708" s="27"/>
      <c r="AN708" s="27"/>
      <c r="AO708" s="27"/>
      <c r="AP708" s="27"/>
      <c r="AQ708" s="27"/>
      <c r="AR708" s="27"/>
      <c r="AS708" s="27"/>
      <c r="AT708" s="27"/>
      <c r="AU708" s="27"/>
      <c r="AV708" s="27"/>
      <c r="AW708" s="27"/>
      <c r="AX708" s="27"/>
      <c r="AY708" s="27"/>
      <c r="AZ708" s="27"/>
    </row>
    <row r="709" spans="3:52">
      <c r="C709" s="27"/>
      <c r="D709" s="27"/>
      <c r="E709" s="27"/>
      <c r="F709" s="27"/>
      <c r="G709" s="27"/>
      <c r="H709" s="27"/>
      <c r="I709" s="27"/>
      <c r="J709" s="27"/>
      <c r="K709" s="27"/>
      <c r="L709" s="27"/>
      <c r="M709" s="27"/>
      <c r="N709" s="27"/>
      <c r="O709" s="27"/>
      <c r="P709" s="27"/>
      <c r="Q709" s="27"/>
      <c r="U709" s="27"/>
      <c r="V709" s="27"/>
      <c r="W709" s="27"/>
      <c r="X709" s="27"/>
      <c r="Y709" s="27"/>
      <c r="Z709" s="27"/>
      <c r="AA709" s="27"/>
      <c r="AB709" s="27"/>
      <c r="AC709" s="27"/>
      <c r="AD709" s="27"/>
      <c r="AE709" s="27"/>
      <c r="AF709" s="27"/>
      <c r="AG709" s="27"/>
      <c r="AH709" s="27"/>
      <c r="AI709" s="27"/>
      <c r="AJ709" s="27"/>
      <c r="AK709" s="27"/>
      <c r="AL709" s="27"/>
      <c r="AM709" s="27"/>
      <c r="AN709" s="27"/>
      <c r="AO709" s="27"/>
      <c r="AP709" s="27"/>
      <c r="AQ709" s="27"/>
      <c r="AR709" s="27"/>
      <c r="AS709" s="27"/>
      <c r="AT709" s="27"/>
      <c r="AU709" s="27"/>
      <c r="AV709" s="27"/>
      <c r="AW709" s="27"/>
      <c r="AX709" s="27"/>
      <c r="AY709" s="27"/>
      <c r="AZ709" s="27"/>
    </row>
    <row r="710" spans="3:52">
      <c r="C710" s="27"/>
      <c r="D710" s="27"/>
      <c r="E710" s="27"/>
      <c r="F710" s="27"/>
      <c r="G710" s="27"/>
      <c r="H710" s="27"/>
      <c r="I710" s="27"/>
      <c r="J710" s="27"/>
      <c r="K710" s="27"/>
      <c r="L710" s="27"/>
      <c r="M710" s="27"/>
      <c r="N710" s="27"/>
      <c r="O710" s="27"/>
      <c r="P710" s="27"/>
      <c r="Q710" s="27"/>
      <c r="U710" s="27"/>
      <c r="V710" s="27"/>
      <c r="W710" s="27"/>
      <c r="X710" s="27"/>
      <c r="Y710" s="27"/>
      <c r="Z710" s="27"/>
      <c r="AA710" s="27"/>
      <c r="AB710" s="27"/>
      <c r="AC710" s="27"/>
      <c r="AD710" s="27"/>
      <c r="AE710" s="27"/>
      <c r="AF710" s="27"/>
      <c r="AG710" s="27"/>
      <c r="AH710" s="27"/>
      <c r="AI710" s="27"/>
      <c r="AJ710" s="27"/>
      <c r="AK710" s="27"/>
      <c r="AL710" s="27"/>
      <c r="AM710" s="27"/>
      <c r="AN710" s="27"/>
      <c r="AO710" s="27"/>
      <c r="AP710" s="27"/>
      <c r="AQ710" s="27"/>
      <c r="AR710" s="27"/>
      <c r="AS710" s="27"/>
      <c r="AT710" s="27"/>
      <c r="AU710" s="27"/>
      <c r="AV710" s="27"/>
      <c r="AW710" s="27"/>
      <c r="AX710" s="27"/>
      <c r="AY710" s="27"/>
      <c r="AZ710" s="27"/>
    </row>
    <row r="711" spans="3:52">
      <c r="C711" s="27"/>
      <c r="D711" s="27"/>
      <c r="E711" s="27"/>
      <c r="F711" s="27"/>
      <c r="G711" s="27"/>
      <c r="H711" s="27"/>
      <c r="I711" s="27"/>
      <c r="J711" s="27"/>
      <c r="K711" s="27"/>
      <c r="L711" s="27"/>
      <c r="M711" s="27"/>
      <c r="N711" s="27"/>
      <c r="O711" s="27"/>
      <c r="P711" s="27"/>
      <c r="Q711" s="27"/>
      <c r="U711" s="27"/>
      <c r="V711" s="27"/>
      <c r="W711" s="27"/>
      <c r="X711" s="27"/>
      <c r="Y711" s="27"/>
      <c r="Z711" s="27"/>
      <c r="AA711" s="27"/>
      <c r="AB711" s="27"/>
      <c r="AC711" s="27"/>
      <c r="AD711" s="27"/>
      <c r="AE711" s="27"/>
      <c r="AF711" s="27"/>
      <c r="AG711" s="27"/>
      <c r="AH711" s="27"/>
      <c r="AI711" s="27"/>
      <c r="AJ711" s="27"/>
      <c r="AK711" s="27"/>
      <c r="AL711" s="27"/>
      <c r="AM711" s="27"/>
      <c r="AN711" s="27"/>
      <c r="AO711" s="27"/>
      <c r="AP711" s="27"/>
      <c r="AQ711" s="27"/>
      <c r="AR711" s="27"/>
      <c r="AS711" s="27"/>
      <c r="AT711" s="27"/>
      <c r="AU711" s="27"/>
      <c r="AV711" s="27"/>
      <c r="AW711" s="27"/>
      <c r="AX711" s="27"/>
      <c r="AY711" s="27"/>
      <c r="AZ711" s="27"/>
    </row>
    <row r="712" spans="3:52">
      <c r="C712" s="27"/>
      <c r="D712" s="27"/>
      <c r="E712" s="27"/>
      <c r="F712" s="27"/>
      <c r="G712" s="27"/>
      <c r="H712" s="27"/>
      <c r="I712" s="27"/>
      <c r="J712" s="27"/>
      <c r="K712" s="27"/>
      <c r="L712" s="27"/>
      <c r="M712" s="27"/>
      <c r="N712" s="27"/>
      <c r="O712" s="27"/>
      <c r="P712" s="27"/>
      <c r="Q712" s="27"/>
      <c r="U712" s="27"/>
      <c r="V712" s="27"/>
      <c r="W712" s="27"/>
      <c r="X712" s="27"/>
      <c r="Y712" s="27"/>
      <c r="Z712" s="27"/>
      <c r="AA712" s="27"/>
      <c r="AB712" s="27"/>
      <c r="AC712" s="27"/>
      <c r="AD712" s="27"/>
      <c r="AE712" s="27"/>
      <c r="AF712" s="27"/>
      <c r="AG712" s="27"/>
      <c r="AH712" s="27"/>
      <c r="AI712" s="27"/>
      <c r="AJ712" s="27"/>
      <c r="AK712" s="27"/>
      <c r="AL712" s="27"/>
      <c r="AM712" s="27"/>
      <c r="AN712" s="27"/>
      <c r="AO712" s="27"/>
      <c r="AP712" s="27"/>
      <c r="AQ712" s="27"/>
      <c r="AR712" s="27"/>
      <c r="AS712" s="27"/>
      <c r="AT712" s="27"/>
      <c r="AU712" s="27"/>
      <c r="AV712" s="27"/>
      <c r="AW712" s="27"/>
      <c r="AX712" s="27"/>
      <c r="AY712" s="27"/>
      <c r="AZ712" s="27"/>
    </row>
    <row r="713" spans="3:52">
      <c r="C713" s="27"/>
      <c r="D713" s="27"/>
      <c r="E713" s="27"/>
      <c r="F713" s="27"/>
      <c r="G713" s="27"/>
      <c r="H713" s="27"/>
      <c r="I713" s="27"/>
      <c r="J713" s="27"/>
      <c r="K713" s="27"/>
      <c r="L713" s="27"/>
      <c r="M713" s="27"/>
      <c r="N713" s="27"/>
      <c r="O713" s="27"/>
      <c r="P713" s="27"/>
      <c r="Q713" s="27"/>
      <c r="U713" s="27"/>
      <c r="V713" s="27"/>
      <c r="W713" s="27"/>
      <c r="X713" s="27"/>
      <c r="Y713" s="27"/>
      <c r="Z713" s="27"/>
      <c r="AA713" s="27"/>
      <c r="AB713" s="27"/>
      <c r="AC713" s="27"/>
      <c r="AD713" s="27"/>
      <c r="AE713" s="27"/>
      <c r="AF713" s="27"/>
      <c r="AG713" s="27"/>
      <c r="AH713" s="27"/>
      <c r="AI713" s="27"/>
      <c r="AJ713" s="27"/>
      <c r="AK713" s="27"/>
      <c r="AL713" s="27"/>
      <c r="AM713" s="27"/>
      <c r="AN713" s="27"/>
      <c r="AO713" s="27"/>
      <c r="AP713" s="27"/>
      <c r="AQ713" s="27"/>
      <c r="AR713" s="27"/>
      <c r="AS713" s="27"/>
      <c r="AT713" s="27"/>
      <c r="AU713" s="27"/>
      <c r="AV713" s="27"/>
      <c r="AW713" s="27"/>
      <c r="AX713" s="27"/>
      <c r="AY713" s="27"/>
      <c r="AZ713" s="27"/>
    </row>
    <row r="714" spans="3:52">
      <c r="C714" s="27"/>
      <c r="D714" s="27"/>
      <c r="E714" s="27"/>
      <c r="F714" s="27"/>
      <c r="G714" s="27"/>
      <c r="H714" s="27"/>
      <c r="I714" s="27"/>
      <c r="J714" s="27"/>
      <c r="K714" s="27"/>
      <c r="L714" s="27"/>
      <c r="M714" s="27"/>
      <c r="N714" s="27"/>
      <c r="O714" s="27"/>
      <c r="P714" s="27"/>
      <c r="Q714" s="27"/>
      <c r="U714" s="27"/>
      <c r="V714" s="27"/>
      <c r="W714" s="27"/>
      <c r="X714" s="27"/>
      <c r="Y714" s="27"/>
      <c r="Z714" s="27"/>
      <c r="AA714" s="27"/>
      <c r="AB714" s="27"/>
      <c r="AC714" s="27"/>
      <c r="AD714" s="27"/>
      <c r="AE714" s="27"/>
      <c r="AF714" s="27"/>
      <c r="AG714" s="27"/>
      <c r="AH714" s="27"/>
      <c r="AI714" s="27"/>
      <c r="AJ714" s="27"/>
      <c r="AK714" s="27"/>
      <c r="AL714" s="27"/>
      <c r="AM714" s="27"/>
      <c r="AN714" s="27"/>
      <c r="AO714" s="27"/>
      <c r="AP714" s="27"/>
      <c r="AQ714" s="27"/>
      <c r="AR714" s="27"/>
      <c r="AS714" s="27"/>
      <c r="AT714" s="27"/>
      <c r="AU714" s="27"/>
      <c r="AV714" s="27"/>
      <c r="AW714" s="27"/>
      <c r="AX714" s="27"/>
      <c r="AY714" s="27"/>
      <c r="AZ714" s="27"/>
    </row>
    <row r="715" spans="3:52">
      <c r="C715" s="27"/>
      <c r="D715" s="27"/>
      <c r="E715" s="27"/>
      <c r="F715" s="27"/>
      <c r="G715" s="27"/>
      <c r="H715" s="27"/>
      <c r="I715" s="27"/>
      <c r="J715" s="27"/>
      <c r="K715" s="27"/>
      <c r="L715" s="27"/>
      <c r="M715" s="27"/>
      <c r="N715" s="27"/>
      <c r="O715" s="27"/>
      <c r="P715" s="27"/>
      <c r="Q715" s="27"/>
      <c r="U715" s="27"/>
      <c r="V715" s="27"/>
      <c r="W715" s="27"/>
      <c r="X715" s="27"/>
      <c r="Y715" s="27"/>
      <c r="Z715" s="27"/>
      <c r="AA715" s="27"/>
      <c r="AB715" s="27"/>
      <c r="AC715" s="27"/>
      <c r="AD715" s="27"/>
      <c r="AE715" s="27"/>
      <c r="AF715" s="27"/>
      <c r="AG715" s="27"/>
      <c r="AH715" s="27"/>
      <c r="AI715" s="27"/>
      <c r="AJ715" s="27"/>
      <c r="AK715" s="27"/>
      <c r="AL715" s="27"/>
      <c r="AM715" s="27"/>
      <c r="AN715" s="27"/>
      <c r="AO715" s="27"/>
      <c r="AP715" s="27"/>
      <c r="AQ715" s="27"/>
      <c r="AR715" s="27"/>
      <c r="AS715" s="27"/>
      <c r="AT715" s="27"/>
      <c r="AU715" s="27"/>
      <c r="AV715" s="27"/>
      <c r="AW715" s="27"/>
      <c r="AX715" s="27"/>
      <c r="AY715" s="27"/>
      <c r="AZ715" s="27"/>
    </row>
    <row r="716" spans="3:52">
      <c r="C716" s="27"/>
      <c r="D716" s="27"/>
      <c r="E716" s="27"/>
      <c r="F716" s="27"/>
      <c r="G716" s="27"/>
      <c r="H716" s="27"/>
      <c r="I716" s="27"/>
      <c r="J716" s="27"/>
      <c r="K716" s="27"/>
      <c r="L716" s="27"/>
      <c r="M716" s="27"/>
      <c r="N716" s="27"/>
      <c r="O716" s="27"/>
      <c r="P716" s="27"/>
      <c r="Q716" s="27"/>
      <c r="U716" s="27"/>
      <c r="V716" s="27"/>
      <c r="W716" s="27"/>
      <c r="X716" s="27"/>
      <c r="Y716" s="27"/>
      <c r="Z716" s="27"/>
      <c r="AA716" s="27"/>
      <c r="AB716" s="27"/>
      <c r="AC716" s="27"/>
      <c r="AD716" s="27"/>
      <c r="AE716" s="27"/>
      <c r="AF716" s="27"/>
      <c r="AG716" s="27"/>
      <c r="AH716" s="27"/>
      <c r="AI716" s="27"/>
      <c r="AJ716" s="27"/>
      <c r="AK716" s="27"/>
      <c r="AL716" s="27"/>
      <c r="AM716" s="27"/>
      <c r="AN716" s="27"/>
      <c r="AO716" s="27"/>
      <c r="AP716" s="27"/>
      <c r="AQ716" s="27"/>
      <c r="AR716" s="27"/>
      <c r="AS716" s="27"/>
      <c r="AT716" s="27"/>
      <c r="AU716" s="27"/>
      <c r="AV716" s="27"/>
      <c r="AW716" s="27"/>
      <c r="AX716" s="27"/>
      <c r="AY716" s="27"/>
      <c r="AZ716" s="27"/>
    </row>
    <row r="717" spans="3:52">
      <c r="C717" s="27"/>
      <c r="D717" s="27"/>
      <c r="E717" s="27"/>
      <c r="F717" s="27"/>
      <c r="G717" s="27"/>
      <c r="H717" s="27"/>
      <c r="I717" s="27"/>
      <c r="J717" s="27"/>
      <c r="K717" s="27"/>
      <c r="L717" s="27"/>
      <c r="M717" s="27"/>
      <c r="N717" s="27"/>
      <c r="O717" s="27"/>
      <c r="P717" s="27"/>
      <c r="Q717" s="27"/>
      <c r="U717" s="27"/>
      <c r="V717" s="27"/>
      <c r="W717" s="27"/>
      <c r="X717" s="27"/>
      <c r="Y717" s="27"/>
      <c r="Z717" s="27"/>
      <c r="AA717" s="27"/>
      <c r="AB717" s="27"/>
      <c r="AC717" s="27"/>
      <c r="AD717" s="27"/>
      <c r="AE717" s="27"/>
      <c r="AF717" s="27"/>
      <c r="AG717" s="27"/>
      <c r="AH717" s="27"/>
      <c r="AI717" s="27"/>
      <c r="AJ717" s="27"/>
      <c r="AK717" s="27"/>
      <c r="AL717" s="27"/>
      <c r="AM717" s="27"/>
      <c r="AN717" s="27"/>
      <c r="AO717" s="27"/>
      <c r="AP717" s="27"/>
      <c r="AQ717" s="27"/>
      <c r="AR717" s="27"/>
      <c r="AS717" s="27"/>
      <c r="AT717" s="27"/>
      <c r="AU717" s="27"/>
      <c r="AV717" s="27"/>
      <c r="AW717" s="27"/>
      <c r="AX717" s="27"/>
      <c r="AY717" s="27"/>
      <c r="AZ717" s="27"/>
    </row>
    <row r="718" spans="3:52">
      <c r="C718" s="27"/>
      <c r="D718" s="27"/>
      <c r="E718" s="27"/>
      <c r="F718" s="27"/>
      <c r="G718" s="27"/>
      <c r="H718" s="27"/>
      <c r="I718" s="27"/>
      <c r="J718" s="27"/>
      <c r="K718" s="27"/>
      <c r="L718" s="27"/>
      <c r="M718" s="27"/>
      <c r="N718" s="27"/>
      <c r="O718" s="27"/>
      <c r="P718" s="27"/>
      <c r="Q718" s="27"/>
      <c r="U718" s="27"/>
      <c r="V718" s="27"/>
      <c r="W718" s="27"/>
      <c r="X718" s="27"/>
      <c r="Y718" s="27"/>
      <c r="Z718" s="27"/>
      <c r="AA718" s="27"/>
      <c r="AB718" s="27"/>
      <c r="AC718" s="27"/>
      <c r="AD718" s="27"/>
      <c r="AE718" s="27"/>
      <c r="AF718" s="27"/>
      <c r="AG718" s="27"/>
      <c r="AH718" s="27"/>
      <c r="AI718" s="27"/>
      <c r="AJ718" s="27"/>
      <c r="AK718" s="27"/>
      <c r="AL718" s="27"/>
      <c r="AM718" s="27"/>
      <c r="AN718" s="27"/>
      <c r="AO718" s="27"/>
      <c r="AP718" s="27"/>
      <c r="AQ718" s="27"/>
      <c r="AR718" s="27"/>
      <c r="AS718" s="27"/>
      <c r="AT718" s="27"/>
      <c r="AU718" s="27"/>
      <c r="AV718" s="27"/>
      <c r="AW718" s="27"/>
      <c r="AX718" s="27"/>
      <c r="AY718" s="27"/>
      <c r="AZ718" s="27"/>
    </row>
    <row r="719" spans="3:52">
      <c r="C719" s="27"/>
      <c r="D719" s="27"/>
      <c r="E719" s="27"/>
      <c r="F719" s="27"/>
      <c r="G719" s="27"/>
      <c r="H719" s="27"/>
      <c r="I719" s="27"/>
      <c r="J719" s="27"/>
      <c r="K719" s="27"/>
      <c r="L719" s="27"/>
      <c r="M719" s="27"/>
      <c r="N719" s="27"/>
      <c r="O719" s="27"/>
      <c r="P719" s="27"/>
      <c r="Q719" s="27"/>
      <c r="U719" s="27"/>
      <c r="V719" s="27"/>
      <c r="W719" s="27"/>
      <c r="X719" s="27"/>
      <c r="Y719" s="27"/>
      <c r="Z719" s="27"/>
      <c r="AA719" s="27"/>
      <c r="AB719" s="27"/>
      <c r="AC719" s="27"/>
      <c r="AD719" s="27"/>
      <c r="AE719" s="27"/>
      <c r="AF719" s="27"/>
      <c r="AG719" s="27"/>
      <c r="AH719" s="27"/>
      <c r="AI719" s="27"/>
      <c r="AJ719" s="27"/>
      <c r="AK719" s="27"/>
      <c r="AL719" s="27"/>
      <c r="AM719" s="27"/>
      <c r="AN719" s="27"/>
      <c r="AO719" s="27"/>
      <c r="AP719" s="27"/>
      <c r="AQ719" s="27"/>
      <c r="AR719" s="27"/>
      <c r="AS719" s="27"/>
      <c r="AT719" s="27"/>
      <c r="AU719" s="27"/>
      <c r="AV719" s="27"/>
      <c r="AW719" s="27"/>
      <c r="AX719" s="27"/>
      <c r="AY719" s="27"/>
      <c r="AZ719" s="27"/>
    </row>
    <row r="720" spans="3:52">
      <c r="C720" s="27"/>
      <c r="D720" s="27"/>
      <c r="E720" s="27"/>
      <c r="F720" s="27"/>
      <c r="G720" s="27"/>
      <c r="H720" s="27"/>
      <c r="I720" s="27"/>
      <c r="J720" s="27"/>
      <c r="K720" s="27"/>
      <c r="L720" s="27"/>
      <c r="M720" s="27"/>
      <c r="N720" s="27"/>
      <c r="O720" s="27"/>
      <c r="P720" s="27"/>
      <c r="Q720" s="27"/>
      <c r="U720" s="27"/>
      <c r="V720" s="27"/>
      <c r="W720" s="27"/>
      <c r="X720" s="27"/>
      <c r="Y720" s="27"/>
      <c r="Z720" s="27"/>
      <c r="AA720" s="27"/>
      <c r="AB720" s="27"/>
      <c r="AC720" s="27"/>
      <c r="AD720" s="27"/>
      <c r="AE720" s="27"/>
      <c r="AF720" s="27"/>
      <c r="AG720" s="27"/>
      <c r="AH720" s="27"/>
      <c r="AI720" s="27"/>
      <c r="AJ720" s="27"/>
      <c r="AK720" s="27"/>
      <c r="AL720" s="27"/>
      <c r="AM720" s="27"/>
      <c r="AN720" s="27"/>
      <c r="AO720" s="27"/>
      <c r="AP720" s="27"/>
      <c r="AQ720" s="27"/>
      <c r="AR720" s="27"/>
      <c r="AS720" s="27"/>
      <c r="AT720" s="27"/>
      <c r="AU720" s="27"/>
      <c r="AV720" s="27"/>
      <c r="AW720" s="27"/>
      <c r="AX720" s="27"/>
      <c r="AY720" s="27"/>
      <c r="AZ720" s="27"/>
    </row>
    <row r="721" spans="3:52">
      <c r="C721" s="27"/>
      <c r="D721" s="27"/>
      <c r="E721" s="27"/>
      <c r="F721" s="27"/>
      <c r="G721" s="27"/>
      <c r="H721" s="27"/>
      <c r="I721" s="27"/>
      <c r="J721" s="27"/>
      <c r="K721" s="27"/>
      <c r="L721" s="27"/>
      <c r="M721" s="27"/>
      <c r="N721" s="27"/>
      <c r="O721" s="27"/>
      <c r="P721" s="27"/>
      <c r="Q721" s="27"/>
      <c r="U721" s="27"/>
      <c r="V721" s="27"/>
      <c r="W721" s="27"/>
      <c r="X721" s="27"/>
      <c r="Y721" s="27"/>
      <c r="Z721" s="27"/>
      <c r="AA721" s="27"/>
      <c r="AB721" s="27"/>
      <c r="AC721" s="27"/>
      <c r="AD721" s="27"/>
      <c r="AE721" s="27"/>
      <c r="AF721" s="27"/>
      <c r="AG721" s="27"/>
      <c r="AH721" s="27"/>
      <c r="AI721" s="27"/>
      <c r="AJ721" s="27"/>
      <c r="AK721" s="27"/>
      <c r="AL721" s="27"/>
      <c r="AM721" s="27"/>
      <c r="AN721" s="27"/>
      <c r="AO721" s="27"/>
      <c r="AP721" s="27"/>
      <c r="AQ721" s="27"/>
      <c r="AR721" s="27"/>
      <c r="AS721" s="27"/>
      <c r="AT721" s="27"/>
      <c r="AU721" s="27"/>
      <c r="AV721" s="27"/>
      <c r="AW721" s="27"/>
      <c r="AX721" s="27"/>
      <c r="AY721" s="27"/>
      <c r="AZ721" s="27"/>
    </row>
    <row r="722" spans="3:52">
      <c r="C722" s="27"/>
      <c r="D722" s="27"/>
      <c r="E722" s="27"/>
      <c r="F722" s="27"/>
      <c r="G722" s="27"/>
      <c r="H722" s="27"/>
      <c r="I722" s="27"/>
      <c r="J722" s="27"/>
      <c r="K722" s="27"/>
      <c r="L722" s="27"/>
      <c r="M722" s="27"/>
      <c r="N722" s="27"/>
      <c r="O722" s="27"/>
      <c r="P722" s="27"/>
      <c r="Q722" s="27"/>
      <c r="U722" s="27"/>
      <c r="V722" s="27"/>
      <c r="W722" s="27"/>
      <c r="X722" s="27"/>
      <c r="Y722" s="27"/>
      <c r="Z722" s="27"/>
      <c r="AA722" s="27"/>
      <c r="AB722" s="27"/>
      <c r="AC722" s="27"/>
      <c r="AD722" s="27"/>
      <c r="AE722" s="27"/>
      <c r="AF722" s="27"/>
      <c r="AG722" s="27"/>
      <c r="AH722" s="27"/>
      <c r="AI722" s="27"/>
      <c r="AJ722" s="27"/>
      <c r="AK722" s="27"/>
      <c r="AL722" s="27"/>
      <c r="AM722" s="27"/>
      <c r="AN722" s="27"/>
      <c r="AO722" s="27"/>
      <c r="AP722" s="27"/>
      <c r="AQ722" s="27"/>
      <c r="AR722" s="27"/>
      <c r="AS722" s="27"/>
      <c r="AT722" s="27"/>
      <c r="AU722" s="27"/>
      <c r="AV722" s="27"/>
      <c r="AW722" s="27"/>
      <c r="AX722" s="27"/>
      <c r="AY722" s="27"/>
      <c r="AZ722" s="27"/>
    </row>
    <row r="723" spans="3:52">
      <c r="C723" s="27"/>
      <c r="D723" s="27"/>
      <c r="E723" s="27"/>
      <c r="F723" s="27"/>
      <c r="G723" s="27"/>
      <c r="H723" s="27"/>
      <c r="I723" s="27"/>
      <c r="J723" s="27"/>
      <c r="K723" s="27"/>
      <c r="L723" s="27"/>
      <c r="M723" s="27"/>
      <c r="N723" s="27"/>
      <c r="O723" s="27"/>
      <c r="P723" s="27"/>
      <c r="Q723" s="27"/>
      <c r="U723" s="27"/>
      <c r="V723" s="27"/>
      <c r="W723" s="27"/>
      <c r="X723" s="27"/>
      <c r="Y723" s="27"/>
      <c r="Z723" s="27"/>
      <c r="AA723" s="27"/>
      <c r="AB723" s="27"/>
      <c r="AC723" s="27"/>
      <c r="AD723" s="27"/>
      <c r="AE723" s="27"/>
      <c r="AF723" s="27"/>
      <c r="AG723" s="27"/>
      <c r="AH723" s="27"/>
      <c r="AI723" s="27"/>
      <c r="AJ723" s="27"/>
      <c r="AK723" s="27"/>
      <c r="AL723" s="27"/>
      <c r="AM723" s="27"/>
      <c r="AN723" s="27"/>
      <c r="AO723" s="27"/>
      <c r="AP723" s="27"/>
      <c r="AQ723" s="27"/>
      <c r="AR723" s="27"/>
      <c r="AS723" s="27"/>
      <c r="AT723" s="27"/>
      <c r="AU723" s="27"/>
      <c r="AV723" s="27"/>
      <c r="AW723" s="27"/>
      <c r="AX723" s="27"/>
      <c r="AY723" s="27"/>
      <c r="AZ723" s="27"/>
    </row>
    <row r="724" spans="3:52">
      <c r="C724" s="27"/>
      <c r="D724" s="27"/>
      <c r="E724" s="27"/>
      <c r="F724" s="27"/>
      <c r="G724" s="27"/>
      <c r="H724" s="27"/>
      <c r="I724" s="27"/>
      <c r="J724" s="27"/>
      <c r="K724" s="27"/>
      <c r="L724" s="27"/>
      <c r="M724" s="27"/>
      <c r="N724" s="27"/>
      <c r="O724" s="27"/>
      <c r="P724" s="27"/>
      <c r="Q724" s="27"/>
      <c r="U724" s="27"/>
      <c r="V724" s="27"/>
      <c r="W724" s="27"/>
      <c r="X724" s="27"/>
      <c r="Y724" s="27"/>
      <c r="Z724" s="27"/>
      <c r="AA724" s="27"/>
      <c r="AB724" s="27"/>
      <c r="AC724" s="27"/>
      <c r="AD724" s="27"/>
      <c r="AE724" s="27"/>
      <c r="AF724" s="27"/>
      <c r="AG724" s="27"/>
      <c r="AH724" s="27"/>
      <c r="AI724" s="27"/>
      <c r="AJ724" s="27"/>
      <c r="AK724" s="27"/>
      <c r="AL724" s="27"/>
      <c r="AM724" s="27"/>
      <c r="AN724" s="27"/>
      <c r="AO724" s="27"/>
      <c r="AP724" s="27"/>
      <c r="AQ724" s="27"/>
      <c r="AR724" s="27"/>
      <c r="AS724" s="27"/>
      <c r="AT724" s="27"/>
      <c r="AU724" s="27"/>
      <c r="AV724" s="27"/>
      <c r="AW724" s="27"/>
      <c r="AX724" s="27"/>
      <c r="AY724" s="27"/>
      <c r="AZ724" s="27"/>
    </row>
    <row r="725" spans="3:52">
      <c r="C725" s="27"/>
      <c r="D725" s="27"/>
      <c r="E725" s="27"/>
      <c r="F725" s="27"/>
      <c r="G725" s="27"/>
      <c r="H725" s="27"/>
      <c r="I725" s="27"/>
      <c r="J725" s="27"/>
      <c r="K725" s="27"/>
      <c r="L725" s="27"/>
      <c r="M725" s="27"/>
      <c r="N725" s="27"/>
      <c r="O725" s="27"/>
      <c r="P725" s="27"/>
      <c r="Q725" s="27"/>
      <c r="U725" s="27"/>
      <c r="V725" s="27"/>
      <c r="W725" s="27"/>
      <c r="X725" s="27"/>
      <c r="Y725" s="27"/>
      <c r="Z725" s="27"/>
      <c r="AA725" s="27"/>
      <c r="AB725" s="27"/>
      <c r="AC725" s="27"/>
      <c r="AD725" s="27"/>
      <c r="AE725" s="27"/>
      <c r="AF725" s="27"/>
      <c r="AG725" s="27"/>
      <c r="AH725" s="27"/>
      <c r="AI725" s="27"/>
      <c r="AJ725" s="27"/>
      <c r="AK725" s="27"/>
      <c r="AL725" s="27"/>
      <c r="AM725" s="27"/>
      <c r="AN725" s="27"/>
      <c r="AO725" s="27"/>
      <c r="AP725" s="27"/>
      <c r="AQ725" s="27"/>
      <c r="AR725" s="27"/>
      <c r="AS725" s="27"/>
      <c r="AT725" s="27"/>
      <c r="AU725" s="27"/>
      <c r="AV725" s="27"/>
      <c r="AW725" s="27"/>
      <c r="AX725" s="27"/>
      <c r="AY725" s="27"/>
      <c r="AZ725" s="27"/>
    </row>
    <row r="726" spans="3:52">
      <c r="C726" s="27"/>
      <c r="D726" s="27"/>
      <c r="E726" s="27"/>
      <c r="F726" s="27"/>
      <c r="G726" s="27"/>
      <c r="H726" s="27"/>
      <c r="I726" s="27"/>
      <c r="J726" s="27"/>
      <c r="K726" s="27"/>
      <c r="L726" s="27"/>
      <c r="M726" s="27"/>
      <c r="N726" s="27"/>
      <c r="O726" s="27"/>
      <c r="P726" s="27"/>
      <c r="Q726" s="27"/>
      <c r="U726" s="27"/>
      <c r="V726" s="27"/>
      <c r="W726" s="27"/>
      <c r="X726" s="27"/>
      <c r="Y726" s="27"/>
      <c r="Z726" s="27"/>
      <c r="AA726" s="27"/>
      <c r="AB726" s="27"/>
      <c r="AC726" s="27"/>
      <c r="AD726" s="27"/>
      <c r="AE726" s="27"/>
      <c r="AF726" s="27"/>
      <c r="AG726" s="27"/>
      <c r="AH726" s="27"/>
      <c r="AI726" s="27"/>
      <c r="AJ726" s="27"/>
      <c r="AK726" s="27"/>
      <c r="AL726" s="27"/>
      <c r="AM726" s="27"/>
      <c r="AN726" s="27"/>
      <c r="AO726" s="27"/>
      <c r="AP726" s="27"/>
      <c r="AQ726" s="27"/>
      <c r="AR726" s="27"/>
      <c r="AS726" s="27"/>
      <c r="AT726" s="27"/>
      <c r="AU726" s="27"/>
      <c r="AV726" s="27"/>
      <c r="AW726" s="27"/>
      <c r="AX726" s="27"/>
      <c r="AY726" s="27"/>
      <c r="AZ726" s="27"/>
    </row>
    <row r="727" spans="3:52">
      <c r="C727" s="27"/>
      <c r="D727" s="27"/>
      <c r="E727" s="27"/>
      <c r="F727" s="27"/>
      <c r="G727" s="27"/>
      <c r="H727" s="27"/>
      <c r="I727" s="27"/>
      <c r="J727" s="27"/>
      <c r="K727" s="27"/>
      <c r="L727" s="27"/>
      <c r="M727" s="27"/>
      <c r="N727" s="27"/>
      <c r="O727" s="27"/>
      <c r="P727" s="27"/>
      <c r="Q727" s="27"/>
      <c r="U727" s="27"/>
      <c r="V727" s="27"/>
      <c r="W727" s="27"/>
      <c r="X727" s="27"/>
      <c r="Y727" s="27"/>
      <c r="Z727" s="27"/>
      <c r="AA727" s="27"/>
      <c r="AB727" s="27"/>
      <c r="AC727" s="27"/>
      <c r="AD727" s="27"/>
      <c r="AE727" s="27"/>
      <c r="AF727" s="27"/>
      <c r="AG727" s="27"/>
      <c r="AH727" s="27"/>
      <c r="AI727" s="27"/>
      <c r="AJ727" s="27"/>
      <c r="AK727" s="27"/>
      <c r="AL727" s="27"/>
      <c r="AM727" s="27"/>
      <c r="AN727" s="27"/>
      <c r="AO727" s="27"/>
      <c r="AP727" s="27"/>
      <c r="AQ727" s="27"/>
      <c r="AR727" s="27"/>
      <c r="AS727" s="27"/>
      <c r="AT727" s="27"/>
      <c r="AU727" s="27"/>
      <c r="AV727" s="27"/>
      <c r="AW727" s="27"/>
      <c r="AX727" s="27"/>
      <c r="AY727" s="27"/>
      <c r="AZ727" s="27"/>
    </row>
    <row r="728" spans="3:52">
      <c r="C728" s="27"/>
      <c r="D728" s="27"/>
      <c r="E728" s="27"/>
      <c r="F728" s="27"/>
      <c r="G728" s="27"/>
      <c r="H728" s="27"/>
      <c r="I728" s="27"/>
      <c r="J728" s="27"/>
      <c r="K728" s="27"/>
      <c r="L728" s="27"/>
      <c r="M728" s="27"/>
      <c r="N728" s="27"/>
      <c r="O728" s="27"/>
      <c r="P728" s="27"/>
      <c r="Q728" s="27"/>
      <c r="U728" s="27"/>
      <c r="V728" s="27"/>
      <c r="W728" s="27"/>
      <c r="X728" s="27"/>
      <c r="Y728" s="27"/>
      <c r="Z728" s="27"/>
      <c r="AA728" s="27"/>
      <c r="AB728" s="27"/>
      <c r="AC728" s="27"/>
      <c r="AD728" s="27"/>
      <c r="AE728" s="27"/>
      <c r="AF728" s="27"/>
      <c r="AG728" s="27"/>
      <c r="AH728" s="27"/>
      <c r="AI728" s="27"/>
      <c r="AJ728" s="27"/>
      <c r="AK728" s="27"/>
      <c r="AL728" s="27"/>
      <c r="AM728" s="27"/>
      <c r="AN728" s="27"/>
      <c r="AO728" s="27"/>
      <c r="AP728" s="27"/>
      <c r="AQ728" s="27"/>
      <c r="AR728" s="27"/>
      <c r="AS728" s="27"/>
      <c r="AT728" s="27"/>
      <c r="AU728" s="27"/>
      <c r="AV728" s="27"/>
      <c r="AW728" s="27"/>
      <c r="AX728" s="27"/>
      <c r="AY728" s="27"/>
      <c r="AZ728" s="27"/>
    </row>
    <row r="729" spans="3:52">
      <c r="C729" s="27"/>
      <c r="D729" s="27"/>
      <c r="E729" s="27"/>
      <c r="F729" s="27"/>
      <c r="G729" s="27"/>
      <c r="H729" s="27"/>
      <c r="I729" s="27"/>
      <c r="J729" s="27"/>
      <c r="K729" s="27"/>
      <c r="L729" s="27"/>
      <c r="M729" s="27"/>
      <c r="N729" s="27"/>
      <c r="O729" s="27"/>
      <c r="P729" s="27"/>
      <c r="Q729" s="27"/>
      <c r="U729" s="27"/>
      <c r="V729" s="27"/>
      <c r="W729" s="27"/>
      <c r="X729" s="27"/>
      <c r="Y729" s="27"/>
      <c r="Z729" s="27"/>
      <c r="AA729" s="27"/>
      <c r="AB729" s="27"/>
      <c r="AC729" s="27"/>
      <c r="AD729" s="27"/>
      <c r="AE729" s="27"/>
      <c r="AF729" s="27"/>
      <c r="AG729" s="27"/>
      <c r="AH729" s="27"/>
      <c r="AI729" s="27"/>
      <c r="AJ729" s="27"/>
      <c r="AK729" s="27"/>
      <c r="AL729" s="27"/>
      <c r="AM729" s="27"/>
      <c r="AN729" s="27"/>
      <c r="AO729" s="27"/>
      <c r="AP729" s="27"/>
      <c r="AQ729" s="27"/>
      <c r="AR729" s="27"/>
      <c r="AS729" s="27"/>
      <c r="AT729" s="27"/>
      <c r="AU729" s="27"/>
      <c r="AV729" s="27"/>
      <c r="AW729" s="27"/>
      <c r="AX729" s="27"/>
      <c r="AY729" s="27"/>
      <c r="AZ729" s="27"/>
    </row>
    <row r="730" spans="3:52">
      <c r="C730" s="27"/>
      <c r="D730" s="27"/>
      <c r="E730" s="27"/>
      <c r="F730" s="27"/>
      <c r="G730" s="27"/>
      <c r="H730" s="27"/>
      <c r="I730" s="27"/>
      <c r="J730" s="27"/>
      <c r="K730" s="27"/>
      <c r="L730" s="27"/>
      <c r="M730" s="27"/>
      <c r="N730" s="27"/>
      <c r="O730" s="27"/>
      <c r="P730" s="27"/>
      <c r="Q730" s="27"/>
      <c r="U730" s="27"/>
      <c r="V730" s="27"/>
      <c r="W730" s="27"/>
      <c r="X730" s="27"/>
      <c r="Y730" s="27"/>
      <c r="Z730" s="27"/>
      <c r="AA730" s="27"/>
      <c r="AB730" s="27"/>
      <c r="AC730" s="27"/>
      <c r="AD730" s="27"/>
      <c r="AE730" s="27"/>
      <c r="AF730" s="27"/>
      <c r="AG730" s="27"/>
      <c r="AH730" s="27"/>
      <c r="AI730" s="27"/>
      <c r="AJ730" s="27"/>
      <c r="AK730" s="27"/>
      <c r="AL730" s="27"/>
      <c r="AM730" s="27"/>
      <c r="AN730" s="27"/>
      <c r="AO730" s="27"/>
      <c r="AP730" s="27"/>
      <c r="AQ730" s="27"/>
      <c r="AR730" s="27"/>
      <c r="AS730" s="27"/>
      <c r="AT730" s="27"/>
      <c r="AU730" s="27"/>
      <c r="AV730" s="27"/>
      <c r="AW730" s="27"/>
      <c r="AX730" s="27"/>
      <c r="AY730" s="27"/>
      <c r="AZ730" s="27"/>
    </row>
    <row r="731" spans="3:52">
      <c r="C731" s="27"/>
      <c r="D731" s="27"/>
      <c r="E731" s="27"/>
      <c r="F731" s="27"/>
      <c r="G731" s="27"/>
      <c r="H731" s="27"/>
      <c r="I731" s="27"/>
      <c r="J731" s="27"/>
      <c r="K731" s="27"/>
      <c r="L731" s="27"/>
      <c r="M731" s="27"/>
      <c r="N731" s="27"/>
      <c r="O731" s="27"/>
      <c r="P731" s="27"/>
      <c r="Q731" s="27"/>
      <c r="U731" s="27"/>
      <c r="V731" s="27"/>
      <c r="W731" s="27"/>
      <c r="X731" s="27"/>
      <c r="Y731" s="27"/>
      <c r="Z731" s="27"/>
      <c r="AA731" s="27"/>
      <c r="AB731" s="27"/>
      <c r="AC731" s="27"/>
      <c r="AD731" s="27"/>
      <c r="AE731" s="27"/>
      <c r="AF731" s="27"/>
      <c r="AG731" s="27"/>
      <c r="AH731" s="27"/>
      <c r="AI731" s="27"/>
      <c r="AJ731" s="27"/>
      <c r="AK731" s="27"/>
      <c r="AL731" s="27"/>
      <c r="AM731" s="27"/>
      <c r="AN731" s="27"/>
      <c r="AO731" s="27"/>
      <c r="AP731" s="27"/>
      <c r="AQ731" s="27"/>
      <c r="AR731" s="27"/>
      <c r="AS731" s="27"/>
      <c r="AT731" s="27"/>
      <c r="AU731" s="27"/>
      <c r="AV731" s="27"/>
      <c r="AW731" s="27"/>
      <c r="AX731" s="27"/>
      <c r="AY731" s="27"/>
      <c r="AZ731" s="27"/>
    </row>
    <row r="732" spans="3:52">
      <c r="C732" s="27"/>
      <c r="D732" s="27"/>
      <c r="E732" s="27"/>
      <c r="F732" s="27"/>
      <c r="G732" s="27"/>
      <c r="H732" s="27"/>
      <c r="I732" s="27"/>
      <c r="J732" s="27"/>
      <c r="K732" s="27"/>
      <c r="L732" s="27"/>
      <c r="M732" s="27"/>
      <c r="N732" s="27"/>
      <c r="O732" s="27"/>
      <c r="P732" s="27"/>
      <c r="Q732" s="27"/>
      <c r="U732" s="27"/>
      <c r="V732" s="27"/>
      <c r="W732" s="27"/>
      <c r="X732" s="27"/>
      <c r="Y732" s="27"/>
      <c r="Z732" s="27"/>
      <c r="AA732" s="27"/>
      <c r="AB732" s="27"/>
      <c r="AC732" s="27"/>
      <c r="AD732" s="27"/>
      <c r="AE732" s="27"/>
      <c r="AF732" s="27"/>
      <c r="AG732" s="27"/>
      <c r="AH732" s="27"/>
      <c r="AI732" s="27"/>
      <c r="AJ732" s="27"/>
      <c r="AK732" s="27"/>
      <c r="AL732" s="27"/>
      <c r="AM732" s="27"/>
      <c r="AN732" s="27"/>
      <c r="AO732" s="27"/>
      <c r="AP732" s="27"/>
      <c r="AQ732" s="27"/>
      <c r="AR732" s="27"/>
      <c r="AS732" s="27"/>
      <c r="AT732" s="27"/>
      <c r="AU732" s="27"/>
      <c r="AV732" s="27"/>
      <c r="AW732" s="27"/>
      <c r="AX732" s="27"/>
      <c r="AY732" s="27"/>
      <c r="AZ732" s="27"/>
    </row>
    <row r="733" spans="3:52">
      <c r="C733" s="27"/>
      <c r="D733" s="27"/>
      <c r="E733" s="27"/>
      <c r="F733" s="27"/>
      <c r="G733" s="27"/>
      <c r="H733" s="27"/>
      <c r="I733" s="27"/>
      <c r="J733" s="27"/>
      <c r="K733" s="27"/>
      <c r="L733" s="27"/>
      <c r="M733" s="27"/>
      <c r="N733" s="27"/>
      <c r="O733" s="27"/>
      <c r="P733" s="27"/>
      <c r="Q733" s="27"/>
      <c r="U733" s="27"/>
      <c r="V733" s="27"/>
      <c r="W733" s="27"/>
      <c r="X733" s="27"/>
      <c r="Y733" s="27"/>
      <c r="Z733" s="27"/>
      <c r="AA733" s="27"/>
      <c r="AB733" s="27"/>
      <c r="AC733" s="27"/>
      <c r="AD733" s="27"/>
      <c r="AE733" s="27"/>
      <c r="AF733" s="27"/>
      <c r="AG733" s="27"/>
      <c r="AH733" s="27"/>
      <c r="AI733" s="27"/>
      <c r="AJ733" s="27"/>
      <c r="AK733" s="27"/>
      <c r="AL733" s="27"/>
      <c r="AM733" s="27"/>
      <c r="AN733" s="27"/>
      <c r="AO733" s="27"/>
      <c r="AP733" s="27"/>
      <c r="AQ733" s="27"/>
      <c r="AR733" s="27"/>
      <c r="AS733" s="27"/>
      <c r="AT733" s="27"/>
      <c r="AU733" s="27"/>
      <c r="AV733" s="27"/>
      <c r="AW733" s="27"/>
      <c r="AX733" s="27"/>
      <c r="AY733" s="27"/>
      <c r="AZ733" s="27"/>
    </row>
    <row r="734" spans="3:52">
      <c r="C734" s="27"/>
      <c r="D734" s="27"/>
      <c r="E734" s="27"/>
      <c r="F734" s="27"/>
      <c r="G734" s="27"/>
      <c r="H734" s="27"/>
      <c r="I734" s="27"/>
      <c r="J734" s="27"/>
      <c r="K734" s="27"/>
      <c r="L734" s="27"/>
      <c r="M734" s="27"/>
      <c r="N734" s="27"/>
      <c r="O734" s="27"/>
      <c r="P734" s="27"/>
      <c r="Q734" s="27"/>
      <c r="U734" s="27"/>
      <c r="V734" s="27"/>
      <c r="W734" s="27"/>
      <c r="X734" s="27"/>
      <c r="Y734" s="27"/>
      <c r="Z734" s="27"/>
      <c r="AA734" s="27"/>
      <c r="AB734" s="27"/>
      <c r="AC734" s="27"/>
      <c r="AD734" s="27"/>
      <c r="AE734" s="27"/>
      <c r="AF734" s="27"/>
      <c r="AG734" s="27"/>
      <c r="AH734" s="27"/>
      <c r="AI734" s="27"/>
      <c r="AJ734" s="27"/>
      <c r="AK734" s="27"/>
      <c r="AL734" s="27"/>
      <c r="AM734" s="27"/>
      <c r="AN734" s="27"/>
      <c r="AO734" s="27"/>
      <c r="AP734" s="27"/>
      <c r="AQ734" s="27"/>
      <c r="AR734" s="27"/>
      <c r="AS734" s="27"/>
      <c r="AT734" s="27"/>
      <c r="AU734" s="27"/>
      <c r="AV734" s="27"/>
      <c r="AW734" s="27"/>
      <c r="AX734" s="27"/>
      <c r="AY734" s="27"/>
      <c r="AZ734" s="27"/>
    </row>
    <row r="735" spans="3:52">
      <c r="C735" s="27"/>
      <c r="D735" s="27"/>
      <c r="E735" s="27"/>
      <c r="F735" s="27"/>
      <c r="G735" s="27"/>
      <c r="H735" s="27"/>
      <c r="I735" s="27"/>
      <c r="J735" s="27"/>
      <c r="K735" s="27"/>
      <c r="L735" s="27"/>
      <c r="M735" s="27"/>
      <c r="N735" s="27"/>
      <c r="O735" s="27"/>
      <c r="P735" s="27"/>
      <c r="Q735" s="27"/>
      <c r="U735" s="27"/>
      <c r="V735" s="27"/>
      <c r="W735" s="27"/>
      <c r="X735" s="27"/>
      <c r="Y735" s="27"/>
      <c r="Z735" s="27"/>
      <c r="AA735" s="27"/>
      <c r="AB735" s="27"/>
      <c r="AC735" s="27"/>
      <c r="AD735" s="27"/>
      <c r="AE735" s="27"/>
      <c r="AF735" s="27"/>
      <c r="AG735" s="27"/>
      <c r="AH735" s="27"/>
      <c r="AI735" s="27"/>
      <c r="AJ735" s="27"/>
      <c r="AK735" s="27"/>
      <c r="AL735" s="27"/>
      <c r="AM735" s="27"/>
      <c r="AN735" s="27"/>
      <c r="AO735" s="27"/>
      <c r="AP735" s="27"/>
      <c r="AQ735" s="27"/>
      <c r="AR735" s="27"/>
      <c r="AS735" s="27"/>
      <c r="AT735" s="27"/>
      <c r="AU735" s="27"/>
      <c r="AV735" s="27"/>
      <c r="AW735" s="27"/>
      <c r="AX735" s="27"/>
      <c r="AY735" s="27"/>
      <c r="AZ735" s="27"/>
    </row>
    <row r="736" spans="3:52">
      <c r="C736" s="27"/>
      <c r="D736" s="27"/>
      <c r="E736" s="27"/>
      <c r="F736" s="27"/>
      <c r="G736" s="27"/>
      <c r="H736" s="27"/>
      <c r="I736" s="27"/>
      <c r="J736" s="27"/>
      <c r="K736" s="27"/>
      <c r="L736" s="27"/>
      <c r="M736" s="27"/>
      <c r="N736" s="27"/>
      <c r="O736" s="27"/>
      <c r="P736" s="27"/>
      <c r="Q736" s="27"/>
      <c r="U736" s="27"/>
      <c r="V736" s="27"/>
      <c r="W736" s="27"/>
      <c r="X736" s="27"/>
      <c r="Y736" s="27"/>
      <c r="Z736" s="27"/>
      <c r="AA736" s="27"/>
      <c r="AB736" s="27"/>
      <c r="AC736" s="27"/>
      <c r="AD736" s="27"/>
      <c r="AE736" s="27"/>
      <c r="AF736" s="27"/>
      <c r="AG736" s="27"/>
      <c r="AH736" s="27"/>
      <c r="AI736" s="27"/>
      <c r="AJ736" s="27"/>
      <c r="AK736" s="27"/>
      <c r="AL736" s="27"/>
      <c r="AM736" s="27"/>
      <c r="AN736" s="27"/>
      <c r="AO736" s="27"/>
      <c r="AP736" s="27"/>
      <c r="AQ736" s="27"/>
      <c r="AR736" s="27"/>
      <c r="AS736" s="27"/>
      <c r="AT736" s="27"/>
      <c r="AU736" s="27"/>
      <c r="AV736" s="27"/>
      <c r="AW736" s="27"/>
      <c r="AX736" s="27"/>
      <c r="AY736" s="27"/>
      <c r="AZ736" s="27"/>
    </row>
    <row r="737" spans="3:52">
      <c r="C737" s="27"/>
      <c r="D737" s="27"/>
      <c r="E737" s="27"/>
      <c r="F737" s="27"/>
      <c r="G737" s="27"/>
      <c r="H737" s="27"/>
      <c r="I737" s="27"/>
      <c r="J737" s="27"/>
      <c r="K737" s="27"/>
      <c r="L737" s="27"/>
      <c r="M737" s="27"/>
      <c r="N737" s="27"/>
      <c r="O737" s="27"/>
      <c r="P737" s="27"/>
      <c r="Q737" s="27"/>
      <c r="U737" s="27"/>
      <c r="V737" s="27"/>
      <c r="W737" s="27"/>
      <c r="X737" s="27"/>
      <c r="Y737" s="27"/>
      <c r="Z737" s="27"/>
      <c r="AA737" s="27"/>
      <c r="AB737" s="27"/>
      <c r="AC737" s="27"/>
      <c r="AD737" s="27"/>
      <c r="AE737" s="27"/>
      <c r="AF737" s="27"/>
      <c r="AG737" s="27"/>
      <c r="AH737" s="27"/>
      <c r="AI737" s="27"/>
      <c r="AJ737" s="27"/>
      <c r="AK737" s="27"/>
      <c r="AL737" s="27"/>
      <c r="AM737" s="27"/>
      <c r="AN737" s="27"/>
      <c r="AO737" s="27"/>
      <c r="AP737" s="27"/>
      <c r="AQ737" s="27"/>
      <c r="AR737" s="27"/>
      <c r="AS737" s="27"/>
      <c r="AT737" s="27"/>
      <c r="AU737" s="27"/>
      <c r="AV737" s="27"/>
      <c r="AW737" s="27"/>
      <c r="AX737" s="27"/>
      <c r="AY737" s="27"/>
      <c r="AZ737" s="27"/>
    </row>
    <row r="738" spans="3:52">
      <c r="C738" s="27"/>
      <c r="D738" s="27"/>
      <c r="E738" s="27"/>
      <c r="F738" s="27"/>
      <c r="G738" s="27"/>
      <c r="H738" s="27"/>
      <c r="I738" s="27"/>
      <c r="J738" s="27"/>
      <c r="K738" s="27"/>
      <c r="L738" s="27"/>
      <c r="M738" s="27"/>
      <c r="N738" s="27"/>
      <c r="O738" s="27"/>
      <c r="P738" s="27"/>
      <c r="Q738" s="27"/>
      <c r="U738" s="27"/>
      <c r="V738" s="27"/>
      <c r="W738" s="27"/>
      <c r="X738" s="27"/>
      <c r="Y738" s="27"/>
      <c r="Z738" s="27"/>
      <c r="AA738" s="27"/>
      <c r="AB738" s="27"/>
      <c r="AC738" s="27"/>
      <c r="AD738" s="27"/>
      <c r="AE738" s="27"/>
      <c r="AF738" s="27"/>
      <c r="AG738" s="27"/>
      <c r="AH738" s="27"/>
      <c r="AI738" s="27"/>
      <c r="AJ738" s="27"/>
      <c r="AK738" s="27"/>
      <c r="AL738" s="27"/>
      <c r="AM738" s="27"/>
      <c r="AN738" s="27"/>
      <c r="AO738" s="27"/>
      <c r="AP738" s="27"/>
      <c r="AQ738" s="27"/>
      <c r="AR738" s="27"/>
      <c r="AS738" s="27"/>
      <c r="AT738" s="27"/>
      <c r="AU738" s="27"/>
      <c r="AV738" s="27"/>
      <c r="AW738" s="27"/>
      <c r="AX738" s="27"/>
      <c r="AY738" s="27"/>
      <c r="AZ738" s="27"/>
    </row>
    <row r="739" spans="3:52">
      <c r="C739" s="27"/>
      <c r="D739" s="27"/>
      <c r="E739" s="27"/>
      <c r="F739" s="27"/>
      <c r="G739" s="27"/>
      <c r="H739" s="27"/>
      <c r="I739" s="27"/>
      <c r="J739" s="27"/>
      <c r="K739" s="27"/>
      <c r="L739" s="27"/>
      <c r="M739" s="27"/>
      <c r="N739" s="27"/>
      <c r="O739" s="27"/>
      <c r="P739" s="27"/>
      <c r="Q739" s="27"/>
      <c r="U739" s="27"/>
      <c r="V739" s="27"/>
      <c r="W739" s="27"/>
      <c r="X739" s="27"/>
      <c r="Y739" s="27"/>
      <c r="Z739" s="27"/>
      <c r="AA739" s="27"/>
      <c r="AB739" s="27"/>
      <c r="AC739" s="27"/>
      <c r="AD739" s="27"/>
      <c r="AE739" s="27"/>
      <c r="AF739" s="27"/>
      <c r="AG739" s="27"/>
      <c r="AH739" s="27"/>
      <c r="AI739" s="27"/>
      <c r="AJ739" s="27"/>
      <c r="AK739" s="27"/>
      <c r="AL739" s="27"/>
      <c r="AM739" s="27"/>
      <c r="AN739" s="27"/>
      <c r="AO739" s="27"/>
      <c r="AP739" s="27"/>
      <c r="AQ739" s="27"/>
      <c r="AR739" s="27"/>
      <c r="AS739" s="27"/>
      <c r="AT739" s="27"/>
      <c r="AU739" s="27"/>
      <c r="AV739" s="27"/>
      <c r="AW739" s="27"/>
      <c r="AX739" s="27"/>
      <c r="AY739" s="27"/>
      <c r="AZ739" s="27"/>
    </row>
    <row r="740" spans="3:52">
      <c r="C740" s="27"/>
      <c r="D740" s="27"/>
      <c r="E740" s="27"/>
      <c r="F740" s="27"/>
      <c r="G740" s="27"/>
      <c r="H740" s="27"/>
      <c r="I740" s="27"/>
      <c r="J740" s="27"/>
      <c r="K740" s="27"/>
      <c r="L740" s="27"/>
      <c r="M740" s="27"/>
      <c r="N740" s="27"/>
      <c r="O740" s="27"/>
      <c r="P740" s="27"/>
      <c r="Q740" s="27"/>
      <c r="U740" s="27"/>
      <c r="V740" s="27"/>
      <c r="W740" s="27"/>
      <c r="X740" s="27"/>
      <c r="Y740" s="27"/>
      <c r="Z740" s="27"/>
      <c r="AA740" s="27"/>
      <c r="AB740" s="27"/>
      <c r="AC740" s="27"/>
      <c r="AD740" s="27"/>
      <c r="AE740" s="27"/>
      <c r="AF740" s="27"/>
      <c r="AG740" s="27"/>
      <c r="AH740" s="27"/>
      <c r="AI740" s="27"/>
      <c r="AJ740" s="27"/>
      <c r="AK740" s="27"/>
      <c r="AL740" s="27"/>
      <c r="AM740" s="27"/>
      <c r="AN740" s="27"/>
      <c r="AO740" s="27"/>
      <c r="AP740" s="27"/>
      <c r="AQ740" s="27"/>
      <c r="AR740" s="27"/>
      <c r="AS740" s="27"/>
      <c r="AT740" s="27"/>
      <c r="AU740" s="27"/>
      <c r="AV740" s="27"/>
      <c r="AW740" s="27"/>
      <c r="AX740" s="27"/>
      <c r="AY740" s="27"/>
      <c r="AZ740" s="27"/>
    </row>
    <row r="741" spans="3:52">
      <c r="C741" s="27"/>
      <c r="D741" s="27"/>
      <c r="E741" s="27"/>
      <c r="F741" s="27"/>
      <c r="G741" s="27"/>
      <c r="H741" s="27"/>
      <c r="I741" s="27"/>
      <c r="J741" s="27"/>
      <c r="K741" s="27"/>
      <c r="L741" s="27"/>
      <c r="M741" s="27"/>
      <c r="N741" s="27"/>
      <c r="O741" s="27"/>
      <c r="P741" s="27"/>
      <c r="Q741" s="27"/>
      <c r="U741" s="27"/>
      <c r="V741" s="27"/>
      <c r="W741" s="27"/>
      <c r="X741" s="27"/>
      <c r="Y741" s="27"/>
      <c r="Z741" s="27"/>
      <c r="AA741" s="27"/>
      <c r="AB741" s="27"/>
      <c r="AC741" s="27"/>
      <c r="AD741" s="27"/>
      <c r="AE741" s="27"/>
      <c r="AF741" s="27"/>
      <c r="AG741" s="27"/>
      <c r="AH741" s="27"/>
      <c r="AI741" s="27"/>
      <c r="AJ741" s="27"/>
      <c r="AK741" s="27"/>
      <c r="AL741" s="27"/>
      <c r="AM741" s="27"/>
      <c r="AN741" s="27"/>
      <c r="AO741" s="27"/>
      <c r="AP741" s="27"/>
      <c r="AQ741" s="27"/>
      <c r="AR741" s="27"/>
      <c r="AS741" s="27"/>
      <c r="AT741" s="27"/>
      <c r="AU741" s="27"/>
      <c r="AV741" s="27"/>
      <c r="AW741" s="27"/>
      <c r="AX741" s="27"/>
      <c r="AY741" s="27"/>
      <c r="AZ741" s="27"/>
    </row>
    <row r="742" spans="3:52">
      <c r="C742" s="27"/>
      <c r="D742" s="27"/>
      <c r="E742" s="27"/>
      <c r="F742" s="27"/>
      <c r="G742" s="27"/>
      <c r="H742" s="27"/>
      <c r="I742" s="27"/>
      <c r="J742" s="27"/>
      <c r="K742" s="27"/>
      <c r="L742" s="27"/>
      <c r="M742" s="27"/>
      <c r="N742" s="27"/>
      <c r="O742" s="27"/>
      <c r="P742" s="27"/>
      <c r="Q742" s="27"/>
      <c r="U742" s="27"/>
      <c r="V742" s="27"/>
      <c r="W742" s="27"/>
      <c r="X742" s="27"/>
      <c r="Y742" s="27"/>
      <c r="Z742" s="27"/>
      <c r="AA742" s="27"/>
      <c r="AB742" s="27"/>
      <c r="AC742" s="27"/>
      <c r="AD742" s="27"/>
      <c r="AE742" s="27"/>
      <c r="AF742" s="27"/>
      <c r="AG742" s="27"/>
      <c r="AH742" s="27"/>
      <c r="AI742" s="27"/>
      <c r="AJ742" s="27"/>
      <c r="AK742" s="27"/>
      <c r="AL742" s="27"/>
      <c r="AM742" s="27"/>
      <c r="AN742" s="27"/>
      <c r="AO742" s="27"/>
      <c r="AP742" s="27"/>
      <c r="AQ742" s="27"/>
      <c r="AR742" s="27"/>
      <c r="AS742" s="27"/>
      <c r="AT742" s="27"/>
      <c r="AU742" s="27"/>
      <c r="AV742" s="27"/>
      <c r="AW742" s="27"/>
      <c r="AX742" s="27"/>
      <c r="AY742" s="27"/>
      <c r="AZ742" s="27"/>
    </row>
    <row r="743" spans="3:52">
      <c r="C743" s="27"/>
      <c r="D743" s="27"/>
      <c r="E743" s="27"/>
      <c r="F743" s="27"/>
      <c r="G743" s="27"/>
      <c r="H743" s="27"/>
      <c r="I743" s="27"/>
      <c r="J743" s="27"/>
      <c r="K743" s="27"/>
      <c r="L743" s="27"/>
      <c r="M743" s="27"/>
      <c r="N743" s="27"/>
      <c r="O743" s="27"/>
      <c r="P743" s="27"/>
      <c r="Q743" s="27"/>
      <c r="U743" s="27"/>
      <c r="V743" s="27"/>
      <c r="W743" s="27"/>
      <c r="X743" s="27"/>
      <c r="Y743" s="27"/>
      <c r="Z743" s="27"/>
      <c r="AA743" s="27"/>
      <c r="AB743" s="27"/>
      <c r="AC743" s="27"/>
      <c r="AD743" s="27"/>
      <c r="AE743" s="27"/>
      <c r="AF743" s="27"/>
      <c r="AG743" s="27"/>
      <c r="AH743" s="27"/>
      <c r="AI743" s="27"/>
      <c r="AJ743" s="27"/>
      <c r="AK743" s="27"/>
      <c r="AL743" s="27"/>
      <c r="AM743" s="27"/>
      <c r="AN743" s="27"/>
      <c r="AO743" s="27"/>
      <c r="AP743" s="27"/>
      <c r="AQ743" s="27"/>
      <c r="AR743" s="27"/>
      <c r="AS743" s="27"/>
      <c r="AT743" s="27"/>
      <c r="AU743" s="27"/>
      <c r="AV743" s="27"/>
      <c r="AW743" s="27"/>
      <c r="AX743" s="27"/>
      <c r="AY743" s="27"/>
      <c r="AZ743" s="27"/>
    </row>
    <row r="744" spans="3:52">
      <c r="C744" s="27"/>
      <c r="D744" s="27"/>
      <c r="E744" s="27"/>
      <c r="F744" s="27"/>
      <c r="G744" s="27"/>
      <c r="H744" s="27"/>
      <c r="I744" s="27"/>
      <c r="J744" s="27"/>
      <c r="K744" s="27"/>
      <c r="L744" s="27"/>
      <c r="M744" s="27"/>
      <c r="N744" s="27"/>
      <c r="O744" s="27"/>
      <c r="P744" s="27"/>
      <c r="Q744" s="27"/>
      <c r="U744" s="27"/>
      <c r="V744" s="27"/>
      <c r="W744" s="27"/>
      <c r="X744" s="27"/>
      <c r="Y744" s="27"/>
      <c r="Z744" s="27"/>
      <c r="AA744" s="27"/>
      <c r="AB744" s="27"/>
      <c r="AC744" s="27"/>
      <c r="AD744" s="27"/>
      <c r="AE744" s="27"/>
      <c r="AF744" s="27"/>
      <c r="AG744" s="27"/>
      <c r="AH744" s="27"/>
      <c r="AI744" s="27"/>
      <c r="AJ744" s="27"/>
      <c r="AK744" s="27"/>
      <c r="AL744" s="27"/>
      <c r="AM744" s="27"/>
      <c r="AN744" s="27"/>
      <c r="AO744" s="27"/>
      <c r="AP744" s="27"/>
      <c r="AQ744" s="27"/>
      <c r="AR744" s="27"/>
      <c r="AS744" s="27"/>
      <c r="AT744" s="27"/>
      <c r="AU744" s="27"/>
      <c r="AV744" s="27"/>
      <c r="AW744" s="27"/>
      <c r="AX744" s="27"/>
      <c r="AY744" s="27"/>
      <c r="AZ744" s="27"/>
    </row>
    <row r="745" spans="3:52">
      <c r="C745" s="27"/>
      <c r="D745" s="27"/>
      <c r="E745" s="27"/>
      <c r="F745" s="27"/>
      <c r="G745" s="27"/>
      <c r="H745" s="27"/>
      <c r="I745" s="27"/>
      <c r="J745" s="27"/>
      <c r="K745" s="27"/>
      <c r="L745" s="27"/>
      <c r="M745" s="27"/>
      <c r="N745" s="27"/>
      <c r="O745" s="27"/>
      <c r="P745" s="27"/>
      <c r="Q745" s="27"/>
      <c r="U745" s="27"/>
      <c r="V745" s="27"/>
      <c r="W745" s="27"/>
      <c r="X745" s="27"/>
      <c r="Y745" s="27"/>
      <c r="Z745" s="27"/>
      <c r="AA745" s="27"/>
      <c r="AB745" s="27"/>
      <c r="AC745" s="27"/>
      <c r="AD745" s="27"/>
      <c r="AE745" s="27"/>
      <c r="AF745" s="27"/>
      <c r="AG745" s="27"/>
      <c r="AH745" s="27"/>
      <c r="AI745" s="27"/>
      <c r="AJ745" s="27"/>
      <c r="AK745" s="27"/>
      <c r="AL745" s="27"/>
      <c r="AM745" s="27"/>
      <c r="AN745" s="27"/>
      <c r="AO745" s="27"/>
      <c r="AP745" s="27"/>
      <c r="AQ745" s="27"/>
      <c r="AR745" s="27"/>
      <c r="AS745" s="27"/>
      <c r="AT745" s="27"/>
      <c r="AU745" s="27"/>
      <c r="AV745" s="27"/>
      <c r="AW745" s="27"/>
      <c r="AX745" s="27"/>
      <c r="AY745" s="27"/>
      <c r="AZ745" s="27"/>
    </row>
    <row r="746" spans="3:52">
      <c r="C746" s="27"/>
      <c r="D746" s="27"/>
      <c r="E746" s="27"/>
      <c r="F746" s="27"/>
      <c r="G746" s="27"/>
      <c r="H746" s="27"/>
      <c r="I746" s="27"/>
      <c r="J746" s="27"/>
      <c r="K746" s="27"/>
      <c r="L746" s="27"/>
      <c r="M746" s="27"/>
      <c r="N746" s="27"/>
      <c r="O746" s="27"/>
      <c r="P746" s="27"/>
      <c r="Q746" s="27"/>
      <c r="U746" s="27"/>
      <c r="V746" s="27"/>
      <c r="W746" s="27"/>
      <c r="X746" s="27"/>
      <c r="Y746" s="27"/>
      <c r="Z746" s="27"/>
      <c r="AA746" s="27"/>
      <c r="AB746" s="27"/>
      <c r="AC746" s="27"/>
      <c r="AD746" s="27"/>
      <c r="AE746" s="27"/>
      <c r="AF746" s="27"/>
      <c r="AG746" s="27"/>
      <c r="AH746" s="27"/>
      <c r="AI746" s="27"/>
      <c r="AJ746" s="27"/>
      <c r="AK746" s="27"/>
      <c r="AL746" s="27"/>
      <c r="AM746" s="27"/>
      <c r="AN746" s="27"/>
      <c r="AO746" s="27"/>
      <c r="AP746" s="27"/>
      <c r="AQ746" s="27"/>
      <c r="AR746" s="27"/>
      <c r="AS746" s="27"/>
      <c r="AT746" s="27"/>
      <c r="AU746" s="27"/>
      <c r="AV746" s="27"/>
      <c r="AW746" s="27"/>
      <c r="AX746" s="27"/>
      <c r="AY746" s="27"/>
      <c r="AZ746" s="27"/>
    </row>
    <row r="747" spans="3:52">
      <c r="C747" s="27"/>
      <c r="D747" s="27"/>
      <c r="E747" s="27"/>
      <c r="F747" s="27"/>
      <c r="G747" s="27"/>
      <c r="H747" s="27"/>
      <c r="I747" s="27"/>
      <c r="J747" s="27"/>
      <c r="K747" s="27"/>
      <c r="L747" s="27"/>
      <c r="M747" s="27"/>
      <c r="N747" s="27"/>
      <c r="O747" s="27"/>
      <c r="P747" s="27"/>
      <c r="Q747" s="27"/>
      <c r="U747" s="27"/>
      <c r="V747" s="27"/>
      <c r="W747" s="27"/>
      <c r="X747" s="27"/>
      <c r="Y747" s="27"/>
      <c r="Z747" s="27"/>
      <c r="AA747" s="27"/>
      <c r="AB747" s="27"/>
      <c r="AC747" s="27"/>
      <c r="AD747" s="27"/>
      <c r="AE747" s="27"/>
      <c r="AF747" s="27"/>
      <c r="AG747" s="27"/>
      <c r="AH747" s="27"/>
      <c r="AI747" s="27"/>
      <c r="AJ747" s="27"/>
      <c r="AK747" s="27"/>
      <c r="AL747" s="27"/>
      <c r="AM747" s="27"/>
      <c r="AN747" s="27"/>
      <c r="AO747" s="27"/>
      <c r="AP747" s="27"/>
      <c r="AQ747" s="27"/>
      <c r="AR747" s="27"/>
      <c r="AS747" s="27"/>
      <c r="AT747" s="27"/>
      <c r="AU747" s="27"/>
      <c r="AV747" s="27"/>
      <c r="AW747" s="27"/>
      <c r="AX747" s="27"/>
      <c r="AY747" s="27"/>
      <c r="AZ747" s="27"/>
    </row>
    <row r="748" spans="3:52">
      <c r="C748" s="27"/>
      <c r="D748" s="27"/>
      <c r="E748" s="27"/>
      <c r="F748" s="27"/>
      <c r="G748" s="27"/>
      <c r="H748" s="27"/>
      <c r="I748" s="27"/>
      <c r="J748" s="27"/>
      <c r="K748" s="27"/>
      <c r="L748" s="27"/>
      <c r="M748" s="27"/>
      <c r="N748" s="27"/>
      <c r="O748" s="27"/>
      <c r="P748" s="27"/>
      <c r="Q748" s="27"/>
      <c r="U748" s="27"/>
      <c r="V748" s="27"/>
      <c r="W748" s="27"/>
      <c r="X748" s="27"/>
      <c r="Y748" s="27"/>
      <c r="Z748" s="27"/>
      <c r="AA748" s="27"/>
      <c r="AB748" s="27"/>
      <c r="AC748" s="27"/>
      <c r="AD748" s="27"/>
      <c r="AE748" s="27"/>
      <c r="AF748" s="27"/>
      <c r="AG748" s="27"/>
      <c r="AH748" s="27"/>
      <c r="AI748" s="27"/>
      <c r="AJ748" s="27"/>
      <c r="AK748" s="27"/>
      <c r="AL748" s="27"/>
      <c r="AM748" s="27"/>
      <c r="AN748" s="27"/>
      <c r="AO748" s="27"/>
      <c r="AP748" s="27"/>
      <c r="AQ748" s="27"/>
      <c r="AR748" s="27"/>
      <c r="AS748" s="27"/>
      <c r="AT748" s="27"/>
      <c r="AU748" s="27"/>
      <c r="AV748" s="27"/>
      <c r="AW748" s="27"/>
      <c r="AX748" s="27"/>
      <c r="AY748" s="27"/>
      <c r="AZ748" s="27"/>
    </row>
    <row r="749" spans="3:52">
      <c r="C749" s="27"/>
      <c r="D749" s="27"/>
      <c r="E749" s="27"/>
      <c r="F749" s="27"/>
      <c r="G749" s="27"/>
      <c r="H749" s="27"/>
      <c r="I749" s="27"/>
      <c r="J749" s="27"/>
      <c r="K749" s="27"/>
      <c r="L749" s="27"/>
      <c r="M749" s="27"/>
      <c r="N749" s="27"/>
      <c r="O749" s="27"/>
      <c r="P749" s="27"/>
      <c r="Q749" s="27"/>
      <c r="U749" s="27"/>
      <c r="V749" s="27"/>
      <c r="W749" s="27"/>
      <c r="X749" s="27"/>
      <c r="Y749" s="27"/>
      <c r="Z749" s="27"/>
      <c r="AA749" s="27"/>
      <c r="AB749" s="27"/>
      <c r="AC749" s="27"/>
      <c r="AD749" s="27"/>
      <c r="AE749" s="27"/>
      <c r="AF749" s="27"/>
      <c r="AG749" s="27"/>
      <c r="AH749" s="27"/>
      <c r="AI749" s="27"/>
      <c r="AJ749" s="27"/>
      <c r="AK749" s="27"/>
      <c r="AL749" s="27"/>
      <c r="AM749" s="27"/>
      <c r="AN749" s="27"/>
      <c r="AO749" s="27"/>
      <c r="AP749" s="27"/>
      <c r="AQ749" s="27"/>
      <c r="AR749" s="27"/>
      <c r="AS749" s="27"/>
      <c r="AT749" s="27"/>
      <c r="AU749" s="27"/>
      <c r="AV749" s="27"/>
      <c r="AW749" s="27"/>
      <c r="AX749" s="27"/>
      <c r="AY749" s="27"/>
      <c r="AZ749" s="27"/>
    </row>
    <row r="750" spans="3:52">
      <c r="C750" s="27"/>
      <c r="D750" s="27"/>
      <c r="E750" s="27"/>
      <c r="F750" s="27"/>
      <c r="G750" s="27"/>
      <c r="H750" s="27"/>
      <c r="I750" s="27"/>
      <c r="J750" s="27"/>
      <c r="K750" s="27"/>
      <c r="L750" s="27"/>
      <c r="M750" s="27"/>
      <c r="N750" s="27"/>
      <c r="O750" s="27"/>
      <c r="P750" s="27"/>
      <c r="Q750" s="27"/>
      <c r="U750" s="27"/>
      <c r="V750" s="27"/>
      <c r="W750" s="27"/>
      <c r="X750" s="27"/>
      <c r="Y750" s="27"/>
      <c r="Z750" s="27"/>
      <c r="AA750" s="27"/>
      <c r="AB750" s="27"/>
      <c r="AC750" s="27"/>
      <c r="AD750" s="27"/>
      <c r="AE750" s="27"/>
      <c r="AF750" s="27"/>
      <c r="AG750" s="27"/>
      <c r="AH750" s="27"/>
      <c r="AI750" s="27"/>
      <c r="AJ750" s="27"/>
      <c r="AK750" s="27"/>
      <c r="AL750" s="27"/>
      <c r="AM750" s="27"/>
      <c r="AN750" s="27"/>
      <c r="AO750" s="27"/>
      <c r="AP750" s="27"/>
      <c r="AQ750" s="27"/>
      <c r="AR750" s="27"/>
      <c r="AS750" s="27"/>
      <c r="AT750" s="27"/>
      <c r="AU750" s="27"/>
      <c r="AV750" s="27"/>
      <c r="AW750" s="27"/>
      <c r="AX750" s="27"/>
      <c r="AY750" s="27"/>
      <c r="AZ750" s="27"/>
    </row>
    <row r="751" spans="3:52">
      <c r="C751" s="27"/>
      <c r="D751" s="27"/>
      <c r="E751" s="27"/>
      <c r="F751" s="27"/>
      <c r="G751" s="27"/>
      <c r="H751" s="27"/>
      <c r="I751" s="27"/>
      <c r="J751" s="27"/>
      <c r="K751" s="27"/>
      <c r="L751" s="27"/>
      <c r="M751" s="27"/>
      <c r="N751" s="27"/>
      <c r="O751" s="27"/>
      <c r="P751" s="27"/>
      <c r="Q751" s="27"/>
      <c r="U751" s="27"/>
      <c r="V751" s="27"/>
      <c r="W751" s="27"/>
      <c r="X751" s="27"/>
      <c r="Y751" s="27"/>
      <c r="Z751" s="27"/>
      <c r="AA751" s="27"/>
      <c r="AB751" s="27"/>
      <c r="AC751" s="27"/>
      <c r="AD751" s="27"/>
      <c r="AE751" s="27"/>
      <c r="AF751" s="27"/>
      <c r="AG751" s="27"/>
      <c r="AH751" s="27"/>
      <c r="AI751" s="27"/>
      <c r="AJ751" s="27"/>
      <c r="AK751" s="27"/>
      <c r="AL751" s="27"/>
      <c r="AM751" s="27"/>
      <c r="AN751" s="27"/>
      <c r="AO751" s="27"/>
      <c r="AP751" s="27"/>
      <c r="AQ751" s="27"/>
      <c r="AR751" s="27"/>
      <c r="AS751" s="27"/>
      <c r="AT751" s="27"/>
      <c r="AU751" s="27"/>
      <c r="AV751" s="27"/>
      <c r="AW751" s="27"/>
      <c r="AX751" s="27"/>
      <c r="AY751" s="27"/>
      <c r="AZ751" s="27"/>
    </row>
    <row r="752" spans="3:52">
      <c r="C752" s="27"/>
      <c r="D752" s="27"/>
      <c r="E752" s="27"/>
      <c r="F752" s="27"/>
      <c r="G752" s="27"/>
      <c r="H752" s="27"/>
      <c r="I752" s="27"/>
      <c r="J752" s="27"/>
      <c r="K752" s="27"/>
      <c r="L752" s="27"/>
      <c r="M752" s="27"/>
      <c r="N752" s="27"/>
      <c r="O752" s="27"/>
      <c r="P752" s="27"/>
      <c r="Q752" s="27"/>
      <c r="U752" s="27"/>
      <c r="V752" s="27"/>
      <c r="W752" s="27"/>
      <c r="X752" s="27"/>
      <c r="Y752" s="27"/>
      <c r="Z752" s="27"/>
      <c r="AA752" s="27"/>
      <c r="AB752" s="27"/>
      <c r="AC752" s="27"/>
      <c r="AD752" s="27"/>
      <c r="AE752" s="27"/>
      <c r="AF752" s="27"/>
      <c r="AG752" s="27"/>
      <c r="AH752" s="27"/>
      <c r="AI752" s="27"/>
      <c r="AJ752" s="27"/>
      <c r="AK752" s="27"/>
      <c r="AL752" s="27"/>
      <c r="AM752" s="27"/>
      <c r="AN752" s="27"/>
      <c r="AO752" s="27"/>
      <c r="AP752" s="27"/>
      <c r="AQ752" s="27"/>
      <c r="AR752" s="27"/>
      <c r="AS752" s="27"/>
      <c r="AT752" s="27"/>
      <c r="AU752" s="27"/>
      <c r="AV752" s="27"/>
      <c r="AW752" s="27"/>
      <c r="AX752" s="27"/>
      <c r="AY752" s="27"/>
      <c r="AZ752" s="27"/>
    </row>
    <row r="753" spans="3:52">
      <c r="C753" s="27"/>
      <c r="D753" s="27"/>
      <c r="E753" s="27"/>
      <c r="F753" s="27"/>
      <c r="G753" s="27"/>
      <c r="H753" s="27"/>
      <c r="I753" s="27"/>
      <c r="J753" s="27"/>
      <c r="K753" s="27"/>
      <c r="L753" s="27"/>
      <c r="M753" s="27"/>
      <c r="N753" s="27"/>
      <c r="O753" s="27"/>
      <c r="P753" s="27"/>
      <c r="Q753" s="27"/>
      <c r="U753" s="27"/>
      <c r="V753" s="27"/>
      <c r="W753" s="27"/>
      <c r="X753" s="27"/>
      <c r="Y753" s="27"/>
      <c r="Z753" s="27"/>
      <c r="AA753" s="27"/>
      <c r="AB753" s="27"/>
      <c r="AC753" s="27"/>
      <c r="AD753" s="27"/>
      <c r="AE753" s="27"/>
      <c r="AF753" s="27"/>
      <c r="AG753" s="27"/>
      <c r="AH753" s="27"/>
      <c r="AI753" s="27"/>
      <c r="AJ753" s="27"/>
      <c r="AK753" s="27"/>
      <c r="AL753" s="27"/>
      <c r="AM753" s="27"/>
      <c r="AN753" s="27"/>
      <c r="AO753" s="27"/>
      <c r="AP753" s="27"/>
      <c r="AQ753" s="27"/>
      <c r="AR753" s="27"/>
      <c r="AS753" s="27"/>
      <c r="AT753" s="27"/>
      <c r="AU753" s="27"/>
      <c r="AV753" s="27"/>
      <c r="AW753" s="27"/>
      <c r="AX753" s="27"/>
      <c r="AY753" s="27"/>
      <c r="AZ753" s="27"/>
    </row>
    <row r="754" spans="3:52">
      <c r="C754" s="27"/>
      <c r="D754" s="27"/>
      <c r="E754" s="27"/>
      <c r="F754" s="27"/>
      <c r="G754" s="27"/>
      <c r="H754" s="27"/>
      <c r="I754" s="27"/>
      <c r="J754" s="27"/>
      <c r="K754" s="27"/>
      <c r="L754" s="27"/>
      <c r="M754" s="27"/>
      <c r="N754" s="27"/>
      <c r="O754" s="27"/>
      <c r="P754" s="27"/>
      <c r="Q754" s="27"/>
      <c r="U754" s="27"/>
      <c r="V754" s="27"/>
      <c r="W754" s="27"/>
      <c r="X754" s="27"/>
      <c r="Y754" s="27"/>
      <c r="Z754" s="27"/>
      <c r="AA754" s="27"/>
      <c r="AB754" s="27"/>
      <c r="AC754" s="27"/>
      <c r="AD754" s="27"/>
      <c r="AE754" s="27"/>
      <c r="AF754" s="27"/>
      <c r="AG754" s="27"/>
      <c r="AH754" s="27"/>
      <c r="AI754" s="27"/>
      <c r="AJ754" s="27"/>
      <c r="AK754" s="27"/>
      <c r="AL754" s="27"/>
      <c r="AM754" s="27"/>
      <c r="AN754" s="27"/>
      <c r="AO754" s="27"/>
      <c r="AP754" s="27"/>
      <c r="AQ754" s="27"/>
      <c r="AR754" s="27"/>
      <c r="AS754" s="27"/>
      <c r="AT754" s="27"/>
      <c r="AU754" s="27"/>
      <c r="AV754" s="27"/>
      <c r="AW754" s="27"/>
      <c r="AX754" s="27"/>
      <c r="AY754" s="27"/>
      <c r="AZ754" s="27"/>
    </row>
    <row r="755" spans="3:52">
      <c r="C755" s="27"/>
      <c r="D755" s="27"/>
      <c r="E755" s="27"/>
      <c r="F755" s="27"/>
      <c r="G755" s="27"/>
      <c r="H755" s="27"/>
      <c r="I755" s="27"/>
      <c r="J755" s="27"/>
      <c r="K755" s="27"/>
      <c r="L755" s="27"/>
      <c r="M755" s="27"/>
      <c r="N755" s="27"/>
      <c r="O755" s="27"/>
      <c r="P755" s="27"/>
      <c r="Q755" s="27"/>
      <c r="U755" s="27"/>
      <c r="V755" s="27"/>
      <c r="W755" s="27"/>
      <c r="X755" s="27"/>
      <c r="Y755" s="27"/>
      <c r="Z755" s="27"/>
      <c r="AA755" s="27"/>
      <c r="AB755" s="27"/>
      <c r="AC755" s="27"/>
      <c r="AD755" s="27"/>
      <c r="AE755" s="27"/>
      <c r="AF755" s="27"/>
      <c r="AG755" s="27"/>
      <c r="AH755" s="27"/>
      <c r="AI755" s="27"/>
      <c r="AJ755" s="27"/>
      <c r="AK755" s="27"/>
      <c r="AL755" s="27"/>
      <c r="AM755" s="27"/>
      <c r="AN755" s="27"/>
      <c r="AO755" s="27"/>
      <c r="AP755" s="27"/>
      <c r="AQ755" s="27"/>
      <c r="AR755" s="27"/>
      <c r="AS755" s="27"/>
      <c r="AT755" s="27"/>
      <c r="AU755" s="27"/>
      <c r="AV755" s="27"/>
      <c r="AW755" s="27"/>
      <c r="AX755" s="27"/>
      <c r="AY755" s="27"/>
      <c r="AZ755" s="27"/>
    </row>
    <row r="756" spans="3:52">
      <c r="C756" s="27"/>
      <c r="D756" s="27"/>
      <c r="E756" s="27"/>
      <c r="F756" s="27"/>
      <c r="G756" s="27"/>
      <c r="H756" s="27"/>
      <c r="I756" s="27"/>
      <c r="J756" s="27"/>
      <c r="K756" s="27"/>
      <c r="L756" s="27"/>
      <c r="M756" s="27"/>
      <c r="N756" s="27"/>
      <c r="O756" s="27"/>
      <c r="P756" s="27"/>
      <c r="Q756" s="27"/>
      <c r="U756" s="27"/>
      <c r="V756" s="27"/>
      <c r="W756" s="27"/>
      <c r="X756" s="27"/>
      <c r="Y756" s="27"/>
      <c r="Z756" s="27"/>
      <c r="AA756" s="27"/>
      <c r="AB756" s="27"/>
      <c r="AC756" s="27"/>
      <c r="AD756" s="27"/>
      <c r="AE756" s="27"/>
      <c r="AF756" s="27"/>
      <c r="AG756" s="27"/>
      <c r="AH756" s="27"/>
      <c r="AI756" s="27"/>
      <c r="AJ756" s="27"/>
      <c r="AK756" s="27"/>
      <c r="AL756" s="27"/>
      <c r="AM756" s="27"/>
      <c r="AN756" s="27"/>
      <c r="AO756" s="27"/>
      <c r="AP756" s="27"/>
      <c r="AQ756" s="27"/>
      <c r="AR756" s="27"/>
      <c r="AS756" s="27"/>
      <c r="AT756" s="27"/>
      <c r="AU756" s="27"/>
      <c r="AV756" s="27"/>
      <c r="AW756" s="27"/>
      <c r="AX756" s="27"/>
      <c r="AY756" s="27"/>
      <c r="AZ756" s="27"/>
    </row>
    <row r="757" spans="3:52">
      <c r="C757" s="27"/>
      <c r="D757" s="27"/>
      <c r="E757" s="27"/>
      <c r="F757" s="27"/>
      <c r="G757" s="27"/>
      <c r="H757" s="27"/>
      <c r="I757" s="27"/>
      <c r="J757" s="27"/>
      <c r="K757" s="27"/>
      <c r="L757" s="27"/>
      <c r="M757" s="27"/>
      <c r="N757" s="27"/>
      <c r="O757" s="27"/>
      <c r="P757" s="27"/>
      <c r="Q757" s="27"/>
      <c r="U757" s="27"/>
      <c r="V757" s="27"/>
      <c r="W757" s="27"/>
      <c r="X757" s="27"/>
      <c r="Y757" s="27"/>
      <c r="Z757" s="27"/>
      <c r="AA757" s="27"/>
      <c r="AB757" s="27"/>
      <c r="AC757" s="27"/>
      <c r="AD757" s="27"/>
      <c r="AE757" s="27"/>
      <c r="AF757" s="27"/>
      <c r="AG757" s="27"/>
      <c r="AH757" s="27"/>
      <c r="AI757" s="27"/>
      <c r="AJ757" s="27"/>
      <c r="AK757" s="27"/>
      <c r="AL757" s="27"/>
      <c r="AM757" s="27"/>
      <c r="AN757" s="27"/>
      <c r="AO757" s="27"/>
      <c r="AP757" s="27"/>
      <c r="AQ757" s="27"/>
      <c r="AR757" s="27"/>
      <c r="AS757" s="27"/>
      <c r="AT757" s="27"/>
      <c r="AU757" s="27"/>
      <c r="AV757" s="27"/>
      <c r="AW757" s="27"/>
      <c r="AX757" s="27"/>
      <c r="AY757" s="27"/>
      <c r="AZ757" s="27"/>
    </row>
    <row r="758" spans="3:52">
      <c r="C758" s="27"/>
      <c r="D758" s="27"/>
      <c r="E758" s="27"/>
      <c r="F758" s="27"/>
      <c r="G758" s="27"/>
      <c r="H758" s="27"/>
      <c r="I758" s="27"/>
      <c r="J758" s="27"/>
      <c r="K758" s="27"/>
      <c r="L758" s="27"/>
      <c r="M758" s="27"/>
      <c r="N758" s="27"/>
      <c r="O758" s="27"/>
      <c r="P758" s="27"/>
      <c r="Q758" s="27"/>
      <c r="U758" s="27"/>
      <c r="V758" s="27"/>
      <c r="W758" s="27"/>
      <c r="X758" s="27"/>
      <c r="Y758" s="27"/>
      <c r="Z758" s="27"/>
      <c r="AA758" s="27"/>
      <c r="AB758" s="27"/>
      <c r="AC758" s="27"/>
      <c r="AD758" s="27"/>
      <c r="AE758" s="27"/>
      <c r="AF758" s="27"/>
      <c r="AG758" s="27"/>
      <c r="AH758" s="27"/>
      <c r="AI758" s="27"/>
      <c r="AJ758" s="27"/>
      <c r="AK758" s="27"/>
      <c r="AL758" s="27"/>
      <c r="AM758" s="27"/>
      <c r="AN758" s="27"/>
      <c r="AO758" s="27"/>
      <c r="AP758" s="27"/>
      <c r="AQ758" s="27"/>
      <c r="AR758" s="27"/>
      <c r="AS758" s="27"/>
      <c r="AT758" s="27"/>
      <c r="AU758" s="27"/>
      <c r="AV758" s="27"/>
      <c r="AW758" s="27"/>
      <c r="AX758" s="27"/>
      <c r="AY758" s="27"/>
      <c r="AZ758" s="27"/>
    </row>
    <row r="759" spans="3:52">
      <c r="C759" s="27"/>
      <c r="D759" s="27"/>
      <c r="E759" s="27"/>
      <c r="F759" s="27"/>
      <c r="G759" s="27"/>
      <c r="H759" s="27"/>
      <c r="I759" s="27"/>
      <c r="J759" s="27"/>
      <c r="K759" s="27"/>
      <c r="L759" s="27"/>
      <c r="M759" s="27"/>
      <c r="N759" s="27"/>
      <c r="O759" s="27"/>
      <c r="P759" s="27"/>
      <c r="Q759" s="27"/>
      <c r="U759" s="27"/>
      <c r="V759" s="27"/>
      <c r="W759" s="27"/>
      <c r="X759" s="27"/>
      <c r="Y759" s="27"/>
      <c r="Z759" s="27"/>
      <c r="AA759" s="27"/>
      <c r="AB759" s="27"/>
      <c r="AC759" s="27"/>
      <c r="AD759" s="27"/>
      <c r="AE759" s="27"/>
      <c r="AF759" s="27"/>
      <c r="AG759" s="27"/>
      <c r="AH759" s="27"/>
      <c r="AI759" s="27"/>
      <c r="AJ759" s="27"/>
      <c r="AK759" s="27"/>
      <c r="AL759" s="27"/>
      <c r="AM759" s="27"/>
      <c r="AN759" s="27"/>
      <c r="AO759" s="27"/>
      <c r="AP759" s="27"/>
      <c r="AQ759" s="27"/>
      <c r="AR759" s="27"/>
      <c r="AS759" s="27"/>
      <c r="AT759" s="27"/>
      <c r="AU759" s="27"/>
      <c r="AV759" s="27"/>
      <c r="AW759" s="27"/>
      <c r="AX759" s="27"/>
      <c r="AY759" s="27"/>
      <c r="AZ759" s="27"/>
    </row>
    <row r="760" spans="3:52">
      <c r="C760" s="27"/>
      <c r="D760" s="27"/>
      <c r="E760" s="27"/>
      <c r="F760" s="27"/>
      <c r="G760" s="27"/>
      <c r="H760" s="27"/>
      <c r="I760" s="27"/>
      <c r="J760" s="27"/>
      <c r="K760" s="27"/>
      <c r="L760" s="27"/>
      <c r="M760" s="27"/>
      <c r="N760" s="27"/>
      <c r="O760" s="27"/>
      <c r="P760" s="27"/>
      <c r="Q760" s="27"/>
      <c r="U760" s="27"/>
      <c r="V760" s="27"/>
      <c r="W760" s="27"/>
      <c r="X760" s="27"/>
      <c r="Y760" s="27"/>
      <c r="Z760" s="27"/>
      <c r="AA760" s="27"/>
      <c r="AB760" s="27"/>
      <c r="AC760" s="27"/>
      <c r="AD760" s="27"/>
      <c r="AE760" s="27"/>
      <c r="AF760" s="27"/>
      <c r="AG760" s="27"/>
      <c r="AH760" s="27"/>
      <c r="AI760" s="27"/>
      <c r="AJ760" s="27"/>
      <c r="AK760" s="27"/>
      <c r="AL760" s="27"/>
      <c r="AM760" s="27"/>
      <c r="AN760" s="27"/>
      <c r="AO760" s="27"/>
      <c r="AP760" s="27"/>
      <c r="AQ760" s="27"/>
      <c r="AR760" s="27"/>
      <c r="AS760" s="27"/>
      <c r="AT760" s="27"/>
      <c r="AU760" s="27"/>
      <c r="AV760" s="27"/>
      <c r="AW760" s="27"/>
      <c r="AX760" s="27"/>
      <c r="AY760" s="27"/>
      <c r="AZ760" s="27"/>
    </row>
    <row r="761" spans="3:52">
      <c r="C761" s="27"/>
      <c r="D761" s="27"/>
      <c r="E761" s="27"/>
      <c r="F761" s="27"/>
      <c r="G761" s="27"/>
      <c r="H761" s="27"/>
      <c r="I761" s="27"/>
      <c r="J761" s="27"/>
      <c r="K761" s="27"/>
      <c r="L761" s="27"/>
      <c r="M761" s="27"/>
      <c r="N761" s="27"/>
      <c r="O761" s="27"/>
      <c r="P761" s="27"/>
      <c r="Q761" s="27"/>
      <c r="U761" s="27"/>
      <c r="V761" s="27"/>
      <c r="W761" s="27"/>
      <c r="X761" s="27"/>
      <c r="Y761" s="27"/>
      <c r="Z761" s="27"/>
      <c r="AA761" s="27"/>
      <c r="AB761" s="27"/>
      <c r="AC761" s="27"/>
      <c r="AD761" s="27"/>
      <c r="AE761" s="27"/>
      <c r="AF761" s="27"/>
      <c r="AG761" s="27"/>
      <c r="AH761" s="27"/>
      <c r="AI761" s="27"/>
      <c r="AJ761" s="27"/>
      <c r="AK761" s="27"/>
      <c r="AL761" s="27"/>
      <c r="AM761" s="27"/>
      <c r="AN761" s="27"/>
      <c r="AO761" s="27"/>
      <c r="AP761" s="27"/>
      <c r="AQ761" s="27"/>
      <c r="AR761" s="27"/>
      <c r="AS761" s="27"/>
      <c r="AT761" s="27"/>
      <c r="AU761" s="27"/>
      <c r="AV761" s="27"/>
      <c r="AW761" s="27"/>
      <c r="AX761" s="27"/>
      <c r="AY761" s="27"/>
      <c r="AZ761" s="27"/>
    </row>
    <row r="762" spans="3:52">
      <c r="C762" s="27"/>
      <c r="D762" s="27"/>
      <c r="E762" s="27"/>
      <c r="F762" s="27"/>
      <c r="G762" s="27"/>
      <c r="H762" s="27"/>
      <c r="I762" s="27"/>
      <c r="J762" s="27"/>
      <c r="K762" s="27"/>
      <c r="L762" s="27"/>
      <c r="M762" s="27"/>
      <c r="N762" s="27"/>
      <c r="O762" s="27"/>
      <c r="P762" s="27"/>
      <c r="Q762" s="27"/>
      <c r="U762" s="27"/>
      <c r="V762" s="27"/>
      <c r="W762" s="27"/>
      <c r="X762" s="27"/>
      <c r="Y762" s="27"/>
      <c r="Z762" s="27"/>
      <c r="AA762" s="27"/>
      <c r="AB762" s="27"/>
      <c r="AC762" s="27"/>
      <c r="AD762" s="27"/>
      <c r="AE762" s="27"/>
      <c r="AF762" s="27"/>
      <c r="AG762" s="27"/>
      <c r="AH762" s="27"/>
      <c r="AI762" s="27"/>
      <c r="AJ762" s="27"/>
      <c r="AK762" s="27"/>
      <c r="AL762" s="27"/>
      <c r="AM762" s="27"/>
      <c r="AN762" s="27"/>
      <c r="AO762" s="27"/>
      <c r="AP762" s="27"/>
      <c r="AQ762" s="27"/>
      <c r="AR762" s="27"/>
      <c r="AS762" s="27"/>
      <c r="AT762" s="27"/>
      <c r="AU762" s="27"/>
      <c r="AV762" s="27"/>
      <c r="AW762" s="27"/>
      <c r="AX762" s="27"/>
      <c r="AY762" s="27"/>
      <c r="AZ762" s="27"/>
    </row>
    <row r="763" spans="3:52">
      <c r="C763" s="27"/>
      <c r="D763" s="27"/>
      <c r="E763" s="27"/>
      <c r="F763" s="27"/>
      <c r="G763" s="27"/>
      <c r="H763" s="27"/>
      <c r="I763" s="27"/>
      <c r="J763" s="27"/>
      <c r="K763" s="27"/>
      <c r="L763" s="27"/>
      <c r="M763" s="27"/>
      <c r="N763" s="27"/>
      <c r="O763" s="27"/>
      <c r="P763" s="27"/>
      <c r="Q763" s="27"/>
      <c r="U763" s="27"/>
      <c r="V763" s="27"/>
      <c r="W763" s="27"/>
      <c r="X763" s="27"/>
      <c r="Y763" s="27"/>
      <c r="Z763" s="27"/>
      <c r="AA763" s="27"/>
      <c r="AB763" s="27"/>
      <c r="AC763" s="27"/>
      <c r="AD763" s="27"/>
      <c r="AE763" s="27"/>
      <c r="AF763" s="27"/>
      <c r="AG763" s="27"/>
      <c r="AH763" s="27"/>
      <c r="AI763" s="27"/>
      <c r="AJ763" s="27"/>
      <c r="AK763" s="27"/>
      <c r="AL763" s="27"/>
      <c r="AM763" s="27"/>
      <c r="AN763" s="27"/>
      <c r="AO763" s="27"/>
      <c r="AP763" s="27"/>
      <c r="AQ763" s="27"/>
      <c r="AR763" s="27"/>
      <c r="AS763" s="27"/>
      <c r="AT763" s="27"/>
      <c r="AU763" s="27"/>
      <c r="AV763" s="27"/>
      <c r="AW763" s="27"/>
      <c r="AX763" s="27"/>
      <c r="AY763" s="27"/>
      <c r="AZ763" s="27"/>
    </row>
    <row r="764" spans="3:52">
      <c r="C764" s="27"/>
      <c r="D764" s="27"/>
      <c r="E764" s="27"/>
      <c r="F764" s="27"/>
      <c r="G764" s="27"/>
      <c r="H764" s="27"/>
      <c r="I764" s="27"/>
      <c r="J764" s="27"/>
      <c r="K764" s="27"/>
      <c r="L764" s="27"/>
      <c r="M764" s="27"/>
      <c r="N764" s="27"/>
      <c r="O764" s="27"/>
      <c r="P764" s="27"/>
      <c r="Q764" s="27"/>
      <c r="U764" s="27"/>
      <c r="V764" s="27"/>
      <c r="W764" s="27"/>
      <c r="X764" s="27"/>
      <c r="Y764" s="27"/>
      <c r="Z764" s="27"/>
      <c r="AA764" s="27"/>
      <c r="AB764" s="27"/>
      <c r="AC764" s="27"/>
      <c r="AD764" s="27"/>
      <c r="AE764" s="27"/>
      <c r="AF764" s="27"/>
      <c r="AG764" s="27"/>
      <c r="AH764" s="27"/>
      <c r="AI764" s="27"/>
      <c r="AJ764" s="27"/>
      <c r="AK764" s="27"/>
      <c r="AL764" s="27"/>
      <c r="AM764" s="27"/>
      <c r="AN764" s="27"/>
      <c r="AO764" s="27"/>
      <c r="AP764" s="27"/>
      <c r="AQ764" s="27"/>
      <c r="AR764" s="27"/>
      <c r="AS764" s="27"/>
      <c r="AT764" s="27"/>
      <c r="AU764" s="27"/>
      <c r="AV764" s="27"/>
      <c r="AW764" s="27"/>
      <c r="AX764" s="27"/>
      <c r="AY764" s="27"/>
      <c r="AZ764" s="27"/>
    </row>
    <row r="765" spans="3:52">
      <c r="C765" s="27"/>
      <c r="D765" s="27"/>
      <c r="E765" s="27"/>
      <c r="F765" s="27"/>
      <c r="G765" s="27"/>
      <c r="H765" s="27"/>
      <c r="I765" s="27"/>
      <c r="J765" s="27"/>
      <c r="K765" s="27"/>
      <c r="L765" s="27"/>
      <c r="M765" s="27"/>
      <c r="N765" s="27"/>
      <c r="O765" s="27"/>
      <c r="P765" s="27"/>
      <c r="Q765" s="27"/>
      <c r="U765" s="27"/>
      <c r="V765" s="27"/>
      <c r="W765" s="27"/>
      <c r="X765" s="27"/>
      <c r="Y765" s="27"/>
      <c r="Z765" s="27"/>
      <c r="AA765" s="27"/>
      <c r="AB765" s="27"/>
      <c r="AC765" s="27"/>
      <c r="AD765" s="27"/>
      <c r="AE765" s="27"/>
      <c r="AF765" s="27"/>
      <c r="AG765" s="27"/>
      <c r="AH765" s="27"/>
      <c r="AI765" s="27"/>
      <c r="AJ765" s="27"/>
      <c r="AK765" s="27"/>
      <c r="AL765" s="27"/>
      <c r="AM765" s="27"/>
      <c r="AN765" s="27"/>
      <c r="AO765" s="27"/>
      <c r="AP765" s="27"/>
      <c r="AQ765" s="27"/>
      <c r="AR765" s="27"/>
      <c r="AS765" s="27"/>
      <c r="AT765" s="27"/>
      <c r="AU765" s="27"/>
      <c r="AV765" s="27"/>
      <c r="AW765" s="27"/>
      <c r="AX765" s="27"/>
      <c r="AY765" s="27"/>
      <c r="AZ765" s="27"/>
    </row>
    <row r="766" spans="3:52">
      <c r="C766" s="27"/>
      <c r="D766" s="27"/>
      <c r="E766" s="27"/>
      <c r="F766" s="27"/>
      <c r="G766" s="27"/>
      <c r="H766" s="27"/>
      <c r="I766" s="27"/>
      <c r="J766" s="27"/>
      <c r="K766" s="27"/>
      <c r="L766" s="27"/>
      <c r="M766" s="27"/>
      <c r="N766" s="27"/>
      <c r="O766" s="27"/>
      <c r="P766" s="27"/>
      <c r="Q766" s="27"/>
      <c r="U766" s="27"/>
      <c r="V766" s="27"/>
      <c r="W766" s="27"/>
      <c r="X766" s="27"/>
      <c r="Y766" s="27"/>
      <c r="Z766" s="27"/>
      <c r="AA766" s="27"/>
      <c r="AB766" s="27"/>
      <c r="AC766" s="27"/>
      <c r="AD766" s="27"/>
      <c r="AE766" s="27"/>
      <c r="AF766" s="27"/>
      <c r="AG766" s="27"/>
      <c r="AH766" s="27"/>
      <c r="AI766" s="27"/>
      <c r="AJ766" s="27"/>
      <c r="AK766" s="27"/>
      <c r="AL766" s="27"/>
      <c r="AM766" s="27"/>
      <c r="AN766" s="27"/>
      <c r="AO766" s="27"/>
      <c r="AP766" s="27"/>
      <c r="AQ766" s="27"/>
      <c r="AR766" s="27"/>
      <c r="AS766" s="27"/>
      <c r="AT766" s="27"/>
      <c r="AU766" s="27"/>
      <c r="AV766" s="27"/>
      <c r="AW766" s="27"/>
      <c r="AX766" s="27"/>
      <c r="AY766" s="27"/>
      <c r="AZ766" s="27"/>
    </row>
    <row r="767" spans="3:52">
      <c r="C767" s="27"/>
      <c r="D767" s="27"/>
      <c r="E767" s="27"/>
      <c r="F767" s="27"/>
      <c r="G767" s="27"/>
      <c r="H767" s="27"/>
      <c r="I767" s="27"/>
      <c r="J767" s="27"/>
      <c r="K767" s="27"/>
      <c r="L767" s="27"/>
      <c r="M767" s="27"/>
      <c r="N767" s="27"/>
      <c r="O767" s="27"/>
      <c r="P767" s="27"/>
      <c r="Q767" s="27"/>
      <c r="U767" s="27"/>
      <c r="V767" s="27"/>
      <c r="W767" s="27"/>
      <c r="X767" s="27"/>
      <c r="Y767" s="27"/>
      <c r="Z767" s="27"/>
      <c r="AA767" s="27"/>
      <c r="AB767" s="27"/>
      <c r="AC767" s="27"/>
      <c r="AD767" s="27"/>
      <c r="AE767" s="27"/>
      <c r="AF767" s="27"/>
      <c r="AG767" s="27"/>
      <c r="AH767" s="27"/>
      <c r="AI767" s="27"/>
      <c r="AJ767" s="27"/>
      <c r="AK767" s="27"/>
      <c r="AL767" s="27"/>
      <c r="AM767" s="27"/>
      <c r="AN767" s="27"/>
      <c r="AO767" s="27"/>
      <c r="AP767" s="27"/>
      <c r="AQ767" s="27"/>
      <c r="AR767" s="27"/>
      <c r="AS767" s="27"/>
      <c r="AT767" s="27"/>
      <c r="AU767" s="27"/>
      <c r="AV767" s="27"/>
      <c r="AW767" s="27"/>
      <c r="AX767" s="27"/>
      <c r="AY767" s="27"/>
      <c r="AZ767" s="27"/>
    </row>
    <row r="768" spans="3:52">
      <c r="C768" s="27"/>
      <c r="D768" s="27"/>
      <c r="E768" s="27"/>
      <c r="F768" s="27"/>
      <c r="G768" s="27"/>
      <c r="H768" s="27"/>
      <c r="I768" s="27"/>
      <c r="J768" s="27"/>
      <c r="K768" s="27"/>
      <c r="L768" s="27"/>
      <c r="M768" s="27"/>
      <c r="N768" s="27"/>
      <c r="O768" s="27"/>
      <c r="P768" s="27"/>
      <c r="Q768" s="27"/>
      <c r="U768" s="27"/>
      <c r="V768" s="27"/>
      <c r="W768" s="27"/>
      <c r="X768" s="27"/>
      <c r="Y768" s="27"/>
      <c r="Z768" s="27"/>
      <c r="AA768" s="27"/>
      <c r="AB768" s="27"/>
      <c r="AC768" s="27"/>
      <c r="AD768" s="27"/>
      <c r="AE768" s="27"/>
      <c r="AF768" s="27"/>
      <c r="AG768" s="27"/>
      <c r="AH768" s="27"/>
      <c r="AI768" s="27"/>
      <c r="AJ768" s="27"/>
      <c r="AK768" s="27"/>
      <c r="AL768" s="27"/>
      <c r="AM768" s="27"/>
      <c r="AN768" s="27"/>
      <c r="AO768" s="27"/>
      <c r="AP768" s="27"/>
      <c r="AQ768" s="27"/>
      <c r="AR768" s="27"/>
      <c r="AS768" s="27"/>
      <c r="AT768" s="27"/>
      <c r="AU768" s="27"/>
      <c r="AV768" s="27"/>
      <c r="AW768" s="27"/>
      <c r="AX768" s="27"/>
      <c r="AY768" s="27"/>
      <c r="AZ768" s="27"/>
    </row>
    <row r="769" spans="3:52">
      <c r="C769" s="27"/>
      <c r="D769" s="27"/>
      <c r="E769" s="27"/>
      <c r="F769" s="27"/>
      <c r="G769" s="27"/>
      <c r="H769" s="27"/>
      <c r="I769" s="27"/>
      <c r="J769" s="27"/>
      <c r="K769" s="27"/>
      <c r="L769" s="27"/>
      <c r="M769" s="27"/>
      <c r="N769" s="27"/>
      <c r="O769" s="27"/>
      <c r="P769" s="27"/>
      <c r="Q769" s="27"/>
      <c r="U769" s="27"/>
      <c r="V769" s="27"/>
      <c r="W769" s="27"/>
      <c r="X769" s="27"/>
      <c r="Y769" s="27"/>
      <c r="Z769" s="27"/>
      <c r="AA769" s="27"/>
      <c r="AB769" s="27"/>
      <c r="AC769" s="27"/>
      <c r="AD769" s="27"/>
      <c r="AE769" s="27"/>
      <c r="AF769" s="27"/>
      <c r="AG769" s="27"/>
      <c r="AH769" s="27"/>
      <c r="AI769" s="27"/>
      <c r="AJ769" s="27"/>
      <c r="AK769" s="27"/>
      <c r="AL769" s="27"/>
      <c r="AM769" s="27"/>
      <c r="AN769" s="27"/>
      <c r="AO769" s="27"/>
      <c r="AP769" s="27"/>
      <c r="AQ769" s="27"/>
      <c r="AR769" s="27"/>
      <c r="AS769" s="27"/>
      <c r="AT769" s="27"/>
      <c r="AU769" s="27"/>
      <c r="AV769" s="27"/>
      <c r="AW769" s="27"/>
      <c r="AX769" s="27"/>
      <c r="AY769" s="27"/>
      <c r="AZ769" s="27"/>
    </row>
    <row r="770" spans="3:52">
      <c r="C770" s="27"/>
      <c r="D770" s="27"/>
      <c r="E770" s="27"/>
      <c r="F770" s="27"/>
      <c r="G770" s="27"/>
      <c r="H770" s="27"/>
      <c r="I770" s="27"/>
      <c r="J770" s="27"/>
      <c r="K770" s="27"/>
      <c r="L770" s="27"/>
      <c r="M770" s="27"/>
      <c r="N770" s="27"/>
      <c r="O770" s="27"/>
      <c r="P770" s="27"/>
      <c r="Q770" s="27"/>
      <c r="U770" s="27"/>
      <c r="V770" s="27"/>
      <c r="W770" s="27"/>
      <c r="X770" s="27"/>
      <c r="Y770" s="27"/>
      <c r="Z770" s="27"/>
      <c r="AA770" s="27"/>
      <c r="AB770" s="27"/>
      <c r="AC770" s="27"/>
      <c r="AD770" s="27"/>
      <c r="AE770" s="27"/>
      <c r="AF770" s="27"/>
      <c r="AG770" s="27"/>
      <c r="AH770" s="27"/>
      <c r="AI770" s="27"/>
      <c r="AJ770" s="27"/>
      <c r="AK770" s="27"/>
      <c r="AL770" s="27"/>
      <c r="AM770" s="27"/>
      <c r="AN770" s="27"/>
      <c r="AO770" s="27"/>
      <c r="AP770" s="27"/>
      <c r="AQ770" s="27"/>
      <c r="AR770" s="27"/>
      <c r="AS770" s="27"/>
      <c r="AT770" s="27"/>
      <c r="AU770" s="27"/>
      <c r="AV770" s="27"/>
      <c r="AW770" s="27"/>
      <c r="AX770" s="27"/>
      <c r="AY770" s="27"/>
      <c r="AZ770" s="27"/>
    </row>
    <row r="771" spans="3:52">
      <c r="C771" s="27"/>
      <c r="D771" s="27"/>
      <c r="E771" s="27"/>
      <c r="F771" s="27"/>
      <c r="G771" s="27"/>
      <c r="H771" s="27"/>
      <c r="I771" s="27"/>
      <c r="J771" s="27"/>
      <c r="K771" s="27"/>
      <c r="L771" s="27"/>
      <c r="M771" s="27"/>
      <c r="N771" s="27"/>
      <c r="O771" s="27"/>
      <c r="P771" s="27"/>
      <c r="Q771" s="27"/>
      <c r="U771" s="27"/>
      <c r="V771" s="27"/>
      <c r="W771" s="27"/>
      <c r="X771" s="27"/>
      <c r="Y771" s="27"/>
      <c r="Z771" s="27"/>
      <c r="AA771" s="27"/>
      <c r="AB771" s="27"/>
      <c r="AC771" s="27"/>
      <c r="AD771" s="27"/>
      <c r="AE771" s="27"/>
      <c r="AF771" s="27"/>
      <c r="AG771" s="27"/>
      <c r="AH771" s="27"/>
      <c r="AI771" s="27"/>
      <c r="AJ771" s="27"/>
      <c r="AK771" s="27"/>
      <c r="AL771" s="27"/>
      <c r="AM771" s="27"/>
      <c r="AN771" s="27"/>
      <c r="AO771" s="27"/>
      <c r="AP771" s="27"/>
      <c r="AQ771" s="27"/>
      <c r="AR771" s="27"/>
      <c r="AS771" s="27"/>
      <c r="AT771" s="27"/>
      <c r="AU771" s="27"/>
      <c r="AV771" s="27"/>
      <c r="AW771" s="27"/>
      <c r="AX771" s="27"/>
      <c r="AY771" s="27"/>
      <c r="AZ771" s="27"/>
    </row>
    <row r="772" spans="3:52">
      <c r="C772" s="27"/>
      <c r="D772" s="27"/>
      <c r="E772" s="27"/>
      <c r="F772" s="27"/>
      <c r="G772" s="27"/>
      <c r="H772" s="27"/>
      <c r="I772" s="27"/>
      <c r="J772" s="27"/>
      <c r="K772" s="27"/>
      <c r="L772" s="27"/>
      <c r="M772" s="27"/>
      <c r="N772" s="27"/>
      <c r="O772" s="27"/>
      <c r="P772" s="27"/>
      <c r="Q772" s="27"/>
      <c r="U772" s="27"/>
      <c r="V772" s="27"/>
      <c r="W772" s="27"/>
      <c r="X772" s="27"/>
      <c r="Y772" s="27"/>
      <c r="Z772" s="27"/>
      <c r="AA772" s="27"/>
      <c r="AB772" s="27"/>
      <c r="AC772" s="27"/>
      <c r="AD772" s="27"/>
      <c r="AE772" s="27"/>
      <c r="AF772" s="27"/>
      <c r="AG772" s="27"/>
      <c r="AH772" s="27"/>
      <c r="AI772" s="27"/>
      <c r="AJ772" s="27"/>
      <c r="AK772" s="27"/>
      <c r="AL772" s="27"/>
      <c r="AM772" s="27"/>
      <c r="AN772" s="27"/>
      <c r="AO772" s="27"/>
      <c r="AP772" s="27"/>
      <c r="AQ772" s="27"/>
      <c r="AR772" s="27"/>
      <c r="AS772" s="27"/>
      <c r="AT772" s="27"/>
      <c r="AU772" s="27"/>
      <c r="AV772" s="27"/>
      <c r="AW772" s="27"/>
      <c r="AX772" s="27"/>
      <c r="AY772" s="27"/>
      <c r="AZ772" s="27"/>
    </row>
    <row r="773" spans="3:52">
      <c r="C773" s="27"/>
      <c r="D773" s="27"/>
      <c r="E773" s="27"/>
      <c r="F773" s="27"/>
      <c r="G773" s="27"/>
      <c r="H773" s="27"/>
      <c r="I773" s="27"/>
      <c r="J773" s="27"/>
      <c r="K773" s="27"/>
      <c r="L773" s="27"/>
      <c r="M773" s="27"/>
      <c r="N773" s="27"/>
      <c r="O773" s="27"/>
      <c r="P773" s="27"/>
      <c r="Q773" s="27"/>
      <c r="U773" s="27"/>
      <c r="V773" s="27"/>
      <c r="W773" s="27"/>
      <c r="X773" s="27"/>
      <c r="Y773" s="27"/>
      <c r="Z773" s="27"/>
      <c r="AA773" s="27"/>
      <c r="AB773" s="27"/>
      <c r="AC773" s="27"/>
      <c r="AD773" s="27"/>
      <c r="AE773" s="27"/>
      <c r="AF773" s="27"/>
      <c r="AG773" s="27"/>
      <c r="AH773" s="27"/>
      <c r="AI773" s="27"/>
      <c r="AJ773" s="27"/>
      <c r="AK773" s="27"/>
      <c r="AL773" s="27"/>
      <c r="AM773" s="27"/>
      <c r="AN773" s="27"/>
      <c r="AO773" s="27"/>
      <c r="AP773" s="27"/>
      <c r="AQ773" s="27"/>
      <c r="AR773" s="27"/>
      <c r="AS773" s="27"/>
      <c r="AT773" s="27"/>
      <c r="AU773" s="27"/>
      <c r="AV773" s="27"/>
      <c r="AW773" s="27"/>
      <c r="AX773" s="27"/>
      <c r="AY773" s="27"/>
      <c r="AZ773" s="27"/>
    </row>
    <row r="774" spans="3:52">
      <c r="C774" s="27"/>
      <c r="D774" s="27"/>
      <c r="E774" s="27"/>
      <c r="F774" s="27"/>
      <c r="G774" s="27"/>
      <c r="H774" s="27"/>
      <c r="I774" s="27"/>
      <c r="J774" s="27"/>
      <c r="K774" s="27"/>
      <c r="L774" s="27"/>
      <c r="M774" s="27"/>
      <c r="N774" s="27"/>
      <c r="O774" s="27"/>
      <c r="P774" s="27"/>
      <c r="Q774" s="27"/>
      <c r="U774" s="27"/>
      <c r="V774" s="27"/>
      <c r="W774" s="27"/>
      <c r="X774" s="27"/>
      <c r="Y774" s="27"/>
      <c r="Z774" s="27"/>
      <c r="AA774" s="27"/>
      <c r="AB774" s="27"/>
      <c r="AC774" s="27"/>
      <c r="AD774" s="27"/>
      <c r="AE774" s="27"/>
      <c r="AF774" s="27"/>
      <c r="AG774" s="27"/>
      <c r="AH774" s="27"/>
      <c r="AI774" s="27"/>
      <c r="AJ774" s="27"/>
      <c r="AK774" s="27"/>
      <c r="AL774" s="27"/>
      <c r="AM774" s="27"/>
      <c r="AN774" s="27"/>
      <c r="AO774" s="27"/>
      <c r="AP774" s="27"/>
      <c r="AQ774" s="27"/>
      <c r="AR774" s="27"/>
      <c r="AS774" s="27"/>
      <c r="AT774" s="27"/>
      <c r="AU774" s="27"/>
      <c r="AV774" s="27"/>
      <c r="AW774" s="27"/>
      <c r="AX774" s="27"/>
      <c r="AY774" s="27"/>
      <c r="AZ774" s="27"/>
    </row>
    <row r="775" spans="3:52">
      <c r="C775" s="27"/>
      <c r="D775" s="27"/>
      <c r="E775" s="27"/>
      <c r="F775" s="27"/>
      <c r="G775" s="27"/>
      <c r="H775" s="27"/>
      <c r="I775" s="27"/>
      <c r="J775" s="27"/>
      <c r="K775" s="27"/>
      <c r="L775" s="27"/>
      <c r="M775" s="27"/>
      <c r="N775" s="27"/>
      <c r="O775" s="27"/>
      <c r="P775" s="27"/>
      <c r="Q775" s="27"/>
      <c r="U775" s="27"/>
      <c r="V775" s="27"/>
      <c r="W775" s="27"/>
      <c r="X775" s="27"/>
      <c r="Y775" s="27"/>
      <c r="Z775" s="27"/>
      <c r="AA775" s="27"/>
      <c r="AB775" s="27"/>
      <c r="AC775" s="27"/>
      <c r="AD775" s="27"/>
      <c r="AE775" s="27"/>
      <c r="AF775" s="27"/>
      <c r="AG775" s="27"/>
      <c r="AH775" s="27"/>
      <c r="AI775" s="27"/>
      <c r="AJ775" s="27"/>
      <c r="AK775" s="27"/>
      <c r="AL775" s="27"/>
      <c r="AM775" s="27"/>
      <c r="AN775" s="27"/>
      <c r="AO775" s="27"/>
      <c r="AP775" s="27"/>
      <c r="AQ775" s="27"/>
      <c r="AR775" s="27"/>
      <c r="AS775" s="27"/>
      <c r="AT775" s="27"/>
      <c r="AU775" s="27"/>
      <c r="AV775" s="27"/>
      <c r="AW775" s="27"/>
      <c r="AX775" s="27"/>
      <c r="AY775" s="27"/>
      <c r="AZ775" s="27"/>
    </row>
    <row r="776" spans="3:52">
      <c r="C776" s="27"/>
      <c r="D776" s="27"/>
      <c r="E776" s="27"/>
      <c r="F776" s="27"/>
      <c r="G776" s="27"/>
      <c r="H776" s="27"/>
      <c r="I776" s="27"/>
      <c r="J776" s="27"/>
      <c r="K776" s="27"/>
      <c r="L776" s="27"/>
      <c r="M776" s="27"/>
      <c r="N776" s="27"/>
      <c r="O776" s="27"/>
      <c r="P776" s="27"/>
      <c r="Q776" s="27"/>
      <c r="U776" s="27"/>
      <c r="V776" s="27"/>
      <c r="W776" s="27"/>
      <c r="X776" s="27"/>
      <c r="Y776" s="27"/>
      <c r="Z776" s="27"/>
      <c r="AA776" s="27"/>
      <c r="AB776" s="27"/>
      <c r="AC776" s="27"/>
      <c r="AD776" s="27"/>
      <c r="AE776" s="27"/>
      <c r="AF776" s="27"/>
      <c r="AG776" s="27"/>
      <c r="AH776" s="27"/>
      <c r="AI776" s="27"/>
      <c r="AJ776" s="27"/>
      <c r="AK776" s="27"/>
      <c r="AL776" s="27"/>
      <c r="AM776" s="27"/>
      <c r="AN776" s="27"/>
      <c r="AO776" s="27"/>
      <c r="AP776" s="27"/>
      <c r="AQ776" s="27"/>
      <c r="AR776" s="27"/>
      <c r="AS776" s="27"/>
      <c r="AT776" s="27"/>
      <c r="AU776" s="27"/>
      <c r="AV776" s="27"/>
      <c r="AW776" s="27"/>
      <c r="AX776" s="27"/>
      <c r="AY776" s="27"/>
      <c r="AZ776" s="27"/>
    </row>
    <row r="777" spans="3:52">
      <c r="C777" s="27"/>
      <c r="D777" s="27"/>
      <c r="E777" s="27"/>
      <c r="F777" s="27"/>
      <c r="G777" s="27"/>
      <c r="H777" s="27"/>
      <c r="I777" s="27"/>
      <c r="J777" s="27"/>
      <c r="K777" s="27"/>
      <c r="L777" s="27"/>
      <c r="M777" s="27"/>
      <c r="N777" s="27"/>
      <c r="O777" s="27"/>
      <c r="P777" s="27"/>
      <c r="Q777" s="27"/>
      <c r="U777" s="27"/>
      <c r="V777" s="27"/>
      <c r="W777" s="27"/>
      <c r="X777" s="27"/>
      <c r="Y777" s="27"/>
      <c r="Z777" s="27"/>
      <c r="AA777" s="27"/>
      <c r="AB777" s="27"/>
      <c r="AC777" s="27"/>
      <c r="AD777" s="27"/>
      <c r="AE777" s="27"/>
      <c r="AF777" s="27"/>
      <c r="AG777" s="27"/>
      <c r="AH777" s="27"/>
      <c r="AI777" s="27"/>
      <c r="AJ777" s="27"/>
      <c r="AK777" s="27"/>
      <c r="AL777" s="27"/>
      <c r="AM777" s="27"/>
      <c r="AN777" s="27"/>
      <c r="AO777" s="27"/>
      <c r="AP777" s="27"/>
      <c r="AQ777" s="27"/>
      <c r="AR777" s="27"/>
      <c r="AS777" s="27"/>
      <c r="AT777" s="27"/>
      <c r="AU777" s="27"/>
      <c r="AV777" s="27"/>
      <c r="AW777" s="27"/>
      <c r="AX777" s="27"/>
      <c r="AY777" s="27"/>
      <c r="AZ777" s="27"/>
    </row>
    <row r="778" spans="3:52">
      <c r="C778" s="27"/>
      <c r="D778" s="27"/>
      <c r="E778" s="27"/>
      <c r="F778" s="27"/>
      <c r="G778" s="27"/>
      <c r="H778" s="27"/>
      <c r="I778" s="27"/>
      <c r="J778" s="27"/>
      <c r="K778" s="27"/>
      <c r="L778" s="27"/>
      <c r="M778" s="27"/>
      <c r="N778" s="27"/>
      <c r="O778" s="27"/>
      <c r="P778" s="27"/>
      <c r="Q778" s="27"/>
      <c r="U778" s="27"/>
      <c r="V778" s="27"/>
      <c r="W778" s="27"/>
      <c r="X778" s="27"/>
      <c r="Y778" s="27"/>
      <c r="Z778" s="27"/>
      <c r="AA778" s="27"/>
      <c r="AB778" s="27"/>
      <c r="AC778" s="27"/>
      <c r="AD778" s="27"/>
      <c r="AE778" s="27"/>
      <c r="AF778" s="27"/>
      <c r="AG778" s="27"/>
      <c r="AH778" s="27"/>
      <c r="AI778" s="27"/>
      <c r="AJ778" s="27"/>
      <c r="AK778" s="27"/>
      <c r="AL778" s="27"/>
      <c r="AM778" s="27"/>
      <c r="AN778" s="27"/>
      <c r="AO778" s="27"/>
      <c r="AP778" s="27"/>
      <c r="AQ778" s="27"/>
      <c r="AR778" s="27"/>
      <c r="AS778" s="27"/>
      <c r="AT778" s="27"/>
      <c r="AU778" s="27"/>
      <c r="AV778" s="27"/>
      <c r="AW778" s="27"/>
      <c r="AX778" s="27"/>
      <c r="AY778" s="27"/>
      <c r="AZ778" s="27"/>
    </row>
    <row r="779" spans="3:52">
      <c r="C779" s="27"/>
      <c r="D779" s="27"/>
      <c r="E779" s="27"/>
      <c r="F779" s="27"/>
      <c r="G779" s="27"/>
      <c r="H779" s="27"/>
      <c r="I779" s="27"/>
      <c r="J779" s="27"/>
      <c r="K779" s="27"/>
      <c r="L779" s="27"/>
      <c r="M779" s="27"/>
      <c r="N779" s="27"/>
      <c r="O779" s="27"/>
      <c r="P779" s="27"/>
      <c r="Q779" s="27"/>
      <c r="U779" s="27"/>
      <c r="V779" s="27"/>
      <c r="W779" s="27"/>
      <c r="X779" s="27"/>
      <c r="Y779" s="27"/>
      <c r="Z779" s="27"/>
      <c r="AA779" s="27"/>
      <c r="AB779" s="27"/>
      <c r="AC779" s="27"/>
      <c r="AD779" s="27"/>
      <c r="AE779" s="27"/>
      <c r="AF779" s="27"/>
      <c r="AG779" s="27"/>
      <c r="AH779" s="27"/>
      <c r="AI779" s="27"/>
      <c r="AJ779" s="27"/>
      <c r="AK779" s="27"/>
      <c r="AL779" s="27"/>
      <c r="AM779" s="27"/>
      <c r="AN779" s="27"/>
      <c r="AO779" s="27"/>
      <c r="AP779" s="27"/>
      <c r="AQ779" s="27"/>
      <c r="AR779" s="27"/>
      <c r="AS779" s="27"/>
      <c r="AT779" s="27"/>
      <c r="AU779" s="27"/>
      <c r="AV779" s="27"/>
      <c r="AW779" s="27"/>
      <c r="AX779" s="27"/>
      <c r="AY779" s="27"/>
      <c r="AZ779" s="27"/>
    </row>
    <row r="780" spans="3:52">
      <c r="C780" s="27"/>
      <c r="D780" s="27"/>
      <c r="E780" s="27"/>
      <c r="F780" s="27"/>
      <c r="G780" s="27"/>
      <c r="H780" s="27"/>
      <c r="I780" s="27"/>
      <c r="J780" s="27"/>
      <c r="K780" s="27"/>
      <c r="L780" s="27"/>
      <c r="M780" s="27"/>
      <c r="N780" s="27"/>
      <c r="O780" s="27"/>
      <c r="P780" s="27"/>
      <c r="Q780" s="27"/>
      <c r="U780" s="27"/>
      <c r="V780" s="27"/>
      <c r="W780" s="27"/>
      <c r="X780" s="27"/>
      <c r="Y780" s="27"/>
      <c r="Z780" s="27"/>
      <c r="AA780" s="27"/>
      <c r="AB780" s="27"/>
      <c r="AC780" s="27"/>
      <c r="AD780" s="27"/>
      <c r="AE780" s="27"/>
      <c r="AF780" s="27"/>
      <c r="AG780" s="27"/>
      <c r="AH780" s="27"/>
      <c r="AI780" s="27"/>
      <c r="AJ780" s="27"/>
      <c r="AK780" s="27"/>
      <c r="AL780" s="27"/>
      <c r="AM780" s="27"/>
      <c r="AN780" s="27"/>
      <c r="AO780" s="27"/>
      <c r="AP780" s="27"/>
      <c r="AQ780" s="27"/>
      <c r="AR780" s="27"/>
      <c r="AS780" s="27"/>
      <c r="AT780" s="27"/>
      <c r="AU780" s="27"/>
      <c r="AV780" s="27"/>
      <c r="AW780" s="27"/>
      <c r="AX780" s="27"/>
      <c r="AY780" s="27"/>
      <c r="AZ780" s="27"/>
    </row>
    <row r="781" spans="3:52">
      <c r="C781" s="27"/>
      <c r="D781" s="27"/>
      <c r="E781" s="27"/>
      <c r="F781" s="27"/>
      <c r="G781" s="27"/>
      <c r="H781" s="27"/>
      <c r="I781" s="27"/>
      <c r="J781" s="27"/>
      <c r="K781" s="27"/>
      <c r="L781" s="27"/>
      <c r="M781" s="27"/>
      <c r="N781" s="27"/>
      <c r="O781" s="27"/>
      <c r="P781" s="27"/>
      <c r="Q781" s="27"/>
      <c r="U781" s="27"/>
      <c r="V781" s="27"/>
      <c r="W781" s="27"/>
      <c r="X781" s="27"/>
      <c r="Y781" s="27"/>
      <c r="Z781" s="27"/>
      <c r="AA781" s="27"/>
      <c r="AB781" s="27"/>
      <c r="AC781" s="27"/>
      <c r="AD781" s="27"/>
      <c r="AE781" s="27"/>
      <c r="AF781" s="27"/>
      <c r="AG781" s="27"/>
      <c r="AH781" s="27"/>
      <c r="AI781" s="27"/>
      <c r="AJ781" s="27"/>
      <c r="AK781" s="27"/>
      <c r="AL781" s="27"/>
      <c r="AM781" s="27"/>
      <c r="AN781" s="27"/>
      <c r="AO781" s="27"/>
      <c r="AP781" s="27"/>
      <c r="AQ781" s="27"/>
      <c r="AR781" s="27"/>
      <c r="AS781" s="27"/>
      <c r="AT781" s="27"/>
      <c r="AU781" s="27"/>
      <c r="AV781" s="27"/>
      <c r="AW781" s="27"/>
      <c r="AX781" s="27"/>
      <c r="AY781" s="27"/>
      <c r="AZ781" s="27"/>
    </row>
    <row r="782" spans="3:52">
      <c r="C782" s="27"/>
      <c r="D782" s="27"/>
      <c r="E782" s="27"/>
      <c r="F782" s="27"/>
      <c r="G782" s="27"/>
      <c r="H782" s="27"/>
      <c r="I782" s="27"/>
      <c r="J782" s="27"/>
      <c r="K782" s="27"/>
      <c r="L782" s="27"/>
      <c r="M782" s="27"/>
      <c r="N782" s="27"/>
      <c r="O782" s="27"/>
      <c r="P782" s="27"/>
      <c r="Q782" s="27"/>
      <c r="U782" s="27"/>
      <c r="V782" s="27"/>
      <c r="W782" s="27"/>
      <c r="X782" s="27"/>
      <c r="Y782" s="27"/>
      <c r="Z782" s="27"/>
      <c r="AA782" s="27"/>
      <c r="AB782" s="27"/>
      <c r="AC782" s="27"/>
      <c r="AD782" s="27"/>
      <c r="AE782" s="27"/>
      <c r="AF782" s="27"/>
      <c r="AG782" s="27"/>
      <c r="AH782" s="27"/>
      <c r="AI782" s="27"/>
      <c r="AJ782" s="27"/>
      <c r="AK782" s="27"/>
      <c r="AL782" s="27"/>
      <c r="AM782" s="27"/>
      <c r="AN782" s="27"/>
      <c r="AO782" s="27"/>
      <c r="AP782" s="27"/>
      <c r="AQ782" s="27"/>
      <c r="AR782" s="27"/>
      <c r="AS782" s="27"/>
      <c r="AT782" s="27"/>
      <c r="AU782" s="27"/>
      <c r="AV782" s="27"/>
      <c r="AW782" s="27"/>
      <c r="AX782" s="27"/>
      <c r="AY782" s="27"/>
      <c r="AZ782" s="27"/>
    </row>
    <row r="783" spans="3:52">
      <c r="C783" s="27"/>
      <c r="D783" s="27"/>
      <c r="E783" s="27"/>
      <c r="F783" s="27"/>
      <c r="G783" s="27"/>
      <c r="H783" s="27"/>
      <c r="I783" s="27"/>
      <c r="J783" s="27"/>
      <c r="K783" s="27"/>
      <c r="L783" s="27"/>
      <c r="M783" s="27"/>
      <c r="N783" s="27"/>
      <c r="O783" s="27"/>
      <c r="P783" s="27"/>
      <c r="Q783" s="27"/>
      <c r="U783" s="27"/>
      <c r="V783" s="27"/>
      <c r="W783" s="27"/>
      <c r="X783" s="27"/>
      <c r="Y783" s="27"/>
      <c r="Z783" s="27"/>
      <c r="AA783" s="27"/>
      <c r="AB783" s="27"/>
      <c r="AC783" s="27"/>
      <c r="AD783" s="27"/>
      <c r="AE783" s="27"/>
      <c r="AF783" s="27"/>
      <c r="AG783" s="27"/>
      <c r="AH783" s="27"/>
      <c r="AI783" s="27"/>
      <c r="AJ783" s="27"/>
      <c r="AK783" s="27"/>
      <c r="AL783" s="27"/>
      <c r="AM783" s="27"/>
      <c r="AN783" s="27"/>
      <c r="AO783" s="27"/>
      <c r="AP783" s="27"/>
      <c r="AQ783" s="27"/>
      <c r="AR783" s="27"/>
      <c r="AS783" s="27"/>
      <c r="AT783" s="27"/>
      <c r="AU783" s="27"/>
      <c r="AV783" s="27"/>
      <c r="AW783" s="27"/>
      <c r="AX783" s="27"/>
      <c r="AY783" s="27"/>
      <c r="AZ783" s="27"/>
    </row>
    <row r="784" spans="3:52">
      <c r="C784" s="27"/>
      <c r="D784" s="27"/>
      <c r="E784" s="27"/>
      <c r="F784" s="27"/>
      <c r="G784" s="27"/>
      <c r="H784" s="27"/>
      <c r="I784" s="27"/>
      <c r="J784" s="27"/>
      <c r="K784" s="27"/>
      <c r="L784" s="27"/>
      <c r="M784" s="27"/>
      <c r="N784" s="27"/>
      <c r="O784" s="27"/>
      <c r="P784" s="27"/>
      <c r="Q784" s="27"/>
      <c r="U784" s="27"/>
      <c r="V784" s="27"/>
      <c r="W784" s="27"/>
      <c r="X784" s="27"/>
      <c r="Y784" s="27"/>
      <c r="Z784" s="27"/>
      <c r="AA784" s="27"/>
      <c r="AB784" s="27"/>
      <c r="AC784" s="27"/>
      <c r="AD784" s="27"/>
      <c r="AE784" s="27"/>
      <c r="AF784" s="27"/>
      <c r="AG784" s="27"/>
      <c r="AH784" s="27"/>
      <c r="AI784" s="27"/>
      <c r="AJ784" s="27"/>
      <c r="AK784" s="27"/>
      <c r="AL784" s="27"/>
      <c r="AM784" s="27"/>
      <c r="AN784" s="27"/>
      <c r="AO784" s="27"/>
      <c r="AP784" s="27"/>
      <c r="AQ784" s="27"/>
      <c r="AR784" s="27"/>
      <c r="AS784" s="27"/>
      <c r="AT784" s="27"/>
      <c r="AU784" s="27"/>
      <c r="AV784" s="27"/>
      <c r="AW784" s="27"/>
      <c r="AX784" s="27"/>
      <c r="AY784" s="27"/>
      <c r="AZ784" s="27"/>
    </row>
    <row r="785" spans="3:52">
      <c r="C785" s="27"/>
      <c r="D785" s="27"/>
      <c r="E785" s="27"/>
      <c r="F785" s="27"/>
      <c r="G785" s="27"/>
      <c r="H785" s="27"/>
      <c r="I785" s="27"/>
      <c r="J785" s="27"/>
      <c r="K785" s="27"/>
      <c r="L785" s="27"/>
      <c r="M785" s="27"/>
      <c r="N785" s="27"/>
      <c r="O785" s="27"/>
      <c r="P785" s="27"/>
      <c r="Q785" s="27"/>
      <c r="U785" s="27"/>
      <c r="V785" s="27"/>
      <c r="W785" s="27"/>
      <c r="X785" s="27"/>
      <c r="Y785" s="27"/>
      <c r="Z785" s="27"/>
      <c r="AA785" s="27"/>
      <c r="AB785" s="27"/>
      <c r="AC785" s="27"/>
      <c r="AD785" s="27"/>
      <c r="AE785" s="27"/>
      <c r="AF785" s="27"/>
      <c r="AG785" s="27"/>
      <c r="AH785" s="27"/>
      <c r="AI785" s="27"/>
      <c r="AJ785" s="27"/>
      <c r="AK785" s="27"/>
      <c r="AL785" s="27"/>
      <c r="AM785" s="27"/>
      <c r="AN785" s="27"/>
      <c r="AO785" s="27"/>
      <c r="AP785" s="27"/>
      <c r="AQ785" s="27"/>
      <c r="AR785" s="27"/>
      <c r="AS785" s="27"/>
      <c r="AT785" s="27"/>
      <c r="AU785" s="27"/>
      <c r="AV785" s="27"/>
      <c r="AW785" s="27"/>
      <c r="AX785" s="27"/>
      <c r="AY785" s="27"/>
      <c r="AZ785" s="27"/>
    </row>
    <row r="786" spans="3:52">
      <c r="C786" s="27"/>
      <c r="D786" s="27"/>
      <c r="E786" s="27"/>
      <c r="F786" s="27"/>
      <c r="G786" s="27"/>
      <c r="H786" s="27"/>
      <c r="I786" s="27"/>
      <c r="J786" s="27"/>
      <c r="K786" s="27"/>
      <c r="L786" s="27"/>
      <c r="M786" s="27"/>
      <c r="N786" s="27"/>
      <c r="O786" s="27"/>
      <c r="P786" s="27"/>
      <c r="Q786" s="27"/>
      <c r="U786" s="27"/>
      <c r="V786" s="27"/>
      <c r="W786" s="27"/>
      <c r="X786" s="27"/>
      <c r="Y786" s="27"/>
      <c r="Z786" s="27"/>
      <c r="AA786" s="27"/>
      <c r="AB786" s="27"/>
      <c r="AC786" s="27"/>
      <c r="AD786" s="27"/>
      <c r="AE786" s="27"/>
      <c r="AF786" s="27"/>
      <c r="AG786" s="27"/>
      <c r="AH786" s="27"/>
      <c r="AI786" s="27"/>
      <c r="AJ786" s="27"/>
      <c r="AK786" s="27"/>
      <c r="AL786" s="27"/>
      <c r="AM786" s="27"/>
      <c r="AN786" s="27"/>
      <c r="AO786" s="27"/>
      <c r="AP786" s="27"/>
      <c r="AQ786" s="27"/>
      <c r="AR786" s="27"/>
      <c r="AS786" s="27"/>
      <c r="AT786" s="27"/>
      <c r="AU786" s="27"/>
      <c r="AV786" s="27"/>
      <c r="AW786" s="27"/>
      <c r="AX786" s="27"/>
      <c r="AY786" s="27"/>
      <c r="AZ786" s="27"/>
    </row>
    <row r="787" spans="3:52">
      <c r="C787" s="27"/>
      <c r="D787" s="27"/>
      <c r="E787" s="27"/>
      <c r="F787" s="27"/>
      <c r="G787" s="27"/>
      <c r="H787" s="27"/>
      <c r="I787" s="27"/>
      <c r="J787" s="27"/>
      <c r="K787" s="27"/>
      <c r="L787" s="27"/>
      <c r="M787" s="27"/>
      <c r="N787" s="27"/>
      <c r="O787" s="27"/>
      <c r="P787" s="27"/>
      <c r="Q787" s="27"/>
      <c r="U787" s="27"/>
      <c r="V787" s="27"/>
      <c r="W787" s="27"/>
      <c r="X787" s="27"/>
      <c r="Y787" s="27"/>
      <c r="Z787" s="27"/>
      <c r="AA787" s="27"/>
      <c r="AB787" s="27"/>
      <c r="AC787" s="27"/>
      <c r="AD787" s="27"/>
      <c r="AE787" s="27"/>
      <c r="AF787" s="27"/>
      <c r="AG787" s="27"/>
      <c r="AH787" s="27"/>
      <c r="AI787" s="27"/>
      <c r="AJ787" s="27"/>
      <c r="AK787" s="27"/>
      <c r="AL787" s="27"/>
      <c r="AM787" s="27"/>
      <c r="AN787" s="27"/>
      <c r="AO787" s="27"/>
      <c r="AP787" s="27"/>
      <c r="AQ787" s="27"/>
      <c r="AR787" s="27"/>
      <c r="AS787" s="27"/>
      <c r="AT787" s="27"/>
      <c r="AU787" s="27"/>
      <c r="AV787" s="27"/>
      <c r="AW787" s="27"/>
      <c r="AX787" s="27"/>
      <c r="AY787" s="27"/>
      <c r="AZ787" s="27"/>
    </row>
    <row r="788" spans="3:52">
      <c r="C788" s="27"/>
      <c r="D788" s="27"/>
      <c r="E788" s="27"/>
      <c r="F788" s="27"/>
      <c r="G788" s="27"/>
      <c r="H788" s="27"/>
      <c r="I788" s="27"/>
      <c r="J788" s="27"/>
      <c r="K788" s="27"/>
      <c r="L788" s="27"/>
      <c r="M788" s="27"/>
      <c r="N788" s="27"/>
      <c r="O788" s="27"/>
      <c r="P788" s="27"/>
      <c r="Q788" s="27"/>
      <c r="U788" s="27"/>
      <c r="V788" s="27"/>
      <c r="W788" s="27"/>
      <c r="X788" s="27"/>
      <c r="Y788" s="27"/>
      <c r="Z788" s="27"/>
      <c r="AA788" s="27"/>
      <c r="AB788" s="27"/>
      <c r="AC788" s="27"/>
      <c r="AD788" s="27"/>
      <c r="AE788" s="27"/>
      <c r="AF788" s="27"/>
      <c r="AG788" s="27"/>
      <c r="AH788" s="27"/>
      <c r="AI788" s="27"/>
      <c r="AJ788" s="27"/>
      <c r="AK788" s="27"/>
      <c r="AL788" s="27"/>
      <c r="AM788" s="27"/>
      <c r="AN788" s="27"/>
      <c r="AO788" s="27"/>
      <c r="AP788" s="27"/>
      <c r="AQ788" s="27"/>
      <c r="AR788" s="27"/>
      <c r="AS788" s="27"/>
      <c r="AT788" s="27"/>
      <c r="AU788" s="27"/>
      <c r="AV788" s="27"/>
      <c r="AW788" s="27"/>
      <c r="AX788" s="27"/>
      <c r="AY788" s="27"/>
      <c r="AZ788" s="27"/>
    </row>
    <row r="789" spans="3:52">
      <c r="C789" s="27"/>
      <c r="D789" s="27"/>
      <c r="E789" s="27"/>
      <c r="F789" s="27"/>
      <c r="G789" s="27"/>
      <c r="H789" s="27"/>
      <c r="I789" s="27"/>
      <c r="J789" s="27"/>
      <c r="K789" s="27"/>
      <c r="L789" s="27"/>
      <c r="M789" s="27"/>
      <c r="N789" s="27"/>
      <c r="O789" s="27"/>
      <c r="P789" s="27"/>
      <c r="Q789" s="27"/>
      <c r="U789" s="27"/>
      <c r="V789" s="27"/>
      <c r="W789" s="27"/>
      <c r="X789" s="27"/>
      <c r="Y789" s="27"/>
      <c r="Z789" s="27"/>
      <c r="AA789" s="27"/>
      <c r="AB789" s="27"/>
      <c r="AC789" s="27"/>
      <c r="AD789" s="27"/>
      <c r="AE789" s="27"/>
      <c r="AF789" s="27"/>
      <c r="AG789" s="27"/>
      <c r="AH789" s="27"/>
      <c r="AI789" s="27"/>
      <c r="AJ789" s="27"/>
      <c r="AK789" s="27"/>
      <c r="AL789" s="27"/>
      <c r="AM789" s="27"/>
      <c r="AN789" s="27"/>
      <c r="AO789" s="27"/>
      <c r="AP789" s="27"/>
      <c r="AQ789" s="27"/>
      <c r="AR789" s="27"/>
      <c r="AS789" s="27"/>
      <c r="AT789" s="27"/>
      <c r="AU789" s="27"/>
      <c r="AV789" s="27"/>
      <c r="AW789" s="27"/>
      <c r="AX789" s="27"/>
      <c r="AY789" s="27"/>
      <c r="AZ789" s="27"/>
    </row>
    <row r="790" spans="3:52">
      <c r="C790" s="27"/>
      <c r="D790" s="27"/>
      <c r="E790" s="27"/>
      <c r="F790" s="27"/>
      <c r="G790" s="27"/>
      <c r="H790" s="27"/>
      <c r="I790" s="27"/>
      <c r="J790" s="27"/>
      <c r="K790" s="27"/>
      <c r="L790" s="27"/>
      <c r="M790" s="27"/>
      <c r="N790" s="27"/>
      <c r="O790" s="27"/>
      <c r="P790" s="27"/>
      <c r="Q790" s="27"/>
      <c r="U790" s="27"/>
      <c r="V790" s="27"/>
      <c r="W790" s="27"/>
      <c r="X790" s="27"/>
      <c r="Y790" s="27"/>
      <c r="Z790" s="27"/>
      <c r="AA790" s="27"/>
      <c r="AB790" s="27"/>
      <c r="AC790" s="27"/>
      <c r="AD790" s="27"/>
      <c r="AE790" s="27"/>
      <c r="AF790" s="27"/>
      <c r="AG790" s="27"/>
      <c r="AH790" s="27"/>
      <c r="AI790" s="27"/>
      <c r="AJ790" s="27"/>
      <c r="AK790" s="27"/>
      <c r="AL790" s="27"/>
      <c r="AM790" s="27"/>
      <c r="AN790" s="27"/>
      <c r="AO790" s="27"/>
      <c r="AP790" s="27"/>
      <c r="AQ790" s="27"/>
      <c r="AR790" s="27"/>
      <c r="AS790" s="27"/>
      <c r="AT790" s="27"/>
      <c r="AU790" s="27"/>
      <c r="AV790" s="27"/>
      <c r="AW790" s="27"/>
      <c r="AX790" s="27"/>
      <c r="AY790" s="27"/>
      <c r="AZ790" s="27"/>
    </row>
    <row r="791" spans="3:52">
      <c r="C791" s="27"/>
      <c r="D791" s="27"/>
      <c r="E791" s="27"/>
      <c r="F791" s="27"/>
      <c r="G791" s="27"/>
      <c r="H791" s="27"/>
      <c r="I791" s="27"/>
      <c r="J791" s="27"/>
      <c r="K791" s="27"/>
      <c r="L791" s="27"/>
      <c r="M791" s="27"/>
      <c r="N791" s="27"/>
      <c r="O791" s="27"/>
      <c r="P791" s="27"/>
      <c r="Q791" s="27"/>
      <c r="U791" s="27"/>
      <c r="V791" s="27"/>
      <c r="W791" s="27"/>
      <c r="X791" s="27"/>
      <c r="Y791" s="27"/>
      <c r="Z791" s="27"/>
      <c r="AA791" s="27"/>
      <c r="AB791" s="27"/>
      <c r="AC791" s="27"/>
      <c r="AD791" s="27"/>
      <c r="AE791" s="27"/>
      <c r="AF791" s="27"/>
      <c r="AG791" s="27"/>
      <c r="AH791" s="27"/>
      <c r="AI791" s="27"/>
      <c r="AJ791" s="27"/>
      <c r="AK791" s="27"/>
      <c r="AL791" s="27"/>
      <c r="AM791" s="27"/>
      <c r="AN791" s="27"/>
      <c r="AO791" s="27"/>
      <c r="AP791" s="27"/>
      <c r="AQ791" s="27"/>
      <c r="AR791" s="27"/>
      <c r="AS791" s="27"/>
      <c r="AT791" s="27"/>
      <c r="AU791" s="27"/>
      <c r="AV791" s="27"/>
      <c r="AW791" s="27"/>
      <c r="AX791" s="27"/>
      <c r="AY791" s="27"/>
      <c r="AZ791" s="27"/>
    </row>
    <row r="792" spans="3:52">
      <c r="C792" s="27"/>
      <c r="D792" s="27"/>
      <c r="E792" s="27"/>
      <c r="F792" s="27"/>
      <c r="G792" s="27"/>
      <c r="H792" s="27"/>
      <c r="I792" s="27"/>
      <c r="J792" s="27"/>
      <c r="K792" s="27"/>
      <c r="L792" s="27"/>
      <c r="M792" s="27"/>
      <c r="N792" s="27"/>
      <c r="O792" s="27"/>
      <c r="P792" s="27"/>
      <c r="Q792" s="27"/>
      <c r="U792" s="27"/>
      <c r="V792" s="27"/>
      <c r="W792" s="27"/>
      <c r="X792" s="27"/>
      <c r="Y792" s="27"/>
      <c r="Z792" s="27"/>
      <c r="AA792" s="27"/>
      <c r="AB792" s="27"/>
      <c r="AC792" s="27"/>
      <c r="AD792" s="27"/>
      <c r="AE792" s="27"/>
      <c r="AF792" s="27"/>
      <c r="AG792" s="27"/>
      <c r="AH792" s="27"/>
      <c r="AI792" s="27"/>
      <c r="AJ792" s="27"/>
      <c r="AK792" s="27"/>
      <c r="AL792" s="27"/>
      <c r="AM792" s="27"/>
      <c r="AN792" s="27"/>
      <c r="AO792" s="27"/>
      <c r="AP792" s="27"/>
      <c r="AQ792" s="27"/>
      <c r="AR792" s="27"/>
      <c r="AS792" s="27"/>
      <c r="AT792" s="27"/>
      <c r="AU792" s="27"/>
      <c r="AV792" s="27"/>
      <c r="AW792" s="27"/>
      <c r="AX792" s="27"/>
      <c r="AY792" s="27"/>
      <c r="AZ792" s="27"/>
    </row>
    <row r="793" spans="3:52">
      <c r="C793" s="27"/>
      <c r="D793" s="27"/>
      <c r="E793" s="27"/>
      <c r="F793" s="27"/>
      <c r="G793" s="27"/>
      <c r="H793" s="27"/>
      <c r="I793" s="27"/>
      <c r="J793" s="27"/>
      <c r="K793" s="27"/>
      <c r="L793" s="27"/>
      <c r="M793" s="27"/>
      <c r="N793" s="27"/>
      <c r="O793" s="27"/>
      <c r="P793" s="27"/>
      <c r="Q793" s="27"/>
      <c r="U793" s="27"/>
      <c r="V793" s="27"/>
      <c r="W793" s="27"/>
      <c r="X793" s="27"/>
      <c r="Y793" s="27"/>
      <c r="Z793" s="27"/>
      <c r="AA793" s="27"/>
      <c r="AB793" s="27"/>
      <c r="AC793" s="27"/>
      <c r="AD793" s="27"/>
      <c r="AE793" s="27"/>
      <c r="AF793" s="27"/>
      <c r="AG793" s="27"/>
      <c r="AH793" s="27"/>
      <c r="AI793" s="27"/>
      <c r="AJ793" s="27"/>
      <c r="AK793" s="27"/>
      <c r="AL793" s="27"/>
      <c r="AM793" s="27"/>
      <c r="AN793" s="27"/>
      <c r="AO793" s="27"/>
      <c r="AP793" s="27"/>
      <c r="AQ793" s="27"/>
      <c r="AR793" s="27"/>
      <c r="AS793" s="27"/>
      <c r="AT793" s="27"/>
      <c r="AU793" s="27"/>
      <c r="AV793" s="27"/>
      <c r="AW793" s="27"/>
      <c r="AX793" s="27"/>
      <c r="AY793" s="27"/>
      <c r="AZ793" s="27"/>
    </row>
    <row r="794" spans="3:52">
      <c r="C794" s="27"/>
      <c r="D794" s="27"/>
      <c r="E794" s="27"/>
      <c r="F794" s="27"/>
      <c r="G794" s="27"/>
      <c r="H794" s="27"/>
      <c r="I794" s="27"/>
      <c r="J794" s="27"/>
      <c r="K794" s="27"/>
      <c r="L794" s="27"/>
      <c r="M794" s="27"/>
      <c r="N794" s="27"/>
      <c r="O794" s="27"/>
      <c r="P794" s="27"/>
      <c r="Q794" s="27"/>
      <c r="U794" s="27"/>
      <c r="V794" s="27"/>
      <c r="W794" s="27"/>
      <c r="X794" s="27"/>
      <c r="Y794" s="27"/>
      <c r="Z794" s="27"/>
      <c r="AA794" s="27"/>
      <c r="AB794" s="27"/>
      <c r="AC794" s="27"/>
      <c r="AD794" s="27"/>
      <c r="AE794" s="27"/>
      <c r="AF794" s="27"/>
      <c r="AG794" s="27"/>
      <c r="AH794" s="27"/>
      <c r="AI794" s="27"/>
      <c r="AJ794" s="27"/>
      <c r="AK794" s="27"/>
      <c r="AL794" s="27"/>
      <c r="AM794" s="27"/>
      <c r="AN794" s="27"/>
      <c r="AO794" s="27"/>
      <c r="AP794" s="27"/>
      <c r="AQ794" s="27"/>
      <c r="AR794" s="27"/>
      <c r="AS794" s="27"/>
      <c r="AT794" s="27"/>
      <c r="AU794" s="27"/>
      <c r="AV794" s="27"/>
      <c r="AW794" s="27"/>
      <c r="AX794" s="27"/>
      <c r="AY794" s="27"/>
      <c r="AZ794" s="27"/>
    </row>
    <row r="795" spans="3:52">
      <c r="C795" s="27"/>
      <c r="D795" s="27"/>
      <c r="E795" s="27"/>
      <c r="F795" s="27"/>
      <c r="G795" s="27"/>
      <c r="H795" s="27"/>
      <c r="I795" s="27"/>
      <c r="J795" s="27"/>
      <c r="K795" s="27"/>
      <c r="L795" s="27"/>
      <c r="M795" s="27"/>
      <c r="N795" s="27"/>
      <c r="O795" s="27"/>
      <c r="P795" s="27"/>
      <c r="Q795" s="27"/>
      <c r="U795" s="27"/>
      <c r="V795" s="27"/>
      <c r="W795" s="27"/>
      <c r="X795" s="27"/>
      <c r="Y795" s="27"/>
      <c r="Z795" s="27"/>
      <c r="AA795" s="27"/>
      <c r="AB795" s="27"/>
      <c r="AC795" s="27"/>
      <c r="AD795" s="27"/>
      <c r="AE795" s="27"/>
      <c r="AF795" s="27"/>
      <c r="AG795" s="27"/>
      <c r="AH795" s="27"/>
      <c r="AI795" s="27"/>
      <c r="AJ795" s="27"/>
      <c r="AK795" s="27"/>
      <c r="AL795" s="27"/>
      <c r="AM795" s="27"/>
      <c r="AN795" s="27"/>
      <c r="AO795" s="27"/>
      <c r="AP795" s="27"/>
      <c r="AQ795" s="27"/>
      <c r="AR795" s="27"/>
      <c r="AS795" s="27"/>
      <c r="AT795" s="27"/>
      <c r="AU795" s="27"/>
      <c r="AV795" s="27"/>
      <c r="AW795" s="27"/>
      <c r="AX795" s="27"/>
      <c r="AY795" s="27"/>
      <c r="AZ795" s="27"/>
    </row>
    <row r="796" spans="3:52">
      <c r="C796" s="27"/>
      <c r="D796" s="27"/>
      <c r="E796" s="27"/>
      <c r="F796" s="27"/>
      <c r="G796" s="27"/>
      <c r="H796" s="27"/>
      <c r="I796" s="27"/>
      <c r="J796" s="27"/>
      <c r="K796" s="27"/>
      <c r="L796" s="27"/>
      <c r="M796" s="27"/>
      <c r="N796" s="27"/>
      <c r="O796" s="27"/>
      <c r="P796" s="27"/>
      <c r="Q796" s="27"/>
      <c r="U796" s="27"/>
      <c r="V796" s="27"/>
      <c r="W796" s="27"/>
      <c r="X796" s="27"/>
      <c r="Y796" s="27"/>
      <c r="Z796" s="27"/>
      <c r="AA796" s="27"/>
      <c r="AB796" s="27"/>
      <c r="AC796" s="27"/>
      <c r="AD796" s="27"/>
      <c r="AE796" s="27"/>
      <c r="AF796" s="27"/>
      <c r="AG796" s="27"/>
      <c r="AH796" s="27"/>
      <c r="AI796" s="27"/>
      <c r="AJ796" s="27"/>
      <c r="AK796" s="27"/>
      <c r="AL796" s="27"/>
      <c r="AM796" s="27"/>
      <c r="AN796" s="27"/>
      <c r="AO796" s="27"/>
      <c r="AP796" s="27"/>
      <c r="AQ796" s="27"/>
      <c r="AR796" s="27"/>
      <c r="AS796" s="27"/>
      <c r="AT796" s="27"/>
      <c r="AU796" s="27"/>
      <c r="AV796" s="27"/>
      <c r="AW796" s="27"/>
      <c r="AX796" s="27"/>
      <c r="AY796" s="27"/>
      <c r="AZ796" s="27"/>
    </row>
    <row r="797" spans="3:52">
      <c r="C797" s="27"/>
      <c r="D797" s="27"/>
      <c r="E797" s="27"/>
      <c r="F797" s="27"/>
      <c r="G797" s="27"/>
      <c r="H797" s="27"/>
      <c r="I797" s="27"/>
      <c r="J797" s="27"/>
      <c r="K797" s="27"/>
      <c r="L797" s="27"/>
      <c r="M797" s="27"/>
      <c r="N797" s="27"/>
      <c r="O797" s="27"/>
      <c r="P797" s="27"/>
      <c r="Q797" s="27"/>
      <c r="U797" s="27"/>
      <c r="V797" s="27"/>
      <c r="W797" s="27"/>
      <c r="X797" s="27"/>
      <c r="Y797" s="27"/>
      <c r="Z797" s="27"/>
      <c r="AA797" s="27"/>
      <c r="AB797" s="27"/>
      <c r="AC797" s="27"/>
      <c r="AD797" s="27"/>
      <c r="AE797" s="27"/>
      <c r="AF797" s="27"/>
      <c r="AG797" s="27"/>
      <c r="AH797" s="27"/>
      <c r="AI797" s="27"/>
      <c r="AJ797" s="27"/>
      <c r="AK797" s="27"/>
      <c r="AL797" s="27"/>
      <c r="AM797" s="27"/>
      <c r="AN797" s="27"/>
      <c r="AO797" s="27"/>
      <c r="AP797" s="27"/>
      <c r="AQ797" s="27"/>
      <c r="AR797" s="27"/>
      <c r="AS797" s="27"/>
      <c r="AT797" s="27"/>
      <c r="AU797" s="27"/>
      <c r="AV797" s="27"/>
      <c r="AW797" s="27"/>
      <c r="AX797" s="27"/>
      <c r="AY797" s="27"/>
      <c r="AZ797" s="27"/>
    </row>
    <row r="798" spans="3:52">
      <c r="C798" s="27"/>
      <c r="D798" s="27"/>
      <c r="E798" s="27"/>
      <c r="F798" s="27"/>
      <c r="G798" s="27"/>
      <c r="H798" s="27"/>
      <c r="I798" s="27"/>
      <c r="J798" s="27"/>
      <c r="K798" s="27"/>
      <c r="L798" s="27"/>
      <c r="M798" s="27"/>
      <c r="N798" s="27"/>
      <c r="O798" s="27"/>
      <c r="P798" s="27"/>
      <c r="Q798" s="27"/>
      <c r="U798" s="27"/>
      <c r="V798" s="27"/>
      <c r="W798" s="27"/>
      <c r="X798" s="27"/>
      <c r="Y798" s="27"/>
      <c r="Z798" s="27"/>
      <c r="AA798" s="27"/>
      <c r="AB798" s="27"/>
      <c r="AC798" s="27"/>
      <c r="AD798" s="27"/>
      <c r="AE798" s="27"/>
      <c r="AF798" s="27"/>
      <c r="AG798" s="27"/>
      <c r="AH798" s="27"/>
      <c r="AI798" s="27"/>
      <c r="AJ798" s="27"/>
      <c r="AK798" s="27"/>
      <c r="AL798" s="27"/>
      <c r="AM798" s="27"/>
      <c r="AN798" s="27"/>
      <c r="AO798" s="27"/>
      <c r="AP798" s="27"/>
      <c r="AQ798" s="27"/>
      <c r="AR798" s="27"/>
      <c r="AS798" s="27"/>
      <c r="AT798" s="27"/>
      <c r="AU798" s="27"/>
      <c r="AV798" s="27"/>
      <c r="AW798" s="27"/>
      <c r="AX798" s="27"/>
      <c r="AY798" s="27"/>
      <c r="AZ798" s="27"/>
    </row>
    <row r="799" spans="3:52">
      <c r="C799" s="27"/>
      <c r="D799" s="27"/>
      <c r="E799" s="27"/>
      <c r="F799" s="27"/>
      <c r="G799" s="27"/>
      <c r="H799" s="27"/>
      <c r="I799" s="27"/>
      <c r="J799" s="27"/>
      <c r="K799" s="27"/>
      <c r="L799" s="27"/>
      <c r="M799" s="27"/>
      <c r="N799" s="27"/>
      <c r="O799" s="27"/>
      <c r="P799" s="27"/>
      <c r="Q799" s="27"/>
      <c r="U799" s="27"/>
      <c r="V799" s="27"/>
      <c r="W799" s="27"/>
      <c r="X799" s="27"/>
      <c r="Y799" s="27"/>
      <c r="Z799" s="27"/>
      <c r="AA799" s="27"/>
      <c r="AB799" s="27"/>
      <c r="AC799" s="27"/>
      <c r="AD799" s="27"/>
      <c r="AE799" s="27"/>
      <c r="AF799" s="27"/>
      <c r="AG799" s="27"/>
      <c r="AH799" s="27"/>
      <c r="AI799" s="27"/>
      <c r="AJ799" s="27"/>
      <c r="AK799" s="27"/>
      <c r="AL799" s="27"/>
      <c r="AM799" s="27"/>
      <c r="AN799" s="27"/>
      <c r="AO799" s="27"/>
      <c r="AP799" s="27"/>
      <c r="AQ799" s="27"/>
      <c r="AR799" s="27"/>
      <c r="AS799" s="27"/>
      <c r="AT799" s="27"/>
      <c r="AU799" s="27"/>
      <c r="AV799" s="27"/>
      <c r="AW799" s="27"/>
      <c r="AX799" s="27"/>
      <c r="AY799" s="27"/>
      <c r="AZ799" s="27"/>
    </row>
    <row r="800" spans="3:52">
      <c r="C800" s="27"/>
      <c r="D800" s="27"/>
      <c r="E800" s="27"/>
      <c r="F800" s="27"/>
      <c r="G800" s="27"/>
      <c r="H800" s="27"/>
      <c r="I800" s="27"/>
      <c r="J800" s="27"/>
      <c r="K800" s="27"/>
      <c r="L800" s="27"/>
      <c r="M800" s="27"/>
      <c r="N800" s="27"/>
      <c r="O800" s="27"/>
      <c r="P800" s="27"/>
      <c r="Q800" s="27"/>
      <c r="U800" s="27"/>
      <c r="V800" s="27"/>
      <c r="W800" s="27"/>
      <c r="X800" s="27"/>
      <c r="Y800" s="27"/>
      <c r="Z800" s="27"/>
      <c r="AA800" s="27"/>
      <c r="AB800" s="27"/>
      <c r="AC800" s="27"/>
      <c r="AD800" s="27"/>
      <c r="AE800" s="27"/>
      <c r="AF800" s="27"/>
      <c r="AG800" s="27"/>
      <c r="AH800" s="27"/>
      <c r="AI800" s="27"/>
      <c r="AJ800" s="27"/>
      <c r="AK800" s="27"/>
      <c r="AL800" s="27"/>
      <c r="AM800" s="27"/>
      <c r="AN800" s="27"/>
      <c r="AO800" s="27"/>
      <c r="AP800" s="27"/>
      <c r="AQ800" s="27"/>
      <c r="AR800" s="27"/>
      <c r="AS800" s="27"/>
      <c r="AT800" s="27"/>
      <c r="AU800" s="27"/>
      <c r="AV800" s="27"/>
      <c r="AW800" s="27"/>
      <c r="AX800" s="27"/>
      <c r="AY800" s="27"/>
      <c r="AZ800" s="27"/>
    </row>
    <row r="801" spans="3:52">
      <c r="C801" s="27"/>
      <c r="D801" s="27"/>
      <c r="E801" s="27"/>
      <c r="F801" s="27"/>
      <c r="G801" s="27"/>
      <c r="H801" s="27"/>
      <c r="I801" s="27"/>
      <c r="J801" s="27"/>
      <c r="K801" s="27"/>
      <c r="L801" s="27"/>
      <c r="M801" s="27"/>
      <c r="N801" s="27"/>
      <c r="O801" s="27"/>
      <c r="P801" s="27"/>
      <c r="Q801" s="27"/>
      <c r="U801" s="27"/>
      <c r="V801" s="27"/>
      <c r="W801" s="27"/>
      <c r="X801" s="27"/>
      <c r="Y801" s="27"/>
      <c r="Z801" s="27"/>
      <c r="AA801" s="27"/>
      <c r="AB801" s="27"/>
      <c r="AC801" s="27"/>
      <c r="AD801" s="27"/>
      <c r="AE801" s="27"/>
      <c r="AF801" s="27"/>
      <c r="AG801" s="27"/>
      <c r="AH801" s="27"/>
      <c r="AI801" s="27"/>
      <c r="AJ801" s="27"/>
      <c r="AK801" s="27"/>
      <c r="AL801" s="27"/>
      <c r="AM801" s="27"/>
      <c r="AN801" s="27"/>
      <c r="AO801" s="27"/>
      <c r="AP801" s="27"/>
      <c r="AQ801" s="27"/>
      <c r="AR801" s="27"/>
      <c r="AS801" s="27"/>
      <c r="AT801" s="27"/>
      <c r="AU801" s="27"/>
      <c r="AV801" s="27"/>
      <c r="AW801" s="27"/>
      <c r="AX801" s="27"/>
      <c r="AY801" s="27"/>
      <c r="AZ801" s="27"/>
    </row>
    <row r="802" spans="3:52">
      <c r="C802" s="27"/>
      <c r="D802" s="27"/>
      <c r="E802" s="27"/>
      <c r="F802" s="27"/>
      <c r="G802" s="27"/>
      <c r="H802" s="27"/>
      <c r="I802" s="27"/>
      <c r="J802" s="27"/>
      <c r="K802" s="27"/>
      <c r="L802" s="27"/>
      <c r="M802" s="27"/>
      <c r="N802" s="27"/>
      <c r="O802" s="27"/>
      <c r="P802" s="27"/>
      <c r="Q802" s="27"/>
      <c r="U802" s="27"/>
      <c r="V802" s="27"/>
      <c r="W802" s="27"/>
      <c r="X802" s="27"/>
      <c r="Y802" s="27"/>
      <c r="Z802" s="27"/>
      <c r="AA802" s="27"/>
      <c r="AB802" s="27"/>
      <c r="AC802" s="27"/>
      <c r="AD802" s="27"/>
      <c r="AE802" s="27"/>
      <c r="AF802" s="27"/>
      <c r="AG802" s="27"/>
      <c r="AH802" s="27"/>
      <c r="AI802" s="27"/>
      <c r="AJ802" s="27"/>
      <c r="AK802" s="27"/>
      <c r="AL802" s="27"/>
      <c r="AM802" s="27"/>
      <c r="AN802" s="27"/>
      <c r="AO802" s="27"/>
      <c r="AP802" s="27"/>
      <c r="AQ802" s="27"/>
      <c r="AR802" s="27"/>
      <c r="AS802" s="27"/>
      <c r="AT802" s="27"/>
      <c r="AU802" s="27"/>
      <c r="AV802" s="27"/>
      <c r="AW802" s="27"/>
      <c r="AX802" s="27"/>
      <c r="AY802" s="27"/>
      <c r="AZ802" s="27"/>
    </row>
    <row r="803" spans="3:52">
      <c r="C803" s="27"/>
      <c r="D803" s="27"/>
      <c r="E803" s="27"/>
      <c r="F803" s="27"/>
      <c r="G803" s="27"/>
      <c r="H803" s="27"/>
      <c r="I803" s="27"/>
      <c r="J803" s="27"/>
      <c r="K803" s="27"/>
      <c r="L803" s="27"/>
      <c r="M803" s="27"/>
      <c r="N803" s="27"/>
      <c r="O803" s="27"/>
      <c r="P803" s="27"/>
      <c r="Q803" s="27"/>
      <c r="U803" s="27"/>
      <c r="V803" s="27"/>
      <c r="W803" s="27"/>
      <c r="X803" s="27"/>
      <c r="Y803" s="27"/>
      <c r="Z803" s="27"/>
      <c r="AA803" s="27"/>
      <c r="AB803" s="27"/>
      <c r="AC803" s="27"/>
      <c r="AD803" s="27"/>
      <c r="AE803" s="27"/>
      <c r="AF803" s="27"/>
      <c r="AG803" s="27"/>
      <c r="AH803" s="27"/>
      <c r="AI803" s="27"/>
      <c r="AJ803" s="27"/>
      <c r="AK803" s="27"/>
      <c r="AL803" s="27"/>
      <c r="AM803" s="27"/>
      <c r="AN803" s="27"/>
      <c r="AO803" s="27"/>
      <c r="AP803" s="27"/>
      <c r="AQ803" s="27"/>
      <c r="AR803" s="27"/>
      <c r="AS803" s="27"/>
      <c r="AT803" s="27"/>
      <c r="AU803" s="27"/>
      <c r="AV803" s="27"/>
      <c r="AW803" s="27"/>
      <c r="AX803" s="27"/>
      <c r="AY803" s="27"/>
      <c r="AZ803" s="27"/>
    </row>
    <row r="804" spans="3:52">
      <c r="C804" s="27"/>
      <c r="D804" s="27"/>
      <c r="E804" s="27"/>
      <c r="F804" s="27"/>
      <c r="G804" s="27"/>
      <c r="H804" s="27"/>
      <c r="I804" s="27"/>
      <c r="J804" s="27"/>
      <c r="K804" s="27"/>
      <c r="L804" s="27"/>
      <c r="M804" s="27"/>
      <c r="N804" s="27"/>
      <c r="O804" s="27"/>
      <c r="P804" s="27"/>
      <c r="Q804" s="27"/>
      <c r="U804" s="27"/>
      <c r="V804" s="27"/>
      <c r="W804" s="27"/>
      <c r="X804" s="27"/>
      <c r="Y804" s="27"/>
      <c r="Z804" s="27"/>
      <c r="AA804" s="27"/>
      <c r="AB804" s="27"/>
      <c r="AC804" s="27"/>
      <c r="AD804" s="27"/>
      <c r="AE804" s="27"/>
      <c r="AF804" s="27"/>
      <c r="AG804" s="27"/>
      <c r="AH804" s="27"/>
      <c r="AI804" s="27"/>
      <c r="AJ804" s="27"/>
      <c r="AK804" s="27"/>
      <c r="AL804" s="27"/>
      <c r="AM804" s="27"/>
      <c r="AN804" s="27"/>
      <c r="AO804" s="27"/>
      <c r="AP804" s="27"/>
      <c r="AQ804" s="27"/>
      <c r="AR804" s="27"/>
      <c r="AS804" s="27"/>
      <c r="AT804" s="27"/>
      <c r="AU804" s="27"/>
      <c r="AV804" s="27"/>
      <c r="AW804" s="27"/>
      <c r="AX804" s="27"/>
      <c r="AY804" s="27"/>
      <c r="AZ804" s="27"/>
    </row>
    <row r="805" spans="3:52">
      <c r="C805" s="27"/>
      <c r="D805" s="27"/>
      <c r="E805" s="27"/>
      <c r="F805" s="27"/>
      <c r="G805" s="27"/>
      <c r="H805" s="27"/>
      <c r="I805" s="27"/>
      <c r="J805" s="27"/>
      <c r="K805" s="27"/>
      <c r="L805" s="27"/>
      <c r="M805" s="27"/>
      <c r="N805" s="27"/>
      <c r="O805" s="27"/>
      <c r="P805" s="27"/>
      <c r="Q805" s="27"/>
      <c r="U805" s="27"/>
      <c r="V805" s="27"/>
      <c r="W805" s="27"/>
      <c r="X805" s="27"/>
      <c r="Y805" s="27"/>
      <c r="Z805" s="27"/>
      <c r="AA805" s="27"/>
      <c r="AB805" s="27"/>
      <c r="AC805" s="27"/>
      <c r="AD805" s="27"/>
      <c r="AE805" s="27"/>
      <c r="AF805" s="27"/>
      <c r="AG805" s="27"/>
      <c r="AH805" s="27"/>
      <c r="AI805" s="27"/>
      <c r="AJ805" s="27"/>
      <c r="AK805" s="27"/>
      <c r="AL805" s="27"/>
      <c r="AM805" s="27"/>
      <c r="AN805" s="27"/>
      <c r="AO805" s="27"/>
      <c r="AP805" s="27"/>
      <c r="AQ805" s="27"/>
      <c r="AR805" s="27"/>
      <c r="AS805" s="27"/>
      <c r="AT805" s="27"/>
      <c r="AU805" s="27"/>
      <c r="AV805" s="27"/>
      <c r="AW805" s="27"/>
      <c r="AX805" s="27"/>
      <c r="AY805" s="27"/>
      <c r="AZ805" s="27"/>
    </row>
    <row r="806" spans="3:52">
      <c r="C806" s="27"/>
      <c r="D806" s="27"/>
      <c r="E806" s="27"/>
      <c r="F806" s="27"/>
      <c r="G806" s="27"/>
      <c r="H806" s="27"/>
      <c r="I806" s="27"/>
      <c r="J806" s="27"/>
      <c r="K806" s="27"/>
      <c r="L806" s="27"/>
      <c r="M806" s="27"/>
      <c r="N806" s="27"/>
      <c r="O806" s="27"/>
      <c r="P806" s="27"/>
      <c r="Q806" s="27"/>
      <c r="U806" s="27"/>
      <c r="V806" s="27"/>
      <c r="W806" s="27"/>
      <c r="X806" s="27"/>
      <c r="Y806" s="27"/>
      <c r="Z806" s="27"/>
      <c r="AA806" s="27"/>
      <c r="AB806" s="27"/>
      <c r="AC806" s="27"/>
      <c r="AD806" s="27"/>
      <c r="AE806" s="27"/>
      <c r="AF806" s="27"/>
      <c r="AG806" s="27"/>
      <c r="AH806" s="27"/>
      <c r="AI806" s="27"/>
      <c r="AJ806" s="27"/>
      <c r="AK806" s="27"/>
      <c r="AL806" s="27"/>
      <c r="AM806" s="27"/>
      <c r="AN806" s="27"/>
      <c r="AO806" s="27"/>
      <c r="AP806" s="27"/>
      <c r="AQ806" s="27"/>
      <c r="AR806" s="27"/>
      <c r="AS806" s="27"/>
      <c r="AT806" s="27"/>
      <c r="AU806" s="27"/>
      <c r="AV806" s="27"/>
      <c r="AW806" s="27"/>
      <c r="AX806" s="27"/>
      <c r="AY806" s="27"/>
      <c r="AZ806" s="27"/>
    </row>
    <row r="807" spans="3:52">
      <c r="C807" s="27"/>
      <c r="D807" s="27"/>
      <c r="E807" s="27"/>
      <c r="F807" s="27"/>
      <c r="G807" s="27"/>
      <c r="H807" s="27"/>
      <c r="I807" s="27"/>
      <c r="J807" s="27"/>
      <c r="K807" s="27"/>
      <c r="L807" s="27"/>
      <c r="M807" s="27"/>
      <c r="N807" s="27"/>
      <c r="O807" s="27"/>
      <c r="P807" s="27"/>
      <c r="Q807" s="27"/>
      <c r="U807" s="27"/>
      <c r="V807" s="27"/>
      <c r="W807" s="27"/>
      <c r="X807" s="27"/>
      <c r="Y807" s="27"/>
      <c r="Z807" s="27"/>
      <c r="AA807" s="27"/>
      <c r="AB807" s="27"/>
      <c r="AC807" s="27"/>
      <c r="AD807" s="27"/>
      <c r="AE807" s="27"/>
      <c r="AF807" s="27"/>
      <c r="AG807" s="27"/>
      <c r="AH807" s="27"/>
      <c r="AI807" s="27"/>
      <c r="AJ807" s="27"/>
      <c r="AK807" s="27"/>
      <c r="AL807" s="27"/>
      <c r="AM807" s="27"/>
      <c r="AN807" s="27"/>
      <c r="AO807" s="27"/>
      <c r="AP807" s="27"/>
      <c r="AQ807" s="27"/>
      <c r="AR807" s="27"/>
      <c r="AS807" s="27"/>
      <c r="AT807" s="27"/>
      <c r="AU807" s="27"/>
      <c r="AV807" s="27"/>
      <c r="AW807" s="27"/>
      <c r="AX807" s="27"/>
      <c r="AY807" s="27"/>
      <c r="AZ807" s="27"/>
    </row>
    <row r="808" spans="3:52">
      <c r="C808" s="27"/>
      <c r="D808" s="27"/>
      <c r="E808" s="27"/>
      <c r="F808" s="27"/>
      <c r="G808" s="27"/>
      <c r="H808" s="27"/>
      <c r="I808" s="27"/>
      <c r="J808" s="27"/>
      <c r="K808" s="27"/>
      <c r="L808" s="27"/>
      <c r="M808" s="27"/>
      <c r="N808" s="27"/>
      <c r="O808" s="27"/>
      <c r="P808" s="27"/>
      <c r="Q808" s="27"/>
      <c r="U808" s="27"/>
      <c r="V808" s="27"/>
      <c r="W808" s="27"/>
      <c r="X808" s="27"/>
      <c r="Y808" s="27"/>
      <c r="Z808" s="27"/>
      <c r="AA808" s="27"/>
      <c r="AB808" s="27"/>
      <c r="AC808" s="27"/>
      <c r="AD808" s="27"/>
      <c r="AE808" s="27"/>
      <c r="AF808" s="27"/>
      <c r="AG808" s="27"/>
      <c r="AH808" s="27"/>
      <c r="AI808" s="27"/>
      <c r="AJ808" s="27"/>
      <c r="AK808" s="27"/>
      <c r="AL808" s="27"/>
      <c r="AM808" s="27"/>
      <c r="AN808" s="27"/>
      <c r="AO808" s="27"/>
      <c r="AP808" s="27"/>
      <c r="AQ808" s="27"/>
      <c r="AR808" s="27"/>
      <c r="AS808" s="27"/>
      <c r="AT808" s="27"/>
      <c r="AU808" s="27"/>
      <c r="AV808" s="27"/>
      <c r="AW808" s="27"/>
      <c r="AX808" s="27"/>
      <c r="AY808" s="27"/>
      <c r="AZ808" s="27"/>
    </row>
    <row r="809" spans="3:52">
      <c r="C809" s="27"/>
      <c r="D809" s="27"/>
      <c r="E809" s="27"/>
      <c r="F809" s="27"/>
      <c r="G809" s="27"/>
      <c r="H809" s="27"/>
      <c r="I809" s="27"/>
      <c r="J809" s="27"/>
      <c r="K809" s="27"/>
      <c r="L809" s="27"/>
      <c r="M809" s="27"/>
      <c r="N809" s="27"/>
      <c r="O809" s="27"/>
      <c r="P809" s="27"/>
      <c r="Q809" s="27"/>
      <c r="U809" s="27"/>
      <c r="V809" s="27"/>
      <c r="W809" s="27"/>
      <c r="X809" s="27"/>
      <c r="Y809" s="27"/>
      <c r="Z809" s="27"/>
      <c r="AA809" s="27"/>
      <c r="AB809" s="27"/>
      <c r="AC809" s="27"/>
      <c r="AD809" s="27"/>
      <c r="AE809" s="27"/>
      <c r="AF809" s="27"/>
      <c r="AG809" s="27"/>
      <c r="AH809" s="27"/>
      <c r="AI809" s="27"/>
      <c r="AJ809" s="27"/>
      <c r="AK809" s="27"/>
      <c r="AL809" s="27"/>
      <c r="AM809" s="27"/>
      <c r="AN809" s="27"/>
      <c r="AO809" s="27"/>
      <c r="AP809" s="27"/>
      <c r="AQ809" s="27"/>
      <c r="AR809" s="27"/>
      <c r="AS809" s="27"/>
      <c r="AT809" s="27"/>
      <c r="AU809" s="27"/>
      <c r="AV809" s="27"/>
      <c r="AW809" s="27"/>
      <c r="AX809" s="27"/>
      <c r="AY809" s="27"/>
      <c r="AZ809" s="27"/>
    </row>
    <row r="810" spans="3:52">
      <c r="C810" s="27"/>
      <c r="D810" s="27"/>
      <c r="E810" s="27"/>
      <c r="F810" s="27"/>
      <c r="G810" s="27"/>
      <c r="H810" s="27"/>
      <c r="I810" s="27"/>
      <c r="J810" s="27"/>
      <c r="K810" s="27"/>
      <c r="L810" s="27"/>
      <c r="M810" s="27"/>
      <c r="N810" s="27"/>
      <c r="O810" s="27"/>
      <c r="P810" s="27"/>
      <c r="Q810" s="27"/>
      <c r="U810" s="27"/>
      <c r="V810" s="27"/>
      <c r="W810" s="27"/>
      <c r="X810" s="27"/>
      <c r="Y810" s="27"/>
      <c r="Z810" s="27"/>
      <c r="AA810" s="27"/>
      <c r="AB810" s="27"/>
      <c r="AC810" s="27"/>
      <c r="AD810" s="27"/>
      <c r="AE810" s="27"/>
      <c r="AF810" s="27"/>
      <c r="AG810" s="27"/>
      <c r="AH810" s="27"/>
      <c r="AI810" s="27"/>
      <c r="AJ810" s="27"/>
      <c r="AK810" s="27"/>
      <c r="AL810" s="27"/>
      <c r="AM810" s="27"/>
      <c r="AN810" s="27"/>
      <c r="AO810" s="27"/>
      <c r="AP810" s="27"/>
      <c r="AQ810" s="27"/>
      <c r="AR810" s="27"/>
      <c r="AS810" s="27"/>
      <c r="AT810" s="27"/>
      <c r="AU810" s="27"/>
      <c r="AV810" s="27"/>
      <c r="AW810" s="27"/>
      <c r="AX810" s="27"/>
      <c r="AY810" s="27"/>
      <c r="AZ810" s="27"/>
    </row>
    <row r="811" spans="3:52">
      <c r="C811" s="27"/>
      <c r="D811" s="27"/>
      <c r="E811" s="27"/>
      <c r="F811" s="27"/>
      <c r="G811" s="27"/>
      <c r="H811" s="27"/>
      <c r="I811" s="27"/>
      <c r="J811" s="27"/>
      <c r="K811" s="27"/>
      <c r="L811" s="27"/>
      <c r="M811" s="27"/>
      <c r="N811" s="27"/>
      <c r="O811" s="27"/>
      <c r="P811" s="27"/>
      <c r="Q811" s="27"/>
      <c r="U811" s="27"/>
      <c r="V811" s="27"/>
      <c r="W811" s="27"/>
      <c r="X811" s="27"/>
      <c r="Y811" s="27"/>
      <c r="Z811" s="27"/>
      <c r="AA811" s="27"/>
      <c r="AB811" s="27"/>
      <c r="AC811" s="27"/>
      <c r="AD811" s="27"/>
      <c r="AE811" s="27"/>
      <c r="AF811" s="27"/>
      <c r="AG811" s="27"/>
      <c r="AH811" s="27"/>
      <c r="AI811" s="27"/>
      <c r="AJ811" s="27"/>
      <c r="AK811" s="27"/>
      <c r="AL811" s="27"/>
      <c r="AM811" s="27"/>
      <c r="AN811" s="27"/>
      <c r="AO811" s="27"/>
      <c r="AP811" s="27"/>
      <c r="AQ811" s="27"/>
      <c r="AR811" s="27"/>
      <c r="AS811" s="27"/>
      <c r="AT811" s="27"/>
      <c r="AU811" s="27"/>
      <c r="AV811" s="27"/>
      <c r="AW811" s="27"/>
      <c r="AX811" s="27"/>
      <c r="AY811" s="27"/>
      <c r="AZ811" s="27"/>
    </row>
    <row r="812" spans="3:52">
      <c r="C812" s="27"/>
      <c r="D812" s="27"/>
      <c r="E812" s="27"/>
      <c r="F812" s="27"/>
      <c r="G812" s="27"/>
      <c r="H812" s="27"/>
      <c r="I812" s="27"/>
      <c r="J812" s="27"/>
      <c r="K812" s="27"/>
      <c r="L812" s="27"/>
      <c r="M812" s="27"/>
      <c r="N812" s="27"/>
      <c r="O812" s="27"/>
      <c r="P812" s="27"/>
      <c r="Q812" s="27"/>
      <c r="U812" s="27"/>
      <c r="V812" s="27"/>
      <c r="W812" s="27"/>
      <c r="X812" s="27"/>
      <c r="Y812" s="27"/>
      <c r="Z812" s="27"/>
      <c r="AA812" s="27"/>
      <c r="AB812" s="27"/>
      <c r="AC812" s="27"/>
      <c r="AD812" s="27"/>
      <c r="AE812" s="27"/>
      <c r="AF812" s="27"/>
      <c r="AG812" s="27"/>
      <c r="AH812" s="27"/>
      <c r="AI812" s="27"/>
      <c r="AJ812" s="27"/>
      <c r="AK812" s="27"/>
      <c r="AL812" s="27"/>
      <c r="AM812" s="27"/>
      <c r="AN812" s="27"/>
      <c r="AO812" s="27"/>
      <c r="AP812" s="27"/>
      <c r="AQ812" s="27"/>
      <c r="AR812" s="27"/>
      <c r="AS812" s="27"/>
      <c r="AT812" s="27"/>
      <c r="AU812" s="27"/>
      <c r="AV812" s="27"/>
      <c r="AW812" s="27"/>
      <c r="AX812" s="27"/>
      <c r="AY812" s="27"/>
      <c r="AZ812" s="27"/>
    </row>
    <row r="813" spans="3:52">
      <c r="C813" s="27"/>
      <c r="D813" s="27"/>
      <c r="E813" s="27"/>
      <c r="F813" s="27"/>
      <c r="G813" s="27"/>
      <c r="H813" s="27"/>
      <c r="I813" s="27"/>
      <c r="J813" s="27"/>
      <c r="K813" s="27"/>
      <c r="L813" s="27"/>
      <c r="M813" s="27"/>
      <c r="N813" s="27"/>
      <c r="O813" s="27"/>
      <c r="P813" s="27"/>
      <c r="Q813" s="27"/>
      <c r="U813" s="27"/>
      <c r="V813" s="27"/>
      <c r="W813" s="27"/>
      <c r="X813" s="27"/>
      <c r="Y813" s="27"/>
      <c r="Z813" s="27"/>
      <c r="AA813" s="27"/>
      <c r="AB813" s="27"/>
      <c r="AC813" s="27"/>
      <c r="AD813" s="27"/>
      <c r="AE813" s="27"/>
      <c r="AF813" s="27"/>
      <c r="AG813" s="27"/>
      <c r="AH813" s="27"/>
      <c r="AI813" s="27"/>
      <c r="AJ813" s="27"/>
      <c r="AK813" s="27"/>
      <c r="AL813" s="27"/>
      <c r="AM813" s="27"/>
      <c r="AN813" s="27"/>
      <c r="AO813" s="27"/>
      <c r="AP813" s="27"/>
      <c r="AQ813" s="27"/>
      <c r="AR813" s="27"/>
      <c r="AS813" s="27"/>
      <c r="AT813" s="27"/>
      <c r="AU813" s="27"/>
      <c r="AV813" s="27"/>
      <c r="AW813" s="27"/>
      <c r="AX813" s="27"/>
      <c r="AY813" s="27"/>
      <c r="AZ813" s="27"/>
    </row>
    <row r="814" spans="3:52">
      <c r="C814" s="27"/>
      <c r="D814" s="27"/>
      <c r="E814" s="27"/>
      <c r="F814" s="27"/>
      <c r="G814" s="27"/>
      <c r="H814" s="27"/>
      <c r="I814" s="27"/>
      <c r="J814" s="27"/>
      <c r="K814" s="27"/>
      <c r="L814" s="27"/>
      <c r="M814" s="27"/>
      <c r="N814" s="27"/>
      <c r="O814" s="27"/>
      <c r="P814" s="27"/>
      <c r="Q814" s="27"/>
      <c r="U814" s="27"/>
      <c r="V814" s="27"/>
      <c r="W814" s="27"/>
      <c r="X814" s="27"/>
      <c r="Y814" s="27"/>
      <c r="Z814" s="27"/>
      <c r="AA814" s="27"/>
      <c r="AB814" s="27"/>
      <c r="AC814" s="27"/>
      <c r="AD814" s="27"/>
      <c r="AE814" s="27"/>
      <c r="AF814" s="27"/>
      <c r="AG814" s="27"/>
      <c r="AH814" s="27"/>
      <c r="AI814" s="27"/>
      <c r="AJ814" s="27"/>
      <c r="AK814" s="27"/>
      <c r="AL814" s="27"/>
      <c r="AM814" s="27"/>
      <c r="AN814" s="27"/>
      <c r="AO814" s="27"/>
      <c r="AP814" s="27"/>
      <c r="AQ814" s="27"/>
      <c r="AR814" s="27"/>
      <c r="AS814" s="27"/>
      <c r="AT814" s="27"/>
      <c r="AU814" s="27"/>
      <c r="AV814" s="27"/>
      <c r="AW814" s="27"/>
      <c r="AX814" s="27"/>
      <c r="AY814" s="27"/>
      <c r="AZ814" s="27"/>
    </row>
    <row r="815" spans="3:52">
      <c r="C815" s="27"/>
      <c r="D815" s="27"/>
      <c r="E815" s="27"/>
      <c r="F815" s="27"/>
      <c r="G815" s="27"/>
      <c r="H815" s="27"/>
      <c r="I815" s="27"/>
      <c r="J815" s="27"/>
      <c r="K815" s="27"/>
      <c r="L815" s="27"/>
      <c r="M815" s="27"/>
      <c r="N815" s="27"/>
      <c r="O815" s="27"/>
      <c r="P815" s="27"/>
      <c r="Q815" s="27"/>
      <c r="U815" s="27"/>
      <c r="V815" s="27"/>
      <c r="W815" s="27"/>
      <c r="X815" s="27"/>
      <c r="Y815" s="27"/>
      <c r="Z815" s="27"/>
      <c r="AA815" s="27"/>
      <c r="AB815" s="27"/>
      <c r="AC815" s="27"/>
      <c r="AD815" s="27"/>
      <c r="AE815" s="27"/>
      <c r="AF815" s="27"/>
      <c r="AG815" s="27"/>
      <c r="AH815" s="27"/>
      <c r="AI815" s="27"/>
      <c r="AJ815" s="27"/>
      <c r="AK815" s="27"/>
      <c r="AL815" s="27"/>
      <c r="AM815" s="27"/>
      <c r="AN815" s="27"/>
      <c r="AO815" s="27"/>
      <c r="AP815" s="27"/>
      <c r="AQ815" s="27"/>
      <c r="AR815" s="27"/>
      <c r="AS815" s="27"/>
      <c r="AT815" s="27"/>
      <c r="AU815" s="27"/>
      <c r="AV815" s="27"/>
      <c r="AW815" s="27"/>
      <c r="AX815" s="27"/>
      <c r="AY815" s="27"/>
      <c r="AZ815" s="27"/>
    </row>
    <row r="816" spans="3:52">
      <c r="C816" s="27"/>
      <c r="D816" s="27"/>
      <c r="E816" s="27"/>
      <c r="F816" s="27"/>
      <c r="G816" s="27"/>
      <c r="H816" s="27"/>
      <c r="I816" s="27"/>
      <c r="J816" s="27"/>
      <c r="K816" s="27"/>
      <c r="L816" s="27"/>
      <c r="M816" s="27"/>
      <c r="N816" s="27"/>
      <c r="O816" s="27"/>
      <c r="P816" s="27"/>
      <c r="Q816" s="27"/>
      <c r="U816" s="27"/>
      <c r="V816" s="27"/>
      <c r="W816" s="27"/>
      <c r="X816" s="27"/>
      <c r="Y816" s="27"/>
      <c r="Z816" s="27"/>
      <c r="AA816" s="27"/>
      <c r="AB816" s="27"/>
      <c r="AC816" s="27"/>
      <c r="AD816" s="27"/>
      <c r="AE816" s="27"/>
      <c r="AF816" s="27"/>
      <c r="AG816" s="27"/>
      <c r="AH816" s="27"/>
      <c r="AI816" s="27"/>
      <c r="AJ816" s="27"/>
      <c r="AK816" s="27"/>
      <c r="AL816" s="27"/>
      <c r="AM816" s="27"/>
      <c r="AN816" s="27"/>
      <c r="AO816" s="27"/>
      <c r="AP816" s="27"/>
      <c r="AQ816" s="27"/>
      <c r="AR816" s="27"/>
      <c r="AS816" s="27"/>
      <c r="AT816" s="27"/>
      <c r="AU816" s="27"/>
      <c r="AV816" s="27"/>
      <c r="AW816" s="27"/>
      <c r="AX816" s="27"/>
      <c r="AY816" s="27"/>
      <c r="AZ816" s="27"/>
    </row>
    <row r="817" spans="3:52">
      <c r="C817" s="27"/>
      <c r="D817" s="27"/>
      <c r="E817" s="27"/>
      <c r="F817" s="27"/>
      <c r="G817" s="27"/>
      <c r="H817" s="27"/>
      <c r="I817" s="27"/>
      <c r="J817" s="27"/>
      <c r="K817" s="27"/>
      <c r="L817" s="27"/>
      <c r="M817" s="27"/>
      <c r="N817" s="27"/>
      <c r="O817" s="27"/>
      <c r="P817" s="27"/>
      <c r="Q817" s="27"/>
      <c r="U817" s="27"/>
      <c r="V817" s="27"/>
      <c r="W817" s="27"/>
      <c r="X817" s="27"/>
      <c r="Y817" s="27"/>
      <c r="Z817" s="27"/>
      <c r="AA817" s="27"/>
      <c r="AB817" s="27"/>
      <c r="AC817" s="27"/>
      <c r="AD817" s="27"/>
      <c r="AE817" s="27"/>
      <c r="AF817" s="27"/>
      <c r="AG817" s="27"/>
      <c r="AH817" s="27"/>
      <c r="AI817" s="27"/>
      <c r="AJ817" s="27"/>
      <c r="AK817" s="27"/>
      <c r="AL817" s="27"/>
      <c r="AM817" s="27"/>
      <c r="AN817" s="27"/>
      <c r="AO817" s="27"/>
      <c r="AP817" s="27"/>
      <c r="AQ817" s="27"/>
      <c r="AR817" s="27"/>
      <c r="AS817" s="27"/>
      <c r="AT817" s="27"/>
      <c r="AU817" s="27"/>
      <c r="AV817" s="27"/>
      <c r="AW817" s="27"/>
      <c r="AX817" s="27"/>
      <c r="AY817" s="27"/>
      <c r="AZ817" s="27"/>
    </row>
    <row r="818" spans="3:52">
      <c r="C818" s="27"/>
      <c r="D818" s="27"/>
      <c r="E818" s="27"/>
      <c r="F818" s="27"/>
      <c r="G818" s="27"/>
      <c r="H818" s="27"/>
      <c r="I818" s="27"/>
      <c r="J818" s="27"/>
      <c r="K818" s="27"/>
      <c r="L818" s="27"/>
      <c r="M818" s="27"/>
      <c r="N818" s="27"/>
      <c r="O818" s="27"/>
      <c r="P818" s="27"/>
      <c r="Q818" s="27"/>
      <c r="U818" s="27"/>
      <c r="V818" s="27"/>
      <c r="W818" s="27"/>
      <c r="X818" s="27"/>
      <c r="Y818" s="27"/>
      <c r="Z818" s="27"/>
      <c r="AA818" s="27"/>
      <c r="AB818" s="27"/>
      <c r="AC818" s="27"/>
      <c r="AD818" s="27"/>
      <c r="AE818" s="27"/>
      <c r="AF818" s="27"/>
      <c r="AG818" s="27"/>
      <c r="AH818" s="27"/>
      <c r="AI818" s="27"/>
      <c r="AJ818" s="27"/>
      <c r="AK818" s="27"/>
      <c r="AL818" s="27"/>
      <c r="AM818" s="27"/>
      <c r="AN818" s="27"/>
      <c r="AO818" s="27"/>
      <c r="AP818" s="27"/>
      <c r="AQ818" s="27"/>
      <c r="AR818" s="27"/>
      <c r="AS818" s="27"/>
      <c r="AT818" s="27"/>
      <c r="AU818" s="27"/>
      <c r="AV818" s="27"/>
      <c r="AW818" s="27"/>
      <c r="AX818" s="27"/>
      <c r="AY818" s="27"/>
      <c r="AZ818" s="27"/>
    </row>
    <row r="819" spans="3:52">
      <c r="C819" s="27"/>
      <c r="D819" s="27"/>
      <c r="E819" s="27"/>
      <c r="F819" s="27"/>
      <c r="G819" s="27"/>
      <c r="H819" s="27"/>
      <c r="I819" s="27"/>
      <c r="J819" s="27"/>
      <c r="K819" s="27"/>
      <c r="L819" s="27"/>
      <c r="M819" s="27"/>
      <c r="N819" s="27"/>
      <c r="O819" s="27"/>
      <c r="P819" s="27"/>
      <c r="Q819" s="27"/>
      <c r="U819" s="27"/>
      <c r="V819" s="27"/>
      <c r="W819" s="27"/>
      <c r="X819" s="27"/>
      <c r="Y819" s="27"/>
      <c r="Z819" s="27"/>
      <c r="AA819" s="27"/>
      <c r="AB819" s="27"/>
      <c r="AC819" s="27"/>
      <c r="AD819" s="27"/>
      <c r="AE819" s="27"/>
      <c r="AF819" s="27"/>
      <c r="AG819" s="27"/>
      <c r="AH819" s="27"/>
      <c r="AI819" s="27"/>
      <c r="AJ819" s="27"/>
      <c r="AK819" s="27"/>
      <c r="AL819" s="27"/>
      <c r="AM819" s="27"/>
      <c r="AN819" s="27"/>
      <c r="AO819" s="27"/>
      <c r="AP819" s="27"/>
      <c r="AQ819" s="27"/>
      <c r="AR819" s="27"/>
      <c r="AS819" s="27"/>
      <c r="AT819" s="27"/>
      <c r="AU819" s="27"/>
      <c r="AV819" s="27"/>
      <c r="AW819" s="27"/>
      <c r="AX819" s="27"/>
      <c r="AY819" s="27"/>
      <c r="AZ819" s="27"/>
    </row>
    <row r="820" spans="3:52">
      <c r="C820" s="27"/>
      <c r="D820" s="27"/>
      <c r="E820" s="27"/>
      <c r="F820" s="27"/>
      <c r="G820" s="27"/>
      <c r="H820" s="27"/>
      <c r="I820" s="27"/>
      <c r="J820" s="27"/>
      <c r="K820" s="27"/>
      <c r="L820" s="27"/>
      <c r="M820" s="27"/>
      <c r="N820" s="27"/>
      <c r="O820" s="27"/>
      <c r="P820" s="27"/>
      <c r="Q820" s="27"/>
      <c r="U820" s="27"/>
      <c r="V820" s="27"/>
      <c r="W820" s="27"/>
      <c r="X820" s="27"/>
      <c r="Y820" s="27"/>
      <c r="Z820" s="27"/>
      <c r="AA820" s="27"/>
      <c r="AB820" s="27"/>
      <c r="AC820" s="27"/>
      <c r="AD820" s="27"/>
      <c r="AE820" s="27"/>
      <c r="AF820" s="27"/>
      <c r="AG820" s="27"/>
      <c r="AH820" s="27"/>
      <c r="AI820" s="27"/>
      <c r="AJ820" s="27"/>
      <c r="AK820" s="27"/>
      <c r="AL820" s="27"/>
      <c r="AM820" s="27"/>
      <c r="AN820" s="27"/>
      <c r="AO820" s="27"/>
      <c r="AP820" s="27"/>
      <c r="AQ820" s="27"/>
      <c r="AR820" s="27"/>
      <c r="AS820" s="27"/>
      <c r="AT820" s="27"/>
      <c r="AU820" s="27"/>
      <c r="AV820" s="27"/>
      <c r="AW820" s="27"/>
      <c r="AX820" s="27"/>
      <c r="AY820" s="27"/>
      <c r="AZ820" s="27"/>
    </row>
    <row r="821" spans="3:52">
      <c r="C821" s="27"/>
      <c r="D821" s="27"/>
      <c r="E821" s="27"/>
      <c r="F821" s="27"/>
      <c r="G821" s="27"/>
      <c r="H821" s="27"/>
      <c r="I821" s="27"/>
      <c r="J821" s="27"/>
      <c r="K821" s="27"/>
      <c r="L821" s="27"/>
      <c r="M821" s="27"/>
      <c r="N821" s="27"/>
      <c r="O821" s="27"/>
      <c r="P821" s="27"/>
      <c r="Q821" s="27"/>
      <c r="U821" s="27"/>
      <c r="V821" s="27"/>
      <c r="W821" s="27"/>
      <c r="X821" s="27"/>
      <c r="Y821" s="27"/>
      <c r="Z821" s="27"/>
      <c r="AA821" s="27"/>
      <c r="AB821" s="27"/>
      <c r="AC821" s="27"/>
      <c r="AD821" s="27"/>
      <c r="AE821" s="27"/>
      <c r="AF821" s="27"/>
      <c r="AG821" s="27"/>
      <c r="AH821" s="27"/>
      <c r="AI821" s="27"/>
      <c r="AJ821" s="27"/>
      <c r="AK821" s="27"/>
      <c r="AL821" s="27"/>
      <c r="AM821" s="27"/>
      <c r="AN821" s="27"/>
      <c r="AO821" s="27"/>
      <c r="AP821" s="27"/>
      <c r="AQ821" s="27"/>
      <c r="AR821" s="27"/>
      <c r="AS821" s="27"/>
      <c r="AT821" s="27"/>
      <c r="AU821" s="27"/>
      <c r="AV821" s="27"/>
      <c r="AW821" s="27"/>
      <c r="AX821" s="27"/>
      <c r="AY821" s="27"/>
      <c r="AZ821" s="27"/>
    </row>
    <row r="822" spans="3:52">
      <c r="C822" s="27"/>
      <c r="D822" s="27"/>
      <c r="E822" s="27"/>
      <c r="F822" s="27"/>
      <c r="G822" s="27"/>
      <c r="H822" s="27"/>
      <c r="I822" s="27"/>
      <c r="J822" s="27"/>
      <c r="K822" s="27"/>
      <c r="L822" s="27"/>
      <c r="M822" s="27"/>
      <c r="N822" s="27"/>
      <c r="O822" s="27"/>
      <c r="P822" s="27"/>
      <c r="Q822" s="27"/>
      <c r="U822" s="27"/>
      <c r="V822" s="27"/>
      <c r="W822" s="27"/>
      <c r="X822" s="27"/>
      <c r="Y822" s="27"/>
      <c r="Z822" s="27"/>
      <c r="AA822" s="27"/>
      <c r="AB822" s="27"/>
      <c r="AC822" s="27"/>
      <c r="AD822" s="27"/>
      <c r="AE822" s="27"/>
      <c r="AF822" s="27"/>
      <c r="AG822" s="27"/>
      <c r="AH822" s="27"/>
      <c r="AI822" s="27"/>
      <c r="AJ822" s="27"/>
      <c r="AK822" s="27"/>
      <c r="AL822" s="27"/>
      <c r="AM822" s="27"/>
      <c r="AN822" s="27"/>
      <c r="AO822" s="27"/>
      <c r="AP822" s="27"/>
      <c r="AQ822" s="27"/>
      <c r="AR822" s="27"/>
      <c r="AS822" s="27"/>
      <c r="AT822" s="27"/>
      <c r="AU822" s="27"/>
      <c r="AV822" s="27"/>
      <c r="AW822" s="27"/>
      <c r="AX822" s="27"/>
      <c r="AY822" s="27"/>
      <c r="AZ822" s="27"/>
    </row>
    <row r="823" spans="3:52">
      <c r="C823" s="27"/>
      <c r="D823" s="27"/>
      <c r="E823" s="27"/>
      <c r="F823" s="27"/>
      <c r="G823" s="27"/>
      <c r="H823" s="27"/>
      <c r="I823" s="27"/>
      <c r="J823" s="27"/>
      <c r="K823" s="27"/>
      <c r="L823" s="27"/>
      <c r="M823" s="27"/>
      <c r="N823" s="27"/>
      <c r="O823" s="27"/>
      <c r="P823" s="27"/>
      <c r="Q823" s="27"/>
      <c r="U823" s="27"/>
      <c r="V823" s="27"/>
      <c r="W823" s="27"/>
      <c r="X823" s="27"/>
      <c r="Y823" s="27"/>
      <c r="Z823" s="27"/>
      <c r="AA823" s="27"/>
      <c r="AB823" s="27"/>
      <c r="AC823" s="27"/>
      <c r="AD823" s="27"/>
      <c r="AE823" s="27"/>
      <c r="AF823" s="27"/>
      <c r="AG823" s="27"/>
      <c r="AH823" s="27"/>
      <c r="AI823" s="27"/>
      <c r="AJ823" s="27"/>
      <c r="AK823" s="27"/>
      <c r="AL823" s="27"/>
      <c r="AM823" s="27"/>
      <c r="AN823" s="27"/>
      <c r="AO823" s="27"/>
      <c r="AP823" s="27"/>
      <c r="AQ823" s="27"/>
      <c r="AR823" s="27"/>
      <c r="AS823" s="27"/>
      <c r="AT823" s="27"/>
      <c r="AU823" s="27"/>
      <c r="AV823" s="27"/>
      <c r="AW823" s="27"/>
      <c r="AX823" s="27"/>
      <c r="AY823" s="27"/>
      <c r="AZ823" s="27"/>
    </row>
    <row r="824" spans="3:52">
      <c r="C824" s="27"/>
      <c r="D824" s="27"/>
      <c r="E824" s="27"/>
      <c r="F824" s="27"/>
      <c r="G824" s="27"/>
      <c r="H824" s="27"/>
      <c r="I824" s="27"/>
      <c r="J824" s="27"/>
      <c r="K824" s="27"/>
      <c r="L824" s="27"/>
      <c r="M824" s="27"/>
      <c r="N824" s="27"/>
      <c r="O824" s="27"/>
      <c r="P824" s="27"/>
      <c r="Q824" s="27"/>
      <c r="U824" s="27"/>
      <c r="V824" s="27"/>
      <c r="W824" s="27"/>
      <c r="X824" s="27"/>
      <c r="Y824" s="27"/>
      <c r="Z824" s="27"/>
      <c r="AA824" s="27"/>
      <c r="AB824" s="27"/>
      <c r="AC824" s="27"/>
      <c r="AD824" s="27"/>
      <c r="AE824" s="27"/>
      <c r="AF824" s="27"/>
      <c r="AG824" s="27"/>
      <c r="AH824" s="27"/>
      <c r="AI824" s="27"/>
      <c r="AJ824" s="27"/>
      <c r="AK824" s="27"/>
      <c r="AL824" s="27"/>
      <c r="AM824" s="27"/>
      <c r="AN824" s="27"/>
      <c r="AO824" s="27"/>
      <c r="AP824" s="27"/>
      <c r="AQ824" s="27"/>
      <c r="AR824" s="27"/>
      <c r="AS824" s="27"/>
      <c r="AT824" s="27"/>
      <c r="AU824" s="27"/>
      <c r="AV824" s="27"/>
      <c r="AW824" s="27"/>
      <c r="AX824" s="27"/>
      <c r="AY824" s="27"/>
      <c r="AZ824" s="27"/>
    </row>
    <row r="825" spans="3:52">
      <c r="C825" s="27"/>
      <c r="D825" s="27"/>
      <c r="E825" s="27"/>
      <c r="F825" s="27"/>
      <c r="G825" s="27"/>
      <c r="H825" s="27"/>
      <c r="I825" s="27"/>
      <c r="J825" s="27"/>
      <c r="K825" s="27"/>
      <c r="L825" s="27"/>
      <c r="M825" s="27"/>
      <c r="N825" s="27"/>
      <c r="O825" s="27"/>
      <c r="P825" s="27"/>
      <c r="Q825" s="27"/>
      <c r="U825" s="27"/>
      <c r="V825" s="27"/>
      <c r="W825" s="27"/>
      <c r="X825" s="27"/>
      <c r="Y825" s="27"/>
      <c r="Z825" s="27"/>
      <c r="AA825" s="27"/>
      <c r="AB825" s="27"/>
      <c r="AC825" s="27"/>
      <c r="AD825" s="27"/>
      <c r="AE825" s="27"/>
      <c r="AF825" s="27"/>
      <c r="AG825" s="27"/>
      <c r="AH825" s="27"/>
      <c r="AI825" s="27"/>
      <c r="AJ825" s="27"/>
      <c r="AK825" s="27"/>
      <c r="AL825" s="27"/>
      <c r="AM825" s="27"/>
      <c r="AN825" s="27"/>
      <c r="AO825" s="27"/>
      <c r="AP825" s="27"/>
      <c r="AQ825" s="27"/>
      <c r="AR825" s="27"/>
      <c r="AS825" s="27"/>
      <c r="AT825" s="27"/>
      <c r="AU825" s="27"/>
      <c r="AV825" s="27"/>
      <c r="AW825" s="27"/>
      <c r="AX825" s="27"/>
      <c r="AY825" s="27"/>
      <c r="AZ825" s="27"/>
    </row>
    <row r="826" spans="3:52">
      <c r="C826" s="27"/>
      <c r="D826" s="27"/>
      <c r="E826" s="27"/>
      <c r="F826" s="27"/>
      <c r="G826" s="27"/>
      <c r="H826" s="27"/>
      <c r="I826" s="27"/>
      <c r="J826" s="27"/>
      <c r="K826" s="27"/>
      <c r="L826" s="27"/>
      <c r="M826" s="27"/>
      <c r="N826" s="27"/>
      <c r="O826" s="27"/>
      <c r="P826" s="27"/>
      <c r="Q826" s="27"/>
      <c r="U826" s="27"/>
      <c r="V826" s="27"/>
      <c r="W826" s="27"/>
      <c r="X826" s="27"/>
      <c r="Y826" s="27"/>
      <c r="Z826" s="27"/>
      <c r="AA826" s="27"/>
      <c r="AB826" s="27"/>
      <c r="AC826" s="27"/>
      <c r="AD826" s="27"/>
      <c r="AE826" s="27"/>
      <c r="AF826" s="27"/>
      <c r="AG826" s="27"/>
      <c r="AH826" s="27"/>
      <c r="AI826" s="27"/>
      <c r="AJ826" s="27"/>
      <c r="AK826" s="27"/>
      <c r="AL826" s="27"/>
      <c r="AM826" s="27"/>
      <c r="AN826" s="27"/>
      <c r="AO826" s="27"/>
      <c r="AP826" s="27"/>
      <c r="AQ826" s="27"/>
      <c r="AR826" s="27"/>
      <c r="AS826" s="27"/>
      <c r="AT826" s="27"/>
      <c r="AU826" s="27"/>
      <c r="AV826" s="27"/>
      <c r="AW826" s="27"/>
      <c r="AX826" s="27"/>
      <c r="AY826" s="27"/>
      <c r="AZ826" s="27"/>
    </row>
    <row r="827" spans="3:52">
      <c r="C827" s="27"/>
      <c r="D827" s="27"/>
      <c r="E827" s="27"/>
      <c r="F827" s="27"/>
      <c r="G827" s="27"/>
      <c r="H827" s="27"/>
      <c r="I827" s="27"/>
      <c r="J827" s="27"/>
      <c r="K827" s="27"/>
      <c r="L827" s="27"/>
      <c r="M827" s="27"/>
      <c r="N827" s="27"/>
      <c r="O827" s="27"/>
      <c r="P827" s="27"/>
      <c r="Q827" s="27"/>
      <c r="U827" s="27"/>
      <c r="V827" s="27"/>
      <c r="W827" s="27"/>
      <c r="X827" s="27"/>
      <c r="Y827" s="27"/>
      <c r="Z827" s="27"/>
      <c r="AA827" s="27"/>
      <c r="AB827" s="27"/>
      <c r="AC827" s="27"/>
      <c r="AD827" s="27"/>
      <c r="AE827" s="27"/>
      <c r="AF827" s="27"/>
      <c r="AG827" s="27"/>
      <c r="AH827" s="27"/>
      <c r="AI827" s="27"/>
      <c r="AJ827" s="27"/>
      <c r="AK827" s="27"/>
      <c r="AL827" s="27"/>
      <c r="AM827" s="27"/>
      <c r="AN827" s="27"/>
      <c r="AO827" s="27"/>
      <c r="AP827" s="27"/>
      <c r="AQ827" s="27"/>
      <c r="AR827" s="27"/>
      <c r="AS827" s="27"/>
      <c r="AT827" s="27"/>
      <c r="AU827" s="27"/>
      <c r="AV827" s="27"/>
      <c r="AW827" s="27"/>
      <c r="AX827" s="27"/>
      <c r="AY827" s="27"/>
      <c r="AZ827" s="27"/>
    </row>
    <row r="828" spans="3:52">
      <c r="C828" s="27"/>
      <c r="D828" s="27"/>
      <c r="E828" s="27"/>
      <c r="F828" s="27"/>
      <c r="G828" s="27"/>
      <c r="H828" s="27"/>
      <c r="I828" s="27"/>
      <c r="J828" s="27"/>
      <c r="K828" s="27"/>
      <c r="L828" s="27"/>
      <c r="M828" s="27"/>
      <c r="N828" s="27"/>
      <c r="O828" s="27"/>
      <c r="P828" s="27"/>
      <c r="Q828" s="27"/>
      <c r="U828" s="27"/>
      <c r="V828" s="27"/>
      <c r="W828" s="27"/>
      <c r="X828" s="27"/>
      <c r="Y828" s="27"/>
      <c r="Z828" s="27"/>
      <c r="AA828" s="27"/>
      <c r="AB828" s="27"/>
      <c r="AC828" s="27"/>
      <c r="AD828" s="27"/>
      <c r="AE828" s="27"/>
      <c r="AF828" s="27"/>
      <c r="AG828" s="27"/>
      <c r="AH828" s="27"/>
      <c r="AI828" s="27"/>
      <c r="AJ828" s="27"/>
      <c r="AK828" s="27"/>
      <c r="AL828" s="27"/>
      <c r="AM828" s="27"/>
      <c r="AN828" s="27"/>
      <c r="AO828" s="27"/>
      <c r="AP828" s="27"/>
      <c r="AQ828" s="27"/>
      <c r="AR828" s="27"/>
      <c r="AS828" s="27"/>
      <c r="AT828" s="27"/>
      <c r="AU828" s="27"/>
      <c r="AV828" s="27"/>
      <c r="AW828" s="27"/>
      <c r="AX828" s="27"/>
      <c r="AY828" s="27"/>
      <c r="AZ828" s="27"/>
    </row>
    <row r="829" spans="3:52">
      <c r="C829" s="27"/>
      <c r="D829" s="27"/>
      <c r="E829" s="27"/>
      <c r="F829" s="27"/>
      <c r="G829" s="27"/>
      <c r="H829" s="27"/>
      <c r="I829" s="27"/>
      <c r="J829" s="27"/>
      <c r="K829" s="27"/>
      <c r="L829" s="27"/>
      <c r="M829" s="27"/>
      <c r="N829" s="27"/>
      <c r="O829" s="27"/>
      <c r="P829" s="27"/>
      <c r="Q829" s="27"/>
      <c r="U829" s="27"/>
      <c r="V829" s="27"/>
      <c r="W829" s="27"/>
      <c r="X829" s="27"/>
      <c r="Y829" s="27"/>
      <c r="Z829" s="27"/>
      <c r="AA829" s="27"/>
      <c r="AB829" s="27"/>
      <c r="AC829" s="27"/>
      <c r="AD829" s="27"/>
      <c r="AE829" s="27"/>
      <c r="AF829" s="27"/>
      <c r="AG829" s="27"/>
      <c r="AH829" s="27"/>
      <c r="AI829" s="27"/>
      <c r="AJ829" s="27"/>
      <c r="AK829" s="27"/>
      <c r="AL829" s="27"/>
      <c r="AM829" s="27"/>
      <c r="AN829" s="27"/>
      <c r="AO829" s="27"/>
      <c r="AP829" s="27"/>
      <c r="AQ829" s="27"/>
      <c r="AR829" s="27"/>
      <c r="AS829" s="27"/>
      <c r="AT829" s="27"/>
      <c r="AU829" s="27"/>
      <c r="AV829" s="27"/>
      <c r="AW829" s="27"/>
      <c r="AX829" s="27"/>
      <c r="AY829" s="27"/>
      <c r="AZ829" s="27"/>
    </row>
    <row r="830" spans="3:52">
      <c r="C830" s="27"/>
      <c r="D830" s="27"/>
      <c r="E830" s="27"/>
      <c r="F830" s="27"/>
      <c r="G830" s="27"/>
      <c r="H830" s="27"/>
      <c r="I830" s="27"/>
      <c r="J830" s="27"/>
      <c r="K830" s="27"/>
      <c r="L830" s="27"/>
      <c r="M830" s="27"/>
      <c r="N830" s="27"/>
      <c r="O830" s="27"/>
      <c r="P830" s="27"/>
      <c r="Q830" s="27"/>
      <c r="U830" s="27"/>
      <c r="V830" s="27"/>
      <c r="W830" s="27"/>
      <c r="X830" s="27"/>
      <c r="Y830" s="27"/>
      <c r="Z830" s="27"/>
      <c r="AA830" s="27"/>
      <c r="AB830" s="27"/>
      <c r="AC830" s="27"/>
      <c r="AD830" s="27"/>
      <c r="AE830" s="27"/>
      <c r="AF830" s="27"/>
      <c r="AG830" s="27"/>
      <c r="AH830" s="27"/>
      <c r="AI830" s="27"/>
      <c r="AJ830" s="27"/>
      <c r="AK830" s="27"/>
      <c r="AL830" s="27"/>
      <c r="AM830" s="27"/>
      <c r="AN830" s="27"/>
      <c r="AO830" s="27"/>
      <c r="AP830" s="27"/>
      <c r="AQ830" s="27"/>
      <c r="AR830" s="27"/>
      <c r="AS830" s="27"/>
      <c r="AT830" s="27"/>
      <c r="AU830" s="27"/>
      <c r="AV830" s="27"/>
      <c r="AW830" s="27"/>
      <c r="AX830" s="27"/>
      <c r="AY830" s="27"/>
      <c r="AZ830" s="27"/>
    </row>
    <row r="831" spans="3:52">
      <c r="C831" s="27"/>
      <c r="D831" s="27"/>
      <c r="E831" s="27"/>
      <c r="F831" s="27"/>
      <c r="G831" s="27"/>
      <c r="H831" s="27"/>
      <c r="I831" s="27"/>
      <c r="J831" s="27"/>
      <c r="K831" s="27"/>
      <c r="L831" s="27"/>
      <c r="M831" s="27"/>
      <c r="N831" s="27"/>
      <c r="O831" s="27"/>
      <c r="P831" s="27"/>
      <c r="Q831" s="27"/>
      <c r="U831" s="27"/>
      <c r="V831" s="27"/>
      <c r="W831" s="27"/>
      <c r="X831" s="27"/>
      <c r="Y831" s="27"/>
      <c r="Z831" s="27"/>
      <c r="AA831" s="27"/>
      <c r="AB831" s="27"/>
      <c r="AC831" s="27"/>
      <c r="AD831" s="27"/>
      <c r="AE831" s="27"/>
      <c r="AF831" s="27"/>
      <c r="AG831" s="27"/>
      <c r="AH831" s="27"/>
      <c r="AI831" s="27"/>
      <c r="AJ831" s="27"/>
      <c r="AK831" s="27"/>
      <c r="AL831" s="27"/>
      <c r="AM831" s="27"/>
      <c r="AN831" s="27"/>
      <c r="AO831" s="27"/>
      <c r="AP831" s="27"/>
      <c r="AQ831" s="27"/>
      <c r="AR831" s="27"/>
      <c r="AS831" s="27"/>
      <c r="AT831" s="27"/>
      <c r="AU831" s="27"/>
      <c r="AV831" s="27"/>
      <c r="AW831" s="27"/>
      <c r="AX831" s="27"/>
      <c r="AY831" s="27"/>
      <c r="AZ831" s="27"/>
    </row>
    <row r="832" spans="3:52">
      <c r="C832" s="27"/>
      <c r="D832" s="27"/>
      <c r="E832" s="27"/>
      <c r="F832" s="27"/>
      <c r="G832" s="27"/>
      <c r="H832" s="27"/>
      <c r="I832" s="27"/>
      <c r="J832" s="27"/>
      <c r="K832" s="27"/>
      <c r="L832" s="27"/>
      <c r="M832" s="27"/>
      <c r="N832" s="27"/>
      <c r="O832" s="27"/>
      <c r="P832" s="27"/>
      <c r="Q832" s="27"/>
      <c r="U832" s="27"/>
      <c r="V832" s="27"/>
      <c r="W832" s="27"/>
      <c r="X832" s="27"/>
      <c r="Y832" s="27"/>
      <c r="Z832" s="27"/>
      <c r="AA832" s="27"/>
      <c r="AB832" s="27"/>
      <c r="AC832" s="27"/>
      <c r="AD832" s="27"/>
      <c r="AE832" s="27"/>
      <c r="AF832" s="27"/>
      <c r="AG832" s="27"/>
      <c r="AH832" s="27"/>
      <c r="AI832" s="27"/>
      <c r="AJ832" s="27"/>
      <c r="AK832" s="27"/>
      <c r="AL832" s="27"/>
      <c r="AM832" s="27"/>
      <c r="AN832" s="27"/>
      <c r="AO832" s="27"/>
      <c r="AP832" s="27"/>
      <c r="AQ832" s="27"/>
      <c r="AR832" s="27"/>
      <c r="AS832" s="27"/>
      <c r="AT832" s="27"/>
      <c r="AU832" s="27"/>
      <c r="AV832" s="27"/>
      <c r="AW832" s="27"/>
      <c r="AX832" s="27"/>
      <c r="AY832" s="27"/>
      <c r="AZ832" s="27"/>
    </row>
    <row r="833" spans="3:52">
      <c r="C833" s="27"/>
      <c r="D833" s="27"/>
      <c r="E833" s="27"/>
      <c r="F833" s="27"/>
      <c r="G833" s="27"/>
      <c r="H833" s="27"/>
      <c r="I833" s="27"/>
      <c r="J833" s="27"/>
      <c r="K833" s="27"/>
      <c r="L833" s="27"/>
      <c r="M833" s="27"/>
      <c r="N833" s="27"/>
      <c r="O833" s="27"/>
      <c r="P833" s="27"/>
      <c r="Q833" s="27"/>
      <c r="U833" s="27"/>
      <c r="V833" s="27"/>
      <c r="W833" s="27"/>
      <c r="X833" s="27"/>
      <c r="Y833" s="27"/>
      <c r="Z833" s="27"/>
      <c r="AA833" s="27"/>
      <c r="AB833" s="27"/>
      <c r="AC833" s="27"/>
      <c r="AD833" s="27"/>
      <c r="AE833" s="27"/>
      <c r="AF833" s="27"/>
      <c r="AG833" s="27"/>
      <c r="AH833" s="27"/>
      <c r="AI833" s="27"/>
      <c r="AJ833" s="27"/>
      <c r="AK833" s="27"/>
      <c r="AL833" s="27"/>
      <c r="AM833" s="27"/>
      <c r="AN833" s="27"/>
      <c r="AO833" s="27"/>
      <c r="AP833" s="27"/>
      <c r="AQ833" s="27"/>
      <c r="AR833" s="27"/>
      <c r="AS833" s="27"/>
      <c r="AT833" s="27"/>
      <c r="AU833" s="27"/>
      <c r="AV833" s="27"/>
      <c r="AW833" s="27"/>
      <c r="AX833" s="27"/>
      <c r="AY833" s="27"/>
      <c r="AZ833" s="27"/>
    </row>
    <row r="834" spans="3:52">
      <c r="C834" s="27"/>
      <c r="D834" s="27"/>
      <c r="E834" s="27"/>
      <c r="F834" s="27"/>
      <c r="G834" s="27"/>
      <c r="H834" s="27"/>
      <c r="I834" s="27"/>
      <c r="J834" s="27"/>
      <c r="K834" s="27"/>
      <c r="L834" s="27"/>
      <c r="M834" s="27"/>
      <c r="N834" s="27"/>
      <c r="O834" s="27"/>
      <c r="P834" s="27"/>
      <c r="Q834" s="27"/>
      <c r="U834" s="27"/>
      <c r="V834" s="27"/>
      <c r="W834" s="27"/>
      <c r="X834" s="27"/>
      <c r="Y834" s="27"/>
      <c r="Z834" s="27"/>
      <c r="AA834" s="27"/>
      <c r="AB834" s="27"/>
      <c r="AC834" s="27"/>
      <c r="AD834" s="27"/>
      <c r="AE834" s="27"/>
      <c r="AF834" s="27"/>
      <c r="AG834" s="27"/>
      <c r="AH834" s="27"/>
      <c r="AI834" s="27"/>
      <c r="AJ834" s="27"/>
      <c r="AK834" s="27"/>
      <c r="AL834" s="27"/>
      <c r="AM834" s="27"/>
      <c r="AN834" s="27"/>
      <c r="AO834" s="27"/>
      <c r="AP834" s="27"/>
      <c r="AQ834" s="27"/>
      <c r="AR834" s="27"/>
      <c r="AS834" s="27"/>
      <c r="AT834" s="27"/>
      <c r="AU834" s="27"/>
      <c r="AV834" s="27"/>
      <c r="AW834" s="27"/>
      <c r="AX834" s="27"/>
      <c r="AY834" s="27"/>
      <c r="AZ834" s="27"/>
    </row>
    <row r="835" spans="3:52">
      <c r="C835" s="27"/>
      <c r="D835" s="27"/>
      <c r="E835" s="27"/>
      <c r="F835" s="27"/>
      <c r="G835" s="27"/>
      <c r="H835" s="27"/>
      <c r="I835" s="27"/>
      <c r="J835" s="27"/>
      <c r="K835" s="27"/>
      <c r="L835" s="27"/>
      <c r="M835" s="27"/>
      <c r="N835" s="27"/>
      <c r="O835" s="27"/>
      <c r="P835" s="27"/>
      <c r="Q835" s="27"/>
      <c r="U835" s="27"/>
      <c r="V835" s="27"/>
      <c r="W835" s="27"/>
      <c r="X835" s="27"/>
      <c r="Y835" s="27"/>
      <c r="Z835" s="27"/>
      <c r="AA835" s="27"/>
      <c r="AB835" s="27"/>
      <c r="AC835" s="27"/>
      <c r="AD835" s="27"/>
      <c r="AE835" s="27"/>
      <c r="AF835" s="27"/>
      <c r="AG835" s="27"/>
      <c r="AH835" s="27"/>
      <c r="AI835" s="27"/>
      <c r="AJ835" s="27"/>
      <c r="AK835" s="27"/>
      <c r="AL835" s="27"/>
      <c r="AM835" s="27"/>
      <c r="AN835" s="27"/>
      <c r="AO835" s="27"/>
      <c r="AP835" s="27"/>
      <c r="AQ835" s="27"/>
      <c r="AR835" s="27"/>
      <c r="AS835" s="27"/>
      <c r="AT835" s="27"/>
      <c r="AU835" s="27"/>
      <c r="AV835" s="27"/>
      <c r="AW835" s="27"/>
      <c r="AX835" s="27"/>
      <c r="AY835" s="27"/>
      <c r="AZ835" s="27"/>
    </row>
    <row r="836" spans="3:52">
      <c r="C836" s="27"/>
      <c r="D836" s="27"/>
      <c r="E836" s="27"/>
      <c r="F836" s="27"/>
      <c r="G836" s="27"/>
      <c r="H836" s="27"/>
      <c r="I836" s="27"/>
      <c r="J836" s="27"/>
      <c r="K836" s="27"/>
      <c r="L836" s="27"/>
      <c r="M836" s="27"/>
      <c r="N836" s="27"/>
      <c r="O836" s="27"/>
      <c r="P836" s="27"/>
      <c r="Q836" s="27"/>
      <c r="U836" s="27"/>
      <c r="V836" s="27"/>
      <c r="W836" s="27"/>
      <c r="X836" s="27"/>
      <c r="Y836" s="27"/>
      <c r="Z836" s="27"/>
      <c r="AA836" s="27"/>
      <c r="AB836" s="27"/>
      <c r="AC836" s="27"/>
      <c r="AD836" s="27"/>
      <c r="AE836" s="27"/>
      <c r="AF836" s="27"/>
      <c r="AG836" s="27"/>
      <c r="AH836" s="27"/>
      <c r="AI836" s="27"/>
      <c r="AJ836" s="27"/>
      <c r="AK836" s="27"/>
      <c r="AL836" s="27"/>
      <c r="AM836" s="27"/>
      <c r="AN836" s="27"/>
      <c r="AO836" s="27"/>
      <c r="AP836" s="27"/>
      <c r="AQ836" s="27"/>
      <c r="AR836" s="27"/>
      <c r="AS836" s="27"/>
      <c r="AT836" s="27"/>
      <c r="AU836" s="27"/>
      <c r="AV836" s="27"/>
      <c r="AW836" s="27"/>
      <c r="AX836" s="27"/>
      <c r="AY836" s="27"/>
      <c r="AZ836" s="27"/>
    </row>
    <row r="837" spans="3:52">
      <c r="C837" s="27"/>
      <c r="D837" s="27"/>
      <c r="E837" s="27"/>
      <c r="F837" s="27"/>
      <c r="G837" s="27"/>
      <c r="H837" s="27"/>
      <c r="I837" s="27"/>
      <c r="J837" s="27"/>
      <c r="K837" s="27"/>
      <c r="L837" s="27"/>
      <c r="M837" s="27"/>
      <c r="N837" s="27"/>
      <c r="O837" s="27"/>
      <c r="P837" s="27"/>
      <c r="Q837" s="27"/>
      <c r="U837" s="27"/>
      <c r="V837" s="27"/>
      <c r="W837" s="27"/>
      <c r="X837" s="27"/>
      <c r="Y837" s="27"/>
      <c r="Z837" s="27"/>
      <c r="AA837" s="27"/>
      <c r="AB837" s="27"/>
      <c r="AC837" s="27"/>
      <c r="AD837" s="27"/>
      <c r="AE837" s="27"/>
      <c r="AF837" s="27"/>
      <c r="AG837" s="27"/>
      <c r="AH837" s="27"/>
      <c r="AI837" s="27"/>
      <c r="AJ837" s="27"/>
      <c r="AK837" s="27"/>
      <c r="AL837" s="27"/>
      <c r="AM837" s="27"/>
      <c r="AN837" s="27"/>
      <c r="AO837" s="27"/>
      <c r="AP837" s="27"/>
      <c r="AQ837" s="27"/>
      <c r="AR837" s="27"/>
      <c r="AS837" s="27"/>
      <c r="AT837" s="27"/>
      <c r="AU837" s="27"/>
      <c r="AV837" s="27"/>
      <c r="AW837" s="27"/>
      <c r="AX837" s="27"/>
      <c r="AY837" s="27"/>
      <c r="AZ837" s="27"/>
    </row>
    <row r="838" spans="3:52">
      <c r="C838" s="27"/>
      <c r="D838" s="27"/>
      <c r="E838" s="27"/>
      <c r="F838" s="27"/>
      <c r="G838" s="27"/>
      <c r="H838" s="27"/>
      <c r="I838" s="27"/>
      <c r="J838" s="27"/>
      <c r="K838" s="27"/>
      <c r="L838" s="27"/>
      <c r="M838" s="27"/>
      <c r="N838" s="27"/>
      <c r="O838" s="27"/>
      <c r="P838" s="27"/>
      <c r="Q838" s="27"/>
      <c r="U838" s="27"/>
      <c r="V838" s="27"/>
      <c r="W838" s="27"/>
      <c r="X838" s="27"/>
      <c r="Y838" s="27"/>
      <c r="Z838" s="27"/>
      <c r="AA838" s="27"/>
      <c r="AB838" s="27"/>
      <c r="AC838" s="27"/>
      <c r="AD838" s="27"/>
      <c r="AE838" s="27"/>
      <c r="AF838" s="27"/>
      <c r="AG838" s="27"/>
      <c r="AH838" s="27"/>
      <c r="AI838" s="27"/>
      <c r="AJ838" s="27"/>
      <c r="AK838" s="27"/>
      <c r="AL838" s="27"/>
      <c r="AM838" s="27"/>
      <c r="AN838" s="27"/>
      <c r="AO838" s="27"/>
      <c r="AP838" s="27"/>
      <c r="AQ838" s="27"/>
      <c r="AR838" s="27"/>
      <c r="AS838" s="27"/>
      <c r="AT838" s="27"/>
      <c r="AU838" s="27"/>
      <c r="AV838" s="27"/>
      <c r="AW838" s="27"/>
      <c r="AX838" s="27"/>
      <c r="AY838" s="27"/>
      <c r="AZ838" s="27"/>
    </row>
    <row r="839" spans="3:52">
      <c r="C839" s="27"/>
      <c r="D839" s="27"/>
      <c r="E839" s="27"/>
      <c r="F839" s="27"/>
      <c r="G839" s="27"/>
      <c r="H839" s="27"/>
      <c r="I839" s="27"/>
      <c r="J839" s="27"/>
      <c r="K839" s="27"/>
      <c r="L839" s="27"/>
      <c r="M839" s="27"/>
      <c r="N839" s="27"/>
      <c r="O839" s="27"/>
      <c r="P839" s="27"/>
      <c r="Q839" s="27"/>
      <c r="U839" s="27"/>
      <c r="V839" s="27"/>
      <c r="W839" s="27"/>
      <c r="X839" s="27"/>
      <c r="Y839" s="27"/>
      <c r="Z839" s="27"/>
      <c r="AA839" s="27"/>
      <c r="AB839" s="27"/>
      <c r="AC839" s="27"/>
      <c r="AD839" s="27"/>
      <c r="AE839" s="27"/>
      <c r="AF839" s="27"/>
      <c r="AG839" s="27"/>
      <c r="AH839" s="27"/>
      <c r="AI839" s="27"/>
      <c r="AJ839" s="27"/>
      <c r="AK839" s="27"/>
      <c r="AL839" s="27"/>
      <c r="AM839" s="27"/>
      <c r="AN839" s="27"/>
      <c r="AO839" s="27"/>
      <c r="AP839" s="27"/>
      <c r="AQ839" s="27"/>
      <c r="AR839" s="27"/>
      <c r="AS839" s="27"/>
      <c r="AT839" s="27"/>
      <c r="AU839" s="27"/>
      <c r="AV839" s="27"/>
      <c r="AW839" s="27"/>
      <c r="AX839" s="27"/>
      <c r="AY839" s="27"/>
      <c r="AZ839" s="27"/>
    </row>
    <row r="840" spans="3:52">
      <c r="C840" s="27"/>
      <c r="D840" s="27"/>
      <c r="E840" s="27"/>
      <c r="F840" s="27"/>
      <c r="G840" s="27"/>
      <c r="H840" s="27"/>
      <c r="I840" s="27"/>
      <c r="J840" s="27"/>
      <c r="K840" s="27"/>
      <c r="L840" s="27"/>
      <c r="M840" s="27"/>
      <c r="N840" s="27"/>
      <c r="O840" s="27"/>
      <c r="P840" s="27"/>
      <c r="Q840" s="27"/>
      <c r="U840" s="27"/>
      <c r="V840" s="27"/>
      <c r="W840" s="27"/>
      <c r="X840" s="27"/>
      <c r="Y840" s="27"/>
      <c r="Z840" s="27"/>
      <c r="AA840" s="27"/>
      <c r="AB840" s="27"/>
      <c r="AC840" s="27"/>
      <c r="AD840" s="27"/>
      <c r="AE840" s="27"/>
      <c r="AF840" s="27"/>
      <c r="AG840" s="27"/>
      <c r="AH840" s="27"/>
      <c r="AI840" s="27"/>
      <c r="AJ840" s="27"/>
      <c r="AK840" s="27"/>
      <c r="AL840" s="27"/>
      <c r="AM840" s="27"/>
      <c r="AN840" s="27"/>
      <c r="AO840" s="27"/>
      <c r="AP840" s="27"/>
      <c r="AQ840" s="27"/>
      <c r="AR840" s="27"/>
      <c r="AS840" s="27"/>
      <c r="AT840" s="27"/>
      <c r="AU840" s="27"/>
      <c r="AV840" s="27"/>
      <c r="AW840" s="27"/>
      <c r="AX840" s="27"/>
      <c r="AY840" s="27"/>
      <c r="AZ840" s="27"/>
    </row>
    <row r="841" spans="3:52">
      <c r="C841" s="27"/>
      <c r="D841" s="27"/>
      <c r="E841" s="27"/>
      <c r="F841" s="27"/>
      <c r="G841" s="27"/>
      <c r="H841" s="27"/>
      <c r="I841" s="27"/>
      <c r="J841" s="27"/>
      <c r="K841" s="27"/>
      <c r="L841" s="27"/>
      <c r="M841" s="27"/>
      <c r="N841" s="27"/>
      <c r="O841" s="27"/>
      <c r="P841" s="27"/>
      <c r="Q841" s="27"/>
      <c r="U841" s="27"/>
      <c r="V841" s="27"/>
      <c r="W841" s="27"/>
      <c r="X841" s="27"/>
      <c r="Y841" s="27"/>
      <c r="Z841" s="27"/>
      <c r="AA841" s="27"/>
      <c r="AB841" s="27"/>
      <c r="AC841" s="27"/>
      <c r="AD841" s="27"/>
      <c r="AE841" s="27"/>
      <c r="AF841" s="27"/>
      <c r="AG841" s="27"/>
      <c r="AH841" s="27"/>
      <c r="AI841" s="27"/>
      <c r="AJ841" s="27"/>
      <c r="AK841" s="27"/>
      <c r="AL841" s="27"/>
      <c r="AM841" s="27"/>
      <c r="AN841" s="27"/>
      <c r="AO841" s="27"/>
      <c r="AP841" s="27"/>
      <c r="AQ841" s="27"/>
      <c r="AR841" s="27"/>
      <c r="AS841" s="27"/>
      <c r="AT841" s="27"/>
      <c r="AU841" s="27"/>
      <c r="AV841" s="27"/>
      <c r="AW841" s="27"/>
      <c r="AX841" s="27"/>
      <c r="AY841" s="27"/>
      <c r="AZ841" s="27"/>
    </row>
    <row r="842" spans="3:52">
      <c r="C842" s="27"/>
      <c r="D842" s="27"/>
      <c r="E842" s="27"/>
      <c r="F842" s="27"/>
      <c r="G842" s="27"/>
      <c r="H842" s="27"/>
      <c r="I842" s="27"/>
      <c r="J842" s="27"/>
      <c r="K842" s="27"/>
      <c r="L842" s="27"/>
      <c r="M842" s="27"/>
      <c r="N842" s="27"/>
      <c r="O842" s="27"/>
      <c r="P842" s="27"/>
      <c r="Q842" s="27"/>
      <c r="U842" s="27"/>
      <c r="V842" s="27"/>
      <c r="W842" s="27"/>
      <c r="X842" s="27"/>
      <c r="Y842" s="27"/>
      <c r="Z842" s="27"/>
      <c r="AA842" s="27"/>
      <c r="AB842" s="27"/>
      <c r="AC842" s="27"/>
      <c r="AD842" s="27"/>
      <c r="AE842" s="27"/>
      <c r="AF842" s="27"/>
      <c r="AG842" s="27"/>
      <c r="AH842" s="27"/>
      <c r="AI842" s="27"/>
      <c r="AJ842" s="27"/>
      <c r="AK842" s="27"/>
      <c r="AL842" s="27"/>
      <c r="AM842" s="27"/>
      <c r="AN842" s="27"/>
      <c r="AO842" s="27"/>
      <c r="AP842" s="27"/>
      <c r="AQ842" s="27"/>
      <c r="AR842" s="27"/>
      <c r="AS842" s="27"/>
      <c r="AT842" s="27"/>
      <c r="AU842" s="27"/>
      <c r="AV842" s="27"/>
      <c r="AW842" s="27"/>
      <c r="AX842" s="27"/>
      <c r="AY842" s="27"/>
      <c r="AZ842" s="27"/>
    </row>
    <row r="843" spans="3:52">
      <c r="C843" s="27"/>
      <c r="D843" s="27"/>
      <c r="E843" s="27"/>
      <c r="F843" s="27"/>
      <c r="G843" s="27"/>
      <c r="H843" s="27"/>
      <c r="I843" s="27"/>
      <c r="J843" s="27"/>
      <c r="K843" s="27"/>
      <c r="L843" s="27"/>
      <c r="M843" s="27"/>
      <c r="N843" s="27"/>
      <c r="O843" s="27"/>
      <c r="P843" s="27"/>
      <c r="Q843" s="27"/>
      <c r="U843" s="27"/>
      <c r="V843" s="27"/>
      <c r="W843" s="27"/>
      <c r="X843" s="27"/>
      <c r="Y843" s="27"/>
      <c r="Z843" s="27"/>
      <c r="AA843" s="27"/>
      <c r="AB843" s="27"/>
      <c r="AC843" s="27"/>
      <c r="AD843" s="27"/>
      <c r="AE843" s="27"/>
      <c r="AF843" s="27"/>
      <c r="AG843" s="27"/>
      <c r="AH843" s="27"/>
      <c r="AI843" s="27"/>
      <c r="AJ843" s="27"/>
      <c r="AK843" s="27"/>
      <c r="AL843" s="27"/>
      <c r="AM843" s="27"/>
      <c r="AN843" s="27"/>
      <c r="AO843" s="27"/>
      <c r="AP843" s="27"/>
      <c r="AQ843" s="27"/>
      <c r="AR843" s="27"/>
      <c r="AS843" s="27"/>
      <c r="AT843" s="27"/>
      <c r="AU843" s="27"/>
      <c r="AV843" s="27"/>
      <c r="AW843" s="27"/>
      <c r="AX843" s="27"/>
      <c r="AY843" s="27"/>
      <c r="AZ843" s="27"/>
    </row>
    <row r="844" spans="3:52">
      <c r="C844" s="27"/>
      <c r="D844" s="27"/>
      <c r="E844" s="27"/>
      <c r="F844" s="27"/>
      <c r="G844" s="27"/>
      <c r="H844" s="27"/>
      <c r="I844" s="27"/>
      <c r="J844" s="27"/>
      <c r="K844" s="27"/>
      <c r="L844" s="27"/>
      <c r="M844" s="27"/>
      <c r="N844" s="27"/>
      <c r="O844" s="27"/>
      <c r="P844" s="27"/>
      <c r="Q844" s="27"/>
      <c r="U844" s="27"/>
      <c r="V844" s="27"/>
      <c r="W844" s="27"/>
      <c r="X844" s="27"/>
      <c r="Y844" s="27"/>
      <c r="Z844" s="27"/>
      <c r="AA844" s="27"/>
      <c r="AB844" s="27"/>
      <c r="AC844" s="27"/>
      <c r="AD844" s="27"/>
      <c r="AE844" s="27"/>
      <c r="AF844" s="27"/>
      <c r="AG844" s="27"/>
      <c r="AH844" s="27"/>
      <c r="AI844" s="27"/>
      <c r="AJ844" s="27"/>
      <c r="AK844" s="27"/>
      <c r="AL844" s="27"/>
      <c r="AM844" s="27"/>
      <c r="AN844" s="27"/>
      <c r="AO844" s="27"/>
      <c r="AP844" s="27"/>
      <c r="AQ844" s="27"/>
      <c r="AR844" s="27"/>
      <c r="AS844" s="27"/>
      <c r="AT844" s="27"/>
      <c r="AU844" s="27"/>
      <c r="AV844" s="27"/>
      <c r="AW844" s="27"/>
      <c r="AX844" s="27"/>
      <c r="AY844" s="27"/>
      <c r="AZ844" s="27"/>
    </row>
    <row r="845" spans="3:52">
      <c r="C845" s="27"/>
      <c r="D845" s="27"/>
      <c r="E845" s="27"/>
      <c r="F845" s="27"/>
      <c r="G845" s="27"/>
      <c r="H845" s="27"/>
      <c r="I845" s="27"/>
      <c r="J845" s="27"/>
      <c r="K845" s="27"/>
      <c r="L845" s="27"/>
      <c r="M845" s="27"/>
      <c r="N845" s="27"/>
      <c r="O845" s="27"/>
      <c r="P845" s="27"/>
      <c r="Q845" s="27"/>
      <c r="U845" s="27"/>
      <c r="V845" s="27"/>
      <c r="W845" s="27"/>
      <c r="X845" s="27"/>
      <c r="Y845" s="27"/>
      <c r="Z845" s="27"/>
      <c r="AA845" s="27"/>
      <c r="AB845" s="27"/>
      <c r="AC845" s="27"/>
      <c r="AD845" s="27"/>
      <c r="AE845" s="27"/>
      <c r="AF845" s="27"/>
      <c r="AG845" s="27"/>
      <c r="AH845" s="27"/>
      <c r="AI845" s="27"/>
      <c r="AJ845" s="27"/>
      <c r="AK845" s="27"/>
      <c r="AL845" s="27"/>
      <c r="AM845" s="27"/>
      <c r="AN845" s="27"/>
      <c r="AO845" s="27"/>
      <c r="AP845" s="27"/>
      <c r="AQ845" s="27"/>
      <c r="AR845" s="27"/>
      <c r="AS845" s="27"/>
      <c r="AT845" s="27"/>
      <c r="AU845" s="27"/>
      <c r="AV845" s="27"/>
      <c r="AW845" s="27"/>
      <c r="AX845" s="27"/>
      <c r="AY845" s="27"/>
      <c r="AZ845" s="27"/>
    </row>
    <row r="846" spans="3:52">
      <c r="C846" s="27"/>
      <c r="D846" s="27"/>
      <c r="E846" s="27"/>
      <c r="F846" s="27"/>
      <c r="G846" s="27"/>
      <c r="H846" s="27"/>
      <c r="I846" s="27"/>
      <c r="J846" s="27"/>
      <c r="K846" s="27"/>
      <c r="L846" s="27"/>
      <c r="M846" s="27"/>
      <c r="N846" s="27"/>
      <c r="O846" s="27"/>
      <c r="P846" s="27"/>
      <c r="Q846" s="27"/>
      <c r="U846" s="27"/>
      <c r="V846" s="27"/>
      <c r="W846" s="27"/>
      <c r="X846" s="27"/>
      <c r="Y846" s="27"/>
      <c r="Z846" s="27"/>
      <c r="AA846" s="27"/>
      <c r="AB846" s="27"/>
      <c r="AC846" s="27"/>
      <c r="AD846" s="27"/>
      <c r="AE846" s="27"/>
      <c r="AF846" s="27"/>
      <c r="AG846" s="27"/>
      <c r="AH846" s="27"/>
      <c r="AI846" s="27"/>
      <c r="AJ846" s="27"/>
      <c r="AK846" s="27"/>
      <c r="AL846" s="27"/>
      <c r="AM846" s="27"/>
      <c r="AN846" s="27"/>
      <c r="AO846" s="27"/>
      <c r="AP846" s="27"/>
      <c r="AQ846" s="27"/>
      <c r="AR846" s="27"/>
      <c r="AS846" s="27"/>
      <c r="AT846" s="27"/>
      <c r="AU846" s="27"/>
      <c r="AV846" s="27"/>
      <c r="AW846" s="27"/>
      <c r="AX846" s="27"/>
      <c r="AY846" s="27"/>
      <c r="AZ846" s="27"/>
    </row>
    <row r="847" spans="3:52">
      <c r="C847" s="27"/>
      <c r="D847" s="27"/>
      <c r="E847" s="27"/>
      <c r="F847" s="27"/>
      <c r="G847" s="27"/>
      <c r="H847" s="27"/>
      <c r="I847" s="27"/>
      <c r="J847" s="27"/>
      <c r="K847" s="27"/>
      <c r="L847" s="27"/>
      <c r="M847" s="27"/>
      <c r="N847" s="27"/>
      <c r="O847" s="27"/>
      <c r="P847" s="27"/>
      <c r="Q847" s="27"/>
      <c r="U847" s="27"/>
      <c r="V847" s="27"/>
      <c r="W847" s="27"/>
      <c r="X847" s="27"/>
      <c r="Y847" s="27"/>
      <c r="Z847" s="27"/>
      <c r="AA847" s="27"/>
      <c r="AB847" s="27"/>
      <c r="AC847" s="27"/>
      <c r="AD847" s="27"/>
      <c r="AE847" s="27"/>
      <c r="AF847" s="27"/>
      <c r="AG847" s="27"/>
      <c r="AH847" s="27"/>
      <c r="AI847" s="27"/>
      <c r="AJ847" s="27"/>
      <c r="AK847" s="27"/>
      <c r="AL847" s="27"/>
      <c r="AM847" s="27"/>
      <c r="AN847" s="27"/>
      <c r="AO847" s="27"/>
      <c r="AP847" s="27"/>
      <c r="AQ847" s="27"/>
      <c r="AR847" s="27"/>
      <c r="AS847" s="27"/>
      <c r="AT847" s="27"/>
      <c r="AU847" s="27"/>
      <c r="AV847" s="27"/>
      <c r="AW847" s="27"/>
      <c r="AX847" s="27"/>
      <c r="AY847" s="27"/>
      <c r="AZ847" s="27"/>
    </row>
    <row r="848" spans="3:52">
      <c r="C848" s="27"/>
      <c r="D848" s="27"/>
      <c r="E848" s="27"/>
      <c r="F848" s="27"/>
      <c r="G848" s="27"/>
      <c r="H848" s="27"/>
      <c r="I848" s="27"/>
      <c r="J848" s="27"/>
      <c r="K848" s="27"/>
      <c r="L848" s="27"/>
      <c r="M848" s="27"/>
      <c r="N848" s="27"/>
      <c r="O848" s="27"/>
      <c r="P848" s="27"/>
      <c r="Q848" s="27"/>
      <c r="U848" s="27"/>
      <c r="V848" s="27"/>
      <c r="W848" s="27"/>
      <c r="X848" s="27"/>
      <c r="Y848" s="27"/>
      <c r="Z848" s="27"/>
      <c r="AA848" s="27"/>
      <c r="AB848" s="27"/>
      <c r="AC848" s="27"/>
      <c r="AD848" s="27"/>
      <c r="AE848" s="27"/>
      <c r="AF848" s="27"/>
      <c r="AG848" s="27"/>
      <c r="AH848" s="27"/>
      <c r="AI848" s="27"/>
      <c r="AJ848" s="27"/>
      <c r="AK848" s="27"/>
      <c r="AL848" s="27"/>
      <c r="AM848" s="27"/>
      <c r="AN848" s="27"/>
      <c r="AO848" s="27"/>
      <c r="AP848" s="27"/>
      <c r="AQ848" s="27"/>
      <c r="AR848" s="27"/>
      <c r="AS848" s="27"/>
      <c r="AT848" s="27"/>
      <c r="AU848" s="27"/>
      <c r="AV848" s="27"/>
      <c r="AW848" s="27"/>
      <c r="AX848" s="27"/>
      <c r="AY848" s="27"/>
      <c r="AZ848" s="27"/>
    </row>
    <row r="849" spans="3:52">
      <c r="C849" s="27"/>
      <c r="D849" s="27"/>
      <c r="E849" s="27"/>
      <c r="F849" s="27"/>
      <c r="G849" s="27"/>
      <c r="H849" s="27"/>
      <c r="I849" s="27"/>
      <c r="J849" s="27"/>
      <c r="K849" s="27"/>
      <c r="L849" s="27"/>
      <c r="M849" s="27"/>
      <c r="N849" s="27"/>
      <c r="O849" s="27"/>
      <c r="P849" s="27"/>
      <c r="Q849" s="27"/>
      <c r="U849" s="27"/>
      <c r="V849" s="27"/>
      <c r="W849" s="27"/>
      <c r="X849" s="27"/>
      <c r="Y849" s="27"/>
      <c r="Z849" s="27"/>
      <c r="AA849" s="27"/>
      <c r="AB849" s="27"/>
      <c r="AC849" s="27"/>
      <c r="AD849" s="27"/>
      <c r="AE849" s="27"/>
      <c r="AF849" s="27"/>
      <c r="AG849" s="27"/>
      <c r="AH849" s="27"/>
      <c r="AI849" s="27"/>
      <c r="AJ849" s="27"/>
      <c r="AK849" s="27"/>
      <c r="AL849" s="27"/>
      <c r="AM849" s="27"/>
      <c r="AN849" s="27"/>
      <c r="AO849" s="27"/>
      <c r="AP849" s="27"/>
      <c r="AQ849" s="27"/>
      <c r="AR849" s="27"/>
      <c r="AS849" s="27"/>
      <c r="AT849" s="27"/>
      <c r="AU849" s="27"/>
      <c r="AV849" s="27"/>
      <c r="AW849" s="27"/>
      <c r="AX849" s="27"/>
      <c r="AY849" s="27"/>
      <c r="AZ849" s="27"/>
    </row>
    <row r="850" spans="3:52">
      <c r="C850" s="27"/>
      <c r="D850" s="27"/>
      <c r="E850" s="27"/>
      <c r="F850" s="27"/>
      <c r="G850" s="27"/>
      <c r="H850" s="27"/>
      <c r="I850" s="27"/>
      <c r="J850" s="27"/>
      <c r="K850" s="27"/>
      <c r="L850" s="27"/>
      <c r="M850" s="27"/>
      <c r="N850" s="27"/>
      <c r="O850" s="27"/>
      <c r="P850" s="27"/>
      <c r="Q850" s="27"/>
      <c r="U850" s="27"/>
      <c r="V850" s="27"/>
      <c r="W850" s="27"/>
      <c r="X850" s="27"/>
      <c r="Y850" s="27"/>
      <c r="Z850" s="27"/>
      <c r="AA850" s="27"/>
      <c r="AB850" s="27"/>
      <c r="AC850" s="27"/>
      <c r="AD850" s="27"/>
      <c r="AE850" s="27"/>
      <c r="AF850" s="27"/>
      <c r="AG850" s="27"/>
      <c r="AH850" s="27"/>
      <c r="AI850" s="27"/>
      <c r="AJ850" s="27"/>
      <c r="AK850" s="27"/>
      <c r="AL850" s="27"/>
      <c r="AM850" s="27"/>
      <c r="AN850" s="27"/>
      <c r="AO850" s="27"/>
      <c r="AP850" s="27"/>
      <c r="AQ850" s="27"/>
      <c r="AR850" s="27"/>
      <c r="AS850" s="27"/>
      <c r="AT850" s="27"/>
      <c r="AU850" s="27"/>
      <c r="AV850" s="27"/>
      <c r="AW850" s="27"/>
      <c r="AX850" s="27"/>
      <c r="AY850" s="27"/>
      <c r="AZ850" s="27"/>
    </row>
    <row r="851" spans="3:52">
      <c r="C851" s="27"/>
      <c r="D851" s="27"/>
      <c r="E851" s="27"/>
      <c r="F851" s="27"/>
      <c r="G851" s="27"/>
      <c r="H851" s="27"/>
      <c r="I851" s="27"/>
      <c r="J851" s="27"/>
      <c r="K851" s="27"/>
      <c r="L851" s="27"/>
      <c r="M851" s="27"/>
      <c r="N851" s="27"/>
      <c r="O851" s="27"/>
      <c r="P851" s="27"/>
      <c r="Q851" s="27"/>
      <c r="U851" s="27"/>
      <c r="V851" s="27"/>
      <c r="W851" s="27"/>
      <c r="X851" s="27"/>
      <c r="Y851" s="27"/>
      <c r="Z851" s="27"/>
      <c r="AA851" s="27"/>
      <c r="AB851" s="27"/>
      <c r="AC851" s="27"/>
      <c r="AD851" s="27"/>
      <c r="AE851" s="27"/>
      <c r="AF851" s="27"/>
      <c r="AG851" s="27"/>
      <c r="AH851" s="27"/>
      <c r="AI851" s="27"/>
      <c r="AJ851" s="27"/>
      <c r="AK851" s="27"/>
      <c r="AL851" s="27"/>
      <c r="AM851" s="27"/>
      <c r="AN851" s="27"/>
      <c r="AO851" s="27"/>
      <c r="AP851" s="27"/>
      <c r="AQ851" s="27"/>
      <c r="AR851" s="27"/>
      <c r="AS851" s="27"/>
      <c r="AT851" s="27"/>
      <c r="AU851" s="27"/>
      <c r="AV851" s="27"/>
      <c r="AW851" s="27"/>
      <c r="AX851" s="27"/>
      <c r="AY851" s="27"/>
      <c r="AZ851" s="27"/>
    </row>
    <row r="852" spans="3:52">
      <c r="C852" s="27"/>
      <c r="D852" s="27"/>
      <c r="E852" s="27"/>
      <c r="F852" s="27"/>
      <c r="G852" s="27"/>
      <c r="H852" s="27"/>
      <c r="I852" s="27"/>
      <c r="J852" s="27"/>
      <c r="K852" s="27"/>
      <c r="L852" s="27"/>
      <c r="M852" s="27"/>
      <c r="N852" s="27"/>
      <c r="O852" s="27"/>
      <c r="P852" s="27"/>
      <c r="Q852" s="27"/>
      <c r="U852" s="27"/>
      <c r="V852" s="27"/>
      <c r="W852" s="27"/>
      <c r="X852" s="27"/>
      <c r="Y852" s="27"/>
      <c r="Z852" s="27"/>
      <c r="AA852" s="27"/>
      <c r="AB852" s="27"/>
      <c r="AC852" s="27"/>
      <c r="AD852" s="27"/>
      <c r="AE852" s="27"/>
      <c r="AF852" s="27"/>
      <c r="AG852" s="27"/>
      <c r="AH852" s="27"/>
      <c r="AI852" s="27"/>
      <c r="AJ852" s="27"/>
      <c r="AK852" s="27"/>
      <c r="AL852" s="27"/>
      <c r="AM852" s="27"/>
      <c r="AN852" s="27"/>
      <c r="AO852" s="27"/>
      <c r="AP852" s="27"/>
      <c r="AQ852" s="27"/>
      <c r="AR852" s="27"/>
      <c r="AS852" s="27"/>
      <c r="AT852" s="27"/>
      <c r="AU852" s="27"/>
      <c r="AV852" s="27"/>
      <c r="AW852" s="27"/>
      <c r="AX852" s="27"/>
      <c r="AY852" s="27"/>
      <c r="AZ852" s="27"/>
    </row>
    <row r="853" spans="3:52">
      <c r="C853" s="27"/>
      <c r="D853" s="27"/>
      <c r="E853" s="27"/>
      <c r="F853" s="27"/>
      <c r="G853" s="27"/>
      <c r="H853" s="27"/>
      <c r="I853" s="27"/>
      <c r="J853" s="27"/>
      <c r="K853" s="27"/>
      <c r="L853" s="27"/>
      <c r="M853" s="27"/>
      <c r="N853" s="27"/>
      <c r="O853" s="27"/>
      <c r="P853" s="27"/>
      <c r="Q853" s="27"/>
      <c r="U853" s="27"/>
      <c r="V853" s="27"/>
      <c r="W853" s="27"/>
      <c r="X853" s="27"/>
      <c r="Y853" s="27"/>
      <c r="Z853" s="27"/>
      <c r="AA853" s="27"/>
      <c r="AB853" s="27"/>
      <c r="AC853" s="27"/>
      <c r="AD853" s="27"/>
      <c r="AE853" s="27"/>
      <c r="AF853" s="27"/>
      <c r="AG853" s="27"/>
      <c r="AH853" s="27"/>
      <c r="AI853" s="27"/>
      <c r="AJ853" s="27"/>
      <c r="AK853" s="27"/>
      <c r="AL853" s="27"/>
      <c r="AM853" s="27"/>
      <c r="AN853" s="27"/>
      <c r="AO853" s="27"/>
      <c r="AP853" s="27"/>
      <c r="AQ853" s="27"/>
      <c r="AR853" s="27"/>
      <c r="AS853" s="27"/>
      <c r="AT853" s="27"/>
      <c r="AU853" s="27"/>
      <c r="AV853" s="27"/>
      <c r="AW853" s="27"/>
      <c r="AX853" s="27"/>
      <c r="AY853" s="27"/>
      <c r="AZ853" s="27"/>
    </row>
    <row r="854" spans="3:52">
      <c r="C854" s="27"/>
      <c r="D854" s="27"/>
      <c r="E854" s="27"/>
      <c r="F854" s="27"/>
      <c r="G854" s="27"/>
      <c r="H854" s="27"/>
      <c r="I854" s="27"/>
      <c r="J854" s="27"/>
      <c r="K854" s="27"/>
      <c r="L854" s="27"/>
      <c r="M854" s="27"/>
      <c r="N854" s="27"/>
      <c r="O854" s="27"/>
      <c r="P854" s="27"/>
      <c r="Q854" s="27"/>
      <c r="U854" s="27"/>
      <c r="V854" s="27"/>
      <c r="W854" s="27"/>
      <c r="X854" s="27"/>
      <c r="Y854" s="27"/>
      <c r="Z854" s="27"/>
      <c r="AA854" s="27"/>
      <c r="AB854" s="27"/>
      <c r="AC854" s="27"/>
      <c r="AD854" s="27"/>
      <c r="AE854" s="27"/>
      <c r="AF854" s="27"/>
      <c r="AG854" s="27"/>
      <c r="AH854" s="27"/>
      <c r="AI854" s="27"/>
      <c r="AJ854" s="27"/>
      <c r="AK854" s="27"/>
      <c r="AL854" s="27"/>
      <c r="AM854" s="27"/>
      <c r="AN854" s="27"/>
      <c r="AO854" s="27"/>
      <c r="AP854" s="27"/>
      <c r="AQ854" s="27"/>
      <c r="AR854" s="27"/>
      <c r="AS854" s="27"/>
      <c r="AT854" s="27"/>
      <c r="AU854" s="27"/>
      <c r="AV854" s="27"/>
      <c r="AW854" s="27"/>
      <c r="AX854" s="27"/>
      <c r="AY854" s="27"/>
      <c r="AZ854" s="27"/>
    </row>
    <row r="855" spans="3:52">
      <c r="C855" s="27"/>
      <c r="D855" s="27"/>
      <c r="E855" s="27"/>
      <c r="F855" s="27"/>
      <c r="G855" s="27"/>
      <c r="H855" s="27"/>
      <c r="I855" s="27"/>
      <c r="J855" s="27"/>
      <c r="K855" s="27"/>
      <c r="L855" s="27"/>
      <c r="M855" s="27"/>
      <c r="N855" s="27"/>
      <c r="O855" s="27"/>
      <c r="P855" s="27"/>
      <c r="Q855" s="27"/>
      <c r="U855" s="27"/>
      <c r="V855" s="27"/>
      <c r="W855" s="27"/>
      <c r="X855" s="27"/>
      <c r="Y855" s="27"/>
      <c r="Z855" s="27"/>
      <c r="AA855" s="27"/>
      <c r="AB855" s="27"/>
      <c r="AC855" s="27"/>
      <c r="AD855" s="27"/>
      <c r="AE855" s="27"/>
      <c r="AF855" s="27"/>
      <c r="AG855" s="27"/>
      <c r="AH855" s="27"/>
      <c r="AI855" s="27"/>
      <c r="AJ855" s="27"/>
      <c r="AK855" s="27"/>
      <c r="AL855" s="27"/>
      <c r="AM855" s="27"/>
      <c r="AN855" s="27"/>
      <c r="AO855" s="27"/>
      <c r="AP855" s="27"/>
      <c r="AQ855" s="27"/>
      <c r="AR855" s="27"/>
      <c r="AS855" s="27"/>
      <c r="AT855" s="27"/>
      <c r="AU855" s="27"/>
      <c r="AV855" s="27"/>
      <c r="AW855" s="27"/>
      <c r="AX855" s="27"/>
      <c r="AY855" s="27"/>
      <c r="AZ855" s="27"/>
    </row>
    <row r="856" spans="3:52">
      <c r="C856" s="27"/>
      <c r="D856" s="27"/>
      <c r="E856" s="27"/>
      <c r="F856" s="27"/>
      <c r="G856" s="27"/>
      <c r="H856" s="27"/>
      <c r="I856" s="27"/>
      <c r="J856" s="27"/>
      <c r="K856" s="27"/>
      <c r="L856" s="27"/>
      <c r="M856" s="27"/>
      <c r="N856" s="27"/>
      <c r="O856" s="27"/>
      <c r="P856" s="27"/>
      <c r="Q856" s="27"/>
      <c r="U856" s="27"/>
      <c r="V856" s="27"/>
      <c r="W856" s="27"/>
      <c r="X856" s="27"/>
      <c r="Y856" s="27"/>
      <c r="Z856" s="27"/>
      <c r="AA856" s="27"/>
      <c r="AB856" s="27"/>
      <c r="AC856" s="27"/>
      <c r="AD856" s="27"/>
      <c r="AE856" s="27"/>
      <c r="AF856" s="27"/>
      <c r="AG856" s="27"/>
      <c r="AH856" s="27"/>
      <c r="AI856" s="27"/>
      <c r="AJ856" s="27"/>
      <c r="AK856" s="27"/>
      <c r="AL856" s="27"/>
      <c r="AM856" s="27"/>
      <c r="AN856" s="27"/>
      <c r="AO856" s="27"/>
      <c r="AP856" s="27"/>
      <c r="AQ856" s="27"/>
      <c r="AR856" s="27"/>
      <c r="AS856" s="27"/>
      <c r="AT856" s="27"/>
      <c r="AU856" s="27"/>
      <c r="AV856" s="27"/>
      <c r="AW856" s="27"/>
      <c r="AX856" s="27"/>
      <c r="AY856" s="27"/>
      <c r="AZ856" s="27"/>
    </row>
    <row r="857" spans="3:52">
      <c r="C857" s="27"/>
      <c r="D857" s="27"/>
      <c r="E857" s="27"/>
      <c r="F857" s="27"/>
      <c r="G857" s="27"/>
      <c r="H857" s="27"/>
      <c r="I857" s="27"/>
      <c r="J857" s="27"/>
      <c r="K857" s="27"/>
      <c r="L857" s="27"/>
      <c r="M857" s="27"/>
      <c r="N857" s="27"/>
      <c r="O857" s="27"/>
      <c r="P857" s="27"/>
      <c r="Q857" s="27"/>
      <c r="U857" s="27"/>
      <c r="V857" s="27"/>
      <c r="W857" s="27"/>
      <c r="X857" s="27"/>
      <c r="Y857" s="27"/>
      <c r="Z857" s="27"/>
      <c r="AA857" s="27"/>
      <c r="AB857" s="27"/>
      <c r="AC857" s="27"/>
      <c r="AD857" s="27"/>
      <c r="AE857" s="27"/>
      <c r="AF857" s="27"/>
      <c r="AG857" s="27"/>
      <c r="AH857" s="27"/>
      <c r="AI857" s="27"/>
      <c r="AJ857" s="27"/>
      <c r="AK857" s="27"/>
      <c r="AL857" s="27"/>
      <c r="AM857" s="27"/>
      <c r="AN857" s="27"/>
      <c r="AO857" s="27"/>
      <c r="AP857" s="27"/>
      <c r="AQ857" s="27"/>
      <c r="AR857" s="27"/>
      <c r="AS857" s="27"/>
      <c r="AT857" s="27"/>
      <c r="AU857" s="27"/>
      <c r="AV857" s="27"/>
      <c r="AW857" s="27"/>
      <c r="AX857" s="27"/>
      <c r="AY857" s="27"/>
      <c r="AZ857" s="27"/>
    </row>
    <row r="858" spans="3:52">
      <c r="C858" s="27"/>
      <c r="D858" s="27"/>
      <c r="E858" s="27"/>
      <c r="F858" s="27"/>
      <c r="G858" s="27"/>
      <c r="H858" s="27"/>
      <c r="I858" s="27"/>
      <c r="J858" s="27"/>
      <c r="K858" s="27"/>
      <c r="L858" s="27"/>
      <c r="M858" s="27"/>
      <c r="N858" s="27"/>
      <c r="O858" s="27"/>
      <c r="P858" s="27"/>
      <c r="Q858" s="27"/>
      <c r="U858" s="27"/>
      <c r="V858" s="27"/>
      <c r="W858" s="27"/>
      <c r="X858" s="27"/>
      <c r="Y858" s="27"/>
      <c r="Z858" s="27"/>
      <c r="AA858" s="27"/>
      <c r="AB858" s="27"/>
      <c r="AC858" s="27"/>
      <c r="AD858" s="27"/>
      <c r="AE858" s="27"/>
      <c r="AF858" s="27"/>
      <c r="AG858" s="27"/>
      <c r="AH858" s="27"/>
      <c r="AI858" s="27"/>
      <c r="AJ858" s="27"/>
      <c r="AK858" s="27"/>
      <c r="AL858" s="27"/>
      <c r="AM858" s="27"/>
      <c r="AN858" s="27"/>
      <c r="AO858" s="27"/>
      <c r="AP858" s="27"/>
      <c r="AQ858" s="27"/>
      <c r="AR858" s="27"/>
      <c r="AS858" s="27"/>
      <c r="AT858" s="27"/>
      <c r="AU858" s="27"/>
      <c r="AV858" s="27"/>
      <c r="AW858" s="27"/>
      <c r="AX858" s="27"/>
      <c r="AY858" s="27"/>
      <c r="AZ858" s="27"/>
    </row>
    <row r="859" spans="3:52">
      <c r="C859" s="27"/>
      <c r="D859" s="27"/>
      <c r="E859" s="27"/>
      <c r="F859" s="27"/>
      <c r="G859" s="27"/>
      <c r="H859" s="27"/>
      <c r="I859" s="27"/>
      <c r="J859" s="27"/>
      <c r="K859" s="27"/>
      <c r="L859" s="27"/>
      <c r="M859" s="27"/>
      <c r="N859" s="27"/>
      <c r="O859" s="27"/>
      <c r="P859" s="27"/>
      <c r="Q859" s="27"/>
      <c r="U859" s="27"/>
      <c r="V859" s="27"/>
      <c r="W859" s="27"/>
      <c r="X859" s="27"/>
      <c r="Y859" s="27"/>
      <c r="Z859" s="27"/>
      <c r="AA859" s="27"/>
      <c r="AB859" s="27"/>
      <c r="AC859" s="27"/>
      <c r="AD859" s="27"/>
      <c r="AE859" s="27"/>
      <c r="AF859" s="27"/>
      <c r="AG859" s="27"/>
      <c r="AH859" s="27"/>
      <c r="AI859" s="27"/>
      <c r="AJ859" s="27"/>
      <c r="AK859" s="27"/>
      <c r="AL859" s="27"/>
      <c r="AM859" s="27"/>
      <c r="AN859" s="27"/>
      <c r="AO859" s="27"/>
      <c r="AP859" s="27"/>
      <c r="AQ859" s="27"/>
      <c r="AR859" s="27"/>
      <c r="AS859" s="27"/>
      <c r="AT859" s="27"/>
      <c r="AU859" s="27"/>
      <c r="AV859" s="27"/>
      <c r="AW859" s="27"/>
      <c r="AX859" s="27"/>
      <c r="AY859" s="27"/>
      <c r="AZ859" s="27"/>
    </row>
    <row r="860" spans="3:52">
      <c r="C860" s="27"/>
      <c r="D860" s="27"/>
      <c r="E860" s="27"/>
      <c r="F860" s="27"/>
      <c r="G860" s="27"/>
      <c r="H860" s="27"/>
      <c r="I860" s="27"/>
      <c r="J860" s="27"/>
      <c r="K860" s="27"/>
      <c r="L860" s="27"/>
      <c r="M860" s="27"/>
      <c r="N860" s="27"/>
      <c r="O860" s="27"/>
      <c r="P860" s="27"/>
      <c r="Q860" s="27"/>
      <c r="U860" s="27"/>
      <c r="V860" s="27"/>
      <c r="W860" s="27"/>
      <c r="X860" s="27"/>
      <c r="Y860" s="27"/>
      <c r="Z860" s="27"/>
      <c r="AA860" s="27"/>
      <c r="AB860" s="27"/>
      <c r="AC860" s="27"/>
      <c r="AD860" s="27"/>
      <c r="AE860" s="27"/>
      <c r="AF860" s="27"/>
      <c r="AG860" s="27"/>
      <c r="AH860" s="27"/>
      <c r="AI860" s="27"/>
      <c r="AJ860" s="27"/>
      <c r="AK860" s="27"/>
      <c r="AL860" s="27"/>
      <c r="AM860" s="27"/>
      <c r="AN860" s="27"/>
      <c r="AO860" s="27"/>
      <c r="AP860" s="27"/>
      <c r="AQ860" s="27"/>
      <c r="AR860" s="27"/>
      <c r="AS860" s="27"/>
      <c r="AT860" s="27"/>
      <c r="AU860" s="27"/>
      <c r="AV860" s="27"/>
      <c r="AW860" s="27"/>
      <c r="AX860" s="27"/>
      <c r="AY860" s="27"/>
      <c r="AZ860" s="27"/>
    </row>
    <row r="861" spans="3:52">
      <c r="C861" s="27"/>
      <c r="D861" s="27"/>
      <c r="E861" s="27"/>
      <c r="F861" s="27"/>
      <c r="G861" s="27"/>
      <c r="H861" s="27"/>
      <c r="I861" s="27"/>
      <c r="J861" s="27"/>
      <c r="K861" s="27"/>
      <c r="L861" s="27"/>
      <c r="M861" s="27"/>
      <c r="N861" s="27"/>
      <c r="O861" s="27"/>
      <c r="P861" s="27"/>
      <c r="Q861" s="27"/>
      <c r="U861" s="27"/>
      <c r="V861" s="27"/>
      <c r="W861" s="27"/>
      <c r="X861" s="27"/>
      <c r="Y861" s="27"/>
      <c r="Z861" s="27"/>
      <c r="AA861" s="27"/>
      <c r="AB861" s="27"/>
      <c r="AC861" s="27"/>
      <c r="AD861" s="27"/>
      <c r="AE861" s="27"/>
      <c r="AF861" s="27"/>
      <c r="AG861" s="27"/>
      <c r="AH861" s="27"/>
      <c r="AI861" s="27"/>
      <c r="AJ861" s="27"/>
      <c r="AK861" s="27"/>
      <c r="AL861" s="27"/>
      <c r="AM861" s="27"/>
      <c r="AN861" s="27"/>
      <c r="AO861" s="27"/>
      <c r="AP861" s="27"/>
      <c r="AQ861" s="27"/>
      <c r="AR861" s="27"/>
      <c r="AS861" s="27"/>
      <c r="AT861" s="27"/>
      <c r="AU861" s="27"/>
      <c r="AV861" s="27"/>
      <c r="AW861" s="27"/>
      <c r="AX861" s="27"/>
      <c r="AY861" s="27"/>
      <c r="AZ861" s="27"/>
    </row>
    <row r="862" spans="3:52">
      <c r="C862" s="27"/>
      <c r="D862" s="27"/>
      <c r="E862" s="27"/>
      <c r="F862" s="27"/>
      <c r="G862" s="27"/>
      <c r="H862" s="27"/>
      <c r="I862" s="27"/>
      <c r="J862" s="27"/>
      <c r="K862" s="27"/>
      <c r="L862" s="27"/>
      <c r="M862" s="27"/>
      <c r="N862" s="27"/>
      <c r="O862" s="27"/>
      <c r="P862" s="27"/>
      <c r="Q862" s="27"/>
      <c r="U862" s="27"/>
      <c r="V862" s="27"/>
      <c r="W862" s="27"/>
      <c r="X862" s="27"/>
      <c r="Y862" s="27"/>
      <c r="Z862" s="27"/>
      <c r="AA862" s="27"/>
      <c r="AB862" s="27"/>
      <c r="AC862" s="27"/>
      <c r="AD862" s="27"/>
      <c r="AE862" s="27"/>
      <c r="AF862" s="27"/>
      <c r="AG862" s="27"/>
      <c r="AH862" s="27"/>
      <c r="AI862" s="27"/>
      <c r="AJ862" s="27"/>
      <c r="AK862" s="27"/>
      <c r="AL862" s="27"/>
      <c r="AM862" s="27"/>
      <c r="AN862" s="27"/>
      <c r="AO862" s="27"/>
      <c r="AP862" s="27"/>
      <c r="AQ862" s="27"/>
      <c r="AR862" s="27"/>
      <c r="AS862" s="27"/>
      <c r="AT862" s="27"/>
      <c r="AU862" s="27"/>
      <c r="AV862" s="27"/>
      <c r="AW862" s="27"/>
      <c r="AX862" s="27"/>
      <c r="AY862" s="27"/>
      <c r="AZ862" s="27"/>
    </row>
    <row r="863" spans="3:52">
      <c r="C863" s="27"/>
      <c r="D863" s="27"/>
      <c r="E863" s="27"/>
      <c r="F863" s="27"/>
      <c r="G863" s="27"/>
      <c r="H863" s="27"/>
      <c r="I863" s="27"/>
      <c r="J863" s="27"/>
      <c r="K863" s="27"/>
      <c r="L863" s="27"/>
      <c r="M863" s="27"/>
      <c r="N863" s="27"/>
      <c r="O863" s="27"/>
      <c r="P863" s="27"/>
      <c r="Q863" s="27"/>
      <c r="U863" s="27"/>
      <c r="V863" s="27"/>
      <c r="W863" s="27"/>
      <c r="X863" s="27"/>
      <c r="Y863" s="27"/>
      <c r="Z863" s="27"/>
      <c r="AA863" s="27"/>
      <c r="AB863" s="27"/>
      <c r="AC863" s="27"/>
      <c r="AD863" s="27"/>
      <c r="AE863" s="27"/>
      <c r="AF863" s="27"/>
      <c r="AG863" s="27"/>
      <c r="AH863" s="27"/>
      <c r="AI863" s="27"/>
      <c r="AJ863" s="27"/>
      <c r="AK863" s="27"/>
      <c r="AL863" s="27"/>
      <c r="AM863" s="27"/>
      <c r="AN863" s="27"/>
      <c r="AO863" s="27"/>
      <c r="AP863" s="27"/>
      <c r="AQ863" s="27"/>
      <c r="AR863" s="27"/>
      <c r="AS863" s="27"/>
      <c r="AT863" s="27"/>
      <c r="AU863" s="27"/>
      <c r="AV863" s="27"/>
      <c r="AW863" s="27"/>
      <c r="AX863" s="27"/>
      <c r="AY863" s="27"/>
      <c r="AZ863" s="27"/>
    </row>
    <row r="864" spans="3:52">
      <c r="C864" s="27"/>
      <c r="D864" s="27"/>
      <c r="E864" s="27"/>
      <c r="F864" s="27"/>
      <c r="G864" s="27"/>
      <c r="H864" s="27"/>
      <c r="I864" s="27"/>
      <c r="J864" s="27"/>
      <c r="K864" s="27"/>
      <c r="L864" s="27"/>
      <c r="M864" s="27"/>
      <c r="N864" s="27"/>
      <c r="O864" s="27"/>
      <c r="P864" s="27"/>
      <c r="Q864" s="27"/>
      <c r="U864" s="27"/>
      <c r="V864" s="27"/>
      <c r="W864" s="27"/>
      <c r="X864" s="27"/>
      <c r="Y864" s="27"/>
      <c r="Z864" s="27"/>
      <c r="AA864" s="27"/>
      <c r="AB864" s="27"/>
      <c r="AC864" s="27"/>
      <c r="AD864" s="27"/>
      <c r="AE864" s="27"/>
      <c r="AF864" s="27"/>
      <c r="AG864" s="27"/>
      <c r="AH864" s="27"/>
      <c r="AI864" s="27"/>
      <c r="AJ864" s="27"/>
      <c r="AK864" s="27"/>
      <c r="AL864" s="27"/>
      <c r="AM864" s="27"/>
      <c r="AN864" s="27"/>
      <c r="AO864" s="27"/>
      <c r="AP864" s="27"/>
      <c r="AQ864" s="27"/>
      <c r="AR864" s="27"/>
      <c r="AS864" s="27"/>
      <c r="AT864" s="27"/>
      <c r="AU864" s="27"/>
      <c r="AV864" s="27"/>
      <c r="AW864" s="27"/>
      <c r="AX864" s="27"/>
      <c r="AY864" s="27"/>
      <c r="AZ864" s="27"/>
    </row>
    <row r="865" spans="3:52">
      <c r="C865" s="27"/>
      <c r="D865" s="27"/>
      <c r="E865" s="27"/>
      <c r="F865" s="27"/>
      <c r="G865" s="27"/>
      <c r="H865" s="27"/>
      <c r="I865" s="27"/>
      <c r="J865" s="27"/>
      <c r="K865" s="27"/>
      <c r="L865" s="27"/>
      <c r="M865" s="27"/>
      <c r="N865" s="27"/>
      <c r="O865" s="27"/>
      <c r="P865" s="27"/>
      <c r="Q865" s="27"/>
      <c r="U865" s="27"/>
      <c r="V865" s="27"/>
      <c r="W865" s="27"/>
      <c r="X865" s="27"/>
      <c r="Y865" s="27"/>
      <c r="Z865" s="27"/>
      <c r="AA865" s="27"/>
      <c r="AB865" s="27"/>
      <c r="AC865" s="27"/>
      <c r="AD865" s="27"/>
      <c r="AE865" s="27"/>
      <c r="AF865" s="27"/>
      <c r="AG865" s="27"/>
      <c r="AH865" s="27"/>
      <c r="AI865" s="27"/>
      <c r="AJ865" s="27"/>
      <c r="AK865" s="27"/>
      <c r="AL865" s="27"/>
      <c r="AM865" s="27"/>
      <c r="AN865" s="27"/>
      <c r="AO865" s="27"/>
      <c r="AP865" s="27"/>
      <c r="AQ865" s="27"/>
      <c r="AR865" s="27"/>
      <c r="AS865" s="27"/>
      <c r="AT865" s="27"/>
      <c r="AU865" s="27"/>
      <c r="AV865" s="27"/>
      <c r="AW865" s="27"/>
      <c r="AX865" s="27"/>
      <c r="AY865" s="27"/>
      <c r="AZ865" s="27"/>
    </row>
    <row r="866" spans="3:52">
      <c r="C866" s="27"/>
      <c r="D866" s="27"/>
      <c r="E866" s="27"/>
      <c r="F866" s="27"/>
      <c r="G866" s="27"/>
      <c r="H866" s="27"/>
      <c r="I866" s="27"/>
      <c r="J866" s="27"/>
      <c r="K866" s="27"/>
      <c r="L866" s="27"/>
      <c r="M866" s="27"/>
      <c r="N866" s="27"/>
      <c r="O866" s="27"/>
      <c r="P866" s="27"/>
      <c r="Q866" s="27"/>
      <c r="U866" s="27"/>
      <c r="V866" s="27"/>
      <c r="W866" s="27"/>
      <c r="X866" s="27"/>
      <c r="Y866" s="27"/>
      <c r="Z866" s="27"/>
      <c r="AA866" s="27"/>
      <c r="AB866" s="27"/>
      <c r="AC866" s="27"/>
      <c r="AD866" s="27"/>
      <c r="AE866" s="27"/>
      <c r="AF866" s="27"/>
      <c r="AG866" s="27"/>
      <c r="AH866" s="27"/>
      <c r="AI866" s="27"/>
      <c r="AJ866" s="27"/>
      <c r="AK866" s="27"/>
      <c r="AL866" s="27"/>
      <c r="AM866" s="27"/>
      <c r="AN866" s="27"/>
      <c r="AO866" s="27"/>
      <c r="AP866" s="27"/>
      <c r="AQ866" s="27"/>
      <c r="AR866" s="27"/>
      <c r="AS866" s="27"/>
      <c r="AT866" s="27"/>
      <c r="AU866" s="27"/>
      <c r="AV866" s="27"/>
      <c r="AW866" s="27"/>
      <c r="AX866" s="27"/>
      <c r="AY866" s="27"/>
      <c r="AZ866" s="27"/>
    </row>
    <row r="867" spans="3:52">
      <c r="C867" s="27"/>
      <c r="D867" s="27"/>
      <c r="E867" s="27"/>
      <c r="F867" s="27"/>
      <c r="G867" s="27"/>
      <c r="H867" s="27"/>
      <c r="I867" s="27"/>
      <c r="J867" s="27"/>
      <c r="K867" s="27"/>
      <c r="L867" s="27"/>
      <c r="M867" s="27"/>
      <c r="N867" s="27"/>
      <c r="O867" s="27"/>
      <c r="P867" s="27"/>
      <c r="Q867" s="27"/>
      <c r="U867" s="27"/>
      <c r="V867" s="27"/>
      <c r="W867" s="27"/>
      <c r="X867" s="27"/>
      <c r="Y867" s="27"/>
      <c r="Z867" s="27"/>
      <c r="AA867" s="27"/>
      <c r="AB867" s="27"/>
      <c r="AC867" s="27"/>
      <c r="AD867" s="27"/>
      <c r="AE867" s="27"/>
      <c r="AF867" s="27"/>
      <c r="AG867" s="27"/>
      <c r="AH867" s="27"/>
      <c r="AI867" s="27"/>
      <c r="AJ867" s="27"/>
      <c r="AK867" s="27"/>
      <c r="AL867" s="27"/>
      <c r="AM867" s="27"/>
      <c r="AN867" s="27"/>
      <c r="AO867" s="27"/>
      <c r="AP867" s="27"/>
      <c r="AQ867" s="27"/>
      <c r="AR867" s="27"/>
      <c r="AS867" s="27"/>
      <c r="AT867" s="27"/>
      <c r="AU867" s="27"/>
      <c r="AV867" s="27"/>
      <c r="AW867" s="27"/>
      <c r="AX867" s="27"/>
      <c r="AY867" s="27"/>
      <c r="AZ867" s="27"/>
    </row>
    <row r="868" spans="3:52">
      <c r="C868" s="27"/>
      <c r="D868" s="27"/>
      <c r="E868" s="27"/>
      <c r="F868" s="27"/>
      <c r="G868" s="27"/>
      <c r="H868" s="27"/>
      <c r="I868" s="27"/>
      <c r="J868" s="27"/>
      <c r="K868" s="27"/>
      <c r="L868" s="27"/>
      <c r="M868" s="27"/>
      <c r="N868" s="27"/>
      <c r="O868" s="27"/>
      <c r="P868" s="27"/>
      <c r="Q868" s="27"/>
      <c r="U868" s="27"/>
      <c r="V868" s="27"/>
      <c r="W868" s="27"/>
      <c r="X868" s="27"/>
      <c r="Y868" s="27"/>
      <c r="Z868" s="27"/>
      <c r="AA868" s="27"/>
      <c r="AB868" s="27"/>
      <c r="AC868" s="27"/>
      <c r="AD868" s="27"/>
      <c r="AE868" s="27"/>
      <c r="AF868" s="27"/>
      <c r="AG868" s="27"/>
      <c r="AH868" s="27"/>
      <c r="AI868" s="27"/>
      <c r="AJ868" s="27"/>
      <c r="AK868" s="27"/>
      <c r="AL868" s="27"/>
      <c r="AM868" s="27"/>
      <c r="AN868" s="27"/>
      <c r="AO868" s="27"/>
      <c r="AP868" s="27"/>
      <c r="AQ868" s="27"/>
      <c r="AR868" s="27"/>
      <c r="AS868" s="27"/>
      <c r="AT868" s="27"/>
      <c r="AU868" s="27"/>
      <c r="AV868" s="27"/>
      <c r="AW868" s="27"/>
      <c r="AX868" s="27"/>
      <c r="AY868" s="27"/>
      <c r="AZ868" s="27"/>
    </row>
    <row r="869" spans="3:52">
      <c r="C869" s="27"/>
      <c r="D869" s="27"/>
      <c r="E869" s="27"/>
      <c r="F869" s="27"/>
      <c r="G869" s="27"/>
      <c r="H869" s="27"/>
      <c r="I869" s="27"/>
      <c r="J869" s="27"/>
      <c r="K869" s="27"/>
      <c r="L869" s="27"/>
      <c r="M869" s="27"/>
      <c r="N869" s="27"/>
      <c r="O869" s="27"/>
      <c r="P869" s="27"/>
      <c r="Q869" s="27"/>
      <c r="U869" s="27"/>
      <c r="V869" s="27"/>
      <c r="W869" s="27"/>
      <c r="X869" s="27"/>
      <c r="Y869" s="27"/>
      <c r="Z869" s="27"/>
      <c r="AA869" s="27"/>
      <c r="AB869" s="27"/>
      <c r="AC869" s="27"/>
      <c r="AD869" s="27"/>
      <c r="AE869" s="27"/>
      <c r="AF869" s="27"/>
      <c r="AG869" s="27"/>
      <c r="AH869" s="27"/>
      <c r="AI869" s="27"/>
      <c r="AJ869" s="27"/>
      <c r="AK869" s="27"/>
      <c r="AL869" s="27"/>
      <c r="AM869" s="27"/>
      <c r="AN869" s="27"/>
      <c r="AO869" s="27"/>
      <c r="AP869" s="27"/>
      <c r="AQ869" s="27"/>
      <c r="AR869" s="27"/>
      <c r="AS869" s="27"/>
      <c r="AT869" s="27"/>
      <c r="AU869" s="27"/>
      <c r="AV869" s="27"/>
      <c r="AW869" s="27"/>
      <c r="AX869" s="27"/>
      <c r="AY869" s="27"/>
      <c r="AZ869" s="27"/>
    </row>
    <row r="870" spans="3:52">
      <c r="C870" s="27"/>
      <c r="D870" s="27"/>
      <c r="E870" s="27"/>
      <c r="F870" s="27"/>
      <c r="G870" s="27"/>
      <c r="H870" s="27"/>
      <c r="I870" s="27"/>
      <c r="J870" s="27"/>
      <c r="K870" s="27"/>
      <c r="L870" s="27"/>
      <c r="M870" s="27"/>
      <c r="N870" s="27"/>
      <c r="O870" s="27"/>
      <c r="P870" s="27"/>
      <c r="Q870" s="27"/>
      <c r="U870" s="27"/>
      <c r="V870" s="27"/>
      <c r="W870" s="27"/>
      <c r="X870" s="27"/>
      <c r="Y870" s="27"/>
      <c r="Z870" s="27"/>
      <c r="AA870" s="27"/>
      <c r="AB870" s="27"/>
      <c r="AC870" s="27"/>
      <c r="AD870" s="27"/>
      <c r="AE870" s="27"/>
      <c r="AF870" s="27"/>
      <c r="AG870" s="27"/>
      <c r="AH870" s="27"/>
      <c r="AI870" s="27"/>
      <c r="AJ870" s="27"/>
      <c r="AK870" s="27"/>
      <c r="AL870" s="27"/>
      <c r="AM870" s="27"/>
      <c r="AN870" s="27"/>
      <c r="AO870" s="27"/>
      <c r="AP870" s="27"/>
      <c r="AQ870" s="27"/>
      <c r="AR870" s="27"/>
      <c r="AS870" s="27"/>
      <c r="AT870" s="27"/>
      <c r="AU870" s="27"/>
      <c r="AV870" s="27"/>
      <c r="AW870" s="27"/>
      <c r="AX870" s="27"/>
      <c r="AY870" s="27"/>
      <c r="AZ870" s="27"/>
    </row>
    <row r="871" spans="3:52">
      <c r="C871" s="27"/>
      <c r="D871" s="27"/>
      <c r="E871" s="27"/>
      <c r="F871" s="27"/>
      <c r="G871" s="27"/>
      <c r="H871" s="27"/>
      <c r="I871" s="27"/>
      <c r="J871" s="27"/>
      <c r="K871" s="27"/>
      <c r="L871" s="27"/>
      <c r="M871" s="27"/>
      <c r="N871" s="27"/>
      <c r="O871" s="27"/>
      <c r="P871" s="27"/>
      <c r="Q871" s="27"/>
      <c r="U871" s="27"/>
      <c r="V871" s="27"/>
      <c r="W871" s="27"/>
      <c r="X871" s="27"/>
      <c r="Y871" s="27"/>
      <c r="Z871" s="27"/>
      <c r="AA871" s="27"/>
      <c r="AB871" s="27"/>
      <c r="AC871" s="27"/>
      <c r="AD871" s="27"/>
      <c r="AE871" s="27"/>
      <c r="AF871" s="27"/>
      <c r="AG871" s="27"/>
      <c r="AH871" s="27"/>
      <c r="AI871" s="27"/>
      <c r="AJ871" s="27"/>
      <c r="AK871" s="27"/>
      <c r="AL871" s="27"/>
      <c r="AM871" s="27"/>
      <c r="AN871" s="27"/>
      <c r="AO871" s="27"/>
      <c r="AP871" s="27"/>
      <c r="AQ871" s="27"/>
      <c r="AR871" s="27"/>
      <c r="AS871" s="27"/>
      <c r="AT871" s="27"/>
      <c r="AU871" s="27"/>
      <c r="AV871" s="27"/>
      <c r="AW871" s="27"/>
      <c r="AX871" s="27"/>
      <c r="AY871" s="27"/>
      <c r="AZ871" s="27"/>
    </row>
    <row r="872" spans="3:52">
      <c r="C872" s="27"/>
      <c r="D872" s="27"/>
      <c r="E872" s="27"/>
      <c r="F872" s="27"/>
      <c r="G872" s="27"/>
      <c r="H872" s="27"/>
      <c r="I872" s="27"/>
      <c r="J872" s="27"/>
      <c r="K872" s="27"/>
      <c r="L872" s="27"/>
      <c r="M872" s="27"/>
      <c r="N872" s="27"/>
      <c r="O872" s="27"/>
      <c r="P872" s="27"/>
      <c r="Q872" s="27"/>
      <c r="U872" s="27"/>
      <c r="V872" s="27"/>
      <c r="W872" s="27"/>
      <c r="X872" s="27"/>
      <c r="Y872" s="27"/>
      <c r="Z872" s="27"/>
      <c r="AA872" s="27"/>
      <c r="AB872" s="27"/>
      <c r="AC872" s="27"/>
      <c r="AD872" s="27"/>
      <c r="AE872" s="27"/>
      <c r="AF872" s="27"/>
      <c r="AG872" s="27"/>
      <c r="AH872" s="27"/>
      <c r="AI872" s="27"/>
      <c r="AJ872" s="27"/>
      <c r="AK872" s="27"/>
      <c r="AL872" s="27"/>
      <c r="AM872" s="27"/>
      <c r="AN872" s="27"/>
      <c r="AO872" s="27"/>
      <c r="AP872" s="27"/>
      <c r="AQ872" s="27"/>
      <c r="AR872" s="27"/>
      <c r="AS872" s="27"/>
      <c r="AT872" s="27"/>
      <c r="AU872" s="27"/>
      <c r="AV872" s="27"/>
      <c r="AW872" s="27"/>
      <c r="AX872" s="27"/>
      <c r="AY872" s="27"/>
      <c r="AZ872" s="27"/>
    </row>
    <row r="873" spans="3:52">
      <c r="C873" s="27"/>
      <c r="D873" s="27"/>
      <c r="E873" s="27"/>
      <c r="F873" s="27"/>
      <c r="G873" s="27"/>
      <c r="H873" s="27"/>
      <c r="I873" s="27"/>
      <c r="J873" s="27"/>
      <c r="K873" s="27"/>
      <c r="L873" s="27"/>
      <c r="M873" s="27"/>
      <c r="N873" s="27"/>
      <c r="O873" s="27"/>
      <c r="P873" s="27"/>
      <c r="Q873" s="27"/>
      <c r="U873" s="27"/>
      <c r="V873" s="27"/>
      <c r="W873" s="27"/>
      <c r="X873" s="27"/>
      <c r="Y873" s="27"/>
      <c r="Z873" s="27"/>
      <c r="AA873" s="27"/>
      <c r="AB873" s="27"/>
      <c r="AC873" s="27"/>
      <c r="AD873" s="27"/>
      <c r="AE873" s="27"/>
      <c r="AF873" s="27"/>
      <c r="AG873" s="27"/>
      <c r="AH873" s="27"/>
      <c r="AI873" s="27"/>
      <c r="AJ873" s="27"/>
      <c r="AK873" s="27"/>
      <c r="AL873" s="27"/>
      <c r="AM873" s="27"/>
      <c r="AN873" s="27"/>
      <c r="AO873" s="27"/>
      <c r="AP873" s="27"/>
      <c r="AQ873" s="27"/>
      <c r="AR873" s="27"/>
      <c r="AS873" s="27"/>
      <c r="AT873" s="27"/>
      <c r="AU873" s="27"/>
      <c r="AV873" s="27"/>
      <c r="AW873" s="27"/>
      <c r="AX873" s="27"/>
      <c r="AY873" s="27"/>
      <c r="AZ873" s="27"/>
    </row>
    <row r="874" spans="3:52">
      <c r="C874" s="27"/>
      <c r="D874" s="27"/>
      <c r="E874" s="27"/>
      <c r="F874" s="27"/>
      <c r="G874" s="27"/>
      <c r="H874" s="27"/>
      <c r="I874" s="27"/>
      <c r="J874" s="27"/>
      <c r="K874" s="27"/>
      <c r="L874" s="27"/>
      <c r="M874" s="27"/>
      <c r="N874" s="27"/>
      <c r="O874" s="27"/>
      <c r="P874" s="27"/>
      <c r="Q874" s="27"/>
      <c r="U874" s="27"/>
      <c r="V874" s="27"/>
      <c r="W874" s="27"/>
      <c r="X874" s="27"/>
      <c r="Y874" s="27"/>
      <c r="Z874" s="27"/>
      <c r="AA874" s="27"/>
      <c r="AB874" s="27"/>
      <c r="AC874" s="27"/>
      <c r="AD874" s="27"/>
      <c r="AE874" s="27"/>
      <c r="AF874" s="27"/>
      <c r="AG874" s="27"/>
      <c r="AH874" s="27"/>
      <c r="AI874" s="27"/>
      <c r="AJ874" s="27"/>
      <c r="AK874" s="27"/>
      <c r="AL874" s="27"/>
      <c r="AM874" s="27"/>
      <c r="AN874" s="27"/>
      <c r="AO874" s="27"/>
      <c r="AP874" s="27"/>
      <c r="AQ874" s="27"/>
      <c r="AR874" s="27"/>
      <c r="AS874" s="27"/>
      <c r="AT874" s="27"/>
      <c r="AU874" s="27"/>
      <c r="AV874" s="27"/>
      <c r="AW874" s="27"/>
      <c r="AX874" s="27"/>
      <c r="AY874" s="27"/>
      <c r="AZ874" s="27"/>
    </row>
    <row r="875" spans="3:52">
      <c r="C875" s="27"/>
      <c r="D875" s="27"/>
      <c r="E875" s="27"/>
      <c r="F875" s="27"/>
      <c r="G875" s="27"/>
      <c r="H875" s="27"/>
      <c r="I875" s="27"/>
      <c r="J875" s="27"/>
      <c r="K875" s="27"/>
      <c r="L875" s="27"/>
      <c r="M875" s="27"/>
      <c r="N875" s="27"/>
      <c r="O875" s="27"/>
      <c r="P875" s="27"/>
      <c r="Q875" s="27"/>
      <c r="U875" s="27"/>
      <c r="V875" s="27"/>
      <c r="W875" s="27"/>
      <c r="X875" s="27"/>
      <c r="Y875" s="27"/>
      <c r="Z875" s="27"/>
      <c r="AA875" s="27"/>
      <c r="AB875" s="27"/>
      <c r="AC875" s="27"/>
      <c r="AD875" s="27"/>
      <c r="AE875" s="27"/>
      <c r="AF875" s="27"/>
      <c r="AG875" s="27"/>
      <c r="AH875" s="27"/>
      <c r="AI875" s="27"/>
      <c r="AJ875" s="27"/>
      <c r="AK875" s="27"/>
      <c r="AL875" s="27"/>
      <c r="AM875" s="27"/>
      <c r="AN875" s="27"/>
      <c r="AO875" s="27"/>
      <c r="AP875" s="27"/>
      <c r="AQ875" s="27"/>
      <c r="AR875" s="27"/>
      <c r="AS875" s="27"/>
      <c r="AT875" s="27"/>
      <c r="AU875" s="27"/>
      <c r="AV875" s="27"/>
      <c r="AW875" s="27"/>
      <c r="AX875" s="27"/>
      <c r="AY875" s="27"/>
      <c r="AZ875" s="27"/>
    </row>
    <row r="876" spans="3:52">
      <c r="C876" s="27"/>
      <c r="D876" s="27"/>
      <c r="E876" s="27"/>
      <c r="F876" s="27"/>
      <c r="G876" s="27"/>
      <c r="H876" s="27"/>
      <c r="I876" s="27"/>
      <c r="J876" s="27"/>
      <c r="K876" s="27"/>
      <c r="L876" s="27"/>
      <c r="M876" s="27"/>
      <c r="N876" s="27"/>
      <c r="O876" s="27"/>
      <c r="P876" s="27"/>
      <c r="Q876" s="27"/>
      <c r="U876" s="27"/>
      <c r="V876" s="27"/>
      <c r="W876" s="27"/>
      <c r="X876" s="27"/>
      <c r="Y876" s="27"/>
      <c r="Z876" s="27"/>
      <c r="AA876" s="27"/>
      <c r="AB876" s="27"/>
      <c r="AC876" s="27"/>
      <c r="AD876" s="27"/>
      <c r="AE876" s="27"/>
      <c r="AF876" s="27"/>
      <c r="AG876" s="27"/>
      <c r="AH876" s="27"/>
      <c r="AI876" s="27"/>
      <c r="AJ876" s="27"/>
      <c r="AK876" s="27"/>
      <c r="AL876" s="27"/>
      <c r="AM876" s="27"/>
      <c r="AN876" s="27"/>
      <c r="AO876" s="27"/>
      <c r="AP876" s="27"/>
      <c r="AQ876" s="27"/>
      <c r="AR876" s="27"/>
      <c r="AS876" s="27"/>
      <c r="AT876" s="27"/>
      <c r="AU876" s="27"/>
      <c r="AV876" s="27"/>
      <c r="AW876" s="27"/>
      <c r="AX876" s="27"/>
      <c r="AY876" s="27"/>
      <c r="AZ876" s="27"/>
    </row>
    <row r="877" spans="3:52">
      <c r="C877" s="27"/>
      <c r="D877" s="27"/>
      <c r="E877" s="27"/>
      <c r="F877" s="27"/>
      <c r="G877" s="27"/>
      <c r="H877" s="27"/>
      <c r="I877" s="27"/>
      <c r="J877" s="27"/>
      <c r="K877" s="27"/>
      <c r="L877" s="27"/>
      <c r="M877" s="27"/>
      <c r="N877" s="27"/>
      <c r="O877" s="27"/>
      <c r="P877" s="27"/>
      <c r="Q877" s="27"/>
      <c r="U877" s="27"/>
      <c r="V877" s="27"/>
      <c r="W877" s="27"/>
      <c r="X877" s="27"/>
      <c r="Y877" s="27"/>
      <c r="Z877" s="27"/>
      <c r="AA877" s="27"/>
      <c r="AB877" s="27"/>
      <c r="AC877" s="27"/>
      <c r="AD877" s="27"/>
      <c r="AE877" s="27"/>
      <c r="AF877" s="27"/>
      <c r="AG877" s="27"/>
      <c r="AH877" s="27"/>
      <c r="AI877" s="27"/>
      <c r="AJ877" s="27"/>
      <c r="AK877" s="27"/>
      <c r="AL877" s="27"/>
      <c r="AM877" s="27"/>
      <c r="AN877" s="27"/>
      <c r="AO877" s="27"/>
      <c r="AP877" s="27"/>
      <c r="AQ877" s="27"/>
      <c r="AR877" s="27"/>
      <c r="AS877" s="27"/>
      <c r="AT877" s="27"/>
      <c r="AU877" s="27"/>
      <c r="AV877" s="27"/>
      <c r="AW877" s="27"/>
      <c r="AX877" s="27"/>
      <c r="AY877" s="27"/>
      <c r="AZ877" s="27"/>
    </row>
    <row r="878" spans="3:52">
      <c r="C878" s="27"/>
      <c r="D878" s="27"/>
      <c r="E878" s="27"/>
      <c r="F878" s="27"/>
      <c r="G878" s="27"/>
      <c r="H878" s="27"/>
      <c r="I878" s="27"/>
      <c r="J878" s="27"/>
      <c r="K878" s="27"/>
      <c r="L878" s="27"/>
      <c r="M878" s="27"/>
      <c r="N878" s="27"/>
      <c r="O878" s="27"/>
      <c r="P878" s="27"/>
      <c r="Q878" s="27"/>
      <c r="U878" s="27"/>
      <c r="V878" s="27"/>
      <c r="W878" s="27"/>
      <c r="X878" s="27"/>
      <c r="Y878" s="27"/>
      <c r="Z878" s="27"/>
      <c r="AA878" s="27"/>
      <c r="AB878" s="27"/>
      <c r="AC878" s="27"/>
      <c r="AD878" s="27"/>
      <c r="AE878" s="27"/>
      <c r="AF878" s="27"/>
      <c r="AG878" s="27"/>
      <c r="AH878" s="27"/>
      <c r="AI878" s="27"/>
      <c r="AJ878" s="27"/>
      <c r="AK878" s="27"/>
      <c r="AL878" s="27"/>
      <c r="AM878" s="27"/>
      <c r="AN878" s="27"/>
      <c r="AO878" s="27"/>
      <c r="AP878" s="27"/>
      <c r="AQ878" s="27"/>
      <c r="AR878" s="27"/>
      <c r="AS878" s="27"/>
      <c r="AT878" s="27"/>
      <c r="AU878" s="27"/>
      <c r="AV878" s="27"/>
      <c r="AW878" s="27"/>
      <c r="AX878" s="27"/>
      <c r="AY878" s="27"/>
      <c r="AZ878" s="27"/>
    </row>
    <row r="879" spans="3:52">
      <c r="C879" s="27"/>
      <c r="D879" s="27"/>
      <c r="E879" s="27"/>
      <c r="F879" s="27"/>
      <c r="G879" s="27"/>
      <c r="H879" s="27"/>
      <c r="I879" s="27"/>
      <c r="J879" s="27"/>
      <c r="K879" s="27"/>
      <c r="L879" s="27"/>
      <c r="M879" s="27"/>
      <c r="N879" s="27"/>
      <c r="O879" s="27"/>
      <c r="P879" s="27"/>
      <c r="Q879" s="27"/>
      <c r="U879" s="27"/>
      <c r="V879" s="27"/>
      <c r="W879" s="27"/>
      <c r="X879" s="27"/>
      <c r="Y879" s="27"/>
      <c r="Z879" s="27"/>
      <c r="AA879" s="27"/>
      <c r="AB879" s="27"/>
      <c r="AC879" s="27"/>
      <c r="AD879" s="27"/>
      <c r="AE879" s="27"/>
      <c r="AF879" s="27"/>
      <c r="AG879" s="27"/>
      <c r="AH879" s="27"/>
      <c r="AI879" s="27"/>
      <c r="AJ879" s="27"/>
      <c r="AK879" s="27"/>
      <c r="AL879" s="27"/>
      <c r="AM879" s="27"/>
      <c r="AN879" s="27"/>
      <c r="AO879" s="27"/>
      <c r="AP879" s="27"/>
      <c r="AQ879" s="27"/>
      <c r="AR879" s="27"/>
      <c r="AS879" s="27"/>
      <c r="AT879" s="27"/>
      <c r="AU879" s="27"/>
      <c r="AV879" s="27"/>
      <c r="AW879" s="27"/>
      <c r="AX879" s="27"/>
      <c r="AY879" s="27"/>
      <c r="AZ879" s="27"/>
    </row>
    <row r="880" spans="3:52">
      <c r="C880" s="27"/>
      <c r="D880" s="27"/>
      <c r="E880" s="27"/>
      <c r="F880" s="27"/>
      <c r="G880" s="27"/>
      <c r="H880" s="27"/>
      <c r="I880" s="27"/>
      <c r="J880" s="27"/>
      <c r="K880" s="27"/>
      <c r="L880" s="27"/>
      <c r="M880" s="27"/>
      <c r="N880" s="27"/>
      <c r="O880" s="27"/>
      <c r="P880" s="27"/>
      <c r="Q880" s="27"/>
      <c r="U880" s="27"/>
      <c r="V880" s="27"/>
      <c r="W880" s="27"/>
      <c r="X880" s="27"/>
      <c r="Y880" s="27"/>
      <c r="Z880" s="27"/>
      <c r="AA880" s="27"/>
      <c r="AB880" s="27"/>
      <c r="AC880" s="27"/>
      <c r="AD880" s="27"/>
      <c r="AE880" s="27"/>
      <c r="AF880" s="27"/>
      <c r="AG880" s="27"/>
      <c r="AH880" s="27"/>
      <c r="AI880" s="27"/>
      <c r="AJ880" s="27"/>
      <c r="AK880" s="27"/>
      <c r="AL880" s="27"/>
      <c r="AM880" s="27"/>
      <c r="AN880" s="27"/>
      <c r="AO880" s="27"/>
      <c r="AP880" s="27"/>
      <c r="AQ880" s="27"/>
      <c r="AR880" s="27"/>
      <c r="AS880" s="27"/>
      <c r="AT880" s="27"/>
      <c r="AU880" s="27"/>
      <c r="AV880" s="27"/>
      <c r="AW880" s="27"/>
      <c r="AX880" s="27"/>
      <c r="AY880" s="27"/>
      <c r="AZ880" s="27"/>
    </row>
    <row r="881" spans="3:52">
      <c r="C881" s="27"/>
      <c r="D881" s="27"/>
      <c r="E881" s="27"/>
      <c r="F881" s="27"/>
      <c r="G881" s="27"/>
      <c r="H881" s="27"/>
      <c r="I881" s="27"/>
      <c r="J881" s="27"/>
      <c r="K881" s="27"/>
      <c r="L881" s="27"/>
      <c r="M881" s="27"/>
      <c r="N881" s="27"/>
      <c r="O881" s="27"/>
      <c r="P881" s="27"/>
      <c r="Q881" s="27"/>
      <c r="U881" s="27"/>
      <c r="V881" s="27"/>
      <c r="W881" s="27"/>
      <c r="X881" s="27"/>
      <c r="Y881" s="27"/>
      <c r="Z881" s="27"/>
      <c r="AA881" s="27"/>
      <c r="AB881" s="27"/>
      <c r="AC881" s="27"/>
      <c r="AD881" s="27"/>
      <c r="AE881" s="27"/>
      <c r="AF881" s="27"/>
      <c r="AG881" s="27"/>
      <c r="AH881" s="27"/>
      <c r="AI881" s="27"/>
      <c r="AJ881" s="27"/>
      <c r="AK881" s="27"/>
      <c r="AL881" s="27"/>
      <c r="AM881" s="27"/>
      <c r="AN881" s="27"/>
      <c r="AO881" s="27"/>
      <c r="AP881" s="27"/>
      <c r="AQ881" s="27"/>
      <c r="AR881" s="27"/>
      <c r="AS881" s="27"/>
      <c r="AT881" s="27"/>
      <c r="AU881" s="27"/>
      <c r="AV881" s="27"/>
      <c r="AW881" s="27"/>
      <c r="AX881" s="27"/>
      <c r="AY881" s="27"/>
      <c r="AZ881" s="27"/>
    </row>
    <row r="882" spans="3:52">
      <c r="C882" s="27"/>
      <c r="D882" s="27"/>
      <c r="E882" s="27"/>
      <c r="F882" s="27"/>
      <c r="G882" s="27"/>
      <c r="H882" s="27"/>
      <c r="I882" s="27"/>
      <c r="J882" s="27"/>
      <c r="K882" s="27"/>
      <c r="L882" s="27"/>
      <c r="M882" s="27"/>
      <c r="N882" s="27"/>
      <c r="O882" s="27"/>
      <c r="P882" s="27"/>
      <c r="Q882" s="27"/>
      <c r="U882" s="27"/>
      <c r="V882" s="27"/>
      <c r="W882" s="27"/>
      <c r="X882" s="27"/>
      <c r="Y882" s="27"/>
      <c r="Z882" s="27"/>
      <c r="AA882" s="27"/>
      <c r="AB882" s="27"/>
      <c r="AC882" s="27"/>
      <c r="AD882" s="27"/>
      <c r="AE882" s="27"/>
      <c r="AF882" s="27"/>
      <c r="AG882" s="27"/>
      <c r="AH882" s="27"/>
      <c r="AI882" s="27"/>
      <c r="AJ882" s="27"/>
      <c r="AK882" s="27"/>
      <c r="AL882" s="27"/>
      <c r="AM882" s="27"/>
      <c r="AN882" s="27"/>
      <c r="AO882" s="27"/>
      <c r="AP882" s="27"/>
      <c r="AQ882" s="27"/>
      <c r="AR882" s="27"/>
      <c r="AS882" s="27"/>
      <c r="AT882" s="27"/>
      <c r="AU882" s="27"/>
      <c r="AV882" s="27"/>
      <c r="AW882" s="27"/>
      <c r="AX882" s="27"/>
      <c r="AY882" s="27"/>
      <c r="AZ882" s="27"/>
    </row>
    <row r="883" spans="3:52">
      <c r="C883" s="27"/>
      <c r="D883" s="27"/>
      <c r="E883" s="27"/>
      <c r="F883" s="27"/>
      <c r="G883" s="27"/>
      <c r="H883" s="27"/>
      <c r="I883" s="27"/>
      <c r="J883" s="27"/>
      <c r="K883" s="27"/>
      <c r="L883" s="27"/>
      <c r="M883" s="27"/>
      <c r="N883" s="27"/>
      <c r="O883" s="27"/>
      <c r="P883" s="27"/>
      <c r="Q883" s="27"/>
      <c r="U883" s="27"/>
      <c r="V883" s="27"/>
      <c r="W883" s="27"/>
      <c r="X883" s="27"/>
      <c r="Y883" s="27"/>
      <c r="Z883" s="27"/>
      <c r="AA883" s="27"/>
      <c r="AB883" s="27"/>
      <c r="AC883" s="27"/>
      <c r="AD883" s="27"/>
      <c r="AE883" s="27"/>
      <c r="AF883" s="27"/>
      <c r="AG883" s="27"/>
      <c r="AH883" s="27"/>
      <c r="AI883" s="27"/>
      <c r="AJ883" s="27"/>
      <c r="AK883" s="27"/>
      <c r="AL883" s="27"/>
      <c r="AM883" s="27"/>
      <c r="AN883" s="27"/>
      <c r="AO883" s="27"/>
      <c r="AP883" s="27"/>
      <c r="AQ883" s="27"/>
      <c r="AR883" s="27"/>
      <c r="AS883" s="27"/>
      <c r="AT883" s="27"/>
      <c r="AU883" s="27"/>
      <c r="AV883" s="27"/>
      <c r="AW883" s="27"/>
      <c r="AX883" s="27"/>
      <c r="AY883" s="27"/>
      <c r="AZ883" s="27"/>
    </row>
    <row r="884" spans="3:52">
      <c r="C884" s="27"/>
      <c r="D884" s="27"/>
      <c r="E884" s="27"/>
      <c r="F884" s="27"/>
      <c r="G884" s="27"/>
      <c r="H884" s="27"/>
      <c r="I884" s="27"/>
      <c r="J884" s="27"/>
      <c r="K884" s="27"/>
      <c r="L884" s="27"/>
      <c r="M884" s="27"/>
      <c r="N884" s="27"/>
      <c r="O884" s="27"/>
      <c r="P884" s="27"/>
      <c r="Q884" s="27"/>
      <c r="U884" s="27"/>
      <c r="V884" s="27"/>
      <c r="W884" s="27"/>
      <c r="X884" s="27"/>
      <c r="Y884" s="27"/>
      <c r="Z884" s="27"/>
      <c r="AA884" s="27"/>
      <c r="AB884" s="27"/>
      <c r="AC884" s="27"/>
      <c r="AD884" s="27"/>
      <c r="AE884" s="27"/>
      <c r="AF884" s="27"/>
      <c r="AG884" s="27"/>
      <c r="AH884" s="27"/>
      <c r="AI884" s="27"/>
      <c r="AJ884" s="27"/>
      <c r="AK884" s="27"/>
      <c r="AL884" s="27"/>
      <c r="AM884" s="27"/>
      <c r="AN884" s="27"/>
      <c r="AO884" s="27"/>
      <c r="AP884" s="27"/>
      <c r="AQ884" s="27"/>
      <c r="AR884" s="27"/>
      <c r="AS884" s="27"/>
      <c r="AT884" s="27"/>
      <c r="AU884" s="27"/>
      <c r="AV884" s="27"/>
      <c r="AW884" s="27"/>
      <c r="AX884" s="27"/>
      <c r="AY884" s="27"/>
      <c r="AZ884" s="27"/>
    </row>
    <row r="885" spans="3:52">
      <c r="C885" s="27"/>
      <c r="D885" s="27"/>
      <c r="E885" s="27"/>
      <c r="F885" s="27"/>
      <c r="G885" s="27"/>
      <c r="H885" s="27"/>
      <c r="I885" s="27"/>
      <c r="J885" s="27"/>
      <c r="K885" s="27"/>
      <c r="L885" s="27"/>
      <c r="M885" s="27"/>
      <c r="N885" s="27"/>
      <c r="O885" s="27"/>
      <c r="P885" s="27"/>
      <c r="Q885" s="27"/>
      <c r="U885" s="27"/>
      <c r="V885" s="27"/>
      <c r="W885" s="27"/>
      <c r="X885" s="27"/>
      <c r="Y885" s="27"/>
      <c r="Z885" s="27"/>
      <c r="AA885" s="27"/>
      <c r="AB885" s="27"/>
      <c r="AC885" s="27"/>
      <c r="AD885" s="27"/>
      <c r="AE885" s="27"/>
      <c r="AF885" s="27"/>
      <c r="AG885" s="27"/>
      <c r="AH885" s="27"/>
      <c r="AI885" s="27"/>
      <c r="AJ885" s="27"/>
      <c r="AK885" s="27"/>
      <c r="AL885" s="27"/>
      <c r="AM885" s="27"/>
      <c r="AN885" s="27"/>
      <c r="AO885" s="27"/>
      <c r="AP885" s="27"/>
      <c r="AQ885" s="27"/>
      <c r="AR885" s="27"/>
      <c r="AS885" s="27"/>
      <c r="AT885" s="27"/>
      <c r="AU885" s="27"/>
      <c r="AV885" s="27"/>
      <c r="AW885" s="27"/>
      <c r="AX885" s="27"/>
      <c r="AY885" s="27"/>
      <c r="AZ885" s="27"/>
    </row>
    <row r="886" spans="3:52">
      <c r="C886" s="27"/>
      <c r="D886" s="27"/>
      <c r="E886" s="27"/>
      <c r="F886" s="27"/>
      <c r="G886" s="27"/>
      <c r="H886" s="27"/>
      <c r="I886" s="27"/>
      <c r="J886" s="27"/>
      <c r="K886" s="27"/>
      <c r="L886" s="27"/>
      <c r="M886" s="27"/>
      <c r="N886" s="27"/>
      <c r="O886" s="27"/>
      <c r="P886" s="27"/>
      <c r="Q886" s="27"/>
      <c r="U886" s="27"/>
      <c r="V886" s="27"/>
      <c r="W886" s="27"/>
      <c r="X886" s="27"/>
      <c r="Y886" s="27"/>
      <c r="Z886" s="27"/>
      <c r="AA886" s="27"/>
      <c r="AB886" s="27"/>
      <c r="AC886" s="27"/>
      <c r="AD886" s="27"/>
      <c r="AE886" s="27"/>
      <c r="AF886" s="27"/>
      <c r="AG886" s="27"/>
      <c r="AH886" s="27"/>
      <c r="AI886" s="27"/>
      <c r="AJ886" s="27"/>
      <c r="AK886" s="27"/>
      <c r="AL886" s="27"/>
      <c r="AM886" s="27"/>
      <c r="AN886" s="27"/>
      <c r="AO886" s="27"/>
      <c r="AP886" s="27"/>
      <c r="AQ886" s="27"/>
      <c r="AR886" s="27"/>
      <c r="AS886" s="27"/>
      <c r="AT886" s="27"/>
      <c r="AU886" s="27"/>
      <c r="AV886" s="27"/>
      <c r="AW886" s="27"/>
      <c r="AX886" s="27"/>
      <c r="AY886" s="27"/>
      <c r="AZ886" s="27"/>
    </row>
    <row r="887" spans="3:52">
      <c r="C887" s="27"/>
      <c r="D887" s="27"/>
      <c r="E887" s="27"/>
      <c r="F887" s="27"/>
      <c r="G887" s="27"/>
      <c r="H887" s="27"/>
      <c r="I887" s="27"/>
      <c r="J887" s="27"/>
      <c r="K887" s="27"/>
      <c r="L887" s="27"/>
      <c r="M887" s="27"/>
      <c r="N887" s="27"/>
      <c r="O887" s="27"/>
      <c r="P887" s="27"/>
      <c r="Q887" s="27"/>
      <c r="U887" s="27"/>
      <c r="V887" s="27"/>
      <c r="W887" s="27"/>
      <c r="X887" s="27"/>
      <c r="Y887" s="27"/>
      <c r="Z887" s="27"/>
      <c r="AA887" s="27"/>
      <c r="AB887" s="27"/>
      <c r="AC887" s="27"/>
      <c r="AD887" s="27"/>
      <c r="AE887" s="27"/>
      <c r="AF887" s="27"/>
      <c r="AG887" s="27"/>
      <c r="AH887" s="27"/>
      <c r="AI887" s="27"/>
      <c r="AJ887" s="27"/>
      <c r="AK887" s="27"/>
      <c r="AL887" s="27"/>
      <c r="AM887" s="27"/>
      <c r="AN887" s="27"/>
      <c r="AO887" s="27"/>
      <c r="AP887" s="27"/>
      <c r="AQ887" s="27"/>
      <c r="AR887" s="27"/>
      <c r="AS887" s="27"/>
      <c r="AT887" s="27"/>
      <c r="AU887" s="27"/>
      <c r="AV887" s="27"/>
      <c r="AW887" s="27"/>
      <c r="AX887" s="27"/>
      <c r="AY887" s="27"/>
      <c r="AZ887" s="27"/>
    </row>
    <row r="888" spans="3:52">
      <c r="C888" s="27"/>
      <c r="D888" s="27"/>
      <c r="E888" s="27"/>
      <c r="F888" s="27"/>
      <c r="G888" s="27"/>
      <c r="H888" s="27"/>
      <c r="I888" s="27"/>
      <c r="J888" s="27"/>
      <c r="K888" s="27"/>
      <c r="L888" s="27"/>
      <c r="M888" s="27"/>
      <c r="N888" s="27"/>
      <c r="O888" s="27"/>
      <c r="P888" s="27"/>
      <c r="Q888" s="27"/>
      <c r="U888" s="27"/>
      <c r="V888" s="27"/>
      <c r="W888" s="27"/>
      <c r="X888" s="27"/>
      <c r="Y888" s="27"/>
      <c r="Z888" s="27"/>
      <c r="AA888" s="27"/>
      <c r="AB888" s="27"/>
      <c r="AC888" s="27"/>
      <c r="AD888" s="27"/>
      <c r="AE888" s="27"/>
      <c r="AF888" s="27"/>
      <c r="AG888" s="27"/>
      <c r="AH888" s="27"/>
      <c r="AI888" s="27"/>
      <c r="AJ888" s="27"/>
      <c r="AK888" s="27"/>
      <c r="AL888" s="27"/>
      <c r="AM888" s="27"/>
      <c r="AN888" s="27"/>
      <c r="AO888" s="27"/>
      <c r="AP888" s="27"/>
      <c r="AQ888" s="27"/>
      <c r="AR888" s="27"/>
      <c r="AS888" s="27"/>
      <c r="AT888" s="27"/>
      <c r="AU888" s="27"/>
      <c r="AV888" s="27"/>
      <c r="AW888" s="27"/>
      <c r="AX888" s="27"/>
      <c r="AY888" s="27"/>
      <c r="AZ888" s="27"/>
    </row>
    <row r="889" spans="3:52">
      <c r="C889" s="27"/>
      <c r="D889" s="27"/>
      <c r="E889" s="27"/>
      <c r="F889" s="27"/>
      <c r="G889" s="27"/>
      <c r="H889" s="27"/>
      <c r="I889" s="27"/>
      <c r="J889" s="27"/>
      <c r="K889" s="27"/>
      <c r="L889" s="27"/>
      <c r="M889" s="27"/>
      <c r="N889" s="27"/>
      <c r="O889" s="27"/>
      <c r="P889" s="27"/>
      <c r="Q889" s="27"/>
      <c r="U889" s="27"/>
      <c r="V889" s="27"/>
      <c r="W889" s="27"/>
      <c r="X889" s="27"/>
      <c r="Y889" s="27"/>
      <c r="Z889" s="27"/>
      <c r="AA889" s="27"/>
      <c r="AB889" s="27"/>
      <c r="AC889" s="27"/>
      <c r="AD889" s="27"/>
      <c r="AE889" s="27"/>
      <c r="AF889" s="27"/>
      <c r="AG889" s="27"/>
      <c r="AH889" s="27"/>
      <c r="AI889" s="27"/>
      <c r="AJ889" s="27"/>
      <c r="AK889" s="27"/>
      <c r="AL889" s="27"/>
      <c r="AM889" s="27"/>
      <c r="AN889" s="27"/>
      <c r="AO889" s="27"/>
      <c r="AP889" s="27"/>
      <c r="AQ889" s="27"/>
      <c r="AR889" s="27"/>
      <c r="AS889" s="27"/>
      <c r="AT889" s="27"/>
      <c r="AU889" s="27"/>
      <c r="AV889" s="27"/>
      <c r="AW889" s="27"/>
      <c r="AX889" s="27"/>
      <c r="AY889" s="27"/>
      <c r="AZ889" s="27"/>
    </row>
    <row r="890" spans="3:52">
      <c r="C890" s="27"/>
      <c r="D890" s="27"/>
      <c r="E890" s="27"/>
      <c r="F890" s="27"/>
      <c r="G890" s="27"/>
      <c r="H890" s="27"/>
      <c r="I890" s="27"/>
      <c r="J890" s="27"/>
      <c r="K890" s="27"/>
      <c r="L890" s="27"/>
      <c r="M890" s="27"/>
      <c r="N890" s="27"/>
      <c r="O890" s="27"/>
      <c r="P890" s="27"/>
      <c r="Q890" s="27"/>
      <c r="U890" s="27"/>
      <c r="V890" s="27"/>
      <c r="W890" s="27"/>
      <c r="X890" s="27"/>
      <c r="Y890" s="27"/>
      <c r="Z890" s="27"/>
      <c r="AA890" s="27"/>
      <c r="AB890" s="27"/>
      <c r="AC890" s="27"/>
      <c r="AD890" s="27"/>
      <c r="AE890" s="27"/>
      <c r="AF890" s="27"/>
      <c r="AG890" s="27"/>
      <c r="AH890" s="27"/>
      <c r="AI890" s="27"/>
      <c r="AJ890" s="27"/>
      <c r="AK890" s="27"/>
      <c r="AL890" s="27"/>
      <c r="AM890" s="27"/>
      <c r="AN890" s="27"/>
      <c r="AO890" s="27"/>
      <c r="AP890" s="27"/>
      <c r="AQ890" s="27"/>
      <c r="AR890" s="27"/>
      <c r="AS890" s="27"/>
      <c r="AT890" s="27"/>
      <c r="AU890" s="27"/>
      <c r="AV890" s="27"/>
      <c r="AW890" s="27"/>
      <c r="AX890" s="27"/>
      <c r="AY890" s="27"/>
      <c r="AZ890" s="27"/>
    </row>
    <row r="891" spans="3:52">
      <c r="C891" s="27"/>
      <c r="D891" s="27"/>
      <c r="E891" s="27"/>
      <c r="F891" s="27"/>
      <c r="G891" s="27"/>
      <c r="H891" s="27"/>
      <c r="I891" s="27"/>
      <c r="J891" s="27"/>
      <c r="K891" s="27"/>
      <c r="L891" s="27"/>
      <c r="M891" s="27"/>
      <c r="N891" s="27"/>
      <c r="O891" s="27"/>
      <c r="P891" s="27"/>
      <c r="Q891" s="27"/>
      <c r="U891" s="27"/>
      <c r="V891" s="27"/>
      <c r="W891" s="27"/>
      <c r="X891" s="27"/>
      <c r="Y891" s="27"/>
      <c r="Z891" s="27"/>
      <c r="AA891" s="27"/>
      <c r="AB891" s="27"/>
      <c r="AC891" s="27"/>
      <c r="AD891" s="27"/>
      <c r="AE891" s="27"/>
      <c r="AF891" s="27"/>
      <c r="AG891" s="27"/>
      <c r="AH891" s="27"/>
      <c r="AI891" s="27"/>
      <c r="AJ891" s="27"/>
      <c r="AK891" s="27"/>
      <c r="AL891" s="27"/>
      <c r="AM891" s="27"/>
      <c r="AN891" s="27"/>
      <c r="AO891" s="27"/>
      <c r="AP891" s="27"/>
      <c r="AQ891" s="27"/>
      <c r="AR891" s="27"/>
      <c r="AS891" s="27"/>
      <c r="AT891" s="27"/>
      <c r="AU891" s="27"/>
      <c r="AV891" s="27"/>
      <c r="AW891" s="27"/>
      <c r="AX891" s="27"/>
      <c r="AY891" s="27"/>
      <c r="AZ891" s="27"/>
    </row>
    <row r="892" spans="3:52">
      <c r="C892" s="27"/>
      <c r="D892" s="27"/>
      <c r="E892" s="27"/>
      <c r="F892" s="27"/>
      <c r="G892" s="27"/>
      <c r="H892" s="27"/>
      <c r="I892" s="27"/>
      <c r="J892" s="27"/>
      <c r="K892" s="27"/>
      <c r="L892" s="27"/>
      <c r="M892" s="27"/>
      <c r="N892" s="27"/>
      <c r="O892" s="27"/>
      <c r="P892" s="27"/>
      <c r="Q892" s="27"/>
      <c r="U892" s="27"/>
      <c r="V892" s="27"/>
      <c r="W892" s="27"/>
      <c r="X892" s="27"/>
      <c r="Y892" s="27"/>
      <c r="Z892" s="27"/>
      <c r="AA892" s="27"/>
      <c r="AB892" s="27"/>
      <c r="AC892" s="27"/>
      <c r="AD892" s="27"/>
      <c r="AE892" s="27"/>
      <c r="AF892" s="27"/>
      <c r="AG892" s="27"/>
      <c r="AH892" s="27"/>
      <c r="AI892" s="27"/>
      <c r="AJ892" s="27"/>
      <c r="AK892" s="27"/>
      <c r="AL892" s="27"/>
      <c r="AM892" s="27"/>
      <c r="AN892" s="27"/>
      <c r="AO892" s="27"/>
      <c r="AP892" s="27"/>
      <c r="AQ892" s="27"/>
      <c r="AR892" s="27"/>
      <c r="AS892" s="27"/>
      <c r="AT892" s="27"/>
      <c r="AU892" s="27"/>
      <c r="AV892" s="27"/>
      <c r="AW892" s="27"/>
      <c r="AX892" s="27"/>
      <c r="AY892" s="27"/>
      <c r="AZ892" s="27"/>
    </row>
    <row r="893" spans="3:52">
      <c r="C893" s="27"/>
      <c r="D893" s="27"/>
      <c r="E893" s="27"/>
      <c r="F893" s="27"/>
      <c r="G893" s="27"/>
      <c r="H893" s="27"/>
      <c r="I893" s="27"/>
      <c r="J893" s="27"/>
      <c r="K893" s="27"/>
      <c r="L893" s="27"/>
      <c r="M893" s="27"/>
      <c r="N893" s="27"/>
      <c r="O893" s="27"/>
      <c r="P893" s="27"/>
      <c r="Q893" s="27"/>
      <c r="U893" s="27"/>
      <c r="V893" s="27"/>
      <c r="W893" s="27"/>
      <c r="X893" s="27"/>
      <c r="Y893" s="27"/>
      <c r="Z893" s="27"/>
      <c r="AA893" s="27"/>
      <c r="AB893" s="27"/>
      <c r="AC893" s="27"/>
      <c r="AD893" s="27"/>
      <c r="AE893" s="27"/>
      <c r="AF893" s="27"/>
      <c r="AG893" s="27"/>
      <c r="AH893" s="27"/>
      <c r="AI893" s="27"/>
      <c r="AJ893" s="27"/>
      <c r="AK893" s="27"/>
      <c r="AL893" s="27"/>
      <c r="AM893" s="27"/>
      <c r="AN893" s="27"/>
      <c r="AO893" s="27"/>
      <c r="AP893" s="27"/>
      <c r="AQ893" s="27"/>
      <c r="AR893" s="27"/>
      <c r="AS893" s="27"/>
      <c r="AT893" s="27"/>
      <c r="AU893" s="27"/>
      <c r="AV893" s="27"/>
      <c r="AW893" s="27"/>
      <c r="AX893" s="27"/>
      <c r="AY893" s="27"/>
      <c r="AZ893" s="27"/>
    </row>
    <row r="894" spans="3:52">
      <c r="C894" s="27"/>
      <c r="D894" s="27"/>
      <c r="E894" s="27"/>
      <c r="F894" s="27"/>
      <c r="G894" s="27"/>
      <c r="H894" s="27"/>
      <c r="I894" s="27"/>
      <c r="J894" s="27"/>
      <c r="K894" s="27"/>
      <c r="L894" s="27"/>
      <c r="M894" s="27"/>
      <c r="N894" s="27"/>
      <c r="O894" s="27"/>
      <c r="P894" s="27"/>
      <c r="Q894" s="27"/>
      <c r="U894" s="27"/>
      <c r="V894" s="27"/>
      <c r="W894" s="27"/>
      <c r="X894" s="27"/>
      <c r="Y894" s="27"/>
      <c r="Z894" s="27"/>
      <c r="AA894" s="27"/>
      <c r="AB894" s="27"/>
      <c r="AC894" s="27"/>
      <c r="AD894" s="27"/>
      <c r="AE894" s="27"/>
      <c r="AF894" s="27"/>
      <c r="AG894" s="27"/>
      <c r="AH894" s="27"/>
      <c r="AI894" s="27"/>
      <c r="AJ894" s="27"/>
      <c r="AK894" s="27"/>
      <c r="AL894" s="27"/>
      <c r="AM894" s="27"/>
      <c r="AN894" s="27"/>
      <c r="AO894" s="27"/>
      <c r="AP894" s="27"/>
      <c r="AQ894" s="27"/>
      <c r="AR894" s="27"/>
      <c r="AS894" s="27"/>
      <c r="AT894" s="27"/>
      <c r="AU894" s="27"/>
      <c r="AV894" s="27"/>
      <c r="AW894" s="27"/>
      <c r="AX894" s="27"/>
      <c r="AY894" s="27"/>
      <c r="AZ894" s="27"/>
    </row>
    <row r="895" spans="3:52">
      <c r="C895" s="27"/>
      <c r="D895" s="27"/>
      <c r="E895" s="27"/>
      <c r="F895" s="27"/>
      <c r="G895" s="27"/>
      <c r="H895" s="27"/>
      <c r="I895" s="27"/>
      <c r="J895" s="27"/>
      <c r="K895" s="27"/>
      <c r="L895" s="27"/>
      <c r="M895" s="27"/>
      <c r="N895" s="27"/>
      <c r="O895" s="27"/>
      <c r="P895" s="27"/>
      <c r="Q895" s="27"/>
      <c r="U895" s="27"/>
      <c r="V895" s="27"/>
      <c r="W895" s="27"/>
      <c r="X895" s="27"/>
      <c r="Y895" s="27"/>
      <c r="Z895" s="27"/>
      <c r="AA895" s="27"/>
      <c r="AB895" s="27"/>
      <c r="AC895" s="27"/>
      <c r="AD895" s="27"/>
      <c r="AE895" s="27"/>
      <c r="AF895" s="27"/>
      <c r="AG895" s="27"/>
      <c r="AH895" s="27"/>
      <c r="AI895" s="27"/>
      <c r="AJ895" s="27"/>
      <c r="AK895" s="27"/>
      <c r="AL895" s="27"/>
      <c r="AM895" s="27"/>
      <c r="AN895" s="27"/>
      <c r="AO895" s="27"/>
      <c r="AP895" s="27"/>
      <c r="AQ895" s="27"/>
      <c r="AR895" s="27"/>
      <c r="AS895" s="27"/>
      <c r="AT895" s="27"/>
      <c r="AU895" s="27"/>
      <c r="AV895" s="27"/>
      <c r="AW895" s="27"/>
      <c r="AX895" s="27"/>
      <c r="AY895" s="27"/>
      <c r="AZ895" s="27"/>
    </row>
    <row r="896" spans="3:52">
      <c r="C896" s="27"/>
      <c r="D896" s="27"/>
      <c r="E896" s="27"/>
      <c r="F896" s="27"/>
      <c r="G896" s="27"/>
      <c r="H896" s="27"/>
      <c r="I896" s="27"/>
      <c r="J896" s="27"/>
      <c r="K896" s="27"/>
      <c r="L896" s="27"/>
      <c r="M896" s="27"/>
      <c r="N896" s="27"/>
      <c r="O896" s="27"/>
      <c r="P896" s="27"/>
      <c r="Q896" s="27"/>
      <c r="U896" s="27"/>
      <c r="V896" s="27"/>
      <c r="W896" s="27"/>
      <c r="X896" s="27"/>
      <c r="Y896" s="27"/>
      <c r="Z896" s="27"/>
      <c r="AA896" s="27"/>
      <c r="AB896" s="27"/>
      <c r="AC896" s="27"/>
      <c r="AD896" s="27"/>
      <c r="AE896" s="27"/>
      <c r="AF896" s="27"/>
      <c r="AG896" s="27"/>
      <c r="AH896" s="27"/>
      <c r="AI896" s="27"/>
      <c r="AJ896" s="27"/>
      <c r="AK896" s="27"/>
      <c r="AL896" s="27"/>
      <c r="AM896" s="27"/>
      <c r="AN896" s="27"/>
      <c r="AO896" s="27"/>
      <c r="AP896" s="27"/>
      <c r="AQ896" s="27"/>
      <c r="AR896" s="27"/>
      <c r="AS896" s="27"/>
      <c r="AT896" s="27"/>
      <c r="AU896" s="27"/>
      <c r="AV896" s="27"/>
      <c r="AW896" s="27"/>
      <c r="AX896" s="27"/>
      <c r="AY896" s="27"/>
      <c r="AZ896" s="27"/>
    </row>
    <row r="897" spans="3:52">
      <c r="C897" s="27"/>
      <c r="D897" s="27"/>
      <c r="E897" s="27"/>
      <c r="F897" s="27"/>
      <c r="G897" s="27"/>
      <c r="H897" s="27"/>
      <c r="I897" s="27"/>
      <c r="J897" s="27"/>
      <c r="K897" s="27"/>
      <c r="L897" s="27"/>
      <c r="M897" s="27"/>
      <c r="N897" s="27"/>
      <c r="O897" s="27"/>
      <c r="P897" s="27"/>
      <c r="Q897" s="27"/>
      <c r="U897" s="27"/>
      <c r="V897" s="27"/>
      <c r="W897" s="27"/>
      <c r="X897" s="27"/>
      <c r="Y897" s="27"/>
      <c r="Z897" s="27"/>
      <c r="AA897" s="27"/>
      <c r="AB897" s="27"/>
      <c r="AC897" s="27"/>
      <c r="AD897" s="27"/>
      <c r="AE897" s="27"/>
      <c r="AF897" s="27"/>
      <c r="AG897" s="27"/>
      <c r="AH897" s="27"/>
      <c r="AI897" s="27"/>
      <c r="AJ897" s="27"/>
      <c r="AK897" s="27"/>
      <c r="AL897" s="27"/>
      <c r="AM897" s="27"/>
      <c r="AN897" s="27"/>
      <c r="AO897" s="27"/>
      <c r="AP897" s="27"/>
      <c r="AQ897" s="27"/>
      <c r="AR897" s="27"/>
      <c r="AS897" s="27"/>
      <c r="AT897" s="27"/>
      <c r="AU897" s="27"/>
      <c r="AV897" s="27"/>
      <c r="AW897" s="27"/>
      <c r="AX897" s="27"/>
      <c r="AY897" s="27"/>
      <c r="AZ897" s="27"/>
    </row>
    <row r="898" spans="3:52">
      <c r="C898" s="27"/>
      <c r="D898" s="27"/>
      <c r="E898" s="27"/>
      <c r="F898" s="27"/>
      <c r="G898" s="27"/>
      <c r="H898" s="27"/>
      <c r="I898" s="27"/>
      <c r="J898" s="27"/>
      <c r="K898" s="27"/>
      <c r="L898" s="27"/>
      <c r="M898" s="27"/>
      <c r="N898" s="27"/>
      <c r="O898" s="27"/>
      <c r="P898" s="27"/>
      <c r="Q898" s="27"/>
      <c r="U898" s="27"/>
      <c r="V898" s="27"/>
      <c r="W898" s="27"/>
      <c r="X898" s="27"/>
      <c r="Y898" s="27"/>
      <c r="Z898" s="27"/>
      <c r="AA898" s="27"/>
      <c r="AB898" s="27"/>
      <c r="AC898" s="27"/>
      <c r="AD898" s="27"/>
      <c r="AE898" s="27"/>
      <c r="AF898" s="27"/>
      <c r="AG898" s="27"/>
      <c r="AH898" s="27"/>
      <c r="AI898" s="27"/>
      <c r="AJ898" s="27"/>
      <c r="AK898" s="27"/>
      <c r="AL898" s="27"/>
      <c r="AM898" s="27"/>
      <c r="AN898" s="27"/>
      <c r="AO898" s="27"/>
      <c r="AP898" s="27"/>
      <c r="AQ898" s="27"/>
      <c r="AR898" s="27"/>
      <c r="AS898" s="27"/>
      <c r="AT898" s="27"/>
      <c r="AU898" s="27"/>
      <c r="AV898" s="27"/>
      <c r="AW898" s="27"/>
      <c r="AX898" s="27"/>
      <c r="AY898" s="27"/>
      <c r="AZ898" s="27"/>
    </row>
    <row r="899" spans="3:52">
      <c r="C899" s="27"/>
      <c r="D899" s="27"/>
      <c r="E899" s="27"/>
      <c r="F899" s="27"/>
      <c r="G899" s="27"/>
      <c r="H899" s="27"/>
      <c r="I899" s="27"/>
      <c r="J899" s="27"/>
      <c r="K899" s="27"/>
      <c r="L899" s="27"/>
      <c r="M899" s="27"/>
      <c r="N899" s="27"/>
      <c r="O899" s="27"/>
      <c r="P899" s="27"/>
      <c r="Q899" s="27"/>
      <c r="U899" s="27"/>
      <c r="V899" s="27"/>
      <c r="W899" s="27"/>
      <c r="X899" s="27"/>
      <c r="Y899" s="27"/>
      <c r="Z899" s="27"/>
      <c r="AA899" s="27"/>
      <c r="AB899" s="27"/>
      <c r="AC899" s="27"/>
      <c r="AD899" s="27"/>
      <c r="AE899" s="27"/>
      <c r="AF899" s="27"/>
      <c r="AG899" s="27"/>
      <c r="AH899" s="27"/>
      <c r="AI899" s="27"/>
      <c r="AJ899" s="27"/>
      <c r="AK899" s="27"/>
      <c r="AL899" s="27"/>
      <c r="AM899" s="27"/>
      <c r="AN899" s="27"/>
      <c r="AO899" s="27"/>
      <c r="AP899" s="27"/>
      <c r="AQ899" s="27"/>
      <c r="AR899" s="27"/>
      <c r="AS899" s="27"/>
      <c r="AT899" s="27"/>
      <c r="AU899" s="27"/>
      <c r="AV899" s="27"/>
      <c r="AW899" s="27"/>
      <c r="AX899" s="27"/>
      <c r="AY899" s="27"/>
      <c r="AZ899" s="27"/>
    </row>
    <row r="900" spans="3:52">
      <c r="C900" s="27"/>
      <c r="D900" s="27"/>
      <c r="E900" s="27"/>
      <c r="F900" s="27"/>
      <c r="G900" s="27"/>
      <c r="H900" s="27"/>
      <c r="I900" s="27"/>
      <c r="J900" s="27"/>
      <c r="K900" s="27"/>
      <c r="L900" s="27"/>
      <c r="M900" s="27"/>
      <c r="N900" s="27"/>
      <c r="O900" s="27"/>
      <c r="P900" s="27"/>
      <c r="Q900" s="27"/>
      <c r="U900" s="27"/>
      <c r="V900" s="27"/>
      <c r="W900" s="27"/>
      <c r="X900" s="27"/>
      <c r="Y900" s="27"/>
      <c r="Z900" s="27"/>
      <c r="AA900" s="27"/>
      <c r="AB900" s="27"/>
      <c r="AC900" s="27"/>
      <c r="AD900" s="27"/>
      <c r="AE900" s="27"/>
      <c r="AF900" s="27"/>
      <c r="AG900" s="27"/>
      <c r="AH900" s="27"/>
      <c r="AI900" s="27"/>
      <c r="AJ900" s="27"/>
      <c r="AK900" s="27"/>
      <c r="AL900" s="27"/>
      <c r="AM900" s="27"/>
      <c r="AN900" s="27"/>
      <c r="AO900" s="27"/>
      <c r="AP900" s="27"/>
      <c r="AQ900" s="27"/>
      <c r="AR900" s="27"/>
      <c r="AS900" s="27"/>
      <c r="AT900" s="27"/>
      <c r="AU900" s="27"/>
      <c r="AV900" s="27"/>
      <c r="AW900" s="27"/>
      <c r="AX900" s="27"/>
      <c r="AY900" s="27"/>
      <c r="AZ900" s="27"/>
    </row>
    <row r="901" spans="3:52">
      <c r="C901" s="27"/>
      <c r="D901" s="27"/>
      <c r="E901" s="27"/>
      <c r="F901" s="27"/>
      <c r="G901" s="27"/>
      <c r="H901" s="27"/>
      <c r="I901" s="27"/>
      <c r="J901" s="27"/>
      <c r="K901" s="27"/>
      <c r="L901" s="27"/>
      <c r="M901" s="27"/>
      <c r="N901" s="27"/>
      <c r="O901" s="27"/>
      <c r="P901" s="27"/>
      <c r="Q901" s="27"/>
      <c r="U901" s="27"/>
      <c r="V901" s="27"/>
      <c r="W901" s="27"/>
      <c r="X901" s="27"/>
      <c r="Y901" s="27"/>
      <c r="Z901" s="27"/>
      <c r="AA901" s="27"/>
      <c r="AB901" s="27"/>
      <c r="AC901" s="27"/>
      <c r="AD901" s="27"/>
      <c r="AE901" s="27"/>
      <c r="AF901" s="27"/>
      <c r="AG901" s="27"/>
      <c r="AH901" s="27"/>
      <c r="AI901" s="27"/>
      <c r="AJ901" s="27"/>
      <c r="AK901" s="27"/>
      <c r="AL901" s="27"/>
      <c r="AM901" s="27"/>
      <c r="AN901" s="27"/>
      <c r="AO901" s="27"/>
      <c r="AP901" s="27"/>
      <c r="AQ901" s="27"/>
      <c r="AR901" s="27"/>
      <c r="AS901" s="27"/>
      <c r="AT901" s="27"/>
      <c r="AU901" s="27"/>
      <c r="AV901" s="27"/>
      <c r="AW901" s="27"/>
      <c r="AX901" s="27"/>
      <c r="AY901" s="27"/>
      <c r="AZ901" s="27"/>
    </row>
    <row r="902" spans="3:52">
      <c r="C902" s="27"/>
      <c r="D902" s="27"/>
      <c r="E902" s="27"/>
      <c r="F902" s="27"/>
      <c r="G902" s="27"/>
      <c r="H902" s="27"/>
      <c r="I902" s="27"/>
      <c r="J902" s="27"/>
      <c r="K902" s="27"/>
      <c r="L902" s="27"/>
      <c r="M902" s="27"/>
      <c r="N902" s="27"/>
      <c r="O902" s="27"/>
      <c r="P902" s="27"/>
      <c r="Q902" s="27"/>
      <c r="U902" s="27"/>
      <c r="V902" s="27"/>
      <c r="W902" s="27"/>
      <c r="X902" s="27"/>
      <c r="Y902" s="27"/>
      <c r="Z902" s="27"/>
      <c r="AA902" s="27"/>
      <c r="AB902" s="27"/>
      <c r="AC902" s="27"/>
      <c r="AD902" s="27"/>
      <c r="AE902" s="27"/>
      <c r="AF902" s="27"/>
      <c r="AG902" s="27"/>
      <c r="AH902" s="27"/>
      <c r="AI902" s="27"/>
      <c r="AJ902" s="27"/>
      <c r="AK902" s="27"/>
      <c r="AL902" s="27"/>
      <c r="AM902" s="27"/>
      <c r="AN902" s="27"/>
      <c r="AO902" s="27"/>
      <c r="AP902" s="27"/>
      <c r="AQ902" s="27"/>
      <c r="AR902" s="27"/>
      <c r="AS902" s="27"/>
      <c r="AT902" s="27"/>
      <c r="AU902" s="27"/>
      <c r="AV902" s="27"/>
      <c r="AW902" s="27"/>
      <c r="AX902" s="27"/>
      <c r="AY902" s="27"/>
      <c r="AZ902" s="27"/>
    </row>
    <row r="903" spans="3:52">
      <c r="C903" s="27"/>
      <c r="D903" s="27"/>
      <c r="E903" s="27"/>
      <c r="F903" s="27"/>
      <c r="G903" s="27"/>
      <c r="H903" s="27"/>
      <c r="I903" s="27"/>
      <c r="J903" s="27"/>
      <c r="K903" s="27"/>
      <c r="L903" s="27"/>
      <c r="M903" s="27"/>
      <c r="N903" s="27"/>
      <c r="O903" s="27"/>
      <c r="P903" s="27"/>
      <c r="Q903" s="27"/>
      <c r="U903" s="27"/>
      <c r="V903" s="27"/>
      <c r="W903" s="27"/>
      <c r="X903" s="27"/>
      <c r="Y903" s="27"/>
      <c r="Z903" s="27"/>
      <c r="AA903" s="27"/>
      <c r="AB903" s="27"/>
      <c r="AC903" s="27"/>
      <c r="AD903" s="27"/>
      <c r="AE903" s="27"/>
      <c r="AF903" s="27"/>
      <c r="AG903" s="27"/>
      <c r="AH903" s="27"/>
      <c r="AI903" s="27"/>
      <c r="AJ903" s="27"/>
      <c r="AK903" s="27"/>
      <c r="AL903" s="27"/>
      <c r="AM903" s="27"/>
      <c r="AN903" s="27"/>
      <c r="AO903" s="27"/>
      <c r="AP903" s="27"/>
      <c r="AQ903" s="27"/>
      <c r="AR903" s="27"/>
      <c r="AS903" s="27"/>
      <c r="AT903" s="27"/>
      <c r="AU903" s="27"/>
      <c r="AV903" s="27"/>
      <c r="AW903" s="27"/>
      <c r="AX903" s="27"/>
      <c r="AY903" s="27"/>
      <c r="AZ903" s="27"/>
    </row>
    <row r="904" spans="3:52">
      <c r="C904" s="27"/>
      <c r="D904" s="27"/>
      <c r="E904" s="27"/>
      <c r="F904" s="27"/>
      <c r="G904" s="27"/>
      <c r="H904" s="27"/>
      <c r="I904" s="27"/>
      <c r="J904" s="27"/>
      <c r="K904" s="27"/>
      <c r="L904" s="27"/>
      <c r="M904" s="27"/>
      <c r="N904" s="27"/>
      <c r="O904" s="27"/>
      <c r="P904" s="27"/>
      <c r="Q904" s="27"/>
      <c r="U904" s="27"/>
      <c r="V904" s="27"/>
      <c r="W904" s="27"/>
      <c r="X904" s="27"/>
      <c r="Y904" s="27"/>
      <c r="Z904" s="27"/>
      <c r="AA904" s="27"/>
      <c r="AB904" s="27"/>
      <c r="AC904" s="27"/>
      <c r="AD904" s="27"/>
      <c r="AE904" s="27"/>
      <c r="AF904" s="27"/>
      <c r="AG904" s="27"/>
      <c r="AH904" s="27"/>
      <c r="AI904" s="27"/>
      <c r="AJ904" s="27"/>
      <c r="AK904" s="27"/>
      <c r="AL904" s="27"/>
      <c r="AM904" s="27"/>
      <c r="AN904" s="27"/>
      <c r="AO904" s="27"/>
      <c r="AP904" s="27"/>
      <c r="AQ904" s="27"/>
      <c r="AR904" s="27"/>
      <c r="AS904" s="27"/>
      <c r="AT904" s="27"/>
      <c r="AU904" s="27"/>
      <c r="AV904" s="27"/>
      <c r="AW904" s="27"/>
      <c r="AX904" s="27"/>
      <c r="AY904" s="27"/>
      <c r="AZ904" s="27"/>
    </row>
    <row r="905" spans="3:52">
      <c r="C905" s="27"/>
      <c r="D905" s="27"/>
      <c r="E905" s="27"/>
      <c r="F905" s="27"/>
      <c r="G905" s="27"/>
      <c r="H905" s="27"/>
      <c r="I905" s="27"/>
      <c r="J905" s="27"/>
      <c r="K905" s="27"/>
      <c r="L905" s="27"/>
      <c r="M905" s="27"/>
      <c r="N905" s="27"/>
      <c r="O905" s="27"/>
      <c r="P905" s="27"/>
      <c r="Q905" s="27"/>
      <c r="U905" s="27"/>
      <c r="V905" s="27"/>
      <c r="W905" s="27"/>
      <c r="X905" s="27"/>
      <c r="Y905" s="27"/>
      <c r="Z905" s="27"/>
      <c r="AA905" s="27"/>
      <c r="AB905" s="27"/>
      <c r="AC905" s="27"/>
      <c r="AD905" s="27"/>
      <c r="AE905" s="27"/>
      <c r="AF905" s="27"/>
      <c r="AG905" s="27"/>
      <c r="AH905" s="27"/>
      <c r="AI905" s="27"/>
      <c r="AJ905" s="27"/>
      <c r="AK905" s="27"/>
      <c r="AL905" s="27"/>
      <c r="AM905" s="27"/>
      <c r="AN905" s="27"/>
      <c r="AO905" s="27"/>
      <c r="AP905" s="27"/>
      <c r="AQ905" s="27"/>
      <c r="AR905" s="27"/>
      <c r="AS905" s="27"/>
      <c r="AT905" s="27"/>
      <c r="AU905" s="27"/>
      <c r="AV905" s="27"/>
      <c r="AW905" s="27"/>
      <c r="AX905" s="27"/>
      <c r="AY905" s="27"/>
      <c r="AZ905" s="27"/>
    </row>
    <row r="906" spans="3:52">
      <c r="C906" s="27"/>
      <c r="D906" s="27"/>
      <c r="E906" s="27"/>
      <c r="F906" s="27"/>
      <c r="G906" s="27"/>
      <c r="H906" s="27"/>
      <c r="I906" s="27"/>
      <c r="J906" s="27"/>
      <c r="K906" s="27"/>
      <c r="L906" s="27"/>
      <c r="M906" s="27"/>
      <c r="N906" s="27"/>
      <c r="O906" s="27"/>
      <c r="P906" s="27"/>
      <c r="Q906" s="27"/>
      <c r="U906" s="27"/>
      <c r="V906" s="27"/>
      <c r="W906" s="27"/>
      <c r="X906" s="27"/>
      <c r="Y906" s="27"/>
      <c r="Z906" s="27"/>
      <c r="AA906" s="27"/>
      <c r="AB906" s="27"/>
      <c r="AC906" s="27"/>
      <c r="AD906" s="27"/>
      <c r="AE906" s="27"/>
      <c r="AF906" s="27"/>
      <c r="AG906" s="27"/>
      <c r="AH906" s="27"/>
      <c r="AI906" s="27"/>
      <c r="AJ906" s="27"/>
      <c r="AK906" s="27"/>
      <c r="AL906" s="27"/>
      <c r="AM906" s="27"/>
      <c r="AN906" s="27"/>
      <c r="AO906" s="27"/>
      <c r="AP906" s="27"/>
      <c r="AQ906" s="27"/>
      <c r="AR906" s="27"/>
      <c r="AS906" s="27"/>
      <c r="AT906" s="27"/>
      <c r="AU906" s="27"/>
      <c r="AV906" s="27"/>
      <c r="AW906" s="27"/>
      <c r="AX906" s="27"/>
      <c r="AY906" s="27"/>
      <c r="AZ906" s="27"/>
    </row>
    <row r="907" spans="3:52">
      <c r="C907" s="27"/>
      <c r="D907" s="27"/>
      <c r="E907" s="27"/>
      <c r="F907" s="27"/>
      <c r="G907" s="27"/>
      <c r="H907" s="27"/>
      <c r="I907" s="27"/>
      <c r="J907" s="27"/>
      <c r="K907" s="27"/>
      <c r="L907" s="27"/>
      <c r="M907" s="27"/>
      <c r="N907" s="27"/>
      <c r="O907" s="27"/>
      <c r="P907" s="27"/>
      <c r="Q907" s="27"/>
      <c r="U907" s="27"/>
      <c r="V907" s="27"/>
      <c r="W907" s="27"/>
      <c r="X907" s="27"/>
      <c r="Y907" s="27"/>
      <c r="Z907" s="27"/>
      <c r="AA907" s="27"/>
      <c r="AB907" s="27"/>
      <c r="AC907" s="27"/>
      <c r="AD907" s="27"/>
      <c r="AE907" s="27"/>
      <c r="AF907" s="27"/>
      <c r="AG907" s="27"/>
      <c r="AH907" s="27"/>
      <c r="AI907" s="27"/>
      <c r="AJ907" s="27"/>
      <c r="AK907" s="27"/>
      <c r="AL907" s="27"/>
      <c r="AM907" s="27"/>
      <c r="AN907" s="27"/>
      <c r="AO907" s="27"/>
      <c r="AP907" s="27"/>
      <c r="AQ907" s="27"/>
      <c r="AR907" s="27"/>
      <c r="AS907" s="27"/>
      <c r="AT907" s="27"/>
      <c r="AU907" s="27"/>
      <c r="AV907" s="27"/>
      <c r="AW907" s="27"/>
      <c r="AX907" s="27"/>
      <c r="AY907" s="27"/>
      <c r="AZ907" s="27"/>
    </row>
    <row r="908" spans="3:52">
      <c r="C908" s="27"/>
      <c r="D908" s="27"/>
      <c r="E908" s="27"/>
      <c r="F908" s="27"/>
      <c r="G908" s="27"/>
      <c r="H908" s="27"/>
      <c r="I908" s="27"/>
      <c r="J908" s="27"/>
      <c r="K908" s="27"/>
      <c r="L908" s="27"/>
      <c r="M908" s="27"/>
      <c r="N908" s="27"/>
      <c r="O908" s="27"/>
      <c r="P908" s="27"/>
      <c r="Q908" s="27"/>
      <c r="U908" s="27"/>
      <c r="V908" s="27"/>
      <c r="W908" s="27"/>
      <c r="X908" s="27"/>
      <c r="Y908" s="27"/>
      <c r="Z908" s="27"/>
      <c r="AA908" s="27"/>
      <c r="AB908" s="27"/>
      <c r="AC908" s="27"/>
      <c r="AD908" s="27"/>
      <c r="AE908" s="27"/>
      <c r="AF908" s="27"/>
      <c r="AG908" s="27"/>
      <c r="AH908" s="27"/>
      <c r="AI908" s="27"/>
      <c r="AJ908" s="27"/>
      <c r="AK908" s="27"/>
      <c r="AL908" s="27"/>
      <c r="AM908" s="27"/>
      <c r="AN908" s="27"/>
      <c r="AO908" s="27"/>
      <c r="AP908" s="27"/>
      <c r="AQ908" s="27"/>
      <c r="AR908" s="27"/>
      <c r="AS908" s="27"/>
      <c r="AT908" s="27"/>
      <c r="AU908" s="27"/>
      <c r="AV908" s="27"/>
      <c r="AW908" s="27"/>
      <c r="AX908" s="27"/>
      <c r="AY908" s="27"/>
      <c r="AZ908" s="27"/>
    </row>
    <row r="909" spans="3:52">
      <c r="C909" s="27"/>
      <c r="D909" s="27"/>
      <c r="E909" s="27"/>
      <c r="F909" s="27"/>
      <c r="G909" s="27"/>
      <c r="H909" s="27"/>
      <c r="I909" s="27"/>
      <c r="J909" s="27"/>
      <c r="K909" s="27"/>
      <c r="L909" s="27"/>
      <c r="M909" s="27"/>
      <c r="N909" s="27"/>
      <c r="O909" s="27"/>
      <c r="P909" s="27"/>
      <c r="Q909" s="27"/>
      <c r="U909" s="27"/>
      <c r="V909" s="27"/>
      <c r="W909" s="27"/>
      <c r="X909" s="27"/>
      <c r="Y909" s="27"/>
      <c r="Z909" s="27"/>
      <c r="AA909" s="27"/>
      <c r="AB909" s="27"/>
      <c r="AC909" s="27"/>
      <c r="AD909" s="27"/>
      <c r="AE909" s="27"/>
      <c r="AF909" s="27"/>
      <c r="AG909" s="27"/>
      <c r="AH909" s="27"/>
      <c r="AI909" s="27"/>
      <c r="AJ909" s="27"/>
      <c r="AK909" s="27"/>
      <c r="AL909" s="27"/>
      <c r="AM909" s="27"/>
      <c r="AN909" s="27"/>
      <c r="AO909" s="27"/>
      <c r="AP909" s="27"/>
      <c r="AQ909" s="27"/>
      <c r="AR909" s="27"/>
      <c r="AS909" s="27"/>
      <c r="AT909" s="27"/>
      <c r="AU909" s="27"/>
      <c r="AV909" s="27"/>
      <c r="AW909" s="27"/>
      <c r="AX909" s="27"/>
      <c r="AY909" s="27"/>
      <c r="AZ909" s="27"/>
    </row>
    <row r="910" spans="3:52">
      <c r="C910" s="27"/>
      <c r="D910" s="27"/>
      <c r="E910" s="27"/>
      <c r="F910" s="27"/>
      <c r="G910" s="27"/>
      <c r="H910" s="27"/>
      <c r="I910" s="27"/>
      <c r="J910" s="27"/>
      <c r="K910" s="27"/>
      <c r="L910" s="27"/>
      <c r="M910" s="27"/>
      <c r="N910" s="27"/>
      <c r="O910" s="27"/>
      <c r="P910" s="27"/>
      <c r="Q910" s="27"/>
      <c r="U910" s="27"/>
      <c r="V910" s="27"/>
      <c r="W910" s="27"/>
      <c r="X910" s="27"/>
      <c r="Y910" s="27"/>
      <c r="Z910" s="27"/>
      <c r="AA910" s="27"/>
      <c r="AB910" s="27"/>
      <c r="AC910" s="27"/>
      <c r="AD910" s="27"/>
      <c r="AE910" s="27"/>
      <c r="AF910" s="27"/>
      <c r="AG910" s="27"/>
      <c r="AH910" s="27"/>
      <c r="AI910" s="27"/>
      <c r="AJ910" s="27"/>
      <c r="AK910" s="27"/>
      <c r="AL910" s="27"/>
      <c r="AM910" s="27"/>
      <c r="AN910" s="27"/>
      <c r="AO910" s="27"/>
      <c r="AP910" s="27"/>
      <c r="AQ910" s="27"/>
      <c r="AR910" s="27"/>
      <c r="AS910" s="27"/>
      <c r="AT910" s="27"/>
      <c r="AU910" s="27"/>
      <c r="AV910" s="27"/>
      <c r="AW910" s="27"/>
      <c r="AX910" s="27"/>
      <c r="AY910" s="27"/>
      <c r="AZ910" s="27"/>
    </row>
    <row r="911" spans="3:52">
      <c r="C911" s="27"/>
      <c r="D911" s="27"/>
      <c r="E911" s="27"/>
      <c r="F911" s="27"/>
      <c r="G911" s="27"/>
      <c r="H911" s="27"/>
      <c r="I911" s="27"/>
      <c r="J911" s="27"/>
      <c r="K911" s="27"/>
      <c r="L911" s="27"/>
      <c r="M911" s="27"/>
      <c r="N911" s="27"/>
      <c r="O911" s="27"/>
      <c r="P911" s="27"/>
      <c r="Q911" s="27"/>
      <c r="U911" s="27"/>
      <c r="V911" s="27"/>
      <c r="W911" s="27"/>
      <c r="X911" s="27"/>
      <c r="Y911" s="27"/>
      <c r="Z911" s="27"/>
      <c r="AA911" s="27"/>
      <c r="AB911" s="27"/>
      <c r="AC911" s="27"/>
      <c r="AD911" s="27"/>
      <c r="AE911" s="27"/>
      <c r="AF911" s="27"/>
      <c r="AG911" s="27"/>
      <c r="AH911" s="27"/>
      <c r="AI911" s="27"/>
      <c r="AJ911" s="27"/>
      <c r="AK911" s="27"/>
      <c r="AL911" s="27"/>
      <c r="AM911" s="27"/>
      <c r="AN911" s="27"/>
      <c r="AO911" s="27"/>
      <c r="AP911" s="27"/>
      <c r="AQ911" s="27"/>
      <c r="AR911" s="27"/>
      <c r="AS911" s="27"/>
      <c r="AT911" s="27"/>
      <c r="AU911" s="27"/>
      <c r="AV911" s="27"/>
      <c r="AW911" s="27"/>
      <c r="AX911" s="27"/>
      <c r="AY911" s="27"/>
      <c r="AZ911" s="27"/>
    </row>
    <row r="912" spans="3:52">
      <c r="C912" s="27"/>
      <c r="D912" s="27"/>
      <c r="E912" s="27"/>
      <c r="F912" s="27"/>
      <c r="G912" s="27"/>
      <c r="H912" s="27"/>
      <c r="I912" s="27"/>
      <c r="J912" s="27"/>
      <c r="K912" s="27"/>
      <c r="L912" s="27"/>
      <c r="M912" s="27"/>
      <c r="N912" s="27"/>
      <c r="O912" s="27"/>
      <c r="P912" s="27"/>
      <c r="Q912" s="27"/>
      <c r="U912" s="27"/>
      <c r="V912" s="27"/>
      <c r="W912" s="27"/>
      <c r="X912" s="27"/>
      <c r="Y912" s="27"/>
      <c r="Z912" s="27"/>
      <c r="AA912" s="27"/>
      <c r="AB912" s="27"/>
      <c r="AC912" s="27"/>
      <c r="AD912" s="27"/>
      <c r="AE912" s="27"/>
      <c r="AF912" s="27"/>
      <c r="AG912" s="27"/>
      <c r="AH912" s="27"/>
      <c r="AI912" s="27"/>
      <c r="AJ912" s="27"/>
      <c r="AK912" s="27"/>
      <c r="AL912" s="27"/>
      <c r="AM912" s="27"/>
      <c r="AN912" s="27"/>
      <c r="AO912" s="27"/>
      <c r="AP912" s="27"/>
      <c r="AQ912" s="27"/>
      <c r="AR912" s="27"/>
      <c r="AS912" s="27"/>
      <c r="AT912" s="27"/>
      <c r="AU912" s="27"/>
      <c r="AV912" s="27"/>
      <c r="AW912" s="27"/>
      <c r="AX912" s="27"/>
      <c r="AY912" s="27"/>
      <c r="AZ912" s="27"/>
    </row>
    <row r="913" spans="3:52">
      <c r="C913" s="27"/>
      <c r="D913" s="27"/>
      <c r="E913" s="27"/>
      <c r="F913" s="27"/>
      <c r="G913" s="27"/>
      <c r="H913" s="27"/>
      <c r="I913" s="27"/>
      <c r="J913" s="27"/>
      <c r="K913" s="27"/>
      <c r="L913" s="27"/>
      <c r="M913" s="27"/>
      <c r="N913" s="27"/>
      <c r="O913" s="27"/>
      <c r="P913" s="27"/>
      <c r="Q913" s="27"/>
      <c r="U913" s="27"/>
      <c r="V913" s="27"/>
      <c r="W913" s="27"/>
      <c r="X913" s="27"/>
      <c r="Y913" s="27"/>
      <c r="Z913" s="27"/>
      <c r="AA913" s="27"/>
      <c r="AB913" s="27"/>
      <c r="AC913" s="27"/>
      <c r="AD913" s="27"/>
      <c r="AE913" s="27"/>
      <c r="AF913" s="27"/>
      <c r="AG913" s="27"/>
      <c r="AH913" s="27"/>
      <c r="AI913" s="27"/>
      <c r="AJ913" s="27"/>
      <c r="AK913" s="27"/>
      <c r="AL913" s="27"/>
      <c r="AM913" s="27"/>
      <c r="AN913" s="27"/>
      <c r="AO913" s="27"/>
      <c r="AP913" s="27"/>
      <c r="AQ913" s="27"/>
      <c r="AR913" s="27"/>
      <c r="AS913" s="27"/>
      <c r="AT913" s="27"/>
      <c r="AU913" s="27"/>
      <c r="AV913" s="27"/>
      <c r="AW913" s="27"/>
      <c r="AX913" s="27"/>
      <c r="AY913" s="27"/>
      <c r="AZ913" s="27"/>
    </row>
    <row r="914" spans="3:52">
      <c r="C914" s="27"/>
      <c r="D914" s="27"/>
      <c r="E914" s="27"/>
      <c r="F914" s="27"/>
      <c r="G914" s="27"/>
      <c r="H914" s="27"/>
      <c r="I914" s="27"/>
      <c r="J914" s="27"/>
      <c r="K914" s="27"/>
      <c r="L914" s="27"/>
      <c r="M914" s="27"/>
      <c r="N914" s="27"/>
      <c r="O914" s="27"/>
      <c r="P914" s="27"/>
      <c r="Q914" s="27"/>
      <c r="U914" s="27"/>
      <c r="V914" s="27"/>
      <c r="W914" s="27"/>
      <c r="X914" s="27"/>
      <c r="Y914" s="27"/>
      <c r="Z914" s="27"/>
      <c r="AA914" s="27"/>
      <c r="AB914" s="27"/>
      <c r="AC914" s="27"/>
      <c r="AD914" s="27"/>
      <c r="AE914" s="27"/>
      <c r="AF914" s="27"/>
      <c r="AG914" s="27"/>
      <c r="AH914" s="27"/>
      <c r="AI914" s="27"/>
      <c r="AJ914" s="27"/>
      <c r="AK914" s="27"/>
      <c r="AL914" s="27"/>
      <c r="AM914" s="27"/>
      <c r="AN914" s="27"/>
      <c r="AO914" s="27"/>
      <c r="AP914" s="27"/>
      <c r="AQ914" s="27"/>
      <c r="AR914" s="27"/>
      <c r="AS914" s="27"/>
      <c r="AT914" s="27"/>
      <c r="AU914" s="27"/>
      <c r="AV914" s="27"/>
      <c r="AW914" s="27"/>
      <c r="AX914" s="27"/>
      <c r="AY914" s="27"/>
      <c r="AZ914" s="27"/>
    </row>
    <row r="915" spans="3:52">
      <c r="U915" s="27"/>
      <c r="V915" s="27"/>
      <c r="W915" s="27"/>
      <c r="X915" s="27"/>
      <c r="Y915" s="27"/>
      <c r="Z915" s="27"/>
      <c r="AA915" s="27"/>
      <c r="AB915" s="27"/>
      <c r="AC915" s="27"/>
      <c r="AD915" s="27"/>
      <c r="AE915" s="27"/>
      <c r="AF915" s="27"/>
      <c r="AG915" s="27"/>
      <c r="AH915" s="27"/>
      <c r="AI915" s="27"/>
      <c r="AJ915" s="27"/>
      <c r="AK915" s="27"/>
      <c r="AL915" s="27"/>
      <c r="AM915" s="27"/>
      <c r="AN915" s="27"/>
      <c r="AO915" s="27"/>
      <c r="AP915" s="27"/>
      <c r="AQ915" s="27"/>
      <c r="AR915" s="27"/>
      <c r="AS915" s="27"/>
      <c r="AT915" s="27"/>
      <c r="AU915" s="27"/>
      <c r="AV915" s="27"/>
      <c r="AW915" s="27"/>
      <c r="AX915" s="27"/>
      <c r="AY915" s="27"/>
      <c r="AZ915" s="27"/>
    </row>
    <row r="916" spans="3:52">
      <c r="U916" s="27"/>
      <c r="V916" s="27"/>
      <c r="W916" s="27"/>
      <c r="X916" s="27"/>
      <c r="Y916" s="27"/>
      <c r="Z916" s="27"/>
      <c r="AA916" s="27"/>
      <c r="AB916" s="27"/>
      <c r="AC916" s="27"/>
      <c r="AD916" s="27"/>
      <c r="AE916" s="27"/>
      <c r="AF916" s="27"/>
      <c r="AG916" s="27"/>
      <c r="AH916" s="27"/>
      <c r="AI916" s="27"/>
      <c r="AJ916" s="27"/>
      <c r="AK916" s="27"/>
      <c r="AL916" s="27"/>
      <c r="AM916" s="27"/>
      <c r="AN916" s="27"/>
      <c r="AO916" s="27"/>
      <c r="AP916" s="27"/>
      <c r="AQ916" s="27"/>
      <c r="AR916" s="27"/>
      <c r="AS916" s="27"/>
      <c r="AT916" s="27"/>
      <c r="AU916" s="27"/>
      <c r="AV916" s="27"/>
      <c r="AW916" s="27"/>
      <c r="AX916" s="27"/>
      <c r="AY916" s="27"/>
      <c r="AZ916" s="27"/>
    </row>
    <row r="917" spans="3:52">
      <c r="U917" s="27"/>
      <c r="V917" s="27"/>
      <c r="W917" s="27"/>
      <c r="X917" s="27"/>
      <c r="Y917" s="27"/>
      <c r="Z917" s="27"/>
      <c r="AA917" s="27"/>
      <c r="AB917" s="27"/>
      <c r="AC917" s="27"/>
      <c r="AD917" s="27"/>
      <c r="AE917" s="27"/>
      <c r="AF917" s="27"/>
      <c r="AG917" s="27"/>
      <c r="AH917" s="27"/>
      <c r="AI917" s="27"/>
      <c r="AJ917" s="27"/>
      <c r="AK917" s="27"/>
      <c r="AL917" s="27"/>
      <c r="AM917" s="27"/>
      <c r="AN917" s="27"/>
      <c r="AO917" s="27"/>
      <c r="AP917" s="27"/>
      <c r="AQ917" s="27"/>
      <c r="AR917" s="27"/>
      <c r="AS917" s="27"/>
      <c r="AT917" s="27"/>
      <c r="AU917" s="27"/>
      <c r="AV917" s="27"/>
      <c r="AW917" s="27"/>
      <c r="AX917" s="27"/>
      <c r="AY917" s="27"/>
      <c r="AZ917" s="27"/>
    </row>
    <row r="918" spans="3:52">
      <c r="U918" s="27"/>
      <c r="V918" s="27"/>
      <c r="W918" s="27"/>
      <c r="X918" s="27"/>
      <c r="Y918" s="27"/>
      <c r="Z918" s="27"/>
      <c r="AA918" s="27"/>
      <c r="AB918" s="27"/>
      <c r="AC918" s="27"/>
      <c r="AD918" s="27"/>
      <c r="AE918" s="27"/>
      <c r="AF918" s="27"/>
      <c r="AG918" s="27"/>
      <c r="AH918" s="27"/>
      <c r="AI918" s="27"/>
      <c r="AJ918" s="27"/>
      <c r="AK918" s="27"/>
      <c r="AL918" s="27"/>
      <c r="AM918" s="27"/>
      <c r="AN918" s="27"/>
      <c r="AO918" s="27"/>
      <c r="AP918" s="27"/>
      <c r="AQ918" s="27"/>
      <c r="AR918" s="27"/>
      <c r="AS918" s="27"/>
      <c r="AT918" s="27"/>
      <c r="AU918" s="27"/>
      <c r="AV918" s="27"/>
      <c r="AW918" s="27"/>
      <c r="AX918" s="27"/>
      <c r="AY918" s="27"/>
      <c r="AZ918" s="27"/>
    </row>
    <row r="919" spans="3:52">
      <c r="U919" s="27"/>
      <c r="V919" s="27"/>
      <c r="W919" s="27"/>
      <c r="X919" s="27"/>
      <c r="Y919" s="27"/>
      <c r="Z919" s="27"/>
      <c r="AA919" s="27"/>
      <c r="AB919" s="27"/>
      <c r="AC919" s="27"/>
      <c r="AD919" s="27"/>
      <c r="AE919" s="27"/>
      <c r="AF919" s="27"/>
      <c r="AG919" s="27"/>
      <c r="AH919" s="27"/>
      <c r="AI919" s="27"/>
      <c r="AJ919" s="27"/>
      <c r="AK919" s="27"/>
      <c r="AL919" s="27"/>
      <c r="AM919" s="27"/>
      <c r="AN919" s="27"/>
      <c r="AO919" s="27"/>
      <c r="AP919" s="27"/>
      <c r="AQ919" s="27"/>
      <c r="AR919" s="27"/>
      <c r="AS919" s="27"/>
      <c r="AT919" s="27"/>
      <c r="AU919" s="27"/>
      <c r="AV919" s="27"/>
      <c r="AW919" s="27"/>
      <c r="AX919" s="27"/>
      <c r="AY919" s="27"/>
      <c r="AZ919" s="27"/>
    </row>
    <row r="920" spans="3:52">
      <c r="U920" s="27"/>
      <c r="V920" s="27"/>
      <c r="W920" s="27"/>
      <c r="X920" s="27"/>
      <c r="Y920" s="27"/>
      <c r="Z920" s="27"/>
      <c r="AA920" s="27"/>
      <c r="AB920" s="27"/>
      <c r="AC920" s="27"/>
      <c r="AD920" s="27"/>
      <c r="AE920" s="27"/>
      <c r="AF920" s="27"/>
      <c r="AG920" s="27"/>
      <c r="AH920" s="27"/>
      <c r="AI920" s="27"/>
      <c r="AJ920" s="27"/>
      <c r="AK920" s="27"/>
      <c r="AL920" s="27"/>
      <c r="AM920" s="27"/>
      <c r="AN920" s="27"/>
      <c r="AO920" s="27"/>
      <c r="AP920" s="27"/>
      <c r="AQ920" s="27"/>
      <c r="AR920" s="27"/>
      <c r="AS920" s="27"/>
      <c r="AT920" s="27"/>
      <c r="AU920" s="27"/>
      <c r="AV920" s="27"/>
      <c r="AW920" s="27"/>
      <c r="AX920" s="27"/>
      <c r="AY920" s="27"/>
      <c r="AZ920" s="27"/>
    </row>
    <row r="921" spans="3:52">
      <c r="U921" s="27"/>
      <c r="V921" s="27"/>
      <c r="W921" s="27"/>
      <c r="X921" s="27"/>
      <c r="Y921" s="27"/>
      <c r="Z921" s="27"/>
      <c r="AA921" s="27"/>
      <c r="AB921" s="27"/>
      <c r="AC921" s="27"/>
      <c r="AD921" s="27"/>
      <c r="AE921" s="27"/>
      <c r="AF921" s="27"/>
      <c r="AG921" s="27"/>
      <c r="AH921" s="27"/>
      <c r="AI921" s="27"/>
      <c r="AJ921" s="27"/>
      <c r="AK921" s="27"/>
      <c r="AL921" s="27"/>
      <c r="AM921" s="27"/>
      <c r="AN921" s="27"/>
      <c r="AO921" s="27"/>
      <c r="AP921" s="27"/>
      <c r="AQ921" s="27"/>
      <c r="AR921" s="27"/>
      <c r="AS921" s="27"/>
      <c r="AT921" s="27"/>
      <c r="AU921" s="27"/>
      <c r="AV921" s="27"/>
      <c r="AW921" s="27"/>
      <c r="AX921" s="27"/>
      <c r="AY921" s="27"/>
      <c r="AZ921" s="27"/>
    </row>
    <row r="922" spans="3:52">
      <c r="U922" s="27"/>
      <c r="V922" s="27"/>
      <c r="W922" s="27"/>
      <c r="X922" s="27"/>
      <c r="Y922" s="27"/>
      <c r="Z922" s="27"/>
      <c r="AA922" s="27"/>
      <c r="AB922" s="27"/>
      <c r="AC922" s="27"/>
      <c r="AD922" s="27"/>
      <c r="AE922" s="27"/>
      <c r="AF922" s="27"/>
      <c r="AG922" s="27"/>
      <c r="AH922" s="27"/>
      <c r="AI922" s="27"/>
      <c r="AJ922" s="27"/>
      <c r="AK922" s="27"/>
      <c r="AL922" s="27"/>
      <c r="AM922" s="27"/>
      <c r="AN922" s="27"/>
      <c r="AO922" s="27"/>
      <c r="AP922" s="27"/>
      <c r="AQ922" s="27"/>
      <c r="AR922" s="27"/>
      <c r="AS922" s="27"/>
      <c r="AT922" s="27"/>
      <c r="AU922" s="27"/>
      <c r="AV922" s="27"/>
      <c r="AW922" s="27"/>
      <c r="AX922" s="27"/>
      <c r="AY922" s="27"/>
      <c r="AZ922" s="27"/>
    </row>
    <row r="923" spans="3:52">
      <c r="U923" s="27"/>
      <c r="V923" s="27"/>
      <c r="W923" s="27"/>
      <c r="X923" s="27"/>
      <c r="Y923" s="27"/>
      <c r="Z923" s="27"/>
      <c r="AA923" s="27"/>
      <c r="AB923" s="27"/>
      <c r="AC923" s="27"/>
      <c r="AD923" s="27"/>
      <c r="AE923" s="27"/>
      <c r="AF923" s="27"/>
      <c r="AG923" s="27"/>
      <c r="AH923" s="27"/>
      <c r="AI923" s="27"/>
      <c r="AJ923" s="27"/>
      <c r="AK923" s="27"/>
      <c r="AL923" s="27"/>
      <c r="AM923" s="27"/>
      <c r="AN923" s="27"/>
      <c r="AO923" s="27"/>
      <c r="AP923" s="27"/>
      <c r="AQ923" s="27"/>
      <c r="AR923" s="27"/>
      <c r="AS923" s="27"/>
      <c r="AT923" s="27"/>
      <c r="AU923" s="27"/>
      <c r="AV923" s="27"/>
      <c r="AW923" s="27"/>
      <c r="AX923" s="27"/>
      <c r="AY923" s="27"/>
      <c r="AZ923" s="27"/>
    </row>
  </sheetData>
  <sheetProtection algorithmName="SHA-512" hashValue="UEbPpCLjIpSu0aq43qRDi9G/a7HyDK5J3DSkNaE45y0oY/UpXnD+x7SQuXFJpmgSWHguB9rQgqZDhhkDnSqf9A==" saltValue="48fU0bJBYgRYutVhckk2gQ==" spinCount="100000" sheet="1" objects="1" scenarios="1" selectLockedCells="1"/>
  <mergeCells count="1">
    <mergeCell ref="C1:D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1278978" r:id="rId3" name="Button 2">
              <controlPr defaultSize="0" print="0" autoFill="0" autoPict="0" macro="[0]!Button307_Click">
                <anchor moveWithCells="1" sizeWithCells="1">
                  <from>
                    <xdr:col>1</xdr:col>
                    <xdr:colOff>219075</xdr:colOff>
                    <xdr:row>0</xdr:row>
                    <xdr:rowOff>876300</xdr:rowOff>
                  </from>
                  <to>
                    <xdr:col>2</xdr:col>
                    <xdr:colOff>47625</xdr:colOff>
                    <xdr:row>0</xdr:row>
                    <xdr:rowOff>1095375</xdr:rowOff>
                  </to>
                </anchor>
              </controlPr>
            </control>
          </mc:Choice>
        </mc:AlternateContent>
        <mc:AlternateContent xmlns:mc="http://schemas.openxmlformats.org/markup-compatibility/2006">
          <mc:Choice Requires="x14">
            <control shapeId="1278979" r:id="rId4" name="Button 3">
              <controlPr defaultSize="0" print="0" autoFill="0" autoPict="0" macro="[0]!Button308_Click">
                <anchor moveWithCells="1" sizeWithCells="1">
                  <from>
                    <xdr:col>2</xdr:col>
                    <xdr:colOff>104775</xdr:colOff>
                    <xdr:row>0</xdr:row>
                    <xdr:rowOff>876300</xdr:rowOff>
                  </from>
                  <to>
                    <xdr:col>2</xdr:col>
                    <xdr:colOff>419100</xdr:colOff>
                    <xdr:row>0</xdr:row>
                    <xdr:rowOff>1095375</xdr:rowOff>
                  </to>
                </anchor>
              </controlPr>
            </control>
          </mc:Choice>
        </mc:AlternateContent>
        <mc:AlternateContent xmlns:mc="http://schemas.openxmlformats.org/markup-compatibility/2006">
          <mc:Choice Requires="x14">
            <control shapeId="1278980" r:id="rId5" name="Button 4">
              <controlPr defaultSize="0" print="0" autoFill="0" autoPict="0" macro="[0]!Button306_Click">
                <anchor moveWithCells="1" sizeWithCells="1">
                  <from>
                    <xdr:col>2</xdr:col>
                    <xdr:colOff>466725</xdr:colOff>
                    <xdr:row>0</xdr:row>
                    <xdr:rowOff>876300</xdr:rowOff>
                  </from>
                  <to>
                    <xdr:col>2</xdr:col>
                    <xdr:colOff>1019175</xdr:colOff>
                    <xdr:row>0</xdr:row>
                    <xdr:rowOff>1095375</xdr:rowOff>
                  </to>
                </anchor>
              </controlPr>
            </control>
          </mc:Choice>
        </mc:AlternateContent>
        <mc:AlternateContent xmlns:mc="http://schemas.openxmlformats.org/markup-compatibility/2006">
          <mc:Choice Requires="x14">
            <control shapeId="1278981" r:id="rId6"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1278982" r:id="rId7" name="Button 6">
              <controlPr defaultSize="0" print="0" autoFill="0" autoPict="0" macro="[0]!Button309_Click">
                <anchor moveWithCells="1" sizeWithCells="1">
                  <from>
                    <xdr:col>2</xdr:col>
                    <xdr:colOff>1076325</xdr:colOff>
                    <xdr:row>0</xdr:row>
                    <xdr:rowOff>876300</xdr:rowOff>
                  </from>
                  <to>
                    <xdr:col>2</xdr:col>
                    <xdr:colOff>1419225</xdr:colOff>
                    <xdr:row>0</xdr:row>
                    <xdr:rowOff>1095375</xdr:rowOff>
                  </to>
                </anchor>
              </controlPr>
            </control>
          </mc:Choice>
        </mc:AlternateContent>
        <mc:AlternateContent xmlns:mc="http://schemas.openxmlformats.org/markup-compatibility/2006">
          <mc:Choice Requires="x14">
            <control shapeId="1278983" r:id="rId8" name="Button 7">
              <controlPr defaultSize="0" print="0" autoFill="0" autoPict="0" macro="[0]!Button310_Click">
                <anchor moveWithCells="1" sizeWithCells="1">
                  <from>
                    <xdr:col>2</xdr:col>
                    <xdr:colOff>1466850</xdr:colOff>
                    <xdr:row>0</xdr:row>
                    <xdr:rowOff>876300</xdr:rowOff>
                  </from>
                  <to>
                    <xdr:col>3</xdr:col>
                    <xdr:colOff>419100</xdr:colOff>
                    <xdr:row>0</xdr:row>
                    <xdr:rowOff>1095375</xdr:rowOff>
                  </to>
                </anchor>
              </controlPr>
            </control>
          </mc:Choice>
        </mc:AlternateContent>
        <mc:AlternateContent xmlns:mc="http://schemas.openxmlformats.org/markup-compatibility/2006">
          <mc:Choice Requires="x14">
            <control shapeId="1278984" r:id="rId9" name="Button 8">
              <controlPr defaultSize="0" print="0" autoFill="0" autoPict="0" macro="[0]!Button311_Click">
                <anchor moveWithCells="1" sizeWithCells="1">
                  <from>
                    <xdr:col>3</xdr:col>
                    <xdr:colOff>466725</xdr:colOff>
                    <xdr:row>0</xdr:row>
                    <xdr:rowOff>876300</xdr:rowOff>
                  </from>
                  <to>
                    <xdr:col>3</xdr:col>
                    <xdr:colOff>923925</xdr:colOff>
                    <xdr:row>0</xdr:row>
                    <xdr:rowOff>1095375</xdr:rowOff>
                  </to>
                </anchor>
              </controlPr>
            </control>
          </mc:Choice>
        </mc:AlternateContent>
        <mc:AlternateContent xmlns:mc="http://schemas.openxmlformats.org/markup-compatibility/2006">
          <mc:Choice Requires="x14">
            <control shapeId="1278985" r:id="rId10" name="Button 9">
              <controlPr defaultSize="0" print="0" autoFill="0" autoPict="0" macro="[0]!Button312_Click">
                <anchor moveWithCells="1" sizeWithCells="1">
                  <from>
                    <xdr:col>3</xdr:col>
                    <xdr:colOff>952500</xdr:colOff>
                    <xdr:row>0</xdr:row>
                    <xdr:rowOff>866775</xdr:rowOff>
                  </from>
                  <to>
                    <xdr:col>3</xdr:col>
                    <xdr:colOff>1847850</xdr:colOff>
                    <xdr:row>0</xdr:row>
                    <xdr:rowOff>1095375</xdr:rowOff>
                  </to>
                </anchor>
              </controlPr>
            </control>
          </mc:Choice>
        </mc:AlternateContent>
        <mc:AlternateContent xmlns:mc="http://schemas.openxmlformats.org/markup-compatibility/2006">
          <mc:Choice Requires="x14">
            <control shapeId="1278986" r:id="rId11" name="Button 10">
              <controlPr defaultSize="0" print="0" autoFill="0" autoPict="0" macro="[0]!Button313_Click">
                <anchor moveWithCells="1" sizeWithCells="1">
                  <from>
                    <xdr:col>3</xdr:col>
                    <xdr:colOff>1905000</xdr:colOff>
                    <xdr:row>0</xdr:row>
                    <xdr:rowOff>866775</xdr:rowOff>
                  </from>
                  <to>
                    <xdr:col>3</xdr:col>
                    <xdr:colOff>2371725</xdr:colOff>
                    <xdr:row>0</xdr:row>
                    <xdr:rowOff>1085850</xdr:rowOff>
                  </to>
                </anchor>
              </controlPr>
            </control>
          </mc:Choice>
        </mc:AlternateContent>
        <mc:AlternateContent xmlns:mc="http://schemas.openxmlformats.org/markup-compatibility/2006">
          <mc:Choice Requires="x14">
            <control shapeId="1278987" r:id="rId12" name="Button 11">
              <controlPr defaultSize="0" print="0" autoFill="0" autoPict="0" macro="[0]!Button314_Click">
                <anchor moveWithCells="1" sizeWithCells="1">
                  <from>
                    <xdr:col>3</xdr:col>
                    <xdr:colOff>2400300</xdr:colOff>
                    <xdr:row>0</xdr:row>
                    <xdr:rowOff>866775</xdr:rowOff>
                  </from>
                  <to>
                    <xdr:col>3</xdr:col>
                    <xdr:colOff>2933700</xdr:colOff>
                    <xdr:row>0</xdr:row>
                    <xdr:rowOff>1095375</xdr:rowOff>
                  </to>
                </anchor>
              </controlPr>
            </control>
          </mc:Choice>
        </mc:AlternateContent>
        <mc:AlternateContent xmlns:mc="http://schemas.openxmlformats.org/markup-compatibility/2006">
          <mc:Choice Requires="x14">
            <control shapeId="1278988" r:id="rId13" name="Button 12">
              <controlPr defaultSize="0" print="0" autoFill="0" autoPict="0" macro="[0]!Button315_Click">
                <anchor moveWithCells="1" sizeWithCells="1">
                  <from>
                    <xdr:col>3</xdr:col>
                    <xdr:colOff>2971800</xdr:colOff>
                    <xdr:row>0</xdr:row>
                    <xdr:rowOff>866775</xdr:rowOff>
                  </from>
                  <to>
                    <xdr:col>4</xdr:col>
                    <xdr:colOff>238125</xdr:colOff>
                    <xdr:row>0</xdr:row>
                    <xdr:rowOff>1085850</xdr:rowOff>
                  </to>
                </anchor>
              </controlPr>
            </control>
          </mc:Choice>
        </mc:AlternateContent>
        <mc:AlternateContent xmlns:mc="http://schemas.openxmlformats.org/markup-compatibility/2006">
          <mc:Choice Requires="x14">
            <control shapeId="1278989" r:id="rId14" name="Button 13">
              <controlPr defaultSize="0" print="0" autoFill="0" autoPict="0" macro="[0]!Button316_Click">
                <anchor moveWithCells="1" sizeWithCells="1">
                  <from>
                    <xdr:col>4</xdr:col>
                    <xdr:colOff>266700</xdr:colOff>
                    <xdr:row>0</xdr:row>
                    <xdr:rowOff>866775</xdr:rowOff>
                  </from>
                  <to>
                    <xdr:col>5</xdr:col>
                    <xdr:colOff>47625</xdr:colOff>
                    <xdr:row>0</xdr:row>
                    <xdr:rowOff>1085850</xdr:rowOff>
                  </to>
                </anchor>
              </controlPr>
            </control>
          </mc:Choice>
        </mc:AlternateContent>
        <mc:AlternateContent xmlns:mc="http://schemas.openxmlformats.org/markup-compatibility/2006">
          <mc:Choice Requires="x14">
            <control shapeId="1278996" r:id="rId15" name="Button 20">
              <controlPr defaultSize="0" print="0" autoFill="0" autoPict="0" macro="[0]!Button319_Click">
                <anchor moveWithCells="1" sizeWithCells="1">
                  <from>
                    <xdr:col>5</xdr:col>
                    <xdr:colOff>76200</xdr:colOff>
                    <xdr:row>0</xdr:row>
                    <xdr:rowOff>857250</xdr:rowOff>
                  </from>
                  <to>
                    <xdr:col>5</xdr:col>
                    <xdr:colOff>1009650</xdr:colOff>
                    <xdr:row>0</xdr:row>
                    <xdr:rowOff>1085850</xdr:rowOff>
                  </to>
                </anchor>
              </controlPr>
            </control>
          </mc:Choice>
        </mc:AlternateContent>
        <mc:AlternateContent xmlns:mc="http://schemas.openxmlformats.org/markup-compatibility/2006">
          <mc:Choice Requires="x14">
            <control shapeId="1278997" r:id="rId16" name="Button 21">
              <controlPr defaultSize="0" print="0" autoFill="0" autoPict="0" macro="[0]!TracWatersTest1">
                <anchor moveWithCells="1" sizeWithCells="1">
                  <from>
                    <xdr:col>0</xdr:col>
                    <xdr:colOff>152400</xdr:colOff>
                    <xdr:row>3</xdr:row>
                    <xdr:rowOff>0</xdr:rowOff>
                  </from>
                  <to>
                    <xdr:col>1</xdr:col>
                    <xdr:colOff>342900</xdr:colOff>
                    <xdr:row>3</xdr:row>
                    <xdr:rowOff>495300</xdr:rowOff>
                  </to>
                </anchor>
              </controlPr>
            </control>
          </mc:Choice>
        </mc:AlternateContent>
        <mc:AlternateContent xmlns:mc="http://schemas.openxmlformats.org/markup-compatibility/2006">
          <mc:Choice Requires="x14">
            <control shapeId="1278998" r:id="rId17" name="Button 22">
              <controlPr defaultSize="0" print="0" autoFill="0" autoPict="0" macro="[0]!Button301_Click">
                <anchor moveWithCells="1" sizeWithCells="1">
                  <from>
                    <xdr:col>3</xdr:col>
                    <xdr:colOff>409575</xdr:colOff>
                    <xdr:row>0</xdr:row>
                    <xdr:rowOff>95250</xdr:rowOff>
                  </from>
                  <to>
                    <xdr:col>3</xdr:col>
                    <xdr:colOff>933450</xdr:colOff>
                    <xdr:row>0</xdr:row>
                    <xdr:rowOff>495300</xdr:rowOff>
                  </to>
                </anchor>
              </controlPr>
            </control>
          </mc:Choice>
        </mc:AlternateContent>
        <mc:AlternateContent xmlns:mc="http://schemas.openxmlformats.org/markup-compatibility/2006">
          <mc:Choice Requires="x14">
            <control shapeId="1278999" r:id="rId18" name="Button 23">
              <controlPr defaultSize="0" print="0" autoFill="0" autoPict="0" macro="[0]!Button302_Click">
                <anchor moveWithCells="1" sizeWithCells="1">
                  <from>
                    <xdr:col>3</xdr:col>
                    <xdr:colOff>1009650</xdr:colOff>
                    <xdr:row>0</xdr:row>
                    <xdr:rowOff>95250</xdr:rowOff>
                  </from>
                  <to>
                    <xdr:col>3</xdr:col>
                    <xdr:colOff>2085975</xdr:colOff>
                    <xdr:row>0</xdr:row>
                    <xdr:rowOff>495300</xdr:rowOff>
                  </to>
                </anchor>
              </controlPr>
            </control>
          </mc:Choice>
        </mc:AlternateContent>
        <mc:AlternateContent xmlns:mc="http://schemas.openxmlformats.org/markup-compatibility/2006">
          <mc:Choice Requires="x14">
            <control shapeId="1279000" r:id="rId19" name="Button 24">
              <controlPr defaultSize="0" print="0" autoFill="0" autoPict="0" macro="[0]!Button303_Click" altText="Environment Assessment Home">
                <anchor moveWithCells="1" sizeWithCells="1">
                  <from>
                    <xdr:col>3</xdr:col>
                    <xdr:colOff>2152650</xdr:colOff>
                    <xdr:row>0</xdr:row>
                    <xdr:rowOff>95250</xdr:rowOff>
                  </from>
                  <to>
                    <xdr:col>4</xdr:col>
                    <xdr:colOff>123825</xdr:colOff>
                    <xdr:row>0</xdr:row>
                    <xdr:rowOff>495300</xdr:rowOff>
                  </to>
                </anchor>
              </controlPr>
            </control>
          </mc:Choice>
        </mc:AlternateContent>
        <mc:AlternateContent xmlns:mc="http://schemas.openxmlformats.org/markup-compatibility/2006">
          <mc:Choice Requires="x14">
            <control shapeId="1279001" r:id="rId20" name="Button 25">
              <controlPr defaultSize="0" print="0" autoFill="0" autoPict="0" macro="[0]!Button304_Click">
                <anchor moveWithCells="1" sizeWithCells="1">
                  <from>
                    <xdr:col>4</xdr:col>
                    <xdr:colOff>200025</xdr:colOff>
                    <xdr:row>0</xdr:row>
                    <xdr:rowOff>95250</xdr:rowOff>
                  </from>
                  <to>
                    <xdr:col>5</xdr:col>
                    <xdr:colOff>285750</xdr:colOff>
                    <xdr:row>0</xdr:row>
                    <xdr:rowOff>495300</xdr:rowOff>
                  </to>
                </anchor>
              </controlPr>
            </control>
          </mc:Choice>
        </mc:AlternateContent>
        <mc:AlternateContent xmlns:mc="http://schemas.openxmlformats.org/markup-compatibility/2006">
          <mc:Choice Requires="x14">
            <control shapeId="1279002" r:id="rId21" name="Button 26">
              <controlPr defaultSize="0" print="0" autoFill="0" autoPict="0" macro="[0]!RectangleRoundedCorners9_Click">
                <anchor moveWithCells="1" sizeWithCells="1">
                  <from>
                    <xdr:col>5</xdr:col>
                    <xdr:colOff>381000</xdr:colOff>
                    <xdr:row>0</xdr:row>
                    <xdr:rowOff>95250</xdr:rowOff>
                  </from>
                  <to>
                    <xdr:col>5</xdr:col>
                    <xdr:colOff>1304925</xdr:colOff>
                    <xdr:row>0</xdr:row>
                    <xdr:rowOff>495300</xdr:rowOff>
                  </to>
                </anchor>
              </controlPr>
            </control>
          </mc:Choice>
        </mc:AlternateContent>
      </controls>
    </mc:Choice>
  </mc:AlternateContent>
  <tableParts count="1">
    <tablePart r:id="rId22"/>
  </tableParts>
</worksheet>
</file>

<file path=xl/worksheets/sheet1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331D0D60-E6B8-4E0D-BC33-A65D1707C615}">
  <sheetPr codeName="Sheet69">
    <tabColor rgb="FF0070C0"/>
  </sheetPr>
  <dimension ref="A1:AI301"/>
  <sheetViews>
    <sheetView showRowColHeaders="0" zoomScale="80" zoomScaleNormal="80" workbookViewId="0">
      <selection activeCell="I5" sqref="I5"/>
    </sheetView>
  </sheetViews>
  <sheetFormatPr defaultColWidth="9.140625" defaultRowHeight="15"/>
  <cols>
    <col min="1" max="2" width="9.140625" style="27"/>
    <col min="3" max="3" width="14.140625" style="68" customWidth="1"/>
    <col min="4" max="4" width="56.5703125" style="68" customWidth="1"/>
    <col min="5" max="5" width="21.5703125" style="68" customWidth="1"/>
    <col min="6" max="6" width="80" style="68" customWidth="1"/>
    <col min="7" max="7" width="18.42578125" style="68" customWidth="1"/>
    <col min="8" max="8" width="10.28515625" style="68" customWidth="1"/>
    <col min="9" max="9" width="11.7109375" style="68" customWidth="1"/>
    <col min="10" max="10" width="13.85546875" style="68" customWidth="1"/>
    <col min="11" max="11" width="15.5703125" style="68" customWidth="1"/>
    <col min="12" max="12" width="12.7109375" style="68" customWidth="1"/>
    <col min="13" max="13" width="14" style="68" customWidth="1"/>
    <col min="14" max="14" width="14.28515625" style="68" customWidth="1"/>
    <col min="15" max="15" width="9.140625" style="68"/>
    <col min="16" max="16" width="15.7109375" style="68" customWidth="1"/>
    <col min="17" max="25" width="9.140625" style="27"/>
    <col min="26" max="16384" width="9.140625" style="68"/>
  </cols>
  <sheetData>
    <row r="1" spans="1:35" s="27" customFormat="1" ht="120" customHeight="1">
      <c r="C1" s="51"/>
      <c r="D1" s="387"/>
      <c r="E1" s="387"/>
    </row>
    <row r="2" spans="1:35" s="27" customFormat="1" ht="15" customHeight="1">
      <c r="A2" s="413" t="s">
        <v>35</v>
      </c>
      <c r="B2" s="101"/>
      <c r="C2" s="101"/>
      <c r="D2" s="102"/>
    </row>
    <row r="3" spans="1:35" s="27" customFormat="1">
      <c r="C3" s="51"/>
      <c r="F3" s="145"/>
      <c r="G3" s="388" t="s">
        <v>70</v>
      </c>
      <c r="H3" s="388"/>
      <c r="I3" s="388"/>
      <c r="J3" s="388"/>
      <c r="K3" s="388"/>
      <c r="L3" s="388" t="s">
        <v>71</v>
      </c>
      <c r="M3" s="388"/>
      <c r="N3" s="388"/>
      <c r="O3" s="388"/>
      <c r="P3" s="388"/>
    </row>
    <row r="4" spans="1:35" ht="36" customHeight="1">
      <c r="C4" s="141" t="s">
        <v>61</v>
      </c>
      <c r="D4" s="141" t="s">
        <v>30</v>
      </c>
      <c r="E4" s="141" t="s">
        <v>39</v>
      </c>
      <c r="F4" s="218" t="s">
        <v>48</v>
      </c>
      <c r="G4" s="218" t="s">
        <v>65</v>
      </c>
      <c r="H4" s="218" t="s">
        <v>73</v>
      </c>
      <c r="I4" s="218" t="s">
        <v>74</v>
      </c>
      <c r="J4" s="218" t="s">
        <v>75</v>
      </c>
      <c r="K4" s="218" t="s">
        <v>76</v>
      </c>
      <c r="L4" s="218" t="s">
        <v>77</v>
      </c>
      <c r="M4" s="218" t="s">
        <v>78</v>
      </c>
      <c r="N4" s="218" t="s">
        <v>79</v>
      </c>
      <c r="O4" s="218" t="s">
        <v>80</v>
      </c>
      <c r="P4" s="218" t="s">
        <v>81</v>
      </c>
      <c r="Q4" s="218" t="s">
        <v>93</v>
      </c>
      <c r="Z4" s="27"/>
      <c r="AA4" s="27"/>
      <c r="AB4" s="27"/>
      <c r="AC4" s="27"/>
      <c r="AD4" s="27"/>
      <c r="AE4" s="27"/>
      <c r="AF4" s="27"/>
      <c r="AG4" s="27"/>
      <c r="AH4" s="27"/>
      <c r="AI4" s="27"/>
    </row>
    <row r="5" spans="1:35">
      <c r="A5" s="80"/>
      <c r="C5"/>
      <c r="D5"/>
      <c r="E5"/>
      <c r="F5"/>
      <c r="G5"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5"/>
      <c r="I5" s="362"/>
      <c r="J5" s="369" t="str">
        <f>IF(ISNUMBER(TRACTest23321[[#This Row],[Modelled PC (ug/l)]]),(TRACTest23321[[#This Row],[Modelled PC (ug/l)]]/TRACTest23321[[#This Row],[Annual EQS (ug/l)]]),IFERROR(TRACTest23321[[#This Row],[PC (ug/l)]]/TRACTest23321[[#This Row],[Annual EQS (ug/l)]],""))</f>
        <v/>
      </c>
      <c r="K5" t="str">
        <f>IF(LEN(TRACTest23321[[#This Row],[Substance]])&gt;0,IF(TRACTest23321[[#This Row],[%PC of EQS%]]&gt;0.04,"fail", "pass"),"")</f>
        <v/>
      </c>
      <c r="L5" t="str">
        <f>IF(LEN(TRACTest23321[[#This Row],[Substance]])&gt;0,IFERROR(VLOOKUP(TRACTest23321[[#This Row],[Substance]],SubstancesW!$B$6:$U$178,SubstancesW!$M$4,FALSE),"N/A"),"")</f>
        <v/>
      </c>
      <c r="M5"/>
      <c r="N5"/>
      <c r="O5" t="str">
        <f>IF(ISNUMBER(TRACTest23321[[#This Row],[Modelled PC (max) (ug/l)]]),IFERROR((TRACTest23321[[#This Row],[Modelled PC (max) (ug/l)]]/TRACTest23321[[#This Row],[MAC EQS (ug/l)]]),""),IFERROR(TRACTest23321[[#This Row],[PC (max) (ug/l)]]/TRACTest23321[[#This Row],[MAC EQS (ug/l)]],""))</f>
        <v/>
      </c>
      <c r="P5" t="str">
        <f>IF(LEN(TRACTest23321[[#This Row],[Substance]])&gt;0,IF(ISNUMBER(TRACTest23321[[#This Row],[%PC of MAC]]),IF(TRACTest23321[[#This Row],[%PC of MAC]]&gt;0.04,"fail", "pass"),"pass"),"")</f>
        <v/>
      </c>
      <c r="Q5">
        <v>1.5</v>
      </c>
      <c r="Z5" s="27"/>
      <c r="AA5" s="27"/>
      <c r="AB5" s="27"/>
      <c r="AC5" s="27"/>
      <c r="AD5" s="27"/>
      <c r="AE5" s="27"/>
      <c r="AF5" s="27"/>
      <c r="AG5" s="27"/>
      <c r="AH5" s="27"/>
      <c r="AI5" s="27"/>
    </row>
    <row r="6" spans="1:35">
      <c r="A6" s="119"/>
      <c r="C6"/>
      <c r="D6"/>
      <c r="E6"/>
      <c r="F6"/>
      <c r="G6"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6"/>
      <c r="I6" s="362"/>
      <c r="J6" s="369" t="str">
        <f>IF(ISNUMBER(TRACTest23321[[#This Row],[Modelled PC (ug/l)]]),(TRACTest23321[[#This Row],[Modelled PC (ug/l)]]/TRACTest23321[[#This Row],[Annual EQS (ug/l)]]),IFERROR(TRACTest23321[[#This Row],[PC (ug/l)]]/TRACTest23321[[#This Row],[Annual EQS (ug/l)]],""))</f>
        <v/>
      </c>
      <c r="K6" t="str">
        <f>IF(LEN(TRACTest23321[[#This Row],[Substance]])&gt;0,IF(TRACTest23321[[#This Row],[%PC of EQS%]]&gt;0.04,"fail", "pass"),"")</f>
        <v/>
      </c>
      <c r="L6" t="str">
        <f>IF(LEN(TRACTest23321[[#This Row],[Substance]])&gt;0,IFERROR(VLOOKUP(TRACTest23321[[#This Row],[Substance]],SubstancesW!$B$6:$U$178,SubstancesW!$M$4,FALSE),"N/A"),"")</f>
        <v/>
      </c>
      <c r="M6"/>
      <c r="N6"/>
      <c r="O6" t="str">
        <f>IF(ISNUMBER(TRACTest23321[[#This Row],[Modelled PC (max) (ug/l)]]),IFERROR((TRACTest23321[[#This Row],[Modelled PC (max) (ug/l)]]/TRACTest23321[[#This Row],[MAC EQS (ug/l)]]),""),IFERROR(TRACTest23321[[#This Row],[PC (max) (ug/l)]]/TRACTest23321[[#This Row],[MAC EQS (ug/l)]],""))</f>
        <v/>
      </c>
      <c r="P6" t="str">
        <f>IF(LEN(TRACTest23321[[#This Row],[Substance]])&gt;0,IF(ISNUMBER(TRACTest23321[[#This Row],[%PC of MAC]]),IF(TRACTest23321[[#This Row],[%PC of MAC]]&gt;0.04,"fail", "pass"),"pass"),"")</f>
        <v/>
      </c>
      <c r="Q6">
        <v>0</v>
      </c>
      <c r="Z6" s="27"/>
      <c r="AA6" s="27"/>
      <c r="AB6" s="27"/>
      <c r="AC6" s="27"/>
      <c r="AD6" s="27"/>
      <c r="AE6" s="27"/>
      <c r="AF6" s="27"/>
      <c r="AG6" s="27"/>
      <c r="AH6" s="27"/>
      <c r="AI6" s="27"/>
    </row>
    <row r="7" spans="1:35">
      <c r="A7" s="119"/>
      <c r="C7"/>
      <c r="D7"/>
      <c r="E7"/>
      <c r="F7"/>
      <c r="G7"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7"/>
      <c r="I7" s="362"/>
      <c r="J7" s="369" t="str">
        <f>IF(ISNUMBER(TRACTest23321[[#This Row],[Modelled PC (ug/l)]]),(TRACTest23321[[#This Row],[Modelled PC (ug/l)]]/TRACTest23321[[#This Row],[Annual EQS (ug/l)]]),IFERROR(TRACTest23321[[#This Row],[PC (ug/l)]]/TRACTest23321[[#This Row],[Annual EQS (ug/l)]],""))</f>
        <v/>
      </c>
      <c r="K7" t="str">
        <f>IF(LEN(TRACTest23321[[#This Row],[Substance]])&gt;0,IF(TRACTest23321[[#This Row],[%PC of EQS%]]&gt;0.04,"fail", "pass"),"")</f>
        <v/>
      </c>
      <c r="L7" t="str">
        <f>IF(LEN(TRACTest23321[[#This Row],[Substance]])&gt;0,IFERROR(VLOOKUP(TRACTest23321[[#This Row],[Substance]],SubstancesW!$B$6:$U$178,SubstancesW!$M$4,FALSE),"N/A"),"")</f>
        <v/>
      </c>
      <c r="M7"/>
      <c r="N7"/>
      <c r="O7" t="str">
        <f>IF(ISNUMBER(TRACTest23321[[#This Row],[Modelled PC (max) (ug/l)]]),IFERROR((TRACTest23321[[#This Row],[Modelled PC (max) (ug/l)]]/TRACTest23321[[#This Row],[MAC EQS (ug/l)]]),""),IFERROR(TRACTest23321[[#This Row],[PC (max) (ug/l)]]/TRACTest23321[[#This Row],[MAC EQS (ug/l)]],""))</f>
        <v/>
      </c>
      <c r="P7" t="str">
        <f>IF(LEN(TRACTest23321[[#This Row],[Substance]])&gt;0,IF(ISNUMBER(TRACTest23321[[#This Row],[%PC of MAC]]),IF(TRACTest23321[[#This Row],[%PC of MAC]]&gt;0.04,"fail", "pass"),"pass"),"")</f>
        <v/>
      </c>
      <c r="Q7">
        <v>0</v>
      </c>
      <c r="Z7" s="27"/>
      <c r="AA7" s="27"/>
      <c r="AB7" s="27"/>
      <c r="AC7" s="27"/>
      <c r="AD7" s="27"/>
      <c r="AE7" s="27"/>
      <c r="AF7" s="27"/>
      <c r="AG7" s="27"/>
      <c r="AH7" s="27"/>
      <c r="AI7" s="27"/>
    </row>
    <row r="8" spans="1:35">
      <c r="A8" s="119"/>
      <c r="C8"/>
      <c r="D8"/>
      <c r="E8"/>
      <c r="F8"/>
      <c r="G8"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8"/>
      <c r="I8" s="362"/>
      <c r="J8" s="369" t="str">
        <f>IF(ISNUMBER(TRACTest23321[[#This Row],[Modelled PC (ug/l)]]),(TRACTest23321[[#This Row],[Modelled PC (ug/l)]]/TRACTest23321[[#This Row],[Annual EQS (ug/l)]]),IFERROR(TRACTest23321[[#This Row],[PC (ug/l)]]/TRACTest23321[[#This Row],[Annual EQS (ug/l)]],""))</f>
        <v/>
      </c>
      <c r="K8" t="str">
        <f>IF(LEN(TRACTest23321[[#This Row],[Substance]])&gt;0,IF(TRACTest23321[[#This Row],[%PC of EQS%]]&gt;0.04,"fail", "pass"),"")</f>
        <v/>
      </c>
      <c r="L8" t="str">
        <f>IF(LEN(TRACTest23321[[#This Row],[Substance]])&gt;0,IFERROR(VLOOKUP(TRACTest23321[[#This Row],[Substance]],SubstancesW!$B$6:$U$178,SubstancesW!$M$4,FALSE),"N/A"),"")</f>
        <v/>
      </c>
      <c r="M8"/>
      <c r="N8"/>
      <c r="O8" t="str">
        <f>IF(ISNUMBER(TRACTest23321[[#This Row],[Modelled PC (max) (ug/l)]]),IFERROR((TRACTest23321[[#This Row],[Modelled PC (max) (ug/l)]]/TRACTest23321[[#This Row],[MAC EQS (ug/l)]]),""),IFERROR(TRACTest23321[[#This Row],[PC (max) (ug/l)]]/TRACTest23321[[#This Row],[MAC EQS (ug/l)]],""))</f>
        <v/>
      </c>
      <c r="P8" t="str">
        <f>IF(LEN(TRACTest23321[[#This Row],[Substance]])&gt;0,IF(ISNUMBER(TRACTest23321[[#This Row],[%PC of MAC]]),IF(TRACTest23321[[#This Row],[%PC of MAC]]&gt;0.04,"fail", "pass"),"pass"),"")</f>
        <v/>
      </c>
      <c r="Q8">
        <v>0</v>
      </c>
      <c r="Z8" s="27"/>
      <c r="AA8" s="27"/>
      <c r="AB8" s="27"/>
      <c r="AC8" s="27"/>
      <c r="AD8" s="27"/>
      <c r="AE8" s="27"/>
      <c r="AF8" s="27"/>
      <c r="AG8" s="27"/>
      <c r="AH8" s="27"/>
      <c r="AI8" s="27"/>
    </row>
    <row r="9" spans="1:35" s="147" customFormat="1">
      <c r="A9" s="119"/>
      <c r="B9" s="51"/>
      <c r="C9"/>
      <c r="D9"/>
      <c r="E9"/>
      <c r="F9"/>
      <c r="G9"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9"/>
      <c r="I9" s="362"/>
      <c r="J9" s="369" t="str">
        <f>IF(ISNUMBER(TRACTest23321[[#This Row],[Modelled PC (ug/l)]]),(TRACTest23321[[#This Row],[Modelled PC (ug/l)]]/TRACTest23321[[#This Row],[Annual EQS (ug/l)]]),IFERROR(TRACTest23321[[#This Row],[PC (ug/l)]]/TRACTest23321[[#This Row],[Annual EQS (ug/l)]],""))</f>
        <v/>
      </c>
      <c r="K9" t="str">
        <f>IF(LEN(TRACTest23321[[#This Row],[Substance]])&gt;0,IF(TRACTest23321[[#This Row],[%PC of EQS%]]&gt;0.04,"fail", "pass"),"")</f>
        <v/>
      </c>
      <c r="L9" t="str">
        <f>IF(LEN(TRACTest23321[[#This Row],[Substance]])&gt;0,IFERROR(VLOOKUP(TRACTest23321[[#This Row],[Substance]],SubstancesW!$B$6:$U$178,SubstancesW!$M$4,FALSE),"N/A"),"")</f>
        <v/>
      </c>
      <c r="M9"/>
      <c r="N9"/>
      <c r="O9" t="str">
        <f>IF(ISNUMBER(TRACTest23321[[#This Row],[Modelled PC (max) (ug/l)]]),IFERROR((TRACTest23321[[#This Row],[Modelled PC (max) (ug/l)]]/TRACTest23321[[#This Row],[MAC EQS (ug/l)]]),""),IFERROR(TRACTest23321[[#This Row],[PC (max) (ug/l)]]/TRACTest23321[[#This Row],[MAC EQS (ug/l)]],""))</f>
        <v/>
      </c>
      <c r="P9" t="str">
        <f>IF(LEN(TRACTest23321[[#This Row],[Substance]])&gt;0,IF(ISNUMBER(TRACTest23321[[#This Row],[%PC of MAC]]),IF(TRACTest23321[[#This Row],[%PC of MAC]]&gt;0.04,"fail", "pass"),"pass"),"")</f>
        <v/>
      </c>
      <c r="Q9">
        <v>0</v>
      </c>
      <c r="R9" s="51"/>
      <c r="S9" s="51"/>
      <c r="T9" s="51"/>
      <c r="U9" s="51"/>
      <c r="V9" s="51"/>
      <c r="W9" s="51"/>
      <c r="X9" s="51"/>
      <c r="Y9" s="51"/>
      <c r="Z9" s="27"/>
      <c r="AA9" s="27"/>
      <c r="AB9" s="27"/>
      <c r="AC9" s="27"/>
      <c r="AD9" s="27"/>
      <c r="AE9" s="27"/>
      <c r="AF9" s="27"/>
      <c r="AG9" s="27"/>
      <c r="AH9" s="27"/>
      <c r="AI9" s="27"/>
    </row>
    <row r="10" spans="1:35" s="147" customFormat="1">
      <c r="A10" s="119"/>
      <c r="B10" s="51"/>
      <c r="C10"/>
      <c r="D10"/>
      <c r="E10"/>
      <c r="F10"/>
      <c r="G10"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0"/>
      <c r="I10" s="362"/>
      <c r="J10" s="369" t="str">
        <f>IF(ISNUMBER(TRACTest23321[[#This Row],[Modelled PC (ug/l)]]),(TRACTest23321[[#This Row],[Modelled PC (ug/l)]]/TRACTest23321[[#This Row],[Annual EQS (ug/l)]]),IFERROR(TRACTest23321[[#This Row],[PC (ug/l)]]/TRACTest23321[[#This Row],[Annual EQS (ug/l)]],""))</f>
        <v/>
      </c>
      <c r="K10" t="str">
        <f>IF(LEN(TRACTest23321[[#This Row],[Substance]])&gt;0,IF(TRACTest23321[[#This Row],[%PC of EQS%]]&gt;0.04,"fail", "pass"),"")</f>
        <v/>
      </c>
      <c r="L10" t="str">
        <f>IF(LEN(TRACTest23321[[#This Row],[Substance]])&gt;0,IFERROR(VLOOKUP(TRACTest23321[[#This Row],[Substance]],SubstancesW!$B$6:$U$178,SubstancesW!$M$4,FALSE),"N/A"),"")</f>
        <v/>
      </c>
      <c r="M10"/>
      <c r="N10"/>
      <c r="O10" t="str">
        <f>IF(ISNUMBER(TRACTest23321[[#This Row],[Modelled PC (max) (ug/l)]]),IFERROR((TRACTest23321[[#This Row],[Modelled PC (max) (ug/l)]]/TRACTest23321[[#This Row],[MAC EQS (ug/l)]]),""),IFERROR(TRACTest23321[[#This Row],[PC (max) (ug/l)]]/TRACTest23321[[#This Row],[MAC EQS (ug/l)]],""))</f>
        <v/>
      </c>
      <c r="P10"/>
      <c r="Q10">
        <v>0</v>
      </c>
      <c r="R10" s="51"/>
      <c r="S10" s="51"/>
      <c r="T10" s="51"/>
      <c r="U10" s="51"/>
      <c r="V10" s="51"/>
      <c r="W10" s="51"/>
      <c r="X10" s="51"/>
      <c r="Y10" s="51"/>
      <c r="Z10" s="27"/>
      <c r="AA10" s="27"/>
      <c r="AB10" s="27"/>
      <c r="AC10" s="27"/>
      <c r="AD10" s="27"/>
      <c r="AE10" s="27"/>
      <c r="AF10" s="27"/>
      <c r="AG10" s="27"/>
      <c r="AH10" s="27"/>
      <c r="AI10" s="27"/>
    </row>
    <row r="11" spans="1:35" s="147" customFormat="1">
      <c r="A11" s="119"/>
      <c r="B11" s="51"/>
      <c r="C11"/>
      <c r="D11"/>
      <c r="E11"/>
      <c r="F11"/>
      <c r="G11"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1"/>
      <c r="I11" s="362"/>
      <c r="J11" s="369" t="str">
        <f>IF(ISNUMBER(TRACTest23321[[#This Row],[Modelled PC (ug/l)]]),(TRACTest23321[[#This Row],[Modelled PC (ug/l)]]/TRACTest23321[[#This Row],[Annual EQS (ug/l)]]),IFERROR(TRACTest23321[[#This Row],[PC (ug/l)]]/TRACTest23321[[#This Row],[Annual EQS (ug/l)]],""))</f>
        <v/>
      </c>
      <c r="K11" t="str">
        <f>IF(LEN(TRACTest23321[[#This Row],[Substance]])&gt;0,IF(TRACTest23321[[#This Row],[%PC of EQS%]]&gt;0.04,"fail", "pass"),"")</f>
        <v/>
      </c>
      <c r="L11" t="str">
        <f>IF(LEN(TRACTest23321[[#This Row],[Substance]])&gt;0,IFERROR(VLOOKUP(TRACTest23321[[#This Row],[Substance]],SubstancesW!$B$6:$U$178,SubstancesW!$M$4,FALSE),"N/A"),"")</f>
        <v/>
      </c>
      <c r="M11"/>
      <c r="N11"/>
      <c r="O11" t="str">
        <f>IF(ISNUMBER(TRACTest23321[[#This Row],[Modelled PC (max) (ug/l)]]),IFERROR((TRACTest23321[[#This Row],[Modelled PC (max) (ug/l)]]/TRACTest23321[[#This Row],[MAC EQS (ug/l)]]),""),IFERROR(TRACTest23321[[#This Row],[PC (max) (ug/l)]]/TRACTest23321[[#This Row],[MAC EQS (ug/l)]],""))</f>
        <v/>
      </c>
      <c r="P11" t="str">
        <f>IF(LEN(TRACTest23321[[#This Row],[Substance]])&gt;0,IF(ISNUMBER(TRACTest23321[[#This Row],[%PC of MAC]]),IF(TRACTest23321[[#This Row],[%PC of MAC]]&gt;0.04,"fail", "pass"),"pass"),"")</f>
        <v/>
      </c>
      <c r="Q11">
        <v>1.5</v>
      </c>
      <c r="R11" s="51"/>
      <c r="S11" s="51"/>
      <c r="T11" s="51"/>
      <c r="U11" s="51"/>
      <c r="V11" s="51"/>
      <c r="W11" s="51"/>
      <c r="X11" s="51"/>
      <c r="Y11" s="51"/>
      <c r="Z11" s="27"/>
      <c r="AA11" s="27"/>
      <c r="AB11" s="27"/>
      <c r="AC11" s="27"/>
      <c r="AD11" s="27"/>
      <c r="AE11" s="27"/>
      <c r="AF11" s="27"/>
      <c r="AG11" s="27"/>
      <c r="AH11" s="27"/>
      <c r="AI11" s="27"/>
    </row>
    <row r="12" spans="1:35" s="147" customFormat="1">
      <c r="A12" s="119"/>
      <c r="B12" s="51"/>
      <c r="C12"/>
      <c r="D12"/>
      <c r="E12"/>
      <c r="F12"/>
      <c r="G12"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2"/>
      <c r="I12" s="362"/>
      <c r="J12" s="369" t="str">
        <f>IF(ISNUMBER(TRACTest23321[[#This Row],[Modelled PC (ug/l)]]),(TRACTest23321[[#This Row],[Modelled PC (ug/l)]]/TRACTest23321[[#This Row],[Annual EQS (ug/l)]]),IFERROR(TRACTest23321[[#This Row],[PC (ug/l)]]/TRACTest23321[[#This Row],[Annual EQS (ug/l)]],""))</f>
        <v/>
      </c>
      <c r="K12" t="str">
        <f>IF(LEN(TRACTest23321[[#This Row],[Substance]])&gt;0,IF(TRACTest23321[[#This Row],[%PC of EQS%]]&gt;0.04,"fail", "pass"),"")</f>
        <v/>
      </c>
      <c r="L12" t="str">
        <f>IF(LEN(TRACTest23321[[#This Row],[Substance]])&gt;0,IFERROR(VLOOKUP(TRACTest23321[[#This Row],[Substance]],SubstancesW!$B$6:$U$178,SubstancesW!$M$4,FALSE),"N/A"),"")</f>
        <v/>
      </c>
      <c r="M12"/>
      <c r="N12"/>
      <c r="O12" t="str">
        <f>IF(ISNUMBER(TRACTest23321[[#This Row],[Modelled PC (max) (ug/l)]]),IFERROR((TRACTest23321[[#This Row],[Modelled PC (max) (ug/l)]]/TRACTest23321[[#This Row],[MAC EQS (ug/l)]]),""),IFERROR(TRACTest23321[[#This Row],[PC (max) (ug/l)]]/TRACTest23321[[#This Row],[MAC EQS (ug/l)]],""))</f>
        <v/>
      </c>
      <c r="P12" t="str">
        <f>IF(LEN(TRACTest23321[[#This Row],[Substance]])&gt;0,IF(ISNUMBER(TRACTest23321[[#This Row],[%PC of MAC]]),IF(TRACTest23321[[#This Row],[%PC of MAC]]&gt;0.04,"fail", "pass"),"pass"),"")</f>
        <v/>
      </c>
      <c r="Q12">
        <v>1.5</v>
      </c>
      <c r="R12" s="51"/>
      <c r="S12" s="51"/>
      <c r="T12" s="51"/>
      <c r="U12" s="51"/>
      <c r="V12" s="51"/>
      <c r="W12" s="51"/>
      <c r="X12" s="51"/>
      <c r="Y12" s="51"/>
      <c r="Z12" s="27"/>
      <c r="AA12" s="27"/>
      <c r="AB12" s="27"/>
      <c r="AC12" s="27"/>
      <c r="AD12" s="27"/>
      <c r="AE12" s="27"/>
      <c r="AF12" s="27"/>
      <c r="AG12" s="27"/>
      <c r="AH12" s="27"/>
      <c r="AI12" s="27"/>
    </row>
    <row r="13" spans="1:35" s="147" customFormat="1">
      <c r="A13" s="119"/>
      <c r="B13" s="51"/>
      <c r="C13"/>
      <c r="D13"/>
      <c r="E13"/>
      <c r="F13"/>
      <c r="G13"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3"/>
      <c r="I13" s="362"/>
      <c r="J13" s="369" t="str">
        <f>IF(ISNUMBER(TRACTest23321[[#This Row],[Modelled PC (ug/l)]]),(TRACTest23321[[#This Row],[Modelled PC (ug/l)]]/TRACTest23321[[#This Row],[Annual EQS (ug/l)]]),IFERROR(TRACTest23321[[#This Row],[PC (ug/l)]]/TRACTest23321[[#This Row],[Annual EQS (ug/l)]],""))</f>
        <v/>
      </c>
      <c r="K13" t="str">
        <f>IF(LEN(TRACTest23321[[#This Row],[Substance]])&gt;0,IF(TRACTest23321[[#This Row],[%PC of EQS%]]&gt;0.04,"fail", "pass"),"")</f>
        <v/>
      </c>
      <c r="L13" t="str">
        <f>IF(LEN(TRACTest23321[[#This Row],[Substance]])&gt;0,IFERROR(VLOOKUP(TRACTest23321[[#This Row],[Substance]],SubstancesW!$B$6:$U$178,SubstancesW!$M$4,FALSE),"N/A"),"")</f>
        <v/>
      </c>
      <c r="M13"/>
      <c r="N13"/>
      <c r="O13" t="str">
        <f>IF(ISNUMBER(TRACTest23321[[#This Row],[Modelled PC (max) (ug/l)]]),IFERROR((TRACTest23321[[#This Row],[Modelled PC (max) (ug/l)]]/TRACTest23321[[#This Row],[MAC EQS (ug/l)]]),""),IFERROR(TRACTest23321[[#This Row],[PC (max) (ug/l)]]/TRACTest23321[[#This Row],[MAC EQS (ug/l)]],""))</f>
        <v/>
      </c>
      <c r="P13" t="str">
        <f>IF(LEN(TRACTest23321[[#This Row],[Substance]])&gt;0,IF(ISNUMBER(TRACTest23321[[#This Row],[%PC of MAC]]),IF(TRACTest23321[[#This Row],[%PC of MAC]]&gt;0.04,"fail", "pass"),"pass"),"")</f>
        <v/>
      </c>
      <c r="Q13">
        <v>1.5</v>
      </c>
      <c r="R13" s="51"/>
      <c r="S13" s="51"/>
      <c r="T13" s="51"/>
      <c r="U13" s="51"/>
      <c r="V13" s="51"/>
      <c r="W13" s="51"/>
      <c r="X13" s="51"/>
      <c r="Y13" s="51"/>
      <c r="Z13" s="27"/>
      <c r="AA13" s="27"/>
      <c r="AB13" s="27"/>
      <c r="AC13" s="27"/>
      <c r="AD13" s="27"/>
      <c r="AE13" s="27"/>
      <c r="AF13" s="27"/>
      <c r="AG13" s="27"/>
      <c r="AH13" s="27"/>
      <c r="AI13" s="27"/>
    </row>
    <row r="14" spans="1:35" s="147" customFormat="1">
      <c r="A14" s="119"/>
      <c r="B14" s="51"/>
      <c r="C14"/>
      <c r="D14"/>
      <c r="E14"/>
      <c r="F14"/>
      <c r="G14"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4"/>
      <c r="I14" s="362"/>
      <c r="J14" s="369" t="str">
        <f>IF(ISNUMBER(TRACTest23321[[#This Row],[Modelled PC (ug/l)]]),(TRACTest23321[[#This Row],[Modelled PC (ug/l)]]/TRACTest23321[[#This Row],[Annual EQS (ug/l)]]),IFERROR(TRACTest23321[[#This Row],[PC (ug/l)]]/TRACTest23321[[#This Row],[Annual EQS (ug/l)]],""))</f>
        <v/>
      </c>
      <c r="K14" t="str">
        <f>IF(LEN(TRACTest23321[[#This Row],[Substance]])&gt;0,IF(TRACTest23321[[#This Row],[%PC of EQS%]]&gt;0.04,"fail", "pass"),"")</f>
        <v/>
      </c>
      <c r="L14" t="str">
        <f>IF(LEN(TRACTest23321[[#This Row],[Substance]])&gt;0,IFERROR(VLOOKUP(TRACTest23321[[#This Row],[Substance]],SubstancesW!$B$6:$U$178,SubstancesW!$M$4,FALSE),"N/A"),"")</f>
        <v/>
      </c>
      <c r="M14"/>
      <c r="N14"/>
      <c r="O14" t="str">
        <f>IF(ISNUMBER(TRACTest23321[[#This Row],[Modelled PC (max) (ug/l)]]),IFERROR((TRACTest23321[[#This Row],[Modelled PC (max) (ug/l)]]/TRACTest23321[[#This Row],[MAC EQS (ug/l)]]),""),IFERROR(TRACTest23321[[#This Row],[PC (max) (ug/l)]]/TRACTest23321[[#This Row],[MAC EQS (ug/l)]],""))</f>
        <v/>
      </c>
      <c r="P14" t="str">
        <f>IF(LEN(TRACTest23321[[#This Row],[Substance]])&gt;0,IF(ISNUMBER(TRACTest23321[[#This Row],[%PC of MAC]]),IF(TRACTest23321[[#This Row],[%PC of MAC]]&gt;0.04,"fail", "pass"),"pass"),"")</f>
        <v/>
      </c>
      <c r="Q14">
        <v>1.5</v>
      </c>
      <c r="R14" s="51"/>
      <c r="S14" s="51"/>
      <c r="T14" s="51"/>
      <c r="U14" s="51"/>
      <c r="V14" s="51"/>
      <c r="W14" s="51"/>
      <c r="X14" s="51"/>
      <c r="Y14" s="51"/>
      <c r="Z14" s="27"/>
      <c r="AA14" s="27"/>
      <c r="AB14" s="27"/>
      <c r="AC14" s="27"/>
      <c r="AD14" s="27"/>
      <c r="AE14" s="27"/>
      <c r="AF14" s="27"/>
      <c r="AG14" s="27"/>
      <c r="AH14" s="27"/>
      <c r="AI14" s="27"/>
    </row>
    <row r="15" spans="1:35" s="147" customFormat="1">
      <c r="A15" s="119"/>
      <c r="B15" s="51"/>
      <c r="C15"/>
      <c r="D15"/>
      <c r="E15"/>
      <c r="F15"/>
      <c r="G15"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5"/>
      <c r="I15" s="362"/>
      <c r="J15" s="369" t="str">
        <f>IF(ISNUMBER(TRACTest23321[[#This Row],[Modelled PC (ug/l)]]),(TRACTest23321[[#This Row],[Modelled PC (ug/l)]]/TRACTest23321[[#This Row],[Annual EQS (ug/l)]]),IFERROR(TRACTest23321[[#This Row],[PC (ug/l)]]/TRACTest23321[[#This Row],[Annual EQS (ug/l)]],""))</f>
        <v/>
      </c>
      <c r="K15" t="str">
        <f>IF(LEN(TRACTest23321[[#This Row],[Substance]])&gt;0,IF(TRACTest23321[[#This Row],[%PC of EQS%]]&gt;0.04,"fail", "pass"),"")</f>
        <v/>
      </c>
      <c r="L15" t="str">
        <f>IF(LEN(TRACTest23321[[#This Row],[Substance]])&gt;0,IFERROR(VLOOKUP(TRACTest23321[[#This Row],[Substance]],SubstancesW!$B$6:$U$178,SubstancesW!$M$4,FALSE),"N/A"),"")</f>
        <v/>
      </c>
      <c r="M15"/>
      <c r="N15"/>
      <c r="O15" t="str">
        <f>IF(ISNUMBER(TRACTest23321[[#This Row],[Modelled PC (max) (ug/l)]]),IFERROR((TRACTest23321[[#This Row],[Modelled PC (max) (ug/l)]]/TRACTest23321[[#This Row],[MAC EQS (ug/l)]]),""),IFERROR(TRACTest23321[[#This Row],[PC (max) (ug/l)]]/TRACTest23321[[#This Row],[MAC EQS (ug/l)]],""))</f>
        <v/>
      </c>
      <c r="P15" t="str">
        <f>IF(LEN(TRACTest23321[[#This Row],[Substance]])&gt;0,IF(ISNUMBER(TRACTest23321[[#This Row],[%PC of MAC]]),IF(TRACTest23321[[#This Row],[%PC of MAC]]&gt;0.04,"fail", "pass"),"pass"),"")</f>
        <v/>
      </c>
      <c r="Q15">
        <v>1.5</v>
      </c>
      <c r="R15" s="51"/>
      <c r="S15" s="51"/>
      <c r="T15" s="51"/>
      <c r="U15" s="51"/>
      <c r="V15" s="51"/>
      <c r="W15" s="51"/>
      <c r="X15" s="51"/>
      <c r="Y15" s="51"/>
      <c r="Z15" s="27"/>
      <c r="AA15" s="27"/>
      <c r="AB15" s="27"/>
      <c r="AC15" s="27"/>
      <c r="AD15" s="27"/>
      <c r="AE15" s="27"/>
      <c r="AF15" s="27"/>
      <c r="AG15" s="27"/>
      <c r="AH15" s="27"/>
      <c r="AI15" s="27"/>
    </row>
    <row r="16" spans="1:35" s="147" customFormat="1">
      <c r="A16" s="119"/>
      <c r="B16" s="51"/>
      <c r="C16"/>
      <c r="D16"/>
      <c r="E16"/>
      <c r="F16"/>
      <c r="G16"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6"/>
      <c r="I16" s="362"/>
      <c r="J16" s="369" t="str">
        <f>IF(ISNUMBER(TRACTest23321[[#This Row],[Modelled PC (ug/l)]]),(TRACTest23321[[#This Row],[Modelled PC (ug/l)]]/TRACTest23321[[#This Row],[Annual EQS (ug/l)]]),IFERROR(TRACTest23321[[#This Row],[PC (ug/l)]]/TRACTest23321[[#This Row],[Annual EQS (ug/l)]],""))</f>
        <v/>
      </c>
      <c r="K16" t="str">
        <f>IF(LEN(TRACTest23321[[#This Row],[Substance]])&gt;0,IF(TRACTest23321[[#This Row],[%PC of EQS%]]&gt;0.04,"fail", "pass"),"")</f>
        <v/>
      </c>
      <c r="L16" t="str">
        <f>IF(LEN(TRACTest23321[[#This Row],[Substance]])&gt;0,IFERROR(VLOOKUP(TRACTest23321[[#This Row],[Substance]],SubstancesW!$B$6:$U$178,SubstancesW!$M$4,FALSE),"N/A"),"")</f>
        <v/>
      </c>
      <c r="M16"/>
      <c r="N16"/>
      <c r="O16" t="str">
        <f>IF(ISNUMBER(TRACTest23321[[#This Row],[Modelled PC (max) (ug/l)]]),IFERROR((TRACTest23321[[#This Row],[Modelled PC (max) (ug/l)]]/TRACTest23321[[#This Row],[MAC EQS (ug/l)]]),""),IFERROR(TRACTest23321[[#This Row],[PC (max) (ug/l)]]/TRACTest23321[[#This Row],[MAC EQS (ug/l)]],""))</f>
        <v/>
      </c>
      <c r="P16" t="str">
        <f>IF(LEN(TRACTest23321[[#This Row],[Substance]])&gt;0,IF(ISNUMBER(TRACTest23321[[#This Row],[%PC of MAC]]),IF(TRACTest23321[[#This Row],[%PC of MAC]]&gt;0.04,"fail", "pass"),"pass"),"")</f>
        <v/>
      </c>
      <c r="Q16">
        <v>1.5</v>
      </c>
      <c r="R16" s="51"/>
      <c r="S16" s="51"/>
      <c r="T16" s="51"/>
      <c r="U16" s="51"/>
      <c r="V16" s="51"/>
      <c r="W16" s="51"/>
      <c r="X16" s="51"/>
      <c r="Y16" s="51"/>
      <c r="Z16" s="27"/>
      <c r="AA16" s="27"/>
      <c r="AB16" s="27"/>
      <c r="AC16" s="27"/>
      <c r="AD16" s="27"/>
      <c r="AE16" s="27"/>
      <c r="AF16" s="27"/>
      <c r="AG16" s="27"/>
      <c r="AH16" s="27"/>
      <c r="AI16" s="27"/>
    </row>
    <row r="17" spans="1:35" s="147" customFormat="1">
      <c r="A17" s="119"/>
      <c r="B17" s="51"/>
      <c r="C17"/>
      <c r="D17"/>
      <c r="E17"/>
      <c r="F17"/>
      <c r="G17"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7"/>
      <c r="I17" s="362"/>
      <c r="J17" s="369" t="str">
        <f>IF(ISNUMBER(TRACTest23321[[#This Row],[Modelled PC (ug/l)]]),(TRACTest23321[[#This Row],[Modelled PC (ug/l)]]/TRACTest23321[[#This Row],[Annual EQS (ug/l)]]),IFERROR(TRACTest23321[[#This Row],[PC (ug/l)]]/TRACTest23321[[#This Row],[Annual EQS (ug/l)]],""))</f>
        <v/>
      </c>
      <c r="K17" t="str">
        <f>IF(LEN(TRACTest23321[[#This Row],[Substance]])&gt;0,IF(TRACTest23321[[#This Row],[%PC of EQS%]]&gt;0.04,"fail", "pass"),"")</f>
        <v/>
      </c>
      <c r="L17" t="str">
        <f>IF(LEN(TRACTest23321[[#This Row],[Substance]])&gt;0,IFERROR(VLOOKUP(TRACTest23321[[#This Row],[Substance]],SubstancesW!$B$6:$U$178,SubstancesW!$M$4,FALSE),"N/A"),"")</f>
        <v/>
      </c>
      <c r="M17"/>
      <c r="N17"/>
      <c r="O17" t="str">
        <f>IF(ISNUMBER(TRACTest23321[[#This Row],[Modelled PC (max) (ug/l)]]),IFERROR((TRACTest23321[[#This Row],[Modelled PC (max) (ug/l)]]/TRACTest23321[[#This Row],[MAC EQS (ug/l)]]),""),IFERROR(TRACTest23321[[#This Row],[PC (max) (ug/l)]]/TRACTest23321[[#This Row],[MAC EQS (ug/l)]],""))</f>
        <v/>
      </c>
      <c r="P17" t="str">
        <f>IF(LEN(TRACTest23321[[#This Row],[Substance]])&gt;0,IF(ISNUMBER(TRACTest23321[[#This Row],[%PC of MAC]]),IF(TRACTest23321[[#This Row],[%PC of MAC]]&gt;0.04,"fail", "pass"),"pass"),"")</f>
        <v/>
      </c>
      <c r="Q17">
        <v>1.5</v>
      </c>
      <c r="R17" s="51"/>
      <c r="S17" s="51"/>
      <c r="T17" s="51"/>
      <c r="U17" s="51"/>
      <c r="V17" s="51"/>
      <c r="W17" s="51"/>
      <c r="X17" s="51"/>
      <c r="Y17" s="51"/>
      <c r="Z17" s="27"/>
      <c r="AA17" s="27"/>
      <c r="AB17" s="27"/>
      <c r="AC17" s="27"/>
      <c r="AD17" s="27"/>
      <c r="AE17" s="27"/>
      <c r="AF17" s="27"/>
      <c r="AG17" s="27"/>
      <c r="AH17" s="27"/>
      <c r="AI17" s="27"/>
    </row>
    <row r="18" spans="1:35" s="147" customFormat="1">
      <c r="A18" s="119"/>
      <c r="B18" s="51"/>
      <c r="C18"/>
      <c r="D18"/>
      <c r="E18"/>
      <c r="F18"/>
      <c r="G18"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8"/>
      <c r="I18" s="362"/>
      <c r="J18" s="369" t="str">
        <f>IF(ISNUMBER(TRACTest23321[[#This Row],[Modelled PC (ug/l)]]),(TRACTest23321[[#This Row],[Modelled PC (ug/l)]]/TRACTest23321[[#This Row],[Annual EQS (ug/l)]]),IFERROR(TRACTest23321[[#This Row],[PC (ug/l)]]/TRACTest23321[[#This Row],[Annual EQS (ug/l)]],""))</f>
        <v/>
      </c>
      <c r="K18" t="str">
        <f>IF(LEN(TRACTest23321[[#This Row],[Substance]])&gt;0,IF(TRACTest23321[[#This Row],[%PC of EQS%]]&gt;0.04,"fail", "pass"),"")</f>
        <v/>
      </c>
      <c r="L18" t="str">
        <f>IF(LEN(TRACTest23321[[#This Row],[Substance]])&gt;0,IFERROR(VLOOKUP(TRACTest23321[[#This Row],[Substance]],SubstancesW!$B$6:$U$178,SubstancesW!$M$4,FALSE),"N/A"),"")</f>
        <v/>
      </c>
      <c r="M18"/>
      <c r="N18"/>
      <c r="O18" t="str">
        <f>IF(ISNUMBER(TRACTest23321[[#This Row],[Modelled PC (max) (ug/l)]]),IFERROR((TRACTest23321[[#This Row],[Modelled PC (max) (ug/l)]]/TRACTest23321[[#This Row],[MAC EQS (ug/l)]]),""),IFERROR(TRACTest23321[[#This Row],[PC (max) (ug/l)]]/TRACTest23321[[#This Row],[MAC EQS (ug/l)]],""))</f>
        <v/>
      </c>
      <c r="P18" t="str">
        <f>IF(LEN(TRACTest23321[[#This Row],[Substance]])&gt;0,IF(ISNUMBER(TRACTest23321[[#This Row],[%PC of MAC]]),IF(TRACTest23321[[#This Row],[%PC of MAC]]&gt;0.04,"fail", "pass"),"pass"),"")</f>
        <v/>
      </c>
      <c r="Q18">
        <v>1.5</v>
      </c>
      <c r="R18" s="51"/>
      <c r="S18" s="51"/>
      <c r="T18" s="51"/>
      <c r="U18" s="51"/>
      <c r="V18" s="51"/>
      <c r="W18" s="51"/>
      <c r="X18" s="51"/>
      <c r="Y18" s="51"/>
      <c r="Z18" s="27"/>
      <c r="AA18" s="27"/>
      <c r="AB18" s="27"/>
      <c r="AC18" s="27"/>
      <c r="AD18" s="27"/>
      <c r="AE18" s="27"/>
      <c r="AF18" s="27"/>
      <c r="AG18" s="27"/>
      <c r="AH18" s="27"/>
      <c r="AI18" s="27"/>
    </row>
    <row r="19" spans="1:35" s="147" customFormat="1">
      <c r="A19" s="119"/>
      <c r="B19" s="51"/>
      <c r="C19"/>
      <c r="D19"/>
      <c r="E19"/>
      <c r="F19"/>
      <c r="G19"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19"/>
      <c r="I19" s="362"/>
      <c r="J19" s="369" t="str">
        <f>IF(ISNUMBER(TRACTest23321[[#This Row],[Modelled PC (ug/l)]]),(TRACTest23321[[#This Row],[Modelled PC (ug/l)]]/TRACTest23321[[#This Row],[Annual EQS (ug/l)]]),IFERROR(TRACTest23321[[#This Row],[PC (ug/l)]]/TRACTest23321[[#This Row],[Annual EQS (ug/l)]],""))</f>
        <v/>
      </c>
      <c r="K19" t="str">
        <f>IF(LEN(TRACTest23321[[#This Row],[Substance]])&gt;0,IF(TRACTest23321[[#This Row],[%PC of EQS%]]&gt;0.04,"fail", "pass"),"")</f>
        <v/>
      </c>
      <c r="L19" t="str">
        <f>IF(LEN(TRACTest23321[[#This Row],[Substance]])&gt;0,IFERROR(VLOOKUP(TRACTest23321[[#This Row],[Substance]],SubstancesW!$B$6:$U$178,SubstancesW!$M$4,FALSE),"N/A"),"")</f>
        <v/>
      </c>
      <c r="M19"/>
      <c r="N19"/>
      <c r="O19" t="str">
        <f>IF(ISNUMBER(TRACTest23321[[#This Row],[Modelled PC (max) (ug/l)]]),IFERROR((TRACTest23321[[#This Row],[Modelled PC (max) (ug/l)]]/TRACTest23321[[#This Row],[MAC EQS (ug/l)]]),""),IFERROR(TRACTest23321[[#This Row],[PC (max) (ug/l)]]/TRACTest23321[[#This Row],[MAC EQS (ug/l)]],""))</f>
        <v/>
      </c>
      <c r="P19" t="str">
        <f>IF(LEN(TRACTest23321[[#This Row],[Substance]])&gt;0,IF(ISNUMBER(TRACTest23321[[#This Row],[%PC of MAC]]),IF(TRACTest23321[[#This Row],[%PC of MAC]]&gt;0.04,"fail", "pass"),"pass"),"")</f>
        <v/>
      </c>
      <c r="Q19">
        <v>0</v>
      </c>
      <c r="R19" s="51"/>
      <c r="S19" s="51"/>
      <c r="T19" s="51"/>
      <c r="U19" s="51"/>
      <c r="V19" s="51"/>
      <c r="W19" s="51"/>
      <c r="X19" s="51"/>
      <c r="Y19" s="51"/>
      <c r="Z19" s="27"/>
      <c r="AA19" s="27"/>
      <c r="AB19" s="27"/>
      <c r="AC19" s="27"/>
      <c r="AD19" s="27"/>
      <c r="AE19" s="27"/>
      <c r="AF19" s="27"/>
      <c r="AG19" s="27"/>
      <c r="AH19" s="27"/>
      <c r="AI19" s="27"/>
    </row>
    <row r="20" spans="1:35" s="147" customFormat="1">
      <c r="A20" s="119"/>
      <c r="B20" s="51"/>
      <c r="C20"/>
      <c r="D20"/>
      <c r="E20"/>
      <c r="F20"/>
      <c r="G20"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20"/>
      <c r="I20" s="362"/>
      <c r="J20" s="369" t="str">
        <f>IF(ISNUMBER(TRACTest23321[[#This Row],[Modelled PC (ug/l)]]),(TRACTest23321[[#This Row],[Modelled PC (ug/l)]]/TRACTest23321[[#This Row],[Annual EQS (ug/l)]]),IFERROR(TRACTest23321[[#This Row],[PC (ug/l)]]/TRACTest23321[[#This Row],[Annual EQS (ug/l)]],""))</f>
        <v/>
      </c>
      <c r="K20" t="str">
        <f>IF(LEN(TRACTest23321[[#This Row],[Substance]])&gt;0,IF(TRACTest23321[[#This Row],[%PC of EQS%]]&gt;0.04,"fail", "pass"),"")</f>
        <v/>
      </c>
      <c r="L20" t="str">
        <f>IF(LEN(TRACTest23321[[#This Row],[Substance]])&gt;0,IFERROR(VLOOKUP(TRACTest23321[[#This Row],[Substance]],SubstancesW!$B$6:$U$178,SubstancesW!$M$4,FALSE),"N/A"),"")</f>
        <v/>
      </c>
      <c r="M20"/>
      <c r="N20"/>
      <c r="O20" t="str">
        <f>IF(ISNUMBER(TRACTest23321[[#This Row],[Modelled PC (max) (ug/l)]]),IFERROR((TRACTest23321[[#This Row],[Modelled PC (max) (ug/l)]]/TRACTest23321[[#This Row],[MAC EQS (ug/l)]]),""),IFERROR(TRACTest23321[[#This Row],[PC (max) (ug/l)]]/TRACTest23321[[#This Row],[MAC EQS (ug/l)]],""))</f>
        <v/>
      </c>
      <c r="P20" t="str">
        <f>IF(LEN(TRACTest23321[[#This Row],[Substance]])&gt;0,IF(ISNUMBER(TRACTest23321[[#This Row],[%PC of MAC]]),IF(TRACTest23321[[#This Row],[%PC of MAC]]&gt;0.04,"fail", "pass"),"pass"),"")</f>
        <v/>
      </c>
      <c r="Q20">
        <v>0</v>
      </c>
      <c r="R20" s="51"/>
      <c r="S20" s="51"/>
      <c r="T20" s="51"/>
      <c r="U20" s="51"/>
      <c r="V20" s="51"/>
      <c r="W20" s="51"/>
      <c r="X20" s="51"/>
      <c r="Y20" s="51"/>
      <c r="Z20" s="27"/>
      <c r="AA20" s="27"/>
      <c r="AB20" s="27"/>
      <c r="AC20" s="27"/>
      <c r="AD20" s="27"/>
      <c r="AE20" s="27"/>
      <c r="AF20" s="27"/>
      <c r="AG20" s="27"/>
      <c r="AH20" s="27"/>
      <c r="AI20" s="27"/>
    </row>
    <row r="21" spans="1:35" s="147" customFormat="1">
      <c r="A21" s="119"/>
      <c r="B21" s="51"/>
      <c r="C21"/>
      <c r="D21"/>
      <c r="E21"/>
      <c r="F21"/>
      <c r="G21"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21"/>
      <c r="I21" s="362"/>
      <c r="J21" s="369" t="str">
        <f>IF(ISNUMBER(TRACTest23321[[#This Row],[Modelled PC (ug/l)]]),(TRACTest23321[[#This Row],[Modelled PC (ug/l)]]/TRACTest23321[[#This Row],[Annual EQS (ug/l)]]),IFERROR(TRACTest23321[[#This Row],[PC (ug/l)]]/TRACTest23321[[#This Row],[Annual EQS (ug/l)]],""))</f>
        <v/>
      </c>
      <c r="K21" t="str">
        <f>IF(LEN(TRACTest23321[[#This Row],[Substance]])&gt;0,IF(TRACTest23321[[#This Row],[%PC of EQS%]]&gt;0.04,"fail", "pass"),"")</f>
        <v/>
      </c>
      <c r="L21" t="str">
        <f>IF(LEN(TRACTest23321[[#This Row],[Substance]])&gt;0,IFERROR(VLOOKUP(TRACTest23321[[#This Row],[Substance]],SubstancesW!$B$6:$U$178,SubstancesW!$M$4,FALSE),"N/A"),"")</f>
        <v/>
      </c>
      <c r="M21"/>
      <c r="N21"/>
      <c r="O21" t="str">
        <f>IF(ISNUMBER(TRACTest23321[[#This Row],[Modelled PC (max) (ug/l)]]),IFERROR((TRACTest23321[[#This Row],[Modelled PC (max) (ug/l)]]/TRACTest23321[[#This Row],[MAC EQS (ug/l)]]),""),IFERROR(TRACTest23321[[#This Row],[PC (max) (ug/l)]]/TRACTest23321[[#This Row],[MAC EQS (ug/l)]],""))</f>
        <v/>
      </c>
      <c r="P21" t="str">
        <f>IF(LEN(TRACTest23321[[#This Row],[Substance]])&gt;0,IF(ISNUMBER(TRACTest23321[[#This Row],[%PC of MAC]]),IF(TRACTest23321[[#This Row],[%PC of MAC]]&gt;0.04,"fail", "pass"),"pass"),"")</f>
        <v/>
      </c>
      <c r="Q21">
        <v>0</v>
      </c>
      <c r="R21" s="51"/>
      <c r="S21" s="51"/>
      <c r="T21" s="51"/>
      <c r="U21" s="51"/>
      <c r="V21" s="51"/>
      <c r="W21" s="51"/>
      <c r="X21" s="51"/>
      <c r="Y21" s="51"/>
      <c r="Z21" s="27"/>
      <c r="AA21" s="27"/>
      <c r="AB21" s="27"/>
      <c r="AC21" s="27"/>
      <c r="AD21" s="27"/>
      <c r="AE21" s="27"/>
      <c r="AF21" s="27"/>
      <c r="AG21" s="27"/>
      <c r="AH21" s="27"/>
      <c r="AI21" s="27"/>
    </row>
    <row r="22" spans="1:35" s="147" customFormat="1">
      <c r="A22" s="119"/>
      <c r="B22" s="51"/>
      <c r="C22"/>
      <c r="D22"/>
      <c r="E22"/>
      <c r="F22"/>
      <c r="G22"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22"/>
      <c r="I22" s="362"/>
      <c r="J22" s="369" t="str">
        <f>IF(ISNUMBER(TRACTest23321[[#This Row],[Modelled PC (ug/l)]]),(TRACTest23321[[#This Row],[Modelled PC (ug/l)]]/TRACTest23321[[#This Row],[Annual EQS (ug/l)]]),IFERROR(TRACTest23321[[#This Row],[PC (ug/l)]]/TRACTest23321[[#This Row],[Annual EQS (ug/l)]],""))</f>
        <v/>
      </c>
      <c r="K22" t="str">
        <f>IF(LEN(TRACTest23321[[#This Row],[Substance]])&gt;0,IF(TRACTest23321[[#This Row],[%PC of EQS%]]&gt;0.04,"fail", "pass"),"")</f>
        <v/>
      </c>
      <c r="L22" t="str">
        <f>IF(LEN(TRACTest23321[[#This Row],[Substance]])&gt;0,IFERROR(VLOOKUP(TRACTest23321[[#This Row],[Substance]],SubstancesW!$B$6:$U$178,SubstancesW!$M$4,FALSE),"N/A"),"")</f>
        <v/>
      </c>
      <c r="M22"/>
      <c r="N22"/>
      <c r="O22" t="str">
        <f>IF(ISNUMBER(TRACTest23321[[#This Row],[Modelled PC (max) (ug/l)]]),IFERROR((TRACTest23321[[#This Row],[Modelled PC (max) (ug/l)]]/TRACTest23321[[#This Row],[MAC EQS (ug/l)]]),""),IFERROR(TRACTest23321[[#This Row],[PC (max) (ug/l)]]/TRACTest23321[[#This Row],[MAC EQS (ug/l)]],""))</f>
        <v/>
      </c>
      <c r="P22" t="str">
        <f>IF(LEN(TRACTest23321[[#This Row],[Substance]])&gt;0,IF(ISNUMBER(TRACTest23321[[#This Row],[%PC of MAC]]),IF(TRACTest23321[[#This Row],[%PC of MAC]]&gt;0.04,"fail", "pass"),"pass"),"")</f>
        <v/>
      </c>
      <c r="Q22">
        <v>1.5</v>
      </c>
      <c r="R22" s="51"/>
      <c r="S22" s="51"/>
      <c r="T22" s="51"/>
      <c r="U22" s="51"/>
      <c r="V22" s="51"/>
      <c r="W22" s="51"/>
      <c r="X22" s="51"/>
      <c r="Y22" s="51"/>
      <c r="Z22" s="27"/>
      <c r="AA22" s="27"/>
      <c r="AB22" s="27"/>
      <c r="AC22" s="27"/>
      <c r="AD22" s="27"/>
      <c r="AE22" s="27"/>
      <c r="AF22" s="27"/>
      <c r="AG22" s="27"/>
      <c r="AH22" s="27"/>
      <c r="AI22" s="27"/>
    </row>
    <row r="23" spans="1:35" s="147" customFormat="1">
      <c r="A23" s="119"/>
      <c r="B23" s="51"/>
      <c r="C23"/>
      <c r="D23"/>
      <c r="E23"/>
      <c r="F23"/>
      <c r="G23"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23"/>
      <c r="I23" s="362"/>
      <c r="J23" s="369" t="str">
        <f>IF(ISNUMBER(TRACTest23321[[#This Row],[Modelled PC (ug/l)]]),(TRACTest23321[[#This Row],[Modelled PC (ug/l)]]/TRACTest23321[[#This Row],[Annual EQS (ug/l)]]),IFERROR(TRACTest23321[[#This Row],[PC (ug/l)]]/TRACTest23321[[#This Row],[Annual EQS (ug/l)]],""))</f>
        <v/>
      </c>
      <c r="K23" t="str">
        <f>IF(LEN(TRACTest23321[[#This Row],[Substance]])&gt;0,IF(TRACTest23321[[#This Row],[%PC of EQS%]]&gt;0.04,"fail", "pass"),"")</f>
        <v/>
      </c>
      <c r="L23" t="str">
        <f>IF(LEN(TRACTest23321[[#This Row],[Substance]])&gt;0,IFERROR(VLOOKUP(TRACTest23321[[#This Row],[Substance]],SubstancesW!$B$6:$U$178,SubstancesW!$M$4,FALSE),"N/A"),"")</f>
        <v/>
      </c>
      <c r="M23"/>
      <c r="N23"/>
      <c r="O23" t="str">
        <f>IF(ISNUMBER(TRACTest23321[[#This Row],[Modelled PC (max) (ug/l)]]),IFERROR((TRACTest23321[[#This Row],[Modelled PC (max) (ug/l)]]/TRACTest23321[[#This Row],[MAC EQS (ug/l)]]),""),IFERROR(TRACTest23321[[#This Row],[PC (max) (ug/l)]]/TRACTest23321[[#This Row],[MAC EQS (ug/l)]],""))</f>
        <v/>
      </c>
      <c r="P23" t="str">
        <f>IF(LEN(TRACTest23321[[#This Row],[Substance]])&gt;0,IF(ISNUMBER(TRACTest23321[[#This Row],[%PC of MAC]]),IF(TRACTest23321[[#This Row],[%PC of MAC]]&gt;0.04,"fail", "pass"),"pass"),"")</f>
        <v/>
      </c>
      <c r="Q23">
        <v>1.5</v>
      </c>
      <c r="R23" s="51"/>
      <c r="S23" s="51"/>
      <c r="T23" s="51"/>
      <c r="U23" s="51"/>
      <c r="V23" s="51"/>
      <c r="W23" s="51"/>
      <c r="X23" s="51"/>
      <c r="Y23" s="51"/>
      <c r="Z23" s="27"/>
      <c r="AA23" s="27"/>
      <c r="AB23" s="27"/>
      <c r="AC23" s="27"/>
      <c r="AD23" s="27"/>
      <c r="AE23" s="27"/>
      <c r="AF23" s="27"/>
      <c r="AG23" s="27"/>
      <c r="AH23" s="27"/>
      <c r="AI23" s="27"/>
    </row>
    <row r="24" spans="1:35" s="147" customFormat="1">
      <c r="A24" s="119"/>
      <c r="B24" s="51"/>
      <c r="C24"/>
      <c r="D24"/>
      <c r="E24"/>
      <c r="F24"/>
      <c r="G24"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24"/>
      <c r="I24" s="362"/>
      <c r="J24" s="369" t="str">
        <f>IF(ISNUMBER(TRACTest23321[[#This Row],[Modelled PC (ug/l)]]),(TRACTest23321[[#This Row],[Modelled PC (ug/l)]]/TRACTest23321[[#This Row],[Annual EQS (ug/l)]]),IFERROR(TRACTest23321[[#This Row],[PC (ug/l)]]/TRACTest23321[[#This Row],[Annual EQS (ug/l)]],""))</f>
        <v/>
      </c>
      <c r="K24" t="str">
        <f>IF(LEN(TRACTest23321[[#This Row],[Substance]])&gt;0,IF(TRACTest23321[[#This Row],[%PC of EQS%]]&gt;0.04,"fail", "pass"),"")</f>
        <v/>
      </c>
      <c r="L24" t="str">
        <f>IF(LEN(TRACTest23321[[#This Row],[Substance]])&gt;0,IFERROR(VLOOKUP(TRACTest23321[[#This Row],[Substance]],SubstancesW!$B$6:$U$178,SubstancesW!$M$4,FALSE),"N/A"),"")</f>
        <v/>
      </c>
      <c r="M24"/>
      <c r="N24"/>
      <c r="O24" t="str">
        <f>IF(ISNUMBER(TRACTest23321[[#This Row],[Modelled PC (max) (ug/l)]]),IFERROR((TRACTest23321[[#This Row],[Modelled PC (max) (ug/l)]]/TRACTest23321[[#This Row],[MAC EQS (ug/l)]]),""),IFERROR(TRACTest23321[[#This Row],[PC (max) (ug/l)]]/TRACTest23321[[#This Row],[MAC EQS (ug/l)]],""))</f>
        <v/>
      </c>
      <c r="P24" t="str">
        <f>IF(LEN(TRACTest23321[[#This Row],[Substance]])&gt;0,IF(ISNUMBER(TRACTest23321[[#This Row],[%PC of MAC]]),IF(TRACTest23321[[#This Row],[%PC of MAC]]&gt;0.04,"fail", "pass"),"pass"),"")</f>
        <v/>
      </c>
      <c r="Q24">
        <v>0</v>
      </c>
      <c r="R24" s="51"/>
      <c r="S24" s="51"/>
      <c r="T24" s="51"/>
      <c r="U24" s="51"/>
      <c r="V24" s="51"/>
      <c r="W24" s="51"/>
      <c r="X24" s="51"/>
      <c r="Y24" s="51"/>
      <c r="Z24" s="27"/>
      <c r="AA24" s="27"/>
      <c r="AB24" s="27"/>
      <c r="AC24" s="27"/>
      <c r="AD24" s="27"/>
      <c r="AE24" s="27"/>
      <c r="AF24" s="27"/>
      <c r="AG24" s="27"/>
      <c r="AH24" s="27"/>
      <c r="AI24" s="27"/>
    </row>
    <row r="25" spans="1:35" s="147" customFormat="1">
      <c r="A25" s="119"/>
      <c r="B25" s="51"/>
      <c r="C25"/>
      <c r="D25"/>
      <c r="E25"/>
      <c r="F25"/>
      <c r="G25" t="str">
        <f>IF(LEN(TRACTest23321[[#This Row],[Substance]])&gt;0,IF(TRACTest23321[[#This Row],[Substance]] = "Copper - dissolved (Dissolved Organic Carbon (DOC) greater than 1mg/l) ",3.76+(2.677*((TRACTest23321[[#This Row],[DOC]]/2)-0.5)),IFERROR(VLOOKUP(TRACTest23321[[#This Row],[Substance]],SubstancesW!$B$6:$U$178,SubstancesW!$N$4,FALSE),VLOOKUP(TRACTest23321[[#This Row],[Substance]],SubstancesW!$B$6:$U$178,SubstancesW!$N$4))),"")</f>
        <v/>
      </c>
      <c r="H25"/>
      <c r="I25" s="362"/>
      <c r="J25" s="369" t="str">
        <f>IF(ISNUMBER(TRACTest23321[[#This Row],[Modelled PC (ug/l)]]),(TRACTest23321[[#This Row],[Modelled PC (ug/l)]]/TRACTest23321[[#This Row],[Annual EQS (ug/l)]]),IFERROR(TRACTest23321[[#This Row],[PC (ug/l)]]/TRACTest23321[[#This Row],[Annual EQS (ug/l)]],""))</f>
        <v/>
      </c>
      <c r="K25" t="str">
        <f>IF(LEN(TRACTest23321[[#This Row],[Substance]])&gt;0,IF(TRACTest23321[[#This Row],[%PC of EQS%]]&gt;0.04,"fail", "pass"),"")</f>
        <v/>
      </c>
      <c r="L25" t="str">
        <f>IF(LEN(TRACTest23321[[#This Row],[Substance]])&gt;0,IFERROR(VLOOKUP(TRACTest23321[[#This Row],[Substance]],SubstancesW!$B$6:$U$178,SubstancesW!$M$4,FALSE),"N/A"),"")</f>
        <v/>
      </c>
      <c r="M25"/>
      <c r="N25"/>
      <c r="O25" t="str">
        <f>IF(ISNUMBER(TRACTest23321[[#This Row],[Modelled PC (max) (ug/l)]]),IFERROR((TRACTest23321[[#This Row],[Modelled PC (max) (ug/l)]]/TRACTest23321[[#This Row],[MAC EQS (ug/l)]]),""),IFERROR(TRACTest23321[[#This Row],[PC (max) (ug/l)]]/TRACTest23321[[#This Row],[MAC EQS (ug/l)]],""))</f>
        <v/>
      </c>
      <c r="P25" t="str">
        <f>IF(LEN(TRACTest23321[[#This Row],[Substance]])&gt;0,IF(ISNUMBER(TRACTest23321[[#This Row],[%PC of MAC]]),IF(TRACTest23321[[#This Row],[%PC of MAC]]&gt;0.04,"fail", "pass"),"pass"),"")</f>
        <v/>
      </c>
      <c r="Q25">
        <v>0</v>
      </c>
      <c r="R25" s="51"/>
      <c r="S25" s="51"/>
      <c r="T25" s="51"/>
      <c r="U25" s="51"/>
      <c r="V25" s="51"/>
      <c r="W25" s="51"/>
      <c r="X25" s="51"/>
      <c r="Y25" s="51"/>
      <c r="Z25" s="27"/>
      <c r="AA25" s="27"/>
      <c r="AB25" s="27"/>
      <c r="AC25" s="27"/>
      <c r="AD25" s="27"/>
      <c r="AE25" s="27"/>
      <c r="AF25" s="27"/>
      <c r="AG25" s="27"/>
      <c r="AH25" s="27"/>
      <c r="AI25" s="27"/>
    </row>
    <row r="26" spans="1:35" s="147" customFormat="1">
      <c r="A26" s="119"/>
      <c r="B26" s="51"/>
      <c r="C26"/>
      <c r="D26"/>
      <c r="E26"/>
      <c r="F26"/>
      <c r="G26"/>
      <c r="H26"/>
      <c r="I26" s="362"/>
      <c r="J26" s="369"/>
      <c r="K26"/>
      <c r="L26"/>
      <c r="M26"/>
      <c r="N26" s="362"/>
      <c r="O26" t="str">
        <f>IF(ISNUMBER(TRACTest23321[[#This Row],[Modelled PC (max) (ug/l)]]),IFERROR((TRACTest23321[[#This Row],[Modelled PC (max) (ug/l)]]/TRACTest23321[[#This Row],[MAC EQS (ug/l)]]),""),IFERROR(TRACTest23321[[#This Row],[PC (max) (ug/l)]]/TRACTest23321[[#This Row],[MAC EQS (ug/l)]],""))</f>
        <v/>
      </c>
      <c r="P26" t="str">
        <f>IF(LEN(TRACTest23321[[#This Row],[Substance]])&gt;0,IF(ISNUMBER(TRACTest23321[[#This Row],[%PC of MAC]]),IF(TRACTest23321[[#This Row],[%PC of MAC]]&gt;0.04,"fail", "pass"),"pass"),"")</f>
        <v/>
      </c>
      <c r="Q26"/>
      <c r="R26" s="51"/>
      <c r="S26" s="51"/>
      <c r="T26" s="51"/>
      <c r="U26" s="51"/>
      <c r="V26" s="51"/>
      <c r="W26" s="51"/>
      <c r="X26" s="51"/>
      <c r="Y26" s="51"/>
      <c r="Z26" s="27"/>
      <c r="AA26" s="27"/>
      <c r="AB26" s="27"/>
      <c r="AC26" s="27"/>
      <c r="AD26" s="27"/>
      <c r="AE26" s="27"/>
      <c r="AF26" s="27"/>
      <c r="AG26" s="27"/>
      <c r="AH26" s="27"/>
      <c r="AI26" s="27"/>
    </row>
    <row r="27" spans="1:35" s="147" customFormat="1">
      <c r="A27" s="119"/>
      <c r="B27" s="51"/>
      <c r="C27"/>
      <c r="D27"/>
      <c r="E27"/>
      <c r="F27"/>
      <c r="G27"/>
      <c r="H27"/>
      <c r="I27" s="362"/>
      <c r="J27" s="369"/>
      <c r="K27"/>
      <c r="L27"/>
      <c r="M27"/>
      <c r="N27" s="362"/>
      <c r="O27" t="str">
        <f>IF(ISNUMBER(TRACTest23321[[#This Row],[Modelled PC (max) (ug/l)]]),IFERROR((TRACTest23321[[#This Row],[Modelled PC (max) (ug/l)]]/TRACTest23321[[#This Row],[MAC EQS (ug/l)]]),""),IFERROR(TRACTest23321[[#This Row],[PC (max) (ug/l)]]/TRACTest23321[[#This Row],[MAC EQS (ug/l)]],""))</f>
        <v/>
      </c>
      <c r="P27" t="str">
        <f>IF(LEN(TRACTest23321[[#This Row],[Substance]])&gt;0,IF(ISNUMBER(TRACTest23321[[#This Row],[%PC of MAC]]),IF(TRACTest23321[[#This Row],[%PC of MAC]]&gt;0.04,"fail", "pass"),"pass"),"")</f>
        <v/>
      </c>
      <c r="Q27"/>
      <c r="R27" s="51"/>
      <c r="S27" s="51"/>
      <c r="T27" s="51"/>
      <c r="U27" s="51"/>
      <c r="V27" s="51"/>
      <c r="W27" s="51"/>
      <c r="X27" s="51"/>
      <c r="Y27" s="51"/>
      <c r="Z27" s="27"/>
      <c r="AA27" s="27"/>
      <c r="AB27" s="27"/>
      <c r="AC27" s="27"/>
      <c r="AD27" s="27"/>
      <c r="AE27" s="27"/>
      <c r="AF27" s="27"/>
      <c r="AG27" s="27"/>
      <c r="AH27" s="27"/>
      <c r="AI27" s="27"/>
    </row>
    <row r="28" spans="1:35" s="147" customFormat="1">
      <c r="A28" s="119"/>
      <c r="B28" s="51"/>
      <c r="C28"/>
      <c r="D28"/>
      <c r="E28"/>
      <c r="F28"/>
      <c r="G28"/>
      <c r="H28"/>
      <c r="I28" s="362"/>
      <c r="J28" s="369"/>
      <c r="K28"/>
      <c r="L28"/>
      <c r="M28"/>
      <c r="N28" s="362"/>
      <c r="O28" t="str">
        <f>IF(ISNUMBER(TRACTest23321[[#This Row],[Modelled PC (max) (ug/l)]]),IFERROR((TRACTest23321[[#This Row],[Modelled PC (max) (ug/l)]]/TRACTest23321[[#This Row],[MAC EQS (ug/l)]]),""),IFERROR(TRACTest23321[[#This Row],[PC (max) (ug/l)]]/TRACTest23321[[#This Row],[MAC EQS (ug/l)]],""))</f>
        <v/>
      </c>
      <c r="P28" t="str">
        <f>IF(LEN(TRACTest23321[[#This Row],[Substance]])&gt;0,IF(ISNUMBER(TRACTest23321[[#This Row],[%PC of MAC]]),IF(TRACTest23321[[#This Row],[%PC of MAC]]&gt;0.04,"fail", "pass"),"pass"),"")</f>
        <v/>
      </c>
      <c r="Q28"/>
      <c r="R28" s="51"/>
      <c r="S28" s="51"/>
      <c r="T28" s="51"/>
      <c r="U28" s="51"/>
      <c r="V28" s="51"/>
      <c r="W28" s="51"/>
      <c r="X28" s="51"/>
      <c r="Y28" s="51"/>
      <c r="Z28" s="27"/>
      <c r="AA28" s="27"/>
      <c r="AB28" s="27"/>
      <c r="AC28" s="27"/>
      <c r="AD28" s="27"/>
      <c r="AE28" s="27"/>
      <c r="AF28" s="27"/>
      <c r="AG28" s="27"/>
      <c r="AH28" s="27"/>
      <c r="AI28" s="27"/>
    </row>
    <row r="29" spans="1:35" s="147" customFormat="1">
      <c r="A29" s="119"/>
      <c r="B29" s="51"/>
      <c r="C29"/>
      <c r="D29"/>
      <c r="E29"/>
      <c r="F29"/>
      <c r="G29"/>
      <c r="H29"/>
      <c r="I29" s="362"/>
      <c r="J29" s="369"/>
      <c r="K29"/>
      <c r="L29"/>
      <c r="M29"/>
      <c r="N29" s="362"/>
      <c r="O29" t="str">
        <f>IF(ISNUMBER(TRACTest23321[[#This Row],[Modelled PC (max) (ug/l)]]),IFERROR((TRACTest23321[[#This Row],[Modelled PC (max) (ug/l)]]/TRACTest23321[[#This Row],[MAC EQS (ug/l)]]),""),IFERROR(TRACTest23321[[#This Row],[PC (max) (ug/l)]]/TRACTest23321[[#This Row],[MAC EQS (ug/l)]],""))</f>
        <v/>
      </c>
      <c r="P29" t="str">
        <f>IF(LEN(TRACTest23321[[#This Row],[Substance]])&gt;0,IF(ISNUMBER(TRACTest23321[[#This Row],[%PC of MAC]]),IF(TRACTest23321[[#This Row],[%PC of MAC]]&gt;0.04,"fail", "pass"),"pass"),"")</f>
        <v/>
      </c>
      <c r="Q29"/>
      <c r="R29" s="51"/>
      <c r="S29" s="51"/>
      <c r="T29" s="51"/>
      <c r="U29" s="51"/>
      <c r="V29" s="51"/>
      <c r="W29" s="51"/>
      <c r="X29" s="51"/>
      <c r="Y29" s="51"/>
      <c r="Z29" s="27"/>
      <c r="AA29" s="27"/>
      <c r="AB29" s="27"/>
      <c r="AC29" s="27"/>
      <c r="AD29" s="27"/>
      <c r="AE29" s="27"/>
      <c r="AF29" s="27"/>
      <c r="AG29" s="27"/>
      <c r="AH29" s="27"/>
      <c r="AI29" s="27"/>
    </row>
    <row r="30" spans="1:35" s="147" customFormat="1">
      <c r="A30" s="119"/>
      <c r="B30" s="51"/>
      <c r="C30"/>
      <c r="D30"/>
      <c r="E30"/>
      <c r="F30"/>
      <c r="G30"/>
      <c r="H30"/>
      <c r="I30" s="362"/>
      <c r="J30" s="369"/>
      <c r="K30"/>
      <c r="L30"/>
      <c r="M30"/>
      <c r="N30" s="362"/>
      <c r="O30" t="str">
        <f>IF(ISNUMBER(TRACTest23321[[#This Row],[Modelled PC (max) (ug/l)]]),IFERROR((TRACTest23321[[#This Row],[Modelled PC (max) (ug/l)]]/TRACTest23321[[#This Row],[MAC EQS (ug/l)]]),""),IFERROR(TRACTest23321[[#This Row],[PC (max) (ug/l)]]/TRACTest23321[[#This Row],[MAC EQS (ug/l)]],""))</f>
        <v/>
      </c>
      <c r="P30" t="str">
        <f>IF(LEN(TRACTest23321[[#This Row],[Substance]])&gt;0,IF(ISNUMBER(TRACTest23321[[#This Row],[%PC of MAC]]),IF(TRACTest23321[[#This Row],[%PC of MAC]]&gt;0.04,"fail", "pass"),"pass"),"")</f>
        <v/>
      </c>
      <c r="Q30"/>
      <c r="R30" s="51"/>
      <c r="S30" s="51"/>
      <c r="T30" s="51"/>
      <c r="U30" s="51"/>
      <c r="V30" s="51"/>
      <c r="W30" s="51"/>
      <c r="X30" s="51"/>
      <c r="Y30" s="51"/>
      <c r="Z30" s="27"/>
      <c r="AA30" s="27"/>
      <c r="AB30" s="27"/>
      <c r="AC30" s="27"/>
      <c r="AD30" s="27"/>
      <c r="AE30" s="27"/>
      <c r="AF30" s="27"/>
      <c r="AG30" s="27"/>
      <c r="AH30" s="27"/>
      <c r="AI30" s="27"/>
    </row>
    <row r="31" spans="1:35" s="147" customFormat="1">
      <c r="A31" s="119"/>
      <c r="B31" s="51"/>
      <c r="C31"/>
      <c r="D31"/>
      <c r="E31"/>
      <c r="F31"/>
      <c r="G31"/>
      <c r="H31"/>
      <c r="I31" s="362"/>
      <c r="J31" s="369"/>
      <c r="K31"/>
      <c r="L31"/>
      <c r="M31"/>
      <c r="N31" s="362"/>
      <c r="O31" t="str">
        <f>IF(ISNUMBER(TRACTest23321[[#This Row],[Modelled PC (max) (ug/l)]]),IFERROR((TRACTest23321[[#This Row],[Modelled PC (max) (ug/l)]]/TRACTest23321[[#This Row],[MAC EQS (ug/l)]]),""),IFERROR(TRACTest23321[[#This Row],[PC (max) (ug/l)]]/TRACTest23321[[#This Row],[MAC EQS (ug/l)]],""))</f>
        <v/>
      </c>
      <c r="P31" t="str">
        <f>IF(LEN(TRACTest23321[[#This Row],[Substance]])&gt;0,IF(ISNUMBER(TRACTest23321[[#This Row],[%PC of MAC]]),IF(TRACTest23321[[#This Row],[%PC of MAC]]&gt;0.04,"fail", "pass"),"pass"),"")</f>
        <v/>
      </c>
      <c r="Q31"/>
      <c r="R31" s="51"/>
      <c r="S31" s="51"/>
      <c r="T31" s="51"/>
      <c r="U31" s="51"/>
      <c r="V31" s="51"/>
      <c r="W31" s="51"/>
      <c r="X31" s="51"/>
      <c r="Y31" s="51"/>
      <c r="Z31" s="27"/>
      <c r="AA31" s="27"/>
      <c r="AB31" s="27"/>
      <c r="AC31" s="27"/>
      <c r="AD31" s="27"/>
      <c r="AE31" s="27"/>
      <c r="AF31" s="27"/>
      <c r="AG31" s="27"/>
      <c r="AH31" s="27"/>
      <c r="AI31" s="27"/>
    </row>
    <row r="32" spans="1:35" s="147" customFormat="1">
      <c r="A32" s="119"/>
      <c r="B32" s="51"/>
      <c r="C32"/>
      <c r="D32"/>
      <c r="E32"/>
      <c r="F32"/>
      <c r="G32"/>
      <c r="H32"/>
      <c r="I32" s="362"/>
      <c r="J32" s="369"/>
      <c r="K32"/>
      <c r="L32"/>
      <c r="M32"/>
      <c r="N32" s="362"/>
      <c r="O32" t="str">
        <f>IF(ISNUMBER(TRACTest23321[[#This Row],[Modelled PC (max) (ug/l)]]),IFERROR((TRACTest23321[[#This Row],[Modelled PC (max) (ug/l)]]/TRACTest23321[[#This Row],[MAC EQS (ug/l)]]),""),IFERROR(TRACTest23321[[#This Row],[PC (max) (ug/l)]]/TRACTest23321[[#This Row],[MAC EQS (ug/l)]],""))</f>
        <v/>
      </c>
      <c r="P32" t="str">
        <f>IF(LEN(TRACTest23321[[#This Row],[Substance]])&gt;0,IF(ISNUMBER(TRACTest23321[[#This Row],[%PC of MAC]]),IF(TRACTest23321[[#This Row],[%PC of MAC]]&gt;0.04,"fail", "pass"),"pass"),"")</f>
        <v/>
      </c>
      <c r="Q32"/>
      <c r="R32" s="51"/>
      <c r="S32" s="51"/>
      <c r="T32" s="51"/>
      <c r="U32" s="51"/>
      <c r="V32" s="51"/>
      <c r="W32" s="51"/>
      <c r="X32" s="51"/>
      <c r="Y32" s="51"/>
      <c r="Z32" s="27"/>
      <c r="AA32" s="27"/>
      <c r="AB32" s="27"/>
      <c r="AC32" s="27"/>
      <c r="AD32" s="27"/>
      <c r="AE32" s="27"/>
      <c r="AF32" s="27"/>
      <c r="AG32" s="27"/>
      <c r="AH32" s="27"/>
      <c r="AI32" s="27"/>
    </row>
    <row r="33" spans="1:35" s="147" customFormat="1">
      <c r="A33" s="119"/>
      <c r="B33" s="51"/>
      <c r="C33"/>
      <c r="D33"/>
      <c r="E33"/>
      <c r="F33"/>
      <c r="G33"/>
      <c r="H33"/>
      <c r="I33" s="362"/>
      <c r="J33" s="369"/>
      <c r="K33"/>
      <c r="L33"/>
      <c r="M33"/>
      <c r="N33" s="362"/>
      <c r="O33" t="str">
        <f>IF(ISNUMBER(TRACTest23321[[#This Row],[Modelled PC (max) (ug/l)]]),IFERROR((TRACTest23321[[#This Row],[Modelled PC (max) (ug/l)]]/TRACTest23321[[#This Row],[MAC EQS (ug/l)]]),""),IFERROR(TRACTest23321[[#This Row],[PC (max) (ug/l)]]/TRACTest23321[[#This Row],[MAC EQS (ug/l)]],""))</f>
        <v/>
      </c>
      <c r="P33" t="str">
        <f>IF(LEN(TRACTest23321[[#This Row],[Substance]])&gt;0,IF(ISNUMBER(TRACTest23321[[#This Row],[%PC of MAC]]),IF(TRACTest23321[[#This Row],[%PC of MAC]]&gt;0.04,"fail", "pass"),"pass"),"")</f>
        <v/>
      </c>
      <c r="Q33"/>
      <c r="R33" s="51"/>
      <c r="S33" s="51"/>
      <c r="T33" s="51"/>
      <c r="U33" s="51"/>
      <c r="V33" s="51"/>
      <c r="W33" s="51"/>
      <c r="X33" s="51"/>
      <c r="Y33" s="51"/>
      <c r="Z33" s="27"/>
      <c r="AA33" s="27"/>
      <c r="AB33" s="27"/>
      <c r="AC33" s="27"/>
      <c r="AD33" s="27"/>
      <c r="AE33" s="27"/>
      <c r="AF33" s="27"/>
      <c r="AG33" s="27"/>
      <c r="AH33" s="27"/>
      <c r="AI33" s="27"/>
    </row>
    <row r="34" spans="1:35" s="147" customFormat="1">
      <c r="A34" s="119"/>
      <c r="B34" s="51"/>
      <c r="C34"/>
      <c r="D34"/>
      <c r="E34"/>
      <c r="F34"/>
      <c r="G34"/>
      <c r="H34"/>
      <c r="I34" s="362"/>
      <c r="J34" s="369"/>
      <c r="K34"/>
      <c r="L34"/>
      <c r="M34"/>
      <c r="N34" s="362"/>
      <c r="O34" t="str">
        <f>IF(ISNUMBER(TRACTest23321[[#This Row],[Modelled PC (max) (ug/l)]]),IFERROR((TRACTest23321[[#This Row],[Modelled PC (max) (ug/l)]]/TRACTest23321[[#This Row],[MAC EQS (ug/l)]]),""),IFERROR(TRACTest23321[[#This Row],[PC (max) (ug/l)]]/TRACTest23321[[#This Row],[MAC EQS (ug/l)]],""))</f>
        <v/>
      </c>
      <c r="P34" t="str">
        <f>IF(LEN(TRACTest23321[[#This Row],[Substance]])&gt;0,IF(ISNUMBER(TRACTest23321[[#This Row],[%PC of MAC]]),IF(TRACTest23321[[#This Row],[%PC of MAC]]&gt;0.04,"fail", "pass"),"pass"),"")</f>
        <v/>
      </c>
      <c r="Q34"/>
      <c r="R34" s="51"/>
      <c r="S34" s="51"/>
      <c r="T34" s="51"/>
      <c r="U34" s="51"/>
      <c r="V34" s="51"/>
      <c r="W34" s="51"/>
      <c r="X34" s="51"/>
      <c r="Y34" s="51"/>
      <c r="Z34" s="27"/>
      <c r="AA34" s="27"/>
      <c r="AB34" s="27"/>
      <c r="AC34" s="27"/>
      <c r="AD34" s="27"/>
      <c r="AE34" s="27"/>
      <c r="AF34" s="27"/>
      <c r="AG34" s="27"/>
      <c r="AH34" s="27"/>
      <c r="AI34" s="27"/>
    </row>
    <row r="35" spans="1:35" s="147" customFormat="1">
      <c r="A35" s="119"/>
      <c r="B35" s="51"/>
      <c r="C35"/>
      <c r="D35"/>
      <c r="E35"/>
      <c r="F35"/>
      <c r="G35"/>
      <c r="H35"/>
      <c r="I35" s="362"/>
      <c r="J35" s="369"/>
      <c r="K35"/>
      <c r="L35"/>
      <c r="M35"/>
      <c r="N35" s="362"/>
      <c r="O35" t="str">
        <f>IF(ISNUMBER(TRACTest23321[[#This Row],[Modelled PC (max) (ug/l)]]),IFERROR((TRACTest23321[[#This Row],[Modelled PC (max) (ug/l)]]/TRACTest23321[[#This Row],[MAC EQS (ug/l)]]),""),IFERROR(TRACTest23321[[#This Row],[PC (max) (ug/l)]]/TRACTest23321[[#This Row],[MAC EQS (ug/l)]],""))</f>
        <v/>
      </c>
      <c r="P35" t="str">
        <f>IF(LEN(TRACTest23321[[#This Row],[Substance]])&gt;0,IF(ISNUMBER(TRACTest23321[[#This Row],[%PC of MAC]]),IF(TRACTest23321[[#This Row],[%PC of MAC]]&gt;0.04,"fail", "pass"),"pass"),"")</f>
        <v/>
      </c>
      <c r="Q35"/>
      <c r="R35" s="51"/>
      <c r="S35" s="51"/>
      <c r="T35" s="51"/>
      <c r="U35" s="51"/>
      <c r="V35" s="51"/>
      <c r="W35" s="51"/>
      <c r="X35" s="51"/>
      <c r="Y35" s="51"/>
      <c r="Z35" s="27"/>
      <c r="AA35" s="27"/>
      <c r="AB35" s="27"/>
      <c r="AC35" s="27"/>
      <c r="AD35" s="27"/>
      <c r="AE35" s="27"/>
      <c r="AF35" s="27"/>
      <c r="AG35" s="27"/>
      <c r="AH35" s="27"/>
      <c r="AI35" s="27"/>
    </row>
    <row r="36" spans="1:35" s="147" customFormat="1">
      <c r="A36" s="119"/>
      <c r="B36" s="51"/>
      <c r="C36"/>
      <c r="D36"/>
      <c r="E36"/>
      <c r="F36"/>
      <c r="G36"/>
      <c r="H36"/>
      <c r="I36" s="362"/>
      <c r="J36" s="369"/>
      <c r="K36"/>
      <c r="L36"/>
      <c r="M36"/>
      <c r="N36" s="362"/>
      <c r="O36" t="str">
        <f>IF(ISNUMBER(TRACTest23321[[#This Row],[Modelled PC (max) (ug/l)]]),IFERROR((TRACTest23321[[#This Row],[Modelled PC (max) (ug/l)]]/TRACTest23321[[#This Row],[MAC EQS (ug/l)]]),""),IFERROR(TRACTest23321[[#This Row],[PC (max) (ug/l)]]/TRACTest23321[[#This Row],[MAC EQS (ug/l)]],""))</f>
        <v/>
      </c>
      <c r="P36" t="str">
        <f>IF(LEN(TRACTest23321[[#This Row],[Substance]])&gt;0,IF(ISNUMBER(TRACTest23321[[#This Row],[%PC of MAC]]),IF(TRACTest23321[[#This Row],[%PC of MAC]]&gt;0.04,"fail", "pass"),"pass"),"")</f>
        <v/>
      </c>
      <c r="Q36"/>
      <c r="R36" s="51"/>
      <c r="S36" s="51"/>
      <c r="T36" s="51"/>
      <c r="U36" s="51"/>
      <c r="V36" s="51"/>
      <c r="W36" s="51"/>
      <c r="X36" s="51"/>
      <c r="Y36" s="51"/>
      <c r="Z36" s="27"/>
      <c r="AA36" s="27"/>
      <c r="AB36" s="27"/>
      <c r="AC36" s="27"/>
      <c r="AD36" s="27"/>
      <c r="AE36" s="27"/>
      <c r="AF36" s="27"/>
      <c r="AG36" s="27"/>
      <c r="AH36" s="27"/>
      <c r="AI36" s="27"/>
    </row>
    <row r="37" spans="1:35">
      <c r="A37" s="119"/>
      <c r="C37"/>
      <c r="D37"/>
      <c r="E37"/>
      <c r="F37"/>
      <c r="G37"/>
      <c r="H37"/>
      <c r="I37" s="362"/>
      <c r="J37" s="369"/>
      <c r="K37"/>
      <c r="L37"/>
      <c r="M37"/>
      <c r="N37" s="362"/>
      <c r="O37" t="str">
        <f>IF(ISNUMBER(TRACTest23321[[#This Row],[Modelled PC (max) (ug/l)]]),IFERROR((TRACTest23321[[#This Row],[Modelled PC (max) (ug/l)]]/TRACTest23321[[#This Row],[MAC EQS (ug/l)]]),""),IFERROR(TRACTest23321[[#This Row],[PC (max) (ug/l)]]/TRACTest23321[[#This Row],[MAC EQS (ug/l)]],""))</f>
        <v/>
      </c>
      <c r="P37" t="str">
        <f>IF(LEN(TRACTest23321[[#This Row],[Substance]])&gt;0,IF(ISNUMBER(TRACTest23321[[#This Row],[%PC of MAC]]),IF(TRACTest23321[[#This Row],[%PC of MAC]]&gt;0.04,"fail", "pass"),"pass"),"")</f>
        <v/>
      </c>
      <c r="Q37"/>
      <c r="Z37" s="27"/>
      <c r="AA37" s="27"/>
      <c r="AB37" s="27"/>
      <c r="AC37" s="27"/>
      <c r="AD37" s="27"/>
      <c r="AE37" s="27"/>
      <c r="AF37" s="27"/>
      <c r="AG37" s="27"/>
      <c r="AH37" s="27"/>
      <c r="AI37" s="27"/>
    </row>
    <row r="38" spans="1:35">
      <c r="A38" s="119"/>
      <c r="C38"/>
      <c r="D38"/>
      <c r="E38"/>
      <c r="F38"/>
      <c r="G38"/>
      <c r="H38"/>
      <c r="I38" s="362"/>
      <c r="J38" s="369"/>
      <c r="K38"/>
      <c r="L38"/>
      <c r="M38"/>
      <c r="N38" s="362"/>
      <c r="O38" t="str">
        <f>IF(ISNUMBER(TRACTest23321[[#This Row],[Modelled PC (max) (ug/l)]]),IFERROR((TRACTest23321[[#This Row],[Modelled PC (max) (ug/l)]]/TRACTest23321[[#This Row],[MAC EQS (ug/l)]]),""),IFERROR(TRACTest23321[[#This Row],[PC (max) (ug/l)]]/TRACTest23321[[#This Row],[MAC EQS (ug/l)]],""))</f>
        <v/>
      </c>
      <c r="P38" t="str">
        <f>IF(LEN(TRACTest23321[[#This Row],[Substance]])&gt;0,IF(ISNUMBER(TRACTest23321[[#This Row],[%PC of MAC]]),IF(TRACTest23321[[#This Row],[%PC of MAC]]&gt;0.04,"fail", "pass"),"pass"),"")</f>
        <v/>
      </c>
      <c r="Q38"/>
      <c r="Z38" s="27"/>
      <c r="AA38" s="27"/>
      <c r="AB38" s="27"/>
      <c r="AC38" s="27"/>
      <c r="AD38" s="27"/>
      <c r="AE38" s="27"/>
      <c r="AF38" s="27"/>
      <c r="AG38" s="27"/>
      <c r="AH38" s="27"/>
      <c r="AI38" s="27"/>
    </row>
    <row r="39" spans="1:35">
      <c r="A39" s="119"/>
      <c r="C39" s="27"/>
      <c r="D39" s="27"/>
      <c r="E39" s="27"/>
      <c r="F39" s="27"/>
      <c r="G39" s="27"/>
      <c r="H39" s="27"/>
      <c r="I39" s="316"/>
      <c r="J39" s="27"/>
      <c r="K39" s="27"/>
      <c r="L39" s="27"/>
      <c r="M39" s="27"/>
      <c r="N39" s="316"/>
      <c r="O39" s="27"/>
      <c r="P39" s="27"/>
      <c r="Z39" s="27"/>
      <c r="AA39" s="27"/>
      <c r="AB39" s="27"/>
      <c r="AC39" s="27"/>
      <c r="AD39" s="27"/>
      <c r="AE39" s="27"/>
      <c r="AF39" s="27"/>
      <c r="AG39" s="27"/>
      <c r="AH39" s="27"/>
      <c r="AI39" s="27"/>
    </row>
    <row r="40" spans="1:35">
      <c r="A40" s="119"/>
      <c r="C40" s="27"/>
      <c r="D40" s="27"/>
      <c r="E40" s="27"/>
      <c r="F40" s="27"/>
      <c r="G40" s="27"/>
      <c r="H40" s="27"/>
      <c r="I40" s="316"/>
      <c r="J40" s="27"/>
      <c r="K40" s="27"/>
      <c r="L40" s="27"/>
      <c r="M40" s="27"/>
      <c r="N40" s="316"/>
      <c r="O40" s="27"/>
      <c r="P40" s="27"/>
      <c r="Z40" s="27"/>
      <c r="AA40" s="27"/>
      <c r="AB40" s="27"/>
      <c r="AC40" s="27"/>
      <c r="AD40" s="27"/>
      <c r="AE40" s="27"/>
      <c r="AF40" s="27"/>
      <c r="AG40" s="27"/>
      <c r="AH40" s="27"/>
      <c r="AI40" s="27"/>
    </row>
    <row r="41" spans="1:35">
      <c r="A41" s="119"/>
      <c r="C41" s="27"/>
      <c r="D41" s="27"/>
      <c r="E41" s="27"/>
      <c r="F41" s="27"/>
      <c r="G41" s="27"/>
      <c r="H41" s="27"/>
      <c r="I41" s="316"/>
      <c r="J41" s="27"/>
      <c r="K41" s="27"/>
      <c r="L41" s="27"/>
      <c r="M41" s="27"/>
      <c r="N41" s="316"/>
      <c r="O41" s="27"/>
      <c r="P41" s="27"/>
      <c r="Z41" s="27"/>
      <c r="AA41" s="27"/>
      <c r="AB41" s="27"/>
      <c r="AC41" s="27"/>
      <c r="AD41" s="27"/>
      <c r="AE41" s="27"/>
      <c r="AF41" s="27"/>
      <c r="AG41" s="27"/>
      <c r="AH41" s="27"/>
      <c r="AI41" s="27"/>
    </row>
    <row r="42" spans="1:35">
      <c r="A42" s="119"/>
      <c r="C42" s="27"/>
      <c r="D42" s="27"/>
      <c r="E42" s="27"/>
      <c r="F42" s="27"/>
      <c r="G42" s="27"/>
      <c r="H42" s="27"/>
      <c r="I42" s="316"/>
      <c r="J42" s="27"/>
      <c r="K42" s="27"/>
      <c r="L42" s="27"/>
      <c r="M42" s="27"/>
      <c r="N42" s="316"/>
      <c r="O42" s="27"/>
      <c r="P42" s="27"/>
      <c r="Z42" s="27"/>
      <c r="AA42" s="27"/>
      <c r="AB42" s="27"/>
      <c r="AC42" s="27"/>
      <c r="AD42" s="27"/>
      <c r="AE42" s="27"/>
      <c r="AF42" s="27"/>
      <c r="AG42" s="27"/>
      <c r="AH42" s="27"/>
      <c r="AI42" s="27"/>
    </row>
    <row r="43" spans="1:35">
      <c r="A43" s="119"/>
      <c r="C43" s="27"/>
      <c r="D43" s="27"/>
      <c r="E43" s="27"/>
      <c r="F43" s="27"/>
      <c r="G43" s="27"/>
      <c r="H43" s="27"/>
      <c r="I43" s="316"/>
      <c r="J43" s="27"/>
      <c r="K43" s="27"/>
      <c r="L43" s="27"/>
      <c r="M43" s="27"/>
      <c r="N43" s="316"/>
      <c r="O43" s="27"/>
      <c r="P43" s="27"/>
      <c r="Z43" s="27"/>
      <c r="AA43" s="27"/>
      <c r="AB43" s="27"/>
      <c r="AC43" s="27"/>
      <c r="AD43" s="27"/>
      <c r="AE43" s="27"/>
      <c r="AF43" s="27"/>
      <c r="AG43" s="27"/>
      <c r="AH43" s="27"/>
      <c r="AI43" s="27"/>
    </row>
    <row r="44" spans="1:35">
      <c r="A44" s="119"/>
      <c r="C44" s="27"/>
      <c r="D44" s="27"/>
      <c r="E44" s="27"/>
      <c r="F44" s="27"/>
      <c r="G44" s="27"/>
      <c r="H44" s="27"/>
      <c r="I44" s="316"/>
      <c r="J44" s="27"/>
      <c r="K44" s="27"/>
      <c r="L44" s="27"/>
      <c r="M44" s="27"/>
      <c r="N44" s="316"/>
      <c r="O44" s="27"/>
      <c r="P44" s="27"/>
      <c r="Z44" s="27"/>
      <c r="AA44" s="27"/>
      <c r="AB44" s="27"/>
      <c r="AC44" s="27"/>
      <c r="AD44" s="27"/>
      <c r="AE44" s="27"/>
      <c r="AF44" s="27"/>
      <c r="AG44" s="27"/>
      <c r="AH44" s="27"/>
      <c r="AI44" s="27"/>
    </row>
    <row r="45" spans="1:35">
      <c r="A45" s="119"/>
      <c r="C45" s="27"/>
      <c r="D45" s="27"/>
      <c r="E45" s="27"/>
      <c r="F45" s="27"/>
      <c r="G45" s="27"/>
      <c r="H45" s="27"/>
      <c r="I45" s="316"/>
      <c r="J45" s="27"/>
      <c r="K45" s="27"/>
      <c r="L45" s="27"/>
      <c r="M45" s="27"/>
      <c r="N45" s="316"/>
      <c r="O45" s="27"/>
      <c r="P45" s="27"/>
      <c r="Z45" s="27"/>
      <c r="AA45" s="27"/>
      <c r="AB45" s="27"/>
      <c r="AC45" s="27"/>
      <c r="AD45" s="27"/>
      <c r="AE45" s="27"/>
      <c r="AF45" s="27"/>
      <c r="AG45" s="27"/>
      <c r="AH45" s="27"/>
      <c r="AI45" s="27"/>
    </row>
    <row r="46" spans="1:35">
      <c r="A46" s="119"/>
      <c r="C46" s="27"/>
      <c r="D46" s="27"/>
      <c r="E46" s="27"/>
      <c r="F46" s="27"/>
      <c r="G46" s="27"/>
      <c r="H46" s="27"/>
      <c r="I46" s="316"/>
      <c r="J46" s="27"/>
      <c r="K46" s="27"/>
      <c r="L46" s="27"/>
      <c r="M46" s="27"/>
      <c r="N46" s="316"/>
      <c r="O46" s="27"/>
      <c r="P46" s="27"/>
      <c r="Z46" s="27"/>
      <c r="AA46" s="27"/>
      <c r="AB46" s="27"/>
      <c r="AC46" s="27"/>
      <c r="AD46" s="27"/>
      <c r="AE46" s="27"/>
      <c r="AF46" s="27"/>
      <c r="AG46" s="27"/>
      <c r="AH46" s="27"/>
      <c r="AI46" s="27"/>
    </row>
    <row r="47" spans="1:35">
      <c r="A47" s="119"/>
      <c r="C47" s="27"/>
      <c r="D47" s="27"/>
      <c r="E47" s="27"/>
      <c r="F47" s="27"/>
      <c r="G47" s="27"/>
      <c r="H47" s="27"/>
      <c r="I47" s="316"/>
      <c r="J47" s="27"/>
      <c r="K47" s="27"/>
      <c r="L47" s="27"/>
      <c r="M47" s="27"/>
      <c r="N47" s="316"/>
      <c r="O47" s="27"/>
      <c r="P47" s="27"/>
      <c r="Z47" s="27"/>
      <c r="AA47" s="27"/>
      <c r="AB47" s="27"/>
      <c r="AC47" s="27"/>
      <c r="AD47" s="27"/>
      <c r="AE47" s="27"/>
      <c r="AF47" s="27"/>
      <c r="AG47" s="27"/>
      <c r="AH47" s="27"/>
      <c r="AI47" s="27"/>
    </row>
    <row r="48" spans="1:35">
      <c r="A48" s="119"/>
      <c r="C48" s="27"/>
      <c r="D48" s="27"/>
      <c r="E48" s="27"/>
      <c r="F48" s="27"/>
      <c r="G48" s="27"/>
      <c r="H48" s="27"/>
      <c r="I48" s="316"/>
      <c r="J48" s="27"/>
      <c r="K48" s="27"/>
      <c r="L48" s="27"/>
      <c r="M48" s="27"/>
      <c r="N48" s="316"/>
      <c r="O48" s="27"/>
      <c r="P48" s="27"/>
      <c r="Z48" s="27"/>
      <c r="AA48" s="27"/>
      <c r="AB48" s="27"/>
      <c r="AC48" s="27"/>
      <c r="AD48" s="27"/>
      <c r="AE48" s="27"/>
      <c r="AF48" s="27"/>
      <c r="AG48" s="27"/>
      <c r="AH48" s="27"/>
      <c r="AI48" s="27"/>
    </row>
    <row r="49" spans="1:35">
      <c r="A49" s="119"/>
      <c r="C49" s="27"/>
      <c r="D49" s="27"/>
      <c r="E49" s="27"/>
      <c r="F49" s="27"/>
      <c r="G49" s="27"/>
      <c r="H49" s="27"/>
      <c r="I49" s="316"/>
      <c r="J49" s="27"/>
      <c r="K49" s="27"/>
      <c r="L49" s="27"/>
      <c r="M49" s="27"/>
      <c r="N49" s="316"/>
      <c r="O49" s="27"/>
      <c r="P49" s="27"/>
      <c r="Z49" s="27"/>
      <c r="AA49" s="27"/>
      <c r="AB49" s="27"/>
      <c r="AC49" s="27"/>
      <c r="AD49" s="27"/>
      <c r="AE49" s="27"/>
      <c r="AF49" s="27"/>
      <c r="AG49" s="27"/>
      <c r="AH49" s="27"/>
      <c r="AI49" s="27"/>
    </row>
    <row r="50" spans="1:35">
      <c r="A50" s="119"/>
      <c r="C50" s="27"/>
      <c r="D50" s="27"/>
      <c r="E50" s="27"/>
      <c r="F50" s="27"/>
      <c r="G50" s="27"/>
      <c r="H50" s="27"/>
      <c r="I50" s="316"/>
      <c r="J50" s="27"/>
      <c r="K50" s="27"/>
      <c r="L50" s="27"/>
      <c r="M50" s="27"/>
      <c r="N50" s="316"/>
      <c r="O50" s="27"/>
      <c r="P50" s="27"/>
      <c r="Z50" s="27"/>
      <c r="AA50" s="27"/>
      <c r="AB50" s="27"/>
      <c r="AC50" s="27"/>
      <c r="AD50" s="27"/>
      <c r="AE50" s="27"/>
      <c r="AF50" s="27"/>
      <c r="AG50" s="27"/>
      <c r="AH50" s="27"/>
      <c r="AI50" s="27"/>
    </row>
    <row r="51" spans="1:35">
      <c r="A51" s="119"/>
      <c r="C51" s="27"/>
      <c r="D51" s="27"/>
      <c r="E51" s="27"/>
      <c r="F51" s="27"/>
      <c r="G51" s="27"/>
      <c r="H51" s="27"/>
      <c r="I51" s="316"/>
      <c r="J51" s="27"/>
      <c r="K51" s="27"/>
      <c r="L51" s="27"/>
      <c r="M51" s="27"/>
      <c r="N51" s="316"/>
      <c r="O51" s="27"/>
      <c r="P51" s="27"/>
      <c r="Z51" s="27"/>
      <c r="AA51" s="27"/>
      <c r="AB51" s="27"/>
      <c r="AC51" s="27"/>
      <c r="AD51" s="27"/>
      <c r="AE51" s="27"/>
      <c r="AF51" s="27"/>
      <c r="AG51" s="27"/>
      <c r="AH51" s="27"/>
      <c r="AI51" s="27"/>
    </row>
    <row r="52" spans="1:35">
      <c r="A52" s="119"/>
      <c r="C52" s="27"/>
      <c r="D52" s="27"/>
      <c r="E52" s="27"/>
      <c r="F52" s="27"/>
      <c r="G52" s="27"/>
      <c r="H52" s="27"/>
      <c r="I52" s="316"/>
      <c r="J52" s="27"/>
      <c r="K52" s="27"/>
      <c r="L52" s="27"/>
      <c r="M52" s="27"/>
      <c r="N52" s="316"/>
      <c r="O52" s="27"/>
      <c r="P52" s="27"/>
      <c r="Z52" s="27"/>
      <c r="AA52" s="27"/>
      <c r="AB52" s="27"/>
      <c r="AC52" s="27"/>
      <c r="AD52" s="27"/>
      <c r="AE52" s="27"/>
      <c r="AF52" s="27"/>
      <c r="AG52" s="27"/>
      <c r="AH52" s="27"/>
      <c r="AI52" s="27"/>
    </row>
    <row r="53" spans="1:35">
      <c r="A53" s="119"/>
      <c r="C53" s="27"/>
      <c r="D53" s="27"/>
      <c r="E53" s="27"/>
      <c r="F53" s="27"/>
      <c r="G53" s="27"/>
      <c r="H53" s="27"/>
      <c r="I53" s="316"/>
      <c r="J53" s="27"/>
      <c r="K53" s="27"/>
      <c r="L53" s="27"/>
      <c r="M53" s="27"/>
      <c r="N53" s="316"/>
      <c r="O53" s="27"/>
      <c r="P53" s="27"/>
      <c r="Z53" s="27"/>
      <c r="AA53" s="27"/>
      <c r="AB53" s="27"/>
      <c r="AC53" s="27"/>
      <c r="AD53" s="27"/>
      <c r="AE53" s="27"/>
      <c r="AF53" s="27"/>
      <c r="AG53" s="27"/>
      <c r="AH53" s="27"/>
      <c r="AI53" s="27"/>
    </row>
    <row r="54" spans="1:35">
      <c r="A54" s="119"/>
      <c r="C54" s="27"/>
      <c r="D54" s="27"/>
      <c r="E54" s="27"/>
      <c r="F54" s="27"/>
      <c r="G54" s="27"/>
      <c r="H54" s="27"/>
      <c r="I54" s="316"/>
      <c r="J54" s="27"/>
      <c r="K54" s="27"/>
      <c r="L54" s="27"/>
      <c r="M54" s="27"/>
      <c r="N54" s="316"/>
      <c r="O54" s="27"/>
      <c r="P54" s="27"/>
      <c r="Z54" s="27"/>
      <c r="AA54" s="27"/>
      <c r="AB54" s="27"/>
      <c r="AC54" s="27"/>
      <c r="AD54" s="27"/>
      <c r="AE54" s="27"/>
      <c r="AF54" s="27"/>
      <c r="AG54" s="27"/>
      <c r="AH54" s="27"/>
      <c r="AI54" s="27"/>
    </row>
    <row r="55" spans="1:35">
      <c r="A55" s="119"/>
      <c r="C55" s="27"/>
      <c r="D55" s="27"/>
      <c r="E55" s="27"/>
      <c r="F55" s="27"/>
      <c r="G55" s="27"/>
      <c r="H55" s="27"/>
      <c r="I55" s="316"/>
      <c r="J55" s="27"/>
      <c r="K55" s="27"/>
      <c r="L55" s="27"/>
      <c r="M55" s="27"/>
      <c r="N55" s="316"/>
      <c r="O55" s="27"/>
      <c r="P55" s="27"/>
      <c r="Z55" s="27"/>
      <c r="AA55" s="27"/>
      <c r="AB55" s="27"/>
      <c r="AC55" s="27"/>
      <c r="AD55" s="27"/>
      <c r="AE55" s="27"/>
      <c r="AF55" s="27"/>
      <c r="AG55" s="27"/>
      <c r="AH55" s="27"/>
      <c r="AI55" s="27"/>
    </row>
    <row r="56" spans="1:35">
      <c r="A56" s="119"/>
      <c r="C56" s="27"/>
      <c r="D56" s="27"/>
      <c r="E56" s="27"/>
      <c r="F56" s="27"/>
      <c r="G56" s="27"/>
      <c r="H56" s="27"/>
      <c r="I56" s="316"/>
      <c r="J56" s="27"/>
      <c r="K56" s="27"/>
      <c r="L56" s="27"/>
      <c r="M56" s="27"/>
      <c r="N56" s="316"/>
      <c r="O56" s="27"/>
      <c r="P56" s="27"/>
      <c r="Z56" s="27"/>
      <c r="AA56" s="27"/>
      <c r="AB56" s="27"/>
      <c r="AC56" s="27"/>
      <c r="AD56" s="27"/>
      <c r="AE56" s="27"/>
      <c r="AF56" s="27"/>
      <c r="AG56" s="27"/>
      <c r="AH56" s="27"/>
      <c r="AI56" s="27"/>
    </row>
    <row r="57" spans="1:35">
      <c r="A57" s="119"/>
      <c r="C57" s="27"/>
      <c r="D57" s="27"/>
      <c r="E57" s="27"/>
      <c r="F57" s="27"/>
      <c r="G57" s="27"/>
      <c r="H57" s="27"/>
      <c r="I57" s="316"/>
      <c r="J57" s="27"/>
      <c r="K57" s="27"/>
      <c r="L57" s="27"/>
      <c r="M57" s="27"/>
      <c r="N57" s="316"/>
      <c r="O57" s="27"/>
      <c r="P57" s="27"/>
      <c r="Z57" s="27"/>
      <c r="AA57" s="27"/>
      <c r="AB57" s="27"/>
      <c r="AC57" s="27"/>
      <c r="AD57" s="27"/>
      <c r="AE57" s="27"/>
      <c r="AF57" s="27"/>
      <c r="AG57" s="27"/>
      <c r="AH57" s="27"/>
      <c r="AI57" s="27"/>
    </row>
    <row r="58" spans="1:35">
      <c r="A58" s="119"/>
      <c r="C58" s="51"/>
      <c r="D58" s="51"/>
      <c r="E58" s="51"/>
      <c r="F58" s="51"/>
      <c r="G58" s="51"/>
      <c r="H58" s="51"/>
      <c r="I58" s="363"/>
      <c r="J58" s="51"/>
      <c r="K58" s="51"/>
      <c r="L58" s="51"/>
      <c r="M58" s="51"/>
      <c r="N58" s="363"/>
      <c r="O58" s="51"/>
      <c r="P58" s="51"/>
      <c r="Z58" s="27"/>
      <c r="AA58" s="27"/>
      <c r="AB58" s="27"/>
      <c r="AC58" s="27"/>
      <c r="AD58" s="27"/>
      <c r="AE58" s="27"/>
      <c r="AF58" s="27"/>
      <c r="AG58" s="27"/>
      <c r="AH58" s="27"/>
      <c r="AI58" s="27"/>
    </row>
    <row r="59" spans="1:35">
      <c r="A59" s="119"/>
      <c r="C59" s="27"/>
      <c r="D59" s="27"/>
      <c r="E59" s="27"/>
      <c r="F59" s="51"/>
      <c r="G59" s="51"/>
      <c r="H59" s="51"/>
      <c r="I59" s="363"/>
      <c r="J59" s="51"/>
      <c r="K59" s="51"/>
      <c r="L59" s="51"/>
      <c r="M59" s="51"/>
      <c r="N59" s="363"/>
      <c r="O59" s="51"/>
      <c r="P59" s="51"/>
      <c r="Z59" s="27"/>
      <c r="AA59" s="27"/>
      <c r="AB59" s="27"/>
      <c r="AC59" s="27"/>
      <c r="AD59" s="27"/>
      <c r="AE59" s="27"/>
      <c r="AF59" s="27"/>
      <c r="AG59" s="27"/>
      <c r="AH59" s="27"/>
      <c r="AI59" s="27"/>
    </row>
    <row r="60" spans="1:35">
      <c r="A60" s="119"/>
      <c r="C60" s="51"/>
      <c r="D60" s="51"/>
      <c r="E60" s="51"/>
      <c r="F60" s="51"/>
      <c r="G60" s="51"/>
      <c r="H60" s="51"/>
      <c r="I60" s="363"/>
      <c r="J60" s="51"/>
      <c r="K60" s="51"/>
      <c r="L60" s="51"/>
      <c r="M60" s="51"/>
      <c r="N60" s="363"/>
      <c r="O60" s="51"/>
      <c r="P60" s="51"/>
      <c r="Z60" s="27"/>
      <c r="AA60" s="27"/>
      <c r="AB60" s="27"/>
      <c r="AC60" s="27"/>
      <c r="AD60" s="27"/>
      <c r="AE60" s="27"/>
      <c r="AF60" s="27"/>
      <c r="AG60" s="27"/>
      <c r="AH60" s="27"/>
      <c r="AI60" s="27"/>
    </row>
    <row r="61" spans="1:35">
      <c r="A61" s="119"/>
      <c r="C61" s="27"/>
      <c r="D61" s="27"/>
      <c r="E61" s="27"/>
      <c r="F61" s="51"/>
      <c r="G61" s="51"/>
      <c r="H61" s="51"/>
      <c r="I61" s="363"/>
      <c r="J61" s="51"/>
      <c r="K61" s="51"/>
      <c r="L61" s="51"/>
      <c r="M61" s="51"/>
      <c r="N61" s="363"/>
      <c r="O61" s="51"/>
      <c r="P61" s="51"/>
      <c r="Z61" s="27"/>
      <c r="AA61" s="27"/>
      <c r="AB61" s="27"/>
      <c r="AC61" s="27"/>
      <c r="AD61" s="27"/>
      <c r="AE61" s="27"/>
      <c r="AF61" s="27"/>
      <c r="AG61" s="27"/>
      <c r="AH61" s="27"/>
      <c r="AI61" s="27"/>
    </row>
    <row r="62" spans="1:35">
      <c r="A62" s="119"/>
      <c r="C62" s="51"/>
      <c r="D62" s="51"/>
      <c r="E62" s="51"/>
      <c r="F62" s="51"/>
      <c r="G62" s="51"/>
      <c r="H62" s="51"/>
      <c r="I62" s="363"/>
      <c r="J62" s="51"/>
      <c r="K62" s="51"/>
      <c r="L62" s="51"/>
      <c r="M62" s="51"/>
      <c r="N62" s="363"/>
      <c r="O62" s="51"/>
      <c r="P62" s="51"/>
      <c r="Z62" s="27"/>
      <c r="AA62" s="27"/>
      <c r="AB62" s="27"/>
      <c r="AC62" s="27"/>
      <c r="AD62" s="27"/>
      <c r="AE62" s="27"/>
      <c r="AF62" s="27"/>
      <c r="AG62" s="27"/>
      <c r="AH62" s="27"/>
      <c r="AI62" s="27"/>
    </row>
    <row r="63" spans="1:35">
      <c r="A63" s="119"/>
      <c r="C63" s="27"/>
      <c r="D63" s="27"/>
      <c r="E63" s="27"/>
      <c r="F63" s="51"/>
      <c r="G63" s="51"/>
      <c r="H63" s="51"/>
      <c r="I63" s="363"/>
      <c r="J63" s="51"/>
      <c r="K63" s="51"/>
      <c r="L63" s="51"/>
      <c r="M63" s="51"/>
      <c r="N63" s="363"/>
      <c r="O63" s="51"/>
      <c r="P63" s="51"/>
      <c r="Z63" s="27"/>
      <c r="AA63" s="27"/>
      <c r="AB63" s="27"/>
      <c r="AC63" s="27"/>
      <c r="AD63" s="27"/>
      <c r="AE63" s="27"/>
      <c r="AF63" s="27"/>
      <c r="AG63" s="27"/>
      <c r="AH63" s="27"/>
      <c r="AI63" s="27"/>
    </row>
    <row r="64" spans="1:35">
      <c r="A64" s="119"/>
      <c r="C64" s="51"/>
      <c r="D64" s="51"/>
      <c r="E64" s="51"/>
      <c r="F64" s="51"/>
      <c r="G64" s="51"/>
      <c r="H64" s="51"/>
      <c r="I64" s="363"/>
      <c r="J64" s="51"/>
      <c r="K64" s="51"/>
      <c r="L64" s="51"/>
      <c r="M64" s="51"/>
      <c r="N64" s="363"/>
      <c r="O64" s="51"/>
      <c r="P64" s="51"/>
      <c r="Z64" s="27"/>
      <c r="AA64" s="27"/>
      <c r="AB64" s="27"/>
      <c r="AC64" s="27"/>
      <c r="AD64" s="27"/>
      <c r="AE64" s="27"/>
      <c r="AF64" s="27"/>
      <c r="AG64" s="27"/>
      <c r="AH64" s="27"/>
      <c r="AI64" s="27"/>
    </row>
    <row r="65" spans="1:35">
      <c r="A65" s="119"/>
      <c r="C65" s="51"/>
      <c r="D65" s="51"/>
      <c r="E65" s="51"/>
      <c r="F65" s="51"/>
      <c r="G65" s="51"/>
      <c r="H65" s="51"/>
      <c r="I65" s="363"/>
      <c r="J65" s="51"/>
      <c r="K65" s="51"/>
      <c r="L65" s="51"/>
      <c r="M65" s="51"/>
      <c r="N65" s="363"/>
      <c r="O65" s="51"/>
      <c r="P65" s="51"/>
      <c r="Z65" s="27"/>
      <c r="AA65" s="27"/>
      <c r="AB65" s="27"/>
      <c r="AC65" s="27"/>
      <c r="AD65" s="27"/>
      <c r="AE65" s="27"/>
      <c r="AF65" s="27"/>
      <c r="AG65" s="27"/>
      <c r="AH65" s="27"/>
      <c r="AI65" s="27"/>
    </row>
    <row r="66" spans="1:35">
      <c r="A66" s="119"/>
      <c r="C66" s="27"/>
      <c r="D66" s="27"/>
      <c r="E66" s="27"/>
      <c r="F66" s="27"/>
      <c r="G66" s="27"/>
      <c r="H66" s="27"/>
      <c r="I66" s="316"/>
      <c r="J66" s="27"/>
      <c r="K66" s="27"/>
      <c r="L66" s="27"/>
      <c r="M66" s="27"/>
      <c r="N66" s="316"/>
      <c r="O66" s="27"/>
      <c r="P66" s="27"/>
      <c r="Z66" s="27"/>
      <c r="AA66" s="27"/>
      <c r="AB66" s="27"/>
      <c r="AC66" s="27"/>
      <c r="AD66" s="27"/>
      <c r="AE66" s="27"/>
      <c r="AF66" s="27"/>
      <c r="AG66" s="27"/>
      <c r="AH66" s="27"/>
      <c r="AI66" s="27"/>
    </row>
    <row r="67" spans="1:35">
      <c r="A67" s="119"/>
      <c r="C67" s="27"/>
      <c r="D67" s="27"/>
      <c r="E67" s="27"/>
      <c r="F67" s="27"/>
      <c r="G67" s="27"/>
      <c r="H67" s="27"/>
      <c r="I67" s="316"/>
      <c r="J67" s="27"/>
      <c r="K67" s="27"/>
      <c r="L67" s="27"/>
      <c r="M67" s="27"/>
      <c r="N67" s="316"/>
      <c r="O67" s="27"/>
      <c r="P67" s="27"/>
      <c r="Z67" s="27"/>
      <c r="AA67" s="27"/>
      <c r="AB67" s="27"/>
      <c r="AC67" s="27"/>
      <c r="AD67" s="27"/>
      <c r="AE67" s="27"/>
      <c r="AF67" s="27"/>
      <c r="AG67" s="27"/>
      <c r="AH67" s="27"/>
      <c r="AI67" s="27"/>
    </row>
    <row r="68" spans="1:35">
      <c r="A68" s="119"/>
      <c r="C68" s="27"/>
      <c r="D68" s="27"/>
      <c r="E68" s="27"/>
      <c r="F68" s="27"/>
      <c r="G68" s="27"/>
      <c r="H68" s="27"/>
      <c r="I68" s="316"/>
      <c r="J68" s="27"/>
      <c r="K68" s="27"/>
      <c r="L68" s="27"/>
      <c r="M68" s="27"/>
      <c r="N68" s="316"/>
      <c r="O68" s="27"/>
      <c r="P68" s="27"/>
      <c r="Z68" s="27"/>
      <c r="AA68" s="27"/>
      <c r="AB68" s="27"/>
      <c r="AC68" s="27"/>
      <c r="AD68" s="27"/>
      <c r="AE68" s="27"/>
      <c r="AF68" s="27"/>
      <c r="AG68" s="27"/>
      <c r="AH68" s="27"/>
      <c r="AI68" s="27"/>
    </row>
    <row r="69" spans="1:35">
      <c r="A69" s="119"/>
      <c r="C69" s="27"/>
      <c r="D69" s="27"/>
      <c r="E69" s="27"/>
      <c r="F69" s="27"/>
      <c r="G69" s="27"/>
      <c r="H69" s="27"/>
      <c r="I69" s="316"/>
      <c r="J69" s="27"/>
      <c r="K69" s="27"/>
      <c r="L69" s="27"/>
      <c r="M69" s="27"/>
      <c r="N69" s="316"/>
      <c r="O69" s="27"/>
      <c r="P69" s="27"/>
      <c r="Z69" s="27"/>
      <c r="AA69" s="27"/>
      <c r="AB69" s="27"/>
      <c r="AC69" s="27"/>
      <c r="AD69" s="27"/>
      <c r="AE69" s="27"/>
      <c r="AF69" s="27"/>
      <c r="AG69" s="27"/>
      <c r="AH69" s="27"/>
      <c r="AI69" s="27"/>
    </row>
    <row r="70" spans="1:35">
      <c r="A70" s="119"/>
      <c r="C70" s="27"/>
      <c r="D70" s="27"/>
      <c r="E70" s="27"/>
      <c r="F70" s="27"/>
      <c r="G70" s="27"/>
      <c r="H70" s="27"/>
      <c r="I70" s="316"/>
      <c r="J70" s="27"/>
      <c r="K70" s="27"/>
      <c r="L70" s="27"/>
      <c r="M70" s="27"/>
      <c r="N70" s="316"/>
      <c r="O70" s="27"/>
      <c r="P70" s="27"/>
      <c r="Z70" s="27"/>
      <c r="AA70" s="27"/>
      <c r="AB70" s="27"/>
      <c r="AC70" s="27"/>
      <c r="AD70" s="27"/>
      <c r="AE70" s="27"/>
      <c r="AF70" s="27"/>
      <c r="AG70" s="27"/>
      <c r="AH70" s="27"/>
      <c r="AI70" s="27"/>
    </row>
    <row r="71" spans="1:35">
      <c r="A71" s="119"/>
      <c r="C71" s="27"/>
      <c r="D71" s="27"/>
      <c r="E71" s="27"/>
      <c r="F71" s="27"/>
      <c r="G71" s="27"/>
      <c r="H71" s="27"/>
      <c r="I71" s="316"/>
      <c r="J71" s="27"/>
      <c r="K71" s="27"/>
      <c r="L71" s="27"/>
      <c r="M71" s="27"/>
      <c r="N71" s="316"/>
      <c r="O71" s="27"/>
      <c r="P71" s="27"/>
      <c r="Z71" s="27"/>
      <c r="AA71" s="27"/>
      <c r="AB71" s="27"/>
      <c r="AC71" s="27"/>
      <c r="AD71" s="27"/>
      <c r="AE71" s="27"/>
      <c r="AF71" s="27"/>
      <c r="AG71" s="27"/>
      <c r="AH71" s="27"/>
      <c r="AI71" s="27"/>
    </row>
    <row r="72" spans="1:35">
      <c r="A72" s="119"/>
      <c r="C72" s="27"/>
      <c r="D72" s="27"/>
      <c r="E72" s="27"/>
      <c r="F72" s="27"/>
      <c r="G72" s="27"/>
      <c r="H72" s="27"/>
      <c r="I72" s="316"/>
      <c r="J72" s="27"/>
      <c r="K72" s="27"/>
      <c r="L72" s="27"/>
      <c r="M72" s="27"/>
      <c r="N72" s="316"/>
      <c r="O72" s="27"/>
      <c r="P72" s="27"/>
      <c r="Z72" s="27"/>
      <c r="AA72" s="27"/>
      <c r="AB72" s="27"/>
      <c r="AC72" s="27"/>
      <c r="AD72" s="27"/>
      <c r="AE72" s="27"/>
      <c r="AF72" s="27"/>
      <c r="AG72" s="27"/>
      <c r="AH72" s="27"/>
      <c r="AI72" s="27"/>
    </row>
    <row r="73" spans="1:35">
      <c r="A73" s="119"/>
      <c r="C73" s="27"/>
      <c r="D73" s="27"/>
      <c r="E73" s="27"/>
      <c r="F73" s="27"/>
      <c r="G73" s="27"/>
      <c r="H73" s="27"/>
      <c r="I73" s="316"/>
      <c r="J73" s="27"/>
      <c r="K73" s="27"/>
      <c r="L73" s="27"/>
      <c r="M73" s="27"/>
      <c r="N73" s="316"/>
      <c r="O73" s="27"/>
      <c r="P73" s="27"/>
      <c r="Z73" s="27"/>
      <c r="AA73" s="27"/>
      <c r="AB73" s="27"/>
      <c r="AC73" s="27"/>
      <c r="AD73" s="27"/>
      <c r="AE73" s="27"/>
      <c r="AF73" s="27"/>
      <c r="AG73" s="27"/>
      <c r="AH73" s="27"/>
      <c r="AI73" s="27"/>
    </row>
    <row r="74" spans="1:35">
      <c r="A74" s="119"/>
      <c r="C74" s="27"/>
      <c r="D74" s="27"/>
      <c r="E74" s="27"/>
      <c r="F74" s="27"/>
      <c r="G74" s="27"/>
      <c r="H74" s="27"/>
      <c r="I74" s="316"/>
      <c r="J74" s="27"/>
      <c r="K74" s="27"/>
      <c r="L74" s="27"/>
      <c r="M74" s="27"/>
      <c r="N74" s="316"/>
      <c r="O74" s="27"/>
      <c r="P74" s="27"/>
      <c r="Z74" s="27"/>
      <c r="AA74" s="27"/>
      <c r="AB74" s="27"/>
      <c r="AC74" s="27"/>
      <c r="AD74" s="27"/>
      <c r="AE74" s="27"/>
      <c r="AF74" s="27"/>
      <c r="AG74" s="27"/>
      <c r="AH74" s="27"/>
      <c r="AI74" s="27"/>
    </row>
    <row r="75" spans="1:35">
      <c r="A75" s="119"/>
      <c r="C75" s="27"/>
      <c r="D75" s="27"/>
      <c r="E75" s="27"/>
      <c r="F75" s="27"/>
      <c r="G75" s="27"/>
      <c r="H75" s="27"/>
      <c r="I75" s="316"/>
      <c r="J75" s="27"/>
      <c r="K75" s="27"/>
      <c r="L75" s="27"/>
      <c r="M75" s="27"/>
      <c r="N75" s="316"/>
      <c r="O75" s="27"/>
      <c r="P75" s="27"/>
      <c r="Z75" s="27"/>
      <c r="AA75" s="27"/>
      <c r="AB75" s="27"/>
      <c r="AC75" s="27"/>
      <c r="AD75" s="27"/>
      <c r="AE75" s="27"/>
      <c r="AF75" s="27"/>
      <c r="AG75" s="27"/>
      <c r="AH75" s="27"/>
      <c r="AI75" s="27"/>
    </row>
    <row r="76" spans="1:35">
      <c r="A76" s="119"/>
      <c r="C76" s="27"/>
      <c r="D76" s="27"/>
      <c r="E76" s="27"/>
      <c r="F76" s="27"/>
      <c r="G76" s="27"/>
      <c r="H76" s="27"/>
      <c r="I76" s="316"/>
      <c r="J76" s="27"/>
      <c r="K76" s="27"/>
      <c r="L76" s="27"/>
      <c r="M76" s="27"/>
      <c r="N76" s="316"/>
      <c r="O76" s="27"/>
      <c r="P76" s="27"/>
      <c r="Z76" s="27"/>
      <c r="AA76" s="27"/>
      <c r="AB76" s="27"/>
      <c r="AC76" s="27"/>
      <c r="AD76" s="27"/>
      <c r="AE76" s="27"/>
      <c r="AF76" s="27"/>
      <c r="AG76" s="27"/>
      <c r="AH76" s="27"/>
      <c r="AI76" s="27"/>
    </row>
    <row r="77" spans="1:35">
      <c r="A77" s="119"/>
      <c r="C77" s="27"/>
      <c r="D77" s="27"/>
      <c r="E77" s="27"/>
      <c r="F77" s="27"/>
      <c r="G77" s="27"/>
      <c r="H77" s="27"/>
      <c r="I77" s="316"/>
      <c r="J77" s="27"/>
      <c r="K77" s="27"/>
      <c r="L77" s="27"/>
      <c r="M77" s="27"/>
      <c r="N77" s="316"/>
      <c r="O77" s="27"/>
      <c r="P77" s="27"/>
      <c r="Z77" s="27"/>
      <c r="AA77" s="27"/>
      <c r="AB77" s="27"/>
      <c r="AC77" s="27"/>
      <c r="AD77" s="27"/>
      <c r="AE77" s="27"/>
      <c r="AF77" s="27"/>
      <c r="AG77" s="27"/>
      <c r="AH77" s="27"/>
      <c r="AI77" s="27"/>
    </row>
    <row r="78" spans="1:35">
      <c r="A78" s="119"/>
      <c r="C78" s="27"/>
      <c r="D78" s="27"/>
      <c r="E78" s="27"/>
      <c r="F78" s="27"/>
      <c r="G78" s="27"/>
      <c r="H78" s="27"/>
      <c r="I78" s="316"/>
      <c r="J78" s="27"/>
      <c r="K78" s="27"/>
      <c r="L78" s="27"/>
      <c r="M78" s="27"/>
      <c r="N78" s="316"/>
      <c r="O78" s="27"/>
      <c r="P78" s="27"/>
      <c r="Z78" s="27"/>
      <c r="AA78" s="27"/>
      <c r="AB78" s="27"/>
      <c r="AC78" s="27"/>
      <c r="AD78" s="27"/>
      <c r="AE78" s="27"/>
      <c r="AF78" s="27"/>
      <c r="AG78" s="27"/>
      <c r="AH78" s="27"/>
      <c r="AI78" s="27"/>
    </row>
    <row r="79" spans="1:35">
      <c r="A79" s="119"/>
      <c r="C79" s="27"/>
      <c r="D79" s="27"/>
      <c r="E79" s="27"/>
      <c r="F79" s="27"/>
      <c r="G79" s="27"/>
      <c r="H79" s="27"/>
      <c r="I79" s="316"/>
      <c r="J79" s="27"/>
      <c r="K79" s="27"/>
      <c r="L79" s="27"/>
      <c r="M79" s="27"/>
      <c r="N79" s="316"/>
      <c r="O79" s="27"/>
      <c r="P79" s="27"/>
      <c r="Z79" s="27"/>
      <c r="AA79" s="27"/>
      <c r="AB79" s="27"/>
      <c r="AC79" s="27"/>
      <c r="AD79" s="27"/>
      <c r="AE79" s="27"/>
      <c r="AF79" s="27"/>
      <c r="AG79" s="27"/>
      <c r="AH79" s="27"/>
      <c r="AI79" s="27"/>
    </row>
    <row r="80" spans="1:35">
      <c r="A80" s="119"/>
      <c r="C80" s="27"/>
      <c r="D80" s="27"/>
      <c r="E80" s="27"/>
      <c r="F80" s="27"/>
      <c r="G80" s="27"/>
      <c r="H80" s="27"/>
      <c r="I80" s="316"/>
      <c r="J80" s="27"/>
      <c r="K80" s="27"/>
      <c r="L80" s="27"/>
      <c r="M80" s="27"/>
      <c r="N80" s="316"/>
      <c r="O80" s="27"/>
      <c r="P80" s="27"/>
      <c r="Z80" s="27"/>
      <c r="AA80" s="27"/>
      <c r="AB80" s="27"/>
      <c r="AC80" s="27"/>
      <c r="AD80" s="27"/>
      <c r="AE80" s="27"/>
      <c r="AF80" s="27"/>
      <c r="AG80" s="27"/>
      <c r="AH80" s="27"/>
      <c r="AI80" s="27"/>
    </row>
    <row r="81" spans="1:35">
      <c r="A81" s="119"/>
      <c r="C81" s="27"/>
      <c r="D81" s="27"/>
      <c r="E81" s="27"/>
      <c r="F81" s="27"/>
      <c r="G81" s="27"/>
      <c r="H81" s="27"/>
      <c r="I81" s="316"/>
      <c r="J81" s="27"/>
      <c r="K81" s="27"/>
      <c r="L81" s="27"/>
      <c r="M81" s="27"/>
      <c r="N81" s="316"/>
      <c r="O81" s="27"/>
      <c r="P81" s="27"/>
      <c r="Z81" s="27"/>
      <c r="AA81" s="27"/>
      <c r="AB81" s="27"/>
      <c r="AC81" s="27"/>
      <c r="AD81" s="27"/>
      <c r="AE81" s="27"/>
      <c r="AF81" s="27"/>
      <c r="AG81" s="27"/>
      <c r="AH81" s="27"/>
      <c r="AI81" s="27"/>
    </row>
    <row r="82" spans="1:35">
      <c r="A82" s="119"/>
      <c r="C82" s="27"/>
      <c r="D82" s="27"/>
      <c r="E82" s="27"/>
      <c r="F82" s="27"/>
      <c r="G82" s="27"/>
      <c r="H82" s="27"/>
      <c r="I82" s="316"/>
      <c r="J82" s="27"/>
      <c r="K82" s="27"/>
      <c r="L82" s="27"/>
      <c r="M82" s="27"/>
      <c r="N82" s="316"/>
      <c r="O82" s="27"/>
      <c r="P82" s="27"/>
      <c r="Z82" s="27"/>
      <c r="AA82" s="27"/>
      <c r="AB82" s="27"/>
      <c r="AC82" s="27"/>
      <c r="AD82" s="27"/>
      <c r="AE82" s="27"/>
      <c r="AF82" s="27"/>
      <c r="AG82" s="27"/>
      <c r="AH82" s="27"/>
      <c r="AI82" s="27"/>
    </row>
    <row r="83" spans="1:35">
      <c r="A83" s="119"/>
      <c r="C83" s="27"/>
      <c r="D83" s="27"/>
      <c r="E83" s="27"/>
      <c r="F83" s="27"/>
      <c r="G83" s="27"/>
      <c r="H83" s="27"/>
      <c r="I83" s="316"/>
      <c r="J83" s="27"/>
      <c r="K83" s="27"/>
      <c r="L83" s="27"/>
      <c r="M83" s="27"/>
      <c r="N83" s="316"/>
      <c r="O83" s="27"/>
      <c r="P83" s="27"/>
      <c r="Z83" s="27"/>
      <c r="AA83" s="27"/>
      <c r="AB83" s="27"/>
      <c r="AC83" s="27"/>
      <c r="AD83" s="27"/>
      <c r="AE83" s="27"/>
      <c r="AF83" s="27"/>
      <c r="AG83" s="27"/>
      <c r="AH83" s="27"/>
      <c r="AI83" s="27"/>
    </row>
    <row r="84" spans="1:35">
      <c r="A84" s="119"/>
      <c r="C84" s="27"/>
      <c r="D84" s="27"/>
      <c r="E84" s="27"/>
      <c r="F84" s="27"/>
      <c r="G84" s="27"/>
      <c r="H84" s="27"/>
      <c r="I84" s="316"/>
      <c r="J84" s="27"/>
      <c r="K84" s="27"/>
      <c r="L84" s="27"/>
      <c r="M84" s="27"/>
      <c r="N84" s="316"/>
      <c r="O84" s="27"/>
      <c r="P84" s="27"/>
      <c r="Z84" s="27"/>
      <c r="AA84" s="27"/>
      <c r="AB84" s="27"/>
      <c r="AC84" s="27"/>
      <c r="AD84" s="27"/>
      <c r="AE84" s="27"/>
      <c r="AF84" s="27"/>
      <c r="AG84" s="27"/>
      <c r="AH84" s="27"/>
      <c r="AI84" s="27"/>
    </row>
    <row r="85" spans="1:35">
      <c r="A85" s="119"/>
      <c r="C85" s="27"/>
      <c r="D85" s="27"/>
      <c r="E85" s="27"/>
      <c r="F85" s="27"/>
      <c r="G85" s="27"/>
      <c r="H85" s="27"/>
      <c r="I85" s="316"/>
      <c r="J85" s="27"/>
      <c r="K85" s="27"/>
      <c r="L85" s="27"/>
      <c r="M85" s="27"/>
      <c r="N85" s="316"/>
      <c r="O85" s="27"/>
      <c r="P85" s="27"/>
      <c r="Z85" s="27"/>
      <c r="AA85" s="27"/>
      <c r="AB85" s="27"/>
      <c r="AC85" s="27"/>
      <c r="AD85" s="27"/>
      <c r="AE85" s="27"/>
      <c r="AF85" s="27"/>
      <c r="AG85" s="27"/>
      <c r="AH85" s="27"/>
      <c r="AI85" s="27"/>
    </row>
    <row r="86" spans="1:35">
      <c r="A86" s="119"/>
      <c r="C86" s="27"/>
      <c r="D86" s="27"/>
      <c r="E86" s="27"/>
      <c r="F86" s="27"/>
      <c r="G86" s="27"/>
      <c r="H86" s="27"/>
      <c r="I86" s="316"/>
      <c r="J86" s="27"/>
      <c r="K86" s="27"/>
      <c r="L86" s="27"/>
      <c r="M86" s="27"/>
      <c r="N86" s="316"/>
      <c r="O86" s="27"/>
      <c r="P86" s="27"/>
      <c r="Z86" s="27"/>
      <c r="AA86" s="27"/>
      <c r="AB86" s="27"/>
      <c r="AC86" s="27"/>
      <c r="AD86" s="27"/>
      <c r="AE86" s="27"/>
      <c r="AF86" s="27"/>
      <c r="AG86" s="27"/>
      <c r="AH86" s="27"/>
      <c r="AI86" s="27"/>
    </row>
    <row r="87" spans="1:35">
      <c r="A87" s="119"/>
      <c r="C87" s="27"/>
      <c r="D87" s="27"/>
      <c r="E87" s="27"/>
      <c r="F87" s="27"/>
      <c r="G87" s="27"/>
      <c r="H87" s="27"/>
      <c r="I87" s="316"/>
      <c r="J87" s="27"/>
      <c r="K87" s="27"/>
      <c r="L87" s="27"/>
      <c r="M87" s="27"/>
      <c r="N87" s="316"/>
      <c r="O87" s="27"/>
      <c r="P87" s="27"/>
      <c r="Z87" s="27"/>
      <c r="AA87" s="27"/>
      <c r="AB87" s="27"/>
      <c r="AC87" s="27"/>
      <c r="AD87" s="27"/>
      <c r="AE87" s="27"/>
      <c r="AF87" s="27"/>
      <c r="AG87" s="27"/>
      <c r="AH87" s="27"/>
      <c r="AI87" s="27"/>
    </row>
    <row r="88" spans="1:35">
      <c r="A88" s="119"/>
      <c r="C88" s="27"/>
      <c r="D88" s="27"/>
      <c r="E88" s="27"/>
      <c r="F88" s="27"/>
      <c r="G88" s="27"/>
      <c r="H88" s="27"/>
      <c r="I88" s="316"/>
      <c r="J88" s="27"/>
      <c r="K88" s="27"/>
      <c r="L88" s="27"/>
      <c r="M88" s="27"/>
      <c r="N88" s="316"/>
      <c r="O88" s="27"/>
      <c r="P88" s="27"/>
      <c r="Z88" s="27"/>
      <c r="AA88" s="27"/>
      <c r="AB88" s="27"/>
      <c r="AC88" s="27"/>
      <c r="AD88" s="27"/>
      <c r="AE88" s="27"/>
      <c r="AF88" s="27"/>
      <c r="AG88" s="27"/>
      <c r="AH88" s="27"/>
      <c r="AI88" s="27"/>
    </row>
    <row r="89" spans="1:35">
      <c r="A89" s="119"/>
      <c r="C89" s="27"/>
      <c r="D89" s="27"/>
      <c r="E89" s="27"/>
      <c r="F89" s="27"/>
      <c r="G89" s="27"/>
      <c r="H89" s="27"/>
      <c r="I89" s="316"/>
      <c r="J89" s="27"/>
      <c r="K89" s="27"/>
      <c r="L89" s="27"/>
      <c r="M89" s="27"/>
      <c r="N89" s="316"/>
      <c r="O89" s="27"/>
      <c r="P89" s="27"/>
      <c r="Z89" s="27"/>
      <c r="AA89" s="27"/>
      <c r="AB89" s="27"/>
      <c r="AC89" s="27"/>
      <c r="AD89" s="27"/>
      <c r="AE89" s="27"/>
      <c r="AF89" s="27"/>
      <c r="AG89" s="27"/>
      <c r="AH89" s="27"/>
      <c r="AI89" s="27"/>
    </row>
    <row r="90" spans="1:35">
      <c r="A90" s="119"/>
      <c r="C90" s="27"/>
      <c r="D90" s="27"/>
      <c r="E90" s="27"/>
      <c r="F90" s="27"/>
      <c r="G90" s="27"/>
      <c r="H90" s="27"/>
      <c r="I90" s="316"/>
      <c r="J90" s="27"/>
      <c r="K90" s="27"/>
      <c r="L90" s="27"/>
      <c r="M90" s="27"/>
      <c r="N90" s="316"/>
      <c r="O90" s="27"/>
      <c r="P90" s="27"/>
      <c r="Z90" s="27"/>
      <c r="AA90" s="27"/>
      <c r="AB90" s="27"/>
      <c r="AC90" s="27"/>
      <c r="AD90" s="27"/>
      <c r="AE90" s="27"/>
      <c r="AF90" s="27"/>
      <c r="AG90" s="27"/>
      <c r="AH90" s="27"/>
      <c r="AI90" s="27"/>
    </row>
    <row r="91" spans="1:35">
      <c r="A91" s="119"/>
      <c r="C91" s="27"/>
      <c r="D91" s="27"/>
      <c r="E91" s="27"/>
      <c r="F91" s="27"/>
      <c r="G91" s="27"/>
      <c r="H91" s="27"/>
      <c r="I91" s="316"/>
      <c r="J91" s="27"/>
      <c r="K91" s="27"/>
      <c r="L91" s="27"/>
      <c r="M91" s="27"/>
      <c r="N91" s="316"/>
      <c r="O91" s="27"/>
      <c r="P91" s="27"/>
      <c r="Z91" s="27"/>
      <c r="AA91" s="27"/>
      <c r="AB91" s="27"/>
      <c r="AC91" s="27"/>
      <c r="AD91" s="27"/>
      <c r="AE91" s="27"/>
      <c r="AF91" s="27"/>
      <c r="AG91" s="27"/>
      <c r="AH91" s="27"/>
      <c r="AI91" s="27"/>
    </row>
    <row r="92" spans="1:35">
      <c r="A92" s="119"/>
      <c r="C92" s="27"/>
      <c r="D92" s="27"/>
      <c r="E92" s="27"/>
      <c r="F92" s="27"/>
      <c r="G92" s="27"/>
      <c r="H92" s="27"/>
      <c r="I92" s="316"/>
      <c r="J92" s="27"/>
      <c r="K92" s="27"/>
      <c r="L92" s="27"/>
      <c r="M92" s="27"/>
      <c r="N92" s="316"/>
      <c r="O92" s="27"/>
      <c r="P92" s="27"/>
      <c r="Z92" s="27"/>
      <c r="AA92" s="27"/>
      <c r="AB92" s="27"/>
      <c r="AC92" s="27"/>
      <c r="AD92" s="27"/>
      <c r="AE92" s="27"/>
      <c r="AF92" s="27"/>
      <c r="AG92" s="27"/>
      <c r="AH92" s="27"/>
      <c r="AI92" s="27"/>
    </row>
    <row r="93" spans="1:35">
      <c r="A93" s="119"/>
      <c r="C93" s="27"/>
      <c r="D93" s="27"/>
      <c r="E93" s="27"/>
      <c r="F93" s="27"/>
      <c r="G93" s="27"/>
      <c r="H93" s="27"/>
      <c r="I93" s="316"/>
      <c r="J93" s="27"/>
      <c r="K93" s="27"/>
      <c r="L93" s="27"/>
      <c r="M93" s="27"/>
      <c r="N93" s="316"/>
      <c r="O93" s="27"/>
      <c r="P93" s="27"/>
      <c r="Z93" s="27"/>
      <c r="AA93" s="27"/>
      <c r="AB93" s="27"/>
      <c r="AC93" s="27"/>
      <c r="AD93" s="27"/>
      <c r="AE93" s="27"/>
      <c r="AF93" s="27"/>
      <c r="AG93" s="27"/>
      <c r="AH93" s="27"/>
      <c r="AI93" s="27"/>
    </row>
    <row r="94" spans="1:35">
      <c r="A94" s="119"/>
      <c r="C94" s="27"/>
      <c r="D94" s="27"/>
      <c r="E94" s="27"/>
      <c r="F94" s="27"/>
      <c r="G94" s="27"/>
      <c r="H94" s="27"/>
      <c r="I94" s="316"/>
      <c r="J94" s="27"/>
      <c r="K94" s="27"/>
      <c r="L94" s="27"/>
      <c r="M94" s="27"/>
      <c r="N94" s="316"/>
      <c r="O94" s="27"/>
      <c r="P94" s="27"/>
      <c r="Z94" s="27"/>
      <c r="AA94" s="27"/>
      <c r="AB94" s="27"/>
      <c r="AC94" s="27"/>
      <c r="AD94" s="27"/>
      <c r="AE94" s="27"/>
      <c r="AF94" s="27"/>
      <c r="AG94" s="27"/>
      <c r="AH94" s="27"/>
      <c r="AI94" s="27"/>
    </row>
    <row r="95" spans="1:35">
      <c r="A95" s="119"/>
      <c r="C95" s="27"/>
      <c r="D95" s="27"/>
      <c r="E95" s="27"/>
      <c r="F95" s="27"/>
      <c r="G95" s="27"/>
      <c r="H95" s="27"/>
      <c r="I95" s="316"/>
      <c r="J95" s="27"/>
      <c r="K95" s="27"/>
      <c r="L95" s="27"/>
      <c r="M95" s="27"/>
      <c r="N95" s="316"/>
      <c r="O95" s="27"/>
      <c r="P95" s="27"/>
      <c r="Z95" s="27"/>
      <c r="AA95" s="27"/>
      <c r="AB95" s="27"/>
      <c r="AC95" s="27"/>
      <c r="AD95" s="27"/>
      <c r="AE95" s="27"/>
      <c r="AF95" s="27"/>
      <c r="AG95" s="27"/>
      <c r="AH95" s="27"/>
      <c r="AI95" s="27"/>
    </row>
    <row r="96" spans="1:35">
      <c r="A96" s="119"/>
      <c r="C96" s="27"/>
      <c r="D96" s="27"/>
      <c r="E96" s="27"/>
      <c r="F96" s="27"/>
      <c r="G96" s="27"/>
      <c r="H96" s="27"/>
      <c r="I96" s="316"/>
      <c r="J96" s="27"/>
      <c r="K96" s="27"/>
      <c r="L96" s="27"/>
      <c r="M96" s="27"/>
      <c r="N96" s="316"/>
      <c r="O96" s="27"/>
      <c r="P96" s="27"/>
      <c r="Z96" s="27"/>
      <c r="AA96" s="27"/>
      <c r="AB96" s="27"/>
      <c r="AC96" s="27"/>
      <c r="AD96" s="27"/>
      <c r="AE96" s="27"/>
      <c r="AF96" s="27"/>
      <c r="AG96" s="27"/>
      <c r="AH96" s="27"/>
      <c r="AI96" s="27"/>
    </row>
    <row r="97" spans="1:35">
      <c r="A97" s="119"/>
      <c r="C97" s="27"/>
      <c r="D97" s="27"/>
      <c r="E97" s="27"/>
      <c r="F97" s="27"/>
      <c r="G97" s="27"/>
      <c r="H97" s="27"/>
      <c r="I97" s="316"/>
      <c r="J97" s="27"/>
      <c r="K97" s="27"/>
      <c r="L97" s="27"/>
      <c r="M97" s="27"/>
      <c r="N97" s="316"/>
      <c r="O97" s="27"/>
      <c r="P97" s="27"/>
      <c r="Z97" s="27"/>
      <c r="AA97" s="27"/>
      <c r="AB97" s="27"/>
      <c r="AC97" s="27"/>
      <c r="AD97" s="27"/>
      <c r="AE97" s="27"/>
      <c r="AF97" s="27"/>
      <c r="AG97" s="27"/>
      <c r="AH97" s="27"/>
      <c r="AI97" s="27"/>
    </row>
    <row r="98" spans="1:35">
      <c r="A98" s="119"/>
      <c r="C98" s="27"/>
      <c r="D98" s="27"/>
      <c r="E98" s="27"/>
      <c r="F98" s="27"/>
      <c r="G98" s="27"/>
      <c r="H98" s="27"/>
      <c r="I98" s="316"/>
      <c r="J98" s="27"/>
      <c r="K98" s="27"/>
      <c r="L98" s="27"/>
      <c r="M98" s="27"/>
      <c r="N98" s="316"/>
      <c r="O98" s="27"/>
      <c r="P98" s="27"/>
      <c r="Z98" s="27"/>
      <c r="AA98" s="27"/>
      <c r="AB98" s="27"/>
      <c r="AC98" s="27"/>
      <c r="AD98" s="27"/>
      <c r="AE98" s="27"/>
      <c r="AF98" s="27"/>
      <c r="AG98" s="27"/>
      <c r="AH98" s="27"/>
      <c r="AI98" s="27"/>
    </row>
    <row r="99" spans="1:35">
      <c r="A99" s="119"/>
      <c r="C99" s="27"/>
      <c r="D99" s="27"/>
      <c r="E99" s="27"/>
      <c r="F99" s="27"/>
      <c r="G99" s="27"/>
      <c r="H99" s="27"/>
      <c r="I99" s="316"/>
      <c r="J99" s="27"/>
      <c r="K99" s="27"/>
      <c r="L99" s="27"/>
      <c r="M99" s="27"/>
      <c r="N99" s="316"/>
      <c r="O99" s="27"/>
      <c r="P99" s="27"/>
      <c r="Z99" s="27"/>
      <c r="AA99" s="27"/>
      <c r="AB99" s="27"/>
      <c r="AC99" s="27"/>
      <c r="AD99" s="27"/>
      <c r="AE99" s="27"/>
      <c r="AF99" s="27"/>
      <c r="AG99" s="27"/>
      <c r="AH99" s="27"/>
      <c r="AI99" s="27"/>
    </row>
    <row r="100" spans="1:35">
      <c r="A100" s="119"/>
      <c r="C100" s="27"/>
      <c r="D100" s="27"/>
      <c r="E100" s="27"/>
      <c r="F100" s="27"/>
      <c r="G100" s="27"/>
      <c r="H100" s="27"/>
      <c r="I100" s="316"/>
      <c r="J100" s="27"/>
      <c r="K100" s="27"/>
      <c r="L100" s="27"/>
      <c r="M100" s="27"/>
      <c r="N100" s="316"/>
      <c r="O100" s="27"/>
      <c r="P100" s="27"/>
      <c r="Z100" s="27"/>
      <c r="AA100" s="27"/>
      <c r="AB100" s="27"/>
      <c r="AC100" s="27"/>
      <c r="AD100" s="27"/>
      <c r="AE100" s="27"/>
      <c r="AF100" s="27"/>
      <c r="AG100" s="27"/>
      <c r="AH100" s="27"/>
      <c r="AI100" s="27"/>
    </row>
    <row r="101" spans="1:35">
      <c r="A101" s="119" t="str">
        <f ca="1">CONCATENATE(INDIRECT("C"&amp;Variables!BL102),INDIRECT("F"&amp;Variables!BL102),INDIRECT("J"&amp;Variables!BL102))</f>
        <v/>
      </c>
      <c r="C101" s="27"/>
      <c r="D101" s="27"/>
      <c r="E101" s="27"/>
      <c r="F101" s="27"/>
      <c r="G101" s="27"/>
      <c r="H101" s="27"/>
      <c r="I101" s="316"/>
      <c r="J101" s="27"/>
      <c r="K101" s="27"/>
      <c r="L101" s="27"/>
      <c r="M101" s="27"/>
      <c r="N101" s="316"/>
      <c r="O101" s="27"/>
      <c r="P101" s="27"/>
      <c r="Z101" s="27"/>
      <c r="AA101" s="27"/>
      <c r="AB101" s="27"/>
      <c r="AC101" s="27"/>
      <c r="AD101" s="27"/>
      <c r="AE101" s="27"/>
      <c r="AF101" s="27"/>
      <c r="AG101" s="27"/>
      <c r="AH101" s="27"/>
      <c r="AI101" s="27"/>
    </row>
    <row r="102" spans="1:35">
      <c r="A102" s="119" t="str">
        <f ca="1">CONCATENATE(INDIRECT("C"&amp;Variables!BL103),INDIRECT("F"&amp;Variables!BL103),INDIRECT("J"&amp;Variables!BL103))</f>
        <v/>
      </c>
      <c r="C102" s="27"/>
      <c r="D102" s="27"/>
      <c r="E102" s="27"/>
      <c r="F102" s="27"/>
      <c r="G102" s="27"/>
      <c r="H102" s="27"/>
      <c r="I102" s="316"/>
      <c r="J102" s="27"/>
      <c r="K102" s="27"/>
      <c r="L102" s="27"/>
      <c r="M102" s="27"/>
      <c r="N102" s="316"/>
      <c r="O102" s="27"/>
      <c r="P102" s="27"/>
      <c r="Z102" s="27"/>
      <c r="AA102" s="27"/>
      <c r="AB102" s="27"/>
      <c r="AC102" s="27"/>
      <c r="AD102" s="27"/>
      <c r="AE102" s="27"/>
      <c r="AF102" s="27"/>
      <c r="AG102" s="27"/>
      <c r="AH102" s="27"/>
      <c r="AI102" s="27"/>
    </row>
    <row r="103" spans="1:35">
      <c r="A103" s="119" t="str">
        <f ca="1">CONCATENATE(INDIRECT("C"&amp;Variables!BL104),INDIRECT("F"&amp;Variables!BL104),INDIRECT("J"&amp;Variables!BL104))</f>
        <v/>
      </c>
      <c r="C103" s="27"/>
      <c r="D103" s="27"/>
      <c r="E103" s="27"/>
      <c r="F103" s="27"/>
      <c r="G103" s="27"/>
      <c r="H103" s="27"/>
      <c r="I103" s="316"/>
      <c r="J103" s="27"/>
      <c r="K103" s="27"/>
      <c r="L103" s="27"/>
      <c r="M103" s="27"/>
      <c r="N103" s="316"/>
      <c r="O103" s="27"/>
      <c r="P103" s="27"/>
      <c r="Z103" s="27"/>
      <c r="AA103" s="27"/>
      <c r="AB103" s="27"/>
      <c r="AC103" s="27"/>
      <c r="AD103" s="27"/>
      <c r="AE103" s="27"/>
      <c r="AF103" s="27"/>
      <c r="AG103" s="27"/>
      <c r="AH103" s="27"/>
      <c r="AI103" s="27"/>
    </row>
    <row r="104" spans="1:35">
      <c r="A104" s="119" t="str">
        <f ca="1">CONCATENATE(INDIRECT("C"&amp;Variables!BL105),INDIRECT("F"&amp;Variables!BL105),INDIRECT("J"&amp;Variables!BL105))</f>
        <v/>
      </c>
      <c r="C104" s="27"/>
      <c r="D104" s="27"/>
      <c r="E104" s="27"/>
      <c r="F104" s="27"/>
      <c r="G104" s="27"/>
      <c r="H104" s="27"/>
      <c r="I104" s="316"/>
      <c r="J104" s="27"/>
      <c r="K104" s="27"/>
      <c r="L104" s="27"/>
      <c r="M104" s="27"/>
      <c r="N104" s="316"/>
      <c r="O104" s="27"/>
      <c r="P104" s="27"/>
      <c r="Z104" s="27"/>
      <c r="AA104" s="27"/>
      <c r="AB104" s="27"/>
      <c r="AC104" s="27"/>
      <c r="AD104" s="27"/>
      <c r="AE104" s="27"/>
      <c r="AF104" s="27"/>
      <c r="AG104" s="27"/>
      <c r="AH104" s="27"/>
      <c r="AI104" s="27"/>
    </row>
    <row r="105" spans="1:35">
      <c r="A105" s="119" t="str">
        <f ca="1">CONCATENATE(INDIRECT("C"&amp;Variables!BL106),INDIRECT("F"&amp;Variables!BL106),INDIRECT("J"&amp;Variables!BL106))</f>
        <v/>
      </c>
      <c r="C105" s="27"/>
      <c r="D105" s="27"/>
      <c r="E105" s="27"/>
      <c r="F105" s="27"/>
      <c r="G105" s="27"/>
      <c r="H105" s="27"/>
      <c r="I105" s="316"/>
      <c r="J105" s="27"/>
      <c r="K105" s="27"/>
      <c r="L105" s="27"/>
      <c r="M105" s="27"/>
      <c r="N105" s="316"/>
      <c r="O105" s="27"/>
      <c r="P105" s="27"/>
      <c r="Z105" s="27"/>
      <c r="AA105" s="27"/>
      <c r="AB105" s="27"/>
      <c r="AC105" s="27"/>
      <c r="AD105" s="27"/>
      <c r="AE105" s="27"/>
      <c r="AF105" s="27"/>
      <c r="AG105" s="27"/>
      <c r="AH105" s="27"/>
      <c r="AI105" s="27"/>
    </row>
    <row r="106" spans="1:35">
      <c r="A106" s="119" t="str">
        <f ca="1">CONCATENATE(INDIRECT("C"&amp;Variables!BL107),INDIRECT("F"&amp;Variables!BL107),INDIRECT("J"&amp;Variables!BL107))</f>
        <v/>
      </c>
      <c r="C106" s="27"/>
      <c r="D106" s="27"/>
      <c r="E106" s="27"/>
      <c r="F106" s="27"/>
      <c r="G106" s="27"/>
      <c r="H106" s="27"/>
      <c r="I106" s="316"/>
      <c r="J106" s="27"/>
      <c r="K106" s="27"/>
      <c r="L106" s="27"/>
      <c r="M106" s="27"/>
      <c r="N106" s="316"/>
      <c r="O106" s="27"/>
      <c r="P106" s="27"/>
      <c r="Z106" s="27"/>
      <c r="AA106" s="27"/>
      <c r="AB106" s="27"/>
      <c r="AC106" s="27"/>
      <c r="AD106" s="27"/>
      <c r="AE106" s="27"/>
      <c r="AF106" s="27"/>
      <c r="AG106" s="27"/>
      <c r="AH106" s="27"/>
      <c r="AI106" s="27"/>
    </row>
    <row r="107" spans="1:35">
      <c r="A107" s="119" t="str">
        <f ca="1">CONCATENATE(INDIRECT("C"&amp;Variables!BL108),INDIRECT("F"&amp;Variables!BL108),INDIRECT("J"&amp;Variables!BL108))</f>
        <v/>
      </c>
      <c r="C107" s="27"/>
      <c r="D107" s="27"/>
      <c r="E107" s="27"/>
      <c r="F107" s="27"/>
      <c r="G107" s="27"/>
      <c r="H107" s="27"/>
      <c r="I107" s="316"/>
      <c r="J107" s="27"/>
      <c r="K107" s="27"/>
      <c r="L107" s="27"/>
      <c r="M107" s="27"/>
      <c r="N107" s="316"/>
      <c r="O107" s="27"/>
      <c r="P107" s="27"/>
      <c r="Z107" s="27"/>
      <c r="AA107" s="27"/>
      <c r="AB107" s="27"/>
      <c r="AC107" s="27"/>
      <c r="AD107" s="27"/>
      <c r="AE107" s="27"/>
      <c r="AF107" s="27"/>
      <c r="AG107" s="27"/>
      <c r="AH107" s="27"/>
      <c r="AI107" s="27"/>
    </row>
    <row r="108" spans="1:35">
      <c r="A108" s="119" t="str">
        <f ca="1">CONCATENATE(INDIRECT("C"&amp;Variables!BL109),INDIRECT("F"&amp;Variables!BL109),INDIRECT("J"&amp;Variables!BL109))</f>
        <v/>
      </c>
      <c r="C108" s="27"/>
      <c r="D108" s="27"/>
      <c r="E108" s="27"/>
      <c r="F108" s="27"/>
      <c r="G108" s="27"/>
      <c r="H108" s="27"/>
      <c r="I108" s="316"/>
      <c r="J108" s="27"/>
      <c r="K108" s="27"/>
      <c r="L108" s="27"/>
      <c r="M108" s="27"/>
      <c r="N108" s="316"/>
      <c r="O108" s="27"/>
      <c r="P108" s="27"/>
      <c r="Z108" s="27"/>
      <c r="AA108" s="27"/>
      <c r="AB108" s="27"/>
      <c r="AC108" s="27"/>
      <c r="AD108" s="27"/>
      <c r="AE108" s="27"/>
      <c r="AF108" s="27"/>
      <c r="AG108" s="27"/>
      <c r="AH108" s="27"/>
      <c r="AI108" s="27"/>
    </row>
    <row r="109" spans="1:35">
      <c r="A109" s="119" t="str">
        <f ca="1">CONCATENATE(INDIRECT("C"&amp;Variables!BL110),INDIRECT("F"&amp;Variables!BL110),INDIRECT("J"&amp;Variables!BL110))</f>
        <v/>
      </c>
      <c r="C109" s="27"/>
      <c r="D109" s="27"/>
      <c r="E109" s="27"/>
      <c r="F109" s="27"/>
      <c r="G109" s="27"/>
      <c r="H109" s="27"/>
      <c r="I109" s="316"/>
      <c r="J109" s="27"/>
      <c r="K109" s="27"/>
      <c r="L109" s="27"/>
      <c r="M109" s="27"/>
      <c r="N109" s="316"/>
      <c r="O109" s="27"/>
      <c r="P109" s="27"/>
      <c r="Z109" s="27"/>
      <c r="AA109" s="27"/>
      <c r="AB109" s="27"/>
      <c r="AC109" s="27"/>
      <c r="AD109" s="27"/>
      <c r="AE109" s="27"/>
      <c r="AF109" s="27"/>
      <c r="AG109" s="27"/>
      <c r="AH109" s="27"/>
      <c r="AI109" s="27"/>
    </row>
    <row r="110" spans="1:35">
      <c r="A110" s="119" t="str">
        <f ca="1">CONCATENATE(INDIRECT("C"&amp;Variables!BL111),INDIRECT("F"&amp;Variables!BL111),INDIRECT("J"&amp;Variables!BL111))</f>
        <v/>
      </c>
      <c r="C110" s="27"/>
      <c r="D110" s="27"/>
      <c r="E110" s="27"/>
      <c r="F110" s="27"/>
      <c r="G110" s="27"/>
      <c r="H110" s="27"/>
      <c r="I110" s="316"/>
      <c r="J110" s="27"/>
      <c r="K110" s="27"/>
      <c r="L110" s="27"/>
      <c r="M110" s="27"/>
      <c r="N110" s="316"/>
      <c r="O110" s="27"/>
      <c r="P110" s="27"/>
      <c r="Z110" s="27"/>
      <c r="AA110" s="27"/>
      <c r="AB110" s="27"/>
      <c r="AC110" s="27"/>
      <c r="AD110" s="27"/>
      <c r="AE110" s="27"/>
      <c r="AF110" s="27"/>
      <c r="AG110" s="27"/>
      <c r="AH110" s="27"/>
      <c r="AI110" s="27"/>
    </row>
    <row r="111" spans="1:35">
      <c r="A111" s="119" t="str">
        <f ca="1">CONCATENATE(INDIRECT("C"&amp;Variables!BL112),INDIRECT("F"&amp;Variables!BL112),INDIRECT("J"&amp;Variables!BL112))</f>
        <v/>
      </c>
      <c r="C111" s="27"/>
      <c r="D111" s="27"/>
      <c r="E111" s="27"/>
      <c r="F111" s="27"/>
      <c r="G111" s="27"/>
      <c r="H111" s="27"/>
      <c r="I111" s="316"/>
      <c r="J111" s="27"/>
      <c r="K111" s="27"/>
      <c r="L111" s="27"/>
      <c r="M111" s="27"/>
      <c r="N111" s="316"/>
      <c r="O111" s="27"/>
      <c r="P111" s="27"/>
      <c r="Z111" s="27"/>
      <c r="AA111" s="27"/>
      <c r="AB111" s="27"/>
      <c r="AC111" s="27"/>
      <c r="AD111" s="27"/>
      <c r="AE111" s="27"/>
      <c r="AF111" s="27"/>
      <c r="AG111" s="27"/>
      <c r="AH111" s="27"/>
      <c r="AI111" s="27"/>
    </row>
    <row r="112" spans="1:35">
      <c r="A112" s="119" t="str">
        <f ca="1">CONCATENATE(INDIRECT("C"&amp;Variables!BL113),INDIRECT("F"&amp;Variables!BL113),INDIRECT("J"&amp;Variables!BL113))</f>
        <v/>
      </c>
      <c r="C112" s="27"/>
      <c r="D112" s="27"/>
      <c r="E112" s="27"/>
      <c r="F112" s="27"/>
      <c r="G112" s="27"/>
      <c r="H112" s="27"/>
      <c r="I112" s="316"/>
      <c r="J112" s="27"/>
      <c r="K112" s="27"/>
      <c r="L112" s="27"/>
      <c r="M112" s="27"/>
      <c r="N112" s="316"/>
      <c r="O112" s="27"/>
      <c r="P112" s="27"/>
      <c r="Z112" s="27"/>
      <c r="AA112" s="27"/>
      <c r="AB112" s="27"/>
      <c r="AC112" s="27"/>
      <c r="AD112" s="27"/>
      <c r="AE112" s="27"/>
      <c r="AF112" s="27"/>
      <c r="AG112" s="27"/>
      <c r="AH112" s="27"/>
      <c r="AI112" s="27"/>
    </row>
    <row r="113" spans="1:35">
      <c r="A113" s="119" t="str">
        <f ca="1">CONCATENATE(INDIRECT("C"&amp;Variables!BL114),INDIRECT("F"&amp;Variables!BL114),INDIRECT("J"&amp;Variables!BL114))</f>
        <v/>
      </c>
      <c r="C113" s="27"/>
      <c r="D113" s="27"/>
      <c r="E113" s="27"/>
      <c r="F113" s="27"/>
      <c r="G113" s="27"/>
      <c r="H113" s="27"/>
      <c r="I113" s="316"/>
      <c r="J113" s="27"/>
      <c r="K113" s="27"/>
      <c r="L113" s="27"/>
      <c r="M113" s="27"/>
      <c r="N113" s="316"/>
      <c r="O113" s="27"/>
      <c r="P113" s="27"/>
      <c r="Z113" s="27"/>
      <c r="AA113" s="27"/>
      <c r="AB113" s="27"/>
      <c r="AC113" s="27"/>
      <c r="AD113" s="27"/>
      <c r="AE113" s="27"/>
      <c r="AF113" s="27"/>
      <c r="AG113" s="27"/>
      <c r="AH113" s="27"/>
      <c r="AI113" s="27"/>
    </row>
    <row r="114" spans="1:35">
      <c r="A114" s="119" t="str">
        <f ca="1">CONCATENATE(INDIRECT("C"&amp;Variables!BL115),INDIRECT("F"&amp;Variables!BL115),INDIRECT("J"&amp;Variables!BL115))</f>
        <v/>
      </c>
      <c r="C114" s="27"/>
      <c r="D114" s="27"/>
      <c r="E114" s="27"/>
      <c r="F114" s="27"/>
      <c r="G114" s="27"/>
      <c r="H114" s="27"/>
      <c r="I114" s="316"/>
      <c r="J114" s="27"/>
      <c r="K114" s="27"/>
      <c r="L114" s="27"/>
      <c r="M114" s="27"/>
      <c r="N114" s="359"/>
      <c r="O114" s="27"/>
      <c r="P114" s="27"/>
      <c r="Z114" s="27"/>
      <c r="AA114" s="27"/>
      <c r="AB114" s="27"/>
      <c r="AC114" s="27"/>
      <c r="AD114" s="27"/>
      <c r="AE114" s="27"/>
      <c r="AF114" s="27"/>
      <c r="AG114" s="27"/>
      <c r="AH114" s="27"/>
      <c r="AI114" s="27"/>
    </row>
    <row r="115" spans="1:35">
      <c r="A115" s="119" t="str">
        <f ca="1">CONCATENATE(INDIRECT("C"&amp;Variables!BL116),INDIRECT("F"&amp;Variables!BL116),INDIRECT("J"&amp;Variables!BL116))</f>
        <v/>
      </c>
      <c r="C115" s="27"/>
      <c r="D115" s="27"/>
      <c r="E115" s="27"/>
      <c r="F115" s="27"/>
      <c r="G115" s="27"/>
      <c r="H115" s="27"/>
      <c r="I115" s="316"/>
      <c r="J115" s="27"/>
      <c r="K115" s="27"/>
      <c r="L115" s="27"/>
      <c r="M115" s="27"/>
      <c r="N115" s="359"/>
      <c r="O115" s="27"/>
      <c r="P115" s="27"/>
      <c r="Z115" s="27"/>
      <c r="AA115" s="27"/>
      <c r="AB115" s="27"/>
      <c r="AC115" s="27"/>
      <c r="AD115" s="27"/>
      <c r="AE115" s="27"/>
      <c r="AF115" s="27"/>
      <c r="AG115" s="27"/>
      <c r="AH115" s="27"/>
      <c r="AI115" s="27"/>
    </row>
    <row r="116" spans="1:35">
      <c r="A116" s="119" t="str">
        <f ca="1">CONCATENATE(INDIRECT("C"&amp;Variables!BL118),INDIRECT("F"&amp;Variables!BL118),INDIRECT("J"&amp;Variables!BL118))</f>
        <v/>
      </c>
      <c r="C116" s="27"/>
      <c r="D116" s="27"/>
      <c r="E116" s="27"/>
      <c r="F116" s="27"/>
      <c r="G116" s="27"/>
      <c r="H116" s="27"/>
      <c r="I116" s="316"/>
      <c r="J116" s="27"/>
      <c r="K116" s="27"/>
      <c r="L116" s="27"/>
      <c r="M116" s="27"/>
      <c r="N116" s="359"/>
      <c r="O116" s="27"/>
      <c r="P116" s="27"/>
      <c r="Z116" s="27"/>
      <c r="AA116" s="27"/>
      <c r="AB116" s="27"/>
      <c r="AC116" s="27"/>
      <c r="AD116" s="27"/>
      <c r="AE116" s="27"/>
      <c r="AF116" s="27"/>
      <c r="AG116" s="27"/>
      <c r="AH116" s="27"/>
      <c r="AI116" s="27"/>
    </row>
    <row r="117" spans="1:35">
      <c r="A117" s="119" t="str">
        <f ca="1">CONCATENATE(INDIRECT("C"&amp;Variables!BL119),INDIRECT("F"&amp;Variables!BL119),INDIRECT("J"&amp;Variables!BL119))</f>
        <v/>
      </c>
      <c r="C117" s="27"/>
      <c r="D117" s="27"/>
      <c r="E117" s="27"/>
      <c r="F117" s="27"/>
      <c r="G117" s="27"/>
      <c r="H117" s="27"/>
      <c r="I117" s="316"/>
      <c r="J117" s="27"/>
      <c r="K117" s="27"/>
      <c r="L117" s="27"/>
      <c r="M117" s="27"/>
      <c r="N117" s="359"/>
      <c r="O117" s="27"/>
      <c r="P117" s="27"/>
      <c r="Z117" s="27"/>
      <c r="AA117" s="27"/>
      <c r="AB117" s="27"/>
      <c r="AC117" s="27"/>
      <c r="AD117" s="27"/>
      <c r="AE117" s="27"/>
      <c r="AF117" s="27"/>
      <c r="AG117" s="27"/>
      <c r="AH117" s="27"/>
      <c r="AI117" s="27"/>
    </row>
    <row r="118" spans="1:35">
      <c r="A118" s="119" t="str">
        <f ca="1">CONCATENATE(INDIRECT("C"&amp;Variables!BL120),INDIRECT("F"&amp;Variables!BL120),INDIRECT("J"&amp;Variables!BL120))</f>
        <v/>
      </c>
      <c r="C118" s="27"/>
      <c r="D118" s="27"/>
      <c r="E118" s="27"/>
      <c r="F118" s="27"/>
      <c r="G118" s="27"/>
      <c r="H118" s="27"/>
      <c r="I118" s="359"/>
      <c r="J118" s="27"/>
      <c r="K118" s="27"/>
      <c r="L118" s="27"/>
      <c r="M118" s="27"/>
      <c r="N118" s="359"/>
      <c r="O118" s="27"/>
      <c r="P118" s="27"/>
      <c r="Z118" s="27"/>
      <c r="AA118" s="27"/>
      <c r="AB118" s="27"/>
      <c r="AC118" s="27"/>
      <c r="AD118" s="27"/>
      <c r="AE118" s="27"/>
      <c r="AF118" s="27"/>
      <c r="AG118" s="27"/>
      <c r="AH118" s="27"/>
      <c r="AI118" s="27"/>
    </row>
    <row r="119" spans="1:35">
      <c r="A119" s="119" t="str">
        <f ca="1">CONCATENATE(INDIRECT("C"&amp;Variables!BL121),INDIRECT("F"&amp;Variables!BL121),INDIRECT("J"&amp;Variables!BL121))</f>
        <v/>
      </c>
      <c r="C119" s="27"/>
      <c r="D119" s="27"/>
      <c r="E119" s="27"/>
      <c r="F119" s="27"/>
      <c r="G119" s="27"/>
      <c r="H119" s="27"/>
      <c r="I119" s="359"/>
      <c r="J119" s="27"/>
      <c r="K119" s="27"/>
      <c r="L119" s="27"/>
      <c r="M119" s="27"/>
      <c r="N119" s="359"/>
      <c r="O119" s="27"/>
      <c r="P119" s="27"/>
      <c r="Z119" s="27"/>
      <c r="AA119" s="27"/>
      <c r="AB119" s="27"/>
      <c r="AC119" s="27"/>
      <c r="AD119" s="27"/>
      <c r="AE119" s="27"/>
      <c r="AF119" s="27"/>
      <c r="AG119" s="27"/>
      <c r="AH119" s="27"/>
      <c r="AI119" s="27"/>
    </row>
    <row r="120" spans="1:35">
      <c r="A120" s="119" t="str">
        <f ca="1">CONCATENATE(INDIRECT("C"&amp;Variables!BL122),INDIRECT("F"&amp;Variables!BL122),INDIRECT("J"&amp;Variables!BL122))</f>
        <v/>
      </c>
      <c r="C120" s="27"/>
      <c r="D120" s="27"/>
      <c r="E120" s="27"/>
      <c r="F120" s="27"/>
      <c r="G120" s="27"/>
      <c r="H120" s="27"/>
      <c r="I120" s="359"/>
      <c r="J120" s="27"/>
      <c r="K120" s="27"/>
      <c r="L120" s="27"/>
      <c r="M120" s="27"/>
      <c r="N120" s="359"/>
      <c r="O120" s="27"/>
      <c r="P120" s="27"/>
      <c r="Z120" s="27"/>
      <c r="AA120" s="27"/>
      <c r="AB120" s="27"/>
      <c r="AC120" s="27"/>
      <c r="AD120" s="27"/>
      <c r="AE120" s="27"/>
      <c r="AF120" s="27"/>
      <c r="AG120" s="27"/>
      <c r="AH120" s="27"/>
      <c r="AI120" s="27"/>
    </row>
    <row r="121" spans="1:35">
      <c r="A121" s="119" t="str">
        <f ca="1">CONCATENATE(INDIRECT("C"&amp;Variables!BL123),INDIRECT("F"&amp;Variables!BL123),INDIRECT("J"&amp;Variables!BL123))</f>
        <v/>
      </c>
      <c r="C121" s="27"/>
      <c r="D121" s="27"/>
      <c r="E121" s="27"/>
      <c r="F121" s="27"/>
      <c r="G121" s="27"/>
      <c r="H121" s="27"/>
      <c r="I121" s="359"/>
      <c r="J121" s="27"/>
      <c r="K121" s="27"/>
      <c r="L121" s="27"/>
      <c r="M121" s="27"/>
      <c r="N121" s="359"/>
      <c r="O121" s="27"/>
      <c r="P121" s="27"/>
      <c r="Z121" s="27"/>
      <c r="AA121" s="27"/>
      <c r="AB121" s="27"/>
      <c r="AC121" s="27"/>
      <c r="AD121" s="27"/>
      <c r="AE121" s="27"/>
      <c r="AF121" s="27"/>
      <c r="AG121" s="27"/>
      <c r="AH121" s="27"/>
      <c r="AI121" s="27"/>
    </row>
    <row r="122" spans="1:35">
      <c r="A122" s="119" t="str">
        <f ca="1">CONCATENATE(INDIRECT("C"&amp;Variables!BL124),INDIRECT("F"&amp;Variables!BL124),INDIRECT("J"&amp;Variables!BL124))</f>
        <v/>
      </c>
      <c r="C122" s="27"/>
      <c r="D122" s="27"/>
      <c r="E122" s="27"/>
      <c r="F122" s="27"/>
      <c r="G122" s="27"/>
      <c r="H122" s="27"/>
      <c r="I122" s="359"/>
      <c r="J122" s="27"/>
      <c r="K122" s="27"/>
      <c r="L122" s="27"/>
      <c r="M122" s="27"/>
      <c r="N122" s="359"/>
      <c r="O122" s="27"/>
      <c r="P122" s="27"/>
      <c r="Z122" s="27"/>
      <c r="AA122" s="27"/>
      <c r="AB122" s="27"/>
      <c r="AC122" s="27"/>
      <c r="AD122" s="27"/>
      <c r="AE122" s="27"/>
      <c r="AF122" s="27"/>
      <c r="AG122" s="27"/>
      <c r="AH122" s="27"/>
      <c r="AI122" s="27"/>
    </row>
    <row r="123" spans="1:35">
      <c r="A123" s="119" t="str">
        <f ca="1">CONCATENATE(INDIRECT("C"&amp;Variables!BL125),INDIRECT("F"&amp;Variables!BL125),INDIRECT("J"&amp;Variables!BL125))</f>
        <v/>
      </c>
      <c r="C123" s="27"/>
      <c r="D123" s="27"/>
      <c r="E123" s="27"/>
      <c r="F123" s="27"/>
      <c r="G123" s="27"/>
      <c r="H123" s="27"/>
      <c r="I123" s="359"/>
      <c r="J123" s="27"/>
      <c r="K123" s="27"/>
      <c r="L123" s="27"/>
      <c r="M123" s="27"/>
      <c r="N123" s="359"/>
      <c r="O123" s="27"/>
      <c r="P123" s="27"/>
      <c r="Z123" s="27"/>
      <c r="AA123" s="27"/>
      <c r="AB123" s="27"/>
      <c r="AC123" s="27"/>
      <c r="AD123" s="27"/>
      <c r="AE123" s="27"/>
      <c r="AF123" s="27"/>
      <c r="AG123" s="27"/>
      <c r="AH123" s="27"/>
      <c r="AI123" s="27"/>
    </row>
    <row r="124" spans="1:35">
      <c r="A124" s="119" t="str">
        <f ca="1">CONCATENATE(INDIRECT("C"&amp;Variables!BL126),INDIRECT("F"&amp;Variables!BL126),INDIRECT("J"&amp;Variables!BL126))</f>
        <v/>
      </c>
      <c r="C124" s="27"/>
      <c r="D124" s="27"/>
      <c r="E124" s="27"/>
      <c r="F124" s="27"/>
      <c r="G124" s="27"/>
      <c r="H124" s="27"/>
      <c r="I124" s="359"/>
      <c r="J124" s="27"/>
      <c r="K124" s="27"/>
      <c r="L124" s="27"/>
      <c r="M124" s="27"/>
      <c r="N124" s="359"/>
      <c r="O124" s="27"/>
      <c r="P124" s="27"/>
      <c r="Z124" s="27"/>
      <c r="AA124" s="27"/>
      <c r="AB124" s="27"/>
      <c r="AC124" s="27"/>
      <c r="AD124" s="27"/>
      <c r="AE124" s="27"/>
      <c r="AF124" s="27"/>
      <c r="AG124" s="27"/>
      <c r="AH124" s="27"/>
      <c r="AI124" s="27"/>
    </row>
    <row r="125" spans="1:35">
      <c r="A125" s="119" t="str">
        <f ca="1">CONCATENATE(INDIRECT("C"&amp;Variables!BL127),INDIRECT("F"&amp;Variables!BL127),INDIRECT("J"&amp;Variables!BL127))</f>
        <v/>
      </c>
      <c r="C125" s="27"/>
      <c r="D125" s="27"/>
      <c r="E125" s="27"/>
      <c r="F125" s="27"/>
      <c r="G125" s="27"/>
      <c r="H125" s="27"/>
      <c r="I125" s="359"/>
      <c r="J125" s="27"/>
      <c r="K125" s="27"/>
      <c r="L125" s="27"/>
      <c r="M125" s="27"/>
      <c r="N125" s="359"/>
      <c r="O125" s="27"/>
      <c r="P125" s="27"/>
      <c r="Z125" s="27"/>
      <c r="AA125" s="27"/>
      <c r="AB125" s="27"/>
      <c r="AC125" s="27"/>
      <c r="AD125" s="27"/>
      <c r="AE125" s="27"/>
      <c r="AF125" s="27"/>
      <c r="AG125" s="27"/>
      <c r="AH125" s="27"/>
      <c r="AI125" s="27"/>
    </row>
    <row r="126" spans="1:35">
      <c r="A126" s="119" t="str">
        <f ca="1">CONCATENATE(INDIRECT("C"&amp;Variables!BL128),INDIRECT("F"&amp;Variables!BL128),INDIRECT("J"&amp;Variables!BL128))</f>
        <v/>
      </c>
      <c r="C126" s="27"/>
      <c r="D126" s="27"/>
      <c r="E126" s="27"/>
      <c r="F126" s="27"/>
      <c r="G126" s="27"/>
      <c r="H126" s="27"/>
      <c r="I126" s="359"/>
      <c r="J126" s="27"/>
      <c r="K126" s="27"/>
      <c r="L126" s="27"/>
      <c r="M126" s="27"/>
      <c r="N126" s="359"/>
      <c r="O126" s="27"/>
      <c r="P126" s="27"/>
      <c r="Z126" s="27"/>
      <c r="AA126" s="27"/>
      <c r="AB126" s="27"/>
      <c r="AC126" s="27"/>
      <c r="AD126" s="27"/>
      <c r="AE126" s="27"/>
      <c r="AF126" s="27"/>
      <c r="AG126" s="27"/>
      <c r="AH126" s="27"/>
      <c r="AI126" s="27"/>
    </row>
    <row r="127" spans="1:35">
      <c r="A127" s="119" t="str">
        <f ca="1">CONCATENATE(INDIRECT("C"&amp;Variables!BL129),INDIRECT("F"&amp;Variables!BL129),INDIRECT("J"&amp;Variables!BL129))</f>
        <v/>
      </c>
      <c r="C127" s="27"/>
      <c r="D127" s="27"/>
      <c r="E127" s="27"/>
      <c r="F127" s="27"/>
      <c r="G127" s="27"/>
      <c r="H127" s="27"/>
      <c r="I127" s="359"/>
      <c r="J127" s="27"/>
      <c r="K127" s="27"/>
      <c r="L127" s="27"/>
      <c r="M127" s="27"/>
      <c r="N127" s="359"/>
      <c r="O127" s="27"/>
      <c r="P127" s="27"/>
      <c r="Z127" s="27"/>
      <c r="AA127" s="27"/>
      <c r="AB127" s="27"/>
      <c r="AC127" s="27"/>
      <c r="AD127" s="27"/>
      <c r="AE127" s="27"/>
      <c r="AF127" s="27"/>
      <c r="AG127" s="27"/>
      <c r="AH127" s="27"/>
      <c r="AI127" s="27"/>
    </row>
    <row r="128" spans="1:35">
      <c r="A128" s="119" t="str">
        <f ca="1">CONCATENATE(INDIRECT("C"&amp;Variables!BL130),INDIRECT("F"&amp;Variables!BL130),INDIRECT("J"&amp;Variables!BL130))</f>
        <v/>
      </c>
      <c r="C128" s="27"/>
      <c r="D128" s="27"/>
      <c r="E128" s="27"/>
      <c r="F128" s="27"/>
      <c r="G128" s="27"/>
      <c r="H128" s="27"/>
      <c r="I128" s="359"/>
      <c r="J128" s="27"/>
      <c r="K128" s="27"/>
      <c r="L128" s="27"/>
      <c r="M128" s="27"/>
      <c r="N128" s="359"/>
      <c r="O128" s="27"/>
      <c r="P128" s="27"/>
      <c r="Z128" s="27"/>
      <c r="AA128" s="27"/>
      <c r="AB128" s="27"/>
      <c r="AC128" s="27"/>
      <c r="AD128" s="27"/>
      <c r="AE128" s="27"/>
      <c r="AF128" s="27"/>
      <c r="AG128" s="27"/>
      <c r="AH128" s="27"/>
      <c r="AI128" s="27"/>
    </row>
    <row r="129" spans="1:35">
      <c r="A129" s="119" t="str">
        <f ca="1">CONCATENATE(INDIRECT("C"&amp;Variables!BL131),INDIRECT("F"&amp;Variables!BL131),INDIRECT("J"&amp;Variables!BL131))</f>
        <v/>
      </c>
      <c r="C129" s="27"/>
      <c r="D129" s="27"/>
      <c r="E129" s="27"/>
      <c r="F129" s="27"/>
      <c r="G129" s="27"/>
      <c r="H129" s="27"/>
      <c r="I129" s="359"/>
      <c r="J129" s="27"/>
      <c r="K129" s="27"/>
      <c r="L129" s="27"/>
      <c r="M129" s="27"/>
      <c r="N129" s="359"/>
      <c r="O129" s="27"/>
      <c r="P129" s="27"/>
      <c r="Z129" s="27"/>
      <c r="AA129" s="27"/>
      <c r="AB129" s="27"/>
      <c r="AC129" s="27"/>
      <c r="AD129" s="27"/>
      <c r="AE129" s="27"/>
      <c r="AF129" s="27"/>
      <c r="AG129" s="27"/>
      <c r="AH129" s="27"/>
      <c r="AI129" s="27"/>
    </row>
    <row r="130" spans="1:35">
      <c r="A130" s="119" t="str">
        <f ca="1">CONCATENATE(INDIRECT("C"&amp;Variables!BL132),INDIRECT("F"&amp;Variables!BL132),INDIRECT("J"&amp;Variables!BL132))</f>
        <v/>
      </c>
      <c r="I130" s="361"/>
      <c r="N130" s="361"/>
      <c r="Z130" s="27"/>
      <c r="AA130" s="27"/>
      <c r="AB130" s="27"/>
      <c r="AC130" s="27"/>
      <c r="AD130" s="27"/>
      <c r="AE130" s="27"/>
      <c r="AF130" s="27"/>
      <c r="AG130" s="27"/>
      <c r="AH130" s="27"/>
      <c r="AI130" s="27"/>
    </row>
    <row r="131" spans="1:35">
      <c r="A131" s="119" t="str">
        <f ca="1">CONCATENATE(INDIRECT("C"&amp;Variables!BL133),INDIRECT("F"&amp;Variables!BL133),INDIRECT("J"&amp;Variables!BL133))</f>
        <v/>
      </c>
      <c r="I131" s="361"/>
      <c r="N131" s="361"/>
      <c r="Z131" s="27"/>
      <c r="AA131" s="27"/>
      <c r="AB131" s="27"/>
      <c r="AC131" s="27"/>
      <c r="AD131" s="27"/>
      <c r="AE131" s="27"/>
      <c r="AF131" s="27"/>
      <c r="AG131" s="27"/>
      <c r="AH131" s="27"/>
      <c r="AI131" s="27"/>
    </row>
    <row r="132" spans="1:35">
      <c r="A132" s="119" t="str">
        <f ca="1">CONCATENATE(INDIRECT("C"&amp;Variables!BL134),INDIRECT("F"&amp;Variables!BL134),INDIRECT("J"&amp;Variables!BL134))</f>
        <v/>
      </c>
      <c r="I132" s="361"/>
      <c r="N132" s="361"/>
      <c r="Z132" s="27"/>
      <c r="AA132" s="27"/>
      <c r="AB132" s="27"/>
      <c r="AC132" s="27"/>
      <c r="AD132" s="27"/>
      <c r="AE132" s="27"/>
      <c r="AF132" s="27"/>
      <c r="AG132" s="27"/>
      <c r="AH132" s="27"/>
      <c r="AI132" s="27"/>
    </row>
    <row r="133" spans="1:35">
      <c r="A133" s="119" t="str">
        <f ca="1">CONCATENATE(INDIRECT("C"&amp;Variables!BL135),INDIRECT("F"&amp;Variables!BL135),INDIRECT("J"&amp;Variables!BL135))</f>
        <v/>
      </c>
      <c r="I133" s="361"/>
      <c r="N133" s="361"/>
      <c r="Z133" s="27"/>
      <c r="AA133" s="27"/>
      <c r="AB133" s="27"/>
      <c r="AC133" s="27"/>
      <c r="AD133" s="27"/>
      <c r="AE133" s="27"/>
      <c r="AF133" s="27"/>
      <c r="AG133" s="27"/>
      <c r="AH133" s="27"/>
      <c r="AI133" s="27"/>
    </row>
    <row r="134" spans="1:35">
      <c r="A134" s="119" t="str">
        <f ca="1">CONCATENATE(INDIRECT("C"&amp;Variables!BL136),INDIRECT("F"&amp;Variables!BL136),INDIRECT("J"&amp;Variables!BL136))</f>
        <v/>
      </c>
      <c r="I134" s="361"/>
      <c r="N134" s="361"/>
      <c r="Z134" s="27"/>
      <c r="AA134" s="27"/>
      <c r="AB134" s="27"/>
      <c r="AC134" s="27"/>
      <c r="AD134" s="27"/>
      <c r="AE134" s="27"/>
      <c r="AF134" s="27"/>
      <c r="AG134" s="27"/>
      <c r="AH134" s="27"/>
      <c r="AI134" s="27"/>
    </row>
    <row r="135" spans="1:35">
      <c r="A135" s="119" t="str">
        <f ca="1">CONCATENATE(INDIRECT("C"&amp;Variables!BL137),INDIRECT("F"&amp;Variables!BL137),INDIRECT("J"&amp;Variables!BL137))</f>
        <v/>
      </c>
      <c r="I135" s="361"/>
      <c r="N135" s="361"/>
      <c r="Z135" s="27"/>
      <c r="AA135" s="27"/>
      <c r="AB135" s="27"/>
      <c r="AC135" s="27"/>
      <c r="AD135" s="27"/>
      <c r="AE135" s="27"/>
      <c r="AF135" s="27"/>
      <c r="AG135" s="27"/>
      <c r="AH135" s="27"/>
      <c r="AI135" s="27"/>
    </row>
    <row r="136" spans="1:35">
      <c r="A136" s="119" t="str">
        <f ca="1">CONCATENATE(INDIRECT("C"&amp;Variables!BL138),INDIRECT("F"&amp;Variables!BL138),INDIRECT("J"&amp;Variables!BL138))</f>
        <v/>
      </c>
      <c r="I136" s="361"/>
      <c r="N136" s="361"/>
      <c r="Z136" s="27"/>
      <c r="AA136" s="27"/>
      <c r="AB136" s="27"/>
      <c r="AC136" s="27"/>
      <c r="AD136" s="27"/>
      <c r="AE136" s="27"/>
      <c r="AF136" s="27"/>
      <c r="AG136" s="27"/>
      <c r="AH136" s="27"/>
      <c r="AI136" s="27"/>
    </row>
    <row r="137" spans="1:35">
      <c r="A137" s="119" t="str">
        <f ca="1">CONCATENATE(INDIRECT("C"&amp;Variables!BL139),INDIRECT("F"&amp;Variables!BL139),INDIRECT("J"&amp;Variables!BL139))</f>
        <v/>
      </c>
      <c r="I137" s="361"/>
      <c r="N137" s="361"/>
      <c r="Z137" s="27"/>
      <c r="AA137" s="27"/>
      <c r="AB137" s="27"/>
      <c r="AC137" s="27"/>
      <c r="AD137" s="27"/>
      <c r="AE137" s="27"/>
      <c r="AF137" s="27"/>
      <c r="AG137" s="27"/>
      <c r="AH137" s="27"/>
      <c r="AI137" s="27"/>
    </row>
    <row r="138" spans="1:35">
      <c r="A138" s="119" t="str">
        <f ca="1">CONCATENATE(INDIRECT("C"&amp;Variables!BL140),INDIRECT("F"&amp;Variables!BL140),INDIRECT("J"&amp;Variables!BL140))</f>
        <v/>
      </c>
      <c r="I138" s="361"/>
      <c r="N138" s="361"/>
      <c r="Z138" s="27"/>
      <c r="AA138" s="27"/>
      <c r="AB138" s="27"/>
      <c r="AC138" s="27"/>
      <c r="AD138" s="27"/>
      <c r="AE138" s="27"/>
      <c r="AF138" s="27"/>
      <c r="AG138" s="27"/>
      <c r="AH138" s="27"/>
      <c r="AI138" s="27"/>
    </row>
    <row r="139" spans="1:35">
      <c r="A139" s="119" t="str">
        <f ca="1">CONCATENATE(INDIRECT("C"&amp;Variables!BL141),INDIRECT("F"&amp;Variables!BL141),INDIRECT("J"&amp;Variables!BL141))</f>
        <v/>
      </c>
      <c r="I139" s="361"/>
      <c r="N139" s="361"/>
      <c r="Z139" s="27"/>
      <c r="AA139" s="27"/>
      <c r="AB139" s="27"/>
      <c r="AC139" s="27"/>
      <c r="AD139" s="27"/>
      <c r="AE139" s="27"/>
      <c r="AF139" s="27"/>
      <c r="AG139" s="27"/>
      <c r="AH139" s="27"/>
      <c r="AI139" s="27"/>
    </row>
    <row r="140" spans="1:35">
      <c r="A140" s="119" t="str">
        <f ca="1">CONCATENATE(INDIRECT("C"&amp;Variables!BL142),INDIRECT("F"&amp;Variables!BL142),INDIRECT("J"&amp;Variables!BL142))</f>
        <v/>
      </c>
      <c r="I140" s="361"/>
      <c r="N140" s="361"/>
      <c r="Z140" s="27"/>
      <c r="AA140" s="27"/>
      <c r="AB140" s="27"/>
      <c r="AC140" s="27"/>
      <c r="AD140" s="27"/>
      <c r="AE140" s="27"/>
      <c r="AF140" s="27"/>
      <c r="AG140" s="27"/>
      <c r="AH140" s="27"/>
      <c r="AI140" s="27"/>
    </row>
    <row r="141" spans="1:35">
      <c r="A141" s="119" t="str">
        <f ca="1">CONCATENATE(INDIRECT("C"&amp;Variables!BL143),INDIRECT("F"&amp;Variables!BL143),INDIRECT("J"&amp;Variables!BL143))</f>
        <v/>
      </c>
      <c r="I141" s="361"/>
      <c r="N141" s="361"/>
      <c r="Z141" s="27"/>
      <c r="AA141" s="27"/>
      <c r="AB141" s="27"/>
      <c r="AC141" s="27"/>
      <c r="AD141" s="27"/>
      <c r="AE141" s="27"/>
      <c r="AF141" s="27"/>
      <c r="AG141" s="27"/>
      <c r="AH141" s="27"/>
      <c r="AI141" s="27"/>
    </row>
    <row r="142" spans="1:35">
      <c r="A142" s="119" t="str">
        <f ca="1">CONCATENATE(INDIRECT("C"&amp;Variables!BL144),INDIRECT("F"&amp;Variables!BL144),INDIRECT("J"&amp;Variables!BL144))</f>
        <v/>
      </c>
      <c r="I142" s="361"/>
      <c r="N142" s="361"/>
      <c r="Z142" s="27"/>
      <c r="AA142" s="27"/>
      <c r="AB142" s="27"/>
      <c r="AC142" s="27"/>
      <c r="AD142" s="27"/>
      <c r="AE142" s="27"/>
      <c r="AF142" s="27"/>
      <c r="AG142" s="27"/>
      <c r="AH142" s="27"/>
      <c r="AI142" s="27"/>
    </row>
    <row r="143" spans="1:35">
      <c r="A143" s="119" t="str">
        <f ca="1">CONCATENATE(INDIRECT("C"&amp;Variables!BL145),INDIRECT("F"&amp;Variables!BL145),INDIRECT("J"&amp;Variables!BL145))</f>
        <v/>
      </c>
      <c r="I143" s="361"/>
      <c r="N143" s="361"/>
      <c r="Z143" s="27"/>
      <c r="AA143" s="27"/>
      <c r="AB143" s="27"/>
      <c r="AC143" s="27"/>
      <c r="AD143" s="27"/>
      <c r="AE143" s="27"/>
      <c r="AF143" s="27"/>
      <c r="AG143" s="27"/>
      <c r="AH143" s="27"/>
      <c r="AI143" s="27"/>
    </row>
    <row r="144" spans="1:35">
      <c r="A144" s="119" t="str">
        <f ca="1">CONCATENATE(INDIRECT("C"&amp;Variables!BL146),INDIRECT("F"&amp;Variables!BL146),INDIRECT("J"&amp;Variables!BL146))</f>
        <v/>
      </c>
      <c r="I144" s="361"/>
      <c r="N144" s="361"/>
      <c r="Z144" s="27"/>
      <c r="AA144" s="27"/>
      <c r="AB144" s="27"/>
      <c r="AC144" s="27"/>
      <c r="AD144" s="27"/>
      <c r="AE144" s="27"/>
      <c r="AF144" s="27"/>
      <c r="AG144" s="27"/>
      <c r="AH144" s="27"/>
      <c r="AI144" s="27"/>
    </row>
    <row r="145" spans="1:35">
      <c r="A145" s="119" t="str">
        <f ca="1">CONCATENATE(INDIRECT("C"&amp;Variables!BL147),INDIRECT("F"&amp;Variables!BL147),INDIRECT("J"&amp;Variables!BL147))</f>
        <v/>
      </c>
      <c r="I145" s="361"/>
      <c r="N145" s="361"/>
      <c r="Z145" s="27"/>
      <c r="AA145" s="27"/>
      <c r="AB145" s="27"/>
      <c r="AC145" s="27"/>
      <c r="AD145" s="27"/>
      <c r="AE145" s="27"/>
      <c r="AF145" s="27"/>
      <c r="AG145" s="27"/>
      <c r="AH145" s="27"/>
      <c r="AI145" s="27"/>
    </row>
    <row r="146" spans="1:35">
      <c r="A146" s="119" t="str">
        <f ca="1">CONCATENATE(INDIRECT("C"&amp;Variables!BL148),INDIRECT("F"&amp;Variables!BL148),INDIRECT("J"&amp;Variables!BL148))</f>
        <v/>
      </c>
      <c r="I146" s="361"/>
      <c r="Z146" s="27"/>
      <c r="AA146" s="27"/>
      <c r="AB146" s="27"/>
      <c r="AC146" s="27"/>
      <c r="AD146" s="27"/>
      <c r="AE146" s="27"/>
      <c r="AF146" s="27"/>
      <c r="AG146" s="27"/>
      <c r="AH146" s="27"/>
      <c r="AI146" s="27"/>
    </row>
    <row r="147" spans="1:35">
      <c r="A147" s="119" t="str">
        <f ca="1">CONCATENATE(INDIRECT("C"&amp;Variables!BL149),INDIRECT("F"&amp;Variables!BL149),INDIRECT("J"&amp;Variables!BL149))</f>
        <v/>
      </c>
      <c r="I147" s="361"/>
      <c r="Z147" s="27"/>
      <c r="AA147" s="27"/>
      <c r="AB147" s="27"/>
      <c r="AC147" s="27"/>
      <c r="AD147" s="27"/>
      <c r="AE147" s="27"/>
      <c r="AF147" s="27"/>
      <c r="AG147" s="27"/>
      <c r="AH147" s="27"/>
      <c r="AI147" s="27"/>
    </row>
    <row r="148" spans="1:35">
      <c r="A148" s="119" t="str">
        <f ca="1">CONCATENATE(INDIRECT("C"&amp;Variables!BL151),INDIRECT("F"&amp;Variables!BL151),INDIRECT("J"&amp;Variables!BL151))</f>
        <v/>
      </c>
      <c r="I148" s="361"/>
      <c r="Z148" s="27"/>
      <c r="AA148" s="27"/>
      <c r="AB148" s="27"/>
      <c r="AC148" s="27"/>
      <c r="AD148" s="27"/>
      <c r="AE148" s="27"/>
      <c r="AF148" s="27"/>
      <c r="AG148" s="27"/>
      <c r="AH148" s="27"/>
      <c r="AI148" s="27"/>
    </row>
    <row r="149" spans="1:35">
      <c r="A149" s="119" t="str">
        <f ca="1">CONCATENATE(INDIRECT("C"&amp;Variables!BL152),INDIRECT("F"&amp;Variables!BL152),INDIRECT("J"&amp;Variables!BL152))</f>
        <v/>
      </c>
      <c r="I149" s="361"/>
      <c r="Z149" s="27"/>
      <c r="AA149" s="27"/>
      <c r="AB149" s="27"/>
      <c r="AC149" s="27"/>
      <c r="AD149" s="27"/>
      <c r="AE149" s="27"/>
      <c r="AF149" s="27"/>
      <c r="AG149" s="27"/>
      <c r="AH149" s="27"/>
      <c r="AI149" s="27"/>
    </row>
    <row r="150" spans="1:35">
      <c r="A150" s="119" t="str">
        <f ca="1">CONCATENATE(INDIRECT("C"&amp;Variables!BL153),INDIRECT("F"&amp;Variables!BL153),INDIRECT("J"&amp;Variables!BL153))</f>
        <v/>
      </c>
      <c r="I150" s="361"/>
      <c r="Z150" s="27"/>
      <c r="AA150" s="27"/>
      <c r="AB150" s="27"/>
      <c r="AC150" s="27"/>
      <c r="AD150" s="27"/>
      <c r="AE150" s="27"/>
      <c r="AF150" s="27"/>
      <c r="AG150" s="27"/>
      <c r="AH150" s="27"/>
      <c r="AI150" s="27"/>
    </row>
    <row r="151" spans="1:35">
      <c r="A151" s="119" t="str">
        <f ca="1">CONCATENATE(INDIRECT("C"&amp;Variables!BL154),INDIRECT("F"&amp;Variables!BL154),INDIRECT("J"&amp;Variables!BL154))</f>
        <v/>
      </c>
      <c r="I151" s="361"/>
      <c r="Z151" s="27"/>
      <c r="AA151" s="27"/>
      <c r="AB151" s="27"/>
      <c r="AC151" s="27"/>
      <c r="AD151" s="27"/>
      <c r="AE151" s="27"/>
      <c r="AF151" s="27"/>
      <c r="AG151" s="27"/>
      <c r="AH151" s="27"/>
      <c r="AI151" s="27"/>
    </row>
    <row r="152" spans="1:35">
      <c r="A152" s="119" t="str">
        <f ca="1">CONCATENATE(INDIRECT("C"&amp;Variables!BL155),INDIRECT("F"&amp;Variables!BL155),INDIRECT("J"&amp;Variables!BL155))</f>
        <v/>
      </c>
      <c r="I152" s="361"/>
      <c r="Z152" s="27"/>
      <c r="AA152" s="27"/>
      <c r="AB152" s="27"/>
      <c r="AC152" s="27"/>
      <c r="AD152" s="27"/>
      <c r="AE152" s="27"/>
      <c r="AF152" s="27"/>
      <c r="AG152" s="27"/>
      <c r="AH152" s="27"/>
      <c r="AI152" s="27"/>
    </row>
    <row r="153" spans="1:35">
      <c r="A153" s="119" t="str">
        <f ca="1">CONCATENATE(INDIRECT("C"&amp;Variables!BL156),INDIRECT("F"&amp;Variables!BL156),INDIRECT("J"&amp;Variables!BL156))</f>
        <v/>
      </c>
      <c r="I153" s="361"/>
      <c r="Z153" s="27"/>
      <c r="AA153" s="27"/>
      <c r="AB153" s="27"/>
      <c r="AC153" s="27"/>
      <c r="AD153" s="27"/>
      <c r="AE153" s="27"/>
      <c r="AF153" s="27"/>
      <c r="AG153" s="27"/>
      <c r="AH153" s="27"/>
      <c r="AI153" s="27"/>
    </row>
    <row r="154" spans="1:35">
      <c r="A154" s="119" t="str">
        <f ca="1">CONCATENATE(INDIRECT("C"&amp;Variables!BL157),INDIRECT("F"&amp;Variables!BL157),INDIRECT("J"&amp;Variables!BL157))</f>
        <v/>
      </c>
      <c r="I154" s="361"/>
      <c r="Z154" s="27"/>
      <c r="AA154" s="27"/>
      <c r="AB154" s="27"/>
      <c r="AC154" s="27"/>
      <c r="AD154" s="27"/>
      <c r="AE154" s="27"/>
      <c r="AF154" s="27"/>
      <c r="AG154" s="27"/>
      <c r="AH154" s="27"/>
      <c r="AI154" s="27"/>
    </row>
    <row r="155" spans="1:35">
      <c r="A155" s="119" t="str">
        <f ca="1">CONCATENATE(INDIRECT("C"&amp;Variables!BL158),INDIRECT("F"&amp;Variables!BL158),INDIRECT("J"&amp;Variables!BL158))</f>
        <v/>
      </c>
      <c r="I155" s="361"/>
      <c r="Z155" s="27"/>
      <c r="AA155" s="27"/>
      <c r="AB155" s="27"/>
      <c r="AC155" s="27"/>
      <c r="AD155" s="27"/>
      <c r="AE155" s="27"/>
      <c r="AF155" s="27"/>
      <c r="AG155" s="27"/>
      <c r="AH155" s="27"/>
      <c r="AI155" s="27"/>
    </row>
    <row r="156" spans="1:35">
      <c r="A156" s="119" t="str">
        <f ca="1">CONCATENATE(INDIRECT("C"&amp;Variables!BL159),INDIRECT("F"&amp;Variables!BL159),INDIRECT("J"&amp;Variables!BL159))</f>
        <v/>
      </c>
      <c r="I156" s="361"/>
      <c r="Z156" s="27"/>
      <c r="AA156" s="27"/>
      <c r="AB156" s="27"/>
      <c r="AC156" s="27"/>
      <c r="AD156" s="27"/>
      <c r="AE156" s="27"/>
      <c r="AF156" s="27"/>
      <c r="AG156" s="27"/>
      <c r="AH156" s="27"/>
      <c r="AI156" s="27"/>
    </row>
    <row r="157" spans="1:35">
      <c r="A157" s="119" t="str">
        <f ca="1">CONCATENATE(INDIRECT("C"&amp;Variables!BL161),INDIRECT("F"&amp;Variables!BL161),INDIRECT("J"&amp;Variables!BL161))</f>
        <v/>
      </c>
      <c r="I157" s="361"/>
      <c r="Z157" s="27"/>
      <c r="AA157" s="27"/>
      <c r="AB157" s="27"/>
      <c r="AC157" s="27"/>
      <c r="AD157" s="27"/>
      <c r="AE157" s="27"/>
      <c r="AF157" s="27"/>
      <c r="AG157" s="27"/>
      <c r="AH157" s="27"/>
      <c r="AI157" s="27"/>
    </row>
    <row r="158" spans="1:35">
      <c r="A158" s="119" t="str">
        <f ca="1">CONCATENATE(INDIRECT("C"&amp;Variables!BL162),INDIRECT("F"&amp;Variables!BL162),INDIRECT("J"&amp;Variables!BL162))</f>
        <v/>
      </c>
      <c r="I158" s="361"/>
      <c r="Z158" s="27"/>
      <c r="AA158" s="27"/>
      <c r="AB158" s="27"/>
      <c r="AC158" s="27"/>
      <c r="AD158" s="27"/>
      <c r="AE158" s="27"/>
      <c r="AF158" s="27"/>
      <c r="AG158" s="27"/>
      <c r="AH158" s="27"/>
      <c r="AI158" s="27"/>
    </row>
    <row r="159" spans="1:35">
      <c r="A159" s="119" t="str">
        <f ca="1">CONCATENATE(INDIRECT("C"&amp;Variables!BL163),INDIRECT("F"&amp;Variables!BL163),INDIRECT("J"&amp;Variables!BL163))</f>
        <v/>
      </c>
      <c r="I159" s="361"/>
      <c r="Z159" s="27"/>
      <c r="AA159" s="27"/>
      <c r="AB159" s="27"/>
      <c r="AC159" s="27"/>
      <c r="AD159" s="27"/>
      <c r="AE159" s="27"/>
      <c r="AF159" s="27"/>
      <c r="AG159" s="27"/>
      <c r="AH159" s="27"/>
      <c r="AI159" s="27"/>
    </row>
    <row r="160" spans="1:35">
      <c r="A160" s="119" t="str">
        <f ca="1">CONCATENATE(INDIRECT("C"&amp;Variables!BL164),INDIRECT("F"&amp;Variables!BL164),INDIRECT("J"&amp;Variables!BL164))</f>
        <v/>
      </c>
      <c r="I160" s="361"/>
      <c r="Z160" s="27"/>
      <c r="AA160" s="27"/>
      <c r="AB160" s="27"/>
      <c r="AC160" s="27"/>
      <c r="AD160" s="27"/>
      <c r="AE160" s="27"/>
      <c r="AF160" s="27"/>
      <c r="AG160" s="27"/>
      <c r="AH160" s="27"/>
      <c r="AI160" s="27"/>
    </row>
    <row r="161" spans="1:35">
      <c r="A161" s="119" t="str">
        <f ca="1">CONCATENATE(INDIRECT("C"&amp;Variables!BL165),INDIRECT("F"&amp;Variables!BL165),INDIRECT("J"&amp;Variables!BL165))</f>
        <v/>
      </c>
      <c r="I161" s="361"/>
      <c r="Z161" s="27"/>
      <c r="AA161" s="27"/>
      <c r="AB161" s="27"/>
      <c r="AC161" s="27"/>
      <c r="AD161" s="27"/>
      <c r="AE161" s="27"/>
      <c r="AF161" s="27"/>
      <c r="AG161" s="27"/>
      <c r="AH161" s="27"/>
      <c r="AI161" s="27"/>
    </row>
    <row r="162" spans="1:35">
      <c r="A162" s="119" t="str">
        <f ca="1">CONCATENATE(INDIRECT("C"&amp;Variables!BL166),INDIRECT("F"&amp;Variables!BL166),INDIRECT("J"&amp;Variables!BL166))</f>
        <v/>
      </c>
      <c r="I162" s="361"/>
      <c r="Z162" s="27"/>
      <c r="AA162" s="27"/>
      <c r="AB162" s="27"/>
      <c r="AC162" s="27"/>
      <c r="AD162" s="27"/>
      <c r="AE162" s="27"/>
      <c r="AF162" s="27"/>
      <c r="AG162" s="27"/>
      <c r="AH162" s="27"/>
      <c r="AI162" s="27"/>
    </row>
    <row r="163" spans="1:35">
      <c r="A163" s="119" t="str">
        <f ca="1">CONCATENATE(INDIRECT("C"&amp;Variables!BL167),INDIRECT("F"&amp;Variables!BL167),INDIRECT("J"&amp;Variables!BL167))</f>
        <v/>
      </c>
      <c r="I163" s="361"/>
      <c r="Z163" s="27"/>
      <c r="AA163" s="27"/>
      <c r="AB163" s="27"/>
      <c r="AC163" s="27"/>
      <c r="AD163" s="27"/>
      <c r="AE163" s="27"/>
      <c r="AF163" s="27"/>
      <c r="AG163" s="27"/>
      <c r="AH163" s="27"/>
      <c r="AI163" s="27"/>
    </row>
    <row r="164" spans="1:35">
      <c r="A164" s="119" t="str">
        <f ca="1">CONCATENATE(INDIRECT("C"&amp;Variables!BL168),INDIRECT("F"&amp;Variables!BL168),INDIRECT("J"&amp;Variables!BL168))</f>
        <v/>
      </c>
      <c r="I164" s="361"/>
      <c r="Z164" s="27"/>
      <c r="AA164" s="27"/>
      <c r="AB164" s="27"/>
      <c r="AC164" s="27"/>
      <c r="AD164" s="27"/>
      <c r="AE164" s="27"/>
      <c r="AF164" s="27"/>
      <c r="AG164" s="27"/>
      <c r="AH164" s="27"/>
      <c r="AI164" s="27"/>
    </row>
    <row r="165" spans="1:35">
      <c r="A165" s="119" t="str">
        <f ca="1">CONCATENATE(INDIRECT("C"&amp;Variables!BL169),INDIRECT("F"&amp;Variables!BL169),INDIRECT("J"&amp;Variables!BL169))</f>
        <v/>
      </c>
      <c r="I165" s="361"/>
      <c r="Z165" s="27"/>
      <c r="AA165" s="27"/>
      <c r="AB165" s="27"/>
      <c r="AC165" s="27"/>
      <c r="AD165" s="27"/>
      <c r="AE165" s="27"/>
      <c r="AF165" s="27"/>
      <c r="AG165" s="27"/>
      <c r="AH165" s="27"/>
      <c r="AI165" s="27"/>
    </row>
    <row r="166" spans="1:35">
      <c r="A166" s="119" t="str">
        <f ca="1">CONCATENATE(INDIRECT("C"&amp;Variables!BL170),INDIRECT("F"&amp;Variables!BL170),INDIRECT("J"&amp;Variables!BL170))</f>
        <v/>
      </c>
      <c r="I166" s="361"/>
      <c r="Z166" s="27"/>
      <c r="AA166" s="27"/>
      <c r="AB166" s="27"/>
      <c r="AC166" s="27"/>
      <c r="AD166" s="27"/>
      <c r="AE166" s="27"/>
      <c r="AF166" s="27"/>
      <c r="AG166" s="27"/>
      <c r="AH166" s="27"/>
      <c r="AI166" s="27"/>
    </row>
    <row r="167" spans="1:35">
      <c r="A167" s="119" t="str">
        <f ca="1">CONCATENATE(INDIRECT("C"&amp;Variables!BL171),INDIRECT("F"&amp;Variables!BL171),INDIRECT("J"&amp;Variables!BL171))</f>
        <v/>
      </c>
      <c r="I167" s="361"/>
      <c r="Z167" s="27"/>
      <c r="AA167" s="27"/>
      <c r="AB167" s="27"/>
      <c r="AC167" s="27"/>
      <c r="AD167" s="27"/>
      <c r="AE167" s="27"/>
      <c r="AF167" s="27"/>
      <c r="AG167" s="27"/>
      <c r="AH167" s="27"/>
      <c r="AI167" s="27"/>
    </row>
    <row r="168" spans="1:35">
      <c r="A168" s="119" t="str">
        <f ca="1">CONCATENATE(INDIRECT("C"&amp;Variables!BL172),INDIRECT("F"&amp;Variables!BL172),INDIRECT("J"&amp;Variables!BL172))</f>
        <v/>
      </c>
      <c r="I168" s="361"/>
      <c r="Z168" s="27"/>
      <c r="AA168" s="27"/>
      <c r="AB168" s="27"/>
      <c r="AC168" s="27"/>
      <c r="AD168" s="27"/>
      <c r="AE168" s="27"/>
      <c r="AF168" s="27"/>
      <c r="AG168" s="27"/>
      <c r="AH168" s="27"/>
      <c r="AI168" s="27"/>
    </row>
    <row r="169" spans="1:35">
      <c r="A169" s="119" t="str">
        <f ca="1">CONCATENATE(INDIRECT("C"&amp;Variables!BL173),INDIRECT("F"&amp;Variables!BL173),INDIRECT("J"&amp;Variables!BL173))</f>
        <v/>
      </c>
      <c r="I169" s="361"/>
      <c r="Z169" s="27"/>
      <c r="AA169" s="27"/>
      <c r="AB169" s="27"/>
      <c r="AC169" s="27"/>
      <c r="AD169" s="27"/>
      <c r="AE169" s="27"/>
      <c r="AF169" s="27"/>
      <c r="AG169" s="27"/>
      <c r="AH169" s="27"/>
      <c r="AI169" s="27"/>
    </row>
    <row r="170" spans="1:35">
      <c r="A170" s="119" t="str">
        <f ca="1">CONCATENATE(INDIRECT("C"&amp;Variables!BL174),INDIRECT("F"&amp;Variables!BL174),INDIRECT("J"&amp;Variables!BL174))</f>
        <v/>
      </c>
      <c r="I170" s="361"/>
      <c r="Z170" s="27"/>
      <c r="AA170" s="27"/>
      <c r="AB170" s="27"/>
      <c r="AC170" s="27"/>
      <c r="AD170" s="27"/>
      <c r="AE170" s="27"/>
      <c r="AF170" s="27"/>
      <c r="AG170" s="27"/>
      <c r="AH170" s="27"/>
      <c r="AI170" s="27"/>
    </row>
    <row r="171" spans="1:35">
      <c r="A171" s="119" t="str">
        <f ca="1">CONCATENATE(INDIRECT("C"&amp;Variables!BL175),INDIRECT("F"&amp;Variables!BL175),INDIRECT("J"&amp;Variables!BL175))</f>
        <v/>
      </c>
      <c r="I171" s="361"/>
      <c r="Z171" s="27"/>
      <c r="AA171" s="27"/>
      <c r="AB171" s="27"/>
      <c r="AC171" s="27"/>
      <c r="AD171" s="27"/>
      <c r="AE171" s="27"/>
      <c r="AF171" s="27"/>
      <c r="AG171" s="27"/>
      <c r="AH171" s="27"/>
      <c r="AI171" s="27"/>
    </row>
    <row r="172" spans="1:35">
      <c r="A172" s="119" t="str">
        <f ca="1">CONCATENATE(INDIRECT("C"&amp;Variables!BL176),INDIRECT("F"&amp;Variables!BL176),INDIRECT("J"&amp;Variables!BL176))</f>
        <v/>
      </c>
      <c r="I172" s="361"/>
      <c r="Z172" s="27"/>
      <c r="AA172" s="27"/>
      <c r="AB172" s="27"/>
      <c r="AC172" s="27"/>
      <c r="AD172" s="27"/>
      <c r="AE172" s="27"/>
      <c r="AF172" s="27"/>
      <c r="AG172" s="27"/>
      <c r="AH172" s="27"/>
      <c r="AI172" s="27"/>
    </row>
    <row r="173" spans="1:35">
      <c r="A173" s="119" t="str">
        <f ca="1">CONCATENATE(INDIRECT("C"&amp;Variables!BL177),INDIRECT("F"&amp;Variables!BL177),INDIRECT("J"&amp;Variables!BL177))</f>
        <v/>
      </c>
      <c r="I173" s="361"/>
      <c r="Z173" s="27"/>
      <c r="AA173" s="27"/>
      <c r="AB173" s="27"/>
      <c r="AC173" s="27"/>
      <c r="AD173" s="27"/>
      <c r="AE173" s="27"/>
      <c r="AF173" s="27"/>
      <c r="AG173" s="27"/>
      <c r="AH173" s="27"/>
      <c r="AI173" s="27"/>
    </row>
    <row r="174" spans="1:35">
      <c r="A174" s="119" t="str">
        <f ca="1">CONCATENATE(INDIRECT("C"&amp;Variables!BL178),INDIRECT("F"&amp;Variables!BL178),INDIRECT("J"&amp;Variables!BL178))</f>
        <v/>
      </c>
      <c r="I174" s="361"/>
      <c r="Z174" s="27"/>
      <c r="AA174" s="27"/>
      <c r="AB174" s="27"/>
      <c r="AC174" s="27"/>
      <c r="AD174" s="27"/>
      <c r="AE174" s="27"/>
      <c r="AF174" s="27"/>
      <c r="AG174" s="27"/>
      <c r="AH174" s="27"/>
      <c r="AI174" s="27"/>
    </row>
    <row r="175" spans="1:35">
      <c r="A175" s="119" t="str">
        <f ca="1">CONCATENATE(INDIRECT("C"&amp;Variables!BL179),INDIRECT("F"&amp;Variables!BL179),INDIRECT("J"&amp;Variables!BL179))</f>
        <v/>
      </c>
      <c r="I175" s="361"/>
      <c r="Z175" s="27"/>
      <c r="AA175" s="27"/>
      <c r="AB175" s="27"/>
      <c r="AC175" s="27"/>
      <c r="AD175" s="27"/>
      <c r="AE175" s="27"/>
      <c r="AF175" s="27"/>
      <c r="AG175" s="27"/>
      <c r="AH175" s="27"/>
      <c r="AI175" s="27"/>
    </row>
    <row r="176" spans="1:35">
      <c r="A176" s="119" t="str">
        <f ca="1">CONCATENATE(INDIRECT("C"&amp;Variables!BL180),INDIRECT("F"&amp;Variables!BL180),INDIRECT("J"&amp;Variables!BL180))</f>
        <v/>
      </c>
      <c r="I176" s="361"/>
    </row>
    <row r="177" spans="1:9">
      <c r="A177" s="119" t="str">
        <f ca="1">CONCATENATE(INDIRECT("C"&amp;Variables!BL181),INDIRECT("F"&amp;Variables!BL181),INDIRECT("J"&amp;Variables!BL181))</f>
        <v/>
      </c>
      <c r="I177" s="361"/>
    </row>
    <row r="178" spans="1:9">
      <c r="A178" s="119" t="str">
        <f ca="1">CONCATENATE(INDIRECT("C"&amp;Variables!BL182),INDIRECT("F"&amp;Variables!BL182),INDIRECT("J"&amp;Variables!BL182))</f>
        <v/>
      </c>
      <c r="I178" s="361"/>
    </row>
    <row r="179" spans="1:9">
      <c r="A179" s="119" t="str">
        <f ca="1">CONCATENATE(INDIRECT("C"&amp;Variables!BL183),INDIRECT("F"&amp;Variables!BL183),INDIRECT("J"&amp;Variables!BL183))</f>
        <v/>
      </c>
      <c r="I179" s="361"/>
    </row>
    <row r="180" spans="1:9">
      <c r="A180" s="119" t="str">
        <f ca="1">CONCATENATE(INDIRECT("C"&amp;Variables!BL184),INDIRECT("F"&amp;Variables!BL184),INDIRECT("J"&amp;Variables!BL184))</f>
        <v/>
      </c>
      <c r="I180" s="361"/>
    </row>
    <row r="181" spans="1:9">
      <c r="A181" s="119" t="str">
        <f ca="1">CONCATENATE(INDIRECT("C"&amp;Variables!BL185),INDIRECT("F"&amp;Variables!BL185),INDIRECT("J"&amp;Variables!BL185))</f>
        <v/>
      </c>
      <c r="I181" s="361"/>
    </row>
    <row r="182" spans="1:9">
      <c r="A182" s="119" t="str">
        <f ca="1">CONCATENATE(INDIRECT("C"&amp;Variables!BL186),INDIRECT("F"&amp;Variables!BL186),INDIRECT("J"&amp;Variables!BL186))</f>
        <v/>
      </c>
      <c r="I182" s="361"/>
    </row>
    <row r="183" spans="1:9">
      <c r="A183" s="119" t="str">
        <f ca="1">CONCATENATE(INDIRECT("C"&amp;Variables!BL187),INDIRECT("F"&amp;Variables!BL187),INDIRECT("J"&amp;Variables!BL187))</f>
        <v/>
      </c>
      <c r="I183" s="361"/>
    </row>
    <row r="184" spans="1:9">
      <c r="A184" s="119" t="str">
        <f ca="1">CONCATENATE(INDIRECT("C"&amp;Variables!BL188),INDIRECT("F"&amp;Variables!BL188),INDIRECT("J"&amp;Variables!BL188))</f>
        <v/>
      </c>
      <c r="I184" s="361"/>
    </row>
    <row r="185" spans="1:9">
      <c r="A185" s="119" t="str">
        <f ca="1">CONCATENATE(INDIRECT("C"&amp;Variables!BL189),INDIRECT("F"&amp;Variables!BL189),INDIRECT("J"&amp;Variables!BL189))</f>
        <v/>
      </c>
      <c r="I185" s="361"/>
    </row>
    <row r="186" spans="1:9">
      <c r="A186" s="119" t="str">
        <f ca="1">CONCATENATE(INDIRECT("C"&amp;Variables!BL190),INDIRECT("F"&amp;Variables!BL190),INDIRECT("J"&amp;Variables!BL190))</f>
        <v/>
      </c>
      <c r="I186" s="361"/>
    </row>
    <row r="187" spans="1:9">
      <c r="A187" s="119" t="str">
        <f ca="1">CONCATENATE(INDIRECT("C"&amp;Variables!BL191),INDIRECT("F"&amp;Variables!BL191),INDIRECT("J"&amp;Variables!BL191))</f>
        <v/>
      </c>
      <c r="I187" s="361"/>
    </row>
    <row r="188" spans="1:9">
      <c r="A188" s="119" t="str">
        <f ca="1">CONCATENATE(INDIRECT("C"&amp;Variables!BL192),INDIRECT("F"&amp;Variables!BL192),INDIRECT("J"&amp;Variables!BL192))</f>
        <v/>
      </c>
      <c r="I188" s="361"/>
    </row>
    <row r="189" spans="1:9">
      <c r="A189" s="119" t="str">
        <f ca="1">CONCATENATE(INDIRECT("C"&amp;Variables!BL193),INDIRECT("F"&amp;Variables!BL193),INDIRECT("J"&amp;Variables!BL193))</f>
        <v/>
      </c>
      <c r="I189" s="361"/>
    </row>
    <row r="190" spans="1:9">
      <c r="A190" s="119" t="str">
        <f ca="1">CONCATENATE(INDIRECT("C"&amp;Variables!BL194),INDIRECT("F"&amp;Variables!BL194),INDIRECT("J"&amp;Variables!BL194))</f>
        <v/>
      </c>
      <c r="I190" s="361"/>
    </row>
    <row r="191" spans="1:9">
      <c r="A191" s="119" t="str">
        <f ca="1">CONCATENATE(INDIRECT("C"&amp;Variables!BL195),INDIRECT("F"&amp;Variables!BL195),INDIRECT("J"&amp;Variables!BL195))</f>
        <v/>
      </c>
      <c r="I191" s="361"/>
    </row>
    <row r="192" spans="1:9">
      <c r="A192" s="119" t="str">
        <f ca="1">CONCATENATE(INDIRECT("C"&amp;Variables!BL196),INDIRECT("F"&amp;Variables!BL196),INDIRECT("J"&amp;Variables!BL196))</f>
        <v/>
      </c>
      <c r="I192" s="361"/>
    </row>
    <row r="193" spans="1:9">
      <c r="A193" s="119" t="str">
        <f ca="1">CONCATENATE(INDIRECT("C"&amp;Variables!BL197),INDIRECT("F"&amp;Variables!BL197),INDIRECT("J"&amp;Variables!BL197))</f>
        <v/>
      </c>
      <c r="I193" s="361"/>
    </row>
    <row r="194" spans="1:9">
      <c r="A194" s="119" t="str">
        <f ca="1">CONCATENATE(INDIRECT("C"&amp;Variables!BL198),INDIRECT("F"&amp;Variables!BL198),INDIRECT("J"&amp;Variables!BL198))</f>
        <v/>
      </c>
      <c r="I194" s="361"/>
    </row>
    <row r="195" spans="1:9">
      <c r="A195" s="119" t="str">
        <f ca="1">CONCATENATE(INDIRECT("C"&amp;Variables!BL199),INDIRECT("F"&amp;Variables!BL199),INDIRECT("J"&amp;Variables!BL199))</f>
        <v/>
      </c>
      <c r="I195" s="361"/>
    </row>
    <row r="196" spans="1:9">
      <c r="A196" s="119" t="str">
        <f ca="1">CONCATENATE(INDIRECT("C"&amp;Variables!BL200),INDIRECT("F"&amp;Variables!BL200),INDIRECT("J"&amp;Variables!BL200))</f>
        <v/>
      </c>
      <c r="I196" s="361"/>
    </row>
    <row r="197" spans="1:9">
      <c r="A197" s="119" t="str">
        <f ca="1">CONCATENATE(INDIRECT("C"&amp;Variables!BL201),INDIRECT("F"&amp;Variables!BL201),INDIRECT("J"&amp;Variables!BL201))</f>
        <v/>
      </c>
      <c r="I197" s="361"/>
    </row>
    <row r="198" spans="1:9">
      <c r="A198" s="119" t="str">
        <f ca="1">CONCATENATE(INDIRECT("C"&amp;Variables!BL202),INDIRECT("F"&amp;Variables!BL202),INDIRECT("J"&amp;Variables!BL202))</f>
        <v/>
      </c>
      <c r="I198" s="361"/>
    </row>
    <row r="199" spans="1:9">
      <c r="A199" s="119" t="str">
        <f ca="1">CONCATENATE(INDIRECT("C"&amp;Variables!BL203),INDIRECT("F"&amp;Variables!BL203),INDIRECT("J"&amp;Variables!BL203))</f>
        <v/>
      </c>
      <c r="I199" s="361"/>
    </row>
    <row r="200" spans="1:9">
      <c r="A200" s="119" t="str">
        <f ca="1">CONCATENATE(INDIRECT("C"&amp;Variables!BL204),INDIRECT("F"&amp;Variables!BL204),INDIRECT("J"&amp;Variables!BL204))</f>
        <v/>
      </c>
      <c r="I200" s="361"/>
    </row>
    <row r="201" spans="1:9">
      <c r="A201" s="119" t="str">
        <f ca="1">CONCATENATE(INDIRECT("C"&amp;Variables!BL205),INDIRECT("F"&amp;Variables!BL205),INDIRECT("J"&amp;Variables!BL205))</f>
        <v/>
      </c>
      <c r="I201" s="361"/>
    </row>
    <row r="202" spans="1:9">
      <c r="A202" s="119" t="str">
        <f ca="1">CONCATENATE(INDIRECT("C"&amp;Variables!BL206),INDIRECT("F"&amp;Variables!BL206),INDIRECT("J"&amp;Variables!BL206))</f>
        <v/>
      </c>
      <c r="I202" s="361"/>
    </row>
    <row r="203" spans="1:9">
      <c r="A203" s="119" t="str">
        <f ca="1">CONCATENATE(INDIRECT("C"&amp;Variables!BL207),INDIRECT("F"&amp;Variables!BL207),INDIRECT("J"&amp;Variables!BL207))</f>
        <v/>
      </c>
      <c r="I203" s="361"/>
    </row>
    <row r="204" spans="1:9">
      <c r="A204" s="119" t="str">
        <f ca="1">CONCATENATE(INDIRECT("C"&amp;Variables!BL208),INDIRECT("F"&amp;Variables!BL208),INDIRECT("J"&amp;Variables!BL208))</f>
        <v/>
      </c>
      <c r="I204" s="361"/>
    </row>
    <row r="205" spans="1:9">
      <c r="A205" s="119" t="str">
        <f ca="1">CONCATENATE(INDIRECT("C"&amp;Variables!BL209),INDIRECT("F"&amp;Variables!BL209),INDIRECT("J"&amp;Variables!BL209))</f>
        <v/>
      </c>
      <c r="I205" s="361"/>
    </row>
    <row r="206" spans="1:9">
      <c r="A206" s="119" t="str">
        <f ca="1">CONCATENATE(INDIRECT("C"&amp;Variables!BL210),INDIRECT("F"&amp;Variables!BL210),INDIRECT("J"&amp;Variables!BL210))</f>
        <v/>
      </c>
      <c r="I206" s="361"/>
    </row>
    <row r="207" spans="1:9">
      <c r="A207" s="119" t="str">
        <f ca="1">CONCATENATE(INDIRECT("C"&amp;Variables!BL211),INDIRECT("F"&amp;Variables!BL211),INDIRECT("J"&amp;Variables!BL211))</f>
        <v/>
      </c>
      <c r="I207" s="361"/>
    </row>
    <row r="208" spans="1:9">
      <c r="A208" s="119" t="str">
        <f ca="1">CONCATENATE(INDIRECT("C"&amp;Variables!BL212),INDIRECT("F"&amp;Variables!BL212),INDIRECT("J"&amp;Variables!BL212))</f>
        <v/>
      </c>
      <c r="I208" s="361"/>
    </row>
    <row r="209" spans="1:9">
      <c r="A209" s="119" t="str">
        <f ca="1">CONCATENATE(INDIRECT("C"&amp;Variables!BL213),INDIRECT("F"&amp;Variables!BL213),INDIRECT("J"&amp;Variables!BL213))</f>
        <v/>
      </c>
      <c r="I209" s="361"/>
    </row>
    <row r="210" spans="1:9">
      <c r="A210" s="119" t="str">
        <f ca="1">CONCATENATE(INDIRECT("C"&amp;Variables!BL214),INDIRECT("F"&amp;Variables!BL214),INDIRECT("J"&amp;Variables!BL214))</f>
        <v/>
      </c>
      <c r="I210" s="361"/>
    </row>
    <row r="211" spans="1:9">
      <c r="A211" s="119" t="str">
        <f ca="1">CONCATENATE(INDIRECT("C"&amp;Variables!BL215),INDIRECT("F"&amp;Variables!BL215),INDIRECT("J"&amp;Variables!BL215))</f>
        <v/>
      </c>
      <c r="I211" s="361"/>
    </row>
    <row r="212" spans="1:9">
      <c r="A212" s="119" t="str">
        <f ca="1">CONCATENATE(INDIRECT("C"&amp;Variables!BL216),INDIRECT("F"&amp;Variables!BL216),INDIRECT("J"&amp;Variables!BL216))</f>
        <v/>
      </c>
      <c r="I212" s="361"/>
    </row>
    <row r="213" spans="1:9">
      <c r="A213" s="119" t="str">
        <f ca="1">CONCATENATE(INDIRECT("C"&amp;Variables!BL217),INDIRECT("F"&amp;Variables!BL217),INDIRECT("J"&amp;Variables!BL217))</f>
        <v/>
      </c>
      <c r="I213" s="361"/>
    </row>
    <row r="214" spans="1:9">
      <c r="A214" s="119" t="str">
        <f ca="1">CONCATENATE(INDIRECT("C"&amp;Variables!BL218),INDIRECT("F"&amp;Variables!BL218),INDIRECT("J"&amp;Variables!BL218))</f>
        <v/>
      </c>
      <c r="I214" s="361"/>
    </row>
    <row r="215" spans="1:9">
      <c r="A215" s="119" t="str">
        <f ca="1">CONCATENATE(INDIRECT("C"&amp;Variables!BL219),INDIRECT("F"&amp;Variables!BL219),INDIRECT("J"&amp;Variables!BL219))</f>
        <v/>
      </c>
      <c r="I215" s="361"/>
    </row>
    <row r="216" spans="1:9">
      <c r="A216" s="119" t="str">
        <f ca="1">CONCATENATE(INDIRECT("C"&amp;Variables!BL220),INDIRECT("F"&amp;Variables!BL220),INDIRECT("J"&amp;Variables!BL220))</f>
        <v/>
      </c>
      <c r="I216" s="361"/>
    </row>
    <row r="217" spans="1:9">
      <c r="A217" s="119" t="str">
        <f ca="1">CONCATENATE(INDIRECT("C"&amp;Variables!BL221),INDIRECT("F"&amp;Variables!BL221),INDIRECT("J"&amp;Variables!BL221))</f>
        <v/>
      </c>
      <c r="I217" s="361"/>
    </row>
    <row r="218" spans="1:9">
      <c r="A218" s="119" t="str">
        <f ca="1">CONCATENATE(INDIRECT("C"&amp;Variables!BL222),INDIRECT("F"&amp;Variables!BL222),INDIRECT("J"&amp;Variables!BL222))</f>
        <v/>
      </c>
      <c r="I218" s="361"/>
    </row>
    <row r="219" spans="1:9">
      <c r="A219" s="119" t="str">
        <f ca="1">CONCATENATE(INDIRECT("C"&amp;Variables!BL223),INDIRECT("F"&amp;Variables!BL223),INDIRECT("J"&amp;Variables!BL223))</f>
        <v/>
      </c>
      <c r="I219" s="361"/>
    </row>
    <row r="220" spans="1:9">
      <c r="A220" s="119" t="str">
        <f ca="1">CONCATENATE(INDIRECT("C"&amp;Variables!BL224),INDIRECT("F"&amp;Variables!BL224),INDIRECT("J"&amp;Variables!BL224))</f>
        <v/>
      </c>
      <c r="I220" s="361"/>
    </row>
    <row r="221" spans="1:9">
      <c r="A221" s="119" t="str">
        <f ca="1">CONCATENATE(INDIRECT("C"&amp;Variables!BL225),INDIRECT("F"&amp;Variables!BL225),INDIRECT("J"&amp;Variables!BL225))</f>
        <v/>
      </c>
      <c r="I221" s="361"/>
    </row>
    <row r="222" spans="1:9">
      <c r="A222" s="119" t="str">
        <f ca="1">CONCATENATE(INDIRECT("C"&amp;Variables!BL226),INDIRECT("F"&amp;Variables!BL226),INDIRECT("J"&amp;Variables!BL226))</f>
        <v/>
      </c>
      <c r="I222" s="361"/>
    </row>
    <row r="223" spans="1:9">
      <c r="A223" s="119" t="str">
        <f ca="1">CONCATENATE(INDIRECT("C"&amp;Variables!BL227),INDIRECT("F"&amp;Variables!BL227),INDIRECT("J"&amp;Variables!BL227))</f>
        <v/>
      </c>
      <c r="I223" s="361"/>
    </row>
    <row r="224" spans="1:9">
      <c r="A224" s="119" t="str">
        <f ca="1">CONCATENATE(INDIRECT("C"&amp;Variables!BL228),INDIRECT("F"&amp;Variables!BL228),INDIRECT("J"&amp;Variables!BL228))</f>
        <v/>
      </c>
      <c r="I224" s="361"/>
    </row>
    <row r="225" spans="1:9">
      <c r="A225" s="119" t="str">
        <f ca="1">CONCATENATE(INDIRECT("C"&amp;Variables!BL229),INDIRECT("F"&amp;Variables!BL229),INDIRECT("J"&amp;Variables!BL229))</f>
        <v/>
      </c>
      <c r="I225" s="361"/>
    </row>
    <row r="226" spans="1:9">
      <c r="A226" s="119" t="str">
        <f ca="1">CONCATENATE(INDIRECT("C"&amp;Variables!BL230),INDIRECT("F"&amp;Variables!BL230),INDIRECT("J"&amp;Variables!BL230))</f>
        <v/>
      </c>
      <c r="I226" s="361"/>
    </row>
    <row r="227" spans="1:9">
      <c r="A227" s="119" t="str">
        <f ca="1">CONCATENATE(INDIRECT("C"&amp;Variables!BL231),INDIRECT("F"&amp;Variables!BL231),INDIRECT("J"&amp;Variables!BL231))</f>
        <v/>
      </c>
      <c r="I227" s="361"/>
    </row>
    <row r="228" spans="1:9">
      <c r="A228" s="119" t="str">
        <f ca="1">CONCATENATE(INDIRECT("C"&amp;Variables!BL232),INDIRECT("F"&amp;Variables!BL232),INDIRECT("J"&amp;Variables!BL232))</f>
        <v/>
      </c>
      <c r="I228" s="361"/>
    </row>
    <row r="229" spans="1:9">
      <c r="A229" s="119" t="str">
        <f ca="1">CONCATENATE(INDIRECT("C"&amp;Variables!BL233),INDIRECT("F"&amp;Variables!BL233),INDIRECT("J"&amp;Variables!BL233))</f>
        <v/>
      </c>
      <c r="I229" s="361"/>
    </row>
    <row r="230" spans="1:9">
      <c r="A230" s="119" t="str">
        <f ca="1">CONCATENATE(INDIRECT("C"&amp;Variables!BL235),INDIRECT("F"&amp;Variables!BL235),INDIRECT("J"&amp;Variables!BL235))</f>
        <v/>
      </c>
      <c r="I230" s="361"/>
    </row>
    <row r="231" spans="1:9">
      <c r="A231" s="119" t="str">
        <f ca="1">CONCATENATE(INDIRECT("C"&amp;Variables!BL236),INDIRECT("F"&amp;Variables!BL236),INDIRECT("J"&amp;Variables!BL236))</f>
        <v/>
      </c>
      <c r="I231" s="361"/>
    </row>
    <row r="232" spans="1:9">
      <c r="A232" s="119" t="str">
        <f ca="1">CONCATENATE(INDIRECT("C"&amp;Variables!BL237),INDIRECT("F"&amp;Variables!BL237),INDIRECT("J"&amp;Variables!BL237))</f>
        <v/>
      </c>
    </row>
    <row r="233" spans="1:9">
      <c r="A233" s="119" t="str">
        <f ca="1">CONCATENATE(INDIRECT("C"&amp;Variables!BL238),INDIRECT("F"&amp;Variables!BL238),INDIRECT("J"&amp;Variables!BL238))</f>
        <v/>
      </c>
    </row>
    <row r="234" spans="1:9">
      <c r="A234" s="119" t="str">
        <f ca="1">CONCATENATE(INDIRECT("C"&amp;Variables!BL239),INDIRECT("F"&amp;Variables!BL239),INDIRECT("J"&amp;Variables!BL239))</f>
        <v/>
      </c>
    </row>
    <row r="235" spans="1:9">
      <c r="A235" s="119" t="str">
        <f ca="1">CONCATENATE(INDIRECT("C"&amp;Variables!BL240),INDIRECT("F"&amp;Variables!BL240),INDIRECT("J"&amp;Variables!BL240))</f>
        <v/>
      </c>
    </row>
    <row r="236" spans="1:9">
      <c r="A236" s="119" t="str">
        <f ca="1">CONCATENATE(INDIRECT("C"&amp;Variables!BL241),INDIRECT("F"&amp;Variables!BL241),INDIRECT("J"&amp;Variables!BL241))</f>
        <v/>
      </c>
    </row>
    <row r="237" spans="1:9">
      <c r="A237" s="119" t="str">
        <f ca="1">CONCATENATE(INDIRECT("C"&amp;Variables!BL242),INDIRECT("F"&amp;Variables!BL242),INDIRECT("J"&amp;Variables!BL242))</f>
        <v/>
      </c>
    </row>
    <row r="238" spans="1:9">
      <c r="A238" s="119" t="str">
        <f ca="1">CONCATENATE(INDIRECT("C"&amp;Variables!BL243),INDIRECT("F"&amp;Variables!BL243),INDIRECT("J"&amp;Variables!BL243))</f>
        <v/>
      </c>
    </row>
    <row r="239" spans="1:9">
      <c r="A239" s="119" t="str">
        <f ca="1">CONCATENATE(INDIRECT("C"&amp;Variables!BL244),INDIRECT("F"&amp;Variables!BL244),INDIRECT("J"&amp;Variables!BL244))</f>
        <v/>
      </c>
    </row>
    <row r="240" spans="1:9">
      <c r="A240" s="119" t="str">
        <f ca="1">CONCATENATE(INDIRECT("C"&amp;Variables!BL245),INDIRECT("F"&amp;Variables!BL245),INDIRECT("J"&amp;Variables!BL245))</f>
        <v/>
      </c>
    </row>
    <row r="241" spans="1:1">
      <c r="A241" s="119" t="str">
        <f ca="1">CONCATENATE(INDIRECT("C"&amp;Variables!BL247),INDIRECT("F"&amp;Variables!BL247),INDIRECT("J"&amp;Variables!BL247))</f>
        <v/>
      </c>
    </row>
    <row r="242" spans="1:1">
      <c r="A242" s="119" t="str">
        <f ca="1">CONCATENATE(INDIRECT("C"&amp;Variables!BL248),INDIRECT("F"&amp;Variables!BL248),INDIRECT("J"&amp;Variables!BL248))</f>
        <v/>
      </c>
    </row>
    <row r="243" spans="1:1">
      <c r="A243" s="119" t="str">
        <f ca="1">CONCATENATE(INDIRECT("C"&amp;Variables!BL249),INDIRECT("F"&amp;Variables!BL249),INDIRECT("J"&amp;Variables!BL249))</f>
        <v/>
      </c>
    </row>
    <row r="244" spans="1:1">
      <c r="A244" s="119" t="str">
        <f ca="1">CONCATENATE(INDIRECT("C"&amp;Variables!BL250),INDIRECT("F"&amp;Variables!BL250),INDIRECT("J"&amp;Variables!BL250))</f>
        <v/>
      </c>
    </row>
    <row r="245" spans="1:1">
      <c r="A245" s="119" t="str">
        <f ca="1">CONCATENATE(INDIRECT("C"&amp;Variables!BL251),INDIRECT("F"&amp;Variables!BL251),INDIRECT("J"&amp;Variables!BL251))</f>
        <v/>
      </c>
    </row>
    <row r="246" spans="1:1">
      <c r="A246" s="119" t="str">
        <f ca="1">CONCATENATE(INDIRECT("C"&amp;Variables!BL252),INDIRECT("F"&amp;Variables!BL252),INDIRECT("J"&amp;Variables!BL252))</f>
        <v/>
      </c>
    </row>
    <row r="247" spans="1:1">
      <c r="A247" s="119" t="str">
        <f ca="1">CONCATENATE(INDIRECT("C"&amp;Variables!BL253),INDIRECT("F"&amp;Variables!BL253),INDIRECT("J"&amp;Variables!BL253))</f>
        <v/>
      </c>
    </row>
    <row r="248" spans="1:1">
      <c r="A248" s="119" t="str">
        <f ca="1">CONCATENATE(INDIRECT("C"&amp;Variables!BL254),INDIRECT("F"&amp;Variables!BL254),INDIRECT("J"&amp;Variables!BL254))</f>
        <v/>
      </c>
    </row>
    <row r="249" spans="1:1">
      <c r="A249" s="119" t="str">
        <f ca="1">CONCATENATE(INDIRECT("C"&amp;Variables!BL255),INDIRECT("F"&amp;Variables!BL255),INDIRECT("J"&amp;Variables!BL255))</f>
        <v/>
      </c>
    </row>
    <row r="250" spans="1:1">
      <c r="A250" s="119" t="str">
        <f ca="1">CONCATENATE(INDIRECT("C"&amp;Variables!BL256),INDIRECT("F"&amp;Variables!BL256),INDIRECT("J"&amp;Variables!BL256))</f>
        <v/>
      </c>
    </row>
    <row r="251" spans="1:1">
      <c r="A251" s="119" t="str">
        <f ca="1">CONCATENATE(INDIRECT("C"&amp;Variables!BL257),INDIRECT("F"&amp;Variables!BL257),INDIRECT("J"&amp;Variables!BL257))</f>
        <v/>
      </c>
    </row>
    <row r="252" spans="1:1">
      <c r="A252" s="119" t="str">
        <f ca="1">CONCATENATE(INDIRECT("C"&amp;Variables!BL258),INDIRECT("F"&amp;Variables!BL258),INDIRECT("J"&amp;Variables!BL258))</f>
        <v/>
      </c>
    </row>
    <row r="253" spans="1:1">
      <c r="A253" s="119" t="str">
        <f ca="1">CONCATENATE(INDIRECT("C"&amp;Variables!BL259),INDIRECT("F"&amp;Variables!BL259),INDIRECT("J"&amp;Variables!BL259))</f>
        <v/>
      </c>
    </row>
    <row r="254" spans="1:1">
      <c r="A254" s="119" t="str">
        <f ca="1">CONCATENATE(INDIRECT("C"&amp;Variables!BL260),INDIRECT("F"&amp;Variables!BL260),INDIRECT("J"&amp;Variables!BL260))</f>
        <v/>
      </c>
    </row>
    <row r="255" spans="1:1">
      <c r="A255" s="119" t="str">
        <f ca="1">CONCATENATE(INDIRECT("C"&amp;Variables!BL261),INDIRECT("F"&amp;Variables!BL261),INDIRECT("J"&amp;Variables!BL261))</f>
        <v/>
      </c>
    </row>
    <row r="256" spans="1:1">
      <c r="A256" s="119" t="str">
        <f ca="1">CONCATENATE(INDIRECT("C"&amp;Variables!BL262),INDIRECT("F"&amp;Variables!BL262),INDIRECT("J"&amp;Variables!BL262))</f>
        <v/>
      </c>
    </row>
    <row r="257" spans="1:1">
      <c r="A257" s="119" t="str">
        <f ca="1">CONCATENATE(INDIRECT("C"&amp;Variables!BL263),INDIRECT("F"&amp;Variables!BL263),INDIRECT("J"&amp;Variables!BL263))</f>
        <v/>
      </c>
    </row>
    <row r="258" spans="1:1">
      <c r="A258" s="119" t="str">
        <f ca="1">CONCATENATE(INDIRECT("C"&amp;Variables!BL264),INDIRECT("F"&amp;Variables!BL264),INDIRECT("J"&amp;Variables!BL264))</f>
        <v/>
      </c>
    </row>
    <row r="259" spans="1:1">
      <c r="A259" s="119" t="str">
        <f ca="1">CONCATENATE(INDIRECT("C"&amp;Variables!BL265),INDIRECT("F"&amp;Variables!BL265),INDIRECT("J"&amp;Variables!BL265))</f>
        <v/>
      </c>
    </row>
    <row r="260" spans="1:1">
      <c r="A260" s="119" t="str">
        <f ca="1">CONCATENATE(INDIRECT("C"&amp;Variables!BL266),INDIRECT("F"&amp;Variables!BL266),INDIRECT("J"&amp;Variables!BL266))</f>
        <v/>
      </c>
    </row>
    <row r="261" spans="1:1">
      <c r="A261" s="119" t="str">
        <f ca="1">CONCATENATE(INDIRECT("C"&amp;Variables!BL267),INDIRECT("F"&amp;Variables!BL267),INDIRECT("J"&amp;Variables!BL267))</f>
        <v/>
      </c>
    </row>
    <row r="262" spans="1:1">
      <c r="A262" s="119" t="str">
        <f ca="1">CONCATENATE(INDIRECT("C"&amp;Variables!BL268),INDIRECT("F"&amp;Variables!BL268),INDIRECT("J"&amp;Variables!BL268))</f>
        <v/>
      </c>
    </row>
    <row r="263" spans="1:1">
      <c r="A263" s="119" t="str">
        <f ca="1">CONCATENATE(INDIRECT("C"&amp;Variables!BL269),INDIRECT("F"&amp;Variables!BL269),INDIRECT("J"&amp;Variables!BL269))</f>
        <v/>
      </c>
    </row>
    <row r="264" spans="1:1">
      <c r="A264" s="119" t="str">
        <f ca="1">CONCATENATE(INDIRECT("C"&amp;Variables!BL270),INDIRECT("F"&amp;Variables!BL270),INDIRECT("J"&amp;Variables!BL270))</f>
        <v/>
      </c>
    </row>
    <row r="265" spans="1:1">
      <c r="A265" s="119" t="str">
        <f ca="1">CONCATENATE(INDIRECT("C"&amp;Variables!BL271),INDIRECT("F"&amp;Variables!BL271),INDIRECT("J"&amp;Variables!BL271))</f>
        <v/>
      </c>
    </row>
    <row r="266" spans="1:1">
      <c r="A266" s="119" t="str">
        <f ca="1">CONCATENATE(INDIRECT("C"&amp;Variables!BL272),INDIRECT("F"&amp;Variables!BL272),INDIRECT("J"&amp;Variables!BL272))</f>
        <v/>
      </c>
    </row>
    <row r="267" spans="1:1">
      <c r="A267" s="119" t="str">
        <f ca="1">CONCATENATE(INDIRECT("C"&amp;Variables!BL273),INDIRECT("F"&amp;Variables!BL273),INDIRECT("J"&amp;Variables!BL273))</f>
        <v/>
      </c>
    </row>
    <row r="268" spans="1:1">
      <c r="A268" s="119" t="str">
        <f ca="1">CONCATENATE(INDIRECT("C"&amp;Variables!BL274),INDIRECT("F"&amp;Variables!BL274),INDIRECT("J"&amp;Variables!BL274))</f>
        <v/>
      </c>
    </row>
    <row r="269" spans="1:1">
      <c r="A269" s="119" t="str">
        <f ca="1">CONCATENATE(INDIRECT("C"&amp;Variables!BL275),INDIRECT("F"&amp;Variables!BL275),INDIRECT("J"&amp;Variables!BL275))</f>
        <v/>
      </c>
    </row>
    <row r="270" spans="1:1">
      <c r="A270" s="119" t="str">
        <f ca="1">CONCATENATE(INDIRECT("C"&amp;Variables!BL276),INDIRECT("F"&amp;Variables!BL276),INDIRECT("J"&amp;Variables!BL276))</f>
        <v/>
      </c>
    </row>
    <row r="271" spans="1:1">
      <c r="A271" s="119" t="str">
        <f ca="1">CONCATENATE(INDIRECT("C"&amp;Variables!BL277),INDIRECT("F"&amp;Variables!BL277),INDIRECT("J"&amp;Variables!BL277))</f>
        <v/>
      </c>
    </row>
    <row r="272" spans="1:1">
      <c r="A272" s="119" t="str">
        <f ca="1">CONCATENATE(INDIRECT("C"&amp;Variables!BL278),INDIRECT("F"&amp;Variables!BL278),INDIRECT("J"&amp;Variables!BL278))</f>
        <v/>
      </c>
    </row>
    <row r="273" spans="1:1">
      <c r="A273" s="119" t="str">
        <f ca="1">CONCATENATE(INDIRECT("C"&amp;Variables!BL279),INDIRECT("F"&amp;Variables!BL279),INDIRECT("J"&amp;Variables!BL279))</f>
        <v/>
      </c>
    </row>
    <row r="274" spans="1:1">
      <c r="A274" s="119" t="str">
        <f ca="1">CONCATENATE(INDIRECT("C"&amp;Variables!BL280),INDIRECT("F"&amp;Variables!BL280),INDIRECT("J"&amp;Variables!BL280))</f>
        <v/>
      </c>
    </row>
    <row r="275" spans="1:1">
      <c r="A275" s="119" t="str">
        <f ca="1">CONCATENATE(INDIRECT("C"&amp;Variables!BL281),INDIRECT("F"&amp;Variables!BL281),INDIRECT("J"&amp;Variables!BL281))</f>
        <v/>
      </c>
    </row>
    <row r="276" spans="1:1">
      <c r="A276" s="119" t="str">
        <f ca="1">CONCATENATE(INDIRECT("C"&amp;Variables!BL282),INDIRECT("F"&amp;Variables!BL282),INDIRECT("J"&amp;Variables!BL282))</f>
        <v/>
      </c>
    </row>
    <row r="277" spans="1:1">
      <c r="A277" s="119" t="str">
        <f ca="1">CONCATENATE(INDIRECT("C"&amp;Variables!BL283),INDIRECT("F"&amp;Variables!BL283),INDIRECT("J"&amp;Variables!BL283))</f>
        <v/>
      </c>
    </row>
    <row r="278" spans="1:1">
      <c r="A278" s="119" t="str">
        <f ca="1">CONCATENATE(INDIRECT("C"&amp;Variables!BL284),INDIRECT("F"&amp;Variables!BL284),INDIRECT("J"&amp;Variables!BL284))</f>
        <v/>
      </c>
    </row>
    <row r="279" spans="1:1">
      <c r="A279" s="119" t="str">
        <f ca="1">CONCATENATE(INDIRECT("C"&amp;Variables!BL285),INDIRECT("F"&amp;Variables!BL285),INDIRECT("J"&amp;Variables!BL285))</f>
        <v/>
      </c>
    </row>
    <row r="280" spans="1:1">
      <c r="A280" s="119" t="str">
        <f ca="1">CONCATENATE(INDIRECT("C"&amp;Variables!BL286),INDIRECT("F"&amp;Variables!BL286),INDIRECT("J"&amp;Variables!BL286))</f>
        <v/>
      </c>
    </row>
    <row r="281" spans="1:1">
      <c r="A281" s="119" t="str">
        <f ca="1">CONCATENATE(INDIRECT("C"&amp;Variables!BL287),INDIRECT("F"&amp;Variables!BL287),INDIRECT("J"&amp;Variables!BL287))</f>
        <v/>
      </c>
    </row>
    <row r="282" spans="1:1">
      <c r="A282" s="119" t="str">
        <f ca="1">CONCATENATE(INDIRECT("C"&amp;Variables!BL288),INDIRECT("F"&amp;Variables!BL288),INDIRECT("J"&amp;Variables!BL288))</f>
        <v/>
      </c>
    </row>
    <row r="283" spans="1:1">
      <c r="A283" s="119" t="str">
        <f ca="1">CONCATENATE(INDIRECT("C"&amp;Variables!BL289),INDIRECT("F"&amp;Variables!BL289),INDIRECT("J"&amp;Variables!BL289))</f>
        <v/>
      </c>
    </row>
    <row r="284" spans="1:1">
      <c r="A284" s="119" t="str">
        <f ca="1">CONCATENATE(INDIRECT("C"&amp;Variables!BL290),INDIRECT("F"&amp;Variables!BL290),INDIRECT("J"&amp;Variables!BL290))</f>
        <v/>
      </c>
    </row>
    <row r="285" spans="1:1">
      <c r="A285" s="119" t="str">
        <f ca="1">CONCATENATE(INDIRECT("C"&amp;Variables!BL291),INDIRECT("F"&amp;Variables!BL291),INDIRECT("J"&amp;Variables!BL291))</f>
        <v/>
      </c>
    </row>
    <row r="286" spans="1:1">
      <c r="A286" s="119" t="str">
        <f ca="1">CONCATENATE(INDIRECT("C"&amp;Variables!BL292),INDIRECT("F"&amp;Variables!BL292),INDIRECT("J"&amp;Variables!BL292))</f>
        <v/>
      </c>
    </row>
    <row r="287" spans="1:1">
      <c r="A287" s="119" t="str">
        <f ca="1">CONCATENATE(INDIRECT("C"&amp;Variables!BL293),INDIRECT("F"&amp;Variables!BL293),INDIRECT("J"&amp;Variables!BL293))</f>
        <v/>
      </c>
    </row>
    <row r="288" spans="1:1">
      <c r="A288" s="119" t="str">
        <f ca="1">CONCATENATE(INDIRECT("C"&amp;Variables!BL294),INDIRECT("F"&amp;Variables!BL294),INDIRECT("J"&amp;Variables!BL294))</f>
        <v/>
      </c>
    </row>
    <row r="289" spans="1:1">
      <c r="A289" s="119" t="str">
        <f ca="1">CONCATENATE(INDIRECT("C"&amp;Variables!BL295),INDIRECT("F"&amp;Variables!BL295),INDIRECT("J"&amp;Variables!BL295))</f>
        <v/>
      </c>
    </row>
    <row r="290" spans="1:1">
      <c r="A290" s="119" t="str">
        <f ca="1">CONCATENATE(INDIRECT("C"&amp;Variables!BL296),INDIRECT("F"&amp;Variables!BL296),INDIRECT("J"&amp;Variables!BL296))</f>
        <v/>
      </c>
    </row>
    <row r="291" spans="1:1">
      <c r="A291" s="119" t="str">
        <f ca="1">CONCATENATE(INDIRECT("C"&amp;Variables!BL297),INDIRECT("F"&amp;Variables!BL297),INDIRECT("J"&amp;Variables!BL297))</f>
        <v/>
      </c>
    </row>
    <row r="292" spans="1:1">
      <c r="A292" s="119" t="str">
        <f ca="1">CONCATENATE(INDIRECT("C"&amp;Variables!BL298),INDIRECT("F"&amp;Variables!BL298),INDIRECT("J"&amp;Variables!BL298))</f>
        <v/>
      </c>
    </row>
    <row r="293" spans="1:1">
      <c r="A293" s="119" t="str">
        <f ca="1">CONCATENATE(INDIRECT("C"&amp;Variables!BL299),INDIRECT("F"&amp;Variables!BL299),INDIRECT("J"&amp;Variables!BL299))</f>
        <v/>
      </c>
    </row>
    <row r="294" spans="1:1">
      <c r="A294" s="119" t="str">
        <f ca="1">CONCATENATE(INDIRECT("C"&amp;Variables!BL300),INDIRECT("F"&amp;Variables!BL300),INDIRECT("J"&amp;Variables!BL300))</f>
        <v/>
      </c>
    </row>
    <row r="295" spans="1:1">
      <c r="A295" s="119" t="str">
        <f ca="1">CONCATENATE(INDIRECT("C"&amp;Variables!BL301),INDIRECT("F"&amp;Variables!BL301),INDIRECT("J"&amp;Variables!BL301))</f>
        <v/>
      </c>
    </row>
    <row r="296" spans="1:1">
      <c r="A296" s="119" t="str">
        <f ca="1">CONCATENATE(INDIRECT("C"&amp;Variables!BL302),INDIRECT("F"&amp;Variables!BL302),INDIRECT("J"&amp;Variables!BL302))</f>
        <v/>
      </c>
    </row>
    <row r="297" spans="1:1">
      <c r="A297" s="119" t="str">
        <f ca="1">CONCATENATE(INDIRECT("C"&amp;Variables!BL303),INDIRECT("F"&amp;Variables!BL303),INDIRECT("J"&amp;Variables!BL303))</f>
        <v/>
      </c>
    </row>
    <row r="298" spans="1:1">
      <c r="A298" s="119" t="str">
        <f ca="1">CONCATENATE(INDIRECT("C"&amp;Variables!BL304),INDIRECT("F"&amp;Variables!BL304),INDIRECT("J"&amp;Variables!BL304))</f>
        <v/>
      </c>
    </row>
    <row r="299" spans="1:1">
      <c r="A299" s="119" t="str">
        <f ca="1">CONCATENATE(INDIRECT("C"&amp;Variables!BL305),INDIRECT("F"&amp;Variables!BL305),INDIRECT("J"&amp;Variables!BL305))</f>
        <v/>
      </c>
    </row>
    <row r="300" spans="1:1">
      <c r="A300" s="119" t="str">
        <f ca="1">CONCATENATE(INDIRECT("C"&amp;Variables!BL306),INDIRECT("F"&amp;Variables!BL306),INDIRECT("J"&amp;Variables!BL306))</f>
        <v/>
      </c>
    </row>
    <row r="301" spans="1:1">
      <c r="A301" s="119" t="str">
        <f ca="1">CONCATENATE(INDIRECT("C"&amp;Variables!BL307),INDIRECT("F"&amp;Variables!BL307),INDIRECT("J"&amp;Variables!BL307))</f>
        <v/>
      </c>
    </row>
  </sheetData>
  <sheetProtection algorithmName="SHA-512" hashValue="7Nr4BtVHT+/o/VrTTQhyQaX8nN22dq4x/vPfzGXUwLDlNWvHgzGI4YUNv5c49hUclqx/EYdk5ti9vZbrwcr8zg==" saltValue="D2zcOHnMb/jUMU6mQQbEwg==" spinCount="100000" sheet="1" objects="1" scenarios="1" selectLockedCells="1"/>
  <mergeCells count="3">
    <mergeCell ref="D1:E1"/>
    <mergeCell ref="G3:K3"/>
    <mergeCell ref="L3:P3"/>
  </mergeCell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280001" r:id="rId4" name="Button 1">
              <controlPr defaultSize="0" print="0" autoFill="0" autoPict="0" macro="[0]!mUI1.Button5_Click" altText="v3 Run">
                <anchor moveWithCells="1" sizeWithCells="1">
                  <from>
                    <xdr:col>0</xdr:col>
                    <xdr:colOff>257175</xdr:colOff>
                    <xdr:row>3</xdr:row>
                    <xdr:rowOff>66675</xdr:rowOff>
                  </from>
                  <to>
                    <xdr:col>1</xdr:col>
                    <xdr:colOff>323850</xdr:colOff>
                    <xdr:row>3</xdr:row>
                    <xdr:rowOff>447675</xdr:rowOff>
                  </to>
                </anchor>
              </controlPr>
            </control>
          </mc:Choice>
        </mc:AlternateContent>
        <mc:AlternateContent xmlns:mc="http://schemas.openxmlformats.org/markup-compatibility/2006">
          <mc:Choice Requires="x14">
            <control shapeId="1280002" r:id="rId5" name="Button 2">
              <controlPr defaultSize="0" print="0" autoFill="0" autoPict="0" macro="[0]!Button307_Click">
                <anchor moveWithCells="1" sizeWithCells="1">
                  <from>
                    <xdr:col>1</xdr:col>
                    <xdr:colOff>114300</xdr:colOff>
                    <xdr:row>0</xdr:row>
                    <xdr:rowOff>838200</xdr:rowOff>
                  </from>
                  <to>
                    <xdr:col>1</xdr:col>
                    <xdr:colOff>438150</xdr:colOff>
                    <xdr:row>0</xdr:row>
                    <xdr:rowOff>1057275</xdr:rowOff>
                  </to>
                </anchor>
              </controlPr>
            </control>
          </mc:Choice>
        </mc:AlternateContent>
        <mc:AlternateContent xmlns:mc="http://schemas.openxmlformats.org/markup-compatibility/2006">
          <mc:Choice Requires="x14">
            <control shapeId="1280003" r:id="rId6" name="Button 3">
              <controlPr defaultSize="0" print="0" autoFill="0" autoPict="0" macro="[0]!Button308_Click">
                <anchor moveWithCells="1" sizeWithCells="1">
                  <from>
                    <xdr:col>1</xdr:col>
                    <xdr:colOff>495300</xdr:colOff>
                    <xdr:row>0</xdr:row>
                    <xdr:rowOff>838200</xdr:rowOff>
                  </from>
                  <to>
                    <xdr:col>2</xdr:col>
                    <xdr:colOff>200025</xdr:colOff>
                    <xdr:row>0</xdr:row>
                    <xdr:rowOff>1057275</xdr:rowOff>
                  </to>
                </anchor>
              </controlPr>
            </control>
          </mc:Choice>
        </mc:AlternateContent>
        <mc:AlternateContent xmlns:mc="http://schemas.openxmlformats.org/markup-compatibility/2006">
          <mc:Choice Requires="x14">
            <control shapeId="1280004" r:id="rId7" name="Button 4">
              <controlPr defaultSize="0" print="0" autoFill="0" autoPict="0" macro="[0]!Button306_Click">
                <anchor moveWithCells="1" sizeWithCells="1">
                  <from>
                    <xdr:col>2</xdr:col>
                    <xdr:colOff>247650</xdr:colOff>
                    <xdr:row>0</xdr:row>
                    <xdr:rowOff>838200</xdr:rowOff>
                  </from>
                  <to>
                    <xdr:col>2</xdr:col>
                    <xdr:colOff>800100</xdr:colOff>
                    <xdr:row>0</xdr:row>
                    <xdr:rowOff>1057275</xdr:rowOff>
                  </to>
                </anchor>
              </controlPr>
            </control>
          </mc:Choice>
        </mc:AlternateContent>
        <mc:AlternateContent xmlns:mc="http://schemas.openxmlformats.org/markup-compatibility/2006">
          <mc:Choice Requires="x14">
            <control shapeId="1280005" r:id="rId8" name="Button 5">
              <controlPr defaultSize="0" print="0" autoFill="0" autoPict="0" macro="[0]!Button305_Click">
                <anchor moveWithCells="1" sizeWithCells="1">
                  <from>
                    <xdr:col>0</xdr:col>
                    <xdr:colOff>114300</xdr:colOff>
                    <xdr:row>0</xdr:row>
                    <xdr:rowOff>838200</xdr:rowOff>
                  </from>
                  <to>
                    <xdr:col>1</xdr:col>
                    <xdr:colOff>66675</xdr:colOff>
                    <xdr:row>0</xdr:row>
                    <xdr:rowOff>1057275</xdr:rowOff>
                  </to>
                </anchor>
              </controlPr>
            </control>
          </mc:Choice>
        </mc:AlternateContent>
        <mc:AlternateContent xmlns:mc="http://schemas.openxmlformats.org/markup-compatibility/2006">
          <mc:Choice Requires="x14">
            <control shapeId="1280006" r:id="rId9" name="Button 6">
              <controlPr defaultSize="0" print="0" autoFill="0" autoPict="0" macro="[0]!Button309_Click">
                <anchor moveWithCells="1" sizeWithCells="1">
                  <from>
                    <xdr:col>2</xdr:col>
                    <xdr:colOff>819150</xdr:colOff>
                    <xdr:row>0</xdr:row>
                    <xdr:rowOff>838200</xdr:rowOff>
                  </from>
                  <to>
                    <xdr:col>3</xdr:col>
                    <xdr:colOff>209550</xdr:colOff>
                    <xdr:row>0</xdr:row>
                    <xdr:rowOff>1057275</xdr:rowOff>
                  </to>
                </anchor>
              </controlPr>
            </control>
          </mc:Choice>
        </mc:AlternateContent>
        <mc:AlternateContent xmlns:mc="http://schemas.openxmlformats.org/markup-compatibility/2006">
          <mc:Choice Requires="x14">
            <control shapeId="1280007" r:id="rId10" name="Button 7">
              <controlPr defaultSize="0" print="0" autoFill="0" autoPict="0" macro="[0]!Button310_Click">
                <anchor moveWithCells="1" sizeWithCells="1">
                  <from>
                    <xdr:col>3</xdr:col>
                    <xdr:colOff>247650</xdr:colOff>
                    <xdr:row>0</xdr:row>
                    <xdr:rowOff>838200</xdr:rowOff>
                  </from>
                  <to>
                    <xdr:col>3</xdr:col>
                    <xdr:colOff>1057275</xdr:colOff>
                    <xdr:row>0</xdr:row>
                    <xdr:rowOff>1057275</xdr:rowOff>
                  </to>
                </anchor>
              </controlPr>
            </control>
          </mc:Choice>
        </mc:AlternateContent>
        <mc:AlternateContent xmlns:mc="http://schemas.openxmlformats.org/markup-compatibility/2006">
          <mc:Choice Requires="x14">
            <control shapeId="1280008" r:id="rId11" name="Button 8">
              <controlPr defaultSize="0" print="0" autoFill="0" autoPict="0" macro="[0]!Button311_Click">
                <anchor moveWithCells="1" sizeWithCells="1">
                  <from>
                    <xdr:col>3</xdr:col>
                    <xdr:colOff>1104900</xdr:colOff>
                    <xdr:row>0</xdr:row>
                    <xdr:rowOff>838200</xdr:rowOff>
                  </from>
                  <to>
                    <xdr:col>3</xdr:col>
                    <xdr:colOff>1562100</xdr:colOff>
                    <xdr:row>0</xdr:row>
                    <xdr:rowOff>1057275</xdr:rowOff>
                  </to>
                </anchor>
              </controlPr>
            </control>
          </mc:Choice>
        </mc:AlternateContent>
        <mc:AlternateContent xmlns:mc="http://schemas.openxmlformats.org/markup-compatibility/2006">
          <mc:Choice Requires="x14">
            <control shapeId="1280009" r:id="rId12" name="Button 9">
              <controlPr defaultSize="0" print="0" autoFill="0" autoPict="0" macro="[0]!Button312_Click">
                <anchor moveWithCells="1" sizeWithCells="1">
                  <from>
                    <xdr:col>3</xdr:col>
                    <xdr:colOff>1590675</xdr:colOff>
                    <xdr:row>0</xdr:row>
                    <xdr:rowOff>838200</xdr:rowOff>
                  </from>
                  <to>
                    <xdr:col>3</xdr:col>
                    <xdr:colOff>2466975</xdr:colOff>
                    <xdr:row>0</xdr:row>
                    <xdr:rowOff>1057275</xdr:rowOff>
                  </to>
                </anchor>
              </controlPr>
            </control>
          </mc:Choice>
        </mc:AlternateContent>
        <mc:AlternateContent xmlns:mc="http://schemas.openxmlformats.org/markup-compatibility/2006">
          <mc:Choice Requires="x14">
            <control shapeId="1280010" r:id="rId13" name="Button 10">
              <controlPr defaultSize="0" print="0" autoFill="0" autoPict="0" macro="[0]!Button313_Click">
                <anchor moveWithCells="1" sizeWithCells="1">
                  <from>
                    <xdr:col>3</xdr:col>
                    <xdr:colOff>2514600</xdr:colOff>
                    <xdr:row>0</xdr:row>
                    <xdr:rowOff>838200</xdr:rowOff>
                  </from>
                  <to>
                    <xdr:col>3</xdr:col>
                    <xdr:colOff>2981325</xdr:colOff>
                    <xdr:row>0</xdr:row>
                    <xdr:rowOff>1057275</xdr:rowOff>
                  </to>
                </anchor>
              </controlPr>
            </control>
          </mc:Choice>
        </mc:AlternateContent>
        <mc:AlternateContent xmlns:mc="http://schemas.openxmlformats.org/markup-compatibility/2006">
          <mc:Choice Requires="x14">
            <control shapeId="1280011" r:id="rId14" name="Button 11">
              <controlPr defaultSize="0" print="0" autoFill="0" autoPict="0" macro="[0]!Button314_Click">
                <anchor moveWithCells="1" sizeWithCells="1">
                  <from>
                    <xdr:col>3</xdr:col>
                    <xdr:colOff>3009900</xdr:colOff>
                    <xdr:row>0</xdr:row>
                    <xdr:rowOff>838200</xdr:rowOff>
                  </from>
                  <to>
                    <xdr:col>3</xdr:col>
                    <xdr:colOff>3524250</xdr:colOff>
                    <xdr:row>0</xdr:row>
                    <xdr:rowOff>1057275</xdr:rowOff>
                  </to>
                </anchor>
              </controlPr>
            </control>
          </mc:Choice>
        </mc:AlternateContent>
        <mc:AlternateContent xmlns:mc="http://schemas.openxmlformats.org/markup-compatibility/2006">
          <mc:Choice Requires="x14">
            <control shapeId="1280012" r:id="rId15" name="Button 12">
              <controlPr defaultSize="0" print="0" autoFill="0" autoPict="0" macro="[0]!Button315_Click">
                <anchor moveWithCells="1" sizeWithCells="1">
                  <from>
                    <xdr:col>3</xdr:col>
                    <xdr:colOff>3552825</xdr:colOff>
                    <xdr:row>0</xdr:row>
                    <xdr:rowOff>838200</xdr:rowOff>
                  </from>
                  <to>
                    <xdr:col>4</xdr:col>
                    <xdr:colOff>933450</xdr:colOff>
                    <xdr:row>0</xdr:row>
                    <xdr:rowOff>1057275</xdr:rowOff>
                  </to>
                </anchor>
              </controlPr>
            </control>
          </mc:Choice>
        </mc:AlternateContent>
        <mc:AlternateContent xmlns:mc="http://schemas.openxmlformats.org/markup-compatibility/2006">
          <mc:Choice Requires="x14">
            <control shapeId="1280013" r:id="rId16" name="Button 13">
              <controlPr defaultSize="0" print="0" autoFill="0" autoPict="0" macro="[0]!Button316_Click">
                <anchor moveWithCells="1" sizeWithCells="1">
                  <from>
                    <xdr:col>4</xdr:col>
                    <xdr:colOff>962025</xdr:colOff>
                    <xdr:row>0</xdr:row>
                    <xdr:rowOff>838200</xdr:rowOff>
                  </from>
                  <to>
                    <xdr:col>5</xdr:col>
                    <xdr:colOff>133350</xdr:colOff>
                    <xdr:row>0</xdr:row>
                    <xdr:rowOff>1057275</xdr:rowOff>
                  </to>
                </anchor>
              </controlPr>
            </control>
          </mc:Choice>
        </mc:AlternateContent>
        <mc:AlternateContent xmlns:mc="http://schemas.openxmlformats.org/markup-compatibility/2006">
          <mc:Choice Requires="x14">
            <control shapeId="1280020" r:id="rId17" name="Button 20">
              <controlPr defaultSize="0" print="0" autoFill="0" autoPict="0" macro="[0]!Button319_Click">
                <anchor moveWithCells="1" sizeWithCells="1">
                  <from>
                    <xdr:col>5</xdr:col>
                    <xdr:colOff>190500</xdr:colOff>
                    <xdr:row>0</xdr:row>
                    <xdr:rowOff>838200</xdr:rowOff>
                  </from>
                  <to>
                    <xdr:col>5</xdr:col>
                    <xdr:colOff>1123950</xdr:colOff>
                    <xdr:row>0</xdr:row>
                    <xdr:rowOff>1057275</xdr:rowOff>
                  </to>
                </anchor>
              </controlPr>
            </control>
          </mc:Choice>
        </mc:AlternateContent>
        <mc:AlternateContent xmlns:mc="http://schemas.openxmlformats.org/markup-compatibility/2006">
          <mc:Choice Requires="x14">
            <control shapeId="1280021" r:id="rId18" name="Button 21">
              <controlPr defaultSize="0" print="0" autoFill="0" autoPict="0" macro="[0]!Button301_Click">
                <anchor moveWithCells="1" sizeWithCells="1">
                  <from>
                    <xdr:col>3</xdr:col>
                    <xdr:colOff>2419350</xdr:colOff>
                    <xdr:row>0</xdr:row>
                    <xdr:rowOff>85725</xdr:rowOff>
                  </from>
                  <to>
                    <xdr:col>3</xdr:col>
                    <xdr:colOff>3267075</xdr:colOff>
                    <xdr:row>0</xdr:row>
                    <xdr:rowOff>485775</xdr:rowOff>
                  </to>
                </anchor>
              </controlPr>
            </control>
          </mc:Choice>
        </mc:AlternateContent>
        <mc:AlternateContent xmlns:mc="http://schemas.openxmlformats.org/markup-compatibility/2006">
          <mc:Choice Requires="x14">
            <control shapeId="1280022" r:id="rId19" name="Button 22">
              <controlPr defaultSize="0" print="0" autoFill="0" autoPict="0" macro="[0]!Button302_Click">
                <anchor moveWithCells="1" sizeWithCells="1">
                  <from>
                    <xdr:col>3</xdr:col>
                    <xdr:colOff>3343275</xdr:colOff>
                    <xdr:row>0</xdr:row>
                    <xdr:rowOff>85725</xdr:rowOff>
                  </from>
                  <to>
                    <xdr:col>4</xdr:col>
                    <xdr:colOff>390525</xdr:colOff>
                    <xdr:row>0</xdr:row>
                    <xdr:rowOff>485775</xdr:rowOff>
                  </to>
                </anchor>
              </controlPr>
            </control>
          </mc:Choice>
        </mc:AlternateContent>
        <mc:AlternateContent xmlns:mc="http://schemas.openxmlformats.org/markup-compatibility/2006">
          <mc:Choice Requires="x14">
            <control shapeId="1280023" r:id="rId20" name="Button 23">
              <controlPr defaultSize="0" print="0" autoFill="0" autoPict="0" macro="[0]!Button303_Click" altText="Environment Assessment Home">
                <anchor moveWithCells="1" sizeWithCells="1">
                  <from>
                    <xdr:col>4</xdr:col>
                    <xdr:colOff>428625</xdr:colOff>
                    <xdr:row>0</xdr:row>
                    <xdr:rowOff>85725</xdr:rowOff>
                  </from>
                  <to>
                    <xdr:col>5</xdr:col>
                    <xdr:colOff>123825</xdr:colOff>
                    <xdr:row>0</xdr:row>
                    <xdr:rowOff>485775</xdr:rowOff>
                  </to>
                </anchor>
              </controlPr>
            </control>
          </mc:Choice>
        </mc:AlternateContent>
        <mc:AlternateContent xmlns:mc="http://schemas.openxmlformats.org/markup-compatibility/2006">
          <mc:Choice Requires="x14">
            <control shapeId="1280024" r:id="rId21" name="Button 24">
              <controlPr defaultSize="0" print="0" autoFill="0" autoPict="0" macro="[0]!Button304_Click">
                <anchor moveWithCells="1" sizeWithCells="1">
                  <from>
                    <xdr:col>5</xdr:col>
                    <xdr:colOff>209550</xdr:colOff>
                    <xdr:row>0</xdr:row>
                    <xdr:rowOff>85725</xdr:rowOff>
                  </from>
                  <to>
                    <xdr:col>5</xdr:col>
                    <xdr:colOff>1133475</xdr:colOff>
                    <xdr:row>0</xdr:row>
                    <xdr:rowOff>485775</xdr:rowOff>
                  </to>
                </anchor>
              </controlPr>
            </control>
          </mc:Choice>
        </mc:AlternateContent>
        <mc:AlternateContent xmlns:mc="http://schemas.openxmlformats.org/markup-compatibility/2006">
          <mc:Choice Requires="x14">
            <control shapeId="1280025" r:id="rId22" name="Button 25">
              <controlPr defaultSize="0" print="0" autoFill="0" autoPict="0" macro="[0]!RectangleRoundedCorners9_Click">
                <anchor moveWithCells="1" sizeWithCells="1">
                  <from>
                    <xdr:col>5</xdr:col>
                    <xdr:colOff>1209675</xdr:colOff>
                    <xdr:row>0</xdr:row>
                    <xdr:rowOff>76200</xdr:rowOff>
                  </from>
                  <to>
                    <xdr:col>5</xdr:col>
                    <xdr:colOff>2133600</xdr:colOff>
                    <xdr:row>0</xdr:row>
                    <xdr:rowOff>476250</xdr:rowOff>
                  </to>
                </anchor>
              </controlPr>
            </control>
          </mc:Choice>
        </mc:AlternateContent>
      </controls>
    </mc:Choice>
  </mc:AlternateContent>
  <tableParts count="1">
    <tablePart r:id="rId23"/>
  </tableParts>
</worksheet>
</file>

<file path=xl/worksheets/sheet1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151A3A3E-1518-4F58-BA13-80B58FE323BC}">
  <sheetPr codeName="Sheet70">
    <tabColor rgb="FF0070C0"/>
  </sheetPr>
  <dimension ref="A1:BJ302"/>
  <sheetViews>
    <sheetView showRowColHeaders="0" zoomScale="80" zoomScaleNormal="80" workbookViewId="0">
      <selection activeCell="G20" sqref="G20"/>
    </sheetView>
  </sheetViews>
  <sheetFormatPr defaultColWidth="9.140625" defaultRowHeight="15"/>
  <cols>
    <col min="1" max="1" width="9.140625" style="27"/>
    <col min="2" max="2" width="9.5703125" style="27" customWidth="1"/>
    <col min="3" max="3" width="19.42578125" style="68" customWidth="1"/>
    <col min="4" max="4" width="22.5703125" style="68" customWidth="1"/>
    <col min="5" max="5" width="21.42578125" style="68" customWidth="1"/>
    <col min="6" max="6" width="63.5703125" style="68" customWidth="1"/>
    <col min="7" max="7" width="18.42578125" style="68" customWidth="1"/>
    <col min="8" max="8" width="11" style="68" customWidth="1"/>
    <col min="9" max="9" width="9.140625" style="68"/>
    <col min="10" max="10" width="11.42578125" style="68" customWidth="1"/>
    <col min="11" max="11" width="22.5703125" style="68" customWidth="1"/>
    <col min="12" max="12" width="9.140625" style="68"/>
    <col min="13" max="13" width="15.28515625" style="68" customWidth="1"/>
    <col min="14" max="14" width="14.5703125" style="68" customWidth="1"/>
    <col min="15" max="17" width="9.140625" style="68"/>
    <col min="18" max="18" width="19.7109375" style="68" customWidth="1"/>
    <col min="19" max="19" width="16" style="359" customWidth="1"/>
    <col min="20" max="24" width="9.140625" style="27"/>
    <col min="25" max="16384" width="9.140625" style="68"/>
  </cols>
  <sheetData>
    <row r="1" spans="1:62" s="27" customFormat="1" ht="120" customHeight="1">
      <c r="C1" s="51"/>
      <c r="D1" s="389"/>
      <c r="E1" s="389"/>
      <c r="N1" s="80"/>
    </row>
    <row r="2" spans="1:62" s="27" customFormat="1" ht="15" customHeight="1">
      <c r="A2" s="413" t="s">
        <v>35</v>
      </c>
      <c r="B2" s="101"/>
      <c r="C2" s="101"/>
      <c r="D2" s="102"/>
      <c r="E2" s="148"/>
    </row>
    <row r="3" spans="1:62" s="27" customFormat="1">
      <c r="C3" s="51"/>
    </row>
    <row r="4" spans="1:62" s="334" customFormat="1" ht="51" customHeight="1">
      <c r="A4" s="254"/>
      <c r="B4" s="254"/>
      <c r="C4" s="253" t="s">
        <v>61</v>
      </c>
      <c r="D4" s="253" t="s">
        <v>30</v>
      </c>
      <c r="E4" s="253" t="s">
        <v>39</v>
      </c>
      <c r="F4" s="253" t="s">
        <v>48</v>
      </c>
      <c r="G4" s="252" t="s">
        <v>82</v>
      </c>
      <c r="H4" s="253" t="s">
        <v>73</v>
      </c>
      <c r="I4" s="253" t="s">
        <v>83</v>
      </c>
      <c r="J4" s="253" t="s">
        <v>65</v>
      </c>
      <c r="K4" s="253" t="s">
        <v>84</v>
      </c>
      <c r="L4" s="253" t="s">
        <v>85</v>
      </c>
      <c r="M4" s="253" t="s">
        <v>86</v>
      </c>
      <c r="N4" s="253" t="s">
        <v>87</v>
      </c>
      <c r="O4" s="253" t="s">
        <v>77</v>
      </c>
      <c r="P4" s="253" t="s">
        <v>78</v>
      </c>
      <c r="Q4" s="253" t="s">
        <v>88</v>
      </c>
      <c r="R4" s="253" t="s">
        <v>94</v>
      </c>
      <c r="S4" s="253" t="s">
        <v>90</v>
      </c>
      <c r="T4" s="336" t="s">
        <v>93</v>
      </c>
      <c r="U4" s="254"/>
      <c r="V4" s="254"/>
      <c r="W4" s="254"/>
      <c r="X4" s="254"/>
      <c r="Y4" s="254"/>
      <c r="Z4" s="254"/>
      <c r="AA4" s="254"/>
      <c r="AB4" s="254"/>
      <c r="AC4" s="254"/>
      <c r="AD4" s="254"/>
      <c r="AE4" s="254"/>
      <c r="AF4" s="254"/>
      <c r="AG4" s="254"/>
      <c r="AH4" s="254"/>
      <c r="AI4" s="254"/>
      <c r="AJ4" s="254"/>
      <c r="AK4" s="254"/>
      <c r="AL4" s="254"/>
      <c r="AM4" s="254"/>
      <c r="AN4" s="254"/>
      <c r="AO4" s="254"/>
      <c r="AP4" s="254"/>
      <c r="AQ4" s="254"/>
      <c r="AR4" s="254"/>
      <c r="AS4" s="254"/>
      <c r="AT4" s="254"/>
      <c r="AU4" s="254"/>
      <c r="AV4" s="254"/>
      <c r="AW4" s="254"/>
      <c r="AX4" s="254"/>
      <c r="AY4" s="254"/>
      <c r="AZ4" s="254"/>
      <c r="BA4" s="254"/>
      <c r="BB4" s="254"/>
      <c r="BC4" s="254"/>
      <c r="BD4" s="254"/>
      <c r="BE4" s="254"/>
      <c r="BF4" s="254"/>
      <c r="BG4" s="254"/>
      <c r="BH4" s="254"/>
      <c r="BI4" s="254"/>
    </row>
    <row r="5" spans="1:62">
      <c r="A5" s="80" t="e">
        <f>$C5&amp;#REF!&amp;F5</f>
        <v>#REF!</v>
      </c>
      <c r="C5"/>
      <c r="D5"/>
      <c r="E5"/>
      <c r="F5"/>
      <c r="G5"/>
      <c r="H5"/>
      <c r="I5" t="str">
        <f>IF(ISBLANK(TRACTest33422[[#This Row],[Annual Average Background conc (ug/l)]]),"",IF(TRACTest33422[[#This Row],[Annual Average Background conc (ug/l)]]=0,"",IFERROR(TRACTest33422[[#This Row],[PC (ug/l)]]+TRACTest33422[[#This Row],[Annual Average Background conc (ug/l)]],"")))</f>
        <v/>
      </c>
      <c r="J5"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5"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5"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5"/>
      <c r="N5" t="str">
        <f>IF(TRACTest33422[[#This Row],[Type of water body]]&lt;&gt;"",(IF(TRACTest33422[[#This Row],[Test 3 - (PEC-BC)/EQS&gt;10% annual EQS]]="NO BC","NO BC",IF(ISNUMBER(TRACTest33422[[#This Row],[%PEC EQS %]]),IF(TRACTest33422[[#This Row],[%PEC EQS %]]&gt;1,"fail","pass"),"pass"))),"")</f>
        <v/>
      </c>
      <c r="O5" t="str">
        <f>IF(TRACTest33422[[#This Row],[Type of water body]]&lt;&gt;"",(IFERROR(VLOOKUP("*"&amp;'Reference information'!$E$14&amp;"*"&amp;TRACTest33422[[#This Row],[Substance]],SubstancesW,13,FALSE),"")),"")</f>
        <v/>
      </c>
      <c r="P5"/>
      <c r="Q5" t="str">
        <f>IF(ISNUMBER(TRACTest33422[[#This Row],[Annual Average Background conc (ug/l)]]),IFERROR(TRACTest33422[[#This Row],[PC (max) (ug/l)]]+TRACTest33422[[#This Row],[Annual Average Background conc (ug/l)]],""),"")</f>
        <v/>
      </c>
      <c r="R5" t="str">
        <f>IFERROR(TRACTest33422[[#This Row],[PEC Max (ug/l)]]/SUBSTITUTE(SUBSTITUTE(SUBSTITUTE(TRACTest33422[[#This Row],[Annual EQS (ug/l)]]," (bioavailable)","")," (PNEC)","")," (95th %ile)",""),"")</f>
        <v/>
      </c>
      <c r="S5" t="str">
        <f>IF(TRACTest33422[[#This Row],[Type of water body]]&lt;&gt;"",(IF(TRACTest33422[[#This Row],[Test 3 - (PEC-BC)/EQS&gt;10% annual EQS]]="NO BC","NO BC",IF(ISNUMBER(TRACTest33422[[#This Row],[%PEC of MAC %]]),IF(TRACTest33422[[#This Row],[%PEC of MAC %]]&gt;1,"fail","pass"),"pass"))),"")</f>
        <v/>
      </c>
      <c r="T5"/>
      <c r="Y5" s="27"/>
      <c r="Z5" s="27"/>
      <c r="AA5" s="27"/>
      <c r="AB5" s="27"/>
      <c r="AC5" s="27"/>
      <c r="AD5" s="27"/>
      <c r="AE5" s="27"/>
      <c r="AF5" s="27"/>
      <c r="AG5" s="27"/>
      <c r="AH5" s="27"/>
      <c r="AI5" s="27"/>
      <c r="AJ5" s="27"/>
      <c r="AK5" s="27"/>
      <c r="AL5" s="27"/>
      <c r="AM5" s="27"/>
      <c r="AN5" s="27"/>
      <c r="AO5" s="27"/>
      <c r="AP5" s="27"/>
      <c r="AQ5" s="27"/>
      <c r="AR5" s="27"/>
      <c r="AS5" s="27"/>
      <c r="AT5" s="27"/>
      <c r="AU5" s="27"/>
      <c r="AV5" s="27"/>
      <c r="AW5" s="27"/>
      <c r="AX5" s="27"/>
      <c r="AY5" s="27"/>
      <c r="AZ5" s="27"/>
      <c r="BA5" s="27"/>
      <c r="BB5" s="27"/>
      <c r="BC5" s="27"/>
      <c r="BD5" s="27"/>
      <c r="BE5" s="27"/>
      <c r="BF5" s="27"/>
      <c r="BG5" s="27"/>
      <c r="BH5" s="27"/>
      <c r="BI5" s="27"/>
    </row>
    <row r="6" spans="1:62">
      <c r="A6" s="119" t="str">
        <f ca="1">CONCATENATE(INDIRECT("C"&amp;Variables!BL7),INDIRECT("F"&amp;Variables!BL7),INDIRECT("J"&amp;Variables!BL7))</f>
        <v/>
      </c>
      <c r="C6"/>
      <c r="D6"/>
      <c r="E6"/>
      <c r="F6"/>
      <c r="G6"/>
      <c r="H6"/>
      <c r="I6" t="str">
        <f>IF(ISBLANK(TRACTest33422[[#This Row],[Annual Average Background conc (ug/l)]]),"",IF(TRACTest33422[[#This Row],[Annual Average Background conc (ug/l)]]=0,"",IFERROR(TRACTest33422[[#This Row],[PC (ug/l)]]+TRACTest33422[[#This Row],[Annual Average Background conc (ug/l)]],"")))</f>
        <v/>
      </c>
      <c r="J6"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6"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6"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6"/>
      <c r="N6" t="str">
        <f>IF(TRACTest33422[[#This Row],[Type of water body]]&lt;&gt;"",(IF(TRACTest33422[[#This Row],[Test 3 - (PEC-BC)/EQS&gt;10% annual EQS]]="NO BC","NO BC",IF(ISNUMBER(TRACTest33422[[#This Row],[%PEC EQS %]]),IF(TRACTest33422[[#This Row],[%PEC EQS %]]&gt;1,"fail","pass"),"pass"))),"")</f>
        <v/>
      </c>
      <c r="O6" t="str">
        <f>IF(TRACTest33422[[#This Row],[Type of water body]]&lt;&gt;"",(IFERROR(VLOOKUP("*"&amp;'Reference information'!$E$14&amp;"*"&amp;TRACTest33422[[#This Row],[Substance]],SubstancesW,13,FALSE),"")),"")</f>
        <v/>
      </c>
      <c r="P6"/>
      <c r="Q6" t="str">
        <f>IF(ISNUMBER(TRACTest33422[[#This Row],[Annual Average Background conc (ug/l)]]),IFERROR(TRACTest33422[[#This Row],[PC (max) (ug/l)]]+TRACTest33422[[#This Row],[Annual Average Background conc (ug/l)]],""),"")</f>
        <v/>
      </c>
      <c r="R6" t="str">
        <f>IFERROR(TRACTest33422[[#This Row],[PEC Max (ug/l)]]/SUBSTITUTE(SUBSTITUTE(SUBSTITUTE(TRACTest33422[[#This Row],[Annual EQS (ug/l)]]," (bioavailable)","")," (PNEC)","")," (95th %ile)",""),"")</f>
        <v/>
      </c>
      <c r="S6" t="str">
        <f>IF(TRACTest33422[[#This Row],[Type of water body]]&lt;&gt;"",(IF(TRACTest33422[[#This Row],[Test 3 - (PEC-BC)/EQS&gt;10% annual EQS]]="NO BC","NO BC",IF(ISNUMBER(TRACTest33422[[#This Row],[%PEC of MAC %]]),IF(TRACTest33422[[#This Row],[%PEC of MAC %]]&gt;1,"fail","pass"),"pass"))),"")</f>
        <v/>
      </c>
      <c r="T6"/>
      <c r="Y6" s="27"/>
      <c r="Z6" s="27"/>
      <c r="AA6" s="27"/>
      <c r="AB6" s="27"/>
      <c r="AC6" s="27"/>
      <c r="AD6" s="27"/>
      <c r="AE6" s="27"/>
      <c r="AF6" s="27"/>
      <c r="AG6" s="27"/>
      <c r="AH6" s="27"/>
      <c r="AI6" s="27"/>
      <c r="AJ6" s="27"/>
      <c r="AK6" s="27"/>
      <c r="AL6" s="27"/>
      <c r="AM6" s="27"/>
      <c r="AN6" s="27"/>
      <c r="AO6" s="27"/>
      <c r="AP6" s="27"/>
      <c r="AQ6" s="27"/>
      <c r="AR6" s="27"/>
      <c r="AS6" s="27"/>
      <c r="AT6" s="27"/>
      <c r="AU6" s="27"/>
      <c r="AV6" s="27"/>
      <c r="AW6" s="27"/>
      <c r="AX6" s="27"/>
      <c r="AY6" s="27"/>
      <c r="AZ6" s="27"/>
      <c r="BA6" s="27"/>
      <c r="BB6" s="27"/>
      <c r="BC6" s="27"/>
      <c r="BD6" s="27"/>
      <c r="BE6" s="27"/>
      <c r="BF6" s="27"/>
      <c r="BG6" s="27"/>
      <c r="BH6" s="27"/>
      <c r="BI6" s="27"/>
    </row>
    <row r="7" spans="1:62">
      <c r="A7" s="119" t="str">
        <f ca="1">CONCATENATE(INDIRECT("C"&amp;Variables!BL8),INDIRECT("F"&amp;Variables!BL8),INDIRECT("J"&amp;Variables!BL8))</f>
        <v/>
      </c>
      <c r="C7"/>
      <c r="D7"/>
      <c r="E7"/>
      <c r="F7"/>
      <c r="G7"/>
      <c r="H7"/>
      <c r="I7" t="str">
        <f>IF(ISBLANK(TRACTest33422[[#This Row],[Annual Average Background conc (ug/l)]]),"",IF(TRACTest33422[[#This Row],[Annual Average Background conc (ug/l)]]=0,"",IFERROR(TRACTest33422[[#This Row],[PC (ug/l)]]+TRACTest33422[[#This Row],[Annual Average Background conc (ug/l)]],"")))</f>
        <v/>
      </c>
      <c r="J7"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7"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7"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7"/>
      <c r="N7" t="str">
        <f>IF(TRACTest33422[[#This Row],[Type of water body]]&lt;&gt;"",(IF(TRACTest33422[[#This Row],[Test 3 - (PEC-BC)/EQS&gt;10% annual EQS]]="NO BC","NO BC",IF(ISNUMBER(TRACTest33422[[#This Row],[%PEC EQS %]]),IF(TRACTest33422[[#This Row],[%PEC EQS %]]&gt;1,"fail","pass"),"pass"))),"")</f>
        <v/>
      </c>
      <c r="O7" t="str">
        <f>IF(TRACTest33422[[#This Row],[Type of water body]]&lt;&gt;"",(IFERROR(VLOOKUP("*"&amp;'Reference information'!$E$14&amp;"*"&amp;TRACTest33422[[#This Row],[Substance]],SubstancesW,13,FALSE),"")),"")</f>
        <v/>
      </c>
      <c r="P7"/>
      <c r="Q7" t="str">
        <f>IF(ISNUMBER(TRACTest33422[[#This Row],[Annual Average Background conc (ug/l)]]),IFERROR(TRACTest33422[[#This Row],[PC (max) (ug/l)]]+TRACTest33422[[#This Row],[Annual Average Background conc (ug/l)]],""),"")</f>
        <v/>
      </c>
      <c r="R7" t="str">
        <f>IFERROR(TRACTest33422[[#This Row],[PEC Max (ug/l)]]/SUBSTITUTE(SUBSTITUTE(SUBSTITUTE(TRACTest33422[[#This Row],[Annual EQS (ug/l)]]," (bioavailable)","")," (PNEC)","")," (95th %ile)",""),"")</f>
        <v/>
      </c>
      <c r="S7" t="str">
        <f>IF(TRACTest33422[[#This Row],[Type of water body]]&lt;&gt;"",(IF(TRACTest33422[[#This Row],[Test 3 - (PEC-BC)/EQS&gt;10% annual EQS]]="NO BC","NO BC",IF(ISNUMBER(TRACTest33422[[#This Row],[%PEC of MAC %]]),IF(TRACTest33422[[#This Row],[%PEC of MAC %]]&gt;1,"fail","pass"),"pass"))),"")</f>
        <v/>
      </c>
      <c r="T7"/>
      <c r="Y7" s="27"/>
      <c r="Z7" s="27"/>
      <c r="AA7" s="27"/>
      <c r="AB7" s="27"/>
      <c r="AC7" s="27"/>
      <c r="AD7" s="27"/>
      <c r="AE7" s="27"/>
      <c r="AF7" s="27"/>
      <c r="AG7" s="27"/>
      <c r="AH7" s="27"/>
      <c r="AI7" s="27"/>
      <c r="AJ7" s="27"/>
      <c r="AK7" s="27"/>
      <c r="AL7" s="27"/>
      <c r="AM7" s="27"/>
      <c r="AN7" s="27"/>
      <c r="AO7" s="27"/>
      <c r="AP7" s="27"/>
      <c r="AQ7" s="27"/>
      <c r="AR7" s="27"/>
      <c r="AS7" s="27"/>
      <c r="AT7" s="27"/>
      <c r="AU7" s="27"/>
      <c r="AV7" s="27"/>
      <c r="AW7" s="27"/>
      <c r="AX7" s="27"/>
      <c r="AY7" s="27"/>
      <c r="AZ7" s="27"/>
      <c r="BA7" s="27"/>
      <c r="BB7" s="27"/>
      <c r="BC7" s="27"/>
      <c r="BD7" s="27"/>
      <c r="BE7" s="27"/>
      <c r="BF7" s="27"/>
      <c r="BG7" s="27"/>
      <c r="BH7" s="27"/>
      <c r="BI7" s="27"/>
    </row>
    <row r="8" spans="1:62">
      <c r="A8" s="119" t="str">
        <f ca="1">CONCATENATE(INDIRECT("C"&amp;Variables!BL9),INDIRECT("F"&amp;Variables!BL9),INDIRECT("J"&amp;Variables!BL9))</f>
        <v/>
      </c>
      <c r="C8"/>
      <c r="D8"/>
      <c r="E8"/>
      <c r="F8"/>
      <c r="G8"/>
      <c r="H8"/>
      <c r="I8" t="str">
        <f>IF(ISBLANK(TRACTest33422[[#This Row],[Annual Average Background conc (ug/l)]]),"",IF(TRACTest33422[[#This Row],[Annual Average Background conc (ug/l)]]=0,"",IFERROR(TRACTest33422[[#This Row],[PC (ug/l)]]+TRACTest33422[[#This Row],[Annual Average Background conc (ug/l)]],"")))</f>
        <v/>
      </c>
      <c r="J8"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8"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8"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8"/>
      <c r="N8" t="str">
        <f>IF(TRACTest33422[[#This Row],[Type of water body]]&lt;&gt;"",(IF(TRACTest33422[[#This Row],[Test 3 - (PEC-BC)/EQS&gt;10% annual EQS]]="NO BC","NO BC",IF(ISNUMBER(TRACTest33422[[#This Row],[%PEC EQS %]]),IF(TRACTest33422[[#This Row],[%PEC EQS %]]&gt;1,"fail","pass"),"pass"))),"")</f>
        <v/>
      </c>
      <c r="O8" t="str">
        <f>IF(TRACTest33422[[#This Row],[Type of water body]]&lt;&gt;"",(IFERROR(VLOOKUP("*"&amp;'Reference information'!$E$14&amp;"*"&amp;TRACTest33422[[#This Row],[Substance]],SubstancesW,13,FALSE),"")),"")</f>
        <v/>
      </c>
      <c r="P8"/>
      <c r="Q8" t="str">
        <f>IF(ISNUMBER(TRACTest33422[[#This Row],[Annual Average Background conc (ug/l)]]),IFERROR(TRACTest33422[[#This Row],[PC (max) (ug/l)]]+TRACTest33422[[#This Row],[Annual Average Background conc (ug/l)]],""),"")</f>
        <v/>
      </c>
      <c r="R8" t="str">
        <f>IFERROR(TRACTest33422[[#This Row],[PEC Max (ug/l)]]/SUBSTITUTE(SUBSTITUTE(SUBSTITUTE(TRACTest33422[[#This Row],[Annual EQS (ug/l)]]," (bioavailable)","")," (PNEC)","")," (95th %ile)",""),"")</f>
        <v/>
      </c>
      <c r="S8" t="str">
        <f>IF(TRACTest33422[[#This Row],[Type of water body]]&lt;&gt;"",(IF(TRACTest33422[[#This Row],[Test 3 - (PEC-BC)/EQS&gt;10% annual EQS]]="NO BC","NO BC",IF(ISNUMBER(TRACTest33422[[#This Row],[%PEC of MAC %]]),IF(TRACTest33422[[#This Row],[%PEC of MAC %]]&gt;1,"fail","pass"),"pass"))),"")</f>
        <v/>
      </c>
      <c r="T8"/>
      <c r="Y8" s="27"/>
      <c r="Z8" s="27"/>
      <c r="AA8" s="27"/>
      <c r="AB8" s="27"/>
      <c r="AC8" s="27"/>
      <c r="AD8" s="27"/>
      <c r="AE8" s="27"/>
      <c r="AF8" s="27"/>
      <c r="AG8" s="27"/>
      <c r="AH8" s="27"/>
      <c r="AI8" s="27"/>
      <c r="AJ8" s="27"/>
      <c r="AK8" s="27"/>
      <c r="AL8" s="27"/>
      <c r="AM8" s="27"/>
      <c r="AN8" s="27"/>
      <c r="AO8" s="27"/>
      <c r="AP8" s="27"/>
      <c r="AQ8" s="27"/>
      <c r="AR8" s="27"/>
      <c r="AS8" s="27"/>
      <c r="AT8" s="27"/>
      <c r="AU8" s="27"/>
      <c r="AV8" s="27"/>
      <c r="AW8" s="27"/>
      <c r="AX8" s="27"/>
      <c r="AY8" s="27"/>
      <c r="AZ8" s="27"/>
      <c r="BA8" s="27"/>
      <c r="BB8" s="27"/>
      <c r="BC8" s="27"/>
      <c r="BD8" s="27"/>
      <c r="BE8" s="27"/>
      <c r="BF8" s="27"/>
      <c r="BG8" s="27"/>
      <c r="BH8" s="27"/>
      <c r="BI8" s="27"/>
    </row>
    <row r="9" spans="1:62">
      <c r="A9" s="119" t="str">
        <f ca="1">CONCATENATE(INDIRECT("C"&amp;Variables!BL10),INDIRECT("F"&amp;Variables!BL10),INDIRECT("J"&amp;Variables!BL10))</f>
        <v/>
      </c>
      <c r="C9"/>
      <c r="D9"/>
      <c r="E9"/>
      <c r="F9"/>
      <c r="G9"/>
      <c r="H9"/>
      <c r="I9" t="str">
        <f>IF(ISBLANK(TRACTest33422[[#This Row],[Annual Average Background conc (ug/l)]]),"",IF(TRACTest33422[[#This Row],[Annual Average Background conc (ug/l)]]=0,"",IFERROR(TRACTest33422[[#This Row],[PC (ug/l)]]+TRACTest33422[[#This Row],[Annual Average Background conc (ug/l)]],"")))</f>
        <v/>
      </c>
      <c r="J9"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9"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9"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9"/>
      <c r="N9" t="str">
        <f>IF(TRACTest33422[[#This Row],[Type of water body]]&lt;&gt;"",(IF(TRACTest33422[[#This Row],[Test 3 - (PEC-BC)/EQS&gt;10% annual EQS]]="NO BC","NO BC",IF(ISNUMBER(TRACTest33422[[#This Row],[%PEC EQS %]]),IF(TRACTest33422[[#This Row],[%PEC EQS %]]&gt;1,"fail","pass"),"pass"))),"")</f>
        <v/>
      </c>
      <c r="O9" t="str">
        <f>IF(TRACTest33422[[#This Row],[Type of water body]]&lt;&gt;"",(IFERROR(VLOOKUP("*"&amp;'Reference information'!$E$14&amp;"*"&amp;TRACTest33422[[#This Row],[Substance]],SubstancesW,13,FALSE),"")),"")</f>
        <v/>
      </c>
      <c r="P9"/>
      <c r="Q9" t="str">
        <f>IF(ISNUMBER(TRACTest33422[[#This Row],[Annual Average Background conc (ug/l)]]),IFERROR(TRACTest33422[[#This Row],[PC (max) (ug/l)]]+TRACTest33422[[#This Row],[Annual Average Background conc (ug/l)]],""),"")</f>
        <v/>
      </c>
      <c r="R9" t="str">
        <f>IFERROR(TRACTest33422[[#This Row],[PEC Max (ug/l)]]/SUBSTITUTE(SUBSTITUTE(SUBSTITUTE(TRACTest33422[[#This Row],[Annual EQS (ug/l)]]," (bioavailable)","")," (PNEC)","")," (95th %ile)",""),"")</f>
        <v/>
      </c>
      <c r="S9" t="str">
        <f>IF(TRACTest33422[[#This Row],[Type of water body]]&lt;&gt;"",(IF(TRACTest33422[[#This Row],[Test 3 - (PEC-BC)/EQS&gt;10% annual EQS]]="NO BC","NO BC",IF(ISNUMBER(TRACTest33422[[#This Row],[%PEC of MAC %]]),IF(TRACTest33422[[#This Row],[%PEC of MAC %]]&gt;1,"fail","pass"),"pass"))),"")</f>
        <v/>
      </c>
      <c r="T9"/>
      <c r="Y9" s="27"/>
      <c r="Z9" s="27"/>
      <c r="AA9" s="27"/>
      <c r="AB9" s="27"/>
      <c r="AC9" s="27"/>
      <c r="AD9" s="27"/>
      <c r="AE9" s="27"/>
      <c r="AF9" s="27"/>
      <c r="AG9" s="27"/>
      <c r="AH9" s="27"/>
      <c r="AI9" s="27"/>
      <c r="AJ9" s="27"/>
      <c r="AK9" s="27"/>
      <c r="AL9" s="27"/>
      <c r="AM9" s="27"/>
      <c r="AN9" s="27"/>
      <c r="AO9" s="27"/>
      <c r="AP9" s="27"/>
      <c r="AQ9" s="27"/>
      <c r="AR9" s="27"/>
      <c r="AS9" s="27"/>
      <c r="AT9" s="27"/>
      <c r="AU9" s="27"/>
      <c r="AV9" s="27"/>
      <c r="AW9" s="27"/>
      <c r="AX9" s="27"/>
      <c r="AY9" s="27"/>
      <c r="AZ9" s="27"/>
      <c r="BA9" s="27"/>
      <c r="BB9" s="27"/>
      <c r="BC9" s="27"/>
      <c r="BD9" s="27"/>
      <c r="BE9" s="27"/>
      <c r="BF9" s="27"/>
      <c r="BG9" s="27"/>
      <c r="BH9" s="27"/>
      <c r="BI9" s="27"/>
    </row>
    <row r="10" spans="1:62">
      <c r="A10" s="119" t="str">
        <f ca="1">CONCATENATE(INDIRECT("C"&amp;Variables!BL11),INDIRECT("F"&amp;Variables!BL11),INDIRECT("J"&amp;Variables!BL11))</f>
        <v/>
      </c>
      <c r="C10"/>
      <c r="D10"/>
      <c r="E10"/>
      <c r="F10"/>
      <c r="G10"/>
      <c r="H10"/>
      <c r="I10" t="str">
        <f>IF(ISBLANK(TRACTest33422[[#This Row],[Annual Average Background conc (ug/l)]]),"",IF(TRACTest33422[[#This Row],[Annual Average Background conc (ug/l)]]=0,"",IFERROR(TRACTest33422[[#This Row],[PC (ug/l)]]+TRACTest33422[[#This Row],[Annual Average Background conc (ug/l)]],"")))</f>
        <v/>
      </c>
      <c r="J10"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0"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0"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0"/>
      <c r="N10" t="str">
        <f>IF(TRACTest33422[[#This Row],[Type of water body]]&lt;&gt;"",(IF(TRACTest33422[[#This Row],[Test 3 - (PEC-BC)/EQS&gt;10% annual EQS]]="NO BC","NO BC",IF(ISNUMBER(TRACTest33422[[#This Row],[%PEC EQS %]]),IF(TRACTest33422[[#This Row],[%PEC EQS %]]&gt;1,"fail","pass"),"pass"))),"")</f>
        <v/>
      </c>
      <c r="O10" t="str">
        <f>IF(TRACTest33422[[#This Row],[Type of water body]]&lt;&gt;"",(IFERROR(VLOOKUP("*"&amp;'Reference information'!$E$14&amp;"*"&amp;TRACTest33422[[#This Row],[Substance]],SubstancesW,13,FALSE),"")),"")</f>
        <v/>
      </c>
      <c r="P10"/>
      <c r="Q10" t="str">
        <f>IF(ISNUMBER(TRACTest33422[[#This Row],[Annual Average Background conc (ug/l)]]),IFERROR(TRACTest33422[[#This Row],[PC (max) (ug/l)]]+TRACTest33422[[#This Row],[Annual Average Background conc (ug/l)]],""),"")</f>
        <v/>
      </c>
      <c r="R10" t="str">
        <f>IFERROR(TRACTest33422[[#This Row],[PEC Max (ug/l)]]/SUBSTITUTE(SUBSTITUTE(SUBSTITUTE(TRACTest33422[[#This Row],[Annual EQS (ug/l)]]," (bioavailable)","")," (PNEC)","")," (95th %ile)",""),"")</f>
        <v/>
      </c>
      <c r="S10" t="str">
        <f>IF(TRACTest33422[[#This Row],[Type of water body]]&lt;&gt;"",(IF(TRACTest33422[[#This Row],[Test 3 - (PEC-BC)/EQS&gt;10% annual EQS]]="NO BC","NO BC",IF(ISNUMBER(TRACTest33422[[#This Row],[%PEC of MAC %]]),IF(TRACTest33422[[#This Row],[%PEC of MAC %]]&gt;1,"fail","pass"),"pass"))),"")</f>
        <v/>
      </c>
      <c r="T10"/>
      <c r="Y10" s="27"/>
      <c r="Z10" s="27"/>
      <c r="AA10" s="27"/>
      <c r="AB10" s="27"/>
      <c r="AC10" s="27"/>
      <c r="AD10" s="27"/>
      <c r="AE10" s="27"/>
      <c r="AF10" s="27"/>
      <c r="AG10" s="27"/>
      <c r="AH10" s="27"/>
      <c r="AI10" s="27"/>
      <c r="AJ10" s="27"/>
      <c r="AK10" s="27"/>
      <c r="AL10" s="27"/>
      <c r="AM10" s="27"/>
      <c r="AN10" s="27"/>
      <c r="AO10" s="27"/>
      <c r="AP10" s="27"/>
      <c r="AQ10" s="27"/>
      <c r="AR10" s="27"/>
      <c r="AS10" s="27"/>
      <c r="AT10" s="27"/>
      <c r="AU10" s="27"/>
      <c r="AV10" s="27"/>
      <c r="AW10" s="27"/>
      <c r="AX10" s="27"/>
      <c r="AY10" s="27"/>
      <c r="AZ10" s="27"/>
      <c r="BA10" s="27"/>
      <c r="BB10" s="27"/>
      <c r="BC10" s="27"/>
      <c r="BD10" s="27"/>
      <c r="BE10" s="27"/>
      <c r="BF10" s="27"/>
      <c r="BG10" s="27"/>
      <c r="BH10" s="27"/>
      <c r="BI10" s="27"/>
    </row>
    <row r="11" spans="1:62">
      <c r="A11" s="119" t="str">
        <f ca="1">CONCATENATE(INDIRECT("C"&amp;Variables!BL12),INDIRECT("F"&amp;Variables!BL12),INDIRECT("J"&amp;Variables!BL12))</f>
        <v/>
      </c>
      <c r="C11"/>
      <c r="D11"/>
      <c r="E11"/>
      <c r="F11"/>
      <c r="G11"/>
      <c r="H11"/>
      <c r="I11" t="str">
        <f>IF(ISBLANK(TRACTest33422[[#This Row],[Annual Average Background conc (ug/l)]]),"",IF(TRACTest33422[[#This Row],[Annual Average Background conc (ug/l)]]=0,"",IFERROR(TRACTest33422[[#This Row],[PC (ug/l)]]+TRACTest33422[[#This Row],[Annual Average Background conc (ug/l)]],"")))</f>
        <v/>
      </c>
      <c r="J11"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1"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1"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1"/>
      <c r="N11" t="str">
        <f>IF(TRACTest33422[[#This Row],[Type of water body]]&lt;&gt;"",(IF(TRACTest33422[[#This Row],[Test 3 - (PEC-BC)/EQS&gt;10% annual EQS]]="NO BC","NO BC",IF(ISNUMBER(TRACTest33422[[#This Row],[%PEC EQS %]]),IF(TRACTest33422[[#This Row],[%PEC EQS %]]&gt;1,"fail","pass"),"pass"))),"")</f>
        <v/>
      </c>
      <c r="O11" t="str">
        <f>IF(TRACTest33422[[#This Row],[Type of water body]]&lt;&gt;"",(IFERROR(VLOOKUP("*"&amp;'Reference information'!$E$14&amp;"*"&amp;TRACTest33422[[#This Row],[Substance]],SubstancesW,13,FALSE),"")),"")</f>
        <v/>
      </c>
      <c r="P11"/>
      <c r="Q11" t="str">
        <f>IF(ISNUMBER(TRACTest33422[[#This Row],[Annual Average Background conc (ug/l)]]),IFERROR(TRACTest33422[[#This Row],[PC (max) (ug/l)]]+TRACTest33422[[#This Row],[Annual Average Background conc (ug/l)]],""),"")</f>
        <v/>
      </c>
      <c r="R11" t="str">
        <f>IFERROR(TRACTest33422[[#This Row],[PEC Max (ug/l)]]/SUBSTITUTE(SUBSTITUTE(SUBSTITUTE(TRACTest33422[[#This Row],[Annual EQS (ug/l)]]," (bioavailable)","")," (PNEC)","")," (95th %ile)",""),"")</f>
        <v/>
      </c>
      <c r="S11" t="str">
        <f>IF(TRACTest33422[[#This Row],[Type of water body]]&lt;&gt;"",(IF(TRACTest33422[[#This Row],[Test 3 - (PEC-BC)/EQS&gt;10% annual EQS]]="NO BC","NO BC",IF(ISNUMBER(TRACTest33422[[#This Row],[%PEC of MAC %]]),IF(TRACTest33422[[#This Row],[%PEC of MAC %]]&gt;1,"fail","pass"),"pass"))),"")</f>
        <v/>
      </c>
      <c r="T11"/>
      <c r="Y11" s="27"/>
      <c r="Z11" s="27"/>
      <c r="AA11" s="27"/>
      <c r="AB11" s="27"/>
      <c r="AC11" s="27"/>
      <c r="AD11" s="27"/>
      <c r="AE11" s="27"/>
      <c r="AF11" s="27"/>
      <c r="AG11" s="27"/>
      <c r="AH11" s="27"/>
      <c r="AI11" s="27"/>
      <c r="AJ11" s="27"/>
      <c r="AK11" s="27"/>
      <c r="AL11" s="27"/>
      <c r="AM11" s="27"/>
      <c r="AN11" s="27"/>
      <c r="AO11" s="27"/>
      <c r="AP11" s="27"/>
      <c r="AQ11" s="27"/>
      <c r="AR11" s="27"/>
      <c r="AS11" s="27"/>
      <c r="AT11" s="27"/>
      <c r="AU11" s="27"/>
      <c r="AV11" s="27"/>
      <c r="AW11" s="27"/>
      <c r="AX11" s="27"/>
      <c r="AY11" s="27"/>
      <c r="AZ11" s="27"/>
      <c r="BA11" s="27"/>
      <c r="BB11" s="27"/>
      <c r="BC11" s="27"/>
      <c r="BD11" s="27"/>
      <c r="BE11" s="27"/>
      <c r="BF11" s="27"/>
      <c r="BG11" s="27"/>
      <c r="BH11" s="27"/>
      <c r="BI11" s="27"/>
    </row>
    <row r="12" spans="1:62">
      <c r="A12" s="119" t="str">
        <f ca="1">CONCATENATE(INDIRECT("C"&amp;Variables!BL13),INDIRECT("F"&amp;Variables!BL13),INDIRECT("J"&amp;Variables!BL13))</f>
        <v/>
      </c>
      <c r="C12"/>
      <c r="D12"/>
      <c r="E12"/>
      <c r="F12"/>
      <c r="G12"/>
      <c r="H12"/>
      <c r="I12" t="str">
        <f>IF(ISBLANK(TRACTest33422[[#This Row],[Annual Average Background conc (ug/l)]]),"",IF(TRACTest33422[[#This Row],[Annual Average Background conc (ug/l)]]=0,"",IFERROR(TRACTest33422[[#This Row],[PC (ug/l)]]+TRACTest33422[[#This Row],[Annual Average Background conc (ug/l)]],"")))</f>
        <v/>
      </c>
      <c r="J12"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2"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2"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2"/>
      <c r="N12" t="str">
        <f>IF(TRACTest33422[[#This Row],[Type of water body]]&lt;&gt;"",(IF(TRACTest33422[[#This Row],[Test 3 - (PEC-BC)/EQS&gt;10% annual EQS]]="NO BC","NO BC",IF(ISNUMBER(TRACTest33422[[#This Row],[%PEC EQS %]]),IF(TRACTest33422[[#This Row],[%PEC EQS %]]&gt;1,"fail","pass"),"pass"))),"")</f>
        <v/>
      </c>
      <c r="O12" t="str">
        <f>IF(TRACTest33422[[#This Row],[Type of water body]]&lt;&gt;"",(IFERROR(VLOOKUP("*"&amp;'Reference information'!$E$14&amp;"*"&amp;TRACTest33422[[#This Row],[Substance]],SubstancesW,13,FALSE),"")),"")</f>
        <v/>
      </c>
      <c r="P12"/>
      <c r="Q12" t="str">
        <f>IF(ISNUMBER(TRACTest33422[[#This Row],[Annual Average Background conc (ug/l)]]),IFERROR(TRACTest33422[[#This Row],[PC (max) (ug/l)]]+TRACTest33422[[#This Row],[Annual Average Background conc (ug/l)]],""),"")</f>
        <v/>
      </c>
      <c r="R12" t="str">
        <f>IFERROR(TRACTest33422[[#This Row],[PEC Max (ug/l)]]/SUBSTITUTE(SUBSTITUTE(SUBSTITUTE(TRACTest33422[[#This Row],[Annual EQS (ug/l)]]," (bioavailable)","")," (PNEC)","")," (95th %ile)",""),"")</f>
        <v/>
      </c>
      <c r="S12" t="str">
        <f>IF(TRACTest33422[[#This Row],[Type of water body]]&lt;&gt;"",(IF(TRACTest33422[[#This Row],[Test 3 - (PEC-BC)/EQS&gt;10% annual EQS]]="NO BC","NO BC",IF(ISNUMBER(TRACTest33422[[#This Row],[%PEC of MAC %]]),IF(TRACTest33422[[#This Row],[%PEC of MAC %]]&gt;1,"fail","pass"),"pass"))),"")</f>
        <v/>
      </c>
      <c r="T12"/>
      <c r="Y12" s="27"/>
      <c r="Z12" s="27"/>
      <c r="AA12" s="27"/>
      <c r="AB12" s="27"/>
      <c r="AC12" s="27"/>
      <c r="AD12" s="27"/>
      <c r="AE12" s="27"/>
      <c r="AF12" s="27"/>
      <c r="AG12" s="27"/>
      <c r="AH12" s="27"/>
      <c r="AI12" s="27"/>
      <c r="AJ12" s="27"/>
      <c r="AK12" s="27"/>
      <c r="AL12" s="27"/>
      <c r="AM12" s="27"/>
      <c r="AN12" s="27"/>
      <c r="AO12" s="27"/>
      <c r="AP12" s="27"/>
      <c r="AQ12" s="27"/>
      <c r="AR12" s="27"/>
      <c r="AS12" s="27"/>
      <c r="AT12" s="27"/>
      <c r="AU12" s="27"/>
      <c r="AV12" s="27"/>
      <c r="AW12" s="27"/>
      <c r="AX12" s="27"/>
      <c r="AY12" s="27"/>
      <c r="AZ12" s="27"/>
      <c r="BA12" s="27"/>
      <c r="BB12" s="27"/>
      <c r="BC12" s="27"/>
      <c r="BD12" s="27"/>
      <c r="BE12" s="27"/>
      <c r="BF12" s="27"/>
      <c r="BG12" s="27"/>
      <c r="BH12" s="27"/>
      <c r="BI12" s="27"/>
      <c r="BJ12" s="27"/>
    </row>
    <row r="13" spans="1:62">
      <c r="A13" s="119" t="str">
        <f ca="1">CONCATENATE(INDIRECT("C"&amp;Variables!BL14),INDIRECT("F"&amp;Variables!BL14),INDIRECT("J"&amp;Variables!BL14))</f>
        <v/>
      </c>
      <c r="C13"/>
      <c r="D13"/>
      <c r="E13"/>
      <c r="F13"/>
      <c r="G13"/>
      <c r="H13"/>
      <c r="I13" t="str">
        <f>IF(ISBLANK(TRACTest33422[[#This Row],[Annual Average Background conc (ug/l)]]),"",IF(TRACTest33422[[#This Row],[Annual Average Background conc (ug/l)]]=0,"",IFERROR(TRACTest33422[[#This Row],[PC (ug/l)]]+TRACTest33422[[#This Row],[Annual Average Background conc (ug/l)]],"")))</f>
        <v/>
      </c>
      <c r="J13"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3"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3"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3"/>
      <c r="N13" t="str">
        <f>IF(TRACTest33422[[#This Row],[Type of water body]]&lt;&gt;"",(IF(TRACTest33422[[#This Row],[Test 3 - (PEC-BC)/EQS&gt;10% annual EQS]]="NO BC","NO BC",IF(ISNUMBER(TRACTest33422[[#This Row],[%PEC EQS %]]),IF(TRACTest33422[[#This Row],[%PEC EQS %]]&gt;1,"fail","pass"),"pass"))),"")</f>
        <v/>
      </c>
      <c r="O13" t="str">
        <f>IF(TRACTest33422[[#This Row],[Type of water body]]&lt;&gt;"",(IFERROR(VLOOKUP("*"&amp;'Reference information'!$E$14&amp;"*"&amp;TRACTest33422[[#This Row],[Substance]],SubstancesW,13,FALSE),"")),"")</f>
        <v/>
      </c>
      <c r="P13"/>
      <c r="Q13" t="str">
        <f>IF(ISNUMBER(TRACTest33422[[#This Row],[Annual Average Background conc (ug/l)]]),IFERROR(TRACTest33422[[#This Row],[PC (max) (ug/l)]]+TRACTest33422[[#This Row],[Annual Average Background conc (ug/l)]],""),"")</f>
        <v/>
      </c>
      <c r="R13" t="str">
        <f>IFERROR(TRACTest33422[[#This Row],[PEC Max (ug/l)]]/SUBSTITUTE(SUBSTITUTE(SUBSTITUTE(TRACTest33422[[#This Row],[Annual EQS (ug/l)]]," (bioavailable)","")," (PNEC)","")," (95th %ile)",""),"")</f>
        <v/>
      </c>
      <c r="S13" t="str">
        <f>IF(TRACTest33422[[#This Row],[Type of water body]]&lt;&gt;"",(IF(TRACTest33422[[#This Row],[Test 3 - (PEC-BC)/EQS&gt;10% annual EQS]]="NO BC","NO BC",IF(ISNUMBER(TRACTest33422[[#This Row],[%PEC of MAC %]]),IF(TRACTest33422[[#This Row],[%PEC of MAC %]]&gt;1,"fail","pass"),"pass"))),"")</f>
        <v/>
      </c>
      <c r="T13"/>
      <c r="Y13" s="27"/>
      <c r="Z13" s="27"/>
      <c r="AA13" s="27"/>
      <c r="AB13" s="27"/>
      <c r="AC13" s="27"/>
      <c r="AD13" s="27"/>
      <c r="AE13" s="27"/>
      <c r="AF13" s="27"/>
      <c r="AG13" s="27"/>
      <c r="AH13" s="27"/>
      <c r="AI13" s="27"/>
      <c r="AJ13" s="27"/>
      <c r="AK13" s="27"/>
      <c r="AL13" s="27"/>
      <c r="AM13" s="27"/>
      <c r="AN13" s="27"/>
      <c r="AO13" s="27"/>
      <c r="AP13" s="27"/>
      <c r="AQ13" s="27"/>
      <c r="AR13" s="27"/>
      <c r="AS13" s="27"/>
      <c r="AT13" s="27"/>
      <c r="AU13" s="27"/>
      <c r="AV13" s="27"/>
      <c r="AW13" s="27"/>
      <c r="AX13" s="27"/>
      <c r="AY13" s="27"/>
      <c r="AZ13" s="27"/>
      <c r="BA13" s="27"/>
      <c r="BB13" s="27"/>
      <c r="BC13" s="27"/>
      <c r="BD13" s="27"/>
      <c r="BE13" s="27"/>
      <c r="BF13" s="27"/>
      <c r="BG13" s="27"/>
      <c r="BH13" s="27"/>
      <c r="BI13" s="27"/>
      <c r="BJ13" s="27"/>
    </row>
    <row r="14" spans="1:62">
      <c r="A14" s="119" t="str">
        <f ca="1">CONCATENATE(INDIRECT("C"&amp;Variables!BL15),INDIRECT("F"&amp;Variables!BL15),INDIRECT("J"&amp;Variables!BL15))</f>
        <v/>
      </c>
      <c r="C14"/>
      <c r="D14"/>
      <c r="E14"/>
      <c r="F14"/>
      <c r="G14"/>
      <c r="H14"/>
      <c r="I14" t="str">
        <f>IF(ISBLANK(TRACTest33422[[#This Row],[Annual Average Background conc (ug/l)]]),"",IF(TRACTest33422[[#This Row],[Annual Average Background conc (ug/l)]]=0,"",IFERROR(TRACTest33422[[#This Row],[PC (ug/l)]]+TRACTest33422[[#This Row],[Annual Average Background conc (ug/l)]],"")))</f>
        <v/>
      </c>
      <c r="J14"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4"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4"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4"/>
      <c r="N14" t="str">
        <f>IF(TRACTest33422[[#This Row],[Type of water body]]&lt;&gt;"",(IF(TRACTest33422[[#This Row],[Test 3 - (PEC-BC)/EQS&gt;10% annual EQS]]="NO BC","NO BC",IF(ISNUMBER(TRACTest33422[[#This Row],[%PEC EQS %]]),IF(TRACTest33422[[#This Row],[%PEC EQS %]]&gt;1,"fail","pass"),"pass"))),"")</f>
        <v/>
      </c>
      <c r="O14" t="str">
        <f>IF(TRACTest33422[[#This Row],[Type of water body]]&lt;&gt;"",(IFERROR(VLOOKUP("*"&amp;'Reference information'!$E$14&amp;"*"&amp;TRACTest33422[[#This Row],[Substance]],SubstancesW,13,FALSE),"")),"")</f>
        <v/>
      </c>
      <c r="P14"/>
      <c r="Q14" t="str">
        <f>IF(ISNUMBER(TRACTest33422[[#This Row],[Annual Average Background conc (ug/l)]]),IFERROR(TRACTest33422[[#This Row],[PC (max) (ug/l)]]+TRACTest33422[[#This Row],[Annual Average Background conc (ug/l)]],""),"")</f>
        <v/>
      </c>
      <c r="R14" t="str">
        <f>IFERROR(TRACTest33422[[#This Row],[PEC Max (ug/l)]]/SUBSTITUTE(SUBSTITUTE(SUBSTITUTE(TRACTest33422[[#This Row],[Annual EQS (ug/l)]]," (bioavailable)","")," (PNEC)","")," (95th %ile)",""),"")</f>
        <v/>
      </c>
      <c r="S14" t="str">
        <f>IF(TRACTest33422[[#This Row],[Type of water body]]&lt;&gt;"",(IF(TRACTest33422[[#This Row],[Test 3 - (PEC-BC)/EQS&gt;10% annual EQS]]="NO BC","NO BC",IF(ISNUMBER(TRACTest33422[[#This Row],[%PEC of MAC %]]),IF(TRACTest33422[[#This Row],[%PEC of MAC %]]&gt;1,"fail","pass"),"pass"))),"")</f>
        <v/>
      </c>
      <c r="T14"/>
      <c r="Y14" s="27"/>
      <c r="Z14" s="27"/>
      <c r="AA14" s="27"/>
      <c r="AB14" s="27"/>
      <c r="AC14" s="27"/>
      <c r="AD14" s="27"/>
      <c r="AE14" s="27"/>
      <c r="AF14" s="27"/>
      <c r="AG14" s="27"/>
      <c r="AH14" s="27"/>
      <c r="AI14" s="27"/>
      <c r="AJ14" s="27"/>
      <c r="AK14" s="27"/>
      <c r="AL14" s="27"/>
      <c r="AM14" s="27"/>
      <c r="AN14" s="27"/>
      <c r="AO14" s="27"/>
      <c r="AP14" s="27"/>
      <c r="AQ14" s="27"/>
      <c r="AR14" s="27"/>
      <c r="AS14" s="27"/>
      <c r="AT14" s="27"/>
      <c r="AU14" s="27"/>
      <c r="AV14" s="27"/>
      <c r="AW14" s="27"/>
      <c r="AX14" s="27"/>
      <c r="AY14" s="27"/>
      <c r="AZ14" s="27"/>
      <c r="BA14" s="27"/>
      <c r="BB14" s="27"/>
      <c r="BC14" s="27"/>
      <c r="BD14" s="27"/>
      <c r="BE14" s="27"/>
      <c r="BF14" s="27"/>
      <c r="BG14" s="27"/>
      <c r="BH14" s="27"/>
      <c r="BI14" s="27"/>
      <c r="BJ14" s="27"/>
    </row>
    <row r="15" spans="1:62">
      <c r="A15" s="119" t="str">
        <f ca="1">CONCATENATE(INDIRECT("C"&amp;Variables!BL16),INDIRECT("F"&amp;Variables!BL16),INDIRECT("J"&amp;Variables!BL16))</f>
        <v/>
      </c>
      <c r="C15"/>
      <c r="D15"/>
      <c r="E15"/>
      <c r="F15"/>
      <c r="G15"/>
      <c r="H15"/>
      <c r="I15" t="str">
        <f>IF(ISBLANK(TRACTest33422[[#This Row],[Annual Average Background conc (ug/l)]]),"",IF(TRACTest33422[[#This Row],[Annual Average Background conc (ug/l)]]=0,"",IFERROR(TRACTest33422[[#This Row],[PC (ug/l)]]+TRACTest33422[[#This Row],[Annual Average Background conc (ug/l)]],"")))</f>
        <v/>
      </c>
      <c r="J15"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5"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5"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5"/>
      <c r="N15" t="str">
        <f>IF(TRACTest33422[[#This Row],[Type of water body]]&lt;&gt;"",(IF(TRACTest33422[[#This Row],[Test 3 - (PEC-BC)/EQS&gt;10% annual EQS]]="NO BC","NO BC",IF(ISNUMBER(TRACTest33422[[#This Row],[%PEC EQS %]]),IF(TRACTest33422[[#This Row],[%PEC EQS %]]&gt;1,"fail","pass"),"pass"))),"")</f>
        <v/>
      </c>
      <c r="O15" t="str">
        <f>IF(TRACTest33422[[#This Row],[Type of water body]]&lt;&gt;"",(IFERROR(VLOOKUP("*"&amp;'Reference information'!$E$14&amp;"*"&amp;TRACTest33422[[#This Row],[Substance]],SubstancesW,13,FALSE),"")),"")</f>
        <v/>
      </c>
      <c r="P15"/>
      <c r="Q15" t="str">
        <f>IF(ISNUMBER(TRACTest33422[[#This Row],[Annual Average Background conc (ug/l)]]),IFERROR(TRACTest33422[[#This Row],[PC (max) (ug/l)]]+TRACTest33422[[#This Row],[Annual Average Background conc (ug/l)]],""),"")</f>
        <v/>
      </c>
      <c r="R15" t="str">
        <f>IFERROR(TRACTest33422[[#This Row],[PEC Max (ug/l)]]/SUBSTITUTE(SUBSTITUTE(SUBSTITUTE(TRACTest33422[[#This Row],[Annual EQS (ug/l)]]," (bioavailable)","")," (PNEC)","")," (95th %ile)",""),"")</f>
        <v/>
      </c>
      <c r="S15" t="str">
        <f>IF(TRACTest33422[[#This Row],[Type of water body]]&lt;&gt;"",(IF(TRACTest33422[[#This Row],[Test 3 - (PEC-BC)/EQS&gt;10% annual EQS]]="NO BC","NO BC",IF(ISNUMBER(TRACTest33422[[#This Row],[%PEC of MAC %]]),IF(TRACTest33422[[#This Row],[%PEC of MAC %]]&gt;1,"fail","pass"),"pass"))),"")</f>
        <v/>
      </c>
      <c r="T15"/>
      <c r="Y15" s="27"/>
      <c r="Z15" s="27"/>
      <c r="AA15" s="27"/>
      <c r="AB15" s="27"/>
      <c r="AC15" s="27"/>
      <c r="AD15" s="27"/>
      <c r="AE15" s="27"/>
      <c r="AF15" s="27"/>
      <c r="AG15" s="27"/>
      <c r="AH15" s="27"/>
      <c r="AI15" s="27"/>
      <c r="AJ15" s="27"/>
      <c r="AK15" s="27"/>
      <c r="AL15" s="27"/>
      <c r="AM15" s="27"/>
      <c r="AN15" s="27"/>
      <c r="AO15" s="27"/>
      <c r="AP15" s="27"/>
      <c r="AQ15" s="27"/>
      <c r="AR15" s="27"/>
      <c r="AS15" s="27"/>
      <c r="AT15" s="27"/>
      <c r="AU15" s="27"/>
      <c r="AV15" s="27"/>
      <c r="AW15" s="27"/>
      <c r="AX15" s="27"/>
      <c r="AY15" s="27"/>
      <c r="AZ15" s="27"/>
      <c r="BA15" s="27"/>
      <c r="BB15" s="27"/>
      <c r="BC15" s="27"/>
      <c r="BD15" s="27"/>
      <c r="BE15" s="27"/>
      <c r="BF15" s="27"/>
      <c r="BG15" s="27"/>
      <c r="BH15" s="27"/>
      <c r="BI15" s="27"/>
      <c r="BJ15" s="27"/>
    </row>
    <row r="16" spans="1:62">
      <c r="A16" s="119" t="str">
        <f ca="1">CONCATENATE(INDIRECT("C"&amp;Variables!BL17),INDIRECT("F"&amp;Variables!BL17),INDIRECT("J"&amp;Variables!BL17))</f>
        <v/>
      </c>
      <c r="C16"/>
      <c r="D16"/>
      <c r="E16"/>
      <c r="F16"/>
      <c r="G16"/>
      <c r="H16"/>
      <c r="I16" t="str">
        <f>IF(ISBLANK(TRACTest33422[[#This Row],[Annual Average Background conc (ug/l)]]),"",IF(TRACTest33422[[#This Row],[Annual Average Background conc (ug/l)]]=0,"",IFERROR(TRACTest33422[[#This Row],[PC (ug/l)]]+TRACTest33422[[#This Row],[Annual Average Background conc (ug/l)]],"")))</f>
        <v/>
      </c>
      <c r="J16"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6"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6"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6"/>
      <c r="N16" t="str">
        <f>IF(TRACTest33422[[#This Row],[Type of water body]]&lt;&gt;"",(IF(TRACTest33422[[#This Row],[Test 3 - (PEC-BC)/EQS&gt;10% annual EQS]]="NO BC","NO BC",IF(ISNUMBER(TRACTest33422[[#This Row],[%PEC EQS %]]),IF(TRACTest33422[[#This Row],[%PEC EQS %]]&gt;1,"fail","pass"),"pass"))),"")</f>
        <v/>
      </c>
      <c r="O16" t="str">
        <f>IF(TRACTest33422[[#This Row],[Type of water body]]&lt;&gt;"",(IFERROR(VLOOKUP("*"&amp;'Reference information'!$E$14&amp;"*"&amp;TRACTest33422[[#This Row],[Substance]],SubstancesW,13,FALSE),"")),"")</f>
        <v/>
      </c>
      <c r="P16"/>
      <c r="Q16" t="str">
        <f>IF(ISNUMBER(TRACTest33422[[#This Row],[Annual Average Background conc (ug/l)]]),IFERROR(TRACTest33422[[#This Row],[PC (max) (ug/l)]]+TRACTest33422[[#This Row],[Annual Average Background conc (ug/l)]],""),"")</f>
        <v/>
      </c>
      <c r="R16" t="str">
        <f>IFERROR(TRACTest33422[[#This Row],[PEC Max (ug/l)]]/SUBSTITUTE(SUBSTITUTE(SUBSTITUTE(TRACTest33422[[#This Row],[Annual EQS (ug/l)]]," (bioavailable)","")," (PNEC)","")," (95th %ile)",""),"")</f>
        <v/>
      </c>
      <c r="S16" t="str">
        <f>IF(TRACTest33422[[#This Row],[Type of water body]]&lt;&gt;"",(IF(TRACTest33422[[#This Row],[Test 3 - (PEC-BC)/EQS&gt;10% annual EQS]]="NO BC","NO BC",IF(ISNUMBER(TRACTest33422[[#This Row],[%PEC of MAC %]]),IF(TRACTest33422[[#This Row],[%PEC of MAC %]]&gt;1,"fail","pass"),"pass"))),"")</f>
        <v/>
      </c>
      <c r="T16"/>
      <c r="Y16" s="27"/>
      <c r="Z16" s="27"/>
      <c r="AA16" s="27"/>
      <c r="AB16" s="27"/>
      <c r="AC16" s="27"/>
      <c r="AD16" s="27"/>
      <c r="AE16" s="27"/>
      <c r="AF16" s="27"/>
      <c r="AG16" s="27"/>
      <c r="AH16" s="27"/>
      <c r="AI16" s="27"/>
      <c r="AJ16" s="27"/>
      <c r="AK16" s="27"/>
      <c r="AL16" s="27"/>
      <c r="AM16" s="27"/>
      <c r="AN16" s="27"/>
      <c r="AO16" s="27"/>
      <c r="AP16" s="27"/>
      <c r="AQ16" s="27"/>
      <c r="AR16" s="27"/>
      <c r="AS16" s="27"/>
      <c r="AT16" s="27"/>
      <c r="AU16" s="27"/>
      <c r="AV16" s="27"/>
      <c r="AW16" s="27"/>
      <c r="AX16" s="27"/>
      <c r="AY16" s="27"/>
      <c r="AZ16" s="27"/>
      <c r="BA16" s="27"/>
      <c r="BB16" s="27"/>
      <c r="BC16" s="27"/>
      <c r="BD16" s="27"/>
      <c r="BE16" s="27"/>
      <c r="BF16" s="27"/>
      <c r="BG16" s="27"/>
      <c r="BH16" s="27"/>
      <c r="BI16" s="27"/>
      <c r="BJ16" s="27"/>
    </row>
    <row r="17" spans="1:62">
      <c r="A17" s="119" t="str">
        <f ca="1">CONCATENATE(INDIRECT("C"&amp;Variables!BL18),INDIRECT("F"&amp;Variables!BL18),INDIRECT("J"&amp;Variables!BL18))</f>
        <v/>
      </c>
      <c r="C17"/>
      <c r="D17"/>
      <c r="E17"/>
      <c r="F17"/>
      <c r="G17"/>
      <c r="H17"/>
      <c r="I17" t="str">
        <f>IF(ISBLANK(TRACTest33422[[#This Row],[Annual Average Background conc (ug/l)]]),"",IF(TRACTest33422[[#This Row],[Annual Average Background conc (ug/l)]]=0,"",IFERROR(TRACTest33422[[#This Row],[PC (ug/l)]]+TRACTest33422[[#This Row],[Annual Average Background conc (ug/l)]],"")))</f>
        <v/>
      </c>
      <c r="J17"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7"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7"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7"/>
      <c r="N17" t="str">
        <f>IF(TRACTest33422[[#This Row],[Type of water body]]&lt;&gt;"",(IF(TRACTest33422[[#This Row],[Test 3 - (PEC-BC)/EQS&gt;10% annual EQS]]="NO BC","NO BC",IF(ISNUMBER(TRACTest33422[[#This Row],[%PEC EQS %]]),IF(TRACTest33422[[#This Row],[%PEC EQS %]]&gt;1,"fail","pass"),"pass"))),"")</f>
        <v/>
      </c>
      <c r="O17" t="str">
        <f>IF(TRACTest33422[[#This Row],[Type of water body]]&lt;&gt;"",(IFERROR(VLOOKUP("*"&amp;'Reference information'!$E$14&amp;"*"&amp;TRACTest33422[[#This Row],[Substance]],SubstancesW,13,FALSE),"")),"")</f>
        <v/>
      </c>
      <c r="P17"/>
      <c r="Q17" t="str">
        <f>IF(ISNUMBER(TRACTest33422[[#This Row],[Annual Average Background conc (ug/l)]]),IFERROR(TRACTest33422[[#This Row],[PC (max) (ug/l)]]+TRACTest33422[[#This Row],[Annual Average Background conc (ug/l)]],""),"")</f>
        <v/>
      </c>
      <c r="R17" t="str">
        <f>IFERROR(TRACTest33422[[#This Row],[PEC Max (ug/l)]]/SUBSTITUTE(SUBSTITUTE(SUBSTITUTE(TRACTest33422[[#This Row],[Annual EQS (ug/l)]]," (bioavailable)","")," (PNEC)","")," (95th %ile)",""),"")</f>
        <v/>
      </c>
      <c r="S17" t="str">
        <f>IF(TRACTest33422[[#This Row],[Type of water body]]&lt;&gt;"",(IF(TRACTest33422[[#This Row],[Test 3 - (PEC-BC)/EQS&gt;10% annual EQS]]="NO BC","NO BC",IF(ISNUMBER(TRACTest33422[[#This Row],[%PEC of MAC %]]),IF(TRACTest33422[[#This Row],[%PEC of MAC %]]&gt;1,"fail","pass"),"pass"))),"")</f>
        <v/>
      </c>
      <c r="T17"/>
      <c r="Y17" s="27"/>
      <c r="Z17" s="27"/>
      <c r="AA17" s="27"/>
      <c r="AB17" s="27"/>
      <c r="AC17" s="27"/>
      <c r="AD17" s="27"/>
      <c r="AE17" s="27"/>
      <c r="AF17" s="27"/>
      <c r="AG17" s="27"/>
      <c r="AH17" s="27"/>
      <c r="AI17" s="27"/>
      <c r="AJ17" s="27"/>
      <c r="AK17" s="27"/>
      <c r="AL17" s="27"/>
      <c r="AM17" s="27"/>
      <c r="AN17" s="27"/>
      <c r="AO17" s="27"/>
      <c r="AP17" s="27"/>
      <c r="AQ17" s="27"/>
      <c r="AR17" s="27"/>
      <c r="AS17" s="27"/>
      <c r="AT17" s="27"/>
      <c r="AU17" s="27"/>
      <c r="AV17" s="27"/>
      <c r="AW17" s="27"/>
      <c r="AX17" s="27"/>
      <c r="AY17" s="27"/>
      <c r="AZ17" s="27"/>
      <c r="BA17" s="27"/>
      <c r="BB17" s="27"/>
      <c r="BC17" s="27"/>
      <c r="BD17" s="27"/>
      <c r="BE17" s="27"/>
      <c r="BF17" s="27"/>
      <c r="BG17" s="27"/>
      <c r="BH17" s="27"/>
      <c r="BI17" s="27"/>
      <c r="BJ17" s="27"/>
    </row>
    <row r="18" spans="1:62">
      <c r="A18" s="119" t="str">
        <f ca="1">CONCATENATE(INDIRECT("C"&amp;Variables!BL19),INDIRECT("F"&amp;Variables!BL19),INDIRECT("J"&amp;Variables!BL19))</f>
        <v/>
      </c>
      <c r="C18"/>
      <c r="D18"/>
      <c r="E18"/>
      <c r="F18"/>
      <c r="G18"/>
      <c r="H18"/>
      <c r="I18" t="str">
        <f>IF(ISBLANK(TRACTest33422[[#This Row],[Annual Average Background conc (ug/l)]]),"",IF(TRACTest33422[[#This Row],[Annual Average Background conc (ug/l)]]=0,"",IFERROR(TRACTest33422[[#This Row],[PC (ug/l)]]+TRACTest33422[[#This Row],[Annual Average Background conc (ug/l)]],"")))</f>
        <v/>
      </c>
      <c r="J18"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8"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8"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8"/>
      <c r="N18" t="str">
        <f>IF(TRACTest33422[[#This Row],[Type of water body]]&lt;&gt;"",(IF(TRACTest33422[[#This Row],[Test 3 - (PEC-BC)/EQS&gt;10% annual EQS]]="NO BC","NO BC",IF(ISNUMBER(TRACTest33422[[#This Row],[%PEC EQS %]]),IF(TRACTest33422[[#This Row],[%PEC EQS %]]&gt;1,"fail","pass"),"pass"))),"")</f>
        <v/>
      </c>
      <c r="O18" t="str">
        <f>IF(TRACTest33422[[#This Row],[Type of water body]]&lt;&gt;"",(IFERROR(VLOOKUP("*"&amp;'Reference information'!$E$14&amp;"*"&amp;TRACTest33422[[#This Row],[Substance]],SubstancesW,13,FALSE),"")),"")</f>
        <v/>
      </c>
      <c r="P18"/>
      <c r="Q18" t="str">
        <f>IF(ISNUMBER(TRACTest33422[[#This Row],[Annual Average Background conc (ug/l)]]),IFERROR(TRACTest33422[[#This Row],[PC (max) (ug/l)]]+TRACTest33422[[#This Row],[Annual Average Background conc (ug/l)]],""),"")</f>
        <v/>
      </c>
      <c r="R18" t="str">
        <f>IFERROR(TRACTest33422[[#This Row],[PEC Max (ug/l)]]/SUBSTITUTE(SUBSTITUTE(SUBSTITUTE(TRACTest33422[[#This Row],[Annual EQS (ug/l)]]," (bioavailable)","")," (PNEC)","")," (95th %ile)",""),"")</f>
        <v/>
      </c>
      <c r="S18" t="str">
        <f>IF(TRACTest33422[[#This Row],[Type of water body]]&lt;&gt;"",(IF(TRACTest33422[[#This Row],[Test 3 - (PEC-BC)/EQS&gt;10% annual EQS]]="NO BC","NO BC",IF(ISNUMBER(TRACTest33422[[#This Row],[%PEC of MAC %]]),IF(TRACTest33422[[#This Row],[%PEC of MAC %]]&gt;1,"fail","pass"),"pass"))),"")</f>
        <v/>
      </c>
      <c r="T18"/>
      <c r="Y18" s="27"/>
      <c r="Z18" s="27"/>
      <c r="AA18" s="27"/>
      <c r="AB18" s="27"/>
      <c r="AC18" s="27"/>
      <c r="AD18" s="27"/>
      <c r="AE18" s="27"/>
      <c r="AF18" s="27"/>
      <c r="AG18" s="27"/>
      <c r="AH18" s="27"/>
      <c r="AI18" s="27"/>
      <c r="AJ18" s="27"/>
      <c r="AK18" s="27"/>
      <c r="AL18" s="27"/>
      <c r="AM18" s="27"/>
      <c r="AN18" s="27"/>
      <c r="AO18" s="27"/>
      <c r="AP18" s="27"/>
      <c r="AQ18" s="27"/>
      <c r="AR18" s="27"/>
      <c r="AS18" s="27"/>
      <c r="AT18" s="27"/>
      <c r="AU18" s="27"/>
      <c r="AV18" s="27"/>
      <c r="AW18" s="27"/>
      <c r="AX18" s="27"/>
      <c r="AY18" s="27"/>
      <c r="AZ18" s="27"/>
      <c r="BA18" s="27"/>
      <c r="BB18" s="27"/>
      <c r="BC18" s="27"/>
      <c r="BD18" s="27"/>
      <c r="BE18" s="27"/>
      <c r="BF18" s="27"/>
      <c r="BG18" s="27"/>
      <c r="BH18" s="27"/>
      <c r="BI18" s="27"/>
      <c r="BJ18" s="27"/>
    </row>
    <row r="19" spans="1:62">
      <c r="A19" s="119" t="str">
        <f ca="1">CONCATENATE(INDIRECT("C"&amp;Variables!BL20),INDIRECT("F"&amp;Variables!BL20),INDIRECT("J"&amp;Variables!BL20))</f>
        <v/>
      </c>
      <c r="C19"/>
      <c r="D19"/>
      <c r="E19"/>
      <c r="F19"/>
      <c r="G19"/>
      <c r="H19"/>
      <c r="I19" t="str">
        <f>IF(ISBLANK(TRACTest33422[[#This Row],[Annual Average Background conc (ug/l)]]),"",IF(TRACTest33422[[#This Row],[Annual Average Background conc (ug/l)]]=0,"",IFERROR(TRACTest33422[[#This Row],[PC (ug/l)]]+TRACTest33422[[#This Row],[Annual Average Background conc (ug/l)]],"")))</f>
        <v/>
      </c>
      <c r="J19"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19"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19"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19"/>
      <c r="N19" t="str">
        <f>IF(TRACTest33422[[#This Row],[Type of water body]]&lt;&gt;"",(IF(TRACTest33422[[#This Row],[Test 3 - (PEC-BC)/EQS&gt;10% annual EQS]]="NO BC","NO BC",IF(ISNUMBER(TRACTest33422[[#This Row],[%PEC EQS %]]),IF(TRACTest33422[[#This Row],[%PEC EQS %]]&gt;1,"fail","pass"),"pass"))),"")</f>
        <v/>
      </c>
      <c r="O19" t="str">
        <f>IF(TRACTest33422[[#This Row],[Type of water body]]&lt;&gt;"",(IFERROR(VLOOKUP("*"&amp;'Reference information'!$E$14&amp;"*"&amp;TRACTest33422[[#This Row],[Substance]],SubstancesW,13,FALSE),"")),"")</f>
        <v/>
      </c>
      <c r="P19"/>
      <c r="Q19" t="str">
        <f>IF(ISNUMBER(TRACTest33422[[#This Row],[Annual Average Background conc (ug/l)]]),IFERROR(TRACTest33422[[#This Row],[PC (max) (ug/l)]]+TRACTest33422[[#This Row],[Annual Average Background conc (ug/l)]],""),"")</f>
        <v/>
      </c>
      <c r="R19" t="str">
        <f>IFERROR(TRACTest33422[[#This Row],[PEC Max (ug/l)]]/SUBSTITUTE(SUBSTITUTE(SUBSTITUTE(TRACTest33422[[#This Row],[Annual EQS (ug/l)]]," (bioavailable)","")," (PNEC)","")," (95th %ile)",""),"")</f>
        <v/>
      </c>
      <c r="S19" t="str">
        <f>IF(TRACTest33422[[#This Row],[Type of water body]]&lt;&gt;"",(IF(TRACTest33422[[#This Row],[Test 3 - (PEC-BC)/EQS&gt;10% annual EQS]]="NO BC","NO BC",IF(ISNUMBER(TRACTest33422[[#This Row],[%PEC of MAC %]]),IF(TRACTest33422[[#This Row],[%PEC of MAC %]]&gt;1,"fail","pass"),"pass"))),"")</f>
        <v/>
      </c>
      <c r="T19"/>
      <c r="Y19" s="27"/>
      <c r="Z19" s="27"/>
      <c r="AA19" s="27"/>
      <c r="AB19" s="27"/>
      <c r="AC19" s="27"/>
      <c r="AD19" s="27"/>
      <c r="AE19" s="27"/>
      <c r="AF19" s="27"/>
      <c r="AG19" s="27"/>
      <c r="AH19" s="27"/>
      <c r="AI19" s="27"/>
      <c r="AJ19" s="27"/>
      <c r="AK19" s="27"/>
      <c r="AL19" s="27"/>
      <c r="AM19" s="27"/>
      <c r="AN19" s="27"/>
      <c r="AO19" s="27"/>
      <c r="AP19" s="27"/>
      <c r="AQ19" s="27"/>
      <c r="AR19" s="27"/>
      <c r="AS19" s="27"/>
      <c r="AT19" s="27"/>
      <c r="AU19" s="27"/>
      <c r="AV19" s="27"/>
      <c r="AW19" s="27"/>
      <c r="AX19" s="27"/>
      <c r="AY19" s="27"/>
      <c r="AZ19" s="27"/>
      <c r="BA19" s="27"/>
      <c r="BB19" s="27"/>
      <c r="BC19" s="27"/>
      <c r="BD19" s="27"/>
      <c r="BE19" s="27"/>
      <c r="BF19" s="27"/>
      <c r="BG19" s="27"/>
      <c r="BH19" s="27"/>
      <c r="BI19" s="27"/>
      <c r="BJ19" s="27"/>
    </row>
    <row r="20" spans="1:62">
      <c r="A20" s="119" t="str">
        <f ca="1">CONCATENATE(INDIRECT("C"&amp;Variables!BL21),INDIRECT("F"&amp;Variables!BL21),INDIRECT("J"&amp;Variables!BL21))</f>
        <v/>
      </c>
      <c r="C20"/>
      <c r="D20"/>
      <c r="E20"/>
      <c r="F20"/>
      <c r="G20" s="118"/>
      <c r="H20"/>
      <c r="I20" t="str">
        <f>IF(ISBLANK(TRACTest33422[[#This Row],[Annual Average Background conc (ug/l)]]),"",IF(TRACTest33422[[#This Row],[Annual Average Background conc (ug/l)]]=0,"",IFERROR(TRACTest33422[[#This Row],[PC (ug/l)]]+TRACTest33422[[#This Row],[Annual Average Background conc (ug/l)]],"")))</f>
        <v/>
      </c>
      <c r="J20"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0"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0"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0"/>
      <c r="N20" t="str">
        <f>IF(TRACTest33422[[#This Row],[Type of water body]]&lt;&gt;"",(IF(TRACTest33422[[#This Row],[Test 3 - (PEC-BC)/EQS&gt;10% annual EQS]]="NO BC","NO BC",IF(ISNUMBER(TRACTest33422[[#This Row],[%PEC EQS %]]),IF(TRACTest33422[[#This Row],[%PEC EQS %]]&gt;1,"fail","pass"),"pass"))),"")</f>
        <v/>
      </c>
      <c r="O20" t="str">
        <f>IF(TRACTest33422[[#This Row],[Type of water body]]&lt;&gt;"",(IFERROR(VLOOKUP("*"&amp;'Reference information'!$E$14&amp;"*"&amp;TRACTest33422[[#This Row],[Substance]],SubstancesW,13,FALSE),"")),"")</f>
        <v/>
      </c>
      <c r="P20" t="str">
        <f>IF(TRACTest33422[[#This Row],[Type of water body]]&lt;&gt;"",(IFERROR(VLOOKUP(TRACTest33422[[#This Row],[Substance]],'1WatoT2'!$F$5:P$100,8,FALSE),"")),"")</f>
        <v/>
      </c>
      <c r="Q20" t="str">
        <f>IF(ISNUMBER(TRACTest33422[[#This Row],[Annual Average Background conc (ug/l)]]),IFERROR(TRACTest33422[[#This Row],[PC (max) (ug/l)]]+TRACTest33422[[#This Row],[Annual Average Background conc (ug/l)]],""),"")</f>
        <v/>
      </c>
      <c r="R20" t="str">
        <f>IFERROR(TRACTest33422[[#This Row],[PEC Max (ug/l)]]/SUBSTITUTE(SUBSTITUTE(SUBSTITUTE(TRACTest33422[[#This Row],[Annual EQS (ug/l)]]," (bioavailable)","")," (PNEC)","")," (95th %ile)",""),"")</f>
        <v/>
      </c>
      <c r="S20" t="str">
        <f>IF(TRACTest33422[[#This Row],[Type of water body]]&lt;&gt;"",(IF(TRACTest33422[[#This Row],[Test 3 - (PEC-BC)/EQS&gt;10% annual EQS]]="NO BC","NO BC",IF(ISNUMBER(TRACTest33422[[#This Row],[%PEC of MAC %]]),IF(TRACTest33422[[#This Row],[%PEC of MAC %]]&gt;1,"fail","pass"),"pass"))),"")</f>
        <v/>
      </c>
      <c r="T20"/>
      <c r="Y20" s="27"/>
      <c r="Z20" s="27"/>
      <c r="AA20" s="27"/>
      <c r="AB20" s="27"/>
      <c r="AC20" s="27"/>
      <c r="AD20" s="27"/>
      <c r="AE20" s="27"/>
      <c r="AF20" s="27"/>
      <c r="AG20" s="27"/>
      <c r="AH20" s="27"/>
      <c r="AI20" s="27"/>
      <c r="AJ20" s="27"/>
      <c r="AK20" s="27"/>
      <c r="AL20" s="27"/>
      <c r="AM20" s="27"/>
      <c r="AN20" s="27"/>
      <c r="AO20" s="27"/>
      <c r="AP20" s="27"/>
      <c r="AQ20" s="27"/>
      <c r="AR20" s="27"/>
      <c r="AS20" s="27"/>
      <c r="AT20" s="27"/>
      <c r="AU20" s="27"/>
      <c r="AV20" s="27"/>
      <c r="AW20" s="27"/>
      <c r="AX20" s="27"/>
      <c r="AY20" s="27"/>
      <c r="AZ20" s="27"/>
      <c r="BA20" s="27"/>
      <c r="BB20" s="27"/>
      <c r="BC20" s="27"/>
      <c r="BD20" s="27"/>
      <c r="BE20" s="27"/>
      <c r="BF20" s="27"/>
      <c r="BG20" s="27"/>
      <c r="BH20" s="27"/>
      <c r="BI20" s="27"/>
      <c r="BJ20" s="27"/>
    </row>
    <row r="21" spans="1:62">
      <c r="A21" s="119" t="str">
        <f ca="1">CONCATENATE(INDIRECT("C"&amp;Variables!BL22),INDIRECT("F"&amp;Variables!BL22),INDIRECT("J"&amp;Variables!BL22))</f>
        <v/>
      </c>
      <c r="C21"/>
      <c r="D21"/>
      <c r="E21"/>
      <c r="F21"/>
      <c r="G21" s="118"/>
      <c r="H21"/>
      <c r="I21" t="str">
        <f>IF(ISBLANK(TRACTest33422[[#This Row],[Annual Average Background conc (ug/l)]]),"",IF(TRACTest33422[[#This Row],[Annual Average Background conc (ug/l)]]=0,"",IFERROR(TRACTest33422[[#This Row],[PC (ug/l)]]+TRACTest33422[[#This Row],[Annual Average Background conc (ug/l)]],"")))</f>
        <v/>
      </c>
      <c r="J21"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1"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1"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1"/>
      <c r="N21" t="str">
        <f>IF(TRACTest33422[[#This Row],[Type of water body]]&lt;&gt;"",(IF(TRACTest33422[[#This Row],[Test 3 - (PEC-BC)/EQS&gt;10% annual EQS]]="NO BC","NO BC",IF(ISNUMBER(TRACTest33422[[#This Row],[%PEC EQS %]]),IF(TRACTest33422[[#This Row],[%PEC EQS %]]&gt;1,"fail","pass"),"pass"))),"")</f>
        <v/>
      </c>
      <c r="O21" t="str">
        <f>IF(TRACTest33422[[#This Row],[Type of water body]]&lt;&gt;"",(IFERROR(VLOOKUP("*"&amp;'Reference information'!$E$14&amp;"*"&amp;TRACTest33422[[#This Row],[Substance]],SubstancesW,13,FALSE),"")),"")</f>
        <v/>
      </c>
      <c r="P21" t="str">
        <f>IF(TRACTest33422[[#This Row],[Type of water body]]&lt;&gt;"",(IFERROR(VLOOKUP(TRACTest33422[[#This Row],[Substance]],'1WatoT2'!$F$5:P$100,8,FALSE),"")),"")</f>
        <v/>
      </c>
      <c r="Q21" t="str">
        <f>IF(ISNUMBER(TRACTest33422[[#This Row],[Annual Average Background conc (ug/l)]]),IFERROR(TRACTest33422[[#This Row],[PC (max) (ug/l)]]+TRACTest33422[[#This Row],[Annual Average Background conc (ug/l)]],""),"")</f>
        <v/>
      </c>
      <c r="R21" t="str">
        <f>IFERROR(TRACTest33422[[#This Row],[PEC Max (ug/l)]]/SUBSTITUTE(SUBSTITUTE(SUBSTITUTE(TRACTest33422[[#This Row],[Annual EQS (ug/l)]]," (bioavailable)","")," (PNEC)","")," (95th %ile)",""),"")</f>
        <v/>
      </c>
      <c r="S21" t="str">
        <f>IF(TRACTest33422[[#This Row],[Type of water body]]&lt;&gt;"",(IF(TRACTest33422[[#This Row],[Test 3 - (PEC-BC)/EQS&gt;10% annual EQS]]="NO BC","NO BC",IF(ISNUMBER(TRACTest33422[[#This Row],[%PEC of MAC %]]),IF(TRACTest33422[[#This Row],[%PEC of MAC %]]&gt;1,"fail","pass"),"pass"))),"")</f>
        <v/>
      </c>
      <c r="T21"/>
      <c r="Y21" s="27"/>
      <c r="Z21" s="27"/>
      <c r="AA21" s="27"/>
      <c r="AB21" s="27"/>
      <c r="AC21" s="27"/>
      <c r="AD21" s="27"/>
      <c r="AE21" s="27"/>
      <c r="AF21" s="27"/>
      <c r="AG21" s="27"/>
      <c r="AH21" s="27"/>
      <c r="AI21" s="27"/>
      <c r="AJ21" s="27"/>
      <c r="AK21" s="27"/>
      <c r="AL21" s="27"/>
      <c r="AM21" s="27"/>
      <c r="AN21" s="27"/>
      <c r="AO21" s="27"/>
      <c r="AP21" s="27"/>
      <c r="AQ21" s="27"/>
      <c r="AR21" s="27"/>
      <c r="AS21" s="27"/>
      <c r="AT21" s="27"/>
      <c r="AU21" s="27"/>
      <c r="AV21" s="27"/>
      <c r="AW21" s="27"/>
      <c r="AX21" s="27"/>
      <c r="AY21" s="27"/>
      <c r="AZ21" s="27"/>
      <c r="BA21" s="27"/>
      <c r="BB21" s="27"/>
      <c r="BC21" s="27"/>
      <c r="BD21" s="27"/>
      <c r="BE21" s="27"/>
      <c r="BF21" s="27"/>
      <c r="BG21" s="27"/>
      <c r="BH21" s="27"/>
      <c r="BI21" s="27"/>
      <c r="BJ21" s="27"/>
    </row>
    <row r="22" spans="1:62">
      <c r="A22" s="119" t="str">
        <f ca="1">CONCATENATE(INDIRECT("C"&amp;Variables!BL23),INDIRECT("F"&amp;Variables!BL23),INDIRECT("J"&amp;Variables!BL23))</f>
        <v/>
      </c>
      <c r="C22"/>
      <c r="D22"/>
      <c r="E22"/>
      <c r="F22"/>
      <c r="G22" s="118"/>
      <c r="H22"/>
      <c r="I22" t="str">
        <f>IF(ISBLANK(TRACTest33422[[#This Row],[Annual Average Background conc (ug/l)]]),"",IF(TRACTest33422[[#This Row],[Annual Average Background conc (ug/l)]]=0,"",IFERROR(TRACTest33422[[#This Row],[PC (ug/l)]]+TRACTest33422[[#This Row],[Annual Average Background conc (ug/l)]],"")))</f>
        <v/>
      </c>
      <c r="J22"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2"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2"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2"/>
      <c r="N22" t="str">
        <f>IF(TRACTest33422[[#This Row],[Type of water body]]&lt;&gt;"",(IF(TRACTest33422[[#This Row],[Test 3 - (PEC-BC)/EQS&gt;10% annual EQS]]="NO BC","NO BC",IF(ISNUMBER(TRACTest33422[[#This Row],[%PEC EQS %]]),IF(TRACTest33422[[#This Row],[%PEC EQS %]]&gt;1,"fail","pass"),"pass"))),"")</f>
        <v/>
      </c>
      <c r="O22" t="str">
        <f>IF(TRACTest33422[[#This Row],[Type of water body]]&lt;&gt;"",(IFERROR(VLOOKUP("*"&amp;'Reference information'!$E$14&amp;"*"&amp;TRACTest33422[[#This Row],[Substance]],SubstancesW,13,FALSE),"")),"")</f>
        <v/>
      </c>
      <c r="P22" t="str">
        <f>IF(TRACTest33422[[#This Row],[Type of water body]]&lt;&gt;"",(IFERROR(VLOOKUP(TRACTest33422[[#This Row],[Substance]],'1WatoT2'!$F$5:P$100,8,FALSE),"")),"")</f>
        <v/>
      </c>
      <c r="Q22" t="str">
        <f>IF(ISNUMBER(TRACTest33422[[#This Row],[Annual Average Background conc (ug/l)]]),IFERROR(TRACTest33422[[#This Row],[PC (max) (ug/l)]]+TRACTest33422[[#This Row],[Annual Average Background conc (ug/l)]],""),"")</f>
        <v/>
      </c>
      <c r="R22" t="str">
        <f>IFERROR(TRACTest33422[[#This Row],[PEC Max (ug/l)]]/SUBSTITUTE(SUBSTITUTE(SUBSTITUTE(TRACTest33422[[#This Row],[Annual EQS (ug/l)]]," (bioavailable)","")," (PNEC)","")," (95th %ile)",""),"")</f>
        <v/>
      </c>
      <c r="S22" t="str">
        <f>IF(TRACTest33422[[#This Row],[Type of water body]]&lt;&gt;"",(IF(TRACTest33422[[#This Row],[Test 3 - (PEC-BC)/EQS&gt;10% annual EQS]]="NO BC","NO BC",IF(ISNUMBER(TRACTest33422[[#This Row],[%PEC of MAC %]]),IF(TRACTest33422[[#This Row],[%PEC of MAC %]]&gt;1,"fail","pass"),"pass"))),"")</f>
        <v/>
      </c>
      <c r="T22"/>
      <c r="Y22" s="27"/>
      <c r="Z22" s="27"/>
      <c r="AA22" s="27"/>
      <c r="AB22" s="27"/>
      <c r="AC22" s="27"/>
      <c r="AD22" s="27"/>
      <c r="AE22" s="27"/>
      <c r="AF22" s="27"/>
      <c r="AG22" s="27"/>
      <c r="AH22" s="27"/>
      <c r="AI22" s="27"/>
      <c r="AJ22" s="27"/>
      <c r="AK22" s="27"/>
      <c r="AL22" s="27"/>
      <c r="AM22" s="27"/>
      <c r="AN22" s="27"/>
      <c r="AO22" s="27"/>
      <c r="AP22" s="27"/>
      <c r="AQ22" s="27"/>
      <c r="AR22" s="27"/>
      <c r="AS22" s="27"/>
      <c r="AT22" s="27"/>
      <c r="AU22" s="27"/>
      <c r="AV22" s="27"/>
      <c r="AW22" s="27"/>
      <c r="AX22" s="27"/>
      <c r="AY22" s="27"/>
      <c r="AZ22" s="27"/>
      <c r="BA22" s="27"/>
      <c r="BB22" s="27"/>
      <c r="BC22" s="27"/>
      <c r="BD22" s="27"/>
      <c r="BE22" s="27"/>
      <c r="BF22" s="27"/>
      <c r="BG22" s="27"/>
      <c r="BH22" s="27"/>
      <c r="BI22" s="27"/>
      <c r="BJ22" s="27"/>
    </row>
    <row r="23" spans="1:62">
      <c r="A23" s="119" t="str">
        <f ca="1">CONCATENATE(INDIRECT("C"&amp;Variables!BL24),INDIRECT("F"&amp;Variables!BL24),INDIRECT("J"&amp;Variables!BL24))</f>
        <v/>
      </c>
      <c r="C23"/>
      <c r="D23"/>
      <c r="E23"/>
      <c r="F23"/>
      <c r="G23" s="118"/>
      <c r="H23"/>
      <c r="I23" t="str">
        <f>IF(ISBLANK(TRACTest33422[[#This Row],[Annual Average Background conc (ug/l)]]),"",IF(TRACTest33422[[#This Row],[Annual Average Background conc (ug/l)]]=0,"",IFERROR(TRACTest33422[[#This Row],[PC (ug/l)]]+TRACTest33422[[#This Row],[Annual Average Background conc (ug/l)]],"")))</f>
        <v/>
      </c>
      <c r="J23"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3"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3"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3"/>
      <c r="N23" t="str">
        <f>IF(TRACTest33422[[#This Row],[Type of water body]]&lt;&gt;"",(IF(TRACTest33422[[#This Row],[Test 3 - (PEC-BC)/EQS&gt;10% annual EQS]]="NO BC","NO BC",IF(ISNUMBER(TRACTest33422[[#This Row],[%PEC EQS %]]),IF(TRACTest33422[[#This Row],[%PEC EQS %]]&gt;1,"fail","pass"),"pass"))),"")</f>
        <v/>
      </c>
      <c r="O23" t="str">
        <f>IF(TRACTest33422[[#This Row],[Type of water body]]&lt;&gt;"",(IFERROR(VLOOKUP("*"&amp;'Reference information'!$E$14&amp;"*"&amp;TRACTest33422[[#This Row],[Substance]],SubstancesW,13,FALSE),"")),"")</f>
        <v/>
      </c>
      <c r="P23" t="str">
        <f>IF(TRACTest33422[[#This Row],[Type of water body]]&lt;&gt;"",(IFERROR(VLOOKUP(TRACTest33422[[#This Row],[Substance]],'1WatoT2'!$F$5:P$100,8,FALSE),"")),"")</f>
        <v/>
      </c>
      <c r="Q23" t="str">
        <f>IF(ISNUMBER(TRACTest33422[[#This Row],[Annual Average Background conc (ug/l)]]),IFERROR(TRACTest33422[[#This Row],[PC (max) (ug/l)]]+TRACTest33422[[#This Row],[Annual Average Background conc (ug/l)]],""),"")</f>
        <v/>
      </c>
      <c r="R23" t="str">
        <f>IFERROR(TRACTest33422[[#This Row],[PEC Max (ug/l)]]/SUBSTITUTE(SUBSTITUTE(SUBSTITUTE(TRACTest33422[[#This Row],[Annual EQS (ug/l)]]," (bioavailable)","")," (PNEC)","")," (95th %ile)",""),"")</f>
        <v/>
      </c>
      <c r="S23" t="str">
        <f>IF(TRACTest33422[[#This Row],[Type of water body]]&lt;&gt;"",(IF(TRACTest33422[[#This Row],[Test 3 - (PEC-BC)/EQS&gt;10% annual EQS]]="NO BC","NO BC",IF(ISNUMBER(TRACTest33422[[#This Row],[%PEC of MAC %]]),IF(TRACTest33422[[#This Row],[%PEC of MAC %]]&gt;1,"fail","pass"),"pass"))),"")</f>
        <v/>
      </c>
      <c r="T23"/>
      <c r="Y23" s="27"/>
      <c r="Z23" s="27"/>
      <c r="AA23" s="27"/>
      <c r="AB23" s="27"/>
      <c r="AC23" s="27"/>
      <c r="AD23" s="27"/>
      <c r="AE23" s="27"/>
      <c r="AF23" s="27"/>
      <c r="AG23" s="27"/>
      <c r="AH23" s="27"/>
      <c r="AI23" s="27"/>
      <c r="AJ23" s="27"/>
      <c r="AK23" s="27"/>
      <c r="AL23" s="27"/>
      <c r="AM23" s="27"/>
      <c r="AN23" s="27"/>
      <c r="AO23" s="27"/>
      <c r="AP23" s="27"/>
      <c r="AQ23" s="27"/>
      <c r="AR23" s="27"/>
      <c r="AS23" s="27"/>
      <c r="AT23" s="27"/>
      <c r="AU23" s="27"/>
      <c r="AV23" s="27"/>
      <c r="AW23" s="27"/>
      <c r="AX23" s="27"/>
      <c r="AY23" s="27"/>
      <c r="AZ23" s="27"/>
      <c r="BA23" s="27"/>
      <c r="BB23" s="27"/>
      <c r="BC23" s="27"/>
      <c r="BD23" s="27"/>
      <c r="BE23" s="27"/>
      <c r="BF23" s="27"/>
      <c r="BG23" s="27"/>
      <c r="BH23" s="27"/>
      <c r="BI23" s="27"/>
      <c r="BJ23" s="27"/>
    </row>
    <row r="24" spans="1:62">
      <c r="A24" s="119" t="str">
        <f ca="1">CONCATENATE(INDIRECT("C"&amp;Variables!BL25),INDIRECT("F"&amp;Variables!BL25),INDIRECT("J"&amp;Variables!BL25))</f>
        <v/>
      </c>
      <c r="C24"/>
      <c r="D24"/>
      <c r="E24"/>
      <c r="F24"/>
      <c r="G24" s="118"/>
      <c r="H24"/>
      <c r="I24" t="str">
        <f>IF(ISBLANK(TRACTest33422[[#This Row],[Annual Average Background conc (ug/l)]]),"",IF(TRACTest33422[[#This Row],[Annual Average Background conc (ug/l)]]=0,"",IFERROR(TRACTest33422[[#This Row],[PC (ug/l)]]+TRACTest33422[[#This Row],[Annual Average Background conc (ug/l)]],"")))</f>
        <v/>
      </c>
      <c r="J24"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4"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4"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4"/>
      <c r="N24" t="str">
        <f>IF(TRACTest33422[[#This Row],[Type of water body]]&lt;&gt;"",(IF(TRACTest33422[[#This Row],[Test 3 - (PEC-BC)/EQS&gt;10% annual EQS]]="NO BC","NO BC",IF(ISNUMBER(TRACTest33422[[#This Row],[%PEC EQS %]]),IF(TRACTest33422[[#This Row],[%PEC EQS %]]&gt;1,"fail","pass"),"pass"))),"")</f>
        <v/>
      </c>
      <c r="O24" t="str">
        <f>IF(TRACTest33422[[#This Row],[Type of water body]]&lt;&gt;"",(IFERROR(VLOOKUP("*"&amp;'Reference information'!$E$14&amp;"*"&amp;TRACTest33422[[#This Row],[Substance]],SubstancesW,13,FALSE),"")),"")</f>
        <v/>
      </c>
      <c r="P24" t="str">
        <f>IF(TRACTest33422[[#This Row],[Type of water body]]&lt;&gt;"",(IFERROR(VLOOKUP(TRACTest33422[[#This Row],[Substance]],'1WatoT2'!$F$5:P$100,8,FALSE),"")),"")</f>
        <v/>
      </c>
      <c r="Q24" t="str">
        <f>IF(ISNUMBER(TRACTest33422[[#This Row],[Annual Average Background conc (ug/l)]]),IFERROR(TRACTest33422[[#This Row],[PC (max) (ug/l)]]+TRACTest33422[[#This Row],[Annual Average Background conc (ug/l)]],""),"")</f>
        <v/>
      </c>
      <c r="R24" t="str">
        <f>IFERROR(TRACTest33422[[#This Row],[PEC Max (ug/l)]]/SUBSTITUTE(SUBSTITUTE(SUBSTITUTE(TRACTest33422[[#This Row],[Annual EQS (ug/l)]]," (bioavailable)","")," (PNEC)","")," (95th %ile)",""),"")</f>
        <v/>
      </c>
      <c r="S24" t="str">
        <f>IF(TRACTest33422[[#This Row],[Type of water body]]&lt;&gt;"",(IF(TRACTest33422[[#This Row],[Test 3 - (PEC-BC)/EQS&gt;10% annual EQS]]="NO BC","NO BC",IF(ISNUMBER(TRACTest33422[[#This Row],[%PEC of MAC %]]),IF(TRACTest33422[[#This Row],[%PEC of MAC %]]&gt;1,"fail","pass"),"pass"))),"")</f>
        <v/>
      </c>
      <c r="T24"/>
      <c r="Y24" s="27"/>
      <c r="Z24" s="27"/>
      <c r="AA24" s="27"/>
      <c r="AB24" s="27"/>
      <c r="AC24" s="27"/>
      <c r="AD24" s="27"/>
      <c r="AE24" s="27"/>
      <c r="AF24" s="27"/>
      <c r="AG24" s="27"/>
      <c r="AH24" s="27"/>
      <c r="AI24" s="27"/>
      <c r="AJ24" s="27"/>
      <c r="AK24" s="27"/>
      <c r="AL24" s="27"/>
      <c r="AM24" s="27"/>
      <c r="AN24" s="27"/>
      <c r="AO24" s="27"/>
      <c r="AP24" s="27"/>
      <c r="AQ24" s="27"/>
      <c r="AR24" s="27"/>
      <c r="AS24" s="27"/>
      <c r="AT24" s="27"/>
      <c r="AU24" s="27"/>
      <c r="AV24" s="27"/>
      <c r="AW24" s="27"/>
      <c r="AX24" s="27"/>
      <c r="AY24" s="27"/>
      <c r="AZ24" s="27"/>
      <c r="BA24" s="27"/>
      <c r="BB24" s="27"/>
      <c r="BC24" s="27"/>
      <c r="BD24" s="27"/>
      <c r="BE24" s="27"/>
      <c r="BF24" s="27"/>
      <c r="BG24" s="27"/>
      <c r="BH24" s="27"/>
      <c r="BI24" s="27"/>
      <c r="BJ24" s="27"/>
    </row>
    <row r="25" spans="1:62">
      <c r="A25" s="119" t="str">
        <f ca="1">CONCATENATE(INDIRECT("C"&amp;Variables!BL26),INDIRECT("F"&amp;Variables!BL26),INDIRECT("J"&amp;Variables!BL26))</f>
        <v/>
      </c>
      <c r="C25"/>
      <c r="D25"/>
      <c r="E25"/>
      <c r="F25"/>
      <c r="G25" s="118"/>
      <c r="H25"/>
      <c r="I25" t="str">
        <f>IF(ISBLANK(TRACTest33422[[#This Row],[Annual Average Background conc (ug/l)]]),"",IF(TRACTest33422[[#This Row],[Annual Average Background conc (ug/l)]]=0,"",IFERROR(TRACTest33422[[#This Row],[PC (ug/l)]]+TRACTest33422[[#This Row],[Annual Average Background conc (ug/l)]],"")))</f>
        <v/>
      </c>
      <c r="J25"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5"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5"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5"/>
      <c r="N25" t="str">
        <f>IF(TRACTest33422[[#This Row],[Type of water body]]&lt;&gt;"",(IF(TRACTest33422[[#This Row],[Test 3 - (PEC-BC)/EQS&gt;10% annual EQS]]="NO BC","NO BC",IF(ISNUMBER(TRACTest33422[[#This Row],[%PEC EQS %]]),IF(TRACTest33422[[#This Row],[%PEC EQS %]]&gt;1,"fail","pass"),"pass"))),"")</f>
        <v/>
      </c>
      <c r="O25" t="str">
        <f>IF(TRACTest33422[[#This Row],[Type of water body]]&lt;&gt;"",(IFERROR(VLOOKUP("*"&amp;'Reference information'!$E$14&amp;"*"&amp;TRACTest33422[[#This Row],[Substance]],SubstancesW,13,FALSE),"")),"")</f>
        <v/>
      </c>
      <c r="P25" t="str">
        <f>IF(TRACTest33422[[#This Row],[Type of water body]]&lt;&gt;"",(IFERROR(VLOOKUP(TRACTest33422[[#This Row],[Substance]],'1WatoT2'!$F$5:P$100,8,FALSE),"")),"")</f>
        <v/>
      </c>
      <c r="Q25" t="str">
        <f>IF(ISNUMBER(TRACTest33422[[#This Row],[Annual Average Background conc (ug/l)]]),IFERROR(TRACTest33422[[#This Row],[PC (max) (ug/l)]]+TRACTest33422[[#This Row],[Annual Average Background conc (ug/l)]],""),"")</f>
        <v/>
      </c>
      <c r="R25" t="str">
        <f>IFERROR(TRACTest33422[[#This Row],[PEC Max (ug/l)]]/SUBSTITUTE(SUBSTITUTE(SUBSTITUTE(TRACTest33422[[#This Row],[Annual EQS (ug/l)]]," (bioavailable)","")," (PNEC)","")," (95th %ile)",""),"")</f>
        <v/>
      </c>
      <c r="S25" t="str">
        <f>IF(TRACTest33422[[#This Row],[Type of water body]]&lt;&gt;"",(IF(TRACTest33422[[#This Row],[Test 3 - (PEC-BC)/EQS&gt;10% annual EQS]]="NO BC","NO BC",IF(ISNUMBER(TRACTest33422[[#This Row],[%PEC of MAC %]]),IF(TRACTest33422[[#This Row],[%PEC of MAC %]]&gt;1,"fail","pass"),"pass"))),"")</f>
        <v/>
      </c>
      <c r="T25"/>
      <c r="Y25" s="27"/>
      <c r="Z25" s="27"/>
      <c r="AA25" s="27"/>
      <c r="AB25" s="27"/>
      <c r="AC25" s="27"/>
      <c r="AD25" s="27"/>
      <c r="AE25" s="27"/>
      <c r="AF25" s="27"/>
      <c r="AG25" s="27"/>
      <c r="AH25" s="27"/>
      <c r="AI25" s="27"/>
      <c r="AJ25" s="27"/>
      <c r="AK25" s="27"/>
      <c r="AL25" s="27"/>
      <c r="AM25" s="27"/>
      <c r="AN25" s="27"/>
      <c r="AO25" s="27"/>
      <c r="AP25" s="27"/>
      <c r="AQ25" s="27"/>
      <c r="AR25" s="27"/>
      <c r="AS25" s="27"/>
      <c r="AT25" s="27"/>
      <c r="AU25" s="27"/>
      <c r="AV25" s="27"/>
      <c r="AW25" s="27"/>
      <c r="AX25" s="27"/>
      <c r="AY25" s="27"/>
      <c r="AZ25" s="27"/>
      <c r="BA25" s="27"/>
      <c r="BB25" s="27"/>
      <c r="BC25" s="27"/>
      <c r="BD25" s="27"/>
      <c r="BE25" s="27"/>
      <c r="BF25" s="27"/>
      <c r="BG25" s="27"/>
      <c r="BH25" s="27"/>
      <c r="BI25" s="27"/>
      <c r="BJ25" s="27"/>
    </row>
    <row r="26" spans="1:62">
      <c r="A26" s="119" t="str">
        <f ca="1">CONCATENATE(INDIRECT("C"&amp;Variables!BL27),INDIRECT("F"&amp;Variables!BL27),INDIRECT("J"&amp;Variables!BL27))</f>
        <v/>
      </c>
      <c r="C26"/>
      <c r="D26"/>
      <c r="E26"/>
      <c r="F26"/>
      <c r="G26" s="118"/>
      <c r="H26"/>
      <c r="I26" t="str">
        <f>IF(ISBLANK(TRACTest33422[[#This Row],[Annual Average Background conc (ug/l)]]),"",IF(TRACTest33422[[#This Row],[Annual Average Background conc (ug/l)]]=0,"",IFERROR(TRACTest33422[[#This Row],[PC (ug/l)]]+TRACTest33422[[#This Row],[Annual Average Background conc (ug/l)]],"")))</f>
        <v/>
      </c>
      <c r="J26"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6"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6"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6"/>
      <c r="N26" t="str">
        <f>IF(TRACTest33422[[#This Row],[Type of water body]]&lt;&gt;"",(IF(TRACTest33422[[#This Row],[Test 3 - (PEC-BC)/EQS&gt;10% annual EQS]]="NO BC","NO BC",IF(ISNUMBER(TRACTest33422[[#This Row],[%PEC EQS %]]),IF(TRACTest33422[[#This Row],[%PEC EQS %]]&gt;1,"fail","pass"),"pass"))),"")</f>
        <v/>
      </c>
      <c r="O26" t="str">
        <f>IF(TRACTest33422[[#This Row],[Type of water body]]&lt;&gt;"",(IFERROR(VLOOKUP("*"&amp;'Reference information'!$E$14&amp;"*"&amp;TRACTest33422[[#This Row],[Substance]],SubstancesW,13,FALSE),"")),"")</f>
        <v/>
      </c>
      <c r="P26" t="str">
        <f>IF(TRACTest33422[[#This Row],[Type of water body]]&lt;&gt;"",(IFERROR(VLOOKUP(TRACTest33422[[#This Row],[Substance]],'1WatoT2'!$F$5:P$100,8,FALSE),"")),"")</f>
        <v/>
      </c>
      <c r="Q26" t="str">
        <f>IF(ISNUMBER(TRACTest33422[[#This Row],[Annual Average Background conc (ug/l)]]),IFERROR(TRACTest33422[[#This Row],[PC (max) (ug/l)]]+TRACTest33422[[#This Row],[Annual Average Background conc (ug/l)]],""),"")</f>
        <v/>
      </c>
      <c r="R26" t="str">
        <f>IFERROR(TRACTest33422[[#This Row],[PEC Max (ug/l)]]/SUBSTITUTE(SUBSTITUTE(SUBSTITUTE(TRACTest33422[[#This Row],[Annual EQS (ug/l)]]," (bioavailable)","")," (PNEC)","")," (95th %ile)",""),"")</f>
        <v/>
      </c>
      <c r="S26" t="str">
        <f>IF(TRACTest33422[[#This Row],[Type of water body]]&lt;&gt;"",(IF(TRACTest33422[[#This Row],[Test 3 - (PEC-BC)/EQS&gt;10% annual EQS]]="NO BC","NO BC",IF(ISNUMBER(TRACTest33422[[#This Row],[%PEC of MAC %]]),IF(TRACTest33422[[#This Row],[%PEC of MAC %]]&gt;1,"fail","pass"),"pass"))),"")</f>
        <v/>
      </c>
      <c r="T26"/>
      <c r="Y26" s="27"/>
      <c r="Z26" s="27"/>
      <c r="AA26" s="27"/>
      <c r="AB26" s="27"/>
      <c r="AC26" s="27"/>
      <c r="AD26" s="27"/>
      <c r="AE26" s="27"/>
      <c r="AF26" s="27"/>
      <c r="AG26" s="27"/>
      <c r="AH26" s="27"/>
      <c r="AI26" s="27"/>
      <c r="AJ26" s="27"/>
      <c r="AK26" s="27"/>
      <c r="AL26" s="27"/>
      <c r="AM26" s="27"/>
      <c r="AN26" s="27"/>
      <c r="AO26" s="27"/>
      <c r="AP26" s="27"/>
      <c r="AQ26" s="27"/>
      <c r="AR26" s="27"/>
      <c r="AS26" s="27"/>
      <c r="AT26" s="27"/>
      <c r="AU26" s="27"/>
      <c r="AV26" s="27"/>
      <c r="AW26" s="27"/>
      <c r="AX26" s="27"/>
      <c r="AY26" s="27"/>
      <c r="AZ26" s="27"/>
      <c r="BA26" s="27"/>
      <c r="BB26" s="27"/>
      <c r="BC26" s="27"/>
      <c r="BD26" s="27"/>
      <c r="BE26" s="27"/>
      <c r="BF26" s="27"/>
      <c r="BG26" s="27"/>
      <c r="BH26" s="27"/>
      <c r="BI26" s="27"/>
      <c r="BJ26" s="27"/>
    </row>
    <row r="27" spans="1:62">
      <c r="A27" s="119" t="str">
        <f ca="1">CONCATENATE(INDIRECT("C"&amp;Variables!BL28),INDIRECT("F"&amp;Variables!BL28),INDIRECT("J"&amp;Variables!BL28))</f>
        <v/>
      </c>
      <c r="C27"/>
      <c r="D27"/>
      <c r="E27"/>
      <c r="F27"/>
      <c r="G27" s="118"/>
      <c r="H27"/>
      <c r="I27" t="str">
        <f>IF(ISBLANK(TRACTest33422[[#This Row],[Annual Average Background conc (ug/l)]]),"",IF(TRACTest33422[[#This Row],[Annual Average Background conc (ug/l)]]=0,"",IFERROR(TRACTest33422[[#This Row],[PC (ug/l)]]+TRACTest33422[[#This Row],[Annual Average Background conc (ug/l)]],"")))</f>
        <v/>
      </c>
      <c r="J27"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7"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7"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7"/>
      <c r="N27" t="str">
        <f>IF(TRACTest33422[[#This Row],[Type of water body]]&lt;&gt;"",(IF(TRACTest33422[[#This Row],[Test 3 - (PEC-BC)/EQS&gt;10% annual EQS]]="NO BC","NO BC",IF(ISNUMBER(TRACTest33422[[#This Row],[%PEC EQS %]]),IF(TRACTest33422[[#This Row],[%PEC EQS %]]&gt;1,"fail","pass"),"pass"))),"")</f>
        <v/>
      </c>
      <c r="O27" t="str">
        <f>IF(TRACTest33422[[#This Row],[Type of water body]]&lt;&gt;"",(IFERROR(VLOOKUP("*"&amp;'Reference information'!$E$14&amp;"*"&amp;TRACTest33422[[#This Row],[Substance]],SubstancesW,13,FALSE),"")),"")</f>
        <v/>
      </c>
      <c r="P27" t="str">
        <f>IF(TRACTest33422[[#This Row],[Type of water body]]&lt;&gt;"",(IFERROR(VLOOKUP(TRACTest33422[[#This Row],[Substance]],'1WatoT2'!$F$5:P$100,8,FALSE),"")),"")</f>
        <v/>
      </c>
      <c r="Q27" t="str">
        <f>IF(ISNUMBER(TRACTest33422[[#This Row],[Annual Average Background conc (ug/l)]]),IFERROR(TRACTest33422[[#This Row],[PC (max) (ug/l)]]+TRACTest33422[[#This Row],[Annual Average Background conc (ug/l)]],""),"")</f>
        <v/>
      </c>
      <c r="R27" t="str">
        <f>IFERROR(TRACTest33422[[#This Row],[PEC Max (ug/l)]]/SUBSTITUTE(SUBSTITUTE(SUBSTITUTE(TRACTest33422[[#This Row],[Annual EQS (ug/l)]]," (bioavailable)","")," (PNEC)","")," (95th %ile)",""),"")</f>
        <v/>
      </c>
      <c r="S27" t="str">
        <f>IF(TRACTest33422[[#This Row],[Type of water body]]&lt;&gt;"",(IF(TRACTest33422[[#This Row],[Test 3 - (PEC-BC)/EQS&gt;10% annual EQS]]="NO BC","NO BC",IF(ISNUMBER(TRACTest33422[[#This Row],[%PEC of MAC %]]),IF(TRACTest33422[[#This Row],[%PEC of MAC %]]&gt;1,"fail","pass"),"pass"))),"")</f>
        <v/>
      </c>
      <c r="T27"/>
      <c r="Y27" s="27"/>
      <c r="Z27" s="27"/>
      <c r="AA27" s="27"/>
      <c r="AB27" s="27"/>
      <c r="AC27" s="27"/>
      <c r="AD27" s="27"/>
      <c r="AE27" s="27"/>
      <c r="AF27" s="27"/>
      <c r="AG27" s="27"/>
      <c r="AH27" s="27"/>
      <c r="AI27" s="27"/>
      <c r="AJ27" s="27"/>
      <c r="AK27" s="27"/>
      <c r="AL27" s="27"/>
      <c r="AM27" s="27"/>
      <c r="AN27" s="27"/>
      <c r="AO27" s="27"/>
      <c r="AP27" s="27"/>
      <c r="AQ27" s="27"/>
      <c r="AR27" s="27"/>
      <c r="AS27" s="27"/>
      <c r="AT27" s="27"/>
      <c r="AU27" s="27"/>
      <c r="AV27" s="27"/>
      <c r="AW27" s="27"/>
      <c r="AX27" s="27"/>
      <c r="AY27" s="27"/>
      <c r="AZ27" s="27"/>
      <c r="BA27" s="27"/>
      <c r="BB27" s="27"/>
      <c r="BC27" s="27"/>
      <c r="BD27" s="27"/>
      <c r="BE27" s="27"/>
      <c r="BF27" s="27"/>
      <c r="BG27" s="27"/>
      <c r="BH27" s="27"/>
      <c r="BI27" s="27"/>
      <c r="BJ27" s="27"/>
    </row>
    <row r="28" spans="1:62">
      <c r="A28" s="119" t="str">
        <f ca="1">CONCATENATE(INDIRECT("C"&amp;Variables!BL29),INDIRECT("F"&amp;Variables!BL29),INDIRECT("J"&amp;Variables!BL29))</f>
        <v/>
      </c>
      <c r="C28"/>
      <c r="D28"/>
      <c r="E28"/>
      <c r="F28"/>
      <c r="G28" s="118"/>
      <c r="H28"/>
      <c r="I28" t="str">
        <f>IF(ISBLANK(TRACTest33422[[#This Row],[Annual Average Background conc (ug/l)]]),"",IF(TRACTest33422[[#This Row],[Annual Average Background conc (ug/l)]]=0,"",IFERROR(TRACTest33422[[#This Row],[PC (ug/l)]]+TRACTest33422[[#This Row],[Annual Average Background conc (ug/l)]],"")))</f>
        <v/>
      </c>
      <c r="J28"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8"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8"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8"/>
      <c r="N28" t="str">
        <f>IF(TRACTest33422[[#This Row],[Type of water body]]&lt;&gt;"",(IF(TRACTest33422[[#This Row],[Test 3 - (PEC-BC)/EQS&gt;10% annual EQS]]="NO BC","NO BC",IF(ISNUMBER(TRACTest33422[[#This Row],[%PEC EQS %]]),IF(TRACTest33422[[#This Row],[%PEC EQS %]]&gt;1,"fail","pass"),"pass"))),"")</f>
        <v/>
      </c>
      <c r="O28" t="str">
        <f>IF(TRACTest33422[[#This Row],[Type of water body]]&lt;&gt;"",(IFERROR(VLOOKUP("*"&amp;'Reference information'!$E$14&amp;"*"&amp;TRACTest33422[[#This Row],[Substance]],SubstancesW,13,FALSE),"")),"")</f>
        <v/>
      </c>
      <c r="P28" t="str">
        <f>IF(TRACTest33422[[#This Row],[Type of water body]]&lt;&gt;"",(IFERROR(VLOOKUP(TRACTest33422[[#This Row],[Substance]],'1WatoT2'!$F$5:P$100,8,FALSE),"")),"")</f>
        <v/>
      </c>
      <c r="Q28" t="str">
        <f>IF(ISNUMBER(TRACTest33422[[#This Row],[Annual Average Background conc (ug/l)]]),IFERROR(TRACTest33422[[#This Row],[PC (max) (ug/l)]]+TRACTest33422[[#This Row],[Annual Average Background conc (ug/l)]],""),"")</f>
        <v/>
      </c>
      <c r="R28" t="str">
        <f>IFERROR(TRACTest33422[[#This Row],[PEC Max (ug/l)]]/SUBSTITUTE(SUBSTITUTE(SUBSTITUTE(TRACTest33422[[#This Row],[Annual EQS (ug/l)]]," (bioavailable)","")," (PNEC)","")," (95th %ile)",""),"")</f>
        <v/>
      </c>
      <c r="S28" t="str">
        <f>IF(TRACTest33422[[#This Row],[Type of water body]]&lt;&gt;"",(IF(TRACTest33422[[#This Row],[Test 3 - (PEC-BC)/EQS&gt;10% annual EQS]]="NO BC","NO BC",IF(ISNUMBER(TRACTest33422[[#This Row],[%PEC of MAC %]]),IF(TRACTest33422[[#This Row],[%PEC of MAC %]]&gt;1,"fail","pass"),"pass"))),"")</f>
        <v/>
      </c>
      <c r="T28"/>
      <c r="Y28" s="27"/>
      <c r="Z28" s="27"/>
      <c r="AA28" s="27"/>
      <c r="AB28" s="27"/>
      <c r="AC28" s="27"/>
      <c r="AD28" s="27"/>
      <c r="AE28" s="27"/>
      <c r="AF28" s="27"/>
      <c r="AG28" s="27"/>
      <c r="AH28" s="27"/>
      <c r="AI28" s="27"/>
      <c r="AJ28" s="27"/>
      <c r="AK28" s="27"/>
      <c r="AL28" s="27"/>
      <c r="AM28" s="27"/>
      <c r="AN28" s="27"/>
      <c r="AO28" s="27"/>
      <c r="AP28" s="27"/>
      <c r="AQ28" s="27"/>
      <c r="AR28" s="27"/>
      <c r="AS28" s="27"/>
      <c r="AT28" s="27"/>
      <c r="AU28" s="27"/>
      <c r="AV28" s="27"/>
      <c r="AW28" s="27"/>
      <c r="AX28" s="27"/>
      <c r="AY28" s="27"/>
      <c r="AZ28" s="27"/>
      <c r="BA28" s="27"/>
      <c r="BB28" s="27"/>
      <c r="BC28" s="27"/>
      <c r="BD28" s="27"/>
      <c r="BE28" s="27"/>
      <c r="BF28" s="27"/>
      <c r="BG28" s="27"/>
      <c r="BH28" s="27"/>
      <c r="BI28" s="27"/>
      <c r="BJ28" s="27"/>
    </row>
    <row r="29" spans="1:62">
      <c r="A29" s="119" t="str">
        <f ca="1">CONCATENATE(INDIRECT("C"&amp;Variables!BL30),INDIRECT("F"&amp;Variables!BL30),INDIRECT("J"&amp;Variables!BL30))</f>
        <v/>
      </c>
      <c r="C29"/>
      <c r="D29"/>
      <c r="E29"/>
      <c r="F29"/>
      <c r="G29" s="118"/>
      <c r="H29"/>
      <c r="I29" t="str">
        <f>IF(ISBLANK(TRACTest33422[[#This Row],[Annual Average Background conc (ug/l)]]),"",IF(TRACTest33422[[#This Row],[Annual Average Background conc (ug/l)]]=0,"",IFERROR(TRACTest33422[[#This Row],[PC (ug/l)]]+TRACTest33422[[#This Row],[Annual Average Background conc (ug/l)]],"")))</f>
        <v/>
      </c>
      <c r="J29"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29"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29"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29"/>
      <c r="N29" t="str">
        <f>IF(TRACTest33422[[#This Row],[Type of water body]]&lt;&gt;"",(IF(TRACTest33422[[#This Row],[Test 3 - (PEC-BC)/EQS&gt;10% annual EQS]]="NO BC","NO BC",IF(ISNUMBER(TRACTest33422[[#This Row],[%PEC EQS %]]),IF(TRACTest33422[[#This Row],[%PEC EQS %]]&gt;1,"fail","pass"),"pass"))),"")</f>
        <v/>
      </c>
      <c r="O29" t="str">
        <f>IF(TRACTest33422[[#This Row],[Type of water body]]&lt;&gt;"",(IFERROR(VLOOKUP("*"&amp;'Reference information'!$E$14&amp;"*"&amp;TRACTest33422[[#This Row],[Substance]],SubstancesW,13,FALSE),"")),"")</f>
        <v/>
      </c>
      <c r="P29" t="str">
        <f>IF(TRACTest33422[[#This Row],[Type of water body]]&lt;&gt;"",(IFERROR(VLOOKUP(TRACTest33422[[#This Row],[Substance]],'1WatoT2'!$F$5:P$100,8,FALSE),"")),"")</f>
        <v/>
      </c>
      <c r="Q29" t="str">
        <f>IF(ISNUMBER(TRACTest33422[[#This Row],[Annual Average Background conc (ug/l)]]),IFERROR(TRACTest33422[[#This Row],[PC (max) (ug/l)]]+TRACTest33422[[#This Row],[Annual Average Background conc (ug/l)]],""),"")</f>
        <v/>
      </c>
      <c r="R29" t="str">
        <f>IFERROR(TRACTest33422[[#This Row],[PEC Max (ug/l)]]/SUBSTITUTE(SUBSTITUTE(SUBSTITUTE(TRACTest33422[[#This Row],[Annual EQS (ug/l)]]," (bioavailable)","")," (PNEC)","")," (95th %ile)",""),"")</f>
        <v/>
      </c>
      <c r="S29" t="str">
        <f>IF(TRACTest33422[[#This Row],[Type of water body]]&lt;&gt;"",(IF(TRACTest33422[[#This Row],[Test 3 - (PEC-BC)/EQS&gt;10% annual EQS]]="NO BC","NO BC",IF(ISNUMBER(TRACTest33422[[#This Row],[%PEC of MAC %]]),IF(TRACTest33422[[#This Row],[%PEC of MAC %]]&gt;1,"fail","pass"),"pass"))),"")</f>
        <v/>
      </c>
      <c r="T29"/>
      <c r="Y29" s="27"/>
      <c r="Z29" s="27"/>
      <c r="AA29" s="27"/>
      <c r="AB29" s="27"/>
      <c r="AC29" s="27"/>
      <c r="AD29" s="27"/>
      <c r="AE29" s="27"/>
      <c r="AF29" s="27"/>
      <c r="AG29" s="27"/>
      <c r="AH29" s="27"/>
      <c r="AI29" s="27"/>
      <c r="AJ29" s="27"/>
      <c r="AK29" s="27"/>
      <c r="AL29" s="27"/>
      <c r="AM29" s="27"/>
      <c r="AN29" s="27"/>
      <c r="AO29" s="27"/>
      <c r="AP29" s="27"/>
      <c r="AQ29" s="27"/>
      <c r="AR29" s="27"/>
      <c r="AS29" s="27"/>
      <c r="AT29" s="27"/>
      <c r="AU29" s="27"/>
      <c r="AV29" s="27"/>
      <c r="AW29" s="27"/>
      <c r="AX29" s="27"/>
      <c r="AY29" s="27"/>
      <c r="AZ29" s="27"/>
      <c r="BA29" s="27"/>
      <c r="BB29" s="27"/>
      <c r="BC29" s="27"/>
      <c r="BD29" s="27"/>
      <c r="BE29" s="27"/>
      <c r="BF29" s="27"/>
      <c r="BG29" s="27"/>
      <c r="BH29" s="27"/>
      <c r="BI29" s="27"/>
      <c r="BJ29" s="27"/>
    </row>
    <row r="30" spans="1:62">
      <c r="A30" s="119" t="str">
        <f ca="1">CONCATENATE(INDIRECT("C"&amp;Variables!BL31),INDIRECT("F"&amp;Variables!BL31),INDIRECT("J"&amp;Variables!BL31))</f>
        <v/>
      </c>
      <c r="C30"/>
      <c r="D30"/>
      <c r="E30"/>
      <c r="F30"/>
      <c r="G30" s="118"/>
      <c r="H30"/>
      <c r="I30" t="str">
        <f>IF(ISBLANK(TRACTest33422[[#This Row],[Annual Average Background conc (ug/l)]]),"",IF(TRACTest33422[[#This Row],[Annual Average Background conc (ug/l)]]=0,"",IFERROR(TRACTest33422[[#This Row],[PC (ug/l)]]+TRACTest33422[[#This Row],[Annual Average Background conc (ug/l)]],"")))</f>
        <v/>
      </c>
      <c r="J30" t="str">
        <f>IF(TRACTest33422[[#This Row],[Type of water body]]&lt;&gt;"",IF(TRACTest33422[[#This Row],[Substance]] = "Copper - dissolved (Dissolved Organic Carbon (DOC) greater than 1mg/l) ",3.76+(2.677*((TRACTest33422[[#This Row],[DOC]]/2)-0.5)),IFERROR(VLOOKUP(TRACTest33422[[#This Row],[Substance]],SubstancesW!$B$6:$U$178,SubstancesW!$N$4,FALSE),VLOOKUP(TRACTest33422[[#This Row],[Substance]],SubstancesW!$B$6:$U$178,SubstancesW!$N$4))),"")</f>
        <v/>
      </c>
      <c r="K30" s="364" t="str">
        <f>IF(ISBLANK(TRACTest33422[[#This Row],[Annual Average Background conc (ug/l)]]),"",IF(TRACTest33422[[#This Row],[Annual Average Background conc (ug/l)]]=0,"",IF(TRACTest33422[[#This Row],[Annual Average Background conc (ug/l)]]=0,"",IFERROR((TRACTest33422[[#This Row],[PEC (ug/l)]]-TRACTest33422[[#This Row],[Annual Average Background conc (ug/l)]])/TRACTest33422[[#This Row],[Annual EQS (ug/l)]],""))))</f>
        <v/>
      </c>
      <c r="L30" t="str">
        <f>IF(TRACTest33422[[#This Row],[Type of water body]]&lt;&gt;"",(IF(ISBLANK(TRACTest33422[[#This Row],[Annual Average Background conc (ug/l)]]),"NO BC",IF(TRACTest33422[[#This Row],[Annual Average Background conc (ug/l)]]=0,"NO BC",IF(ISNUMBER(TRACTest33422[[#This Row],[(PEC-BC)/EQS]]),IF(TRACTest33422[[#This Row],[(PEC-BC)/EQS]]&gt;0.1,"fail","pass"),"pass")))),"")</f>
        <v/>
      </c>
      <c r="M30"/>
      <c r="N30" t="str">
        <f>IF(TRACTest33422[[#This Row],[Type of water body]]&lt;&gt;"",(IF(TRACTest33422[[#This Row],[Test 3 - (PEC-BC)/EQS&gt;10% annual EQS]]="NO BC","NO BC",IF(ISNUMBER(TRACTest33422[[#This Row],[%PEC EQS %]]),IF(TRACTest33422[[#This Row],[%PEC EQS %]]&gt;1,"fail","pass"),"pass"))),"")</f>
        <v/>
      </c>
      <c r="O30" t="str">
        <f>IF(TRACTest33422[[#This Row],[Type of water body]]&lt;&gt;"",(IFERROR(VLOOKUP("*"&amp;'Reference information'!$E$14&amp;"*"&amp;TRACTest33422[[#This Row],[Substance]],SubstancesW,13,FALSE),"")),"")</f>
        <v/>
      </c>
      <c r="P30" t="str">
        <f>IF(TRACTest33422[[#This Row],[Type of water body]]&lt;&gt;"",(IFERROR(VLOOKUP(TRACTest33422[[#This Row],[Substance]],'1WatoT2'!$F$5:P$100,8,FALSE),"")),"")</f>
        <v/>
      </c>
      <c r="Q30" t="str">
        <f>IF(ISNUMBER(TRACTest33422[[#This Row],[Annual Average Background conc (ug/l)]]),IFERROR(TRACTest33422[[#This Row],[PC (max) (ug/l)]]+TRACTest33422[[#This Row],[Annual Average Background conc (ug/l)]],""),"")</f>
        <v/>
      </c>
      <c r="R30" t="str">
        <f>IFERROR(TRACTest33422[[#This Row],[PEC Max (ug/l)]]/SUBSTITUTE(SUBSTITUTE(SUBSTITUTE(TRACTest33422[[#This Row],[Annual EQS (ug/l)]]," (bioavailable)","")," (PNEC)","")," (95th %ile)",""),"")</f>
        <v/>
      </c>
      <c r="S30" t="str">
        <f>IF(TRACTest33422[[#This Row],[Type of water body]]&lt;&gt;"",(IF(TRACTest33422[[#This Row],[Test 3 - (PEC-BC)/EQS&gt;10% annual EQS]]="NO BC","NO BC",IF(ISNUMBER(TRACTest33422[[#This Row],[%PEC of MAC %]]),IF(TRACTest33422[[#This Row],[%PEC of MAC %]]&gt;1,"fail","pass"),"pass"))),"")</f>
        <v/>
      </c>
      <c r="T30"/>
      <c r="Y30" s="27"/>
      <c r="Z30" s="27"/>
      <c r="AA30" s="27"/>
      <c r="AB30" s="27"/>
      <c r="AC30" s="27"/>
      <c r="AD30" s="27"/>
      <c r="AE30" s="27"/>
      <c r="AF30" s="27"/>
      <c r="AG30" s="27"/>
      <c r="AH30" s="27"/>
      <c r="AI30" s="27"/>
      <c r="AJ30" s="27"/>
      <c r="AK30" s="27"/>
      <c r="AL30" s="27"/>
      <c r="AM30" s="27"/>
      <c r="AN30" s="27"/>
      <c r="AO30" s="27"/>
      <c r="AP30" s="27"/>
      <c r="AQ30" s="27"/>
      <c r="AR30" s="27"/>
      <c r="AS30" s="27"/>
      <c r="AT30" s="27"/>
      <c r="AU30" s="27"/>
      <c r="AV30" s="27"/>
      <c r="AW30" s="27"/>
      <c r="AX30" s="27"/>
      <c r="AY30" s="27"/>
      <c r="AZ30" s="27"/>
      <c r="BA30" s="27"/>
      <c r="BB30" s="27"/>
      <c r="BC30" s="27"/>
      <c r="BD30" s="27"/>
      <c r="BE30" s="27"/>
      <c r="BF30" s="27"/>
      <c r="BG30" s="27"/>
      <c r="BH30" s="27"/>
      <c r="BI30" s="27"/>
      <c r="BJ30" s="27"/>
    </row>
    <row r="31" spans="1:62">
      <c r="A31" s="119" t="str">
        <f ca="1">CONCATENATE(INDIRECT("C"&amp;Variables!BL32),INDIRECT("F"&amp;Variables!BL32),INDIRECT("J"&amp;Variables!BL32))</f>
        <v/>
      </c>
      <c r="C31" s="1"/>
      <c r="D31" s="1"/>
      <c r="E31" s="1"/>
      <c r="F31" s="1"/>
      <c r="G31" s="1"/>
      <c r="H31" s="1"/>
      <c r="I31" s="1"/>
      <c r="J31" s="1"/>
      <c r="K31" s="1"/>
      <c r="L31" s="1"/>
      <c r="M31" s="1"/>
      <c r="N31" s="1"/>
      <c r="O31" s="1"/>
      <c r="P31" s="1"/>
      <c r="Q31" s="1"/>
      <c r="R31" s="1"/>
      <c r="S31" s="316"/>
      <c r="T31" s="1"/>
      <c r="Y31" s="27"/>
      <c r="Z31" s="27"/>
      <c r="AA31" s="27"/>
      <c r="AB31" s="27"/>
      <c r="AC31" s="27"/>
      <c r="AD31" s="27"/>
      <c r="AE31" s="27"/>
      <c r="AF31" s="27"/>
      <c r="AG31" s="27"/>
      <c r="AH31" s="27"/>
      <c r="AI31" s="27"/>
      <c r="AJ31" s="27"/>
      <c r="AK31" s="27"/>
      <c r="AL31" s="27"/>
      <c r="AM31" s="27"/>
      <c r="AN31" s="27"/>
      <c r="AO31" s="27"/>
      <c r="AP31" s="27"/>
      <c r="AQ31" s="27"/>
      <c r="AR31" s="27"/>
      <c r="AS31" s="27"/>
      <c r="AT31" s="27"/>
      <c r="AU31" s="27"/>
      <c r="AV31" s="27"/>
      <c r="AW31" s="27"/>
      <c r="AX31" s="27"/>
      <c r="AY31" s="27"/>
      <c r="AZ31" s="27"/>
      <c r="BA31" s="27"/>
      <c r="BB31" s="27"/>
      <c r="BC31" s="27"/>
      <c r="BD31" s="27"/>
      <c r="BE31" s="27"/>
      <c r="BF31" s="27"/>
      <c r="BG31" s="27"/>
      <c r="BH31" s="27"/>
      <c r="BI31" s="27"/>
      <c r="BJ31" s="27"/>
    </row>
    <row r="32" spans="1:62">
      <c r="A32" s="119" t="str">
        <f ca="1">CONCATENATE(INDIRECT("C"&amp;Variables!BL33),INDIRECT("F"&amp;Variables!BL33),INDIRECT("J"&amp;Variables!BL33))</f>
        <v/>
      </c>
      <c r="C32" s="1"/>
      <c r="D32" s="1"/>
      <c r="E32" s="1"/>
      <c r="F32" s="1"/>
      <c r="G32" s="1"/>
      <c r="H32" s="1"/>
      <c r="I32" s="1"/>
      <c r="J32" s="1"/>
      <c r="K32" s="1"/>
      <c r="L32" s="1"/>
      <c r="M32" s="1"/>
      <c r="N32" s="1"/>
      <c r="O32" s="1"/>
      <c r="P32" s="1"/>
      <c r="Q32" s="1"/>
      <c r="R32" s="1"/>
      <c r="S32" s="316"/>
      <c r="T32" s="1"/>
      <c r="Y32" s="27"/>
      <c r="Z32" s="27"/>
      <c r="AA32" s="27"/>
      <c r="AB32" s="27"/>
      <c r="AC32" s="27"/>
      <c r="AD32" s="27"/>
      <c r="AE32" s="27"/>
      <c r="AF32" s="27"/>
      <c r="AG32" s="27"/>
      <c r="AH32" s="27"/>
      <c r="AI32" s="27"/>
      <c r="AJ32" s="27"/>
      <c r="AK32" s="27"/>
      <c r="AL32" s="27"/>
      <c r="AM32" s="27"/>
      <c r="AN32" s="27"/>
      <c r="AO32" s="27"/>
      <c r="AP32" s="27"/>
      <c r="AQ32" s="27"/>
      <c r="AR32" s="27"/>
      <c r="AS32" s="27"/>
      <c r="AT32" s="27"/>
      <c r="AU32" s="27"/>
      <c r="AV32" s="27"/>
      <c r="AW32" s="27"/>
      <c r="AX32" s="27"/>
      <c r="AY32" s="27"/>
      <c r="AZ32" s="27"/>
      <c r="BA32" s="27"/>
      <c r="BB32" s="27"/>
      <c r="BC32" s="27"/>
      <c r="BD32" s="27"/>
      <c r="BE32" s="27"/>
      <c r="BF32" s="27"/>
      <c r="BG32" s="27"/>
      <c r="BH32" s="27"/>
      <c r="BI32" s="27"/>
      <c r="BJ32" s="27"/>
    </row>
    <row r="33" spans="1:62">
      <c r="A33" s="119" t="str">
        <f ca="1">CONCATENATE(INDIRECT("C"&amp;Variables!BL34),INDIRECT("F"&amp;Variables!BL34),INDIRECT("J"&amp;Variables!BL34))</f>
        <v/>
      </c>
      <c r="C33" s="1"/>
      <c r="D33" s="1"/>
      <c r="E33" s="1"/>
      <c r="F33" s="1"/>
      <c r="G33" s="1"/>
      <c r="H33" s="1"/>
      <c r="I33" s="1"/>
      <c r="J33" s="1"/>
      <c r="K33" s="1"/>
      <c r="L33" s="1"/>
      <c r="M33" s="1"/>
      <c r="N33" s="1"/>
      <c r="O33" s="1"/>
      <c r="P33" s="1"/>
      <c r="Q33" s="1"/>
      <c r="R33" s="1"/>
      <c r="S33" s="316"/>
      <c r="T33" s="1"/>
      <c r="Y33" s="27"/>
      <c r="Z33" s="27"/>
      <c r="AA33" s="27"/>
      <c r="AB33" s="27"/>
      <c r="AC33" s="27"/>
      <c r="AD33" s="27"/>
      <c r="AE33" s="27"/>
      <c r="AF33" s="27"/>
      <c r="AG33" s="27"/>
      <c r="AH33" s="27"/>
      <c r="AI33" s="27"/>
      <c r="AJ33" s="27"/>
      <c r="AK33" s="27"/>
      <c r="AL33" s="27"/>
      <c r="AM33" s="27"/>
      <c r="AN33" s="27"/>
      <c r="AO33" s="27"/>
      <c r="AP33" s="27"/>
      <c r="AQ33" s="27"/>
      <c r="AR33" s="27"/>
      <c r="AS33" s="27"/>
      <c r="AT33" s="27"/>
      <c r="AU33" s="27"/>
      <c r="AV33" s="27"/>
      <c r="AW33" s="27"/>
      <c r="AX33" s="27"/>
      <c r="AY33" s="27"/>
      <c r="AZ33" s="27"/>
      <c r="BA33" s="27"/>
      <c r="BB33" s="27"/>
      <c r="BC33" s="27"/>
      <c r="BD33" s="27"/>
      <c r="BE33" s="27"/>
      <c r="BF33" s="27"/>
      <c r="BG33" s="27"/>
      <c r="BH33" s="27"/>
      <c r="BI33" s="27"/>
      <c r="BJ33" s="27"/>
    </row>
    <row r="34" spans="1:62">
      <c r="A34" s="119" t="str">
        <f ca="1">CONCATENATE(INDIRECT("C"&amp;Variables!BL35),INDIRECT("F"&amp;Variables!BL35),INDIRECT("J"&amp;Variables!BL35))</f>
        <v/>
      </c>
      <c r="C34" s="1"/>
      <c r="D34" s="1"/>
      <c r="E34" s="1"/>
      <c r="F34" s="1"/>
      <c r="G34" s="1"/>
      <c r="H34" s="1"/>
      <c r="I34" s="1"/>
      <c r="J34" s="1"/>
      <c r="K34" s="1"/>
      <c r="L34" s="1"/>
      <c r="M34" s="1"/>
      <c r="N34" s="1"/>
      <c r="O34" s="1"/>
      <c r="P34" s="1"/>
      <c r="Q34" s="1"/>
      <c r="R34" s="1"/>
      <c r="S34" s="316"/>
      <c r="T34" s="1"/>
      <c r="Y34" s="27"/>
      <c r="Z34" s="27"/>
      <c r="AA34" s="27"/>
      <c r="AB34" s="27"/>
      <c r="AC34" s="27"/>
      <c r="AD34" s="27"/>
      <c r="AE34" s="27"/>
      <c r="AF34" s="27"/>
      <c r="AG34" s="27"/>
      <c r="AH34" s="27"/>
      <c r="AI34" s="27"/>
      <c r="AJ34" s="27"/>
      <c r="AK34" s="27"/>
      <c r="AL34" s="27"/>
      <c r="AM34" s="27"/>
      <c r="AN34" s="27"/>
      <c r="AO34" s="27"/>
      <c r="AP34" s="27"/>
      <c r="AQ34" s="27"/>
      <c r="AR34" s="27"/>
      <c r="AS34" s="27"/>
      <c r="AT34" s="27"/>
      <c r="AU34" s="27"/>
      <c r="AV34" s="27"/>
      <c r="AW34" s="27"/>
      <c r="AX34" s="27"/>
      <c r="AY34" s="27"/>
      <c r="AZ34" s="27"/>
      <c r="BA34" s="27"/>
      <c r="BB34" s="27"/>
      <c r="BC34" s="27"/>
      <c r="BD34" s="27"/>
      <c r="BE34" s="27"/>
      <c r="BF34" s="27"/>
      <c r="BG34" s="27"/>
      <c r="BH34" s="27"/>
      <c r="BI34" s="27"/>
      <c r="BJ34" s="27"/>
    </row>
    <row r="35" spans="1:62">
      <c r="A35" s="119" t="str">
        <f ca="1">CONCATENATE(INDIRECT("C"&amp;Variables!BL36),INDIRECT("F"&amp;Variables!BL36),INDIRECT("J"&amp;Variables!BL36))</f>
        <v/>
      </c>
      <c r="C35" s="1"/>
      <c r="D35" s="1"/>
      <c r="E35" s="1"/>
      <c r="F35" s="1"/>
      <c r="G35" s="1"/>
      <c r="H35" s="1"/>
      <c r="I35" s="1"/>
      <c r="J35" s="1"/>
      <c r="K35" s="1"/>
      <c r="L35" s="1"/>
      <c r="M35" s="1"/>
      <c r="N35" s="1"/>
      <c r="O35" s="1"/>
      <c r="P35" s="1"/>
      <c r="Q35" s="1"/>
      <c r="R35" s="1"/>
      <c r="S35" s="316"/>
      <c r="T35" s="1"/>
      <c r="Y35" s="27"/>
      <c r="Z35" s="27"/>
      <c r="AA35" s="27"/>
      <c r="AB35" s="27"/>
      <c r="AC35" s="27"/>
      <c r="AD35" s="27"/>
      <c r="AE35" s="27"/>
      <c r="AF35" s="27"/>
      <c r="AG35" s="27"/>
      <c r="AH35" s="27"/>
      <c r="AI35" s="27"/>
      <c r="AJ35" s="27"/>
      <c r="AK35" s="27"/>
      <c r="AL35" s="27"/>
      <c r="AM35" s="27"/>
      <c r="AN35" s="27"/>
      <c r="AO35" s="27"/>
      <c r="AP35" s="27"/>
      <c r="AQ35" s="27"/>
      <c r="AR35" s="27"/>
      <c r="AS35" s="27"/>
      <c r="AT35" s="27"/>
      <c r="AU35" s="27"/>
      <c r="AV35" s="27"/>
      <c r="AW35" s="27"/>
      <c r="AX35" s="27"/>
      <c r="AY35" s="27"/>
      <c r="AZ35" s="27"/>
      <c r="BA35" s="27"/>
      <c r="BB35" s="27"/>
      <c r="BC35" s="27"/>
      <c r="BD35" s="27"/>
      <c r="BE35" s="27"/>
      <c r="BF35" s="27"/>
      <c r="BG35" s="27"/>
      <c r="BH35" s="27"/>
      <c r="BI35" s="27"/>
      <c r="BJ35" s="27"/>
    </row>
    <row r="36" spans="1:62">
      <c r="A36" s="119" t="str">
        <f ca="1">CONCATENATE(INDIRECT("C"&amp;Variables!BL37),INDIRECT("F"&amp;Variables!BL37),INDIRECT("J"&amp;Variables!BL37))</f>
        <v/>
      </c>
      <c r="C36" s="1"/>
      <c r="D36" s="1"/>
      <c r="E36" s="1"/>
      <c r="F36" s="1"/>
      <c r="G36" s="1"/>
      <c r="H36" s="1"/>
      <c r="I36" s="1"/>
      <c r="J36" s="1"/>
      <c r="K36" s="1"/>
      <c r="L36" s="1"/>
      <c r="M36" s="1"/>
      <c r="N36" s="1"/>
      <c r="O36" s="1"/>
      <c r="P36" s="1"/>
      <c r="Q36" s="1"/>
      <c r="R36" s="1"/>
      <c r="S36" s="316"/>
      <c r="T36" s="1"/>
      <c r="Y36" s="27"/>
      <c r="Z36" s="27"/>
      <c r="AA36" s="27"/>
      <c r="AB36" s="27"/>
      <c r="AC36" s="27"/>
      <c r="AD36" s="27"/>
      <c r="AE36" s="27"/>
      <c r="AF36" s="27"/>
      <c r="AG36" s="27"/>
      <c r="AH36" s="27"/>
      <c r="AI36" s="27"/>
      <c r="AJ36" s="27"/>
      <c r="AK36" s="27"/>
      <c r="AL36" s="27"/>
      <c r="AM36" s="27"/>
      <c r="AN36" s="27"/>
      <c r="AO36" s="27"/>
      <c r="AP36" s="27"/>
      <c r="AQ36" s="27"/>
      <c r="AR36" s="27"/>
      <c r="AS36" s="27"/>
      <c r="AT36" s="27"/>
      <c r="AU36" s="27"/>
      <c r="AV36" s="27"/>
      <c r="AW36" s="27"/>
      <c r="AX36" s="27"/>
      <c r="AY36" s="27"/>
      <c r="AZ36" s="27"/>
      <c r="BA36" s="27"/>
      <c r="BB36" s="27"/>
      <c r="BC36" s="27"/>
      <c r="BD36" s="27"/>
      <c r="BE36" s="27"/>
      <c r="BF36" s="27"/>
      <c r="BG36" s="27"/>
      <c r="BH36" s="27"/>
      <c r="BI36" s="27"/>
      <c r="BJ36" s="27"/>
    </row>
    <row r="37" spans="1:62">
      <c r="A37" s="119" t="str">
        <f ca="1">CONCATENATE(INDIRECT("C"&amp;Variables!BL38),INDIRECT("F"&amp;Variables!BL38),INDIRECT("J"&amp;Variables!BL38))</f>
        <v/>
      </c>
      <c r="C37" s="1"/>
      <c r="D37" s="1"/>
      <c r="E37" s="1"/>
      <c r="F37" s="1"/>
      <c r="G37" s="1"/>
      <c r="H37" s="1"/>
      <c r="I37" s="1"/>
      <c r="J37" s="1"/>
      <c r="K37" s="1"/>
      <c r="L37" s="1"/>
      <c r="M37" s="1"/>
      <c r="N37" s="1"/>
      <c r="O37" s="1"/>
      <c r="P37" s="1"/>
      <c r="Q37" s="1"/>
      <c r="R37" s="1"/>
      <c r="S37" s="316"/>
      <c r="T37" s="1"/>
      <c r="Y37" s="27"/>
      <c r="Z37" s="27"/>
      <c r="AA37" s="27"/>
      <c r="AB37" s="27"/>
      <c r="AC37" s="27"/>
      <c r="AD37" s="27"/>
      <c r="AE37" s="27"/>
      <c r="AF37" s="27"/>
      <c r="AG37" s="27"/>
      <c r="AH37" s="27"/>
      <c r="AI37" s="27"/>
      <c r="AJ37" s="27"/>
      <c r="AK37" s="27"/>
      <c r="AL37" s="27"/>
      <c r="AM37" s="27"/>
      <c r="AN37" s="27"/>
      <c r="AO37" s="27"/>
      <c r="AP37" s="27"/>
      <c r="AQ37" s="27"/>
      <c r="AR37" s="27"/>
      <c r="AS37" s="27"/>
      <c r="AT37" s="27"/>
      <c r="AU37" s="27"/>
      <c r="AV37" s="27"/>
      <c r="AW37" s="27"/>
      <c r="AX37" s="27"/>
      <c r="AY37" s="27"/>
      <c r="AZ37" s="27"/>
      <c r="BA37" s="27"/>
      <c r="BB37" s="27"/>
      <c r="BC37" s="27"/>
      <c r="BD37" s="27"/>
      <c r="BE37" s="27"/>
      <c r="BF37" s="27"/>
      <c r="BG37" s="27"/>
      <c r="BH37" s="27"/>
      <c r="BI37" s="27"/>
      <c r="BJ37" s="27"/>
    </row>
    <row r="38" spans="1:62">
      <c r="A38" s="119" t="str">
        <f ca="1">CONCATENATE(INDIRECT("C"&amp;Variables!BL39),INDIRECT("F"&amp;Variables!BL39),INDIRECT("J"&amp;Variables!BL39))</f>
        <v/>
      </c>
      <c r="C38" s="1"/>
      <c r="D38" s="1"/>
      <c r="E38" s="1"/>
      <c r="F38" s="1"/>
      <c r="G38" s="1"/>
      <c r="H38" s="1"/>
      <c r="I38" s="1"/>
      <c r="J38" s="1"/>
      <c r="K38" s="1"/>
      <c r="L38" s="1"/>
      <c r="M38" s="1"/>
      <c r="N38" s="1"/>
      <c r="O38" s="1"/>
      <c r="P38" s="1"/>
      <c r="Q38" s="1"/>
      <c r="R38" s="1"/>
      <c r="S38" s="316"/>
      <c r="T38" s="1"/>
      <c r="Y38" s="27"/>
      <c r="Z38" s="27"/>
      <c r="AA38" s="27"/>
      <c r="AB38" s="27"/>
      <c r="AC38" s="27"/>
      <c r="AD38" s="27"/>
      <c r="AE38" s="27"/>
      <c r="AF38" s="27"/>
      <c r="AG38" s="27"/>
      <c r="AH38" s="27"/>
      <c r="AI38" s="27"/>
      <c r="AJ38" s="27"/>
      <c r="AK38" s="27"/>
      <c r="AL38" s="27"/>
      <c r="AM38" s="27"/>
      <c r="AN38" s="27"/>
      <c r="AO38" s="27"/>
      <c r="AP38" s="27"/>
      <c r="AQ38" s="27"/>
      <c r="AR38" s="27"/>
      <c r="AS38" s="27"/>
      <c r="AT38" s="27"/>
      <c r="AU38" s="27"/>
      <c r="AV38" s="27"/>
      <c r="AW38" s="27"/>
      <c r="AX38" s="27"/>
      <c r="AY38" s="27"/>
      <c r="AZ38" s="27"/>
      <c r="BA38" s="27"/>
      <c r="BB38" s="27"/>
      <c r="BC38" s="27"/>
      <c r="BD38" s="27"/>
      <c r="BE38" s="27"/>
      <c r="BF38" s="27"/>
      <c r="BG38" s="27"/>
      <c r="BH38" s="27"/>
      <c r="BI38" s="27"/>
      <c r="BJ38" s="27"/>
    </row>
    <row r="39" spans="1:62">
      <c r="A39" s="119" t="str">
        <f ca="1">CONCATENATE(INDIRECT("C"&amp;Variables!BL40),INDIRECT("F"&amp;Variables!BL40),INDIRECT("J"&amp;Variables!BL40))</f>
        <v/>
      </c>
      <c r="C39" s="1"/>
      <c r="D39" s="1"/>
      <c r="E39" s="1"/>
      <c r="F39" s="1"/>
      <c r="G39" s="1"/>
      <c r="H39" s="1"/>
      <c r="I39" s="1"/>
      <c r="J39" s="1"/>
      <c r="K39" s="1"/>
      <c r="L39" s="1"/>
      <c r="M39" s="1"/>
      <c r="N39" s="1"/>
      <c r="O39" s="1"/>
      <c r="P39" s="1"/>
      <c r="Q39" s="1"/>
      <c r="R39" s="1"/>
      <c r="S39" s="316"/>
      <c r="T39" s="1"/>
      <c r="Y39" s="27"/>
      <c r="Z39" s="27"/>
      <c r="AA39" s="27"/>
      <c r="AB39" s="27"/>
      <c r="AC39" s="27"/>
      <c r="AD39" s="27"/>
      <c r="AE39" s="27"/>
      <c r="AF39" s="27"/>
      <c r="AG39" s="27"/>
      <c r="AH39" s="27"/>
      <c r="AI39" s="27"/>
      <c r="AJ39" s="27"/>
      <c r="AK39" s="27"/>
      <c r="AL39" s="27"/>
      <c r="AM39" s="27"/>
      <c r="AN39" s="27"/>
      <c r="AO39" s="27"/>
      <c r="AP39" s="27"/>
      <c r="AQ39" s="27"/>
      <c r="AR39" s="27"/>
      <c r="AS39" s="27"/>
      <c r="AT39" s="27"/>
      <c r="AU39" s="27"/>
      <c r="AV39" s="27"/>
      <c r="AW39" s="27"/>
      <c r="AX39" s="27"/>
      <c r="AY39" s="27"/>
      <c r="AZ39" s="27"/>
      <c r="BA39" s="27"/>
      <c r="BB39" s="27"/>
      <c r="BC39" s="27"/>
      <c r="BD39" s="27"/>
      <c r="BE39" s="27"/>
      <c r="BF39" s="27"/>
      <c r="BG39" s="27"/>
      <c r="BH39" s="27"/>
      <c r="BI39" s="27"/>
      <c r="BJ39" s="27"/>
    </row>
    <row r="40" spans="1:62">
      <c r="A40" s="119" t="str">
        <f ca="1">CONCATENATE(INDIRECT("C"&amp;Variables!BL41),INDIRECT("F"&amp;Variables!BL41),INDIRECT("J"&amp;Variables!BL41))</f>
        <v/>
      </c>
      <c r="C40" s="1"/>
      <c r="D40" s="1"/>
      <c r="E40" s="1"/>
      <c r="F40" s="1"/>
      <c r="G40" s="1"/>
      <c r="H40" s="1"/>
      <c r="I40" s="1"/>
      <c r="J40" s="1"/>
      <c r="K40" s="1"/>
      <c r="L40" s="1"/>
      <c r="M40" s="1"/>
      <c r="N40" s="1"/>
      <c r="O40" s="1"/>
      <c r="P40" s="1"/>
      <c r="Q40" s="1"/>
      <c r="R40" s="1"/>
      <c r="S40" s="316"/>
      <c r="T40" s="1"/>
      <c r="Y40" s="27"/>
      <c r="Z40" s="27"/>
      <c r="AA40" s="27"/>
      <c r="AB40" s="27"/>
      <c r="AC40" s="27"/>
      <c r="AD40" s="27"/>
      <c r="AE40" s="27"/>
      <c r="AF40" s="27"/>
      <c r="AG40" s="27"/>
      <c r="AH40" s="27"/>
      <c r="AI40" s="27"/>
      <c r="AJ40" s="27"/>
      <c r="AK40" s="27"/>
      <c r="AL40" s="27"/>
      <c r="AM40" s="27"/>
      <c r="AN40" s="27"/>
      <c r="AO40" s="27"/>
      <c r="AP40" s="27"/>
      <c r="AQ40" s="27"/>
      <c r="AR40" s="27"/>
      <c r="AS40" s="27"/>
      <c r="AT40" s="27"/>
      <c r="AU40" s="27"/>
      <c r="AV40" s="27"/>
      <c r="AW40" s="27"/>
      <c r="AX40" s="27"/>
      <c r="AY40" s="27"/>
      <c r="AZ40" s="27"/>
      <c r="BA40" s="27"/>
      <c r="BB40" s="27"/>
      <c r="BC40" s="27"/>
      <c r="BD40" s="27"/>
      <c r="BE40" s="27"/>
      <c r="BF40" s="27"/>
      <c r="BG40" s="27"/>
      <c r="BH40" s="27"/>
      <c r="BI40" s="27"/>
      <c r="BJ40" s="27"/>
    </row>
    <row r="41" spans="1:62">
      <c r="A41" s="119" t="str">
        <f ca="1">CONCATENATE(INDIRECT("C"&amp;Variables!BL42),INDIRECT("F"&amp;Variables!BL42),INDIRECT("J"&amp;Variables!BL42))</f>
        <v/>
      </c>
      <c r="C41" s="1"/>
      <c r="D41" s="1"/>
      <c r="E41" s="1"/>
      <c r="F41" s="1"/>
      <c r="G41" s="1"/>
      <c r="H41" s="1"/>
      <c r="I41" s="1"/>
      <c r="J41" s="1"/>
      <c r="K41" s="1"/>
      <c r="L41" s="1"/>
      <c r="M41" s="1"/>
      <c r="N41" s="1"/>
      <c r="O41" s="1"/>
      <c r="P41" s="1"/>
      <c r="Q41" s="1"/>
      <c r="R41" s="1"/>
      <c r="S41" s="316"/>
      <c r="T41" s="1"/>
      <c r="Y41" s="27"/>
      <c r="Z41" s="27"/>
      <c r="AA41" s="27"/>
      <c r="AB41" s="27"/>
      <c r="AC41" s="27"/>
      <c r="AD41" s="27"/>
      <c r="AE41" s="27"/>
      <c r="AF41" s="27"/>
      <c r="AG41" s="27"/>
      <c r="AH41" s="27"/>
      <c r="AI41" s="27"/>
      <c r="AJ41" s="27"/>
      <c r="AK41" s="27"/>
      <c r="AL41" s="27"/>
      <c r="AM41" s="27"/>
      <c r="AN41" s="27"/>
      <c r="AO41" s="27"/>
      <c r="AP41" s="27"/>
      <c r="AQ41" s="27"/>
      <c r="AR41" s="27"/>
      <c r="AS41" s="27"/>
      <c r="AT41" s="27"/>
      <c r="AU41" s="27"/>
      <c r="AV41" s="27"/>
      <c r="AW41" s="27"/>
      <c r="AX41" s="27"/>
      <c r="AY41" s="27"/>
      <c r="AZ41" s="27"/>
      <c r="BA41" s="27"/>
      <c r="BB41" s="27"/>
      <c r="BC41" s="27"/>
      <c r="BD41" s="27"/>
      <c r="BE41" s="27"/>
      <c r="BF41" s="27"/>
      <c r="BG41" s="27"/>
      <c r="BH41" s="27"/>
      <c r="BI41" s="27"/>
      <c r="BJ41" s="27"/>
    </row>
    <row r="42" spans="1:62">
      <c r="A42" s="119" t="str">
        <f ca="1">CONCATENATE(INDIRECT("C"&amp;Variables!BL43),INDIRECT("F"&amp;Variables!BL43),INDIRECT("J"&amp;Variables!BL43))</f>
        <v/>
      </c>
      <c r="C42" s="1"/>
      <c r="D42" s="1"/>
      <c r="E42" s="1"/>
      <c r="F42" s="1"/>
      <c r="G42" s="1"/>
      <c r="H42" s="1"/>
      <c r="I42" s="1"/>
      <c r="J42" s="1"/>
      <c r="K42" s="1"/>
      <c r="L42" s="1"/>
      <c r="M42" s="1"/>
      <c r="N42" s="1"/>
      <c r="O42" s="1"/>
      <c r="P42" s="1"/>
      <c r="Q42" s="1"/>
      <c r="R42" s="1"/>
      <c r="S42" s="316"/>
      <c r="T42" s="1"/>
      <c r="Y42" s="27"/>
      <c r="Z42" s="27"/>
      <c r="AA42" s="27"/>
      <c r="AB42" s="27"/>
      <c r="AC42" s="27"/>
      <c r="AD42" s="27"/>
      <c r="AE42" s="27"/>
      <c r="AF42" s="27"/>
      <c r="AG42" s="27"/>
      <c r="AH42" s="27"/>
      <c r="AI42" s="27"/>
      <c r="AJ42" s="27"/>
      <c r="AK42" s="27"/>
      <c r="AL42" s="27"/>
      <c r="AM42" s="27"/>
      <c r="AN42" s="27"/>
      <c r="AO42" s="27"/>
      <c r="AP42" s="27"/>
      <c r="AQ42" s="27"/>
      <c r="AR42" s="27"/>
      <c r="AS42" s="27"/>
      <c r="AT42" s="27"/>
      <c r="AU42" s="27"/>
      <c r="AV42" s="27"/>
      <c r="AW42" s="27"/>
      <c r="AX42" s="27"/>
      <c r="AY42" s="27"/>
      <c r="AZ42" s="27"/>
      <c r="BA42" s="27"/>
      <c r="BB42" s="27"/>
      <c r="BC42" s="27"/>
      <c r="BD42" s="27"/>
      <c r="BE42" s="27"/>
      <c r="BF42" s="27"/>
      <c r="BG42" s="27"/>
      <c r="BH42" s="27"/>
      <c r="BI42" s="27"/>
      <c r="BJ42" s="27"/>
    </row>
    <row r="43" spans="1:62">
      <c r="A43" s="119" t="str">
        <f ca="1">CONCATENATE(INDIRECT("C"&amp;Variables!BL44),INDIRECT("F"&amp;Variables!BL44),INDIRECT("J"&amp;Variables!BL44))</f>
        <v/>
      </c>
      <c r="C43" s="1"/>
      <c r="D43" s="1"/>
      <c r="E43" s="1"/>
      <c r="F43" s="1"/>
      <c r="G43" s="1"/>
      <c r="H43" s="1"/>
      <c r="I43" s="1"/>
      <c r="J43" s="1"/>
      <c r="K43" s="1"/>
      <c r="L43" s="1"/>
      <c r="M43" s="1"/>
      <c r="N43" s="1"/>
      <c r="O43" s="1"/>
      <c r="P43" s="1"/>
      <c r="Q43" s="1"/>
      <c r="R43" s="1"/>
      <c r="S43" s="316"/>
      <c r="T43" s="1"/>
      <c r="Y43" s="27"/>
      <c r="Z43" s="27"/>
      <c r="AA43" s="27"/>
      <c r="AB43" s="27"/>
      <c r="AC43" s="27"/>
      <c r="AD43" s="27"/>
      <c r="AE43" s="27"/>
      <c r="AF43" s="27"/>
      <c r="AG43" s="27"/>
      <c r="AH43" s="27"/>
      <c r="AI43" s="27"/>
      <c r="AJ43" s="27"/>
      <c r="AK43" s="27"/>
      <c r="AL43" s="27"/>
      <c r="AM43" s="27"/>
      <c r="AN43" s="27"/>
      <c r="AO43" s="27"/>
      <c r="AP43" s="27"/>
      <c r="AQ43" s="27"/>
      <c r="AR43" s="27"/>
      <c r="AS43" s="27"/>
      <c r="AT43" s="27"/>
      <c r="AU43" s="27"/>
      <c r="AV43" s="27"/>
      <c r="AW43" s="27"/>
      <c r="AX43" s="27"/>
      <c r="AY43" s="27"/>
      <c r="AZ43" s="27"/>
      <c r="BA43" s="27"/>
      <c r="BB43" s="27"/>
      <c r="BC43" s="27"/>
      <c r="BD43" s="27"/>
      <c r="BE43" s="27"/>
      <c r="BF43" s="27"/>
      <c r="BG43" s="27"/>
      <c r="BH43" s="27"/>
      <c r="BI43" s="27"/>
      <c r="BJ43" s="27"/>
    </row>
    <row r="44" spans="1:62">
      <c r="A44" s="119" t="str">
        <f ca="1">CONCATENATE(INDIRECT("C"&amp;Variables!BL45),INDIRECT("F"&amp;Variables!BL45),INDIRECT("J"&amp;Variables!BL45))</f>
        <v/>
      </c>
      <c r="C44" s="1"/>
      <c r="D44" s="1"/>
      <c r="E44" s="1"/>
      <c r="F44" s="1"/>
      <c r="G44" s="1"/>
      <c r="H44" s="1"/>
      <c r="I44" s="1"/>
      <c r="J44" s="1"/>
      <c r="K44" s="1"/>
      <c r="L44" s="1"/>
      <c r="M44" s="1"/>
      <c r="N44" s="1"/>
      <c r="O44" s="1"/>
      <c r="P44" s="1"/>
      <c r="Q44" s="1"/>
      <c r="R44" s="1"/>
      <c r="S44" s="316"/>
      <c r="T44" s="1"/>
      <c r="Y44" s="27"/>
      <c r="Z44" s="27"/>
      <c r="AA44" s="27"/>
      <c r="AB44" s="27"/>
      <c r="AC44" s="27"/>
      <c r="AD44" s="27"/>
      <c r="AE44" s="27"/>
      <c r="AF44" s="27"/>
      <c r="AG44" s="27"/>
      <c r="AH44" s="27"/>
      <c r="AI44" s="27"/>
      <c r="AJ44" s="27"/>
      <c r="AK44" s="27"/>
      <c r="AL44" s="27"/>
      <c r="AM44" s="27"/>
      <c r="AN44" s="27"/>
      <c r="AO44" s="27"/>
      <c r="AP44" s="27"/>
      <c r="AQ44" s="27"/>
      <c r="AR44" s="27"/>
      <c r="AS44" s="27"/>
      <c r="AT44" s="27"/>
      <c r="AU44" s="27"/>
      <c r="AV44" s="27"/>
      <c r="AW44" s="27"/>
      <c r="AX44" s="27"/>
      <c r="AY44" s="27"/>
      <c r="AZ44" s="27"/>
      <c r="BA44" s="27"/>
      <c r="BB44" s="27"/>
      <c r="BC44" s="27"/>
      <c r="BD44" s="27"/>
      <c r="BE44" s="27"/>
      <c r="BF44" s="27"/>
      <c r="BG44" s="27"/>
      <c r="BH44" s="27"/>
      <c r="BI44" s="27"/>
      <c r="BJ44" s="27"/>
    </row>
    <row r="45" spans="1:62">
      <c r="A45" s="119" t="str">
        <f ca="1">CONCATENATE(INDIRECT("C"&amp;Variables!BL46),INDIRECT("F"&amp;Variables!BL46),INDIRECT("J"&amp;Variables!BL46))</f>
        <v/>
      </c>
      <c r="C45" s="1"/>
      <c r="D45" s="1"/>
      <c r="E45" s="1"/>
      <c r="F45" s="1"/>
      <c r="G45" s="1"/>
      <c r="H45" s="1"/>
      <c r="I45" s="1"/>
      <c r="J45" s="1"/>
      <c r="K45" s="1"/>
      <c r="L45" s="1"/>
      <c r="M45" s="1"/>
      <c r="N45" s="1"/>
      <c r="O45" s="1"/>
      <c r="P45" s="1"/>
      <c r="Q45" s="1"/>
      <c r="R45" s="1"/>
      <c r="S45" s="316"/>
      <c r="T45" s="1"/>
      <c r="Y45" s="27"/>
      <c r="Z45" s="27"/>
      <c r="AA45" s="27"/>
      <c r="AB45" s="27"/>
      <c r="AC45" s="27"/>
      <c r="AD45" s="27"/>
      <c r="AE45" s="27"/>
      <c r="AF45" s="27"/>
      <c r="AG45" s="27"/>
      <c r="AH45" s="27"/>
      <c r="AI45" s="27"/>
      <c r="AJ45" s="27"/>
      <c r="AK45" s="27"/>
      <c r="AL45" s="27"/>
      <c r="AM45" s="27"/>
      <c r="AN45" s="27"/>
      <c r="AO45" s="27"/>
      <c r="AP45" s="27"/>
      <c r="AQ45" s="27"/>
      <c r="AR45" s="27"/>
      <c r="AS45" s="27"/>
      <c r="AT45" s="27"/>
      <c r="AU45" s="27"/>
      <c r="AV45" s="27"/>
      <c r="AW45" s="27"/>
      <c r="AX45" s="27"/>
      <c r="AY45" s="27"/>
      <c r="AZ45" s="27"/>
      <c r="BA45" s="27"/>
      <c r="BB45" s="27"/>
      <c r="BC45" s="27"/>
      <c r="BD45" s="27"/>
      <c r="BE45" s="27"/>
      <c r="BF45" s="27"/>
      <c r="BG45" s="27"/>
      <c r="BH45" s="27"/>
      <c r="BI45" s="27"/>
      <c r="BJ45" s="27"/>
    </row>
    <row r="46" spans="1:62">
      <c r="A46" s="119" t="str">
        <f ca="1">CONCATENATE(INDIRECT("C"&amp;Variables!BL47),INDIRECT("F"&amp;Variables!BL47),INDIRECT("J"&amp;Variables!BL47))</f>
        <v/>
      </c>
      <c r="C46" s="1"/>
      <c r="D46" s="1"/>
      <c r="E46" s="1"/>
      <c r="F46" s="1"/>
      <c r="G46" s="1"/>
      <c r="H46" s="1"/>
      <c r="I46" s="1"/>
      <c r="J46" s="1"/>
      <c r="K46" s="1"/>
      <c r="L46" s="1"/>
      <c r="M46" s="1"/>
      <c r="N46" s="1"/>
      <c r="O46" s="1"/>
      <c r="P46" s="1"/>
      <c r="Q46" s="1"/>
      <c r="R46" s="1"/>
      <c r="S46" s="316"/>
      <c r="T46" s="1"/>
      <c r="Y46" s="27"/>
      <c r="Z46" s="27"/>
      <c r="AA46" s="27"/>
      <c r="AB46" s="27"/>
      <c r="AC46" s="27"/>
      <c r="AD46" s="27"/>
      <c r="AE46" s="27"/>
      <c r="AF46" s="27"/>
      <c r="AG46" s="27"/>
      <c r="AH46" s="27"/>
      <c r="AI46" s="27"/>
      <c r="AJ46" s="27"/>
      <c r="AK46" s="27"/>
      <c r="AL46" s="27"/>
      <c r="AM46" s="27"/>
      <c r="AN46" s="27"/>
      <c r="AO46" s="27"/>
      <c r="AP46" s="27"/>
      <c r="AQ46" s="27"/>
      <c r="AR46" s="27"/>
      <c r="AS46" s="27"/>
      <c r="AT46" s="27"/>
      <c r="AU46" s="27"/>
      <c r="AV46" s="27"/>
      <c r="AW46" s="27"/>
      <c r="AX46" s="27"/>
      <c r="AY46" s="27"/>
      <c r="AZ46" s="27"/>
      <c r="BA46" s="27"/>
      <c r="BB46" s="27"/>
      <c r="BC46" s="27"/>
      <c r="BD46" s="27"/>
      <c r="BE46" s="27"/>
      <c r="BF46" s="27"/>
      <c r="BG46" s="27"/>
      <c r="BH46" s="27"/>
      <c r="BI46" s="27"/>
      <c r="BJ46" s="27"/>
    </row>
    <row r="47" spans="1:62">
      <c r="A47" s="119" t="str">
        <f ca="1">CONCATENATE(INDIRECT("C"&amp;Variables!BL48),INDIRECT("F"&amp;Variables!BL48),INDIRECT("J"&amp;Variables!BL48))</f>
        <v/>
      </c>
      <c r="C47" s="1"/>
      <c r="D47" s="1"/>
      <c r="E47" s="1"/>
      <c r="F47" s="1"/>
      <c r="G47" s="1"/>
      <c r="H47" s="1"/>
      <c r="I47" s="1"/>
      <c r="J47" s="1"/>
      <c r="K47" s="1"/>
      <c r="L47" s="1"/>
      <c r="M47" s="1"/>
      <c r="N47" s="1"/>
      <c r="O47" s="1"/>
      <c r="P47" s="1"/>
      <c r="Q47" s="1"/>
      <c r="R47" s="1"/>
      <c r="S47" s="316"/>
      <c r="T47" s="1"/>
      <c r="Y47" s="27"/>
      <c r="Z47" s="27"/>
      <c r="AA47" s="27"/>
      <c r="AB47" s="27"/>
      <c r="AC47" s="27"/>
      <c r="AD47" s="27"/>
      <c r="AE47" s="27"/>
      <c r="AF47" s="27"/>
      <c r="AG47" s="27"/>
      <c r="AH47" s="27"/>
      <c r="AI47" s="27"/>
      <c r="AJ47" s="27"/>
      <c r="AK47" s="27"/>
      <c r="AL47" s="27"/>
      <c r="AM47" s="27"/>
      <c r="AN47" s="27"/>
      <c r="AO47" s="27"/>
      <c r="AP47" s="27"/>
      <c r="AQ47" s="27"/>
      <c r="AR47" s="27"/>
      <c r="AS47" s="27"/>
      <c r="AT47" s="27"/>
      <c r="AU47" s="27"/>
      <c r="AV47" s="27"/>
      <c r="AW47" s="27"/>
      <c r="AX47" s="27"/>
      <c r="AY47" s="27"/>
      <c r="AZ47" s="27"/>
      <c r="BA47" s="27"/>
      <c r="BB47" s="27"/>
      <c r="BC47" s="27"/>
      <c r="BD47" s="27"/>
      <c r="BE47" s="27"/>
      <c r="BF47" s="27"/>
      <c r="BG47" s="27"/>
      <c r="BH47" s="27"/>
      <c r="BI47" s="27"/>
      <c r="BJ47" s="27"/>
    </row>
    <row r="48" spans="1:62">
      <c r="A48" s="119" t="str">
        <f ca="1">CONCATENATE(INDIRECT("C"&amp;Variables!BL49),INDIRECT("F"&amp;Variables!BL49),INDIRECT("J"&amp;Variables!BL49))</f>
        <v/>
      </c>
      <c r="C48" s="1"/>
      <c r="D48" s="1"/>
      <c r="E48" s="1"/>
      <c r="F48" s="1"/>
      <c r="G48" s="1"/>
      <c r="H48" s="1"/>
      <c r="I48" s="1"/>
      <c r="J48" s="1"/>
      <c r="K48" s="1"/>
      <c r="L48" s="1"/>
      <c r="M48" s="1"/>
      <c r="N48" s="1"/>
      <c r="O48" s="1"/>
      <c r="P48" s="1"/>
      <c r="Q48" s="1"/>
      <c r="R48" s="1"/>
      <c r="S48" s="316"/>
      <c r="T48" s="1"/>
      <c r="Y48" s="27"/>
      <c r="Z48" s="27"/>
      <c r="AA48" s="27"/>
      <c r="AB48" s="27"/>
      <c r="AC48" s="27"/>
      <c r="AD48" s="27"/>
      <c r="AE48" s="27"/>
      <c r="AF48" s="27"/>
      <c r="AG48" s="27"/>
      <c r="AH48" s="27"/>
      <c r="AI48" s="27"/>
      <c r="AJ48" s="27"/>
      <c r="AK48" s="27"/>
      <c r="AL48" s="27"/>
      <c r="AM48" s="27"/>
      <c r="AN48" s="27"/>
      <c r="AO48" s="27"/>
      <c r="AP48" s="27"/>
      <c r="AQ48" s="27"/>
      <c r="AR48" s="27"/>
      <c r="AS48" s="27"/>
      <c r="AT48" s="27"/>
      <c r="AU48" s="27"/>
      <c r="AV48" s="27"/>
      <c r="AW48" s="27"/>
      <c r="AX48" s="27"/>
      <c r="AY48" s="27"/>
      <c r="AZ48" s="27"/>
      <c r="BA48" s="27"/>
      <c r="BB48" s="27"/>
      <c r="BC48" s="27"/>
      <c r="BD48" s="27"/>
      <c r="BE48" s="27"/>
      <c r="BF48" s="27"/>
      <c r="BG48" s="27"/>
      <c r="BH48" s="27"/>
      <c r="BI48" s="27"/>
      <c r="BJ48" s="27"/>
    </row>
    <row r="49" spans="1:62">
      <c r="A49" s="119" t="str">
        <f ca="1">CONCATENATE(INDIRECT("C"&amp;Variables!BL50),INDIRECT("F"&amp;Variables!BL50),INDIRECT("J"&amp;Variables!BL50))</f>
        <v/>
      </c>
      <c r="C49" s="1"/>
      <c r="D49" s="1"/>
      <c r="E49" s="1"/>
      <c r="F49" s="1"/>
      <c r="G49" s="1"/>
      <c r="H49" s="1"/>
      <c r="I49" s="1"/>
      <c r="J49" s="1"/>
      <c r="K49" s="1"/>
      <c r="L49" s="1"/>
      <c r="M49" s="1"/>
      <c r="N49" s="1"/>
      <c r="O49" s="1"/>
      <c r="P49" s="1"/>
      <c r="Q49" s="1"/>
      <c r="R49" s="1"/>
      <c r="S49" s="316"/>
      <c r="T49" s="1"/>
      <c r="Y49" s="27"/>
      <c r="Z49" s="27"/>
      <c r="AA49" s="27"/>
      <c r="AB49" s="27"/>
      <c r="AC49" s="27"/>
      <c r="AD49" s="27"/>
      <c r="AE49" s="27"/>
      <c r="AF49" s="27"/>
      <c r="AG49" s="27"/>
      <c r="AH49" s="27"/>
      <c r="AI49" s="27"/>
      <c r="AJ49" s="27"/>
      <c r="AK49" s="27"/>
      <c r="AL49" s="27"/>
      <c r="AM49" s="27"/>
      <c r="AN49" s="27"/>
      <c r="AO49" s="27"/>
      <c r="AP49" s="27"/>
      <c r="AQ49" s="27"/>
      <c r="AR49" s="27"/>
      <c r="AS49" s="27"/>
      <c r="AT49" s="27"/>
      <c r="AU49" s="27"/>
      <c r="AV49" s="27"/>
      <c r="AW49" s="27"/>
      <c r="AX49" s="27"/>
      <c r="AY49" s="27"/>
      <c r="AZ49" s="27"/>
      <c r="BA49" s="27"/>
      <c r="BB49" s="27"/>
      <c r="BC49" s="27"/>
      <c r="BD49" s="27"/>
      <c r="BE49" s="27"/>
      <c r="BF49" s="27"/>
      <c r="BG49" s="27"/>
      <c r="BH49" s="27"/>
      <c r="BI49" s="27"/>
      <c r="BJ49" s="27"/>
    </row>
    <row r="50" spans="1:62">
      <c r="A50" s="119" t="str">
        <f ca="1">CONCATENATE(INDIRECT("C"&amp;Variables!BL51),INDIRECT("F"&amp;Variables!BL51),INDIRECT("J"&amp;Variables!BL51))</f>
        <v/>
      </c>
      <c r="C50" s="1"/>
      <c r="D50" s="1"/>
      <c r="E50" s="1"/>
      <c r="F50" s="1"/>
      <c r="G50" s="1"/>
      <c r="H50" s="1"/>
      <c r="I50" s="1"/>
      <c r="J50" s="1"/>
      <c r="K50" s="1"/>
      <c r="L50" s="1"/>
      <c r="M50" s="1"/>
      <c r="N50" s="1"/>
      <c r="O50" s="1"/>
      <c r="P50" s="1"/>
      <c r="Q50" s="1"/>
      <c r="R50" s="1"/>
      <c r="S50" s="316"/>
      <c r="T50" s="1"/>
      <c r="Y50" s="27"/>
      <c r="Z50" s="27"/>
      <c r="AA50" s="27"/>
      <c r="AB50" s="27"/>
      <c r="AC50" s="27"/>
      <c r="AD50" s="27"/>
      <c r="AE50" s="27"/>
      <c r="AF50" s="27"/>
      <c r="AG50" s="27"/>
      <c r="AH50" s="27"/>
      <c r="AI50" s="27"/>
      <c r="AJ50" s="27"/>
      <c r="AK50" s="27"/>
      <c r="AL50" s="27"/>
      <c r="AM50" s="27"/>
      <c r="AN50" s="27"/>
      <c r="AO50" s="27"/>
      <c r="AP50" s="27"/>
      <c r="AQ50" s="27"/>
      <c r="AR50" s="27"/>
      <c r="AS50" s="27"/>
      <c r="AT50" s="27"/>
      <c r="AU50" s="27"/>
      <c r="AV50" s="27"/>
      <c r="AW50" s="27"/>
      <c r="AX50" s="27"/>
      <c r="AY50" s="27"/>
      <c r="AZ50" s="27"/>
      <c r="BA50" s="27"/>
      <c r="BB50" s="27"/>
      <c r="BC50" s="27"/>
      <c r="BD50" s="27"/>
      <c r="BE50" s="27"/>
      <c r="BF50" s="27"/>
      <c r="BG50" s="27"/>
      <c r="BH50" s="27"/>
      <c r="BI50" s="27"/>
      <c r="BJ50" s="27"/>
    </row>
    <row r="51" spans="1:62">
      <c r="A51" s="119" t="str">
        <f ca="1">CONCATENATE(INDIRECT("C"&amp;Variables!BL52),INDIRECT("F"&amp;Variables!BL52),INDIRECT("J"&amp;Variables!BL52))</f>
        <v/>
      </c>
      <c r="C51" s="1"/>
      <c r="D51" s="1"/>
      <c r="E51" s="1"/>
      <c r="F51" s="1"/>
      <c r="G51" s="1"/>
      <c r="H51" s="1"/>
      <c r="I51" s="1"/>
      <c r="J51" s="1"/>
      <c r="K51" s="1"/>
      <c r="L51" s="1"/>
      <c r="M51" s="1"/>
      <c r="N51" s="1"/>
      <c r="O51" s="1"/>
      <c r="P51" s="1"/>
      <c r="Q51" s="1"/>
      <c r="R51" s="1"/>
      <c r="S51" s="316"/>
      <c r="T51" s="1"/>
      <c r="Y51" s="27"/>
      <c r="Z51" s="27"/>
      <c r="AA51" s="27"/>
      <c r="AB51" s="27"/>
      <c r="AC51" s="27"/>
      <c r="AD51" s="27"/>
      <c r="AE51" s="27"/>
      <c r="AF51" s="27"/>
      <c r="AG51" s="27"/>
      <c r="AH51" s="27"/>
      <c r="AI51" s="27"/>
      <c r="AJ51" s="27"/>
      <c r="AK51" s="27"/>
      <c r="AL51" s="27"/>
      <c r="AM51" s="27"/>
      <c r="AN51" s="27"/>
      <c r="AO51" s="27"/>
      <c r="AP51" s="27"/>
      <c r="AQ51" s="27"/>
      <c r="AR51" s="27"/>
      <c r="AS51" s="27"/>
      <c r="AT51" s="27"/>
      <c r="AU51" s="27"/>
      <c r="AV51" s="27"/>
      <c r="AW51" s="27"/>
      <c r="AX51" s="27"/>
      <c r="AY51" s="27"/>
      <c r="AZ51" s="27"/>
      <c r="BA51" s="27"/>
      <c r="BB51" s="27"/>
      <c r="BC51" s="27"/>
      <c r="BD51" s="27"/>
      <c r="BE51" s="27"/>
      <c r="BF51" s="27"/>
      <c r="BG51" s="27"/>
      <c r="BH51" s="27"/>
      <c r="BI51" s="27"/>
      <c r="BJ51" s="27"/>
    </row>
    <row r="52" spans="1:62">
      <c r="A52" s="119" t="str">
        <f ca="1">CONCATENATE(INDIRECT("C"&amp;Variables!BL53),INDIRECT("F"&amp;Variables!BL53),INDIRECT("J"&amp;Variables!BL53))</f>
        <v/>
      </c>
      <c r="C52" s="1"/>
      <c r="D52" s="1"/>
      <c r="E52" s="1"/>
      <c r="F52" s="1"/>
      <c r="G52" s="1"/>
      <c r="H52" s="1"/>
      <c r="I52" s="1"/>
      <c r="J52" s="1"/>
      <c r="K52" s="1"/>
      <c r="L52" s="1"/>
      <c r="M52" s="1"/>
      <c r="N52" s="1"/>
      <c r="O52" s="1"/>
      <c r="P52" s="1"/>
      <c r="Q52" s="1"/>
      <c r="R52" s="1"/>
      <c r="S52" s="316"/>
      <c r="T52" s="1"/>
      <c r="Y52" s="27"/>
      <c r="Z52" s="27"/>
      <c r="AA52" s="27"/>
      <c r="AB52" s="27"/>
      <c r="AC52" s="27"/>
      <c r="AD52" s="27"/>
      <c r="AE52" s="27"/>
      <c r="AF52" s="27"/>
      <c r="AG52" s="27"/>
      <c r="AH52" s="27"/>
      <c r="AI52" s="27"/>
      <c r="AJ52" s="27"/>
      <c r="AK52" s="27"/>
      <c r="AL52" s="27"/>
      <c r="AM52" s="27"/>
      <c r="AN52" s="27"/>
      <c r="AO52" s="27"/>
      <c r="AP52" s="27"/>
      <c r="AQ52" s="27"/>
      <c r="AR52" s="27"/>
      <c r="AS52" s="27"/>
      <c r="AT52" s="27"/>
      <c r="AU52" s="27"/>
      <c r="AV52" s="27"/>
      <c r="AW52" s="27"/>
      <c r="AX52" s="27"/>
      <c r="AY52" s="27"/>
      <c r="AZ52" s="27"/>
      <c r="BA52" s="27"/>
      <c r="BB52" s="27"/>
      <c r="BC52" s="27"/>
      <c r="BD52" s="27"/>
      <c r="BE52" s="27"/>
      <c r="BF52" s="27"/>
      <c r="BG52" s="27"/>
      <c r="BH52" s="27"/>
      <c r="BI52" s="27"/>
      <c r="BJ52" s="27"/>
    </row>
    <row r="53" spans="1:62">
      <c r="A53" s="119" t="str">
        <f ca="1">CONCATENATE(INDIRECT("C"&amp;Variables!BL54),INDIRECT("F"&amp;Variables!BL54),INDIRECT("J"&amp;Variables!BL54))</f>
        <v/>
      </c>
      <c r="C53" s="1"/>
      <c r="D53" s="1"/>
      <c r="E53" s="1"/>
      <c r="F53" s="1"/>
      <c r="G53" s="1"/>
      <c r="H53" s="1"/>
      <c r="I53" s="1"/>
      <c r="J53" s="1"/>
      <c r="K53" s="1"/>
      <c r="L53" s="1"/>
      <c r="M53" s="1"/>
      <c r="N53" s="1"/>
      <c r="O53" s="1"/>
      <c r="P53" s="1"/>
      <c r="Q53" s="1"/>
      <c r="R53" s="1"/>
      <c r="S53" s="316"/>
      <c r="T53" s="1"/>
      <c r="Y53" s="27"/>
      <c r="Z53" s="27"/>
      <c r="AA53" s="27"/>
      <c r="AB53" s="27"/>
      <c r="AC53" s="27"/>
      <c r="AD53" s="27"/>
      <c r="AE53" s="27"/>
      <c r="AF53" s="27"/>
      <c r="AG53" s="27"/>
      <c r="AH53" s="27"/>
      <c r="AI53" s="27"/>
      <c r="AJ53" s="27"/>
      <c r="AK53" s="27"/>
      <c r="AL53" s="27"/>
      <c r="AM53" s="27"/>
      <c r="AN53" s="27"/>
      <c r="AO53" s="27"/>
      <c r="AP53" s="27"/>
      <c r="AQ53" s="27"/>
      <c r="AR53" s="27"/>
      <c r="AS53" s="27"/>
      <c r="AT53" s="27"/>
      <c r="AU53" s="27"/>
      <c r="AV53" s="27"/>
      <c r="AW53" s="27"/>
      <c r="AX53" s="27"/>
      <c r="AY53" s="27"/>
      <c r="AZ53" s="27"/>
      <c r="BA53" s="27"/>
      <c r="BB53" s="27"/>
      <c r="BC53" s="27"/>
      <c r="BD53" s="27"/>
      <c r="BE53" s="27"/>
      <c r="BF53" s="27"/>
      <c r="BG53" s="27"/>
      <c r="BH53" s="27"/>
      <c r="BI53" s="27"/>
      <c r="BJ53" s="27"/>
    </row>
    <row r="54" spans="1:62">
      <c r="A54" s="119" t="str">
        <f ca="1">CONCATENATE(INDIRECT("C"&amp;Variables!BL55),INDIRECT("F"&amp;Variables!BL55),INDIRECT("J"&amp;Variables!BL55))</f>
        <v/>
      </c>
      <c r="C54" s="1"/>
      <c r="D54" s="1"/>
      <c r="E54" s="1"/>
      <c r="F54" s="1"/>
      <c r="G54" s="1"/>
      <c r="H54" s="1"/>
      <c r="I54" s="1"/>
      <c r="J54" s="1"/>
      <c r="K54" s="1"/>
      <c r="L54" s="1"/>
      <c r="M54" s="1"/>
      <c r="N54" s="1"/>
      <c r="O54" s="1"/>
      <c r="P54" s="1"/>
      <c r="Q54" s="1"/>
      <c r="R54" s="1"/>
      <c r="S54" s="316"/>
      <c r="T54" s="1"/>
      <c r="Y54" s="27"/>
      <c r="Z54" s="27"/>
      <c r="AA54" s="27"/>
      <c r="AB54" s="27"/>
      <c r="AC54" s="27"/>
      <c r="AD54" s="27"/>
      <c r="AE54" s="27"/>
      <c r="AF54" s="27"/>
      <c r="AG54" s="27"/>
      <c r="AH54" s="27"/>
      <c r="AI54" s="27"/>
      <c r="AJ54" s="27"/>
      <c r="AK54" s="27"/>
      <c r="AL54" s="27"/>
      <c r="AM54" s="27"/>
      <c r="AN54" s="27"/>
      <c r="AO54" s="27"/>
      <c r="AP54" s="27"/>
      <c r="AQ54" s="27"/>
      <c r="AR54" s="27"/>
      <c r="AS54" s="27"/>
      <c r="AT54" s="27"/>
      <c r="AU54" s="27"/>
      <c r="AV54" s="27"/>
      <c r="AW54" s="27"/>
      <c r="AX54" s="27"/>
      <c r="AY54" s="27"/>
      <c r="AZ54" s="27"/>
      <c r="BA54" s="27"/>
      <c r="BB54" s="27"/>
      <c r="BC54" s="27"/>
      <c r="BD54" s="27"/>
      <c r="BE54" s="27"/>
      <c r="BF54" s="27"/>
      <c r="BG54" s="27"/>
      <c r="BH54" s="27"/>
      <c r="BI54" s="27"/>
      <c r="BJ54" s="27"/>
    </row>
    <row r="55" spans="1:62">
      <c r="A55" s="119" t="str">
        <f ca="1">CONCATENATE(INDIRECT("C"&amp;Variables!BL56),INDIRECT("F"&amp;Variables!BL56),INDIRECT("J"&amp;Variables!BL56))</f>
        <v/>
      </c>
      <c r="C55" s="1"/>
      <c r="D55" s="1"/>
      <c r="E55" s="1"/>
      <c r="F55" s="1"/>
      <c r="G55" s="1"/>
      <c r="H55" s="1"/>
      <c r="I55" s="1"/>
      <c r="J55" s="1"/>
      <c r="K55" s="1"/>
      <c r="L55" s="1"/>
      <c r="M55" s="1"/>
      <c r="N55" s="1"/>
      <c r="O55" s="1"/>
      <c r="P55" s="1"/>
      <c r="Q55" s="1"/>
      <c r="R55" s="1"/>
      <c r="S55" s="316"/>
      <c r="T55" s="1"/>
      <c r="Y55" s="27"/>
      <c r="Z55" s="27"/>
      <c r="AA55" s="27"/>
      <c r="AB55" s="27"/>
      <c r="AC55" s="27"/>
      <c r="AD55" s="27"/>
      <c r="AE55" s="27"/>
      <c r="AF55" s="27"/>
      <c r="AG55" s="27"/>
      <c r="AH55" s="27"/>
      <c r="AI55" s="27"/>
      <c r="AJ55" s="27"/>
      <c r="AK55" s="27"/>
      <c r="AL55" s="27"/>
      <c r="AM55" s="27"/>
      <c r="AN55" s="27"/>
      <c r="AO55" s="27"/>
      <c r="AP55" s="27"/>
      <c r="AQ55" s="27"/>
      <c r="AR55" s="27"/>
      <c r="AS55" s="27"/>
      <c r="AT55" s="27"/>
      <c r="AU55" s="27"/>
      <c r="AV55" s="27"/>
      <c r="AW55" s="27"/>
      <c r="AX55" s="27"/>
      <c r="AY55" s="27"/>
      <c r="AZ55" s="27"/>
      <c r="BA55" s="27"/>
      <c r="BB55" s="27"/>
      <c r="BC55" s="27"/>
      <c r="BD55" s="27"/>
      <c r="BE55" s="27"/>
      <c r="BF55" s="27"/>
      <c r="BG55" s="27"/>
      <c r="BH55" s="27"/>
      <c r="BI55" s="27"/>
      <c r="BJ55" s="27"/>
    </row>
    <row r="56" spans="1:62">
      <c r="A56" s="119" t="str">
        <f ca="1">CONCATENATE(INDIRECT("C"&amp;Variables!BL57),INDIRECT("F"&amp;Variables!BL57),INDIRECT("J"&amp;Variables!BL57))</f>
        <v/>
      </c>
      <c r="C56" s="1"/>
      <c r="D56" s="1"/>
      <c r="E56" s="1"/>
      <c r="F56" s="1"/>
      <c r="G56" s="1"/>
      <c r="H56" s="1"/>
      <c r="I56" s="1"/>
      <c r="J56" s="1"/>
      <c r="K56" s="1"/>
      <c r="L56" s="1"/>
      <c r="M56" s="1"/>
      <c r="N56" s="1"/>
      <c r="O56" s="1"/>
      <c r="P56" s="1"/>
      <c r="Q56" s="1"/>
      <c r="R56" s="1"/>
      <c r="S56" s="316"/>
      <c r="T56" s="1"/>
      <c r="Y56" s="27"/>
      <c r="Z56" s="27"/>
      <c r="AA56" s="27"/>
      <c r="AB56" s="27"/>
      <c r="AC56" s="27"/>
      <c r="AD56" s="27"/>
      <c r="AE56" s="27"/>
      <c r="AF56" s="27"/>
      <c r="AG56" s="27"/>
      <c r="AH56" s="27"/>
      <c r="AI56" s="27"/>
      <c r="AJ56" s="27"/>
      <c r="AK56" s="27"/>
      <c r="AL56" s="27"/>
      <c r="AM56" s="27"/>
      <c r="AN56" s="27"/>
      <c r="AO56" s="27"/>
      <c r="AP56" s="27"/>
      <c r="AQ56" s="27"/>
      <c r="AR56" s="27"/>
      <c r="AS56" s="27"/>
      <c r="AT56" s="27"/>
      <c r="AU56" s="27"/>
      <c r="AV56" s="27"/>
      <c r="AW56" s="27"/>
      <c r="AX56" s="27"/>
      <c r="AY56" s="27"/>
      <c r="AZ56" s="27"/>
      <c r="BA56" s="27"/>
      <c r="BB56" s="27"/>
      <c r="BC56" s="27"/>
      <c r="BD56" s="27"/>
      <c r="BE56" s="27"/>
      <c r="BF56" s="27"/>
      <c r="BG56" s="27"/>
      <c r="BH56" s="27"/>
      <c r="BI56" s="27"/>
      <c r="BJ56" s="27"/>
    </row>
    <row r="57" spans="1:62">
      <c r="A57" s="119" t="str">
        <f ca="1">CONCATENATE(INDIRECT("C"&amp;Variables!BL58),INDIRECT("F"&amp;Variables!BL58),INDIRECT("J"&amp;Variables!BL58))</f>
        <v/>
      </c>
      <c r="C57" s="1"/>
      <c r="D57" s="1"/>
      <c r="E57" s="1"/>
      <c r="F57" s="1"/>
      <c r="G57" s="1"/>
      <c r="H57" s="1"/>
      <c r="I57" s="1"/>
      <c r="J57" s="1"/>
      <c r="K57" s="1"/>
      <c r="L57" s="1"/>
      <c r="M57" s="1"/>
      <c r="N57" s="1"/>
      <c r="O57" s="1"/>
      <c r="P57" s="1"/>
      <c r="Q57" s="1"/>
      <c r="R57" s="1"/>
      <c r="S57" s="316"/>
      <c r="T57" s="1"/>
      <c r="Y57" s="27"/>
      <c r="Z57" s="27"/>
      <c r="AA57" s="27"/>
      <c r="AB57" s="27"/>
      <c r="AC57" s="27"/>
      <c r="AD57" s="27"/>
      <c r="AE57" s="27"/>
      <c r="AF57" s="27"/>
      <c r="AG57" s="27"/>
      <c r="AH57" s="27"/>
      <c r="AI57" s="27"/>
      <c r="AJ57" s="27"/>
      <c r="AK57" s="27"/>
      <c r="AL57" s="27"/>
      <c r="AM57" s="27"/>
      <c r="AN57" s="27"/>
      <c r="AO57" s="27"/>
      <c r="AP57" s="27"/>
      <c r="AQ57" s="27"/>
      <c r="AR57" s="27"/>
      <c r="AS57" s="27"/>
      <c r="AT57" s="27"/>
      <c r="AU57" s="27"/>
      <c r="AV57" s="27"/>
      <c r="AW57" s="27"/>
      <c r="AX57" s="27"/>
      <c r="AY57" s="27"/>
      <c r="AZ57" s="27"/>
      <c r="BA57" s="27"/>
      <c r="BB57" s="27"/>
      <c r="BC57" s="27"/>
      <c r="BD57" s="27"/>
      <c r="BE57" s="27"/>
      <c r="BF57" s="27"/>
      <c r="BG57" s="27"/>
      <c r="BH57" s="27"/>
      <c r="BI57" s="27"/>
      <c r="BJ57" s="27"/>
    </row>
    <row r="58" spans="1:62">
      <c r="A58" s="119" t="str">
        <f ca="1">CONCATENATE(INDIRECT("C"&amp;Variables!BL59),INDIRECT("F"&amp;Variables!BL59),INDIRECT("J"&amp;Variables!BL59))</f>
        <v/>
      </c>
      <c r="C58" s="1"/>
      <c r="D58" s="1"/>
      <c r="E58" s="1"/>
      <c r="F58" s="1"/>
      <c r="G58" s="1"/>
      <c r="H58" s="1"/>
      <c r="I58" s="1"/>
      <c r="J58" s="1"/>
      <c r="K58" s="1"/>
      <c r="L58" s="1"/>
      <c r="M58" s="1"/>
      <c r="N58" s="1"/>
      <c r="O58" s="1"/>
      <c r="P58" s="1"/>
      <c r="Q58" s="1"/>
      <c r="R58" s="1"/>
      <c r="S58" s="316"/>
      <c r="T58" s="1"/>
      <c r="Y58" s="27"/>
      <c r="Z58" s="27"/>
      <c r="AA58" s="27"/>
      <c r="AB58" s="27"/>
      <c r="AC58" s="27"/>
      <c r="AD58" s="27"/>
      <c r="AE58" s="27"/>
      <c r="AF58" s="27"/>
      <c r="AG58" s="27"/>
      <c r="AH58" s="27"/>
      <c r="AI58" s="27"/>
      <c r="AJ58" s="27"/>
      <c r="AK58" s="27"/>
      <c r="AL58" s="27"/>
      <c r="AM58" s="27"/>
      <c r="AN58" s="27"/>
      <c r="AO58" s="27"/>
      <c r="AP58" s="27"/>
      <c r="AQ58" s="27"/>
      <c r="AR58" s="27"/>
      <c r="AS58" s="27"/>
      <c r="AT58" s="27"/>
      <c r="AU58" s="27"/>
      <c r="AV58" s="27"/>
      <c r="AW58" s="27"/>
      <c r="AX58" s="27"/>
      <c r="AY58" s="27"/>
      <c r="AZ58" s="27"/>
      <c r="BA58" s="27"/>
      <c r="BB58" s="27"/>
      <c r="BC58" s="27"/>
      <c r="BD58" s="27"/>
      <c r="BE58" s="27"/>
      <c r="BF58" s="27"/>
      <c r="BG58" s="27"/>
      <c r="BH58" s="27"/>
      <c r="BI58" s="27"/>
      <c r="BJ58" s="27"/>
    </row>
    <row r="59" spans="1:62">
      <c r="A59" s="119" t="str">
        <f ca="1">CONCATENATE(INDIRECT("C"&amp;Variables!BL60),INDIRECT("F"&amp;Variables!BL60),INDIRECT("J"&amp;Variables!BL60))</f>
        <v/>
      </c>
      <c r="C59" s="1"/>
      <c r="D59" s="1"/>
      <c r="E59" s="1"/>
      <c r="F59" s="1"/>
      <c r="G59" s="1"/>
      <c r="H59" s="1"/>
      <c r="I59" s="1"/>
      <c r="J59" s="1"/>
      <c r="K59" s="1"/>
      <c r="L59" s="1"/>
      <c r="M59" s="1"/>
      <c r="N59" s="1"/>
      <c r="O59" s="1"/>
      <c r="P59" s="1"/>
      <c r="Q59" s="1"/>
      <c r="R59" s="1"/>
      <c r="S59" s="316"/>
      <c r="T59" s="1"/>
      <c r="Y59" s="27"/>
      <c r="Z59" s="27"/>
      <c r="AA59" s="27"/>
      <c r="AB59" s="27"/>
      <c r="AC59" s="27"/>
      <c r="AD59" s="27"/>
      <c r="AE59" s="27"/>
      <c r="AF59" s="27"/>
      <c r="AG59" s="27"/>
      <c r="AH59" s="27"/>
      <c r="AI59" s="27"/>
      <c r="AJ59" s="27"/>
      <c r="AK59" s="27"/>
      <c r="AL59" s="27"/>
      <c r="AM59" s="27"/>
      <c r="AN59" s="27"/>
      <c r="AO59" s="27"/>
      <c r="AP59" s="27"/>
      <c r="AQ59" s="27"/>
      <c r="AR59" s="27"/>
      <c r="AS59" s="27"/>
      <c r="AT59" s="27"/>
      <c r="AU59" s="27"/>
      <c r="AV59" s="27"/>
      <c r="AW59" s="27"/>
      <c r="AX59" s="27"/>
      <c r="AY59" s="27"/>
      <c r="AZ59" s="27"/>
      <c r="BA59" s="27"/>
      <c r="BB59" s="27"/>
      <c r="BC59" s="27"/>
      <c r="BD59" s="27"/>
      <c r="BE59" s="27"/>
      <c r="BF59" s="27"/>
      <c r="BG59" s="27"/>
      <c r="BH59" s="27"/>
      <c r="BI59" s="27"/>
      <c r="BJ59" s="27"/>
    </row>
    <row r="60" spans="1:62">
      <c r="A60" s="119" t="str">
        <f ca="1">CONCATENATE(INDIRECT("C"&amp;Variables!BL61),INDIRECT("F"&amp;Variables!BL61),INDIRECT("J"&amp;Variables!BL61))</f>
        <v/>
      </c>
      <c r="C60" s="1"/>
      <c r="D60" s="1"/>
      <c r="E60" s="1"/>
      <c r="F60" s="1"/>
      <c r="G60" s="1"/>
      <c r="H60" s="1"/>
      <c r="I60" s="1"/>
      <c r="J60" s="1"/>
      <c r="K60" s="1"/>
      <c r="L60" s="1"/>
      <c r="M60" s="1"/>
      <c r="N60" s="1"/>
      <c r="O60" s="1"/>
      <c r="P60" s="1"/>
      <c r="Q60" s="1"/>
      <c r="R60" s="1"/>
      <c r="S60" s="316"/>
      <c r="T60" s="1"/>
      <c r="Y60" s="27"/>
      <c r="Z60" s="27"/>
      <c r="AA60" s="27"/>
      <c r="AB60" s="27"/>
      <c r="AC60" s="27"/>
      <c r="AD60" s="27"/>
      <c r="AE60" s="27"/>
      <c r="AF60" s="27"/>
      <c r="AG60" s="27"/>
      <c r="AH60" s="27"/>
      <c r="AI60" s="27"/>
      <c r="AJ60" s="27"/>
      <c r="AK60" s="27"/>
      <c r="AL60" s="27"/>
      <c r="AM60" s="27"/>
      <c r="AN60" s="27"/>
      <c r="AO60" s="27"/>
      <c r="AP60" s="27"/>
      <c r="AQ60" s="27"/>
      <c r="AR60" s="27"/>
      <c r="AS60" s="27"/>
      <c r="AT60" s="27"/>
      <c r="AU60" s="27"/>
      <c r="AV60" s="27"/>
      <c r="AW60" s="27"/>
      <c r="AX60" s="27"/>
      <c r="AY60" s="27"/>
      <c r="AZ60" s="27"/>
      <c r="BA60" s="27"/>
      <c r="BB60" s="27"/>
      <c r="BC60" s="27"/>
      <c r="BD60" s="27"/>
      <c r="BE60" s="27"/>
      <c r="BF60" s="27"/>
      <c r="BG60" s="27"/>
      <c r="BH60" s="27"/>
      <c r="BI60" s="27"/>
      <c r="BJ60" s="27"/>
    </row>
    <row r="61" spans="1:62">
      <c r="A61" s="119" t="str">
        <f ca="1">CONCATENATE(INDIRECT("C"&amp;Variables!BL62),INDIRECT("F"&amp;Variables!BL62),INDIRECT("J"&amp;Variables!BL62))</f>
        <v/>
      </c>
      <c r="C61" s="1"/>
      <c r="D61" s="1"/>
      <c r="E61" s="1"/>
      <c r="F61" s="1"/>
      <c r="G61" s="1"/>
      <c r="H61" s="1"/>
      <c r="I61" s="1"/>
      <c r="J61" s="1"/>
      <c r="K61" s="1"/>
      <c r="L61" s="1"/>
      <c r="M61" s="1"/>
      <c r="N61" s="1"/>
      <c r="O61" s="1"/>
      <c r="P61" s="1"/>
      <c r="Q61" s="1"/>
      <c r="R61" s="1"/>
      <c r="S61" s="316"/>
      <c r="T61" s="1"/>
      <c r="Y61" s="27"/>
      <c r="Z61" s="27"/>
      <c r="AA61" s="27"/>
      <c r="AB61" s="27"/>
      <c r="AC61" s="27"/>
      <c r="AD61" s="27"/>
      <c r="AE61" s="27"/>
      <c r="AF61" s="27"/>
      <c r="AG61" s="27"/>
      <c r="AH61" s="27"/>
      <c r="AI61" s="27"/>
      <c r="AJ61" s="27"/>
      <c r="AK61" s="27"/>
      <c r="AL61" s="27"/>
      <c r="AM61" s="27"/>
      <c r="AN61" s="27"/>
      <c r="AO61" s="27"/>
      <c r="AP61" s="27"/>
      <c r="AQ61" s="27"/>
      <c r="AR61" s="27"/>
      <c r="AS61" s="27"/>
      <c r="AT61" s="27"/>
      <c r="AU61" s="27"/>
      <c r="AV61" s="27"/>
      <c r="AW61" s="27"/>
      <c r="AX61" s="27"/>
      <c r="AY61" s="27"/>
      <c r="AZ61" s="27"/>
      <c r="BA61" s="27"/>
      <c r="BB61" s="27"/>
      <c r="BC61" s="27"/>
      <c r="BD61" s="27"/>
      <c r="BE61" s="27"/>
      <c r="BF61" s="27"/>
      <c r="BG61" s="27"/>
      <c r="BH61" s="27"/>
      <c r="BI61" s="27"/>
      <c r="BJ61" s="27"/>
    </row>
    <row r="62" spans="1:62">
      <c r="A62" s="119" t="str">
        <f ca="1">CONCATENATE(INDIRECT("C"&amp;Variables!BL63),INDIRECT("F"&amp;Variables!BL63),INDIRECT("J"&amp;Variables!BL63))</f>
        <v/>
      </c>
      <c r="C62" s="1"/>
      <c r="D62" s="1"/>
      <c r="E62" s="1"/>
      <c r="F62" s="1"/>
      <c r="G62" s="1"/>
      <c r="H62" s="1"/>
      <c r="I62" s="1"/>
      <c r="J62" s="1"/>
      <c r="K62" s="1"/>
      <c r="L62" s="1"/>
      <c r="M62" s="1"/>
      <c r="N62" s="1"/>
      <c r="O62" s="1"/>
      <c r="P62" s="1"/>
      <c r="Q62" s="1"/>
      <c r="R62" s="1"/>
      <c r="S62" s="316"/>
      <c r="T62" s="1"/>
      <c r="Y62" s="27"/>
      <c r="Z62" s="27"/>
      <c r="AA62" s="27"/>
      <c r="AB62" s="27"/>
      <c r="AC62" s="27"/>
      <c r="AD62" s="27"/>
      <c r="AE62" s="27"/>
      <c r="AF62" s="27"/>
      <c r="AG62" s="27"/>
      <c r="AH62" s="27"/>
      <c r="AI62" s="27"/>
      <c r="AJ62" s="27"/>
      <c r="AK62" s="27"/>
      <c r="AL62" s="27"/>
      <c r="AM62" s="27"/>
      <c r="AN62" s="27"/>
      <c r="AO62" s="27"/>
      <c r="AP62" s="27"/>
      <c r="AQ62" s="27"/>
      <c r="AR62" s="27"/>
      <c r="AS62" s="27"/>
      <c r="AT62" s="27"/>
      <c r="AU62" s="27"/>
      <c r="AV62" s="27"/>
      <c r="AW62" s="27"/>
      <c r="AX62" s="27"/>
      <c r="AY62" s="27"/>
      <c r="AZ62" s="27"/>
      <c r="BA62" s="27"/>
      <c r="BB62" s="27"/>
      <c r="BC62" s="27"/>
      <c r="BD62" s="27"/>
      <c r="BE62" s="27"/>
      <c r="BF62" s="27"/>
      <c r="BG62" s="27"/>
      <c r="BH62" s="27"/>
      <c r="BI62" s="27"/>
      <c r="BJ62" s="27"/>
    </row>
    <row r="63" spans="1:62">
      <c r="A63" s="119" t="str">
        <f ca="1">CONCATENATE(INDIRECT("C"&amp;Variables!BL64),INDIRECT("F"&amp;Variables!BL64),INDIRECT("J"&amp;Variables!BL64))</f>
        <v/>
      </c>
      <c r="C63" s="1"/>
      <c r="D63" s="1"/>
      <c r="E63" s="1"/>
      <c r="F63" s="1"/>
      <c r="G63" s="1"/>
      <c r="H63" s="1"/>
      <c r="I63" s="1"/>
      <c r="J63" s="1"/>
      <c r="K63" s="1"/>
      <c r="L63" s="1"/>
      <c r="M63" s="1"/>
      <c r="N63" s="1"/>
      <c r="O63" s="1"/>
      <c r="P63" s="1"/>
      <c r="Q63" s="1"/>
      <c r="R63" s="1"/>
      <c r="S63" s="316"/>
      <c r="T63" s="1"/>
      <c r="Y63" s="27"/>
      <c r="Z63" s="27"/>
      <c r="AA63" s="27"/>
      <c r="AB63" s="27"/>
      <c r="AC63" s="27"/>
      <c r="AD63" s="27"/>
      <c r="AE63" s="27"/>
      <c r="AF63" s="27"/>
      <c r="AG63" s="27"/>
      <c r="AH63" s="27"/>
      <c r="AI63" s="27"/>
      <c r="AJ63" s="27"/>
      <c r="AK63" s="27"/>
      <c r="AL63" s="27"/>
      <c r="AM63" s="27"/>
      <c r="AN63" s="27"/>
      <c r="AO63" s="27"/>
      <c r="AP63" s="27"/>
      <c r="AQ63" s="27"/>
      <c r="AR63" s="27"/>
      <c r="AS63" s="27"/>
      <c r="AT63" s="27"/>
      <c r="AU63" s="27"/>
      <c r="AV63" s="27"/>
      <c r="AW63" s="27"/>
      <c r="AX63" s="27"/>
      <c r="AY63" s="27"/>
      <c r="AZ63" s="27"/>
      <c r="BA63" s="27"/>
      <c r="BB63" s="27"/>
      <c r="BC63" s="27"/>
      <c r="BD63" s="27"/>
      <c r="BE63" s="27"/>
      <c r="BF63" s="27"/>
      <c r="BG63" s="27"/>
      <c r="BH63" s="27"/>
      <c r="BI63" s="27"/>
      <c r="BJ63" s="27"/>
    </row>
    <row r="64" spans="1:62">
      <c r="A64" s="119" t="str">
        <f ca="1">CONCATENATE(INDIRECT("C"&amp;Variables!BL65),INDIRECT("F"&amp;Variables!BL65),INDIRECT("J"&amp;Variables!BL65))</f>
        <v/>
      </c>
      <c r="C64" s="1"/>
      <c r="D64" s="1"/>
      <c r="E64" s="1"/>
      <c r="F64" s="1"/>
      <c r="G64" s="1"/>
      <c r="H64" s="1"/>
      <c r="I64" s="1"/>
      <c r="J64" s="1"/>
      <c r="K64" s="1"/>
      <c r="L64" s="1"/>
      <c r="M64" s="1"/>
      <c r="N64" s="1"/>
      <c r="O64" s="1"/>
      <c r="P64" s="1"/>
      <c r="Q64" s="1"/>
      <c r="R64" s="1"/>
      <c r="S64" s="316"/>
      <c r="T64" s="1"/>
      <c r="Y64" s="27"/>
      <c r="Z64" s="27"/>
      <c r="AA64" s="27"/>
      <c r="AB64" s="27"/>
      <c r="AC64" s="27"/>
      <c r="AD64" s="27"/>
      <c r="AE64" s="27"/>
      <c r="AF64" s="27"/>
      <c r="AG64" s="27"/>
      <c r="AH64" s="27"/>
      <c r="AI64" s="27"/>
      <c r="AJ64" s="27"/>
      <c r="AK64" s="27"/>
      <c r="AL64" s="27"/>
      <c r="AM64" s="27"/>
      <c r="AN64" s="27"/>
      <c r="AO64" s="27"/>
      <c r="AP64" s="27"/>
      <c r="AQ64" s="27"/>
      <c r="AR64" s="27"/>
      <c r="AS64" s="27"/>
      <c r="AT64" s="27"/>
      <c r="AU64" s="27"/>
      <c r="AV64" s="27"/>
      <c r="AW64" s="27"/>
      <c r="AX64" s="27"/>
      <c r="AY64" s="27"/>
      <c r="AZ64" s="27"/>
      <c r="BA64" s="27"/>
      <c r="BB64" s="27"/>
      <c r="BC64" s="27"/>
      <c r="BD64" s="27"/>
      <c r="BE64" s="27"/>
      <c r="BF64" s="27"/>
      <c r="BG64" s="27"/>
      <c r="BH64" s="27"/>
      <c r="BI64" s="27"/>
      <c r="BJ64" s="27"/>
    </row>
    <row r="65" spans="1:62">
      <c r="A65" s="119" t="str">
        <f ca="1">CONCATENATE(INDIRECT("C"&amp;Variables!BL66),INDIRECT("F"&amp;Variables!BL66),INDIRECT("J"&amp;Variables!BL66))</f>
        <v/>
      </c>
      <c r="C65" s="1"/>
      <c r="D65" s="1"/>
      <c r="E65" s="1"/>
      <c r="F65" s="1"/>
      <c r="G65" s="1"/>
      <c r="H65" s="1"/>
      <c r="I65" s="1"/>
      <c r="J65" s="1"/>
      <c r="K65" s="1"/>
      <c r="L65" s="1"/>
      <c r="M65" s="1"/>
      <c r="N65" s="1"/>
      <c r="O65" s="1"/>
      <c r="P65" s="1"/>
      <c r="Q65" s="1"/>
      <c r="R65" s="1"/>
      <c r="S65" s="316"/>
      <c r="T65" s="1"/>
      <c r="Y65" s="27"/>
      <c r="Z65" s="27"/>
      <c r="AA65" s="27"/>
      <c r="AB65" s="27"/>
      <c r="AC65" s="27"/>
      <c r="AD65" s="27"/>
      <c r="AE65" s="27"/>
      <c r="AF65" s="27"/>
      <c r="AG65" s="27"/>
      <c r="AH65" s="27"/>
      <c r="AI65" s="27"/>
      <c r="AJ65" s="27"/>
      <c r="AK65" s="27"/>
      <c r="AL65" s="27"/>
      <c r="AM65" s="27"/>
      <c r="AN65" s="27"/>
      <c r="AO65" s="27"/>
      <c r="AP65" s="27"/>
      <c r="AQ65" s="27"/>
      <c r="AR65" s="27"/>
      <c r="AS65" s="27"/>
      <c r="AT65" s="27"/>
      <c r="AU65" s="27"/>
      <c r="AV65" s="27"/>
      <c r="AW65" s="27"/>
      <c r="AX65" s="27"/>
      <c r="AY65" s="27"/>
      <c r="AZ65" s="27"/>
      <c r="BA65" s="27"/>
      <c r="BB65" s="27"/>
      <c r="BC65" s="27"/>
      <c r="BD65" s="27"/>
      <c r="BE65" s="27"/>
      <c r="BF65" s="27"/>
      <c r="BG65" s="27"/>
      <c r="BH65" s="27"/>
      <c r="BI65" s="27"/>
      <c r="BJ65" s="27"/>
    </row>
    <row r="66" spans="1:62">
      <c r="A66" s="119" t="str">
        <f ca="1">CONCATENATE(INDIRECT("C"&amp;Variables!BL67),INDIRECT("F"&amp;Variables!BL67),INDIRECT("J"&amp;Variables!BL67))</f>
        <v/>
      </c>
      <c r="C66" s="1"/>
      <c r="D66" s="1"/>
      <c r="E66" s="1"/>
      <c r="F66" s="1"/>
      <c r="G66" s="1"/>
      <c r="H66" s="1"/>
      <c r="I66" s="1"/>
      <c r="J66" s="1"/>
      <c r="K66" s="1"/>
      <c r="L66" s="1"/>
      <c r="M66" s="1"/>
      <c r="N66" s="1"/>
      <c r="O66" s="1"/>
      <c r="P66" s="1"/>
      <c r="Q66" s="1"/>
      <c r="R66" s="1"/>
      <c r="S66" s="316"/>
      <c r="T66" s="1"/>
      <c r="Y66" s="27"/>
      <c r="Z66" s="27"/>
      <c r="AA66" s="27"/>
      <c r="AB66" s="27"/>
      <c r="AC66" s="27"/>
      <c r="AD66" s="27"/>
      <c r="AE66" s="27"/>
      <c r="AF66" s="27"/>
      <c r="AG66" s="27"/>
      <c r="AH66" s="27"/>
      <c r="AI66" s="27"/>
      <c r="AJ66" s="27"/>
      <c r="AK66" s="27"/>
      <c r="AL66" s="27"/>
      <c r="AM66" s="27"/>
      <c r="AN66" s="27"/>
      <c r="AO66" s="27"/>
      <c r="AP66" s="27"/>
      <c r="AQ66" s="27"/>
      <c r="AR66" s="27"/>
      <c r="AS66" s="27"/>
      <c r="AT66" s="27"/>
      <c r="AU66" s="27"/>
      <c r="AV66" s="27"/>
      <c r="AW66" s="27"/>
      <c r="AX66" s="27"/>
      <c r="AY66" s="27"/>
      <c r="AZ66" s="27"/>
      <c r="BA66" s="27"/>
      <c r="BB66" s="27"/>
      <c r="BC66" s="27"/>
      <c r="BD66" s="27"/>
      <c r="BE66" s="27"/>
      <c r="BF66" s="27"/>
      <c r="BG66" s="27"/>
      <c r="BH66" s="27"/>
      <c r="BI66" s="27"/>
      <c r="BJ66" s="27"/>
    </row>
    <row r="67" spans="1:62">
      <c r="A67" s="119" t="str">
        <f ca="1">CONCATENATE(INDIRECT("C"&amp;Variables!BL68),INDIRECT("F"&amp;Variables!BL68),INDIRECT("J"&amp;Variables!BL68))</f>
        <v/>
      </c>
      <c r="C67" s="1"/>
      <c r="D67" s="1"/>
      <c r="E67" s="1"/>
      <c r="F67" s="1"/>
      <c r="G67" s="1"/>
      <c r="H67" s="1"/>
      <c r="I67" s="1"/>
      <c r="J67" s="1"/>
      <c r="K67" s="1"/>
      <c r="L67" s="1"/>
      <c r="M67" s="1"/>
      <c r="N67" s="1"/>
      <c r="O67" s="1"/>
      <c r="P67" s="1"/>
      <c r="Q67" s="1"/>
      <c r="R67" s="1"/>
      <c r="S67" s="316"/>
      <c r="T67" s="1"/>
      <c r="Y67" s="27"/>
      <c r="Z67" s="27"/>
      <c r="AA67" s="27"/>
      <c r="AB67" s="27"/>
      <c r="AC67" s="27"/>
      <c r="AD67" s="27"/>
      <c r="AE67" s="27"/>
      <c r="AF67" s="27"/>
      <c r="AG67" s="27"/>
      <c r="AH67" s="27"/>
      <c r="AI67" s="27"/>
      <c r="AJ67" s="27"/>
      <c r="AK67" s="27"/>
      <c r="AL67" s="27"/>
      <c r="AM67" s="27"/>
      <c r="AN67" s="27"/>
      <c r="AO67" s="27"/>
      <c r="AP67" s="27"/>
      <c r="AQ67" s="27"/>
      <c r="AR67" s="27"/>
      <c r="AS67" s="27"/>
      <c r="AT67" s="27"/>
      <c r="AU67" s="27"/>
      <c r="AV67" s="27"/>
      <c r="AW67" s="27"/>
      <c r="AX67" s="27"/>
      <c r="AY67" s="27"/>
      <c r="AZ67" s="27"/>
      <c r="BA67" s="27"/>
      <c r="BB67" s="27"/>
      <c r="BC67" s="27"/>
      <c r="BD67" s="27"/>
      <c r="BE67" s="27"/>
      <c r="BF67" s="27"/>
      <c r="BG67" s="27"/>
      <c r="BH67" s="27"/>
      <c r="BI67" s="27"/>
      <c r="BJ67" s="27"/>
    </row>
    <row r="68" spans="1:62">
      <c r="A68" s="119" t="str">
        <f ca="1">CONCATENATE(INDIRECT("C"&amp;Variables!BL69),INDIRECT("F"&amp;Variables!BL69),INDIRECT("J"&amp;Variables!BL69))</f>
        <v/>
      </c>
      <c r="C68" s="1"/>
      <c r="D68" s="1"/>
      <c r="E68" s="1"/>
      <c r="F68" s="1"/>
      <c r="G68" s="1"/>
      <c r="H68" s="1"/>
      <c r="I68" s="1"/>
      <c r="J68" s="1"/>
      <c r="K68" s="1"/>
      <c r="L68" s="1"/>
      <c r="M68" s="1"/>
      <c r="N68" s="1"/>
      <c r="O68" s="1"/>
      <c r="P68" s="1"/>
      <c r="Q68" s="1"/>
      <c r="R68" s="1"/>
      <c r="S68" s="316"/>
      <c r="T68" s="1"/>
      <c r="Y68" s="27"/>
      <c r="Z68" s="27"/>
      <c r="AA68" s="27"/>
      <c r="AB68" s="27"/>
      <c r="AC68" s="27"/>
      <c r="AD68" s="27"/>
      <c r="AE68" s="27"/>
      <c r="AF68" s="27"/>
      <c r="AG68" s="27"/>
      <c r="AH68" s="27"/>
      <c r="AI68" s="27"/>
      <c r="AJ68" s="27"/>
      <c r="AK68" s="27"/>
      <c r="AL68" s="27"/>
      <c r="AM68" s="27"/>
      <c r="AN68" s="27"/>
      <c r="AO68" s="27"/>
      <c r="AP68" s="27"/>
      <c r="AQ68" s="27"/>
      <c r="AR68" s="27"/>
      <c r="AS68" s="27"/>
      <c r="AT68" s="27"/>
      <c r="AU68" s="27"/>
      <c r="AV68" s="27"/>
      <c r="AW68" s="27"/>
      <c r="AX68" s="27"/>
      <c r="AY68" s="27"/>
      <c r="AZ68" s="27"/>
      <c r="BA68" s="27"/>
      <c r="BB68" s="27"/>
      <c r="BC68" s="27"/>
      <c r="BD68" s="27"/>
      <c r="BE68" s="27"/>
      <c r="BF68" s="27"/>
      <c r="BG68" s="27"/>
      <c r="BH68" s="27"/>
      <c r="BI68" s="27"/>
      <c r="BJ68" s="27"/>
    </row>
    <row r="69" spans="1:62">
      <c r="A69" s="119" t="str">
        <f ca="1">CONCATENATE(INDIRECT("C"&amp;Variables!BL70),INDIRECT("F"&amp;Variables!BL70),INDIRECT("J"&amp;Variables!BL70))</f>
        <v/>
      </c>
      <c r="C69" s="1"/>
      <c r="D69" s="1"/>
      <c r="E69" s="1"/>
      <c r="F69" s="1"/>
      <c r="G69" s="1"/>
      <c r="H69" s="1"/>
      <c r="I69" s="1"/>
      <c r="J69" s="1"/>
      <c r="K69" s="1"/>
      <c r="L69" s="1"/>
      <c r="M69" s="1"/>
      <c r="N69" s="1"/>
      <c r="O69" s="1"/>
      <c r="P69" s="1"/>
      <c r="Q69" s="1"/>
      <c r="R69" s="1"/>
      <c r="S69" s="316"/>
      <c r="T69" s="1"/>
      <c r="Y69" s="27"/>
      <c r="Z69" s="27"/>
      <c r="AA69" s="27"/>
      <c r="AB69" s="27"/>
      <c r="AC69" s="27"/>
      <c r="AD69" s="27"/>
      <c r="AE69" s="27"/>
      <c r="AF69" s="27"/>
      <c r="AG69" s="27"/>
      <c r="AH69" s="27"/>
      <c r="AI69" s="27"/>
      <c r="AJ69" s="27"/>
      <c r="AK69" s="27"/>
      <c r="AL69" s="27"/>
      <c r="AM69" s="27"/>
      <c r="AN69" s="27"/>
      <c r="AO69" s="27"/>
      <c r="AP69" s="27"/>
      <c r="AQ69" s="27"/>
      <c r="AR69" s="27"/>
      <c r="AS69" s="27"/>
      <c r="AT69" s="27"/>
      <c r="AU69" s="27"/>
      <c r="AV69" s="27"/>
      <c r="AW69" s="27"/>
      <c r="AX69" s="27"/>
      <c r="AY69" s="27"/>
      <c r="AZ69" s="27"/>
      <c r="BA69" s="27"/>
      <c r="BB69" s="27"/>
      <c r="BC69" s="27"/>
      <c r="BD69" s="27"/>
      <c r="BE69" s="27"/>
      <c r="BF69" s="27"/>
      <c r="BG69" s="27"/>
      <c r="BH69" s="27"/>
      <c r="BI69" s="27"/>
      <c r="BJ69" s="27"/>
    </row>
    <row r="70" spans="1:62">
      <c r="A70" s="119" t="str">
        <f ca="1">CONCATENATE(INDIRECT("C"&amp;Variables!BL71),INDIRECT("F"&amp;Variables!BL71),INDIRECT("J"&amp;Variables!BL71))</f>
        <v/>
      </c>
      <c r="C70" s="1"/>
      <c r="D70" s="1"/>
      <c r="E70" s="1"/>
      <c r="F70" s="1"/>
      <c r="G70" s="1"/>
      <c r="H70" s="1"/>
      <c r="I70" s="1"/>
      <c r="J70" s="1"/>
      <c r="K70" s="1"/>
      <c r="L70" s="1"/>
      <c r="M70" s="1"/>
      <c r="N70" s="1"/>
      <c r="O70" s="1"/>
      <c r="P70" s="1"/>
      <c r="Q70" s="1"/>
      <c r="R70" s="1"/>
      <c r="S70" s="316"/>
      <c r="T70" s="1"/>
      <c r="Y70" s="27"/>
      <c r="Z70" s="27"/>
      <c r="AA70" s="27"/>
      <c r="AB70" s="27"/>
      <c r="AC70" s="27"/>
      <c r="AD70" s="27"/>
      <c r="AE70" s="27"/>
      <c r="AF70" s="27"/>
      <c r="AG70" s="27"/>
      <c r="AH70" s="27"/>
      <c r="AI70" s="27"/>
      <c r="AJ70" s="27"/>
      <c r="AK70" s="27"/>
      <c r="AL70" s="27"/>
      <c r="AM70" s="27"/>
      <c r="AN70" s="27"/>
      <c r="AO70" s="27"/>
      <c r="AP70" s="27"/>
      <c r="AQ70" s="27"/>
      <c r="AR70" s="27"/>
      <c r="AS70" s="27"/>
      <c r="AT70" s="27"/>
      <c r="AU70" s="27"/>
      <c r="AV70" s="27"/>
      <c r="AW70" s="27"/>
      <c r="AX70" s="27"/>
      <c r="AY70" s="27"/>
      <c r="AZ70" s="27"/>
      <c r="BA70" s="27"/>
      <c r="BB70" s="27"/>
      <c r="BC70" s="27"/>
      <c r="BD70" s="27"/>
      <c r="BE70" s="27"/>
      <c r="BF70" s="27"/>
      <c r="BG70" s="27"/>
      <c r="BH70" s="27"/>
      <c r="BI70" s="27"/>
      <c r="BJ70" s="27"/>
    </row>
    <row r="71" spans="1:62">
      <c r="A71" s="119" t="str">
        <f ca="1">CONCATENATE(INDIRECT("C"&amp;Variables!BL72),INDIRECT("F"&amp;Variables!BL72),INDIRECT("J"&amp;Variables!BL72))</f>
        <v/>
      </c>
      <c r="C71" s="1"/>
      <c r="D71" s="1"/>
      <c r="E71" s="1"/>
      <c r="F71" s="1"/>
      <c r="G71" s="1"/>
      <c r="H71" s="1"/>
      <c r="I71" s="1"/>
      <c r="J71" s="1"/>
      <c r="K71" s="1"/>
      <c r="L71" s="1"/>
      <c r="M71" s="1"/>
      <c r="N71" s="1"/>
      <c r="O71" s="1"/>
      <c r="P71" s="1"/>
      <c r="Q71" s="1"/>
      <c r="R71" s="1"/>
      <c r="S71" s="316"/>
      <c r="T71" s="1"/>
      <c r="Y71" s="27"/>
      <c r="Z71" s="27"/>
      <c r="AA71" s="27"/>
      <c r="AB71" s="27"/>
      <c r="AC71" s="27"/>
      <c r="AD71" s="27"/>
      <c r="AE71" s="27"/>
      <c r="AF71" s="27"/>
      <c r="AG71" s="27"/>
      <c r="AH71" s="27"/>
      <c r="AI71" s="27"/>
      <c r="AJ71" s="27"/>
      <c r="AK71" s="27"/>
      <c r="AL71" s="27"/>
      <c r="AM71" s="27"/>
      <c r="AN71" s="27"/>
      <c r="AO71" s="27"/>
      <c r="AP71" s="27"/>
      <c r="AQ71" s="27"/>
      <c r="AR71" s="27"/>
      <c r="AS71" s="27"/>
      <c r="AT71" s="27"/>
      <c r="AU71" s="27"/>
      <c r="AV71" s="27"/>
      <c r="AW71" s="27"/>
      <c r="AX71" s="27"/>
      <c r="AY71" s="27"/>
      <c r="AZ71" s="27"/>
      <c r="BA71" s="27"/>
      <c r="BB71" s="27"/>
      <c r="BC71" s="27"/>
      <c r="BD71" s="27"/>
      <c r="BE71" s="27"/>
      <c r="BF71" s="27"/>
      <c r="BG71" s="27"/>
      <c r="BH71" s="27"/>
      <c r="BI71" s="27"/>
      <c r="BJ71" s="27"/>
    </row>
    <row r="72" spans="1:62">
      <c r="A72" s="119" t="str">
        <f ca="1">CONCATENATE(INDIRECT("C"&amp;Variables!BL73),INDIRECT("F"&amp;Variables!BL73),INDIRECT("J"&amp;Variables!BL73))</f>
        <v/>
      </c>
      <c r="C72" s="1"/>
      <c r="D72" s="1"/>
      <c r="E72" s="1"/>
      <c r="F72" s="1"/>
      <c r="G72" s="1"/>
      <c r="H72" s="1"/>
      <c r="I72" s="1"/>
      <c r="J72" s="1"/>
      <c r="K72" s="1"/>
      <c r="L72" s="1"/>
      <c r="M72" s="1"/>
      <c r="N72" s="1"/>
      <c r="O72" s="1"/>
      <c r="P72" s="1"/>
      <c r="Q72" s="1"/>
      <c r="R72" s="1"/>
      <c r="S72" s="316"/>
      <c r="T72" s="1"/>
      <c r="Y72" s="27"/>
      <c r="Z72" s="27"/>
      <c r="AA72" s="27"/>
      <c r="AB72" s="27"/>
      <c r="AC72" s="27"/>
      <c r="AD72" s="27"/>
      <c r="AE72" s="27"/>
      <c r="AF72" s="27"/>
      <c r="AG72" s="27"/>
      <c r="AH72" s="27"/>
      <c r="AI72" s="27"/>
      <c r="AJ72" s="27"/>
      <c r="AK72" s="27"/>
      <c r="AL72" s="27"/>
      <c r="AM72" s="27"/>
      <c r="AN72" s="27"/>
      <c r="AO72" s="27"/>
      <c r="AP72" s="27"/>
      <c r="AQ72" s="27"/>
      <c r="AR72" s="27"/>
      <c r="AS72" s="27"/>
      <c r="AT72" s="27"/>
      <c r="AU72" s="27"/>
      <c r="AV72" s="27"/>
      <c r="AW72" s="27"/>
      <c r="AX72" s="27"/>
      <c r="AY72" s="27"/>
      <c r="AZ72" s="27"/>
      <c r="BA72" s="27"/>
      <c r="BB72" s="27"/>
      <c r="BC72" s="27"/>
      <c r="BD72" s="27"/>
      <c r="BE72" s="27"/>
      <c r="BF72" s="27"/>
      <c r="BG72" s="27"/>
      <c r="BH72" s="27"/>
      <c r="BI72" s="27"/>
      <c r="BJ72" s="27"/>
    </row>
    <row r="73" spans="1:62">
      <c r="A73" s="119" t="str">
        <f ca="1">CONCATENATE(INDIRECT("C"&amp;Variables!BL74),INDIRECT("F"&amp;Variables!BL74),INDIRECT("J"&amp;Variables!BL74))</f>
        <v/>
      </c>
      <c r="C73" s="1"/>
      <c r="D73" s="1"/>
      <c r="E73" s="1"/>
      <c r="F73" s="1"/>
      <c r="G73" s="1"/>
      <c r="H73" s="1"/>
      <c r="I73" s="1"/>
      <c r="J73" s="1"/>
      <c r="K73" s="1"/>
      <c r="L73" s="1"/>
      <c r="M73" s="1"/>
      <c r="N73" s="1"/>
      <c r="O73" s="1"/>
      <c r="P73" s="1"/>
      <c r="Q73" s="1"/>
      <c r="R73" s="1"/>
      <c r="S73" s="316"/>
      <c r="T73" s="1"/>
      <c r="Y73" s="27"/>
      <c r="Z73" s="27"/>
      <c r="AA73" s="27"/>
      <c r="AB73" s="27"/>
      <c r="AC73" s="27"/>
      <c r="AD73" s="27"/>
      <c r="AE73" s="27"/>
      <c r="AF73" s="27"/>
      <c r="AG73" s="27"/>
      <c r="AH73" s="27"/>
      <c r="AI73" s="27"/>
      <c r="AJ73" s="27"/>
      <c r="AK73" s="27"/>
      <c r="AL73" s="27"/>
      <c r="AM73" s="27"/>
      <c r="AN73" s="27"/>
      <c r="AO73" s="27"/>
      <c r="AP73" s="27"/>
      <c r="AQ73" s="27"/>
      <c r="AR73" s="27"/>
      <c r="AS73" s="27"/>
      <c r="AT73" s="27"/>
      <c r="AU73" s="27"/>
      <c r="AV73" s="27"/>
      <c r="AW73" s="27"/>
      <c r="AX73" s="27"/>
      <c r="AY73" s="27"/>
      <c r="AZ73" s="27"/>
      <c r="BA73" s="27"/>
      <c r="BB73" s="27"/>
      <c r="BC73" s="27"/>
      <c r="BD73" s="27"/>
      <c r="BE73" s="27"/>
      <c r="BF73" s="27"/>
      <c r="BG73" s="27"/>
      <c r="BH73" s="27"/>
      <c r="BI73" s="27"/>
      <c r="BJ73" s="27"/>
    </row>
    <row r="74" spans="1:62">
      <c r="A74" s="119" t="str">
        <f ca="1">CONCATENATE(INDIRECT("C"&amp;Variables!BL75),INDIRECT("F"&amp;Variables!BL75),INDIRECT("J"&amp;Variables!BL75))</f>
        <v/>
      </c>
      <c r="C74" s="1"/>
      <c r="D74" s="1"/>
      <c r="E74" s="1"/>
      <c r="F74" s="1"/>
      <c r="G74" s="1"/>
      <c r="H74" s="1"/>
      <c r="I74" s="1"/>
      <c r="J74" s="1"/>
      <c r="K74" s="1"/>
      <c r="L74" s="1"/>
      <c r="M74" s="1"/>
      <c r="N74" s="1"/>
      <c r="O74" s="1"/>
      <c r="P74" s="1"/>
      <c r="Q74" s="1"/>
      <c r="R74" s="1"/>
      <c r="S74" s="316"/>
      <c r="T74" s="1"/>
      <c r="Y74" s="27"/>
      <c r="Z74" s="27"/>
      <c r="AA74" s="27"/>
      <c r="AB74" s="27"/>
      <c r="AC74" s="27"/>
      <c r="AD74" s="27"/>
      <c r="AE74" s="27"/>
      <c r="AF74" s="27"/>
      <c r="AG74" s="27"/>
      <c r="AH74" s="27"/>
      <c r="AI74" s="27"/>
      <c r="AJ74" s="27"/>
      <c r="AK74" s="27"/>
      <c r="AL74" s="27"/>
      <c r="AM74" s="27"/>
      <c r="AN74" s="27"/>
      <c r="AO74" s="27"/>
      <c r="AP74" s="27"/>
      <c r="AQ74" s="27"/>
      <c r="AR74" s="27"/>
      <c r="AS74" s="27"/>
      <c r="AT74" s="27"/>
      <c r="AU74" s="27"/>
      <c r="AV74" s="27"/>
      <c r="AW74" s="27"/>
      <c r="AX74" s="27"/>
      <c r="AY74" s="27"/>
      <c r="AZ74" s="27"/>
      <c r="BA74" s="27"/>
      <c r="BB74" s="27"/>
      <c r="BC74" s="27"/>
      <c r="BD74" s="27"/>
      <c r="BE74" s="27"/>
      <c r="BF74" s="27"/>
      <c r="BG74" s="27"/>
      <c r="BH74" s="27"/>
      <c r="BI74" s="27"/>
      <c r="BJ74" s="27"/>
    </row>
    <row r="75" spans="1:62">
      <c r="A75" s="119" t="str">
        <f ca="1">CONCATENATE(INDIRECT("C"&amp;Variables!BL76),INDIRECT("F"&amp;Variables!BL76),INDIRECT("J"&amp;Variables!BL76))</f>
        <v/>
      </c>
      <c r="C75" s="1"/>
      <c r="D75" s="1"/>
      <c r="E75" s="1"/>
      <c r="F75" s="1"/>
      <c r="G75" s="1"/>
      <c r="H75" s="1"/>
      <c r="I75" s="1"/>
      <c r="J75" s="1"/>
      <c r="K75" s="1"/>
      <c r="L75" s="1"/>
      <c r="M75" s="1"/>
      <c r="N75" s="1"/>
      <c r="O75" s="1"/>
      <c r="P75" s="1"/>
      <c r="Q75" s="1"/>
      <c r="R75" s="1"/>
      <c r="S75" s="316"/>
      <c r="T75" s="1"/>
      <c r="Y75" s="27"/>
      <c r="Z75" s="27"/>
      <c r="AA75" s="27"/>
      <c r="AB75" s="27"/>
      <c r="AC75" s="27"/>
      <c r="AD75" s="27"/>
      <c r="AE75" s="27"/>
      <c r="AF75" s="27"/>
      <c r="AG75" s="27"/>
      <c r="AH75" s="27"/>
      <c r="AI75" s="27"/>
      <c r="AJ75" s="27"/>
      <c r="AK75" s="27"/>
      <c r="AL75" s="27"/>
      <c r="AM75" s="27"/>
      <c r="AN75" s="27"/>
      <c r="AO75" s="27"/>
      <c r="AP75" s="27"/>
      <c r="AQ75" s="27"/>
      <c r="AR75" s="27"/>
      <c r="AS75" s="27"/>
      <c r="AT75" s="27"/>
      <c r="AU75" s="27"/>
      <c r="AV75" s="27"/>
      <c r="AW75" s="27"/>
      <c r="AX75" s="27"/>
      <c r="AY75" s="27"/>
      <c r="AZ75" s="27"/>
      <c r="BA75" s="27"/>
      <c r="BB75" s="27"/>
      <c r="BC75" s="27"/>
      <c r="BD75" s="27"/>
      <c r="BE75" s="27"/>
      <c r="BF75" s="27"/>
      <c r="BG75" s="27"/>
      <c r="BH75" s="27"/>
      <c r="BI75" s="27"/>
      <c r="BJ75" s="27"/>
    </row>
    <row r="76" spans="1:62">
      <c r="A76" s="119" t="str">
        <f ca="1">CONCATENATE(INDIRECT("C"&amp;Variables!BL77),INDIRECT("F"&amp;Variables!BL77),INDIRECT("J"&amp;Variables!BL77))</f>
        <v/>
      </c>
      <c r="C76" s="1"/>
      <c r="D76" s="1"/>
      <c r="E76" s="1"/>
      <c r="F76" s="1"/>
      <c r="G76" s="1"/>
      <c r="H76" s="1"/>
      <c r="I76" s="1"/>
      <c r="J76" s="1"/>
      <c r="K76" s="1"/>
      <c r="L76" s="1"/>
      <c r="M76" s="1"/>
      <c r="N76" s="1"/>
      <c r="O76" s="1"/>
      <c r="P76" s="1"/>
      <c r="Q76" s="1"/>
      <c r="R76" s="1"/>
      <c r="S76" s="316"/>
      <c r="T76" s="1"/>
      <c r="Y76" s="27"/>
      <c r="Z76" s="27"/>
      <c r="AA76" s="27"/>
      <c r="AB76" s="27"/>
      <c r="AC76" s="27"/>
      <c r="AD76" s="27"/>
      <c r="AE76" s="27"/>
      <c r="AF76" s="27"/>
      <c r="AG76" s="27"/>
      <c r="AH76" s="27"/>
      <c r="AI76" s="27"/>
      <c r="AJ76" s="27"/>
      <c r="AK76" s="27"/>
      <c r="AL76" s="27"/>
      <c r="AM76" s="27"/>
      <c r="AN76" s="27"/>
      <c r="AO76" s="27"/>
      <c r="AP76" s="27"/>
      <c r="AQ76" s="27"/>
      <c r="AR76" s="27"/>
      <c r="AS76" s="27"/>
      <c r="AT76" s="27"/>
      <c r="AU76" s="27"/>
      <c r="AV76" s="27"/>
      <c r="AW76" s="27"/>
      <c r="AX76" s="27"/>
      <c r="AY76" s="27"/>
      <c r="AZ76" s="27"/>
      <c r="BA76" s="27"/>
      <c r="BB76" s="27"/>
      <c r="BC76" s="27"/>
      <c r="BD76" s="27"/>
      <c r="BE76" s="27"/>
      <c r="BF76" s="27"/>
      <c r="BG76" s="27"/>
      <c r="BH76" s="27"/>
      <c r="BI76" s="27"/>
      <c r="BJ76" s="27"/>
    </row>
    <row r="77" spans="1:62">
      <c r="A77" s="119" t="str">
        <f ca="1">CONCATENATE(INDIRECT("C"&amp;Variables!BL78),INDIRECT("F"&amp;Variables!BL78),INDIRECT("J"&amp;Variables!BL78))</f>
        <v/>
      </c>
      <c r="C77" s="1"/>
      <c r="D77" s="1"/>
      <c r="E77" s="1"/>
      <c r="F77" s="1"/>
      <c r="G77" s="1"/>
      <c r="H77" s="1"/>
      <c r="I77" s="1"/>
      <c r="J77" s="1"/>
      <c r="K77" s="1"/>
      <c r="L77" s="1"/>
      <c r="M77" s="1"/>
      <c r="N77" s="1"/>
      <c r="O77" s="1"/>
      <c r="P77" s="1"/>
      <c r="Q77" s="1"/>
      <c r="R77" s="1"/>
      <c r="S77" s="316"/>
      <c r="T77" s="1"/>
      <c r="Y77" s="27"/>
      <c r="Z77" s="27"/>
      <c r="AA77" s="27"/>
      <c r="AB77" s="27"/>
      <c r="AC77" s="27"/>
      <c r="AD77" s="27"/>
      <c r="AE77" s="27"/>
      <c r="AF77" s="27"/>
      <c r="AG77" s="27"/>
      <c r="AH77" s="27"/>
      <c r="AI77" s="27"/>
      <c r="AJ77" s="27"/>
      <c r="AK77" s="27"/>
      <c r="AL77" s="27"/>
      <c r="AM77" s="27"/>
      <c r="AN77" s="27"/>
      <c r="AO77" s="27"/>
      <c r="AP77" s="27"/>
      <c r="AQ77" s="27"/>
      <c r="AR77" s="27"/>
      <c r="AS77" s="27"/>
      <c r="AT77" s="27"/>
      <c r="AU77" s="27"/>
      <c r="AV77" s="27"/>
      <c r="AW77" s="27"/>
      <c r="AX77" s="27"/>
      <c r="AY77" s="27"/>
      <c r="AZ77" s="27"/>
      <c r="BA77" s="27"/>
      <c r="BB77" s="27"/>
      <c r="BC77" s="27"/>
      <c r="BD77" s="27"/>
      <c r="BE77" s="27"/>
      <c r="BF77" s="27"/>
      <c r="BG77" s="27"/>
      <c r="BH77" s="27"/>
      <c r="BI77" s="27"/>
      <c r="BJ77" s="27"/>
    </row>
    <row r="78" spans="1:62">
      <c r="A78" s="119" t="str">
        <f ca="1">CONCATENATE(INDIRECT("C"&amp;Variables!BL79),INDIRECT("F"&amp;Variables!BL79),INDIRECT("J"&amp;Variables!BL79))</f>
        <v/>
      </c>
      <c r="C78" s="1"/>
      <c r="D78" s="1"/>
      <c r="E78" s="1"/>
      <c r="F78" s="1"/>
      <c r="G78" s="1"/>
      <c r="H78" s="1"/>
      <c r="I78" s="1"/>
      <c r="J78" s="1"/>
      <c r="K78" s="1"/>
      <c r="L78" s="1"/>
      <c r="M78" s="1"/>
      <c r="N78" s="1"/>
      <c r="O78" s="1"/>
      <c r="P78" s="1"/>
      <c r="Q78" s="1"/>
      <c r="R78" s="1"/>
      <c r="S78" s="316"/>
      <c r="T78" s="1"/>
      <c r="Y78" s="27"/>
      <c r="Z78" s="27"/>
      <c r="AA78" s="27"/>
      <c r="AB78" s="27"/>
      <c r="AC78" s="27"/>
      <c r="AD78" s="27"/>
      <c r="AE78" s="27"/>
      <c r="AF78" s="27"/>
      <c r="AG78" s="27"/>
      <c r="AH78" s="27"/>
      <c r="AI78" s="27"/>
      <c r="AJ78" s="27"/>
      <c r="AK78" s="27"/>
      <c r="AL78" s="27"/>
      <c r="AM78" s="27"/>
      <c r="AN78" s="27"/>
      <c r="AO78" s="27"/>
      <c r="AP78" s="27"/>
      <c r="AQ78" s="27"/>
      <c r="AR78" s="27"/>
      <c r="AS78" s="27"/>
      <c r="AT78" s="27"/>
      <c r="AU78" s="27"/>
      <c r="AV78" s="27"/>
      <c r="AW78" s="27"/>
      <c r="AX78" s="27"/>
      <c r="AY78" s="27"/>
      <c r="AZ78" s="27"/>
      <c r="BA78" s="27"/>
      <c r="BB78" s="27"/>
      <c r="BC78" s="27"/>
      <c r="BD78" s="27"/>
      <c r="BE78" s="27"/>
      <c r="BF78" s="27"/>
      <c r="BG78" s="27"/>
      <c r="BH78" s="27"/>
      <c r="BI78" s="27"/>
      <c r="BJ78" s="27"/>
    </row>
    <row r="79" spans="1:62">
      <c r="A79" s="119" t="str">
        <f ca="1">CONCATENATE(INDIRECT("C"&amp;Variables!BL80),INDIRECT("F"&amp;Variables!BL80),INDIRECT("J"&amp;Variables!BL80))</f>
        <v/>
      </c>
      <c r="C79" s="1"/>
      <c r="D79" s="1"/>
      <c r="E79" s="1"/>
      <c r="F79" s="1"/>
      <c r="G79" s="1"/>
      <c r="H79" s="1"/>
      <c r="I79" s="1"/>
      <c r="J79" s="1"/>
      <c r="K79" s="1"/>
      <c r="L79" s="1"/>
      <c r="M79" s="1"/>
      <c r="N79" s="1"/>
      <c r="O79" s="1"/>
      <c r="P79" s="1"/>
      <c r="Q79" s="1"/>
      <c r="R79" s="1"/>
      <c r="S79" s="316"/>
      <c r="T79" s="1"/>
      <c r="Y79" s="27"/>
      <c r="Z79" s="27"/>
      <c r="AA79" s="27"/>
      <c r="AB79" s="27"/>
      <c r="AC79" s="27"/>
      <c r="AD79" s="27"/>
      <c r="AE79" s="27"/>
      <c r="AF79" s="27"/>
      <c r="AG79" s="27"/>
      <c r="AH79" s="27"/>
      <c r="AI79" s="27"/>
      <c r="AJ79" s="27"/>
      <c r="AK79" s="27"/>
      <c r="AL79" s="27"/>
      <c r="AM79" s="27"/>
      <c r="AN79" s="27"/>
      <c r="AO79" s="27"/>
      <c r="AP79" s="27"/>
      <c r="AQ79" s="27"/>
      <c r="AR79" s="27"/>
      <c r="AS79" s="27"/>
      <c r="AT79" s="27"/>
      <c r="AU79" s="27"/>
      <c r="AV79" s="27"/>
      <c r="AW79" s="27"/>
      <c r="AX79" s="27"/>
      <c r="AY79" s="27"/>
      <c r="AZ79" s="27"/>
      <c r="BA79" s="27"/>
      <c r="BB79" s="27"/>
      <c r="BC79" s="27"/>
      <c r="BD79" s="27"/>
      <c r="BE79" s="27"/>
      <c r="BF79" s="27"/>
      <c r="BG79" s="27"/>
      <c r="BH79" s="27"/>
      <c r="BI79" s="27"/>
      <c r="BJ79" s="27"/>
    </row>
    <row r="80" spans="1:62">
      <c r="A80" s="119" t="str">
        <f ca="1">CONCATENATE(INDIRECT("C"&amp;Variables!BL81),INDIRECT("F"&amp;Variables!BL81),INDIRECT("J"&amp;Variables!BL81))</f>
        <v/>
      </c>
      <c r="C80" s="1"/>
      <c r="D80" s="1"/>
      <c r="E80" s="1"/>
      <c r="F80" s="1"/>
      <c r="G80" s="1"/>
      <c r="H80" s="1"/>
      <c r="I80" s="1"/>
      <c r="J80" s="1"/>
      <c r="K80" s="1"/>
      <c r="L80" s="1"/>
      <c r="M80" s="1"/>
      <c r="N80" s="1"/>
      <c r="O80" s="1"/>
      <c r="P80" s="1"/>
      <c r="Q80" s="1"/>
      <c r="R80" s="1"/>
      <c r="S80" s="316"/>
      <c r="T80" s="1"/>
      <c r="Y80" s="27"/>
      <c r="Z80" s="27"/>
      <c r="AA80" s="27"/>
      <c r="AB80" s="27"/>
      <c r="AC80" s="27"/>
      <c r="AD80" s="27"/>
      <c r="AE80" s="27"/>
      <c r="AF80" s="27"/>
      <c r="AG80" s="27"/>
      <c r="AH80" s="27"/>
      <c r="AI80" s="27"/>
      <c r="AJ80" s="27"/>
      <c r="AK80" s="27"/>
      <c r="AL80" s="27"/>
      <c r="AM80" s="27"/>
      <c r="AN80" s="27"/>
      <c r="AO80" s="27"/>
      <c r="AP80" s="27"/>
      <c r="AQ80" s="27"/>
      <c r="AR80" s="27"/>
      <c r="AS80" s="27"/>
      <c r="AT80" s="27"/>
      <c r="AU80" s="27"/>
      <c r="AV80" s="27"/>
      <c r="AW80" s="27"/>
      <c r="AX80" s="27"/>
      <c r="AY80" s="27"/>
      <c r="AZ80" s="27"/>
      <c r="BA80" s="27"/>
      <c r="BB80" s="27"/>
      <c r="BC80" s="27"/>
      <c r="BD80" s="27"/>
      <c r="BE80" s="27"/>
      <c r="BF80" s="27"/>
      <c r="BG80" s="27"/>
      <c r="BH80" s="27"/>
      <c r="BI80" s="27"/>
      <c r="BJ80" s="27"/>
    </row>
    <row r="81" spans="1:62">
      <c r="A81" s="119" t="str">
        <f ca="1">CONCATENATE(INDIRECT("C"&amp;Variables!BL82),INDIRECT("F"&amp;Variables!BL82),INDIRECT("J"&amp;Variables!BL82))</f>
        <v/>
      </c>
      <c r="C81" s="1"/>
      <c r="D81" s="1"/>
      <c r="E81" s="1"/>
      <c r="F81" s="1"/>
      <c r="G81" s="1"/>
      <c r="H81" s="1"/>
      <c r="I81" s="1"/>
      <c r="J81" s="1"/>
      <c r="K81" s="1"/>
      <c r="L81" s="1"/>
      <c r="M81" s="1"/>
      <c r="N81" s="1"/>
      <c r="O81" s="1"/>
      <c r="P81" s="1"/>
      <c r="Q81" s="1"/>
      <c r="R81" s="1"/>
      <c r="S81" s="316"/>
      <c r="T81" s="1"/>
      <c r="Y81" s="27"/>
      <c r="Z81" s="27"/>
      <c r="AA81" s="27"/>
      <c r="AB81" s="27"/>
      <c r="AC81" s="27"/>
      <c r="AD81" s="27"/>
      <c r="AE81" s="27"/>
      <c r="AF81" s="27"/>
      <c r="AG81" s="27"/>
      <c r="AH81" s="27"/>
      <c r="AI81" s="27"/>
      <c r="AJ81" s="27"/>
      <c r="AK81" s="27"/>
      <c r="AL81" s="27"/>
      <c r="AM81" s="27"/>
      <c r="AN81" s="27"/>
      <c r="AO81" s="27"/>
      <c r="AP81" s="27"/>
      <c r="AQ81" s="27"/>
      <c r="AR81" s="27"/>
      <c r="AS81" s="27"/>
      <c r="AT81" s="27"/>
      <c r="AU81" s="27"/>
      <c r="AV81" s="27"/>
      <c r="AW81" s="27"/>
      <c r="AX81" s="27"/>
      <c r="AY81" s="27"/>
      <c r="AZ81" s="27"/>
      <c r="BA81" s="27"/>
      <c r="BB81" s="27"/>
      <c r="BC81" s="27"/>
      <c r="BD81" s="27"/>
      <c r="BE81" s="27"/>
      <c r="BF81" s="27"/>
      <c r="BG81" s="27"/>
      <c r="BH81" s="27"/>
      <c r="BI81" s="27"/>
      <c r="BJ81" s="27"/>
    </row>
    <row r="82" spans="1:62">
      <c r="A82" s="119" t="str">
        <f ca="1">CONCATENATE(INDIRECT("C"&amp;Variables!BL83),INDIRECT("F"&amp;Variables!BL83),INDIRECT("J"&amp;Variables!BL83))</f>
        <v/>
      </c>
      <c r="C82" s="1"/>
      <c r="D82" s="1"/>
      <c r="E82" s="1"/>
      <c r="F82" s="1"/>
      <c r="G82" s="1"/>
      <c r="H82" s="1"/>
      <c r="I82" s="1"/>
      <c r="J82" s="1"/>
      <c r="K82" s="1"/>
      <c r="L82" s="1"/>
      <c r="M82" s="1"/>
      <c r="N82" s="1"/>
      <c r="O82" s="1"/>
      <c r="P82" s="1"/>
      <c r="Q82" s="1"/>
      <c r="R82" s="1"/>
      <c r="S82" s="316"/>
      <c r="T82" s="1"/>
      <c r="Y82" s="27"/>
      <c r="Z82" s="27"/>
      <c r="AA82" s="27"/>
      <c r="AB82" s="27"/>
      <c r="AC82" s="27"/>
      <c r="AD82" s="27"/>
      <c r="AE82" s="27"/>
      <c r="AF82" s="27"/>
      <c r="AG82" s="27"/>
      <c r="AH82" s="27"/>
      <c r="AI82" s="27"/>
      <c r="AJ82" s="27"/>
      <c r="AK82" s="27"/>
      <c r="AL82" s="27"/>
      <c r="AM82" s="27"/>
      <c r="AN82" s="27"/>
      <c r="AO82" s="27"/>
      <c r="AP82" s="27"/>
      <c r="AQ82" s="27"/>
      <c r="AR82" s="27"/>
      <c r="AS82" s="27"/>
      <c r="AT82" s="27"/>
      <c r="AU82" s="27"/>
      <c r="AV82" s="27"/>
      <c r="AW82" s="27"/>
      <c r="AX82" s="27"/>
      <c r="AY82" s="27"/>
      <c r="AZ82" s="27"/>
      <c r="BA82" s="27"/>
      <c r="BB82" s="27"/>
      <c r="BC82" s="27"/>
      <c r="BD82" s="27"/>
      <c r="BE82" s="27"/>
      <c r="BF82" s="27"/>
      <c r="BG82" s="27"/>
      <c r="BH82" s="27"/>
      <c r="BI82" s="27"/>
      <c r="BJ82" s="27"/>
    </row>
    <row r="83" spans="1:62">
      <c r="A83" s="119" t="str">
        <f ca="1">CONCATENATE(INDIRECT("C"&amp;Variables!BL84),INDIRECT("F"&amp;Variables!BL84),INDIRECT("J"&amp;Variables!BL84))</f>
        <v/>
      </c>
      <c r="C83" s="1"/>
      <c r="D83" s="1"/>
      <c r="E83" s="1"/>
      <c r="F83" s="1"/>
      <c r="G83" s="1"/>
      <c r="H83" s="1"/>
      <c r="I83" s="1"/>
      <c r="J83" s="1"/>
      <c r="K83" s="1"/>
      <c r="L83" s="1"/>
      <c r="M83" s="1"/>
      <c r="N83" s="1"/>
      <c r="O83" s="1"/>
      <c r="P83" s="1"/>
      <c r="Q83" s="1"/>
      <c r="R83" s="1"/>
      <c r="S83" s="316"/>
      <c r="T83" s="1"/>
      <c r="Y83" s="27"/>
      <c r="Z83" s="27"/>
      <c r="AA83" s="27"/>
      <c r="AB83" s="27"/>
      <c r="AC83" s="27"/>
      <c r="AD83" s="27"/>
      <c r="AE83" s="27"/>
      <c r="AF83" s="27"/>
      <c r="AG83" s="27"/>
      <c r="AH83" s="27"/>
      <c r="AI83" s="27"/>
      <c r="AJ83" s="27"/>
      <c r="AK83" s="27"/>
      <c r="AL83" s="27"/>
      <c r="AM83" s="27"/>
      <c r="AN83" s="27"/>
      <c r="AO83" s="27"/>
      <c r="AP83" s="27"/>
      <c r="AQ83" s="27"/>
      <c r="AR83" s="27"/>
      <c r="AS83" s="27"/>
      <c r="AT83" s="27"/>
      <c r="AU83" s="27"/>
      <c r="AV83" s="27"/>
      <c r="AW83" s="27"/>
      <c r="AX83" s="27"/>
      <c r="AY83" s="27"/>
      <c r="AZ83" s="27"/>
      <c r="BA83" s="27"/>
      <c r="BB83" s="27"/>
      <c r="BC83" s="27"/>
      <c r="BD83" s="27"/>
      <c r="BE83" s="27"/>
      <c r="BF83" s="27"/>
      <c r="BG83" s="27"/>
      <c r="BH83" s="27"/>
      <c r="BI83" s="27"/>
      <c r="BJ83" s="27"/>
    </row>
    <row r="84" spans="1:62">
      <c r="A84" s="119" t="str">
        <f ca="1">CONCATENATE(INDIRECT("C"&amp;Variables!BL85),INDIRECT("F"&amp;Variables!BL85),INDIRECT("J"&amp;Variables!BL85))</f>
        <v/>
      </c>
      <c r="C84" s="1"/>
      <c r="D84" s="1"/>
      <c r="E84" s="1"/>
      <c r="F84" s="1"/>
      <c r="G84" s="1"/>
      <c r="H84" s="1"/>
      <c r="I84" s="1"/>
      <c r="J84" s="1"/>
      <c r="K84" s="1"/>
      <c r="L84" s="1"/>
      <c r="M84" s="1"/>
      <c r="N84" s="1"/>
      <c r="O84" s="1"/>
      <c r="P84" s="1"/>
      <c r="Q84" s="1"/>
      <c r="R84" s="1"/>
      <c r="S84" s="316"/>
      <c r="T84" s="1"/>
      <c r="Y84" s="27"/>
      <c r="Z84" s="27"/>
      <c r="AA84" s="27"/>
      <c r="AB84" s="27"/>
      <c r="AC84" s="27"/>
      <c r="AD84" s="27"/>
      <c r="AE84" s="27"/>
      <c r="AF84" s="27"/>
      <c r="AG84" s="27"/>
      <c r="AH84" s="27"/>
      <c r="AI84" s="27"/>
      <c r="AJ84" s="27"/>
      <c r="AK84" s="27"/>
      <c r="AL84" s="27"/>
      <c r="AM84" s="27"/>
      <c r="AN84" s="27"/>
      <c r="AO84" s="27"/>
      <c r="AP84" s="27"/>
      <c r="AQ84" s="27"/>
      <c r="AR84" s="27"/>
      <c r="AS84" s="27"/>
      <c r="AT84" s="27"/>
      <c r="AU84" s="27"/>
      <c r="AV84" s="27"/>
      <c r="AW84" s="27"/>
      <c r="AX84" s="27"/>
      <c r="AY84" s="27"/>
      <c r="AZ84" s="27"/>
      <c r="BA84" s="27"/>
      <c r="BB84" s="27"/>
      <c r="BC84" s="27"/>
      <c r="BD84" s="27"/>
      <c r="BE84" s="27"/>
      <c r="BF84" s="27"/>
      <c r="BG84" s="27"/>
      <c r="BH84" s="27"/>
      <c r="BI84" s="27"/>
      <c r="BJ84" s="27"/>
    </row>
    <row r="85" spans="1:62">
      <c r="A85" s="119" t="str">
        <f ca="1">CONCATENATE(INDIRECT("C"&amp;Variables!BL86),INDIRECT("F"&amp;Variables!BL86),INDIRECT("J"&amp;Variables!BL86))</f>
        <v/>
      </c>
      <c r="C85" s="1"/>
      <c r="D85" s="1"/>
      <c r="E85" s="1"/>
      <c r="F85" s="1"/>
      <c r="G85" s="1"/>
      <c r="H85" s="1"/>
      <c r="I85" s="1"/>
      <c r="J85" s="1"/>
      <c r="K85" s="1"/>
      <c r="L85" s="1"/>
      <c r="M85" s="1"/>
      <c r="N85" s="1"/>
      <c r="O85" s="1"/>
      <c r="P85" s="1"/>
      <c r="Q85" s="1"/>
      <c r="R85" s="1"/>
      <c r="S85" s="316"/>
      <c r="T85" s="1"/>
      <c r="Y85" s="27"/>
      <c r="Z85" s="27"/>
      <c r="AA85" s="27"/>
      <c r="AB85" s="27"/>
      <c r="AC85" s="27"/>
      <c r="AD85" s="27"/>
      <c r="AE85" s="27"/>
      <c r="AF85" s="27"/>
      <c r="AG85" s="27"/>
      <c r="AH85" s="27"/>
      <c r="AI85" s="27"/>
      <c r="AJ85" s="27"/>
      <c r="AK85" s="27"/>
      <c r="AL85" s="27"/>
      <c r="AM85" s="27"/>
      <c r="AN85" s="27"/>
      <c r="AO85" s="27"/>
      <c r="AP85" s="27"/>
      <c r="AQ85" s="27"/>
      <c r="AR85" s="27"/>
      <c r="AS85" s="27"/>
      <c r="AT85" s="27"/>
      <c r="AU85" s="27"/>
      <c r="AV85" s="27"/>
      <c r="AW85" s="27"/>
      <c r="AX85" s="27"/>
      <c r="AY85" s="27"/>
      <c r="AZ85" s="27"/>
      <c r="BA85" s="27"/>
      <c r="BB85" s="27"/>
      <c r="BC85" s="27"/>
      <c r="BD85" s="27"/>
      <c r="BE85" s="27"/>
      <c r="BF85" s="27"/>
      <c r="BG85" s="27"/>
      <c r="BH85" s="27"/>
      <c r="BI85" s="27"/>
      <c r="BJ85" s="27"/>
    </row>
    <row r="86" spans="1:62">
      <c r="A86" s="119" t="str">
        <f ca="1">CONCATENATE(INDIRECT("C"&amp;Variables!BL87),INDIRECT("F"&amp;Variables!BL87),INDIRECT("J"&amp;Variables!BL87))</f>
        <v/>
      </c>
      <c r="C86" s="1"/>
      <c r="D86" s="1"/>
      <c r="E86" s="1"/>
      <c r="F86" s="1"/>
      <c r="G86" s="1"/>
      <c r="H86" s="1"/>
      <c r="I86" s="1"/>
      <c r="J86" s="1"/>
      <c r="K86" s="1"/>
      <c r="L86" s="1"/>
      <c r="M86" s="1"/>
      <c r="N86" s="1"/>
      <c r="O86" s="1"/>
      <c r="P86" s="1"/>
      <c r="Q86" s="1"/>
      <c r="R86" s="1"/>
      <c r="S86" s="316"/>
      <c r="T86" s="1"/>
      <c r="Y86" s="27"/>
      <c r="Z86" s="27"/>
      <c r="AA86" s="27"/>
      <c r="AB86" s="27"/>
      <c r="AC86" s="27"/>
      <c r="AD86" s="27"/>
      <c r="AE86" s="27"/>
      <c r="AF86" s="27"/>
      <c r="AG86" s="27"/>
      <c r="AH86" s="27"/>
      <c r="AI86" s="27"/>
      <c r="AJ86" s="27"/>
      <c r="AK86" s="27"/>
      <c r="AL86" s="27"/>
      <c r="AM86" s="27"/>
      <c r="AN86" s="27"/>
      <c r="AO86" s="27"/>
      <c r="AP86" s="27"/>
      <c r="AQ86" s="27"/>
      <c r="AR86" s="27"/>
      <c r="AS86" s="27"/>
      <c r="AT86" s="27"/>
      <c r="AU86" s="27"/>
      <c r="AV86" s="27"/>
      <c r="AW86" s="27"/>
      <c r="AX86" s="27"/>
      <c r="AY86" s="27"/>
      <c r="AZ86" s="27"/>
      <c r="BA86" s="27"/>
      <c r="BB86" s="27"/>
      <c r="BC86" s="27"/>
      <c r="BD86" s="27"/>
      <c r="BE86" s="27"/>
      <c r="BF86" s="27"/>
      <c r="BG86" s="27"/>
      <c r="BH86" s="27"/>
      <c r="BI86" s="27"/>
      <c r="BJ86" s="27"/>
    </row>
    <row r="87" spans="1:62">
      <c r="A87" s="119" t="str">
        <f ca="1">CONCATENATE(INDIRECT("C"&amp;Variables!BL88),INDIRECT("F"&amp;Variables!BL88),INDIRECT("J"&amp;Variables!BL88))</f>
        <v/>
      </c>
      <c r="C87" s="1"/>
      <c r="D87" s="1"/>
      <c r="E87" s="1"/>
      <c r="F87" s="1"/>
      <c r="G87" s="1"/>
      <c r="H87" s="1"/>
      <c r="I87" s="1"/>
      <c r="J87" s="1"/>
      <c r="K87" s="1"/>
      <c r="L87" s="1"/>
      <c r="M87" s="1"/>
      <c r="N87" s="1"/>
      <c r="O87" s="1"/>
      <c r="P87" s="1"/>
      <c r="Q87" s="1"/>
      <c r="R87" s="1"/>
      <c r="S87" s="316"/>
      <c r="T87" s="1"/>
      <c r="Y87" s="27"/>
      <c r="Z87" s="27"/>
      <c r="AA87" s="27"/>
      <c r="AB87" s="27"/>
      <c r="AC87" s="27"/>
      <c r="AD87" s="27"/>
      <c r="AE87" s="27"/>
      <c r="AF87" s="27"/>
      <c r="AG87" s="27"/>
      <c r="AH87" s="27"/>
      <c r="AI87" s="27"/>
      <c r="AJ87" s="27"/>
      <c r="AK87" s="27"/>
      <c r="AL87" s="27"/>
      <c r="AM87" s="27"/>
      <c r="AN87" s="27"/>
      <c r="AO87" s="27"/>
      <c r="AP87" s="27"/>
      <c r="AQ87" s="27"/>
      <c r="AR87" s="27"/>
      <c r="AS87" s="27"/>
      <c r="AT87" s="27"/>
      <c r="AU87" s="27"/>
      <c r="AV87" s="27"/>
      <c r="AW87" s="27"/>
      <c r="AX87" s="27"/>
      <c r="AY87" s="27"/>
      <c r="AZ87" s="27"/>
      <c r="BA87" s="27"/>
      <c r="BB87" s="27"/>
      <c r="BC87" s="27"/>
      <c r="BD87" s="27"/>
      <c r="BE87" s="27"/>
      <c r="BF87" s="27"/>
      <c r="BG87" s="27"/>
      <c r="BH87" s="27"/>
      <c r="BI87" s="27"/>
      <c r="BJ87" s="27"/>
    </row>
    <row r="88" spans="1:62">
      <c r="A88" s="119" t="str">
        <f ca="1">CONCATENATE(INDIRECT("C"&amp;Variables!BL89),INDIRECT("F"&amp;Variables!BL89),INDIRECT("J"&amp;Variables!BL89))</f>
        <v/>
      </c>
      <c r="C88" s="1"/>
      <c r="D88" s="1"/>
      <c r="E88" s="1"/>
      <c r="F88" s="1"/>
      <c r="G88" s="1"/>
      <c r="H88" s="1"/>
      <c r="I88" s="1"/>
      <c r="J88" s="1"/>
      <c r="K88" s="1"/>
      <c r="L88" s="1"/>
      <c r="M88" s="1"/>
      <c r="N88" s="1"/>
      <c r="O88" s="1"/>
      <c r="P88" s="1"/>
      <c r="Q88" s="1"/>
      <c r="R88" s="1"/>
      <c r="S88" s="316"/>
      <c r="T88" s="1"/>
      <c r="Y88" s="27"/>
      <c r="Z88" s="27"/>
      <c r="AA88" s="27"/>
      <c r="AB88" s="27"/>
      <c r="AC88" s="27"/>
      <c r="AD88" s="27"/>
      <c r="AE88" s="27"/>
      <c r="AF88" s="27"/>
      <c r="AG88" s="27"/>
      <c r="AH88" s="27"/>
      <c r="AI88" s="27"/>
      <c r="AJ88" s="27"/>
      <c r="AK88" s="27"/>
      <c r="AL88" s="27"/>
      <c r="AM88" s="27"/>
      <c r="AN88" s="27"/>
      <c r="AO88" s="27"/>
      <c r="AP88" s="27"/>
      <c r="AQ88" s="27"/>
      <c r="AR88" s="27"/>
      <c r="AS88" s="27"/>
      <c r="AT88" s="27"/>
      <c r="AU88" s="27"/>
      <c r="AV88" s="27"/>
      <c r="AW88" s="27"/>
      <c r="AX88" s="27"/>
      <c r="AY88" s="27"/>
      <c r="AZ88" s="27"/>
      <c r="BA88" s="27"/>
      <c r="BB88" s="27"/>
      <c r="BC88" s="27"/>
      <c r="BD88" s="27"/>
      <c r="BE88" s="27"/>
      <c r="BF88" s="27"/>
      <c r="BG88" s="27"/>
      <c r="BH88" s="27"/>
      <c r="BI88" s="27"/>
      <c r="BJ88" s="27"/>
    </row>
    <row r="89" spans="1:62">
      <c r="A89" s="119" t="str">
        <f ca="1">CONCATENATE(INDIRECT("C"&amp;Variables!BL90),INDIRECT("F"&amp;Variables!BL90),INDIRECT("J"&amp;Variables!BL90))</f>
        <v/>
      </c>
      <c r="C89" s="1"/>
      <c r="D89" s="1"/>
      <c r="E89" s="1"/>
      <c r="F89" s="1"/>
      <c r="G89" s="1"/>
      <c r="H89" s="1"/>
      <c r="I89" s="1"/>
      <c r="J89" s="1"/>
      <c r="K89" s="1"/>
      <c r="L89" s="1"/>
      <c r="M89" s="1"/>
      <c r="N89" s="1"/>
      <c r="O89" s="1"/>
      <c r="P89" s="1"/>
      <c r="Q89" s="1"/>
      <c r="R89" s="1"/>
      <c r="S89" s="316"/>
      <c r="T89" s="1"/>
      <c r="Y89" s="27"/>
      <c r="Z89" s="27"/>
      <c r="AA89" s="27"/>
      <c r="AB89" s="27"/>
      <c r="AC89" s="27"/>
      <c r="AD89" s="27"/>
      <c r="AE89" s="27"/>
      <c r="AF89" s="27"/>
      <c r="AG89" s="27"/>
      <c r="AH89" s="27"/>
      <c r="AI89" s="27"/>
      <c r="AJ89" s="27"/>
      <c r="AK89" s="27"/>
      <c r="AL89" s="27"/>
      <c r="AM89" s="27"/>
      <c r="AN89" s="27"/>
      <c r="AO89" s="27"/>
      <c r="AP89" s="27"/>
      <c r="AQ89" s="27"/>
      <c r="AR89" s="27"/>
      <c r="AS89" s="27"/>
      <c r="AT89" s="27"/>
      <c r="AU89" s="27"/>
      <c r="AV89" s="27"/>
      <c r="AW89" s="27"/>
      <c r="AX89" s="27"/>
      <c r="AY89" s="27"/>
      <c r="AZ89" s="27"/>
      <c r="BA89" s="27"/>
      <c r="BB89" s="27"/>
      <c r="BC89" s="27"/>
      <c r="BD89" s="27"/>
      <c r="BE89" s="27"/>
      <c r="BF89" s="27"/>
      <c r="BG89" s="27"/>
      <c r="BH89" s="27"/>
      <c r="BI89" s="27"/>
      <c r="BJ89" s="27"/>
    </row>
    <row r="90" spans="1:62">
      <c r="A90" s="119" t="str">
        <f ca="1">CONCATENATE(INDIRECT("C"&amp;Variables!BL91),INDIRECT("F"&amp;Variables!BL91),INDIRECT("J"&amp;Variables!BL91))</f>
        <v/>
      </c>
      <c r="C90" s="1"/>
      <c r="D90" s="1"/>
      <c r="E90" s="1"/>
      <c r="F90" s="1"/>
      <c r="G90" s="1"/>
      <c r="H90" s="1"/>
      <c r="I90" s="1"/>
      <c r="J90" s="1"/>
      <c r="K90" s="1"/>
      <c r="L90" s="1"/>
      <c r="M90" s="1"/>
      <c r="N90" s="1"/>
      <c r="O90" s="1"/>
      <c r="P90" s="1"/>
      <c r="Q90" s="1"/>
      <c r="R90" s="1"/>
      <c r="S90" s="316"/>
      <c r="T90" s="1"/>
      <c r="Y90" s="27"/>
      <c r="Z90" s="27"/>
      <c r="AA90" s="27"/>
      <c r="AB90" s="27"/>
      <c r="AC90" s="27"/>
      <c r="AD90" s="27"/>
      <c r="AE90" s="27"/>
      <c r="AF90" s="27"/>
      <c r="AG90" s="27"/>
      <c r="AH90" s="27"/>
      <c r="AI90" s="27"/>
      <c r="AJ90" s="27"/>
      <c r="AK90" s="27"/>
      <c r="AL90" s="27"/>
      <c r="AM90" s="27"/>
      <c r="AN90" s="27"/>
      <c r="AO90" s="27"/>
      <c r="AP90" s="27"/>
      <c r="AQ90" s="27"/>
      <c r="AR90" s="27"/>
      <c r="AS90" s="27"/>
      <c r="AT90" s="27"/>
      <c r="AU90" s="27"/>
      <c r="AV90" s="27"/>
      <c r="AW90" s="27"/>
      <c r="AX90" s="27"/>
      <c r="AY90" s="27"/>
      <c r="AZ90" s="27"/>
      <c r="BA90" s="27"/>
      <c r="BB90" s="27"/>
      <c r="BC90" s="27"/>
      <c r="BD90" s="27"/>
      <c r="BE90" s="27"/>
      <c r="BF90" s="27"/>
      <c r="BG90" s="27"/>
      <c r="BH90" s="27"/>
      <c r="BI90" s="27"/>
      <c r="BJ90" s="27"/>
    </row>
    <row r="91" spans="1:62">
      <c r="A91" s="119" t="str">
        <f ca="1">CONCATENATE(INDIRECT("C"&amp;Variables!BL92),INDIRECT("F"&amp;Variables!BL92),INDIRECT("J"&amp;Variables!BL92))</f>
        <v/>
      </c>
      <c r="C91" s="1"/>
      <c r="D91" s="1"/>
      <c r="E91" s="1"/>
      <c r="F91" s="1"/>
      <c r="G91" s="1"/>
      <c r="H91" s="1"/>
      <c r="I91" s="1"/>
      <c r="J91" s="1"/>
      <c r="K91" s="1"/>
      <c r="L91" s="1"/>
      <c r="M91" s="1"/>
      <c r="N91" s="1"/>
      <c r="O91" s="1"/>
      <c r="P91" s="1"/>
      <c r="Q91" s="1"/>
      <c r="R91" s="1"/>
      <c r="S91" s="316"/>
      <c r="T91" s="1"/>
      <c r="Y91" s="27"/>
      <c r="Z91" s="27"/>
      <c r="AA91" s="27"/>
      <c r="AB91" s="27"/>
      <c r="AC91" s="27"/>
      <c r="AD91" s="27"/>
      <c r="AE91" s="27"/>
      <c r="AF91" s="27"/>
      <c r="AG91" s="27"/>
      <c r="AH91" s="27"/>
      <c r="AI91" s="27"/>
      <c r="AJ91" s="27"/>
      <c r="AK91" s="27"/>
      <c r="AL91" s="27"/>
      <c r="AM91" s="27"/>
      <c r="AN91" s="27"/>
      <c r="AO91" s="27"/>
      <c r="AP91" s="27"/>
      <c r="AQ91" s="27"/>
      <c r="AR91" s="27"/>
      <c r="AS91" s="27"/>
      <c r="AT91" s="27"/>
      <c r="AU91" s="27"/>
      <c r="AV91" s="27"/>
      <c r="AW91" s="27"/>
      <c r="AX91" s="27"/>
      <c r="AY91" s="27"/>
      <c r="AZ91" s="27"/>
      <c r="BA91" s="27"/>
      <c r="BB91" s="27"/>
      <c r="BC91" s="27"/>
      <c r="BD91" s="27"/>
      <c r="BE91" s="27"/>
      <c r="BF91" s="27"/>
      <c r="BG91" s="27"/>
      <c r="BH91" s="27"/>
      <c r="BI91" s="27"/>
      <c r="BJ91" s="27"/>
    </row>
    <row r="92" spans="1:62">
      <c r="A92" s="119" t="str">
        <f ca="1">CONCATENATE(INDIRECT("C"&amp;Variables!BL93),INDIRECT("F"&amp;Variables!BL93),INDIRECT("J"&amp;Variables!BL93))</f>
        <v/>
      </c>
      <c r="C92" s="1"/>
      <c r="D92" s="1"/>
      <c r="E92" s="1"/>
      <c r="F92" s="1"/>
      <c r="G92" s="1"/>
      <c r="H92" s="1"/>
      <c r="I92" s="1"/>
      <c r="J92" s="1"/>
      <c r="K92" s="1"/>
      <c r="L92" s="1"/>
      <c r="M92" s="1"/>
      <c r="N92" s="1"/>
      <c r="O92" s="1"/>
      <c r="P92" s="1"/>
      <c r="Q92" s="1"/>
      <c r="R92" s="1"/>
      <c r="S92" s="316"/>
      <c r="T92" s="1"/>
      <c r="Y92" s="27"/>
      <c r="Z92" s="27"/>
      <c r="AA92" s="27"/>
      <c r="AB92" s="27"/>
      <c r="AC92" s="27"/>
      <c r="AD92" s="27"/>
      <c r="AE92" s="27"/>
      <c r="AF92" s="27"/>
      <c r="AG92" s="27"/>
      <c r="AH92" s="27"/>
      <c r="AI92" s="27"/>
      <c r="AJ92" s="27"/>
      <c r="AK92" s="27"/>
      <c r="AL92" s="27"/>
      <c r="AM92" s="27"/>
      <c r="AN92" s="27"/>
      <c r="AO92" s="27"/>
      <c r="AP92" s="27"/>
      <c r="AQ92" s="27"/>
      <c r="AR92" s="27"/>
      <c r="AS92" s="27"/>
      <c r="AT92" s="27"/>
      <c r="AU92" s="27"/>
      <c r="AV92" s="27"/>
      <c r="AW92" s="27"/>
      <c r="AX92" s="27"/>
      <c r="AY92" s="27"/>
      <c r="AZ92" s="27"/>
      <c r="BA92" s="27"/>
      <c r="BB92" s="27"/>
      <c r="BC92" s="27"/>
      <c r="BD92" s="27"/>
      <c r="BE92" s="27"/>
      <c r="BF92" s="27"/>
      <c r="BG92" s="27"/>
      <c r="BH92" s="27"/>
      <c r="BI92" s="27"/>
      <c r="BJ92" s="27"/>
    </row>
    <row r="93" spans="1:62">
      <c r="A93" s="119" t="str">
        <f ca="1">CONCATENATE(INDIRECT("C"&amp;Variables!BL94),INDIRECT("F"&amp;Variables!BL94),INDIRECT("J"&amp;Variables!BL94))</f>
        <v/>
      </c>
      <c r="C93"/>
      <c r="D93"/>
      <c r="E93"/>
      <c r="F93" s="1"/>
      <c r="G93" s="1"/>
      <c r="H93" s="1"/>
      <c r="I93" s="1"/>
      <c r="J93" s="1"/>
      <c r="K93" s="1"/>
      <c r="L93" s="1"/>
      <c r="M93" s="1"/>
      <c r="N93" s="1"/>
      <c r="O93" s="1"/>
      <c r="P93" s="1"/>
      <c r="Q93" s="1"/>
      <c r="R93" s="1"/>
      <c r="S93" s="316"/>
      <c r="T93" s="1"/>
      <c r="Y93" s="27"/>
      <c r="Z93" s="27"/>
      <c r="AA93" s="27"/>
      <c r="AB93" s="27"/>
      <c r="AC93" s="27"/>
      <c r="AD93" s="27"/>
      <c r="AE93" s="27"/>
      <c r="AF93" s="27"/>
      <c r="AG93" s="27"/>
      <c r="AH93" s="27"/>
      <c r="AI93" s="27"/>
      <c r="AJ93" s="27"/>
      <c r="AK93" s="27"/>
      <c r="AL93" s="27"/>
      <c r="AM93" s="27"/>
      <c r="AN93" s="27"/>
      <c r="AO93" s="27"/>
      <c r="AP93" s="27"/>
      <c r="AQ93" s="27"/>
      <c r="AR93" s="27"/>
      <c r="AS93" s="27"/>
      <c r="AT93" s="27"/>
      <c r="AU93" s="27"/>
      <c r="AV93" s="27"/>
      <c r="AW93" s="27"/>
      <c r="AX93" s="27"/>
      <c r="AY93" s="27"/>
      <c r="AZ93" s="27"/>
      <c r="BA93" s="27"/>
      <c r="BB93" s="27"/>
      <c r="BC93" s="27"/>
      <c r="BD93" s="27"/>
      <c r="BE93" s="27"/>
      <c r="BF93" s="27"/>
      <c r="BG93" s="27"/>
      <c r="BH93" s="27"/>
      <c r="BI93" s="27"/>
      <c r="BJ93" s="27"/>
    </row>
    <row r="94" spans="1:62">
      <c r="A94" s="119" t="str">
        <f ca="1">CONCATENATE(INDIRECT("C"&amp;Variables!BL95),INDIRECT("F"&amp;Variables!BL95),INDIRECT("J"&amp;Variables!BL95))</f>
        <v/>
      </c>
      <c r="C94"/>
      <c r="D94"/>
      <c r="E94"/>
      <c r="F94" s="1"/>
      <c r="G94" s="1"/>
      <c r="H94" s="1"/>
      <c r="I94" s="1"/>
      <c r="J94" s="1"/>
      <c r="K94" s="1"/>
      <c r="L94" s="1"/>
      <c r="M94" s="1"/>
      <c r="N94" s="1"/>
      <c r="O94" s="1"/>
      <c r="P94" s="1"/>
      <c r="Q94" s="1"/>
      <c r="R94" s="1"/>
      <c r="S94" s="316"/>
      <c r="T94" s="1"/>
      <c r="Y94" s="27"/>
      <c r="Z94" s="27"/>
      <c r="AA94" s="27"/>
      <c r="AB94" s="27"/>
      <c r="AC94" s="27"/>
      <c r="AD94" s="27"/>
      <c r="AE94" s="27"/>
      <c r="AF94" s="27"/>
      <c r="AG94" s="27"/>
      <c r="AH94" s="27"/>
      <c r="AI94" s="27"/>
      <c r="AJ94" s="27"/>
      <c r="AK94" s="27"/>
      <c r="AL94" s="27"/>
      <c r="AM94" s="27"/>
      <c r="AN94" s="27"/>
      <c r="AO94" s="27"/>
      <c r="AP94" s="27"/>
      <c r="AQ94" s="27"/>
      <c r="AR94" s="27"/>
      <c r="AS94" s="27"/>
      <c r="AT94" s="27"/>
      <c r="AU94" s="27"/>
      <c r="AV94" s="27"/>
      <c r="AW94" s="27"/>
      <c r="AX94" s="27"/>
      <c r="AY94" s="27"/>
      <c r="AZ94" s="27"/>
      <c r="BA94" s="27"/>
      <c r="BB94" s="27"/>
      <c r="BC94" s="27"/>
      <c r="BD94" s="27"/>
      <c r="BE94" s="27"/>
      <c r="BF94" s="27"/>
      <c r="BG94" s="27"/>
      <c r="BH94" s="27"/>
      <c r="BI94" s="27"/>
      <c r="BJ94" s="27"/>
    </row>
    <row r="95" spans="1:62">
      <c r="A95" s="119" t="str">
        <f ca="1">CONCATENATE(INDIRECT("C"&amp;Variables!BL96),INDIRECT("F"&amp;Variables!BL96),INDIRECT("J"&amp;Variables!BL96))</f>
        <v/>
      </c>
      <c r="C95"/>
      <c r="D95"/>
      <c r="E95"/>
      <c r="F95" s="1"/>
      <c r="G95" s="1"/>
      <c r="H95" s="1"/>
      <c r="I95" s="1"/>
      <c r="J95" s="1"/>
      <c r="K95" s="1"/>
      <c r="L95" s="1"/>
      <c r="M95" s="1"/>
      <c r="N95" s="1"/>
      <c r="O95" s="1"/>
      <c r="P95" s="1"/>
      <c r="Q95" s="1"/>
      <c r="R95" s="1"/>
      <c r="S95" s="316"/>
      <c r="T95" s="1"/>
      <c r="Y95" s="27"/>
      <c r="Z95" s="27"/>
      <c r="AA95" s="27"/>
      <c r="AB95" s="27"/>
      <c r="AC95" s="27"/>
      <c r="AD95" s="27"/>
      <c r="AE95" s="27"/>
      <c r="AF95" s="27"/>
      <c r="AG95" s="27"/>
      <c r="AH95" s="27"/>
      <c r="AI95" s="27"/>
      <c r="AJ95" s="27"/>
      <c r="AK95" s="27"/>
      <c r="AL95" s="27"/>
      <c r="AM95" s="27"/>
      <c r="AN95" s="27"/>
      <c r="AO95" s="27"/>
      <c r="AP95" s="27"/>
      <c r="AQ95" s="27"/>
      <c r="AR95" s="27"/>
      <c r="AS95" s="27"/>
      <c r="AT95" s="27"/>
      <c r="AU95" s="27"/>
      <c r="AV95" s="27"/>
      <c r="AW95" s="27"/>
      <c r="AX95" s="27"/>
      <c r="AY95" s="27"/>
      <c r="AZ95" s="27"/>
      <c r="BA95" s="27"/>
      <c r="BB95" s="27"/>
      <c r="BC95" s="27"/>
      <c r="BD95" s="27"/>
      <c r="BE95" s="27"/>
      <c r="BF95" s="27"/>
      <c r="BG95" s="27"/>
      <c r="BH95" s="27"/>
      <c r="BI95" s="27"/>
      <c r="BJ95" s="27"/>
    </row>
    <row r="96" spans="1:62">
      <c r="A96" s="119" t="str">
        <f ca="1">CONCATENATE(INDIRECT("C"&amp;Variables!BL97),INDIRECT("F"&amp;Variables!BL97),INDIRECT("J"&amp;Variables!BL97))</f>
        <v/>
      </c>
      <c r="C96"/>
      <c r="D96"/>
      <c r="E96"/>
      <c r="F96" s="1"/>
      <c r="G96" s="1"/>
      <c r="H96" s="1"/>
      <c r="I96" s="1"/>
      <c r="J96" s="1"/>
      <c r="K96" s="1"/>
      <c r="L96" s="1"/>
      <c r="M96" s="1"/>
      <c r="N96" s="1"/>
      <c r="O96" s="1"/>
      <c r="P96" s="1"/>
      <c r="Q96" s="1"/>
      <c r="R96" s="1"/>
      <c r="S96" s="316"/>
      <c r="T96" s="1"/>
      <c r="Y96" s="27"/>
      <c r="Z96" s="27"/>
      <c r="AA96" s="27"/>
      <c r="AB96" s="27"/>
      <c r="AC96" s="27"/>
      <c r="AD96" s="27"/>
      <c r="AE96" s="27"/>
      <c r="AF96" s="27"/>
      <c r="AG96" s="27"/>
      <c r="AH96" s="27"/>
      <c r="AI96" s="27"/>
      <c r="AJ96" s="27"/>
      <c r="AK96" s="27"/>
      <c r="AL96" s="27"/>
      <c r="AM96" s="27"/>
      <c r="AN96" s="27"/>
      <c r="AO96" s="27"/>
      <c r="AP96" s="27"/>
      <c r="AQ96" s="27"/>
      <c r="AR96" s="27"/>
      <c r="AS96" s="27"/>
      <c r="AT96" s="27"/>
      <c r="AU96" s="27"/>
      <c r="AV96" s="27"/>
      <c r="AW96" s="27"/>
      <c r="AX96" s="27"/>
      <c r="AY96" s="27"/>
      <c r="AZ96" s="27"/>
      <c r="BA96" s="27"/>
      <c r="BB96" s="27"/>
      <c r="BC96" s="27"/>
      <c r="BD96" s="27"/>
      <c r="BE96" s="27"/>
      <c r="BF96" s="27"/>
      <c r="BG96" s="27"/>
      <c r="BH96" s="27"/>
      <c r="BI96" s="27"/>
      <c r="BJ96" s="27"/>
    </row>
    <row r="97" spans="1:62">
      <c r="A97" s="119" t="str">
        <f ca="1">CONCATENATE(INDIRECT("C"&amp;Variables!BL98),INDIRECT("F"&amp;Variables!BL98),INDIRECT("J"&amp;Variables!BL98))</f>
        <v/>
      </c>
      <c r="C97"/>
      <c r="D97"/>
      <c r="E97"/>
      <c r="F97" s="1"/>
      <c r="G97" s="1"/>
      <c r="H97" s="1"/>
      <c r="I97" s="1"/>
      <c r="J97" s="1"/>
      <c r="K97" s="1"/>
      <c r="L97" s="1"/>
      <c r="M97" s="1"/>
      <c r="N97" s="1"/>
      <c r="O97" s="1"/>
      <c r="P97" s="1"/>
      <c r="Q97" s="1"/>
      <c r="R97" s="1"/>
      <c r="S97" s="316"/>
      <c r="T97" s="1"/>
      <c r="Y97" s="27"/>
      <c r="Z97" s="27"/>
      <c r="AA97" s="27"/>
      <c r="AB97" s="27"/>
      <c r="AC97" s="27"/>
      <c r="AD97" s="27"/>
      <c r="AE97" s="27"/>
      <c r="AF97" s="27"/>
      <c r="AG97" s="27"/>
      <c r="AH97" s="27"/>
      <c r="AI97" s="27"/>
      <c r="AJ97" s="27"/>
      <c r="AK97" s="27"/>
      <c r="AL97" s="27"/>
      <c r="AM97" s="27"/>
      <c r="AN97" s="27"/>
      <c r="AO97" s="27"/>
      <c r="AP97" s="27"/>
      <c r="AQ97" s="27"/>
      <c r="AR97" s="27"/>
      <c r="AS97" s="27"/>
      <c r="AT97" s="27"/>
      <c r="AU97" s="27"/>
      <c r="AV97" s="27"/>
      <c r="AW97" s="27"/>
      <c r="AX97" s="27"/>
      <c r="AY97" s="27"/>
      <c r="AZ97" s="27"/>
      <c r="BA97" s="27"/>
      <c r="BB97" s="27"/>
      <c r="BC97" s="27"/>
      <c r="BD97" s="27"/>
      <c r="BE97" s="27"/>
      <c r="BF97" s="27"/>
      <c r="BG97" s="27"/>
      <c r="BH97" s="27"/>
      <c r="BI97" s="27"/>
      <c r="BJ97" s="27"/>
    </row>
    <row r="98" spans="1:62">
      <c r="A98" s="119" t="str">
        <f ca="1">CONCATENATE(INDIRECT("C"&amp;Variables!BL99),INDIRECT("F"&amp;Variables!BL99),INDIRECT("J"&amp;Variables!BL99))</f>
        <v/>
      </c>
      <c r="C98"/>
      <c r="D98"/>
      <c r="E98"/>
      <c r="F98" s="1"/>
      <c r="G98" s="1"/>
      <c r="H98" s="1"/>
      <c r="I98" s="1"/>
      <c r="J98" s="1"/>
      <c r="K98" s="1"/>
      <c r="L98" s="1"/>
      <c r="M98" s="1"/>
      <c r="N98" s="1"/>
      <c r="O98" s="1"/>
      <c r="P98" s="1"/>
      <c r="Q98" s="1"/>
      <c r="R98" s="1"/>
      <c r="S98" s="316"/>
      <c r="T98" s="1"/>
      <c r="Y98" s="27"/>
      <c r="Z98" s="27"/>
      <c r="AA98" s="27"/>
      <c r="AB98" s="27"/>
      <c r="AC98" s="27"/>
      <c r="AD98" s="27"/>
      <c r="AE98" s="27"/>
      <c r="AF98" s="27"/>
      <c r="AG98" s="27"/>
      <c r="AH98" s="27"/>
      <c r="AI98" s="27"/>
      <c r="AJ98" s="27"/>
      <c r="AK98" s="27"/>
      <c r="AL98" s="27"/>
      <c r="AM98" s="27"/>
      <c r="AN98" s="27"/>
      <c r="AO98" s="27"/>
      <c r="AP98" s="27"/>
      <c r="AQ98" s="27"/>
      <c r="AR98" s="27"/>
      <c r="AS98" s="27"/>
      <c r="AT98" s="27"/>
      <c r="AU98" s="27"/>
      <c r="AV98" s="27"/>
      <c r="AW98" s="27"/>
      <c r="AX98" s="27"/>
      <c r="AY98" s="27"/>
      <c r="AZ98" s="27"/>
      <c r="BA98" s="27"/>
      <c r="BB98" s="27"/>
      <c r="BC98" s="27"/>
      <c r="BD98" s="27"/>
      <c r="BE98" s="27"/>
      <c r="BF98" s="27"/>
      <c r="BG98" s="27"/>
      <c r="BH98" s="27"/>
      <c r="BI98" s="27"/>
      <c r="BJ98" s="27"/>
    </row>
    <row r="99" spans="1:62">
      <c r="A99" s="119" t="str">
        <f ca="1">CONCATENATE(INDIRECT("C"&amp;Variables!BL100),INDIRECT("F"&amp;Variables!BL100),INDIRECT("J"&amp;Variables!BL100))</f>
        <v/>
      </c>
      <c r="C99"/>
      <c r="D99"/>
      <c r="E99"/>
      <c r="F99" s="1"/>
      <c r="G99" s="1"/>
      <c r="H99" s="1"/>
      <c r="I99" s="1"/>
      <c r="J99" s="1"/>
      <c r="K99" s="1"/>
      <c r="L99" s="1"/>
      <c r="M99" s="1"/>
      <c r="N99" s="1"/>
      <c r="O99" s="1"/>
      <c r="P99" s="1"/>
      <c r="Q99" s="1"/>
      <c r="R99" s="1"/>
      <c r="S99" s="316"/>
      <c r="T99" s="1"/>
      <c r="Y99" s="27"/>
      <c r="Z99" s="27"/>
      <c r="AA99" s="27"/>
      <c r="AB99" s="27"/>
      <c r="AC99" s="27"/>
      <c r="AD99" s="27"/>
      <c r="AE99" s="27"/>
      <c r="AF99" s="27"/>
      <c r="AG99" s="27"/>
      <c r="AH99" s="27"/>
      <c r="AI99" s="27"/>
      <c r="AJ99" s="27"/>
      <c r="AK99" s="27"/>
      <c r="AL99" s="27"/>
      <c r="AM99" s="27"/>
      <c r="AN99" s="27"/>
      <c r="AO99" s="27"/>
      <c r="AP99" s="27"/>
      <c r="AQ99" s="27"/>
      <c r="AR99" s="27"/>
      <c r="AS99" s="27"/>
      <c r="AT99" s="27"/>
      <c r="AU99" s="27"/>
      <c r="AV99" s="27"/>
      <c r="AW99" s="27"/>
      <c r="AX99" s="27"/>
      <c r="AY99" s="27"/>
      <c r="AZ99" s="27"/>
      <c r="BA99" s="27"/>
      <c r="BB99" s="27"/>
      <c r="BC99" s="27"/>
      <c r="BD99" s="27"/>
      <c r="BE99" s="27"/>
      <c r="BF99" s="27"/>
      <c r="BG99" s="27"/>
      <c r="BH99" s="27"/>
      <c r="BI99" s="27"/>
      <c r="BJ99" s="27"/>
    </row>
    <row r="100" spans="1:62">
      <c r="A100" s="119" t="str">
        <f ca="1">CONCATENATE(INDIRECT("C"&amp;Variables!BL101),INDIRECT("F"&amp;Variables!BL101),INDIRECT("J"&amp;Variables!BL101))</f>
        <v/>
      </c>
      <c r="C100"/>
      <c r="D100"/>
      <c r="E100"/>
      <c r="F100" s="1"/>
      <c r="G100" s="1"/>
      <c r="H100" s="1"/>
      <c r="I100" s="1"/>
      <c r="J100" s="1"/>
      <c r="K100" s="1"/>
      <c r="L100" s="1"/>
      <c r="M100" s="1"/>
      <c r="N100" s="1"/>
      <c r="O100" s="1"/>
      <c r="P100" s="1"/>
      <c r="Q100" s="1"/>
      <c r="R100" s="1"/>
      <c r="S100" s="316"/>
      <c r="T100" s="1"/>
      <c r="Y100" s="27"/>
      <c r="Z100" s="27"/>
      <c r="AA100" s="27"/>
      <c r="AB100" s="27"/>
      <c r="AC100" s="27"/>
      <c r="AD100" s="27"/>
      <c r="AE100" s="27"/>
      <c r="AF100" s="27"/>
      <c r="AG100" s="27"/>
      <c r="AH100" s="27"/>
      <c r="AI100" s="27"/>
      <c r="AJ100" s="27"/>
      <c r="AK100" s="27"/>
      <c r="AL100" s="27"/>
      <c r="AM100" s="27"/>
      <c r="AN100" s="27"/>
      <c r="AO100" s="27"/>
      <c r="AP100" s="27"/>
      <c r="AQ100" s="27"/>
      <c r="AR100" s="27"/>
      <c r="AS100" s="27"/>
      <c r="AT100" s="27"/>
      <c r="AU100" s="27"/>
      <c r="AV100" s="27"/>
      <c r="AW100" s="27"/>
      <c r="AX100" s="27"/>
      <c r="AY100" s="27"/>
      <c r="AZ100" s="27"/>
      <c r="BA100" s="27"/>
      <c r="BB100" s="27"/>
      <c r="BC100" s="27"/>
      <c r="BD100" s="27"/>
      <c r="BE100" s="27"/>
      <c r="BF100" s="27"/>
      <c r="BG100" s="27"/>
      <c r="BH100" s="27"/>
      <c r="BI100" s="27"/>
      <c r="BJ100" s="27"/>
    </row>
    <row r="101" spans="1:62">
      <c r="A101" s="119" t="str">
        <f ca="1">CONCATENATE(INDIRECT("C"&amp;Variables!BL102),INDIRECT("F"&amp;Variables!BL102),INDIRECT("J"&amp;Variables!BL102))</f>
        <v/>
      </c>
      <c r="C101"/>
      <c r="D101"/>
      <c r="E101"/>
      <c r="F101" s="1"/>
      <c r="G101" s="1"/>
      <c r="H101" s="1"/>
      <c r="I101" s="1"/>
      <c r="J101" s="1"/>
      <c r="K101" s="1"/>
      <c r="L101" s="1"/>
      <c r="M101" s="1"/>
      <c r="N101" s="1"/>
      <c r="O101" s="1"/>
      <c r="P101" s="1"/>
      <c r="Q101" s="1"/>
      <c r="R101" s="1"/>
      <c r="S101" s="316"/>
      <c r="T101" s="1"/>
      <c r="Y101" s="27"/>
      <c r="Z101" s="27"/>
      <c r="AA101" s="27"/>
      <c r="AB101" s="27"/>
      <c r="AC101" s="27"/>
      <c r="AD101" s="27"/>
      <c r="AE101" s="27"/>
      <c r="AF101" s="27"/>
      <c r="AG101" s="27"/>
      <c r="AH101" s="27"/>
      <c r="AI101" s="27"/>
      <c r="AJ101" s="27"/>
      <c r="AK101" s="27"/>
      <c r="AL101" s="27"/>
      <c r="AM101" s="27"/>
      <c r="AN101" s="27"/>
      <c r="AO101" s="27"/>
      <c r="AP101" s="27"/>
      <c r="AQ101" s="27"/>
      <c r="AR101" s="27"/>
      <c r="AS101" s="27"/>
      <c r="AT101" s="27"/>
      <c r="AU101" s="27"/>
      <c r="AV101" s="27"/>
      <c r="AW101" s="27"/>
      <c r="AX101" s="27"/>
      <c r="AY101" s="27"/>
      <c r="AZ101" s="27"/>
      <c r="BA101" s="27"/>
      <c r="BB101" s="27"/>
      <c r="BC101" s="27"/>
      <c r="BD101" s="27"/>
      <c r="BE101" s="27"/>
      <c r="BF101" s="27"/>
      <c r="BG101" s="27"/>
      <c r="BH101" s="27"/>
      <c r="BI101" s="27"/>
      <c r="BJ101" s="27"/>
    </row>
    <row r="102" spans="1:62">
      <c r="A102" s="119" t="str">
        <f ca="1">CONCATENATE(INDIRECT("C"&amp;Variables!BL103),INDIRECT("F"&amp;Variables!BL103),INDIRECT("J"&amp;Variables!BL103))</f>
        <v/>
      </c>
      <c r="C102"/>
      <c r="D102"/>
      <c r="E102"/>
      <c r="F102" s="1"/>
      <c r="G102" s="1"/>
      <c r="H102" s="1"/>
      <c r="I102" s="1"/>
      <c r="J102" s="1"/>
      <c r="K102" s="1"/>
      <c r="L102" s="1"/>
      <c r="M102" s="1"/>
      <c r="N102" s="1"/>
      <c r="O102" s="1"/>
      <c r="P102" s="1"/>
      <c r="Q102" s="1"/>
      <c r="R102" s="1"/>
      <c r="S102" s="316"/>
      <c r="T102" s="1"/>
      <c r="Y102" s="27"/>
      <c r="Z102" s="27"/>
      <c r="AA102" s="27"/>
      <c r="AB102" s="27"/>
      <c r="AC102" s="27"/>
      <c r="AD102" s="27"/>
      <c r="AE102" s="27"/>
      <c r="AF102" s="27"/>
      <c r="AG102" s="27"/>
      <c r="AH102" s="27"/>
      <c r="AI102" s="27"/>
      <c r="AJ102" s="27"/>
      <c r="AK102" s="27"/>
      <c r="AL102" s="27"/>
      <c r="AM102" s="27"/>
      <c r="AN102" s="27"/>
      <c r="AO102" s="27"/>
      <c r="AP102" s="27"/>
      <c r="AQ102" s="27"/>
      <c r="AR102" s="27"/>
      <c r="AS102" s="27"/>
      <c r="AT102" s="27"/>
      <c r="AU102" s="27"/>
      <c r="AV102" s="27"/>
      <c r="AW102" s="27"/>
      <c r="AX102" s="27"/>
      <c r="AY102" s="27"/>
      <c r="AZ102" s="27"/>
      <c r="BA102" s="27"/>
      <c r="BB102" s="27"/>
      <c r="BC102" s="27"/>
      <c r="BD102" s="27"/>
      <c r="BE102" s="27"/>
      <c r="BF102" s="27"/>
      <c r="BG102" s="27"/>
      <c r="BH102" s="27"/>
      <c r="BI102" s="27"/>
      <c r="BJ102" s="27"/>
    </row>
    <row r="103" spans="1:62">
      <c r="A103" s="119" t="str">
        <f ca="1">CONCATENATE(INDIRECT("C"&amp;Variables!BL104),INDIRECT("F"&amp;Variables!BL104),INDIRECT("J"&amp;Variables!BL104))</f>
        <v/>
      </c>
      <c r="C103"/>
      <c r="D103"/>
      <c r="E103"/>
      <c r="F103" s="1"/>
      <c r="G103" s="1"/>
      <c r="H103" s="1"/>
      <c r="I103" s="1"/>
      <c r="J103" s="1"/>
      <c r="K103" s="1"/>
      <c r="L103" s="1"/>
      <c r="M103" s="1"/>
      <c r="N103" s="1"/>
      <c r="O103" s="1"/>
      <c r="P103" s="1"/>
      <c r="Q103" s="1"/>
      <c r="R103" s="1"/>
      <c r="S103" s="316"/>
      <c r="T103" s="1"/>
      <c r="Y103" s="27"/>
      <c r="Z103" s="27"/>
      <c r="AA103" s="27"/>
      <c r="AB103" s="27"/>
      <c r="AC103" s="27"/>
      <c r="AD103" s="27"/>
      <c r="AE103" s="27"/>
      <c r="AF103" s="27"/>
      <c r="AG103" s="27"/>
      <c r="AH103" s="27"/>
      <c r="AI103" s="27"/>
      <c r="AJ103" s="27"/>
      <c r="AK103" s="27"/>
      <c r="AL103" s="27"/>
      <c r="AM103" s="27"/>
      <c r="AN103" s="27"/>
      <c r="AO103" s="27"/>
      <c r="AP103" s="27"/>
      <c r="AQ103" s="27"/>
      <c r="AR103" s="27"/>
      <c r="AS103" s="27"/>
      <c r="AT103" s="27"/>
      <c r="AU103" s="27"/>
      <c r="AV103" s="27"/>
      <c r="AW103" s="27"/>
      <c r="AX103" s="27"/>
      <c r="AY103" s="27"/>
      <c r="AZ103" s="27"/>
      <c r="BA103" s="27"/>
      <c r="BB103" s="27"/>
      <c r="BC103" s="27"/>
      <c r="BD103" s="27"/>
      <c r="BE103" s="27"/>
      <c r="BF103" s="27"/>
      <c r="BG103" s="27"/>
      <c r="BH103" s="27"/>
      <c r="BI103" s="27"/>
      <c r="BJ103" s="27"/>
    </row>
    <row r="104" spans="1:62">
      <c r="A104" s="119" t="str">
        <f ca="1">CONCATENATE(INDIRECT("C"&amp;Variables!BL105),INDIRECT("F"&amp;Variables!BL105),INDIRECT("J"&amp;Variables!BL105))</f>
        <v/>
      </c>
      <c r="C104"/>
      <c r="D104"/>
      <c r="E104"/>
      <c r="F104" s="1"/>
      <c r="G104" s="1"/>
      <c r="H104" s="1"/>
      <c r="I104" s="1"/>
      <c r="J104" s="1"/>
      <c r="K104" s="1"/>
      <c r="L104" s="1"/>
      <c r="M104" s="1"/>
      <c r="N104" s="1"/>
      <c r="O104" s="1"/>
      <c r="P104" s="1"/>
      <c r="Q104" s="1"/>
      <c r="R104" s="1"/>
      <c r="S104" s="316"/>
      <c r="T104" s="1"/>
      <c r="Y104" s="27"/>
      <c r="Z104" s="27"/>
      <c r="AA104" s="27"/>
      <c r="AB104" s="27"/>
      <c r="AC104" s="27"/>
      <c r="AD104" s="27"/>
      <c r="AE104" s="27"/>
      <c r="AF104" s="27"/>
      <c r="AG104" s="27"/>
      <c r="AH104" s="27"/>
      <c r="AI104" s="27"/>
      <c r="AJ104" s="27"/>
      <c r="AK104" s="27"/>
      <c r="AL104" s="27"/>
      <c r="AM104" s="27"/>
      <c r="AN104" s="27"/>
      <c r="AO104" s="27"/>
      <c r="AP104" s="27"/>
      <c r="AQ104" s="27"/>
      <c r="AR104" s="27"/>
      <c r="AS104" s="27"/>
      <c r="AT104" s="27"/>
      <c r="AU104" s="27"/>
      <c r="AV104" s="27"/>
      <c r="AW104" s="27"/>
      <c r="AX104" s="27"/>
      <c r="AY104" s="27"/>
      <c r="AZ104" s="27"/>
      <c r="BA104" s="27"/>
      <c r="BB104" s="27"/>
      <c r="BC104" s="27"/>
      <c r="BD104" s="27"/>
      <c r="BE104" s="27"/>
      <c r="BF104" s="27"/>
      <c r="BG104" s="27"/>
      <c r="BH104" s="27"/>
      <c r="BI104" s="27"/>
      <c r="BJ104" s="27"/>
    </row>
    <row r="105" spans="1:62">
      <c r="A105" s="119" t="str">
        <f ca="1">CONCATENATE(INDIRECT("C"&amp;Variables!BL106),INDIRECT("F"&amp;Variables!BL106),INDIRECT("J"&amp;Variables!BL106))</f>
        <v/>
      </c>
      <c r="C105"/>
      <c r="D105"/>
      <c r="E105"/>
      <c r="F105" s="1"/>
      <c r="G105" s="1"/>
      <c r="H105" s="1"/>
      <c r="I105" s="1"/>
      <c r="J105" s="1"/>
      <c r="K105" s="1"/>
      <c r="L105" s="1"/>
      <c r="M105" s="1"/>
      <c r="N105" s="1"/>
      <c r="O105" s="1"/>
      <c r="P105" s="1"/>
      <c r="Q105" s="1"/>
      <c r="R105" s="1"/>
      <c r="S105" s="316"/>
      <c r="T105" s="1"/>
      <c r="Y105" s="27"/>
      <c r="Z105" s="27"/>
      <c r="AA105" s="27"/>
      <c r="AB105" s="27"/>
      <c r="AC105" s="27"/>
      <c r="AD105" s="27"/>
      <c r="AE105" s="27"/>
      <c r="AF105" s="27"/>
      <c r="AG105" s="27"/>
      <c r="AH105" s="27"/>
      <c r="AI105" s="27"/>
      <c r="AJ105" s="27"/>
      <c r="AK105" s="27"/>
      <c r="AL105" s="27"/>
      <c r="AM105" s="27"/>
      <c r="AN105" s="27"/>
      <c r="AO105" s="27"/>
      <c r="AP105" s="27"/>
      <c r="AQ105" s="27"/>
      <c r="AR105" s="27"/>
      <c r="AS105" s="27"/>
      <c r="AT105" s="27"/>
      <c r="AU105" s="27"/>
      <c r="AV105" s="27"/>
      <c r="AW105" s="27"/>
      <c r="AX105" s="27"/>
      <c r="AY105" s="27"/>
      <c r="AZ105" s="27"/>
      <c r="BA105" s="27"/>
      <c r="BB105" s="27"/>
      <c r="BC105" s="27"/>
      <c r="BD105" s="27"/>
      <c r="BE105" s="27"/>
      <c r="BF105" s="27"/>
      <c r="BG105" s="27"/>
      <c r="BH105" s="27"/>
      <c r="BI105" s="27"/>
      <c r="BJ105" s="27"/>
    </row>
    <row r="106" spans="1:62">
      <c r="A106" s="119" t="str">
        <f ca="1">CONCATENATE(INDIRECT("C"&amp;Variables!BL107),INDIRECT("F"&amp;Variables!BL107),INDIRECT("J"&amp;Variables!BL107))</f>
        <v/>
      </c>
      <c r="C106"/>
      <c r="D106"/>
      <c r="E106"/>
      <c r="F106" s="1"/>
      <c r="G106" s="1"/>
      <c r="H106" s="1"/>
      <c r="I106" s="1"/>
      <c r="J106" s="1"/>
      <c r="K106" s="1"/>
      <c r="L106" s="1"/>
      <c r="M106" s="1"/>
      <c r="N106" s="1"/>
      <c r="O106" s="1"/>
      <c r="P106" s="1"/>
      <c r="Q106" s="1"/>
      <c r="R106" s="1"/>
      <c r="S106" s="316"/>
      <c r="T106" s="1"/>
      <c r="Y106" s="27"/>
      <c r="Z106" s="27"/>
      <c r="AA106" s="27"/>
      <c r="AB106" s="27"/>
      <c r="AC106" s="27"/>
      <c r="AD106" s="27"/>
      <c r="AE106" s="27"/>
      <c r="AF106" s="27"/>
      <c r="AG106" s="27"/>
      <c r="AH106" s="27"/>
      <c r="AI106" s="27"/>
      <c r="AJ106" s="27"/>
      <c r="AK106" s="27"/>
      <c r="AL106" s="27"/>
      <c r="AM106" s="27"/>
      <c r="AN106" s="27"/>
      <c r="AO106" s="27"/>
      <c r="AP106" s="27"/>
      <c r="AQ106" s="27"/>
      <c r="AR106" s="27"/>
      <c r="AS106" s="27"/>
      <c r="AT106" s="27"/>
      <c r="AU106" s="27"/>
      <c r="AV106" s="27"/>
      <c r="AW106" s="27"/>
      <c r="AX106" s="27"/>
      <c r="AY106" s="27"/>
      <c r="AZ106" s="27"/>
      <c r="BA106" s="27"/>
      <c r="BB106" s="27"/>
      <c r="BC106" s="27"/>
      <c r="BD106" s="27"/>
      <c r="BE106" s="27"/>
      <c r="BF106" s="27"/>
      <c r="BG106" s="27"/>
      <c r="BH106" s="27"/>
      <c r="BI106" s="27"/>
      <c r="BJ106" s="27"/>
    </row>
    <row r="107" spans="1:62">
      <c r="A107" s="119" t="str">
        <f ca="1">CONCATENATE(INDIRECT("C"&amp;Variables!BL108),INDIRECT("F"&amp;Variables!BL108),INDIRECT("J"&amp;Variables!BL108))</f>
        <v/>
      </c>
      <c r="C107"/>
      <c r="D107"/>
      <c r="E107"/>
      <c r="F107" s="1"/>
      <c r="G107" s="1"/>
      <c r="H107" s="1"/>
      <c r="I107" s="1"/>
      <c r="J107" s="1"/>
      <c r="K107" s="1"/>
      <c r="L107" s="1"/>
      <c r="M107" s="1"/>
      <c r="N107" s="1"/>
      <c r="O107" s="1"/>
      <c r="P107" s="1"/>
      <c r="Q107" s="1"/>
      <c r="R107" s="1"/>
      <c r="S107" s="316"/>
      <c r="T107" s="1"/>
      <c r="Y107" s="27"/>
      <c r="Z107" s="27"/>
      <c r="AA107" s="27"/>
      <c r="AB107" s="27"/>
      <c r="AC107" s="27"/>
      <c r="AD107" s="27"/>
      <c r="AE107" s="27"/>
      <c r="AF107" s="27"/>
      <c r="AG107" s="27"/>
      <c r="AH107" s="27"/>
      <c r="AI107" s="27"/>
      <c r="AJ107" s="27"/>
      <c r="AK107" s="27"/>
      <c r="AL107" s="27"/>
      <c r="AM107" s="27"/>
      <c r="AN107" s="27"/>
      <c r="AO107" s="27"/>
      <c r="AP107" s="27"/>
      <c r="AQ107" s="27"/>
      <c r="AR107" s="27"/>
      <c r="AS107" s="27"/>
      <c r="AT107" s="27"/>
      <c r="AU107" s="27"/>
      <c r="AV107" s="27"/>
      <c r="AW107" s="27"/>
      <c r="AX107" s="27"/>
      <c r="AY107" s="27"/>
      <c r="AZ107" s="27"/>
      <c r="BA107" s="27"/>
      <c r="BB107" s="27"/>
      <c r="BC107" s="27"/>
      <c r="BD107" s="27"/>
      <c r="BE107" s="27"/>
      <c r="BF107" s="27"/>
      <c r="BG107" s="27"/>
      <c r="BH107" s="27"/>
      <c r="BI107" s="27"/>
      <c r="BJ107" s="27"/>
    </row>
    <row r="108" spans="1:62">
      <c r="A108" s="119" t="str">
        <f ca="1">CONCATENATE(INDIRECT("C"&amp;Variables!BL109),INDIRECT("F"&amp;Variables!BL109),INDIRECT("J"&amp;Variables!BL109))</f>
        <v/>
      </c>
      <c r="C108"/>
      <c r="D108"/>
      <c r="E108"/>
      <c r="F108" s="1"/>
      <c r="G108" s="1"/>
      <c r="H108" s="1"/>
      <c r="I108" s="1"/>
      <c r="J108" s="1"/>
      <c r="K108" s="1"/>
      <c r="L108" s="1"/>
      <c r="M108" s="1"/>
      <c r="N108" s="1"/>
      <c r="O108" s="1"/>
      <c r="P108" s="1"/>
      <c r="Q108" s="1"/>
      <c r="R108" s="1"/>
      <c r="S108" s="316"/>
      <c r="T108" s="1"/>
      <c r="Y108" s="27"/>
      <c r="Z108" s="27"/>
      <c r="AA108" s="27"/>
      <c r="AB108" s="27"/>
      <c r="AC108" s="27"/>
      <c r="AD108" s="27"/>
      <c r="AE108" s="27"/>
      <c r="AF108" s="27"/>
      <c r="AG108" s="27"/>
      <c r="AH108" s="27"/>
      <c r="AI108" s="27"/>
      <c r="AJ108" s="27"/>
      <c r="AK108" s="27"/>
      <c r="AL108" s="27"/>
      <c r="AM108" s="27"/>
      <c r="AN108" s="27"/>
      <c r="AO108" s="27"/>
      <c r="AP108" s="27"/>
      <c r="AQ108" s="27"/>
      <c r="AR108" s="27"/>
      <c r="AS108" s="27"/>
      <c r="AT108" s="27"/>
      <c r="AU108" s="27"/>
      <c r="AV108" s="27"/>
      <c r="AW108" s="27"/>
      <c r="AX108" s="27"/>
      <c r="AY108" s="27"/>
      <c r="AZ108" s="27"/>
      <c r="BA108" s="27"/>
      <c r="BB108" s="27"/>
      <c r="BC108" s="27"/>
      <c r="BD108" s="27"/>
      <c r="BE108" s="27"/>
      <c r="BF108" s="27"/>
      <c r="BG108" s="27"/>
      <c r="BH108" s="27"/>
      <c r="BI108" s="27"/>
      <c r="BJ108" s="27"/>
    </row>
    <row r="109" spans="1:62">
      <c r="A109" s="119" t="str">
        <f ca="1">CONCATENATE(INDIRECT("C"&amp;Variables!BL110),INDIRECT("F"&amp;Variables!BL110),INDIRECT("J"&amp;Variables!BL110))</f>
        <v/>
      </c>
      <c r="C109"/>
      <c r="D109"/>
      <c r="E109"/>
      <c r="F109" s="1"/>
      <c r="G109" s="1"/>
      <c r="H109" s="1"/>
      <c r="I109" s="1"/>
      <c r="J109" s="1"/>
      <c r="K109" s="1"/>
      <c r="L109" s="1"/>
      <c r="M109" s="1"/>
      <c r="N109" s="1"/>
      <c r="O109" s="1"/>
      <c r="P109" s="1"/>
      <c r="Q109" s="1"/>
      <c r="R109" s="1"/>
      <c r="S109" s="316"/>
      <c r="T109" s="1"/>
      <c r="Y109" s="27"/>
      <c r="Z109" s="27"/>
      <c r="AA109" s="27"/>
      <c r="AB109" s="27"/>
      <c r="AC109" s="27"/>
      <c r="AD109" s="27"/>
      <c r="AE109" s="27"/>
      <c r="AF109" s="27"/>
      <c r="AG109" s="27"/>
      <c r="AH109" s="27"/>
      <c r="AI109" s="27"/>
      <c r="AJ109" s="27"/>
      <c r="AK109" s="27"/>
      <c r="AL109" s="27"/>
      <c r="AM109" s="27"/>
      <c r="AN109" s="27"/>
      <c r="AO109" s="27"/>
      <c r="AP109" s="27"/>
      <c r="AQ109" s="27"/>
      <c r="AR109" s="27"/>
      <c r="AS109" s="27"/>
      <c r="AT109" s="27"/>
      <c r="AU109" s="27"/>
      <c r="AV109" s="27"/>
      <c r="AW109" s="27"/>
      <c r="AX109" s="27"/>
      <c r="AY109" s="27"/>
      <c r="AZ109" s="27"/>
      <c r="BA109" s="27"/>
      <c r="BB109" s="27"/>
      <c r="BC109" s="27"/>
      <c r="BD109" s="27"/>
      <c r="BE109" s="27"/>
      <c r="BF109" s="27"/>
      <c r="BG109" s="27"/>
      <c r="BH109" s="27"/>
      <c r="BI109" s="27"/>
      <c r="BJ109" s="27"/>
    </row>
    <row r="110" spans="1:62">
      <c r="A110" s="119" t="str">
        <f ca="1">CONCATENATE(INDIRECT("C"&amp;Variables!BL111),INDIRECT("F"&amp;Variables!BL111),INDIRECT("J"&amp;Variables!BL111))</f>
        <v/>
      </c>
      <c r="C110"/>
      <c r="D110"/>
      <c r="E110"/>
      <c r="F110" s="1"/>
      <c r="G110" s="1"/>
      <c r="H110" s="1"/>
      <c r="I110" s="1"/>
      <c r="J110" s="1"/>
      <c r="K110" s="1"/>
      <c r="L110" s="1"/>
      <c r="M110" s="1"/>
      <c r="N110" s="1"/>
      <c r="O110" s="1"/>
      <c r="P110" s="1"/>
      <c r="Q110" s="1"/>
      <c r="R110" s="1"/>
      <c r="S110" s="316"/>
      <c r="T110" s="1"/>
      <c r="Y110" s="27"/>
      <c r="Z110" s="27"/>
      <c r="AA110" s="27"/>
      <c r="AB110" s="27"/>
      <c r="AC110" s="27"/>
      <c r="AD110" s="27"/>
      <c r="AE110" s="27"/>
      <c r="AF110" s="27"/>
      <c r="AG110" s="27"/>
      <c r="AH110" s="27"/>
      <c r="AI110" s="27"/>
      <c r="AJ110" s="27"/>
      <c r="AK110" s="27"/>
      <c r="AL110" s="27"/>
      <c r="AM110" s="27"/>
      <c r="AN110" s="27"/>
      <c r="AO110" s="27"/>
      <c r="AP110" s="27"/>
      <c r="AQ110" s="27"/>
      <c r="AR110" s="27"/>
      <c r="AS110" s="27"/>
      <c r="AT110" s="27"/>
      <c r="AU110" s="27"/>
      <c r="AV110" s="27"/>
      <c r="AW110" s="27"/>
      <c r="AX110" s="27"/>
      <c r="AY110" s="27"/>
      <c r="AZ110" s="27"/>
      <c r="BA110" s="27"/>
      <c r="BB110" s="27"/>
      <c r="BC110" s="27"/>
      <c r="BD110" s="27"/>
      <c r="BE110" s="27"/>
      <c r="BF110" s="27"/>
      <c r="BG110" s="27"/>
      <c r="BH110" s="27"/>
      <c r="BI110" s="27"/>
      <c r="BJ110" s="27"/>
    </row>
    <row r="111" spans="1:62">
      <c r="A111" s="119" t="str">
        <f ca="1">CONCATENATE(INDIRECT("C"&amp;Variables!BL112),INDIRECT("F"&amp;Variables!BL112),INDIRECT("J"&amp;Variables!BL112))</f>
        <v/>
      </c>
      <c r="C111"/>
      <c r="D111"/>
      <c r="E111"/>
      <c r="F111" s="1"/>
      <c r="G111" s="1"/>
      <c r="H111" s="1"/>
      <c r="I111" s="1"/>
      <c r="J111" s="1"/>
      <c r="K111" s="1"/>
      <c r="L111" s="1"/>
      <c r="M111" s="1"/>
      <c r="N111" s="1"/>
      <c r="O111" s="1"/>
      <c r="P111" s="1"/>
      <c r="Q111" s="1"/>
      <c r="R111" s="1"/>
      <c r="S111" s="316"/>
      <c r="T111" s="1"/>
      <c r="Y111" s="27"/>
      <c r="Z111" s="27"/>
      <c r="AA111" s="27"/>
      <c r="AB111" s="27"/>
      <c r="AC111" s="27"/>
      <c r="AD111" s="27"/>
      <c r="AE111" s="27"/>
      <c r="AF111" s="27"/>
      <c r="AG111" s="27"/>
      <c r="AH111" s="27"/>
      <c r="AI111" s="27"/>
      <c r="AJ111" s="27"/>
      <c r="AK111" s="27"/>
      <c r="AL111" s="27"/>
      <c r="AM111" s="27"/>
      <c r="AN111" s="27"/>
      <c r="AO111" s="27"/>
      <c r="AP111" s="27"/>
      <c r="AQ111" s="27"/>
      <c r="AR111" s="27"/>
      <c r="AS111" s="27"/>
      <c r="AT111" s="27"/>
      <c r="AU111" s="27"/>
      <c r="AV111" s="27"/>
      <c r="AW111" s="27"/>
      <c r="AX111" s="27"/>
      <c r="AY111" s="27"/>
      <c r="AZ111" s="27"/>
      <c r="BA111" s="27"/>
      <c r="BB111" s="27"/>
      <c r="BC111" s="27"/>
      <c r="BD111" s="27"/>
      <c r="BE111" s="27"/>
      <c r="BF111" s="27"/>
      <c r="BG111" s="27"/>
      <c r="BH111" s="27"/>
      <c r="BI111" s="27"/>
      <c r="BJ111" s="27"/>
    </row>
    <row r="112" spans="1:62">
      <c r="A112" s="119" t="str">
        <f ca="1">CONCATENATE(INDIRECT("C"&amp;Variables!BL113),INDIRECT("F"&amp;Variables!BL113),INDIRECT("J"&amp;Variables!BL113))</f>
        <v/>
      </c>
      <c r="C112"/>
      <c r="D112"/>
      <c r="E112"/>
      <c r="F112" s="1"/>
      <c r="G112" s="1"/>
      <c r="H112" s="1"/>
      <c r="I112" s="1"/>
      <c r="J112" s="1"/>
      <c r="K112" s="1"/>
      <c r="L112" s="1"/>
      <c r="M112" s="1"/>
      <c r="N112" s="1"/>
      <c r="O112" s="1"/>
      <c r="P112" s="1"/>
      <c r="Q112" s="1"/>
      <c r="R112" s="1"/>
      <c r="S112" s="316"/>
      <c r="T112" s="1"/>
      <c r="Y112" s="27"/>
      <c r="Z112" s="27"/>
      <c r="AA112" s="27"/>
      <c r="AB112" s="27"/>
      <c r="AC112" s="27"/>
      <c r="AD112" s="27"/>
      <c r="AE112" s="27"/>
      <c r="AF112" s="27"/>
      <c r="AG112" s="27"/>
      <c r="AH112" s="27"/>
      <c r="AI112" s="27"/>
      <c r="AJ112" s="27"/>
      <c r="AK112" s="27"/>
      <c r="AL112" s="27"/>
      <c r="AM112" s="27"/>
      <c r="AN112" s="27"/>
      <c r="AO112" s="27"/>
      <c r="AP112" s="27"/>
      <c r="AQ112" s="27"/>
      <c r="AR112" s="27"/>
      <c r="AS112" s="27"/>
      <c r="AT112" s="27"/>
      <c r="AU112" s="27"/>
      <c r="AV112" s="27"/>
      <c r="AW112" s="27"/>
      <c r="AX112" s="27"/>
      <c r="AY112" s="27"/>
      <c r="AZ112" s="27"/>
      <c r="BA112" s="27"/>
      <c r="BB112" s="27"/>
      <c r="BC112" s="27"/>
      <c r="BD112" s="27"/>
      <c r="BE112" s="27"/>
      <c r="BF112" s="27"/>
      <c r="BG112" s="27"/>
      <c r="BH112" s="27"/>
      <c r="BI112" s="27"/>
      <c r="BJ112" s="27"/>
    </row>
    <row r="113" spans="1:62">
      <c r="A113" s="119" t="str">
        <f ca="1">CONCATENATE(INDIRECT("C"&amp;Variables!BL114),INDIRECT("F"&amp;Variables!BL114),INDIRECT("J"&amp;Variables!BL114))</f>
        <v/>
      </c>
      <c r="C113"/>
      <c r="D113"/>
      <c r="E113"/>
      <c r="F113" s="1"/>
      <c r="G113" s="1"/>
      <c r="H113" s="1"/>
      <c r="I113" s="1"/>
      <c r="J113" s="1"/>
      <c r="K113" s="1"/>
      <c r="L113" s="1"/>
      <c r="M113" s="1"/>
      <c r="N113" s="1"/>
      <c r="O113" s="1"/>
      <c r="P113" s="1"/>
      <c r="Q113" s="1"/>
      <c r="R113" s="1"/>
      <c r="S113" s="316"/>
      <c r="T113" s="1"/>
      <c r="Y113" s="27"/>
      <c r="Z113" s="27"/>
      <c r="AA113" s="27"/>
      <c r="AB113" s="27"/>
      <c r="AC113" s="27"/>
      <c r="AD113" s="27"/>
      <c r="AE113" s="27"/>
      <c r="AF113" s="27"/>
      <c r="AG113" s="27"/>
      <c r="AH113" s="27"/>
      <c r="AI113" s="27"/>
      <c r="AJ113" s="27"/>
      <c r="AK113" s="27"/>
      <c r="AL113" s="27"/>
      <c r="AM113" s="27"/>
      <c r="AN113" s="27"/>
      <c r="AO113" s="27"/>
      <c r="AP113" s="27"/>
      <c r="AQ113" s="27"/>
      <c r="AR113" s="27"/>
      <c r="AS113" s="27"/>
      <c r="AT113" s="27"/>
      <c r="AU113" s="27"/>
      <c r="AV113" s="27"/>
      <c r="AW113" s="27"/>
      <c r="AX113" s="27"/>
      <c r="AY113" s="27"/>
      <c r="AZ113" s="27"/>
      <c r="BA113" s="27"/>
      <c r="BB113" s="27"/>
      <c r="BC113" s="27"/>
      <c r="BD113" s="27"/>
      <c r="BE113" s="27"/>
      <c r="BF113" s="27"/>
      <c r="BG113" s="27"/>
      <c r="BH113" s="27"/>
      <c r="BI113" s="27"/>
      <c r="BJ113" s="27"/>
    </row>
    <row r="114" spans="1:62">
      <c r="A114" s="119" t="str">
        <f ca="1">CONCATENATE(INDIRECT("C"&amp;Variables!BL115),INDIRECT("F"&amp;Variables!BL115),INDIRECT("J"&amp;Variables!BL115))</f>
        <v/>
      </c>
      <c r="C114"/>
      <c r="D114"/>
      <c r="E114"/>
      <c r="F114" s="1"/>
      <c r="G114" s="1"/>
      <c r="H114" s="1"/>
      <c r="I114" s="1"/>
      <c r="J114" s="1"/>
      <c r="K114" s="1"/>
      <c r="L114" s="1"/>
      <c r="M114" s="1"/>
      <c r="N114" s="1"/>
      <c r="O114" s="1"/>
      <c r="P114" s="1"/>
      <c r="Q114" s="1"/>
      <c r="R114" s="1"/>
      <c r="S114" s="316"/>
      <c r="T114" s="1"/>
      <c r="Y114" s="27"/>
      <c r="Z114" s="27"/>
      <c r="AA114" s="27"/>
      <c r="AB114" s="27"/>
      <c r="AC114" s="27"/>
      <c r="AD114" s="27"/>
      <c r="AE114" s="27"/>
      <c r="AF114" s="27"/>
      <c r="AG114" s="27"/>
      <c r="AH114" s="27"/>
      <c r="AI114" s="27"/>
      <c r="AJ114" s="27"/>
      <c r="AK114" s="27"/>
      <c r="AL114" s="27"/>
      <c r="AM114" s="27"/>
      <c r="AN114" s="27"/>
      <c r="AO114" s="27"/>
      <c r="AP114" s="27"/>
      <c r="AQ114" s="27"/>
      <c r="AR114" s="27"/>
      <c r="AS114" s="27"/>
      <c r="AT114" s="27"/>
      <c r="AU114" s="27"/>
      <c r="AV114" s="27"/>
      <c r="AW114" s="27"/>
      <c r="AX114" s="27"/>
      <c r="AY114" s="27"/>
      <c r="AZ114" s="27"/>
      <c r="BA114" s="27"/>
      <c r="BB114" s="27"/>
      <c r="BC114" s="27"/>
      <c r="BD114" s="27"/>
      <c r="BE114" s="27"/>
      <c r="BF114" s="27"/>
      <c r="BG114" s="27"/>
      <c r="BH114" s="27"/>
      <c r="BI114" s="27"/>
      <c r="BJ114" s="27"/>
    </row>
    <row r="115" spans="1:62">
      <c r="A115" s="119" t="str">
        <f ca="1">CONCATENATE(INDIRECT("C"&amp;Variables!BL116),INDIRECT("F"&amp;Variables!BL116),INDIRECT("J"&amp;Variables!BL116))</f>
        <v/>
      </c>
      <c r="C115"/>
      <c r="D115"/>
      <c r="E115"/>
      <c r="F115" s="1"/>
      <c r="G115" s="1"/>
      <c r="H115" s="1"/>
      <c r="I115" s="1"/>
      <c r="J115" s="1"/>
      <c r="K115" s="1"/>
      <c r="L115" s="1"/>
      <c r="M115" s="1"/>
      <c r="N115" s="1"/>
      <c r="O115" s="1"/>
      <c r="P115" s="1"/>
      <c r="Q115" s="1"/>
      <c r="R115" s="1"/>
      <c r="S115" s="316"/>
      <c r="T115" s="1"/>
      <c r="Y115" s="27"/>
      <c r="Z115" s="27"/>
      <c r="AA115" s="27"/>
      <c r="AB115" s="27"/>
      <c r="AC115" s="27"/>
      <c r="AD115" s="27"/>
      <c r="AE115" s="27"/>
      <c r="AF115" s="27"/>
      <c r="AG115" s="27"/>
      <c r="AH115" s="27"/>
      <c r="AI115" s="27"/>
      <c r="AJ115" s="27"/>
      <c r="AK115" s="27"/>
      <c r="AL115" s="27"/>
      <c r="AM115" s="27"/>
      <c r="AN115" s="27"/>
      <c r="AO115" s="27"/>
      <c r="AP115" s="27"/>
      <c r="AQ115" s="27"/>
      <c r="AR115" s="27"/>
      <c r="AS115" s="27"/>
      <c r="AT115" s="27"/>
      <c r="AU115" s="27"/>
      <c r="AV115" s="27"/>
      <c r="AW115" s="27"/>
      <c r="AX115" s="27"/>
      <c r="AY115" s="27"/>
      <c r="AZ115" s="27"/>
      <c r="BA115" s="27"/>
      <c r="BB115" s="27"/>
      <c r="BC115" s="27"/>
      <c r="BD115" s="27"/>
      <c r="BE115" s="27"/>
      <c r="BF115" s="27"/>
      <c r="BG115" s="27"/>
      <c r="BH115" s="27"/>
      <c r="BI115" s="27"/>
      <c r="BJ115" s="27"/>
    </row>
    <row r="116" spans="1:62">
      <c r="A116" s="119" t="str">
        <f ca="1">CONCATENATE(INDIRECT("C"&amp;Variables!BL118),INDIRECT("F"&amp;Variables!BL118),INDIRECT("J"&amp;Variables!BL118))</f>
        <v/>
      </c>
      <c r="C116"/>
      <c r="D116"/>
      <c r="E116"/>
      <c r="F116" s="1"/>
      <c r="G116" s="1"/>
      <c r="H116" s="1"/>
      <c r="I116" s="1"/>
      <c r="J116" s="1"/>
      <c r="K116" s="1"/>
      <c r="L116" s="1"/>
      <c r="M116" s="1"/>
      <c r="N116" s="1"/>
      <c r="O116" s="1"/>
      <c r="P116" s="1"/>
      <c r="Q116" s="1"/>
      <c r="R116" s="1"/>
      <c r="S116" s="316"/>
      <c r="T116" s="1"/>
      <c r="Y116" s="27"/>
      <c r="Z116" s="27"/>
      <c r="AA116" s="27"/>
      <c r="AB116" s="27"/>
      <c r="AC116" s="27"/>
      <c r="AD116" s="27"/>
      <c r="AE116" s="27"/>
      <c r="AF116" s="27"/>
      <c r="AG116" s="27"/>
      <c r="AH116" s="27"/>
      <c r="AI116" s="27"/>
      <c r="AJ116" s="27"/>
      <c r="AK116" s="27"/>
      <c r="AL116" s="27"/>
      <c r="AM116" s="27"/>
      <c r="AN116" s="27"/>
      <c r="AO116" s="27"/>
      <c r="AP116" s="27"/>
      <c r="AQ116" s="27"/>
      <c r="AR116" s="27"/>
      <c r="AS116" s="27"/>
      <c r="AT116" s="27"/>
      <c r="AU116" s="27"/>
      <c r="AV116" s="27"/>
      <c r="AW116" s="27"/>
      <c r="AX116" s="27"/>
      <c r="AY116" s="27"/>
      <c r="AZ116" s="27"/>
      <c r="BA116" s="27"/>
      <c r="BB116" s="27"/>
      <c r="BC116" s="27"/>
      <c r="BD116" s="27"/>
      <c r="BE116" s="27"/>
      <c r="BF116" s="27"/>
      <c r="BG116" s="27"/>
      <c r="BH116" s="27"/>
      <c r="BI116" s="27"/>
      <c r="BJ116" s="27"/>
    </row>
    <row r="117" spans="1:62">
      <c r="A117" s="119" t="str">
        <f ca="1">CONCATENATE(INDIRECT("C"&amp;Variables!BL119),INDIRECT("F"&amp;Variables!BL119),INDIRECT("J"&amp;Variables!BL119))</f>
        <v/>
      </c>
      <c r="C117"/>
      <c r="D117"/>
      <c r="E117"/>
      <c r="F117" s="1"/>
      <c r="G117" s="1"/>
      <c r="H117" s="1"/>
      <c r="I117" s="1"/>
      <c r="J117" s="1"/>
      <c r="K117" s="1"/>
      <c r="L117" s="1"/>
      <c r="M117" s="1"/>
      <c r="N117" s="1"/>
      <c r="O117" s="1"/>
      <c r="P117" s="1"/>
      <c r="Q117" s="1"/>
      <c r="R117" s="1"/>
      <c r="S117" s="316"/>
      <c r="T117" s="1"/>
      <c r="Y117" s="27"/>
      <c r="Z117" s="27"/>
      <c r="AA117" s="27"/>
      <c r="AB117" s="27"/>
      <c r="AC117" s="27"/>
      <c r="AD117" s="27"/>
      <c r="AE117" s="27"/>
      <c r="AF117" s="27"/>
      <c r="AG117" s="27"/>
      <c r="AH117" s="27"/>
      <c r="AI117" s="27"/>
      <c r="AJ117" s="27"/>
      <c r="AK117" s="27"/>
      <c r="AL117" s="27"/>
      <c r="AM117" s="27"/>
      <c r="AN117" s="27"/>
      <c r="AO117" s="27"/>
      <c r="AP117" s="27"/>
      <c r="AQ117" s="27"/>
      <c r="AR117" s="27"/>
      <c r="AS117" s="27"/>
      <c r="AT117" s="27"/>
      <c r="AU117" s="27"/>
      <c r="AV117" s="27"/>
      <c r="AW117" s="27"/>
      <c r="AX117" s="27"/>
      <c r="AY117" s="27"/>
      <c r="AZ117" s="27"/>
      <c r="BA117" s="27"/>
      <c r="BB117" s="27"/>
      <c r="BC117" s="27"/>
      <c r="BD117" s="27"/>
      <c r="BE117" s="27"/>
      <c r="BF117" s="27"/>
      <c r="BG117" s="27"/>
      <c r="BH117" s="27"/>
      <c r="BI117" s="27"/>
      <c r="BJ117" s="27"/>
    </row>
    <row r="118" spans="1:62">
      <c r="A118" s="119" t="str">
        <f ca="1">CONCATENATE(INDIRECT("C"&amp;Variables!BL120),INDIRECT("F"&amp;Variables!BL120),INDIRECT("J"&amp;Variables!BL120))</f>
        <v/>
      </c>
      <c r="C118"/>
      <c r="D118"/>
      <c r="E118"/>
      <c r="F118" s="1"/>
      <c r="G118" s="1"/>
      <c r="H118" s="1"/>
      <c r="I118" s="1"/>
      <c r="J118" s="1"/>
      <c r="K118" s="1"/>
      <c r="L118" s="1"/>
      <c r="M118" s="1"/>
      <c r="N118" s="1"/>
      <c r="O118" s="1"/>
      <c r="P118" s="1"/>
      <c r="Q118" s="1"/>
      <c r="R118" s="1"/>
      <c r="S118" s="316"/>
      <c r="T118" s="1"/>
      <c r="Y118" s="27"/>
      <c r="Z118" s="27"/>
      <c r="AA118" s="27"/>
      <c r="AB118" s="27"/>
      <c r="AC118" s="27"/>
      <c r="AD118" s="27"/>
      <c r="AE118" s="27"/>
      <c r="AF118" s="27"/>
      <c r="AG118" s="27"/>
      <c r="AH118" s="27"/>
      <c r="AI118" s="27"/>
      <c r="AJ118" s="27"/>
      <c r="AK118" s="27"/>
      <c r="AL118" s="27"/>
      <c r="AM118" s="27"/>
      <c r="AN118" s="27"/>
      <c r="AO118" s="27"/>
      <c r="AP118" s="27"/>
      <c r="AQ118" s="27"/>
      <c r="AR118" s="27"/>
      <c r="AS118" s="27"/>
      <c r="AT118" s="27"/>
      <c r="AU118" s="27"/>
      <c r="AV118" s="27"/>
      <c r="AW118" s="27"/>
      <c r="AX118" s="27"/>
      <c r="AY118" s="27"/>
      <c r="AZ118" s="27"/>
      <c r="BA118" s="27"/>
      <c r="BB118" s="27"/>
      <c r="BC118" s="27"/>
      <c r="BD118" s="27"/>
      <c r="BE118" s="27"/>
      <c r="BF118" s="27"/>
      <c r="BG118" s="27"/>
      <c r="BH118" s="27"/>
      <c r="BI118" s="27"/>
      <c r="BJ118" s="27"/>
    </row>
    <row r="119" spans="1:62">
      <c r="A119" s="119" t="str">
        <f ca="1">CONCATENATE(INDIRECT("C"&amp;Variables!BL121),INDIRECT("F"&amp;Variables!BL121),INDIRECT("J"&amp;Variables!BL121))</f>
        <v/>
      </c>
      <c r="C119"/>
      <c r="D119"/>
      <c r="E119"/>
      <c r="F119" s="1"/>
      <c r="G119" s="1"/>
      <c r="H119" s="1"/>
      <c r="I119" s="1"/>
      <c r="J119" s="1"/>
      <c r="K119" s="1"/>
      <c r="L119" s="1"/>
      <c r="M119" s="1"/>
      <c r="N119" s="1"/>
      <c r="O119" s="1"/>
      <c r="P119" s="1"/>
      <c r="Q119" s="1"/>
      <c r="R119" s="1"/>
      <c r="S119" s="316"/>
      <c r="T119" s="1"/>
      <c r="Y119" s="27"/>
      <c r="Z119" s="27"/>
      <c r="AA119" s="27"/>
      <c r="AB119" s="27"/>
      <c r="AC119" s="27"/>
      <c r="AD119" s="27"/>
      <c r="AE119" s="27"/>
      <c r="AF119" s="27"/>
      <c r="AG119" s="27"/>
      <c r="AH119" s="27"/>
      <c r="AI119" s="27"/>
      <c r="AJ119" s="27"/>
      <c r="AK119" s="27"/>
      <c r="AL119" s="27"/>
      <c r="AM119" s="27"/>
      <c r="AN119" s="27"/>
      <c r="AO119" s="27"/>
      <c r="AP119" s="27"/>
      <c r="AQ119" s="27"/>
      <c r="AR119" s="27"/>
      <c r="AS119" s="27"/>
      <c r="AT119" s="27"/>
      <c r="AU119" s="27"/>
      <c r="AV119" s="27"/>
      <c r="AW119" s="27"/>
      <c r="AX119" s="27"/>
      <c r="AY119" s="27"/>
      <c r="AZ119" s="27"/>
      <c r="BA119" s="27"/>
      <c r="BB119" s="27"/>
      <c r="BC119" s="27"/>
      <c r="BD119" s="27"/>
      <c r="BE119" s="27"/>
      <c r="BF119" s="27"/>
      <c r="BG119" s="27"/>
      <c r="BH119" s="27"/>
      <c r="BI119" s="27"/>
      <c r="BJ119" s="27"/>
    </row>
    <row r="120" spans="1:62">
      <c r="A120" s="119" t="str">
        <f ca="1">CONCATENATE(INDIRECT("C"&amp;Variables!BL122),INDIRECT("F"&amp;Variables!BL122),INDIRECT("J"&amp;Variables!BL122))</f>
        <v/>
      </c>
      <c r="C120"/>
      <c r="D120"/>
      <c r="E120"/>
      <c r="F120" s="1"/>
      <c r="G120" s="1"/>
      <c r="H120" s="1"/>
      <c r="I120" s="1"/>
      <c r="J120" s="1"/>
      <c r="K120" s="1"/>
      <c r="L120" s="1"/>
      <c r="M120" s="1"/>
      <c r="N120" s="1"/>
      <c r="O120" s="1"/>
      <c r="P120" s="1"/>
      <c r="Q120" s="1"/>
      <c r="R120" s="1"/>
      <c r="S120" s="316"/>
      <c r="T120" s="1"/>
      <c r="Y120" s="27"/>
      <c r="Z120" s="27"/>
      <c r="AA120" s="27"/>
      <c r="AB120" s="27"/>
      <c r="AC120" s="27"/>
      <c r="AD120" s="27"/>
      <c r="AE120" s="27"/>
      <c r="AF120" s="27"/>
      <c r="AG120" s="27"/>
      <c r="AH120" s="27"/>
      <c r="AI120" s="27"/>
      <c r="AJ120" s="27"/>
      <c r="AK120" s="27"/>
      <c r="AL120" s="27"/>
      <c r="AM120" s="27"/>
      <c r="AN120" s="27"/>
      <c r="AO120" s="27"/>
      <c r="AP120" s="27"/>
      <c r="AQ120" s="27"/>
      <c r="AR120" s="27"/>
      <c r="AS120" s="27"/>
      <c r="AT120" s="27"/>
      <c r="AU120" s="27"/>
      <c r="AV120" s="27"/>
      <c r="AW120" s="27"/>
      <c r="AX120" s="27"/>
      <c r="AY120" s="27"/>
      <c r="AZ120" s="27"/>
      <c r="BA120" s="27"/>
      <c r="BB120" s="27"/>
      <c r="BC120" s="27"/>
      <c r="BD120" s="27"/>
      <c r="BE120" s="27"/>
      <c r="BF120" s="27"/>
      <c r="BG120" s="27"/>
      <c r="BH120" s="27"/>
      <c r="BI120" s="27"/>
      <c r="BJ120" s="27"/>
    </row>
    <row r="121" spans="1:62">
      <c r="A121" s="119" t="str">
        <f ca="1">CONCATENATE(INDIRECT("C"&amp;Variables!BL123),INDIRECT("F"&amp;Variables!BL123),INDIRECT("J"&amp;Variables!BL123))</f>
        <v/>
      </c>
      <c r="C121"/>
      <c r="D121"/>
      <c r="E121"/>
      <c r="F121" s="1"/>
      <c r="G121" s="1"/>
      <c r="H121" s="1"/>
      <c r="I121" s="1"/>
      <c r="J121" s="1"/>
      <c r="K121" s="1"/>
      <c r="L121" s="1"/>
      <c r="M121" s="1"/>
      <c r="N121" s="1"/>
      <c r="O121" s="1"/>
      <c r="P121" s="1"/>
      <c r="Q121" s="1"/>
      <c r="R121" s="1"/>
      <c r="S121" s="316"/>
      <c r="T121" s="1"/>
      <c r="Y121" s="27"/>
      <c r="Z121" s="27"/>
      <c r="AA121" s="27"/>
      <c r="AB121" s="27"/>
      <c r="AC121" s="27"/>
      <c r="AD121" s="27"/>
      <c r="AE121" s="27"/>
      <c r="AF121" s="27"/>
      <c r="AG121" s="27"/>
      <c r="AH121" s="27"/>
      <c r="AI121" s="27"/>
      <c r="AJ121" s="27"/>
      <c r="AK121" s="27"/>
      <c r="AL121" s="27"/>
      <c r="AM121" s="27"/>
      <c r="AN121" s="27"/>
      <c r="AO121" s="27"/>
      <c r="AP121" s="27"/>
      <c r="AQ121" s="27"/>
      <c r="AR121" s="27"/>
      <c r="AS121" s="27"/>
      <c r="AT121" s="27"/>
      <c r="AU121" s="27"/>
      <c r="AV121" s="27"/>
      <c r="AW121" s="27"/>
      <c r="AX121" s="27"/>
      <c r="AY121" s="27"/>
      <c r="AZ121" s="27"/>
      <c r="BA121" s="27"/>
      <c r="BB121" s="27"/>
      <c r="BC121" s="27"/>
      <c r="BD121" s="27"/>
      <c r="BE121" s="27"/>
      <c r="BF121" s="27"/>
      <c r="BG121" s="27"/>
      <c r="BH121" s="27"/>
      <c r="BI121" s="27"/>
      <c r="BJ121" s="27"/>
    </row>
    <row r="122" spans="1:62">
      <c r="A122" s="119" t="str">
        <f ca="1">CONCATENATE(INDIRECT("C"&amp;Variables!BL124),INDIRECT("F"&amp;Variables!BL124),INDIRECT("J"&amp;Variables!BL124))</f>
        <v/>
      </c>
      <c r="C122"/>
      <c r="D122"/>
      <c r="E122"/>
      <c r="F122" s="1"/>
      <c r="G122" s="1"/>
      <c r="H122" s="1"/>
      <c r="I122" s="1"/>
      <c r="J122" s="1"/>
      <c r="K122" s="1"/>
      <c r="L122" s="1"/>
      <c r="M122" s="1"/>
      <c r="N122" s="1"/>
      <c r="O122" s="1"/>
      <c r="P122" s="1"/>
      <c r="Q122" s="1"/>
      <c r="R122" s="1"/>
      <c r="S122" s="316"/>
      <c r="T122" s="1"/>
      <c r="Y122" s="27"/>
      <c r="Z122" s="27"/>
      <c r="AA122" s="27"/>
      <c r="AB122" s="27"/>
      <c r="AC122" s="27"/>
      <c r="AD122" s="27"/>
      <c r="AE122" s="27"/>
      <c r="AF122" s="27"/>
      <c r="AG122" s="27"/>
      <c r="AH122" s="27"/>
      <c r="AI122" s="27"/>
      <c r="AJ122" s="27"/>
      <c r="AK122" s="27"/>
      <c r="AL122" s="27"/>
      <c r="AM122" s="27"/>
      <c r="AN122" s="27"/>
      <c r="AO122" s="27"/>
      <c r="AP122" s="27"/>
      <c r="AQ122" s="27"/>
      <c r="AR122" s="27"/>
      <c r="AS122" s="27"/>
      <c r="AT122" s="27"/>
      <c r="AU122" s="27"/>
      <c r="AV122" s="27"/>
      <c r="AW122" s="27"/>
      <c r="AX122" s="27"/>
      <c r="AY122" s="27"/>
      <c r="AZ122" s="27"/>
      <c r="BA122" s="27"/>
      <c r="BB122" s="27"/>
      <c r="BC122" s="27"/>
      <c r="BD122" s="27"/>
      <c r="BE122" s="27"/>
      <c r="BF122" s="27"/>
      <c r="BG122" s="27"/>
      <c r="BH122" s="27"/>
      <c r="BI122" s="27"/>
      <c r="BJ122" s="27"/>
    </row>
    <row r="123" spans="1:62">
      <c r="A123" s="119" t="str">
        <f ca="1">CONCATENATE(INDIRECT("C"&amp;Variables!BL125),INDIRECT("F"&amp;Variables!BL125),INDIRECT("J"&amp;Variables!BL125))</f>
        <v/>
      </c>
      <c r="C123"/>
      <c r="D123"/>
      <c r="E123"/>
      <c r="F123" s="1"/>
      <c r="G123" s="1"/>
      <c r="H123" s="1"/>
      <c r="I123" s="1"/>
      <c r="J123" s="1"/>
      <c r="K123" s="1"/>
      <c r="L123" s="1"/>
      <c r="M123" s="1"/>
      <c r="N123" s="1"/>
      <c r="O123" s="1"/>
      <c r="P123" s="1"/>
      <c r="Q123" s="1"/>
      <c r="R123" s="1"/>
      <c r="S123" s="316"/>
      <c r="T123" s="1"/>
      <c r="Y123" s="27"/>
      <c r="Z123" s="27"/>
      <c r="AA123" s="27"/>
      <c r="AB123" s="27"/>
      <c r="AC123" s="27"/>
      <c r="AD123" s="27"/>
      <c r="AE123" s="27"/>
      <c r="AF123" s="27"/>
      <c r="AG123" s="27"/>
      <c r="AH123" s="27"/>
      <c r="AI123" s="27"/>
      <c r="AJ123" s="27"/>
      <c r="AK123" s="27"/>
      <c r="AL123" s="27"/>
      <c r="AM123" s="27"/>
      <c r="AN123" s="27"/>
      <c r="AO123" s="27"/>
      <c r="AP123" s="27"/>
      <c r="AQ123" s="27"/>
      <c r="AR123" s="27"/>
      <c r="AS123" s="27"/>
      <c r="AT123" s="27"/>
      <c r="AU123" s="27"/>
      <c r="AV123" s="27"/>
      <c r="AW123" s="27"/>
      <c r="AX123" s="27"/>
      <c r="AY123" s="27"/>
      <c r="AZ123" s="27"/>
      <c r="BA123" s="27"/>
      <c r="BB123" s="27"/>
      <c r="BC123" s="27"/>
      <c r="BD123" s="27"/>
      <c r="BE123" s="27"/>
      <c r="BF123" s="27"/>
      <c r="BG123" s="27"/>
      <c r="BH123" s="27"/>
      <c r="BI123" s="27"/>
      <c r="BJ123" s="27"/>
    </row>
    <row r="124" spans="1:62">
      <c r="A124" s="119" t="str">
        <f ca="1">CONCATENATE(INDIRECT("C"&amp;Variables!BL126),INDIRECT("F"&amp;Variables!BL126),INDIRECT("J"&amp;Variables!BL126))</f>
        <v/>
      </c>
      <c r="C124"/>
      <c r="D124"/>
      <c r="E124"/>
      <c r="F124" s="1"/>
      <c r="G124" s="1"/>
      <c r="H124" s="1"/>
      <c r="I124" s="1"/>
      <c r="J124" s="1"/>
      <c r="K124" s="1"/>
      <c r="L124" s="1"/>
      <c r="M124" s="1"/>
      <c r="N124" s="1"/>
      <c r="O124" s="1"/>
      <c r="P124" s="1"/>
      <c r="Q124" s="1"/>
      <c r="R124" s="1"/>
      <c r="S124" s="316"/>
      <c r="T124" s="1"/>
      <c r="Y124" s="27"/>
      <c r="Z124" s="27"/>
      <c r="AA124" s="27"/>
      <c r="AB124" s="27"/>
      <c r="AC124" s="27"/>
      <c r="AD124" s="27"/>
      <c r="AE124" s="27"/>
      <c r="AF124" s="27"/>
      <c r="AG124" s="27"/>
      <c r="AH124" s="27"/>
      <c r="AI124" s="27"/>
      <c r="AJ124" s="27"/>
      <c r="AK124" s="27"/>
      <c r="AL124" s="27"/>
      <c r="AM124" s="27"/>
      <c r="AN124" s="27"/>
      <c r="AO124" s="27"/>
      <c r="AP124" s="27"/>
      <c r="AQ124" s="27"/>
      <c r="AR124" s="27"/>
      <c r="AS124" s="27"/>
      <c r="AT124" s="27"/>
      <c r="AU124" s="27"/>
      <c r="AV124" s="27"/>
      <c r="AW124" s="27"/>
      <c r="AX124" s="27"/>
      <c r="AY124" s="27"/>
      <c r="AZ124" s="27"/>
      <c r="BA124" s="27"/>
      <c r="BB124" s="27"/>
      <c r="BC124" s="27"/>
      <c r="BD124" s="27"/>
      <c r="BE124" s="27"/>
      <c r="BF124" s="27"/>
      <c r="BG124" s="27"/>
      <c r="BH124" s="27"/>
      <c r="BI124" s="27"/>
      <c r="BJ124" s="27"/>
    </row>
    <row r="125" spans="1:62">
      <c r="A125" s="119" t="str">
        <f ca="1">CONCATENATE(INDIRECT("C"&amp;Variables!BL127),INDIRECT("F"&amp;Variables!BL127),INDIRECT("J"&amp;Variables!BL127))</f>
        <v/>
      </c>
      <c r="C125"/>
      <c r="D125"/>
      <c r="E125"/>
      <c r="F125" s="1"/>
      <c r="G125" s="1"/>
      <c r="H125" s="1"/>
      <c r="I125" s="1"/>
      <c r="J125" s="1"/>
      <c r="K125" s="1"/>
      <c r="L125" s="1"/>
      <c r="M125" s="1"/>
      <c r="N125" s="1"/>
      <c r="O125" s="1"/>
      <c r="P125" s="1"/>
      <c r="Q125" s="1"/>
      <c r="R125" s="1"/>
      <c r="S125" s="316"/>
      <c r="T125" s="1"/>
      <c r="Y125" s="27"/>
      <c r="Z125" s="27"/>
      <c r="AA125" s="27"/>
      <c r="AB125" s="27"/>
      <c r="AC125" s="27"/>
      <c r="AD125" s="27"/>
      <c r="AE125" s="27"/>
      <c r="AF125" s="27"/>
      <c r="AG125" s="27"/>
      <c r="AH125" s="27"/>
      <c r="AI125" s="27"/>
      <c r="AJ125" s="27"/>
      <c r="AK125" s="27"/>
      <c r="AL125" s="27"/>
      <c r="AM125" s="27"/>
      <c r="AN125" s="27"/>
      <c r="AO125" s="27"/>
      <c r="AP125" s="27"/>
      <c r="AQ125" s="27"/>
      <c r="AR125" s="27"/>
      <c r="AS125" s="27"/>
      <c r="AT125" s="27"/>
      <c r="AU125" s="27"/>
      <c r="AV125" s="27"/>
      <c r="AW125" s="27"/>
      <c r="AX125" s="27"/>
      <c r="AY125" s="27"/>
      <c r="AZ125" s="27"/>
      <c r="BA125" s="27"/>
      <c r="BB125" s="27"/>
      <c r="BC125" s="27"/>
      <c r="BD125" s="27"/>
      <c r="BE125" s="27"/>
      <c r="BF125" s="27"/>
      <c r="BG125" s="27"/>
      <c r="BH125" s="27"/>
      <c r="BI125" s="27"/>
      <c r="BJ125" s="27"/>
    </row>
    <row r="126" spans="1:62">
      <c r="A126" s="119" t="str">
        <f ca="1">CONCATENATE(INDIRECT("C"&amp;Variables!BL128),INDIRECT("F"&amp;Variables!BL128),INDIRECT("J"&amp;Variables!BL128))</f>
        <v/>
      </c>
      <c r="C126"/>
      <c r="D126"/>
      <c r="E126"/>
      <c r="F126" s="1"/>
      <c r="G126" s="1"/>
      <c r="H126" s="1"/>
      <c r="I126" s="1"/>
      <c r="J126" s="1"/>
      <c r="K126" s="1"/>
      <c r="L126" s="1"/>
      <c r="M126" s="1"/>
      <c r="N126" s="1"/>
      <c r="O126" s="1"/>
      <c r="P126" s="1"/>
      <c r="Q126" s="1"/>
      <c r="R126" s="1"/>
      <c r="S126" s="316"/>
      <c r="T126" s="1"/>
      <c r="Y126" s="27"/>
      <c r="Z126" s="27"/>
      <c r="AA126" s="27"/>
      <c r="AB126" s="27"/>
      <c r="AC126" s="27"/>
      <c r="AD126" s="27"/>
      <c r="AE126" s="27"/>
      <c r="AF126" s="27"/>
      <c r="AG126" s="27"/>
      <c r="AH126" s="27"/>
      <c r="AI126" s="27"/>
      <c r="AJ126" s="27"/>
      <c r="AK126" s="27"/>
      <c r="AL126" s="27"/>
      <c r="AM126" s="27"/>
      <c r="AN126" s="27"/>
      <c r="AO126" s="27"/>
      <c r="AP126" s="27"/>
      <c r="AQ126" s="27"/>
      <c r="AR126" s="27"/>
      <c r="AS126" s="27"/>
      <c r="AT126" s="27"/>
      <c r="AU126" s="27"/>
      <c r="AV126" s="27"/>
      <c r="AW126" s="27"/>
      <c r="AX126" s="27"/>
      <c r="AY126" s="27"/>
      <c r="AZ126" s="27"/>
      <c r="BA126" s="27"/>
      <c r="BB126" s="27"/>
      <c r="BC126" s="27"/>
      <c r="BD126" s="27"/>
      <c r="BE126" s="27"/>
      <c r="BF126" s="27"/>
      <c r="BG126" s="27"/>
      <c r="BH126" s="27"/>
      <c r="BI126" s="27"/>
      <c r="BJ126" s="27"/>
    </row>
    <row r="127" spans="1:62">
      <c r="A127" s="119" t="str">
        <f ca="1">CONCATENATE(INDIRECT("C"&amp;Variables!BL129),INDIRECT("F"&amp;Variables!BL129),INDIRECT("J"&amp;Variables!BL129))</f>
        <v/>
      </c>
      <c r="C127"/>
      <c r="D127"/>
      <c r="E127"/>
      <c r="F127" s="1"/>
      <c r="G127" s="1"/>
      <c r="H127" s="1"/>
      <c r="I127" s="1"/>
      <c r="J127" s="1"/>
      <c r="K127" s="1"/>
      <c r="L127" s="1"/>
      <c r="M127" s="1"/>
      <c r="N127" s="1"/>
      <c r="O127" s="1"/>
      <c r="P127" s="1"/>
      <c r="Q127" s="1"/>
      <c r="R127" s="1"/>
      <c r="S127" s="316"/>
      <c r="T127" s="1"/>
      <c r="Y127" s="27"/>
      <c r="Z127" s="27"/>
      <c r="AA127" s="27"/>
      <c r="AB127" s="27"/>
      <c r="AC127" s="27"/>
      <c r="AD127" s="27"/>
      <c r="AE127" s="27"/>
      <c r="AF127" s="27"/>
      <c r="AG127" s="27"/>
      <c r="AH127" s="27"/>
      <c r="AI127" s="27"/>
      <c r="AJ127" s="27"/>
      <c r="AK127" s="27"/>
      <c r="AL127" s="27"/>
      <c r="AM127" s="27"/>
      <c r="AN127" s="27"/>
      <c r="AO127" s="27"/>
      <c r="AP127" s="27"/>
      <c r="AQ127" s="27"/>
      <c r="AR127" s="27"/>
      <c r="AS127" s="27"/>
      <c r="AT127" s="27"/>
      <c r="AU127" s="27"/>
      <c r="AV127" s="27"/>
      <c r="AW127" s="27"/>
      <c r="AX127" s="27"/>
      <c r="AY127" s="27"/>
      <c r="AZ127" s="27"/>
      <c r="BA127" s="27"/>
      <c r="BB127" s="27"/>
      <c r="BC127" s="27"/>
      <c r="BD127" s="27"/>
      <c r="BE127" s="27"/>
      <c r="BF127" s="27"/>
      <c r="BG127" s="27"/>
      <c r="BH127" s="27"/>
      <c r="BI127" s="27"/>
      <c r="BJ127" s="27"/>
    </row>
    <row r="128" spans="1:62">
      <c r="A128" s="119" t="str">
        <f ca="1">CONCATENATE(INDIRECT("C"&amp;Variables!BL130),INDIRECT("F"&amp;Variables!BL130),INDIRECT("J"&amp;Variables!BL130))</f>
        <v/>
      </c>
      <c r="C128"/>
      <c r="D128"/>
      <c r="E128"/>
      <c r="F128" s="1"/>
      <c r="G128" s="1"/>
      <c r="H128" s="1"/>
      <c r="I128" s="1"/>
      <c r="J128" s="1"/>
      <c r="K128" s="1"/>
      <c r="L128" s="1"/>
      <c r="M128" s="1"/>
      <c r="N128" s="1"/>
      <c r="O128" s="1"/>
      <c r="P128" s="1"/>
      <c r="Q128" s="1"/>
      <c r="R128" s="1"/>
      <c r="S128" s="316"/>
      <c r="T128" s="1"/>
      <c r="Y128" s="27"/>
      <c r="Z128" s="27"/>
      <c r="AA128" s="27"/>
      <c r="AB128" s="27"/>
      <c r="AC128" s="27"/>
      <c r="AD128" s="27"/>
      <c r="AE128" s="27"/>
      <c r="AF128" s="27"/>
      <c r="AG128" s="27"/>
      <c r="AH128" s="27"/>
      <c r="AI128" s="27"/>
      <c r="AJ128" s="27"/>
      <c r="AK128" s="27"/>
      <c r="AL128" s="27"/>
      <c r="AM128" s="27"/>
      <c r="AN128" s="27"/>
      <c r="AO128" s="27"/>
      <c r="AP128" s="27"/>
      <c r="AQ128" s="27"/>
      <c r="AR128" s="27"/>
      <c r="AS128" s="27"/>
      <c r="AT128" s="27"/>
      <c r="AU128" s="27"/>
      <c r="AV128" s="27"/>
      <c r="AW128" s="27"/>
      <c r="AX128" s="27"/>
      <c r="AY128" s="27"/>
      <c r="AZ128" s="27"/>
      <c r="BA128" s="27"/>
      <c r="BB128" s="27"/>
      <c r="BC128" s="27"/>
      <c r="BD128" s="27"/>
      <c r="BE128" s="27"/>
      <c r="BF128" s="27"/>
      <c r="BG128" s="27"/>
      <c r="BH128" s="27"/>
      <c r="BI128" s="27"/>
      <c r="BJ128" s="27"/>
    </row>
    <row r="129" spans="1:62">
      <c r="A129" s="119" t="str">
        <f ca="1">CONCATENATE(INDIRECT("C"&amp;Variables!BL131),INDIRECT("F"&amp;Variables!BL131),INDIRECT("J"&amp;Variables!BL131))</f>
        <v/>
      </c>
      <c r="C129"/>
      <c r="D129"/>
      <c r="E129"/>
      <c r="F129" s="1"/>
      <c r="G129" s="1"/>
      <c r="H129" s="1"/>
      <c r="I129" s="1"/>
      <c r="J129" s="1"/>
      <c r="K129" s="1"/>
      <c r="L129" s="1"/>
      <c r="M129" s="1"/>
      <c r="N129" s="1"/>
      <c r="O129" s="1"/>
      <c r="P129" s="1"/>
      <c r="Q129" s="1"/>
      <c r="R129" s="1"/>
      <c r="S129" s="316"/>
      <c r="T129" s="1"/>
      <c r="Y129" s="27"/>
      <c r="Z129" s="27"/>
      <c r="AA129" s="27"/>
      <c r="AB129" s="27"/>
      <c r="AC129" s="27"/>
      <c r="AD129" s="27"/>
      <c r="AE129" s="27"/>
      <c r="AF129" s="27"/>
      <c r="AG129" s="27"/>
      <c r="AH129" s="27"/>
      <c r="AI129" s="27"/>
      <c r="AJ129" s="27"/>
      <c r="AK129" s="27"/>
      <c r="AL129" s="27"/>
      <c r="AM129" s="27"/>
      <c r="AN129" s="27"/>
      <c r="AO129" s="27"/>
      <c r="AP129" s="27"/>
      <c r="AQ129" s="27"/>
      <c r="AR129" s="27"/>
      <c r="AS129" s="27"/>
      <c r="AT129" s="27"/>
      <c r="AU129" s="27"/>
      <c r="AV129" s="27"/>
      <c r="AW129" s="27"/>
      <c r="AX129" s="27"/>
      <c r="AY129" s="27"/>
      <c r="AZ129" s="27"/>
      <c r="BA129" s="27"/>
      <c r="BB129" s="27"/>
      <c r="BC129" s="27"/>
      <c r="BD129" s="27"/>
      <c r="BE129" s="27"/>
      <c r="BF129" s="27"/>
      <c r="BG129" s="27"/>
      <c r="BH129" s="27"/>
      <c r="BI129" s="27"/>
      <c r="BJ129" s="27"/>
    </row>
    <row r="130" spans="1:62">
      <c r="A130" s="119" t="str">
        <f ca="1">CONCATENATE(INDIRECT("C"&amp;Variables!BL132),INDIRECT("F"&amp;Variables!BL132),INDIRECT("J"&amp;Variables!BL132))</f>
        <v/>
      </c>
      <c r="C130"/>
      <c r="D130"/>
      <c r="E130"/>
      <c r="F130" s="1"/>
      <c r="G130" s="1"/>
      <c r="H130" s="1"/>
      <c r="I130" s="1"/>
      <c r="J130" s="1"/>
      <c r="K130" s="1"/>
      <c r="L130" s="1"/>
      <c r="M130" s="1"/>
      <c r="N130" s="1"/>
      <c r="O130" s="1"/>
      <c r="P130" s="1"/>
      <c r="Q130" s="1"/>
      <c r="R130" s="1"/>
      <c r="S130" s="316"/>
      <c r="T130" s="1"/>
      <c r="Y130" s="27"/>
      <c r="Z130" s="27"/>
      <c r="AA130" s="27"/>
      <c r="AB130" s="27"/>
      <c r="AC130" s="27"/>
      <c r="AD130" s="27"/>
      <c r="AE130" s="27"/>
      <c r="AF130" s="27"/>
      <c r="AG130" s="27"/>
      <c r="AH130" s="27"/>
      <c r="AI130" s="27"/>
      <c r="AJ130" s="27"/>
      <c r="AK130" s="27"/>
      <c r="AL130" s="27"/>
      <c r="AM130" s="27"/>
      <c r="AN130" s="27"/>
      <c r="AO130" s="27"/>
      <c r="AP130" s="27"/>
      <c r="AQ130" s="27"/>
      <c r="AR130" s="27"/>
      <c r="AS130" s="27"/>
      <c r="AT130" s="27"/>
      <c r="AU130" s="27"/>
      <c r="AV130" s="27"/>
      <c r="AW130" s="27"/>
      <c r="AX130" s="27"/>
      <c r="AY130" s="27"/>
      <c r="AZ130" s="27"/>
      <c r="BA130" s="27"/>
      <c r="BB130" s="27"/>
      <c r="BC130" s="27"/>
      <c r="BD130" s="27"/>
      <c r="BE130" s="27"/>
      <c r="BF130" s="27"/>
      <c r="BG130" s="27"/>
      <c r="BH130" s="27"/>
      <c r="BI130" s="27"/>
      <c r="BJ130" s="27"/>
    </row>
    <row r="131" spans="1:62">
      <c r="A131" s="119" t="str">
        <f ca="1">CONCATENATE(INDIRECT("C"&amp;Variables!BL133),INDIRECT("F"&amp;Variables!BL133),INDIRECT("J"&amp;Variables!BL133))</f>
        <v/>
      </c>
      <c r="C131"/>
      <c r="D131"/>
      <c r="E131"/>
      <c r="F131" s="1"/>
      <c r="G131" s="1"/>
      <c r="H131" s="1"/>
      <c r="I131" s="1"/>
      <c r="J131" s="1"/>
      <c r="K131" s="1"/>
      <c r="L131" s="1"/>
      <c r="M131" s="1"/>
      <c r="N131" s="1"/>
      <c r="O131" s="1"/>
      <c r="P131" s="1"/>
      <c r="Q131" s="1"/>
      <c r="R131" s="1"/>
      <c r="S131" s="316"/>
      <c r="T131" s="1"/>
      <c r="Y131" s="27"/>
      <c r="Z131" s="27"/>
      <c r="AA131" s="27"/>
      <c r="AB131" s="27"/>
      <c r="AC131" s="27"/>
      <c r="AD131" s="27"/>
      <c r="AE131" s="27"/>
      <c r="AF131" s="27"/>
      <c r="AG131" s="27"/>
      <c r="AH131" s="27"/>
      <c r="AI131" s="27"/>
      <c r="AJ131" s="27"/>
      <c r="AK131" s="27"/>
      <c r="AL131" s="27"/>
      <c r="AM131" s="27"/>
      <c r="AN131" s="27"/>
      <c r="AO131" s="27"/>
      <c r="AP131" s="27"/>
      <c r="AQ131" s="27"/>
      <c r="AR131" s="27"/>
      <c r="AS131" s="27"/>
      <c r="AT131" s="27"/>
      <c r="AU131" s="27"/>
      <c r="AV131" s="27"/>
      <c r="AW131" s="27"/>
      <c r="AX131" s="27"/>
      <c r="AY131" s="27"/>
      <c r="AZ131" s="27"/>
      <c r="BA131" s="27"/>
      <c r="BB131" s="27"/>
      <c r="BC131" s="27"/>
      <c r="BD131" s="27"/>
      <c r="BE131" s="27"/>
      <c r="BF131" s="27"/>
      <c r="BG131" s="27"/>
      <c r="BH131" s="27"/>
      <c r="BI131" s="27"/>
      <c r="BJ131" s="27"/>
    </row>
    <row r="132" spans="1:62">
      <c r="A132" s="119" t="str">
        <f ca="1">CONCATENATE(INDIRECT("C"&amp;Variables!BL134),INDIRECT("F"&amp;Variables!BL134),INDIRECT("J"&amp;Variables!BL134))</f>
        <v/>
      </c>
      <c r="C132"/>
      <c r="D132"/>
      <c r="E132"/>
      <c r="F132" s="1"/>
      <c r="G132" s="1"/>
      <c r="H132" s="1"/>
      <c r="I132" s="1"/>
      <c r="J132" s="1"/>
      <c r="K132" s="1"/>
      <c r="L132" s="1"/>
      <c r="M132" s="1"/>
      <c r="N132" s="1"/>
      <c r="O132" s="1"/>
      <c r="P132" s="1"/>
      <c r="Q132" s="1"/>
      <c r="R132" s="1"/>
      <c r="S132" s="316"/>
      <c r="T132" s="1"/>
      <c r="Y132" s="27"/>
      <c r="Z132" s="27"/>
      <c r="AA132" s="27"/>
      <c r="AB132" s="27"/>
      <c r="AC132" s="27"/>
      <c r="AD132" s="27"/>
      <c r="AE132" s="27"/>
      <c r="AF132" s="27"/>
      <c r="AG132" s="27"/>
      <c r="AH132" s="27"/>
      <c r="AI132" s="27"/>
      <c r="AJ132" s="27"/>
      <c r="AK132" s="27"/>
      <c r="AL132" s="27"/>
      <c r="AM132" s="27"/>
      <c r="AN132" s="27"/>
      <c r="AO132" s="27"/>
      <c r="AP132" s="27"/>
      <c r="AQ132" s="27"/>
      <c r="AR132" s="27"/>
      <c r="AS132" s="27"/>
      <c r="AT132" s="27"/>
      <c r="AU132" s="27"/>
      <c r="AV132" s="27"/>
      <c r="AW132" s="27"/>
      <c r="AX132" s="27"/>
      <c r="AY132" s="27"/>
      <c r="AZ132" s="27"/>
      <c r="BA132" s="27"/>
      <c r="BB132" s="27"/>
      <c r="BC132" s="27"/>
      <c r="BD132" s="27"/>
      <c r="BE132" s="27"/>
      <c r="BF132" s="27"/>
      <c r="BG132" s="27"/>
      <c r="BH132" s="27"/>
      <c r="BI132" s="27"/>
      <c r="BJ132" s="27"/>
    </row>
    <row r="133" spans="1:62">
      <c r="A133" s="119" t="str">
        <f ca="1">CONCATENATE(INDIRECT("C"&amp;Variables!BL135),INDIRECT("F"&amp;Variables!BL135),INDIRECT("J"&amp;Variables!BL135))</f>
        <v/>
      </c>
      <c r="C133"/>
      <c r="D133"/>
      <c r="E133"/>
      <c r="F133" s="1"/>
      <c r="G133" s="1"/>
      <c r="H133" s="1"/>
      <c r="I133" s="1"/>
      <c r="J133" s="1"/>
      <c r="K133" s="1"/>
      <c r="L133" s="1"/>
      <c r="M133" s="1"/>
      <c r="N133" s="1"/>
      <c r="O133" s="1"/>
      <c r="P133" s="1"/>
      <c r="Q133" s="1"/>
      <c r="R133" s="1"/>
      <c r="S133" s="316"/>
      <c r="T133" s="1"/>
      <c r="Y133" s="27"/>
      <c r="Z133" s="27"/>
      <c r="AA133" s="27"/>
      <c r="AB133" s="27"/>
      <c r="AC133" s="27"/>
      <c r="AD133" s="27"/>
      <c r="AE133" s="27"/>
      <c r="AF133" s="27"/>
      <c r="AG133" s="27"/>
      <c r="AH133" s="27"/>
      <c r="AI133" s="27"/>
      <c r="AJ133" s="27"/>
      <c r="AK133" s="27"/>
      <c r="AL133" s="27"/>
      <c r="AM133" s="27"/>
      <c r="AN133" s="27"/>
      <c r="AO133" s="27"/>
      <c r="AP133" s="27"/>
      <c r="AQ133" s="27"/>
      <c r="AR133" s="27"/>
      <c r="AS133" s="27"/>
      <c r="AT133" s="27"/>
      <c r="AU133" s="27"/>
      <c r="AV133" s="27"/>
      <c r="AW133" s="27"/>
      <c r="AX133" s="27"/>
      <c r="AY133" s="27"/>
      <c r="AZ133" s="27"/>
      <c r="BA133" s="27"/>
      <c r="BB133" s="27"/>
      <c r="BC133" s="27"/>
      <c r="BD133" s="27"/>
      <c r="BE133" s="27"/>
      <c r="BF133" s="27"/>
      <c r="BG133" s="27"/>
      <c r="BH133" s="27"/>
      <c r="BI133" s="27"/>
      <c r="BJ133" s="27"/>
    </row>
    <row r="134" spans="1:62">
      <c r="A134" s="119" t="str">
        <f ca="1">CONCATENATE(INDIRECT("C"&amp;Variables!BL136),INDIRECT("F"&amp;Variables!BL136),INDIRECT("J"&amp;Variables!BL136))</f>
        <v/>
      </c>
      <c r="C134"/>
      <c r="D134"/>
      <c r="E134"/>
      <c r="F134" s="1"/>
      <c r="G134" s="1"/>
      <c r="H134" s="1"/>
      <c r="I134" s="1"/>
      <c r="J134" s="1"/>
      <c r="K134" s="1"/>
      <c r="L134" s="1"/>
      <c r="M134" s="1"/>
      <c r="N134" s="1"/>
      <c r="O134" s="1"/>
      <c r="P134" s="1"/>
      <c r="Q134" s="1"/>
      <c r="R134" s="1"/>
      <c r="S134" s="316"/>
      <c r="T134" s="1"/>
      <c r="Y134" s="27"/>
      <c r="Z134" s="27"/>
      <c r="AA134" s="27"/>
      <c r="AB134" s="27"/>
      <c r="AC134" s="27"/>
      <c r="AD134" s="27"/>
      <c r="AE134" s="27"/>
      <c r="AF134" s="27"/>
      <c r="AG134" s="27"/>
      <c r="AH134" s="27"/>
      <c r="AI134" s="27"/>
      <c r="AJ134" s="27"/>
      <c r="AK134" s="27"/>
      <c r="AL134" s="27"/>
      <c r="AM134" s="27"/>
      <c r="AN134" s="27"/>
      <c r="AO134" s="27"/>
      <c r="AP134" s="27"/>
      <c r="AQ134" s="27"/>
      <c r="AR134" s="27"/>
      <c r="AS134" s="27"/>
      <c r="AT134" s="27"/>
      <c r="AU134" s="27"/>
      <c r="AV134" s="27"/>
      <c r="AW134" s="27"/>
      <c r="AX134" s="27"/>
      <c r="AY134" s="27"/>
      <c r="AZ134" s="27"/>
      <c r="BA134" s="27"/>
      <c r="BB134" s="27"/>
      <c r="BC134" s="27"/>
      <c r="BD134" s="27"/>
      <c r="BE134" s="27"/>
      <c r="BF134" s="27"/>
      <c r="BG134" s="27"/>
      <c r="BH134" s="27"/>
      <c r="BI134" s="27"/>
      <c r="BJ134" s="27"/>
    </row>
    <row r="135" spans="1:62">
      <c r="A135" s="119" t="str">
        <f ca="1">CONCATENATE(INDIRECT("C"&amp;Variables!BL137),INDIRECT("F"&amp;Variables!BL137),INDIRECT("J"&amp;Variables!BL137))</f>
        <v/>
      </c>
      <c r="C135"/>
      <c r="D135"/>
      <c r="E135"/>
      <c r="F135" s="1"/>
      <c r="G135" s="1"/>
      <c r="H135" s="1"/>
      <c r="I135" s="1"/>
      <c r="J135" s="1"/>
      <c r="K135" s="1"/>
      <c r="L135" s="1"/>
      <c r="M135" s="1"/>
      <c r="N135" s="1"/>
      <c r="O135" s="1"/>
      <c r="P135" s="1"/>
      <c r="Q135" s="1"/>
      <c r="R135" s="1"/>
      <c r="S135" s="316"/>
      <c r="T135" s="1"/>
      <c r="Y135" s="27"/>
      <c r="Z135" s="27"/>
      <c r="AA135" s="27"/>
      <c r="AB135" s="27"/>
      <c r="AC135" s="27"/>
      <c r="AD135" s="27"/>
      <c r="AE135" s="27"/>
      <c r="AF135" s="27"/>
      <c r="AG135" s="27"/>
      <c r="AH135" s="27"/>
      <c r="AI135" s="27"/>
      <c r="AJ135" s="27"/>
      <c r="AK135" s="27"/>
      <c r="AL135" s="27"/>
      <c r="AM135" s="27"/>
      <c r="AN135" s="27"/>
      <c r="AO135" s="27"/>
      <c r="AP135" s="27"/>
      <c r="AQ135" s="27"/>
      <c r="AR135" s="27"/>
      <c r="AS135" s="27"/>
      <c r="AT135" s="27"/>
      <c r="AU135" s="27"/>
      <c r="AV135" s="27"/>
      <c r="AW135" s="27"/>
      <c r="AX135" s="27"/>
      <c r="AY135" s="27"/>
      <c r="AZ135" s="27"/>
      <c r="BA135" s="27"/>
      <c r="BB135" s="27"/>
      <c r="BC135" s="27"/>
      <c r="BD135" s="27"/>
      <c r="BE135" s="27"/>
      <c r="BF135" s="27"/>
      <c r="BG135" s="27"/>
      <c r="BH135" s="27"/>
      <c r="BI135" s="27"/>
      <c r="BJ135" s="27"/>
    </row>
    <row r="136" spans="1:62">
      <c r="A136" s="119" t="str">
        <f ca="1">CONCATENATE(INDIRECT("C"&amp;Variables!BL138),INDIRECT("F"&amp;Variables!BL138),INDIRECT("J"&amp;Variables!BL138))</f>
        <v/>
      </c>
      <c r="C136"/>
      <c r="D136"/>
      <c r="E136"/>
      <c r="F136" s="1"/>
      <c r="G136" s="1"/>
      <c r="H136" s="1"/>
      <c r="I136" s="1"/>
      <c r="J136" s="1"/>
      <c r="K136" s="1"/>
      <c r="L136" s="1"/>
      <c r="M136" s="1"/>
      <c r="N136" s="1"/>
      <c r="O136" s="1"/>
      <c r="P136" s="1"/>
      <c r="Q136" s="1"/>
      <c r="R136" s="1"/>
      <c r="S136" s="316"/>
      <c r="T136" s="1"/>
      <c r="Y136" s="27"/>
      <c r="Z136" s="27"/>
      <c r="AA136" s="27"/>
      <c r="AB136" s="27"/>
      <c r="AC136" s="27"/>
      <c r="AD136" s="27"/>
      <c r="AE136" s="27"/>
      <c r="AF136" s="27"/>
      <c r="AG136" s="27"/>
      <c r="AH136" s="27"/>
      <c r="AI136" s="27"/>
      <c r="AJ136" s="27"/>
      <c r="AK136" s="27"/>
      <c r="AL136" s="27"/>
      <c r="AM136" s="27"/>
      <c r="AN136" s="27"/>
      <c r="AO136" s="27"/>
      <c r="AP136" s="27"/>
      <c r="AQ136" s="27"/>
      <c r="AR136" s="27"/>
      <c r="AS136" s="27"/>
      <c r="AT136" s="27"/>
      <c r="AU136" s="27"/>
      <c r="AV136" s="27"/>
      <c r="AW136" s="27"/>
      <c r="AX136" s="27"/>
      <c r="AY136" s="27"/>
      <c r="AZ136" s="27"/>
      <c r="BA136" s="27"/>
      <c r="BB136" s="27"/>
      <c r="BC136" s="27"/>
      <c r="BD136" s="27"/>
      <c r="BE136" s="27"/>
      <c r="BF136" s="27"/>
      <c r="BG136" s="27"/>
      <c r="BH136" s="27"/>
      <c r="BI136" s="27"/>
      <c r="BJ136" s="27"/>
    </row>
    <row r="137" spans="1:62">
      <c r="A137" s="119" t="str">
        <f ca="1">CONCATENATE(INDIRECT("C"&amp;Variables!BL139),INDIRECT("F"&amp;Variables!BL139),INDIRECT("J"&amp;Variables!BL139))</f>
        <v/>
      </c>
      <c r="C137"/>
      <c r="D137"/>
      <c r="E137"/>
      <c r="F137" s="1"/>
      <c r="G137" s="1"/>
      <c r="H137" s="1"/>
      <c r="I137" s="1"/>
      <c r="J137" s="1"/>
      <c r="K137" s="1"/>
      <c r="L137" s="1"/>
      <c r="M137" s="1"/>
      <c r="N137" s="1"/>
      <c r="O137" s="1"/>
      <c r="P137" s="1"/>
      <c r="Q137" s="1"/>
      <c r="R137" s="1"/>
      <c r="S137" s="316"/>
      <c r="T137" s="1"/>
      <c r="Y137" s="27"/>
      <c r="Z137" s="27"/>
      <c r="AA137" s="27"/>
      <c r="AB137" s="27"/>
      <c r="AC137" s="27"/>
      <c r="AD137" s="27"/>
      <c r="AE137" s="27"/>
      <c r="AF137" s="27"/>
      <c r="AG137" s="27"/>
      <c r="AH137" s="27"/>
      <c r="AI137" s="27"/>
      <c r="AJ137" s="27"/>
      <c r="AK137" s="27"/>
      <c r="AL137" s="27"/>
      <c r="AM137" s="27"/>
      <c r="AN137" s="27"/>
      <c r="AO137" s="27"/>
      <c r="AP137" s="27"/>
      <c r="AQ137" s="27"/>
      <c r="AR137" s="27"/>
      <c r="AS137" s="27"/>
      <c r="AT137" s="27"/>
      <c r="AU137" s="27"/>
      <c r="AV137" s="27"/>
      <c r="AW137" s="27"/>
      <c r="AX137" s="27"/>
      <c r="AY137" s="27"/>
      <c r="AZ137" s="27"/>
      <c r="BA137" s="27"/>
      <c r="BB137" s="27"/>
      <c r="BC137" s="27"/>
      <c r="BD137" s="27"/>
      <c r="BE137" s="27"/>
      <c r="BF137" s="27"/>
      <c r="BG137" s="27"/>
      <c r="BH137" s="27"/>
      <c r="BI137" s="27"/>
      <c r="BJ137" s="27"/>
    </row>
    <row r="138" spans="1:62">
      <c r="A138" s="119" t="str">
        <f ca="1">CONCATENATE(INDIRECT("C"&amp;Variables!BL140),INDIRECT("F"&amp;Variables!BL140),INDIRECT("J"&amp;Variables!BL140))</f>
        <v/>
      </c>
      <c r="C138"/>
      <c r="D138"/>
      <c r="E138"/>
      <c r="F138" s="1"/>
      <c r="G138" s="1"/>
      <c r="H138" s="1"/>
      <c r="I138" s="1"/>
      <c r="J138" s="1"/>
      <c r="K138" s="1"/>
      <c r="L138" s="1"/>
      <c r="M138" s="1"/>
      <c r="N138" s="1"/>
      <c r="O138" s="1"/>
      <c r="P138" s="1"/>
      <c r="Q138" s="1"/>
      <c r="R138" s="1"/>
      <c r="S138" s="316"/>
      <c r="T138" s="1"/>
      <c r="Y138" s="27"/>
      <c r="Z138" s="27"/>
      <c r="AA138" s="27"/>
      <c r="AB138" s="27"/>
      <c r="AC138" s="27"/>
      <c r="AD138" s="27"/>
      <c r="AE138" s="27"/>
      <c r="AF138" s="27"/>
      <c r="AG138" s="27"/>
      <c r="AH138" s="27"/>
      <c r="AI138" s="27"/>
      <c r="AJ138" s="27"/>
      <c r="AK138" s="27"/>
      <c r="AL138" s="27"/>
      <c r="AM138" s="27"/>
      <c r="AN138" s="27"/>
      <c r="AO138" s="27"/>
      <c r="AP138" s="27"/>
      <c r="AQ138" s="27"/>
      <c r="AR138" s="27"/>
      <c r="AS138" s="27"/>
      <c r="AT138" s="27"/>
      <c r="AU138" s="27"/>
      <c r="AV138" s="27"/>
      <c r="AW138" s="27"/>
      <c r="AX138" s="27"/>
      <c r="AY138" s="27"/>
      <c r="AZ138" s="27"/>
      <c r="BA138" s="27"/>
      <c r="BB138" s="27"/>
      <c r="BC138" s="27"/>
      <c r="BD138" s="27"/>
      <c r="BE138" s="27"/>
      <c r="BF138" s="27"/>
      <c r="BG138" s="27"/>
      <c r="BH138" s="27"/>
      <c r="BI138" s="27"/>
      <c r="BJ138" s="27"/>
    </row>
    <row r="139" spans="1:62">
      <c r="A139" s="119" t="str">
        <f ca="1">CONCATENATE(INDIRECT("C"&amp;Variables!BL141),INDIRECT("F"&amp;Variables!BL141),INDIRECT("J"&amp;Variables!BL141))</f>
        <v/>
      </c>
      <c r="C139"/>
      <c r="D139"/>
      <c r="E139"/>
      <c r="F139" s="1"/>
      <c r="G139" s="1"/>
      <c r="H139" s="1"/>
      <c r="I139" s="1"/>
      <c r="J139" s="1"/>
      <c r="K139" s="1"/>
      <c r="L139" s="1"/>
      <c r="M139" s="1"/>
      <c r="N139" s="1"/>
      <c r="O139" s="1"/>
      <c r="P139" s="1"/>
      <c r="Q139" s="1"/>
      <c r="R139" s="1"/>
      <c r="S139" s="316"/>
      <c r="T139" s="1"/>
      <c r="Y139" s="27"/>
      <c r="Z139" s="27"/>
      <c r="AA139" s="27"/>
      <c r="AB139" s="27"/>
      <c r="AC139" s="27"/>
      <c r="AD139" s="27"/>
      <c r="AE139" s="27"/>
      <c r="AF139" s="27"/>
      <c r="AG139" s="27"/>
      <c r="AH139" s="27"/>
      <c r="AI139" s="27"/>
      <c r="AJ139" s="27"/>
      <c r="AK139" s="27"/>
      <c r="AL139" s="27"/>
      <c r="AM139" s="27"/>
      <c r="AN139" s="27"/>
      <c r="AO139" s="27"/>
      <c r="AP139" s="27"/>
      <c r="AQ139" s="27"/>
      <c r="AR139" s="27"/>
      <c r="AS139" s="27"/>
      <c r="AT139" s="27"/>
      <c r="AU139" s="27"/>
      <c r="AV139" s="27"/>
      <c r="AW139" s="27"/>
      <c r="AX139" s="27"/>
      <c r="AY139" s="27"/>
      <c r="AZ139" s="27"/>
      <c r="BA139" s="27"/>
      <c r="BB139" s="27"/>
      <c r="BC139" s="27"/>
      <c r="BD139" s="27"/>
      <c r="BE139" s="27"/>
      <c r="BF139" s="27"/>
      <c r="BG139" s="27"/>
      <c r="BH139" s="27"/>
      <c r="BI139" s="27"/>
      <c r="BJ139" s="27"/>
    </row>
    <row r="140" spans="1:62">
      <c r="A140" s="119" t="str">
        <f ca="1">CONCATENATE(INDIRECT("C"&amp;Variables!BL142),INDIRECT("F"&amp;Variables!BL142),INDIRECT("J"&amp;Variables!BL142))</f>
        <v/>
      </c>
      <c r="C140"/>
      <c r="D140"/>
      <c r="E140"/>
      <c r="F140" s="1"/>
      <c r="G140" s="1"/>
      <c r="H140" s="1"/>
      <c r="I140" s="1"/>
      <c r="J140" s="1"/>
      <c r="K140" s="1"/>
      <c r="L140" s="1"/>
      <c r="M140" s="1"/>
      <c r="N140" s="1"/>
      <c r="O140" s="1"/>
      <c r="P140" s="1"/>
      <c r="Q140" s="1"/>
      <c r="R140" s="1"/>
      <c r="S140" s="316"/>
      <c r="T140" s="1"/>
      <c r="Y140" s="27"/>
      <c r="Z140" s="27"/>
      <c r="AA140" s="27"/>
      <c r="AB140" s="27"/>
      <c r="AC140" s="27"/>
      <c r="AD140" s="27"/>
      <c r="AE140" s="27"/>
      <c r="AF140" s="27"/>
      <c r="AG140" s="27"/>
      <c r="AH140" s="27"/>
      <c r="AI140" s="27"/>
      <c r="AJ140" s="27"/>
      <c r="AK140" s="27"/>
      <c r="AL140" s="27"/>
      <c r="AM140" s="27"/>
      <c r="AN140" s="27"/>
      <c r="AO140" s="27"/>
      <c r="AP140" s="27"/>
      <c r="AQ140" s="27"/>
      <c r="AR140" s="27"/>
      <c r="AS140" s="27"/>
      <c r="AT140" s="27"/>
      <c r="AU140" s="27"/>
      <c r="AV140" s="27"/>
      <c r="AW140" s="27"/>
      <c r="AX140" s="27"/>
      <c r="AY140" s="27"/>
      <c r="AZ140" s="27"/>
      <c r="BA140" s="27"/>
      <c r="BB140" s="27"/>
      <c r="BC140" s="27"/>
      <c r="BD140" s="27"/>
      <c r="BE140" s="27"/>
      <c r="BF140" s="27"/>
      <c r="BG140" s="27"/>
      <c r="BH140" s="27"/>
      <c r="BI140" s="27"/>
      <c r="BJ140" s="27"/>
    </row>
    <row r="141" spans="1:62">
      <c r="A141" s="119" t="str">
        <f ca="1">CONCATENATE(INDIRECT("C"&amp;Variables!BL143),INDIRECT("F"&amp;Variables!BL143),INDIRECT("J"&amp;Variables!BL143))</f>
        <v/>
      </c>
      <c r="C141"/>
      <c r="D141"/>
      <c r="E141"/>
      <c r="F141" s="1"/>
      <c r="G141" s="1"/>
      <c r="H141" s="1"/>
      <c r="I141" s="1"/>
      <c r="J141" s="1"/>
      <c r="K141" s="1"/>
      <c r="L141" s="1"/>
      <c r="M141" s="1"/>
      <c r="N141" s="1"/>
      <c r="O141" s="1"/>
      <c r="P141" s="1"/>
      <c r="Q141" s="1"/>
      <c r="R141" s="1"/>
      <c r="S141" s="316"/>
      <c r="T141" s="1"/>
      <c r="Y141" s="27"/>
      <c r="Z141" s="27"/>
      <c r="AA141" s="27"/>
      <c r="AB141" s="27"/>
      <c r="AC141" s="27"/>
      <c r="AD141" s="27"/>
      <c r="AE141" s="27"/>
      <c r="AF141" s="27"/>
      <c r="AG141" s="27"/>
      <c r="AH141" s="27"/>
      <c r="AI141" s="27"/>
      <c r="AJ141" s="27"/>
      <c r="AK141" s="27"/>
      <c r="AL141" s="27"/>
      <c r="AM141" s="27"/>
      <c r="AN141" s="27"/>
      <c r="AO141" s="27"/>
      <c r="AP141" s="27"/>
      <c r="AQ141" s="27"/>
      <c r="AR141" s="27"/>
      <c r="AS141" s="27"/>
      <c r="AT141" s="27"/>
      <c r="AU141" s="27"/>
      <c r="AV141" s="27"/>
      <c r="AW141" s="27"/>
      <c r="AX141" s="27"/>
      <c r="AY141" s="27"/>
      <c r="AZ141" s="27"/>
      <c r="BA141" s="27"/>
      <c r="BB141" s="27"/>
      <c r="BC141" s="27"/>
      <c r="BD141" s="27"/>
      <c r="BE141" s="27"/>
      <c r="BF141" s="27"/>
      <c r="BG141" s="27"/>
      <c r="BH141" s="27"/>
      <c r="BI141" s="27"/>
      <c r="BJ141" s="27"/>
    </row>
    <row r="142" spans="1:62">
      <c r="A142" s="119" t="str">
        <f ca="1">CONCATENATE(INDIRECT("C"&amp;Variables!BL144),INDIRECT("F"&amp;Variables!BL144),INDIRECT("J"&amp;Variables!BL144))</f>
        <v/>
      </c>
      <c r="C142"/>
      <c r="D142"/>
      <c r="E142"/>
      <c r="F142" s="1"/>
      <c r="G142" s="1"/>
      <c r="H142" s="1"/>
      <c r="I142" s="1"/>
      <c r="J142" s="1"/>
      <c r="K142" s="1"/>
      <c r="L142" s="1"/>
      <c r="M142" s="1"/>
      <c r="N142" s="1"/>
      <c r="O142" s="1"/>
      <c r="P142" s="1"/>
      <c r="Q142" s="1"/>
      <c r="R142" s="1"/>
      <c r="S142" s="316"/>
      <c r="T142" s="1"/>
      <c r="Y142" s="27"/>
      <c r="Z142" s="27"/>
      <c r="AA142" s="27"/>
      <c r="AB142" s="27"/>
      <c r="AC142" s="27"/>
      <c r="AD142" s="27"/>
      <c r="AE142" s="27"/>
      <c r="AF142" s="27"/>
      <c r="AG142" s="27"/>
      <c r="AH142" s="27"/>
      <c r="AI142" s="27"/>
      <c r="AJ142" s="27"/>
      <c r="AK142" s="27"/>
      <c r="AL142" s="27"/>
      <c r="AM142" s="27"/>
      <c r="AN142" s="27"/>
      <c r="AO142" s="27"/>
      <c r="AP142" s="27"/>
      <c r="AQ142" s="27"/>
      <c r="AR142" s="27"/>
      <c r="AS142" s="27"/>
      <c r="AT142" s="27"/>
      <c r="AU142" s="27"/>
      <c r="AV142" s="27"/>
      <c r="AW142" s="27"/>
      <c r="AX142" s="27"/>
      <c r="AY142" s="27"/>
      <c r="AZ142" s="27"/>
      <c r="BA142" s="27"/>
      <c r="BB142" s="27"/>
      <c r="BC142" s="27"/>
      <c r="BD142" s="27"/>
      <c r="BE142" s="27"/>
      <c r="BF142" s="27"/>
      <c r="BG142" s="27"/>
      <c r="BH142" s="27"/>
      <c r="BI142" s="27"/>
      <c r="BJ142" s="27"/>
    </row>
    <row r="143" spans="1:62">
      <c r="A143" s="119" t="str">
        <f ca="1">CONCATENATE(INDIRECT("C"&amp;Variables!BL145),INDIRECT("F"&amp;Variables!BL145),INDIRECT("J"&amp;Variables!BL145))</f>
        <v/>
      </c>
      <c r="C143"/>
      <c r="D143"/>
      <c r="E143"/>
      <c r="F143" s="1"/>
      <c r="G143" s="1"/>
      <c r="H143" s="1"/>
      <c r="I143" s="1"/>
      <c r="J143" s="1"/>
      <c r="K143" s="1"/>
      <c r="L143" s="1"/>
      <c r="M143" s="1"/>
      <c r="N143" s="1"/>
      <c r="O143" s="1"/>
      <c r="P143" s="1"/>
      <c r="Q143" s="1"/>
      <c r="R143" s="1"/>
      <c r="S143" s="316"/>
      <c r="T143" s="1"/>
      <c r="Y143" s="27"/>
      <c r="Z143" s="27"/>
      <c r="AA143" s="27"/>
      <c r="AB143" s="27"/>
      <c r="AC143" s="27"/>
      <c r="AD143" s="27"/>
      <c r="AE143" s="27"/>
      <c r="AF143" s="27"/>
      <c r="AG143" s="27"/>
      <c r="AH143" s="27"/>
      <c r="AI143" s="27"/>
      <c r="AJ143" s="27"/>
      <c r="AK143" s="27"/>
      <c r="AL143" s="27"/>
      <c r="AM143" s="27"/>
      <c r="AN143" s="27"/>
      <c r="AO143" s="27"/>
      <c r="AP143" s="27"/>
      <c r="AQ143" s="27"/>
      <c r="AR143" s="27"/>
      <c r="AS143" s="27"/>
      <c r="AT143" s="27"/>
      <c r="AU143" s="27"/>
      <c r="AV143" s="27"/>
      <c r="AW143" s="27"/>
      <c r="AX143" s="27"/>
      <c r="AY143" s="27"/>
      <c r="AZ143" s="27"/>
      <c r="BA143" s="27"/>
      <c r="BB143" s="27"/>
      <c r="BC143" s="27"/>
      <c r="BD143" s="27"/>
      <c r="BE143" s="27"/>
      <c r="BF143" s="27"/>
      <c r="BG143" s="27"/>
      <c r="BH143" s="27"/>
      <c r="BI143" s="27"/>
      <c r="BJ143" s="27"/>
    </row>
    <row r="144" spans="1:62">
      <c r="A144" s="119" t="str">
        <f ca="1">CONCATENATE(INDIRECT("C"&amp;Variables!BL146),INDIRECT("F"&amp;Variables!BL146),INDIRECT("J"&amp;Variables!BL146))</f>
        <v/>
      </c>
      <c r="C144"/>
      <c r="D144"/>
      <c r="E144"/>
      <c r="F144" s="1"/>
      <c r="G144" s="1"/>
      <c r="H144" s="1"/>
      <c r="I144" s="1"/>
      <c r="J144" s="1"/>
      <c r="K144" s="1"/>
      <c r="L144" s="1"/>
      <c r="M144" s="1"/>
      <c r="N144" s="1"/>
      <c r="O144" s="1"/>
      <c r="P144" s="1"/>
      <c r="Q144" s="1"/>
      <c r="R144" s="1"/>
      <c r="S144" s="316"/>
      <c r="T144" s="1"/>
      <c r="Y144" s="27"/>
      <c r="Z144" s="27"/>
      <c r="AA144" s="27"/>
      <c r="AB144" s="27"/>
      <c r="AC144" s="27"/>
      <c r="AD144" s="27"/>
      <c r="AE144" s="27"/>
      <c r="AF144" s="27"/>
      <c r="AG144" s="27"/>
      <c r="AH144" s="27"/>
      <c r="AI144" s="27"/>
      <c r="AJ144" s="27"/>
      <c r="AK144" s="27"/>
      <c r="AL144" s="27"/>
      <c r="AM144" s="27"/>
      <c r="AN144" s="27"/>
      <c r="AO144" s="27"/>
      <c r="AP144" s="27"/>
      <c r="AQ144" s="27"/>
      <c r="AR144" s="27"/>
      <c r="AS144" s="27"/>
      <c r="AT144" s="27"/>
      <c r="AU144" s="27"/>
      <c r="AV144" s="27"/>
      <c r="AW144" s="27"/>
      <c r="AX144" s="27"/>
      <c r="AY144" s="27"/>
      <c r="AZ144" s="27"/>
      <c r="BA144" s="27"/>
      <c r="BB144" s="27"/>
      <c r="BC144" s="27"/>
      <c r="BD144" s="27"/>
      <c r="BE144" s="27"/>
      <c r="BF144" s="27"/>
      <c r="BG144" s="27"/>
      <c r="BH144" s="27"/>
      <c r="BI144" s="27"/>
      <c r="BJ144" s="27"/>
    </row>
    <row r="145" spans="1:62">
      <c r="A145" s="119" t="str">
        <f ca="1">CONCATENATE(INDIRECT("C"&amp;Variables!BL147),INDIRECT("F"&amp;Variables!BL147),INDIRECT("J"&amp;Variables!BL147))</f>
        <v/>
      </c>
      <c r="C145"/>
      <c r="D145"/>
      <c r="E145"/>
      <c r="F145" s="1"/>
      <c r="G145" s="1"/>
      <c r="H145" s="1"/>
      <c r="I145" s="1"/>
      <c r="J145" s="1"/>
      <c r="K145" s="1"/>
      <c r="L145" s="1"/>
      <c r="M145" s="1"/>
      <c r="N145" s="1"/>
      <c r="O145" s="1"/>
      <c r="P145" s="1"/>
      <c r="Q145" s="1"/>
      <c r="R145" s="1"/>
      <c r="S145" s="316"/>
      <c r="T145" s="1"/>
      <c r="Y145" s="27"/>
      <c r="Z145" s="27"/>
      <c r="AA145" s="27"/>
      <c r="AB145" s="27"/>
      <c r="AC145" s="27"/>
      <c r="AD145" s="27"/>
      <c r="AE145" s="27"/>
      <c r="AF145" s="27"/>
      <c r="AG145" s="27"/>
      <c r="AH145" s="27"/>
      <c r="AI145" s="27"/>
      <c r="AJ145" s="27"/>
      <c r="AK145" s="27"/>
      <c r="AL145" s="27"/>
      <c r="AM145" s="27"/>
      <c r="AN145" s="27"/>
      <c r="AO145" s="27"/>
      <c r="AP145" s="27"/>
      <c r="AQ145" s="27"/>
      <c r="AR145" s="27"/>
      <c r="AS145" s="27"/>
      <c r="AT145" s="27"/>
      <c r="AU145" s="27"/>
      <c r="AV145" s="27"/>
      <c r="AW145" s="27"/>
      <c r="AX145" s="27"/>
      <c r="AY145" s="27"/>
      <c r="AZ145" s="27"/>
      <c r="BA145" s="27"/>
      <c r="BB145" s="27"/>
      <c r="BC145" s="27"/>
      <c r="BD145" s="27"/>
      <c r="BE145" s="27"/>
      <c r="BF145" s="27"/>
      <c r="BG145" s="27"/>
      <c r="BH145" s="27"/>
      <c r="BI145" s="27"/>
      <c r="BJ145" s="27"/>
    </row>
    <row r="146" spans="1:62">
      <c r="A146" s="119" t="str">
        <f ca="1">CONCATENATE(INDIRECT("C"&amp;Variables!BL148),INDIRECT("F"&amp;Variables!BL148),INDIRECT("J"&amp;Variables!BL148))</f>
        <v/>
      </c>
      <c r="C146"/>
      <c r="D146"/>
      <c r="E146"/>
      <c r="F146" s="1"/>
      <c r="G146" s="1"/>
      <c r="H146" s="1"/>
      <c r="I146" s="1"/>
      <c r="J146" s="1"/>
      <c r="K146" s="1"/>
      <c r="L146" s="1"/>
      <c r="M146" s="1"/>
      <c r="N146" s="1"/>
      <c r="O146" s="1"/>
      <c r="P146" s="1"/>
      <c r="Q146" s="1"/>
      <c r="R146" s="1"/>
      <c r="S146" s="316"/>
      <c r="T146" s="1"/>
      <c r="Y146" s="27"/>
      <c r="Z146" s="27"/>
      <c r="AA146" s="27"/>
      <c r="AB146" s="27"/>
      <c r="AC146" s="27"/>
      <c r="AD146" s="27"/>
      <c r="AE146" s="27"/>
      <c r="AF146" s="27"/>
      <c r="AG146" s="27"/>
      <c r="AH146" s="27"/>
      <c r="AI146" s="27"/>
      <c r="AJ146" s="27"/>
      <c r="AK146" s="27"/>
      <c r="AL146" s="27"/>
      <c r="AM146" s="27"/>
      <c r="AN146" s="27"/>
      <c r="AO146" s="27"/>
      <c r="AP146" s="27"/>
      <c r="AQ146" s="27"/>
      <c r="AR146" s="27"/>
      <c r="AS146" s="27"/>
      <c r="AT146" s="27"/>
      <c r="AU146" s="27"/>
      <c r="AV146" s="27"/>
      <c r="AW146" s="27"/>
      <c r="AX146" s="27"/>
      <c r="AY146" s="27"/>
      <c r="AZ146" s="27"/>
      <c r="BA146" s="27"/>
      <c r="BB146" s="27"/>
      <c r="BC146" s="27"/>
      <c r="BD146" s="27"/>
      <c r="BE146" s="27"/>
      <c r="BF146" s="27"/>
      <c r="BG146" s="27"/>
      <c r="BH146" s="27"/>
      <c r="BI146" s="27"/>
      <c r="BJ146" s="27"/>
    </row>
    <row r="147" spans="1:62">
      <c r="A147" s="119" t="str">
        <f ca="1">CONCATENATE(INDIRECT("C"&amp;Variables!BL149),INDIRECT("F"&amp;Variables!BL149),INDIRECT("J"&amp;Variables!BL149))</f>
        <v/>
      </c>
      <c r="C147"/>
      <c r="D147"/>
      <c r="E147"/>
      <c r="F147" s="1"/>
      <c r="G147" s="1"/>
      <c r="H147" s="1"/>
      <c r="I147" s="1"/>
      <c r="J147" s="1"/>
      <c r="K147" s="1"/>
      <c r="L147" s="1"/>
      <c r="M147" s="1"/>
      <c r="N147" s="1"/>
      <c r="O147" s="1"/>
      <c r="P147" s="1"/>
      <c r="Q147" s="1"/>
      <c r="R147" s="1"/>
      <c r="S147" s="316"/>
      <c r="T147" s="1"/>
      <c r="Y147" s="27"/>
      <c r="Z147" s="27"/>
      <c r="AA147" s="27"/>
      <c r="AB147" s="27"/>
      <c r="AC147" s="27"/>
      <c r="AD147" s="27"/>
      <c r="AE147" s="27"/>
      <c r="AF147" s="27"/>
      <c r="AG147" s="27"/>
      <c r="AH147" s="27"/>
      <c r="AI147" s="27"/>
      <c r="AJ147" s="27"/>
      <c r="AK147" s="27"/>
      <c r="AL147" s="27"/>
      <c r="AM147" s="27"/>
      <c r="AN147" s="27"/>
      <c r="AO147" s="27"/>
      <c r="AP147" s="27"/>
      <c r="AQ147" s="27"/>
      <c r="AR147" s="27"/>
      <c r="AS147" s="27"/>
      <c r="AT147" s="27"/>
      <c r="AU147" s="27"/>
      <c r="AV147" s="27"/>
      <c r="AW147" s="27"/>
      <c r="AX147" s="27"/>
      <c r="AY147" s="27"/>
      <c r="AZ147" s="27"/>
      <c r="BA147" s="27"/>
      <c r="BB147" s="27"/>
      <c r="BC147" s="27"/>
      <c r="BD147" s="27"/>
      <c r="BE147" s="27"/>
      <c r="BF147" s="27"/>
      <c r="BG147" s="27"/>
      <c r="BH147" s="27"/>
      <c r="BI147" s="27"/>
      <c r="BJ147" s="27"/>
    </row>
    <row r="148" spans="1:62">
      <c r="A148" s="119" t="str">
        <f ca="1">CONCATENATE(INDIRECT("C"&amp;Variables!BL151),INDIRECT("F"&amp;Variables!BL151),INDIRECT("J"&amp;Variables!BL151))</f>
        <v/>
      </c>
      <c r="C148"/>
      <c r="D148"/>
      <c r="E148"/>
      <c r="F148" s="1"/>
      <c r="G148" s="1"/>
      <c r="H148" s="1"/>
      <c r="I148" s="1"/>
      <c r="J148" s="1"/>
      <c r="K148" s="1"/>
      <c r="L148" s="1"/>
      <c r="M148" s="1"/>
      <c r="N148" s="1"/>
      <c r="O148" s="1"/>
      <c r="P148" s="1"/>
      <c r="Q148" s="1"/>
      <c r="R148" s="1"/>
      <c r="S148" s="316"/>
      <c r="T148" s="1"/>
      <c r="Y148" s="27"/>
      <c r="Z148" s="27"/>
      <c r="AA148" s="27"/>
      <c r="AB148" s="27"/>
      <c r="AC148" s="27"/>
      <c r="AD148" s="27"/>
      <c r="AE148" s="27"/>
      <c r="AF148" s="27"/>
      <c r="AG148" s="27"/>
      <c r="AH148" s="27"/>
      <c r="AI148" s="27"/>
      <c r="AJ148" s="27"/>
      <c r="AK148" s="27"/>
      <c r="AL148" s="27"/>
      <c r="AM148" s="27"/>
      <c r="AN148" s="27"/>
      <c r="AO148" s="27"/>
      <c r="AP148" s="27"/>
      <c r="AQ148" s="27"/>
      <c r="AR148" s="27"/>
      <c r="AS148" s="27"/>
      <c r="AT148" s="27"/>
      <c r="AU148" s="27"/>
      <c r="AV148" s="27"/>
      <c r="AW148" s="27"/>
      <c r="AX148" s="27"/>
      <c r="AY148" s="27"/>
      <c r="AZ148" s="27"/>
      <c r="BA148" s="27"/>
      <c r="BB148" s="27"/>
      <c r="BC148" s="27"/>
      <c r="BD148" s="27"/>
      <c r="BE148" s="27"/>
      <c r="BF148" s="27"/>
      <c r="BG148" s="27"/>
      <c r="BH148" s="27"/>
      <c r="BI148" s="27"/>
      <c r="BJ148" s="27"/>
    </row>
    <row r="149" spans="1:62">
      <c r="A149" s="119" t="str">
        <f ca="1">CONCATENATE(INDIRECT("C"&amp;Variables!BL152),INDIRECT("F"&amp;Variables!BL152),INDIRECT("J"&amp;Variables!BL152))</f>
        <v/>
      </c>
      <c r="C149"/>
      <c r="D149"/>
      <c r="E149"/>
      <c r="F149" s="1"/>
      <c r="G149" s="1"/>
      <c r="H149" s="1"/>
      <c r="I149" s="1"/>
      <c r="J149" s="1"/>
      <c r="K149" s="1"/>
      <c r="L149" s="1"/>
      <c r="M149" s="1"/>
      <c r="N149" s="1"/>
      <c r="O149" s="1"/>
      <c r="P149" s="1"/>
      <c r="Q149" s="1"/>
      <c r="R149" s="1"/>
      <c r="S149" s="316"/>
      <c r="T149" s="1"/>
      <c r="Y149" s="27"/>
      <c r="Z149" s="27"/>
      <c r="AA149" s="27"/>
      <c r="AB149" s="27"/>
      <c r="AC149" s="27"/>
      <c r="AD149" s="27"/>
      <c r="AE149" s="27"/>
      <c r="AF149" s="27"/>
      <c r="AG149" s="27"/>
      <c r="AH149" s="27"/>
      <c r="AI149" s="27"/>
      <c r="AJ149" s="27"/>
      <c r="AK149" s="27"/>
      <c r="AL149" s="27"/>
      <c r="AM149" s="27"/>
      <c r="AN149" s="27"/>
      <c r="AO149" s="27"/>
      <c r="AP149" s="27"/>
      <c r="AQ149" s="27"/>
      <c r="AR149" s="27"/>
      <c r="AS149" s="27"/>
      <c r="AT149" s="27"/>
      <c r="AU149" s="27"/>
      <c r="AV149" s="27"/>
      <c r="AW149" s="27"/>
      <c r="AX149" s="27"/>
      <c r="AY149" s="27"/>
      <c r="AZ149" s="27"/>
      <c r="BA149" s="27"/>
      <c r="BB149" s="27"/>
      <c r="BC149" s="27"/>
      <c r="BD149" s="27"/>
      <c r="BE149" s="27"/>
      <c r="BF149" s="27"/>
      <c r="BG149" s="27"/>
      <c r="BH149" s="27"/>
      <c r="BI149" s="27"/>
      <c r="BJ149" s="27"/>
    </row>
    <row r="150" spans="1:62">
      <c r="A150" s="119" t="str">
        <f ca="1">CONCATENATE(INDIRECT("C"&amp;Variables!BL153),INDIRECT("F"&amp;Variables!BL153),INDIRECT("J"&amp;Variables!BL153))</f>
        <v/>
      </c>
      <c r="C150"/>
      <c r="D150"/>
      <c r="E150"/>
      <c r="F150" s="1"/>
      <c r="G150" s="1"/>
      <c r="H150" s="1"/>
      <c r="I150" s="1"/>
      <c r="J150" s="1"/>
      <c r="K150" s="1"/>
      <c r="L150" s="1"/>
      <c r="M150" s="1"/>
      <c r="N150" s="1"/>
      <c r="O150" s="1"/>
      <c r="P150" s="1"/>
      <c r="Q150" s="1"/>
      <c r="R150" s="1"/>
      <c r="S150" s="316"/>
      <c r="T150" s="1"/>
      <c r="Y150" s="27"/>
      <c r="Z150" s="27"/>
      <c r="AA150" s="27"/>
      <c r="AB150" s="27"/>
      <c r="AC150" s="27"/>
      <c r="AD150" s="27"/>
      <c r="AE150" s="27"/>
      <c r="AF150" s="27"/>
      <c r="AG150" s="27"/>
      <c r="AH150" s="27"/>
      <c r="AI150" s="27"/>
      <c r="AJ150" s="27"/>
      <c r="AK150" s="27"/>
      <c r="AL150" s="27"/>
      <c r="AM150" s="27"/>
      <c r="AN150" s="27"/>
      <c r="AO150" s="27"/>
      <c r="AP150" s="27"/>
      <c r="AQ150" s="27"/>
      <c r="AR150" s="27"/>
      <c r="AS150" s="27"/>
      <c r="AT150" s="27"/>
      <c r="AU150" s="27"/>
      <c r="AV150" s="27"/>
      <c r="AW150" s="27"/>
      <c r="AX150" s="27"/>
      <c r="AY150" s="27"/>
      <c r="AZ150" s="27"/>
      <c r="BA150" s="27"/>
      <c r="BB150" s="27"/>
      <c r="BC150" s="27"/>
      <c r="BD150" s="27"/>
      <c r="BE150" s="27"/>
      <c r="BF150" s="27"/>
      <c r="BG150" s="27"/>
      <c r="BH150" s="27"/>
      <c r="BI150" s="27"/>
      <c r="BJ150" s="27"/>
    </row>
    <row r="151" spans="1:62">
      <c r="A151" s="119" t="str">
        <f ca="1">CONCATENATE(INDIRECT("C"&amp;Variables!BL154),INDIRECT("F"&amp;Variables!BL154),INDIRECT("J"&amp;Variables!BL154))</f>
        <v/>
      </c>
      <c r="C151"/>
      <c r="D151"/>
      <c r="E151"/>
      <c r="F151" s="1"/>
      <c r="G151" s="1"/>
      <c r="H151" s="1"/>
      <c r="I151" s="1"/>
      <c r="J151" s="1"/>
      <c r="K151" s="1"/>
      <c r="L151" s="1"/>
      <c r="M151" s="1"/>
      <c r="N151" s="1"/>
      <c r="O151" s="1"/>
      <c r="P151" s="1"/>
      <c r="Q151" s="1"/>
      <c r="R151" s="1"/>
      <c r="S151" s="316"/>
      <c r="T151" s="1"/>
      <c r="Y151" s="27"/>
      <c r="Z151" s="27"/>
      <c r="AA151" s="27"/>
      <c r="AB151" s="27"/>
      <c r="AC151" s="27"/>
      <c r="AD151" s="27"/>
      <c r="AE151" s="27"/>
      <c r="AF151" s="27"/>
      <c r="AG151" s="27"/>
      <c r="AH151" s="27"/>
      <c r="AI151" s="27"/>
      <c r="AJ151" s="27"/>
      <c r="AK151" s="27"/>
      <c r="AL151" s="27"/>
      <c r="AM151" s="27"/>
      <c r="AN151" s="27"/>
      <c r="AO151" s="27"/>
      <c r="AP151" s="27"/>
      <c r="AQ151" s="27"/>
      <c r="AR151" s="27"/>
      <c r="AS151" s="27"/>
      <c r="AT151" s="27"/>
      <c r="AU151" s="27"/>
      <c r="AV151" s="27"/>
      <c r="AW151" s="27"/>
      <c r="AX151" s="27"/>
      <c r="AY151" s="27"/>
      <c r="AZ151" s="27"/>
      <c r="BA151" s="27"/>
      <c r="BB151" s="27"/>
      <c r="BC151" s="27"/>
      <c r="BD151" s="27"/>
      <c r="BE151" s="27"/>
      <c r="BF151" s="27"/>
      <c r="BG151" s="27"/>
      <c r="BH151" s="27"/>
      <c r="BI151" s="27"/>
      <c r="BJ151" s="27"/>
    </row>
    <row r="152" spans="1:62">
      <c r="A152" s="119" t="str">
        <f ca="1">CONCATENATE(INDIRECT("C"&amp;Variables!BL155),INDIRECT("F"&amp;Variables!BL155),INDIRECT("J"&amp;Variables!BL155))</f>
        <v/>
      </c>
      <c r="C152"/>
      <c r="D152"/>
      <c r="E152"/>
      <c r="F152" s="1"/>
      <c r="G152" s="1"/>
      <c r="H152" s="1"/>
      <c r="I152" s="1"/>
      <c r="J152" s="1"/>
      <c r="K152" s="1"/>
      <c r="L152" s="1"/>
      <c r="M152" s="1"/>
      <c r="N152" s="1"/>
      <c r="O152" s="1"/>
      <c r="P152" s="1"/>
      <c r="Q152" s="1"/>
      <c r="R152" s="1"/>
      <c r="S152" s="316"/>
      <c r="T152" s="1"/>
      <c r="Y152" s="27"/>
      <c r="Z152" s="27"/>
      <c r="AA152" s="27"/>
      <c r="AB152" s="27"/>
      <c r="AC152" s="27"/>
      <c r="AD152" s="27"/>
      <c r="AE152" s="27"/>
      <c r="AF152" s="27"/>
      <c r="AG152" s="27"/>
      <c r="AH152" s="27"/>
      <c r="AI152" s="27"/>
      <c r="AJ152" s="27"/>
      <c r="AK152" s="27"/>
      <c r="AL152" s="27"/>
      <c r="AM152" s="27"/>
      <c r="AN152" s="27"/>
      <c r="AO152" s="27"/>
      <c r="AP152" s="27"/>
      <c r="AQ152" s="27"/>
      <c r="AR152" s="27"/>
      <c r="AS152" s="27"/>
      <c r="AT152" s="27"/>
      <c r="AU152" s="27"/>
      <c r="AV152" s="27"/>
      <c r="AW152" s="27"/>
      <c r="AX152" s="27"/>
      <c r="AY152" s="27"/>
      <c r="AZ152" s="27"/>
      <c r="BA152" s="27"/>
      <c r="BB152" s="27"/>
      <c r="BC152" s="27"/>
      <c r="BD152" s="27"/>
      <c r="BE152" s="27"/>
      <c r="BF152" s="27"/>
      <c r="BG152" s="27"/>
      <c r="BH152" s="27"/>
      <c r="BI152" s="27"/>
      <c r="BJ152" s="27"/>
    </row>
    <row r="153" spans="1:62">
      <c r="A153" s="119" t="str">
        <f ca="1">CONCATENATE(INDIRECT("C"&amp;Variables!BL156),INDIRECT("F"&amp;Variables!BL156),INDIRECT("J"&amp;Variables!BL156))</f>
        <v/>
      </c>
      <c r="C153"/>
      <c r="D153"/>
      <c r="E153"/>
      <c r="F153" s="1"/>
      <c r="G153" s="1"/>
      <c r="H153" s="1"/>
      <c r="I153" s="1"/>
      <c r="J153" s="1"/>
      <c r="K153" s="1"/>
      <c r="L153" s="1"/>
      <c r="M153" s="1"/>
      <c r="N153" s="1"/>
      <c r="O153" s="1"/>
      <c r="P153" s="1"/>
      <c r="Q153" s="1"/>
      <c r="R153" s="1"/>
      <c r="S153" s="316"/>
      <c r="T153" s="1"/>
      <c r="Y153" s="27"/>
      <c r="Z153" s="27"/>
      <c r="AA153" s="27"/>
      <c r="AB153" s="27"/>
      <c r="AC153" s="27"/>
      <c r="AD153" s="27"/>
      <c r="AE153" s="27"/>
      <c r="AF153" s="27"/>
      <c r="AG153" s="27"/>
      <c r="AH153" s="27"/>
      <c r="AI153" s="27"/>
      <c r="AJ153" s="27"/>
      <c r="AK153" s="27"/>
      <c r="AL153" s="27"/>
      <c r="AM153" s="27"/>
      <c r="AN153" s="27"/>
      <c r="AO153" s="27"/>
      <c r="AP153" s="27"/>
      <c r="AQ153" s="27"/>
      <c r="AR153" s="27"/>
      <c r="AS153" s="27"/>
      <c r="AT153" s="27"/>
      <c r="AU153" s="27"/>
      <c r="AV153" s="27"/>
      <c r="AW153" s="27"/>
      <c r="AX153" s="27"/>
      <c r="AY153" s="27"/>
      <c r="AZ153" s="27"/>
      <c r="BA153" s="27"/>
      <c r="BB153" s="27"/>
      <c r="BC153" s="27"/>
      <c r="BD153" s="27"/>
      <c r="BE153" s="27"/>
      <c r="BF153" s="27"/>
      <c r="BG153" s="27"/>
      <c r="BH153" s="27"/>
      <c r="BI153" s="27"/>
      <c r="BJ153" s="27"/>
    </row>
    <row r="154" spans="1:62">
      <c r="A154" s="119" t="str">
        <f ca="1">CONCATENATE(INDIRECT("C"&amp;Variables!BL157),INDIRECT("F"&amp;Variables!BL157),INDIRECT("J"&amp;Variables!BL157))</f>
        <v/>
      </c>
      <c r="C154"/>
      <c r="D154"/>
      <c r="E154"/>
      <c r="F154" s="1"/>
      <c r="G154" s="1"/>
      <c r="H154" s="1"/>
      <c r="I154" s="1"/>
      <c r="J154" s="1"/>
      <c r="K154" s="1"/>
      <c r="L154" s="1"/>
      <c r="M154" s="1"/>
      <c r="N154" s="1"/>
      <c r="O154" s="1"/>
      <c r="P154" s="1"/>
      <c r="Q154" s="1"/>
      <c r="R154" s="1"/>
      <c r="S154" s="316"/>
      <c r="T154" s="1"/>
      <c r="Y154" s="27"/>
      <c r="Z154" s="27"/>
      <c r="AA154" s="27"/>
      <c r="AB154" s="27"/>
      <c r="AC154" s="27"/>
      <c r="AD154" s="27"/>
      <c r="AE154" s="27"/>
      <c r="AF154" s="27"/>
      <c r="AG154" s="27"/>
      <c r="AH154" s="27"/>
      <c r="AI154" s="27"/>
      <c r="AJ154" s="27"/>
      <c r="AK154" s="27"/>
      <c r="AL154" s="27"/>
      <c r="AM154" s="27"/>
      <c r="AN154" s="27"/>
      <c r="AO154" s="27"/>
      <c r="AP154" s="27"/>
      <c r="AQ154" s="27"/>
      <c r="AR154" s="27"/>
      <c r="AS154" s="27"/>
      <c r="AT154" s="27"/>
      <c r="AU154" s="27"/>
      <c r="AV154" s="27"/>
      <c r="AW154" s="27"/>
      <c r="AX154" s="27"/>
      <c r="AY154" s="27"/>
      <c r="AZ154" s="27"/>
      <c r="BA154" s="27"/>
      <c r="BB154" s="27"/>
      <c r="BC154" s="27"/>
      <c r="BD154" s="27"/>
      <c r="BE154" s="27"/>
      <c r="BF154" s="27"/>
      <c r="BG154" s="27"/>
      <c r="BH154" s="27"/>
      <c r="BI154" s="27"/>
      <c r="BJ154" s="27"/>
    </row>
    <row r="155" spans="1:62">
      <c r="A155" s="119" t="str">
        <f ca="1">CONCATENATE(INDIRECT("C"&amp;Variables!BL158),INDIRECT("F"&amp;Variables!BL158),INDIRECT("J"&amp;Variables!BL158))</f>
        <v/>
      </c>
      <c r="C155"/>
      <c r="D155"/>
      <c r="E155"/>
      <c r="F155" s="1"/>
      <c r="G155" s="1"/>
      <c r="H155" s="1"/>
      <c r="I155" s="1"/>
      <c r="J155" s="1"/>
      <c r="K155" s="1"/>
      <c r="L155" s="1"/>
      <c r="M155" s="1"/>
      <c r="N155" s="1"/>
      <c r="O155" s="1"/>
      <c r="P155" s="1"/>
      <c r="Q155" s="1"/>
      <c r="R155" s="1"/>
      <c r="S155" s="316"/>
      <c r="T155" s="1"/>
      <c r="Y155" s="27"/>
      <c r="Z155" s="27"/>
      <c r="AA155" s="27"/>
      <c r="AB155" s="27"/>
      <c r="AC155" s="27"/>
      <c r="AD155" s="27"/>
      <c r="AE155" s="27"/>
      <c r="AF155" s="27"/>
      <c r="AG155" s="27"/>
      <c r="AH155" s="27"/>
      <c r="AI155" s="27"/>
      <c r="AJ155" s="27"/>
      <c r="AK155" s="27"/>
      <c r="AL155" s="27"/>
      <c r="AM155" s="27"/>
      <c r="AN155" s="27"/>
      <c r="AO155" s="27"/>
      <c r="AP155" s="27"/>
      <c r="AQ155" s="27"/>
      <c r="AR155" s="27"/>
      <c r="AS155" s="27"/>
      <c r="AT155" s="27"/>
      <c r="AU155" s="27"/>
      <c r="AV155" s="27"/>
      <c r="AW155" s="27"/>
      <c r="AX155" s="27"/>
      <c r="AY155" s="27"/>
      <c r="AZ155" s="27"/>
      <c r="BA155" s="27"/>
      <c r="BB155" s="27"/>
      <c r="BC155" s="27"/>
      <c r="BD155" s="27"/>
      <c r="BE155" s="27"/>
      <c r="BF155" s="27"/>
      <c r="BG155" s="27"/>
      <c r="BH155" s="27"/>
      <c r="BI155" s="27"/>
      <c r="BJ155" s="27"/>
    </row>
    <row r="156" spans="1:62">
      <c r="A156" s="119" t="str">
        <f ca="1">CONCATENATE(INDIRECT("C"&amp;Variables!BL159),INDIRECT("F"&amp;Variables!BL159),INDIRECT("J"&amp;Variables!BL159))</f>
        <v/>
      </c>
      <c r="C156"/>
      <c r="D156"/>
      <c r="E156"/>
      <c r="F156" s="1"/>
      <c r="G156" s="1"/>
      <c r="H156" s="1"/>
      <c r="I156" s="1"/>
      <c r="J156" s="1"/>
      <c r="K156" s="1"/>
      <c r="L156" s="1"/>
      <c r="M156" s="1"/>
      <c r="N156" s="1"/>
      <c r="O156" s="1"/>
      <c r="P156" s="1"/>
      <c r="Q156" s="1"/>
      <c r="R156" s="1"/>
      <c r="S156" s="316"/>
      <c r="T156" s="1"/>
      <c r="Y156" s="27"/>
      <c r="Z156" s="27"/>
      <c r="AA156" s="27"/>
      <c r="AB156" s="27"/>
      <c r="AC156" s="27"/>
      <c r="AD156" s="27"/>
      <c r="AE156" s="27"/>
      <c r="AF156" s="27"/>
      <c r="AG156" s="27"/>
      <c r="AH156" s="27"/>
      <c r="AI156" s="27"/>
      <c r="AJ156" s="27"/>
      <c r="AK156" s="27"/>
      <c r="AL156" s="27"/>
      <c r="AM156" s="27"/>
      <c r="AN156" s="27"/>
      <c r="AO156" s="27"/>
      <c r="AP156" s="27"/>
      <c r="AQ156" s="27"/>
      <c r="AR156" s="27"/>
      <c r="AS156" s="27"/>
      <c r="AT156" s="27"/>
      <c r="AU156" s="27"/>
      <c r="AV156" s="27"/>
      <c r="AW156" s="27"/>
      <c r="AX156" s="27"/>
      <c r="AY156" s="27"/>
      <c r="AZ156" s="27"/>
      <c r="BA156" s="27"/>
      <c r="BB156" s="27"/>
      <c r="BC156" s="27"/>
      <c r="BD156" s="27"/>
      <c r="BE156" s="27"/>
      <c r="BF156" s="27"/>
      <c r="BG156" s="27"/>
      <c r="BH156" s="27"/>
      <c r="BI156" s="27"/>
      <c r="BJ156" s="27"/>
    </row>
    <row r="157" spans="1:62">
      <c r="A157" s="119" t="str">
        <f ca="1">CONCATENATE(INDIRECT("C"&amp;Variables!BL161),INDIRECT("F"&amp;Variables!BL161),INDIRECT("J"&amp;Variables!BL161))</f>
        <v/>
      </c>
      <c r="C157"/>
      <c r="D157"/>
      <c r="E157"/>
      <c r="F157" s="1"/>
      <c r="G157" s="1"/>
      <c r="H157" s="1"/>
      <c r="I157" s="1"/>
      <c r="J157" s="1"/>
      <c r="K157" s="1"/>
      <c r="L157" s="1"/>
      <c r="M157" s="1"/>
      <c r="N157" s="1"/>
      <c r="O157" s="1"/>
      <c r="P157" s="1"/>
      <c r="Q157" s="1"/>
      <c r="R157" s="1"/>
      <c r="S157" s="316"/>
      <c r="T157" s="1"/>
      <c r="Y157" s="27"/>
      <c r="Z157" s="27"/>
      <c r="AA157" s="27"/>
      <c r="AB157" s="27"/>
      <c r="AC157" s="27"/>
      <c r="AD157" s="27"/>
      <c r="AE157" s="27"/>
      <c r="AF157" s="27"/>
      <c r="AG157" s="27"/>
      <c r="AH157" s="27"/>
      <c r="AI157" s="27"/>
      <c r="AJ157" s="27"/>
      <c r="AK157" s="27"/>
      <c r="AL157" s="27"/>
      <c r="AM157" s="27"/>
      <c r="AN157" s="27"/>
      <c r="AO157" s="27"/>
      <c r="AP157" s="27"/>
      <c r="AQ157" s="27"/>
      <c r="AR157" s="27"/>
      <c r="AS157" s="27"/>
      <c r="AT157" s="27"/>
      <c r="AU157" s="27"/>
      <c r="AV157" s="27"/>
      <c r="AW157" s="27"/>
      <c r="AX157" s="27"/>
      <c r="AY157" s="27"/>
      <c r="AZ157" s="27"/>
      <c r="BA157" s="27"/>
      <c r="BB157" s="27"/>
      <c r="BC157" s="27"/>
      <c r="BD157" s="27"/>
      <c r="BE157" s="27"/>
      <c r="BF157" s="27"/>
      <c r="BG157" s="27"/>
      <c r="BH157" s="27"/>
      <c r="BI157" s="27"/>
      <c r="BJ157" s="27"/>
    </row>
    <row r="158" spans="1:62">
      <c r="A158" s="119" t="str">
        <f ca="1">CONCATENATE(INDIRECT("C"&amp;Variables!BL162),INDIRECT("F"&amp;Variables!BL162),INDIRECT("J"&amp;Variables!BL162))</f>
        <v/>
      </c>
      <c r="C158"/>
      <c r="D158"/>
      <c r="E158"/>
      <c r="F158" s="1"/>
      <c r="G158" s="1"/>
      <c r="H158" s="1"/>
      <c r="I158" s="1"/>
      <c r="J158" s="1"/>
      <c r="K158" s="1"/>
      <c r="L158" s="1"/>
      <c r="M158" s="1"/>
      <c r="N158" s="1"/>
      <c r="O158" s="1"/>
      <c r="P158" s="1"/>
      <c r="Q158" s="1"/>
      <c r="R158" s="1"/>
      <c r="S158" s="316"/>
      <c r="T158" s="1"/>
      <c r="Y158" s="27"/>
      <c r="Z158" s="27"/>
      <c r="AA158" s="27"/>
      <c r="AB158" s="27"/>
      <c r="AC158" s="27"/>
      <c r="AD158" s="27"/>
      <c r="AE158" s="27"/>
      <c r="AF158" s="27"/>
      <c r="AG158" s="27"/>
      <c r="AH158" s="27"/>
      <c r="AI158" s="27"/>
      <c r="AJ158" s="27"/>
      <c r="AK158" s="27"/>
      <c r="AL158" s="27"/>
      <c r="AM158" s="27"/>
      <c r="AN158" s="27"/>
      <c r="AO158" s="27"/>
      <c r="AP158" s="27"/>
      <c r="AQ158" s="27"/>
      <c r="AR158" s="27"/>
      <c r="AS158" s="27"/>
      <c r="AT158" s="27"/>
      <c r="AU158" s="27"/>
      <c r="AV158" s="27"/>
      <c r="AW158" s="27"/>
      <c r="AX158" s="27"/>
      <c r="AY158" s="27"/>
      <c r="AZ158" s="27"/>
      <c r="BA158" s="27"/>
      <c r="BB158" s="27"/>
      <c r="BC158" s="27"/>
      <c r="BD158" s="27"/>
      <c r="BE158" s="27"/>
      <c r="BF158" s="27"/>
      <c r="BG158" s="27"/>
      <c r="BH158" s="27"/>
      <c r="BI158" s="27"/>
      <c r="BJ158" s="27"/>
    </row>
    <row r="159" spans="1:62">
      <c r="A159" s="119" t="str">
        <f ca="1">CONCATENATE(INDIRECT("C"&amp;Variables!BL163),INDIRECT("F"&amp;Variables!BL163),INDIRECT("J"&amp;Variables!BL163))</f>
        <v/>
      </c>
      <c r="C159"/>
      <c r="D159"/>
      <c r="E159"/>
      <c r="F159" s="1"/>
      <c r="G159" s="1"/>
      <c r="H159" s="1"/>
      <c r="I159" s="1"/>
      <c r="J159" s="1"/>
      <c r="K159" s="1"/>
      <c r="L159" s="1"/>
      <c r="M159" s="1"/>
      <c r="N159" s="1"/>
      <c r="O159" s="1"/>
      <c r="P159" s="1"/>
      <c r="Q159" s="1"/>
      <c r="R159" s="1"/>
      <c r="S159" s="316"/>
      <c r="T159" s="1"/>
      <c r="Y159" s="27"/>
      <c r="Z159" s="27"/>
      <c r="AA159" s="27"/>
      <c r="AB159" s="27"/>
      <c r="AC159" s="27"/>
      <c r="AD159" s="27"/>
      <c r="AE159" s="27"/>
      <c r="AF159" s="27"/>
      <c r="AG159" s="27"/>
      <c r="AH159" s="27"/>
      <c r="AI159" s="27"/>
      <c r="AJ159" s="27"/>
      <c r="AK159" s="27"/>
      <c r="AL159" s="27"/>
      <c r="AM159" s="27"/>
      <c r="AN159" s="27"/>
      <c r="AO159" s="27"/>
      <c r="AP159" s="27"/>
      <c r="AQ159" s="27"/>
      <c r="AR159" s="27"/>
      <c r="AS159" s="27"/>
      <c r="AT159" s="27"/>
      <c r="AU159" s="27"/>
      <c r="AV159" s="27"/>
      <c r="AW159" s="27"/>
      <c r="AX159" s="27"/>
      <c r="AY159" s="27"/>
      <c r="AZ159" s="27"/>
      <c r="BA159" s="27"/>
      <c r="BB159" s="27"/>
      <c r="BC159" s="27"/>
      <c r="BD159" s="27"/>
      <c r="BE159" s="27"/>
      <c r="BF159" s="27"/>
      <c r="BG159" s="27"/>
      <c r="BH159" s="27"/>
      <c r="BI159" s="27"/>
      <c r="BJ159" s="27"/>
    </row>
    <row r="160" spans="1:62">
      <c r="A160" s="119" t="str">
        <f ca="1">CONCATENATE(INDIRECT("C"&amp;Variables!BL164),INDIRECT("F"&amp;Variables!BL164),INDIRECT("J"&amp;Variables!BL164))</f>
        <v/>
      </c>
      <c r="C160"/>
      <c r="D160"/>
      <c r="E160"/>
      <c r="F160" s="1"/>
      <c r="G160" s="1"/>
      <c r="H160" s="1"/>
      <c r="I160" s="1"/>
      <c r="J160" s="1"/>
      <c r="K160" s="1"/>
      <c r="L160" s="1"/>
      <c r="M160" s="1"/>
      <c r="N160" s="1"/>
      <c r="O160" s="1"/>
      <c r="P160" s="1"/>
      <c r="Q160" s="1"/>
      <c r="R160" s="1"/>
      <c r="S160" s="316"/>
      <c r="T160" s="1"/>
      <c r="Y160" s="27"/>
      <c r="Z160" s="27"/>
      <c r="AA160" s="27"/>
      <c r="AB160" s="27"/>
      <c r="AC160" s="27"/>
      <c r="AD160" s="27"/>
      <c r="AE160" s="27"/>
      <c r="AF160" s="27"/>
      <c r="AG160" s="27"/>
      <c r="AH160" s="27"/>
      <c r="AI160" s="27"/>
      <c r="AJ160" s="27"/>
      <c r="AK160" s="27"/>
      <c r="AL160" s="27"/>
      <c r="AM160" s="27"/>
      <c r="AN160" s="27"/>
      <c r="AO160" s="27"/>
      <c r="AP160" s="27"/>
      <c r="AQ160" s="27"/>
      <c r="AR160" s="27"/>
      <c r="AS160" s="27"/>
      <c r="AT160" s="27"/>
      <c r="AU160" s="27"/>
      <c r="AV160" s="27"/>
      <c r="AW160" s="27"/>
      <c r="AX160" s="27"/>
      <c r="AY160" s="27"/>
      <c r="AZ160" s="27"/>
      <c r="BA160" s="27"/>
      <c r="BB160" s="27"/>
      <c r="BC160" s="27"/>
      <c r="BD160" s="27"/>
      <c r="BE160" s="27"/>
      <c r="BF160" s="27"/>
      <c r="BG160" s="27"/>
      <c r="BH160" s="27"/>
      <c r="BI160" s="27"/>
      <c r="BJ160" s="27"/>
    </row>
    <row r="161" spans="1:62">
      <c r="A161" s="119" t="str">
        <f ca="1">CONCATENATE(INDIRECT("C"&amp;Variables!BL165),INDIRECT("F"&amp;Variables!BL165),INDIRECT("J"&amp;Variables!BL165))</f>
        <v/>
      </c>
      <c r="C161"/>
      <c r="D161"/>
      <c r="E161"/>
      <c r="F161" s="1"/>
      <c r="G161" s="1"/>
      <c r="H161" s="1"/>
      <c r="I161" s="1"/>
      <c r="J161" s="1"/>
      <c r="K161" s="1"/>
      <c r="L161" s="1"/>
      <c r="M161" s="1"/>
      <c r="N161" s="1"/>
      <c r="O161" s="1"/>
      <c r="P161" s="1"/>
      <c r="Q161" s="1"/>
      <c r="R161" s="1"/>
      <c r="S161" s="316"/>
      <c r="T161" s="1"/>
      <c r="Y161" s="27"/>
      <c r="Z161" s="27"/>
      <c r="AA161" s="27"/>
      <c r="AB161" s="27"/>
      <c r="AC161" s="27"/>
      <c r="AD161" s="27"/>
      <c r="AE161" s="27"/>
      <c r="AF161" s="27"/>
      <c r="AG161" s="27"/>
      <c r="AH161" s="27"/>
      <c r="AI161" s="27"/>
      <c r="AJ161" s="27"/>
      <c r="AK161" s="27"/>
      <c r="AL161" s="27"/>
      <c r="AM161" s="27"/>
      <c r="AN161" s="27"/>
      <c r="AO161" s="27"/>
      <c r="AP161" s="27"/>
      <c r="AQ161" s="27"/>
      <c r="AR161" s="27"/>
      <c r="AS161" s="27"/>
      <c r="AT161" s="27"/>
      <c r="AU161" s="27"/>
      <c r="AV161" s="27"/>
      <c r="AW161" s="27"/>
      <c r="AX161" s="27"/>
      <c r="AY161" s="27"/>
      <c r="AZ161" s="27"/>
      <c r="BA161" s="27"/>
      <c r="BB161" s="27"/>
      <c r="BC161" s="27"/>
      <c r="BD161" s="27"/>
      <c r="BE161" s="27"/>
      <c r="BF161" s="27"/>
      <c r="BG161" s="27"/>
      <c r="BH161" s="27"/>
      <c r="BI161" s="27"/>
      <c r="BJ161" s="27"/>
    </row>
    <row r="162" spans="1:62">
      <c r="A162" s="119" t="str">
        <f ca="1">CONCATENATE(INDIRECT("C"&amp;Variables!BL166),INDIRECT("F"&amp;Variables!BL166),INDIRECT("J"&amp;Variables!BL166))</f>
        <v/>
      </c>
      <c r="C162"/>
      <c r="D162"/>
      <c r="E162"/>
      <c r="F162" s="1"/>
      <c r="G162" s="1"/>
      <c r="H162" s="1"/>
      <c r="I162" s="1"/>
      <c r="J162" s="1"/>
      <c r="K162" s="1"/>
      <c r="L162" s="1"/>
      <c r="M162" s="1"/>
      <c r="N162" s="1"/>
      <c r="O162" s="1"/>
      <c r="P162" s="1"/>
      <c r="Q162" s="1"/>
      <c r="R162" s="1"/>
      <c r="S162" s="316"/>
      <c r="T162" s="1"/>
      <c r="Y162" s="27"/>
      <c r="Z162" s="27"/>
      <c r="AA162" s="27"/>
      <c r="AB162" s="27"/>
      <c r="AC162" s="27"/>
      <c r="AD162" s="27"/>
      <c r="AE162" s="27"/>
      <c r="AF162" s="27"/>
      <c r="AG162" s="27"/>
      <c r="AH162" s="27"/>
      <c r="AI162" s="27"/>
      <c r="AJ162" s="27"/>
      <c r="AK162" s="27"/>
      <c r="AL162" s="27"/>
      <c r="AM162" s="27"/>
      <c r="AN162" s="27"/>
      <c r="AO162" s="27"/>
      <c r="AP162" s="27"/>
      <c r="AQ162" s="27"/>
      <c r="AR162" s="27"/>
      <c r="AS162" s="27"/>
      <c r="AT162" s="27"/>
      <c r="AU162" s="27"/>
      <c r="AV162" s="27"/>
      <c r="AW162" s="27"/>
      <c r="AX162" s="27"/>
      <c r="AY162" s="27"/>
      <c r="AZ162" s="27"/>
      <c r="BA162" s="27"/>
      <c r="BB162" s="27"/>
      <c r="BC162" s="27"/>
      <c r="BD162" s="27"/>
      <c r="BE162" s="27"/>
      <c r="BF162" s="27"/>
      <c r="BG162" s="27"/>
      <c r="BH162" s="27"/>
      <c r="BI162" s="27"/>
      <c r="BJ162" s="27"/>
    </row>
    <row r="163" spans="1:62">
      <c r="A163" s="119" t="str">
        <f ca="1">CONCATENATE(INDIRECT("C"&amp;Variables!BL167),INDIRECT("F"&amp;Variables!BL167),INDIRECT("J"&amp;Variables!BL167))</f>
        <v/>
      </c>
      <c r="C163"/>
      <c r="D163"/>
      <c r="E163"/>
      <c r="F163" s="1"/>
      <c r="G163" s="1"/>
      <c r="H163" s="1"/>
      <c r="I163" s="1"/>
      <c r="J163" s="1"/>
      <c r="K163" s="1"/>
      <c r="L163" s="1"/>
      <c r="M163" s="1"/>
      <c r="N163" s="1"/>
      <c r="O163" s="1"/>
      <c r="P163" s="1"/>
      <c r="Q163" s="1"/>
      <c r="R163" s="1"/>
      <c r="S163" s="316"/>
      <c r="T163" s="1"/>
      <c r="Y163" s="27"/>
      <c r="Z163" s="27"/>
      <c r="AA163" s="27"/>
      <c r="AB163" s="27"/>
      <c r="AC163" s="27"/>
      <c r="AD163" s="27"/>
      <c r="AE163" s="27"/>
      <c r="AF163" s="27"/>
      <c r="AG163" s="27"/>
      <c r="AH163" s="27"/>
      <c r="AI163" s="27"/>
      <c r="AJ163" s="27"/>
      <c r="AK163" s="27"/>
      <c r="AL163" s="27"/>
      <c r="AM163" s="27"/>
      <c r="AN163" s="27"/>
      <c r="AO163" s="27"/>
      <c r="AP163" s="27"/>
      <c r="AQ163" s="27"/>
      <c r="AR163" s="27"/>
      <c r="AS163" s="27"/>
      <c r="AT163" s="27"/>
      <c r="AU163" s="27"/>
      <c r="AV163" s="27"/>
      <c r="AW163" s="27"/>
      <c r="AX163" s="27"/>
      <c r="AY163" s="27"/>
      <c r="AZ163" s="27"/>
      <c r="BA163" s="27"/>
      <c r="BB163" s="27"/>
      <c r="BC163" s="27"/>
      <c r="BD163" s="27"/>
      <c r="BE163" s="27"/>
      <c r="BF163" s="27"/>
      <c r="BG163" s="27"/>
      <c r="BH163" s="27"/>
      <c r="BI163" s="27"/>
      <c r="BJ163" s="27"/>
    </row>
    <row r="164" spans="1:62">
      <c r="A164" s="119" t="str">
        <f ca="1">CONCATENATE(INDIRECT("C"&amp;Variables!BL168),INDIRECT("F"&amp;Variables!BL168),INDIRECT("J"&amp;Variables!BL168))</f>
        <v/>
      </c>
      <c r="C164"/>
      <c r="D164"/>
      <c r="E164"/>
      <c r="F164" s="1"/>
      <c r="G164" s="1"/>
      <c r="H164" s="1"/>
      <c r="I164" s="1"/>
      <c r="J164" s="1"/>
      <c r="K164" s="1"/>
      <c r="L164" s="1"/>
      <c r="M164" s="1"/>
      <c r="N164" s="1"/>
      <c r="O164" s="1"/>
      <c r="P164" s="1"/>
      <c r="Q164" s="1"/>
      <c r="R164" s="1"/>
      <c r="S164" s="316"/>
      <c r="T164" s="1"/>
      <c r="Y164" s="27"/>
      <c r="Z164" s="27"/>
      <c r="AA164" s="27"/>
      <c r="AB164" s="27"/>
      <c r="AC164" s="27"/>
      <c r="AD164" s="27"/>
      <c r="AE164" s="27"/>
      <c r="AF164" s="27"/>
      <c r="AG164" s="27"/>
      <c r="AH164" s="27"/>
      <c r="AI164" s="27"/>
      <c r="AJ164" s="27"/>
      <c r="AK164" s="27"/>
      <c r="AL164" s="27"/>
      <c r="AM164" s="27"/>
      <c r="AN164" s="27"/>
      <c r="AO164" s="27"/>
      <c r="AP164" s="27"/>
      <c r="AQ164" s="27"/>
      <c r="AR164" s="27"/>
      <c r="AS164" s="27"/>
      <c r="AT164" s="27"/>
      <c r="AU164" s="27"/>
      <c r="AV164" s="27"/>
      <c r="AW164" s="27"/>
      <c r="AX164" s="27"/>
      <c r="AY164" s="27"/>
      <c r="AZ164" s="27"/>
      <c r="BA164" s="27"/>
      <c r="BB164" s="27"/>
      <c r="BC164" s="27"/>
      <c r="BD164" s="27"/>
      <c r="BE164" s="27"/>
      <c r="BF164" s="27"/>
      <c r="BG164" s="27"/>
      <c r="BH164" s="27"/>
      <c r="BI164" s="27"/>
      <c r="BJ164" s="27"/>
    </row>
    <row r="165" spans="1:62">
      <c r="A165" s="119" t="str">
        <f ca="1">CONCATENATE(INDIRECT("C"&amp;Variables!BL169),INDIRECT("F"&amp;Variables!BL169),INDIRECT("J"&amp;Variables!BL169))</f>
        <v/>
      </c>
      <c r="C165"/>
      <c r="D165"/>
      <c r="E165"/>
      <c r="F165" s="1"/>
      <c r="G165" s="1"/>
      <c r="H165" s="1"/>
      <c r="I165" s="1"/>
      <c r="J165" s="1"/>
      <c r="K165" s="1"/>
      <c r="L165" s="1"/>
      <c r="M165" s="1"/>
      <c r="N165" s="1"/>
      <c r="O165" s="1"/>
      <c r="P165" s="1"/>
      <c r="Q165" s="1"/>
      <c r="R165" s="1"/>
      <c r="S165" s="316"/>
      <c r="T165" s="1"/>
      <c r="Y165" s="27"/>
      <c r="Z165" s="27"/>
      <c r="AA165" s="27"/>
      <c r="AB165" s="27"/>
      <c r="AC165" s="27"/>
      <c r="AD165" s="27"/>
      <c r="AE165" s="27"/>
      <c r="AF165" s="27"/>
      <c r="AG165" s="27"/>
      <c r="AH165" s="27"/>
      <c r="AI165" s="27"/>
      <c r="AJ165" s="27"/>
      <c r="AK165" s="27"/>
      <c r="AL165" s="27"/>
      <c r="AM165" s="27"/>
      <c r="AN165" s="27"/>
      <c r="AO165" s="27"/>
      <c r="AP165" s="27"/>
      <c r="AQ165" s="27"/>
      <c r="AR165" s="27"/>
      <c r="AS165" s="27"/>
      <c r="AT165" s="27"/>
      <c r="AU165" s="27"/>
      <c r="AV165" s="27"/>
      <c r="AW165" s="27"/>
      <c r="AX165" s="27"/>
      <c r="AY165" s="27"/>
      <c r="AZ165" s="27"/>
      <c r="BA165" s="27"/>
      <c r="BB165" s="27"/>
      <c r="BC165" s="27"/>
      <c r="BD165" s="27"/>
      <c r="BE165" s="27"/>
      <c r="BF165" s="27"/>
      <c r="BG165" s="27"/>
      <c r="BH165" s="27"/>
      <c r="BI165" s="27"/>
      <c r="BJ165" s="27"/>
    </row>
    <row r="166" spans="1:62">
      <c r="A166" s="119" t="str">
        <f ca="1">CONCATENATE(INDIRECT("C"&amp;Variables!BL170),INDIRECT("F"&amp;Variables!BL170),INDIRECT("J"&amp;Variables!BL170))</f>
        <v/>
      </c>
      <c r="C166"/>
      <c r="D166"/>
      <c r="E166"/>
      <c r="F166" s="1"/>
      <c r="G166" s="1"/>
      <c r="H166" s="1"/>
      <c r="I166" s="1"/>
      <c r="J166" s="1"/>
      <c r="K166" s="1"/>
      <c r="L166" s="1"/>
      <c r="M166" s="1"/>
      <c r="N166" s="1"/>
      <c r="O166" s="1"/>
      <c r="P166" s="1"/>
      <c r="Q166" s="1"/>
      <c r="R166" s="1"/>
      <c r="S166" s="316"/>
      <c r="T166" s="1"/>
      <c r="Y166" s="27"/>
      <c r="Z166" s="27"/>
      <c r="AA166" s="27"/>
      <c r="AB166" s="27"/>
      <c r="AC166" s="27"/>
      <c r="AD166" s="27"/>
      <c r="AE166" s="27"/>
      <c r="AF166" s="27"/>
      <c r="AG166" s="27"/>
      <c r="AH166" s="27"/>
      <c r="AI166" s="27"/>
      <c r="AJ166" s="27"/>
      <c r="AK166" s="27"/>
      <c r="AL166" s="27"/>
      <c r="AM166" s="27"/>
      <c r="AN166" s="27"/>
      <c r="AO166" s="27"/>
      <c r="AP166" s="27"/>
      <c r="AQ166" s="27"/>
      <c r="AR166" s="27"/>
      <c r="AS166" s="27"/>
      <c r="AT166" s="27"/>
      <c r="AU166" s="27"/>
      <c r="AV166" s="27"/>
      <c r="AW166" s="27"/>
      <c r="AX166" s="27"/>
      <c r="AY166" s="27"/>
      <c r="AZ166" s="27"/>
      <c r="BA166" s="27"/>
      <c r="BB166" s="27"/>
      <c r="BC166" s="27"/>
      <c r="BD166" s="27"/>
      <c r="BE166" s="27"/>
      <c r="BF166" s="27"/>
      <c r="BG166" s="27"/>
      <c r="BH166" s="27"/>
      <c r="BI166" s="27"/>
      <c r="BJ166" s="27"/>
    </row>
    <row r="167" spans="1:62">
      <c r="A167" s="119" t="str">
        <f ca="1">CONCATENATE(INDIRECT("C"&amp;Variables!BL171),INDIRECT("F"&amp;Variables!BL171),INDIRECT("J"&amp;Variables!BL171))</f>
        <v/>
      </c>
      <c r="C167"/>
      <c r="D167"/>
      <c r="E167"/>
      <c r="F167" s="1"/>
      <c r="G167" s="1"/>
      <c r="H167" s="1"/>
      <c r="I167" s="1"/>
      <c r="J167" s="1"/>
      <c r="K167" s="1"/>
      <c r="L167" s="1"/>
      <c r="M167" s="1"/>
      <c r="N167" s="1"/>
      <c r="O167" s="1"/>
      <c r="P167" s="1"/>
      <c r="Q167" s="1"/>
      <c r="R167" s="1"/>
      <c r="S167" s="316"/>
      <c r="T167" s="1"/>
    </row>
    <row r="168" spans="1:62">
      <c r="A168" s="119" t="str">
        <f ca="1">CONCATENATE(INDIRECT("C"&amp;Variables!BL172),INDIRECT("F"&amp;Variables!BL172),INDIRECT("J"&amp;Variables!BL172))</f>
        <v/>
      </c>
      <c r="C168"/>
      <c r="D168"/>
      <c r="E168"/>
      <c r="F168" s="1"/>
      <c r="G168" s="1"/>
      <c r="H168" s="1"/>
      <c r="I168" s="1"/>
      <c r="J168" s="1"/>
      <c r="K168" s="1"/>
      <c r="L168" s="1"/>
      <c r="M168" s="1"/>
      <c r="N168" s="1"/>
      <c r="O168" s="1"/>
      <c r="P168" s="1"/>
      <c r="Q168" s="1"/>
      <c r="R168" s="1"/>
      <c r="S168" s="316"/>
      <c r="T168" s="1"/>
    </row>
    <row r="169" spans="1:62">
      <c r="A169" s="119" t="str">
        <f ca="1">CONCATENATE(INDIRECT("C"&amp;Variables!BL173),INDIRECT("F"&amp;Variables!BL173),INDIRECT("J"&amp;Variables!BL173))</f>
        <v/>
      </c>
      <c r="C169"/>
      <c r="D169"/>
      <c r="E169"/>
      <c r="F169" s="1"/>
      <c r="G169" s="1"/>
      <c r="H169" s="1"/>
      <c r="I169" s="1"/>
      <c r="J169" s="1"/>
      <c r="K169" s="1"/>
      <c r="L169" s="1"/>
      <c r="M169" s="1"/>
      <c r="N169" s="1"/>
      <c r="O169" s="1"/>
      <c r="P169" s="1"/>
      <c r="Q169" s="1"/>
      <c r="R169" s="1"/>
      <c r="S169" s="316"/>
      <c r="T169" s="1"/>
    </row>
    <row r="170" spans="1:62">
      <c r="A170" s="119" t="str">
        <f ca="1">CONCATENATE(INDIRECT("C"&amp;Variables!BL174),INDIRECT("F"&amp;Variables!BL174),INDIRECT("J"&amp;Variables!BL174))</f>
        <v/>
      </c>
      <c r="C170"/>
      <c r="D170"/>
      <c r="E170"/>
      <c r="F170" s="1"/>
      <c r="G170" s="1"/>
      <c r="H170" s="1"/>
      <c r="I170" s="1"/>
      <c r="J170" s="1"/>
      <c r="K170" s="1"/>
      <c r="L170" s="1"/>
      <c r="M170" s="1"/>
      <c r="N170" s="1"/>
      <c r="O170" s="1"/>
      <c r="P170" s="1"/>
      <c r="Q170" s="1"/>
      <c r="R170" s="1"/>
      <c r="S170" s="316"/>
      <c r="T170" s="1"/>
    </row>
    <row r="171" spans="1:62">
      <c r="A171" s="119" t="str">
        <f ca="1">CONCATENATE(INDIRECT("C"&amp;Variables!BL175),INDIRECT("F"&amp;Variables!BL175),INDIRECT("J"&amp;Variables!BL175))</f>
        <v/>
      </c>
      <c r="C171"/>
      <c r="D171"/>
      <c r="E171"/>
      <c r="F171" s="1"/>
      <c r="G171" s="1"/>
      <c r="H171" s="1"/>
      <c r="I171" s="1"/>
      <c r="J171" s="1"/>
      <c r="K171" s="1"/>
      <c r="L171" s="1"/>
      <c r="M171" s="1"/>
      <c r="N171" s="1"/>
      <c r="O171" s="1"/>
      <c r="P171" s="1"/>
      <c r="Q171" s="1"/>
      <c r="R171" s="1"/>
      <c r="S171" s="316"/>
      <c r="T171" s="1"/>
    </row>
    <row r="172" spans="1:62">
      <c r="A172" s="119" t="str">
        <f ca="1">CONCATENATE(INDIRECT("C"&amp;Variables!BL176),INDIRECT("F"&amp;Variables!BL176),INDIRECT("J"&amp;Variables!BL176))</f>
        <v/>
      </c>
      <c r="C172"/>
      <c r="D172"/>
      <c r="E172"/>
      <c r="F172" s="1"/>
      <c r="G172" s="1"/>
      <c r="H172" s="1"/>
      <c r="I172" s="1"/>
      <c r="J172" s="1"/>
      <c r="K172" s="1"/>
      <c r="L172" s="1"/>
      <c r="M172" s="1"/>
      <c r="N172" s="1"/>
      <c r="O172" s="1"/>
      <c r="P172" s="1"/>
      <c r="Q172" s="1"/>
      <c r="R172" s="1"/>
      <c r="S172" s="316"/>
      <c r="T172" s="1"/>
    </row>
    <row r="173" spans="1:62">
      <c r="A173" s="119" t="str">
        <f ca="1">CONCATENATE(INDIRECT("C"&amp;Variables!BL177),INDIRECT("F"&amp;Variables!BL177),INDIRECT("J"&amp;Variables!BL177))</f>
        <v/>
      </c>
      <c r="C173"/>
      <c r="D173"/>
      <c r="E173"/>
      <c r="F173" s="1"/>
      <c r="G173" s="1"/>
      <c r="H173" s="1"/>
      <c r="I173" s="1"/>
      <c r="J173" s="1"/>
      <c r="K173" s="1"/>
      <c r="L173" s="1"/>
      <c r="M173" s="1"/>
      <c r="N173" s="1"/>
      <c r="O173" s="1"/>
      <c r="P173" s="1"/>
      <c r="Q173" s="1"/>
      <c r="R173" s="1"/>
      <c r="S173" s="316"/>
      <c r="T173" s="1"/>
    </row>
    <row r="174" spans="1:62">
      <c r="A174" s="119" t="str">
        <f ca="1">CONCATENATE(INDIRECT("C"&amp;Variables!BL178),INDIRECT("F"&amp;Variables!BL178),INDIRECT("J"&amp;Variables!BL178))</f>
        <v/>
      </c>
      <c r="C174"/>
      <c r="D174"/>
      <c r="E174"/>
      <c r="F174" s="1"/>
      <c r="G174" s="1"/>
      <c r="H174" s="1"/>
      <c r="I174" s="1"/>
      <c r="J174" s="1"/>
      <c r="K174" s="1"/>
      <c r="L174" s="1"/>
      <c r="M174" s="1"/>
      <c r="N174" s="1"/>
      <c r="O174" s="1"/>
      <c r="P174" s="1"/>
      <c r="Q174" s="1"/>
      <c r="R174" s="1"/>
      <c r="S174" s="316"/>
      <c r="T174" s="1"/>
    </row>
    <row r="175" spans="1:62">
      <c r="A175" s="119" t="str">
        <f ca="1">CONCATENATE(INDIRECT("C"&amp;Variables!BL179),INDIRECT("F"&amp;Variables!BL179),INDIRECT("J"&amp;Variables!BL179))</f>
        <v/>
      </c>
      <c r="C175"/>
      <c r="D175"/>
      <c r="E175"/>
      <c r="F175" s="1"/>
      <c r="G175" s="1"/>
      <c r="H175" s="1"/>
      <c r="I175" s="1"/>
      <c r="J175" s="1"/>
      <c r="K175" s="1"/>
      <c r="L175" s="1"/>
      <c r="M175" s="1"/>
      <c r="N175" s="1"/>
      <c r="O175" s="1"/>
      <c r="P175" s="1"/>
      <c r="Q175" s="1"/>
      <c r="R175" s="1"/>
      <c r="S175" s="316"/>
      <c r="T175" s="1"/>
    </row>
    <row r="176" spans="1:62">
      <c r="A176" s="119" t="str">
        <f ca="1">CONCATENATE(INDIRECT("C"&amp;Variables!BL180),INDIRECT("F"&amp;Variables!BL180),INDIRECT("J"&amp;Variables!BL180))</f>
        <v/>
      </c>
      <c r="C176"/>
      <c r="D176"/>
      <c r="E176"/>
      <c r="F176" s="1"/>
      <c r="G176" s="1"/>
      <c r="H176" s="1"/>
      <c r="I176" s="1"/>
      <c r="J176" s="1"/>
      <c r="K176" s="1"/>
      <c r="L176" s="1"/>
      <c r="M176" s="1"/>
      <c r="N176" s="1"/>
      <c r="O176" s="1"/>
      <c r="P176" s="1"/>
      <c r="Q176" s="1"/>
      <c r="R176" s="1"/>
      <c r="S176" s="316"/>
      <c r="T176" s="1"/>
    </row>
    <row r="177" spans="1:20">
      <c r="A177" s="119" t="str">
        <f ca="1">CONCATENATE(INDIRECT("C"&amp;Variables!BL181),INDIRECT("F"&amp;Variables!BL181),INDIRECT("J"&amp;Variables!BL181))</f>
        <v/>
      </c>
      <c r="C177"/>
      <c r="D177"/>
      <c r="E177"/>
      <c r="F177" s="1"/>
      <c r="G177" s="1"/>
      <c r="H177" s="1"/>
      <c r="I177" s="1"/>
      <c r="J177" s="1"/>
      <c r="K177" s="1"/>
      <c r="L177" s="1"/>
      <c r="M177" s="1"/>
      <c r="N177" s="1"/>
      <c r="O177" s="1"/>
      <c r="P177" s="1"/>
      <c r="Q177" s="1"/>
      <c r="R177" s="1"/>
      <c r="S177" s="316"/>
      <c r="T177" s="1"/>
    </row>
    <row r="178" spans="1:20">
      <c r="A178" s="119" t="str">
        <f ca="1">CONCATENATE(INDIRECT("C"&amp;Variables!BL182),INDIRECT("F"&amp;Variables!BL182),INDIRECT("J"&amp;Variables!BL182))</f>
        <v/>
      </c>
      <c r="C178"/>
      <c r="D178"/>
      <c r="E178"/>
      <c r="F178" s="1"/>
      <c r="G178" s="1"/>
      <c r="H178" s="1"/>
      <c r="I178" s="1"/>
      <c r="J178" s="1"/>
      <c r="K178" s="1"/>
      <c r="L178" s="1"/>
      <c r="M178" s="1"/>
      <c r="N178" s="1"/>
      <c r="O178" s="1"/>
      <c r="P178" s="1"/>
      <c r="Q178" s="1"/>
      <c r="R178" s="1"/>
      <c r="S178" s="316"/>
      <c r="T178" s="1"/>
    </row>
    <row r="179" spans="1:20">
      <c r="A179" s="119" t="str">
        <f ca="1">CONCATENATE(INDIRECT("C"&amp;Variables!BL183),INDIRECT("F"&amp;Variables!BL183),INDIRECT("J"&amp;Variables!BL183))</f>
        <v/>
      </c>
      <c r="C179"/>
      <c r="D179"/>
      <c r="E179"/>
      <c r="F179" s="1"/>
      <c r="G179" s="1"/>
      <c r="H179" s="1"/>
      <c r="I179" s="1"/>
      <c r="J179" s="1"/>
      <c r="K179" s="1"/>
      <c r="L179" s="1"/>
      <c r="M179" s="1"/>
      <c r="N179" s="1"/>
      <c r="O179" s="1"/>
      <c r="P179" s="1"/>
      <c r="Q179" s="1"/>
      <c r="R179" s="1"/>
      <c r="S179" s="316"/>
      <c r="T179" s="1"/>
    </row>
    <row r="180" spans="1:20">
      <c r="A180" s="119" t="str">
        <f ca="1">CONCATENATE(INDIRECT("C"&amp;Variables!BL184),INDIRECT("F"&amp;Variables!BL184),INDIRECT("J"&amp;Variables!BL184))</f>
        <v/>
      </c>
      <c r="C180"/>
      <c r="D180"/>
      <c r="E180"/>
      <c r="F180" s="1"/>
      <c r="G180" s="1"/>
      <c r="H180" s="1"/>
      <c r="I180" s="1"/>
      <c r="J180" s="1"/>
      <c r="K180" s="1"/>
      <c r="L180" s="1"/>
      <c r="M180" s="1"/>
      <c r="N180" s="1"/>
      <c r="O180" s="1"/>
      <c r="P180" s="1"/>
      <c r="Q180" s="1"/>
      <c r="R180" s="1"/>
      <c r="S180" s="316"/>
      <c r="T180" s="1"/>
    </row>
    <row r="181" spans="1:20">
      <c r="A181" s="119" t="str">
        <f ca="1">CONCATENATE(INDIRECT("C"&amp;Variables!BL185),INDIRECT("F"&amp;Variables!BL185),INDIRECT("J"&amp;Variables!BL185))</f>
        <v/>
      </c>
      <c r="C181"/>
      <c r="D181"/>
      <c r="E181"/>
      <c r="F181" s="1"/>
      <c r="G181" s="1"/>
      <c r="H181" s="1"/>
      <c r="I181" s="1"/>
      <c r="J181" s="1"/>
      <c r="K181" s="1"/>
      <c r="L181" s="1"/>
      <c r="M181" s="1"/>
      <c r="N181" s="1"/>
      <c r="O181" s="1"/>
      <c r="P181" s="1"/>
      <c r="Q181" s="1"/>
      <c r="R181" s="1"/>
      <c r="S181" s="316"/>
      <c r="T181" s="1"/>
    </row>
    <row r="182" spans="1:20">
      <c r="A182" s="119" t="str">
        <f ca="1">CONCATENATE(INDIRECT("C"&amp;Variables!BL186),INDIRECT("F"&amp;Variables!BL186),INDIRECT("J"&amp;Variables!BL186))</f>
        <v/>
      </c>
      <c r="C182"/>
      <c r="D182"/>
      <c r="E182"/>
      <c r="F182" s="1"/>
      <c r="G182" s="1"/>
      <c r="H182" s="1"/>
      <c r="I182" s="1"/>
      <c r="J182" s="1"/>
      <c r="K182" s="1"/>
      <c r="L182" s="1"/>
      <c r="M182" s="1"/>
      <c r="N182" s="1"/>
      <c r="O182" s="1"/>
      <c r="P182" s="1"/>
      <c r="Q182" s="1"/>
      <c r="R182" s="1"/>
      <c r="S182" s="316"/>
      <c r="T182" s="1"/>
    </row>
    <row r="183" spans="1:20">
      <c r="A183" s="119" t="str">
        <f ca="1">CONCATENATE(INDIRECT("C"&amp;Variables!BL187),INDIRECT("F"&amp;Variables!BL187),INDIRECT("J"&amp;Variables!BL187))</f>
        <v/>
      </c>
      <c r="C183"/>
      <c r="D183"/>
      <c r="E183"/>
      <c r="F183" s="1"/>
      <c r="G183" s="1"/>
      <c r="H183" s="1"/>
      <c r="I183" s="1"/>
      <c r="J183" s="1"/>
      <c r="K183" s="1"/>
      <c r="L183" s="1"/>
      <c r="M183" s="1"/>
      <c r="N183" s="1"/>
      <c r="O183" s="1"/>
      <c r="P183" s="1"/>
      <c r="Q183" s="1"/>
      <c r="R183" s="1"/>
      <c r="S183" s="316"/>
      <c r="T183" s="1"/>
    </row>
    <row r="184" spans="1:20">
      <c r="A184" s="119" t="str">
        <f ca="1">CONCATENATE(INDIRECT("C"&amp;Variables!BL188),INDIRECT("F"&amp;Variables!BL188),INDIRECT("J"&amp;Variables!BL188))</f>
        <v/>
      </c>
      <c r="C184"/>
      <c r="D184"/>
      <c r="E184"/>
      <c r="F184" s="1"/>
      <c r="G184" s="1"/>
      <c r="H184" s="1"/>
      <c r="I184" s="1"/>
      <c r="J184" s="1"/>
      <c r="K184" s="1"/>
      <c r="L184" s="1"/>
      <c r="M184" s="1"/>
      <c r="N184" s="1"/>
      <c r="O184" s="1"/>
      <c r="P184" s="1"/>
      <c r="Q184" s="1"/>
      <c r="R184" s="1"/>
      <c r="S184" s="316"/>
      <c r="T184" s="1"/>
    </row>
    <row r="185" spans="1:20">
      <c r="A185" s="119" t="str">
        <f ca="1">CONCATENATE(INDIRECT("C"&amp;Variables!BL189),INDIRECT("F"&amp;Variables!BL189),INDIRECT("J"&amp;Variables!BL189))</f>
        <v/>
      </c>
      <c r="C185"/>
      <c r="D185"/>
      <c r="E185"/>
      <c r="F185" s="1"/>
      <c r="G185" s="1"/>
      <c r="H185" s="1"/>
      <c r="I185" s="1"/>
      <c r="J185" s="1"/>
      <c r="K185" s="1"/>
      <c r="L185" s="1"/>
      <c r="M185" s="1"/>
      <c r="N185" s="1"/>
      <c r="O185" s="1"/>
      <c r="P185" s="1"/>
      <c r="Q185" s="1"/>
      <c r="R185" s="1"/>
      <c r="S185" s="316"/>
      <c r="T185" s="1"/>
    </row>
    <row r="186" spans="1:20">
      <c r="A186" s="119" t="str">
        <f ca="1">CONCATENATE(INDIRECT("C"&amp;Variables!BL190),INDIRECT("F"&amp;Variables!BL190),INDIRECT("J"&amp;Variables!BL190))</f>
        <v/>
      </c>
      <c r="C186"/>
      <c r="D186"/>
      <c r="E186"/>
      <c r="F186" s="1"/>
      <c r="G186" s="1"/>
      <c r="H186" s="1"/>
      <c r="I186" s="1"/>
      <c r="J186" s="1"/>
      <c r="K186" s="1"/>
      <c r="L186" s="1"/>
      <c r="M186" s="1"/>
      <c r="N186" s="1"/>
      <c r="O186" s="1"/>
      <c r="P186" s="1"/>
      <c r="Q186" s="1"/>
      <c r="R186" s="1"/>
      <c r="S186" s="316"/>
      <c r="T186" s="1"/>
    </row>
    <row r="187" spans="1:20">
      <c r="A187" s="119" t="str">
        <f ca="1">CONCATENATE(INDIRECT("C"&amp;Variables!BL191),INDIRECT("F"&amp;Variables!BL191),INDIRECT("J"&amp;Variables!BL191))</f>
        <v/>
      </c>
      <c r="C187"/>
      <c r="D187"/>
      <c r="E187"/>
      <c r="F187" s="1"/>
      <c r="G187" s="1"/>
      <c r="H187" s="1"/>
      <c r="I187" s="1"/>
      <c r="J187" s="1"/>
      <c r="K187" s="1"/>
      <c r="L187" s="1"/>
      <c r="M187" s="1"/>
      <c r="N187" s="1"/>
      <c r="O187" s="1"/>
      <c r="P187" s="1"/>
      <c r="Q187" s="1"/>
      <c r="R187" s="1"/>
      <c r="S187" s="316"/>
      <c r="T187" s="1"/>
    </row>
    <row r="188" spans="1:20">
      <c r="A188" s="119" t="str">
        <f ca="1">CONCATENATE(INDIRECT("C"&amp;Variables!BL192),INDIRECT("F"&amp;Variables!BL192),INDIRECT("J"&amp;Variables!BL192))</f>
        <v/>
      </c>
      <c r="C188"/>
      <c r="D188"/>
      <c r="E188"/>
      <c r="F188" s="1"/>
      <c r="G188" s="1"/>
      <c r="H188" s="1"/>
      <c r="I188" s="1"/>
      <c r="J188" s="1"/>
      <c r="K188" s="1"/>
      <c r="L188" s="1"/>
      <c r="M188" s="1"/>
      <c r="N188" s="1"/>
      <c r="O188" s="1"/>
      <c r="P188" s="1"/>
      <c r="Q188" s="1"/>
      <c r="R188" s="1"/>
      <c r="S188" s="316"/>
      <c r="T188" s="1"/>
    </row>
    <row r="189" spans="1:20">
      <c r="A189" s="119" t="str">
        <f ca="1">CONCATENATE(INDIRECT("C"&amp;Variables!BL193),INDIRECT("F"&amp;Variables!BL193),INDIRECT("J"&amp;Variables!BL193))</f>
        <v/>
      </c>
      <c r="C189"/>
      <c r="D189"/>
      <c r="E189"/>
      <c r="F189" s="1"/>
      <c r="G189" s="1"/>
      <c r="H189" s="1"/>
      <c r="I189" s="1"/>
      <c r="J189" s="1"/>
      <c r="K189" s="1"/>
      <c r="L189" s="1"/>
      <c r="M189" s="1"/>
      <c r="N189" s="1"/>
      <c r="O189" s="1"/>
      <c r="P189" s="1"/>
      <c r="Q189" s="1"/>
      <c r="R189" s="1"/>
      <c r="S189" s="316"/>
      <c r="T189" s="1"/>
    </row>
    <row r="190" spans="1:20">
      <c r="A190" s="119" t="str">
        <f ca="1">CONCATENATE(INDIRECT("C"&amp;Variables!BL194),INDIRECT("F"&amp;Variables!BL194),INDIRECT("J"&amp;Variables!BL194))</f>
        <v/>
      </c>
      <c r="C190"/>
      <c r="D190"/>
      <c r="E190"/>
      <c r="F190" s="1"/>
      <c r="G190" s="1"/>
      <c r="H190" s="1"/>
      <c r="I190" s="1"/>
      <c r="J190" s="1"/>
      <c r="K190" s="1"/>
      <c r="L190" s="1"/>
      <c r="M190" s="1"/>
      <c r="N190" s="1"/>
      <c r="O190" s="1"/>
      <c r="P190" s="1"/>
      <c r="Q190" s="1"/>
      <c r="R190" s="1"/>
      <c r="S190" s="316"/>
      <c r="T190" s="1"/>
    </row>
    <row r="191" spans="1:20">
      <c r="A191" s="119" t="str">
        <f ca="1">CONCATENATE(INDIRECT("C"&amp;Variables!BL195),INDIRECT("F"&amp;Variables!BL195),INDIRECT("J"&amp;Variables!BL195))</f>
        <v/>
      </c>
      <c r="C191"/>
      <c r="D191"/>
      <c r="E191"/>
      <c r="F191" s="1"/>
      <c r="G191" s="1"/>
      <c r="H191" s="1"/>
      <c r="I191" s="1"/>
      <c r="J191" s="1"/>
      <c r="K191" s="1"/>
      <c r="L191" s="1"/>
      <c r="M191" s="1"/>
      <c r="N191" s="1"/>
      <c r="O191" s="1"/>
      <c r="P191" s="1"/>
      <c r="Q191" s="1"/>
      <c r="R191" s="1"/>
      <c r="S191" s="316"/>
      <c r="T191" s="1"/>
    </row>
    <row r="192" spans="1:20">
      <c r="A192" s="119" t="str">
        <f ca="1">CONCATENATE(INDIRECT("C"&amp;Variables!BL196),INDIRECT("F"&amp;Variables!BL196),INDIRECT("J"&amp;Variables!BL196))</f>
        <v/>
      </c>
      <c r="C192"/>
      <c r="D192"/>
      <c r="E192"/>
      <c r="F192" s="1"/>
      <c r="G192" s="1"/>
      <c r="H192" s="1"/>
      <c r="I192" s="1"/>
      <c r="J192" s="1"/>
      <c r="K192" s="1"/>
      <c r="L192" s="1"/>
      <c r="M192" s="1"/>
      <c r="N192" s="1"/>
      <c r="O192" s="1"/>
      <c r="P192" s="1"/>
      <c r="Q192" s="1"/>
      <c r="R192" s="1"/>
      <c r="S192" s="316"/>
      <c r="T192" s="1"/>
    </row>
    <row r="193" spans="1:20">
      <c r="A193" s="119" t="str">
        <f ca="1">CONCATENATE(INDIRECT("C"&amp;Variables!BL197),INDIRECT("F"&amp;Variables!BL197),INDIRECT("J"&amp;Variables!BL197))</f>
        <v/>
      </c>
      <c r="C193"/>
      <c r="D193"/>
      <c r="E193"/>
      <c r="F193" s="1"/>
      <c r="G193" s="1"/>
      <c r="H193" s="1"/>
      <c r="I193" s="1"/>
      <c r="J193" s="1"/>
      <c r="K193" s="1"/>
      <c r="L193" s="1"/>
      <c r="M193" s="1"/>
      <c r="N193" s="1"/>
      <c r="O193" s="1"/>
      <c r="P193" s="1"/>
      <c r="Q193" s="1"/>
      <c r="R193" s="1"/>
      <c r="S193" s="316"/>
      <c r="T193" s="1"/>
    </row>
    <row r="194" spans="1:20">
      <c r="A194" s="119" t="str">
        <f ca="1">CONCATENATE(INDIRECT("C"&amp;Variables!BL198),INDIRECT("F"&amp;Variables!BL198),INDIRECT("J"&amp;Variables!BL198))</f>
        <v/>
      </c>
      <c r="C194"/>
      <c r="D194"/>
      <c r="E194"/>
      <c r="F194" s="1"/>
      <c r="G194" s="1"/>
      <c r="H194" s="1"/>
      <c r="I194" s="1"/>
      <c r="J194" s="1"/>
      <c r="K194" s="1"/>
      <c r="L194" s="1"/>
      <c r="M194" s="1"/>
      <c r="N194" s="1"/>
      <c r="O194" s="1"/>
      <c r="P194" s="1"/>
      <c r="Q194" s="1"/>
      <c r="R194" s="1"/>
      <c r="S194" s="316"/>
      <c r="T194" s="1"/>
    </row>
    <row r="195" spans="1:20">
      <c r="A195" s="119" t="str">
        <f ca="1">CONCATENATE(INDIRECT("C"&amp;Variables!BL199),INDIRECT("F"&amp;Variables!BL199),INDIRECT("J"&amp;Variables!BL199))</f>
        <v/>
      </c>
      <c r="C195"/>
      <c r="D195"/>
      <c r="E195"/>
      <c r="F195" s="1"/>
      <c r="G195" s="1"/>
      <c r="H195" s="1"/>
      <c r="I195" s="1"/>
      <c r="J195" s="1"/>
      <c r="K195" s="1"/>
      <c r="L195" s="1"/>
      <c r="M195" s="1"/>
      <c r="N195" s="1"/>
      <c r="O195" s="1"/>
      <c r="P195" s="1"/>
      <c r="Q195" s="1"/>
      <c r="R195" s="1"/>
      <c r="S195" s="316"/>
      <c r="T195" s="1"/>
    </row>
    <row r="196" spans="1:20">
      <c r="A196" s="119" t="str">
        <f ca="1">CONCATENATE(INDIRECT("C"&amp;Variables!BL200),INDIRECT("F"&amp;Variables!BL200),INDIRECT("J"&amp;Variables!BL200))</f>
        <v/>
      </c>
      <c r="C196"/>
      <c r="D196"/>
      <c r="E196"/>
      <c r="F196" s="1"/>
      <c r="G196" s="1"/>
      <c r="H196" s="1"/>
      <c r="I196" s="1"/>
      <c r="J196" s="1"/>
      <c r="K196" s="1"/>
      <c r="L196" s="1"/>
      <c r="M196" s="1"/>
      <c r="N196" s="1"/>
      <c r="O196" s="1"/>
      <c r="P196" s="1"/>
      <c r="Q196" s="1"/>
      <c r="R196" s="1"/>
      <c r="S196" s="316"/>
      <c r="T196" s="1"/>
    </row>
    <row r="197" spans="1:20">
      <c r="A197" s="119" t="str">
        <f ca="1">CONCATENATE(INDIRECT("C"&amp;Variables!BL201),INDIRECT("F"&amp;Variables!BL201),INDIRECT("J"&amp;Variables!BL201))</f>
        <v/>
      </c>
      <c r="C197"/>
      <c r="D197"/>
      <c r="E197"/>
      <c r="F197" s="1"/>
      <c r="G197" s="1"/>
      <c r="H197" s="1"/>
      <c r="I197" s="1"/>
      <c r="J197" s="1"/>
      <c r="K197" s="1"/>
      <c r="L197" s="1"/>
      <c r="M197" s="1"/>
      <c r="N197" s="1"/>
      <c r="O197" s="1"/>
      <c r="P197" s="1"/>
      <c r="Q197" s="1"/>
      <c r="R197" s="1"/>
      <c r="S197" s="316"/>
      <c r="T197" s="1"/>
    </row>
    <row r="198" spans="1:20">
      <c r="A198" s="119" t="str">
        <f ca="1">CONCATENATE(INDIRECT("C"&amp;Variables!BL202),INDIRECT("F"&amp;Variables!BL202),INDIRECT("J"&amp;Variables!BL202))</f>
        <v/>
      </c>
      <c r="C198"/>
      <c r="D198"/>
      <c r="E198"/>
      <c r="F198" s="1"/>
      <c r="G198" s="1"/>
      <c r="H198" s="1"/>
      <c r="I198" s="1"/>
      <c r="J198" s="1"/>
      <c r="K198" s="1"/>
      <c r="L198" s="1"/>
      <c r="M198" s="1"/>
      <c r="N198" s="1"/>
      <c r="O198" s="1"/>
      <c r="P198" s="1"/>
      <c r="Q198" s="1"/>
      <c r="R198" s="1"/>
      <c r="S198" s="316"/>
      <c r="T198" s="1"/>
    </row>
    <row r="199" spans="1:20">
      <c r="A199" s="119" t="str">
        <f ca="1">CONCATENATE(INDIRECT("C"&amp;Variables!BL203),INDIRECT("F"&amp;Variables!BL203),INDIRECT("J"&amp;Variables!BL203))</f>
        <v/>
      </c>
      <c r="C199"/>
      <c r="D199"/>
      <c r="E199"/>
      <c r="F199" s="1"/>
      <c r="G199" s="1"/>
      <c r="H199" s="1"/>
      <c r="I199" s="1"/>
      <c r="J199" s="1"/>
      <c r="K199" s="1"/>
      <c r="L199" s="1"/>
      <c r="M199" s="1"/>
      <c r="N199" s="1"/>
      <c r="O199" s="1"/>
      <c r="P199" s="1"/>
      <c r="Q199" s="1"/>
      <c r="R199" s="1"/>
      <c r="S199" s="316"/>
      <c r="T199" s="1"/>
    </row>
    <row r="200" spans="1:20">
      <c r="A200" s="119" t="str">
        <f ca="1">CONCATENATE(INDIRECT("C"&amp;Variables!BL204),INDIRECT("F"&amp;Variables!BL204),INDIRECT("J"&amp;Variables!BL204))</f>
        <v/>
      </c>
      <c r="C200"/>
      <c r="D200"/>
      <c r="E200"/>
      <c r="F200" s="1"/>
      <c r="G200" s="1"/>
      <c r="H200" s="1"/>
      <c r="I200" s="1"/>
      <c r="J200" s="1"/>
      <c r="K200" s="1"/>
      <c r="L200" s="1"/>
      <c r="M200" s="1"/>
      <c r="N200" s="1"/>
      <c r="O200" s="1"/>
      <c r="P200" s="1"/>
      <c r="Q200" s="1"/>
      <c r="R200" s="1"/>
      <c r="S200" s="316"/>
      <c r="T200" s="1"/>
    </row>
    <row r="201" spans="1:20">
      <c r="A201" s="119" t="str">
        <f ca="1">CONCATENATE(INDIRECT("C"&amp;Variables!BL205),INDIRECT("F"&amp;Variables!BL205),INDIRECT("J"&amp;Variables!BL205))</f>
        <v/>
      </c>
      <c r="C201"/>
      <c r="D201"/>
      <c r="E201"/>
      <c r="F201" s="1"/>
      <c r="G201" s="1"/>
      <c r="H201" s="1"/>
      <c r="I201" s="1"/>
      <c r="J201" s="1"/>
      <c r="K201" s="1"/>
      <c r="L201" s="1"/>
      <c r="M201" s="1"/>
      <c r="N201" s="1"/>
      <c r="O201" s="1"/>
      <c r="P201" s="1"/>
      <c r="Q201" s="1"/>
      <c r="R201" s="1"/>
      <c r="S201" s="316"/>
      <c r="T201" s="1"/>
    </row>
    <row r="202" spans="1:20">
      <c r="A202" s="119" t="str">
        <f ca="1">CONCATENATE(INDIRECT("C"&amp;Variables!BL206),INDIRECT("F"&amp;Variables!BL206),INDIRECT("J"&amp;Variables!BL206))</f>
        <v/>
      </c>
      <c r="C202"/>
      <c r="D202"/>
      <c r="E202"/>
      <c r="F202" s="1"/>
      <c r="G202" s="1"/>
      <c r="H202" s="1"/>
      <c r="I202" s="1"/>
      <c r="J202" s="1"/>
      <c r="K202" s="1"/>
      <c r="L202" s="1"/>
      <c r="M202" s="1"/>
      <c r="N202" s="1"/>
      <c r="O202" s="1"/>
      <c r="P202" s="1"/>
      <c r="Q202" s="1"/>
      <c r="R202" s="1"/>
      <c r="S202" s="316"/>
      <c r="T202" s="1"/>
    </row>
    <row r="203" spans="1:20">
      <c r="A203" s="119" t="str">
        <f ca="1">CONCATENATE(INDIRECT("C"&amp;Variables!BL207),INDIRECT("F"&amp;Variables!BL207),INDIRECT("J"&amp;Variables!BL207))</f>
        <v/>
      </c>
      <c r="C203"/>
      <c r="D203"/>
      <c r="E203"/>
      <c r="F203" s="1"/>
      <c r="G203" s="1"/>
      <c r="H203" s="1"/>
      <c r="I203" s="1"/>
      <c r="J203" s="1"/>
      <c r="K203" s="1"/>
      <c r="L203" s="1"/>
      <c r="M203" s="1"/>
      <c r="N203" s="1"/>
      <c r="O203" s="1"/>
      <c r="P203" s="1"/>
      <c r="Q203" s="1"/>
      <c r="R203" s="1"/>
      <c r="S203" s="316"/>
      <c r="T203" s="1"/>
    </row>
    <row r="204" spans="1:20">
      <c r="A204" s="119" t="str">
        <f ca="1">CONCATENATE(INDIRECT("C"&amp;Variables!BL208),INDIRECT("F"&amp;Variables!BL208),INDIRECT("J"&amp;Variables!BL208))</f>
        <v/>
      </c>
      <c r="C204"/>
      <c r="D204"/>
      <c r="E204"/>
      <c r="F204" s="1"/>
      <c r="G204" s="1"/>
      <c r="H204" s="1"/>
      <c r="I204" s="1"/>
      <c r="J204" s="1"/>
      <c r="K204" s="1"/>
      <c r="L204" s="1"/>
      <c r="M204" s="1"/>
      <c r="N204" s="1"/>
      <c r="O204" s="1"/>
      <c r="P204" s="1"/>
      <c r="Q204" s="1"/>
      <c r="R204" s="1"/>
      <c r="S204" s="316"/>
      <c r="T204" s="1"/>
    </row>
    <row r="205" spans="1:20">
      <c r="A205" s="119" t="str">
        <f ca="1">CONCATENATE(INDIRECT("C"&amp;Variables!BL209),INDIRECT("F"&amp;Variables!BL209),INDIRECT("J"&amp;Variables!BL209))</f>
        <v/>
      </c>
      <c r="C205"/>
      <c r="D205"/>
      <c r="E205"/>
      <c r="F205" s="1"/>
      <c r="G205" s="1"/>
      <c r="H205" s="1"/>
      <c r="I205" s="1"/>
      <c r="J205" s="1"/>
      <c r="K205" s="1"/>
      <c r="L205" s="1"/>
      <c r="M205" s="1"/>
      <c r="N205" s="1"/>
      <c r="O205" s="1"/>
      <c r="P205" s="1"/>
      <c r="Q205" s="1"/>
      <c r="R205" s="1"/>
      <c r="S205" s="316"/>
      <c r="T205" s="1"/>
    </row>
    <row r="206" spans="1:20">
      <c r="A206" s="119" t="str">
        <f ca="1">CONCATENATE(INDIRECT("C"&amp;Variables!BL210),INDIRECT("F"&amp;Variables!BL210),INDIRECT("J"&amp;Variables!BL210))</f>
        <v/>
      </c>
      <c r="C206"/>
      <c r="D206"/>
      <c r="E206"/>
      <c r="F206" s="1"/>
      <c r="G206" s="1"/>
      <c r="H206" s="1"/>
      <c r="I206" s="1"/>
      <c r="J206" s="1"/>
      <c r="K206" s="1"/>
      <c r="L206" s="1"/>
      <c r="M206" s="1"/>
      <c r="N206" s="1"/>
      <c r="O206" s="1"/>
      <c r="P206" s="1"/>
      <c r="Q206" s="1"/>
      <c r="R206" s="1"/>
      <c r="S206" s="316"/>
      <c r="T206" s="1"/>
    </row>
    <row r="207" spans="1:20">
      <c r="A207" s="119" t="str">
        <f ca="1">CONCATENATE(INDIRECT("C"&amp;Variables!BL211),INDIRECT("F"&amp;Variables!BL211),INDIRECT("J"&amp;Variables!BL211))</f>
        <v/>
      </c>
      <c r="C207"/>
      <c r="D207"/>
      <c r="E207"/>
      <c r="F207" s="1"/>
      <c r="G207" s="1"/>
      <c r="H207" s="1"/>
      <c r="I207" s="1"/>
      <c r="J207" s="1"/>
      <c r="K207" s="1"/>
      <c r="L207" s="1"/>
      <c r="M207" s="1"/>
      <c r="N207" s="1"/>
      <c r="O207" s="1"/>
      <c r="P207" s="1"/>
      <c r="Q207" s="1"/>
      <c r="R207" s="1"/>
      <c r="S207" s="316"/>
      <c r="T207" s="1"/>
    </row>
    <row r="208" spans="1:20">
      <c r="A208" s="119" t="str">
        <f ca="1">CONCATENATE(INDIRECT("C"&amp;Variables!BL212),INDIRECT("F"&amp;Variables!BL212),INDIRECT("J"&amp;Variables!BL212))</f>
        <v/>
      </c>
      <c r="C208"/>
      <c r="D208"/>
      <c r="E208"/>
      <c r="F208" s="1"/>
      <c r="G208" s="1"/>
      <c r="H208" s="1"/>
      <c r="I208" s="1"/>
      <c r="J208" s="1"/>
      <c r="K208" s="1"/>
      <c r="L208" s="1"/>
      <c r="M208" s="1"/>
      <c r="N208" s="1"/>
      <c r="O208" s="1"/>
      <c r="P208" s="1"/>
      <c r="Q208" s="1"/>
      <c r="R208" s="1"/>
      <c r="S208" s="316"/>
      <c r="T208" s="1"/>
    </row>
    <row r="209" spans="1:20">
      <c r="A209" s="119" t="str">
        <f ca="1">CONCATENATE(INDIRECT("C"&amp;Variables!BL213),INDIRECT("F"&amp;Variables!BL213),INDIRECT("J"&amp;Variables!BL213))</f>
        <v/>
      </c>
      <c r="C209"/>
      <c r="D209"/>
      <c r="E209"/>
      <c r="F209" s="1"/>
      <c r="G209" s="1"/>
      <c r="H209" s="1"/>
      <c r="I209" s="1"/>
      <c r="J209" s="1"/>
      <c r="K209" s="1"/>
      <c r="L209" s="1"/>
      <c r="M209" s="1"/>
      <c r="N209" s="1"/>
      <c r="O209" s="1"/>
      <c r="P209" s="1"/>
      <c r="Q209" s="1"/>
      <c r="R209" s="1"/>
      <c r="S209" s="316"/>
      <c r="T209" s="1"/>
    </row>
    <row r="210" spans="1:20">
      <c r="A210" s="119" t="str">
        <f ca="1">CONCATENATE(INDIRECT("C"&amp;Variables!BL214),INDIRECT("F"&amp;Variables!BL214),INDIRECT("J"&amp;Variables!BL214))</f>
        <v/>
      </c>
      <c r="C210"/>
      <c r="D210"/>
      <c r="E210"/>
      <c r="F210" s="1"/>
      <c r="G210" s="1"/>
      <c r="H210" s="1"/>
      <c r="I210" s="1"/>
      <c r="J210" s="1"/>
      <c r="K210" s="1"/>
      <c r="L210" s="1"/>
      <c r="M210" s="1"/>
      <c r="N210" s="1"/>
      <c r="O210" s="1"/>
      <c r="P210" s="1"/>
      <c r="Q210" s="1"/>
      <c r="R210" s="1"/>
      <c r="S210" s="316"/>
      <c r="T210" s="1"/>
    </row>
    <row r="211" spans="1:20">
      <c r="A211" s="119" t="str">
        <f ca="1">CONCATENATE(INDIRECT("C"&amp;Variables!BL215),INDIRECT("F"&amp;Variables!BL215),INDIRECT("J"&amp;Variables!BL215))</f>
        <v/>
      </c>
      <c r="C211"/>
      <c r="D211"/>
      <c r="E211"/>
      <c r="F211" s="1"/>
      <c r="G211" s="1"/>
      <c r="H211" s="1"/>
      <c r="I211" s="1"/>
      <c r="J211" s="1"/>
      <c r="K211" s="1"/>
      <c r="L211" s="1"/>
      <c r="M211" s="1"/>
      <c r="N211" s="1"/>
      <c r="O211" s="1"/>
      <c r="P211" s="1"/>
      <c r="Q211" s="1"/>
      <c r="R211" s="1"/>
      <c r="S211" s="316"/>
      <c r="T211" s="1"/>
    </row>
    <row r="212" spans="1:20">
      <c r="A212" s="119" t="str">
        <f ca="1">CONCATENATE(INDIRECT("C"&amp;Variables!BL216),INDIRECT("F"&amp;Variables!BL216),INDIRECT("J"&amp;Variables!BL216))</f>
        <v/>
      </c>
      <c r="C212"/>
      <c r="D212"/>
      <c r="E212"/>
      <c r="F212" s="1"/>
      <c r="G212" s="1"/>
      <c r="H212" s="1"/>
      <c r="I212" s="1"/>
      <c r="J212" s="1"/>
      <c r="K212" s="1"/>
      <c r="L212" s="1"/>
      <c r="M212" s="1"/>
      <c r="N212" s="1"/>
      <c r="O212" s="1"/>
      <c r="P212" s="1"/>
      <c r="Q212" s="1"/>
      <c r="R212" s="1"/>
      <c r="S212" s="316"/>
      <c r="T212" s="1"/>
    </row>
    <row r="213" spans="1:20">
      <c r="A213" s="119" t="str">
        <f ca="1">CONCATENATE(INDIRECT("C"&amp;Variables!BL217),INDIRECT("F"&amp;Variables!BL217),INDIRECT("J"&amp;Variables!BL217))</f>
        <v/>
      </c>
      <c r="C213"/>
      <c r="D213"/>
      <c r="E213"/>
      <c r="F213" s="1"/>
      <c r="G213" s="1"/>
      <c r="H213" s="1"/>
      <c r="I213" s="1"/>
      <c r="J213" s="1"/>
      <c r="K213" s="1"/>
      <c r="L213" s="1"/>
      <c r="M213" s="1"/>
      <c r="N213" s="1"/>
      <c r="O213" s="1"/>
      <c r="P213" s="1"/>
      <c r="Q213" s="1"/>
      <c r="R213" s="1"/>
      <c r="S213" s="316"/>
      <c r="T213" s="1"/>
    </row>
    <row r="214" spans="1:20">
      <c r="A214" s="119" t="str">
        <f ca="1">CONCATENATE(INDIRECT("C"&amp;Variables!BL218),INDIRECT("F"&amp;Variables!BL218),INDIRECT("J"&amp;Variables!BL218))</f>
        <v/>
      </c>
      <c r="C214"/>
      <c r="D214"/>
      <c r="E214"/>
      <c r="F214" s="1"/>
      <c r="G214" s="1"/>
      <c r="H214" s="1"/>
      <c r="I214" s="1"/>
      <c r="J214" s="1"/>
      <c r="K214" s="1"/>
      <c r="L214" s="1"/>
      <c r="M214" s="1"/>
      <c r="N214" s="1"/>
      <c r="O214" s="1"/>
      <c r="P214" s="1"/>
      <c r="Q214" s="1"/>
      <c r="R214" s="1"/>
      <c r="S214" s="316"/>
      <c r="T214" s="1"/>
    </row>
    <row r="215" spans="1:20">
      <c r="A215" s="119" t="str">
        <f ca="1">CONCATENATE(INDIRECT("C"&amp;Variables!BL219),INDIRECT("F"&amp;Variables!BL219),INDIRECT("J"&amp;Variables!BL219))</f>
        <v/>
      </c>
      <c r="C215"/>
      <c r="D215"/>
      <c r="E215"/>
      <c r="F215" s="1"/>
      <c r="G215" s="1"/>
      <c r="H215" s="1"/>
      <c r="I215" s="1"/>
      <c r="J215" s="1"/>
      <c r="K215" s="1"/>
      <c r="L215" s="1"/>
      <c r="M215" s="1"/>
      <c r="N215" s="1"/>
      <c r="O215" s="1"/>
      <c r="P215" s="1"/>
      <c r="Q215" s="1"/>
      <c r="R215" s="1"/>
      <c r="S215" s="316"/>
      <c r="T215" s="1"/>
    </row>
    <row r="216" spans="1:20">
      <c r="A216" s="119" t="str">
        <f ca="1">CONCATENATE(INDIRECT("C"&amp;Variables!BL220),INDIRECT("F"&amp;Variables!BL220),INDIRECT("J"&amp;Variables!BL220))</f>
        <v/>
      </c>
      <c r="C216"/>
      <c r="D216"/>
      <c r="E216"/>
      <c r="F216" s="1"/>
      <c r="G216" s="1"/>
      <c r="H216" s="1"/>
      <c r="I216" s="1"/>
      <c r="J216" s="1"/>
      <c r="K216" s="1"/>
      <c r="L216" s="1"/>
      <c r="M216" s="1"/>
      <c r="N216" s="1"/>
      <c r="O216" s="1"/>
      <c r="P216" s="1"/>
      <c r="Q216" s="1"/>
      <c r="R216" s="1"/>
      <c r="S216" s="316"/>
      <c r="T216" s="1"/>
    </row>
    <row r="217" spans="1:20">
      <c r="A217" s="119" t="str">
        <f ca="1">CONCATENATE(INDIRECT("C"&amp;Variables!BL221),INDIRECT("F"&amp;Variables!BL221),INDIRECT("J"&amp;Variables!BL221))</f>
        <v/>
      </c>
      <c r="C217"/>
      <c r="D217"/>
      <c r="E217"/>
      <c r="F217" s="1"/>
      <c r="G217" s="1"/>
      <c r="H217" s="1"/>
      <c r="I217" s="1"/>
      <c r="J217" s="1"/>
      <c r="K217" s="1"/>
      <c r="L217" s="1"/>
      <c r="M217" s="1"/>
      <c r="N217" s="1"/>
      <c r="O217" s="1"/>
      <c r="P217" s="1"/>
      <c r="Q217" s="1"/>
      <c r="R217" s="1"/>
      <c r="S217" s="316"/>
      <c r="T217" s="1"/>
    </row>
    <row r="218" spans="1:20">
      <c r="A218" s="119" t="str">
        <f ca="1">CONCATENATE(INDIRECT("C"&amp;Variables!BL222),INDIRECT("F"&amp;Variables!BL222),INDIRECT("J"&amp;Variables!BL222))</f>
        <v/>
      </c>
      <c r="C218"/>
      <c r="D218"/>
      <c r="E218"/>
      <c r="F218" s="1"/>
      <c r="G218" s="1"/>
      <c r="H218" s="1"/>
      <c r="I218" s="1"/>
      <c r="J218" s="1"/>
      <c r="K218" s="1"/>
      <c r="L218" s="1"/>
      <c r="M218" s="1"/>
      <c r="N218" s="1"/>
      <c r="O218" s="1"/>
      <c r="P218" s="1"/>
      <c r="Q218" s="1"/>
      <c r="R218" s="1"/>
      <c r="S218" s="316"/>
      <c r="T218" s="1"/>
    </row>
    <row r="219" spans="1:20">
      <c r="A219" s="119" t="str">
        <f ca="1">CONCATENATE(INDIRECT("C"&amp;Variables!BL223),INDIRECT("F"&amp;Variables!BL223),INDIRECT("J"&amp;Variables!BL223))</f>
        <v/>
      </c>
      <c r="C219"/>
      <c r="D219"/>
      <c r="E219"/>
      <c r="F219" s="1"/>
      <c r="G219" s="1"/>
      <c r="H219" s="1"/>
      <c r="I219" s="1"/>
      <c r="J219" s="1"/>
      <c r="K219" s="1"/>
      <c r="L219" s="1"/>
      <c r="M219" s="1"/>
      <c r="N219" s="1"/>
      <c r="O219" s="1"/>
      <c r="P219" s="1"/>
      <c r="Q219" s="1"/>
      <c r="R219" s="1"/>
      <c r="S219" s="316"/>
      <c r="T219" s="1"/>
    </row>
    <row r="220" spans="1:20">
      <c r="A220" s="119" t="str">
        <f ca="1">CONCATENATE(INDIRECT("C"&amp;Variables!BL224),INDIRECT("F"&amp;Variables!BL224),INDIRECT("J"&amp;Variables!BL224))</f>
        <v/>
      </c>
      <c r="C220"/>
      <c r="D220"/>
      <c r="E220"/>
      <c r="F220" s="1"/>
      <c r="G220" s="1"/>
      <c r="H220" s="1"/>
      <c r="I220" s="1"/>
      <c r="J220" s="1"/>
      <c r="K220" s="1"/>
      <c r="L220" s="1"/>
      <c r="M220" s="1"/>
      <c r="N220" s="1"/>
      <c r="O220" s="1"/>
      <c r="P220" s="1"/>
      <c r="Q220" s="1"/>
      <c r="R220" s="1"/>
      <c r="S220" s="316"/>
      <c r="T220" s="1"/>
    </row>
    <row r="221" spans="1:20">
      <c r="A221" s="119" t="str">
        <f ca="1">CONCATENATE(INDIRECT("C"&amp;Variables!BL225),INDIRECT("F"&amp;Variables!BL225),INDIRECT("J"&amp;Variables!BL225))</f>
        <v/>
      </c>
      <c r="C221"/>
      <c r="D221"/>
      <c r="E221"/>
      <c r="F221" s="1"/>
      <c r="G221" s="1"/>
      <c r="H221" s="1"/>
      <c r="I221" s="1"/>
      <c r="J221" s="1"/>
      <c r="K221" s="1"/>
      <c r="L221" s="1"/>
      <c r="M221" s="1"/>
      <c r="N221" s="1"/>
      <c r="O221" s="1"/>
      <c r="P221" s="1"/>
      <c r="Q221" s="1"/>
      <c r="R221" s="1"/>
      <c r="S221" s="316"/>
      <c r="T221" s="1"/>
    </row>
    <row r="222" spans="1:20">
      <c r="A222" s="119" t="str">
        <f ca="1">CONCATENATE(INDIRECT("C"&amp;Variables!BL226),INDIRECT("F"&amp;Variables!BL226),INDIRECT("J"&amp;Variables!BL226))</f>
        <v/>
      </c>
      <c r="C222"/>
      <c r="D222"/>
      <c r="E222"/>
      <c r="F222" s="1"/>
      <c r="G222" s="1"/>
      <c r="H222" s="1"/>
      <c r="I222" s="1"/>
      <c r="J222" s="1"/>
      <c r="K222" s="1"/>
      <c r="L222" s="1"/>
      <c r="M222" s="1"/>
      <c r="N222" s="1"/>
      <c r="O222" s="1"/>
      <c r="P222" s="1"/>
      <c r="Q222" s="1"/>
      <c r="R222" s="1"/>
      <c r="S222" s="316"/>
      <c r="T222" s="1"/>
    </row>
    <row r="223" spans="1:20">
      <c r="A223" s="119" t="str">
        <f ca="1">CONCATENATE(INDIRECT("C"&amp;Variables!BL227),INDIRECT("F"&amp;Variables!BL227),INDIRECT("J"&amp;Variables!BL227))</f>
        <v/>
      </c>
      <c r="C223"/>
      <c r="D223"/>
      <c r="E223"/>
      <c r="F223" s="1"/>
      <c r="G223" s="1"/>
      <c r="H223" s="1"/>
      <c r="I223" s="1"/>
      <c r="J223" s="1"/>
      <c r="K223" s="1"/>
      <c r="L223" s="1"/>
      <c r="M223" s="1"/>
      <c r="N223" s="1"/>
      <c r="O223" s="1"/>
      <c r="P223" s="1"/>
      <c r="Q223" s="1"/>
      <c r="R223" s="1"/>
      <c r="S223" s="316"/>
      <c r="T223" s="1"/>
    </row>
    <row r="224" spans="1:20">
      <c r="A224" s="119" t="str">
        <f ca="1">CONCATENATE(INDIRECT("C"&amp;Variables!BL228),INDIRECT("F"&amp;Variables!BL228),INDIRECT("J"&amp;Variables!BL228))</f>
        <v/>
      </c>
      <c r="C224"/>
      <c r="D224"/>
      <c r="E224"/>
      <c r="F224" s="1"/>
      <c r="G224" s="1"/>
      <c r="H224" s="1"/>
      <c r="I224" s="1"/>
      <c r="J224" s="1"/>
      <c r="K224" s="1"/>
      <c r="L224" s="1"/>
      <c r="M224" s="1"/>
      <c r="N224" s="1"/>
      <c r="O224" s="1"/>
      <c r="P224" s="1"/>
      <c r="Q224" s="1"/>
      <c r="R224" s="1"/>
      <c r="S224" s="316"/>
      <c r="T224" s="1"/>
    </row>
    <row r="225" spans="1:20">
      <c r="A225" s="119" t="str">
        <f ca="1">CONCATENATE(INDIRECT("C"&amp;Variables!BL229),INDIRECT("F"&amp;Variables!BL229),INDIRECT("J"&amp;Variables!BL229))</f>
        <v/>
      </c>
      <c r="C225"/>
      <c r="D225"/>
      <c r="E225"/>
      <c r="F225" s="1"/>
      <c r="G225" s="1"/>
      <c r="H225" s="1"/>
      <c r="I225" s="1"/>
      <c r="J225" s="1"/>
      <c r="K225" s="1"/>
      <c r="L225" s="1"/>
      <c r="M225" s="1"/>
      <c r="N225" s="1"/>
      <c r="O225" s="1"/>
      <c r="P225" s="1"/>
      <c r="Q225" s="1"/>
      <c r="R225" s="1"/>
      <c r="S225" s="316"/>
      <c r="T225" s="1"/>
    </row>
    <row r="226" spans="1:20">
      <c r="A226" s="119" t="str">
        <f ca="1">CONCATENATE(INDIRECT("C"&amp;Variables!BL230),INDIRECT("F"&amp;Variables!BL230),INDIRECT("J"&amp;Variables!BL230))</f>
        <v/>
      </c>
      <c r="C226"/>
      <c r="D226"/>
      <c r="E226"/>
      <c r="F226" s="1"/>
      <c r="G226" s="1"/>
      <c r="H226" s="1"/>
      <c r="I226" s="1"/>
      <c r="J226" s="1"/>
      <c r="K226" s="1"/>
      <c r="L226" s="1"/>
      <c r="M226" s="1"/>
      <c r="N226" s="1"/>
      <c r="O226" s="1"/>
      <c r="P226" s="1"/>
      <c r="Q226" s="1"/>
      <c r="R226" s="1"/>
      <c r="S226" s="316"/>
      <c r="T226" s="1"/>
    </row>
    <row r="227" spans="1:20">
      <c r="A227" s="119" t="str">
        <f ca="1">CONCATENATE(INDIRECT("C"&amp;Variables!BL231),INDIRECT("F"&amp;Variables!BL231),INDIRECT("J"&amp;Variables!BL231))</f>
        <v/>
      </c>
      <c r="C227"/>
      <c r="D227"/>
      <c r="E227"/>
      <c r="F227" s="1"/>
      <c r="G227" s="1"/>
      <c r="H227" s="1"/>
      <c r="I227" s="1"/>
      <c r="J227" s="1"/>
      <c r="K227" s="1"/>
      <c r="L227" s="1"/>
      <c r="M227" s="1"/>
      <c r="N227" s="1"/>
      <c r="O227" s="1"/>
      <c r="P227" s="1"/>
      <c r="Q227" s="1"/>
      <c r="R227" s="1"/>
      <c r="S227" s="316"/>
      <c r="T227" s="1"/>
    </row>
    <row r="228" spans="1:20">
      <c r="A228" s="119" t="str">
        <f ca="1">CONCATENATE(INDIRECT("C"&amp;Variables!BL232),INDIRECT("F"&amp;Variables!BL232),INDIRECT("J"&amp;Variables!BL232))</f>
        <v/>
      </c>
      <c r="C228"/>
      <c r="D228"/>
      <c r="E228"/>
      <c r="F228" s="1"/>
      <c r="G228" s="1"/>
      <c r="H228" s="1"/>
      <c r="I228" s="1"/>
      <c r="J228" s="1"/>
      <c r="K228" s="1"/>
      <c r="L228" s="1"/>
      <c r="M228" s="1"/>
      <c r="N228" s="1"/>
      <c r="O228" s="1"/>
      <c r="P228" s="1"/>
      <c r="Q228" s="1"/>
      <c r="R228" s="1"/>
      <c r="S228" s="316"/>
      <c r="T228" s="1"/>
    </row>
    <row r="229" spans="1:20">
      <c r="A229" s="119" t="str">
        <f ca="1">CONCATENATE(INDIRECT("C"&amp;Variables!BL233),INDIRECT("F"&amp;Variables!BL233),INDIRECT("J"&amp;Variables!BL233))</f>
        <v/>
      </c>
      <c r="C229"/>
      <c r="D229"/>
      <c r="E229"/>
      <c r="F229" s="1"/>
      <c r="G229" s="1"/>
      <c r="H229" s="1"/>
      <c r="I229" s="1"/>
      <c r="J229" s="1"/>
      <c r="K229" s="1"/>
      <c r="L229" s="1"/>
      <c r="M229" s="1"/>
      <c r="N229" s="1"/>
      <c r="O229" s="1"/>
      <c r="P229" s="1"/>
      <c r="Q229" s="1"/>
      <c r="R229" s="1"/>
      <c r="S229" s="316"/>
      <c r="T229" s="1"/>
    </row>
    <row r="230" spans="1:20">
      <c r="A230" s="119" t="str">
        <f ca="1">CONCATENATE(INDIRECT("C"&amp;Variables!BL235),INDIRECT("F"&amp;Variables!BL235),INDIRECT("J"&amp;Variables!BL235))</f>
        <v/>
      </c>
      <c r="C230"/>
      <c r="D230"/>
      <c r="E230"/>
      <c r="F230" s="1"/>
      <c r="G230" s="1"/>
      <c r="H230" s="1"/>
      <c r="I230" s="1"/>
      <c r="J230" s="1"/>
      <c r="K230" s="1"/>
      <c r="L230" s="1"/>
      <c r="M230" s="1"/>
      <c r="N230" s="1"/>
      <c r="O230" s="1"/>
      <c r="P230" s="1"/>
      <c r="Q230" s="1"/>
      <c r="R230" s="1"/>
      <c r="S230" s="316"/>
      <c r="T230" s="1"/>
    </row>
    <row r="231" spans="1:20">
      <c r="A231" s="119" t="str">
        <f ca="1">CONCATENATE(INDIRECT("C"&amp;Variables!BL236),INDIRECT("F"&amp;Variables!BL236),INDIRECT("J"&amp;Variables!BL236))</f>
        <v/>
      </c>
      <c r="C231"/>
      <c r="D231"/>
      <c r="E231"/>
      <c r="F231" s="1"/>
      <c r="G231" s="1"/>
      <c r="H231" s="1"/>
      <c r="I231" s="1"/>
      <c r="J231" s="1"/>
      <c r="K231" s="1"/>
      <c r="L231" s="1"/>
      <c r="M231" s="1"/>
      <c r="N231" s="1"/>
      <c r="O231" s="1"/>
      <c r="P231" s="1"/>
      <c r="Q231" s="1"/>
      <c r="R231" s="1"/>
      <c r="S231" s="316"/>
      <c r="T231" s="1"/>
    </row>
    <row r="232" spans="1:20">
      <c r="A232" s="119" t="str">
        <f ca="1">CONCATENATE(INDIRECT("C"&amp;Variables!BL237),INDIRECT("F"&amp;Variables!BL237),INDIRECT("J"&amp;Variables!BL237))</f>
        <v/>
      </c>
      <c r="C232"/>
      <c r="D232"/>
      <c r="E232"/>
      <c r="F232" s="1"/>
      <c r="G232" s="1"/>
      <c r="H232" s="1"/>
      <c r="I232" s="1"/>
      <c r="J232" s="1"/>
      <c r="K232" s="1"/>
      <c r="L232" s="1"/>
      <c r="M232" s="1"/>
      <c r="N232" s="1"/>
      <c r="O232" s="1"/>
      <c r="P232" s="1"/>
      <c r="Q232" s="1"/>
      <c r="R232" s="1"/>
      <c r="S232" s="316"/>
      <c r="T232" s="1"/>
    </row>
    <row r="233" spans="1:20">
      <c r="A233" s="119" t="str">
        <f ca="1">CONCATENATE(INDIRECT("C"&amp;Variables!BL238),INDIRECT("F"&amp;Variables!BL238),INDIRECT("J"&amp;Variables!BL238))</f>
        <v/>
      </c>
      <c r="C233"/>
      <c r="D233"/>
      <c r="E233"/>
      <c r="F233" s="1"/>
      <c r="G233" s="1"/>
      <c r="H233" s="1"/>
      <c r="I233" s="1"/>
      <c r="J233" s="1"/>
      <c r="K233" s="1"/>
      <c r="L233" s="1"/>
      <c r="M233" s="1"/>
      <c r="N233" s="1"/>
      <c r="O233" s="1"/>
      <c r="P233" s="1"/>
      <c r="Q233" s="1"/>
      <c r="R233" s="1"/>
      <c r="S233" s="316"/>
      <c r="T233" s="1"/>
    </row>
    <row r="234" spans="1:20">
      <c r="A234" s="119" t="str">
        <f ca="1">CONCATENATE(INDIRECT("C"&amp;Variables!BL239),INDIRECT("F"&amp;Variables!BL239),INDIRECT("J"&amp;Variables!BL239))</f>
        <v/>
      </c>
      <c r="C234"/>
      <c r="D234"/>
      <c r="E234"/>
      <c r="F234" s="1"/>
      <c r="G234" s="1"/>
      <c r="H234" s="1"/>
      <c r="I234" s="1"/>
      <c r="J234" s="1"/>
      <c r="K234" s="1"/>
      <c r="L234" s="1"/>
      <c r="M234" s="1"/>
      <c r="N234" s="1"/>
      <c r="O234" s="1"/>
      <c r="P234" s="1"/>
      <c r="Q234" s="1"/>
      <c r="R234" s="1"/>
      <c r="S234" s="316"/>
      <c r="T234" s="1"/>
    </row>
    <row r="235" spans="1:20">
      <c r="A235" s="119" t="str">
        <f ca="1">CONCATENATE(INDIRECT("C"&amp;Variables!BL240),INDIRECT("F"&amp;Variables!BL240),INDIRECT("J"&amp;Variables!BL240))</f>
        <v/>
      </c>
      <c r="C235"/>
      <c r="D235"/>
      <c r="E235"/>
      <c r="F235" s="1"/>
      <c r="G235" s="1"/>
      <c r="H235" s="1"/>
      <c r="I235" s="1"/>
      <c r="J235" s="1"/>
      <c r="K235" s="1"/>
      <c r="L235" s="1"/>
      <c r="M235" s="1"/>
      <c r="N235" s="1"/>
      <c r="O235" s="1"/>
      <c r="P235" s="1"/>
      <c r="Q235" s="1"/>
      <c r="R235" s="1"/>
      <c r="S235" s="316"/>
      <c r="T235" s="1"/>
    </row>
    <row r="236" spans="1:20">
      <c r="A236" s="119" t="str">
        <f ca="1">CONCATENATE(INDIRECT("C"&amp;Variables!BL241),INDIRECT("F"&amp;Variables!BL241),INDIRECT("J"&amp;Variables!BL241))</f>
        <v/>
      </c>
      <c r="C236"/>
      <c r="D236"/>
      <c r="E236"/>
      <c r="F236" s="1"/>
      <c r="G236" s="1"/>
      <c r="H236" s="1"/>
      <c r="I236" s="1"/>
      <c r="J236" s="1"/>
      <c r="K236" s="1"/>
      <c r="L236" s="1"/>
      <c r="M236" s="1"/>
      <c r="N236" s="1"/>
      <c r="O236" s="1"/>
      <c r="P236" s="1"/>
      <c r="Q236" s="1"/>
      <c r="R236" s="1"/>
      <c r="S236" s="316"/>
      <c r="T236" s="1"/>
    </row>
    <row r="237" spans="1:20">
      <c r="A237" s="119" t="str">
        <f ca="1">CONCATENATE(INDIRECT("C"&amp;Variables!BL242),INDIRECT("F"&amp;Variables!BL242),INDIRECT("J"&amp;Variables!BL242))</f>
        <v/>
      </c>
      <c r="C237"/>
      <c r="D237"/>
      <c r="E237"/>
      <c r="F237" s="1"/>
      <c r="G237" s="1"/>
      <c r="H237" s="1"/>
      <c r="I237" s="1"/>
      <c r="J237" s="1"/>
      <c r="K237" s="1"/>
      <c r="L237" s="1"/>
      <c r="M237" s="1"/>
      <c r="N237" s="1"/>
      <c r="O237" s="1"/>
      <c r="P237" s="1"/>
      <c r="Q237" s="1"/>
      <c r="R237" s="1"/>
      <c r="S237" s="316"/>
      <c r="T237" s="1"/>
    </row>
    <row r="238" spans="1:20">
      <c r="A238" s="119" t="str">
        <f ca="1">CONCATENATE(INDIRECT("C"&amp;Variables!BL243),INDIRECT("F"&amp;Variables!BL243),INDIRECT("J"&amp;Variables!BL243))</f>
        <v/>
      </c>
      <c r="C238"/>
      <c r="D238"/>
      <c r="E238"/>
      <c r="F238" s="1"/>
      <c r="G238" s="1"/>
      <c r="H238" s="1"/>
      <c r="I238" s="1"/>
      <c r="J238" s="1"/>
      <c r="K238" s="1"/>
      <c r="L238" s="1"/>
      <c r="M238" s="1"/>
      <c r="N238" s="1"/>
      <c r="O238" s="1"/>
      <c r="P238" s="1"/>
      <c r="Q238" s="1"/>
      <c r="R238" s="1"/>
      <c r="S238" s="316"/>
      <c r="T238" s="1"/>
    </row>
    <row r="239" spans="1:20">
      <c r="A239" s="119" t="str">
        <f ca="1">CONCATENATE(INDIRECT("C"&amp;Variables!BL244),INDIRECT("F"&amp;Variables!BL244),INDIRECT("J"&amp;Variables!BL244))</f>
        <v/>
      </c>
      <c r="C239"/>
      <c r="D239"/>
      <c r="E239"/>
      <c r="F239" s="1"/>
      <c r="G239" s="1"/>
      <c r="H239" s="1"/>
      <c r="I239" s="1"/>
      <c r="J239" s="1"/>
      <c r="K239" s="1"/>
      <c r="L239" s="1"/>
      <c r="M239" s="1"/>
      <c r="N239" s="1"/>
      <c r="O239" s="1"/>
      <c r="P239" s="1"/>
      <c r="Q239" s="1"/>
      <c r="R239" s="1"/>
      <c r="S239" s="316"/>
      <c r="T239" s="1"/>
    </row>
    <row r="240" spans="1:20">
      <c r="A240" s="119" t="str">
        <f ca="1">CONCATENATE(INDIRECT("C"&amp;Variables!BL245),INDIRECT("F"&amp;Variables!BL245),INDIRECT("J"&amp;Variables!BL245))</f>
        <v/>
      </c>
      <c r="C240"/>
      <c r="D240"/>
      <c r="E240"/>
      <c r="F240" s="1"/>
      <c r="G240" s="1"/>
      <c r="H240" s="1"/>
      <c r="I240" s="1"/>
      <c r="J240" s="1"/>
      <c r="K240" s="1"/>
      <c r="L240" s="1"/>
      <c r="M240" s="1"/>
      <c r="N240" s="1"/>
      <c r="O240" s="1"/>
      <c r="P240" s="1"/>
      <c r="Q240" s="1"/>
      <c r="R240" s="1"/>
      <c r="S240" s="316"/>
      <c r="T240" s="1"/>
    </row>
    <row r="241" spans="1:20">
      <c r="A241" s="119" t="str">
        <f ca="1">CONCATENATE(INDIRECT("C"&amp;Variables!BL247),INDIRECT("F"&amp;Variables!BL247),INDIRECT("J"&amp;Variables!BL247))</f>
        <v/>
      </c>
      <c r="C241"/>
      <c r="D241"/>
      <c r="E241"/>
      <c r="F241" s="1"/>
      <c r="G241" s="1"/>
      <c r="H241" s="1"/>
      <c r="I241" s="1"/>
      <c r="J241" s="1"/>
      <c r="K241" s="1"/>
      <c r="L241" s="1"/>
      <c r="M241" s="1"/>
      <c r="N241" s="1"/>
      <c r="O241" s="1"/>
      <c r="P241" s="1"/>
      <c r="Q241" s="1"/>
      <c r="R241" s="1"/>
      <c r="S241" s="316"/>
      <c r="T241" s="1"/>
    </row>
    <row r="242" spans="1:20">
      <c r="A242" s="119" t="str">
        <f ca="1">CONCATENATE(INDIRECT("C"&amp;Variables!BL248),INDIRECT("F"&amp;Variables!BL248),INDIRECT("J"&amp;Variables!BL248))</f>
        <v/>
      </c>
      <c r="C242"/>
      <c r="D242"/>
      <c r="E242"/>
      <c r="F242" s="1"/>
      <c r="G242" s="1"/>
      <c r="H242" s="1"/>
      <c r="I242" s="1"/>
      <c r="J242" s="1"/>
      <c r="K242" s="1"/>
      <c r="L242" s="1"/>
      <c r="M242" s="1"/>
      <c r="N242" s="1"/>
      <c r="O242" s="1"/>
      <c r="P242" s="1"/>
      <c r="Q242" s="1"/>
      <c r="R242" s="1"/>
      <c r="S242" s="316"/>
      <c r="T242" s="1"/>
    </row>
    <row r="243" spans="1:20">
      <c r="A243" s="119" t="str">
        <f ca="1">CONCATENATE(INDIRECT("C"&amp;Variables!BL249),INDIRECT("F"&amp;Variables!BL249),INDIRECT("J"&amp;Variables!BL249))</f>
        <v/>
      </c>
      <c r="C243"/>
      <c r="D243"/>
      <c r="E243"/>
      <c r="F243" s="1"/>
      <c r="G243" s="1"/>
      <c r="H243" s="1"/>
      <c r="I243" s="1"/>
      <c r="J243" s="1"/>
      <c r="K243" s="1"/>
      <c r="L243" s="1"/>
      <c r="M243" s="1"/>
      <c r="N243" s="1"/>
      <c r="O243" s="1"/>
      <c r="P243" s="1"/>
      <c r="Q243" s="1"/>
      <c r="R243" s="1"/>
      <c r="S243" s="316"/>
      <c r="T243" s="1"/>
    </row>
    <row r="244" spans="1:20">
      <c r="A244" s="119" t="str">
        <f ca="1">CONCATENATE(INDIRECT("C"&amp;Variables!BL250),INDIRECT("F"&amp;Variables!BL250),INDIRECT("J"&amp;Variables!BL250))</f>
        <v/>
      </c>
      <c r="C244"/>
      <c r="D244"/>
      <c r="E244"/>
      <c r="F244" s="1"/>
      <c r="G244" s="1"/>
      <c r="H244" s="1"/>
      <c r="I244" s="1"/>
      <c r="J244" s="1"/>
      <c r="K244" s="1"/>
      <c r="L244" s="1"/>
      <c r="M244" s="1"/>
      <c r="N244" s="1"/>
      <c r="O244" s="1"/>
      <c r="P244" s="1"/>
      <c r="Q244" s="1"/>
      <c r="R244" s="1"/>
      <c r="S244" s="316"/>
      <c r="T244" s="1"/>
    </row>
    <row r="245" spans="1:20">
      <c r="A245" s="119" t="str">
        <f ca="1">CONCATENATE(INDIRECT("C"&amp;Variables!BL251),INDIRECT("F"&amp;Variables!BL251),INDIRECT("J"&amp;Variables!BL251))</f>
        <v/>
      </c>
      <c r="C245"/>
      <c r="D245"/>
      <c r="E245"/>
      <c r="F245" s="1"/>
      <c r="G245" s="1"/>
      <c r="H245" s="1"/>
      <c r="I245" s="1"/>
      <c r="J245" s="1"/>
      <c r="K245" s="1"/>
      <c r="L245" s="1"/>
      <c r="M245" s="1"/>
      <c r="N245" s="1"/>
      <c r="O245" s="1"/>
      <c r="P245" s="1"/>
      <c r="Q245" s="1"/>
      <c r="R245" s="1"/>
      <c r="S245" s="316"/>
      <c r="T245" s="1"/>
    </row>
    <row r="246" spans="1:20">
      <c r="A246" s="119" t="str">
        <f ca="1">CONCATENATE(INDIRECT("C"&amp;Variables!BL252),INDIRECT("F"&amp;Variables!BL252),INDIRECT("J"&amp;Variables!BL252))</f>
        <v/>
      </c>
      <c r="C246"/>
      <c r="D246"/>
      <c r="E246"/>
      <c r="F246" s="1"/>
      <c r="G246" s="1"/>
      <c r="H246" s="1"/>
      <c r="I246" s="1"/>
      <c r="J246" s="1"/>
      <c r="K246" s="1"/>
      <c r="L246" s="1"/>
      <c r="M246" s="1"/>
      <c r="N246" s="1"/>
      <c r="O246" s="1"/>
      <c r="P246" s="1"/>
      <c r="Q246" s="1"/>
      <c r="R246" s="1"/>
      <c r="S246" s="316"/>
      <c r="T246" s="1"/>
    </row>
    <row r="247" spans="1:20">
      <c r="A247" s="119" t="str">
        <f ca="1">CONCATENATE(INDIRECT("C"&amp;Variables!BL253),INDIRECT("F"&amp;Variables!BL253),INDIRECT("J"&amp;Variables!BL253))</f>
        <v/>
      </c>
      <c r="C247"/>
      <c r="D247"/>
      <c r="E247"/>
      <c r="F247" s="1"/>
      <c r="G247" s="1"/>
      <c r="H247" s="1"/>
      <c r="I247" s="1"/>
      <c r="J247" s="1"/>
      <c r="K247" s="1"/>
      <c r="L247" s="1"/>
      <c r="M247" s="1"/>
      <c r="N247" s="1"/>
      <c r="O247" s="1"/>
      <c r="P247" s="1"/>
      <c r="Q247" s="1"/>
      <c r="R247" s="1"/>
      <c r="S247" s="316"/>
      <c r="T247" s="1"/>
    </row>
    <row r="248" spans="1:20">
      <c r="A248" s="119" t="str">
        <f ca="1">CONCATENATE(INDIRECT("C"&amp;Variables!BL254),INDIRECT("F"&amp;Variables!BL254),INDIRECT("J"&amp;Variables!BL254))</f>
        <v/>
      </c>
      <c r="C248"/>
      <c r="D248"/>
      <c r="E248"/>
      <c r="F248" s="1"/>
      <c r="G248" s="1"/>
      <c r="H248" s="1"/>
      <c r="I248" s="1"/>
      <c r="J248" s="1"/>
      <c r="K248" s="1"/>
      <c r="L248" s="1"/>
      <c r="M248" s="1"/>
      <c r="N248" s="1"/>
      <c r="O248" s="1"/>
      <c r="P248" s="1"/>
      <c r="Q248" s="1"/>
      <c r="R248" s="1"/>
      <c r="S248" s="316"/>
      <c r="T248" s="1"/>
    </row>
    <row r="249" spans="1:20">
      <c r="A249" s="119" t="str">
        <f ca="1">CONCATENATE(INDIRECT("C"&amp;Variables!BL255),INDIRECT("F"&amp;Variables!BL255),INDIRECT("J"&amp;Variables!BL255))</f>
        <v/>
      </c>
      <c r="C249"/>
      <c r="D249"/>
      <c r="E249"/>
      <c r="F249" s="1"/>
      <c r="G249" s="1"/>
      <c r="H249" s="1"/>
      <c r="I249" s="1"/>
      <c r="J249" s="1"/>
      <c r="K249" s="1"/>
      <c r="L249" s="1"/>
      <c r="M249" s="1"/>
      <c r="N249" s="1"/>
      <c r="O249" s="1"/>
      <c r="P249" s="1"/>
      <c r="Q249" s="1"/>
      <c r="R249" s="1"/>
      <c r="S249" s="316"/>
      <c r="T249" s="1"/>
    </row>
    <row r="250" spans="1:20">
      <c r="A250" s="119" t="str">
        <f ca="1">CONCATENATE(INDIRECT("C"&amp;Variables!BL256),INDIRECT("F"&amp;Variables!BL256),INDIRECT("J"&amp;Variables!BL256))</f>
        <v/>
      </c>
      <c r="C250"/>
      <c r="D250"/>
      <c r="E250"/>
      <c r="F250" s="1"/>
      <c r="G250" s="1"/>
      <c r="H250" s="1"/>
      <c r="I250" s="1"/>
      <c r="J250" s="1"/>
      <c r="K250" s="1"/>
      <c r="L250" s="1"/>
      <c r="M250" s="1"/>
      <c r="N250" s="1"/>
      <c r="O250" s="1"/>
      <c r="P250" s="1"/>
      <c r="Q250" s="1"/>
      <c r="R250" s="1"/>
      <c r="S250" s="316"/>
      <c r="T250" s="1"/>
    </row>
    <row r="251" spans="1:20">
      <c r="A251" s="119" t="str">
        <f ca="1">CONCATENATE(INDIRECT("C"&amp;Variables!BL257),INDIRECT("F"&amp;Variables!BL257),INDIRECT("J"&amp;Variables!BL257))</f>
        <v/>
      </c>
      <c r="C251"/>
      <c r="D251"/>
      <c r="E251"/>
      <c r="F251" s="1"/>
      <c r="G251" s="1"/>
      <c r="H251" s="1"/>
      <c r="I251" s="1"/>
      <c r="J251" s="1"/>
      <c r="K251" s="1"/>
      <c r="L251" s="1"/>
      <c r="M251" s="1"/>
      <c r="N251" s="1"/>
      <c r="O251" s="1"/>
      <c r="P251" s="1"/>
      <c r="Q251" s="1"/>
      <c r="R251" s="1"/>
      <c r="S251" s="316"/>
      <c r="T251" s="1"/>
    </row>
    <row r="252" spans="1:20">
      <c r="A252" s="119" t="str">
        <f ca="1">CONCATENATE(INDIRECT("C"&amp;Variables!BL258),INDIRECT("F"&amp;Variables!BL258),INDIRECT("J"&amp;Variables!BL258))</f>
        <v/>
      </c>
      <c r="C252"/>
      <c r="D252"/>
      <c r="E252"/>
      <c r="F252" s="1"/>
      <c r="G252" s="1"/>
      <c r="H252" s="1"/>
      <c r="I252" s="1"/>
      <c r="J252" s="1"/>
      <c r="K252" s="1"/>
      <c r="L252" s="1"/>
      <c r="M252" s="1"/>
      <c r="N252" s="1"/>
      <c r="O252" s="1"/>
      <c r="P252" s="1"/>
      <c r="Q252" s="1"/>
      <c r="R252" s="1"/>
      <c r="S252" s="316"/>
      <c r="T252" s="1"/>
    </row>
    <row r="253" spans="1:20">
      <c r="A253" s="119" t="str">
        <f ca="1">CONCATENATE(INDIRECT("C"&amp;Variables!BL259),INDIRECT("F"&amp;Variables!BL259),INDIRECT("J"&amp;Variables!BL259))</f>
        <v/>
      </c>
      <c r="C253"/>
      <c r="D253"/>
      <c r="E253"/>
      <c r="F253" s="1"/>
      <c r="G253" s="1"/>
      <c r="H253" s="1"/>
      <c r="I253" s="1"/>
      <c r="J253" s="1"/>
      <c r="K253" s="1"/>
      <c r="L253" s="1"/>
      <c r="M253" s="1"/>
      <c r="N253" s="1"/>
      <c r="O253" s="1"/>
      <c r="P253" s="1"/>
      <c r="Q253" s="1"/>
      <c r="R253" s="1"/>
      <c r="S253" s="316"/>
      <c r="T253" s="1"/>
    </row>
    <row r="254" spans="1:20">
      <c r="A254" s="119" t="str">
        <f ca="1">CONCATENATE(INDIRECT("C"&amp;Variables!BL260),INDIRECT("F"&amp;Variables!BL260),INDIRECT("J"&amp;Variables!BL260))</f>
        <v/>
      </c>
      <c r="C254"/>
      <c r="D254"/>
      <c r="E254"/>
      <c r="F254" s="1"/>
      <c r="G254" s="1"/>
      <c r="H254" s="1"/>
      <c r="I254" s="1"/>
      <c r="J254" s="1"/>
      <c r="K254" s="1"/>
      <c r="L254" s="1"/>
      <c r="M254" s="1"/>
      <c r="N254" s="1"/>
      <c r="O254" s="1"/>
      <c r="P254" s="1"/>
      <c r="Q254" s="1"/>
      <c r="R254" s="1"/>
      <c r="S254" s="316"/>
      <c r="T254" s="1"/>
    </row>
    <row r="255" spans="1:20">
      <c r="A255" s="119" t="str">
        <f ca="1">CONCATENATE(INDIRECT("C"&amp;Variables!BL261),INDIRECT("F"&amp;Variables!BL261),INDIRECT("J"&amp;Variables!BL261))</f>
        <v/>
      </c>
      <c r="C255"/>
      <c r="D255"/>
      <c r="E255"/>
      <c r="F255" s="1"/>
      <c r="G255" s="1"/>
      <c r="H255" s="1"/>
      <c r="I255" s="1"/>
      <c r="J255" s="1"/>
      <c r="K255" s="1"/>
      <c r="L255" s="1"/>
      <c r="M255" s="1"/>
      <c r="N255" s="1"/>
      <c r="O255" s="1"/>
      <c r="P255" s="1"/>
      <c r="Q255" s="1"/>
      <c r="R255" s="1"/>
      <c r="S255" s="316"/>
      <c r="T255" s="1"/>
    </row>
    <row r="256" spans="1:20">
      <c r="A256" s="119" t="str">
        <f ca="1">CONCATENATE(INDIRECT("C"&amp;Variables!BL262),INDIRECT("F"&amp;Variables!BL262),INDIRECT("J"&amp;Variables!BL262))</f>
        <v/>
      </c>
      <c r="F256" s="27"/>
      <c r="G256" s="27"/>
      <c r="H256" s="27"/>
      <c r="I256" s="27"/>
      <c r="J256" s="27"/>
      <c r="K256" s="27"/>
      <c r="L256" s="27"/>
      <c r="M256" s="27"/>
      <c r="N256" s="27"/>
      <c r="O256" s="27"/>
      <c r="P256" s="27"/>
      <c r="Q256" s="27"/>
      <c r="R256" s="27"/>
    </row>
    <row r="257" spans="1:18">
      <c r="A257" s="119" t="str">
        <f ca="1">CONCATENATE(INDIRECT("C"&amp;Variables!BL263),INDIRECT("F"&amp;Variables!BL263),INDIRECT("J"&amp;Variables!BL263))</f>
        <v/>
      </c>
      <c r="F257" s="27"/>
      <c r="G257" s="27"/>
      <c r="H257" s="27"/>
      <c r="I257" s="27"/>
      <c r="J257" s="27"/>
      <c r="K257" s="27"/>
      <c r="L257" s="27"/>
      <c r="M257" s="27"/>
      <c r="N257" s="27"/>
      <c r="O257" s="27"/>
      <c r="P257" s="27"/>
      <c r="Q257" s="27"/>
      <c r="R257" s="27"/>
    </row>
    <row r="258" spans="1:18">
      <c r="A258" s="119" t="str">
        <f ca="1">CONCATENATE(INDIRECT("C"&amp;Variables!BL264),INDIRECT("F"&amp;Variables!BL264),INDIRECT("J"&amp;Variables!BL264))</f>
        <v/>
      </c>
      <c r="F258" s="27"/>
      <c r="G258" s="27"/>
      <c r="H258" s="27"/>
      <c r="I258" s="27"/>
      <c r="J258" s="27"/>
      <c r="K258" s="27"/>
      <c r="L258" s="27"/>
      <c r="M258" s="27"/>
      <c r="N258" s="27"/>
      <c r="O258" s="27"/>
      <c r="P258" s="27"/>
      <c r="Q258" s="27"/>
      <c r="R258" s="27"/>
    </row>
    <row r="259" spans="1:18">
      <c r="A259" s="119" t="str">
        <f ca="1">CONCATENATE(INDIRECT("C"&amp;Variables!BL265),INDIRECT("F"&amp;Variables!BL265),INDIRECT("J"&amp;Variables!BL265))</f>
        <v/>
      </c>
      <c r="F259" s="27"/>
      <c r="G259" s="27"/>
      <c r="H259" s="27"/>
      <c r="I259" s="27"/>
      <c r="J259" s="27"/>
      <c r="K259" s="27"/>
      <c r="L259" s="27"/>
      <c r="M259" s="27"/>
      <c r="N259" s="27"/>
      <c r="O259" s="27"/>
      <c r="P259" s="27"/>
      <c r="Q259" s="27"/>
      <c r="R259" s="27"/>
    </row>
    <row r="260" spans="1:18">
      <c r="A260" s="119" t="str">
        <f ca="1">CONCATENATE(INDIRECT("C"&amp;Variables!BL266),INDIRECT("F"&amp;Variables!BL266),INDIRECT("J"&amp;Variables!BL266))</f>
        <v/>
      </c>
      <c r="F260" s="27"/>
      <c r="G260" s="27"/>
      <c r="H260" s="27"/>
      <c r="I260" s="27"/>
      <c r="J260" s="27"/>
      <c r="K260" s="27"/>
      <c r="L260" s="27"/>
      <c r="M260" s="27"/>
      <c r="N260" s="27"/>
      <c r="O260" s="27"/>
      <c r="P260" s="27"/>
      <c r="Q260" s="27"/>
      <c r="R260" s="27"/>
    </row>
    <row r="261" spans="1:18">
      <c r="A261" s="119" t="str">
        <f ca="1">CONCATENATE(INDIRECT("C"&amp;Variables!BL267),INDIRECT("F"&amp;Variables!BL267),INDIRECT("J"&amp;Variables!BL267))</f>
        <v/>
      </c>
      <c r="F261" s="27"/>
      <c r="G261" s="27"/>
      <c r="H261" s="27"/>
      <c r="I261" s="27"/>
      <c r="J261" s="27"/>
      <c r="K261" s="27"/>
      <c r="L261" s="27"/>
      <c r="M261" s="27"/>
      <c r="N261" s="27"/>
      <c r="O261" s="27"/>
      <c r="P261" s="27"/>
      <c r="Q261" s="27"/>
      <c r="R261" s="27"/>
    </row>
    <row r="262" spans="1:18">
      <c r="A262" s="119" t="str">
        <f ca="1">CONCATENATE(INDIRECT("C"&amp;Variables!BL268),INDIRECT("F"&amp;Variables!BL268),INDIRECT("J"&amp;Variables!BL268))</f>
        <v/>
      </c>
      <c r="F262" s="27"/>
      <c r="G262" s="27"/>
      <c r="H262" s="27"/>
      <c r="I262" s="27"/>
      <c r="J262" s="27"/>
      <c r="K262" s="27"/>
      <c r="L262" s="27"/>
      <c r="M262" s="27"/>
      <c r="N262" s="27"/>
      <c r="O262" s="27"/>
      <c r="P262" s="27"/>
      <c r="Q262" s="27"/>
      <c r="R262" s="27"/>
    </row>
    <row r="263" spans="1:18">
      <c r="A263" s="119" t="str">
        <f ca="1">CONCATENATE(INDIRECT("C"&amp;Variables!BL269),INDIRECT("F"&amp;Variables!BL269),INDIRECT("J"&amp;Variables!BL269))</f>
        <v/>
      </c>
      <c r="F263" s="27"/>
      <c r="G263" s="27"/>
      <c r="H263" s="27"/>
      <c r="I263" s="27"/>
      <c r="J263" s="27"/>
      <c r="K263" s="27"/>
      <c r="L263" s="27"/>
      <c r="M263" s="27"/>
      <c r="N263" s="27"/>
      <c r="O263" s="27"/>
      <c r="P263" s="27"/>
      <c r="Q263" s="27"/>
      <c r="R263" s="27"/>
    </row>
    <row r="264" spans="1:18">
      <c r="A264" s="119" t="str">
        <f ca="1">CONCATENATE(INDIRECT("C"&amp;Variables!BL270),INDIRECT("F"&amp;Variables!BL270),INDIRECT("J"&amp;Variables!BL270))</f>
        <v/>
      </c>
      <c r="F264" s="27"/>
      <c r="G264" s="27"/>
      <c r="H264" s="27"/>
      <c r="I264" s="27"/>
      <c r="J264" s="27"/>
      <c r="K264" s="27"/>
      <c r="L264" s="27"/>
      <c r="M264" s="27"/>
      <c r="N264" s="27"/>
      <c r="O264" s="27"/>
      <c r="P264" s="27"/>
      <c r="Q264" s="27"/>
      <c r="R264" s="27"/>
    </row>
    <row r="265" spans="1:18">
      <c r="A265" s="119" t="str">
        <f ca="1">CONCATENATE(INDIRECT("C"&amp;Variables!BL271),INDIRECT("F"&amp;Variables!BL271),INDIRECT("J"&amp;Variables!BL271))</f>
        <v/>
      </c>
      <c r="F265" s="27"/>
      <c r="G265" s="27"/>
      <c r="H265" s="27"/>
      <c r="I265" s="27"/>
      <c r="J265" s="27"/>
      <c r="K265" s="27"/>
      <c r="L265" s="27"/>
      <c r="M265" s="27"/>
      <c r="N265" s="27"/>
      <c r="O265" s="27"/>
      <c r="P265" s="27"/>
      <c r="Q265" s="27"/>
      <c r="R265" s="27"/>
    </row>
    <row r="266" spans="1:18">
      <c r="A266" s="119" t="str">
        <f ca="1">CONCATENATE(INDIRECT("C"&amp;Variables!BL272),INDIRECT("F"&amp;Variables!BL272),INDIRECT("J"&amp;Variables!BL272))</f>
        <v/>
      </c>
      <c r="F266" s="27"/>
      <c r="G266" s="27"/>
      <c r="H266" s="27"/>
      <c r="I266" s="27"/>
      <c r="J266" s="27"/>
      <c r="K266" s="27"/>
      <c r="L266" s="27"/>
      <c r="M266" s="27"/>
      <c r="N266" s="27"/>
      <c r="O266" s="27"/>
      <c r="P266" s="27"/>
      <c r="Q266" s="27"/>
      <c r="R266" s="27"/>
    </row>
    <row r="267" spans="1:18">
      <c r="A267" s="119" t="str">
        <f ca="1">CONCATENATE(INDIRECT("C"&amp;Variables!BL273),INDIRECT("F"&amp;Variables!BL273),INDIRECT("J"&amp;Variables!BL273))</f>
        <v/>
      </c>
      <c r="F267" s="27"/>
      <c r="G267" s="27"/>
      <c r="H267" s="27"/>
      <c r="I267" s="27"/>
      <c r="J267" s="27"/>
      <c r="K267" s="27"/>
      <c r="L267" s="27"/>
      <c r="M267" s="27"/>
      <c r="N267" s="27"/>
      <c r="O267" s="27"/>
      <c r="P267" s="27"/>
      <c r="Q267" s="27"/>
      <c r="R267" s="27"/>
    </row>
    <row r="268" spans="1:18">
      <c r="A268" s="119" t="str">
        <f ca="1">CONCATENATE(INDIRECT("C"&amp;Variables!BL274),INDIRECT("F"&amp;Variables!BL274),INDIRECT("J"&amp;Variables!BL274))</f>
        <v/>
      </c>
      <c r="F268" s="27"/>
      <c r="G268" s="27"/>
      <c r="H268" s="27"/>
      <c r="I268" s="27"/>
      <c r="J268" s="27"/>
      <c r="K268" s="27"/>
      <c r="L268" s="27"/>
      <c r="M268" s="27"/>
      <c r="N268" s="27"/>
      <c r="O268" s="27"/>
      <c r="P268" s="27"/>
      <c r="Q268" s="27"/>
      <c r="R268" s="27"/>
    </row>
    <row r="269" spans="1:18">
      <c r="A269" s="119" t="str">
        <f ca="1">CONCATENATE(INDIRECT("C"&amp;Variables!BL275),INDIRECT("F"&amp;Variables!BL275),INDIRECT("J"&amp;Variables!BL275))</f>
        <v/>
      </c>
      <c r="F269" s="27"/>
      <c r="G269" s="27"/>
      <c r="H269" s="27"/>
      <c r="I269" s="27"/>
      <c r="J269" s="27"/>
      <c r="K269" s="27"/>
      <c r="L269" s="27"/>
      <c r="M269" s="27"/>
      <c r="N269" s="27"/>
      <c r="O269" s="27"/>
      <c r="P269" s="27"/>
      <c r="Q269" s="27"/>
      <c r="R269" s="27"/>
    </row>
    <row r="270" spans="1:18">
      <c r="A270" s="119" t="str">
        <f ca="1">CONCATENATE(INDIRECT("C"&amp;Variables!BL276),INDIRECT("F"&amp;Variables!BL276),INDIRECT("J"&amp;Variables!BL276))</f>
        <v/>
      </c>
      <c r="F270" s="27"/>
      <c r="G270" s="27"/>
      <c r="H270" s="27"/>
      <c r="I270" s="27"/>
      <c r="J270" s="27"/>
      <c r="K270" s="27"/>
      <c r="L270" s="27"/>
      <c r="M270" s="27"/>
      <c r="N270" s="27"/>
      <c r="O270" s="27"/>
      <c r="P270" s="27"/>
      <c r="Q270" s="27"/>
      <c r="R270" s="27"/>
    </row>
    <row r="271" spans="1:18">
      <c r="A271" s="119" t="str">
        <f ca="1">CONCATENATE(INDIRECT("C"&amp;Variables!BL277),INDIRECT("F"&amp;Variables!BL277),INDIRECT("J"&amp;Variables!BL277))</f>
        <v/>
      </c>
      <c r="F271" s="27"/>
      <c r="G271" s="27"/>
      <c r="H271" s="27"/>
      <c r="I271" s="27"/>
      <c r="J271" s="27"/>
      <c r="K271" s="27"/>
      <c r="L271" s="27"/>
      <c r="M271" s="27"/>
      <c r="N271" s="27"/>
      <c r="O271" s="27"/>
      <c r="P271" s="27"/>
      <c r="Q271" s="27"/>
      <c r="R271" s="27"/>
    </row>
    <row r="272" spans="1:18">
      <c r="A272" s="119" t="str">
        <f ca="1">CONCATENATE(INDIRECT("C"&amp;Variables!BL278),INDIRECT("F"&amp;Variables!BL278),INDIRECT("J"&amp;Variables!BL278))</f>
        <v/>
      </c>
      <c r="F272" s="27"/>
      <c r="G272" s="27"/>
      <c r="H272" s="27"/>
      <c r="I272" s="27"/>
      <c r="J272" s="27"/>
      <c r="K272" s="27"/>
      <c r="L272" s="27"/>
      <c r="M272" s="27"/>
      <c r="N272" s="27"/>
      <c r="O272" s="27"/>
      <c r="P272" s="27"/>
      <c r="Q272" s="27"/>
      <c r="R272" s="27"/>
    </row>
    <row r="273" spans="1:18">
      <c r="A273" s="119" t="str">
        <f ca="1">CONCATENATE(INDIRECT("C"&amp;Variables!BL279),INDIRECT("F"&amp;Variables!BL279),INDIRECT("J"&amp;Variables!BL279))</f>
        <v/>
      </c>
      <c r="F273" s="27"/>
      <c r="G273" s="27"/>
      <c r="H273" s="27"/>
      <c r="I273" s="27"/>
      <c r="J273" s="27"/>
      <c r="K273" s="27"/>
      <c r="L273" s="27"/>
      <c r="M273" s="27"/>
      <c r="N273" s="27"/>
      <c r="O273" s="27"/>
      <c r="P273" s="27"/>
      <c r="Q273" s="27"/>
      <c r="R273" s="27"/>
    </row>
    <row r="274" spans="1:18">
      <c r="A274" s="119" t="str">
        <f ca="1">CONCATENATE(INDIRECT("C"&amp;Variables!BL280),INDIRECT("F"&amp;Variables!BL280),INDIRECT("J"&amp;Variables!BL280))</f>
        <v/>
      </c>
      <c r="F274" s="27"/>
      <c r="G274" s="27"/>
      <c r="H274" s="27"/>
      <c r="I274" s="27"/>
      <c r="J274" s="27"/>
      <c r="K274" s="27"/>
      <c r="L274" s="27"/>
      <c r="M274" s="27"/>
      <c r="N274" s="27"/>
      <c r="O274" s="27"/>
      <c r="P274" s="27"/>
      <c r="Q274" s="27"/>
      <c r="R274" s="27"/>
    </row>
    <row r="275" spans="1:18">
      <c r="A275" s="119" t="str">
        <f ca="1">CONCATENATE(INDIRECT("C"&amp;Variables!BL281),INDIRECT("F"&amp;Variables!BL281),INDIRECT("J"&amp;Variables!BL281))</f>
        <v/>
      </c>
      <c r="F275" s="27"/>
      <c r="G275" s="27"/>
      <c r="H275" s="27"/>
      <c r="I275" s="27"/>
      <c r="J275" s="27"/>
      <c r="K275" s="27"/>
      <c r="L275" s="27"/>
      <c r="M275" s="27"/>
      <c r="N275" s="27"/>
      <c r="O275" s="27"/>
      <c r="P275" s="27"/>
      <c r="Q275" s="27"/>
      <c r="R275" s="27"/>
    </row>
    <row r="276" spans="1:18">
      <c r="A276" s="119" t="str">
        <f ca="1">CONCATENATE(INDIRECT("C"&amp;Variables!BL282),INDIRECT("F"&amp;Variables!BL282),INDIRECT("J"&amp;Variables!BL282))</f>
        <v/>
      </c>
      <c r="F276" s="27"/>
      <c r="G276" s="27"/>
      <c r="H276" s="27"/>
      <c r="I276" s="27"/>
      <c r="J276" s="27"/>
      <c r="K276" s="27"/>
      <c r="L276" s="27"/>
      <c r="M276" s="27"/>
      <c r="N276" s="27"/>
      <c r="O276" s="27"/>
      <c r="P276" s="27"/>
      <c r="Q276" s="27"/>
      <c r="R276" s="27"/>
    </row>
    <row r="277" spans="1:18">
      <c r="A277" s="119" t="str">
        <f ca="1">CONCATENATE(INDIRECT("C"&amp;Variables!BL283),INDIRECT("F"&amp;Variables!BL283),INDIRECT("J"&amp;Variables!BL283))</f>
        <v/>
      </c>
      <c r="F277" s="27"/>
      <c r="G277" s="27"/>
      <c r="H277" s="27"/>
      <c r="I277" s="27"/>
      <c r="J277" s="27"/>
      <c r="K277" s="27"/>
      <c r="L277" s="27"/>
      <c r="M277" s="27"/>
      <c r="N277" s="27"/>
      <c r="O277" s="27"/>
      <c r="P277" s="27"/>
      <c r="Q277" s="27"/>
      <c r="R277" s="27"/>
    </row>
    <row r="278" spans="1:18">
      <c r="A278" s="119" t="str">
        <f ca="1">CONCATENATE(INDIRECT("C"&amp;Variables!BL284),INDIRECT("F"&amp;Variables!BL284),INDIRECT("J"&amp;Variables!BL284))</f>
        <v/>
      </c>
      <c r="F278" s="27"/>
      <c r="G278" s="27"/>
      <c r="H278" s="27"/>
      <c r="I278" s="27"/>
      <c r="J278" s="27"/>
      <c r="K278" s="27"/>
      <c r="L278" s="27"/>
      <c r="M278" s="27"/>
      <c r="N278" s="27"/>
      <c r="O278" s="27"/>
      <c r="P278" s="27"/>
      <c r="Q278" s="27"/>
      <c r="R278" s="27"/>
    </row>
    <row r="279" spans="1:18">
      <c r="A279" s="119" t="str">
        <f ca="1">CONCATENATE(INDIRECT("C"&amp;Variables!BL285),INDIRECT("F"&amp;Variables!BL285),INDIRECT("J"&amp;Variables!BL285))</f>
        <v/>
      </c>
      <c r="F279" s="27"/>
      <c r="G279" s="27"/>
      <c r="H279" s="27"/>
      <c r="I279" s="27"/>
      <c r="J279" s="27"/>
      <c r="K279" s="27"/>
      <c r="L279" s="27"/>
      <c r="M279" s="27"/>
      <c r="N279" s="27"/>
      <c r="O279" s="27"/>
      <c r="P279" s="27"/>
      <c r="Q279" s="27"/>
      <c r="R279" s="27"/>
    </row>
    <row r="280" spans="1:18">
      <c r="A280" s="119" t="str">
        <f ca="1">CONCATENATE(INDIRECT("C"&amp;Variables!BL286),INDIRECT("F"&amp;Variables!BL286),INDIRECT("J"&amp;Variables!BL286))</f>
        <v/>
      </c>
      <c r="F280" s="27"/>
      <c r="G280" s="27"/>
      <c r="H280" s="27"/>
      <c r="I280" s="27"/>
      <c r="J280" s="27"/>
      <c r="K280" s="27"/>
      <c r="L280" s="27"/>
      <c r="M280" s="27"/>
      <c r="N280" s="27"/>
      <c r="O280" s="27"/>
      <c r="P280" s="27"/>
      <c r="Q280" s="27"/>
      <c r="R280" s="27"/>
    </row>
    <row r="281" spans="1:18">
      <c r="A281" s="119" t="str">
        <f ca="1">CONCATENATE(INDIRECT("C"&amp;Variables!BL287),INDIRECT("F"&amp;Variables!BL287),INDIRECT("J"&amp;Variables!BL287))</f>
        <v/>
      </c>
      <c r="F281" s="27"/>
      <c r="G281" s="27"/>
      <c r="H281" s="27"/>
      <c r="I281" s="27"/>
      <c r="J281" s="27"/>
      <c r="K281" s="27"/>
      <c r="L281" s="27"/>
      <c r="M281" s="27"/>
      <c r="N281" s="27"/>
      <c r="O281" s="27"/>
      <c r="P281" s="27"/>
      <c r="Q281" s="27"/>
      <c r="R281" s="27"/>
    </row>
    <row r="282" spans="1:18">
      <c r="A282" s="119" t="str">
        <f ca="1">CONCATENATE(INDIRECT("C"&amp;Variables!BL288),INDIRECT("F"&amp;Variables!BL288),INDIRECT("J"&amp;Variables!BL288))</f>
        <v/>
      </c>
      <c r="F282" s="27"/>
      <c r="G282" s="27"/>
      <c r="H282" s="27"/>
      <c r="I282" s="27"/>
      <c r="J282" s="27"/>
      <c r="K282" s="27"/>
      <c r="L282" s="27"/>
      <c r="M282" s="27"/>
      <c r="N282" s="27"/>
      <c r="O282" s="27"/>
      <c r="P282" s="27"/>
      <c r="Q282" s="27"/>
      <c r="R282" s="27"/>
    </row>
    <row r="283" spans="1:18">
      <c r="A283" s="119" t="str">
        <f ca="1">CONCATENATE(INDIRECT("C"&amp;Variables!BL289),INDIRECT("F"&amp;Variables!BL289),INDIRECT("J"&amp;Variables!BL289))</f>
        <v/>
      </c>
      <c r="F283" s="27"/>
      <c r="G283" s="27"/>
      <c r="H283" s="27"/>
      <c r="I283" s="27"/>
      <c r="J283" s="27"/>
      <c r="K283" s="27"/>
      <c r="L283" s="27"/>
      <c r="M283" s="27"/>
      <c r="N283" s="27"/>
      <c r="O283" s="27"/>
      <c r="P283" s="27"/>
      <c r="Q283" s="27"/>
      <c r="R283" s="27"/>
    </row>
    <row r="284" spans="1:18">
      <c r="A284" s="119" t="str">
        <f ca="1">CONCATENATE(INDIRECT("C"&amp;Variables!BL290),INDIRECT("F"&amp;Variables!BL290),INDIRECT("J"&amp;Variables!BL290))</f>
        <v/>
      </c>
      <c r="F284" s="27"/>
      <c r="G284" s="27"/>
      <c r="H284" s="27"/>
      <c r="I284" s="27"/>
      <c r="J284" s="27"/>
      <c r="K284" s="27"/>
      <c r="L284" s="27"/>
      <c r="M284" s="27"/>
      <c r="N284" s="27"/>
      <c r="O284" s="27"/>
      <c r="P284" s="27"/>
      <c r="Q284" s="27"/>
      <c r="R284" s="27"/>
    </row>
    <row r="285" spans="1:18">
      <c r="A285" s="119" t="str">
        <f ca="1">CONCATENATE(INDIRECT("C"&amp;Variables!BL291),INDIRECT("F"&amp;Variables!BL291),INDIRECT("J"&amp;Variables!BL291))</f>
        <v/>
      </c>
      <c r="F285" s="27"/>
      <c r="G285" s="27"/>
      <c r="H285" s="27"/>
      <c r="I285" s="27"/>
      <c r="J285" s="27"/>
      <c r="K285" s="27"/>
      <c r="L285" s="27"/>
      <c r="M285" s="27"/>
      <c r="N285" s="27"/>
      <c r="O285" s="27"/>
      <c r="P285" s="27"/>
      <c r="Q285" s="27"/>
      <c r="R285" s="27"/>
    </row>
    <row r="286" spans="1:18">
      <c r="A286" s="119" t="str">
        <f ca="1">CONCATENATE(INDIRECT("C"&amp;Variables!BL292),INDIRECT("F"&amp;Variables!BL292),INDIRECT("J"&amp;Variables!BL292))</f>
        <v/>
      </c>
      <c r="F286" s="27"/>
      <c r="G286" s="27"/>
      <c r="H286" s="27"/>
      <c r="I286" s="27"/>
      <c r="J286" s="27"/>
      <c r="K286" s="27"/>
      <c r="L286" s="27"/>
      <c r="M286" s="27"/>
      <c r="N286" s="27"/>
      <c r="O286" s="27"/>
      <c r="P286" s="27"/>
      <c r="Q286" s="27"/>
      <c r="R286" s="27"/>
    </row>
    <row r="287" spans="1:18">
      <c r="A287" s="119" t="str">
        <f ca="1">CONCATENATE(INDIRECT("C"&amp;Variables!BL293),INDIRECT("F"&amp;Variables!BL293),INDIRECT("J"&amp;Variables!BL293))</f>
        <v/>
      </c>
      <c r="F287" s="27"/>
      <c r="G287" s="27"/>
      <c r="H287" s="27"/>
      <c r="I287" s="27"/>
      <c r="J287" s="27"/>
      <c r="K287" s="27"/>
      <c r="L287" s="27"/>
      <c r="M287" s="27"/>
      <c r="N287" s="27"/>
      <c r="O287" s="27"/>
      <c r="P287" s="27"/>
      <c r="Q287" s="27"/>
      <c r="R287" s="27"/>
    </row>
    <row r="288" spans="1:18">
      <c r="A288" s="119" t="str">
        <f ca="1">CONCATENATE(INDIRECT("C"&amp;Variables!BL294),INDIRECT("F"&amp;Variables!BL294),INDIRECT("J"&amp;Variables!BL294))</f>
        <v/>
      </c>
      <c r="F288" s="27"/>
      <c r="G288" s="27"/>
      <c r="H288" s="27"/>
      <c r="I288" s="27"/>
      <c r="J288" s="27"/>
      <c r="K288" s="27"/>
      <c r="L288" s="27"/>
      <c r="M288" s="27"/>
      <c r="N288" s="27"/>
      <c r="O288" s="27"/>
      <c r="P288" s="27"/>
      <c r="Q288" s="27"/>
      <c r="R288" s="27"/>
    </row>
    <row r="289" spans="1:18">
      <c r="A289" s="119" t="str">
        <f ca="1">CONCATENATE(INDIRECT("C"&amp;Variables!BL295),INDIRECT("F"&amp;Variables!BL295),INDIRECT("J"&amp;Variables!BL295))</f>
        <v/>
      </c>
      <c r="F289" s="27"/>
      <c r="G289" s="27"/>
      <c r="H289" s="27"/>
      <c r="I289" s="27"/>
      <c r="J289" s="27"/>
      <c r="K289" s="27"/>
      <c r="L289" s="27"/>
      <c r="M289" s="27"/>
      <c r="N289" s="27"/>
      <c r="O289" s="27"/>
      <c r="P289" s="27"/>
      <c r="Q289" s="27"/>
      <c r="R289" s="27"/>
    </row>
    <row r="290" spans="1:18">
      <c r="A290" s="119" t="str">
        <f ca="1">CONCATENATE(INDIRECT("C"&amp;Variables!BL296),INDIRECT("F"&amp;Variables!BL296),INDIRECT("J"&amp;Variables!BL296))</f>
        <v/>
      </c>
      <c r="F290" s="27"/>
      <c r="G290" s="27"/>
      <c r="H290" s="27"/>
      <c r="I290" s="27"/>
      <c r="J290" s="27"/>
      <c r="K290" s="27"/>
      <c r="L290" s="27"/>
      <c r="M290" s="27"/>
      <c r="N290" s="27"/>
      <c r="O290" s="27"/>
      <c r="P290" s="27"/>
      <c r="Q290" s="27"/>
      <c r="R290" s="27"/>
    </row>
    <row r="291" spans="1:18">
      <c r="A291" s="119" t="str">
        <f ca="1">CONCATENATE(INDIRECT("C"&amp;Variables!BL297),INDIRECT("F"&amp;Variables!BL297),INDIRECT("J"&amp;Variables!BL297))</f>
        <v/>
      </c>
      <c r="F291" s="27"/>
      <c r="G291" s="27"/>
      <c r="H291" s="27"/>
      <c r="I291" s="27"/>
      <c r="J291" s="27"/>
      <c r="K291" s="27"/>
      <c r="L291" s="27"/>
      <c r="M291" s="27"/>
      <c r="N291" s="27"/>
      <c r="O291" s="27"/>
      <c r="P291" s="27"/>
      <c r="Q291" s="27"/>
      <c r="R291" s="27"/>
    </row>
    <row r="292" spans="1:18">
      <c r="A292" s="119" t="str">
        <f ca="1">CONCATENATE(INDIRECT("C"&amp;Variables!BL298),INDIRECT("F"&amp;Variables!BL298),INDIRECT("J"&amp;Variables!BL298))</f>
        <v/>
      </c>
      <c r="F292" s="27"/>
      <c r="G292" s="27"/>
      <c r="H292" s="27"/>
      <c r="I292" s="27"/>
      <c r="J292" s="27"/>
      <c r="K292" s="27"/>
      <c r="L292" s="27"/>
      <c r="M292" s="27"/>
      <c r="N292" s="27"/>
      <c r="O292" s="27"/>
      <c r="P292" s="27"/>
      <c r="Q292" s="27"/>
      <c r="R292" s="27"/>
    </row>
    <row r="293" spans="1:18">
      <c r="A293" s="119" t="str">
        <f ca="1">CONCATENATE(INDIRECT("C"&amp;Variables!BL299),INDIRECT("F"&amp;Variables!BL299),INDIRECT("J"&amp;Variables!BL299))</f>
        <v/>
      </c>
      <c r="F293" s="27"/>
      <c r="G293" s="27"/>
      <c r="H293" s="27"/>
      <c r="I293" s="27"/>
      <c r="J293" s="27"/>
      <c r="K293" s="27"/>
      <c r="L293" s="27"/>
      <c r="M293" s="27"/>
      <c r="N293" s="27"/>
      <c r="O293" s="27"/>
      <c r="P293" s="27"/>
      <c r="Q293" s="27"/>
      <c r="R293" s="27"/>
    </row>
    <row r="294" spans="1:18">
      <c r="A294" s="119" t="str">
        <f ca="1">CONCATENATE(INDIRECT("C"&amp;Variables!BL300),INDIRECT("F"&amp;Variables!BL300),INDIRECT("J"&amp;Variables!BL300))</f>
        <v/>
      </c>
      <c r="F294" s="27"/>
      <c r="G294" s="27"/>
      <c r="H294" s="27"/>
      <c r="I294" s="27"/>
      <c r="J294" s="27"/>
      <c r="K294" s="27"/>
      <c r="L294" s="27"/>
      <c r="M294" s="27"/>
      <c r="N294" s="27"/>
      <c r="O294" s="27"/>
      <c r="P294" s="27"/>
      <c r="Q294" s="27"/>
      <c r="R294" s="27"/>
    </row>
    <row r="295" spans="1:18">
      <c r="A295" s="119" t="str">
        <f ca="1">CONCATENATE(INDIRECT("C"&amp;Variables!BL301),INDIRECT("F"&amp;Variables!BL301),INDIRECT("J"&amp;Variables!BL301))</f>
        <v/>
      </c>
    </row>
    <row r="296" spans="1:18">
      <c r="A296" s="119" t="str">
        <f ca="1">CONCATENATE(INDIRECT("C"&amp;Variables!BL302),INDIRECT("F"&amp;Variables!BL302),INDIRECT("J"&amp;Variables!BL302))</f>
        <v/>
      </c>
    </row>
    <row r="297" spans="1:18">
      <c r="A297" s="119" t="str">
        <f ca="1">CONCATENATE(INDIRECT("C"&amp;Variables!BL303),INDIRECT("F"&amp;Variables!BL303),INDIRECT("J"&amp;Variables!BL303))</f>
        <v/>
      </c>
    </row>
    <row r="298" spans="1:18">
      <c r="A298" s="119" t="str">
        <f ca="1">CONCATENATE(INDIRECT("C"&amp;Variables!BL304),INDIRECT("F"&amp;Variables!BL304),INDIRECT("J"&amp;Variables!BL304))</f>
        <v/>
      </c>
    </row>
    <row r="299" spans="1:18">
      <c r="A299" s="119" t="str">
        <f ca="1">CONCATENATE(INDIRECT("C"&amp;Variables!BL305),INDIRECT("F"&amp;Variables!BL305),INDIRECT("J"&amp;Variables!BL305))</f>
        <v/>
      </c>
    </row>
    <row r="300" spans="1:18">
      <c r="A300" s="119" t="str">
        <f ca="1">CONCATENATE(INDIRECT("C"&amp;Variables!BL306),INDIRECT("F"&amp;Variables!BL306),INDIRECT("J"&amp;Variables!BL306))</f>
        <v/>
      </c>
    </row>
    <row r="301" spans="1:18">
      <c r="A301" s="119" t="str">
        <f ca="1">CONCATENATE(INDIRECT("C"&amp;Variables!BL307),INDIRECT("F"&amp;Variables!BL307),INDIRECT("J"&amp;Variables!BL307))</f>
        <v/>
      </c>
    </row>
    <row r="302" spans="1:18">
      <c r="A302" s="119" t="e">
        <f ca="1">CONCATENATE(INDIRECT("C"&amp;Variables!BL308),INDIRECT("F"&amp;Variables!BL308),INDIRECT("J"&amp;Variables!BL308))</f>
        <v>#REF!</v>
      </c>
    </row>
  </sheetData>
  <sheetProtection algorithmName="SHA-512" hashValue="mAa9o3bgzTuuNEJDi9O6efiDCPJKFN8jj7cEMdqj2/RDKWkLWF5pjFEKkzqj4XY/svX/+4OS49v6x+TPxzZpGg==" saltValue="WvLI45MEt6Q2I0Zaa3Z7qA==" spinCount="100000" sheet="1" objects="1" scenarios="1" selectLockedCells="1"/>
  <mergeCells count="1">
    <mergeCell ref="D1:E1"/>
  </mergeCells>
  <pageMargins left="0.7" right="0.7" top="0.75" bottom="0.75" header="0.3" footer="0.3"/>
  <pageSetup paperSize="9" orientation="portrait" r:id="rId1"/>
  <headerFooter>
    <oddHeader>&amp;C&amp;"Calibri"&amp;10&amp;K0000FF OFFICIAL&amp;1#_x000D_</oddHeader>
    <oddFooter>&amp;C_x000D_&amp;1#&amp;"Calibri"&amp;10&amp;K0000FF OFFICIAL</oddFooter>
  </headerFooter>
  <ignoredErrors>
    <ignoredError sqref="K5 Q5" calculatedColumn="1"/>
  </ignoredErrors>
  <drawing r:id="rId2"/>
  <legacyDrawing r:id="rId3"/>
  <mc:AlternateContent xmlns:mc="http://schemas.openxmlformats.org/markup-compatibility/2006">
    <mc:Choice Requires="x14">
      <controls>
        <mc:AlternateContent xmlns:mc="http://schemas.openxmlformats.org/markup-compatibility/2006">
          <mc:Choice Requires="x14">
            <control shapeId="1281025" r:id="rId4" name="Button 1">
              <controlPr defaultSize="0" print="0" autoFill="0" autoPict="0" macro="[0]!Button6_Click" altText="v3 Run">
                <anchor moveWithCells="1" sizeWithCells="1">
                  <from>
                    <xdr:col>0</xdr:col>
                    <xdr:colOff>266700</xdr:colOff>
                    <xdr:row>3</xdr:row>
                    <xdr:rowOff>57150</xdr:rowOff>
                  </from>
                  <to>
                    <xdr:col>1</xdr:col>
                    <xdr:colOff>333375</xdr:colOff>
                    <xdr:row>3</xdr:row>
                    <xdr:rowOff>438150</xdr:rowOff>
                  </to>
                </anchor>
              </controlPr>
            </control>
          </mc:Choice>
        </mc:AlternateContent>
        <mc:AlternateContent xmlns:mc="http://schemas.openxmlformats.org/markup-compatibility/2006">
          <mc:Choice Requires="x14">
            <control shapeId="1281026" r:id="rId5" name="Button 2">
              <controlPr defaultSize="0" print="0" autoFill="0" autoPict="0" macro="[0]!Button307_Click">
                <anchor moveWithCells="1" sizeWithCells="1">
                  <from>
                    <xdr:col>1</xdr:col>
                    <xdr:colOff>142875</xdr:colOff>
                    <xdr:row>0</xdr:row>
                    <xdr:rowOff>819150</xdr:rowOff>
                  </from>
                  <to>
                    <xdr:col>1</xdr:col>
                    <xdr:colOff>466725</xdr:colOff>
                    <xdr:row>0</xdr:row>
                    <xdr:rowOff>1028700</xdr:rowOff>
                  </to>
                </anchor>
              </controlPr>
            </control>
          </mc:Choice>
        </mc:AlternateContent>
        <mc:AlternateContent xmlns:mc="http://schemas.openxmlformats.org/markup-compatibility/2006">
          <mc:Choice Requires="x14">
            <control shapeId="1281027" r:id="rId6" name="Button 3">
              <controlPr defaultSize="0" print="0" autoFill="0" autoPict="0" macro="[0]!Button308_Click">
                <anchor moveWithCells="1" sizeWithCells="1">
                  <from>
                    <xdr:col>1</xdr:col>
                    <xdr:colOff>523875</xdr:colOff>
                    <xdr:row>0</xdr:row>
                    <xdr:rowOff>819150</xdr:rowOff>
                  </from>
                  <to>
                    <xdr:col>2</xdr:col>
                    <xdr:colOff>200025</xdr:colOff>
                    <xdr:row>0</xdr:row>
                    <xdr:rowOff>1028700</xdr:rowOff>
                  </to>
                </anchor>
              </controlPr>
            </control>
          </mc:Choice>
        </mc:AlternateContent>
        <mc:AlternateContent xmlns:mc="http://schemas.openxmlformats.org/markup-compatibility/2006">
          <mc:Choice Requires="x14">
            <control shapeId="1281028" r:id="rId7" name="Button 4">
              <controlPr defaultSize="0" print="0" autoFill="0" autoPict="0" macro="[0]!Button306_Click">
                <anchor moveWithCells="1" sizeWithCells="1">
                  <from>
                    <xdr:col>2</xdr:col>
                    <xdr:colOff>247650</xdr:colOff>
                    <xdr:row>0</xdr:row>
                    <xdr:rowOff>819150</xdr:rowOff>
                  </from>
                  <to>
                    <xdr:col>2</xdr:col>
                    <xdr:colOff>800100</xdr:colOff>
                    <xdr:row>0</xdr:row>
                    <xdr:rowOff>1028700</xdr:rowOff>
                  </to>
                </anchor>
              </controlPr>
            </control>
          </mc:Choice>
        </mc:AlternateContent>
        <mc:AlternateContent xmlns:mc="http://schemas.openxmlformats.org/markup-compatibility/2006">
          <mc:Choice Requires="x14">
            <control shapeId="1281029" r:id="rId8" name="Button 5">
              <controlPr defaultSize="0" print="0" autoFill="0" autoPict="0" macro="[0]!Button305_Click">
                <anchor moveWithCells="1" sizeWithCells="1">
                  <from>
                    <xdr:col>0</xdr:col>
                    <xdr:colOff>142875</xdr:colOff>
                    <xdr:row>0</xdr:row>
                    <xdr:rowOff>819150</xdr:rowOff>
                  </from>
                  <to>
                    <xdr:col>1</xdr:col>
                    <xdr:colOff>95250</xdr:colOff>
                    <xdr:row>0</xdr:row>
                    <xdr:rowOff>1028700</xdr:rowOff>
                  </to>
                </anchor>
              </controlPr>
            </control>
          </mc:Choice>
        </mc:AlternateContent>
        <mc:AlternateContent xmlns:mc="http://schemas.openxmlformats.org/markup-compatibility/2006">
          <mc:Choice Requires="x14">
            <control shapeId="1281030" r:id="rId9" name="Button 6">
              <controlPr defaultSize="0" print="0" autoFill="0" autoPict="0" macro="[0]!Button309_Click">
                <anchor moveWithCells="1" sizeWithCells="1">
                  <from>
                    <xdr:col>2</xdr:col>
                    <xdr:colOff>857250</xdr:colOff>
                    <xdr:row>0</xdr:row>
                    <xdr:rowOff>819150</xdr:rowOff>
                  </from>
                  <to>
                    <xdr:col>2</xdr:col>
                    <xdr:colOff>1200150</xdr:colOff>
                    <xdr:row>0</xdr:row>
                    <xdr:rowOff>1028700</xdr:rowOff>
                  </to>
                </anchor>
              </controlPr>
            </control>
          </mc:Choice>
        </mc:AlternateContent>
        <mc:AlternateContent xmlns:mc="http://schemas.openxmlformats.org/markup-compatibility/2006">
          <mc:Choice Requires="x14">
            <control shapeId="1281031" r:id="rId10" name="Button 7">
              <controlPr defaultSize="0" print="0" autoFill="0" autoPict="0" macro="[0]!Button310_Click">
                <anchor moveWithCells="1" sizeWithCells="1">
                  <from>
                    <xdr:col>2</xdr:col>
                    <xdr:colOff>1257300</xdr:colOff>
                    <xdr:row>0</xdr:row>
                    <xdr:rowOff>819150</xdr:rowOff>
                  </from>
                  <to>
                    <xdr:col>3</xdr:col>
                    <xdr:colOff>762000</xdr:colOff>
                    <xdr:row>0</xdr:row>
                    <xdr:rowOff>1028700</xdr:rowOff>
                  </to>
                </anchor>
              </controlPr>
            </control>
          </mc:Choice>
        </mc:AlternateContent>
        <mc:AlternateContent xmlns:mc="http://schemas.openxmlformats.org/markup-compatibility/2006">
          <mc:Choice Requires="x14">
            <control shapeId="1281032" r:id="rId11" name="Button 8">
              <controlPr defaultSize="0" print="0" autoFill="0" autoPict="0" macro="[0]!Button311_Click">
                <anchor moveWithCells="1" sizeWithCells="1">
                  <from>
                    <xdr:col>3</xdr:col>
                    <xdr:colOff>809625</xdr:colOff>
                    <xdr:row>0</xdr:row>
                    <xdr:rowOff>819150</xdr:rowOff>
                  </from>
                  <to>
                    <xdr:col>3</xdr:col>
                    <xdr:colOff>1266825</xdr:colOff>
                    <xdr:row>0</xdr:row>
                    <xdr:rowOff>1028700</xdr:rowOff>
                  </to>
                </anchor>
              </controlPr>
            </control>
          </mc:Choice>
        </mc:AlternateContent>
        <mc:AlternateContent xmlns:mc="http://schemas.openxmlformats.org/markup-compatibility/2006">
          <mc:Choice Requires="x14">
            <control shapeId="1281033" r:id="rId12" name="Button 9">
              <controlPr defaultSize="0" print="0" autoFill="0" autoPict="0" macro="[0]!Button312_Click">
                <anchor moveWithCells="1" sizeWithCells="1">
                  <from>
                    <xdr:col>3</xdr:col>
                    <xdr:colOff>1295400</xdr:colOff>
                    <xdr:row>0</xdr:row>
                    <xdr:rowOff>819150</xdr:rowOff>
                  </from>
                  <to>
                    <xdr:col>4</xdr:col>
                    <xdr:colOff>276225</xdr:colOff>
                    <xdr:row>0</xdr:row>
                    <xdr:rowOff>1028700</xdr:rowOff>
                  </to>
                </anchor>
              </controlPr>
            </control>
          </mc:Choice>
        </mc:AlternateContent>
        <mc:AlternateContent xmlns:mc="http://schemas.openxmlformats.org/markup-compatibility/2006">
          <mc:Choice Requires="x14">
            <control shapeId="1281034" r:id="rId13" name="Button 10">
              <controlPr defaultSize="0" print="0" autoFill="0" autoPict="0" macro="[0]!Button313_Click">
                <anchor moveWithCells="1" sizeWithCells="1">
                  <from>
                    <xdr:col>4</xdr:col>
                    <xdr:colOff>304800</xdr:colOff>
                    <xdr:row>0</xdr:row>
                    <xdr:rowOff>819150</xdr:rowOff>
                  </from>
                  <to>
                    <xdr:col>4</xdr:col>
                    <xdr:colOff>771525</xdr:colOff>
                    <xdr:row>0</xdr:row>
                    <xdr:rowOff>1028700</xdr:rowOff>
                  </to>
                </anchor>
              </controlPr>
            </control>
          </mc:Choice>
        </mc:AlternateContent>
        <mc:AlternateContent xmlns:mc="http://schemas.openxmlformats.org/markup-compatibility/2006">
          <mc:Choice Requires="x14">
            <control shapeId="1281035" r:id="rId14" name="Button 11">
              <controlPr defaultSize="0" print="0" autoFill="0" autoPict="0" macro="[0]!Button314_Click">
                <anchor moveWithCells="1" sizeWithCells="1">
                  <from>
                    <xdr:col>4</xdr:col>
                    <xdr:colOff>800100</xdr:colOff>
                    <xdr:row>0</xdr:row>
                    <xdr:rowOff>819150</xdr:rowOff>
                  </from>
                  <to>
                    <xdr:col>4</xdr:col>
                    <xdr:colOff>1314450</xdr:colOff>
                    <xdr:row>0</xdr:row>
                    <xdr:rowOff>1028700</xdr:rowOff>
                  </to>
                </anchor>
              </controlPr>
            </control>
          </mc:Choice>
        </mc:AlternateContent>
        <mc:AlternateContent xmlns:mc="http://schemas.openxmlformats.org/markup-compatibility/2006">
          <mc:Choice Requires="x14">
            <control shapeId="1281036" r:id="rId15" name="Button 12">
              <controlPr defaultSize="0" print="0" autoFill="0" autoPict="0" macro="[0]!Button315_Click">
                <anchor moveWithCells="1" sizeWithCells="1">
                  <from>
                    <xdr:col>4</xdr:col>
                    <xdr:colOff>1343025</xdr:colOff>
                    <xdr:row>0</xdr:row>
                    <xdr:rowOff>819150</xdr:rowOff>
                  </from>
                  <to>
                    <xdr:col>5</xdr:col>
                    <xdr:colOff>1076325</xdr:colOff>
                    <xdr:row>0</xdr:row>
                    <xdr:rowOff>1028700</xdr:rowOff>
                  </to>
                </anchor>
              </controlPr>
            </control>
          </mc:Choice>
        </mc:AlternateContent>
        <mc:AlternateContent xmlns:mc="http://schemas.openxmlformats.org/markup-compatibility/2006">
          <mc:Choice Requires="x14">
            <control shapeId="1281037" r:id="rId16" name="Button 13">
              <controlPr defaultSize="0" print="0" autoFill="0" autoPict="0" macro="[0]!Button316_Click">
                <anchor moveWithCells="1" sizeWithCells="1">
                  <from>
                    <xdr:col>5</xdr:col>
                    <xdr:colOff>1104900</xdr:colOff>
                    <xdr:row>0</xdr:row>
                    <xdr:rowOff>819150</xdr:rowOff>
                  </from>
                  <to>
                    <xdr:col>5</xdr:col>
                    <xdr:colOff>1714500</xdr:colOff>
                    <xdr:row>0</xdr:row>
                    <xdr:rowOff>1028700</xdr:rowOff>
                  </to>
                </anchor>
              </controlPr>
            </control>
          </mc:Choice>
        </mc:AlternateContent>
        <mc:AlternateContent xmlns:mc="http://schemas.openxmlformats.org/markup-compatibility/2006">
          <mc:Choice Requires="x14">
            <control shapeId="1281044" r:id="rId17" name="Button 20">
              <controlPr defaultSize="0" print="0" autoFill="0" autoPict="0" macro="[0]!Button319_Click">
                <anchor moveWithCells="1" sizeWithCells="1">
                  <from>
                    <xdr:col>5</xdr:col>
                    <xdr:colOff>1743075</xdr:colOff>
                    <xdr:row>0</xdr:row>
                    <xdr:rowOff>809625</xdr:rowOff>
                  </from>
                  <to>
                    <xdr:col>5</xdr:col>
                    <xdr:colOff>2686050</xdr:colOff>
                    <xdr:row>0</xdr:row>
                    <xdr:rowOff>1038225</xdr:rowOff>
                  </to>
                </anchor>
              </controlPr>
            </control>
          </mc:Choice>
        </mc:AlternateContent>
        <mc:AlternateContent xmlns:mc="http://schemas.openxmlformats.org/markup-compatibility/2006">
          <mc:Choice Requires="x14">
            <control shapeId="1281045" r:id="rId18" name="Button 21">
              <controlPr defaultSize="0" print="0" autoFill="0" autoPict="0" macro="[0]!Button301_Click">
                <anchor moveWithCells="1" sizeWithCells="1">
                  <from>
                    <xdr:col>4</xdr:col>
                    <xdr:colOff>666750</xdr:colOff>
                    <xdr:row>0</xdr:row>
                    <xdr:rowOff>114300</xdr:rowOff>
                  </from>
                  <to>
                    <xdr:col>4</xdr:col>
                    <xdr:colOff>1181100</xdr:colOff>
                    <xdr:row>0</xdr:row>
                    <xdr:rowOff>514350</xdr:rowOff>
                  </to>
                </anchor>
              </controlPr>
            </control>
          </mc:Choice>
        </mc:AlternateContent>
        <mc:AlternateContent xmlns:mc="http://schemas.openxmlformats.org/markup-compatibility/2006">
          <mc:Choice Requires="x14">
            <control shapeId="1281046" r:id="rId19" name="Button 22">
              <controlPr defaultSize="0" print="0" autoFill="0" autoPict="0" macro="[0]!Button302_Click">
                <anchor moveWithCells="1" sizeWithCells="1">
                  <from>
                    <xdr:col>4</xdr:col>
                    <xdr:colOff>1228725</xdr:colOff>
                    <xdr:row>0</xdr:row>
                    <xdr:rowOff>114300</xdr:rowOff>
                  </from>
                  <to>
                    <xdr:col>5</xdr:col>
                    <xdr:colOff>628650</xdr:colOff>
                    <xdr:row>0</xdr:row>
                    <xdr:rowOff>514350</xdr:rowOff>
                  </to>
                </anchor>
              </controlPr>
            </control>
          </mc:Choice>
        </mc:AlternateContent>
        <mc:AlternateContent xmlns:mc="http://schemas.openxmlformats.org/markup-compatibility/2006">
          <mc:Choice Requires="x14">
            <control shapeId="1281047" r:id="rId20" name="Button 23">
              <controlPr defaultSize="0" print="0" autoFill="0" autoPict="0" macro="[0]!Button303_Click" altText="Environment Assessment Home">
                <anchor moveWithCells="1" sizeWithCells="1">
                  <from>
                    <xdr:col>5</xdr:col>
                    <xdr:colOff>666750</xdr:colOff>
                    <xdr:row>0</xdr:row>
                    <xdr:rowOff>114300</xdr:rowOff>
                  </from>
                  <to>
                    <xdr:col>5</xdr:col>
                    <xdr:colOff>1800225</xdr:colOff>
                    <xdr:row>0</xdr:row>
                    <xdr:rowOff>514350</xdr:rowOff>
                  </to>
                </anchor>
              </controlPr>
            </control>
          </mc:Choice>
        </mc:AlternateContent>
        <mc:AlternateContent xmlns:mc="http://schemas.openxmlformats.org/markup-compatibility/2006">
          <mc:Choice Requires="x14">
            <control shapeId="1281048" r:id="rId21" name="Button 24">
              <controlPr defaultSize="0" print="0" autoFill="0" autoPict="0" macro="[0]!Button304_Click">
                <anchor moveWithCells="1" sizeWithCells="1">
                  <from>
                    <xdr:col>5</xdr:col>
                    <xdr:colOff>1885950</xdr:colOff>
                    <xdr:row>0</xdr:row>
                    <xdr:rowOff>114300</xdr:rowOff>
                  </from>
                  <to>
                    <xdr:col>5</xdr:col>
                    <xdr:colOff>2809875</xdr:colOff>
                    <xdr:row>0</xdr:row>
                    <xdr:rowOff>514350</xdr:rowOff>
                  </to>
                </anchor>
              </controlPr>
            </control>
          </mc:Choice>
        </mc:AlternateContent>
        <mc:AlternateContent xmlns:mc="http://schemas.openxmlformats.org/markup-compatibility/2006">
          <mc:Choice Requires="x14">
            <control shapeId="1281049" r:id="rId22" name="Button 25">
              <controlPr defaultSize="0" print="0" autoFill="0" autoPict="0" macro="[0]!RectangleRoundedCorners9_Click">
                <anchor moveWithCells="1" sizeWithCells="1">
                  <from>
                    <xdr:col>5</xdr:col>
                    <xdr:colOff>2895600</xdr:colOff>
                    <xdr:row>0</xdr:row>
                    <xdr:rowOff>123825</xdr:rowOff>
                  </from>
                  <to>
                    <xdr:col>5</xdr:col>
                    <xdr:colOff>3819525</xdr:colOff>
                    <xdr:row>0</xdr:row>
                    <xdr:rowOff>523875</xdr:rowOff>
                  </to>
                </anchor>
              </controlPr>
            </control>
          </mc:Choice>
        </mc:AlternateContent>
      </controls>
    </mc:Choice>
  </mc:AlternateContent>
  <tableParts count="1">
    <tablePart r:id="rId23"/>
  </tableParts>
</worksheet>
</file>

<file path=xl/worksheets/sheet1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8EADEE9-C62E-40E8-90BC-2D6860557F45}">
  <sheetPr codeName="Sheet71">
    <tabColor rgb="FF0070C0"/>
  </sheetPr>
  <dimension ref="A1:CK100"/>
  <sheetViews>
    <sheetView showRowColHeaders="0" zoomScaleNormal="100" workbookViewId="0">
      <selection activeCell="C5" sqref="C5"/>
    </sheetView>
  </sheetViews>
  <sheetFormatPr defaultColWidth="9.140625" defaultRowHeight="15"/>
  <cols>
    <col min="1" max="2" width="9.140625" style="27"/>
    <col min="3" max="3" width="13.85546875" style="68" customWidth="1"/>
    <col min="4" max="4" width="18.28515625" style="68" customWidth="1"/>
    <col min="5" max="5" width="19.140625" style="68" customWidth="1"/>
    <col min="6" max="6" width="29.7109375" style="68" customWidth="1"/>
    <col min="7" max="7" width="32.42578125" style="68" customWidth="1"/>
    <col min="8" max="8" width="37.85546875" style="68" customWidth="1"/>
    <col min="9" max="9" width="15.42578125" style="68" customWidth="1"/>
    <col min="10" max="10" width="108" style="68" customWidth="1"/>
    <col min="11" max="11" width="28.5703125" style="68" customWidth="1"/>
    <col min="12" max="12" width="12.7109375" style="68" customWidth="1"/>
    <col min="13" max="18" width="9.140625" style="68"/>
    <col min="19" max="82" width="9.140625" style="27"/>
    <col min="83" max="16384" width="9.140625" style="68"/>
  </cols>
  <sheetData>
    <row r="1" spans="1:89" ht="120" customHeight="1">
      <c r="C1" s="27"/>
      <c r="D1" s="27"/>
      <c r="E1" s="27"/>
      <c r="F1" s="27"/>
      <c r="G1" s="27"/>
      <c r="H1" s="27"/>
      <c r="I1" s="27"/>
      <c r="J1" s="27"/>
      <c r="K1" s="27"/>
      <c r="L1" s="27"/>
      <c r="M1" s="27"/>
      <c r="N1" s="27"/>
      <c r="O1" s="27"/>
      <c r="P1" s="27"/>
      <c r="Q1" s="27"/>
      <c r="R1" s="27"/>
    </row>
    <row r="2" spans="1:89" s="27" customFormat="1" ht="15" customHeight="1">
      <c r="A2" s="413" t="s">
        <v>35</v>
      </c>
      <c r="B2" s="101"/>
      <c r="C2" s="101"/>
      <c r="D2" s="102"/>
      <c r="E2" s="145"/>
    </row>
    <row r="3" spans="1:89" s="27" customFormat="1">
      <c r="C3" s="51"/>
    </row>
    <row r="4" spans="1:89" ht="76.5" customHeight="1">
      <c r="C4" s="253" t="s">
        <v>61</v>
      </c>
      <c r="D4" s="253" t="s">
        <v>30</v>
      </c>
      <c r="E4" s="253" t="s">
        <v>62</v>
      </c>
      <c r="F4" s="252" t="s">
        <v>95</v>
      </c>
      <c r="G4" s="252" t="s">
        <v>96</v>
      </c>
      <c r="H4" s="252" t="s">
        <v>97</v>
      </c>
      <c r="I4" s="252" t="s">
        <v>98</v>
      </c>
      <c r="J4" s="252" t="s">
        <v>99</v>
      </c>
      <c r="K4" s="27"/>
      <c r="L4" s="27"/>
      <c r="M4" s="27"/>
      <c r="N4" s="27"/>
      <c r="O4" s="27"/>
      <c r="P4" s="27"/>
      <c r="Q4" s="27"/>
      <c r="R4" s="27"/>
      <c r="CE4" s="27"/>
    </row>
    <row r="5" spans="1:89">
      <c r="A5" s="248"/>
      <c r="B5" s="248"/>
      <c r="C5"/>
      <c r="D5"/>
      <c r="E5"/>
      <c r="F5" s="365"/>
      <c r="G5" s="365"/>
      <c r="H5" s="365"/>
      <c r="I5" s="365"/>
      <c r="J5" s="370" t="str">
        <f>IF(TRACTest43823[[#This Row],[1. Is the discharge to a riverine estuary or direct to a low water channel within an estuary?]]="Yes","Ensure the receiving water is set to TR and complete TRAC tests 2-4 and TRAC test 5b doesn’t need to be completed ",IF(TRACTest43823[[#This Row],[2. Is the discharge to a location with restricted dilution/dispersion characteristics?]]="Yes","Proceed to Phase 2: Modelling",IF(TRACTest43823[[#This Row],[3. Is the discharge either to a location less than 50m offshore from where the sea-bed is at Chart Datum or to a location where the sea-bed is less than 1m below Chart Datum?]]="Yes","Proceed to Phase 2, Modelling",IF(TRACTest43823[[#This Row],[4. Is the discharge buoyant?]]="Yes", "Proceed to TRAC test 5b",IF(TRACTest43823[[#This Row],[4. Is the discharge buoyant?]]="No", "Proceed to Phase 2: Modelling","")))))</f>
        <v/>
      </c>
      <c r="K5" s="27"/>
      <c r="L5" s="27"/>
      <c r="M5" s="27"/>
      <c r="N5" s="27"/>
      <c r="O5" s="27"/>
      <c r="P5" s="27"/>
      <c r="Q5" s="27"/>
      <c r="R5" s="27"/>
      <c r="CE5" s="27"/>
    </row>
    <row r="6" spans="1:89">
      <c r="A6" s="248"/>
      <c r="B6" s="248"/>
      <c r="C6"/>
      <c r="D6"/>
      <c r="E6"/>
      <c r="F6" s="365"/>
      <c r="G6" s="365"/>
      <c r="H6" s="365"/>
      <c r="I6" s="365"/>
      <c r="J6" s="370" t="str">
        <f>IF(TRACTest43823[[#This Row],[1. Is the discharge to a riverine estuary or direct to a low water channel within an estuary?]]="Yes","Ensure the receiving water is set to TR and complete TRAC tests 2-4 and TRAC test 5b doesn’t need to be completed ",IF(TRACTest43823[[#This Row],[2. Is the discharge to a location with restricted dilution/dispersion characteristics?]]="Yes","Proceed to Phase 2: Modelling",IF(TRACTest43823[[#This Row],[3. Is the discharge either to a location less than 50m offshore from where the sea-bed is at Chart Datum or to a location where the sea-bed is less than 1m below Chart Datum?]]="Yes","Proceed to Phase 2, Modelling",IF(TRACTest43823[[#This Row],[4. Is the discharge buoyant?]]="Yes", "Proceed to TRAC test 5b",IF(TRACTest43823[[#This Row],[4. Is the discharge buoyant?]]="No", "Proceed to Phase 2: Modelling","")))))</f>
        <v/>
      </c>
      <c r="K6" s="27"/>
      <c r="L6" s="27"/>
      <c r="M6" s="27"/>
      <c r="N6" s="27"/>
      <c r="O6" s="27"/>
      <c r="P6" s="27"/>
      <c r="Q6" s="27"/>
      <c r="R6" s="27"/>
      <c r="CE6" s="27"/>
    </row>
    <row r="7" spans="1:89">
      <c r="A7" s="248"/>
      <c r="B7" s="248"/>
      <c r="C7"/>
      <c r="D7"/>
      <c r="E7"/>
      <c r="F7" s="365"/>
      <c r="G7" s="365"/>
      <c r="H7" s="365"/>
      <c r="I7" s="365"/>
      <c r="J7" s="370" t="str">
        <f>IF(TRACTest43823[[#This Row],[1. Is the discharge to a riverine estuary or direct to a low water channel within an estuary?]]="Yes","Ensure the receiving water is set to TR and complete TRAC tests 2-4 and TRAC test 5b doesn’t need to be completed ",IF(TRACTest43823[[#This Row],[2. Is the discharge to a location with restricted dilution/dispersion characteristics?]]="Yes","Proceed to Phase 2: Modelling",IF(TRACTest43823[[#This Row],[3. Is the discharge either to a location less than 50m offshore from where the sea-bed is at Chart Datum or to a location where the sea-bed is less than 1m below Chart Datum?]]="Yes","Proceed to Phase 2, Modelling",IF(TRACTest43823[[#This Row],[4. Is the discharge buoyant?]]="Yes", "Proceed to TRAC test 5b",IF(TRACTest43823[[#This Row],[4. Is the discharge buoyant?]]="No", "Proceed to Phase 2: Modelling","")))))</f>
        <v/>
      </c>
      <c r="K7" s="27"/>
      <c r="L7" s="27"/>
      <c r="M7" s="27"/>
      <c r="N7" s="27"/>
      <c r="O7" s="27"/>
      <c r="P7" s="27"/>
      <c r="Q7" s="27"/>
      <c r="R7" s="27"/>
      <c r="CE7" s="27"/>
    </row>
    <row r="8" spans="1:89">
      <c r="A8" s="248"/>
      <c r="B8" s="248"/>
      <c r="C8"/>
      <c r="D8"/>
      <c r="E8"/>
      <c r="F8" s="365"/>
      <c r="G8" s="365"/>
      <c r="H8" s="365"/>
      <c r="I8" s="365"/>
      <c r="J8" s="370" t="str">
        <f>IF(TRACTest43823[[#This Row],[1. Is the discharge to a riverine estuary or direct to a low water channel within an estuary?]]="Yes","Ensure the receiving water is set to TR and complete TRAC tests 2-4 and TRAC test 5b doesn’t need to be completed ",IF(TRACTest43823[[#This Row],[2. Is the discharge to a location with restricted dilution/dispersion characteristics?]]="Yes","Proceed to Phase 2: Modelling",IF(TRACTest43823[[#This Row],[3. Is the discharge either to a location less than 50m offshore from where the sea-bed is at Chart Datum or to a location where the sea-bed is less than 1m below Chart Datum?]]="Yes","Proceed to Phase 2, Modelling",IF(TRACTest43823[[#This Row],[4. Is the discharge buoyant?]]="Yes", "Proceed to TRAC test 5b",IF(TRACTest43823[[#This Row],[4. Is the discharge buoyant?]]="No", "Proceed to Phase 2: Modelling","")))))</f>
        <v/>
      </c>
      <c r="K8" s="27"/>
      <c r="L8" s="27"/>
      <c r="M8" s="27"/>
      <c r="N8" s="27"/>
      <c r="O8" s="27"/>
      <c r="P8" s="27"/>
      <c r="Q8" s="27"/>
      <c r="R8" s="27"/>
      <c r="CE8" s="27"/>
      <c r="CF8" s="27"/>
      <c r="CG8" s="27"/>
      <c r="CH8" s="27"/>
      <c r="CI8" s="27"/>
      <c r="CJ8" s="27"/>
      <c r="CK8" s="27"/>
    </row>
    <row r="9" spans="1:89">
      <c r="A9" s="248"/>
      <c r="B9" s="248"/>
      <c r="C9" s="370"/>
      <c r="D9" s="370"/>
      <c r="E9" s="370"/>
      <c r="F9" s="365"/>
      <c r="G9" s="365"/>
      <c r="H9" s="365"/>
      <c r="I9" s="365"/>
      <c r="J9" s="370"/>
      <c r="K9" s="27"/>
      <c r="L9" s="27"/>
      <c r="M9" s="27"/>
      <c r="N9" s="27"/>
      <c r="O9" s="27"/>
      <c r="P9" s="27"/>
      <c r="Q9" s="27"/>
      <c r="R9" s="27"/>
      <c r="CE9" s="27"/>
      <c r="CF9" s="27"/>
      <c r="CG9" s="27"/>
      <c r="CH9" s="27"/>
      <c r="CI9" s="27"/>
      <c r="CJ9" s="27"/>
      <c r="CK9" s="27"/>
    </row>
    <row r="10" spans="1:89">
      <c r="A10" s="248"/>
      <c r="B10" s="248"/>
      <c r="C10" s="370"/>
      <c r="D10" s="370"/>
      <c r="E10" s="370"/>
      <c r="F10" s="365"/>
      <c r="G10" s="365"/>
      <c r="H10" s="365"/>
      <c r="I10" s="365"/>
      <c r="J10" s="370"/>
      <c r="K10" s="27"/>
      <c r="L10" s="27"/>
      <c r="M10" s="27"/>
      <c r="N10" s="27"/>
      <c r="O10" s="27"/>
      <c r="P10" s="27"/>
      <c r="Q10" s="27"/>
      <c r="R10" s="27"/>
      <c r="CE10" s="27"/>
      <c r="CF10" s="27"/>
      <c r="CG10" s="27"/>
      <c r="CH10" s="27"/>
      <c r="CI10" s="27"/>
      <c r="CJ10" s="27"/>
      <c r="CK10" s="27"/>
    </row>
    <row r="11" spans="1:89">
      <c r="A11" s="248"/>
      <c r="B11" s="248"/>
      <c r="C11" s="370"/>
      <c r="D11" s="370"/>
      <c r="E11" s="370"/>
      <c r="F11" s="365"/>
      <c r="G11" s="365"/>
      <c r="H11" s="365"/>
      <c r="I11" s="365"/>
      <c r="J11" s="370"/>
      <c r="K11" s="27"/>
      <c r="L11" s="27"/>
      <c r="M11" s="27"/>
      <c r="N11" s="27"/>
      <c r="O11" s="27"/>
      <c r="P11" s="27"/>
      <c r="Q11" s="27"/>
      <c r="R11" s="27"/>
      <c r="CE11" s="27"/>
      <c r="CF11" s="27"/>
      <c r="CG11" s="27"/>
      <c r="CH11" s="27"/>
      <c r="CI11" s="27"/>
      <c r="CJ11" s="27"/>
      <c r="CK11" s="27"/>
    </row>
    <row r="12" spans="1:89">
      <c r="A12" s="248"/>
      <c r="B12" s="248"/>
      <c r="C12" s="372"/>
      <c r="D12" s="372"/>
      <c r="E12" s="372"/>
      <c r="F12" s="365"/>
      <c r="G12" s="365"/>
      <c r="H12" s="365"/>
      <c r="I12" s="365"/>
      <c r="J12" s="370"/>
      <c r="K12" s="27"/>
      <c r="L12" s="27"/>
      <c r="M12" s="27"/>
      <c r="N12" s="27"/>
      <c r="O12" s="27"/>
      <c r="P12" s="27"/>
      <c r="Q12" s="27"/>
      <c r="R12" s="27"/>
      <c r="CE12" s="27"/>
      <c r="CF12" s="27"/>
      <c r="CG12" s="27"/>
      <c r="CH12" s="27"/>
      <c r="CI12" s="27"/>
      <c r="CJ12" s="27"/>
    </row>
    <row r="13" spans="1:89">
      <c r="A13" s="248"/>
      <c r="B13" s="248"/>
      <c r="C13" s="372"/>
      <c r="D13" s="372"/>
      <c r="E13" s="372"/>
      <c r="F13" s="365"/>
      <c r="G13" s="365"/>
      <c r="H13" s="365"/>
      <c r="I13" s="365"/>
      <c r="J13" s="370"/>
      <c r="K13" s="27"/>
      <c r="L13" s="27"/>
      <c r="M13" s="27"/>
      <c r="N13" s="27"/>
      <c r="O13" s="27"/>
      <c r="P13" s="27"/>
      <c r="Q13" s="27"/>
      <c r="R13" s="27"/>
      <c r="CE13" s="27"/>
      <c r="CF13" s="27"/>
      <c r="CG13" s="27"/>
      <c r="CH13" s="27"/>
      <c r="CI13" s="27"/>
      <c r="CJ13" s="27"/>
    </row>
    <row r="14" spans="1:89">
      <c r="A14" s="248"/>
      <c r="B14" s="248"/>
      <c r="C14" s="372"/>
      <c r="D14" s="372"/>
      <c r="E14" s="372"/>
      <c r="F14" s="365"/>
      <c r="G14" s="365"/>
      <c r="H14" s="365"/>
      <c r="I14" s="365"/>
      <c r="J14" s="370"/>
      <c r="K14" s="27"/>
      <c r="L14" s="27"/>
      <c r="M14" s="27"/>
      <c r="N14" s="27"/>
      <c r="O14" s="27"/>
      <c r="P14" s="27"/>
      <c r="Q14" s="27"/>
      <c r="R14" s="27"/>
      <c r="CE14" s="27"/>
      <c r="CF14" s="27"/>
      <c r="CG14" s="27"/>
      <c r="CH14" s="27"/>
      <c r="CI14" s="27"/>
      <c r="CJ14" s="27"/>
    </row>
    <row r="15" spans="1:89">
      <c r="A15" s="248"/>
      <c r="B15" s="248"/>
      <c r="C15" s="372"/>
      <c r="D15" s="372"/>
      <c r="E15" s="372"/>
      <c r="F15" s="365"/>
      <c r="G15" s="365"/>
      <c r="H15" s="365"/>
      <c r="I15" s="365"/>
      <c r="J15" s="370"/>
      <c r="K15" s="27"/>
      <c r="L15" s="27"/>
      <c r="M15" s="27"/>
      <c r="N15" s="27"/>
      <c r="O15" s="27"/>
      <c r="P15" s="27"/>
      <c r="Q15" s="27"/>
      <c r="R15" s="27"/>
      <c r="CE15" s="27"/>
      <c r="CF15" s="27"/>
      <c r="CG15" s="27"/>
      <c r="CH15" s="27"/>
      <c r="CI15" s="27"/>
      <c r="CJ15" s="27"/>
    </row>
    <row r="16" spans="1:89">
      <c r="A16" s="248"/>
      <c r="B16" s="248"/>
      <c r="C16" s="372"/>
      <c r="D16" s="372"/>
      <c r="E16" s="372"/>
      <c r="F16" s="365"/>
      <c r="G16" s="365"/>
      <c r="H16" s="365"/>
      <c r="I16" s="365"/>
      <c r="J16" s="370"/>
      <c r="K16" s="27"/>
      <c r="L16" s="27"/>
      <c r="M16" s="27"/>
      <c r="N16" s="27"/>
      <c r="O16" s="27"/>
      <c r="P16" s="27"/>
      <c r="Q16" s="27"/>
      <c r="R16" s="27"/>
      <c r="CE16" s="27"/>
      <c r="CF16" s="27"/>
      <c r="CG16" s="27"/>
      <c r="CH16" s="27"/>
      <c r="CI16" s="27"/>
      <c r="CJ16" s="27"/>
    </row>
    <row r="17" spans="1:88">
      <c r="A17" s="248"/>
      <c r="B17" s="248"/>
      <c r="C17" s="372"/>
      <c r="D17" s="372"/>
      <c r="E17" s="372"/>
      <c r="F17" s="365"/>
      <c r="G17" s="365"/>
      <c r="H17" s="365"/>
      <c r="I17" s="365"/>
      <c r="J17" s="370"/>
      <c r="K17" s="27"/>
      <c r="L17" s="27"/>
      <c r="M17" s="27"/>
      <c r="N17" s="27"/>
      <c r="O17" s="27"/>
      <c r="P17" s="27"/>
      <c r="Q17" s="27"/>
      <c r="R17" s="27"/>
      <c r="CE17" s="27"/>
      <c r="CF17" s="27"/>
      <c r="CG17" s="27"/>
      <c r="CH17" s="27"/>
      <c r="CI17" s="27"/>
      <c r="CJ17" s="27"/>
    </row>
    <row r="18" spans="1:88">
      <c r="A18" s="248"/>
      <c r="B18" s="248"/>
      <c r="C18" s="372"/>
      <c r="D18" s="372"/>
      <c r="E18" s="372"/>
      <c r="F18" s="365"/>
      <c r="G18" s="365"/>
      <c r="H18" s="365"/>
      <c r="I18" s="365"/>
      <c r="J18" s="370"/>
      <c r="K18" s="27"/>
      <c r="L18" s="27"/>
      <c r="M18" s="27"/>
      <c r="N18" s="27"/>
      <c r="O18" s="27"/>
      <c r="P18" s="27"/>
      <c r="Q18" s="27"/>
      <c r="R18" s="27"/>
      <c r="CE18" s="27"/>
      <c r="CF18" s="27"/>
      <c r="CG18" s="27"/>
      <c r="CH18" s="27"/>
      <c r="CI18" s="27"/>
      <c r="CJ18" s="27"/>
    </row>
    <row r="19" spans="1:88">
      <c r="A19" s="248"/>
      <c r="B19" s="248"/>
      <c r="C19" s="372"/>
      <c r="D19" s="372"/>
      <c r="E19" s="372"/>
      <c r="F19" s="365"/>
      <c r="G19" s="365"/>
      <c r="H19" s="365"/>
      <c r="I19" s="365"/>
      <c r="J19" s="370"/>
      <c r="K19" s="27"/>
      <c r="L19" s="27"/>
      <c r="M19" s="27"/>
      <c r="N19" s="27"/>
      <c r="O19" s="27"/>
      <c r="P19" s="27"/>
      <c r="Q19" s="27"/>
      <c r="R19" s="27"/>
      <c r="CE19" s="27"/>
      <c r="CF19" s="27"/>
      <c r="CG19" s="27"/>
      <c r="CH19" s="27"/>
      <c r="CI19" s="27"/>
      <c r="CJ19" s="27"/>
    </row>
    <row r="20" spans="1:88">
      <c r="A20" s="248"/>
      <c r="B20" s="248"/>
      <c r="C20" s="372"/>
      <c r="D20" s="372"/>
      <c r="E20" s="372"/>
      <c r="F20" s="365"/>
      <c r="G20" s="365"/>
      <c r="H20" s="365"/>
      <c r="I20" s="365"/>
      <c r="J20" s="370"/>
      <c r="K20" s="27"/>
      <c r="L20" s="27"/>
      <c r="M20" s="27"/>
      <c r="N20" s="27"/>
      <c r="O20" s="27"/>
      <c r="P20" s="27"/>
      <c r="Q20" s="27"/>
      <c r="R20" s="27"/>
      <c r="CE20" s="27"/>
      <c r="CF20" s="27"/>
      <c r="CG20" s="27"/>
      <c r="CH20" s="27"/>
      <c r="CI20" s="27"/>
      <c r="CJ20" s="27"/>
    </row>
    <row r="21" spans="1:88">
      <c r="A21" s="248"/>
      <c r="B21" s="248"/>
      <c r="C21" s="372"/>
      <c r="D21" s="372"/>
      <c r="E21" s="372"/>
      <c r="F21" s="365"/>
      <c r="G21" s="365"/>
      <c r="H21" s="365"/>
      <c r="I21" s="365"/>
      <c r="J21" s="370"/>
      <c r="K21" s="27"/>
      <c r="L21" s="27"/>
      <c r="M21" s="27"/>
      <c r="N21" s="27"/>
      <c r="O21" s="27"/>
      <c r="P21" s="27"/>
      <c r="Q21" s="27"/>
      <c r="R21" s="27"/>
      <c r="CE21" s="27"/>
      <c r="CF21" s="27"/>
      <c r="CG21" s="27"/>
      <c r="CH21" s="27"/>
      <c r="CI21" s="27"/>
      <c r="CJ21" s="27"/>
    </row>
    <row r="22" spans="1:88">
      <c r="A22" s="248"/>
      <c r="B22" s="248"/>
      <c r="C22" s="372"/>
      <c r="D22" s="372"/>
      <c r="E22" s="372"/>
      <c r="F22" s="365"/>
      <c r="G22" s="365"/>
      <c r="H22" s="365"/>
      <c r="I22" s="365"/>
      <c r="J22" s="370"/>
      <c r="K22" s="27"/>
      <c r="L22" s="27"/>
      <c r="M22" s="27"/>
      <c r="N22" s="27"/>
      <c r="O22" s="27"/>
      <c r="P22" s="27"/>
      <c r="Q22" s="27"/>
      <c r="R22" s="27"/>
      <c r="CE22" s="27"/>
      <c r="CF22" s="27"/>
      <c r="CG22" s="27"/>
      <c r="CH22" s="27"/>
      <c r="CI22" s="27"/>
      <c r="CJ22" s="27"/>
    </row>
    <row r="23" spans="1:88">
      <c r="A23" s="248"/>
      <c r="B23" s="248"/>
      <c r="C23" s="372"/>
      <c r="D23" s="372"/>
      <c r="E23" s="372"/>
      <c r="F23" s="365"/>
      <c r="G23" s="365"/>
      <c r="H23" s="365"/>
      <c r="I23" s="365"/>
      <c r="J23" s="370"/>
      <c r="K23" s="27"/>
      <c r="L23" s="27"/>
      <c r="M23" s="27"/>
      <c r="N23" s="27"/>
      <c r="O23" s="27"/>
      <c r="P23" s="27"/>
      <c r="Q23" s="27"/>
      <c r="R23" s="27"/>
      <c r="CE23" s="27"/>
      <c r="CF23" s="27"/>
      <c r="CG23" s="27"/>
      <c r="CH23" s="27"/>
      <c r="CI23" s="27"/>
      <c r="CJ23" s="27"/>
    </row>
    <row r="24" spans="1:88">
      <c r="A24" s="248"/>
      <c r="B24" s="248"/>
      <c r="C24" s="372"/>
      <c r="D24" s="372"/>
      <c r="E24" s="372"/>
      <c r="F24" s="365"/>
      <c r="G24" s="365"/>
      <c r="H24" s="365"/>
      <c r="I24" s="365"/>
      <c r="J24" s="370"/>
      <c r="K24" s="27"/>
      <c r="L24" s="27"/>
      <c r="M24" s="27"/>
      <c r="N24" s="27"/>
      <c r="O24" s="27"/>
      <c r="P24" s="27"/>
      <c r="Q24" s="27"/>
      <c r="R24" s="27"/>
      <c r="CE24" s="27"/>
      <c r="CF24" s="27"/>
      <c r="CG24" s="27"/>
      <c r="CH24" s="27"/>
      <c r="CI24" s="27"/>
      <c r="CJ24" s="27"/>
    </row>
    <row r="25" spans="1:88">
      <c r="A25" s="248"/>
      <c r="B25" s="248"/>
      <c r="C25" s="372"/>
      <c r="D25" s="372"/>
      <c r="E25" s="372"/>
      <c r="F25" s="365"/>
      <c r="G25" s="365"/>
      <c r="H25" s="365"/>
      <c r="I25" s="365"/>
      <c r="J25" s="370"/>
      <c r="K25" s="27"/>
      <c r="L25" s="27"/>
      <c r="M25" s="27"/>
      <c r="N25" s="27"/>
      <c r="O25" s="27"/>
      <c r="P25" s="27"/>
      <c r="Q25" s="27"/>
      <c r="R25" s="27"/>
      <c r="CE25" s="27"/>
      <c r="CF25" s="27"/>
      <c r="CG25" s="27"/>
      <c r="CH25" s="27"/>
      <c r="CI25" s="27"/>
      <c r="CJ25" s="27"/>
    </row>
    <row r="26" spans="1:88">
      <c r="A26" s="248"/>
      <c r="B26" s="248"/>
      <c r="C26" s="372"/>
      <c r="D26" s="372"/>
      <c r="E26" s="372"/>
      <c r="F26" s="365"/>
      <c r="G26" s="365"/>
      <c r="H26" s="365"/>
      <c r="I26" s="365"/>
      <c r="J26" s="370"/>
      <c r="K26" s="27"/>
      <c r="L26" s="27"/>
      <c r="M26" s="27"/>
      <c r="N26" s="27"/>
      <c r="O26" s="27"/>
      <c r="P26" s="27"/>
      <c r="Q26" s="27"/>
      <c r="R26" s="27"/>
      <c r="CE26" s="27"/>
      <c r="CF26" s="27"/>
      <c r="CG26" s="27"/>
      <c r="CH26" s="27"/>
      <c r="CI26" s="27"/>
      <c r="CJ26" s="27"/>
    </row>
    <row r="27" spans="1:88">
      <c r="A27" s="248"/>
      <c r="B27" s="248"/>
      <c r="C27" s="372"/>
      <c r="D27" s="372"/>
      <c r="E27" s="372"/>
      <c r="F27" s="365"/>
      <c r="G27" s="365"/>
      <c r="H27" s="365"/>
      <c r="I27" s="365"/>
      <c r="J27" s="372"/>
      <c r="K27" s="27"/>
      <c r="L27" s="27"/>
      <c r="M27" s="27"/>
      <c r="N27" s="27"/>
      <c r="O27" s="27"/>
      <c r="P27" s="27"/>
      <c r="Q27" s="27"/>
      <c r="R27" s="27"/>
      <c r="CE27" s="27"/>
      <c r="CF27" s="27"/>
      <c r="CG27" s="27"/>
      <c r="CH27" s="27"/>
      <c r="CI27" s="27"/>
      <c r="CJ27" s="27"/>
    </row>
    <row r="28" spans="1:88">
      <c r="A28" s="248"/>
      <c r="B28" s="248"/>
      <c r="C28" s="372"/>
      <c r="D28" s="372"/>
      <c r="E28" s="372"/>
      <c r="F28" s="365"/>
      <c r="G28" s="365"/>
      <c r="H28" s="365"/>
      <c r="I28" s="365"/>
      <c r="J28" s="372"/>
      <c r="K28" s="27"/>
      <c r="L28" s="27"/>
      <c r="M28" s="27"/>
      <c r="N28" s="27"/>
      <c r="O28" s="27"/>
      <c r="P28" s="27"/>
      <c r="Q28" s="27"/>
      <c r="R28" s="27"/>
      <c r="CE28" s="27"/>
      <c r="CF28" s="27"/>
      <c r="CG28" s="27"/>
      <c r="CH28" s="27"/>
      <c r="CI28" s="27"/>
      <c r="CJ28" s="27"/>
    </row>
    <row r="29" spans="1:88">
      <c r="A29" s="248"/>
      <c r="B29" s="248"/>
      <c r="C29" s="372"/>
      <c r="D29" s="372"/>
      <c r="E29" s="372"/>
      <c r="F29" s="365"/>
      <c r="G29" s="365"/>
      <c r="H29" s="365"/>
      <c r="I29" s="365"/>
      <c r="J29" s="372"/>
      <c r="K29" s="27"/>
      <c r="L29" s="27"/>
      <c r="M29" s="27"/>
      <c r="N29" s="27"/>
      <c r="O29" s="27"/>
      <c r="P29" s="27"/>
      <c r="Q29" s="27"/>
      <c r="R29" s="27"/>
      <c r="CE29" s="27"/>
      <c r="CF29" s="27"/>
      <c r="CG29" s="27"/>
      <c r="CH29" s="27"/>
      <c r="CI29" s="27"/>
      <c r="CJ29" s="27"/>
    </row>
    <row r="30" spans="1:88">
      <c r="A30" s="248"/>
      <c r="B30" s="248"/>
      <c r="C30" s="248"/>
      <c r="D30" s="248"/>
      <c r="E30" s="248"/>
      <c r="F30" s="248"/>
      <c r="G30" s="248"/>
      <c r="H30" s="248"/>
      <c r="I30" s="27"/>
      <c r="J30" s="27"/>
      <c r="K30" s="27"/>
      <c r="L30" s="27"/>
      <c r="M30" s="27"/>
      <c r="N30" s="27"/>
      <c r="O30" s="27"/>
      <c r="P30" s="27"/>
      <c r="Q30" s="27"/>
      <c r="R30" s="27"/>
      <c r="CE30" s="27"/>
      <c r="CF30" s="27"/>
      <c r="CG30" s="27"/>
      <c r="CH30" s="27"/>
      <c r="CI30" s="27"/>
      <c r="CJ30" s="27"/>
    </row>
    <row r="31" spans="1:88">
      <c r="A31" s="248"/>
      <c r="B31" s="248"/>
      <c r="C31" s="248"/>
      <c r="D31" s="248"/>
      <c r="E31" s="248"/>
      <c r="F31" s="248"/>
      <c r="G31" s="248"/>
      <c r="H31" s="248"/>
      <c r="I31" s="27"/>
      <c r="J31" s="27"/>
      <c r="K31" s="27"/>
      <c r="L31" s="27"/>
      <c r="M31" s="27"/>
      <c r="N31" s="27"/>
      <c r="O31" s="27"/>
      <c r="P31" s="27"/>
      <c r="Q31" s="27"/>
      <c r="R31" s="27"/>
      <c r="CE31" s="27"/>
      <c r="CF31" s="27"/>
      <c r="CG31" s="27"/>
      <c r="CH31" s="27"/>
      <c r="CI31" s="27"/>
      <c r="CJ31" s="27"/>
    </row>
    <row r="32" spans="1:88">
      <c r="A32" s="248"/>
      <c r="B32" s="248"/>
      <c r="C32" s="248"/>
      <c r="D32" s="248"/>
      <c r="E32" s="248"/>
      <c r="F32" s="248"/>
      <c r="G32" s="248"/>
      <c r="H32" s="248"/>
      <c r="I32" s="27"/>
      <c r="J32" s="27"/>
      <c r="K32" s="27"/>
      <c r="L32" s="27"/>
      <c r="M32" s="27"/>
      <c r="N32" s="27"/>
      <c r="O32" s="27"/>
      <c r="P32" s="27"/>
      <c r="Q32" s="27"/>
      <c r="R32" s="27"/>
      <c r="CE32" s="27"/>
      <c r="CF32" s="27"/>
      <c r="CG32" s="27"/>
      <c r="CH32" s="27"/>
      <c r="CI32" s="27"/>
      <c r="CJ32" s="27"/>
    </row>
    <row r="33" spans="1:88">
      <c r="A33" s="248"/>
      <c r="B33" s="248"/>
      <c r="C33" s="248"/>
      <c r="D33" s="248"/>
      <c r="E33" s="248"/>
      <c r="F33" s="248"/>
      <c r="G33" s="248"/>
      <c r="H33" s="248"/>
      <c r="I33" s="27"/>
      <c r="J33" s="27"/>
      <c r="K33" s="27"/>
      <c r="L33" s="27"/>
      <c r="M33" s="27"/>
      <c r="N33" s="27"/>
      <c r="O33" s="27"/>
      <c r="P33" s="27"/>
      <c r="Q33" s="27"/>
      <c r="R33" s="27"/>
      <c r="CE33" s="27"/>
      <c r="CF33" s="27"/>
      <c r="CG33" s="27"/>
      <c r="CH33" s="27"/>
      <c r="CI33" s="27"/>
      <c r="CJ33" s="27"/>
    </row>
    <row r="34" spans="1:88">
      <c r="A34" s="248"/>
      <c r="B34" s="248"/>
      <c r="C34" s="248"/>
      <c r="D34" s="248"/>
      <c r="E34" s="248"/>
      <c r="F34" s="248"/>
      <c r="G34" s="248"/>
      <c r="H34" s="248"/>
      <c r="I34" s="27"/>
      <c r="J34" s="27"/>
      <c r="K34" s="27"/>
      <c r="L34" s="27"/>
      <c r="M34" s="27"/>
      <c r="N34" s="27"/>
      <c r="O34" s="27"/>
      <c r="P34" s="27"/>
      <c r="Q34" s="27"/>
      <c r="R34" s="27"/>
      <c r="CE34" s="27"/>
      <c r="CF34" s="27"/>
      <c r="CG34" s="27"/>
      <c r="CH34" s="27"/>
      <c r="CI34" s="27"/>
      <c r="CJ34" s="27"/>
    </row>
    <row r="35" spans="1:88">
      <c r="A35" s="248"/>
      <c r="B35" s="248"/>
      <c r="C35" s="248"/>
      <c r="D35" s="248"/>
      <c r="E35" s="248"/>
      <c r="F35" s="248"/>
      <c r="G35" s="248"/>
      <c r="H35" s="248"/>
      <c r="I35" s="27"/>
      <c r="J35" s="27"/>
      <c r="K35" s="27"/>
      <c r="L35" s="27"/>
      <c r="M35" s="27"/>
      <c r="N35" s="27"/>
      <c r="O35" s="27"/>
      <c r="P35" s="27"/>
      <c r="Q35" s="27"/>
      <c r="R35" s="27"/>
      <c r="CE35" s="27"/>
      <c r="CF35" s="27"/>
      <c r="CG35" s="27"/>
      <c r="CH35" s="27"/>
      <c r="CI35" s="27"/>
      <c r="CJ35" s="27"/>
    </row>
    <row r="36" spans="1:88">
      <c r="A36" s="248"/>
      <c r="B36" s="248"/>
      <c r="C36" s="248"/>
      <c r="D36" s="248"/>
      <c r="E36" s="248"/>
      <c r="F36" s="248"/>
      <c r="G36" s="248"/>
      <c r="H36" s="248"/>
      <c r="I36" s="27"/>
      <c r="J36" s="27"/>
      <c r="K36" s="27"/>
      <c r="L36" s="27"/>
      <c r="M36" s="27"/>
      <c r="N36" s="27"/>
      <c r="O36" s="27"/>
      <c r="P36" s="27"/>
      <c r="Q36" s="27"/>
      <c r="R36" s="27"/>
    </row>
    <row r="37" spans="1:88">
      <c r="A37" s="248"/>
      <c r="B37" s="248"/>
      <c r="C37" s="248"/>
      <c r="D37" s="248"/>
      <c r="E37" s="248"/>
      <c r="F37" s="248"/>
      <c r="G37" s="248"/>
      <c r="H37" s="248"/>
      <c r="I37" s="27"/>
      <c r="J37" s="27"/>
      <c r="K37" s="27"/>
      <c r="L37" s="27"/>
      <c r="M37" s="27"/>
      <c r="N37" s="27"/>
      <c r="O37" s="27"/>
      <c r="P37" s="27"/>
      <c r="Q37" s="27"/>
      <c r="R37" s="27"/>
    </row>
    <row r="38" spans="1:88">
      <c r="A38" s="248"/>
      <c r="B38" s="248"/>
      <c r="C38" s="248"/>
      <c r="D38" s="248"/>
      <c r="E38" s="248"/>
      <c r="F38" s="248"/>
      <c r="G38" s="248"/>
      <c r="H38" s="248"/>
      <c r="I38" s="27"/>
      <c r="J38" s="27"/>
      <c r="K38" s="27"/>
      <c r="L38" s="27"/>
      <c r="M38" s="27"/>
      <c r="N38" s="27"/>
      <c r="O38" s="27"/>
      <c r="P38" s="27"/>
      <c r="Q38" s="27"/>
      <c r="R38" s="27"/>
    </row>
    <row r="39" spans="1:88">
      <c r="A39" s="248"/>
      <c r="B39" s="248"/>
      <c r="C39" s="248"/>
      <c r="D39" s="248"/>
      <c r="E39" s="248"/>
      <c r="F39" s="248"/>
      <c r="G39" s="248"/>
      <c r="H39" s="248"/>
      <c r="I39" s="27"/>
      <c r="J39" s="27"/>
      <c r="K39" s="27"/>
      <c r="L39" s="27"/>
      <c r="M39" s="27"/>
      <c r="N39" s="27"/>
      <c r="O39" s="27"/>
      <c r="P39" s="27"/>
      <c r="Q39" s="27"/>
      <c r="R39" s="27"/>
    </row>
    <row r="40" spans="1:88">
      <c r="A40" s="248"/>
      <c r="B40" s="248"/>
      <c r="C40" s="248"/>
      <c r="D40" s="248"/>
      <c r="E40" s="248"/>
      <c r="F40" s="248"/>
      <c r="G40" s="248"/>
      <c r="H40" s="248"/>
      <c r="I40" s="27"/>
      <c r="J40" s="27"/>
      <c r="K40" s="27"/>
      <c r="L40" s="27"/>
      <c r="M40" s="27"/>
      <c r="N40" s="27"/>
      <c r="O40" s="27"/>
      <c r="P40" s="27"/>
      <c r="Q40" s="27"/>
      <c r="R40" s="27"/>
    </row>
    <row r="41" spans="1:88">
      <c r="A41" s="248"/>
      <c r="B41" s="248"/>
      <c r="C41" s="248"/>
      <c r="D41" s="248"/>
      <c r="E41" s="248"/>
      <c r="F41" s="248"/>
      <c r="G41" s="248"/>
      <c r="H41" s="248"/>
      <c r="I41" s="27"/>
      <c r="J41" s="27"/>
      <c r="K41" s="27"/>
      <c r="L41" s="27"/>
      <c r="M41" s="27"/>
      <c r="N41" s="27"/>
      <c r="O41" s="27"/>
      <c r="P41" s="27"/>
      <c r="Q41" s="27"/>
      <c r="R41" s="27"/>
    </row>
    <row r="42" spans="1:88">
      <c r="A42" s="248"/>
      <c r="B42" s="248"/>
      <c r="C42" s="248"/>
      <c r="D42" s="248"/>
      <c r="E42" s="248"/>
      <c r="F42" s="248"/>
      <c r="G42" s="248"/>
      <c r="H42" s="248"/>
      <c r="I42" s="27"/>
      <c r="J42" s="27"/>
      <c r="K42" s="27"/>
      <c r="L42" s="27"/>
      <c r="M42" s="27"/>
      <c r="N42" s="27"/>
      <c r="O42" s="27"/>
      <c r="P42" s="27"/>
      <c r="Q42" s="27"/>
      <c r="R42" s="27"/>
    </row>
    <row r="43" spans="1:88">
      <c r="A43" s="248"/>
      <c r="B43" s="248"/>
      <c r="C43" s="248"/>
      <c r="D43" s="248"/>
      <c r="E43" s="248"/>
      <c r="F43" s="248"/>
      <c r="G43" s="248"/>
      <c r="H43" s="248"/>
      <c r="I43" s="27"/>
      <c r="J43" s="27"/>
      <c r="K43" s="27"/>
      <c r="L43" s="27"/>
      <c r="M43" s="27"/>
      <c r="N43" s="27"/>
      <c r="O43" s="27"/>
      <c r="P43" s="27"/>
      <c r="Q43" s="27"/>
      <c r="R43" s="27"/>
    </row>
    <row r="44" spans="1:88">
      <c r="A44" s="248"/>
      <c r="B44" s="248"/>
      <c r="C44" s="248"/>
      <c r="D44" s="248"/>
      <c r="E44" s="248"/>
      <c r="F44" s="248"/>
      <c r="G44" s="248"/>
      <c r="H44" s="248"/>
      <c r="I44" s="27"/>
      <c r="J44" s="27"/>
      <c r="K44" s="27"/>
      <c r="L44" s="27"/>
      <c r="M44" s="27"/>
      <c r="N44" s="27"/>
      <c r="O44" s="27"/>
      <c r="P44" s="27"/>
      <c r="Q44" s="27"/>
      <c r="R44" s="27"/>
    </row>
    <row r="45" spans="1:88">
      <c r="A45" s="248"/>
      <c r="B45" s="248"/>
      <c r="C45" s="248"/>
      <c r="D45" s="248"/>
      <c r="E45" s="248"/>
      <c r="F45" s="248"/>
      <c r="G45" s="248"/>
      <c r="H45" s="248"/>
      <c r="I45" s="27"/>
      <c r="J45" s="27"/>
      <c r="K45" s="27"/>
      <c r="L45" s="27"/>
      <c r="M45" s="27"/>
      <c r="N45" s="27"/>
      <c r="O45" s="27"/>
      <c r="P45" s="27"/>
      <c r="Q45" s="27"/>
      <c r="R45" s="27"/>
    </row>
    <row r="46" spans="1:88">
      <c r="A46" s="248"/>
      <c r="B46" s="248"/>
      <c r="C46" s="248"/>
      <c r="D46" s="248"/>
      <c r="E46" s="248"/>
      <c r="F46" s="248"/>
      <c r="G46" s="248"/>
      <c r="H46" s="248"/>
      <c r="I46" s="27"/>
      <c r="J46" s="27"/>
      <c r="K46" s="27"/>
      <c r="L46" s="27"/>
      <c r="M46" s="27"/>
      <c r="N46" s="27"/>
      <c r="O46" s="27"/>
      <c r="P46" s="27"/>
      <c r="Q46" s="27"/>
      <c r="R46" s="27"/>
    </row>
    <row r="47" spans="1:88">
      <c r="A47" s="248"/>
      <c r="B47" s="248"/>
      <c r="C47" s="248"/>
      <c r="D47" s="248"/>
      <c r="E47" s="248"/>
      <c r="F47" s="248"/>
      <c r="G47" s="248"/>
      <c r="H47" s="248"/>
      <c r="I47" s="27"/>
      <c r="J47" s="27"/>
      <c r="K47" s="27"/>
      <c r="L47" s="27"/>
      <c r="M47" s="27"/>
      <c r="N47" s="27"/>
      <c r="O47" s="27"/>
      <c r="P47" s="27"/>
      <c r="Q47" s="27"/>
      <c r="R47" s="27"/>
    </row>
    <row r="48" spans="1:88">
      <c r="A48" s="248"/>
      <c r="B48" s="248"/>
      <c r="C48" s="248"/>
      <c r="D48" s="248"/>
      <c r="E48" s="248"/>
      <c r="F48" s="248"/>
      <c r="G48" s="248"/>
      <c r="H48" s="248"/>
      <c r="I48" s="27"/>
      <c r="J48" s="27"/>
      <c r="K48" s="27"/>
      <c r="L48" s="27"/>
      <c r="M48" s="27"/>
      <c r="N48" s="27"/>
      <c r="O48" s="27"/>
      <c r="P48" s="27"/>
      <c r="Q48" s="27"/>
      <c r="R48" s="27"/>
    </row>
    <row r="49" spans="1:18">
      <c r="A49" s="248"/>
      <c r="B49" s="248"/>
      <c r="C49" s="248"/>
      <c r="D49" s="248"/>
      <c r="E49" s="248"/>
      <c r="F49" s="248"/>
      <c r="G49" s="248"/>
      <c r="H49" s="248"/>
      <c r="I49" s="27"/>
      <c r="J49" s="27"/>
      <c r="K49" s="27"/>
      <c r="L49" s="27"/>
      <c r="M49" s="27"/>
      <c r="N49" s="27"/>
      <c r="O49" s="27"/>
      <c r="P49" s="27"/>
      <c r="Q49" s="27"/>
      <c r="R49" s="27"/>
    </row>
    <row r="50" spans="1:18">
      <c r="A50" s="248"/>
      <c r="B50" s="248"/>
      <c r="C50" s="248"/>
      <c r="D50" s="248"/>
      <c r="E50" s="248"/>
      <c r="F50" s="248"/>
      <c r="G50" s="248"/>
      <c r="H50" s="248"/>
      <c r="I50" s="27"/>
      <c r="J50" s="27"/>
      <c r="K50" s="27"/>
      <c r="L50" s="27"/>
      <c r="M50" s="27"/>
      <c r="N50" s="27"/>
      <c r="O50" s="27"/>
      <c r="P50" s="27"/>
      <c r="Q50" s="27"/>
      <c r="R50" s="27"/>
    </row>
    <row r="51" spans="1:18">
      <c r="A51" s="248"/>
      <c r="B51" s="248"/>
      <c r="C51" s="248"/>
      <c r="D51" s="248"/>
      <c r="E51" s="248"/>
      <c r="F51" s="248"/>
      <c r="G51" s="248"/>
      <c r="H51" s="248"/>
      <c r="I51" s="27"/>
      <c r="J51" s="27"/>
      <c r="K51" s="27"/>
      <c r="L51" s="27"/>
      <c r="M51" s="27"/>
      <c r="N51" s="27"/>
      <c r="O51" s="27"/>
      <c r="P51" s="27"/>
      <c r="Q51" s="27"/>
      <c r="R51" s="27"/>
    </row>
    <row r="52" spans="1:18">
      <c r="A52" s="248"/>
      <c r="B52" s="248"/>
      <c r="C52" s="248"/>
      <c r="D52" s="248"/>
      <c r="E52" s="248"/>
      <c r="F52" s="248"/>
      <c r="G52" s="248"/>
      <c r="H52" s="248"/>
      <c r="I52" s="27"/>
      <c r="J52" s="27"/>
      <c r="K52" s="27"/>
      <c r="L52" s="27"/>
      <c r="M52" s="27"/>
      <c r="N52" s="27"/>
      <c r="O52" s="27"/>
      <c r="P52" s="27"/>
      <c r="Q52" s="27"/>
      <c r="R52" s="27"/>
    </row>
    <row r="53" spans="1:18">
      <c r="A53" s="248"/>
      <c r="B53" s="248"/>
      <c r="C53" s="248"/>
      <c r="D53" s="248"/>
      <c r="E53" s="248"/>
      <c r="F53" s="248"/>
      <c r="G53" s="248"/>
      <c r="H53" s="248"/>
      <c r="I53" s="27"/>
      <c r="J53" s="27"/>
      <c r="K53" s="27"/>
      <c r="L53" s="27"/>
      <c r="M53" s="27"/>
      <c r="N53" s="27"/>
      <c r="O53" s="27"/>
      <c r="P53" s="27"/>
      <c r="Q53" s="27"/>
      <c r="R53" s="27"/>
    </row>
    <row r="54" spans="1:18">
      <c r="A54" s="248"/>
      <c r="B54" s="248"/>
      <c r="C54" s="248"/>
      <c r="D54" s="248"/>
      <c r="E54" s="248"/>
      <c r="F54" s="248"/>
      <c r="G54" s="248"/>
      <c r="H54" s="248"/>
      <c r="I54" s="27"/>
      <c r="J54" s="27"/>
      <c r="K54" s="27"/>
      <c r="L54" s="27"/>
      <c r="M54" s="27"/>
      <c r="N54" s="27"/>
      <c r="O54" s="27"/>
      <c r="P54" s="27"/>
      <c r="Q54" s="27"/>
      <c r="R54" s="27"/>
    </row>
    <row r="55" spans="1:18">
      <c r="A55" s="248"/>
      <c r="B55" s="248"/>
      <c r="C55" s="248"/>
      <c r="D55" s="248"/>
      <c r="E55" s="248"/>
      <c r="F55" s="248"/>
      <c r="G55" s="248"/>
      <c r="H55" s="248"/>
      <c r="I55" s="27"/>
      <c r="J55" s="27"/>
      <c r="K55" s="27"/>
      <c r="L55" s="27"/>
      <c r="M55" s="27"/>
      <c r="N55" s="27"/>
      <c r="O55" s="27"/>
      <c r="P55" s="27"/>
      <c r="Q55" s="27"/>
      <c r="R55" s="27"/>
    </row>
    <row r="56" spans="1:18">
      <c r="A56" s="248"/>
      <c r="B56" s="248"/>
      <c r="C56" s="248"/>
      <c r="D56" s="248"/>
      <c r="E56" s="248"/>
      <c r="F56" s="248"/>
      <c r="G56" s="248"/>
      <c r="H56" s="248"/>
      <c r="I56" s="27"/>
      <c r="J56" s="27"/>
      <c r="K56" s="27"/>
      <c r="L56" s="27"/>
      <c r="M56" s="27"/>
      <c r="N56" s="27"/>
      <c r="O56" s="27"/>
      <c r="P56" s="27"/>
      <c r="Q56" s="27"/>
      <c r="R56" s="27"/>
    </row>
    <row r="57" spans="1:18">
      <c r="A57" s="248"/>
      <c r="B57" s="248"/>
      <c r="C57" s="248"/>
      <c r="D57" s="248"/>
      <c r="E57" s="248"/>
      <c r="F57" s="248"/>
      <c r="G57" s="248"/>
      <c r="H57" s="248"/>
      <c r="I57" s="27"/>
      <c r="J57" s="27"/>
      <c r="K57" s="27"/>
      <c r="L57" s="27"/>
      <c r="M57" s="27"/>
      <c r="N57" s="27"/>
      <c r="O57" s="27"/>
      <c r="P57" s="27"/>
      <c r="Q57" s="27"/>
      <c r="R57" s="27"/>
    </row>
    <row r="58" spans="1:18">
      <c r="A58" s="248"/>
      <c r="B58" s="248"/>
      <c r="C58" s="248"/>
      <c r="D58" s="248"/>
      <c r="E58" s="248"/>
      <c r="F58" s="248"/>
      <c r="G58" s="248"/>
      <c r="H58" s="248"/>
      <c r="I58" s="27"/>
      <c r="J58" s="27"/>
      <c r="K58" s="27"/>
      <c r="L58" s="27"/>
      <c r="M58" s="27"/>
      <c r="N58" s="27"/>
      <c r="O58" s="27"/>
      <c r="P58" s="27"/>
      <c r="Q58" s="27"/>
      <c r="R58" s="27"/>
    </row>
    <row r="59" spans="1:18">
      <c r="A59" s="248"/>
      <c r="B59" s="248"/>
      <c r="C59" s="248"/>
      <c r="D59" s="248"/>
      <c r="E59" s="248"/>
      <c r="F59" s="248"/>
      <c r="G59" s="248"/>
      <c r="H59" s="248"/>
    </row>
    <row r="60" spans="1:18">
      <c r="A60" s="248"/>
      <c r="B60" s="248"/>
      <c r="C60" s="248"/>
      <c r="D60" s="248"/>
      <c r="E60" s="248"/>
      <c r="F60" s="248"/>
      <c r="G60" s="248"/>
      <c r="H60" s="248"/>
    </row>
    <row r="61" spans="1:18">
      <c r="A61" s="248"/>
      <c r="B61" s="248"/>
      <c r="C61" s="248"/>
      <c r="D61" s="248"/>
      <c r="E61" s="248"/>
      <c r="F61" s="248"/>
      <c r="G61" s="248"/>
      <c r="H61" s="248"/>
    </row>
    <row r="62" spans="1:18">
      <c r="A62" s="248"/>
      <c r="B62" s="248"/>
      <c r="C62" s="248"/>
      <c r="D62" s="248"/>
      <c r="E62" s="248"/>
      <c r="F62" s="248"/>
      <c r="G62" s="248"/>
      <c r="H62" s="248"/>
    </row>
    <row r="63" spans="1:18">
      <c r="A63" s="248"/>
      <c r="B63" s="248"/>
      <c r="C63" s="248"/>
      <c r="D63" s="248"/>
      <c r="E63" s="248"/>
      <c r="F63" s="248"/>
      <c r="G63" s="248"/>
      <c r="H63" s="248"/>
    </row>
    <row r="64" spans="1:18">
      <c r="A64" s="248"/>
      <c r="B64" s="248"/>
      <c r="C64" s="248"/>
      <c r="D64" s="248"/>
      <c r="E64" s="248"/>
      <c r="F64" s="248"/>
      <c r="G64" s="248"/>
      <c r="H64" s="248"/>
    </row>
    <row r="65" spans="1:8">
      <c r="A65" s="248"/>
      <c r="B65" s="248"/>
      <c r="C65" s="248"/>
      <c r="D65" s="248"/>
      <c r="E65" s="248"/>
      <c r="F65" s="248"/>
      <c r="G65" s="248"/>
      <c r="H65" s="248"/>
    </row>
    <row r="66" spans="1:8">
      <c r="A66" s="248"/>
      <c r="B66" s="248"/>
      <c r="C66" s="248"/>
      <c r="D66" s="248"/>
      <c r="E66" s="248"/>
      <c r="F66" s="248"/>
      <c r="G66" s="248"/>
      <c r="H66" s="248"/>
    </row>
    <row r="67" spans="1:8">
      <c r="A67" s="248"/>
      <c r="B67" s="248"/>
      <c r="C67" s="248"/>
      <c r="D67" s="248"/>
      <c r="E67" s="248"/>
      <c r="F67" s="248"/>
      <c r="G67" s="248"/>
      <c r="H67" s="248"/>
    </row>
    <row r="68" spans="1:8">
      <c r="A68" s="248"/>
      <c r="B68" s="248"/>
      <c r="C68" s="248"/>
      <c r="D68" s="248"/>
      <c r="E68" s="248"/>
      <c r="F68" s="248"/>
      <c r="G68" s="248"/>
      <c r="H68" s="248"/>
    </row>
    <row r="69" spans="1:8">
      <c r="A69" s="248"/>
      <c r="B69" s="248"/>
      <c r="C69" s="248"/>
      <c r="D69" s="248"/>
      <c r="E69" s="248"/>
      <c r="F69" s="248"/>
      <c r="G69" s="248"/>
      <c r="H69" s="248"/>
    </row>
    <row r="70" spans="1:8">
      <c r="A70" s="248"/>
      <c r="B70" s="248"/>
      <c r="C70" s="248"/>
      <c r="D70" s="248"/>
      <c r="E70" s="248"/>
      <c r="F70" s="248"/>
      <c r="G70" s="248"/>
      <c r="H70" s="248"/>
    </row>
    <row r="71" spans="1:8">
      <c r="A71" s="248"/>
      <c r="B71" s="248"/>
      <c r="C71" s="248"/>
      <c r="D71" s="248"/>
      <c r="E71" s="248"/>
      <c r="F71" s="248"/>
      <c r="G71" s="248"/>
      <c r="H71" s="248"/>
    </row>
    <row r="72" spans="1:8">
      <c r="A72" s="248"/>
      <c r="B72" s="248"/>
      <c r="C72" s="248"/>
      <c r="D72" s="248"/>
      <c r="E72" s="248"/>
      <c r="F72" s="248"/>
      <c r="G72" s="248"/>
      <c r="H72" s="248"/>
    </row>
    <row r="73" spans="1:8">
      <c r="A73" s="248"/>
      <c r="B73" s="248"/>
      <c r="C73" s="248"/>
      <c r="D73" s="248"/>
      <c r="E73" s="248"/>
      <c r="F73" s="248"/>
      <c r="G73" s="248"/>
      <c r="H73" s="248"/>
    </row>
    <row r="74" spans="1:8">
      <c r="A74" s="248"/>
      <c r="B74" s="248"/>
      <c r="C74" s="248"/>
      <c r="D74" s="248"/>
      <c r="E74" s="248"/>
      <c r="F74" s="248"/>
      <c r="G74" s="248"/>
      <c r="H74" s="248"/>
    </row>
    <row r="75" spans="1:8">
      <c r="A75" s="248"/>
      <c r="B75" s="248"/>
      <c r="C75" s="248"/>
      <c r="D75" s="248"/>
      <c r="E75" s="248"/>
      <c r="F75" s="248"/>
      <c r="G75" s="248"/>
      <c r="H75" s="248"/>
    </row>
    <row r="76" spans="1:8">
      <c r="A76" s="248"/>
      <c r="B76" s="248"/>
      <c r="C76" s="248"/>
      <c r="D76" s="248"/>
      <c r="E76" s="248"/>
      <c r="F76" s="248"/>
      <c r="G76" s="248"/>
      <c r="H76" s="248"/>
    </row>
    <row r="77" spans="1:8">
      <c r="A77" s="248"/>
      <c r="B77" s="248"/>
      <c r="C77" s="248"/>
      <c r="D77" s="248"/>
      <c r="E77" s="248"/>
      <c r="F77" s="248"/>
      <c r="G77" s="248"/>
      <c r="H77" s="248"/>
    </row>
    <row r="78" spans="1:8">
      <c r="A78" s="248"/>
      <c r="B78" s="248"/>
      <c r="C78" s="248"/>
      <c r="D78" s="248"/>
      <c r="E78" s="248"/>
      <c r="F78" s="248"/>
      <c r="G78" s="248"/>
      <c r="H78" s="248"/>
    </row>
    <row r="79" spans="1:8">
      <c r="A79" s="248"/>
      <c r="B79" s="248"/>
      <c r="C79" s="248"/>
      <c r="D79" s="248"/>
      <c r="E79" s="248"/>
      <c r="F79" s="248"/>
      <c r="G79" s="248"/>
      <c r="H79" s="248"/>
    </row>
    <row r="80" spans="1:8">
      <c r="A80" s="248"/>
      <c r="B80" s="248"/>
      <c r="C80" s="248"/>
      <c r="D80" s="248"/>
      <c r="E80" s="248"/>
      <c r="F80" s="248"/>
      <c r="G80" s="248"/>
      <c r="H80" s="248"/>
    </row>
    <row r="81" spans="1:8">
      <c r="A81" s="248"/>
      <c r="B81" s="248"/>
      <c r="C81" s="248"/>
      <c r="D81" s="248"/>
      <c r="E81" s="248"/>
      <c r="F81" s="248"/>
      <c r="G81" s="248"/>
      <c r="H81" s="248"/>
    </row>
    <row r="82" spans="1:8">
      <c r="A82" s="248"/>
      <c r="B82" s="248"/>
      <c r="C82" s="248"/>
      <c r="D82" s="248"/>
      <c r="E82" s="248"/>
      <c r="F82" s="248"/>
      <c r="G82" s="248"/>
      <c r="H82" s="248"/>
    </row>
    <row r="83" spans="1:8">
      <c r="A83" s="248"/>
      <c r="B83" s="248"/>
      <c r="C83" s="248"/>
      <c r="D83" s="248"/>
      <c r="E83" s="248"/>
      <c r="F83" s="248"/>
      <c r="G83" s="248"/>
      <c r="H83" s="248"/>
    </row>
    <row r="84" spans="1:8">
      <c r="A84" s="248"/>
      <c r="B84" s="248"/>
      <c r="C84" s="248"/>
      <c r="D84" s="248"/>
      <c r="E84" s="248"/>
      <c r="F84" s="248"/>
      <c r="G84" s="248"/>
      <c r="H84" s="248"/>
    </row>
    <row r="85" spans="1:8">
      <c r="A85" s="248"/>
      <c r="B85" s="248"/>
      <c r="C85" s="248"/>
      <c r="D85" s="248"/>
      <c r="E85" s="248"/>
      <c r="F85" s="248"/>
      <c r="G85" s="248"/>
      <c r="H85" s="248"/>
    </row>
    <row r="86" spans="1:8">
      <c r="A86" s="248"/>
      <c r="B86" s="248"/>
      <c r="C86" s="248"/>
      <c r="D86" s="248"/>
      <c r="E86" s="248"/>
      <c r="F86" s="248"/>
      <c r="G86" s="248"/>
      <c r="H86" s="248"/>
    </row>
    <row r="87" spans="1:8">
      <c r="A87" s="248"/>
      <c r="B87" s="248"/>
      <c r="C87" s="248"/>
      <c r="D87" s="248"/>
      <c r="E87" s="248"/>
      <c r="F87" s="248"/>
      <c r="G87" s="248"/>
      <c r="H87" s="248"/>
    </row>
    <row r="88" spans="1:8">
      <c r="A88" s="248"/>
      <c r="B88" s="248"/>
      <c r="C88" s="248"/>
      <c r="D88" s="248"/>
      <c r="E88" s="248"/>
      <c r="F88" s="248"/>
      <c r="G88" s="248"/>
      <c r="H88" s="248"/>
    </row>
    <row r="89" spans="1:8">
      <c r="A89" s="248"/>
      <c r="B89" s="248"/>
      <c r="C89" s="248"/>
      <c r="D89" s="248"/>
      <c r="E89" s="248"/>
      <c r="F89" s="248"/>
      <c r="G89" s="248"/>
      <c r="H89" s="248"/>
    </row>
    <row r="90" spans="1:8">
      <c r="A90" s="248"/>
      <c r="B90" s="248"/>
      <c r="C90" s="248"/>
      <c r="D90" s="248"/>
      <c r="E90" s="248"/>
      <c r="F90" s="248"/>
      <c r="G90" s="248"/>
      <c r="H90" s="248"/>
    </row>
    <row r="91" spans="1:8">
      <c r="A91" s="248"/>
      <c r="B91" s="248"/>
      <c r="C91" s="248"/>
      <c r="D91" s="248"/>
      <c r="E91" s="248"/>
      <c r="F91" s="248"/>
      <c r="G91" s="248"/>
      <c r="H91" s="248"/>
    </row>
    <row r="92" spans="1:8">
      <c r="A92" s="248"/>
      <c r="B92" s="248"/>
      <c r="C92" s="248"/>
      <c r="D92" s="248"/>
      <c r="E92" s="248"/>
      <c r="F92" s="248"/>
      <c r="G92" s="248"/>
      <c r="H92" s="248"/>
    </row>
    <row r="93" spans="1:8">
      <c r="A93" s="248"/>
      <c r="B93" s="248"/>
      <c r="C93" s="248"/>
      <c r="D93" s="248"/>
      <c r="E93" s="248"/>
      <c r="F93" s="248"/>
      <c r="G93" s="248"/>
      <c r="H93" s="248"/>
    </row>
    <row r="94" spans="1:8">
      <c r="A94" s="248"/>
      <c r="B94" s="248"/>
      <c r="C94" s="248"/>
      <c r="D94" s="248"/>
      <c r="E94" s="248"/>
      <c r="F94" s="248"/>
      <c r="G94" s="248"/>
      <c r="H94" s="248"/>
    </row>
    <row r="95" spans="1:8">
      <c r="A95" s="248"/>
      <c r="B95" s="248"/>
      <c r="C95" s="248"/>
      <c r="D95" s="248"/>
      <c r="E95" s="248"/>
      <c r="F95" s="248"/>
      <c r="G95" s="248"/>
      <c r="H95" s="248"/>
    </row>
    <row r="96" spans="1:8">
      <c r="A96" s="248"/>
      <c r="B96" s="248"/>
      <c r="C96" s="248"/>
      <c r="D96" s="248"/>
      <c r="E96" s="248"/>
      <c r="F96" s="248"/>
      <c r="G96" s="248"/>
      <c r="H96" s="248"/>
    </row>
    <row r="97" spans="1:8">
      <c r="A97" s="248"/>
      <c r="B97" s="248"/>
      <c r="C97" s="248"/>
      <c r="D97" s="248"/>
      <c r="E97" s="248"/>
      <c r="F97" s="248"/>
      <c r="G97" s="248"/>
      <c r="H97" s="248"/>
    </row>
    <row r="98" spans="1:8">
      <c r="A98" s="248"/>
      <c r="B98" s="248"/>
      <c r="C98" s="248"/>
      <c r="D98" s="248"/>
      <c r="E98" s="248"/>
      <c r="F98" s="248"/>
      <c r="G98" s="248"/>
      <c r="H98" s="248"/>
    </row>
    <row r="99" spans="1:8">
      <c r="A99" s="248"/>
      <c r="B99" s="248"/>
      <c r="C99" s="248"/>
      <c r="D99" s="248"/>
      <c r="E99" s="248"/>
      <c r="F99" s="248"/>
      <c r="G99" s="248"/>
      <c r="H99" s="248"/>
    </row>
    <row r="100" spans="1:8">
      <c r="A100" s="248"/>
      <c r="B100" s="248"/>
      <c r="C100" s="248"/>
      <c r="D100" s="248"/>
      <c r="E100" s="248"/>
      <c r="F100" s="248"/>
      <c r="G100" s="248"/>
      <c r="H100" s="248"/>
    </row>
  </sheetData>
  <sheetProtection algorithmName="SHA-512" hashValue="qXfHcxlQLEbXhx+jyeDa7PqsEK5OADcWBRi0ODD59tNlK+zpoG8iimkOC2xzMyOLSkIdC07MdBbP9Btku99ejQ==" saltValue="o53Bl1/woetM6o8acd5naQ==" spinCount="100000" sheet="1" objects="1" scenarios="1"/>
  <dataValidations count="3">
    <dataValidation type="list" allowBlank="1" showInputMessage="1" showErrorMessage="1" sqref="G5:G29" xr:uid="{24BBADBE-BD1D-4744-B0F7-EE36D2BDD036}">
      <formula1>INDIRECT($F5)</formula1>
    </dataValidation>
    <dataValidation type="list" allowBlank="1" showInputMessage="1" showErrorMessage="1" sqref="H5:H29" xr:uid="{05E90776-4EEF-46FD-88C0-21994454A034}">
      <formula1>INDIRECT($G5)</formula1>
    </dataValidation>
    <dataValidation type="list" allowBlank="1" showInputMessage="1" showErrorMessage="1" sqref="I5:I29" xr:uid="{5F6F4146-5D98-4F39-9DA3-107E408110CF}">
      <formula1>INDIRECT($H5)</formula1>
    </dataValidation>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282050" r:id="rId4" name="Button 2">
              <controlPr defaultSize="0" print="0" autoFill="0" autoPict="0" macro="[0]!Button307_Click">
                <anchor moveWithCells="1" sizeWithCells="1">
                  <from>
                    <xdr:col>1</xdr:col>
                    <xdr:colOff>171450</xdr:colOff>
                    <xdr:row>0</xdr:row>
                    <xdr:rowOff>800100</xdr:rowOff>
                  </from>
                  <to>
                    <xdr:col>1</xdr:col>
                    <xdr:colOff>495300</xdr:colOff>
                    <xdr:row>0</xdr:row>
                    <xdr:rowOff>1028700</xdr:rowOff>
                  </to>
                </anchor>
              </controlPr>
            </control>
          </mc:Choice>
        </mc:AlternateContent>
        <mc:AlternateContent xmlns:mc="http://schemas.openxmlformats.org/markup-compatibility/2006">
          <mc:Choice Requires="x14">
            <control shapeId="1282051" r:id="rId5" name="Button 3">
              <controlPr defaultSize="0" print="0" autoFill="0" autoPict="0" macro="[0]!Button308_Click">
                <anchor moveWithCells="1" sizeWithCells="1">
                  <from>
                    <xdr:col>1</xdr:col>
                    <xdr:colOff>552450</xdr:colOff>
                    <xdr:row>0</xdr:row>
                    <xdr:rowOff>800100</xdr:rowOff>
                  </from>
                  <to>
                    <xdr:col>2</xdr:col>
                    <xdr:colOff>257175</xdr:colOff>
                    <xdr:row>0</xdr:row>
                    <xdr:rowOff>1028700</xdr:rowOff>
                  </to>
                </anchor>
              </controlPr>
            </control>
          </mc:Choice>
        </mc:AlternateContent>
        <mc:AlternateContent xmlns:mc="http://schemas.openxmlformats.org/markup-compatibility/2006">
          <mc:Choice Requires="x14">
            <control shapeId="1282052" r:id="rId6" name="Button 4">
              <controlPr defaultSize="0" print="0" autoFill="0" autoPict="0" macro="[0]!Button306_Click">
                <anchor moveWithCells="1" sizeWithCells="1">
                  <from>
                    <xdr:col>2</xdr:col>
                    <xdr:colOff>304800</xdr:colOff>
                    <xdr:row>0</xdr:row>
                    <xdr:rowOff>800100</xdr:rowOff>
                  </from>
                  <to>
                    <xdr:col>2</xdr:col>
                    <xdr:colOff>857250</xdr:colOff>
                    <xdr:row>0</xdr:row>
                    <xdr:rowOff>1028700</xdr:rowOff>
                  </to>
                </anchor>
              </controlPr>
            </control>
          </mc:Choice>
        </mc:AlternateContent>
        <mc:AlternateContent xmlns:mc="http://schemas.openxmlformats.org/markup-compatibility/2006">
          <mc:Choice Requires="x14">
            <control shapeId="1282053" r:id="rId7" name="Button 5">
              <controlPr defaultSize="0" print="0" autoFill="0" autoPict="0" macro="[0]!Button305_Click">
                <anchor moveWithCells="1" sizeWithCells="1">
                  <from>
                    <xdr:col>0</xdr:col>
                    <xdr:colOff>171450</xdr:colOff>
                    <xdr:row>0</xdr:row>
                    <xdr:rowOff>800100</xdr:rowOff>
                  </from>
                  <to>
                    <xdr:col>1</xdr:col>
                    <xdr:colOff>123825</xdr:colOff>
                    <xdr:row>0</xdr:row>
                    <xdr:rowOff>1028700</xdr:rowOff>
                  </to>
                </anchor>
              </controlPr>
            </control>
          </mc:Choice>
        </mc:AlternateContent>
        <mc:AlternateContent xmlns:mc="http://schemas.openxmlformats.org/markup-compatibility/2006">
          <mc:Choice Requires="x14">
            <control shapeId="1282054" r:id="rId8" name="Button 6">
              <controlPr defaultSize="0" print="0" autoFill="0" autoPict="0" macro="[0]!Button309_Click">
                <anchor moveWithCells="1" sizeWithCells="1">
                  <from>
                    <xdr:col>2</xdr:col>
                    <xdr:colOff>914400</xdr:colOff>
                    <xdr:row>0</xdr:row>
                    <xdr:rowOff>800100</xdr:rowOff>
                  </from>
                  <to>
                    <xdr:col>2</xdr:col>
                    <xdr:colOff>1257300</xdr:colOff>
                    <xdr:row>0</xdr:row>
                    <xdr:rowOff>1028700</xdr:rowOff>
                  </to>
                </anchor>
              </controlPr>
            </control>
          </mc:Choice>
        </mc:AlternateContent>
        <mc:AlternateContent xmlns:mc="http://schemas.openxmlformats.org/markup-compatibility/2006">
          <mc:Choice Requires="x14">
            <control shapeId="1282055" r:id="rId9" name="Button 7">
              <controlPr defaultSize="0" print="0" autoFill="0" autoPict="0" macro="[0]!Button310_Click">
                <anchor moveWithCells="1" sizeWithCells="1">
                  <from>
                    <xdr:col>2</xdr:col>
                    <xdr:colOff>1304925</xdr:colOff>
                    <xdr:row>0</xdr:row>
                    <xdr:rowOff>800100</xdr:rowOff>
                  </from>
                  <to>
                    <xdr:col>3</xdr:col>
                    <xdr:colOff>742950</xdr:colOff>
                    <xdr:row>0</xdr:row>
                    <xdr:rowOff>1028700</xdr:rowOff>
                  </to>
                </anchor>
              </controlPr>
            </control>
          </mc:Choice>
        </mc:AlternateContent>
        <mc:AlternateContent xmlns:mc="http://schemas.openxmlformats.org/markup-compatibility/2006">
          <mc:Choice Requires="x14">
            <control shapeId="1282056" r:id="rId10" name="Button 8">
              <controlPr defaultSize="0" print="0" autoFill="0" autoPict="0" macro="[0]!Button311_Click">
                <anchor moveWithCells="1" sizeWithCells="1">
                  <from>
                    <xdr:col>3</xdr:col>
                    <xdr:colOff>790575</xdr:colOff>
                    <xdr:row>0</xdr:row>
                    <xdr:rowOff>800100</xdr:rowOff>
                  </from>
                  <to>
                    <xdr:col>4</xdr:col>
                    <xdr:colOff>28575</xdr:colOff>
                    <xdr:row>0</xdr:row>
                    <xdr:rowOff>1028700</xdr:rowOff>
                  </to>
                </anchor>
              </controlPr>
            </control>
          </mc:Choice>
        </mc:AlternateContent>
        <mc:AlternateContent xmlns:mc="http://schemas.openxmlformats.org/markup-compatibility/2006">
          <mc:Choice Requires="x14">
            <control shapeId="1282057" r:id="rId11" name="Button 9">
              <controlPr defaultSize="0" print="0" autoFill="0" autoPict="0" macro="[0]!Button312_Click">
                <anchor moveWithCells="1" sizeWithCells="1">
                  <from>
                    <xdr:col>4</xdr:col>
                    <xdr:colOff>57150</xdr:colOff>
                    <xdr:row>0</xdr:row>
                    <xdr:rowOff>800100</xdr:rowOff>
                  </from>
                  <to>
                    <xdr:col>4</xdr:col>
                    <xdr:colOff>542925</xdr:colOff>
                    <xdr:row>0</xdr:row>
                    <xdr:rowOff>1028700</xdr:rowOff>
                  </to>
                </anchor>
              </controlPr>
            </control>
          </mc:Choice>
        </mc:AlternateContent>
        <mc:AlternateContent xmlns:mc="http://schemas.openxmlformats.org/markup-compatibility/2006">
          <mc:Choice Requires="x14">
            <control shapeId="1282058" r:id="rId12" name="Button 10">
              <controlPr defaultSize="0" print="0" autoFill="0" autoPict="0" macro="[0]!Button313_Click">
                <anchor moveWithCells="1" sizeWithCells="1">
                  <from>
                    <xdr:col>4</xdr:col>
                    <xdr:colOff>571500</xdr:colOff>
                    <xdr:row>0</xdr:row>
                    <xdr:rowOff>800100</xdr:rowOff>
                  </from>
                  <to>
                    <xdr:col>4</xdr:col>
                    <xdr:colOff>1038225</xdr:colOff>
                    <xdr:row>0</xdr:row>
                    <xdr:rowOff>1028700</xdr:rowOff>
                  </to>
                </anchor>
              </controlPr>
            </control>
          </mc:Choice>
        </mc:AlternateContent>
        <mc:AlternateContent xmlns:mc="http://schemas.openxmlformats.org/markup-compatibility/2006">
          <mc:Choice Requires="x14">
            <control shapeId="1282059" r:id="rId13" name="Button 11">
              <controlPr defaultSize="0" print="0" autoFill="0" autoPict="0" macro="[0]!Button314_Click">
                <anchor moveWithCells="1" sizeWithCells="1">
                  <from>
                    <xdr:col>4</xdr:col>
                    <xdr:colOff>1066800</xdr:colOff>
                    <xdr:row>0</xdr:row>
                    <xdr:rowOff>800100</xdr:rowOff>
                  </from>
                  <to>
                    <xdr:col>5</xdr:col>
                    <xdr:colOff>276225</xdr:colOff>
                    <xdr:row>0</xdr:row>
                    <xdr:rowOff>1028700</xdr:rowOff>
                  </to>
                </anchor>
              </controlPr>
            </control>
          </mc:Choice>
        </mc:AlternateContent>
        <mc:AlternateContent xmlns:mc="http://schemas.openxmlformats.org/markup-compatibility/2006">
          <mc:Choice Requires="x14">
            <control shapeId="1282060" r:id="rId14" name="Button 12">
              <controlPr defaultSize="0" print="0" autoFill="0" autoPict="0" macro="[0]!Button315_Click">
                <anchor moveWithCells="1" sizeWithCells="1">
                  <from>
                    <xdr:col>5</xdr:col>
                    <xdr:colOff>304800</xdr:colOff>
                    <xdr:row>0</xdr:row>
                    <xdr:rowOff>800100</xdr:rowOff>
                  </from>
                  <to>
                    <xdr:col>5</xdr:col>
                    <xdr:colOff>1466850</xdr:colOff>
                    <xdr:row>0</xdr:row>
                    <xdr:rowOff>1028700</xdr:rowOff>
                  </to>
                </anchor>
              </controlPr>
            </control>
          </mc:Choice>
        </mc:AlternateContent>
        <mc:AlternateContent xmlns:mc="http://schemas.openxmlformats.org/markup-compatibility/2006">
          <mc:Choice Requires="x14">
            <control shapeId="1282061" r:id="rId15" name="Button 13">
              <controlPr defaultSize="0" print="0" autoFill="0" autoPict="0" macro="[0]!Button316_Click">
                <anchor moveWithCells="1" sizeWithCells="1">
                  <from>
                    <xdr:col>5</xdr:col>
                    <xdr:colOff>1495425</xdr:colOff>
                    <xdr:row>0</xdr:row>
                    <xdr:rowOff>800100</xdr:rowOff>
                  </from>
                  <to>
                    <xdr:col>6</xdr:col>
                    <xdr:colOff>400050</xdr:colOff>
                    <xdr:row>0</xdr:row>
                    <xdr:rowOff>1028700</xdr:rowOff>
                  </to>
                </anchor>
              </controlPr>
            </control>
          </mc:Choice>
        </mc:AlternateContent>
        <mc:AlternateContent xmlns:mc="http://schemas.openxmlformats.org/markup-compatibility/2006">
          <mc:Choice Requires="x14">
            <control shapeId="1282068" r:id="rId16" name="Button 20">
              <controlPr defaultSize="0" print="0" autoFill="0" autoPict="0" macro="[0]!Button319_Click">
                <anchor moveWithCells="1" sizeWithCells="1">
                  <from>
                    <xdr:col>6</xdr:col>
                    <xdr:colOff>419100</xdr:colOff>
                    <xdr:row>0</xdr:row>
                    <xdr:rowOff>800100</xdr:rowOff>
                  </from>
                  <to>
                    <xdr:col>6</xdr:col>
                    <xdr:colOff>1362075</xdr:colOff>
                    <xdr:row>0</xdr:row>
                    <xdr:rowOff>1028700</xdr:rowOff>
                  </to>
                </anchor>
              </controlPr>
            </control>
          </mc:Choice>
        </mc:AlternateContent>
        <mc:AlternateContent xmlns:mc="http://schemas.openxmlformats.org/markup-compatibility/2006">
          <mc:Choice Requires="x14">
            <control shapeId="1282069" r:id="rId17" name="Button 21">
              <controlPr defaultSize="0" print="0" autoFill="0" autoPict="0" macro="[0]!cmdTrack5ATest">
                <anchor moveWithCells="1" sizeWithCells="1">
                  <from>
                    <xdr:col>0</xdr:col>
                    <xdr:colOff>142875</xdr:colOff>
                    <xdr:row>3</xdr:row>
                    <xdr:rowOff>66675</xdr:rowOff>
                  </from>
                  <to>
                    <xdr:col>1</xdr:col>
                    <xdr:colOff>371475</xdr:colOff>
                    <xdr:row>3</xdr:row>
                    <xdr:rowOff>428625</xdr:rowOff>
                  </to>
                </anchor>
              </controlPr>
            </control>
          </mc:Choice>
        </mc:AlternateContent>
        <mc:AlternateContent xmlns:mc="http://schemas.openxmlformats.org/markup-compatibility/2006">
          <mc:Choice Requires="x14">
            <control shapeId="1282070" r:id="rId18" name="Button 22">
              <controlPr defaultSize="0" print="0" autoFill="0" autoPict="0" macro="[0]!Button301_Click">
                <anchor moveWithCells="1" sizeWithCells="1">
                  <from>
                    <xdr:col>3</xdr:col>
                    <xdr:colOff>733425</xdr:colOff>
                    <xdr:row>0</xdr:row>
                    <xdr:rowOff>57150</xdr:rowOff>
                  </from>
                  <to>
                    <xdr:col>4</xdr:col>
                    <xdr:colOff>38100</xdr:colOff>
                    <xdr:row>0</xdr:row>
                    <xdr:rowOff>457200</xdr:rowOff>
                  </to>
                </anchor>
              </controlPr>
            </control>
          </mc:Choice>
        </mc:AlternateContent>
        <mc:AlternateContent xmlns:mc="http://schemas.openxmlformats.org/markup-compatibility/2006">
          <mc:Choice Requires="x14">
            <control shapeId="1282071" r:id="rId19" name="Button 23">
              <controlPr defaultSize="0" print="0" autoFill="0" autoPict="0" macro="[0]!Button302_Click">
                <anchor moveWithCells="1" sizeWithCells="1">
                  <from>
                    <xdr:col>4</xdr:col>
                    <xdr:colOff>85725</xdr:colOff>
                    <xdr:row>0</xdr:row>
                    <xdr:rowOff>57150</xdr:rowOff>
                  </from>
                  <to>
                    <xdr:col>4</xdr:col>
                    <xdr:colOff>904875</xdr:colOff>
                    <xdr:row>0</xdr:row>
                    <xdr:rowOff>457200</xdr:rowOff>
                  </to>
                </anchor>
              </controlPr>
            </control>
          </mc:Choice>
        </mc:AlternateContent>
        <mc:AlternateContent xmlns:mc="http://schemas.openxmlformats.org/markup-compatibility/2006">
          <mc:Choice Requires="x14">
            <control shapeId="1282072" r:id="rId20" name="Button 24">
              <controlPr defaultSize="0" print="0" autoFill="0" autoPict="0" macro="[0]!Button303_Click" altText="Environment Assessment Home">
                <anchor moveWithCells="1" sizeWithCells="1">
                  <from>
                    <xdr:col>4</xdr:col>
                    <xdr:colOff>942975</xdr:colOff>
                    <xdr:row>0</xdr:row>
                    <xdr:rowOff>57150</xdr:rowOff>
                  </from>
                  <to>
                    <xdr:col>5</xdr:col>
                    <xdr:colOff>762000</xdr:colOff>
                    <xdr:row>0</xdr:row>
                    <xdr:rowOff>457200</xdr:rowOff>
                  </to>
                </anchor>
              </controlPr>
            </control>
          </mc:Choice>
        </mc:AlternateContent>
        <mc:AlternateContent xmlns:mc="http://schemas.openxmlformats.org/markup-compatibility/2006">
          <mc:Choice Requires="x14">
            <control shapeId="1282073" r:id="rId21" name="Button 25">
              <controlPr defaultSize="0" print="0" autoFill="0" autoPict="0" macro="[0]!Button304_Click">
                <anchor moveWithCells="1" sizeWithCells="1">
                  <from>
                    <xdr:col>5</xdr:col>
                    <xdr:colOff>847725</xdr:colOff>
                    <xdr:row>0</xdr:row>
                    <xdr:rowOff>57150</xdr:rowOff>
                  </from>
                  <to>
                    <xdr:col>6</xdr:col>
                    <xdr:colOff>66675</xdr:colOff>
                    <xdr:row>0</xdr:row>
                    <xdr:rowOff>457200</xdr:rowOff>
                  </to>
                </anchor>
              </controlPr>
            </control>
          </mc:Choice>
        </mc:AlternateContent>
        <mc:AlternateContent xmlns:mc="http://schemas.openxmlformats.org/markup-compatibility/2006">
          <mc:Choice Requires="x14">
            <control shapeId="1282076" r:id="rId22" name="Button 28">
              <controlPr defaultSize="0" print="0" autoFill="0" autoPict="0" macro="[0]!RectangleRoundedCorners9_Click">
                <anchor moveWithCells="1" sizeWithCells="1">
                  <from>
                    <xdr:col>6</xdr:col>
                    <xdr:colOff>171450</xdr:colOff>
                    <xdr:row>0</xdr:row>
                    <xdr:rowOff>66675</xdr:rowOff>
                  </from>
                  <to>
                    <xdr:col>6</xdr:col>
                    <xdr:colOff>1095375</xdr:colOff>
                    <xdr:row>0</xdr:row>
                    <xdr:rowOff>466725</xdr:rowOff>
                  </to>
                </anchor>
              </controlPr>
            </control>
          </mc:Choice>
        </mc:AlternateContent>
      </controls>
    </mc:Choice>
  </mc:AlternateContent>
  <tableParts count="1">
    <tablePart r:id="rId23"/>
  </tableParts>
  <extLst>
    <ext xmlns:x14="http://schemas.microsoft.com/office/spreadsheetml/2009/9/main" uri="{CCE6A557-97BC-4b89-ADB6-D9C93CAAB3DF}">
      <x14:dataValidations xmlns:xm="http://schemas.microsoft.com/office/excel/2006/main" count="1">
        <x14:dataValidation type="list" allowBlank="1" showInputMessage="1" showErrorMessage="1" xr:uid="{0C27ADE9-CB51-4D8B-B5B3-9A434F89D63E}">
          <x14:formula1>
            <xm:f>Variables!$H$3:$H$4</xm:f>
          </x14:formula1>
          <xm:sqref>F5:F29</xm:sqref>
        </x14:dataValidation>
      </x14:dataValidations>
    </ext>
  </extLst>
</worksheet>
</file>

<file path=xl/worksheets/sheet1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50E3AAA5-1A6A-45CA-AE38-3D41822C7B62}">
  <sheetPr codeName="Sheet72">
    <tabColor rgb="FF0070C0"/>
  </sheetPr>
  <dimension ref="A1:CE210"/>
  <sheetViews>
    <sheetView showRowColHeaders="0" zoomScale="80" zoomScaleNormal="80" workbookViewId="0">
      <selection activeCell="E6" sqref="E6"/>
    </sheetView>
  </sheetViews>
  <sheetFormatPr defaultColWidth="9.140625" defaultRowHeight="15"/>
  <cols>
    <col min="1" max="2" width="9.140625" style="27"/>
    <col min="3" max="3" width="9.140625" style="68" customWidth="1"/>
    <col min="4" max="4" width="54.42578125" style="68" customWidth="1"/>
    <col min="5" max="5" width="11.5703125" style="68" customWidth="1"/>
    <col min="6" max="6" width="26.5703125" style="68" customWidth="1"/>
    <col min="7" max="7" width="12.7109375" style="68" customWidth="1"/>
    <col min="8" max="8" width="12.85546875" style="68" customWidth="1"/>
    <col min="9" max="9" width="8.85546875" style="68" customWidth="1"/>
    <col min="10" max="10" width="47.42578125" style="68" customWidth="1"/>
    <col min="11" max="11" width="8.7109375" style="68" customWidth="1"/>
    <col min="12" max="12" width="11.5703125" style="68" customWidth="1"/>
    <col min="13" max="13" width="15.85546875" style="68" customWidth="1"/>
    <col min="14" max="14" width="9.140625" style="68"/>
    <col min="15" max="15" width="10.28515625" style="68" customWidth="1"/>
    <col min="16" max="16" width="11.42578125" style="68" customWidth="1"/>
    <col min="17" max="17" width="14.28515625" style="68" customWidth="1"/>
    <col min="18" max="18" width="44.7109375" style="68" customWidth="1"/>
    <col min="19" max="19" width="10.5703125" style="68" customWidth="1"/>
    <col min="20" max="83" width="9.140625" style="27"/>
    <col min="84" max="16384" width="9.140625" style="68"/>
  </cols>
  <sheetData>
    <row r="1" spans="1:19" s="27" customFormat="1" ht="120" customHeight="1">
      <c r="C1" s="51"/>
      <c r="D1" s="387"/>
      <c r="E1" s="387"/>
    </row>
    <row r="2" spans="1:19" s="27" customFormat="1">
      <c r="A2" s="414" t="s">
        <v>35</v>
      </c>
      <c r="B2" s="181"/>
      <c r="C2" s="182"/>
    </row>
    <row r="3" spans="1:19" s="27" customFormat="1"/>
    <row r="4" spans="1:19" s="254" customFormat="1" ht="63" customHeight="1">
      <c r="C4" s="253" t="s">
        <v>61</v>
      </c>
      <c r="D4" s="253" t="s">
        <v>30</v>
      </c>
      <c r="E4" s="253" t="s">
        <v>100</v>
      </c>
      <c r="F4" s="253" t="s">
        <v>62</v>
      </c>
      <c r="G4" s="253" t="s">
        <v>42</v>
      </c>
      <c r="H4" s="253" t="s">
        <v>43</v>
      </c>
      <c r="I4" s="253" t="s">
        <v>63</v>
      </c>
      <c r="J4" s="253" t="s">
        <v>48</v>
      </c>
      <c r="K4" s="253" t="s">
        <v>72</v>
      </c>
      <c r="L4" s="253" t="s">
        <v>67</v>
      </c>
      <c r="M4" s="252" t="s">
        <v>82</v>
      </c>
      <c r="N4" s="253" t="s">
        <v>65</v>
      </c>
      <c r="O4" s="253" t="s">
        <v>101</v>
      </c>
      <c r="P4" s="253" t="s">
        <v>77</v>
      </c>
      <c r="Q4" s="253" t="s">
        <v>102</v>
      </c>
      <c r="R4" s="253" t="s">
        <v>103</v>
      </c>
      <c r="S4" s="253" t="s">
        <v>104</v>
      </c>
    </row>
    <row r="5" spans="1:19" s="27" customFormat="1">
      <c r="A5" s="80" t="str">
        <f>$C5&amp;F5&amp;J5</f>
        <v xml:space="preserve">TW2Copper - dissolved (Dissolved Organic Carbon (DOC) greater than 1mg/l) </v>
      </c>
      <c r="C5" t="s">
        <v>105</v>
      </c>
      <c r="D5" t="s">
        <v>106</v>
      </c>
      <c r="E5" s="151"/>
      <c r="F5" t="s">
        <v>107</v>
      </c>
      <c r="G5">
        <v>3.0599999999999999E-2</v>
      </c>
      <c r="H5">
        <v>6.4600000000000005E-2</v>
      </c>
      <c r="I5">
        <v>1</v>
      </c>
      <c r="J5" t="s">
        <v>108</v>
      </c>
      <c r="K5">
        <v>35364.616935483878</v>
      </c>
      <c r="L5">
        <v>6</v>
      </c>
      <c r="M5" s="118"/>
      <c r="N5" s="68">
        <f>IFERROR(VLOOKUP(TRACTest53924[[#This Row],[Substance]],SubstancesW!$B$6:$U$178,SubstancesW!$L$4,FALSE),"")</f>
        <v>0</v>
      </c>
      <c r="O5"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5" s="68">
        <f>IFERROR(VLOOKUP(TRACTest53924[[#This Row],[Substance]],SubstancesW!$B$6:$U$168,SubstancesW!$M$4,FALSE),"N/A")</f>
        <v>0</v>
      </c>
      <c r="Q5"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5"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5"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6" spans="1:19" s="27" customFormat="1">
      <c r="A6" s="119" t="str">
        <f ca="1">CONCATENATE(INDIRECT("C"&amp;Variables!BL10),INDIRECT("F"&amp;Variables!BL10),INDIRECT("J"&amp;Variables!BL10))</f>
        <v>TW1Arsenic</v>
      </c>
      <c r="C6" t="s">
        <v>105</v>
      </c>
      <c r="D6" t="s">
        <v>109</v>
      </c>
      <c r="E6" s="151"/>
      <c r="F6" t="s">
        <v>110</v>
      </c>
      <c r="G6">
        <v>3.0599999999999999E-2</v>
      </c>
      <c r="H6">
        <v>6.4600000000000005E-2</v>
      </c>
      <c r="I6">
        <v>1</v>
      </c>
      <c r="J6" t="s">
        <v>111</v>
      </c>
      <c r="K6">
        <v>47209.180327868875</v>
      </c>
      <c r="L6">
        <v>70320</v>
      </c>
      <c r="M6" s="118"/>
      <c r="N6" s="68">
        <f>IFERROR(VLOOKUP(TRACTest53924[[#This Row],[Substance]],SubstancesW!$B$6:$U$178,SubstancesW!$L$4,FALSE),"")</f>
        <v>250000</v>
      </c>
      <c r="O6"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6" s="68">
        <f>IFERROR(VLOOKUP(TRACTest53924[[#This Row],[Substance]],SubstancesW!$B$6:$U$168,SubstancesW!$M$4,FALSE),"N/A")</f>
        <v>0</v>
      </c>
      <c r="Q6"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6"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6"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7" spans="1:19" s="27" customFormat="1">
      <c r="A7" s="119" t="str">
        <f ca="1">CONCATENATE(INDIRECT("C"&amp;Variables!BL11),INDIRECT("F"&amp;Variables!BL11),INDIRECT("J"&amp;Variables!BL11))</f>
        <v>TW1Cadmium and its compounds (dissolved, water hardness ≥ 200 mg/l CaCO3)</v>
      </c>
      <c r="C7" t="s">
        <v>105</v>
      </c>
      <c r="D7" t="s">
        <v>109</v>
      </c>
      <c r="E7" s="151"/>
      <c r="F7" t="s">
        <v>110</v>
      </c>
      <c r="G7">
        <v>3.0599999999999999E-2</v>
      </c>
      <c r="H7">
        <v>6.4600000000000005E-2</v>
      </c>
      <c r="I7">
        <v>1</v>
      </c>
      <c r="J7" t="s">
        <v>112</v>
      </c>
      <c r="K7">
        <v>0.91547131147540928</v>
      </c>
      <c r="L7">
        <v>141000</v>
      </c>
      <c r="M7" s="118"/>
      <c r="N7" s="68">
        <f>IFERROR(VLOOKUP(TRACTest53924[[#This Row],[Substance]],SubstancesW!$B$6:$U$178,SubstancesW!$L$4,FALSE),"")</f>
        <v>400000</v>
      </c>
      <c r="O7"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7" s="68">
        <f>IFERROR(VLOOKUP(TRACTest53924[[#This Row],[Substance]],SubstancesW!$B$6:$U$168,SubstancesW!$M$4,FALSE),"N/A")</f>
        <v>0</v>
      </c>
      <c r="Q7"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7"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7"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8" spans="1:19" s="27" customFormat="1">
      <c r="A8" s="119" t="str">
        <f ca="1">CONCATENATE(INDIRECT("C"&amp;Variables!BL12),INDIRECT("F"&amp;Variables!BL12),INDIRECT("J"&amp;Variables!BL12))</f>
        <v>TW1Chromium III (95%ile) (dissolved)</v>
      </c>
      <c r="C8" t="s">
        <v>105</v>
      </c>
      <c r="D8" t="s">
        <v>109</v>
      </c>
      <c r="E8" s="151"/>
      <c r="F8" t="s">
        <v>110</v>
      </c>
      <c r="G8">
        <v>3.0599999999999999E-2</v>
      </c>
      <c r="H8">
        <v>6.4600000000000005E-2</v>
      </c>
      <c r="I8">
        <v>0.89</v>
      </c>
      <c r="J8" t="s">
        <v>113</v>
      </c>
      <c r="K8">
        <v>6.965709016393444E-2</v>
      </c>
      <c r="L8">
        <v>13.172000000000001</v>
      </c>
      <c r="M8" s="118"/>
      <c r="N8" s="68">
        <f>IFERROR(VLOOKUP(TRACTest53924[[#This Row],[Substance]],SubstancesW!$B$6:$U$178,SubstancesW!$L$4,FALSE),"")</f>
        <v>50</v>
      </c>
      <c r="O8"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8" s="68">
        <f>IFERROR(VLOOKUP(TRACTest53924[[#This Row],[Substance]],SubstancesW!$B$6:$U$168,SubstancesW!$M$4,FALSE),"N/A")</f>
        <v>0</v>
      </c>
      <c r="Q8"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8"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8"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9" spans="1:19">
      <c r="A9" s="119" t="str">
        <f ca="1">CONCATENATE(INDIRECT("C"&amp;Variables!BL13),INDIRECT("F"&amp;Variables!BL13),INDIRECT("J"&amp;Variables!BL13))</f>
        <v>TW2Chromium VI (95%ile) (dissolved)</v>
      </c>
      <c r="C9" t="s">
        <v>105</v>
      </c>
      <c r="D9" t="s">
        <v>109</v>
      </c>
      <c r="E9" s="151"/>
      <c r="F9" t="s">
        <v>110</v>
      </c>
      <c r="G9">
        <v>3.0599999999999999E-2</v>
      </c>
      <c r="H9">
        <v>6.4600000000000005E-2</v>
      </c>
      <c r="I9">
        <v>0.37</v>
      </c>
      <c r="J9" t="s">
        <v>114</v>
      </c>
      <c r="K9">
        <v>0.34961967213114803</v>
      </c>
      <c r="L9">
        <v>7.3999999999999996E-2</v>
      </c>
      <c r="M9" s="118"/>
      <c r="N9" s="68">
        <f>IFERROR(VLOOKUP(TRACTest53924[[#This Row],[Substance]],SubstancesW!$B$6:$U$178,SubstancesW!$L$4,FALSE),"")</f>
        <v>0.25</v>
      </c>
      <c r="O9"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9" s="68">
        <f>IFERROR(VLOOKUP(TRACTest53924[[#This Row],[Substance]],SubstancesW!$B$6:$U$168,SubstancesW!$M$4,FALSE),"N/A")</f>
        <v>0</v>
      </c>
      <c r="Q9"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9"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9"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0" spans="1:19">
      <c r="A10" s="119" t="str">
        <f ca="1">CONCATENATE(INDIRECT("C"&amp;Variables!BL14),INDIRECT("F"&amp;Variables!BL14),INDIRECT("J"&amp;Variables!BL14))</f>
        <v>TW2Copper (dissolved, bioavailable)</v>
      </c>
      <c r="C10" t="s">
        <v>105</v>
      </c>
      <c r="D10" t="s">
        <v>109</v>
      </c>
      <c r="E10" s="151"/>
      <c r="F10" t="s">
        <v>110</v>
      </c>
      <c r="G10">
        <v>3.0599999999999999E-2</v>
      </c>
      <c r="H10">
        <v>6.4600000000000005E-2</v>
      </c>
      <c r="I10">
        <v>0.16</v>
      </c>
      <c r="J10" t="s">
        <v>115</v>
      </c>
      <c r="K10">
        <v>0.15118688524590185</v>
      </c>
      <c r="L10">
        <v>1.1679999999999999</v>
      </c>
      <c r="M10" s="118"/>
      <c r="N10" s="68">
        <f>IFERROR(VLOOKUP(TRACTest53924[[#This Row],[Substance]],SubstancesW!$B$6:$U$178,SubstancesW!$L$4,FALSE),"")</f>
        <v>4.7</v>
      </c>
      <c r="O10"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0" s="68">
        <f>IFERROR(VLOOKUP(TRACTest53924[[#This Row],[Substance]],SubstancesW!$B$6:$U$168,SubstancesW!$M$4,FALSE),"N/A")</f>
        <v>0</v>
      </c>
      <c r="Q10"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10"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0"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1" spans="1:19">
      <c r="A11" s="119" t="str">
        <f ca="1">CONCATENATE(INDIRECT("C"&amp;Variables!BL15),INDIRECT("F"&amp;Variables!BL15),INDIRECT("J"&amp;Variables!BL15))</f>
        <v>TW2Iron (dissolved)</v>
      </c>
      <c r="C11" t="s">
        <v>105</v>
      </c>
      <c r="D11" t="s">
        <v>106</v>
      </c>
      <c r="E11" s="151"/>
      <c r="F11" t="s">
        <v>107</v>
      </c>
      <c r="G11">
        <v>3.0599999999999999E-2</v>
      </c>
      <c r="H11">
        <v>6.4600000000000005E-2</v>
      </c>
      <c r="I11">
        <v>0.16</v>
      </c>
      <c r="J11" t="s">
        <v>116</v>
      </c>
      <c r="K11">
        <v>0.26783016393442649</v>
      </c>
      <c r="L11">
        <v>1.1679999999999999</v>
      </c>
      <c r="M11" s="118"/>
      <c r="N11" s="68">
        <f>IFERROR(VLOOKUP(TRACTest53924[[#This Row],[Substance]],SubstancesW!$B$6:$U$178,SubstancesW!$L$4,FALSE),"")</f>
        <v>3.4</v>
      </c>
      <c r="O11"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1" s="68">
        <f>IFERROR(VLOOKUP(TRACTest53924[[#This Row],[Substance]],SubstancesW!$B$6:$U$168,SubstancesW!$M$4,FALSE),"N/A")</f>
        <v>32</v>
      </c>
      <c r="Q11"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1.980636E-3</v>
      </c>
      <c r="R11"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1"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2" spans="1:19">
      <c r="A12" s="119" t="str">
        <f ca="1">CONCATENATE(INDIRECT("C"&amp;Variables!BL16),INDIRECT("F"&amp;Variables!BL16),INDIRECT("J"&amp;Variables!BL16))</f>
        <v>TW2Lead and its compounds (dissolved)</v>
      </c>
      <c r="C12" t="s">
        <v>105</v>
      </c>
      <c r="D12" t="s">
        <v>106</v>
      </c>
      <c r="E12" s="151"/>
      <c r="F12" t="s">
        <v>107</v>
      </c>
      <c r="G12">
        <v>3.0599999999999999E-2</v>
      </c>
      <c r="H12">
        <v>6.4600000000000005E-2</v>
      </c>
      <c r="I12">
        <v>0.21</v>
      </c>
      <c r="J12" t="s">
        <v>117</v>
      </c>
      <c r="K12">
        <v>27.674471311475415</v>
      </c>
      <c r="L12">
        <v>1.89</v>
      </c>
      <c r="M12" s="118"/>
      <c r="N12" s="68">
        <f>IFERROR(VLOOKUP(TRACTest53924[[#This Row],[Substance]],SubstancesW!$B$6:$U$178,SubstancesW!$L$4,FALSE),"")</f>
        <v>1</v>
      </c>
      <c r="O12"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2" s="68">
        <f>IFERROR(VLOOKUP(TRACTest53924[[#This Row],[Substance]],SubstancesW!$B$6:$U$168,SubstancesW!$M$4,FALSE),"N/A")</f>
        <v>0</v>
      </c>
      <c r="Q12"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12"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2"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3" spans="1:19">
      <c r="A13" s="119" t="str">
        <f ca="1">CONCATENATE(INDIRECT("C"&amp;Variables!BL17),INDIRECT("F"&amp;Variables!BL17),INDIRECT("J"&amp;Variables!BL17))</f>
        <v>TW2Manganese</v>
      </c>
      <c r="C13" t="s">
        <v>105</v>
      </c>
      <c r="D13" t="s">
        <v>106</v>
      </c>
      <c r="E13" s="151"/>
      <c r="F13" t="s">
        <v>107</v>
      </c>
      <c r="G13">
        <v>3.0599999999999999E-2</v>
      </c>
      <c r="H13">
        <v>6.4600000000000005E-2</v>
      </c>
      <c r="I13">
        <v>0.48</v>
      </c>
      <c r="J13" t="s">
        <v>118</v>
      </c>
      <c r="K13">
        <v>0.12935999999999986</v>
      </c>
      <c r="L13">
        <v>1670.3999999999999</v>
      </c>
      <c r="M13" s="118"/>
      <c r="N13" s="68">
        <f>IFERROR(VLOOKUP(TRACTest53924[[#This Row],[Substance]],SubstancesW!$B$6:$U$178,SubstancesW!$L$4,FALSE),"")</f>
        <v>1000</v>
      </c>
      <c r="O13"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3" s="68">
        <f>IFERROR(VLOOKUP(TRACTest53924[[#This Row],[Substance]],SubstancesW!$B$6:$U$168,SubstancesW!$M$4,FALSE),"N/A")</f>
        <v>0</v>
      </c>
      <c r="Q13"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13"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3"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4" spans="1:19">
      <c r="A14" s="119" t="str">
        <f ca="1">CONCATENATE(INDIRECT("C"&amp;Variables!BL18),INDIRECT("F"&amp;Variables!BL18),INDIRECT("J"&amp;Variables!BL18))</f>
        <v>TW2Nickel and its compounds (dissolved)</v>
      </c>
      <c r="C14" t="s">
        <v>105</v>
      </c>
      <c r="D14" t="s">
        <v>106</v>
      </c>
      <c r="E14" s="151"/>
      <c r="F14" t="s">
        <v>107</v>
      </c>
      <c r="G14">
        <v>3.0599999999999999E-2</v>
      </c>
      <c r="H14">
        <v>6.4600000000000005E-2</v>
      </c>
      <c r="I14">
        <v>0.17</v>
      </c>
      <c r="J14" t="s">
        <v>119</v>
      </c>
      <c r="K14">
        <v>13.236269672131133</v>
      </c>
      <c r="L14">
        <v>1.4382000000000001</v>
      </c>
      <c r="M14" s="118"/>
      <c r="N14" s="68">
        <f>IFERROR(VLOOKUP(TRACTest53924[[#This Row],[Substance]],SubstancesW!$B$6:$U$178,SubstancesW!$L$4,FALSE),"")</f>
        <v>1.2</v>
      </c>
      <c r="O14"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4" s="68">
        <f>IFERROR(VLOOKUP(TRACTest53924[[#This Row],[Substance]],SubstancesW!$B$6:$U$168,SubstancesW!$M$4,FALSE),"N/A")</f>
        <v>14</v>
      </c>
      <c r="Q14"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5.5081005428571439E-3</v>
      </c>
      <c r="R14"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4"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5" spans="1:19">
      <c r="A15" s="119" t="str">
        <f ca="1">CONCATENATE(INDIRECT("C"&amp;Variables!BL19),INDIRECT("F"&amp;Variables!BL19),INDIRECT("J"&amp;Variables!BL19))</f>
        <v>TW2Fluoride (&gt; 50mg/l CaCO3) (dissolved)</v>
      </c>
      <c r="C15" t="s">
        <v>105</v>
      </c>
      <c r="D15" t="s">
        <v>106</v>
      </c>
      <c r="E15" s="151"/>
      <c r="F15" t="s">
        <v>107</v>
      </c>
      <c r="G15">
        <v>3.0599999999999999E-2</v>
      </c>
      <c r="H15">
        <v>6.4600000000000005E-2</v>
      </c>
      <c r="I15">
        <v>1</v>
      </c>
      <c r="J15" t="s">
        <v>120</v>
      </c>
      <c r="K15">
        <v>3.0027663934426232</v>
      </c>
      <c r="L15">
        <v>412</v>
      </c>
      <c r="M15" s="118"/>
      <c r="N15" s="68">
        <f>IFERROR(VLOOKUP(TRACTest53924[[#This Row],[Substance]],SubstancesW!$B$6:$U$178,SubstancesW!$L$4,FALSE),"")</f>
        <v>123</v>
      </c>
      <c r="O15"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5" s="68">
        <f>IFERROR(VLOOKUP(TRACTest53924[[#This Row],[Substance]],SubstancesW!$B$6:$U$168,SubstancesW!$M$4,FALSE),"N/A")</f>
        <v>0</v>
      </c>
      <c r="Q15"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15"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5"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6" spans="1:19">
      <c r="A16" s="119" t="str">
        <f ca="1">CONCATENATE(INDIRECT("C"&amp;Variables!BL20),INDIRECT("F"&amp;Variables!BL20),INDIRECT("J"&amp;Variables!BL20))</f>
        <v>TW2Mercury and its compounds (dissolved)</v>
      </c>
      <c r="C16" t="s">
        <v>105</v>
      </c>
      <c r="D16" t="s">
        <v>106</v>
      </c>
      <c r="E16" s="151"/>
      <c r="F16" t="s">
        <v>107</v>
      </c>
      <c r="G16">
        <v>3.0599999999999999E-2</v>
      </c>
      <c r="H16">
        <v>6.4600000000000005E-2</v>
      </c>
      <c r="I16">
        <v>0.76</v>
      </c>
      <c r="J16" t="s">
        <v>121</v>
      </c>
      <c r="K16">
        <v>331.67666666666662</v>
      </c>
      <c r="L16">
        <v>6.7640000000000002</v>
      </c>
      <c r="M16" s="118"/>
      <c r="N16" s="68">
        <f>IFERROR(VLOOKUP(TRACTest53924[[#This Row],[Substance]],SubstancesW!$B$6:$U$178,SubstancesW!$L$4,FALSE),"")</f>
        <v>4</v>
      </c>
      <c r="O16"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6" s="68">
        <f>IFERROR(VLOOKUP(TRACTest53924[[#This Row],[Substance]],SubstancesW!$B$6:$U$168,SubstancesW!$M$4,FALSE),"N/A")</f>
        <v>34</v>
      </c>
      <c r="Q16"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3.0843839999999999E-3</v>
      </c>
      <c r="R16"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6"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7" spans="1:19">
      <c r="A17" s="119" t="str">
        <f ca="1">CONCATENATE(INDIRECT("C"&amp;Variables!BL21),INDIRECT("F"&amp;Variables!BL21),INDIRECT("J"&amp;Variables!BL21))</f>
        <v>TW12,4-Dichlorophenoxyacetic acid (2,4-D) (95%ile)</v>
      </c>
      <c r="C17" t="s">
        <v>105</v>
      </c>
      <c r="D17" t="s">
        <v>106</v>
      </c>
      <c r="E17" s="151"/>
      <c r="F17" t="s">
        <v>107</v>
      </c>
      <c r="G17">
        <v>3.0599999999999999E-2</v>
      </c>
      <c r="H17">
        <v>6.4600000000000005E-2</v>
      </c>
      <c r="I17">
        <v>0.5</v>
      </c>
      <c r="J17" t="s">
        <v>122</v>
      </c>
      <c r="K17">
        <v>6.592213114754112E-3</v>
      </c>
      <c r="L17">
        <v>500</v>
      </c>
      <c r="M17" s="118"/>
      <c r="N17" s="68">
        <f>IFERROR(VLOOKUP(TRACTest53924[[#This Row],[Substance]],SubstancesW!$B$6:$U$178,SubstancesW!$L$4,FALSE),"")</f>
        <v>5000</v>
      </c>
      <c r="O17"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7" s="68">
        <f>IFERROR(VLOOKUP(TRACTest53924[[#This Row],[Substance]],SubstancesW!$B$6:$U$168,SubstancesW!$M$4,FALSE),"N/A")</f>
        <v>15000</v>
      </c>
      <c r="Q17"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1.0766666666666667E-3</v>
      </c>
      <c r="R17"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7"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8" spans="1:19">
      <c r="A18" s="119" t="str">
        <f ca="1">CONCATENATE(INDIRECT("C"&amp;Variables!BL22),INDIRECT("F"&amp;Variables!BL22),INDIRECT("J"&amp;Variables!BL22))</f>
        <v>TW1Benzyl Butyl phthalate</v>
      </c>
      <c r="C18" t="s">
        <v>105</v>
      </c>
      <c r="D18" t="s">
        <v>106</v>
      </c>
      <c r="E18" s="151"/>
      <c r="F18" t="s">
        <v>107</v>
      </c>
      <c r="G18">
        <v>3.0599999999999999E-2</v>
      </c>
      <c r="H18">
        <v>6.4600000000000005E-2</v>
      </c>
      <c r="I18">
        <v>0.67</v>
      </c>
      <c r="J18" t="s">
        <v>123</v>
      </c>
      <c r="K18">
        <v>1.0192793749999998E-2</v>
      </c>
      <c r="L18">
        <v>3.3500000000000002E-2</v>
      </c>
      <c r="M18" s="118"/>
      <c r="N18" s="68">
        <f>IFERROR(VLOOKUP(TRACTest53924[[#This Row],[Substance]],SubstancesW!$B$6:$U$178,SubstancesW!$L$4,FALSE),"")</f>
        <v>0</v>
      </c>
      <c r="O18"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8" s="68">
        <f>IFERROR(VLOOKUP(TRACTest53924[[#This Row],[Substance]],SubstancesW!$B$6:$U$168,SubstancesW!$M$4,FALSE),"N/A")</f>
        <v>7.0000000000000007E-2</v>
      </c>
      <c r="Q18"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1.0202185714285713E-2</v>
      </c>
      <c r="R18"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8"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19" spans="1:19">
      <c r="A19" s="119" t="str">
        <f ca="1">CONCATENATE(INDIRECT("C"&amp;Variables!BL23),INDIRECT("F"&amp;Variables!BL23),INDIRECT("J"&amp;Variables!BL23))</f>
        <v>TW1Benzene</v>
      </c>
      <c r="C19" t="s">
        <v>105</v>
      </c>
      <c r="D19" t="s">
        <v>109</v>
      </c>
      <c r="E19" s="151"/>
      <c r="F19" t="s">
        <v>110</v>
      </c>
      <c r="G19">
        <v>3.0599999999999999E-2</v>
      </c>
      <c r="H19">
        <v>6.4600000000000005E-2</v>
      </c>
      <c r="I19">
        <v>1</v>
      </c>
      <c r="J19" t="s">
        <v>124</v>
      </c>
      <c r="K19">
        <v>1.3075000000000002E-2</v>
      </c>
      <c r="L19">
        <v>8.8999999999999996E-2</v>
      </c>
      <c r="M19" s="118"/>
      <c r="N19" s="68">
        <f>IFERROR(VLOOKUP(TRACTest53924[[#This Row],[Substance]],SubstancesW!$B$6:$U$178,SubstancesW!$L$4,FALSE),"")</f>
        <v>0.3</v>
      </c>
      <c r="O19"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19" s="68">
        <f>IFERROR(VLOOKUP(TRACTest53924[[#This Row],[Substance]],SubstancesW!$B$6:$U$168,SubstancesW!$M$4,FALSE),"N/A")</f>
        <v>1.3</v>
      </c>
      <c r="Q19"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0</v>
      </c>
      <c r="R19"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19"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0" spans="1:19">
      <c r="A20" s="119" t="str">
        <f ca="1">CONCATENATE(INDIRECT("C"&amp;Variables!BL24),INDIRECT("F"&amp;Variables!BL24),INDIRECT("J"&amp;Variables!BL24))</f>
        <v>TW2Toluene (95%ile)</v>
      </c>
      <c r="C20" t="s">
        <v>105</v>
      </c>
      <c r="D20" t="s">
        <v>109</v>
      </c>
      <c r="E20" s="151"/>
      <c r="F20" t="s">
        <v>110</v>
      </c>
      <c r="G20">
        <v>3.0599999999999999E-2</v>
      </c>
      <c r="H20">
        <v>6.4600000000000005E-2</v>
      </c>
      <c r="I20">
        <v>0.73</v>
      </c>
      <c r="J20" t="s">
        <v>125</v>
      </c>
      <c r="K20">
        <v>0.73</v>
      </c>
      <c r="L20">
        <v>6.9496000000000002E-2</v>
      </c>
      <c r="M20" s="118"/>
      <c r="N20" s="68">
        <f>IFERROR(VLOOKUP(TRACTest53924[[#This Row],[Substance]],SubstancesW!$B$6:$U$178,SubstancesW!$L$4,FALSE),"")</f>
        <v>7.5</v>
      </c>
      <c r="O20"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0" s="68">
        <f>IFERROR(VLOOKUP(TRACTest53924[[#This Row],[Substance]],SubstancesW!$B$6:$U$168,SubstancesW!$M$4,FALSE),"N/A")</f>
        <v>10</v>
      </c>
      <c r="Q20"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1.2121492320000004E-4</v>
      </c>
      <c r="R20"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0"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1" spans="1:19">
      <c r="A21" s="119" t="str">
        <f ca="1">CONCATENATE(INDIRECT("C"&amp;Variables!BL25),INDIRECT("F"&amp;Variables!BL25),INDIRECT("J"&amp;Variables!BL25))</f>
        <v>TW2Simazine</v>
      </c>
      <c r="C21" t="s">
        <v>105</v>
      </c>
      <c r="D21" t="s">
        <v>109</v>
      </c>
      <c r="E21" s="151"/>
      <c r="F21" t="s">
        <v>110</v>
      </c>
      <c r="G21">
        <v>3.0599999999999999E-2</v>
      </c>
      <c r="H21">
        <v>6.4600000000000005E-2</v>
      </c>
      <c r="I21">
        <v>0.02</v>
      </c>
      <c r="J21" t="s">
        <v>126</v>
      </c>
      <c r="K21">
        <v>0.51249999999999996</v>
      </c>
      <c r="L21">
        <v>0.02</v>
      </c>
      <c r="M21" s="118"/>
      <c r="N21" s="68">
        <f>IFERROR(VLOOKUP(TRACTest53924[[#This Row],[Substance]],SubstancesW!$B$6:$U$178,SubstancesW!$L$4,FALSE),"")</f>
        <v>10</v>
      </c>
      <c r="O21"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1" s="68">
        <f>IFERROR(VLOOKUP(TRACTest53924[[#This Row],[Substance]],SubstancesW!$B$6:$U$168,SubstancesW!$M$4,FALSE),"N/A")</f>
        <v>50</v>
      </c>
      <c r="Q21"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2.5323200000000002E-5</v>
      </c>
      <c r="R21"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1"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2" spans="1:19">
      <c r="A22" s="119" t="str">
        <f ca="1">CONCATENATE(INDIRECT("C"&amp;Variables!BL26),INDIRECT("F"&amp;Variables!BL26),INDIRECT("J"&amp;Variables!BL26))</f>
        <v>TW1Nickel and its compounds (dissolved)</v>
      </c>
      <c r="C22" t="s">
        <v>105</v>
      </c>
      <c r="D22" t="s">
        <v>106</v>
      </c>
      <c r="E22" s="151"/>
      <c r="F22" t="s">
        <v>107</v>
      </c>
      <c r="G22">
        <v>3.0599999999999999E-2</v>
      </c>
      <c r="H22">
        <v>6.4600000000000005E-2</v>
      </c>
      <c r="I22">
        <v>0.04</v>
      </c>
      <c r="J22" t="s">
        <v>127</v>
      </c>
      <c r="K22">
        <v>6.1149999999999996E-4</v>
      </c>
      <c r="L22">
        <v>3.992</v>
      </c>
      <c r="M22" s="118"/>
      <c r="N22" s="68">
        <f>IFERROR(VLOOKUP(TRACTest53924[[#This Row],[Substance]],SubstancesW!$B$6:$U$178,SubstancesW!$L$4,FALSE),"")</f>
        <v>74</v>
      </c>
      <c r="O22"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2" s="68">
        <f>IFERROR(VLOOKUP(TRACTest53924[[#This Row],[Substance]],SubstancesW!$B$6:$U$168,SubstancesW!$M$4,FALSE),"N/A")</f>
        <v>370</v>
      </c>
      <c r="Q22"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6.6910235675675671E-4</v>
      </c>
      <c r="R22"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2"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3" spans="1:19">
      <c r="A23" s="119" t="str">
        <f ca="1">CONCATENATE(INDIRECT("C"&amp;Variables!BL27),INDIRECT("F"&amp;Variables!BL27),INDIRECT("J"&amp;Variables!BL27))</f>
        <v>TW1Copper (dissolved, bioavailable)</v>
      </c>
      <c r="C23" t="s">
        <v>105</v>
      </c>
      <c r="D23" t="s">
        <v>106</v>
      </c>
      <c r="E23" s="151"/>
      <c r="F23" t="s">
        <v>107</v>
      </c>
      <c r="G23">
        <v>3.0599999999999999E-2</v>
      </c>
      <c r="H23">
        <v>6.4600000000000005E-2</v>
      </c>
      <c r="I23">
        <v>2.5999999999999999E-3</v>
      </c>
      <c r="J23" t="s">
        <v>128</v>
      </c>
      <c r="K23">
        <v>1300</v>
      </c>
      <c r="L23">
        <v>13000</v>
      </c>
      <c r="M23" s="118"/>
      <c r="N23" s="68">
        <f>IFERROR(VLOOKUP(TRACTest53924[[#This Row],[Substance]],SubstancesW!$B$6:$U$178,SubstancesW!$L$4,FALSE),"")</f>
        <v>1</v>
      </c>
      <c r="O23"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3" s="68">
        <f>IFERROR(VLOOKUP(TRACTest53924[[#This Row],[Substance]],SubstancesW!$B$6:$U$168,SubstancesW!$M$4,FALSE),"N/A")</f>
        <v>4</v>
      </c>
      <c r="Q23"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209.40413000000001</v>
      </c>
      <c r="R23"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3"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4" spans="1:19">
      <c r="A24" s="119" t="str">
        <f ca="1">CONCATENATE(INDIRECT("C"&amp;Variables!BL28),INDIRECT("F"&amp;Variables!BL28),INDIRECT("J"&amp;Variables!BL28))</f>
        <v>Tr2Cypermethrin (95%ile)</v>
      </c>
      <c r="C24" t="s">
        <v>105</v>
      </c>
      <c r="D24" t="s">
        <v>109</v>
      </c>
      <c r="E24" s="151"/>
      <c r="F24" t="s">
        <v>110</v>
      </c>
      <c r="G24">
        <v>3.0599999999999999E-2</v>
      </c>
      <c r="H24">
        <v>6.4600000000000005E-2</v>
      </c>
      <c r="I24">
        <v>0.5</v>
      </c>
      <c r="J24" t="s">
        <v>121</v>
      </c>
      <c r="K24">
        <v>6.8749999999999992E-3</v>
      </c>
      <c r="L24">
        <v>2.23E-2</v>
      </c>
      <c r="M24" s="118"/>
      <c r="N24" s="68">
        <f>IFERROR(VLOOKUP(TRACTest53924[[#This Row],[Substance]],SubstancesW!$B$6:$U$178,SubstancesW!$L$4,FALSE),"")</f>
        <v>4</v>
      </c>
      <c r="O24"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4" s="68">
        <f>IFERROR(VLOOKUP(TRACTest53924[[#This Row],[Substance]],SubstancesW!$B$6:$U$168,SubstancesW!$M$4,FALSE),"N/A")</f>
        <v>34</v>
      </c>
      <c r="Q24"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2.1185000000000001E-5</v>
      </c>
      <c r="R24"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4"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5" spans="1:19">
      <c r="A25" s="119" t="str">
        <f ca="1">CONCATENATE(INDIRECT("C"&amp;Variables!BL29),INDIRECT("F"&amp;Variables!BL29),INDIRECT("J"&amp;Variables!BL29))</f>
        <v>Tr1Nickel and its compounds (dissolved)</v>
      </c>
      <c r="C25" t="s">
        <v>105</v>
      </c>
      <c r="D25" t="s">
        <v>109</v>
      </c>
      <c r="E25" s="151"/>
      <c r="F25" t="s">
        <v>110</v>
      </c>
      <c r="G25">
        <v>3.0599999999999999E-2</v>
      </c>
      <c r="H25">
        <v>6.4600000000000005E-2</v>
      </c>
      <c r="I25">
        <v>0.5</v>
      </c>
      <c r="J25" t="s">
        <v>117</v>
      </c>
      <c r="K25">
        <v>23576.411290322587</v>
      </c>
      <c r="L25">
        <v>4</v>
      </c>
      <c r="M25" s="118"/>
      <c r="N25" s="68">
        <f>IFERROR(VLOOKUP(TRACTest53924[[#This Row],[Substance]],SubstancesW!$B$6:$U$178,SubstancesW!$L$4,FALSE),"")</f>
        <v>1</v>
      </c>
      <c r="O25"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5" s="68">
        <f>IFERROR(VLOOKUP(TRACTest53924[[#This Row],[Substance]],SubstancesW!$B$6:$U$168,SubstancesW!$M$4,FALSE),"N/A")</f>
        <v>0</v>
      </c>
      <c r="Q25"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25"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5"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6" spans="1:19">
      <c r="A26" s="119" t="str">
        <f ca="1">CONCATENATE(INDIRECT("C"&amp;Variables!BL30),INDIRECT("F"&amp;Variables!BL30),INDIRECT("J"&amp;Variables!BL30))</f>
        <v>Tr1Copper (dissolved, bioavailable)</v>
      </c>
      <c r="C26" t="s">
        <v>105</v>
      </c>
      <c r="D26">
        <v>4</v>
      </c>
      <c r="E26" s="151"/>
      <c r="F26" t="s">
        <v>129</v>
      </c>
      <c r="G26">
        <v>45</v>
      </c>
      <c r="H26">
        <v>60</v>
      </c>
      <c r="I26">
        <v>0.5</v>
      </c>
      <c r="J26" t="s">
        <v>130</v>
      </c>
      <c r="K26">
        <v>23576.411290322587</v>
      </c>
      <c r="L26">
        <v>4</v>
      </c>
      <c r="M26" s="118"/>
      <c r="N26" s="68">
        <f>IFERROR(VLOOKUP(TRACTest53924[[#This Row],[Substance]],SubstancesW!$B$6:$U$178,SubstancesW!$L$4,FALSE),"")</f>
        <v>8.0000000000000007E-5</v>
      </c>
      <c r="O26"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6" s="68">
        <f>IFERROR(VLOOKUP(TRACTest53924[[#This Row],[Substance]],SubstancesW!$B$6:$U$168,SubstancesW!$M$4,FALSE),"N/A")</f>
        <v>6.0000000000000002E-5</v>
      </c>
      <c r="Q26"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2000000</v>
      </c>
      <c r="R26"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6"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7" spans="1:19">
      <c r="A27" s="119" t="str">
        <f ca="1">CONCATENATE(INDIRECT("C"&amp;Variables!BL31),INDIRECT("F"&amp;Variables!BL31),INDIRECT("J"&amp;Variables!BL31))</f>
        <v>Tr1Cypermethrin (95%ile)</v>
      </c>
      <c r="C27" t="s">
        <v>105</v>
      </c>
      <c r="D27">
        <v>2</v>
      </c>
      <c r="E27" s="151"/>
      <c r="F27" t="s">
        <v>131</v>
      </c>
      <c r="G27">
        <v>0.65</v>
      </c>
      <c r="H27">
        <v>1</v>
      </c>
      <c r="I27">
        <v>0.5</v>
      </c>
      <c r="J27" t="s">
        <v>121</v>
      </c>
      <c r="K27">
        <v>6.8749999999999992E-3</v>
      </c>
      <c r="L27">
        <v>2.23E-2</v>
      </c>
      <c r="M27" s="118"/>
      <c r="N27" s="68">
        <f>IFERROR(VLOOKUP(TRACTest53924[[#This Row],[Substance]],SubstancesW!$B$6:$U$178,SubstancesW!$L$4,FALSE),"")</f>
        <v>4</v>
      </c>
      <c r="O27"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7" s="68">
        <f>IFERROR(VLOOKUP(TRACTest53924[[#This Row],[Substance]],SubstancesW!$B$6:$U$168,SubstancesW!$M$4,FALSE),"N/A")</f>
        <v>34</v>
      </c>
      <c r="Q27"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3.2794117647058825E-4</v>
      </c>
      <c r="R27"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7"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8" spans="1:19">
      <c r="A28" s="119" t="str">
        <f ca="1">CONCATENATE(INDIRECT("C"&amp;Variables!BL32),INDIRECT("F"&amp;Variables!BL32),INDIRECT("J"&amp;Variables!BL32))</f>
        <v/>
      </c>
      <c r="C28" t="s">
        <v>105</v>
      </c>
      <c r="D28">
        <v>2</v>
      </c>
      <c r="E28" s="151"/>
      <c r="F28" t="s">
        <v>131</v>
      </c>
      <c r="G28">
        <v>0.65</v>
      </c>
      <c r="H28">
        <v>1</v>
      </c>
      <c r="I28">
        <v>0.5</v>
      </c>
      <c r="J28" t="s">
        <v>117</v>
      </c>
      <c r="K28">
        <v>23576.411290322587</v>
      </c>
      <c r="L28">
        <v>4</v>
      </c>
      <c r="M28" s="118"/>
      <c r="N28" s="68">
        <f>IFERROR(VLOOKUP(TRACTest53924[[#This Row],[Substance]],SubstancesW!$B$6:$U$178,SubstancesW!$L$4,FALSE),"")</f>
        <v>1</v>
      </c>
      <c r="O28"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8" s="68">
        <f>IFERROR(VLOOKUP(TRACTest53924[[#This Row],[Substance]],SubstancesW!$B$6:$U$168,SubstancesW!$M$4,FALSE),"N/A")</f>
        <v>0</v>
      </c>
      <c r="Q28" s="68" t="str">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
      </c>
      <c r="R28"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8"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29" spans="1:19">
      <c r="A29" s="119" t="str">
        <f ca="1">CONCATENATE(INDIRECT("C"&amp;Variables!BL33),INDIRECT("F"&amp;Variables!BL33),INDIRECT("J"&amp;Variables!BL33))</f>
        <v/>
      </c>
      <c r="C29" t="s">
        <v>105</v>
      </c>
      <c r="D29">
        <v>2</v>
      </c>
      <c r="E29" s="151"/>
      <c r="F29" t="s">
        <v>131</v>
      </c>
      <c r="G29">
        <v>0.65</v>
      </c>
      <c r="H29">
        <v>1</v>
      </c>
      <c r="I29">
        <v>0.5</v>
      </c>
      <c r="J29" t="s">
        <v>130</v>
      </c>
      <c r="K29">
        <v>50</v>
      </c>
      <c r="L29">
        <v>499.5</v>
      </c>
      <c r="M29" s="118"/>
      <c r="N29" s="68">
        <f>IFERROR(VLOOKUP(TRACTest53924[[#This Row],[Substance]],SubstancesW!$B$6:$U$178,SubstancesW!$L$4,FALSE),"")</f>
        <v>8.0000000000000007E-5</v>
      </c>
      <c r="O29" s="68" t="str">
        <f>IF(ISNUMBER(TRACTest53924[[#This Row],[Annual Average Background conc (ug/l)]]),IFERROR(IF(TRACTest53924[[#This Row],[Sewer factor (%)]]=0,((TRACTest53924[[#This Row],[Mean effluent flow rate (m3/s)]]*TRACTest53924[[#This Row],[Release conc (ug/l)]])/(TRACTest53924[[#This Row],[Annual EQS (ug/l)]]-TRACTest53924[[#This Row],[Annual Average Background conc (ug/l)]])),IF(TRACTest53924[[#This Row],[Sewer factor (%)]]&gt;0,((TRACTest53924[[#This Row],[Mean effluent flow rate (m3/s)]]*(TRACTest53924[[#This Row],[Release conc (ug/l)]]*(1-TRACTest53924[[#This Row],[Sewer factor (%)]])))/(TRACTest53924[[#This Row],[Annual EQS (ug/l)]]-TRACTest53924[[#This Row],[Annual Average Background conc (ug/l)]])),"error in sewer factor")),""),"")</f>
        <v/>
      </c>
      <c r="P29" s="68">
        <f>IFERROR(VLOOKUP(TRACTest53924[[#This Row],[Substance]],SubstancesW!$B$6:$U$168,SubstancesW!$M$4,FALSE),"N/A")</f>
        <v>6.0000000000000002E-5</v>
      </c>
      <c r="Q29" s="68">
        <f>IFERROR(IF(TRACTest53924[[#This Row],[Sewer factor (%)]]=0,((TRACTest53924[[#This Row],[Max effluent flow rate (m3/s)]]*TRACTest53924[[#This Row],[Max release conc (ug/l)]])/(SUBSTITUTE(SUBSTITUTE(SUBSTITUTE(TRACTest53924[[#This Row],[MAC EQS (ug/l)]]," (bioavailable)","")," (PNEC)","")," (95th %ile)","")-TRACTest53924[[#This Row],[Annual Average Background conc (ug/l)]])),IF(TRACTest53924[[#This Row],[Sewer factor (%)]]&gt;0,((TRACTest53924[[#This Row],[Max effluent flow rate (m3/s)]]*(TRACTest53924[[#This Row],[Max release conc (ug/l)]]*(1-TRACTest53924[[#This Row],[Sewer factor (%)]])))/(SUBSTITUTE(SUBSTITUTE(SUBSTITUTE(TRACTest53924[[#This Row],[MAC EQS (ug/l)]]," (bioavailable)","")," (PNEC)","")," (95th %ile)","")-TRACTest53924[[#This Row],[Annual Average Background conc (ug/l)]])),"error in sewer factor")),"")</f>
        <v>4162500</v>
      </c>
      <c r="R29" s="68" t="str">
        <f>IF(ISNUMBER(TRACTest53924[[#This Row],[TRaC water release depth (m)]]),(IF(TRACTest53924[[#This Row],[TRaC water release depth (m)]]&lt;3.5,TRACTest53924[[#This Row],[TRaC water release depth (m)]],IF(TRACTest53924[[#This Row],[TRaC water release depth (m)]]&gt;=3.5,3.5,"error in depth"))),"Please add a water release depth in the third column")</f>
        <v>Please add a water release depth in the third column</v>
      </c>
      <c r="S29" s="68" t="str">
        <f>IF(ISNUMBER(TRACTest53924[[#This Row],[EVF (annual)]]),(IF(OR(TRACTest53924[[#This Row],[EVF (max)]]&gt;TRACTest53924[[#This Row],[Allowable EVF]],TRACTest53924[[#This Row],[EVF (annual)]]&gt;TRACTest53924[[#This Row],[Allowable EVF]]),"fail",IF(OR(TRACTest53924[[#This Row],[EVF (max)]]&lt;TRACTest53924[[#This Row],[Allowable EVF]],TRACTest53924[[#This Row],[EVF (annual)]]&lt;TRACTest53924[[#This Row],[Allowable EVF]]),"pass","error"))),"N/A")</f>
        <v>N/A</v>
      </c>
    </row>
    <row r="30" spans="1:19">
      <c r="A30" s="119" t="str">
        <f ca="1">CONCATENATE(INDIRECT("C"&amp;Variables!BL34),INDIRECT("F"&amp;Variables!BL34),INDIRECT("J"&amp;Variables!BL34))</f>
        <v/>
      </c>
      <c r="C30" s="27"/>
      <c r="D30" s="27"/>
      <c r="E30" s="316"/>
      <c r="F30" s="27"/>
      <c r="G30" s="27"/>
      <c r="H30" s="27"/>
      <c r="I30" s="27"/>
      <c r="J30" s="27"/>
      <c r="K30" s="27"/>
      <c r="L30" s="27"/>
      <c r="M30" s="316"/>
      <c r="N30" s="27"/>
      <c r="O30" s="27"/>
      <c r="P30" s="27"/>
      <c r="Q30" s="27"/>
      <c r="R30" s="27"/>
      <c r="S30" s="27"/>
    </row>
    <row r="31" spans="1:19">
      <c r="A31" s="119" t="str">
        <f ca="1">CONCATENATE(INDIRECT("C"&amp;Variables!BL35),INDIRECT("F"&amp;Variables!BL35),INDIRECT("J"&amp;Variables!BL35))</f>
        <v/>
      </c>
      <c r="C31" s="27"/>
      <c r="D31" s="27"/>
      <c r="E31" s="316"/>
      <c r="F31" s="27"/>
      <c r="G31" s="27"/>
      <c r="H31" s="27"/>
      <c r="I31" s="27"/>
      <c r="J31" s="27"/>
      <c r="K31" s="27"/>
      <c r="L31" s="27"/>
      <c r="M31" s="316"/>
      <c r="N31" s="27"/>
      <c r="O31" s="27"/>
      <c r="P31" s="27"/>
      <c r="Q31" s="27"/>
      <c r="R31" s="27"/>
      <c r="S31" s="27"/>
    </row>
    <row r="32" spans="1:19">
      <c r="A32" s="119" t="str">
        <f ca="1">CONCATENATE(INDIRECT("C"&amp;Variables!BL36),INDIRECT("F"&amp;Variables!BL36),INDIRECT("J"&amp;Variables!BL36))</f>
        <v/>
      </c>
      <c r="C32" s="27"/>
      <c r="D32" s="27"/>
      <c r="E32" s="316"/>
      <c r="F32" s="27"/>
      <c r="G32" s="27"/>
      <c r="H32" s="27"/>
      <c r="I32" s="27"/>
      <c r="J32" s="27"/>
      <c r="K32" s="27"/>
      <c r="L32" s="27"/>
      <c r="M32" s="316"/>
      <c r="N32" s="27"/>
      <c r="O32" s="27"/>
      <c r="P32" s="27"/>
      <c r="Q32" s="27"/>
      <c r="R32" s="27"/>
      <c r="S32" s="27"/>
    </row>
    <row r="33" spans="1:19">
      <c r="A33" s="119" t="str">
        <f ca="1">CONCATENATE(INDIRECT("C"&amp;Variables!BL37),INDIRECT("F"&amp;Variables!BL37),INDIRECT("J"&amp;Variables!BL37))</f>
        <v/>
      </c>
      <c r="C33" s="27"/>
      <c r="D33" s="27"/>
      <c r="E33" s="316"/>
      <c r="F33" s="27"/>
      <c r="G33" s="27"/>
      <c r="H33" s="27"/>
      <c r="I33" s="27"/>
      <c r="J33" s="27"/>
      <c r="K33" s="27"/>
      <c r="L33" s="27"/>
      <c r="M33" s="316"/>
      <c r="N33" s="27"/>
      <c r="O33" s="27"/>
      <c r="P33" s="27"/>
      <c r="Q33" s="27"/>
      <c r="R33" s="27"/>
      <c r="S33" s="27"/>
    </row>
    <row r="34" spans="1:19">
      <c r="A34" s="119" t="str">
        <f ca="1">CONCATENATE(INDIRECT("C"&amp;Variables!BL38),INDIRECT("F"&amp;Variables!BL38),INDIRECT("J"&amp;Variables!BL38))</f>
        <v/>
      </c>
      <c r="C34" s="27"/>
      <c r="D34" s="27"/>
      <c r="E34" s="316"/>
      <c r="F34" s="27"/>
      <c r="G34" s="27"/>
      <c r="H34" s="27"/>
      <c r="I34" s="27"/>
      <c r="J34" s="27"/>
      <c r="K34" s="27"/>
      <c r="L34" s="27"/>
      <c r="M34" s="316"/>
      <c r="N34" s="27"/>
      <c r="O34" s="27"/>
      <c r="P34" s="27"/>
      <c r="Q34" s="27"/>
      <c r="R34" s="27"/>
      <c r="S34" s="27"/>
    </row>
    <row r="35" spans="1:19">
      <c r="A35" s="119" t="str">
        <f ca="1">CONCATENATE(INDIRECT("C"&amp;Variables!BL39),INDIRECT("F"&amp;Variables!BL39),INDIRECT("J"&amp;Variables!BL39))</f>
        <v/>
      </c>
      <c r="C35" s="27"/>
      <c r="D35" s="27"/>
      <c r="E35" s="316"/>
      <c r="F35" s="27"/>
      <c r="G35" s="27"/>
      <c r="H35" s="27"/>
      <c r="I35" s="27"/>
      <c r="J35" s="27"/>
      <c r="K35" s="27"/>
      <c r="L35" s="27"/>
      <c r="M35" s="316"/>
      <c r="N35" s="27"/>
      <c r="O35" s="27"/>
      <c r="P35" s="27"/>
      <c r="Q35" s="27"/>
      <c r="R35" s="27"/>
      <c r="S35" s="27"/>
    </row>
    <row r="36" spans="1:19">
      <c r="A36" s="119" t="str">
        <f ca="1">CONCATENATE(INDIRECT("C"&amp;Variables!BL40),INDIRECT("F"&amp;Variables!BL40),INDIRECT("J"&amp;Variables!BL40))</f>
        <v/>
      </c>
      <c r="C36" s="27"/>
      <c r="D36" s="27"/>
      <c r="E36" s="316"/>
      <c r="F36" s="27"/>
      <c r="G36" s="27"/>
      <c r="H36" s="27"/>
      <c r="I36" s="27"/>
      <c r="J36" s="27"/>
      <c r="K36" s="27"/>
      <c r="L36" s="27"/>
      <c r="M36" s="316"/>
      <c r="N36" s="27"/>
      <c r="O36" s="27"/>
      <c r="P36" s="27"/>
      <c r="Q36" s="27"/>
      <c r="R36" s="27"/>
      <c r="S36" s="27"/>
    </row>
    <row r="37" spans="1:19">
      <c r="A37" s="119" t="str">
        <f ca="1">CONCATENATE(INDIRECT("C"&amp;Variables!BL41),INDIRECT("F"&amp;Variables!BL41),INDIRECT("J"&amp;Variables!BL41))</f>
        <v/>
      </c>
      <c r="C37" s="27"/>
      <c r="D37" s="27"/>
      <c r="E37" s="316"/>
      <c r="F37" s="27"/>
      <c r="G37" s="27"/>
      <c r="H37" s="27"/>
      <c r="I37" s="27"/>
      <c r="J37" s="27"/>
      <c r="K37" s="27"/>
      <c r="L37" s="27"/>
      <c r="M37" s="316"/>
      <c r="N37" s="27"/>
      <c r="O37" s="27"/>
      <c r="P37" s="27"/>
      <c r="Q37" s="27"/>
      <c r="R37" s="27"/>
      <c r="S37" s="27"/>
    </row>
    <row r="38" spans="1:19">
      <c r="A38" s="119" t="str">
        <f ca="1">CONCATENATE(INDIRECT("C"&amp;Variables!BL42),INDIRECT("F"&amp;Variables!BL42),INDIRECT("J"&amp;Variables!BL42))</f>
        <v/>
      </c>
      <c r="C38" s="27"/>
      <c r="D38" s="27"/>
      <c r="E38" s="316"/>
      <c r="F38" s="27"/>
      <c r="G38" s="27"/>
      <c r="H38" s="27"/>
      <c r="I38" s="27"/>
      <c r="J38" s="27"/>
      <c r="K38" s="27"/>
      <c r="L38" s="27"/>
      <c r="M38" s="316"/>
      <c r="N38" s="27"/>
      <c r="O38" s="27"/>
      <c r="P38" s="27"/>
      <c r="Q38" s="27"/>
      <c r="R38" s="27"/>
      <c r="S38" s="27"/>
    </row>
    <row r="39" spans="1:19">
      <c r="A39" s="119" t="str">
        <f ca="1">CONCATENATE(INDIRECT("C"&amp;Variables!BL43),INDIRECT("F"&amp;Variables!BL43),INDIRECT("J"&amp;Variables!BL43))</f>
        <v/>
      </c>
      <c r="C39" s="27"/>
      <c r="D39" s="27"/>
      <c r="E39" s="316"/>
      <c r="F39" s="27"/>
      <c r="G39" s="27"/>
      <c r="H39" s="27"/>
      <c r="I39" s="27"/>
      <c r="J39" s="27"/>
      <c r="K39" s="27"/>
      <c r="L39" s="27"/>
      <c r="M39" s="316"/>
      <c r="N39" s="27"/>
      <c r="O39" s="27"/>
      <c r="P39" s="27"/>
      <c r="Q39" s="27"/>
      <c r="R39" s="27"/>
      <c r="S39" s="27"/>
    </row>
    <row r="40" spans="1:19">
      <c r="A40" s="119" t="str">
        <f ca="1">CONCATENATE(INDIRECT("C"&amp;Variables!BL44),INDIRECT("F"&amp;Variables!BL44),INDIRECT("J"&amp;Variables!BL44))</f>
        <v/>
      </c>
      <c r="C40" s="27"/>
      <c r="D40" s="27"/>
      <c r="E40" s="316"/>
      <c r="F40" s="27"/>
      <c r="G40" s="27"/>
      <c r="H40" s="27"/>
      <c r="I40" s="27"/>
      <c r="J40" s="27"/>
      <c r="K40" s="27"/>
      <c r="L40" s="27"/>
      <c r="M40" s="316"/>
      <c r="N40" s="27"/>
      <c r="O40" s="27"/>
      <c r="P40" s="27"/>
      <c r="Q40" s="27"/>
      <c r="R40" s="27"/>
      <c r="S40" s="27"/>
    </row>
    <row r="41" spans="1:19">
      <c r="A41" s="119" t="str">
        <f ca="1">CONCATENATE(INDIRECT("C"&amp;Variables!BL45),INDIRECT("F"&amp;Variables!BL45),INDIRECT("J"&amp;Variables!BL45))</f>
        <v/>
      </c>
      <c r="C41" s="27"/>
      <c r="D41" s="27"/>
      <c r="E41" s="316"/>
      <c r="F41" s="27"/>
      <c r="G41" s="27"/>
      <c r="H41" s="27"/>
      <c r="I41" s="27"/>
      <c r="J41" s="27"/>
      <c r="K41" s="27"/>
      <c r="L41" s="27"/>
      <c r="M41" s="316"/>
      <c r="N41" s="27"/>
      <c r="O41" s="27"/>
      <c r="P41" s="27"/>
      <c r="Q41" s="27"/>
      <c r="R41" s="27"/>
      <c r="S41" s="27"/>
    </row>
    <row r="42" spans="1:19">
      <c r="A42" s="119" t="str">
        <f ca="1">CONCATENATE(INDIRECT("C"&amp;Variables!BL46),INDIRECT("F"&amp;Variables!BL46),INDIRECT("J"&amp;Variables!BL46))</f>
        <v/>
      </c>
      <c r="C42" s="27"/>
      <c r="D42" s="27"/>
      <c r="E42" s="316"/>
      <c r="F42" s="27"/>
      <c r="G42" s="27"/>
      <c r="H42" s="27"/>
      <c r="I42" s="27"/>
      <c r="J42" s="27"/>
      <c r="K42" s="27"/>
      <c r="L42" s="27"/>
      <c r="M42" s="316"/>
      <c r="N42" s="27"/>
      <c r="O42" s="27"/>
      <c r="P42" s="27"/>
      <c r="Q42" s="27"/>
      <c r="R42" s="27"/>
      <c r="S42" s="27"/>
    </row>
    <row r="43" spans="1:19">
      <c r="A43" s="119" t="str">
        <f ca="1">CONCATENATE(INDIRECT("C"&amp;Variables!BL47),INDIRECT("F"&amp;Variables!BL47),INDIRECT("J"&amp;Variables!BL47))</f>
        <v/>
      </c>
      <c r="C43" s="27"/>
      <c r="D43" s="27"/>
      <c r="E43" s="316"/>
      <c r="F43" s="27"/>
      <c r="G43" s="27"/>
      <c r="H43" s="27"/>
      <c r="I43" s="27"/>
      <c r="J43" s="27"/>
      <c r="K43" s="27"/>
      <c r="L43" s="27"/>
      <c r="M43" s="316"/>
      <c r="N43" s="27"/>
      <c r="O43" s="27"/>
      <c r="P43" s="27"/>
      <c r="Q43" s="27"/>
      <c r="R43" s="27"/>
      <c r="S43" s="27"/>
    </row>
    <row r="44" spans="1:19">
      <c r="A44" s="119" t="str">
        <f ca="1">CONCATENATE(INDIRECT("C"&amp;Variables!BL48),INDIRECT("F"&amp;Variables!BL48),INDIRECT("J"&amp;Variables!BL48))</f>
        <v/>
      </c>
      <c r="C44" s="27"/>
      <c r="D44" s="27"/>
      <c r="E44" s="316"/>
      <c r="F44" s="27"/>
      <c r="G44" s="27"/>
      <c r="H44" s="27"/>
      <c r="I44" s="27"/>
      <c r="J44" s="27"/>
      <c r="K44" s="27"/>
      <c r="L44" s="27"/>
      <c r="M44" s="316"/>
      <c r="N44" s="27"/>
      <c r="O44" s="27"/>
      <c r="P44" s="27"/>
      <c r="Q44" s="27"/>
      <c r="R44" s="27"/>
      <c r="S44" s="27"/>
    </row>
    <row r="45" spans="1:19">
      <c r="A45" s="119" t="str">
        <f ca="1">CONCATENATE(INDIRECT("C"&amp;Variables!BL49),INDIRECT("F"&amp;Variables!BL49),INDIRECT("J"&amp;Variables!BL49))</f>
        <v/>
      </c>
      <c r="C45" s="27"/>
      <c r="D45" s="27"/>
      <c r="E45" s="316"/>
      <c r="F45" s="27"/>
      <c r="G45" s="27"/>
      <c r="H45" s="27"/>
      <c r="I45" s="27"/>
      <c r="J45" s="27"/>
      <c r="K45" s="27"/>
      <c r="L45" s="27"/>
      <c r="M45" s="316"/>
      <c r="N45" s="27"/>
      <c r="O45" s="27"/>
      <c r="P45" s="27"/>
      <c r="Q45" s="27"/>
      <c r="R45" s="27"/>
      <c r="S45" s="27"/>
    </row>
    <row r="46" spans="1:19">
      <c r="A46" s="119" t="str">
        <f ca="1">CONCATENATE(INDIRECT("C"&amp;Variables!BL50),INDIRECT("F"&amp;Variables!BL50),INDIRECT("J"&amp;Variables!BL50))</f>
        <v/>
      </c>
      <c r="C46" s="27"/>
      <c r="D46" s="27"/>
      <c r="E46" s="316"/>
      <c r="F46" s="27"/>
      <c r="G46" s="27"/>
      <c r="H46" s="27"/>
      <c r="I46" s="27"/>
      <c r="J46" s="27"/>
      <c r="K46" s="27"/>
      <c r="L46" s="27"/>
      <c r="M46" s="316"/>
      <c r="N46" s="27"/>
      <c r="O46" s="27"/>
      <c r="P46" s="27"/>
      <c r="Q46" s="27"/>
      <c r="R46" s="27"/>
      <c r="S46" s="27"/>
    </row>
    <row r="47" spans="1:19">
      <c r="A47" s="119" t="str">
        <f ca="1">CONCATENATE(INDIRECT("C"&amp;Variables!BL51),INDIRECT("F"&amp;Variables!BL51),INDIRECT("J"&amp;Variables!BL51))</f>
        <v/>
      </c>
      <c r="C47" s="27"/>
      <c r="D47" s="27"/>
      <c r="E47" s="316"/>
      <c r="F47" s="27"/>
      <c r="G47" s="27"/>
      <c r="H47" s="27"/>
      <c r="I47" s="27"/>
      <c r="J47" s="27"/>
      <c r="K47" s="27"/>
      <c r="L47" s="27"/>
      <c r="M47" s="316"/>
      <c r="N47" s="27"/>
      <c r="O47" s="27"/>
      <c r="P47" s="27"/>
      <c r="Q47" s="27"/>
      <c r="R47" s="27"/>
      <c r="S47" s="27"/>
    </row>
    <row r="48" spans="1:19">
      <c r="A48" s="119" t="str">
        <f ca="1">CONCATENATE(INDIRECT("C"&amp;Variables!BL52),INDIRECT("F"&amp;Variables!BL52),INDIRECT("J"&amp;Variables!BL52))</f>
        <v/>
      </c>
      <c r="C48" s="27"/>
      <c r="D48" s="27"/>
      <c r="E48" s="316"/>
      <c r="F48" s="27"/>
      <c r="G48" s="27"/>
      <c r="H48" s="27"/>
      <c r="I48" s="27"/>
      <c r="J48" s="27"/>
      <c r="K48" s="27"/>
      <c r="L48" s="27"/>
      <c r="M48" s="316"/>
      <c r="N48" s="27"/>
      <c r="O48" s="27"/>
      <c r="P48" s="27"/>
      <c r="Q48" s="27"/>
      <c r="R48" s="27"/>
      <c r="S48" s="27"/>
    </row>
    <row r="49" spans="1:19">
      <c r="A49" s="119" t="str">
        <f ca="1">CONCATENATE(INDIRECT("C"&amp;Variables!BL53),INDIRECT("F"&amp;Variables!BL53),INDIRECT("J"&amp;Variables!BL53))</f>
        <v/>
      </c>
      <c r="C49" s="27"/>
      <c r="D49" s="27"/>
      <c r="E49" s="316"/>
      <c r="F49" s="27"/>
      <c r="G49" s="27"/>
      <c r="H49" s="27"/>
      <c r="I49" s="27"/>
      <c r="J49" s="27"/>
      <c r="K49" s="27"/>
      <c r="L49" s="27"/>
      <c r="M49" s="316"/>
      <c r="N49" s="27"/>
      <c r="O49" s="27"/>
      <c r="P49" s="27"/>
      <c r="Q49" s="27"/>
      <c r="R49" s="27"/>
      <c r="S49" s="27"/>
    </row>
    <row r="50" spans="1:19">
      <c r="A50" s="119" t="str">
        <f ca="1">CONCATENATE(INDIRECT("C"&amp;Variables!BL54),INDIRECT("F"&amp;Variables!BL54),INDIRECT("J"&amp;Variables!BL54))</f>
        <v/>
      </c>
      <c r="C50" s="27"/>
      <c r="D50" s="27"/>
      <c r="E50" s="316"/>
      <c r="F50" s="27"/>
      <c r="G50" s="27"/>
      <c r="H50" s="27"/>
      <c r="I50" s="27"/>
      <c r="J50" s="27"/>
      <c r="K50" s="27"/>
      <c r="L50" s="27"/>
      <c r="M50" s="316"/>
      <c r="N50" s="27"/>
      <c r="O50" s="27"/>
      <c r="P50" s="27"/>
      <c r="Q50" s="27"/>
      <c r="R50" s="27"/>
      <c r="S50" s="27"/>
    </row>
    <row r="51" spans="1:19">
      <c r="A51" s="119" t="str">
        <f ca="1">CONCATENATE(INDIRECT("C"&amp;Variables!BL55),INDIRECT("F"&amp;Variables!BL55),INDIRECT("J"&amp;Variables!BL55))</f>
        <v/>
      </c>
      <c r="C51" s="27"/>
      <c r="D51" s="27"/>
      <c r="E51" s="316"/>
      <c r="F51" s="27"/>
      <c r="G51" s="27"/>
      <c r="H51" s="27"/>
      <c r="I51" s="27"/>
      <c r="J51" s="27"/>
      <c r="K51" s="27"/>
      <c r="L51" s="27"/>
      <c r="M51" s="316"/>
      <c r="N51" s="27"/>
      <c r="O51" s="27"/>
      <c r="P51" s="27"/>
      <c r="Q51" s="27"/>
      <c r="R51" s="27"/>
      <c r="S51" s="27"/>
    </row>
    <row r="52" spans="1:19">
      <c r="A52" s="119" t="str">
        <f ca="1">CONCATENATE(INDIRECT("C"&amp;Variables!BL56),INDIRECT("F"&amp;Variables!BL56),INDIRECT("J"&amp;Variables!BL56))</f>
        <v/>
      </c>
      <c r="C52" s="27"/>
      <c r="D52" s="27"/>
      <c r="E52" s="316"/>
      <c r="F52" s="27"/>
      <c r="G52" s="27"/>
      <c r="H52" s="27"/>
      <c r="I52" s="27"/>
      <c r="J52" s="27"/>
      <c r="K52" s="27"/>
      <c r="L52" s="27"/>
      <c r="M52" s="316"/>
      <c r="N52" s="27"/>
      <c r="O52" s="27"/>
      <c r="P52" s="27"/>
      <c r="Q52" s="27"/>
      <c r="R52" s="27"/>
      <c r="S52" s="27"/>
    </row>
    <row r="53" spans="1:19">
      <c r="A53" s="119" t="str">
        <f ca="1">CONCATENATE(INDIRECT("C"&amp;Variables!BL57),INDIRECT("F"&amp;Variables!BL57),INDIRECT("J"&amp;Variables!BL57))</f>
        <v/>
      </c>
      <c r="C53" s="27"/>
      <c r="D53" s="27"/>
      <c r="E53" s="316"/>
      <c r="F53" s="27"/>
      <c r="G53" s="27"/>
      <c r="H53" s="27"/>
      <c r="I53" s="27"/>
      <c r="J53" s="27"/>
      <c r="K53" s="27"/>
      <c r="L53" s="27"/>
      <c r="M53" s="316"/>
      <c r="N53" s="27"/>
      <c r="O53" s="27"/>
      <c r="P53" s="27"/>
      <c r="Q53" s="27"/>
      <c r="R53" s="27"/>
      <c r="S53" s="27"/>
    </row>
    <row r="54" spans="1:19">
      <c r="A54" s="119" t="str">
        <f ca="1">CONCATENATE(INDIRECT("C"&amp;Variables!BL58),INDIRECT("F"&amp;Variables!BL58),INDIRECT("J"&amp;Variables!BL58))</f>
        <v/>
      </c>
      <c r="C54" s="27"/>
      <c r="D54" s="27"/>
      <c r="E54" s="316"/>
      <c r="F54" s="27"/>
      <c r="G54" s="27"/>
      <c r="H54" s="27"/>
      <c r="I54" s="27"/>
      <c r="J54" s="27"/>
      <c r="K54" s="27"/>
      <c r="L54" s="27"/>
      <c r="M54" s="316"/>
      <c r="N54" s="27"/>
      <c r="O54" s="27"/>
      <c r="P54" s="27"/>
      <c r="Q54" s="27"/>
      <c r="R54" s="27"/>
      <c r="S54" s="27"/>
    </row>
    <row r="55" spans="1:19">
      <c r="A55" s="119" t="str">
        <f ca="1">CONCATENATE(INDIRECT("C"&amp;Variables!BL59),INDIRECT("F"&amp;Variables!BL59),INDIRECT("J"&amp;Variables!BL59))</f>
        <v/>
      </c>
      <c r="C55" s="27"/>
      <c r="D55" s="27"/>
      <c r="E55" s="316"/>
      <c r="F55" s="27"/>
      <c r="G55" s="27"/>
      <c r="H55" s="27"/>
      <c r="I55" s="27"/>
      <c r="J55" s="27"/>
      <c r="K55" s="27"/>
      <c r="L55" s="27"/>
      <c r="M55" s="316"/>
      <c r="N55" s="27"/>
      <c r="O55" s="27"/>
      <c r="P55" s="27"/>
      <c r="Q55" s="27"/>
      <c r="R55" s="27"/>
      <c r="S55" s="27"/>
    </row>
    <row r="56" spans="1:19">
      <c r="A56" s="119" t="str">
        <f ca="1">CONCATENATE(INDIRECT("C"&amp;Variables!BL60),INDIRECT("F"&amp;Variables!BL60),INDIRECT("J"&amp;Variables!BL60))</f>
        <v/>
      </c>
      <c r="C56" s="27"/>
      <c r="D56" s="27"/>
      <c r="E56" s="359"/>
      <c r="F56" s="27"/>
      <c r="G56" s="27"/>
      <c r="H56" s="27"/>
      <c r="I56" s="27"/>
      <c r="J56" s="27"/>
      <c r="K56" s="27"/>
      <c r="L56" s="27"/>
      <c r="M56" s="316"/>
      <c r="N56" s="27"/>
      <c r="O56" s="27"/>
      <c r="P56" s="27"/>
      <c r="Q56" s="27"/>
      <c r="R56" s="27"/>
      <c r="S56" s="27"/>
    </row>
    <row r="57" spans="1:19">
      <c r="A57" s="119" t="str">
        <f ca="1">CONCATENATE(INDIRECT("C"&amp;Variables!BL61),INDIRECT("F"&amp;Variables!BL61),INDIRECT("J"&amp;Variables!BL61))</f>
        <v/>
      </c>
      <c r="C57" s="27"/>
      <c r="D57" s="27"/>
      <c r="E57" s="359"/>
      <c r="F57" s="27"/>
      <c r="G57" s="27"/>
      <c r="H57" s="27"/>
      <c r="I57" s="27"/>
      <c r="J57" s="27"/>
      <c r="K57" s="27"/>
      <c r="L57" s="27"/>
      <c r="M57" s="316"/>
      <c r="N57" s="27"/>
      <c r="O57" s="27"/>
      <c r="P57" s="27"/>
      <c r="Q57" s="27"/>
      <c r="R57" s="27"/>
      <c r="S57" s="27"/>
    </row>
    <row r="58" spans="1:19">
      <c r="A58" s="119" t="str">
        <f ca="1">CONCATENATE(INDIRECT("C"&amp;Variables!BL62),INDIRECT("F"&amp;Variables!BL62),INDIRECT("J"&amp;Variables!BL62))</f>
        <v/>
      </c>
      <c r="C58" s="27"/>
      <c r="D58" s="27"/>
      <c r="E58" s="359"/>
      <c r="F58" s="27"/>
      <c r="G58" s="27"/>
      <c r="H58" s="27"/>
      <c r="I58" s="27"/>
      <c r="J58" s="27"/>
      <c r="K58" s="27"/>
      <c r="L58" s="27"/>
      <c r="M58" s="316"/>
      <c r="N58" s="27"/>
      <c r="O58" s="27"/>
      <c r="P58" s="27"/>
      <c r="Q58" s="27"/>
      <c r="R58" s="27"/>
      <c r="S58" s="27"/>
    </row>
    <row r="59" spans="1:19">
      <c r="A59" s="119" t="str">
        <f ca="1">CONCATENATE(INDIRECT("C"&amp;Variables!BL63),INDIRECT("F"&amp;Variables!BL63),INDIRECT("J"&amp;Variables!BL63))</f>
        <v/>
      </c>
      <c r="C59" s="27"/>
      <c r="D59" s="27"/>
      <c r="E59" s="359"/>
      <c r="F59" s="27"/>
      <c r="G59" s="27"/>
      <c r="H59" s="27"/>
      <c r="I59" s="27"/>
      <c r="J59" s="27"/>
      <c r="K59" s="27"/>
      <c r="L59" s="27"/>
      <c r="M59" s="316"/>
      <c r="N59" s="27"/>
      <c r="O59" s="27"/>
      <c r="P59" s="27"/>
      <c r="Q59" s="27"/>
      <c r="R59" s="27"/>
      <c r="S59" s="27"/>
    </row>
    <row r="60" spans="1:19">
      <c r="A60" s="119" t="str">
        <f ca="1">CONCATENATE(INDIRECT("C"&amp;Variables!BL64),INDIRECT("F"&amp;Variables!BL64),INDIRECT("J"&amp;Variables!BL64))</f>
        <v/>
      </c>
      <c r="C60" s="27"/>
      <c r="D60" s="27"/>
      <c r="E60" s="359"/>
      <c r="F60" s="27"/>
      <c r="G60" s="27"/>
      <c r="H60" s="27"/>
      <c r="I60" s="27"/>
      <c r="J60" s="27"/>
      <c r="K60" s="27"/>
      <c r="L60" s="27"/>
      <c r="M60" s="316"/>
      <c r="N60" s="27"/>
      <c r="O60" s="27"/>
      <c r="P60" s="27"/>
      <c r="Q60" s="27"/>
      <c r="R60" s="27"/>
      <c r="S60" s="27"/>
    </row>
    <row r="61" spans="1:19">
      <c r="A61" s="119" t="str">
        <f ca="1">CONCATENATE(INDIRECT("C"&amp;Variables!BL65),INDIRECT("F"&amp;Variables!BL65),INDIRECT("J"&amp;Variables!BL65))</f>
        <v/>
      </c>
      <c r="C61" s="27"/>
      <c r="D61" s="27"/>
      <c r="E61" s="359"/>
      <c r="F61" s="27"/>
      <c r="G61" s="27"/>
      <c r="H61" s="27"/>
      <c r="I61" s="27"/>
      <c r="J61" s="27"/>
      <c r="K61" s="27"/>
      <c r="L61" s="27"/>
      <c r="M61" s="316"/>
      <c r="N61" s="27"/>
      <c r="O61" s="27"/>
      <c r="P61" s="27"/>
      <c r="Q61" s="27"/>
      <c r="R61" s="27"/>
      <c r="S61" s="27"/>
    </row>
    <row r="62" spans="1:19">
      <c r="A62" s="119" t="str">
        <f ca="1">CONCATENATE(INDIRECT("C"&amp;Variables!BL66),INDIRECT("F"&amp;Variables!BL66),INDIRECT("J"&amp;Variables!BL66))</f>
        <v/>
      </c>
      <c r="C62" s="27"/>
      <c r="D62" s="27"/>
      <c r="E62" s="359"/>
      <c r="F62" s="27"/>
      <c r="G62" s="27"/>
      <c r="H62" s="27"/>
      <c r="I62" s="27"/>
      <c r="J62" s="27"/>
      <c r="K62" s="27"/>
      <c r="L62" s="27"/>
      <c r="M62" s="316"/>
      <c r="N62" s="27"/>
      <c r="O62" s="27"/>
      <c r="P62" s="27"/>
      <c r="Q62" s="27"/>
      <c r="R62" s="27"/>
      <c r="S62" s="27"/>
    </row>
    <row r="63" spans="1:19">
      <c r="A63" s="119" t="str">
        <f ca="1">CONCATENATE(INDIRECT("C"&amp;Variables!BL67),INDIRECT("F"&amp;Variables!BL67),INDIRECT("J"&amp;Variables!BL67))</f>
        <v/>
      </c>
      <c r="C63" s="27"/>
      <c r="D63" s="27"/>
      <c r="E63" s="27"/>
      <c r="F63" s="27"/>
      <c r="G63" s="27"/>
      <c r="H63" s="27"/>
      <c r="I63" s="27"/>
      <c r="J63" s="27"/>
      <c r="K63" s="27"/>
      <c r="L63" s="27"/>
      <c r="M63" s="316"/>
      <c r="N63" s="27"/>
      <c r="O63" s="27"/>
      <c r="P63" s="27"/>
      <c r="Q63" s="27"/>
      <c r="R63" s="27"/>
      <c r="S63" s="27"/>
    </row>
    <row r="64" spans="1:19">
      <c r="A64" s="119" t="str">
        <f ca="1">CONCATENATE(INDIRECT("C"&amp;Variables!BL68),INDIRECT("F"&amp;Variables!BL68),INDIRECT("J"&amp;Variables!BL68))</f>
        <v/>
      </c>
      <c r="C64" s="27"/>
      <c r="D64" s="27"/>
      <c r="E64" s="27"/>
      <c r="F64" s="27"/>
      <c r="G64" s="27"/>
      <c r="H64" s="27"/>
      <c r="I64" s="27"/>
      <c r="J64" s="27"/>
      <c r="K64" s="27"/>
      <c r="L64" s="27"/>
      <c r="M64" s="316"/>
      <c r="N64" s="27"/>
      <c r="O64" s="27"/>
      <c r="P64" s="27"/>
      <c r="Q64" s="27"/>
      <c r="R64" s="27"/>
      <c r="S64" s="27"/>
    </row>
    <row r="65" spans="1:19">
      <c r="A65" s="119" t="str">
        <f ca="1">CONCATENATE(INDIRECT("C"&amp;Variables!BL69),INDIRECT("F"&amp;Variables!BL69),INDIRECT("J"&amp;Variables!BL69))</f>
        <v/>
      </c>
      <c r="C65" s="27"/>
      <c r="D65" s="27"/>
      <c r="E65" s="27"/>
      <c r="F65" s="27"/>
      <c r="G65" s="27"/>
      <c r="H65" s="27"/>
      <c r="I65" s="27"/>
      <c r="J65" s="27"/>
      <c r="K65" s="27"/>
      <c r="L65" s="27"/>
      <c r="M65" s="316"/>
      <c r="N65" s="27"/>
      <c r="O65" s="27"/>
      <c r="P65" s="27"/>
      <c r="Q65" s="27"/>
      <c r="R65" s="27"/>
      <c r="S65" s="27"/>
    </row>
    <row r="66" spans="1:19">
      <c r="A66" s="119" t="str">
        <f ca="1">CONCATENATE(INDIRECT("C"&amp;Variables!BL70),INDIRECT("F"&amp;Variables!BL70),INDIRECT("J"&amp;Variables!BL70))</f>
        <v/>
      </c>
      <c r="C66" s="27"/>
      <c r="D66" s="27"/>
      <c r="E66" s="27"/>
      <c r="F66" s="27"/>
      <c r="G66" s="27"/>
      <c r="H66" s="27"/>
      <c r="I66" s="27"/>
      <c r="J66" s="27"/>
      <c r="K66" s="27"/>
      <c r="L66" s="27"/>
      <c r="M66" s="316"/>
      <c r="N66" s="27"/>
      <c r="O66" s="27"/>
      <c r="P66" s="27"/>
      <c r="Q66" s="27"/>
      <c r="R66" s="27"/>
      <c r="S66" s="27"/>
    </row>
    <row r="67" spans="1:19">
      <c r="A67" s="119" t="str">
        <f ca="1">CONCATENATE(INDIRECT("C"&amp;Variables!BL71),INDIRECT("F"&amp;Variables!BL71),INDIRECT("J"&amp;Variables!BL71))</f>
        <v/>
      </c>
      <c r="C67" s="27"/>
      <c r="D67" s="27"/>
      <c r="E67" s="27"/>
      <c r="F67" s="27"/>
      <c r="G67" s="27"/>
      <c r="H67" s="27"/>
      <c r="I67" s="27"/>
      <c r="J67" s="27"/>
      <c r="K67" s="27"/>
      <c r="L67" s="27"/>
      <c r="M67" s="316"/>
      <c r="N67" s="27"/>
      <c r="O67" s="27"/>
      <c r="P67" s="27"/>
      <c r="Q67" s="27"/>
      <c r="R67" s="27"/>
      <c r="S67" s="27"/>
    </row>
    <row r="68" spans="1:19">
      <c r="A68" s="119" t="str">
        <f ca="1">CONCATENATE(INDIRECT("C"&amp;Variables!BL72),INDIRECT("F"&amp;Variables!BL72),INDIRECT("J"&amp;Variables!BL72))</f>
        <v/>
      </c>
      <c r="C68" s="27"/>
      <c r="D68" s="27"/>
      <c r="E68" s="27"/>
      <c r="F68" s="27"/>
      <c r="G68" s="27"/>
      <c r="H68" s="27"/>
      <c r="I68" s="27"/>
      <c r="J68" s="27"/>
      <c r="K68" s="27"/>
      <c r="L68" s="27"/>
      <c r="M68" s="316"/>
      <c r="N68" s="27"/>
      <c r="O68" s="27"/>
      <c r="P68" s="27"/>
      <c r="Q68" s="27"/>
      <c r="R68" s="27"/>
      <c r="S68" s="27"/>
    </row>
    <row r="69" spans="1:19">
      <c r="A69" s="119" t="str">
        <f ca="1">CONCATENATE(INDIRECT("C"&amp;Variables!BL73),INDIRECT("F"&amp;Variables!BL73),INDIRECT("J"&amp;Variables!BL73))</f>
        <v/>
      </c>
      <c r="C69" s="27"/>
      <c r="D69" s="27"/>
      <c r="E69" s="27"/>
      <c r="F69" s="27"/>
      <c r="G69" s="27"/>
      <c r="H69" s="27"/>
      <c r="I69" s="27"/>
      <c r="J69" s="27"/>
      <c r="K69" s="27"/>
      <c r="L69" s="27"/>
      <c r="M69" s="316"/>
      <c r="N69" s="27"/>
      <c r="O69" s="27"/>
      <c r="P69" s="27"/>
      <c r="Q69" s="27"/>
      <c r="R69" s="27"/>
      <c r="S69" s="27"/>
    </row>
    <row r="70" spans="1:19">
      <c r="A70" s="119" t="str">
        <f ca="1">CONCATENATE(INDIRECT("C"&amp;Variables!BL74),INDIRECT("F"&amp;Variables!BL74),INDIRECT("J"&amp;Variables!BL74))</f>
        <v/>
      </c>
      <c r="C70" s="27"/>
      <c r="D70" s="27"/>
      <c r="E70" s="27"/>
      <c r="F70" s="27"/>
      <c r="G70" s="27"/>
      <c r="H70" s="27"/>
      <c r="I70" s="27"/>
      <c r="J70" s="27"/>
      <c r="K70" s="27"/>
      <c r="L70" s="27"/>
      <c r="M70" s="316"/>
      <c r="N70" s="27"/>
      <c r="O70" s="27"/>
      <c r="P70" s="27"/>
      <c r="Q70" s="27"/>
      <c r="R70" s="27"/>
      <c r="S70" s="27"/>
    </row>
    <row r="71" spans="1:19">
      <c r="A71" s="119" t="str">
        <f ca="1">CONCATENATE(INDIRECT("C"&amp;Variables!BL75),INDIRECT("F"&amp;Variables!BL75),INDIRECT("J"&amp;Variables!BL75))</f>
        <v/>
      </c>
      <c r="C71" s="27"/>
      <c r="D71" s="27"/>
      <c r="E71" s="27"/>
      <c r="F71" s="27"/>
      <c r="G71" s="27"/>
      <c r="H71" s="27"/>
      <c r="I71" s="27"/>
      <c r="J71" s="27"/>
      <c r="K71" s="27"/>
      <c r="L71" s="27"/>
      <c r="M71" s="316"/>
      <c r="N71" s="27"/>
      <c r="O71" s="27"/>
      <c r="P71" s="27"/>
      <c r="Q71" s="27"/>
      <c r="R71" s="27"/>
      <c r="S71" s="27"/>
    </row>
    <row r="72" spans="1:19">
      <c r="A72" s="119" t="str">
        <f ca="1">CONCATENATE(INDIRECT("C"&amp;Variables!BL76),INDIRECT("F"&amp;Variables!BL76),INDIRECT("J"&amp;Variables!BL76))</f>
        <v/>
      </c>
      <c r="C72" s="27"/>
      <c r="D72" s="27"/>
      <c r="E72" s="27"/>
      <c r="F72" s="27"/>
      <c r="G72" s="27"/>
      <c r="H72" s="27"/>
      <c r="I72" s="27"/>
      <c r="J72" s="27"/>
      <c r="K72" s="27"/>
      <c r="L72" s="27"/>
      <c r="M72" s="316"/>
      <c r="N72" s="27"/>
      <c r="O72" s="27"/>
      <c r="P72" s="27"/>
      <c r="Q72" s="27"/>
      <c r="R72" s="27"/>
      <c r="S72" s="27"/>
    </row>
    <row r="73" spans="1:19">
      <c r="A73" s="119" t="str">
        <f ca="1">CONCATENATE(INDIRECT("C"&amp;Variables!BL77),INDIRECT("F"&amp;Variables!BL77),INDIRECT("J"&amp;Variables!BL77))</f>
        <v/>
      </c>
      <c r="C73" s="27"/>
      <c r="D73" s="27"/>
      <c r="E73" s="27"/>
      <c r="F73" s="27"/>
      <c r="G73" s="27"/>
      <c r="H73" s="27"/>
      <c r="I73" s="27"/>
      <c r="J73" s="27"/>
      <c r="K73" s="27"/>
      <c r="L73" s="27"/>
      <c r="M73" s="316"/>
      <c r="N73" s="27"/>
      <c r="O73" s="27"/>
      <c r="P73" s="27"/>
      <c r="Q73" s="27"/>
      <c r="R73" s="27"/>
      <c r="S73" s="27"/>
    </row>
    <row r="74" spans="1:19">
      <c r="A74" s="119" t="str">
        <f ca="1">CONCATENATE(INDIRECT("C"&amp;Variables!BL78),INDIRECT("F"&amp;Variables!BL78),INDIRECT("J"&amp;Variables!BL78))</f>
        <v/>
      </c>
      <c r="C74" s="27"/>
      <c r="D74" s="27"/>
      <c r="E74" s="27"/>
      <c r="F74" s="27"/>
      <c r="G74" s="27"/>
      <c r="H74" s="27"/>
      <c r="I74" s="27"/>
      <c r="J74" s="27"/>
      <c r="K74" s="27"/>
      <c r="L74" s="27"/>
      <c r="M74" s="316"/>
      <c r="N74" s="27"/>
      <c r="O74" s="27"/>
      <c r="P74" s="27"/>
      <c r="Q74" s="27"/>
      <c r="R74" s="27"/>
      <c r="S74" s="27"/>
    </row>
    <row r="75" spans="1:19">
      <c r="A75" s="119" t="str">
        <f ca="1">CONCATENATE(INDIRECT("C"&amp;Variables!BL79),INDIRECT("F"&amp;Variables!BL79),INDIRECT("J"&amp;Variables!BL79))</f>
        <v/>
      </c>
      <c r="C75" s="27"/>
      <c r="D75" s="27"/>
      <c r="E75" s="27"/>
      <c r="F75" s="27"/>
      <c r="G75" s="27"/>
      <c r="H75" s="27"/>
      <c r="I75" s="27"/>
      <c r="J75" s="27"/>
      <c r="K75" s="27"/>
      <c r="L75" s="27"/>
      <c r="M75" s="316"/>
      <c r="N75" s="27"/>
      <c r="O75" s="27"/>
      <c r="P75" s="27"/>
      <c r="Q75" s="27"/>
      <c r="R75" s="27"/>
      <c r="S75" s="27"/>
    </row>
    <row r="76" spans="1:19">
      <c r="A76" s="119" t="str">
        <f ca="1">CONCATENATE(INDIRECT("C"&amp;Variables!BL80),INDIRECT("F"&amp;Variables!BL80),INDIRECT("J"&amp;Variables!BL80))</f>
        <v/>
      </c>
      <c r="C76" s="27"/>
      <c r="D76" s="27"/>
      <c r="E76" s="27"/>
      <c r="F76" s="27"/>
      <c r="G76" s="27"/>
      <c r="H76" s="27"/>
      <c r="I76" s="27"/>
      <c r="J76" s="27"/>
      <c r="K76" s="27"/>
      <c r="L76" s="27"/>
      <c r="M76" s="316"/>
      <c r="N76" s="27"/>
      <c r="O76" s="27"/>
      <c r="P76" s="27"/>
      <c r="Q76" s="27"/>
      <c r="R76" s="27"/>
      <c r="S76" s="27"/>
    </row>
    <row r="77" spans="1:19">
      <c r="A77" s="119" t="str">
        <f ca="1">CONCATENATE(INDIRECT("C"&amp;Variables!BL81),INDIRECT("F"&amp;Variables!BL81),INDIRECT("J"&amp;Variables!BL81))</f>
        <v/>
      </c>
      <c r="C77" s="27"/>
      <c r="D77" s="27"/>
      <c r="E77" s="27"/>
      <c r="F77" s="27"/>
      <c r="G77" s="27"/>
      <c r="H77" s="27"/>
      <c r="I77" s="27"/>
      <c r="J77" s="27"/>
      <c r="K77" s="27"/>
      <c r="L77" s="27"/>
      <c r="M77" s="316"/>
      <c r="N77" s="27"/>
      <c r="O77" s="27"/>
      <c r="P77" s="27"/>
      <c r="Q77" s="27"/>
      <c r="R77" s="27"/>
      <c r="S77" s="27"/>
    </row>
    <row r="78" spans="1:19">
      <c r="A78" s="119" t="str">
        <f ca="1">CONCATENATE(INDIRECT("C"&amp;Variables!BL82),INDIRECT("F"&amp;Variables!BL82),INDIRECT("J"&amp;Variables!BL82))</f>
        <v/>
      </c>
      <c r="C78" s="27"/>
      <c r="D78" s="27"/>
      <c r="E78" s="27"/>
      <c r="F78" s="27"/>
      <c r="G78" s="27"/>
      <c r="H78" s="27"/>
      <c r="I78" s="27"/>
      <c r="J78" s="27"/>
      <c r="K78" s="27"/>
      <c r="L78" s="27"/>
      <c r="M78" s="316"/>
      <c r="N78" s="27"/>
      <c r="O78" s="27"/>
      <c r="P78" s="27"/>
      <c r="Q78" s="27"/>
      <c r="R78" s="27"/>
      <c r="S78" s="27"/>
    </row>
    <row r="79" spans="1:19">
      <c r="A79" s="119" t="str">
        <f ca="1">CONCATENATE(INDIRECT("C"&amp;Variables!BL83),INDIRECT("F"&amp;Variables!BL83),INDIRECT("J"&amp;Variables!BL83))</f>
        <v/>
      </c>
      <c r="C79" s="27"/>
      <c r="D79" s="27"/>
      <c r="E79" s="27"/>
      <c r="F79" s="27"/>
      <c r="G79" s="27"/>
      <c r="H79" s="27"/>
      <c r="I79" s="27"/>
      <c r="J79" s="27"/>
      <c r="K79" s="27"/>
      <c r="L79" s="27"/>
      <c r="M79" s="316"/>
      <c r="N79" s="27"/>
      <c r="O79" s="27"/>
      <c r="P79" s="27"/>
      <c r="Q79" s="27"/>
      <c r="R79" s="27"/>
      <c r="S79" s="27"/>
    </row>
    <row r="80" spans="1:19">
      <c r="A80" s="119" t="str">
        <f ca="1">CONCATENATE(INDIRECT("C"&amp;Variables!BL84),INDIRECT("F"&amp;Variables!BL84),INDIRECT("J"&amp;Variables!BL84))</f>
        <v/>
      </c>
      <c r="C80" s="27"/>
      <c r="D80" s="27"/>
      <c r="E80" s="27"/>
      <c r="F80" s="27"/>
      <c r="G80" s="27"/>
      <c r="H80" s="27"/>
      <c r="I80" s="27"/>
      <c r="J80" s="27"/>
      <c r="K80" s="27"/>
      <c r="L80" s="27"/>
      <c r="M80" s="316"/>
      <c r="N80" s="27"/>
      <c r="O80" s="27"/>
      <c r="P80" s="27"/>
      <c r="Q80" s="27"/>
      <c r="R80" s="27"/>
      <c r="S80" s="27"/>
    </row>
    <row r="81" spans="1:19">
      <c r="A81" s="119" t="str">
        <f ca="1">CONCATENATE(INDIRECT("C"&amp;Variables!BL85),INDIRECT("F"&amp;Variables!BL85),INDIRECT("J"&amp;Variables!BL85))</f>
        <v/>
      </c>
      <c r="C81" s="27"/>
      <c r="D81" s="27"/>
      <c r="E81" s="27"/>
      <c r="F81" s="27"/>
      <c r="G81" s="27"/>
      <c r="H81" s="27"/>
      <c r="I81" s="27"/>
      <c r="J81" s="27"/>
      <c r="K81" s="27"/>
      <c r="L81" s="27"/>
      <c r="M81" s="316"/>
      <c r="N81" s="27"/>
      <c r="O81" s="27"/>
      <c r="P81" s="27"/>
      <c r="Q81" s="27"/>
      <c r="R81" s="27"/>
      <c r="S81" s="27"/>
    </row>
    <row r="82" spans="1:19">
      <c r="A82" s="119" t="str">
        <f ca="1">CONCATENATE(INDIRECT("C"&amp;Variables!BL86),INDIRECT("F"&amp;Variables!BL86),INDIRECT("J"&amp;Variables!BL86))</f>
        <v/>
      </c>
      <c r="C82" s="27"/>
      <c r="D82" s="27"/>
      <c r="E82" s="27"/>
      <c r="F82" s="27"/>
      <c r="G82" s="27"/>
      <c r="H82" s="27"/>
      <c r="I82" s="27"/>
      <c r="J82" s="27"/>
      <c r="K82" s="27"/>
      <c r="L82" s="27"/>
      <c r="M82" s="316"/>
      <c r="N82" s="27"/>
      <c r="O82" s="27"/>
      <c r="P82" s="27"/>
      <c r="Q82" s="27"/>
      <c r="R82" s="27"/>
      <c r="S82" s="27"/>
    </row>
    <row r="83" spans="1:19">
      <c r="A83" s="119" t="str">
        <f ca="1">CONCATENATE(INDIRECT("C"&amp;Variables!BL87),INDIRECT("F"&amp;Variables!BL87),INDIRECT("J"&amp;Variables!BL87))</f>
        <v/>
      </c>
      <c r="C83" s="27"/>
      <c r="D83" s="27"/>
      <c r="E83" s="27"/>
      <c r="F83" s="27"/>
      <c r="G83" s="27"/>
      <c r="H83" s="27"/>
      <c r="I83" s="27"/>
      <c r="J83" s="27"/>
      <c r="K83" s="27"/>
      <c r="L83" s="27"/>
      <c r="M83" s="316"/>
      <c r="N83" s="27"/>
      <c r="O83" s="27"/>
      <c r="P83" s="27"/>
      <c r="Q83" s="27"/>
      <c r="R83" s="27"/>
      <c r="S83" s="27"/>
    </row>
    <row r="84" spans="1:19">
      <c r="A84" s="119" t="str">
        <f ca="1">CONCATENATE(INDIRECT("C"&amp;Variables!BL88),INDIRECT("F"&amp;Variables!BL88),INDIRECT("J"&amp;Variables!BL88))</f>
        <v/>
      </c>
      <c r="C84" s="27"/>
      <c r="D84" s="27"/>
      <c r="E84" s="27"/>
      <c r="F84" s="27"/>
      <c r="G84" s="27"/>
      <c r="H84" s="27"/>
      <c r="I84" s="27"/>
      <c r="J84" s="27"/>
      <c r="K84" s="27"/>
      <c r="L84" s="27"/>
      <c r="M84" s="316"/>
      <c r="N84" s="27"/>
      <c r="O84" s="27"/>
      <c r="P84" s="27"/>
      <c r="Q84" s="27"/>
      <c r="R84" s="27"/>
      <c r="S84" s="27"/>
    </row>
    <row r="85" spans="1:19">
      <c r="A85" s="119" t="str">
        <f ca="1">CONCATENATE(INDIRECT("C"&amp;Variables!BL89),INDIRECT("F"&amp;Variables!BL89),INDIRECT("J"&amp;Variables!BL89))</f>
        <v/>
      </c>
      <c r="C85" s="27"/>
      <c r="D85" s="27"/>
      <c r="E85" s="27"/>
      <c r="F85" s="27"/>
      <c r="G85" s="27"/>
      <c r="H85" s="27"/>
      <c r="I85" s="27"/>
      <c r="J85" s="27"/>
      <c r="K85" s="27"/>
      <c r="L85" s="27"/>
      <c r="M85" s="316"/>
      <c r="N85" s="27"/>
      <c r="O85" s="27"/>
      <c r="P85" s="27"/>
      <c r="Q85" s="27"/>
      <c r="R85" s="27"/>
      <c r="S85" s="27"/>
    </row>
    <row r="86" spans="1:19">
      <c r="A86" s="119" t="str">
        <f ca="1">CONCATENATE(INDIRECT("C"&amp;Variables!BL90),INDIRECT("F"&amp;Variables!BL90),INDIRECT("J"&amp;Variables!BL90))</f>
        <v/>
      </c>
      <c r="C86" s="27"/>
      <c r="D86" s="27"/>
      <c r="E86" s="27"/>
      <c r="F86" s="27"/>
      <c r="G86" s="27"/>
      <c r="H86" s="27"/>
      <c r="I86" s="27"/>
      <c r="J86" s="27"/>
      <c r="K86" s="27"/>
      <c r="L86" s="27"/>
      <c r="M86" s="316"/>
      <c r="N86" s="27"/>
      <c r="O86" s="27"/>
      <c r="P86" s="27"/>
      <c r="Q86" s="27"/>
      <c r="R86" s="27"/>
      <c r="S86" s="27"/>
    </row>
    <row r="87" spans="1:19">
      <c r="A87" s="119" t="str">
        <f ca="1">CONCATENATE(INDIRECT("C"&amp;Variables!BL91),INDIRECT("F"&amp;Variables!BL91),INDIRECT("J"&amp;Variables!BL91))</f>
        <v/>
      </c>
      <c r="C87" s="27"/>
      <c r="D87" s="27"/>
      <c r="E87" s="27"/>
      <c r="F87" s="27"/>
      <c r="G87" s="27"/>
      <c r="H87" s="27"/>
      <c r="I87" s="27"/>
      <c r="J87" s="27"/>
      <c r="K87" s="27"/>
      <c r="L87" s="27"/>
      <c r="M87" s="316"/>
      <c r="N87" s="27"/>
      <c r="O87" s="27"/>
      <c r="P87" s="27"/>
      <c r="Q87" s="27"/>
      <c r="R87" s="27"/>
      <c r="S87" s="27"/>
    </row>
    <row r="88" spans="1:19">
      <c r="A88" s="119" t="str">
        <f ca="1">CONCATENATE(INDIRECT("C"&amp;Variables!BL92),INDIRECT("F"&amp;Variables!BL92),INDIRECT("J"&amp;Variables!BL92))</f>
        <v/>
      </c>
      <c r="C88" s="27"/>
      <c r="D88" s="27"/>
      <c r="E88" s="27"/>
      <c r="F88" s="27"/>
      <c r="G88" s="27"/>
      <c r="H88" s="27"/>
      <c r="I88" s="27"/>
      <c r="J88" s="27"/>
      <c r="K88" s="27"/>
      <c r="L88" s="27"/>
      <c r="M88" s="316"/>
      <c r="N88" s="27"/>
      <c r="O88" s="27"/>
      <c r="P88" s="27"/>
      <c r="Q88" s="27"/>
      <c r="R88" s="27"/>
      <c r="S88" s="27"/>
    </row>
    <row r="89" spans="1:19">
      <c r="A89" s="119" t="str">
        <f ca="1">CONCATENATE(INDIRECT("C"&amp;Variables!BL93),INDIRECT("F"&amp;Variables!BL93),INDIRECT("J"&amp;Variables!BL93))</f>
        <v/>
      </c>
      <c r="C89" s="27"/>
      <c r="D89" s="27"/>
      <c r="E89" s="27"/>
      <c r="F89" s="27"/>
      <c r="G89" s="27"/>
      <c r="H89" s="27"/>
      <c r="I89" s="27"/>
      <c r="J89" s="27"/>
      <c r="K89" s="27"/>
      <c r="L89" s="27"/>
      <c r="M89" s="316"/>
      <c r="N89" s="27"/>
      <c r="O89" s="27"/>
      <c r="P89" s="27"/>
      <c r="Q89" s="27"/>
      <c r="R89" s="27"/>
      <c r="S89" s="27"/>
    </row>
    <row r="90" spans="1:19">
      <c r="A90" s="119" t="str">
        <f ca="1">CONCATENATE(INDIRECT("C"&amp;Variables!BL94),INDIRECT("F"&amp;Variables!BL94),INDIRECT("J"&amp;Variables!BL94))</f>
        <v/>
      </c>
      <c r="C90" s="27"/>
      <c r="D90" s="27"/>
      <c r="E90" s="27"/>
      <c r="F90" s="27"/>
      <c r="G90" s="27"/>
      <c r="H90" s="27"/>
      <c r="I90" s="27"/>
      <c r="J90" s="27"/>
      <c r="K90" s="27"/>
      <c r="L90" s="27"/>
      <c r="M90" s="316"/>
      <c r="N90" s="27"/>
      <c r="O90" s="27"/>
      <c r="P90" s="27"/>
      <c r="Q90" s="27"/>
      <c r="R90" s="27"/>
      <c r="S90" s="27"/>
    </row>
    <row r="91" spans="1:19">
      <c r="A91" s="119" t="str">
        <f ca="1">CONCATENATE(INDIRECT("C"&amp;Variables!BL95),INDIRECT("F"&amp;Variables!BL95),INDIRECT("J"&amp;Variables!BL95))</f>
        <v/>
      </c>
      <c r="C91" s="27"/>
      <c r="D91" s="27"/>
      <c r="E91" s="27"/>
      <c r="F91" s="27"/>
      <c r="G91" s="27"/>
      <c r="H91" s="27"/>
      <c r="I91" s="27"/>
      <c r="J91" s="27"/>
      <c r="K91" s="27"/>
      <c r="L91" s="27"/>
      <c r="M91" s="316"/>
      <c r="N91" s="27"/>
      <c r="O91" s="27"/>
      <c r="P91" s="27"/>
      <c r="Q91" s="27"/>
      <c r="R91" s="27"/>
      <c r="S91" s="27"/>
    </row>
    <row r="92" spans="1:19">
      <c r="A92" s="119" t="str">
        <f ca="1">CONCATENATE(INDIRECT("C"&amp;Variables!BL96),INDIRECT("F"&amp;Variables!BL96),INDIRECT("J"&amp;Variables!BL96))</f>
        <v/>
      </c>
      <c r="C92" s="27"/>
      <c r="D92" s="27"/>
      <c r="E92" s="27"/>
      <c r="F92" s="27"/>
      <c r="G92" s="27"/>
      <c r="H92" s="27"/>
      <c r="I92" s="27"/>
      <c r="J92" s="27"/>
      <c r="K92" s="27"/>
      <c r="L92" s="27"/>
      <c r="M92" s="316"/>
      <c r="N92" s="27"/>
      <c r="O92" s="27"/>
      <c r="P92" s="27"/>
      <c r="Q92" s="27"/>
      <c r="R92" s="27"/>
      <c r="S92" s="27"/>
    </row>
    <row r="93" spans="1:19">
      <c r="A93" s="119" t="str">
        <f ca="1">CONCATENATE(INDIRECT("C"&amp;Variables!BL97),INDIRECT("F"&amp;Variables!BL97),INDIRECT("J"&amp;Variables!BL97))</f>
        <v/>
      </c>
      <c r="C93" s="27"/>
      <c r="D93" s="27"/>
      <c r="E93" s="27"/>
      <c r="F93" s="27"/>
      <c r="G93" s="27"/>
      <c r="H93" s="27"/>
      <c r="I93" s="27"/>
      <c r="J93" s="27"/>
      <c r="K93" s="27"/>
      <c r="L93" s="27"/>
      <c r="M93" s="316"/>
      <c r="N93" s="27"/>
      <c r="O93" s="27"/>
      <c r="P93" s="27"/>
      <c r="Q93" s="27"/>
      <c r="R93" s="27"/>
      <c r="S93" s="27"/>
    </row>
    <row r="94" spans="1:19">
      <c r="A94" s="119" t="str">
        <f ca="1">CONCATENATE(INDIRECT("C"&amp;Variables!BL98),INDIRECT("F"&amp;Variables!BL98),INDIRECT("J"&amp;Variables!BL98))</f>
        <v/>
      </c>
      <c r="C94" s="27"/>
      <c r="D94" s="27"/>
      <c r="E94" s="27"/>
      <c r="F94" s="27"/>
      <c r="G94" s="27"/>
      <c r="H94" s="27"/>
      <c r="I94" s="27"/>
      <c r="J94" s="27"/>
      <c r="K94" s="27"/>
      <c r="L94" s="27"/>
      <c r="M94" s="316"/>
      <c r="N94" s="27"/>
      <c r="O94" s="27"/>
      <c r="P94" s="27"/>
      <c r="Q94" s="27"/>
      <c r="R94" s="27"/>
      <c r="S94" s="27"/>
    </row>
    <row r="95" spans="1:19">
      <c r="A95" s="119" t="str">
        <f ca="1">CONCATENATE(INDIRECT("C"&amp;Variables!BL99),INDIRECT("F"&amp;Variables!BL99),INDIRECT("J"&amp;Variables!BL99))</f>
        <v/>
      </c>
      <c r="C95" s="27"/>
      <c r="D95" s="27"/>
      <c r="E95" s="27"/>
      <c r="F95" s="27"/>
      <c r="G95" s="27"/>
      <c r="H95" s="27"/>
      <c r="I95" s="27"/>
      <c r="J95" s="27"/>
      <c r="K95" s="27"/>
      <c r="L95" s="27"/>
      <c r="M95" s="316"/>
      <c r="N95" s="27"/>
      <c r="O95" s="27"/>
      <c r="P95" s="27"/>
      <c r="Q95" s="27"/>
      <c r="R95" s="27"/>
      <c r="S95" s="27"/>
    </row>
    <row r="96" spans="1:19">
      <c r="A96" s="119" t="str">
        <f ca="1">CONCATENATE(INDIRECT("C"&amp;Variables!BL100),INDIRECT("F"&amp;Variables!BL100),INDIRECT("J"&amp;Variables!BL100))</f>
        <v/>
      </c>
      <c r="C96" s="27"/>
      <c r="D96" s="27"/>
      <c r="E96" s="27"/>
      <c r="F96" s="27"/>
      <c r="G96" s="27"/>
      <c r="H96" s="27"/>
      <c r="I96" s="27"/>
      <c r="J96" s="27"/>
      <c r="K96" s="27"/>
      <c r="L96" s="27"/>
      <c r="M96" s="316"/>
      <c r="N96" s="27"/>
      <c r="O96" s="27"/>
      <c r="P96" s="27"/>
      <c r="Q96" s="27"/>
      <c r="R96" s="27"/>
      <c r="S96" s="27"/>
    </row>
    <row r="97" spans="1:19">
      <c r="A97" s="119" t="str">
        <f ca="1">CONCATENATE(INDIRECT("C"&amp;Variables!BL101),INDIRECT("F"&amp;Variables!BL101),INDIRECT("J"&amp;Variables!BL101))</f>
        <v/>
      </c>
      <c r="C97" s="27"/>
      <c r="D97" s="27"/>
      <c r="E97" s="27"/>
      <c r="F97" s="27"/>
      <c r="G97" s="27"/>
      <c r="H97" s="27"/>
      <c r="I97" s="27"/>
      <c r="J97" s="27"/>
      <c r="K97" s="27"/>
      <c r="L97" s="27"/>
      <c r="M97" s="316"/>
      <c r="N97" s="27"/>
      <c r="O97" s="27"/>
      <c r="P97" s="27"/>
      <c r="Q97" s="27"/>
      <c r="R97" s="27"/>
      <c r="S97" s="27"/>
    </row>
    <row r="98" spans="1:19">
      <c r="A98" s="119" t="str">
        <f ca="1">CONCATENATE(INDIRECT("C"&amp;Variables!BL102),INDIRECT("F"&amp;Variables!BL102),INDIRECT("J"&amp;Variables!BL102))</f>
        <v/>
      </c>
      <c r="C98" s="27"/>
      <c r="D98" s="27"/>
      <c r="E98" s="27"/>
      <c r="F98" s="27"/>
      <c r="G98" s="27"/>
      <c r="H98" s="27"/>
      <c r="I98" s="27"/>
      <c r="J98" s="27"/>
      <c r="K98" s="27"/>
      <c r="L98" s="27"/>
      <c r="M98" s="316"/>
      <c r="N98" s="27"/>
      <c r="O98" s="27"/>
      <c r="P98" s="27"/>
      <c r="Q98" s="27"/>
      <c r="R98" s="27"/>
      <c r="S98" s="27"/>
    </row>
    <row r="99" spans="1:19">
      <c r="A99" s="119" t="str">
        <f ca="1">CONCATENATE(INDIRECT("C"&amp;Variables!BL103),INDIRECT("F"&amp;Variables!BL103),INDIRECT("J"&amp;Variables!BL103))</f>
        <v/>
      </c>
      <c r="C99" s="27"/>
      <c r="D99" s="27"/>
      <c r="E99" s="27"/>
      <c r="F99" s="27"/>
      <c r="G99" s="27"/>
      <c r="H99" s="27"/>
      <c r="I99" s="27"/>
      <c r="J99" s="27"/>
      <c r="K99" s="27"/>
      <c r="L99" s="27"/>
      <c r="M99" s="316"/>
      <c r="N99" s="27"/>
      <c r="O99" s="27"/>
      <c r="P99" s="27"/>
      <c r="Q99" s="27"/>
      <c r="R99" s="27"/>
      <c r="S99" s="27"/>
    </row>
    <row r="100" spans="1:19">
      <c r="A100" s="119" t="str">
        <f ca="1">CONCATENATE(INDIRECT("C"&amp;Variables!BL104),INDIRECT("F"&amp;Variables!BL104),INDIRECT("J"&amp;Variables!BL104))</f>
        <v/>
      </c>
      <c r="C100" s="27"/>
      <c r="D100" s="27"/>
      <c r="E100" s="27"/>
      <c r="F100" s="27"/>
      <c r="G100" s="27"/>
      <c r="H100" s="27"/>
      <c r="I100" s="27"/>
      <c r="J100" s="27"/>
      <c r="K100" s="27"/>
      <c r="L100" s="27"/>
      <c r="M100" s="316"/>
      <c r="N100" s="27"/>
      <c r="O100" s="27"/>
      <c r="P100" s="27"/>
      <c r="Q100" s="27"/>
      <c r="R100" s="27"/>
      <c r="S100" s="27"/>
    </row>
    <row r="101" spans="1:19">
      <c r="A101" s="119" t="str">
        <f ca="1">CONCATENATE(INDIRECT("C"&amp;Variables!BL105),INDIRECT("F"&amp;Variables!BL105),INDIRECT("J"&amp;Variables!BL105))</f>
        <v/>
      </c>
      <c r="C101" s="27"/>
      <c r="D101" s="27"/>
      <c r="E101" s="27"/>
      <c r="F101" s="27"/>
      <c r="G101" s="27"/>
      <c r="H101" s="27"/>
      <c r="I101" s="27"/>
      <c r="J101" s="27"/>
      <c r="K101" s="27"/>
      <c r="L101" s="27"/>
      <c r="M101" s="316"/>
      <c r="N101" s="27"/>
      <c r="O101" s="27"/>
      <c r="P101" s="27"/>
      <c r="Q101" s="27"/>
      <c r="R101" s="27"/>
      <c r="S101" s="27"/>
    </row>
    <row r="102" spans="1:19">
      <c r="A102" s="119" t="str">
        <f ca="1">CONCATENATE(INDIRECT("C"&amp;Variables!BL106),INDIRECT("F"&amp;Variables!BL106),INDIRECT("J"&amp;Variables!BL106))</f>
        <v/>
      </c>
      <c r="C102" s="27"/>
      <c r="D102" s="27"/>
      <c r="E102" s="27"/>
      <c r="F102" s="27"/>
      <c r="G102" s="27"/>
      <c r="H102" s="27"/>
      <c r="I102" s="27"/>
      <c r="J102" s="27"/>
      <c r="K102" s="27"/>
      <c r="L102" s="27"/>
      <c r="M102" s="316"/>
      <c r="N102" s="27"/>
      <c r="O102" s="27"/>
      <c r="P102" s="27"/>
      <c r="Q102" s="27"/>
      <c r="R102" s="27"/>
      <c r="S102" s="27"/>
    </row>
    <row r="103" spans="1:19">
      <c r="A103" s="119" t="str">
        <f ca="1">CONCATENATE(INDIRECT("C"&amp;Variables!BL107),INDIRECT("F"&amp;Variables!BL107),INDIRECT("J"&amp;Variables!BL107))</f>
        <v/>
      </c>
      <c r="C103" s="27"/>
      <c r="D103" s="27"/>
      <c r="E103" s="27"/>
      <c r="F103" s="27"/>
      <c r="G103" s="27"/>
      <c r="H103" s="27"/>
      <c r="I103" s="27"/>
      <c r="J103" s="27"/>
      <c r="K103" s="27"/>
      <c r="L103" s="27"/>
      <c r="M103" s="316"/>
      <c r="N103" s="27"/>
      <c r="O103" s="27"/>
      <c r="P103" s="27"/>
      <c r="Q103" s="27"/>
      <c r="R103" s="27"/>
      <c r="S103" s="27"/>
    </row>
    <row r="104" spans="1:19">
      <c r="A104" s="119" t="str">
        <f ca="1">CONCATENATE(INDIRECT("C"&amp;Variables!BL108),INDIRECT("F"&amp;Variables!BL108),INDIRECT("J"&amp;Variables!BL108))</f>
        <v/>
      </c>
      <c r="C104" s="27"/>
      <c r="D104" s="27"/>
      <c r="E104" s="27"/>
      <c r="F104" s="27"/>
      <c r="G104" s="27"/>
      <c r="H104" s="27"/>
      <c r="I104" s="27"/>
      <c r="J104" s="27"/>
      <c r="K104" s="27"/>
      <c r="L104" s="27"/>
      <c r="M104" s="316"/>
      <c r="N104" s="27"/>
      <c r="O104" s="27"/>
      <c r="P104" s="27"/>
      <c r="Q104" s="27"/>
      <c r="R104" s="27"/>
      <c r="S104" s="27"/>
    </row>
    <row r="105" spans="1:19">
      <c r="A105" s="119" t="str">
        <f ca="1">CONCATENATE(INDIRECT("C"&amp;Variables!BL109),INDIRECT("F"&amp;Variables!BL109),INDIRECT("J"&amp;Variables!BL109))</f>
        <v/>
      </c>
      <c r="C105" s="27"/>
      <c r="D105" s="27"/>
      <c r="E105" s="27"/>
      <c r="F105" s="27"/>
      <c r="G105" s="27"/>
      <c r="H105" s="27"/>
      <c r="I105" s="27"/>
      <c r="J105" s="27"/>
      <c r="K105" s="27"/>
      <c r="L105" s="27"/>
      <c r="M105" s="316"/>
      <c r="N105" s="27"/>
      <c r="O105" s="27"/>
      <c r="P105" s="27"/>
      <c r="Q105" s="27"/>
      <c r="R105" s="27"/>
      <c r="S105" s="27"/>
    </row>
    <row r="106" spans="1:19">
      <c r="A106" s="119" t="str">
        <f ca="1">CONCATENATE(INDIRECT("C"&amp;Variables!BL110),INDIRECT("F"&amp;Variables!BL110),INDIRECT("J"&amp;Variables!BL110))</f>
        <v/>
      </c>
      <c r="C106" s="27"/>
      <c r="D106" s="27"/>
      <c r="E106" s="27"/>
      <c r="F106" s="27"/>
      <c r="G106" s="27"/>
      <c r="H106" s="27"/>
      <c r="I106" s="27"/>
      <c r="J106" s="27"/>
      <c r="K106" s="27"/>
      <c r="L106" s="27"/>
      <c r="M106" s="316"/>
      <c r="N106" s="27"/>
      <c r="O106" s="27"/>
      <c r="P106" s="27"/>
      <c r="Q106" s="27"/>
      <c r="R106" s="27"/>
      <c r="S106" s="27"/>
    </row>
    <row r="107" spans="1:19">
      <c r="A107" s="119" t="str">
        <f ca="1">CONCATENATE(INDIRECT("C"&amp;Variables!BL111),INDIRECT("F"&amp;Variables!BL111),INDIRECT("J"&amp;Variables!BL111))</f>
        <v/>
      </c>
      <c r="C107" s="27"/>
      <c r="D107" s="27"/>
      <c r="E107" s="27"/>
      <c r="F107" s="27"/>
      <c r="G107" s="27"/>
      <c r="H107" s="27"/>
      <c r="I107" s="27"/>
      <c r="J107" s="27"/>
      <c r="K107" s="27"/>
      <c r="L107" s="27"/>
      <c r="M107" s="316"/>
      <c r="N107" s="27"/>
      <c r="O107" s="27"/>
      <c r="P107" s="27"/>
      <c r="Q107" s="27"/>
      <c r="R107" s="27"/>
      <c r="S107" s="27"/>
    </row>
    <row r="108" spans="1:19">
      <c r="A108" s="119" t="str">
        <f ca="1">CONCATENATE(INDIRECT("C"&amp;Variables!BL112),INDIRECT("F"&amp;Variables!BL112),INDIRECT("J"&amp;Variables!BL112))</f>
        <v/>
      </c>
      <c r="C108" s="27"/>
      <c r="D108" s="27"/>
      <c r="E108" s="27"/>
      <c r="F108" s="27"/>
      <c r="G108" s="27"/>
      <c r="H108" s="27"/>
      <c r="I108" s="27"/>
      <c r="J108" s="27"/>
      <c r="K108" s="27"/>
      <c r="L108" s="27"/>
      <c r="M108" s="316"/>
      <c r="N108" s="27"/>
      <c r="O108" s="27"/>
      <c r="P108" s="27"/>
      <c r="Q108" s="27"/>
      <c r="R108" s="27"/>
      <c r="S108" s="27"/>
    </row>
    <row r="109" spans="1:19">
      <c r="A109" s="119" t="str">
        <f ca="1">CONCATENATE(INDIRECT("C"&amp;Variables!BL113),INDIRECT("F"&amp;Variables!BL113),INDIRECT("J"&amp;Variables!BL113))</f>
        <v/>
      </c>
      <c r="C109" s="27"/>
      <c r="D109" s="27"/>
      <c r="E109" s="27"/>
      <c r="F109" s="27"/>
      <c r="G109" s="27"/>
      <c r="H109" s="27"/>
      <c r="I109" s="27"/>
      <c r="J109" s="27"/>
      <c r="K109" s="27"/>
      <c r="L109" s="27"/>
      <c r="M109" s="316"/>
      <c r="N109" s="27"/>
      <c r="O109" s="27"/>
      <c r="P109" s="27"/>
      <c r="Q109" s="27"/>
      <c r="R109" s="27"/>
      <c r="S109" s="27"/>
    </row>
    <row r="110" spans="1:19">
      <c r="A110" s="119" t="str">
        <f ca="1">CONCATENATE(INDIRECT("C"&amp;Variables!BL114),INDIRECT("F"&amp;Variables!BL114),INDIRECT("J"&amp;Variables!BL114))</f>
        <v/>
      </c>
      <c r="C110" s="27"/>
      <c r="D110" s="27"/>
      <c r="E110" s="27"/>
      <c r="F110" s="27"/>
      <c r="G110" s="27"/>
      <c r="H110" s="27"/>
      <c r="I110" s="27"/>
      <c r="J110" s="27"/>
      <c r="K110" s="27"/>
      <c r="L110" s="27"/>
      <c r="M110" s="316"/>
      <c r="N110" s="27"/>
      <c r="O110" s="27"/>
      <c r="P110" s="27"/>
      <c r="Q110" s="27"/>
      <c r="R110" s="27"/>
      <c r="S110" s="27"/>
    </row>
    <row r="111" spans="1:19">
      <c r="A111" s="119" t="str">
        <f ca="1">CONCATENATE(INDIRECT("C"&amp;Variables!BL115),INDIRECT("F"&amp;Variables!BL115),INDIRECT("J"&amp;Variables!BL115))</f>
        <v/>
      </c>
      <c r="C111" s="27"/>
      <c r="D111" s="27"/>
      <c r="E111" s="27"/>
      <c r="F111" s="27"/>
      <c r="G111" s="27"/>
      <c r="H111" s="27"/>
      <c r="I111" s="27"/>
      <c r="J111" s="27"/>
      <c r="K111" s="27"/>
      <c r="L111" s="27"/>
      <c r="M111" s="316"/>
      <c r="N111" s="27"/>
      <c r="O111" s="27"/>
      <c r="P111" s="27"/>
      <c r="Q111" s="27"/>
      <c r="R111" s="27"/>
      <c r="S111" s="27"/>
    </row>
    <row r="112" spans="1:19">
      <c r="A112" s="119" t="str">
        <f ca="1">CONCATENATE(INDIRECT("C"&amp;Variables!BL116),INDIRECT("F"&amp;Variables!BL116),INDIRECT("J"&amp;Variables!BL116))</f>
        <v/>
      </c>
      <c r="C112" s="27"/>
      <c r="D112" s="27"/>
      <c r="E112" s="27"/>
      <c r="F112" s="27"/>
      <c r="G112" s="27"/>
      <c r="H112" s="27"/>
      <c r="I112" s="27"/>
      <c r="J112" s="27"/>
      <c r="K112" s="27"/>
      <c r="L112" s="27"/>
      <c r="M112" s="316"/>
      <c r="N112" s="27"/>
      <c r="O112" s="27"/>
      <c r="P112" s="27"/>
      <c r="Q112" s="27"/>
      <c r="R112" s="27"/>
      <c r="S112" s="27"/>
    </row>
    <row r="113" spans="1:19">
      <c r="A113" s="119" t="str">
        <f ca="1">CONCATENATE(INDIRECT("C"&amp;Variables!BL118),INDIRECT("F"&amp;Variables!BL118),INDIRECT("J"&amp;Variables!BL118))</f>
        <v/>
      </c>
      <c r="C113" s="27"/>
      <c r="D113" s="27"/>
      <c r="E113" s="27"/>
      <c r="F113" s="27"/>
      <c r="G113" s="27"/>
      <c r="H113" s="27"/>
      <c r="I113" s="27"/>
      <c r="J113" s="27"/>
      <c r="K113" s="27"/>
      <c r="L113" s="27"/>
      <c r="M113" s="316"/>
      <c r="N113" s="27"/>
      <c r="O113" s="27"/>
      <c r="P113" s="27"/>
      <c r="Q113" s="27"/>
      <c r="R113" s="27"/>
      <c r="S113" s="27"/>
    </row>
    <row r="114" spans="1:19">
      <c r="A114" s="119" t="str">
        <f ca="1">CONCATENATE(INDIRECT("C"&amp;Variables!BL119),INDIRECT("F"&amp;Variables!BL119),INDIRECT("J"&amp;Variables!BL119))</f>
        <v/>
      </c>
      <c r="C114" s="27"/>
      <c r="D114" s="27"/>
      <c r="E114" s="27"/>
      <c r="F114" s="27"/>
      <c r="G114" s="27"/>
      <c r="H114" s="27"/>
      <c r="I114" s="27"/>
      <c r="J114" s="27"/>
      <c r="K114" s="27"/>
      <c r="L114" s="27"/>
      <c r="M114" s="316"/>
      <c r="N114" s="27"/>
      <c r="O114" s="27"/>
      <c r="P114" s="27"/>
      <c r="Q114" s="27"/>
      <c r="R114" s="27"/>
      <c r="S114" s="27"/>
    </row>
    <row r="115" spans="1:19">
      <c r="A115" s="119" t="str">
        <f ca="1">CONCATENATE(INDIRECT("C"&amp;Variables!BL120),INDIRECT("F"&amp;Variables!BL120),INDIRECT("J"&amp;Variables!BL120))</f>
        <v/>
      </c>
      <c r="C115" s="27"/>
      <c r="D115" s="27"/>
      <c r="E115" s="27"/>
      <c r="F115" s="27"/>
      <c r="G115" s="27"/>
      <c r="H115" s="27"/>
      <c r="I115" s="27"/>
      <c r="J115" s="27"/>
      <c r="K115" s="27"/>
      <c r="L115" s="27"/>
      <c r="M115" s="316"/>
      <c r="N115" s="27"/>
      <c r="O115" s="27"/>
      <c r="P115" s="27"/>
      <c r="Q115" s="27"/>
      <c r="R115" s="27"/>
      <c r="S115" s="27"/>
    </row>
    <row r="116" spans="1:19">
      <c r="A116" s="119" t="str">
        <f ca="1">CONCATENATE(INDIRECT("C"&amp;Variables!BL121),INDIRECT("F"&amp;Variables!BL121),INDIRECT("J"&amp;Variables!BL121))</f>
        <v/>
      </c>
      <c r="C116" s="27"/>
      <c r="D116" s="27"/>
      <c r="E116" s="27"/>
      <c r="F116" s="27"/>
      <c r="G116" s="27"/>
      <c r="H116" s="27"/>
      <c r="I116" s="27"/>
      <c r="J116" s="27"/>
      <c r="K116" s="27"/>
      <c r="L116" s="27"/>
      <c r="M116" s="316"/>
      <c r="N116" s="27"/>
      <c r="O116" s="27"/>
      <c r="P116" s="27"/>
      <c r="Q116" s="27"/>
      <c r="R116" s="27"/>
      <c r="S116" s="27"/>
    </row>
    <row r="117" spans="1:19">
      <c r="A117" s="119" t="str">
        <f ca="1">CONCATENATE(INDIRECT("C"&amp;Variables!BL122),INDIRECT("F"&amp;Variables!BL122),INDIRECT("J"&amp;Variables!BL122))</f>
        <v/>
      </c>
      <c r="C117" s="27"/>
      <c r="D117" s="27"/>
      <c r="E117" s="27"/>
      <c r="F117" s="27"/>
      <c r="G117" s="27"/>
      <c r="H117" s="27"/>
      <c r="I117" s="27"/>
      <c r="J117" s="27"/>
      <c r="K117" s="27"/>
      <c r="L117" s="27"/>
      <c r="M117" s="316"/>
      <c r="N117" s="27"/>
      <c r="O117" s="27"/>
      <c r="P117" s="27"/>
      <c r="Q117" s="27"/>
      <c r="R117" s="27"/>
      <c r="S117" s="27"/>
    </row>
    <row r="118" spans="1:19">
      <c r="A118" s="119" t="str">
        <f ca="1">CONCATENATE(INDIRECT("C"&amp;Variables!BL123),INDIRECT("F"&amp;Variables!BL123),INDIRECT("J"&amp;Variables!BL123))</f>
        <v/>
      </c>
      <c r="C118" s="27"/>
      <c r="D118" s="27"/>
      <c r="E118" s="27"/>
      <c r="F118" s="27"/>
      <c r="G118" s="27"/>
      <c r="H118" s="27"/>
      <c r="I118" s="27"/>
      <c r="J118" s="27"/>
      <c r="K118" s="27"/>
      <c r="L118" s="27"/>
      <c r="M118" s="316"/>
      <c r="N118" s="27"/>
      <c r="O118" s="27"/>
      <c r="P118" s="27"/>
      <c r="Q118" s="27"/>
      <c r="R118" s="27"/>
      <c r="S118" s="27"/>
    </row>
    <row r="119" spans="1:19">
      <c r="A119" s="119" t="str">
        <f ca="1">CONCATENATE(INDIRECT("C"&amp;Variables!BL124),INDIRECT("F"&amp;Variables!BL124),INDIRECT("J"&amp;Variables!BL124))</f>
        <v/>
      </c>
      <c r="C119" s="27"/>
      <c r="D119" s="27"/>
      <c r="E119" s="27"/>
      <c r="F119" s="27"/>
      <c r="G119" s="27"/>
      <c r="H119" s="27"/>
      <c r="I119" s="27"/>
      <c r="J119" s="27"/>
      <c r="K119" s="27"/>
      <c r="L119" s="27"/>
      <c r="M119" s="316"/>
      <c r="N119" s="27"/>
      <c r="O119" s="27"/>
      <c r="P119" s="27"/>
      <c r="Q119" s="27"/>
      <c r="R119" s="27"/>
      <c r="S119" s="27"/>
    </row>
    <row r="120" spans="1:19">
      <c r="A120" s="119" t="str">
        <f ca="1">CONCATENATE(INDIRECT("C"&amp;Variables!BL125),INDIRECT("F"&amp;Variables!BL125),INDIRECT("J"&amp;Variables!BL125))</f>
        <v/>
      </c>
      <c r="C120" s="27"/>
      <c r="D120" s="27"/>
      <c r="E120" s="27"/>
      <c r="F120" s="27"/>
      <c r="G120" s="27"/>
      <c r="H120" s="27"/>
      <c r="I120" s="27"/>
      <c r="J120" s="27"/>
      <c r="K120" s="27"/>
      <c r="L120" s="27"/>
      <c r="M120" s="316"/>
      <c r="N120" s="27"/>
      <c r="O120" s="27"/>
      <c r="P120" s="27"/>
      <c r="Q120" s="27"/>
      <c r="R120" s="27"/>
      <c r="S120" s="27"/>
    </row>
    <row r="121" spans="1:19">
      <c r="A121" s="119" t="str">
        <f ca="1">CONCATENATE(INDIRECT("C"&amp;Variables!BL126),INDIRECT("F"&amp;Variables!BL126),INDIRECT("J"&amp;Variables!BL126))</f>
        <v/>
      </c>
      <c r="C121" s="27"/>
      <c r="D121" s="27"/>
      <c r="E121" s="27"/>
      <c r="F121" s="27"/>
      <c r="G121" s="27"/>
      <c r="H121" s="27"/>
      <c r="I121" s="27"/>
      <c r="J121" s="27"/>
      <c r="K121" s="27"/>
      <c r="L121" s="27"/>
      <c r="M121" s="316"/>
      <c r="N121" s="27"/>
      <c r="O121" s="27"/>
      <c r="P121" s="27"/>
      <c r="Q121" s="27"/>
      <c r="R121" s="27"/>
      <c r="S121" s="27"/>
    </row>
    <row r="122" spans="1:19">
      <c r="A122" s="119" t="str">
        <f ca="1">CONCATENATE(INDIRECT("C"&amp;Variables!BL127),INDIRECT("F"&amp;Variables!BL127),INDIRECT("J"&amp;Variables!BL127))</f>
        <v/>
      </c>
      <c r="C122" s="27"/>
      <c r="D122" s="27"/>
      <c r="E122" s="27"/>
      <c r="F122" s="27"/>
      <c r="G122" s="27"/>
      <c r="H122" s="27"/>
      <c r="I122" s="27"/>
      <c r="J122" s="27"/>
      <c r="K122" s="27"/>
      <c r="L122" s="27"/>
      <c r="M122" s="316"/>
      <c r="N122" s="27"/>
      <c r="O122" s="27"/>
      <c r="P122" s="27"/>
      <c r="Q122" s="27"/>
      <c r="R122" s="27"/>
      <c r="S122" s="27"/>
    </row>
    <row r="123" spans="1:19">
      <c r="A123" s="119" t="str">
        <f ca="1">CONCATENATE(INDIRECT("C"&amp;Variables!BL128),INDIRECT("F"&amp;Variables!BL128),INDIRECT("J"&amp;Variables!BL128))</f>
        <v/>
      </c>
      <c r="C123" s="27"/>
      <c r="D123" s="27"/>
      <c r="E123" s="27"/>
      <c r="F123" s="27"/>
      <c r="G123" s="27"/>
      <c r="H123" s="27"/>
      <c r="I123" s="27"/>
      <c r="J123" s="27"/>
      <c r="K123" s="27"/>
      <c r="L123" s="27"/>
      <c r="M123" s="316"/>
      <c r="N123" s="27"/>
      <c r="O123" s="27"/>
      <c r="P123" s="27"/>
      <c r="Q123" s="27"/>
      <c r="R123" s="27"/>
      <c r="S123" s="27"/>
    </row>
    <row r="124" spans="1:19">
      <c r="A124" s="119" t="str">
        <f ca="1">CONCATENATE(INDIRECT("C"&amp;Variables!BL129),INDIRECT("F"&amp;Variables!BL129),INDIRECT("J"&amp;Variables!BL129))</f>
        <v/>
      </c>
      <c r="C124" s="27"/>
      <c r="D124" s="27"/>
      <c r="E124" s="27"/>
      <c r="F124" s="27"/>
      <c r="G124" s="27"/>
      <c r="H124" s="27"/>
      <c r="I124" s="27"/>
      <c r="J124" s="27"/>
      <c r="K124" s="27"/>
      <c r="L124" s="27"/>
      <c r="M124" s="316"/>
      <c r="N124" s="27"/>
      <c r="O124" s="27"/>
      <c r="P124" s="27"/>
      <c r="Q124" s="27"/>
      <c r="R124" s="27"/>
      <c r="S124" s="27"/>
    </row>
    <row r="125" spans="1:19">
      <c r="A125" s="119" t="str">
        <f ca="1">CONCATENATE(INDIRECT("C"&amp;Variables!BL130),INDIRECT("F"&amp;Variables!BL130),INDIRECT("J"&amp;Variables!BL130))</f>
        <v/>
      </c>
      <c r="C125" s="27"/>
      <c r="D125" s="27"/>
      <c r="E125" s="27"/>
      <c r="F125" s="27"/>
      <c r="G125" s="27"/>
      <c r="H125" s="27"/>
      <c r="I125" s="27"/>
      <c r="J125" s="27"/>
      <c r="K125" s="27"/>
      <c r="L125" s="27"/>
      <c r="M125" s="316"/>
      <c r="N125" s="27"/>
      <c r="O125" s="27"/>
      <c r="P125" s="27"/>
      <c r="Q125" s="27"/>
      <c r="R125" s="27"/>
      <c r="S125" s="27"/>
    </row>
    <row r="126" spans="1:19">
      <c r="A126" s="119" t="str">
        <f ca="1">CONCATENATE(INDIRECT("C"&amp;Variables!BL131),INDIRECT("F"&amp;Variables!BL131),INDIRECT("J"&amp;Variables!BL131))</f>
        <v/>
      </c>
      <c r="C126" s="27"/>
      <c r="D126" s="27"/>
      <c r="E126" s="27"/>
      <c r="F126" s="27"/>
      <c r="G126" s="27"/>
      <c r="H126" s="27"/>
      <c r="I126" s="27"/>
      <c r="J126" s="27"/>
      <c r="K126" s="27"/>
      <c r="L126" s="27"/>
      <c r="M126" s="316"/>
      <c r="N126" s="27"/>
      <c r="O126" s="27"/>
      <c r="P126" s="27"/>
      <c r="Q126" s="27"/>
      <c r="R126" s="27"/>
      <c r="S126" s="27"/>
    </row>
    <row r="127" spans="1:19">
      <c r="A127" s="119" t="str">
        <f ca="1">CONCATENATE(INDIRECT("C"&amp;Variables!BL132),INDIRECT("F"&amp;Variables!BL132),INDIRECT("J"&amp;Variables!BL132))</f>
        <v/>
      </c>
      <c r="C127" s="27"/>
      <c r="D127" s="27"/>
      <c r="E127" s="27"/>
      <c r="F127" s="27"/>
      <c r="G127" s="27"/>
      <c r="H127" s="27"/>
      <c r="I127" s="27"/>
      <c r="J127" s="27"/>
      <c r="K127" s="27"/>
      <c r="L127" s="27"/>
      <c r="M127" s="316"/>
      <c r="N127" s="27"/>
      <c r="O127" s="27"/>
      <c r="P127" s="27"/>
      <c r="Q127" s="27"/>
      <c r="R127" s="27"/>
      <c r="S127" s="27"/>
    </row>
    <row r="128" spans="1:19">
      <c r="A128" s="119" t="str">
        <f ca="1">CONCATENATE(INDIRECT("C"&amp;Variables!BL133),INDIRECT("F"&amp;Variables!BL133),INDIRECT("J"&amp;Variables!BL133))</f>
        <v/>
      </c>
      <c r="C128" s="27"/>
      <c r="D128" s="27"/>
      <c r="E128" s="27"/>
      <c r="F128" s="27"/>
      <c r="G128" s="27"/>
      <c r="H128" s="27"/>
      <c r="I128" s="27"/>
      <c r="J128" s="27"/>
      <c r="K128" s="27"/>
      <c r="L128" s="27"/>
      <c r="M128" s="316"/>
      <c r="N128" s="27"/>
      <c r="O128" s="27"/>
      <c r="P128" s="27"/>
      <c r="Q128" s="27"/>
      <c r="R128" s="27"/>
      <c r="S128" s="27"/>
    </row>
    <row r="129" spans="1:19">
      <c r="A129" s="119" t="str">
        <f ca="1">CONCATENATE(INDIRECT("C"&amp;Variables!BL134),INDIRECT("F"&amp;Variables!BL134),INDIRECT("J"&amp;Variables!BL134))</f>
        <v/>
      </c>
      <c r="C129" s="27"/>
      <c r="D129" s="27"/>
      <c r="E129" s="27"/>
      <c r="F129" s="27"/>
      <c r="G129" s="27"/>
      <c r="H129" s="27"/>
      <c r="I129" s="27"/>
      <c r="J129" s="27"/>
      <c r="K129" s="27"/>
      <c r="L129" s="27"/>
      <c r="M129" s="316"/>
      <c r="N129" s="27"/>
      <c r="O129" s="27"/>
      <c r="P129" s="27"/>
      <c r="Q129" s="27"/>
      <c r="R129" s="27"/>
      <c r="S129" s="27"/>
    </row>
    <row r="130" spans="1:19">
      <c r="A130" s="119" t="str">
        <f ca="1">CONCATENATE(INDIRECT("C"&amp;Variables!BL135),INDIRECT("F"&amp;Variables!BL135),INDIRECT("J"&amp;Variables!BL135))</f>
        <v/>
      </c>
      <c r="C130" s="27"/>
      <c r="D130" s="27"/>
      <c r="E130" s="27"/>
      <c r="F130" s="27"/>
      <c r="G130" s="27"/>
      <c r="H130" s="27"/>
      <c r="I130" s="27"/>
      <c r="J130" s="27"/>
      <c r="K130" s="27"/>
      <c r="L130" s="27"/>
      <c r="M130" s="316"/>
      <c r="N130" s="27"/>
      <c r="O130" s="27"/>
      <c r="P130" s="27"/>
      <c r="Q130" s="27"/>
      <c r="R130" s="27"/>
      <c r="S130" s="27"/>
    </row>
    <row r="131" spans="1:19">
      <c r="A131" s="119" t="str">
        <f ca="1">CONCATENATE(INDIRECT("C"&amp;Variables!BL136),INDIRECT("F"&amp;Variables!BL136),INDIRECT("J"&amp;Variables!BL136))</f>
        <v/>
      </c>
      <c r="C131" s="27"/>
      <c r="D131" s="27"/>
      <c r="E131" s="27"/>
      <c r="F131" s="27"/>
      <c r="G131" s="27"/>
      <c r="H131" s="27"/>
      <c r="I131" s="27"/>
      <c r="J131" s="27"/>
      <c r="K131" s="27"/>
      <c r="L131" s="27"/>
      <c r="M131" s="316"/>
      <c r="N131" s="27"/>
      <c r="O131" s="27"/>
      <c r="P131" s="27"/>
      <c r="Q131" s="27"/>
      <c r="R131" s="27"/>
      <c r="S131" s="27"/>
    </row>
    <row r="132" spans="1:19">
      <c r="A132" s="119" t="str">
        <f ca="1">CONCATENATE(INDIRECT("C"&amp;Variables!BL137),INDIRECT("F"&amp;Variables!BL137),INDIRECT("J"&amp;Variables!BL137))</f>
        <v/>
      </c>
      <c r="C132" s="27"/>
      <c r="D132" s="27"/>
      <c r="E132" s="27"/>
      <c r="F132" s="27"/>
      <c r="G132" s="27"/>
      <c r="H132" s="27"/>
      <c r="I132" s="27"/>
      <c r="J132" s="27"/>
      <c r="K132" s="27"/>
      <c r="L132" s="27"/>
      <c r="M132" s="316"/>
      <c r="N132" s="27"/>
      <c r="O132" s="27"/>
      <c r="P132" s="27"/>
      <c r="Q132" s="27"/>
      <c r="R132" s="27"/>
      <c r="S132" s="27"/>
    </row>
    <row r="133" spans="1:19">
      <c r="A133" s="119" t="str">
        <f ca="1">CONCATENATE(INDIRECT("C"&amp;Variables!BL138),INDIRECT("F"&amp;Variables!BL138),INDIRECT("J"&amp;Variables!BL138))</f>
        <v/>
      </c>
      <c r="C133" s="27"/>
      <c r="D133" s="27"/>
      <c r="E133" s="27"/>
      <c r="F133" s="27"/>
      <c r="G133" s="27"/>
      <c r="H133" s="27"/>
      <c r="I133" s="27"/>
      <c r="J133" s="27"/>
      <c r="K133" s="27"/>
      <c r="L133" s="27"/>
      <c r="M133" s="316"/>
      <c r="N133" s="27"/>
      <c r="O133" s="27"/>
      <c r="P133" s="27"/>
      <c r="Q133" s="27"/>
      <c r="R133" s="27"/>
      <c r="S133" s="27"/>
    </row>
    <row r="134" spans="1:19">
      <c r="A134" s="119" t="str">
        <f ca="1">CONCATENATE(INDIRECT("C"&amp;Variables!BL139),INDIRECT("F"&amp;Variables!BL139),INDIRECT("J"&amp;Variables!BL139))</f>
        <v/>
      </c>
      <c r="C134" s="27"/>
      <c r="D134" s="27"/>
      <c r="E134" s="27"/>
      <c r="F134" s="27"/>
      <c r="G134" s="27"/>
      <c r="H134" s="27"/>
      <c r="I134" s="27"/>
      <c r="J134" s="27"/>
      <c r="K134" s="27"/>
      <c r="L134" s="27"/>
      <c r="M134" s="316"/>
      <c r="N134" s="27"/>
      <c r="O134" s="27"/>
      <c r="P134" s="27"/>
      <c r="Q134" s="27"/>
      <c r="R134" s="27"/>
      <c r="S134" s="27"/>
    </row>
    <row r="135" spans="1:19">
      <c r="A135" s="119" t="str">
        <f ca="1">CONCATENATE(INDIRECT("C"&amp;Variables!BL140),INDIRECT("F"&amp;Variables!BL140),INDIRECT("J"&amp;Variables!BL140))</f>
        <v/>
      </c>
      <c r="C135" s="27"/>
      <c r="D135" s="27"/>
      <c r="E135" s="27"/>
      <c r="F135" s="27"/>
      <c r="G135" s="27"/>
      <c r="H135" s="27"/>
      <c r="I135" s="27"/>
      <c r="J135" s="27"/>
      <c r="K135" s="27"/>
      <c r="L135" s="27"/>
      <c r="M135" s="316"/>
      <c r="N135" s="27"/>
      <c r="O135" s="27"/>
      <c r="P135" s="27"/>
      <c r="Q135" s="27"/>
      <c r="R135" s="27"/>
      <c r="S135" s="27"/>
    </row>
    <row r="136" spans="1:19">
      <c r="A136" s="119" t="str">
        <f ca="1">CONCATENATE(INDIRECT("C"&amp;Variables!BL141),INDIRECT("F"&amp;Variables!BL141),INDIRECT("J"&amp;Variables!BL141))</f>
        <v/>
      </c>
      <c r="C136" s="27"/>
      <c r="D136" s="27"/>
      <c r="E136" s="27"/>
      <c r="F136" s="27"/>
      <c r="G136" s="27"/>
      <c r="H136" s="27"/>
      <c r="I136" s="27"/>
      <c r="J136" s="27"/>
      <c r="K136" s="27"/>
      <c r="L136" s="27"/>
      <c r="M136" s="316"/>
      <c r="N136" s="27"/>
      <c r="O136" s="27"/>
      <c r="P136" s="27"/>
      <c r="Q136" s="27"/>
      <c r="R136" s="27"/>
      <c r="S136" s="27"/>
    </row>
    <row r="137" spans="1:19">
      <c r="A137" s="119" t="str">
        <f ca="1">CONCATENATE(INDIRECT("C"&amp;Variables!BL142),INDIRECT("F"&amp;Variables!BL142),INDIRECT("J"&amp;Variables!BL142))</f>
        <v/>
      </c>
      <c r="C137" s="27"/>
      <c r="D137" s="27"/>
      <c r="E137" s="27"/>
      <c r="F137" s="27"/>
      <c r="G137" s="27"/>
      <c r="H137" s="27"/>
      <c r="I137" s="27"/>
      <c r="J137" s="27"/>
      <c r="K137" s="27"/>
      <c r="L137" s="27"/>
      <c r="M137" s="316"/>
      <c r="N137" s="27"/>
      <c r="O137" s="27"/>
      <c r="P137" s="27"/>
      <c r="Q137" s="27"/>
      <c r="R137" s="27"/>
      <c r="S137" s="27"/>
    </row>
    <row r="138" spans="1:19">
      <c r="A138" s="119" t="str">
        <f ca="1">CONCATENATE(INDIRECT("C"&amp;Variables!BL143),INDIRECT("F"&amp;Variables!BL143),INDIRECT("J"&amp;Variables!BL143))</f>
        <v/>
      </c>
      <c r="C138" s="27"/>
      <c r="D138" s="27"/>
      <c r="E138" s="27"/>
      <c r="F138" s="27"/>
      <c r="G138" s="27"/>
      <c r="H138" s="27"/>
      <c r="I138" s="27"/>
      <c r="J138" s="27"/>
      <c r="K138" s="27"/>
      <c r="L138" s="27"/>
      <c r="M138" s="316"/>
      <c r="N138" s="27"/>
      <c r="O138" s="27"/>
      <c r="P138" s="27"/>
      <c r="Q138" s="27"/>
      <c r="R138" s="27"/>
      <c r="S138" s="27"/>
    </row>
    <row r="139" spans="1:19">
      <c r="A139" s="119" t="str">
        <f ca="1">CONCATENATE(INDIRECT("C"&amp;Variables!BL144),INDIRECT("F"&amp;Variables!BL144),INDIRECT("J"&amp;Variables!BL144))</f>
        <v/>
      </c>
      <c r="C139" s="27"/>
      <c r="D139" s="27"/>
      <c r="E139" s="27"/>
      <c r="F139" s="27"/>
      <c r="G139" s="27"/>
      <c r="H139" s="27"/>
      <c r="I139" s="27"/>
      <c r="J139" s="27"/>
      <c r="K139" s="27"/>
      <c r="L139" s="27"/>
      <c r="M139" s="316"/>
      <c r="N139" s="27"/>
      <c r="O139" s="27"/>
      <c r="P139" s="27"/>
      <c r="Q139" s="27"/>
      <c r="R139" s="27"/>
      <c r="S139" s="27"/>
    </row>
    <row r="140" spans="1:19">
      <c r="A140" s="119" t="str">
        <f ca="1">CONCATENATE(INDIRECT("C"&amp;Variables!BL145),INDIRECT("F"&amp;Variables!BL145),INDIRECT("J"&amp;Variables!BL145))</f>
        <v/>
      </c>
      <c r="C140" s="27"/>
      <c r="D140" s="27"/>
      <c r="E140" s="27"/>
      <c r="F140" s="27"/>
      <c r="G140" s="27"/>
      <c r="H140" s="27"/>
      <c r="I140" s="27"/>
      <c r="J140" s="27"/>
      <c r="K140" s="27"/>
      <c r="L140" s="27"/>
      <c r="M140" s="316"/>
      <c r="N140" s="27"/>
      <c r="O140" s="27"/>
      <c r="P140" s="27"/>
      <c r="Q140" s="27"/>
      <c r="R140" s="27"/>
      <c r="S140" s="27"/>
    </row>
    <row r="141" spans="1:19">
      <c r="A141" s="119" t="str">
        <f ca="1">CONCATENATE(INDIRECT("C"&amp;Variables!BL146),INDIRECT("F"&amp;Variables!BL146),INDIRECT("J"&amp;Variables!BL146))</f>
        <v/>
      </c>
      <c r="C141" s="27"/>
      <c r="D141" s="27"/>
      <c r="E141" s="27"/>
      <c r="F141" s="27"/>
      <c r="G141" s="27"/>
      <c r="H141" s="27"/>
      <c r="I141" s="27"/>
      <c r="J141" s="27"/>
      <c r="K141" s="27"/>
      <c r="L141" s="27"/>
      <c r="M141" s="316"/>
      <c r="N141" s="27"/>
      <c r="O141" s="27"/>
      <c r="P141" s="27"/>
      <c r="Q141" s="27"/>
      <c r="R141" s="27"/>
      <c r="S141" s="27"/>
    </row>
    <row r="142" spans="1:19">
      <c r="A142" s="119" t="str">
        <f ca="1">CONCATENATE(INDIRECT("C"&amp;Variables!BL147),INDIRECT("F"&amp;Variables!BL147),INDIRECT("J"&amp;Variables!BL147))</f>
        <v/>
      </c>
      <c r="C142" s="27"/>
      <c r="D142" s="27"/>
      <c r="E142" s="27"/>
      <c r="F142" s="27"/>
      <c r="G142" s="27"/>
      <c r="H142" s="27"/>
      <c r="I142" s="27"/>
      <c r="J142" s="27"/>
      <c r="K142" s="27"/>
      <c r="L142" s="27"/>
      <c r="M142" s="316"/>
      <c r="N142" s="27"/>
      <c r="O142" s="27"/>
      <c r="P142" s="27"/>
      <c r="Q142" s="27"/>
      <c r="R142" s="27"/>
      <c r="S142" s="27"/>
    </row>
    <row r="143" spans="1:19">
      <c r="A143" s="119" t="str">
        <f ca="1">CONCATENATE(INDIRECT("C"&amp;Variables!BL148),INDIRECT("F"&amp;Variables!BL148),INDIRECT("J"&amp;Variables!BL148))</f>
        <v/>
      </c>
      <c r="C143" s="27"/>
      <c r="D143" s="27"/>
      <c r="E143" s="27"/>
      <c r="F143" s="27"/>
      <c r="G143" s="27"/>
      <c r="H143" s="27"/>
      <c r="I143" s="27"/>
      <c r="J143" s="27"/>
      <c r="K143" s="27"/>
      <c r="L143" s="27"/>
      <c r="M143" s="316"/>
      <c r="N143" s="27"/>
      <c r="O143" s="27"/>
      <c r="P143" s="27"/>
      <c r="Q143" s="27"/>
      <c r="R143" s="27"/>
      <c r="S143" s="27"/>
    </row>
    <row r="144" spans="1:19">
      <c r="A144" s="119" t="str">
        <f ca="1">CONCATENATE(INDIRECT("C"&amp;Variables!BL149),INDIRECT("F"&amp;Variables!BL149),INDIRECT("J"&amp;Variables!BL149))</f>
        <v/>
      </c>
      <c r="C144" s="27"/>
      <c r="D144" s="27"/>
      <c r="E144" s="27"/>
      <c r="F144" s="27"/>
      <c r="G144" s="27"/>
      <c r="H144" s="27"/>
      <c r="I144" s="27"/>
      <c r="J144" s="27"/>
      <c r="K144" s="27"/>
      <c r="L144" s="27"/>
      <c r="M144" s="316"/>
      <c r="N144" s="27"/>
      <c r="O144" s="27"/>
      <c r="P144" s="27"/>
      <c r="Q144" s="27"/>
      <c r="R144" s="27"/>
      <c r="S144" s="27"/>
    </row>
    <row r="145" spans="1:19">
      <c r="A145" s="119" t="str">
        <f ca="1">CONCATENATE(INDIRECT("C"&amp;Variables!BL151),INDIRECT("F"&amp;Variables!BL151),INDIRECT("J"&amp;Variables!BL151))</f>
        <v/>
      </c>
      <c r="C145" s="27"/>
      <c r="D145" s="27"/>
      <c r="E145" s="27"/>
      <c r="F145" s="27"/>
      <c r="G145" s="27"/>
      <c r="H145" s="27"/>
      <c r="I145" s="27"/>
      <c r="J145" s="27"/>
      <c r="K145" s="27"/>
      <c r="L145" s="27"/>
      <c r="M145" s="316"/>
      <c r="N145" s="27"/>
      <c r="O145" s="27"/>
      <c r="P145" s="27"/>
      <c r="Q145" s="27"/>
      <c r="R145" s="27"/>
      <c r="S145" s="27"/>
    </row>
    <row r="146" spans="1:19">
      <c r="A146" s="119" t="str">
        <f ca="1">CONCATENATE(INDIRECT("C"&amp;Variables!BL152),INDIRECT("F"&amp;Variables!BL152),INDIRECT("J"&amp;Variables!BL152))</f>
        <v/>
      </c>
      <c r="C146" s="27"/>
      <c r="D146" s="27"/>
      <c r="E146" s="27"/>
      <c r="F146" s="27"/>
      <c r="G146" s="27"/>
      <c r="H146" s="27"/>
      <c r="I146" s="27"/>
      <c r="J146" s="27"/>
      <c r="K146" s="27"/>
      <c r="L146" s="27"/>
      <c r="M146" s="316"/>
      <c r="N146" s="27"/>
      <c r="O146" s="27"/>
      <c r="P146" s="27"/>
      <c r="Q146" s="27"/>
      <c r="R146" s="27"/>
      <c r="S146" s="27"/>
    </row>
    <row r="147" spans="1:19">
      <c r="A147" s="119" t="str">
        <f ca="1">CONCATENATE(INDIRECT("C"&amp;Variables!BL153),INDIRECT("F"&amp;Variables!BL153),INDIRECT("J"&amp;Variables!BL153))</f>
        <v/>
      </c>
      <c r="C147" s="27"/>
      <c r="D147" s="27"/>
      <c r="E147" s="27"/>
      <c r="F147" s="27"/>
      <c r="G147" s="27"/>
      <c r="H147" s="27"/>
      <c r="I147" s="27"/>
      <c r="J147" s="27"/>
      <c r="K147" s="27"/>
      <c r="L147" s="27"/>
      <c r="M147" s="316"/>
      <c r="N147" s="27"/>
      <c r="O147" s="27"/>
      <c r="P147" s="27"/>
      <c r="Q147" s="27"/>
      <c r="R147" s="27"/>
      <c r="S147" s="27"/>
    </row>
    <row r="148" spans="1:19">
      <c r="A148" s="119" t="str">
        <f ca="1">CONCATENATE(INDIRECT("C"&amp;Variables!BL154),INDIRECT("F"&amp;Variables!BL154),INDIRECT("J"&amp;Variables!BL154))</f>
        <v/>
      </c>
      <c r="C148" s="27"/>
      <c r="D148" s="27"/>
      <c r="E148" s="27"/>
      <c r="F148" s="27"/>
      <c r="G148" s="27"/>
      <c r="H148" s="27"/>
      <c r="I148" s="27"/>
      <c r="J148" s="27"/>
      <c r="K148" s="27"/>
      <c r="L148" s="27"/>
      <c r="M148" s="316"/>
      <c r="N148" s="27"/>
      <c r="O148" s="27"/>
      <c r="P148" s="27"/>
      <c r="Q148" s="27"/>
      <c r="R148" s="27"/>
      <c r="S148" s="27"/>
    </row>
    <row r="149" spans="1:19">
      <c r="A149" s="119" t="str">
        <f ca="1">CONCATENATE(INDIRECT("C"&amp;Variables!BL155),INDIRECT("F"&amp;Variables!BL155),INDIRECT("J"&amp;Variables!BL155))</f>
        <v/>
      </c>
      <c r="C149" s="27"/>
      <c r="D149" s="27"/>
      <c r="E149" s="27"/>
      <c r="F149" s="27"/>
      <c r="G149" s="27"/>
      <c r="H149" s="27"/>
      <c r="I149" s="27"/>
      <c r="J149" s="27"/>
      <c r="K149" s="27"/>
      <c r="L149" s="27"/>
      <c r="M149" s="316"/>
      <c r="N149" s="27"/>
      <c r="O149" s="27"/>
      <c r="P149" s="27"/>
      <c r="Q149" s="27"/>
      <c r="R149" s="27"/>
      <c r="S149" s="27"/>
    </row>
    <row r="150" spans="1:19">
      <c r="A150" s="119" t="str">
        <f ca="1">CONCATENATE(INDIRECT("C"&amp;Variables!BL156),INDIRECT("F"&amp;Variables!BL156),INDIRECT("J"&amp;Variables!BL156))</f>
        <v/>
      </c>
      <c r="C150" s="27"/>
      <c r="D150" s="27"/>
      <c r="E150" s="27"/>
      <c r="F150" s="27"/>
      <c r="G150" s="27"/>
      <c r="H150" s="27"/>
      <c r="I150" s="27"/>
      <c r="J150" s="27"/>
      <c r="K150" s="27"/>
      <c r="L150" s="27"/>
      <c r="M150" s="316"/>
      <c r="N150" s="27"/>
      <c r="O150" s="27"/>
      <c r="P150" s="27"/>
      <c r="Q150" s="27"/>
      <c r="R150" s="27"/>
      <c r="S150" s="27"/>
    </row>
    <row r="151" spans="1:19">
      <c r="A151" s="119" t="str">
        <f ca="1">CONCATENATE(INDIRECT("C"&amp;Variables!BL157),INDIRECT("F"&amp;Variables!BL157),INDIRECT("J"&amp;Variables!BL157))</f>
        <v/>
      </c>
      <c r="C151" s="27"/>
      <c r="D151" s="27"/>
      <c r="E151" s="27"/>
      <c r="F151" s="27"/>
      <c r="G151" s="27"/>
      <c r="H151" s="27"/>
      <c r="I151" s="27"/>
      <c r="J151" s="27"/>
      <c r="K151" s="27"/>
      <c r="L151" s="27"/>
      <c r="M151" s="316"/>
      <c r="N151" s="27"/>
      <c r="O151" s="27"/>
      <c r="P151" s="27"/>
      <c r="Q151" s="27"/>
      <c r="R151" s="27"/>
      <c r="S151" s="27"/>
    </row>
    <row r="152" spans="1:19">
      <c r="A152" s="119" t="str">
        <f ca="1">CONCATENATE(INDIRECT("C"&amp;Variables!BL158),INDIRECT("F"&amp;Variables!BL158),INDIRECT("J"&amp;Variables!BL158))</f>
        <v/>
      </c>
      <c r="C152" s="27"/>
      <c r="D152" s="27"/>
      <c r="E152" s="27"/>
      <c r="F152" s="27"/>
      <c r="G152" s="27"/>
      <c r="H152" s="27"/>
      <c r="I152" s="27"/>
      <c r="J152" s="27"/>
      <c r="K152" s="27"/>
      <c r="L152" s="27"/>
      <c r="M152" s="316"/>
      <c r="N152" s="27"/>
      <c r="O152" s="27"/>
      <c r="P152" s="27"/>
      <c r="Q152" s="27"/>
      <c r="R152" s="27"/>
      <c r="S152" s="27"/>
    </row>
    <row r="153" spans="1:19">
      <c r="A153" s="119" t="str">
        <f ca="1">CONCATENATE(INDIRECT("C"&amp;Variables!BL159),INDIRECT("F"&amp;Variables!BL159),INDIRECT("J"&amp;Variables!BL159))</f>
        <v/>
      </c>
      <c r="C153" s="27"/>
      <c r="D153" s="27"/>
      <c r="E153" s="27"/>
      <c r="F153" s="27"/>
      <c r="G153" s="27"/>
      <c r="H153" s="27"/>
      <c r="I153" s="27"/>
      <c r="J153" s="27"/>
      <c r="K153" s="27"/>
      <c r="L153" s="27"/>
      <c r="M153" s="316"/>
      <c r="N153" s="27"/>
      <c r="O153" s="27"/>
      <c r="P153" s="27"/>
      <c r="Q153" s="27"/>
      <c r="R153" s="27"/>
      <c r="S153" s="27"/>
    </row>
    <row r="154" spans="1:19">
      <c r="A154" s="119" t="str">
        <f ca="1">CONCATENATE(INDIRECT("C"&amp;Variables!BL161),INDIRECT("F"&amp;Variables!BL161),INDIRECT("J"&amp;Variables!BL161))</f>
        <v/>
      </c>
      <c r="C154" s="27"/>
      <c r="D154" s="27"/>
      <c r="E154" s="27"/>
      <c r="F154" s="27"/>
      <c r="G154" s="27"/>
      <c r="H154" s="27"/>
      <c r="I154" s="27"/>
      <c r="J154" s="27"/>
      <c r="K154" s="27"/>
      <c r="L154" s="27"/>
      <c r="M154" s="316"/>
      <c r="N154" s="27"/>
      <c r="O154" s="27"/>
      <c r="P154" s="27"/>
      <c r="Q154" s="27"/>
      <c r="R154" s="27"/>
      <c r="S154" s="27"/>
    </row>
    <row r="155" spans="1:19">
      <c r="A155" s="119" t="str">
        <f ca="1">CONCATENATE(INDIRECT("C"&amp;Variables!BL162),INDIRECT("F"&amp;Variables!BL162),INDIRECT("J"&amp;Variables!BL162))</f>
        <v/>
      </c>
      <c r="C155" s="27"/>
      <c r="D155" s="27"/>
      <c r="E155" s="27"/>
      <c r="F155" s="27"/>
      <c r="G155" s="27"/>
      <c r="H155" s="27"/>
      <c r="I155" s="27"/>
      <c r="J155" s="27"/>
      <c r="K155" s="27"/>
      <c r="L155" s="27"/>
      <c r="M155" s="316"/>
      <c r="N155" s="27"/>
      <c r="O155" s="27"/>
      <c r="P155" s="27"/>
      <c r="Q155" s="27"/>
      <c r="R155" s="27"/>
      <c r="S155" s="27"/>
    </row>
    <row r="156" spans="1:19">
      <c r="A156" s="119" t="str">
        <f ca="1">CONCATENATE(INDIRECT("C"&amp;Variables!BL163),INDIRECT("F"&amp;Variables!BL163),INDIRECT("J"&amp;Variables!BL163))</f>
        <v/>
      </c>
      <c r="C156" s="27"/>
      <c r="D156" s="27"/>
      <c r="E156" s="27"/>
      <c r="F156" s="27"/>
      <c r="G156" s="27"/>
      <c r="H156" s="27"/>
      <c r="I156" s="27"/>
      <c r="J156" s="27"/>
      <c r="K156" s="27"/>
      <c r="L156" s="27"/>
      <c r="M156" s="316"/>
      <c r="N156" s="27"/>
      <c r="O156" s="27"/>
      <c r="P156" s="27"/>
      <c r="Q156" s="27"/>
      <c r="R156" s="27"/>
      <c r="S156" s="27"/>
    </row>
    <row r="157" spans="1:19">
      <c r="A157" s="119" t="str">
        <f ca="1">CONCATENATE(INDIRECT("C"&amp;Variables!BL164),INDIRECT("F"&amp;Variables!BL164),INDIRECT("J"&amp;Variables!BL164))</f>
        <v/>
      </c>
      <c r="C157" s="27"/>
      <c r="D157" s="27"/>
      <c r="E157" s="27"/>
      <c r="F157" s="27"/>
      <c r="G157" s="27"/>
      <c r="H157" s="27"/>
      <c r="I157" s="27"/>
      <c r="J157" s="27"/>
      <c r="K157" s="27"/>
      <c r="L157" s="27"/>
      <c r="M157" s="316"/>
      <c r="N157" s="27"/>
      <c r="O157" s="27"/>
      <c r="P157" s="27"/>
      <c r="Q157" s="27"/>
      <c r="R157" s="27"/>
      <c r="S157" s="27"/>
    </row>
    <row r="158" spans="1:19">
      <c r="A158" s="119" t="str">
        <f ca="1">CONCATENATE(INDIRECT("C"&amp;Variables!BL165),INDIRECT("F"&amp;Variables!BL165),INDIRECT("J"&amp;Variables!BL165))</f>
        <v/>
      </c>
      <c r="C158" s="27"/>
      <c r="D158" s="27"/>
      <c r="E158" s="27"/>
      <c r="F158" s="27"/>
      <c r="G158" s="27"/>
      <c r="H158" s="27"/>
      <c r="I158" s="27"/>
      <c r="J158" s="27"/>
      <c r="K158" s="27"/>
      <c r="L158" s="27"/>
      <c r="M158" s="316"/>
      <c r="N158" s="27"/>
      <c r="O158" s="27"/>
      <c r="P158" s="27"/>
      <c r="Q158" s="27"/>
      <c r="R158" s="27"/>
      <c r="S158" s="27"/>
    </row>
    <row r="159" spans="1:19">
      <c r="A159" s="119" t="str">
        <f ca="1">CONCATENATE(INDIRECT("C"&amp;Variables!BL166),INDIRECT("F"&amp;Variables!BL166),INDIRECT("J"&amp;Variables!BL166))</f>
        <v/>
      </c>
      <c r="C159" s="27"/>
      <c r="D159" s="27"/>
      <c r="E159" s="27"/>
      <c r="F159" s="27"/>
      <c r="G159" s="27"/>
      <c r="H159" s="27"/>
      <c r="I159" s="27"/>
      <c r="J159" s="27"/>
      <c r="K159" s="27"/>
      <c r="L159" s="27"/>
      <c r="M159" s="316"/>
      <c r="N159" s="27"/>
      <c r="O159" s="27"/>
      <c r="P159" s="27"/>
      <c r="Q159" s="27"/>
      <c r="R159" s="27"/>
      <c r="S159" s="27"/>
    </row>
    <row r="160" spans="1:19">
      <c r="A160" s="119" t="str">
        <f ca="1">CONCATENATE(INDIRECT("C"&amp;Variables!BL167),INDIRECT("F"&amp;Variables!BL167),INDIRECT("J"&amp;Variables!BL167))</f>
        <v/>
      </c>
      <c r="C160" s="27"/>
      <c r="D160" s="27"/>
      <c r="E160" s="27"/>
      <c r="F160" s="27"/>
      <c r="G160" s="27"/>
      <c r="H160" s="27"/>
      <c r="I160" s="27"/>
      <c r="J160" s="27"/>
      <c r="K160" s="27"/>
      <c r="L160" s="27"/>
      <c r="M160" s="316"/>
      <c r="N160" s="27"/>
      <c r="O160" s="27"/>
      <c r="P160" s="27"/>
      <c r="Q160" s="27"/>
      <c r="R160" s="27"/>
      <c r="S160" s="27"/>
    </row>
    <row r="161" spans="1:19">
      <c r="A161" s="119" t="str">
        <f ca="1">CONCATENATE(INDIRECT("C"&amp;Variables!BL168),INDIRECT("F"&amp;Variables!BL168),INDIRECT("J"&amp;Variables!BL168))</f>
        <v/>
      </c>
      <c r="C161" s="27"/>
      <c r="D161" s="27"/>
      <c r="E161" s="27"/>
      <c r="F161" s="27"/>
      <c r="G161" s="27"/>
      <c r="H161" s="27"/>
      <c r="I161" s="27"/>
      <c r="J161" s="27"/>
      <c r="K161" s="27"/>
      <c r="L161" s="27"/>
      <c r="M161" s="316"/>
      <c r="N161" s="27"/>
      <c r="O161" s="27"/>
      <c r="P161" s="27"/>
      <c r="Q161" s="27"/>
      <c r="R161" s="27"/>
      <c r="S161" s="27"/>
    </row>
    <row r="162" spans="1:19">
      <c r="A162" s="119" t="str">
        <f ca="1">CONCATENATE(INDIRECT("C"&amp;Variables!BL169),INDIRECT("F"&amp;Variables!BL169),INDIRECT("J"&amp;Variables!BL169))</f>
        <v/>
      </c>
      <c r="C162" s="27"/>
      <c r="D162" s="27"/>
      <c r="E162" s="27"/>
      <c r="F162" s="27"/>
      <c r="G162" s="27"/>
      <c r="H162" s="27"/>
      <c r="I162" s="27"/>
      <c r="J162" s="27"/>
      <c r="K162" s="27"/>
      <c r="L162" s="27"/>
      <c r="M162" s="316"/>
      <c r="N162" s="27"/>
      <c r="O162" s="27"/>
      <c r="P162" s="27"/>
      <c r="Q162" s="27"/>
      <c r="R162" s="27"/>
      <c r="S162" s="27"/>
    </row>
    <row r="163" spans="1:19">
      <c r="A163" s="119" t="str">
        <f ca="1">CONCATENATE(INDIRECT("C"&amp;Variables!BL170),INDIRECT("F"&amp;Variables!BL170),INDIRECT("J"&amp;Variables!BL170))</f>
        <v/>
      </c>
      <c r="C163" s="27"/>
      <c r="D163" s="27"/>
      <c r="E163" s="27"/>
      <c r="F163" s="27"/>
      <c r="G163" s="27"/>
      <c r="H163" s="27"/>
      <c r="I163" s="27"/>
      <c r="J163" s="27"/>
      <c r="K163" s="27"/>
      <c r="L163" s="27"/>
      <c r="M163" s="359"/>
      <c r="N163" s="27"/>
      <c r="O163" s="27"/>
      <c r="P163" s="27"/>
      <c r="Q163" s="27"/>
      <c r="R163" s="27"/>
      <c r="S163" s="27"/>
    </row>
    <row r="164" spans="1:19">
      <c r="A164" s="119" t="str">
        <f ca="1">CONCATENATE(INDIRECT("C"&amp;Variables!BL171),INDIRECT("F"&amp;Variables!BL171),INDIRECT("J"&amp;Variables!BL171))</f>
        <v/>
      </c>
      <c r="C164" s="27"/>
      <c r="D164" s="27"/>
      <c r="E164" s="27"/>
      <c r="F164" s="27"/>
      <c r="G164" s="27"/>
      <c r="H164" s="27"/>
      <c r="I164" s="27"/>
      <c r="J164" s="27"/>
      <c r="K164" s="27"/>
      <c r="L164" s="27"/>
      <c r="M164" s="359"/>
      <c r="N164" s="27"/>
      <c r="O164" s="27"/>
      <c r="P164" s="27"/>
      <c r="Q164" s="27"/>
      <c r="R164" s="27"/>
      <c r="S164" s="27"/>
    </row>
    <row r="165" spans="1:19">
      <c r="A165" s="119" t="str">
        <f ca="1">CONCATENATE(INDIRECT("C"&amp;Variables!BL172),INDIRECT("F"&amp;Variables!BL172),INDIRECT("J"&amp;Variables!BL172))</f>
        <v/>
      </c>
      <c r="C165" s="27"/>
      <c r="D165" s="27"/>
      <c r="E165" s="27"/>
      <c r="F165" s="27"/>
      <c r="G165" s="27"/>
      <c r="H165" s="27"/>
      <c r="I165" s="27"/>
      <c r="J165" s="27"/>
      <c r="K165" s="27"/>
      <c r="L165" s="27"/>
      <c r="M165" s="359"/>
      <c r="N165" s="27"/>
      <c r="O165" s="27"/>
      <c r="P165" s="27"/>
      <c r="Q165" s="27"/>
      <c r="R165" s="27"/>
      <c r="S165" s="27"/>
    </row>
    <row r="166" spans="1:19">
      <c r="A166" s="119" t="str">
        <f ca="1">CONCATENATE(INDIRECT("C"&amp;Variables!BL173),INDIRECT("F"&amp;Variables!BL173),INDIRECT("J"&amp;Variables!BL173))</f>
        <v/>
      </c>
      <c r="C166" s="27"/>
      <c r="D166" s="27"/>
      <c r="E166" s="27"/>
      <c r="F166" s="27"/>
      <c r="G166" s="27"/>
      <c r="H166" s="27"/>
      <c r="I166" s="27"/>
      <c r="J166" s="27"/>
      <c r="K166" s="27"/>
      <c r="L166" s="27"/>
      <c r="M166" s="359"/>
      <c r="N166" s="27"/>
      <c r="O166" s="27"/>
      <c r="P166" s="27"/>
      <c r="Q166" s="27"/>
      <c r="R166" s="27"/>
      <c r="S166" s="27"/>
    </row>
    <row r="167" spans="1:19">
      <c r="A167" s="119" t="str">
        <f ca="1">CONCATENATE(INDIRECT("C"&amp;Variables!BL174),INDIRECT("F"&amp;Variables!BL174),INDIRECT("J"&amp;Variables!BL174))</f>
        <v/>
      </c>
      <c r="C167" s="27"/>
      <c r="D167" s="27"/>
      <c r="E167" s="27"/>
      <c r="F167" s="27"/>
      <c r="G167" s="27"/>
      <c r="H167" s="27"/>
      <c r="I167" s="27"/>
      <c r="J167" s="27"/>
      <c r="K167" s="27"/>
      <c r="L167" s="27"/>
      <c r="M167" s="359"/>
      <c r="N167" s="27"/>
      <c r="O167" s="27"/>
      <c r="P167" s="27"/>
      <c r="Q167" s="27"/>
      <c r="R167" s="27"/>
      <c r="S167" s="27"/>
    </row>
    <row r="168" spans="1:19">
      <c r="A168" s="119" t="str">
        <f ca="1">CONCATENATE(INDIRECT("C"&amp;Variables!BL175),INDIRECT("F"&amp;Variables!BL175),INDIRECT("J"&amp;Variables!BL175))</f>
        <v/>
      </c>
      <c r="C168" s="27"/>
      <c r="D168" s="27"/>
      <c r="E168" s="27"/>
      <c r="F168" s="27"/>
      <c r="G168" s="27"/>
      <c r="H168" s="27"/>
      <c r="I168" s="27"/>
      <c r="J168" s="27"/>
      <c r="K168" s="27"/>
      <c r="L168" s="27"/>
      <c r="M168" s="359"/>
      <c r="N168" s="27"/>
      <c r="O168" s="27"/>
      <c r="P168" s="27"/>
      <c r="Q168" s="27"/>
      <c r="R168" s="27"/>
      <c r="S168" s="27"/>
    </row>
    <row r="169" spans="1:19">
      <c r="A169" s="119" t="str">
        <f ca="1">CONCATENATE(INDIRECT("C"&amp;Variables!BL176),INDIRECT("F"&amp;Variables!BL176),INDIRECT("J"&amp;Variables!BL176))</f>
        <v/>
      </c>
      <c r="C169" s="27"/>
      <c r="D169" s="27"/>
      <c r="E169" s="27"/>
      <c r="F169" s="27"/>
      <c r="G169" s="27"/>
      <c r="H169" s="27"/>
      <c r="I169" s="27"/>
      <c r="J169" s="27"/>
      <c r="K169" s="27"/>
      <c r="L169" s="27"/>
      <c r="M169" s="359"/>
      <c r="N169" s="27"/>
      <c r="O169" s="27"/>
      <c r="P169" s="27"/>
      <c r="Q169" s="27"/>
      <c r="R169" s="27"/>
      <c r="S169" s="27"/>
    </row>
    <row r="170" spans="1:19">
      <c r="A170" s="119" t="str">
        <f ca="1">CONCATENATE(INDIRECT("C"&amp;Variables!BL177),INDIRECT("F"&amp;Variables!BL177),INDIRECT("J"&amp;Variables!BL177))</f>
        <v/>
      </c>
      <c r="C170" s="27"/>
      <c r="D170" s="27"/>
      <c r="E170" s="27"/>
      <c r="F170" s="27"/>
      <c r="G170" s="27"/>
      <c r="H170" s="27"/>
      <c r="I170" s="27"/>
      <c r="J170" s="27"/>
      <c r="K170" s="27"/>
      <c r="L170" s="27"/>
      <c r="M170" s="359"/>
      <c r="N170" s="27"/>
      <c r="O170" s="27"/>
      <c r="P170" s="27"/>
      <c r="Q170" s="27"/>
      <c r="R170" s="27"/>
      <c r="S170" s="27"/>
    </row>
    <row r="171" spans="1:19">
      <c r="A171" s="119" t="str">
        <f ca="1">CONCATENATE(INDIRECT("C"&amp;Variables!BL178),INDIRECT("F"&amp;Variables!BL178),INDIRECT("J"&amp;Variables!BL178))</f>
        <v/>
      </c>
      <c r="C171" s="27"/>
      <c r="D171" s="27"/>
      <c r="E171" s="27"/>
      <c r="F171" s="27"/>
      <c r="G171" s="27"/>
      <c r="H171" s="27"/>
      <c r="I171" s="27"/>
      <c r="J171" s="27"/>
      <c r="K171" s="27"/>
      <c r="L171" s="27"/>
      <c r="M171" s="359"/>
      <c r="N171" s="27"/>
      <c r="O171" s="27"/>
      <c r="P171" s="27"/>
      <c r="Q171" s="27"/>
      <c r="R171" s="27"/>
      <c r="S171" s="27"/>
    </row>
    <row r="172" spans="1:19">
      <c r="A172" s="119" t="str">
        <f ca="1">CONCATENATE(INDIRECT("C"&amp;Variables!BL179),INDIRECT("F"&amp;Variables!BL179),INDIRECT("J"&amp;Variables!BL179))</f>
        <v/>
      </c>
      <c r="C172" s="27"/>
      <c r="D172" s="27"/>
      <c r="E172" s="27"/>
      <c r="F172" s="27"/>
      <c r="G172" s="27"/>
      <c r="H172" s="27"/>
      <c r="I172" s="27"/>
      <c r="J172" s="27"/>
      <c r="K172" s="27"/>
      <c r="L172" s="27"/>
      <c r="M172" s="359"/>
      <c r="N172" s="27"/>
      <c r="O172" s="27"/>
      <c r="P172" s="27"/>
      <c r="Q172" s="27"/>
      <c r="R172" s="27"/>
      <c r="S172" s="27"/>
    </row>
    <row r="173" spans="1:19">
      <c r="A173" s="119" t="str">
        <f ca="1">CONCATENATE(INDIRECT("C"&amp;Variables!BL180),INDIRECT("F"&amp;Variables!BL180),INDIRECT("J"&amp;Variables!BL180))</f>
        <v/>
      </c>
      <c r="C173" s="27"/>
      <c r="D173" s="27"/>
      <c r="E173" s="27"/>
      <c r="F173" s="27"/>
      <c r="G173" s="27"/>
      <c r="H173" s="27"/>
      <c r="I173" s="27"/>
      <c r="J173" s="27"/>
      <c r="K173" s="27"/>
      <c r="L173" s="27"/>
      <c r="M173" s="359"/>
      <c r="N173" s="27"/>
      <c r="O173" s="27"/>
      <c r="P173" s="27"/>
      <c r="Q173" s="27"/>
      <c r="R173" s="27"/>
      <c r="S173" s="27"/>
    </row>
    <row r="174" spans="1:19">
      <c r="A174" s="119" t="str">
        <f ca="1">CONCATENATE(INDIRECT("C"&amp;Variables!BL181),INDIRECT("F"&amp;Variables!BL181),INDIRECT("J"&amp;Variables!BL181))</f>
        <v/>
      </c>
      <c r="C174" s="27"/>
      <c r="D174" s="27"/>
      <c r="E174" s="27"/>
      <c r="F174" s="27"/>
      <c r="G174" s="27"/>
      <c r="H174" s="27"/>
      <c r="I174" s="27"/>
      <c r="J174" s="27"/>
      <c r="K174" s="27"/>
      <c r="L174" s="27"/>
      <c r="M174" s="359"/>
      <c r="N174" s="27"/>
      <c r="O174" s="27"/>
      <c r="P174" s="27"/>
      <c r="Q174" s="27"/>
      <c r="R174" s="27"/>
      <c r="S174" s="27"/>
    </row>
    <row r="175" spans="1:19">
      <c r="A175" s="119" t="str">
        <f ca="1">CONCATENATE(INDIRECT("C"&amp;Variables!BL182),INDIRECT("F"&amp;Variables!BL182),INDIRECT("J"&amp;Variables!BL182))</f>
        <v/>
      </c>
      <c r="C175" s="27"/>
      <c r="D175" s="27"/>
      <c r="E175" s="27"/>
      <c r="F175" s="27"/>
      <c r="G175" s="27"/>
      <c r="H175" s="27"/>
      <c r="I175" s="27"/>
      <c r="J175" s="27"/>
      <c r="K175" s="27"/>
      <c r="L175" s="27"/>
      <c r="M175" s="359"/>
      <c r="N175" s="27"/>
      <c r="O175" s="27"/>
      <c r="P175" s="27"/>
      <c r="Q175" s="27"/>
      <c r="R175" s="27"/>
      <c r="S175" s="27"/>
    </row>
    <row r="176" spans="1:19">
      <c r="A176" s="119" t="str">
        <f ca="1">CONCATENATE(INDIRECT("C"&amp;Variables!BL183),INDIRECT("F"&amp;Variables!BL183),INDIRECT("J"&amp;Variables!BL183))</f>
        <v/>
      </c>
      <c r="C176" s="27"/>
      <c r="D176" s="27"/>
      <c r="E176" s="27"/>
      <c r="F176" s="27"/>
      <c r="G176" s="27"/>
      <c r="H176" s="27"/>
      <c r="I176" s="27"/>
      <c r="J176" s="27"/>
      <c r="K176" s="27"/>
      <c r="L176" s="27"/>
      <c r="M176" s="359"/>
      <c r="N176" s="27"/>
      <c r="O176" s="27"/>
      <c r="P176" s="27"/>
      <c r="Q176" s="27"/>
      <c r="R176" s="27"/>
      <c r="S176" s="27"/>
    </row>
    <row r="177" spans="1:19">
      <c r="A177" s="119" t="str">
        <f ca="1">CONCATENATE(INDIRECT("C"&amp;Variables!BL184),INDIRECT("F"&amp;Variables!BL184),INDIRECT("J"&amp;Variables!BL184))</f>
        <v/>
      </c>
      <c r="C177" s="27"/>
      <c r="D177" s="27"/>
      <c r="E177" s="27"/>
      <c r="F177" s="27"/>
      <c r="G177" s="27"/>
      <c r="H177" s="27"/>
      <c r="I177" s="27"/>
      <c r="J177" s="27"/>
      <c r="K177" s="27"/>
      <c r="L177" s="27"/>
      <c r="M177" s="359"/>
      <c r="N177" s="27"/>
      <c r="O177" s="27"/>
      <c r="P177" s="27"/>
      <c r="Q177" s="27"/>
      <c r="R177" s="27"/>
      <c r="S177" s="27"/>
    </row>
    <row r="178" spans="1:19">
      <c r="A178" s="119" t="str">
        <f ca="1">CONCATENATE(INDIRECT("C"&amp;Variables!BL185),INDIRECT("F"&amp;Variables!BL185),INDIRECT("J"&amp;Variables!BL185))</f>
        <v/>
      </c>
      <c r="C178" s="27"/>
      <c r="D178" s="27"/>
      <c r="E178" s="27"/>
      <c r="F178" s="27"/>
      <c r="G178" s="27"/>
      <c r="H178" s="27"/>
      <c r="I178" s="27"/>
      <c r="J178" s="27"/>
      <c r="K178" s="27"/>
      <c r="L178" s="27"/>
      <c r="M178" s="359"/>
      <c r="N178" s="27"/>
      <c r="O178" s="27"/>
      <c r="P178" s="27"/>
      <c r="Q178" s="27"/>
      <c r="R178" s="27"/>
      <c r="S178" s="27"/>
    </row>
    <row r="179" spans="1:19">
      <c r="A179" s="119" t="str">
        <f ca="1">CONCATENATE(INDIRECT("C"&amp;Variables!BL186),INDIRECT("F"&amp;Variables!BL186),INDIRECT("J"&amp;Variables!BL186))</f>
        <v/>
      </c>
      <c r="C179" s="27"/>
      <c r="D179" s="27"/>
      <c r="E179" s="27"/>
      <c r="F179" s="27"/>
      <c r="G179" s="27"/>
      <c r="H179" s="27"/>
      <c r="I179" s="27"/>
      <c r="J179" s="27"/>
      <c r="K179" s="27"/>
      <c r="L179" s="27"/>
      <c r="M179" s="359"/>
      <c r="N179" s="27"/>
      <c r="O179" s="27"/>
      <c r="P179" s="27"/>
      <c r="Q179" s="27"/>
      <c r="R179" s="27"/>
      <c r="S179" s="27"/>
    </row>
    <row r="180" spans="1:19">
      <c r="A180" s="119" t="str">
        <f ca="1">CONCATENATE(INDIRECT("C"&amp;Variables!BL187),INDIRECT("F"&amp;Variables!BL187),INDIRECT("J"&amp;Variables!BL187))</f>
        <v/>
      </c>
      <c r="C180" s="27"/>
      <c r="D180" s="27"/>
      <c r="E180" s="27"/>
      <c r="F180" s="27"/>
      <c r="G180" s="27"/>
      <c r="H180" s="27"/>
      <c r="I180" s="27"/>
      <c r="J180" s="27"/>
      <c r="K180" s="27"/>
      <c r="L180" s="27"/>
      <c r="M180" s="359"/>
      <c r="N180" s="27"/>
      <c r="O180" s="27"/>
      <c r="P180" s="27"/>
      <c r="Q180" s="27"/>
      <c r="R180" s="27"/>
      <c r="S180" s="27"/>
    </row>
    <row r="181" spans="1:19">
      <c r="A181" s="119" t="str">
        <f ca="1">CONCATENATE(INDIRECT("C"&amp;Variables!BL188),INDIRECT("F"&amp;Variables!BL188),INDIRECT("J"&amp;Variables!BL188))</f>
        <v/>
      </c>
      <c r="C181" s="27"/>
      <c r="D181" s="27"/>
      <c r="E181" s="27"/>
      <c r="F181" s="27"/>
      <c r="G181" s="27"/>
      <c r="H181" s="27"/>
      <c r="I181" s="27"/>
      <c r="J181" s="27"/>
      <c r="K181" s="27"/>
      <c r="L181" s="27"/>
      <c r="M181" s="359"/>
      <c r="N181" s="27"/>
      <c r="O181" s="27"/>
      <c r="P181" s="27"/>
      <c r="Q181" s="27"/>
      <c r="R181" s="27"/>
      <c r="S181" s="27"/>
    </row>
    <row r="182" spans="1:19">
      <c r="A182" s="119" t="str">
        <f ca="1">CONCATENATE(INDIRECT("C"&amp;Variables!BL189),INDIRECT("F"&amp;Variables!BL189),INDIRECT("J"&amp;Variables!BL189))</f>
        <v/>
      </c>
      <c r="C182" s="27"/>
      <c r="D182" s="27"/>
      <c r="E182" s="27"/>
      <c r="F182" s="27"/>
      <c r="G182" s="27"/>
      <c r="H182" s="27"/>
      <c r="I182" s="27"/>
      <c r="J182" s="27"/>
      <c r="K182" s="27"/>
      <c r="L182" s="27"/>
      <c r="M182" s="359"/>
      <c r="N182" s="27"/>
      <c r="O182" s="27"/>
      <c r="P182" s="27"/>
      <c r="Q182" s="27"/>
      <c r="R182" s="27"/>
      <c r="S182" s="27"/>
    </row>
    <row r="183" spans="1:19">
      <c r="A183" s="119" t="str">
        <f ca="1">CONCATENATE(INDIRECT("C"&amp;Variables!BL190),INDIRECT("F"&amp;Variables!BL190),INDIRECT("J"&amp;Variables!BL190))</f>
        <v/>
      </c>
      <c r="C183" s="27"/>
      <c r="D183" s="27"/>
      <c r="E183" s="27"/>
      <c r="F183" s="27"/>
      <c r="G183" s="27"/>
      <c r="H183" s="27"/>
      <c r="I183" s="27"/>
      <c r="J183" s="27"/>
      <c r="K183" s="27"/>
      <c r="L183" s="27"/>
      <c r="M183" s="359"/>
      <c r="N183" s="27"/>
      <c r="O183" s="27"/>
      <c r="P183" s="27"/>
      <c r="Q183" s="27"/>
      <c r="R183" s="27"/>
      <c r="S183" s="27"/>
    </row>
    <row r="184" spans="1:19">
      <c r="A184" s="119" t="str">
        <f ca="1">CONCATENATE(INDIRECT("C"&amp;Variables!BL191),INDIRECT("F"&amp;Variables!BL191),INDIRECT("J"&amp;Variables!BL191))</f>
        <v/>
      </c>
      <c r="C184" s="27"/>
      <c r="D184" s="27"/>
      <c r="E184" s="27"/>
      <c r="F184" s="27"/>
      <c r="G184" s="27"/>
      <c r="H184" s="27"/>
      <c r="I184" s="27"/>
      <c r="J184" s="27"/>
      <c r="K184" s="27"/>
      <c r="L184" s="27"/>
      <c r="M184" s="359"/>
      <c r="N184" s="27"/>
      <c r="O184" s="27"/>
      <c r="P184" s="27"/>
      <c r="Q184" s="27"/>
      <c r="R184" s="27"/>
      <c r="S184" s="27"/>
    </row>
    <row r="185" spans="1:19">
      <c r="A185" s="119" t="str">
        <f ca="1">CONCATENATE(INDIRECT("C"&amp;Variables!BL192),INDIRECT("F"&amp;Variables!BL192),INDIRECT("J"&amp;Variables!BL192))</f>
        <v/>
      </c>
      <c r="C185" s="27"/>
      <c r="D185" s="27"/>
      <c r="E185" s="27"/>
      <c r="F185" s="27"/>
      <c r="G185" s="27"/>
      <c r="H185" s="27"/>
      <c r="I185" s="27"/>
      <c r="J185" s="27"/>
      <c r="K185" s="27"/>
      <c r="L185" s="27"/>
      <c r="M185" s="359"/>
      <c r="N185" s="27"/>
      <c r="O185" s="27"/>
      <c r="P185" s="27"/>
      <c r="Q185" s="27"/>
      <c r="R185" s="27"/>
      <c r="S185" s="27"/>
    </row>
    <row r="186" spans="1:19">
      <c r="A186" s="119" t="str">
        <f ca="1">CONCATENATE(INDIRECT("C"&amp;Variables!BL193),INDIRECT("F"&amp;Variables!BL193),INDIRECT("J"&amp;Variables!BL193))</f>
        <v/>
      </c>
      <c r="C186" s="27"/>
      <c r="D186" s="27"/>
      <c r="E186" s="27"/>
      <c r="F186" s="27"/>
      <c r="G186" s="27"/>
      <c r="H186" s="27"/>
      <c r="I186" s="27"/>
      <c r="J186" s="27"/>
      <c r="K186" s="27"/>
      <c r="L186" s="27"/>
      <c r="M186" s="359"/>
      <c r="N186" s="27"/>
      <c r="O186" s="27"/>
      <c r="P186" s="27"/>
      <c r="Q186" s="27"/>
      <c r="R186" s="27"/>
      <c r="S186" s="27"/>
    </row>
    <row r="187" spans="1:19">
      <c r="A187" s="119" t="str">
        <f ca="1">CONCATENATE(INDIRECT("C"&amp;Variables!BL194),INDIRECT("F"&amp;Variables!BL194),INDIRECT("J"&amp;Variables!BL194))</f>
        <v/>
      </c>
      <c r="C187" s="27"/>
      <c r="D187" s="27"/>
      <c r="E187" s="27"/>
      <c r="F187" s="27"/>
      <c r="G187" s="27"/>
      <c r="H187" s="27"/>
      <c r="I187" s="27"/>
      <c r="J187" s="27"/>
      <c r="K187" s="27"/>
      <c r="L187" s="27"/>
      <c r="M187" s="359"/>
      <c r="N187" s="27"/>
      <c r="O187" s="27"/>
      <c r="P187" s="27"/>
      <c r="Q187" s="27"/>
      <c r="R187" s="27"/>
      <c r="S187" s="27"/>
    </row>
    <row r="188" spans="1:19">
      <c r="A188" s="119" t="str">
        <f ca="1">CONCATENATE(INDIRECT("C"&amp;Variables!BL195),INDIRECT("F"&amp;Variables!BL195),INDIRECT("J"&amp;Variables!BL195))</f>
        <v/>
      </c>
      <c r="C188" s="27"/>
      <c r="D188" s="27"/>
      <c r="E188" s="27"/>
      <c r="F188" s="27"/>
      <c r="G188" s="27"/>
      <c r="H188" s="27"/>
      <c r="I188" s="27"/>
      <c r="J188" s="27"/>
      <c r="K188" s="27"/>
      <c r="L188" s="27"/>
      <c r="M188" s="359"/>
      <c r="N188" s="27"/>
      <c r="O188" s="27"/>
      <c r="P188" s="27"/>
      <c r="Q188" s="27"/>
      <c r="R188" s="27"/>
      <c r="S188" s="27"/>
    </row>
    <row r="189" spans="1:19">
      <c r="A189" s="119" t="str">
        <f ca="1">CONCATENATE(INDIRECT("C"&amp;Variables!BL196),INDIRECT("F"&amp;Variables!BL196),INDIRECT("J"&amp;Variables!BL196))</f>
        <v/>
      </c>
      <c r="C189" s="27"/>
      <c r="D189" s="27"/>
      <c r="E189" s="27"/>
      <c r="F189" s="27"/>
      <c r="G189" s="27"/>
      <c r="H189" s="27"/>
      <c r="I189" s="27"/>
      <c r="J189" s="27"/>
      <c r="K189" s="27"/>
      <c r="L189" s="27"/>
      <c r="M189" s="359"/>
      <c r="N189" s="27"/>
      <c r="O189" s="27"/>
      <c r="P189" s="27"/>
      <c r="Q189" s="27"/>
      <c r="R189" s="27"/>
      <c r="S189" s="27"/>
    </row>
    <row r="190" spans="1:19">
      <c r="A190" s="119" t="str">
        <f ca="1">CONCATENATE(INDIRECT("C"&amp;Variables!BL197),INDIRECT("F"&amp;Variables!BL197),INDIRECT("J"&amp;Variables!BL197))</f>
        <v/>
      </c>
      <c r="C190" s="27"/>
      <c r="D190" s="27"/>
      <c r="E190" s="27"/>
      <c r="F190" s="27"/>
      <c r="G190" s="27"/>
      <c r="H190" s="27"/>
      <c r="I190" s="27"/>
      <c r="J190" s="27"/>
      <c r="K190" s="27"/>
      <c r="L190" s="27"/>
      <c r="M190" s="359"/>
      <c r="N190" s="27"/>
      <c r="O190" s="27"/>
      <c r="P190" s="27"/>
      <c r="Q190" s="27"/>
      <c r="R190" s="27"/>
      <c r="S190" s="27"/>
    </row>
    <row r="191" spans="1:19">
      <c r="A191" s="119" t="str">
        <f ca="1">CONCATENATE(INDIRECT("C"&amp;Variables!BL198),INDIRECT("F"&amp;Variables!BL198),INDIRECT("J"&amp;Variables!BL198))</f>
        <v/>
      </c>
      <c r="C191" s="27"/>
      <c r="D191" s="27"/>
      <c r="E191" s="27"/>
      <c r="F191" s="27"/>
      <c r="G191" s="27"/>
      <c r="H191" s="27"/>
      <c r="I191" s="27"/>
      <c r="J191" s="27"/>
      <c r="K191" s="27"/>
      <c r="L191" s="27"/>
      <c r="M191" s="359"/>
      <c r="N191" s="27"/>
      <c r="O191" s="27"/>
      <c r="P191" s="27"/>
      <c r="Q191" s="27"/>
      <c r="R191" s="27"/>
      <c r="S191" s="27"/>
    </row>
    <row r="192" spans="1:19">
      <c r="A192" s="119" t="str">
        <f ca="1">CONCATENATE(INDIRECT("C"&amp;Variables!BL199),INDIRECT("F"&amp;Variables!BL199),INDIRECT("J"&amp;Variables!BL199))</f>
        <v/>
      </c>
      <c r="C192" s="27"/>
      <c r="D192" s="27"/>
      <c r="E192" s="27"/>
      <c r="F192" s="27"/>
      <c r="G192" s="27"/>
      <c r="H192" s="27"/>
      <c r="I192" s="27"/>
      <c r="J192" s="27"/>
      <c r="K192" s="27"/>
      <c r="L192" s="27"/>
      <c r="M192" s="359"/>
      <c r="N192" s="27"/>
      <c r="O192" s="27"/>
      <c r="P192" s="27"/>
      <c r="Q192" s="27"/>
      <c r="R192" s="27"/>
      <c r="S192" s="27"/>
    </row>
    <row r="193" spans="1:19">
      <c r="A193" s="119" t="str">
        <f ca="1">CONCATENATE(INDIRECT("C"&amp;Variables!BL200),INDIRECT("F"&amp;Variables!BL200),INDIRECT("J"&amp;Variables!BL200))</f>
        <v/>
      </c>
      <c r="C193" s="27"/>
      <c r="D193" s="27"/>
      <c r="E193" s="27"/>
      <c r="F193" s="27"/>
      <c r="G193" s="27"/>
      <c r="H193" s="27"/>
      <c r="I193" s="27"/>
      <c r="J193" s="27"/>
      <c r="K193" s="27"/>
      <c r="L193" s="27"/>
      <c r="M193" s="359"/>
      <c r="N193" s="27"/>
      <c r="O193" s="27"/>
      <c r="P193" s="27"/>
      <c r="Q193" s="27"/>
      <c r="R193" s="27"/>
      <c r="S193" s="27"/>
    </row>
    <row r="194" spans="1:19">
      <c r="A194" s="119" t="str">
        <f ca="1">CONCATENATE(INDIRECT("C"&amp;Variables!BL201),INDIRECT("F"&amp;Variables!BL201),INDIRECT("J"&amp;Variables!BL201))</f>
        <v/>
      </c>
      <c r="C194" s="27"/>
      <c r="D194" s="27"/>
      <c r="E194" s="27"/>
      <c r="F194" s="27"/>
      <c r="G194" s="27"/>
      <c r="H194" s="27"/>
      <c r="I194" s="27"/>
      <c r="J194" s="27"/>
      <c r="K194" s="27"/>
      <c r="L194" s="27"/>
      <c r="M194" s="359"/>
      <c r="N194" s="27"/>
      <c r="O194" s="27"/>
      <c r="P194" s="27"/>
      <c r="Q194" s="27"/>
      <c r="R194" s="27"/>
      <c r="S194" s="27"/>
    </row>
    <row r="195" spans="1:19">
      <c r="A195" s="119" t="str">
        <f ca="1">CONCATENATE(INDIRECT("C"&amp;Variables!BL202),INDIRECT("F"&amp;Variables!BL202),INDIRECT("J"&amp;Variables!BL202))</f>
        <v/>
      </c>
      <c r="C195" s="27"/>
      <c r="D195" s="27"/>
      <c r="E195" s="27"/>
      <c r="F195" s="27"/>
      <c r="G195" s="27"/>
      <c r="H195" s="27"/>
      <c r="I195" s="27"/>
      <c r="J195" s="27"/>
      <c r="K195" s="27"/>
      <c r="L195" s="27"/>
      <c r="M195" s="359"/>
      <c r="N195" s="27"/>
      <c r="O195" s="27"/>
      <c r="P195" s="27"/>
      <c r="Q195" s="27"/>
      <c r="R195" s="27"/>
      <c r="S195" s="27"/>
    </row>
    <row r="196" spans="1:19">
      <c r="A196" s="119" t="str">
        <f ca="1">CONCATENATE(INDIRECT("C"&amp;Variables!BL203),INDIRECT("F"&amp;Variables!BL203),INDIRECT("J"&amp;Variables!BL203))</f>
        <v/>
      </c>
      <c r="C196" s="27"/>
      <c r="D196" s="27"/>
      <c r="E196" s="27"/>
      <c r="F196" s="27"/>
      <c r="G196" s="27"/>
      <c r="H196" s="27"/>
      <c r="I196" s="27"/>
      <c r="J196" s="27"/>
      <c r="K196" s="27"/>
      <c r="L196" s="27"/>
      <c r="M196" s="359"/>
      <c r="N196" s="27"/>
      <c r="O196" s="27"/>
      <c r="P196" s="27"/>
      <c r="Q196" s="27"/>
      <c r="R196" s="27"/>
      <c r="S196" s="27"/>
    </row>
    <row r="197" spans="1:19">
      <c r="A197" s="119" t="str">
        <f ca="1">CONCATENATE(INDIRECT("C"&amp;Variables!BL204),INDIRECT("F"&amp;Variables!BL204),INDIRECT("J"&amp;Variables!BL204))</f>
        <v/>
      </c>
      <c r="C197" s="27"/>
      <c r="D197" s="27"/>
      <c r="E197" s="27"/>
      <c r="F197" s="27"/>
      <c r="G197" s="27"/>
      <c r="H197" s="27"/>
      <c r="I197" s="27"/>
      <c r="J197" s="27"/>
      <c r="K197" s="27"/>
      <c r="L197" s="27"/>
      <c r="M197" s="359"/>
      <c r="N197" s="27"/>
      <c r="O197" s="27"/>
      <c r="P197" s="27"/>
      <c r="Q197" s="27"/>
      <c r="R197" s="27"/>
      <c r="S197" s="27"/>
    </row>
    <row r="198" spans="1:19">
      <c r="A198" s="119" t="str">
        <f ca="1">CONCATENATE(INDIRECT("C"&amp;Variables!BL205),INDIRECT("F"&amp;Variables!BL205),INDIRECT("J"&amp;Variables!BL205))</f>
        <v/>
      </c>
      <c r="C198" s="27"/>
      <c r="D198" s="27"/>
      <c r="E198" s="27"/>
      <c r="F198" s="27"/>
      <c r="G198" s="27"/>
      <c r="H198" s="27"/>
      <c r="I198" s="27"/>
      <c r="J198" s="27"/>
      <c r="K198" s="27"/>
      <c r="L198" s="27"/>
      <c r="M198" s="359"/>
      <c r="N198" s="27"/>
      <c r="O198" s="27"/>
      <c r="P198" s="27"/>
      <c r="Q198" s="27"/>
      <c r="R198" s="27"/>
      <c r="S198" s="27"/>
    </row>
    <row r="199" spans="1:19">
      <c r="A199" s="119" t="str">
        <f ca="1">CONCATENATE(INDIRECT("C"&amp;Variables!BL206),INDIRECT("F"&amp;Variables!BL206),INDIRECT("J"&amp;Variables!BL206))</f>
        <v/>
      </c>
      <c r="C199" s="27"/>
      <c r="D199" s="27"/>
      <c r="E199" s="27"/>
      <c r="F199" s="27"/>
      <c r="G199" s="27"/>
      <c r="H199" s="27"/>
      <c r="I199" s="27"/>
      <c r="J199" s="27"/>
      <c r="K199" s="27"/>
      <c r="L199" s="27"/>
      <c r="M199" s="359"/>
      <c r="N199" s="27"/>
      <c r="O199" s="27"/>
      <c r="P199" s="27"/>
      <c r="Q199" s="27"/>
      <c r="R199" s="27"/>
      <c r="S199" s="27"/>
    </row>
    <row r="200" spans="1:19">
      <c r="A200" s="119" t="str">
        <f ca="1">CONCATENATE(INDIRECT("C"&amp;Variables!BL207),INDIRECT("F"&amp;Variables!BL207),INDIRECT("J"&amp;Variables!BL207))</f>
        <v/>
      </c>
      <c r="C200" s="27"/>
      <c r="D200" s="27"/>
      <c r="E200" s="27"/>
      <c r="F200" s="27"/>
      <c r="G200" s="27"/>
      <c r="H200" s="27"/>
      <c r="I200" s="27"/>
      <c r="J200" s="27"/>
      <c r="K200" s="27"/>
      <c r="L200" s="27"/>
      <c r="M200" s="359"/>
      <c r="N200" s="27"/>
      <c r="O200" s="27"/>
      <c r="P200" s="27"/>
      <c r="Q200" s="27"/>
      <c r="R200" s="27"/>
      <c r="S200" s="27"/>
    </row>
    <row r="201" spans="1:19">
      <c r="A201" s="119" t="str">
        <f ca="1">CONCATENATE(INDIRECT("C"&amp;Variables!BL208),INDIRECT("F"&amp;Variables!BL208),INDIRECT("J"&amp;Variables!BL208))</f>
        <v/>
      </c>
      <c r="C201" s="27"/>
      <c r="D201" s="27"/>
      <c r="E201" s="27"/>
      <c r="F201" s="27"/>
      <c r="G201" s="27"/>
      <c r="H201" s="27"/>
      <c r="I201" s="27"/>
      <c r="J201" s="27"/>
      <c r="K201" s="27"/>
      <c r="L201" s="27"/>
      <c r="M201" s="359"/>
      <c r="N201" s="27"/>
      <c r="O201" s="27"/>
      <c r="P201" s="27"/>
      <c r="Q201" s="27"/>
      <c r="R201" s="27"/>
      <c r="S201" s="27"/>
    </row>
    <row r="202" spans="1:19">
      <c r="A202" s="119" t="str">
        <f ca="1">CONCATENATE(INDIRECT("C"&amp;Variables!BL209),INDIRECT("F"&amp;Variables!BL209),INDIRECT("J"&amp;Variables!BL209))</f>
        <v/>
      </c>
      <c r="C202" s="27"/>
      <c r="D202" s="27"/>
      <c r="E202" s="27"/>
      <c r="F202" s="27"/>
      <c r="G202" s="27"/>
      <c r="H202" s="27"/>
      <c r="I202" s="27"/>
      <c r="J202" s="27"/>
      <c r="K202" s="27"/>
      <c r="L202" s="27"/>
      <c r="M202" s="359"/>
      <c r="N202" s="27"/>
      <c r="O202" s="27"/>
      <c r="P202" s="27"/>
      <c r="Q202" s="27"/>
      <c r="R202" s="27"/>
      <c r="S202" s="27"/>
    </row>
    <row r="203" spans="1:19">
      <c r="A203" s="119" t="str">
        <f ca="1">CONCATENATE(INDIRECT("C"&amp;Variables!BL210),INDIRECT("F"&amp;Variables!BL210),INDIRECT("J"&amp;Variables!BL210))</f>
        <v/>
      </c>
      <c r="C203" s="27"/>
      <c r="D203" s="27"/>
      <c r="E203" s="27"/>
      <c r="F203" s="27"/>
      <c r="G203" s="27"/>
      <c r="H203" s="27"/>
      <c r="I203" s="27"/>
      <c r="J203" s="27"/>
      <c r="K203" s="27"/>
      <c r="L203" s="27"/>
      <c r="M203" s="359"/>
      <c r="N203" s="27"/>
      <c r="O203" s="27"/>
      <c r="P203" s="27"/>
      <c r="Q203" s="27"/>
      <c r="R203" s="27"/>
      <c r="S203" s="27"/>
    </row>
    <row r="204" spans="1:19">
      <c r="A204" s="119" t="str">
        <f ca="1">CONCATENATE(INDIRECT("C"&amp;Variables!BL211),INDIRECT("F"&amp;Variables!BL211),INDIRECT("J"&amp;Variables!BL211))</f>
        <v/>
      </c>
      <c r="C204" s="27"/>
      <c r="D204" s="27"/>
      <c r="E204" s="27"/>
      <c r="F204" s="27"/>
      <c r="G204" s="27"/>
      <c r="H204" s="27"/>
      <c r="I204" s="27"/>
      <c r="J204" s="27"/>
      <c r="K204" s="27"/>
      <c r="L204" s="27"/>
      <c r="M204" s="359"/>
      <c r="N204" s="27"/>
      <c r="O204" s="27"/>
      <c r="P204" s="27"/>
      <c r="Q204" s="27"/>
      <c r="R204" s="27"/>
      <c r="S204" s="27"/>
    </row>
    <row r="205" spans="1:19">
      <c r="A205" s="119" t="str">
        <f ca="1">CONCATENATE(INDIRECT("C"&amp;Variables!BL212),INDIRECT("F"&amp;Variables!BL212),INDIRECT("J"&amp;Variables!BL212))</f>
        <v/>
      </c>
      <c r="C205" s="27"/>
      <c r="D205" s="27"/>
      <c r="E205" s="27"/>
      <c r="F205" s="27"/>
      <c r="G205" s="27"/>
      <c r="H205" s="27"/>
      <c r="I205" s="27"/>
      <c r="J205" s="27"/>
      <c r="K205" s="27"/>
      <c r="L205" s="27"/>
      <c r="M205" s="27"/>
      <c r="N205" s="27"/>
      <c r="O205" s="27"/>
      <c r="P205" s="27"/>
      <c r="Q205" s="27"/>
      <c r="R205" s="27"/>
      <c r="S205" s="27"/>
    </row>
    <row r="206" spans="1:19">
      <c r="C206" s="27"/>
      <c r="D206" s="27"/>
      <c r="E206" s="27"/>
      <c r="F206" s="27"/>
      <c r="G206" s="27"/>
      <c r="H206" s="27"/>
      <c r="I206" s="27"/>
      <c r="J206" s="27"/>
      <c r="K206" s="27"/>
      <c r="L206" s="27"/>
      <c r="M206" s="27"/>
      <c r="N206" s="27"/>
      <c r="O206" s="27"/>
      <c r="P206" s="27"/>
      <c r="Q206" s="27"/>
      <c r="R206" s="27"/>
      <c r="S206" s="27"/>
    </row>
    <row r="207" spans="1:19">
      <c r="C207" s="27"/>
      <c r="D207" s="27"/>
      <c r="E207" s="27"/>
      <c r="F207" s="27"/>
      <c r="G207" s="27"/>
      <c r="H207" s="27"/>
      <c r="I207" s="27"/>
      <c r="J207" s="27"/>
      <c r="K207" s="27"/>
      <c r="L207" s="27"/>
      <c r="M207" s="27"/>
      <c r="N207" s="27"/>
      <c r="O207" s="27"/>
      <c r="P207" s="27"/>
      <c r="Q207" s="27"/>
      <c r="R207" s="27"/>
      <c r="S207" s="27"/>
    </row>
    <row r="208" spans="1:19">
      <c r="C208" s="27"/>
      <c r="D208" s="27"/>
      <c r="E208" s="27"/>
      <c r="F208" s="27"/>
      <c r="G208" s="27"/>
      <c r="H208" s="27"/>
      <c r="I208" s="27"/>
      <c r="J208" s="27"/>
      <c r="K208" s="27"/>
      <c r="L208" s="27"/>
      <c r="M208" s="27"/>
      <c r="N208" s="27"/>
      <c r="O208" s="27"/>
      <c r="P208" s="27"/>
      <c r="Q208" s="27"/>
      <c r="R208" s="27"/>
      <c r="S208" s="27"/>
    </row>
    <row r="209" spans="3:19">
      <c r="C209" s="27"/>
      <c r="D209" s="27"/>
      <c r="E209" s="27"/>
      <c r="F209" s="27"/>
      <c r="G209" s="27"/>
      <c r="H209" s="27"/>
      <c r="I209" s="27"/>
      <c r="J209" s="27"/>
      <c r="K209" s="27"/>
      <c r="L209" s="27"/>
      <c r="M209" s="27"/>
      <c r="N209" s="27"/>
      <c r="O209" s="27"/>
      <c r="P209" s="27"/>
      <c r="Q209" s="27"/>
      <c r="R209" s="27"/>
      <c r="S209" s="27"/>
    </row>
    <row r="210" spans="3:19">
      <c r="C210" s="27"/>
      <c r="D210" s="27"/>
      <c r="E210" s="27"/>
      <c r="F210" s="27"/>
      <c r="G210" s="27"/>
      <c r="H210" s="27"/>
      <c r="I210" s="27"/>
      <c r="J210" s="27"/>
      <c r="K210" s="27"/>
      <c r="L210" s="27"/>
      <c r="M210" s="27"/>
      <c r="N210" s="27"/>
      <c r="O210" s="27"/>
      <c r="P210" s="27"/>
      <c r="Q210" s="27"/>
      <c r="R210" s="27"/>
      <c r="S210" s="27"/>
    </row>
  </sheetData>
  <sheetProtection algorithmName="SHA-512" hashValue="v6V9fAKSKXr/6yY0SU6oTEViPK3e9P7aBrPczR50CG2v+JUMj6sSspO03St1vyejRFmvKpfgPlX36MlIR2yRWg==" saltValue="nfDoxIB+nhxtxfXSKWtlfQ==" spinCount="100000" sheet="1" objects="1" scenarios="1" selectLockedCells="1"/>
  <mergeCells count="1">
    <mergeCell ref="D1:E1"/>
  </mergeCells>
  <phoneticPr fontId="31" type="noConversion"/>
  <dataValidations count="2">
    <dataValidation type="custom" allowBlank="1" showInputMessage="1" showErrorMessage="1" errorTitle="Error!" error="It needs to be a numeric value or leave blank" sqref="M5:M29" xr:uid="{30DE6E77-58A4-4503-B5BF-6FA60D1558F1}">
      <formula1>ISNUMBER(M5)</formula1>
    </dataValidation>
    <dataValidation type="custom" allowBlank="1" showInputMessage="1" showErrorMessage="1" errorTitle="Error!" error="Please enter a numeric value" sqref="E5:E8 E10:E29" xr:uid="{837115AF-09CE-49A0-B577-ABC64E9358FA}">
      <formula1>ISNUMBER(E5)</formula1>
    </dataValidation>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283073" r:id="rId4" name="Button 1">
              <controlPr defaultSize="0" print="0" autoFill="0" autoPict="0" macro="[0]!Button8_Click" altText="v3 Run">
                <anchor moveWithCells="1" sizeWithCells="1">
                  <from>
                    <xdr:col>0</xdr:col>
                    <xdr:colOff>257175</xdr:colOff>
                    <xdr:row>3</xdr:row>
                    <xdr:rowOff>47625</xdr:rowOff>
                  </from>
                  <to>
                    <xdr:col>1</xdr:col>
                    <xdr:colOff>323850</xdr:colOff>
                    <xdr:row>4</xdr:row>
                    <xdr:rowOff>9525</xdr:rowOff>
                  </to>
                </anchor>
              </controlPr>
            </control>
          </mc:Choice>
        </mc:AlternateContent>
        <mc:AlternateContent xmlns:mc="http://schemas.openxmlformats.org/markup-compatibility/2006">
          <mc:Choice Requires="x14">
            <control shapeId="1283074" r:id="rId5" name="Button 2">
              <controlPr defaultSize="0" print="0" autoFill="0" autoPict="0" macro="[0]!Button307_Click">
                <anchor moveWithCells="1" sizeWithCells="1">
                  <from>
                    <xdr:col>1</xdr:col>
                    <xdr:colOff>76200</xdr:colOff>
                    <xdr:row>0</xdr:row>
                    <xdr:rowOff>752475</xdr:rowOff>
                  </from>
                  <to>
                    <xdr:col>1</xdr:col>
                    <xdr:colOff>400050</xdr:colOff>
                    <xdr:row>0</xdr:row>
                    <xdr:rowOff>971550</xdr:rowOff>
                  </to>
                </anchor>
              </controlPr>
            </control>
          </mc:Choice>
        </mc:AlternateContent>
        <mc:AlternateContent xmlns:mc="http://schemas.openxmlformats.org/markup-compatibility/2006">
          <mc:Choice Requires="x14">
            <control shapeId="1283075" r:id="rId6" name="Button 3">
              <controlPr defaultSize="0" print="0" autoFill="0" autoPict="0" macro="[0]!Button308_Click">
                <anchor moveWithCells="1" sizeWithCells="1">
                  <from>
                    <xdr:col>1</xdr:col>
                    <xdr:colOff>447675</xdr:colOff>
                    <xdr:row>0</xdr:row>
                    <xdr:rowOff>752475</xdr:rowOff>
                  </from>
                  <to>
                    <xdr:col>2</xdr:col>
                    <xdr:colOff>200025</xdr:colOff>
                    <xdr:row>0</xdr:row>
                    <xdr:rowOff>971550</xdr:rowOff>
                  </to>
                </anchor>
              </controlPr>
            </control>
          </mc:Choice>
        </mc:AlternateContent>
        <mc:AlternateContent xmlns:mc="http://schemas.openxmlformats.org/markup-compatibility/2006">
          <mc:Choice Requires="x14">
            <control shapeId="1283076" r:id="rId7" name="Button 4">
              <controlPr defaultSize="0" print="0" autoFill="0" autoPict="0" macro="[0]!Button306_Click">
                <anchor moveWithCells="1" sizeWithCells="1">
                  <from>
                    <xdr:col>2</xdr:col>
                    <xdr:colOff>247650</xdr:colOff>
                    <xdr:row>0</xdr:row>
                    <xdr:rowOff>752475</xdr:rowOff>
                  </from>
                  <to>
                    <xdr:col>3</xdr:col>
                    <xdr:colOff>200025</xdr:colOff>
                    <xdr:row>0</xdr:row>
                    <xdr:rowOff>971550</xdr:rowOff>
                  </to>
                </anchor>
              </controlPr>
            </control>
          </mc:Choice>
        </mc:AlternateContent>
        <mc:AlternateContent xmlns:mc="http://schemas.openxmlformats.org/markup-compatibility/2006">
          <mc:Choice Requires="x14">
            <control shapeId="1283077" r:id="rId8" name="Button 5">
              <controlPr defaultSize="0" print="0" autoFill="0" autoPict="0" macro="[0]!Button305_Click">
                <anchor moveWithCells="1" sizeWithCells="1">
                  <from>
                    <xdr:col>0</xdr:col>
                    <xdr:colOff>76200</xdr:colOff>
                    <xdr:row>0</xdr:row>
                    <xdr:rowOff>752475</xdr:rowOff>
                  </from>
                  <to>
                    <xdr:col>1</xdr:col>
                    <xdr:colOff>28575</xdr:colOff>
                    <xdr:row>0</xdr:row>
                    <xdr:rowOff>971550</xdr:rowOff>
                  </to>
                </anchor>
              </controlPr>
            </control>
          </mc:Choice>
        </mc:AlternateContent>
        <mc:AlternateContent xmlns:mc="http://schemas.openxmlformats.org/markup-compatibility/2006">
          <mc:Choice Requires="x14">
            <control shapeId="1283078" r:id="rId9" name="Button 6">
              <controlPr defaultSize="0" print="0" autoFill="0" autoPict="0" macro="[0]!Button309_Click">
                <anchor moveWithCells="1" sizeWithCells="1">
                  <from>
                    <xdr:col>3</xdr:col>
                    <xdr:colOff>247650</xdr:colOff>
                    <xdr:row>0</xdr:row>
                    <xdr:rowOff>752475</xdr:rowOff>
                  </from>
                  <to>
                    <xdr:col>3</xdr:col>
                    <xdr:colOff>590550</xdr:colOff>
                    <xdr:row>0</xdr:row>
                    <xdr:rowOff>971550</xdr:rowOff>
                  </to>
                </anchor>
              </controlPr>
            </control>
          </mc:Choice>
        </mc:AlternateContent>
        <mc:AlternateContent xmlns:mc="http://schemas.openxmlformats.org/markup-compatibility/2006">
          <mc:Choice Requires="x14">
            <control shapeId="1283079" r:id="rId10" name="Button 7">
              <controlPr defaultSize="0" print="0" autoFill="0" autoPict="0" macro="[0]!Button310_Click">
                <anchor moveWithCells="1" sizeWithCells="1">
                  <from>
                    <xdr:col>3</xdr:col>
                    <xdr:colOff>638175</xdr:colOff>
                    <xdr:row>0</xdr:row>
                    <xdr:rowOff>752475</xdr:rowOff>
                  </from>
                  <to>
                    <xdr:col>3</xdr:col>
                    <xdr:colOff>1447800</xdr:colOff>
                    <xdr:row>0</xdr:row>
                    <xdr:rowOff>971550</xdr:rowOff>
                  </to>
                </anchor>
              </controlPr>
            </control>
          </mc:Choice>
        </mc:AlternateContent>
        <mc:AlternateContent xmlns:mc="http://schemas.openxmlformats.org/markup-compatibility/2006">
          <mc:Choice Requires="x14">
            <control shapeId="1283080" r:id="rId11" name="Button 8">
              <controlPr defaultSize="0" print="0" autoFill="0" autoPict="0" macro="[0]!Button311_Click">
                <anchor moveWithCells="1" sizeWithCells="1">
                  <from>
                    <xdr:col>3</xdr:col>
                    <xdr:colOff>1495425</xdr:colOff>
                    <xdr:row>0</xdr:row>
                    <xdr:rowOff>752475</xdr:rowOff>
                  </from>
                  <to>
                    <xdr:col>3</xdr:col>
                    <xdr:colOff>1952625</xdr:colOff>
                    <xdr:row>0</xdr:row>
                    <xdr:rowOff>971550</xdr:rowOff>
                  </to>
                </anchor>
              </controlPr>
            </control>
          </mc:Choice>
        </mc:AlternateContent>
        <mc:AlternateContent xmlns:mc="http://schemas.openxmlformats.org/markup-compatibility/2006">
          <mc:Choice Requires="x14">
            <control shapeId="1283081" r:id="rId12" name="Button 9">
              <controlPr defaultSize="0" print="0" autoFill="0" autoPict="0" macro="[0]!Button312_Click">
                <anchor moveWithCells="1" sizeWithCells="1">
                  <from>
                    <xdr:col>3</xdr:col>
                    <xdr:colOff>2000250</xdr:colOff>
                    <xdr:row>0</xdr:row>
                    <xdr:rowOff>752475</xdr:rowOff>
                  </from>
                  <to>
                    <xdr:col>3</xdr:col>
                    <xdr:colOff>2486025</xdr:colOff>
                    <xdr:row>0</xdr:row>
                    <xdr:rowOff>971550</xdr:rowOff>
                  </to>
                </anchor>
              </controlPr>
            </control>
          </mc:Choice>
        </mc:AlternateContent>
        <mc:AlternateContent xmlns:mc="http://schemas.openxmlformats.org/markup-compatibility/2006">
          <mc:Choice Requires="x14">
            <control shapeId="1283082" r:id="rId13" name="Button 10">
              <controlPr defaultSize="0" print="0" autoFill="0" autoPict="0" macro="[0]!Button313_Click">
                <anchor moveWithCells="1" sizeWithCells="1">
                  <from>
                    <xdr:col>3</xdr:col>
                    <xdr:colOff>2524125</xdr:colOff>
                    <xdr:row>0</xdr:row>
                    <xdr:rowOff>752475</xdr:rowOff>
                  </from>
                  <to>
                    <xdr:col>3</xdr:col>
                    <xdr:colOff>2990850</xdr:colOff>
                    <xdr:row>0</xdr:row>
                    <xdr:rowOff>971550</xdr:rowOff>
                  </to>
                </anchor>
              </controlPr>
            </control>
          </mc:Choice>
        </mc:AlternateContent>
        <mc:AlternateContent xmlns:mc="http://schemas.openxmlformats.org/markup-compatibility/2006">
          <mc:Choice Requires="x14">
            <control shapeId="1283083" r:id="rId14" name="Button 11">
              <controlPr defaultSize="0" print="0" autoFill="0" autoPict="0" macro="[0]!Button314_Click">
                <anchor moveWithCells="1" sizeWithCells="1">
                  <from>
                    <xdr:col>3</xdr:col>
                    <xdr:colOff>3038475</xdr:colOff>
                    <xdr:row>0</xdr:row>
                    <xdr:rowOff>752475</xdr:rowOff>
                  </from>
                  <to>
                    <xdr:col>3</xdr:col>
                    <xdr:colOff>3552825</xdr:colOff>
                    <xdr:row>0</xdr:row>
                    <xdr:rowOff>971550</xdr:rowOff>
                  </to>
                </anchor>
              </controlPr>
            </control>
          </mc:Choice>
        </mc:AlternateContent>
        <mc:AlternateContent xmlns:mc="http://schemas.openxmlformats.org/markup-compatibility/2006">
          <mc:Choice Requires="x14">
            <control shapeId="1283084" r:id="rId15" name="Button 12">
              <controlPr defaultSize="0" print="0" autoFill="0" autoPict="0" macro="[0]!Button315_Click">
                <anchor moveWithCells="1" sizeWithCells="1">
                  <from>
                    <xdr:col>3</xdr:col>
                    <xdr:colOff>3600450</xdr:colOff>
                    <xdr:row>0</xdr:row>
                    <xdr:rowOff>752475</xdr:rowOff>
                  </from>
                  <to>
                    <xdr:col>4</xdr:col>
                    <xdr:colOff>723900</xdr:colOff>
                    <xdr:row>0</xdr:row>
                    <xdr:rowOff>971550</xdr:rowOff>
                  </to>
                </anchor>
              </controlPr>
            </control>
          </mc:Choice>
        </mc:AlternateContent>
        <mc:AlternateContent xmlns:mc="http://schemas.openxmlformats.org/markup-compatibility/2006">
          <mc:Choice Requires="x14">
            <control shapeId="1283085" r:id="rId16" name="Button 13">
              <controlPr defaultSize="0" print="0" autoFill="0" autoPict="0" macro="[0]!Button316_Click">
                <anchor moveWithCells="1" sizeWithCells="1">
                  <from>
                    <xdr:col>4</xdr:col>
                    <xdr:colOff>771525</xdr:colOff>
                    <xdr:row>0</xdr:row>
                    <xdr:rowOff>752475</xdr:rowOff>
                  </from>
                  <to>
                    <xdr:col>5</xdr:col>
                    <xdr:colOff>723900</xdr:colOff>
                    <xdr:row>0</xdr:row>
                    <xdr:rowOff>971550</xdr:rowOff>
                  </to>
                </anchor>
              </controlPr>
            </control>
          </mc:Choice>
        </mc:AlternateContent>
        <mc:AlternateContent xmlns:mc="http://schemas.openxmlformats.org/markup-compatibility/2006">
          <mc:Choice Requires="x14">
            <control shapeId="1283092" r:id="rId17" name="Button 20">
              <controlPr defaultSize="0" print="0" autoFill="0" autoPict="0" macro="[0]!Button319_Click">
                <anchor moveWithCells="1" sizeWithCells="1">
                  <from>
                    <xdr:col>5</xdr:col>
                    <xdr:colOff>771525</xdr:colOff>
                    <xdr:row>0</xdr:row>
                    <xdr:rowOff>752475</xdr:rowOff>
                  </from>
                  <to>
                    <xdr:col>6</xdr:col>
                    <xdr:colOff>9525</xdr:colOff>
                    <xdr:row>0</xdr:row>
                    <xdr:rowOff>971550</xdr:rowOff>
                  </to>
                </anchor>
              </controlPr>
            </control>
          </mc:Choice>
        </mc:AlternateContent>
        <mc:AlternateContent xmlns:mc="http://schemas.openxmlformats.org/markup-compatibility/2006">
          <mc:Choice Requires="x14">
            <control shapeId="1283093" r:id="rId18" name="Button 21">
              <controlPr defaultSize="0" print="0" autoFill="0" autoPict="0" macro="[0]!Button301_Click">
                <anchor moveWithCells="1" sizeWithCells="1">
                  <from>
                    <xdr:col>3</xdr:col>
                    <xdr:colOff>1238250</xdr:colOff>
                    <xdr:row>0</xdr:row>
                    <xdr:rowOff>95250</xdr:rowOff>
                  </from>
                  <to>
                    <xdr:col>3</xdr:col>
                    <xdr:colOff>2124075</xdr:colOff>
                    <xdr:row>0</xdr:row>
                    <xdr:rowOff>495300</xdr:rowOff>
                  </to>
                </anchor>
              </controlPr>
            </control>
          </mc:Choice>
        </mc:AlternateContent>
        <mc:AlternateContent xmlns:mc="http://schemas.openxmlformats.org/markup-compatibility/2006">
          <mc:Choice Requires="x14">
            <control shapeId="1283094" r:id="rId19" name="Button 22">
              <controlPr defaultSize="0" print="0" autoFill="0" autoPict="0" macro="[0]!Button302_Click">
                <anchor moveWithCells="1" sizeWithCells="1">
                  <from>
                    <xdr:col>3</xdr:col>
                    <xdr:colOff>2171700</xdr:colOff>
                    <xdr:row>0</xdr:row>
                    <xdr:rowOff>95250</xdr:rowOff>
                  </from>
                  <to>
                    <xdr:col>3</xdr:col>
                    <xdr:colOff>3038475</xdr:colOff>
                    <xdr:row>0</xdr:row>
                    <xdr:rowOff>495300</xdr:rowOff>
                  </to>
                </anchor>
              </controlPr>
            </control>
          </mc:Choice>
        </mc:AlternateContent>
        <mc:AlternateContent xmlns:mc="http://schemas.openxmlformats.org/markup-compatibility/2006">
          <mc:Choice Requires="x14">
            <control shapeId="1283095" r:id="rId20" name="Button 23">
              <controlPr defaultSize="0" print="0" autoFill="0" autoPict="0" macro="[0]!Button303_Click" altText="Environment Assessment Home">
                <anchor moveWithCells="1" sizeWithCells="1">
                  <from>
                    <xdr:col>3</xdr:col>
                    <xdr:colOff>3095625</xdr:colOff>
                    <xdr:row>0</xdr:row>
                    <xdr:rowOff>95250</xdr:rowOff>
                  </from>
                  <to>
                    <xdr:col>4</xdr:col>
                    <xdr:colOff>657225</xdr:colOff>
                    <xdr:row>0</xdr:row>
                    <xdr:rowOff>495300</xdr:rowOff>
                  </to>
                </anchor>
              </controlPr>
            </control>
          </mc:Choice>
        </mc:AlternateContent>
        <mc:AlternateContent xmlns:mc="http://schemas.openxmlformats.org/markup-compatibility/2006">
          <mc:Choice Requires="x14">
            <control shapeId="1283096" r:id="rId21" name="Button 24">
              <controlPr defaultSize="0" print="0" autoFill="0" autoPict="0" macro="[0]!Button304_Click">
                <anchor moveWithCells="1" sizeWithCells="1">
                  <from>
                    <xdr:col>4</xdr:col>
                    <xdr:colOff>723900</xdr:colOff>
                    <xdr:row>0</xdr:row>
                    <xdr:rowOff>95250</xdr:rowOff>
                  </from>
                  <to>
                    <xdr:col>5</xdr:col>
                    <xdr:colOff>971550</xdr:colOff>
                    <xdr:row>0</xdr:row>
                    <xdr:rowOff>495300</xdr:rowOff>
                  </to>
                </anchor>
              </controlPr>
            </control>
          </mc:Choice>
        </mc:AlternateContent>
        <mc:AlternateContent xmlns:mc="http://schemas.openxmlformats.org/markup-compatibility/2006">
          <mc:Choice Requires="x14">
            <control shapeId="1283097" r:id="rId22" name="Button 25">
              <controlPr defaultSize="0" print="0" autoFill="0" autoPict="0" macro="[0]!RectangleRoundedCorners9_Click">
                <anchor moveWithCells="1" sizeWithCells="1">
                  <from>
                    <xdr:col>5</xdr:col>
                    <xdr:colOff>1057275</xdr:colOff>
                    <xdr:row>0</xdr:row>
                    <xdr:rowOff>95250</xdr:rowOff>
                  </from>
                  <to>
                    <xdr:col>6</xdr:col>
                    <xdr:colOff>209550</xdr:colOff>
                    <xdr:row>0</xdr:row>
                    <xdr:rowOff>495300</xdr:rowOff>
                  </to>
                </anchor>
              </controlPr>
            </control>
          </mc:Choice>
        </mc:AlternateContent>
      </controls>
    </mc:Choice>
  </mc:AlternateContent>
  <tableParts count="1">
    <tablePart r:id="rId23"/>
  </tableParts>
</worksheet>
</file>

<file path=xl/worksheets/sheet1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653154D0-DA61-4277-A198-4DAACD80F265}">
  <sheetPr codeName="Sheet73">
    <tabColor rgb="FF0070C0"/>
  </sheetPr>
  <dimension ref="A1:AF154"/>
  <sheetViews>
    <sheetView showRowColHeaders="0" zoomScale="80" zoomScaleNormal="80" workbookViewId="0"/>
  </sheetViews>
  <sheetFormatPr defaultColWidth="9.140625" defaultRowHeight="15"/>
  <cols>
    <col min="1" max="2" width="9.140625" style="27"/>
    <col min="3" max="3" width="31.42578125" style="68" customWidth="1"/>
    <col min="4" max="4" width="23.28515625" style="68" customWidth="1"/>
    <col min="5" max="5" width="57.140625" style="68" customWidth="1"/>
    <col min="6" max="6" width="21.28515625" style="68" bestFit="1" customWidth="1"/>
    <col min="7" max="7" width="28" style="68" bestFit="1" customWidth="1"/>
    <col min="8" max="8" width="22" style="68" bestFit="1" customWidth="1"/>
    <col min="9" max="11" width="10.85546875" style="27" customWidth="1"/>
    <col min="12" max="19" width="12" style="27" customWidth="1"/>
    <col min="20" max="27" width="9.140625" style="27"/>
    <col min="28" max="16384" width="9.140625" style="68"/>
  </cols>
  <sheetData>
    <row r="1" spans="1:32" s="27" customFormat="1" ht="120" customHeight="1">
      <c r="C1" s="387"/>
      <c r="D1" s="387"/>
    </row>
    <row r="2" spans="1:32" s="27" customFormat="1">
      <c r="A2" s="413" t="s">
        <v>35</v>
      </c>
      <c r="B2" s="101"/>
      <c r="C2" s="243"/>
    </row>
    <row r="3" spans="1:32" s="27" customFormat="1"/>
    <row r="4" spans="1:32">
      <c r="C4" s="149" t="s">
        <v>61</v>
      </c>
      <c r="D4" s="149" t="s">
        <v>30</v>
      </c>
      <c r="E4" s="149" t="s">
        <v>48</v>
      </c>
      <c r="F4" s="149" t="s">
        <v>55</v>
      </c>
      <c r="G4" s="149" t="s">
        <v>132</v>
      </c>
      <c r="H4" s="149" t="s">
        <v>133</v>
      </c>
      <c r="AB4" s="27"/>
      <c r="AC4" s="27"/>
      <c r="AD4" s="27"/>
      <c r="AE4" s="27"/>
      <c r="AF4" s="27"/>
    </row>
    <row r="5" spans="1:32">
      <c r="C5" s="4" t="s">
        <v>134</v>
      </c>
      <c r="D5" s="4" t="s">
        <v>109</v>
      </c>
      <c r="E5" s="4" t="s">
        <v>114</v>
      </c>
      <c r="F5" s="4">
        <v>0.91184741350819809</v>
      </c>
      <c r="G5" s="144">
        <f>IFERROR(VLOOKUP(SigLoadTest14025[[#This Row],[Substance]],SubstancesW!$B$5:$T$204,SubstancesW!$P$4,FALSE),0)</f>
        <v>5</v>
      </c>
      <c r="H5" s="144" t="str">
        <f>IF(ISNUMBER(SigLoadTest14025[[#This Row],[Significant load (PHS only) kg]]),IF(SigLoadTest14025[[#This Row],[Significant load (PHS only) kg]]&gt;0.00000000000001,IF(SigLoadTest14025[[#This Row],[Annual rate (kg/yr)]]&gt;SigLoadTest14025[[#This Row],[Significant load (PHS only) kg]],"Fail","Pass"),""),"")</f>
        <v>Pass</v>
      </c>
      <c r="AB5" s="27"/>
      <c r="AC5" s="27"/>
      <c r="AD5" s="27"/>
      <c r="AE5" s="27"/>
      <c r="AF5" s="27"/>
    </row>
    <row r="6" spans="1:32">
      <c r="C6" s="144" t="s">
        <v>105</v>
      </c>
      <c r="D6" s="144" t="s">
        <v>106</v>
      </c>
      <c r="E6" s="144" t="s">
        <v>123</v>
      </c>
      <c r="F6" s="144">
        <v>1.4680689965999999E-2</v>
      </c>
      <c r="G6" s="144">
        <f>IFERROR(VLOOKUP(SigLoadTest14025[[#This Row],[Substance]],SubstancesW!$B$5:$T$204,SubstancesW!$P$4,FALSE),0)</f>
        <v>1</v>
      </c>
      <c r="H6" s="144" t="str">
        <f>IF(ISNUMBER(SigLoadTest14025[[#This Row],[Significant load (PHS only) kg]]),IF(SigLoadTest14025[[#This Row],[Significant load (PHS only) kg]]&gt;0.00000000000001,IF(SigLoadTest14025[[#This Row],[Annual rate (kg/yr)]]&gt;SigLoadTest14025[[#This Row],[Significant load (PHS only) kg]],"Fail","Pass"),""),"")</f>
        <v>Pass</v>
      </c>
      <c r="AB6" s="27"/>
      <c r="AC6" s="27"/>
      <c r="AD6" s="27"/>
      <c r="AE6" s="27"/>
      <c r="AF6" s="27"/>
    </row>
    <row r="7" spans="1:32">
      <c r="C7" s="144" t="s">
        <v>134</v>
      </c>
      <c r="D7" s="144" t="s">
        <v>109</v>
      </c>
      <c r="E7" s="144" t="s">
        <v>135</v>
      </c>
      <c r="F7" s="144">
        <v>0</v>
      </c>
      <c r="G7" s="144">
        <f>IFERROR(VLOOKUP(SigLoadTest14025[[#This Row],[Substance]],SubstancesW!$B$5:$T$204,SubstancesW!$P$4,FALSE),0)</f>
        <v>1</v>
      </c>
      <c r="H7" s="144" t="str">
        <f>IF(ISNUMBER(SigLoadTest14025[[#This Row],[Significant load (PHS only) kg]]),IF(SigLoadTest14025[[#This Row],[Significant load (PHS only) kg]]&gt;0.00000000000001,IF(SigLoadTest14025[[#This Row],[Annual rate (kg/yr)]]&gt;SigLoadTest14025[[#This Row],[Significant load (PHS only) kg]],"Fail","Pass"),""),"")</f>
        <v>Pass</v>
      </c>
      <c r="AB7" s="27"/>
      <c r="AC7" s="27"/>
      <c r="AD7" s="27"/>
      <c r="AE7" s="27"/>
      <c r="AF7" s="27"/>
    </row>
    <row r="8" spans="1:32">
      <c r="C8" s="144"/>
      <c r="D8" s="144"/>
      <c r="E8" s="144"/>
      <c r="F8" s="144"/>
      <c r="G8" s="144"/>
      <c r="H8" s="144"/>
      <c r="AB8" s="27"/>
      <c r="AC8" s="27"/>
      <c r="AD8" s="27"/>
      <c r="AE8" s="27"/>
      <c r="AF8" s="27"/>
    </row>
    <row r="9" spans="1:32">
      <c r="C9" s="144"/>
      <c r="D9" s="144"/>
      <c r="E9" s="144"/>
      <c r="F9" s="144"/>
      <c r="G9" s="144"/>
      <c r="H9" s="144"/>
      <c r="AB9" s="27"/>
      <c r="AC9" s="27"/>
      <c r="AD9" s="27"/>
      <c r="AE9" s="27"/>
      <c r="AF9" s="27"/>
    </row>
    <row r="10" spans="1:32">
      <c r="C10" s="27"/>
      <c r="D10" s="27"/>
      <c r="E10" s="27"/>
      <c r="F10" s="27"/>
      <c r="G10" s="27"/>
      <c r="H10" s="27"/>
      <c r="AB10" s="27"/>
      <c r="AC10" s="27"/>
      <c r="AD10" s="27"/>
      <c r="AE10" s="27"/>
      <c r="AF10" s="27"/>
    </row>
    <row r="11" spans="1:32">
      <c r="C11" s="27"/>
      <c r="D11" s="27"/>
      <c r="E11" s="27"/>
      <c r="F11" s="27"/>
      <c r="G11" s="27"/>
      <c r="H11" s="27"/>
      <c r="AB11" s="27"/>
      <c r="AC11" s="27"/>
      <c r="AD11" s="27"/>
      <c r="AE11" s="27"/>
      <c r="AF11" s="27"/>
    </row>
    <row r="12" spans="1:32">
      <c r="C12" s="27"/>
      <c r="D12" s="27"/>
      <c r="E12" s="27"/>
      <c r="F12" s="27"/>
      <c r="G12" s="27"/>
      <c r="H12" s="27"/>
      <c r="AB12" s="27"/>
      <c r="AC12" s="27"/>
      <c r="AD12" s="27"/>
      <c r="AE12" s="27"/>
      <c r="AF12" s="27"/>
    </row>
    <row r="13" spans="1:32">
      <c r="C13" s="27"/>
      <c r="D13" s="27"/>
      <c r="E13" s="27"/>
      <c r="F13" s="27"/>
      <c r="G13" s="27"/>
      <c r="H13" s="27"/>
      <c r="AB13" s="27"/>
      <c r="AC13" s="27"/>
      <c r="AD13" s="27"/>
      <c r="AE13" s="27"/>
      <c r="AF13" s="27"/>
    </row>
    <row r="14" spans="1:32">
      <c r="C14" s="27"/>
      <c r="D14" s="27"/>
      <c r="E14" s="27"/>
      <c r="F14" s="27"/>
      <c r="G14" s="27"/>
      <c r="H14" s="27"/>
      <c r="AB14" s="27"/>
      <c r="AC14" s="27"/>
      <c r="AD14" s="27"/>
      <c r="AE14" s="27"/>
      <c r="AF14" s="27"/>
    </row>
    <row r="15" spans="1:32">
      <c r="C15" s="27"/>
      <c r="D15" s="27"/>
      <c r="E15" s="27"/>
      <c r="F15" s="27"/>
      <c r="G15" s="27"/>
      <c r="H15" s="27"/>
      <c r="AB15" s="27"/>
      <c r="AC15" s="27"/>
      <c r="AD15" s="27"/>
      <c r="AE15" s="27"/>
      <c r="AF15" s="27"/>
    </row>
    <row r="16" spans="1:32">
      <c r="C16" s="27"/>
      <c r="D16" s="27"/>
      <c r="E16" s="27"/>
      <c r="F16" s="27"/>
      <c r="G16" s="27"/>
      <c r="H16" s="27"/>
      <c r="AB16" s="27"/>
      <c r="AC16" s="27"/>
      <c r="AD16" s="27"/>
      <c r="AE16" s="27"/>
      <c r="AF16" s="27"/>
    </row>
    <row r="17" spans="3:32">
      <c r="C17" s="27"/>
      <c r="D17" s="27"/>
      <c r="E17" s="27"/>
      <c r="F17" s="27"/>
      <c r="G17" s="27"/>
      <c r="H17" s="27"/>
      <c r="AB17" s="27"/>
      <c r="AC17" s="27"/>
      <c r="AD17" s="27"/>
      <c r="AE17" s="27"/>
      <c r="AF17" s="27"/>
    </row>
    <row r="18" spans="3:32">
      <c r="C18" s="27"/>
      <c r="D18" s="27"/>
      <c r="E18" s="27"/>
      <c r="F18" s="27"/>
      <c r="G18" s="27"/>
      <c r="H18" s="27"/>
      <c r="AB18" s="27"/>
      <c r="AC18" s="27"/>
      <c r="AD18" s="27"/>
      <c r="AE18" s="27"/>
      <c r="AF18" s="27"/>
    </row>
    <row r="19" spans="3:32">
      <c r="C19" s="27"/>
      <c r="D19" s="27"/>
      <c r="E19" s="27"/>
      <c r="F19" s="27"/>
      <c r="G19" s="27"/>
      <c r="H19" s="27"/>
      <c r="AB19" s="27"/>
      <c r="AC19" s="27"/>
      <c r="AD19" s="27"/>
      <c r="AE19" s="27"/>
      <c r="AF19" s="27"/>
    </row>
    <row r="20" spans="3:32">
      <c r="C20" s="27"/>
      <c r="D20" s="27"/>
      <c r="E20" s="27"/>
      <c r="F20" s="27"/>
      <c r="G20" s="27"/>
      <c r="H20" s="27"/>
      <c r="AB20" s="27"/>
      <c r="AC20" s="27"/>
      <c r="AD20" s="27"/>
      <c r="AE20" s="27"/>
      <c r="AF20" s="27"/>
    </row>
    <row r="21" spans="3:32">
      <c r="C21" s="27"/>
      <c r="D21" s="27"/>
      <c r="E21" s="27"/>
      <c r="F21" s="27"/>
      <c r="G21" s="27"/>
      <c r="H21" s="27"/>
      <c r="AB21" s="27"/>
      <c r="AC21" s="27"/>
      <c r="AD21" s="27"/>
      <c r="AE21" s="27"/>
      <c r="AF21" s="27"/>
    </row>
    <row r="22" spans="3:32">
      <c r="C22" s="27"/>
      <c r="D22" s="27"/>
      <c r="E22" s="27"/>
      <c r="F22" s="27"/>
      <c r="G22" s="27"/>
      <c r="H22" s="27"/>
      <c r="AB22" s="27"/>
      <c r="AC22" s="27"/>
      <c r="AD22" s="27"/>
      <c r="AE22" s="27"/>
      <c r="AF22" s="27"/>
    </row>
    <row r="23" spans="3:32">
      <c r="C23" s="27"/>
      <c r="D23" s="27"/>
      <c r="E23" s="27"/>
      <c r="F23" s="27"/>
      <c r="G23" s="27"/>
      <c r="H23" s="27"/>
      <c r="AB23" s="27"/>
      <c r="AC23" s="27"/>
      <c r="AD23" s="27"/>
      <c r="AE23" s="27"/>
      <c r="AF23" s="27"/>
    </row>
    <row r="24" spans="3:32">
      <c r="C24" s="27"/>
      <c r="D24" s="27"/>
      <c r="E24" s="27"/>
      <c r="F24" s="27"/>
      <c r="G24" s="27"/>
      <c r="H24" s="27"/>
      <c r="AB24" s="27"/>
      <c r="AC24" s="27"/>
      <c r="AD24" s="27"/>
      <c r="AE24" s="27"/>
      <c r="AF24" s="27"/>
    </row>
    <row r="25" spans="3:32">
      <c r="C25" s="27"/>
      <c r="D25" s="27"/>
      <c r="E25" s="27"/>
      <c r="F25" s="27"/>
      <c r="G25" s="27"/>
      <c r="H25" s="27"/>
      <c r="AB25" s="27"/>
      <c r="AC25" s="27"/>
      <c r="AD25" s="27"/>
      <c r="AE25" s="27"/>
      <c r="AF25" s="27"/>
    </row>
    <row r="26" spans="3:32">
      <c r="C26" s="27"/>
      <c r="D26" s="27"/>
      <c r="E26" s="27"/>
      <c r="F26" s="27"/>
      <c r="G26" s="27"/>
      <c r="H26" s="27"/>
      <c r="AB26" s="27"/>
      <c r="AC26" s="27"/>
      <c r="AD26" s="27"/>
      <c r="AE26" s="27"/>
      <c r="AF26" s="27"/>
    </row>
    <row r="27" spans="3:32">
      <c r="C27" s="27"/>
      <c r="D27" s="27"/>
      <c r="E27" s="27"/>
      <c r="F27" s="27"/>
      <c r="G27" s="27"/>
      <c r="H27" s="27"/>
      <c r="AB27" s="27"/>
      <c r="AC27" s="27"/>
      <c r="AD27" s="27"/>
      <c r="AE27" s="27"/>
      <c r="AF27" s="27"/>
    </row>
    <row r="28" spans="3:32">
      <c r="C28" s="27"/>
      <c r="D28" s="27"/>
      <c r="E28" s="27"/>
      <c r="F28" s="27"/>
      <c r="G28" s="27"/>
      <c r="H28" s="27"/>
      <c r="AB28" s="27"/>
      <c r="AC28" s="27"/>
      <c r="AD28" s="27"/>
      <c r="AE28" s="27"/>
      <c r="AF28" s="27"/>
    </row>
    <row r="29" spans="3:32">
      <c r="C29" s="27"/>
      <c r="D29" s="27"/>
      <c r="E29" s="27"/>
      <c r="F29" s="27"/>
      <c r="G29" s="27"/>
      <c r="H29" s="27"/>
      <c r="AB29" s="27"/>
      <c r="AC29" s="27"/>
      <c r="AD29" s="27"/>
      <c r="AE29" s="27"/>
      <c r="AF29" s="27"/>
    </row>
    <row r="30" spans="3:32">
      <c r="C30" s="27"/>
      <c r="D30" s="27"/>
      <c r="E30" s="27"/>
      <c r="F30" s="27"/>
      <c r="G30" s="27"/>
      <c r="H30" s="27"/>
      <c r="AB30" s="27"/>
      <c r="AC30" s="27"/>
      <c r="AD30" s="27"/>
      <c r="AE30" s="27"/>
      <c r="AF30" s="27"/>
    </row>
    <row r="31" spans="3:32">
      <c r="C31" s="27"/>
      <c r="D31" s="27"/>
      <c r="E31" s="27"/>
      <c r="F31" s="27"/>
      <c r="G31" s="27"/>
      <c r="H31" s="27"/>
      <c r="AB31" s="27"/>
      <c r="AC31" s="27"/>
      <c r="AD31" s="27"/>
      <c r="AE31" s="27"/>
      <c r="AF31" s="27"/>
    </row>
    <row r="32" spans="3:32">
      <c r="C32" s="27"/>
      <c r="D32" s="27"/>
      <c r="E32" s="27"/>
      <c r="F32" s="27"/>
      <c r="G32" s="27"/>
      <c r="H32" s="27"/>
      <c r="AB32" s="27"/>
      <c r="AC32" s="27"/>
      <c r="AD32" s="27"/>
      <c r="AE32" s="27"/>
      <c r="AF32" s="27"/>
    </row>
    <row r="33" spans="3:32">
      <c r="C33" s="27"/>
      <c r="D33" s="27"/>
      <c r="E33" s="27"/>
      <c r="F33" s="27"/>
      <c r="G33" s="27"/>
      <c r="H33" s="27"/>
      <c r="AB33" s="27"/>
      <c r="AC33" s="27"/>
      <c r="AD33" s="27"/>
      <c r="AE33" s="27"/>
      <c r="AF33" s="27"/>
    </row>
    <row r="34" spans="3:32">
      <c r="C34" s="27"/>
      <c r="D34" s="27"/>
      <c r="E34" s="27"/>
      <c r="F34" s="27"/>
      <c r="G34" s="27"/>
      <c r="H34" s="27"/>
      <c r="AB34" s="27"/>
      <c r="AC34" s="27"/>
      <c r="AD34" s="27"/>
      <c r="AE34" s="27"/>
      <c r="AF34" s="27"/>
    </row>
    <row r="35" spans="3:32">
      <c r="C35" s="27"/>
      <c r="D35" s="27"/>
      <c r="E35" s="27"/>
      <c r="F35" s="27"/>
      <c r="G35" s="27"/>
      <c r="H35" s="27"/>
      <c r="AB35" s="27"/>
      <c r="AC35" s="27"/>
      <c r="AD35" s="27"/>
      <c r="AE35" s="27"/>
      <c r="AF35" s="27"/>
    </row>
    <row r="36" spans="3:32">
      <c r="C36" s="27"/>
      <c r="D36" s="27"/>
      <c r="E36" s="27"/>
      <c r="F36" s="27"/>
      <c r="G36" s="27"/>
      <c r="H36" s="27"/>
      <c r="AB36" s="27"/>
      <c r="AC36" s="27"/>
      <c r="AD36" s="27"/>
      <c r="AE36" s="27"/>
      <c r="AF36" s="27"/>
    </row>
    <row r="37" spans="3:32">
      <c r="C37" s="27"/>
      <c r="D37" s="27"/>
      <c r="E37" s="27"/>
      <c r="F37" s="27"/>
      <c r="G37" s="27"/>
      <c r="H37" s="27"/>
      <c r="AB37" s="27"/>
      <c r="AC37" s="27"/>
      <c r="AD37" s="27"/>
      <c r="AE37" s="27"/>
      <c r="AF37" s="27"/>
    </row>
    <row r="38" spans="3:32">
      <c r="C38" s="27"/>
      <c r="D38" s="27"/>
      <c r="E38" s="27"/>
      <c r="F38" s="27"/>
      <c r="G38" s="27"/>
      <c r="H38" s="27"/>
      <c r="AB38" s="27"/>
      <c r="AC38" s="27"/>
      <c r="AD38" s="27"/>
      <c r="AE38" s="27"/>
      <c r="AF38" s="27"/>
    </row>
    <row r="39" spans="3:32">
      <c r="C39" s="27"/>
      <c r="D39" s="27"/>
      <c r="E39" s="27"/>
      <c r="F39" s="27"/>
      <c r="G39" s="27"/>
      <c r="H39" s="27"/>
      <c r="AB39" s="27"/>
      <c r="AC39" s="27"/>
      <c r="AD39" s="27"/>
      <c r="AE39" s="27"/>
      <c r="AF39" s="27"/>
    </row>
    <row r="40" spans="3:32">
      <c r="C40" s="27"/>
      <c r="D40" s="27"/>
      <c r="E40" s="27"/>
      <c r="F40" s="27"/>
      <c r="G40" s="27"/>
      <c r="H40" s="27"/>
      <c r="AB40" s="27"/>
      <c r="AC40" s="27"/>
      <c r="AD40" s="27"/>
      <c r="AE40" s="27"/>
      <c r="AF40" s="27"/>
    </row>
    <row r="41" spans="3:32">
      <c r="C41" s="27"/>
      <c r="D41" s="27"/>
      <c r="E41" s="27"/>
      <c r="F41" s="27"/>
      <c r="G41" s="27"/>
      <c r="H41" s="27"/>
      <c r="AB41" s="27"/>
      <c r="AC41" s="27"/>
      <c r="AD41" s="27"/>
      <c r="AE41" s="27"/>
      <c r="AF41" s="27"/>
    </row>
    <row r="42" spans="3:32">
      <c r="C42" s="27"/>
      <c r="D42" s="27"/>
      <c r="E42" s="27"/>
      <c r="F42" s="27"/>
      <c r="G42" s="27"/>
      <c r="H42" s="27"/>
      <c r="AB42" s="27"/>
      <c r="AC42" s="27"/>
      <c r="AD42" s="27"/>
      <c r="AE42" s="27"/>
      <c r="AF42" s="27"/>
    </row>
    <row r="43" spans="3:32">
      <c r="C43" s="27"/>
      <c r="D43" s="27"/>
      <c r="E43" s="27"/>
      <c r="F43" s="27"/>
      <c r="G43" s="27"/>
      <c r="H43" s="27"/>
      <c r="AB43" s="27"/>
      <c r="AC43" s="27"/>
      <c r="AD43" s="27"/>
      <c r="AE43" s="27"/>
      <c r="AF43" s="27"/>
    </row>
    <row r="44" spans="3:32">
      <c r="C44" s="27"/>
      <c r="D44" s="27"/>
      <c r="E44" s="27"/>
      <c r="F44" s="27"/>
      <c r="G44" s="27"/>
      <c r="H44" s="27"/>
      <c r="AB44" s="27"/>
      <c r="AC44" s="27"/>
      <c r="AD44" s="27"/>
      <c r="AE44" s="27"/>
      <c r="AF44" s="27"/>
    </row>
    <row r="45" spans="3:32" s="27" customFormat="1"/>
    <row r="46" spans="3:32" s="27" customFormat="1"/>
    <row r="47" spans="3:32" s="27" customFormat="1"/>
    <row r="48" spans="3:32" s="27" customFormat="1"/>
    <row r="49" s="27" customFormat="1"/>
    <row r="50" s="27" customFormat="1"/>
    <row r="51" s="27" customFormat="1"/>
    <row r="52" s="27" customFormat="1"/>
    <row r="53" s="27" customFormat="1"/>
    <row r="54" s="27" customFormat="1"/>
    <row r="55" s="27" customFormat="1"/>
    <row r="56" s="27" customFormat="1"/>
    <row r="57" s="27" customFormat="1"/>
    <row r="58" s="27" customFormat="1"/>
    <row r="59" s="27" customFormat="1"/>
    <row r="60" s="27" customFormat="1"/>
    <row r="61" s="27" customFormat="1"/>
    <row r="62" s="27" customFormat="1"/>
    <row r="63" s="27" customFormat="1"/>
    <row r="64" s="27" customFormat="1"/>
    <row r="65" s="27" customFormat="1"/>
    <row r="66" s="27" customFormat="1"/>
    <row r="67" s="27" customFormat="1"/>
    <row r="68" s="27" customFormat="1"/>
    <row r="69" s="27" customFormat="1"/>
    <row r="70" s="27" customFormat="1"/>
    <row r="71" s="27" customFormat="1"/>
    <row r="72" s="27" customFormat="1"/>
    <row r="73" s="27" customFormat="1"/>
    <row r="74" s="27" customFormat="1"/>
    <row r="75" s="27" customFormat="1"/>
    <row r="76" s="27" customFormat="1"/>
    <row r="77" s="27" customFormat="1"/>
    <row r="78" s="27" customFormat="1"/>
    <row r="79" s="27" customFormat="1"/>
    <row r="80" s="27" customFormat="1"/>
    <row r="81" s="27" customFormat="1"/>
    <row r="82" s="27" customFormat="1"/>
    <row r="83" s="27" customFormat="1"/>
    <row r="84" s="27" customFormat="1"/>
    <row r="85" s="27" customFormat="1"/>
    <row r="86" s="27" customFormat="1"/>
    <row r="87" s="27" customFormat="1"/>
    <row r="88" s="27" customFormat="1"/>
    <row r="89" s="27" customFormat="1"/>
    <row r="90" s="27" customFormat="1"/>
    <row r="91" s="27" customFormat="1"/>
    <row r="92" s="27" customFormat="1"/>
    <row r="93" s="27" customFormat="1"/>
    <row r="94" s="27" customFormat="1"/>
    <row r="95" s="27" customFormat="1"/>
    <row r="96" s="27" customFormat="1"/>
    <row r="97" s="27" customFormat="1"/>
    <row r="98" s="27" customFormat="1"/>
    <row r="99" s="27" customFormat="1"/>
    <row r="100" s="27" customFormat="1"/>
    <row r="101" s="27" customFormat="1"/>
    <row r="102" s="27" customFormat="1"/>
    <row r="103" s="27" customFormat="1"/>
    <row r="104" s="27" customFormat="1"/>
    <row r="105" s="27" customFormat="1"/>
    <row r="106" s="27" customFormat="1"/>
    <row r="107" s="27" customFormat="1"/>
    <row r="108" s="27" customFormat="1"/>
    <row r="109" s="27" customFormat="1"/>
    <row r="110" s="27" customFormat="1"/>
    <row r="111" s="27" customFormat="1"/>
    <row r="112" s="27" customFormat="1"/>
    <row r="113" s="27" customFormat="1"/>
    <row r="114" s="27" customFormat="1"/>
    <row r="115" s="27" customFormat="1"/>
    <row r="116" s="27" customFormat="1"/>
    <row r="117" s="27" customFormat="1"/>
    <row r="118" s="27" customFormat="1"/>
    <row r="119" s="27" customFormat="1"/>
    <row r="120" s="27" customFormat="1"/>
    <row r="121" s="27" customFormat="1"/>
    <row r="122" s="27" customFormat="1"/>
    <row r="123" s="27" customFormat="1"/>
    <row r="124" s="27" customFormat="1"/>
    <row r="125" s="27" customFormat="1"/>
    <row r="126" s="27" customFormat="1"/>
    <row r="127" s="27" customFormat="1"/>
    <row r="128" s="27" customFormat="1"/>
    <row r="129" spans="3:8" s="27" customFormat="1"/>
    <row r="130" spans="3:8" s="27" customFormat="1"/>
    <row r="131" spans="3:8" s="27" customFormat="1"/>
    <row r="132" spans="3:8" s="27" customFormat="1"/>
    <row r="133" spans="3:8" s="27" customFormat="1"/>
    <row r="134" spans="3:8" s="27" customFormat="1"/>
    <row r="135" spans="3:8" s="27" customFormat="1"/>
    <row r="136" spans="3:8" s="27" customFormat="1"/>
    <row r="137" spans="3:8" s="27" customFormat="1"/>
    <row r="138" spans="3:8" s="27" customFormat="1"/>
    <row r="139" spans="3:8" s="27" customFormat="1"/>
    <row r="140" spans="3:8" s="27" customFormat="1"/>
    <row r="141" spans="3:8" s="27" customFormat="1"/>
    <row r="142" spans="3:8" s="27" customFormat="1"/>
    <row r="143" spans="3:8" s="27" customFormat="1">
      <c r="C143" s="68"/>
      <c r="D143" s="68"/>
      <c r="E143" s="68"/>
      <c r="F143" s="68"/>
      <c r="G143" s="68"/>
      <c r="H143" s="68"/>
    </row>
    <row r="144" spans="3:8" s="27" customFormat="1">
      <c r="C144" s="68"/>
      <c r="D144" s="68"/>
      <c r="E144" s="68"/>
      <c r="F144" s="68"/>
      <c r="G144" s="68"/>
      <c r="H144" s="68"/>
    </row>
    <row r="145" spans="3:8" s="27" customFormat="1">
      <c r="C145" s="68"/>
      <c r="D145" s="68"/>
      <c r="E145" s="68"/>
      <c r="F145" s="68"/>
      <c r="G145" s="68"/>
      <c r="H145" s="68"/>
    </row>
    <row r="146" spans="3:8" s="27" customFormat="1">
      <c r="C146" s="68"/>
      <c r="D146" s="68"/>
      <c r="E146" s="68"/>
      <c r="F146" s="68"/>
      <c r="G146" s="68"/>
      <c r="H146" s="68"/>
    </row>
    <row r="147" spans="3:8" s="27" customFormat="1">
      <c r="C147" s="68"/>
      <c r="D147" s="68"/>
      <c r="E147" s="68"/>
      <c r="F147" s="68"/>
      <c r="G147" s="68"/>
      <c r="H147" s="68"/>
    </row>
    <row r="148" spans="3:8" s="27" customFormat="1">
      <c r="C148" s="68"/>
      <c r="D148" s="68"/>
      <c r="E148" s="68"/>
      <c r="F148" s="68"/>
      <c r="G148" s="68"/>
      <c r="H148" s="68"/>
    </row>
    <row r="149" spans="3:8" s="27" customFormat="1">
      <c r="C149" s="68"/>
      <c r="D149" s="68"/>
      <c r="E149" s="68"/>
      <c r="F149" s="68"/>
      <c r="G149" s="68"/>
      <c r="H149" s="68"/>
    </row>
    <row r="150" spans="3:8" s="27" customFormat="1">
      <c r="C150" s="68"/>
      <c r="D150" s="68"/>
      <c r="E150" s="68"/>
      <c r="F150" s="68"/>
      <c r="G150" s="68"/>
      <c r="H150" s="68"/>
    </row>
    <row r="151" spans="3:8" s="27" customFormat="1">
      <c r="C151" s="68"/>
      <c r="D151" s="68"/>
      <c r="E151" s="68"/>
      <c r="F151" s="68"/>
      <c r="G151" s="68"/>
      <c r="H151" s="68"/>
    </row>
    <row r="152" spans="3:8" s="27" customFormat="1">
      <c r="C152" s="68"/>
      <c r="D152" s="68"/>
      <c r="E152" s="68"/>
      <c r="F152" s="68"/>
      <c r="G152" s="68"/>
      <c r="H152" s="68"/>
    </row>
    <row r="153" spans="3:8" s="27" customFormat="1">
      <c r="C153" s="68"/>
      <c r="D153" s="68"/>
      <c r="E153" s="68"/>
      <c r="F153" s="68"/>
      <c r="G153" s="68"/>
      <c r="H153" s="68"/>
    </row>
    <row r="154" spans="3:8" s="27" customFormat="1">
      <c r="C154" s="68"/>
      <c r="D154" s="68"/>
      <c r="E154" s="68"/>
      <c r="F154" s="68"/>
      <c r="G154" s="68"/>
      <c r="H154" s="68"/>
    </row>
  </sheetData>
  <sheetProtection algorithmName="SHA-512" hashValue="Uhwt1bzUJXxheu6dHA7lj/gV76vspuVUckf8SbsuxGBYq6Nkt8x0JoI/BYzwdIPMfsX5NwJwuIO7/KPB7+OSbg==" saltValue="SI+2JZGNzVYo0S7oL8hu/A==" spinCount="100000" sheet="1" objects="1" scenarios="1"/>
  <mergeCells count="1">
    <mergeCell ref="C1:D1"/>
  </mergeCell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284097" r:id="rId4" name="Button 1">
              <controlPr defaultSize="0" print="0" autoFill="0" autoPict="0" macro="[0]!Button9_Click" altText="v3 Run">
                <anchor moveWithCells="1" sizeWithCells="1">
                  <from>
                    <xdr:col>0</xdr:col>
                    <xdr:colOff>285750</xdr:colOff>
                    <xdr:row>2</xdr:row>
                    <xdr:rowOff>161925</xdr:rowOff>
                  </from>
                  <to>
                    <xdr:col>1</xdr:col>
                    <xdr:colOff>352425</xdr:colOff>
                    <xdr:row>4</xdr:row>
                    <xdr:rowOff>161925</xdr:rowOff>
                  </to>
                </anchor>
              </controlPr>
            </control>
          </mc:Choice>
        </mc:AlternateContent>
        <mc:AlternateContent xmlns:mc="http://schemas.openxmlformats.org/markup-compatibility/2006">
          <mc:Choice Requires="x14">
            <control shapeId="1284098" r:id="rId5" name="Button 2">
              <controlPr defaultSize="0" print="0" autoFill="0" autoPict="0" macro="[0]!Button307_Click">
                <anchor moveWithCells="1" sizeWithCells="1">
                  <from>
                    <xdr:col>1</xdr:col>
                    <xdr:colOff>247650</xdr:colOff>
                    <xdr:row>0</xdr:row>
                    <xdr:rowOff>847725</xdr:rowOff>
                  </from>
                  <to>
                    <xdr:col>1</xdr:col>
                    <xdr:colOff>571500</xdr:colOff>
                    <xdr:row>0</xdr:row>
                    <xdr:rowOff>1066800</xdr:rowOff>
                  </to>
                </anchor>
              </controlPr>
            </control>
          </mc:Choice>
        </mc:AlternateContent>
        <mc:AlternateContent xmlns:mc="http://schemas.openxmlformats.org/markup-compatibility/2006">
          <mc:Choice Requires="x14">
            <control shapeId="1284099" r:id="rId6" name="Button 3">
              <controlPr defaultSize="0" print="0" autoFill="0" autoPict="0" macro="[0]!Button308_Click">
                <anchor moveWithCells="1" sizeWithCells="1">
                  <from>
                    <xdr:col>2</xdr:col>
                    <xdr:colOff>19050</xdr:colOff>
                    <xdr:row>0</xdr:row>
                    <xdr:rowOff>847725</xdr:rowOff>
                  </from>
                  <to>
                    <xdr:col>2</xdr:col>
                    <xdr:colOff>333375</xdr:colOff>
                    <xdr:row>0</xdr:row>
                    <xdr:rowOff>1066800</xdr:rowOff>
                  </to>
                </anchor>
              </controlPr>
            </control>
          </mc:Choice>
        </mc:AlternateContent>
        <mc:AlternateContent xmlns:mc="http://schemas.openxmlformats.org/markup-compatibility/2006">
          <mc:Choice Requires="x14">
            <control shapeId="1284100" r:id="rId7" name="Button 4">
              <controlPr defaultSize="0" print="0" autoFill="0" autoPict="0" macro="[0]!Button306_Click">
                <anchor moveWithCells="1" sizeWithCells="1">
                  <from>
                    <xdr:col>2</xdr:col>
                    <xdr:colOff>381000</xdr:colOff>
                    <xdr:row>0</xdr:row>
                    <xdr:rowOff>847725</xdr:rowOff>
                  </from>
                  <to>
                    <xdr:col>2</xdr:col>
                    <xdr:colOff>933450</xdr:colOff>
                    <xdr:row>0</xdr:row>
                    <xdr:rowOff>1066800</xdr:rowOff>
                  </to>
                </anchor>
              </controlPr>
            </control>
          </mc:Choice>
        </mc:AlternateContent>
        <mc:AlternateContent xmlns:mc="http://schemas.openxmlformats.org/markup-compatibility/2006">
          <mc:Choice Requires="x14">
            <control shapeId="1284101" r:id="rId8" name="Button 5">
              <controlPr defaultSize="0" print="0" autoFill="0" autoPict="0" macro="[0]!Button305_Click">
                <anchor moveWithCells="1" sizeWithCells="1">
                  <from>
                    <xdr:col>0</xdr:col>
                    <xdr:colOff>247650</xdr:colOff>
                    <xdr:row>0</xdr:row>
                    <xdr:rowOff>847725</xdr:rowOff>
                  </from>
                  <to>
                    <xdr:col>1</xdr:col>
                    <xdr:colOff>200025</xdr:colOff>
                    <xdr:row>0</xdr:row>
                    <xdr:rowOff>1066800</xdr:rowOff>
                  </to>
                </anchor>
              </controlPr>
            </control>
          </mc:Choice>
        </mc:AlternateContent>
        <mc:AlternateContent xmlns:mc="http://schemas.openxmlformats.org/markup-compatibility/2006">
          <mc:Choice Requires="x14">
            <control shapeId="1284102" r:id="rId9" name="Button 6">
              <controlPr defaultSize="0" print="0" autoFill="0" autoPict="0" macro="[0]!Button309_Click">
                <anchor moveWithCells="1" sizeWithCells="1">
                  <from>
                    <xdr:col>2</xdr:col>
                    <xdr:colOff>990600</xdr:colOff>
                    <xdr:row>0</xdr:row>
                    <xdr:rowOff>847725</xdr:rowOff>
                  </from>
                  <to>
                    <xdr:col>2</xdr:col>
                    <xdr:colOff>1333500</xdr:colOff>
                    <xdr:row>0</xdr:row>
                    <xdr:rowOff>1066800</xdr:rowOff>
                  </to>
                </anchor>
              </controlPr>
            </control>
          </mc:Choice>
        </mc:AlternateContent>
        <mc:AlternateContent xmlns:mc="http://schemas.openxmlformats.org/markup-compatibility/2006">
          <mc:Choice Requires="x14">
            <control shapeId="1284103" r:id="rId10" name="Button 7">
              <controlPr defaultSize="0" print="0" autoFill="0" autoPict="0" macro="[0]!Button310_Click">
                <anchor moveWithCells="1" sizeWithCells="1">
                  <from>
                    <xdr:col>2</xdr:col>
                    <xdr:colOff>1381125</xdr:colOff>
                    <xdr:row>0</xdr:row>
                    <xdr:rowOff>847725</xdr:rowOff>
                  </from>
                  <to>
                    <xdr:col>3</xdr:col>
                    <xdr:colOff>95250</xdr:colOff>
                    <xdr:row>0</xdr:row>
                    <xdr:rowOff>1066800</xdr:rowOff>
                  </to>
                </anchor>
              </controlPr>
            </control>
          </mc:Choice>
        </mc:AlternateContent>
        <mc:AlternateContent xmlns:mc="http://schemas.openxmlformats.org/markup-compatibility/2006">
          <mc:Choice Requires="x14">
            <control shapeId="1284104" r:id="rId11" name="Button 8">
              <controlPr defaultSize="0" print="0" autoFill="0" autoPict="0" macro="[0]!Button311_Click">
                <anchor moveWithCells="1" sizeWithCells="1">
                  <from>
                    <xdr:col>3</xdr:col>
                    <xdr:colOff>142875</xdr:colOff>
                    <xdr:row>0</xdr:row>
                    <xdr:rowOff>847725</xdr:rowOff>
                  </from>
                  <to>
                    <xdr:col>3</xdr:col>
                    <xdr:colOff>600075</xdr:colOff>
                    <xdr:row>0</xdr:row>
                    <xdr:rowOff>1066800</xdr:rowOff>
                  </to>
                </anchor>
              </controlPr>
            </control>
          </mc:Choice>
        </mc:AlternateContent>
        <mc:AlternateContent xmlns:mc="http://schemas.openxmlformats.org/markup-compatibility/2006">
          <mc:Choice Requires="x14">
            <control shapeId="1284105" r:id="rId12" name="Button 9">
              <controlPr defaultSize="0" print="0" autoFill="0" autoPict="0" macro="[0]!Button312_Click">
                <anchor moveWithCells="1" sizeWithCells="1">
                  <from>
                    <xdr:col>3</xdr:col>
                    <xdr:colOff>628650</xdr:colOff>
                    <xdr:row>0</xdr:row>
                    <xdr:rowOff>847725</xdr:rowOff>
                  </from>
                  <to>
                    <xdr:col>3</xdr:col>
                    <xdr:colOff>1114425</xdr:colOff>
                    <xdr:row>0</xdr:row>
                    <xdr:rowOff>1066800</xdr:rowOff>
                  </to>
                </anchor>
              </controlPr>
            </control>
          </mc:Choice>
        </mc:AlternateContent>
        <mc:AlternateContent xmlns:mc="http://schemas.openxmlformats.org/markup-compatibility/2006">
          <mc:Choice Requires="x14">
            <control shapeId="1284106" r:id="rId13" name="Button 10">
              <controlPr defaultSize="0" print="0" autoFill="0" autoPict="0" macro="[0]!Button313_Click">
                <anchor moveWithCells="1" sizeWithCells="1">
                  <from>
                    <xdr:col>3</xdr:col>
                    <xdr:colOff>1143000</xdr:colOff>
                    <xdr:row>0</xdr:row>
                    <xdr:rowOff>847725</xdr:rowOff>
                  </from>
                  <to>
                    <xdr:col>4</xdr:col>
                    <xdr:colOff>57150</xdr:colOff>
                    <xdr:row>0</xdr:row>
                    <xdr:rowOff>1066800</xdr:rowOff>
                  </to>
                </anchor>
              </controlPr>
            </control>
          </mc:Choice>
        </mc:AlternateContent>
        <mc:AlternateContent xmlns:mc="http://schemas.openxmlformats.org/markup-compatibility/2006">
          <mc:Choice Requires="x14">
            <control shapeId="1284107" r:id="rId14" name="Button 11">
              <controlPr defaultSize="0" print="0" autoFill="0" autoPict="0" macro="[0]!Button314_Click">
                <anchor moveWithCells="1" sizeWithCells="1">
                  <from>
                    <xdr:col>4</xdr:col>
                    <xdr:colOff>85725</xdr:colOff>
                    <xdr:row>0</xdr:row>
                    <xdr:rowOff>847725</xdr:rowOff>
                  </from>
                  <to>
                    <xdr:col>4</xdr:col>
                    <xdr:colOff>600075</xdr:colOff>
                    <xdr:row>0</xdr:row>
                    <xdr:rowOff>1066800</xdr:rowOff>
                  </to>
                </anchor>
              </controlPr>
            </control>
          </mc:Choice>
        </mc:AlternateContent>
        <mc:AlternateContent xmlns:mc="http://schemas.openxmlformats.org/markup-compatibility/2006">
          <mc:Choice Requires="x14">
            <control shapeId="1284108" r:id="rId15" name="Button 12">
              <controlPr defaultSize="0" print="0" autoFill="0" autoPict="0" macro="[0]!Button315_Click">
                <anchor moveWithCells="1" sizeWithCells="1">
                  <from>
                    <xdr:col>4</xdr:col>
                    <xdr:colOff>628650</xdr:colOff>
                    <xdr:row>0</xdr:row>
                    <xdr:rowOff>847725</xdr:rowOff>
                  </from>
                  <to>
                    <xdr:col>4</xdr:col>
                    <xdr:colOff>1790700</xdr:colOff>
                    <xdr:row>0</xdr:row>
                    <xdr:rowOff>1066800</xdr:rowOff>
                  </to>
                </anchor>
              </controlPr>
            </control>
          </mc:Choice>
        </mc:AlternateContent>
        <mc:AlternateContent xmlns:mc="http://schemas.openxmlformats.org/markup-compatibility/2006">
          <mc:Choice Requires="x14">
            <control shapeId="1284109" r:id="rId16" name="Button 13">
              <controlPr defaultSize="0" print="0" autoFill="0" autoPict="0" macro="[0]!Button316_Click">
                <anchor moveWithCells="1" sizeWithCells="1">
                  <from>
                    <xdr:col>4</xdr:col>
                    <xdr:colOff>1819275</xdr:colOff>
                    <xdr:row>0</xdr:row>
                    <xdr:rowOff>847725</xdr:rowOff>
                  </from>
                  <to>
                    <xdr:col>4</xdr:col>
                    <xdr:colOff>2428875</xdr:colOff>
                    <xdr:row>0</xdr:row>
                    <xdr:rowOff>1066800</xdr:rowOff>
                  </to>
                </anchor>
              </controlPr>
            </control>
          </mc:Choice>
        </mc:AlternateContent>
        <mc:AlternateContent xmlns:mc="http://schemas.openxmlformats.org/markup-compatibility/2006">
          <mc:Choice Requires="x14">
            <control shapeId="1284116" r:id="rId17" name="Button 20">
              <controlPr defaultSize="0" print="0" autoFill="0" autoPict="0" macro="[0]!Button319_Click">
                <anchor moveWithCells="1" sizeWithCells="1">
                  <from>
                    <xdr:col>4</xdr:col>
                    <xdr:colOff>2466975</xdr:colOff>
                    <xdr:row>0</xdr:row>
                    <xdr:rowOff>838200</xdr:rowOff>
                  </from>
                  <to>
                    <xdr:col>4</xdr:col>
                    <xdr:colOff>3409950</xdr:colOff>
                    <xdr:row>0</xdr:row>
                    <xdr:rowOff>1066800</xdr:rowOff>
                  </to>
                </anchor>
              </controlPr>
            </control>
          </mc:Choice>
        </mc:AlternateContent>
        <mc:AlternateContent xmlns:mc="http://schemas.openxmlformats.org/markup-compatibility/2006">
          <mc:Choice Requires="x14">
            <control shapeId="1284117" r:id="rId18" name="Button 21">
              <controlPr defaultSize="0" print="0" autoFill="0" autoPict="0" macro="[0]!Button301_Click">
                <anchor moveWithCells="1" sizeWithCells="1">
                  <from>
                    <xdr:col>3</xdr:col>
                    <xdr:colOff>190500</xdr:colOff>
                    <xdr:row>0</xdr:row>
                    <xdr:rowOff>95250</xdr:rowOff>
                  </from>
                  <to>
                    <xdr:col>3</xdr:col>
                    <xdr:colOff>714375</xdr:colOff>
                    <xdr:row>0</xdr:row>
                    <xdr:rowOff>495300</xdr:rowOff>
                  </to>
                </anchor>
              </controlPr>
            </control>
          </mc:Choice>
        </mc:AlternateContent>
        <mc:AlternateContent xmlns:mc="http://schemas.openxmlformats.org/markup-compatibility/2006">
          <mc:Choice Requires="x14">
            <control shapeId="1284118" r:id="rId19" name="Button 22">
              <controlPr defaultSize="0" print="0" autoFill="0" autoPict="0" macro="[0]!Button302_Click">
                <anchor moveWithCells="1" sizeWithCells="1">
                  <from>
                    <xdr:col>3</xdr:col>
                    <xdr:colOff>762000</xdr:colOff>
                    <xdr:row>0</xdr:row>
                    <xdr:rowOff>95250</xdr:rowOff>
                  </from>
                  <to>
                    <xdr:col>4</xdr:col>
                    <xdr:colOff>38100</xdr:colOff>
                    <xdr:row>0</xdr:row>
                    <xdr:rowOff>495300</xdr:rowOff>
                  </to>
                </anchor>
              </controlPr>
            </control>
          </mc:Choice>
        </mc:AlternateContent>
        <mc:AlternateContent xmlns:mc="http://schemas.openxmlformats.org/markup-compatibility/2006">
          <mc:Choice Requires="x14">
            <control shapeId="1284119" r:id="rId20" name="Button 23">
              <controlPr defaultSize="0" print="0" autoFill="0" autoPict="0" macro="[0]!Button303_Click" altText="Environment Assessment Home">
                <anchor moveWithCells="1" sizeWithCells="1">
                  <from>
                    <xdr:col>4</xdr:col>
                    <xdr:colOff>76200</xdr:colOff>
                    <xdr:row>0</xdr:row>
                    <xdr:rowOff>95250</xdr:rowOff>
                  </from>
                  <to>
                    <xdr:col>4</xdr:col>
                    <xdr:colOff>1209675</xdr:colOff>
                    <xdr:row>0</xdr:row>
                    <xdr:rowOff>495300</xdr:rowOff>
                  </to>
                </anchor>
              </controlPr>
            </control>
          </mc:Choice>
        </mc:AlternateContent>
        <mc:AlternateContent xmlns:mc="http://schemas.openxmlformats.org/markup-compatibility/2006">
          <mc:Choice Requires="x14">
            <control shapeId="1284120" r:id="rId21" name="Button 24">
              <controlPr defaultSize="0" print="0" autoFill="0" autoPict="0" macro="[0]!Button304_Click">
                <anchor moveWithCells="1" sizeWithCells="1">
                  <from>
                    <xdr:col>4</xdr:col>
                    <xdr:colOff>1295400</xdr:colOff>
                    <xdr:row>0</xdr:row>
                    <xdr:rowOff>95250</xdr:rowOff>
                  </from>
                  <to>
                    <xdr:col>4</xdr:col>
                    <xdr:colOff>2219325</xdr:colOff>
                    <xdr:row>0</xdr:row>
                    <xdr:rowOff>495300</xdr:rowOff>
                  </to>
                </anchor>
              </controlPr>
            </control>
          </mc:Choice>
        </mc:AlternateContent>
        <mc:AlternateContent xmlns:mc="http://schemas.openxmlformats.org/markup-compatibility/2006">
          <mc:Choice Requires="x14">
            <control shapeId="1284121" r:id="rId22" name="Button 25">
              <controlPr defaultSize="0" print="0" autoFill="0" autoPict="0" macro="[0]!RectangleRoundedCorners9_Click">
                <anchor moveWithCells="1" sizeWithCells="1">
                  <from>
                    <xdr:col>4</xdr:col>
                    <xdr:colOff>2324100</xdr:colOff>
                    <xdr:row>0</xdr:row>
                    <xdr:rowOff>95250</xdr:rowOff>
                  </from>
                  <to>
                    <xdr:col>4</xdr:col>
                    <xdr:colOff>3248025</xdr:colOff>
                    <xdr:row>0</xdr:row>
                    <xdr:rowOff>495300</xdr:rowOff>
                  </to>
                </anchor>
              </controlPr>
            </control>
          </mc:Choice>
        </mc:AlternateContent>
      </controls>
    </mc:Choice>
  </mc:AlternateContent>
  <tableParts count="1">
    <tablePart r:id="rId23"/>
  </tableParts>
</worksheet>
</file>

<file path=xl/worksheets/sheet1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269DE8A5-233C-43E5-B5EE-53AA75898000}">
  <sheetPr codeName="Sheet74">
    <tabColor theme="9" tint="-0.249977111117893"/>
  </sheetPr>
  <dimension ref="A1:MV64"/>
  <sheetViews>
    <sheetView showRowColHeaders="0" zoomScale="84" zoomScaleNormal="84" workbookViewId="0">
      <selection activeCell="O24" sqref="O24"/>
    </sheetView>
  </sheetViews>
  <sheetFormatPr defaultColWidth="9.140625" defaultRowHeight="15"/>
  <cols>
    <col min="1" max="1" width="9.140625" style="97"/>
    <col min="2" max="2" width="18.28515625" style="68" customWidth="1"/>
    <col min="3" max="3" width="48.42578125" style="68" customWidth="1"/>
    <col min="4" max="4" width="37.28515625" style="68" customWidth="1"/>
    <col min="5" max="5" width="20.5703125" style="68" customWidth="1"/>
    <col min="6" max="6" width="25.140625" style="68" customWidth="1"/>
    <col min="7" max="7" width="19.140625" style="68" customWidth="1"/>
    <col min="8" max="8" width="19.28515625" style="68" customWidth="1"/>
    <col min="9" max="9" width="25.7109375" style="68" customWidth="1"/>
    <col min="10" max="10" width="23.7109375" style="68" customWidth="1"/>
    <col min="11" max="11" width="20.85546875" style="68" customWidth="1"/>
    <col min="12" max="12" width="13.85546875" style="68" customWidth="1"/>
    <col min="13" max="13" width="15.7109375" style="68" customWidth="1"/>
    <col min="14" max="14" width="13.7109375" style="68" customWidth="1"/>
    <col min="15" max="15" width="13.5703125" style="68" customWidth="1"/>
    <col min="16" max="16" width="13.7109375" style="299" customWidth="1"/>
    <col min="17" max="17" width="13.85546875" style="68" customWidth="1"/>
    <col min="18" max="18" width="13.7109375" style="68" customWidth="1"/>
    <col min="19" max="19" width="40.7109375" style="68" customWidth="1"/>
    <col min="20" max="20" width="24" style="68" customWidth="1"/>
    <col min="21" max="21" width="24.28515625" style="68" customWidth="1"/>
    <col min="22" max="22" width="32" style="68" customWidth="1"/>
    <col min="23" max="23" width="29.28515625" style="68" customWidth="1"/>
    <col min="24" max="24" width="32.5703125" style="68" customWidth="1"/>
    <col min="25" max="25" width="26.85546875" style="68" customWidth="1"/>
    <col min="26" max="26" width="30.5703125" style="68" customWidth="1"/>
    <col min="27" max="27" width="32.85546875" style="68" customWidth="1"/>
    <col min="28" max="28" width="24.5703125" style="161" bestFit="1" customWidth="1"/>
    <col min="29" max="29" width="40.7109375" style="68" customWidth="1"/>
    <col min="30" max="30" width="26.28515625" style="68" bestFit="1" customWidth="1"/>
    <col min="31" max="31" width="21.5703125" style="68" customWidth="1"/>
    <col min="32" max="32" width="37.5703125" style="68" customWidth="1"/>
    <col min="33" max="33" width="29.28515625" style="68" customWidth="1"/>
    <col min="34" max="34" width="32.5703125" style="68" customWidth="1"/>
    <col min="35" max="35" width="26.85546875" style="68" customWidth="1"/>
    <col min="36" max="36" width="30.5703125" style="68" customWidth="1"/>
    <col min="37" max="37" width="32.85546875" style="68" customWidth="1"/>
    <col min="38" max="38" width="24.5703125" style="161" bestFit="1" customWidth="1"/>
    <col min="39" max="39" width="40.7109375" style="68" customWidth="1"/>
    <col min="40" max="40" width="26.28515625" style="68" bestFit="1" customWidth="1"/>
    <col min="41" max="41" width="21.5703125" style="68" customWidth="1"/>
    <col min="42" max="42" width="26.28515625" style="68" customWidth="1"/>
    <col min="43" max="43" width="29.28515625" style="68" customWidth="1"/>
    <col min="44" max="44" width="32.5703125" style="68" customWidth="1"/>
    <col min="45" max="45" width="26.85546875" style="68" customWidth="1"/>
    <col min="46" max="46" width="30.5703125" style="68" customWidth="1"/>
    <col min="47" max="47" width="32.85546875" style="68" customWidth="1"/>
    <col min="48" max="48" width="24.5703125" style="161" bestFit="1" customWidth="1"/>
    <col min="49" max="49" width="19.5703125" style="68" bestFit="1" customWidth="1"/>
    <col min="50" max="50" width="26.28515625" style="68" bestFit="1" customWidth="1"/>
    <col min="51" max="51" width="21.5703125" style="68" customWidth="1"/>
    <col min="52" max="52" width="49.5703125" style="68" customWidth="1"/>
    <col min="53" max="53" width="29.28515625" style="68" customWidth="1"/>
    <col min="54" max="54" width="32.5703125" style="68" customWidth="1"/>
    <col min="55" max="55" width="26.85546875" style="68" customWidth="1"/>
    <col min="56" max="56" width="30.5703125" style="68" customWidth="1"/>
    <col min="57" max="57" width="32.85546875" style="68" customWidth="1"/>
    <col min="58" max="58" width="24.5703125" style="161" bestFit="1" customWidth="1"/>
    <col min="59" max="59" width="40.7109375" style="68" customWidth="1"/>
    <col min="60" max="60" width="26.28515625" style="68" bestFit="1" customWidth="1"/>
    <col min="61" max="61" width="21.5703125" style="68" customWidth="1"/>
    <col min="62" max="62" width="39.42578125" style="68" customWidth="1"/>
    <col min="63" max="63" width="29.28515625" style="68" customWidth="1"/>
    <col min="64" max="64" width="32.5703125" style="68" customWidth="1"/>
    <col min="65" max="65" width="26.85546875" style="68" customWidth="1"/>
    <col min="66" max="66" width="30.5703125" style="68" customWidth="1"/>
    <col min="67" max="67" width="32.85546875" style="68" customWidth="1"/>
    <col min="68" max="68" width="24.5703125" style="161" bestFit="1" customWidth="1"/>
    <col min="69" max="69" width="40.7109375" style="68" customWidth="1"/>
    <col min="70" max="70" width="26.28515625" style="68" bestFit="1" customWidth="1"/>
    <col min="71" max="71" width="21.5703125" style="68" customWidth="1"/>
    <col min="72" max="72" width="40.85546875" style="68" customWidth="1"/>
    <col min="73" max="73" width="29.28515625" style="68" customWidth="1"/>
    <col min="74" max="74" width="32.5703125" style="68" customWidth="1"/>
    <col min="75" max="75" width="26.85546875" style="68" customWidth="1"/>
    <col min="76" max="76" width="30.5703125" style="68" customWidth="1"/>
    <col min="77" max="77" width="32.85546875" style="68" customWidth="1"/>
    <col min="78" max="78" width="24.5703125" style="161" bestFit="1" customWidth="1"/>
    <col min="79" max="79" width="40.7109375" style="68" customWidth="1"/>
    <col min="80" max="80" width="26.28515625" style="68" bestFit="1" customWidth="1"/>
    <col min="81" max="81" width="21.5703125" style="68" customWidth="1"/>
    <col min="82" max="82" width="35.5703125" style="68" customWidth="1"/>
    <col min="83" max="83" width="29.28515625" style="68" customWidth="1"/>
    <col min="84" max="84" width="32.5703125" style="68" customWidth="1"/>
    <col min="85" max="85" width="26.85546875" style="68" customWidth="1"/>
    <col min="86" max="86" width="30.5703125" style="68" customWidth="1"/>
    <col min="87" max="87" width="32.85546875" style="68" customWidth="1"/>
    <col min="88" max="88" width="24.5703125" style="161" bestFit="1" customWidth="1"/>
    <col min="89" max="89" width="40.7109375" style="68" customWidth="1"/>
    <col min="90" max="90" width="26.28515625" style="68" bestFit="1" customWidth="1"/>
    <col min="91" max="91" width="21.5703125" style="68" customWidth="1"/>
    <col min="92" max="92" width="33.28515625" style="68" customWidth="1"/>
    <col min="93" max="93" width="29.28515625" style="68" customWidth="1"/>
    <col min="94" max="94" width="32.5703125" style="68" customWidth="1"/>
    <col min="95" max="95" width="26.85546875" style="68" customWidth="1"/>
    <col min="96" max="96" width="30.5703125" style="68" customWidth="1"/>
    <col min="97" max="97" width="32.85546875" style="68" customWidth="1"/>
    <col min="98" max="98" width="24.5703125" style="161" bestFit="1" customWidth="1"/>
    <col min="99" max="99" width="40.7109375" style="68" customWidth="1"/>
    <col min="100" max="100" width="26.28515625" style="68" bestFit="1" customWidth="1"/>
    <col min="101" max="101" width="22.7109375" style="68" customWidth="1"/>
    <col min="102" max="102" width="41.140625" style="68" customWidth="1"/>
    <col min="103" max="103" width="30.42578125" style="68" customWidth="1"/>
    <col min="104" max="104" width="33.5703125" style="68" customWidth="1"/>
    <col min="105" max="105" width="27.85546875" style="68" customWidth="1"/>
    <col min="106" max="106" width="31.5703125" style="68" customWidth="1"/>
    <col min="107" max="107" width="34" style="68" customWidth="1"/>
    <col min="108" max="108" width="25.7109375" style="161" bestFit="1" customWidth="1"/>
    <col min="109" max="109" width="20.7109375" style="68" bestFit="1" customWidth="1"/>
    <col min="110" max="110" width="27.28515625" style="68" bestFit="1" customWidth="1"/>
    <col min="111" max="111" width="22.7109375" style="68" customWidth="1"/>
    <col min="112" max="112" width="37.28515625" style="68" customWidth="1"/>
    <col min="113" max="113" width="30.42578125" style="68" customWidth="1"/>
    <col min="114" max="114" width="33.5703125" style="68" customWidth="1"/>
    <col min="115" max="115" width="27.85546875" style="68" customWidth="1"/>
    <col min="116" max="116" width="31.5703125" style="68" customWidth="1"/>
    <col min="117" max="117" width="34" style="68" customWidth="1"/>
    <col min="118" max="118" width="25.7109375" style="161" bestFit="1" customWidth="1"/>
    <col min="119" max="119" width="40.7109375" style="68" customWidth="1"/>
    <col min="120" max="120" width="27.28515625" style="68" bestFit="1" customWidth="1"/>
    <col min="121" max="121" width="22.7109375" style="68" customWidth="1"/>
    <col min="122" max="122" width="37.28515625" style="68" customWidth="1"/>
    <col min="123" max="123" width="30.42578125" style="68" customWidth="1"/>
    <col min="124" max="124" width="33.5703125" style="68" customWidth="1"/>
    <col min="125" max="125" width="27.85546875" style="68" customWidth="1"/>
    <col min="126" max="126" width="31.5703125" style="68" customWidth="1"/>
    <col min="127" max="127" width="34" style="68" customWidth="1"/>
    <col min="128" max="128" width="25.7109375" style="161" bestFit="1" customWidth="1"/>
    <col min="129" max="129" width="40.7109375" style="68" customWidth="1"/>
    <col min="130" max="130" width="27.28515625" style="68" bestFit="1" customWidth="1"/>
    <col min="131" max="131" width="22.7109375" style="68" customWidth="1"/>
    <col min="132" max="132" width="42" style="68" customWidth="1"/>
    <col min="133" max="133" width="30.42578125" style="68" customWidth="1"/>
    <col min="134" max="134" width="33.5703125" style="68" customWidth="1"/>
    <col min="135" max="135" width="27.85546875" style="68" customWidth="1"/>
    <col min="136" max="136" width="31.5703125" style="68" customWidth="1"/>
    <col min="137" max="137" width="34" style="68" customWidth="1"/>
    <col min="138" max="138" width="25.7109375" style="161" bestFit="1" customWidth="1"/>
    <col min="139" max="139" width="40.7109375" style="68" customWidth="1"/>
    <col min="140" max="140" width="27.28515625" style="68" bestFit="1" customWidth="1"/>
    <col min="141" max="141" width="22.7109375" style="68" customWidth="1"/>
    <col min="142" max="142" width="45.42578125" style="68" customWidth="1"/>
    <col min="143" max="143" width="30.42578125" style="68" customWidth="1"/>
    <col min="144" max="144" width="33.5703125" style="68" customWidth="1"/>
    <col min="145" max="145" width="27.85546875" style="68" customWidth="1"/>
    <col min="146" max="146" width="31.5703125" style="68" customWidth="1"/>
    <col min="147" max="147" width="34" style="68" customWidth="1"/>
    <col min="148" max="148" width="28.5703125" style="161" bestFit="1" customWidth="1"/>
    <col min="149" max="149" width="40.7109375" style="68" customWidth="1"/>
    <col min="150" max="150" width="30.140625" style="68" bestFit="1" customWidth="1"/>
    <col min="151" max="151" width="22.7109375" style="68" customWidth="1"/>
    <col min="152" max="152" width="43.42578125" style="68" customWidth="1"/>
    <col min="153" max="153" width="30.42578125" style="68" customWidth="1"/>
    <col min="154" max="154" width="33.5703125" style="68" customWidth="1"/>
    <col min="155" max="155" width="27.85546875" style="68" customWidth="1"/>
    <col min="156" max="156" width="31.5703125" style="68" customWidth="1"/>
    <col min="157" max="157" width="34" style="68" customWidth="1"/>
    <col min="158" max="158" width="28.5703125" style="161" bestFit="1" customWidth="1"/>
    <col min="159" max="159" width="40.7109375" style="68" customWidth="1"/>
    <col min="160" max="160" width="30.140625" style="68" bestFit="1" customWidth="1"/>
    <col min="161" max="161" width="22.7109375" style="68" customWidth="1"/>
    <col min="162" max="162" width="44.140625" style="68" customWidth="1"/>
    <col min="163" max="163" width="30.42578125" style="68" customWidth="1"/>
    <col min="164" max="164" width="33.5703125" style="68" customWidth="1"/>
    <col min="165" max="165" width="27.85546875" style="68" customWidth="1"/>
    <col min="166" max="166" width="31.5703125" style="68" customWidth="1"/>
    <col min="167" max="167" width="34" style="68" customWidth="1"/>
    <col min="168" max="168" width="28.5703125" style="161" bestFit="1" customWidth="1"/>
    <col min="169" max="169" width="40.7109375" style="68" customWidth="1"/>
    <col min="170" max="170" width="30.140625" style="68" bestFit="1" customWidth="1"/>
    <col min="171" max="171" width="22.7109375" style="68" customWidth="1"/>
    <col min="172" max="172" width="60.42578125" style="68" customWidth="1"/>
    <col min="173" max="173" width="30.42578125" style="68" customWidth="1"/>
    <col min="174" max="174" width="33.5703125" style="68" customWidth="1"/>
    <col min="175" max="175" width="27.85546875" style="68" customWidth="1"/>
    <col min="176" max="176" width="31.5703125" style="68" customWidth="1"/>
    <col min="177" max="177" width="34" style="68" customWidth="1"/>
    <col min="178" max="178" width="28.5703125" style="161" bestFit="1" customWidth="1"/>
    <col min="179" max="179" width="40.7109375" style="68" customWidth="1"/>
    <col min="180" max="180" width="30.140625" style="68" bestFit="1" customWidth="1"/>
    <col min="181" max="181" width="22.7109375" style="68" customWidth="1"/>
    <col min="182" max="182" width="43" style="68" customWidth="1"/>
    <col min="183" max="183" width="30.42578125" style="68" customWidth="1"/>
    <col min="184" max="184" width="33.5703125" style="68" customWidth="1"/>
    <col min="185" max="185" width="27.85546875" style="68" customWidth="1"/>
    <col min="186" max="186" width="31.5703125" style="68" customWidth="1"/>
    <col min="187" max="187" width="34" style="68" customWidth="1"/>
    <col min="188" max="188" width="28.5703125" style="161" bestFit="1" customWidth="1"/>
    <col min="189" max="189" width="40.7109375" style="68" customWidth="1"/>
    <col min="190" max="190" width="30.140625" style="68" bestFit="1" customWidth="1"/>
    <col min="191" max="191" width="22.7109375" style="68" customWidth="1"/>
    <col min="192" max="192" width="49.42578125" style="68" customWidth="1"/>
    <col min="193" max="193" width="30.42578125" style="68" customWidth="1"/>
    <col min="194" max="194" width="33.5703125" style="68" customWidth="1"/>
    <col min="195" max="195" width="27.85546875" style="68" customWidth="1"/>
    <col min="196" max="196" width="31.5703125" style="68" customWidth="1"/>
    <col min="197" max="197" width="34" style="68" customWidth="1"/>
    <col min="198" max="198" width="28.5703125" style="161" bestFit="1" customWidth="1"/>
    <col min="199" max="199" width="40.7109375" style="68" customWidth="1"/>
    <col min="200" max="200" width="30.140625" style="68" bestFit="1" customWidth="1"/>
    <col min="201" max="201" width="22.7109375" style="68" customWidth="1"/>
    <col min="202" max="202" width="53" style="68" customWidth="1"/>
    <col min="203" max="203" width="30.42578125" style="68" customWidth="1"/>
    <col min="204" max="204" width="33.5703125" style="68" customWidth="1"/>
    <col min="205" max="205" width="27.85546875" style="68" customWidth="1"/>
    <col min="206" max="206" width="31.5703125" style="68" customWidth="1"/>
    <col min="207" max="207" width="34" style="68" customWidth="1"/>
    <col min="208" max="208" width="28.5703125" style="161" bestFit="1" customWidth="1"/>
    <col min="209" max="209" width="40.7109375" style="68" customWidth="1"/>
    <col min="210" max="210" width="30.140625" style="68" bestFit="1" customWidth="1"/>
    <col min="211" max="211" width="22.7109375" style="68" customWidth="1"/>
    <col min="212" max="212" width="57.28515625" style="68" customWidth="1"/>
    <col min="213" max="213" width="30.42578125" style="68" customWidth="1"/>
    <col min="214" max="214" width="33.5703125" style="68" customWidth="1"/>
    <col min="215" max="215" width="27.85546875" style="68" customWidth="1"/>
    <col min="216" max="216" width="31.5703125" style="68" customWidth="1"/>
    <col min="217" max="217" width="34" style="68" customWidth="1"/>
    <col min="218" max="218" width="28.5703125" style="161" bestFit="1" customWidth="1"/>
    <col min="219" max="219" width="40.7109375" style="68" customWidth="1"/>
    <col min="220" max="220" width="30.140625" style="68" bestFit="1" customWidth="1"/>
    <col min="221" max="221" width="22.7109375" style="68" customWidth="1"/>
    <col min="222" max="222" width="67.28515625" style="68" customWidth="1"/>
    <col min="223" max="223" width="30.42578125" style="68" customWidth="1"/>
    <col min="224" max="224" width="33.5703125" style="68" customWidth="1"/>
    <col min="225" max="225" width="27.85546875" style="68" customWidth="1"/>
    <col min="226" max="226" width="31.5703125" style="68" customWidth="1"/>
    <col min="227" max="227" width="34" style="68" customWidth="1"/>
    <col min="228" max="228" width="28.5703125" style="161" bestFit="1" customWidth="1"/>
    <col min="229" max="229" width="40.7109375" style="68" customWidth="1"/>
    <col min="230" max="230" width="30.140625" style="68" bestFit="1" customWidth="1"/>
    <col min="231" max="231" width="22.7109375" style="68" customWidth="1"/>
    <col min="232" max="232" width="58.7109375" style="68" customWidth="1"/>
    <col min="233" max="233" width="30.42578125" style="68" customWidth="1"/>
    <col min="234" max="234" width="33.5703125" style="68" customWidth="1"/>
    <col min="235" max="235" width="27.85546875" style="68" customWidth="1"/>
    <col min="236" max="236" width="31.5703125" style="68" customWidth="1"/>
    <col min="237" max="237" width="34" style="68" customWidth="1"/>
    <col min="238" max="238" width="28.5703125" style="161" bestFit="1" customWidth="1"/>
    <col min="239" max="239" width="40.7109375" style="68" customWidth="1"/>
    <col min="240" max="240" width="30.140625" style="68" bestFit="1" customWidth="1"/>
    <col min="241" max="241" width="22.7109375" style="68" customWidth="1"/>
    <col min="242" max="242" width="53.7109375" style="68" customWidth="1"/>
    <col min="243" max="243" width="30.42578125" style="68" customWidth="1"/>
    <col min="244" max="244" width="33.5703125" style="68" customWidth="1"/>
    <col min="245" max="245" width="27.85546875" style="68" customWidth="1"/>
    <col min="246" max="246" width="31.5703125" style="68" customWidth="1"/>
    <col min="247" max="247" width="34" style="68" customWidth="1"/>
    <col min="248" max="248" width="28.5703125" style="161" bestFit="1" customWidth="1"/>
    <col min="249" max="249" width="40.7109375" style="68" customWidth="1"/>
    <col min="250" max="250" width="30.140625" style="68" bestFit="1" customWidth="1"/>
    <col min="251" max="251" width="22.7109375" style="68" customWidth="1"/>
    <col min="252" max="252" width="53.7109375" style="68" customWidth="1"/>
    <col min="253" max="253" width="30.42578125" style="68" customWidth="1"/>
    <col min="254" max="254" width="33.5703125" style="68" customWidth="1"/>
    <col min="255" max="255" width="27.85546875" style="68" customWidth="1"/>
    <col min="256" max="256" width="31.5703125" style="68" customWidth="1"/>
    <col min="257" max="257" width="34" style="68" customWidth="1"/>
    <col min="258" max="258" width="28.5703125" style="161" bestFit="1" customWidth="1"/>
    <col min="259" max="259" width="40.7109375" style="68" customWidth="1"/>
    <col min="260" max="260" width="30.140625" style="68" bestFit="1" customWidth="1"/>
    <col min="261" max="261" width="22.7109375" style="68" customWidth="1"/>
    <col min="262" max="262" width="59.140625" style="68" customWidth="1"/>
    <col min="263" max="263" width="30.42578125" style="68" customWidth="1"/>
    <col min="264" max="264" width="33.5703125" style="68" customWidth="1"/>
    <col min="265" max="265" width="27.85546875" style="68" customWidth="1"/>
    <col min="266" max="266" width="31.5703125" style="68" customWidth="1"/>
    <col min="267" max="267" width="34" style="68" customWidth="1"/>
    <col min="268" max="268" width="28.5703125" style="161" bestFit="1" customWidth="1"/>
    <col min="269" max="269" width="40.7109375" style="68" customWidth="1"/>
    <col min="270" max="270" width="30.140625" style="68" bestFit="1" customWidth="1"/>
    <col min="271" max="271" width="22.7109375" style="68" customWidth="1"/>
    <col min="272" max="272" width="49.85546875" style="68" customWidth="1"/>
    <col min="273" max="273" width="30.42578125" style="68" customWidth="1"/>
    <col min="274" max="274" width="33.5703125" style="68" customWidth="1"/>
    <col min="275" max="275" width="27.85546875" style="68" customWidth="1"/>
    <col min="276" max="276" width="31.5703125" style="68" customWidth="1"/>
    <col min="277" max="277" width="34" style="68" customWidth="1"/>
    <col min="278" max="278" width="25.7109375" style="161" customWidth="1"/>
    <col min="279" max="279" width="40.7109375" style="68" customWidth="1"/>
    <col min="280" max="280" width="27.28515625" style="68" customWidth="1"/>
    <col min="281" max="281" width="22.7109375" style="68" customWidth="1"/>
    <col min="282" max="282" width="45.5703125" style="68" customWidth="1"/>
    <col min="283" max="283" width="30.42578125" style="68" customWidth="1"/>
    <col min="284" max="284" width="33.5703125" style="68" customWidth="1"/>
    <col min="285" max="285" width="27.85546875" style="68" customWidth="1"/>
    <col min="286" max="286" width="31.5703125" style="68" customWidth="1"/>
    <col min="287" max="287" width="34" style="68" customWidth="1"/>
    <col min="288" max="288" width="25.7109375" style="161" bestFit="1" customWidth="1"/>
    <col min="289" max="289" width="40.7109375" style="68" customWidth="1"/>
    <col min="290" max="290" width="27.28515625" style="68" bestFit="1" customWidth="1"/>
    <col min="291" max="291" width="22.7109375" style="68" customWidth="1"/>
    <col min="292" max="292" width="47.42578125" style="68" customWidth="1"/>
    <col min="293" max="293" width="30.42578125" style="68" customWidth="1"/>
    <col min="294" max="294" width="33.5703125" style="68" customWidth="1"/>
    <col min="295" max="295" width="27.85546875" style="68" customWidth="1"/>
    <col min="296" max="296" width="31.5703125" style="68" customWidth="1"/>
    <col min="297" max="297" width="34" style="68" customWidth="1"/>
    <col min="298" max="298" width="25.7109375" style="161" bestFit="1" customWidth="1"/>
    <col min="299" max="299" width="40.7109375" style="68" customWidth="1"/>
    <col min="300" max="300" width="27.28515625" style="68" bestFit="1" customWidth="1"/>
    <col min="301" max="301" width="22.7109375" style="68" customWidth="1"/>
    <col min="302" max="302" width="40.7109375" style="68" customWidth="1"/>
    <col min="303" max="303" width="30.42578125" style="68" customWidth="1"/>
    <col min="304" max="304" width="33.5703125" style="68" customWidth="1"/>
    <col min="305" max="305" width="27.85546875" style="68" customWidth="1"/>
    <col min="306" max="306" width="31.5703125" style="68" customWidth="1"/>
    <col min="307" max="307" width="34" style="68" customWidth="1"/>
    <col min="308" max="308" width="25.7109375" style="161" bestFit="1" customWidth="1"/>
    <col min="309" max="309" width="20.7109375" style="68" bestFit="1" customWidth="1"/>
    <col min="310" max="310" width="27.28515625" style="68" bestFit="1" customWidth="1"/>
    <col min="311" max="311" width="12.85546875" style="68" customWidth="1"/>
    <col min="312" max="16384" width="9.140625" style="68"/>
  </cols>
  <sheetData>
    <row r="1" spans="1:360">
      <c r="B1" s="97"/>
      <c r="C1" s="97"/>
      <c r="D1" s="97"/>
      <c r="E1" s="97"/>
      <c r="F1" s="97"/>
      <c r="G1" s="97"/>
      <c r="H1" s="97"/>
      <c r="I1" s="97"/>
      <c r="J1" s="97"/>
      <c r="K1" s="97"/>
      <c r="L1" s="97"/>
      <c r="M1" s="97"/>
      <c r="N1" s="97"/>
      <c r="O1" s="97"/>
      <c r="P1" s="80"/>
      <c r="Q1" s="97"/>
      <c r="R1" s="97"/>
      <c r="S1" s="97"/>
      <c r="T1" s="97"/>
      <c r="U1" s="97"/>
      <c r="V1" s="97"/>
      <c r="W1" s="97"/>
      <c r="X1" s="97"/>
      <c r="Y1" s="97"/>
      <c r="Z1" s="97"/>
      <c r="AA1" s="97"/>
      <c r="AB1" s="97"/>
      <c r="AC1" s="97"/>
      <c r="AD1" s="97"/>
      <c r="AE1" s="97"/>
      <c r="AF1" s="97"/>
      <c r="AG1" s="97"/>
      <c r="AH1" s="97"/>
      <c r="AI1" s="97"/>
      <c r="AJ1" s="97"/>
      <c r="AK1" s="97"/>
      <c r="AL1" s="97"/>
      <c r="AM1" s="97"/>
      <c r="AN1" s="97"/>
      <c r="AO1" s="97"/>
      <c r="AP1" s="97"/>
      <c r="AQ1" s="97"/>
      <c r="AR1" s="97"/>
      <c r="AS1" s="97"/>
      <c r="AT1" s="97"/>
      <c r="AU1" s="97"/>
      <c r="AV1" s="97"/>
      <c r="AW1" s="97"/>
      <c r="AX1" s="97"/>
      <c r="AY1" s="97"/>
      <c r="AZ1" s="97"/>
      <c r="BA1" s="97"/>
      <c r="BB1" s="97"/>
      <c r="BC1" s="97"/>
      <c r="BD1" s="97"/>
      <c r="BE1" s="97"/>
      <c r="BF1" s="97"/>
      <c r="BG1" s="97"/>
      <c r="BH1" s="97"/>
      <c r="BI1" s="97"/>
      <c r="BJ1" s="97"/>
      <c r="BK1" s="97"/>
      <c r="BL1" s="97"/>
      <c r="BM1" s="97"/>
      <c r="BN1" s="97"/>
      <c r="BO1" s="97"/>
      <c r="BP1" s="97"/>
      <c r="BQ1" s="97"/>
      <c r="BR1" s="97"/>
      <c r="BS1" s="97"/>
      <c r="BT1" s="97"/>
      <c r="BU1" s="97"/>
      <c r="BV1" s="97"/>
      <c r="BW1" s="97"/>
      <c r="BX1" s="97"/>
      <c r="BY1" s="97"/>
      <c r="BZ1" s="97"/>
      <c r="CA1" s="97"/>
      <c r="CB1" s="97"/>
      <c r="CC1" s="97"/>
      <c r="CD1" s="97"/>
      <c r="CE1" s="97"/>
      <c r="CF1" s="97"/>
      <c r="CG1" s="97"/>
      <c r="CH1" s="97"/>
      <c r="CI1" s="97"/>
      <c r="CJ1" s="97"/>
      <c r="CK1" s="97"/>
      <c r="CL1" s="97"/>
      <c r="CM1" s="97"/>
      <c r="CN1" s="97"/>
      <c r="CO1" s="97"/>
    </row>
    <row r="2" spans="1:360" s="96" customFormat="1" ht="113.25" customHeight="1">
      <c r="A2" s="94"/>
      <c r="B2" s="95"/>
      <c r="H2" s="152"/>
      <c r="I2" s="152"/>
      <c r="J2" s="152"/>
      <c r="K2" s="152"/>
      <c r="L2" s="152"/>
      <c r="M2" s="152"/>
      <c r="N2" s="152"/>
      <c r="O2" s="152"/>
      <c r="P2" s="295"/>
      <c r="Q2" s="152"/>
      <c r="R2" s="152"/>
      <c r="S2" s="152"/>
      <c r="T2" s="152"/>
      <c r="U2" s="152"/>
      <c r="V2" s="152"/>
      <c r="W2" s="152"/>
      <c r="X2" s="152"/>
      <c r="Y2" s="152"/>
      <c r="Z2" s="152"/>
      <c r="AA2" s="152"/>
      <c r="AB2" s="153"/>
      <c r="AC2" s="152"/>
      <c r="AD2" s="152"/>
      <c r="AE2" s="152"/>
      <c r="AF2" s="152"/>
      <c r="AG2" s="152"/>
      <c r="AH2" s="152"/>
      <c r="AI2" s="152"/>
      <c r="AJ2" s="152"/>
      <c r="AK2" s="152"/>
      <c r="AL2" s="153"/>
      <c r="AM2" s="152"/>
      <c r="AN2" s="152"/>
      <c r="AO2" s="152"/>
      <c r="AP2" s="152"/>
      <c r="AQ2" s="152"/>
      <c r="AR2" s="152"/>
      <c r="AS2" s="152"/>
      <c r="AT2" s="152"/>
      <c r="AU2" s="152"/>
      <c r="AV2" s="153"/>
      <c r="AW2" s="152"/>
      <c r="AX2" s="152"/>
      <c r="AY2" s="152"/>
      <c r="AZ2" s="152"/>
      <c r="BA2" s="152"/>
      <c r="BB2" s="152"/>
      <c r="BC2" s="152"/>
      <c r="BD2" s="152"/>
      <c r="BE2" s="152"/>
      <c r="BF2" s="153"/>
      <c r="BG2" s="152"/>
      <c r="BH2" s="152"/>
      <c r="BI2" s="152"/>
      <c r="BJ2" s="152"/>
      <c r="BK2" s="152"/>
      <c r="BL2" s="152"/>
      <c r="BM2" s="152"/>
      <c r="BN2" s="152"/>
      <c r="BO2" s="152"/>
      <c r="BP2" s="153"/>
      <c r="BQ2" s="152"/>
      <c r="BR2" s="152"/>
      <c r="BS2" s="152"/>
      <c r="BT2" s="152"/>
      <c r="BU2" s="152"/>
      <c r="BV2" s="152"/>
      <c r="BW2" s="152"/>
      <c r="BX2" s="152"/>
      <c r="BY2" s="152"/>
      <c r="BZ2" s="153"/>
      <c r="CA2" s="152"/>
      <c r="CB2" s="152"/>
      <c r="CC2" s="152"/>
      <c r="CD2" s="152"/>
      <c r="CE2" s="152"/>
      <c r="CF2" s="152"/>
      <c r="CG2" s="152"/>
      <c r="CH2" s="152"/>
      <c r="CI2" s="152"/>
      <c r="CJ2" s="153"/>
      <c r="CK2" s="152"/>
      <c r="CL2" s="152"/>
      <c r="CM2" s="152"/>
      <c r="CN2" s="152"/>
      <c r="CO2" s="152"/>
      <c r="CP2" s="152"/>
      <c r="CQ2" s="152"/>
      <c r="CR2" s="152"/>
      <c r="CS2" s="152"/>
      <c r="CT2" s="153"/>
      <c r="CU2" s="152"/>
      <c r="CV2" s="152"/>
      <c r="CW2" s="152"/>
      <c r="CX2" s="152"/>
      <c r="CY2" s="152"/>
      <c r="CZ2" s="152"/>
      <c r="DA2" s="152"/>
      <c r="DB2" s="152"/>
      <c r="DC2" s="152"/>
      <c r="DD2" s="153"/>
      <c r="DE2" s="152"/>
      <c r="DF2" s="152"/>
      <c r="DG2" s="152"/>
      <c r="DH2" s="152"/>
      <c r="DI2" s="152"/>
      <c r="DJ2" s="152"/>
      <c r="DK2" s="152"/>
      <c r="DL2" s="152"/>
      <c r="DM2" s="152"/>
      <c r="DN2" s="153"/>
      <c r="DO2" s="152"/>
      <c r="DP2" s="152"/>
      <c r="DQ2" s="152"/>
      <c r="DR2" s="152"/>
      <c r="DS2" s="152"/>
      <c r="DT2" s="152"/>
      <c r="DU2" s="152"/>
      <c r="DV2" s="152"/>
      <c r="DW2" s="152"/>
      <c r="DX2" s="153"/>
      <c r="DY2" s="152"/>
      <c r="DZ2" s="152"/>
      <c r="EA2" s="152"/>
      <c r="EB2" s="152"/>
      <c r="EC2" s="152"/>
      <c r="ED2" s="152"/>
      <c r="EE2" s="152"/>
      <c r="EF2" s="152"/>
      <c r="EG2" s="152"/>
      <c r="EH2" s="153"/>
      <c r="EI2" s="152"/>
      <c r="EJ2" s="152"/>
      <c r="EK2" s="152"/>
      <c r="EL2" s="152"/>
      <c r="EM2" s="152"/>
      <c r="EN2" s="152"/>
      <c r="EO2" s="152"/>
      <c r="EP2" s="152"/>
      <c r="EQ2" s="152"/>
      <c r="ER2" s="153"/>
      <c r="ES2" s="152"/>
      <c r="ET2" s="152"/>
      <c r="EU2" s="152"/>
      <c r="EV2" s="152"/>
      <c r="EW2" s="152"/>
      <c r="EX2" s="152"/>
      <c r="EY2" s="152"/>
      <c r="EZ2" s="152"/>
      <c r="FA2" s="152"/>
      <c r="FB2" s="153"/>
      <c r="FC2" s="152"/>
      <c r="FD2" s="152"/>
      <c r="FE2" s="152"/>
      <c r="FF2" s="152"/>
      <c r="FG2" s="152"/>
      <c r="FH2" s="152"/>
      <c r="FI2" s="152"/>
      <c r="FJ2" s="152"/>
      <c r="FK2" s="152"/>
      <c r="FL2" s="153"/>
      <c r="FM2" s="152"/>
      <c r="FN2" s="152"/>
      <c r="FO2" s="152"/>
      <c r="FP2" s="152"/>
      <c r="FQ2" s="152"/>
      <c r="FR2" s="152"/>
      <c r="FS2" s="152"/>
      <c r="FT2" s="152"/>
      <c r="FU2" s="152"/>
      <c r="FV2" s="153"/>
      <c r="FW2" s="152"/>
      <c r="FX2" s="152"/>
      <c r="FY2" s="152"/>
      <c r="FZ2" s="152"/>
      <c r="GA2" s="152"/>
      <c r="GB2" s="152"/>
      <c r="GC2" s="152"/>
      <c r="GD2" s="152"/>
      <c r="GE2" s="152"/>
      <c r="GF2" s="153"/>
      <c r="GG2" s="152"/>
      <c r="GH2" s="152"/>
      <c r="GI2" s="152"/>
      <c r="GJ2" s="152"/>
      <c r="GK2" s="152"/>
      <c r="GL2" s="152"/>
      <c r="GM2" s="152"/>
      <c r="GN2" s="152"/>
      <c r="GO2" s="152"/>
      <c r="GP2" s="153"/>
      <c r="GQ2" s="152"/>
      <c r="GR2" s="152"/>
      <c r="GS2" s="152"/>
      <c r="GT2" s="152"/>
      <c r="GU2" s="152"/>
      <c r="GV2" s="152"/>
      <c r="GW2" s="152"/>
      <c r="GX2" s="152"/>
      <c r="GY2" s="152"/>
      <c r="GZ2" s="153"/>
      <c r="HA2" s="152"/>
      <c r="HB2" s="152"/>
      <c r="HC2" s="152"/>
      <c r="HD2" s="152"/>
      <c r="HE2" s="152"/>
      <c r="HF2" s="152"/>
      <c r="HG2" s="152"/>
      <c r="HH2" s="152"/>
      <c r="HI2" s="152"/>
      <c r="HJ2" s="153"/>
      <c r="HK2" s="152"/>
      <c r="HL2" s="152"/>
      <c r="HM2" s="152"/>
      <c r="HN2" s="152"/>
      <c r="HO2" s="152"/>
      <c r="HP2" s="152"/>
      <c r="HQ2" s="152"/>
      <c r="HR2" s="152"/>
      <c r="HS2" s="152"/>
      <c r="HT2" s="153"/>
      <c r="HU2" s="152"/>
      <c r="HV2" s="152"/>
      <c r="HW2" s="152"/>
      <c r="HX2" s="152"/>
      <c r="HY2" s="152"/>
      <c r="HZ2" s="152"/>
      <c r="IA2" s="152"/>
      <c r="IB2" s="152"/>
      <c r="IC2" s="152"/>
      <c r="ID2" s="153"/>
      <c r="IE2" s="152"/>
      <c r="IF2" s="152"/>
      <c r="IG2" s="152"/>
      <c r="IH2" s="152"/>
      <c r="II2" s="152"/>
      <c r="IJ2" s="152"/>
      <c r="IK2" s="152"/>
      <c r="IL2" s="152"/>
      <c r="IM2" s="152"/>
      <c r="IN2" s="153"/>
      <c r="IO2" s="152"/>
      <c r="IP2" s="152"/>
      <c r="IQ2" s="152"/>
      <c r="IR2" s="152"/>
      <c r="IS2" s="152"/>
      <c r="IT2" s="152"/>
      <c r="IU2" s="152"/>
      <c r="IV2" s="152"/>
      <c r="IW2" s="152"/>
      <c r="IX2" s="153"/>
      <c r="IY2" s="152"/>
      <c r="IZ2" s="152"/>
      <c r="JA2" s="152"/>
      <c r="JB2" s="152"/>
      <c r="JC2" s="152"/>
      <c r="JD2" s="152"/>
      <c r="JE2" s="152"/>
      <c r="JF2" s="152"/>
      <c r="JG2" s="152"/>
      <c r="JH2" s="153"/>
      <c r="JI2" s="152"/>
      <c r="JJ2" s="152"/>
      <c r="JK2" s="152"/>
      <c r="JL2" s="152"/>
      <c r="JM2" s="152"/>
      <c r="JN2" s="152"/>
      <c r="JO2" s="152"/>
      <c r="JP2" s="152"/>
      <c r="JQ2" s="152"/>
      <c r="JR2" s="153"/>
      <c r="JS2" s="152"/>
      <c r="JT2" s="152"/>
      <c r="JU2" s="152"/>
      <c r="JV2" s="152"/>
      <c r="JW2" s="152"/>
      <c r="JX2" s="152"/>
      <c r="JY2" s="152"/>
      <c r="JZ2" s="152"/>
      <c r="KA2" s="152"/>
      <c r="KB2" s="153"/>
      <c r="KC2" s="152"/>
      <c r="KD2" s="152"/>
      <c r="KE2" s="152"/>
      <c r="KF2" s="152"/>
      <c r="KG2" s="152"/>
      <c r="KH2" s="152"/>
      <c r="KI2" s="152"/>
      <c r="KJ2" s="152"/>
      <c r="KK2" s="152"/>
      <c r="KL2" s="153"/>
      <c r="KM2" s="152"/>
      <c r="KN2" s="152"/>
      <c r="KO2" s="152"/>
      <c r="KP2" s="152"/>
      <c r="KQ2" s="152"/>
      <c r="KR2" s="152"/>
      <c r="KS2" s="152"/>
      <c r="KT2" s="152"/>
      <c r="KU2" s="152"/>
      <c r="KV2" s="153"/>
      <c r="KW2" s="152"/>
      <c r="KX2" s="152"/>
      <c r="KY2" s="152"/>
    </row>
    <row r="3" spans="1:360" hidden="1">
      <c r="A3" s="97" t="s">
        <v>20</v>
      </c>
      <c r="B3" s="136"/>
      <c r="C3" s="136"/>
      <c r="D3" s="202"/>
      <c r="E3" s="138" t="str">
        <f>IF(ISNUMBER(D3),VLOOKUP(D3,Stackdispersions!$B$6:$E$2006,2,FALSE),"")</f>
        <v/>
      </c>
      <c r="F3" s="138" t="str">
        <f>IF(ISNUMBER(D3),VLOOKUP(D3,Stackdispersions!$B$6:$E$2006,3,FALSE),"")</f>
        <v/>
      </c>
      <c r="G3" s="136"/>
      <c r="H3" s="136"/>
      <c r="I3" s="220"/>
      <c r="J3" s="139"/>
      <c r="K3" s="140"/>
      <c r="L3" s="136"/>
      <c r="M3" s="155">
        <f>L3*$I3*1000/1000000/3600</f>
        <v>0</v>
      </c>
      <c r="N3" s="136"/>
      <c r="O3" s="136"/>
      <c r="P3" s="296">
        <f>O3*I3*1000/1000000/3600</f>
        <v>0</v>
      </c>
      <c r="Q3" s="136"/>
      <c r="R3" s="219">
        <f>IFERROR(K3*M3/1000000*31536000,0)</f>
        <v>0</v>
      </c>
      <c r="S3" s="139"/>
      <c r="T3" s="139"/>
      <c r="U3" s="140"/>
      <c r="V3" s="136"/>
      <c r="W3" s="155">
        <f>V3:V3*$I3*1000/1000000/3600</f>
        <v>0</v>
      </c>
      <c r="X3" s="136"/>
      <c r="Y3" s="136"/>
      <c r="Z3" s="155">
        <f>Y3:Y3*$I3*1000/1000000/3600</f>
        <v>0</v>
      </c>
      <c r="AA3" s="136"/>
      <c r="AB3" s="156">
        <f>IFERROR(U3*W3:W3/1000000*31536000,0)</f>
        <v>0</v>
      </c>
      <c r="AC3" s="154"/>
      <c r="AD3" s="139"/>
      <c r="AE3" s="140"/>
      <c r="AF3" s="136"/>
      <c r="AG3" s="157">
        <f>AF3:AF3*$I3*1000/1000000/3600</f>
        <v>0</v>
      </c>
      <c r="AH3" s="136"/>
      <c r="AI3" s="136"/>
      <c r="AJ3" s="157">
        <f>AI3:AI3*$I3*1000/1000000/3600</f>
        <v>0</v>
      </c>
      <c r="AK3" s="136"/>
      <c r="AL3" s="158">
        <f>IFERROR(AE3*AG3:AG3/1000000*31536000,0)</f>
        <v>0</v>
      </c>
      <c r="AM3" s="154"/>
      <c r="AN3" s="139"/>
      <c r="AO3" s="140"/>
      <c r="AP3" s="136"/>
      <c r="AQ3" s="157">
        <f>AP3:AP3*$I3*1000/1000000/3600</f>
        <v>0</v>
      </c>
      <c r="AR3" s="136"/>
      <c r="AS3" s="136"/>
      <c r="AT3" s="157">
        <f>AS3:AS3*$I3*1000/1000000/3600</f>
        <v>0</v>
      </c>
      <c r="AU3" s="136"/>
      <c r="AV3" s="158">
        <f>IFERROR(AO3*AQ3:AQ3/1000000*31536000,0)</f>
        <v>0</v>
      </c>
      <c r="AW3" s="154"/>
      <c r="AX3" s="139"/>
      <c r="AY3" s="140"/>
      <c r="AZ3" s="136"/>
      <c r="BA3" s="157">
        <f>AZ3:AZ3*$I3*1000/1000000/3600</f>
        <v>0</v>
      </c>
      <c r="BB3" s="136"/>
      <c r="BC3" s="136"/>
      <c r="BD3" s="157">
        <f>BC3:BC3*$I3*1000/1000000/3600</f>
        <v>0</v>
      </c>
      <c r="BE3" s="136"/>
      <c r="BF3" s="158">
        <f>IFERROR(AY3*BA3:BA3/1000000*31536000,0)</f>
        <v>0</v>
      </c>
      <c r="BG3" s="154"/>
      <c r="BH3" s="139"/>
      <c r="BI3" s="140"/>
      <c r="BJ3" s="136"/>
      <c r="BK3" s="157">
        <f>BJ3:BJ3*$I3*1000/1000000/3600</f>
        <v>0</v>
      </c>
      <c r="BL3" s="136"/>
      <c r="BM3" s="136"/>
      <c r="BN3" s="157">
        <f>BM3:BM3*$I3*1000/1000000/3600</f>
        <v>0</v>
      </c>
      <c r="BO3" s="136"/>
      <c r="BP3" s="158">
        <f>IFERROR(BI3*BK3:BK3/1000000*31536000,0)</f>
        <v>0</v>
      </c>
      <c r="BQ3" s="154"/>
      <c r="BR3" s="139"/>
      <c r="BS3" s="140"/>
      <c r="BT3" s="136"/>
      <c r="BU3" s="157">
        <f>BT3:BT3*$I3*1000/1000000/3600</f>
        <v>0</v>
      </c>
      <c r="BV3" s="136"/>
      <c r="BW3" s="136"/>
      <c r="BX3" s="157">
        <f>BW3:BW3*$I3*1000/1000000/3600</f>
        <v>0</v>
      </c>
      <c r="BY3" s="136"/>
      <c r="BZ3" s="158">
        <f>IFERROR(BS3*BU3:BU3/1000000*31536000,0)</f>
        <v>0</v>
      </c>
      <c r="CA3" s="154"/>
      <c r="CB3" s="139"/>
      <c r="CC3" s="140"/>
      <c r="CD3" s="136"/>
      <c r="CE3" s="157">
        <f>CD3:CD3*$I3*1000/1000000/3600</f>
        <v>0</v>
      </c>
      <c r="CF3" s="136"/>
      <c r="CG3" s="136"/>
      <c r="CH3" s="157">
        <f>CG3:CG3*$I3*1000/1000000/3600</f>
        <v>0</v>
      </c>
      <c r="CI3" s="136"/>
      <c r="CJ3" s="158">
        <f>IFERROR(CC3*CE3:CE3/1000000*31536000,0)</f>
        <v>0</v>
      </c>
      <c r="CK3" s="154"/>
      <c r="CL3" s="139"/>
      <c r="CM3" s="140"/>
      <c r="CN3" s="136"/>
      <c r="CO3" s="157">
        <f>CN3:CN3*$I3*1000/1000000/3600</f>
        <v>0</v>
      </c>
      <c r="CP3" s="136"/>
      <c r="CQ3" s="136"/>
      <c r="CR3" s="157">
        <f>CQ3:CQ3*$I3*1000/1000000/3600</f>
        <v>0</v>
      </c>
      <c r="CS3" s="136"/>
      <c r="CT3" s="158">
        <f>IFERROR(CM3*CO3:CO3/1000000*31536000,0)</f>
        <v>0</v>
      </c>
      <c r="CU3" s="154"/>
      <c r="CV3" s="139"/>
      <c r="CW3" s="140"/>
      <c r="CX3" s="136"/>
      <c r="CY3" s="157">
        <f>CX3:CX3*$I3*1000/1000000/3600</f>
        <v>0</v>
      </c>
      <c r="CZ3" s="136"/>
      <c r="DA3" s="136"/>
      <c r="DB3" s="157">
        <f>DA3:DA3*$I3*1000/1000000/3600</f>
        <v>0</v>
      </c>
      <c r="DC3" s="136"/>
      <c r="DD3" s="158">
        <f>IFERROR(CW3*CY3:CY3/1000000*31536000,0)</f>
        <v>0</v>
      </c>
      <c r="DE3" s="154"/>
      <c r="DF3" s="139"/>
      <c r="DG3" s="140"/>
      <c r="DH3" s="136"/>
      <c r="DI3" s="157">
        <f>DH3:DH3*$I3*1000/1000000/3600</f>
        <v>0</v>
      </c>
      <c r="DJ3" s="136"/>
      <c r="DK3" s="136"/>
      <c r="DL3" s="157">
        <f>DK3:DK3*$I3*1000/1000000/3600</f>
        <v>0</v>
      </c>
      <c r="DM3" s="136"/>
      <c r="DN3" s="158">
        <f>IFERROR(DG3*DI3:DI3/1000000*31536000,0)</f>
        <v>0</v>
      </c>
      <c r="DO3" s="154"/>
      <c r="DP3" s="139"/>
      <c r="DQ3" s="140"/>
      <c r="DR3" s="136"/>
      <c r="DS3" s="157">
        <f>DR3:DR3*$I3*1000/1000000/3600</f>
        <v>0</v>
      </c>
      <c r="DT3" s="136"/>
      <c r="DU3" s="136"/>
      <c r="DV3" s="157">
        <f>DU3:DU3*$I3*1000/1000000/3600</f>
        <v>0</v>
      </c>
      <c r="DW3" s="136"/>
      <c r="DX3" s="158">
        <f>IFERROR(DQ3*DS3:DS3/1000000*31536000,0)</f>
        <v>0</v>
      </c>
      <c r="DY3" s="154"/>
      <c r="DZ3" s="139"/>
      <c r="EA3" s="140"/>
      <c r="EB3" s="136"/>
      <c r="EC3" s="157">
        <f>EB3:EB3*$I3*1000/1000000/3600</f>
        <v>0</v>
      </c>
      <c r="ED3" s="136"/>
      <c r="EE3" s="136"/>
      <c r="EF3" s="157">
        <f>EE3:EE3*$I3*1000/1000000/3600</f>
        <v>0</v>
      </c>
      <c r="EG3" s="136"/>
      <c r="EH3" s="158">
        <f>IFERROR(EA3*EC3:EC3/1000000*31536000,0)</f>
        <v>0</v>
      </c>
      <c r="EI3" s="154"/>
      <c r="EJ3" s="139"/>
      <c r="EK3" s="140"/>
      <c r="EL3" s="136"/>
      <c r="EM3" s="157">
        <f>EL3:EL3*$I3*1000/1000000/3600</f>
        <v>0</v>
      </c>
      <c r="EN3" s="136"/>
      <c r="EO3" s="136"/>
      <c r="EP3" s="157">
        <f>EO3:EO3*$I3*1000/1000000/3600</f>
        <v>0</v>
      </c>
      <c r="EQ3" s="136"/>
      <c r="ER3" s="158">
        <f>IFERROR(EK3*EM3:EM3/1000000*31536000,0)</f>
        <v>0</v>
      </c>
      <c r="ES3" s="154"/>
      <c r="ET3" s="139"/>
      <c r="EU3" s="140"/>
      <c r="EV3" s="136"/>
      <c r="EW3" s="157">
        <f>EV3:EV3*$I3*1000/1000000/3600</f>
        <v>0</v>
      </c>
      <c r="EX3" s="136"/>
      <c r="EY3" s="136"/>
      <c r="EZ3" s="157">
        <f>EY3:EY3*$I3*1000/1000000/3600</f>
        <v>0</v>
      </c>
      <c r="FA3" s="136"/>
      <c r="FB3" s="158">
        <f>IFERROR(EU3*EW3:EW3/1000000*31536000,0)</f>
        <v>0</v>
      </c>
      <c r="FC3" s="154"/>
      <c r="FD3" s="139"/>
      <c r="FE3" s="140"/>
      <c r="FF3" s="136"/>
      <c r="FG3" s="157">
        <f>FF3:FF3*$I3*1000/1000000/3600</f>
        <v>0</v>
      </c>
      <c r="FH3" s="136"/>
      <c r="FI3" s="136"/>
      <c r="FJ3" s="157">
        <f>FI3:FI3*$I3*1000/1000000/3600</f>
        <v>0</v>
      </c>
      <c r="FK3" s="136"/>
      <c r="FL3" s="158">
        <f>IFERROR(FE3*FG3:FG3/1000000*31536000,0)</f>
        <v>0</v>
      </c>
      <c r="FM3" s="154"/>
      <c r="FN3" s="139"/>
      <c r="FO3" s="140"/>
      <c r="FP3" s="136"/>
      <c r="FQ3" s="157">
        <f>FP3:FP3*$I3*1000/1000000/3600</f>
        <v>0</v>
      </c>
      <c r="FR3" s="136"/>
      <c r="FS3" s="136"/>
      <c r="FT3" s="157">
        <f>FS3:FS3*$I3*1000/1000000/3600</f>
        <v>0</v>
      </c>
      <c r="FU3" s="136"/>
      <c r="FV3" s="158">
        <f>IFERROR(FO3*FQ3:FQ3/1000000*31536000,0)</f>
        <v>0</v>
      </c>
      <c r="FW3" s="154"/>
      <c r="FX3" s="139"/>
      <c r="FY3" s="140"/>
      <c r="FZ3" s="136"/>
      <c r="GA3" s="157">
        <f>FZ3:FZ3*$I3*1000/1000000/3600</f>
        <v>0</v>
      </c>
      <c r="GB3" s="136"/>
      <c r="GC3" s="136"/>
      <c r="GD3" s="157">
        <f>GC3:GC3*$I3*1000/1000000/3600</f>
        <v>0</v>
      </c>
      <c r="GE3" s="136"/>
      <c r="GF3" s="158">
        <f>IFERROR(FY3*GA3:GA3/1000000*31536000,0)</f>
        <v>0</v>
      </c>
      <c r="GG3" s="154"/>
      <c r="GH3" s="139"/>
      <c r="GI3" s="140"/>
      <c r="GJ3" s="136"/>
      <c r="GK3" s="157">
        <f>GJ3:GJ3*$I3*1000/1000000/3600</f>
        <v>0</v>
      </c>
      <c r="GL3" s="136"/>
      <c r="GM3" s="136"/>
      <c r="GN3" s="157">
        <f>GM3:GM3*$I3*1000/1000000/3600</f>
        <v>0</v>
      </c>
      <c r="GO3" s="136"/>
      <c r="GP3" s="158">
        <f>IFERROR(GI3*GK3:GK3/1000000*31536000,0)</f>
        <v>0</v>
      </c>
      <c r="GQ3" s="154"/>
      <c r="GR3" s="139"/>
      <c r="GS3" s="140"/>
      <c r="GT3" s="136"/>
      <c r="GU3" s="157">
        <f>GT3:GT3*$I3*1000/1000000/3600</f>
        <v>0</v>
      </c>
      <c r="GV3" s="136"/>
      <c r="GW3" s="136"/>
      <c r="GX3" s="157">
        <f>GW3:GW3*$I3*1000/1000000/3600</f>
        <v>0</v>
      </c>
      <c r="GY3" s="136"/>
      <c r="GZ3" s="158">
        <f>IFERROR(GS3*GU3:GU3/1000000*31536000,0)</f>
        <v>0</v>
      </c>
      <c r="HA3" s="154"/>
      <c r="HB3" s="139"/>
      <c r="HC3" s="140"/>
      <c r="HD3" s="136"/>
      <c r="HE3" s="157">
        <f>HD3:HD3*$I3*1000/1000000/3600</f>
        <v>0</v>
      </c>
      <c r="HF3" s="136"/>
      <c r="HG3" s="136"/>
      <c r="HH3" s="157">
        <f>HG3:HG3*$I3*1000/1000000/3600</f>
        <v>0</v>
      </c>
      <c r="HI3" s="136"/>
      <c r="HJ3" s="158">
        <f>IFERROR(HC3*HE3:HE3/1000000*31536000,0)</f>
        <v>0</v>
      </c>
      <c r="HK3" s="154"/>
      <c r="HL3" s="139"/>
      <c r="HM3" s="140"/>
      <c r="HN3" s="136"/>
      <c r="HO3" s="157">
        <f>HN3:HN3*$I3*1000/1000000/3600</f>
        <v>0</v>
      </c>
      <c r="HP3" s="136"/>
      <c r="HQ3" s="136"/>
      <c r="HR3" s="157">
        <f>HQ3:HQ3*$I3*1000/1000000/3600</f>
        <v>0</v>
      </c>
      <c r="HS3" s="136"/>
      <c r="HT3" s="158">
        <f>IFERROR(HM3*HO3:HO3/1000000*31536000,0)</f>
        <v>0</v>
      </c>
      <c r="HU3" s="154"/>
      <c r="HV3" s="139"/>
      <c r="HW3" s="140"/>
      <c r="HX3" s="136"/>
      <c r="HY3" s="157">
        <f>HX3:HX3*$I3*1000/1000000/3600</f>
        <v>0</v>
      </c>
      <c r="HZ3" s="136"/>
      <c r="IA3" s="136"/>
      <c r="IB3" s="157">
        <f>IA3:IA3*$I3*1000/1000000/3600</f>
        <v>0</v>
      </c>
      <c r="IC3" s="136"/>
      <c r="ID3" s="158">
        <f>IFERROR(HW3*HY3:HY3/1000000*31536000,0)</f>
        <v>0</v>
      </c>
      <c r="IE3" s="154"/>
      <c r="IF3" s="139"/>
      <c r="IG3" s="140"/>
      <c r="IH3" s="136"/>
      <c r="II3" s="157">
        <f>IH3:IH3*$I3*1000/1000000/3600</f>
        <v>0</v>
      </c>
      <c r="IJ3" s="136"/>
      <c r="IK3" s="136"/>
      <c r="IL3" s="157">
        <f>IK3:IK3*$I3*1000/1000000/3600</f>
        <v>0</v>
      </c>
      <c r="IM3" s="136"/>
      <c r="IN3" s="158">
        <f>IFERROR(IG3*II3:II3/1000000*31536000,0)</f>
        <v>0</v>
      </c>
      <c r="IO3" s="154"/>
      <c r="IP3" s="139"/>
      <c r="IQ3" s="140"/>
      <c r="IR3" s="136"/>
      <c r="IS3" s="157">
        <f>IR3:IR3*$I3*1000/1000000/3600</f>
        <v>0</v>
      </c>
      <c r="IT3" s="136"/>
      <c r="IU3" s="136"/>
      <c r="IV3" s="157">
        <f>IU3:IU3*$I3*1000/1000000/3600</f>
        <v>0</v>
      </c>
      <c r="IW3" s="136"/>
      <c r="IX3" s="158">
        <f>IFERROR(IQ3*IS3:IS3/1000000*31536000,0)</f>
        <v>0</v>
      </c>
      <c r="IY3" s="154"/>
      <c r="IZ3" s="139"/>
      <c r="JA3" s="140"/>
      <c r="JB3" s="136"/>
      <c r="JC3" s="157">
        <f>JB3:JB3*$I3*1000/1000000/3600</f>
        <v>0</v>
      </c>
      <c r="JD3" s="136"/>
      <c r="JE3" s="136"/>
      <c r="JF3" s="157">
        <f>JE3:JE3*$I3*1000/1000000/3600</f>
        <v>0</v>
      </c>
      <c r="JG3" s="136"/>
      <c r="JH3" s="158">
        <f>IFERROR(JA3*JC3:JC3/1000000*31536000,0)</f>
        <v>0</v>
      </c>
      <c r="JI3" s="154"/>
      <c r="JJ3" s="139"/>
      <c r="JK3" s="140"/>
      <c r="JL3" s="136"/>
      <c r="JM3" s="157">
        <f>JL3:JL3*$I3*1000/1000000/3600</f>
        <v>0</v>
      </c>
      <c r="JN3" s="136"/>
      <c r="JO3" s="136"/>
      <c r="JP3" s="157">
        <f>JO3:JO3*$I3*1000/1000000/3600</f>
        <v>0</v>
      </c>
      <c r="JQ3" s="136"/>
      <c r="JR3" s="158">
        <f>IFERROR(JK3*JM3:JM3/1000000*31536000,0)</f>
        <v>0</v>
      </c>
      <c r="JS3" s="154"/>
      <c r="JT3" s="139"/>
      <c r="JU3" s="140"/>
      <c r="JV3" s="136"/>
      <c r="JW3" s="157">
        <f>JV3:JV3*$I3*1000/1000000/3600</f>
        <v>0</v>
      </c>
      <c r="JX3" s="136"/>
      <c r="JY3" s="136"/>
      <c r="JZ3" s="157">
        <f>JY3:JY3*$I3*1000/1000000/3600</f>
        <v>0</v>
      </c>
      <c r="KA3" s="136"/>
      <c r="KB3" s="158">
        <f>IFERROR(JU3*JW3:JW3/1000000*31536000,0)</f>
        <v>0</v>
      </c>
      <c r="KC3" s="154"/>
      <c r="KD3" s="139"/>
      <c r="KE3" s="140"/>
      <c r="KF3" s="136"/>
      <c r="KG3" s="157">
        <f>KF3:KF3*$I3*1000/1000000/3600</f>
        <v>0</v>
      </c>
      <c r="KH3" s="136"/>
      <c r="KI3" s="136"/>
      <c r="KJ3" s="157">
        <f>KI3:KI3*$I3*1000/1000000/3600</f>
        <v>0</v>
      </c>
      <c r="KK3" s="136"/>
      <c r="KL3" s="158">
        <f>IFERROR(KE3*KG3:KG3/1000000*31536000,0)</f>
        <v>0</v>
      </c>
      <c r="KM3" s="154"/>
      <c r="KN3" s="139"/>
      <c r="KO3" s="140"/>
      <c r="KP3" s="136"/>
      <c r="KQ3" s="157">
        <f>KP3:KP3*$I3*1000/1000000/3600</f>
        <v>0</v>
      </c>
      <c r="KR3" s="136"/>
      <c r="KS3" s="136"/>
      <c r="KT3" s="157">
        <f>KS3:KS3*$I3*1000/1000000/3600</f>
        <v>0</v>
      </c>
      <c r="KU3" s="136"/>
      <c r="KV3" s="158">
        <f>IFERROR(KO3*KQ3:KQ3/1000000*31536000,0)</f>
        <v>0</v>
      </c>
      <c r="KW3" s="27"/>
      <c r="KX3" s="27"/>
      <c r="KY3" s="27"/>
      <c r="KZ3" s="27"/>
      <c r="LA3" s="27"/>
      <c r="LB3" s="27"/>
      <c r="LC3" s="27"/>
      <c r="LD3" s="27"/>
      <c r="LE3" s="27"/>
      <c r="LF3" s="27"/>
      <c r="LG3" s="27"/>
      <c r="LH3" s="27"/>
      <c r="LI3" s="27"/>
      <c r="LJ3" s="27"/>
      <c r="LK3" s="27"/>
      <c r="LL3" s="27"/>
      <c r="LM3" s="27"/>
      <c r="LN3" s="27"/>
      <c r="LO3" s="27"/>
      <c r="LP3" s="27"/>
      <c r="LQ3" s="27"/>
      <c r="LR3" s="27"/>
      <c r="LS3" s="27"/>
      <c r="LT3" s="27"/>
      <c r="LU3" s="27"/>
      <c r="LV3" s="27"/>
      <c r="LW3" s="27"/>
      <c r="LX3" s="27"/>
      <c r="LY3" s="27"/>
      <c r="LZ3" s="27"/>
      <c r="MA3" s="27"/>
      <c r="MB3" s="27"/>
      <c r="MC3" s="27"/>
      <c r="MD3" s="27"/>
      <c r="ME3" s="27"/>
      <c r="MF3" s="27"/>
      <c r="MG3" s="27"/>
      <c r="MH3" s="27"/>
      <c r="MI3" s="27"/>
      <c r="MJ3" s="27"/>
      <c r="MK3" s="27"/>
      <c r="ML3" s="27"/>
      <c r="MM3" s="27"/>
      <c r="MN3" s="27"/>
      <c r="MO3" s="27"/>
      <c r="MP3" s="27"/>
      <c r="MQ3" s="27"/>
      <c r="MR3" s="27"/>
    </row>
    <row r="4" spans="1:360" s="27" customFormat="1">
      <c r="B4" s="412" t="s">
        <v>35</v>
      </c>
      <c r="C4" s="102"/>
      <c r="D4" s="112"/>
      <c r="E4" s="112"/>
      <c r="F4" s="112"/>
      <c r="G4" s="112"/>
      <c r="H4" s="112"/>
      <c r="I4" s="112"/>
      <c r="J4" s="112"/>
      <c r="K4" s="112"/>
      <c r="L4" s="112"/>
      <c r="M4" s="112"/>
      <c r="N4" s="112"/>
      <c r="O4" s="112"/>
      <c r="P4" s="297"/>
      <c r="Q4" s="112"/>
      <c r="R4" s="112"/>
      <c r="S4" s="112"/>
      <c r="T4" s="112"/>
      <c r="U4" s="112"/>
      <c r="V4" s="112"/>
      <c r="W4" s="112"/>
      <c r="X4" s="112"/>
      <c r="Y4" s="112"/>
      <c r="Z4" s="112"/>
      <c r="AA4" s="112"/>
      <c r="AB4" s="112"/>
      <c r="AC4" s="112"/>
      <c r="AD4" s="112"/>
      <c r="AE4" s="112"/>
      <c r="AF4" s="112"/>
      <c r="AG4" s="112"/>
      <c r="AH4" s="112"/>
      <c r="AI4" s="112"/>
      <c r="AJ4" s="112"/>
      <c r="AK4" s="112"/>
      <c r="AL4" s="112"/>
      <c r="AM4" s="112"/>
      <c r="AN4" s="112"/>
      <c r="AO4" s="112"/>
      <c r="AP4" s="112"/>
      <c r="AQ4" s="112"/>
      <c r="AR4" s="112"/>
      <c r="AS4" s="112"/>
      <c r="AT4" s="112"/>
      <c r="AV4" s="159"/>
      <c r="BF4" s="159"/>
      <c r="BP4" s="159"/>
      <c r="BZ4" s="159"/>
      <c r="CJ4" s="159"/>
      <c r="CT4" s="159"/>
      <c r="DD4" s="159"/>
      <c r="DN4" s="159"/>
      <c r="DX4" s="159"/>
      <c r="EH4" s="159"/>
      <c r="ER4" s="159"/>
      <c r="FB4" s="159"/>
      <c r="FL4" s="159"/>
      <c r="FV4" s="159"/>
      <c r="GF4" s="159"/>
      <c r="GP4" s="159"/>
      <c r="GZ4" s="159"/>
      <c r="HJ4" s="159"/>
      <c r="HT4" s="159"/>
      <c r="ID4" s="159"/>
      <c r="IN4" s="159"/>
      <c r="IX4" s="159"/>
      <c r="JH4" s="159"/>
      <c r="JR4" s="159"/>
      <c r="KB4" s="159"/>
      <c r="KL4" s="159"/>
      <c r="KV4" s="159"/>
    </row>
    <row r="5" spans="1:360" s="27" customFormat="1">
      <c r="P5" s="80"/>
      <c r="AB5" s="159"/>
      <c r="AL5" s="159"/>
      <c r="AV5" s="159"/>
      <c r="BF5" s="159"/>
      <c r="BP5" s="159"/>
      <c r="BZ5" s="159"/>
      <c r="CJ5" s="159"/>
      <c r="CT5" s="159"/>
      <c r="DD5" s="159"/>
      <c r="DN5" s="159"/>
      <c r="DX5" s="159"/>
      <c r="EH5" s="159"/>
      <c r="ER5" s="159"/>
      <c r="FB5" s="159"/>
      <c r="FL5" s="159"/>
      <c r="FV5" s="159"/>
      <c r="GF5" s="159"/>
      <c r="GP5" s="159"/>
      <c r="GZ5" s="159"/>
      <c r="HJ5" s="159"/>
      <c r="HT5" s="159"/>
      <c r="ID5" s="159"/>
      <c r="IN5" s="159"/>
      <c r="IX5" s="159"/>
      <c r="JH5" s="159"/>
      <c r="JR5" s="159"/>
      <c r="KB5" s="159"/>
      <c r="KL5" s="159"/>
      <c r="KV5" s="159"/>
    </row>
    <row r="6" spans="1:360" s="27" customFormat="1">
      <c r="A6" s="97"/>
      <c r="P6" s="80"/>
      <c r="AB6" s="159"/>
      <c r="AL6" s="159"/>
      <c r="AV6" s="159"/>
      <c r="BF6" s="159"/>
      <c r="BP6" s="159"/>
      <c r="BZ6" s="159"/>
      <c r="CJ6" s="159"/>
      <c r="CT6" s="159"/>
      <c r="DD6" s="159"/>
      <c r="DN6" s="159"/>
      <c r="DX6" s="159"/>
      <c r="EH6" s="159"/>
      <c r="ER6" s="159"/>
      <c r="FB6" s="159"/>
      <c r="FL6" s="159"/>
      <c r="FV6" s="159"/>
      <c r="GF6" s="159"/>
      <c r="GP6" s="159"/>
      <c r="GZ6" s="159"/>
      <c r="HJ6" s="159"/>
      <c r="HT6" s="159"/>
      <c r="ID6" s="159"/>
      <c r="IN6" s="159"/>
      <c r="IX6" s="159"/>
      <c r="JH6" s="159"/>
      <c r="JR6" s="159"/>
      <c r="KB6" s="159"/>
      <c r="KL6" s="159"/>
      <c r="KV6" s="159"/>
    </row>
    <row r="7" spans="1:360" s="222" customFormat="1" ht="31.5" customHeight="1">
      <c r="A7" s="221">
        <f ca="1">COUNTIF(AirReleasePointTopRow1:RP_TopRow,"&lt;&gt;"&amp;"")-2</f>
        <v>1</v>
      </c>
      <c r="B7" s="284" t="s">
        <v>37</v>
      </c>
      <c r="C7" s="284" t="s">
        <v>136</v>
      </c>
      <c r="D7" s="284" t="s">
        <v>137</v>
      </c>
      <c r="E7" s="284" t="s">
        <v>138</v>
      </c>
      <c r="F7" s="284" t="s">
        <v>139</v>
      </c>
      <c r="G7" s="284" t="s">
        <v>140</v>
      </c>
      <c r="H7" s="284" t="s">
        <v>141</v>
      </c>
      <c r="I7" s="284" t="s">
        <v>142</v>
      </c>
      <c r="J7" s="284" t="s">
        <v>143</v>
      </c>
      <c r="K7" s="148"/>
      <c r="L7" s="148"/>
      <c r="M7" s="148"/>
      <c r="N7" s="148"/>
      <c r="O7" s="148"/>
      <c r="P7" s="148"/>
      <c r="Q7" s="298"/>
      <c r="R7" s="148"/>
      <c r="S7" s="148"/>
      <c r="T7" s="148"/>
      <c r="U7" s="148"/>
      <c r="V7" s="148"/>
      <c r="W7" s="148"/>
      <c r="X7" s="148"/>
      <c r="Y7" s="148"/>
      <c r="Z7" s="148"/>
      <c r="AA7" s="148"/>
      <c r="AB7" s="148"/>
      <c r="AC7" s="148"/>
      <c r="AD7" s="148"/>
      <c r="AE7" s="148"/>
      <c r="AF7" s="148"/>
      <c r="AG7" s="148"/>
      <c r="AH7" s="148"/>
      <c r="AI7" s="148"/>
      <c r="AJ7" s="148"/>
      <c r="AK7" s="148"/>
      <c r="AL7" s="148"/>
      <c r="AM7" s="148"/>
      <c r="AN7" s="148"/>
      <c r="AO7" s="148"/>
      <c r="AP7" s="148"/>
      <c r="AQ7" s="148"/>
      <c r="AR7" s="148"/>
      <c r="AS7" s="148"/>
      <c r="AT7" s="148"/>
      <c r="AU7" s="148"/>
      <c r="AV7" s="148"/>
      <c r="AW7" s="148"/>
      <c r="AX7" s="148"/>
      <c r="AY7" s="148"/>
      <c r="AZ7" s="148"/>
      <c r="BA7" s="148"/>
      <c r="BB7" s="148"/>
      <c r="BC7" s="148"/>
      <c r="BD7" s="148"/>
      <c r="BE7" s="148"/>
    </row>
    <row r="8" spans="1:360">
      <c r="B8" s="235" t="s">
        <v>144</v>
      </c>
      <c r="C8" s="373" t="s">
        <v>145</v>
      </c>
      <c r="D8" s="282" t="s">
        <v>146</v>
      </c>
      <c r="E8" s="282">
        <v>22.7</v>
      </c>
      <c r="F8" s="225">
        <f>IF(ISNUMBER(E8),VLOOKUP(E8,Stackdispersions!$B$6:$E$2006,2,FALSE),"")</f>
        <v>3.8170000000000019</v>
      </c>
      <c r="G8" s="225">
        <f>IF(ISNUMBER(E8),VLOOKUP(E8,Stackdispersions!$B$6:$E$2006,3,FALSE),"")</f>
        <v>138.31999999999991</v>
      </c>
      <c r="H8" s="225">
        <f>IF(ISNUMBER(E8),VLOOKUP(E8,Stackdispersions!$B$6:$E$2006,4,FALSE),"")</f>
        <v>5.1470000000000082</v>
      </c>
      <c r="I8" s="374"/>
      <c r="J8" s="374">
        <v>16697</v>
      </c>
      <c r="K8" s="27"/>
      <c r="L8" s="27"/>
      <c r="M8" s="27"/>
      <c r="N8" s="27"/>
      <c r="O8" s="312"/>
      <c r="P8" s="27"/>
      <c r="Q8" s="80"/>
      <c r="R8" s="27"/>
      <c r="S8" s="27"/>
      <c r="T8" s="27"/>
      <c r="U8" s="27"/>
      <c r="V8" s="27"/>
      <c r="W8" s="27"/>
      <c r="X8" s="27"/>
      <c r="Y8" s="27"/>
      <c r="Z8" s="27"/>
      <c r="AA8" s="27"/>
      <c r="AB8" s="159"/>
      <c r="AC8" s="27"/>
      <c r="AD8" s="27"/>
      <c r="AE8" s="27"/>
      <c r="AF8" s="27"/>
      <c r="AG8" s="27"/>
      <c r="AH8" s="27"/>
      <c r="AI8" s="27"/>
      <c r="AJ8" s="27"/>
      <c r="AK8" s="27"/>
      <c r="AL8" s="159"/>
      <c r="AM8" s="27"/>
      <c r="AN8" s="27"/>
      <c r="AO8" s="27"/>
      <c r="AP8" s="27"/>
      <c r="AQ8" s="27"/>
      <c r="AR8" s="27"/>
      <c r="AS8" s="27"/>
      <c r="AT8" s="27"/>
      <c r="AU8" s="27"/>
      <c r="AV8" s="159"/>
      <c r="AW8" s="27"/>
    </row>
    <row r="9" spans="1:360" s="227" customFormat="1">
      <c r="A9" s="114"/>
      <c r="B9" s="226"/>
      <c r="C9" s="112"/>
      <c r="D9" s="112"/>
      <c r="E9" s="112"/>
      <c r="F9" s="112"/>
      <c r="G9" s="112"/>
      <c r="H9" s="112"/>
      <c r="I9" s="112"/>
      <c r="J9" s="112"/>
      <c r="K9" s="112"/>
      <c r="L9" s="112"/>
      <c r="M9" s="112"/>
      <c r="N9" s="112"/>
      <c r="O9" s="112"/>
      <c r="P9" s="297"/>
      <c r="Q9" s="112"/>
      <c r="R9" s="112"/>
      <c r="S9" s="112"/>
      <c r="T9" s="112"/>
      <c r="U9" s="112"/>
      <c r="V9" s="112"/>
      <c r="W9" s="112"/>
      <c r="X9" s="112"/>
      <c r="Y9" s="112"/>
      <c r="Z9" s="112"/>
      <c r="AA9" s="112"/>
      <c r="AB9" s="160"/>
      <c r="AC9" s="112"/>
      <c r="AD9" s="112"/>
      <c r="AE9" s="112"/>
      <c r="AF9" s="112"/>
      <c r="AG9" s="112"/>
      <c r="AH9" s="112"/>
      <c r="AI9" s="112"/>
      <c r="AJ9" s="112"/>
      <c r="AK9" s="112"/>
      <c r="AL9" s="160"/>
      <c r="AM9" s="112"/>
      <c r="AN9" s="112"/>
      <c r="AO9" s="112"/>
      <c r="AP9" s="112"/>
      <c r="AQ9" s="112"/>
      <c r="AR9" s="112"/>
      <c r="AS9" s="112"/>
      <c r="AT9" s="112"/>
      <c r="AU9" s="112"/>
      <c r="AV9" s="160"/>
      <c r="AW9" s="112"/>
      <c r="AX9" s="112"/>
      <c r="AY9" s="112"/>
      <c r="AZ9" s="112"/>
      <c r="BA9" s="112"/>
      <c r="BB9" s="112"/>
      <c r="BC9" s="112"/>
      <c r="BD9" s="112"/>
      <c r="BE9" s="112"/>
      <c r="BF9" s="160"/>
      <c r="BG9" s="112"/>
      <c r="BH9" s="112"/>
      <c r="BI9" s="112"/>
      <c r="BJ9" s="112"/>
      <c r="BK9" s="112"/>
      <c r="BL9" s="112"/>
      <c r="BM9" s="112"/>
      <c r="BN9" s="112"/>
      <c r="BO9" s="112"/>
      <c r="BP9" s="160"/>
      <c r="BQ9" s="112"/>
      <c r="BR9" s="112"/>
      <c r="BS9" s="112"/>
      <c r="BT9" s="112"/>
      <c r="BU9" s="112"/>
      <c r="BV9" s="112"/>
      <c r="BW9" s="112"/>
      <c r="BX9" s="112"/>
      <c r="BY9" s="112"/>
      <c r="BZ9" s="160"/>
      <c r="CA9" s="112"/>
      <c r="CB9" s="112"/>
      <c r="CC9" s="112"/>
      <c r="CD9" s="112"/>
      <c r="CE9" s="112"/>
      <c r="CF9" s="112"/>
      <c r="CG9" s="112"/>
      <c r="CH9" s="112"/>
      <c r="CI9" s="112"/>
      <c r="CJ9" s="160"/>
      <c r="CK9" s="112"/>
      <c r="CL9" s="112"/>
      <c r="CM9" s="112"/>
      <c r="CN9" s="112"/>
      <c r="CO9" s="112"/>
      <c r="CP9" s="112"/>
      <c r="CQ9" s="112"/>
      <c r="CR9" s="112"/>
      <c r="CS9" s="112"/>
      <c r="CT9" s="160"/>
      <c r="CU9" s="112"/>
      <c r="CV9" s="112"/>
      <c r="CW9" s="112"/>
      <c r="CX9" s="112"/>
      <c r="CY9" s="112"/>
      <c r="CZ9" s="112"/>
      <c r="DA9" s="112"/>
      <c r="DB9" s="112"/>
      <c r="DC9" s="112"/>
      <c r="DD9" s="160"/>
      <c r="DE9" s="112"/>
      <c r="DF9" s="112"/>
      <c r="DG9" s="112"/>
      <c r="DH9" s="112"/>
      <c r="DI9" s="112"/>
      <c r="DJ9" s="112"/>
      <c r="DK9" s="112"/>
      <c r="DL9" s="112"/>
      <c r="DM9" s="112"/>
      <c r="DN9" s="160"/>
      <c r="DO9" s="112"/>
      <c r="DP9" s="112"/>
      <c r="DQ9" s="112"/>
      <c r="DR9" s="112"/>
      <c r="DS9" s="112"/>
      <c r="DT9" s="112"/>
      <c r="DU9" s="112"/>
      <c r="DV9" s="112"/>
      <c r="DW9" s="112"/>
      <c r="DX9" s="160"/>
      <c r="DY9" s="112"/>
      <c r="DZ9" s="112"/>
      <c r="EA9" s="112"/>
      <c r="EB9" s="112"/>
      <c r="EC9" s="112"/>
      <c r="ED9" s="112"/>
      <c r="EE9" s="112"/>
      <c r="EF9" s="112"/>
      <c r="EG9" s="112"/>
      <c r="EH9" s="160"/>
      <c r="EI9" s="112"/>
      <c r="EJ9" s="112"/>
      <c r="EK9" s="112"/>
      <c r="EL9" s="112"/>
      <c r="EM9" s="112"/>
      <c r="EN9" s="112"/>
      <c r="EO9" s="112"/>
      <c r="EP9" s="112"/>
      <c r="EQ9" s="112"/>
      <c r="ER9" s="160"/>
      <c r="ES9" s="112"/>
      <c r="ET9" s="112"/>
      <c r="EU9" s="112"/>
      <c r="EV9" s="112"/>
      <c r="EW9" s="112"/>
      <c r="EX9" s="112"/>
      <c r="EY9" s="112"/>
      <c r="EZ9" s="112"/>
      <c r="FA9" s="112"/>
      <c r="FB9" s="160"/>
      <c r="FC9" s="112"/>
      <c r="FD9" s="112"/>
      <c r="FE9" s="112"/>
      <c r="FF9" s="112"/>
      <c r="FG9" s="112"/>
      <c r="FH9" s="112"/>
      <c r="FI9" s="112"/>
      <c r="FJ9" s="112"/>
      <c r="FK9" s="112"/>
      <c r="FL9" s="160"/>
      <c r="FM9" s="112"/>
      <c r="FN9" s="112"/>
      <c r="FO9" s="112"/>
      <c r="FP9" s="112"/>
      <c r="FQ9" s="112"/>
      <c r="FR9" s="112"/>
      <c r="FS9" s="112"/>
      <c r="FT9" s="112"/>
      <c r="FU9" s="112"/>
      <c r="FV9" s="160"/>
      <c r="FW9" s="112"/>
      <c r="FX9" s="112"/>
      <c r="FY9" s="112"/>
      <c r="FZ9" s="112"/>
      <c r="GA9" s="112"/>
      <c r="GB9" s="112"/>
      <c r="GC9" s="112"/>
      <c r="GD9" s="112"/>
      <c r="GE9" s="112"/>
      <c r="GF9" s="160"/>
      <c r="GG9" s="112"/>
      <c r="GH9" s="112"/>
      <c r="GI9" s="112"/>
      <c r="GJ9" s="112"/>
      <c r="GK9" s="112"/>
      <c r="GL9" s="112"/>
      <c r="GM9" s="112"/>
      <c r="GN9" s="112"/>
      <c r="GO9" s="112"/>
      <c r="GP9" s="160"/>
      <c r="GQ9" s="112"/>
      <c r="GR9" s="112"/>
      <c r="GS9" s="112"/>
      <c r="GT9" s="112"/>
      <c r="GU9" s="112"/>
      <c r="GV9" s="112"/>
      <c r="GW9" s="112"/>
      <c r="GX9" s="112"/>
      <c r="GY9" s="112"/>
      <c r="GZ9" s="160"/>
      <c r="HA9" s="112"/>
      <c r="HB9" s="112"/>
      <c r="HC9" s="112"/>
      <c r="HD9" s="112"/>
      <c r="HE9" s="112"/>
      <c r="HF9" s="112"/>
      <c r="HG9" s="112"/>
      <c r="HH9" s="112"/>
      <c r="HI9" s="112"/>
      <c r="HJ9" s="160"/>
      <c r="HK9" s="112"/>
      <c r="HL9" s="112"/>
      <c r="HM9" s="112"/>
      <c r="HN9" s="112"/>
      <c r="HO9" s="112"/>
      <c r="HP9" s="112"/>
      <c r="HQ9" s="112"/>
      <c r="HR9" s="112"/>
      <c r="HS9" s="112"/>
      <c r="HT9" s="160"/>
      <c r="HU9" s="112"/>
      <c r="HV9" s="112"/>
      <c r="HW9" s="112"/>
      <c r="HX9" s="112"/>
      <c r="HY9" s="112"/>
      <c r="HZ9" s="112"/>
      <c r="IA9" s="112"/>
      <c r="IB9" s="112"/>
      <c r="IC9" s="112"/>
      <c r="ID9" s="160"/>
      <c r="IE9" s="112"/>
      <c r="IF9" s="112"/>
      <c r="IG9" s="112"/>
      <c r="IH9" s="112"/>
      <c r="II9" s="112"/>
      <c r="IJ9" s="112"/>
      <c r="IK9" s="112"/>
      <c r="IL9" s="112"/>
      <c r="IM9" s="112"/>
      <c r="IN9" s="160"/>
      <c r="IO9" s="112"/>
      <c r="IP9" s="112"/>
      <c r="IQ9" s="112"/>
      <c r="IR9" s="112"/>
      <c r="IS9" s="112"/>
      <c r="IT9" s="112"/>
      <c r="IU9" s="112"/>
      <c r="IV9" s="112"/>
      <c r="IW9" s="112"/>
      <c r="IX9" s="160"/>
      <c r="IY9" s="112"/>
      <c r="IZ9" s="112"/>
      <c r="JA9" s="112"/>
      <c r="JB9" s="112"/>
      <c r="JC9" s="112"/>
      <c r="JD9" s="112"/>
      <c r="JE9" s="112"/>
      <c r="JF9" s="112"/>
      <c r="JG9" s="112"/>
      <c r="JH9" s="160"/>
      <c r="JI9" s="112"/>
      <c r="JJ9" s="112"/>
      <c r="JK9" s="112"/>
      <c r="JL9" s="112"/>
      <c r="JM9" s="112"/>
      <c r="JN9" s="112"/>
      <c r="JO9" s="112"/>
      <c r="JP9" s="112"/>
      <c r="JQ9" s="112"/>
      <c r="JR9" s="160"/>
      <c r="JS9" s="112"/>
      <c r="JT9" s="112"/>
      <c r="JU9" s="112"/>
      <c r="JV9" s="112"/>
      <c r="JW9" s="112"/>
      <c r="JX9" s="112"/>
      <c r="JY9" s="112"/>
      <c r="JZ9" s="112"/>
      <c r="KA9" s="112"/>
      <c r="KB9" s="160"/>
      <c r="KC9" s="112"/>
      <c r="KD9" s="112"/>
      <c r="KE9" s="112"/>
      <c r="KF9" s="112"/>
      <c r="KG9" s="112"/>
      <c r="KH9" s="112"/>
      <c r="KI9" s="112"/>
      <c r="KJ9" s="112"/>
      <c r="KK9" s="112"/>
      <c r="KL9" s="160"/>
      <c r="KM9" s="112"/>
      <c r="KN9" s="112"/>
      <c r="KO9" s="112"/>
      <c r="KP9" s="112"/>
      <c r="KQ9" s="112"/>
      <c r="KR9" s="112"/>
      <c r="KS9" s="112"/>
      <c r="KT9" s="112"/>
      <c r="KU9" s="112"/>
      <c r="KV9" s="160"/>
      <c r="KW9" s="112"/>
      <c r="KX9" s="112"/>
      <c r="KY9" s="112"/>
      <c r="KZ9" s="112"/>
      <c r="LA9" s="112"/>
      <c r="LB9" s="112"/>
      <c r="LC9" s="112"/>
      <c r="LD9" s="112"/>
      <c r="LE9" s="112"/>
      <c r="LF9" s="112"/>
      <c r="LG9" s="112"/>
      <c r="LH9" s="112"/>
      <c r="LI9" s="112"/>
      <c r="LJ9" s="112"/>
      <c r="LK9" s="112"/>
      <c r="LL9" s="112"/>
      <c r="LM9" s="112"/>
      <c r="LN9" s="112"/>
      <c r="LO9" s="112"/>
      <c r="LP9" s="112"/>
      <c r="LQ9" s="112"/>
      <c r="LR9" s="112"/>
      <c r="LS9" s="112"/>
      <c r="LT9" s="112"/>
      <c r="LU9" s="112"/>
      <c r="LV9" s="112"/>
      <c r="LW9" s="112"/>
      <c r="LX9" s="112"/>
      <c r="LY9" s="112"/>
      <c r="LZ9" s="112"/>
      <c r="MA9" s="112"/>
      <c r="MB9" s="112"/>
      <c r="MC9" s="112"/>
      <c r="MD9" s="112"/>
      <c r="ME9" s="112"/>
      <c r="MF9" s="112"/>
      <c r="MG9" s="112"/>
      <c r="MH9" s="112"/>
      <c r="MI9" s="112"/>
      <c r="MJ9" s="112"/>
      <c r="MK9" s="112"/>
      <c r="ML9" s="112"/>
      <c r="MM9" s="112"/>
      <c r="MN9" s="112"/>
      <c r="MO9" s="112"/>
      <c r="MP9" s="112"/>
      <c r="MQ9" s="112"/>
      <c r="MR9" s="112"/>
      <c r="MS9" s="112"/>
      <c r="MT9" s="112"/>
      <c r="MU9" s="112"/>
    </row>
    <row r="10" spans="1:360">
      <c r="B10" s="27"/>
      <c r="C10" s="27"/>
      <c r="D10" s="27"/>
      <c r="E10" s="27"/>
      <c r="F10" s="27"/>
      <c r="G10" s="27"/>
      <c r="H10" s="27"/>
      <c r="I10" s="27"/>
      <c r="J10" s="27"/>
      <c r="K10" s="27"/>
      <c r="L10" s="27"/>
      <c r="M10" s="27"/>
      <c r="N10" s="27"/>
      <c r="O10" s="27"/>
      <c r="P10" s="80"/>
      <c r="Q10" s="27"/>
      <c r="R10" s="27"/>
      <c r="S10" s="27"/>
      <c r="T10" s="27"/>
      <c r="U10" s="27"/>
      <c r="V10" s="27"/>
      <c r="W10" s="27"/>
      <c r="X10" s="27"/>
      <c r="Y10" s="27"/>
      <c r="Z10" s="27"/>
      <c r="AA10" s="27"/>
      <c r="AB10" s="159"/>
      <c r="AC10" s="27"/>
      <c r="AD10" s="27"/>
      <c r="AE10" s="27"/>
      <c r="AF10" s="27"/>
      <c r="AG10" s="27"/>
      <c r="AH10" s="27"/>
      <c r="AI10" s="27"/>
      <c r="AJ10" s="27"/>
      <c r="AK10" s="27"/>
      <c r="AL10" s="159"/>
      <c r="AM10" s="27"/>
      <c r="AN10" s="27"/>
      <c r="AO10" s="27"/>
      <c r="AP10" s="27"/>
      <c r="AQ10" s="27"/>
      <c r="AR10" s="27"/>
      <c r="AS10" s="27"/>
      <c r="AT10" s="27"/>
      <c r="AU10" s="27"/>
      <c r="AV10" s="159"/>
      <c r="AW10" s="27"/>
      <c r="AX10" s="27"/>
      <c r="AY10" s="27"/>
      <c r="AZ10" s="27"/>
      <c r="BA10" s="27"/>
      <c r="BB10" s="27"/>
      <c r="BC10" s="27"/>
      <c r="BD10" s="27"/>
      <c r="BE10" s="27"/>
      <c r="BF10" s="159"/>
      <c r="BG10" s="27"/>
      <c r="BH10" s="27"/>
      <c r="BI10" s="27"/>
      <c r="BJ10" s="27"/>
      <c r="BK10" s="27"/>
      <c r="BL10" s="27"/>
      <c r="BM10" s="27"/>
      <c r="BN10" s="27"/>
      <c r="BO10" s="27"/>
      <c r="BP10" s="159"/>
      <c r="BQ10" s="27"/>
      <c r="BR10" s="27"/>
      <c r="BS10" s="27"/>
      <c r="BT10" s="27"/>
      <c r="BU10" s="27"/>
      <c r="BV10" s="27"/>
      <c r="BW10" s="27"/>
      <c r="BX10" s="27"/>
      <c r="BY10" s="27"/>
      <c r="BZ10" s="159"/>
      <c r="CA10" s="27"/>
      <c r="CB10" s="27"/>
      <c r="CC10" s="27"/>
      <c r="CD10" s="27"/>
      <c r="CE10" s="27"/>
      <c r="CF10" s="27"/>
      <c r="CG10" s="27"/>
      <c r="CH10" s="27"/>
      <c r="CI10" s="27"/>
      <c r="CJ10" s="159"/>
      <c r="CK10" s="27"/>
      <c r="CL10" s="27"/>
      <c r="CM10" s="27"/>
      <c r="CN10" s="27"/>
      <c r="CO10" s="27"/>
      <c r="CP10" s="27"/>
      <c r="CQ10" s="27"/>
      <c r="CR10" s="27"/>
      <c r="CS10" s="27"/>
      <c r="CT10" s="159"/>
      <c r="CU10" s="27"/>
      <c r="CV10" s="27"/>
      <c r="CW10" s="27"/>
      <c r="CX10" s="27"/>
      <c r="CY10" s="27"/>
      <c r="CZ10" s="27"/>
      <c r="DA10" s="27"/>
      <c r="DB10" s="27"/>
      <c r="DC10" s="27"/>
      <c r="DD10" s="159"/>
      <c r="DE10" s="27"/>
      <c r="DF10" s="27"/>
      <c r="DG10" s="27"/>
      <c r="DH10" s="27"/>
      <c r="DI10" s="27"/>
      <c r="DJ10" s="27"/>
      <c r="DK10" s="27"/>
      <c r="DL10" s="27"/>
      <c r="DM10" s="27"/>
      <c r="DN10" s="159"/>
      <c r="DO10" s="27"/>
      <c r="DP10" s="27"/>
      <c r="DQ10" s="27"/>
      <c r="DR10" s="27"/>
      <c r="DS10" s="27"/>
      <c r="DT10" s="27"/>
      <c r="DU10" s="27"/>
      <c r="DV10" s="27"/>
      <c r="DW10" s="27"/>
      <c r="DX10" s="159"/>
      <c r="DY10" s="27"/>
      <c r="DZ10" s="27"/>
      <c r="EA10" s="27"/>
      <c r="EB10" s="27"/>
      <c r="EC10" s="27"/>
      <c r="ED10" s="27"/>
      <c r="EE10" s="27"/>
      <c r="EF10" s="27"/>
      <c r="EG10" s="27"/>
      <c r="EH10" s="159"/>
      <c r="EI10" s="27"/>
      <c r="EJ10" s="27"/>
      <c r="EK10" s="27"/>
      <c r="EL10" s="27"/>
      <c r="EM10" s="27"/>
      <c r="EN10" s="27"/>
      <c r="EO10" s="27"/>
      <c r="EP10" s="27"/>
      <c r="EQ10" s="27"/>
      <c r="ER10" s="159"/>
      <c r="ES10" s="27"/>
      <c r="ET10" s="27"/>
      <c r="EU10" s="27"/>
      <c r="EV10" s="27"/>
      <c r="EW10" s="27"/>
      <c r="EX10" s="27"/>
      <c r="EY10" s="27"/>
      <c r="EZ10" s="27"/>
      <c r="FA10" s="27"/>
      <c r="FB10" s="159"/>
      <c r="FC10" s="27"/>
      <c r="FD10" s="27"/>
      <c r="FE10" s="27"/>
      <c r="FF10" s="27"/>
      <c r="FG10" s="27"/>
      <c r="FH10" s="27"/>
      <c r="FI10" s="27"/>
      <c r="FJ10" s="27"/>
      <c r="FK10" s="27"/>
      <c r="FL10" s="159"/>
      <c r="FM10" s="27"/>
      <c r="FN10" s="27"/>
      <c r="FO10" s="27"/>
      <c r="FP10" s="27"/>
      <c r="FQ10" s="27"/>
      <c r="FR10" s="27"/>
      <c r="FS10" s="27"/>
      <c r="FT10" s="27"/>
      <c r="FU10" s="27"/>
      <c r="FV10" s="159"/>
      <c r="FW10" s="27"/>
      <c r="FX10" s="27"/>
      <c r="FY10" s="27"/>
      <c r="FZ10" s="27"/>
      <c r="GA10" s="27"/>
      <c r="GB10" s="27"/>
      <c r="GC10" s="27"/>
      <c r="GD10" s="27"/>
      <c r="GE10" s="27"/>
      <c r="GF10" s="159"/>
      <c r="GG10" s="27"/>
      <c r="GH10" s="27"/>
      <c r="GI10" s="27"/>
      <c r="GJ10" s="27"/>
      <c r="GK10" s="27"/>
      <c r="GL10" s="27"/>
      <c r="GM10" s="27"/>
      <c r="GN10" s="27"/>
      <c r="GO10" s="27"/>
      <c r="GP10" s="159"/>
      <c r="GQ10" s="27"/>
      <c r="GR10" s="27"/>
      <c r="GS10" s="27"/>
      <c r="GT10" s="27"/>
      <c r="GU10" s="27"/>
      <c r="GV10" s="27"/>
      <c r="GW10" s="27"/>
      <c r="GX10" s="27"/>
      <c r="GY10" s="27"/>
      <c r="GZ10" s="159"/>
      <c r="HA10" s="27"/>
      <c r="HB10" s="27"/>
      <c r="HC10" s="27"/>
      <c r="HD10" s="27"/>
      <c r="HE10" s="27"/>
      <c r="HF10" s="27"/>
      <c r="HG10" s="27"/>
      <c r="HH10" s="27"/>
      <c r="HI10" s="27"/>
      <c r="HJ10" s="159"/>
      <c r="HK10" s="27"/>
      <c r="HL10" s="27"/>
      <c r="HM10" s="27"/>
      <c r="HN10" s="27"/>
      <c r="HO10" s="27"/>
      <c r="HP10" s="27"/>
      <c r="HQ10" s="27"/>
      <c r="HR10" s="27"/>
      <c r="HS10" s="27"/>
      <c r="HT10" s="159"/>
      <c r="HU10" s="27"/>
      <c r="HV10" s="27"/>
      <c r="HW10" s="27"/>
      <c r="HX10" s="27"/>
      <c r="HY10" s="27"/>
      <c r="HZ10" s="27"/>
      <c r="IA10" s="27"/>
      <c r="IB10" s="27"/>
      <c r="IC10" s="27"/>
      <c r="ID10" s="159"/>
      <c r="IE10" s="27"/>
      <c r="IF10" s="27"/>
      <c r="IG10" s="27"/>
      <c r="IH10" s="27"/>
      <c r="II10" s="27"/>
      <c r="IJ10" s="27"/>
      <c r="IK10" s="27"/>
      <c r="IL10" s="27"/>
      <c r="IM10" s="27"/>
      <c r="IN10" s="159"/>
      <c r="IO10" s="27"/>
      <c r="IP10" s="27"/>
      <c r="IQ10" s="27"/>
      <c r="IR10" s="27"/>
      <c r="IS10" s="27"/>
      <c r="IT10" s="27"/>
      <c r="IU10" s="27"/>
      <c r="IV10" s="27"/>
      <c r="IW10" s="27"/>
      <c r="IX10" s="159"/>
      <c r="IY10" s="27"/>
      <c r="IZ10" s="27"/>
      <c r="JA10" s="27"/>
      <c r="JB10" s="27"/>
      <c r="JC10" s="27"/>
      <c r="JD10" s="27"/>
      <c r="JE10" s="27"/>
      <c r="JF10" s="27"/>
      <c r="JG10" s="27"/>
      <c r="JH10" s="159"/>
      <c r="JI10" s="27"/>
      <c r="JJ10" s="27"/>
      <c r="JK10" s="27"/>
      <c r="JL10" s="27"/>
      <c r="JM10" s="27"/>
      <c r="JN10" s="27"/>
      <c r="JO10" s="27"/>
      <c r="JP10" s="27"/>
      <c r="JQ10" s="27"/>
      <c r="JR10" s="159"/>
      <c r="JS10" s="27"/>
      <c r="JT10" s="27"/>
      <c r="JU10" s="27"/>
      <c r="JV10" s="27"/>
      <c r="JW10" s="27"/>
      <c r="JX10" s="27"/>
      <c r="JY10" s="27"/>
      <c r="JZ10" s="27"/>
      <c r="KA10" s="27"/>
      <c r="KB10" s="159"/>
      <c r="KC10" s="27"/>
      <c r="KD10" s="27"/>
      <c r="KE10" s="27"/>
      <c r="KF10" s="27"/>
      <c r="KG10" s="27"/>
      <c r="KH10" s="27"/>
      <c r="KI10" s="27"/>
      <c r="KJ10" s="27"/>
      <c r="KK10" s="27"/>
      <c r="KL10" s="159"/>
      <c r="KM10" s="27"/>
      <c r="KN10" s="27"/>
      <c r="KO10" s="27"/>
      <c r="KP10" s="27"/>
      <c r="KQ10" s="27"/>
      <c r="KR10" s="27"/>
      <c r="KS10" s="27"/>
      <c r="KT10" s="27"/>
      <c r="KU10" s="27"/>
      <c r="KV10" s="159"/>
      <c r="KW10" s="27"/>
      <c r="KX10" s="27"/>
      <c r="KY10" s="27"/>
      <c r="KZ10" s="27"/>
      <c r="LA10" s="27"/>
      <c r="LB10" s="27"/>
      <c r="LC10" s="27"/>
      <c r="LD10" s="27"/>
      <c r="LE10" s="27"/>
      <c r="LF10" s="27"/>
      <c r="LG10" s="27"/>
      <c r="LH10" s="27"/>
      <c r="LI10" s="27"/>
      <c r="LJ10" s="27"/>
      <c r="LK10" s="27"/>
      <c r="LL10" s="27"/>
      <c r="LM10" s="27"/>
      <c r="LN10" s="27"/>
      <c r="LO10" s="27"/>
      <c r="LP10" s="27"/>
      <c r="LQ10" s="27"/>
      <c r="LR10" s="27"/>
      <c r="LS10" s="27"/>
      <c r="LT10" s="27"/>
      <c r="LU10" s="27"/>
      <c r="LV10" s="27"/>
      <c r="LW10" s="27"/>
      <c r="LX10" s="27"/>
      <c r="LY10" s="27"/>
      <c r="LZ10" s="27"/>
      <c r="MA10" s="27"/>
      <c r="MB10" s="27"/>
      <c r="MC10" s="27"/>
      <c r="MD10" s="27"/>
      <c r="ME10" s="27"/>
      <c r="MF10" s="27"/>
      <c r="MG10" s="27"/>
      <c r="MH10" s="27"/>
      <c r="MI10" s="27"/>
      <c r="MJ10" s="27"/>
      <c r="MK10" s="27"/>
      <c r="ML10" s="27"/>
      <c r="MM10" s="27"/>
      <c r="MN10" s="27"/>
      <c r="MO10" s="27"/>
      <c r="MP10" s="27"/>
      <c r="MQ10" s="27"/>
      <c r="MR10" s="27"/>
      <c r="MS10" s="27"/>
      <c r="MT10" s="27"/>
      <c r="MU10" s="27"/>
    </row>
    <row r="11" spans="1:360">
      <c r="B11" s="97"/>
      <c r="C11" s="97"/>
      <c r="D11" s="97"/>
      <c r="E11" s="97"/>
      <c r="F11" s="97"/>
      <c r="G11" s="97"/>
      <c r="H11" s="27"/>
      <c r="I11" s="27"/>
      <c r="J11" s="27"/>
      <c r="K11" s="27"/>
      <c r="L11" s="27"/>
      <c r="M11" s="27"/>
      <c r="N11" s="27"/>
      <c r="O11" s="27"/>
      <c r="P11" s="80"/>
      <c r="Q11" s="27"/>
      <c r="R11" s="27"/>
      <c r="S11" s="27"/>
      <c r="T11" s="27"/>
      <c r="U11" s="27"/>
      <c r="V11" s="27"/>
      <c r="W11" s="27"/>
      <c r="X11" s="27"/>
      <c r="Y11" s="27"/>
      <c r="Z11" s="27"/>
      <c r="AA11" s="27"/>
      <c r="AB11" s="27"/>
      <c r="AC11" s="159"/>
      <c r="AD11" s="27"/>
      <c r="AE11" s="27"/>
      <c r="AF11" s="27"/>
      <c r="AG11" s="27"/>
      <c r="AH11" s="27"/>
      <c r="AI11" s="27"/>
      <c r="AJ11" s="27"/>
      <c r="AK11" s="27"/>
      <c r="AL11" s="27"/>
      <c r="AM11" s="159"/>
      <c r="AN11" s="27"/>
      <c r="AO11" s="27"/>
      <c r="AP11" s="27"/>
      <c r="AQ11" s="27"/>
      <c r="AR11" s="27"/>
      <c r="AS11" s="27"/>
      <c r="AT11" s="27"/>
      <c r="AU11" s="27"/>
      <c r="AV11" s="27"/>
      <c r="AW11" s="159"/>
      <c r="AX11" s="27"/>
      <c r="AY11" s="27"/>
      <c r="AZ11" s="27"/>
      <c r="BA11" s="27"/>
      <c r="BB11" s="27"/>
      <c r="BC11" s="27"/>
      <c r="BD11" s="27"/>
      <c r="BE11" s="27"/>
      <c r="BF11" s="27"/>
      <c r="BG11" s="159"/>
      <c r="BH11" s="27"/>
      <c r="BI11" s="27"/>
      <c r="BJ11" s="27"/>
      <c r="BK11" s="27"/>
      <c r="BL11" s="27"/>
      <c r="BM11" s="27"/>
      <c r="BN11" s="27"/>
      <c r="BO11" s="27"/>
      <c r="BP11" s="27"/>
      <c r="BQ11" s="159"/>
      <c r="BR11" s="27"/>
      <c r="BS11" s="27"/>
      <c r="BT11" s="27"/>
      <c r="BU11" s="27"/>
      <c r="BV11" s="27"/>
      <c r="BW11" s="27"/>
      <c r="BX11" s="27"/>
      <c r="BY11" s="27"/>
      <c r="BZ11" s="27"/>
      <c r="CA11" s="159"/>
      <c r="CB11" s="27"/>
      <c r="CC11" s="27"/>
      <c r="CD11" s="27"/>
      <c r="CE11" s="27"/>
      <c r="CF11" s="27"/>
      <c r="CG11" s="27"/>
      <c r="CH11" s="27"/>
      <c r="CI11" s="27"/>
      <c r="CJ11" s="27"/>
      <c r="CK11" s="159"/>
      <c r="CL11" s="27"/>
      <c r="CM11" s="27"/>
      <c r="CN11" s="27"/>
      <c r="CO11" s="27"/>
      <c r="CP11" s="27"/>
      <c r="CQ11" s="27"/>
      <c r="CR11" s="27"/>
      <c r="CS11" s="27"/>
      <c r="CT11" s="27"/>
      <c r="CU11" s="159"/>
      <c r="CV11" s="27"/>
      <c r="CW11" s="27"/>
      <c r="CX11" s="27"/>
      <c r="CY11" s="27"/>
      <c r="CZ11" s="27"/>
      <c r="DA11" s="27"/>
      <c r="DB11" s="27"/>
      <c r="DC11" s="27"/>
      <c r="DD11" s="27"/>
      <c r="DE11" s="159"/>
      <c r="DF11" s="27"/>
      <c r="DG11" s="27"/>
      <c r="DH11" s="27"/>
      <c r="DI11" s="27"/>
      <c r="DJ11" s="27"/>
      <c r="DK11" s="27"/>
      <c r="DL11" s="27"/>
      <c r="DM11" s="27"/>
      <c r="DN11" s="27"/>
      <c r="DO11" s="159"/>
      <c r="DP11" s="27"/>
      <c r="DQ11" s="27"/>
      <c r="DR11" s="27"/>
      <c r="DS11" s="27"/>
      <c r="DT11" s="27"/>
      <c r="DU11" s="27"/>
      <c r="DV11" s="27"/>
      <c r="DW11" s="27"/>
      <c r="DX11" s="27"/>
      <c r="DY11" s="159"/>
      <c r="DZ11" s="27"/>
      <c r="EA11" s="27"/>
      <c r="EB11" s="27"/>
      <c r="EC11" s="27"/>
      <c r="ED11" s="27"/>
      <c r="EE11" s="27"/>
      <c r="EF11" s="27"/>
      <c r="EG11" s="27"/>
      <c r="EH11" s="27"/>
      <c r="EI11" s="159"/>
      <c r="EJ11" s="27"/>
      <c r="EK11" s="27"/>
      <c r="EL11" s="27"/>
      <c r="EM11" s="27"/>
      <c r="EN11" s="27"/>
      <c r="EO11" s="27"/>
      <c r="EP11" s="27"/>
      <c r="EQ11" s="27"/>
      <c r="ER11" s="27"/>
      <c r="ES11" s="159"/>
      <c r="ET11" s="27"/>
      <c r="EU11" s="27"/>
      <c r="EV11" s="27"/>
      <c r="EW11" s="27"/>
      <c r="EX11" s="27"/>
      <c r="EY11" s="27"/>
      <c r="EZ11" s="27"/>
      <c r="FA11" s="27"/>
      <c r="FB11" s="27"/>
      <c r="FC11" s="159"/>
      <c r="FD11" s="27"/>
      <c r="FE11" s="27"/>
      <c r="FF11" s="27"/>
      <c r="FG11" s="27"/>
      <c r="FH11" s="27"/>
      <c r="FI11" s="27"/>
      <c r="FJ11" s="27"/>
      <c r="FK11" s="27"/>
      <c r="FL11" s="27"/>
      <c r="FM11" s="159"/>
      <c r="FN11" s="27"/>
      <c r="FO11" s="27"/>
      <c r="FP11" s="27"/>
      <c r="FQ11" s="27"/>
      <c r="FR11" s="27"/>
      <c r="FS11" s="27"/>
      <c r="FT11" s="27"/>
      <c r="FU11" s="27"/>
      <c r="FV11" s="27"/>
      <c r="FW11" s="159"/>
      <c r="FX11" s="27"/>
      <c r="FY11" s="27"/>
      <c r="FZ11" s="27"/>
      <c r="GA11" s="27"/>
      <c r="GB11" s="27"/>
      <c r="GC11" s="27"/>
      <c r="GD11" s="27"/>
      <c r="GE11" s="27"/>
      <c r="GF11" s="27"/>
      <c r="GG11" s="159"/>
      <c r="GH11" s="27"/>
      <c r="GI11" s="27"/>
      <c r="GJ11" s="27"/>
      <c r="GK11" s="27"/>
      <c r="GL11" s="27"/>
      <c r="GM11" s="27"/>
      <c r="GN11" s="27"/>
      <c r="GO11" s="27"/>
      <c r="GP11" s="27"/>
      <c r="GQ11" s="159"/>
      <c r="GR11" s="27"/>
      <c r="GS11" s="27"/>
      <c r="GT11" s="27"/>
      <c r="GU11" s="27"/>
      <c r="GV11" s="27"/>
      <c r="GW11" s="27"/>
      <c r="GX11" s="27"/>
      <c r="GY11" s="27"/>
      <c r="GZ11" s="27"/>
      <c r="HA11" s="159"/>
      <c r="HB11" s="27"/>
      <c r="HC11" s="27"/>
      <c r="HD11" s="27"/>
      <c r="HE11" s="27"/>
      <c r="HF11" s="27"/>
      <c r="HG11" s="27"/>
      <c r="HH11" s="27"/>
      <c r="HI11" s="27"/>
      <c r="HJ11" s="27"/>
      <c r="HK11" s="159"/>
      <c r="HL11" s="27"/>
      <c r="HM11" s="27"/>
      <c r="HN11" s="27"/>
      <c r="HO11" s="27"/>
      <c r="HP11" s="27"/>
      <c r="HQ11" s="27"/>
      <c r="HR11" s="27"/>
      <c r="HS11" s="27"/>
      <c r="HT11" s="27"/>
      <c r="HU11" s="159"/>
      <c r="HV11" s="27"/>
      <c r="HW11" s="27"/>
      <c r="HX11" s="27"/>
      <c r="HY11" s="27"/>
      <c r="HZ11" s="27"/>
      <c r="IA11" s="27"/>
      <c r="IB11" s="27"/>
      <c r="IC11" s="27"/>
      <c r="ID11" s="27"/>
      <c r="IE11" s="159"/>
      <c r="IF11" s="27"/>
      <c r="IG11" s="27"/>
      <c r="IH11" s="27"/>
      <c r="II11" s="27"/>
      <c r="IJ11" s="27"/>
      <c r="IK11" s="27"/>
      <c r="IL11" s="27"/>
      <c r="IM11" s="27"/>
      <c r="IN11" s="27"/>
      <c r="IO11" s="159"/>
      <c r="IP11" s="27"/>
      <c r="IQ11" s="27"/>
      <c r="IR11" s="27"/>
      <c r="IS11" s="27"/>
      <c r="IT11" s="27"/>
      <c r="IU11" s="27"/>
      <c r="IV11" s="27"/>
      <c r="IW11" s="27"/>
      <c r="IX11" s="27"/>
      <c r="IY11" s="159"/>
      <c r="IZ11" s="27"/>
      <c r="JA11" s="27"/>
      <c r="JB11" s="27"/>
      <c r="JC11" s="27"/>
      <c r="JD11" s="27"/>
      <c r="JE11" s="27"/>
      <c r="JF11" s="27"/>
      <c r="JG11" s="27"/>
      <c r="JH11" s="27"/>
      <c r="JI11" s="159"/>
      <c r="JJ11" s="27"/>
      <c r="JK11" s="27"/>
      <c r="JL11" s="27"/>
      <c r="JM11" s="27"/>
      <c r="JN11" s="27"/>
      <c r="JO11" s="27"/>
      <c r="JP11" s="27"/>
      <c r="JQ11" s="27"/>
      <c r="JR11" s="27"/>
      <c r="JS11" s="159"/>
      <c r="JT11" s="27"/>
      <c r="JU11" s="27"/>
      <c r="JV11" s="27"/>
      <c r="JW11" s="27"/>
      <c r="JX11" s="27"/>
      <c r="JY11" s="27"/>
      <c r="JZ11" s="27"/>
      <c r="KA11" s="27"/>
      <c r="KB11" s="27"/>
      <c r="KC11" s="159"/>
      <c r="KD11" s="27"/>
      <c r="KE11" s="27"/>
      <c r="KF11" s="27"/>
      <c r="KG11" s="27"/>
      <c r="KH11" s="27"/>
      <c r="KI11" s="27"/>
      <c r="KJ11" s="27"/>
      <c r="KK11" s="27"/>
      <c r="KL11" s="27"/>
      <c r="KM11" s="159"/>
      <c r="KN11" s="27"/>
      <c r="KO11" s="27"/>
      <c r="KP11" s="27"/>
      <c r="KQ11" s="27"/>
      <c r="KR11" s="27"/>
      <c r="KS11" s="27"/>
      <c r="KT11" s="27"/>
      <c r="KU11" s="27"/>
      <c r="KV11" s="27"/>
      <c r="KW11" s="159"/>
      <c r="KX11" s="27"/>
      <c r="KY11" s="27"/>
      <c r="KZ11" s="27"/>
      <c r="LA11" s="27"/>
      <c r="LB11" s="27"/>
      <c r="LC11" s="27"/>
      <c r="LD11" s="27"/>
      <c r="LE11" s="27"/>
      <c r="LF11" s="27"/>
      <c r="LG11" s="27"/>
      <c r="LH11" s="27"/>
      <c r="LI11" s="27"/>
      <c r="LJ11" s="27"/>
      <c r="LK11" s="27"/>
      <c r="LL11" s="27"/>
      <c r="LM11" s="27"/>
      <c r="LN11" s="27"/>
      <c r="LO11" s="27"/>
      <c r="LP11" s="27"/>
      <c r="LQ11" s="27"/>
      <c r="LR11" s="27"/>
      <c r="LS11" s="27"/>
      <c r="LT11" s="27"/>
      <c r="LU11" s="27"/>
      <c r="LV11" s="27"/>
      <c r="LW11" s="27"/>
      <c r="LX11" s="27"/>
      <c r="LY11" s="27"/>
      <c r="LZ11" s="27"/>
      <c r="MA11" s="27"/>
      <c r="MB11" s="27"/>
      <c r="MC11" s="27"/>
      <c r="MD11" s="27"/>
      <c r="ME11" s="27"/>
      <c r="MF11" s="27"/>
      <c r="MG11" s="27"/>
      <c r="MH11" s="27"/>
      <c r="MI11" s="27"/>
      <c r="MJ11" s="27"/>
      <c r="MK11" s="27"/>
      <c r="ML11" s="27"/>
      <c r="MM11" s="27"/>
      <c r="MN11" s="27"/>
      <c r="MO11" s="27"/>
      <c r="MP11" s="27"/>
      <c r="MQ11" s="27"/>
      <c r="MR11" s="27"/>
      <c r="MS11" s="27"/>
      <c r="MT11" s="27"/>
      <c r="MU11" s="27"/>
      <c r="MV11" s="27"/>
    </row>
    <row r="12" spans="1:360">
      <c r="B12" s="27"/>
      <c r="C12" s="27"/>
      <c r="D12" s="27"/>
      <c r="E12" s="27"/>
      <c r="F12" s="27"/>
      <c r="G12" s="27"/>
      <c r="H12" s="27"/>
      <c r="I12" s="27"/>
      <c r="J12" s="27"/>
      <c r="K12" s="27"/>
      <c r="L12" s="27"/>
      <c r="M12" s="27"/>
      <c r="N12" s="27"/>
      <c r="O12" s="27"/>
      <c r="P12" s="80"/>
      <c r="Q12" s="27"/>
      <c r="R12" s="27"/>
      <c r="S12" s="27"/>
      <c r="T12" s="27"/>
      <c r="U12" s="27"/>
      <c r="V12" s="27"/>
      <c r="W12" s="27"/>
      <c r="X12" s="27"/>
      <c r="Y12" s="27"/>
      <c r="Z12" s="27"/>
      <c r="AA12" s="27"/>
      <c r="AB12" s="27"/>
      <c r="AC12" s="159"/>
      <c r="AD12" s="27"/>
      <c r="AE12" s="27"/>
      <c r="AF12" s="27"/>
      <c r="AG12" s="27"/>
      <c r="AH12" s="27"/>
      <c r="AI12" s="27"/>
      <c r="AJ12" s="27"/>
      <c r="AK12" s="27"/>
      <c r="AL12" s="27"/>
      <c r="AM12" s="159"/>
      <c r="AN12" s="27"/>
      <c r="AO12" s="27"/>
      <c r="AP12" s="27"/>
      <c r="AQ12" s="27"/>
      <c r="AR12" s="27"/>
      <c r="AS12" s="27"/>
      <c r="AT12" s="27"/>
      <c r="AU12" s="27"/>
      <c r="AV12" s="27"/>
      <c r="AW12" s="159"/>
      <c r="AX12" s="27"/>
      <c r="AY12" s="27"/>
      <c r="AZ12" s="27"/>
      <c r="BA12" s="27"/>
      <c r="BB12" s="27"/>
      <c r="BC12" s="27"/>
      <c r="BD12" s="27"/>
      <c r="BE12" s="27"/>
      <c r="BF12" s="27"/>
      <c r="BG12" s="159"/>
      <c r="BH12" s="27"/>
      <c r="BI12" s="27"/>
      <c r="BJ12" s="27"/>
      <c r="BK12" s="27"/>
      <c r="BL12" s="27"/>
      <c r="BM12" s="27"/>
      <c r="BN12" s="27"/>
      <c r="BO12" s="27"/>
      <c r="BP12" s="27"/>
      <c r="BQ12" s="159"/>
      <c r="BR12" s="27"/>
      <c r="BS12" s="27"/>
      <c r="BT12" s="27"/>
      <c r="BU12" s="27"/>
      <c r="BV12" s="27"/>
      <c r="BW12" s="27"/>
      <c r="BX12" s="27"/>
      <c r="BY12" s="27"/>
      <c r="BZ12" s="27"/>
      <c r="CA12" s="159"/>
      <c r="CB12" s="27"/>
      <c r="CC12" s="27"/>
      <c r="CD12" s="27"/>
      <c r="CE12" s="27"/>
      <c r="CF12" s="27"/>
      <c r="CG12" s="27"/>
      <c r="CH12" s="27"/>
      <c r="CI12" s="27"/>
      <c r="CJ12" s="27"/>
      <c r="CK12" s="159"/>
      <c r="CL12" s="27"/>
      <c r="CM12" s="27"/>
      <c r="CN12" s="27"/>
      <c r="CO12" s="27"/>
      <c r="CP12" s="27"/>
      <c r="CQ12" s="27"/>
      <c r="CR12" s="27"/>
      <c r="CS12" s="27"/>
      <c r="CT12" s="27"/>
      <c r="CU12" s="159"/>
      <c r="CV12" s="27"/>
      <c r="CW12" s="27"/>
      <c r="CX12" s="27"/>
      <c r="CY12" s="27"/>
      <c r="CZ12" s="27"/>
      <c r="DA12" s="27"/>
      <c r="DB12" s="27"/>
      <c r="DC12" s="27"/>
      <c r="DD12" s="27"/>
      <c r="DE12" s="159"/>
      <c r="DF12" s="27"/>
      <c r="DG12" s="27"/>
      <c r="DH12" s="27"/>
      <c r="DI12" s="27"/>
      <c r="DJ12" s="27"/>
      <c r="DK12" s="27"/>
      <c r="DL12" s="27"/>
      <c r="DM12" s="27"/>
      <c r="DN12" s="27"/>
      <c r="DO12" s="159"/>
      <c r="DP12" s="27"/>
      <c r="DQ12" s="27"/>
      <c r="DR12" s="27"/>
      <c r="DS12" s="27"/>
      <c r="DT12" s="27"/>
      <c r="DU12" s="27"/>
      <c r="DV12" s="27"/>
      <c r="DW12" s="27"/>
      <c r="DX12" s="27"/>
      <c r="DY12" s="159"/>
      <c r="DZ12" s="27"/>
      <c r="EA12" s="27"/>
      <c r="EB12" s="27"/>
      <c r="EC12" s="27"/>
      <c r="ED12" s="27"/>
      <c r="EE12" s="27"/>
      <c r="EF12" s="27"/>
      <c r="EG12" s="27"/>
      <c r="EH12" s="27"/>
      <c r="EI12" s="159"/>
      <c r="EJ12" s="27"/>
      <c r="EK12" s="27"/>
      <c r="EL12" s="27"/>
      <c r="EM12" s="27"/>
      <c r="EN12" s="27"/>
      <c r="EO12" s="27"/>
      <c r="EP12" s="27"/>
      <c r="EQ12" s="27"/>
      <c r="ER12" s="27"/>
      <c r="ES12" s="159"/>
      <c r="ET12" s="27"/>
      <c r="EU12" s="27"/>
      <c r="EV12" s="27"/>
      <c r="EW12" s="27"/>
      <c r="EX12" s="27"/>
      <c r="EY12" s="27"/>
      <c r="EZ12" s="27"/>
      <c r="FA12" s="27"/>
      <c r="FB12" s="27"/>
      <c r="FC12" s="159"/>
      <c r="FD12" s="27"/>
      <c r="FE12" s="27"/>
      <c r="FF12" s="27"/>
      <c r="FG12" s="27"/>
      <c r="FH12" s="27"/>
      <c r="FI12" s="27"/>
      <c r="FJ12" s="27"/>
      <c r="FK12" s="27"/>
      <c r="FL12" s="27"/>
      <c r="FM12" s="159"/>
      <c r="FN12" s="27"/>
      <c r="FO12" s="27"/>
      <c r="FP12" s="27"/>
      <c r="FQ12" s="27"/>
      <c r="FR12" s="27"/>
      <c r="FS12" s="27"/>
      <c r="FT12" s="27"/>
      <c r="FU12" s="27"/>
      <c r="FV12" s="27"/>
      <c r="FW12" s="159"/>
      <c r="FX12" s="27"/>
      <c r="FY12" s="27"/>
      <c r="FZ12" s="27"/>
      <c r="GA12" s="27"/>
      <c r="GB12" s="27"/>
      <c r="GC12" s="27"/>
      <c r="GD12" s="27"/>
      <c r="GE12" s="27"/>
      <c r="GF12" s="27"/>
      <c r="GG12" s="159"/>
      <c r="GH12" s="27"/>
      <c r="GI12" s="27"/>
      <c r="GJ12" s="27"/>
      <c r="GK12" s="27"/>
      <c r="GL12" s="27"/>
      <c r="GM12" s="27"/>
      <c r="GN12" s="27"/>
      <c r="GO12" s="27"/>
      <c r="GP12" s="27"/>
      <c r="GQ12" s="159"/>
      <c r="GR12" s="27"/>
      <c r="GS12" s="27"/>
      <c r="GT12" s="27"/>
      <c r="GU12" s="27"/>
      <c r="GV12" s="27"/>
      <c r="GW12" s="27"/>
      <c r="GX12" s="27"/>
      <c r="GY12" s="27"/>
      <c r="GZ12" s="27"/>
      <c r="HA12" s="159"/>
      <c r="HB12" s="27"/>
      <c r="HC12" s="27"/>
      <c r="HD12" s="27"/>
      <c r="HE12" s="27"/>
      <c r="HF12" s="27"/>
      <c r="HG12" s="27"/>
      <c r="HH12" s="27"/>
      <c r="HI12" s="27"/>
      <c r="HJ12" s="27"/>
      <c r="HK12" s="159"/>
      <c r="HL12" s="27"/>
      <c r="HM12" s="27"/>
      <c r="HN12" s="27"/>
      <c r="HO12" s="27"/>
      <c r="HP12" s="27"/>
      <c r="HQ12" s="27"/>
      <c r="HR12" s="27"/>
      <c r="HS12" s="27"/>
      <c r="HT12" s="27"/>
      <c r="HU12" s="159"/>
      <c r="HV12" s="27"/>
      <c r="HW12" s="27"/>
      <c r="HX12" s="27"/>
      <c r="HY12" s="27"/>
      <c r="HZ12" s="27"/>
      <c r="IA12" s="27"/>
      <c r="IB12" s="27"/>
      <c r="IC12" s="27"/>
      <c r="ID12" s="27"/>
      <c r="IE12" s="159"/>
      <c r="IF12" s="27"/>
      <c r="IG12" s="27"/>
      <c r="IH12" s="27"/>
      <c r="II12" s="27"/>
      <c r="IJ12" s="27"/>
      <c r="IK12" s="27"/>
      <c r="IL12" s="27"/>
      <c r="IM12" s="27"/>
      <c r="IN12" s="27"/>
      <c r="IO12" s="159"/>
      <c r="IP12" s="27"/>
      <c r="IQ12" s="27"/>
      <c r="IR12" s="27"/>
      <c r="IS12" s="27"/>
      <c r="IT12" s="27"/>
      <c r="IU12" s="27"/>
      <c r="IV12" s="27"/>
      <c r="IW12" s="27"/>
      <c r="IX12" s="27"/>
      <c r="IY12" s="159"/>
      <c r="IZ12" s="27"/>
      <c r="JA12" s="27"/>
      <c r="JB12" s="27"/>
      <c r="JC12" s="27"/>
      <c r="JD12" s="27"/>
      <c r="JE12" s="27"/>
      <c r="JF12" s="27"/>
      <c r="JG12" s="27"/>
      <c r="JH12" s="27"/>
      <c r="JI12" s="159"/>
      <c r="JJ12" s="27"/>
      <c r="JK12" s="27"/>
      <c r="JL12" s="27"/>
      <c r="JM12" s="27"/>
      <c r="JN12" s="27"/>
      <c r="JO12" s="27"/>
      <c r="JP12" s="27"/>
      <c r="JQ12" s="27"/>
      <c r="JR12" s="27"/>
      <c r="JS12" s="159"/>
      <c r="JT12" s="27"/>
      <c r="JU12" s="27"/>
      <c r="JV12" s="27"/>
      <c r="JW12" s="27"/>
      <c r="JX12" s="27"/>
      <c r="JY12" s="27"/>
      <c r="JZ12" s="27"/>
      <c r="KA12" s="27"/>
      <c r="KB12" s="27"/>
      <c r="KC12" s="159"/>
      <c r="KD12" s="27"/>
      <c r="KE12" s="27"/>
      <c r="KF12" s="27"/>
      <c r="KG12" s="27"/>
      <c r="KH12" s="27"/>
      <c r="KI12" s="27"/>
      <c r="KJ12" s="27"/>
      <c r="KK12" s="27"/>
      <c r="KL12" s="27"/>
      <c r="KM12" s="159"/>
      <c r="KN12" s="27"/>
      <c r="KO12" s="27"/>
      <c r="KP12" s="27"/>
      <c r="KQ12" s="27"/>
      <c r="KR12" s="27"/>
      <c r="KS12" s="27"/>
      <c r="KT12" s="27"/>
      <c r="KU12" s="27"/>
      <c r="KV12" s="27"/>
      <c r="KW12" s="159"/>
      <c r="KX12" s="27"/>
      <c r="KY12" s="27"/>
      <c r="KZ12" s="27"/>
      <c r="LA12" s="27"/>
      <c r="LB12" s="27"/>
      <c r="LC12" s="27"/>
      <c r="LD12" s="27"/>
      <c r="LE12" s="27"/>
      <c r="LF12" s="27"/>
      <c r="LG12" s="27"/>
      <c r="LH12" s="27"/>
      <c r="LI12" s="27"/>
      <c r="LJ12" s="27"/>
      <c r="LK12" s="27"/>
      <c r="LL12" s="27"/>
      <c r="LM12" s="27"/>
      <c r="LN12" s="27"/>
      <c r="LO12" s="27"/>
      <c r="LP12" s="27"/>
      <c r="LQ12" s="27"/>
      <c r="LR12" s="27"/>
      <c r="LS12" s="27"/>
      <c r="LT12" s="27"/>
      <c r="LU12" s="27"/>
      <c r="LV12" s="27"/>
      <c r="LW12" s="27"/>
      <c r="LX12" s="27"/>
      <c r="LY12" s="27"/>
      <c r="LZ12" s="27"/>
      <c r="MA12" s="27"/>
      <c r="MB12" s="27"/>
      <c r="MC12" s="27"/>
      <c r="MD12" s="27"/>
      <c r="ME12" s="27"/>
      <c r="MF12" s="27"/>
      <c r="MG12" s="27"/>
      <c r="MH12" s="27"/>
      <c r="MI12" s="27"/>
      <c r="MJ12" s="27"/>
      <c r="MK12" s="27"/>
      <c r="ML12" s="27"/>
      <c r="MM12" s="27"/>
      <c r="MN12" s="27"/>
      <c r="MO12" s="27"/>
      <c r="MP12" s="27"/>
      <c r="MQ12" s="27"/>
      <c r="MR12" s="27"/>
      <c r="MS12" s="27"/>
      <c r="MT12" s="27"/>
      <c r="MU12" s="27"/>
      <c r="MV12" s="27"/>
    </row>
    <row r="13" spans="1:360" s="148" customFormat="1" ht="33" customHeight="1">
      <c r="A13" s="221">
        <f ca="1">COUNTIF(RP_TopRow:B190,"&lt;&gt;"&amp;"")-1</f>
        <v>3</v>
      </c>
      <c r="B13" s="284" t="s">
        <v>147</v>
      </c>
      <c r="C13" s="284" t="s">
        <v>48</v>
      </c>
      <c r="D13" s="284" t="s">
        <v>49</v>
      </c>
      <c r="E13" s="284" t="s">
        <v>148</v>
      </c>
      <c r="F13" s="284" t="s">
        <v>149</v>
      </c>
      <c r="G13" s="284" t="s">
        <v>150</v>
      </c>
      <c r="H13" s="284" t="s">
        <v>151</v>
      </c>
      <c r="I13" s="284" t="s">
        <v>152</v>
      </c>
      <c r="J13" s="284" t="s">
        <v>153</v>
      </c>
      <c r="K13" s="284" t="s">
        <v>154</v>
      </c>
      <c r="L13" s="284" t="s">
        <v>155</v>
      </c>
      <c r="M13" s="284" t="s">
        <v>156</v>
      </c>
      <c r="N13" s="284" t="s">
        <v>157</v>
      </c>
      <c r="O13" s="284" t="s">
        <v>158</v>
      </c>
      <c r="P13" s="298"/>
      <c r="AC13" s="223"/>
      <c r="AM13" s="223"/>
      <c r="AW13" s="223"/>
      <c r="BG13" s="223"/>
      <c r="BQ13" s="223"/>
      <c r="CA13" s="223"/>
      <c r="CK13" s="223"/>
      <c r="CU13" s="223"/>
      <c r="DE13" s="223"/>
      <c r="DO13" s="223"/>
      <c r="DY13" s="223"/>
      <c r="EI13" s="223"/>
      <c r="ES13" s="223"/>
      <c r="FC13" s="223"/>
      <c r="FM13" s="223"/>
      <c r="FW13" s="223"/>
      <c r="GG13" s="223"/>
      <c r="GQ13" s="223"/>
      <c r="HA13" s="223"/>
      <c r="HK13" s="223"/>
      <c r="HU13" s="223"/>
      <c r="IE13" s="223"/>
      <c r="IO13" s="223"/>
      <c r="IY13" s="223"/>
      <c r="JI13" s="223"/>
      <c r="JS13" s="223"/>
      <c r="KC13" s="223"/>
      <c r="KM13" s="223"/>
      <c r="KW13" s="223"/>
    </row>
    <row r="14" spans="1:360">
      <c r="B14" s="375" t="s">
        <v>144</v>
      </c>
      <c r="C14" s="375" t="s">
        <v>159</v>
      </c>
      <c r="D14" s="375" t="s">
        <v>160</v>
      </c>
      <c r="E14" s="376">
        <v>1.2999999999999999E-5</v>
      </c>
      <c r="F14" s="377">
        <v>8.984</v>
      </c>
      <c r="G14" s="259">
        <f>F14*O14*1000/1000000/3600</f>
        <v>4.166829111111111E-2</v>
      </c>
      <c r="H14" s="377" t="s">
        <v>161</v>
      </c>
      <c r="I14" s="377">
        <v>8.984</v>
      </c>
      <c r="J14" s="259">
        <f>I14*O14*1000/1000000/3600</f>
        <v>4.166829111111111E-2</v>
      </c>
      <c r="K14" s="377" t="s">
        <v>161</v>
      </c>
      <c r="L14" s="259">
        <f>IFERROR(E14*G14/1000000*31536000,0)</f>
        <v>1.7082665970240001E-5</v>
      </c>
      <c r="M14" s="260">
        <f>IF(C14="Chloroform",P14,
IF(C14="Methyl chloroform",P14,
IF(C14="Naphthalene",P14,
IF(C14="Tetrachloroethylene",P14,
IF(C14="Mono-ethanolamine (MEA)",P14,
IF(C14="Methyl chloride (chloromethane)",P14,
IF(C14="Chromium (III) compounds (as Cr)",P14,
IF(C14="Copper and compounds (as Cu)",P14,
IF(C14="Hydrogen cyanide",P14,
IF(C14="Mercury and its inorganic compounds (as Hg)",P14,
IF(C14="Selenium and compounds (as Se), except hydrogen selenide",P14,
IF(C14="Hydrogen fluoride",R14,
IF(C14="Hydrogen iodide",R14,
IF(C14="Hydrogen fluoride (ecological)",Q14*0.31,
IF(C14="Styrene",Q14*0.31,
IF(C14="Toluene",Q14*0.31,
P14*E14))))))))))))))))</f>
        <v>2.0676222732244452E-6</v>
      </c>
      <c r="N14" s="260">
        <f>IF(C14="1,3-Butadiene",Q14*0.59,
IF(C14="Benzene",Q14*0.59,
IF(C14="Cadmium and compounds (as Cd)",Q14*0.59,
IF(C14="Carbon disulphide",Q14*0.59,
IF(C14="Methylene chloride (dichloromethane)",Q14*0.59,
IF(C14="Hydrogen fluoride (ecological)",Q14*0.59,
IF(C14="Hydrogen sulphide",Q14*0.59,
IF(C14="Nitrogen oxides (as NO2) (ecological)",Q14*0.59,
IF(C14="Particulates (PM10)",Q14*0.59,
IF(C14="Sulphur dioxide (24 hr mean)",Q14*0.59,
IF(C14="Vanadium and compounds (as V)",Q14*0.59,
IF(C14="Vinyl chloride",Q14*0.59,
IF(C14="Carbon monoxide",Q14*0.7,
IF(C14="Ozone",Q14*0.7,
IF(C14="Sulphur dioxide  (15 min mean)",Q14*1.34,
IF(C14="Formaldehyde",Q14*1.3,
IF(C14="Nitrogen dioxide",Q14*0.5,
Q14)))))))))))))))))</f>
        <v>4.0344906185422191</v>
      </c>
      <c r="O14" s="260">
        <f>IFERROR(VLOOKUP(B14,$B$7:J$11,9,FALSE),0)</f>
        <v>16697</v>
      </c>
      <c r="P14" s="80">
        <f>IFERROR((VLOOKUP(B14,$B$7:$J$11,5,FALSE))*G14,0)</f>
        <v>0.15904786717111119</v>
      </c>
      <c r="Q14" s="80">
        <f>IFERROR(VLOOKUP(B14,$B$7:$J$11,6,FALSE)*J14,0)</f>
        <v>5.7635580264888846</v>
      </c>
      <c r="R14" s="80">
        <f>IFERROR((VLOOKUP(B14,$B$7:$J$11,7,FALSE))*G14,0)</f>
        <v>0.21446669434888924</v>
      </c>
      <c r="S14" s="27"/>
      <c r="T14" s="27"/>
      <c r="U14" s="27"/>
      <c r="V14" s="27"/>
      <c r="W14" s="27"/>
      <c r="X14" s="27"/>
      <c r="Y14" s="27"/>
      <c r="Z14" s="27"/>
      <c r="AA14" s="27"/>
      <c r="AB14" s="159"/>
      <c r="AC14" s="27"/>
      <c r="AD14" s="27"/>
      <c r="AE14" s="27"/>
      <c r="AF14" s="27"/>
      <c r="AG14" s="27"/>
      <c r="AH14" s="27"/>
      <c r="AI14" s="27"/>
      <c r="AJ14" s="27"/>
      <c r="AK14" s="27"/>
      <c r="AL14" s="159"/>
      <c r="AM14" s="27"/>
      <c r="AN14" s="27"/>
      <c r="AO14" s="27"/>
      <c r="AP14" s="27"/>
      <c r="AQ14" s="27"/>
      <c r="AR14" s="27"/>
      <c r="AS14" s="27"/>
      <c r="AT14" s="27"/>
      <c r="AU14" s="27"/>
      <c r="AV14" s="159"/>
      <c r="AW14" s="27"/>
      <c r="AX14" s="27"/>
      <c r="AY14" s="27"/>
      <c r="AZ14" s="27"/>
      <c r="BA14" s="27"/>
      <c r="BB14" s="27"/>
      <c r="BC14" s="27"/>
      <c r="BD14" s="27"/>
      <c r="BE14" s="27"/>
      <c r="BF14" s="159"/>
      <c r="BG14" s="27"/>
      <c r="BH14" s="27"/>
      <c r="BI14" s="27"/>
      <c r="BJ14" s="27"/>
      <c r="BK14" s="27"/>
      <c r="BL14" s="27"/>
      <c r="BM14" s="27"/>
      <c r="BN14" s="27"/>
      <c r="BO14" s="27"/>
      <c r="BP14" s="159"/>
      <c r="BQ14" s="27"/>
      <c r="BR14" s="27"/>
      <c r="BS14" s="27"/>
      <c r="BT14" s="27"/>
      <c r="BU14" s="27"/>
      <c r="BV14" s="27"/>
      <c r="BW14" s="27"/>
      <c r="BX14" s="27"/>
      <c r="BY14" s="27"/>
      <c r="BZ14" s="159"/>
      <c r="CA14" s="27"/>
      <c r="CB14" s="27"/>
      <c r="CC14" s="27"/>
      <c r="CD14" s="27"/>
      <c r="CE14" s="27"/>
      <c r="CF14" s="27"/>
      <c r="CG14" s="27"/>
      <c r="CH14" s="27"/>
      <c r="CI14" s="27"/>
      <c r="CJ14" s="159"/>
      <c r="CK14" s="27"/>
      <c r="CL14" s="27"/>
      <c r="CM14" s="27"/>
      <c r="CN14" s="27"/>
      <c r="CO14" s="27"/>
      <c r="CP14" s="27"/>
      <c r="CQ14" s="27"/>
      <c r="CR14" s="27"/>
      <c r="CS14" s="27"/>
      <c r="CT14" s="159"/>
      <c r="CU14" s="27"/>
      <c r="CV14" s="27"/>
      <c r="CW14" s="27"/>
      <c r="CX14" s="27"/>
      <c r="CY14" s="27"/>
      <c r="CZ14" s="27"/>
      <c r="DA14" s="27"/>
      <c r="DB14" s="27"/>
      <c r="DC14" s="27"/>
      <c r="DD14" s="159"/>
      <c r="DE14" s="27"/>
      <c r="DF14" s="27"/>
      <c r="DG14" s="27"/>
      <c r="DH14" s="27"/>
      <c r="DI14" s="27"/>
      <c r="DJ14" s="27"/>
      <c r="DK14" s="27"/>
      <c r="DL14" s="27"/>
      <c r="DM14" s="27"/>
      <c r="DN14" s="159"/>
      <c r="DO14" s="27"/>
      <c r="DP14" s="27"/>
      <c r="DQ14" s="27"/>
      <c r="DR14" s="27"/>
      <c r="DS14" s="27"/>
      <c r="DT14" s="27"/>
      <c r="DU14" s="27"/>
      <c r="DV14" s="27"/>
      <c r="DW14" s="27"/>
      <c r="DX14" s="159"/>
      <c r="DY14" s="27"/>
      <c r="DZ14" s="27"/>
      <c r="EA14" s="27"/>
      <c r="EB14" s="27"/>
      <c r="EC14" s="27"/>
      <c r="ED14" s="27"/>
      <c r="EE14" s="27"/>
      <c r="EF14" s="27"/>
      <c r="EG14" s="27"/>
      <c r="EH14" s="159"/>
      <c r="EI14" s="27"/>
      <c r="EJ14" s="27"/>
      <c r="EK14" s="27"/>
      <c r="EL14" s="27"/>
      <c r="EM14" s="27"/>
      <c r="EN14" s="27"/>
      <c r="EO14" s="27"/>
      <c r="EP14" s="27"/>
      <c r="EQ14" s="27"/>
      <c r="ER14" s="159"/>
      <c r="ES14" s="27"/>
      <c r="ET14" s="27"/>
      <c r="EU14" s="27"/>
      <c r="EV14" s="27"/>
      <c r="EW14" s="27"/>
      <c r="EX14" s="27"/>
      <c r="EY14" s="27"/>
      <c r="EZ14" s="27"/>
      <c r="FA14" s="27"/>
      <c r="FB14" s="159"/>
      <c r="FC14" s="27"/>
      <c r="FD14" s="27"/>
      <c r="FE14" s="27"/>
      <c r="FF14" s="27"/>
      <c r="FG14" s="27"/>
      <c r="FH14" s="27"/>
      <c r="FI14" s="27"/>
      <c r="FJ14" s="27"/>
      <c r="FK14" s="27"/>
      <c r="FL14" s="159"/>
      <c r="FM14" s="27"/>
      <c r="FN14" s="27"/>
      <c r="FO14" s="27"/>
      <c r="FP14" s="27"/>
      <c r="FQ14" s="27"/>
      <c r="FR14" s="27"/>
      <c r="FS14" s="27"/>
      <c r="FT14" s="27"/>
      <c r="FU14" s="27"/>
      <c r="FV14" s="159"/>
      <c r="KW14" s="27"/>
      <c r="KX14" s="27"/>
      <c r="KY14" s="27"/>
    </row>
    <row r="15" spans="1:360">
      <c r="B15" s="375" t="s">
        <v>144</v>
      </c>
      <c r="C15" s="375" t="s">
        <v>162</v>
      </c>
      <c r="D15" s="375" t="s">
        <v>160</v>
      </c>
      <c r="E15" s="376">
        <v>2.0999999999999998E-6</v>
      </c>
      <c r="F15" s="377">
        <v>1.3180000000000001</v>
      </c>
      <c r="G15" s="259">
        <f>F15*O15*1000/1000000/3600</f>
        <v>6.112957222222222E-3</v>
      </c>
      <c r="H15" s="377" t="s">
        <v>161</v>
      </c>
      <c r="I15" s="377">
        <v>1.3180000000000001</v>
      </c>
      <c r="J15" s="259">
        <f>I15*O15*1000/1000000/3600</f>
        <v>6.112957222222222E-3</v>
      </c>
      <c r="K15" s="377" t="s">
        <v>161</v>
      </c>
      <c r="L15" s="259">
        <f>IFERROR(E15*G15/1000000*31536000,0)</f>
        <v>4.0483425981599993E-7</v>
      </c>
      <c r="M15" s="260">
        <f>IF(C15="Chloroform",P15,
IF(C15="Methyl chloroform",P15,
IF(C15="Naphthalene",P15,
IF(C15="Tetrachloroethylene",P15,
IF(C15="Mono-ethanolamine (MEA)",P15,
IF(C15="Methyl chloride (chloromethane)",P15,
IF(C15="Chromium (III) compounds (as Cr)",P15,
IF(C15="Copper and compounds (as Cu)",P15,
IF(C15="Hydrogen cyanide",P15,
IF(C15="Mercury and its inorganic compounds (as Hg)",P15,
IF(C15="Selenium and compounds (as Se), except hydrogen selenide",P15,
IF(C15="Hydrogen fluoride",R15,
IF(C15="Hydrogen iodide",R15,
IF(C15="Hydrogen fluoride (ecological)",Q15*0.31,
IF(C15="Styrene",Q15*0.31,
IF(C15="Toluene",Q15*0.31,
P15*E15))))))))))))))))</f>
        <v>4.8999631206166688E-8</v>
      </c>
      <c r="N15" s="260">
        <f>IF(C15="1,3-Butadiene",Q15*0.59,
IF(C15="Benzene",Q15*0.59,
IF(C15="Cadmium and compounds (as Cd)",Q15*0.59,
IF(C15="Carbon disulphide",Q15*0.59,
IF(C15="Methylene chloride (dichloromethane)",Q15*0.59,
IF(C15="Hydrogen fluoride (ecological)",Q15*0.59,
IF(C15="Hydrogen sulphide",Q15*0.59,
IF(C15="Nitrogen oxides (as NO2) (ecological)",Q15*0.59,
IF(C15="Particulates (PM10)",Q15*0.59,
IF(C15="Sulphur dioxide (24 hr mean)",Q15*0.59,
IF(C15="Vanadium and compounds (as V)",Q15*0.59,
IF(C15="Vinyl chloride",Q15*0.59,
IF(C15="Carbon monoxide",Q15*0.7,
IF(C15="Ozone",Q15*0.7,
IF(C15="Sulphur dioxide  (15 min mean)",Q15*1.34,
IF(C15="Formaldehyde",Q15*1.3,
IF(C15="Nitrogen dioxide",Q15*0.5,
Q15)))))))))))))))))</f>
        <v>1.0992075158711103</v>
      </c>
      <c r="O15" s="260">
        <f>IFERROR(VLOOKUP(B15,$B$7:J$11,9,FALSE),0)</f>
        <v>16697</v>
      </c>
      <c r="P15" s="80">
        <f>IFERROR((VLOOKUP(B15,$B$7:$J$11,5,FALSE))*G15,0)</f>
        <v>2.3333157717222233E-2</v>
      </c>
      <c r="Q15" s="80">
        <f>IFERROR(VLOOKUP(B15,$B$7:$J$11,6,FALSE)*J15,0)</f>
        <v>0.84554424297777719</v>
      </c>
      <c r="R15" s="80">
        <f>IFERROR((VLOOKUP(B15,$B$7:$J$11,7,FALSE))*G15,0)</f>
        <v>3.1463390822777826E-2</v>
      </c>
      <c r="S15" s="27"/>
      <c r="T15" s="27"/>
      <c r="U15" s="27"/>
      <c r="V15" s="27"/>
      <c r="W15" s="27"/>
      <c r="X15" s="27"/>
      <c r="Y15" s="27"/>
      <c r="Z15" s="27"/>
      <c r="AA15" s="27"/>
      <c r="AB15" s="159"/>
      <c r="AC15" s="27"/>
      <c r="AD15" s="27"/>
      <c r="AE15" s="27"/>
      <c r="AF15" s="27"/>
      <c r="AG15" s="27"/>
      <c r="AH15" s="27"/>
      <c r="AI15" s="27"/>
      <c r="AJ15" s="27"/>
      <c r="AK15" s="27"/>
      <c r="AL15" s="159"/>
      <c r="AM15" s="27"/>
      <c r="AN15" s="27"/>
      <c r="AO15" s="27"/>
      <c r="AP15" s="27"/>
      <c r="AQ15" s="27"/>
      <c r="AR15" s="27"/>
      <c r="AS15" s="27"/>
      <c r="AT15" s="27"/>
      <c r="AU15" s="27"/>
      <c r="AV15" s="159"/>
      <c r="AW15" s="27"/>
      <c r="AX15" s="27"/>
      <c r="AY15" s="27"/>
      <c r="AZ15" s="27"/>
      <c r="BA15" s="27"/>
      <c r="BB15" s="27"/>
      <c r="BC15" s="27"/>
      <c r="BD15" s="27"/>
      <c r="BE15" s="27"/>
      <c r="BF15" s="159"/>
      <c r="BG15" s="27"/>
      <c r="BH15" s="27"/>
      <c r="BI15" s="27"/>
      <c r="BJ15" s="27"/>
      <c r="BK15" s="27"/>
      <c r="BL15" s="27"/>
      <c r="BM15" s="27"/>
      <c r="BN15" s="27"/>
      <c r="BO15" s="27"/>
      <c r="BP15" s="159"/>
      <c r="BQ15" s="27"/>
      <c r="BR15" s="27"/>
      <c r="BS15" s="27"/>
      <c r="BT15" s="27"/>
      <c r="BU15" s="27"/>
      <c r="BV15" s="27"/>
      <c r="BW15" s="27"/>
      <c r="BX15" s="27"/>
      <c r="BY15" s="27"/>
      <c r="BZ15" s="159"/>
      <c r="CA15" s="27"/>
      <c r="CB15" s="27"/>
      <c r="CC15" s="27"/>
      <c r="CD15" s="27"/>
      <c r="CE15" s="27"/>
      <c r="CF15" s="27"/>
      <c r="CG15" s="27"/>
      <c r="CH15" s="27"/>
      <c r="CI15" s="27"/>
      <c r="CJ15" s="159"/>
      <c r="CK15" s="27"/>
      <c r="CL15" s="27"/>
      <c r="CM15" s="27"/>
      <c r="CN15" s="27"/>
      <c r="CO15" s="27"/>
      <c r="CP15" s="27"/>
      <c r="CQ15" s="27"/>
      <c r="CR15" s="27"/>
      <c r="CS15" s="27"/>
      <c r="CT15" s="159"/>
      <c r="CU15" s="27"/>
      <c r="CV15" s="27"/>
      <c r="CW15" s="27"/>
      <c r="CX15" s="27"/>
      <c r="CY15" s="27"/>
      <c r="CZ15" s="27"/>
      <c r="DA15" s="27"/>
      <c r="DB15" s="27"/>
      <c r="DC15" s="27"/>
      <c r="DD15" s="159"/>
      <c r="DE15" s="27"/>
      <c r="DF15" s="27"/>
      <c r="DG15" s="27"/>
      <c r="DH15" s="27"/>
      <c r="DI15" s="27"/>
      <c r="DJ15" s="27"/>
      <c r="DK15" s="27"/>
      <c r="DL15" s="27"/>
      <c r="DM15" s="27"/>
      <c r="DN15" s="159"/>
      <c r="DO15" s="27"/>
      <c r="DP15" s="27"/>
      <c r="DQ15" s="27"/>
      <c r="DR15" s="27"/>
      <c r="DS15" s="27"/>
      <c r="DT15" s="27"/>
      <c r="DU15" s="27"/>
      <c r="DV15" s="27"/>
      <c r="DW15" s="27"/>
      <c r="DX15" s="159"/>
      <c r="DY15" s="27"/>
      <c r="DZ15" s="27"/>
      <c r="EA15" s="27"/>
      <c r="EB15" s="27"/>
      <c r="EC15" s="27"/>
      <c r="ED15" s="27"/>
      <c r="EE15" s="27"/>
      <c r="EF15" s="27"/>
      <c r="EG15" s="27"/>
      <c r="EH15" s="159"/>
      <c r="EI15" s="27"/>
      <c r="EJ15" s="27"/>
      <c r="EK15" s="27"/>
      <c r="EL15" s="27"/>
      <c r="EM15" s="27"/>
      <c r="EN15" s="27"/>
      <c r="EO15" s="27"/>
      <c r="EP15" s="27"/>
      <c r="EQ15" s="27"/>
      <c r="ER15" s="159"/>
      <c r="ES15" s="27"/>
      <c r="ET15" s="27"/>
      <c r="EU15" s="27"/>
      <c r="EV15" s="27"/>
      <c r="EW15" s="27"/>
      <c r="EX15" s="27"/>
      <c r="EY15" s="27"/>
      <c r="EZ15" s="27"/>
      <c r="FA15" s="27"/>
      <c r="FB15" s="159"/>
      <c r="FC15" s="27"/>
      <c r="FD15" s="27"/>
      <c r="FE15" s="27"/>
      <c r="FF15" s="27"/>
      <c r="FG15" s="27"/>
      <c r="FH15" s="27"/>
      <c r="FI15" s="27"/>
      <c r="FJ15" s="27"/>
      <c r="FK15" s="27"/>
      <c r="FL15" s="159"/>
      <c r="FM15" s="27"/>
      <c r="FN15" s="27"/>
      <c r="FO15" s="27"/>
      <c r="FP15" s="27"/>
      <c r="FQ15" s="27"/>
      <c r="FR15" s="27"/>
      <c r="FS15" s="27"/>
      <c r="FT15" s="27"/>
      <c r="FU15" s="27"/>
      <c r="FV15" s="159"/>
      <c r="KW15" s="27"/>
      <c r="KX15" s="27"/>
      <c r="KY15" s="27"/>
    </row>
    <row r="16" spans="1:360">
      <c r="B16" s="375" t="s">
        <v>144</v>
      </c>
      <c r="C16" s="375" t="s">
        <v>163</v>
      </c>
      <c r="D16" s="375" t="s">
        <v>160</v>
      </c>
      <c r="E16" s="376">
        <v>1.1E-5</v>
      </c>
      <c r="F16" s="377">
        <v>7.1870000000000003</v>
      </c>
      <c r="G16" s="259">
        <f>F16*O16*1000/1000000/3600</f>
        <v>3.3333705277777778E-2</v>
      </c>
      <c r="H16" s="377" t="s">
        <v>161</v>
      </c>
      <c r="I16" s="377">
        <v>7.1870000000000003</v>
      </c>
      <c r="J16" s="259">
        <f>I16*O16*1000/1000000/3600</f>
        <v>3.3333705277777778E-2</v>
      </c>
      <c r="K16" s="377" t="s">
        <v>161</v>
      </c>
      <c r="L16" s="259">
        <f>IFERROR(E16*G16/1000000*31536000,0)</f>
        <v>1.1563329026040001E-5</v>
      </c>
      <c r="M16" s="260">
        <f>IF(C16="Chloroform",P16,
IF(C16="Methyl chloroform",P16,
IF(C16="Naphthalene",P16,
IF(C16="Tetrachloroethylene",P16,
IF(C16="Mono-ethanolamine (MEA)",P16,
IF(C16="Methyl chloride (chloromethane)",P16,
IF(C16="Chromium (III) compounds (as Cr)",P16,
IF(C16="Copper and compounds (as Cu)",P16,
IF(C16="Hydrogen cyanide",P16,
IF(C16="Mercury and its inorganic compounds (as Hg)",P16,
IF(C16="Selenium and compounds (as Se), except hydrogen selenide",P16,
IF(C16="Hydrogen fluoride",R16,
IF(C16="Hydrogen iodide",R16,
IF(C16="Hydrogen fluoride (ecological)",Q16*0.31,
IF(C16="Styrene",Q16*0.31,
IF(C16="Toluene",Q16*0.31,
P16*E16))))))))))))))))</f>
        <v>1.3995822834980563E-6</v>
      </c>
      <c r="N16" s="260">
        <f>IF(C16="1,3-Butadiene",Q16*0.59,
IF(C16="Benzene",Q16*0.59,
IF(C16="Cadmium and compounds (as Cd)",Q16*0.59,
IF(C16="Carbon disulphide",Q16*0.59,
IF(C16="Methylene chloride (dichloromethane)",Q16*0.59,
IF(C16="Hydrogen fluoride (ecological)",Q16*0.59,
IF(C16="Hydrogen sulphide",Q16*0.59,
IF(C16="Nitrogen oxides (as NO2) (ecological)",Q16*0.59,
IF(C16="Particulates (PM10)",Q16*0.59,
IF(C16="Sulphur dioxide (24 hr mean)",Q16*0.59,
IF(C16="Vanadium and compounds (as V)",Q16*0.59,
IF(C16="Vinyl chloride",Q16*0.59,
IF(C16="Carbon monoxide",Q16*0.7,
IF(C16="Ozone",Q16*0.7,
IF(C16="Sulphur dioxide  (15 min mean)",Q16*1.34,
IF(C16="Formaldehyde",Q16*1.3,
IF(C16="Nitrogen dioxide",Q16*0.5,
Q16)))))))))))))))))</f>
        <v>4.6107181140222195</v>
      </c>
      <c r="O16" s="260">
        <f>IFERROR(VLOOKUP(B16,$B$7:J$11,9,FALSE),0)</f>
        <v>16697</v>
      </c>
      <c r="P16" s="80">
        <f>IFERROR((VLOOKUP(B16,$B$7:$J$11,5,FALSE))*G16,0)</f>
        <v>0.12723475304527784</v>
      </c>
      <c r="Q16" s="80">
        <f>IFERROR(VLOOKUP(B16,$B$7:$J$11,6,FALSE)*J16,0)</f>
        <v>4.6107181140222195</v>
      </c>
      <c r="R16" s="80">
        <f>IFERROR((VLOOKUP(B16,$B$7:$J$11,7,FALSE))*G16,0)</f>
        <v>0.1715685810647225</v>
      </c>
      <c r="S16" s="27"/>
      <c r="T16" s="27"/>
      <c r="U16" s="27"/>
      <c r="V16" s="27"/>
      <c r="W16" s="27"/>
      <c r="X16" s="27"/>
      <c r="Y16" s="27"/>
      <c r="Z16" s="27"/>
      <c r="AA16" s="27"/>
      <c r="AB16" s="159"/>
      <c r="AC16" s="27"/>
      <c r="AD16" s="27"/>
      <c r="AE16" s="27"/>
      <c r="AF16" s="27"/>
      <c r="AG16" s="27"/>
      <c r="AH16" s="27"/>
      <c r="AI16" s="27"/>
      <c r="AJ16" s="27"/>
      <c r="AK16" s="27"/>
      <c r="AL16" s="159"/>
      <c r="AM16" s="27"/>
      <c r="AN16" s="27"/>
      <c r="AO16" s="27"/>
      <c r="AP16" s="27"/>
      <c r="AQ16" s="27"/>
      <c r="AR16" s="27"/>
      <c r="AS16" s="27"/>
      <c r="AT16" s="27"/>
      <c r="AU16" s="27"/>
      <c r="AV16" s="159"/>
      <c r="AW16" s="27"/>
      <c r="AX16" s="27"/>
      <c r="AY16" s="27"/>
      <c r="AZ16" s="27"/>
      <c r="BA16" s="27"/>
      <c r="BB16" s="27"/>
      <c r="BC16" s="27"/>
      <c r="BD16" s="27"/>
      <c r="BE16" s="27"/>
      <c r="BF16" s="159"/>
      <c r="BG16" s="27"/>
      <c r="BH16" s="27"/>
      <c r="BI16" s="27"/>
      <c r="BJ16" s="27"/>
      <c r="BK16" s="27"/>
      <c r="BL16" s="27"/>
      <c r="BM16" s="27"/>
      <c r="BN16" s="27"/>
      <c r="BO16" s="27"/>
      <c r="BP16" s="159"/>
      <c r="BQ16" s="27"/>
      <c r="BR16" s="27"/>
      <c r="BS16" s="27"/>
      <c r="BT16" s="27"/>
      <c r="BU16" s="27"/>
      <c r="BV16" s="27"/>
      <c r="BW16" s="27"/>
      <c r="BX16" s="27"/>
      <c r="BY16" s="27"/>
      <c r="BZ16" s="159"/>
      <c r="CA16" s="27"/>
      <c r="CB16" s="27"/>
      <c r="CC16" s="27"/>
      <c r="CD16" s="27"/>
      <c r="CE16" s="27"/>
      <c r="CF16" s="27"/>
      <c r="CG16" s="27"/>
      <c r="CH16" s="27"/>
      <c r="CI16" s="27"/>
      <c r="CJ16" s="159"/>
      <c r="CK16" s="27"/>
      <c r="CL16" s="27"/>
      <c r="CM16" s="27"/>
      <c r="CN16" s="27"/>
      <c r="CO16" s="27"/>
      <c r="CP16" s="27"/>
      <c r="CQ16" s="27"/>
      <c r="CR16" s="27"/>
      <c r="CS16" s="27"/>
      <c r="CT16" s="159"/>
      <c r="CU16" s="27"/>
      <c r="CV16" s="27"/>
      <c r="CW16" s="27"/>
      <c r="CX16" s="27"/>
      <c r="CY16" s="27"/>
      <c r="CZ16" s="27"/>
      <c r="DA16" s="27"/>
      <c r="DB16" s="27"/>
      <c r="DC16" s="27"/>
      <c r="DD16" s="159"/>
      <c r="DE16" s="27"/>
      <c r="DF16" s="27"/>
      <c r="DG16" s="27"/>
      <c r="DH16" s="27"/>
      <c r="DI16" s="27"/>
      <c r="DJ16" s="27"/>
      <c r="DK16" s="27"/>
      <c r="DL16" s="27"/>
      <c r="DM16" s="27"/>
      <c r="DN16" s="159"/>
      <c r="DO16" s="27"/>
      <c r="DP16" s="27"/>
      <c r="DQ16" s="27"/>
      <c r="DR16" s="27"/>
      <c r="DS16" s="27"/>
      <c r="DT16" s="27"/>
      <c r="DU16" s="27"/>
      <c r="DV16" s="27"/>
      <c r="DW16" s="27"/>
      <c r="DX16" s="159"/>
      <c r="DY16" s="27"/>
      <c r="DZ16" s="27"/>
      <c r="EA16" s="27"/>
      <c r="EB16" s="27"/>
      <c r="EC16" s="27"/>
      <c r="ED16" s="27"/>
      <c r="EE16" s="27"/>
      <c r="EF16" s="27"/>
      <c r="EG16" s="27"/>
      <c r="EH16" s="159"/>
      <c r="EI16" s="27"/>
      <c r="EJ16" s="27"/>
      <c r="EK16" s="27"/>
      <c r="EL16" s="27"/>
      <c r="EM16" s="27"/>
      <c r="EN16" s="27"/>
      <c r="EO16" s="27"/>
      <c r="EP16" s="27"/>
      <c r="EQ16" s="27"/>
      <c r="ER16" s="159"/>
      <c r="ES16" s="27"/>
      <c r="ET16" s="27"/>
      <c r="EU16" s="27"/>
      <c r="EV16" s="27"/>
      <c r="EW16" s="27"/>
      <c r="EX16" s="27"/>
      <c r="EY16" s="27"/>
      <c r="EZ16" s="27"/>
      <c r="FA16" s="27"/>
      <c r="FB16" s="159"/>
      <c r="FC16" s="27"/>
      <c r="FD16" s="27"/>
      <c r="FE16" s="27"/>
      <c r="FF16" s="27"/>
      <c r="FG16" s="27"/>
      <c r="FH16" s="27"/>
      <c r="FI16" s="27"/>
      <c r="FJ16" s="27"/>
      <c r="FK16" s="27"/>
      <c r="FL16" s="159"/>
      <c r="FM16" s="27"/>
      <c r="FN16" s="27"/>
      <c r="FO16" s="27"/>
      <c r="FP16" s="27"/>
      <c r="FQ16" s="27"/>
      <c r="FR16" s="27"/>
      <c r="FS16" s="27"/>
      <c r="FT16" s="27"/>
      <c r="FU16" s="27"/>
      <c r="FV16" s="159"/>
      <c r="KW16" s="27"/>
      <c r="KX16" s="27"/>
      <c r="KY16" s="27"/>
    </row>
    <row r="17" spans="2:311">
      <c r="B17" s="27"/>
      <c r="C17" s="27"/>
      <c r="D17" s="27"/>
      <c r="E17" s="27"/>
      <c r="F17" s="27"/>
      <c r="G17" s="27"/>
      <c r="H17" s="27"/>
      <c r="I17" s="27"/>
      <c r="J17" s="27"/>
      <c r="K17" s="27"/>
      <c r="L17" s="27"/>
      <c r="M17" s="27"/>
      <c r="N17" s="312"/>
      <c r="O17" s="27"/>
      <c r="P17" s="80">
        <f t="shared" ref="P17:P56" si="0">IFERROR(VLOOKUP(B17,$B$9:$I$10,6,FALSE)*J17,0)</f>
        <v>0</v>
      </c>
      <c r="Q17" s="27"/>
      <c r="R17" s="27"/>
      <c r="S17" s="27"/>
      <c r="T17" s="27"/>
      <c r="U17" s="27"/>
      <c r="V17" s="27"/>
      <c r="W17" s="27"/>
      <c r="X17" s="27"/>
      <c r="Y17" s="27"/>
      <c r="Z17" s="27"/>
      <c r="AA17" s="27"/>
      <c r="AB17" s="159"/>
      <c r="AC17" s="27"/>
      <c r="AD17" s="27"/>
      <c r="AE17" s="27"/>
      <c r="AF17" s="27"/>
      <c r="AG17" s="27"/>
      <c r="AH17" s="27"/>
      <c r="AI17" s="27"/>
      <c r="AJ17" s="27"/>
      <c r="AK17" s="27"/>
      <c r="AL17" s="159"/>
      <c r="AM17" s="27"/>
      <c r="AN17" s="27"/>
      <c r="AO17" s="27"/>
      <c r="AP17" s="27"/>
      <c r="AQ17" s="27"/>
      <c r="AR17" s="27"/>
      <c r="AS17" s="27"/>
      <c r="AT17" s="27"/>
      <c r="AU17" s="27"/>
      <c r="AV17" s="159"/>
      <c r="AW17" s="27"/>
      <c r="AX17" s="27"/>
      <c r="AY17" s="27"/>
      <c r="AZ17" s="27"/>
      <c r="BA17" s="27"/>
      <c r="BB17" s="27"/>
      <c r="BC17" s="27"/>
      <c r="BD17" s="27"/>
      <c r="BE17" s="27"/>
      <c r="BF17" s="159"/>
      <c r="BG17" s="27"/>
      <c r="BH17" s="27"/>
      <c r="BI17" s="27"/>
      <c r="BJ17" s="27"/>
      <c r="BK17" s="27"/>
      <c r="BL17" s="27"/>
      <c r="BM17" s="27"/>
      <c r="BN17" s="27"/>
      <c r="BO17" s="27"/>
      <c r="BP17" s="159"/>
      <c r="BQ17" s="27"/>
      <c r="BR17" s="27"/>
      <c r="BS17" s="27"/>
      <c r="BT17" s="27"/>
      <c r="BU17" s="27"/>
      <c r="BV17" s="27"/>
      <c r="BW17" s="27"/>
      <c r="BX17" s="27"/>
      <c r="BY17" s="27"/>
      <c r="BZ17" s="159"/>
      <c r="CA17" s="27"/>
      <c r="CB17" s="27"/>
      <c r="CC17" s="27"/>
      <c r="CD17" s="27"/>
      <c r="CE17" s="27"/>
      <c r="CF17" s="27"/>
      <c r="CG17" s="27"/>
      <c r="CH17" s="27"/>
      <c r="CI17" s="27"/>
      <c r="CJ17" s="159"/>
      <c r="CK17" s="27"/>
      <c r="CL17" s="27"/>
      <c r="CM17" s="27"/>
      <c r="CN17" s="27"/>
      <c r="CO17" s="27"/>
      <c r="CP17" s="27"/>
      <c r="CQ17" s="27"/>
      <c r="CR17" s="27"/>
      <c r="CS17" s="27"/>
      <c r="CT17" s="159"/>
      <c r="CU17" s="27"/>
      <c r="CV17" s="27"/>
      <c r="CW17" s="27"/>
      <c r="CX17" s="27"/>
      <c r="CY17" s="27"/>
      <c r="CZ17" s="27"/>
      <c r="DA17" s="27"/>
      <c r="DB17" s="27"/>
      <c r="DC17" s="27"/>
      <c r="DD17" s="159"/>
      <c r="DE17" s="27"/>
      <c r="DF17" s="27"/>
      <c r="DG17" s="27"/>
      <c r="DH17" s="27"/>
      <c r="DI17" s="27"/>
      <c r="DJ17" s="27"/>
      <c r="DK17" s="27"/>
      <c r="DL17" s="27"/>
      <c r="DM17" s="27"/>
      <c r="DN17" s="159"/>
      <c r="DO17" s="27"/>
      <c r="DP17" s="27"/>
      <c r="DQ17" s="27"/>
      <c r="DR17" s="27"/>
      <c r="DS17" s="27"/>
      <c r="DT17" s="27"/>
      <c r="DU17" s="27"/>
      <c r="DV17" s="27"/>
      <c r="DW17" s="27"/>
      <c r="DX17" s="159"/>
      <c r="DY17" s="27"/>
      <c r="DZ17" s="27"/>
      <c r="EA17" s="27"/>
      <c r="EB17" s="27"/>
      <c r="EC17" s="27"/>
      <c r="ED17" s="27"/>
      <c r="EE17" s="27"/>
      <c r="EF17" s="27"/>
      <c r="EG17" s="27"/>
      <c r="EH17" s="159"/>
      <c r="EI17" s="27"/>
      <c r="EJ17" s="27"/>
      <c r="EK17" s="27"/>
      <c r="EL17" s="27"/>
      <c r="EM17" s="27"/>
      <c r="EN17" s="27"/>
      <c r="EO17" s="27"/>
      <c r="EP17" s="27"/>
      <c r="EQ17" s="27"/>
      <c r="ER17" s="159"/>
      <c r="ES17" s="27"/>
      <c r="ET17" s="27"/>
      <c r="EU17" s="27"/>
      <c r="EV17" s="27"/>
      <c r="EW17" s="27"/>
      <c r="EX17" s="27"/>
      <c r="EY17" s="27"/>
      <c r="EZ17" s="27"/>
      <c r="FA17" s="27"/>
      <c r="FB17" s="159"/>
      <c r="FC17" s="27"/>
      <c r="FD17" s="27"/>
      <c r="FE17" s="27"/>
      <c r="FF17" s="27"/>
      <c r="FG17" s="27"/>
      <c r="FH17" s="27"/>
      <c r="FI17" s="27"/>
      <c r="FJ17" s="27"/>
      <c r="FK17" s="27"/>
      <c r="FL17" s="159"/>
      <c r="FM17" s="27"/>
      <c r="FN17" s="27"/>
      <c r="FO17" s="27"/>
      <c r="FP17" s="27"/>
      <c r="FQ17" s="27"/>
      <c r="FR17" s="27"/>
      <c r="FS17" s="27"/>
      <c r="FT17" s="27"/>
      <c r="FU17" s="27"/>
      <c r="FV17" s="159"/>
      <c r="FW17" s="27"/>
      <c r="FX17" s="27"/>
      <c r="FY17" s="27"/>
      <c r="FZ17" s="27"/>
      <c r="GA17" s="27"/>
      <c r="GB17" s="27"/>
      <c r="GC17" s="27"/>
      <c r="GD17" s="27"/>
      <c r="GE17" s="27"/>
      <c r="GF17" s="159"/>
      <c r="GG17" s="27"/>
      <c r="GH17" s="27"/>
      <c r="GI17" s="27"/>
      <c r="GJ17" s="27"/>
      <c r="GK17" s="27"/>
      <c r="GL17" s="27"/>
      <c r="GM17" s="27"/>
      <c r="GN17" s="27"/>
      <c r="GO17" s="27"/>
      <c r="GP17" s="159"/>
      <c r="GQ17" s="27"/>
      <c r="GR17" s="27"/>
      <c r="GS17" s="27"/>
      <c r="GT17" s="27"/>
      <c r="GU17" s="27"/>
      <c r="GV17" s="27"/>
      <c r="GW17" s="27"/>
      <c r="GX17" s="27"/>
      <c r="GY17" s="27"/>
      <c r="GZ17" s="159"/>
      <c r="HA17" s="27"/>
      <c r="HB17" s="27"/>
      <c r="HC17" s="27"/>
      <c r="HD17" s="27"/>
      <c r="HE17" s="27"/>
      <c r="HF17" s="27"/>
      <c r="HG17" s="27"/>
      <c r="HH17" s="27"/>
      <c r="HI17" s="27"/>
      <c r="HJ17" s="159"/>
      <c r="HK17" s="27"/>
      <c r="HL17" s="27"/>
      <c r="HM17" s="27"/>
      <c r="HN17" s="27"/>
      <c r="HO17" s="27"/>
      <c r="HP17" s="27"/>
      <c r="HQ17" s="27"/>
      <c r="HR17" s="27"/>
      <c r="HS17" s="27"/>
      <c r="HT17" s="159"/>
      <c r="HU17" s="27"/>
      <c r="HV17" s="27"/>
      <c r="HW17" s="27"/>
      <c r="HX17" s="27"/>
      <c r="HY17" s="27"/>
      <c r="HZ17" s="27"/>
      <c r="IA17" s="27"/>
      <c r="IB17" s="27"/>
      <c r="IC17" s="27"/>
      <c r="ID17" s="159"/>
      <c r="IE17" s="27"/>
      <c r="IF17" s="27"/>
      <c r="IG17" s="27"/>
      <c r="IH17" s="27"/>
      <c r="II17" s="27"/>
      <c r="IJ17" s="27"/>
      <c r="IK17" s="27"/>
      <c r="IL17" s="27"/>
      <c r="IM17" s="27"/>
      <c r="IN17" s="159"/>
      <c r="IO17" s="27"/>
      <c r="IP17" s="27"/>
      <c r="IQ17" s="27"/>
      <c r="IR17" s="27"/>
      <c r="IS17" s="27"/>
      <c r="IT17" s="27"/>
      <c r="IU17" s="27"/>
      <c r="IV17" s="27"/>
      <c r="IW17" s="27"/>
      <c r="IX17" s="159"/>
      <c r="IY17" s="27"/>
      <c r="IZ17" s="27"/>
      <c r="JA17" s="27"/>
      <c r="JB17" s="27"/>
      <c r="JC17" s="27"/>
      <c r="JD17" s="27"/>
      <c r="JE17" s="27"/>
      <c r="JF17" s="27"/>
      <c r="JG17" s="27"/>
      <c r="JH17" s="159"/>
      <c r="JI17" s="27"/>
      <c r="JJ17" s="27"/>
      <c r="JK17" s="27"/>
      <c r="JL17" s="27"/>
      <c r="JM17" s="27"/>
      <c r="JN17" s="27"/>
      <c r="JO17" s="27"/>
      <c r="JP17" s="27"/>
      <c r="JQ17" s="27"/>
      <c r="JR17" s="159"/>
      <c r="JS17" s="27"/>
      <c r="JT17" s="27"/>
      <c r="JU17" s="27"/>
      <c r="JV17" s="27"/>
      <c r="JW17" s="27"/>
      <c r="JX17" s="27"/>
      <c r="JY17" s="27"/>
      <c r="JZ17" s="27"/>
      <c r="KA17" s="27"/>
      <c r="KB17" s="159"/>
      <c r="KC17" s="27"/>
      <c r="KD17" s="27"/>
      <c r="KE17" s="27"/>
      <c r="KF17" s="27"/>
      <c r="KG17" s="27"/>
      <c r="KH17" s="27"/>
      <c r="KI17" s="27"/>
      <c r="KJ17" s="27"/>
      <c r="KK17" s="27"/>
      <c r="KL17" s="159"/>
      <c r="KM17" s="27"/>
      <c r="KN17" s="27"/>
      <c r="KO17" s="27"/>
      <c r="KP17" s="27"/>
      <c r="KQ17" s="27"/>
      <c r="KR17" s="27"/>
      <c r="KS17" s="27"/>
      <c r="KT17" s="27"/>
      <c r="KU17" s="27"/>
      <c r="KV17" s="159"/>
      <c r="KW17" s="27"/>
      <c r="KX17" s="27"/>
      <c r="KY17" s="27"/>
    </row>
    <row r="18" spans="2:311">
      <c r="B18" s="27"/>
      <c r="C18" s="27"/>
      <c r="D18" s="27"/>
      <c r="E18" s="27"/>
      <c r="F18" s="27"/>
      <c r="G18" s="27"/>
      <c r="H18" s="27"/>
      <c r="I18" s="27"/>
      <c r="J18" s="27"/>
      <c r="K18" s="27"/>
      <c r="L18" s="27"/>
      <c r="M18" s="27"/>
      <c r="N18" s="312"/>
      <c r="O18" s="27"/>
      <c r="P18" s="80">
        <f t="shared" si="0"/>
        <v>0</v>
      </c>
      <c r="Q18" s="27"/>
      <c r="R18" s="27"/>
      <c r="S18" s="27"/>
      <c r="T18" s="27"/>
      <c r="U18" s="27"/>
      <c r="V18" s="27"/>
      <c r="W18" s="27"/>
      <c r="X18" s="27"/>
      <c r="Y18" s="27"/>
      <c r="Z18" s="27"/>
      <c r="AA18" s="27"/>
      <c r="AB18" s="159"/>
      <c r="AC18" s="27"/>
      <c r="AD18" s="27"/>
      <c r="AE18" s="27"/>
      <c r="AF18" s="27"/>
      <c r="AG18" s="27"/>
      <c r="AH18" s="27"/>
      <c r="AI18" s="27"/>
      <c r="AJ18" s="27"/>
      <c r="AK18" s="27"/>
      <c r="AL18" s="159"/>
      <c r="AM18" s="27"/>
      <c r="AN18" s="27"/>
      <c r="AO18" s="27"/>
      <c r="AP18" s="27"/>
      <c r="AQ18" s="27"/>
      <c r="AR18" s="27"/>
      <c r="AS18" s="27"/>
      <c r="AT18" s="27"/>
      <c r="AU18" s="27"/>
      <c r="AV18" s="159"/>
      <c r="AW18" s="27"/>
      <c r="AX18" s="27"/>
      <c r="AY18" s="27"/>
      <c r="AZ18" s="27"/>
      <c r="BA18" s="27"/>
      <c r="BB18" s="27"/>
      <c r="BC18" s="27"/>
      <c r="BD18" s="27"/>
      <c r="BE18" s="27"/>
      <c r="BF18" s="159"/>
      <c r="BG18" s="27"/>
      <c r="BH18" s="27"/>
      <c r="BI18" s="27"/>
      <c r="BJ18" s="27"/>
      <c r="BK18" s="27"/>
      <c r="BL18" s="27"/>
      <c r="BM18" s="27"/>
      <c r="BN18" s="27"/>
      <c r="BO18" s="27"/>
      <c r="BP18" s="159"/>
      <c r="BQ18" s="27"/>
      <c r="BR18" s="27"/>
      <c r="BS18" s="27"/>
      <c r="BT18" s="27"/>
      <c r="BU18" s="27"/>
      <c r="BV18" s="27"/>
      <c r="BW18" s="27"/>
      <c r="BX18" s="27"/>
      <c r="BY18" s="27"/>
      <c r="BZ18" s="159"/>
      <c r="CA18" s="27"/>
      <c r="CB18" s="27"/>
      <c r="CC18" s="27"/>
      <c r="CD18" s="27"/>
      <c r="CE18" s="27"/>
      <c r="CF18" s="27"/>
      <c r="CG18" s="27"/>
      <c r="CH18" s="27"/>
      <c r="CI18" s="27"/>
      <c r="CJ18" s="159"/>
      <c r="CK18" s="27"/>
      <c r="CL18" s="27"/>
      <c r="CM18" s="27"/>
      <c r="CN18" s="27"/>
      <c r="CO18" s="27"/>
      <c r="CP18" s="27"/>
      <c r="CQ18" s="27"/>
      <c r="CR18" s="27"/>
      <c r="CS18" s="27"/>
      <c r="CT18" s="159"/>
      <c r="CU18" s="27"/>
      <c r="CV18" s="27"/>
      <c r="CW18" s="27"/>
      <c r="CX18" s="27"/>
      <c r="CY18" s="27"/>
      <c r="CZ18" s="27"/>
      <c r="DA18" s="27"/>
      <c r="DB18" s="27"/>
      <c r="DC18" s="27"/>
      <c r="DD18" s="159"/>
      <c r="DE18" s="27"/>
      <c r="DF18" s="27"/>
      <c r="DG18" s="27"/>
      <c r="DH18" s="27"/>
      <c r="DI18" s="27"/>
      <c r="DJ18" s="27"/>
      <c r="DK18" s="27"/>
      <c r="DL18" s="27"/>
      <c r="DM18" s="27"/>
      <c r="DN18" s="159"/>
      <c r="DO18" s="27"/>
      <c r="DP18" s="27"/>
      <c r="DQ18" s="27"/>
      <c r="DR18" s="27"/>
      <c r="DS18" s="27"/>
      <c r="DT18" s="27"/>
      <c r="DU18" s="27"/>
      <c r="DV18" s="27"/>
      <c r="DW18" s="27"/>
      <c r="DX18" s="159"/>
      <c r="DY18" s="27"/>
      <c r="DZ18" s="27"/>
      <c r="EA18" s="27"/>
      <c r="EB18" s="27"/>
      <c r="EC18" s="27"/>
      <c r="ED18" s="27"/>
      <c r="EE18" s="27"/>
      <c r="EF18" s="27"/>
      <c r="EG18" s="27"/>
      <c r="EH18" s="159"/>
      <c r="EI18" s="27"/>
      <c r="EJ18" s="27"/>
      <c r="EK18" s="27"/>
      <c r="EL18" s="27"/>
      <c r="EM18" s="27"/>
      <c r="EN18" s="27"/>
      <c r="EO18" s="27"/>
      <c r="EP18" s="27"/>
      <c r="EQ18" s="27"/>
      <c r="ER18" s="159"/>
      <c r="ES18" s="27"/>
      <c r="ET18" s="27"/>
      <c r="EU18" s="27"/>
      <c r="EV18" s="27"/>
      <c r="EW18" s="27"/>
      <c r="EX18" s="27"/>
      <c r="EY18" s="27"/>
      <c r="EZ18" s="27"/>
      <c r="FA18" s="27"/>
      <c r="FB18" s="159"/>
      <c r="FC18" s="27"/>
      <c r="FD18" s="27"/>
      <c r="FE18" s="27"/>
      <c r="FF18" s="27"/>
      <c r="FG18" s="27"/>
      <c r="FH18" s="27"/>
      <c r="FI18" s="27"/>
      <c r="FJ18" s="27"/>
      <c r="FK18" s="27"/>
      <c r="FL18" s="159"/>
      <c r="FM18" s="27"/>
      <c r="FN18" s="27"/>
      <c r="FO18" s="27"/>
      <c r="FP18" s="27"/>
      <c r="FQ18" s="27"/>
      <c r="FR18" s="27"/>
      <c r="FS18" s="27"/>
      <c r="FT18" s="27"/>
      <c r="FU18" s="27"/>
      <c r="FV18" s="159"/>
      <c r="FW18" s="27"/>
      <c r="FX18" s="27"/>
      <c r="FY18" s="27"/>
      <c r="FZ18" s="27"/>
      <c r="GA18" s="27"/>
      <c r="GB18" s="27"/>
      <c r="GC18" s="27"/>
      <c r="GD18" s="27"/>
      <c r="GE18" s="27"/>
      <c r="GF18" s="159"/>
      <c r="GG18" s="27"/>
      <c r="GH18" s="27"/>
      <c r="GI18" s="27"/>
      <c r="GJ18" s="27"/>
      <c r="GK18" s="27"/>
      <c r="GL18" s="27"/>
      <c r="GM18" s="27"/>
      <c r="GN18" s="27"/>
      <c r="GO18" s="27"/>
      <c r="GP18" s="159"/>
      <c r="GQ18" s="27"/>
      <c r="GR18" s="27"/>
      <c r="GS18" s="27"/>
      <c r="GT18" s="27"/>
      <c r="GU18" s="27"/>
      <c r="GV18" s="27"/>
      <c r="GW18" s="27"/>
      <c r="GX18" s="27"/>
      <c r="GY18" s="27"/>
      <c r="GZ18" s="159"/>
      <c r="HA18" s="27"/>
      <c r="HB18" s="27"/>
      <c r="HC18" s="27"/>
      <c r="HD18" s="27"/>
      <c r="HE18" s="27"/>
      <c r="HF18" s="27"/>
      <c r="HG18" s="27"/>
      <c r="HH18" s="27"/>
      <c r="HI18" s="27"/>
      <c r="HJ18" s="159"/>
      <c r="HK18" s="27"/>
      <c r="HL18" s="27"/>
      <c r="HM18" s="27"/>
      <c r="HN18" s="27"/>
      <c r="HO18" s="27"/>
      <c r="HP18" s="27"/>
      <c r="HQ18" s="27"/>
      <c r="HR18" s="27"/>
      <c r="HS18" s="27"/>
      <c r="HT18" s="159"/>
      <c r="HU18" s="27"/>
      <c r="HV18" s="27"/>
      <c r="HW18" s="27"/>
      <c r="HX18" s="27"/>
      <c r="HY18" s="27"/>
      <c r="HZ18" s="27"/>
      <c r="IA18" s="27"/>
      <c r="IB18" s="27"/>
      <c r="IC18" s="27"/>
      <c r="ID18" s="159"/>
      <c r="IE18" s="27"/>
      <c r="IF18" s="27"/>
      <c r="IG18" s="27"/>
      <c r="IH18" s="27"/>
      <c r="II18" s="27"/>
      <c r="IJ18" s="27"/>
      <c r="IK18" s="27"/>
      <c r="IL18" s="27"/>
      <c r="IM18" s="27"/>
      <c r="IN18" s="159"/>
      <c r="IO18" s="27"/>
      <c r="IP18" s="27"/>
      <c r="IQ18" s="27"/>
      <c r="IR18" s="27"/>
      <c r="IS18" s="27"/>
      <c r="IT18" s="27"/>
      <c r="IU18" s="27"/>
      <c r="IV18" s="27"/>
      <c r="IW18" s="27"/>
      <c r="IX18" s="159"/>
      <c r="IY18" s="27"/>
      <c r="IZ18" s="27"/>
      <c r="JA18" s="27"/>
      <c r="JB18" s="27"/>
      <c r="JC18" s="27"/>
      <c r="JD18" s="27"/>
      <c r="JE18" s="27"/>
      <c r="JF18" s="27"/>
      <c r="JG18" s="27"/>
      <c r="JH18" s="159"/>
      <c r="JI18" s="27"/>
      <c r="JJ18" s="27"/>
      <c r="JK18" s="27"/>
      <c r="JL18" s="27"/>
      <c r="JM18" s="27"/>
      <c r="JN18" s="27"/>
      <c r="JO18" s="27"/>
      <c r="JP18" s="27"/>
      <c r="JQ18" s="27"/>
      <c r="JR18" s="159"/>
      <c r="JS18" s="27"/>
      <c r="JT18" s="27"/>
      <c r="JU18" s="27"/>
      <c r="JV18" s="27"/>
      <c r="JW18" s="27"/>
      <c r="JX18" s="27"/>
      <c r="JY18" s="27"/>
      <c r="JZ18" s="27"/>
      <c r="KA18" s="27"/>
      <c r="KB18" s="159"/>
      <c r="KC18" s="27"/>
      <c r="KD18" s="27"/>
      <c r="KE18" s="27"/>
      <c r="KF18" s="27"/>
      <c r="KG18" s="27"/>
      <c r="KH18" s="27"/>
      <c r="KI18" s="27"/>
      <c r="KJ18" s="27"/>
      <c r="KK18" s="27"/>
      <c r="KL18" s="159"/>
      <c r="KM18" s="27"/>
      <c r="KN18" s="27"/>
      <c r="KO18" s="27"/>
      <c r="KP18" s="27"/>
      <c r="KQ18" s="27"/>
      <c r="KR18" s="27"/>
      <c r="KS18" s="27"/>
      <c r="KT18" s="27"/>
      <c r="KU18" s="27"/>
      <c r="KV18" s="159"/>
      <c r="KW18" s="27"/>
      <c r="KX18" s="27"/>
      <c r="KY18" s="27"/>
    </row>
    <row r="19" spans="2:311">
      <c r="B19" s="27"/>
      <c r="C19" s="27"/>
      <c r="D19" s="27"/>
      <c r="E19" s="27"/>
      <c r="F19" s="27"/>
      <c r="G19" s="27"/>
      <c r="H19" s="27"/>
      <c r="I19" s="27"/>
      <c r="J19" s="27"/>
      <c r="K19" s="27"/>
      <c r="L19" s="27"/>
      <c r="M19" s="27"/>
      <c r="N19" s="312"/>
      <c r="O19" s="27"/>
      <c r="P19" s="80">
        <f t="shared" si="0"/>
        <v>0</v>
      </c>
      <c r="Q19" s="27"/>
      <c r="R19" s="27"/>
      <c r="S19" s="27"/>
      <c r="T19" s="27"/>
      <c r="U19" s="27"/>
      <c r="V19" s="27"/>
      <c r="W19" s="27"/>
      <c r="X19" s="27"/>
      <c r="Y19" s="27"/>
      <c r="Z19" s="27"/>
      <c r="AA19" s="27"/>
      <c r="AB19" s="159"/>
      <c r="AC19" s="27"/>
      <c r="AD19" s="27"/>
      <c r="AE19" s="27"/>
      <c r="AF19" s="27"/>
      <c r="AG19" s="27"/>
      <c r="AH19" s="27"/>
      <c r="AI19" s="27"/>
      <c r="AJ19" s="27"/>
      <c r="AK19" s="27"/>
      <c r="AL19" s="159"/>
      <c r="AM19" s="27"/>
      <c r="AN19" s="27"/>
      <c r="AO19" s="27"/>
      <c r="AP19" s="27"/>
      <c r="AQ19" s="27"/>
      <c r="AR19" s="27"/>
      <c r="AS19" s="27"/>
      <c r="AT19" s="27"/>
      <c r="AU19" s="27"/>
      <c r="AV19" s="159"/>
      <c r="AW19" s="27"/>
      <c r="AX19" s="27"/>
      <c r="AY19" s="27"/>
      <c r="AZ19" s="27"/>
      <c r="BA19" s="27"/>
      <c r="BB19" s="27"/>
      <c r="BC19" s="27"/>
      <c r="BD19" s="27"/>
      <c r="BE19" s="27"/>
      <c r="BF19" s="159"/>
      <c r="BG19" s="27"/>
      <c r="BH19" s="27"/>
      <c r="BI19" s="27"/>
      <c r="BJ19" s="27"/>
      <c r="BK19" s="27"/>
      <c r="BL19" s="27"/>
      <c r="BM19" s="27"/>
      <c r="BN19" s="27"/>
      <c r="BO19" s="27"/>
      <c r="BP19" s="159"/>
      <c r="BQ19" s="27"/>
      <c r="BR19" s="27"/>
      <c r="BS19" s="27"/>
      <c r="BT19" s="27"/>
      <c r="BU19" s="27"/>
      <c r="BV19" s="27"/>
      <c r="BW19" s="27"/>
      <c r="BX19" s="27"/>
      <c r="BY19" s="27"/>
      <c r="BZ19" s="159"/>
      <c r="CA19" s="27"/>
      <c r="CB19" s="27"/>
      <c r="CC19" s="27"/>
      <c r="CD19" s="27"/>
      <c r="CE19" s="27"/>
      <c r="CF19" s="27"/>
      <c r="CG19" s="27"/>
      <c r="CH19" s="27"/>
      <c r="CI19" s="27"/>
      <c r="CJ19" s="159"/>
      <c r="CK19" s="27"/>
      <c r="CL19" s="27"/>
      <c r="CM19" s="27"/>
      <c r="CN19" s="27"/>
      <c r="CO19" s="27"/>
      <c r="CP19" s="27"/>
      <c r="CQ19" s="27"/>
      <c r="CR19" s="27"/>
      <c r="CS19" s="27"/>
      <c r="CT19" s="159"/>
      <c r="CU19" s="27"/>
      <c r="CV19" s="27"/>
      <c r="CW19" s="27"/>
      <c r="CX19" s="27"/>
      <c r="CY19" s="27"/>
      <c r="CZ19" s="27"/>
      <c r="DA19" s="27"/>
      <c r="DB19" s="27"/>
      <c r="DC19" s="27"/>
      <c r="DD19" s="159"/>
      <c r="DE19" s="27"/>
      <c r="DF19" s="27"/>
      <c r="DG19" s="27"/>
      <c r="DH19" s="27"/>
      <c r="DI19" s="27"/>
      <c r="DJ19" s="27"/>
      <c r="DK19" s="27"/>
      <c r="DL19" s="27"/>
      <c r="DM19" s="27"/>
      <c r="DN19" s="159"/>
      <c r="DO19" s="27"/>
      <c r="DP19" s="27"/>
      <c r="DQ19" s="27"/>
      <c r="DR19" s="27"/>
      <c r="DS19" s="27"/>
      <c r="DT19" s="27"/>
      <c r="DU19" s="27"/>
      <c r="DV19" s="27"/>
      <c r="DW19" s="27"/>
      <c r="DX19" s="159"/>
      <c r="DY19" s="27"/>
      <c r="DZ19" s="27"/>
      <c r="EA19" s="27"/>
      <c r="EB19" s="27"/>
      <c r="EC19" s="27"/>
      <c r="ED19" s="27"/>
      <c r="EE19" s="27"/>
      <c r="EF19" s="27"/>
      <c r="EG19" s="27"/>
      <c r="EH19" s="159"/>
      <c r="EI19" s="27"/>
      <c r="EJ19" s="27"/>
      <c r="EK19" s="27"/>
      <c r="EL19" s="27"/>
      <c r="EM19" s="27"/>
      <c r="EN19" s="27"/>
      <c r="EO19" s="27"/>
      <c r="EP19" s="27"/>
      <c r="EQ19" s="27"/>
      <c r="ER19" s="159"/>
      <c r="ES19" s="27"/>
      <c r="ET19" s="27"/>
      <c r="EU19" s="27"/>
      <c r="EV19" s="27"/>
      <c r="EW19" s="27"/>
      <c r="EX19" s="27"/>
      <c r="EY19" s="27"/>
      <c r="EZ19" s="27"/>
      <c r="FA19" s="27"/>
      <c r="FB19" s="159"/>
      <c r="FC19" s="27"/>
      <c r="FD19" s="27"/>
      <c r="FE19" s="27"/>
      <c r="FF19" s="27"/>
      <c r="FG19" s="27"/>
      <c r="FH19" s="27"/>
      <c r="FI19" s="27"/>
      <c r="FJ19" s="27"/>
      <c r="FK19" s="27"/>
      <c r="FL19" s="159"/>
      <c r="FM19" s="27"/>
      <c r="FN19" s="27"/>
      <c r="FO19" s="27"/>
      <c r="FP19" s="27"/>
      <c r="FQ19" s="27"/>
      <c r="FR19" s="27"/>
      <c r="FS19" s="27"/>
      <c r="FT19" s="27"/>
      <c r="FU19" s="27"/>
      <c r="FV19" s="159"/>
      <c r="FW19" s="27"/>
      <c r="FX19" s="27"/>
      <c r="FY19" s="27"/>
      <c r="FZ19" s="27"/>
      <c r="GA19" s="27"/>
      <c r="GB19" s="27"/>
      <c r="GC19" s="27"/>
      <c r="GD19" s="27"/>
      <c r="GE19" s="27"/>
      <c r="GF19" s="159"/>
      <c r="GG19" s="27"/>
      <c r="GH19" s="27"/>
      <c r="GI19" s="27"/>
      <c r="GJ19" s="27"/>
      <c r="GK19" s="27"/>
      <c r="GL19" s="27"/>
      <c r="GM19" s="27"/>
      <c r="GN19" s="27"/>
      <c r="GO19" s="27"/>
      <c r="GP19" s="159"/>
      <c r="GQ19" s="27"/>
      <c r="GR19" s="27"/>
      <c r="GS19" s="27"/>
      <c r="GT19" s="27"/>
      <c r="GU19" s="27"/>
      <c r="GV19" s="27"/>
      <c r="GW19" s="27"/>
      <c r="GX19" s="27"/>
      <c r="GY19" s="27"/>
      <c r="GZ19" s="159"/>
      <c r="HA19" s="27"/>
      <c r="HB19" s="27"/>
      <c r="HC19" s="27"/>
      <c r="HD19" s="27"/>
      <c r="HE19" s="27"/>
      <c r="HF19" s="27"/>
      <c r="HG19" s="27"/>
      <c r="HH19" s="27"/>
      <c r="HI19" s="27"/>
      <c r="HJ19" s="159"/>
      <c r="HK19" s="27"/>
      <c r="HL19" s="27"/>
      <c r="HM19" s="27"/>
      <c r="HN19" s="27"/>
      <c r="HO19" s="27"/>
      <c r="HP19" s="27"/>
      <c r="HQ19" s="27"/>
      <c r="HR19" s="27"/>
      <c r="HS19" s="27"/>
      <c r="HT19" s="159"/>
      <c r="HU19" s="27"/>
      <c r="HV19" s="27"/>
      <c r="HW19" s="27"/>
      <c r="HX19" s="27"/>
      <c r="HY19" s="27"/>
      <c r="HZ19" s="27"/>
      <c r="IA19" s="27"/>
      <c r="IB19" s="27"/>
      <c r="IC19" s="27"/>
      <c r="ID19" s="159"/>
      <c r="IE19" s="27"/>
      <c r="IF19" s="27"/>
      <c r="IG19" s="27"/>
      <c r="IH19" s="27"/>
      <c r="II19" s="27"/>
      <c r="IJ19" s="27"/>
      <c r="IK19" s="27"/>
      <c r="IL19" s="27"/>
      <c r="IM19" s="27"/>
      <c r="IN19" s="159"/>
      <c r="IO19" s="27"/>
      <c r="IP19" s="27"/>
      <c r="IQ19" s="27"/>
      <c r="IR19" s="27"/>
      <c r="IS19" s="27"/>
      <c r="IT19" s="27"/>
      <c r="IU19" s="27"/>
      <c r="IV19" s="27"/>
      <c r="IW19" s="27"/>
      <c r="IX19" s="159"/>
      <c r="IY19" s="27"/>
      <c r="IZ19" s="27"/>
      <c r="JA19" s="27"/>
      <c r="JB19" s="27"/>
      <c r="JC19" s="27"/>
      <c r="JD19" s="27"/>
      <c r="JE19" s="27"/>
      <c r="JF19" s="27"/>
      <c r="JG19" s="27"/>
      <c r="JH19" s="159"/>
      <c r="JI19" s="27"/>
      <c r="JJ19" s="27"/>
      <c r="JK19" s="27"/>
      <c r="JL19" s="27"/>
      <c r="JM19" s="27"/>
      <c r="JN19" s="27"/>
      <c r="JO19" s="27"/>
      <c r="JP19" s="27"/>
      <c r="JQ19" s="27"/>
      <c r="JR19" s="159"/>
      <c r="JS19" s="27"/>
      <c r="JT19" s="27"/>
      <c r="JU19" s="27"/>
      <c r="JV19" s="27"/>
      <c r="JW19" s="27"/>
      <c r="JX19" s="27"/>
      <c r="JY19" s="27"/>
      <c r="JZ19" s="27"/>
      <c r="KA19" s="27"/>
      <c r="KB19" s="159"/>
      <c r="KC19" s="27"/>
      <c r="KD19" s="27"/>
      <c r="KE19" s="27"/>
      <c r="KF19" s="27"/>
      <c r="KG19" s="27"/>
      <c r="KH19" s="27"/>
      <c r="KI19" s="27"/>
      <c r="KJ19" s="27"/>
      <c r="KK19" s="27"/>
      <c r="KL19" s="159"/>
      <c r="KM19" s="27"/>
      <c r="KN19" s="27"/>
      <c r="KO19" s="27"/>
      <c r="KP19" s="27"/>
      <c r="KQ19" s="27"/>
      <c r="KR19" s="27"/>
      <c r="KS19" s="27"/>
      <c r="KT19" s="27"/>
      <c r="KU19" s="27"/>
      <c r="KV19" s="159"/>
      <c r="KW19" s="27"/>
      <c r="KX19" s="27"/>
      <c r="KY19" s="27"/>
    </row>
    <row r="20" spans="2:311">
      <c r="B20" s="27"/>
      <c r="C20" s="27"/>
      <c r="D20" s="27"/>
      <c r="E20" s="27"/>
      <c r="F20" s="27"/>
      <c r="G20" s="27"/>
      <c r="H20" s="27"/>
      <c r="I20" s="27"/>
      <c r="J20" s="27"/>
      <c r="K20" s="27"/>
      <c r="L20" s="27"/>
      <c r="M20" s="27"/>
      <c r="N20" s="312"/>
      <c r="O20" s="27"/>
      <c r="P20" s="80">
        <f t="shared" si="0"/>
        <v>0</v>
      </c>
      <c r="Q20" s="27"/>
      <c r="R20" s="27"/>
      <c r="S20" s="27"/>
      <c r="T20" s="27"/>
      <c r="U20" s="27"/>
      <c r="V20" s="27"/>
      <c r="W20" s="27"/>
      <c r="X20" s="27"/>
      <c r="Y20" s="27"/>
      <c r="Z20" s="27"/>
      <c r="AA20" s="27"/>
      <c r="AB20" s="159"/>
      <c r="AC20" s="27"/>
      <c r="AD20" s="27"/>
      <c r="AE20" s="27"/>
      <c r="AF20" s="27"/>
      <c r="AG20" s="27"/>
      <c r="AH20" s="27"/>
      <c r="AI20" s="27"/>
      <c r="AJ20" s="27"/>
      <c r="AK20" s="27"/>
      <c r="AL20" s="159"/>
      <c r="AM20" s="27"/>
      <c r="AN20" s="27"/>
      <c r="AO20" s="27"/>
      <c r="AP20" s="27"/>
      <c r="AQ20" s="27"/>
      <c r="AR20" s="27"/>
      <c r="AS20" s="27"/>
      <c r="AT20" s="27"/>
      <c r="AU20" s="27"/>
      <c r="AV20" s="159"/>
      <c r="AW20" s="27"/>
      <c r="AX20" s="27"/>
      <c r="AY20" s="27"/>
      <c r="AZ20" s="27"/>
      <c r="BA20" s="27"/>
      <c r="BB20" s="27"/>
      <c r="BC20" s="27"/>
      <c r="BD20" s="27"/>
      <c r="BE20" s="27"/>
      <c r="BF20" s="159"/>
      <c r="BG20" s="27"/>
      <c r="BH20" s="27"/>
      <c r="BI20" s="27"/>
      <c r="BJ20" s="27"/>
      <c r="BK20" s="27"/>
      <c r="BL20" s="27"/>
      <c r="BM20" s="27"/>
      <c r="BN20" s="27"/>
      <c r="BO20" s="27"/>
      <c r="BP20" s="159"/>
      <c r="BQ20" s="27"/>
      <c r="BR20" s="27"/>
      <c r="BS20" s="27"/>
      <c r="BT20" s="27"/>
      <c r="BU20" s="27"/>
      <c r="BV20" s="27"/>
      <c r="BW20" s="27"/>
      <c r="BX20" s="27"/>
      <c r="BY20" s="27"/>
      <c r="BZ20" s="159"/>
      <c r="CA20" s="27"/>
      <c r="CB20" s="27"/>
      <c r="CC20" s="27"/>
      <c r="CD20" s="27"/>
      <c r="CE20" s="27"/>
      <c r="CF20" s="27"/>
      <c r="CG20" s="27"/>
      <c r="CH20" s="27"/>
      <c r="CI20" s="27"/>
      <c r="CJ20" s="159"/>
      <c r="CK20" s="27"/>
      <c r="CL20" s="27"/>
      <c r="CM20" s="27"/>
      <c r="CN20" s="27"/>
      <c r="CO20" s="27"/>
      <c r="CP20" s="27"/>
      <c r="CQ20" s="27"/>
      <c r="CR20" s="27"/>
      <c r="CS20" s="27"/>
      <c r="CT20" s="159"/>
      <c r="CU20" s="27"/>
      <c r="CV20" s="27"/>
      <c r="CW20" s="27"/>
      <c r="CX20" s="27"/>
      <c r="CY20" s="27"/>
      <c r="CZ20" s="27"/>
      <c r="DA20" s="27"/>
      <c r="DB20" s="27"/>
      <c r="DC20" s="27"/>
      <c r="DD20" s="159"/>
      <c r="DE20" s="27"/>
      <c r="DF20" s="27"/>
      <c r="DG20" s="27"/>
      <c r="DH20" s="27"/>
      <c r="DI20" s="27"/>
      <c r="DJ20" s="27"/>
      <c r="DK20" s="27"/>
      <c r="DL20" s="27"/>
      <c r="DM20" s="27"/>
      <c r="DN20" s="159"/>
      <c r="DO20" s="27"/>
      <c r="DP20" s="27"/>
      <c r="DQ20" s="27"/>
      <c r="DR20" s="27"/>
      <c r="DS20" s="27"/>
      <c r="DT20" s="27"/>
      <c r="DU20" s="27"/>
      <c r="DV20" s="27"/>
      <c r="DW20" s="27"/>
      <c r="DX20" s="159"/>
      <c r="DY20" s="27"/>
      <c r="DZ20" s="27"/>
      <c r="EA20" s="27"/>
      <c r="EB20" s="27"/>
      <c r="EC20" s="27"/>
      <c r="ED20" s="27"/>
      <c r="EE20" s="27"/>
      <c r="EF20" s="27"/>
      <c r="EG20" s="27"/>
      <c r="EH20" s="159"/>
      <c r="EI20" s="27"/>
      <c r="EJ20" s="27"/>
      <c r="EK20" s="27"/>
      <c r="EL20" s="27"/>
      <c r="EM20" s="27"/>
      <c r="EN20" s="27"/>
      <c r="EO20" s="27"/>
      <c r="EP20" s="27"/>
      <c r="EQ20" s="27"/>
      <c r="ER20" s="159"/>
      <c r="ES20" s="27"/>
      <c r="ET20" s="27"/>
      <c r="EU20" s="27"/>
      <c r="EV20" s="27"/>
      <c r="EW20" s="27"/>
      <c r="EX20" s="27"/>
      <c r="EY20" s="27"/>
      <c r="EZ20" s="27"/>
      <c r="FA20" s="27"/>
      <c r="FB20" s="159"/>
      <c r="FC20" s="27"/>
      <c r="FD20" s="27"/>
      <c r="FE20" s="27"/>
      <c r="FF20" s="27"/>
      <c r="FG20" s="27"/>
      <c r="FH20" s="27"/>
      <c r="FI20" s="27"/>
      <c r="FJ20" s="27"/>
      <c r="FK20" s="27"/>
      <c r="FL20" s="159"/>
      <c r="FM20" s="27"/>
      <c r="FN20" s="27"/>
      <c r="FO20" s="27"/>
      <c r="FP20" s="27"/>
      <c r="FQ20" s="27"/>
      <c r="FR20" s="27"/>
      <c r="FS20" s="27"/>
      <c r="FT20" s="27"/>
      <c r="FU20" s="27"/>
      <c r="FV20" s="159"/>
      <c r="FW20" s="27"/>
      <c r="FX20" s="27"/>
      <c r="FY20" s="27"/>
      <c r="FZ20" s="27"/>
      <c r="GA20" s="27"/>
      <c r="GB20" s="27"/>
      <c r="GC20" s="27"/>
      <c r="GD20" s="27"/>
      <c r="GE20" s="27"/>
      <c r="GF20" s="159"/>
      <c r="GG20" s="27"/>
      <c r="GH20" s="27"/>
      <c r="GI20" s="27"/>
      <c r="GJ20" s="27"/>
      <c r="GK20" s="27"/>
      <c r="GL20" s="27"/>
      <c r="GM20" s="27"/>
      <c r="GN20" s="27"/>
      <c r="GO20" s="27"/>
      <c r="GP20" s="159"/>
      <c r="GQ20" s="27"/>
      <c r="GR20" s="27"/>
      <c r="GS20" s="27"/>
      <c r="GT20" s="27"/>
      <c r="GU20" s="27"/>
      <c r="GV20" s="27"/>
      <c r="GW20" s="27"/>
      <c r="GX20" s="27"/>
      <c r="GY20" s="27"/>
      <c r="GZ20" s="159"/>
      <c r="HA20" s="27"/>
      <c r="HB20" s="27"/>
      <c r="HC20" s="27"/>
      <c r="HD20" s="27"/>
      <c r="HE20" s="27"/>
      <c r="HF20" s="27"/>
      <c r="HG20" s="27"/>
      <c r="HH20" s="27"/>
      <c r="HI20" s="27"/>
      <c r="HJ20" s="159"/>
      <c r="HK20" s="27"/>
      <c r="HL20" s="27"/>
      <c r="HM20" s="27"/>
      <c r="HN20" s="27"/>
      <c r="HO20" s="27"/>
      <c r="HP20" s="27"/>
      <c r="HQ20" s="27"/>
      <c r="HR20" s="27"/>
      <c r="HS20" s="27"/>
      <c r="HT20" s="159"/>
      <c r="HU20" s="27"/>
      <c r="HV20" s="27"/>
      <c r="HW20" s="27"/>
      <c r="HX20" s="27"/>
      <c r="HY20" s="27"/>
      <c r="HZ20" s="27"/>
      <c r="IA20" s="27"/>
      <c r="IB20" s="27"/>
      <c r="IC20" s="27"/>
      <c r="ID20" s="159"/>
      <c r="IE20" s="27"/>
      <c r="IF20" s="27"/>
      <c r="IG20" s="27"/>
      <c r="IH20" s="27"/>
      <c r="II20" s="27"/>
      <c r="IJ20" s="27"/>
      <c r="IK20" s="27"/>
      <c r="IL20" s="27"/>
      <c r="IM20" s="27"/>
      <c r="IN20" s="159"/>
      <c r="IO20" s="27"/>
      <c r="IP20" s="27"/>
      <c r="IQ20" s="27"/>
      <c r="IR20" s="27"/>
      <c r="IS20" s="27"/>
      <c r="IT20" s="27"/>
      <c r="IU20" s="27"/>
      <c r="IV20" s="27"/>
      <c r="IW20" s="27"/>
      <c r="IX20" s="159"/>
      <c r="IY20" s="27"/>
      <c r="IZ20" s="27"/>
      <c r="JA20" s="27"/>
      <c r="JB20" s="27"/>
      <c r="JC20" s="27"/>
      <c r="JD20" s="27"/>
      <c r="JE20" s="27"/>
      <c r="JF20" s="27"/>
      <c r="JG20" s="27"/>
      <c r="JH20" s="159"/>
      <c r="JI20" s="27"/>
      <c r="JJ20" s="27"/>
      <c r="JK20" s="27"/>
      <c r="JL20" s="27"/>
      <c r="JM20" s="27"/>
      <c r="JN20" s="27"/>
      <c r="JO20" s="27"/>
      <c r="JP20" s="27"/>
      <c r="JQ20" s="27"/>
      <c r="JR20" s="159"/>
      <c r="JS20" s="27"/>
      <c r="JT20" s="27"/>
      <c r="JU20" s="27"/>
      <c r="JV20" s="27"/>
      <c r="JW20" s="27"/>
      <c r="JX20" s="27"/>
      <c r="JY20" s="27"/>
      <c r="JZ20" s="27"/>
      <c r="KA20" s="27"/>
      <c r="KB20" s="159"/>
      <c r="KC20" s="27"/>
      <c r="KD20" s="27"/>
      <c r="KE20" s="27"/>
      <c r="KF20" s="27"/>
      <c r="KG20" s="27"/>
      <c r="KH20" s="27"/>
      <c r="KI20" s="27"/>
      <c r="KJ20" s="27"/>
      <c r="KK20" s="27"/>
      <c r="KL20" s="159"/>
      <c r="KM20" s="27"/>
      <c r="KN20" s="27"/>
      <c r="KO20" s="27"/>
      <c r="KP20" s="27"/>
      <c r="KQ20" s="27"/>
      <c r="KR20" s="27"/>
      <c r="KS20" s="27"/>
      <c r="KT20" s="27"/>
      <c r="KU20" s="27"/>
      <c r="KV20" s="159"/>
      <c r="KW20" s="27"/>
      <c r="KX20" s="27"/>
      <c r="KY20" s="27"/>
    </row>
    <row r="21" spans="2:311">
      <c r="B21" s="27"/>
      <c r="C21" s="27"/>
      <c r="D21" s="27"/>
      <c r="E21" s="27"/>
      <c r="F21" s="27"/>
      <c r="G21" s="27"/>
      <c r="H21" s="27"/>
      <c r="I21" s="27"/>
      <c r="J21" s="27"/>
      <c r="K21" s="27"/>
      <c r="L21" s="27"/>
      <c r="M21" s="27"/>
      <c r="N21" s="312"/>
      <c r="O21" s="27"/>
      <c r="P21" s="80">
        <f t="shared" si="0"/>
        <v>0</v>
      </c>
      <c r="Q21" s="27"/>
      <c r="R21" s="27"/>
      <c r="S21" s="27"/>
      <c r="T21" s="27"/>
      <c r="U21" s="27"/>
      <c r="V21" s="27"/>
      <c r="W21" s="27"/>
      <c r="X21" s="27"/>
      <c r="Y21" s="27"/>
      <c r="Z21" s="27"/>
      <c r="AA21" s="27"/>
      <c r="AB21" s="159"/>
      <c r="AC21" s="27"/>
      <c r="AD21" s="27"/>
      <c r="AE21" s="27"/>
      <c r="AF21" s="27"/>
      <c r="AG21" s="27"/>
      <c r="AH21" s="27"/>
      <c r="AI21" s="27"/>
      <c r="AJ21" s="27"/>
      <c r="AK21" s="27"/>
      <c r="AL21" s="159"/>
      <c r="AM21" s="27"/>
      <c r="AN21" s="27"/>
      <c r="AO21" s="27"/>
      <c r="AP21" s="27"/>
      <c r="AQ21" s="27"/>
      <c r="AR21" s="27"/>
      <c r="AS21" s="27"/>
      <c r="AT21" s="27"/>
      <c r="AU21" s="27"/>
      <c r="AV21" s="159"/>
      <c r="AW21" s="27"/>
      <c r="AX21" s="27"/>
      <c r="AY21" s="27"/>
      <c r="AZ21" s="27"/>
      <c r="BA21" s="27"/>
      <c r="BB21" s="27"/>
      <c r="BC21" s="27"/>
      <c r="BD21" s="27"/>
      <c r="BE21" s="27"/>
      <c r="BF21" s="159"/>
      <c r="BG21" s="27"/>
      <c r="BH21" s="27"/>
      <c r="BI21" s="27"/>
      <c r="BJ21" s="27"/>
      <c r="BK21" s="27"/>
      <c r="BL21" s="27"/>
      <c r="BM21" s="27"/>
      <c r="BN21" s="27"/>
      <c r="BO21" s="27"/>
      <c r="BP21" s="159"/>
      <c r="BQ21" s="27"/>
      <c r="BR21" s="27"/>
      <c r="BS21" s="27"/>
      <c r="BT21" s="27"/>
      <c r="BU21" s="27"/>
      <c r="BV21" s="27"/>
      <c r="BW21" s="27"/>
      <c r="BX21" s="27"/>
      <c r="BY21" s="27"/>
      <c r="BZ21" s="159"/>
      <c r="CA21" s="27"/>
      <c r="CB21" s="27"/>
      <c r="CC21" s="27"/>
      <c r="CD21" s="27"/>
      <c r="CE21" s="27"/>
      <c r="CF21" s="27"/>
      <c r="CG21" s="27"/>
      <c r="CH21" s="27"/>
      <c r="CI21" s="27"/>
      <c r="CJ21" s="159"/>
      <c r="CK21" s="27"/>
      <c r="CL21" s="27"/>
      <c r="CM21" s="27"/>
      <c r="CN21" s="27"/>
      <c r="CO21" s="27"/>
      <c r="CP21" s="27"/>
      <c r="CQ21" s="27"/>
      <c r="CR21" s="27"/>
      <c r="CS21" s="27"/>
      <c r="CT21" s="159"/>
      <c r="CU21" s="27"/>
      <c r="CV21" s="27"/>
      <c r="CW21" s="27"/>
      <c r="CX21" s="27"/>
      <c r="CY21" s="27"/>
      <c r="CZ21" s="27"/>
      <c r="DA21" s="27"/>
      <c r="DB21" s="27"/>
      <c r="DC21" s="27"/>
      <c r="DD21" s="159"/>
      <c r="DE21" s="27"/>
      <c r="DF21" s="27"/>
      <c r="DG21" s="27"/>
      <c r="DH21" s="27"/>
      <c r="DI21" s="27"/>
      <c r="DJ21" s="27"/>
      <c r="DK21" s="27"/>
      <c r="DL21" s="27"/>
      <c r="DM21" s="27"/>
      <c r="DN21" s="159"/>
      <c r="DO21" s="27"/>
      <c r="DP21" s="27"/>
      <c r="DQ21" s="27"/>
      <c r="DR21" s="27"/>
      <c r="DS21" s="27"/>
      <c r="DT21" s="27"/>
      <c r="DU21" s="27"/>
      <c r="DV21" s="27"/>
      <c r="DW21" s="27"/>
      <c r="DX21" s="159"/>
      <c r="DY21" s="27"/>
      <c r="DZ21" s="27"/>
      <c r="EA21" s="27"/>
      <c r="EB21" s="27"/>
      <c r="EC21" s="27"/>
      <c r="ED21" s="27"/>
      <c r="EE21" s="27"/>
      <c r="EF21" s="27"/>
      <c r="EG21" s="27"/>
      <c r="EH21" s="159"/>
      <c r="EI21" s="27"/>
      <c r="EJ21" s="27"/>
      <c r="EK21" s="27"/>
      <c r="EL21" s="27"/>
      <c r="EM21" s="27"/>
      <c r="EN21" s="27"/>
      <c r="EO21" s="27"/>
      <c r="EP21" s="27"/>
      <c r="EQ21" s="27"/>
      <c r="ER21" s="159"/>
      <c r="ES21" s="27"/>
      <c r="ET21" s="27"/>
      <c r="EU21" s="27"/>
      <c r="EV21" s="27"/>
      <c r="EW21" s="27"/>
      <c r="EX21" s="27"/>
      <c r="EY21" s="27"/>
      <c r="EZ21" s="27"/>
      <c r="FA21" s="27"/>
      <c r="FB21" s="159"/>
      <c r="FC21" s="27"/>
      <c r="FD21" s="27"/>
      <c r="FE21" s="27"/>
      <c r="FF21" s="27"/>
      <c r="FG21" s="27"/>
      <c r="FH21" s="27"/>
      <c r="FI21" s="27"/>
      <c r="FJ21" s="27"/>
      <c r="FK21" s="27"/>
      <c r="FL21" s="159"/>
      <c r="FM21" s="27"/>
      <c r="FN21" s="27"/>
      <c r="FO21" s="27"/>
      <c r="FP21" s="27"/>
      <c r="FQ21" s="27"/>
      <c r="FR21" s="27"/>
      <c r="FS21" s="27"/>
      <c r="FT21" s="27"/>
      <c r="FU21" s="27"/>
      <c r="FV21" s="159"/>
      <c r="FW21" s="27"/>
      <c r="FX21" s="27"/>
      <c r="FY21" s="27"/>
      <c r="FZ21" s="27"/>
      <c r="GA21" s="27"/>
      <c r="GB21" s="27"/>
      <c r="GC21" s="27"/>
      <c r="GD21" s="27"/>
      <c r="GE21" s="27"/>
      <c r="GF21" s="159"/>
      <c r="GG21" s="27"/>
      <c r="GH21" s="27"/>
      <c r="GI21" s="27"/>
      <c r="GJ21" s="27"/>
      <c r="GK21" s="27"/>
      <c r="GL21" s="27"/>
      <c r="GM21" s="27"/>
      <c r="GN21" s="27"/>
      <c r="GO21" s="27"/>
      <c r="GP21" s="159"/>
      <c r="GQ21" s="27"/>
      <c r="GR21" s="27"/>
      <c r="GS21" s="27"/>
      <c r="GT21" s="27"/>
      <c r="GU21" s="27"/>
      <c r="GV21" s="27"/>
      <c r="GW21" s="27"/>
      <c r="GX21" s="27"/>
      <c r="GY21" s="27"/>
      <c r="GZ21" s="159"/>
      <c r="HA21" s="27"/>
      <c r="HB21" s="27"/>
      <c r="HC21" s="27"/>
      <c r="HD21" s="27"/>
      <c r="HE21" s="27"/>
      <c r="HF21" s="27"/>
      <c r="HG21" s="27"/>
      <c r="HH21" s="27"/>
      <c r="HI21" s="27"/>
      <c r="HJ21" s="159"/>
      <c r="HK21" s="27"/>
      <c r="HL21" s="27"/>
      <c r="HM21" s="27"/>
      <c r="HN21" s="27"/>
      <c r="HO21" s="27"/>
      <c r="HP21" s="27"/>
      <c r="HQ21" s="27"/>
      <c r="HR21" s="27"/>
      <c r="HS21" s="27"/>
      <c r="HT21" s="159"/>
      <c r="HU21" s="27"/>
      <c r="HV21" s="27"/>
      <c r="HW21" s="27"/>
      <c r="HX21" s="27"/>
      <c r="HY21" s="27"/>
      <c r="HZ21" s="27"/>
      <c r="IA21" s="27"/>
      <c r="IB21" s="27"/>
      <c r="IC21" s="27"/>
      <c r="ID21" s="159"/>
      <c r="IE21" s="27"/>
      <c r="IF21" s="27"/>
      <c r="IG21" s="27"/>
      <c r="IH21" s="27"/>
      <c r="II21" s="27"/>
      <c r="IJ21" s="27"/>
      <c r="IK21" s="27"/>
      <c r="IL21" s="27"/>
      <c r="IM21" s="27"/>
      <c r="IN21" s="159"/>
      <c r="IO21" s="27"/>
      <c r="IP21" s="27"/>
      <c r="IQ21" s="27"/>
      <c r="IR21" s="27"/>
      <c r="IS21" s="27"/>
      <c r="IT21" s="27"/>
      <c r="IU21" s="27"/>
      <c r="IV21" s="27"/>
      <c r="IW21" s="27"/>
      <c r="IX21" s="159"/>
      <c r="IY21" s="27"/>
      <c r="IZ21" s="27"/>
      <c r="JA21" s="27"/>
      <c r="JB21" s="27"/>
      <c r="JC21" s="27"/>
      <c r="JD21" s="27"/>
      <c r="JE21" s="27"/>
      <c r="JF21" s="27"/>
      <c r="JG21" s="27"/>
      <c r="JH21" s="159"/>
      <c r="JI21" s="27"/>
      <c r="JJ21" s="27"/>
      <c r="JK21" s="27"/>
      <c r="JL21" s="27"/>
      <c r="JM21" s="27"/>
      <c r="JN21" s="27"/>
      <c r="JO21" s="27"/>
      <c r="JP21" s="27"/>
      <c r="JQ21" s="27"/>
      <c r="JR21" s="159"/>
      <c r="JS21" s="27"/>
      <c r="JT21" s="27"/>
      <c r="JU21" s="27"/>
      <c r="JV21" s="27"/>
      <c r="JW21" s="27"/>
      <c r="JX21" s="27"/>
      <c r="JY21" s="27"/>
      <c r="JZ21" s="27"/>
      <c r="KA21" s="27"/>
      <c r="KB21" s="159"/>
      <c r="KC21" s="27"/>
      <c r="KD21" s="27"/>
      <c r="KE21" s="27"/>
      <c r="KF21" s="27"/>
      <c r="KG21" s="27"/>
      <c r="KH21" s="27"/>
      <c r="KI21" s="27"/>
      <c r="KJ21" s="27"/>
      <c r="KK21" s="27"/>
      <c r="KL21" s="159"/>
      <c r="KM21" s="27"/>
      <c r="KN21" s="27"/>
      <c r="KO21" s="27"/>
      <c r="KP21" s="27"/>
      <c r="KQ21" s="27"/>
      <c r="KR21" s="27"/>
      <c r="KS21" s="27"/>
      <c r="KT21" s="27"/>
      <c r="KU21" s="27"/>
      <c r="KV21" s="159"/>
      <c r="KW21" s="27"/>
      <c r="KX21" s="27"/>
      <c r="KY21" s="27"/>
    </row>
    <row r="22" spans="2:311">
      <c r="B22" s="27"/>
      <c r="C22" s="27"/>
      <c r="D22" s="27"/>
      <c r="E22" s="27"/>
      <c r="F22" s="27"/>
      <c r="G22" s="27"/>
      <c r="H22" s="27"/>
      <c r="I22" s="27"/>
      <c r="J22" s="27"/>
      <c r="K22" s="27"/>
      <c r="L22" s="27"/>
      <c r="M22" s="27"/>
      <c r="N22" s="312"/>
      <c r="O22" s="27"/>
      <c r="P22" s="80">
        <f t="shared" si="0"/>
        <v>0</v>
      </c>
      <c r="Q22" s="27"/>
      <c r="R22" s="27"/>
      <c r="S22" s="27"/>
      <c r="T22" s="27"/>
      <c r="U22" s="27"/>
      <c r="V22" s="27"/>
      <c r="W22" s="27"/>
      <c r="X22" s="27"/>
      <c r="Y22" s="27"/>
      <c r="Z22" s="27"/>
      <c r="AA22" s="27"/>
      <c r="AB22" s="159"/>
      <c r="AC22" s="27"/>
      <c r="AD22" s="27"/>
      <c r="AE22" s="27"/>
      <c r="AF22" s="27"/>
      <c r="AG22" s="27"/>
      <c r="AH22" s="27"/>
      <c r="AI22" s="27"/>
      <c r="AJ22" s="27"/>
      <c r="AK22" s="27"/>
      <c r="AL22" s="159"/>
      <c r="AM22" s="27"/>
      <c r="AN22" s="27"/>
      <c r="AO22" s="27"/>
      <c r="AP22" s="27"/>
      <c r="AQ22" s="27"/>
      <c r="AR22" s="27"/>
      <c r="AS22" s="27"/>
      <c r="AT22" s="27"/>
      <c r="AU22" s="27"/>
      <c r="AV22" s="159"/>
      <c r="AW22" s="27"/>
      <c r="AX22" s="27"/>
      <c r="AY22" s="27"/>
      <c r="AZ22" s="27"/>
      <c r="BA22" s="27"/>
      <c r="BB22" s="27"/>
      <c r="BC22" s="27"/>
      <c r="BD22" s="27"/>
      <c r="BE22" s="27"/>
      <c r="BF22" s="159"/>
      <c r="BG22" s="27"/>
      <c r="BH22" s="27"/>
      <c r="BI22" s="27"/>
      <c r="BJ22" s="27"/>
      <c r="BK22" s="27"/>
      <c r="BL22" s="27"/>
      <c r="BM22" s="27"/>
      <c r="BN22" s="27"/>
      <c r="BO22" s="27"/>
      <c r="BP22" s="159"/>
      <c r="BQ22" s="27"/>
      <c r="BR22" s="27"/>
      <c r="BS22" s="27"/>
      <c r="BT22" s="27"/>
      <c r="BU22" s="27"/>
      <c r="BV22" s="27"/>
      <c r="BW22" s="27"/>
      <c r="BX22" s="27"/>
      <c r="BY22" s="27"/>
      <c r="BZ22" s="159"/>
      <c r="CA22" s="27"/>
      <c r="CB22" s="27"/>
      <c r="CC22" s="27"/>
      <c r="CD22" s="27"/>
      <c r="CE22" s="27"/>
      <c r="CF22" s="27"/>
      <c r="CG22" s="27"/>
      <c r="CH22" s="27"/>
      <c r="CI22" s="27"/>
      <c r="CJ22" s="159"/>
      <c r="CK22" s="27"/>
      <c r="CL22" s="27"/>
      <c r="CM22" s="27"/>
      <c r="CN22" s="27"/>
      <c r="CO22" s="27"/>
      <c r="CP22" s="27"/>
      <c r="CQ22" s="27"/>
      <c r="CR22" s="27"/>
      <c r="CS22" s="27"/>
      <c r="CT22" s="159"/>
      <c r="CU22" s="27"/>
      <c r="CV22" s="27"/>
      <c r="CW22" s="27"/>
      <c r="CX22" s="27"/>
      <c r="CY22" s="27"/>
      <c r="CZ22" s="27"/>
      <c r="DA22" s="27"/>
      <c r="DB22" s="27"/>
      <c r="DC22" s="27"/>
      <c r="DD22" s="159"/>
      <c r="DE22" s="27"/>
      <c r="DF22" s="27"/>
      <c r="DG22" s="27"/>
      <c r="DH22" s="27"/>
      <c r="DI22" s="27"/>
      <c r="DJ22" s="27"/>
      <c r="DK22" s="27"/>
      <c r="DL22" s="27"/>
      <c r="DM22" s="27"/>
      <c r="DN22" s="159"/>
      <c r="DO22" s="27"/>
      <c r="DP22" s="27"/>
      <c r="DQ22" s="27"/>
      <c r="DR22" s="27"/>
      <c r="DS22" s="27"/>
      <c r="DT22" s="27"/>
      <c r="DU22" s="27"/>
      <c r="DV22" s="27"/>
      <c r="DW22" s="27"/>
      <c r="DX22" s="159"/>
      <c r="DY22" s="27"/>
      <c r="DZ22" s="27"/>
      <c r="EA22" s="27"/>
      <c r="EB22" s="27"/>
      <c r="EC22" s="27"/>
      <c r="ED22" s="27"/>
      <c r="EE22" s="27"/>
      <c r="EF22" s="27"/>
      <c r="EG22" s="27"/>
      <c r="EH22" s="159"/>
      <c r="EI22" s="27"/>
      <c r="EJ22" s="27"/>
      <c r="EK22" s="27"/>
      <c r="EL22" s="27"/>
      <c r="EM22" s="27"/>
      <c r="EN22" s="27"/>
      <c r="EO22" s="27"/>
      <c r="EP22" s="27"/>
      <c r="EQ22" s="27"/>
      <c r="ER22" s="159"/>
      <c r="ES22" s="27"/>
      <c r="ET22" s="27"/>
      <c r="EU22" s="27"/>
      <c r="EV22" s="27"/>
      <c r="EW22" s="27"/>
      <c r="EX22" s="27"/>
      <c r="EY22" s="27"/>
      <c r="EZ22" s="27"/>
      <c r="FA22" s="27"/>
      <c r="FB22" s="159"/>
      <c r="FC22" s="27"/>
      <c r="FD22" s="27"/>
      <c r="FE22" s="27"/>
      <c r="FF22" s="27"/>
      <c r="FG22" s="27"/>
      <c r="FH22" s="27"/>
      <c r="FI22" s="27"/>
      <c r="FJ22" s="27"/>
      <c r="FK22" s="27"/>
      <c r="FL22" s="159"/>
      <c r="FM22" s="27"/>
      <c r="FN22" s="27"/>
      <c r="FO22" s="27"/>
      <c r="FP22" s="27"/>
      <c r="FQ22" s="27"/>
      <c r="FR22" s="27"/>
      <c r="FS22" s="27"/>
      <c r="FT22" s="27"/>
      <c r="FU22" s="27"/>
      <c r="FV22" s="159"/>
      <c r="FW22" s="27"/>
      <c r="FX22" s="27"/>
      <c r="FY22" s="27"/>
      <c r="FZ22" s="27"/>
      <c r="GA22" s="27"/>
      <c r="GB22" s="27"/>
      <c r="GC22" s="27"/>
      <c r="GD22" s="27"/>
      <c r="GE22" s="27"/>
      <c r="GF22" s="159"/>
      <c r="GG22" s="27"/>
      <c r="GH22" s="27"/>
      <c r="GI22" s="27"/>
      <c r="GJ22" s="27"/>
      <c r="GK22" s="27"/>
      <c r="GL22" s="27"/>
      <c r="GM22" s="27"/>
      <c r="GN22" s="27"/>
      <c r="GO22" s="27"/>
      <c r="GP22" s="159"/>
      <c r="GQ22" s="27"/>
      <c r="GR22" s="27"/>
      <c r="GS22" s="27"/>
      <c r="GT22" s="27"/>
      <c r="GU22" s="27"/>
      <c r="GV22" s="27"/>
      <c r="GW22" s="27"/>
      <c r="GX22" s="27"/>
      <c r="GY22" s="27"/>
      <c r="GZ22" s="159"/>
      <c r="HA22" s="27"/>
      <c r="HB22" s="27"/>
      <c r="HC22" s="27"/>
      <c r="HD22" s="27"/>
      <c r="HE22" s="27"/>
      <c r="HF22" s="27"/>
      <c r="HG22" s="27"/>
      <c r="HH22" s="27"/>
      <c r="HI22" s="27"/>
      <c r="HJ22" s="159"/>
      <c r="HK22" s="27"/>
      <c r="HL22" s="27"/>
      <c r="HM22" s="27"/>
      <c r="HN22" s="27"/>
      <c r="HO22" s="27"/>
      <c r="HP22" s="27"/>
      <c r="HQ22" s="27"/>
      <c r="HR22" s="27"/>
      <c r="HS22" s="27"/>
      <c r="HT22" s="159"/>
      <c r="HU22" s="27"/>
      <c r="HV22" s="27"/>
      <c r="HW22" s="27"/>
      <c r="HX22" s="27"/>
      <c r="HY22" s="27"/>
      <c r="HZ22" s="27"/>
      <c r="IA22" s="27"/>
      <c r="IB22" s="27"/>
      <c r="IC22" s="27"/>
      <c r="ID22" s="159"/>
      <c r="IE22" s="27"/>
      <c r="IF22" s="27"/>
      <c r="IG22" s="27"/>
      <c r="IH22" s="27"/>
      <c r="II22" s="27"/>
      <c r="IJ22" s="27"/>
      <c r="IK22" s="27"/>
      <c r="IL22" s="27"/>
      <c r="IM22" s="27"/>
      <c r="IN22" s="159"/>
      <c r="IO22" s="27"/>
      <c r="IP22" s="27"/>
      <c r="IQ22" s="27"/>
      <c r="IR22" s="27"/>
      <c r="IS22" s="27"/>
      <c r="IT22" s="27"/>
      <c r="IU22" s="27"/>
      <c r="IV22" s="27"/>
      <c r="IW22" s="27"/>
      <c r="IX22" s="159"/>
      <c r="IY22" s="27"/>
      <c r="IZ22" s="27"/>
      <c r="JA22" s="27"/>
      <c r="JB22" s="27"/>
      <c r="JC22" s="27"/>
      <c r="JD22" s="27"/>
      <c r="JE22" s="27"/>
      <c r="JF22" s="27"/>
      <c r="JG22" s="27"/>
      <c r="JH22" s="159"/>
      <c r="JI22" s="27"/>
      <c r="JJ22" s="27"/>
      <c r="JK22" s="27"/>
      <c r="JL22" s="27"/>
      <c r="JM22" s="27"/>
      <c r="JN22" s="27"/>
      <c r="JO22" s="27"/>
      <c r="JP22" s="27"/>
      <c r="JQ22" s="27"/>
      <c r="JR22" s="159"/>
      <c r="JS22" s="27"/>
      <c r="JT22" s="27"/>
      <c r="JU22" s="27"/>
      <c r="JV22" s="27"/>
      <c r="JW22" s="27"/>
      <c r="JX22" s="27"/>
      <c r="JY22" s="27"/>
      <c r="JZ22" s="27"/>
      <c r="KA22" s="27"/>
      <c r="KB22" s="159"/>
      <c r="KC22" s="27"/>
      <c r="KD22" s="27"/>
      <c r="KE22" s="27"/>
      <c r="KF22" s="27"/>
      <c r="KG22" s="27"/>
      <c r="KH22" s="27"/>
      <c r="KI22" s="27"/>
      <c r="KJ22" s="27"/>
      <c r="KK22" s="27"/>
      <c r="KL22" s="159"/>
      <c r="KM22" s="27"/>
      <c r="KN22" s="27"/>
      <c r="KO22" s="27"/>
      <c r="KP22" s="27"/>
      <c r="KQ22" s="27"/>
      <c r="KR22" s="27"/>
      <c r="KS22" s="27"/>
      <c r="KT22" s="27"/>
      <c r="KU22" s="27"/>
      <c r="KV22" s="159"/>
      <c r="KW22" s="27"/>
      <c r="KX22" s="27"/>
      <c r="KY22" s="27"/>
    </row>
    <row r="23" spans="2:311">
      <c r="B23" s="27"/>
      <c r="C23" s="27"/>
      <c r="D23" s="27"/>
      <c r="E23" s="27"/>
      <c r="F23" s="27"/>
      <c r="G23" s="27"/>
      <c r="H23" s="27"/>
      <c r="I23" s="27"/>
      <c r="J23" s="27"/>
      <c r="K23" s="27"/>
      <c r="L23" s="27"/>
      <c r="M23" s="27"/>
      <c r="N23" s="312"/>
      <c r="O23" s="27"/>
      <c r="P23" s="80">
        <f t="shared" si="0"/>
        <v>0</v>
      </c>
      <c r="Q23" s="27"/>
      <c r="R23" s="27"/>
      <c r="S23" s="27"/>
      <c r="T23" s="27"/>
      <c r="U23" s="27"/>
      <c r="V23" s="27"/>
      <c r="W23" s="27"/>
      <c r="X23" s="27"/>
      <c r="Y23" s="27"/>
      <c r="Z23" s="27"/>
      <c r="AA23" s="27"/>
      <c r="AB23" s="159"/>
      <c r="AC23" s="27"/>
      <c r="AD23" s="27"/>
      <c r="AE23" s="27"/>
      <c r="AF23" s="27"/>
      <c r="AG23" s="27"/>
      <c r="AH23" s="27"/>
      <c r="AI23" s="27"/>
      <c r="AJ23" s="27"/>
      <c r="AK23" s="27"/>
      <c r="AL23" s="159"/>
      <c r="AM23" s="27"/>
      <c r="AN23" s="27"/>
      <c r="AO23" s="27"/>
      <c r="AP23" s="27"/>
      <c r="AQ23" s="27"/>
      <c r="AR23" s="27"/>
      <c r="AS23" s="27"/>
      <c r="AT23" s="27"/>
      <c r="AU23" s="27"/>
      <c r="AV23" s="159"/>
      <c r="AW23" s="27"/>
      <c r="AX23" s="27"/>
      <c r="AY23" s="27"/>
      <c r="AZ23" s="27"/>
      <c r="BA23" s="27"/>
      <c r="BB23" s="27"/>
      <c r="BC23" s="27"/>
      <c r="BD23" s="27"/>
      <c r="BE23" s="27"/>
      <c r="BF23" s="159"/>
      <c r="BG23" s="27"/>
      <c r="BH23" s="27"/>
      <c r="BI23" s="27"/>
      <c r="BJ23" s="27"/>
      <c r="BK23" s="27"/>
      <c r="BL23" s="27"/>
      <c r="BM23" s="27"/>
      <c r="BN23" s="27"/>
      <c r="BO23" s="27"/>
      <c r="BP23" s="159"/>
      <c r="BQ23" s="27"/>
      <c r="BR23" s="27"/>
      <c r="BS23" s="27"/>
      <c r="BT23" s="27"/>
      <c r="BU23" s="27"/>
      <c r="BV23" s="27"/>
      <c r="BW23" s="27"/>
      <c r="BX23" s="27"/>
      <c r="BY23" s="27"/>
      <c r="BZ23" s="159"/>
      <c r="CA23" s="27"/>
      <c r="CB23" s="27"/>
      <c r="CC23" s="27"/>
      <c r="CD23" s="27"/>
      <c r="CE23" s="27"/>
      <c r="CF23" s="27"/>
      <c r="CG23" s="27"/>
      <c r="CH23" s="27"/>
      <c r="CI23" s="27"/>
      <c r="CJ23" s="159"/>
      <c r="CK23" s="27"/>
      <c r="CL23" s="27"/>
      <c r="CM23" s="27"/>
      <c r="CN23" s="27"/>
      <c r="CO23" s="27"/>
      <c r="CP23" s="27"/>
      <c r="CQ23" s="27"/>
      <c r="CR23" s="27"/>
      <c r="CS23" s="27"/>
      <c r="CT23" s="159"/>
      <c r="CU23" s="27"/>
      <c r="CV23" s="27"/>
      <c r="CW23" s="27"/>
      <c r="CX23" s="27"/>
      <c r="CY23" s="27"/>
      <c r="CZ23" s="27"/>
      <c r="DA23" s="27"/>
      <c r="DB23" s="27"/>
      <c r="DC23" s="27"/>
      <c r="DD23" s="159"/>
      <c r="DE23" s="27"/>
      <c r="DF23" s="27"/>
      <c r="DG23" s="27"/>
      <c r="DH23" s="27"/>
      <c r="DI23" s="27"/>
      <c r="DJ23" s="27"/>
      <c r="DK23" s="27"/>
      <c r="DL23" s="27"/>
      <c r="DM23" s="27"/>
      <c r="DN23" s="159"/>
      <c r="DO23" s="27"/>
      <c r="DP23" s="27"/>
      <c r="DQ23" s="27"/>
      <c r="DR23" s="27"/>
      <c r="DS23" s="27"/>
      <c r="DT23" s="27"/>
      <c r="DU23" s="27"/>
      <c r="DV23" s="27"/>
      <c r="DW23" s="27"/>
      <c r="DX23" s="159"/>
      <c r="DY23" s="27"/>
      <c r="DZ23" s="27"/>
      <c r="EA23" s="27"/>
      <c r="EB23" s="27"/>
      <c r="EC23" s="27"/>
      <c r="ED23" s="27"/>
      <c r="EE23" s="27"/>
      <c r="EF23" s="27"/>
      <c r="EG23" s="27"/>
      <c r="EH23" s="159"/>
      <c r="EI23" s="27"/>
      <c r="EJ23" s="27"/>
      <c r="EK23" s="27"/>
      <c r="EL23" s="27"/>
      <c r="EM23" s="27"/>
      <c r="EN23" s="27"/>
      <c r="EO23" s="27"/>
      <c r="EP23" s="27"/>
      <c r="EQ23" s="27"/>
      <c r="ER23" s="159"/>
      <c r="ES23" s="27"/>
      <c r="ET23" s="27"/>
      <c r="EU23" s="27"/>
      <c r="EV23" s="27"/>
      <c r="EW23" s="27"/>
      <c r="EX23" s="27"/>
      <c r="EY23" s="27"/>
      <c r="EZ23" s="27"/>
      <c r="FA23" s="27"/>
      <c r="FB23" s="159"/>
      <c r="FC23" s="27"/>
      <c r="FD23" s="27"/>
      <c r="FE23" s="27"/>
      <c r="FF23" s="27"/>
      <c r="FG23" s="27"/>
      <c r="FH23" s="27"/>
      <c r="FI23" s="27"/>
      <c r="FJ23" s="27"/>
      <c r="FK23" s="27"/>
      <c r="FL23" s="159"/>
      <c r="FM23" s="27"/>
      <c r="FN23" s="27"/>
      <c r="FO23" s="27"/>
      <c r="FP23" s="27"/>
      <c r="FQ23" s="27"/>
      <c r="FR23" s="27"/>
      <c r="FS23" s="27"/>
      <c r="FT23" s="27"/>
      <c r="FU23" s="27"/>
      <c r="FV23" s="159"/>
      <c r="FW23" s="27"/>
      <c r="FX23" s="27"/>
      <c r="FY23" s="27"/>
      <c r="FZ23" s="27"/>
      <c r="GA23" s="27"/>
      <c r="GB23" s="27"/>
      <c r="GC23" s="27"/>
      <c r="GD23" s="27"/>
      <c r="GE23" s="27"/>
      <c r="GF23" s="159"/>
      <c r="GG23" s="27"/>
      <c r="GH23" s="27"/>
      <c r="GI23" s="27"/>
      <c r="GJ23" s="27"/>
      <c r="GK23" s="27"/>
      <c r="GL23" s="27"/>
      <c r="GM23" s="27"/>
      <c r="GN23" s="27"/>
      <c r="GO23" s="27"/>
      <c r="GP23" s="159"/>
      <c r="GQ23" s="27"/>
      <c r="GR23" s="27"/>
      <c r="GS23" s="27"/>
      <c r="GT23" s="27"/>
      <c r="GU23" s="27"/>
      <c r="GV23" s="27"/>
      <c r="GW23" s="27"/>
      <c r="GX23" s="27"/>
      <c r="GY23" s="27"/>
      <c r="GZ23" s="159"/>
      <c r="HA23" s="27"/>
      <c r="HB23" s="27"/>
      <c r="HC23" s="27"/>
      <c r="HD23" s="27"/>
      <c r="HE23" s="27"/>
      <c r="HF23" s="27"/>
      <c r="HG23" s="27"/>
      <c r="HH23" s="27"/>
      <c r="HI23" s="27"/>
      <c r="HJ23" s="159"/>
      <c r="HK23" s="27"/>
      <c r="HL23" s="27"/>
      <c r="HM23" s="27"/>
      <c r="HN23" s="27"/>
      <c r="HO23" s="27"/>
      <c r="HP23" s="27"/>
      <c r="HQ23" s="27"/>
      <c r="HR23" s="27"/>
      <c r="HS23" s="27"/>
      <c r="HT23" s="159"/>
      <c r="HU23" s="27"/>
      <c r="HV23" s="27"/>
      <c r="HW23" s="27"/>
      <c r="HX23" s="27"/>
      <c r="HY23" s="27"/>
      <c r="HZ23" s="27"/>
      <c r="IA23" s="27"/>
      <c r="IB23" s="27"/>
      <c r="IC23" s="27"/>
      <c r="ID23" s="159"/>
      <c r="IE23" s="27"/>
      <c r="IF23" s="27"/>
      <c r="IG23" s="27"/>
      <c r="IH23" s="27"/>
      <c r="II23" s="27"/>
      <c r="IJ23" s="27"/>
      <c r="IK23" s="27"/>
      <c r="IL23" s="27"/>
      <c r="IM23" s="27"/>
      <c r="IN23" s="159"/>
      <c r="IO23" s="27"/>
      <c r="IP23" s="27"/>
      <c r="IQ23" s="27"/>
      <c r="IR23" s="27"/>
      <c r="IS23" s="27"/>
      <c r="IT23" s="27"/>
      <c r="IU23" s="27"/>
      <c r="IV23" s="27"/>
      <c r="IW23" s="27"/>
      <c r="IX23" s="159"/>
      <c r="IY23" s="27"/>
      <c r="IZ23" s="27"/>
      <c r="JA23" s="27"/>
      <c r="JB23" s="27"/>
      <c r="JC23" s="27"/>
      <c r="JD23" s="27"/>
      <c r="JE23" s="27"/>
      <c r="JF23" s="27"/>
      <c r="JG23" s="27"/>
      <c r="JH23" s="159"/>
      <c r="JI23" s="27"/>
      <c r="JJ23" s="27"/>
      <c r="JK23" s="27"/>
      <c r="JL23" s="27"/>
      <c r="JM23" s="27"/>
      <c r="JN23" s="27"/>
      <c r="JO23" s="27"/>
      <c r="JP23" s="27"/>
      <c r="JQ23" s="27"/>
      <c r="JR23" s="159"/>
      <c r="JS23" s="27"/>
      <c r="JT23" s="27"/>
      <c r="JU23" s="27"/>
      <c r="JV23" s="27"/>
      <c r="JW23" s="27"/>
      <c r="JX23" s="27"/>
      <c r="JY23" s="27"/>
      <c r="JZ23" s="27"/>
      <c r="KA23" s="27"/>
      <c r="KB23" s="159"/>
      <c r="KC23" s="27"/>
      <c r="KD23" s="27"/>
      <c r="KE23" s="27"/>
      <c r="KF23" s="27"/>
      <c r="KG23" s="27"/>
      <c r="KH23" s="27"/>
      <c r="KI23" s="27"/>
      <c r="KJ23" s="27"/>
      <c r="KK23" s="27"/>
      <c r="KL23" s="159"/>
      <c r="KM23" s="27"/>
      <c r="KN23" s="27"/>
      <c r="KO23" s="27"/>
      <c r="KP23" s="27"/>
      <c r="KQ23" s="27"/>
      <c r="KR23" s="27"/>
      <c r="KS23" s="27"/>
      <c r="KT23" s="27"/>
      <c r="KU23" s="27"/>
      <c r="KV23" s="159"/>
      <c r="KW23" s="27"/>
      <c r="KX23" s="27"/>
      <c r="KY23" s="27"/>
    </row>
    <row r="24" spans="2:311">
      <c r="B24" s="27"/>
      <c r="C24" s="27"/>
      <c r="D24" s="27"/>
      <c r="E24" s="27"/>
      <c r="F24" s="27"/>
      <c r="G24" s="27"/>
      <c r="H24" s="27"/>
      <c r="I24" s="27"/>
      <c r="J24" s="27"/>
      <c r="K24" s="27"/>
      <c r="L24" s="27"/>
      <c r="M24" s="27"/>
      <c r="N24" s="312"/>
      <c r="O24" s="27"/>
      <c r="P24" s="80">
        <f t="shared" si="0"/>
        <v>0</v>
      </c>
      <c r="Q24" s="27"/>
      <c r="R24" s="27"/>
      <c r="S24" s="27"/>
      <c r="T24" s="27"/>
      <c r="U24" s="27"/>
      <c r="V24" s="27"/>
      <c r="W24" s="27"/>
      <c r="X24" s="27"/>
      <c r="Y24" s="27"/>
      <c r="Z24" s="27"/>
      <c r="AA24" s="27"/>
      <c r="AB24" s="159"/>
      <c r="AC24" s="27"/>
      <c r="AD24" s="27"/>
      <c r="AE24" s="27"/>
      <c r="AF24" s="27"/>
      <c r="AG24" s="27"/>
      <c r="AH24" s="27"/>
      <c r="AI24" s="27"/>
      <c r="AJ24" s="27"/>
      <c r="AK24" s="27"/>
      <c r="AL24" s="159"/>
      <c r="AM24" s="27"/>
      <c r="AN24" s="27"/>
      <c r="AO24" s="27"/>
      <c r="AP24" s="27"/>
      <c r="AQ24" s="27"/>
      <c r="AR24" s="27"/>
      <c r="AS24" s="27"/>
      <c r="AT24" s="27"/>
      <c r="AU24" s="27"/>
      <c r="AV24" s="159"/>
      <c r="AW24" s="27"/>
      <c r="AX24" s="27"/>
      <c r="AY24" s="27"/>
      <c r="AZ24" s="27"/>
      <c r="BA24" s="27"/>
      <c r="BB24" s="27"/>
      <c r="BC24" s="27"/>
      <c r="BD24" s="27"/>
      <c r="BE24" s="27"/>
      <c r="BF24" s="159"/>
      <c r="BG24" s="27"/>
      <c r="BH24" s="27"/>
      <c r="BI24" s="27"/>
      <c r="BJ24" s="27"/>
      <c r="BK24" s="27"/>
      <c r="BL24" s="27"/>
      <c r="BM24" s="27"/>
      <c r="BN24" s="27"/>
      <c r="BO24" s="27"/>
      <c r="BP24" s="159"/>
      <c r="BQ24" s="27"/>
      <c r="BR24" s="27"/>
      <c r="BS24" s="27"/>
      <c r="BT24" s="27"/>
      <c r="BU24" s="27"/>
      <c r="BV24" s="27"/>
      <c r="BW24" s="27"/>
      <c r="BX24" s="27"/>
      <c r="BY24" s="27"/>
      <c r="BZ24" s="159"/>
      <c r="CA24" s="27"/>
      <c r="CB24" s="27"/>
      <c r="CC24" s="27"/>
      <c r="CD24" s="27"/>
      <c r="CE24" s="27"/>
      <c r="CF24" s="27"/>
      <c r="CG24" s="27"/>
      <c r="CH24" s="27"/>
      <c r="CI24" s="27"/>
      <c r="CJ24" s="159"/>
      <c r="CK24" s="27"/>
      <c r="CL24" s="27"/>
      <c r="CM24" s="27"/>
      <c r="CN24" s="27"/>
      <c r="CO24" s="27"/>
      <c r="CP24" s="27"/>
      <c r="CQ24" s="27"/>
      <c r="CR24" s="27"/>
      <c r="CS24" s="27"/>
      <c r="CT24" s="159"/>
      <c r="CU24" s="27"/>
      <c r="CV24" s="27"/>
      <c r="CW24" s="27"/>
      <c r="CX24" s="27"/>
      <c r="CY24" s="27"/>
      <c r="CZ24" s="27"/>
      <c r="DA24" s="27"/>
      <c r="DB24" s="27"/>
      <c r="DC24" s="27"/>
      <c r="DD24" s="159"/>
      <c r="DE24" s="27"/>
      <c r="DF24" s="27"/>
      <c r="DG24" s="27"/>
      <c r="DH24" s="27"/>
      <c r="DI24" s="27"/>
      <c r="DJ24" s="27"/>
      <c r="DK24" s="27"/>
      <c r="DL24" s="27"/>
      <c r="DM24" s="27"/>
      <c r="DN24" s="159"/>
      <c r="DO24" s="27"/>
      <c r="DP24" s="27"/>
      <c r="DQ24" s="27"/>
      <c r="DR24" s="27"/>
      <c r="DS24" s="27"/>
      <c r="DT24" s="27"/>
      <c r="DU24" s="27"/>
      <c r="DV24" s="27"/>
      <c r="DW24" s="27"/>
      <c r="DX24" s="159"/>
      <c r="DY24" s="27"/>
      <c r="DZ24" s="27"/>
      <c r="EA24" s="27"/>
      <c r="EB24" s="27"/>
      <c r="EC24" s="27"/>
      <c r="ED24" s="27"/>
      <c r="EE24" s="27"/>
      <c r="EF24" s="27"/>
      <c r="EG24" s="27"/>
      <c r="EH24" s="159"/>
      <c r="EI24" s="27"/>
      <c r="EJ24" s="27"/>
      <c r="EK24" s="27"/>
      <c r="EL24" s="27"/>
      <c r="EM24" s="27"/>
      <c r="EN24" s="27"/>
      <c r="EO24" s="27"/>
      <c r="EP24" s="27"/>
      <c r="EQ24" s="27"/>
      <c r="ER24" s="159"/>
      <c r="ES24" s="27"/>
      <c r="ET24" s="27"/>
      <c r="EU24" s="27"/>
      <c r="EV24" s="27"/>
      <c r="EW24" s="27"/>
      <c r="EX24" s="27"/>
      <c r="EY24" s="27"/>
      <c r="EZ24" s="27"/>
      <c r="FA24" s="27"/>
      <c r="FB24" s="159"/>
      <c r="FC24" s="27"/>
      <c r="FD24" s="27"/>
      <c r="FE24" s="27"/>
      <c r="FF24" s="27"/>
      <c r="FG24" s="27"/>
      <c r="FH24" s="27"/>
      <c r="FI24" s="27"/>
      <c r="FJ24" s="27"/>
      <c r="FK24" s="27"/>
      <c r="FL24" s="159"/>
      <c r="FM24" s="27"/>
      <c r="FN24" s="27"/>
      <c r="FO24" s="27"/>
      <c r="FP24" s="27"/>
      <c r="FQ24" s="27"/>
      <c r="FR24" s="27"/>
      <c r="FS24" s="27"/>
      <c r="FT24" s="27"/>
      <c r="FU24" s="27"/>
      <c r="FV24" s="159"/>
      <c r="FW24" s="27"/>
      <c r="FX24" s="27"/>
      <c r="FY24" s="27"/>
      <c r="FZ24" s="27"/>
      <c r="GA24" s="27"/>
      <c r="GB24" s="27"/>
      <c r="GC24" s="27"/>
      <c r="GD24" s="27"/>
      <c r="GE24" s="27"/>
      <c r="GF24" s="159"/>
      <c r="GG24" s="27"/>
      <c r="GH24" s="27"/>
      <c r="GI24" s="27"/>
      <c r="GJ24" s="27"/>
      <c r="GK24" s="27"/>
      <c r="GL24" s="27"/>
      <c r="GM24" s="27"/>
      <c r="GN24" s="27"/>
      <c r="GO24" s="27"/>
      <c r="GP24" s="159"/>
      <c r="GQ24" s="27"/>
      <c r="GR24" s="27"/>
      <c r="GS24" s="27"/>
      <c r="GT24" s="27"/>
      <c r="GU24" s="27"/>
      <c r="GV24" s="27"/>
      <c r="GW24" s="27"/>
      <c r="GX24" s="27"/>
      <c r="GY24" s="27"/>
      <c r="GZ24" s="159"/>
      <c r="HA24" s="27"/>
      <c r="HB24" s="27"/>
      <c r="HC24" s="27"/>
      <c r="HD24" s="27"/>
      <c r="HE24" s="27"/>
      <c r="HF24" s="27"/>
      <c r="HG24" s="27"/>
      <c r="HH24" s="27"/>
      <c r="HI24" s="27"/>
      <c r="HJ24" s="159"/>
      <c r="HK24" s="27"/>
      <c r="HL24" s="27"/>
      <c r="HM24" s="27"/>
      <c r="HN24" s="27"/>
      <c r="HO24" s="27"/>
      <c r="HP24" s="27"/>
      <c r="HQ24" s="27"/>
      <c r="HR24" s="27"/>
      <c r="HS24" s="27"/>
      <c r="HT24" s="159"/>
      <c r="HU24" s="27"/>
      <c r="HV24" s="27"/>
      <c r="HW24" s="27"/>
      <c r="HX24" s="27"/>
      <c r="HY24" s="27"/>
      <c r="HZ24" s="27"/>
      <c r="IA24" s="27"/>
      <c r="IB24" s="27"/>
      <c r="IC24" s="27"/>
      <c r="ID24" s="159"/>
      <c r="IE24" s="27"/>
      <c r="IF24" s="27"/>
      <c r="IG24" s="27"/>
      <c r="IH24" s="27"/>
      <c r="II24" s="27"/>
      <c r="IJ24" s="27"/>
      <c r="IK24" s="27"/>
      <c r="IL24" s="27"/>
      <c r="IM24" s="27"/>
      <c r="IN24" s="159"/>
      <c r="IO24" s="27"/>
      <c r="IP24" s="27"/>
      <c r="IQ24" s="27"/>
      <c r="IR24" s="27"/>
      <c r="IS24" s="27"/>
      <c r="IT24" s="27"/>
      <c r="IU24" s="27"/>
      <c r="IV24" s="27"/>
      <c r="IW24" s="27"/>
      <c r="IX24" s="159"/>
      <c r="IY24" s="27"/>
      <c r="IZ24" s="27"/>
      <c r="JA24" s="27"/>
      <c r="JB24" s="27"/>
      <c r="JC24" s="27"/>
      <c r="JD24" s="27"/>
      <c r="JE24" s="27"/>
      <c r="JF24" s="27"/>
      <c r="JG24" s="27"/>
      <c r="JH24" s="159"/>
      <c r="JI24" s="27"/>
      <c r="JJ24" s="27"/>
      <c r="JK24" s="27"/>
      <c r="JL24" s="27"/>
      <c r="JM24" s="27"/>
      <c r="JN24" s="27"/>
      <c r="JO24" s="27"/>
      <c r="JP24" s="27"/>
      <c r="JQ24" s="27"/>
      <c r="JR24" s="159"/>
      <c r="JS24" s="27"/>
      <c r="JT24" s="27"/>
      <c r="JU24" s="27"/>
      <c r="JV24" s="27"/>
      <c r="JW24" s="27"/>
      <c r="JX24" s="27"/>
      <c r="JY24" s="27"/>
      <c r="JZ24" s="27"/>
      <c r="KA24" s="27"/>
      <c r="KB24" s="159"/>
      <c r="KC24" s="27"/>
      <c r="KD24" s="27"/>
      <c r="KE24" s="27"/>
      <c r="KF24" s="27"/>
      <c r="KG24" s="27"/>
      <c r="KH24" s="27"/>
      <c r="KI24" s="27"/>
      <c r="KJ24" s="27"/>
      <c r="KK24" s="27"/>
      <c r="KL24" s="159"/>
      <c r="KM24" s="27"/>
      <c r="KN24" s="27"/>
      <c r="KO24" s="27"/>
      <c r="KP24" s="27"/>
      <c r="KQ24" s="27"/>
      <c r="KR24" s="27"/>
      <c r="KS24" s="27"/>
      <c r="KT24" s="27"/>
      <c r="KU24" s="27"/>
      <c r="KV24" s="159"/>
      <c r="KW24" s="27"/>
      <c r="KX24" s="27"/>
      <c r="KY24" s="27"/>
    </row>
    <row r="25" spans="2:311">
      <c r="B25" s="27"/>
      <c r="C25" s="27"/>
      <c r="D25" s="27"/>
      <c r="E25" s="27"/>
      <c r="F25" s="27"/>
      <c r="G25" s="27"/>
      <c r="H25" s="27"/>
      <c r="I25" s="27"/>
      <c r="J25" s="27"/>
      <c r="K25" s="27"/>
      <c r="L25" s="27"/>
      <c r="M25" s="27"/>
      <c r="N25" s="312"/>
      <c r="O25" s="27"/>
      <c r="P25" s="80">
        <f t="shared" si="0"/>
        <v>0</v>
      </c>
      <c r="Q25" s="27"/>
      <c r="R25" s="27"/>
      <c r="S25" s="27"/>
      <c r="T25" s="27"/>
      <c r="U25" s="27"/>
      <c r="V25" s="27"/>
      <c r="W25" s="27"/>
      <c r="X25" s="27"/>
      <c r="Y25" s="27"/>
      <c r="Z25" s="27"/>
      <c r="AA25" s="27"/>
      <c r="AB25" s="159"/>
      <c r="AC25" s="27"/>
      <c r="AD25" s="27"/>
      <c r="AE25" s="27"/>
      <c r="AF25" s="27"/>
      <c r="AG25" s="27"/>
      <c r="AH25" s="27"/>
      <c r="AI25" s="27"/>
      <c r="AJ25" s="27"/>
      <c r="AK25" s="27"/>
      <c r="AL25" s="159"/>
      <c r="AM25" s="27"/>
      <c r="AN25" s="27"/>
      <c r="AO25" s="27"/>
      <c r="AP25" s="27"/>
      <c r="AQ25" s="27"/>
      <c r="AR25" s="27"/>
      <c r="AS25" s="27"/>
      <c r="AT25" s="27"/>
      <c r="AU25" s="27"/>
      <c r="AV25" s="159"/>
      <c r="AW25" s="27"/>
      <c r="AX25" s="27"/>
      <c r="AY25" s="27"/>
      <c r="AZ25" s="27"/>
      <c r="BA25" s="27"/>
      <c r="BB25" s="27"/>
      <c r="BC25" s="27"/>
      <c r="BD25" s="27"/>
      <c r="BE25" s="27"/>
      <c r="BF25" s="159"/>
      <c r="BG25" s="27"/>
      <c r="BH25" s="27"/>
      <c r="BI25" s="27"/>
      <c r="BJ25" s="27"/>
      <c r="BK25" s="27"/>
      <c r="BL25" s="27"/>
      <c r="BM25" s="27"/>
      <c r="BN25" s="27"/>
      <c r="BO25" s="27"/>
      <c r="BP25" s="159"/>
      <c r="BQ25" s="27"/>
      <c r="BR25" s="27"/>
      <c r="BS25" s="27"/>
      <c r="BT25" s="27"/>
      <c r="BU25" s="27"/>
      <c r="BV25" s="27"/>
      <c r="BW25" s="27"/>
      <c r="BX25" s="27"/>
      <c r="BY25" s="27"/>
      <c r="BZ25" s="159"/>
      <c r="CA25" s="27"/>
      <c r="CB25" s="27"/>
      <c r="CC25" s="27"/>
      <c r="CD25" s="27"/>
      <c r="CE25" s="27"/>
      <c r="CF25" s="27"/>
      <c r="CG25" s="27"/>
      <c r="CH25" s="27"/>
      <c r="CI25" s="27"/>
      <c r="CJ25" s="159"/>
      <c r="CK25" s="27"/>
      <c r="CL25" s="27"/>
      <c r="CM25" s="27"/>
      <c r="CN25" s="27"/>
      <c r="CO25" s="27"/>
      <c r="CP25" s="27"/>
      <c r="CQ25" s="27"/>
      <c r="CR25" s="27"/>
      <c r="CS25" s="27"/>
      <c r="CT25" s="159"/>
      <c r="CU25" s="27"/>
      <c r="CV25" s="27"/>
      <c r="CW25" s="27"/>
      <c r="CX25" s="27"/>
      <c r="CY25" s="27"/>
      <c r="CZ25" s="27"/>
      <c r="DA25" s="27"/>
      <c r="DB25" s="27"/>
      <c r="DC25" s="27"/>
      <c r="DD25" s="159"/>
      <c r="DE25" s="27"/>
      <c r="DF25" s="27"/>
      <c r="DG25" s="27"/>
      <c r="DH25" s="27"/>
      <c r="DI25" s="27"/>
      <c r="DJ25" s="27"/>
      <c r="DK25" s="27"/>
      <c r="DL25" s="27"/>
      <c r="DM25" s="27"/>
      <c r="DN25" s="159"/>
      <c r="DO25" s="27"/>
      <c r="DP25" s="27"/>
      <c r="DQ25" s="27"/>
      <c r="DR25" s="27"/>
      <c r="DS25" s="27"/>
      <c r="DT25" s="27"/>
      <c r="DU25" s="27"/>
      <c r="DV25" s="27"/>
      <c r="DW25" s="27"/>
      <c r="DX25" s="159"/>
      <c r="DY25" s="27"/>
      <c r="DZ25" s="27"/>
      <c r="EA25" s="27"/>
      <c r="EB25" s="27"/>
      <c r="EC25" s="27"/>
      <c r="ED25" s="27"/>
      <c r="EE25" s="27"/>
      <c r="EF25" s="27"/>
      <c r="EG25" s="27"/>
      <c r="EH25" s="159"/>
      <c r="EI25" s="27"/>
      <c r="EJ25" s="27"/>
      <c r="EK25" s="27"/>
      <c r="EL25" s="27"/>
      <c r="EM25" s="27"/>
      <c r="EN25" s="27"/>
      <c r="EO25" s="27"/>
      <c r="EP25" s="27"/>
      <c r="EQ25" s="27"/>
      <c r="ER25" s="159"/>
      <c r="ES25" s="27"/>
      <c r="ET25" s="27"/>
      <c r="EU25" s="27"/>
      <c r="EV25" s="27"/>
      <c r="EW25" s="27"/>
      <c r="EX25" s="27"/>
      <c r="EY25" s="27"/>
      <c r="EZ25" s="27"/>
      <c r="FA25" s="27"/>
      <c r="FB25" s="159"/>
      <c r="FC25" s="27"/>
      <c r="FD25" s="27"/>
      <c r="FE25" s="27"/>
      <c r="FF25" s="27"/>
      <c r="FG25" s="27"/>
      <c r="FH25" s="27"/>
      <c r="FI25" s="27"/>
      <c r="FJ25" s="27"/>
      <c r="FK25" s="27"/>
      <c r="FL25" s="159"/>
      <c r="FM25" s="27"/>
      <c r="FN25" s="27"/>
      <c r="FO25" s="27"/>
      <c r="FP25" s="27"/>
      <c r="FQ25" s="27"/>
      <c r="FR25" s="27"/>
      <c r="FS25" s="27"/>
      <c r="FT25" s="27"/>
      <c r="FU25" s="27"/>
      <c r="FV25" s="159"/>
      <c r="FW25" s="27"/>
      <c r="FX25" s="27"/>
      <c r="FY25" s="27"/>
      <c r="FZ25" s="27"/>
      <c r="GA25" s="27"/>
      <c r="GB25" s="27"/>
      <c r="GC25" s="27"/>
      <c r="GD25" s="27"/>
      <c r="GE25" s="27"/>
      <c r="GF25" s="159"/>
      <c r="GG25" s="27"/>
      <c r="GH25" s="27"/>
      <c r="GI25" s="27"/>
      <c r="GJ25" s="27"/>
      <c r="GK25" s="27"/>
      <c r="GL25" s="27"/>
      <c r="GM25" s="27"/>
      <c r="GN25" s="27"/>
      <c r="GO25" s="27"/>
      <c r="GP25" s="159"/>
      <c r="GQ25" s="27"/>
      <c r="GR25" s="27"/>
      <c r="GS25" s="27"/>
      <c r="GT25" s="27"/>
      <c r="GU25" s="27"/>
      <c r="GV25" s="27"/>
      <c r="GW25" s="27"/>
      <c r="GX25" s="27"/>
      <c r="GY25" s="27"/>
      <c r="GZ25" s="159"/>
      <c r="HA25" s="27"/>
      <c r="HB25" s="27"/>
      <c r="HC25" s="27"/>
      <c r="HD25" s="27"/>
      <c r="HE25" s="27"/>
      <c r="HF25" s="27"/>
      <c r="HG25" s="27"/>
      <c r="HH25" s="27"/>
      <c r="HI25" s="27"/>
      <c r="HJ25" s="159"/>
      <c r="HK25" s="27"/>
      <c r="HL25" s="27"/>
      <c r="HM25" s="27"/>
      <c r="HN25" s="27"/>
      <c r="HO25" s="27"/>
      <c r="HP25" s="27"/>
      <c r="HQ25" s="27"/>
      <c r="HR25" s="27"/>
      <c r="HS25" s="27"/>
      <c r="HT25" s="159"/>
      <c r="HU25" s="27"/>
      <c r="HV25" s="27"/>
      <c r="HW25" s="27"/>
      <c r="HX25" s="27"/>
      <c r="HY25" s="27"/>
      <c r="HZ25" s="27"/>
      <c r="IA25" s="27"/>
      <c r="IB25" s="27"/>
      <c r="IC25" s="27"/>
      <c r="ID25" s="159"/>
      <c r="IE25" s="27"/>
      <c r="IF25" s="27"/>
      <c r="IG25" s="27"/>
      <c r="IH25" s="27"/>
      <c r="II25" s="27"/>
      <c r="IJ25" s="27"/>
      <c r="IK25" s="27"/>
      <c r="IL25" s="27"/>
      <c r="IM25" s="27"/>
      <c r="IN25" s="159"/>
      <c r="IO25" s="27"/>
      <c r="IP25" s="27"/>
      <c r="IQ25" s="27"/>
      <c r="IR25" s="27"/>
      <c r="IS25" s="27"/>
      <c r="IT25" s="27"/>
      <c r="IU25" s="27"/>
      <c r="IV25" s="27"/>
      <c r="IW25" s="27"/>
      <c r="IX25" s="159"/>
      <c r="IY25" s="27"/>
      <c r="IZ25" s="27"/>
      <c r="JA25" s="27"/>
      <c r="JB25" s="27"/>
      <c r="JC25" s="27"/>
      <c r="JD25" s="27"/>
      <c r="JE25" s="27"/>
      <c r="JF25" s="27"/>
      <c r="JG25" s="27"/>
      <c r="JH25" s="159"/>
      <c r="JI25" s="27"/>
      <c r="JJ25" s="27"/>
      <c r="JK25" s="27"/>
      <c r="JL25" s="27"/>
      <c r="JM25" s="27"/>
      <c r="JN25" s="27"/>
      <c r="JO25" s="27"/>
      <c r="JP25" s="27"/>
      <c r="JQ25" s="27"/>
      <c r="JR25" s="159"/>
      <c r="JS25" s="27"/>
      <c r="JT25" s="27"/>
      <c r="JU25" s="27"/>
      <c r="JV25" s="27"/>
      <c r="JW25" s="27"/>
      <c r="JX25" s="27"/>
      <c r="JY25" s="27"/>
      <c r="JZ25" s="27"/>
      <c r="KA25" s="27"/>
      <c r="KB25" s="159"/>
      <c r="KC25" s="27"/>
      <c r="KD25" s="27"/>
      <c r="KE25" s="27"/>
      <c r="KF25" s="27"/>
      <c r="KG25" s="27"/>
      <c r="KH25" s="27"/>
      <c r="KI25" s="27"/>
      <c r="KJ25" s="27"/>
      <c r="KK25" s="27"/>
      <c r="KL25" s="159"/>
      <c r="KM25" s="27"/>
      <c r="KN25" s="27"/>
      <c r="KO25" s="27"/>
      <c r="KP25" s="27"/>
      <c r="KQ25" s="27"/>
      <c r="KR25" s="27"/>
      <c r="KS25" s="27"/>
      <c r="KT25" s="27"/>
      <c r="KU25" s="27"/>
      <c r="KV25" s="159"/>
      <c r="KW25" s="27"/>
      <c r="KX25" s="27"/>
      <c r="KY25" s="27"/>
    </row>
    <row r="26" spans="2:311">
      <c r="B26" s="27"/>
      <c r="C26" s="27"/>
      <c r="D26" s="27"/>
      <c r="E26" s="27"/>
      <c r="F26" s="27"/>
      <c r="G26" s="27"/>
      <c r="H26" s="27"/>
      <c r="I26" s="27"/>
      <c r="J26" s="27"/>
      <c r="K26" s="27"/>
      <c r="L26" s="27"/>
      <c r="M26" s="27"/>
      <c r="N26" s="312"/>
      <c r="O26" s="27"/>
      <c r="P26" s="80">
        <f t="shared" si="0"/>
        <v>0</v>
      </c>
      <c r="Q26" s="27"/>
      <c r="R26" s="27"/>
      <c r="S26" s="27"/>
      <c r="T26" s="27"/>
      <c r="U26" s="27"/>
      <c r="V26" s="27"/>
      <c r="W26" s="27"/>
      <c r="X26" s="27"/>
      <c r="Y26" s="27"/>
      <c r="Z26" s="27"/>
      <c r="AA26" s="27"/>
      <c r="AB26" s="159"/>
      <c r="AC26" s="27"/>
      <c r="AD26" s="27"/>
      <c r="AE26" s="27"/>
      <c r="AF26" s="27"/>
      <c r="AG26" s="27"/>
      <c r="AH26" s="27"/>
      <c r="AI26" s="27"/>
      <c r="AJ26" s="27"/>
      <c r="AK26" s="27"/>
      <c r="AL26" s="159"/>
      <c r="AM26" s="27"/>
      <c r="AN26" s="27"/>
      <c r="AO26" s="27"/>
      <c r="AP26" s="27"/>
      <c r="AQ26" s="27"/>
      <c r="AR26" s="27"/>
      <c r="AS26" s="27"/>
      <c r="AT26" s="27"/>
      <c r="AU26" s="27"/>
      <c r="AV26" s="159"/>
      <c r="AW26" s="27"/>
      <c r="AX26" s="27"/>
      <c r="AY26" s="27"/>
      <c r="AZ26" s="27"/>
      <c r="BA26" s="27"/>
      <c r="BB26" s="27"/>
      <c r="BC26" s="27"/>
      <c r="BD26" s="27"/>
      <c r="BE26" s="27"/>
      <c r="BF26" s="159"/>
      <c r="BG26" s="27"/>
      <c r="BH26" s="27"/>
      <c r="BI26" s="27"/>
      <c r="BJ26" s="27"/>
      <c r="BK26" s="27"/>
      <c r="BL26" s="27"/>
      <c r="BM26" s="27"/>
      <c r="BN26" s="27"/>
      <c r="BO26" s="27"/>
      <c r="BP26" s="159"/>
      <c r="BQ26" s="27"/>
      <c r="BR26" s="27"/>
      <c r="BS26" s="27"/>
      <c r="BT26" s="27"/>
      <c r="BU26" s="27"/>
      <c r="BV26" s="27"/>
      <c r="BW26" s="27"/>
      <c r="BX26" s="27"/>
      <c r="BY26" s="27"/>
      <c r="BZ26" s="159"/>
      <c r="CA26" s="27"/>
      <c r="CB26" s="27"/>
      <c r="CC26" s="27"/>
      <c r="CD26" s="27"/>
      <c r="CE26" s="27"/>
      <c r="CF26" s="27"/>
      <c r="CG26" s="27"/>
      <c r="CH26" s="27"/>
      <c r="CI26" s="27"/>
      <c r="CJ26" s="159"/>
      <c r="CK26" s="27"/>
      <c r="CL26" s="27"/>
      <c r="CM26" s="27"/>
      <c r="CN26" s="27"/>
      <c r="CO26" s="27"/>
      <c r="CP26" s="27"/>
      <c r="CQ26" s="27"/>
      <c r="CR26" s="27"/>
      <c r="CS26" s="27"/>
      <c r="CT26" s="159"/>
      <c r="CU26" s="27"/>
      <c r="CV26" s="27"/>
      <c r="CW26" s="27"/>
      <c r="CX26" s="27"/>
      <c r="CY26" s="27"/>
      <c r="CZ26" s="27"/>
      <c r="DA26" s="27"/>
      <c r="DB26" s="27"/>
      <c r="DC26" s="27"/>
      <c r="DD26" s="159"/>
      <c r="DE26" s="27"/>
      <c r="DF26" s="27"/>
      <c r="DG26" s="27"/>
      <c r="DH26" s="27"/>
      <c r="DI26" s="27"/>
      <c r="DJ26" s="27"/>
      <c r="DK26" s="27"/>
      <c r="DL26" s="27"/>
      <c r="DM26" s="27"/>
      <c r="DN26" s="159"/>
      <c r="DO26" s="27"/>
      <c r="DP26" s="27"/>
      <c r="DQ26" s="27"/>
      <c r="DR26" s="27"/>
      <c r="DS26" s="27"/>
      <c r="DT26" s="27"/>
      <c r="DU26" s="27"/>
      <c r="DV26" s="27"/>
      <c r="DW26" s="27"/>
      <c r="DX26" s="159"/>
      <c r="DY26" s="27"/>
      <c r="DZ26" s="27"/>
      <c r="EA26" s="27"/>
      <c r="EB26" s="27"/>
      <c r="EC26" s="27"/>
      <c r="ED26" s="27"/>
      <c r="EE26" s="27"/>
      <c r="EF26" s="27"/>
      <c r="EG26" s="27"/>
      <c r="EH26" s="159"/>
      <c r="EI26" s="27"/>
      <c r="EJ26" s="27"/>
      <c r="EK26" s="27"/>
      <c r="EL26" s="27"/>
      <c r="EM26" s="27"/>
      <c r="EN26" s="27"/>
      <c r="EO26" s="27"/>
      <c r="EP26" s="27"/>
      <c r="EQ26" s="27"/>
      <c r="ER26" s="159"/>
      <c r="ES26" s="27"/>
      <c r="ET26" s="27"/>
      <c r="EU26" s="27"/>
      <c r="EV26" s="27"/>
      <c r="EW26" s="27"/>
      <c r="EX26" s="27"/>
      <c r="EY26" s="27"/>
      <c r="EZ26" s="27"/>
      <c r="FA26" s="27"/>
      <c r="FB26" s="159"/>
      <c r="FC26" s="27"/>
      <c r="FD26" s="27"/>
      <c r="FE26" s="27"/>
      <c r="FF26" s="27"/>
      <c r="FG26" s="27"/>
      <c r="FH26" s="27"/>
      <c r="FI26" s="27"/>
      <c r="FJ26" s="27"/>
      <c r="FK26" s="27"/>
      <c r="FL26" s="159"/>
      <c r="FM26" s="27"/>
      <c r="FN26" s="27"/>
      <c r="FO26" s="27"/>
      <c r="FP26" s="27"/>
      <c r="FQ26" s="27"/>
      <c r="FR26" s="27"/>
      <c r="FS26" s="27"/>
      <c r="FT26" s="27"/>
      <c r="FU26" s="27"/>
      <c r="FV26" s="159"/>
      <c r="FW26" s="27"/>
      <c r="FX26" s="27"/>
      <c r="FY26" s="27"/>
      <c r="FZ26" s="27"/>
      <c r="GA26" s="27"/>
      <c r="GB26" s="27"/>
      <c r="GC26" s="27"/>
      <c r="GD26" s="27"/>
      <c r="GE26" s="27"/>
      <c r="GF26" s="159"/>
      <c r="GG26" s="27"/>
      <c r="GH26" s="27"/>
      <c r="GI26" s="27"/>
      <c r="GJ26" s="27"/>
      <c r="GK26" s="27"/>
      <c r="GL26" s="27"/>
      <c r="GM26" s="27"/>
      <c r="GN26" s="27"/>
      <c r="GO26" s="27"/>
      <c r="GP26" s="159"/>
      <c r="GQ26" s="27"/>
      <c r="GR26" s="27"/>
      <c r="GS26" s="27"/>
      <c r="GT26" s="27"/>
      <c r="GU26" s="27"/>
      <c r="GV26" s="27"/>
      <c r="GW26" s="27"/>
      <c r="GX26" s="27"/>
      <c r="GY26" s="27"/>
      <c r="GZ26" s="159"/>
      <c r="HA26" s="27"/>
      <c r="HB26" s="27"/>
      <c r="HC26" s="27"/>
      <c r="HD26" s="27"/>
      <c r="HE26" s="27"/>
      <c r="HF26" s="27"/>
      <c r="HG26" s="27"/>
      <c r="HH26" s="27"/>
      <c r="HI26" s="27"/>
      <c r="HJ26" s="159"/>
      <c r="HK26" s="27"/>
      <c r="HL26" s="27"/>
      <c r="HM26" s="27"/>
      <c r="HN26" s="27"/>
      <c r="HO26" s="27"/>
      <c r="HP26" s="27"/>
      <c r="HQ26" s="27"/>
      <c r="HR26" s="27"/>
      <c r="HS26" s="27"/>
      <c r="HT26" s="159"/>
      <c r="HU26" s="27"/>
      <c r="HV26" s="27"/>
      <c r="HW26" s="27"/>
      <c r="HX26" s="27"/>
      <c r="HY26" s="27"/>
      <c r="HZ26" s="27"/>
      <c r="IA26" s="27"/>
      <c r="IB26" s="27"/>
      <c r="IC26" s="27"/>
      <c r="ID26" s="159"/>
      <c r="IE26" s="27"/>
      <c r="IF26" s="27"/>
      <c r="IG26" s="27"/>
      <c r="IH26" s="27"/>
      <c r="II26" s="27"/>
      <c r="IJ26" s="27"/>
      <c r="IK26" s="27"/>
      <c r="IL26" s="27"/>
      <c r="IM26" s="27"/>
      <c r="IN26" s="159"/>
      <c r="IO26" s="27"/>
      <c r="IP26" s="27"/>
      <c r="IQ26" s="27"/>
      <c r="IR26" s="27"/>
      <c r="IS26" s="27"/>
      <c r="IT26" s="27"/>
      <c r="IU26" s="27"/>
      <c r="IV26" s="27"/>
      <c r="IW26" s="27"/>
      <c r="IX26" s="159"/>
      <c r="IY26" s="27"/>
      <c r="IZ26" s="27"/>
      <c r="JA26" s="27"/>
      <c r="JB26" s="27"/>
      <c r="JC26" s="27"/>
      <c r="JD26" s="27"/>
      <c r="JE26" s="27"/>
      <c r="JF26" s="27"/>
      <c r="JG26" s="27"/>
      <c r="JH26" s="159"/>
      <c r="JI26" s="27"/>
      <c r="JJ26" s="27"/>
      <c r="JK26" s="27"/>
      <c r="JL26" s="27"/>
      <c r="JM26" s="27"/>
      <c r="JN26" s="27"/>
      <c r="JO26" s="27"/>
      <c r="JP26" s="27"/>
      <c r="JQ26" s="27"/>
      <c r="JR26" s="159"/>
      <c r="JS26" s="27"/>
      <c r="JT26" s="27"/>
      <c r="JU26" s="27"/>
      <c r="JV26" s="27"/>
      <c r="JW26" s="27"/>
      <c r="JX26" s="27"/>
      <c r="JY26" s="27"/>
      <c r="JZ26" s="27"/>
      <c r="KA26" s="27"/>
      <c r="KB26" s="159"/>
      <c r="KC26" s="27"/>
      <c r="KD26" s="27"/>
      <c r="KE26" s="27"/>
      <c r="KF26" s="27"/>
      <c r="KG26" s="27"/>
      <c r="KH26" s="27"/>
      <c r="KI26" s="27"/>
      <c r="KJ26" s="27"/>
      <c r="KK26" s="27"/>
      <c r="KL26" s="159"/>
      <c r="KM26" s="27"/>
      <c r="KN26" s="27"/>
      <c r="KO26" s="27"/>
      <c r="KP26" s="27"/>
      <c r="KQ26" s="27"/>
      <c r="KR26" s="27"/>
      <c r="KS26" s="27"/>
      <c r="KT26" s="27"/>
      <c r="KU26" s="27"/>
      <c r="KV26" s="159"/>
      <c r="KW26" s="27"/>
      <c r="KX26" s="27"/>
      <c r="KY26" s="27"/>
    </row>
    <row r="27" spans="2:311">
      <c r="B27" s="27"/>
      <c r="C27" s="27"/>
      <c r="D27" s="27"/>
      <c r="E27" s="27"/>
      <c r="F27" s="27"/>
      <c r="G27" s="27"/>
      <c r="H27" s="27"/>
      <c r="I27" s="27"/>
      <c r="J27" s="27"/>
      <c r="K27" s="27"/>
      <c r="L27" s="27"/>
      <c r="M27" s="27"/>
      <c r="N27" s="312"/>
      <c r="O27" s="27"/>
      <c r="P27" s="80">
        <f t="shared" si="0"/>
        <v>0</v>
      </c>
      <c r="Q27" s="27"/>
      <c r="R27" s="27"/>
      <c r="S27" s="27"/>
      <c r="T27" s="27"/>
      <c r="U27" s="27"/>
      <c r="V27" s="27"/>
      <c r="W27" s="27"/>
      <c r="X27" s="27"/>
      <c r="Y27" s="27"/>
      <c r="Z27" s="27"/>
      <c r="AA27" s="27"/>
      <c r="AB27" s="159"/>
      <c r="AC27" s="27"/>
      <c r="AD27" s="27"/>
      <c r="AE27" s="27"/>
      <c r="AF27" s="27"/>
      <c r="AG27" s="27"/>
      <c r="AH27" s="27"/>
      <c r="AI27" s="27"/>
      <c r="AJ27" s="27"/>
      <c r="AK27" s="27"/>
      <c r="AL27" s="159"/>
      <c r="AM27" s="27"/>
      <c r="AN27" s="27"/>
      <c r="AO27" s="27"/>
      <c r="AP27" s="27"/>
      <c r="AQ27" s="27"/>
      <c r="AR27" s="27"/>
      <c r="AS27" s="27"/>
      <c r="AT27" s="27"/>
      <c r="AU27" s="27"/>
      <c r="AV27" s="159"/>
      <c r="AW27" s="27"/>
      <c r="AX27" s="27"/>
      <c r="AY27" s="27"/>
      <c r="AZ27" s="27"/>
      <c r="BA27" s="27"/>
      <c r="BB27" s="27"/>
      <c r="BC27" s="27"/>
      <c r="BD27" s="27"/>
      <c r="BE27" s="27"/>
      <c r="BF27" s="159"/>
      <c r="BG27" s="27"/>
      <c r="BH27" s="27"/>
      <c r="BI27" s="27"/>
      <c r="BJ27" s="27"/>
      <c r="BK27" s="27"/>
      <c r="BL27" s="27"/>
      <c r="BM27" s="27"/>
      <c r="BN27" s="27"/>
      <c r="BO27" s="27"/>
      <c r="BP27" s="159"/>
      <c r="BQ27" s="27"/>
      <c r="BR27" s="27"/>
      <c r="BS27" s="27"/>
      <c r="BT27" s="27"/>
      <c r="BU27" s="27"/>
      <c r="BV27" s="27"/>
      <c r="BW27" s="27"/>
      <c r="BX27" s="27"/>
      <c r="BY27" s="27"/>
      <c r="BZ27" s="159"/>
      <c r="CA27" s="27"/>
      <c r="CB27" s="27"/>
      <c r="CC27" s="27"/>
      <c r="CD27" s="27"/>
      <c r="CE27" s="27"/>
      <c r="CF27" s="27"/>
      <c r="CG27" s="27"/>
      <c r="CH27" s="27"/>
      <c r="CI27" s="27"/>
      <c r="CJ27" s="159"/>
      <c r="CK27" s="27"/>
      <c r="CL27" s="27"/>
      <c r="CM27" s="27"/>
      <c r="CN27" s="27"/>
      <c r="CO27" s="27"/>
      <c r="CP27" s="27"/>
      <c r="CQ27" s="27"/>
      <c r="CR27" s="27"/>
      <c r="CS27" s="27"/>
      <c r="CT27" s="159"/>
      <c r="CU27" s="27"/>
      <c r="CV27" s="27"/>
      <c r="CW27" s="27"/>
      <c r="CX27" s="27"/>
      <c r="CY27" s="27"/>
      <c r="CZ27" s="27"/>
      <c r="DA27" s="27"/>
      <c r="DB27" s="27"/>
      <c r="DC27" s="27"/>
      <c r="DD27" s="159"/>
      <c r="DE27" s="27"/>
      <c r="DF27" s="27"/>
      <c r="DG27" s="27"/>
      <c r="DH27" s="27"/>
      <c r="DI27" s="27"/>
      <c r="DJ27" s="27"/>
      <c r="DK27" s="27"/>
      <c r="DL27" s="27"/>
      <c r="DM27" s="27"/>
      <c r="DN27" s="159"/>
      <c r="DO27" s="27"/>
      <c r="DP27" s="27"/>
      <c r="DQ27" s="27"/>
      <c r="DR27" s="27"/>
      <c r="DS27" s="27"/>
      <c r="DT27" s="27"/>
      <c r="DU27" s="27"/>
      <c r="DV27" s="27"/>
      <c r="DW27" s="27"/>
      <c r="DX27" s="159"/>
      <c r="DY27" s="27"/>
      <c r="DZ27" s="27"/>
      <c r="EA27" s="27"/>
      <c r="EB27" s="27"/>
      <c r="EC27" s="27"/>
      <c r="ED27" s="27"/>
      <c r="EE27" s="27"/>
      <c r="EF27" s="27"/>
      <c r="EG27" s="27"/>
      <c r="EH27" s="159"/>
      <c r="EI27" s="27"/>
      <c r="EJ27" s="27"/>
      <c r="EK27" s="27"/>
      <c r="EL27" s="27"/>
      <c r="EM27" s="27"/>
      <c r="EN27" s="27"/>
      <c r="EO27" s="27"/>
      <c r="EP27" s="27"/>
      <c r="EQ27" s="27"/>
      <c r="ER27" s="159"/>
      <c r="ES27" s="27"/>
      <c r="ET27" s="27"/>
      <c r="EU27" s="27"/>
      <c r="EV27" s="27"/>
      <c r="EW27" s="27"/>
      <c r="EX27" s="27"/>
      <c r="EY27" s="27"/>
      <c r="EZ27" s="27"/>
      <c r="FA27" s="27"/>
      <c r="FB27" s="159"/>
      <c r="FC27" s="27"/>
      <c r="FD27" s="27"/>
      <c r="FE27" s="27"/>
      <c r="FF27" s="27"/>
      <c r="FG27" s="27"/>
      <c r="FH27" s="27"/>
      <c r="FI27" s="27"/>
      <c r="FJ27" s="27"/>
      <c r="FK27" s="27"/>
      <c r="FL27" s="159"/>
      <c r="FM27" s="27"/>
      <c r="FN27" s="27"/>
      <c r="FO27" s="27"/>
      <c r="FP27" s="27"/>
      <c r="FQ27" s="27"/>
      <c r="FR27" s="27"/>
      <c r="FS27" s="27"/>
      <c r="FT27" s="27"/>
      <c r="FU27" s="27"/>
      <c r="FV27" s="159"/>
      <c r="FW27" s="27"/>
      <c r="FX27" s="27"/>
      <c r="FY27" s="27"/>
      <c r="FZ27" s="27"/>
      <c r="GA27" s="27"/>
      <c r="GB27" s="27"/>
      <c r="GC27" s="27"/>
      <c r="GD27" s="27"/>
      <c r="GE27" s="27"/>
      <c r="GF27" s="159"/>
      <c r="GG27" s="27"/>
      <c r="GH27" s="27"/>
      <c r="GI27" s="27"/>
      <c r="GJ27" s="27"/>
      <c r="GK27" s="27"/>
      <c r="GL27" s="27"/>
      <c r="GM27" s="27"/>
      <c r="GN27" s="27"/>
      <c r="GO27" s="27"/>
      <c r="GP27" s="159"/>
      <c r="GQ27" s="27"/>
      <c r="GR27" s="27"/>
      <c r="GS27" s="27"/>
      <c r="GT27" s="27"/>
      <c r="GU27" s="27"/>
      <c r="GV27" s="27"/>
      <c r="GW27" s="27"/>
      <c r="GX27" s="27"/>
      <c r="GY27" s="27"/>
      <c r="GZ27" s="159"/>
      <c r="HA27" s="27"/>
      <c r="HB27" s="27"/>
      <c r="HC27" s="27"/>
      <c r="HD27" s="27"/>
      <c r="HE27" s="27"/>
      <c r="HF27" s="27"/>
      <c r="HG27" s="27"/>
      <c r="HH27" s="27"/>
      <c r="HI27" s="27"/>
      <c r="HJ27" s="159"/>
      <c r="HK27" s="27"/>
      <c r="HL27" s="27"/>
      <c r="HM27" s="27"/>
      <c r="HN27" s="27"/>
      <c r="HO27" s="27"/>
      <c r="HP27" s="27"/>
      <c r="HQ27" s="27"/>
      <c r="HR27" s="27"/>
      <c r="HS27" s="27"/>
      <c r="HT27" s="159"/>
      <c r="HU27" s="27"/>
      <c r="HV27" s="27"/>
      <c r="HW27" s="27"/>
      <c r="HX27" s="27"/>
      <c r="HY27" s="27"/>
      <c r="HZ27" s="27"/>
      <c r="IA27" s="27"/>
      <c r="IB27" s="27"/>
      <c r="IC27" s="27"/>
      <c r="ID27" s="159"/>
      <c r="IE27" s="27"/>
      <c r="IF27" s="27"/>
      <c r="IG27" s="27"/>
      <c r="IH27" s="27"/>
      <c r="II27" s="27"/>
      <c r="IJ27" s="27"/>
      <c r="IK27" s="27"/>
      <c r="IL27" s="27"/>
      <c r="IM27" s="27"/>
      <c r="IN27" s="159"/>
      <c r="IO27" s="27"/>
      <c r="IP27" s="27"/>
      <c r="IQ27" s="27"/>
      <c r="IR27" s="27"/>
      <c r="IS27" s="27"/>
      <c r="IT27" s="27"/>
      <c r="IU27" s="27"/>
      <c r="IV27" s="27"/>
      <c r="IW27" s="27"/>
      <c r="IX27" s="159"/>
      <c r="IY27" s="27"/>
      <c r="IZ27" s="27"/>
      <c r="JA27" s="27"/>
      <c r="JB27" s="27"/>
      <c r="JC27" s="27"/>
      <c r="JD27" s="27"/>
      <c r="JE27" s="27"/>
      <c r="JF27" s="27"/>
      <c r="JG27" s="27"/>
      <c r="JH27" s="159"/>
      <c r="JI27" s="27"/>
      <c r="JJ27" s="27"/>
      <c r="JK27" s="27"/>
      <c r="JL27" s="27"/>
      <c r="JM27" s="27"/>
      <c r="JN27" s="27"/>
      <c r="JO27" s="27"/>
      <c r="JP27" s="27"/>
      <c r="JQ27" s="27"/>
      <c r="JR27" s="159"/>
      <c r="JS27" s="27"/>
      <c r="JT27" s="27"/>
      <c r="JU27" s="27"/>
      <c r="JV27" s="27"/>
      <c r="JW27" s="27"/>
      <c r="JX27" s="27"/>
      <c r="JY27" s="27"/>
      <c r="JZ27" s="27"/>
      <c r="KA27" s="27"/>
      <c r="KB27" s="159"/>
      <c r="KC27" s="27"/>
      <c r="KD27" s="27"/>
      <c r="KE27" s="27"/>
      <c r="KF27" s="27"/>
      <c r="KG27" s="27"/>
      <c r="KH27" s="27"/>
      <c r="KI27" s="27"/>
      <c r="KJ27" s="27"/>
      <c r="KK27" s="27"/>
      <c r="KL27" s="159"/>
      <c r="KM27" s="27"/>
      <c r="KN27" s="27"/>
      <c r="KO27" s="27"/>
      <c r="KP27" s="27"/>
      <c r="KQ27" s="27"/>
      <c r="KR27" s="27"/>
      <c r="KS27" s="27"/>
      <c r="KT27" s="27"/>
      <c r="KU27" s="27"/>
      <c r="KV27" s="159"/>
      <c r="KW27" s="27"/>
      <c r="KX27" s="27"/>
      <c r="KY27" s="27"/>
    </row>
    <row r="28" spans="2:311">
      <c r="B28" s="27"/>
      <c r="C28" s="27"/>
      <c r="D28" s="27"/>
      <c r="E28" s="27"/>
      <c r="F28" s="27"/>
      <c r="G28" s="27"/>
      <c r="H28" s="27"/>
      <c r="I28" s="27"/>
      <c r="J28" s="27"/>
      <c r="K28" s="27"/>
      <c r="L28" s="27"/>
      <c r="M28" s="27"/>
      <c r="N28" s="312"/>
      <c r="O28" s="27"/>
      <c r="P28" s="80">
        <f t="shared" si="0"/>
        <v>0</v>
      </c>
      <c r="Q28" s="27"/>
      <c r="R28" s="27"/>
      <c r="S28" s="27"/>
      <c r="T28" s="27"/>
      <c r="U28" s="27"/>
      <c r="V28" s="27"/>
      <c r="W28" s="27"/>
      <c r="X28" s="27"/>
      <c r="Y28" s="27"/>
      <c r="Z28" s="27"/>
      <c r="AA28" s="27"/>
      <c r="AB28" s="159"/>
      <c r="AC28" s="27"/>
      <c r="AD28" s="27"/>
      <c r="AE28" s="27"/>
      <c r="AF28" s="27"/>
      <c r="AG28" s="27"/>
      <c r="AH28" s="27"/>
      <c r="AI28" s="27"/>
      <c r="AJ28" s="27"/>
      <c r="AK28" s="27"/>
      <c r="AL28" s="159"/>
      <c r="AM28" s="27"/>
      <c r="AN28" s="27"/>
      <c r="AO28" s="27"/>
      <c r="AP28" s="27"/>
      <c r="AQ28" s="27"/>
      <c r="AR28" s="27"/>
      <c r="AS28" s="27"/>
      <c r="AT28" s="27"/>
      <c r="AU28" s="27"/>
      <c r="AV28" s="159"/>
      <c r="AW28" s="27"/>
      <c r="AX28" s="27"/>
      <c r="AY28" s="27"/>
      <c r="AZ28" s="27"/>
      <c r="BA28" s="27"/>
      <c r="BB28" s="27"/>
      <c r="BC28" s="27"/>
      <c r="BD28" s="27"/>
      <c r="BE28" s="27"/>
      <c r="BF28" s="159"/>
      <c r="BG28" s="27"/>
      <c r="BH28" s="27"/>
      <c r="BI28" s="27"/>
      <c r="BJ28" s="27"/>
      <c r="BK28" s="27"/>
      <c r="BL28" s="27"/>
      <c r="BM28" s="27"/>
      <c r="BN28" s="27"/>
      <c r="BO28" s="27"/>
      <c r="BP28" s="159"/>
      <c r="BQ28" s="27"/>
      <c r="BR28" s="27"/>
      <c r="BS28" s="27"/>
      <c r="BT28" s="27"/>
      <c r="BU28" s="27"/>
      <c r="BV28" s="27"/>
      <c r="BW28" s="27"/>
      <c r="BX28" s="27"/>
      <c r="BY28" s="27"/>
      <c r="BZ28" s="159"/>
      <c r="CA28" s="27"/>
      <c r="CB28" s="27"/>
      <c r="CC28" s="27"/>
      <c r="CD28" s="27"/>
      <c r="CE28" s="27"/>
      <c r="CF28" s="27"/>
      <c r="CG28" s="27"/>
      <c r="CH28" s="27"/>
      <c r="CI28" s="27"/>
      <c r="CJ28" s="159"/>
      <c r="CK28" s="27"/>
      <c r="CL28" s="27"/>
      <c r="CM28" s="27"/>
      <c r="CN28" s="27"/>
      <c r="CO28" s="27"/>
      <c r="CP28" s="27"/>
      <c r="CQ28" s="27"/>
      <c r="CR28" s="27"/>
      <c r="CS28" s="27"/>
      <c r="CT28" s="159"/>
      <c r="CU28" s="27"/>
      <c r="CV28" s="27"/>
      <c r="CW28" s="27"/>
      <c r="CX28" s="27"/>
      <c r="CY28" s="27"/>
      <c r="CZ28" s="27"/>
      <c r="DA28" s="27"/>
      <c r="DB28" s="27"/>
      <c r="DC28" s="27"/>
      <c r="DD28" s="159"/>
      <c r="DE28" s="27"/>
      <c r="DF28" s="27"/>
      <c r="DG28" s="27"/>
      <c r="DH28" s="27"/>
      <c r="DI28" s="27"/>
      <c r="DJ28" s="27"/>
      <c r="DK28" s="27"/>
      <c r="DL28" s="27"/>
      <c r="DM28" s="27"/>
      <c r="DN28" s="159"/>
      <c r="DO28" s="27"/>
      <c r="DP28" s="27"/>
      <c r="DQ28" s="27"/>
      <c r="DR28" s="27"/>
      <c r="DS28" s="27"/>
      <c r="DT28" s="27"/>
      <c r="DU28" s="27"/>
      <c r="DV28" s="27"/>
      <c r="DW28" s="27"/>
      <c r="DX28" s="159"/>
      <c r="DY28" s="27"/>
      <c r="DZ28" s="27"/>
      <c r="EA28" s="27"/>
      <c r="EB28" s="27"/>
      <c r="EC28" s="27"/>
      <c r="ED28" s="27"/>
      <c r="EE28" s="27"/>
      <c r="EF28" s="27"/>
      <c r="EG28" s="27"/>
      <c r="EH28" s="159"/>
      <c r="EI28" s="27"/>
      <c r="EJ28" s="27"/>
      <c r="EK28" s="27"/>
      <c r="EL28" s="27"/>
      <c r="EM28" s="27"/>
      <c r="EN28" s="27"/>
      <c r="EO28" s="27"/>
      <c r="EP28" s="27"/>
      <c r="EQ28" s="27"/>
      <c r="ER28" s="159"/>
      <c r="ES28" s="27"/>
      <c r="ET28" s="27"/>
      <c r="EU28" s="27"/>
      <c r="EV28" s="27"/>
      <c r="EW28" s="27"/>
      <c r="EX28" s="27"/>
      <c r="EY28" s="27"/>
      <c r="EZ28" s="27"/>
      <c r="FA28" s="27"/>
      <c r="FB28" s="159"/>
      <c r="FC28" s="27"/>
      <c r="FD28" s="27"/>
      <c r="FE28" s="27"/>
      <c r="FF28" s="27"/>
      <c r="FG28" s="27"/>
      <c r="FH28" s="27"/>
      <c r="FI28" s="27"/>
      <c r="FJ28" s="27"/>
      <c r="FK28" s="27"/>
      <c r="FL28" s="159"/>
      <c r="FM28" s="27"/>
      <c r="FN28" s="27"/>
      <c r="FO28" s="27"/>
      <c r="FP28" s="27"/>
      <c r="FQ28" s="27"/>
      <c r="FR28" s="27"/>
      <c r="FS28" s="27"/>
      <c r="FT28" s="27"/>
      <c r="FU28" s="27"/>
      <c r="FV28" s="159"/>
      <c r="FW28" s="27"/>
      <c r="FX28" s="27"/>
      <c r="FY28" s="27"/>
      <c r="FZ28" s="27"/>
      <c r="GA28" s="27"/>
      <c r="GB28" s="27"/>
      <c r="GC28" s="27"/>
      <c r="GD28" s="27"/>
      <c r="GE28" s="27"/>
      <c r="GF28" s="159"/>
      <c r="GG28" s="27"/>
      <c r="GH28" s="27"/>
      <c r="GI28" s="27"/>
      <c r="GJ28" s="27"/>
      <c r="GK28" s="27"/>
      <c r="GL28" s="27"/>
      <c r="GM28" s="27"/>
      <c r="GN28" s="27"/>
      <c r="GO28" s="27"/>
      <c r="GP28" s="159"/>
      <c r="GQ28" s="27"/>
      <c r="GR28" s="27"/>
      <c r="GS28" s="27"/>
      <c r="GT28" s="27"/>
      <c r="GU28" s="27"/>
      <c r="GV28" s="27"/>
      <c r="GW28" s="27"/>
      <c r="GX28" s="27"/>
      <c r="GY28" s="27"/>
      <c r="GZ28" s="159"/>
      <c r="HA28" s="27"/>
      <c r="HB28" s="27"/>
      <c r="HC28" s="27"/>
      <c r="HD28" s="27"/>
      <c r="HE28" s="27"/>
      <c r="HF28" s="27"/>
      <c r="HG28" s="27"/>
      <c r="HH28" s="27"/>
      <c r="HI28" s="27"/>
      <c r="HJ28" s="159"/>
      <c r="HK28" s="27"/>
      <c r="HL28" s="27"/>
      <c r="HM28" s="27"/>
      <c r="HN28" s="27"/>
      <c r="HO28" s="27"/>
      <c r="HP28" s="27"/>
      <c r="HQ28" s="27"/>
      <c r="HR28" s="27"/>
      <c r="HS28" s="27"/>
      <c r="HT28" s="159"/>
      <c r="HU28" s="27"/>
      <c r="HV28" s="27"/>
      <c r="HW28" s="27"/>
      <c r="HX28" s="27"/>
      <c r="HY28" s="27"/>
      <c r="HZ28" s="27"/>
      <c r="IA28" s="27"/>
      <c r="IB28" s="27"/>
      <c r="IC28" s="27"/>
      <c r="ID28" s="159"/>
      <c r="IE28" s="27"/>
      <c r="IF28" s="27"/>
      <c r="IG28" s="27"/>
      <c r="IH28" s="27"/>
      <c r="II28" s="27"/>
      <c r="IJ28" s="27"/>
      <c r="IK28" s="27"/>
      <c r="IL28" s="27"/>
      <c r="IM28" s="27"/>
      <c r="IN28" s="159"/>
      <c r="IO28" s="27"/>
      <c r="IP28" s="27"/>
      <c r="IQ28" s="27"/>
      <c r="IR28" s="27"/>
      <c r="IS28" s="27"/>
      <c r="IT28" s="27"/>
      <c r="IU28" s="27"/>
      <c r="IV28" s="27"/>
      <c r="IW28" s="27"/>
      <c r="IX28" s="159"/>
      <c r="IY28" s="27"/>
      <c r="IZ28" s="27"/>
      <c r="JA28" s="27"/>
      <c r="JB28" s="27"/>
      <c r="JC28" s="27"/>
      <c r="JD28" s="27"/>
      <c r="JE28" s="27"/>
      <c r="JF28" s="27"/>
      <c r="JG28" s="27"/>
      <c r="JH28" s="159"/>
      <c r="JI28" s="27"/>
      <c r="JJ28" s="27"/>
      <c r="JK28" s="27"/>
      <c r="JL28" s="27"/>
      <c r="JM28" s="27"/>
      <c r="JN28" s="27"/>
      <c r="JO28" s="27"/>
      <c r="JP28" s="27"/>
      <c r="JQ28" s="27"/>
      <c r="JR28" s="159"/>
      <c r="JS28" s="27"/>
      <c r="JT28" s="27"/>
      <c r="JU28" s="27"/>
      <c r="JV28" s="27"/>
      <c r="JW28" s="27"/>
      <c r="JX28" s="27"/>
      <c r="JY28" s="27"/>
      <c r="JZ28" s="27"/>
      <c r="KA28" s="27"/>
      <c r="KB28" s="159"/>
      <c r="KC28" s="27"/>
      <c r="KD28" s="27"/>
      <c r="KE28" s="27"/>
      <c r="KF28" s="27"/>
      <c r="KG28" s="27"/>
      <c r="KH28" s="27"/>
      <c r="KI28" s="27"/>
      <c r="KJ28" s="27"/>
      <c r="KK28" s="27"/>
      <c r="KL28" s="159"/>
      <c r="KM28" s="27"/>
      <c r="KN28" s="27"/>
      <c r="KO28" s="27"/>
      <c r="KP28" s="27"/>
      <c r="KQ28" s="27"/>
      <c r="KR28" s="27"/>
      <c r="KS28" s="27"/>
      <c r="KT28" s="27"/>
      <c r="KU28" s="27"/>
      <c r="KV28" s="159"/>
      <c r="KW28" s="27"/>
      <c r="KX28" s="27"/>
      <c r="KY28" s="27"/>
    </row>
    <row r="29" spans="2:311">
      <c r="B29" s="27"/>
      <c r="C29" s="27"/>
      <c r="D29" s="27"/>
      <c r="E29" s="27"/>
      <c r="F29" s="27"/>
      <c r="G29" s="27"/>
      <c r="H29" s="27"/>
      <c r="I29" s="27"/>
      <c r="J29" s="27"/>
      <c r="K29" s="27"/>
      <c r="L29" s="27"/>
      <c r="M29" s="27"/>
      <c r="N29" s="312"/>
      <c r="O29" s="27"/>
      <c r="P29" s="80">
        <f t="shared" si="0"/>
        <v>0</v>
      </c>
      <c r="Q29" s="27"/>
      <c r="R29" s="27"/>
      <c r="S29" s="27"/>
      <c r="T29" s="27"/>
      <c r="U29" s="27"/>
      <c r="V29" s="27"/>
      <c r="W29" s="27"/>
      <c r="X29" s="27"/>
      <c r="Y29" s="27"/>
      <c r="Z29" s="27"/>
      <c r="AA29" s="27"/>
      <c r="AB29" s="159"/>
      <c r="AC29" s="27"/>
      <c r="AD29" s="27"/>
      <c r="AE29" s="27"/>
      <c r="AF29" s="27"/>
      <c r="AG29" s="27"/>
      <c r="AH29" s="27"/>
      <c r="AI29" s="27"/>
      <c r="AJ29" s="27"/>
      <c r="AK29" s="27"/>
      <c r="AL29" s="159"/>
      <c r="AM29" s="27"/>
      <c r="AN29" s="27"/>
      <c r="AO29" s="27"/>
      <c r="AP29" s="27"/>
      <c r="AQ29" s="27"/>
      <c r="AR29" s="27"/>
      <c r="AS29" s="27"/>
      <c r="AT29" s="27"/>
      <c r="AU29" s="27"/>
      <c r="AV29" s="159"/>
      <c r="AW29" s="27"/>
      <c r="AX29" s="27"/>
      <c r="AY29" s="27"/>
      <c r="AZ29" s="27"/>
      <c r="BA29" s="27"/>
      <c r="BB29" s="27"/>
      <c r="BC29" s="27"/>
      <c r="BD29" s="27"/>
      <c r="BE29" s="27"/>
      <c r="BF29" s="159"/>
      <c r="BG29" s="27"/>
      <c r="BH29" s="27"/>
      <c r="BI29" s="27"/>
      <c r="BJ29" s="27"/>
      <c r="BK29" s="27"/>
      <c r="BL29" s="27"/>
      <c r="BM29" s="27"/>
      <c r="BN29" s="27"/>
      <c r="BO29" s="27"/>
      <c r="BP29" s="159"/>
      <c r="BQ29" s="27"/>
      <c r="BR29" s="27"/>
      <c r="BS29" s="27"/>
      <c r="BT29" s="27"/>
      <c r="BU29" s="27"/>
      <c r="BV29" s="27"/>
      <c r="BW29" s="27"/>
      <c r="BX29" s="27"/>
      <c r="BY29" s="27"/>
      <c r="BZ29" s="159"/>
      <c r="CA29" s="27"/>
      <c r="CB29" s="27"/>
      <c r="CC29" s="27"/>
      <c r="CD29" s="27"/>
      <c r="CE29" s="27"/>
      <c r="CF29" s="27"/>
      <c r="CG29" s="27"/>
      <c r="CH29" s="27"/>
      <c r="CI29" s="27"/>
      <c r="CJ29" s="159"/>
      <c r="CK29" s="27"/>
      <c r="CL29" s="27"/>
      <c r="CM29" s="27"/>
      <c r="CN29" s="27"/>
      <c r="CO29" s="27"/>
      <c r="CP29" s="27"/>
      <c r="CQ29" s="27"/>
      <c r="CR29" s="27"/>
      <c r="CS29" s="27"/>
      <c r="CT29" s="159"/>
      <c r="CU29" s="27"/>
      <c r="CV29" s="27"/>
      <c r="CW29" s="27"/>
      <c r="CX29" s="27"/>
      <c r="CY29" s="27"/>
      <c r="CZ29" s="27"/>
      <c r="DA29" s="27"/>
      <c r="DB29" s="27"/>
      <c r="DC29" s="27"/>
      <c r="DD29" s="159"/>
      <c r="DE29" s="27"/>
      <c r="DF29" s="27"/>
      <c r="DG29" s="27"/>
      <c r="DH29" s="27"/>
      <c r="DI29" s="27"/>
      <c r="DJ29" s="27"/>
      <c r="DK29" s="27"/>
      <c r="DL29" s="27"/>
      <c r="DM29" s="27"/>
      <c r="DN29" s="159"/>
      <c r="DO29" s="27"/>
      <c r="DP29" s="27"/>
      <c r="DQ29" s="27"/>
      <c r="DR29" s="27"/>
      <c r="DS29" s="27"/>
      <c r="DT29" s="27"/>
      <c r="DU29" s="27"/>
      <c r="DV29" s="27"/>
      <c r="DW29" s="27"/>
      <c r="DX29" s="159"/>
      <c r="DY29" s="27"/>
      <c r="DZ29" s="27"/>
      <c r="EA29" s="27"/>
      <c r="EB29" s="27"/>
      <c r="EC29" s="27"/>
      <c r="ED29" s="27"/>
      <c r="EE29" s="27"/>
      <c r="EF29" s="27"/>
      <c r="EG29" s="27"/>
      <c r="EH29" s="159"/>
      <c r="EI29" s="27"/>
      <c r="EJ29" s="27"/>
      <c r="EK29" s="27"/>
      <c r="EL29" s="27"/>
      <c r="EM29" s="27"/>
      <c r="EN29" s="27"/>
      <c r="EO29" s="27"/>
      <c r="EP29" s="27"/>
      <c r="EQ29" s="27"/>
      <c r="ER29" s="159"/>
      <c r="ES29" s="27"/>
      <c r="ET29" s="27"/>
      <c r="EU29" s="27"/>
      <c r="EV29" s="27"/>
      <c r="EW29" s="27"/>
      <c r="EX29" s="27"/>
      <c r="EY29" s="27"/>
      <c r="EZ29" s="27"/>
      <c r="FA29" s="27"/>
      <c r="FB29" s="159"/>
      <c r="FC29" s="27"/>
      <c r="FD29" s="27"/>
      <c r="FE29" s="27"/>
      <c r="FF29" s="27"/>
      <c r="FG29" s="27"/>
      <c r="FH29" s="27"/>
      <c r="FI29" s="27"/>
      <c r="FJ29" s="27"/>
      <c r="FK29" s="27"/>
      <c r="FL29" s="159"/>
      <c r="FM29" s="27"/>
      <c r="FN29" s="27"/>
      <c r="FO29" s="27"/>
      <c r="FP29" s="27"/>
      <c r="FQ29" s="27"/>
      <c r="FR29" s="27"/>
      <c r="FS29" s="27"/>
      <c r="FT29" s="27"/>
      <c r="FU29" s="27"/>
      <c r="FV29" s="159"/>
      <c r="FW29" s="27"/>
      <c r="FX29" s="27"/>
      <c r="FY29" s="27"/>
      <c r="FZ29" s="27"/>
      <c r="GA29" s="27"/>
      <c r="GB29" s="27"/>
      <c r="GC29" s="27"/>
      <c r="GD29" s="27"/>
      <c r="GE29" s="27"/>
      <c r="GF29" s="159"/>
      <c r="GG29" s="27"/>
      <c r="GH29" s="27"/>
      <c r="GI29" s="27"/>
      <c r="GJ29" s="27"/>
      <c r="GK29" s="27"/>
      <c r="GL29" s="27"/>
      <c r="GM29" s="27"/>
      <c r="GN29" s="27"/>
      <c r="GO29" s="27"/>
      <c r="GP29" s="159"/>
      <c r="GQ29" s="27"/>
      <c r="GR29" s="27"/>
      <c r="GS29" s="27"/>
      <c r="GT29" s="27"/>
      <c r="GU29" s="27"/>
      <c r="GV29" s="27"/>
      <c r="GW29" s="27"/>
      <c r="GX29" s="27"/>
      <c r="GY29" s="27"/>
      <c r="GZ29" s="159"/>
      <c r="HA29" s="27"/>
      <c r="HB29" s="27"/>
      <c r="HC29" s="27"/>
      <c r="HD29" s="27"/>
      <c r="HE29" s="27"/>
      <c r="HF29" s="27"/>
      <c r="HG29" s="27"/>
      <c r="HH29" s="27"/>
      <c r="HI29" s="27"/>
      <c r="HJ29" s="159"/>
      <c r="HK29" s="27"/>
      <c r="HL29" s="27"/>
      <c r="HM29" s="27"/>
      <c r="HN29" s="27"/>
      <c r="HO29" s="27"/>
      <c r="HP29" s="27"/>
      <c r="HQ29" s="27"/>
      <c r="HR29" s="27"/>
      <c r="HS29" s="27"/>
      <c r="HT29" s="159"/>
      <c r="HU29" s="27"/>
      <c r="HV29" s="27"/>
      <c r="HW29" s="27"/>
      <c r="HX29" s="27"/>
      <c r="HY29" s="27"/>
      <c r="HZ29" s="27"/>
      <c r="IA29" s="27"/>
      <c r="IB29" s="27"/>
      <c r="IC29" s="27"/>
      <c r="ID29" s="159"/>
      <c r="IE29" s="27"/>
      <c r="IF29" s="27"/>
      <c r="IG29" s="27"/>
      <c r="IH29" s="27"/>
      <c r="II29" s="27"/>
      <c r="IJ29" s="27"/>
      <c r="IK29" s="27"/>
      <c r="IL29" s="27"/>
      <c r="IM29" s="27"/>
      <c r="IN29" s="159"/>
      <c r="IO29" s="27"/>
      <c r="IP29" s="27"/>
      <c r="IQ29" s="27"/>
      <c r="IR29" s="27"/>
      <c r="IS29" s="27"/>
      <c r="IT29" s="27"/>
      <c r="IU29" s="27"/>
      <c r="IV29" s="27"/>
      <c r="IW29" s="27"/>
      <c r="IX29" s="159"/>
      <c r="IY29" s="27"/>
      <c r="IZ29" s="27"/>
      <c r="JA29" s="27"/>
      <c r="JB29" s="27"/>
      <c r="JC29" s="27"/>
      <c r="JD29" s="27"/>
      <c r="JE29" s="27"/>
      <c r="JF29" s="27"/>
      <c r="JG29" s="27"/>
      <c r="JH29" s="159"/>
      <c r="JI29" s="27"/>
      <c r="JJ29" s="27"/>
      <c r="JK29" s="27"/>
      <c r="JL29" s="27"/>
      <c r="JM29" s="27"/>
      <c r="JN29" s="27"/>
      <c r="JO29" s="27"/>
      <c r="JP29" s="27"/>
      <c r="JQ29" s="27"/>
      <c r="JR29" s="159"/>
      <c r="JS29" s="27"/>
      <c r="JT29" s="27"/>
      <c r="JU29" s="27"/>
      <c r="JV29" s="27"/>
      <c r="JW29" s="27"/>
      <c r="JX29" s="27"/>
      <c r="JY29" s="27"/>
      <c r="JZ29" s="27"/>
      <c r="KA29" s="27"/>
      <c r="KB29" s="159"/>
      <c r="KC29" s="27"/>
      <c r="KD29" s="27"/>
      <c r="KE29" s="27"/>
      <c r="KF29" s="27"/>
      <c r="KG29" s="27"/>
      <c r="KH29" s="27"/>
      <c r="KI29" s="27"/>
      <c r="KJ29" s="27"/>
      <c r="KK29" s="27"/>
      <c r="KL29" s="159"/>
      <c r="KM29" s="27"/>
      <c r="KN29" s="27"/>
      <c r="KO29" s="27"/>
      <c r="KP29" s="27"/>
      <c r="KQ29" s="27"/>
      <c r="KR29" s="27"/>
      <c r="KS29" s="27"/>
      <c r="KT29" s="27"/>
      <c r="KU29" s="27"/>
      <c r="KV29" s="159"/>
      <c r="KW29" s="27"/>
      <c r="KX29" s="27"/>
      <c r="KY29" s="27"/>
    </row>
    <row r="30" spans="2:311">
      <c r="B30" s="27"/>
      <c r="C30" s="27"/>
      <c r="D30" s="27"/>
      <c r="E30" s="27"/>
      <c r="F30" s="27"/>
      <c r="G30" s="27"/>
      <c r="H30" s="27"/>
      <c r="I30" s="27"/>
      <c r="J30" s="27"/>
      <c r="K30" s="27"/>
      <c r="L30" s="27"/>
      <c r="M30" s="27"/>
      <c r="N30" s="312"/>
      <c r="O30" s="27"/>
      <c r="P30" s="80">
        <f t="shared" si="0"/>
        <v>0</v>
      </c>
      <c r="Q30" s="27"/>
      <c r="R30" s="27"/>
      <c r="S30" s="27"/>
      <c r="T30" s="27"/>
      <c r="U30" s="27"/>
      <c r="V30" s="27"/>
      <c r="W30" s="27"/>
      <c r="X30" s="27"/>
      <c r="Y30" s="27"/>
      <c r="Z30" s="27"/>
      <c r="AA30" s="27"/>
      <c r="AB30" s="159"/>
      <c r="AC30" s="27"/>
      <c r="AD30" s="27"/>
      <c r="AE30" s="27"/>
      <c r="AF30" s="27"/>
      <c r="AG30" s="27"/>
      <c r="AH30" s="27"/>
      <c r="AI30" s="27"/>
      <c r="AJ30" s="27"/>
      <c r="AK30" s="27"/>
      <c r="AL30" s="159"/>
      <c r="AM30" s="27"/>
      <c r="AN30" s="27"/>
      <c r="AO30" s="27"/>
      <c r="AP30" s="27"/>
      <c r="AQ30" s="27"/>
      <c r="AR30" s="27"/>
      <c r="AS30" s="27"/>
      <c r="AT30" s="27"/>
      <c r="AU30" s="27"/>
      <c r="AV30" s="159"/>
      <c r="AW30" s="27"/>
      <c r="AX30" s="27"/>
      <c r="AY30" s="27"/>
      <c r="AZ30" s="27"/>
      <c r="BA30" s="27"/>
      <c r="BB30" s="27"/>
      <c r="BC30" s="27"/>
      <c r="BD30" s="27"/>
      <c r="BE30" s="27"/>
      <c r="BF30" s="159"/>
      <c r="BG30" s="27"/>
      <c r="BH30" s="27"/>
      <c r="BI30" s="27"/>
      <c r="BJ30" s="27"/>
      <c r="BK30" s="27"/>
      <c r="BL30" s="27"/>
      <c r="BM30" s="27"/>
      <c r="BN30" s="27"/>
      <c r="BO30" s="27"/>
      <c r="BP30" s="159"/>
      <c r="BQ30" s="27"/>
      <c r="BR30" s="27"/>
      <c r="BS30" s="27"/>
      <c r="BT30" s="27"/>
      <c r="BU30" s="27"/>
      <c r="BV30" s="27"/>
      <c r="BW30" s="27"/>
      <c r="BX30" s="27"/>
      <c r="BY30" s="27"/>
      <c r="BZ30" s="159"/>
      <c r="CA30" s="27"/>
      <c r="CB30" s="27"/>
      <c r="CC30" s="27"/>
      <c r="CD30" s="27"/>
      <c r="CE30" s="27"/>
      <c r="CF30" s="27"/>
      <c r="CG30" s="27"/>
      <c r="CH30" s="27"/>
      <c r="CI30" s="27"/>
      <c r="CJ30" s="159"/>
      <c r="CK30" s="27"/>
      <c r="CL30" s="27"/>
      <c r="CM30" s="27"/>
      <c r="CN30" s="27"/>
      <c r="CO30" s="27"/>
      <c r="CP30" s="27"/>
      <c r="CQ30" s="27"/>
      <c r="CR30" s="27"/>
      <c r="CS30" s="27"/>
      <c r="CT30" s="159"/>
      <c r="CU30" s="27"/>
      <c r="CV30" s="27"/>
      <c r="CW30" s="27"/>
      <c r="CX30" s="27"/>
      <c r="CY30" s="27"/>
      <c r="CZ30" s="27"/>
      <c r="DA30" s="27"/>
      <c r="DB30" s="27"/>
      <c r="DC30" s="27"/>
      <c r="DD30" s="159"/>
      <c r="DE30" s="27"/>
      <c r="DF30" s="27"/>
      <c r="DG30" s="27"/>
      <c r="DH30" s="27"/>
      <c r="DI30" s="27"/>
      <c r="DJ30" s="27"/>
      <c r="DK30" s="27"/>
      <c r="DL30" s="27"/>
      <c r="DM30" s="27"/>
      <c r="DN30" s="159"/>
      <c r="DO30" s="27"/>
      <c r="DP30" s="27"/>
      <c r="DQ30" s="27"/>
      <c r="DR30" s="27"/>
      <c r="DS30" s="27"/>
      <c r="DT30" s="27"/>
      <c r="DU30" s="27"/>
      <c r="DV30" s="27"/>
      <c r="DW30" s="27"/>
      <c r="DX30" s="159"/>
      <c r="DY30" s="27"/>
      <c r="DZ30" s="27"/>
      <c r="EA30" s="27"/>
      <c r="EB30" s="27"/>
      <c r="EC30" s="27"/>
      <c r="ED30" s="27"/>
      <c r="EE30" s="27"/>
      <c r="EF30" s="27"/>
      <c r="EG30" s="27"/>
      <c r="EH30" s="159"/>
      <c r="EI30" s="27"/>
      <c r="EJ30" s="27"/>
      <c r="EK30" s="27"/>
      <c r="EL30" s="27"/>
      <c r="EM30" s="27"/>
      <c r="EN30" s="27"/>
      <c r="EO30" s="27"/>
      <c r="EP30" s="27"/>
      <c r="EQ30" s="27"/>
      <c r="ER30" s="159"/>
      <c r="ES30" s="27"/>
      <c r="ET30" s="27"/>
      <c r="EU30" s="27"/>
      <c r="EV30" s="27"/>
      <c r="EW30" s="27"/>
      <c r="EX30" s="27"/>
      <c r="EY30" s="27"/>
      <c r="EZ30" s="27"/>
      <c r="FA30" s="27"/>
      <c r="FB30" s="159"/>
      <c r="FC30" s="27"/>
      <c r="FD30" s="27"/>
      <c r="FE30" s="27"/>
      <c r="FF30" s="27"/>
      <c r="FG30" s="27"/>
      <c r="FH30" s="27"/>
      <c r="FI30" s="27"/>
      <c r="FJ30" s="27"/>
      <c r="FK30" s="27"/>
      <c r="FL30" s="159"/>
      <c r="FM30" s="27"/>
      <c r="FN30" s="27"/>
      <c r="FO30" s="27"/>
      <c r="FP30" s="27"/>
      <c r="FQ30" s="27"/>
      <c r="FR30" s="27"/>
      <c r="FS30" s="27"/>
      <c r="FT30" s="27"/>
      <c r="FU30" s="27"/>
      <c r="FV30" s="159"/>
      <c r="FW30" s="27"/>
      <c r="FX30" s="27"/>
      <c r="FY30" s="27"/>
      <c r="FZ30" s="27"/>
      <c r="GA30" s="27"/>
      <c r="GB30" s="27"/>
      <c r="GC30" s="27"/>
      <c r="GD30" s="27"/>
      <c r="GE30" s="27"/>
      <c r="GF30" s="159"/>
      <c r="GG30" s="27"/>
      <c r="GH30" s="27"/>
      <c r="GI30" s="27"/>
      <c r="GJ30" s="27"/>
      <c r="GK30" s="27"/>
      <c r="GL30" s="27"/>
      <c r="GM30" s="27"/>
      <c r="GN30" s="27"/>
      <c r="GO30" s="27"/>
      <c r="GP30" s="159"/>
      <c r="GQ30" s="27"/>
      <c r="GR30" s="27"/>
      <c r="GS30" s="27"/>
      <c r="GT30" s="27"/>
      <c r="GU30" s="27"/>
      <c r="GV30" s="27"/>
      <c r="GW30" s="27"/>
      <c r="GX30" s="27"/>
      <c r="GY30" s="27"/>
      <c r="GZ30" s="159"/>
      <c r="HA30" s="27"/>
      <c r="HB30" s="27"/>
      <c r="HC30" s="27"/>
      <c r="HD30" s="27"/>
      <c r="HE30" s="27"/>
      <c r="HF30" s="27"/>
      <c r="HG30" s="27"/>
      <c r="HH30" s="27"/>
      <c r="HI30" s="27"/>
      <c r="HJ30" s="159"/>
      <c r="HK30" s="27"/>
      <c r="HL30" s="27"/>
      <c r="HM30" s="27"/>
      <c r="HN30" s="27"/>
      <c r="HO30" s="27"/>
      <c r="HP30" s="27"/>
      <c r="HQ30" s="27"/>
      <c r="HR30" s="27"/>
      <c r="HS30" s="27"/>
      <c r="HT30" s="159"/>
      <c r="HU30" s="27"/>
      <c r="HV30" s="27"/>
      <c r="HW30" s="27"/>
      <c r="HX30" s="27"/>
      <c r="HY30" s="27"/>
      <c r="HZ30" s="27"/>
      <c r="IA30" s="27"/>
      <c r="IB30" s="27"/>
      <c r="IC30" s="27"/>
      <c r="ID30" s="159"/>
      <c r="IE30" s="27"/>
      <c r="IF30" s="27"/>
      <c r="IG30" s="27"/>
      <c r="IH30" s="27"/>
      <c r="II30" s="27"/>
      <c r="IJ30" s="27"/>
      <c r="IK30" s="27"/>
      <c r="IL30" s="27"/>
      <c r="IM30" s="27"/>
      <c r="IN30" s="159"/>
      <c r="IO30" s="27"/>
      <c r="IP30" s="27"/>
      <c r="IQ30" s="27"/>
      <c r="IR30" s="27"/>
      <c r="IS30" s="27"/>
      <c r="IT30" s="27"/>
      <c r="IU30" s="27"/>
      <c r="IV30" s="27"/>
      <c r="IW30" s="27"/>
      <c r="IX30" s="159"/>
      <c r="IY30" s="27"/>
      <c r="IZ30" s="27"/>
      <c r="JA30" s="27"/>
      <c r="JB30" s="27"/>
      <c r="JC30" s="27"/>
      <c r="JD30" s="27"/>
      <c r="JE30" s="27"/>
      <c r="JF30" s="27"/>
      <c r="JG30" s="27"/>
      <c r="JH30" s="159"/>
      <c r="JI30" s="27"/>
      <c r="JJ30" s="27"/>
      <c r="JK30" s="27"/>
      <c r="JL30" s="27"/>
      <c r="JM30" s="27"/>
      <c r="JN30" s="27"/>
      <c r="JO30" s="27"/>
      <c r="JP30" s="27"/>
      <c r="JQ30" s="27"/>
      <c r="JR30" s="159"/>
      <c r="JS30" s="27"/>
      <c r="JT30" s="27"/>
      <c r="JU30" s="27"/>
      <c r="JV30" s="27"/>
      <c r="JW30" s="27"/>
      <c r="JX30" s="27"/>
      <c r="JY30" s="27"/>
      <c r="JZ30" s="27"/>
      <c r="KA30" s="27"/>
      <c r="KB30" s="159"/>
      <c r="KC30" s="27"/>
      <c r="KD30" s="27"/>
      <c r="KE30" s="27"/>
      <c r="KF30" s="27"/>
      <c r="KG30" s="27"/>
      <c r="KH30" s="27"/>
      <c r="KI30" s="27"/>
      <c r="KJ30" s="27"/>
      <c r="KK30" s="27"/>
      <c r="KL30" s="159"/>
      <c r="KM30" s="27"/>
      <c r="KN30" s="27"/>
      <c r="KO30" s="27"/>
      <c r="KP30" s="27"/>
      <c r="KQ30" s="27"/>
      <c r="KR30" s="27"/>
      <c r="KS30" s="27"/>
      <c r="KT30" s="27"/>
      <c r="KU30" s="27"/>
      <c r="KV30" s="159"/>
      <c r="KW30" s="27"/>
      <c r="KX30" s="27"/>
      <c r="KY30" s="27"/>
    </row>
    <row r="31" spans="2:311">
      <c r="B31" s="27"/>
      <c r="C31" s="27"/>
      <c r="D31" s="27"/>
      <c r="E31" s="27"/>
      <c r="F31" s="27"/>
      <c r="G31" s="27"/>
      <c r="H31" s="27"/>
      <c r="I31" s="27"/>
      <c r="J31" s="27"/>
      <c r="K31" s="27"/>
      <c r="L31" s="27"/>
      <c r="M31" s="27"/>
      <c r="N31" s="312"/>
      <c r="O31" s="27"/>
      <c r="P31" s="80">
        <f t="shared" si="0"/>
        <v>0</v>
      </c>
      <c r="Q31" s="27"/>
      <c r="R31" s="27"/>
      <c r="S31" s="27"/>
      <c r="T31" s="27"/>
      <c r="U31" s="27"/>
      <c r="V31" s="27"/>
      <c r="W31" s="27"/>
      <c r="X31" s="27"/>
      <c r="Y31" s="27"/>
      <c r="Z31" s="27"/>
      <c r="AA31" s="27"/>
      <c r="AB31" s="159"/>
      <c r="AC31" s="27"/>
      <c r="AD31" s="27"/>
      <c r="AE31" s="27"/>
      <c r="AF31" s="27"/>
      <c r="AG31" s="27"/>
      <c r="AH31" s="27"/>
      <c r="AI31" s="27"/>
      <c r="AJ31" s="27"/>
      <c r="AK31" s="27"/>
      <c r="AL31" s="159"/>
      <c r="AM31" s="27"/>
      <c r="AN31" s="27"/>
      <c r="AO31" s="27"/>
      <c r="AP31" s="27"/>
      <c r="AQ31" s="27"/>
      <c r="AR31" s="27"/>
      <c r="AS31" s="27"/>
      <c r="AT31" s="27"/>
      <c r="AU31" s="27"/>
      <c r="AV31" s="159"/>
      <c r="AW31" s="27"/>
      <c r="AX31" s="27"/>
      <c r="AY31" s="27"/>
      <c r="AZ31" s="27"/>
      <c r="BA31" s="27"/>
      <c r="BB31" s="27"/>
      <c r="BC31" s="27"/>
      <c r="BD31" s="27"/>
      <c r="BE31" s="27"/>
      <c r="BF31" s="159"/>
      <c r="BG31" s="27"/>
      <c r="BH31" s="27"/>
      <c r="BI31" s="27"/>
      <c r="BJ31" s="27"/>
      <c r="BK31" s="27"/>
      <c r="BL31" s="27"/>
      <c r="BM31" s="27"/>
      <c r="BN31" s="27"/>
      <c r="BO31" s="27"/>
      <c r="BP31" s="159"/>
      <c r="BQ31" s="27"/>
      <c r="BR31" s="27"/>
      <c r="BS31" s="27"/>
      <c r="BT31" s="27"/>
      <c r="BU31" s="27"/>
      <c r="BV31" s="27"/>
      <c r="BW31" s="27"/>
      <c r="BX31" s="27"/>
      <c r="BY31" s="27"/>
      <c r="BZ31" s="159"/>
      <c r="CA31" s="27"/>
      <c r="CB31" s="27"/>
      <c r="CC31" s="27"/>
      <c r="CD31" s="27"/>
      <c r="CE31" s="27"/>
      <c r="CF31" s="27"/>
      <c r="CG31" s="27"/>
      <c r="CH31" s="27"/>
      <c r="CI31" s="27"/>
      <c r="CJ31" s="159"/>
      <c r="CK31" s="27"/>
      <c r="CL31" s="27"/>
      <c r="CM31" s="27"/>
      <c r="CN31" s="27"/>
      <c r="CO31" s="27"/>
      <c r="CP31" s="27"/>
      <c r="CQ31" s="27"/>
      <c r="CR31" s="27"/>
      <c r="CS31" s="27"/>
      <c r="CT31" s="159"/>
      <c r="CU31" s="27"/>
      <c r="CV31" s="27"/>
      <c r="CW31" s="27"/>
      <c r="CX31" s="27"/>
      <c r="CY31" s="27"/>
      <c r="CZ31" s="27"/>
      <c r="DA31" s="27"/>
      <c r="DB31" s="27"/>
      <c r="DC31" s="27"/>
      <c r="DD31" s="159"/>
      <c r="DE31" s="27"/>
      <c r="DF31" s="27"/>
      <c r="DG31" s="27"/>
      <c r="DH31" s="27"/>
      <c r="DI31" s="27"/>
      <c r="DJ31" s="27"/>
      <c r="DK31" s="27"/>
      <c r="DL31" s="27"/>
      <c r="DM31" s="27"/>
      <c r="DN31" s="159"/>
      <c r="DO31" s="27"/>
      <c r="DP31" s="27"/>
      <c r="DQ31" s="27"/>
      <c r="DR31" s="27"/>
      <c r="DS31" s="27"/>
      <c r="DT31" s="27"/>
      <c r="DU31" s="27"/>
      <c r="DV31" s="27"/>
      <c r="DW31" s="27"/>
      <c r="DX31" s="159"/>
      <c r="DY31" s="27"/>
      <c r="DZ31" s="27"/>
      <c r="EA31" s="27"/>
      <c r="EB31" s="27"/>
      <c r="EC31" s="27"/>
      <c r="ED31" s="27"/>
      <c r="EE31" s="27"/>
      <c r="EF31" s="27"/>
      <c r="EG31" s="27"/>
      <c r="EH31" s="159"/>
      <c r="EI31" s="27"/>
      <c r="EJ31" s="27"/>
      <c r="EK31" s="27"/>
      <c r="EL31" s="27"/>
      <c r="EM31" s="27"/>
      <c r="EN31" s="27"/>
      <c r="EO31" s="27"/>
      <c r="EP31" s="27"/>
      <c r="EQ31" s="27"/>
      <c r="ER31" s="159"/>
      <c r="ES31" s="27"/>
      <c r="ET31" s="27"/>
      <c r="EU31" s="27"/>
      <c r="EV31" s="27"/>
      <c r="EW31" s="27"/>
      <c r="EX31" s="27"/>
      <c r="EY31" s="27"/>
      <c r="EZ31" s="27"/>
      <c r="FA31" s="27"/>
      <c r="FB31" s="159"/>
      <c r="FC31" s="27"/>
      <c r="FD31" s="27"/>
      <c r="FE31" s="27"/>
      <c r="FF31" s="27"/>
      <c r="FG31" s="27"/>
      <c r="FH31" s="27"/>
      <c r="FI31" s="27"/>
      <c r="FJ31" s="27"/>
      <c r="FK31" s="27"/>
      <c r="FL31" s="159"/>
      <c r="FM31" s="27"/>
      <c r="FN31" s="27"/>
      <c r="FO31" s="27"/>
      <c r="FP31" s="27"/>
      <c r="FQ31" s="27"/>
      <c r="FR31" s="27"/>
      <c r="FS31" s="27"/>
      <c r="FT31" s="27"/>
      <c r="FU31" s="27"/>
      <c r="FV31" s="159"/>
      <c r="FW31" s="27"/>
      <c r="FX31" s="27"/>
      <c r="FY31" s="27"/>
      <c r="FZ31" s="27"/>
      <c r="GA31" s="27"/>
      <c r="GB31" s="27"/>
      <c r="GC31" s="27"/>
      <c r="GD31" s="27"/>
      <c r="GE31" s="27"/>
      <c r="GF31" s="159"/>
      <c r="GG31" s="27"/>
      <c r="GH31" s="27"/>
      <c r="GI31" s="27"/>
      <c r="GJ31" s="27"/>
      <c r="GK31" s="27"/>
      <c r="GL31" s="27"/>
      <c r="GM31" s="27"/>
      <c r="GN31" s="27"/>
      <c r="GO31" s="27"/>
      <c r="GP31" s="159"/>
      <c r="GQ31" s="27"/>
      <c r="GR31" s="27"/>
      <c r="GS31" s="27"/>
      <c r="GT31" s="27"/>
      <c r="GU31" s="27"/>
      <c r="GV31" s="27"/>
      <c r="GW31" s="27"/>
      <c r="GX31" s="27"/>
      <c r="GY31" s="27"/>
      <c r="GZ31" s="159"/>
      <c r="HA31" s="27"/>
      <c r="HB31" s="27"/>
      <c r="HC31" s="27"/>
      <c r="HD31" s="27"/>
      <c r="HE31" s="27"/>
      <c r="HF31" s="27"/>
      <c r="HG31" s="27"/>
      <c r="HH31" s="27"/>
      <c r="HI31" s="27"/>
      <c r="HJ31" s="159"/>
      <c r="HK31" s="27"/>
      <c r="HL31" s="27"/>
      <c r="HM31" s="27"/>
      <c r="HN31" s="27"/>
      <c r="HO31" s="27"/>
      <c r="HP31" s="27"/>
      <c r="HQ31" s="27"/>
      <c r="HR31" s="27"/>
      <c r="HS31" s="27"/>
      <c r="HT31" s="159"/>
      <c r="HU31" s="27"/>
      <c r="HV31" s="27"/>
      <c r="HW31" s="27"/>
      <c r="HX31" s="27"/>
      <c r="HY31" s="27"/>
      <c r="HZ31" s="27"/>
      <c r="IA31" s="27"/>
      <c r="IB31" s="27"/>
      <c r="IC31" s="27"/>
      <c r="ID31" s="159"/>
      <c r="IE31" s="27"/>
      <c r="IF31" s="27"/>
      <c r="IG31" s="27"/>
      <c r="IH31" s="27"/>
      <c r="II31" s="27"/>
      <c r="IJ31" s="27"/>
      <c r="IK31" s="27"/>
      <c r="IL31" s="27"/>
      <c r="IM31" s="27"/>
      <c r="IN31" s="159"/>
      <c r="IO31" s="27"/>
      <c r="IP31" s="27"/>
      <c r="IQ31" s="27"/>
      <c r="IR31" s="27"/>
      <c r="IS31" s="27"/>
      <c r="IT31" s="27"/>
      <c r="IU31" s="27"/>
      <c r="IV31" s="27"/>
      <c r="IW31" s="27"/>
      <c r="IX31" s="159"/>
      <c r="IY31" s="27"/>
      <c r="IZ31" s="27"/>
      <c r="JA31" s="27"/>
      <c r="JB31" s="27"/>
      <c r="JC31" s="27"/>
      <c r="JD31" s="27"/>
      <c r="JE31" s="27"/>
      <c r="JF31" s="27"/>
      <c r="JG31" s="27"/>
      <c r="JH31" s="159"/>
      <c r="JI31" s="27"/>
      <c r="JJ31" s="27"/>
      <c r="JK31" s="27"/>
      <c r="JL31" s="27"/>
      <c r="JM31" s="27"/>
      <c r="JN31" s="27"/>
      <c r="JO31" s="27"/>
      <c r="JP31" s="27"/>
      <c r="JQ31" s="27"/>
      <c r="JR31" s="159"/>
      <c r="JS31" s="27"/>
      <c r="JT31" s="27"/>
      <c r="JU31" s="27"/>
      <c r="JV31" s="27"/>
      <c r="JW31" s="27"/>
      <c r="JX31" s="27"/>
      <c r="JY31" s="27"/>
      <c r="JZ31" s="27"/>
      <c r="KA31" s="27"/>
      <c r="KB31" s="159"/>
      <c r="KC31" s="27"/>
      <c r="KD31" s="27"/>
      <c r="KE31" s="27"/>
      <c r="KF31" s="27"/>
      <c r="KG31" s="27"/>
      <c r="KH31" s="27"/>
      <c r="KI31" s="27"/>
      <c r="KJ31" s="27"/>
      <c r="KK31" s="27"/>
      <c r="KL31" s="159"/>
      <c r="KM31" s="27"/>
      <c r="KN31" s="27"/>
      <c r="KO31" s="27"/>
      <c r="KP31" s="27"/>
      <c r="KQ31" s="27"/>
      <c r="KR31" s="27"/>
      <c r="KS31" s="27"/>
      <c r="KT31" s="27"/>
      <c r="KU31" s="27"/>
      <c r="KV31" s="159"/>
      <c r="KW31" s="27"/>
      <c r="KX31" s="27"/>
      <c r="KY31" s="27"/>
    </row>
    <row r="32" spans="2:311">
      <c r="B32" s="27"/>
      <c r="C32" s="27"/>
      <c r="D32" s="27"/>
      <c r="E32" s="27"/>
      <c r="F32" s="27"/>
      <c r="G32" s="27"/>
      <c r="H32" s="27"/>
      <c r="I32" s="27"/>
      <c r="J32" s="27"/>
      <c r="K32" s="27"/>
      <c r="L32" s="27"/>
      <c r="M32" s="27"/>
      <c r="N32" s="312"/>
      <c r="O32" s="27"/>
      <c r="P32" s="80">
        <f t="shared" si="0"/>
        <v>0</v>
      </c>
      <c r="Q32" s="27"/>
      <c r="R32" s="27"/>
      <c r="S32" s="27"/>
      <c r="T32" s="27"/>
      <c r="U32" s="27"/>
      <c r="V32" s="27"/>
      <c r="W32" s="27"/>
      <c r="X32" s="27"/>
      <c r="Y32" s="27"/>
      <c r="Z32" s="27"/>
      <c r="AA32" s="27"/>
      <c r="AB32" s="159"/>
      <c r="AC32" s="27"/>
      <c r="AD32" s="27"/>
      <c r="AE32" s="27"/>
      <c r="AF32" s="27"/>
      <c r="AG32" s="27"/>
      <c r="AH32" s="27"/>
      <c r="AI32" s="27"/>
      <c r="AJ32" s="27"/>
      <c r="AK32" s="27"/>
      <c r="AL32" s="159"/>
      <c r="AM32" s="27"/>
      <c r="AN32" s="27"/>
      <c r="AO32" s="27"/>
      <c r="AP32" s="27"/>
      <c r="AQ32" s="27"/>
      <c r="AR32" s="27"/>
      <c r="AS32" s="27"/>
      <c r="AT32" s="27"/>
      <c r="AU32" s="27"/>
      <c r="AV32" s="159"/>
      <c r="AW32" s="27"/>
      <c r="AX32" s="27"/>
      <c r="AY32" s="27"/>
      <c r="AZ32" s="27"/>
      <c r="BA32" s="27"/>
      <c r="BB32" s="27"/>
      <c r="BC32" s="27"/>
      <c r="BD32" s="27"/>
      <c r="BE32" s="27"/>
      <c r="BF32" s="159"/>
      <c r="BG32" s="27"/>
      <c r="BH32" s="27"/>
      <c r="BI32" s="27"/>
      <c r="BJ32" s="27"/>
      <c r="BK32" s="27"/>
      <c r="BL32" s="27"/>
      <c r="BM32" s="27"/>
      <c r="BN32" s="27"/>
      <c r="BO32" s="27"/>
      <c r="BP32" s="159"/>
      <c r="BQ32" s="27"/>
      <c r="BR32" s="27"/>
      <c r="BS32" s="27"/>
      <c r="BT32" s="27"/>
      <c r="BU32" s="27"/>
      <c r="BV32" s="27"/>
      <c r="BW32" s="27"/>
      <c r="BX32" s="27"/>
      <c r="BY32" s="27"/>
      <c r="BZ32" s="159"/>
      <c r="CA32" s="27"/>
      <c r="CB32" s="27"/>
      <c r="CC32" s="27"/>
      <c r="CD32" s="27"/>
      <c r="CE32" s="27"/>
      <c r="CF32" s="27"/>
      <c r="CG32" s="27"/>
      <c r="CH32" s="27"/>
      <c r="CI32" s="27"/>
      <c r="CJ32" s="159"/>
      <c r="CK32" s="27"/>
      <c r="CL32" s="27"/>
      <c r="CM32" s="27"/>
      <c r="CN32" s="27"/>
      <c r="CO32" s="27"/>
      <c r="CP32" s="27"/>
      <c r="CQ32" s="27"/>
      <c r="CR32" s="27"/>
      <c r="CS32" s="27"/>
      <c r="CT32" s="159"/>
      <c r="CU32" s="27"/>
      <c r="CV32" s="27"/>
      <c r="CW32" s="27"/>
      <c r="CX32" s="27"/>
      <c r="CY32" s="27"/>
      <c r="CZ32" s="27"/>
      <c r="DA32" s="27"/>
      <c r="DB32" s="27"/>
      <c r="DC32" s="27"/>
      <c r="DD32" s="159"/>
      <c r="DE32" s="27"/>
      <c r="DF32" s="27"/>
      <c r="DG32" s="27"/>
      <c r="DH32" s="27"/>
      <c r="DI32" s="27"/>
      <c r="DJ32" s="27"/>
      <c r="DK32" s="27"/>
      <c r="DL32" s="27"/>
      <c r="DM32" s="27"/>
      <c r="DN32" s="159"/>
      <c r="DO32" s="27"/>
      <c r="DP32" s="27"/>
      <c r="DQ32" s="27"/>
      <c r="DR32" s="27"/>
      <c r="DS32" s="27"/>
      <c r="DT32" s="27"/>
      <c r="DU32" s="27"/>
      <c r="DV32" s="27"/>
      <c r="DW32" s="27"/>
      <c r="DX32" s="159"/>
      <c r="DY32" s="27"/>
      <c r="DZ32" s="27"/>
      <c r="EA32" s="27"/>
      <c r="EB32" s="27"/>
      <c r="EC32" s="27"/>
      <c r="ED32" s="27"/>
      <c r="EE32" s="27"/>
      <c r="EF32" s="27"/>
      <c r="EG32" s="27"/>
      <c r="EH32" s="159"/>
      <c r="EI32" s="27"/>
      <c r="EJ32" s="27"/>
      <c r="EK32" s="27"/>
      <c r="EL32" s="27"/>
      <c r="EM32" s="27"/>
      <c r="EN32" s="27"/>
      <c r="EO32" s="27"/>
      <c r="EP32" s="27"/>
      <c r="EQ32" s="27"/>
      <c r="ER32" s="159"/>
      <c r="ES32" s="27"/>
      <c r="ET32" s="27"/>
      <c r="EU32" s="27"/>
      <c r="EV32" s="27"/>
      <c r="EW32" s="27"/>
      <c r="EX32" s="27"/>
      <c r="EY32" s="27"/>
      <c r="EZ32" s="27"/>
      <c r="FA32" s="27"/>
      <c r="FB32" s="159"/>
      <c r="FC32" s="27"/>
      <c r="FD32" s="27"/>
      <c r="FE32" s="27"/>
      <c r="FF32" s="27"/>
      <c r="FG32" s="27"/>
      <c r="FH32" s="27"/>
      <c r="FI32" s="27"/>
      <c r="FJ32" s="27"/>
      <c r="FK32" s="27"/>
      <c r="FL32" s="159"/>
      <c r="FM32" s="27"/>
      <c r="FN32" s="27"/>
      <c r="FO32" s="27"/>
      <c r="FP32" s="27"/>
      <c r="FQ32" s="27"/>
      <c r="FR32" s="27"/>
      <c r="FS32" s="27"/>
      <c r="FT32" s="27"/>
      <c r="FU32" s="27"/>
      <c r="FV32" s="159"/>
      <c r="FW32" s="27"/>
      <c r="FX32" s="27"/>
      <c r="FY32" s="27"/>
      <c r="FZ32" s="27"/>
      <c r="GA32" s="27"/>
      <c r="GB32" s="27"/>
      <c r="GC32" s="27"/>
      <c r="GD32" s="27"/>
      <c r="GE32" s="27"/>
      <c r="GF32" s="159"/>
      <c r="GG32" s="27"/>
      <c r="GH32" s="27"/>
      <c r="GI32" s="27"/>
      <c r="GJ32" s="27"/>
      <c r="GK32" s="27"/>
      <c r="GL32" s="27"/>
      <c r="GM32" s="27"/>
      <c r="GN32" s="27"/>
      <c r="GO32" s="27"/>
      <c r="GP32" s="159"/>
      <c r="GQ32" s="27"/>
      <c r="GR32" s="27"/>
      <c r="GS32" s="27"/>
      <c r="GT32" s="27"/>
      <c r="GU32" s="27"/>
      <c r="GV32" s="27"/>
      <c r="GW32" s="27"/>
      <c r="GX32" s="27"/>
      <c r="GY32" s="27"/>
      <c r="GZ32" s="159"/>
      <c r="HA32" s="27"/>
      <c r="HB32" s="27"/>
      <c r="HC32" s="27"/>
      <c r="HD32" s="27"/>
      <c r="HE32" s="27"/>
      <c r="HF32" s="27"/>
      <c r="HG32" s="27"/>
      <c r="HH32" s="27"/>
      <c r="HI32" s="27"/>
      <c r="HJ32" s="159"/>
      <c r="HK32" s="27"/>
      <c r="HL32" s="27"/>
      <c r="HM32" s="27"/>
      <c r="HN32" s="27"/>
      <c r="HO32" s="27"/>
      <c r="HP32" s="27"/>
      <c r="HQ32" s="27"/>
      <c r="HR32" s="27"/>
      <c r="HS32" s="27"/>
      <c r="HT32" s="159"/>
      <c r="HU32" s="27"/>
      <c r="HV32" s="27"/>
      <c r="HW32" s="27"/>
      <c r="HX32" s="27"/>
      <c r="HY32" s="27"/>
      <c r="HZ32" s="27"/>
      <c r="IA32" s="27"/>
      <c r="IB32" s="27"/>
      <c r="IC32" s="27"/>
      <c r="ID32" s="159"/>
      <c r="IE32" s="27"/>
      <c r="IF32" s="27"/>
      <c r="IG32" s="27"/>
      <c r="IH32" s="27"/>
      <c r="II32" s="27"/>
      <c r="IJ32" s="27"/>
      <c r="IK32" s="27"/>
      <c r="IL32" s="27"/>
      <c r="IM32" s="27"/>
      <c r="IN32" s="159"/>
      <c r="IO32" s="27"/>
      <c r="IP32" s="27"/>
      <c r="IQ32" s="27"/>
      <c r="IR32" s="27"/>
      <c r="IS32" s="27"/>
      <c r="IT32" s="27"/>
      <c r="IU32" s="27"/>
      <c r="IV32" s="27"/>
      <c r="IW32" s="27"/>
      <c r="IX32" s="159"/>
      <c r="IY32" s="27"/>
      <c r="IZ32" s="27"/>
      <c r="JA32" s="27"/>
      <c r="JB32" s="27"/>
      <c r="JC32" s="27"/>
      <c r="JD32" s="27"/>
      <c r="JE32" s="27"/>
      <c r="JF32" s="27"/>
      <c r="JG32" s="27"/>
      <c r="JH32" s="159"/>
      <c r="JI32" s="27"/>
      <c r="JJ32" s="27"/>
      <c r="JK32" s="27"/>
      <c r="JL32" s="27"/>
      <c r="JM32" s="27"/>
      <c r="JN32" s="27"/>
      <c r="JO32" s="27"/>
      <c r="JP32" s="27"/>
      <c r="JQ32" s="27"/>
      <c r="JR32" s="159"/>
      <c r="JS32" s="27"/>
      <c r="JT32" s="27"/>
      <c r="JU32" s="27"/>
      <c r="JV32" s="27"/>
      <c r="JW32" s="27"/>
      <c r="JX32" s="27"/>
      <c r="JY32" s="27"/>
      <c r="JZ32" s="27"/>
      <c r="KA32" s="27"/>
      <c r="KB32" s="159"/>
      <c r="KC32" s="27"/>
      <c r="KD32" s="27"/>
      <c r="KE32" s="27"/>
      <c r="KF32" s="27"/>
      <c r="KG32" s="27"/>
      <c r="KH32" s="27"/>
      <c r="KI32" s="27"/>
      <c r="KJ32" s="27"/>
      <c r="KK32" s="27"/>
      <c r="KL32" s="159"/>
      <c r="KM32" s="27"/>
      <c r="KN32" s="27"/>
      <c r="KO32" s="27"/>
      <c r="KP32" s="27"/>
      <c r="KQ32" s="27"/>
      <c r="KR32" s="27"/>
      <c r="KS32" s="27"/>
      <c r="KT32" s="27"/>
      <c r="KU32" s="27"/>
      <c r="KV32" s="159"/>
      <c r="KW32" s="27"/>
      <c r="KX32" s="27"/>
      <c r="KY32" s="27"/>
    </row>
    <row r="33" spans="2:311">
      <c r="B33" s="27"/>
      <c r="C33" s="27"/>
      <c r="D33" s="27"/>
      <c r="E33" s="27"/>
      <c r="F33" s="27"/>
      <c r="G33" s="27"/>
      <c r="H33" s="27"/>
      <c r="I33" s="27"/>
      <c r="J33" s="27"/>
      <c r="K33" s="27"/>
      <c r="L33" s="27"/>
      <c r="M33" s="27"/>
      <c r="N33" s="312"/>
      <c r="O33" s="27"/>
      <c r="P33" s="80">
        <f t="shared" si="0"/>
        <v>0</v>
      </c>
      <c r="Q33" s="27"/>
      <c r="R33" s="27"/>
      <c r="S33" s="27"/>
      <c r="T33" s="27"/>
      <c r="U33" s="27"/>
      <c r="V33" s="27"/>
      <c r="W33" s="27"/>
      <c r="X33" s="27"/>
      <c r="Y33" s="27"/>
      <c r="Z33" s="27"/>
      <c r="AA33" s="27"/>
      <c r="AB33" s="159"/>
      <c r="AC33" s="27"/>
      <c r="AD33" s="27"/>
      <c r="AE33" s="27"/>
      <c r="AF33" s="27"/>
      <c r="AG33" s="27"/>
      <c r="AH33" s="27"/>
      <c r="AI33" s="27"/>
      <c r="AJ33" s="27"/>
      <c r="AK33" s="27"/>
      <c r="AL33" s="159"/>
      <c r="AM33" s="27"/>
      <c r="AN33" s="27"/>
      <c r="AO33" s="27"/>
      <c r="AP33" s="27"/>
      <c r="AQ33" s="27"/>
      <c r="AR33" s="27"/>
      <c r="AS33" s="27"/>
      <c r="AT33" s="27"/>
      <c r="AU33" s="27"/>
      <c r="AV33" s="159"/>
      <c r="AW33" s="27"/>
      <c r="AX33" s="27"/>
      <c r="AY33" s="27"/>
      <c r="AZ33" s="27"/>
      <c r="BA33" s="27"/>
      <c r="BB33" s="27"/>
      <c r="BC33" s="27"/>
      <c r="BD33" s="27"/>
      <c r="BE33" s="27"/>
      <c r="BF33" s="159"/>
      <c r="BG33" s="27"/>
      <c r="BH33" s="27"/>
      <c r="BI33" s="27"/>
      <c r="BJ33" s="27"/>
      <c r="BK33" s="27"/>
      <c r="BL33" s="27"/>
      <c r="BM33" s="27"/>
      <c r="BN33" s="27"/>
      <c r="BO33" s="27"/>
      <c r="BP33" s="159"/>
      <c r="BQ33" s="27"/>
      <c r="BR33" s="27"/>
      <c r="BS33" s="27"/>
      <c r="BT33" s="27"/>
      <c r="BU33" s="27"/>
      <c r="BV33" s="27"/>
      <c r="BW33" s="27"/>
      <c r="BX33" s="27"/>
      <c r="BY33" s="27"/>
      <c r="BZ33" s="159"/>
      <c r="CA33" s="27"/>
      <c r="CB33" s="27"/>
      <c r="CC33" s="27"/>
      <c r="CD33" s="27"/>
      <c r="CE33" s="27"/>
      <c r="CF33" s="27"/>
      <c r="CG33" s="27"/>
      <c r="CH33" s="27"/>
      <c r="CI33" s="27"/>
      <c r="CJ33" s="159"/>
      <c r="CK33" s="27"/>
      <c r="CL33" s="27"/>
      <c r="CM33" s="27"/>
      <c r="CN33" s="27"/>
      <c r="CO33" s="27"/>
      <c r="CP33" s="27"/>
      <c r="CQ33" s="27"/>
      <c r="CR33" s="27"/>
      <c r="CS33" s="27"/>
      <c r="CT33" s="159"/>
      <c r="CU33" s="27"/>
      <c r="CV33" s="27"/>
      <c r="CW33" s="27"/>
      <c r="CX33" s="27"/>
      <c r="CY33" s="27"/>
      <c r="CZ33" s="27"/>
      <c r="DA33" s="27"/>
      <c r="DB33" s="27"/>
      <c r="DC33" s="27"/>
      <c r="DD33" s="159"/>
      <c r="DE33" s="27"/>
      <c r="DF33" s="27"/>
      <c r="DG33" s="27"/>
      <c r="DH33" s="27"/>
      <c r="DI33" s="27"/>
      <c r="DJ33" s="27"/>
      <c r="DK33" s="27"/>
      <c r="DL33" s="27"/>
      <c r="DM33" s="27"/>
      <c r="DN33" s="159"/>
      <c r="DO33" s="27"/>
      <c r="DP33" s="27"/>
      <c r="DQ33" s="27"/>
      <c r="DR33" s="27"/>
      <c r="DS33" s="27"/>
      <c r="DT33" s="27"/>
      <c r="DU33" s="27"/>
      <c r="DV33" s="27"/>
      <c r="DW33" s="27"/>
      <c r="DX33" s="159"/>
      <c r="DY33" s="27"/>
      <c r="DZ33" s="27"/>
      <c r="EA33" s="27"/>
      <c r="EB33" s="27"/>
      <c r="EC33" s="27"/>
      <c r="ED33" s="27"/>
      <c r="EE33" s="27"/>
      <c r="EF33" s="27"/>
      <c r="EG33" s="27"/>
      <c r="EH33" s="159"/>
      <c r="EI33" s="27"/>
      <c r="EJ33" s="27"/>
      <c r="EK33" s="27"/>
      <c r="EL33" s="27"/>
      <c r="EM33" s="27"/>
      <c r="EN33" s="27"/>
      <c r="EO33" s="27"/>
      <c r="EP33" s="27"/>
      <c r="EQ33" s="27"/>
      <c r="ER33" s="159"/>
      <c r="ES33" s="27"/>
      <c r="ET33" s="27"/>
      <c r="EU33" s="27"/>
      <c r="EV33" s="27"/>
      <c r="EW33" s="27"/>
      <c r="EX33" s="27"/>
      <c r="EY33" s="27"/>
      <c r="EZ33" s="27"/>
      <c r="FA33" s="27"/>
      <c r="FB33" s="159"/>
      <c r="FC33" s="27"/>
      <c r="FD33" s="27"/>
      <c r="FE33" s="27"/>
      <c r="FF33" s="27"/>
      <c r="FG33" s="27"/>
      <c r="FH33" s="27"/>
      <c r="FI33" s="27"/>
      <c r="FJ33" s="27"/>
      <c r="FK33" s="27"/>
      <c r="FL33" s="159"/>
      <c r="FM33" s="27"/>
      <c r="FN33" s="27"/>
      <c r="FO33" s="27"/>
      <c r="FP33" s="27"/>
      <c r="FQ33" s="27"/>
      <c r="FR33" s="27"/>
      <c r="FS33" s="27"/>
      <c r="FT33" s="27"/>
      <c r="FU33" s="27"/>
      <c r="FV33" s="159"/>
      <c r="FW33" s="27"/>
      <c r="FX33" s="27"/>
      <c r="FY33" s="27"/>
      <c r="FZ33" s="27"/>
      <c r="GA33" s="27"/>
      <c r="GB33" s="27"/>
      <c r="GC33" s="27"/>
      <c r="GD33" s="27"/>
      <c r="GE33" s="27"/>
      <c r="GF33" s="159"/>
      <c r="GG33" s="27"/>
      <c r="GH33" s="27"/>
      <c r="GI33" s="27"/>
      <c r="GJ33" s="27"/>
      <c r="GK33" s="27"/>
      <c r="GL33" s="27"/>
      <c r="GM33" s="27"/>
      <c r="GN33" s="27"/>
      <c r="GO33" s="27"/>
      <c r="GP33" s="159"/>
      <c r="GQ33" s="27"/>
      <c r="GR33" s="27"/>
      <c r="GS33" s="27"/>
      <c r="GT33" s="27"/>
      <c r="GU33" s="27"/>
      <c r="GV33" s="27"/>
      <c r="GW33" s="27"/>
      <c r="GX33" s="27"/>
      <c r="GY33" s="27"/>
      <c r="GZ33" s="159"/>
      <c r="HA33" s="27"/>
      <c r="HB33" s="27"/>
      <c r="HC33" s="27"/>
      <c r="HD33" s="27"/>
      <c r="HE33" s="27"/>
      <c r="HF33" s="27"/>
      <c r="HG33" s="27"/>
      <c r="HH33" s="27"/>
      <c r="HI33" s="27"/>
      <c r="HJ33" s="159"/>
      <c r="HK33" s="27"/>
      <c r="HL33" s="27"/>
      <c r="HM33" s="27"/>
      <c r="HN33" s="27"/>
      <c r="HO33" s="27"/>
      <c r="HP33" s="27"/>
      <c r="HQ33" s="27"/>
      <c r="HR33" s="27"/>
      <c r="HS33" s="27"/>
      <c r="HT33" s="159"/>
      <c r="HU33" s="27"/>
      <c r="HV33" s="27"/>
      <c r="HW33" s="27"/>
      <c r="HX33" s="27"/>
      <c r="HY33" s="27"/>
      <c r="HZ33" s="27"/>
      <c r="IA33" s="27"/>
      <c r="IB33" s="27"/>
      <c r="IC33" s="27"/>
      <c r="ID33" s="159"/>
      <c r="IE33" s="27"/>
      <c r="IF33" s="27"/>
      <c r="IG33" s="27"/>
      <c r="IH33" s="27"/>
      <c r="II33" s="27"/>
      <c r="IJ33" s="27"/>
      <c r="IK33" s="27"/>
      <c r="IL33" s="27"/>
      <c r="IM33" s="27"/>
      <c r="IN33" s="159"/>
      <c r="IO33" s="27"/>
      <c r="IP33" s="27"/>
      <c r="IQ33" s="27"/>
      <c r="IR33" s="27"/>
      <c r="IS33" s="27"/>
      <c r="IT33" s="27"/>
      <c r="IU33" s="27"/>
      <c r="IV33" s="27"/>
      <c r="IW33" s="27"/>
      <c r="IX33" s="159"/>
      <c r="IY33" s="27"/>
      <c r="IZ33" s="27"/>
      <c r="JA33" s="27"/>
      <c r="JB33" s="27"/>
      <c r="JC33" s="27"/>
      <c r="JD33" s="27"/>
      <c r="JE33" s="27"/>
      <c r="JF33" s="27"/>
      <c r="JG33" s="27"/>
      <c r="JH33" s="159"/>
      <c r="JI33" s="27"/>
      <c r="JJ33" s="27"/>
      <c r="JK33" s="27"/>
      <c r="JL33" s="27"/>
      <c r="JM33" s="27"/>
      <c r="JN33" s="27"/>
      <c r="JO33" s="27"/>
      <c r="JP33" s="27"/>
      <c r="JQ33" s="27"/>
      <c r="JR33" s="159"/>
      <c r="JS33" s="27"/>
      <c r="JT33" s="27"/>
      <c r="JU33" s="27"/>
      <c r="JV33" s="27"/>
      <c r="JW33" s="27"/>
      <c r="JX33" s="27"/>
      <c r="JY33" s="27"/>
      <c r="JZ33" s="27"/>
      <c r="KA33" s="27"/>
      <c r="KB33" s="159"/>
      <c r="KC33" s="27"/>
      <c r="KD33" s="27"/>
      <c r="KE33" s="27"/>
      <c r="KF33" s="27"/>
      <c r="KG33" s="27"/>
      <c r="KH33" s="27"/>
      <c r="KI33" s="27"/>
      <c r="KJ33" s="27"/>
      <c r="KK33" s="27"/>
      <c r="KL33" s="159"/>
      <c r="KM33" s="27"/>
      <c r="KN33" s="27"/>
      <c r="KO33" s="27"/>
      <c r="KP33" s="27"/>
      <c r="KQ33" s="27"/>
      <c r="KR33" s="27"/>
      <c r="KS33" s="27"/>
      <c r="KT33" s="27"/>
      <c r="KU33" s="27"/>
      <c r="KV33" s="159"/>
      <c r="KW33" s="27"/>
      <c r="KX33" s="27"/>
      <c r="KY33" s="27"/>
    </row>
    <row r="34" spans="2:311">
      <c r="B34" s="27"/>
      <c r="C34" s="27"/>
      <c r="D34" s="27"/>
      <c r="E34" s="27"/>
      <c r="F34" s="27"/>
      <c r="G34" s="27"/>
      <c r="H34" s="27"/>
      <c r="I34" s="27"/>
      <c r="J34" s="27"/>
      <c r="K34" s="27"/>
      <c r="L34" s="27"/>
      <c r="M34" s="27"/>
      <c r="N34" s="312"/>
      <c r="O34" s="27"/>
      <c r="P34" s="80">
        <f t="shared" si="0"/>
        <v>0</v>
      </c>
      <c r="Q34" s="27"/>
      <c r="R34" s="27"/>
      <c r="S34" s="27"/>
      <c r="T34" s="27"/>
      <c r="U34" s="27"/>
      <c r="V34" s="27"/>
      <c r="W34" s="27"/>
      <c r="X34" s="27"/>
      <c r="Y34" s="27"/>
      <c r="Z34" s="27"/>
      <c r="AA34" s="27"/>
      <c r="AB34" s="159"/>
      <c r="AC34" s="27"/>
      <c r="AD34" s="27"/>
      <c r="AE34" s="27"/>
      <c r="AF34" s="27"/>
      <c r="AG34" s="27"/>
      <c r="AH34" s="27"/>
      <c r="AI34" s="27"/>
      <c r="AJ34" s="27"/>
      <c r="AK34" s="27"/>
      <c r="AL34" s="159"/>
      <c r="AM34" s="27"/>
      <c r="AN34" s="27"/>
      <c r="AO34" s="27"/>
      <c r="AP34" s="27"/>
      <c r="AQ34" s="27"/>
      <c r="AR34" s="27"/>
      <c r="AS34" s="27"/>
      <c r="AT34" s="27"/>
      <c r="AU34" s="27"/>
      <c r="AV34" s="159"/>
      <c r="AW34" s="27"/>
      <c r="AX34" s="27"/>
      <c r="AY34" s="27"/>
      <c r="AZ34" s="27"/>
      <c r="BA34" s="27"/>
      <c r="BB34" s="27"/>
      <c r="BC34" s="27"/>
      <c r="BD34" s="27"/>
      <c r="BE34" s="27"/>
      <c r="BF34" s="159"/>
      <c r="BG34" s="27"/>
      <c r="BH34" s="27"/>
      <c r="BI34" s="27"/>
      <c r="BJ34" s="27"/>
      <c r="BK34" s="27"/>
      <c r="BL34" s="27"/>
      <c r="BM34" s="27"/>
      <c r="BN34" s="27"/>
      <c r="BO34" s="27"/>
      <c r="BP34" s="159"/>
      <c r="BQ34" s="27"/>
      <c r="BR34" s="27"/>
      <c r="BS34" s="27"/>
      <c r="BT34" s="27"/>
      <c r="BU34" s="27"/>
      <c r="BV34" s="27"/>
      <c r="BW34" s="27"/>
      <c r="BX34" s="27"/>
      <c r="BY34" s="27"/>
      <c r="BZ34" s="159"/>
      <c r="CA34" s="27"/>
      <c r="CB34" s="27"/>
      <c r="CC34" s="27"/>
      <c r="CD34" s="27"/>
      <c r="CE34" s="27"/>
      <c r="CF34" s="27"/>
      <c r="CG34" s="27"/>
      <c r="CH34" s="27"/>
      <c r="CI34" s="27"/>
      <c r="CJ34" s="159"/>
      <c r="CK34" s="27"/>
      <c r="CL34" s="27"/>
      <c r="CM34" s="27"/>
      <c r="CN34" s="27"/>
      <c r="CO34" s="27"/>
      <c r="CP34" s="27"/>
      <c r="CQ34" s="27"/>
      <c r="CR34" s="27"/>
      <c r="CS34" s="27"/>
      <c r="CT34" s="159"/>
      <c r="CU34" s="27"/>
      <c r="CV34" s="27"/>
      <c r="CW34" s="27"/>
      <c r="CX34" s="27"/>
      <c r="CY34" s="27"/>
      <c r="CZ34" s="27"/>
      <c r="DA34" s="27"/>
      <c r="DB34" s="27"/>
      <c r="DC34" s="27"/>
      <c r="DD34" s="159"/>
      <c r="DE34" s="27"/>
      <c r="DF34" s="27"/>
      <c r="DG34" s="27"/>
      <c r="DH34" s="27"/>
      <c r="DI34" s="27"/>
      <c r="DJ34" s="27"/>
      <c r="DK34" s="27"/>
      <c r="DL34" s="27"/>
      <c r="DM34" s="27"/>
      <c r="DN34" s="159"/>
      <c r="DO34" s="27"/>
      <c r="DP34" s="27"/>
      <c r="DQ34" s="27"/>
      <c r="DR34" s="27"/>
      <c r="DS34" s="27"/>
      <c r="DT34" s="27"/>
      <c r="DU34" s="27"/>
      <c r="DV34" s="27"/>
      <c r="DW34" s="27"/>
      <c r="DX34" s="159"/>
      <c r="DY34" s="27"/>
      <c r="DZ34" s="27"/>
      <c r="EA34" s="27"/>
      <c r="EB34" s="27"/>
      <c r="EC34" s="27"/>
      <c r="ED34" s="27"/>
      <c r="EE34" s="27"/>
      <c r="EF34" s="27"/>
      <c r="EG34" s="27"/>
      <c r="EH34" s="159"/>
      <c r="EI34" s="27"/>
      <c r="EJ34" s="27"/>
      <c r="EK34" s="27"/>
      <c r="EL34" s="27"/>
      <c r="EM34" s="27"/>
      <c r="EN34" s="27"/>
      <c r="EO34" s="27"/>
      <c r="EP34" s="27"/>
      <c r="EQ34" s="27"/>
      <c r="ER34" s="159"/>
      <c r="ES34" s="27"/>
      <c r="ET34" s="27"/>
      <c r="EU34" s="27"/>
      <c r="EV34" s="27"/>
      <c r="EW34" s="27"/>
      <c r="EX34" s="27"/>
      <c r="EY34" s="27"/>
      <c r="EZ34" s="27"/>
      <c r="FA34" s="27"/>
      <c r="FB34" s="159"/>
      <c r="FC34" s="27"/>
      <c r="FD34" s="27"/>
      <c r="FE34" s="27"/>
      <c r="FF34" s="27"/>
      <c r="FG34" s="27"/>
      <c r="FH34" s="27"/>
      <c r="FI34" s="27"/>
      <c r="FJ34" s="27"/>
      <c r="FK34" s="27"/>
      <c r="FL34" s="159"/>
      <c r="FM34" s="27"/>
      <c r="FN34" s="27"/>
      <c r="FO34" s="27"/>
      <c r="FP34" s="27"/>
      <c r="FQ34" s="27"/>
      <c r="FR34" s="27"/>
      <c r="FS34" s="27"/>
      <c r="FT34" s="27"/>
      <c r="FU34" s="27"/>
      <c r="FV34" s="159"/>
      <c r="FW34" s="27"/>
      <c r="FX34" s="27"/>
      <c r="FY34" s="27"/>
      <c r="FZ34" s="27"/>
      <c r="GA34" s="27"/>
      <c r="GB34" s="27"/>
      <c r="GC34" s="27"/>
      <c r="GD34" s="27"/>
      <c r="GE34" s="27"/>
      <c r="GF34" s="159"/>
      <c r="GG34" s="27"/>
      <c r="GH34" s="27"/>
      <c r="GI34" s="27"/>
      <c r="GJ34" s="27"/>
      <c r="GK34" s="27"/>
      <c r="GL34" s="27"/>
      <c r="GM34" s="27"/>
      <c r="GN34" s="27"/>
      <c r="GO34" s="27"/>
      <c r="GP34" s="159"/>
      <c r="GQ34" s="27"/>
      <c r="GR34" s="27"/>
      <c r="GS34" s="27"/>
      <c r="GT34" s="27"/>
      <c r="GU34" s="27"/>
      <c r="GV34" s="27"/>
      <c r="GW34" s="27"/>
      <c r="GX34" s="27"/>
      <c r="GY34" s="27"/>
      <c r="GZ34" s="159"/>
      <c r="HA34" s="27"/>
      <c r="HB34" s="27"/>
      <c r="HC34" s="27"/>
      <c r="HD34" s="27"/>
      <c r="HE34" s="27"/>
      <c r="HF34" s="27"/>
      <c r="HG34" s="27"/>
      <c r="HH34" s="27"/>
      <c r="HI34" s="27"/>
      <c r="HJ34" s="159"/>
      <c r="HK34" s="27"/>
      <c r="HL34" s="27"/>
      <c r="HM34" s="27"/>
      <c r="HN34" s="27"/>
      <c r="HO34" s="27"/>
      <c r="HP34" s="27"/>
      <c r="HQ34" s="27"/>
      <c r="HR34" s="27"/>
      <c r="HS34" s="27"/>
      <c r="HT34" s="159"/>
      <c r="HU34" s="27"/>
      <c r="HV34" s="27"/>
      <c r="HW34" s="27"/>
      <c r="HX34" s="27"/>
      <c r="HY34" s="27"/>
      <c r="HZ34" s="27"/>
      <c r="IA34" s="27"/>
      <c r="IB34" s="27"/>
      <c r="IC34" s="27"/>
      <c r="ID34" s="159"/>
      <c r="IE34" s="27"/>
      <c r="IF34" s="27"/>
      <c r="IG34" s="27"/>
      <c r="IH34" s="27"/>
      <c r="II34" s="27"/>
      <c r="IJ34" s="27"/>
      <c r="IK34" s="27"/>
      <c r="IL34" s="27"/>
      <c r="IM34" s="27"/>
      <c r="IN34" s="159"/>
      <c r="IO34" s="27"/>
      <c r="IP34" s="27"/>
      <c r="IQ34" s="27"/>
      <c r="IR34" s="27"/>
      <c r="IS34" s="27"/>
      <c r="IT34" s="27"/>
      <c r="IU34" s="27"/>
      <c r="IV34" s="27"/>
      <c r="IW34" s="27"/>
      <c r="IX34" s="159"/>
      <c r="IY34" s="27"/>
      <c r="IZ34" s="27"/>
      <c r="JA34" s="27"/>
      <c r="JB34" s="27"/>
      <c r="JC34" s="27"/>
      <c r="JD34" s="27"/>
      <c r="JE34" s="27"/>
      <c r="JF34" s="27"/>
      <c r="JG34" s="27"/>
      <c r="JH34" s="159"/>
      <c r="JI34" s="27"/>
      <c r="JJ34" s="27"/>
      <c r="JK34" s="27"/>
      <c r="JL34" s="27"/>
      <c r="JM34" s="27"/>
      <c r="JN34" s="27"/>
      <c r="JO34" s="27"/>
      <c r="JP34" s="27"/>
      <c r="JQ34" s="27"/>
      <c r="JR34" s="159"/>
      <c r="JS34" s="27"/>
      <c r="JT34" s="27"/>
      <c r="JU34" s="27"/>
      <c r="JV34" s="27"/>
      <c r="JW34" s="27"/>
      <c r="JX34" s="27"/>
      <c r="JY34" s="27"/>
      <c r="JZ34" s="27"/>
      <c r="KA34" s="27"/>
      <c r="KB34" s="159"/>
      <c r="KC34" s="27"/>
      <c r="KD34" s="27"/>
      <c r="KE34" s="27"/>
      <c r="KF34" s="27"/>
      <c r="KG34" s="27"/>
      <c r="KH34" s="27"/>
      <c r="KI34" s="27"/>
      <c r="KJ34" s="27"/>
      <c r="KK34" s="27"/>
      <c r="KL34" s="159"/>
      <c r="KM34" s="27"/>
      <c r="KN34" s="27"/>
      <c r="KO34" s="27"/>
      <c r="KP34" s="27"/>
      <c r="KQ34" s="27"/>
      <c r="KR34" s="27"/>
      <c r="KS34" s="27"/>
      <c r="KT34" s="27"/>
      <c r="KU34" s="27"/>
      <c r="KV34" s="159"/>
      <c r="KW34" s="27"/>
      <c r="KX34" s="27"/>
      <c r="KY34" s="27"/>
    </row>
    <row r="35" spans="2:311">
      <c r="B35" s="27"/>
      <c r="C35" s="27"/>
      <c r="D35" s="27"/>
      <c r="E35" s="27"/>
      <c r="F35" s="27"/>
      <c r="G35" s="27"/>
      <c r="H35" s="27"/>
      <c r="I35" s="27"/>
      <c r="J35" s="27"/>
      <c r="K35" s="27"/>
      <c r="L35" s="27"/>
      <c r="M35" s="27"/>
      <c r="N35" s="312"/>
      <c r="O35" s="27"/>
      <c r="P35" s="80">
        <f t="shared" si="0"/>
        <v>0</v>
      </c>
      <c r="Q35" s="27"/>
      <c r="R35" s="27"/>
      <c r="S35" s="27"/>
      <c r="T35" s="27"/>
      <c r="U35" s="27"/>
      <c r="V35" s="27"/>
      <c r="W35" s="27"/>
      <c r="X35" s="27"/>
      <c r="Y35" s="27"/>
      <c r="Z35" s="27"/>
      <c r="AA35" s="27"/>
      <c r="AB35" s="159"/>
      <c r="AC35" s="27"/>
      <c r="AD35" s="27"/>
      <c r="AE35" s="27"/>
      <c r="AF35" s="27"/>
      <c r="AG35" s="27"/>
      <c r="AH35" s="27"/>
      <c r="AI35" s="27"/>
      <c r="AJ35" s="27"/>
      <c r="AK35" s="27"/>
      <c r="AL35" s="159"/>
      <c r="AM35" s="27"/>
      <c r="AN35" s="27"/>
      <c r="AO35" s="27"/>
      <c r="AP35" s="27"/>
      <c r="AQ35" s="27"/>
      <c r="AR35" s="27"/>
      <c r="AS35" s="27"/>
      <c r="AT35" s="27"/>
      <c r="AU35" s="27"/>
      <c r="AV35" s="159"/>
      <c r="AW35" s="27"/>
      <c r="AX35" s="27"/>
      <c r="AY35" s="27"/>
      <c r="AZ35" s="27"/>
      <c r="BA35" s="27"/>
      <c r="BB35" s="27"/>
      <c r="BC35" s="27"/>
      <c r="BD35" s="27"/>
      <c r="BE35" s="27"/>
      <c r="BF35" s="159"/>
      <c r="BG35" s="27"/>
      <c r="BH35" s="27"/>
      <c r="BI35" s="27"/>
      <c r="BJ35" s="27"/>
      <c r="BK35" s="27"/>
      <c r="BL35" s="27"/>
      <c r="BM35" s="27"/>
      <c r="BN35" s="27"/>
      <c r="BO35" s="27"/>
      <c r="BP35" s="159"/>
      <c r="BQ35" s="27"/>
      <c r="BR35" s="27"/>
      <c r="BS35" s="27"/>
      <c r="BT35" s="27"/>
      <c r="BU35" s="27"/>
      <c r="BV35" s="27"/>
      <c r="BW35" s="27"/>
      <c r="BX35" s="27"/>
      <c r="BY35" s="27"/>
      <c r="BZ35" s="159"/>
      <c r="CA35" s="27"/>
      <c r="CB35" s="27"/>
      <c r="CC35" s="27"/>
      <c r="CD35" s="27"/>
      <c r="CE35" s="27"/>
      <c r="CF35" s="27"/>
      <c r="CG35" s="27"/>
      <c r="CH35" s="27"/>
      <c r="CI35" s="27"/>
      <c r="CJ35" s="159"/>
      <c r="CK35" s="27"/>
      <c r="CL35" s="27"/>
      <c r="CM35" s="27"/>
      <c r="CN35" s="27"/>
      <c r="CO35" s="27"/>
      <c r="CP35" s="27"/>
      <c r="CQ35" s="27"/>
      <c r="CR35" s="27"/>
      <c r="CS35" s="27"/>
      <c r="CT35" s="159"/>
      <c r="CU35" s="27"/>
      <c r="CV35" s="27"/>
      <c r="CW35" s="27"/>
      <c r="CX35" s="27"/>
      <c r="CY35" s="27"/>
      <c r="CZ35" s="27"/>
      <c r="DA35" s="27"/>
      <c r="DB35" s="27"/>
      <c r="DC35" s="27"/>
      <c r="DD35" s="159"/>
      <c r="DE35" s="27"/>
      <c r="DF35" s="27"/>
      <c r="DG35" s="27"/>
      <c r="DH35" s="27"/>
      <c r="DI35" s="27"/>
      <c r="DJ35" s="27"/>
      <c r="DK35" s="27"/>
      <c r="DL35" s="27"/>
      <c r="DM35" s="27"/>
      <c r="DN35" s="159"/>
      <c r="DO35" s="27"/>
      <c r="DP35" s="27"/>
      <c r="DQ35" s="27"/>
      <c r="DR35" s="27"/>
      <c r="DS35" s="27"/>
      <c r="DT35" s="27"/>
      <c r="DU35" s="27"/>
      <c r="DV35" s="27"/>
      <c r="DW35" s="27"/>
      <c r="DX35" s="159"/>
      <c r="DY35" s="27"/>
      <c r="DZ35" s="27"/>
      <c r="EA35" s="27"/>
      <c r="EB35" s="27"/>
      <c r="EC35" s="27"/>
      <c r="ED35" s="27"/>
      <c r="EE35" s="27"/>
      <c r="EF35" s="27"/>
      <c r="EG35" s="27"/>
      <c r="EH35" s="159"/>
      <c r="EI35" s="27"/>
      <c r="EJ35" s="27"/>
      <c r="EK35" s="27"/>
      <c r="EL35" s="27"/>
      <c r="EM35" s="27"/>
      <c r="EN35" s="27"/>
      <c r="EO35" s="27"/>
      <c r="EP35" s="27"/>
      <c r="EQ35" s="27"/>
      <c r="ER35" s="159"/>
      <c r="ES35" s="27"/>
      <c r="ET35" s="27"/>
      <c r="EU35" s="27"/>
      <c r="EV35" s="27"/>
      <c r="EW35" s="27"/>
      <c r="EX35" s="27"/>
      <c r="EY35" s="27"/>
      <c r="EZ35" s="27"/>
      <c r="FA35" s="27"/>
      <c r="FB35" s="159"/>
      <c r="FC35" s="27"/>
      <c r="FD35" s="27"/>
      <c r="FE35" s="27"/>
      <c r="FF35" s="27"/>
      <c r="FG35" s="27"/>
      <c r="FH35" s="27"/>
      <c r="FI35" s="27"/>
      <c r="FJ35" s="27"/>
      <c r="FK35" s="27"/>
      <c r="FL35" s="159"/>
      <c r="FM35" s="27"/>
      <c r="FN35" s="27"/>
      <c r="FO35" s="27"/>
      <c r="FP35" s="27"/>
      <c r="FQ35" s="27"/>
      <c r="FR35" s="27"/>
      <c r="FS35" s="27"/>
      <c r="FT35" s="27"/>
      <c r="FU35" s="27"/>
      <c r="FV35" s="159"/>
      <c r="FW35" s="27"/>
      <c r="FX35" s="27"/>
      <c r="FY35" s="27"/>
      <c r="FZ35" s="27"/>
      <c r="GA35" s="27"/>
      <c r="GB35" s="27"/>
      <c r="GC35" s="27"/>
      <c r="GD35" s="27"/>
      <c r="GE35" s="27"/>
      <c r="GF35" s="159"/>
      <c r="GG35" s="27"/>
      <c r="GH35" s="27"/>
      <c r="GI35" s="27"/>
      <c r="GJ35" s="27"/>
      <c r="GK35" s="27"/>
      <c r="GL35" s="27"/>
      <c r="GM35" s="27"/>
      <c r="GN35" s="27"/>
      <c r="GO35" s="27"/>
      <c r="GP35" s="159"/>
      <c r="GQ35" s="27"/>
      <c r="GR35" s="27"/>
      <c r="GS35" s="27"/>
      <c r="GT35" s="27"/>
      <c r="GU35" s="27"/>
      <c r="GV35" s="27"/>
      <c r="GW35" s="27"/>
      <c r="GX35" s="27"/>
      <c r="GY35" s="27"/>
      <c r="GZ35" s="159"/>
      <c r="HA35" s="27"/>
      <c r="HB35" s="27"/>
      <c r="HC35" s="27"/>
      <c r="HD35" s="27"/>
      <c r="HE35" s="27"/>
      <c r="HF35" s="27"/>
      <c r="HG35" s="27"/>
      <c r="HH35" s="27"/>
      <c r="HI35" s="27"/>
      <c r="HJ35" s="159"/>
      <c r="HK35" s="27"/>
      <c r="HL35" s="27"/>
      <c r="HM35" s="27"/>
      <c r="HN35" s="27"/>
      <c r="HO35" s="27"/>
      <c r="HP35" s="27"/>
      <c r="HQ35" s="27"/>
      <c r="HR35" s="27"/>
      <c r="HS35" s="27"/>
      <c r="HT35" s="159"/>
      <c r="HU35" s="27"/>
      <c r="HV35" s="27"/>
      <c r="HW35" s="27"/>
      <c r="HX35" s="27"/>
      <c r="HY35" s="27"/>
      <c r="HZ35" s="27"/>
      <c r="IA35" s="27"/>
      <c r="IB35" s="27"/>
      <c r="IC35" s="27"/>
      <c r="ID35" s="159"/>
      <c r="IE35" s="27"/>
      <c r="IF35" s="27"/>
      <c r="IG35" s="27"/>
      <c r="IH35" s="27"/>
      <c r="II35" s="27"/>
      <c r="IJ35" s="27"/>
      <c r="IK35" s="27"/>
      <c r="IL35" s="27"/>
      <c r="IM35" s="27"/>
      <c r="IN35" s="159"/>
      <c r="IO35" s="27"/>
      <c r="IP35" s="27"/>
      <c r="IQ35" s="27"/>
      <c r="IR35" s="27"/>
      <c r="IS35" s="27"/>
      <c r="IT35" s="27"/>
      <c r="IU35" s="27"/>
      <c r="IV35" s="27"/>
      <c r="IW35" s="27"/>
      <c r="IX35" s="159"/>
      <c r="IY35" s="27"/>
      <c r="IZ35" s="27"/>
      <c r="JA35" s="27"/>
      <c r="JB35" s="27"/>
      <c r="JC35" s="27"/>
      <c r="JD35" s="27"/>
      <c r="JE35" s="27"/>
      <c r="JF35" s="27"/>
      <c r="JG35" s="27"/>
      <c r="JH35" s="159"/>
      <c r="JI35" s="27"/>
      <c r="JJ35" s="27"/>
      <c r="JK35" s="27"/>
      <c r="JL35" s="27"/>
      <c r="JM35" s="27"/>
      <c r="JN35" s="27"/>
      <c r="JO35" s="27"/>
      <c r="JP35" s="27"/>
      <c r="JQ35" s="27"/>
      <c r="JR35" s="159"/>
      <c r="JS35" s="27"/>
      <c r="JT35" s="27"/>
      <c r="JU35" s="27"/>
      <c r="JV35" s="27"/>
      <c r="JW35" s="27"/>
      <c r="JX35" s="27"/>
      <c r="JY35" s="27"/>
      <c r="JZ35" s="27"/>
      <c r="KA35" s="27"/>
      <c r="KB35" s="159"/>
      <c r="KC35" s="27"/>
      <c r="KD35" s="27"/>
      <c r="KE35" s="27"/>
      <c r="KF35" s="27"/>
      <c r="KG35" s="27"/>
      <c r="KH35" s="27"/>
      <c r="KI35" s="27"/>
      <c r="KJ35" s="27"/>
      <c r="KK35" s="27"/>
      <c r="KL35" s="159"/>
      <c r="KM35" s="27"/>
      <c r="KN35" s="27"/>
      <c r="KO35" s="27"/>
      <c r="KP35" s="27"/>
      <c r="KQ35" s="27"/>
      <c r="KR35" s="27"/>
      <c r="KS35" s="27"/>
      <c r="KT35" s="27"/>
      <c r="KU35" s="27"/>
      <c r="KV35" s="159"/>
      <c r="KW35" s="27"/>
      <c r="KX35" s="27"/>
      <c r="KY35" s="27"/>
    </row>
    <row r="36" spans="2:311">
      <c r="B36" s="27"/>
      <c r="C36" s="27"/>
      <c r="D36" s="27"/>
      <c r="E36" s="27"/>
      <c r="F36" s="27"/>
      <c r="G36" s="27"/>
      <c r="H36" s="27"/>
      <c r="I36" s="27"/>
      <c r="J36" s="27"/>
      <c r="K36" s="27"/>
      <c r="L36" s="27"/>
      <c r="M36" s="27"/>
      <c r="N36" s="312"/>
      <c r="O36" s="27"/>
      <c r="P36" s="80">
        <f t="shared" si="0"/>
        <v>0</v>
      </c>
      <c r="Q36" s="27"/>
      <c r="R36" s="27"/>
      <c r="S36" s="27"/>
      <c r="T36" s="27"/>
      <c r="U36" s="27"/>
      <c r="V36" s="27"/>
      <c r="W36" s="27"/>
      <c r="X36" s="27"/>
      <c r="Y36" s="27"/>
      <c r="Z36" s="27"/>
      <c r="AA36" s="27"/>
      <c r="AB36" s="159"/>
      <c r="AC36" s="27"/>
      <c r="AD36" s="27"/>
      <c r="AE36" s="27"/>
      <c r="AF36" s="27"/>
      <c r="AG36" s="27"/>
      <c r="AH36" s="27"/>
      <c r="AI36" s="27"/>
      <c r="AJ36" s="27"/>
      <c r="AK36" s="27"/>
      <c r="AL36" s="159"/>
      <c r="AM36" s="27"/>
      <c r="AN36" s="27"/>
      <c r="AO36" s="27"/>
      <c r="AP36" s="27"/>
      <c r="AQ36" s="27"/>
      <c r="AR36" s="27"/>
      <c r="AS36" s="27"/>
      <c r="AT36" s="27"/>
      <c r="AU36" s="27"/>
      <c r="AV36" s="159"/>
      <c r="AW36" s="27"/>
      <c r="AX36" s="27"/>
      <c r="AY36" s="27"/>
      <c r="AZ36" s="27"/>
      <c r="BA36" s="27"/>
      <c r="BB36" s="27"/>
      <c r="BC36" s="27"/>
      <c r="BD36" s="27"/>
      <c r="BE36" s="27"/>
      <c r="BF36" s="159"/>
      <c r="BG36" s="27"/>
      <c r="BH36" s="27"/>
      <c r="BI36" s="27"/>
      <c r="BJ36" s="27"/>
      <c r="BK36" s="27"/>
      <c r="BL36" s="27"/>
      <c r="BM36" s="27"/>
      <c r="BN36" s="27"/>
      <c r="BO36" s="27"/>
      <c r="BP36" s="159"/>
      <c r="BQ36" s="27"/>
      <c r="BR36" s="27"/>
      <c r="BS36" s="27"/>
      <c r="BT36" s="27"/>
      <c r="BU36" s="27"/>
      <c r="BV36" s="27"/>
      <c r="BW36" s="27"/>
      <c r="BX36" s="27"/>
      <c r="BY36" s="27"/>
      <c r="BZ36" s="159"/>
      <c r="CA36" s="27"/>
      <c r="CB36" s="27"/>
      <c r="CC36" s="27"/>
      <c r="CD36" s="27"/>
      <c r="CE36" s="27"/>
      <c r="CF36" s="27"/>
      <c r="CG36" s="27"/>
      <c r="CH36" s="27"/>
      <c r="CI36" s="27"/>
      <c r="CJ36" s="159"/>
      <c r="CK36" s="27"/>
      <c r="CL36" s="27"/>
      <c r="CM36" s="27"/>
      <c r="CN36" s="27"/>
      <c r="CO36" s="27"/>
      <c r="CP36" s="27"/>
      <c r="CQ36" s="27"/>
      <c r="CR36" s="27"/>
      <c r="CS36" s="27"/>
      <c r="CT36" s="159"/>
      <c r="CU36" s="27"/>
      <c r="CV36" s="27"/>
      <c r="CW36" s="27"/>
      <c r="CX36" s="27"/>
      <c r="CY36" s="27"/>
      <c r="CZ36" s="27"/>
      <c r="DA36" s="27"/>
      <c r="DB36" s="27"/>
      <c r="DC36" s="27"/>
      <c r="DD36" s="159"/>
      <c r="DE36" s="27"/>
      <c r="DF36" s="27"/>
      <c r="DG36" s="27"/>
      <c r="DH36" s="27"/>
      <c r="DI36" s="27"/>
      <c r="DJ36" s="27"/>
      <c r="DK36" s="27"/>
      <c r="DL36" s="27"/>
      <c r="DM36" s="27"/>
      <c r="DN36" s="159"/>
      <c r="DO36" s="27"/>
      <c r="DP36" s="27"/>
      <c r="DQ36" s="27"/>
      <c r="DR36" s="27"/>
      <c r="DS36" s="27"/>
      <c r="DT36" s="27"/>
      <c r="DU36" s="27"/>
      <c r="DV36" s="27"/>
      <c r="DW36" s="27"/>
      <c r="DX36" s="159"/>
      <c r="DY36" s="27"/>
      <c r="DZ36" s="27"/>
      <c r="EA36" s="27"/>
      <c r="EB36" s="27"/>
      <c r="EC36" s="27"/>
      <c r="ED36" s="27"/>
      <c r="EE36" s="27"/>
      <c r="EF36" s="27"/>
      <c r="EG36" s="27"/>
      <c r="EH36" s="159"/>
      <c r="EI36" s="27"/>
      <c r="EJ36" s="27"/>
      <c r="EK36" s="27"/>
      <c r="EL36" s="27"/>
      <c r="EM36" s="27"/>
      <c r="EN36" s="27"/>
      <c r="EO36" s="27"/>
      <c r="EP36" s="27"/>
      <c r="EQ36" s="27"/>
      <c r="ER36" s="159"/>
      <c r="ES36" s="27"/>
      <c r="ET36" s="27"/>
      <c r="EU36" s="27"/>
      <c r="EV36" s="27"/>
      <c r="EW36" s="27"/>
      <c r="EX36" s="27"/>
      <c r="EY36" s="27"/>
      <c r="EZ36" s="27"/>
      <c r="FA36" s="27"/>
      <c r="FB36" s="159"/>
      <c r="FC36" s="27"/>
      <c r="FD36" s="27"/>
      <c r="FE36" s="27"/>
      <c r="FF36" s="27"/>
      <c r="FG36" s="27"/>
      <c r="FH36" s="27"/>
      <c r="FI36" s="27"/>
      <c r="FJ36" s="27"/>
      <c r="FK36" s="27"/>
      <c r="FL36" s="159"/>
      <c r="FM36" s="27"/>
      <c r="FN36" s="27"/>
      <c r="FO36" s="27"/>
      <c r="FP36" s="27"/>
      <c r="FQ36" s="27"/>
      <c r="FR36" s="27"/>
      <c r="FS36" s="27"/>
      <c r="FT36" s="27"/>
      <c r="FU36" s="27"/>
      <c r="FV36" s="159"/>
      <c r="FW36" s="27"/>
      <c r="FX36" s="27"/>
      <c r="FY36" s="27"/>
      <c r="FZ36" s="27"/>
      <c r="GA36" s="27"/>
      <c r="GB36" s="27"/>
      <c r="GC36" s="27"/>
      <c r="GD36" s="27"/>
      <c r="GE36" s="27"/>
      <c r="GF36" s="159"/>
      <c r="GG36" s="27"/>
      <c r="GH36" s="27"/>
      <c r="GI36" s="27"/>
      <c r="GJ36" s="27"/>
      <c r="GK36" s="27"/>
      <c r="GL36" s="27"/>
      <c r="GM36" s="27"/>
      <c r="GN36" s="27"/>
      <c r="GO36" s="27"/>
      <c r="GP36" s="159"/>
      <c r="GQ36" s="27"/>
      <c r="GR36" s="27"/>
      <c r="GS36" s="27"/>
      <c r="GT36" s="27"/>
      <c r="GU36" s="27"/>
      <c r="GV36" s="27"/>
      <c r="GW36" s="27"/>
      <c r="GX36" s="27"/>
      <c r="GY36" s="27"/>
      <c r="GZ36" s="159"/>
      <c r="HA36" s="27"/>
      <c r="HB36" s="27"/>
      <c r="HC36" s="27"/>
      <c r="HD36" s="27"/>
      <c r="HE36" s="27"/>
      <c r="HF36" s="27"/>
      <c r="HG36" s="27"/>
      <c r="HH36" s="27"/>
      <c r="HI36" s="27"/>
      <c r="HJ36" s="159"/>
      <c r="HK36" s="27"/>
      <c r="HL36" s="27"/>
      <c r="HM36" s="27"/>
      <c r="HN36" s="27"/>
      <c r="HO36" s="27"/>
      <c r="HP36" s="27"/>
      <c r="HQ36" s="27"/>
      <c r="HR36" s="27"/>
      <c r="HS36" s="27"/>
      <c r="HT36" s="159"/>
      <c r="HU36" s="27"/>
      <c r="HV36" s="27"/>
      <c r="HW36" s="27"/>
      <c r="HX36" s="27"/>
      <c r="HY36" s="27"/>
      <c r="HZ36" s="27"/>
      <c r="IA36" s="27"/>
      <c r="IB36" s="27"/>
      <c r="IC36" s="27"/>
      <c r="ID36" s="159"/>
      <c r="IE36" s="27"/>
      <c r="IF36" s="27"/>
      <c r="IG36" s="27"/>
      <c r="IH36" s="27"/>
      <c r="II36" s="27"/>
      <c r="IJ36" s="27"/>
      <c r="IK36" s="27"/>
      <c r="IL36" s="27"/>
      <c r="IM36" s="27"/>
      <c r="IN36" s="159"/>
      <c r="IO36" s="27"/>
      <c r="IP36" s="27"/>
      <c r="IQ36" s="27"/>
      <c r="IR36" s="27"/>
      <c r="IS36" s="27"/>
      <c r="IT36" s="27"/>
      <c r="IU36" s="27"/>
      <c r="IV36" s="27"/>
      <c r="IW36" s="27"/>
      <c r="IX36" s="159"/>
      <c r="IY36" s="27"/>
      <c r="IZ36" s="27"/>
      <c r="JA36" s="27"/>
      <c r="JB36" s="27"/>
      <c r="JC36" s="27"/>
      <c r="JD36" s="27"/>
      <c r="JE36" s="27"/>
      <c r="JF36" s="27"/>
      <c r="JG36" s="27"/>
      <c r="JH36" s="159"/>
      <c r="JI36" s="27"/>
      <c r="JJ36" s="27"/>
      <c r="JK36" s="27"/>
      <c r="JL36" s="27"/>
      <c r="JM36" s="27"/>
      <c r="JN36" s="27"/>
      <c r="JO36" s="27"/>
      <c r="JP36" s="27"/>
      <c r="JQ36" s="27"/>
      <c r="JR36" s="159"/>
      <c r="JS36" s="27"/>
      <c r="JT36" s="27"/>
      <c r="JU36" s="27"/>
      <c r="JV36" s="27"/>
      <c r="JW36" s="27"/>
      <c r="JX36" s="27"/>
      <c r="JY36" s="27"/>
      <c r="JZ36" s="27"/>
      <c r="KA36" s="27"/>
      <c r="KB36" s="159"/>
      <c r="KC36" s="27"/>
      <c r="KD36" s="27"/>
      <c r="KE36" s="27"/>
      <c r="KF36" s="27"/>
      <c r="KG36" s="27"/>
      <c r="KH36" s="27"/>
      <c r="KI36" s="27"/>
      <c r="KJ36" s="27"/>
      <c r="KK36" s="27"/>
      <c r="KL36" s="159"/>
      <c r="KM36" s="27"/>
      <c r="KN36" s="27"/>
      <c r="KO36" s="27"/>
      <c r="KP36" s="27"/>
      <c r="KQ36" s="27"/>
      <c r="KR36" s="27"/>
      <c r="KS36" s="27"/>
      <c r="KT36" s="27"/>
      <c r="KU36" s="27"/>
      <c r="KV36" s="159"/>
      <c r="KW36" s="27"/>
      <c r="KX36" s="27"/>
      <c r="KY36" s="27"/>
    </row>
    <row r="37" spans="2:311">
      <c r="B37" s="27"/>
      <c r="C37" s="27"/>
      <c r="D37" s="27"/>
      <c r="E37" s="27"/>
      <c r="F37" s="27"/>
      <c r="G37" s="27"/>
      <c r="H37" s="27"/>
      <c r="I37" s="27"/>
      <c r="J37" s="27"/>
      <c r="K37" s="27"/>
      <c r="L37" s="27"/>
      <c r="M37" s="27"/>
      <c r="N37" s="312"/>
      <c r="O37" s="27"/>
      <c r="P37" s="80">
        <f t="shared" si="0"/>
        <v>0</v>
      </c>
      <c r="Q37" s="27"/>
      <c r="R37" s="27"/>
      <c r="S37" s="27"/>
      <c r="T37" s="27"/>
      <c r="U37" s="27"/>
      <c r="V37" s="27"/>
      <c r="W37" s="27"/>
      <c r="X37" s="27"/>
      <c r="Y37" s="27"/>
      <c r="Z37" s="27"/>
      <c r="AA37" s="27"/>
      <c r="AB37" s="159"/>
      <c r="AC37" s="27"/>
      <c r="AD37" s="27"/>
      <c r="AE37" s="27"/>
      <c r="AF37" s="27"/>
      <c r="AG37" s="27"/>
      <c r="AH37" s="27"/>
      <c r="AI37" s="27"/>
      <c r="AJ37" s="27"/>
      <c r="AK37" s="27"/>
      <c r="AL37" s="159"/>
      <c r="AM37" s="27"/>
      <c r="AN37" s="27"/>
      <c r="AO37" s="27"/>
      <c r="AP37" s="27"/>
      <c r="AQ37" s="27"/>
      <c r="AR37" s="27"/>
      <c r="AS37" s="27"/>
      <c r="AT37" s="27"/>
      <c r="AU37" s="27"/>
      <c r="AV37" s="159"/>
      <c r="AW37" s="27"/>
      <c r="AX37" s="27"/>
      <c r="AY37" s="27"/>
      <c r="AZ37" s="27"/>
      <c r="BA37" s="27"/>
      <c r="BB37" s="27"/>
      <c r="BC37" s="27"/>
      <c r="BD37" s="27"/>
      <c r="BE37" s="27"/>
      <c r="BF37" s="159"/>
      <c r="BG37" s="27"/>
      <c r="BH37" s="27"/>
      <c r="BI37" s="27"/>
      <c r="BJ37" s="27"/>
      <c r="BK37" s="27"/>
      <c r="BL37" s="27"/>
      <c r="BM37" s="27"/>
      <c r="BN37" s="27"/>
      <c r="BO37" s="27"/>
      <c r="BP37" s="159"/>
      <c r="BQ37" s="27"/>
      <c r="BR37" s="27"/>
      <c r="BS37" s="27"/>
      <c r="BT37" s="27"/>
      <c r="BU37" s="27"/>
      <c r="BV37" s="27"/>
      <c r="BW37" s="27"/>
      <c r="BX37" s="27"/>
      <c r="BY37" s="27"/>
      <c r="BZ37" s="159"/>
      <c r="CA37" s="27"/>
      <c r="CB37" s="27"/>
      <c r="CC37" s="27"/>
      <c r="CD37" s="27"/>
      <c r="CE37" s="27"/>
      <c r="CF37" s="27"/>
      <c r="CG37" s="27"/>
      <c r="CH37" s="27"/>
      <c r="CI37" s="27"/>
      <c r="CJ37" s="159"/>
      <c r="CK37" s="27"/>
      <c r="CL37" s="27"/>
      <c r="CM37" s="27"/>
      <c r="CN37" s="27"/>
      <c r="CO37" s="27"/>
      <c r="CP37" s="27"/>
      <c r="CQ37" s="27"/>
      <c r="CR37" s="27"/>
      <c r="CS37" s="27"/>
      <c r="CT37" s="159"/>
      <c r="CU37" s="27"/>
      <c r="CV37" s="27"/>
      <c r="CW37" s="27"/>
      <c r="CX37" s="27"/>
      <c r="CY37" s="27"/>
      <c r="CZ37" s="27"/>
      <c r="DA37" s="27"/>
      <c r="DB37" s="27"/>
      <c r="DC37" s="27"/>
      <c r="DD37" s="159"/>
      <c r="DE37" s="27"/>
      <c r="DF37" s="27"/>
      <c r="DG37" s="27"/>
      <c r="DH37" s="27"/>
      <c r="DI37" s="27"/>
      <c r="DJ37" s="27"/>
      <c r="DK37" s="27"/>
      <c r="DL37" s="27"/>
      <c r="DM37" s="27"/>
      <c r="DN37" s="159"/>
      <c r="DO37" s="27"/>
      <c r="DP37" s="27"/>
      <c r="DQ37" s="27"/>
      <c r="DR37" s="27"/>
      <c r="DS37" s="27"/>
      <c r="DT37" s="27"/>
      <c r="DU37" s="27"/>
      <c r="DV37" s="27"/>
      <c r="DW37" s="27"/>
      <c r="DX37" s="159"/>
      <c r="DY37" s="27"/>
      <c r="DZ37" s="27"/>
      <c r="EA37" s="27"/>
      <c r="EB37" s="27"/>
      <c r="EC37" s="27"/>
      <c r="ED37" s="27"/>
      <c r="EE37" s="27"/>
      <c r="EF37" s="27"/>
      <c r="EG37" s="27"/>
      <c r="EH37" s="159"/>
      <c r="EI37" s="27"/>
      <c r="EJ37" s="27"/>
      <c r="EK37" s="27"/>
      <c r="EL37" s="27"/>
      <c r="EM37" s="27"/>
      <c r="EN37" s="27"/>
      <c r="EO37" s="27"/>
      <c r="EP37" s="27"/>
      <c r="EQ37" s="27"/>
      <c r="ER37" s="159"/>
      <c r="ES37" s="27"/>
      <c r="ET37" s="27"/>
      <c r="EU37" s="27"/>
      <c r="EV37" s="27"/>
      <c r="EW37" s="27"/>
      <c r="EX37" s="27"/>
      <c r="EY37" s="27"/>
      <c r="EZ37" s="27"/>
      <c r="FA37" s="27"/>
      <c r="FB37" s="159"/>
      <c r="FC37" s="27"/>
      <c r="FD37" s="27"/>
      <c r="FE37" s="27"/>
      <c r="FF37" s="27"/>
      <c r="FG37" s="27"/>
      <c r="FH37" s="27"/>
      <c r="FI37" s="27"/>
      <c r="FJ37" s="27"/>
      <c r="FK37" s="27"/>
      <c r="FL37" s="159"/>
      <c r="FM37" s="27"/>
      <c r="FN37" s="27"/>
      <c r="FO37" s="27"/>
      <c r="FP37" s="27"/>
      <c r="FQ37" s="27"/>
      <c r="FR37" s="27"/>
      <c r="FS37" s="27"/>
      <c r="FT37" s="27"/>
      <c r="FU37" s="27"/>
      <c r="FV37" s="159"/>
      <c r="FW37" s="27"/>
      <c r="FX37" s="27"/>
      <c r="FY37" s="27"/>
      <c r="FZ37" s="27"/>
      <c r="GA37" s="27"/>
      <c r="GB37" s="27"/>
      <c r="GC37" s="27"/>
      <c r="GD37" s="27"/>
      <c r="GE37" s="27"/>
      <c r="GF37" s="159"/>
      <c r="GG37" s="27"/>
      <c r="GH37" s="27"/>
      <c r="GI37" s="27"/>
      <c r="GJ37" s="27"/>
      <c r="GK37" s="27"/>
      <c r="GL37" s="27"/>
      <c r="GM37" s="27"/>
      <c r="GN37" s="27"/>
      <c r="GO37" s="27"/>
      <c r="GP37" s="159"/>
      <c r="GQ37" s="27"/>
      <c r="GR37" s="27"/>
      <c r="GS37" s="27"/>
      <c r="GT37" s="27"/>
      <c r="GU37" s="27"/>
      <c r="GV37" s="27"/>
      <c r="GW37" s="27"/>
      <c r="GX37" s="27"/>
      <c r="GY37" s="27"/>
      <c r="GZ37" s="159"/>
      <c r="HA37" s="27"/>
      <c r="HB37" s="27"/>
      <c r="HC37" s="27"/>
      <c r="HD37" s="27"/>
      <c r="HE37" s="27"/>
      <c r="HF37" s="27"/>
      <c r="HG37" s="27"/>
      <c r="HH37" s="27"/>
      <c r="HI37" s="27"/>
      <c r="HJ37" s="159"/>
      <c r="HK37" s="27"/>
      <c r="HL37" s="27"/>
      <c r="HM37" s="27"/>
      <c r="HN37" s="27"/>
      <c r="HO37" s="27"/>
      <c r="HP37" s="27"/>
      <c r="HQ37" s="27"/>
      <c r="HR37" s="27"/>
      <c r="HS37" s="27"/>
      <c r="HT37" s="159"/>
      <c r="HU37" s="27"/>
      <c r="HV37" s="27"/>
      <c r="HW37" s="27"/>
      <c r="HX37" s="27"/>
      <c r="HY37" s="27"/>
      <c r="HZ37" s="27"/>
      <c r="IA37" s="27"/>
      <c r="IB37" s="27"/>
      <c r="IC37" s="27"/>
      <c r="ID37" s="159"/>
      <c r="IE37" s="27"/>
      <c r="IF37" s="27"/>
      <c r="IG37" s="27"/>
      <c r="IH37" s="27"/>
      <c r="II37" s="27"/>
      <c r="IJ37" s="27"/>
      <c r="IK37" s="27"/>
      <c r="IL37" s="27"/>
      <c r="IM37" s="27"/>
      <c r="IN37" s="159"/>
      <c r="IO37" s="27"/>
      <c r="IP37" s="27"/>
      <c r="IQ37" s="27"/>
      <c r="IR37" s="27"/>
      <c r="IS37" s="27"/>
      <c r="IT37" s="27"/>
      <c r="IU37" s="27"/>
      <c r="IV37" s="27"/>
      <c r="IW37" s="27"/>
      <c r="IX37" s="159"/>
      <c r="IY37" s="27"/>
      <c r="IZ37" s="27"/>
      <c r="JA37" s="27"/>
      <c r="JB37" s="27"/>
      <c r="JC37" s="27"/>
      <c r="JD37" s="27"/>
      <c r="JE37" s="27"/>
      <c r="JF37" s="27"/>
      <c r="JG37" s="27"/>
      <c r="JH37" s="159"/>
      <c r="JI37" s="27"/>
      <c r="JJ37" s="27"/>
      <c r="JK37" s="27"/>
      <c r="JL37" s="27"/>
      <c r="JM37" s="27"/>
      <c r="JN37" s="27"/>
      <c r="JO37" s="27"/>
      <c r="JP37" s="27"/>
      <c r="JQ37" s="27"/>
      <c r="JR37" s="159"/>
      <c r="JS37" s="27"/>
      <c r="JT37" s="27"/>
      <c r="JU37" s="27"/>
      <c r="JV37" s="27"/>
      <c r="JW37" s="27"/>
      <c r="JX37" s="27"/>
      <c r="JY37" s="27"/>
      <c r="JZ37" s="27"/>
      <c r="KA37" s="27"/>
      <c r="KB37" s="159"/>
      <c r="KC37" s="27"/>
      <c r="KD37" s="27"/>
      <c r="KE37" s="27"/>
      <c r="KF37" s="27"/>
      <c r="KG37" s="27"/>
      <c r="KH37" s="27"/>
      <c r="KI37" s="27"/>
      <c r="KJ37" s="27"/>
      <c r="KK37" s="27"/>
      <c r="KL37" s="159"/>
      <c r="KM37" s="27"/>
      <c r="KN37" s="27"/>
      <c r="KO37" s="27"/>
      <c r="KP37" s="27"/>
      <c r="KQ37" s="27"/>
      <c r="KR37" s="27"/>
      <c r="KS37" s="27"/>
      <c r="KT37" s="27"/>
      <c r="KU37" s="27"/>
      <c r="KV37" s="159"/>
      <c r="KW37" s="27"/>
      <c r="KX37" s="27"/>
      <c r="KY37" s="27"/>
    </row>
    <row r="38" spans="2:311">
      <c r="B38" s="27"/>
      <c r="C38" s="27"/>
      <c r="D38" s="27"/>
      <c r="E38" s="27"/>
      <c r="F38" s="27"/>
      <c r="G38" s="27"/>
      <c r="H38" s="27"/>
      <c r="I38" s="27"/>
      <c r="J38" s="27"/>
      <c r="K38" s="27"/>
      <c r="L38" s="27"/>
      <c r="M38" s="27"/>
      <c r="N38" s="312"/>
      <c r="O38" s="27"/>
      <c r="P38" s="80">
        <f t="shared" si="0"/>
        <v>0</v>
      </c>
      <c r="Q38" s="27"/>
      <c r="R38" s="27"/>
      <c r="S38" s="27"/>
      <c r="T38" s="27"/>
      <c r="U38" s="27"/>
      <c r="V38" s="27"/>
      <c r="W38" s="27"/>
      <c r="X38" s="27"/>
      <c r="Y38" s="27"/>
      <c r="Z38" s="27"/>
      <c r="AA38" s="27"/>
      <c r="AB38" s="159"/>
      <c r="AC38" s="27"/>
      <c r="AD38" s="27"/>
      <c r="AE38" s="27"/>
      <c r="AF38" s="27"/>
      <c r="AG38" s="27"/>
      <c r="AH38" s="27"/>
      <c r="AI38" s="27"/>
      <c r="AJ38" s="27"/>
      <c r="AK38" s="27"/>
      <c r="AL38" s="159"/>
      <c r="AM38" s="27"/>
      <c r="AN38" s="27"/>
      <c r="AO38" s="27"/>
      <c r="AP38" s="27"/>
      <c r="AQ38" s="27"/>
      <c r="AR38" s="27"/>
      <c r="AS38" s="27"/>
      <c r="AT38" s="27"/>
      <c r="AU38" s="27"/>
      <c r="AV38" s="159"/>
      <c r="AW38" s="27"/>
      <c r="AX38" s="27"/>
      <c r="AY38" s="27"/>
      <c r="AZ38" s="27"/>
      <c r="BA38" s="27"/>
      <c r="BB38" s="27"/>
      <c r="BC38" s="27"/>
      <c r="BD38" s="27"/>
      <c r="BE38" s="27"/>
      <c r="BF38" s="159"/>
      <c r="BG38" s="27"/>
      <c r="BH38" s="27"/>
      <c r="BI38" s="27"/>
      <c r="BJ38" s="27"/>
      <c r="BK38" s="27"/>
      <c r="BL38" s="27"/>
      <c r="BM38" s="27"/>
      <c r="BN38" s="27"/>
      <c r="BO38" s="27"/>
      <c r="BP38" s="159"/>
      <c r="BQ38" s="27"/>
      <c r="BR38" s="27"/>
      <c r="BS38" s="27"/>
      <c r="BT38" s="27"/>
      <c r="BU38" s="27"/>
      <c r="BV38" s="27"/>
      <c r="BW38" s="27"/>
      <c r="BX38" s="27"/>
      <c r="BY38" s="27"/>
      <c r="BZ38" s="159"/>
      <c r="CA38" s="27"/>
      <c r="CB38" s="27"/>
      <c r="CC38" s="27"/>
      <c r="CD38" s="27"/>
      <c r="CE38" s="27"/>
      <c r="CF38" s="27"/>
      <c r="CG38" s="27"/>
      <c r="CH38" s="27"/>
      <c r="CI38" s="27"/>
      <c r="CJ38" s="159"/>
      <c r="CK38" s="27"/>
      <c r="CL38" s="27"/>
      <c r="CM38" s="27"/>
      <c r="CN38" s="27"/>
      <c r="CO38" s="27"/>
      <c r="CP38" s="27"/>
      <c r="CQ38" s="27"/>
      <c r="CR38" s="27"/>
      <c r="CS38" s="27"/>
      <c r="CT38" s="159"/>
      <c r="CU38" s="27"/>
      <c r="CV38" s="27"/>
      <c r="CW38" s="27"/>
      <c r="CX38" s="27"/>
      <c r="CY38" s="27"/>
      <c r="CZ38" s="27"/>
      <c r="DA38" s="27"/>
      <c r="DB38" s="27"/>
      <c r="DC38" s="27"/>
      <c r="DD38" s="159"/>
      <c r="DE38" s="27"/>
      <c r="DF38" s="27"/>
      <c r="DG38" s="27"/>
      <c r="DH38" s="27"/>
      <c r="DI38" s="27"/>
      <c r="DJ38" s="27"/>
      <c r="DK38" s="27"/>
      <c r="DL38" s="27"/>
      <c r="DM38" s="27"/>
      <c r="DN38" s="159"/>
      <c r="DO38" s="27"/>
      <c r="DP38" s="27"/>
      <c r="DQ38" s="27"/>
      <c r="DR38" s="27"/>
      <c r="DS38" s="27"/>
      <c r="DT38" s="27"/>
      <c r="DU38" s="27"/>
      <c r="DV38" s="27"/>
      <c r="DW38" s="27"/>
      <c r="DX38" s="159"/>
      <c r="DY38" s="27"/>
      <c r="DZ38" s="27"/>
      <c r="EA38" s="27"/>
      <c r="EB38" s="27"/>
      <c r="EC38" s="27"/>
      <c r="ED38" s="27"/>
      <c r="EE38" s="27"/>
      <c r="EF38" s="27"/>
      <c r="EG38" s="27"/>
      <c r="EH38" s="159"/>
      <c r="EI38" s="27"/>
      <c r="EJ38" s="27"/>
      <c r="EK38" s="27"/>
      <c r="EL38" s="27"/>
      <c r="EM38" s="27"/>
      <c r="EN38" s="27"/>
      <c r="EO38" s="27"/>
      <c r="EP38" s="27"/>
      <c r="EQ38" s="27"/>
      <c r="ER38" s="159"/>
      <c r="ES38" s="27"/>
      <c r="ET38" s="27"/>
      <c r="EU38" s="27"/>
      <c r="EV38" s="27"/>
      <c r="EW38" s="27"/>
      <c r="EX38" s="27"/>
      <c r="EY38" s="27"/>
      <c r="EZ38" s="27"/>
      <c r="FA38" s="27"/>
      <c r="FB38" s="159"/>
      <c r="FC38" s="27"/>
      <c r="FD38" s="27"/>
      <c r="FE38" s="27"/>
      <c r="FF38" s="27"/>
      <c r="FG38" s="27"/>
      <c r="FH38" s="27"/>
      <c r="FI38" s="27"/>
      <c r="FJ38" s="27"/>
      <c r="FK38" s="27"/>
      <c r="FL38" s="159"/>
      <c r="FM38" s="27"/>
      <c r="FN38" s="27"/>
      <c r="FO38" s="27"/>
      <c r="FP38" s="27"/>
      <c r="FQ38" s="27"/>
      <c r="FR38" s="27"/>
      <c r="FS38" s="27"/>
      <c r="FT38" s="27"/>
      <c r="FU38" s="27"/>
      <c r="FV38" s="159"/>
      <c r="FW38" s="27"/>
      <c r="FX38" s="27"/>
      <c r="FY38" s="27"/>
      <c r="FZ38" s="27"/>
      <c r="GA38" s="27"/>
      <c r="GB38" s="27"/>
      <c r="GC38" s="27"/>
      <c r="GD38" s="27"/>
      <c r="GE38" s="27"/>
      <c r="GF38" s="159"/>
      <c r="GG38" s="27"/>
      <c r="GH38" s="27"/>
      <c r="GI38" s="27"/>
      <c r="GJ38" s="27"/>
      <c r="GK38" s="27"/>
      <c r="GL38" s="27"/>
      <c r="GM38" s="27"/>
      <c r="GN38" s="27"/>
      <c r="GO38" s="27"/>
      <c r="GP38" s="159"/>
      <c r="GQ38" s="27"/>
      <c r="GR38" s="27"/>
      <c r="GS38" s="27"/>
      <c r="GT38" s="27"/>
      <c r="GU38" s="27"/>
      <c r="GV38" s="27"/>
      <c r="GW38" s="27"/>
      <c r="GX38" s="27"/>
      <c r="GY38" s="27"/>
      <c r="GZ38" s="159"/>
      <c r="HA38" s="27"/>
      <c r="HB38" s="27"/>
      <c r="HC38" s="27"/>
      <c r="HD38" s="27"/>
      <c r="HE38" s="27"/>
      <c r="HF38" s="27"/>
      <c r="HG38" s="27"/>
      <c r="HH38" s="27"/>
      <c r="HI38" s="27"/>
      <c r="HJ38" s="159"/>
      <c r="HK38" s="27"/>
      <c r="HL38" s="27"/>
      <c r="HM38" s="27"/>
      <c r="HN38" s="27"/>
      <c r="HO38" s="27"/>
      <c r="HP38" s="27"/>
      <c r="HQ38" s="27"/>
      <c r="HR38" s="27"/>
      <c r="HS38" s="27"/>
      <c r="HT38" s="159"/>
      <c r="HU38" s="27"/>
      <c r="HV38" s="27"/>
      <c r="HW38" s="27"/>
      <c r="HX38" s="27"/>
      <c r="HY38" s="27"/>
      <c r="HZ38" s="27"/>
      <c r="IA38" s="27"/>
      <c r="IB38" s="27"/>
      <c r="IC38" s="27"/>
      <c r="ID38" s="159"/>
      <c r="IE38" s="27"/>
      <c r="IF38" s="27"/>
      <c r="IG38" s="27"/>
      <c r="IH38" s="27"/>
      <c r="II38" s="27"/>
      <c r="IJ38" s="27"/>
      <c r="IK38" s="27"/>
      <c r="IL38" s="27"/>
      <c r="IM38" s="27"/>
      <c r="IN38" s="159"/>
      <c r="IO38" s="27"/>
      <c r="IP38" s="27"/>
      <c r="IQ38" s="27"/>
      <c r="IR38" s="27"/>
      <c r="IS38" s="27"/>
      <c r="IT38" s="27"/>
      <c r="IU38" s="27"/>
      <c r="IV38" s="27"/>
      <c r="IW38" s="27"/>
      <c r="IX38" s="159"/>
      <c r="IY38" s="27"/>
      <c r="IZ38" s="27"/>
      <c r="JA38" s="27"/>
      <c r="JB38" s="27"/>
      <c r="JC38" s="27"/>
      <c r="JD38" s="27"/>
      <c r="JE38" s="27"/>
      <c r="JF38" s="27"/>
      <c r="JG38" s="27"/>
      <c r="JH38" s="159"/>
      <c r="JI38" s="27"/>
      <c r="JJ38" s="27"/>
      <c r="JK38" s="27"/>
      <c r="JL38" s="27"/>
      <c r="JM38" s="27"/>
      <c r="JN38" s="27"/>
      <c r="JO38" s="27"/>
      <c r="JP38" s="27"/>
      <c r="JQ38" s="27"/>
      <c r="JR38" s="159"/>
      <c r="JS38" s="27"/>
      <c r="JT38" s="27"/>
      <c r="JU38" s="27"/>
      <c r="JV38" s="27"/>
      <c r="JW38" s="27"/>
      <c r="JX38" s="27"/>
      <c r="JY38" s="27"/>
      <c r="JZ38" s="27"/>
      <c r="KA38" s="27"/>
      <c r="KB38" s="159"/>
      <c r="KC38" s="27"/>
      <c r="KD38" s="27"/>
      <c r="KE38" s="27"/>
      <c r="KF38" s="27"/>
      <c r="KG38" s="27"/>
      <c r="KH38" s="27"/>
      <c r="KI38" s="27"/>
      <c r="KJ38" s="27"/>
      <c r="KK38" s="27"/>
      <c r="KL38" s="159"/>
      <c r="KM38" s="27"/>
      <c r="KN38" s="27"/>
      <c r="KO38" s="27"/>
      <c r="KP38" s="27"/>
      <c r="KQ38" s="27"/>
      <c r="KR38" s="27"/>
      <c r="KS38" s="27"/>
      <c r="KT38" s="27"/>
      <c r="KU38" s="27"/>
      <c r="KV38" s="159"/>
      <c r="KW38" s="27"/>
      <c r="KX38" s="27"/>
      <c r="KY38" s="27"/>
    </row>
    <row r="39" spans="2:311">
      <c r="B39" s="27"/>
      <c r="C39" s="27"/>
      <c r="D39" s="27"/>
      <c r="E39" s="27"/>
      <c r="F39" s="27"/>
      <c r="G39" s="27"/>
      <c r="H39" s="27"/>
      <c r="I39" s="27"/>
      <c r="J39" s="27"/>
      <c r="K39" s="27"/>
      <c r="L39" s="27"/>
      <c r="M39" s="27"/>
      <c r="N39" s="312"/>
      <c r="O39" s="27"/>
      <c r="P39" s="80">
        <f t="shared" si="0"/>
        <v>0</v>
      </c>
      <c r="Q39" s="27"/>
      <c r="R39" s="27"/>
      <c r="S39" s="27"/>
      <c r="T39" s="27"/>
      <c r="U39" s="27"/>
      <c r="V39" s="27"/>
      <c r="W39" s="27"/>
      <c r="X39" s="27"/>
      <c r="Y39" s="27"/>
      <c r="Z39" s="27"/>
      <c r="AA39" s="27"/>
      <c r="AB39" s="159"/>
      <c r="AC39" s="27"/>
      <c r="AD39" s="27"/>
      <c r="AE39" s="27"/>
      <c r="AF39" s="27"/>
      <c r="AG39" s="27"/>
      <c r="AH39" s="27"/>
      <c r="AI39" s="27"/>
      <c r="AJ39" s="27"/>
      <c r="AK39" s="27"/>
      <c r="AL39" s="159"/>
      <c r="AM39" s="27"/>
      <c r="AN39" s="27"/>
      <c r="AO39" s="27"/>
      <c r="AP39" s="27"/>
      <c r="AQ39" s="27"/>
      <c r="AR39" s="27"/>
      <c r="AS39" s="27"/>
      <c r="AT39" s="27"/>
      <c r="AU39" s="27"/>
      <c r="AV39" s="159"/>
      <c r="AW39" s="27"/>
      <c r="AX39" s="27"/>
      <c r="AY39" s="27"/>
      <c r="AZ39" s="27"/>
      <c r="BA39" s="27"/>
      <c r="BB39" s="27"/>
      <c r="BC39" s="27"/>
      <c r="BD39" s="27"/>
      <c r="BE39" s="27"/>
      <c r="BF39" s="159"/>
      <c r="BG39" s="27"/>
      <c r="BH39" s="27"/>
      <c r="BI39" s="27"/>
      <c r="BJ39" s="27"/>
      <c r="BK39" s="27"/>
      <c r="BL39" s="27"/>
      <c r="BM39" s="27"/>
      <c r="BN39" s="27"/>
      <c r="BO39" s="27"/>
      <c r="BP39" s="159"/>
      <c r="BQ39" s="27"/>
      <c r="BR39" s="27"/>
      <c r="BS39" s="27"/>
      <c r="BT39" s="27"/>
      <c r="BU39" s="27"/>
      <c r="BV39" s="27"/>
      <c r="BW39" s="27"/>
      <c r="BX39" s="27"/>
      <c r="BY39" s="27"/>
      <c r="BZ39" s="159"/>
      <c r="CA39" s="27"/>
      <c r="CB39" s="27"/>
      <c r="CC39" s="27"/>
      <c r="CD39" s="27"/>
      <c r="CE39" s="27"/>
      <c r="CF39" s="27"/>
      <c r="CG39" s="27"/>
      <c r="CH39" s="27"/>
      <c r="CI39" s="27"/>
      <c r="CJ39" s="159"/>
      <c r="CK39" s="27"/>
      <c r="CL39" s="27"/>
      <c r="CM39" s="27"/>
      <c r="CN39" s="27"/>
      <c r="CO39" s="27"/>
      <c r="CP39" s="27"/>
      <c r="CQ39" s="27"/>
      <c r="CR39" s="27"/>
      <c r="CS39" s="27"/>
      <c r="CT39" s="159"/>
      <c r="CU39" s="27"/>
      <c r="CV39" s="27"/>
      <c r="CW39" s="27"/>
      <c r="CX39" s="27"/>
      <c r="CY39" s="27"/>
      <c r="CZ39" s="27"/>
      <c r="DA39" s="27"/>
      <c r="DB39" s="27"/>
      <c r="DC39" s="27"/>
      <c r="DD39" s="159"/>
      <c r="DE39" s="27"/>
      <c r="DF39" s="27"/>
      <c r="DG39" s="27"/>
      <c r="DH39" s="27"/>
      <c r="DI39" s="27"/>
      <c r="DJ39" s="27"/>
      <c r="DK39" s="27"/>
      <c r="DL39" s="27"/>
      <c r="DM39" s="27"/>
      <c r="DN39" s="159"/>
      <c r="DO39" s="27"/>
      <c r="DP39" s="27"/>
      <c r="DQ39" s="27"/>
      <c r="DR39" s="27"/>
      <c r="DS39" s="27"/>
      <c r="DT39" s="27"/>
      <c r="DU39" s="27"/>
      <c r="DV39" s="27"/>
      <c r="DW39" s="27"/>
      <c r="DX39" s="159"/>
      <c r="DY39" s="27"/>
      <c r="DZ39" s="27"/>
      <c r="EA39" s="27"/>
      <c r="EB39" s="27"/>
      <c r="EC39" s="27"/>
      <c r="ED39" s="27"/>
      <c r="EE39" s="27"/>
      <c r="EF39" s="27"/>
      <c r="EG39" s="27"/>
      <c r="EH39" s="159"/>
      <c r="EI39" s="27"/>
      <c r="EJ39" s="27"/>
      <c r="EK39" s="27"/>
      <c r="EL39" s="27"/>
      <c r="EM39" s="27"/>
      <c r="EN39" s="27"/>
      <c r="EO39" s="27"/>
      <c r="EP39" s="27"/>
      <c r="EQ39" s="27"/>
      <c r="ER39" s="159"/>
      <c r="ES39" s="27"/>
      <c r="ET39" s="27"/>
      <c r="EU39" s="27"/>
      <c r="EV39" s="27"/>
      <c r="EW39" s="27"/>
      <c r="EX39" s="27"/>
      <c r="EY39" s="27"/>
      <c r="EZ39" s="27"/>
      <c r="FA39" s="27"/>
      <c r="FB39" s="159"/>
      <c r="FC39" s="27"/>
      <c r="FD39" s="27"/>
      <c r="FE39" s="27"/>
      <c r="FF39" s="27"/>
      <c r="FG39" s="27"/>
      <c r="FH39" s="27"/>
      <c r="FI39" s="27"/>
      <c r="FJ39" s="27"/>
      <c r="FK39" s="27"/>
      <c r="FL39" s="159"/>
      <c r="FM39" s="27"/>
      <c r="FN39" s="27"/>
      <c r="FO39" s="27"/>
      <c r="FP39" s="27"/>
      <c r="FQ39" s="27"/>
      <c r="FR39" s="27"/>
      <c r="FS39" s="27"/>
      <c r="FT39" s="27"/>
      <c r="FU39" s="27"/>
      <c r="FV39" s="159"/>
      <c r="FW39" s="27"/>
      <c r="FX39" s="27"/>
      <c r="FY39" s="27"/>
      <c r="FZ39" s="27"/>
      <c r="GA39" s="27"/>
      <c r="GB39" s="27"/>
      <c r="GC39" s="27"/>
      <c r="GD39" s="27"/>
      <c r="GE39" s="27"/>
      <c r="GF39" s="159"/>
      <c r="GG39" s="27"/>
      <c r="GH39" s="27"/>
      <c r="GI39" s="27"/>
      <c r="GJ39" s="27"/>
      <c r="GK39" s="27"/>
      <c r="GL39" s="27"/>
      <c r="GM39" s="27"/>
      <c r="GN39" s="27"/>
      <c r="GO39" s="27"/>
      <c r="GP39" s="159"/>
      <c r="GQ39" s="27"/>
      <c r="GR39" s="27"/>
      <c r="GS39" s="27"/>
      <c r="GT39" s="27"/>
      <c r="GU39" s="27"/>
      <c r="GV39" s="27"/>
      <c r="GW39" s="27"/>
      <c r="GX39" s="27"/>
      <c r="GY39" s="27"/>
      <c r="GZ39" s="159"/>
      <c r="HA39" s="27"/>
      <c r="HB39" s="27"/>
      <c r="HC39" s="27"/>
      <c r="HD39" s="27"/>
      <c r="HE39" s="27"/>
      <c r="HF39" s="27"/>
      <c r="HG39" s="27"/>
      <c r="HH39" s="27"/>
      <c r="HI39" s="27"/>
      <c r="HJ39" s="159"/>
      <c r="HK39" s="27"/>
      <c r="HL39" s="27"/>
      <c r="HM39" s="27"/>
      <c r="HN39" s="27"/>
      <c r="HO39" s="27"/>
      <c r="HP39" s="27"/>
      <c r="HQ39" s="27"/>
      <c r="HR39" s="27"/>
      <c r="HS39" s="27"/>
      <c r="HT39" s="159"/>
      <c r="HU39" s="27"/>
      <c r="HV39" s="27"/>
      <c r="HW39" s="27"/>
      <c r="HX39" s="27"/>
      <c r="HY39" s="27"/>
      <c r="HZ39" s="27"/>
      <c r="IA39" s="27"/>
      <c r="IB39" s="27"/>
      <c r="IC39" s="27"/>
      <c r="ID39" s="159"/>
      <c r="IE39" s="27"/>
      <c r="IF39" s="27"/>
      <c r="IG39" s="27"/>
      <c r="IH39" s="27"/>
      <c r="II39" s="27"/>
      <c r="IJ39" s="27"/>
      <c r="IK39" s="27"/>
      <c r="IL39" s="27"/>
      <c r="IM39" s="27"/>
      <c r="IN39" s="159"/>
      <c r="IO39" s="27"/>
      <c r="IP39" s="27"/>
      <c r="IQ39" s="27"/>
      <c r="IR39" s="27"/>
      <c r="IS39" s="27"/>
      <c r="IT39" s="27"/>
      <c r="IU39" s="27"/>
      <c r="IV39" s="27"/>
      <c r="IW39" s="27"/>
      <c r="IX39" s="159"/>
      <c r="IY39" s="27"/>
      <c r="IZ39" s="27"/>
      <c r="JA39" s="27"/>
      <c r="JB39" s="27"/>
      <c r="JC39" s="27"/>
      <c r="JD39" s="27"/>
      <c r="JE39" s="27"/>
      <c r="JF39" s="27"/>
      <c r="JG39" s="27"/>
      <c r="JH39" s="159"/>
      <c r="JI39" s="27"/>
      <c r="JJ39" s="27"/>
      <c r="JK39" s="27"/>
      <c r="JL39" s="27"/>
      <c r="JM39" s="27"/>
      <c r="JN39" s="27"/>
      <c r="JO39" s="27"/>
      <c r="JP39" s="27"/>
      <c r="JQ39" s="27"/>
      <c r="JR39" s="159"/>
      <c r="JS39" s="27"/>
      <c r="JT39" s="27"/>
      <c r="JU39" s="27"/>
      <c r="JV39" s="27"/>
      <c r="JW39" s="27"/>
      <c r="JX39" s="27"/>
      <c r="JY39" s="27"/>
      <c r="JZ39" s="27"/>
      <c r="KA39" s="27"/>
      <c r="KB39" s="159"/>
      <c r="KC39" s="27"/>
      <c r="KD39" s="27"/>
      <c r="KE39" s="27"/>
      <c r="KF39" s="27"/>
      <c r="KG39" s="27"/>
      <c r="KH39" s="27"/>
      <c r="KI39" s="27"/>
      <c r="KJ39" s="27"/>
      <c r="KK39" s="27"/>
      <c r="KL39" s="159"/>
      <c r="KM39" s="27"/>
      <c r="KN39" s="27"/>
      <c r="KO39" s="27"/>
      <c r="KP39" s="27"/>
      <c r="KQ39" s="27"/>
      <c r="KR39" s="27"/>
      <c r="KS39" s="27"/>
      <c r="KT39" s="27"/>
      <c r="KU39" s="27"/>
      <c r="KV39" s="159"/>
      <c r="KW39" s="27"/>
      <c r="KX39" s="27"/>
      <c r="KY39" s="27"/>
    </row>
    <row r="40" spans="2:311">
      <c r="B40" s="27"/>
      <c r="C40" s="27"/>
      <c r="D40" s="27"/>
      <c r="E40" s="27"/>
      <c r="F40" s="27"/>
      <c r="G40" s="27"/>
      <c r="H40" s="27"/>
      <c r="I40" s="27"/>
      <c r="J40" s="27"/>
      <c r="K40" s="27"/>
      <c r="L40" s="27"/>
      <c r="M40" s="27"/>
      <c r="N40" s="312"/>
      <c r="O40" s="27"/>
      <c r="P40" s="80">
        <f t="shared" si="0"/>
        <v>0</v>
      </c>
      <c r="Q40" s="27"/>
      <c r="R40" s="27"/>
      <c r="S40" s="27"/>
      <c r="T40" s="27"/>
      <c r="U40" s="27"/>
      <c r="V40" s="27"/>
      <c r="W40" s="27"/>
      <c r="X40" s="27"/>
      <c r="Y40" s="27"/>
      <c r="Z40" s="27"/>
      <c r="AA40" s="27"/>
      <c r="AB40" s="159"/>
      <c r="AC40" s="27"/>
      <c r="AD40" s="27"/>
      <c r="AE40" s="27"/>
      <c r="AF40" s="27"/>
      <c r="AG40" s="27"/>
      <c r="AH40" s="27"/>
      <c r="AI40" s="27"/>
      <c r="AJ40" s="27"/>
      <c r="AK40" s="27"/>
      <c r="AL40" s="159"/>
      <c r="AM40" s="27"/>
      <c r="AN40" s="27"/>
      <c r="AO40" s="27"/>
      <c r="AP40" s="27"/>
      <c r="AQ40" s="27"/>
      <c r="AR40" s="27"/>
      <c r="AS40" s="27"/>
      <c r="AT40" s="27"/>
      <c r="AU40" s="27"/>
      <c r="AV40" s="159"/>
      <c r="AW40" s="27"/>
      <c r="AX40" s="27"/>
      <c r="AY40" s="27"/>
      <c r="AZ40" s="27"/>
      <c r="BA40" s="27"/>
      <c r="BB40" s="27"/>
      <c r="BC40" s="27"/>
      <c r="BD40" s="27"/>
      <c r="BE40" s="27"/>
      <c r="BF40" s="159"/>
      <c r="BG40" s="27"/>
      <c r="BH40" s="27"/>
      <c r="BI40" s="27"/>
      <c r="BJ40" s="27"/>
      <c r="BK40" s="27"/>
      <c r="BL40" s="27"/>
      <c r="BM40" s="27"/>
      <c r="BN40" s="27"/>
      <c r="BO40" s="27"/>
      <c r="BP40" s="159"/>
      <c r="BQ40" s="27"/>
      <c r="BR40" s="27"/>
      <c r="BS40" s="27"/>
      <c r="BT40" s="27"/>
      <c r="BU40" s="27"/>
      <c r="BV40" s="27"/>
      <c r="BW40" s="27"/>
      <c r="BX40" s="27"/>
      <c r="BY40" s="27"/>
      <c r="BZ40" s="159"/>
      <c r="CA40" s="27"/>
      <c r="CB40" s="27"/>
      <c r="CC40" s="27"/>
      <c r="CD40" s="27"/>
      <c r="CE40" s="27"/>
      <c r="CF40" s="27"/>
      <c r="CG40" s="27"/>
      <c r="CH40" s="27"/>
      <c r="CI40" s="27"/>
      <c r="CJ40" s="159"/>
      <c r="CK40" s="27"/>
      <c r="CL40" s="27"/>
      <c r="CM40" s="27"/>
      <c r="CN40" s="27"/>
      <c r="CO40" s="27"/>
      <c r="CP40" s="27"/>
      <c r="CQ40" s="27"/>
      <c r="CR40" s="27"/>
      <c r="CS40" s="27"/>
      <c r="CT40" s="159"/>
      <c r="CU40" s="27"/>
      <c r="CV40" s="27"/>
      <c r="CW40" s="27"/>
      <c r="CX40" s="27"/>
      <c r="CY40" s="27"/>
      <c r="CZ40" s="27"/>
      <c r="DA40" s="27"/>
      <c r="DB40" s="27"/>
      <c r="DC40" s="27"/>
      <c r="DD40" s="159"/>
      <c r="DE40" s="27"/>
      <c r="DF40" s="27"/>
      <c r="DG40" s="27"/>
      <c r="DH40" s="27"/>
      <c r="DI40" s="27"/>
      <c r="DJ40" s="27"/>
      <c r="DK40" s="27"/>
      <c r="DL40" s="27"/>
      <c r="DM40" s="27"/>
      <c r="DN40" s="159"/>
      <c r="DO40" s="27"/>
      <c r="DP40" s="27"/>
      <c r="DQ40" s="27"/>
      <c r="DR40" s="27"/>
      <c r="DS40" s="27"/>
      <c r="DT40" s="27"/>
      <c r="DU40" s="27"/>
      <c r="DV40" s="27"/>
      <c r="DW40" s="27"/>
      <c r="DX40" s="159"/>
      <c r="DY40" s="27"/>
      <c r="DZ40" s="27"/>
      <c r="EA40" s="27"/>
      <c r="EB40" s="27"/>
      <c r="EC40" s="27"/>
      <c r="ED40" s="27"/>
      <c r="EE40" s="27"/>
      <c r="EF40" s="27"/>
      <c r="EG40" s="27"/>
      <c r="EH40" s="159"/>
      <c r="EI40" s="27"/>
      <c r="EJ40" s="27"/>
      <c r="EK40" s="27"/>
      <c r="EL40" s="27"/>
      <c r="EM40" s="27"/>
      <c r="EN40" s="27"/>
      <c r="EO40" s="27"/>
      <c r="EP40" s="27"/>
      <c r="EQ40" s="27"/>
      <c r="ER40" s="159"/>
      <c r="ES40" s="27"/>
      <c r="ET40" s="27"/>
      <c r="EU40" s="27"/>
      <c r="EV40" s="27"/>
      <c r="EW40" s="27"/>
      <c r="EX40" s="27"/>
      <c r="EY40" s="27"/>
      <c r="EZ40" s="27"/>
      <c r="FA40" s="27"/>
      <c r="FB40" s="159"/>
      <c r="FC40" s="27"/>
      <c r="FD40" s="27"/>
      <c r="FE40" s="27"/>
      <c r="FF40" s="27"/>
      <c r="FG40" s="27"/>
      <c r="FH40" s="27"/>
      <c r="FI40" s="27"/>
      <c r="FJ40" s="27"/>
      <c r="FK40" s="27"/>
      <c r="FL40" s="159"/>
      <c r="FM40" s="27"/>
      <c r="FN40" s="27"/>
      <c r="FO40" s="27"/>
      <c r="FP40" s="27"/>
      <c r="FQ40" s="27"/>
      <c r="FR40" s="27"/>
      <c r="FS40" s="27"/>
      <c r="FT40" s="27"/>
      <c r="FU40" s="27"/>
      <c r="FV40" s="159"/>
      <c r="FW40" s="27"/>
      <c r="FX40" s="27"/>
      <c r="FY40" s="27"/>
      <c r="FZ40" s="27"/>
      <c r="GA40" s="27"/>
      <c r="GB40" s="27"/>
      <c r="GC40" s="27"/>
      <c r="GD40" s="27"/>
      <c r="GE40" s="27"/>
      <c r="GF40" s="159"/>
      <c r="GG40" s="27"/>
      <c r="GH40" s="27"/>
      <c r="GI40" s="27"/>
      <c r="GJ40" s="27"/>
      <c r="GK40" s="27"/>
      <c r="GL40" s="27"/>
      <c r="GM40" s="27"/>
      <c r="GN40" s="27"/>
      <c r="GO40" s="27"/>
      <c r="GP40" s="159"/>
      <c r="GQ40" s="27"/>
      <c r="GR40" s="27"/>
      <c r="GS40" s="27"/>
      <c r="GT40" s="27"/>
      <c r="GU40" s="27"/>
      <c r="GV40" s="27"/>
      <c r="GW40" s="27"/>
      <c r="GX40" s="27"/>
      <c r="GY40" s="27"/>
      <c r="GZ40" s="159"/>
      <c r="HA40" s="27"/>
      <c r="HB40" s="27"/>
      <c r="HC40" s="27"/>
      <c r="HD40" s="27"/>
      <c r="HE40" s="27"/>
      <c r="HF40" s="27"/>
      <c r="HG40" s="27"/>
      <c r="HH40" s="27"/>
      <c r="HI40" s="27"/>
      <c r="HJ40" s="159"/>
      <c r="HK40" s="27"/>
      <c r="HL40" s="27"/>
      <c r="HM40" s="27"/>
      <c r="HN40" s="27"/>
      <c r="HO40" s="27"/>
      <c r="HP40" s="27"/>
      <c r="HQ40" s="27"/>
      <c r="HR40" s="27"/>
      <c r="HS40" s="27"/>
      <c r="HT40" s="159"/>
      <c r="HU40" s="27"/>
      <c r="HV40" s="27"/>
      <c r="HW40" s="27"/>
      <c r="HX40" s="27"/>
      <c r="HY40" s="27"/>
      <c r="HZ40" s="27"/>
      <c r="IA40" s="27"/>
      <c r="IB40" s="27"/>
      <c r="IC40" s="27"/>
      <c r="ID40" s="159"/>
      <c r="IE40" s="27"/>
      <c r="IF40" s="27"/>
      <c r="IG40" s="27"/>
      <c r="IH40" s="27"/>
      <c r="II40" s="27"/>
      <c r="IJ40" s="27"/>
      <c r="IK40" s="27"/>
      <c r="IL40" s="27"/>
      <c r="IM40" s="27"/>
      <c r="IN40" s="159"/>
      <c r="IO40" s="27"/>
      <c r="IP40" s="27"/>
      <c r="IQ40" s="27"/>
      <c r="IR40" s="27"/>
      <c r="IS40" s="27"/>
      <c r="IT40" s="27"/>
      <c r="IU40" s="27"/>
      <c r="IV40" s="27"/>
      <c r="IW40" s="27"/>
      <c r="IX40" s="159"/>
      <c r="IY40" s="27"/>
      <c r="IZ40" s="27"/>
      <c r="JA40" s="27"/>
      <c r="JB40" s="27"/>
      <c r="JC40" s="27"/>
      <c r="JD40" s="27"/>
      <c r="JE40" s="27"/>
      <c r="JF40" s="27"/>
      <c r="JG40" s="27"/>
      <c r="JH40" s="159"/>
      <c r="JI40" s="27"/>
      <c r="JJ40" s="27"/>
      <c r="JK40" s="27"/>
      <c r="JL40" s="27"/>
      <c r="JM40" s="27"/>
      <c r="JN40" s="27"/>
      <c r="JO40" s="27"/>
      <c r="JP40" s="27"/>
      <c r="JQ40" s="27"/>
      <c r="JR40" s="159"/>
      <c r="JS40" s="27"/>
      <c r="JT40" s="27"/>
      <c r="JU40" s="27"/>
      <c r="JV40" s="27"/>
      <c r="JW40" s="27"/>
      <c r="JX40" s="27"/>
      <c r="JY40" s="27"/>
      <c r="JZ40" s="27"/>
      <c r="KA40" s="27"/>
      <c r="KB40" s="159"/>
      <c r="KC40" s="27"/>
      <c r="KD40" s="27"/>
      <c r="KE40" s="27"/>
      <c r="KF40" s="27"/>
      <c r="KG40" s="27"/>
      <c r="KH40" s="27"/>
      <c r="KI40" s="27"/>
      <c r="KJ40" s="27"/>
      <c r="KK40" s="27"/>
      <c r="KL40" s="159"/>
      <c r="KM40" s="27"/>
      <c r="KN40" s="27"/>
      <c r="KO40" s="27"/>
      <c r="KP40" s="27"/>
      <c r="KQ40" s="27"/>
      <c r="KR40" s="27"/>
      <c r="KS40" s="27"/>
      <c r="KT40" s="27"/>
      <c r="KU40" s="27"/>
      <c r="KV40" s="159"/>
      <c r="KW40" s="27"/>
      <c r="KX40" s="27"/>
      <c r="KY40" s="27"/>
    </row>
    <row r="41" spans="2:311">
      <c r="B41" s="27"/>
      <c r="C41" s="27"/>
      <c r="D41" s="27"/>
      <c r="E41" s="27"/>
      <c r="F41" s="27"/>
      <c r="G41" s="27"/>
      <c r="H41" s="27"/>
      <c r="I41" s="27"/>
      <c r="J41" s="27"/>
      <c r="K41" s="27"/>
      <c r="L41" s="27"/>
      <c r="M41" s="27"/>
      <c r="N41" s="312"/>
      <c r="O41" s="27"/>
      <c r="P41" s="80">
        <f t="shared" si="0"/>
        <v>0</v>
      </c>
      <c r="Q41" s="27"/>
      <c r="R41" s="27"/>
      <c r="S41" s="27"/>
      <c r="T41" s="27"/>
      <c r="U41" s="27"/>
      <c r="V41" s="27"/>
      <c r="W41" s="27"/>
      <c r="X41" s="27"/>
      <c r="Y41" s="27"/>
      <c r="Z41" s="27"/>
      <c r="AA41" s="27"/>
      <c r="AB41" s="159"/>
      <c r="AC41" s="27"/>
      <c r="AD41" s="27"/>
      <c r="AE41" s="27"/>
      <c r="AF41" s="27"/>
      <c r="AG41" s="27"/>
      <c r="AH41" s="27"/>
      <c r="AI41" s="27"/>
      <c r="AJ41" s="27"/>
      <c r="AK41" s="27"/>
      <c r="AL41" s="159"/>
      <c r="AM41" s="27"/>
      <c r="AN41" s="27"/>
      <c r="AO41" s="27"/>
      <c r="AP41" s="27"/>
      <c r="AQ41" s="27"/>
      <c r="AR41" s="27"/>
      <c r="AS41" s="27"/>
      <c r="AT41" s="27"/>
      <c r="AU41" s="27"/>
      <c r="AV41" s="159"/>
      <c r="AW41" s="27"/>
      <c r="AX41" s="27"/>
      <c r="AY41" s="27"/>
      <c r="AZ41" s="27"/>
      <c r="BA41" s="27"/>
      <c r="BB41" s="27"/>
      <c r="BC41" s="27"/>
      <c r="BD41" s="27"/>
      <c r="BE41" s="27"/>
      <c r="BF41" s="159"/>
      <c r="BG41" s="27"/>
      <c r="BH41" s="27"/>
      <c r="BI41" s="27"/>
      <c r="BJ41" s="27"/>
      <c r="BK41" s="27"/>
      <c r="BL41" s="27"/>
      <c r="BM41" s="27"/>
      <c r="BN41" s="27"/>
      <c r="BO41" s="27"/>
      <c r="BP41" s="159"/>
      <c r="BQ41" s="27"/>
      <c r="BR41" s="27"/>
      <c r="BS41" s="27"/>
      <c r="BT41" s="27"/>
      <c r="BU41" s="27"/>
      <c r="BV41" s="27"/>
      <c r="BW41" s="27"/>
      <c r="BX41" s="27"/>
      <c r="BY41" s="27"/>
      <c r="BZ41" s="159"/>
      <c r="CA41" s="27"/>
      <c r="CB41" s="27"/>
      <c r="CC41" s="27"/>
      <c r="CD41" s="27"/>
      <c r="CE41" s="27"/>
      <c r="CF41" s="27"/>
      <c r="CG41" s="27"/>
      <c r="CH41" s="27"/>
      <c r="CI41" s="27"/>
      <c r="CJ41" s="159"/>
      <c r="CK41" s="27"/>
      <c r="CL41" s="27"/>
      <c r="CM41" s="27"/>
      <c r="CN41" s="27"/>
      <c r="CO41" s="27"/>
      <c r="CP41" s="27"/>
      <c r="CQ41" s="27"/>
      <c r="CR41" s="27"/>
      <c r="CS41" s="27"/>
      <c r="CT41" s="159"/>
      <c r="CU41" s="27"/>
      <c r="CV41" s="27"/>
      <c r="CW41" s="27"/>
      <c r="CX41" s="27"/>
      <c r="CY41" s="27"/>
      <c r="CZ41" s="27"/>
      <c r="DA41" s="27"/>
      <c r="DB41" s="27"/>
      <c r="DC41" s="27"/>
      <c r="DD41" s="159"/>
      <c r="DE41" s="27"/>
      <c r="DF41" s="27"/>
      <c r="DG41" s="27"/>
      <c r="DH41" s="27"/>
      <c r="DI41" s="27"/>
      <c r="DJ41" s="27"/>
      <c r="DK41" s="27"/>
      <c r="DL41" s="27"/>
      <c r="DM41" s="27"/>
      <c r="DN41" s="159"/>
      <c r="DO41" s="27"/>
      <c r="DP41" s="27"/>
      <c r="DQ41" s="27"/>
      <c r="DR41" s="27"/>
      <c r="DS41" s="27"/>
      <c r="DT41" s="27"/>
      <c r="DU41" s="27"/>
      <c r="DV41" s="27"/>
      <c r="DW41" s="27"/>
      <c r="DX41" s="159"/>
      <c r="DY41" s="27"/>
      <c r="DZ41" s="27"/>
      <c r="EA41" s="27"/>
      <c r="EB41" s="27"/>
      <c r="EC41" s="27"/>
      <c r="ED41" s="27"/>
      <c r="EE41" s="27"/>
      <c r="EF41" s="27"/>
      <c r="EG41" s="27"/>
      <c r="EH41" s="159"/>
      <c r="EI41" s="27"/>
      <c r="EJ41" s="27"/>
      <c r="EK41" s="27"/>
      <c r="EL41" s="27"/>
      <c r="EM41" s="27"/>
      <c r="EN41" s="27"/>
      <c r="EO41" s="27"/>
      <c r="EP41" s="27"/>
      <c r="EQ41" s="27"/>
      <c r="ER41" s="159"/>
      <c r="ES41" s="27"/>
      <c r="ET41" s="27"/>
      <c r="EU41" s="27"/>
      <c r="EV41" s="27"/>
      <c r="EW41" s="27"/>
      <c r="EX41" s="27"/>
      <c r="EY41" s="27"/>
      <c r="EZ41" s="27"/>
      <c r="FA41" s="27"/>
      <c r="FB41" s="159"/>
      <c r="FC41" s="27"/>
      <c r="FD41" s="27"/>
      <c r="FE41" s="27"/>
      <c r="FF41" s="27"/>
      <c r="FG41" s="27"/>
      <c r="FH41" s="27"/>
      <c r="FI41" s="27"/>
      <c r="FJ41" s="27"/>
      <c r="FK41" s="27"/>
      <c r="FL41" s="159"/>
      <c r="FM41" s="27"/>
      <c r="FN41" s="27"/>
      <c r="FO41" s="27"/>
      <c r="FP41" s="27"/>
      <c r="FQ41" s="27"/>
      <c r="FR41" s="27"/>
      <c r="FS41" s="27"/>
      <c r="FT41" s="27"/>
      <c r="FU41" s="27"/>
      <c r="FV41" s="159"/>
      <c r="FW41" s="27"/>
      <c r="FX41" s="27"/>
      <c r="FY41" s="27"/>
      <c r="FZ41" s="27"/>
      <c r="GA41" s="27"/>
      <c r="GB41" s="27"/>
      <c r="GC41" s="27"/>
      <c r="GD41" s="27"/>
      <c r="GE41" s="27"/>
      <c r="GF41" s="159"/>
      <c r="GG41" s="27"/>
      <c r="GH41" s="27"/>
      <c r="GI41" s="27"/>
      <c r="GJ41" s="27"/>
      <c r="GK41" s="27"/>
      <c r="GL41" s="27"/>
      <c r="GM41" s="27"/>
      <c r="GN41" s="27"/>
      <c r="GO41" s="27"/>
      <c r="GP41" s="159"/>
      <c r="GQ41" s="27"/>
      <c r="GR41" s="27"/>
      <c r="GS41" s="27"/>
      <c r="GT41" s="27"/>
      <c r="GU41" s="27"/>
      <c r="GV41" s="27"/>
      <c r="GW41" s="27"/>
      <c r="GX41" s="27"/>
      <c r="GY41" s="27"/>
      <c r="GZ41" s="159"/>
      <c r="HA41" s="27"/>
      <c r="HB41" s="27"/>
      <c r="HC41" s="27"/>
      <c r="HD41" s="27"/>
      <c r="HE41" s="27"/>
      <c r="HF41" s="27"/>
      <c r="HG41" s="27"/>
      <c r="HH41" s="27"/>
      <c r="HI41" s="27"/>
      <c r="HJ41" s="159"/>
      <c r="HK41" s="27"/>
      <c r="HL41" s="27"/>
      <c r="HM41" s="27"/>
      <c r="HN41" s="27"/>
      <c r="HO41" s="27"/>
      <c r="HP41" s="27"/>
      <c r="HQ41" s="27"/>
      <c r="HR41" s="27"/>
      <c r="HS41" s="27"/>
      <c r="HT41" s="159"/>
      <c r="HU41" s="27"/>
      <c r="HV41" s="27"/>
      <c r="HW41" s="27"/>
      <c r="HX41" s="27"/>
      <c r="HY41" s="27"/>
      <c r="HZ41" s="27"/>
      <c r="IA41" s="27"/>
      <c r="IB41" s="27"/>
      <c r="IC41" s="27"/>
      <c r="ID41" s="159"/>
      <c r="IE41" s="27"/>
      <c r="IF41" s="27"/>
      <c r="IG41" s="27"/>
      <c r="IH41" s="27"/>
      <c r="II41" s="27"/>
      <c r="IJ41" s="27"/>
      <c r="IK41" s="27"/>
      <c r="IL41" s="27"/>
      <c r="IM41" s="27"/>
      <c r="IN41" s="159"/>
      <c r="IO41" s="27"/>
      <c r="IP41" s="27"/>
      <c r="IQ41" s="27"/>
      <c r="IR41" s="27"/>
      <c r="IS41" s="27"/>
      <c r="IT41" s="27"/>
      <c r="IU41" s="27"/>
      <c r="IV41" s="27"/>
      <c r="IW41" s="27"/>
      <c r="IX41" s="159"/>
      <c r="IY41" s="27"/>
      <c r="IZ41" s="27"/>
      <c r="JA41" s="27"/>
      <c r="JB41" s="27"/>
      <c r="JC41" s="27"/>
      <c r="JD41" s="27"/>
      <c r="JE41" s="27"/>
      <c r="JF41" s="27"/>
      <c r="JG41" s="27"/>
      <c r="JH41" s="159"/>
      <c r="JI41" s="27"/>
      <c r="JJ41" s="27"/>
      <c r="JK41" s="27"/>
      <c r="JL41" s="27"/>
      <c r="JM41" s="27"/>
      <c r="JN41" s="27"/>
      <c r="JO41" s="27"/>
      <c r="JP41" s="27"/>
      <c r="JQ41" s="27"/>
      <c r="JR41" s="159"/>
      <c r="JS41" s="27"/>
      <c r="JT41" s="27"/>
      <c r="JU41" s="27"/>
      <c r="JV41" s="27"/>
      <c r="JW41" s="27"/>
      <c r="JX41" s="27"/>
      <c r="JY41" s="27"/>
      <c r="JZ41" s="27"/>
      <c r="KA41" s="27"/>
      <c r="KB41" s="159"/>
      <c r="KC41" s="27"/>
      <c r="KD41" s="27"/>
      <c r="KE41" s="27"/>
      <c r="KF41" s="27"/>
      <c r="KG41" s="27"/>
      <c r="KH41" s="27"/>
      <c r="KI41" s="27"/>
      <c r="KJ41" s="27"/>
      <c r="KK41" s="27"/>
      <c r="KL41" s="159"/>
      <c r="KM41" s="27"/>
      <c r="KN41" s="27"/>
      <c r="KO41" s="27"/>
      <c r="KP41" s="27"/>
      <c r="KQ41" s="27"/>
      <c r="KR41" s="27"/>
      <c r="KS41" s="27"/>
      <c r="KT41" s="27"/>
      <c r="KU41" s="27"/>
      <c r="KV41" s="159"/>
      <c r="KW41" s="27"/>
      <c r="KX41" s="27"/>
      <c r="KY41" s="27"/>
    </row>
    <row r="42" spans="2:311">
      <c r="B42" s="27"/>
      <c r="C42" s="27"/>
      <c r="D42" s="27"/>
      <c r="E42" s="27"/>
      <c r="F42" s="27"/>
      <c r="G42" s="27"/>
      <c r="H42" s="27"/>
      <c r="I42" s="27"/>
      <c r="J42" s="27"/>
      <c r="K42" s="27"/>
      <c r="L42" s="27"/>
      <c r="M42" s="27"/>
      <c r="N42" s="312"/>
      <c r="O42" s="27"/>
      <c r="P42" s="80">
        <f t="shared" si="0"/>
        <v>0</v>
      </c>
      <c r="Q42" s="27"/>
      <c r="R42" s="27"/>
      <c r="S42" s="27"/>
      <c r="T42" s="27"/>
      <c r="U42" s="27"/>
      <c r="V42" s="27"/>
      <c r="W42" s="27"/>
      <c r="X42" s="27"/>
      <c r="Y42" s="27"/>
      <c r="Z42" s="27"/>
      <c r="AA42" s="27"/>
      <c r="AB42" s="159"/>
      <c r="AC42" s="27"/>
      <c r="AD42" s="27"/>
      <c r="AE42" s="27"/>
      <c r="AF42" s="27"/>
      <c r="AG42" s="27"/>
      <c r="AH42" s="27"/>
      <c r="AI42" s="27"/>
      <c r="AJ42" s="27"/>
      <c r="AK42" s="27"/>
      <c r="AL42" s="159"/>
      <c r="AM42" s="27"/>
      <c r="AN42" s="27"/>
      <c r="AO42" s="27"/>
      <c r="AP42" s="27"/>
      <c r="AQ42" s="27"/>
      <c r="AR42" s="27"/>
      <c r="AS42" s="27"/>
      <c r="AT42" s="27"/>
      <c r="AU42" s="27"/>
      <c r="AV42" s="159"/>
      <c r="AW42" s="27"/>
      <c r="AX42" s="27"/>
      <c r="AY42" s="27"/>
      <c r="AZ42" s="27"/>
      <c r="BA42" s="27"/>
      <c r="BB42" s="27"/>
      <c r="BC42" s="27"/>
      <c r="BD42" s="27"/>
      <c r="BE42" s="27"/>
      <c r="BF42" s="159"/>
      <c r="BG42" s="27"/>
      <c r="BH42" s="27"/>
      <c r="BI42" s="27"/>
      <c r="BJ42" s="27"/>
      <c r="BK42" s="27"/>
      <c r="BL42" s="27"/>
      <c r="BM42" s="27"/>
      <c r="BN42" s="27"/>
      <c r="BO42" s="27"/>
      <c r="BP42" s="159"/>
      <c r="BQ42" s="27"/>
      <c r="BR42" s="27"/>
      <c r="BS42" s="27"/>
      <c r="BT42" s="27"/>
      <c r="BU42" s="27"/>
      <c r="BV42" s="27"/>
      <c r="BW42" s="27"/>
      <c r="BX42" s="27"/>
      <c r="BY42" s="27"/>
      <c r="BZ42" s="159"/>
      <c r="CA42" s="27"/>
      <c r="CB42" s="27"/>
      <c r="CC42" s="27"/>
      <c r="CD42" s="27"/>
      <c r="CE42" s="27"/>
      <c r="CF42" s="27"/>
      <c r="CG42" s="27"/>
      <c r="CH42" s="27"/>
      <c r="CI42" s="27"/>
      <c r="CJ42" s="159"/>
      <c r="CK42" s="27"/>
      <c r="CL42" s="27"/>
      <c r="CM42" s="27"/>
      <c r="CN42" s="27"/>
      <c r="CO42" s="27"/>
      <c r="CP42" s="27"/>
      <c r="CQ42" s="27"/>
      <c r="CR42" s="27"/>
      <c r="CS42" s="27"/>
      <c r="CT42" s="159"/>
      <c r="CU42" s="27"/>
      <c r="CV42" s="27"/>
      <c r="CW42" s="27"/>
      <c r="CX42" s="27"/>
      <c r="CY42" s="27"/>
      <c r="CZ42" s="27"/>
      <c r="DA42" s="27"/>
      <c r="DB42" s="27"/>
      <c r="DC42" s="27"/>
      <c r="DD42" s="159"/>
      <c r="DE42" s="27"/>
      <c r="DF42" s="27"/>
      <c r="DG42" s="27"/>
      <c r="DH42" s="27"/>
      <c r="DI42" s="27"/>
      <c r="DJ42" s="27"/>
      <c r="DK42" s="27"/>
      <c r="DL42" s="27"/>
      <c r="DM42" s="27"/>
      <c r="DN42" s="159"/>
      <c r="DO42" s="27"/>
      <c r="DP42" s="27"/>
      <c r="DQ42" s="27"/>
      <c r="DR42" s="27"/>
      <c r="DS42" s="27"/>
      <c r="DT42" s="27"/>
      <c r="DU42" s="27"/>
      <c r="DV42" s="27"/>
      <c r="DW42" s="27"/>
      <c r="DX42" s="159"/>
      <c r="DY42" s="27"/>
      <c r="DZ42" s="27"/>
      <c r="EA42" s="27"/>
      <c r="EB42" s="27"/>
      <c r="EC42" s="27"/>
      <c r="ED42" s="27"/>
      <c r="EE42" s="27"/>
      <c r="EF42" s="27"/>
      <c r="EG42" s="27"/>
      <c r="EH42" s="159"/>
      <c r="EI42" s="27"/>
      <c r="EJ42" s="27"/>
      <c r="EK42" s="27"/>
      <c r="EL42" s="27"/>
      <c r="EM42" s="27"/>
      <c r="EN42" s="27"/>
      <c r="EO42" s="27"/>
      <c r="EP42" s="27"/>
      <c r="EQ42" s="27"/>
      <c r="ER42" s="159"/>
      <c r="ES42" s="27"/>
      <c r="ET42" s="27"/>
      <c r="EU42" s="27"/>
      <c r="EV42" s="27"/>
      <c r="EW42" s="27"/>
      <c r="EX42" s="27"/>
      <c r="EY42" s="27"/>
      <c r="EZ42" s="27"/>
      <c r="FA42" s="27"/>
      <c r="FB42" s="159"/>
      <c r="FC42" s="27"/>
      <c r="FD42" s="27"/>
      <c r="FE42" s="27"/>
      <c r="FF42" s="27"/>
      <c r="FG42" s="27"/>
      <c r="FH42" s="27"/>
      <c r="FI42" s="27"/>
      <c r="FJ42" s="27"/>
      <c r="FK42" s="27"/>
      <c r="FL42" s="159"/>
      <c r="FM42" s="27"/>
      <c r="FN42" s="27"/>
      <c r="FO42" s="27"/>
      <c r="FP42" s="27"/>
      <c r="FQ42" s="27"/>
      <c r="FR42" s="27"/>
      <c r="FS42" s="27"/>
      <c r="FT42" s="27"/>
      <c r="FU42" s="27"/>
      <c r="FV42" s="159"/>
      <c r="FW42" s="27"/>
      <c r="FX42" s="27"/>
      <c r="FY42" s="27"/>
      <c r="FZ42" s="27"/>
      <c r="GA42" s="27"/>
      <c r="GB42" s="27"/>
      <c r="GC42" s="27"/>
      <c r="GD42" s="27"/>
      <c r="GE42" s="27"/>
      <c r="GF42" s="159"/>
      <c r="GG42" s="27"/>
      <c r="GH42" s="27"/>
      <c r="GI42" s="27"/>
      <c r="GJ42" s="27"/>
      <c r="GK42" s="27"/>
      <c r="GL42" s="27"/>
      <c r="GM42" s="27"/>
      <c r="GN42" s="27"/>
      <c r="GO42" s="27"/>
      <c r="GP42" s="159"/>
      <c r="GQ42" s="27"/>
      <c r="GR42" s="27"/>
      <c r="GS42" s="27"/>
      <c r="GT42" s="27"/>
      <c r="GU42" s="27"/>
      <c r="GV42" s="27"/>
      <c r="GW42" s="27"/>
      <c r="GX42" s="27"/>
      <c r="GY42" s="27"/>
      <c r="GZ42" s="159"/>
      <c r="HA42" s="27"/>
      <c r="HB42" s="27"/>
      <c r="HC42" s="27"/>
      <c r="HD42" s="27"/>
      <c r="HE42" s="27"/>
      <c r="HF42" s="27"/>
      <c r="HG42" s="27"/>
      <c r="HH42" s="27"/>
      <c r="HI42" s="27"/>
      <c r="HJ42" s="159"/>
      <c r="HK42" s="27"/>
      <c r="HL42" s="27"/>
      <c r="HM42" s="27"/>
      <c r="HN42" s="27"/>
      <c r="HO42" s="27"/>
      <c r="HP42" s="27"/>
      <c r="HQ42" s="27"/>
      <c r="HR42" s="27"/>
      <c r="HS42" s="27"/>
      <c r="HT42" s="159"/>
      <c r="HU42" s="27"/>
      <c r="HV42" s="27"/>
      <c r="HW42" s="27"/>
      <c r="HX42" s="27"/>
      <c r="HY42" s="27"/>
      <c r="HZ42" s="27"/>
      <c r="IA42" s="27"/>
      <c r="IB42" s="27"/>
      <c r="IC42" s="27"/>
      <c r="ID42" s="159"/>
      <c r="IE42" s="27"/>
      <c r="IF42" s="27"/>
      <c r="IG42" s="27"/>
      <c r="IH42" s="27"/>
      <c r="II42" s="27"/>
      <c r="IJ42" s="27"/>
      <c r="IK42" s="27"/>
      <c r="IL42" s="27"/>
      <c r="IM42" s="27"/>
      <c r="IN42" s="159"/>
      <c r="IO42" s="27"/>
      <c r="IP42" s="27"/>
      <c r="IQ42" s="27"/>
      <c r="IR42" s="27"/>
      <c r="IS42" s="27"/>
      <c r="IT42" s="27"/>
      <c r="IU42" s="27"/>
      <c r="IV42" s="27"/>
      <c r="IW42" s="27"/>
      <c r="IX42" s="159"/>
      <c r="IY42" s="27"/>
      <c r="IZ42" s="27"/>
      <c r="JA42" s="27"/>
      <c r="JB42" s="27"/>
      <c r="JC42" s="27"/>
      <c r="JD42" s="27"/>
      <c r="JE42" s="27"/>
      <c r="JF42" s="27"/>
      <c r="JG42" s="27"/>
      <c r="JH42" s="159"/>
      <c r="JI42" s="27"/>
      <c r="JJ42" s="27"/>
      <c r="JK42" s="27"/>
      <c r="JL42" s="27"/>
      <c r="JM42" s="27"/>
      <c r="JN42" s="27"/>
      <c r="JO42" s="27"/>
      <c r="JP42" s="27"/>
      <c r="JQ42" s="27"/>
      <c r="JR42" s="159"/>
      <c r="JS42" s="27"/>
      <c r="JT42" s="27"/>
      <c r="JU42" s="27"/>
      <c r="JV42" s="27"/>
      <c r="JW42" s="27"/>
      <c r="JX42" s="27"/>
      <c r="JY42" s="27"/>
      <c r="JZ42" s="27"/>
      <c r="KA42" s="27"/>
      <c r="KB42" s="159"/>
      <c r="KC42" s="27"/>
      <c r="KD42" s="27"/>
      <c r="KE42" s="27"/>
      <c r="KF42" s="27"/>
      <c r="KG42" s="27"/>
      <c r="KH42" s="27"/>
      <c r="KI42" s="27"/>
      <c r="KJ42" s="27"/>
      <c r="KK42" s="27"/>
      <c r="KL42" s="159"/>
      <c r="KM42" s="27"/>
      <c r="KN42" s="27"/>
      <c r="KO42" s="27"/>
      <c r="KP42" s="27"/>
      <c r="KQ42" s="27"/>
      <c r="KR42" s="27"/>
      <c r="KS42" s="27"/>
      <c r="KT42" s="27"/>
      <c r="KU42" s="27"/>
      <c r="KV42" s="159"/>
      <c r="KW42" s="27"/>
      <c r="KX42" s="27"/>
      <c r="KY42" s="27"/>
    </row>
    <row r="43" spans="2:311">
      <c r="B43" s="27"/>
      <c r="C43" s="27"/>
      <c r="D43" s="27"/>
      <c r="E43" s="27"/>
      <c r="F43" s="27"/>
      <c r="G43" s="27"/>
      <c r="H43" s="27"/>
      <c r="I43" s="27"/>
      <c r="J43" s="27"/>
      <c r="K43" s="27"/>
      <c r="L43" s="27"/>
      <c r="M43" s="27"/>
      <c r="N43" s="312"/>
      <c r="O43" s="27"/>
      <c r="P43" s="80">
        <f t="shared" si="0"/>
        <v>0</v>
      </c>
      <c r="Q43" s="27"/>
      <c r="R43" s="27"/>
      <c r="S43" s="27"/>
      <c r="T43" s="27"/>
      <c r="U43" s="27"/>
      <c r="V43" s="27"/>
      <c r="W43" s="27"/>
      <c r="X43" s="27"/>
      <c r="Y43" s="27"/>
      <c r="Z43" s="27"/>
      <c r="AA43" s="27"/>
      <c r="AB43" s="159"/>
      <c r="AC43" s="27"/>
      <c r="AD43" s="27"/>
      <c r="AE43" s="27"/>
      <c r="AF43" s="27"/>
      <c r="AG43" s="27"/>
      <c r="AH43" s="27"/>
      <c r="AI43" s="27"/>
      <c r="AJ43" s="27"/>
      <c r="AK43" s="27"/>
      <c r="AL43" s="159"/>
      <c r="AM43" s="27"/>
      <c r="AN43" s="27"/>
      <c r="AO43" s="27"/>
      <c r="AP43" s="27"/>
      <c r="AQ43" s="27"/>
      <c r="AR43" s="27"/>
      <c r="AS43" s="27"/>
      <c r="AT43" s="27"/>
      <c r="AU43" s="27"/>
      <c r="AV43" s="159"/>
      <c r="AW43" s="27"/>
      <c r="AX43" s="27"/>
      <c r="AY43" s="27"/>
      <c r="AZ43" s="27"/>
      <c r="BA43" s="27"/>
      <c r="BB43" s="27"/>
      <c r="BC43" s="27"/>
      <c r="BD43" s="27"/>
      <c r="BE43" s="27"/>
      <c r="BF43" s="159"/>
      <c r="BG43" s="27"/>
      <c r="BH43" s="27"/>
      <c r="BI43" s="27"/>
      <c r="BJ43" s="27"/>
      <c r="BK43" s="27"/>
      <c r="BL43" s="27"/>
      <c r="BM43" s="27"/>
      <c r="BN43" s="27"/>
      <c r="BO43" s="27"/>
      <c r="BP43" s="159"/>
      <c r="BQ43" s="27"/>
      <c r="BR43" s="27"/>
      <c r="BS43" s="27"/>
      <c r="BT43" s="27"/>
      <c r="BU43" s="27"/>
      <c r="BV43" s="27"/>
      <c r="BW43" s="27"/>
      <c r="BX43" s="27"/>
      <c r="BY43" s="27"/>
      <c r="BZ43" s="159"/>
      <c r="CA43" s="27"/>
      <c r="CB43" s="27"/>
      <c r="CC43" s="27"/>
      <c r="CD43" s="27"/>
      <c r="CE43" s="27"/>
      <c r="CF43" s="27"/>
      <c r="CG43" s="27"/>
      <c r="CH43" s="27"/>
      <c r="CI43" s="27"/>
      <c r="CJ43" s="159"/>
      <c r="CK43" s="27"/>
      <c r="CL43" s="27"/>
      <c r="CM43" s="27"/>
      <c r="CN43" s="27"/>
      <c r="CO43" s="27"/>
      <c r="CP43" s="27"/>
      <c r="CQ43" s="27"/>
      <c r="CR43" s="27"/>
      <c r="CS43" s="27"/>
      <c r="CT43" s="159"/>
      <c r="CU43" s="27"/>
      <c r="CV43" s="27"/>
      <c r="CW43" s="27"/>
      <c r="CX43" s="27"/>
      <c r="CY43" s="27"/>
      <c r="CZ43" s="27"/>
      <c r="DA43" s="27"/>
      <c r="DB43" s="27"/>
      <c r="DC43" s="27"/>
      <c r="DD43" s="159"/>
      <c r="DE43" s="27"/>
      <c r="DF43" s="27"/>
      <c r="DG43" s="27"/>
      <c r="DH43" s="27"/>
      <c r="DI43" s="27"/>
      <c r="DJ43" s="27"/>
      <c r="DK43" s="27"/>
      <c r="DL43" s="27"/>
      <c r="DM43" s="27"/>
      <c r="DN43" s="159"/>
      <c r="DO43" s="27"/>
      <c r="DP43" s="27"/>
      <c r="DQ43" s="27"/>
      <c r="DR43" s="27"/>
      <c r="DS43" s="27"/>
      <c r="DT43" s="27"/>
      <c r="DU43" s="27"/>
      <c r="DV43" s="27"/>
      <c r="DW43" s="27"/>
      <c r="DX43" s="159"/>
      <c r="DY43" s="27"/>
      <c r="DZ43" s="27"/>
      <c r="EA43" s="27"/>
      <c r="EB43" s="27"/>
      <c r="EC43" s="27"/>
      <c r="ED43" s="27"/>
      <c r="EE43" s="27"/>
      <c r="EF43" s="27"/>
      <c r="EG43" s="27"/>
      <c r="EH43" s="159"/>
      <c r="EI43" s="27"/>
      <c r="EJ43" s="27"/>
      <c r="EK43" s="27"/>
      <c r="EL43" s="27"/>
      <c r="EM43" s="27"/>
      <c r="EN43" s="27"/>
      <c r="EO43" s="27"/>
      <c r="EP43" s="27"/>
      <c r="EQ43" s="27"/>
      <c r="ER43" s="159"/>
      <c r="ES43" s="27"/>
      <c r="ET43" s="27"/>
      <c r="EU43" s="27"/>
      <c r="EV43" s="27"/>
      <c r="EW43" s="27"/>
      <c r="EX43" s="27"/>
      <c r="EY43" s="27"/>
      <c r="EZ43" s="27"/>
      <c r="FA43" s="27"/>
      <c r="FB43" s="159"/>
      <c r="FC43" s="27"/>
      <c r="FD43" s="27"/>
      <c r="FE43" s="27"/>
      <c r="FF43" s="27"/>
      <c r="FG43" s="27"/>
      <c r="FH43" s="27"/>
      <c r="FI43" s="27"/>
      <c r="FJ43" s="27"/>
      <c r="FK43" s="27"/>
      <c r="FL43" s="159"/>
      <c r="FM43" s="27"/>
      <c r="FN43" s="27"/>
      <c r="FO43" s="27"/>
      <c r="FP43" s="27"/>
      <c r="FQ43" s="27"/>
      <c r="FR43" s="27"/>
      <c r="FS43" s="27"/>
      <c r="FT43" s="27"/>
      <c r="FU43" s="27"/>
      <c r="FV43" s="159"/>
      <c r="FW43" s="27"/>
      <c r="FX43" s="27"/>
      <c r="FY43" s="27"/>
      <c r="FZ43" s="27"/>
      <c r="GA43" s="27"/>
      <c r="GB43" s="27"/>
      <c r="GC43" s="27"/>
      <c r="GD43" s="27"/>
      <c r="GE43" s="27"/>
      <c r="GF43" s="159"/>
      <c r="GG43" s="27"/>
      <c r="GH43" s="27"/>
      <c r="GI43" s="27"/>
      <c r="GJ43" s="27"/>
      <c r="GK43" s="27"/>
      <c r="GL43" s="27"/>
      <c r="GM43" s="27"/>
      <c r="GN43" s="27"/>
      <c r="GO43" s="27"/>
      <c r="GP43" s="159"/>
      <c r="GQ43" s="27"/>
      <c r="GR43" s="27"/>
      <c r="GS43" s="27"/>
      <c r="GT43" s="27"/>
      <c r="GU43" s="27"/>
      <c r="GV43" s="27"/>
      <c r="GW43" s="27"/>
      <c r="GX43" s="27"/>
      <c r="GY43" s="27"/>
      <c r="GZ43" s="159"/>
      <c r="HA43" s="27"/>
      <c r="HB43" s="27"/>
      <c r="HC43" s="27"/>
      <c r="HD43" s="27"/>
      <c r="HE43" s="27"/>
      <c r="HF43" s="27"/>
      <c r="HG43" s="27"/>
      <c r="HH43" s="27"/>
      <c r="HI43" s="27"/>
      <c r="HJ43" s="159"/>
      <c r="HK43" s="27"/>
      <c r="HL43" s="27"/>
      <c r="HM43" s="27"/>
      <c r="HN43" s="27"/>
      <c r="HO43" s="27"/>
      <c r="HP43" s="27"/>
      <c r="HQ43" s="27"/>
      <c r="HR43" s="27"/>
      <c r="HS43" s="27"/>
      <c r="HT43" s="159"/>
      <c r="HU43" s="27"/>
      <c r="HV43" s="27"/>
      <c r="HW43" s="27"/>
      <c r="HX43" s="27"/>
      <c r="HY43" s="27"/>
      <c r="HZ43" s="27"/>
      <c r="IA43" s="27"/>
      <c r="IB43" s="27"/>
      <c r="IC43" s="27"/>
      <c r="ID43" s="159"/>
      <c r="IE43" s="27"/>
      <c r="IF43" s="27"/>
      <c r="IG43" s="27"/>
      <c r="IH43" s="27"/>
      <c r="II43" s="27"/>
      <c r="IJ43" s="27"/>
      <c r="IK43" s="27"/>
      <c r="IL43" s="27"/>
      <c r="IM43" s="27"/>
      <c r="IN43" s="159"/>
      <c r="IO43" s="27"/>
      <c r="IP43" s="27"/>
      <c r="IQ43" s="27"/>
      <c r="IR43" s="27"/>
      <c r="IS43" s="27"/>
      <c r="IT43" s="27"/>
      <c r="IU43" s="27"/>
      <c r="IV43" s="27"/>
      <c r="IW43" s="27"/>
      <c r="IX43" s="159"/>
      <c r="IY43" s="27"/>
      <c r="IZ43" s="27"/>
      <c r="JA43" s="27"/>
      <c r="JB43" s="27"/>
      <c r="JC43" s="27"/>
      <c r="JD43" s="27"/>
      <c r="JE43" s="27"/>
      <c r="JF43" s="27"/>
      <c r="JG43" s="27"/>
      <c r="JH43" s="159"/>
      <c r="JI43" s="27"/>
      <c r="JJ43" s="27"/>
      <c r="JK43" s="27"/>
      <c r="JL43" s="27"/>
      <c r="JM43" s="27"/>
      <c r="JN43" s="27"/>
      <c r="JO43" s="27"/>
      <c r="JP43" s="27"/>
      <c r="JQ43" s="27"/>
      <c r="JR43" s="159"/>
      <c r="JS43" s="27"/>
      <c r="JT43" s="27"/>
      <c r="JU43" s="27"/>
      <c r="JV43" s="27"/>
      <c r="JW43" s="27"/>
      <c r="JX43" s="27"/>
      <c r="JY43" s="27"/>
      <c r="JZ43" s="27"/>
      <c r="KA43" s="27"/>
      <c r="KB43" s="159"/>
      <c r="KC43" s="27"/>
      <c r="KD43" s="27"/>
      <c r="KE43" s="27"/>
      <c r="KF43" s="27"/>
      <c r="KG43" s="27"/>
      <c r="KH43" s="27"/>
      <c r="KI43" s="27"/>
      <c r="KJ43" s="27"/>
      <c r="KK43" s="27"/>
      <c r="KL43" s="159"/>
      <c r="KM43" s="27"/>
      <c r="KN43" s="27"/>
      <c r="KO43" s="27"/>
      <c r="KP43" s="27"/>
      <c r="KQ43" s="27"/>
      <c r="KR43" s="27"/>
      <c r="KS43" s="27"/>
      <c r="KT43" s="27"/>
      <c r="KU43" s="27"/>
      <c r="KV43" s="159"/>
      <c r="KW43" s="27"/>
      <c r="KX43" s="27"/>
      <c r="KY43" s="27"/>
    </row>
    <row r="44" spans="2:311">
      <c r="B44" s="27"/>
      <c r="C44" s="27"/>
      <c r="D44" s="27"/>
      <c r="E44" s="27"/>
      <c r="F44" s="27"/>
      <c r="G44" s="27"/>
      <c r="H44" s="27"/>
      <c r="I44" s="27"/>
      <c r="J44" s="27"/>
      <c r="K44" s="27"/>
      <c r="L44" s="27"/>
      <c r="M44" s="27"/>
      <c r="N44" s="312"/>
      <c r="O44" s="27"/>
      <c r="P44" s="80">
        <f t="shared" si="0"/>
        <v>0</v>
      </c>
      <c r="Q44" s="27"/>
      <c r="R44" s="27"/>
      <c r="S44" s="27"/>
      <c r="T44" s="27"/>
      <c r="U44" s="27"/>
      <c r="V44" s="27"/>
      <c r="W44" s="27"/>
      <c r="X44" s="27"/>
      <c r="Y44" s="27"/>
      <c r="Z44" s="27"/>
      <c r="AA44" s="27"/>
      <c r="AB44" s="159"/>
      <c r="AC44" s="27"/>
      <c r="AD44" s="27"/>
      <c r="AE44" s="27"/>
      <c r="AF44" s="27"/>
      <c r="AG44" s="27"/>
      <c r="AH44" s="27"/>
      <c r="AI44" s="27"/>
      <c r="AJ44" s="27"/>
      <c r="AK44" s="27"/>
      <c r="AL44" s="159"/>
      <c r="AM44" s="27"/>
      <c r="AN44" s="27"/>
      <c r="AO44" s="27"/>
      <c r="AP44" s="27"/>
      <c r="AQ44" s="27"/>
      <c r="AR44" s="27"/>
      <c r="AS44" s="27"/>
      <c r="AT44" s="27"/>
      <c r="AU44" s="27"/>
      <c r="AV44" s="159"/>
      <c r="AW44" s="27"/>
      <c r="AX44" s="27"/>
      <c r="AY44" s="27"/>
      <c r="AZ44" s="27"/>
      <c r="BA44" s="27"/>
      <c r="BB44" s="27"/>
      <c r="BC44" s="27"/>
      <c r="BD44" s="27"/>
      <c r="BE44" s="27"/>
      <c r="BF44" s="159"/>
      <c r="BG44" s="27"/>
      <c r="BH44" s="27"/>
      <c r="BI44" s="27"/>
      <c r="BJ44" s="27"/>
      <c r="BK44" s="27"/>
      <c r="BL44" s="27"/>
      <c r="BM44" s="27"/>
      <c r="BN44" s="27"/>
      <c r="BO44" s="27"/>
      <c r="BP44" s="159"/>
      <c r="BQ44" s="27"/>
      <c r="BR44" s="27"/>
      <c r="BS44" s="27"/>
      <c r="BT44" s="27"/>
      <c r="BU44" s="27"/>
      <c r="BV44" s="27"/>
      <c r="BW44" s="27"/>
      <c r="BX44" s="27"/>
      <c r="BY44" s="27"/>
      <c r="BZ44" s="159"/>
      <c r="CA44" s="27"/>
      <c r="CB44" s="27"/>
      <c r="CC44" s="27"/>
      <c r="CD44" s="27"/>
      <c r="CE44" s="27"/>
      <c r="CF44" s="27"/>
      <c r="CG44" s="27"/>
      <c r="CH44" s="27"/>
      <c r="CI44" s="27"/>
      <c r="CJ44" s="159"/>
      <c r="CK44" s="27"/>
      <c r="CL44" s="27"/>
      <c r="CM44" s="27"/>
      <c r="CN44" s="27"/>
      <c r="CO44" s="27"/>
      <c r="CP44" s="27"/>
      <c r="CQ44" s="27"/>
      <c r="CR44" s="27"/>
      <c r="CS44" s="27"/>
      <c r="CT44" s="159"/>
      <c r="CU44" s="27"/>
      <c r="CV44" s="27"/>
      <c r="CW44" s="27"/>
      <c r="CX44" s="27"/>
      <c r="CY44" s="27"/>
      <c r="CZ44" s="27"/>
      <c r="DA44" s="27"/>
      <c r="DB44" s="27"/>
      <c r="DC44" s="27"/>
      <c r="DD44" s="159"/>
      <c r="DE44" s="27"/>
      <c r="DF44" s="27"/>
      <c r="DG44" s="27"/>
      <c r="DH44" s="27"/>
      <c r="DI44" s="27"/>
      <c r="DJ44" s="27"/>
      <c r="DK44" s="27"/>
      <c r="DL44" s="27"/>
      <c r="DM44" s="27"/>
      <c r="DN44" s="159"/>
      <c r="DO44" s="27"/>
      <c r="DP44" s="27"/>
      <c r="DQ44" s="27"/>
      <c r="DR44" s="27"/>
      <c r="DS44" s="27"/>
      <c r="DT44" s="27"/>
      <c r="DU44" s="27"/>
      <c r="DV44" s="27"/>
      <c r="DW44" s="27"/>
      <c r="DX44" s="159"/>
      <c r="DY44" s="27"/>
      <c r="DZ44" s="27"/>
      <c r="EA44" s="27"/>
      <c r="EB44" s="27"/>
      <c r="EC44" s="27"/>
      <c r="ED44" s="27"/>
      <c r="EE44" s="27"/>
      <c r="EF44" s="27"/>
      <c r="EG44" s="27"/>
      <c r="EH44" s="159"/>
      <c r="EI44" s="27"/>
      <c r="EJ44" s="27"/>
      <c r="EK44" s="27"/>
      <c r="EL44" s="27"/>
      <c r="EM44" s="27"/>
      <c r="EN44" s="27"/>
      <c r="EO44" s="27"/>
      <c r="EP44" s="27"/>
      <c r="EQ44" s="27"/>
      <c r="ER44" s="159"/>
      <c r="ES44" s="27"/>
      <c r="ET44" s="27"/>
      <c r="EU44" s="27"/>
      <c r="EV44" s="27"/>
      <c r="EW44" s="27"/>
      <c r="EX44" s="27"/>
      <c r="EY44" s="27"/>
      <c r="EZ44" s="27"/>
      <c r="FA44" s="27"/>
      <c r="FB44" s="159"/>
      <c r="FC44" s="27"/>
      <c r="FD44" s="27"/>
      <c r="FE44" s="27"/>
      <c r="FF44" s="27"/>
      <c r="FG44" s="27"/>
      <c r="FH44" s="27"/>
      <c r="FI44" s="27"/>
      <c r="FJ44" s="27"/>
      <c r="FK44" s="27"/>
      <c r="FL44" s="159"/>
      <c r="FM44" s="27"/>
      <c r="FN44" s="27"/>
      <c r="FO44" s="27"/>
      <c r="FP44" s="27"/>
      <c r="FQ44" s="27"/>
      <c r="FR44" s="27"/>
      <c r="FS44" s="27"/>
      <c r="FT44" s="27"/>
      <c r="FU44" s="27"/>
      <c r="FV44" s="159"/>
      <c r="FW44" s="27"/>
      <c r="FX44" s="27"/>
      <c r="FY44" s="27"/>
      <c r="FZ44" s="27"/>
      <c r="GA44" s="27"/>
      <c r="GB44" s="27"/>
      <c r="GC44" s="27"/>
      <c r="GD44" s="27"/>
      <c r="GE44" s="27"/>
      <c r="GF44" s="159"/>
      <c r="GG44" s="27"/>
      <c r="GH44" s="27"/>
      <c r="GI44" s="27"/>
      <c r="GJ44" s="27"/>
      <c r="GK44" s="27"/>
      <c r="GL44" s="27"/>
      <c r="GM44" s="27"/>
      <c r="GN44" s="27"/>
      <c r="GO44" s="27"/>
      <c r="GP44" s="159"/>
      <c r="GQ44" s="27"/>
      <c r="GR44" s="27"/>
      <c r="GS44" s="27"/>
      <c r="GT44" s="27"/>
      <c r="GU44" s="27"/>
      <c r="GV44" s="27"/>
      <c r="GW44" s="27"/>
      <c r="GX44" s="27"/>
      <c r="GY44" s="27"/>
      <c r="GZ44" s="159"/>
      <c r="HA44" s="27"/>
      <c r="HB44" s="27"/>
      <c r="HC44" s="27"/>
      <c r="HD44" s="27"/>
      <c r="HE44" s="27"/>
      <c r="HF44" s="27"/>
      <c r="HG44" s="27"/>
      <c r="HH44" s="27"/>
      <c r="HI44" s="27"/>
      <c r="HJ44" s="159"/>
      <c r="HK44" s="27"/>
      <c r="HL44" s="27"/>
      <c r="HM44" s="27"/>
      <c r="HN44" s="27"/>
      <c r="HO44" s="27"/>
      <c r="HP44" s="27"/>
      <c r="HQ44" s="27"/>
      <c r="HR44" s="27"/>
      <c r="HS44" s="27"/>
      <c r="HT44" s="159"/>
      <c r="HU44" s="27"/>
      <c r="HV44" s="27"/>
      <c r="HW44" s="27"/>
      <c r="HX44" s="27"/>
      <c r="HY44" s="27"/>
      <c r="HZ44" s="27"/>
      <c r="IA44" s="27"/>
      <c r="IB44" s="27"/>
      <c r="IC44" s="27"/>
      <c r="ID44" s="159"/>
      <c r="IE44" s="27"/>
      <c r="IF44" s="27"/>
      <c r="IG44" s="27"/>
      <c r="IH44" s="27"/>
      <c r="II44" s="27"/>
      <c r="IJ44" s="27"/>
      <c r="IK44" s="27"/>
      <c r="IL44" s="27"/>
      <c r="IM44" s="27"/>
      <c r="IN44" s="159"/>
      <c r="IO44" s="27"/>
      <c r="IP44" s="27"/>
      <c r="IQ44" s="27"/>
      <c r="IR44" s="27"/>
      <c r="IS44" s="27"/>
      <c r="IT44" s="27"/>
      <c r="IU44" s="27"/>
      <c r="IV44" s="27"/>
      <c r="IW44" s="27"/>
      <c r="IX44" s="159"/>
      <c r="IY44" s="27"/>
      <c r="IZ44" s="27"/>
      <c r="JA44" s="27"/>
      <c r="JB44" s="27"/>
      <c r="JC44" s="27"/>
      <c r="JD44" s="27"/>
      <c r="JE44" s="27"/>
      <c r="JF44" s="27"/>
      <c r="JG44" s="27"/>
      <c r="JH44" s="159"/>
      <c r="JI44" s="27"/>
      <c r="JJ44" s="27"/>
      <c r="JK44" s="27"/>
      <c r="JL44" s="27"/>
      <c r="JM44" s="27"/>
      <c r="JN44" s="27"/>
      <c r="JO44" s="27"/>
      <c r="JP44" s="27"/>
      <c r="JQ44" s="27"/>
      <c r="JR44" s="159"/>
      <c r="JS44" s="27"/>
      <c r="JT44" s="27"/>
      <c r="JU44" s="27"/>
      <c r="JV44" s="27"/>
      <c r="JW44" s="27"/>
      <c r="JX44" s="27"/>
      <c r="JY44" s="27"/>
      <c r="JZ44" s="27"/>
      <c r="KA44" s="27"/>
      <c r="KB44" s="159"/>
      <c r="KC44" s="27"/>
      <c r="KD44" s="27"/>
      <c r="KE44" s="27"/>
      <c r="KF44" s="27"/>
      <c r="KG44" s="27"/>
      <c r="KH44" s="27"/>
      <c r="KI44" s="27"/>
      <c r="KJ44" s="27"/>
      <c r="KK44" s="27"/>
      <c r="KL44" s="159"/>
      <c r="KM44" s="27"/>
      <c r="KN44" s="27"/>
      <c r="KO44" s="27"/>
      <c r="KP44" s="27"/>
      <c r="KQ44" s="27"/>
      <c r="KR44" s="27"/>
      <c r="KS44" s="27"/>
      <c r="KT44" s="27"/>
      <c r="KU44" s="27"/>
      <c r="KV44" s="159"/>
      <c r="KW44" s="27"/>
      <c r="KX44" s="27"/>
      <c r="KY44" s="27"/>
    </row>
    <row r="45" spans="2:311">
      <c r="B45" s="27"/>
      <c r="C45" s="27"/>
      <c r="D45" s="27"/>
      <c r="E45" s="27"/>
      <c r="F45" s="27"/>
      <c r="G45" s="27"/>
      <c r="H45" s="27"/>
      <c r="I45" s="27"/>
      <c r="J45" s="27"/>
      <c r="K45" s="27"/>
      <c r="L45" s="27"/>
      <c r="M45" s="27"/>
      <c r="N45" s="312"/>
      <c r="O45" s="27"/>
      <c r="P45" s="80">
        <f t="shared" si="0"/>
        <v>0</v>
      </c>
      <c r="Q45" s="27"/>
      <c r="R45" s="27"/>
      <c r="S45" s="27"/>
      <c r="T45" s="27"/>
      <c r="U45" s="27"/>
      <c r="V45" s="27"/>
      <c r="W45" s="27"/>
      <c r="X45" s="27"/>
      <c r="Y45" s="27"/>
      <c r="Z45" s="27"/>
      <c r="AA45" s="27"/>
      <c r="AB45" s="159"/>
      <c r="AC45" s="27"/>
      <c r="AD45" s="27"/>
      <c r="AE45" s="27"/>
      <c r="AF45" s="27"/>
      <c r="AG45" s="27"/>
      <c r="AH45" s="27"/>
      <c r="AI45" s="27"/>
      <c r="AJ45" s="27"/>
      <c r="AK45" s="27"/>
      <c r="AL45" s="159"/>
      <c r="AM45" s="27"/>
      <c r="AN45" s="27"/>
      <c r="AO45" s="27"/>
      <c r="AP45" s="27"/>
      <c r="AQ45" s="27"/>
      <c r="AR45" s="27"/>
      <c r="AS45" s="27"/>
      <c r="AT45" s="27"/>
      <c r="AU45" s="27"/>
      <c r="AV45" s="159"/>
      <c r="AW45" s="27"/>
      <c r="AX45" s="27"/>
      <c r="AY45" s="27"/>
      <c r="AZ45" s="27"/>
      <c r="BA45" s="27"/>
      <c r="BB45" s="27"/>
      <c r="BC45" s="27"/>
      <c r="BD45" s="27"/>
      <c r="BE45" s="27"/>
      <c r="BF45" s="159"/>
      <c r="BG45" s="27"/>
      <c r="BH45" s="27"/>
      <c r="BI45" s="27"/>
      <c r="BJ45" s="27"/>
      <c r="BK45" s="27"/>
      <c r="BL45" s="27"/>
      <c r="BM45" s="27"/>
      <c r="BN45" s="27"/>
      <c r="BO45" s="27"/>
      <c r="BP45" s="159"/>
      <c r="BQ45" s="27"/>
      <c r="BR45" s="27"/>
      <c r="BS45" s="27"/>
      <c r="BT45" s="27"/>
      <c r="BU45" s="27"/>
      <c r="BV45" s="27"/>
      <c r="BW45" s="27"/>
      <c r="BX45" s="27"/>
      <c r="BY45" s="27"/>
      <c r="BZ45" s="159"/>
      <c r="CA45" s="27"/>
      <c r="CB45" s="27"/>
      <c r="CC45" s="27"/>
      <c r="CD45" s="27"/>
      <c r="CE45" s="27"/>
      <c r="CF45" s="27"/>
      <c r="CG45" s="27"/>
      <c r="CH45" s="27"/>
      <c r="CI45" s="27"/>
      <c r="CJ45" s="159"/>
      <c r="CK45" s="27"/>
      <c r="CL45" s="27"/>
      <c r="CM45" s="27"/>
      <c r="CN45" s="27"/>
      <c r="CO45" s="27"/>
      <c r="CP45" s="27"/>
      <c r="CQ45" s="27"/>
      <c r="CR45" s="27"/>
      <c r="CS45" s="27"/>
      <c r="CT45" s="159"/>
      <c r="CU45" s="27"/>
      <c r="CV45" s="27"/>
      <c r="CW45" s="27"/>
      <c r="CX45" s="27"/>
      <c r="CY45" s="27"/>
      <c r="CZ45" s="27"/>
      <c r="DA45" s="27"/>
      <c r="DB45" s="27"/>
      <c r="DC45" s="27"/>
      <c r="DD45" s="159"/>
      <c r="DE45" s="27"/>
      <c r="DF45" s="27"/>
      <c r="DG45" s="27"/>
      <c r="DH45" s="27"/>
      <c r="DI45" s="27"/>
      <c r="DJ45" s="27"/>
      <c r="DK45" s="27"/>
      <c r="DL45" s="27"/>
      <c r="DM45" s="27"/>
      <c r="DN45" s="159"/>
      <c r="DO45" s="27"/>
      <c r="DP45" s="27"/>
      <c r="DQ45" s="27"/>
      <c r="DR45" s="27"/>
      <c r="DS45" s="27"/>
      <c r="DT45" s="27"/>
      <c r="DU45" s="27"/>
      <c r="DV45" s="27"/>
      <c r="DW45" s="27"/>
      <c r="DX45" s="159"/>
      <c r="DY45" s="27"/>
      <c r="DZ45" s="27"/>
      <c r="EA45" s="27"/>
      <c r="EB45" s="27"/>
      <c r="EC45" s="27"/>
      <c r="ED45" s="27"/>
      <c r="EE45" s="27"/>
      <c r="EF45" s="27"/>
      <c r="EG45" s="27"/>
      <c r="EH45" s="159"/>
      <c r="EI45" s="27"/>
      <c r="EJ45" s="27"/>
      <c r="EK45" s="27"/>
      <c r="EL45" s="27"/>
      <c r="EM45" s="27"/>
      <c r="EN45" s="27"/>
      <c r="EO45" s="27"/>
      <c r="EP45" s="27"/>
      <c r="EQ45" s="27"/>
      <c r="ER45" s="159"/>
      <c r="ES45" s="27"/>
      <c r="ET45" s="27"/>
      <c r="EU45" s="27"/>
      <c r="EV45" s="27"/>
      <c r="EW45" s="27"/>
      <c r="EX45" s="27"/>
      <c r="EY45" s="27"/>
      <c r="EZ45" s="27"/>
      <c r="FA45" s="27"/>
      <c r="FB45" s="159"/>
      <c r="FC45" s="27"/>
      <c r="FD45" s="27"/>
      <c r="FE45" s="27"/>
      <c r="FF45" s="27"/>
      <c r="FG45" s="27"/>
      <c r="FH45" s="27"/>
      <c r="FI45" s="27"/>
      <c r="FJ45" s="27"/>
      <c r="FK45" s="27"/>
      <c r="FL45" s="159"/>
      <c r="FM45" s="27"/>
      <c r="FN45" s="27"/>
      <c r="FO45" s="27"/>
      <c r="FP45" s="27"/>
      <c r="FQ45" s="27"/>
      <c r="FR45" s="27"/>
      <c r="FS45" s="27"/>
      <c r="FT45" s="27"/>
      <c r="FU45" s="27"/>
      <c r="FV45" s="159"/>
      <c r="FW45" s="27"/>
      <c r="FX45" s="27"/>
      <c r="FY45" s="27"/>
      <c r="FZ45" s="27"/>
      <c r="GA45" s="27"/>
      <c r="GB45" s="27"/>
      <c r="GC45" s="27"/>
      <c r="GD45" s="27"/>
      <c r="GE45" s="27"/>
      <c r="GF45" s="159"/>
      <c r="GG45" s="27"/>
      <c r="GH45" s="27"/>
      <c r="GI45" s="27"/>
      <c r="GJ45" s="27"/>
      <c r="GK45" s="27"/>
      <c r="GL45" s="27"/>
      <c r="GM45" s="27"/>
      <c r="GN45" s="27"/>
      <c r="GO45" s="27"/>
      <c r="GP45" s="159"/>
      <c r="GQ45" s="27"/>
      <c r="GR45" s="27"/>
      <c r="GS45" s="27"/>
      <c r="GT45" s="27"/>
      <c r="GU45" s="27"/>
      <c r="GV45" s="27"/>
      <c r="GW45" s="27"/>
      <c r="GX45" s="27"/>
      <c r="GY45" s="27"/>
      <c r="GZ45" s="159"/>
      <c r="HA45" s="27"/>
      <c r="HB45" s="27"/>
      <c r="HC45" s="27"/>
      <c r="HD45" s="27"/>
      <c r="HE45" s="27"/>
      <c r="HF45" s="27"/>
      <c r="HG45" s="27"/>
      <c r="HH45" s="27"/>
      <c r="HI45" s="27"/>
      <c r="HJ45" s="159"/>
      <c r="HK45" s="27"/>
      <c r="HL45" s="27"/>
      <c r="HM45" s="27"/>
      <c r="HN45" s="27"/>
      <c r="HO45" s="27"/>
      <c r="HP45" s="27"/>
      <c r="HQ45" s="27"/>
      <c r="HR45" s="27"/>
      <c r="HS45" s="27"/>
      <c r="HT45" s="159"/>
      <c r="HU45" s="27"/>
      <c r="HV45" s="27"/>
      <c r="HW45" s="27"/>
      <c r="HX45" s="27"/>
      <c r="HY45" s="27"/>
      <c r="HZ45" s="27"/>
      <c r="IA45" s="27"/>
      <c r="IB45" s="27"/>
      <c r="IC45" s="27"/>
      <c r="ID45" s="159"/>
      <c r="IE45" s="27"/>
      <c r="IF45" s="27"/>
      <c r="IG45" s="27"/>
      <c r="IH45" s="27"/>
      <c r="II45" s="27"/>
      <c r="IJ45" s="27"/>
      <c r="IK45" s="27"/>
      <c r="IL45" s="27"/>
      <c r="IM45" s="27"/>
      <c r="IN45" s="159"/>
      <c r="IO45" s="27"/>
      <c r="IP45" s="27"/>
      <c r="IQ45" s="27"/>
      <c r="IR45" s="27"/>
      <c r="IS45" s="27"/>
      <c r="IT45" s="27"/>
      <c r="IU45" s="27"/>
      <c r="IV45" s="27"/>
      <c r="IW45" s="27"/>
      <c r="IX45" s="159"/>
      <c r="IY45" s="27"/>
      <c r="IZ45" s="27"/>
      <c r="JA45" s="27"/>
      <c r="JB45" s="27"/>
      <c r="JC45" s="27"/>
      <c r="JD45" s="27"/>
      <c r="JE45" s="27"/>
      <c r="JF45" s="27"/>
      <c r="JG45" s="27"/>
      <c r="JH45" s="159"/>
      <c r="JI45" s="27"/>
      <c r="JJ45" s="27"/>
      <c r="JK45" s="27"/>
      <c r="JL45" s="27"/>
      <c r="JM45" s="27"/>
      <c r="JN45" s="27"/>
      <c r="JO45" s="27"/>
      <c r="JP45" s="27"/>
      <c r="JQ45" s="27"/>
      <c r="JR45" s="159"/>
      <c r="JS45" s="27"/>
      <c r="JT45" s="27"/>
      <c r="JU45" s="27"/>
      <c r="JV45" s="27"/>
      <c r="JW45" s="27"/>
      <c r="JX45" s="27"/>
      <c r="JY45" s="27"/>
      <c r="JZ45" s="27"/>
      <c r="KA45" s="27"/>
      <c r="KB45" s="159"/>
      <c r="KC45" s="27"/>
      <c r="KD45" s="27"/>
      <c r="KE45" s="27"/>
      <c r="KF45" s="27"/>
      <c r="KG45" s="27"/>
      <c r="KH45" s="27"/>
      <c r="KI45" s="27"/>
      <c r="KJ45" s="27"/>
      <c r="KK45" s="27"/>
      <c r="KL45" s="159"/>
      <c r="KM45" s="27"/>
      <c r="KN45" s="27"/>
      <c r="KO45" s="27"/>
      <c r="KP45" s="27"/>
      <c r="KQ45" s="27"/>
      <c r="KR45" s="27"/>
      <c r="KS45" s="27"/>
      <c r="KT45" s="27"/>
      <c r="KU45" s="27"/>
      <c r="KV45" s="159"/>
      <c r="KW45" s="27"/>
      <c r="KX45" s="27"/>
      <c r="KY45" s="27"/>
    </row>
    <row r="46" spans="2:311">
      <c r="B46" s="27"/>
      <c r="C46" s="27"/>
      <c r="D46" s="27"/>
      <c r="E46" s="27"/>
      <c r="F46" s="27"/>
      <c r="G46" s="27"/>
      <c r="H46" s="27"/>
      <c r="I46" s="27"/>
      <c r="J46" s="27"/>
      <c r="K46" s="27"/>
      <c r="L46" s="27"/>
      <c r="M46" s="27"/>
      <c r="N46" s="312"/>
      <c r="O46" s="27"/>
      <c r="P46" s="80">
        <f t="shared" si="0"/>
        <v>0</v>
      </c>
      <c r="Q46" s="27"/>
      <c r="R46" s="27"/>
      <c r="S46" s="27"/>
      <c r="T46" s="27"/>
      <c r="U46" s="27"/>
      <c r="V46" s="27"/>
      <c r="W46" s="27"/>
      <c r="X46" s="27"/>
      <c r="Y46" s="27"/>
      <c r="Z46" s="27"/>
      <c r="AA46" s="27"/>
      <c r="AB46" s="159"/>
      <c r="AC46" s="27"/>
      <c r="AD46" s="27"/>
      <c r="AE46" s="27"/>
      <c r="AF46" s="27"/>
      <c r="AG46" s="27"/>
      <c r="AH46" s="27"/>
      <c r="AI46" s="27"/>
      <c r="AJ46" s="27"/>
      <c r="AK46" s="27"/>
      <c r="AL46" s="159"/>
      <c r="AM46" s="27"/>
      <c r="AN46" s="27"/>
      <c r="AO46" s="27"/>
      <c r="AP46" s="27"/>
      <c r="AQ46" s="27"/>
      <c r="AR46" s="27"/>
      <c r="AS46" s="27"/>
      <c r="AT46" s="27"/>
      <c r="AU46" s="27"/>
      <c r="AV46" s="159"/>
      <c r="AW46" s="27"/>
      <c r="AX46" s="27"/>
      <c r="AY46" s="27"/>
      <c r="AZ46" s="27"/>
      <c r="BA46" s="27"/>
      <c r="BB46" s="27"/>
      <c r="BC46" s="27"/>
      <c r="BD46" s="27"/>
      <c r="BE46" s="27"/>
      <c r="BF46" s="159"/>
      <c r="BG46" s="27"/>
      <c r="BH46" s="27"/>
      <c r="BI46" s="27"/>
      <c r="BJ46" s="27"/>
      <c r="BK46" s="27"/>
      <c r="BL46" s="27"/>
      <c r="BM46" s="27"/>
      <c r="BN46" s="27"/>
      <c r="BO46" s="27"/>
      <c r="BP46" s="159"/>
      <c r="BQ46" s="27"/>
      <c r="BR46" s="27"/>
      <c r="BS46" s="27"/>
      <c r="BT46" s="27"/>
      <c r="BU46" s="27"/>
      <c r="BV46" s="27"/>
      <c r="BW46" s="27"/>
      <c r="BX46" s="27"/>
      <c r="BY46" s="27"/>
      <c r="BZ46" s="159"/>
      <c r="CA46" s="27"/>
      <c r="CB46" s="27"/>
      <c r="CC46" s="27"/>
      <c r="CD46" s="27"/>
      <c r="CE46" s="27"/>
      <c r="CF46" s="27"/>
      <c r="CG46" s="27"/>
      <c r="CH46" s="27"/>
      <c r="CI46" s="27"/>
      <c r="CJ46" s="159"/>
      <c r="CK46" s="27"/>
      <c r="CL46" s="27"/>
      <c r="CM46" s="27"/>
      <c r="CN46" s="27"/>
      <c r="CO46" s="27"/>
      <c r="CP46" s="27"/>
      <c r="CQ46" s="27"/>
      <c r="CR46" s="27"/>
      <c r="CS46" s="27"/>
      <c r="CT46" s="159"/>
      <c r="CU46" s="27"/>
      <c r="CV46" s="27"/>
      <c r="CW46" s="27"/>
      <c r="CX46" s="27"/>
      <c r="CY46" s="27"/>
      <c r="CZ46" s="27"/>
      <c r="DA46" s="27"/>
      <c r="DB46" s="27"/>
      <c r="DC46" s="27"/>
      <c r="DD46" s="159"/>
      <c r="DE46" s="27"/>
      <c r="DF46" s="27"/>
      <c r="DG46" s="27"/>
      <c r="DH46" s="27"/>
      <c r="DI46" s="27"/>
      <c r="DJ46" s="27"/>
      <c r="DK46" s="27"/>
      <c r="DL46" s="27"/>
      <c r="DM46" s="27"/>
      <c r="DN46" s="159"/>
      <c r="DO46" s="27"/>
      <c r="DP46" s="27"/>
      <c r="DQ46" s="27"/>
      <c r="DR46" s="27"/>
      <c r="DS46" s="27"/>
      <c r="DT46" s="27"/>
      <c r="DU46" s="27"/>
      <c r="DV46" s="27"/>
      <c r="DW46" s="27"/>
      <c r="DX46" s="159"/>
      <c r="DY46" s="27"/>
      <c r="DZ46" s="27"/>
      <c r="EA46" s="27"/>
      <c r="EB46" s="27"/>
      <c r="EC46" s="27"/>
      <c r="ED46" s="27"/>
      <c r="EE46" s="27"/>
      <c r="EF46" s="27"/>
      <c r="EG46" s="27"/>
      <c r="EH46" s="159"/>
      <c r="EI46" s="27"/>
      <c r="EJ46" s="27"/>
      <c r="EK46" s="27"/>
      <c r="EL46" s="27"/>
      <c r="EM46" s="27"/>
      <c r="EN46" s="27"/>
      <c r="EO46" s="27"/>
      <c r="EP46" s="27"/>
      <c r="EQ46" s="27"/>
      <c r="ER46" s="159"/>
      <c r="ES46" s="27"/>
      <c r="ET46" s="27"/>
      <c r="EU46" s="27"/>
      <c r="EV46" s="27"/>
      <c r="EW46" s="27"/>
      <c r="EX46" s="27"/>
      <c r="EY46" s="27"/>
      <c r="EZ46" s="27"/>
      <c r="FA46" s="27"/>
      <c r="FB46" s="159"/>
      <c r="FC46" s="27"/>
      <c r="FD46" s="27"/>
      <c r="FE46" s="27"/>
      <c r="FF46" s="27"/>
      <c r="FG46" s="27"/>
      <c r="FH46" s="27"/>
      <c r="FI46" s="27"/>
      <c r="FJ46" s="27"/>
      <c r="FK46" s="27"/>
      <c r="FL46" s="159"/>
      <c r="FM46" s="27"/>
      <c r="FN46" s="27"/>
      <c r="FO46" s="27"/>
      <c r="FP46" s="27"/>
      <c r="FQ46" s="27"/>
      <c r="FR46" s="27"/>
      <c r="FS46" s="27"/>
      <c r="FT46" s="27"/>
      <c r="FU46" s="27"/>
      <c r="FV46" s="159"/>
      <c r="FW46" s="27"/>
      <c r="FX46" s="27"/>
      <c r="FY46" s="27"/>
      <c r="FZ46" s="27"/>
      <c r="GA46" s="27"/>
      <c r="GB46" s="27"/>
      <c r="GC46" s="27"/>
      <c r="GD46" s="27"/>
      <c r="GE46" s="27"/>
      <c r="GF46" s="159"/>
      <c r="GG46" s="27"/>
      <c r="GH46" s="27"/>
      <c r="GI46" s="27"/>
      <c r="GJ46" s="27"/>
      <c r="GK46" s="27"/>
      <c r="GL46" s="27"/>
      <c r="GM46" s="27"/>
      <c r="GN46" s="27"/>
      <c r="GO46" s="27"/>
      <c r="GP46" s="159"/>
      <c r="GQ46" s="27"/>
      <c r="GR46" s="27"/>
      <c r="GS46" s="27"/>
      <c r="GT46" s="27"/>
      <c r="GU46" s="27"/>
      <c r="GV46" s="27"/>
      <c r="GW46" s="27"/>
      <c r="GX46" s="27"/>
      <c r="GY46" s="27"/>
      <c r="GZ46" s="159"/>
      <c r="HA46" s="27"/>
      <c r="HB46" s="27"/>
      <c r="HC46" s="27"/>
      <c r="HD46" s="27"/>
      <c r="HE46" s="27"/>
      <c r="HF46" s="27"/>
      <c r="HG46" s="27"/>
      <c r="HH46" s="27"/>
      <c r="HI46" s="27"/>
      <c r="HJ46" s="159"/>
      <c r="HK46" s="27"/>
      <c r="HL46" s="27"/>
      <c r="HM46" s="27"/>
      <c r="HN46" s="27"/>
      <c r="HO46" s="27"/>
      <c r="HP46" s="27"/>
      <c r="HQ46" s="27"/>
      <c r="HR46" s="27"/>
      <c r="HS46" s="27"/>
      <c r="HT46" s="159"/>
      <c r="HU46" s="27"/>
      <c r="HV46" s="27"/>
      <c r="HW46" s="27"/>
      <c r="HX46" s="27"/>
      <c r="HY46" s="27"/>
      <c r="HZ46" s="27"/>
      <c r="IA46" s="27"/>
      <c r="IB46" s="27"/>
      <c r="IC46" s="27"/>
      <c r="ID46" s="159"/>
      <c r="IE46" s="27"/>
      <c r="IF46" s="27"/>
      <c r="IG46" s="27"/>
      <c r="IH46" s="27"/>
      <c r="II46" s="27"/>
      <c r="IJ46" s="27"/>
      <c r="IK46" s="27"/>
      <c r="IL46" s="27"/>
      <c r="IM46" s="27"/>
      <c r="IN46" s="159"/>
      <c r="IO46" s="27"/>
      <c r="IP46" s="27"/>
      <c r="IQ46" s="27"/>
      <c r="IR46" s="27"/>
      <c r="IS46" s="27"/>
      <c r="IT46" s="27"/>
      <c r="IU46" s="27"/>
      <c r="IV46" s="27"/>
      <c r="IW46" s="27"/>
      <c r="IX46" s="159"/>
      <c r="IY46" s="27"/>
      <c r="IZ46" s="27"/>
      <c r="JA46" s="27"/>
      <c r="JB46" s="27"/>
      <c r="JC46" s="27"/>
      <c r="JD46" s="27"/>
      <c r="JE46" s="27"/>
      <c r="JF46" s="27"/>
      <c r="JG46" s="27"/>
      <c r="JH46" s="159"/>
      <c r="JI46" s="27"/>
      <c r="JJ46" s="27"/>
      <c r="JK46" s="27"/>
      <c r="JL46" s="27"/>
      <c r="JM46" s="27"/>
      <c r="JN46" s="27"/>
      <c r="JO46" s="27"/>
      <c r="JP46" s="27"/>
      <c r="JQ46" s="27"/>
      <c r="JR46" s="159"/>
      <c r="JS46" s="27"/>
      <c r="JT46" s="27"/>
      <c r="JU46" s="27"/>
      <c r="JV46" s="27"/>
      <c r="JW46" s="27"/>
      <c r="JX46" s="27"/>
      <c r="JY46" s="27"/>
      <c r="JZ46" s="27"/>
      <c r="KA46" s="27"/>
      <c r="KB46" s="159"/>
      <c r="KC46" s="27"/>
      <c r="KD46" s="27"/>
      <c r="KE46" s="27"/>
      <c r="KF46" s="27"/>
      <c r="KG46" s="27"/>
      <c r="KH46" s="27"/>
      <c r="KI46" s="27"/>
      <c r="KJ46" s="27"/>
      <c r="KK46" s="27"/>
      <c r="KL46" s="159"/>
      <c r="KM46" s="27"/>
      <c r="KN46" s="27"/>
      <c r="KO46" s="27"/>
      <c r="KP46" s="27"/>
      <c r="KQ46" s="27"/>
      <c r="KR46" s="27"/>
      <c r="KS46" s="27"/>
      <c r="KT46" s="27"/>
      <c r="KU46" s="27"/>
      <c r="KV46" s="159"/>
      <c r="KW46" s="27"/>
      <c r="KX46" s="27"/>
      <c r="KY46" s="27"/>
    </row>
    <row r="47" spans="2:311">
      <c r="B47" s="27"/>
      <c r="C47" s="27"/>
      <c r="D47" s="27"/>
      <c r="E47" s="27"/>
      <c r="F47" s="27"/>
      <c r="G47" s="27"/>
      <c r="H47" s="27"/>
      <c r="I47" s="27"/>
      <c r="J47" s="27"/>
      <c r="K47" s="27"/>
      <c r="L47" s="27"/>
      <c r="M47" s="27"/>
      <c r="N47" s="312"/>
      <c r="O47" s="27"/>
      <c r="P47" s="80">
        <f t="shared" si="0"/>
        <v>0</v>
      </c>
      <c r="Q47" s="27"/>
      <c r="R47" s="27"/>
      <c r="S47" s="27"/>
      <c r="T47" s="27"/>
      <c r="U47" s="27"/>
      <c r="V47" s="27"/>
      <c r="W47" s="27"/>
      <c r="X47" s="27"/>
      <c r="Y47" s="27"/>
      <c r="Z47" s="27"/>
      <c r="AA47" s="27"/>
      <c r="AB47" s="159"/>
      <c r="AC47" s="27"/>
      <c r="AD47" s="27"/>
      <c r="AE47" s="27"/>
      <c r="AF47" s="27"/>
      <c r="AG47" s="27"/>
      <c r="AH47" s="27"/>
      <c r="AI47" s="27"/>
      <c r="AJ47" s="27"/>
      <c r="AK47" s="27"/>
      <c r="AL47" s="159"/>
      <c r="AM47" s="27"/>
      <c r="AN47" s="27"/>
      <c r="AO47" s="27"/>
      <c r="AP47" s="27"/>
      <c r="AQ47" s="27"/>
      <c r="AR47" s="27"/>
      <c r="AS47" s="27"/>
      <c r="AT47" s="27"/>
      <c r="AU47" s="27"/>
      <c r="AV47" s="159"/>
      <c r="AW47" s="27"/>
      <c r="AX47" s="27"/>
      <c r="AY47" s="27"/>
      <c r="AZ47" s="27"/>
      <c r="BA47" s="27"/>
      <c r="BB47" s="27"/>
      <c r="BC47" s="27"/>
      <c r="BD47" s="27"/>
      <c r="BE47" s="27"/>
      <c r="BF47" s="159"/>
      <c r="BG47" s="27"/>
      <c r="BH47" s="27"/>
      <c r="BI47" s="27"/>
      <c r="BJ47" s="27"/>
      <c r="BK47" s="27"/>
      <c r="BL47" s="27"/>
      <c r="BM47" s="27"/>
      <c r="BN47" s="27"/>
      <c r="BO47" s="27"/>
      <c r="BP47" s="159"/>
      <c r="BQ47" s="27"/>
      <c r="BR47" s="27"/>
      <c r="BS47" s="27"/>
      <c r="BT47" s="27"/>
      <c r="BU47" s="27"/>
      <c r="BV47" s="27"/>
      <c r="BW47" s="27"/>
      <c r="BX47" s="27"/>
      <c r="BY47" s="27"/>
      <c r="BZ47" s="159"/>
      <c r="CA47" s="27"/>
      <c r="CB47" s="27"/>
      <c r="CC47" s="27"/>
      <c r="CD47" s="27"/>
      <c r="CE47" s="27"/>
      <c r="CF47" s="27"/>
      <c r="CG47" s="27"/>
      <c r="CH47" s="27"/>
      <c r="CI47" s="27"/>
      <c r="CJ47" s="159"/>
      <c r="CK47" s="27"/>
      <c r="CL47" s="27"/>
      <c r="CM47" s="27"/>
      <c r="CN47" s="27"/>
      <c r="CO47" s="27"/>
      <c r="CP47" s="27"/>
      <c r="CQ47" s="27"/>
      <c r="CR47" s="27"/>
      <c r="CS47" s="27"/>
      <c r="CT47" s="159"/>
      <c r="CU47" s="27"/>
      <c r="CV47" s="27"/>
      <c r="CW47" s="27"/>
      <c r="CX47" s="27"/>
      <c r="CY47" s="27"/>
      <c r="CZ47" s="27"/>
      <c r="DA47" s="27"/>
      <c r="DB47" s="27"/>
      <c r="DC47" s="27"/>
      <c r="DD47" s="159"/>
      <c r="DE47" s="27"/>
      <c r="DF47" s="27"/>
      <c r="DG47" s="27"/>
      <c r="DH47" s="27"/>
      <c r="DI47" s="27"/>
      <c r="DJ47" s="27"/>
      <c r="DK47" s="27"/>
      <c r="DL47" s="27"/>
      <c r="DM47" s="27"/>
      <c r="DN47" s="159"/>
      <c r="DO47" s="27"/>
      <c r="DP47" s="27"/>
      <c r="DQ47" s="27"/>
      <c r="DR47" s="27"/>
      <c r="DS47" s="27"/>
      <c r="DT47" s="27"/>
      <c r="DU47" s="27"/>
      <c r="DV47" s="27"/>
      <c r="DW47" s="27"/>
      <c r="DX47" s="159"/>
      <c r="DY47" s="27"/>
      <c r="DZ47" s="27"/>
      <c r="EA47" s="27"/>
      <c r="EB47" s="27"/>
      <c r="EC47" s="27"/>
      <c r="ED47" s="27"/>
      <c r="EE47" s="27"/>
      <c r="EF47" s="27"/>
      <c r="EG47" s="27"/>
      <c r="EH47" s="159"/>
      <c r="EI47" s="27"/>
      <c r="EJ47" s="27"/>
      <c r="EK47" s="27"/>
      <c r="EL47" s="27"/>
      <c r="EM47" s="27"/>
      <c r="EN47" s="27"/>
      <c r="EO47" s="27"/>
      <c r="EP47" s="27"/>
      <c r="EQ47" s="27"/>
      <c r="ER47" s="159"/>
      <c r="ES47" s="27"/>
      <c r="ET47" s="27"/>
      <c r="EU47" s="27"/>
      <c r="EV47" s="27"/>
      <c r="EW47" s="27"/>
      <c r="EX47" s="27"/>
      <c r="EY47" s="27"/>
      <c r="EZ47" s="27"/>
      <c r="FA47" s="27"/>
      <c r="FB47" s="159"/>
      <c r="FC47" s="27"/>
      <c r="FD47" s="27"/>
      <c r="FE47" s="27"/>
      <c r="FF47" s="27"/>
      <c r="FG47" s="27"/>
      <c r="FH47" s="27"/>
      <c r="FI47" s="27"/>
      <c r="FJ47" s="27"/>
      <c r="FK47" s="27"/>
      <c r="FL47" s="159"/>
      <c r="FM47" s="27"/>
      <c r="FN47" s="27"/>
      <c r="FO47" s="27"/>
      <c r="FP47" s="27"/>
      <c r="FQ47" s="27"/>
      <c r="FR47" s="27"/>
      <c r="FS47" s="27"/>
      <c r="FT47" s="27"/>
      <c r="FU47" s="27"/>
      <c r="FV47" s="159"/>
      <c r="FW47" s="27"/>
      <c r="FX47" s="27"/>
      <c r="FY47" s="27"/>
      <c r="FZ47" s="27"/>
      <c r="GA47" s="27"/>
      <c r="GB47" s="27"/>
      <c r="GC47" s="27"/>
      <c r="GD47" s="27"/>
      <c r="GE47" s="27"/>
      <c r="GF47" s="159"/>
      <c r="GG47" s="27"/>
      <c r="GH47" s="27"/>
      <c r="GI47" s="27"/>
      <c r="GJ47" s="27"/>
      <c r="GK47" s="27"/>
      <c r="GL47" s="27"/>
      <c r="GM47" s="27"/>
      <c r="GN47" s="27"/>
      <c r="GO47" s="27"/>
      <c r="GP47" s="159"/>
      <c r="GQ47" s="27"/>
      <c r="GR47" s="27"/>
      <c r="GS47" s="27"/>
      <c r="GT47" s="27"/>
      <c r="GU47" s="27"/>
      <c r="GV47" s="27"/>
      <c r="GW47" s="27"/>
      <c r="GX47" s="27"/>
      <c r="GY47" s="27"/>
      <c r="GZ47" s="159"/>
      <c r="HA47" s="27"/>
      <c r="HB47" s="27"/>
      <c r="HC47" s="27"/>
      <c r="HD47" s="27"/>
      <c r="HE47" s="27"/>
      <c r="HF47" s="27"/>
      <c r="HG47" s="27"/>
      <c r="HH47" s="27"/>
      <c r="HI47" s="27"/>
      <c r="HJ47" s="159"/>
      <c r="HK47" s="27"/>
      <c r="HL47" s="27"/>
      <c r="HM47" s="27"/>
      <c r="HN47" s="27"/>
      <c r="HO47" s="27"/>
      <c r="HP47" s="27"/>
      <c r="HQ47" s="27"/>
      <c r="HR47" s="27"/>
      <c r="HS47" s="27"/>
      <c r="HT47" s="159"/>
      <c r="HU47" s="27"/>
      <c r="HV47" s="27"/>
      <c r="HW47" s="27"/>
      <c r="HX47" s="27"/>
      <c r="HY47" s="27"/>
      <c r="HZ47" s="27"/>
      <c r="IA47" s="27"/>
      <c r="IB47" s="27"/>
      <c r="IC47" s="27"/>
      <c r="ID47" s="159"/>
      <c r="IE47" s="27"/>
      <c r="IF47" s="27"/>
      <c r="IG47" s="27"/>
      <c r="IH47" s="27"/>
      <c r="II47" s="27"/>
      <c r="IJ47" s="27"/>
      <c r="IK47" s="27"/>
      <c r="IL47" s="27"/>
      <c r="IM47" s="27"/>
      <c r="IN47" s="159"/>
      <c r="IO47" s="27"/>
      <c r="IP47" s="27"/>
      <c r="IQ47" s="27"/>
      <c r="IR47" s="27"/>
      <c r="IS47" s="27"/>
      <c r="IT47" s="27"/>
      <c r="IU47" s="27"/>
      <c r="IV47" s="27"/>
      <c r="IW47" s="27"/>
      <c r="IX47" s="159"/>
      <c r="IY47" s="27"/>
      <c r="IZ47" s="27"/>
      <c r="JA47" s="27"/>
      <c r="JB47" s="27"/>
      <c r="JC47" s="27"/>
      <c r="JD47" s="27"/>
      <c r="JE47" s="27"/>
      <c r="JF47" s="27"/>
      <c r="JG47" s="27"/>
      <c r="JH47" s="159"/>
      <c r="JI47" s="27"/>
      <c r="JJ47" s="27"/>
      <c r="JK47" s="27"/>
      <c r="JL47" s="27"/>
      <c r="JM47" s="27"/>
      <c r="JN47" s="27"/>
      <c r="JO47" s="27"/>
      <c r="JP47" s="27"/>
      <c r="JQ47" s="27"/>
      <c r="JR47" s="159"/>
      <c r="JS47" s="27"/>
      <c r="JT47" s="27"/>
      <c r="JU47" s="27"/>
      <c r="JV47" s="27"/>
      <c r="JW47" s="27"/>
      <c r="JX47" s="27"/>
      <c r="JY47" s="27"/>
      <c r="JZ47" s="27"/>
      <c r="KA47" s="27"/>
      <c r="KB47" s="159"/>
      <c r="KC47" s="27"/>
      <c r="KD47" s="27"/>
      <c r="KE47" s="27"/>
      <c r="KF47" s="27"/>
      <c r="KG47" s="27"/>
      <c r="KH47" s="27"/>
      <c r="KI47" s="27"/>
      <c r="KJ47" s="27"/>
      <c r="KK47" s="27"/>
      <c r="KL47" s="159"/>
      <c r="KM47" s="27"/>
      <c r="KN47" s="27"/>
      <c r="KO47" s="27"/>
      <c r="KP47" s="27"/>
      <c r="KQ47" s="27"/>
      <c r="KR47" s="27"/>
      <c r="KS47" s="27"/>
      <c r="KT47" s="27"/>
      <c r="KU47" s="27"/>
      <c r="KV47" s="159"/>
      <c r="KW47" s="27"/>
      <c r="KX47" s="27"/>
      <c r="KY47" s="27"/>
    </row>
    <row r="48" spans="2:311">
      <c r="B48" s="27"/>
      <c r="C48" s="27"/>
      <c r="D48" s="27"/>
      <c r="E48" s="27"/>
      <c r="F48" s="27"/>
      <c r="G48" s="27"/>
      <c r="H48" s="27"/>
      <c r="I48" s="27"/>
      <c r="J48" s="27"/>
      <c r="K48" s="27"/>
      <c r="L48" s="27"/>
      <c r="M48" s="27"/>
      <c r="N48" s="312"/>
      <c r="O48" s="27"/>
      <c r="P48" s="80">
        <f t="shared" si="0"/>
        <v>0</v>
      </c>
      <c r="Q48" s="27"/>
      <c r="R48" s="27"/>
      <c r="S48" s="27"/>
      <c r="T48" s="27"/>
      <c r="U48" s="27"/>
      <c r="V48" s="27"/>
      <c r="W48" s="27"/>
      <c r="X48" s="27"/>
      <c r="Y48" s="27"/>
      <c r="Z48" s="27"/>
      <c r="AA48" s="27"/>
      <c r="AB48" s="159"/>
      <c r="AC48" s="27"/>
      <c r="AD48" s="27"/>
      <c r="AE48" s="27"/>
      <c r="AF48" s="27"/>
      <c r="AG48" s="27"/>
      <c r="AH48" s="27"/>
      <c r="AI48" s="27"/>
      <c r="AJ48" s="27"/>
      <c r="AK48" s="27"/>
      <c r="AL48" s="159"/>
      <c r="AM48" s="27"/>
      <c r="AN48" s="27"/>
      <c r="AO48" s="27"/>
      <c r="AP48" s="27"/>
      <c r="AQ48" s="27"/>
      <c r="AR48" s="27"/>
      <c r="AS48" s="27"/>
      <c r="AT48" s="27"/>
      <c r="AU48" s="27"/>
      <c r="AV48" s="159"/>
      <c r="AW48" s="27"/>
      <c r="AX48" s="27"/>
      <c r="AY48" s="27"/>
      <c r="AZ48" s="27"/>
      <c r="BA48" s="27"/>
      <c r="BB48" s="27"/>
      <c r="BC48" s="27"/>
      <c r="BD48" s="27"/>
      <c r="BE48" s="27"/>
      <c r="BF48" s="159"/>
      <c r="BG48" s="27"/>
      <c r="BH48" s="27"/>
      <c r="BI48" s="27"/>
      <c r="BJ48" s="27"/>
      <c r="BK48" s="27"/>
      <c r="BL48" s="27"/>
      <c r="BM48" s="27"/>
      <c r="BN48" s="27"/>
      <c r="BO48" s="27"/>
      <c r="BP48" s="159"/>
      <c r="BQ48" s="27"/>
      <c r="BR48" s="27"/>
      <c r="BS48" s="27"/>
      <c r="BT48" s="27"/>
      <c r="BU48" s="27"/>
      <c r="BV48" s="27"/>
      <c r="BW48" s="27"/>
      <c r="BX48" s="27"/>
      <c r="BY48" s="27"/>
      <c r="BZ48" s="159"/>
      <c r="CA48" s="27"/>
      <c r="CB48" s="27"/>
      <c r="CC48" s="27"/>
      <c r="CD48" s="27"/>
      <c r="CE48" s="27"/>
      <c r="CF48" s="27"/>
      <c r="CG48" s="27"/>
      <c r="CH48" s="27"/>
      <c r="CI48" s="27"/>
      <c r="CJ48" s="159"/>
      <c r="CK48" s="27"/>
      <c r="CL48" s="27"/>
      <c r="CM48" s="27"/>
      <c r="CN48" s="27"/>
      <c r="CO48" s="27"/>
      <c r="CP48" s="27"/>
      <c r="CQ48" s="27"/>
      <c r="CR48" s="27"/>
      <c r="CS48" s="27"/>
      <c r="CT48" s="159"/>
      <c r="CU48" s="27"/>
      <c r="CV48" s="27"/>
      <c r="CW48" s="27"/>
      <c r="CX48" s="27"/>
      <c r="CY48" s="27"/>
      <c r="CZ48" s="27"/>
      <c r="DA48" s="27"/>
      <c r="DB48" s="27"/>
      <c r="DC48" s="27"/>
      <c r="DD48" s="159"/>
      <c r="DE48" s="27"/>
      <c r="DF48" s="27"/>
      <c r="DG48" s="27"/>
      <c r="DH48" s="27"/>
      <c r="DI48" s="27"/>
      <c r="DJ48" s="27"/>
      <c r="DK48" s="27"/>
      <c r="DL48" s="27"/>
      <c r="DM48" s="27"/>
      <c r="DN48" s="159"/>
      <c r="DO48" s="27"/>
      <c r="DP48" s="27"/>
      <c r="DQ48" s="27"/>
      <c r="DR48" s="27"/>
      <c r="DS48" s="27"/>
      <c r="DT48" s="27"/>
      <c r="DU48" s="27"/>
      <c r="DV48" s="27"/>
      <c r="DW48" s="27"/>
      <c r="DX48" s="159"/>
      <c r="DY48" s="27"/>
      <c r="DZ48" s="27"/>
      <c r="EA48" s="27"/>
      <c r="EB48" s="27"/>
      <c r="EC48" s="27"/>
      <c r="ED48" s="27"/>
      <c r="EE48" s="27"/>
      <c r="EF48" s="27"/>
      <c r="EG48" s="27"/>
      <c r="EH48" s="159"/>
      <c r="EI48" s="27"/>
      <c r="EJ48" s="27"/>
      <c r="EK48" s="27"/>
      <c r="EL48" s="27"/>
      <c r="EM48" s="27"/>
      <c r="EN48" s="27"/>
      <c r="EO48" s="27"/>
      <c r="EP48" s="27"/>
      <c r="EQ48" s="27"/>
      <c r="ER48" s="159"/>
      <c r="ES48" s="27"/>
      <c r="ET48" s="27"/>
      <c r="EU48" s="27"/>
      <c r="EV48" s="27"/>
      <c r="EW48" s="27"/>
      <c r="EX48" s="27"/>
      <c r="EY48" s="27"/>
      <c r="EZ48" s="27"/>
      <c r="FA48" s="27"/>
      <c r="FB48" s="159"/>
      <c r="FC48" s="27"/>
      <c r="FD48" s="27"/>
      <c r="FE48" s="27"/>
      <c r="FF48" s="27"/>
      <c r="FG48" s="27"/>
      <c r="FH48" s="27"/>
      <c r="FI48" s="27"/>
      <c r="FJ48" s="27"/>
      <c r="FK48" s="27"/>
      <c r="FL48" s="159"/>
      <c r="FM48" s="27"/>
      <c r="FN48" s="27"/>
      <c r="FO48" s="27"/>
      <c r="FP48" s="27"/>
      <c r="FQ48" s="27"/>
      <c r="FR48" s="27"/>
      <c r="FS48" s="27"/>
      <c r="FT48" s="27"/>
      <c r="FU48" s="27"/>
      <c r="FV48" s="159"/>
      <c r="FW48" s="27"/>
      <c r="FX48" s="27"/>
      <c r="FY48" s="27"/>
      <c r="FZ48" s="27"/>
      <c r="GA48" s="27"/>
      <c r="GB48" s="27"/>
      <c r="GC48" s="27"/>
      <c r="GD48" s="27"/>
      <c r="GE48" s="27"/>
      <c r="GF48" s="159"/>
      <c r="GG48" s="27"/>
      <c r="GH48" s="27"/>
      <c r="GI48" s="27"/>
      <c r="GJ48" s="27"/>
      <c r="GK48" s="27"/>
      <c r="GL48" s="27"/>
      <c r="GM48" s="27"/>
      <c r="GN48" s="27"/>
      <c r="GO48" s="27"/>
      <c r="GP48" s="159"/>
      <c r="GQ48" s="27"/>
      <c r="GR48" s="27"/>
      <c r="GS48" s="27"/>
      <c r="GT48" s="27"/>
      <c r="GU48" s="27"/>
      <c r="GV48" s="27"/>
      <c r="GW48" s="27"/>
      <c r="GX48" s="27"/>
      <c r="GY48" s="27"/>
      <c r="GZ48" s="159"/>
      <c r="HA48" s="27"/>
      <c r="HB48" s="27"/>
      <c r="HC48" s="27"/>
      <c r="HD48" s="27"/>
      <c r="HE48" s="27"/>
      <c r="HF48" s="27"/>
      <c r="HG48" s="27"/>
      <c r="HH48" s="27"/>
      <c r="HI48" s="27"/>
      <c r="HJ48" s="159"/>
      <c r="HK48" s="27"/>
      <c r="HL48" s="27"/>
      <c r="HM48" s="27"/>
      <c r="HN48" s="27"/>
      <c r="HO48" s="27"/>
      <c r="HP48" s="27"/>
      <c r="HQ48" s="27"/>
      <c r="HR48" s="27"/>
      <c r="HS48" s="27"/>
      <c r="HT48" s="159"/>
      <c r="HU48" s="27"/>
      <c r="HV48" s="27"/>
      <c r="HW48" s="27"/>
      <c r="HX48" s="27"/>
      <c r="HY48" s="27"/>
      <c r="HZ48" s="27"/>
      <c r="IA48" s="27"/>
      <c r="IB48" s="27"/>
      <c r="IC48" s="27"/>
      <c r="ID48" s="159"/>
      <c r="IE48" s="27"/>
      <c r="IF48" s="27"/>
      <c r="IG48" s="27"/>
      <c r="IH48" s="27"/>
      <c r="II48" s="27"/>
      <c r="IJ48" s="27"/>
      <c r="IK48" s="27"/>
      <c r="IL48" s="27"/>
      <c r="IM48" s="27"/>
      <c r="IN48" s="159"/>
      <c r="IO48" s="27"/>
      <c r="IP48" s="27"/>
      <c r="IQ48" s="27"/>
      <c r="IR48" s="27"/>
      <c r="IS48" s="27"/>
      <c r="IT48" s="27"/>
      <c r="IU48" s="27"/>
      <c r="IV48" s="27"/>
      <c r="IW48" s="27"/>
      <c r="IX48" s="159"/>
      <c r="IY48" s="27"/>
      <c r="IZ48" s="27"/>
      <c r="JA48" s="27"/>
      <c r="JB48" s="27"/>
      <c r="JC48" s="27"/>
      <c r="JD48" s="27"/>
      <c r="JE48" s="27"/>
      <c r="JF48" s="27"/>
      <c r="JG48" s="27"/>
      <c r="JH48" s="159"/>
      <c r="JI48" s="27"/>
      <c r="JJ48" s="27"/>
      <c r="JK48" s="27"/>
      <c r="JL48" s="27"/>
      <c r="JM48" s="27"/>
      <c r="JN48" s="27"/>
      <c r="JO48" s="27"/>
      <c r="JP48" s="27"/>
      <c r="JQ48" s="27"/>
      <c r="JR48" s="159"/>
      <c r="JS48" s="27"/>
      <c r="JT48" s="27"/>
      <c r="JU48" s="27"/>
      <c r="JV48" s="27"/>
      <c r="JW48" s="27"/>
      <c r="JX48" s="27"/>
      <c r="JY48" s="27"/>
      <c r="JZ48" s="27"/>
      <c r="KA48" s="27"/>
      <c r="KB48" s="159"/>
      <c r="KC48" s="27"/>
      <c r="KD48" s="27"/>
      <c r="KE48" s="27"/>
      <c r="KF48" s="27"/>
      <c r="KG48" s="27"/>
      <c r="KH48" s="27"/>
      <c r="KI48" s="27"/>
      <c r="KJ48" s="27"/>
      <c r="KK48" s="27"/>
      <c r="KL48" s="159"/>
      <c r="KM48" s="27"/>
      <c r="KN48" s="27"/>
      <c r="KO48" s="27"/>
      <c r="KP48" s="27"/>
      <c r="KQ48" s="27"/>
      <c r="KR48" s="27"/>
      <c r="KS48" s="27"/>
      <c r="KT48" s="27"/>
      <c r="KU48" s="27"/>
      <c r="KV48" s="159"/>
      <c r="KW48" s="27"/>
      <c r="KX48" s="27"/>
      <c r="KY48" s="27"/>
    </row>
    <row r="49" spans="2:311">
      <c r="B49" s="27"/>
      <c r="C49" s="27"/>
      <c r="D49" s="27"/>
      <c r="E49" s="27"/>
      <c r="F49" s="27"/>
      <c r="G49" s="27"/>
      <c r="H49" s="27"/>
      <c r="I49" s="27"/>
      <c r="J49" s="27"/>
      <c r="K49" s="27"/>
      <c r="L49" s="27"/>
      <c r="M49" s="27"/>
      <c r="N49" s="312"/>
      <c r="O49" s="27"/>
      <c r="P49" s="80">
        <f t="shared" si="0"/>
        <v>0</v>
      </c>
      <c r="Q49" s="27"/>
      <c r="R49" s="27"/>
      <c r="S49" s="27"/>
      <c r="T49" s="27"/>
      <c r="U49" s="27"/>
      <c r="V49" s="27"/>
      <c r="W49" s="27"/>
      <c r="X49" s="27"/>
      <c r="Y49" s="27"/>
      <c r="Z49" s="27"/>
      <c r="AA49" s="27"/>
      <c r="AB49" s="159"/>
      <c r="AC49" s="27"/>
      <c r="AD49" s="27"/>
      <c r="AE49" s="27"/>
      <c r="AF49" s="27"/>
      <c r="AG49" s="27"/>
      <c r="AH49" s="27"/>
      <c r="AI49" s="27"/>
      <c r="AJ49" s="27"/>
      <c r="AK49" s="27"/>
      <c r="AL49" s="159"/>
      <c r="AM49" s="27"/>
      <c r="AN49" s="27"/>
      <c r="AO49" s="27"/>
      <c r="AP49" s="27"/>
      <c r="AQ49" s="27"/>
      <c r="AR49" s="27"/>
      <c r="AS49" s="27"/>
      <c r="AT49" s="27"/>
      <c r="AU49" s="27"/>
      <c r="AV49" s="159"/>
      <c r="AW49" s="27"/>
      <c r="AX49" s="27"/>
      <c r="AY49" s="27"/>
      <c r="AZ49" s="27"/>
      <c r="BA49" s="27"/>
      <c r="BB49" s="27"/>
      <c r="BC49" s="27"/>
      <c r="BD49" s="27"/>
      <c r="BE49" s="27"/>
      <c r="BF49" s="159"/>
      <c r="BG49" s="27"/>
      <c r="BH49" s="27"/>
      <c r="BI49" s="27"/>
      <c r="BJ49" s="27"/>
      <c r="BK49" s="27"/>
      <c r="BL49" s="27"/>
      <c r="BM49" s="27"/>
      <c r="BN49" s="27"/>
      <c r="BO49" s="27"/>
      <c r="BP49" s="159"/>
      <c r="BQ49" s="27"/>
      <c r="BR49" s="27"/>
      <c r="BS49" s="27"/>
      <c r="BT49" s="27"/>
      <c r="BU49" s="27"/>
      <c r="BV49" s="27"/>
      <c r="BW49" s="27"/>
      <c r="BX49" s="27"/>
      <c r="BY49" s="27"/>
      <c r="BZ49" s="159"/>
      <c r="CA49" s="27"/>
      <c r="CB49" s="27"/>
      <c r="CC49" s="27"/>
      <c r="CD49" s="27"/>
      <c r="CE49" s="27"/>
      <c r="CF49" s="27"/>
      <c r="CG49" s="27"/>
      <c r="CH49" s="27"/>
      <c r="CI49" s="27"/>
      <c r="CJ49" s="159"/>
      <c r="CK49" s="27"/>
      <c r="CL49" s="27"/>
      <c r="CM49" s="27"/>
      <c r="CN49" s="27"/>
      <c r="CO49" s="27"/>
      <c r="CP49" s="27"/>
      <c r="CQ49" s="27"/>
      <c r="CR49" s="27"/>
      <c r="CS49" s="27"/>
      <c r="CT49" s="159"/>
      <c r="CU49" s="27"/>
      <c r="CV49" s="27"/>
      <c r="CW49" s="27"/>
      <c r="CX49" s="27"/>
      <c r="CY49" s="27"/>
      <c r="CZ49" s="27"/>
      <c r="DA49" s="27"/>
      <c r="DB49" s="27"/>
      <c r="DC49" s="27"/>
      <c r="DD49" s="159"/>
      <c r="DE49" s="27"/>
      <c r="DF49" s="27"/>
      <c r="DG49" s="27"/>
      <c r="DH49" s="27"/>
      <c r="DI49" s="27"/>
      <c r="DJ49" s="27"/>
      <c r="DK49" s="27"/>
      <c r="DL49" s="27"/>
      <c r="DM49" s="27"/>
      <c r="DN49" s="159"/>
      <c r="DO49" s="27"/>
      <c r="DP49" s="27"/>
      <c r="DQ49" s="27"/>
      <c r="DR49" s="27"/>
      <c r="DS49" s="27"/>
      <c r="DT49" s="27"/>
      <c r="DU49" s="27"/>
      <c r="DV49" s="27"/>
      <c r="DW49" s="27"/>
      <c r="DX49" s="159"/>
      <c r="DY49" s="27"/>
      <c r="DZ49" s="27"/>
      <c r="EA49" s="27"/>
      <c r="EB49" s="27"/>
      <c r="EC49" s="27"/>
      <c r="ED49" s="27"/>
      <c r="EE49" s="27"/>
      <c r="EF49" s="27"/>
      <c r="EG49" s="27"/>
      <c r="EH49" s="159"/>
      <c r="EI49" s="27"/>
      <c r="EJ49" s="27"/>
      <c r="EK49" s="27"/>
      <c r="EL49" s="27"/>
      <c r="EM49" s="27"/>
      <c r="EN49" s="27"/>
      <c r="EO49" s="27"/>
      <c r="EP49" s="27"/>
      <c r="EQ49" s="27"/>
      <c r="ER49" s="159"/>
      <c r="ES49" s="27"/>
      <c r="ET49" s="27"/>
      <c r="EU49" s="27"/>
      <c r="EV49" s="27"/>
      <c r="EW49" s="27"/>
      <c r="EX49" s="27"/>
      <c r="EY49" s="27"/>
      <c r="EZ49" s="27"/>
      <c r="FA49" s="27"/>
      <c r="FB49" s="159"/>
      <c r="FC49" s="27"/>
      <c r="FD49" s="27"/>
      <c r="FE49" s="27"/>
      <c r="FF49" s="27"/>
      <c r="FG49" s="27"/>
      <c r="FH49" s="27"/>
      <c r="FI49" s="27"/>
      <c r="FJ49" s="27"/>
      <c r="FK49" s="27"/>
      <c r="FL49" s="159"/>
      <c r="FM49" s="27"/>
      <c r="FN49" s="27"/>
      <c r="FO49" s="27"/>
      <c r="FP49" s="27"/>
      <c r="FQ49" s="27"/>
      <c r="FR49" s="27"/>
      <c r="FS49" s="27"/>
      <c r="FT49" s="27"/>
      <c r="FU49" s="27"/>
      <c r="FV49" s="159"/>
      <c r="FW49" s="27"/>
      <c r="FX49" s="27"/>
      <c r="FY49" s="27"/>
      <c r="FZ49" s="27"/>
      <c r="GA49" s="27"/>
      <c r="GB49" s="27"/>
      <c r="GC49" s="27"/>
      <c r="GD49" s="27"/>
      <c r="GE49" s="27"/>
      <c r="GF49" s="159"/>
      <c r="GG49" s="27"/>
      <c r="GH49" s="27"/>
      <c r="GI49" s="27"/>
      <c r="GJ49" s="27"/>
      <c r="GK49" s="27"/>
      <c r="GL49" s="27"/>
      <c r="GM49" s="27"/>
      <c r="GN49" s="27"/>
      <c r="GO49" s="27"/>
      <c r="GP49" s="159"/>
      <c r="GQ49" s="27"/>
      <c r="GR49" s="27"/>
      <c r="GS49" s="27"/>
      <c r="GT49" s="27"/>
      <c r="GU49" s="27"/>
      <c r="GV49" s="27"/>
      <c r="GW49" s="27"/>
      <c r="GX49" s="27"/>
      <c r="GY49" s="27"/>
      <c r="GZ49" s="159"/>
      <c r="HA49" s="27"/>
      <c r="HB49" s="27"/>
      <c r="HC49" s="27"/>
      <c r="HD49" s="27"/>
      <c r="HE49" s="27"/>
      <c r="HF49" s="27"/>
      <c r="HG49" s="27"/>
      <c r="HH49" s="27"/>
      <c r="HI49" s="27"/>
      <c r="HJ49" s="159"/>
      <c r="HK49" s="27"/>
      <c r="HL49" s="27"/>
      <c r="HM49" s="27"/>
      <c r="HN49" s="27"/>
      <c r="HO49" s="27"/>
      <c r="HP49" s="27"/>
      <c r="HQ49" s="27"/>
      <c r="HR49" s="27"/>
      <c r="HS49" s="27"/>
      <c r="HT49" s="159"/>
      <c r="HU49" s="27"/>
      <c r="HV49" s="27"/>
      <c r="HW49" s="27"/>
      <c r="HX49" s="27"/>
      <c r="HY49" s="27"/>
      <c r="HZ49" s="27"/>
      <c r="IA49" s="27"/>
      <c r="IB49" s="27"/>
      <c r="IC49" s="27"/>
      <c r="ID49" s="159"/>
      <c r="IE49" s="27"/>
      <c r="IF49" s="27"/>
      <c r="IG49" s="27"/>
      <c r="IH49" s="27"/>
      <c r="II49" s="27"/>
      <c r="IJ49" s="27"/>
      <c r="IK49" s="27"/>
      <c r="IL49" s="27"/>
      <c r="IM49" s="27"/>
      <c r="IN49" s="159"/>
      <c r="IO49" s="27"/>
      <c r="IP49" s="27"/>
      <c r="IQ49" s="27"/>
      <c r="IR49" s="27"/>
      <c r="IS49" s="27"/>
      <c r="IT49" s="27"/>
      <c r="IU49" s="27"/>
      <c r="IV49" s="27"/>
      <c r="IW49" s="27"/>
      <c r="IX49" s="159"/>
      <c r="IY49" s="27"/>
      <c r="IZ49" s="27"/>
      <c r="JA49" s="27"/>
      <c r="JB49" s="27"/>
      <c r="JC49" s="27"/>
      <c r="JD49" s="27"/>
      <c r="JE49" s="27"/>
      <c r="JF49" s="27"/>
      <c r="JG49" s="27"/>
      <c r="JH49" s="159"/>
      <c r="JI49" s="27"/>
      <c r="JJ49" s="27"/>
      <c r="JK49" s="27"/>
      <c r="JL49" s="27"/>
      <c r="JM49" s="27"/>
      <c r="JN49" s="27"/>
      <c r="JO49" s="27"/>
      <c r="JP49" s="27"/>
      <c r="JQ49" s="27"/>
      <c r="JR49" s="159"/>
      <c r="JS49" s="27"/>
      <c r="JT49" s="27"/>
      <c r="JU49" s="27"/>
      <c r="JV49" s="27"/>
      <c r="JW49" s="27"/>
      <c r="JX49" s="27"/>
      <c r="JY49" s="27"/>
      <c r="JZ49" s="27"/>
      <c r="KA49" s="27"/>
      <c r="KB49" s="159"/>
      <c r="KC49" s="27"/>
      <c r="KD49" s="27"/>
      <c r="KE49" s="27"/>
      <c r="KF49" s="27"/>
      <c r="KG49" s="27"/>
      <c r="KH49" s="27"/>
      <c r="KI49" s="27"/>
      <c r="KJ49" s="27"/>
      <c r="KK49" s="27"/>
      <c r="KL49" s="159"/>
      <c r="KM49" s="27"/>
      <c r="KN49" s="27"/>
      <c r="KO49" s="27"/>
      <c r="KP49" s="27"/>
      <c r="KQ49" s="27"/>
      <c r="KR49" s="27"/>
      <c r="KS49" s="27"/>
      <c r="KT49" s="27"/>
      <c r="KU49" s="27"/>
      <c r="KV49" s="159"/>
      <c r="KW49" s="27"/>
      <c r="KX49" s="27"/>
      <c r="KY49" s="27"/>
    </row>
    <row r="50" spans="2:311">
      <c r="B50" s="27"/>
      <c r="C50" s="27"/>
      <c r="D50" s="27"/>
      <c r="E50" s="27"/>
      <c r="F50" s="27"/>
      <c r="G50" s="27"/>
      <c r="H50" s="27"/>
      <c r="I50" s="27"/>
      <c r="J50" s="27"/>
      <c r="K50" s="27"/>
      <c r="L50" s="27"/>
      <c r="M50" s="27"/>
      <c r="N50" s="312"/>
      <c r="O50" s="27"/>
      <c r="P50" s="80">
        <f t="shared" si="0"/>
        <v>0</v>
      </c>
      <c r="Q50" s="27"/>
      <c r="R50" s="27"/>
      <c r="S50" s="27"/>
      <c r="T50" s="27"/>
      <c r="U50" s="27"/>
      <c r="V50" s="27"/>
      <c r="W50" s="27"/>
      <c r="X50" s="27"/>
      <c r="Y50" s="27"/>
      <c r="Z50" s="27"/>
      <c r="AA50" s="27"/>
      <c r="AB50" s="159"/>
      <c r="AC50" s="27"/>
      <c r="AD50" s="27"/>
      <c r="AE50" s="27"/>
      <c r="AF50" s="27"/>
      <c r="AG50" s="27"/>
      <c r="AH50" s="27"/>
      <c r="AI50" s="27"/>
      <c r="AJ50" s="27"/>
      <c r="AK50" s="27"/>
      <c r="AL50" s="159"/>
      <c r="AM50" s="27"/>
      <c r="AN50" s="27"/>
      <c r="AO50" s="27"/>
      <c r="AP50" s="27"/>
      <c r="AQ50" s="27"/>
      <c r="AR50" s="27"/>
      <c r="AS50" s="27"/>
      <c r="AT50" s="27"/>
      <c r="AU50" s="27"/>
      <c r="AV50" s="159"/>
      <c r="AW50" s="27"/>
      <c r="AX50" s="27"/>
      <c r="AY50" s="27"/>
      <c r="AZ50" s="27"/>
      <c r="BA50" s="27"/>
      <c r="BB50" s="27"/>
      <c r="BC50" s="27"/>
      <c r="BD50" s="27"/>
      <c r="BE50" s="27"/>
      <c r="BF50" s="159"/>
      <c r="BG50" s="27"/>
      <c r="BH50" s="27"/>
      <c r="BI50" s="27"/>
      <c r="BJ50" s="27"/>
      <c r="BK50" s="27"/>
      <c r="BL50" s="27"/>
      <c r="BM50" s="27"/>
      <c r="BN50" s="27"/>
      <c r="BO50" s="27"/>
      <c r="BP50" s="159"/>
      <c r="BQ50" s="27"/>
      <c r="BR50" s="27"/>
      <c r="BS50" s="27"/>
      <c r="BT50" s="27"/>
      <c r="BU50" s="27"/>
      <c r="BV50" s="27"/>
      <c r="BW50" s="27"/>
      <c r="BX50" s="27"/>
      <c r="BY50" s="27"/>
      <c r="BZ50" s="159"/>
      <c r="CA50" s="27"/>
      <c r="CB50" s="27"/>
      <c r="CC50" s="27"/>
      <c r="CD50" s="27"/>
      <c r="CE50" s="27"/>
      <c r="CF50" s="27"/>
      <c r="CG50" s="27"/>
      <c r="CH50" s="27"/>
      <c r="CI50" s="27"/>
      <c r="CJ50" s="159"/>
      <c r="CK50" s="27"/>
      <c r="CL50" s="27"/>
      <c r="CM50" s="27"/>
      <c r="CN50" s="27"/>
      <c r="CO50" s="27"/>
      <c r="CP50" s="27"/>
      <c r="CQ50" s="27"/>
      <c r="CR50" s="27"/>
      <c r="CS50" s="27"/>
      <c r="CT50" s="159"/>
      <c r="CU50" s="27"/>
      <c r="CV50" s="27"/>
      <c r="CW50" s="27"/>
      <c r="CX50" s="27"/>
      <c r="CY50" s="27"/>
      <c r="CZ50" s="27"/>
      <c r="DA50" s="27"/>
      <c r="DB50" s="27"/>
      <c r="DC50" s="27"/>
      <c r="DD50" s="159"/>
      <c r="DE50" s="27"/>
      <c r="DF50" s="27"/>
      <c r="DG50" s="27"/>
      <c r="DH50" s="27"/>
      <c r="DI50" s="27"/>
      <c r="DJ50" s="27"/>
      <c r="DK50" s="27"/>
      <c r="DL50" s="27"/>
      <c r="DM50" s="27"/>
      <c r="DN50" s="159"/>
      <c r="DO50" s="27"/>
      <c r="DP50" s="27"/>
      <c r="DQ50" s="27"/>
      <c r="DR50" s="27"/>
      <c r="DS50" s="27"/>
      <c r="DT50" s="27"/>
      <c r="DU50" s="27"/>
      <c r="DV50" s="27"/>
      <c r="DW50" s="27"/>
      <c r="DX50" s="159"/>
      <c r="DY50" s="27"/>
      <c r="DZ50" s="27"/>
      <c r="EA50" s="27"/>
      <c r="EB50" s="27"/>
      <c r="EC50" s="27"/>
      <c r="ED50" s="27"/>
      <c r="EE50" s="27"/>
      <c r="EF50" s="27"/>
      <c r="EG50" s="27"/>
      <c r="EH50" s="159"/>
      <c r="EI50" s="27"/>
      <c r="EJ50" s="27"/>
      <c r="EK50" s="27"/>
      <c r="EL50" s="27"/>
      <c r="EM50" s="27"/>
      <c r="EN50" s="27"/>
      <c r="EO50" s="27"/>
      <c r="EP50" s="27"/>
      <c r="EQ50" s="27"/>
      <c r="ER50" s="159"/>
      <c r="ES50" s="27"/>
      <c r="ET50" s="27"/>
      <c r="EU50" s="27"/>
      <c r="EV50" s="27"/>
      <c r="EW50" s="27"/>
      <c r="EX50" s="27"/>
      <c r="EY50" s="27"/>
      <c r="EZ50" s="27"/>
      <c r="FA50" s="27"/>
      <c r="FB50" s="159"/>
      <c r="FC50" s="27"/>
      <c r="FD50" s="27"/>
      <c r="FE50" s="27"/>
      <c r="FF50" s="27"/>
      <c r="FG50" s="27"/>
      <c r="FH50" s="27"/>
      <c r="FI50" s="27"/>
      <c r="FJ50" s="27"/>
      <c r="FK50" s="27"/>
      <c r="FL50" s="159"/>
      <c r="FM50" s="27"/>
      <c r="FN50" s="27"/>
      <c r="FO50" s="27"/>
      <c r="FP50" s="27"/>
      <c r="FQ50" s="27"/>
      <c r="FR50" s="27"/>
      <c r="FS50" s="27"/>
      <c r="FT50" s="27"/>
      <c r="FU50" s="27"/>
      <c r="FV50" s="159"/>
      <c r="FW50" s="27"/>
      <c r="FX50" s="27"/>
      <c r="FY50" s="27"/>
      <c r="FZ50" s="27"/>
      <c r="GA50" s="27"/>
      <c r="GB50" s="27"/>
      <c r="GC50" s="27"/>
      <c r="GD50" s="27"/>
      <c r="GE50" s="27"/>
      <c r="GF50" s="159"/>
      <c r="GG50" s="27"/>
      <c r="GH50" s="27"/>
      <c r="GI50" s="27"/>
      <c r="GJ50" s="27"/>
      <c r="GK50" s="27"/>
      <c r="GL50" s="27"/>
      <c r="GM50" s="27"/>
      <c r="GN50" s="27"/>
      <c r="GO50" s="27"/>
      <c r="GP50" s="159"/>
      <c r="GQ50" s="27"/>
      <c r="GR50" s="27"/>
      <c r="GS50" s="27"/>
      <c r="GT50" s="27"/>
      <c r="GU50" s="27"/>
      <c r="GV50" s="27"/>
      <c r="GW50" s="27"/>
      <c r="GX50" s="27"/>
      <c r="GY50" s="27"/>
      <c r="GZ50" s="159"/>
      <c r="HA50" s="27"/>
      <c r="HB50" s="27"/>
      <c r="HC50" s="27"/>
      <c r="HD50" s="27"/>
      <c r="HE50" s="27"/>
      <c r="HF50" s="27"/>
      <c r="HG50" s="27"/>
      <c r="HH50" s="27"/>
      <c r="HI50" s="27"/>
      <c r="HJ50" s="159"/>
      <c r="HK50" s="27"/>
      <c r="HL50" s="27"/>
      <c r="HM50" s="27"/>
      <c r="HN50" s="27"/>
      <c r="HO50" s="27"/>
      <c r="HP50" s="27"/>
      <c r="HQ50" s="27"/>
      <c r="HR50" s="27"/>
      <c r="HS50" s="27"/>
      <c r="HT50" s="159"/>
      <c r="HU50" s="27"/>
      <c r="HV50" s="27"/>
      <c r="HW50" s="27"/>
      <c r="HX50" s="27"/>
      <c r="HY50" s="27"/>
      <c r="HZ50" s="27"/>
      <c r="IA50" s="27"/>
      <c r="IB50" s="27"/>
      <c r="IC50" s="27"/>
      <c r="ID50" s="159"/>
      <c r="IE50" s="27"/>
      <c r="IF50" s="27"/>
      <c r="IG50" s="27"/>
      <c r="IH50" s="27"/>
      <c r="II50" s="27"/>
      <c r="IJ50" s="27"/>
      <c r="IK50" s="27"/>
      <c r="IL50" s="27"/>
      <c r="IM50" s="27"/>
      <c r="IN50" s="159"/>
      <c r="IO50" s="27"/>
      <c r="IP50" s="27"/>
      <c r="IQ50" s="27"/>
      <c r="IR50" s="27"/>
      <c r="IS50" s="27"/>
      <c r="IT50" s="27"/>
      <c r="IU50" s="27"/>
      <c r="IV50" s="27"/>
      <c r="IW50" s="27"/>
      <c r="IX50" s="159"/>
      <c r="IY50" s="27"/>
      <c r="IZ50" s="27"/>
      <c r="JA50" s="27"/>
      <c r="JB50" s="27"/>
      <c r="JC50" s="27"/>
      <c r="JD50" s="27"/>
      <c r="JE50" s="27"/>
      <c r="JF50" s="27"/>
      <c r="JG50" s="27"/>
      <c r="JH50" s="159"/>
      <c r="JI50" s="27"/>
      <c r="JJ50" s="27"/>
      <c r="JK50" s="27"/>
      <c r="JL50" s="27"/>
      <c r="JM50" s="27"/>
      <c r="JN50" s="27"/>
      <c r="JO50" s="27"/>
      <c r="JP50" s="27"/>
      <c r="JQ50" s="27"/>
      <c r="JR50" s="159"/>
      <c r="JS50" s="27"/>
      <c r="JT50" s="27"/>
      <c r="JU50" s="27"/>
      <c r="JV50" s="27"/>
      <c r="JW50" s="27"/>
      <c r="JX50" s="27"/>
      <c r="JY50" s="27"/>
      <c r="JZ50" s="27"/>
      <c r="KA50" s="27"/>
      <c r="KB50" s="159"/>
      <c r="KC50" s="27"/>
      <c r="KD50" s="27"/>
      <c r="KE50" s="27"/>
      <c r="KF50" s="27"/>
      <c r="KG50" s="27"/>
      <c r="KH50" s="27"/>
      <c r="KI50" s="27"/>
      <c r="KJ50" s="27"/>
      <c r="KK50" s="27"/>
      <c r="KL50" s="159"/>
      <c r="KM50" s="27"/>
      <c r="KN50" s="27"/>
      <c r="KO50" s="27"/>
      <c r="KP50" s="27"/>
      <c r="KQ50" s="27"/>
      <c r="KR50" s="27"/>
      <c r="KS50" s="27"/>
      <c r="KT50" s="27"/>
      <c r="KU50" s="27"/>
      <c r="KV50" s="159"/>
      <c r="KW50" s="27"/>
      <c r="KX50" s="27"/>
      <c r="KY50" s="27"/>
    </row>
    <row r="51" spans="2:311">
      <c r="B51" s="27"/>
      <c r="C51" s="27"/>
      <c r="D51" s="27"/>
      <c r="E51" s="27"/>
      <c r="F51" s="27"/>
      <c r="G51" s="27"/>
      <c r="H51" s="27"/>
      <c r="I51" s="27"/>
      <c r="J51" s="27"/>
      <c r="K51" s="27"/>
      <c r="L51" s="27"/>
      <c r="M51" s="27"/>
      <c r="N51" s="312"/>
      <c r="O51" s="27"/>
      <c r="P51" s="80">
        <f t="shared" si="0"/>
        <v>0</v>
      </c>
      <c r="Q51" s="27"/>
      <c r="R51" s="27"/>
      <c r="S51" s="27"/>
      <c r="T51" s="27"/>
      <c r="U51" s="27"/>
      <c r="V51" s="27"/>
      <c r="W51" s="27"/>
      <c r="X51" s="27"/>
      <c r="Y51" s="27"/>
      <c r="Z51" s="27"/>
      <c r="AA51" s="27"/>
      <c r="AB51" s="159"/>
      <c r="AC51" s="27"/>
      <c r="AD51" s="27"/>
      <c r="AE51" s="27"/>
      <c r="AF51" s="27"/>
      <c r="AG51" s="27"/>
      <c r="AH51" s="27"/>
      <c r="AI51" s="27"/>
      <c r="AJ51" s="27"/>
      <c r="AK51" s="27"/>
      <c r="AL51" s="159"/>
      <c r="AM51" s="27"/>
      <c r="AN51" s="27"/>
      <c r="AO51" s="27"/>
      <c r="AP51" s="27"/>
      <c r="AQ51" s="27"/>
      <c r="AR51" s="27"/>
      <c r="AS51" s="27"/>
      <c r="AT51" s="27"/>
      <c r="AU51" s="27"/>
      <c r="AV51" s="159"/>
      <c r="AW51" s="27"/>
      <c r="AX51" s="27"/>
      <c r="AY51" s="27"/>
      <c r="AZ51" s="27"/>
      <c r="BA51" s="27"/>
      <c r="BB51" s="27"/>
      <c r="BC51" s="27"/>
      <c r="BD51" s="27"/>
      <c r="BE51" s="27"/>
      <c r="BF51" s="159"/>
      <c r="BG51" s="27"/>
      <c r="BH51" s="27"/>
      <c r="BI51" s="27"/>
      <c r="BJ51" s="27"/>
      <c r="BK51" s="27"/>
      <c r="BL51" s="27"/>
      <c r="BM51" s="27"/>
      <c r="BN51" s="27"/>
      <c r="BO51" s="27"/>
      <c r="BP51" s="159"/>
      <c r="BQ51" s="27"/>
      <c r="BR51" s="27"/>
      <c r="BS51" s="27"/>
      <c r="BT51" s="27"/>
      <c r="BU51" s="27"/>
      <c r="BV51" s="27"/>
      <c r="BW51" s="27"/>
      <c r="BX51" s="27"/>
      <c r="BY51" s="27"/>
      <c r="BZ51" s="159"/>
      <c r="CA51" s="27"/>
      <c r="CB51" s="27"/>
      <c r="CC51" s="27"/>
      <c r="CD51" s="27"/>
      <c r="CE51" s="27"/>
      <c r="CF51" s="27"/>
      <c r="CG51" s="27"/>
      <c r="CH51" s="27"/>
      <c r="CI51" s="27"/>
      <c r="CJ51" s="159"/>
      <c r="CK51" s="27"/>
      <c r="CL51" s="27"/>
      <c r="CM51" s="27"/>
      <c r="CN51" s="27"/>
      <c r="CO51" s="27"/>
      <c r="CP51" s="27"/>
      <c r="CQ51" s="27"/>
      <c r="CR51" s="27"/>
      <c r="CS51" s="27"/>
      <c r="CT51" s="159"/>
      <c r="CU51" s="27"/>
      <c r="CV51" s="27"/>
      <c r="CW51" s="27"/>
      <c r="CX51" s="27"/>
      <c r="CY51" s="27"/>
      <c r="CZ51" s="27"/>
      <c r="DA51" s="27"/>
      <c r="DB51" s="27"/>
      <c r="DC51" s="27"/>
      <c r="DD51" s="159"/>
      <c r="DE51" s="27"/>
      <c r="DF51" s="27"/>
      <c r="DG51" s="27"/>
      <c r="DH51" s="27"/>
      <c r="DI51" s="27"/>
      <c r="DJ51" s="27"/>
      <c r="DK51" s="27"/>
      <c r="DL51" s="27"/>
      <c r="DM51" s="27"/>
      <c r="DN51" s="159"/>
      <c r="DO51" s="27"/>
      <c r="DP51" s="27"/>
      <c r="DQ51" s="27"/>
      <c r="DR51" s="27"/>
      <c r="DS51" s="27"/>
      <c r="DT51" s="27"/>
      <c r="DU51" s="27"/>
      <c r="DV51" s="27"/>
      <c r="DW51" s="27"/>
      <c r="DX51" s="159"/>
      <c r="DY51" s="27"/>
      <c r="DZ51" s="27"/>
      <c r="EA51" s="27"/>
      <c r="EB51" s="27"/>
      <c r="EC51" s="27"/>
      <c r="ED51" s="27"/>
      <c r="EE51" s="27"/>
      <c r="EF51" s="27"/>
      <c r="EG51" s="27"/>
      <c r="EH51" s="159"/>
      <c r="EI51" s="27"/>
      <c r="EJ51" s="27"/>
      <c r="EK51" s="27"/>
      <c r="EL51" s="27"/>
      <c r="EM51" s="27"/>
      <c r="EN51" s="27"/>
      <c r="EO51" s="27"/>
      <c r="EP51" s="27"/>
      <c r="EQ51" s="27"/>
      <c r="ER51" s="159"/>
      <c r="ES51" s="27"/>
      <c r="ET51" s="27"/>
      <c r="EU51" s="27"/>
      <c r="EV51" s="27"/>
      <c r="EW51" s="27"/>
      <c r="EX51" s="27"/>
      <c r="EY51" s="27"/>
      <c r="EZ51" s="27"/>
      <c r="FA51" s="27"/>
      <c r="FB51" s="159"/>
      <c r="FC51" s="27"/>
      <c r="FD51" s="27"/>
      <c r="FE51" s="27"/>
      <c r="FF51" s="27"/>
      <c r="FG51" s="27"/>
      <c r="FH51" s="27"/>
      <c r="FI51" s="27"/>
      <c r="FJ51" s="27"/>
      <c r="FK51" s="27"/>
      <c r="FL51" s="159"/>
      <c r="FM51" s="27"/>
      <c r="FN51" s="27"/>
      <c r="FO51" s="27"/>
      <c r="FP51" s="27"/>
      <c r="FQ51" s="27"/>
      <c r="FR51" s="27"/>
      <c r="FS51" s="27"/>
      <c r="FT51" s="27"/>
      <c r="FU51" s="27"/>
      <c r="FV51" s="159"/>
      <c r="FW51" s="27"/>
      <c r="FX51" s="27"/>
      <c r="FY51" s="27"/>
      <c r="FZ51" s="27"/>
      <c r="GA51" s="27"/>
      <c r="GB51" s="27"/>
      <c r="GC51" s="27"/>
      <c r="GD51" s="27"/>
      <c r="GE51" s="27"/>
      <c r="GF51" s="159"/>
      <c r="GG51" s="27"/>
      <c r="GH51" s="27"/>
      <c r="GI51" s="27"/>
      <c r="GJ51" s="27"/>
      <c r="GK51" s="27"/>
      <c r="GL51" s="27"/>
      <c r="GM51" s="27"/>
      <c r="GN51" s="27"/>
      <c r="GO51" s="27"/>
      <c r="GP51" s="159"/>
      <c r="GQ51" s="27"/>
      <c r="GR51" s="27"/>
      <c r="GS51" s="27"/>
      <c r="GT51" s="27"/>
      <c r="GU51" s="27"/>
      <c r="GV51" s="27"/>
      <c r="GW51" s="27"/>
      <c r="GX51" s="27"/>
      <c r="GY51" s="27"/>
      <c r="GZ51" s="159"/>
      <c r="HA51" s="27"/>
      <c r="HB51" s="27"/>
      <c r="HC51" s="27"/>
      <c r="HD51" s="27"/>
      <c r="HE51" s="27"/>
      <c r="HF51" s="27"/>
      <c r="HG51" s="27"/>
      <c r="HH51" s="27"/>
      <c r="HI51" s="27"/>
      <c r="HJ51" s="159"/>
      <c r="HK51" s="27"/>
      <c r="HL51" s="27"/>
      <c r="HM51" s="27"/>
      <c r="HN51" s="27"/>
      <c r="HO51" s="27"/>
      <c r="HP51" s="27"/>
      <c r="HQ51" s="27"/>
      <c r="HR51" s="27"/>
      <c r="HS51" s="27"/>
      <c r="HT51" s="159"/>
      <c r="HU51" s="27"/>
      <c r="HV51" s="27"/>
      <c r="HW51" s="27"/>
      <c r="HX51" s="27"/>
      <c r="HY51" s="27"/>
      <c r="HZ51" s="27"/>
      <c r="IA51" s="27"/>
      <c r="IB51" s="27"/>
      <c r="IC51" s="27"/>
      <c r="ID51" s="159"/>
      <c r="IE51" s="27"/>
      <c r="IF51" s="27"/>
      <c r="IG51" s="27"/>
      <c r="IH51" s="27"/>
      <c r="II51" s="27"/>
      <c r="IJ51" s="27"/>
      <c r="IK51" s="27"/>
      <c r="IL51" s="27"/>
      <c r="IM51" s="27"/>
      <c r="IN51" s="159"/>
      <c r="IO51" s="27"/>
      <c r="IP51" s="27"/>
      <c r="IQ51" s="27"/>
      <c r="IR51" s="27"/>
      <c r="IS51" s="27"/>
      <c r="IT51" s="27"/>
      <c r="IU51" s="27"/>
      <c r="IV51" s="27"/>
      <c r="IW51" s="27"/>
      <c r="IX51" s="159"/>
      <c r="IY51" s="27"/>
      <c r="IZ51" s="27"/>
      <c r="JA51" s="27"/>
      <c r="JB51" s="27"/>
      <c r="JC51" s="27"/>
      <c r="JD51" s="27"/>
      <c r="JE51" s="27"/>
      <c r="JF51" s="27"/>
      <c r="JG51" s="27"/>
      <c r="JH51" s="159"/>
      <c r="JI51" s="27"/>
      <c r="JJ51" s="27"/>
      <c r="JK51" s="27"/>
      <c r="JL51" s="27"/>
      <c r="JM51" s="27"/>
      <c r="JN51" s="27"/>
      <c r="JO51" s="27"/>
      <c r="JP51" s="27"/>
      <c r="JQ51" s="27"/>
      <c r="JR51" s="159"/>
      <c r="JS51" s="27"/>
      <c r="JT51" s="27"/>
      <c r="JU51" s="27"/>
      <c r="JV51" s="27"/>
      <c r="JW51" s="27"/>
      <c r="JX51" s="27"/>
      <c r="JY51" s="27"/>
      <c r="JZ51" s="27"/>
      <c r="KA51" s="27"/>
      <c r="KB51" s="159"/>
      <c r="KC51" s="27"/>
      <c r="KD51" s="27"/>
      <c r="KE51" s="27"/>
      <c r="KF51" s="27"/>
      <c r="KG51" s="27"/>
      <c r="KH51" s="27"/>
      <c r="KI51" s="27"/>
      <c r="KJ51" s="27"/>
      <c r="KK51" s="27"/>
      <c r="KL51" s="159"/>
      <c r="KM51" s="27"/>
      <c r="KN51" s="27"/>
      <c r="KO51" s="27"/>
      <c r="KP51" s="27"/>
      <c r="KQ51" s="27"/>
      <c r="KR51" s="27"/>
      <c r="KS51" s="27"/>
      <c r="KT51" s="27"/>
      <c r="KU51" s="27"/>
      <c r="KV51" s="159"/>
      <c r="KW51" s="27"/>
      <c r="KX51" s="27"/>
      <c r="KY51" s="27"/>
    </row>
    <row r="52" spans="2:311">
      <c r="B52" s="27"/>
      <c r="C52" s="27"/>
      <c r="D52" s="27"/>
      <c r="E52" s="27"/>
      <c r="F52" s="27"/>
      <c r="G52" s="27"/>
      <c r="H52" s="27"/>
      <c r="I52" s="27"/>
      <c r="J52" s="27"/>
      <c r="K52" s="27"/>
      <c r="L52" s="27"/>
      <c r="M52" s="27"/>
      <c r="N52" s="312"/>
      <c r="O52" s="27"/>
      <c r="P52" s="80">
        <f t="shared" si="0"/>
        <v>0</v>
      </c>
      <c r="Q52" s="27"/>
      <c r="R52" s="27"/>
      <c r="S52" s="27"/>
      <c r="T52" s="27"/>
      <c r="U52" s="27"/>
      <c r="V52" s="27"/>
      <c r="W52" s="27"/>
      <c r="X52" s="27"/>
      <c r="Y52" s="27"/>
      <c r="Z52" s="27"/>
      <c r="AA52" s="27"/>
      <c r="AB52" s="159"/>
      <c r="AC52" s="27"/>
      <c r="AD52" s="27"/>
      <c r="AE52" s="27"/>
      <c r="AF52" s="27"/>
      <c r="AG52" s="27"/>
      <c r="AH52" s="27"/>
      <c r="AI52" s="27"/>
      <c r="AJ52" s="27"/>
      <c r="AK52" s="27"/>
      <c r="AL52" s="159"/>
      <c r="AM52" s="27"/>
      <c r="AN52" s="27"/>
      <c r="AO52" s="27"/>
      <c r="AP52" s="27"/>
      <c r="AQ52" s="27"/>
      <c r="AR52" s="27"/>
      <c r="AS52" s="27"/>
      <c r="AT52" s="27"/>
      <c r="AU52" s="27"/>
      <c r="AV52" s="159"/>
      <c r="AW52" s="27"/>
      <c r="AX52" s="27"/>
      <c r="AY52" s="27"/>
      <c r="AZ52" s="27"/>
      <c r="BA52" s="27"/>
      <c r="BB52" s="27"/>
      <c r="BC52" s="27"/>
      <c r="BD52" s="27"/>
      <c r="BE52" s="27"/>
      <c r="BF52" s="159"/>
      <c r="BG52" s="27"/>
      <c r="BH52" s="27"/>
      <c r="BI52" s="27"/>
      <c r="BJ52" s="27"/>
      <c r="BK52" s="27"/>
      <c r="BL52" s="27"/>
      <c r="BM52" s="27"/>
      <c r="BN52" s="27"/>
      <c r="BO52" s="27"/>
      <c r="BP52" s="159"/>
      <c r="BQ52" s="27"/>
      <c r="BR52" s="27"/>
      <c r="BS52" s="27"/>
      <c r="BT52" s="27"/>
      <c r="BU52" s="27"/>
      <c r="BV52" s="27"/>
      <c r="BW52" s="27"/>
      <c r="BX52" s="27"/>
      <c r="BY52" s="27"/>
      <c r="BZ52" s="159"/>
      <c r="CA52" s="27"/>
      <c r="CB52" s="27"/>
      <c r="CC52" s="27"/>
      <c r="CD52" s="27"/>
      <c r="CE52" s="27"/>
      <c r="CF52" s="27"/>
      <c r="CG52" s="27"/>
      <c r="CH52" s="27"/>
      <c r="CI52" s="27"/>
      <c r="CJ52" s="159"/>
      <c r="CK52" s="27"/>
      <c r="CL52" s="27"/>
      <c r="CM52" s="27"/>
      <c r="CN52" s="27"/>
      <c r="CO52" s="27"/>
      <c r="CP52" s="27"/>
      <c r="CQ52" s="27"/>
      <c r="CR52" s="27"/>
      <c r="CS52" s="27"/>
      <c r="CT52" s="159"/>
      <c r="CU52" s="27"/>
      <c r="CV52" s="27"/>
      <c r="CW52" s="27"/>
      <c r="CX52" s="27"/>
      <c r="CY52" s="27"/>
      <c r="CZ52" s="27"/>
      <c r="DA52" s="27"/>
      <c r="DB52" s="27"/>
      <c r="DC52" s="27"/>
      <c r="DD52" s="159"/>
      <c r="DE52" s="27"/>
      <c r="DF52" s="27"/>
      <c r="DG52" s="27"/>
      <c r="DH52" s="27"/>
      <c r="DI52" s="27"/>
      <c r="DJ52" s="27"/>
      <c r="DK52" s="27"/>
      <c r="DL52" s="27"/>
      <c r="DM52" s="27"/>
      <c r="DN52" s="159"/>
      <c r="DO52" s="27"/>
      <c r="DP52" s="27"/>
      <c r="DQ52" s="27"/>
      <c r="DR52" s="27"/>
      <c r="DS52" s="27"/>
      <c r="DT52" s="27"/>
      <c r="DU52" s="27"/>
      <c r="DV52" s="27"/>
      <c r="DW52" s="27"/>
      <c r="DX52" s="159"/>
      <c r="DY52" s="27"/>
      <c r="DZ52" s="27"/>
      <c r="EA52" s="27"/>
      <c r="EB52" s="27"/>
      <c r="EC52" s="27"/>
      <c r="ED52" s="27"/>
      <c r="EE52" s="27"/>
      <c r="EF52" s="27"/>
      <c r="EG52" s="27"/>
      <c r="EH52" s="159"/>
      <c r="EI52" s="27"/>
      <c r="EJ52" s="27"/>
      <c r="EK52" s="27"/>
      <c r="EL52" s="27"/>
      <c r="EM52" s="27"/>
      <c r="EN52" s="27"/>
      <c r="EO52" s="27"/>
      <c r="EP52" s="27"/>
      <c r="EQ52" s="27"/>
      <c r="ER52" s="159"/>
      <c r="ES52" s="27"/>
      <c r="ET52" s="27"/>
      <c r="EU52" s="27"/>
      <c r="EV52" s="27"/>
      <c r="EW52" s="27"/>
      <c r="EX52" s="27"/>
      <c r="EY52" s="27"/>
      <c r="EZ52" s="27"/>
      <c r="FA52" s="27"/>
      <c r="FB52" s="159"/>
      <c r="FC52" s="27"/>
      <c r="FD52" s="27"/>
      <c r="FE52" s="27"/>
      <c r="FF52" s="27"/>
      <c r="FG52" s="27"/>
      <c r="FH52" s="27"/>
      <c r="FI52" s="27"/>
      <c r="FJ52" s="27"/>
      <c r="FK52" s="27"/>
      <c r="FL52" s="159"/>
      <c r="FM52" s="27"/>
      <c r="FN52" s="27"/>
      <c r="FO52" s="27"/>
      <c r="FP52" s="27"/>
      <c r="FQ52" s="27"/>
      <c r="FR52" s="27"/>
      <c r="FS52" s="27"/>
      <c r="FT52" s="27"/>
      <c r="FU52" s="27"/>
      <c r="FV52" s="159"/>
      <c r="FW52" s="27"/>
      <c r="FX52" s="27"/>
      <c r="FY52" s="27"/>
      <c r="FZ52" s="27"/>
      <c r="GA52" s="27"/>
      <c r="GB52" s="27"/>
      <c r="GC52" s="27"/>
      <c r="GD52" s="27"/>
      <c r="GE52" s="27"/>
      <c r="GF52" s="159"/>
      <c r="GG52" s="27"/>
      <c r="GH52" s="27"/>
      <c r="GI52" s="27"/>
      <c r="GJ52" s="27"/>
      <c r="GK52" s="27"/>
      <c r="GL52" s="27"/>
      <c r="GM52" s="27"/>
      <c r="GN52" s="27"/>
      <c r="GO52" s="27"/>
      <c r="GP52" s="159"/>
      <c r="GQ52" s="27"/>
      <c r="GR52" s="27"/>
      <c r="GS52" s="27"/>
      <c r="GT52" s="27"/>
      <c r="GU52" s="27"/>
      <c r="GV52" s="27"/>
      <c r="GW52" s="27"/>
      <c r="GX52" s="27"/>
      <c r="GY52" s="27"/>
      <c r="GZ52" s="159"/>
      <c r="HA52" s="27"/>
      <c r="HB52" s="27"/>
      <c r="HC52" s="27"/>
      <c r="HD52" s="27"/>
      <c r="HE52" s="27"/>
      <c r="HF52" s="27"/>
      <c r="HG52" s="27"/>
      <c r="HH52" s="27"/>
      <c r="HI52" s="27"/>
      <c r="HJ52" s="159"/>
      <c r="HK52" s="27"/>
      <c r="HL52" s="27"/>
      <c r="HM52" s="27"/>
      <c r="HN52" s="27"/>
      <c r="HO52" s="27"/>
      <c r="HP52" s="27"/>
      <c r="HQ52" s="27"/>
      <c r="HR52" s="27"/>
      <c r="HS52" s="27"/>
      <c r="HT52" s="159"/>
      <c r="HU52" s="27"/>
      <c r="HV52" s="27"/>
      <c r="HW52" s="27"/>
      <c r="HX52" s="27"/>
      <c r="HY52" s="27"/>
      <c r="HZ52" s="27"/>
      <c r="IA52" s="27"/>
      <c r="IB52" s="27"/>
      <c r="IC52" s="27"/>
      <c r="ID52" s="159"/>
      <c r="IE52" s="27"/>
      <c r="IF52" s="27"/>
      <c r="IG52" s="27"/>
      <c r="IH52" s="27"/>
      <c r="II52" s="27"/>
      <c r="IJ52" s="27"/>
      <c r="IK52" s="27"/>
      <c r="IL52" s="27"/>
      <c r="IM52" s="27"/>
      <c r="IN52" s="159"/>
      <c r="IO52" s="27"/>
      <c r="IP52" s="27"/>
      <c r="IQ52" s="27"/>
      <c r="IR52" s="27"/>
      <c r="IS52" s="27"/>
      <c r="IT52" s="27"/>
      <c r="IU52" s="27"/>
      <c r="IV52" s="27"/>
      <c r="IW52" s="27"/>
      <c r="IX52" s="159"/>
      <c r="IY52" s="27"/>
      <c r="IZ52" s="27"/>
      <c r="JA52" s="27"/>
      <c r="JB52" s="27"/>
      <c r="JC52" s="27"/>
      <c r="JD52" s="27"/>
      <c r="JE52" s="27"/>
      <c r="JF52" s="27"/>
      <c r="JG52" s="27"/>
      <c r="JH52" s="159"/>
      <c r="JI52" s="27"/>
      <c r="JJ52" s="27"/>
      <c r="JK52" s="27"/>
      <c r="JL52" s="27"/>
      <c r="JM52" s="27"/>
      <c r="JN52" s="27"/>
      <c r="JO52" s="27"/>
      <c r="JP52" s="27"/>
      <c r="JQ52" s="27"/>
      <c r="JR52" s="159"/>
      <c r="JS52" s="27"/>
      <c r="JT52" s="27"/>
      <c r="JU52" s="27"/>
      <c r="JV52" s="27"/>
      <c r="JW52" s="27"/>
      <c r="JX52" s="27"/>
      <c r="JY52" s="27"/>
      <c r="JZ52" s="27"/>
      <c r="KA52" s="27"/>
      <c r="KB52" s="159"/>
      <c r="KC52" s="27"/>
      <c r="KD52" s="27"/>
      <c r="KE52" s="27"/>
      <c r="KF52" s="27"/>
      <c r="KG52" s="27"/>
      <c r="KH52" s="27"/>
      <c r="KI52" s="27"/>
      <c r="KJ52" s="27"/>
      <c r="KK52" s="27"/>
      <c r="KL52" s="159"/>
      <c r="KM52" s="27"/>
      <c r="KN52" s="27"/>
      <c r="KO52" s="27"/>
      <c r="KP52" s="27"/>
      <c r="KQ52" s="27"/>
      <c r="KR52" s="27"/>
      <c r="KS52" s="27"/>
      <c r="KT52" s="27"/>
      <c r="KU52" s="27"/>
      <c r="KV52" s="159"/>
      <c r="KW52" s="27"/>
      <c r="KX52" s="27"/>
      <c r="KY52" s="27"/>
    </row>
    <row r="53" spans="2:311" ht="21" customHeight="1">
      <c r="B53" s="27"/>
      <c r="C53" s="27"/>
      <c r="D53" s="27"/>
      <c r="E53" s="27"/>
      <c r="F53" s="27"/>
      <c r="G53" s="27"/>
      <c r="H53" s="27"/>
      <c r="I53" s="27"/>
      <c r="J53" s="27"/>
      <c r="K53" s="27"/>
      <c r="L53" s="27"/>
      <c r="M53" s="27"/>
      <c r="N53" s="312"/>
      <c r="O53" s="27"/>
      <c r="P53" s="80">
        <f t="shared" si="0"/>
        <v>0</v>
      </c>
      <c r="Q53" s="27"/>
      <c r="R53" s="27"/>
      <c r="S53" s="27"/>
      <c r="T53" s="27"/>
      <c r="U53" s="27"/>
      <c r="V53" s="27"/>
      <c r="W53" s="27"/>
      <c r="X53" s="27"/>
      <c r="Y53" s="27"/>
      <c r="Z53" s="27"/>
      <c r="AA53" s="27"/>
      <c r="AB53" s="159"/>
      <c r="AC53" s="27"/>
      <c r="AD53" s="27"/>
      <c r="AE53" s="27"/>
      <c r="AF53" s="27"/>
      <c r="AG53" s="27"/>
      <c r="AH53" s="27"/>
      <c r="AI53" s="27"/>
      <c r="AJ53" s="27"/>
      <c r="AK53" s="27"/>
      <c r="AL53" s="159"/>
      <c r="AM53" s="27"/>
      <c r="AN53" s="27"/>
      <c r="AO53" s="27"/>
      <c r="AP53" s="27"/>
      <c r="AQ53" s="27"/>
      <c r="AR53" s="27"/>
      <c r="AS53" s="27"/>
      <c r="AT53" s="27"/>
      <c r="AU53" s="27"/>
      <c r="AV53" s="159"/>
      <c r="AW53" s="27"/>
      <c r="AX53" s="27"/>
      <c r="AY53" s="27"/>
      <c r="AZ53" s="27"/>
      <c r="BA53" s="27"/>
      <c r="BB53" s="27"/>
      <c r="BC53" s="27"/>
      <c r="BD53" s="27"/>
      <c r="BE53" s="27"/>
      <c r="BF53" s="159"/>
      <c r="BG53" s="27"/>
      <c r="BH53" s="27"/>
      <c r="BI53" s="27"/>
      <c r="BJ53" s="27"/>
      <c r="BK53" s="27"/>
      <c r="BL53" s="27"/>
      <c r="BM53" s="27"/>
      <c r="BN53" s="27"/>
      <c r="BO53" s="27"/>
      <c r="BP53" s="159"/>
      <c r="BQ53" s="27"/>
      <c r="BR53" s="27"/>
      <c r="BS53" s="27"/>
      <c r="BT53" s="27"/>
      <c r="BU53" s="27"/>
      <c r="BV53" s="27"/>
      <c r="BW53" s="27"/>
      <c r="BX53" s="27"/>
      <c r="BY53" s="27"/>
      <c r="BZ53" s="159"/>
      <c r="CA53" s="27"/>
      <c r="CB53" s="27"/>
      <c r="CC53" s="27"/>
      <c r="CD53" s="27"/>
      <c r="CE53" s="27"/>
      <c r="CF53" s="27"/>
      <c r="CG53" s="27"/>
      <c r="CH53" s="27"/>
      <c r="CI53" s="27"/>
      <c r="CJ53" s="159"/>
      <c r="CK53" s="27"/>
      <c r="CL53" s="27"/>
      <c r="CM53" s="27"/>
      <c r="CN53" s="27"/>
      <c r="CO53" s="27"/>
      <c r="CP53" s="27"/>
      <c r="CQ53" s="27"/>
      <c r="CR53" s="27"/>
      <c r="CS53" s="27"/>
      <c r="CT53" s="159"/>
      <c r="CU53" s="27"/>
      <c r="CV53" s="27"/>
      <c r="CW53" s="27"/>
      <c r="CX53" s="27"/>
      <c r="CY53" s="27"/>
      <c r="CZ53" s="27"/>
      <c r="DA53" s="27"/>
      <c r="DB53" s="27"/>
      <c r="DC53" s="27"/>
      <c r="DD53" s="159"/>
      <c r="DE53" s="27"/>
      <c r="DF53" s="27"/>
      <c r="DG53" s="27"/>
      <c r="DH53" s="27"/>
      <c r="DI53" s="27"/>
      <c r="DJ53" s="27"/>
      <c r="DK53" s="27"/>
      <c r="DL53" s="27"/>
      <c r="DM53" s="27"/>
      <c r="DN53" s="159"/>
      <c r="DO53" s="27"/>
      <c r="DP53" s="27"/>
      <c r="DQ53" s="27"/>
      <c r="DR53" s="27"/>
      <c r="DS53" s="27"/>
      <c r="DT53" s="27"/>
      <c r="DU53" s="27"/>
      <c r="DV53" s="27"/>
      <c r="DW53" s="27"/>
      <c r="DX53" s="159"/>
      <c r="DY53" s="27"/>
      <c r="DZ53" s="27"/>
      <c r="EA53" s="27"/>
      <c r="EB53" s="27"/>
      <c r="EC53" s="27"/>
      <c r="ED53" s="27"/>
      <c r="EE53" s="27"/>
      <c r="EF53" s="27"/>
      <c r="EG53" s="27"/>
      <c r="EH53" s="159"/>
      <c r="EI53" s="27"/>
      <c r="EJ53" s="27"/>
      <c r="EK53" s="27"/>
      <c r="EL53" s="27"/>
      <c r="EM53" s="27"/>
      <c r="EN53" s="27"/>
      <c r="EO53" s="27"/>
      <c r="EP53" s="27"/>
      <c r="EQ53" s="27"/>
      <c r="ER53" s="159"/>
      <c r="ES53" s="27"/>
      <c r="ET53" s="27"/>
      <c r="EU53" s="27"/>
      <c r="EV53" s="27"/>
      <c r="EW53" s="27"/>
      <c r="EX53" s="27"/>
      <c r="EY53" s="27"/>
      <c r="EZ53" s="27"/>
      <c r="FA53" s="27"/>
      <c r="FB53" s="159"/>
      <c r="FC53" s="27"/>
      <c r="FD53" s="27"/>
      <c r="FE53" s="27"/>
      <c r="FF53" s="27"/>
      <c r="FG53" s="27"/>
      <c r="FH53" s="27"/>
      <c r="FI53" s="27"/>
      <c r="FJ53" s="27"/>
      <c r="FK53" s="27"/>
      <c r="FL53" s="159"/>
      <c r="FM53" s="27"/>
      <c r="FN53" s="27"/>
      <c r="FO53" s="27"/>
      <c r="FP53" s="27"/>
      <c r="FQ53" s="27"/>
      <c r="FR53" s="27"/>
      <c r="FS53" s="27"/>
      <c r="FT53" s="27"/>
      <c r="FU53" s="27"/>
      <c r="FV53" s="159"/>
      <c r="FW53" s="27"/>
      <c r="FX53" s="27"/>
      <c r="FY53" s="27"/>
      <c r="FZ53" s="27"/>
      <c r="GA53" s="27"/>
      <c r="GB53" s="27"/>
      <c r="GC53" s="27"/>
      <c r="GD53" s="27"/>
      <c r="GE53" s="27"/>
      <c r="GF53" s="159"/>
      <c r="GG53" s="27"/>
      <c r="GH53" s="27"/>
      <c r="GI53" s="27"/>
      <c r="GJ53" s="27"/>
      <c r="GK53" s="27"/>
      <c r="GL53" s="27"/>
      <c r="GM53" s="27"/>
      <c r="GN53" s="27"/>
      <c r="GO53" s="27"/>
      <c r="GP53" s="159"/>
      <c r="GQ53" s="27"/>
      <c r="GR53" s="27"/>
      <c r="GS53" s="27"/>
      <c r="GT53" s="27"/>
      <c r="GU53" s="27"/>
      <c r="GV53" s="27"/>
      <c r="GW53" s="27"/>
      <c r="GX53" s="27"/>
      <c r="GY53" s="27"/>
      <c r="GZ53" s="159"/>
      <c r="HA53" s="27"/>
      <c r="HB53" s="27"/>
      <c r="HC53" s="27"/>
      <c r="HD53" s="27"/>
      <c r="HE53" s="27"/>
      <c r="HF53" s="27"/>
      <c r="HG53" s="27"/>
      <c r="HH53" s="27"/>
      <c r="HI53" s="27"/>
      <c r="HJ53" s="159"/>
      <c r="HK53" s="27"/>
      <c r="HL53" s="27"/>
      <c r="HM53" s="27"/>
      <c r="HN53" s="27"/>
      <c r="HO53" s="27"/>
      <c r="HP53" s="27"/>
      <c r="HQ53" s="27"/>
      <c r="HR53" s="27"/>
      <c r="HS53" s="27"/>
      <c r="HT53" s="159"/>
      <c r="HU53" s="27"/>
      <c r="HV53" s="27"/>
      <c r="HW53" s="27"/>
      <c r="HX53" s="27"/>
      <c r="HY53" s="27"/>
      <c r="HZ53" s="27"/>
      <c r="IA53" s="27"/>
      <c r="IB53" s="27"/>
      <c r="IC53" s="27"/>
      <c r="ID53" s="159"/>
      <c r="IE53" s="27"/>
      <c r="IF53" s="27"/>
      <c r="IG53" s="27"/>
      <c r="IH53" s="27"/>
      <c r="II53" s="27"/>
      <c r="IJ53" s="27"/>
      <c r="IK53" s="27"/>
      <c r="IL53" s="27"/>
      <c r="IM53" s="27"/>
      <c r="IN53" s="159"/>
      <c r="IO53" s="27"/>
      <c r="IP53" s="27"/>
      <c r="IQ53" s="27"/>
      <c r="IR53" s="27"/>
      <c r="IS53" s="27"/>
      <c r="IT53" s="27"/>
      <c r="IU53" s="27"/>
      <c r="IV53" s="27"/>
      <c r="IW53" s="27"/>
      <c r="IX53" s="159"/>
      <c r="IY53" s="27"/>
      <c r="IZ53" s="27"/>
      <c r="JA53" s="27"/>
      <c r="JB53" s="27"/>
      <c r="JC53" s="27"/>
      <c r="JD53" s="27"/>
      <c r="JE53" s="27"/>
      <c r="JF53" s="27"/>
      <c r="JG53" s="27"/>
      <c r="JH53" s="159"/>
      <c r="JI53" s="27"/>
      <c r="JJ53" s="27"/>
      <c r="JK53" s="27"/>
      <c r="JL53" s="27"/>
      <c r="JM53" s="27"/>
      <c r="JN53" s="27"/>
      <c r="JO53" s="27"/>
      <c r="JP53" s="27"/>
      <c r="JQ53" s="27"/>
      <c r="JR53" s="159"/>
      <c r="JS53" s="27"/>
      <c r="JT53" s="27"/>
      <c r="JU53" s="27"/>
      <c r="JV53" s="27"/>
      <c r="JW53" s="27"/>
      <c r="JX53" s="27"/>
      <c r="JY53" s="27"/>
      <c r="JZ53" s="27"/>
      <c r="KA53" s="27"/>
      <c r="KB53" s="159"/>
      <c r="KC53" s="27"/>
      <c r="KD53" s="27"/>
      <c r="KE53" s="27"/>
      <c r="KF53" s="27"/>
      <c r="KG53" s="27"/>
      <c r="KH53" s="27"/>
      <c r="KI53" s="27"/>
      <c r="KJ53" s="27"/>
      <c r="KK53" s="27"/>
      <c r="KL53" s="159"/>
      <c r="KM53" s="27"/>
      <c r="KN53" s="27"/>
      <c r="KO53" s="27"/>
      <c r="KP53" s="27"/>
      <c r="KQ53" s="27"/>
      <c r="KR53" s="27"/>
      <c r="KS53" s="27"/>
      <c r="KT53" s="27"/>
      <c r="KU53" s="27"/>
      <c r="KV53" s="159"/>
      <c r="KW53" s="27"/>
      <c r="KX53" s="27"/>
      <c r="KY53" s="27"/>
    </row>
    <row r="54" spans="2:311">
      <c r="B54" s="27"/>
      <c r="C54" s="27"/>
      <c r="D54" s="27"/>
      <c r="E54" s="27"/>
      <c r="F54" s="27"/>
      <c r="G54" s="27"/>
      <c r="H54" s="27"/>
      <c r="I54" s="27"/>
      <c r="J54" s="27"/>
      <c r="K54" s="27"/>
      <c r="L54" s="27"/>
      <c r="M54" s="27"/>
      <c r="N54" s="312"/>
      <c r="O54" s="27"/>
      <c r="P54" s="80">
        <f t="shared" si="0"/>
        <v>0</v>
      </c>
      <c r="Q54" s="27"/>
      <c r="R54" s="27"/>
      <c r="S54" s="27"/>
      <c r="T54" s="27"/>
      <c r="U54" s="27"/>
      <c r="V54" s="27"/>
      <c r="W54" s="27"/>
      <c r="X54" s="27"/>
      <c r="Y54" s="27"/>
      <c r="Z54" s="27"/>
      <c r="AA54" s="27"/>
      <c r="AB54" s="159"/>
      <c r="AC54" s="27"/>
      <c r="AD54" s="27"/>
      <c r="AE54" s="27"/>
      <c r="AF54" s="27"/>
      <c r="AG54" s="27"/>
      <c r="AH54" s="27"/>
      <c r="AI54" s="27"/>
      <c r="AJ54" s="27"/>
      <c r="AK54" s="27"/>
      <c r="AL54" s="159"/>
      <c r="AM54" s="27"/>
      <c r="AN54" s="27"/>
      <c r="AO54" s="27"/>
      <c r="AP54" s="27"/>
      <c r="AQ54" s="27"/>
      <c r="AR54" s="27"/>
      <c r="AS54" s="27"/>
      <c r="AT54" s="27"/>
      <c r="AU54" s="27"/>
      <c r="AV54" s="159"/>
      <c r="AW54" s="27"/>
      <c r="AX54" s="27"/>
      <c r="AY54" s="27"/>
      <c r="AZ54" s="27"/>
      <c r="BA54" s="27"/>
      <c r="BB54" s="27"/>
      <c r="BC54" s="27"/>
      <c r="BD54" s="27"/>
      <c r="BE54" s="27"/>
      <c r="BF54" s="159"/>
      <c r="BG54" s="27"/>
      <c r="BH54" s="27"/>
      <c r="BI54" s="27"/>
      <c r="BJ54" s="27"/>
      <c r="BK54" s="27"/>
      <c r="BL54" s="27"/>
      <c r="BM54" s="27"/>
      <c r="BN54" s="27"/>
      <c r="BO54" s="27"/>
      <c r="BP54" s="159"/>
      <c r="BQ54" s="27"/>
      <c r="BR54" s="27"/>
      <c r="BS54" s="27"/>
      <c r="BT54" s="27"/>
      <c r="BU54" s="27"/>
      <c r="BV54" s="27"/>
      <c r="BW54" s="27"/>
      <c r="BX54" s="27"/>
      <c r="BY54" s="27"/>
      <c r="BZ54" s="159"/>
      <c r="CA54" s="27"/>
      <c r="CB54" s="27"/>
      <c r="CC54" s="27"/>
      <c r="CD54" s="27"/>
      <c r="CE54" s="27"/>
      <c r="CF54" s="27"/>
      <c r="CG54" s="27"/>
      <c r="CH54" s="27"/>
      <c r="CI54" s="27"/>
      <c r="CJ54" s="159"/>
      <c r="CK54" s="27"/>
      <c r="CL54" s="27"/>
      <c r="CM54" s="27"/>
      <c r="CN54" s="27"/>
      <c r="CO54" s="27"/>
      <c r="CP54" s="27"/>
      <c r="CQ54" s="27"/>
      <c r="CR54" s="27"/>
      <c r="CS54" s="27"/>
      <c r="CT54" s="159"/>
      <c r="CU54" s="27"/>
      <c r="CV54" s="27"/>
      <c r="CW54" s="27"/>
      <c r="CX54" s="27"/>
      <c r="CY54" s="27"/>
      <c r="CZ54" s="27"/>
      <c r="DA54" s="27"/>
      <c r="DB54" s="27"/>
      <c r="DC54" s="27"/>
      <c r="DD54" s="159"/>
      <c r="DE54" s="27"/>
      <c r="DF54" s="27"/>
      <c r="DG54" s="27"/>
      <c r="DH54" s="27"/>
      <c r="DI54" s="27"/>
      <c r="DJ54" s="27"/>
      <c r="DK54" s="27"/>
      <c r="DL54" s="27"/>
      <c r="DM54" s="27"/>
      <c r="DN54" s="159"/>
      <c r="DO54" s="27"/>
      <c r="DP54" s="27"/>
      <c r="DQ54" s="27"/>
      <c r="DR54" s="27"/>
      <c r="DS54" s="27"/>
      <c r="DT54" s="27"/>
      <c r="DU54" s="27"/>
      <c r="DV54" s="27"/>
      <c r="DW54" s="27"/>
      <c r="DX54" s="159"/>
      <c r="DY54" s="27"/>
      <c r="DZ54" s="27"/>
      <c r="EA54" s="27"/>
      <c r="EB54" s="27"/>
      <c r="EC54" s="27"/>
      <c r="ED54" s="27"/>
      <c r="EE54" s="27"/>
      <c r="EF54" s="27"/>
      <c r="EG54" s="27"/>
      <c r="EH54" s="159"/>
      <c r="EI54" s="27"/>
      <c r="EJ54" s="27"/>
      <c r="EK54" s="27"/>
      <c r="EL54" s="27"/>
      <c r="EM54" s="27"/>
      <c r="EN54" s="27"/>
      <c r="EO54" s="27"/>
      <c r="EP54" s="27"/>
      <c r="EQ54" s="27"/>
      <c r="ER54" s="159"/>
      <c r="ES54" s="27"/>
      <c r="ET54" s="27"/>
      <c r="EU54" s="27"/>
      <c r="EV54" s="27"/>
      <c r="EW54" s="27"/>
      <c r="EX54" s="27"/>
      <c r="EY54" s="27"/>
      <c r="EZ54" s="27"/>
      <c r="FA54" s="27"/>
      <c r="FB54" s="159"/>
      <c r="FC54" s="27"/>
      <c r="FD54" s="27"/>
      <c r="FE54" s="27"/>
      <c r="FF54" s="27"/>
      <c r="FG54" s="27"/>
      <c r="FH54" s="27"/>
      <c r="FI54" s="27"/>
      <c r="FJ54" s="27"/>
      <c r="FK54" s="27"/>
      <c r="FL54" s="159"/>
      <c r="FM54" s="27"/>
      <c r="FN54" s="27"/>
      <c r="FO54" s="27"/>
      <c r="FP54" s="27"/>
      <c r="FQ54" s="27"/>
      <c r="FR54" s="27"/>
      <c r="FS54" s="27"/>
      <c r="FT54" s="27"/>
      <c r="FU54" s="27"/>
      <c r="FV54" s="159"/>
      <c r="FW54" s="27"/>
      <c r="FX54" s="27"/>
      <c r="FY54" s="27"/>
      <c r="FZ54" s="27"/>
      <c r="GA54" s="27"/>
      <c r="GB54" s="27"/>
      <c r="GC54" s="27"/>
      <c r="GD54" s="27"/>
      <c r="GE54" s="27"/>
      <c r="GF54" s="159"/>
      <c r="GG54" s="27"/>
      <c r="GH54" s="27"/>
      <c r="GI54" s="27"/>
      <c r="GJ54" s="27"/>
      <c r="GK54" s="27"/>
      <c r="GL54" s="27"/>
      <c r="GM54" s="27"/>
      <c r="GN54" s="27"/>
      <c r="GO54" s="27"/>
      <c r="GP54" s="159"/>
      <c r="GQ54" s="27"/>
      <c r="GR54" s="27"/>
      <c r="GS54" s="27"/>
      <c r="GT54" s="27"/>
      <c r="GU54" s="27"/>
      <c r="GV54" s="27"/>
      <c r="GW54" s="27"/>
      <c r="GX54" s="27"/>
      <c r="GY54" s="27"/>
      <c r="GZ54" s="159"/>
      <c r="HA54" s="27"/>
      <c r="HB54" s="27"/>
      <c r="HC54" s="27"/>
      <c r="HD54" s="27"/>
      <c r="HE54" s="27"/>
      <c r="HF54" s="27"/>
      <c r="HG54" s="27"/>
      <c r="HH54" s="27"/>
      <c r="HI54" s="27"/>
      <c r="HJ54" s="159"/>
      <c r="HK54" s="27"/>
      <c r="HL54" s="27"/>
      <c r="HM54" s="27"/>
      <c r="HN54" s="27"/>
      <c r="HO54" s="27"/>
      <c r="HP54" s="27"/>
      <c r="HQ54" s="27"/>
      <c r="HR54" s="27"/>
      <c r="HS54" s="27"/>
      <c r="HT54" s="159"/>
      <c r="HU54" s="27"/>
      <c r="HV54" s="27"/>
      <c r="HW54" s="27"/>
      <c r="HX54" s="27"/>
      <c r="HY54" s="27"/>
      <c r="HZ54" s="27"/>
      <c r="IA54" s="27"/>
      <c r="IB54" s="27"/>
      <c r="IC54" s="27"/>
      <c r="ID54" s="159"/>
      <c r="IE54" s="27"/>
      <c r="IF54" s="27"/>
      <c r="IG54" s="27"/>
      <c r="IH54" s="27"/>
      <c r="II54" s="27"/>
      <c r="IJ54" s="27"/>
      <c r="IK54" s="27"/>
      <c r="IL54" s="27"/>
      <c r="IM54" s="27"/>
      <c r="IN54" s="159"/>
      <c r="IO54" s="27"/>
      <c r="IP54" s="27"/>
      <c r="IQ54" s="27"/>
      <c r="IR54" s="27"/>
      <c r="IS54" s="27"/>
      <c r="IT54" s="27"/>
      <c r="IU54" s="27"/>
      <c r="IV54" s="27"/>
      <c r="IW54" s="27"/>
      <c r="IX54" s="159"/>
      <c r="IY54" s="27"/>
      <c r="IZ54" s="27"/>
      <c r="JA54" s="27"/>
      <c r="JB54" s="27"/>
      <c r="JC54" s="27"/>
      <c r="JD54" s="27"/>
      <c r="JE54" s="27"/>
      <c r="JF54" s="27"/>
      <c r="JG54" s="27"/>
      <c r="JH54" s="159"/>
      <c r="JI54" s="27"/>
      <c r="JJ54" s="27"/>
      <c r="JK54" s="27"/>
      <c r="JL54" s="27"/>
      <c r="JM54" s="27"/>
      <c r="JN54" s="27"/>
      <c r="JO54" s="27"/>
      <c r="JP54" s="27"/>
      <c r="JQ54" s="27"/>
      <c r="JR54" s="159"/>
      <c r="JS54" s="27"/>
      <c r="JT54" s="27"/>
      <c r="JU54" s="27"/>
      <c r="JV54" s="27"/>
      <c r="JW54" s="27"/>
      <c r="JX54" s="27"/>
      <c r="JY54" s="27"/>
      <c r="JZ54" s="27"/>
      <c r="KA54" s="27"/>
      <c r="KB54" s="159"/>
      <c r="KC54" s="27"/>
      <c r="KD54" s="27"/>
      <c r="KE54" s="27"/>
      <c r="KF54" s="27"/>
      <c r="KG54" s="27"/>
      <c r="KH54" s="27"/>
      <c r="KI54" s="27"/>
      <c r="KJ54" s="27"/>
      <c r="KK54" s="27"/>
      <c r="KL54" s="159"/>
      <c r="KM54" s="27"/>
      <c r="KN54" s="27"/>
      <c r="KO54" s="27"/>
      <c r="KP54" s="27"/>
      <c r="KQ54" s="27"/>
      <c r="KR54" s="27"/>
      <c r="KS54" s="27"/>
      <c r="KT54" s="27"/>
      <c r="KU54" s="27"/>
      <c r="KV54" s="159"/>
      <c r="KW54" s="27"/>
      <c r="KX54" s="27"/>
      <c r="KY54" s="27"/>
    </row>
    <row r="55" spans="2:311">
      <c r="B55" s="27"/>
      <c r="C55" s="27"/>
      <c r="D55" s="27"/>
      <c r="E55" s="27"/>
      <c r="F55" s="27"/>
      <c r="G55" s="27"/>
      <c r="H55" s="27"/>
      <c r="I55" s="27"/>
      <c r="J55" s="27"/>
      <c r="K55" s="27"/>
      <c r="L55" s="27"/>
      <c r="M55" s="27"/>
      <c r="N55" s="312"/>
      <c r="O55" s="27"/>
      <c r="P55" s="80">
        <f t="shared" si="0"/>
        <v>0</v>
      </c>
      <c r="Q55" s="27"/>
      <c r="R55" s="27"/>
      <c r="S55" s="27"/>
      <c r="T55" s="27"/>
      <c r="U55" s="27"/>
      <c r="V55" s="27"/>
      <c r="W55" s="27"/>
      <c r="X55" s="27"/>
      <c r="Y55" s="27"/>
      <c r="Z55" s="27"/>
      <c r="AA55" s="27"/>
      <c r="AB55" s="159"/>
      <c r="AC55" s="27"/>
      <c r="AD55" s="27"/>
      <c r="AE55" s="27"/>
      <c r="AF55" s="27"/>
      <c r="AG55" s="27"/>
      <c r="AH55" s="27"/>
      <c r="AI55" s="27"/>
      <c r="AJ55" s="27"/>
      <c r="AK55" s="27"/>
      <c r="AL55" s="159"/>
      <c r="AM55" s="27"/>
      <c r="AN55" s="27"/>
      <c r="AO55" s="27"/>
      <c r="AP55" s="27"/>
      <c r="AQ55" s="27"/>
      <c r="AR55" s="27"/>
      <c r="AS55" s="27"/>
      <c r="AT55" s="27"/>
      <c r="AU55" s="27"/>
      <c r="AV55" s="159"/>
      <c r="AW55" s="27"/>
      <c r="AX55" s="27"/>
      <c r="AY55" s="27"/>
      <c r="AZ55" s="27"/>
      <c r="BA55" s="27"/>
      <c r="BB55" s="27"/>
      <c r="BC55" s="27"/>
      <c r="BD55" s="27"/>
      <c r="BE55" s="27"/>
      <c r="BF55" s="159"/>
      <c r="BG55" s="27"/>
      <c r="BH55" s="27"/>
      <c r="BI55" s="27"/>
      <c r="BJ55" s="27"/>
      <c r="BK55" s="27"/>
      <c r="BL55" s="27"/>
      <c r="BM55" s="27"/>
      <c r="BN55" s="27"/>
      <c r="BO55" s="27"/>
      <c r="BP55" s="159"/>
      <c r="BQ55" s="27"/>
      <c r="BR55" s="27"/>
      <c r="BS55" s="27"/>
      <c r="BT55" s="27"/>
      <c r="BU55" s="27"/>
      <c r="BV55" s="27"/>
      <c r="BW55" s="27"/>
      <c r="BX55" s="27"/>
      <c r="BY55" s="27"/>
      <c r="BZ55" s="159"/>
      <c r="CA55" s="27"/>
      <c r="CB55" s="27"/>
      <c r="CC55" s="27"/>
      <c r="CD55" s="27"/>
      <c r="CE55" s="27"/>
      <c r="CF55" s="27"/>
      <c r="CG55" s="27"/>
      <c r="CH55" s="27"/>
      <c r="CI55" s="27"/>
      <c r="CJ55" s="159"/>
      <c r="CK55" s="27"/>
      <c r="CL55" s="27"/>
      <c r="CM55" s="27"/>
      <c r="CN55" s="27"/>
      <c r="CO55" s="27"/>
      <c r="CP55" s="27"/>
      <c r="CQ55" s="27"/>
      <c r="CR55" s="27"/>
      <c r="CS55" s="27"/>
      <c r="CT55" s="159"/>
      <c r="CU55" s="27"/>
      <c r="CV55" s="27"/>
      <c r="CW55" s="27"/>
      <c r="CX55" s="27"/>
      <c r="CY55" s="27"/>
      <c r="CZ55" s="27"/>
      <c r="DA55" s="27"/>
      <c r="DB55" s="27"/>
      <c r="DC55" s="27"/>
      <c r="DD55" s="159"/>
      <c r="DE55" s="27"/>
      <c r="DF55" s="27"/>
      <c r="DG55" s="27"/>
      <c r="DH55" s="27"/>
      <c r="DI55" s="27"/>
      <c r="DJ55" s="27"/>
      <c r="DK55" s="27"/>
      <c r="DL55" s="27"/>
      <c r="DM55" s="27"/>
      <c r="DN55" s="159"/>
      <c r="DO55" s="27"/>
      <c r="DP55" s="27"/>
      <c r="DQ55" s="27"/>
      <c r="DR55" s="27"/>
      <c r="DS55" s="27"/>
      <c r="DT55" s="27"/>
      <c r="DU55" s="27"/>
      <c r="DV55" s="27"/>
      <c r="DW55" s="27"/>
      <c r="DX55" s="159"/>
      <c r="DY55" s="27"/>
      <c r="DZ55" s="27"/>
      <c r="EA55" s="27"/>
      <c r="EB55" s="27"/>
      <c r="EC55" s="27"/>
      <c r="ED55" s="27"/>
      <c r="EE55" s="27"/>
      <c r="EF55" s="27"/>
      <c r="EG55" s="27"/>
      <c r="EH55" s="159"/>
      <c r="EI55" s="27"/>
      <c r="EJ55" s="27"/>
      <c r="EK55" s="27"/>
      <c r="EL55" s="27"/>
      <c r="EM55" s="27"/>
      <c r="EN55" s="27"/>
      <c r="EO55" s="27"/>
      <c r="EP55" s="27"/>
      <c r="EQ55" s="27"/>
      <c r="ER55" s="159"/>
      <c r="ES55" s="27"/>
      <c r="ET55" s="27"/>
      <c r="EU55" s="27"/>
      <c r="EV55" s="27"/>
      <c r="EW55" s="27"/>
      <c r="EX55" s="27"/>
      <c r="EY55" s="27"/>
      <c r="EZ55" s="27"/>
      <c r="FA55" s="27"/>
      <c r="FB55" s="159"/>
      <c r="FC55" s="27"/>
      <c r="FD55" s="27"/>
      <c r="FE55" s="27"/>
      <c r="FF55" s="27"/>
      <c r="FG55" s="27"/>
      <c r="FH55" s="27"/>
      <c r="FI55" s="27"/>
      <c r="FJ55" s="27"/>
      <c r="FK55" s="27"/>
      <c r="FL55" s="159"/>
      <c r="FM55" s="27"/>
      <c r="FN55" s="27"/>
      <c r="FO55" s="27"/>
      <c r="FP55" s="27"/>
      <c r="FQ55" s="27"/>
      <c r="FR55" s="27"/>
      <c r="FS55" s="27"/>
      <c r="FT55" s="27"/>
      <c r="FU55" s="27"/>
      <c r="FV55" s="159"/>
      <c r="FW55" s="27"/>
      <c r="FX55" s="27"/>
      <c r="FY55" s="27"/>
      <c r="FZ55" s="27"/>
      <c r="GA55" s="27"/>
      <c r="GB55" s="27"/>
      <c r="GC55" s="27"/>
      <c r="GD55" s="27"/>
      <c r="GE55" s="27"/>
      <c r="GF55" s="159"/>
      <c r="GG55" s="27"/>
      <c r="GH55" s="27"/>
      <c r="GI55" s="27"/>
      <c r="GJ55" s="27"/>
      <c r="GK55" s="27"/>
      <c r="GL55" s="27"/>
      <c r="GM55" s="27"/>
      <c r="GN55" s="27"/>
      <c r="GO55" s="27"/>
      <c r="GP55" s="159"/>
      <c r="GQ55" s="27"/>
      <c r="GR55" s="27"/>
      <c r="GS55" s="27"/>
      <c r="GT55" s="27"/>
      <c r="GU55" s="27"/>
      <c r="GV55" s="27"/>
      <c r="GW55" s="27"/>
      <c r="GX55" s="27"/>
      <c r="GY55" s="27"/>
      <c r="GZ55" s="159"/>
      <c r="HA55" s="27"/>
      <c r="HB55" s="27"/>
      <c r="HC55" s="27"/>
      <c r="HD55" s="27"/>
      <c r="HE55" s="27"/>
      <c r="HF55" s="27"/>
      <c r="HG55" s="27"/>
      <c r="HH55" s="27"/>
      <c r="HI55" s="27"/>
      <c r="HJ55" s="159"/>
      <c r="HK55" s="27"/>
      <c r="HL55" s="27"/>
      <c r="HM55" s="27"/>
      <c r="HN55" s="27"/>
      <c r="HO55" s="27"/>
      <c r="HP55" s="27"/>
      <c r="HQ55" s="27"/>
      <c r="HR55" s="27"/>
      <c r="HS55" s="27"/>
      <c r="HT55" s="159"/>
      <c r="HU55" s="27"/>
      <c r="HV55" s="27"/>
      <c r="HW55" s="27"/>
      <c r="HX55" s="27"/>
      <c r="HY55" s="27"/>
      <c r="HZ55" s="27"/>
      <c r="IA55" s="27"/>
      <c r="IB55" s="27"/>
      <c r="IC55" s="27"/>
      <c r="ID55" s="159"/>
      <c r="IE55" s="27"/>
      <c r="IF55" s="27"/>
      <c r="IG55" s="27"/>
      <c r="IH55" s="27"/>
      <c r="II55" s="27"/>
      <c r="IJ55" s="27"/>
      <c r="IK55" s="27"/>
      <c r="IL55" s="27"/>
      <c r="IM55" s="27"/>
      <c r="IN55" s="159"/>
      <c r="IO55" s="27"/>
      <c r="IP55" s="27"/>
      <c r="IQ55" s="27"/>
      <c r="IR55" s="27"/>
      <c r="IS55" s="27"/>
      <c r="IT55" s="27"/>
      <c r="IU55" s="27"/>
      <c r="IV55" s="27"/>
      <c r="IW55" s="27"/>
      <c r="IX55" s="159"/>
      <c r="IY55" s="27"/>
      <c r="IZ55" s="27"/>
      <c r="JA55" s="27"/>
      <c r="JB55" s="27"/>
      <c r="JC55" s="27"/>
      <c r="JD55" s="27"/>
      <c r="JE55" s="27"/>
      <c r="JF55" s="27"/>
      <c r="JG55" s="27"/>
      <c r="JH55" s="159"/>
      <c r="JI55" s="27"/>
      <c r="JJ55" s="27"/>
      <c r="JK55" s="27"/>
      <c r="JL55" s="27"/>
      <c r="JM55" s="27"/>
      <c r="JN55" s="27"/>
      <c r="JO55" s="27"/>
      <c r="JP55" s="27"/>
      <c r="JQ55" s="27"/>
      <c r="JR55" s="159"/>
      <c r="JS55" s="27"/>
      <c r="JT55" s="27"/>
      <c r="JU55" s="27"/>
      <c r="JV55" s="27"/>
      <c r="JW55" s="27"/>
      <c r="JX55" s="27"/>
      <c r="JY55" s="27"/>
      <c r="JZ55" s="27"/>
      <c r="KA55" s="27"/>
      <c r="KB55" s="159"/>
      <c r="KC55" s="27"/>
      <c r="KD55" s="27"/>
      <c r="KE55" s="27"/>
      <c r="KF55" s="27"/>
      <c r="KG55" s="27"/>
      <c r="KH55" s="27"/>
      <c r="KI55" s="27"/>
      <c r="KJ55" s="27"/>
      <c r="KK55" s="27"/>
      <c r="KL55" s="159"/>
      <c r="KM55" s="27"/>
      <c r="KN55" s="27"/>
      <c r="KO55" s="27"/>
      <c r="KP55" s="27"/>
      <c r="KQ55" s="27"/>
      <c r="KR55" s="27"/>
      <c r="KS55" s="27"/>
      <c r="KT55" s="27"/>
      <c r="KU55" s="27"/>
      <c r="KV55" s="159"/>
      <c r="KW55" s="27"/>
      <c r="KX55" s="27"/>
      <c r="KY55" s="27"/>
    </row>
    <row r="56" spans="2:311">
      <c r="B56" s="27"/>
      <c r="C56" s="27"/>
      <c r="D56" s="27"/>
      <c r="E56" s="27"/>
      <c r="F56" s="27"/>
      <c r="G56" s="27"/>
      <c r="H56" s="27"/>
      <c r="I56" s="27"/>
      <c r="J56" s="27"/>
      <c r="K56" s="27"/>
      <c r="L56" s="27"/>
      <c r="M56" s="27"/>
      <c r="N56" s="312"/>
      <c r="O56" s="27"/>
      <c r="P56" s="80">
        <f t="shared" si="0"/>
        <v>0</v>
      </c>
      <c r="Q56" s="27"/>
      <c r="R56" s="27"/>
      <c r="S56" s="27"/>
      <c r="T56" s="27"/>
      <c r="U56" s="27"/>
      <c r="V56" s="27"/>
      <c r="W56" s="27"/>
      <c r="X56" s="27"/>
      <c r="Y56" s="27"/>
      <c r="Z56" s="27"/>
      <c r="AA56" s="27"/>
      <c r="AB56" s="159"/>
      <c r="AC56" s="27"/>
      <c r="AD56" s="27"/>
      <c r="AE56" s="27"/>
      <c r="AF56" s="27"/>
      <c r="AG56" s="27"/>
      <c r="AH56" s="27"/>
      <c r="AI56" s="27"/>
      <c r="AJ56" s="27"/>
      <c r="AK56" s="27"/>
      <c r="AL56" s="159"/>
      <c r="AM56" s="27"/>
      <c r="AN56" s="27"/>
      <c r="AO56" s="27"/>
      <c r="AP56" s="27"/>
      <c r="AQ56" s="27"/>
      <c r="AR56" s="27"/>
      <c r="AS56" s="27"/>
      <c r="AT56" s="27"/>
      <c r="AU56" s="27"/>
      <c r="AV56" s="159"/>
      <c r="AW56" s="27"/>
      <c r="AX56" s="27"/>
      <c r="AY56" s="27"/>
      <c r="AZ56" s="27"/>
      <c r="BA56" s="27"/>
      <c r="BB56" s="27"/>
      <c r="BC56" s="27"/>
      <c r="BD56" s="27"/>
      <c r="BE56" s="27"/>
      <c r="BF56" s="159"/>
      <c r="BG56" s="27"/>
      <c r="BH56" s="27"/>
      <c r="BI56" s="27"/>
      <c r="BJ56" s="27"/>
      <c r="BK56" s="27"/>
      <c r="BL56" s="27"/>
      <c r="BM56" s="27"/>
      <c r="BN56" s="27"/>
      <c r="BO56" s="27"/>
      <c r="BP56" s="159"/>
      <c r="BQ56" s="27"/>
      <c r="BR56" s="27"/>
      <c r="BS56" s="27"/>
      <c r="BT56" s="27"/>
      <c r="BU56" s="27"/>
      <c r="BV56" s="27"/>
      <c r="BW56" s="27"/>
      <c r="BX56" s="27"/>
      <c r="BY56" s="27"/>
      <c r="BZ56" s="159"/>
      <c r="CA56" s="27"/>
      <c r="CB56" s="27"/>
      <c r="CC56" s="27"/>
      <c r="CD56" s="27"/>
      <c r="CE56" s="27"/>
      <c r="CF56" s="27"/>
      <c r="CG56" s="27"/>
      <c r="CH56" s="27"/>
      <c r="CI56" s="27"/>
      <c r="CJ56" s="159"/>
      <c r="CK56" s="27"/>
      <c r="CL56" s="27"/>
      <c r="CM56" s="27"/>
      <c r="CN56" s="27"/>
      <c r="CO56" s="27"/>
      <c r="CP56" s="27"/>
      <c r="CQ56" s="27"/>
      <c r="CR56" s="27"/>
      <c r="CS56" s="27"/>
      <c r="CT56" s="159"/>
      <c r="CU56" s="27"/>
      <c r="CV56" s="27"/>
      <c r="CW56" s="27"/>
      <c r="CX56" s="27"/>
      <c r="CY56" s="27"/>
      <c r="CZ56" s="27"/>
      <c r="DA56" s="27"/>
      <c r="DB56" s="27"/>
      <c r="DC56" s="27"/>
      <c r="DD56" s="159"/>
      <c r="DE56" s="27"/>
      <c r="DF56" s="27"/>
      <c r="DG56" s="27"/>
      <c r="DH56" s="27"/>
      <c r="DI56" s="27"/>
      <c r="DJ56" s="27"/>
      <c r="DK56" s="27"/>
      <c r="DL56" s="27"/>
      <c r="DM56" s="27"/>
      <c r="DN56" s="159"/>
      <c r="DO56" s="27"/>
      <c r="DP56" s="27"/>
      <c r="DQ56" s="27"/>
      <c r="DR56" s="27"/>
      <c r="DS56" s="27"/>
      <c r="DT56" s="27"/>
      <c r="DU56" s="27"/>
      <c r="DV56" s="27"/>
      <c r="DW56" s="27"/>
      <c r="DX56" s="159"/>
      <c r="DY56" s="27"/>
      <c r="DZ56" s="27"/>
      <c r="EA56" s="27"/>
      <c r="EB56" s="27"/>
      <c r="EC56" s="27"/>
      <c r="ED56" s="27"/>
      <c r="EE56" s="27"/>
      <c r="EF56" s="27"/>
      <c r="EG56" s="27"/>
      <c r="EH56" s="159"/>
      <c r="EI56" s="27"/>
      <c r="EJ56" s="27"/>
      <c r="EK56" s="27"/>
      <c r="EL56" s="27"/>
      <c r="EM56" s="27"/>
      <c r="EN56" s="27"/>
      <c r="EO56" s="27"/>
      <c r="EP56" s="27"/>
      <c r="EQ56" s="27"/>
      <c r="ER56" s="159"/>
      <c r="ES56" s="27"/>
      <c r="ET56" s="27"/>
      <c r="EU56" s="27"/>
      <c r="EV56" s="27"/>
      <c r="EW56" s="27"/>
      <c r="EX56" s="27"/>
      <c r="EY56" s="27"/>
      <c r="EZ56" s="27"/>
      <c r="FA56" s="27"/>
      <c r="FB56" s="159"/>
      <c r="FC56" s="27"/>
      <c r="FD56" s="27"/>
      <c r="FE56" s="27"/>
      <c r="FF56" s="27"/>
      <c r="FG56" s="27"/>
      <c r="FH56" s="27"/>
      <c r="FI56" s="27"/>
      <c r="FJ56" s="27"/>
      <c r="FK56" s="27"/>
      <c r="FL56" s="159"/>
      <c r="FM56" s="27"/>
      <c r="FN56" s="27"/>
      <c r="FO56" s="27"/>
      <c r="FP56" s="27"/>
      <c r="FQ56" s="27"/>
      <c r="FR56" s="27"/>
      <c r="FS56" s="27"/>
      <c r="FT56" s="27"/>
      <c r="FU56" s="27"/>
      <c r="FV56" s="159"/>
      <c r="FW56" s="27"/>
      <c r="FX56" s="27"/>
      <c r="FY56" s="27"/>
      <c r="FZ56" s="27"/>
      <c r="GA56" s="27"/>
      <c r="GB56" s="27"/>
      <c r="GC56" s="27"/>
      <c r="GD56" s="27"/>
      <c r="GE56" s="27"/>
      <c r="GF56" s="159"/>
      <c r="GG56" s="27"/>
      <c r="GH56" s="27"/>
      <c r="GI56" s="27"/>
      <c r="GJ56" s="27"/>
      <c r="GK56" s="27"/>
      <c r="GL56" s="27"/>
      <c r="GM56" s="27"/>
      <c r="GN56" s="27"/>
      <c r="GO56" s="27"/>
      <c r="GP56" s="159"/>
      <c r="GQ56" s="27"/>
      <c r="GR56" s="27"/>
      <c r="GS56" s="27"/>
      <c r="GT56" s="27"/>
      <c r="GU56" s="27"/>
      <c r="GV56" s="27"/>
      <c r="GW56" s="27"/>
      <c r="GX56" s="27"/>
      <c r="GY56" s="27"/>
      <c r="GZ56" s="159"/>
      <c r="HA56" s="27"/>
      <c r="HB56" s="27"/>
      <c r="HC56" s="27"/>
      <c r="HD56" s="27"/>
      <c r="HE56" s="27"/>
      <c r="HF56" s="27"/>
      <c r="HG56" s="27"/>
      <c r="HH56" s="27"/>
      <c r="HI56" s="27"/>
      <c r="HJ56" s="159"/>
      <c r="HK56" s="27"/>
      <c r="HL56" s="27"/>
      <c r="HM56" s="27"/>
      <c r="HN56" s="27"/>
      <c r="HO56" s="27"/>
      <c r="HP56" s="27"/>
      <c r="HQ56" s="27"/>
      <c r="HR56" s="27"/>
      <c r="HS56" s="27"/>
      <c r="HT56" s="159"/>
      <c r="HU56" s="27"/>
      <c r="HV56" s="27"/>
      <c r="HW56" s="27"/>
      <c r="HX56" s="27"/>
      <c r="HY56" s="27"/>
      <c r="HZ56" s="27"/>
      <c r="IA56" s="27"/>
      <c r="IB56" s="27"/>
      <c r="IC56" s="27"/>
      <c r="ID56" s="159"/>
      <c r="IE56" s="27"/>
      <c r="IF56" s="27"/>
      <c r="IG56" s="27"/>
      <c r="IH56" s="27"/>
      <c r="II56" s="27"/>
      <c r="IJ56" s="27"/>
      <c r="IK56" s="27"/>
      <c r="IL56" s="27"/>
      <c r="IM56" s="27"/>
      <c r="IN56" s="159"/>
      <c r="IO56" s="27"/>
      <c r="IP56" s="27"/>
      <c r="IQ56" s="27"/>
      <c r="IR56" s="27"/>
      <c r="IS56" s="27"/>
      <c r="IT56" s="27"/>
      <c r="IU56" s="27"/>
      <c r="IV56" s="27"/>
      <c r="IW56" s="27"/>
      <c r="IX56" s="159"/>
      <c r="IY56" s="27"/>
      <c r="IZ56" s="27"/>
      <c r="JA56" s="27"/>
      <c r="JB56" s="27"/>
      <c r="JC56" s="27"/>
      <c r="JD56" s="27"/>
      <c r="JE56" s="27"/>
      <c r="JF56" s="27"/>
      <c r="JG56" s="27"/>
      <c r="JH56" s="159"/>
      <c r="JI56" s="27"/>
      <c r="JJ56" s="27"/>
      <c r="JK56" s="27"/>
      <c r="JL56" s="27"/>
      <c r="JM56" s="27"/>
      <c r="JN56" s="27"/>
      <c r="JO56" s="27"/>
      <c r="JP56" s="27"/>
      <c r="JQ56" s="27"/>
      <c r="JR56" s="159"/>
      <c r="JS56" s="27"/>
      <c r="JT56" s="27"/>
      <c r="JU56" s="27"/>
      <c r="JV56" s="27"/>
      <c r="JW56" s="27"/>
      <c r="JX56" s="27"/>
      <c r="JY56" s="27"/>
      <c r="JZ56" s="27"/>
      <c r="KA56" s="27"/>
      <c r="KB56" s="159"/>
      <c r="KC56" s="27"/>
      <c r="KD56" s="27"/>
      <c r="KE56" s="27"/>
      <c r="KF56" s="27"/>
      <c r="KG56" s="27"/>
      <c r="KH56" s="27"/>
      <c r="KI56" s="27"/>
      <c r="KJ56" s="27"/>
      <c r="KK56" s="27"/>
      <c r="KL56" s="159"/>
      <c r="KM56" s="27"/>
      <c r="KN56" s="27"/>
      <c r="KO56" s="27"/>
      <c r="KP56" s="27"/>
      <c r="KQ56" s="27"/>
      <c r="KR56" s="27"/>
      <c r="KS56" s="27"/>
      <c r="KT56" s="27"/>
      <c r="KU56" s="27"/>
      <c r="KV56" s="159"/>
      <c r="KW56" s="27"/>
      <c r="KX56" s="27"/>
      <c r="KY56" s="27"/>
    </row>
    <row r="57" spans="2:311">
      <c r="B57" s="375"/>
      <c r="C57" s="375"/>
      <c r="D57" s="375"/>
      <c r="E57" s="376"/>
      <c r="F57" s="377"/>
      <c r="G57" s="259">
        <f>F57*O57*1000/1000000/3600</f>
        <v>0</v>
      </c>
      <c r="H57" s="377"/>
      <c r="I57" s="377"/>
      <c r="J57" s="259">
        <f>I57*O57*1000/1000000/3600</f>
        <v>0</v>
      </c>
      <c r="K57" s="377"/>
      <c r="L57" s="259">
        <f>IFERROR(E57*G57/1000000*31536000,0)</f>
        <v>0</v>
      </c>
      <c r="M57" s="260">
        <f>IF(C57="Chloroform",P57,
IF(C57="Methyl chloroform",P57,
IF(C57="Naphthalene",P57,
IF(C57="Tetrachloroethylene",P57,
IF(C57="Mono-ethanolamine (MEA)",P57,
IF(C57="Methyl chloride (chloromethane)",P57,
IF(C57="Chromium (III) compounds (as Cr)",P57,
IF(C57="Copper and compounds (as Cu)",P57,
IF(C57="Hydrogen cyanide",P57,
IF(C57="Mercury and its inorganic compounds (as Hg)",P57,
IF(C57="Selenium and compounds (as Se), except hydrogen selenide",P57,
IF(C57="Hydrogen fluoride",R57,
IF(C57="Hydrogen iodide",R57,
IF(C57="Hydrogen fluoride (ecological)",Q57*0.31,
IF(C57="Styrene",Q57*0.31,
IF(C57="Toluene",Q57*0.31,
P57*E57))))))))))))))))</f>
        <v>0</v>
      </c>
      <c r="N57" s="260">
        <f>IF(C57="1,3-Butadiene",Q57*0.59,
IF(C57="Benzene",Q57*0.59,
IF(C57="Cadmium and compounds (as Cd)",Q57*0.59,
IF(C57="Carbon disulphide",Q57*0.59,
IF(C57="Methylene chloride (dichloromethane)",Q57*0.59,
IF(C57="Hydrogen fluoride (ecological)",Q57*0.59,
IF(C57="Hydrogen sulphide",Q57*0.59,
IF(C57="Nitrogen oxides (as NO2) (ecological)",Q57*0.59,
IF(C57="Particulates (PM10)",Q57*0.59,
IF(C57="Sulphur dioxide (24 hr mean)",Q57*0.59,
IF(C57="Vanadium and compounds (as V)",Q57*0.59,
IF(C57="Vinyl chloride",Q57*0.59,
IF(C57="Carbon monoxide",Q57*0.7,
IF(C57="Ozone",Q57*0.7,
IF(C57="Sulphur dioxide  (15 min mean)",Q57*1.34,
IF(C57="Formaldehyde",Q57*1.3,
IF(C57="Nitrogen dioxide",Q57*0.5,
Q57)))))))))))))))))</f>
        <v>0</v>
      </c>
      <c r="O57" s="260">
        <f>IFERROR(VLOOKUP(B57,$B$7:J$11,9,FALSE),0)</f>
        <v>0</v>
      </c>
      <c r="P57" s="80">
        <f>IFERROR((VLOOKUP(B57,$B$7:$J$11,5,FALSE))*G57,0)</f>
        <v>0</v>
      </c>
      <c r="Q57" s="80">
        <f>IFERROR(VLOOKUP(B57,$B$7:$J$11,6,FALSE)*J57,0)</f>
        <v>0</v>
      </c>
      <c r="R57" s="80">
        <f>IFERROR((VLOOKUP(B57,$B$7:$J$11,7,FALSE))*G57,0)</f>
        <v>0</v>
      </c>
      <c r="S57" s="27"/>
      <c r="T57" s="27"/>
      <c r="U57" s="27"/>
      <c r="V57" s="27"/>
      <c r="W57" s="27"/>
      <c r="X57" s="27"/>
      <c r="Y57" s="27"/>
      <c r="Z57" s="27"/>
      <c r="AA57" s="27"/>
      <c r="AB57" s="159"/>
      <c r="AC57" s="27"/>
      <c r="AD57" s="27"/>
      <c r="AE57" s="27"/>
      <c r="AF57" s="27"/>
      <c r="AG57" s="27"/>
      <c r="AH57" s="27"/>
      <c r="AI57" s="27"/>
      <c r="AJ57" s="27"/>
      <c r="AK57" s="27"/>
      <c r="AL57" s="159"/>
      <c r="AM57" s="27"/>
      <c r="AN57" s="27"/>
      <c r="AO57" s="27"/>
      <c r="AP57" s="27"/>
      <c r="AQ57" s="27"/>
      <c r="AR57" s="27"/>
      <c r="AS57" s="27"/>
      <c r="AT57" s="27"/>
      <c r="AU57" s="27"/>
      <c r="AV57" s="159"/>
      <c r="AW57" s="27"/>
      <c r="AX57" s="27"/>
      <c r="AY57" s="27"/>
      <c r="AZ57" s="27"/>
      <c r="BA57" s="27"/>
      <c r="BB57" s="27"/>
      <c r="BC57" s="27"/>
      <c r="BD57" s="27"/>
      <c r="BE57" s="27"/>
      <c r="BF57" s="159"/>
      <c r="BG57" s="27"/>
      <c r="BH57" s="27"/>
      <c r="BI57" s="27"/>
      <c r="BJ57" s="27"/>
      <c r="BK57" s="27"/>
      <c r="BL57" s="27"/>
      <c r="BM57" s="27"/>
      <c r="BN57" s="27"/>
      <c r="BO57" s="27"/>
      <c r="BP57" s="159"/>
      <c r="BQ57" s="27"/>
      <c r="BR57" s="27"/>
      <c r="BS57" s="27"/>
      <c r="BT57" s="27"/>
      <c r="BU57" s="27"/>
      <c r="BV57" s="27"/>
      <c r="BW57" s="27"/>
      <c r="BX57" s="27"/>
      <c r="BY57" s="27"/>
      <c r="BZ57" s="159"/>
      <c r="CA57" s="27"/>
      <c r="CB57" s="27"/>
      <c r="CC57" s="27"/>
      <c r="CD57" s="27"/>
      <c r="CE57" s="27"/>
      <c r="CF57" s="27"/>
      <c r="CG57" s="27"/>
      <c r="CH57" s="27"/>
      <c r="CI57" s="27"/>
      <c r="CJ57" s="159"/>
      <c r="CK57" s="27"/>
      <c r="CL57" s="27"/>
      <c r="CM57" s="27"/>
      <c r="CN57" s="27"/>
      <c r="CO57" s="27"/>
      <c r="CP57" s="27"/>
      <c r="CQ57" s="27"/>
      <c r="CR57" s="27"/>
      <c r="CS57" s="27"/>
      <c r="CT57" s="159"/>
      <c r="CU57" s="27"/>
      <c r="CV57" s="27"/>
      <c r="CW57" s="27"/>
      <c r="CX57" s="27"/>
      <c r="CY57" s="27"/>
      <c r="CZ57" s="27"/>
      <c r="DA57" s="27"/>
      <c r="DB57" s="27"/>
      <c r="DC57" s="27"/>
      <c r="DD57" s="159"/>
      <c r="DE57" s="27"/>
      <c r="DF57" s="27"/>
      <c r="DG57" s="27"/>
      <c r="DH57" s="27"/>
      <c r="DI57" s="27"/>
      <c r="DJ57" s="27"/>
      <c r="DK57" s="27"/>
      <c r="DL57" s="27"/>
      <c r="DM57" s="27"/>
      <c r="DN57" s="159"/>
      <c r="DO57" s="27"/>
      <c r="DP57" s="27"/>
      <c r="DQ57" s="27"/>
      <c r="DR57" s="27"/>
      <c r="DS57" s="27"/>
      <c r="DT57" s="27"/>
      <c r="DU57" s="27"/>
      <c r="DV57" s="27"/>
      <c r="DW57" s="27"/>
      <c r="DX57" s="159"/>
      <c r="DY57" s="27"/>
      <c r="DZ57" s="27"/>
      <c r="EA57" s="27"/>
      <c r="EB57" s="27"/>
      <c r="EC57" s="27"/>
      <c r="ED57" s="27"/>
      <c r="EE57" s="27"/>
      <c r="EF57" s="27"/>
      <c r="EG57" s="27"/>
      <c r="EH57" s="159"/>
      <c r="EI57" s="27"/>
      <c r="EJ57" s="27"/>
      <c r="EK57" s="27"/>
      <c r="EL57" s="27"/>
      <c r="EM57" s="27"/>
      <c r="EN57" s="27"/>
      <c r="EO57" s="27"/>
      <c r="EP57" s="27"/>
      <c r="EQ57" s="27"/>
      <c r="ER57" s="159"/>
      <c r="ES57" s="27"/>
      <c r="ET57" s="27"/>
      <c r="EU57" s="27"/>
      <c r="EV57" s="27"/>
      <c r="EW57" s="27"/>
      <c r="EX57" s="27"/>
      <c r="EY57" s="27"/>
      <c r="EZ57" s="27"/>
      <c r="FA57" s="27"/>
      <c r="FB57" s="159"/>
      <c r="FC57" s="27"/>
      <c r="FD57" s="27"/>
      <c r="FE57" s="27"/>
      <c r="FF57" s="27"/>
      <c r="FG57" s="27"/>
      <c r="FH57" s="27"/>
      <c r="FI57" s="27"/>
      <c r="FJ57" s="27"/>
      <c r="FK57" s="27"/>
      <c r="FL57" s="159"/>
      <c r="FM57" s="27"/>
      <c r="FN57" s="27"/>
      <c r="FO57" s="27"/>
      <c r="FP57" s="27"/>
      <c r="FQ57" s="27"/>
      <c r="FR57" s="27"/>
      <c r="FS57" s="27"/>
      <c r="FT57" s="27"/>
      <c r="FU57" s="27"/>
      <c r="FV57" s="159"/>
      <c r="KW57" s="27"/>
      <c r="KX57" s="27"/>
      <c r="KY57" s="27"/>
    </row>
    <row r="58" spans="2:311">
      <c r="J58" s="27"/>
      <c r="K58" s="27"/>
      <c r="L58" s="27"/>
      <c r="M58" s="27"/>
      <c r="N58" s="312"/>
      <c r="O58" s="27"/>
      <c r="P58" s="80"/>
      <c r="Q58" s="27"/>
      <c r="R58" s="27"/>
      <c r="S58" s="27"/>
      <c r="T58" s="27"/>
      <c r="U58" s="27"/>
      <c r="V58" s="27"/>
      <c r="W58" s="27"/>
      <c r="X58" s="27"/>
      <c r="Y58" s="27"/>
      <c r="Z58" s="27"/>
      <c r="AA58" s="27"/>
      <c r="AB58" s="159"/>
      <c r="AC58" s="27"/>
      <c r="AD58" s="27"/>
      <c r="AE58" s="27"/>
      <c r="AF58" s="27"/>
      <c r="AG58" s="27"/>
      <c r="AH58" s="27"/>
      <c r="AI58" s="27"/>
      <c r="AJ58" s="27"/>
      <c r="AK58" s="27"/>
      <c r="AL58" s="159"/>
      <c r="AM58" s="27"/>
      <c r="AN58" s="27"/>
      <c r="AO58" s="27"/>
      <c r="AP58" s="27"/>
      <c r="AQ58" s="27"/>
      <c r="AR58" s="27"/>
      <c r="AS58" s="27"/>
      <c r="AT58" s="27"/>
      <c r="AU58" s="27"/>
      <c r="AV58" s="159"/>
      <c r="AW58" s="27"/>
    </row>
    <row r="59" spans="2:311">
      <c r="J59" s="27"/>
      <c r="K59" s="27"/>
      <c r="L59" s="27"/>
      <c r="M59" s="27"/>
      <c r="N59" s="312"/>
      <c r="O59" s="27"/>
      <c r="P59" s="80"/>
      <c r="Q59" s="27"/>
      <c r="R59" s="27"/>
      <c r="S59" s="27"/>
      <c r="T59" s="27"/>
      <c r="U59" s="27"/>
      <c r="V59" s="27"/>
      <c r="W59" s="27"/>
      <c r="X59" s="27"/>
      <c r="Y59" s="27"/>
      <c r="Z59" s="27"/>
      <c r="AA59" s="27"/>
      <c r="AB59" s="159"/>
      <c r="AC59" s="27"/>
      <c r="AD59" s="27"/>
      <c r="AE59" s="27"/>
      <c r="AF59" s="27"/>
      <c r="AG59" s="27"/>
      <c r="AH59" s="27"/>
      <c r="AI59" s="27"/>
      <c r="AJ59" s="27"/>
      <c r="AK59" s="27"/>
      <c r="AL59" s="159"/>
      <c r="AM59" s="27"/>
      <c r="AN59" s="27"/>
      <c r="AO59" s="27"/>
      <c r="AP59" s="27"/>
      <c r="AQ59" s="27"/>
      <c r="AR59" s="27"/>
      <c r="AS59" s="27"/>
      <c r="AT59" s="27"/>
      <c r="AU59" s="27"/>
      <c r="AV59" s="159"/>
      <c r="AW59" s="27"/>
    </row>
    <row r="60" spans="2:311">
      <c r="B60" s="235"/>
      <c r="C60" s="373"/>
      <c r="D60" s="282"/>
      <c r="E60" s="282"/>
      <c r="F60" s="225" t="str">
        <f>IF(ISNUMBER(E60),VLOOKUP(E60,Stackdispersions!$B$6:$E$2006,2,FALSE),"")</f>
        <v/>
      </c>
      <c r="G60" s="225" t="str">
        <f>IF(ISNUMBER(E60),VLOOKUP(E60,Stackdispersions!$B$6:$E$2006,3,FALSE),"")</f>
        <v/>
      </c>
      <c r="H60" s="225" t="str">
        <f>IF(ISNUMBER(E60),VLOOKUP(E60,Stackdispersions!$B$6:$E$2006,4,FALSE),"")</f>
        <v/>
      </c>
      <c r="I60" s="374"/>
      <c r="J60" s="374"/>
      <c r="K60" s="27"/>
      <c r="L60" s="27"/>
      <c r="M60" s="27"/>
      <c r="N60" s="27"/>
      <c r="O60" s="312"/>
      <c r="P60" s="27"/>
      <c r="Q60" s="80"/>
      <c r="R60" s="27"/>
      <c r="S60" s="27"/>
      <c r="T60" s="27"/>
      <c r="U60" s="27"/>
      <c r="V60" s="27"/>
      <c r="W60" s="27"/>
      <c r="X60" s="27"/>
      <c r="Y60" s="27"/>
      <c r="Z60" s="27"/>
      <c r="AA60" s="27"/>
      <c r="AB60" s="159"/>
      <c r="AC60" s="27"/>
      <c r="AD60" s="27"/>
      <c r="AE60" s="27"/>
      <c r="AF60" s="27"/>
      <c r="AG60" s="27"/>
      <c r="AH60" s="27"/>
      <c r="AI60" s="27"/>
      <c r="AJ60" s="27"/>
      <c r="AK60" s="27"/>
      <c r="AL60" s="159"/>
      <c r="AM60" s="27"/>
      <c r="AN60" s="27"/>
      <c r="AO60" s="27"/>
      <c r="AP60" s="27"/>
      <c r="AQ60" s="27"/>
      <c r="AR60" s="27"/>
      <c r="AS60" s="27"/>
      <c r="AT60" s="27"/>
      <c r="AU60" s="27"/>
      <c r="AV60" s="159"/>
      <c r="AW60" s="27"/>
    </row>
    <row r="61" spans="2:311">
      <c r="J61" s="27"/>
      <c r="K61" s="27"/>
      <c r="L61" s="27"/>
      <c r="M61" s="27"/>
      <c r="N61" s="312"/>
      <c r="O61" s="27"/>
      <c r="P61" s="80"/>
      <c r="Q61" s="27"/>
      <c r="R61" s="27"/>
      <c r="S61" s="27"/>
      <c r="T61" s="27"/>
      <c r="U61" s="27"/>
      <c r="V61" s="27"/>
      <c r="W61" s="27"/>
      <c r="X61" s="27"/>
      <c r="Y61" s="27"/>
      <c r="Z61" s="27"/>
      <c r="AA61" s="27"/>
      <c r="AB61" s="159"/>
      <c r="AC61" s="27"/>
      <c r="AD61" s="27"/>
      <c r="AE61" s="27"/>
      <c r="AF61" s="27"/>
      <c r="AG61" s="27"/>
      <c r="AH61" s="27"/>
      <c r="AI61" s="27"/>
      <c r="AJ61" s="27"/>
      <c r="AK61" s="27"/>
      <c r="AL61" s="159"/>
      <c r="AM61" s="27"/>
      <c r="AN61" s="27"/>
      <c r="AO61" s="27"/>
      <c r="AP61" s="27"/>
      <c r="AQ61" s="27"/>
      <c r="AR61" s="27"/>
      <c r="AS61" s="27"/>
      <c r="AT61" s="27"/>
      <c r="AU61" s="27"/>
      <c r="AV61" s="159"/>
      <c r="AW61" s="27"/>
    </row>
    <row r="62" spans="2:311">
      <c r="J62" s="27"/>
      <c r="K62" s="27"/>
      <c r="L62" s="27"/>
      <c r="M62" s="27"/>
      <c r="N62" s="312"/>
      <c r="O62" s="27"/>
      <c r="P62" s="80"/>
      <c r="Q62" s="27"/>
      <c r="R62" s="27"/>
      <c r="S62" s="27"/>
      <c r="T62" s="27"/>
      <c r="U62" s="27"/>
      <c r="V62" s="27"/>
      <c r="W62" s="27"/>
      <c r="X62" s="27"/>
      <c r="Y62" s="27"/>
      <c r="Z62" s="27"/>
      <c r="AA62" s="27"/>
      <c r="AB62" s="159"/>
      <c r="AC62" s="27"/>
      <c r="AD62" s="27"/>
      <c r="AE62" s="27"/>
      <c r="AF62" s="27"/>
      <c r="AG62" s="27"/>
      <c r="AH62" s="27"/>
      <c r="AI62" s="27"/>
      <c r="AJ62" s="27"/>
      <c r="AK62" s="27"/>
      <c r="AL62" s="159"/>
      <c r="AM62" s="27"/>
      <c r="AN62" s="27"/>
      <c r="AO62" s="27"/>
      <c r="AP62" s="27"/>
      <c r="AQ62" s="27"/>
      <c r="AR62" s="27"/>
      <c r="AS62" s="27"/>
      <c r="AT62" s="27"/>
      <c r="AU62" s="27"/>
      <c r="AV62" s="159"/>
      <c r="AW62" s="27"/>
    </row>
    <row r="63" spans="2:311">
      <c r="J63" s="27"/>
      <c r="K63" s="27"/>
      <c r="L63" s="27"/>
      <c r="M63" s="27"/>
      <c r="N63" s="27"/>
      <c r="O63" s="27"/>
      <c r="P63" s="80"/>
      <c r="Q63" s="27"/>
      <c r="R63" s="27"/>
      <c r="S63" s="27"/>
      <c r="T63" s="27"/>
      <c r="U63" s="27"/>
      <c r="V63" s="27"/>
      <c r="W63" s="27"/>
      <c r="X63" s="27"/>
      <c r="Y63" s="27"/>
      <c r="Z63" s="27"/>
      <c r="AA63" s="27"/>
      <c r="AB63" s="159"/>
      <c r="AC63" s="27"/>
      <c r="AD63" s="27"/>
      <c r="AE63" s="27"/>
      <c r="AF63" s="27"/>
      <c r="AG63" s="27"/>
      <c r="AH63" s="27"/>
      <c r="AI63" s="27"/>
      <c r="AJ63" s="27"/>
      <c r="AK63" s="27"/>
      <c r="AL63" s="159"/>
      <c r="AM63" s="27"/>
      <c r="AN63" s="27"/>
      <c r="AO63" s="27"/>
      <c r="AP63" s="27"/>
      <c r="AQ63" s="27"/>
      <c r="AR63" s="27"/>
      <c r="AS63" s="27"/>
      <c r="AT63" s="27"/>
      <c r="AU63" s="27"/>
      <c r="AV63" s="159"/>
      <c r="AW63" s="27"/>
    </row>
    <row r="64" spans="2:311">
      <c r="J64" s="27"/>
      <c r="K64" s="27"/>
      <c r="L64" s="27"/>
      <c r="M64" s="27"/>
      <c r="N64" s="27"/>
      <c r="O64" s="27"/>
      <c r="P64" s="80"/>
      <c r="Q64" s="27"/>
      <c r="R64" s="27"/>
      <c r="S64" s="27"/>
      <c r="T64" s="27"/>
      <c r="U64" s="27"/>
      <c r="V64" s="27"/>
      <c r="W64" s="27"/>
      <c r="X64" s="27"/>
      <c r="Y64" s="27"/>
      <c r="Z64" s="27"/>
      <c r="AA64" s="27"/>
      <c r="AB64" s="159"/>
      <c r="AC64" s="27"/>
      <c r="AD64" s="27"/>
      <c r="AE64" s="27"/>
      <c r="AF64" s="27"/>
      <c r="AG64" s="27"/>
      <c r="AH64" s="27"/>
      <c r="AI64" s="27"/>
      <c r="AJ64" s="27"/>
      <c r="AK64" s="27"/>
      <c r="AL64" s="159"/>
      <c r="AM64" s="27"/>
      <c r="AN64" s="27"/>
      <c r="AO64" s="27"/>
      <c r="AP64" s="27"/>
      <c r="AQ64" s="27"/>
      <c r="AR64" s="27"/>
      <c r="AS64" s="27"/>
      <c r="AT64" s="27"/>
      <c r="AU64" s="27"/>
      <c r="AV64" s="159"/>
      <c r="AW64" s="27"/>
    </row>
  </sheetData>
  <phoneticPr fontId="31" type="noConversion"/>
  <conditionalFormatting sqref="F60">
    <cfRule type="expression" dxfId="771" priority="509">
      <formula>#REF!="T"</formula>
    </cfRule>
  </conditionalFormatting>
  <conditionalFormatting sqref="E60">
    <cfRule type="expression" dxfId="770" priority="508">
      <formula>#REF!="T"</formula>
    </cfRule>
  </conditionalFormatting>
  <conditionalFormatting sqref="F8">
    <cfRule type="expression" dxfId="769" priority="2">
      <formula>#REF!="T"</formula>
    </cfRule>
  </conditionalFormatting>
  <conditionalFormatting sqref="E8">
    <cfRule type="expression" dxfId="768" priority="1">
      <formula>#REF!="T"</formula>
    </cfRule>
  </conditionalFormatting>
  <dataValidations count="11">
    <dataValidation type="custom" allowBlank="1" showInputMessage="1" showErrorMessage="1" errorTitle="Error!" error="Please enter a number between 0 and 200. A max of ONE decimal point is allowed" sqref="D3 E60 E8" xr:uid="{C60C3579-4204-48AC-9C2E-F7D5E11566CF}">
      <formula1>AND((D3&lt;=200),(D3=ROUND(D3,1)))</formula1>
    </dataValidation>
    <dataValidation type="decimal" allowBlank="1" showInputMessage="1" showErrorMessage="1" error="Must be between 0-100%" sqref="HW3 IG3 IQ3 JA3 JK3 JU3 KE3 K3 GI3 U3 AE3 AO3 AY3 BI3 BS3 CC3 CM3 CW3 DG3 DQ3 EA3 EK3 EU3 FE3 FO3 FY3 KO3 GS3 HC3 HM3 E57 E14:E16" xr:uid="{C4E4472B-6AA2-4092-AD9F-920B83F71B66}">
      <formula1>0</formula1>
      <formula2>1</formula2>
    </dataValidation>
    <dataValidation type="decimal" operator="greaterThan" allowBlank="1" showInputMessage="1" showErrorMessage="1" errorTitle="Error" error="Max flow rate cannot be lower than mean rate" sqref="I3 J60 J8" xr:uid="{F7BB5240-D732-4E8E-87CE-6A3BE18B428A}">
      <formula1>0</formula1>
    </dataValidation>
    <dataValidation type="decimal" operator="greaterThan" allowBlank="1" showInputMessage="1" showErrorMessage="1" errorTitle="Error" error="Please enter a number above zero" sqref="H3" xr:uid="{30F97D36-8FA8-4A49-948D-2F8DFC9367B1}">
      <formula1>0</formula1>
    </dataValidation>
    <dataValidation allowBlank="1" showInputMessage="1" showErrorMessage="1" errorTitle="Invalid value entered" error="The max value has to be higher than the average value" sqref="KT3 AT3 BD3 BN3 BX3 CH3 CR3 DB3 DL3 DV3 EF3 EP3 EZ3 FJ3 FT3 GD3 GN3 GX3 HH3 HR3 IB3 IL3 IV3 JF3 JP3 JZ3 KJ3 AJ3 P3 Z3 J57 J14:J16" xr:uid="{30CBE27D-239E-4C82-9382-01A616991958}"/>
    <dataValidation type="decimal" operator="greaterThan" allowBlank="1" showInputMessage="1" showErrorMessage="1" errorTitle="Invalid value" error="Please enter a number" sqref="AP3 AZ3 BJ3 BT3 CD3 CN3 CX3 DH3 DR3 EB3 EL3 EV3 FF3 FP3 FZ3 GJ3 GT3 HD3 HN3 HX3 IH3 IR3 JB3 JL3 JV3 KF3 KP3 L3 V3 AF3 F57 F14:F16" xr:uid="{0EA27B4D-A8FD-4062-ACC9-C84FD9920C49}">
      <formula1>0</formula1>
    </dataValidation>
    <dataValidation type="custom" allowBlank="1" showInputMessage="1" showErrorMessage="1" errorTitle="Invalid value" error="The average conc has to be lower than the max conc" sqref="W3 KQ3 M3 KG3 JW3 JM3 JC3 IS3 II3 HY3 HO3 HE3 GU3 GK3 GA3 FQ3 FG3 EW3 EM3 EC3 DS3 DI3 CY3 CO3 CE3 BU3 BK3 BA3 AQ3 AG3 G57 G14:G16" xr:uid="{250BE6E6-28FB-499A-91DA-10B6E7A3C93C}">
      <formula1>IF(ISNUMBER(K3),K3&gt;=G3)</formula1>
    </dataValidation>
    <dataValidation type="decimal" operator="greaterThan" allowBlank="1" showInputMessage="1" showErrorMessage="1" errorTitle="Invalid value entered" error="The max value has to be higher than the average value" sqref="AS3 BC3 BM3 BW3 CG3 CQ3 DA3 DK3 DU3 EE3 EO3 EY3 FI3 FS3 GC3 GM3 GW3 HG3 HQ3 IA3 IK3 IU3 JE3 JO3 JY3 KI3 KS3 O3 Y3 AI3 I57 I14:I16" xr:uid="{885AF3E1-F03A-4C4D-A495-FF0524F30D3B}">
      <formula1>0</formula1>
    </dataValidation>
    <dataValidation allowBlank="1" showInputMessage="1" showErrorMessage="1" error="Please enter a number" sqref="E3:F3 B60 J60 F60:H60 B8 J8 F8:H8" xr:uid="{2F6622D8-8572-4B70-AEE5-38DC17B15B94}"/>
    <dataValidation operator="greaterThan" showInputMessage="1" showErrorMessage="1" errorTitle="Error" error="Please enter a number above zero" sqref="B60 B8" xr:uid="{5451E48F-39FC-4FF7-9751-D2DC9BA06DB6}"/>
    <dataValidation type="list" allowBlank="1" showInputMessage="1" showErrorMessage="1" sqref="B57 B14:B16" xr:uid="{16166867-8537-4603-910D-8360A23BB86C}">
      <formula1>$B$8:$B$9</formula1>
    </dataValidation>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285155" r:id="rId4" name="cmdViewAirTests">
          <controlPr defaultSize="0" autoLine="0" r:id="rId5">
            <anchor moveWithCells="1">
              <from>
                <xdr:col>5</xdr:col>
                <xdr:colOff>1609725</xdr:colOff>
                <xdr:row>1</xdr:row>
                <xdr:rowOff>619125</xdr:rowOff>
              </from>
              <to>
                <xdr:col>6</xdr:col>
                <xdr:colOff>771525</xdr:colOff>
                <xdr:row>1</xdr:row>
                <xdr:rowOff>1162050</xdr:rowOff>
              </to>
            </anchor>
          </controlPr>
        </control>
      </mc:Choice>
      <mc:Fallback>
        <control shapeId="1285155" r:id="rId4" name="cmdViewAirTests"/>
      </mc:Fallback>
    </mc:AlternateContent>
    <mc:AlternateContent xmlns:mc="http://schemas.openxmlformats.org/markup-compatibility/2006">
      <mc:Choice Requires="x14">
        <control shapeId="1285158" r:id="rId6" name="CommandButton1">
          <controlPr defaultSize="0" disabled="1" autoLine="0" autoPict="0" r:id="rId7">
            <anchor moveWithCells="1">
              <from>
                <xdr:col>2</xdr:col>
                <xdr:colOff>1676400</xdr:colOff>
                <xdr:row>1</xdr:row>
                <xdr:rowOff>876300</xdr:rowOff>
              </from>
              <to>
                <xdr:col>3</xdr:col>
                <xdr:colOff>66675</xdr:colOff>
                <xdr:row>1</xdr:row>
                <xdr:rowOff>1171575</xdr:rowOff>
              </to>
            </anchor>
          </controlPr>
        </control>
      </mc:Choice>
      <mc:Fallback>
        <control shapeId="1285158" r:id="rId6" name="CommandButton1"/>
      </mc:Fallback>
    </mc:AlternateContent>
    <mc:AlternateContent xmlns:mc="http://schemas.openxmlformats.org/markup-compatibility/2006">
      <mc:Choice Requires="x14">
        <control shapeId="1285122" r:id="rId8" name="Button 2">
          <controlPr defaultSize="0" print="0" autoFill="0" autoPict="0" macro="[0]!Button203_Click">
            <anchor moveWithCells="1" sizeWithCells="1">
              <from>
                <xdr:col>2</xdr:col>
                <xdr:colOff>47625</xdr:colOff>
                <xdr:row>4</xdr:row>
                <xdr:rowOff>66675</xdr:rowOff>
              </from>
              <to>
                <xdr:col>2</xdr:col>
                <xdr:colOff>1428750</xdr:colOff>
                <xdr:row>5</xdr:row>
                <xdr:rowOff>161925</xdr:rowOff>
              </to>
            </anchor>
          </controlPr>
        </control>
      </mc:Choice>
    </mc:AlternateContent>
    <mc:AlternateContent xmlns:mc="http://schemas.openxmlformats.org/markup-compatibility/2006">
      <mc:Choice Requires="x14">
        <control shapeId="1285125" r:id="rId9" name="Button 5">
          <controlPr defaultSize="0" print="0" autoFill="0" autoPict="0" macro="[0]!Button206_Click">
            <anchor moveWithCells="1" sizeWithCells="1">
              <from>
                <xdr:col>2</xdr:col>
                <xdr:colOff>1514475</xdr:colOff>
                <xdr:row>4</xdr:row>
                <xdr:rowOff>66675</xdr:rowOff>
              </from>
              <to>
                <xdr:col>3</xdr:col>
                <xdr:colOff>1133475</xdr:colOff>
                <xdr:row>5</xdr:row>
                <xdr:rowOff>161925</xdr:rowOff>
              </to>
            </anchor>
          </controlPr>
        </control>
      </mc:Choice>
    </mc:AlternateContent>
    <mc:AlternateContent xmlns:mc="http://schemas.openxmlformats.org/markup-compatibility/2006">
      <mc:Choice Requires="x14">
        <control shapeId="1285126" r:id="rId10" name="Button 6">
          <controlPr defaultSize="0" print="0" autoFill="0" autoPict="0" macro="[0]!Button307_Click">
            <anchor moveWithCells="1" sizeWithCells="1">
              <from>
                <xdr:col>1</xdr:col>
                <xdr:colOff>857250</xdr:colOff>
                <xdr:row>1</xdr:row>
                <xdr:rowOff>876300</xdr:rowOff>
              </from>
              <to>
                <xdr:col>1</xdr:col>
                <xdr:colOff>1181100</xdr:colOff>
                <xdr:row>1</xdr:row>
                <xdr:rowOff>1162050</xdr:rowOff>
              </to>
            </anchor>
          </controlPr>
        </control>
      </mc:Choice>
    </mc:AlternateContent>
    <mc:AlternateContent xmlns:mc="http://schemas.openxmlformats.org/markup-compatibility/2006">
      <mc:Choice Requires="x14">
        <control shapeId="1285127" r:id="rId11" name="Button 7">
          <controlPr defaultSize="0" print="0" autoFill="0" autoPict="0" macro="[0]!Button308_Click">
            <anchor moveWithCells="1" sizeWithCells="1">
              <from>
                <xdr:col>1</xdr:col>
                <xdr:colOff>1209675</xdr:colOff>
                <xdr:row>1</xdr:row>
                <xdr:rowOff>876300</xdr:rowOff>
              </from>
              <to>
                <xdr:col>2</xdr:col>
                <xdr:colOff>314325</xdr:colOff>
                <xdr:row>1</xdr:row>
                <xdr:rowOff>1162050</xdr:rowOff>
              </to>
            </anchor>
          </controlPr>
        </control>
      </mc:Choice>
    </mc:AlternateContent>
    <mc:AlternateContent xmlns:mc="http://schemas.openxmlformats.org/markup-compatibility/2006">
      <mc:Choice Requires="x14">
        <control shapeId="1285128" r:id="rId12" name="Button 8">
          <controlPr defaultSize="0" print="0" autoFill="0" autoPict="0" macro="[0]!Button306_Click">
            <anchor moveWithCells="1" sizeWithCells="1">
              <from>
                <xdr:col>2</xdr:col>
                <xdr:colOff>342900</xdr:colOff>
                <xdr:row>1</xdr:row>
                <xdr:rowOff>876300</xdr:rowOff>
              </from>
              <to>
                <xdr:col>2</xdr:col>
                <xdr:colOff>723900</xdr:colOff>
                <xdr:row>1</xdr:row>
                <xdr:rowOff>1162050</xdr:rowOff>
              </to>
            </anchor>
          </controlPr>
        </control>
      </mc:Choice>
    </mc:AlternateContent>
    <mc:AlternateContent xmlns:mc="http://schemas.openxmlformats.org/markup-compatibility/2006">
      <mc:Choice Requires="x14">
        <control shapeId="1285129" r:id="rId13" name="Button 9">
          <controlPr defaultSize="0" print="0" autoFill="0" autoPict="0" macro="[0]!Button305_Click">
            <anchor moveWithCells="1" sizeWithCells="1">
              <from>
                <xdr:col>1</xdr:col>
                <xdr:colOff>257175</xdr:colOff>
                <xdr:row>1</xdr:row>
                <xdr:rowOff>876300</xdr:rowOff>
              </from>
              <to>
                <xdr:col>1</xdr:col>
                <xdr:colOff>819150</xdr:colOff>
                <xdr:row>1</xdr:row>
                <xdr:rowOff>1162050</xdr:rowOff>
              </to>
            </anchor>
          </controlPr>
        </control>
      </mc:Choice>
    </mc:AlternateContent>
    <mc:AlternateContent xmlns:mc="http://schemas.openxmlformats.org/markup-compatibility/2006">
      <mc:Choice Requires="x14">
        <control shapeId="1285133" r:id="rId14" name="Button 13">
          <controlPr defaultSize="0" print="0" autoFill="0" autoPict="0" macro="[0]!Button312_Click">
            <anchor moveWithCells="1" sizeWithCells="1">
              <from>
                <xdr:col>3</xdr:col>
                <xdr:colOff>95250</xdr:colOff>
                <xdr:row>1</xdr:row>
                <xdr:rowOff>876300</xdr:rowOff>
              </from>
              <to>
                <xdr:col>3</xdr:col>
                <xdr:colOff>581025</xdr:colOff>
                <xdr:row>1</xdr:row>
                <xdr:rowOff>1162050</xdr:rowOff>
              </to>
            </anchor>
          </controlPr>
        </control>
      </mc:Choice>
    </mc:AlternateContent>
    <mc:AlternateContent xmlns:mc="http://schemas.openxmlformats.org/markup-compatibility/2006">
      <mc:Choice Requires="x14">
        <control shapeId="1285134" r:id="rId15" name="Button 14">
          <controlPr defaultSize="0" print="0" autoFill="0" autoPict="0" macro="[0]!Button313_Click">
            <anchor moveWithCells="1" sizeWithCells="1">
              <from>
                <xdr:col>3</xdr:col>
                <xdr:colOff>619125</xdr:colOff>
                <xdr:row>1</xdr:row>
                <xdr:rowOff>876300</xdr:rowOff>
              </from>
              <to>
                <xdr:col>3</xdr:col>
                <xdr:colOff>1076325</xdr:colOff>
                <xdr:row>1</xdr:row>
                <xdr:rowOff>1162050</xdr:rowOff>
              </to>
            </anchor>
          </controlPr>
        </control>
      </mc:Choice>
    </mc:AlternateContent>
    <mc:AlternateContent xmlns:mc="http://schemas.openxmlformats.org/markup-compatibility/2006">
      <mc:Choice Requires="x14">
        <control shapeId="1285135" r:id="rId16" name="Button 15">
          <controlPr defaultSize="0" print="0" autoFill="0" autoPict="0" macro="[0]!Button314_Click">
            <anchor moveWithCells="1" sizeWithCells="1">
              <from>
                <xdr:col>3</xdr:col>
                <xdr:colOff>1104900</xdr:colOff>
                <xdr:row>1</xdr:row>
                <xdr:rowOff>876300</xdr:rowOff>
              </from>
              <to>
                <xdr:col>3</xdr:col>
                <xdr:colOff>1628775</xdr:colOff>
                <xdr:row>1</xdr:row>
                <xdr:rowOff>1162050</xdr:rowOff>
              </to>
            </anchor>
          </controlPr>
        </control>
      </mc:Choice>
    </mc:AlternateContent>
    <mc:AlternateContent xmlns:mc="http://schemas.openxmlformats.org/markup-compatibility/2006">
      <mc:Choice Requires="x14">
        <control shapeId="1285136" r:id="rId17" name="Button 16">
          <controlPr defaultSize="0" print="0" autoFill="0" autoPict="0" macro="[0]!Button315_Click">
            <anchor moveWithCells="1" sizeWithCells="1">
              <from>
                <xdr:col>3</xdr:col>
                <xdr:colOff>1666875</xdr:colOff>
                <xdr:row>1</xdr:row>
                <xdr:rowOff>876300</xdr:rowOff>
              </from>
              <to>
                <xdr:col>4</xdr:col>
                <xdr:colOff>342900</xdr:colOff>
                <xdr:row>1</xdr:row>
                <xdr:rowOff>1162050</xdr:rowOff>
              </to>
            </anchor>
          </controlPr>
        </control>
      </mc:Choice>
    </mc:AlternateContent>
    <mc:AlternateContent xmlns:mc="http://schemas.openxmlformats.org/markup-compatibility/2006">
      <mc:Choice Requires="x14">
        <control shapeId="1285137" r:id="rId18" name="Button 17">
          <controlPr defaultSize="0" print="0" autoFill="0" autoPict="0" macro="[0]!Button316_Click">
            <anchor moveWithCells="1" sizeWithCells="1">
              <from>
                <xdr:col>4</xdr:col>
                <xdr:colOff>371475</xdr:colOff>
                <xdr:row>1</xdr:row>
                <xdr:rowOff>876300</xdr:rowOff>
              </from>
              <to>
                <xdr:col>4</xdr:col>
                <xdr:colOff>971550</xdr:colOff>
                <xdr:row>1</xdr:row>
                <xdr:rowOff>1162050</xdr:rowOff>
              </to>
            </anchor>
          </controlPr>
        </control>
      </mc:Choice>
    </mc:AlternateContent>
    <mc:AlternateContent xmlns:mc="http://schemas.openxmlformats.org/markup-compatibility/2006">
      <mc:Choice Requires="x14">
        <control shapeId="1285140" r:id="rId19" name="Button 20">
          <controlPr defaultSize="0" print="0" autoFill="0" autoPict="0" macro="[0]!Button301_Click">
            <anchor moveWithCells="1" sizeWithCells="1">
              <from>
                <xdr:col>3</xdr:col>
                <xdr:colOff>1543050</xdr:colOff>
                <xdr:row>1</xdr:row>
                <xdr:rowOff>47625</xdr:rowOff>
              </from>
              <to>
                <xdr:col>3</xdr:col>
                <xdr:colOff>2066925</xdr:colOff>
                <xdr:row>1</xdr:row>
                <xdr:rowOff>447675</xdr:rowOff>
              </to>
            </anchor>
          </controlPr>
        </control>
      </mc:Choice>
    </mc:AlternateContent>
    <mc:AlternateContent xmlns:mc="http://schemas.openxmlformats.org/markup-compatibility/2006">
      <mc:Choice Requires="x14">
        <control shapeId="1285141" r:id="rId20" name="Button 21">
          <controlPr defaultSize="0" print="0" autoFill="0" autoPict="0" macro="[0]!Button302_Click">
            <anchor moveWithCells="1" sizeWithCells="1">
              <from>
                <xdr:col>3</xdr:col>
                <xdr:colOff>2114550</xdr:colOff>
                <xdr:row>1</xdr:row>
                <xdr:rowOff>47625</xdr:rowOff>
              </from>
              <to>
                <xdr:col>4</xdr:col>
                <xdr:colOff>447675</xdr:colOff>
                <xdr:row>1</xdr:row>
                <xdr:rowOff>447675</xdr:rowOff>
              </to>
            </anchor>
          </controlPr>
        </control>
      </mc:Choice>
    </mc:AlternateContent>
    <mc:AlternateContent xmlns:mc="http://schemas.openxmlformats.org/markup-compatibility/2006">
      <mc:Choice Requires="x14">
        <control shapeId="1285142" r:id="rId21" name="Button 22">
          <controlPr defaultSize="0" print="0" autoFill="0" autoPict="0" macro="[0]!Button303_Click" altText="Environment Assessment Home">
            <anchor moveWithCells="1" sizeWithCells="1">
              <from>
                <xdr:col>4</xdr:col>
                <xdr:colOff>485775</xdr:colOff>
                <xdr:row>1</xdr:row>
                <xdr:rowOff>47625</xdr:rowOff>
              </from>
              <to>
                <xdr:col>5</xdr:col>
                <xdr:colOff>390525</xdr:colOff>
                <xdr:row>1</xdr:row>
                <xdr:rowOff>447675</xdr:rowOff>
              </to>
            </anchor>
          </controlPr>
        </control>
      </mc:Choice>
    </mc:AlternateContent>
    <mc:AlternateContent xmlns:mc="http://schemas.openxmlformats.org/markup-compatibility/2006">
      <mc:Choice Requires="x14">
        <control shapeId="1285143" r:id="rId22" name="Button 23">
          <controlPr defaultSize="0" print="0" autoFill="0" autoPict="0" macro="[0]!Button304_Click">
            <anchor moveWithCells="1" sizeWithCells="1">
              <from>
                <xdr:col>5</xdr:col>
                <xdr:colOff>476250</xdr:colOff>
                <xdr:row>1</xdr:row>
                <xdr:rowOff>47625</xdr:rowOff>
              </from>
              <to>
                <xdr:col>5</xdr:col>
                <xdr:colOff>1485900</xdr:colOff>
                <xdr:row>1</xdr:row>
                <xdr:rowOff>447675</xdr:rowOff>
              </to>
            </anchor>
          </controlPr>
        </control>
      </mc:Choice>
    </mc:AlternateContent>
    <mc:AlternateContent xmlns:mc="http://schemas.openxmlformats.org/markup-compatibility/2006">
      <mc:Choice Requires="x14">
        <control shapeId="1285144" r:id="rId23" name="Button 24">
          <controlPr defaultSize="0" print="0" autoFill="0" autoPict="0" macro="[0]!Button319_Click">
            <anchor moveWithCells="1" sizeWithCells="1">
              <from>
                <xdr:col>4</xdr:col>
                <xdr:colOff>1009650</xdr:colOff>
                <xdr:row>1</xdr:row>
                <xdr:rowOff>876300</xdr:rowOff>
              </from>
              <to>
                <xdr:col>5</xdr:col>
                <xdr:colOff>590550</xdr:colOff>
                <xdr:row>1</xdr:row>
                <xdr:rowOff>1162050</xdr:rowOff>
              </to>
            </anchor>
          </controlPr>
        </control>
      </mc:Choice>
    </mc:AlternateContent>
    <mc:AlternateContent xmlns:mc="http://schemas.openxmlformats.org/markup-compatibility/2006">
      <mc:Choice Requires="x14">
        <control shapeId="1285145" r:id="rId24" name="Button 25">
          <controlPr defaultSize="0" print="0" autoFill="0" autoPict="0" macro="[0]!AddSubstanceAir">
            <anchor moveWithCells="1" sizeWithCells="1">
              <from>
                <xdr:col>1</xdr:col>
                <xdr:colOff>38100</xdr:colOff>
                <xdr:row>10</xdr:row>
                <xdr:rowOff>66675</xdr:rowOff>
              </from>
              <to>
                <xdr:col>2</xdr:col>
                <xdr:colOff>9525</xdr:colOff>
                <xdr:row>11</xdr:row>
                <xdr:rowOff>152400</xdr:rowOff>
              </to>
            </anchor>
          </controlPr>
        </control>
      </mc:Choice>
    </mc:AlternateContent>
    <mc:AlternateContent xmlns:mc="http://schemas.openxmlformats.org/markup-compatibility/2006">
      <mc:Choice Requires="x14">
        <control shapeId="1285148" r:id="rId25" name="Button 28">
          <controlPr defaultSize="0" print="0" autoFill="0" autoPict="0" macro="[0]!DeleteSelectedrow">
            <anchor moveWithCells="1" sizeWithCells="1">
              <from>
                <xdr:col>2</xdr:col>
                <xdr:colOff>209550</xdr:colOff>
                <xdr:row>10</xdr:row>
                <xdr:rowOff>66675</xdr:rowOff>
              </from>
              <to>
                <xdr:col>2</xdr:col>
                <xdr:colOff>1914525</xdr:colOff>
                <xdr:row>11</xdr:row>
                <xdr:rowOff>171450</xdr:rowOff>
              </to>
            </anchor>
          </controlPr>
        </control>
      </mc:Choice>
    </mc:AlternateContent>
    <mc:AlternateContent xmlns:mc="http://schemas.openxmlformats.org/markup-compatibility/2006">
      <mc:Choice Requires="x14">
        <control shapeId="1285149" r:id="rId26" name="Button 29">
          <controlPr defaultSize="0" print="0" autoFill="0" autoPict="0" macro="[0]!cmdAddAirReleasePOint">
            <anchor moveWithCells="1" sizeWithCells="1">
              <from>
                <xdr:col>0</xdr:col>
                <xdr:colOff>590550</xdr:colOff>
                <xdr:row>4</xdr:row>
                <xdr:rowOff>66675</xdr:rowOff>
              </from>
              <to>
                <xdr:col>1</xdr:col>
                <xdr:colOff>1171575</xdr:colOff>
                <xdr:row>5</xdr:row>
                <xdr:rowOff>161925</xdr:rowOff>
              </to>
            </anchor>
          </controlPr>
        </control>
      </mc:Choice>
    </mc:AlternateContent>
    <mc:AlternateContent xmlns:mc="http://schemas.openxmlformats.org/markup-compatibility/2006">
      <mc:Choice Requires="x14">
        <control shapeId="1285151" r:id="rId27" name="Button 31">
          <controlPr defaultSize="0" print="0" autoFill="0" autoPict="0" macro="[0]!Button310_Click">
            <anchor moveWithCells="1" sizeWithCells="1">
              <from>
                <xdr:col>2</xdr:col>
                <xdr:colOff>781050</xdr:colOff>
                <xdr:row>1</xdr:row>
                <xdr:rowOff>876300</xdr:rowOff>
              </from>
              <to>
                <xdr:col>2</xdr:col>
                <xdr:colOff>1647825</xdr:colOff>
                <xdr:row>1</xdr:row>
                <xdr:rowOff>1162050</xdr:rowOff>
              </to>
            </anchor>
          </controlPr>
        </control>
      </mc:Choice>
    </mc:AlternateContent>
    <mc:AlternateContent xmlns:mc="http://schemas.openxmlformats.org/markup-compatibility/2006">
      <mc:Choice Requires="x14">
        <control shapeId="1285152" r:id="rId28" name="Button 32">
          <controlPr defaultSize="0" print="0" autoFill="0" autoPict="0" macro="[0]!RectangleRoundedCorners9_Click">
            <anchor moveWithCells="1" sizeWithCells="1">
              <from>
                <xdr:col>5</xdr:col>
                <xdr:colOff>1552575</xdr:colOff>
                <xdr:row>1</xdr:row>
                <xdr:rowOff>47625</xdr:rowOff>
              </from>
              <to>
                <xdr:col>6</xdr:col>
                <xdr:colOff>800100</xdr:colOff>
                <xdr:row>1</xdr:row>
                <xdr:rowOff>447675</xdr:rowOff>
              </to>
            </anchor>
          </controlPr>
        </control>
      </mc:Choice>
    </mc:AlternateContent>
    <mc:AlternateContent xmlns:mc="http://schemas.openxmlformats.org/markup-compatibility/2006">
      <mc:Choice Requires="x14">
        <control shapeId="1285156" r:id="rId29" name="Group Box 36">
          <controlPr defaultSize="0" autoFill="0" autoPict="0" altText="Select a test to view">
            <anchor moveWithCells="1">
              <from>
                <xdr:col>1</xdr:col>
                <xdr:colOff>47625</xdr:colOff>
                <xdr:row>1</xdr:row>
                <xdr:rowOff>790575</xdr:rowOff>
              </from>
              <to>
                <xdr:col>5</xdr:col>
                <xdr:colOff>790575</xdr:colOff>
                <xdr:row>1</xdr:row>
                <xdr:rowOff>1257300</xdr:rowOff>
              </to>
            </anchor>
          </controlPr>
        </control>
      </mc:Choice>
    </mc:AlternateContent>
  </controls>
  <extLst>
    <ext xmlns:x14="http://schemas.microsoft.com/office/spreadsheetml/2009/9/main" uri="{CCE6A557-97BC-4b89-ADB6-D9C93CAAB3DF}">
      <x14:dataValidations xmlns:xm="http://schemas.microsoft.com/office/excel/2006/main" count="4">
        <x14:dataValidation type="list" allowBlank="1" showInputMessage="1" showErrorMessage="1" xr:uid="{DDD7955D-DB46-42BE-84D9-571F3B99DD50}">
          <x14:formula1>
            <xm:f>dropdownmenus!$EW$3:$EW$5</xm:f>
          </x14:formula1>
          <xm:sqref>D57 D14:D16</xm:sqref>
        </x14:dataValidation>
        <x14:dataValidation type="list" allowBlank="1" showInputMessage="1" showErrorMessage="1" xr:uid="{82672C7D-CF8D-4A1E-A985-C7DBFBC901F6}">
          <x14:formula1>
            <xm:f>Variables!$Q$3:$Q$5</xm:f>
          </x14:formula1>
          <xm:sqref>GH3 FX3 FN3 FD3 ET3 EJ3 DZ3 DP3 DF3 CV3 CL3 CB3 BR3 BH3 AX3 AN3 AD3 T3 HL3 JJ3 KD3 JT3 J3 IZ3 IP3 IF3 HV3 KN3 HB3 GR3</xm:sqref>
        </x14:dataValidation>
        <x14:dataValidation type="list" allowBlank="1" showInputMessage="1" showErrorMessage="1" xr:uid="{6962F1DE-015D-42FE-AB21-0B69B8F39169}">
          <x14:formula1>
            <xm:f>Variables!$L$4:$L$173</xm:f>
          </x14:formula1>
          <xm:sqref>AC3 AM3 AW3 BG3 BQ3 CA3 CK3 CU3 DE3 DO3 DY3 EI3 ES3 FC3 FM3 FW3 GG3 GQ3 HA3 HK3 HU3 IE3 IO3 IY3 JI3 JS3 KC3 KM3 S3</xm:sqref>
        </x14:dataValidation>
        <x14:dataValidation type="list" allowBlank="1" showInputMessage="1" showErrorMessage="1" xr:uid="{0D5ECBCB-8195-4B28-AB6D-2D18E2820B17}">
          <x14:formula1>
            <xm:f>Variables!$L$3:$L$116</xm:f>
          </x14:formula1>
          <xm:sqref>C57 C14:C16</xm:sqref>
        </x14:dataValidation>
      </x14:dataValidations>
    </ext>
  </extLst>
</worksheet>
</file>

<file path=xl/worksheets/sheet1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7F32A5AF-79B7-4BD1-B939-A3DC2C1C46BC}">
  <sheetPr codeName="Sheet75">
    <tabColor rgb="FF0070C0"/>
  </sheetPr>
  <dimension ref="A1:BE278"/>
  <sheetViews>
    <sheetView showRowColHeaders="0" zoomScale="80" zoomScaleNormal="80" workbookViewId="0">
      <selection activeCell="J8" sqref="J8"/>
    </sheetView>
  </sheetViews>
  <sheetFormatPr defaultColWidth="9.140625" defaultRowHeight="15"/>
  <cols>
    <col min="1" max="1" width="9.140625" style="27"/>
    <col min="2" max="2" width="14.85546875" style="27" customWidth="1"/>
    <col min="3" max="3" width="24" style="68" customWidth="1"/>
    <col min="4" max="4" width="45.1406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4" width="15.140625" style="68" customWidth="1"/>
    <col min="15" max="15" width="12" style="68" customWidth="1"/>
    <col min="16" max="16" width="21.7109375" style="68" bestFit="1" customWidth="1"/>
    <col min="17" max="17" width="38.28515625" style="68" customWidth="1"/>
    <col min="18" max="57" width="9.140625" style="27"/>
    <col min="58" max="16384" width="9.140625" style="68"/>
  </cols>
  <sheetData>
    <row r="1" spans="1:57" s="27" customFormat="1" ht="120" customHeight="1">
      <c r="H1" s="387" t="str">
        <f>Country</f>
        <v>Natural Resources Wales</v>
      </c>
      <c r="I1" s="387"/>
    </row>
    <row r="2" spans="1:57" s="27" customFormat="1">
      <c r="A2" s="413" t="s">
        <v>35</v>
      </c>
      <c r="B2" s="101"/>
      <c r="C2" s="101"/>
      <c r="D2" s="102"/>
    </row>
    <row r="3" spans="1:57" s="27" customFormat="1">
      <c r="C3" s="51"/>
    </row>
    <row r="4" spans="1:57" ht="30" customHeight="1">
      <c r="C4" s="351" t="s">
        <v>28</v>
      </c>
      <c r="D4" s="351" t="s">
        <v>48</v>
      </c>
      <c r="E4" s="317" t="s">
        <v>164</v>
      </c>
      <c r="F4" s="352" t="s">
        <v>165</v>
      </c>
      <c r="G4" s="351" t="s">
        <v>166</v>
      </c>
      <c r="H4" s="317" t="s">
        <v>167</v>
      </c>
      <c r="I4" s="352" t="s">
        <v>168</v>
      </c>
      <c r="J4" s="351" t="s">
        <v>169</v>
      </c>
      <c r="K4" s="27"/>
      <c r="L4" s="27"/>
      <c r="M4" s="27"/>
      <c r="N4" s="27"/>
      <c r="O4" s="27"/>
      <c r="P4" s="27"/>
      <c r="Q4" s="27"/>
      <c r="AX4" s="68"/>
      <c r="AY4" s="68"/>
      <c r="AZ4" s="68"/>
      <c r="BA4" s="68"/>
      <c r="BB4" s="68"/>
      <c r="BC4" s="68"/>
      <c r="BD4" s="68"/>
      <c r="BE4" s="68"/>
    </row>
    <row r="5" spans="1:57">
      <c r="C5">
        <v>1</v>
      </c>
      <c r="D5" t="s">
        <v>159</v>
      </c>
      <c r="E5" s="68">
        <f>IFERROR(VLOOKUP(_Air74227[[#This Row],[Substance]],SubstancesA!$B$7:$V$114,2,FALSE),"")</f>
        <v>0</v>
      </c>
      <c r="F5">
        <v>2.0676222732244452E-6</v>
      </c>
      <c r="G5" s="118">
        <v>0.159</v>
      </c>
      <c r="H5" s="68">
        <f>IFERROR(VLOOKUP(_Air74227[[#This Row],[Substance]],SubstancesA!$B$7:$V$114,3,FALSE),"")</f>
        <v>10000</v>
      </c>
      <c r="I5">
        <v>4.0344906185422191</v>
      </c>
      <c r="J5" s="118">
        <v>5.7633000000000001</v>
      </c>
      <c r="K5" s="27"/>
      <c r="L5" s="27"/>
      <c r="M5" s="27"/>
      <c r="N5" s="27"/>
      <c r="O5" s="27"/>
      <c r="P5" s="27"/>
      <c r="Q5" s="27"/>
      <c r="AX5" s="68"/>
      <c r="AY5" s="68"/>
      <c r="AZ5" s="68"/>
      <c r="BA5" s="68"/>
      <c r="BB5" s="68"/>
      <c r="BC5" s="68"/>
      <c r="BD5" s="68"/>
      <c r="BE5" s="68"/>
    </row>
    <row r="6" spans="1:57">
      <c r="C6">
        <v>2</v>
      </c>
      <c r="D6" t="s">
        <v>162</v>
      </c>
      <c r="E6" s="68">
        <f>IFERROR(VLOOKUP(_Air74227[[#This Row],[Substance]],SubstancesA!$B$7:$V$114,2,FALSE),"")</f>
        <v>5</v>
      </c>
      <c r="F6">
        <v>4.8999631206166688E-8</v>
      </c>
      <c r="G6" s="118">
        <v>2.3300000000000001E-2</v>
      </c>
      <c r="H6" s="68">
        <f>IFERROR(VLOOKUP(_Air74227[[#This Row],[Substance]],SubstancesA!$B$7:$V$114,3,FALSE),"")</f>
        <v>100</v>
      </c>
      <c r="I6">
        <v>1.0992075158711103</v>
      </c>
      <c r="J6" s="118">
        <v>0.84530000000000005</v>
      </c>
      <c r="K6" s="27"/>
      <c r="L6" s="27"/>
      <c r="M6" s="27"/>
      <c r="N6" s="27"/>
      <c r="O6" s="27"/>
      <c r="P6" s="27"/>
      <c r="Q6" s="27"/>
      <c r="BE6" s="68"/>
    </row>
    <row r="7" spans="1:57">
      <c r="C7">
        <v>3</v>
      </c>
      <c r="D7" t="s">
        <v>163</v>
      </c>
      <c r="E7" s="68">
        <f>IFERROR(VLOOKUP(_Air74227[[#This Row],[Substance]],SubstancesA!$B$7:$V$114,2,FALSE),"")</f>
        <v>2660</v>
      </c>
      <c r="F7" s="261">
        <v>1.3995822834980563E-6</v>
      </c>
      <c r="G7" s="118">
        <v>0.12720000000000001</v>
      </c>
      <c r="H7" s="68">
        <f>IFERROR(VLOOKUP(_Air74227[[#This Row],[Substance]],SubstancesA!$B$7:$V$114,3,FALSE),"")</f>
        <v>33300</v>
      </c>
      <c r="I7" s="261">
        <v>4.6107181140222195</v>
      </c>
      <c r="J7" s="118">
        <v>4.6106999999999996</v>
      </c>
      <c r="K7" s="27"/>
      <c r="L7" s="27"/>
      <c r="M7" s="27"/>
      <c r="N7" s="27"/>
      <c r="O7" s="27"/>
      <c r="P7" s="27"/>
      <c r="Q7" s="27"/>
      <c r="BE7" s="68"/>
    </row>
    <row r="8" spans="1:57">
      <c r="C8"/>
      <c r="D8"/>
      <c r="E8" s="68" t="str">
        <f>IFERROR(VLOOKUP(_Air74227[[#This Row],[Substance]],SubstancesA!$B$7:$V$114,2,FALSE),"")</f>
        <v/>
      </c>
      <c r="F8" s="261"/>
      <c r="G8" s="118"/>
      <c r="H8" s="68" t="str">
        <f>IFERROR(VLOOKUP(_Air74227[[#This Row],[Substance]],SubstancesA!$B$7:$V$114,3,FALSE),"")</f>
        <v/>
      </c>
      <c r="I8" s="261"/>
      <c r="J8" s="118"/>
      <c r="K8" s="27"/>
      <c r="L8" s="27"/>
      <c r="M8" s="27"/>
      <c r="N8" s="27"/>
      <c r="O8" s="27"/>
      <c r="P8" s="27"/>
      <c r="Q8" s="27"/>
      <c r="BE8" s="68"/>
    </row>
    <row r="9" spans="1:57">
      <c r="C9"/>
      <c r="D9"/>
      <c r="E9" s="68" t="str">
        <f>IFERROR(VLOOKUP(_Air74227[[#This Row],[Substance]],SubstancesA!$B$7:$V$114,2,FALSE),"")</f>
        <v/>
      </c>
      <c r="F9" s="261"/>
      <c r="G9" s="118"/>
      <c r="H9" s="68" t="str">
        <f>IFERROR(VLOOKUP(_Air74227[[#This Row],[Substance]],SubstancesA!$B$7:$V$114,3,FALSE),"")</f>
        <v/>
      </c>
      <c r="I9" s="261"/>
      <c r="J9" s="118"/>
      <c r="K9" s="27"/>
      <c r="L9" s="27"/>
      <c r="M9" s="27"/>
      <c r="N9" s="27"/>
      <c r="O9" s="27"/>
      <c r="P9" s="27"/>
      <c r="Q9" s="27"/>
      <c r="BE9" s="68"/>
    </row>
    <row r="10" spans="1:57">
      <c r="C10"/>
      <c r="D10"/>
      <c r="E10" s="68" t="str">
        <f>IFERROR(VLOOKUP(_Air74227[[#This Row],[Substance]],SubstancesA!$B$7:$V$114,2,FALSE),"")</f>
        <v/>
      </c>
      <c r="F10" s="261"/>
      <c r="G10" s="118"/>
      <c r="H10" s="68" t="str">
        <f>IFERROR(VLOOKUP(_Air74227[[#This Row],[Substance]],SubstancesA!$B$7:$V$114,3,FALSE),"")</f>
        <v/>
      </c>
      <c r="I10" s="261"/>
      <c r="J10" s="118"/>
      <c r="K10" s="27"/>
      <c r="L10" s="27"/>
      <c r="M10" s="27"/>
      <c r="N10" s="27"/>
      <c r="O10" s="27"/>
      <c r="P10" s="27"/>
      <c r="Q10" s="27"/>
      <c r="BE10" s="68"/>
    </row>
    <row r="11" spans="1:57">
      <c r="C11"/>
      <c r="D11"/>
      <c r="E11" s="68" t="str">
        <f>IFERROR(VLOOKUP(_Air74227[[#This Row],[Substance]],SubstancesA!$B$7:$V$114,2,FALSE),"")</f>
        <v/>
      </c>
      <c r="F11" s="261"/>
      <c r="G11" s="118"/>
      <c r="H11" s="68" t="str">
        <f>IFERROR(VLOOKUP(_Air74227[[#This Row],[Substance]],SubstancesA!$B$7:$V$114,3,FALSE),"")</f>
        <v/>
      </c>
      <c r="I11" s="261"/>
      <c r="J11" s="118"/>
      <c r="K11" s="27"/>
      <c r="L11" s="27"/>
      <c r="M11" s="27"/>
      <c r="N11" s="27"/>
      <c r="O11" s="27"/>
      <c r="P11" s="27"/>
      <c r="Q11" s="27"/>
      <c r="BE11" s="68"/>
    </row>
    <row r="12" spans="1:57">
      <c r="C12"/>
      <c r="D12"/>
      <c r="E12" s="68" t="str">
        <f>IFERROR(VLOOKUP(_Air74227[[#This Row],[Substance]],SubstancesA!$B$7:$V$114,2,FALSE),"")</f>
        <v/>
      </c>
      <c r="F12" s="261"/>
      <c r="G12" s="118"/>
      <c r="H12" s="68" t="str">
        <f>IFERROR(VLOOKUP(_Air74227[[#This Row],[Substance]],SubstancesA!$B$7:$V$114,3,FALSE),"")</f>
        <v/>
      </c>
      <c r="I12" s="261"/>
      <c r="J12" s="118"/>
      <c r="K12" s="27"/>
      <c r="L12" s="27"/>
      <c r="M12" s="27"/>
      <c r="N12" s="27"/>
      <c r="O12" s="27"/>
      <c r="P12" s="27"/>
      <c r="Q12" s="27"/>
      <c r="BE12" s="68"/>
    </row>
    <row r="13" spans="1:57">
      <c r="C13"/>
      <c r="D13"/>
      <c r="E13" s="68" t="str">
        <f>IFERROR(VLOOKUP(_Air74227[[#This Row],[Substance]],SubstancesA!$B$7:$V$114,2,FALSE),"")</f>
        <v/>
      </c>
      <c r="F13" s="261"/>
      <c r="G13" s="118"/>
      <c r="H13" s="68" t="str">
        <f>IFERROR(VLOOKUP(_Air74227[[#This Row],[Substance]],SubstancesA!$B$7:$V$114,3,FALSE),"")</f>
        <v/>
      </c>
      <c r="I13" s="261"/>
      <c r="J13" s="118"/>
      <c r="K13" s="27"/>
      <c r="L13" s="27"/>
      <c r="M13" s="27"/>
      <c r="N13" s="27"/>
      <c r="O13" s="27"/>
      <c r="P13" s="27"/>
      <c r="Q13" s="27"/>
      <c r="BE13" s="68"/>
    </row>
    <row r="14" spans="1:57">
      <c r="C14"/>
      <c r="D14"/>
      <c r="E14" s="68" t="str">
        <f>IFERROR(VLOOKUP(_Air74227[[#This Row],[Substance]],SubstancesA!$B$7:$V$114,2,FALSE),"")</f>
        <v/>
      </c>
      <c r="F14" s="261"/>
      <c r="G14" s="118"/>
      <c r="H14" s="68" t="str">
        <f>IFERROR(VLOOKUP(_Air74227[[#This Row],[Substance]],SubstancesA!$B$7:$V$114,3,FALSE),"")</f>
        <v/>
      </c>
      <c r="I14" s="261"/>
      <c r="J14" s="118"/>
      <c r="K14" s="27"/>
      <c r="L14" s="27"/>
      <c r="M14" s="27"/>
      <c r="N14" s="27"/>
      <c r="O14" s="27"/>
      <c r="P14" s="27"/>
      <c r="Q14" s="27"/>
      <c r="BE14" s="68"/>
    </row>
    <row r="15" spans="1:57">
      <c r="C15"/>
      <c r="D15"/>
      <c r="E15" s="68" t="str">
        <f>IFERROR(VLOOKUP(_Air74227[[#This Row],[Substance]],SubstancesA!$B$7:$V$114,2,FALSE),"")</f>
        <v/>
      </c>
      <c r="F15" s="261"/>
      <c r="G15" s="118"/>
      <c r="H15" s="68" t="str">
        <f>IFERROR(VLOOKUP(_Air74227[[#This Row],[Substance]],SubstancesA!$B$7:$V$114,3,FALSE),"")</f>
        <v/>
      </c>
      <c r="I15" s="261"/>
      <c r="J15" s="118"/>
      <c r="K15" s="27"/>
      <c r="L15" s="27"/>
      <c r="M15" s="27"/>
      <c r="N15" s="27"/>
      <c r="O15" s="27"/>
      <c r="P15" s="27"/>
      <c r="Q15" s="27"/>
      <c r="BE15" s="68"/>
    </row>
    <row r="16" spans="1:57">
      <c r="C16"/>
      <c r="D16"/>
      <c r="E16" s="68" t="str">
        <f>IFERROR(VLOOKUP(_Air74227[[#This Row],[Substance]],SubstancesA!$B$7:$V$114,2,FALSE),"")</f>
        <v/>
      </c>
      <c r="F16" s="261"/>
      <c r="G16" s="118"/>
      <c r="H16" s="68" t="str">
        <f>IFERROR(VLOOKUP(_Air74227[[#This Row],[Substance]],SubstancesA!$B$7:$V$114,3,FALSE),"")</f>
        <v/>
      </c>
      <c r="I16" s="261"/>
      <c r="J16" s="118"/>
      <c r="K16" s="27"/>
      <c r="L16" s="27"/>
      <c r="M16" s="27"/>
      <c r="N16" s="27"/>
      <c r="O16" s="27"/>
      <c r="P16" s="27"/>
      <c r="Q16" s="27"/>
      <c r="BE16" s="68"/>
    </row>
    <row r="17" spans="3:57">
      <c r="C17"/>
      <c r="D17"/>
      <c r="E17" s="68" t="str">
        <f>IFERROR(VLOOKUP(_Air74227[[#This Row],[Substance]],SubstancesA!$B$7:$V$114,2,FALSE),"")</f>
        <v/>
      </c>
      <c r="F17" s="261"/>
      <c r="G17" s="118"/>
      <c r="H17" s="68" t="str">
        <f>IFERROR(VLOOKUP(_Air74227[[#This Row],[Substance]],SubstancesA!$B$7:$V$114,3,FALSE),"")</f>
        <v/>
      </c>
      <c r="I17" s="261"/>
      <c r="J17" s="118"/>
      <c r="K17" s="27"/>
      <c r="L17" s="27"/>
      <c r="M17" s="27"/>
      <c r="N17" s="27"/>
      <c r="O17" s="27"/>
      <c r="P17" s="27"/>
      <c r="Q17" s="27"/>
      <c r="BE17" s="68"/>
    </row>
    <row r="18" spans="3:57">
      <c r="C18"/>
      <c r="D18"/>
      <c r="E18" s="68" t="str">
        <f>IFERROR(VLOOKUP(_Air74227[[#This Row],[Substance]],SubstancesA!$B$7:$V$114,2,FALSE),"")</f>
        <v/>
      </c>
      <c r="F18" s="261"/>
      <c r="G18" s="118"/>
      <c r="H18" s="68" t="str">
        <f>IFERROR(VLOOKUP(_Air74227[[#This Row],[Substance]],SubstancesA!$B$7:$V$114,3,FALSE),"")</f>
        <v/>
      </c>
      <c r="I18" s="261"/>
      <c r="J18" s="118"/>
      <c r="K18" s="27"/>
      <c r="L18" s="27"/>
      <c r="M18" s="27"/>
      <c r="N18" s="27"/>
      <c r="O18" s="27"/>
      <c r="P18" s="27"/>
      <c r="Q18" s="27"/>
      <c r="BE18" s="68"/>
    </row>
    <row r="19" spans="3:57">
      <c r="C19"/>
      <c r="D19"/>
      <c r="E19" s="68" t="str">
        <f>IFERROR(VLOOKUP(_Air74227[[#This Row],[Substance]],SubstancesA!$B$7:$V$114,2,FALSE),"")</f>
        <v/>
      </c>
      <c r="F19" s="261"/>
      <c r="G19" s="118"/>
      <c r="H19" s="68" t="str">
        <f>IFERROR(VLOOKUP(_Air74227[[#This Row],[Substance]],SubstancesA!$B$7:$V$114,3,FALSE),"")</f>
        <v/>
      </c>
      <c r="I19" s="261"/>
      <c r="J19" s="118"/>
      <c r="K19" s="27"/>
      <c r="L19" s="27"/>
      <c r="M19" s="27"/>
      <c r="N19" s="27"/>
      <c r="O19" s="27"/>
      <c r="P19" s="27"/>
      <c r="Q19" s="27"/>
      <c r="BE19" s="68"/>
    </row>
    <row r="20" spans="3:57">
      <c r="C20"/>
      <c r="D20"/>
      <c r="E20" s="68" t="str">
        <f>IFERROR(VLOOKUP(_Air74227[[#This Row],[Substance]],SubstancesA!$B$7:$V$114,2,FALSE),"")</f>
        <v/>
      </c>
      <c r="F20" s="261"/>
      <c r="G20" s="118"/>
      <c r="H20" s="68" t="str">
        <f>IFERROR(VLOOKUP(_Air74227[[#This Row],[Substance]],SubstancesA!$B$7:$V$114,3,FALSE),"")</f>
        <v/>
      </c>
      <c r="I20" s="261"/>
      <c r="J20" s="118"/>
      <c r="K20" s="27"/>
      <c r="L20" s="27"/>
      <c r="M20" s="27"/>
      <c r="N20" s="27"/>
      <c r="O20" s="27"/>
      <c r="P20" s="27"/>
      <c r="Q20" s="27"/>
      <c r="BE20" s="68"/>
    </row>
    <row r="21" spans="3:57">
      <c r="C21"/>
      <c r="D21"/>
      <c r="E21" s="68" t="str">
        <f>IFERROR(VLOOKUP(_Air74227[[#This Row],[Substance]],SubstancesA!$B$7:$V$114,2,FALSE),"")</f>
        <v/>
      </c>
      <c r="F21" s="261"/>
      <c r="G21" s="118"/>
      <c r="H21" s="68" t="str">
        <f>IFERROR(VLOOKUP(_Air74227[[#This Row],[Substance]],SubstancesA!$B$7:$V$114,3,FALSE),"")</f>
        <v/>
      </c>
      <c r="I21" s="261"/>
      <c r="J21" s="118"/>
      <c r="K21" s="27"/>
      <c r="L21" s="27"/>
      <c r="M21" s="27"/>
      <c r="N21" s="27"/>
      <c r="O21" s="27"/>
      <c r="P21" s="27"/>
      <c r="Q21" s="27"/>
      <c r="BE21" s="68"/>
    </row>
    <row r="22" spans="3:57">
      <c r="C22"/>
      <c r="D22"/>
      <c r="E22" s="68" t="str">
        <f>IFERROR(VLOOKUP(_Air74227[[#This Row],[Substance]],SubstancesA!$B$7:$V$114,2,FALSE),"")</f>
        <v/>
      </c>
      <c r="F22" s="261"/>
      <c r="G22" s="118"/>
      <c r="H22" s="68" t="str">
        <f>IFERROR(VLOOKUP(_Air74227[[#This Row],[Substance]],SubstancesA!$B$7:$V$114,3,FALSE),"")</f>
        <v/>
      </c>
      <c r="I22" s="261"/>
      <c r="J22" s="118"/>
      <c r="K22" s="27"/>
      <c r="L22" s="27"/>
      <c r="M22" s="27"/>
      <c r="N22" s="27"/>
      <c r="O22" s="27"/>
      <c r="P22" s="27"/>
      <c r="Q22" s="27"/>
      <c r="BE22" s="68"/>
    </row>
    <row r="23" spans="3:57">
      <c r="C23"/>
      <c r="D23"/>
      <c r="E23" s="68" t="str">
        <f>IFERROR(VLOOKUP(_Air74227[[#This Row],[Substance]],SubstancesA!$B$7:$V$114,2,FALSE),"")</f>
        <v/>
      </c>
      <c r="F23" s="261"/>
      <c r="G23" s="118"/>
      <c r="H23" s="68" t="str">
        <f>IFERROR(VLOOKUP(_Air74227[[#This Row],[Substance]],SubstancesA!$B$7:$V$114,3,FALSE),"")</f>
        <v/>
      </c>
      <c r="I23" s="261"/>
      <c r="J23" s="118"/>
      <c r="K23" s="27"/>
      <c r="L23" s="27"/>
      <c r="M23" s="27"/>
      <c r="N23" s="27"/>
      <c r="O23" s="27"/>
      <c r="P23" s="27"/>
      <c r="Q23" s="27"/>
      <c r="BE23" s="68"/>
    </row>
    <row r="24" spans="3:57">
      <c r="C24"/>
      <c r="D24"/>
      <c r="E24" s="68" t="str">
        <f>IFERROR(VLOOKUP(_Air74227[[#This Row],[Substance]],SubstancesA!$B$7:$V$114,2,FALSE),"")</f>
        <v/>
      </c>
      <c r="F24" s="261"/>
      <c r="G24" s="118"/>
      <c r="H24" s="68" t="str">
        <f>IFERROR(VLOOKUP(_Air74227[[#This Row],[Substance]],SubstancesA!$B$7:$V$114,3,FALSE),"")</f>
        <v/>
      </c>
      <c r="I24" s="261"/>
      <c r="J24" s="118"/>
      <c r="K24" s="27"/>
      <c r="L24" s="27"/>
      <c r="M24" s="27"/>
      <c r="N24" s="27"/>
      <c r="O24" s="27"/>
      <c r="P24" s="27"/>
      <c r="Q24" s="27"/>
      <c r="BE24" s="68"/>
    </row>
    <row r="25" spans="3:57">
      <c r="C25"/>
      <c r="D25"/>
      <c r="E25" s="68" t="str">
        <f>IFERROR(VLOOKUP(_Air74227[[#This Row],[Substance]],SubstancesA!$B$7:$V$114,2,FALSE),"")</f>
        <v/>
      </c>
      <c r="F25" s="261"/>
      <c r="G25" s="118"/>
      <c r="H25" s="68" t="str">
        <f>IFERROR(VLOOKUP(_Air74227[[#This Row],[Substance]],SubstancesA!$B$7:$V$114,3,FALSE),"")</f>
        <v/>
      </c>
      <c r="I25" s="261"/>
      <c r="J25" s="118"/>
      <c r="K25" s="27"/>
      <c r="L25" s="27"/>
      <c r="M25" s="27"/>
      <c r="N25" s="27"/>
      <c r="O25" s="27"/>
      <c r="P25" s="27"/>
      <c r="Q25" s="27"/>
      <c r="BE25" s="68"/>
    </row>
    <row r="26" spans="3:57">
      <c r="C26"/>
      <c r="D26"/>
      <c r="E26" s="68" t="str">
        <f>IFERROR(VLOOKUP(_Air74227[[#This Row],[Substance]],SubstancesA!$B$7:$V$114,2,FALSE),"")</f>
        <v/>
      </c>
      <c r="F26" s="261"/>
      <c r="G26" s="118"/>
      <c r="H26" s="68" t="str">
        <f>IFERROR(VLOOKUP(_Air74227[[#This Row],[Substance]],SubstancesA!$B$7:$V$114,3,FALSE),"")</f>
        <v/>
      </c>
      <c r="I26" s="261"/>
      <c r="J26" s="118"/>
      <c r="K26" s="27"/>
      <c r="L26" s="27"/>
      <c r="M26" s="27"/>
      <c r="N26" s="27"/>
      <c r="O26" s="27"/>
      <c r="P26" s="27"/>
      <c r="Q26" s="27"/>
    </row>
    <row r="27" spans="3:57">
      <c r="C27"/>
      <c r="D27"/>
      <c r="E27" s="68" t="str">
        <f>IFERROR(VLOOKUP(_Air74227[[#This Row],[Substance]],SubstancesA!$B$7:$V$114,2,FALSE),"")</f>
        <v/>
      </c>
      <c r="F27" s="261"/>
      <c r="G27" s="118"/>
      <c r="H27" s="68" t="str">
        <f>IFERROR(VLOOKUP(_Air74227[[#This Row],[Substance]],SubstancesA!$B$7:$V$114,3,FALSE),"")</f>
        <v/>
      </c>
      <c r="I27" s="261"/>
      <c r="J27" s="118"/>
      <c r="K27" s="27"/>
      <c r="L27" s="27"/>
      <c r="M27" s="27"/>
      <c r="N27" s="27"/>
      <c r="O27" s="27"/>
      <c r="P27" s="27"/>
      <c r="Q27" s="27"/>
    </row>
    <row r="28" spans="3:57">
      <c r="C28"/>
      <c r="D28"/>
      <c r="E28" s="68" t="str">
        <f>IFERROR(VLOOKUP(_Air74227[[#This Row],[Substance]],SubstancesA!$B$7:$V$114,2,FALSE),"")</f>
        <v/>
      </c>
      <c r="F28" s="261"/>
      <c r="G28" s="118"/>
      <c r="H28" s="68" t="str">
        <f>IFERROR(VLOOKUP(_Air74227[[#This Row],[Substance]],SubstancesA!$B$7:$V$114,3,FALSE),"")</f>
        <v/>
      </c>
      <c r="I28" s="261"/>
      <c r="J28" s="118"/>
      <c r="K28" s="27"/>
      <c r="L28" s="27"/>
      <c r="M28" s="27"/>
      <c r="N28" s="27"/>
      <c r="O28" s="27"/>
      <c r="P28" s="27"/>
      <c r="Q28" s="27"/>
    </row>
    <row r="29" spans="3:57">
      <c r="C29"/>
      <c r="D29"/>
      <c r="E29" s="68" t="str">
        <f>IFERROR(VLOOKUP(_Air74227[[#This Row],[Substance]],SubstancesA!$B$7:$V$114,2,FALSE),"")</f>
        <v/>
      </c>
      <c r="F29" s="261"/>
      <c r="G29" s="118"/>
      <c r="H29" s="68" t="str">
        <f>IFERROR(VLOOKUP(_Air74227[[#This Row],[Substance]],SubstancesA!$B$7:$V$114,3,FALSE),"")</f>
        <v/>
      </c>
      <c r="I29" s="261"/>
      <c r="J29" s="118"/>
      <c r="K29" s="27"/>
      <c r="L29" s="27"/>
      <c r="M29" s="27"/>
      <c r="N29" s="27"/>
      <c r="O29" s="27"/>
      <c r="P29" s="27"/>
      <c r="Q29" s="27"/>
    </row>
    <row r="30" spans="3:57">
      <c r="C30"/>
      <c r="D30"/>
      <c r="E30" s="68" t="str">
        <f>IFERROR(VLOOKUP(_Air74227[[#This Row],[Substance]],SubstancesA!$B$7:$V$114,2,FALSE),"")</f>
        <v/>
      </c>
      <c r="F30" s="261"/>
      <c r="G30" s="118"/>
      <c r="H30" s="68" t="str">
        <f>IFERROR(VLOOKUP(_Air74227[[#This Row],[Substance]],SubstancesA!$B$7:$V$114,3,FALSE),"")</f>
        <v/>
      </c>
      <c r="I30" s="261"/>
      <c r="J30" s="118"/>
      <c r="K30" s="27"/>
      <c r="L30" s="27"/>
      <c r="M30" s="27"/>
      <c r="N30" s="27"/>
      <c r="O30" s="27"/>
      <c r="P30" s="27"/>
      <c r="Q30" s="27"/>
    </row>
    <row r="31" spans="3:57">
      <c r="C31"/>
      <c r="D31"/>
      <c r="E31" s="68" t="str">
        <f>IFERROR(VLOOKUP(_Air74227[[#This Row],[Substance]],SubstancesA!$B$7:$V$114,2,FALSE),"")</f>
        <v/>
      </c>
      <c r="F31" s="261"/>
      <c r="G31" s="118"/>
      <c r="H31" s="68" t="str">
        <f>IFERROR(VLOOKUP(_Air74227[[#This Row],[Substance]],SubstancesA!$B$7:$V$114,3,FALSE),"")</f>
        <v/>
      </c>
      <c r="I31" s="261"/>
      <c r="J31" s="118"/>
      <c r="K31" s="27"/>
      <c r="L31" s="27"/>
      <c r="M31" s="27"/>
      <c r="N31" s="27"/>
      <c r="O31" s="27"/>
      <c r="P31" s="27"/>
      <c r="Q31" s="27"/>
    </row>
    <row r="32" spans="3:57">
      <c r="C32"/>
      <c r="D32"/>
      <c r="E32" s="68" t="str">
        <f>IFERROR(VLOOKUP(_Air74227[[#This Row],[Substance]],SubstancesA!$B$7:$V$114,2,FALSE),"")</f>
        <v/>
      </c>
      <c r="F32" s="261"/>
      <c r="G32" s="118"/>
      <c r="H32" s="68" t="str">
        <f>IFERROR(VLOOKUP(_Air74227[[#This Row],[Substance]],SubstancesA!$B$7:$V$114,3,FALSE),"")</f>
        <v/>
      </c>
      <c r="I32" s="261"/>
      <c r="J32" s="118"/>
      <c r="K32" s="27"/>
      <c r="L32" s="27"/>
      <c r="M32" s="27"/>
      <c r="N32" s="27"/>
      <c r="O32" s="27"/>
      <c r="P32" s="27"/>
      <c r="Q32" s="27"/>
    </row>
    <row r="33" spans="3:17">
      <c r="C33"/>
      <c r="D33"/>
      <c r="E33" s="68" t="str">
        <f>IFERROR(VLOOKUP(_Air74227[[#This Row],[Substance]],SubstancesA!$B$7:$V$114,2,FALSE),"")</f>
        <v/>
      </c>
      <c r="F33" s="261"/>
      <c r="G33" s="118"/>
      <c r="H33" s="68" t="str">
        <f>IFERROR(VLOOKUP(_Air74227[[#This Row],[Substance]],SubstancesA!$B$7:$V$114,3,FALSE),"")</f>
        <v/>
      </c>
      <c r="I33" s="261"/>
      <c r="J33" s="118"/>
      <c r="K33" s="27"/>
      <c r="L33" s="27"/>
      <c r="M33" s="27"/>
      <c r="N33" s="27"/>
      <c r="O33" s="27"/>
      <c r="P33" s="27"/>
      <c r="Q33" s="27"/>
    </row>
    <row r="34" spans="3:17">
      <c r="C34"/>
      <c r="D34"/>
      <c r="E34" s="68" t="str">
        <f>IFERROR(VLOOKUP(_Air74227[[#This Row],[Substance]],SubstancesA!$B$7:$V$114,2,FALSE),"")</f>
        <v/>
      </c>
      <c r="F34" s="261"/>
      <c r="G34" s="118"/>
      <c r="H34" s="68" t="str">
        <f>IFERROR(VLOOKUP(_Air74227[[#This Row],[Substance]],SubstancesA!$B$7:$V$114,3,FALSE),"")</f>
        <v/>
      </c>
      <c r="I34" s="261"/>
      <c r="J34" s="118"/>
      <c r="K34" s="27"/>
      <c r="L34" s="27"/>
      <c r="M34" s="27"/>
      <c r="N34" s="27"/>
      <c r="O34" s="27"/>
      <c r="P34" s="27"/>
      <c r="Q34" s="27"/>
    </row>
    <row r="35" spans="3:17">
      <c r="C35"/>
      <c r="D35"/>
      <c r="E35" s="68" t="str">
        <f>IFERROR(VLOOKUP(_Air74227[[#This Row],[Substance]],SubstancesA!$B$7:$V$114,2,FALSE),"")</f>
        <v/>
      </c>
      <c r="F35" s="261"/>
      <c r="G35" s="118"/>
      <c r="H35" s="68" t="str">
        <f>IFERROR(VLOOKUP(_Air74227[[#This Row],[Substance]],SubstancesA!$B$7:$V$114,3,FALSE),"")</f>
        <v/>
      </c>
      <c r="I35" s="261"/>
      <c r="J35" s="118"/>
      <c r="K35" s="27"/>
      <c r="L35" s="27"/>
      <c r="M35" s="27"/>
      <c r="N35" s="27"/>
      <c r="O35" s="27"/>
      <c r="P35" s="27"/>
      <c r="Q35" s="27"/>
    </row>
    <row r="36" spans="3:17">
      <c r="C36"/>
      <c r="D36"/>
      <c r="E36" s="68" t="str">
        <f>IFERROR(VLOOKUP(_Air74227[[#This Row],[Substance]],SubstancesA!$B$7:$V$114,2,FALSE),"")</f>
        <v/>
      </c>
      <c r="F36" s="261"/>
      <c r="G36" s="118"/>
      <c r="H36" s="68" t="str">
        <f>IFERROR(VLOOKUP(_Air74227[[#This Row],[Substance]],SubstancesA!$B$7:$V$114,3,FALSE),"")</f>
        <v/>
      </c>
      <c r="I36" s="261"/>
      <c r="J36" s="118"/>
      <c r="K36" s="27"/>
      <c r="L36" s="27"/>
      <c r="M36" s="27"/>
      <c r="N36" s="27"/>
      <c r="O36" s="27"/>
      <c r="P36" s="27"/>
      <c r="Q36" s="27"/>
    </row>
    <row r="37" spans="3:17">
      <c r="C37"/>
      <c r="D37"/>
      <c r="E37" s="68" t="str">
        <f>IFERROR(VLOOKUP(_Air74227[[#This Row],[Substance]],SubstancesA!$B$7:$V$114,2,FALSE),"")</f>
        <v/>
      </c>
      <c r="F37" s="261"/>
      <c r="G37" s="118"/>
      <c r="H37" s="68" t="str">
        <f>IFERROR(VLOOKUP(_Air74227[[#This Row],[Substance]],SubstancesA!$B$7:$V$114,3,FALSE),"")</f>
        <v/>
      </c>
      <c r="I37" s="261"/>
      <c r="J37" s="118"/>
      <c r="K37" s="27"/>
      <c r="L37" s="27"/>
      <c r="M37" s="27"/>
      <c r="N37" s="27"/>
      <c r="O37" s="27"/>
      <c r="P37" s="27"/>
      <c r="Q37" s="27"/>
    </row>
    <row r="38" spans="3:17">
      <c r="C38"/>
      <c r="D38"/>
      <c r="E38" s="68" t="str">
        <f>IFERROR(VLOOKUP(_Air74227[[#This Row],[Substance]],SubstancesA!$B$7:$V$114,2,FALSE),"")</f>
        <v/>
      </c>
      <c r="F38" s="261"/>
      <c r="G38" s="118"/>
      <c r="H38" s="68" t="str">
        <f>IFERROR(VLOOKUP(_Air74227[[#This Row],[Substance]],SubstancesA!$B$7:$V$114,3,FALSE),"")</f>
        <v/>
      </c>
      <c r="I38" s="261"/>
      <c r="J38" s="118"/>
      <c r="K38" s="27"/>
      <c r="L38" s="27"/>
      <c r="M38" s="27"/>
      <c r="N38" s="27"/>
      <c r="O38" s="27"/>
      <c r="P38" s="27"/>
      <c r="Q38" s="27"/>
    </row>
    <row r="39" spans="3:17">
      <c r="C39"/>
      <c r="D39"/>
      <c r="E39" s="68" t="str">
        <f>IFERROR(VLOOKUP(_Air74227[[#This Row],[Substance]],SubstancesA!$B$7:$V$114,2,FALSE),"")</f>
        <v/>
      </c>
      <c r="F39" s="261"/>
      <c r="G39" s="118"/>
      <c r="H39" s="68" t="str">
        <f>IFERROR(VLOOKUP(_Air74227[[#This Row],[Substance]],SubstancesA!$B$7:$V$114,3,FALSE),"")</f>
        <v/>
      </c>
      <c r="I39" s="261"/>
      <c r="J39" s="118"/>
      <c r="K39" s="27"/>
      <c r="L39" s="27"/>
      <c r="M39" s="27"/>
      <c r="N39" s="27"/>
      <c r="O39" s="27"/>
      <c r="P39" s="27"/>
      <c r="Q39" s="27"/>
    </row>
    <row r="40" spans="3:17">
      <c r="C40"/>
      <c r="D40"/>
      <c r="E40" s="68" t="str">
        <f>IFERROR(VLOOKUP(_Air74227[[#This Row],[Substance]],SubstancesA!$B$7:$V$114,2,FALSE),"")</f>
        <v/>
      </c>
      <c r="F40" s="261"/>
      <c r="G40" s="118"/>
      <c r="H40" s="68" t="str">
        <f>IFERROR(VLOOKUP(_Air74227[[#This Row],[Substance]],SubstancesA!$B$7:$V$114,3,FALSE),"")</f>
        <v/>
      </c>
      <c r="I40" s="261"/>
      <c r="J40" s="118"/>
      <c r="K40" s="27"/>
      <c r="L40" s="27"/>
      <c r="M40" s="27"/>
      <c r="N40" s="27"/>
      <c r="O40" s="27"/>
      <c r="P40" s="27"/>
      <c r="Q40" s="27"/>
    </row>
    <row r="41" spans="3:17">
      <c r="C41"/>
      <c r="D41"/>
      <c r="E41" s="68" t="str">
        <f>IFERROR(VLOOKUP(_Air74227[[#This Row],[Substance]],SubstancesA!$B$7:$V$114,2,FALSE),"")</f>
        <v/>
      </c>
      <c r="F41" s="261"/>
      <c r="G41" s="118"/>
      <c r="H41" s="68" t="str">
        <f>IFERROR(VLOOKUP(_Air74227[[#This Row],[Substance]],SubstancesA!$B$7:$V$114,3,FALSE),"")</f>
        <v/>
      </c>
      <c r="I41" s="261"/>
      <c r="J41" s="118"/>
      <c r="K41" s="27"/>
      <c r="L41" s="27"/>
      <c r="M41" s="27"/>
      <c r="N41" s="27"/>
      <c r="O41" s="27"/>
      <c r="P41" s="27"/>
      <c r="Q41" s="27"/>
    </row>
    <row r="42" spans="3:17">
      <c r="C42"/>
      <c r="D42"/>
      <c r="E42" s="68" t="str">
        <f>IFERROR(VLOOKUP(_Air74227[[#This Row],[Substance]],SubstancesA!$B$7:$V$114,2,FALSE),"")</f>
        <v/>
      </c>
      <c r="F42" s="261"/>
      <c r="G42" s="118"/>
      <c r="H42" s="68" t="str">
        <f>IFERROR(VLOOKUP(_Air74227[[#This Row],[Substance]],SubstancesA!$B$7:$V$114,3,FALSE),"")</f>
        <v/>
      </c>
      <c r="I42" s="261"/>
      <c r="J42" s="118"/>
      <c r="K42" s="27"/>
      <c r="L42" s="27"/>
      <c r="M42" s="27"/>
      <c r="N42" s="27"/>
      <c r="O42" s="27"/>
      <c r="P42" s="27"/>
      <c r="Q42" s="27"/>
    </row>
    <row r="43" spans="3:17">
      <c r="C43"/>
      <c r="D43"/>
      <c r="E43" s="68" t="str">
        <f>IFERROR(VLOOKUP(_Air74227[[#This Row],[Substance]],SubstancesA!$B$7:$V$114,2,FALSE),"")</f>
        <v/>
      </c>
      <c r="F43" s="261"/>
      <c r="G43" s="118"/>
      <c r="H43" s="68" t="str">
        <f>IFERROR(VLOOKUP(_Air74227[[#This Row],[Substance]],SubstancesA!$B$7:$V$114,3,FALSE),"")</f>
        <v/>
      </c>
      <c r="I43" s="261"/>
      <c r="J43" s="118"/>
      <c r="K43" s="27"/>
      <c r="L43" s="27"/>
      <c r="M43" s="27"/>
      <c r="N43" s="27"/>
      <c r="O43" s="27"/>
      <c r="P43" s="27"/>
      <c r="Q43" s="27"/>
    </row>
    <row r="44" spans="3:17">
      <c r="C44"/>
      <c r="D44"/>
      <c r="E44" s="68" t="str">
        <f>IFERROR(VLOOKUP(_Air74227[[#This Row],[Substance]],SubstancesA!$B$7:$V$114,2,FALSE),"")</f>
        <v/>
      </c>
      <c r="F44" s="261"/>
      <c r="G44" s="118"/>
      <c r="H44" s="68" t="str">
        <f>IFERROR(VLOOKUP(_Air74227[[#This Row],[Substance]],SubstancesA!$B$7:$V$114,3,FALSE),"")</f>
        <v/>
      </c>
      <c r="I44" s="261"/>
      <c r="J44" s="118"/>
      <c r="K44" s="27"/>
      <c r="L44" s="27"/>
      <c r="M44" s="27"/>
      <c r="N44" s="27"/>
      <c r="O44" s="27"/>
      <c r="P44" s="27"/>
      <c r="Q44" s="27"/>
    </row>
    <row r="45" spans="3:17">
      <c r="C45"/>
      <c r="D45"/>
      <c r="E45" s="68" t="str">
        <f>IFERROR(VLOOKUP(_Air74227[[#This Row],[Substance]],SubstancesA!$B$7:$V$114,2,FALSE),"")</f>
        <v/>
      </c>
      <c r="F45" s="261"/>
      <c r="G45" s="118"/>
      <c r="H45" s="68" t="str">
        <f>IFERROR(VLOOKUP(_Air74227[[#This Row],[Substance]],SubstancesA!$B$7:$V$114,3,FALSE),"")</f>
        <v/>
      </c>
      <c r="I45" s="261"/>
      <c r="J45" s="118"/>
      <c r="K45" s="27"/>
      <c r="L45" s="27"/>
      <c r="M45" s="27"/>
      <c r="N45" s="27"/>
      <c r="O45" s="27"/>
      <c r="P45" s="27"/>
      <c r="Q45" s="27"/>
    </row>
    <row r="46" spans="3:17">
      <c r="C46"/>
      <c r="D46"/>
      <c r="E46" s="68" t="str">
        <f>IFERROR(VLOOKUP(_Air74227[[#This Row],[Substance]],SubstancesA!$B$7:$V$114,2,FALSE),"")</f>
        <v/>
      </c>
      <c r="F46" s="261"/>
      <c r="G46" s="118"/>
      <c r="H46" s="68" t="str">
        <f>IFERROR(VLOOKUP(_Air74227[[#This Row],[Substance]],SubstancesA!$B$7:$V$114,3,FALSE),"")</f>
        <v/>
      </c>
      <c r="I46" s="261"/>
      <c r="J46" s="118"/>
      <c r="K46" s="27"/>
      <c r="L46" s="27"/>
      <c r="M46" s="27"/>
      <c r="N46" s="27"/>
      <c r="O46" s="27"/>
      <c r="P46" s="27"/>
      <c r="Q46" s="27"/>
    </row>
    <row r="47" spans="3:17">
      <c r="C47"/>
      <c r="D47"/>
      <c r="E47" s="68" t="str">
        <f>IFERROR(VLOOKUP(_Air74227[[#This Row],[Substance]],SubstancesA!$B$7:$V$114,2,FALSE),"")</f>
        <v/>
      </c>
      <c r="F47" s="261"/>
      <c r="G47" s="118"/>
      <c r="H47" s="68" t="str">
        <f>IFERROR(VLOOKUP(_Air74227[[#This Row],[Substance]],SubstancesA!$B$7:$V$114,3,FALSE),"")</f>
        <v/>
      </c>
      <c r="I47" s="261"/>
      <c r="J47" s="118"/>
      <c r="K47" s="27"/>
      <c r="L47" s="27"/>
      <c r="M47" s="27"/>
      <c r="N47" s="27"/>
      <c r="O47" s="27"/>
      <c r="P47" s="27"/>
      <c r="Q47" s="27"/>
    </row>
    <row r="48" spans="3:17">
      <c r="C48"/>
      <c r="D48"/>
      <c r="E48" s="68" t="str">
        <f>IFERROR(VLOOKUP(_Air74227[[#This Row],[Substance]],SubstancesA!$B$7:$V$114,2,FALSE),"")</f>
        <v/>
      </c>
      <c r="F48" s="261"/>
      <c r="G48" s="118"/>
      <c r="H48" s="68" t="str">
        <f>IFERROR(VLOOKUP(_Air74227[[#This Row],[Substance]],SubstancesA!$B$7:$V$114,3,FALSE),"")</f>
        <v/>
      </c>
      <c r="I48" s="261"/>
      <c r="J48" s="118"/>
      <c r="K48" s="27"/>
      <c r="L48" s="27"/>
      <c r="M48" s="27"/>
      <c r="N48" s="27"/>
      <c r="O48" s="27"/>
      <c r="P48" s="27"/>
      <c r="Q48" s="27"/>
    </row>
    <row r="49" spans="3:17">
      <c r="C49"/>
      <c r="D49"/>
      <c r="E49" s="68" t="str">
        <f>IFERROR(VLOOKUP(_Air74227[[#This Row],[Substance]],SubstancesA!$B$7:$V$114,2,FALSE),"")</f>
        <v/>
      </c>
      <c r="F49" s="261"/>
      <c r="G49" s="118"/>
      <c r="H49" s="68" t="str">
        <f>IFERROR(VLOOKUP(_Air74227[[#This Row],[Substance]],SubstancesA!$B$7:$V$114,3,FALSE),"")</f>
        <v/>
      </c>
      <c r="I49" s="261"/>
      <c r="J49" s="118"/>
      <c r="K49" s="27"/>
      <c r="L49" s="27"/>
      <c r="M49" s="27"/>
      <c r="N49" s="27"/>
      <c r="O49" s="27"/>
      <c r="P49" s="27"/>
      <c r="Q49" s="27"/>
    </row>
    <row r="50" spans="3:17">
      <c r="C50"/>
      <c r="D50"/>
      <c r="E50" s="68" t="str">
        <f>IFERROR(VLOOKUP(_Air74227[[#This Row],[Substance]],SubstancesA!$B$7:$V$114,2,FALSE),"")</f>
        <v/>
      </c>
      <c r="F50" s="261"/>
      <c r="G50" s="118"/>
      <c r="H50" s="68" t="str">
        <f>IFERROR(VLOOKUP(_Air74227[[#This Row],[Substance]],SubstancesA!$B$7:$V$114,3,FALSE),"")</f>
        <v/>
      </c>
      <c r="I50" s="261"/>
      <c r="J50" s="118"/>
      <c r="K50" s="27"/>
      <c r="L50" s="27"/>
      <c r="M50" s="27"/>
      <c r="N50" s="27"/>
      <c r="O50" s="27"/>
      <c r="P50" s="27"/>
      <c r="Q50" s="27"/>
    </row>
    <row r="51" spans="3:17">
      <c r="C51"/>
      <c r="D51"/>
      <c r="E51" s="68" t="str">
        <f>IFERROR(VLOOKUP(_Air74227[[#This Row],[Substance]],SubstancesA!$B$7:$V$114,2,FALSE),"")</f>
        <v/>
      </c>
      <c r="F51" s="261"/>
      <c r="G51" s="118"/>
      <c r="H51" s="68" t="str">
        <f>IFERROR(VLOOKUP(_Air74227[[#This Row],[Substance]],SubstancesA!$B$7:$V$114,3,FALSE),"")</f>
        <v/>
      </c>
      <c r="I51" s="261"/>
      <c r="J51" s="118"/>
      <c r="K51" s="27"/>
      <c r="L51" s="27"/>
      <c r="M51" s="27"/>
      <c r="N51" s="27"/>
      <c r="O51" s="27"/>
      <c r="P51" s="27"/>
      <c r="Q51" s="27"/>
    </row>
    <row r="52" spans="3:17">
      <c r="C52"/>
      <c r="D52"/>
      <c r="E52" s="68" t="str">
        <f>IFERROR(VLOOKUP(_Air74227[[#This Row],[Substance]],SubstancesA!$B$7:$V$114,2,FALSE),"")</f>
        <v/>
      </c>
      <c r="F52" s="261"/>
      <c r="G52" s="118"/>
      <c r="H52" s="68" t="str">
        <f>IFERROR(VLOOKUP(_Air74227[[#This Row],[Substance]],SubstancesA!$B$7:$V$114,3,FALSE),"")</f>
        <v/>
      </c>
      <c r="I52" s="261"/>
      <c r="J52" s="118"/>
      <c r="K52" s="27"/>
      <c r="L52" s="27"/>
      <c r="M52" s="27"/>
      <c r="N52" s="27"/>
      <c r="O52" s="27"/>
      <c r="P52" s="27"/>
      <c r="Q52" s="27"/>
    </row>
    <row r="53" spans="3:17">
      <c r="C53"/>
      <c r="D53"/>
      <c r="E53" s="68" t="str">
        <f>IFERROR(VLOOKUP(_Air74227[[#This Row],[Substance]],SubstancesA!$B$7:$V$114,2,FALSE),"")</f>
        <v/>
      </c>
      <c r="F53" s="261"/>
      <c r="G53" s="118"/>
      <c r="H53" s="68" t="str">
        <f>IFERROR(VLOOKUP(_Air74227[[#This Row],[Substance]],SubstancesA!$B$7:$V$114,3,FALSE),"")</f>
        <v/>
      </c>
      <c r="I53" s="261"/>
      <c r="J53" s="118"/>
      <c r="K53" s="27"/>
      <c r="L53" s="27"/>
      <c r="M53" s="27"/>
      <c r="N53" s="27"/>
      <c r="O53" s="27"/>
      <c r="P53" s="27"/>
      <c r="Q53" s="27"/>
    </row>
    <row r="54" spans="3:17">
      <c r="C54"/>
      <c r="D54"/>
      <c r="E54" s="68" t="str">
        <f>IFERROR(VLOOKUP(_Air74227[[#This Row],[Substance]],SubstancesA!$B$7:$V$114,2,FALSE),"")</f>
        <v/>
      </c>
      <c r="F54" s="261"/>
      <c r="G54" s="118"/>
      <c r="H54" s="68" t="str">
        <f>IFERROR(VLOOKUP(_Air74227[[#This Row],[Substance]],SubstancesA!$B$7:$V$114,3,FALSE),"")</f>
        <v/>
      </c>
      <c r="I54" s="261"/>
      <c r="J54" s="118"/>
      <c r="K54" s="27"/>
      <c r="L54" s="27"/>
      <c r="M54" s="27"/>
      <c r="N54" s="27"/>
      <c r="O54" s="27"/>
      <c r="P54" s="27"/>
      <c r="Q54" s="27"/>
    </row>
    <row r="55" spans="3:17">
      <c r="C55"/>
      <c r="D55"/>
      <c r="E55" s="68" t="str">
        <f>IFERROR(VLOOKUP(_Air74227[[#This Row],[Substance]],SubstancesA!$B$7:$V$114,2,FALSE),"")</f>
        <v/>
      </c>
      <c r="F55" s="261"/>
      <c r="G55" s="118"/>
      <c r="H55" s="68" t="str">
        <f>IFERROR(VLOOKUP(_Air74227[[#This Row],[Substance]],SubstancesA!$B$7:$V$114,3,FALSE),"")</f>
        <v/>
      </c>
      <c r="I55" s="261"/>
      <c r="J55" s="118"/>
      <c r="K55" s="27"/>
      <c r="L55" s="27"/>
      <c r="M55" s="27"/>
      <c r="N55" s="27"/>
      <c r="O55" s="27"/>
      <c r="P55" s="27"/>
      <c r="Q55" s="27"/>
    </row>
    <row r="56" spans="3:17">
      <c r="C56"/>
      <c r="D56"/>
      <c r="E56" s="68" t="str">
        <f>IFERROR(VLOOKUP(_Air74227[[#This Row],[Substance]],SubstancesA!$B$7:$V$114,2,FALSE),"")</f>
        <v/>
      </c>
      <c r="F56" s="261"/>
      <c r="G56" s="118"/>
      <c r="H56" s="68" t="str">
        <f>IFERROR(VLOOKUP(_Air74227[[#This Row],[Substance]],SubstancesA!$B$7:$V$114,3,FALSE),"")</f>
        <v/>
      </c>
      <c r="I56" s="261"/>
      <c r="J56" s="118"/>
      <c r="K56" s="27"/>
      <c r="L56" s="27"/>
      <c r="M56" s="27"/>
      <c r="N56" s="27"/>
      <c r="O56" s="27"/>
      <c r="P56" s="27"/>
      <c r="Q56" s="27"/>
    </row>
    <row r="57" spans="3:17">
      <c r="C57"/>
      <c r="D57"/>
      <c r="E57" s="68" t="str">
        <f>IFERROR(VLOOKUP(_Air74227[[#This Row],[Substance]],SubstancesA!$B$7:$V$114,2,FALSE),"")</f>
        <v/>
      </c>
      <c r="F57" s="261"/>
      <c r="G57" s="118"/>
      <c r="H57" s="68" t="str">
        <f>IFERROR(VLOOKUP(_Air74227[[#This Row],[Substance]],SubstancesA!$B$7:$V$114,3,FALSE),"")</f>
        <v/>
      </c>
      <c r="I57" s="261"/>
      <c r="J57" s="118"/>
      <c r="K57" s="27"/>
      <c r="L57" s="27"/>
      <c r="M57" s="27"/>
      <c r="N57" s="27"/>
      <c r="O57" s="27"/>
      <c r="P57" s="27"/>
      <c r="Q57" s="27"/>
    </row>
    <row r="58" spans="3:17">
      <c r="C58"/>
      <c r="D58"/>
      <c r="E58" s="68" t="str">
        <f>IFERROR(VLOOKUP(_Air74227[[#This Row],[Substance]],SubstancesA!$B$7:$V$114,2,FALSE),"")</f>
        <v/>
      </c>
      <c r="F58" s="261"/>
      <c r="G58" s="118"/>
      <c r="H58" s="68" t="str">
        <f>IFERROR(VLOOKUP(_Air74227[[#This Row],[Substance]],SubstancesA!$B$7:$V$114,3,FALSE),"")</f>
        <v/>
      </c>
      <c r="I58" s="261"/>
      <c r="J58" s="118"/>
      <c r="K58" s="27"/>
      <c r="L58" s="27"/>
      <c r="M58" s="27"/>
      <c r="N58" s="27"/>
      <c r="O58" s="27"/>
      <c r="P58" s="27"/>
      <c r="Q58" s="27"/>
    </row>
    <row r="59" spans="3:17">
      <c r="C59"/>
      <c r="D59"/>
      <c r="E59" s="68" t="str">
        <f>IFERROR(VLOOKUP(_Air74227[[#This Row],[Substance]],SubstancesA!$B$7:$V$114,2,FALSE),"")</f>
        <v/>
      </c>
      <c r="F59" s="261"/>
      <c r="G59" s="118"/>
      <c r="H59" s="68" t="str">
        <f>IFERROR(VLOOKUP(_Air74227[[#This Row],[Substance]],SubstancesA!$B$7:$V$114,3,FALSE),"")</f>
        <v/>
      </c>
      <c r="I59" s="261"/>
      <c r="J59" s="118"/>
      <c r="K59" s="27"/>
      <c r="L59" s="27"/>
      <c r="M59" s="27"/>
      <c r="N59" s="27"/>
      <c r="O59" s="27"/>
      <c r="P59" s="27"/>
      <c r="Q59" s="27"/>
    </row>
    <row r="60" spans="3:17">
      <c r="C60"/>
      <c r="D60"/>
      <c r="E60" s="68" t="str">
        <f>IFERROR(VLOOKUP(_Air74227[[#This Row],[Substance]],SubstancesA!$B$7:$V$114,2,FALSE),"")</f>
        <v/>
      </c>
      <c r="F60" s="261"/>
      <c r="G60" s="118"/>
      <c r="H60" s="68" t="str">
        <f>IFERROR(VLOOKUP(_Air74227[[#This Row],[Substance]],SubstancesA!$B$7:$V$114,3,FALSE),"")</f>
        <v/>
      </c>
      <c r="I60" s="261"/>
      <c r="J60" s="118"/>
      <c r="K60" s="27"/>
      <c r="L60" s="27"/>
      <c r="M60" s="27"/>
      <c r="N60" s="27"/>
      <c r="O60" s="27"/>
      <c r="P60" s="27"/>
      <c r="Q60" s="27"/>
    </row>
    <row r="61" spans="3:17">
      <c r="C61"/>
      <c r="D61"/>
      <c r="E61" s="68" t="str">
        <f>IFERROR(VLOOKUP(_Air74227[[#This Row],[Substance]],SubstancesA!$B$7:$V$114,2,FALSE),"")</f>
        <v/>
      </c>
      <c r="F61" s="261"/>
      <c r="G61" s="118"/>
      <c r="H61" s="68" t="str">
        <f>IFERROR(VLOOKUP(_Air74227[[#This Row],[Substance]],SubstancesA!$B$7:$V$114,3,FALSE),"")</f>
        <v/>
      </c>
      <c r="I61" s="261"/>
      <c r="J61" s="118"/>
      <c r="K61" s="27"/>
      <c r="L61" s="27"/>
      <c r="M61" s="27"/>
      <c r="N61" s="27"/>
      <c r="O61" s="27"/>
      <c r="P61" s="27"/>
      <c r="Q61" s="27"/>
    </row>
    <row r="62" spans="3:17">
      <c r="C62"/>
      <c r="D62"/>
      <c r="E62" s="68" t="str">
        <f>IFERROR(VLOOKUP(_Air74227[[#This Row],[Substance]],SubstancesA!$B$7:$V$114,2,FALSE),"")</f>
        <v/>
      </c>
      <c r="F62" s="261"/>
      <c r="G62" s="118"/>
      <c r="H62" s="68" t="str">
        <f>IFERROR(VLOOKUP(_Air74227[[#This Row],[Substance]],SubstancesA!$B$7:$V$114,3,FALSE),"")</f>
        <v/>
      </c>
      <c r="I62" s="261"/>
      <c r="J62" s="118"/>
      <c r="K62" s="27"/>
      <c r="L62" s="27"/>
      <c r="M62" s="27"/>
      <c r="N62" s="27"/>
      <c r="O62" s="27"/>
      <c r="P62" s="27"/>
      <c r="Q62" s="27"/>
    </row>
    <row r="63" spans="3:17">
      <c r="C63"/>
      <c r="D63"/>
      <c r="E63" s="68" t="str">
        <f>IFERROR(VLOOKUP(_Air74227[[#This Row],[Substance]],SubstancesA!$B$7:$V$114,2,FALSE),"")</f>
        <v/>
      </c>
      <c r="F63" s="261"/>
      <c r="G63" s="118"/>
      <c r="H63" s="68" t="str">
        <f>IFERROR(VLOOKUP(_Air74227[[#This Row],[Substance]],SubstancesA!$B$7:$V$114,3,FALSE),"")</f>
        <v/>
      </c>
      <c r="I63" s="261"/>
      <c r="J63" s="118"/>
      <c r="K63" s="27"/>
      <c r="L63" s="27"/>
      <c r="M63" s="27"/>
      <c r="N63" s="27"/>
      <c r="O63" s="27"/>
      <c r="P63" s="27"/>
      <c r="Q63" s="27"/>
    </row>
    <row r="64" spans="3:17">
      <c r="C64"/>
      <c r="D64"/>
      <c r="E64" s="68" t="str">
        <f>IFERROR(VLOOKUP(_Air74227[[#This Row],[Substance]],SubstancesA!$B$7:$V$114,2,FALSE),"")</f>
        <v/>
      </c>
      <c r="F64" s="261"/>
      <c r="G64" s="118"/>
      <c r="H64" s="68" t="str">
        <f>IFERROR(VLOOKUP(_Air74227[[#This Row],[Substance]],SubstancesA!$B$7:$V$114,3,FALSE),"")</f>
        <v/>
      </c>
      <c r="I64" s="261"/>
      <c r="J64" s="118"/>
      <c r="K64" s="27"/>
      <c r="L64" s="27"/>
      <c r="M64" s="27"/>
      <c r="N64" s="27"/>
      <c r="O64" s="27"/>
      <c r="P64" s="27"/>
      <c r="Q64" s="27"/>
    </row>
    <row r="65" spans="3:17">
      <c r="C65"/>
      <c r="D65"/>
      <c r="E65" s="68" t="str">
        <f>IFERROR(VLOOKUP(_Air74227[[#This Row],[Substance]],SubstancesA!$B$7:$V$114,2,FALSE),"")</f>
        <v/>
      </c>
      <c r="F65" s="261"/>
      <c r="G65" s="118"/>
      <c r="H65" s="68" t="str">
        <f>IFERROR(VLOOKUP(_Air74227[[#This Row],[Substance]],SubstancesA!$B$7:$V$114,3,FALSE),"")</f>
        <v/>
      </c>
      <c r="I65" s="261"/>
      <c r="J65" s="118"/>
      <c r="K65" s="27"/>
      <c r="L65" s="27"/>
      <c r="M65" s="27"/>
      <c r="N65" s="27"/>
      <c r="O65" s="27"/>
      <c r="P65" s="27"/>
      <c r="Q65" s="27"/>
    </row>
    <row r="66" spans="3:17">
      <c r="C66"/>
      <c r="D66"/>
      <c r="E66" s="68" t="str">
        <f>IFERROR(VLOOKUP(_Air74227[[#This Row],[Substance]],SubstancesA!$B$7:$V$114,2,FALSE),"")</f>
        <v/>
      </c>
      <c r="F66" s="261"/>
      <c r="G66" s="118"/>
      <c r="H66" s="68" t="str">
        <f>IFERROR(VLOOKUP(_Air74227[[#This Row],[Substance]],SubstancesA!$B$7:$V$114,3,FALSE),"")</f>
        <v/>
      </c>
      <c r="I66" s="261"/>
      <c r="J66" s="118"/>
      <c r="K66" s="27"/>
      <c r="L66" s="27"/>
      <c r="M66" s="27"/>
      <c r="N66" s="27"/>
      <c r="O66" s="27"/>
      <c r="P66" s="27"/>
      <c r="Q66" s="27"/>
    </row>
    <row r="67" spans="3:17">
      <c r="C67"/>
      <c r="D67"/>
      <c r="E67" s="68" t="str">
        <f>IFERROR(VLOOKUP(_Air74227[[#This Row],[Substance]],SubstancesA!$B$7:$V$114,2,FALSE),"")</f>
        <v/>
      </c>
      <c r="F67" s="261"/>
      <c r="G67" s="118"/>
      <c r="H67" s="68" t="str">
        <f>IFERROR(VLOOKUP(_Air74227[[#This Row],[Substance]],SubstancesA!$B$7:$V$114,3,FALSE),"")</f>
        <v/>
      </c>
      <c r="I67" s="261"/>
      <c r="J67" s="118"/>
      <c r="K67" s="27"/>
      <c r="L67" s="27"/>
      <c r="M67" s="27"/>
      <c r="N67" s="27"/>
      <c r="O67" s="27"/>
      <c r="P67" s="27"/>
      <c r="Q67" s="27"/>
    </row>
    <row r="68" spans="3:17">
      <c r="C68"/>
      <c r="D68"/>
      <c r="E68" s="68" t="str">
        <f>IFERROR(VLOOKUP(_Air74227[[#This Row],[Substance]],SubstancesA!$B$7:$V$114,2,FALSE),"")</f>
        <v/>
      </c>
      <c r="F68" s="261"/>
      <c r="G68" s="118"/>
      <c r="H68" s="68" t="str">
        <f>IFERROR(VLOOKUP(_Air74227[[#This Row],[Substance]],SubstancesA!$B$7:$V$114,3,FALSE),"")</f>
        <v/>
      </c>
      <c r="I68" s="261"/>
      <c r="J68" s="118"/>
      <c r="K68" s="27"/>
      <c r="L68" s="27"/>
      <c r="M68" s="27"/>
      <c r="N68" s="27"/>
      <c r="O68" s="27"/>
      <c r="P68" s="27"/>
      <c r="Q68" s="27"/>
    </row>
    <row r="69" spans="3:17">
      <c r="C69"/>
      <c r="D69"/>
      <c r="E69" s="68" t="str">
        <f>IFERROR(VLOOKUP(_Air74227[[#This Row],[Substance]],SubstancesA!$B$7:$V$114,2,FALSE),"")</f>
        <v/>
      </c>
      <c r="F69" s="261"/>
      <c r="G69" s="118"/>
      <c r="H69" s="68" t="str">
        <f>IFERROR(VLOOKUP(_Air74227[[#This Row],[Substance]],SubstancesA!$B$7:$V$114,3,FALSE),"")</f>
        <v/>
      </c>
      <c r="I69" s="261"/>
      <c r="J69" s="118"/>
      <c r="K69" s="27"/>
      <c r="L69" s="27"/>
      <c r="M69" s="27"/>
      <c r="N69" s="27"/>
      <c r="O69" s="27"/>
      <c r="P69" s="27"/>
      <c r="Q69" s="27"/>
    </row>
    <row r="70" spans="3:17">
      <c r="C70"/>
      <c r="D70"/>
      <c r="E70" s="68" t="str">
        <f>IFERROR(VLOOKUP(_Air74227[[#This Row],[Substance]],SubstancesA!$B$7:$V$114,2,FALSE),"")</f>
        <v/>
      </c>
      <c r="F70" s="261"/>
      <c r="G70" s="118"/>
      <c r="H70" s="68" t="str">
        <f>IFERROR(VLOOKUP(_Air74227[[#This Row],[Substance]],SubstancesA!$B$7:$V$114,3,FALSE),"")</f>
        <v/>
      </c>
      <c r="I70" s="261"/>
      <c r="J70" s="118"/>
      <c r="K70" s="27"/>
      <c r="L70" s="27"/>
      <c r="M70" s="27"/>
      <c r="N70" s="27"/>
      <c r="O70" s="27"/>
      <c r="P70" s="27"/>
      <c r="Q70" s="27"/>
    </row>
    <row r="71" spans="3:17">
      <c r="C71"/>
      <c r="D71"/>
      <c r="E71" s="68" t="str">
        <f>IFERROR(VLOOKUP(_Air74227[[#This Row],[Substance]],SubstancesA!$B$7:$V$114,2,FALSE),"")</f>
        <v/>
      </c>
      <c r="F71" s="261"/>
      <c r="G71" s="118"/>
      <c r="H71" s="68" t="str">
        <f>IFERROR(VLOOKUP(_Air74227[[#This Row],[Substance]],SubstancesA!$B$7:$V$114,3,FALSE),"")</f>
        <v/>
      </c>
      <c r="I71" s="261"/>
      <c r="J71" s="118"/>
      <c r="K71" s="27"/>
      <c r="L71" s="27"/>
      <c r="M71" s="27"/>
      <c r="N71" s="27"/>
      <c r="O71" s="27"/>
      <c r="P71" s="27"/>
      <c r="Q71" s="27"/>
    </row>
    <row r="72" spans="3:17">
      <c r="C72"/>
      <c r="D72"/>
      <c r="E72" s="68" t="str">
        <f>IFERROR(VLOOKUP(_Air74227[[#This Row],[Substance]],SubstancesA!$B$7:$V$114,2,FALSE),"")</f>
        <v/>
      </c>
      <c r="F72" s="261"/>
      <c r="G72" s="118"/>
      <c r="H72" s="68" t="str">
        <f>IFERROR(VLOOKUP(_Air74227[[#This Row],[Substance]],SubstancesA!$B$7:$V$114,3,FALSE),"")</f>
        <v/>
      </c>
      <c r="I72" s="261"/>
      <c r="J72" s="118"/>
      <c r="K72" s="27"/>
      <c r="L72" s="27"/>
      <c r="M72" s="27"/>
      <c r="N72" s="27"/>
      <c r="O72" s="27"/>
      <c r="P72" s="27"/>
      <c r="Q72" s="27"/>
    </row>
    <row r="73" spans="3:17">
      <c r="C73"/>
      <c r="D73"/>
      <c r="E73" s="68" t="str">
        <f>IFERROR(VLOOKUP(_Air74227[[#This Row],[Substance]],SubstancesA!$B$7:$V$114,2,FALSE),"")</f>
        <v/>
      </c>
      <c r="F73" s="261"/>
      <c r="G73" s="118"/>
      <c r="H73" s="68" t="str">
        <f>IFERROR(VLOOKUP(_Air74227[[#This Row],[Substance]],SubstancesA!$B$7:$V$114,3,FALSE),"")</f>
        <v/>
      </c>
      <c r="I73" s="261"/>
      <c r="J73" s="118"/>
      <c r="K73" s="27"/>
      <c r="L73" s="27"/>
      <c r="M73" s="27"/>
      <c r="N73" s="27"/>
      <c r="O73" s="27"/>
      <c r="P73" s="27"/>
      <c r="Q73" s="27"/>
    </row>
    <row r="74" spans="3:17">
      <c r="C74"/>
      <c r="D74"/>
      <c r="E74" s="68" t="str">
        <f>IFERROR(VLOOKUP(_Air74227[[#This Row],[Substance]],SubstancesA!$B$7:$V$114,2,FALSE),"")</f>
        <v/>
      </c>
      <c r="F74" s="261"/>
      <c r="G74" s="118"/>
      <c r="H74" s="68" t="str">
        <f>IFERROR(VLOOKUP(_Air74227[[#This Row],[Substance]],SubstancesA!$B$7:$V$114,3,FALSE),"")</f>
        <v/>
      </c>
      <c r="I74" s="261"/>
      <c r="J74" s="118"/>
      <c r="K74" s="27"/>
      <c r="L74" s="27"/>
      <c r="M74" s="27"/>
      <c r="N74" s="27"/>
      <c r="O74" s="27"/>
      <c r="P74" s="27"/>
      <c r="Q74" s="27"/>
    </row>
    <row r="75" spans="3:17">
      <c r="C75"/>
      <c r="D75"/>
      <c r="E75" s="68" t="str">
        <f>IFERROR(VLOOKUP(_Air74227[[#This Row],[Substance]],SubstancesA!$B$7:$V$114,2,FALSE),"")</f>
        <v/>
      </c>
      <c r="F75" s="261"/>
      <c r="G75" s="118"/>
      <c r="H75" s="68" t="str">
        <f>IFERROR(VLOOKUP(_Air74227[[#This Row],[Substance]],SubstancesA!$B$7:$V$114,3,FALSE),"")</f>
        <v/>
      </c>
      <c r="I75" s="261"/>
      <c r="J75" s="118"/>
      <c r="K75" s="27"/>
      <c r="L75" s="27"/>
      <c r="M75" s="27"/>
      <c r="N75" s="27"/>
      <c r="O75" s="27"/>
      <c r="P75" s="27"/>
      <c r="Q75" s="27"/>
    </row>
    <row r="76" spans="3:17">
      <c r="C76"/>
      <c r="D76"/>
      <c r="E76" s="68" t="str">
        <f>IFERROR(VLOOKUP(_Air74227[[#This Row],[Substance]],SubstancesA!$B$7:$V$114,2,FALSE),"")</f>
        <v/>
      </c>
      <c r="F76" s="261"/>
      <c r="G76" s="118"/>
      <c r="H76" s="68" t="str">
        <f>IFERROR(VLOOKUP(_Air74227[[#This Row],[Substance]],SubstancesA!$B$7:$V$114,3,FALSE),"")</f>
        <v/>
      </c>
      <c r="I76" s="261"/>
      <c r="J76" s="118"/>
      <c r="K76" s="27"/>
      <c r="L76" s="27"/>
      <c r="M76" s="27"/>
      <c r="N76" s="27"/>
      <c r="O76" s="27"/>
      <c r="P76" s="27"/>
      <c r="Q76" s="27"/>
    </row>
    <row r="77" spans="3:17">
      <c r="C77"/>
      <c r="D77"/>
      <c r="E77" s="68" t="str">
        <f>IFERROR(VLOOKUP(_Air74227[[#This Row],[Substance]],SubstancesA!$B$7:$V$114,2,FALSE),"")</f>
        <v/>
      </c>
      <c r="F77" s="261"/>
      <c r="G77" s="118"/>
      <c r="H77" s="68" t="str">
        <f>IFERROR(VLOOKUP(_Air74227[[#This Row],[Substance]],SubstancesA!$B$7:$V$114,3,FALSE),"")</f>
        <v/>
      </c>
      <c r="I77" s="261"/>
      <c r="J77" s="118"/>
      <c r="K77" s="27"/>
      <c r="L77" s="27"/>
      <c r="M77" s="27"/>
      <c r="N77" s="27"/>
      <c r="O77" s="27"/>
      <c r="P77" s="27"/>
      <c r="Q77" s="27"/>
    </row>
    <row r="78" spans="3:17">
      <c r="C78"/>
      <c r="D78"/>
      <c r="E78" s="68" t="str">
        <f>IFERROR(VLOOKUP(_Air74227[[#This Row],[Substance]],SubstancesA!$B$7:$V$114,2,FALSE),"")</f>
        <v/>
      </c>
      <c r="F78" s="261"/>
      <c r="G78" s="118"/>
      <c r="H78" s="68" t="str">
        <f>IFERROR(VLOOKUP(_Air74227[[#This Row],[Substance]],SubstancesA!$B$7:$V$114,3,FALSE),"")</f>
        <v/>
      </c>
      <c r="I78" s="261"/>
      <c r="J78" s="118"/>
      <c r="K78" s="27"/>
      <c r="L78" s="27"/>
      <c r="M78" s="27"/>
      <c r="N78" s="27"/>
      <c r="O78" s="27"/>
      <c r="P78" s="27"/>
      <c r="Q78" s="27"/>
    </row>
    <row r="79" spans="3:17">
      <c r="C79"/>
      <c r="D79"/>
      <c r="E79" s="68" t="str">
        <f>IFERROR(VLOOKUP(_Air74227[[#This Row],[Substance]],SubstancesA!$B$7:$V$114,2,FALSE),"")</f>
        <v/>
      </c>
      <c r="F79" s="261"/>
      <c r="G79" s="118"/>
      <c r="H79" s="68" t="str">
        <f>IFERROR(VLOOKUP(_Air74227[[#This Row],[Substance]],SubstancesA!$B$7:$V$114,3,FALSE),"")</f>
        <v/>
      </c>
      <c r="I79" s="261"/>
      <c r="J79" s="118"/>
      <c r="K79" s="27"/>
      <c r="L79" s="27"/>
      <c r="M79" s="27"/>
      <c r="N79" s="27"/>
      <c r="O79" s="27"/>
      <c r="P79" s="27"/>
      <c r="Q79" s="27"/>
    </row>
    <row r="80" spans="3:17">
      <c r="C80"/>
      <c r="D80"/>
      <c r="E80" s="68" t="str">
        <f>IFERROR(VLOOKUP(_Air74227[[#This Row],[Substance]],SubstancesA!$B$7:$V$114,2,FALSE),"")</f>
        <v/>
      </c>
      <c r="F80" s="261"/>
      <c r="G80" s="118"/>
      <c r="H80" s="68" t="str">
        <f>IFERROR(VLOOKUP(_Air74227[[#This Row],[Substance]],SubstancesA!$B$7:$V$114,3,FALSE),"")</f>
        <v/>
      </c>
      <c r="I80" s="261"/>
      <c r="J80" s="118"/>
      <c r="K80" s="27"/>
      <c r="L80" s="27"/>
      <c r="M80" s="27"/>
      <c r="N80" s="27"/>
      <c r="O80" s="27"/>
      <c r="P80" s="27"/>
      <c r="Q80" s="27"/>
    </row>
    <row r="81" spans="3:17">
      <c r="C81"/>
      <c r="D81"/>
      <c r="E81" s="68" t="str">
        <f>IFERROR(VLOOKUP(_Air74227[[#This Row],[Substance]],SubstancesA!$B$7:$V$114,2,FALSE),"")</f>
        <v/>
      </c>
      <c r="F81" s="261"/>
      <c r="G81" s="118"/>
      <c r="H81" s="68" t="str">
        <f>IFERROR(VLOOKUP(_Air74227[[#This Row],[Substance]],SubstancesA!$B$7:$V$114,3,FALSE),"")</f>
        <v/>
      </c>
      <c r="I81" s="261"/>
      <c r="J81" s="118"/>
      <c r="K81" s="27"/>
      <c r="L81" s="27"/>
      <c r="M81" s="27"/>
      <c r="N81" s="27"/>
      <c r="O81" s="27"/>
      <c r="P81" s="27"/>
      <c r="Q81" s="27"/>
    </row>
    <row r="82" spans="3:17">
      <c r="C82"/>
      <c r="D82"/>
      <c r="E82" s="68" t="str">
        <f>IFERROR(VLOOKUP(_Air74227[[#This Row],[Substance]],SubstancesA!$B$7:$V$114,2,FALSE),"")</f>
        <v/>
      </c>
      <c r="F82" s="261"/>
      <c r="G82" s="118"/>
      <c r="H82" s="68" t="str">
        <f>IFERROR(VLOOKUP(_Air74227[[#This Row],[Substance]],SubstancesA!$B$7:$V$114,3,FALSE),"")</f>
        <v/>
      </c>
      <c r="I82" s="261"/>
      <c r="J82" s="118"/>
      <c r="K82" s="27"/>
      <c r="L82" s="27"/>
      <c r="M82" s="27"/>
      <c r="N82" s="27"/>
      <c r="O82" s="27"/>
      <c r="P82" s="27"/>
      <c r="Q82" s="27"/>
    </row>
    <row r="83" spans="3:17">
      <c r="C83"/>
      <c r="D83"/>
      <c r="E83" s="68" t="str">
        <f>IFERROR(VLOOKUP(_Air74227[[#This Row],[Substance]],SubstancesA!$B$7:$V$114,2,FALSE),"")</f>
        <v/>
      </c>
      <c r="F83" s="261"/>
      <c r="G83" s="118"/>
      <c r="H83" s="68" t="str">
        <f>IFERROR(VLOOKUP(_Air74227[[#This Row],[Substance]],SubstancesA!$B$7:$V$114,3,FALSE),"")</f>
        <v/>
      </c>
      <c r="I83" s="261"/>
      <c r="J83" s="118"/>
      <c r="K83" s="27"/>
      <c r="L83" s="27"/>
      <c r="M83" s="27"/>
      <c r="N83" s="27"/>
      <c r="O83" s="27"/>
      <c r="P83" s="27"/>
      <c r="Q83" s="27"/>
    </row>
    <row r="84" spans="3:17">
      <c r="C84"/>
      <c r="D84"/>
      <c r="E84" s="68" t="str">
        <f>IFERROR(VLOOKUP(_Air74227[[#This Row],[Substance]],SubstancesA!$B$7:$V$114,2,FALSE),"")</f>
        <v/>
      </c>
      <c r="F84" s="261"/>
      <c r="G84" s="118"/>
      <c r="H84" s="68" t="str">
        <f>IFERROR(VLOOKUP(_Air74227[[#This Row],[Substance]],SubstancesA!$B$7:$V$114,3,FALSE),"")</f>
        <v/>
      </c>
      <c r="I84" s="261"/>
      <c r="J84" s="118"/>
      <c r="K84" s="27"/>
      <c r="L84" s="27"/>
      <c r="M84" s="27"/>
      <c r="N84" s="27"/>
      <c r="O84" s="27"/>
      <c r="P84" s="27"/>
      <c r="Q84" s="27"/>
    </row>
    <row r="85" spans="3:17">
      <c r="C85"/>
      <c r="D85"/>
      <c r="E85" s="68" t="str">
        <f>IFERROR(VLOOKUP(_Air74227[[#This Row],[Substance]],SubstancesA!$B$7:$V$114,2,FALSE),"")</f>
        <v/>
      </c>
      <c r="F85" s="261"/>
      <c r="G85" s="118"/>
      <c r="H85" s="68" t="str">
        <f>IFERROR(VLOOKUP(_Air74227[[#This Row],[Substance]],SubstancesA!$B$7:$V$114,3,FALSE),"")</f>
        <v/>
      </c>
      <c r="I85" s="261"/>
      <c r="J85" s="118"/>
      <c r="K85" s="27"/>
      <c r="L85" s="27"/>
      <c r="M85" s="27"/>
      <c r="N85" s="27"/>
      <c r="O85" s="27"/>
      <c r="P85" s="27"/>
      <c r="Q85" s="27"/>
    </row>
    <row r="86" spans="3:17">
      <c r="C86"/>
      <c r="D86"/>
      <c r="E86" s="68" t="str">
        <f>IFERROR(VLOOKUP(_Air74227[[#This Row],[Substance]],SubstancesA!$B$7:$V$114,2,FALSE),"")</f>
        <v/>
      </c>
      <c r="F86" s="261"/>
      <c r="G86" s="118"/>
      <c r="H86" s="68" t="str">
        <f>IFERROR(VLOOKUP(_Air74227[[#This Row],[Substance]],SubstancesA!$B$7:$V$114,3,FALSE),"")</f>
        <v/>
      </c>
      <c r="I86" s="261"/>
      <c r="J86" s="118"/>
      <c r="K86" s="27"/>
      <c r="L86" s="27"/>
      <c r="M86" s="27"/>
      <c r="N86" s="27"/>
      <c r="O86" s="27"/>
      <c r="P86" s="27"/>
      <c r="Q86" s="27"/>
    </row>
    <row r="87" spans="3:17">
      <c r="C87"/>
      <c r="D87"/>
      <c r="E87" s="68" t="str">
        <f>IFERROR(VLOOKUP(_Air74227[[#This Row],[Substance]],SubstancesA!$B$7:$V$114,2,FALSE),"")</f>
        <v/>
      </c>
      <c r="F87" s="261"/>
      <c r="G87" s="118"/>
      <c r="H87" s="68" t="str">
        <f>IFERROR(VLOOKUP(_Air74227[[#This Row],[Substance]],SubstancesA!$B$7:$V$114,3,FALSE),"")</f>
        <v/>
      </c>
      <c r="I87" s="261"/>
      <c r="J87" s="118"/>
      <c r="K87" s="27"/>
      <c r="L87" s="27"/>
      <c r="M87" s="27"/>
      <c r="N87" s="27"/>
      <c r="O87" s="27"/>
      <c r="P87" s="27"/>
      <c r="Q87" s="27"/>
    </row>
    <row r="88" spans="3:17">
      <c r="C88"/>
      <c r="D88"/>
      <c r="E88" s="68" t="str">
        <f>IFERROR(VLOOKUP(_Air74227[[#This Row],[Substance]],SubstancesA!$B$7:$V$114,2,FALSE),"")</f>
        <v/>
      </c>
      <c r="F88" s="261"/>
      <c r="G88" s="118"/>
      <c r="H88" s="68" t="str">
        <f>IFERROR(VLOOKUP(_Air74227[[#This Row],[Substance]],SubstancesA!$B$7:$V$114,3,FALSE),"")</f>
        <v/>
      </c>
      <c r="I88" s="261"/>
      <c r="J88" s="118"/>
      <c r="K88" s="27"/>
      <c r="L88" s="27"/>
      <c r="M88" s="27"/>
      <c r="N88" s="27"/>
      <c r="O88" s="27"/>
      <c r="P88" s="27"/>
      <c r="Q88" s="27"/>
    </row>
    <row r="89" spans="3:17">
      <c r="C89"/>
      <c r="D89"/>
      <c r="E89" s="68" t="str">
        <f>IFERROR(VLOOKUP(_Air74227[[#This Row],[Substance]],SubstancesA!$B$7:$V$114,2,FALSE),"")</f>
        <v/>
      </c>
      <c r="F89" s="261"/>
      <c r="G89" s="118"/>
      <c r="H89" s="68" t="str">
        <f>IFERROR(VLOOKUP(_Air74227[[#This Row],[Substance]],SubstancesA!$B$7:$V$114,3,FALSE),"")</f>
        <v/>
      </c>
      <c r="I89" s="261"/>
      <c r="J89" s="118"/>
      <c r="K89" s="27"/>
      <c r="L89" s="27"/>
      <c r="M89" s="27"/>
      <c r="N89" s="27"/>
      <c r="O89" s="27"/>
      <c r="P89" s="27"/>
      <c r="Q89" s="27"/>
    </row>
    <row r="90" spans="3:17">
      <c r="C90"/>
      <c r="D90"/>
      <c r="E90" s="68" t="str">
        <f>IFERROR(VLOOKUP(_Air74227[[#This Row],[Substance]],SubstancesA!$B$7:$V$114,2,FALSE),"")</f>
        <v/>
      </c>
      <c r="F90" s="261"/>
      <c r="G90" s="118"/>
      <c r="H90" s="68" t="str">
        <f>IFERROR(VLOOKUP(_Air74227[[#This Row],[Substance]],SubstancesA!$B$7:$V$114,3,FALSE),"")</f>
        <v/>
      </c>
      <c r="I90" s="261"/>
      <c r="J90" s="118"/>
      <c r="K90" s="27"/>
      <c r="L90" s="27"/>
      <c r="M90" s="27"/>
      <c r="N90" s="27"/>
      <c r="O90" s="27"/>
      <c r="P90" s="27"/>
      <c r="Q90" s="27"/>
    </row>
    <row r="91" spans="3:17">
      <c r="C91"/>
      <c r="D91"/>
      <c r="E91" s="68" t="str">
        <f>IFERROR(VLOOKUP(_Air74227[[#This Row],[Substance]],SubstancesA!$B$7:$V$114,2,FALSE),"")</f>
        <v/>
      </c>
      <c r="F91" s="261"/>
      <c r="G91" s="118"/>
      <c r="H91" s="68" t="str">
        <f>IFERROR(VLOOKUP(_Air74227[[#This Row],[Substance]],SubstancesA!$B$7:$V$114,3,FALSE),"")</f>
        <v/>
      </c>
      <c r="I91" s="261"/>
      <c r="J91" s="118"/>
      <c r="K91" s="27"/>
      <c r="L91" s="27"/>
      <c r="M91" s="27"/>
      <c r="N91" s="27"/>
      <c r="O91" s="27"/>
      <c r="P91" s="27"/>
      <c r="Q91" s="27"/>
    </row>
    <row r="92" spans="3:17">
      <c r="C92"/>
      <c r="D92"/>
      <c r="E92" s="68" t="str">
        <f>IFERROR(VLOOKUP(_Air74227[[#This Row],[Substance]],SubstancesA!$B$7:$V$114,2,FALSE),"")</f>
        <v/>
      </c>
      <c r="F92" s="261"/>
      <c r="G92" s="118"/>
      <c r="H92" s="68" t="str">
        <f>IFERROR(VLOOKUP(_Air74227[[#This Row],[Substance]],SubstancesA!$B$7:$V$114,3,FALSE),"")</f>
        <v/>
      </c>
      <c r="I92" s="261"/>
      <c r="J92" s="118"/>
      <c r="K92" s="27"/>
      <c r="L92" s="27"/>
      <c r="M92" s="27"/>
      <c r="N92" s="27"/>
      <c r="O92" s="27"/>
      <c r="P92" s="27"/>
      <c r="Q92" s="27"/>
    </row>
    <row r="93" spans="3:17">
      <c r="C93"/>
      <c r="D93"/>
      <c r="E93" s="68" t="str">
        <f>IFERROR(VLOOKUP(_Air74227[[#This Row],[Substance]],SubstancesA!$B$7:$V$114,2,FALSE),"")</f>
        <v/>
      </c>
      <c r="F93" s="261"/>
      <c r="G93" s="118"/>
      <c r="H93" s="68" t="str">
        <f>IFERROR(VLOOKUP(_Air74227[[#This Row],[Substance]],SubstancesA!$B$7:$V$114,3,FALSE),"")</f>
        <v/>
      </c>
      <c r="I93" s="261"/>
      <c r="J93" s="118"/>
      <c r="K93" s="27"/>
      <c r="L93" s="27"/>
      <c r="M93" s="27"/>
      <c r="N93" s="27"/>
      <c r="O93" s="27"/>
      <c r="P93" s="27"/>
      <c r="Q93" s="27"/>
    </row>
    <row r="94" spans="3:17">
      <c r="C94"/>
      <c r="D94"/>
      <c r="E94" s="68" t="str">
        <f>IFERROR(VLOOKUP(_Air74227[[#This Row],[Substance]],SubstancesA!$B$7:$V$114,2,FALSE),"")</f>
        <v/>
      </c>
      <c r="F94" s="261"/>
      <c r="G94" s="118"/>
      <c r="H94" s="68" t="str">
        <f>IFERROR(VLOOKUP(_Air74227[[#This Row],[Substance]],SubstancesA!$B$7:$V$114,3,FALSE),"")</f>
        <v/>
      </c>
      <c r="I94" s="261"/>
      <c r="J94" s="118"/>
      <c r="K94" s="27"/>
      <c r="L94" s="27"/>
      <c r="M94" s="27"/>
      <c r="N94" s="27"/>
      <c r="O94" s="27"/>
      <c r="P94" s="27"/>
      <c r="Q94" s="27"/>
    </row>
    <row r="95" spans="3:17">
      <c r="C95"/>
      <c r="D95"/>
      <c r="E95" s="68" t="str">
        <f>IFERROR(VLOOKUP(_Air74227[[#This Row],[Substance]],SubstancesA!$B$7:$V$114,2,FALSE),"")</f>
        <v/>
      </c>
      <c r="F95" s="261"/>
      <c r="G95" s="118"/>
      <c r="H95" s="68" t="str">
        <f>IFERROR(VLOOKUP(_Air74227[[#This Row],[Substance]],SubstancesA!$B$7:$V$114,3,FALSE),"")</f>
        <v/>
      </c>
      <c r="I95" s="261"/>
      <c r="J95" s="234"/>
      <c r="K95" s="27"/>
      <c r="L95" s="27"/>
      <c r="M95" s="27"/>
      <c r="N95" s="27"/>
      <c r="O95" s="27"/>
      <c r="P95" s="27"/>
      <c r="Q95" s="27"/>
    </row>
    <row r="96" spans="3:17">
      <c r="C96" s="27"/>
      <c r="D96" s="27"/>
      <c r="E96" s="27"/>
      <c r="F96" s="27"/>
      <c r="G96" s="27"/>
      <c r="H96" s="27"/>
      <c r="I96" s="27"/>
      <c r="J96" s="27"/>
      <c r="K96" s="27"/>
      <c r="L96" s="27"/>
      <c r="M96" s="27"/>
      <c r="N96" s="27"/>
      <c r="O96" s="27"/>
      <c r="P96" s="27"/>
      <c r="Q96" s="27"/>
    </row>
    <row r="97" spans="3:17">
      <c r="C97" s="27"/>
      <c r="D97" s="27"/>
      <c r="E97" s="27"/>
      <c r="F97" s="27"/>
      <c r="G97" s="27"/>
      <c r="H97" s="27"/>
      <c r="I97" s="27"/>
      <c r="J97" s="27"/>
      <c r="K97" s="27"/>
      <c r="L97" s="27"/>
      <c r="M97" s="27"/>
      <c r="N97" s="27"/>
      <c r="O97" s="27"/>
      <c r="P97" s="27"/>
      <c r="Q97" s="27"/>
    </row>
    <row r="98" spans="3:17">
      <c r="C98" s="27"/>
      <c r="D98" s="27"/>
      <c r="E98" s="27"/>
      <c r="F98" s="27"/>
      <c r="G98" s="27"/>
      <c r="H98" s="27"/>
      <c r="I98" s="27"/>
      <c r="J98" s="27"/>
      <c r="K98" s="27"/>
      <c r="L98" s="27"/>
      <c r="M98" s="27"/>
      <c r="N98" s="27"/>
      <c r="O98" s="27"/>
      <c r="P98" s="27"/>
      <c r="Q98" s="27"/>
    </row>
    <row r="99" spans="3:17">
      <c r="C99" s="27"/>
      <c r="D99" s="27"/>
      <c r="E99" s="27"/>
      <c r="F99" s="27"/>
      <c r="G99" s="27"/>
      <c r="H99" s="27"/>
      <c r="I99" s="27"/>
      <c r="J99" s="27"/>
      <c r="K99" s="27"/>
      <c r="L99" s="27"/>
      <c r="M99" s="27"/>
      <c r="N99" s="27"/>
      <c r="O99" s="27"/>
      <c r="P99" s="27"/>
      <c r="Q99" s="27"/>
    </row>
    <row r="100" spans="3:17">
      <c r="C100" s="27"/>
      <c r="D100" s="27"/>
      <c r="E100" s="27"/>
      <c r="F100" s="27"/>
      <c r="G100" s="27"/>
      <c r="H100" s="27"/>
      <c r="I100" s="27"/>
      <c r="J100" s="27"/>
      <c r="K100" s="27"/>
      <c r="L100" s="27"/>
      <c r="M100" s="27"/>
      <c r="N100" s="27"/>
      <c r="O100" s="27"/>
      <c r="P100" s="27"/>
      <c r="Q100" s="27"/>
    </row>
    <row r="101" spans="3:17">
      <c r="C101" s="27"/>
      <c r="D101" s="27"/>
      <c r="E101" s="27"/>
      <c r="F101" s="27"/>
      <c r="G101" s="27"/>
      <c r="H101" s="27"/>
      <c r="I101" s="27"/>
      <c r="J101" s="27"/>
      <c r="K101" s="27"/>
      <c r="L101" s="27"/>
      <c r="M101" s="27"/>
      <c r="N101" s="27"/>
      <c r="O101" s="27"/>
      <c r="P101" s="27"/>
      <c r="Q101" s="27"/>
    </row>
    <row r="102" spans="3:17">
      <c r="C102" s="27"/>
      <c r="D102" s="27"/>
      <c r="E102" s="27"/>
      <c r="F102" s="27"/>
      <c r="G102" s="27"/>
      <c r="H102" s="27"/>
      <c r="I102" s="27"/>
      <c r="J102" s="27"/>
      <c r="K102" s="27"/>
      <c r="L102" s="27"/>
      <c r="M102" s="27"/>
      <c r="N102" s="27"/>
      <c r="O102" s="27"/>
      <c r="P102" s="27"/>
      <c r="Q102" s="27"/>
    </row>
    <row r="103" spans="3:17">
      <c r="C103" s="27"/>
      <c r="D103" s="27"/>
      <c r="E103" s="27"/>
      <c r="F103" s="27"/>
      <c r="G103" s="27"/>
      <c r="H103" s="27"/>
      <c r="I103" s="27"/>
      <c r="J103" s="27"/>
      <c r="K103" s="27"/>
      <c r="L103" s="27"/>
      <c r="M103" s="27"/>
      <c r="N103" s="27"/>
      <c r="O103" s="27"/>
      <c r="P103" s="27"/>
      <c r="Q103" s="27"/>
    </row>
    <row r="104" spans="3:17">
      <c r="C104" s="27"/>
      <c r="D104" s="27"/>
      <c r="E104" s="27"/>
      <c r="F104" s="27"/>
      <c r="G104" s="27"/>
      <c r="H104" s="27"/>
      <c r="I104" s="27"/>
      <c r="J104" s="27"/>
      <c r="K104" s="27"/>
      <c r="L104" s="27"/>
      <c r="M104" s="27"/>
      <c r="N104" s="27"/>
      <c r="O104" s="27"/>
      <c r="P104" s="27"/>
      <c r="Q104" s="27"/>
    </row>
    <row r="105" spans="3:17">
      <c r="C105" s="27"/>
      <c r="D105" s="27"/>
      <c r="E105" s="27"/>
      <c r="F105" s="27"/>
      <c r="G105" s="27"/>
      <c r="H105" s="27"/>
      <c r="I105" s="27"/>
      <c r="J105" s="27"/>
      <c r="K105" s="27"/>
      <c r="L105" s="27"/>
      <c r="M105" s="27"/>
      <c r="N105" s="27"/>
      <c r="O105" s="27"/>
      <c r="P105" s="27"/>
      <c r="Q105" s="27"/>
    </row>
    <row r="106" spans="3:17">
      <c r="C106" s="27"/>
      <c r="D106" s="27"/>
      <c r="E106" s="27"/>
      <c r="F106" s="27"/>
      <c r="G106" s="27"/>
      <c r="H106" s="27"/>
      <c r="I106" s="27"/>
      <c r="J106" s="27"/>
      <c r="K106" s="27"/>
      <c r="L106" s="27"/>
      <c r="M106" s="27"/>
      <c r="N106" s="27"/>
      <c r="O106" s="27"/>
      <c r="P106" s="27"/>
      <c r="Q106" s="27"/>
    </row>
    <row r="107" spans="3:17">
      <c r="C107" s="27"/>
      <c r="D107" s="27"/>
      <c r="E107" s="27"/>
      <c r="F107" s="27"/>
      <c r="G107" s="27"/>
      <c r="H107" s="27"/>
      <c r="I107" s="27"/>
      <c r="J107" s="27"/>
      <c r="K107" s="27"/>
      <c r="L107" s="27"/>
      <c r="M107" s="27"/>
      <c r="N107" s="27"/>
      <c r="O107" s="27"/>
      <c r="P107" s="27"/>
      <c r="Q107" s="27"/>
    </row>
    <row r="108" spans="3:17">
      <c r="C108" s="27"/>
      <c r="D108" s="27"/>
      <c r="E108" s="27"/>
      <c r="F108" s="27"/>
      <c r="G108" s="27"/>
      <c r="H108" s="27"/>
      <c r="I108" s="27"/>
      <c r="J108" s="27"/>
      <c r="K108" s="27"/>
      <c r="L108" s="27"/>
      <c r="M108" s="27"/>
      <c r="N108" s="27"/>
      <c r="O108" s="27"/>
      <c r="P108" s="27"/>
      <c r="Q108" s="27"/>
    </row>
    <row r="109" spans="3:17">
      <c r="C109" s="27"/>
      <c r="D109" s="27"/>
      <c r="E109" s="27"/>
      <c r="F109" s="27"/>
      <c r="G109" s="27"/>
      <c r="H109" s="27"/>
      <c r="I109" s="27"/>
      <c r="J109" s="27"/>
      <c r="K109" s="27"/>
      <c r="L109" s="27"/>
      <c r="M109" s="27"/>
      <c r="N109" s="27"/>
      <c r="O109" s="27"/>
      <c r="P109" s="27"/>
      <c r="Q109" s="27"/>
    </row>
    <row r="110" spans="3:17">
      <c r="C110" s="27"/>
      <c r="D110" s="27"/>
      <c r="E110" s="27"/>
      <c r="F110" s="27"/>
      <c r="G110" s="27"/>
      <c r="H110" s="27"/>
      <c r="I110" s="27"/>
      <c r="J110" s="27"/>
      <c r="K110" s="27"/>
      <c r="L110" s="27"/>
      <c r="M110" s="27"/>
      <c r="N110" s="27"/>
      <c r="O110" s="27"/>
      <c r="P110" s="27"/>
      <c r="Q110" s="27"/>
    </row>
    <row r="111" spans="3:17">
      <c r="C111" s="27"/>
      <c r="D111" s="27"/>
      <c r="E111" s="27"/>
      <c r="F111" s="27"/>
      <c r="G111" s="27"/>
      <c r="H111" s="27"/>
      <c r="I111" s="27"/>
      <c r="J111" s="27"/>
      <c r="K111" s="27"/>
      <c r="L111" s="27"/>
      <c r="M111" s="27"/>
      <c r="N111" s="27"/>
      <c r="O111" s="27"/>
      <c r="P111" s="27"/>
      <c r="Q111" s="27"/>
    </row>
    <row r="112" spans="3:17">
      <c r="C112" s="27"/>
      <c r="D112" s="27"/>
      <c r="E112" s="27"/>
      <c r="F112" s="27"/>
      <c r="G112" s="27"/>
      <c r="H112" s="27"/>
      <c r="I112" s="27"/>
      <c r="J112" s="27"/>
      <c r="K112" s="27"/>
      <c r="L112" s="27"/>
      <c r="M112" s="27"/>
      <c r="N112" s="27"/>
      <c r="O112" s="27"/>
      <c r="P112" s="27"/>
      <c r="Q112" s="27"/>
    </row>
    <row r="113" spans="3:17">
      <c r="C113" s="27"/>
      <c r="D113" s="27"/>
      <c r="E113" s="27"/>
      <c r="F113" s="27"/>
      <c r="G113" s="27"/>
      <c r="H113" s="27"/>
      <c r="I113" s="27"/>
      <c r="J113" s="27"/>
      <c r="K113" s="27"/>
      <c r="L113" s="27"/>
      <c r="M113" s="27"/>
      <c r="N113" s="27"/>
      <c r="O113" s="27"/>
      <c r="P113" s="27"/>
      <c r="Q113" s="27"/>
    </row>
    <row r="114" spans="3:17">
      <c r="C114" s="27"/>
      <c r="D114" s="27"/>
      <c r="E114" s="27"/>
      <c r="F114" s="27"/>
      <c r="G114" s="27"/>
      <c r="H114" s="27"/>
      <c r="I114" s="27"/>
      <c r="J114" s="27"/>
      <c r="K114" s="27"/>
      <c r="L114" s="27"/>
      <c r="M114" s="27"/>
      <c r="N114" s="27"/>
      <c r="O114" s="27"/>
      <c r="P114" s="27"/>
      <c r="Q114" s="27"/>
    </row>
    <row r="115" spans="3:17">
      <c r="C115" s="27"/>
      <c r="D115" s="27"/>
      <c r="E115" s="27"/>
      <c r="F115" s="27"/>
      <c r="G115" s="27"/>
      <c r="H115" s="27"/>
      <c r="I115" s="27"/>
      <c r="J115" s="27"/>
      <c r="K115" s="27"/>
      <c r="L115" s="27"/>
      <c r="M115" s="27"/>
      <c r="N115" s="27"/>
      <c r="O115" s="27"/>
      <c r="P115" s="27"/>
      <c r="Q115" s="27"/>
    </row>
    <row r="116" spans="3:17">
      <c r="C116" s="27"/>
      <c r="D116" s="27"/>
      <c r="E116" s="27"/>
      <c r="F116" s="27"/>
      <c r="G116" s="27"/>
      <c r="H116" s="27"/>
      <c r="I116" s="27"/>
      <c r="J116" s="27"/>
      <c r="K116" s="27"/>
      <c r="L116" s="27"/>
      <c r="M116" s="27"/>
      <c r="N116" s="27"/>
      <c r="O116" s="27"/>
      <c r="P116" s="27"/>
      <c r="Q116" s="27"/>
    </row>
    <row r="117" spans="3:17">
      <c r="C117" s="27"/>
      <c r="D117" s="27"/>
      <c r="E117" s="27"/>
      <c r="F117" s="27"/>
      <c r="G117" s="27"/>
      <c r="H117" s="27"/>
      <c r="I117" s="27"/>
      <c r="J117" s="27"/>
      <c r="K117" s="27"/>
      <c r="L117" s="27"/>
      <c r="M117" s="27"/>
      <c r="N117" s="27"/>
      <c r="O117" s="27"/>
      <c r="P117" s="27"/>
      <c r="Q117" s="27"/>
    </row>
    <row r="118" spans="3:17">
      <c r="C118" s="27"/>
      <c r="D118" s="27"/>
      <c r="E118" s="27"/>
      <c r="F118" s="27"/>
      <c r="G118" s="27"/>
      <c r="H118" s="27"/>
      <c r="I118" s="27"/>
      <c r="J118" s="27"/>
      <c r="K118" s="27"/>
      <c r="L118" s="27"/>
      <c r="M118" s="27"/>
      <c r="N118" s="27"/>
      <c r="O118" s="27"/>
      <c r="P118" s="27"/>
      <c r="Q118" s="27"/>
    </row>
    <row r="119" spans="3:17">
      <c r="C119" s="27"/>
      <c r="D119" s="27"/>
      <c r="E119" s="27"/>
      <c r="F119" s="27"/>
      <c r="G119" s="27"/>
      <c r="H119" s="27"/>
      <c r="I119" s="27"/>
      <c r="J119" s="27"/>
      <c r="K119" s="27"/>
      <c r="L119" s="27"/>
      <c r="M119" s="27"/>
      <c r="N119" s="27"/>
      <c r="O119" s="27"/>
      <c r="P119" s="27"/>
      <c r="Q119" s="27"/>
    </row>
    <row r="120" spans="3:17">
      <c r="C120" s="27"/>
      <c r="D120" s="27"/>
      <c r="E120" s="27"/>
      <c r="F120" s="27"/>
      <c r="G120" s="27"/>
      <c r="H120" s="27"/>
      <c r="I120" s="27"/>
      <c r="J120" s="27"/>
      <c r="K120" s="27"/>
      <c r="L120" s="27"/>
      <c r="M120" s="27"/>
      <c r="N120" s="27"/>
      <c r="O120" s="27"/>
      <c r="P120" s="27"/>
      <c r="Q120" s="27"/>
    </row>
    <row r="121" spans="3:17">
      <c r="C121" s="27"/>
      <c r="D121" s="27"/>
      <c r="E121" s="27"/>
      <c r="F121" s="27"/>
      <c r="G121" s="27"/>
      <c r="H121" s="27"/>
      <c r="I121" s="27"/>
      <c r="J121" s="27"/>
      <c r="K121" s="27"/>
      <c r="L121" s="27"/>
      <c r="M121" s="27"/>
      <c r="N121" s="27"/>
      <c r="O121" s="27"/>
      <c r="P121" s="27"/>
      <c r="Q121" s="27"/>
    </row>
    <row r="122" spans="3:17">
      <c r="C122" s="27"/>
      <c r="D122" s="27"/>
      <c r="E122" s="27"/>
      <c r="F122" s="27"/>
      <c r="G122" s="27"/>
      <c r="H122" s="27"/>
      <c r="I122" s="27"/>
      <c r="J122" s="27"/>
      <c r="K122" s="27"/>
      <c r="L122" s="27"/>
      <c r="M122" s="27"/>
      <c r="N122" s="27"/>
      <c r="O122" s="27"/>
      <c r="P122" s="27"/>
      <c r="Q122" s="27"/>
    </row>
    <row r="123" spans="3:17">
      <c r="C123" s="27"/>
      <c r="D123" s="27"/>
      <c r="E123" s="27"/>
      <c r="F123" s="27"/>
      <c r="G123" s="27"/>
      <c r="H123" s="27"/>
      <c r="I123" s="27"/>
      <c r="J123" s="27"/>
      <c r="K123" s="27"/>
      <c r="L123" s="27"/>
      <c r="M123" s="27"/>
      <c r="N123" s="27"/>
      <c r="O123" s="27"/>
      <c r="P123" s="27"/>
      <c r="Q123" s="27"/>
    </row>
    <row r="124" spans="3:17">
      <c r="C124" s="27"/>
      <c r="D124" s="27"/>
      <c r="E124" s="27"/>
      <c r="F124" s="27"/>
      <c r="G124" s="27"/>
      <c r="H124" s="27"/>
      <c r="I124" s="27"/>
      <c r="J124" s="27"/>
      <c r="K124" s="27"/>
      <c r="L124" s="27"/>
      <c r="M124" s="27"/>
      <c r="N124" s="27"/>
      <c r="O124" s="27"/>
      <c r="P124" s="27"/>
      <c r="Q124" s="27"/>
    </row>
    <row r="125" spans="3:17">
      <c r="C125" s="27"/>
      <c r="D125" s="27"/>
      <c r="E125" s="27"/>
      <c r="F125" s="27"/>
      <c r="G125" s="27"/>
      <c r="H125" s="27"/>
      <c r="I125" s="27"/>
      <c r="J125" s="27"/>
      <c r="K125" s="27"/>
      <c r="L125" s="27"/>
      <c r="M125" s="27"/>
      <c r="N125" s="27"/>
      <c r="O125" s="27"/>
      <c r="P125" s="27"/>
      <c r="Q125" s="27"/>
    </row>
    <row r="126" spans="3:17">
      <c r="C126" s="27"/>
      <c r="D126" s="27"/>
      <c r="E126" s="27"/>
      <c r="F126" s="27"/>
      <c r="G126" s="27"/>
      <c r="H126" s="27"/>
      <c r="I126" s="27"/>
      <c r="J126" s="27"/>
      <c r="K126" s="27"/>
      <c r="L126" s="27"/>
      <c r="M126" s="27"/>
      <c r="N126" s="27"/>
      <c r="O126" s="27"/>
      <c r="P126" s="27"/>
      <c r="Q126" s="27"/>
    </row>
    <row r="127" spans="3:17">
      <c r="C127" s="27"/>
      <c r="D127" s="27"/>
      <c r="E127" s="27"/>
      <c r="F127" s="27"/>
      <c r="G127" s="27"/>
      <c r="H127" s="27"/>
      <c r="I127" s="27"/>
      <c r="J127" s="27"/>
      <c r="K127" s="27"/>
      <c r="L127" s="27"/>
      <c r="M127" s="27"/>
      <c r="N127" s="27"/>
      <c r="O127" s="27"/>
      <c r="P127" s="27"/>
      <c r="Q127" s="27"/>
    </row>
    <row r="128" spans="3:17">
      <c r="C128" s="27"/>
      <c r="D128" s="27"/>
      <c r="E128" s="27"/>
      <c r="F128" s="27"/>
      <c r="G128" s="27"/>
      <c r="H128" s="27"/>
      <c r="I128" s="27"/>
      <c r="J128" s="27"/>
      <c r="K128" s="27"/>
      <c r="L128" s="27"/>
      <c r="M128" s="27"/>
      <c r="N128" s="27"/>
      <c r="O128" s="27"/>
      <c r="P128" s="27"/>
      <c r="Q128" s="27"/>
    </row>
    <row r="129" spans="3:17">
      <c r="C129" s="27"/>
      <c r="D129" s="27"/>
      <c r="E129" s="27"/>
      <c r="F129" s="27"/>
      <c r="G129" s="27"/>
      <c r="H129" s="27"/>
      <c r="I129" s="27"/>
      <c r="J129" s="27"/>
      <c r="K129" s="27"/>
      <c r="L129" s="27"/>
      <c r="M129" s="27"/>
      <c r="N129" s="27"/>
      <c r="O129" s="27"/>
      <c r="P129" s="27"/>
      <c r="Q129" s="27"/>
    </row>
    <row r="130" spans="3:17">
      <c r="C130" s="27"/>
      <c r="D130" s="27"/>
      <c r="E130" s="27"/>
      <c r="F130" s="27"/>
      <c r="G130" s="27"/>
      <c r="H130" s="27"/>
      <c r="I130" s="27"/>
      <c r="J130" s="27"/>
      <c r="K130" s="27"/>
      <c r="L130" s="27"/>
      <c r="M130" s="27"/>
      <c r="N130" s="27"/>
      <c r="O130" s="27"/>
      <c r="P130" s="27"/>
      <c r="Q130" s="27"/>
    </row>
    <row r="131" spans="3:17">
      <c r="C131" s="27"/>
      <c r="D131" s="27"/>
      <c r="E131" s="27"/>
      <c r="F131" s="27"/>
      <c r="G131" s="27"/>
      <c r="H131" s="27"/>
      <c r="I131" s="27"/>
      <c r="J131" s="27"/>
      <c r="K131" s="27"/>
      <c r="L131" s="27"/>
      <c r="M131" s="27"/>
      <c r="N131" s="27"/>
      <c r="O131" s="27"/>
      <c r="P131" s="27"/>
      <c r="Q131" s="27"/>
    </row>
    <row r="132" spans="3:17">
      <c r="C132" s="27"/>
      <c r="D132" s="27"/>
      <c r="E132" s="27"/>
      <c r="F132" s="27"/>
      <c r="G132" s="27"/>
      <c r="H132" s="27"/>
      <c r="I132" s="27"/>
      <c r="J132" s="27"/>
      <c r="K132" s="27"/>
      <c r="L132" s="27"/>
      <c r="M132" s="27"/>
      <c r="N132" s="27"/>
      <c r="O132" s="27"/>
      <c r="P132" s="27"/>
      <c r="Q132" s="27"/>
    </row>
    <row r="133" spans="3:17">
      <c r="C133" s="27"/>
      <c r="D133" s="27"/>
      <c r="E133" s="27"/>
      <c r="F133" s="27"/>
      <c r="G133" s="27"/>
      <c r="H133" s="27"/>
      <c r="I133" s="27"/>
      <c r="J133" s="27"/>
      <c r="K133" s="27"/>
      <c r="L133" s="27"/>
      <c r="M133" s="27"/>
      <c r="N133" s="27"/>
      <c r="O133" s="27"/>
      <c r="P133" s="27"/>
      <c r="Q133" s="27"/>
    </row>
    <row r="134" spans="3:17">
      <c r="C134" s="27"/>
      <c r="D134" s="27"/>
      <c r="E134" s="27"/>
      <c r="F134" s="27"/>
      <c r="G134" s="27"/>
      <c r="H134" s="27"/>
      <c r="I134" s="27"/>
      <c r="J134" s="27"/>
      <c r="K134" s="27"/>
      <c r="L134" s="27"/>
      <c r="M134" s="27"/>
      <c r="N134" s="27"/>
      <c r="O134" s="27"/>
      <c r="P134" s="27"/>
      <c r="Q134" s="27"/>
    </row>
    <row r="135" spans="3:17">
      <c r="C135" s="27"/>
      <c r="D135" s="27"/>
      <c r="E135" s="27"/>
      <c r="F135" s="27"/>
      <c r="G135" s="27"/>
      <c r="H135" s="27"/>
      <c r="I135" s="27"/>
      <c r="J135" s="27"/>
      <c r="K135" s="27"/>
      <c r="L135" s="27"/>
      <c r="M135" s="27"/>
      <c r="N135" s="27"/>
      <c r="O135" s="27"/>
      <c r="P135" s="27"/>
      <c r="Q135" s="27"/>
    </row>
    <row r="136" spans="3:17">
      <c r="C136" s="27"/>
      <c r="D136" s="27"/>
      <c r="E136" s="27"/>
      <c r="F136" s="27"/>
      <c r="G136" s="27"/>
      <c r="H136" s="27"/>
      <c r="I136" s="27"/>
      <c r="J136" s="27"/>
      <c r="K136" s="27"/>
      <c r="L136" s="27"/>
      <c r="M136" s="27"/>
      <c r="N136" s="27"/>
      <c r="O136" s="27"/>
      <c r="P136" s="27"/>
      <c r="Q136" s="27"/>
    </row>
    <row r="137" spans="3:17">
      <c r="C137" s="27"/>
      <c r="D137" s="27"/>
      <c r="E137" s="27"/>
      <c r="F137" s="27"/>
      <c r="G137" s="27"/>
      <c r="H137" s="27"/>
      <c r="I137" s="27"/>
      <c r="J137" s="27"/>
      <c r="K137" s="27"/>
      <c r="L137" s="27"/>
      <c r="M137" s="27"/>
      <c r="N137" s="27"/>
      <c r="O137" s="27"/>
      <c r="P137" s="27"/>
      <c r="Q137" s="27"/>
    </row>
    <row r="138" spans="3:17">
      <c r="C138" s="27"/>
      <c r="D138" s="27"/>
      <c r="E138" s="27"/>
      <c r="F138" s="27"/>
      <c r="G138" s="27"/>
      <c r="H138" s="27"/>
      <c r="I138" s="27"/>
      <c r="J138" s="27"/>
      <c r="K138" s="27"/>
      <c r="L138" s="27"/>
      <c r="M138" s="27"/>
      <c r="N138" s="27"/>
      <c r="O138" s="27"/>
      <c r="P138" s="27"/>
      <c r="Q138" s="27"/>
    </row>
    <row r="139" spans="3:17">
      <c r="C139" s="27"/>
      <c r="D139" s="27"/>
      <c r="E139" s="27"/>
      <c r="F139" s="27"/>
      <c r="G139" s="27"/>
      <c r="H139" s="27"/>
      <c r="I139" s="27"/>
      <c r="J139" s="27"/>
      <c r="K139" s="27"/>
      <c r="L139" s="27"/>
      <c r="M139" s="27"/>
      <c r="N139" s="27"/>
      <c r="O139" s="27"/>
      <c r="P139" s="27"/>
      <c r="Q139" s="27"/>
    </row>
    <row r="140" spans="3:17">
      <c r="C140" s="27"/>
      <c r="D140" s="27"/>
      <c r="E140" s="27"/>
      <c r="F140" s="27"/>
      <c r="G140" s="27"/>
      <c r="H140" s="27"/>
      <c r="I140" s="27"/>
      <c r="J140" s="27"/>
      <c r="K140" s="27"/>
      <c r="L140" s="27"/>
      <c r="M140" s="27"/>
      <c r="N140" s="27"/>
      <c r="O140" s="27"/>
      <c r="P140" s="27"/>
      <c r="Q140" s="27"/>
    </row>
    <row r="141" spans="3:17">
      <c r="C141" s="27"/>
      <c r="D141" s="27"/>
      <c r="E141" s="27"/>
      <c r="F141" s="27"/>
      <c r="G141" s="27"/>
      <c r="H141" s="27"/>
      <c r="I141" s="27"/>
      <c r="J141" s="27"/>
      <c r="K141" s="27"/>
      <c r="L141" s="27"/>
      <c r="M141" s="27"/>
      <c r="N141" s="27"/>
      <c r="O141" s="27"/>
      <c r="P141" s="27"/>
      <c r="Q141" s="27"/>
    </row>
    <row r="142" spans="3:17">
      <c r="C142" s="27"/>
      <c r="D142" s="27"/>
      <c r="E142" s="27"/>
      <c r="F142" s="27"/>
      <c r="G142" s="27"/>
      <c r="H142" s="27"/>
      <c r="I142" s="27"/>
      <c r="J142" s="27"/>
      <c r="K142" s="27"/>
      <c r="L142" s="27"/>
      <c r="M142" s="27"/>
      <c r="N142" s="27"/>
      <c r="O142" s="27"/>
      <c r="P142" s="27"/>
      <c r="Q142" s="27"/>
    </row>
    <row r="143" spans="3:17">
      <c r="C143" s="27"/>
      <c r="D143" s="27"/>
      <c r="E143" s="27"/>
      <c r="F143" s="27"/>
      <c r="G143" s="27"/>
      <c r="H143" s="27"/>
      <c r="I143" s="27"/>
      <c r="J143" s="27"/>
      <c r="K143" s="27"/>
      <c r="L143" s="27"/>
      <c r="M143" s="27"/>
      <c r="N143" s="27"/>
      <c r="O143" s="27"/>
      <c r="P143" s="27"/>
      <c r="Q143" s="27"/>
    </row>
    <row r="144" spans="3:17">
      <c r="C144" s="27"/>
      <c r="D144" s="27"/>
      <c r="E144" s="27"/>
      <c r="F144" s="27"/>
      <c r="G144" s="27"/>
      <c r="H144" s="27"/>
      <c r="I144" s="27"/>
      <c r="J144" s="27"/>
      <c r="K144" s="27"/>
      <c r="L144" s="27"/>
      <c r="M144" s="27"/>
      <c r="N144" s="27"/>
      <c r="O144" s="27"/>
      <c r="P144" s="27"/>
      <c r="Q144" s="27"/>
    </row>
    <row r="145" spans="3:17">
      <c r="C145" s="27"/>
      <c r="D145" s="27"/>
      <c r="E145" s="27"/>
      <c r="F145" s="27"/>
      <c r="G145" s="27"/>
      <c r="H145" s="27"/>
      <c r="I145" s="27"/>
      <c r="J145" s="27"/>
      <c r="K145" s="27"/>
      <c r="L145" s="27"/>
      <c r="M145" s="27"/>
      <c r="N145" s="27"/>
      <c r="O145" s="27"/>
      <c r="P145" s="27"/>
      <c r="Q145" s="27"/>
    </row>
    <row r="146" spans="3:17">
      <c r="C146" s="27"/>
      <c r="D146" s="27"/>
      <c r="E146" s="27"/>
      <c r="F146" s="27"/>
      <c r="G146" s="27"/>
      <c r="H146" s="27"/>
      <c r="I146" s="27"/>
      <c r="J146" s="27"/>
      <c r="K146" s="27"/>
      <c r="L146" s="27"/>
      <c r="M146" s="27"/>
      <c r="N146" s="27"/>
      <c r="O146" s="27"/>
      <c r="P146" s="27"/>
      <c r="Q146" s="27"/>
    </row>
    <row r="147" spans="3:17">
      <c r="C147" s="27"/>
      <c r="D147" s="27"/>
      <c r="E147" s="27"/>
      <c r="F147" s="27"/>
      <c r="G147" s="27"/>
      <c r="H147" s="27"/>
      <c r="I147" s="27"/>
      <c r="J147" s="27"/>
      <c r="K147" s="27"/>
      <c r="L147" s="27"/>
      <c r="M147" s="27"/>
      <c r="N147" s="27"/>
      <c r="O147" s="27"/>
      <c r="P147" s="27"/>
      <c r="Q147" s="27"/>
    </row>
    <row r="148" spans="3:17">
      <c r="C148" s="27"/>
      <c r="D148" s="27"/>
      <c r="E148" s="27"/>
      <c r="F148" s="27"/>
      <c r="G148" s="27"/>
      <c r="H148" s="27"/>
      <c r="I148" s="27"/>
      <c r="J148" s="27"/>
      <c r="K148" s="27"/>
      <c r="L148" s="27"/>
      <c r="M148" s="27"/>
      <c r="N148" s="27"/>
      <c r="O148" s="27"/>
      <c r="P148" s="27"/>
      <c r="Q148" s="27"/>
    </row>
    <row r="149" spans="3:17">
      <c r="C149" s="27"/>
      <c r="D149" s="27"/>
      <c r="E149" s="27"/>
      <c r="F149" s="27"/>
      <c r="G149" s="27"/>
      <c r="H149" s="27"/>
      <c r="I149" s="27"/>
      <c r="J149" s="27"/>
      <c r="K149" s="27"/>
      <c r="L149" s="27"/>
      <c r="M149" s="27"/>
      <c r="N149" s="27"/>
      <c r="O149" s="27"/>
      <c r="P149" s="27"/>
      <c r="Q149" s="27"/>
    </row>
    <row r="150" spans="3:17">
      <c r="C150" s="27"/>
      <c r="D150" s="27"/>
      <c r="E150" s="27"/>
      <c r="F150" s="27"/>
      <c r="G150" s="27"/>
      <c r="H150" s="27"/>
      <c r="I150" s="27"/>
      <c r="J150" s="27"/>
      <c r="K150" s="27"/>
      <c r="L150" s="27"/>
      <c r="M150" s="27"/>
      <c r="N150" s="27"/>
      <c r="O150" s="27"/>
      <c r="P150" s="27"/>
      <c r="Q150" s="27"/>
    </row>
    <row r="151" spans="3:17">
      <c r="C151" s="27"/>
      <c r="D151" s="27"/>
      <c r="E151" s="27"/>
      <c r="F151" s="27"/>
      <c r="G151" s="27"/>
      <c r="H151" s="27"/>
      <c r="I151" s="27"/>
      <c r="J151" s="27"/>
      <c r="K151" s="27"/>
      <c r="L151" s="27"/>
      <c r="M151" s="27"/>
      <c r="N151" s="27"/>
      <c r="O151" s="27"/>
      <c r="P151" s="27"/>
      <c r="Q151" s="27"/>
    </row>
    <row r="152" spans="3:17">
      <c r="C152" s="27"/>
      <c r="D152" s="27"/>
      <c r="E152" s="27"/>
      <c r="F152" s="27"/>
      <c r="G152" s="27"/>
      <c r="H152" s="27"/>
      <c r="I152" s="27"/>
      <c r="J152" s="27"/>
      <c r="K152" s="27"/>
      <c r="L152" s="27"/>
      <c r="M152" s="27"/>
      <c r="N152" s="27"/>
      <c r="O152" s="27"/>
      <c r="P152" s="27"/>
      <c r="Q152" s="27"/>
    </row>
    <row r="153" spans="3:17">
      <c r="C153" s="27"/>
      <c r="D153" s="27"/>
      <c r="E153" s="27"/>
      <c r="F153" s="27"/>
      <c r="G153" s="27"/>
      <c r="H153" s="27"/>
      <c r="I153" s="27"/>
      <c r="J153" s="27"/>
      <c r="K153" s="27"/>
      <c r="L153" s="27"/>
      <c r="M153" s="27"/>
      <c r="N153" s="27"/>
      <c r="O153" s="27"/>
      <c r="P153" s="27"/>
      <c r="Q153" s="27"/>
    </row>
    <row r="154" spans="3:17">
      <c r="C154" s="27"/>
      <c r="D154" s="27"/>
      <c r="E154" s="27"/>
      <c r="F154" s="27"/>
      <c r="G154" s="27"/>
      <c r="H154" s="27"/>
      <c r="I154" s="27"/>
      <c r="J154" s="27"/>
      <c r="K154" s="27"/>
      <c r="L154" s="27"/>
      <c r="M154" s="27"/>
      <c r="N154" s="27"/>
      <c r="O154" s="27"/>
      <c r="P154" s="27"/>
      <c r="Q154" s="27"/>
    </row>
    <row r="155" spans="3:17">
      <c r="C155" s="27"/>
      <c r="D155" s="27"/>
      <c r="E155" s="27"/>
      <c r="F155" s="27"/>
      <c r="G155" s="27"/>
      <c r="H155" s="27"/>
      <c r="I155" s="27"/>
      <c r="J155" s="27"/>
      <c r="K155" s="27"/>
      <c r="L155" s="27"/>
      <c r="M155" s="27"/>
      <c r="N155" s="27"/>
      <c r="O155" s="27"/>
      <c r="P155" s="27"/>
      <c r="Q155" s="27"/>
    </row>
    <row r="156" spans="3:17">
      <c r="C156" s="27"/>
      <c r="D156" s="27"/>
      <c r="E156" s="27"/>
      <c r="F156" s="27"/>
      <c r="G156" s="27"/>
      <c r="H156" s="27"/>
      <c r="I156" s="27"/>
      <c r="J156" s="27"/>
      <c r="K156" s="27"/>
      <c r="L156" s="27"/>
      <c r="M156" s="27"/>
      <c r="N156" s="27"/>
      <c r="O156" s="27"/>
      <c r="P156" s="27"/>
      <c r="Q156" s="27"/>
    </row>
    <row r="157" spans="3:17">
      <c r="C157" s="27"/>
      <c r="D157" s="27"/>
      <c r="E157" s="27"/>
      <c r="F157" s="27"/>
      <c r="G157" s="27"/>
      <c r="H157" s="27"/>
      <c r="I157" s="27"/>
      <c r="J157" s="27"/>
      <c r="K157" s="27"/>
      <c r="L157" s="27"/>
      <c r="M157" s="27"/>
      <c r="N157" s="27"/>
      <c r="O157" s="27"/>
      <c r="P157" s="27"/>
      <c r="Q157" s="27"/>
    </row>
    <row r="158" spans="3:17">
      <c r="C158" s="27"/>
      <c r="D158" s="27"/>
      <c r="E158" s="27"/>
      <c r="F158" s="27"/>
      <c r="G158" s="27"/>
      <c r="H158" s="27"/>
      <c r="I158" s="27"/>
      <c r="J158" s="27"/>
      <c r="K158" s="27"/>
      <c r="L158" s="27"/>
      <c r="M158" s="27"/>
      <c r="N158" s="27"/>
      <c r="O158" s="27"/>
      <c r="P158" s="27"/>
      <c r="Q158" s="27"/>
    </row>
    <row r="159" spans="3:17">
      <c r="C159" s="27"/>
      <c r="D159" s="27"/>
      <c r="E159" s="27"/>
      <c r="F159" s="27"/>
      <c r="G159" s="27"/>
      <c r="H159" s="27"/>
      <c r="I159" s="27"/>
      <c r="J159" s="27"/>
      <c r="K159" s="27"/>
      <c r="L159" s="27"/>
      <c r="M159" s="27"/>
      <c r="N159" s="27"/>
      <c r="O159" s="27"/>
      <c r="P159" s="27"/>
      <c r="Q159" s="27"/>
    </row>
    <row r="160" spans="3:17">
      <c r="C160" s="27"/>
      <c r="D160" s="27"/>
      <c r="E160" s="27"/>
      <c r="F160" s="27"/>
      <c r="G160" s="27"/>
      <c r="H160" s="27"/>
      <c r="I160" s="27"/>
      <c r="J160" s="27"/>
      <c r="K160" s="27"/>
      <c r="L160" s="27"/>
      <c r="M160" s="27"/>
      <c r="N160" s="27"/>
      <c r="O160" s="27"/>
      <c r="P160" s="27"/>
      <c r="Q160" s="27"/>
    </row>
    <row r="161" spans="3:17">
      <c r="C161" s="27"/>
      <c r="D161" s="27"/>
      <c r="E161" s="27"/>
      <c r="F161" s="27"/>
      <c r="G161" s="27"/>
      <c r="H161" s="27"/>
      <c r="I161" s="27"/>
      <c r="J161" s="27"/>
      <c r="K161" s="27"/>
      <c r="L161" s="27"/>
      <c r="M161" s="27"/>
      <c r="N161" s="27"/>
      <c r="O161" s="27"/>
      <c r="P161" s="27"/>
      <c r="Q161" s="27"/>
    </row>
    <row r="162" spans="3:17">
      <c r="C162" s="27"/>
      <c r="D162" s="27"/>
      <c r="E162" s="27"/>
      <c r="F162" s="27"/>
      <c r="G162" s="27"/>
      <c r="H162" s="27"/>
      <c r="I162" s="27"/>
      <c r="J162" s="27"/>
      <c r="K162" s="27"/>
      <c r="L162" s="27"/>
      <c r="M162" s="27"/>
      <c r="N162" s="27"/>
      <c r="O162" s="27"/>
      <c r="P162" s="27"/>
      <c r="Q162" s="27"/>
    </row>
    <row r="163" spans="3:17">
      <c r="C163" s="27"/>
      <c r="D163" s="27"/>
      <c r="E163" s="27"/>
      <c r="F163" s="27"/>
      <c r="G163" s="27"/>
      <c r="H163" s="27"/>
      <c r="I163" s="27"/>
      <c r="J163" s="27"/>
      <c r="K163" s="27"/>
      <c r="L163" s="27"/>
      <c r="M163" s="27"/>
      <c r="N163" s="27"/>
      <c r="O163" s="27"/>
      <c r="P163" s="27"/>
      <c r="Q163" s="27"/>
    </row>
    <row r="164" spans="3:17">
      <c r="C164" s="27"/>
      <c r="D164" s="27"/>
      <c r="E164" s="27"/>
      <c r="F164" s="27"/>
      <c r="G164" s="27"/>
      <c r="H164" s="27"/>
      <c r="I164" s="27"/>
      <c r="J164" s="27"/>
      <c r="K164" s="27"/>
      <c r="L164" s="27"/>
      <c r="M164" s="27"/>
      <c r="N164" s="27"/>
      <c r="O164" s="27"/>
      <c r="P164" s="27"/>
      <c r="Q164" s="27"/>
    </row>
    <row r="165" spans="3:17">
      <c r="C165" s="27"/>
      <c r="D165" s="27"/>
      <c r="E165" s="27"/>
      <c r="F165" s="27"/>
      <c r="G165" s="27"/>
      <c r="H165" s="27"/>
      <c r="I165" s="27"/>
      <c r="J165" s="27"/>
      <c r="K165" s="27"/>
      <c r="L165" s="27"/>
      <c r="M165" s="27"/>
      <c r="N165" s="27"/>
      <c r="O165" s="27"/>
      <c r="P165" s="27"/>
      <c r="Q165" s="27"/>
    </row>
    <row r="166" spans="3:17">
      <c r="C166" s="27"/>
      <c r="D166" s="27"/>
      <c r="E166" s="27"/>
      <c r="F166" s="27"/>
      <c r="G166" s="27"/>
      <c r="H166" s="27"/>
      <c r="I166" s="27"/>
      <c r="J166" s="27"/>
      <c r="K166" s="27"/>
      <c r="L166" s="27"/>
      <c r="M166" s="27"/>
      <c r="N166" s="27"/>
      <c r="O166" s="27"/>
      <c r="P166" s="27"/>
      <c r="Q166" s="27"/>
    </row>
    <row r="167" spans="3:17">
      <c r="C167" s="27"/>
      <c r="D167" s="27"/>
      <c r="E167" s="27"/>
      <c r="F167" s="27"/>
      <c r="G167" s="27"/>
      <c r="H167" s="27"/>
      <c r="I167" s="27"/>
      <c r="J167" s="27"/>
      <c r="K167" s="27"/>
      <c r="L167" s="27"/>
      <c r="M167" s="27"/>
      <c r="N167" s="27"/>
      <c r="O167" s="27"/>
      <c r="P167" s="27"/>
      <c r="Q167" s="27"/>
    </row>
    <row r="168" spans="3:17">
      <c r="C168" s="27"/>
      <c r="D168" s="27"/>
      <c r="E168" s="27"/>
      <c r="F168" s="27"/>
      <c r="G168" s="27"/>
      <c r="H168" s="27"/>
      <c r="I168" s="27"/>
      <c r="J168" s="27"/>
      <c r="K168" s="27"/>
      <c r="L168" s="27"/>
      <c r="M168" s="27"/>
      <c r="N168" s="27"/>
      <c r="O168" s="27"/>
      <c r="P168" s="27"/>
      <c r="Q168" s="27"/>
    </row>
    <row r="169" spans="3:17">
      <c r="C169" s="27"/>
      <c r="D169" s="27"/>
      <c r="E169" s="27"/>
      <c r="F169" s="27"/>
      <c r="G169" s="27"/>
      <c r="H169" s="27"/>
      <c r="I169" s="27"/>
      <c r="J169" s="27"/>
      <c r="K169" s="27"/>
      <c r="L169" s="27"/>
      <c r="M169" s="27"/>
      <c r="N169" s="27"/>
      <c r="O169" s="27"/>
      <c r="P169" s="27"/>
      <c r="Q169" s="27"/>
    </row>
    <row r="170" spans="3:17">
      <c r="C170" s="27"/>
      <c r="D170" s="27"/>
      <c r="E170" s="27"/>
      <c r="F170" s="27"/>
      <c r="G170" s="27"/>
      <c r="H170" s="27"/>
      <c r="I170" s="27"/>
      <c r="J170" s="27"/>
      <c r="K170" s="27"/>
      <c r="L170" s="27"/>
      <c r="M170" s="27"/>
      <c r="N170" s="27"/>
      <c r="O170" s="27"/>
      <c r="P170" s="27"/>
      <c r="Q170" s="27"/>
    </row>
    <row r="171" spans="3:17">
      <c r="C171" s="27"/>
      <c r="D171" s="27"/>
      <c r="E171" s="27"/>
      <c r="F171" s="27"/>
      <c r="G171" s="27"/>
      <c r="H171" s="27"/>
      <c r="I171" s="27"/>
      <c r="J171" s="27"/>
      <c r="K171" s="27"/>
      <c r="L171" s="27"/>
      <c r="M171" s="27"/>
      <c r="N171" s="27"/>
      <c r="O171" s="27"/>
      <c r="P171" s="27"/>
      <c r="Q171" s="27"/>
    </row>
    <row r="172" spans="3:17">
      <c r="C172" s="27"/>
      <c r="D172" s="27"/>
      <c r="E172" s="27"/>
      <c r="F172" s="27"/>
      <c r="G172" s="27"/>
      <c r="H172" s="27"/>
      <c r="I172" s="27"/>
      <c r="J172" s="27"/>
      <c r="K172" s="27"/>
      <c r="L172" s="27"/>
      <c r="M172" s="27"/>
      <c r="N172" s="27"/>
      <c r="O172" s="27"/>
      <c r="P172" s="27"/>
      <c r="Q172" s="27"/>
    </row>
    <row r="173" spans="3:17">
      <c r="C173" s="27"/>
      <c r="D173" s="27"/>
      <c r="E173" s="27"/>
      <c r="F173" s="27"/>
      <c r="G173" s="27"/>
      <c r="H173" s="27"/>
      <c r="I173" s="27"/>
      <c r="J173" s="27"/>
      <c r="K173" s="27"/>
      <c r="L173" s="27"/>
      <c r="M173" s="27"/>
      <c r="N173" s="27"/>
      <c r="O173" s="27"/>
      <c r="P173" s="27"/>
      <c r="Q173" s="27"/>
    </row>
    <row r="174" spans="3:17">
      <c r="C174" s="27"/>
      <c r="D174" s="27"/>
      <c r="E174" s="27"/>
      <c r="F174" s="27"/>
      <c r="G174" s="27"/>
      <c r="H174" s="27"/>
      <c r="I174" s="27"/>
      <c r="J174" s="27"/>
      <c r="K174" s="27"/>
      <c r="L174" s="27"/>
      <c r="M174" s="27"/>
      <c r="N174" s="27"/>
      <c r="O174" s="27"/>
      <c r="P174" s="27"/>
      <c r="Q174" s="27"/>
    </row>
    <row r="175" spans="3:17">
      <c r="C175" s="27"/>
      <c r="D175" s="27"/>
      <c r="E175" s="27"/>
      <c r="F175" s="27"/>
      <c r="G175" s="27"/>
      <c r="H175" s="27"/>
      <c r="I175" s="27"/>
      <c r="J175" s="27"/>
      <c r="K175" s="27"/>
      <c r="L175" s="27"/>
      <c r="M175" s="27"/>
      <c r="N175" s="27"/>
      <c r="O175" s="27"/>
      <c r="P175" s="27"/>
      <c r="Q175" s="27"/>
    </row>
    <row r="176" spans="3:17">
      <c r="C176" s="27"/>
      <c r="D176" s="27"/>
      <c r="E176" s="27"/>
      <c r="F176" s="27"/>
      <c r="G176" s="27"/>
      <c r="H176" s="27"/>
      <c r="I176" s="27"/>
      <c r="J176" s="27"/>
      <c r="K176" s="27"/>
      <c r="L176" s="27"/>
      <c r="M176" s="27"/>
      <c r="N176" s="27"/>
      <c r="O176" s="27"/>
      <c r="P176" s="27"/>
      <c r="Q176" s="27"/>
    </row>
    <row r="177" spans="3:17">
      <c r="C177" s="27"/>
      <c r="D177" s="27"/>
      <c r="E177" s="27"/>
      <c r="F177" s="27"/>
      <c r="G177" s="27"/>
      <c r="H177" s="27"/>
      <c r="I177" s="27"/>
      <c r="J177" s="27"/>
      <c r="K177" s="27"/>
      <c r="L177" s="27"/>
      <c r="M177" s="27"/>
      <c r="N177" s="27"/>
      <c r="O177" s="27"/>
      <c r="P177" s="27"/>
      <c r="Q177" s="27"/>
    </row>
    <row r="178" spans="3:17">
      <c r="C178" s="27"/>
      <c r="D178" s="27"/>
      <c r="E178" s="27"/>
      <c r="F178" s="27"/>
      <c r="G178" s="27"/>
      <c r="H178" s="27"/>
      <c r="I178" s="27"/>
      <c r="J178" s="27"/>
      <c r="K178" s="27"/>
      <c r="L178" s="27"/>
      <c r="M178" s="27"/>
      <c r="N178" s="27"/>
      <c r="O178" s="27"/>
      <c r="P178" s="27"/>
      <c r="Q178" s="27"/>
    </row>
    <row r="179" spans="3:17">
      <c r="C179" s="27"/>
      <c r="D179" s="27"/>
      <c r="E179" s="27"/>
      <c r="F179" s="27"/>
      <c r="G179" s="27"/>
      <c r="H179" s="27"/>
      <c r="I179" s="27"/>
      <c r="J179" s="27"/>
      <c r="K179" s="27"/>
      <c r="L179" s="27"/>
      <c r="M179" s="27"/>
      <c r="N179" s="27"/>
      <c r="O179" s="27"/>
      <c r="P179" s="27"/>
      <c r="Q179" s="27"/>
    </row>
    <row r="180" spans="3:17">
      <c r="C180" s="27"/>
      <c r="D180" s="27"/>
      <c r="E180" s="27"/>
      <c r="F180" s="27"/>
      <c r="G180" s="27"/>
      <c r="H180" s="27"/>
      <c r="I180" s="27"/>
      <c r="J180" s="27"/>
      <c r="K180" s="27"/>
      <c r="L180" s="27"/>
      <c r="M180" s="27"/>
      <c r="N180" s="27"/>
      <c r="O180" s="27"/>
      <c r="P180" s="27"/>
      <c r="Q180" s="27"/>
    </row>
    <row r="181" spans="3:17">
      <c r="C181" s="27"/>
      <c r="D181" s="27"/>
      <c r="E181" s="27"/>
      <c r="F181" s="27"/>
      <c r="G181" s="27"/>
      <c r="H181" s="27"/>
      <c r="I181" s="27"/>
      <c r="J181" s="27"/>
      <c r="K181" s="27"/>
      <c r="L181" s="27"/>
      <c r="M181" s="27"/>
      <c r="N181" s="27"/>
      <c r="O181" s="27"/>
      <c r="P181" s="27"/>
      <c r="Q181" s="27"/>
    </row>
    <row r="182" spans="3:17">
      <c r="C182" s="27"/>
      <c r="D182" s="27"/>
      <c r="E182" s="27"/>
      <c r="F182" s="27"/>
      <c r="G182" s="27"/>
      <c r="H182" s="27"/>
      <c r="I182" s="27"/>
      <c r="J182" s="27"/>
      <c r="K182" s="27"/>
      <c r="L182" s="27"/>
      <c r="M182" s="27"/>
      <c r="N182" s="27"/>
      <c r="O182" s="27"/>
      <c r="P182" s="27"/>
      <c r="Q182" s="27"/>
    </row>
    <row r="183" spans="3:17">
      <c r="C183" s="27"/>
      <c r="D183" s="27"/>
      <c r="E183" s="27"/>
      <c r="F183" s="27"/>
      <c r="G183" s="27"/>
      <c r="H183" s="27"/>
      <c r="I183" s="27"/>
      <c r="J183" s="27"/>
      <c r="K183" s="27"/>
      <c r="L183" s="27"/>
      <c r="M183" s="27"/>
      <c r="N183" s="27"/>
      <c r="O183" s="27"/>
      <c r="P183" s="27"/>
      <c r="Q183" s="27"/>
    </row>
    <row r="184" spans="3:17">
      <c r="C184" s="27"/>
      <c r="D184" s="27"/>
      <c r="E184" s="27"/>
      <c r="F184" s="27"/>
      <c r="G184" s="27"/>
      <c r="H184" s="27"/>
      <c r="I184" s="27"/>
      <c r="J184" s="27"/>
      <c r="K184" s="27"/>
      <c r="L184" s="27"/>
      <c r="M184" s="27"/>
      <c r="N184" s="27"/>
      <c r="O184" s="27"/>
      <c r="P184" s="27"/>
      <c r="Q184" s="27"/>
    </row>
    <row r="185" spans="3:17">
      <c r="C185" s="27"/>
      <c r="D185" s="27"/>
      <c r="E185" s="27"/>
      <c r="F185" s="27"/>
      <c r="G185" s="27"/>
      <c r="H185" s="27"/>
      <c r="I185" s="27"/>
      <c r="J185" s="27"/>
      <c r="K185" s="27"/>
      <c r="L185" s="27"/>
      <c r="M185" s="27"/>
      <c r="N185" s="27"/>
      <c r="O185" s="27"/>
      <c r="P185" s="27"/>
      <c r="Q185" s="27"/>
    </row>
    <row r="186" spans="3:17">
      <c r="C186" s="27"/>
      <c r="D186" s="27"/>
      <c r="E186" s="27"/>
      <c r="F186" s="27"/>
      <c r="G186" s="27"/>
      <c r="H186" s="27"/>
      <c r="I186" s="27"/>
      <c r="J186" s="27"/>
      <c r="K186" s="27"/>
      <c r="L186" s="27"/>
      <c r="M186" s="27"/>
      <c r="N186" s="27"/>
      <c r="O186" s="27"/>
      <c r="P186" s="27"/>
      <c r="Q186" s="27"/>
    </row>
    <row r="187" spans="3:17">
      <c r="C187" s="27"/>
      <c r="D187" s="27"/>
      <c r="E187" s="27"/>
      <c r="F187" s="27"/>
      <c r="G187" s="27"/>
      <c r="H187" s="27"/>
      <c r="I187" s="27"/>
      <c r="J187" s="27"/>
      <c r="K187" s="27"/>
      <c r="L187" s="27"/>
      <c r="M187" s="27"/>
      <c r="N187" s="27"/>
      <c r="O187" s="27"/>
      <c r="P187" s="27"/>
      <c r="Q187" s="27"/>
    </row>
    <row r="188" spans="3:17">
      <c r="C188" s="27"/>
      <c r="D188" s="27"/>
      <c r="E188" s="27"/>
      <c r="F188" s="27"/>
      <c r="G188" s="27"/>
      <c r="H188" s="27"/>
      <c r="I188" s="27"/>
      <c r="J188" s="27"/>
      <c r="K188" s="27"/>
      <c r="L188" s="27"/>
      <c r="M188" s="27"/>
      <c r="N188" s="27"/>
      <c r="O188" s="27"/>
      <c r="P188" s="27"/>
      <c r="Q188" s="27"/>
    </row>
    <row r="189" spans="3:17">
      <c r="C189" s="27"/>
      <c r="D189" s="27"/>
      <c r="E189" s="27"/>
      <c r="F189" s="27"/>
      <c r="G189" s="27"/>
      <c r="H189" s="27"/>
      <c r="I189" s="27"/>
      <c r="J189" s="27"/>
      <c r="K189" s="27"/>
      <c r="L189" s="27"/>
      <c r="M189" s="27"/>
      <c r="N189" s="27"/>
      <c r="O189" s="27"/>
      <c r="P189" s="27"/>
      <c r="Q189" s="27"/>
    </row>
    <row r="190" spans="3:17">
      <c r="C190" s="27"/>
      <c r="D190" s="27"/>
      <c r="E190" s="27"/>
      <c r="F190" s="27"/>
      <c r="G190" s="27"/>
      <c r="H190" s="27"/>
      <c r="I190" s="27"/>
      <c r="J190" s="27"/>
      <c r="K190" s="27"/>
      <c r="L190" s="27"/>
      <c r="M190" s="27"/>
      <c r="N190" s="27"/>
      <c r="O190" s="27"/>
      <c r="P190" s="27"/>
      <c r="Q190" s="27"/>
    </row>
    <row r="191" spans="3:17">
      <c r="C191" s="27"/>
      <c r="D191" s="27"/>
      <c r="E191" s="27"/>
      <c r="F191" s="27"/>
      <c r="G191" s="27"/>
      <c r="H191" s="27"/>
      <c r="I191" s="27"/>
      <c r="J191" s="27"/>
      <c r="K191" s="27"/>
      <c r="L191" s="27"/>
      <c r="M191" s="27"/>
      <c r="N191" s="27"/>
      <c r="O191" s="27"/>
      <c r="P191" s="27"/>
      <c r="Q191" s="27"/>
    </row>
    <row r="192" spans="3:17">
      <c r="C192" s="27"/>
      <c r="D192" s="27"/>
      <c r="E192" s="27"/>
      <c r="F192" s="27"/>
      <c r="G192" s="27"/>
      <c r="H192" s="27"/>
      <c r="I192" s="27"/>
      <c r="J192" s="27"/>
      <c r="K192" s="27"/>
      <c r="L192" s="27"/>
      <c r="M192" s="27"/>
      <c r="N192" s="27"/>
      <c r="O192" s="27"/>
      <c r="P192" s="27"/>
      <c r="Q192" s="27"/>
    </row>
    <row r="193" spans="3:17">
      <c r="C193" s="27"/>
      <c r="D193" s="27"/>
      <c r="E193" s="27"/>
      <c r="F193" s="27"/>
      <c r="G193" s="27"/>
      <c r="H193" s="27"/>
      <c r="I193" s="27"/>
      <c r="J193" s="27"/>
      <c r="K193" s="27"/>
      <c r="L193" s="27"/>
      <c r="M193" s="27"/>
      <c r="N193" s="27"/>
      <c r="O193" s="27"/>
      <c r="P193" s="27"/>
      <c r="Q193" s="27"/>
    </row>
    <row r="194" spans="3:17">
      <c r="C194" s="27"/>
      <c r="D194" s="27"/>
      <c r="E194" s="27"/>
      <c r="F194" s="27"/>
      <c r="G194" s="27"/>
      <c r="H194" s="27"/>
      <c r="I194" s="27"/>
      <c r="J194" s="27"/>
      <c r="K194" s="27"/>
      <c r="L194" s="27"/>
      <c r="M194" s="27"/>
      <c r="N194" s="27"/>
      <c r="O194" s="27"/>
      <c r="P194" s="27"/>
      <c r="Q194" s="27"/>
    </row>
    <row r="195" spans="3:17">
      <c r="C195" s="27"/>
      <c r="D195" s="27"/>
      <c r="E195" s="27"/>
      <c r="F195" s="27"/>
      <c r="G195" s="27"/>
      <c r="H195" s="27"/>
      <c r="I195" s="27"/>
      <c r="J195" s="27"/>
      <c r="K195" s="27"/>
      <c r="L195" s="27"/>
      <c r="M195" s="27"/>
      <c r="N195" s="27"/>
      <c r="O195" s="27"/>
      <c r="P195" s="27"/>
      <c r="Q195" s="27"/>
    </row>
    <row r="196" spans="3:17">
      <c r="C196" s="27"/>
      <c r="D196" s="27"/>
      <c r="E196" s="27"/>
      <c r="F196" s="27"/>
      <c r="G196" s="27"/>
      <c r="H196" s="27"/>
      <c r="I196" s="27"/>
      <c r="J196" s="27"/>
      <c r="K196" s="27"/>
      <c r="L196" s="27"/>
      <c r="M196" s="27"/>
      <c r="N196" s="27"/>
      <c r="O196" s="27"/>
      <c r="P196" s="27"/>
      <c r="Q196" s="27"/>
    </row>
    <row r="197" spans="3:17">
      <c r="C197" s="27"/>
      <c r="D197" s="27"/>
      <c r="E197" s="27"/>
      <c r="F197" s="27"/>
      <c r="G197" s="27"/>
      <c r="H197" s="27"/>
      <c r="I197" s="27"/>
      <c r="J197" s="27"/>
      <c r="K197" s="27"/>
      <c r="L197" s="27"/>
      <c r="M197" s="27"/>
      <c r="N197" s="27"/>
      <c r="O197" s="27"/>
      <c r="P197" s="27"/>
      <c r="Q197" s="27"/>
    </row>
    <row r="198" spans="3:17">
      <c r="C198" s="27"/>
      <c r="D198" s="27"/>
      <c r="E198" s="27"/>
      <c r="F198" s="27"/>
      <c r="G198" s="27"/>
      <c r="H198" s="27"/>
      <c r="I198" s="27"/>
      <c r="J198" s="27"/>
      <c r="K198" s="27"/>
      <c r="L198" s="27"/>
      <c r="M198" s="27"/>
      <c r="N198" s="27"/>
      <c r="O198" s="27"/>
      <c r="P198" s="27"/>
      <c r="Q198" s="27"/>
    </row>
    <row r="199" spans="3:17">
      <c r="C199" s="27"/>
      <c r="D199" s="27"/>
      <c r="E199" s="27"/>
      <c r="F199" s="27"/>
      <c r="G199" s="27"/>
      <c r="H199" s="27"/>
      <c r="I199" s="27"/>
      <c r="J199" s="27"/>
      <c r="K199" s="27"/>
      <c r="L199" s="27"/>
      <c r="M199" s="27"/>
      <c r="N199" s="27"/>
      <c r="O199" s="27"/>
      <c r="P199" s="27"/>
      <c r="Q199" s="27"/>
    </row>
    <row r="200" spans="3:17">
      <c r="C200" s="27"/>
      <c r="D200" s="27"/>
      <c r="E200" s="27"/>
      <c r="F200" s="27"/>
      <c r="G200" s="27"/>
      <c r="H200" s="27"/>
      <c r="I200" s="27"/>
      <c r="J200" s="27"/>
      <c r="K200" s="27"/>
      <c r="L200" s="27"/>
      <c r="M200" s="27"/>
      <c r="N200" s="27"/>
      <c r="O200" s="27"/>
      <c r="P200" s="27"/>
      <c r="Q200" s="27"/>
    </row>
    <row r="201" spans="3:17">
      <c r="C201" s="27"/>
      <c r="D201" s="27"/>
      <c r="E201" s="27"/>
      <c r="F201" s="27"/>
      <c r="G201" s="27"/>
      <c r="H201" s="27"/>
      <c r="I201" s="27"/>
      <c r="J201" s="27"/>
      <c r="K201" s="27"/>
      <c r="L201" s="27"/>
      <c r="M201" s="27"/>
      <c r="N201" s="27"/>
      <c r="O201" s="27"/>
      <c r="P201" s="27"/>
      <c r="Q201" s="27"/>
    </row>
    <row r="202" spans="3:17">
      <c r="C202" s="27"/>
      <c r="D202" s="27"/>
      <c r="E202" s="27"/>
      <c r="F202" s="27"/>
      <c r="G202" s="27"/>
      <c r="H202" s="27"/>
      <c r="I202" s="27"/>
      <c r="J202" s="27"/>
      <c r="K202" s="27"/>
      <c r="L202" s="27"/>
      <c r="M202" s="27"/>
      <c r="N202" s="27"/>
      <c r="O202" s="27"/>
      <c r="P202" s="27"/>
      <c r="Q202" s="27"/>
    </row>
    <row r="203" spans="3:17">
      <c r="C203" s="27"/>
      <c r="D203" s="27"/>
      <c r="E203" s="27"/>
      <c r="F203" s="27"/>
      <c r="G203" s="27"/>
      <c r="H203" s="27"/>
      <c r="I203" s="27"/>
      <c r="J203" s="27"/>
      <c r="K203" s="27"/>
      <c r="L203" s="27"/>
      <c r="M203" s="27"/>
      <c r="N203" s="27"/>
      <c r="O203" s="27"/>
      <c r="P203" s="27"/>
      <c r="Q203" s="27"/>
    </row>
    <row r="204" spans="3:17">
      <c r="C204" s="27"/>
      <c r="D204" s="27"/>
      <c r="E204" s="27"/>
      <c r="F204" s="27"/>
      <c r="G204" s="27"/>
      <c r="H204" s="27"/>
      <c r="I204" s="27"/>
      <c r="J204" s="27"/>
      <c r="K204" s="27"/>
      <c r="L204" s="27"/>
      <c r="M204" s="27"/>
      <c r="N204" s="27"/>
      <c r="O204" s="27"/>
      <c r="P204" s="27"/>
      <c r="Q204" s="27"/>
    </row>
    <row r="205" spans="3:17">
      <c r="C205" s="27"/>
      <c r="D205" s="27"/>
      <c r="E205" s="27"/>
      <c r="F205" s="27"/>
      <c r="G205" s="27"/>
      <c r="H205" s="27"/>
      <c r="I205" s="27"/>
      <c r="J205" s="27"/>
      <c r="K205" s="27"/>
      <c r="L205" s="27"/>
      <c r="M205" s="27"/>
      <c r="N205" s="27"/>
      <c r="O205" s="27"/>
      <c r="P205" s="27"/>
      <c r="Q205" s="27"/>
    </row>
    <row r="206" spans="3:17">
      <c r="C206" s="27"/>
      <c r="D206" s="27"/>
      <c r="E206" s="27"/>
      <c r="F206" s="27"/>
      <c r="G206" s="27"/>
      <c r="H206" s="27"/>
      <c r="I206" s="27"/>
      <c r="J206" s="27"/>
      <c r="K206" s="27"/>
      <c r="L206" s="27"/>
      <c r="M206" s="27"/>
      <c r="N206" s="27"/>
      <c r="O206" s="27"/>
      <c r="P206" s="27"/>
      <c r="Q206" s="27"/>
    </row>
    <row r="207" spans="3:17">
      <c r="C207" s="27"/>
      <c r="D207" s="27"/>
      <c r="E207" s="27"/>
      <c r="F207" s="27"/>
      <c r="G207" s="27"/>
      <c r="H207" s="27"/>
      <c r="I207" s="27"/>
      <c r="J207" s="27"/>
      <c r="K207" s="27"/>
      <c r="L207" s="27"/>
      <c r="M207" s="27"/>
      <c r="N207" s="27"/>
      <c r="O207" s="27"/>
      <c r="P207" s="27"/>
      <c r="Q207" s="27"/>
    </row>
    <row r="208" spans="3:17">
      <c r="C208" s="27"/>
      <c r="D208" s="27"/>
      <c r="E208" s="27"/>
      <c r="F208" s="27"/>
      <c r="G208" s="27"/>
      <c r="H208" s="27"/>
      <c r="I208" s="27"/>
      <c r="J208" s="27"/>
      <c r="K208" s="27"/>
      <c r="L208" s="27"/>
      <c r="M208" s="27"/>
      <c r="N208" s="27"/>
      <c r="O208" s="27"/>
      <c r="P208" s="27"/>
      <c r="Q208" s="27"/>
    </row>
    <row r="209" spans="3:17">
      <c r="C209" s="27"/>
      <c r="D209" s="27"/>
      <c r="E209" s="27"/>
      <c r="F209" s="27"/>
      <c r="G209" s="27"/>
      <c r="H209" s="27"/>
      <c r="I209" s="27"/>
      <c r="J209" s="27"/>
      <c r="K209" s="27"/>
      <c r="L209" s="27"/>
      <c r="M209" s="27"/>
      <c r="N209" s="27"/>
      <c r="O209" s="27"/>
      <c r="P209" s="27"/>
      <c r="Q209" s="27"/>
    </row>
    <row r="210" spans="3:17">
      <c r="C210" s="27"/>
      <c r="D210" s="27"/>
      <c r="E210" s="27"/>
      <c r="F210" s="27"/>
      <c r="G210" s="27"/>
      <c r="H210" s="27"/>
      <c r="I210" s="27"/>
      <c r="J210" s="27"/>
      <c r="K210" s="27"/>
      <c r="L210" s="27"/>
      <c r="M210" s="27"/>
      <c r="N210" s="27"/>
      <c r="O210" s="27"/>
      <c r="P210" s="27"/>
      <c r="Q210" s="27"/>
    </row>
    <row r="211" spans="3:17">
      <c r="C211" s="27"/>
      <c r="D211" s="27"/>
      <c r="E211" s="27"/>
      <c r="F211" s="27"/>
      <c r="G211" s="27"/>
      <c r="H211" s="27"/>
      <c r="I211" s="27"/>
      <c r="J211" s="27"/>
      <c r="K211" s="27"/>
      <c r="L211" s="27"/>
      <c r="M211" s="27"/>
      <c r="N211" s="27"/>
      <c r="O211" s="27"/>
      <c r="P211" s="27"/>
      <c r="Q211" s="27"/>
    </row>
    <row r="212" spans="3:17">
      <c r="C212" s="27"/>
      <c r="D212" s="27"/>
      <c r="E212" s="27"/>
      <c r="F212" s="27"/>
      <c r="G212" s="27"/>
      <c r="H212" s="27"/>
      <c r="I212" s="27"/>
      <c r="J212" s="27"/>
      <c r="K212" s="27"/>
      <c r="L212" s="27"/>
      <c r="M212" s="27"/>
      <c r="N212" s="27"/>
      <c r="O212" s="27"/>
      <c r="P212" s="27"/>
      <c r="Q212" s="27"/>
    </row>
    <row r="213" spans="3:17">
      <c r="C213" s="27"/>
      <c r="D213" s="27"/>
      <c r="E213" s="27"/>
      <c r="F213" s="27"/>
      <c r="G213" s="27"/>
      <c r="H213" s="27"/>
      <c r="I213" s="27"/>
      <c r="J213" s="27"/>
      <c r="K213" s="27"/>
      <c r="L213" s="27"/>
      <c r="M213" s="27"/>
      <c r="N213" s="27"/>
      <c r="O213" s="27"/>
      <c r="P213" s="27"/>
      <c r="Q213" s="27"/>
    </row>
    <row r="214" spans="3:17">
      <c r="C214" s="27"/>
      <c r="D214" s="27"/>
      <c r="E214" s="27"/>
      <c r="F214" s="27"/>
      <c r="G214" s="27"/>
      <c r="H214" s="27"/>
      <c r="I214" s="27"/>
      <c r="J214" s="27"/>
      <c r="K214" s="27"/>
      <c r="L214" s="27"/>
      <c r="M214" s="27"/>
      <c r="N214" s="27"/>
      <c r="O214" s="27"/>
      <c r="P214" s="27"/>
      <c r="Q214" s="27"/>
    </row>
    <row r="215" spans="3:17">
      <c r="C215" s="27"/>
      <c r="D215" s="27"/>
      <c r="E215" s="27"/>
      <c r="F215" s="27"/>
      <c r="G215" s="27"/>
      <c r="H215" s="27"/>
      <c r="I215" s="27"/>
      <c r="J215" s="27"/>
      <c r="K215" s="27"/>
      <c r="L215" s="27"/>
      <c r="M215" s="27"/>
      <c r="N215" s="27"/>
      <c r="O215" s="27"/>
      <c r="P215" s="27"/>
      <c r="Q215" s="27"/>
    </row>
    <row r="216" spans="3:17">
      <c r="C216" s="27"/>
      <c r="D216" s="27"/>
      <c r="E216" s="27"/>
      <c r="F216" s="27"/>
      <c r="G216" s="27"/>
      <c r="H216" s="27"/>
      <c r="I216" s="27"/>
      <c r="J216" s="27"/>
      <c r="K216" s="27"/>
      <c r="L216" s="27"/>
      <c r="M216" s="27"/>
      <c r="N216" s="27"/>
      <c r="O216" s="27"/>
      <c r="P216" s="27"/>
      <c r="Q216" s="27"/>
    </row>
    <row r="217" spans="3:17">
      <c r="C217" s="27"/>
      <c r="D217" s="27"/>
      <c r="E217" s="27"/>
      <c r="F217" s="27"/>
      <c r="G217" s="27"/>
      <c r="H217" s="27"/>
      <c r="I217" s="27"/>
      <c r="J217" s="27"/>
      <c r="K217" s="27"/>
      <c r="L217" s="27"/>
      <c r="M217" s="27"/>
      <c r="N217" s="27"/>
      <c r="O217" s="27"/>
      <c r="P217" s="27"/>
      <c r="Q217" s="27"/>
    </row>
    <row r="218" spans="3:17">
      <c r="C218" s="27"/>
      <c r="D218" s="27"/>
      <c r="E218" s="27"/>
      <c r="F218" s="27"/>
      <c r="G218" s="27"/>
      <c r="H218" s="27"/>
      <c r="I218" s="27"/>
      <c r="J218" s="27"/>
      <c r="K218" s="27"/>
      <c r="L218" s="27"/>
      <c r="M218" s="27"/>
      <c r="N218" s="27"/>
      <c r="O218" s="27"/>
      <c r="P218" s="27"/>
      <c r="Q218" s="27"/>
    </row>
    <row r="219" spans="3:17">
      <c r="C219" s="27"/>
      <c r="D219" s="27"/>
      <c r="E219" s="27"/>
      <c r="F219" s="27"/>
      <c r="G219" s="27"/>
      <c r="H219" s="27"/>
      <c r="I219" s="27"/>
      <c r="J219" s="27"/>
      <c r="K219" s="27"/>
      <c r="L219" s="27"/>
      <c r="M219" s="27"/>
      <c r="N219" s="27"/>
      <c r="O219" s="27"/>
      <c r="P219" s="27"/>
      <c r="Q219" s="27"/>
    </row>
    <row r="220" spans="3:17">
      <c r="C220" s="27"/>
      <c r="D220" s="27"/>
      <c r="E220" s="27"/>
      <c r="F220" s="27"/>
      <c r="G220" s="27"/>
      <c r="H220" s="27"/>
      <c r="I220" s="27"/>
      <c r="J220" s="27"/>
      <c r="K220" s="27"/>
      <c r="L220" s="27"/>
      <c r="M220" s="27"/>
      <c r="N220" s="27"/>
      <c r="O220" s="27"/>
      <c r="P220" s="27"/>
      <c r="Q220" s="27"/>
    </row>
    <row r="221" spans="3:17">
      <c r="C221" s="27"/>
      <c r="D221" s="27"/>
      <c r="E221" s="27"/>
      <c r="F221" s="27"/>
      <c r="G221" s="27"/>
      <c r="H221" s="27"/>
      <c r="I221" s="27"/>
      <c r="J221" s="27"/>
      <c r="K221" s="27"/>
      <c r="L221" s="27"/>
      <c r="M221" s="27"/>
      <c r="N221" s="27"/>
      <c r="O221" s="27"/>
      <c r="P221" s="27"/>
      <c r="Q221" s="27"/>
    </row>
    <row r="222" spans="3:17">
      <c r="C222" s="27"/>
      <c r="D222" s="27"/>
      <c r="E222" s="27"/>
      <c r="F222" s="27"/>
      <c r="G222" s="27"/>
      <c r="H222" s="27"/>
      <c r="I222" s="27"/>
      <c r="J222" s="27"/>
      <c r="K222" s="27"/>
      <c r="L222" s="27"/>
      <c r="M222" s="27"/>
      <c r="N222" s="27"/>
      <c r="O222" s="27"/>
      <c r="P222" s="27"/>
      <c r="Q222" s="27"/>
    </row>
    <row r="223" spans="3:17">
      <c r="C223" s="27"/>
      <c r="D223" s="27"/>
      <c r="E223" s="27"/>
      <c r="F223" s="27"/>
      <c r="G223" s="27"/>
      <c r="H223" s="27"/>
      <c r="I223" s="27"/>
      <c r="J223" s="27"/>
      <c r="K223" s="27"/>
      <c r="L223" s="27"/>
      <c r="M223" s="27"/>
      <c r="N223" s="27"/>
      <c r="O223" s="27"/>
      <c r="P223" s="27"/>
      <c r="Q223" s="27"/>
    </row>
    <row r="224" spans="3:17">
      <c r="C224" s="27"/>
      <c r="D224" s="27"/>
      <c r="E224" s="27"/>
      <c r="F224" s="27"/>
      <c r="G224" s="27"/>
      <c r="H224" s="27"/>
      <c r="I224" s="27"/>
      <c r="J224" s="27"/>
      <c r="K224" s="27"/>
      <c r="L224" s="27"/>
      <c r="M224" s="27"/>
      <c r="N224" s="27"/>
      <c r="O224" s="27"/>
      <c r="P224" s="27"/>
      <c r="Q224" s="27"/>
    </row>
    <row r="225" spans="3:17">
      <c r="C225" s="27"/>
      <c r="D225" s="27"/>
      <c r="E225" s="27"/>
      <c r="F225" s="27"/>
      <c r="G225" s="27"/>
      <c r="H225" s="27"/>
      <c r="I225" s="27"/>
      <c r="J225" s="27"/>
      <c r="K225" s="27"/>
      <c r="L225" s="27"/>
      <c r="M225" s="27"/>
      <c r="N225" s="27"/>
      <c r="O225" s="27"/>
      <c r="P225" s="27"/>
      <c r="Q225" s="27"/>
    </row>
    <row r="226" spans="3:17">
      <c r="C226" s="27"/>
      <c r="D226" s="27"/>
      <c r="E226" s="27"/>
      <c r="F226" s="27"/>
      <c r="G226" s="27"/>
      <c r="H226" s="27"/>
      <c r="I226" s="27"/>
      <c r="J226" s="27"/>
      <c r="K226" s="27"/>
      <c r="L226" s="27"/>
      <c r="M226" s="27"/>
      <c r="N226" s="27"/>
      <c r="O226" s="27"/>
      <c r="P226" s="27"/>
      <c r="Q226" s="27"/>
    </row>
    <row r="227" spans="3:17">
      <c r="C227" s="27"/>
      <c r="D227" s="27"/>
      <c r="E227" s="27"/>
      <c r="F227" s="27"/>
      <c r="G227" s="27"/>
      <c r="H227" s="27"/>
      <c r="I227" s="27"/>
      <c r="J227" s="27"/>
      <c r="K227" s="27"/>
      <c r="L227" s="27"/>
      <c r="M227" s="27"/>
      <c r="N227" s="27"/>
      <c r="O227" s="27"/>
      <c r="P227" s="27"/>
      <c r="Q227" s="27"/>
    </row>
    <row r="228" spans="3:17">
      <c r="C228" s="27"/>
      <c r="D228" s="27"/>
      <c r="E228" s="27"/>
      <c r="F228" s="27"/>
      <c r="G228" s="27"/>
      <c r="H228" s="27"/>
      <c r="I228" s="27"/>
      <c r="J228" s="27"/>
      <c r="K228" s="27"/>
      <c r="L228" s="27"/>
      <c r="M228" s="27"/>
      <c r="N228" s="27"/>
      <c r="O228" s="27"/>
      <c r="P228" s="27"/>
      <c r="Q228" s="27"/>
    </row>
    <row r="229" spans="3:17">
      <c r="C229" s="27"/>
      <c r="D229" s="27"/>
      <c r="E229" s="27"/>
      <c r="F229" s="27"/>
      <c r="G229" s="27"/>
      <c r="H229" s="27"/>
      <c r="I229" s="27"/>
      <c r="J229" s="27"/>
      <c r="K229" s="27"/>
      <c r="L229" s="27"/>
      <c r="M229" s="27"/>
      <c r="N229" s="27"/>
      <c r="O229" s="27"/>
      <c r="P229" s="27"/>
      <c r="Q229" s="27"/>
    </row>
    <row r="230" spans="3:17">
      <c r="C230" s="27"/>
      <c r="D230" s="27"/>
      <c r="E230" s="27"/>
      <c r="F230" s="27"/>
      <c r="G230" s="27"/>
      <c r="H230" s="27"/>
      <c r="I230" s="27"/>
      <c r="J230" s="27"/>
      <c r="K230" s="27"/>
      <c r="L230" s="27"/>
      <c r="M230" s="27"/>
      <c r="N230" s="27"/>
      <c r="O230" s="27"/>
      <c r="P230" s="27"/>
      <c r="Q230" s="27"/>
    </row>
    <row r="231" spans="3:17">
      <c r="C231" s="27"/>
      <c r="D231" s="27"/>
      <c r="E231" s="27"/>
      <c r="F231" s="27"/>
      <c r="G231" s="27"/>
      <c r="H231" s="27"/>
      <c r="I231" s="27"/>
      <c r="J231" s="27"/>
      <c r="K231" s="27"/>
      <c r="L231" s="27"/>
      <c r="M231" s="27"/>
      <c r="N231" s="27"/>
      <c r="O231" s="27"/>
      <c r="P231" s="27"/>
      <c r="Q231" s="27"/>
    </row>
    <row r="232" spans="3:17">
      <c r="C232" s="27"/>
      <c r="D232" s="27"/>
      <c r="E232" s="27"/>
      <c r="F232" s="27"/>
      <c r="G232" s="27"/>
      <c r="H232" s="27"/>
      <c r="I232" s="27"/>
      <c r="J232" s="27"/>
      <c r="K232" s="27"/>
      <c r="L232" s="27"/>
      <c r="M232" s="27"/>
      <c r="N232" s="27"/>
      <c r="O232" s="27"/>
      <c r="P232" s="27"/>
      <c r="Q232" s="27"/>
    </row>
    <row r="233" spans="3:17">
      <c r="C233" s="27"/>
      <c r="D233" s="27"/>
      <c r="E233" s="27"/>
      <c r="F233" s="27"/>
      <c r="G233" s="27"/>
      <c r="H233" s="27"/>
      <c r="I233" s="27"/>
      <c r="J233" s="27"/>
      <c r="K233" s="27"/>
      <c r="L233" s="27"/>
      <c r="M233" s="27"/>
      <c r="N233" s="27"/>
      <c r="O233" s="27"/>
      <c r="P233" s="27"/>
      <c r="Q233" s="27"/>
    </row>
    <row r="234" spans="3:17">
      <c r="C234" s="27"/>
      <c r="D234" s="27"/>
      <c r="E234" s="27"/>
      <c r="F234" s="27"/>
      <c r="G234" s="27"/>
      <c r="H234" s="27"/>
      <c r="I234" s="27"/>
      <c r="J234" s="27"/>
      <c r="K234" s="27"/>
      <c r="L234" s="27"/>
      <c r="M234" s="27"/>
      <c r="N234" s="27"/>
      <c r="O234" s="27"/>
      <c r="P234" s="27"/>
      <c r="Q234" s="27"/>
    </row>
    <row r="235" spans="3:17">
      <c r="C235" s="27"/>
      <c r="D235" s="27"/>
      <c r="E235" s="27"/>
      <c r="F235" s="27"/>
      <c r="G235" s="27"/>
      <c r="H235" s="27"/>
      <c r="I235" s="27"/>
      <c r="J235" s="27"/>
      <c r="K235" s="27"/>
      <c r="L235" s="27"/>
      <c r="M235" s="27"/>
      <c r="N235" s="27"/>
      <c r="O235" s="27"/>
      <c r="P235" s="27"/>
      <c r="Q235" s="27"/>
    </row>
    <row r="236" spans="3:17">
      <c r="C236" s="27"/>
      <c r="D236" s="27"/>
      <c r="E236" s="27"/>
      <c r="F236" s="27"/>
      <c r="G236" s="27"/>
      <c r="H236" s="27"/>
      <c r="I236" s="27"/>
      <c r="J236" s="27"/>
      <c r="K236" s="27"/>
      <c r="L236" s="27"/>
      <c r="M236" s="27"/>
      <c r="N236" s="27"/>
      <c r="O236" s="27"/>
      <c r="P236" s="27"/>
      <c r="Q236" s="27"/>
    </row>
    <row r="237" spans="3:17">
      <c r="C237" s="27"/>
      <c r="D237" s="27"/>
      <c r="E237" s="27"/>
      <c r="F237" s="27"/>
      <c r="G237" s="27"/>
      <c r="H237" s="27"/>
      <c r="I237" s="27"/>
      <c r="J237" s="27"/>
      <c r="K237" s="27"/>
      <c r="L237" s="27"/>
      <c r="M237" s="27"/>
      <c r="N237" s="27"/>
      <c r="O237" s="27"/>
      <c r="P237" s="27"/>
      <c r="Q237" s="27"/>
    </row>
    <row r="238" spans="3:17">
      <c r="C238" s="27"/>
      <c r="D238" s="27"/>
      <c r="E238" s="27"/>
      <c r="F238" s="27"/>
      <c r="G238" s="27"/>
      <c r="H238" s="27"/>
      <c r="I238" s="27"/>
      <c r="J238" s="27"/>
      <c r="K238" s="27"/>
      <c r="L238" s="27"/>
      <c r="M238" s="27"/>
      <c r="N238" s="27"/>
      <c r="O238" s="27"/>
      <c r="P238" s="27"/>
      <c r="Q238" s="27"/>
    </row>
    <row r="239" spans="3:17">
      <c r="C239" s="27"/>
      <c r="D239" s="27"/>
      <c r="E239" s="27"/>
      <c r="F239" s="27"/>
      <c r="G239" s="27"/>
      <c r="H239" s="27"/>
      <c r="I239" s="27"/>
      <c r="J239" s="27"/>
      <c r="K239" s="27"/>
      <c r="L239" s="27"/>
      <c r="M239" s="27"/>
      <c r="N239" s="27"/>
      <c r="O239" s="27"/>
      <c r="P239" s="27"/>
      <c r="Q239" s="27"/>
    </row>
    <row r="240" spans="3:17">
      <c r="C240" s="27"/>
      <c r="D240" s="27"/>
      <c r="E240" s="27"/>
      <c r="F240" s="27"/>
      <c r="G240" s="27"/>
      <c r="H240" s="27"/>
      <c r="I240" s="27"/>
      <c r="J240" s="27"/>
      <c r="K240" s="27"/>
      <c r="L240" s="27"/>
      <c r="M240" s="27"/>
      <c r="N240" s="27"/>
      <c r="O240" s="27"/>
      <c r="P240" s="27"/>
      <c r="Q240" s="27"/>
    </row>
    <row r="241" spans="3:17">
      <c r="C241" s="27"/>
      <c r="D241" s="27"/>
      <c r="E241" s="27"/>
      <c r="F241" s="27"/>
      <c r="G241" s="27"/>
      <c r="H241" s="27"/>
      <c r="I241" s="27"/>
      <c r="J241" s="27"/>
      <c r="K241" s="27"/>
      <c r="L241" s="27"/>
      <c r="M241" s="27"/>
      <c r="N241" s="27"/>
      <c r="O241" s="27"/>
      <c r="P241" s="27"/>
      <c r="Q241" s="27"/>
    </row>
    <row r="242" spans="3:17">
      <c r="C242" s="27"/>
      <c r="D242" s="27"/>
      <c r="E242" s="27"/>
      <c r="F242" s="27"/>
      <c r="G242" s="27"/>
      <c r="H242" s="27"/>
      <c r="I242" s="27"/>
      <c r="J242" s="27"/>
      <c r="K242" s="27"/>
      <c r="L242" s="27"/>
      <c r="M242" s="27"/>
      <c r="N242" s="27"/>
      <c r="O242" s="27"/>
      <c r="P242" s="27"/>
      <c r="Q242" s="27"/>
    </row>
    <row r="243" spans="3:17">
      <c r="C243" s="27"/>
      <c r="D243" s="27"/>
      <c r="E243" s="27"/>
      <c r="F243" s="27"/>
      <c r="G243" s="27"/>
      <c r="H243" s="27"/>
      <c r="I243" s="27"/>
      <c r="J243" s="27"/>
      <c r="K243" s="27"/>
      <c r="L243" s="27"/>
      <c r="M243" s="27"/>
      <c r="N243" s="27"/>
      <c r="O243" s="27"/>
      <c r="P243" s="27"/>
      <c r="Q243" s="27"/>
    </row>
    <row r="244" spans="3:17">
      <c r="C244" s="27"/>
      <c r="D244" s="27"/>
      <c r="E244" s="27"/>
      <c r="F244" s="27"/>
      <c r="G244" s="27"/>
      <c r="H244" s="27"/>
      <c r="I244" s="27"/>
      <c r="J244" s="27"/>
      <c r="K244" s="27"/>
      <c r="L244" s="27"/>
      <c r="M244" s="27"/>
      <c r="N244" s="27"/>
      <c r="O244" s="27"/>
      <c r="P244" s="27"/>
      <c r="Q244" s="27"/>
    </row>
    <row r="245" spans="3:17">
      <c r="C245" s="27"/>
      <c r="D245" s="27"/>
      <c r="E245" s="27"/>
      <c r="F245" s="27"/>
      <c r="G245" s="27"/>
      <c r="H245" s="27"/>
      <c r="I245" s="27"/>
      <c r="J245" s="27"/>
      <c r="K245" s="27"/>
      <c r="L245" s="27"/>
      <c r="M245" s="27"/>
      <c r="N245" s="27"/>
      <c r="O245" s="27"/>
      <c r="P245" s="27"/>
      <c r="Q245" s="27"/>
    </row>
    <row r="246" spans="3:17">
      <c r="C246" s="27"/>
      <c r="D246" s="27"/>
      <c r="E246" s="27"/>
      <c r="F246" s="27"/>
      <c r="G246" s="27"/>
      <c r="H246" s="27"/>
      <c r="I246" s="27"/>
      <c r="J246" s="27"/>
      <c r="K246" s="27"/>
      <c r="L246" s="27"/>
      <c r="M246" s="27"/>
      <c r="N246" s="27"/>
      <c r="O246" s="27"/>
      <c r="P246" s="27"/>
      <c r="Q246" s="27"/>
    </row>
    <row r="247" spans="3:17">
      <c r="C247" s="27"/>
      <c r="D247" s="27"/>
      <c r="E247" s="27"/>
      <c r="F247" s="27"/>
      <c r="G247" s="27"/>
      <c r="H247" s="27"/>
      <c r="I247" s="27"/>
      <c r="J247" s="27"/>
      <c r="K247" s="27"/>
      <c r="L247" s="27"/>
      <c r="M247" s="27"/>
      <c r="N247" s="27"/>
      <c r="O247" s="27"/>
      <c r="P247" s="27"/>
      <c r="Q247" s="27"/>
    </row>
    <row r="248" spans="3:17">
      <c r="C248" s="27"/>
      <c r="D248" s="27"/>
      <c r="E248" s="27"/>
      <c r="F248" s="27"/>
      <c r="G248" s="27"/>
      <c r="H248" s="27"/>
      <c r="I248" s="27"/>
      <c r="J248" s="27"/>
      <c r="K248" s="27"/>
      <c r="L248" s="27"/>
      <c r="M248" s="27"/>
      <c r="N248" s="27"/>
      <c r="O248" s="27"/>
      <c r="P248" s="27"/>
      <c r="Q248" s="27"/>
    </row>
    <row r="249" spans="3:17">
      <c r="C249" s="27"/>
      <c r="D249" s="27"/>
      <c r="E249" s="27"/>
      <c r="F249" s="27"/>
      <c r="G249" s="27"/>
      <c r="H249" s="27"/>
      <c r="I249" s="27"/>
      <c r="J249" s="27"/>
      <c r="K249" s="27"/>
      <c r="L249" s="27"/>
      <c r="M249" s="27"/>
      <c r="N249" s="27"/>
      <c r="O249" s="27"/>
      <c r="P249" s="27"/>
      <c r="Q249" s="27"/>
    </row>
    <row r="250" spans="3:17">
      <c r="C250" s="27"/>
      <c r="D250" s="27"/>
      <c r="E250" s="27"/>
      <c r="F250" s="27"/>
      <c r="G250" s="27"/>
      <c r="H250" s="27"/>
      <c r="I250" s="27"/>
      <c r="J250" s="27"/>
      <c r="K250" s="27"/>
      <c r="L250" s="27"/>
      <c r="M250" s="27"/>
      <c r="N250" s="27"/>
      <c r="O250" s="27"/>
      <c r="P250" s="27"/>
      <c r="Q250" s="27"/>
    </row>
    <row r="251" spans="3:17">
      <c r="C251" s="27"/>
      <c r="D251" s="27"/>
      <c r="E251" s="27"/>
      <c r="F251" s="27"/>
      <c r="G251" s="27"/>
      <c r="H251" s="27"/>
      <c r="I251" s="27"/>
      <c r="J251" s="27"/>
      <c r="K251" s="27"/>
      <c r="L251" s="27"/>
      <c r="M251" s="27"/>
      <c r="N251" s="27"/>
      <c r="O251" s="27"/>
      <c r="P251" s="27"/>
      <c r="Q251" s="27"/>
    </row>
    <row r="252" spans="3:17">
      <c r="C252" s="27"/>
      <c r="D252" s="27"/>
      <c r="E252" s="27"/>
      <c r="F252" s="27"/>
      <c r="G252" s="27"/>
      <c r="H252" s="27"/>
      <c r="I252" s="27"/>
      <c r="J252" s="27"/>
      <c r="K252" s="27"/>
      <c r="L252" s="27"/>
      <c r="M252" s="27"/>
      <c r="N252" s="27"/>
      <c r="O252" s="27"/>
      <c r="P252" s="27"/>
      <c r="Q252" s="27"/>
    </row>
    <row r="253" spans="3:17">
      <c r="C253" s="27"/>
      <c r="D253" s="27"/>
      <c r="E253" s="27"/>
      <c r="F253" s="27"/>
      <c r="G253" s="27"/>
      <c r="H253" s="27"/>
      <c r="I253" s="27"/>
      <c r="J253" s="27"/>
      <c r="K253" s="27"/>
      <c r="L253" s="27"/>
      <c r="M253" s="27"/>
      <c r="N253" s="27"/>
      <c r="O253" s="27"/>
      <c r="P253" s="27"/>
      <c r="Q253" s="27"/>
    </row>
    <row r="254" spans="3:17">
      <c r="C254" s="27"/>
      <c r="D254" s="27"/>
      <c r="E254" s="27"/>
      <c r="F254" s="27"/>
      <c r="G254" s="27"/>
      <c r="H254" s="27"/>
      <c r="I254" s="27"/>
      <c r="J254" s="27"/>
      <c r="K254" s="27"/>
      <c r="L254" s="27"/>
      <c r="M254" s="27"/>
      <c r="N254" s="27"/>
      <c r="O254" s="27"/>
      <c r="P254" s="27"/>
      <c r="Q254" s="27"/>
    </row>
    <row r="255" spans="3:17">
      <c r="C255" s="27"/>
      <c r="D255" s="27"/>
      <c r="E255" s="27"/>
      <c r="F255" s="27"/>
      <c r="G255" s="27"/>
      <c r="H255" s="27"/>
      <c r="I255" s="27"/>
      <c r="J255" s="27"/>
      <c r="K255" s="27"/>
      <c r="L255" s="27"/>
      <c r="M255" s="27"/>
      <c r="N255" s="27"/>
      <c r="O255" s="27"/>
      <c r="P255" s="27"/>
      <c r="Q255" s="27"/>
    </row>
    <row r="256" spans="3:17">
      <c r="C256" s="27"/>
      <c r="D256" s="27"/>
      <c r="E256" s="27"/>
      <c r="F256" s="27"/>
      <c r="G256" s="27"/>
      <c r="H256" s="27"/>
      <c r="I256" s="27"/>
      <c r="J256" s="27"/>
      <c r="K256" s="27"/>
      <c r="L256" s="27"/>
      <c r="M256" s="27"/>
      <c r="N256" s="27"/>
      <c r="O256" s="27"/>
      <c r="P256" s="27"/>
      <c r="Q256" s="27"/>
    </row>
    <row r="257" spans="3:17">
      <c r="C257" s="27"/>
      <c r="D257" s="27"/>
      <c r="E257" s="27"/>
      <c r="F257" s="27"/>
      <c r="G257" s="27"/>
      <c r="H257" s="27"/>
      <c r="I257" s="27"/>
      <c r="J257" s="27"/>
      <c r="K257" s="27"/>
      <c r="L257" s="27"/>
      <c r="M257" s="27"/>
      <c r="N257" s="27"/>
      <c r="O257" s="27"/>
      <c r="P257" s="27"/>
      <c r="Q257" s="27"/>
    </row>
    <row r="258" spans="3:17">
      <c r="C258" s="27"/>
      <c r="D258" s="27"/>
      <c r="E258" s="27"/>
      <c r="F258" s="27"/>
      <c r="G258" s="27"/>
      <c r="H258" s="27"/>
      <c r="I258" s="27"/>
      <c r="J258" s="27"/>
      <c r="K258" s="27"/>
      <c r="L258" s="27"/>
      <c r="M258" s="27"/>
      <c r="N258" s="27"/>
      <c r="O258" s="27"/>
      <c r="P258" s="27"/>
      <c r="Q258" s="27"/>
    </row>
    <row r="259" spans="3:17">
      <c r="C259" s="27"/>
      <c r="D259" s="27"/>
      <c r="E259" s="27"/>
      <c r="F259" s="27"/>
      <c r="G259" s="27"/>
      <c r="H259" s="27"/>
      <c r="I259" s="27"/>
      <c r="J259" s="27"/>
      <c r="K259" s="27"/>
      <c r="L259" s="27"/>
      <c r="M259" s="27"/>
      <c r="N259" s="27"/>
      <c r="O259" s="27"/>
      <c r="P259" s="27"/>
      <c r="Q259" s="27"/>
    </row>
    <row r="260" spans="3:17">
      <c r="C260" s="27"/>
      <c r="D260" s="27"/>
      <c r="E260" s="27"/>
      <c r="F260" s="27"/>
      <c r="G260" s="27"/>
      <c r="H260" s="27"/>
      <c r="I260" s="27"/>
      <c r="J260" s="27"/>
      <c r="K260" s="27"/>
      <c r="L260" s="27"/>
      <c r="M260" s="27"/>
      <c r="N260" s="27"/>
      <c r="O260" s="27"/>
      <c r="P260" s="27"/>
      <c r="Q260" s="27"/>
    </row>
    <row r="261" spans="3:17">
      <c r="C261" s="27"/>
      <c r="D261" s="27"/>
      <c r="E261" s="27"/>
      <c r="F261" s="27"/>
      <c r="G261" s="27"/>
      <c r="H261" s="27"/>
      <c r="I261" s="27"/>
      <c r="J261" s="27"/>
      <c r="K261" s="27"/>
      <c r="L261" s="27"/>
      <c r="M261" s="27"/>
      <c r="N261" s="27"/>
      <c r="O261" s="27"/>
      <c r="P261" s="27"/>
      <c r="Q261" s="27"/>
    </row>
    <row r="262" spans="3:17">
      <c r="C262" s="27"/>
      <c r="D262" s="27"/>
      <c r="E262" s="27"/>
      <c r="F262" s="27"/>
      <c r="G262" s="27"/>
      <c r="H262" s="27"/>
      <c r="I262" s="27"/>
      <c r="J262" s="27"/>
      <c r="K262" s="27"/>
      <c r="L262" s="27"/>
      <c r="M262" s="27"/>
      <c r="N262" s="27"/>
      <c r="O262" s="27"/>
      <c r="P262" s="27"/>
      <c r="Q262" s="27"/>
    </row>
    <row r="263" spans="3:17">
      <c r="C263" s="27"/>
      <c r="D263" s="27"/>
      <c r="E263" s="27"/>
      <c r="F263" s="27"/>
      <c r="G263" s="27"/>
      <c r="H263" s="27"/>
      <c r="I263" s="27"/>
      <c r="J263" s="27"/>
      <c r="K263" s="27"/>
      <c r="L263" s="27"/>
      <c r="M263" s="27"/>
      <c r="N263" s="27"/>
      <c r="O263" s="27"/>
      <c r="P263" s="27"/>
      <c r="Q263" s="27"/>
    </row>
    <row r="264" spans="3:17">
      <c r="C264" s="27"/>
      <c r="D264" s="27"/>
      <c r="E264" s="27"/>
      <c r="F264" s="27"/>
      <c r="G264" s="27"/>
      <c r="H264" s="27"/>
      <c r="I264" s="27"/>
      <c r="J264" s="27"/>
      <c r="K264" s="27"/>
      <c r="L264" s="27"/>
      <c r="M264" s="27"/>
      <c r="N264" s="27"/>
      <c r="O264" s="27"/>
      <c r="P264" s="27"/>
      <c r="Q264" s="27"/>
    </row>
    <row r="265" spans="3:17">
      <c r="C265" s="27"/>
      <c r="D265" s="27"/>
      <c r="E265" s="27"/>
      <c r="F265" s="27"/>
      <c r="G265" s="27"/>
      <c r="H265" s="27"/>
      <c r="I265" s="27"/>
      <c r="J265" s="27"/>
      <c r="K265" s="27"/>
      <c r="L265" s="27"/>
      <c r="M265" s="27"/>
      <c r="N265" s="27"/>
      <c r="O265" s="27"/>
      <c r="P265" s="27"/>
      <c r="Q265" s="27"/>
    </row>
    <row r="266" spans="3:17">
      <c r="C266" s="27"/>
      <c r="D266" s="27"/>
      <c r="E266" s="27"/>
      <c r="F266" s="27"/>
      <c r="G266" s="27"/>
      <c r="H266" s="27"/>
      <c r="I266" s="27"/>
      <c r="J266" s="27"/>
      <c r="K266" s="27"/>
      <c r="L266" s="27"/>
      <c r="M266" s="27"/>
      <c r="N266" s="27"/>
      <c r="O266" s="27"/>
      <c r="P266" s="27"/>
      <c r="Q266" s="27"/>
    </row>
    <row r="267" spans="3:17">
      <c r="C267" s="27"/>
      <c r="D267" s="27"/>
      <c r="E267" s="27"/>
      <c r="F267" s="27"/>
      <c r="G267" s="27"/>
      <c r="H267" s="27"/>
      <c r="I267" s="27"/>
      <c r="J267" s="27"/>
      <c r="K267" s="27"/>
      <c r="L267" s="27"/>
      <c r="M267" s="27"/>
      <c r="N267" s="27"/>
      <c r="O267" s="27"/>
      <c r="P267" s="27"/>
      <c r="Q267" s="27"/>
    </row>
    <row r="268" spans="3:17">
      <c r="C268" s="27"/>
      <c r="D268" s="27"/>
      <c r="E268" s="27"/>
      <c r="F268" s="27"/>
      <c r="G268" s="27"/>
      <c r="H268" s="27"/>
      <c r="I268" s="27"/>
      <c r="J268" s="27"/>
      <c r="K268" s="27"/>
      <c r="L268" s="27"/>
      <c r="M268" s="27"/>
      <c r="N268" s="27"/>
      <c r="O268" s="27"/>
      <c r="P268" s="27"/>
      <c r="Q268" s="27"/>
    </row>
    <row r="269" spans="3:17">
      <c r="C269" s="27"/>
      <c r="D269" s="27"/>
      <c r="E269" s="27"/>
      <c r="F269" s="27"/>
      <c r="G269" s="27"/>
      <c r="H269" s="27"/>
      <c r="I269" s="27"/>
      <c r="J269" s="27"/>
      <c r="K269" s="27"/>
      <c r="L269" s="27"/>
      <c r="M269" s="27"/>
      <c r="N269" s="27"/>
      <c r="O269" s="27"/>
      <c r="P269" s="27"/>
      <c r="Q269" s="27"/>
    </row>
    <row r="270" spans="3:17">
      <c r="C270" s="27"/>
      <c r="D270" s="27"/>
      <c r="E270" s="27"/>
      <c r="F270" s="27"/>
      <c r="G270" s="27"/>
      <c r="H270" s="27"/>
      <c r="I270" s="27"/>
      <c r="J270" s="27"/>
      <c r="K270" s="27"/>
      <c r="L270" s="27"/>
      <c r="M270" s="27"/>
      <c r="N270" s="27"/>
      <c r="O270" s="27"/>
      <c r="P270" s="27"/>
      <c r="Q270" s="27"/>
    </row>
    <row r="271" spans="3:17">
      <c r="C271" s="27"/>
      <c r="D271" s="27"/>
      <c r="E271" s="27"/>
      <c r="F271" s="27"/>
      <c r="G271" s="27"/>
      <c r="H271" s="27"/>
      <c r="I271" s="27"/>
      <c r="J271" s="27"/>
      <c r="K271" s="27"/>
      <c r="L271" s="27"/>
      <c r="M271" s="27"/>
      <c r="N271" s="27"/>
      <c r="O271" s="27"/>
      <c r="P271" s="27"/>
      <c r="Q271" s="27"/>
    </row>
    <row r="272" spans="3:17">
      <c r="C272" s="27"/>
      <c r="D272" s="27"/>
      <c r="E272" s="27"/>
      <c r="F272" s="27"/>
      <c r="G272" s="27"/>
      <c r="H272" s="27"/>
      <c r="I272" s="27"/>
      <c r="J272" s="27"/>
      <c r="K272" s="27"/>
      <c r="L272" s="27"/>
      <c r="M272" s="27"/>
      <c r="N272" s="27"/>
      <c r="O272" s="27"/>
      <c r="P272" s="27"/>
      <c r="Q272" s="27"/>
    </row>
    <row r="273" spans="3:17">
      <c r="C273" s="27"/>
      <c r="D273" s="27"/>
      <c r="E273" s="27"/>
      <c r="F273" s="27"/>
      <c r="G273" s="27"/>
      <c r="H273" s="27"/>
      <c r="I273" s="27"/>
      <c r="J273" s="27"/>
      <c r="K273" s="27"/>
      <c r="L273" s="27"/>
      <c r="M273" s="27"/>
      <c r="N273" s="27"/>
      <c r="O273" s="27"/>
      <c r="P273" s="27"/>
      <c r="Q273" s="27"/>
    </row>
    <row r="274" spans="3:17">
      <c r="C274" s="27"/>
      <c r="D274" s="27"/>
      <c r="E274" s="27"/>
      <c r="F274" s="27"/>
      <c r="G274" s="27"/>
      <c r="H274" s="27"/>
      <c r="I274" s="27"/>
      <c r="J274" s="27"/>
      <c r="K274" s="27"/>
      <c r="L274" s="27"/>
      <c r="M274" s="27"/>
      <c r="N274" s="27"/>
      <c r="O274" s="27"/>
      <c r="P274" s="27"/>
      <c r="Q274" s="27"/>
    </row>
    <row r="275" spans="3:17">
      <c r="C275" s="27"/>
      <c r="D275" s="27"/>
      <c r="E275" s="27"/>
      <c r="F275" s="27"/>
      <c r="G275" s="27"/>
      <c r="H275" s="27"/>
      <c r="I275" s="27"/>
      <c r="J275" s="27"/>
      <c r="K275" s="27"/>
      <c r="L275" s="27"/>
      <c r="M275" s="27"/>
      <c r="N275" s="27"/>
      <c r="O275" s="27"/>
      <c r="P275" s="27"/>
      <c r="Q275" s="27"/>
    </row>
    <row r="276" spans="3:17">
      <c r="C276" s="27"/>
      <c r="D276" s="27"/>
      <c r="E276" s="27"/>
      <c r="F276" s="27"/>
      <c r="G276" s="27"/>
      <c r="H276" s="27"/>
      <c r="I276" s="27"/>
      <c r="J276" s="27"/>
      <c r="K276" s="27"/>
      <c r="L276" s="27"/>
      <c r="M276" s="27"/>
      <c r="N276" s="27"/>
      <c r="O276" s="27"/>
      <c r="P276" s="27"/>
      <c r="Q276" s="27"/>
    </row>
    <row r="277" spans="3:17">
      <c r="C277" s="27"/>
      <c r="D277" s="27"/>
      <c r="E277" s="27"/>
      <c r="F277" s="27"/>
      <c r="G277" s="27"/>
      <c r="H277" s="27"/>
      <c r="I277" s="27"/>
      <c r="J277" s="27"/>
      <c r="K277" s="27"/>
      <c r="L277" s="27"/>
      <c r="M277" s="27"/>
      <c r="N277" s="27"/>
      <c r="O277" s="27"/>
      <c r="P277" s="27"/>
      <c r="Q277" s="27"/>
    </row>
    <row r="278" spans="3:17">
      <c r="K278" s="27"/>
      <c r="L278" s="27"/>
      <c r="M278" s="27"/>
      <c r="N278" s="27"/>
      <c r="O278" s="27"/>
      <c r="P278" s="27"/>
      <c r="Q278" s="27"/>
    </row>
  </sheetData>
  <sheetProtection algorithmName="SHA-512" hashValue="dMTiA5+VHb2ZNKzjJ2+9ZWqrJzUSYpPFt/ebD9bCy1QaJHpSSiRnLJMkYvC7rePs8acgTz67Cl4qEqd4VXPnWA==" saltValue="BW1ltNo722QllLnP+RwRcg==" spinCount="100000" sheet="1" objects="1" scenarios="1" selectLockedCells="1"/>
  <mergeCells count="1">
    <mergeCell ref="H1:I1"/>
  </mergeCells>
  <dataValidations count="2">
    <dataValidation type="decimal" operator="greaterThan" allowBlank="1" showInputMessage="1" showErrorMessage="1" errorTitle="Error" error="Please enter a number" sqref="G5:G95" xr:uid="{635EFCEF-4858-43E1-9B1F-7F7E9158374D}">
      <formula1>0</formula1>
    </dataValidation>
    <dataValidation type="decimal" operator="greaterThan" allowBlank="1" showInputMessage="1" showErrorMessage="1" errorTitle="Error!" error="Please enter a value" sqref="J5:J95" xr:uid="{51B4CFEE-8E68-4C4E-86D8-F679BB2437A7}">
      <formula1>0</formula1>
    </dataValidation>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286172" r:id="rId4" name="CommandButton1">
          <controlPr defaultSize="0" disabled="1" autoLine="0" r:id="rId5">
            <anchor moveWithCells="1">
              <from>
                <xdr:col>3</xdr:col>
                <xdr:colOff>180975</xdr:colOff>
                <xdr:row>0</xdr:row>
                <xdr:rowOff>809625</xdr:rowOff>
              </from>
              <to>
                <xdr:col>3</xdr:col>
                <xdr:colOff>695325</xdr:colOff>
                <xdr:row>0</xdr:row>
                <xdr:rowOff>1104900</xdr:rowOff>
              </to>
            </anchor>
          </controlPr>
        </control>
      </mc:Choice>
      <mc:Fallback>
        <control shapeId="1286172" r:id="rId4" name="CommandButton1"/>
      </mc:Fallback>
    </mc:AlternateContent>
    <mc:AlternateContent xmlns:mc="http://schemas.openxmlformats.org/markup-compatibility/2006">
      <mc:Choice Requires="x14">
        <control shapeId="1286146" r:id="rId6" name="Button 2">
          <controlPr defaultSize="0" print="0" autoFill="0" autoPict="0" macro="[0]!Button307_Click">
            <anchor moveWithCells="1" sizeWithCells="1">
              <from>
                <xdr:col>1</xdr:col>
                <xdr:colOff>209550</xdr:colOff>
                <xdr:row>0</xdr:row>
                <xdr:rowOff>809625</xdr:rowOff>
              </from>
              <to>
                <xdr:col>1</xdr:col>
                <xdr:colOff>533400</xdr:colOff>
                <xdr:row>0</xdr:row>
                <xdr:rowOff>1095375</xdr:rowOff>
              </to>
            </anchor>
          </controlPr>
        </control>
      </mc:Choice>
    </mc:AlternateContent>
    <mc:AlternateContent xmlns:mc="http://schemas.openxmlformats.org/markup-compatibility/2006">
      <mc:Choice Requires="x14">
        <control shapeId="1286147" r:id="rId7" name="Button 3">
          <controlPr defaultSize="0" print="0" autoFill="0" autoPict="0" macro="[0]!Button308_Click">
            <anchor moveWithCells="1" sizeWithCells="1">
              <from>
                <xdr:col>1</xdr:col>
                <xdr:colOff>581025</xdr:colOff>
                <xdr:row>0</xdr:row>
                <xdr:rowOff>809625</xdr:rowOff>
              </from>
              <to>
                <xdr:col>1</xdr:col>
                <xdr:colOff>895350</xdr:colOff>
                <xdr:row>0</xdr:row>
                <xdr:rowOff>1095375</xdr:rowOff>
              </to>
            </anchor>
          </controlPr>
        </control>
      </mc:Choice>
    </mc:AlternateContent>
    <mc:AlternateContent xmlns:mc="http://schemas.openxmlformats.org/markup-compatibility/2006">
      <mc:Choice Requires="x14">
        <control shapeId="1286148" r:id="rId8" name="Button 4">
          <controlPr defaultSize="0" print="0" autoFill="0" autoPict="0" macro="[0]!Button306_Click">
            <anchor moveWithCells="1" sizeWithCells="1">
              <from>
                <xdr:col>1</xdr:col>
                <xdr:colOff>933450</xdr:colOff>
                <xdr:row>0</xdr:row>
                <xdr:rowOff>809625</xdr:rowOff>
              </from>
              <to>
                <xdr:col>2</xdr:col>
                <xdr:colOff>495300</xdr:colOff>
                <xdr:row>0</xdr:row>
                <xdr:rowOff>1095375</xdr:rowOff>
              </to>
            </anchor>
          </controlPr>
        </control>
      </mc:Choice>
    </mc:AlternateContent>
    <mc:AlternateContent xmlns:mc="http://schemas.openxmlformats.org/markup-compatibility/2006">
      <mc:Choice Requires="x14">
        <control shapeId="1286149" r:id="rId9" name="Button 5">
          <controlPr defaultSize="0" print="0" autoFill="0" autoPict="0" macro="[0]!Button305_Click">
            <anchor moveWithCells="1" sizeWithCells="1">
              <from>
                <xdr:col>0</xdr:col>
                <xdr:colOff>219075</xdr:colOff>
                <xdr:row>0</xdr:row>
                <xdr:rowOff>809625</xdr:rowOff>
              </from>
              <to>
                <xdr:col>1</xdr:col>
                <xdr:colOff>171450</xdr:colOff>
                <xdr:row>0</xdr:row>
                <xdr:rowOff>1095375</xdr:rowOff>
              </to>
            </anchor>
          </controlPr>
        </control>
      </mc:Choice>
    </mc:AlternateContent>
    <mc:AlternateContent xmlns:mc="http://schemas.openxmlformats.org/markup-compatibility/2006">
      <mc:Choice Requires="x14">
        <control shapeId="1286150" r:id="rId10" name="Button 6">
          <controlPr defaultSize="0" print="0" autoFill="0" autoPict="0" macro="[0]!Button309_Click">
            <anchor moveWithCells="1" sizeWithCells="1">
              <from>
                <xdr:col>2</xdr:col>
                <xdr:colOff>533400</xdr:colOff>
                <xdr:row>0</xdr:row>
                <xdr:rowOff>809625</xdr:rowOff>
              </from>
              <to>
                <xdr:col>2</xdr:col>
                <xdr:colOff>876300</xdr:colOff>
                <xdr:row>0</xdr:row>
                <xdr:rowOff>1095375</xdr:rowOff>
              </to>
            </anchor>
          </controlPr>
        </control>
      </mc:Choice>
    </mc:AlternateContent>
    <mc:AlternateContent xmlns:mc="http://schemas.openxmlformats.org/markup-compatibility/2006">
      <mc:Choice Requires="x14">
        <control shapeId="1286151" r:id="rId11" name="Button 7">
          <controlPr defaultSize="0" print="0" autoFill="0" autoPict="0" macro="[0]!Button310_Click">
            <anchor moveWithCells="1" sizeWithCells="1">
              <from>
                <xdr:col>2</xdr:col>
                <xdr:colOff>923925</xdr:colOff>
                <xdr:row>0</xdr:row>
                <xdr:rowOff>809625</xdr:rowOff>
              </from>
              <to>
                <xdr:col>3</xdr:col>
                <xdr:colOff>152400</xdr:colOff>
                <xdr:row>0</xdr:row>
                <xdr:rowOff>1095375</xdr:rowOff>
              </to>
            </anchor>
          </controlPr>
        </control>
      </mc:Choice>
    </mc:AlternateContent>
    <mc:AlternateContent xmlns:mc="http://schemas.openxmlformats.org/markup-compatibility/2006">
      <mc:Choice Requires="x14">
        <control shapeId="1286153" r:id="rId12" name="Button 9">
          <controlPr defaultSize="0" print="0" autoFill="0" autoPict="0" macro="[0]!Button312_Click">
            <anchor moveWithCells="1" sizeWithCells="1">
              <from>
                <xdr:col>3</xdr:col>
                <xdr:colOff>685800</xdr:colOff>
                <xdr:row>0</xdr:row>
                <xdr:rowOff>809625</xdr:rowOff>
              </from>
              <to>
                <xdr:col>3</xdr:col>
                <xdr:colOff>1581150</xdr:colOff>
                <xdr:row>0</xdr:row>
                <xdr:rowOff>1095375</xdr:rowOff>
              </to>
            </anchor>
          </controlPr>
        </control>
      </mc:Choice>
    </mc:AlternateContent>
    <mc:AlternateContent xmlns:mc="http://schemas.openxmlformats.org/markup-compatibility/2006">
      <mc:Choice Requires="x14">
        <control shapeId="1286154" r:id="rId13" name="Button 10">
          <controlPr defaultSize="0" print="0" autoFill="0" autoPict="0" macro="[0]!Button313_Click">
            <anchor moveWithCells="1" sizeWithCells="1">
              <from>
                <xdr:col>3</xdr:col>
                <xdr:colOff>1628775</xdr:colOff>
                <xdr:row>0</xdr:row>
                <xdr:rowOff>809625</xdr:rowOff>
              </from>
              <to>
                <xdr:col>3</xdr:col>
                <xdr:colOff>2095500</xdr:colOff>
                <xdr:row>0</xdr:row>
                <xdr:rowOff>1095375</xdr:rowOff>
              </to>
            </anchor>
          </controlPr>
        </control>
      </mc:Choice>
    </mc:AlternateContent>
    <mc:AlternateContent xmlns:mc="http://schemas.openxmlformats.org/markup-compatibility/2006">
      <mc:Choice Requires="x14">
        <control shapeId="1286155" r:id="rId14" name="Button 11">
          <controlPr defaultSize="0" print="0" autoFill="0" autoPict="0" macro="[0]!Button314_Click">
            <anchor moveWithCells="1" sizeWithCells="1">
              <from>
                <xdr:col>3</xdr:col>
                <xdr:colOff>2133600</xdr:colOff>
                <xdr:row>0</xdr:row>
                <xdr:rowOff>809625</xdr:rowOff>
              </from>
              <to>
                <xdr:col>3</xdr:col>
                <xdr:colOff>2647950</xdr:colOff>
                <xdr:row>0</xdr:row>
                <xdr:rowOff>1095375</xdr:rowOff>
              </to>
            </anchor>
          </controlPr>
        </control>
      </mc:Choice>
    </mc:AlternateContent>
    <mc:AlternateContent xmlns:mc="http://schemas.openxmlformats.org/markup-compatibility/2006">
      <mc:Choice Requires="x14">
        <control shapeId="1286156" r:id="rId15" name="Button 12">
          <controlPr defaultSize="0" print="0" autoFill="0" autoPict="0" macro="[0]!Button315_Click">
            <anchor moveWithCells="1" sizeWithCells="1">
              <from>
                <xdr:col>3</xdr:col>
                <xdr:colOff>2686050</xdr:colOff>
                <xdr:row>0</xdr:row>
                <xdr:rowOff>809625</xdr:rowOff>
              </from>
              <to>
                <xdr:col>4</xdr:col>
                <xdr:colOff>838200</xdr:colOff>
                <xdr:row>0</xdr:row>
                <xdr:rowOff>1095375</xdr:rowOff>
              </to>
            </anchor>
          </controlPr>
        </control>
      </mc:Choice>
    </mc:AlternateContent>
    <mc:AlternateContent xmlns:mc="http://schemas.openxmlformats.org/markup-compatibility/2006">
      <mc:Choice Requires="x14">
        <control shapeId="1286157" r:id="rId16" name="Button 13">
          <controlPr defaultSize="0" print="0" autoFill="0" autoPict="0" macro="[0]!Button316_Click">
            <anchor moveWithCells="1" sizeWithCells="1">
              <from>
                <xdr:col>4</xdr:col>
                <xdr:colOff>885825</xdr:colOff>
                <xdr:row>0</xdr:row>
                <xdr:rowOff>809625</xdr:rowOff>
              </from>
              <to>
                <xdr:col>4</xdr:col>
                <xdr:colOff>1476375</xdr:colOff>
                <xdr:row>0</xdr:row>
                <xdr:rowOff>1095375</xdr:rowOff>
              </to>
            </anchor>
          </controlPr>
        </control>
      </mc:Choice>
    </mc:AlternateContent>
    <mc:AlternateContent xmlns:mc="http://schemas.openxmlformats.org/markup-compatibility/2006">
      <mc:Choice Requires="x14">
        <control shapeId="1286164" r:id="rId17" name="Button 20">
          <controlPr defaultSize="0" print="0" autoFill="0" autoPict="0" macro="[0]!Button319_Click">
            <anchor moveWithCells="1" sizeWithCells="1">
              <from>
                <xdr:col>5</xdr:col>
                <xdr:colOff>28575</xdr:colOff>
                <xdr:row>0</xdr:row>
                <xdr:rowOff>809625</xdr:rowOff>
              </from>
              <to>
                <xdr:col>5</xdr:col>
                <xdr:colOff>971550</xdr:colOff>
                <xdr:row>0</xdr:row>
                <xdr:rowOff>1095375</xdr:rowOff>
              </to>
            </anchor>
          </controlPr>
        </control>
      </mc:Choice>
    </mc:AlternateContent>
    <mc:AlternateContent xmlns:mc="http://schemas.openxmlformats.org/markup-compatibility/2006">
      <mc:Choice Requires="x14">
        <control shapeId="1286165" r:id="rId18" name="Button 21">
          <controlPr defaultSize="0" print="0" autoFill="0" autoPict="0" macro="[0]!cmdAirPollutantsTest">
            <anchor moveWithCells="1" sizeWithCells="1">
              <from>
                <xdr:col>0</xdr:col>
                <xdr:colOff>219075</xdr:colOff>
                <xdr:row>3</xdr:row>
                <xdr:rowOff>66675</xdr:rowOff>
              </from>
              <to>
                <xdr:col>1</xdr:col>
                <xdr:colOff>628650</xdr:colOff>
                <xdr:row>4</xdr:row>
                <xdr:rowOff>28575</xdr:rowOff>
              </to>
            </anchor>
          </controlPr>
        </control>
      </mc:Choice>
    </mc:AlternateContent>
    <mc:AlternateContent xmlns:mc="http://schemas.openxmlformats.org/markup-compatibility/2006">
      <mc:Choice Requires="x14">
        <control shapeId="1286166" r:id="rId19" name="Button 22">
          <controlPr defaultSize="0" print="0" autoFill="0" autoPict="0" macro="[0]!Button301_Click">
            <anchor moveWithCells="1" sizeWithCells="1">
              <from>
                <xdr:col>3</xdr:col>
                <xdr:colOff>304800</xdr:colOff>
                <xdr:row>0</xdr:row>
                <xdr:rowOff>104775</xdr:rowOff>
              </from>
              <to>
                <xdr:col>3</xdr:col>
                <xdr:colOff>828675</xdr:colOff>
                <xdr:row>0</xdr:row>
                <xdr:rowOff>504825</xdr:rowOff>
              </to>
            </anchor>
          </controlPr>
        </control>
      </mc:Choice>
    </mc:AlternateContent>
    <mc:AlternateContent xmlns:mc="http://schemas.openxmlformats.org/markup-compatibility/2006">
      <mc:Choice Requires="x14">
        <control shapeId="1286167" r:id="rId20" name="Button 23">
          <controlPr defaultSize="0" print="0" autoFill="0" autoPict="0" macro="[0]!Button302_Click">
            <anchor moveWithCells="1" sizeWithCells="1">
              <from>
                <xdr:col>3</xdr:col>
                <xdr:colOff>885825</xdr:colOff>
                <xdr:row>0</xdr:row>
                <xdr:rowOff>104775</xdr:rowOff>
              </from>
              <to>
                <xdr:col>3</xdr:col>
                <xdr:colOff>1704975</xdr:colOff>
                <xdr:row>0</xdr:row>
                <xdr:rowOff>504825</xdr:rowOff>
              </to>
            </anchor>
          </controlPr>
        </control>
      </mc:Choice>
    </mc:AlternateContent>
    <mc:AlternateContent xmlns:mc="http://schemas.openxmlformats.org/markup-compatibility/2006">
      <mc:Choice Requires="x14">
        <control shapeId="1286168" r:id="rId21" name="Button 24">
          <controlPr defaultSize="0" print="0" autoFill="0" autoPict="0" macro="[0]!Button303_Click" altText="Environment Assessment Home">
            <anchor moveWithCells="1" sizeWithCells="1">
              <from>
                <xdr:col>3</xdr:col>
                <xdr:colOff>1762125</xdr:colOff>
                <xdr:row>0</xdr:row>
                <xdr:rowOff>104775</xdr:rowOff>
              </from>
              <to>
                <xdr:col>3</xdr:col>
                <xdr:colOff>2895600</xdr:colOff>
                <xdr:row>0</xdr:row>
                <xdr:rowOff>504825</xdr:rowOff>
              </to>
            </anchor>
          </controlPr>
        </control>
      </mc:Choice>
    </mc:AlternateContent>
    <mc:AlternateContent xmlns:mc="http://schemas.openxmlformats.org/markup-compatibility/2006">
      <mc:Choice Requires="x14">
        <control shapeId="1286169" r:id="rId22" name="Button 25">
          <controlPr defaultSize="0" print="0" autoFill="0" autoPict="0" macro="[0]!Button304_Click">
            <anchor moveWithCells="1" sizeWithCells="1">
              <from>
                <xdr:col>3</xdr:col>
                <xdr:colOff>2952750</xdr:colOff>
                <xdr:row>0</xdr:row>
                <xdr:rowOff>104775</xdr:rowOff>
              </from>
              <to>
                <xdr:col>4</xdr:col>
                <xdr:colOff>866775</xdr:colOff>
                <xdr:row>0</xdr:row>
                <xdr:rowOff>504825</xdr:rowOff>
              </to>
            </anchor>
          </controlPr>
        </control>
      </mc:Choice>
    </mc:AlternateContent>
    <mc:AlternateContent xmlns:mc="http://schemas.openxmlformats.org/markup-compatibility/2006">
      <mc:Choice Requires="x14">
        <control shapeId="1286170" r:id="rId23" name="Button 26">
          <controlPr defaultSize="0" print="0" autoFill="0" autoPict="0" macro="[0]!RectangleRoundedCorners9_Click">
            <anchor moveWithCells="1" sizeWithCells="1">
              <from>
                <xdr:col>4</xdr:col>
                <xdr:colOff>952500</xdr:colOff>
                <xdr:row>0</xdr:row>
                <xdr:rowOff>95250</xdr:rowOff>
              </from>
              <to>
                <xdr:col>5</xdr:col>
                <xdr:colOff>381000</xdr:colOff>
                <xdr:row>0</xdr:row>
                <xdr:rowOff>495300</xdr:rowOff>
              </to>
            </anchor>
          </controlPr>
        </control>
      </mc:Choice>
    </mc:AlternateContent>
    <mc:AlternateContent xmlns:mc="http://schemas.openxmlformats.org/markup-compatibility/2006">
      <mc:Choice Requires="x14">
        <control shapeId="1286171" r:id="rId24" name="Group Box 27">
          <controlPr defaultSize="0" autoFill="0" autoPict="0">
            <anchor moveWithCells="1">
              <from>
                <xdr:col>0</xdr:col>
                <xdr:colOff>85725</xdr:colOff>
                <xdr:row>0</xdr:row>
                <xdr:rowOff>723900</xdr:rowOff>
              </from>
              <to>
                <xdr:col>5</xdr:col>
                <xdr:colOff>1104900</xdr:colOff>
                <xdr:row>0</xdr:row>
                <xdr:rowOff>1238250</xdr:rowOff>
              </to>
            </anchor>
          </controlPr>
        </control>
      </mc:Choice>
    </mc:AlternateContent>
  </controls>
  <tableParts count="1">
    <tablePart r:id="rId25"/>
  </tableParts>
</worksheet>
</file>

<file path=xl/worksheets/sheet1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D41920B6-5546-4735-984B-4E8209C11B47}">
  <sheetPr codeName="Sheet76">
    <tabColor rgb="FF0070C0"/>
  </sheetPr>
  <dimension ref="A1:BE300"/>
  <sheetViews>
    <sheetView showGridLines="0" showRowColHeaders="0" zoomScale="80" zoomScaleNormal="80" workbookViewId="0">
      <selection activeCell="C5" sqref="C5"/>
    </sheetView>
  </sheetViews>
  <sheetFormatPr defaultColWidth="9.140625" defaultRowHeight="15"/>
  <cols>
    <col min="1" max="1" width="9.140625" style="27"/>
    <col min="2" max="2" width="14.85546875" style="27" customWidth="1"/>
    <col min="3" max="3" width="23.42578125" style="68" customWidth="1"/>
    <col min="4" max="4" width="35.7109375" style="68" bestFit="1"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4" width="15.140625" style="68" customWidth="1"/>
    <col min="15" max="15" width="12" style="68" customWidth="1"/>
    <col min="16" max="16" width="21.7109375" style="68" bestFit="1" customWidth="1"/>
    <col min="17" max="17" width="38.28515625" style="68" customWidth="1"/>
    <col min="18" max="57" width="9.140625" style="27"/>
    <col min="58" max="16384" width="9.140625" style="68"/>
  </cols>
  <sheetData>
    <row r="1" spans="1:57" s="27" customFormat="1" ht="120" customHeight="1">
      <c r="H1" s="387"/>
      <c r="I1" s="387"/>
    </row>
    <row r="2" spans="1:57" s="27" customFormat="1">
      <c r="A2" s="413" t="s">
        <v>35</v>
      </c>
      <c r="B2" s="101"/>
      <c r="C2" s="101"/>
      <c r="D2" s="102"/>
    </row>
    <row r="3" spans="1:57" s="27" customFormat="1">
      <c r="C3" s="51"/>
    </row>
    <row r="4" spans="1:57" ht="30" customHeight="1">
      <c r="C4" s="311" t="s">
        <v>28</v>
      </c>
      <c r="D4" s="311" t="s">
        <v>48</v>
      </c>
      <c r="E4" s="311" t="s">
        <v>164</v>
      </c>
      <c r="F4" s="311" t="s">
        <v>165</v>
      </c>
      <c r="G4" s="311" t="s">
        <v>170</v>
      </c>
      <c r="H4" s="311" t="s">
        <v>171</v>
      </c>
      <c r="I4" s="311" t="s">
        <v>167</v>
      </c>
      <c r="J4" s="311" t="s">
        <v>168</v>
      </c>
      <c r="K4" s="311" t="s">
        <v>172</v>
      </c>
      <c r="L4" s="311" t="s">
        <v>173</v>
      </c>
      <c r="M4" s="27"/>
      <c r="N4" s="27"/>
      <c r="O4" s="27"/>
      <c r="P4" s="27"/>
      <c r="Q4" s="27"/>
      <c r="BA4" s="68"/>
      <c r="BB4" s="68"/>
      <c r="BC4" s="68"/>
      <c r="BD4" s="68"/>
      <c r="BE4" s="68"/>
    </row>
    <row r="5" spans="1:57">
      <c r="C5">
        <v>1</v>
      </c>
      <c r="D5" t="s">
        <v>159</v>
      </c>
      <c r="E5" s="68">
        <f>IF(_Air7354328[[#This Row],[Substance]]&lt;&gt;"",(IFERROR(VLOOKUP("*"&amp;'Reference information'!$E$14&amp;"*"&amp;_Air7354328[[#This Row],[Substance]],SubstancesA,3,FALSE),"")),"")</f>
        <v>0</v>
      </c>
      <c r="F5">
        <v>0.159</v>
      </c>
      <c r="G5" s="186" t="str">
        <f>IFERROR(_Air7354328[[#This Row],[Long term PC (ug/m3)]]/_Air7354328[[#This Row],[Long term EAL (ug/m3)]],"")</f>
        <v/>
      </c>
      <c r="H5" s="144" t="str">
        <f>IF(ISNUMBER(_Air7354328[[#This Row],[%PC of EAL (long term)]]),IF(_Air7354328[[#This Row],[%PC of EAL (long term)]]&gt;0.01,"fail","pass"),"")</f>
        <v/>
      </c>
      <c r="I5" s="68">
        <f>IFERROR(VLOOKUP(_Air7354328[[#This Row],[Substance]],_Air74227[[Substance]:[Short term PC (ug/m3)]],5,FALSE),"")</f>
        <v>10000</v>
      </c>
      <c r="J5">
        <v>4.0344906185422191</v>
      </c>
      <c r="K5" s="186">
        <f>IFERROR(_Air7354328[[#This Row],[Short term PC (ug/m3)]]/_Air7354328[[#This Row],[Short term EAL (ug/m3)]],"")</f>
        <v>4.0344906185422189E-4</v>
      </c>
      <c r="L5" s="144" t="str">
        <f>IF(ISNUMBER(_Air7354328[[#This Row],[%PC of EAL (short term)]]),IF(_Air7354328[[#This Row],[%PC of EAL (short term)]]&gt;0.1,"fail","pass"),"")</f>
        <v>pass</v>
      </c>
      <c r="M5" s="27"/>
      <c r="N5" s="27"/>
      <c r="O5" s="27"/>
      <c r="P5" s="27"/>
      <c r="Q5" s="27"/>
      <c r="BA5" s="68"/>
      <c r="BB5" s="68"/>
      <c r="BC5" s="68"/>
      <c r="BD5" s="68"/>
      <c r="BE5" s="68"/>
    </row>
    <row r="6" spans="1:57">
      <c r="C6">
        <v>2</v>
      </c>
      <c r="D6" t="s">
        <v>162</v>
      </c>
      <c r="E6" s="68">
        <f>IF(_Air7354328[[#This Row],[Substance]]&lt;&gt;"",(IFERROR(VLOOKUP("*"&amp;'Reference information'!$E$14&amp;"*"&amp;_Air7354328[[#This Row],[Substance]],SubstancesA,3,FALSE),"")),"")</f>
        <v>5</v>
      </c>
      <c r="F6">
        <v>2.3300000000000001E-2</v>
      </c>
      <c r="G6" s="258">
        <f>IFERROR(_Air7354328[[#This Row],[Long term PC (ug/m3)]]/_Air7354328[[#This Row],[Long term EAL (ug/m3)]],"")</f>
        <v>4.6600000000000001E-3</v>
      </c>
      <c r="H6" s="249" t="str">
        <f>IF(ISNUMBER(_Air7354328[[#This Row],[%PC of EAL (long term)]]),IF(_Air7354328[[#This Row],[%PC of EAL (long term)]]&gt;0.01,"fail","pass"),"")</f>
        <v>pass</v>
      </c>
      <c r="I6" s="249">
        <f>IFERROR(VLOOKUP(_Air7354328[[#This Row],[Substance]],_Air74227[[Substance]:[Short term PC (ug/m3)]],5,FALSE),"")</f>
        <v>100</v>
      </c>
      <c r="J6">
        <v>1.0992075158711103</v>
      </c>
      <c r="K6" s="258">
        <f>IFERROR(_Air7354328[[#This Row],[Short term PC (ug/m3)]]/_Air7354328[[#This Row],[Short term EAL (ug/m3)]],"")</f>
        <v>1.0992075158711104E-2</v>
      </c>
      <c r="L6" s="249" t="str">
        <f>IF(ISNUMBER(_Air7354328[[#This Row],[%PC of EAL (short term)]]),IF(_Air7354328[[#This Row],[%PC of EAL (short term)]]&gt;0.1,"fail","pass"),"")</f>
        <v>pass</v>
      </c>
      <c r="M6" s="27"/>
      <c r="N6" s="27"/>
      <c r="O6" s="27"/>
      <c r="P6" s="27"/>
      <c r="Q6" s="27"/>
    </row>
    <row r="7" spans="1:57">
      <c r="C7">
        <v>3</v>
      </c>
      <c r="D7" t="s">
        <v>163</v>
      </c>
      <c r="E7" s="68">
        <f>IF(_Air7354328[[#This Row],[Substance]]&lt;&gt;"",(IFERROR(VLOOKUP("*"&amp;'Reference information'!$E$14&amp;"*"&amp;_Air7354328[[#This Row],[Substance]],SubstancesA,3,FALSE),"")),"")</f>
        <v>2660</v>
      </c>
      <c r="F7">
        <v>0.12720000000000001</v>
      </c>
      <c r="G7" s="186">
        <f>IFERROR(_Air7354328[[#This Row],[Long term PC (ug/m3)]]/_Air7354328[[#This Row],[Long term EAL (ug/m3)]],"")</f>
        <v>4.7819548872180451E-5</v>
      </c>
      <c r="H7" s="144" t="str">
        <f>IF(ISNUMBER(_Air7354328[[#This Row],[%PC of EAL (long term)]]),IF(_Air7354328[[#This Row],[%PC of EAL (long term)]]&gt;0.01,"fail","pass"),"")</f>
        <v>pass</v>
      </c>
      <c r="I7" s="68">
        <f>IFERROR(VLOOKUP(_Air7354328[[#This Row],[Substance]],_Air74227[[Substance]:[Short term PC (ug/m3)]],5,FALSE),"")</f>
        <v>33300</v>
      </c>
      <c r="J7">
        <v>4.6107181140222195</v>
      </c>
      <c r="K7" s="186">
        <f>IFERROR(_Air7354328[[#This Row],[Short term PC (ug/m3)]]/_Air7354328[[#This Row],[Short term EAL (ug/m3)]],"")</f>
        <v>1.3846000342409068E-4</v>
      </c>
      <c r="L7" s="144" t="str">
        <f>IF(ISNUMBER(_Air7354328[[#This Row],[%PC of EAL (short term)]]),IF(_Air7354328[[#This Row],[%PC of EAL (short term)]]&gt;0.1,"fail","pass"),"")</f>
        <v>pass</v>
      </c>
      <c r="M7" s="27"/>
      <c r="N7" s="27"/>
      <c r="O7" s="27"/>
      <c r="P7" s="27"/>
      <c r="Q7" s="27"/>
    </row>
    <row r="8" spans="1:57">
      <c r="C8"/>
      <c r="D8"/>
      <c r="E8" s="68" t="str">
        <f>IF(_Air7354328[[#This Row],[Substance]]&lt;&gt;"",(IFERROR(VLOOKUP("*"&amp;'Reference information'!$E$14&amp;"*"&amp;_Air7354328[[#This Row],[Substance]],SubstancesA,3,FALSE),"")),"")</f>
        <v/>
      </c>
      <c r="F8"/>
      <c r="G8" s="258" t="str">
        <f>IFERROR(_Air7354328[[#This Row],[Long term PC (ug/m3)]]/_Air7354328[[#This Row],[Long term EAL (ug/m3)]],"")</f>
        <v/>
      </c>
      <c r="H8" s="249" t="str">
        <f>IF(ISNUMBER(_Air7354328[[#This Row],[%PC of EAL (long term)]]),IF(_Air7354328[[#This Row],[%PC of EAL (long term)]]&gt;0.01,"fail","pass"),"")</f>
        <v/>
      </c>
      <c r="I8" s="249" t="str">
        <f>IFERROR(VLOOKUP(_Air7354328[[#This Row],[Substance]],_Air74227[[Substance]:[Short term PC (ug/m3)]],5,FALSE),"")</f>
        <v/>
      </c>
      <c r="J8"/>
      <c r="K8" s="258" t="str">
        <f>IFERROR(_Air7354328[[#This Row],[Short term PC (ug/m3)]]/_Air7354328[[#This Row],[Short term EAL (ug/m3)]],"")</f>
        <v/>
      </c>
      <c r="L8" s="249" t="str">
        <f>IF(ISNUMBER(_Air7354328[[#This Row],[%PC of EAL (short term)]]),IF(_Air7354328[[#This Row],[%PC of EAL (short term)]]&gt;0.1,"fail","pass"),"")</f>
        <v/>
      </c>
      <c r="M8" s="27"/>
      <c r="N8" s="27"/>
      <c r="O8" s="27"/>
      <c r="P8" s="27"/>
      <c r="Q8" s="27"/>
    </row>
    <row r="9" spans="1:57">
      <c r="C9"/>
      <c r="D9"/>
      <c r="E9" s="68" t="str">
        <f>IF(_Air7354328[[#This Row],[Substance]]&lt;&gt;"",(IFERROR(VLOOKUP("*"&amp;'Reference information'!$E$14&amp;"*"&amp;_Air7354328[[#This Row],[Substance]],SubstancesA,3,FALSE),"")),"")</f>
        <v/>
      </c>
      <c r="F9"/>
      <c r="G9" s="186" t="str">
        <f>IFERROR(_Air7354328[[#This Row],[Long term PC (ug/m3)]]/_Air7354328[[#This Row],[Long term EAL (ug/m3)]],"")</f>
        <v/>
      </c>
      <c r="H9" s="144" t="str">
        <f>IF(ISNUMBER(_Air7354328[[#This Row],[%PC of EAL (long term)]]),IF(_Air7354328[[#This Row],[%PC of EAL (long term)]]&gt;0.01,"fail","pass"),"")</f>
        <v/>
      </c>
      <c r="I9" s="68" t="str">
        <f>IFERROR(VLOOKUP(_Air7354328[[#This Row],[Substance]],_Air74227[[Substance]:[Short term PC (ug/m3)]],5,FALSE),"")</f>
        <v/>
      </c>
      <c r="J9"/>
      <c r="K9" s="186" t="str">
        <f>IFERROR(_Air7354328[[#This Row],[Short term PC (ug/m3)]]/_Air7354328[[#This Row],[Short term EAL (ug/m3)]],"")</f>
        <v/>
      </c>
      <c r="L9" s="144" t="str">
        <f>IF(ISNUMBER(_Air7354328[[#This Row],[%PC of EAL (short term)]]),IF(_Air7354328[[#This Row],[%PC of EAL (short term)]]&gt;0.1,"fail","pass"),"")</f>
        <v/>
      </c>
      <c r="M9" s="27"/>
      <c r="N9" s="27"/>
      <c r="O9" s="27"/>
      <c r="P9" s="27"/>
      <c r="Q9" s="27"/>
    </row>
    <row r="10" spans="1:57">
      <c r="C10"/>
      <c r="D10"/>
      <c r="E10" s="68" t="str">
        <f>IF(_Air7354328[[#This Row],[Substance]]&lt;&gt;"",(IFERROR(VLOOKUP("*"&amp;'Reference information'!$E$14&amp;"*"&amp;_Air7354328[[#This Row],[Substance]],SubstancesA,3,FALSE),"")),"")</f>
        <v/>
      </c>
      <c r="F10"/>
      <c r="G10" s="258" t="str">
        <f>IFERROR(_Air7354328[[#This Row],[Long term PC (ug/m3)]]/_Air7354328[[#This Row],[Long term EAL (ug/m3)]],"")</f>
        <v/>
      </c>
      <c r="H10" s="249" t="str">
        <f>IF(ISNUMBER(_Air7354328[[#This Row],[%PC of EAL (long term)]]),IF(_Air7354328[[#This Row],[%PC of EAL (long term)]]&gt;0.01,"fail","pass"),"")</f>
        <v/>
      </c>
      <c r="I10" s="249" t="str">
        <f>IFERROR(VLOOKUP(_Air7354328[[#This Row],[Substance]],_Air74227[[Substance]:[Short term PC (ug/m3)]],5,FALSE),"")</f>
        <v/>
      </c>
      <c r="J10"/>
      <c r="K10" s="258" t="str">
        <f>IFERROR(_Air7354328[[#This Row],[Short term PC (ug/m3)]]/_Air7354328[[#This Row],[Short term EAL (ug/m3)]],"")</f>
        <v/>
      </c>
      <c r="L10" s="249" t="str">
        <f>IF(ISNUMBER(_Air7354328[[#This Row],[%PC of EAL (short term)]]),IF(_Air7354328[[#This Row],[%PC of EAL (short term)]]&gt;0.1,"fail","pass"),"")</f>
        <v/>
      </c>
      <c r="M10" s="27"/>
      <c r="N10" s="27"/>
      <c r="O10" s="27"/>
      <c r="P10" s="27"/>
      <c r="Q10" s="27"/>
    </row>
    <row r="11" spans="1:57">
      <c r="C11"/>
      <c r="D11"/>
      <c r="E11" s="68" t="str">
        <f>IF(_Air7354328[[#This Row],[Substance]]&lt;&gt;"",(IFERROR(VLOOKUP("*"&amp;'Reference information'!$E$14&amp;"*"&amp;_Air7354328[[#This Row],[Substance]],SubstancesA,3,FALSE),"")),"")</f>
        <v/>
      </c>
      <c r="F11"/>
      <c r="G11" s="186" t="str">
        <f>IFERROR(_Air7354328[[#This Row],[Long term PC (ug/m3)]]/_Air7354328[[#This Row],[Long term EAL (ug/m3)]],"")</f>
        <v/>
      </c>
      <c r="H11" s="144" t="str">
        <f>IF(ISNUMBER(_Air7354328[[#This Row],[%PC of EAL (long term)]]),IF(_Air7354328[[#This Row],[%PC of EAL (long term)]]&gt;0.01,"fail","pass"),"")</f>
        <v/>
      </c>
      <c r="I11" s="68" t="str">
        <f>IFERROR(VLOOKUP(_Air7354328[[#This Row],[Substance]],_Air74227[[Substance]:[Short term PC (ug/m3)]],5,FALSE),"")</f>
        <v/>
      </c>
      <c r="J11"/>
      <c r="K11" s="186" t="str">
        <f>IFERROR(_Air7354328[[#This Row],[Short term PC (ug/m3)]]/_Air7354328[[#This Row],[Short term EAL (ug/m3)]],"")</f>
        <v/>
      </c>
      <c r="L11" s="144" t="str">
        <f>IF(ISNUMBER(_Air7354328[[#This Row],[%PC of EAL (short term)]]),IF(_Air7354328[[#This Row],[%PC of EAL (short term)]]&gt;0.1,"fail","pass"),"")</f>
        <v/>
      </c>
      <c r="M11" s="27"/>
      <c r="N11" s="27"/>
      <c r="O11" s="27"/>
      <c r="P11" s="27"/>
      <c r="Q11" s="27"/>
    </row>
    <row r="12" spans="1:57">
      <c r="C12"/>
      <c r="D12"/>
      <c r="E12" s="68" t="str">
        <f>IF(_Air7354328[[#This Row],[Substance]]&lt;&gt;"",(IFERROR(VLOOKUP("*"&amp;'Reference information'!$E$14&amp;"*"&amp;_Air7354328[[#This Row],[Substance]],SubstancesA,3,FALSE),"")),"")</f>
        <v/>
      </c>
      <c r="F12"/>
      <c r="G12" s="258" t="str">
        <f>IFERROR(_Air7354328[[#This Row],[Long term PC (ug/m3)]]/_Air7354328[[#This Row],[Long term EAL (ug/m3)]],"")</f>
        <v/>
      </c>
      <c r="H12" s="249" t="str">
        <f>IF(ISNUMBER(_Air7354328[[#This Row],[%PC of EAL (long term)]]),IF(_Air7354328[[#This Row],[%PC of EAL (long term)]]&gt;0.01,"fail","pass"),"")</f>
        <v/>
      </c>
      <c r="I12" s="249" t="str">
        <f>IFERROR(VLOOKUP(_Air7354328[[#This Row],[Substance]],_Air74227[[Substance]:[Short term PC (ug/m3)]],5,FALSE),"")</f>
        <v/>
      </c>
      <c r="J12"/>
      <c r="K12" s="258" t="str">
        <f>IFERROR(_Air7354328[[#This Row],[Short term PC (ug/m3)]]/_Air7354328[[#This Row],[Short term EAL (ug/m3)]],"")</f>
        <v/>
      </c>
      <c r="L12" s="249" t="str">
        <f>IF(ISNUMBER(_Air7354328[[#This Row],[%PC of EAL (short term)]]),IF(_Air7354328[[#This Row],[%PC of EAL (short term)]]&gt;0.1,"fail","pass"),"")</f>
        <v/>
      </c>
      <c r="M12" s="27"/>
      <c r="N12" s="27"/>
      <c r="O12" s="27"/>
      <c r="P12" s="27"/>
      <c r="Q12" s="27"/>
    </row>
    <row r="13" spans="1:57">
      <c r="C13"/>
      <c r="D13"/>
      <c r="E13" s="68" t="str">
        <f>IF(_Air7354328[[#This Row],[Substance]]&lt;&gt;"",(IFERROR(VLOOKUP("*"&amp;'Reference information'!$E$14&amp;"*"&amp;_Air7354328[[#This Row],[Substance]],SubstancesA,3,FALSE),"")),"")</f>
        <v/>
      </c>
      <c r="F13"/>
      <c r="G13" s="186" t="str">
        <f>IFERROR(_Air7354328[[#This Row],[Long term PC (ug/m3)]]/_Air7354328[[#This Row],[Long term EAL (ug/m3)]],"")</f>
        <v/>
      </c>
      <c r="H13" s="144" t="str">
        <f>IF(ISNUMBER(_Air7354328[[#This Row],[%PC of EAL (long term)]]),IF(_Air7354328[[#This Row],[%PC of EAL (long term)]]&gt;0.01,"fail","pass"),"")</f>
        <v/>
      </c>
      <c r="I13" s="68" t="str">
        <f>IFERROR(VLOOKUP(_Air7354328[[#This Row],[Substance]],_Air74227[[Substance]:[Short term PC (ug/m3)]],5,FALSE),"")</f>
        <v/>
      </c>
      <c r="J13"/>
      <c r="K13" s="186" t="str">
        <f>IFERROR(_Air7354328[[#This Row],[Short term PC (ug/m3)]]/_Air7354328[[#This Row],[Short term EAL (ug/m3)]],"")</f>
        <v/>
      </c>
      <c r="L13" s="144" t="str">
        <f>IF(ISNUMBER(_Air7354328[[#This Row],[%PC of EAL (short term)]]),IF(_Air7354328[[#This Row],[%PC of EAL (short term)]]&gt;0.1,"fail","pass"),"")</f>
        <v/>
      </c>
      <c r="M13" s="27"/>
      <c r="N13" s="27"/>
      <c r="O13" s="27"/>
      <c r="P13" s="27"/>
      <c r="Q13" s="27"/>
    </row>
    <row r="14" spans="1:57">
      <c r="C14"/>
      <c r="D14"/>
      <c r="E14" s="68" t="str">
        <f>IF(_Air7354328[[#This Row],[Substance]]&lt;&gt;"",(IFERROR(VLOOKUP("*"&amp;'Reference information'!$E$14&amp;"*"&amp;_Air7354328[[#This Row],[Substance]],SubstancesA,3,FALSE),"")),"")</f>
        <v/>
      </c>
      <c r="F14"/>
      <c r="G14" s="258" t="str">
        <f>IFERROR(_Air7354328[[#This Row],[Long term PC (ug/m3)]]/_Air7354328[[#This Row],[Long term EAL (ug/m3)]],"")</f>
        <v/>
      </c>
      <c r="H14" s="249" t="str">
        <f>IF(ISNUMBER(_Air7354328[[#This Row],[%PC of EAL (long term)]]),IF(_Air7354328[[#This Row],[%PC of EAL (long term)]]&gt;0.01,"fail","pass"),"")</f>
        <v/>
      </c>
      <c r="I14" s="249" t="str">
        <f>IFERROR(VLOOKUP(_Air7354328[[#This Row],[Substance]],_Air74227[[Substance]:[Short term PC (ug/m3)]],5,FALSE),"")</f>
        <v/>
      </c>
      <c r="J14"/>
      <c r="K14" s="258" t="str">
        <f>IFERROR(_Air7354328[[#This Row],[Short term PC (ug/m3)]]/_Air7354328[[#This Row],[Short term EAL (ug/m3)]],"")</f>
        <v/>
      </c>
      <c r="L14" s="249" t="str">
        <f>IF(ISNUMBER(_Air7354328[[#This Row],[%PC of EAL (short term)]]),IF(_Air7354328[[#This Row],[%PC of EAL (short term)]]&gt;0.1,"fail","pass"),"")</f>
        <v/>
      </c>
      <c r="M14" s="27"/>
      <c r="N14" s="27"/>
      <c r="O14" s="27"/>
      <c r="P14" s="27"/>
      <c r="Q14" s="27"/>
    </row>
    <row r="15" spans="1:57">
      <c r="C15"/>
      <c r="D15"/>
      <c r="E15" s="68" t="str">
        <f>IF(_Air7354328[[#This Row],[Substance]]&lt;&gt;"",(IFERROR(VLOOKUP("*"&amp;'Reference information'!$E$14&amp;"*"&amp;_Air7354328[[#This Row],[Substance]],SubstancesA,3,FALSE),"")),"")</f>
        <v/>
      </c>
      <c r="F15"/>
      <c r="G15" s="186" t="str">
        <f>IFERROR(_Air7354328[[#This Row],[Long term PC (ug/m3)]]/_Air7354328[[#This Row],[Long term EAL (ug/m3)]],"")</f>
        <v/>
      </c>
      <c r="H15" s="144" t="str">
        <f>IF(ISNUMBER(_Air7354328[[#This Row],[%PC of EAL (long term)]]),IF(_Air7354328[[#This Row],[%PC of EAL (long term)]]&gt;0.01,"fail","pass"),"")</f>
        <v/>
      </c>
      <c r="I15" s="68" t="str">
        <f>IFERROR(VLOOKUP(_Air7354328[[#This Row],[Substance]],_Air74227[[Substance]:[Short term PC (ug/m3)]],5,FALSE),"")</f>
        <v/>
      </c>
      <c r="J15"/>
      <c r="K15" s="186" t="str">
        <f>IFERROR(_Air7354328[[#This Row],[Short term PC (ug/m3)]]/_Air7354328[[#This Row],[Short term EAL (ug/m3)]],"")</f>
        <v/>
      </c>
      <c r="L15" s="144" t="str">
        <f>IF(ISNUMBER(_Air7354328[[#This Row],[%PC of EAL (short term)]]),IF(_Air7354328[[#This Row],[%PC of EAL (short term)]]&gt;0.1,"fail","pass"),"")</f>
        <v/>
      </c>
      <c r="M15" s="27"/>
      <c r="N15" s="27"/>
      <c r="O15" s="27"/>
      <c r="P15" s="27"/>
      <c r="Q15" s="27"/>
    </row>
    <row r="16" spans="1:57">
      <c r="C16"/>
      <c r="D16"/>
      <c r="E16" s="68" t="str">
        <f>IF(_Air7354328[[#This Row],[Substance]]&lt;&gt;"",(IFERROR(VLOOKUP("*"&amp;'Reference information'!$E$14&amp;"*"&amp;_Air7354328[[#This Row],[Substance]],SubstancesA,3,FALSE),"")),"")</f>
        <v/>
      </c>
      <c r="F16"/>
      <c r="G16" s="258" t="str">
        <f>IFERROR(_Air7354328[[#This Row],[Long term PC (ug/m3)]]/_Air7354328[[#This Row],[Long term EAL (ug/m3)]],"")</f>
        <v/>
      </c>
      <c r="H16" s="249" t="str">
        <f>IF(ISNUMBER(_Air7354328[[#This Row],[%PC of EAL (long term)]]),IF(_Air7354328[[#This Row],[%PC of EAL (long term)]]&gt;0.01,"fail","pass"),"")</f>
        <v/>
      </c>
      <c r="I16" s="249" t="str">
        <f>IFERROR(VLOOKUP(_Air7354328[[#This Row],[Substance]],_Air74227[[Substance]:[Short term PC (ug/m3)]],5,FALSE),"")</f>
        <v/>
      </c>
      <c r="J16"/>
      <c r="K16" s="258" t="str">
        <f>IFERROR(_Air7354328[[#This Row],[Short term PC (ug/m3)]]/_Air7354328[[#This Row],[Short term EAL (ug/m3)]],"")</f>
        <v/>
      </c>
      <c r="L16" s="249" t="str">
        <f>IF(ISNUMBER(_Air7354328[[#This Row],[%PC of EAL (short term)]]),IF(_Air7354328[[#This Row],[%PC of EAL (short term)]]&gt;0.1,"fail","pass"),"")</f>
        <v/>
      </c>
      <c r="M16" s="27"/>
      <c r="N16" s="27"/>
      <c r="O16" s="27"/>
      <c r="P16" s="27"/>
      <c r="Q16" s="27"/>
    </row>
    <row r="17" spans="3:17">
      <c r="C17"/>
      <c r="D17"/>
      <c r="E17" s="68" t="str">
        <f>IF(_Air7354328[[#This Row],[Substance]]&lt;&gt;"",(IFERROR(VLOOKUP("*"&amp;'Reference information'!$E$14&amp;"*"&amp;_Air7354328[[#This Row],[Substance]],SubstancesA,3,FALSE),"")),"")</f>
        <v/>
      </c>
      <c r="F17"/>
      <c r="G17" s="186" t="str">
        <f>IFERROR(_Air7354328[[#This Row],[Long term PC (ug/m3)]]/_Air7354328[[#This Row],[Long term EAL (ug/m3)]],"")</f>
        <v/>
      </c>
      <c r="H17" s="144" t="str">
        <f>IF(ISNUMBER(_Air7354328[[#This Row],[%PC of EAL (long term)]]),IF(_Air7354328[[#This Row],[%PC of EAL (long term)]]&gt;0.01,"fail","pass"),"")</f>
        <v/>
      </c>
      <c r="I17" s="68" t="str">
        <f>IFERROR(VLOOKUP(_Air7354328[[#This Row],[Substance]],_Air74227[[Substance]:[Short term PC (ug/m3)]],5,FALSE),"")</f>
        <v/>
      </c>
      <c r="J17"/>
      <c r="K17" s="186" t="str">
        <f>IFERROR(_Air7354328[[#This Row],[Short term PC (ug/m3)]]/_Air7354328[[#This Row],[Short term EAL (ug/m3)]],"")</f>
        <v/>
      </c>
      <c r="L17" s="144" t="str">
        <f>IF(ISNUMBER(_Air7354328[[#This Row],[%PC of EAL (short term)]]),IF(_Air7354328[[#This Row],[%PC of EAL (short term)]]&gt;0.1,"fail","pass"),"")</f>
        <v/>
      </c>
      <c r="M17" s="27"/>
      <c r="N17" s="27"/>
      <c r="O17" s="27"/>
      <c r="P17" s="27"/>
      <c r="Q17" s="27"/>
    </row>
    <row r="18" spans="3:17">
      <c r="C18"/>
      <c r="D18"/>
      <c r="E18" s="68" t="str">
        <f>IF(_Air7354328[[#This Row],[Substance]]&lt;&gt;"",(IFERROR(VLOOKUP("*"&amp;'Reference information'!$E$14&amp;"*"&amp;_Air7354328[[#This Row],[Substance]],SubstancesA,3,FALSE),"")),"")</f>
        <v/>
      </c>
      <c r="F18"/>
      <c r="G18" s="258" t="str">
        <f>IFERROR(_Air7354328[[#This Row],[Long term PC (ug/m3)]]/_Air7354328[[#This Row],[Long term EAL (ug/m3)]],"")</f>
        <v/>
      </c>
      <c r="H18" s="249" t="str">
        <f>IF(ISNUMBER(_Air7354328[[#This Row],[%PC of EAL (long term)]]),IF(_Air7354328[[#This Row],[%PC of EAL (long term)]]&gt;0.01,"fail","pass"),"")</f>
        <v/>
      </c>
      <c r="I18" s="249" t="str">
        <f>IFERROR(VLOOKUP(_Air7354328[[#This Row],[Substance]],_Air74227[[Substance]:[Short term PC (ug/m3)]],5,FALSE),"")</f>
        <v/>
      </c>
      <c r="J18"/>
      <c r="K18" s="258" t="str">
        <f>IFERROR(_Air7354328[[#This Row],[Short term PC (ug/m3)]]/_Air7354328[[#This Row],[Short term EAL (ug/m3)]],"")</f>
        <v/>
      </c>
      <c r="L18" s="249" t="str">
        <f>IF(ISNUMBER(_Air7354328[[#This Row],[%PC of EAL (short term)]]),IF(_Air7354328[[#This Row],[%PC of EAL (short term)]]&gt;0.1,"fail","pass"),"")</f>
        <v/>
      </c>
      <c r="M18" s="27"/>
      <c r="N18" s="27"/>
      <c r="O18" s="27"/>
      <c r="P18" s="27"/>
      <c r="Q18" s="27"/>
    </row>
    <row r="19" spans="3:17">
      <c r="C19"/>
      <c r="D19"/>
      <c r="E19" s="68" t="str">
        <f>IF(_Air7354328[[#This Row],[Substance]]&lt;&gt;"",(IFERROR(VLOOKUP("*"&amp;'Reference information'!$E$14&amp;"*"&amp;_Air7354328[[#This Row],[Substance]],SubstancesA,3,FALSE),"")),"")</f>
        <v/>
      </c>
      <c r="F19"/>
      <c r="G19" s="186" t="str">
        <f>IFERROR(_Air7354328[[#This Row],[Long term PC (ug/m3)]]/_Air7354328[[#This Row],[Long term EAL (ug/m3)]],"")</f>
        <v/>
      </c>
      <c r="H19" s="144" t="str">
        <f>IF(ISNUMBER(_Air7354328[[#This Row],[%PC of EAL (long term)]]),IF(_Air7354328[[#This Row],[%PC of EAL (long term)]]&gt;0.01,"fail","pass"),"")</f>
        <v/>
      </c>
      <c r="I19" s="68" t="str">
        <f>IFERROR(VLOOKUP(_Air7354328[[#This Row],[Substance]],_Air74227[[Substance]:[Short term PC (ug/m3)]],5,FALSE),"")</f>
        <v/>
      </c>
      <c r="J19"/>
      <c r="K19" s="186" t="str">
        <f>IFERROR(_Air7354328[[#This Row],[Short term PC (ug/m3)]]/_Air7354328[[#This Row],[Short term EAL (ug/m3)]],"")</f>
        <v/>
      </c>
      <c r="L19" s="144" t="str">
        <f>IF(ISNUMBER(_Air7354328[[#This Row],[%PC of EAL (short term)]]),IF(_Air7354328[[#This Row],[%PC of EAL (short term)]]&gt;0.1,"fail","pass"),"")</f>
        <v/>
      </c>
      <c r="M19" s="27"/>
      <c r="N19" s="27"/>
      <c r="O19" s="27"/>
      <c r="P19" s="27"/>
      <c r="Q19" s="27"/>
    </row>
    <row r="20" spans="3:17">
      <c r="C20"/>
      <c r="D20"/>
      <c r="E20" s="68" t="str">
        <f>IF(_Air7354328[[#This Row],[Substance]]&lt;&gt;"",(IFERROR(VLOOKUP("*"&amp;'Reference information'!$E$14&amp;"*"&amp;_Air7354328[[#This Row],[Substance]],SubstancesA,3,FALSE),"")),"")</f>
        <v/>
      </c>
      <c r="F20"/>
      <c r="G20" s="258" t="str">
        <f>IFERROR(_Air7354328[[#This Row],[Long term PC (ug/m3)]]/_Air7354328[[#This Row],[Long term EAL (ug/m3)]],"")</f>
        <v/>
      </c>
      <c r="H20" s="249" t="str">
        <f>IF(ISNUMBER(_Air7354328[[#This Row],[%PC of EAL (long term)]]),IF(_Air7354328[[#This Row],[%PC of EAL (long term)]]&gt;0.01,"fail","pass"),"")</f>
        <v/>
      </c>
      <c r="I20" s="249" t="str">
        <f>IFERROR(VLOOKUP(_Air7354328[[#This Row],[Substance]],_Air74227[[Substance]:[Short term PC (ug/m3)]],5,FALSE),"")</f>
        <v/>
      </c>
      <c r="J20"/>
      <c r="K20" s="258" t="str">
        <f>IFERROR(_Air7354328[[#This Row],[Short term PC (ug/m3)]]/_Air7354328[[#This Row],[Short term EAL (ug/m3)]],"")</f>
        <v/>
      </c>
      <c r="L20" s="249" t="str">
        <f>IF(ISNUMBER(_Air7354328[[#This Row],[%PC of EAL (short term)]]),IF(_Air7354328[[#This Row],[%PC of EAL (short term)]]&gt;0.1,"fail","pass"),"")</f>
        <v/>
      </c>
      <c r="M20" s="27"/>
      <c r="N20" s="27"/>
      <c r="O20" s="27"/>
      <c r="P20" s="27"/>
      <c r="Q20" s="27"/>
    </row>
    <row r="21" spans="3:17">
      <c r="C21"/>
      <c r="D21"/>
      <c r="E21" s="68" t="str">
        <f>IF(_Air7354328[[#This Row],[Substance]]&lt;&gt;"",(IFERROR(VLOOKUP("*"&amp;'Reference information'!$E$14&amp;"*"&amp;_Air7354328[[#This Row],[Substance]],SubstancesA,3,FALSE),"")),"")</f>
        <v/>
      </c>
      <c r="F21"/>
      <c r="G21" s="186" t="str">
        <f>IFERROR(_Air7354328[[#This Row],[Long term PC (ug/m3)]]/_Air7354328[[#This Row],[Long term EAL (ug/m3)]],"")</f>
        <v/>
      </c>
      <c r="H21" s="144" t="str">
        <f>IF(ISNUMBER(_Air7354328[[#This Row],[%PC of EAL (long term)]]),IF(_Air7354328[[#This Row],[%PC of EAL (long term)]]&gt;0.01,"fail","pass"),"")</f>
        <v/>
      </c>
      <c r="I21" s="68" t="str">
        <f>IFERROR(VLOOKUP(_Air7354328[[#This Row],[Substance]],_Air74227[[Substance]:[Short term PC (ug/m3)]],5,FALSE),"")</f>
        <v/>
      </c>
      <c r="J21"/>
      <c r="K21" s="186" t="str">
        <f>IFERROR(_Air7354328[[#This Row],[Short term PC (ug/m3)]]/_Air7354328[[#This Row],[Short term EAL (ug/m3)]],"")</f>
        <v/>
      </c>
      <c r="L21" s="144" t="str">
        <f>IF(ISNUMBER(_Air7354328[[#This Row],[%PC of EAL (short term)]]),IF(_Air7354328[[#This Row],[%PC of EAL (short term)]]&gt;0.1,"fail","pass"),"")</f>
        <v/>
      </c>
      <c r="M21" s="27"/>
      <c r="N21" s="27"/>
      <c r="O21" s="27"/>
      <c r="P21" s="27"/>
      <c r="Q21" s="27"/>
    </row>
    <row r="22" spans="3:17">
      <c r="C22"/>
      <c r="D22"/>
      <c r="E22" s="68" t="str">
        <f>IF(_Air7354328[[#This Row],[Substance]]&lt;&gt;"",(IFERROR(VLOOKUP("*"&amp;'Reference information'!$E$14&amp;"*"&amp;_Air7354328[[#This Row],[Substance]],SubstancesA,3,FALSE),"")),"")</f>
        <v/>
      </c>
      <c r="F22"/>
      <c r="G22" s="258" t="str">
        <f>IFERROR(_Air7354328[[#This Row],[Long term PC (ug/m3)]]/_Air7354328[[#This Row],[Long term EAL (ug/m3)]],"")</f>
        <v/>
      </c>
      <c r="H22" s="249" t="str">
        <f>IF(ISNUMBER(_Air7354328[[#This Row],[%PC of EAL (long term)]]),IF(_Air7354328[[#This Row],[%PC of EAL (long term)]]&gt;0.01,"fail","pass"),"")</f>
        <v/>
      </c>
      <c r="I22" s="249" t="str">
        <f>IFERROR(VLOOKUP(_Air7354328[[#This Row],[Substance]],_Air74227[[Substance]:[Short term PC (ug/m3)]],5,FALSE),"")</f>
        <v/>
      </c>
      <c r="J22"/>
      <c r="K22" s="258" t="str">
        <f>IFERROR(_Air7354328[[#This Row],[Short term PC (ug/m3)]]/_Air7354328[[#This Row],[Short term EAL (ug/m3)]],"")</f>
        <v/>
      </c>
      <c r="L22" s="249" t="str">
        <f>IF(ISNUMBER(_Air7354328[[#This Row],[%PC of EAL (short term)]]),IF(_Air7354328[[#This Row],[%PC of EAL (short term)]]&gt;0.1,"fail","pass"),"")</f>
        <v/>
      </c>
      <c r="M22" s="27"/>
      <c r="N22" s="27"/>
      <c r="O22" s="27"/>
      <c r="P22" s="27"/>
      <c r="Q22" s="27"/>
    </row>
    <row r="23" spans="3:17">
      <c r="C23"/>
      <c r="D23"/>
      <c r="E23" s="68" t="str">
        <f>IF(_Air7354328[[#This Row],[Substance]]&lt;&gt;"",(IFERROR(VLOOKUP("*"&amp;'Reference information'!$E$14&amp;"*"&amp;_Air7354328[[#This Row],[Substance]],SubstancesA,3,FALSE),"")),"")</f>
        <v/>
      </c>
      <c r="F23"/>
      <c r="G23" s="186" t="str">
        <f>IFERROR(_Air7354328[[#This Row],[Long term PC (ug/m3)]]/_Air7354328[[#This Row],[Long term EAL (ug/m3)]],"")</f>
        <v/>
      </c>
      <c r="H23" s="144" t="str">
        <f>IF(ISNUMBER(_Air7354328[[#This Row],[%PC of EAL (long term)]]),IF(_Air7354328[[#This Row],[%PC of EAL (long term)]]&gt;0.01,"fail","pass"),"")</f>
        <v/>
      </c>
      <c r="I23" s="68" t="str">
        <f>IFERROR(VLOOKUP(_Air7354328[[#This Row],[Substance]],_Air74227[[Substance]:[Short term PC (ug/m3)]],5,FALSE),"")</f>
        <v/>
      </c>
      <c r="J23"/>
      <c r="K23" s="186" t="str">
        <f>IFERROR(_Air7354328[[#This Row],[Short term PC (ug/m3)]]/_Air7354328[[#This Row],[Short term EAL (ug/m3)]],"")</f>
        <v/>
      </c>
      <c r="L23" s="144" t="str">
        <f>IF(ISNUMBER(_Air7354328[[#This Row],[%PC of EAL (short term)]]),IF(_Air7354328[[#This Row],[%PC of EAL (short term)]]&gt;0.1,"fail","pass"),"")</f>
        <v/>
      </c>
      <c r="M23" s="27"/>
      <c r="N23" s="27"/>
      <c r="O23" s="27"/>
      <c r="P23" s="27"/>
      <c r="Q23" s="27"/>
    </row>
    <row r="24" spans="3:17">
      <c r="C24"/>
      <c r="D24"/>
      <c r="E24" s="68" t="str">
        <f>IF(_Air7354328[[#This Row],[Substance]]&lt;&gt;"",(IFERROR(VLOOKUP("*"&amp;'Reference information'!$E$14&amp;"*"&amp;_Air7354328[[#This Row],[Substance]],SubstancesA,3,FALSE),"")),"")</f>
        <v/>
      </c>
      <c r="F24"/>
      <c r="G24" s="258" t="str">
        <f>IFERROR(_Air7354328[[#This Row],[Long term PC (ug/m3)]]/_Air7354328[[#This Row],[Long term EAL (ug/m3)]],"")</f>
        <v/>
      </c>
      <c r="H24" s="249" t="str">
        <f>IF(ISNUMBER(_Air7354328[[#This Row],[%PC of EAL (long term)]]),IF(_Air7354328[[#This Row],[%PC of EAL (long term)]]&gt;0.01,"fail","pass"),"")</f>
        <v/>
      </c>
      <c r="I24" s="249" t="str">
        <f>IFERROR(VLOOKUP(_Air7354328[[#This Row],[Substance]],_Air74227[[Substance]:[Short term PC (ug/m3)]],5,FALSE),"")</f>
        <v/>
      </c>
      <c r="J24"/>
      <c r="K24" s="258" t="str">
        <f>IFERROR(_Air7354328[[#This Row],[Short term PC (ug/m3)]]/_Air7354328[[#This Row],[Short term EAL (ug/m3)]],"")</f>
        <v/>
      </c>
      <c r="L24" s="249" t="str">
        <f>IF(ISNUMBER(_Air7354328[[#This Row],[%PC of EAL (short term)]]),IF(_Air7354328[[#This Row],[%PC of EAL (short term)]]&gt;0.1,"fail","pass"),"")</f>
        <v/>
      </c>
      <c r="M24" s="27"/>
      <c r="N24" s="27"/>
      <c r="O24" s="27"/>
      <c r="P24" s="27"/>
      <c r="Q24" s="27"/>
    </row>
    <row r="25" spans="3:17">
      <c r="C25"/>
      <c r="D25"/>
      <c r="E25" s="68" t="str">
        <f>IF(_Air7354328[[#This Row],[Substance]]&lt;&gt;"",(IFERROR(VLOOKUP("*"&amp;'Reference information'!$E$14&amp;"*"&amp;_Air7354328[[#This Row],[Substance]],SubstancesA,3,FALSE),"")),"")</f>
        <v/>
      </c>
      <c r="F25"/>
      <c r="G25" s="186" t="str">
        <f>IFERROR(_Air7354328[[#This Row],[Long term PC (ug/m3)]]/_Air7354328[[#This Row],[Long term EAL (ug/m3)]],"")</f>
        <v/>
      </c>
      <c r="H25" s="144" t="str">
        <f>IF(ISNUMBER(_Air7354328[[#This Row],[%PC of EAL (long term)]]),IF(_Air7354328[[#This Row],[%PC of EAL (long term)]]&gt;0.01,"fail","pass"),"")</f>
        <v/>
      </c>
      <c r="I25" s="68" t="str">
        <f>IFERROR(VLOOKUP(_Air7354328[[#This Row],[Substance]],_Air74227[[Substance]:[Short term PC (ug/m3)]],5,FALSE),"")</f>
        <v/>
      </c>
      <c r="J25"/>
      <c r="K25" s="186" t="str">
        <f>IFERROR(_Air7354328[[#This Row],[Short term PC (ug/m3)]]/_Air7354328[[#This Row],[Short term EAL (ug/m3)]],"")</f>
        <v/>
      </c>
      <c r="L25" s="144" t="str">
        <f>IF(ISNUMBER(_Air7354328[[#This Row],[%PC of EAL (short term)]]),IF(_Air7354328[[#This Row],[%PC of EAL (short term)]]&gt;0.1,"fail","pass"),"")</f>
        <v/>
      </c>
      <c r="M25" s="27"/>
      <c r="N25" s="27"/>
      <c r="O25" s="27"/>
      <c r="P25" s="27"/>
      <c r="Q25" s="27"/>
    </row>
    <row r="26" spans="3:17">
      <c r="C26"/>
      <c r="D26"/>
      <c r="E26" s="68" t="str">
        <f>IF(_Air7354328[[#This Row],[Substance]]&lt;&gt;"",(IFERROR(VLOOKUP("*"&amp;'Reference information'!$E$14&amp;"*"&amp;_Air7354328[[#This Row],[Substance]],SubstancesA,3,FALSE),"")),"")</f>
        <v/>
      </c>
      <c r="F26"/>
      <c r="G26" s="258" t="str">
        <f>IFERROR(_Air7354328[[#This Row],[Long term PC (ug/m3)]]/_Air7354328[[#This Row],[Long term EAL (ug/m3)]],"")</f>
        <v/>
      </c>
      <c r="H26" s="249" t="str">
        <f>IF(ISNUMBER(_Air7354328[[#This Row],[%PC of EAL (long term)]]),IF(_Air7354328[[#This Row],[%PC of EAL (long term)]]&gt;0.01,"fail","pass"),"")</f>
        <v/>
      </c>
      <c r="I26" s="249" t="str">
        <f>IFERROR(VLOOKUP(_Air7354328[[#This Row],[Substance]],_Air74227[[Substance]:[Short term PC (ug/m3)]],5,FALSE),"")</f>
        <v/>
      </c>
      <c r="J26"/>
      <c r="K26" s="258" t="str">
        <f>IFERROR(_Air7354328[[#This Row],[Short term PC (ug/m3)]]/_Air7354328[[#This Row],[Short term EAL (ug/m3)]],"")</f>
        <v/>
      </c>
      <c r="L26" s="249" t="str">
        <f>IF(ISNUMBER(_Air7354328[[#This Row],[%PC of EAL (short term)]]),IF(_Air7354328[[#This Row],[%PC of EAL (short term)]]&gt;0.1,"fail","pass"),"")</f>
        <v/>
      </c>
      <c r="M26" s="27"/>
      <c r="N26" s="27"/>
      <c r="O26" s="27"/>
      <c r="P26" s="27"/>
      <c r="Q26" s="27"/>
    </row>
    <row r="27" spans="3:17">
      <c r="C27"/>
      <c r="D27"/>
      <c r="E27" s="68" t="str">
        <f>IF(_Air7354328[[#This Row],[Substance]]&lt;&gt;"",(IFERROR(VLOOKUP("*"&amp;'Reference information'!$E$14&amp;"*"&amp;_Air7354328[[#This Row],[Substance]],SubstancesA,3,FALSE),"")),"")</f>
        <v/>
      </c>
      <c r="F27"/>
      <c r="G27" s="186" t="str">
        <f>IFERROR(_Air7354328[[#This Row],[Long term PC (ug/m3)]]/_Air7354328[[#This Row],[Long term EAL (ug/m3)]],"")</f>
        <v/>
      </c>
      <c r="H27" s="144" t="str">
        <f>IF(ISNUMBER(_Air7354328[[#This Row],[%PC of EAL (long term)]]),IF(_Air7354328[[#This Row],[%PC of EAL (long term)]]&gt;0.01,"fail","pass"),"")</f>
        <v/>
      </c>
      <c r="I27" s="68" t="str">
        <f>IFERROR(VLOOKUP(_Air7354328[[#This Row],[Substance]],_Air74227[[Substance]:[Short term PC (ug/m3)]],5,FALSE),"")</f>
        <v/>
      </c>
      <c r="J27"/>
      <c r="K27" s="186" t="str">
        <f>IFERROR(_Air7354328[[#This Row],[Short term PC (ug/m3)]]/_Air7354328[[#This Row],[Short term EAL (ug/m3)]],"")</f>
        <v/>
      </c>
      <c r="L27" s="144" t="str">
        <f>IF(ISNUMBER(_Air7354328[[#This Row],[%PC of EAL (short term)]]),IF(_Air7354328[[#This Row],[%PC of EAL (short term)]]&gt;0.1,"fail","pass"),"")</f>
        <v/>
      </c>
      <c r="M27" s="27"/>
      <c r="N27" s="27"/>
      <c r="O27" s="27"/>
      <c r="P27" s="27"/>
      <c r="Q27" s="27"/>
    </row>
    <row r="28" spans="3:17">
      <c r="C28"/>
      <c r="D28"/>
      <c r="E28" s="68" t="str">
        <f>IF(_Air7354328[[#This Row],[Substance]]&lt;&gt;"",(IFERROR(VLOOKUP("*"&amp;'Reference information'!$E$14&amp;"*"&amp;_Air7354328[[#This Row],[Substance]],SubstancesA,3,FALSE),"")),"")</f>
        <v/>
      </c>
      <c r="F28"/>
      <c r="G28" s="258" t="str">
        <f>IFERROR(_Air7354328[[#This Row],[Long term PC (ug/m3)]]/_Air7354328[[#This Row],[Long term EAL (ug/m3)]],"")</f>
        <v/>
      </c>
      <c r="H28" s="249" t="str">
        <f>IF(ISNUMBER(_Air7354328[[#This Row],[%PC of EAL (long term)]]),IF(_Air7354328[[#This Row],[%PC of EAL (long term)]]&gt;0.01,"fail","pass"),"")</f>
        <v/>
      </c>
      <c r="I28" s="249" t="str">
        <f>IFERROR(VLOOKUP(_Air7354328[[#This Row],[Substance]],_Air74227[[Substance]:[Short term PC (ug/m3)]],5,FALSE),"")</f>
        <v/>
      </c>
      <c r="J28"/>
      <c r="K28" s="258" t="str">
        <f>IFERROR(_Air7354328[[#This Row],[Short term PC (ug/m3)]]/_Air7354328[[#This Row],[Short term EAL (ug/m3)]],"")</f>
        <v/>
      </c>
      <c r="L28" s="249" t="str">
        <f>IF(ISNUMBER(_Air7354328[[#This Row],[%PC of EAL (short term)]]),IF(_Air7354328[[#This Row],[%PC of EAL (short term)]]&gt;0.1,"fail","pass"),"")</f>
        <v/>
      </c>
      <c r="M28" s="27"/>
      <c r="N28" s="27"/>
      <c r="O28" s="27"/>
      <c r="P28" s="27"/>
      <c r="Q28" s="27"/>
    </row>
    <row r="29" spans="3:17">
      <c r="C29"/>
      <c r="D29"/>
      <c r="E29" s="68" t="str">
        <f>IF(_Air7354328[[#This Row],[Substance]]&lt;&gt;"",(IFERROR(VLOOKUP("*"&amp;'Reference information'!$E$14&amp;"*"&amp;_Air7354328[[#This Row],[Substance]],SubstancesA,3,FALSE),"")),"")</f>
        <v/>
      </c>
      <c r="F29"/>
      <c r="G29" s="186" t="str">
        <f>IFERROR(_Air7354328[[#This Row],[Long term PC (ug/m3)]]/_Air7354328[[#This Row],[Long term EAL (ug/m3)]],"")</f>
        <v/>
      </c>
      <c r="H29" s="144" t="str">
        <f>IF(ISNUMBER(_Air7354328[[#This Row],[%PC of EAL (long term)]]),IF(_Air7354328[[#This Row],[%PC of EAL (long term)]]&gt;0.01,"fail","pass"),"")</f>
        <v/>
      </c>
      <c r="I29" s="68" t="str">
        <f>IFERROR(VLOOKUP(_Air7354328[[#This Row],[Substance]],_Air74227[[Substance]:[Short term PC (ug/m3)]],5,FALSE),"")</f>
        <v/>
      </c>
      <c r="J29"/>
      <c r="K29" s="186" t="str">
        <f>IFERROR(_Air7354328[[#This Row],[Short term PC (ug/m3)]]/_Air7354328[[#This Row],[Short term EAL (ug/m3)]],"")</f>
        <v/>
      </c>
      <c r="L29" s="144" t="str">
        <f>IF(ISNUMBER(_Air7354328[[#This Row],[%PC of EAL (short term)]]),IF(_Air7354328[[#This Row],[%PC of EAL (short term)]]&gt;0.1,"fail","pass"),"")</f>
        <v/>
      </c>
      <c r="M29" s="27"/>
      <c r="N29" s="27"/>
      <c r="O29" s="27"/>
      <c r="P29" s="27"/>
      <c r="Q29" s="27"/>
    </row>
    <row r="30" spans="3:17">
      <c r="C30"/>
      <c r="D30"/>
      <c r="E30" s="68" t="str">
        <f>IF(_Air7354328[[#This Row],[Substance]]&lt;&gt;"",(IFERROR(VLOOKUP("*"&amp;'Reference information'!$E$14&amp;"*"&amp;_Air7354328[[#This Row],[Substance]],SubstancesA,3,FALSE),"")),"")</f>
        <v/>
      </c>
      <c r="F30"/>
      <c r="G30" s="258" t="str">
        <f>IFERROR(_Air7354328[[#This Row],[Long term PC (ug/m3)]]/_Air7354328[[#This Row],[Long term EAL (ug/m3)]],"")</f>
        <v/>
      </c>
      <c r="H30" s="249" t="str">
        <f>IF(ISNUMBER(_Air7354328[[#This Row],[%PC of EAL (long term)]]),IF(_Air7354328[[#This Row],[%PC of EAL (long term)]]&gt;0.01,"fail","pass"),"")</f>
        <v/>
      </c>
      <c r="I30" s="249" t="str">
        <f>IFERROR(VLOOKUP(_Air7354328[[#This Row],[Substance]],_Air74227[[Substance]:[Short term PC (ug/m3)]],5,FALSE),"")</f>
        <v/>
      </c>
      <c r="J30"/>
      <c r="K30" s="258" t="str">
        <f>IFERROR(_Air7354328[[#This Row],[Short term PC (ug/m3)]]/_Air7354328[[#This Row],[Short term EAL (ug/m3)]],"")</f>
        <v/>
      </c>
      <c r="L30" s="249" t="str">
        <f>IF(ISNUMBER(_Air7354328[[#This Row],[%PC of EAL (short term)]]),IF(_Air7354328[[#This Row],[%PC of EAL (short term)]]&gt;0.1,"fail","pass"),"")</f>
        <v/>
      </c>
      <c r="M30" s="27"/>
      <c r="N30" s="27"/>
      <c r="O30" s="27"/>
      <c r="P30" s="27"/>
      <c r="Q30" s="27"/>
    </row>
    <row r="31" spans="3:17">
      <c r="C31"/>
      <c r="D31"/>
      <c r="E31" s="68" t="str">
        <f>IF(_Air7354328[[#This Row],[Substance]]&lt;&gt;"",(IFERROR(VLOOKUP("*"&amp;'Reference information'!$E$14&amp;"*"&amp;_Air7354328[[#This Row],[Substance]],SubstancesA,3,FALSE),"")),"")</f>
        <v/>
      </c>
      <c r="F31"/>
      <c r="G31" s="186" t="str">
        <f>IFERROR(_Air7354328[[#This Row],[Long term PC (ug/m3)]]/_Air7354328[[#This Row],[Long term EAL (ug/m3)]],"")</f>
        <v/>
      </c>
      <c r="H31" s="144" t="str">
        <f>IF(ISNUMBER(_Air7354328[[#This Row],[%PC of EAL (long term)]]),IF(_Air7354328[[#This Row],[%PC of EAL (long term)]]&gt;0.01,"fail","pass"),"")</f>
        <v/>
      </c>
      <c r="I31" s="68" t="str">
        <f>IFERROR(VLOOKUP(_Air7354328[[#This Row],[Substance]],_Air74227[[Substance]:[Short term PC (ug/m3)]],5,FALSE),"")</f>
        <v/>
      </c>
      <c r="J31"/>
      <c r="K31" s="186" t="str">
        <f>IFERROR(_Air7354328[[#This Row],[Short term PC (ug/m3)]]/_Air7354328[[#This Row],[Short term EAL (ug/m3)]],"")</f>
        <v/>
      </c>
      <c r="L31" s="144" t="str">
        <f>IF(ISNUMBER(_Air7354328[[#This Row],[%PC of EAL (short term)]]),IF(_Air7354328[[#This Row],[%PC of EAL (short term)]]&gt;0.1,"fail","pass"),"")</f>
        <v/>
      </c>
      <c r="M31" s="27"/>
      <c r="N31" s="27"/>
      <c r="O31" s="27"/>
      <c r="P31" s="27"/>
      <c r="Q31" s="27"/>
    </row>
    <row r="32" spans="3:17">
      <c r="C32"/>
      <c r="D32"/>
      <c r="E32" s="68" t="str">
        <f>IF(_Air7354328[[#This Row],[Substance]]&lt;&gt;"",(IFERROR(VLOOKUP("*"&amp;'Reference information'!$E$14&amp;"*"&amp;_Air7354328[[#This Row],[Substance]],SubstancesA,3,FALSE),"")),"")</f>
        <v/>
      </c>
      <c r="F32"/>
      <c r="G32" s="258" t="str">
        <f>IFERROR(_Air7354328[[#This Row],[Long term PC (ug/m3)]]/_Air7354328[[#This Row],[Long term EAL (ug/m3)]],"")</f>
        <v/>
      </c>
      <c r="H32" s="249" t="str">
        <f>IF(ISNUMBER(_Air7354328[[#This Row],[%PC of EAL (long term)]]),IF(_Air7354328[[#This Row],[%PC of EAL (long term)]]&gt;0.01,"fail","pass"),"")</f>
        <v/>
      </c>
      <c r="I32" s="249" t="str">
        <f>IFERROR(VLOOKUP(_Air7354328[[#This Row],[Substance]],_Air74227[[Substance]:[Short term PC (ug/m3)]],5,FALSE),"")</f>
        <v/>
      </c>
      <c r="J32"/>
      <c r="K32" s="258" t="str">
        <f>IFERROR(_Air7354328[[#This Row],[Short term PC (ug/m3)]]/_Air7354328[[#This Row],[Short term EAL (ug/m3)]],"")</f>
        <v/>
      </c>
      <c r="L32" s="249" t="str">
        <f>IF(ISNUMBER(_Air7354328[[#This Row],[%PC of EAL (short term)]]),IF(_Air7354328[[#This Row],[%PC of EAL (short term)]]&gt;0.1,"fail","pass"),"")</f>
        <v/>
      </c>
      <c r="M32" s="27"/>
      <c r="N32" s="27"/>
      <c r="O32" s="27"/>
      <c r="P32" s="27"/>
      <c r="Q32" s="27"/>
    </row>
    <row r="33" spans="3:17">
      <c r="C33"/>
      <c r="D33"/>
      <c r="E33" s="68" t="str">
        <f>IF(_Air7354328[[#This Row],[Substance]]&lt;&gt;"",(IFERROR(VLOOKUP("*"&amp;'Reference information'!$E$14&amp;"*"&amp;_Air7354328[[#This Row],[Substance]],SubstancesA,3,FALSE),"")),"")</f>
        <v/>
      </c>
      <c r="F33"/>
      <c r="G33" s="186" t="str">
        <f>IFERROR(_Air7354328[[#This Row],[Long term PC (ug/m3)]]/_Air7354328[[#This Row],[Long term EAL (ug/m3)]],"")</f>
        <v/>
      </c>
      <c r="H33" s="144" t="str">
        <f>IF(ISNUMBER(_Air7354328[[#This Row],[%PC of EAL (long term)]]),IF(_Air7354328[[#This Row],[%PC of EAL (long term)]]&gt;0.01,"fail","pass"),"")</f>
        <v/>
      </c>
      <c r="I33" s="68" t="str">
        <f>IFERROR(VLOOKUP(_Air7354328[[#This Row],[Substance]],_Air74227[[Substance]:[Short term PC (ug/m3)]],5,FALSE),"")</f>
        <v/>
      </c>
      <c r="J33"/>
      <c r="K33" s="186" t="str">
        <f>IFERROR(_Air7354328[[#This Row],[Short term PC (ug/m3)]]/_Air7354328[[#This Row],[Short term EAL (ug/m3)]],"")</f>
        <v/>
      </c>
      <c r="L33" s="144" t="str">
        <f>IF(ISNUMBER(_Air7354328[[#This Row],[%PC of EAL (short term)]]),IF(_Air7354328[[#This Row],[%PC of EAL (short term)]]&gt;0.1,"fail","pass"),"")</f>
        <v/>
      </c>
      <c r="M33" s="27"/>
      <c r="N33" s="27"/>
      <c r="O33" s="27"/>
      <c r="P33" s="27"/>
      <c r="Q33" s="27"/>
    </row>
    <row r="34" spans="3:17">
      <c r="C34"/>
      <c r="D34"/>
      <c r="E34" s="68" t="str">
        <f>IF(_Air7354328[[#This Row],[Substance]]&lt;&gt;"",(IFERROR(VLOOKUP("*"&amp;'Reference information'!$E$14&amp;"*"&amp;_Air7354328[[#This Row],[Substance]],SubstancesA,3,FALSE),"")),"")</f>
        <v/>
      </c>
      <c r="F34"/>
      <c r="G34" s="258" t="str">
        <f>IFERROR(_Air7354328[[#This Row],[Long term PC (ug/m3)]]/_Air7354328[[#This Row],[Long term EAL (ug/m3)]],"")</f>
        <v/>
      </c>
      <c r="H34" s="249" t="str">
        <f>IF(ISNUMBER(_Air7354328[[#This Row],[%PC of EAL (long term)]]),IF(_Air7354328[[#This Row],[%PC of EAL (long term)]]&gt;0.01,"fail","pass"),"")</f>
        <v/>
      </c>
      <c r="I34" s="249" t="str">
        <f>IFERROR(VLOOKUP(_Air7354328[[#This Row],[Substance]],_Air74227[[Substance]:[Short term PC (ug/m3)]],5,FALSE),"")</f>
        <v/>
      </c>
      <c r="J34"/>
      <c r="K34" s="258" t="str">
        <f>IFERROR(_Air7354328[[#This Row],[Short term PC (ug/m3)]]/_Air7354328[[#This Row],[Short term EAL (ug/m3)]],"")</f>
        <v/>
      </c>
      <c r="L34" s="249" t="str">
        <f>IF(ISNUMBER(_Air7354328[[#This Row],[%PC of EAL (short term)]]),IF(_Air7354328[[#This Row],[%PC of EAL (short term)]]&gt;0.1,"fail","pass"),"")</f>
        <v/>
      </c>
      <c r="M34" s="27"/>
      <c r="N34" s="27"/>
      <c r="O34" s="27"/>
      <c r="P34" s="27"/>
      <c r="Q34" s="27"/>
    </row>
    <row r="35" spans="3:17">
      <c r="C35"/>
      <c r="D35"/>
      <c r="E35" s="68" t="str">
        <f>IF(_Air7354328[[#This Row],[Substance]]&lt;&gt;"",(IFERROR(VLOOKUP("*"&amp;'Reference information'!$E$14&amp;"*"&amp;_Air7354328[[#This Row],[Substance]],SubstancesA,3,FALSE),"")),"")</f>
        <v/>
      </c>
      <c r="F35"/>
      <c r="G35" s="186" t="str">
        <f>IFERROR(_Air7354328[[#This Row],[Long term PC (ug/m3)]]/_Air7354328[[#This Row],[Long term EAL (ug/m3)]],"")</f>
        <v/>
      </c>
      <c r="H35" s="144" t="str">
        <f>IF(ISNUMBER(_Air7354328[[#This Row],[%PC of EAL (long term)]]),IF(_Air7354328[[#This Row],[%PC of EAL (long term)]]&gt;0.01,"fail","pass"),"")</f>
        <v/>
      </c>
      <c r="I35" s="68" t="str">
        <f>IFERROR(VLOOKUP(_Air7354328[[#This Row],[Substance]],_Air74227[[Substance]:[Short term PC (ug/m3)]],5,FALSE),"")</f>
        <v/>
      </c>
      <c r="J35"/>
      <c r="K35" s="186" t="str">
        <f>IFERROR(_Air7354328[[#This Row],[Short term PC (ug/m3)]]/_Air7354328[[#This Row],[Short term EAL (ug/m3)]],"")</f>
        <v/>
      </c>
      <c r="L35" s="144" t="str">
        <f>IF(ISNUMBER(_Air7354328[[#This Row],[%PC of EAL (short term)]]),IF(_Air7354328[[#This Row],[%PC of EAL (short term)]]&gt;0.1,"fail","pass"),"")</f>
        <v/>
      </c>
      <c r="M35" s="27"/>
      <c r="N35" s="27"/>
      <c r="O35" s="27"/>
      <c r="P35" s="27"/>
      <c r="Q35" s="27"/>
    </row>
    <row r="36" spans="3:17">
      <c r="C36"/>
      <c r="D36"/>
      <c r="E36" s="68" t="str">
        <f>IF(_Air7354328[[#This Row],[Substance]]&lt;&gt;"",(IFERROR(VLOOKUP("*"&amp;'Reference information'!$E$14&amp;"*"&amp;_Air7354328[[#This Row],[Substance]],SubstancesA,3,FALSE),"")),"")</f>
        <v/>
      </c>
      <c r="F36"/>
      <c r="G36" s="258" t="str">
        <f>IFERROR(_Air7354328[[#This Row],[Long term PC (ug/m3)]]/_Air7354328[[#This Row],[Long term EAL (ug/m3)]],"")</f>
        <v/>
      </c>
      <c r="H36" s="249" t="str">
        <f>IF(ISNUMBER(_Air7354328[[#This Row],[%PC of EAL (long term)]]),IF(_Air7354328[[#This Row],[%PC of EAL (long term)]]&gt;0.01,"fail","pass"),"")</f>
        <v/>
      </c>
      <c r="I36" s="249" t="str">
        <f>IFERROR(VLOOKUP(_Air7354328[[#This Row],[Substance]],_Air74227[[Substance]:[Short term PC (ug/m3)]],5,FALSE),"")</f>
        <v/>
      </c>
      <c r="J36"/>
      <c r="K36" s="258" t="str">
        <f>IFERROR(_Air7354328[[#This Row],[Short term PC (ug/m3)]]/_Air7354328[[#This Row],[Short term EAL (ug/m3)]],"")</f>
        <v/>
      </c>
      <c r="L36" s="249" t="str">
        <f>IF(ISNUMBER(_Air7354328[[#This Row],[%PC of EAL (short term)]]),IF(_Air7354328[[#This Row],[%PC of EAL (short term)]]&gt;0.1,"fail","pass"),"")</f>
        <v/>
      </c>
      <c r="M36" s="27"/>
      <c r="N36" s="27"/>
      <c r="O36" s="27"/>
      <c r="P36" s="27"/>
      <c r="Q36" s="27"/>
    </row>
    <row r="37" spans="3:17">
      <c r="C37"/>
      <c r="D37"/>
      <c r="E37" s="68" t="str">
        <f>IF(_Air7354328[[#This Row],[Substance]]&lt;&gt;"",(IFERROR(VLOOKUP("*"&amp;'Reference information'!$E$14&amp;"*"&amp;_Air7354328[[#This Row],[Substance]],SubstancesA,3,FALSE),"")),"")</f>
        <v/>
      </c>
      <c r="F37"/>
      <c r="G37" s="186" t="str">
        <f>IFERROR(_Air7354328[[#This Row],[Long term PC (ug/m3)]]/_Air7354328[[#This Row],[Long term EAL (ug/m3)]],"")</f>
        <v/>
      </c>
      <c r="H37" s="144" t="str">
        <f>IF(ISNUMBER(_Air7354328[[#This Row],[%PC of EAL (long term)]]),IF(_Air7354328[[#This Row],[%PC of EAL (long term)]]&gt;0.01,"fail","pass"),"")</f>
        <v/>
      </c>
      <c r="I37" s="68" t="str">
        <f>IFERROR(VLOOKUP(_Air7354328[[#This Row],[Substance]],_Air74227[[Substance]:[Short term PC (ug/m3)]],5,FALSE),"")</f>
        <v/>
      </c>
      <c r="J37"/>
      <c r="K37" s="186" t="str">
        <f>IFERROR(_Air7354328[[#This Row],[Short term PC (ug/m3)]]/_Air7354328[[#This Row],[Short term EAL (ug/m3)]],"")</f>
        <v/>
      </c>
      <c r="L37" s="144" t="str">
        <f>IF(ISNUMBER(_Air7354328[[#This Row],[%PC of EAL (short term)]]),IF(_Air7354328[[#This Row],[%PC of EAL (short term)]]&gt;0.1,"fail","pass"),"")</f>
        <v/>
      </c>
      <c r="M37" s="27"/>
      <c r="N37" s="27"/>
      <c r="O37" s="27"/>
      <c r="P37" s="27"/>
      <c r="Q37" s="27"/>
    </row>
    <row r="38" spans="3:17">
      <c r="C38"/>
      <c r="D38"/>
      <c r="E38" s="68" t="str">
        <f>IF(_Air7354328[[#This Row],[Substance]]&lt;&gt;"",(IFERROR(VLOOKUP("*"&amp;'Reference information'!$E$14&amp;"*"&amp;_Air7354328[[#This Row],[Substance]],SubstancesA,3,FALSE),"")),"")</f>
        <v/>
      </c>
      <c r="F38"/>
      <c r="G38" s="258" t="str">
        <f>IFERROR(_Air7354328[[#This Row],[Long term PC (ug/m3)]]/_Air7354328[[#This Row],[Long term EAL (ug/m3)]],"")</f>
        <v/>
      </c>
      <c r="H38" s="249" t="str">
        <f>IF(ISNUMBER(_Air7354328[[#This Row],[%PC of EAL (long term)]]),IF(_Air7354328[[#This Row],[%PC of EAL (long term)]]&gt;0.01,"fail","pass"),"")</f>
        <v/>
      </c>
      <c r="I38" s="249" t="str">
        <f>IFERROR(VLOOKUP(_Air7354328[[#This Row],[Substance]],_Air74227[[Substance]:[Short term PC (ug/m3)]],5,FALSE),"")</f>
        <v/>
      </c>
      <c r="J38"/>
      <c r="K38" s="258" t="str">
        <f>IFERROR(_Air7354328[[#This Row],[Short term PC (ug/m3)]]/_Air7354328[[#This Row],[Short term EAL (ug/m3)]],"")</f>
        <v/>
      </c>
      <c r="L38" s="249" t="str">
        <f>IF(ISNUMBER(_Air7354328[[#This Row],[%PC of EAL (short term)]]),IF(_Air7354328[[#This Row],[%PC of EAL (short term)]]&gt;0.1,"fail","pass"),"")</f>
        <v/>
      </c>
      <c r="M38" s="27"/>
      <c r="N38" s="27"/>
      <c r="O38" s="27"/>
      <c r="P38" s="27"/>
      <c r="Q38" s="27"/>
    </row>
    <row r="39" spans="3:17">
      <c r="C39"/>
      <c r="D39"/>
      <c r="E39" s="68" t="str">
        <f>IF(_Air7354328[[#This Row],[Substance]]&lt;&gt;"",(IFERROR(VLOOKUP("*"&amp;'Reference information'!$E$14&amp;"*"&amp;_Air7354328[[#This Row],[Substance]],SubstancesA,3,FALSE),"")),"")</f>
        <v/>
      </c>
      <c r="F39"/>
      <c r="G39" s="186" t="str">
        <f>IFERROR(_Air7354328[[#This Row],[Long term PC (ug/m3)]]/_Air7354328[[#This Row],[Long term EAL (ug/m3)]],"")</f>
        <v/>
      </c>
      <c r="H39" s="144" t="str">
        <f>IF(ISNUMBER(_Air7354328[[#This Row],[%PC of EAL (long term)]]),IF(_Air7354328[[#This Row],[%PC of EAL (long term)]]&gt;0.01,"fail","pass"),"")</f>
        <v/>
      </c>
      <c r="I39" s="68" t="str">
        <f>IFERROR(VLOOKUP(_Air7354328[[#This Row],[Substance]],_Air74227[[Substance]:[Short term PC (ug/m3)]],5,FALSE),"")</f>
        <v/>
      </c>
      <c r="J39"/>
      <c r="K39" s="186" t="str">
        <f>IFERROR(_Air7354328[[#This Row],[Short term PC (ug/m3)]]/_Air7354328[[#This Row],[Short term EAL (ug/m3)]],"")</f>
        <v/>
      </c>
      <c r="L39" s="144" t="str">
        <f>IF(ISNUMBER(_Air7354328[[#This Row],[%PC of EAL (short term)]]),IF(_Air7354328[[#This Row],[%PC of EAL (short term)]]&gt;0.1,"fail","pass"),"")</f>
        <v/>
      </c>
      <c r="M39" s="27"/>
      <c r="N39" s="27"/>
      <c r="O39" s="27"/>
      <c r="P39" s="27"/>
      <c r="Q39" s="27"/>
    </row>
    <row r="40" spans="3:17">
      <c r="C40"/>
      <c r="D40"/>
      <c r="E40" s="68" t="str">
        <f>IF(_Air7354328[[#This Row],[Substance]]&lt;&gt;"",(IFERROR(VLOOKUP("*"&amp;'Reference information'!$E$14&amp;"*"&amp;_Air7354328[[#This Row],[Substance]],SubstancesA,3,FALSE),"")),"")</f>
        <v/>
      </c>
      <c r="F40"/>
      <c r="G40" s="258" t="str">
        <f>IFERROR(_Air7354328[[#This Row],[Long term PC (ug/m3)]]/_Air7354328[[#This Row],[Long term EAL (ug/m3)]],"")</f>
        <v/>
      </c>
      <c r="H40" s="249" t="str">
        <f>IF(ISNUMBER(_Air7354328[[#This Row],[%PC of EAL (long term)]]),IF(_Air7354328[[#This Row],[%PC of EAL (long term)]]&gt;0.01,"fail","pass"),"")</f>
        <v/>
      </c>
      <c r="I40" s="249" t="str">
        <f>IFERROR(VLOOKUP(_Air7354328[[#This Row],[Substance]],_Air74227[[Substance]:[Short term PC (ug/m3)]],5,FALSE),"")</f>
        <v/>
      </c>
      <c r="J40"/>
      <c r="K40" s="258" t="str">
        <f>IFERROR(_Air7354328[[#This Row],[Short term PC (ug/m3)]]/_Air7354328[[#This Row],[Short term EAL (ug/m3)]],"")</f>
        <v/>
      </c>
      <c r="L40" s="249" t="str">
        <f>IF(ISNUMBER(_Air7354328[[#This Row],[%PC of EAL (short term)]]),IF(_Air7354328[[#This Row],[%PC of EAL (short term)]]&gt;0.1,"fail","pass"),"")</f>
        <v/>
      </c>
      <c r="M40" s="27"/>
      <c r="N40" s="27"/>
      <c r="O40" s="27"/>
      <c r="P40" s="27"/>
      <c r="Q40" s="27"/>
    </row>
    <row r="41" spans="3:17">
      <c r="C41"/>
      <c r="D41"/>
      <c r="E41" s="68" t="str">
        <f>IF(_Air7354328[[#This Row],[Substance]]&lt;&gt;"",(IFERROR(VLOOKUP("*"&amp;'Reference information'!$E$14&amp;"*"&amp;_Air7354328[[#This Row],[Substance]],SubstancesA,3,FALSE),"")),"")</f>
        <v/>
      </c>
      <c r="F41"/>
      <c r="G41" s="186" t="str">
        <f>IFERROR(_Air7354328[[#This Row],[Long term PC (ug/m3)]]/_Air7354328[[#This Row],[Long term EAL (ug/m3)]],"")</f>
        <v/>
      </c>
      <c r="H41" s="144" t="str">
        <f>IF(ISNUMBER(_Air7354328[[#This Row],[%PC of EAL (long term)]]),IF(_Air7354328[[#This Row],[%PC of EAL (long term)]]&gt;0.01,"fail","pass"),"")</f>
        <v/>
      </c>
      <c r="I41" s="68" t="str">
        <f>IFERROR(VLOOKUP(_Air7354328[[#This Row],[Substance]],_Air74227[[Substance]:[Short term PC (ug/m3)]],5,FALSE),"")</f>
        <v/>
      </c>
      <c r="J41"/>
      <c r="K41" s="186" t="str">
        <f>IFERROR(_Air7354328[[#This Row],[Short term PC (ug/m3)]]/_Air7354328[[#This Row],[Short term EAL (ug/m3)]],"")</f>
        <v/>
      </c>
      <c r="L41" s="144" t="str">
        <f>IF(ISNUMBER(_Air7354328[[#This Row],[%PC of EAL (short term)]]),IF(_Air7354328[[#This Row],[%PC of EAL (short term)]]&gt;0.1,"fail","pass"),"")</f>
        <v/>
      </c>
      <c r="M41" s="27"/>
      <c r="N41" s="27"/>
      <c r="O41" s="27"/>
      <c r="P41" s="27"/>
      <c r="Q41" s="27"/>
    </row>
    <row r="42" spans="3:17">
      <c r="C42"/>
      <c r="D42"/>
      <c r="E42" s="68" t="str">
        <f>IF(_Air7354328[[#This Row],[Substance]]&lt;&gt;"",(IFERROR(VLOOKUP("*"&amp;'Reference information'!$E$14&amp;"*"&amp;_Air7354328[[#This Row],[Substance]],SubstancesA,3,FALSE),"")),"")</f>
        <v/>
      </c>
      <c r="F42"/>
      <c r="G42" s="258" t="str">
        <f>IFERROR(_Air7354328[[#This Row],[Long term PC (ug/m3)]]/_Air7354328[[#This Row],[Long term EAL (ug/m3)]],"")</f>
        <v/>
      </c>
      <c r="H42" s="249" t="str">
        <f>IF(ISNUMBER(_Air7354328[[#This Row],[%PC of EAL (long term)]]),IF(_Air7354328[[#This Row],[%PC of EAL (long term)]]&gt;0.01,"fail","pass"),"")</f>
        <v/>
      </c>
      <c r="I42" s="249" t="str">
        <f>IFERROR(VLOOKUP(_Air7354328[[#This Row],[Substance]],_Air74227[[Substance]:[Short term PC (ug/m3)]],5,FALSE),"")</f>
        <v/>
      </c>
      <c r="J42"/>
      <c r="K42" s="258" t="str">
        <f>IFERROR(_Air7354328[[#This Row],[Short term PC (ug/m3)]]/_Air7354328[[#This Row],[Short term EAL (ug/m3)]],"")</f>
        <v/>
      </c>
      <c r="L42" s="249" t="str">
        <f>IF(ISNUMBER(_Air7354328[[#This Row],[%PC of EAL (short term)]]),IF(_Air7354328[[#This Row],[%PC of EAL (short term)]]&gt;0.1,"fail","pass"),"")</f>
        <v/>
      </c>
      <c r="M42" s="27"/>
      <c r="N42" s="27"/>
      <c r="O42" s="27"/>
      <c r="P42" s="27"/>
      <c r="Q42" s="27"/>
    </row>
    <row r="43" spans="3:17">
      <c r="C43"/>
      <c r="D43"/>
      <c r="E43" s="68" t="str">
        <f>IF(_Air7354328[[#This Row],[Substance]]&lt;&gt;"",(IFERROR(VLOOKUP("*"&amp;'Reference information'!$E$14&amp;"*"&amp;_Air7354328[[#This Row],[Substance]],SubstancesA,3,FALSE),"")),"")</f>
        <v/>
      </c>
      <c r="F43"/>
      <c r="G43" s="186" t="str">
        <f>IFERROR(_Air7354328[[#This Row],[Long term PC (ug/m3)]]/_Air7354328[[#This Row],[Long term EAL (ug/m3)]],"")</f>
        <v/>
      </c>
      <c r="H43" s="144" t="str">
        <f>IF(ISNUMBER(_Air7354328[[#This Row],[%PC of EAL (long term)]]),IF(_Air7354328[[#This Row],[%PC of EAL (long term)]]&gt;0.01,"fail","pass"),"")</f>
        <v/>
      </c>
      <c r="I43" s="68" t="str">
        <f>IFERROR(VLOOKUP(_Air7354328[[#This Row],[Substance]],_Air74227[[Substance]:[Short term PC (ug/m3)]],5,FALSE),"")</f>
        <v/>
      </c>
      <c r="J43"/>
      <c r="K43" s="186" t="str">
        <f>IFERROR(_Air7354328[[#This Row],[Short term PC (ug/m3)]]/_Air7354328[[#This Row],[Short term EAL (ug/m3)]],"")</f>
        <v/>
      </c>
      <c r="L43" s="144" t="str">
        <f>IF(ISNUMBER(_Air7354328[[#This Row],[%PC of EAL (short term)]]),IF(_Air7354328[[#This Row],[%PC of EAL (short term)]]&gt;0.1,"fail","pass"),"")</f>
        <v/>
      </c>
      <c r="M43" s="27"/>
      <c r="N43" s="27"/>
      <c r="O43" s="27"/>
      <c r="P43" s="27"/>
      <c r="Q43" s="27"/>
    </row>
    <row r="44" spans="3:17">
      <c r="C44"/>
      <c r="D44"/>
      <c r="E44" s="68" t="str">
        <f>IF(_Air7354328[[#This Row],[Substance]]&lt;&gt;"",(IFERROR(VLOOKUP("*"&amp;'Reference information'!$E$14&amp;"*"&amp;_Air7354328[[#This Row],[Substance]],SubstancesA,3,FALSE),"")),"")</f>
        <v/>
      </c>
      <c r="F44"/>
      <c r="G44" s="258" t="str">
        <f>IFERROR(_Air7354328[[#This Row],[Long term PC (ug/m3)]]/_Air7354328[[#This Row],[Long term EAL (ug/m3)]],"")</f>
        <v/>
      </c>
      <c r="H44" s="249" t="str">
        <f>IF(ISNUMBER(_Air7354328[[#This Row],[%PC of EAL (long term)]]),IF(_Air7354328[[#This Row],[%PC of EAL (long term)]]&gt;0.01,"fail","pass"),"")</f>
        <v/>
      </c>
      <c r="I44" s="249" t="str">
        <f>IFERROR(VLOOKUP(_Air7354328[[#This Row],[Substance]],_Air74227[[Substance]:[Short term PC (ug/m3)]],5,FALSE),"")</f>
        <v/>
      </c>
      <c r="J44"/>
      <c r="K44" s="258" t="str">
        <f>IFERROR(_Air7354328[[#This Row],[Short term PC (ug/m3)]]/_Air7354328[[#This Row],[Short term EAL (ug/m3)]],"")</f>
        <v/>
      </c>
      <c r="L44" s="249" t="str">
        <f>IF(ISNUMBER(_Air7354328[[#This Row],[%PC of EAL (short term)]]),IF(_Air7354328[[#This Row],[%PC of EAL (short term)]]&gt;0.1,"fail","pass"),"")</f>
        <v/>
      </c>
      <c r="M44" s="27"/>
      <c r="N44" s="27"/>
      <c r="O44" s="27"/>
      <c r="P44" s="27"/>
      <c r="Q44" s="27"/>
    </row>
    <row r="45" spans="3:17">
      <c r="C45"/>
      <c r="D45"/>
      <c r="E45" s="68" t="str">
        <f>IF(_Air7354328[[#This Row],[Substance]]&lt;&gt;"",(IFERROR(VLOOKUP("*"&amp;'Reference information'!$E$14&amp;"*"&amp;_Air7354328[[#This Row],[Substance]],SubstancesA,3,FALSE),"")),"")</f>
        <v/>
      </c>
      <c r="F45"/>
      <c r="G45" s="186" t="str">
        <f>IFERROR(_Air7354328[[#This Row],[Long term PC (ug/m3)]]/_Air7354328[[#This Row],[Long term EAL (ug/m3)]],"")</f>
        <v/>
      </c>
      <c r="H45" s="144" t="str">
        <f>IF(ISNUMBER(_Air7354328[[#This Row],[%PC of EAL (long term)]]),IF(_Air7354328[[#This Row],[%PC of EAL (long term)]]&gt;0.01,"fail","pass"),"")</f>
        <v/>
      </c>
      <c r="I45" s="68" t="str">
        <f>IFERROR(VLOOKUP(_Air7354328[[#This Row],[Substance]],_Air74227[[Substance]:[Short term PC (ug/m3)]],5,FALSE),"")</f>
        <v/>
      </c>
      <c r="J45"/>
      <c r="K45" s="186" t="str">
        <f>IFERROR(_Air7354328[[#This Row],[Short term PC (ug/m3)]]/_Air7354328[[#This Row],[Short term EAL (ug/m3)]],"")</f>
        <v/>
      </c>
      <c r="L45" s="144" t="str">
        <f>IF(ISNUMBER(_Air7354328[[#This Row],[%PC of EAL (short term)]]),IF(_Air7354328[[#This Row],[%PC of EAL (short term)]]&gt;0.1,"fail","pass"),"")</f>
        <v/>
      </c>
      <c r="M45" s="27"/>
      <c r="N45" s="27"/>
      <c r="O45" s="27"/>
      <c r="P45" s="27"/>
      <c r="Q45" s="27"/>
    </row>
    <row r="46" spans="3:17">
      <c r="C46"/>
      <c r="D46"/>
      <c r="E46" s="68" t="str">
        <f>IF(_Air7354328[[#This Row],[Substance]]&lt;&gt;"",(IFERROR(VLOOKUP("*"&amp;'Reference information'!$E$14&amp;"*"&amp;_Air7354328[[#This Row],[Substance]],SubstancesA,3,FALSE),"")),"")</f>
        <v/>
      </c>
      <c r="F46"/>
      <c r="G46" s="258" t="str">
        <f>IFERROR(_Air7354328[[#This Row],[Long term PC (ug/m3)]]/_Air7354328[[#This Row],[Long term EAL (ug/m3)]],"")</f>
        <v/>
      </c>
      <c r="H46" s="249" t="str">
        <f>IF(ISNUMBER(_Air7354328[[#This Row],[%PC of EAL (long term)]]),IF(_Air7354328[[#This Row],[%PC of EAL (long term)]]&gt;0.01,"fail","pass"),"")</f>
        <v/>
      </c>
      <c r="I46" s="249" t="str">
        <f>IFERROR(VLOOKUP(_Air7354328[[#This Row],[Substance]],_Air74227[[Substance]:[Short term PC (ug/m3)]],5,FALSE),"")</f>
        <v/>
      </c>
      <c r="J46"/>
      <c r="K46" s="258" t="str">
        <f>IFERROR(_Air7354328[[#This Row],[Short term PC (ug/m3)]]/_Air7354328[[#This Row],[Short term EAL (ug/m3)]],"")</f>
        <v/>
      </c>
      <c r="L46" s="249" t="str">
        <f>IF(ISNUMBER(_Air7354328[[#This Row],[%PC of EAL (short term)]]),IF(_Air7354328[[#This Row],[%PC of EAL (short term)]]&gt;0.1,"fail","pass"),"")</f>
        <v/>
      </c>
      <c r="M46" s="27"/>
      <c r="N46" s="27"/>
      <c r="O46" s="27"/>
      <c r="P46" s="27"/>
      <c r="Q46" s="27"/>
    </row>
    <row r="47" spans="3:17">
      <c r="C47"/>
      <c r="D47"/>
      <c r="E47" s="68" t="str">
        <f>IF(_Air7354328[[#This Row],[Substance]]&lt;&gt;"",(IFERROR(VLOOKUP("*"&amp;'Reference information'!$E$14&amp;"*"&amp;_Air7354328[[#This Row],[Substance]],SubstancesA,3,FALSE),"")),"")</f>
        <v/>
      </c>
      <c r="F47"/>
      <c r="G47" s="186" t="str">
        <f>IFERROR(_Air7354328[[#This Row],[Long term PC (ug/m3)]]/_Air7354328[[#This Row],[Long term EAL (ug/m3)]],"")</f>
        <v/>
      </c>
      <c r="H47" s="144" t="str">
        <f>IF(ISNUMBER(_Air7354328[[#This Row],[%PC of EAL (long term)]]),IF(_Air7354328[[#This Row],[%PC of EAL (long term)]]&gt;0.01,"fail","pass"),"")</f>
        <v/>
      </c>
      <c r="I47" s="68" t="str">
        <f>IFERROR(VLOOKUP(_Air7354328[[#This Row],[Substance]],_Air74227[[Substance]:[Short term PC (ug/m3)]],5,FALSE),"")</f>
        <v/>
      </c>
      <c r="J47"/>
      <c r="K47" s="186" t="str">
        <f>IFERROR(_Air7354328[[#This Row],[Short term PC (ug/m3)]]/_Air7354328[[#This Row],[Short term EAL (ug/m3)]],"")</f>
        <v/>
      </c>
      <c r="L47" s="144" t="str">
        <f>IF(ISNUMBER(_Air7354328[[#This Row],[%PC of EAL (short term)]]),IF(_Air7354328[[#This Row],[%PC of EAL (short term)]]&gt;0.1,"fail","pass"),"")</f>
        <v/>
      </c>
      <c r="M47" s="27"/>
      <c r="N47" s="27"/>
      <c r="O47" s="27"/>
      <c r="P47" s="27"/>
      <c r="Q47" s="27"/>
    </row>
    <row r="48" spans="3:17">
      <c r="C48"/>
      <c r="D48"/>
      <c r="E48" s="68" t="str">
        <f>IF(_Air7354328[[#This Row],[Substance]]&lt;&gt;"",(IFERROR(VLOOKUP("*"&amp;'Reference information'!$E$14&amp;"*"&amp;_Air7354328[[#This Row],[Substance]],SubstancesA,3,FALSE),"")),"")</f>
        <v/>
      </c>
      <c r="F48"/>
      <c r="G48" s="258" t="str">
        <f>IFERROR(_Air7354328[[#This Row],[Long term PC (ug/m3)]]/_Air7354328[[#This Row],[Long term EAL (ug/m3)]],"")</f>
        <v/>
      </c>
      <c r="H48" s="249" t="str">
        <f>IF(ISNUMBER(_Air7354328[[#This Row],[%PC of EAL (long term)]]),IF(_Air7354328[[#This Row],[%PC of EAL (long term)]]&gt;0.01,"fail","pass"),"")</f>
        <v/>
      </c>
      <c r="I48" s="249" t="str">
        <f>IFERROR(VLOOKUP(_Air7354328[[#This Row],[Substance]],_Air74227[[Substance]:[Short term PC (ug/m3)]],5,FALSE),"")</f>
        <v/>
      </c>
      <c r="J48"/>
      <c r="K48" s="258" t="str">
        <f>IFERROR(_Air7354328[[#This Row],[Short term PC (ug/m3)]]/_Air7354328[[#This Row],[Short term EAL (ug/m3)]],"")</f>
        <v/>
      </c>
      <c r="L48" s="249" t="str">
        <f>IF(ISNUMBER(_Air7354328[[#This Row],[%PC of EAL (short term)]]),IF(_Air7354328[[#This Row],[%PC of EAL (short term)]]&gt;0.1,"fail","pass"),"")</f>
        <v/>
      </c>
      <c r="M48" s="27"/>
      <c r="N48" s="27"/>
      <c r="O48" s="27"/>
      <c r="P48" s="27"/>
      <c r="Q48" s="27"/>
    </row>
    <row r="49" spans="3:17">
      <c r="C49"/>
      <c r="D49"/>
      <c r="E49" s="68" t="str">
        <f>IF(_Air7354328[[#This Row],[Substance]]&lt;&gt;"",(IFERROR(VLOOKUP("*"&amp;'Reference information'!$E$14&amp;"*"&amp;_Air7354328[[#This Row],[Substance]],SubstancesA,3,FALSE),"")),"")</f>
        <v/>
      </c>
      <c r="F49"/>
      <c r="G49" s="186" t="str">
        <f>IFERROR(_Air7354328[[#This Row],[Long term PC (ug/m3)]]/_Air7354328[[#This Row],[Long term EAL (ug/m3)]],"")</f>
        <v/>
      </c>
      <c r="H49" s="144" t="str">
        <f>IF(ISNUMBER(_Air7354328[[#This Row],[%PC of EAL (long term)]]),IF(_Air7354328[[#This Row],[%PC of EAL (long term)]]&gt;0.01,"fail","pass"),"")</f>
        <v/>
      </c>
      <c r="I49" s="68" t="str">
        <f>IFERROR(VLOOKUP(_Air7354328[[#This Row],[Substance]],_Air74227[[Substance]:[Short term PC (ug/m3)]],5,FALSE),"")</f>
        <v/>
      </c>
      <c r="J49"/>
      <c r="K49" s="186" t="str">
        <f>IFERROR(_Air7354328[[#This Row],[Short term PC (ug/m3)]]/_Air7354328[[#This Row],[Short term EAL (ug/m3)]],"")</f>
        <v/>
      </c>
      <c r="L49" s="144" t="str">
        <f>IF(ISNUMBER(_Air7354328[[#This Row],[%PC of EAL (short term)]]),IF(_Air7354328[[#This Row],[%PC of EAL (short term)]]&gt;0.1,"fail","pass"),"")</f>
        <v/>
      </c>
      <c r="M49" s="27"/>
      <c r="N49" s="27"/>
      <c r="O49" s="27"/>
      <c r="P49" s="27"/>
      <c r="Q49" s="27"/>
    </row>
    <row r="50" spans="3:17">
      <c r="C50"/>
      <c r="D50"/>
      <c r="E50" s="68" t="str">
        <f>IF(_Air7354328[[#This Row],[Substance]]&lt;&gt;"",(IFERROR(VLOOKUP("*"&amp;'Reference information'!$E$14&amp;"*"&amp;_Air7354328[[#This Row],[Substance]],SubstancesA,3,FALSE),"")),"")</f>
        <v/>
      </c>
      <c r="F50"/>
      <c r="G50" s="258" t="str">
        <f>IFERROR(_Air7354328[[#This Row],[Long term PC (ug/m3)]]/_Air7354328[[#This Row],[Long term EAL (ug/m3)]],"")</f>
        <v/>
      </c>
      <c r="H50" s="249" t="str">
        <f>IF(ISNUMBER(_Air7354328[[#This Row],[%PC of EAL (long term)]]),IF(_Air7354328[[#This Row],[%PC of EAL (long term)]]&gt;0.01,"fail","pass"),"")</f>
        <v/>
      </c>
      <c r="I50" s="249" t="str">
        <f>IFERROR(VLOOKUP(_Air7354328[[#This Row],[Substance]],_Air74227[[Substance]:[Short term PC (ug/m3)]],5,FALSE),"")</f>
        <v/>
      </c>
      <c r="J50"/>
      <c r="K50" s="258" t="str">
        <f>IFERROR(_Air7354328[[#This Row],[Short term PC (ug/m3)]]/_Air7354328[[#This Row],[Short term EAL (ug/m3)]],"")</f>
        <v/>
      </c>
      <c r="L50" s="249" t="str">
        <f>IF(ISNUMBER(_Air7354328[[#This Row],[%PC of EAL (short term)]]),IF(_Air7354328[[#This Row],[%PC of EAL (short term)]]&gt;0.1,"fail","pass"),"")</f>
        <v/>
      </c>
      <c r="M50" s="27"/>
      <c r="N50" s="27"/>
      <c r="O50" s="27"/>
      <c r="P50" s="27"/>
      <c r="Q50" s="27"/>
    </row>
    <row r="51" spans="3:17">
      <c r="C51"/>
      <c r="D51"/>
      <c r="E51" s="68" t="str">
        <f>IF(_Air7354328[[#This Row],[Substance]]&lt;&gt;"",(IFERROR(VLOOKUP("*"&amp;'Reference information'!$E$14&amp;"*"&amp;_Air7354328[[#This Row],[Substance]],SubstancesA,3,FALSE),"")),"")</f>
        <v/>
      </c>
      <c r="F51"/>
      <c r="G51" s="186" t="str">
        <f>IFERROR(_Air7354328[[#This Row],[Long term PC (ug/m3)]]/_Air7354328[[#This Row],[Long term EAL (ug/m3)]],"")</f>
        <v/>
      </c>
      <c r="H51" s="144" t="str">
        <f>IF(ISNUMBER(_Air7354328[[#This Row],[%PC of EAL (long term)]]),IF(_Air7354328[[#This Row],[%PC of EAL (long term)]]&gt;0.01,"fail","pass"),"")</f>
        <v/>
      </c>
      <c r="I51" s="68" t="str">
        <f>IFERROR(VLOOKUP(_Air7354328[[#This Row],[Substance]],_Air74227[[Substance]:[Short term PC (ug/m3)]],5,FALSE),"")</f>
        <v/>
      </c>
      <c r="J51"/>
      <c r="K51" s="186" t="str">
        <f>IFERROR(_Air7354328[[#This Row],[Short term PC (ug/m3)]]/_Air7354328[[#This Row],[Short term EAL (ug/m3)]],"")</f>
        <v/>
      </c>
      <c r="L51" s="144" t="str">
        <f>IF(ISNUMBER(_Air7354328[[#This Row],[%PC of EAL (short term)]]),IF(_Air7354328[[#This Row],[%PC of EAL (short term)]]&gt;0.1,"fail","pass"),"")</f>
        <v/>
      </c>
      <c r="M51" s="27"/>
      <c r="N51" s="27"/>
      <c r="O51" s="27"/>
      <c r="P51" s="27"/>
      <c r="Q51" s="27"/>
    </row>
    <row r="52" spans="3:17">
      <c r="C52"/>
      <c r="D52"/>
      <c r="E52" s="68" t="str">
        <f>IF(_Air7354328[[#This Row],[Substance]]&lt;&gt;"",(IFERROR(VLOOKUP("*"&amp;'Reference information'!$E$14&amp;"*"&amp;_Air7354328[[#This Row],[Substance]],SubstancesA,3,FALSE),"")),"")</f>
        <v/>
      </c>
      <c r="F52"/>
      <c r="G52" s="258" t="str">
        <f>IFERROR(_Air7354328[[#This Row],[Long term PC (ug/m3)]]/_Air7354328[[#This Row],[Long term EAL (ug/m3)]],"")</f>
        <v/>
      </c>
      <c r="H52" s="249" t="str">
        <f>IF(ISNUMBER(_Air7354328[[#This Row],[%PC of EAL (long term)]]),IF(_Air7354328[[#This Row],[%PC of EAL (long term)]]&gt;0.01,"fail","pass"),"")</f>
        <v/>
      </c>
      <c r="I52" s="249" t="str">
        <f>IFERROR(VLOOKUP(_Air7354328[[#This Row],[Substance]],_Air74227[[Substance]:[Short term PC (ug/m3)]],5,FALSE),"")</f>
        <v/>
      </c>
      <c r="J52"/>
      <c r="K52" s="258" t="str">
        <f>IFERROR(_Air7354328[[#This Row],[Short term PC (ug/m3)]]/_Air7354328[[#This Row],[Short term EAL (ug/m3)]],"")</f>
        <v/>
      </c>
      <c r="L52" s="249" t="str">
        <f>IF(ISNUMBER(_Air7354328[[#This Row],[%PC of EAL (short term)]]),IF(_Air7354328[[#This Row],[%PC of EAL (short term)]]&gt;0.1,"fail","pass"),"")</f>
        <v/>
      </c>
      <c r="M52" s="27"/>
      <c r="N52" s="27"/>
      <c r="O52" s="27"/>
      <c r="P52" s="27"/>
      <c r="Q52" s="27"/>
    </row>
    <row r="53" spans="3:17">
      <c r="C53"/>
      <c r="D53"/>
      <c r="E53" s="68" t="str">
        <f>IF(_Air7354328[[#This Row],[Substance]]&lt;&gt;"",(IFERROR(VLOOKUP("*"&amp;'Reference information'!$E$14&amp;"*"&amp;_Air7354328[[#This Row],[Substance]],SubstancesA,3,FALSE),"")),"")</f>
        <v/>
      </c>
      <c r="F53"/>
      <c r="G53" s="186" t="str">
        <f>IFERROR(_Air7354328[[#This Row],[Long term PC (ug/m3)]]/_Air7354328[[#This Row],[Long term EAL (ug/m3)]],"")</f>
        <v/>
      </c>
      <c r="H53" s="144" t="str">
        <f>IF(ISNUMBER(_Air7354328[[#This Row],[%PC of EAL (long term)]]),IF(_Air7354328[[#This Row],[%PC of EAL (long term)]]&gt;0.01,"fail","pass"),"")</f>
        <v/>
      </c>
      <c r="I53" s="68" t="str">
        <f>IFERROR(VLOOKUP(_Air7354328[[#This Row],[Substance]],_Air74227[[Substance]:[Short term PC (ug/m3)]],5,FALSE),"")</f>
        <v/>
      </c>
      <c r="J53"/>
      <c r="K53" s="186" t="str">
        <f>IFERROR(_Air7354328[[#This Row],[Short term PC (ug/m3)]]/_Air7354328[[#This Row],[Short term EAL (ug/m3)]],"")</f>
        <v/>
      </c>
      <c r="L53" s="144" t="str">
        <f>IF(ISNUMBER(_Air7354328[[#This Row],[%PC of EAL (short term)]]),IF(_Air7354328[[#This Row],[%PC of EAL (short term)]]&gt;0.1,"fail","pass"),"")</f>
        <v/>
      </c>
      <c r="M53" s="27"/>
      <c r="N53" s="27"/>
      <c r="O53" s="27"/>
      <c r="P53" s="27"/>
      <c r="Q53" s="27"/>
    </row>
    <row r="54" spans="3:17">
      <c r="C54"/>
      <c r="D54"/>
      <c r="E54" s="68" t="str">
        <f>IF(_Air7354328[[#This Row],[Substance]]&lt;&gt;"",(IFERROR(VLOOKUP("*"&amp;'Reference information'!$E$14&amp;"*"&amp;_Air7354328[[#This Row],[Substance]],SubstancesA,3,FALSE),"")),"")</f>
        <v/>
      </c>
      <c r="F54"/>
      <c r="G54" s="258" t="str">
        <f>IFERROR(_Air7354328[[#This Row],[Long term PC (ug/m3)]]/_Air7354328[[#This Row],[Long term EAL (ug/m3)]],"")</f>
        <v/>
      </c>
      <c r="H54" s="249" t="str">
        <f>IF(ISNUMBER(_Air7354328[[#This Row],[%PC of EAL (long term)]]),IF(_Air7354328[[#This Row],[%PC of EAL (long term)]]&gt;0.01,"fail","pass"),"")</f>
        <v/>
      </c>
      <c r="I54" s="249" t="str">
        <f>IFERROR(VLOOKUP(_Air7354328[[#This Row],[Substance]],_Air74227[[Substance]:[Short term PC (ug/m3)]],5,FALSE),"")</f>
        <v/>
      </c>
      <c r="J54"/>
      <c r="K54" s="258" t="str">
        <f>IFERROR(_Air7354328[[#This Row],[Short term PC (ug/m3)]]/_Air7354328[[#This Row],[Short term EAL (ug/m3)]],"")</f>
        <v/>
      </c>
      <c r="L54" s="249" t="str">
        <f>IF(ISNUMBER(_Air7354328[[#This Row],[%PC of EAL (short term)]]),IF(_Air7354328[[#This Row],[%PC of EAL (short term)]]&gt;0.1,"fail","pass"),"")</f>
        <v/>
      </c>
      <c r="M54" s="27"/>
      <c r="N54" s="27"/>
      <c r="O54" s="27"/>
      <c r="P54" s="27"/>
      <c r="Q54" s="27"/>
    </row>
    <row r="55" spans="3:17">
      <c r="C55"/>
      <c r="D55"/>
      <c r="E55" s="68" t="str">
        <f>IF(_Air7354328[[#This Row],[Substance]]&lt;&gt;"",(IFERROR(VLOOKUP("*"&amp;'Reference information'!$E$14&amp;"*"&amp;_Air7354328[[#This Row],[Substance]],SubstancesA,3,FALSE),"")),"")</f>
        <v/>
      </c>
      <c r="F55"/>
      <c r="G55" s="186" t="str">
        <f>IFERROR(_Air7354328[[#This Row],[Long term PC (ug/m3)]]/_Air7354328[[#This Row],[Long term EAL (ug/m3)]],"")</f>
        <v/>
      </c>
      <c r="H55" s="144" t="str">
        <f>IF(ISNUMBER(_Air7354328[[#This Row],[%PC of EAL (long term)]]),IF(_Air7354328[[#This Row],[%PC of EAL (long term)]]&gt;0.01,"fail","pass"),"")</f>
        <v/>
      </c>
      <c r="I55" s="68" t="str">
        <f>IFERROR(VLOOKUP(_Air7354328[[#This Row],[Substance]],_Air74227[[Substance]:[Short term PC (ug/m3)]],5,FALSE),"")</f>
        <v/>
      </c>
      <c r="J55"/>
      <c r="K55" s="186" t="str">
        <f>IFERROR(_Air7354328[[#This Row],[Short term PC (ug/m3)]]/_Air7354328[[#This Row],[Short term EAL (ug/m3)]],"")</f>
        <v/>
      </c>
      <c r="L55" s="144" t="str">
        <f>IF(ISNUMBER(_Air7354328[[#This Row],[%PC of EAL (short term)]]),IF(_Air7354328[[#This Row],[%PC of EAL (short term)]]&gt;0.1,"fail","pass"),"")</f>
        <v/>
      </c>
      <c r="M55" s="27"/>
      <c r="N55" s="27"/>
      <c r="O55" s="27"/>
      <c r="P55" s="27"/>
      <c r="Q55" s="27"/>
    </row>
    <row r="56" spans="3:17">
      <c r="C56"/>
      <c r="D56"/>
      <c r="E56" s="68" t="str">
        <f>IF(_Air7354328[[#This Row],[Substance]]&lt;&gt;"",(IFERROR(VLOOKUP("*"&amp;'Reference information'!$E$14&amp;"*"&amp;_Air7354328[[#This Row],[Substance]],SubstancesA,3,FALSE),"")),"")</f>
        <v/>
      </c>
      <c r="F56"/>
      <c r="G56" s="258" t="str">
        <f>IFERROR(_Air7354328[[#This Row],[Long term PC (ug/m3)]]/_Air7354328[[#This Row],[Long term EAL (ug/m3)]],"")</f>
        <v/>
      </c>
      <c r="H56" s="249" t="str">
        <f>IF(ISNUMBER(_Air7354328[[#This Row],[%PC of EAL (long term)]]),IF(_Air7354328[[#This Row],[%PC of EAL (long term)]]&gt;0.01,"fail","pass"),"")</f>
        <v/>
      </c>
      <c r="I56" s="249" t="str">
        <f>IFERROR(VLOOKUP(_Air7354328[[#This Row],[Substance]],_Air74227[[Substance]:[Short term PC (ug/m3)]],5,FALSE),"")</f>
        <v/>
      </c>
      <c r="J56"/>
      <c r="K56" s="258" t="str">
        <f>IFERROR(_Air7354328[[#This Row],[Short term PC (ug/m3)]]/_Air7354328[[#This Row],[Short term EAL (ug/m3)]],"")</f>
        <v/>
      </c>
      <c r="L56" s="249" t="str">
        <f>IF(ISNUMBER(_Air7354328[[#This Row],[%PC of EAL (short term)]]),IF(_Air7354328[[#This Row],[%PC of EAL (short term)]]&gt;0.1,"fail","pass"),"")</f>
        <v/>
      </c>
      <c r="M56" s="27"/>
      <c r="N56" s="27"/>
      <c r="O56" s="27"/>
      <c r="P56" s="27"/>
      <c r="Q56" s="27"/>
    </row>
    <row r="57" spans="3:17">
      <c r="C57"/>
      <c r="D57"/>
      <c r="E57" s="68" t="str">
        <f>IF(_Air7354328[[#This Row],[Substance]]&lt;&gt;"",(IFERROR(VLOOKUP("*"&amp;'Reference information'!$E$14&amp;"*"&amp;_Air7354328[[#This Row],[Substance]],SubstancesA,3,FALSE),"")),"")</f>
        <v/>
      </c>
      <c r="F57"/>
      <c r="G57" s="186" t="str">
        <f>IFERROR(_Air7354328[[#This Row],[Long term PC (ug/m3)]]/_Air7354328[[#This Row],[Long term EAL (ug/m3)]],"")</f>
        <v/>
      </c>
      <c r="H57" s="144" t="str">
        <f>IF(ISNUMBER(_Air7354328[[#This Row],[%PC of EAL (long term)]]),IF(_Air7354328[[#This Row],[%PC of EAL (long term)]]&gt;0.01,"fail","pass"),"")</f>
        <v/>
      </c>
      <c r="I57" s="68" t="str">
        <f>IFERROR(VLOOKUP(_Air7354328[[#This Row],[Substance]],_Air74227[[Substance]:[Short term PC (ug/m3)]],5,FALSE),"")</f>
        <v/>
      </c>
      <c r="J57"/>
      <c r="K57" s="186" t="str">
        <f>IFERROR(_Air7354328[[#This Row],[Short term PC (ug/m3)]]/_Air7354328[[#This Row],[Short term EAL (ug/m3)]],"")</f>
        <v/>
      </c>
      <c r="L57" s="144" t="str">
        <f>IF(ISNUMBER(_Air7354328[[#This Row],[%PC of EAL (short term)]]),IF(_Air7354328[[#This Row],[%PC of EAL (short term)]]&gt;0.1,"fail","pass"),"")</f>
        <v/>
      </c>
      <c r="M57" s="27"/>
      <c r="N57" s="27"/>
      <c r="O57" s="27"/>
      <c r="P57" s="27"/>
      <c r="Q57" s="27"/>
    </row>
    <row r="58" spans="3:17">
      <c r="C58"/>
      <c r="D58"/>
      <c r="E58" s="68" t="str">
        <f>IF(_Air7354328[[#This Row],[Substance]]&lt;&gt;"",(IFERROR(VLOOKUP("*"&amp;'Reference information'!$E$14&amp;"*"&amp;_Air7354328[[#This Row],[Substance]],SubstancesA,3,FALSE),"")),"")</f>
        <v/>
      </c>
      <c r="F58"/>
      <c r="G58" s="258" t="str">
        <f>IFERROR(_Air7354328[[#This Row],[Long term PC (ug/m3)]]/_Air7354328[[#This Row],[Long term EAL (ug/m3)]],"")</f>
        <v/>
      </c>
      <c r="H58" s="249" t="str">
        <f>IF(ISNUMBER(_Air7354328[[#This Row],[%PC of EAL (long term)]]),IF(_Air7354328[[#This Row],[%PC of EAL (long term)]]&gt;0.01,"fail","pass"),"")</f>
        <v/>
      </c>
      <c r="I58" s="249" t="str">
        <f>IFERROR(VLOOKUP(_Air7354328[[#This Row],[Substance]],_Air74227[[Substance]:[Short term PC (ug/m3)]],5,FALSE),"")</f>
        <v/>
      </c>
      <c r="J58"/>
      <c r="K58" s="258" t="str">
        <f>IFERROR(_Air7354328[[#This Row],[Short term PC (ug/m3)]]/_Air7354328[[#This Row],[Short term EAL (ug/m3)]],"")</f>
        <v/>
      </c>
      <c r="L58" s="249" t="str">
        <f>IF(ISNUMBER(_Air7354328[[#This Row],[%PC of EAL (short term)]]),IF(_Air7354328[[#This Row],[%PC of EAL (short term)]]&gt;0.1,"fail","pass"),"")</f>
        <v/>
      </c>
      <c r="M58" s="27"/>
      <c r="N58" s="27"/>
      <c r="O58" s="27"/>
      <c r="P58" s="27"/>
      <c r="Q58" s="27"/>
    </row>
    <row r="59" spans="3:17">
      <c r="C59"/>
      <c r="D59"/>
      <c r="E59" s="68" t="str">
        <f>IF(_Air7354328[[#This Row],[Substance]]&lt;&gt;"",(IFERROR(VLOOKUP("*"&amp;'Reference information'!$E$14&amp;"*"&amp;_Air7354328[[#This Row],[Substance]],SubstancesA,3,FALSE),"")),"")</f>
        <v/>
      </c>
      <c r="F59"/>
      <c r="G59" s="186" t="str">
        <f>IFERROR(_Air7354328[[#This Row],[Long term PC (ug/m3)]]/_Air7354328[[#This Row],[Long term EAL (ug/m3)]],"")</f>
        <v/>
      </c>
      <c r="H59" s="144" t="str">
        <f>IF(ISNUMBER(_Air7354328[[#This Row],[%PC of EAL (long term)]]),IF(_Air7354328[[#This Row],[%PC of EAL (long term)]]&gt;0.01,"fail","pass"),"")</f>
        <v/>
      </c>
      <c r="I59" s="68" t="str">
        <f>IFERROR(VLOOKUP(_Air7354328[[#This Row],[Substance]],_Air74227[[Substance]:[Short term PC (ug/m3)]],5,FALSE),"")</f>
        <v/>
      </c>
      <c r="J59"/>
      <c r="K59" s="186" t="str">
        <f>IFERROR(_Air7354328[[#This Row],[Short term PC (ug/m3)]]/_Air7354328[[#This Row],[Short term EAL (ug/m3)]],"")</f>
        <v/>
      </c>
      <c r="L59" s="144" t="str">
        <f>IF(ISNUMBER(_Air7354328[[#This Row],[%PC of EAL (short term)]]),IF(_Air7354328[[#This Row],[%PC of EAL (short term)]]&gt;0.1,"fail","pass"),"")</f>
        <v/>
      </c>
      <c r="M59" s="27"/>
      <c r="N59" s="27"/>
      <c r="O59" s="27"/>
      <c r="P59" s="27"/>
      <c r="Q59" s="27"/>
    </row>
    <row r="60" spans="3:17">
      <c r="C60"/>
      <c r="D60"/>
      <c r="E60" s="68" t="str">
        <f>IF(_Air7354328[[#This Row],[Substance]]&lt;&gt;"",(IFERROR(VLOOKUP("*"&amp;'Reference information'!$E$14&amp;"*"&amp;_Air7354328[[#This Row],[Substance]],SubstancesA,3,FALSE),"")),"")</f>
        <v/>
      </c>
      <c r="F60"/>
      <c r="G60" s="258" t="str">
        <f>IFERROR(_Air7354328[[#This Row],[Long term PC (ug/m3)]]/_Air7354328[[#This Row],[Long term EAL (ug/m3)]],"")</f>
        <v/>
      </c>
      <c r="H60" s="249" t="str">
        <f>IF(ISNUMBER(_Air7354328[[#This Row],[%PC of EAL (long term)]]),IF(_Air7354328[[#This Row],[%PC of EAL (long term)]]&gt;0.01,"fail","pass"),"")</f>
        <v/>
      </c>
      <c r="I60" s="249" t="str">
        <f>IFERROR(VLOOKUP(_Air7354328[[#This Row],[Substance]],_Air74227[[Substance]:[Short term PC (ug/m3)]],5,FALSE),"")</f>
        <v/>
      </c>
      <c r="J60"/>
      <c r="K60" s="258" t="str">
        <f>IFERROR(_Air7354328[[#This Row],[Short term PC (ug/m3)]]/_Air7354328[[#This Row],[Short term EAL (ug/m3)]],"")</f>
        <v/>
      </c>
      <c r="L60" s="249" t="str">
        <f>IF(ISNUMBER(_Air7354328[[#This Row],[%PC of EAL (short term)]]),IF(_Air7354328[[#This Row],[%PC of EAL (short term)]]&gt;0.1,"fail","pass"),"")</f>
        <v/>
      </c>
      <c r="M60" s="27"/>
      <c r="N60" s="27"/>
      <c r="O60" s="27"/>
      <c r="P60" s="27"/>
      <c r="Q60" s="27"/>
    </row>
    <row r="61" spans="3:17">
      <c r="C61"/>
      <c r="D61"/>
      <c r="E61" s="68" t="str">
        <f>IF(_Air7354328[[#This Row],[Substance]]&lt;&gt;"",(IFERROR(VLOOKUP("*"&amp;'Reference information'!$E$14&amp;"*"&amp;_Air7354328[[#This Row],[Substance]],SubstancesA,3,FALSE),"")),"")</f>
        <v/>
      </c>
      <c r="F61"/>
      <c r="G61" s="186" t="str">
        <f>IFERROR(_Air7354328[[#This Row],[Long term PC (ug/m3)]]/_Air7354328[[#This Row],[Long term EAL (ug/m3)]],"")</f>
        <v/>
      </c>
      <c r="H61" s="144" t="str">
        <f>IF(ISNUMBER(_Air7354328[[#This Row],[%PC of EAL (long term)]]),IF(_Air7354328[[#This Row],[%PC of EAL (long term)]]&gt;0.01,"fail","pass"),"")</f>
        <v/>
      </c>
      <c r="I61" s="68" t="str">
        <f>IFERROR(VLOOKUP(_Air7354328[[#This Row],[Substance]],_Air74227[[Substance]:[Short term PC (ug/m3)]],5,FALSE),"")</f>
        <v/>
      </c>
      <c r="J61"/>
      <c r="K61" s="186" t="str">
        <f>IFERROR(_Air7354328[[#This Row],[Short term PC (ug/m3)]]/_Air7354328[[#This Row],[Short term EAL (ug/m3)]],"")</f>
        <v/>
      </c>
      <c r="L61" s="144" t="str">
        <f>IF(ISNUMBER(_Air7354328[[#This Row],[%PC of EAL (short term)]]),IF(_Air7354328[[#This Row],[%PC of EAL (short term)]]&gt;0.1,"fail","pass"),"")</f>
        <v/>
      </c>
      <c r="M61" s="27"/>
      <c r="N61" s="27"/>
      <c r="O61" s="27"/>
      <c r="P61" s="27"/>
      <c r="Q61" s="27"/>
    </row>
    <row r="62" spans="3:17">
      <c r="C62"/>
      <c r="D62"/>
      <c r="E62" s="68" t="str">
        <f>IF(_Air7354328[[#This Row],[Substance]]&lt;&gt;"",(IFERROR(VLOOKUP("*"&amp;'Reference information'!$E$14&amp;"*"&amp;_Air7354328[[#This Row],[Substance]],SubstancesA,3,FALSE),"")),"")</f>
        <v/>
      </c>
      <c r="F62"/>
      <c r="G62" s="258" t="str">
        <f>IFERROR(_Air7354328[[#This Row],[Long term PC (ug/m3)]]/_Air7354328[[#This Row],[Long term EAL (ug/m3)]],"")</f>
        <v/>
      </c>
      <c r="H62" s="249" t="str">
        <f>IF(ISNUMBER(_Air7354328[[#This Row],[%PC of EAL (long term)]]),IF(_Air7354328[[#This Row],[%PC of EAL (long term)]]&gt;0.01,"fail","pass"),"")</f>
        <v/>
      </c>
      <c r="I62" s="249" t="str">
        <f>IFERROR(VLOOKUP(_Air7354328[[#This Row],[Substance]],_Air74227[[Substance]:[Short term PC (ug/m3)]],5,FALSE),"")</f>
        <v/>
      </c>
      <c r="J62"/>
      <c r="K62" s="258" t="str">
        <f>IFERROR(_Air7354328[[#This Row],[Short term PC (ug/m3)]]/_Air7354328[[#This Row],[Short term EAL (ug/m3)]],"")</f>
        <v/>
      </c>
      <c r="L62" s="249" t="str">
        <f>IF(ISNUMBER(_Air7354328[[#This Row],[%PC of EAL (short term)]]),IF(_Air7354328[[#This Row],[%PC of EAL (short term)]]&gt;0.1,"fail","pass"),"")</f>
        <v/>
      </c>
      <c r="M62" s="27"/>
      <c r="N62" s="27"/>
      <c r="O62" s="27"/>
      <c r="P62" s="27"/>
      <c r="Q62" s="27"/>
    </row>
    <row r="63" spans="3:17">
      <c r="C63"/>
      <c r="D63"/>
      <c r="E63" s="68" t="str">
        <f>IF(_Air7354328[[#This Row],[Substance]]&lt;&gt;"",(IFERROR(VLOOKUP("*"&amp;'Reference information'!$E$14&amp;"*"&amp;_Air7354328[[#This Row],[Substance]],SubstancesA,3,FALSE),"")),"")</f>
        <v/>
      </c>
      <c r="F63"/>
      <c r="G63" s="186" t="str">
        <f>IFERROR(_Air7354328[[#This Row],[Long term PC (ug/m3)]]/_Air7354328[[#This Row],[Long term EAL (ug/m3)]],"")</f>
        <v/>
      </c>
      <c r="H63" s="144" t="str">
        <f>IF(ISNUMBER(_Air7354328[[#This Row],[%PC of EAL (long term)]]),IF(_Air7354328[[#This Row],[%PC of EAL (long term)]]&gt;0.01,"fail","pass"),"")</f>
        <v/>
      </c>
      <c r="I63" s="68" t="str">
        <f>IFERROR(VLOOKUP(_Air7354328[[#This Row],[Substance]],_Air74227[[Substance]:[Short term PC (ug/m3)]],5,FALSE),"")</f>
        <v/>
      </c>
      <c r="J63"/>
      <c r="K63" s="186" t="str">
        <f>IFERROR(_Air7354328[[#This Row],[Short term PC (ug/m3)]]/_Air7354328[[#This Row],[Short term EAL (ug/m3)]],"")</f>
        <v/>
      </c>
      <c r="L63" s="144" t="str">
        <f>IF(ISNUMBER(_Air7354328[[#This Row],[%PC of EAL (short term)]]),IF(_Air7354328[[#This Row],[%PC of EAL (short term)]]&gt;0.1,"fail","pass"),"")</f>
        <v/>
      </c>
      <c r="M63" s="27"/>
      <c r="N63" s="27"/>
      <c r="O63" s="27"/>
      <c r="P63" s="27"/>
      <c r="Q63" s="27"/>
    </row>
    <row r="64" spans="3:17">
      <c r="C64"/>
      <c r="D64"/>
      <c r="E64" s="68" t="str">
        <f>IF(_Air7354328[[#This Row],[Substance]]&lt;&gt;"",(IFERROR(VLOOKUP("*"&amp;'Reference information'!$E$14&amp;"*"&amp;_Air7354328[[#This Row],[Substance]],SubstancesA,3,FALSE),"")),"")</f>
        <v/>
      </c>
      <c r="F64"/>
      <c r="G64" s="258" t="str">
        <f>IFERROR(_Air7354328[[#This Row],[Long term PC (ug/m3)]]/_Air7354328[[#This Row],[Long term EAL (ug/m3)]],"")</f>
        <v/>
      </c>
      <c r="H64" s="249" t="str">
        <f>IF(ISNUMBER(_Air7354328[[#This Row],[%PC of EAL (long term)]]),IF(_Air7354328[[#This Row],[%PC of EAL (long term)]]&gt;0.01,"fail","pass"),"")</f>
        <v/>
      </c>
      <c r="I64" s="249" t="str">
        <f>IFERROR(VLOOKUP(_Air7354328[[#This Row],[Substance]],_Air74227[[Substance]:[Short term PC (ug/m3)]],5,FALSE),"")</f>
        <v/>
      </c>
      <c r="J64"/>
      <c r="K64" s="258" t="str">
        <f>IFERROR(_Air7354328[[#This Row],[Short term PC (ug/m3)]]/_Air7354328[[#This Row],[Short term EAL (ug/m3)]],"")</f>
        <v/>
      </c>
      <c r="L64" s="249" t="str">
        <f>IF(ISNUMBER(_Air7354328[[#This Row],[%PC of EAL (short term)]]),IF(_Air7354328[[#This Row],[%PC of EAL (short term)]]&gt;0.1,"fail","pass"),"")</f>
        <v/>
      </c>
      <c r="M64" s="27"/>
      <c r="N64" s="27"/>
      <c r="O64" s="27"/>
      <c r="P64" s="27"/>
      <c r="Q64" s="27"/>
    </row>
    <row r="65" spans="3:17">
      <c r="C65"/>
      <c r="D65"/>
      <c r="E65" s="68" t="str">
        <f>IF(_Air7354328[[#This Row],[Substance]]&lt;&gt;"",(IFERROR(VLOOKUP("*"&amp;'Reference information'!$E$14&amp;"*"&amp;_Air7354328[[#This Row],[Substance]],SubstancesA,3,FALSE),"")),"")</f>
        <v/>
      </c>
      <c r="F65"/>
      <c r="G65" s="186" t="str">
        <f>IFERROR(_Air7354328[[#This Row],[Long term PC (ug/m3)]]/_Air7354328[[#This Row],[Long term EAL (ug/m3)]],"")</f>
        <v/>
      </c>
      <c r="H65" s="144" t="str">
        <f>IF(ISNUMBER(_Air7354328[[#This Row],[%PC of EAL (long term)]]),IF(_Air7354328[[#This Row],[%PC of EAL (long term)]]&gt;0.01,"fail","pass"),"")</f>
        <v/>
      </c>
      <c r="I65" s="68" t="str">
        <f>IFERROR(VLOOKUP(_Air7354328[[#This Row],[Substance]],_Air74227[[Substance]:[Short term PC (ug/m3)]],5,FALSE),"")</f>
        <v/>
      </c>
      <c r="J65"/>
      <c r="K65" s="186" t="str">
        <f>IFERROR(_Air7354328[[#This Row],[Short term PC (ug/m3)]]/_Air7354328[[#This Row],[Short term EAL (ug/m3)]],"")</f>
        <v/>
      </c>
      <c r="L65" s="144" t="str">
        <f>IF(ISNUMBER(_Air7354328[[#This Row],[%PC of EAL (short term)]]),IF(_Air7354328[[#This Row],[%PC of EAL (short term)]]&gt;0.1,"fail","pass"),"")</f>
        <v/>
      </c>
      <c r="M65" s="27"/>
      <c r="N65" s="27"/>
      <c r="O65" s="27"/>
      <c r="P65" s="27"/>
      <c r="Q65" s="27"/>
    </row>
    <row r="66" spans="3:17">
      <c r="C66"/>
      <c r="D66"/>
      <c r="E66" s="68" t="str">
        <f>IF(_Air7354328[[#This Row],[Substance]]&lt;&gt;"",(IFERROR(VLOOKUP("*"&amp;'Reference information'!$E$14&amp;"*"&amp;_Air7354328[[#This Row],[Substance]],SubstancesA,3,FALSE),"")),"")</f>
        <v/>
      </c>
      <c r="F66"/>
      <c r="G66" s="258" t="str">
        <f>IFERROR(_Air7354328[[#This Row],[Long term PC (ug/m3)]]/_Air7354328[[#This Row],[Long term EAL (ug/m3)]],"")</f>
        <v/>
      </c>
      <c r="H66" s="249" t="str">
        <f>IF(ISNUMBER(_Air7354328[[#This Row],[%PC of EAL (long term)]]),IF(_Air7354328[[#This Row],[%PC of EAL (long term)]]&gt;0.01,"fail","pass"),"")</f>
        <v/>
      </c>
      <c r="I66" s="249" t="str">
        <f>IFERROR(VLOOKUP(_Air7354328[[#This Row],[Substance]],_Air74227[[Substance]:[Short term PC (ug/m3)]],5,FALSE),"")</f>
        <v/>
      </c>
      <c r="J66"/>
      <c r="K66" s="258" t="str">
        <f>IFERROR(_Air7354328[[#This Row],[Short term PC (ug/m3)]]/_Air7354328[[#This Row],[Short term EAL (ug/m3)]],"")</f>
        <v/>
      </c>
      <c r="L66" s="249" t="str">
        <f>IF(ISNUMBER(_Air7354328[[#This Row],[%PC of EAL (short term)]]),IF(_Air7354328[[#This Row],[%PC of EAL (short term)]]&gt;0.1,"fail","pass"),"")</f>
        <v/>
      </c>
      <c r="M66" s="27"/>
      <c r="N66" s="27"/>
      <c r="O66" s="27"/>
      <c r="P66" s="27"/>
      <c r="Q66" s="27"/>
    </row>
    <row r="67" spans="3:17">
      <c r="C67"/>
      <c r="D67"/>
      <c r="E67" s="68" t="str">
        <f>IF(_Air7354328[[#This Row],[Substance]]&lt;&gt;"",(IFERROR(VLOOKUP("*"&amp;'Reference information'!$E$14&amp;"*"&amp;_Air7354328[[#This Row],[Substance]],SubstancesA,3,FALSE),"")),"")</f>
        <v/>
      </c>
      <c r="F67"/>
      <c r="G67" s="186" t="str">
        <f>IFERROR(_Air7354328[[#This Row],[Long term PC (ug/m3)]]/_Air7354328[[#This Row],[Long term EAL (ug/m3)]],"")</f>
        <v/>
      </c>
      <c r="H67" s="144" t="str">
        <f>IF(ISNUMBER(_Air7354328[[#This Row],[%PC of EAL (long term)]]),IF(_Air7354328[[#This Row],[%PC of EAL (long term)]]&gt;0.01,"fail","pass"),"")</f>
        <v/>
      </c>
      <c r="I67" s="68" t="str">
        <f>IFERROR(VLOOKUP(_Air7354328[[#This Row],[Substance]],_Air74227[[Substance]:[Short term PC (ug/m3)]],5,FALSE),"")</f>
        <v/>
      </c>
      <c r="J67"/>
      <c r="K67" s="186" t="str">
        <f>IFERROR(_Air7354328[[#This Row],[Short term PC (ug/m3)]]/_Air7354328[[#This Row],[Short term EAL (ug/m3)]],"")</f>
        <v/>
      </c>
      <c r="L67" s="144" t="str">
        <f>IF(ISNUMBER(_Air7354328[[#This Row],[%PC of EAL (short term)]]),IF(_Air7354328[[#This Row],[%PC of EAL (short term)]]&gt;0.1,"fail","pass"),"")</f>
        <v/>
      </c>
      <c r="M67" s="27"/>
      <c r="N67" s="27"/>
      <c r="O67" s="27"/>
      <c r="P67" s="27"/>
      <c r="Q67" s="27"/>
    </row>
    <row r="68" spans="3:17">
      <c r="C68"/>
      <c r="D68"/>
      <c r="E68" s="68" t="str">
        <f>IF(_Air7354328[[#This Row],[Substance]]&lt;&gt;"",(IFERROR(VLOOKUP("*"&amp;'Reference information'!$E$14&amp;"*"&amp;_Air7354328[[#This Row],[Substance]],SubstancesA,3,FALSE),"")),"")</f>
        <v/>
      </c>
      <c r="F68"/>
      <c r="G68" s="258" t="str">
        <f>IFERROR(_Air7354328[[#This Row],[Long term PC (ug/m3)]]/_Air7354328[[#This Row],[Long term EAL (ug/m3)]],"")</f>
        <v/>
      </c>
      <c r="H68" s="249" t="str">
        <f>IF(ISNUMBER(_Air7354328[[#This Row],[%PC of EAL (long term)]]),IF(_Air7354328[[#This Row],[%PC of EAL (long term)]]&gt;0.01,"fail","pass"),"")</f>
        <v/>
      </c>
      <c r="I68" s="249" t="str">
        <f>IFERROR(VLOOKUP(_Air7354328[[#This Row],[Substance]],_Air74227[[Substance]:[Short term PC (ug/m3)]],5,FALSE),"")</f>
        <v/>
      </c>
      <c r="J68"/>
      <c r="K68" s="258" t="str">
        <f>IFERROR(_Air7354328[[#This Row],[Short term PC (ug/m3)]]/_Air7354328[[#This Row],[Short term EAL (ug/m3)]],"")</f>
        <v/>
      </c>
      <c r="L68" s="249" t="str">
        <f>IF(ISNUMBER(_Air7354328[[#This Row],[%PC of EAL (short term)]]),IF(_Air7354328[[#This Row],[%PC of EAL (short term)]]&gt;0.1,"fail","pass"),"")</f>
        <v/>
      </c>
      <c r="M68" s="27"/>
      <c r="N68" s="27"/>
      <c r="O68" s="27"/>
      <c r="P68" s="27"/>
      <c r="Q68" s="27"/>
    </row>
    <row r="69" spans="3:17">
      <c r="C69"/>
      <c r="D69"/>
      <c r="E69" s="68" t="str">
        <f>IF(_Air7354328[[#This Row],[Substance]]&lt;&gt;"",(IFERROR(VLOOKUP("*"&amp;'Reference information'!$E$14&amp;"*"&amp;_Air7354328[[#This Row],[Substance]],SubstancesA,3,FALSE),"")),"")</f>
        <v/>
      </c>
      <c r="F69"/>
      <c r="G69" s="186" t="str">
        <f>IFERROR(_Air7354328[[#This Row],[Long term PC (ug/m3)]]/_Air7354328[[#This Row],[Long term EAL (ug/m3)]],"")</f>
        <v/>
      </c>
      <c r="H69" s="144" t="str">
        <f>IF(ISNUMBER(_Air7354328[[#This Row],[%PC of EAL (long term)]]),IF(_Air7354328[[#This Row],[%PC of EAL (long term)]]&gt;0.01,"fail","pass"),"")</f>
        <v/>
      </c>
      <c r="I69" s="68" t="str">
        <f>IFERROR(VLOOKUP(_Air7354328[[#This Row],[Substance]],_Air74227[[Substance]:[Short term PC (ug/m3)]],5,FALSE),"")</f>
        <v/>
      </c>
      <c r="J69"/>
      <c r="K69" s="186" t="str">
        <f>IFERROR(_Air7354328[[#This Row],[Short term PC (ug/m3)]]/_Air7354328[[#This Row],[Short term EAL (ug/m3)]],"")</f>
        <v/>
      </c>
      <c r="L69" s="144" t="str">
        <f>IF(ISNUMBER(_Air7354328[[#This Row],[%PC of EAL (short term)]]),IF(_Air7354328[[#This Row],[%PC of EAL (short term)]]&gt;0.1,"fail","pass"),"")</f>
        <v/>
      </c>
      <c r="M69" s="27"/>
      <c r="N69" s="27"/>
      <c r="O69" s="27"/>
      <c r="P69" s="27"/>
      <c r="Q69" s="27"/>
    </row>
    <row r="70" spans="3:17">
      <c r="C70"/>
      <c r="D70"/>
      <c r="E70" s="68" t="str">
        <f>IF(_Air7354328[[#This Row],[Substance]]&lt;&gt;"",(IFERROR(VLOOKUP("*"&amp;'Reference information'!$E$14&amp;"*"&amp;_Air7354328[[#This Row],[Substance]],SubstancesA,3,FALSE),"")),"")</f>
        <v/>
      </c>
      <c r="F70"/>
      <c r="G70" s="258" t="str">
        <f>IFERROR(_Air7354328[[#This Row],[Long term PC (ug/m3)]]/_Air7354328[[#This Row],[Long term EAL (ug/m3)]],"")</f>
        <v/>
      </c>
      <c r="H70" s="249" t="str">
        <f>IF(ISNUMBER(_Air7354328[[#This Row],[%PC of EAL (long term)]]),IF(_Air7354328[[#This Row],[%PC of EAL (long term)]]&gt;0.01,"fail","pass"),"")</f>
        <v/>
      </c>
      <c r="I70" s="249" t="str">
        <f>IFERROR(VLOOKUP(_Air7354328[[#This Row],[Substance]],_Air74227[[Substance]:[Short term PC (ug/m3)]],5,FALSE),"")</f>
        <v/>
      </c>
      <c r="J70"/>
      <c r="K70" s="258" t="str">
        <f>IFERROR(_Air7354328[[#This Row],[Short term PC (ug/m3)]]/_Air7354328[[#This Row],[Short term EAL (ug/m3)]],"")</f>
        <v/>
      </c>
      <c r="L70" s="249" t="str">
        <f>IF(ISNUMBER(_Air7354328[[#This Row],[%PC of EAL (short term)]]),IF(_Air7354328[[#This Row],[%PC of EAL (short term)]]&gt;0.1,"fail","pass"),"")</f>
        <v/>
      </c>
      <c r="M70" s="27"/>
      <c r="N70" s="27"/>
      <c r="O70" s="27"/>
      <c r="P70" s="27"/>
      <c r="Q70" s="27"/>
    </row>
    <row r="71" spans="3:17">
      <c r="C71"/>
      <c r="D71"/>
      <c r="E71" s="68" t="str">
        <f>IF(_Air7354328[[#This Row],[Substance]]&lt;&gt;"",(IFERROR(VLOOKUP("*"&amp;'Reference information'!$E$14&amp;"*"&amp;_Air7354328[[#This Row],[Substance]],SubstancesA,3,FALSE),"")),"")</f>
        <v/>
      </c>
      <c r="F71"/>
      <c r="G71" s="186" t="str">
        <f>IFERROR(_Air7354328[[#This Row],[Long term PC (ug/m3)]]/_Air7354328[[#This Row],[Long term EAL (ug/m3)]],"")</f>
        <v/>
      </c>
      <c r="H71" s="144" t="str">
        <f>IF(ISNUMBER(_Air7354328[[#This Row],[%PC of EAL (long term)]]),IF(_Air7354328[[#This Row],[%PC of EAL (long term)]]&gt;0.01,"fail","pass"),"")</f>
        <v/>
      </c>
      <c r="I71" s="68" t="str">
        <f>IFERROR(VLOOKUP(_Air7354328[[#This Row],[Substance]],_Air74227[[Substance]:[Short term PC (ug/m3)]],5,FALSE),"")</f>
        <v/>
      </c>
      <c r="J71"/>
      <c r="K71" s="186" t="str">
        <f>IFERROR(_Air7354328[[#This Row],[Short term PC (ug/m3)]]/_Air7354328[[#This Row],[Short term EAL (ug/m3)]],"")</f>
        <v/>
      </c>
      <c r="L71" s="144" t="str">
        <f>IF(ISNUMBER(_Air7354328[[#This Row],[%PC of EAL (short term)]]),IF(_Air7354328[[#This Row],[%PC of EAL (short term)]]&gt;0.1,"fail","pass"),"")</f>
        <v/>
      </c>
      <c r="M71" s="27"/>
      <c r="N71" s="27"/>
      <c r="O71" s="27"/>
      <c r="P71" s="27"/>
      <c r="Q71" s="27"/>
    </row>
    <row r="72" spans="3:17">
      <c r="C72"/>
      <c r="D72"/>
      <c r="E72" s="68" t="str">
        <f>IF(_Air7354328[[#This Row],[Substance]]&lt;&gt;"",(IFERROR(VLOOKUP("*"&amp;'Reference information'!$E$14&amp;"*"&amp;_Air7354328[[#This Row],[Substance]],SubstancesA,3,FALSE),"")),"")</f>
        <v/>
      </c>
      <c r="F72"/>
      <c r="G72" s="258" t="str">
        <f>IFERROR(_Air7354328[[#This Row],[Long term PC (ug/m3)]]/_Air7354328[[#This Row],[Long term EAL (ug/m3)]],"")</f>
        <v/>
      </c>
      <c r="H72" s="249" t="str">
        <f>IF(ISNUMBER(_Air7354328[[#This Row],[%PC of EAL (long term)]]),IF(_Air7354328[[#This Row],[%PC of EAL (long term)]]&gt;0.01,"fail","pass"),"")</f>
        <v/>
      </c>
      <c r="I72" s="249" t="str">
        <f>IFERROR(VLOOKUP(_Air7354328[[#This Row],[Substance]],_Air74227[[Substance]:[Short term PC (ug/m3)]],5,FALSE),"")</f>
        <v/>
      </c>
      <c r="J72"/>
      <c r="K72" s="258" t="str">
        <f>IFERROR(_Air7354328[[#This Row],[Short term PC (ug/m3)]]/_Air7354328[[#This Row],[Short term EAL (ug/m3)]],"")</f>
        <v/>
      </c>
      <c r="L72" s="249" t="str">
        <f>IF(ISNUMBER(_Air7354328[[#This Row],[%PC of EAL (short term)]]),IF(_Air7354328[[#This Row],[%PC of EAL (short term)]]&gt;0.1,"fail","pass"),"")</f>
        <v/>
      </c>
      <c r="M72" s="27"/>
      <c r="N72" s="27"/>
      <c r="O72" s="27"/>
      <c r="P72" s="27"/>
      <c r="Q72" s="27"/>
    </row>
    <row r="73" spans="3:17">
      <c r="C73"/>
      <c r="D73"/>
      <c r="E73" s="68" t="str">
        <f>IF(_Air7354328[[#This Row],[Substance]]&lt;&gt;"",(IFERROR(VLOOKUP("*"&amp;'Reference information'!$E$14&amp;"*"&amp;_Air7354328[[#This Row],[Substance]],SubstancesA,3,FALSE),"")),"")</f>
        <v/>
      </c>
      <c r="F73"/>
      <c r="G73" s="186" t="str">
        <f>IFERROR(_Air7354328[[#This Row],[Long term PC (ug/m3)]]/_Air7354328[[#This Row],[Long term EAL (ug/m3)]],"")</f>
        <v/>
      </c>
      <c r="H73" s="144" t="str">
        <f>IF(ISNUMBER(_Air7354328[[#This Row],[%PC of EAL (long term)]]),IF(_Air7354328[[#This Row],[%PC of EAL (long term)]]&gt;0.01,"fail","pass"),"")</f>
        <v/>
      </c>
      <c r="I73" s="68" t="str">
        <f>IFERROR(VLOOKUP(_Air7354328[[#This Row],[Substance]],_Air74227[[Substance]:[Short term PC (ug/m3)]],5,FALSE),"")</f>
        <v/>
      </c>
      <c r="J73"/>
      <c r="K73" s="186" t="str">
        <f>IFERROR(_Air7354328[[#This Row],[Short term PC (ug/m3)]]/_Air7354328[[#This Row],[Short term EAL (ug/m3)]],"")</f>
        <v/>
      </c>
      <c r="L73" s="144" t="str">
        <f>IF(ISNUMBER(_Air7354328[[#This Row],[%PC of EAL (short term)]]),IF(_Air7354328[[#This Row],[%PC of EAL (short term)]]&gt;0.1,"fail","pass"),"")</f>
        <v/>
      </c>
      <c r="M73" s="27"/>
      <c r="N73" s="27"/>
      <c r="O73" s="27"/>
      <c r="P73" s="27"/>
      <c r="Q73" s="27"/>
    </row>
    <row r="74" spans="3:17">
      <c r="C74"/>
      <c r="D74"/>
      <c r="E74" s="68" t="str">
        <f>IF(_Air7354328[[#This Row],[Substance]]&lt;&gt;"",(IFERROR(VLOOKUP("*"&amp;'Reference information'!$E$14&amp;"*"&amp;_Air7354328[[#This Row],[Substance]],SubstancesA,3,FALSE),"")),"")</f>
        <v/>
      </c>
      <c r="F74"/>
      <c r="G74" s="258" t="str">
        <f>IFERROR(_Air7354328[[#This Row],[Long term PC (ug/m3)]]/_Air7354328[[#This Row],[Long term EAL (ug/m3)]],"")</f>
        <v/>
      </c>
      <c r="H74" s="249" t="str">
        <f>IF(ISNUMBER(_Air7354328[[#This Row],[%PC of EAL (long term)]]),IF(_Air7354328[[#This Row],[%PC of EAL (long term)]]&gt;0.01,"fail","pass"),"")</f>
        <v/>
      </c>
      <c r="I74" s="249" t="str">
        <f>IFERROR(VLOOKUP(_Air7354328[[#This Row],[Substance]],_Air74227[[Substance]:[Short term PC (ug/m3)]],5,FALSE),"")</f>
        <v/>
      </c>
      <c r="J74"/>
      <c r="K74" s="258" t="str">
        <f>IFERROR(_Air7354328[[#This Row],[Short term PC (ug/m3)]]/_Air7354328[[#This Row],[Short term EAL (ug/m3)]],"")</f>
        <v/>
      </c>
      <c r="L74" s="249" t="str">
        <f>IF(ISNUMBER(_Air7354328[[#This Row],[%PC of EAL (short term)]]),IF(_Air7354328[[#This Row],[%PC of EAL (short term)]]&gt;0.1,"fail","pass"),"")</f>
        <v/>
      </c>
      <c r="M74" s="27"/>
      <c r="N74" s="27"/>
      <c r="O74" s="27"/>
      <c r="P74" s="27"/>
      <c r="Q74" s="27"/>
    </row>
    <row r="75" spans="3:17">
      <c r="C75"/>
      <c r="D75"/>
      <c r="E75" s="68" t="str">
        <f>IF(_Air7354328[[#This Row],[Substance]]&lt;&gt;"",(IFERROR(VLOOKUP("*"&amp;'Reference information'!$E$14&amp;"*"&amp;_Air7354328[[#This Row],[Substance]],SubstancesA,3,FALSE),"")),"")</f>
        <v/>
      </c>
      <c r="F75"/>
      <c r="G75" s="186" t="str">
        <f>IFERROR(_Air7354328[[#This Row],[Long term PC (ug/m3)]]/_Air7354328[[#This Row],[Long term EAL (ug/m3)]],"")</f>
        <v/>
      </c>
      <c r="H75" s="144" t="str">
        <f>IF(ISNUMBER(_Air7354328[[#This Row],[%PC of EAL (long term)]]),IF(_Air7354328[[#This Row],[%PC of EAL (long term)]]&gt;0.01,"fail","pass"),"")</f>
        <v/>
      </c>
      <c r="I75" s="68" t="str">
        <f>IFERROR(VLOOKUP(_Air7354328[[#This Row],[Substance]],_Air74227[[Substance]:[Short term PC (ug/m3)]],5,FALSE),"")</f>
        <v/>
      </c>
      <c r="J75"/>
      <c r="K75" s="186" t="str">
        <f>IFERROR(_Air7354328[[#This Row],[Short term PC (ug/m3)]]/_Air7354328[[#This Row],[Short term EAL (ug/m3)]],"")</f>
        <v/>
      </c>
      <c r="L75" s="144" t="str">
        <f>IF(ISNUMBER(_Air7354328[[#This Row],[%PC of EAL (short term)]]),IF(_Air7354328[[#This Row],[%PC of EAL (short term)]]&gt;0.1,"fail","pass"),"")</f>
        <v/>
      </c>
      <c r="M75" s="27"/>
      <c r="N75" s="27"/>
      <c r="O75" s="27"/>
      <c r="P75" s="27"/>
      <c r="Q75" s="27"/>
    </row>
    <row r="76" spans="3:17">
      <c r="C76"/>
      <c r="D76"/>
      <c r="E76" s="68" t="str">
        <f>IF(_Air7354328[[#This Row],[Substance]]&lt;&gt;"",(IFERROR(VLOOKUP("*"&amp;'Reference information'!$E$14&amp;"*"&amp;_Air7354328[[#This Row],[Substance]],SubstancesA,3,FALSE),"")),"")</f>
        <v/>
      </c>
      <c r="F76"/>
      <c r="G76" s="258" t="str">
        <f>IFERROR(_Air7354328[[#This Row],[Long term PC (ug/m3)]]/_Air7354328[[#This Row],[Long term EAL (ug/m3)]],"")</f>
        <v/>
      </c>
      <c r="H76" s="249" t="str">
        <f>IF(ISNUMBER(_Air7354328[[#This Row],[%PC of EAL (long term)]]),IF(_Air7354328[[#This Row],[%PC of EAL (long term)]]&gt;0.01,"fail","pass"),"")</f>
        <v/>
      </c>
      <c r="I76" s="249" t="str">
        <f>IFERROR(VLOOKUP(_Air7354328[[#This Row],[Substance]],_Air74227[[Substance]:[Short term PC (ug/m3)]],5,FALSE),"")</f>
        <v/>
      </c>
      <c r="J76"/>
      <c r="K76" s="258" t="str">
        <f>IFERROR(_Air7354328[[#This Row],[Short term PC (ug/m3)]]/_Air7354328[[#This Row],[Short term EAL (ug/m3)]],"")</f>
        <v/>
      </c>
      <c r="L76" s="249" t="str">
        <f>IF(ISNUMBER(_Air7354328[[#This Row],[%PC of EAL (short term)]]),IF(_Air7354328[[#This Row],[%PC of EAL (short term)]]&gt;0.1,"fail","pass"),"")</f>
        <v/>
      </c>
      <c r="M76" s="27"/>
      <c r="N76" s="27"/>
      <c r="O76" s="27"/>
      <c r="P76" s="27"/>
      <c r="Q76" s="27"/>
    </row>
    <row r="77" spans="3:17">
      <c r="C77"/>
      <c r="D77"/>
      <c r="E77" s="68" t="str">
        <f>IF(_Air7354328[[#This Row],[Substance]]&lt;&gt;"",(IFERROR(VLOOKUP("*"&amp;'Reference information'!$E$14&amp;"*"&amp;_Air7354328[[#This Row],[Substance]],SubstancesA,3,FALSE),"")),"")</f>
        <v/>
      </c>
      <c r="F77"/>
      <c r="G77" s="186" t="str">
        <f>IFERROR(_Air7354328[[#This Row],[Long term PC (ug/m3)]]/_Air7354328[[#This Row],[Long term EAL (ug/m3)]],"")</f>
        <v/>
      </c>
      <c r="H77" s="144" t="str">
        <f>IF(ISNUMBER(_Air7354328[[#This Row],[%PC of EAL (long term)]]),IF(_Air7354328[[#This Row],[%PC of EAL (long term)]]&gt;0.01,"fail","pass"),"")</f>
        <v/>
      </c>
      <c r="I77" s="68" t="str">
        <f>IFERROR(VLOOKUP(_Air7354328[[#This Row],[Substance]],_Air74227[[Substance]:[Short term PC (ug/m3)]],5,FALSE),"")</f>
        <v/>
      </c>
      <c r="J77"/>
      <c r="K77" s="186" t="str">
        <f>IFERROR(_Air7354328[[#This Row],[Short term PC (ug/m3)]]/_Air7354328[[#This Row],[Short term EAL (ug/m3)]],"")</f>
        <v/>
      </c>
      <c r="L77" s="144" t="str">
        <f>IF(ISNUMBER(_Air7354328[[#This Row],[%PC of EAL (short term)]]),IF(_Air7354328[[#This Row],[%PC of EAL (short term)]]&gt;0.1,"fail","pass"),"")</f>
        <v/>
      </c>
      <c r="M77" s="27"/>
      <c r="N77" s="27"/>
      <c r="O77" s="27"/>
      <c r="P77" s="27"/>
      <c r="Q77" s="27"/>
    </row>
    <row r="78" spans="3:17">
      <c r="C78"/>
      <c r="D78"/>
      <c r="E78" s="68" t="str">
        <f>IF(_Air7354328[[#This Row],[Substance]]&lt;&gt;"",(IFERROR(VLOOKUP("*"&amp;'Reference information'!$E$14&amp;"*"&amp;_Air7354328[[#This Row],[Substance]],SubstancesA,3,FALSE),"")),"")</f>
        <v/>
      </c>
      <c r="F78"/>
      <c r="G78" s="258" t="str">
        <f>IFERROR(_Air7354328[[#This Row],[Long term PC (ug/m3)]]/_Air7354328[[#This Row],[Long term EAL (ug/m3)]],"")</f>
        <v/>
      </c>
      <c r="H78" s="249" t="str">
        <f>IF(ISNUMBER(_Air7354328[[#This Row],[%PC of EAL (long term)]]),IF(_Air7354328[[#This Row],[%PC of EAL (long term)]]&gt;0.01,"fail","pass"),"")</f>
        <v/>
      </c>
      <c r="I78" s="249" t="str">
        <f>IFERROR(VLOOKUP(_Air7354328[[#This Row],[Substance]],_Air74227[[Substance]:[Short term PC (ug/m3)]],5,FALSE),"")</f>
        <v/>
      </c>
      <c r="J78"/>
      <c r="K78" s="258" t="str">
        <f>IFERROR(_Air7354328[[#This Row],[Short term PC (ug/m3)]]/_Air7354328[[#This Row],[Short term EAL (ug/m3)]],"")</f>
        <v/>
      </c>
      <c r="L78" s="249" t="str">
        <f>IF(ISNUMBER(_Air7354328[[#This Row],[%PC of EAL (short term)]]),IF(_Air7354328[[#This Row],[%PC of EAL (short term)]]&gt;0.1,"fail","pass"),"")</f>
        <v/>
      </c>
      <c r="M78" s="27"/>
      <c r="N78" s="27"/>
      <c r="O78" s="27"/>
      <c r="P78" s="27"/>
      <c r="Q78" s="27"/>
    </row>
    <row r="79" spans="3:17">
      <c r="C79"/>
      <c r="D79"/>
      <c r="E79" s="68" t="str">
        <f>IF(_Air7354328[[#This Row],[Substance]]&lt;&gt;"",(IFERROR(VLOOKUP("*"&amp;'Reference information'!$E$14&amp;"*"&amp;_Air7354328[[#This Row],[Substance]],SubstancesA,3,FALSE),"")),"")</f>
        <v/>
      </c>
      <c r="F79"/>
      <c r="G79" s="186" t="str">
        <f>IFERROR(_Air7354328[[#This Row],[Long term PC (ug/m3)]]/_Air7354328[[#This Row],[Long term EAL (ug/m3)]],"")</f>
        <v/>
      </c>
      <c r="H79" s="144" t="str">
        <f>IF(ISNUMBER(_Air7354328[[#This Row],[%PC of EAL (long term)]]),IF(_Air7354328[[#This Row],[%PC of EAL (long term)]]&gt;0.01,"fail","pass"),"")</f>
        <v/>
      </c>
      <c r="I79" s="68" t="str">
        <f>IFERROR(VLOOKUP(_Air7354328[[#This Row],[Substance]],_Air74227[[Substance]:[Short term PC (ug/m3)]],5,FALSE),"")</f>
        <v/>
      </c>
      <c r="J79"/>
      <c r="K79" s="186" t="str">
        <f>IFERROR(_Air7354328[[#This Row],[Short term PC (ug/m3)]]/_Air7354328[[#This Row],[Short term EAL (ug/m3)]],"")</f>
        <v/>
      </c>
      <c r="L79" s="144" t="str">
        <f>IF(ISNUMBER(_Air7354328[[#This Row],[%PC of EAL (short term)]]),IF(_Air7354328[[#This Row],[%PC of EAL (short term)]]&gt;0.1,"fail","pass"),"")</f>
        <v/>
      </c>
      <c r="M79" s="27"/>
      <c r="N79" s="27"/>
      <c r="O79" s="27"/>
      <c r="P79" s="27"/>
      <c r="Q79" s="27"/>
    </row>
    <row r="80" spans="3:17">
      <c r="C80"/>
      <c r="D80"/>
      <c r="E80" s="68" t="str">
        <f>IF(_Air7354328[[#This Row],[Substance]]&lt;&gt;"",(IFERROR(VLOOKUP("*"&amp;'Reference information'!$E$14&amp;"*"&amp;_Air7354328[[#This Row],[Substance]],SubstancesA,3,FALSE),"")),"")</f>
        <v/>
      </c>
      <c r="F80"/>
      <c r="G80" s="258" t="str">
        <f>IFERROR(_Air7354328[[#This Row],[Long term PC (ug/m3)]]/_Air7354328[[#This Row],[Long term EAL (ug/m3)]],"")</f>
        <v/>
      </c>
      <c r="H80" s="249" t="str">
        <f>IF(ISNUMBER(_Air7354328[[#This Row],[%PC of EAL (long term)]]),IF(_Air7354328[[#This Row],[%PC of EAL (long term)]]&gt;0.01,"fail","pass"),"")</f>
        <v/>
      </c>
      <c r="I80" s="249" t="str">
        <f>IFERROR(VLOOKUP(_Air7354328[[#This Row],[Substance]],_Air74227[[Substance]:[Short term PC (ug/m3)]],5,FALSE),"")</f>
        <v/>
      </c>
      <c r="J80"/>
      <c r="K80" s="258" t="str">
        <f>IFERROR(_Air7354328[[#This Row],[Short term PC (ug/m3)]]/_Air7354328[[#This Row],[Short term EAL (ug/m3)]],"")</f>
        <v/>
      </c>
      <c r="L80" s="249" t="str">
        <f>IF(ISNUMBER(_Air7354328[[#This Row],[%PC of EAL (short term)]]),IF(_Air7354328[[#This Row],[%PC of EAL (short term)]]&gt;0.1,"fail","pass"),"")</f>
        <v/>
      </c>
      <c r="M80" s="27"/>
      <c r="N80" s="27"/>
      <c r="O80" s="27"/>
      <c r="P80" s="27"/>
      <c r="Q80" s="27"/>
    </row>
    <row r="81" spans="3:17">
      <c r="C81"/>
      <c r="D81"/>
      <c r="E81" s="68" t="str">
        <f>IF(_Air7354328[[#This Row],[Substance]]&lt;&gt;"",(IFERROR(VLOOKUP("*"&amp;'Reference information'!$E$14&amp;"*"&amp;_Air7354328[[#This Row],[Substance]],SubstancesA,3,FALSE),"")),"")</f>
        <v/>
      </c>
      <c r="F81"/>
      <c r="G81" s="186" t="str">
        <f>IFERROR(_Air7354328[[#This Row],[Long term PC (ug/m3)]]/_Air7354328[[#This Row],[Long term EAL (ug/m3)]],"")</f>
        <v/>
      </c>
      <c r="H81" s="144" t="str">
        <f>IF(ISNUMBER(_Air7354328[[#This Row],[%PC of EAL (long term)]]),IF(_Air7354328[[#This Row],[%PC of EAL (long term)]]&gt;0.01,"fail","pass"),"")</f>
        <v/>
      </c>
      <c r="I81" s="68" t="str">
        <f>IFERROR(VLOOKUP(_Air7354328[[#This Row],[Substance]],_Air74227[[Substance]:[Short term PC (ug/m3)]],5,FALSE),"")</f>
        <v/>
      </c>
      <c r="J81"/>
      <c r="K81" s="186" t="str">
        <f>IFERROR(_Air7354328[[#This Row],[Short term PC (ug/m3)]]/_Air7354328[[#This Row],[Short term EAL (ug/m3)]],"")</f>
        <v/>
      </c>
      <c r="L81" s="144" t="str">
        <f>IF(ISNUMBER(_Air7354328[[#This Row],[%PC of EAL (short term)]]),IF(_Air7354328[[#This Row],[%PC of EAL (short term)]]&gt;0.1,"fail","pass"),"")</f>
        <v/>
      </c>
      <c r="M81" s="27"/>
      <c r="N81" s="27"/>
      <c r="O81" s="27"/>
      <c r="P81" s="27"/>
      <c r="Q81" s="27"/>
    </row>
    <row r="82" spans="3:17">
      <c r="C82"/>
      <c r="D82"/>
      <c r="E82" s="68" t="str">
        <f>IF(_Air7354328[[#This Row],[Substance]]&lt;&gt;"",(IFERROR(VLOOKUP("*"&amp;'Reference information'!$E$14&amp;"*"&amp;_Air7354328[[#This Row],[Substance]],SubstancesA,3,FALSE),"")),"")</f>
        <v/>
      </c>
      <c r="F82"/>
      <c r="G82" s="258" t="str">
        <f>IFERROR(_Air7354328[[#This Row],[Long term PC (ug/m3)]]/_Air7354328[[#This Row],[Long term EAL (ug/m3)]],"")</f>
        <v/>
      </c>
      <c r="H82" s="249" t="str">
        <f>IF(ISNUMBER(_Air7354328[[#This Row],[%PC of EAL (long term)]]),IF(_Air7354328[[#This Row],[%PC of EAL (long term)]]&gt;0.01,"fail","pass"),"")</f>
        <v/>
      </c>
      <c r="I82" s="249" t="str">
        <f>IFERROR(VLOOKUP(_Air7354328[[#This Row],[Substance]],_Air74227[[Substance]:[Short term PC (ug/m3)]],5,FALSE),"")</f>
        <v/>
      </c>
      <c r="J82"/>
      <c r="K82" s="258" t="str">
        <f>IFERROR(_Air7354328[[#This Row],[Short term PC (ug/m3)]]/_Air7354328[[#This Row],[Short term EAL (ug/m3)]],"")</f>
        <v/>
      </c>
      <c r="L82" s="249" t="str">
        <f>IF(ISNUMBER(_Air7354328[[#This Row],[%PC of EAL (short term)]]),IF(_Air7354328[[#This Row],[%PC of EAL (short term)]]&gt;0.1,"fail","pass"),"")</f>
        <v/>
      </c>
      <c r="M82" s="27"/>
      <c r="N82" s="27"/>
      <c r="O82" s="27"/>
      <c r="P82" s="27"/>
      <c r="Q82" s="27"/>
    </row>
    <row r="83" spans="3:17">
      <c r="C83"/>
      <c r="D83"/>
      <c r="E83" s="68" t="str">
        <f>IF(_Air7354328[[#This Row],[Substance]]&lt;&gt;"",(IFERROR(VLOOKUP("*"&amp;'Reference information'!$E$14&amp;"*"&amp;_Air7354328[[#This Row],[Substance]],SubstancesA,3,FALSE),"")),"")</f>
        <v/>
      </c>
      <c r="F83"/>
      <c r="G83" s="186" t="str">
        <f>IFERROR(_Air7354328[[#This Row],[Long term PC (ug/m3)]]/_Air7354328[[#This Row],[Long term EAL (ug/m3)]],"")</f>
        <v/>
      </c>
      <c r="H83" s="144" t="str">
        <f>IF(ISNUMBER(_Air7354328[[#This Row],[%PC of EAL (long term)]]),IF(_Air7354328[[#This Row],[%PC of EAL (long term)]]&gt;0.01,"fail","pass"),"")</f>
        <v/>
      </c>
      <c r="I83" s="68" t="str">
        <f>IFERROR(VLOOKUP(_Air7354328[[#This Row],[Substance]],_Air74227[[Substance]:[Short term PC (ug/m3)]],5,FALSE),"")</f>
        <v/>
      </c>
      <c r="J83"/>
      <c r="K83" s="186" t="str">
        <f>IFERROR(_Air7354328[[#This Row],[Short term PC (ug/m3)]]/_Air7354328[[#This Row],[Short term EAL (ug/m3)]],"")</f>
        <v/>
      </c>
      <c r="L83" s="144" t="str">
        <f>IF(ISNUMBER(_Air7354328[[#This Row],[%PC of EAL (short term)]]),IF(_Air7354328[[#This Row],[%PC of EAL (short term)]]&gt;0.1,"fail","pass"),"")</f>
        <v/>
      </c>
      <c r="M83" s="27"/>
      <c r="N83" s="27"/>
      <c r="O83" s="27"/>
      <c r="P83" s="27"/>
      <c r="Q83" s="27"/>
    </row>
    <row r="84" spans="3:17">
      <c r="C84"/>
      <c r="D84"/>
      <c r="E84" s="68" t="str">
        <f>IF(_Air7354328[[#This Row],[Substance]]&lt;&gt;"",(IFERROR(VLOOKUP("*"&amp;'Reference information'!$E$14&amp;"*"&amp;_Air7354328[[#This Row],[Substance]],SubstancesA,3,FALSE),"")),"")</f>
        <v/>
      </c>
      <c r="F84"/>
      <c r="G84" s="258" t="str">
        <f>IFERROR(_Air7354328[[#This Row],[Long term PC (ug/m3)]]/_Air7354328[[#This Row],[Long term EAL (ug/m3)]],"")</f>
        <v/>
      </c>
      <c r="H84" s="249" t="str">
        <f>IF(ISNUMBER(_Air7354328[[#This Row],[%PC of EAL (long term)]]),IF(_Air7354328[[#This Row],[%PC of EAL (long term)]]&gt;0.01,"fail","pass"),"")</f>
        <v/>
      </c>
      <c r="I84" s="249" t="str">
        <f>IFERROR(VLOOKUP(_Air7354328[[#This Row],[Substance]],_Air74227[[Substance]:[Short term PC (ug/m3)]],5,FALSE),"")</f>
        <v/>
      </c>
      <c r="J84"/>
      <c r="K84" s="258" t="str">
        <f>IFERROR(_Air7354328[[#This Row],[Short term PC (ug/m3)]]/_Air7354328[[#This Row],[Short term EAL (ug/m3)]],"")</f>
        <v/>
      </c>
      <c r="L84" s="249" t="str">
        <f>IF(ISNUMBER(_Air7354328[[#This Row],[%PC of EAL (short term)]]),IF(_Air7354328[[#This Row],[%PC of EAL (short term)]]&gt;0.1,"fail","pass"),"")</f>
        <v/>
      </c>
      <c r="M84" s="27"/>
      <c r="N84" s="27"/>
      <c r="O84" s="27"/>
      <c r="P84" s="27"/>
      <c r="Q84" s="27"/>
    </row>
    <row r="85" spans="3:17">
      <c r="C85"/>
      <c r="D85"/>
      <c r="E85" s="68" t="str">
        <f>IF(_Air7354328[[#This Row],[Substance]]&lt;&gt;"",(IFERROR(VLOOKUP("*"&amp;'Reference information'!$E$14&amp;"*"&amp;_Air7354328[[#This Row],[Substance]],SubstancesA,3,FALSE),"")),"")</f>
        <v/>
      </c>
      <c r="F85"/>
      <c r="G85" s="186" t="str">
        <f>IFERROR(_Air7354328[[#This Row],[Long term PC (ug/m3)]]/_Air7354328[[#This Row],[Long term EAL (ug/m3)]],"")</f>
        <v/>
      </c>
      <c r="H85" s="144" t="str">
        <f>IF(ISNUMBER(_Air7354328[[#This Row],[%PC of EAL (long term)]]),IF(_Air7354328[[#This Row],[%PC of EAL (long term)]]&gt;0.01,"fail","pass"),"")</f>
        <v/>
      </c>
      <c r="I85" s="68" t="str">
        <f>IFERROR(VLOOKUP(_Air7354328[[#This Row],[Substance]],_Air74227[[Substance]:[Short term PC (ug/m3)]],5,FALSE),"")</f>
        <v/>
      </c>
      <c r="J85"/>
      <c r="K85" s="186" t="str">
        <f>IFERROR(_Air7354328[[#This Row],[Short term PC (ug/m3)]]/_Air7354328[[#This Row],[Short term EAL (ug/m3)]],"")</f>
        <v/>
      </c>
      <c r="L85" s="144" t="str">
        <f>IF(ISNUMBER(_Air7354328[[#This Row],[%PC of EAL (short term)]]),IF(_Air7354328[[#This Row],[%PC of EAL (short term)]]&gt;0.1,"fail","pass"),"")</f>
        <v/>
      </c>
      <c r="M85" s="27"/>
      <c r="N85" s="27"/>
      <c r="O85" s="27"/>
      <c r="P85" s="27"/>
      <c r="Q85" s="27"/>
    </row>
    <row r="86" spans="3:17">
      <c r="C86"/>
      <c r="D86"/>
      <c r="E86" s="68" t="str">
        <f>IF(_Air7354328[[#This Row],[Substance]]&lt;&gt;"",(IFERROR(VLOOKUP("*"&amp;'Reference information'!$E$14&amp;"*"&amp;_Air7354328[[#This Row],[Substance]],SubstancesA,3,FALSE),"")),"")</f>
        <v/>
      </c>
      <c r="F86"/>
      <c r="G86" s="258" t="str">
        <f>IFERROR(_Air7354328[[#This Row],[Long term PC (ug/m3)]]/_Air7354328[[#This Row],[Long term EAL (ug/m3)]],"")</f>
        <v/>
      </c>
      <c r="H86" s="249" t="str">
        <f>IF(ISNUMBER(_Air7354328[[#This Row],[%PC of EAL (long term)]]),IF(_Air7354328[[#This Row],[%PC of EAL (long term)]]&gt;0.01,"fail","pass"),"")</f>
        <v/>
      </c>
      <c r="I86" s="249" t="str">
        <f>IFERROR(VLOOKUP(_Air7354328[[#This Row],[Substance]],_Air74227[[Substance]:[Short term PC (ug/m3)]],5,FALSE),"")</f>
        <v/>
      </c>
      <c r="J86"/>
      <c r="K86" s="258" t="str">
        <f>IFERROR(_Air7354328[[#This Row],[Short term PC (ug/m3)]]/_Air7354328[[#This Row],[Short term EAL (ug/m3)]],"")</f>
        <v/>
      </c>
      <c r="L86" s="249" t="str">
        <f>IF(ISNUMBER(_Air7354328[[#This Row],[%PC of EAL (short term)]]),IF(_Air7354328[[#This Row],[%PC of EAL (short term)]]&gt;0.1,"fail","pass"),"")</f>
        <v/>
      </c>
      <c r="M86" s="27"/>
      <c r="N86" s="27"/>
      <c r="O86" s="27"/>
      <c r="P86" s="27"/>
      <c r="Q86" s="27"/>
    </row>
    <row r="87" spans="3:17">
      <c r="C87"/>
      <c r="D87"/>
      <c r="E87" s="68" t="str">
        <f>IF(_Air7354328[[#This Row],[Substance]]&lt;&gt;"",(IFERROR(VLOOKUP("*"&amp;'Reference information'!$E$14&amp;"*"&amp;_Air7354328[[#This Row],[Substance]],SubstancesA,3,FALSE),"")),"")</f>
        <v/>
      </c>
      <c r="F87"/>
      <c r="G87" s="186" t="str">
        <f>IFERROR(_Air7354328[[#This Row],[Long term PC (ug/m3)]]/_Air7354328[[#This Row],[Long term EAL (ug/m3)]],"")</f>
        <v/>
      </c>
      <c r="H87" s="144" t="str">
        <f>IF(ISNUMBER(_Air7354328[[#This Row],[%PC of EAL (long term)]]),IF(_Air7354328[[#This Row],[%PC of EAL (long term)]]&gt;0.01,"fail","pass"),"")</f>
        <v/>
      </c>
      <c r="I87" s="68" t="str">
        <f>IFERROR(VLOOKUP(_Air7354328[[#This Row],[Substance]],_Air74227[[Substance]:[Short term PC (ug/m3)]],5,FALSE),"")</f>
        <v/>
      </c>
      <c r="J87"/>
      <c r="K87" s="186" t="str">
        <f>IFERROR(_Air7354328[[#This Row],[Short term PC (ug/m3)]]/_Air7354328[[#This Row],[Short term EAL (ug/m3)]],"")</f>
        <v/>
      </c>
      <c r="L87" s="144" t="str">
        <f>IF(ISNUMBER(_Air7354328[[#This Row],[%PC of EAL (short term)]]),IF(_Air7354328[[#This Row],[%PC of EAL (short term)]]&gt;0.1,"fail","pass"),"")</f>
        <v/>
      </c>
      <c r="M87" s="27"/>
      <c r="N87" s="27"/>
      <c r="O87" s="27"/>
      <c r="P87" s="27"/>
      <c r="Q87" s="27"/>
    </row>
    <row r="88" spans="3:17">
      <c r="C88"/>
      <c r="D88"/>
      <c r="E88" s="68" t="str">
        <f>IF(_Air7354328[[#This Row],[Substance]]&lt;&gt;"",(IFERROR(VLOOKUP("*"&amp;'Reference information'!$E$14&amp;"*"&amp;_Air7354328[[#This Row],[Substance]],SubstancesA,3,FALSE),"")),"")</f>
        <v/>
      </c>
      <c r="F88"/>
      <c r="G88" s="258" t="str">
        <f>IFERROR(_Air7354328[[#This Row],[Long term PC (ug/m3)]]/_Air7354328[[#This Row],[Long term EAL (ug/m3)]],"")</f>
        <v/>
      </c>
      <c r="H88" s="249" t="str">
        <f>IF(ISNUMBER(_Air7354328[[#This Row],[%PC of EAL (long term)]]),IF(_Air7354328[[#This Row],[%PC of EAL (long term)]]&gt;0.01,"fail","pass"),"")</f>
        <v/>
      </c>
      <c r="I88" s="249" t="str">
        <f>IFERROR(VLOOKUP(_Air7354328[[#This Row],[Substance]],_Air74227[[Substance]:[Short term PC (ug/m3)]],5,FALSE),"")</f>
        <v/>
      </c>
      <c r="J88"/>
      <c r="K88" s="258" t="str">
        <f>IFERROR(_Air7354328[[#This Row],[Short term PC (ug/m3)]]/_Air7354328[[#This Row],[Short term EAL (ug/m3)]],"")</f>
        <v/>
      </c>
      <c r="L88" s="249" t="str">
        <f>IF(ISNUMBER(_Air7354328[[#This Row],[%PC of EAL (short term)]]),IF(_Air7354328[[#This Row],[%PC of EAL (short term)]]&gt;0.1,"fail","pass"),"")</f>
        <v/>
      </c>
      <c r="M88" s="27"/>
      <c r="N88" s="27"/>
      <c r="O88" s="27"/>
      <c r="P88" s="27"/>
      <c r="Q88" s="27"/>
    </row>
    <row r="89" spans="3:17">
      <c r="C89"/>
      <c r="D89"/>
      <c r="E89" s="68" t="str">
        <f>IF(_Air7354328[[#This Row],[Substance]]&lt;&gt;"",(IFERROR(VLOOKUP("*"&amp;'Reference information'!$E$14&amp;"*"&amp;_Air7354328[[#This Row],[Substance]],SubstancesA,3,FALSE),"")),"")</f>
        <v/>
      </c>
      <c r="F89"/>
      <c r="G89" s="186" t="str">
        <f>IFERROR(_Air7354328[[#This Row],[Long term PC (ug/m3)]]/_Air7354328[[#This Row],[Long term EAL (ug/m3)]],"")</f>
        <v/>
      </c>
      <c r="H89" s="144" t="str">
        <f>IF(ISNUMBER(_Air7354328[[#This Row],[%PC of EAL (long term)]]),IF(_Air7354328[[#This Row],[%PC of EAL (long term)]]&gt;0.01,"fail","pass"),"")</f>
        <v/>
      </c>
      <c r="I89" s="68" t="str">
        <f>IFERROR(VLOOKUP(_Air7354328[[#This Row],[Substance]],_Air74227[[Substance]:[Short term PC (ug/m3)]],5,FALSE),"")</f>
        <v/>
      </c>
      <c r="J89"/>
      <c r="K89" s="186" t="str">
        <f>IFERROR(_Air7354328[[#This Row],[Short term PC (ug/m3)]]/_Air7354328[[#This Row],[Short term EAL (ug/m3)]],"")</f>
        <v/>
      </c>
      <c r="L89" s="144" t="str">
        <f>IF(ISNUMBER(_Air7354328[[#This Row],[%PC of EAL (short term)]]),IF(_Air7354328[[#This Row],[%PC of EAL (short term)]]&gt;0.1,"fail","pass"),"")</f>
        <v/>
      </c>
      <c r="M89" s="27"/>
      <c r="N89" s="27"/>
      <c r="O89" s="27"/>
      <c r="P89" s="27"/>
      <c r="Q89" s="27"/>
    </row>
    <row r="90" spans="3:17">
      <c r="C90"/>
      <c r="D90"/>
      <c r="E90" s="68" t="str">
        <f>IF(_Air7354328[[#This Row],[Substance]]&lt;&gt;"",(IFERROR(VLOOKUP("*"&amp;'Reference information'!$E$14&amp;"*"&amp;_Air7354328[[#This Row],[Substance]],SubstancesA,3,FALSE),"")),"")</f>
        <v/>
      </c>
      <c r="F90"/>
      <c r="G90" s="258" t="str">
        <f>IFERROR(_Air7354328[[#This Row],[Long term PC (ug/m3)]]/_Air7354328[[#This Row],[Long term EAL (ug/m3)]],"")</f>
        <v/>
      </c>
      <c r="H90" s="249" t="str">
        <f>IF(ISNUMBER(_Air7354328[[#This Row],[%PC of EAL (long term)]]),IF(_Air7354328[[#This Row],[%PC of EAL (long term)]]&gt;0.01,"fail","pass"),"")</f>
        <v/>
      </c>
      <c r="I90" s="249" t="str">
        <f>IFERROR(VLOOKUP(_Air7354328[[#This Row],[Substance]],_Air74227[[Substance]:[Short term PC (ug/m3)]],5,FALSE),"")</f>
        <v/>
      </c>
      <c r="J90"/>
      <c r="K90" s="258" t="str">
        <f>IFERROR(_Air7354328[[#This Row],[Short term PC (ug/m3)]]/_Air7354328[[#This Row],[Short term EAL (ug/m3)]],"")</f>
        <v/>
      </c>
      <c r="L90" s="249" t="str">
        <f>IF(ISNUMBER(_Air7354328[[#This Row],[%PC of EAL (short term)]]),IF(_Air7354328[[#This Row],[%PC of EAL (short term)]]&gt;0.1,"fail","pass"),"")</f>
        <v/>
      </c>
      <c r="M90" s="27"/>
      <c r="N90" s="27"/>
      <c r="O90" s="27"/>
      <c r="P90" s="27"/>
      <c r="Q90" s="27"/>
    </row>
    <row r="91" spans="3:17">
      <c r="C91"/>
      <c r="D91"/>
      <c r="E91" s="68" t="str">
        <f>IF(_Air7354328[[#This Row],[Substance]]&lt;&gt;"",(IFERROR(VLOOKUP("*"&amp;'Reference information'!$E$14&amp;"*"&amp;_Air7354328[[#This Row],[Substance]],SubstancesA,3,FALSE),"")),"")</f>
        <v/>
      </c>
      <c r="F91"/>
      <c r="G91" s="186" t="str">
        <f>IFERROR(_Air7354328[[#This Row],[Long term PC (ug/m3)]]/_Air7354328[[#This Row],[Long term EAL (ug/m3)]],"")</f>
        <v/>
      </c>
      <c r="H91" s="144" t="str">
        <f>IF(ISNUMBER(_Air7354328[[#This Row],[%PC of EAL (long term)]]),IF(_Air7354328[[#This Row],[%PC of EAL (long term)]]&gt;0.01,"fail","pass"),"")</f>
        <v/>
      </c>
      <c r="I91" s="68" t="str">
        <f>IFERROR(VLOOKUP(_Air7354328[[#This Row],[Substance]],_Air74227[[Substance]:[Short term PC (ug/m3)]],5,FALSE),"")</f>
        <v/>
      </c>
      <c r="J91"/>
      <c r="K91" s="186" t="str">
        <f>IFERROR(_Air7354328[[#This Row],[Short term PC (ug/m3)]]/_Air7354328[[#This Row],[Short term EAL (ug/m3)]],"")</f>
        <v/>
      </c>
      <c r="L91" s="144" t="str">
        <f>IF(ISNUMBER(_Air7354328[[#This Row],[%PC of EAL (short term)]]),IF(_Air7354328[[#This Row],[%PC of EAL (short term)]]&gt;0.1,"fail","pass"),"")</f>
        <v/>
      </c>
      <c r="M91" s="27"/>
      <c r="N91" s="27"/>
      <c r="O91" s="27"/>
      <c r="P91" s="27"/>
      <c r="Q91" s="27"/>
    </row>
    <row r="92" spans="3:17">
      <c r="C92"/>
      <c r="D92"/>
      <c r="E92" s="68" t="str">
        <f>IF(_Air7354328[[#This Row],[Substance]]&lt;&gt;"",(IFERROR(VLOOKUP("*"&amp;'Reference information'!$E$14&amp;"*"&amp;_Air7354328[[#This Row],[Substance]],SubstancesA,3,FALSE),"")),"")</f>
        <v/>
      </c>
      <c r="F92"/>
      <c r="G92" s="258" t="str">
        <f>IFERROR(_Air7354328[[#This Row],[Long term PC (ug/m3)]]/_Air7354328[[#This Row],[Long term EAL (ug/m3)]],"")</f>
        <v/>
      </c>
      <c r="H92" s="249" t="str">
        <f>IF(ISNUMBER(_Air7354328[[#This Row],[%PC of EAL (long term)]]),IF(_Air7354328[[#This Row],[%PC of EAL (long term)]]&gt;0.01,"fail","pass"),"")</f>
        <v/>
      </c>
      <c r="I92" s="249" t="str">
        <f>IFERROR(VLOOKUP(_Air7354328[[#This Row],[Substance]],_Air74227[[Substance]:[Short term PC (ug/m3)]],5,FALSE),"")</f>
        <v/>
      </c>
      <c r="J92"/>
      <c r="K92" s="258" t="str">
        <f>IFERROR(_Air7354328[[#This Row],[Short term PC (ug/m3)]]/_Air7354328[[#This Row],[Short term EAL (ug/m3)]],"")</f>
        <v/>
      </c>
      <c r="L92" s="249" t="str">
        <f>IF(ISNUMBER(_Air7354328[[#This Row],[%PC of EAL (short term)]]),IF(_Air7354328[[#This Row],[%PC of EAL (short term)]]&gt;0.1,"fail","pass"),"")</f>
        <v/>
      </c>
      <c r="M92" s="27"/>
      <c r="N92" s="27"/>
      <c r="O92" s="27"/>
      <c r="P92" s="27"/>
      <c r="Q92" s="27"/>
    </row>
    <row r="93" spans="3:17">
      <c r="C93"/>
      <c r="D93"/>
      <c r="E93" s="68" t="str">
        <f>IF(_Air7354328[[#This Row],[Substance]]&lt;&gt;"",(IFERROR(VLOOKUP("*"&amp;'Reference information'!$E$14&amp;"*"&amp;_Air7354328[[#This Row],[Substance]],SubstancesA,3,FALSE),"")),"")</f>
        <v/>
      </c>
      <c r="F93"/>
      <c r="G93" s="186" t="str">
        <f>IFERROR(_Air7354328[[#This Row],[Long term PC (ug/m3)]]/_Air7354328[[#This Row],[Long term EAL (ug/m3)]],"")</f>
        <v/>
      </c>
      <c r="H93" s="144" t="str">
        <f>IF(ISNUMBER(_Air7354328[[#This Row],[%PC of EAL (long term)]]),IF(_Air7354328[[#This Row],[%PC of EAL (long term)]]&gt;0.01,"fail","pass"),"")</f>
        <v/>
      </c>
      <c r="I93" s="68" t="str">
        <f>IFERROR(VLOOKUP(_Air7354328[[#This Row],[Substance]],_Air74227[[Substance]:[Short term PC (ug/m3)]],5,FALSE),"")</f>
        <v/>
      </c>
      <c r="J93"/>
      <c r="K93" s="186" t="str">
        <f>IFERROR(_Air7354328[[#This Row],[Short term PC (ug/m3)]]/_Air7354328[[#This Row],[Short term EAL (ug/m3)]],"")</f>
        <v/>
      </c>
      <c r="L93" s="144" t="str">
        <f>IF(ISNUMBER(_Air7354328[[#This Row],[%PC of EAL (short term)]]),IF(_Air7354328[[#This Row],[%PC of EAL (short term)]]&gt;0.1,"fail","pass"),"")</f>
        <v/>
      </c>
      <c r="M93" s="27"/>
      <c r="N93" s="27"/>
      <c r="O93" s="27"/>
      <c r="P93" s="27"/>
      <c r="Q93" s="27"/>
    </row>
    <row r="94" spans="3:17">
      <c r="C94"/>
      <c r="D94"/>
      <c r="E94" s="68" t="str">
        <f>IF(_Air7354328[[#This Row],[Substance]]&lt;&gt;"",(IFERROR(VLOOKUP("*"&amp;'Reference information'!$E$14&amp;"*"&amp;_Air7354328[[#This Row],[Substance]],SubstancesA,3,FALSE),"")),"")</f>
        <v/>
      </c>
      <c r="F94"/>
      <c r="G94" s="258" t="str">
        <f>IFERROR(_Air7354328[[#This Row],[Long term PC (ug/m3)]]/_Air7354328[[#This Row],[Long term EAL (ug/m3)]],"")</f>
        <v/>
      </c>
      <c r="H94" s="249" t="str">
        <f>IF(ISNUMBER(_Air7354328[[#This Row],[%PC of EAL (long term)]]),IF(_Air7354328[[#This Row],[%PC of EAL (long term)]]&gt;0.01,"fail","pass"),"")</f>
        <v/>
      </c>
      <c r="I94" s="249" t="str">
        <f>IFERROR(VLOOKUP(_Air7354328[[#This Row],[Substance]],_Air74227[[Substance]:[Short term PC (ug/m3)]],5,FALSE),"")</f>
        <v/>
      </c>
      <c r="J94"/>
      <c r="K94" s="258" t="str">
        <f>IFERROR(_Air7354328[[#This Row],[Short term PC (ug/m3)]]/_Air7354328[[#This Row],[Short term EAL (ug/m3)]],"")</f>
        <v/>
      </c>
      <c r="L94" s="249" t="str">
        <f>IF(ISNUMBER(_Air7354328[[#This Row],[%PC of EAL (short term)]]),IF(_Air7354328[[#This Row],[%PC of EAL (short term)]]&gt;0.1,"fail","pass"),"")</f>
        <v/>
      </c>
      <c r="M94" s="27"/>
      <c r="N94" s="27"/>
      <c r="O94" s="27"/>
      <c r="P94" s="27"/>
      <c r="Q94" s="27"/>
    </row>
    <row r="95" spans="3:17">
      <c r="C95"/>
      <c r="D95"/>
      <c r="E95" s="68" t="str">
        <f>IF(_Air7354328[[#This Row],[Substance]]&lt;&gt;"",(IFERROR(VLOOKUP("*"&amp;'Reference information'!$E$14&amp;"*"&amp;_Air7354328[[#This Row],[Substance]],SubstancesA,3,FALSE),"")),"")</f>
        <v/>
      </c>
      <c r="F95"/>
      <c r="G95" s="186" t="str">
        <f>IFERROR(_Air7354328[[#This Row],[Long term PC (ug/m3)]]/_Air7354328[[#This Row],[Long term EAL (ug/m3)]],"")</f>
        <v/>
      </c>
      <c r="H95" s="144" t="str">
        <f>IF(ISNUMBER(_Air7354328[[#This Row],[%PC of EAL (long term)]]),IF(_Air7354328[[#This Row],[%PC of EAL (long term)]]&gt;0.01,"fail","pass"),"")</f>
        <v/>
      </c>
      <c r="I95" s="68" t="str">
        <f>IFERROR(VLOOKUP(_Air7354328[[#This Row],[Substance]],_Air74227[[Substance]:[Short term PC (ug/m3)]],5,FALSE),"")</f>
        <v/>
      </c>
      <c r="J95"/>
      <c r="K95" s="186" t="str">
        <f>IFERROR(_Air7354328[[#This Row],[Short term PC (ug/m3)]]/_Air7354328[[#This Row],[Short term EAL (ug/m3)]],"")</f>
        <v/>
      </c>
      <c r="L95" s="144" t="str">
        <f>IF(ISNUMBER(_Air7354328[[#This Row],[%PC of EAL (short term)]]),IF(_Air7354328[[#This Row],[%PC of EAL (short term)]]&gt;0.1,"fail","pass"),"")</f>
        <v/>
      </c>
      <c r="M95" s="27"/>
      <c r="N95" s="27"/>
      <c r="O95" s="27"/>
      <c r="P95" s="27"/>
      <c r="Q95" s="27"/>
    </row>
    <row r="96" spans="3:17">
      <c r="C96"/>
      <c r="D96"/>
      <c r="E96" s="68" t="str">
        <f>IF(_Air7354328[[#This Row],[Substance]]&lt;&gt;"",(IFERROR(VLOOKUP("*"&amp;'Reference information'!$E$14&amp;"*"&amp;_Air7354328[[#This Row],[Substance]],SubstancesA,3,FALSE),"")),"")</f>
        <v/>
      </c>
      <c r="F96"/>
      <c r="G96" s="258" t="str">
        <f>IFERROR(_Air7354328[[#This Row],[Long term PC (ug/m3)]]/_Air7354328[[#This Row],[Long term EAL (ug/m3)]],"")</f>
        <v/>
      </c>
      <c r="H96" s="249" t="str">
        <f>IF(ISNUMBER(_Air7354328[[#This Row],[%PC of EAL (long term)]]),IF(_Air7354328[[#This Row],[%PC of EAL (long term)]]&gt;0.01,"fail","pass"),"")</f>
        <v/>
      </c>
      <c r="I96" s="249" t="str">
        <f>IFERROR(VLOOKUP(_Air7354328[[#This Row],[Substance]],_Air74227[[Substance]:[Short term PC (ug/m3)]],5,FALSE),"")</f>
        <v/>
      </c>
      <c r="J96"/>
      <c r="K96" s="258" t="str">
        <f>IFERROR(_Air7354328[[#This Row],[Short term PC (ug/m3)]]/_Air7354328[[#This Row],[Short term EAL (ug/m3)]],"")</f>
        <v/>
      </c>
      <c r="L96" s="249" t="str">
        <f>IF(ISNUMBER(_Air7354328[[#This Row],[%PC of EAL (short term)]]),IF(_Air7354328[[#This Row],[%PC of EAL (short term)]]&gt;0.1,"fail","pass"),"")</f>
        <v/>
      </c>
      <c r="M96" s="27"/>
      <c r="N96" s="27"/>
      <c r="O96" s="27"/>
      <c r="P96" s="27"/>
      <c r="Q96" s="27"/>
    </row>
    <row r="97" spans="3:17">
      <c r="C97"/>
      <c r="D97"/>
      <c r="E97" s="68" t="str">
        <f>IF(_Air7354328[[#This Row],[Substance]]&lt;&gt;"",(IFERROR(VLOOKUP("*"&amp;'Reference information'!$E$14&amp;"*"&amp;_Air7354328[[#This Row],[Substance]],SubstancesA,3,FALSE),"")),"")</f>
        <v/>
      </c>
      <c r="F97"/>
      <c r="G97" s="186" t="str">
        <f>IFERROR(_Air7354328[[#This Row],[Long term PC (ug/m3)]]/_Air7354328[[#This Row],[Long term EAL (ug/m3)]],"")</f>
        <v/>
      </c>
      <c r="H97" s="144" t="str">
        <f>IF(ISNUMBER(_Air7354328[[#This Row],[%PC of EAL (long term)]]),IF(_Air7354328[[#This Row],[%PC of EAL (long term)]]&gt;0.01,"fail","pass"),"")</f>
        <v/>
      </c>
      <c r="I97" s="68" t="str">
        <f>IFERROR(VLOOKUP(_Air7354328[[#This Row],[Substance]],_Air74227[[Substance]:[Short term PC (ug/m3)]],5,FALSE),"")</f>
        <v/>
      </c>
      <c r="J97"/>
      <c r="K97" s="186" t="str">
        <f>IFERROR(_Air7354328[[#This Row],[Short term PC (ug/m3)]]/_Air7354328[[#This Row],[Short term EAL (ug/m3)]],"")</f>
        <v/>
      </c>
      <c r="L97" s="144" t="str">
        <f>IF(ISNUMBER(_Air7354328[[#This Row],[%PC of EAL (short term)]]),IF(_Air7354328[[#This Row],[%PC of EAL (short term)]]&gt;0.1,"fail","pass"),"")</f>
        <v/>
      </c>
      <c r="M97" s="27"/>
      <c r="N97" s="27"/>
      <c r="O97" s="27"/>
      <c r="P97" s="27"/>
      <c r="Q97" s="27"/>
    </row>
    <row r="98" spans="3:17">
      <c r="C98"/>
      <c r="D98"/>
      <c r="E98" s="68" t="str">
        <f>IF(_Air7354328[[#This Row],[Substance]]&lt;&gt;"",(IFERROR(VLOOKUP("*"&amp;'Reference information'!$E$14&amp;"*"&amp;_Air7354328[[#This Row],[Substance]],SubstancesA,3,FALSE),"")),"")</f>
        <v/>
      </c>
      <c r="F98"/>
      <c r="G98" s="258" t="str">
        <f>IFERROR(_Air7354328[[#This Row],[Long term PC (ug/m3)]]/_Air7354328[[#This Row],[Long term EAL (ug/m3)]],"")</f>
        <v/>
      </c>
      <c r="H98" s="249" t="str">
        <f>IF(ISNUMBER(_Air7354328[[#This Row],[%PC of EAL (long term)]]),IF(_Air7354328[[#This Row],[%PC of EAL (long term)]]&gt;0.01,"fail","pass"),"")</f>
        <v/>
      </c>
      <c r="I98" s="249" t="str">
        <f>IFERROR(VLOOKUP(_Air7354328[[#This Row],[Substance]],_Air74227[[Substance]:[Short term PC (ug/m3)]],5,FALSE),"")</f>
        <v/>
      </c>
      <c r="J98"/>
      <c r="K98" s="258" t="str">
        <f>IFERROR(_Air7354328[[#This Row],[Short term PC (ug/m3)]]/_Air7354328[[#This Row],[Short term EAL (ug/m3)]],"")</f>
        <v/>
      </c>
      <c r="L98" s="249" t="str">
        <f>IF(ISNUMBER(_Air7354328[[#This Row],[%PC of EAL (short term)]]),IF(_Air7354328[[#This Row],[%PC of EAL (short term)]]&gt;0.1,"fail","pass"),"")</f>
        <v/>
      </c>
      <c r="M98" s="27"/>
      <c r="N98" s="27"/>
      <c r="O98" s="27"/>
      <c r="P98" s="27"/>
      <c r="Q98" s="27"/>
    </row>
    <row r="99" spans="3:17">
      <c r="C99" s="27"/>
      <c r="D99" s="27"/>
      <c r="E99" s="27"/>
      <c r="F99" s="27"/>
      <c r="G99" s="27"/>
      <c r="H99" s="27"/>
      <c r="I99" s="27"/>
      <c r="J99" s="27"/>
      <c r="K99" s="27"/>
      <c r="L99" s="27"/>
      <c r="M99" s="27"/>
      <c r="N99" s="27"/>
      <c r="O99" s="27"/>
      <c r="P99" s="27"/>
      <c r="Q99" s="27"/>
    </row>
    <row r="100" spans="3:17">
      <c r="C100" s="27"/>
      <c r="D100" s="27"/>
      <c r="E100" s="27"/>
      <c r="F100" s="27"/>
      <c r="G100" s="27"/>
      <c r="H100" s="27"/>
      <c r="I100" s="27"/>
      <c r="J100" s="27"/>
      <c r="K100" s="27"/>
      <c r="L100" s="27"/>
      <c r="M100" s="27"/>
      <c r="N100" s="27"/>
      <c r="O100" s="27"/>
      <c r="P100" s="27"/>
      <c r="Q100" s="27"/>
    </row>
    <row r="101" spans="3:17">
      <c r="C101" s="27"/>
      <c r="D101" s="27"/>
      <c r="E101" s="27"/>
      <c r="F101" s="27"/>
      <c r="G101" s="27"/>
      <c r="H101" s="27"/>
      <c r="I101" s="27"/>
      <c r="J101" s="27"/>
      <c r="K101" s="27"/>
      <c r="L101" s="27"/>
      <c r="M101" s="27"/>
      <c r="N101" s="27"/>
      <c r="O101" s="27"/>
      <c r="P101" s="27"/>
      <c r="Q101" s="27"/>
    </row>
    <row r="102" spans="3:17">
      <c r="C102" s="27"/>
      <c r="D102" s="27"/>
      <c r="E102" s="27"/>
      <c r="F102" s="27"/>
      <c r="G102" s="27"/>
      <c r="H102" s="27"/>
      <c r="I102" s="27"/>
      <c r="J102" s="27"/>
      <c r="K102" s="27"/>
      <c r="L102" s="27"/>
      <c r="M102" s="27"/>
      <c r="N102" s="27"/>
      <c r="O102" s="27"/>
      <c r="P102" s="27"/>
      <c r="Q102" s="27"/>
    </row>
    <row r="103" spans="3:17">
      <c r="C103" s="27"/>
      <c r="D103" s="27"/>
      <c r="E103" s="27"/>
      <c r="F103" s="27"/>
      <c r="G103" s="27"/>
      <c r="H103" s="27"/>
      <c r="I103" s="27"/>
      <c r="J103" s="27"/>
      <c r="K103" s="27"/>
      <c r="L103" s="27"/>
      <c r="M103" s="27"/>
      <c r="N103" s="27"/>
      <c r="O103" s="27"/>
      <c r="P103" s="27"/>
      <c r="Q103" s="27"/>
    </row>
    <row r="104" spans="3:17">
      <c r="C104" s="27"/>
      <c r="D104" s="27"/>
      <c r="E104" s="27"/>
      <c r="F104" s="27"/>
      <c r="G104" s="27"/>
      <c r="H104" s="27"/>
      <c r="I104" s="27"/>
      <c r="J104" s="27"/>
      <c r="K104" s="27"/>
      <c r="L104" s="27"/>
      <c r="M104" s="27"/>
      <c r="N104" s="27"/>
      <c r="O104" s="27"/>
      <c r="P104" s="27"/>
      <c r="Q104" s="27"/>
    </row>
    <row r="105" spans="3:17">
      <c r="C105" s="27"/>
      <c r="D105" s="27"/>
      <c r="E105" s="27"/>
      <c r="F105" s="27"/>
      <c r="G105" s="27"/>
      <c r="H105" s="27"/>
      <c r="I105" s="27"/>
      <c r="J105" s="27"/>
      <c r="K105" s="27"/>
      <c r="L105" s="27"/>
      <c r="M105" s="27"/>
      <c r="N105" s="27"/>
      <c r="O105" s="27"/>
      <c r="P105" s="27"/>
      <c r="Q105" s="27"/>
    </row>
    <row r="106" spans="3:17">
      <c r="C106" s="27"/>
      <c r="D106" s="27"/>
      <c r="E106" s="27"/>
      <c r="F106" s="27"/>
      <c r="G106" s="27"/>
      <c r="H106" s="27"/>
      <c r="I106" s="27"/>
      <c r="J106" s="27"/>
      <c r="K106" s="27"/>
      <c r="L106" s="27"/>
      <c r="M106" s="27"/>
      <c r="N106" s="27"/>
      <c r="O106" s="27"/>
      <c r="P106" s="27"/>
      <c r="Q106" s="27"/>
    </row>
    <row r="107" spans="3:17">
      <c r="C107" s="27"/>
      <c r="D107" s="27"/>
      <c r="E107" s="27"/>
      <c r="F107" s="27"/>
      <c r="G107" s="27"/>
      <c r="H107" s="27"/>
      <c r="I107" s="27"/>
      <c r="J107" s="27"/>
      <c r="K107" s="27"/>
      <c r="L107" s="27"/>
      <c r="M107" s="27"/>
      <c r="N107" s="27"/>
      <c r="O107" s="27"/>
      <c r="P107" s="27"/>
      <c r="Q107" s="27"/>
    </row>
    <row r="108" spans="3:17">
      <c r="C108" s="27"/>
      <c r="D108" s="27"/>
      <c r="E108" s="27"/>
      <c r="F108" s="27"/>
      <c r="G108" s="27"/>
      <c r="H108" s="27"/>
      <c r="I108" s="27"/>
      <c r="J108" s="27"/>
      <c r="K108" s="27"/>
      <c r="L108" s="27"/>
      <c r="M108" s="27"/>
      <c r="N108" s="27"/>
      <c r="O108" s="27"/>
      <c r="P108" s="27"/>
      <c r="Q108" s="27"/>
    </row>
    <row r="109" spans="3:17">
      <c r="C109" s="27"/>
      <c r="D109" s="27"/>
      <c r="E109" s="27"/>
      <c r="F109" s="27"/>
      <c r="G109" s="27"/>
      <c r="H109" s="27"/>
      <c r="I109" s="27"/>
      <c r="J109" s="27"/>
      <c r="K109" s="27"/>
      <c r="L109" s="27"/>
      <c r="M109" s="27"/>
      <c r="N109" s="27"/>
      <c r="O109" s="27"/>
      <c r="P109" s="27"/>
      <c r="Q109" s="27"/>
    </row>
    <row r="110" spans="3:17">
      <c r="C110" s="27"/>
      <c r="D110" s="27"/>
      <c r="E110" s="27"/>
      <c r="F110" s="27"/>
      <c r="G110" s="27"/>
      <c r="H110" s="27"/>
      <c r="I110" s="27"/>
      <c r="J110" s="27"/>
      <c r="K110" s="27"/>
      <c r="L110" s="27"/>
      <c r="M110" s="27"/>
      <c r="N110" s="27"/>
      <c r="O110" s="27"/>
      <c r="P110" s="27"/>
      <c r="Q110" s="27"/>
    </row>
    <row r="111" spans="3:17">
      <c r="C111" s="27"/>
      <c r="D111" s="27"/>
      <c r="E111" s="27"/>
      <c r="F111" s="27"/>
      <c r="G111" s="27"/>
      <c r="H111" s="27"/>
      <c r="I111" s="27"/>
      <c r="J111" s="27"/>
      <c r="K111" s="27"/>
      <c r="L111" s="27"/>
      <c r="M111" s="27"/>
      <c r="N111" s="27"/>
      <c r="O111" s="27"/>
      <c r="P111" s="27"/>
      <c r="Q111" s="27"/>
    </row>
    <row r="112" spans="3:17">
      <c r="C112" s="27"/>
      <c r="D112" s="27"/>
      <c r="E112" s="27"/>
      <c r="F112" s="27"/>
      <c r="G112" s="27"/>
      <c r="H112" s="27"/>
      <c r="I112" s="27"/>
      <c r="J112" s="27"/>
      <c r="K112" s="27"/>
      <c r="L112" s="27"/>
      <c r="M112" s="27"/>
      <c r="N112" s="27"/>
      <c r="O112" s="27"/>
      <c r="P112" s="27"/>
      <c r="Q112" s="27"/>
    </row>
    <row r="113" spans="3:17">
      <c r="C113" s="27"/>
      <c r="D113" s="27"/>
      <c r="E113" s="27"/>
      <c r="F113" s="27"/>
      <c r="G113" s="27"/>
      <c r="H113" s="27"/>
      <c r="I113" s="27"/>
      <c r="J113" s="27"/>
      <c r="K113" s="27"/>
      <c r="L113" s="27"/>
      <c r="M113" s="27"/>
      <c r="N113" s="27"/>
      <c r="O113" s="27"/>
      <c r="P113" s="27"/>
      <c r="Q113" s="27"/>
    </row>
    <row r="114" spans="3:17">
      <c r="C114" s="27"/>
      <c r="D114" s="27"/>
      <c r="E114" s="27"/>
      <c r="F114" s="27"/>
      <c r="G114" s="27"/>
      <c r="H114" s="27"/>
      <c r="I114" s="27"/>
      <c r="J114" s="27"/>
      <c r="K114" s="27"/>
      <c r="L114" s="27"/>
      <c r="M114" s="27"/>
      <c r="N114" s="27"/>
      <c r="O114" s="27"/>
      <c r="P114" s="27"/>
      <c r="Q114" s="27"/>
    </row>
    <row r="115" spans="3:17">
      <c r="C115" s="27"/>
      <c r="D115" s="27"/>
      <c r="E115" s="27"/>
      <c r="F115" s="27"/>
      <c r="G115" s="27"/>
      <c r="H115" s="27"/>
      <c r="I115" s="27"/>
      <c r="J115" s="27"/>
      <c r="K115" s="27"/>
      <c r="L115" s="27"/>
      <c r="M115" s="27"/>
      <c r="N115" s="27"/>
      <c r="O115" s="27"/>
      <c r="P115" s="27"/>
      <c r="Q115" s="27"/>
    </row>
    <row r="116" spans="3:17">
      <c r="C116" s="27"/>
      <c r="D116" s="27"/>
      <c r="E116" s="27"/>
      <c r="F116" s="27"/>
      <c r="G116" s="27"/>
      <c r="H116" s="27"/>
      <c r="I116" s="27"/>
      <c r="J116" s="27"/>
      <c r="K116" s="27"/>
      <c r="L116" s="27"/>
      <c r="M116" s="27"/>
      <c r="N116" s="27"/>
      <c r="O116" s="27"/>
      <c r="P116" s="27"/>
      <c r="Q116" s="27"/>
    </row>
    <row r="117" spans="3:17">
      <c r="C117" s="27"/>
      <c r="D117" s="27"/>
      <c r="E117" s="27"/>
      <c r="F117" s="27"/>
      <c r="G117" s="27"/>
      <c r="H117" s="27"/>
      <c r="I117" s="27"/>
      <c r="J117" s="27"/>
      <c r="K117" s="27"/>
      <c r="L117" s="27"/>
      <c r="M117" s="27"/>
      <c r="N117" s="27"/>
      <c r="O117" s="27"/>
      <c r="P117" s="27"/>
      <c r="Q117" s="27"/>
    </row>
    <row r="118" spans="3:17">
      <c r="C118" s="27"/>
      <c r="D118" s="27"/>
      <c r="E118" s="27"/>
      <c r="F118" s="27"/>
      <c r="G118" s="27"/>
      <c r="H118" s="27"/>
      <c r="I118" s="27"/>
      <c r="J118" s="27"/>
      <c r="K118" s="27"/>
      <c r="L118" s="27"/>
      <c r="M118" s="27"/>
      <c r="N118" s="27"/>
      <c r="O118" s="27"/>
      <c r="P118" s="27"/>
      <c r="Q118" s="27"/>
    </row>
    <row r="119" spans="3:17">
      <c r="C119" s="27"/>
      <c r="D119" s="27"/>
      <c r="E119" s="27"/>
      <c r="F119" s="27"/>
      <c r="G119" s="27"/>
      <c r="H119" s="27"/>
      <c r="I119" s="27"/>
      <c r="J119" s="27"/>
      <c r="K119" s="27"/>
      <c r="L119" s="27"/>
      <c r="M119" s="27"/>
      <c r="N119" s="27"/>
      <c r="O119" s="27"/>
      <c r="P119" s="27"/>
      <c r="Q119" s="27"/>
    </row>
    <row r="120" spans="3:17">
      <c r="C120" s="27"/>
      <c r="D120" s="27"/>
      <c r="E120" s="27"/>
      <c r="F120" s="27"/>
      <c r="G120" s="27"/>
      <c r="H120" s="27"/>
      <c r="I120" s="27"/>
      <c r="J120" s="27"/>
      <c r="K120" s="27"/>
      <c r="L120" s="27"/>
      <c r="M120" s="27"/>
      <c r="N120" s="27"/>
      <c r="O120" s="27"/>
      <c r="P120" s="27"/>
      <c r="Q120" s="27"/>
    </row>
    <row r="121" spans="3:17">
      <c r="C121" s="27"/>
      <c r="D121" s="27"/>
      <c r="E121" s="27"/>
      <c r="F121" s="27"/>
      <c r="G121" s="27"/>
      <c r="H121" s="27"/>
      <c r="I121" s="27"/>
      <c r="J121" s="27"/>
      <c r="K121" s="27"/>
      <c r="L121" s="27"/>
      <c r="M121" s="27"/>
      <c r="N121" s="27"/>
      <c r="O121" s="27"/>
      <c r="P121" s="27"/>
      <c r="Q121" s="27"/>
    </row>
    <row r="122" spans="3:17">
      <c r="C122" s="27"/>
      <c r="D122" s="27"/>
      <c r="E122" s="27"/>
      <c r="F122" s="27"/>
      <c r="G122" s="27"/>
      <c r="H122" s="27"/>
      <c r="I122" s="27"/>
      <c r="J122" s="27"/>
      <c r="K122" s="27"/>
      <c r="L122" s="27"/>
      <c r="M122" s="27"/>
      <c r="N122" s="27"/>
      <c r="O122" s="27"/>
      <c r="P122" s="27"/>
      <c r="Q122" s="27"/>
    </row>
    <row r="123" spans="3:17">
      <c r="C123" s="27"/>
      <c r="D123" s="27"/>
      <c r="E123" s="27"/>
      <c r="F123" s="27"/>
      <c r="G123" s="27"/>
      <c r="H123" s="27"/>
      <c r="I123" s="27"/>
      <c r="J123" s="27"/>
      <c r="K123" s="27"/>
      <c r="L123" s="27"/>
      <c r="M123" s="27"/>
      <c r="N123" s="27"/>
      <c r="O123" s="27"/>
      <c r="P123" s="27"/>
      <c r="Q123" s="27"/>
    </row>
    <row r="124" spans="3:17">
      <c r="C124" s="27"/>
      <c r="D124" s="27"/>
      <c r="E124" s="27"/>
      <c r="F124" s="27"/>
      <c r="G124" s="27"/>
      <c r="H124" s="27"/>
      <c r="I124" s="27"/>
      <c r="J124" s="27"/>
      <c r="K124" s="27"/>
      <c r="L124" s="27"/>
      <c r="M124" s="27"/>
      <c r="N124" s="27"/>
      <c r="O124" s="27"/>
      <c r="P124" s="27"/>
      <c r="Q124" s="27"/>
    </row>
    <row r="125" spans="3:17">
      <c r="C125" s="27"/>
      <c r="D125" s="27"/>
      <c r="E125" s="27"/>
      <c r="F125" s="27"/>
      <c r="G125" s="27"/>
      <c r="H125" s="27"/>
      <c r="I125" s="27"/>
      <c r="J125" s="27"/>
      <c r="K125" s="27"/>
      <c r="L125" s="27"/>
      <c r="M125" s="27"/>
      <c r="N125" s="27"/>
      <c r="O125" s="27"/>
      <c r="P125" s="27"/>
      <c r="Q125" s="27"/>
    </row>
    <row r="126" spans="3:17">
      <c r="C126" s="27"/>
      <c r="D126" s="27"/>
      <c r="E126" s="27"/>
      <c r="F126" s="27"/>
      <c r="G126" s="27"/>
      <c r="H126" s="27"/>
      <c r="I126" s="27"/>
      <c r="J126" s="27"/>
      <c r="K126" s="27"/>
      <c r="L126" s="27"/>
      <c r="M126" s="27"/>
      <c r="N126" s="27"/>
      <c r="O126" s="27"/>
      <c r="P126" s="27"/>
      <c r="Q126" s="27"/>
    </row>
    <row r="127" spans="3:17">
      <c r="C127" s="27"/>
      <c r="D127" s="27"/>
      <c r="E127" s="27"/>
      <c r="F127" s="27"/>
      <c r="G127" s="27"/>
      <c r="H127" s="27"/>
      <c r="I127" s="27"/>
      <c r="J127" s="27"/>
      <c r="K127" s="27"/>
      <c r="L127" s="27"/>
      <c r="M127" s="27"/>
      <c r="N127" s="27"/>
      <c r="O127" s="27"/>
      <c r="P127" s="27"/>
      <c r="Q127" s="27"/>
    </row>
    <row r="128" spans="3:17">
      <c r="C128" s="27"/>
      <c r="D128" s="27"/>
      <c r="E128" s="27"/>
      <c r="F128" s="27"/>
      <c r="G128" s="27"/>
      <c r="H128" s="27"/>
      <c r="I128" s="27"/>
      <c r="J128" s="27"/>
      <c r="K128" s="27"/>
      <c r="L128" s="27"/>
      <c r="M128" s="27"/>
      <c r="N128" s="27"/>
      <c r="O128" s="27"/>
      <c r="P128" s="27"/>
      <c r="Q128" s="27"/>
    </row>
    <row r="129" spans="3:17">
      <c r="C129" s="27"/>
      <c r="D129" s="27"/>
      <c r="E129" s="27"/>
      <c r="F129" s="27"/>
      <c r="G129" s="27"/>
      <c r="H129" s="27"/>
      <c r="I129" s="27"/>
      <c r="J129" s="27"/>
      <c r="K129" s="27"/>
      <c r="L129" s="27"/>
      <c r="M129" s="27"/>
      <c r="N129" s="27"/>
      <c r="O129" s="27"/>
      <c r="P129" s="27"/>
      <c r="Q129" s="27"/>
    </row>
    <row r="130" spans="3:17">
      <c r="C130" s="27"/>
      <c r="D130" s="27"/>
      <c r="E130" s="27"/>
      <c r="F130" s="27"/>
      <c r="G130" s="27"/>
      <c r="H130" s="27"/>
      <c r="I130" s="27"/>
      <c r="J130" s="27"/>
      <c r="K130" s="27"/>
      <c r="L130" s="27"/>
      <c r="M130" s="27"/>
      <c r="N130" s="27"/>
      <c r="O130" s="27"/>
      <c r="P130" s="27"/>
      <c r="Q130" s="27"/>
    </row>
    <row r="131" spans="3:17">
      <c r="C131" s="27"/>
      <c r="D131" s="27"/>
      <c r="E131" s="27"/>
      <c r="F131" s="27"/>
      <c r="G131" s="27"/>
      <c r="H131" s="27"/>
      <c r="I131" s="27"/>
      <c r="J131" s="27"/>
      <c r="K131" s="27"/>
      <c r="L131" s="27"/>
      <c r="M131" s="27"/>
      <c r="N131" s="27"/>
      <c r="O131" s="27"/>
      <c r="P131" s="27"/>
      <c r="Q131" s="27"/>
    </row>
    <row r="132" spans="3:17">
      <c r="C132" s="27"/>
      <c r="D132" s="27"/>
      <c r="E132" s="27"/>
      <c r="F132" s="27"/>
      <c r="G132" s="27"/>
      <c r="H132" s="27"/>
      <c r="I132" s="27"/>
      <c r="J132" s="27"/>
      <c r="K132" s="27"/>
      <c r="L132" s="27"/>
      <c r="M132" s="27"/>
      <c r="N132" s="27"/>
      <c r="O132" s="27"/>
      <c r="P132" s="27"/>
      <c r="Q132" s="27"/>
    </row>
    <row r="133" spans="3:17">
      <c r="C133" s="27"/>
      <c r="D133" s="27"/>
      <c r="E133" s="27"/>
      <c r="F133" s="27"/>
      <c r="G133" s="27"/>
      <c r="H133" s="27"/>
      <c r="I133" s="27"/>
      <c r="J133" s="27"/>
      <c r="K133" s="27"/>
      <c r="L133" s="27"/>
      <c r="M133" s="27"/>
      <c r="N133" s="27"/>
      <c r="O133" s="27"/>
      <c r="P133" s="27"/>
      <c r="Q133" s="27"/>
    </row>
    <row r="134" spans="3:17">
      <c r="C134" s="27"/>
      <c r="D134" s="27"/>
      <c r="E134" s="27"/>
      <c r="F134" s="27"/>
      <c r="G134" s="27"/>
      <c r="H134" s="27"/>
      <c r="I134" s="27"/>
      <c r="J134" s="27"/>
      <c r="K134" s="27"/>
      <c r="L134" s="27"/>
      <c r="M134" s="27"/>
      <c r="N134" s="27"/>
      <c r="O134" s="27"/>
      <c r="P134" s="27"/>
      <c r="Q134" s="27"/>
    </row>
    <row r="135" spans="3:17">
      <c r="C135" s="27"/>
      <c r="D135" s="27"/>
      <c r="E135" s="27"/>
      <c r="F135" s="27"/>
      <c r="G135" s="27"/>
      <c r="H135" s="27"/>
      <c r="I135" s="27"/>
      <c r="J135" s="27"/>
      <c r="K135" s="27"/>
      <c r="L135" s="27"/>
      <c r="M135" s="27"/>
      <c r="N135" s="27"/>
      <c r="O135" s="27"/>
      <c r="P135" s="27"/>
      <c r="Q135" s="27"/>
    </row>
    <row r="136" spans="3:17">
      <c r="C136" s="27"/>
      <c r="D136" s="27"/>
      <c r="E136" s="27"/>
      <c r="F136" s="27"/>
      <c r="G136" s="27"/>
      <c r="H136" s="27"/>
      <c r="I136" s="27"/>
      <c r="J136" s="27"/>
      <c r="K136" s="27"/>
      <c r="L136" s="27"/>
      <c r="M136" s="27"/>
      <c r="N136" s="27"/>
      <c r="O136" s="27"/>
      <c r="P136" s="27"/>
      <c r="Q136" s="27"/>
    </row>
    <row r="137" spans="3:17">
      <c r="C137" s="27"/>
      <c r="D137" s="27"/>
      <c r="E137" s="27"/>
      <c r="F137" s="27"/>
      <c r="G137" s="27"/>
      <c r="H137" s="27"/>
      <c r="I137" s="27"/>
      <c r="J137" s="27"/>
      <c r="K137" s="27"/>
      <c r="L137" s="27"/>
      <c r="M137" s="27"/>
      <c r="N137" s="27"/>
      <c r="O137" s="27"/>
      <c r="P137" s="27"/>
      <c r="Q137" s="27"/>
    </row>
    <row r="138" spans="3:17">
      <c r="C138" s="27"/>
      <c r="D138" s="27"/>
      <c r="E138" s="27"/>
      <c r="F138" s="27"/>
      <c r="G138" s="27"/>
      <c r="H138" s="27"/>
      <c r="I138" s="27"/>
      <c r="J138" s="27"/>
      <c r="K138" s="27"/>
      <c r="L138" s="27"/>
      <c r="M138" s="27"/>
      <c r="N138" s="27"/>
      <c r="O138" s="27"/>
      <c r="P138" s="27"/>
      <c r="Q138" s="27"/>
    </row>
    <row r="139" spans="3:17">
      <c r="C139" s="27"/>
      <c r="D139" s="27"/>
      <c r="E139" s="27"/>
      <c r="F139" s="27"/>
      <c r="G139" s="27"/>
      <c r="H139" s="27"/>
      <c r="I139" s="27"/>
      <c r="J139" s="27"/>
      <c r="K139" s="27"/>
      <c r="L139" s="27"/>
      <c r="M139" s="27"/>
      <c r="N139" s="27"/>
      <c r="O139" s="27"/>
      <c r="P139" s="27"/>
      <c r="Q139" s="27"/>
    </row>
    <row r="140" spans="3:17">
      <c r="C140" s="27"/>
      <c r="D140" s="27"/>
      <c r="E140" s="27"/>
      <c r="F140" s="27"/>
      <c r="G140" s="27"/>
      <c r="H140" s="27"/>
      <c r="I140" s="27"/>
      <c r="J140" s="27"/>
      <c r="K140" s="27"/>
      <c r="L140" s="27"/>
      <c r="M140" s="27"/>
      <c r="N140" s="27"/>
      <c r="O140" s="27"/>
      <c r="P140" s="27"/>
      <c r="Q140" s="27"/>
    </row>
    <row r="141" spans="3:17">
      <c r="C141" s="27"/>
      <c r="D141" s="27"/>
      <c r="E141" s="27"/>
      <c r="F141" s="27"/>
      <c r="G141" s="27"/>
      <c r="H141" s="27"/>
      <c r="I141" s="27"/>
      <c r="J141" s="27"/>
      <c r="K141" s="27"/>
      <c r="L141" s="27"/>
      <c r="M141" s="27"/>
      <c r="N141" s="27"/>
      <c r="O141" s="27"/>
      <c r="P141" s="27"/>
      <c r="Q141" s="27"/>
    </row>
    <row r="142" spans="3:17">
      <c r="C142" s="27"/>
      <c r="D142" s="27"/>
      <c r="E142" s="27"/>
      <c r="F142" s="27"/>
      <c r="G142" s="27"/>
      <c r="H142" s="27"/>
      <c r="I142" s="27"/>
      <c r="J142" s="27"/>
      <c r="K142" s="27"/>
      <c r="L142" s="27"/>
      <c r="M142" s="27"/>
      <c r="N142" s="27"/>
      <c r="O142" s="27"/>
      <c r="P142" s="27"/>
      <c r="Q142" s="27"/>
    </row>
    <row r="143" spans="3:17">
      <c r="C143" s="27"/>
      <c r="D143" s="27"/>
      <c r="E143" s="27"/>
      <c r="F143" s="27"/>
      <c r="G143" s="27"/>
      <c r="H143" s="27"/>
      <c r="I143" s="27"/>
      <c r="J143" s="27"/>
      <c r="K143" s="27"/>
      <c r="L143" s="27"/>
      <c r="M143" s="27"/>
      <c r="N143" s="27"/>
      <c r="O143" s="27"/>
      <c r="P143" s="27"/>
      <c r="Q143" s="27"/>
    </row>
    <row r="144" spans="3:17">
      <c r="C144" s="27"/>
      <c r="D144" s="27"/>
      <c r="E144" s="27"/>
      <c r="F144" s="27"/>
      <c r="G144" s="27"/>
      <c r="H144" s="27"/>
      <c r="I144" s="27"/>
      <c r="J144" s="27"/>
      <c r="K144" s="27"/>
      <c r="L144" s="27"/>
      <c r="M144" s="27"/>
      <c r="N144" s="27"/>
      <c r="O144" s="27"/>
      <c r="P144" s="27"/>
      <c r="Q144" s="27"/>
    </row>
    <row r="145" spans="3:17">
      <c r="C145" s="27"/>
      <c r="D145" s="27"/>
      <c r="E145" s="27"/>
      <c r="F145" s="27"/>
      <c r="G145" s="27"/>
      <c r="H145" s="27"/>
      <c r="I145" s="27"/>
      <c r="J145" s="27"/>
      <c r="K145" s="27"/>
      <c r="L145" s="27"/>
      <c r="M145" s="27"/>
      <c r="N145" s="27"/>
      <c r="O145" s="27"/>
      <c r="P145" s="27"/>
      <c r="Q145" s="27"/>
    </row>
    <row r="146" spans="3:17">
      <c r="C146" s="27"/>
      <c r="D146" s="27"/>
      <c r="E146" s="27"/>
      <c r="F146" s="27"/>
      <c r="G146" s="27"/>
      <c r="H146" s="27"/>
      <c r="I146" s="27"/>
      <c r="J146" s="27"/>
      <c r="K146" s="27"/>
      <c r="L146" s="27"/>
      <c r="M146" s="27"/>
      <c r="N146" s="27"/>
      <c r="O146" s="27"/>
      <c r="P146" s="27"/>
      <c r="Q146" s="27"/>
    </row>
    <row r="147" spans="3:17">
      <c r="C147" s="27"/>
      <c r="D147" s="27"/>
      <c r="E147" s="27"/>
      <c r="F147" s="27"/>
      <c r="G147" s="27"/>
      <c r="H147" s="27"/>
      <c r="I147" s="27"/>
      <c r="J147" s="27"/>
      <c r="K147" s="27"/>
      <c r="L147" s="27"/>
      <c r="M147" s="27"/>
      <c r="N147" s="27"/>
      <c r="O147" s="27"/>
      <c r="P147" s="27"/>
      <c r="Q147" s="27"/>
    </row>
    <row r="148" spans="3:17">
      <c r="C148" s="27"/>
      <c r="D148" s="27"/>
      <c r="E148" s="27"/>
      <c r="F148" s="27"/>
      <c r="G148" s="27"/>
      <c r="H148" s="27"/>
      <c r="I148" s="27"/>
      <c r="J148" s="27"/>
      <c r="K148" s="27"/>
      <c r="L148" s="27"/>
      <c r="M148" s="27"/>
      <c r="N148" s="27"/>
      <c r="O148" s="27"/>
      <c r="P148" s="27"/>
      <c r="Q148" s="27"/>
    </row>
    <row r="149" spans="3:17">
      <c r="C149" s="27"/>
      <c r="D149" s="27"/>
      <c r="E149" s="27"/>
      <c r="F149" s="27"/>
      <c r="G149" s="27"/>
      <c r="H149" s="27"/>
      <c r="I149" s="27"/>
      <c r="J149" s="27"/>
      <c r="K149" s="27"/>
      <c r="L149" s="27"/>
      <c r="M149" s="27"/>
      <c r="N149" s="27"/>
      <c r="O149" s="27"/>
      <c r="P149" s="27"/>
      <c r="Q149" s="27"/>
    </row>
    <row r="150" spans="3:17">
      <c r="C150" s="27"/>
      <c r="D150" s="27"/>
      <c r="E150" s="27"/>
      <c r="F150" s="27"/>
      <c r="G150" s="27"/>
      <c r="H150" s="27"/>
      <c r="I150" s="27"/>
      <c r="J150" s="27"/>
      <c r="K150" s="27"/>
      <c r="L150" s="27"/>
      <c r="M150" s="27"/>
      <c r="N150" s="27"/>
      <c r="O150" s="27"/>
      <c r="P150" s="27"/>
      <c r="Q150" s="27"/>
    </row>
    <row r="151" spans="3:17">
      <c r="C151" s="27"/>
      <c r="D151" s="27"/>
      <c r="E151" s="27"/>
      <c r="F151" s="27"/>
      <c r="G151" s="27"/>
      <c r="H151" s="27"/>
      <c r="I151" s="27"/>
      <c r="J151" s="27"/>
      <c r="K151" s="27"/>
      <c r="L151" s="27"/>
      <c r="M151" s="27"/>
      <c r="N151" s="27"/>
      <c r="O151" s="27"/>
      <c r="P151" s="27"/>
      <c r="Q151" s="27"/>
    </row>
    <row r="152" spans="3:17">
      <c r="C152" s="27"/>
      <c r="D152" s="27"/>
      <c r="E152" s="27"/>
      <c r="F152" s="27"/>
      <c r="G152" s="27"/>
      <c r="H152" s="27"/>
      <c r="I152" s="27"/>
      <c r="J152" s="27"/>
      <c r="K152" s="27"/>
      <c r="L152" s="27"/>
      <c r="M152" s="27"/>
      <c r="N152" s="27"/>
      <c r="O152" s="27"/>
      <c r="P152" s="27"/>
      <c r="Q152" s="27"/>
    </row>
    <row r="153" spans="3:17">
      <c r="C153" s="27"/>
      <c r="D153" s="27"/>
      <c r="E153" s="27"/>
      <c r="F153" s="27"/>
      <c r="G153" s="27"/>
      <c r="H153" s="27"/>
      <c r="I153" s="27"/>
      <c r="J153" s="27"/>
      <c r="K153" s="27"/>
      <c r="L153" s="27"/>
      <c r="M153" s="27"/>
      <c r="N153" s="27"/>
      <c r="O153" s="27"/>
      <c r="P153" s="27"/>
      <c r="Q153" s="27"/>
    </row>
    <row r="154" spans="3:17">
      <c r="C154" s="27"/>
      <c r="D154" s="27"/>
      <c r="E154" s="27"/>
      <c r="F154" s="27"/>
      <c r="G154" s="27"/>
      <c r="H154" s="27"/>
      <c r="I154" s="27"/>
      <c r="J154" s="27"/>
      <c r="K154" s="27"/>
      <c r="L154" s="27"/>
      <c r="M154" s="27"/>
      <c r="N154" s="27"/>
      <c r="O154" s="27"/>
      <c r="P154" s="27"/>
      <c r="Q154" s="27"/>
    </row>
    <row r="155" spans="3:17">
      <c r="C155" s="27"/>
      <c r="D155" s="27"/>
      <c r="E155" s="27"/>
      <c r="F155" s="27"/>
      <c r="G155" s="27"/>
      <c r="H155" s="27"/>
      <c r="I155" s="27"/>
      <c r="J155" s="27"/>
      <c r="K155" s="27"/>
      <c r="L155" s="27"/>
      <c r="M155" s="27"/>
      <c r="N155" s="27"/>
      <c r="O155" s="27"/>
      <c r="P155" s="27"/>
      <c r="Q155" s="27"/>
    </row>
    <row r="156" spans="3:17">
      <c r="C156" s="27"/>
      <c r="D156" s="27"/>
      <c r="E156" s="27"/>
      <c r="F156" s="27"/>
      <c r="G156" s="27"/>
      <c r="H156" s="27"/>
      <c r="I156" s="27"/>
      <c r="J156" s="27"/>
      <c r="K156" s="27"/>
      <c r="L156" s="27"/>
      <c r="M156" s="27"/>
      <c r="N156" s="27"/>
      <c r="O156" s="27"/>
      <c r="P156" s="27"/>
      <c r="Q156" s="27"/>
    </row>
    <row r="157" spans="3:17">
      <c r="C157" s="27"/>
      <c r="D157" s="27"/>
      <c r="E157" s="27"/>
      <c r="F157" s="27"/>
      <c r="G157" s="27"/>
      <c r="H157" s="27"/>
      <c r="I157" s="27"/>
      <c r="J157" s="27"/>
      <c r="K157" s="27"/>
      <c r="L157" s="27"/>
      <c r="M157" s="27"/>
      <c r="N157" s="27"/>
      <c r="O157" s="27"/>
      <c r="P157" s="27"/>
      <c r="Q157" s="27"/>
    </row>
    <row r="158" spans="3:17">
      <c r="C158" s="27"/>
      <c r="D158" s="27"/>
      <c r="E158" s="27"/>
      <c r="F158" s="27"/>
      <c r="G158" s="27"/>
      <c r="H158" s="27"/>
      <c r="I158" s="27"/>
      <c r="J158" s="27"/>
      <c r="K158" s="27"/>
      <c r="L158" s="27"/>
      <c r="M158" s="27"/>
      <c r="N158" s="27"/>
      <c r="O158" s="27"/>
      <c r="P158" s="27"/>
      <c r="Q158" s="27"/>
    </row>
    <row r="159" spans="3:17">
      <c r="C159" s="27"/>
      <c r="D159" s="27"/>
      <c r="E159" s="27"/>
      <c r="F159" s="27"/>
      <c r="G159" s="27"/>
      <c r="H159" s="27"/>
      <c r="I159" s="27"/>
      <c r="J159" s="27"/>
      <c r="K159" s="27"/>
      <c r="L159" s="27"/>
      <c r="M159" s="27"/>
      <c r="N159" s="27"/>
      <c r="O159" s="27"/>
      <c r="P159" s="27"/>
      <c r="Q159" s="27"/>
    </row>
    <row r="160" spans="3:17">
      <c r="C160" s="27"/>
      <c r="D160" s="27"/>
      <c r="E160" s="27"/>
      <c r="F160" s="27"/>
      <c r="G160" s="27"/>
      <c r="H160" s="27"/>
      <c r="I160" s="27"/>
      <c r="J160" s="27"/>
      <c r="K160" s="27"/>
      <c r="L160" s="27"/>
      <c r="M160" s="27"/>
      <c r="N160" s="27"/>
      <c r="O160" s="27"/>
      <c r="P160" s="27"/>
      <c r="Q160" s="27"/>
    </row>
    <row r="161" spans="3:17">
      <c r="C161" s="27"/>
      <c r="D161" s="27"/>
      <c r="E161" s="27"/>
      <c r="F161" s="27"/>
      <c r="G161" s="27"/>
      <c r="H161" s="27"/>
      <c r="I161" s="27"/>
      <c r="J161" s="27"/>
      <c r="K161" s="27"/>
      <c r="L161" s="27"/>
      <c r="M161" s="27"/>
      <c r="N161" s="27"/>
      <c r="O161" s="27"/>
      <c r="P161" s="27"/>
      <c r="Q161" s="27"/>
    </row>
    <row r="162" spans="3:17">
      <c r="C162" s="27"/>
      <c r="D162" s="27"/>
      <c r="E162" s="27"/>
      <c r="F162" s="27"/>
      <c r="G162" s="27"/>
      <c r="H162" s="27"/>
      <c r="I162" s="27"/>
      <c r="J162" s="27"/>
      <c r="K162" s="27"/>
      <c r="L162" s="27"/>
      <c r="M162" s="27"/>
      <c r="N162" s="27"/>
      <c r="O162" s="27"/>
      <c r="P162" s="27"/>
      <c r="Q162" s="27"/>
    </row>
    <row r="163" spans="3:17">
      <c r="C163" s="27"/>
      <c r="D163" s="27"/>
      <c r="E163" s="27"/>
      <c r="F163" s="27"/>
      <c r="G163" s="27"/>
      <c r="H163" s="27"/>
      <c r="I163" s="27"/>
      <c r="J163" s="27"/>
      <c r="K163" s="27"/>
      <c r="L163" s="27"/>
      <c r="M163" s="27"/>
      <c r="N163" s="27"/>
      <c r="O163" s="27"/>
      <c r="P163" s="27"/>
      <c r="Q163" s="27"/>
    </row>
    <row r="164" spans="3:17">
      <c r="C164" s="27"/>
      <c r="D164" s="27"/>
      <c r="E164" s="27"/>
      <c r="F164" s="27"/>
      <c r="G164" s="27"/>
      <c r="H164" s="27"/>
      <c r="I164" s="27"/>
      <c r="J164" s="27"/>
      <c r="K164" s="27"/>
      <c r="L164" s="27"/>
      <c r="M164" s="27"/>
      <c r="N164" s="27"/>
      <c r="O164" s="27"/>
      <c r="P164" s="27"/>
      <c r="Q164" s="27"/>
    </row>
    <row r="165" spans="3:17">
      <c r="C165" s="27"/>
      <c r="D165" s="27"/>
      <c r="E165" s="27"/>
      <c r="F165" s="27"/>
      <c r="G165" s="27"/>
      <c r="H165" s="27"/>
      <c r="I165" s="27"/>
      <c r="J165" s="27"/>
      <c r="K165" s="27"/>
      <c r="L165" s="27"/>
      <c r="M165" s="27"/>
      <c r="N165" s="27"/>
      <c r="O165" s="27"/>
      <c r="P165" s="27"/>
      <c r="Q165" s="27"/>
    </row>
    <row r="166" spans="3:17">
      <c r="C166" s="27"/>
      <c r="D166" s="27"/>
      <c r="E166" s="27"/>
      <c r="F166" s="27"/>
      <c r="G166" s="27"/>
      <c r="H166" s="27"/>
      <c r="I166" s="27"/>
      <c r="J166" s="27"/>
      <c r="K166" s="27"/>
      <c r="L166" s="27"/>
      <c r="M166" s="27"/>
      <c r="N166" s="27"/>
      <c r="O166" s="27"/>
      <c r="P166" s="27"/>
      <c r="Q166" s="27"/>
    </row>
    <row r="167" spans="3:17">
      <c r="C167" s="27"/>
      <c r="D167" s="27"/>
      <c r="E167" s="27"/>
      <c r="F167" s="27"/>
      <c r="G167" s="27"/>
      <c r="H167" s="27"/>
      <c r="I167" s="27"/>
      <c r="J167" s="27"/>
      <c r="K167" s="27"/>
      <c r="L167" s="27"/>
      <c r="M167" s="27"/>
      <c r="N167" s="27"/>
      <c r="O167" s="27"/>
      <c r="P167" s="27"/>
      <c r="Q167" s="27"/>
    </row>
    <row r="168" spans="3:17">
      <c r="C168" s="27"/>
      <c r="D168" s="27"/>
      <c r="E168" s="27"/>
      <c r="F168" s="27"/>
      <c r="G168" s="27"/>
      <c r="H168" s="27"/>
      <c r="I168" s="27"/>
      <c r="J168" s="27"/>
      <c r="K168" s="27"/>
      <c r="L168" s="27"/>
      <c r="M168" s="27"/>
      <c r="N168" s="27"/>
      <c r="O168" s="27"/>
      <c r="P168" s="27"/>
      <c r="Q168" s="27"/>
    </row>
    <row r="169" spans="3:17">
      <c r="C169" s="27"/>
      <c r="D169" s="27"/>
      <c r="E169" s="27"/>
      <c r="F169" s="27"/>
      <c r="G169" s="27"/>
      <c r="H169" s="27"/>
      <c r="I169" s="27"/>
      <c r="J169" s="27"/>
      <c r="K169" s="27"/>
      <c r="L169" s="27"/>
      <c r="M169" s="27"/>
      <c r="N169" s="27"/>
      <c r="O169" s="27"/>
      <c r="P169" s="27"/>
      <c r="Q169" s="27"/>
    </row>
    <row r="170" spans="3:17">
      <c r="C170" s="27"/>
      <c r="D170" s="27"/>
      <c r="E170" s="27"/>
      <c r="F170" s="27"/>
      <c r="G170" s="27"/>
      <c r="H170" s="27"/>
      <c r="I170" s="27"/>
      <c r="J170" s="27"/>
      <c r="K170" s="27"/>
      <c r="L170" s="27"/>
      <c r="M170" s="27"/>
      <c r="N170" s="27"/>
      <c r="O170" s="27"/>
      <c r="P170" s="27"/>
      <c r="Q170" s="27"/>
    </row>
    <row r="171" spans="3:17">
      <c r="C171" s="27"/>
      <c r="D171" s="27"/>
      <c r="E171" s="27"/>
      <c r="F171" s="27"/>
      <c r="G171" s="27"/>
      <c r="H171" s="27"/>
      <c r="I171" s="27"/>
      <c r="J171" s="27"/>
      <c r="K171" s="27"/>
      <c r="L171" s="27"/>
      <c r="M171" s="27"/>
      <c r="N171" s="27"/>
      <c r="O171" s="27"/>
      <c r="P171" s="27"/>
      <c r="Q171" s="27"/>
    </row>
    <row r="172" spans="3:17">
      <c r="C172" s="27"/>
      <c r="D172" s="27"/>
      <c r="E172" s="27"/>
      <c r="F172" s="27"/>
      <c r="G172" s="27"/>
      <c r="H172" s="27"/>
      <c r="I172" s="27"/>
      <c r="J172" s="27"/>
      <c r="K172" s="27"/>
      <c r="L172" s="27"/>
      <c r="M172" s="27"/>
      <c r="N172" s="27"/>
      <c r="O172" s="27"/>
      <c r="P172" s="27"/>
      <c r="Q172" s="27"/>
    </row>
    <row r="173" spans="3:17">
      <c r="C173" s="27"/>
      <c r="D173" s="27"/>
      <c r="E173" s="27"/>
      <c r="F173" s="27"/>
      <c r="G173" s="27"/>
      <c r="H173" s="27"/>
      <c r="I173" s="27"/>
      <c r="J173" s="27"/>
      <c r="K173" s="27"/>
      <c r="L173" s="27"/>
      <c r="M173" s="27"/>
      <c r="N173" s="27"/>
      <c r="O173" s="27"/>
      <c r="P173" s="27"/>
      <c r="Q173" s="27"/>
    </row>
    <row r="174" spans="3:17">
      <c r="C174" s="27"/>
      <c r="D174" s="27"/>
      <c r="E174" s="27"/>
      <c r="F174" s="27"/>
      <c r="G174" s="27"/>
      <c r="H174" s="27"/>
      <c r="I174" s="27"/>
      <c r="J174" s="27"/>
      <c r="K174" s="27"/>
      <c r="L174" s="27"/>
      <c r="M174" s="27"/>
      <c r="N174" s="27"/>
      <c r="O174" s="27"/>
      <c r="P174" s="27"/>
      <c r="Q174" s="27"/>
    </row>
    <row r="175" spans="3:17">
      <c r="C175" s="27"/>
      <c r="D175" s="27"/>
      <c r="E175" s="27"/>
      <c r="F175" s="27"/>
      <c r="G175" s="27"/>
      <c r="H175" s="27"/>
      <c r="I175" s="27"/>
      <c r="J175" s="27"/>
      <c r="K175" s="27"/>
      <c r="L175" s="27"/>
      <c r="M175" s="27"/>
      <c r="N175" s="27"/>
      <c r="O175" s="27"/>
      <c r="P175" s="27"/>
      <c r="Q175" s="27"/>
    </row>
    <row r="176" spans="3:17">
      <c r="C176" s="27"/>
      <c r="D176" s="27"/>
      <c r="E176" s="27"/>
      <c r="F176" s="27"/>
      <c r="G176" s="27"/>
      <c r="H176" s="27"/>
      <c r="I176" s="27"/>
      <c r="J176" s="27"/>
      <c r="K176" s="27"/>
      <c r="L176" s="27"/>
      <c r="M176" s="27"/>
      <c r="N176" s="27"/>
      <c r="O176" s="27"/>
      <c r="P176" s="27"/>
      <c r="Q176" s="27"/>
    </row>
    <row r="177" spans="3:17">
      <c r="C177" s="27"/>
      <c r="D177" s="27"/>
      <c r="E177" s="27"/>
      <c r="F177" s="27"/>
      <c r="G177" s="27"/>
      <c r="H177" s="27"/>
      <c r="I177" s="27"/>
      <c r="J177" s="27"/>
      <c r="K177" s="27"/>
      <c r="L177" s="27"/>
      <c r="M177" s="27"/>
      <c r="N177" s="27"/>
      <c r="O177" s="27"/>
      <c r="P177" s="27"/>
      <c r="Q177" s="27"/>
    </row>
    <row r="178" spans="3:17">
      <c r="C178" s="27"/>
      <c r="D178" s="27"/>
      <c r="E178" s="27"/>
      <c r="F178" s="27"/>
      <c r="G178" s="27"/>
      <c r="H178" s="27"/>
      <c r="I178" s="27"/>
      <c r="J178" s="27"/>
      <c r="K178" s="27"/>
      <c r="L178" s="27"/>
      <c r="M178" s="27"/>
      <c r="N178" s="27"/>
      <c r="O178" s="27"/>
      <c r="P178" s="27"/>
      <c r="Q178" s="27"/>
    </row>
    <row r="179" spans="3:17">
      <c r="C179" s="27"/>
      <c r="D179" s="27"/>
      <c r="E179" s="27"/>
      <c r="F179" s="27"/>
      <c r="G179" s="27"/>
      <c r="H179" s="27"/>
      <c r="I179" s="27"/>
      <c r="J179" s="27"/>
      <c r="K179" s="27"/>
      <c r="L179" s="27"/>
      <c r="M179" s="27"/>
      <c r="N179" s="27"/>
      <c r="O179" s="27"/>
      <c r="P179" s="27"/>
      <c r="Q179" s="27"/>
    </row>
    <row r="180" spans="3:17">
      <c r="C180" s="27"/>
      <c r="D180" s="27"/>
      <c r="E180" s="27"/>
      <c r="F180" s="27"/>
      <c r="G180" s="27"/>
      <c r="H180" s="27"/>
      <c r="I180" s="27"/>
      <c r="J180" s="27"/>
      <c r="K180" s="27"/>
      <c r="L180" s="27"/>
      <c r="M180" s="27"/>
      <c r="N180" s="27"/>
      <c r="O180" s="27"/>
      <c r="P180" s="27"/>
      <c r="Q180" s="27"/>
    </row>
    <row r="181" spans="3:17">
      <c r="C181" s="27"/>
      <c r="D181" s="27"/>
      <c r="E181" s="27"/>
      <c r="F181" s="27"/>
      <c r="G181" s="27"/>
      <c r="H181" s="27"/>
      <c r="I181" s="27"/>
      <c r="J181" s="27"/>
      <c r="K181" s="27"/>
      <c r="L181" s="27"/>
      <c r="M181" s="27"/>
      <c r="N181" s="27"/>
      <c r="O181" s="27"/>
      <c r="P181" s="27"/>
      <c r="Q181" s="27"/>
    </row>
    <row r="182" spans="3:17">
      <c r="C182" s="27"/>
      <c r="D182" s="27"/>
      <c r="E182" s="27"/>
      <c r="F182" s="27"/>
      <c r="G182" s="27"/>
      <c r="H182" s="27"/>
      <c r="I182" s="27"/>
      <c r="J182" s="27"/>
      <c r="K182" s="27"/>
      <c r="L182" s="27"/>
      <c r="M182" s="27"/>
      <c r="N182" s="27"/>
      <c r="O182" s="27"/>
      <c r="P182" s="27"/>
      <c r="Q182" s="27"/>
    </row>
    <row r="183" spans="3:17">
      <c r="C183" s="27"/>
      <c r="D183" s="27"/>
      <c r="E183" s="27"/>
      <c r="F183" s="27"/>
      <c r="G183" s="27"/>
      <c r="H183" s="27"/>
      <c r="I183" s="27"/>
      <c r="J183" s="27"/>
      <c r="K183" s="27"/>
      <c r="L183" s="27"/>
      <c r="M183" s="27"/>
      <c r="N183" s="27"/>
      <c r="O183" s="27"/>
      <c r="P183" s="27"/>
      <c r="Q183" s="27"/>
    </row>
    <row r="184" spans="3:17">
      <c r="C184" s="27"/>
      <c r="D184" s="27"/>
      <c r="E184" s="27"/>
      <c r="F184" s="27"/>
      <c r="G184" s="27"/>
      <c r="H184" s="27"/>
      <c r="I184" s="27"/>
      <c r="J184" s="27"/>
      <c r="K184" s="27"/>
      <c r="L184" s="27"/>
      <c r="M184" s="27"/>
      <c r="N184" s="27"/>
      <c r="O184" s="27"/>
      <c r="P184" s="27"/>
      <c r="Q184" s="27"/>
    </row>
    <row r="185" spans="3:17">
      <c r="C185" s="27"/>
      <c r="D185" s="27"/>
      <c r="E185" s="27"/>
      <c r="F185" s="27"/>
      <c r="G185" s="27"/>
      <c r="H185" s="27"/>
      <c r="I185" s="27"/>
      <c r="J185" s="27"/>
      <c r="K185" s="27"/>
      <c r="L185" s="27"/>
      <c r="M185" s="27"/>
      <c r="N185" s="27"/>
      <c r="O185" s="27"/>
      <c r="P185" s="27"/>
      <c r="Q185" s="27"/>
    </row>
    <row r="186" spans="3:17">
      <c r="C186" s="27"/>
      <c r="D186" s="27"/>
      <c r="E186" s="27"/>
      <c r="F186" s="27"/>
      <c r="G186" s="27"/>
      <c r="H186" s="27"/>
      <c r="I186" s="27"/>
      <c r="J186" s="27"/>
      <c r="K186" s="27"/>
      <c r="L186" s="27"/>
      <c r="M186" s="27"/>
      <c r="N186" s="27"/>
      <c r="O186" s="27"/>
      <c r="P186" s="27"/>
      <c r="Q186" s="27"/>
    </row>
    <row r="187" spans="3:17">
      <c r="C187" s="27"/>
      <c r="D187" s="27"/>
      <c r="E187" s="27"/>
      <c r="F187" s="27"/>
      <c r="G187" s="27"/>
      <c r="H187" s="27"/>
      <c r="I187" s="27"/>
      <c r="J187" s="27"/>
      <c r="K187" s="27"/>
      <c r="L187" s="27"/>
      <c r="M187" s="27"/>
      <c r="N187" s="27"/>
      <c r="O187" s="27"/>
      <c r="P187" s="27"/>
      <c r="Q187" s="27"/>
    </row>
    <row r="188" spans="3:17">
      <c r="C188" s="27"/>
      <c r="D188" s="27"/>
      <c r="E188" s="27"/>
      <c r="F188" s="27"/>
      <c r="G188" s="27"/>
      <c r="H188" s="27"/>
      <c r="I188" s="27"/>
      <c r="J188" s="27"/>
      <c r="K188" s="27"/>
      <c r="L188" s="27"/>
      <c r="M188" s="27"/>
      <c r="N188" s="27"/>
      <c r="O188" s="27"/>
      <c r="P188" s="27"/>
      <c r="Q188" s="27"/>
    </row>
    <row r="189" spans="3:17">
      <c r="C189" s="27"/>
      <c r="D189" s="27"/>
      <c r="E189" s="27"/>
      <c r="F189" s="27"/>
      <c r="G189" s="27"/>
      <c r="H189" s="27"/>
      <c r="I189" s="27"/>
      <c r="J189" s="27"/>
      <c r="K189" s="27"/>
      <c r="L189" s="27"/>
      <c r="M189" s="27"/>
      <c r="N189" s="27"/>
      <c r="O189" s="27"/>
      <c r="P189" s="27"/>
      <c r="Q189" s="27"/>
    </row>
    <row r="190" spans="3:17">
      <c r="C190" s="27"/>
      <c r="D190" s="27"/>
      <c r="E190" s="27"/>
      <c r="F190" s="27"/>
      <c r="G190" s="27"/>
      <c r="H190" s="27"/>
      <c r="I190" s="27"/>
      <c r="J190" s="27"/>
      <c r="K190" s="27"/>
      <c r="L190" s="27"/>
      <c r="M190" s="27"/>
      <c r="N190" s="27"/>
      <c r="O190" s="27"/>
      <c r="P190" s="27"/>
      <c r="Q190" s="27"/>
    </row>
    <row r="191" spans="3:17">
      <c r="C191" s="27"/>
      <c r="D191" s="27"/>
      <c r="E191" s="27"/>
      <c r="F191" s="27"/>
      <c r="G191" s="27"/>
      <c r="H191" s="27"/>
      <c r="I191" s="27"/>
      <c r="J191" s="27"/>
      <c r="K191" s="27"/>
      <c r="L191" s="27"/>
      <c r="M191" s="27"/>
      <c r="N191" s="27"/>
      <c r="O191" s="27"/>
      <c r="P191" s="27"/>
      <c r="Q191" s="27"/>
    </row>
    <row r="192" spans="3:17">
      <c r="C192" s="27"/>
      <c r="D192" s="27"/>
      <c r="E192" s="27"/>
      <c r="F192" s="27"/>
      <c r="G192" s="27"/>
      <c r="H192" s="27"/>
      <c r="I192" s="27"/>
      <c r="J192" s="27"/>
      <c r="K192" s="27"/>
      <c r="L192" s="27"/>
      <c r="M192" s="27"/>
      <c r="N192" s="27"/>
      <c r="O192" s="27"/>
      <c r="P192" s="27"/>
      <c r="Q192" s="27"/>
    </row>
    <row r="193" spans="3:17">
      <c r="C193" s="27"/>
      <c r="D193" s="27"/>
      <c r="E193" s="27"/>
      <c r="F193" s="27"/>
      <c r="G193" s="27"/>
      <c r="H193" s="27"/>
      <c r="I193" s="27"/>
      <c r="J193" s="27"/>
      <c r="K193" s="27"/>
      <c r="L193" s="27"/>
      <c r="M193" s="27"/>
      <c r="N193" s="27"/>
      <c r="O193" s="27"/>
      <c r="P193" s="27"/>
      <c r="Q193" s="27"/>
    </row>
    <row r="194" spans="3:17">
      <c r="C194" s="27"/>
      <c r="D194" s="27"/>
      <c r="E194" s="27"/>
      <c r="F194" s="27"/>
      <c r="G194" s="27"/>
      <c r="H194" s="27"/>
      <c r="I194" s="27"/>
      <c r="J194" s="27"/>
      <c r="K194" s="27"/>
      <c r="L194" s="27"/>
      <c r="M194" s="27"/>
      <c r="N194" s="27"/>
      <c r="O194" s="27"/>
      <c r="P194" s="27"/>
      <c r="Q194" s="27"/>
    </row>
    <row r="195" spans="3:17">
      <c r="C195" s="27"/>
      <c r="D195" s="27"/>
      <c r="E195" s="27"/>
      <c r="F195" s="27"/>
      <c r="G195" s="27"/>
      <c r="H195" s="27"/>
      <c r="I195" s="27"/>
      <c r="J195" s="27"/>
      <c r="K195" s="27"/>
      <c r="L195" s="27"/>
      <c r="M195" s="27"/>
      <c r="N195" s="27"/>
      <c r="O195" s="27"/>
      <c r="P195" s="27"/>
      <c r="Q195" s="27"/>
    </row>
    <row r="196" spans="3:17">
      <c r="C196" s="27"/>
      <c r="D196" s="27"/>
      <c r="E196" s="27"/>
      <c r="F196" s="27"/>
      <c r="G196" s="27"/>
      <c r="H196" s="27"/>
      <c r="I196" s="27"/>
      <c r="J196" s="27"/>
      <c r="K196" s="27"/>
      <c r="L196" s="27"/>
      <c r="M196" s="27"/>
      <c r="N196" s="27"/>
      <c r="O196" s="27"/>
      <c r="P196" s="27"/>
      <c r="Q196" s="27"/>
    </row>
    <row r="197" spans="3:17">
      <c r="C197" s="27"/>
      <c r="D197" s="27"/>
      <c r="E197" s="27"/>
      <c r="F197" s="27"/>
      <c r="G197" s="27"/>
      <c r="H197" s="27"/>
      <c r="I197" s="27"/>
      <c r="J197" s="27"/>
      <c r="K197" s="27"/>
      <c r="L197" s="27"/>
      <c r="M197" s="27"/>
      <c r="N197" s="27"/>
      <c r="O197" s="27"/>
      <c r="P197" s="27"/>
      <c r="Q197" s="27"/>
    </row>
    <row r="198" spans="3:17">
      <c r="C198" s="27"/>
      <c r="D198" s="27"/>
      <c r="E198" s="27"/>
      <c r="F198" s="27"/>
      <c r="G198" s="27"/>
      <c r="H198" s="27"/>
      <c r="I198" s="27"/>
      <c r="J198" s="27"/>
      <c r="K198" s="27"/>
      <c r="L198" s="27"/>
      <c r="M198" s="27"/>
      <c r="N198" s="27"/>
      <c r="O198" s="27"/>
      <c r="P198" s="27"/>
      <c r="Q198" s="27"/>
    </row>
    <row r="199" spans="3:17">
      <c r="C199" s="27"/>
      <c r="D199" s="27"/>
      <c r="E199" s="27"/>
      <c r="F199" s="27"/>
      <c r="G199" s="27"/>
      <c r="H199" s="27"/>
      <c r="I199" s="27"/>
      <c r="J199" s="27"/>
      <c r="K199" s="27"/>
      <c r="L199" s="27"/>
      <c r="M199" s="27"/>
      <c r="N199" s="27"/>
      <c r="O199" s="27"/>
      <c r="P199" s="27"/>
      <c r="Q199" s="27"/>
    </row>
    <row r="200" spans="3:17">
      <c r="C200" s="27"/>
      <c r="D200" s="27"/>
      <c r="E200" s="27"/>
      <c r="F200" s="27"/>
      <c r="G200" s="27"/>
      <c r="H200" s="27"/>
      <c r="I200" s="27"/>
      <c r="J200" s="27"/>
      <c r="K200" s="27"/>
      <c r="L200" s="27"/>
      <c r="M200" s="27"/>
      <c r="N200" s="27"/>
      <c r="O200" s="27"/>
      <c r="P200" s="27"/>
      <c r="Q200" s="27"/>
    </row>
    <row r="201" spans="3:17">
      <c r="C201" s="27"/>
      <c r="D201" s="27"/>
      <c r="E201" s="27"/>
      <c r="F201" s="27"/>
      <c r="G201" s="27"/>
      <c r="H201" s="27"/>
      <c r="I201" s="27"/>
      <c r="J201" s="27"/>
      <c r="K201" s="27"/>
      <c r="L201" s="27"/>
      <c r="M201" s="27"/>
      <c r="N201" s="27"/>
      <c r="O201" s="27"/>
      <c r="P201" s="27"/>
      <c r="Q201" s="27"/>
    </row>
    <row r="202" spans="3:17">
      <c r="C202" s="27"/>
      <c r="D202" s="27"/>
      <c r="E202" s="27"/>
      <c r="F202" s="27"/>
      <c r="G202" s="27"/>
      <c r="H202" s="27"/>
      <c r="I202" s="27"/>
      <c r="J202" s="27"/>
      <c r="K202" s="27"/>
      <c r="L202" s="27"/>
      <c r="M202" s="27"/>
      <c r="N202" s="27"/>
      <c r="O202" s="27"/>
      <c r="P202" s="27"/>
      <c r="Q202" s="27"/>
    </row>
    <row r="203" spans="3:17">
      <c r="C203" s="27"/>
      <c r="D203" s="27"/>
      <c r="E203" s="27"/>
      <c r="F203" s="27"/>
      <c r="G203" s="27"/>
      <c r="H203" s="27"/>
      <c r="I203" s="27"/>
      <c r="J203" s="27"/>
      <c r="K203" s="27"/>
      <c r="L203" s="27"/>
      <c r="M203" s="27"/>
      <c r="N203" s="27"/>
      <c r="O203" s="27"/>
      <c r="P203" s="27"/>
      <c r="Q203" s="27"/>
    </row>
    <row r="204" spans="3:17">
      <c r="C204" s="27"/>
      <c r="D204" s="27"/>
      <c r="E204" s="27"/>
      <c r="F204" s="27"/>
      <c r="G204" s="27"/>
      <c r="H204" s="27"/>
      <c r="I204" s="27"/>
      <c r="J204" s="27"/>
      <c r="K204" s="27"/>
      <c r="L204" s="27"/>
      <c r="M204" s="27"/>
      <c r="N204" s="27"/>
      <c r="O204" s="27"/>
      <c r="P204" s="27"/>
      <c r="Q204" s="27"/>
    </row>
    <row r="205" spans="3:17">
      <c r="C205" s="27"/>
      <c r="D205" s="27"/>
      <c r="E205" s="27"/>
      <c r="F205" s="27"/>
      <c r="G205" s="27"/>
      <c r="H205" s="27"/>
      <c r="I205" s="27"/>
      <c r="J205" s="27"/>
      <c r="K205" s="27"/>
      <c r="L205" s="27"/>
      <c r="M205" s="27"/>
      <c r="N205" s="27"/>
      <c r="O205" s="27"/>
      <c r="P205" s="27"/>
      <c r="Q205" s="27"/>
    </row>
    <row r="206" spans="3:17">
      <c r="C206" s="27"/>
      <c r="D206" s="27"/>
      <c r="E206" s="27"/>
      <c r="F206" s="27"/>
      <c r="G206" s="27"/>
      <c r="H206" s="27"/>
      <c r="I206" s="27"/>
      <c r="J206" s="27"/>
      <c r="K206" s="27"/>
      <c r="L206" s="27"/>
      <c r="M206" s="27"/>
      <c r="N206" s="27"/>
      <c r="O206" s="27"/>
      <c r="P206" s="27"/>
      <c r="Q206" s="27"/>
    </row>
    <row r="207" spans="3:17">
      <c r="C207" s="27"/>
      <c r="D207" s="27"/>
      <c r="E207" s="27"/>
      <c r="F207" s="27"/>
      <c r="G207" s="27"/>
      <c r="H207" s="27"/>
      <c r="I207" s="27"/>
      <c r="J207" s="27"/>
      <c r="K207" s="27"/>
      <c r="L207" s="27"/>
      <c r="M207" s="27"/>
      <c r="N207" s="27"/>
      <c r="O207" s="27"/>
      <c r="P207" s="27"/>
      <c r="Q207" s="27"/>
    </row>
    <row r="208" spans="3:17">
      <c r="C208" s="27"/>
      <c r="D208" s="27"/>
      <c r="E208" s="27"/>
      <c r="F208" s="27"/>
      <c r="G208" s="27"/>
      <c r="H208" s="27"/>
      <c r="I208" s="27"/>
      <c r="J208" s="27"/>
      <c r="K208" s="27"/>
      <c r="L208" s="27"/>
      <c r="M208" s="27"/>
      <c r="N208" s="27"/>
      <c r="O208" s="27"/>
      <c r="P208" s="27"/>
      <c r="Q208" s="27"/>
    </row>
    <row r="209" spans="3:17">
      <c r="C209" s="27"/>
      <c r="D209" s="27"/>
      <c r="E209" s="27"/>
      <c r="F209" s="27"/>
      <c r="G209" s="27"/>
      <c r="H209" s="27"/>
      <c r="I209" s="27"/>
      <c r="J209" s="27"/>
      <c r="K209" s="27"/>
      <c r="L209" s="27"/>
      <c r="M209" s="27"/>
      <c r="N209" s="27"/>
      <c r="O209" s="27"/>
      <c r="P209" s="27"/>
      <c r="Q209" s="27"/>
    </row>
    <row r="210" spans="3:17">
      <c r="C210" s="27"/>
      <c r="D210" s="27"/>
      <c r="E210" s="27"/>
      <c r="F210" s="27"/>
      <c r="G210" s="27"/>
      <c r="H210" s="27"/>
      <c r="I210" s="27"/>
      <c r="J210" s="27"/>
      <c r="K210" s="27"/>
      <c r="L210" s="27"/>
      <c r="M210" s="27"/>
      <c r="N210" s="27"/>
      <c r="O210" s="27"/>
      <c r="P210" s="27"/>
      <c r="Q210" s="27"/>
    </row>
    <row r="211" spans="3:17">
      <c r="C211" s="27"/>
      <c r="D211" s="27"/>
      <c r="E211" s="27"/>
      <c r="F211" s="27"/>
      <c r="G211" s="27"/>
      <c r="H211" s="27"/>
      <c r="I211" s="27"/>
      <c r="J211" s="27"/>
      <c r="K211" s="27"/>
      <c r="L211" s="27"/>
      <c r="M211" s="27"/>
      <c r="N211" s="27"/>
      <c r="O211" s="27"/>
      <c r="P211" s="27"/>
      <c r="Q211" s="27"/>
    </row>
    <row r="212" spans="3:17">
      <c r="C212" s="27"/>
      <c r="D212" s="27"/>
      <c r="E212" s="27"/>
      <c r="F212" s="27"/>
      <c r="G212" s="27"/>
      <c r="H212" s="27"/>
      <c r="I212" s="27"/>
      <c r="J212" s="27"/>
      <c r="K212" s="27"/>
      <c r="L212" s="27"/>
      <c r="M212" s="27"/>
      <c r="N212" s="27"/>
      <c r="O212" s="27"/>
      <c r="P212" s="27"/>
      <c r="Q212" s="27"/>
    </row>
    <row r="213" spans="3:17">
      <c r="C213" s="27"/>
      <c r="D213" s="27"/>
      <c r="E213" s="27"/>
      <c r="F213" s="27"/>
      <c r="G213" s="27"/>
      <c r="H213" s="27"/>
      <c r="I213" s="27"/>
      <c r="J213" s="27"/>
      <c r="K213" s="27"/>
      <c r="L213" s="27"/>
      <c r="M213" s="27"/>
      <c r="N213" s="27"/>
      <c r="O213" s="27"/>
      <c r="P213" s="27"/>
      <c r="Q213" s="27"/>
    </row>
    <row r="214" spans="3:17">
      <c r="C214" s="27"/>
      <c r="D214" s="27"/>
      <c r="E214" s="27"/>
      <c r="F214" s="27"/>
      <c r="G214" s="27"/>
      <c r="H214" s="27"/>
      <c r="I214" s="27"/>
      <c r="J214" s="27"/>
      <c r="K214" s="27"/>
      <c r="L214" s="27"/>
      <c r="M214" s="27"/>
      <c r="N214" s="27"/>
      <c r="O214" s="27"/>
      <c r="P214" s="27"/>
      <c r="Q214" s="27"/>
    </row>
    <row r="215" spans="3:17">
      <c r="C215" s="27"/>
      <c r="D215" s="27"/>
      <c r="E215" s="27"/>
      <c r="F215" s="27"/>
      <c r="G215" s="27"/>
      <c r="H215" s="27"/>
      <c r="I215" s="27"/>
      <c r="J215" s="27"/>
      <c r="K215" s="27"/>
      <c r="L215" s="27"/>
      <c r="M215" s="27"/>
      <c r="N215" s="27"/>
      <c r="O215" s="27"/>
      <c r="P215" s="27"/>
      <c r="Q215" s="27"/>
    </row>
    <row r="216" spans="3:17">
      <c r="C216" s="27"/>
      <c r="D216" s="27"/>
      <c r="E216" s="27"/>
      <c r="F216" s="27"/>
      <c r="G216" s="27"/>
      <c r="H216" s="27"/>
      <c r="I216" s="27"/>
      <c r="J216" s="27"/>
      <c r="K216" s="27"/>
      <c r="L216" s="27"/>
      <c r="M216" s="27"/>
      <c r="N216" s="27"/>
      <c r="O216" s="27"/>
      <c r="P216" s="27"/>
      <c r="Q216" s="27"/>
    </row>
    <row r="217" spans="3:17">
      <c r="C217" s="27"/>
      <c r="D217" s="27"/>
      <c r="E217" s="27"/>
      <c r="F217" s="27"/>
      <c r="G217" s="27"/>
      <c r="H217" s="27"/>
      <c r="I217" s="27"/>
      <c r="J217" s="27"/>
      <c r="K217" s="27"/>
      <c r="L217" s="27"/>
      <c r="M217" s="27"/>
      <c r="N217" s="27"/>
      <c r="O217" s="27"/>
      <c r="P217" s="27"/>
      <c r="Q217" s="27"/>
    </row>
    <row r="218" spans="3:17">
      <c r="C218" s="27"/>
      <c r="D218" s="27"/>
      <c r="E218" s="27"/>
      <c r="F218" s="27"/>
      <c r="G218" s="27"/>
      <c r="H218" s="27"/>
      <c r="I218" s="27"/>
      <c r="J218" s="27"/>
      <c r="K218" s="27"/>
      <c r="L218" s="27"/>
      <c r="M218" s="27"/>
      <c r="N218" s="27"/>
      <c r="O218" s="27"/>
      <c r="P218" s="27"/>
      <c r="Q218" s="27"/>
    </row>
    <row r="219" spans="3:17">
      <c r="C219" s="27"/>
      <c r="D219" s="27"/>
      <c r="E219" s="27"/>
      <c r="F219" s="27"/>
      <c r="G219" s="27"/>
      <c r="H219" s="27"/>
      <c r="I219" s="27"/>
      <c r="J219" s="27"/>
      <c r="K219" s="27"/>
      <c r="L219" s="27"/>
      <c r="M219" s="27"/>
      <c r="N219" s="27"/>
      <c r="O219" s="27"/>
      <c r="P219" s="27"/>
      <c r="Q219" s="27"/>
    </row>
    <row r="220" spans="3:17">
      <c r="C220" s="27"/>
      <c r="D220" s="27"/>
      <c r="E220" s="27"/>
      <c r="F220" s="27"/>
      <c r="G220" s="27"/>
      <c r="H220" s="27"/>
      <c r="I220" s="27"/>
      <c r="J220" s="27"/>
      <c r="K220" s="27"/>
      <c r="L220" s="27"/>
      <c r="M220" s="27"/>
      <c r="N220" s="27"/>
      <c r="O220" s="27"/>
      <c r="P220" s="27"/>
      <c r="Q220" s="27"/>
    </row>
    <row r="221" spans="3:17">
      <c r="C221" s="27"/>
      <c r="D221" s="27"/>
      <c r="E221" s="27"/>
      <c r="F221" s="27"/>
      <c r="G221" s="27"/>
      <c r="H221" s="27"/>
      <c r="I221" s="27"/>
      <c r="J221" s="27"/>
      <c r="K221" s="27"/>
      <c r="L221" s="27"/>
      <c r="M221" s="27"/>
      <c r="N221" s="27"/>
      <c r="O221" s="27"/>
      <c r="P221" s="27"/>
      <c r="Q221" s="27"/>
    </row>
    <row r="222" spans="3:17">
      <c r="C222" s="27"/>
      <c r="D222" s="27"/>
      <c r="E222" s="27"/>
      <c r="F222" s="27"/>
      <c r="G222" s="27"/>
      <c r="H222" s="27"/>
      <c r="I222" s="27"/>
      <c r="J222" s="27"/>
      <c r="K222" s="27"/>
      <c r="L222" s="27"/>
      <c r="M222" s="27"/>
      <c r="N222" s="27"/>
      <c r="O222" s="27"/>
      <c r="P222" s="27"/>
      <c r="Q222" s="27"/>
    </row>
    <row r="223" spans="3:17">
      <c r="C223" s="27"/>
      <c r="D223" s="27"/>
      <c r="E223" s="27"/>
      <c r="F223" s="27"/>
      <c r="G223" s="27"/>
      <c r="H223" s="27"/>
      <c r="I223" s="27"/>
      <c r="J223" s="27"/>
      <c r="K223" s="27"/>
      <c r="L223" s="27"/>
      <c r="M223" s="27"/>
      <c r="N223" s="27"/>
      <c r="O223" s="27"/>
      <c r="P223" s="27"/>
      <c r="Q223" s="27"/>
    </row>
    <row r="224" spans="3:17">
      <c r="C224" s="27"/>
      <c r="D224" s="27"/>
      <c r="E224" s="27"/>
      <c r="F224" s="27"/>
      <c r="G224" s="27"/>
      <c r="H224" s="27"/>
      <c r="I224" s="27"/>
      <c r="J224" s="27"/>
      <c r="K224" s="27"/>
      <c r="L224" s="27"/>
      <c r="M224" s="27"/>
      <c r="N224" s="27"/>
      <c r="O224" s="27"/>
      <c r="P224" s="27"/>
      <c r="Q224" s="27"/>
    </row>
    <row r="225" spans="3:17">
      <c r="C225" s="27"/>
      <c r="D225" s="27"/>
      <c r="E225" s="27"/>
      <c r="F225" s="27"/>
      <c r="G225" s="27"/>
      <c r="H225" s="27"/>
      <c r="I225" s="27"/>
      <c r="J225" s="27"/>
      <c r="K225" s="27"/>
      <c r="L225" s="27"/>
      <c r="M225" s="27"/>
      <c r="N225" s="27"/>
      <c r="O225" s="27"/>
      <c r="P225" s="27"/>
      <c r="Q225" s="27"/>
    </row>
    <row r="226" spans="3:17">
      <c r="C226" s="27"/>
      <c r="D226" s="27"/>
      <c r="E226" s="27"/>
      <c r="F226" s="27"/>
      <c r="G226" s="27"/>
      <c r="H226" s="27"/>
      <c r="I226" s="27"/>
      <c r="J226" s="27"/>
      <c r="K226" s="27"/>
      <c r="L226" s="27"/>
      <c r="M226" s="27"/>
      <c r="N226" s="27"/>
      <c r="O226" s="27"/>
      <c r="P226" s="27"/>
      <c r="Q226" s="27"/>
    </row>
    <row r="227" spans="3:17">
      <c r="C227" s="27"/>
      <c r="D227" s="27"/>
      <c r="E227" s="27"/>
      <c r="F227" s="27"/>
      <c r="G227" s="27"/>
      <c r="H227" s="27"/>
      <c r="I227" s="27"/>
      <c r="J227" s="27"/>
      <c r="K227" s="27"/>
      <c r="L227" s="27"/>
      <c r="M227" s="27"/>
      <c r="N227" s="27"/>
      <c r="O227" s="27"/>
      <c r="P227" s="27"/>
      <c r="Q227" s="27"/>
    </row>
    <row r="228" spans="3:17">
      <c r="C228" s="27"/>
      <c r="D228" s="27"/>
      <c r="E228" s="27"/>
      <c r="F228" s="27"/>
      <c r="G228" s="27"/>
      <c r="H228" s="27"/>
      <c r="I228" s="27"/>
      <c r="J228" s="27"/>
      <c r="K228" s="27"/>
      <c r="L228" s="27"/>
      <c r="M228" s="27"/>
      <c r="N228" s="27"/>
      <c r="O228" s="27"/>
      <c r="P228" s="27"/>
      <c r="Q228" s="27"/>
    </row>
    <row r="229" spans="3:17">
      <c r="C229" s="27"/>
      <c r="D229" s="27"/>
      <c r="E229" s="27"/>
      <c r="F229" s="27"/>
      <c r="G229" s="27"/>
      <c r="H229" s="27"/>
      <c r="I229" s="27"/>
      <c r="J229" s="27"/>
      <c r="K229" s="27"/>
      <c r="L229" s="27"/>
      <c r="M229" s="27"/>
      <c r="N229" s="27"/>
      <c r="O229" s="27"/>
      <c r="P229" s="27"/>
      <c r="Q229" s="27"/>
    </row>
    <row r="230" spans="3:17">
      <c r="C230" s="27"/>
      <c r="D230" s="27"/>
      <c r="E230" s="27"/>
      <c r="F230" s="27"/>
      <c r="G230" s="27"/>
      <c r="H230" s="27"/>
      <c r="I230" s="27"/>
      <c r="J230" s="27"/>
      <c r="K230" s="27"/>
      <c r="L230" s="27"/>
      <c r="M230" s="27"/>
      <c r="N230" s="27"/>
      <c r="O230" s="27"/>
      <c r="P230" s="27"/>
      <c r="Q230" s="27"/>
    </row>
    <row r="231" spans="3:17">
      <c r="C231" s="27"/>
      <c r="D231" s="27"/>
      <c r="E231" s="27"/>
      <c r="F231" s="27"/>
      <c r="G231" s="27"/>
      <c r="H231" s="27"/>
      <c r="I231" s="27"/>
      <c r="J231" s="27"/>
      <c r="K231" s="27"/>
      <c r="L231" s="27"/>
      <c r="M231" s="27"/>
      <c r="N231" s="27"/>
      <c r="O231" s="27"/>
      <c r="P231" s="27"/>
      <c r="Q231" s="27"/>
    </row>
    <row r="232" spans="3:17">
      <c r="C232" s="27"/>
      <c r="D232" s="27"/>
      <c r="E232" s="27"/>
      <c r="F232" s="27"/>
      <c r="G232" s="27"/>
      <c r="H232" s="27"/>
      <c r="I232" s="27"/>
      <c r="J232" s="27"/>
      <c r="K232" s="27"/>
      <c r="L232" s="27"/>
      <c r="M232" s="27"/>
      <c r="N232" s="27"/>
      <c r="O232" s="27"/>
      <c r="P232" s="27"/>
      <c r="Q232" s="27"/>
    </row>
    <row r="233" spans="3:17">
      <c r="C233" s="27"/>
      <c r="D233" s="27"/>
      <c r="E233" s="27"/>
      <c r="F233" s="27"/>
      <c r="G233" s="27"/>
      <c r="H233" s="27"/>
      <c r="I233" s="27"/>
      <c r="J233" s="27"/>
      <c r="K233" s="27"/>
      <c r="L233" s="27"/>
      <c r="M233" s="27"/>
      <c r="N233" s="27"/>
      <c r="O233" s="27"/>
      <c r="P233" s="27"/>
      <c r="Q233" s="27"/>
    </row>
    <row r="234" spans="3:17">
      <c r="C234" s="27"/>
      <c r="D234" s="27"/>
      <c r="E234" s="27"/>
      <c r="F234" s="27"/>
      <c r="G234" s="27"/>
      <c r="H234" s="27"/>
      <c r="I234" s="27"/>
      <c r="J234" s="27"/>
      <c r="K234" s="27"/>
      <c r="L234" s="27"/>
      <c r="M234" s="27"/>
      <c r="N234" s="27"/>
      <c r="O234" s="27"/>
      <c r="P234" s="27"/>
      <c r="Q234" s="27"/>
    </row>
    <row r="235" spans="3:17">
      <c r="C235" s="27"/>
      <c r="D235" s="27"/>
      <c r="E235" s="27"/>
      <c r="F235" s="27"/>
      <c r="G235" s="27"/>
      <c r="H235" s="27"/>
      <c r="I235" s="27"/>
      <c r="J235" s="27"/>
      <c r="K235" s="27"/>
      <c r="L235" s="27"/>
      <c r="M235" s="27"/>
      <c r="N235" s="27"/>
      <c r="O235" s="27"/>
      <c r="P235" s="27"/>
      <c r="Q235" s="27"/>
    </row>
    <row r="236" spans="3:17">
      <c r="C236" s="27"/>
      <c r="D236" s="27"/>
      <c r="E236" s="27"/>
      <c r="F236" s="27"/>
      <c r="G236" s="27"/>
      <c r="H236" s="27"/>
      <c r="I236" s="27"/>
      <c r="J236" s="27"/>
      <c r="K236" s="27"/>
      <c r="L236" s="27"/>
      <c r="M236" s="27"/>
      <c r="N236" s="27"/>
      <c r="O236" s="27"/>
      <c r="P236" s="27"/>
      <c r="Q236" s="27"/>
    </row>
    <row r="237" spans="3:17">
      <c r="C237" s="27"/>
      <c r="D237" s="27"/>
      <c r="E237" s="27"/>
      <c r="F237" s="27"/>
      <c r="G237" s="27"/>
      <c r="H237" s="27"/>
      <c r="I237" s="27"/>
      <c r="J237" s="27"/>
      <c r="K237" s="27"/>
      <c r="L237" s="27"/>
      <c r="M237" s="27"/>
      <c r="N237" s="27"/>
      <c r="O237" s="27"/>
      <c r="P237" s="27"/>
      <c r="Q237" s="27"/>
    </row>
    <row r="238" spans="3:17">
      <c r="C238" s="27"/>
      <c r="D238" s="27"/>
      <c r="E238" s="27"/>
      <c r="F238" s="27"/>
      <c r="G238" s="27"/>
      <c r="H238" s="27"/>
      <c r="I238" s="27"/>
      <c r="J238" s="27"/>
      <c r="K238" s="27"/>
      <c r="L238" s="27"/>
      <c r="M238" s="27"/>
      <c r="N238" s="27"/>
      <c r="O238" s="27"/>
      <c r="P238" s="27"/>
      <c r="Q238" s="27"/>
    </row>
    <row r="239" spans="3:17">
      <c r="C239" s="27"/>
      <c r="D239" s="27"/>
      <c r="E239" s="27"/>
      <c r="F239" s="27"/>
      <c r="G239" s="27"/>
      <c r="H239" s="27"/>
      <c r="I239" s="27"/>
      <c r="J239" s="27"/>
      <c r="K239" s="27"/>
      <c r="L239" s="27"/>
      <c r="M239" s="27"/>
      <c r="N239" s="27"/>
      <c r="O239" s="27"/>
      <c r="P239" s="27"/>
      <c r="Q239" s="27"/>
    </row>
    <row r="240" spans="3:17">
      <c r="C240" s="27"/>
      <c r="D240" s="27"/>
      <c r="E240" s="27"/>
      <c r="F240" s="27"/>
      <c r="G240" s="27"/>
      <c r="H240" s="27"/>
      <c r="I240" s="27"/>
      <c r="J240" s="27"/>
      <c r="K240" s="27"/>
      <c r="L240" s="27"/>
      <c r="M240" s="27"/>
      <c r="N240" s="27"/>
      <c r="O240" s="27"/>
      <c r="P240" s="27"/>
      <c r="Q240" s="27"/>
    </row>
    <row r="241" spans="3:17">
      <c r="C241" s="27"/>
      <c r="D241" s="27"/>
      <c r="E241" s="27"/>
      <c r="F241" s="27"/>
      <c r="G241" s="27"/>
      <c r="H241" s="27"/>
      <c r="I241" s="27"/>
      <c r="J241" s="27"/>
      <c r="K241" s="27"/>
      <c r="L241" s="27"/>
      <c r="M241" s="27"/>
      <c r="N241" s="27"/>
      <c r="O241" s="27"/>
      <c r="P241" s="27"/>
      <c r="Q241" s="27"/>
    </row>
    <row r="242" spans="3:17">
      <c r="C242" s="27"/>
      <c r="D242" s="27"/>
      <c r="E242" s="27"/>
      <c r="F242" s="27"/>
      <c r="G242" s="27"/>
      <c r="H242" s="27"/>
      <c r="I242" s="27"/>
      <c r="J242" s="27"/>
      <c r="K242" s="27"/>
      <c r="L242" s="27"/>
      <c r="M242" s="27"/>
      <c r="N242" s="27"/>
      <c r="O242" s="27"/>
      <c r="P242" s="27"/>
      <c r="Q242" s="27"/>
    </row>
    <row r="243" spans="3:17">
      <c r="C243" s="27"/>
      <c r="D243" s="27"/>
      <c r="E243" s="27"/>
      <c r="F243" s="27"/>
      <c r="G243" s="27"/>
      <c r="H243" s="27"/>
      <c r="I243" s="27"/>
      <c r="J243" s="27"/>
      <c r="K243" s="27"/>
      <c r="L243" s="27"/>
      <c r="M243" s="27"/>
      <c r="N243" s="27"/>
      <c r="O243" s="27"/>
      <c r="P243" s="27"/>
      <c r="Q243" s="27"/>
    </row>
    <row r="244" spans="3:17">
      <c r="C244" s="27"/>
      <c r="D244" s="27"/>
      <c r="E244" s="27"/>
      <c r="F244" s="27"/>
      <c r="G244" s="27"/>
      <c r="H244" s="27"/>
      <c r="I244" s="27"/>
      <c r="J244" s="27"/>
      <c r="K244" s="27"/>
      <c r="L244" s="27"/>
      <c r="M244" s="27"/>
      <c r="N244" s="27"/>
      <c r="O244" s="27"/>
      <c r="P244" s="27"/>
      <c r="Q244" s="27"/>
    </row>
    <row r="245" spans="3:17">
      <c r="C245" s="27"/>
      <c r="D245" s="27"/>
      <c r="E245" s="27"/>
      <c r="F245" s="27"/>
      <c r="G245" s="27"/>
      <c r="H245" s="27"/>
      <c r="I245" s="27"/>
      <c r="J245" s="27"/>
      <c r="K245" s="27"/>
      <c r="L245" s="27"/>
      <c r="M245" s="27"/>
      <c r="N245" s="27"/>
      <c r="O245" s="27"/>
      <c r="P245" s="27"/>
      <c r="Q245" s="27"/>
    </row>
    <row r="246" spans="3:17">
      <c r="C246" s="27"/>
      <c r="D246" s="27"/>
      <c r="E246" s="27"/>
      <c r="F246" s="27"/>
      <c r="G246" s="27"/>
      <c r="H246" s="27"/>
      <c r="I246" s="27"/>
      <c r="J246" s="27"/>
      <c r="K246" s="27"/>
      <c r="L246" s="27"/>
      <c r="M246" s="27"/>
      <c r="N246" s="27"/>
      <c r="O246" s="27"/>
      <c r="P246" s="27"/>
      <c r="Q246" s="27"/>
    </row>
    <row r="247" spans="3:17">
      <c r="C247" s="27"/>
      <c r="D247" s="27"/>
      <c r="E247" s="27"/>
      <c r="F247" s="27"/>
      <c r="G247" s="27"/>
      <c r="H247" s="27"/>
      <c r="I247" s="27"/>
      <c r="J247" s="27"/>
      <c r="K247" s="27"/>
      <c r="L247" s="27"/>
      <c r="M247" s="27"/>
      <c r="N247" s="27"/>
      <c r="O247" s="27"/>
      <c r="P247" s="27"/>
      <c r="Q247" s="27"/>
    </row>
    <row r="248" spans="3:17">
      <c r="C248" s="27"/>
      <c r="D248" s="27"/>
      <c r="E248" s="27"/>
      <c r="F248" s="27"/>
      <c r="G248" s="27"/>
      <c r="H248" s="27"/>
      <c r="I248" s="27"/>
      <c r="J248" s="27"/>
      <c r="K248" s="27"/>
      <c r="L248" s="27"/>
      <c r="M248" s="27"/>
      <c r="N248" s="27"/>
      <c r="O248" s="27"/>
      <c r="P248" s="27"/>
      <c r="Q248" s="27"/>
    </row>
    <row r="249" spans="3:17">
      <c r="C249" s="27"/>
      <c r="D249" s="27"/>
      <c r="E249" s="27"/>
      <c r="F249" s="27"/>
      <c r="G249" s="27"/>
      <c r="H249" s="27"/>
      <c r="I249" s="27"/>
      <c r="J249" s="27"/>
      <c r="K249" s="27"/>
      <c r="L249" s="27"/>
      <c r="M249" s="27"/>
      <c r="N249" s="27"/>
      <c r="O249" s="27"/>
      <c r="P249" s="27"/>
      <c r="Q249" s="27"/>
    </row>
    <row r="250" spans="3:17">
      <c r="C250" s="27"/>
      <c r="D250" s="27"/>
      <c r="E250" s="27"/>
      <c r="F250" s="27"/>
      <c r="G250" s="27"/>
      <c r="H250" s="27"/>
      <c r="I250" s="27"/>
      <c r="J250" s="27"/>
      <c r="K250" s="27"/>
      <c r="L250" s="27"/>
      <c r="M250" s="27"/>
      <c r="N250" s="27"/>
      <c r="O250" s="27"/>
      <c r="P250" s="27"/>
      <c r="Q250" s="27"/>
    </row>
    <row r="251" spans="3:17">
      <c r="C251" s="27"/>
      <c r="D251" s="27"/>
      <c r="E251" s="27"/>
      <c r="F251" s="27"/>
      <c r="G251" s="27"/>
      <c r="H251" s="27"/>
      <c r="I251" s="27"/>
      <c r="J251" s="27"/>
      <c r="K251" s="27"/>
      <c r="L251" s="27"/>
      <c r="M251" s="27"/>
      <c r="N251" s="27"/>
      <c r="O251" s="27"/>
      <c r="P251" s="27"/>
      <c r="Q251" s="27"/>
    </row>
    <row r="252" spans="3:17">
      <c r="C252" s="27"/>
      <c r="D252" s="27"/>
      <c r="E252" s="27"/>
      <c r="F252" s="27"/>
      <c r="G252" s="27"/>
      <c r="H252" s="27"/>
      <c r="I252" s="27"/>
      <c r="J252" s="27"/>
      <c r="K252" s="27"/>
      <c r="L252" s="27"/>
      <c r="M252" s="27"/>
      <c r="N252" s="27"/>
      <c r="O252" s="27"/>
      <c r="P252" s="27"/>
      <c r="Q252" s="27"/>
    </row>
    <row r="253" spans="3:17">
      <c r="C253" s="27"/>
      <c r="D253" s="27"/>
      <c r="E253" s="27"/>
      <c r="F253" s="27"/>
      <c r="G253" s="27"/>
      <c r="H253" s="27"/>
      <c r="I253" s="27"/>
      <c r="J253" s="27"/>
      <c r="K253" s="27"/>
      <c r="L253" s="27"/>
      <c r="M253" s="27"/>
      <c r="N253" s="27"/>
      <c r="O253" s="27"/>
      <c r="P253" s="27"/>
      <c r="Q253" s="27"/>
    </row>
    <row r="254" spans="3:17">
      <c r="C254" s="27"/>
      <c r="D254" s="27"/>
      <c r="E254" s="27"/>
      <c r="F254" s="27"/>
      <c r="G254" s="27"/>
      <c r="H254" s="27"/>
      <c r="I254" s="27"/>
      <c r="J254" s="27"/>
      <c r="K254" s="27"/>
      <c r="L254" s="27"/>
      <c r="M254" s="27"/>
      <c r="N254" s="27"/>
      <c r="O254" s="27"/>
      <c r="P254" s="27"/>
      <c r="Q254" s="27"/>
    </row>
    <row r="255" spans="3:17">
      <c r="C255" s="27"/>
      <c r="D255" s="27"/>
      <c r="E255" s="27"/>
      <c r="F255" s="27"/>
      <c r="G255" s="27"/>
      <c r="H255" s="27"/>
      <c r="I255" s="27"/>
      <c r="J255" s="27"/>
      <c r="K255" s="27"/>
      <c r="L255" s="27"/>
      <c r="M255" s="27"/>
      <c r="N255" s="27"/>
      <c r="O255" s="27"/>
      <c r="P255" s="27"/>
      <c r="Q255" s="27"/>
    </row>
    <row r="256" spans="3:17">
      <c r="C256" s="27"/>
      <c r="D256" s="27"/>
      <c r="E256" s="27"/>
      <c r="F256" s="27"/>
      <c r="G256" s="27"/>
      <c r="H256" s="27"/>
      <c r="I256" s="27"/>
      <c r="J256" s="27"/>
      <c r="K256" s="27"/>
      <c r="L256" s="27"/>
      <c r="M256" s="27"/>
      <c r="N256" s="27"/>
      <c r="O256" s="27"/>
      <c r="P256" s="27"/>
      <c r="Q256" s="27"/>
    </row>
    <row r="257" spans="3:17">
      <c r="C257" s="27"/>
      <c r="D257" s="27"/>
      <c r="E257" s="27"/>
      <c r="F257" s="27"/>
      <c r="G257" s="27"/>
      <c r="H257" s="27"/>
      <c r="I257" s="27"/>
      <c r="J257" s="27"/>
      <c r="K257" s="27"/>
      <c r="L257" s="27"/>
      <c r="M257" s="27"/>
      <c r="N257" s="27"/>
      <c r="O257" s="27"/>
      <c r="P257" s="27"/>
      <c r="Q257" s="27"/>
    </row>
    <row r="258" spans="3:17">
      <c r="C258" s="27"/>
      <c r="D258" s="27"/>
      <c r="E258" s="27"/>
      <c r="F258" s="27"/>
      <c r="G258" s="27"/>
      <c r="H258" s="27"/>
      <c r="I258" s="27"/>
      <c r="J258" s="27"/>
      <c r="K258" s="27"/>
      <c r="L258" s="27"/>
      <c r="M258" s="27"/>
      <c r="N258" s="27"/>
      <c r="O258" s="27"/>
      <c r="P258" s="27"/>
      <c r="Q258" s="27"/>
    </row>
    <row r="259" spans="3:17">
      <c r="C259" s="27"/>
      <c r="D259" s="27"/>
      <c r="E259" s="27"/>
      <c r="F259" s="27"/>
      <c r="G259" s="27"/>
      <c r="H259" s="27"/>
      <c r="I259" s="27"/>
      <c r="J259" s="27"/>
      <c r="K259" s="27"/>
      <c r="L259" s="27"/>
      <c r="M259" s="27"/>
      <c r="N259" s="27"/>
      <c r="O259" s="27"/>
      <c r="P259" s="27"/>
      <c r="Q259" s="27"/>
    </row>
    <row r="260" spans="3:17">
      <c r="C260" s="27"/>
      <c r="D260" s="27"/>
      <c r="E260" s="27"/>
      <c r="F260" s="27"/>
      <c r="G260" s="27"/>
      <c r="H260" s="27"/>
      <c r="I260" s="27"/>
      <c r="J260" s="27"/>
      <c r="K260" s="27"/>
      <c r="L260" s="27"/>
      <c r="M260" s="27"/>
      <c r="N260" s="27"/>
      <c r="O260" s="27"/>
      <c r="P260" s="27"/>
      <c r="Q260" s="27"/>
    </row>
    <row r="261" spans="3:17">
      <c r="C261" s="27"/>
      <c r="D261" s="27"/>
      <c r="E261" s="27"/>
      <c r="F261" s="27"/>
      <c r="G261" s="27"/>
      <c r="H261" s="27"/>
      <c r="I261" s="27"/>
      <c r="J261" s="27"/>
      <c r="K261" s="27"/>
      <c r="L261" s="27"/>
      <c r="M261" s="27"/>
      <c r="N261" s="27"/>
      <c r="O261" s="27"/>
      <c r="P261" s="27"/>
      <c r="Q261" s="27"/>
    </row>
    <row r="262" spans="3:17">
      <c r="C262" s="27"/>
      <c r="D262" s="27"/>
      <c r="E262" s="27"/>
      <c r="F262" s="27"/>
      <c r="G262" s="27"/>
      <c r="H262" s="27"/>
      <c r="I262" s="27"/>
      <c r="J262" s="27"/>
      <c r="K262" s="27"/>
      <c r="L262" s="27"/>
      <c r="M262" s="27"/>
      <c r="N262" s="27"/>
      <c r="O262" s="27"/>
      <c r="P262" s="27"/>
      <c r="Q262" s="27"/>
    </row>
    <row r="263" spans="3:17">
      <c r="C263" s="27"/>
      <c r="D263" s="27"/>
      <c r="E263" s="27"/>
      <c r="F263" s="27"/>
      <c r="G263" s="27"/>
      <c r="H263" s="27"/>
      <c r="I263" s="27"/>
      <c r="J263" s="27"/>
      <c r="K263" s="27"/>
      <c r="L263" s="27"/>
      <c r="M263" s="27"/>
      <c r="N263" s="27"/>
      <c r="O263" s="27"/>
      <c r="P263" s="27"/>
      <c r="Q263" s="27"/>
    </row>
    <row r="264" spans="3:17">
      <c r="C264" s="27"/>
      <c r="D264" s="27"/>
      <c r="E264" s="27"/>
      <c r="F264" s="27"/>
      <c r="G264" s="27"/>
      <c r="H264" s="27"/>
      <c r="I264" s="27"/>
      <c r="J264" s="27"/>
      <c r="K264" s="27"/>
      <c r="L264" s="27"/>
      <c r="M264" s="27"/>
      <c r="N264" s="27"/>
      <c r="O264" s="27"/>
      <c r="P264" s="27"/>
      <c r="Q264" s="27"/>
    </row>
    <row r="265" spans="3:17">
      <c r="C265" s="27"/>
      <c r="D265" s="27"/>
      <c r="E265" s="27"/>
      <c r="F265" s="27"/>
      <c r="G265" s="27"/>
      <c r="H265" s="27"/>
      <c r="I265" s="27"/>
      <c r="J265" s="27"/>
      <c r="K265" s="27"/>
      <c r="L265" s="27"/>
      <c r="M265" s="27"/>
      <c r="N265" s="27"/>
      <c r="O265" s="27"/>
      <c r="P265" s="27"/>
      <c r="Q265" s="27"/>
    </row>
    <row r="266" spans="3:17">
      <c r="C266" s="27"/>
      <c r="D266" s="27"/>
      <c r="E266" s="27"/>
      <c r="F266" s="27"/>
      <c r="G266" s="27"/>
      <c r="H266" s="27"/>
      <c r="I266" s="27"/>
      <c r="J266" s="27"/>
      <c r="K266" s="27"/>
      <c r="L266" s="27"/>
      <c r="M266" s="27"/>
      <c r="N266" s="27"/>
      <c r="O266" s="27"/>
      <c r="P266" s="27"/>
      <c r="Q266" s="27"/>
    </row>
    <row r="267" spans="3:17">
      <c r="C267" s="27"/>
      <c r="D267" s="27"/>
      <c r="E267" s="27"/>
      <c r="F267" s="27"/>
      <c r="G267" s="27"/>
      <c r="H267" s="27"/>
      <c r="I267" s="27"/>
      <c r="J267" s="27"/>
      <c r="K267" s="27"/>
      <c r="L267" s="27"/>
      <c r="M267" s="27"/>
      <c r="N267" s="27"/>
      <c r="O267" s="27"/>
      <c r="P267" s="27"/>
      <c r="Q267" s="27"/>
    </row>
    <row r="268" spans="3:17">
      <c r="C268" s="27"/>
      <c r="D268" s="27"/>
      <c r="E268" s="27"/>
      <c r="F268" s="27"/>
      <c r="G268" s="27"/>
      <c r="H268" s="27"/>
      <c r="I268" s="27"/>
      <c r="J268" s="27"/>
      <c r="K268" s="27"/>
      <c r="L268" s="27"/>
      <c r="M268" s="27"/>
      <c r="N268" s="27"/>
      <c r="O268" s="27"/>
      <c r="P268" s="27"/>
      <c r="Q268" s="27"/>
    </row>
    <row r="269" spans="3:17">
      <c r="C269" s="27"/>
      <c r="D269" s="27"/>
      <c r="E269" s="27"/>
      <c r="F269" s="27"/>
      <c r="G269" s="27"/>
      <c r="H269" s="27"/>
      <c r="I269" s="27"/>
      <c r="J269" s="27"/>
      <c r="K269" s="27"/>
      <c r="L269" s="27"/>
      <c r="M269" s="27"/>
      <c r="N269" s="27"/>
      <c r="O269" s="27"/>
      <c r="P269" s="27"/>
      <c r="Q269" s="27"/>
    </row>
    <row r="270" spans="3:17">
      <c r="C270" s="27"/>
      <c r="D270" s="27"/>
      <c r="E270" s="27"/>
      <c r="F270" s="27"/>
      <c r="G270" s="27"/>
      <c r="H270" s="27"/>
      <c r="I270" s="27"/>
      <c r="J270" s="27"/>
      <c r="K270" s="27"/>
      <c r="L270" s="27"/>
      <c r="M270" s="27"/>
      <c r="N270" s="27"/>
      <c r="O270" s="27"/>
      <c r="P270" s="27"/>
      <c r="Q270" s="27"/>
    </row>
    <row r="271" spans="3:17">
      <c r="C271" s="27"/>
      <c r="D271" s="27"/>
      <c r="E271" s="27"/>
      <c r="F271" s="27"/>
      <c r="G271" s="27"/>
      <c r="H271" s="27"/>
      <c r="I271" s="27"/>
      <c r="J271" s="27"/>
      <c r="K271" s="27"/>
      <c r="L271" s="27"/>
      <c r="M271" s="27"/>
      <c r="N271" s="27"/>
      <c r="O271" s="27"/>
      <c r="P271" s="27"/>
      <c r="Q271" s="27"/>
    </row>
    <row r="272" spans="3:17">
      <c r="C272" s="27"/>
      <c r="D272" s="27"/>
      <c r="E272" s="27"/>
      <c r="F272" s="27"/>
      <c r="G272" s="27"/>
      <c r="H272" s="27"/>
      <c r="I272" s="27"/>
      <c r="J272" s="27"/>
      <c r="K272" s="27"/>
      <c r="L272" s="27"/>
      <c r="M272" s="27"/>
      <c r="N272" s="27"/>
      <c r="O272" s="27"/>
      <c r="P272" s="27"/>
      <c r="Q272" s="27"/>
    </row>
    <row r="273" spans="3:17">
      <c r="C273" s="27"/>
      <c r="D273" s="27"/>
      <c r="E273" s="27"/>
      <c r="F273" s="27"/>
      <c r="G273" s="27"/>
      <c r="H273" s="27"/>
      <c r="I273" s="27"/>
      <c r="J273" s="27"/>
      <c r="K273" s="27"/>
      <c r="L273" s="27"/>
      <c r="M273" s="27"/>
      <c r="N273" s="27"/>
      <c r="O273" s="27"/>
      <c r="P273" s="27"/>
      <c r="Q273" s="27"/>
    </row>
    <row r="274" spans="3:17">
      <c r="C274" s="27"/>
      <c r="D274" s="27"/>
      <c r="E274" s="27"/>
      <c r="F274" s="27"/>
      <c r="G274" s="27"/>
      <c r="H274" s="27"/>
      <c r="I274" s="27"/>
      <c r="J274" s="27"/>
      <c r="K274" s="27"/>
      <c r="L274" s="27"/>
      <c r="M274" s="27"/>
      <c r="N274" s="27"/>
      <c r="O274" s="27"/>
      <c r="P274" s="27"/>
      <c r="Q274" s="27"/>
    </row>
    <row r="275" spans="3:17">
      <c r="C275" s="27"/>
      <c r="D275" s="27"/>
      <c r="E275" s="27"/>
      <c r="F275" s="27"/>
      <c r="G275" s="27"/>
      <c r="H275" s="27"/>
      <c r="I275" s="27"/>
      <c r="J275" s="27"/>
      <c r="K275" s="27"/>
      <c r="L275" s="27"/>
      <c r="M275" s="27"/>
      <c r="N275" s="27"/>
      <c r="O275" s="27"/>
      <c r="P275" s="27"/>
      <c r="Q275" s="27"/>
    </row>
    <row r="276" spans="3:17">
      <c r="C276" s="27"/>
      <c r="D276" s="27"/>
      <c r="E276" s="27"/>
      <c r="F276" s="27"/>
      <c r="G276" s="27"/>
      <c r="H276" s="27"/>
      <c r="I276" s="27"/>
      <c r="J276" s="27"/>
      <c r="K276" s="27"/>
      <c r="L276" s="27"/>
      <c r="M276" s="27"/>
      <c r="N276" s="27"/>
      <c r="O276" s="27"/>
      <c r="P276" s="27"/>
      <c r="Q276" s="27"/>
    </row>
    <row r="277" spans="3:17">
      <c r="C277" s="27"/>
      <c r="D277" s="27"/>
      <c r="E277" s="27"/>
      <c r="F277" s="27"/>
      <c r="G277" s="27"/>
      <c r="H277" s="27"/>
      <c r="I277" s="27"/>
      <c r="J277" s="27"/>
      <c r="K277" s="27"/>
      <c r="L277" s="27"/>
      <c r="M277" s="27"/>
      <c r="N277" s="27"/>
      <c r="O277" s="27"/>
      <c r="P277" s="27"/>
      <c r="Q277" s="27"/>
    </row>
    <row r="278" spans="3:17">
      <c r="C278" s="27"/>
      <c r="D278" s="27"/>
      <c r="E278" s="27"/>
      <c r="F278" s="27"/>
      <c r="G278" s="27"/>
      <c r="H278" s="27"/>
      <c r="I278" s="27"/>
      <c r="J278" s="27"/>
      <c r="K278" s="27"/>
      <c r="L278" s="27"/>
      <c r="M278" s="27"/>
      <c r="N278" s="27"/>
      <c r="O278" s="27"/>
      <c r="P278" s="27"/>
      <c r="Q278" s="27"/>
    </row>
    <row r="279" spans="3:17">
      <c r="C279" s="27"/>
      <c r="D279" s="27"/>
      <c r="E279" s="27"/>
      <c r="F279" s="27"/>
      <c r="G279" s="27"/>
      <c r="H279" s="27"/>
      <c r="I279" s="27"/>
      <c r="J279" s="27"/>
      <c r="K279" s="27"/>
      <c r="L279" s="27"/>
      <c r="M279" s="27"/>
      <c r="N279" s="27"/>
      <c r="O279" s="27"/>
      <c r="P279" s="27"/>
      <c r="Q279" s="27"/>
    </row>
    <row r="280" spans="3:17">
      <c r="C280" s="27"/>
      <c r="D280" s="27"/>
      <c r="E280" s="27"/>
      <c r="F280" s="27"/>
      <c r="G280" s="27"/>
      <c r="H280" s="27"/>
      <c r="I280" s="27"/>
      <c r="J280" s="27"/>
      <c r="K280" s="27"/>
      <c r="L280" s="27"/>
      <c r="M280" s="27"/>
      <c r="N280" s="27"/>
      <c r="O280" s="27"/>
      <c r="P280" s="27"/>
      <c r="Q280" s="27"/>
    </row>
    <row r="281" spans="3:17">
      <c r="C281" s="27"/>
      <c r="D281" s="27"/>
      <c r="E281" s="27"/>
      <c r="F281" s="27"/>
      <c r="G281" s="27"/>
      <c r="H281" s="27"/>
      <c r="I281" s="27"/>
      <c r="J281" s="27"/>
      <c r="K281" s="27"/>
      <c r="L281" s="27"/>
      <c r="M281" s="27"/>
      <c r="N281" s="27"/>
      <c r="O281" s="27"/>
      <c r="P281" s="27"/>
      <c r="Q281" s="27"/>
    </row>
    <row r="282" spans="3:17">
      <c r="C282" s="27"/>
      <c r="D282" s="27"/>
      <c r="E282" s="27"/>
      <c r="F282" s="27"/>
      <c r="G282" s="27"/>
      <c r="H282" s="27"/>
      <c r="I282" s="27"/>
      <c r="J282" s="27"/>
      <c r="K282" s="27"/>
      <c r="L282" s="27"/>
      <c r="M282" s="27"/>
      <c r="N282" s="27"/>
      <c r="O282" s="27"/>
      <c r="P282" s="27"/>
      <c r="Q282" s="27"/>
    </row>
    <row r="283" spans="3:17">
      <c r="C283" s="27"/>
      <c r="D283" s="27"/>
      <c r="E283" s="27"/>
      <c r="F283" s="27"/>
      <c r="G283" s="27"/>
      <c r="H283" s="27"/>
      <c r="I283" s="27"/>
      <c r="J283" s="27"/>
      <c r="K283" s="27"/>
      <c r="L283" s="27"/>
      <c r="M283" s="27"/>
      <c r="N283" s="27"/>
      <c r="O283" s="27"/>
      <c r="P283" s="27"/>
      <c r="Q283" s="27"/>
    </row>
    <row r="284" spans="3:17">
      <c r="C284" s="27"/>
      <c r="D284" s="27"/>
      <c r="E284" s="27"/>
      <c r="F284" s="27"/>
      <c r="G284" s="27"/>
      <c r="H284" s="27"/>
      <c r="I284" s="27"/>
      <c r="J284" s="27"/>
      <c r="K284" s="27"/>
      <c r="L284" s="27"/>
      <c r="M284" s="27"/>
      <c r="N284" s="27"/>
      <c r="O284" s="27"/>
      <c r="P284" s="27"/>
      <c r="Q284" s="27"/>
    </row>
    <row r="285" spans="3:17">
      <c r="C285" s="27"/>
      <c r="D285" s="27"/>
      <c r="E285" s="27"/>
      <c r="F285" s="27"/>
      <c r="G285" s="27"/>
      <c r="H285" s="27"/>
      <c r="I285" s="27"/>
      <c r="J285" s="27"/>
      <c r="K285" s="27"/>
      <c r="L285" s="27"/>
      <c r="M285" s="27"/>
      <c r="N285" s="27"/>
      <c r="O285" s="27"/>
      <c r="P285" s="27"/>
      <c r="Q285" s="27"/>
    </row>
    <row r="286" spans="3:17">
      <c r="C286" s="27"/>
      <c r="D286" s="27"/>
      <c r="E286" s="27"/>
      <c r="F286" s="27"/>
      <c r="G286" s="27"/>
      <c r="H286" s="27"/>
      <c r="I286" s="27"/>
      <c r="J286" s="27"/>
      <c r="K286" s="27"/>
      <c r="L286" s="27"/>
      <c r="M286" s="27"/>
      <c r="N286" s="27"/>
      <c r="O286" s="27"/>
      <c r="P286" s="27"/>
      <c r="Q286" s="27"/>
    </row>
    <row r="287" spans="3:17">
      <c r="C287" s="27"/>
      <c r="D287" s="27"/>
      <c r="E287" s="27"/>
      <c r="F287" s="27"/>
      <c r="G287" s="27"/>
      <c r="H287" s="27"/>
      <c r="I287" s="27"/>
      <c r="J287" s="27"/>
      <c r="K287" s="27"/>
      <c r="L287" s="27"/>
      <c r="M287" s="27"/>
      <c r="N287" s="27"/>
      <c r="O287" s="27"/>
      <c r="P287" s="27"/>
      <c r="Q287" s="27"/>
    </row>
    <row r="288" spans="3:17">
      <c r="C288" s="27"/>
      <c r="D288" s="27"/>
      <c r="E288" s="27"/>
      <c r="F288" s="27"/>
      <c r="G288" s="27"/>
      <c r="H288" s="27"/>
      <c r="I288" s="27"/>
      <c r="J288" s="27"/>
      <c r="K288" s="27"/>
      <c r="L288" s="27"/>
      <c r="M288" s="27"/>
      <c r="N288" s="27"/>
      <c r="O288" s="27"/>
      <c r="P288" s="27"/>
      <c r="Q288" s="27"/>
    </row>
    <row r="289" spans="3:17">
      <c r="C289" s="27"/>
      <c r="D289" s="27"/>
      <c r="E289" s="27"/>
      <c r="F289" s="27"/>
      <c r="G289" s="27"/>
      <c r="H289" s="27"/>
      <c r="I289" s="27"/>
      <c r="J289" s="27"/>
      <c r="K289" s="27"/>
      <c r="L289" s="27"/>
      <c r="M289" s="27"/>
      <c r="N289" s="27"/>
      <c r="O289" s="27"/>
      <c r="P289" s="27"/>
      <c r="Q289" s="27"/>
    </row>
    <row r="290" spans="3:17">
      <c r="C290" s="27"/>
      <c r="D290" s="27"/>
      <c r="E290" s="27"/>
      <c r="F290" s="27"/>
      <c r="G290" s="27"/>
      <c r="H290" s="27"/>
      <c r="I290" s="27"/>
      <c r="J290" s="27"/>
      <c r="K290" s="27"/>
      <c r="L290" s="27"/>
      <c r="M290" s="27"/>
      <c r="N290" s="27"/>
      <c r="O290" s="27"/>
      <c r="P290" s="27"/>
      <c r="Q290" s="27"/>
    </row>
    <row r="291" spans="3:17">
      <c r="C291" s="27"/>
      <c r="D291" s="27"/>
      <c r="E291" s="27"/>
      <c r="F291" s="27"/>
      <c r="G291" s="27"/>
      <c r="H291" s="27"/>
      <c r="I291" s="27"/>
      <c r="J291" s="27"/>
      <c r="K291" s="27"/>
      <c r="L291" s="27"/>
      <c r="M291" s="27"/>
      <c r="N291" s="27"/>
      <c r="O291" s="27"/>
      <c r="P291" s="27"/>
      <c r="Q291" s="27"/>
    </row>
    <row r="292" spans="3:17">
      <c r="C292" s="27"/>
      <c r="D292" s="27"/>
      <c r="E292" s="27"/>
      <c r="F292" s="27"/>
      <c r="G292" s="27"/>
      <c r="H292" s="27"/>
      <c r="I292" s="27"/>
      <c r="J292" s="27"/>
      <c r="K292" s="27"/>
      <c r="L292" s="27"/>
      <c r="M292" s="27"/>
      <c r="N292" s="27"/>
      <c r="O292" s="27"/>
      <c r="P292" s="27"/>
      <c r="Q292" s="27"/>
    </row>
    <row r="293" spans="3:17">
      <c r="C293" s="27"/>
      <c r="D293" s="27"/>
      <c r="E293" s="27"/>
      <c r="F293" s="27"/>
      <c r="G293" s="27"/>
      <c r="H293" s="27"/>
      <c r="I293" s="27"/>
      <c r="J293" s="27"/>
      <c r="K293" s="27"/>
      <c r="L293" s="27"/>
      <c r="M293" s="27"/>
      <c r="N293" s="27"/>
      <c r="O293" s="27"/>
      <c r="P293" s="27"/>
      <c r="Q293" s="27"/>
    </row>
    <row r="294" spans="3:17">
      <c r="C294" s="27"/>
      <c r="D294" s="27"/>
      <c r="E294" s="27"/>
      <c r="F294" s="27"/>
      <c r="G294" s="27"/>
      <c r="H294" s="27"/>
      <c r="I294" s="27"/>
      <c r="J294" s="27"/>
      <c r="K294" s="27"/>
      <c r="L294" s="27"/>
      <c r="M294" s="27"/>
      <c r="N294" s="27"/>
      <c r="O294" s="27"/>
      <c r="P294" s="27"/>
      <c r="Q294" s="27"/>
    </row>
    <row r="295" spans="3:17">
      <c r="C295" s="27"/>
      <c r="D295" s="27"/>
      <c r="E295" s="27"/>
      <c r="F295" s="27"/>
      <c r="G295" s="27"/>
      <c r="H295" s="27"/>
      <c r="I295" s="27"/>
      <c r="J295" s="27"/>
      <c r="K295" s="27"/>
      <c r="L295" s="27"/>
      <c r="M295" s="27"/>
      <c r="N295" s="27"/>
      <c r="O295" s="27"/>
      <c r="P295" s="27"/>
      <c r="Q295" s="27"/>
    </row>
    <row r="296" spans="3:17">
      <c r="C296" s="27"/>
      <c r="D296" s="27"/>
      <c r="E296" s="27"/>
      <c r="F296" s="27"/>
      <c r="G296" s="27"/>
      <c r="H296" s="27"/>
      <c r="I296" s="27"/>
      <c r="J296" s="27"/>
      <c r="K296" s="27"/>
      <c r="L296" s="27"/>
    </row>
    <row r="297" spans="3:17">
      <c r="C297" s="27"/>
      <c r="D297" s="27"/>
      <c r="E297" s="27"/>
      <c r="F297" s="27"/>
      <c r="G297" s="27"/>
      <c r="H297" s="27"/>
      <c r="I297" s="27"/>
      <c r="J297" s="27"/>
      <c r="K297" s="27"/>
      <c r="L297" s="27"/>
    </row>
    <row r="298" spans="3:17">
      <c r="C298" s="27"/>
      <c r="D298" s="27"/>
      <c r="E298" s="27"/>
      <c r="F298" s="27"/>
      <c r="G298" s="27"/>
      <c r="H298" s="27"/>
      <c r="I298" s="27"/>
      <c r="J298" s="27"/>
      <c r="K298" s="27"/>
      <c r="L298" s="27"/>
    </row>
    <row r="299" spans="3:17">
      <c r="C299" s="27"/>
      <c r="D299" s="27"/>
      <c r="E299" s="27"/>
      <c r="F299" s="27"/>
      <c r="G299" s="27"/>
      <c r="H299" s="27"/>
      <c r="I299" s="27"/>
      <c r="J299" s="27"/>
      <c r="K299" s="27"/>
      <c r="L299" s="27"/>
    </row>
    <row r="300" spans="3:17">
      <c r="C300" s="27"/>
      <c r="D300" s="27"/>
      <c r="E300" s="27"/>
      <c r="F300" s="27"/>
      <c r="G300" s="27"/>
      <c r="H300" s="27"/>
      <c r="I300" s="27"/>
      <c r="J300" s="27"/>
      <c r="K300" s="27"/>
      <c r="L300" s="27"/>
    </row>
  </sheetData>
  <sheetProtection algorithmName="SHA-512" hashValue="0Amm2CMvLDXLD9StsdWd/3Zb3QFTmzMaytDG92P0jerLssg6xJUmLb84+EOuOwpSD8oZ831CfXr95mER4EVMfA==" saltValue="NpdRw5NBUXSAtzidgD8C1A==" spinCount="100000" sheet="1" objects="1" scenarios="1"/>
  <mergeCells count="1">
    <mergeCell ref="H1:I1"/>
  </mergeCells>
  <dataValidations count="2">
    <dataValidation operator="greaterThan" allowBlank="1" showInputMessage="1" showErrorMessage="1" errorTitle="Error!" error="Please enter a value" sqref="K5:L98" xr:uid="{9F948B2A-A05F-4BF7-8C4D-7DEBAE3FD8E6}"/>
    <dataValidation operator="greaterThan" allowBlank="1" showInputMessage="1" showErrorMessage="1" errorTitle="Error" error="Please enter a number" sqref="G5:H98" xr:uid="{A681D2EC-E7DC-4C58-8827-1F2B5DAA635F}"/>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287195" r:id="rId4" name="CommandButton1">
          <controlPr defaultSize="0" disabled="1" autoLine="0" r:id="rId5">
            <anchor moveWithCells="1">
              <from>
                <xdr:col>3</xdr:col>
                <xdr:colOff>180975</xdr:colOff>
                <xdr:row>0</xdr:row>
                <xdr:rowOff>866775</xdr:rowOff>
              </from>
              <to>
                <xdr:col>3</xdr:col>
                <xdr:colOff>695325</xdr:colOff>
                <xdr:row>0</xdr:row>
                <xdr:rowOff>1162050</xdr:rowOff>
              </to>
            </anchor>
          </controlPr>
        </control>
      </mc:Choice>
      <mc:Fallback>
        <control shapeId="1287195" r:id="rId4" name="CommandButton1"/>
      </mc:Fallback>
    </mc:AlternateContent>
    <mc:AlternateContent xmlns:mc="http://schemas.openxmlformats.org/markup-compatibility/2006">
      <mc:Choice Requires="x14">
        <control shapeId="1287169" r:id="rId6" name="Button 1">
          <controlPr defaultSize="0" print="0" autoFill="0" autoPict="0" macro="[0]!Button11_Click" altText="v3 Run">
            <anchor moveWithCells="1" sizeWithCells="1">
              <from>
                <xdr:col>0</xdr:col>
                <xdr:colOff>257175</xdr:colOff>
                <xdr:row>3</xdr:row>
                <xdr:rowOff>57150</xdr:rowOff>
              </from>
              <to>
                <xdr:col>1</xdr:col>
                <xdr:colOff>323850</xdr:colOff>
                <xdr:row>4</xdr:row>
                <xdr:rowOff>57150</xdr:rowOff>
              </to>
            </anchor>
          </controlPr>
        </control>
      </mc:Choice>
    </mc:AlternateContent>
    <mc:AlternateContent xmlns:mc="http://schemas.openxmlformats.org/markup-compatibility/2006">
      <mc:Choice Requires="x14">
        <control shapeId="1287170" r:id="rId7" name="Button 2">
          <controlPr defaultSize="0" print="0" autoFill="0" autoPict="0" macro="[0]!Button307_Click">
            <anchor moveWithCells="1" sizeWithCells="1">
              <from>
                <xdr:col>1</xdr:col>
                <xdr:colOff>219075</xdr:colOff>
                <xdr:row>0</xdr:row>
                <xdr:rowOff>876300</xdr:rowOff>
              </from>
              <to>
                <xdr:col>1</xdr:col>
                <xdr:colOff>542925</xdr:colOff>
                <xdr:row>0</xdr:row>
                <xdr:rowOff>1152525</xdr:rowOff>
              </to>
            </anchor>
          </controlPr>
        </control>
      </mc:Choice>
    </mc:AlternateContent>
    <mc:AlternateContent xmlns:mc="http://schemas.openxmlformats.org/markup-compatibility/2006">
      <mc:Choice Requires="x14">
        <control shapeId="1287171" r:id="rId8" name="Button 3">
          <controlPr defaultSize="0" print="0" autoFill="0" autoPict="0" macro="[0]!Button308_Click">
            <anchor moveWithCells="1" sizeWithCells="1">
              <from>
                <xdr:col>1</xdr:col>
                <xdr:colOff>600075</xdr:colOff>
                <xdr:row>0</xdr:row>
                <xdr:rowOff>876300</xdr:rowOff>
              </from>
              <to>
                <xdr:col>1</xdr:col>
                <xdr:colOff>914400</xdr:colOff>
                <xdr:row>0</xdr:row>
                <xdr:rowOff>1152525</xdr:rowOff>
              </to>
            </anchor>
          </controlPr>
        </control>
      </mc:Choice>
    </mc:AlternateContent>
    <mc:AlternateContent xmlns:mc="http://schemas.openxmlformats.org/markup-compatibility/2006">
      <mc:Choice Requires="x14">
        <control shapeId="1287172" r:id="rId9" name="Button 4">
          <controlPr defaultSize="0" print="0" autoFill="0" autoPict="0" macro="[0]!Button306_Click">
            <anchor moveWithCells="1" sizeWithCells="1">
              <from>
                <xdr:col>1</xdr:col>
                <xdr:colOff>962025</xdr:colOff>
                <xdr:row>0</xdr:row>
                <xdr:rowOff>876300</xdr:rowOff>
              </from>
              <to>
                <xdr:col>2</xdr:col>
                <xdr:colOff>523875</xdr:colOff>
                <xdr:row>0</xdr:row>
                <xdr:rowOff>1152525</xdr:rowOff>
              </to>
            </anchor>
          </controlPr>
        </control>
      </mc:Choice>
    </mc:AlternateContent>
    <mc:AlternateContent xmlns:mc="http://schemas.openxmlformats.org/markup-compatibility/2006">
      <mc:Choice Requires="x14">
        <control shapeId="1287173" r:id="rId10" name="Button 5">
          <controlPr defaultSize="0" print="0" autoFill="0" autoPict="0" macro="[0]!Button305_Click">
            <anchor moveWithCells="1" sizeWithCells="1">
              <from>
                <xdr:col>0</xdr:col>
                <xdr:colOff>219075</xdr:colOff>
                <xdr:row>0</xdr:row>
                <xdr:rowOff>876300</xdr:rowOff>
              </from>
              <to>
                <xdr:col>1</xdr:col>
                <xdr:colOff>171450</xdr:colOff>
                <xdr:row>0</xdr:row>
                <xdr:rowOff>1152525</xdr:rowOff>
              </to>
            </anchor>
          </controlPr>
        </control>
      </mc:Choice>
    </mc:AlternateContent>
    <mc:AlternateContent xmlns:mc="http://schemas.openxmlformats.org/markup-compatibility/2006">
      <mc:Choice Requires="x14">
        <control shapeId="1287174" r:id="rId11" name="Button 6">
          <controlPr defaultSize="0" print="0" autoFill="0" autoPict="0" macro="[0]!Button309_Click">
            <anchor moveWithCells="1" sizeWithCells="1">
              <from>
                <xdr:col>2</xdr:col>
                <xdr:colOff>581025</xdr:colOff>
                <xdr:row>0</xdr:row>
                <xdr:rowOff>876300</xdr:rowOff>
              </from>
              <to>
                <xdr:col>2</xdr:col>
                <xdr:colOff>923925</xdr:colOff>
                <xdr:row>0</xdr:row>
                <xdr:rowOff>1152525</xdr:rowOff>
              </to>
            </anchor>
          </controlPr>
        </control>
      </mc:Choice>
    </mc:AlternateContent>
    <mc:AlternateContent xmlns:mc="http://schemas.openxmlformats.org/markup-compatibility/2006">
      <mc:Choice Requires="x14">
        <control shapeId="1287175" r:id="rId12" name="Button 7">
          <controlPr defaultSize="0" print="0" autoFill="0" autoPict="0" macro="[0]!Button310_Click">
            <anchor moveWithCells="1" sizeWithCells="1">
              <from>
                <xdr:col>2</xdr:col>
                <xdr:colOff>971550</xdr:colOff>
                <xdr:row>0</xdr:row>
                <xdr:rowOff>876300</xdr:rowOff>
              </from>
              <to>
                <xdr:col>3</xdr:col>
                <xdr:colOff>180975</xdr:colOff>
                <xdr:row>0</xdr:row>
                <xdr:rowOff>1152525</xdr:rowOff>
              </to>
            </anchor>
          </controlPr>
        </control>
      </mc:Choice>
    </mc:AlternateContent>
    <mc:AlternateContent xmlns:mc="http://schemas.openxmlformats.org/markup-compatibility/2006">
      <mc:Choice Requires="x14">
        <control shapeId="1287177" r:id="rId13" name="Button 9">
          <controlPr defaultSize="0" print="0" autoFill="0" autoPict="0" macro="[0]!Button312_Click">
            <anchor moveWithCells="1" sizeWithCells="1">
              <from>
                <xdr:col>3</xdr:col>
                <xdr:colOff>714375</xdr:colOff>
                <xdr:row>0</xdr:row>
                <xdr:rowOff>876300</xdr:rowOff>
              </from>
              <to>
                <xdr:col>3</xdr:col>
                <xdr:colOff>1562100</xdr:colOff>
                <xdr:row>0</xdr:row>
                <xdr:rowOff>1152525</xdr:rowOff>
              </to>
            </anchor>
          </controlPr>
        </control>
      </mc:Choice>
    </mc:AlternateContent>
    <mc:AlternateContent xmlns:mc="http://schemas.openxmlformats.org/markup-compatibility/2006">
      <mc:Choice Requires="x14">
        <control shapeId="1287178" r:id="rId14" name="Button 10">
          <controlPr defaultSize="0" print="0" autoFill="0" autoPict="0" macro="[0]!Button313_Click">
            <anchor moveWithCells="1" sizeWithCells="1">
              <from>
                <xdr:col>3</xdr:col>
                <xdr:colOff>1619250</xdr:colOff>
                <xdr:row>0</xdr:row>
                <xdr:rowOff>876300</xdr:rowOff>
              </from>
              <to>
                <xdr:col>3</xdr:col>
                <xdr:colOff>2085975</xdr:colOff>
                <xdr:row>0</xdr:row>
                <xdr:rowOff>1152525</xdr:rowOff>
              </to>
            </anchor>
          </controlPr>
        </control>
      </mc:Choice>
    </mc:AlternateContent>
    <mc:AlternateContent xmlns:mc="http://schemas.openxmlformats.org/markup-compatibility/2006">
      <mc:Choice Requires="x14">
        <control shapeId="1287179" r:id="rId15" name="Button 11">
          <controlPr defaultSize="0" print="0" autoFill="0" autoPict="0" macro="[0]!Button314_Click">
            <anchor moveWithCells="1" sizeWithCells="1">
              <from>
                <xdr:col>3</xdr:col>
                <xdr:colOff>2114550</xdr:colOff>
                <xdr:row>0</xdr:row>
                <xdr:rowOff>876300</xdr:rowOff>
              </from>
              <to>
                <xdr:col>4</xdr:col>
                <xdr:colOff>247650</xdr:colOff>
                <xdr:row>0</xdr:row>
                <xdr:rowOff>1152525</xdr:rowOff>
              </to>
            </anchor>
          </controlPr>
        </control>
      </mc:Choice>
    </mc:AlternateContent>
    <mc:AlternateContent xmlns:mc="http://schemas.openxmlformats.org/markup-compatibility/2006">
      <mc:Choice Requires="x14">
        <control shapeId="1287180" r:id="rId16" name="Button 12">
          <controlPr defaultSize="0" print="0" autoFill="0" autoPict="0" macro="[0]!Button315_Click">
            <anchor moveWithCells="1" sizeWithCells="1">
              <from>
                <xdr:col>4</xdr:col>
                <xdr:colOff>276225</xdr:colOff>
                <xdr:row>0</xdr:row>
                <xdr:rowOff>876300</xdr:rowOff>
              </from>
              <to>
                <xdr:col>4</xdr:col>
                <xdr:colOff>1447800</xdr:colOff>
                <xdr:row>0</xdr:row>
                <xdr:rowOff>1152525</xdr:rowOff>
              </to>
            </anchor>
          </controlPr>
        </control>
      </mc:Choice>
    </mc:AlternateContent>
    <mc:AlternateContent xmlns:mc="http://schemas.openxmlformats.org/markup-compatibility/2006">
      <mc:Choice Requires="x14">
        <control shapeId="1287181" r:id="rId17" name="Button 13">
          <controlPr defaultSize="0" print="0" autoFill="0" autoPict="0" macro="[0]!Button316_Click">
            <anchor moveWithCells="1" sizeWithCells="1">
              <from>
                <xdr:col>4</xdr:col>
                <xdr:colOff>1476375</xdr:colOff>
                <xdr:row>0</xdr:row>
                <xdr:rowOff>876300</xdr:rowOff>
              </from>
              <to>
                <xdr:col>5</xdr:col>
                <xdr:colOff>590550</xdr:colOff>
                <xdr:row>0</xdr:row>
                <xdr:rowOff>1152525</xdr:rowOff>
              </to>
            </anchor>
          </controlPr>
        </control>
      </mc:Choice>
    </mc:AlternateContent>
    <mc:AlternateContent xmlns:mc="http://schemas.openxmlformats.org/markup-compatibility/2006">
      <mc:Choice Requires="x14">
        <control shapeId="1287188" r:id="rId18" name="Button 20">
          <controlPr defaultSize="0" print="0" autoFill="0" autoPict="0" macro="[0]!Button319_Click">
            <anchor moveWithCells="1" sizeWithCells="1">
              <from>
                <xdr:col>5</xdr:col>
                <xdr:colOff>619125</xdr:colOff>
                <xdr:row>0</xdr:row>
                <xdr:rowOff>876300</xdr:rowOff>
              </from>
              <to>
                <xdr:col>5</xdr:col>
                <xdr:colOff>1562100</xdr:colOff>
                <xdr:row>0</xdr:row>
                <xdr:rowOff>1152525</xdr:rowOff>
              </to>
            </anchor>
          </controlPr>
        </control>
      </mc:Choice>
    </mc:AlternateContent>
    <mc:AlternateContent xmlns:mc="http://schemas.openxmlformats.org/markup-compatibility/2006">
      <mc:Choice Requires="x14">
        <control shapeId="1287189" r:id="rId19" name="Button 21">
          <controlPr defaultSize="0" print="0" autoFill="0" autoPict="0" macro="[0]!Button301_Click">
            <anchor moveWithCells="1" sizeWithCells="1">
              <from>
                <xdr:col>3</xdr:col>
                <xdr:colOff>209550</xdr:colOff>
                <xdr:row>0</xdr:row>
                <xdr:rowOff>114300</xdr:rowOff>
              </from>
              <to>
                <xdr:col>3</xdr:col>
                <xdr:colOff>733425</xdr:colOff>
                <xdr:row>0</xdr:row>
                <xdr:rowOff>514350</xdr:rowOff>
              </to>
            </anchor>
          </controlPr>
        </control>
      </mc:Choice>
    </mc:AlternateContent>
    <mc:AlternateContent xmlns:mc="http://schemas.openxmlformats.org/markup-compatibility/2006">
      <mc:Choice Requires="x14">
        <control shapeId="1287190" r:id="rId20" name="Button 22">
          <controlPr defaultSize="0" print="0" autoFill="0" autoPict="0" macro="[0]!Button302_Click">
            <anchor moveWithCells="1" sizeWithCells="1">
              <from>
                <xdr:col>3</xdr:col>
                <xdr:colOff>790575</xdr:colOff>
                <xdr:row>0</xdr:row>
                <xdr:rowOff>114300</xdr:rowOff>
              </from>
              <to>
                <xdr:col>3</xdr:col>
                <xdr:colOff>1609725</xdr:colOff>
                <xdr:row>0</xdr:row>
                <xdr:rowOff>514350</xdr:rowOff>
              </to>
            </anchor>
          </controlPr>
        </control>
      </mc:Choice>
    </mc:AlternateContent>
    <mc:AlternateContent xmlns:mc="http://schemas.openxmlformats.org/markup-compatibility/2006">
      <mc:Choice Requires="x14">
        <control shapeId="1287191" r:id="rId21" name="Button 23">
          <controlPr defaultSize="0" print="0" autoFill="0" autoPict="0" macro="[0]!Button303_Click" altText="Environment Assessment Home">
            <anchor moveWithCells="1" sizeWithCells="1">
              <from>
                <xdr:col>3</xdr:col>
                <xdr:colOff>1666875</xdr:colOff>
                <xdr:row>0</xdr:row>
                <xdr:rowOff>114300</xdr:rowOff>
              </from>
              <to>
                <xdr:col>4</xdr:col>
                <xdr:colOff>419100</xdr:colOff>
                <xdr:row>0</xdr:row>
                <xdr:rowOff>514350</xdr:rowOff>
              </to>
            </anchor>
          </controlPr>
        </control>
      </mc:Choice>
    </mc:AlternateContent>
    <mc:AlternateContent xmlns:mc="http://schemas.openxmlformats.org/markup-compatibility/2006">
      <mc:Choice Requires="x14">
        <control shapeId="1287192" r:id="rId22" name="Button 24">
          <controlPr defaultSize="0" print="0" autoFill="0" autoPict="0" macro="[0]!Button304_Click">
            <anchor moveWithCells="1" sizeWithCells="1">
              <from>
                <xdr:col>4</xdr:col>
                <xdr:colOff>476250</xdr:colOff>
                <xdr:row>0</xdr:row>
                <xdr:rowOff>114300</xdr:rowOff>
              </from>
              <to>
                <xdr:col>4</xdr:col>
                <xdr:colOff>1400175</xdr:colOff>
                <xdr:row>0</xdr:row>
                <xdr:rowOff>514350</xdr:rowOff>
              </to>
            </anchor>
          </controlPr>
        </control>
      </mc:Choice>
    </mc:AlternateContent>
    <mc:AlternateContent xmlns:mc="http://schemas.openxmlformats.org/markup-compatibility/2006">
      <mc:Choice Requires="x14">
        <control shapeId="1287193" r:id="rId23" name="Button 25">
          <controlPr defaultSize="0" print="0" autoFill="0" autoPict="0" macro="[0]!RectangleRoundedCorners9_Click">
            <anchor moveWithCells="1" sizeWithCells="1">
              <from>
                <xdr:col>4</xdr:col>
                <xdr:colOff>1476375</xdr:colOff>
                <xdr:row>0</xdr:row>
                <xdr:rowOff>104775</xdr:rowOff>
              </from>
              <to>
                <xdr:col>5</xdr:col>
                <xdr:colOff>904875</xdr:colOff>
                <xdr:row>0</xdr:row>
                <xdr:rowOff>504825</xdr:rowOff>
              </to>
            </anchor>
          </controlPr>
        </control>
      </mc:Choice>
    </mc:AlternateContent>
    <mc:AlternateContent xmlns:mc="http://schemas.openxmlformats.org/markup-compatibility/2006">
      <mc:Choice Requires="x14">
        <control shapeId="1287194" r:id="rId24" name="Group Box 26">
          <controlPr defaultSize="0" autoFill="0" autoPict="0">
            <anchor moveWithCells="1">
              <from>
                <xdr:col>0</xdr:col>
                <xdr:colOff>104775</xdr:colOff>
                <xdr:row>0</xdr:row>
                <xdr:rowOff>647700</xdr:rowOff>
              </from>
              <to>
                <xdr:col>6</xdr:col>
                <xdr:colOff>66675</xdr:colOff>
                <xdr:row>0</xdr:row>
                <xdr:rowOff>1343025</xdr:rowOff>
              </to>
            </anchor>
          </controlPr>
        </control>
      </mc:Choice>
    </mc:AlternateContent>
  </controls>
  <tableParts count="1">
    <tablePart r:id="rId25"/>
  </tableParts>
</worksheet>
</file>

<file path=xl/worksheets/sheet1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BB16D20A-D827-4FC3-8A66-C8E088F3DF05}">
  <sheetPr codeName="Sheet77">
    <tabColor rgb="FF0070C0"/>
  </sheetPr>
  <dimension ref="A1:BE303"/>
  <sheetViews>
    <sheetView showRowColHeaders="0" zoomScale="89" zoomScaleNormal="89" workbookViewId="0">
      <selection activeCell="G8" sqref="G8"/>
    </sheetView>
  </sheetViews>
  <sheetFormatPr defaultColWidth="9.140625" defaultRowHeight="15"/>
  <cols>
    <col min="1" max="1" width="9.140625" style="27"/>
    <col min="2" max="2" width="14.85546875" style="27" customWidth="1"/>
    <col min="3" max="3" width="15.42578125" style="68" customWidth="1"/>
    <col min="4" max="4" width="39.1406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4" width="21.28515625" style="68" customWidth="1"/>
    <col min="15" max="15" width="18.42578125" style="68" customWidth="1"/>
    <col min="16" max="16" width="21.7109375" style="68" bestFit="1" customWidth="1"/>
    <col min="17" max="17" width="38.28515625" style="68" customWidth="1"/>
    <col min="18" max="57" width="9.140625" style="27"/>
    <col min="58" max="16384" width="9.140625" style="68"/>
  </cols>
  <sheetData>
    <row r="1" spans="1:57" s="27" customFormat="1" ht="120" customHeight="1">
      <c r="H1" s="387"/>
      <c r="I1" s="387"/>
    </row>
    <row r="2" spans="1:57" s="27" customFormat="1">
      <c r="A2" s="413" t="s">
        <v>35</v>
      </c>
      <c r="B2" s="101"/>
      <c r="C2" s="101"/>
      <c r="D2" s="102"/>
    </row>
    <row r="3" spans="1:57" s="27" customFormat="1">
      <c r="C3" s="51"/>
    </row>
    <row r="4" spans="1:57" ht="30" customHeight="1">
      <c r="C4" s="311" t="s">
        <v>28</v>
      </c>
      <c r="D4" s="311" t="s">
        <v>48</v>
      </c>
      <c r="E4" s="311" t="s">
        <v>164</v>
      </c>
      <c r="F4" s="311" t="s">
        <v>165</v>
      </c>
      <c r="G4" s="311" t="s">
        <v>174</v>
      </c>
      <c r="H4" s="311" t="s">
        <v>175</v>
      </c>
      <c r="I4" s="311" t="s">
        <v>176</v>
      </c>
      <c r="J4" s="311" t="s">
        <v>177</v>
      </c>
      <c r="K4" s="311" t="s">
        <v>178</v>
      </c>
      <c r="L4" s="311" t="s">
        <v>167</v>
      </c>
      <c r="M4" s="311" t="s">
        <v>168</v>
      </c>
      <c r="N4" s="311" t="s">
        <v>179</v>
      </c>
      <c r="O4" s="311" t="s">
        <v>180</v>
      </c>
      <c r="P4" s="27"/>
      <c r="Q4" s="27"/>
      <c r="BD4" s="68"/>
      <c r="BE4" s="68"/>
    </row>
    <row r="5" spans="1:57">
      <c r="C5"/>
      <c r="D5"/>
      <c r="E5" t="str">
        <f>IF(_Air735364435[[#This Row],[Substance]]&lt;&gt;"",(IFERROR(VLOOKUP("*"&amp;'Reference information'!$E$14&amp;"*"&amp;_Air735364435[[#This Row],[Substance]],SubstancesA,3,FALSE),"")),"")</f>
        <v/>
      </c>
      <c r="F5"/>
      <c r="G5" s="118"/>
      <c r="H5" s="358"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 s="353" t="str">
        <f>IF(_Air735364435[[#This Row],[Substance]]&lt;&gt;"",SUM(_Air735364435[[#This Row],[Long term PC (ug/m3)]],_Air735364435[[#This Row],[Air Background conc (ug/m3)]]),"")</f>
        <v/>
      </c>
      <c r="J5" s="354" t="str">
        <f>IFERROR(_Air735364435[[#This Row],[PEC Long term (µg/m3)]]/_Air735364435[[#This Row],[Long term EAL (ug/m3)]],"")</f>
        <v/>
      </c>
      <c r="K5" s="4" t="str">
        <f>IF(ISNUMBER(_Air735364435[[#This Row],[%PEC of EAL% (Long term)]]),IF(_Air735364435[[#This Row],[%PEC of EAL% (Long term)]]&gt;=0.7,"fail","pass"),"")</f>
        <v/>
      </c>
      <c r="L5" t="str">
        <f>IF(_Air735364435[[#This Row],[Substance]]&lt;&gt;"",(IFERROR(VLOOKUP("*"&amp;'Reference information'!$E$14&amp;"*"&amp;_Air735364435[[#This Row],[Substance]],SubstancesA,4,FALSE),"")),"")</f>
        <v/>
      </c>
      <c r="M5"/>
      <c r="N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 s="4" t="str">
        <f>IF(ISNUMBER(_Air735364435[[#This Row],[ %PC of the EAL-2*background]]),IF(_Air735364435[[#This Row],[ %PC of the EAL-2*background]]&gt;=0.2,"fail",IF(_Air735364435[[#This Row],[ %PC of the EAL-2*background]]&lt;0,"fail","pass")),"")</f>
        <v/>
      </c>
      <c r="P5" s="27"/>
      <c r="Q5" s="27"/>
      <c r="BD5" s="68"/>
      <c r="BE5" s="68"/>
    </row>
    <row r="6" spans="1:57">
      <c r="C6"/>
      <c r="D6"/>
      <c r="E6" t="str">
        <f>IF(_Air735364435[[#This Row],[Substance]]&lt;&gt;"",(IFERROR(VLOOKUP("*"&amp;'Reference information'!$E$14&amp;"*"&amp;_Air735364435[[#This Row],[Substance]],SubstancesA,3,FALSE),"")),"")</f>
        <v/>
      </c>
      <c r="F6"/>
      <c r="G6" s="118"/>
      <c r="H6" s="355"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 s="356" t="str">
        <f>IF(_Air735364435[[#This Row],[Substance]]&lt;&gt;"",SUM(_Air735364435[[#This Row],[Long term PC (ug/m3)]],_Air735364435[[#This Row],[Air Background conc (ug/m3)]]),"")</f>
        <v/>
      </c>
      <c r="J6" s="357" t="str">
        <f>IFERROR(_Air735364435[[#This Row],[PEC Long term (µg/m3)]]/_Air735364435[[#This Row],[Long term EAL (ug/m3)]],"")</f>
        <v/>
      </c>
      <c r="K6" s="33" t="str">
        <f>IF(ISNUMBER(_Air735364435[[#This Row],[%PEC of EAL% (Long term)]]),IF(_Air735364435[[#This Row],[%PEC of EAL% (Long term)]]&gt;=0.7,"fail","pass"),"")</f>
        <v/>
      </c>
      <c r="L6" s="33" t="str">
        <f>IF(_Air735364435[[#This Row],[Substance]]&lt;&gt;"",(IFERROR(VLOOKUP("*"&amp;'Reference information'!$E$14&amp;"*"&amp;_Air735364435[[#This Row],[Substance]],SubstancesA,4,FALSE),"")),"")</f>
        <v/>
      </c>
      <c r="M6"/>
      <c r="N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 s="33" t="str">
        <f>IF(ISNUMBER(_Air735364435[[#This Row],[ %PC of the EAL-2*background]]),IF(_Air735364435[[#This Row],[ %PC of the EAL-2*background]]&gt;=0.2,"fail",IF(_Air735364435[[#This Row],[ %PC of the EAL-2*background]]&lt;0,"fail","pass")),"")</f>
        <v/>
      </c>
      <c r="P6" s="27"/>
      <c r="Q6" s="27"/>
    </row>
    <row r="7" spans="1:57">
      <c r="C7"/>
      <c r="D7"/>
      <c r="E7" t="str">
        <f>IF(_Air735364435[[#This Row],[Substance]]&lt;&gt;"",(IFERROR(VLOOKUP("*"&amp;'Reference information'!$E$14&amp;"*"&amp;_Air735364435[[#This Row],[Substance]],SubstancesA,3,FALSE),"")),"")</f>
        <v/>
      </c>
      <c r="F7"/>
      <c r="G7" s="118"/>
      <c r="H7" s="358"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 s="353" t="str">
        <f>IF(_Air735364435[[#This Row],[Substance]]&lt;&gt;"",SUM(_Air735364435[[#This Row],[Long term PC (ug/m3)]],_Air735364435[[#This Row],[Air Background conc (ug/m3)]]),"")</f>
        <v/>
      </c>
      <c r="J7" s="354" t="str">
        <f>IFERROR(_Air735364435[[#This Row],[PEC Long term (µg/m3)]]/_Air735364435[[#This Row],[Long term EAL (ug/m3)]],"")</f>
        <v/>
      </c>
      <c r="K7" s="4" t="str">
        <f>IF(ISNUMBER(_Air735364435[[#This Row],[%PEC of EAL% (Long term)]]),IF(_Air735364435[[#This Row],[%PEC of EAL% (Long term)]]&gt;=0.7,"fail","pass"),"")</f>
        <v/>
      </c>
      <c r="L7" t="str">
        <f>IF(_Air735364435[[#This Row],[Substance]]&lt;&gt;"",(IFERROR(VLOOKUP("*"&amp;'Reference information'!$E$14&amp;"*"&amp;_Air735364435[[#This Row],[Substance]],SubstancesA,4,FALSE),"")),"")</f>
        <v/>
      </c>
      <c r="M7"/>
      <c r="N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 s="4" t="str">
        <f>IF(ISNUMBER(_Air735364435[[#This Row],[ %PC of the EAL-2*background]]),IF(_Air735364435[[#This Row],[ %PC of the EAL-2*background]]&gt;=0.2,"fail",IF(_Air735364435[[#This Row],[ %PC of the EAL-2*background]]&lt;0,"fail","pass")),"")</f>
        <v/>
      </c>
      <c r="P7" s="27"/>
      <c r="Q7" s="27"/>
    </row>
    <row r="8" spans="1:57">
      <c r="C8"/>
      <c r="D8"/>
      <c r="E8" t="str">
        <f>IF(_Air735364435[[#This Row],[Substance]]&lt;&gt;"",(IFERROR(VLOOKUP("*"&amp;'Reference information'!$E$14&amp;"*"&amp;_Air735364435[[#This Row],[Substance]],SubstancesA,3,FALSE),"")),"")</f>
        <v/>
      </c>
      <c r="F8"/>
      <c r="G8" s="118"/>
      <c r="H8" s="355"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 s="356" t="str">
        <f>IF(_Air735364435[[#This Row],[Substance]]&lt;&gt;"",SUM(_Air735364435[[#This Row],[Long term PC (ug/m3)]],_Air735364435[[#This Row],[Air Background conc (ug/m3)]]),"")</f>
        <v/>
      </c>
      <c r="J8" s="357" t="str">
        <f>IFERROR(_Air735364435[[#This Row],[PEC Long term (µg/m3)]]/_Air735364435[[#This Row],[Long term EAL (ug/m3)]],"")</f>
        <v/>
      </c>
      <c r="K8" s="33" t="str">
        <f>IF(ISNUMBER(_Air735364435[[#This Row],[%PEC of EAL% (Long term)]]),IF(_Air735364435[[#This Row],[%PEC of EAL% (Long term)]]&gt;=0.7,"fail","pass"),"")</f>
        <v/>
      </c>
      <c r="L8" s="33" t="str">
        <f>IF(_Air735364435[[#This Row],[Substance]]&lt;&gt;"",(IFERROR(VLOOKUP("*"&amp;'Reference information'!$E$14&amp;"*"&amp;_Air735364435[[#This Row],[Substance]],SubstancesA,4,FALSE),"")),"")</f>
        <v/>
      </c>
      <c r="M8"/>
      <c r="N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 s="33" t="str">
        <f>IF(ISNUMBER(_Air735364435[[#This Row],[ %PC of the EAL-2*background]]),IF(_Air735364435[[#This Row],[ %PC of the EAL-2*background]]&gt;=0.2,"fail",IF(_Air735364435[[#This Row],[ %PC of the EAL-2*background]]&lt;0,"fail","pass")),"")</f>
        <v/>
      </c>
      <c r="P8" s="27"/>
      <c r="Q8" s="27"/>
    </row>
    <row r="9" spans="1:57">
      <c r="C9"/>
      <c r="D9"/>
      <c r="E9" t="str">
        <f>IF(_Air735364435[[#This Row],[Substance]]&lt;&gt;"",(IFERROR(VLOOKUP("*"&amp;'Reference information'!$E$14&amp;"*"&amp;_Air735364435[[#This Row],[Substance]],SubstancesA,3,FALSE),"")),"")</f>
        <v/>
      </c>
      <c r="F9"/>
      <c r="G9" s="118"/>
      <c r="H9" s="358"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 s="353" t="str">
        <f>IF(_Air735364435[[#This Row],[Substance]]&lt;&gt;"",SUM(_Air735364435[[#This Row],[Long term PC (ug/m3)]],_Air735364435[[#This Row],[Air Background conc (ug/m3)]]),"")</f>
        <v/>
      </c>
      <c r="J9" s="354" t="str">
        <f>IFERROR(_Air735364435[[#This Row],[PEC Long term (µg/m3)]]/_Air735364435[[#This Row],[Long term EAL (ug/m3)]],"")</f>
        <v/>
      </c>
      <c r="K9" s="4" t="str">
        <f>IF(ISNUMBER(_Air735364435[[#This Row],[%PEC of EAL% (Long term)]]),IF(_Air735364435[[#This Row],[%PEC of EAL% (Long term)]]&gt;=0.7,"fail","pass"),"")</f>
        <v/>
      </c>
      <c r="L9" t="str">
        <f>IF(_Air735364435[[#This Row],[Substance]]&lt;&gt;"",(IFERROR(VLOOKUP("*"&amp;'Reference information'!$E$14&amp;"*"&amp;_Air735364435[[#This Row],[Substance]],SubstancesA,4,FALSE),"")),"")</f>
        <v/>
      </c>
      <c r="M9"/>
      <c r="N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 s="4" t="str">
        <f>IF(ISNUMBER(_Air735364435[[#This Row],[ %PC of the EAL-2*background]]),IF(_Air735364435[[#This Row],[ %PC of the EAL-2*background]]&gt;=0.2,"fail",IF(_Air735364435[[#This Row],[ %PC of the EAL-2*background]]&lt;0,"fail","pass")),"")</f>
        <v/>
      </c>
      <c r="P9" s="27"/>
      <c r="Q9" s="27"/>
    </row>
    <row r="10" spans="1:57">
      <c r="C10"/>
      <c r="D10"/>
      <c r="E10" t="str">
        <f>IF(_Air735364435[[#This Row],[Substance]]&lt;&gt;"",(IFERROR(VLOOKUP("*"&amp;'Reference information'!$E$14&amp;"*"&amp;_Air735364435[[#This Row],[Substance]],SubstancesA,3,FALSE),"")),"")</f>
        <v/>
      </c>
      <c r="F10"/>
      <c r="G10" s="118"/>
      <c r="H10" s="355"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0" s="356" t="str">
        <f>IF(_Air735364435[[#This Row],[Substance]]&lt;&gt;"",SUM(_Air735364435[[#This Row],[Long term PC (ug/m3)]],_Air735364435[[#This Row],[Air Background conc (ug/m3)]]),"")</f>
        <v/>
      </c>
      <c r="J10" s="357" t="str">
        <f>IFERROR(_Air735364435[[#This Row],[PEC Long term (µg/m3)]]/_Air735364435[[#This Row],[Long term EAL (ug/m3)]],"")</f>
        <v/>
      </c>
      <c r="K10" s="33" t="str">
        <f>IF(ISNUMBER(_Air735364435[[#This Row],[%PEC of EAL% (Long term)]]),IF(_Air735364435[[#This Row],[%PEC of EAL% (Long term)]]&gt;=0.7,"fail","pass"),"")</f>
        <v/>
      </c>
      <c r="L10" s="33" t="str">
        <f>IF(_Air735364435[[#This Row],[Substance]]&lt;&gt;"",(IFERROR(VLOOKUP("*"&amp;'Reference information'!$E$14&amp;"*"&amp;_Air735364435[[#This Row],[Substance]],SubstancesA,4,FALSE),"")),"")</f>
        <v/>
      </c>
      <c r="M10"/>
      <c r="N10"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0" s="33" t="str">
        <f>IF(ISNUMBER(_Air735364435[[#This Row],[ %PC of the EAL-2*background]]),IF(_Air735364435[[#This Row],[ %PC of the EAL-2*background]]&gt;=0.2,"fail",IF(_Air735364435[[#This Row],[ %PC of the EAL-2*background]]&lt;0,"fail","pass")),"")</f>
        <v/>
      </c>
      <c r="P10" s="27"/>
      <c r="Q10" s="27"/>
    </row>
    <row r="11" spans="1:57">
      <c r="C11"/>
      <c r="D11"/>
      <c r="E11" t="str">
        <f>IF(_Air735364435[[#This Row],[Substance]]&lt;&gt;"",(IFERROR(VLOOKUP("*"&amp;'Reference information'!$E$14&amp;"*"&amp;_Air735364435[[#This Row],[Substance]],SubstancesA,3,FALSE),"")),"")</f>
        <v/>
      </c>
      <c r="F11"/>
      <c r="G11" s="118"/>
      <c r="H11" s="358"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1" s="353" t="str">
        <f>IF(_Air735364435[[#This Row],[Substance]]&lt;&gt;"",SUM(_Air735364435[[#This Row],[Long term PC (ug/m3)]],_Air735364435[[#This Row],[Air Background conc (ug/m3)]]),"")</f>
        <v/>
      </c>
      <c r="J11" s="354" t="str">
        <f>IFERROR(_Air735364435[[#This Row],[PEC Long term (µg/m3)]]/_Air735364435[[#This Row],[Long term EAL (ug/m3)]],"")</f>
        <v/>
      </c>
      <c r="K11" s="4" t="str">
        <f>IF(ISNUMBER(_Air735364435[[#This Row],[%PEC of EAL% (Long term)]]),IF(_Air735364435[[#This Row],[%PEC of EAL% (Long term)]]&gt;=0.7,"fail","pass"),"")</f>
        <v/>
      </c>
      <c r="L11" t="str">
        <f>IF(_Air735364435[[#This Row],[Substance]]&lt;&gt;"",(IFERROR(VLOOKUP("*"&amp;'Reference information'!$E$14&amp;"*"&amp;_Air735364435[[#This Row],[Substance]],SubstancesA,4,FALSE),"")),"")</f>
        <v/>
      </c>
      <c r="M11"/>
      <c r="N11"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1" s="4" t="str">
        <f>IF(ISNUMBER(_Air735364435[[#This Row],[ %PC of the EAL-2*background]]),IF(_Air735364435[[#This Row],[ %PC of the EAL-2*background]]&gt;=0.2,"fail",IF(_Air735364435[[#This Row],[ %PC of the EAL-2*background]]&lt;0,"fail","pass")),"")</f>
        <v/>
      </c>
      <c r="P11" s="27"/>
      <c r="Q11" s="27"/>
    </row>
    <row r="12" spans="1:57">
      <c r="C12"/>
      <c r="D12"/>
      <c r="E12" t="str">
        <f>IF(_Air735364435[[#This Row],[Substance]]&lt;&gt;"",(IFERROR(VLOOKUP("*"&amp;'Reference information'!$E$14&amp;"*"&amp;_Air735364435[[#This Row],[Substance]],SubstancesA,3,FALSE),"")),"")</f>
        <v/>
      </c>
      <c r="F12"/>
      <c r="G12" s="118"/>
      <c r="H12" s="355"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2" s="356" t="str">
        <f>IF(_Air735364435[[#This Row],[Substance]]&lt;&gt;"",SUM(_Air735364435[[#This Row],[Long term PC (ug/m3)]],_Air735364435[[#This Row],[Air Background conc (ug/m3)]]),"")</f>
        <v/>
      </c>
      <c r="J12" s="357" t="str">
        <f>IFERROR(_Air735364435[[#This Row],[PEC Long term (µg/m3)]]/_Air735364435[[#This Row],[Long term EAL (ug/m3)]],"")</f>
        <v/>
      </c>
      <c r="K12" s="33" t="str">
        <f>IF(ISNUMBER(_Air735364435[[#This Row],[%PEC of EAL% (Long term)]]),IF(_Air735364435[[#This Row],[%PEC of EAL% (Long term)]]&gt;=0.7,"fail","pass"),"")</f>
        <v/>
      </c>
      <c r="L12" s="33" t="str">
        <f>IF(_Air735364435[[#This Row],[Substance]]&lt;&gt;"",(IFERROR(VLOOKUP("*"&amp;'Reference information'!$E$14&amp;"*"&amp;_Air735364435[[#This Row],[Substance]],SubstancesA,4,FALSE),"")),"")</f>
        <v/>
      </c>
      <c r="M12"/>
      <c r="N12"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2" s="33" t="str">
        <f>IF(ISNUMBER(_Air735364435[[#This Row],[ %PC of the EAL-2*background]]),IF(_Air735364435[[#This Row],[ %PC of the EAL-2*background]]&gt;=0.2,"fail",IF(_Air735364435[[#This Row],[ %PC of the EAL-2*background]]&lt;0,"fail","pass")),"")</f>
        <v/>
      </c>
      <c r="P12" s="27"/>
      <c r="Q12" s="27"/>
    </row>
    <row r="13" spans="1:57">
      <c r="C13"/>
      <c r="D13"/>
      <c r="E13" t="str">
        <f>IF(_Air735364435[[#This Row],[Substance]]&lt;&gt;"",(IFERROR(VLOOKUP("*"&amp;'Reference information'!$E$14&amp;"*"&amp;_Air735364435[[#This Row],[Substance]],SubstancesA,3,FALSE),"")),"")</f>
        <v/>
      </c>
      <c r="F13"/>
      <c r="G13" s="118"/>
      <c r="H13" s="358"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3" s="353" t="str">
        <f>IF(_Air735364435[[#This Row],[Substance]]&lt;&gt;"",SUM(_Air735364435[[#This Row],[Long term PC (ug/m3)]],_Air735364435[[#This Row],[Air Background conc (ug/m3)]]),"")</f>
        <v/>
      </c>
      <c r="J13" s="354" t="str">
        <f>IFERROR(_Air735364435[[#This Row],[PEC Long term (µg/m3)]]/_Air735364435[[#This Row],[Long term EAL (ug/m3)]],"")</f>
        <v/>
      </c>
      <c r="K13" s="4" t="str">
        <f>IF(ISNUMBER(_Air735364435[[#This Row],[%PEC of EAL% (Long term)]]),IF(_Air735364435[[#This Row],[%PEC of EAL% (Long term)]]&gt;=0.7,"fail","pass"),"")</f>
        <v/>
      </c>
      <c r="L13" t="str">
        <f>IF(_Air735364435[[#This Row],[Substance]]&lt;&gt;"",(IFERROR(VLOOKUP("*"&amp;'Reference information'!$E$14&amp;"*"&amp;_Air735364435[[#This Row],[Substance]],SubstancesA,4,FALSE),"")),"")</f>
        <v/>
      </c>
      <c r="M13"/>
      <c r="N13"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3" s="4" t="str">
        <f>IF(ISNUMBER(_Air735364435[[#This Row],[ %PC of the EAL-2*background]]),IF(_Air735364435[[#This Row],[ %PC of the EAL-2*background]]&gt;=0.2,"fail",IF(_Air735364435[[#This Row],[ %PC of the EAL-2*background]]&lt;0,"fail","pass")),"")</f>
        <v/>
      </c>
      <c r="P13" s="27"/>
      <c r="Q13" s="27"/>
    </row>
    <row r="14" spans="1:57">
      <c r="C14"/>
      <c r="D14"/>
      <c r="E14" t="str">
        <f>IF(_Air735364435[[#This Row],[Substance]]&lt;&gt;"",(IFERROR(VLOOKUP("*"&amp;'Reference information'!$E$14&amp;"*"&amp;_Air735364435[[#This Row],[Substance]],SubstancesA,3,FALSE),"")),"")</f>
        <v/>
      </c>
      <c r="F14"/>
      <c r="G14" s="118"/>
      <c r="H14" s="355"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4" s="356" t="str">
        <f>IF(_Air735364435[[#This Row],[Substance]]&lt;&gt;"",SUM(_Air735364435[[#This Row],[Long term PC (ug/m3)]],_Air735364435[[#This Row],[Air Background conc (ug/m3)]]),"")</f>
        <v/>
      </c>
      <c r="J14" s="357" t="str">
        <f>IFERROR(_Air735364435[[#This Row],[PEC Long term (µg/m3)]]/_Air735364435[[#This Row],[Long term EAL (ug/m3)]],"")</f>
        <v/>
      </c>
      <c r="K14" s="33" t="str">
        <f>IF(ISNUMBER(_Air735364435[[#This Row],[%PEC of EAL% (Long term)]]),IF(_Air735364435[[#This Row],[%PEC of EAL% (Long term)]]&gt;=0.7,"fail","pass"),"")</f>
        <v/>
      </c>
      <c r="L14" s="33" t="str">
        <f>IF(_Air735364435[[#This Row],[Substance]]&lt;&gt;"",(IFERROR(VLOOKUP("*"&amp;'Reference information'!$E$14&amp;"*"&amp;_Air735364435[[#This Row],[Substance]],SubstancesA,4,FALSE),"")),"")</f>
        <v/>
      </c>
      <c r="M14"/>
      <c r="N14"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4" s="33" t="str">
        <f>IF(ISNUMBER(_Air735364435[[#This Row],[ %PC of the EAL-2*background]]),IF(_Air735364435[[#This Row],[ %PC of the EAL-2*background]]&gt;=0.2,"fail",IF(_Air735364435[[#This Row],[ %PC of the EAL-2*background]]&lt;0,"fail","pass")),"")</f>
        <v/>
      </c>
      <c r="P14" s="27"/>
      <c r="Q14" s="27"/>
    </row>
    <row r="15" spans="1:57">
      <c r="C15"/>
      <c r="D15"/>
      <c r="E15" t="str">
        <f>IF(_Air735364435[[#This Row],[Substance]]&lt;&gt;"",(IFERROR(VLOOKUP("*"&amp;'Reference information'!$E$14&amp;"*"&amp;_Air735364435[[#This Row],[Substance]],SubstancesA,3,FALSE),"")),"")</f>
        <v/>
      </c>
      <c r="F15"/>
      <c r="G15" s="118"/>
      <c r="H15" s="358"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5" s="353" t="str">
        <f>IF(_Air735364435[[#This Row],[Substance]]&lt;&gt;"",SUM(_Air735364435[[#This Row],[Long term PC (ug/m3)]],_Air735364435[[#This Row],[Air Background conc (ug/m3)]]),"")</f>
        <v/>
      </c>
      <c r="J15" s="354" t="str">
        <f>IFERROR(_Air735364435[[#This Row],[PEC Long term (µg/m3)]]/_Air735364435[[#This Row],[Long term EAL (ug/m3)]],"")</f>
        <v/>
      </c>
      <c r="K15" s="4" t="str">
        <f>IF(ISNUMBER(_Air735364435[[#This Row],[%PEC of EAL% (Long term)]]),IF(_Air735364435[[#This Row],[%PEC of EAL% (Long term)]]&gt;=0.7,"fail","pass"),"")</f>
        <v/>
      </c>
      <c r="L15" t="str">
        <f>IF(_Air735364435[[#This Row],[Substance]]&lt;&gt;"",(IFERROR(VLOOKUP("*"&amp;'Reference information'!$E$14&amp;"*"&amp;_Air735364435[[#This Row],[Substance]],SubstancesA,4,FALSE),"")),"")</f>
        <v/>
      </c>
      <c r="M15"/>
      <c r="N1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5" s="4" t="str">
        <f>IF(ISNUMBER(_Air735364435[[#This Row],[ %PC of the EAL-2*background]]),IF(_Air735364435[[#This Row],[ %PC of the EAL-2*background]]&gt;=0.2,"fail",IF(_Air735364435[[#This Row],[ %PC of the EAL-2*background]]&lt;0,"fail","pass")),"")</f>
        <v/>
      </c>
      <c r="P15" s="27"/>
      <c r="Q15" s="27"/>
    </row>
    <row r="16" spans="1:57">
      <c r="C16"/>
      <c r="D16"/>
      <c r="E16" t="str">
        <f>IF(_Air735364435[[#This Row],[Substance]]&lt;&gt;"",(IFERROR(VLOOKUP("*"&amp;'Reference information'!$E$14&amp;"*"&amp;_Air735364435[[#This Row],[Substance]],SubstancesA,3,FALSE),"")),"")</f>
        <v/>
      </c>
      <c r="F16"/>
      <c r="G16" s="118"/>
      <c r="H16" s="355"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6" s="356" t="str">
        <f>IF(_Air735364435[[#This Row],[Substance]]&lt;&gt;"",SUM(_Air735364435[[#This Row],[Long term PC (ug/m3)]],_Air735364435[[#This Row],[Air Background conc (ug/m3)]]),"")</f>
        <v/>
      </c>
      <c r="J16" s="357" t="str">
        <f>IFERROR(_Air735364435[[#This Row],[PEC Long term (µg/m3)]]/_Air735364435[[#This Row],[Long term EAL (ug/m3)]],"")</f>
        <v/>
      </c>
      <c r="K16" s="33" t="str">
        <f>IF(ISNUMBER(_Air735364435[[#This Row],[%PEC of EAL% (Long term)]]),IF(_Air735364435[[#This Row],[%PEC of EAL% (Long term)]]&gt;=0.7,"fail","pass"),"")</f>
        <v/>
      </c>
      <c r="L16" s="33" t="str">
        <f>IF(_Air735364435[[#This Row],[Substance]]&lt;&gt;"",(IFERROR(VLOOKUP("*"&amp;'Reference information'!$E$14&amp;"*"&amp;_Air735364435[[#This Row],[Substance]],SubstancesA,4,FALSE),"")),"")</f>
        <v/>
      </c>
      <c r="M16"/>
      <c r="N1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6" s="33" t="str">
        <f>IF(ISNUMBER(_Air735364435[[#This Row],[ %PC of the EAL-2*background]]),IF(_Air735364435[[#This Row],[ %PC of the EAL-2*background]]&gt;=0.2,"fail",IF(_Air735364435[[#This Row],[ %PC of the EAL-2*background]]&lt;0,"fail","pass")),"")</f>
        <v/>
      </c>
      <c r="P16" s="27"/>
      <c r="Q16" s="27"/>
    </row>
    <row r="17" spans="3:17">
      <c r="C17"/>
      <c r="D17"/>
      <c r="E17" t="str">
        <f>IF(_Air735364435[[#This Row],[Substance]]&lt;&gt;"",(IFERROR(VLOOKUP("*"&amp;'Reference information'!$E$14&amp;"*"&amp;_Air735364435[[#This Row],[Substance]],SubstancesA,3,FALSE),"")),"")</f>
        <v/>
      </c>
      <c r="F17"/>
      <c r="G17" s="118"/>
      <c r="H17" s="358"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7" s="353" t="str">
        <f>IF(_Air735364435[[#This Row],[Substance]]&lt;&gt;"",SUM(_Air735364435[[#This Row],[Long term PC (ug/m3)]],_Air735364435[[#This Row],[Air Background conc (ug/m3)]]),"")</f>
        <v/>
      </c>
      <c r="J17" s="354" t="str">
        <f>IFERROR(_Air735364435[[#This Row],[PEC Long term (µg/m3)]]/_Air735364435[[#This Row],[Long term EAL (ug/m3)]],"")</f>
        <v/>
      </c>
      <c r="K17" s="4" t="str">
        <f>IF(ISNUMBER(_Air735364435[[#This Row],[%PEC of EAL% (Long term)]]),IF(_Air735364435[[#This Row],[%PEC of EAL% (Long term)]]&gt;=0.7,"fail","pass"),"")</f>
        <v/>
      </c>
      <c r="L17" t="str">
        <f>IF(_Air735364435[[#This Row],[Substance]]&lt;&gt;"",(IFERROR(VLOOKUP("*"&amp;'Reference information'!$E$14&amp;"*"&amp;_Air735364435[[#This Row],[Substance]],SubstancesA,4,FALSE),"")),"")</f>
        <v/>
      </c>
      <c r="M17"/>
      <c r="N1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7" s="4" t="str">
        <f>IF(ISNUMBER(_Air735364435[[#This Row],[ %PC of the EAL-2*background]]),IF(_Air735364435[[#This Row],[ %PC of the EAL-2*background]]&gt;=0.2,"fail",IF(_Air735364435[[#This Row],[ %PC of the EAL-2*background]]&lt;0,"fail","pass")),"")</f>
        <v/>
      </c>
      <c r="P17" s="27"/>
      <c r="Q17" s="27"/>
    </row>
    <row r="18" spans="3:17">
      <c r="C18"/>
      <c r="D18"/>
      <c r="E18" t="str">
        <f>IF(_Air735364435[[#This Row],[Substance]]&lt;&gt;"",(IFERROR(VLOOKUP("*"&amp;'Reference information'!$E$14&amp;"*"&amp;_Air735364435[[#This Row],[Substance]],SubstancesA,3,FALSE),"")),"")</f>
        <v/>
      </c>
      <c r="F18"/>
      <c r="G18" s="118"/>
      <c r="H18"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8" t="str">
        <f>IF(_Air735364435[[#This Row],[Substance]]&lt;&gt;"",SUM(_Air735364435[[#This Row],[Long term PC (ug/m3)]],_Air735364435[[#This Row],[Air Background conc (ug/m3)]]),"")</f>
        <v/>
      </c>
      <c r="J18" s="357" t="str">
        <f>IFERROR(_Air735364435[[#This Row],[PEC Long term (µg/m3)]]/_Air735364435[[#This Row],[Long term EAL (ug/m3)]],"")</f>
        <v/>
      </c>
      <c r="K18" s="33" t="str">
        <f>IF(ISNUMBER(_Air735364435[[#This Row],[%PEC of EAL% (Long term)]]),IF(_Air735364435[[#This Row],[%PEC of EAL% (Long term)]]&gt;=0.7,"fail","pass"),"")</f>
        <v/>
      </c>
      <c r="L18" s="33" t="str">
        <f>IF(_Air735364435[[#This Row],[Substance]]&lt;&gt;"",(IFERROR(VLOOKUP("*"&amp;'Reference information'!$E$14&amp;"*"&amp;_Air735364435[[#This Row],[Substance]],SubstancesA,4,FALSE),"")),"")</f>
        <v/>
      </c>
      <c r="M18"/>
      <c r="N1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8" s="33" t="str">
        <f>IF(ISNUMBER(_Air735364435[[#This Row],[ %PC of the EAL-2*background]]),IF(_Air735364435[[#This Row],[ %PC of the EAL-2*background]]&gt;=0.2,"fail",IF(_Air735364435[[#This Row],[ %PC of the EAL-2*background]]&lt;0,"fail","pass")),"")</f>
        <v/>
      </c>
      <c r="P18" s="27"/>
      <c r="Q18" s="27"/>
    </row>
    <row r="19" spans="3:17">
      <c r="C19"/>
      <c r="D19"/>
      <c r="E19" t="str">
        <f>IF(_Air735364435[[#This Row],[Substance]]&lt;&gt;"",(IFERROR(VLOOKUP("*"&amp;'Reference information'!$E$14&amp;"*"&amp;_Air735364435[[#This Row],[Substance]],SubstancesA,3,FALSE),"")),"")</f>
        <v/>
      </c>
      <c r="F19"/>
      <c r="G19" s="118"/>
      <c r="H19"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19" t="str">
        <f>IF(_Air735364435[[#This Row],[Substance]]&lt;&gt;"",SUM(_Air735364435[[#This Row],[Long term PC (ug/m3)]],_Air735364435[[#This Row],[Air Background conc (ug/m3)]]),"")</f>
        <v/>
      </c>
      <c r="J19" s="354" t="str">
        <f>IFERROR(_Air735364435[[#This Row],[PEC Long term (µg/m3)]]/_Air735364435[[#This Row],[Long term EAL (ug/m3)]],"")</f>
        <v/>
      </c>
      <c r="K19" s="4" t="str">
        <f>IF(ISNUMBER(_Air735364435[[#This Row],[%PEC of EAL% (Long term)]]),IF(_Air735364435[[#This Row],[%PEC of EAL% (Long term)]]&gt;=0.7,"fail","pass"),"")</f>
        <v/>
      </c>
      <c r="L19" t="str">
        <f>IF(_Air735364435[[#This Row],[Substance]]&lt;&gt;"",(IFERROR(VLOOKUP("*"&amp;'Reference information'!$E$14&amp;"*"&amp;_Air735364435[[#This Row],[Substance]],SubstancesA,4,FALSE),"")),"")</f>
        <v/>
      </c>
      <c r="M19"/>
      <c r="N1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19" s="4" t="str">
        <f>IF(ISNUMBER(_Air735364435[[#This Row],[ %PC of the EAL-2*background]]),IF(_Air735364435[[#This Row],[ %PC of the EAL-2*background]]&gt;=0.2,"fail",IF(_Air735364435[[#This Row],[ %PC of the EAL-2*background]]&lt;0,"fail","pass")),"")</f>
        <v/>
      </c>
      <c r="P19" s="27"/>
      <c r="Q19" s="27"/>
    </row>
    <row r="20" spans="3:17">
      <c r="C20"/>
      <c r="D20"/>
      <c r="E20" t="str">
        <f>IF(_Air735364435[[#This Row],[Substance]]&lt;&gt;"",(IFERROR(VLOOKUP("*"&amp;'Reference information'!$E$14&amp;"*"&amp;_Air735364435[[#This Row],[Substance]],SubstancesA,3,FALSE),"")),"")</f>
        <v/>
      </c>
      <c r="F20"/>
      <c r="G20" s="118"/>
      <c r="H20"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0" t="str">
        <f>IF(_Air735364435[[#This Row],[Substance]]&lt;&gt;"",SUM(_Air735364435[[#This Row],[Long term PC (ug/m3)]],_Air735364435[[#This Row],[Air Background conc (ug/m3)]]),"")</f>
        <v/>
      </c>
      <c r="J20" s="357" t="str">
        <f>IFERROR(_Air735364435[[#This Row],[PEC Long term (µg/m3)]]/_Air735364435[[#This Row],[Long term EAL (ug/m3)]],"")</f>
        <v/>
      </c>
      <c r="K20" s="33" t="str">
        <f>IF(ISNUMBER(_Air735364435[[#This Row],[%PEC of EAL% (Long term)]]),IF(_Air735364435[[#This Row],[%PEC of EAL% (Long term)]]&gt;=0.7,"fail","pass"),"")</f>
        <v/>
      </c>
      <c r="L20" s="33" t="str">
        <f>IF(_Air735364435[[#This Row],[Substance]]&lt;&gt;"",(IFERROR(VLOOKUP("*"&amp;'Reference information'!$E$14&amp;"*"&amp;_Air735364435[[#This Row],[Substance]],SubstancesA,4,FALSE),"")),"")</f>
        <v/>
      </c>
      <c r="M20"/>
      <c r="N20"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0" s="33" t="str">
        <f>IF(ISNUMBER(_Air735364435[[#This Row],[ %PC of the EAL-2*background]]),IF(_Air735364435[[#This Row],[ %PC of the EAL-2*background]]&gt;=0.2,"fail",IF(_Air735364435[[#This Row],[ %PC of the EAL-2*background]]&lt;0,"fail","pass")),"")</f>
        <v/>
      </c>
      <c r="P20" s="27"/>
      <c r="Q20" s="27"/>
    </row>
    <row r="21" spans="3:17">
      <c r="C21"/>
      <c r="D21"/>
      <c r="E21" t="str">
        <f>IF(_Air735364435[[#This Row],[Substance]]&lt;&gt;"",(IFERROR(VLOOKUP("*"&amp;'Reference information'!$E$14&amp;"*"&amp;_Air735364435[[#This Row],[Substance]],SubstancesA,3,FALSE),"")),"")</f>
        <v/>
      </c>
      <c r="F21"/>
      <c r="G21" s="118"/>
      <c r="H21"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1" t="str">
        <f>IF(_Air735364435[[#This Row],[Substance]]&lt;&gt;"",SUM(_Air735364435[[#This Row],[Long term PC (ug/m3)]],_Air735364435[[#This Row],[Air Background conc (ug/m3)]]),"")</f>
        <v/>
      </c>
      <c r="J21" s="354" t="str">
        <f>IFERROR(_Air735364435[[#This Row],[PEC Long term (µg/m3)]]/_Air735364435[[#This Row],[Long term EAL (ug/m3)]],"")</f>
        <v/>
      </c>
      <c r="K21" s="4" t="str">
        <f>IF(ISNUMBER(_Air735364435[[#This Row],[%PEC of EAL% (Long term)]]),IF(_Air735364435[[#This Row],[%PEC of EAL% (Long term)]]&gt;=0.7,"fail","pass"),"")</f>
        <v/>
      </c>
      <c r="L21" t="str">
        <f>IF(_Air735364435[[#This Row],[Substance]]&lt;&gt;"",(IFERROR(VLOOKUP("*"&amp;'Reference information'!$E$14&amp;"*"&amp;_Air735364435[[#This Row],[Substance]],SubstancesA,4,FALSE),"")),"")</f>
        <v/>
      </c>
      <c r="M21"/>
      <c r="N21"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1" s="4" t="str">
        <f>IF(ISNUMBER(_Air735364435[[#This Row],[ %PC of the EAL-2*background]]),IF(_Air735364435[[#This Row],[ %PC of the EAL-2*background]]&gt;=0.2,"fail",IF(_Air735364435[[#This Row],[ %PC of the EAL-2*background]]&lt;0,"fail","pass")),"")</f>
        <v/>
      </c>
      <c r="P21" s="27"/>
      <c r="Q21" s="27"/>
    </row>
    <row r="22" spans="3:17">
      <c r="C22"/>
      <c r="D22"/>
      <c r="E22" t="str">
        <f>IF(_Air735364435[[#This Row],[Substance]]&lt;&gt;"",(IFERROR(VLOOKUP("*"&amp;'Reference information'!$E$14&amp;"*"&amp;_Air735364435[[#This Row],[Substance]],SubstancesA,3,FALSE),"")),"")</f>
        <v/>
      </c>
      <c r="F22"/>
      <c r="G22" s="118"/>
      <c r="H22"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2" t="str">
        <f>IF(_Air735364435[[#This Row],[Substance]]&lt;&gt;"",SUM(_Air735364435[[#This Row],[Long term PC (ug/m3)]],_Air735364435[[#This Row],[Air Background conc (ug/m3)]]),"")</f>
        <v/>
      </c>
      <c r="J22" s="357" t="str">
        <f>IFERROR(_Air735364435[[#This Row],[PEC Long term (µg/m3)]]/_Air735364435[[#This Row],[Long term EAL (ug/m3)]],"")</f>
        <v/>
      </c>
      <c r="K22" s="33" t="str">
        <f>IF(ISNUMBER(_Air735364435[[#This Row],[%PEC of EAL% (Long term)]]),IF(_Air735364435[[#This Row],[%PEC of EAL% (Long term)]]&gt;=0.7,"fail","pass"),"")</f>
        <v/>
      </c>
      <c r="L22" s="33" t="str">
        <f>IF(_Air735364435[[#This Row],[Substance]]&lt;&gt;"",(IFERROR(VLOOKUP("*"&amp;'Reference information'!$E$14&amp;"*"&amp;_Air735364435[[#This Row],[Substance]],SubstancesA,4,FALSE),"")),"")</f>
        <v/>
      </c>
      <c r="M22"/>
      <c r="N22"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2" s="33" t="str">
        <f>IF(ISNUMBER(_Air735364435[[#This Row],[ %PC of the EAL-2*background]]),IF(_Air735364435[[#This Row],[ %PC of the EAL-2*background]]&gt;=0.2,"fail",IF(_Air735364435[[#This Row],[ %PC of the EAL-2*background]]&lt;0,"fail","pass")),"")</f>
        <v/>
      </c>
      <c r="P22" s="27"/>
      <c r="Q22" s="27"/>
    </row>
    <row r="23" spans="3:17">
      <c r="C23"/>
      <c r="D23"/>
      <c r="E23" t="str">
        <f>IF(_Air735364435[[#This Row],[Substance]]&lt;&gt;"",(IFERROR(VLOOKUP("*"&amp;'Reference information'!$E$14&amp;"*"&amp;_Air735364435[[#This Row],[Substance]],SubstancesA,3,FALSE),"")),"")</f>
        <v/>
      </c>
      <c r="F23"/>
      <c r="G23" s="118"/>
      <c r="H23"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3" t="str">
        <f>IF(_Air735364435[[#This Row],[Substance]]&lt;&gt;"",SUM(_Air735364435[[#This Row],[Long term PC (ug/m3)]],_Air735364435[[#This Row],[Air Background conc (ug/m3)]]),"")</f>
        <v/>
      </c>
      <c r="J23" s="354" t="str">
        <f>IFERROR(_Air735364435[[#This Row],[PEC Long term (µg/m3)]]/_Air735364435[[#This Row],[Long term EAL (ug/m3)]],"")</f>
        <v/>
      </c>
      <c r="K23" s="4" t="str">
        <f>IF(ISNUMBER(_Air735364435[[#This Row],[%PEC of EAL% (Long term)]]),IF(_Air735364435[[#This Row],[%PEC of EAL% (Long term)]]&gt;=0.7,"fail","pass"),"")</f>
        <v/>
      </c>
      <c r="L23" t="str">
        <f>IF(_Air735364435[[#This Row],[Substance]]&lt;&gt;"",(IFERROR(VLOOKUP("*"&amp;'Reference information'!$E$14&amp;"*"&amp;_Air735364435[[#This Row],[Substance]],SubstancesA,4,FALSE),"")),"")</f>
        <v/>
      </c>
      <c r="M23"/>
      <c r="N23"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3" s="4" t="str">
        <f>IF(ISNUMBER(_Air735364435[[#This Row],[ %PC of the EAL-2*background]]),IF(_Air735364435[[#This Row],[ %PC of the EAL-2*background]]&gt;=0.2,"fail",IF(_Air735364435[[#This Row],[ %PC of the EAL-2*background]]&lt;0,"fail","pass")),"")</f>
        <v/>
      </c>
      <c r="P23" s="27"/>
      <c r="Q23" s="27"/>
    </row>
    <row r="24" spans="3:17">
      <c r="C24"/>
      <c r="D24"/>
      <c r="E24" t="str">
        <f>IF(_Air735364435[[#This Row],[Substance]]&lt;&gt;"",(IFERROR(VLOOKUP("*"&amp;'Reference information'!$E$14&amp;"*"&amp;_Air735364435[[#This Row],[Substance]],SubstancesA,3,FALSE),"")),"")</f>
        <v/>
      </c>
      <c r="F24"/>
      <c r="G24" s="118"/>
      <c r="H24"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4" t="str">
        <f>IF(_Air735364435[[#This Row],[Substance]]&lt;&gt;"",SUM(_Air735364435[[#This Row],[Long term PC (ug/m3)]],_Air735364435[[#This Row],[Air Background conc (ug/m3)]]),"")</f>
        <v/>
      </c>
      <c r="J24" s="357" t="str">
        <f>IFERROR(_Air735364435[[#This Row],[PEC Long term (µg/m3)]]/_Air735364435[[#This Row],[Long term EAL (ug/m3)]],"")</f>
        <v/>
      </c>
      <c r="K24" s="33" t="str">
        <f>IF(ISNUMBER(_Air735364435[[#This Row],[%PEC of EAL% (Long term)]]),IF(_Air735364435[[#This Row],[%PEC of EAL% (Long term)]]&gt;=0.7,"fail","pass"),"")</f>
        <v/>
      </c>
      <c r="L24" s="33" t="str">
        <f>IF(_Air735364435[[#This Row],[Substance]]&lt;&gt;"",(IFERROR(VLOOKUP("*"&amp;'Reference information'!$E$14&amp;"*"&amp;_Air735364435[[#This Row],[Substance]],SubstancesA,4,FALSE),"")),"")</f>
        <v/>
      </c>
      <c r="M24"/>
      <c r="N24"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4" s="33" t="str">
        <f>IF(ISNUMBER(_Air735364435[[#This Row],[ %PC of the EAL-2*background]]),IF(_Air735364435[[#This Row],[ %PC of the EAL-2*background]]&gt;=0.2,"fail",IF(_Air735364435[[#This Row],[ %PC of the EAL-2*background]]&lt;0,"fail","pass")),"")</f>
        <v/>
      </c>
      <c r="P24" s="27"/>
      <c r="Q24" s="27"/>
    </row>
    <row r="25" spans="3:17">
      <c r="C25"/>
      <c r="D25"/>
      <c r="E25" t="str">
        <f>IF(_Air735364435[[#This Row],[Substance]]&lt;&gt;"",(IFERROR(VLOOKUP("*"&amp;'Reference information'!$E$14&amp;"*"&amp;_Air735364435[[#This Row],[Substance]],SubstancesA,3,FALSE),"")),"")</f>
        <v/>
      </c>
      <c r="F25"/>
      <c r="G25" s="118"/>
      <c r="H25"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5" t="str">
        <f>IF(_Air735364435[[#This Row],[Substance]]&lt;&gt;"",SUM(_Air735364435[[#This Row],[Long term PC (ug/m3)]],_Air735364435[[#This Row],[Air Background conc (ug/m3)]]),"")</f>
        <v/>
      </c>
      <c r="J25" s="354" t="str">
        <f>IFERROR(_Air735364435[[#This Row],[PEC Long term (µg/m3)]]/_Air735364435[[#This Row],[Long term EAL (ug/m3)]],"")</f>
        <v/>
      </c>
      <c r="K25" s="4" t="str">
        <f>IF(ISNUMBER(_Air735364435[[#This Row],[%PEC of EAL% (Long term)]]),IF(_Air735364435[[#This Row],[%PEC of EAL% (Long term)]]&gt;=0.7,"fail","pass"),"")</f>
        <v/>
      </c>
      <c r="L25" t="str">
        <f>IF(_Air735364435[[#This Row],[Substance]]&lt;&gt;"",(IFERROR(VLOOKUP("*"&amp;'Reference information'!$E$14&amp;"*"&amp;_Air735364435[[#This Row],[Substance]],SubstancesA,4,FALSE),"")),"")</f>
        <v/>
      </c>
      <c r="M25"/>
      <c r="N2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5" s="4" t="str">
        <f>IF(ISNUMBER(_Air735364435[[#This Row],[ %PC of the EAL-2*background]]),IF(_Air735364435[[#This Row],[ %PC of the EAL-2*background]]&gt;=0.2,"fail",IF(_Air735364435[[#This Row],[ %PC of the EAL-2*background]]&lt;0,"fail","pass")),"")</f>
        <v/>
      </c>
      <c r="P25" s="27"/>
      <c r="Q25" s="27"/>
    </row>
    <row r="26" spans="3:17">
      <c r="C26"/>
      <c r="D26"/>
      <c r="E26" t="str">
        <f>IF(_Air735364435[[#This Row],[Substance]]&lt;&gt;"",(IFERROR(VLOOKUP("*"&amp;'Reference information'!$E$14&amp;"*"&amp;_Air735364435[[#This Row],[Substance]],SubstancesA,3,FALSE),"")),"")</f>
        <v/>
      </c>
      <c r="F26"/>
      <c r="G26" s="118"/>
      <c r="H26"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6" t="str">
        <f>IF(_Air735364435[[#This Row],[Substance]]&lt;&gt;"",SUM(_Air735364435[[#This Row],[Long term PC (ug/m3)]],_Air735364435[[#This Row],[Air Background conc (ug/m3)]]),"")</f>
        <v/>
      </c>
      <c r="J26" s="357" t="str">
        <f>IFERROR(_Air735364435[[#This Row],[PEC Long term (µg/m3)]]/_Air735364435[[#This Row],[Long term EAL (ug/m3)]],"")</f>
        <v/>
      </c>
      <c r="K26" s="33" t="str">
        <f>IF(ISNUMBER(_Air735364435[[#This Row],[%PEC of EAL% (Long term)]]),IF(_Air735364435[[#This Row],[%PEC of EAL% (Long term)]]&gt;=0.7,"fail","pass"),"")</f>
        <v/>
      </c>
      <c r="L26" s="33" t="str">
        <f>IF(_Air735364435[[#This Row],[Substance]]&lt;&gt;"",(IFERROR(VLOOKUP("*"&amp;'Reference information'!$E$14&amp;"*"&amp;_Air735364435[[#This Row],[Substance]],SubstancesA,4,FALSE),"")),"")</f>
        <v/>
      </c>
      <c r="M26"/>
      <c r="N2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6" s="33" t="str">
        <f>IF(ISNUMBER(_Air735364435[[#This Row],[ %PC of the EAL-2*background]]),IF(_Air735364435[[#This Row],[ %PC of the EAL-2*background]]&gt;=0.2,"fail",IF(_Air735364435[[#This Row],[ %PC of the EAL-2*background]]&lt;0,"fail","pass")),"")</f>
        <v/>
      </c>
      <c r="P26" s="27"/>
      <c r="Q26" s="27"/>
    </row>
    <row r="27" spans="3:17">
      <c r="C27"/>
      <c r="D27"/>
      <c r="E27" t="str">
        <f>IF(_Air735364435[[#This Row],[Substance]]&lt;&gt;"",(IFERROR(VLOOKUP("*"&amp;'Reference information'!$E$14&amp;"*"&amp;_Air735364435[[#This Row],[Substance]],SubstancesA,3,FALSE),"")),"")</f>
        <v/>
      </c>
      <c r="F27"/>
      <c r="G27" s="118"/>
      <c r="H27"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7" t="str">
        <f>IF(_Air735364435[[#This Row],[Substance]]&lt;&gt;"",SUM(_Air735364435[[#This Row],[Long term PC (ug/m3)]],_Air735364435[[#This Row],[Air Background conc (ug/m3)]]),"")</f>
        <v/>
      </c>
      <c r="J27" s="354" t="str">
        <f>IFERROR(_Air735364435[[#This Row],[PEC Long term (µg/m3)]]/_Air735364435[[#This Row],[Long term EAL (ug/m3)]],"")</f>
        <v/>
      </c>
      <c r="K27" s="4" t="str">
        <f>IF(ISNUMBER(_Air735364435[[#This Row],[%PEC of EAL% (Long term)]]),IF(_Air735364435[[#This Row],[%PEC of EAL% (Long term)]]&gt;=0.7,"fail","pass"),"")</f>
        <v/>
      </c>
      <c r="L27" t="str">
        <f>IF(_Air735364435[[#This Row],[Substance]]&lt;&gt;"",(IFERROR(VLOOKUP("*"&amp;'Reference information'!$E$14&amp;"*"&amp;_Air735364435[[#This Row],[Substance]],SubstancesA,4,FALSE),"")),"")</f>
        <v/>
      </c>
      <c r="M27"/>
      <c r="N2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7" s="4" t="str">
        <f>IF(ISNUMBER(_Air735364435[[#This Row],[ %PC of the EAL-2*background]]),IF(_Air735364435[[#This Row],[ %PC of the EAL-2*background]]&gt;=0.2,"fail",IF(_Air735364435[[#This Row],[ %PC of the EAL-2*background]]&lt;0,"fail","pass")),"")</f>
        <v/>
      </c>
      <c r="P27" s="27"/>
      <c r="Q27" s="27"/>
    </row>
    <row r="28" spans="3:17">
      <c r="C28"/>
      <c r="D28"/>
      <c r="E28" t="str">
        <f>IF(_Air735364435[[#This Row],[Substance]]&lt;&gt;"",(IFERROR(VLOOKUP("*"&amp;'Reference information'!$E$14&amp;"*"&amp;_Air735364435[[#This Row],[Substance]],SubstancesA,3,FALSE),"")),"")</f>
        <v/>
      </c>
      <c r="F28"/>
      <c r="G28" s="118"/>
      <c r="H28"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8" t="str">
        <f>IF(_Air735364435[[#This Row],[Substance]]&lt;&gt;"",SUM(_Air735364435[[#This Row],[Long term PC (ug/m3)]],_Air735364435[[#This Row],[Air Background conc (ug/m3)]]),"")</f>
        <v/>
      </c>
      <c r="J28" s="357" t="str">
        <f>IFERROR(_Air735364435[[#This Row],[PEC Long term (µg/m3)]]/_Air735364435[[#This Row],[Long term EAL (ug/m3)]],"")</f>
        <v/>
      </c>
      <c r="K28" s="33" t="str">
        <f>IF(ISNUMBER(_Air735364435[[#This Row],[%PEC of EAL% (Long term)]]),IF(_Air735364435[[#This Row],[%PEC of EAL% (Long term)]]&gt;=0.7,"fail","pass"),"")</f>
        <v/>
      </c>
      <c r="L28" s="33" t="str">
        <f>IF(_Air735364435[[#This Row],[Substance]]&lt;&gt;"",(IFERROR(VLOOKUP("*"&amp;'Reference information'!$E$14&amp;"*"&amp;_Air735364435[[#This Row],[Substance]],SubstancesA,4,FALSE),"")),"")</f>
        <v/>
      </c>
      <c r="M28"/>
      <c r="N2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8" s="33" t="str">
        <f>IF(ISNUMBER(_Air735364435[[#This Row],[ %PC of the EAL-2*background]]),IF(_Air735364435[[#This Row],[ %PC of the EAL-2*background]]&gt;=0.2,"fail",IF(_Air735364435[[#This Row],[ %PC of the EAL-2*background]]&lt;0,"fail","pass")),"")</f>
        <v/>
      </c>
      <c r="P28" s="27"/>
      <c r="Q28" s="27"/>
    </row>
    <row r="29" spans="3:17">
      <c r="C29"/>
      <c r="D29"/>
      <c r="E29" t="str">
        <f>IF(_Air735364435[[#This Row],[Substance]]&lt;&gt;"",(IFERROR(VLOOKUP("*"&amp;'Reference information'!$E$14&amp;"*"&amp;_Air735364435[[#This Row],[Substance]],SubstancesA,3,FALSE),"")),"")</f>
        <v/>
      </c>
      <c r="F29"/>
      <c r="G29" s="118"/>
      <c r="H29"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29" t="str">
        <f>IF(_Air735364435[[#This Row],[Substance]]&lt;&gt;"",SUM(_Air735364435[[#This Row],[Long term PC (ug/m3)]],_Air735364435[[#This Row],[Air Background conc (ug/m3)]]),"")</f>
        <v/>
      </c>
      <c r="J29" s="354" t="str">
        <f>IFERROR(_Air735364435[[#This Row],[PEC Long term (µg/m3)]]/_Air735364435[[#This Row],[Long term EAL (ug/m3)]],"")</f>
        <v/>
      </c>
      <c r="K29" s="4" t="str">
        <f>IF(ISNUMBER(_Air735364435[[#This Row],[%PEC of EAL% (Long term)]]),IF(_Air735364435[[#This Row],[%PEC of EAL% (Long term)]]&gt;=0.7,"fail","pass"),"")</f>
        <v/>
      </c>
      <c r="L29" t="str">
        <f>IF(_Air735364435[[#This Row],[Substance]]&lt;&gt;"",(IFERROR(VLOOKUP("*"&amp;'Reference information'!$E$14&amp;"*"&amp;_Air735364435[[#This Row],[Substance]],SubstancesA,4,FALSE),"")),"")</f>
        <v/>
      </c>
      <c r="M29"/>
      <c r="N2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29" s="4" t="str">
        <f>IF(ISNUMBER(_Air735364435[[#This Row],[ %PC of the EAL-2*background]]),IF(_Air735364435[[#This Row],[ %PC of the EAL-2*background]]&gt;=0.2,"fail",IF(_Air735364435[[#This Row],[ %PC of the EAL-2*background]]&lt;0,"fail","pass")),"")</f>
        <v/>
      </c>
      <c r="P29" s="27"/>
      <c r="Q29" s="27"/>
    </row>
    <row r="30" spans="3:17">
      <c r="C30"/>
      <c r="D30"/>
      <c r="E30" t="str">
        <f>IF(_Air735364435[[#This Row],[Substance]]&lt;&gt;"",(IFERROR(VLOOKUP("*"&amp;'Reference information'!$E$14&amp;"*"&amp;_Air735364435[[#This Row],[Substance]],SubstancesA,3,FALSE),"")),"")</f>
        <v/>
      </c>
      <c r="F30"/>
      <c r="G30" s="118"/>
      <c r="H30"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0" t="str">
        <f>IF(_Air735364435[[#This Row],[Substance]]&lt;&gt;"",SUM(_Air735364435[[#This Row],[Long term PC (ug/m3)]],_Air735364435[[#This Row],[Air Background conc (ug/m3)]]),"")</f>
        <v/>
      </c>
      <c r="J30" s="357" t="str">
        <f>IFERROR(_Air735364435[[#This Row],[PEC Long term (µg/m3)]]/_Air735364435[[#This Row],[Long term EAL (ug/m3)]],"")</f>
        <v/>
      </c>
      <c r="K30" s="33" t="str">
        <f>IF(ISNUMBER(_Air735364435[[#This Row],[%PEC of EAL% (Long term)]]),IF(_Air735364435[[#This Row],[%PEC of EAL% (Long term)]]&gt;=0.7,"fail","pass"),"")</f>
        <v/>
      </c>
      <c r="L30" s="33" t="str">
        <f>IF(_Air735364435[[#This Row],[Substance]]&lt;&gt;"",(IFERROR(VLOOKUP("*"&amp;'Reference information'!$E$14&amp;"*"&amp;_Air735364435[[#This Row],[Substance]],SubstancesA,4,FALSE),"")),"")</f>
        <v/>
      </c>
      <c r="M30"/>
      <c r="N30"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0" s="33" t="str">
        <f>IF(ISNUMBER(_Air735364435[[#This Row],[ %PC of the EAL-2*background]]),IF(_Air735364435[[#This Row],[ %PC of the EAL-2*background]]&gt;=0.2,"fail",IF(_Air735364435[[#This Row],[ %PC of the EAL-2*background]]&lt;0,"fail","pass")),"")</f>
        <v/>
      </c>
      <c r="P30" s="27"/>
      <c r="Q30" s="27"/>
    </row>
    <row r="31" spans="3:17">
      <c r="C31"/>
      <c r="D31"/>
      <c r="E31" t="str">
        <f>IF(_Air735364435[[#This Row],[Substance]]&lt;&gt;"",(IFERROR(VLOOKUP("*"&amp;'Reference information'!$E$14&amp;"*"&amp;_Air735364435[[#This Row],[Substance]],SubstancesA,3,FALSE),"")),"")</f>
        <v/>
      </c>
      <c r="F31"/>
      <c r="G31" s="118"/>
      <c r="H31"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1" t="str">
        <f>IF(_Air735364435[[#This Row],[Substance]]&lt;&gt;"",SUM(_Air735364435[[#This Row],[Long term PC (ug/m3)]],_Air735364435[[#This Row],[Air Background conc (ug/m3)]]),"")</f>
        <v/>
      </c>
      <c r="J31" s="354" t="str">
        <f>IFERROR(_Air735364435[[#This Row],[PEC Long term (µg/m3)]]/_Air735364435[[#This Row],[Long term EAL (ug/m3)]],"")</f>
        <v/>
      </c>
      <c r="K31" s="4" t="str">
        <f>IF(ISNUMBER(_Air735364435[[#This Row],[%PEC of EAL% (Long term)]]),IF(_Air735364435[[#This Row],[%PEC of EAL% (Long term)]]&gt;=0.7,"fail","pass"),"")</f>
        <v/>
      </c>
      <c r="L31" t="str">
        <f>IF(_Air735364435[[#This Row],[Substance]]&lt;&gt;"",(IFERROR(VLOOKUP("*"&amp;'Reference information'!$E$14&amp;"*"&amp;_Air735364435[[#This Row],[Substance]],SubstancesA,4,FALSE),"")),"")</f>
        <v/>
      </c>
      <c r="M31"/>
      <c r="N31"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1" s="4" t="str">
        <f>IF(ISNUMBER(_Air735364435[[#This Row],[ %PC of the EAL-2*background]]),IF(_Air735364435[[#This Row],[ %PC of the EAL-2*background]]&gt;=0.2,"fail",IF(_Air735364435[[#This Row],[ %PC of the EAL-2*background]]&lt;0,"fail","pass")),"")</f>
        <v/>
      </c>
      <c r="P31" s="27"/>
      <c r="Q31" s="27"/>
    </row>
    <row r="32" spans="3:17">
      <c r="C32"/>
      <c r="D32"/>
      <c r="E32" t="str">
        <f>IF(_Air735364435[[#This Row],[Substance]]&lt;&gt;"",(IFERROR(VLOOKUP("*"&amp;'Reference information'!$E$14&amp;"*"&amp;_Air735364435[[#This Row],[Substance]],SubstancesA,3,FALSE),"")),"")</f>
        <v/>
      </c>
      <c r="F32"/>
      <c r="G32" s="118"/>
      <c r="H32"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2" t="str">
        <f>IF(_Air735364435[[#This Row],[Substance]]&lt;&gt;"",SUM(_Air735364435[[#This Row],[Long term PC (ug/m3)]],_Air735364435[[#This Row],[Air Background conc (ug/m3)]]),"")</f>
        <v/>
      </c>
      <c r="J32" s="357" t="str">
        <f>IFERROR(_Air735364435[[#This Row],[PEC Long term (µg/m3)]]/_Air735364435[[#This Row],[Long term EAL (ug/m3)]],"")</f>
        <v/>
      </c>
      <c r="K32" s="33" t="str">
        <f>IF(ISNUMBER(_Air735364435[[#This Row],[%PEC of EAL% (Long term)]]),IF(_Air735364435[[#This Row],[%PEC of EAL% (Long term)]]&gt;=0.7,"fail","pass"),"")</f>
        <v/>
      </c>
      <c r="L32" s="33" t="str">
        <f>IF(_Air735364435[[#This Row],[Substance]]&lt;&gt;"",(IFERROR(VLOOKUP("*"&amp;'Reference information'!$E$14&amp;"*"&amp;_Air735364435[[#This Row],[Substance]],SubstancesA,4,FALSE),"")),"")</f>
        <v/>
      </c>
      <c r="M32"/>
      <c r="N32"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2" s="33" t="str">
        <f>IF(ISNUMBER(_Air735364435[[#This Row],[ %PC of the EAL-2*background]]),IF(_Air735364435[[#This Row],[ %PC of the EAL-2*background]]&gt;=0.2,"fail",IF(_Air735364435[[#This Row],[ %PC of the EAL-2*background]]&lt;0,"fail","pass")),"")</f>
        <v/>
      </c>
      <c r="P32" s="27"/>
      <c r="Q32" s="27"/>
    </row>
    <row r="33" spans="3:17">
      <c r="C33"/>
      <c r="D33"/>
      <c r="E33" t="str">
        <f>IF(_Air735364435[[#This Row],[Substance]]&lt;&gt;"",(IFERROR(VLOOKUP("*"&amp;'Reference information'!$E$14&amp;"*"&amp;_Air735364435[[#This Row],[Substance]],SubstancesA,3,FALSE),"")),"")</f>
        <v/>
      </c>
      <c r="F33"/>
      <c r="G33" s="118"/>
      <c r="H33"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3" t="str">
        <f>IF(_Air735364435[[#This Row],[Substance]]&lt;&gt;"",SUM(_Air735364435[[#This Row],[Long term PC (ug/m3)]],_Air735364435[[#This Row],[Air Background conc (ug/m3)]]),"")</f>
        <v/>
      </c>
      <c r="J33" s="354" t="str">
        <f>IFERROR(_Air735364435[[#This Row],[PEC Long term (µg/m3)]]/_Air735364435[[#This Row],[Long term EAL (ug/m3)]],"")</f>
        <v/>
      </c>
      <c r="K33" s="4" t="str">
        <f>IF(ISNUMBER(_Air735364435[[#This Row],[%PEC of EAL% (Long term)]]),IF(_Air735364435[[#This Row],[%PEC of EAL% (Long term)]]&gt;=0.7,"fail","pass"),"")</f>
        <v/>
      </c>
      <c r="L33" t="str">
        <f>IF(_Air735364435[[#This Row],[Substance]]&lt;&gt;"",(IFERROR(VLOOKUP("*"&amp;'Reference information'!$E$14&amp;"*"&amp;_Air735364435[[#This Row],[Substance]],SubstancesA,4,FALSE),"")),"")</f>
        <v/>
      </c>
      <c r="M33"/>
      <c r="N33"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3" s="4" t="str">
        <f>IF(ISNUMBER(_Air735364435[[#This Row],[ %PC of the EAL-2*background]]),IF(_Air735364435[[#This Row],[ %PC of the EAL-2*background]]&gt;=0.2,"fail",IF(_Air735364435[[#This Row],[ %PC of the EAL-2*background]]&lt;0,"fail","pass")),"")</f>
        <v/>
      </c>
      <c r="P33" s="27"/>
      <c r="Q33" s="27"/>
    </row>
    <row r="34" spans="3:17">
      <c r="C34"/>
      <c r="D34"/>
      <c r="E34" t="str">
        <f>IF(_Air735364435[[#This Row],[Substance]]&lt;&gt;"",(IFERROR(VLOOKUP("*"&amp;'Reference information'!$E$14&amp;"*"&amp;_Air735364435[[#This Row],[Substance]],SubstancesA,3,FALSE),"")),"")</f>
        <v/>
      </c>
      <c r="F34"/>
      <c r="G34" s="118"/>
      <c r="H34"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4" t="str">
        <f>IF(_Air735364435[[#This Row],[Substance]]&lt;&gt;"",SUM(_Air735364435[[#This Row],[Long term PC (ug/m3)]],_Air735364435[[#This Row],[Air Background conc (ug/m3)]]),"")</f>
        <v/>
      </c>
      <c r="J34" s="357" t="str">
        <f>IFERROR(_Air735364435[[#This Row],[PEC Long term (µg/m3)]]/_Air735364435[[#This Row],[Long term EAL (ug/m3)]],"")</f>
        <v/>
      </c>
      <c r="K34" s="33" t="str">
        <f>IF(ISNUMBER(_Air735364435[[#This Row],[%PEC of EAL% (Long term)]]),IF(_Air735364435[[#This Row],[%PEC of EAL% (Long term)]]&gt;=0.7,"fail","pass"),"")</f>
        <v/>
      </c>
      <c r="L34" s="33" t="str">
        <f>IF(_Air735364435[[#This Row],[Substance]]&lt;&gt;"",(IFERROR(VLOOKUP("*"&amp;'Reference information'!$E$14&amp;"*"&amp;_Air735364435[[#This Row],[Substance]],SubstancesA,4,FALSE),"")),"")</f>
        <v/>
      </c>
      <c r="M34"/>
      <c r="N34"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4" s="33" t="str">
        <f>IF(ISNUMBER(_Air735364435[[#This Row],[ %PC of the EAL-2*background]]),IF(_Air735364435[[#This Row],[ %PC of the EAL-2*background]]&gt;=0.2,"fail",IF(_Air735364435[[#This Row],[ %PC of the EAL-2*background]]&lt;0,"fail","pass")),"")</f>
        <v/>
      </c>
      <c r="P34" s="27"/>
      <c r="Q34" s="27"/>
    </row>
    <row r="35" spans="3:17">
      <c r="C35"/>
      <c r="D35"/>
      <c r="E35" t="str">
        <f>IF(_Air735364435[[#This Row],[Substance]]&lt;&gt;"",(IFERROR(VLOOKUP("*"&amp;'Reference information'!$E$14&amp;"*"&amp;_Air735364435[[#This Row],[Substance]],SubstancesA,3,FALSE),"")),"")</f>
        <v/>
      </c>
      <c r="F35"/>
      <c r="G35" s="118"/>
      <c r="H35"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5" t="str">
        <f>IF(_Air735364435[[#This Row],[Substance]]&lt;&gt;"",SUM(_Air735364435[[#This Row],[Long term PC (ug/m3)]],_Air735364435[[#This Row],[Air Background conc (ug/m3)]]),"")</f>
        <v/>
      </c>
      <c r="J35" s="354" t="str">
        <f>IFERROR(_Air735364435[[#This Row],[PEC Long term (µg/m3)]]/_Air735364435[[#This Row],[Long term EAL (ug/m3)]],"")</f>
        <v/>
      </c>
      <c r="K35" s="4" t="str">
        <f>IF(ISNUMBER(_Air735364435[[#This Row],[%PEC of EAL% (Long term)]]),IF(_Air735364435[[#This Row],[%PEC of EAL% (Long term)]]&gt;=0.7,"fail","pass"),"")</f>
        <v/>
      </c>
      <c r="L35" t="str">
        <f>IF(_Air735364435[[#This Row],[Substance]]&lt;&gt;"",(IFERROR(VLOOKUP("*"&amp;'Reference information'!$E$14&amp;"*"&amp;_Air735364435[[#This Row],[Substance]],SubstancesA,4,FALSE),"")),"")</f>
        <v/>
      </c>
      <c r="M35"/>
      <c r="N3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5" s="4" t="str">
        <f>IF(ISNUMBER(_Air735364435[[#This Row],[ %PC of the EAL-2*background]]),IF(_Air735364435[[#This Row],[ %PC of the EAL-2*background]]&gt;=0.2,"fail",IF(_Air735364435[[#This Row],[ %PC of the EAL-2*background]]&lt;0,"fail","pass")),"")</f>
        <v/>
      </c>
      <c r="P35" s="27"/>
      <c r="Q35" s="27"/>
    </row>
    <row r="36" spans="3:17">
      <c r="C36"/>
      <c r="D36"/>
      <c r="E36" t="str">
        <f>IF(_Air735364435[[#This Row],[Substance]]&lt;&gt;"",(IFERROR(VLOOKUP("*"&amp;'Reference information'!$E$14&amp;"*"&amp;_Air735364435[[#This Row],[Substance]],SubstancesA,3,FALSE),"")),"")</f>
        <v/>
      </c>
      <c r="F36"/>
      <c r="G36" s="118"/>
      <c r="H36"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6" t="str">
        <f>IF(_Air735364435[[#This Row],[Substance]]&lt;&gt;"",SUM(_Air735364435[[#This Row],[Long term PC (ug/m3)]],_Air735364435[[#This Row],[Air Background conc (ug/m3)]]),"")</f>
        <v/>
      </c>
      <c r="J36" s="357" t="str">
        <f>IFERROR(_Air735364435[[#This Row],[PEC Long term (µg/m3)]]/_Air735364435[[#This Row],[Long term EAL (ug/m3)]],"")</f>
        <v/>
      </c>
      <c r="K36" s="33" t="str">
        <f>IF(ISNUMBER(_Air735364435[[#This Row],[%PEC of EAL% (Long term)]]),IF(_Air735364435[[#This Row],[%PEC of EAL% (Long term)]]&gt;=0.7,"fail","pass"),"")</f>
        <v/>
      </c>
      <c r="L36" s="33" t="str">
        <f>IF(_Air735364435[[#This Row],[Substance]]&lt;&gt;"",(IFERROR(VLOOKUP("*"&amp;'Reference information'!$E$14&amp;"*"&amp;_Air735364435[[#This Row],[Substance]],SubstancesA,4,FALSE),"")),"")</f>
        <v/>
      </c>
      <c r="M36"/>
      <c r="N3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6" s="33" t="str">
        <f>IF(ISNUMBER(_Air735364435[[#This Row],[ %PC of the EAL-2*background]]),IF(_Air735364435[[#This Row],[ %PC of the EAL-2*background]]&gt;=0.2,"fail",IF(_Air735364435[[#This Row],[ %PC of the EAL-2*background]]&lt;0,"fail","pass")),"")</f>
        <v/>
      </c>
      <c r="P36" s="27"/>
      <c r="Q36" s="27"/>
    </row>
    <row r="37" spans="3:17">
      <c r="C37"/>
      <c r="D37"/>
      <c r="E37" t="str">
        <f>IF(_Air735364435[[#This Row],[Substance]]&lt;&gt;"",(IFERROR(VLOOKUP("*"&amp;'Reference information'!$E$14&amp;"*"&amp;_Air735364435[[#This Row],[Substance]],SubstancesA,3,FALSE),"")),"")</f>
        <v/>
      </c>
      <c r="F37"/>
      <c r="G37" s="118"/>
      <c r="H37"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7" t="str">
        <f>IF(_Air735364435[[#This Row],[Substance]]&lt;&gt;"",SUM(_Air735364435[[#This Row],[Long term PC (ug/m3)]],_Air735364435[[#This Row],[Air Background conc (ug/m3)]]),"")</f>
        <v/>
      </c>
      <c r="J37" s="354" t="str">
        <f>IFERROR(_Air735364435[[#This Row],[PEC Long term (µg/m3)]]/_Air735364435[[#This Row],[Long term EAL (ug/m3)]],"")</f>
        <v/>
      </c>
      <c r="K37" s="4" t="str">
        <f>IF(ISNUMBER(_Air735364435[[#This Row],[%PEC of EAL% (Long term)]]),IF(_Air735364435[[#This Row],[%PEC of EAL% (Long term)]]&gt;=0.7,"fail","pass"),"")</f>
        <v/>
      </c>
      <c r="L37" t="str">
        <f>IF(_Air735364435[[#This Row],[Substance]]&lt;&gt;"",(IFERROR(VLOOKUP("*"&amp;'Reference information'!$E$14&amp;"*"&amp;_Air735364435[[#This Row],[Substance]],SubstancesA,4,FALSE),"")),"")</f>
        <v/>
      </c>
      <c r="M37"/>
      <c r="N3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7" s="4" t="str">
        <f>IF(ISNUMBER(_Air735364435[[#This Row],[ %PC of the EAL-2*background]]),IF(_Air735364435[[#This Row],[ %PC of the EAL-2*background]]&gt;=0.2,"fail",IF(_Air735364435[[#This Row],[ %PC of the EAL-2*background]]&lt;0,"fail","pass")),"")</f>
        <v/>
      </c>
      <c r="P37" s="27"/>
      <c r="Q37" s="27"/>
    </row>
    <row r="38" spans="3:17">
      <c r="C38"/>
      <c r="D38"/>
      <c r="E38" t="str">
        <f>IF(_Air735364435[[#This Row],[Substance]]&lt;&gt;"",(IFERROR(VLOOKUP("*"&amp;'Reference information'!$E$14&amp;"*"&amp;_Air735364435[[#This Row],[Substance]],SubstancesA,3,FALSE),"")),"")</f>
        <v/>
      </c>
      <c r="F38"/>
      <c r="G38" s="118"/>
      <c r="H38"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8" t="str">
        <f>IF(_Air735364435[[#This Row],[Substance]]&lt;&gt;"",SUM(_Air735364435[[#This Row],[Long term PC (ug/m3)]],_Air735364435[[#This Row],[Air Background conc (ug/m3)]]),"")</f>
        <v/>
      </c>
      <c r="J38" s="357" t="str">
        <f>IFERROR(_Air735364435[[#This Row],[PEC Long term (µg/m3)]]/_Air735364435[[#This Row],[Long term EAL (ug/m3)]],"")</f>
        <v/>
      </c>
      <c r="K38" s="33" t="str">
        <f>IF(ISNUMBER(_Air735364435[[#This Row],[%PEC of EAL% (Long term)]]),IF(_Air735364435[[#This Row],[%PEC of EAL% (Long term)]]&gt;=0.7,"fail","pass"),"")</f>
        <v/>
      </c>
      <c r="L38" s="33" t="str">
        <f>IF(_Air735364435[[#This Row],[Substance]]&lt;&gt;"",(IFERROR(VLOOKUP("*"&amp;'Reference information'!$E$14&amp;"*"&amp;_Air735364435[[#This Row],[Substance]],SubstancesA,4,FALSE),"")),"")</f>
        <v/>
      </c>
      <c r="M38"/>
      <c r="N3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8" s="33" t="str">
        <f>IF(ISNUMBER(_Air735364435[[#This Row],[ %PC of the EAL-2*background]]),IF(_Air735364435[[#This Row],[ %PC of the EAL-2*background]]&gt;=0.2,"fail",IF(_Air735364435[[#This Row],[ %PC of the EAL-2*background]]&lt;0,"fail","pass")),"")</f>
        <v/>
      </c>
      <c r="P38" s="27"/>
      <c r="Q38" s="27"/>
    </row>
    <row r="39" spans="3:17">
      <c r="C39"/>
      <c r="D39"/>
      <c r="E39" t="str">
        <f>IF(_Air735364435[[#This Row],[Substance]]&lt;&gt;"",(IFERROR(VLOOKUP("*"&amp;'Reference information'!$E$14&amp;"*"&amp;_Air735364435[[#This Row],[Substance]],SubstancesA,3,FALSE),"")),"")</f>
        <v/>
      </c>
      <c r="F39"/>
      <c r="G39" s="118"/>
      <c r="H39"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39" t="str">
        <f>IF(_Air735364435[[#This Row],[Substance]]&lt;&gt;"",SUM(_Air735364435[[#This Row],[Long term PC (ug/m3)]],_Air735364435[[#This Row],[Air Background conc (ug/m3)]]),"")</f>
        <v/>
      </c>
      <c r="J39" s="354" t="str">
        <f>IFERROR(_Air735364435[[#This Row],[PEC Long term (µg/m3)]]/_Air735364435[[#This Row],[Long term EAL (ug/m3)]],"")</f>
        <v/>
      </c>
      <c r="K39" s="4" t="str">
        <f>IF(ISNUMBER(_Air735364435[[#This Row],[%PEC of EAL% (Long term)]]),IF(_Air735364435[[#This Row],[%PEC of EAL% (Long term)]]&gt;=0.7,"fail","pass"),"")</f>
        <v/>
      </c>
      <c r="L39" t="str">
        <f>IF(_Air735364435[[#This Row],[Substance]]&lt;&gt;"",(IFERROR(VLOOKUP("*"&amp;'Reference information'!$E$14&amp;"*"&amp;_Air735364435[[#This Row],[Substance]],SubstancesA,4,FALSE),"")),"")</f>
        <v/>
      </c>
      <c r="M39"/>
      <c r="N3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39" s="4" t="str">
        <f>IF(ISNUMBER(_Air735364435[[#This Row],[ %PC of the EAL-2*background]]),IF(_Air735364435[[#This Row],[ %PC of the EAL-2*background]]&gt;=0.2,"fail",IF(_Air735364435[[#This Row],[ %PC of the EAL-2*background]]&lt;0,"fail","pass")),"")</f>
        <v/>
      </c>
      <c r="P39" s="27"/>
      <c r="Q39" s="27"/>
    </row>
    <row r="40" spans="3:17">
      <c r="C40"/>
      <c r="D40"/>
      <c r="E40" t="str">
        <f>IF(_Air735364435[[#This Row],[Substance]]&lt;&gt;"",(IFERROR(VLOOKUP("*"&amp;'Reference information'!$E$14&amp;"*"&amp;_Air735364435[[#This Row],[Substance]],SubstancesA,3,FALSE),"")),"")</f>
        <v/>
      </c>
      <c r="F40"/>
      <c r="G40" s="118"/>
      <c r="H40"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0" t="str">
        <f>IF(_Air735364435[[#This Row],[Substance]]&lt;&gt;"",SUM(_Air735364435[[#This Row],[Long term PC (ug/m3)]],_Air735364435[[#This Row],[Air Background conc (ug/m3)]]),"")</f>
        <v/>
      </c>
      <c r="J40" s="357" t="str">
        <f>IFERROR(_Air735364435[[#This Row],[PEC Long term (µg/m3)]]/_Air735364435[[#This Row],[Long term EAL (ug/m3)]],"")</f>
        <v/>
      </c>
      <c r="K40" s="33" t="str">
        <f>IF(ISNUMBER(_Air735364435[[#This Row],[%PEC of EAL% (Long term)]]),IF(_Air735364435[[#This Row],[%PEC of EAL% (Long term)]]&gt;=0.7,"fail","pass"),"")</f>
        <v/>
      </c>
      <c r="L40" s="33" t="str">
        <f>IF(_Air735364435[[#This Row],[Substance]]&lt;&gt;"",(IFERROR(VLOOKUP("*"&amp;'Reference information'!$E$14&amp;"*"&amp;_Air735364435[[#This Row],[Substance]],SubstancesA,4,FALSE),"")),"")</f>
        <v/>
      </c>
      <c r="M40"/>
      <c r="N40"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0" s="33" t="str">
        <f>IF(ISNUMBER(_Air735364435[[#This Row],[ %PC of the EAL-2*background]]),IF(_Air735364435[[#This Row],[ %PC of the EAL-2*background]]&gt;=0.2,"fail",IF(_Air735364435[[#This Row],[ %PC of the EAL-2*background]]&lt;0,"fail","pass")),"")</f>
        <v/>
      </c>
      <c r="P40" s="27"/>
      <c r="Q40" s="27"/>
    </row>
    <row r="41" spans="3:17">
      <c r="C41"/>
      <c r="D41"/>
      <c r="E41" t="str">
        <f>IF(_Air735364435[[#This Row],[Substance]]&lt;&gt;"",(IFERROR(VLOOKUP("*"&amp;'Reference information'!$E$14&amp;"*"&amp;_Air735364435[[#This Row],[Substance]],SubstancesA,3,FALSE),"")),"")</f>
        <v/>
      </c>
      <c r="F41"/>
      <c r="G41" s="118"/>
      <c r="H41"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1" t="str">
        <f>IF(_Air735364435[[#This Row],[Substance]]&lt;&gt;"",SUM(_Air735364435[[#This Row],[Long term PC (ug/m3)]],_Air735364435[[#This Row],[Air Background conc (ug/m3)]]),"")</f>
        <v/>
      </c>
      <c r="J41" s="354" t="str">
        <f>IFERROR(_Air735364435[[#This Row],[PEC Long term (µg/m3)]]/_Air735364435[[#This Row],[Long term EAL (ug/m3)]],"")</f>
        <v/>
      </c>
      <c r="K41" s="4" t="str">
        <f>IF(ISNUMBER(_Air735364435[[#This Row],[%PEC of EAL% (Long term)]]),IF(_Air735364435[[#This Row],[%PEC of EAL% (Long term)]]&gt;=0.7,"fail","pass"),"")</f>
        <v/>
      </c>
      <c r="L41" t="str">
        <f>IF(_Air735364435[[#This Row],[Substance]]&lt;&gt;"",(IFERROR(VLOOKUP("*"&amp;'Reference information'!$E$14&amp;"*"&amp;_Air735364435[[#This Row],[Substance]],SubstancesA,4,FALSE),"")),"")</f>
        <v/>
      </c>
      <c r="M41"/>
      <c r="N41"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1" s="4" t="str">
        <f>IF(ISNUMBER(_Air735364435[[#This Row],[ %PC of the EAL-2*background]]),IF(_Air735364435[[#This Row],[ %PC of the EAL-2*background]]&gt;=0.2,"fail",IF(_Air735364435[[#This Row],[ %PC of the EAL-2*background]]&lt;0,"fail","pass")),"")</f>
        <v/>
      </c>
      <c r="P41" s="27"/>
      <c r="Q41" s="27"/>
    </row>
    <row r="42" spans="3:17">
      <c r="C42"/>
      <c r="D42"/>
      <c r="E42" t="str">
        <f>IF(_Air735364435[[#This Row],[Substance]]&lt;&gt;"",(IFERROR(VLOOKUP("*"&amp;'Reference information'!$E$14&amp;"*"&amp;_Air735364435[[#This Row],[Substance]],SubstancesA,3,FALSE),"")),"")</f>
        <v/>
      </c>
      <c r="F42"/>
      <c r="G42" s="118"/>
      <c r="H42"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2" t="str">
        <f>IF(_Air735364435[[#This Row],[Substance]]&lt;&gt;"",SUM(_Air735364435[[#This Row],[Long term PC (ug/m3)]],_Air735364435[[#This Row],[Air Background conc (ug/m3)]]),"")</f>
        <v/>
      </c>
      <c r="J42" s="357" t="str">
        <f>IFERROR(_Air735364435[[#This Row],[PEC Long term (µg/m3)]]/_Air735364435[[#This Row],[Long term EAL (ug/m3)]],"")</f>
        <v/>
      </c>
      <c r="K42" s="33" t="str">
        <f>IF(ISNUMBER(_Air735364435[[#This Row],[%PEC of EAL% (Long term)]]),IF(_Air735364435[[#This Row],[%PEC of EAL% (Long term)]]&gt;=0.7,"fail","pass"),"")</f>
        <v/>
      </c>
      <c r="L42" s="33" t="str">
        <f>IF(_Air735364435[[#This Row],[Substance]]&lt;&gt;"",(IFERROR(VLOOKUP("*"&amp;'Reference information'!$E$14&amp;"*"&amp;_Air735364435[[#This Row],[Substance]],SubstancesA,4,FALSE),"")),"")</f>
        <v/>
      </c>
      <c r="M42"/>
      <c r="N42"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2" s="33" t="str">
        <f>IF(ISNUMBER(_Air735364435[[#This Row],[ %PC of the EAL-2*background]]),IF(_Air735364435[[#This Row],[ %PC of the EAL-2*background]]&gt;=0.2,"fail",IF(_Air735364435[[#This Row],[ %PC of the EAL-2*background]]&lt;0,"fail","pass")),"")</f>
        <v/>
      </c>
      <c r="P42" s="27"/>
      <c r="Q42" s="27"/>
    </row>
    <row r="43" spans="3:17">
      <c r="C43"/>
      <c r="D43"/>
      <c r="E43" t="str">
        <f>IF(_Air735364435[[#This Row],[Substance]]&lt;&gt;"",(IFERROR(VLOOKUP("*"&amp;'Reference information'!$E$14&amp;"*"&amp;_Air735364435[[#This Row],[Substance]],SubstancesA,3,FALSE),"")),"")</f>
        <v/>
      </c>
      <c r="F43"/>
      <c r="G43" s="118"/>
      <c r="H43"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3" t="str">
        <f>IF(_Air735364435[[#This Row],[Substance]]&lt;&gt;"",SUM(_Air735364435[[#This Row],[Long term PC (ug/m3)]],_Air735364435[[#This Row],[Air Background conc (ug/m3)]]),"")</f>
        <v/>
      </c>
      <c r="J43" s="354" t="str">
        <f>IFERROR(_Air735364435[[#This Row],[PEC Long term (µg/m3)]]/_Air735364435[[#This Row],[Long term EAL (ug/m3)]],"")</f>
        <v/>
      </c>
      <c r="K43" s="4" t="str">
        <f>IF(ISNUMBER(_Air735364435[[#This Row],[%PEC of EAL% (Long term)]]),IF(_Air735364435[[#This Row],[%PEC of EAL% (Long term)]]&gt;=0.7,"fail","pass"),"")</f>
        <v/>
      </c>
      <c r="L43" t="str">
        <f>IF(_Air735364435[[#This Row],[Substance]]&lt;&gt;"",(IFERROR(VLOOKUP("*"&amp;'Reference information'!$E$14&amp;"*"&amp;_Air735364435[[#This Row],[Substance]],SubstancesA,4,FALSE),"")),"")</f>
        <v/>
      </c>
      <c r="M43"/>
      <c r="N43"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3" s="4" t="str">
        <f>IF(ISNUMBER(_Air735364435[[#This Row],[ %PC of the EAL-2*background]]),IF(_Air735364435[[#This Row],[ %PC of the EAL-2*background]]&gt;=0.2,"fail",IF(_Air735364435[[#This Row],[ %PC of the EAL-2*background]]&lt;0,"fail","pass")),"")</f>
        <v/>
      </c>
      <c r="P43" s="27"/>
      <c r="Q43" s="27"/>
    </row>
    <row r="44" spans="3:17">
      <c r="C44"/>
      <c r="D44"/>
      <c r="E44" t="str">
        <f>IF(_Air735364435[[#This Row],[Substance]]&lt;&gt;"",(IFERROR(VLOOKUP("*"&amp;'Reference information'!$E$14&amp;"*"&amp;_Air735364435[[#This Row],[Substance]],SubstancesA,3,FALSE),"")),"")</f>
        <v/>
      </c>
      <c r="F44"/>
      <c r="G44" s="118"/>
      <c r="H44"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4" t="str">
        <f>IF(_Air735364435[[#This Row],[Substance]]&lt;&gt;"",SUM(_Air735364435[[#This Row],[Long term PC (ug/m3)]],_Air735364435[[#This Row],[Air Background conc (ug/m3)]]),"")</f>
        <v/>
      </c>
      <c r="J44" s="357" t="str">
        <f>IFERROR(_Air735364435[[#This Row],[PEC Long term (µg/m3)]]/_Air735364435[[#This Row],[Long term EAL (ug/m3)]],"")</f>
        <v/>
      </c>
      <c r="K44" s="33" t="str">
        <f>IF(ISNUMBER(_Air735364435[[#This Row],[%PEC of EAL% (Long term)]]),IF(_Air735364435[[#This Row],[%PEC of EAL% (Long term)]]&gt;=0.7,"fail","pass"),"")</f>
        <v/>
      </c>
      <c r="L44" s="33" t="str">
        <f>IF(_Air735364435[[#This Row],[Substance]]&lt;&gt;"",(IFERROR(VLOOKUP("*"&amp;'Reference information'!$E$14&amp;"*"&amp;_Air735364435[[#This Row],[Substance]],SubstancesA,4,FALSE),"")),"")</f>
        <v/>
      </c>
      <c r="M44"/>
      <c r="N44"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4" s="33" t="str">
        <f>IF(ISNUMBER(_Air735364435[[#This Row],[ %PC of the EAL-2*background]]),IF(_Air735364435[[#This Row],[ %PC of the EAL-2*background]]&gt;=0.2,"fail",IF(_Air735364435[[#This Row],[ %PC of the EAL-2*background]]&lt;0,"fail","pass")),"")</f>
        <v/>
      </c>
      <c r="P44" s="27"/>
      <c r="Q44" s="27"/>
    </row>
    <row r="45" spans="3:17">
      <c r="C45"/>
      <c r="D45"/>
      <c r="E45" t="str">
        <f>IF(_Air735364435[[#This Row],[Substance]]&lt;&gt;"",(IFERROR(VLOOKUP("*"&amp;'Reference information'!$E$14&amp;"*"&amp;_Air735364435[[#This Row],[Substance]],SubstancesA,3,FALSE),"")),"")</f>
        <v/>
      </c>
      <c r="F45"/>
      <c r="G45" s="118"/>
      <c r="H45"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5" t="str">
        <f>IF(_Air735364435[[#This Row],[Substance]]&lt;&gt;"",SUM(_Air735364435[[#This Row],[Long term PC (ug/m3)]],_Air735364435[[#This Row],[Air Background conc (ug/m3)]]),"")</f>
        <v/>
      </c>
      <c r="J45" s="354" t="str">
        <f>IFERROR(_Air735364435[[#This Row],[PEC Long term (µg/m3)]]/_Air735364435[[#This Row],[Long term EAL (ug/m3)]],"")</f>
        <v/>
      </c>
      <c r="K45" s="4" t="str">
        <f>IF(ISNUMBER(_Air735364435[[#This Row],[%PEC of EAL% (Long term)]]),IF(_Air735364435[[#This Row],[%PEC of EAL% (Long term)]]&gt;=0.7,"fail","pass"),"")</f>
        <v/>
      </c>
      <c r="L45" t="str">
        <f>IF(_Air735364435[[#This Row],[Substance]]&lt;&gt;"",(IFERROR(VLOOKUP("*"&amp;'Reference information'!$E$14&amp;"*"&amp;_Air735364435[[#This Row],[Substance]],SubstancesA,4,FALSE),"")),"")</f>
        <v/>
      </c>
      <c r="M45"/>
      <c r="N4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5" s="4" t="str">
        <f>IF(ISNUMBER(_Air735364435[[#This Row],[ %PC of the EAL-2*background]]),IF(_Air735364435[[#This Row],[ %PC of the EAL-2*background]]&gt;=0.2,"fail",IF(_Air735364435[[#This Row],[ %PC of the EAL-2*background]]&lt;0,"fail","pass")),"")</f>
        <v/>
      </c>
      <c r="P45" s="27"/>
      <c r="Q45" s="27"/>
    </row>
    <row r="46" spans="3:17">
      <c r="C46"/>
      <c r="D46"/>
      <c r="E46" t="str">
        <f>IF(_Air735364435[[#This Row],[Substance]]&lt;&gt;"",(IFERROR(VLOOKUP("*"&amp;'Reference information'!$E$14&amp;"*"&amp;_Air735364435[[#This Row],[Substance]],SubstancesA,3,FALSE),"")),"")</f>
        <v/>
      </c>
      <c r="F46"/>
      <c r="G46" s="118"/>
      <c r="H46"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6" t="str">
        <f>IF(_Air735364435[[#This Row],[Substance]]&lt;&gt;"",SUM(_Air735364435[[#This Row],[Long term PC (ug/m3)]],_Air735364435[[#This Row],[Air Background conc (ug/m3)]]),"")</f>
        <v/>
      </c>
      <c r="J46" s="357" t="str">
        <f>IFERROR(_Air735364435[[#This Row],[PEC Long term (µg/m3)]]/_Air735364435[[#This Row],[Long term EAL (ug/m3)]],"")</f>
        <v/>
      </c>
      <c r="K46" s="33" t="str">
        <f>IF(ISNUMBER(_Air735364435[[#This Row],[%PEC of EAL% (Long term)]]),IF(_Air735364435[[#This Row],[%PEC of EAL% (Long term)]]&gt;=0.7,"fail","pass"),"")</f>
        <v/>
      </c>
      <c r="L46" s="33" t="str">
        <f>IF(_Air735364435[[#This Row],[Substance]]&lt;&gt;"",(IFERROR(VLOOKUP("*"&amp;'Reference information'!$E$14&amp;"*"&amp;_Air735364435[[#This Row],[Substance]],SubstancesA,4,FALSE),"")),"")</f>
        <v/>
      </c>
      <c r="M46"/>
      <c r="N4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6" s="33" t="str">
        <f>IF(ISNUMBER(_Air735364435[[#This Row],[ %PC of the EAL-2*background]]),IF(_Air735364435[[#This Row],[ %PC of the EAL-2*background]]&gt;=0.2,"fail",IF(_Air735364435[[#This Row],[ %PC of the EAL-2*background]]&lt;0,"fail","pass")),"")</f>
        <v/>
      </c>
      <c r="P46" s="27"/>
      <c r="Q46" s="27"/>
    </row>
    <row r="47" spans="3:17">
      <c r="C47"/>
      <c r="D47"/>
      <c r="E47" t="str">
        <f>IF(_Air735364435[[#This Row],[Substance]]&lt;&gt;"",(IFERROR(VLOOKUP("*"&amp;'Reference information'!$E$14&amp;"*"&amp;_Air735364435[[#This Row],[Substance]],SubstancesA,3,FALSE),"")),"")</f>
        <v/>
      </c>
      <c r="F47"/>
      <c r="G47" s="118"/>
      <c r="H47"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7" t="str">
        <f>IF(_Air735364435[[#This Row],[Substance]]&lt;&gt;"",SUM(_Air735364435[[#This Row],[Long term PC (ug/m3)]],_Air735364435[[#This Row],[Air Background conc (ug/m3)]]),"")</f>
        <v/>
      </c>
      <c r="J47" s="354" t="str">
        <f>IFERROR(_Air735364435[[#This Row],[PEC Long term (µg/m3)]]/_Air735364435[[#This Row],[Long term EAL (ug/m3)]],"")</f>
        <v/>
      </c>
      <c r="K47" s="4" t="str">
        <f>IF(ISNUMBER(_Air735364435[[#This Row],[%PEC of EAL% (Long term)]]),IF(_Air735364435[[#This Row],[%PEC of EAL% (Long term)]]&gt;=0.7,"fail","pass"),"")</f>
        <v/>
      </c>
      <c r="L47" t="str">
        <f>IF(_Air735364435[[#This Row],[Substance]]&lt;&gt;"",(IFERROR(VLOOKUP("*"&amp;'Reference information'!$E$14&amp;"*"&amp;_Air735364435[[#This Row],[Substance]],SubstancesA,4,FALSE),"")),"")</f>
        <v/>
      </c>
      <c r="M47"/>
      <c r="N4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7" s="4" t="str">
        <f>IF(ISNUMBER(_Air735364435[[#This Row],[ %PC of the EAL-2*background]]),IF(_Air735364435[[#This Row],[ %PC of the EAL-2*background]]&gt;=0.2,"fail",IF(_Air735364435[[#This Row],[ %PC of the EAL-2*background]]&lt;0,"fail","pass")),"")</f>
        <v/>
      </c>
      <c r="P47" s="27"/>
      <c r="Q47" s="27"/>
    </row>
    <row r="48" spans="3:17">
      <c r="C48"/>
      <c r="D48"/>
      <c r="E48" t="str">
        <f>IF(_Air735364435[[#This Row],[Substance]]&lt;&gt;"",(IFERROR(VLOOKUP("*"&amp;'Reference information'!$E$14&amp;"*"&amp;_Air735364435[[#This Row],[Substance]],SubstancesA,3,FALSE),"")),"")</f>
        <v/>
      </c>
      <c r="F48"/>
      <c r="G48" s="118"/>
      <c r="H48"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8" t="str">
        <f>IF(_Air735364435[[#This Row],[Substance]]&lt;&gt;"",SUM(_Air735364435[[#This Row],[Long term PC (ug/m3)]],_Air735364435[[#This Row],[Air Background conc (ug/m3)]]),"")</f>
        <v/>
      </c>
      <c r="J48" s="357" t="str">
        <f>IFERROR(_Air735364435[[#This Row],[PEC Long term (µg/m3)]]/_Air735364435[[#This Row],[Long term EAL (ug/m3)]],"")</f>
        <v/>
      </c>
      <c r="K48" s="33" t="str">
        <f>IF(ISNUMBER(_Air735364435[[#This Row],[%PEC of EAL% (Long term)]]),IF(_Air735364435[[#This Row],[%PEC of EAL% (Long term)]]&gt;=0.7,"fail","pass"),"")</f>
        <v/>
      </c>
      <c r="L48" s="33" t="str">
        <f>IF(_Air735364435[[#This Row],[Substance]]&lt;&gt;"",(IFERROR(VLOOKUP("*"&amp;'Reference information'!$E$14&amp;"*"&amp;_Air735364435[[#This Row],[Substance]],SubstancesA,4,FALSE),"")),"")</f>
        <v/>
      </c>
      <c r="M48"/>
      <c r="N4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8" s="33" t="str">
        <f>IF(ISNUMBER(_Air735364435[[#This Row],[ %PC of the EAL-2*background]]),IF(_Air735364435[[#This Row],[ %PC of the EAL-2*background]]&gt;=0.2,"fail",IF(_Air735364435[[#This Row],[ %PC of the EAL-2*background]]&lt;0,"fail","pass")),"")</f>
        <v/>
      </c>
      <c r="P48" s="27"/>
      <c r="Q48" s="27"/>
    </row>
    <row r="49" spans="3:17">
      <c r="C49"/>
      <c r="D49"/>
      <c r="E49" t="str">
        <f>IF(_Air735364435[[#This Row],[Substance]]&lt;&gt;"",(IFERROR(VLOOKUP("*"&amp;'Reference information'!$E$14&amp;"*"&amp;_Air735364435[[#This Row],[Substance]],SubstancesA,3,FALSE),"")),"")</f>
        <v/>
      </c>
      <c r="F49"/>
      <c r="G49" s="118"/>
      <c r="H49"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49" t="str">
        <f>IF(_Air735364435[[#This Row],[Substance]]&lt;&gt;"",SUM(_Air735364435[[#This Row],[Long term PC (ug/m3)]],_Air735364435[[#This Row],[Air Background conc (ug/m3)]]),"")</f>
        <v/>
      </c>
      <c r="J49" s="354" t="str">
        <f>IFERROR(_Air735364435[[#This Row],[PEC Long term (µg/m3)]]/_Air735364435[[#This Row],[Long term EAL (ug/m3)]],"")</f>
        <v/>
      </c>
      <c r="K49" s="4" t="str">
        <f>IF(ISNUMBER(_Air735364435[[#This Row],[%PEC of EAL% (Long term)]]),IF(_Air735364435[[#This Row],[%PEC of EAL% (Long term)]]&gt;=0.7,"fail","pass"),"")</f>
        <v/>
      </c>
      <c r="L49" t="str">
        <f>IF(_Air735364435[[#This Row],[Substance]]&lt;&gt;"",(IFERROR(VLOOKUP("*"&amp;'Reference information'!$E$14&amp;"*"&amp;_Air735364435[[#This Row],[Substance]],SubstancesA,4,FALSE),"")),"")</f>
        <v/>
      </c>
      <c r="M49"/>
      <c r="N4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49" s="4" t="str">
        <f>IF(ISNUMBER(_Air735364435[[#This Row],[ %PC of the EAL-2*background]]),IF(_Air735364435[[#This Row],[ %PC of the EAL-2*background]]&gt;=0.2,"fail",IF(_Air735364435[[#This Row],[ %PC of the EAL-2*background]]&lt;0,"fail","pass")),"")</f>
        <v/>
      </c>
      <c r="P49" s="27"/>
      <c r="Q49" s="27"/>
    </row>
    <row r="50" spans="3:17">
      <c r="C50"/>
      <c r="D50"/>
      <c r="E50" t="str">
        <f>IF(_Air735364435[[#This Row],[Substance]]&lt;&gt;"",(IFERROR(VLOOKUP("*"&amp;'Reference information'!$E$14&amp;"*"&amp;_Air735364435[[#This Row],[Substance]],SubstancesA,3,FALSE),"")),"")</f>
        <v/>
      </c>
      <c r="F50"/>
      <c r="G50" s="118"/>
      <c r="H50"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0" t="str">
        <f>IF(_Air735364435[[#This Row],[Substance]]&lt;&gt;"",SUM(_Air735364435[[#This Row],[Long term PC (ug/m3)]],_Air735364435[[#This Row],[Air Background conc (ug/m3)]]),"")</f>
        <v/>
      </c>
      <c r="J50" s="357" t="str">
        <f>IFERROR(_Air735364435[[#This Row],[PEC Long term (µg/m3)]]/_Air735364435[[#This Row],[Long term EAL (ug/m3)]],"")</f>
        <v/>
      </c>
      <c r="K50" s="33" t="str">
        <f>IF(ISNUMBER(_Air735364435[[#This Row],[%PEC of EAL% (Long term)]]),IF(_Air735364435[[#This Row],[%PEC of EAL% (Long term)]]&gt;=0.7,"fail","pass"),"")</f>
        <v/>
      </c>
      <c r="L50" s="33" t="str">
        <f>IF(_Air735364435[[#This Row],[Substance]]&lt;&gt;"",(IFERROR(VLOOKUP("*"&amp;'Reference information'!$E$14&amp;"*"&amp;_Air735364435[[#This Row],[Substance]],SubstancesA,4,FALSE),"")),"")</f>
        <v/>
      </c>
      <c r="M50"/>
      <c r="N50"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0" s="33" t="str">
        <f>IF(ISNUMBER(_Air735364435[[#This Row],[ %PC of the EAL-2*background]]),IF(_Air735364435[[#This Row],[ %PC of the EAL-2*background]]&gt;=0.2,"fail",IF(_Air735364435[[#This Row],[ %PC of the EAL-2*background]]&lt;0,"fail","pass")),"")</f>
        <v/>
      </c>
      <c r="P50" s="27"/>
      <c r="Q50" s="27"/>
    </row>
    <row r="51" spans="3:17">
      <c r="C51"/>
      <c r="D51"/>
      <c r="E51" t="str">
        <f>IF(_Air735364435[[#This Row],[Substance]]&lt;&gt;"",(IFERROR(VLOOKUP("*"&amp;'Reference information'!$E$14&amp;"*"&amp;_Air735364435[[#This Row],[Substance]],SubstancesA,3,FALSE),"")),"")</f>
        <v/>
      </c>
      <c r="F51"/>
      <c r="G51" s="118"/>
      <c r="H51"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1" t="str">
        <f>IF(_Air735364435[[#This Row],[Substance]]&lt;&gt;"",SUM(_Air735364435[[#This Row],[Long term PC (ug/m3)]],_Air735364435[[#This Row],[Air Background conc (ug/m3)]]),"")</f>
        <v/>
      </c>
      <c r="J51" s="354" t="str">
        <f>IFERROR(_Air735364435[[#This Row],[PEC Long term (µg/m3)]]/_Air735364435[[#This Row],[Long term EAL (ug/m3)]],"")</f>
        <v/>
      </c>
      <c r="K51" s="4" t="str">
        <f>IF(ISNUMBER(_Air735364435[[#This Row],[%PEC of EAL% (Long term)]]),IF(_Air735364435[[#This Row],[%PEC of EAL% (Long term)]]&gt;=0.7,"fail","pass"),"")</f>
        <v/>
      </c>
      <c r="L51" t="str">
        <f>IF(_Air735364435[[#This Row],[Substance]]&lt;&gt;"",(IFERROR(VLOOKUP("*"&amp;'Reference information'!$E$14&amp;"*"&amp;_Air735364435[[#This Row],[Substance]],SubstancesA,4,FALSE),"")),"")</f>
        <v/>
      </c>
      <c r="M51"/>
      <c r="N51"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1" s="4" t="str">
        <f>IF(ISNUMBER(_Air735364435[[#This Row],[ %PC of the EAL-2*background]]),IF(_Air735364435[[#This Row],[ %PC of the EAL-2*background]]&gt;=0.2,"fail",IF(_Air735364435[[#This Row],[ %PC of the EAL-2*background]]&lt;0,"fail","pass")),"")</f>
        <v/>
      </c>
      <c r="P51" s="27"/>
      <c r="Q51" s="27"/>
    </row>
    <row r="52" spans="3:17">
      <c r="C52"/>
      <c r="D52"/>
      <c r="E52" t="str">
        <f>IF(_Air735364435[[#This Row],[Substance]]&lt;&gt;"",(IFERROR(VLOOKUP("*"&amp;'Reference information'!$E$14&amp;"*"&amp;_Air735364435[[#This Row],[Substance]],SubstancesA,3,FALSE),"")),"")</f>
        <v/>
      </c>
      <c r="F52"/>
      <c r="G52" s="118"/>
      <c r="H52"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2" t="str">
        <f>IF(_Air735364435[[#This Row],[Substance]]&lt;&gt;"",SUM(_Air735364435[[#This Row],[Long term PC (ug/m3)]],_Air735364435[[#This Row],[Air Background conc (ug/m3)]]),"")</f>
        <v/>
      </c>
      <c r="J52" s="357" t="str">
        <f>IFERROR(_Air735364435[[#This Row],[PEC Long term (µg/m3)]]/_Air735364435[[#This Row],[Long term EAL (ug/m3)]],"")</f>
        <v/>
      </c>
      <c r="K52" s="33" t="str">
        <f>IF(ISNUMBER(_Air735364435[[#This Row],[%PEC of EAL% (Long term)]]),IF(_Air735364435[[#This Row],[%PEC of EAL% (Long term)]]&gt;=0.7,"fail","pass"),"")</f>
        <v/>
      </c>
      <c r="L52" s="33" t="str">
        <f>IF(_Air735364435[[#This Row],[Substance]]&lt;&gt;"",(IFERROR(VLOOKUP("*"&amp;'Reference information'!$E$14&amp;"*"&amp;_Air735364435[[#This Row],[Substance]],SubstancesA,4,FALSE),"")),"")</f>
        <v/>
      </c>
      <c r="M52"/>
      <c r="N52"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2" s="33" t="str">
        <f>IF(ISNUMBER(_Air735364435[[#This Row],[ %PC of the EAL-2*background]]),IF(_Air735364435[[#This Row],[ %PC of the EAL-2*background]]&gt;=0.2,"fail",IF(_Air735364435[[#This Row],[ %PC of the EAL-2*background]]&lt;0,"fail","pass")),"")</f>
        <v/>
      </c>
      <c r="P52" s="27"/>
      <c r="Q52" s="27"/>
    </row>
    <row r="53" spans="3:17">
      <c r="C53"/>
      <c r="D53"/>
      <c r="E53" t="str">
        <f>IF(_Air735364435[[#This Row],[Substance]]&lt;&gt;"",(IFERROR(VLOOKUP("*"&amp;'Reference information'!$E$14&amp;"*"&amp;_Air735364435[[#This Row],[Substance]],SubstancesA,3,FALSE),"")),"")</f>
        <v/>
      </c>
      <c r="F53"/>
      <c r="G53" s="118"/>
      <c r="H53"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3" t="str">
        <f>IF(_Air735364435[[#This Row],[Substance]]&lt;&gt;"",SUM(_Air735364435[[#This Row],[Long term PC (ug/m3)]],_Air735364435[[#This Row],[Air Background conc (ug/m3)]]),"")</f>
        <v/>
      </c>
      <c r="J53" s="354" t="str">
        <f>IFERROR(_Air735364435[[#This Row],[PEC Long term (µg/m3)]]/_Air735364435[[#This Row],[Long term EAL (ug/m3)]],"")</f>
        <v/>
      </c>
      <c r="K53" s="4" t="str">
        <f>IF(ISNUMBER(_Air735364435[[#This Row],[%PEC of EAL% (Long term)]]),IF(_Air735364435[[#This Row],[%PEC of EAL% (Long term)]]&gt;=0.7,"fail","pass"),"")</f>
        <v/>
      </c>
      <c r="L53" t="str">
        <f>IF(_Air735364435[[#This Row],[Substance]]&lt;&gt;"",(IFERROR(VLOOKUP("*"&amp;'Reference information'!$E$14&amp;"*"&amp;_Air735364435[[#This Row],[Substance]],SubstancesA,4,FALSE),"")),"")</f>
        <v/>
      </c>
      <c r="M53"/>
      <c r="N53"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3" s="4" t="str">
        <f>IF(ISNUMBER(_Air735364435[[#This Row],[ %PC of the EAL-2*background]]),IF(_Air735364435[[#This Row],[ %PC of the EAL-2*background]]&gt;=0.2,"fail",IF(_Air735364435[[#This Row],[ %PC of the EAL-2*background]]&lt;0,"fail","pass")),"")</f>
        <v/>
      </c>
      <c r="P53" s="27"/>
      <c r="Q53" s="27"/>
    </row>
    <row r="54" spans="3:17">
      <c r="C54"/>
      <c r="D54"/>
      <c r="E54" t="str">
        <f>IF(_Air735364435[[#This Row],[Substance]]&lt;&gt;"",(IFERROR(VLOOKUP("*"&amp;'Reference information'!$E$14&amp;"*"&amp;_Air735364435[[#This Row],[Substance]],SubstancesA,3,FALSE),"")),"")</f>
        <v/>
      </c>
      <c r="F54"/>
      <c r="G54" s="118"/>
      <c r="H54"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4" t="str">
        <f>IF(_Air735364435[[#This Row],[Substance]]&lt;&gt;"",SUM(_Air735364435[[#This Row],[Long term PC (ug/m3)]],_Air735364435[[#This Row],[Air Background conc (ug/m3)]]),"")</f>
        <v/>
      </c>
      <c r="J54" s="357" t="str">
        <f>IFERROR(_Air735364435[[#This Row],[PEC Long term (µg/m3)]]/_Air735364435[[#This Row],[Long term EAL (ug/m3)]],"")</f>
        <v/>
      </c>
      <c r="K54" s="33" t="str">
        <f>IF(ISNUMBER(_Air735364435[[#This Row],[%PEC of EAL% (Long term)]]),IF(_Air735364435[[#This Row],[%PEC of EAL% (Long term)]]&gt;=0.7,"fail","pass"),"")</f>
        <v/>
      </c>
      <c r="L54" s="33" t="str">
        <f>IF(_Air735364435[[#This Row],[Substance]]&lt;&gt;"",(IFERROR(VLOOKUP("*"&amp;'Reference information'!$E$14&amp;"*"&amp;_Air735364435[[#This Row],[Substance]],SubstancesA,4,FALSE),"")),"")</f>
        <v/>
      </c>
      <c r="M54"/>
      <c r="N54"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4" s="33" t="str">
        <f>IF(ISNUMBER(_Air735364435[[#This Row],[ %PC of the EAL-2*background]]),IF(_Air735364435[[#This Row],[ %PC of the EAL-2*background]]&gt;=0.2,"fail",IF(_Air735364435[[#This Row],[ %PC of the EAL-2*background]]&lt;0,"fail","pass")),"")</f>
        <v/>
      </c>
      <c r="P54" s="27"/>
      <c r="Q54" s="27"/>
    </row>
    <row r="55" spans="3:17">
      <c r="C55"/>
      <c r="D55"/>
      <c r="E55" t="str">
        <f>IF(_Air735364435[[#This Row],[Substance]]&lt;&gt;"",(IFERROR(VLOOKUP("*"&amp;'Reference information'!$E$14&amp;"*"&amp;_Air735364435[[#This Row],[Substance]],SubstancesA,3,FALSE),"")),"")</f>
        <v/>
      </c>
      <c r="F55"/>
      <c r="G55" s="118"/>
      <c r="H55"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5" t="str">
        <f>IF(_Air735364435[[#This Row],[Substance]]&lt;&gt;"",SUM(_Air735364435[[#This Row],[Long term PC (ug/m3)]],_Air735364435[[#This Row],[Air Background conc (ug/m3)]]),"")</f>
        <v/>
      </c>
      <c r="J55" s="354" t="str">
        <f>IFERROR(_Air735364435[[#This Row],[PEC Long term (µg/m3)]]/_Air735364435[[#This Row],[Long term EAL (ug/m3)]],"")</f>
        <v/>
      </c>
      <c r="K55" s="4" t="str">
        <f>IF(ISNUMBER(_Air735364435[[#This Row],[%PEC of EAL% (Long term)]]),IF(_Air735364435[[#This Row],[%PEC of EAL% (Long term)]]&gt;=0.7,"fail","pass"),"")</f>
        <v/>
      </c>
      <c r="L55" t="str">
        <f>IF(_Air735364435[[#This Row],[Substance]]&lt;&gt;"",(IFERROR(VLOOKUP("*"&amp;'Reference information'!$E$14&amp;"*"&amp;_Air735364435[[#This Row],[Substance]],SubstancesA,4,FALSE),"")),"")</f>
        <v/>
      </c>
      <c r="M55"/>
      <c r="N5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5" s="4" t="str">
        <f>IF(ISNUMBER(_Air735364435[[#This Row],[ %PC of the EAL-2*background]]),IF(_Air735364435[[#This Row],[ %PC of the EAL-2*background]]&gt;=0.2,"fail",IF(_Air735364435[[#This Row],[ %PC of the EAL-2*background]]&lt;0,"fail","pass")),"")</f>
        <v/>
      </c>
      <c r="P55" s="27"/>
      <c r="Q55" s="27"/>
    </row>
    <row r="56" spans="3:17">
      <c r="C56"/>
      <c r="D56"/>
      <c r="E56" t="str">
        <f>IF(_Air735364435[[#This Row],[Substance]]&lt;&gt;"",(IFERROR(VLOOKUP("*"&amp;'Reference information'!$E$14&amp;"*"&amp;_Air735364435[[#This Row],[Substance]],SubstancesA,3,FALSE),"")),"")</f>
        <v/>
      </c>
      <c r="F56"/>
      <c r="G56" s="118"/>
      <c r="H56"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6" t="str">
        <f>IF(_Air735364435[[#This Row],[Substance]]&lt;&gt;"",SUM(_Air735364435[[#This Row],[Long term PC (ug/m3)]],_Air735364435[[#This Row],[Air Background conc (ug/m3)]]),"")</f>
        <v/>
      </c>
      <c r="J56" s="357" t="str">
        <f>IFERROR(_Air735364435[[#This Row],[PEC Long term (µg/m3)]]/_Air735364435[[#This Row],[Long term EAL (ug/m3)]],"")</f>
        <v/>
      </c>
      <c r="K56" s="33" t="str">
        <f>IF(ISNUMBER(_Air735364435[[#This Row],[%PEC of EAL% (Long term)]]),IF(_Air735364435[[#This Row],[%PEC of EAL% (Long term)]]&gt;=0.7,"fail","pass"),"")</f>
        <v/>
      </c>
      <c r="L56" s="33" t="str">
        <f>IF(_Air735364435[[#This Row],[Substance]]&lt;&gt;"",(IFERROR(VLOOKUP("*"&amp;'Reference information'!$E$14&amp;"*"&amp;_Air735364435[[#This Row],[Substance]],SubstancesA,4,FALSE),"")),"")</f>
        <v/>
      </c>
      <c r="M56"/>
      <c r="N5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6" s="33" t="str">
        <f>IF(ISNUMBER(_Air735364435[[#This Row],[ %PC of the EAL-2*background]]),IF(_Air735364435[[#This Row],[ %PC of the EAL-2*background]]&gt;=0.2,"fail",IF(_Air735364435[[#This Row],[ %PC of the EAL-2*background]]&lt;0,"fail","pass")),"")</f>
        <v/>
      </c>
      <c r="P56" s="27"/>
      <c r="Q56" s="27"/>
    </row>
    <row r="57" spans="3:17">
      <c r="C57"/>
      <c r="D57"/>
      <c r="E57" t="str">
        <f>IF(_Air735364435[[#This Row],[Substance]]&lt;&gt;"",(IFERROR(VLOOKUP("*"&amp;'Reference information'!$E$14&amp;"*"&amp;_Air735364435[[#This Row],[Substance]],SubstancesA,3,FALSE),"")),"")</f>
        <v/>
      </c>
      <c r="F57"/>
      <c r="G57" s="118"/>
      <c r="H57"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7" t="str">
        <f>IF(_Air735364435[[#This Row],[Substance]]&lt;&gt;"",SUM(_Air735364435[[#This Row],[Long term PC (ug/m3)]],_Air735364435[[#This Row],[Air Background conc (ug/m3)]]),"")</f>
        <v/>
      </c>
      <c r="J57" s="354" t="str">
        <f>IFERROR(_Air735364435[[#This Row],[PEC Long term (µg/m3)]]/_Air735364435[[#This Row],[Long term EAL (ug/m3)]],"")</f>
        <v/>
      </c>
      <c r="K57" s="4" t="str">
        <f>IF(ISNUMBER(_Air735364435[[#This Row],[%PEC of EAL% (Long term)]]),IF(_Air735364435[[#This Row],[%PEC of EAL% (Long term)]]&gt;=0.7,"fail","pass"),"")</f>
        <v/>
      </c>
      <c r="L57" t="str">
        <f>IF(_Air735364435[[#This Row],[Substance]]&lt;&gt;"",(IFERROR(VLOOKUP("*"&amp;'Reference information'!$E$14&amp;"*"&amp;_Air735364435[[#This Row],[Substance]],SubstancesA,4,FALSE),"")),"")</f>
        <v/>
      </c>
      <c r="M57"/>
      <c r="N5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7" s="4" t="str">
        <f>IF(ISNUMBER(_Air735364435[[#This Row],[ %PC of the EAL-2*background]]),IF(_Air735364435[[#This Row],[ %PC of the EAL-2*background]]&gt;=0.2,"fail",IF(_Air735364435[[#This Row],[ %PC of the EAL-2*background]]&lt;0,"fail","pass")),"")</f>
        <v/>
      </c>
      <c r="P57" s="27"/>
      <c r="Q57" s="27"/>
    </row>
    <row r="58" spans="3:17">
      <c r="C58"/>
      <c r="D58"/>
      <c r="E58" t="str">
        <f>IF(_Air735364435[[#This Row],[Substance]]&lt;&gt;"",(IFERROR(VLOOKUP("*"&amp;'Reference information'!$E$14&amp;"*"&amp;_Air735364435[[#This Row],[Substance]],SubstancesA,3,FALSE),"")),"")</f>
        <v/>
      </c>
      <c r="F58"/>
      <c r="G58" s="118"/>
      <c r="H58"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8" t="str">
        <f>IF(_Air735364435[[#This Row],[Substance]]&lt;&gt;"",SUM(_Air735364435[[#This Row],[Long term PC (ug/m3)]],_Air735364435[[#This Row],[Air Background conc (ug/m3)]]),"")</f>
        <v/>
      </c>
      <c r="J58" s="357" t="str">
        <f>IFERROR(_Air735364435[[#This Row],[PEC Long term (µg/m3)]]/_Air735364435[[#This Row],[Long term EAL (ug/m3)]],"")</f>
        <v/>
      </c>
      <c r="K58" s="33" t="str">
        <f>IF(ISNUMBER(_Air735364435[[#This Row],[%PEC of EAL% (Long term)]]),IF(_Air735364435[[#This Row],[%PEC of EAL% (Long term)]]&gt;=0.7,"fail","pass"),"")</f>
        <v/>
      </c>
      <c r="L58" s="33" t="str">
        <f>IF(_Air735364435[[#This Row],[Substance]]&lt;&gt;"",(IFERROR(VLOOKUP("*"&amp;'Reference information'!$E$14&amp;"*"&amp;_Air735364435[[#This Row],[Substance]],SubstancesA,4,FALSE),"")),"")</f>
        <v/>
      </c>
      <c r="M58"/>
      <c r="N5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8" s="33" t="str">
        <f>IF(ISNUMBER(_Air735364435[[#This Row],[ %PC of the EAL-2*background]]),IF(_Air735364435[[#This Row],[ %PC of the EAL-2*background]]&gt;=0.2,"fail",IF(_Air735364435[[#This Row],[ %PC of the EAL-2*background]]&lt;0,"fail","pass")),"")</f>
        <v/>
      </c>
      <c r="P58" s="27"/>
      <c r="Q58" s="27"/>
    </row>
    <row r="59" spans="3:17">
      <c r="C59"/>
      <c r="D59"/>
      <c r="E59" t="str">
        <f>IF(_Air735364435[[#This Row],[Substance]]&lt;&gt;"",(IFERROR(VLOOKUP("*"&amp;'Reference information'!$E$14&amp;"*"&amp;_Air735364435[[#This Row],[Substance]],SubstancesA,3,FALSE),"")),"")</f>
        <v/>
      </c>
      <c r="F59"/>
      <c r="G59" s="118"/>
      <c r="H59"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59" t="str">
        <f>IF(_Air735364435[[#This Row],[Substance]]&lt;&gt;"",SUM(_Air735364435[[#This Row],[Long term PC (ug/m3)]],_Air735364435[[#This Row],[Air Background conc (ug/m3)]]),"")</f>
        <v/>
      </c>
      <c r="J59" s="354" t="str">
        <f>IFERROR(_Air735364435[[#This Row],[PEC Long term (µg/m3)]]/_Air735364435[[#This Row],[Long term EAL (ug/m3)]],"")</f>
        <v/>
      </c>
      <c r="K59" s="4" t="str">
        <f>IF(ISNUMBER(_Air735364435[[#This Row],[%PEC of EAL% (Long term)]]),IF(_Air735364435[[#This Row],[%PEC of EAL% (Long term)]]&gt;=0.7,"fail","pass"),"")</f>
        <v/>
      </c>
      <c r="L59" t="str">
        <f>IF(_Air735364435[[#This Row],[Substance]]&lt;&gt;"",(IFERROR(VLOOKUP("*"&amp;'Reference information'!$E$14&amp;"*"&amp;_Air735364435[[#This Row],[Substance]],SubstancesA,4,FALSE),"")),"")</f>
        <v/>
      </c>
      <c r="M59"/>
      <c r="N5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59" s="4" t="str">
        <f>IF(ISNUMBER(_Air735364435[[#This Row],[ %PC of the EAL-2*background]]),IF(_Air735364435[[#This Row],[ %PC of the EAL-2*background]]&gt;=0.2,"fail",IF(_Air735364435[[#This Row],[ %PC of the EAL-2*background]]&lt;0,"fail","pass")),"")</f>
        <v/>
      </c>
      <c r="P59" s="27"/>
      <c r="Q59" s="27"/>
    </row>
    <row r="60" spans="3:17">
      <c r="C60"/>
      <c r="D60"/>
      <c r="E60" t="str">
        <f>IF(_Air735364435[[#This Row],[Substance]]&lt;&gt;"",(IFERROR(VLOOKUP("*"&amp;'Reference information'!$E$14&amp;"*"&amp;_Air735364435[[#This Row],[Substance]],SubstancesA,3,FALSE),"")),"")</f>
        <v/>
      </c>
      <c r="F60"/>
      <c r="G60" s="118"/>
      <c r="H60"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0" t="str">
        <f>IF(_Air735364435[[#This Row],[Substance]]&lt;&gt;"",SUM(_Air735364435[[#This Row],[Long term PC (ug/m3)]],_Air735364435[[#This Row],[Air Background conc (ug/m3)]]),"")</f>
        <v/>
      </c>
      <c r="J60" s="357" t="str">
        <f>IFERROR(_Air735364435[[#This Row],[PEC Long term (µg/m3)]]/_Air735364435[[#This Row],[Long term EAL (ug/m3)]],"")</f>
        <v/>
      </c>
      <c r="K60" s="33" t="str">
        <f>IF(ISNUMBER(_Air735364435[[#This Row],[%PEC of EAL% (Long term)]]),IF(_Air735364435[[#This Row],[%PEC of EAL% (Long term)]]&gt;=0.7,"fail","pass"),"")</f>
        <v/>
      </c>
      <c r="L60" s="33" t="str">
        <f>IF(_Air735364435[[#This Row],[Substance]]&lt;&gt;"",(IFERROR(VLOOKUP("*"&amp;'Reference information'!$E$14&amp;"*"&amp;_Air735364435[[#This Row],[Substance]],SubstancesA,4,FALSE),"")),"")</f>
        <v/>
      </c>
      <c r="M60"/>
      <c r="N60"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0" s="33" t="str">
        <f>IF(ISNUMBER(_Air735364435[[#This Row],[ %PC of the EAL-2*background]]),IF(_Air735364435[[#This Row],[ %PC of the EAL-2*background]]&gt;=0.2,"fail",IF(_Air735364435[[#This Row],[ %PC of the EAL-2*background]]&lt;0,"fail","pass")),"")</f>
        <v/>
      </c>
      <c r="P60" s="27"/>
      <c r="Q60" s="27"/>
    </row>
    <row r="61" spans="3:17">
      <c r="C61"/>
      <c r="D61"/>
      <c r="E61" t="str">
        <f>IF(_Air735364435[[#This Row],[Substance]]&lt;&gt;"",(IFERROR(VLOOKUP("*"&amp;'Reference information'!$E$14&amp;"*"&amp;_Air735364435[[#This Row],[Substance]],SubstancesA,3,FALSE),"")),"")</f>
        <v/>
      </c>
      <c r="F61"/>
      <c r="G61" s="118"/>
      <c r="H61"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1" t="str">
        <f>IF(_Air735364435[[#This Row],[Substance]]&lt;&gt;"",SUM(_Air735364435[[#This Row],[Long term PC (ug/m3)]],_Air735364435[[#This Row],[Air Background conc (ug/m3)]]),"")</f>
        <v/>
      </c>
      <c r="J61" s="354" t="str">
        <f>IFERROR(_Air735364435[[#This Row],[PEC Long term (µg/m3)]]/_Air735364435[[#This Row],[Long term EAL (ug/m3)]],"")</f>
        <v/>
      </c>
      <c r="K61" s="4" t="str">
        <f>IF(ISNUMBER(_Air735364435[[#This Row],[%PEC of EAL% (Long term)]]),IF(_Air735364435[[#This Row],[%PEC of EAL% (Long term)]]&gt;=0.7,"fail","pass"),"")</f>
        <v/>
      </c>
      <c r="L61" t="str">
        <f>IF(_Air735364435[[#This Row],[Substance]]&lt;&gt;"",(IFERROR(VLOOKUP("*"&amp;'Reference information'!$E$14&amp;"*"&amp;_Air735364435[[#This Row],[Substance]],SubstancesA,4,FALSE),"")),"")</f>
        <v/>
      </c>
      <c r="M61"/>
      <c r="N61"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1" s="4" t="str">
        <f>IF(ISNUMBER(_Air735364435[[#This Row],[ %PC of the EAL-2*background]]),IF(_Air735364435[[#This Row],[ %PC of the EAL-2*background]]&gt;=0.2,"fail",IF(_Air735364435[[#This Row],[ %PC of the EAL-2*background]]&lt;0,"fail","pass")),"")</f>
        <v/>
      </c>
      <c r="P61" s="27"/>
      <c r="Q61" s="27"/>
    </row>
    <row r="62" spans="3:17">
      <c r="C62"/>
      <c r="D62"/>
      <c r="E62" t="str">
        <f>IF(_Air735364435[[#This Row],[Substance]]&lt;&gt;"",(IFERROR(VLOOKUP("*"&amp;'Reference information'!$E$14&amp;"*"&amp;_Air735364435[[#This Row],[Substance]],SubstancesA,3,FALSE),"")),"")</f>
        <v/>
      </c>
      <c r="F62"/>
      <c r="G62" s="118"/>
      <c r="H62"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2" t="str">
        <f>IF(_Air735364435[[#This Row],[Substance]]&lt;&gt;"",SUM(_Air735364435[[#This Row],[Long term PC (ug/m3)]],_Air735364435[[#This Row],[Air Background conc (ug/m3)]]),"")</f>
        <v/>
      </c>
      <c r="J62" s="357" t="str">
        <f>IFERROR(_Air735364435[[#This Row],[PEC Long term (µg/m3)]]/_Air735364435[[#This Row],[Long term EAL (ug/m3)]],"")</f>
        <v/>
      </c>
      <c r="K62" s="33" t="str">
        <f>IF(ISNUMBER(_Air735364435[[#This Row],[%PEC of EAL% (Long term)]]),IF(_Air735364435[[#This Row],[%PEC of EAL% (Long term)]]&gt;=0.7,"fail","pass"),"")</f>
        <v/>
      </c>
      <c r="L62" s="33" t="str">
        <f>IF(_Air735364435[[#This Row],[Substance]]&lt;&gt;"",(IFERROR(VLOOKUP("*"&amp;'Reference information'!$E$14&amp;"*"&amp;_Air735364435[[#This Row],[Substance]],SubstancesA,4,FALSE),"")),"")</f>
        <v/>
      </c>
      <c r="M62"/>
      <c r="N62"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2" s="33" t="str">
        <f>IF(ISNUMBER(_Air735364435[[#This Row],[ %PC of the EAL-2*background]]),IF(_Air735364435[[#This Row],[ %PC of the EAL-2*background]]&gt;=0.2,"fail",IF(_Air735364435[[#This Row],[ %PC of the EAL-2*background]]&lt;0,"fail","pass")),"")</f>
        <v/>
      </c>
      <c r="P62" s="27"/>
      <c r="Q62" s="27"/>
    </row>
    <row r="63" spans="3:17">
      <c r="C63"/>
      <c r="D63"/>
      <c r="E63" t="str">
        <f>IF(_Air735364435[[#This Row],[Substance]]&lt;&gt;"",(IFERROR(VLOOKUP("*"&amp;'Reference information'!$E$14&amp;"*"&amp;_Air735364435[[#This Row],[Substance]],SubstancesA,3,FALSE),"")),"")</f>
        <v/>
      </c>
      <c r="F63"/>
      <c r="G63" s="118"/>
      <c r="H63"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3" t="str">
        <f>IF(_Air735364435[[#This Row],[Substance]]&lt;&gt;"",SUM(_Air735364435[[#This Row],[Long term PC (ug/m3)]],_Air735364435[[#This Row],[Air Background conc (ug/m3)]]),"")</f>
        <v/>
      </c>
      <c r="J63" s="354" t="str">
        <f>IFERROR(_Air735364435[[#This Row],[PEC Long term (µg/m3)]]/_Air735364435[[#This Row],[Long term EAL (ug/m3)]],"")</f>
        <v/>
      </c>
      <c r="K63" s="4" t="str">
        <f>IF(ISNUMBER(_Air735364435[[#This Row],[%PEC of EAL% (Long term)]]),IF(_Air735364435[[#This Row],[%PEC of EAL% (Long term)]]&gt;=0.7,"fail","pass"),"")</f>
        <v/>
      </c>
      <c r="L63" t="str">
        <f>IF(_Air735364435[[#This Row],[Substance]]&lt;&gt;"",(IFERROR(VLOOKUP("*"&amp;'Reference information'!$E$14&amp;"*"&amp;_Air735364435[[#This Row],[Substance]],SubstancesA,4,FALSE),"")),"")</f>
        <v/>
      </c>
      <c r="M63"/>
      <c r="N63"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3" s="4" t="str">
        <f>IF(ISNUMBER(_Air735364435[[#This Row],[ %PC of the EAL-2*background]]),IF(_Air735364435[[#This Row],[ %PC of the EAL-2*background]]&gt;=0.2,"fail",IF(_Air735364435[[#This Row],[ %PC of the EAL-2*background]]&lt;0,"fail","pass")),"")</f>
        <v/>
      </c>
      <c r="P63" s="27"/>
      <c r="Q63" s="27"/>
    </row>
    <row r="64" spans="3:17">
      <c r="C64"/>
      <c r="D64"/>
      <c r="E64" t="str">
        <f>IF(_Air735364435[[#This Row],[Substance]]&lt;&gt;"",(IFERROR(VLOOKUP("*"&amp;'Reference information'!$E$14&amp;"*"&amp;_Air735364435[[#This Row],[Substance]],SubstancesA,3,FALSE),"")),"")</f>
        <v/>
      </c>
      <c r="F64"/>
      <c r="G64" s="118"/>
      <c r="H64"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4" t="str">
        <f>IF(_Air735364435[[#This Row],[Substance]]&lt;&gt;"",SUM(_Air735364435[[#This Row],[Long term PC (ug/m3)]],_Air735364435[[#This Row],[Air Background conc (ug/m3)]]),"")</f>
        <v/>
      </c>
      <c r="J64" s="357" t="str">
        <f>IFERROR(_Air735364435[[#This Row],[PEC Long term (µg/m3)]]/_Air735364435[[#This Row],[Long term EAL (ug/m3)]],"")</f>
        <v/>
      </c>
      <c r="K64" s="33" t="str">
        <f>IF(ISNUMBER(_Air735364435[[#This Row],[%PEC of EAL% (Long term)]]),IF(_Air735364435[[#This Row],[%PEC of EAL% (Long term)]]&gt;=0.7,"fail","pass"),"")</f>
        <v/>
      </c>
      <c r="L64" s="33" t="str">
        <f>IF(_Air735364435[[#This Row],[Substance]]&lt;&gt;"",(IFERROR(VLOOKUP("*"&amp;'Reference information'!$E$14&amp;"*"&amp;_Air735364435[[#This Row],[Substance]],SubstancesA,4,FALSE),"")),"")</f>
        <v/>
      </c>
      <c r="M64"/>
      <c r="N64"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4" s="33" t="str">
        <f>IF(ISNUMBER(_Air735364435[[#This Row],[ %PC of the EAL-2*background]]),IF(_Air735364435[[#This Row],[ %PC of the EAL-2*background]]&gt;=0.2,"fail",IF(_Air735364435[[#This Row],[ %PC of the EAL-2*background]]&lt;0,"fail","pass")),"")</f>
        <v/>
      </c>
      <c r="P64" s="27"/>
      <c r="Q64" s="27"/>
    </row>
    <row r="65" spans="3:17">
      <c r="C65"/>
      <c r="D65"/>
      <c r="E65" t="str">
        <f>IF(_Air735364435[[#This Row],[Substance]]&lt;&gt;"",(IFERROR(VLOOKUP("*"&amp;'Reference information'!$E$14&amp;"*"&amp;_Air735364435[[#This Row],[Substance]],SubstancesA,3,FALSE),"")),"")</f>
        <v/>
      </c>
      <c r="F65"/>
      <c r="G65" s="118"/>
      <c r="H65"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5" t="str">
        <f>IF(_Air735364435[[#This Row],[Substance]]&lt;&gt;"",SUM(_Air735364435[[#This Row],[Long term PC (ug/m3)]],_Air735364435[[#This Row],[Air Background conc (ug/m3)]]),"")</f>
        <v/>
      </c>
      <c r="J65" s="354" t="str">
        <f>IFERROR(_Air735364435[[#This Row],[PEC Long term (µg/m3)]]/_Air735364435[[#This Row],[Long term EAL (ug/m3)]],"")</f>
        <v/>
      </c>
      <c r="K65" s="4" t="str">
        <f>IF(ISNUMBER(_Air735364435[[#This Row],[%PEC of EAL% (Long term)]]),IF(_Air735364435[[#This Row],[%PEC of EAL% (Long term)]]&gt;=0.7,"fail","pass"),"")</f>
        <v/>
      </c>
      <c r="L65" t="str">
        <f>IF(_Air735364435[[#This Row],[Substance]]&lt;&gt;"",(IFERROR(VLOOKUP("*"&amp;'Reference information'!$E$14&amp;"*"&amp;_Air735364435[[#This Row],[Substance]],SubstancesA,4,FALSE),"")),"")</f>
        <v/>
      </c>
      <c r="M65"/>
      <c r="N6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5" s="4" t="str">
        <f>IF(ISNUMBER(_Air735364435[[#This Row],[ %PC of the EAL-2*background]]),IF(_Air735364435[[#This Row],[ %PC of the EAL-2*background]]&gt;=0.2,"fail",IF(_Air735364435[[#This Row],[ %PC of the EAL-2*background]]&lt;0,"fail","pass")),"")</f>
        <v/>
      </c>
      <c r="P65" s="27"/>
      <c r="Q65" s="27"/>
    </row>
    <row r="66" spans="3:17">
      <c r="C66"/>
      <c r="D66"/>
      <c r="E66" t="str">
        <f>IF(_Air735364435[[#This Row],[Substance]]&lt;&gt;"",(IFERROR(VLOOKUP("*"&amp;'Reference information'!$E$14&amp;"*"&amp;_Air735364435[[#This Row],[Substance]],SubstancesA,3,FALSE),"")),"")</f>
        <v/>
      </c>
      <c r="F66"/>
      <c r="G66" s="118"/>
      <c r="H66"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6" t="str">
        <f>IF(_Air735364435[[#This Row],[Substance]]&lt;&gt;"",SUM(_Air735364435[[#This Row],[Long term PC (ug/m3)]],_Air735364435[[#This Row],[Air Background conc (ug/m3)]]),"")</f>
        <v/>
      </c>
      <c r="J66" s="357" t="str">
        <f>IFERROR(_Air735364435[[#This Row],[PEC Long term (µg/m3)]]/_Air735364435[[#This Row],[Long term EAL (ug/m3)]],"")</f>
        <v/>
      </c>
      <c r="K66" s="33" t="str">
        <f>IF(ISNUMBER(_Air735364435[[#This Row],[%PEC of EAL% (Long term)]]),IF(_Air735364435[[#This Row],[%PEC of EAL% (Long term)]]&gt;=0.7,"fail","pass"),"")</f>
        <v/>
      </c>
      <c r="L66" s="33" t="str">
        <f>IF(_Air735364435[[#This Row],[Substance]]&lt;&gt;"",(IFERROR(VLOOKUP("*"&amp;'Reference information'!$E$14&amp;"*"&amp;_Air735364435[[#This Row],[Substance]],SubstancesA,4,FALSE),"")),"")</f>
        <v/>
      </c>
      <c r="M66"/>
      <c r="N6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6" s="33" t="str">
        <f>IF(ISNUMBER(_Air735364435[[#This Row],[ %PC of the EAL-2*background]]),IF(_Air735364435[[#This Row],[ %PC of the EAL-2*background]]&gt;=0.2,"fail",IF(_Air735364435[[#This Row],[ %PC of the EAL-2*background]]&lt;0,"fail","pass")),"")</f>
        <v/>
      </c>
      <c r="P66" s="27"/>
      <c r="Q66" s="27"/>
    </row>
    <row r="67" spans="3:17">
      <c r="C67"/>
      <c r="D67"/>
      <c r="E67" t="str">
        <f>IF(_Air735364435[[#This Row],[Substance]]&lt;&gt;"",(IFERROR(VLOOKUP("*"&amp;'Reference information'!$E$14&amp;"*"&amp;_Air735364435[[#This Row],[Substance]],SubstancesA,3,FALSE),"")),"")</f>
        <v/>
      </c>
      <c r="F67"/>
      <c r="G67" s="118"/>
      <c r="H67"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7" t="str">
        <f>IF(_Air735364435[[#This Row],[Substance]]&lt;&gt;"",SUM(_Air735364435[[#This Row],[Long term PC (ug/m3)]],_Air735364435[[#This Row],[Air Background conc (ug/m3)]]),"")</f>
        <v/>
      </c>
      <c r="J67" s="354" t="str">
        <f>IFERROR(_Air735364435[[#This Row],[PEC Long term (µg/m3)]]/_Air735364435[[#This Row],[Long term EAL (ug/m3)]],"")</f>
        <v/>
      </c>
      <c r="K67" s="4" t="str">
        <f>IF(ISNUMBER(_Air735364435[[#This Row],[%PEC of EAL% (Long term)]]),IF(_Air735364435[[#This Row],[%PEC of EAL% (Long term)]]&gt;=0.7,"fail","pass"),"")</f>
        <v/>
      </c>
      <c r="L67" t="str">
        <f>IF(_Air735364435[[#This Row],[Substance]]&lt;&gt;"",(IFERROR(VLOOKUP("*"&amp;'Reference information'!$E$14&amp;"*"&amp;_Air735364435[[#This Row],[Substance]],SubstancesA,4,FALSE),"")),"")</f>
        <v/>
      </c>
      <c r="M67"/>
      <c r="N6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7" s="4" t="str">
        <f>IF(ISNUMBER(_Air735364435[[#This Row],[ %PC of the EAL-2*background]]),IF(_Air735364435[[#This Row],[ %PC of the EAL-2*background]]&gt;=0.2,"fail",IF(_Air735364435[[#This Row],[ %PC of the EAL-2*background]]&lt;0,"fail","pass")),"")</f>
        <v/>
      </c>
      <c r="P67" s="27"/>
      <c r="Q67" s="27"/>
    </row>
    <row r="68" spans="3:17">
      <c r="C68"/>
      <c r="D68"/>
      <c r="E68" t="str">
        <f>IF(_Air735364435[[#This Row],[Substance]]&lt;&gt;"",(IFERROR(VLOOKUP("*"&amp;'Reference information'!$E$14&amp;"*"&amp;_Air735364435[[#This Row],[Substance]],SubstancesA,3,FALSE),"")),"")</f>
        <v/>
      </c>
      <c r="F68"/>
      <c r="G68" s="118"/>
      <c r="H68"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8" t="str">
        <f>IF(_Air735364435[[#This Row],[Substance]]&lt;&gt;"",SUM(_Air735364435[[#This Row],[Long term PC (ug/m3)]],_Air735364435[[#This Row],[Air Background conc (ug/m3)]]),"")</f>
        <v/>
      </c>
      <c r="J68" s="357" t="str">
        <f>IFERROR(_Air735364435[[#This Row],[PEC Long term (µg/m3)]]/_Air735364435[[#This Row],[Long term EAL (ug/m3)]],"")</f>
        <v/>
      </c>
      <c r="K68" s="33" t="str">
        <f>IF(ISNUMBER(_Air735364435[[#This Row],[%PEC of EAL% (Long term)]]),IF(_Air735364435[[#This Row],[%PEC of EAL% (Long term)]]&gt;=0.7,"fail","pass"),"")</f>
        <v/>
      </c>
      <c r="L68" s="33" t="str">
        <f>IF(_Air735364435[[#This Row],[Substance]]&lt;&gt;"",(IFERROR(VLOOKUP("*"&amp;'Reference information'!$E$14&amp;"*"&amp;_Air735364435[[#This Row],[Substance]],SubstancesA,4,FALSE),"")),"")</f>
        <v/>
      </c>
      <c r="M68"/>
      <c r="N6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8" s="33" t="str">
        <f>IF(ISNUMBER(_Air735364435[[#This Row],[ %PC of the EAL-2*background]]),IF(_Air735364435[[#This Row],[ %PC of the EAL-2*background]]&gt;=0.2,"fail",IF(_Air735364435[[#This Row],[ %PC of the EAL-2*background]]&lt;0,"fail","pass")),"")</f>
        <v/>
      </c>
      <c r="P68" s="27"/>
      <c r="Q68" s="27"/>
    </row>
    <row r="69" spans="3:17">
      <c r="C69"/>
      <c r="D69"/>
      <c r="E69" t="str">
        <f>IF(_Air735364435[[#This Row],[Substance]]&lt;&gt;"",(IFERROR(VLOOKUP("*"&amp;'Reference information'!$E$14&amp;"*"&amp;_Air735364435[[#This Row],[Substance]],SubstancesA,3,FALSE),"")),"")</f>
        <v/>
      </c>
      <c r="F69"/>
      <c r="G69" s="118"/>
      <c r="H69"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69" t="str">
        <f>IF(_Air735364435[[#This Row],[Substance]]&lt;&gt;"",SUM(_Air735364435[[#This Row],[Long term PC (ug/m3)]],_Air735364435[[#This Row],[Air Background conc (ug/m3)]]),"")</f>
        <v/>
      </c>
      <c r="J69" s="354" t="str">
        <f>IFERROR(_Air735364435[[#This Row],[PEC Long term (µg/m3)]]/_Air735364435[[#This Row],[Long term EAL (ug/m3)]],"")</f>
        <v/>
      </c>
      <c r="K69" s="4" t="str">
        <f>IF(ISNUMBER(_Air735364435[[#This Row],[%PEC of EAL% (Long term)]]),IF(_Air735364435[[#This Row],[%PEC of EAL% (Long term)]]&gt;=0.7,"fail","pass"),"")</f>
        <v/>
      </c>
      <c r="L69" t="str">
        <f>IF(_Air735364435[[#This Row],[Substance]]&lt;&gt;"",(IFERROR(VLOOKUP("*"&amp;'Reference information'!$E$14&amp;"*"&amp;_Air735364435[[#This Row],[Substance]],SubstancesA,4,FALSE),"")),"")</f>
        <v/>
      </c>
      <c r="M69"/>
      <c r="N6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69" s="4" t="str">
        <f>IF(ISNUMBER(_Air735364435[[#This Row],[ %PC of the EAL-2*background]]),IF(_Air735364435[[#This Row],[ %PC of the EAL-2*background]]&gt;=0.2,"fail",IF(_Air735364435[[#This Row],[ %PC of the EAL-2*background]]&lt;0,"fail","pass")),"")</f>
        <v/>
      </c>
      <c r="P69" s="27"/>
      <c r="Q69" s="27"/>
    </row>
    <row r="70" spans="3:17">
      <c r="C70"/>
      <c r="D70"/>
      <c r="E70" t="str">
        <f>IF(_Air735364435[[#This Row],[Substance]]&lt;&gt;"",(IFERROR(VLOOKUP("*"&amp;'Reference information'!$E$14&amp;"*"&amp;_Air735364435[[#This Row],[Substance]],SubstancesA,3,FALSE),"")),"")</f>
        <v/>
      </c>
      <c r="F70"/>
      <c r="G70" s="118"/>
      <c r="H70"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0" t="str">
        <f>IF(_Air735364435[[#This Row],[Substance]]&lt;&gt;"",SUM(_Air735364435[[#This Row],[Long term PC (ug/m3)]],_Air735364435[[#This Row],[Air Background conc (ug/m3)]]),"")</f>
        <v/>
      </c>
      <c r="J70" s="357" t="str">
        <f>IFERROR(_Air735364435[[#This Row],[PEC Long term (µg/m3)]]/_Air735364435[[#This Row],[Long term EAL (ug/m3)]],"")</f>
        <v/>
      </c>
      <c r="K70" s="33" t="str">
        <f>IF(ISNUMBER(_Air735364435[[#This Row],[%PEC of EAL% (Long term)]]),IF(_Air735364435[[#This Row],[%PEC of EAL% (Long term)]]&gt;=0.7,"fail","pass"),"")</f>
        <v/>
      </c>
      <c r="L70" s="33" t="str">
        <f>IF(_Air735364435[[#This Row],[Substance]]&lt;&gt;"",(IFERROR(VLOOKUP("*"&amp;'Reference information'!$E$14&amp;"*"&amp;_Air735364435[[#This Row],[Substance]],SubstancesA,4,FALSE),"")),"")</f>
        <v/>
      </c>
      <c r="M70"/>
      <c r="N70"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0" s="33" t="str">
        <f>IF(ISNUMBER(_Air735364435[[#This Row],[ %PC of the EAL-2*background]]),IF(_Air735364435[[#This Row],[ %PC of the EAL-2*background]]&gt;=0.2,"fail",IF(_Air735364435[[#This Row],[ %PC of the EAL-2*background]]&lt;0,"fail","pass")),"")</f>
        <v/>
      </c>
      <c r="P70" s="27"/>
      <c r="Q70" s="27"/>
    </row>
    <row r="71" spans="3:17">
      <c r="C71"/>
      <c r="D71"/>
      <c r="E71" t="str">
        <f>IF(_Air735364435[[#This Row],[Substance]]&lt;&gt;"",(IFERROR(VLOOKUP("*"&amp;'Reference information'!$E$14&amp;"*"&amp;_Air735364435[[#This Row],[Substance]],SubstancesA,3,FALSE),"")),"")</f>
        <v/>
      </c>
      <c r="F71"/>
      <c r="G71" s="118"/>
      <c r="H71"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1" t="str">
        <f>IF(_Air735364435[[#This Row],[Substance]]&lt;&gt;"",SUM(_Air735364435[[#This Row],[Long term PC (ug/m3)]],_Air735364435[[#This Row],[Air Background conc (ug/m3)]]),"")</f>
        <v/>
      </c>
      <c r="J71" s="354" t="str">
        <f>IFERROR(_Air735364435[[#This Row],[PEC Long term (µg/m3)]]/_Air735364435[[#This Row],[Long term EAL (ug/m3)]],"")</f>
        <v/>
      </c>
      <c r="K71" s="4" t="str">
        <f>IF(ISNUMBER(_Air735364435[[#This Row],[%PEC of EAL% (Long term)]]),IF(_Air735364435[[#This Row],[%PEC of EAL% (Long term)]]&gt;=0.7,"fail","pass"),"")</f>
        <v/>
      </c>
      <c r="L71" t="str">
        <f>IF(_Air735364435[[#This Row],[Substance]]&lt;&gt;"",(IFERROR(VLOOKUP("*"&amp;'Reference information'!$E$14&amp;"*"&amp;_Air735364435[[#This Row],[Substance]],SubstancesA,4,FALSE),"")),"")</f>
        <v/>
      </c>
      <c r="M71"/>
      <c r="N71"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1" s="4" t="str">
        <f>IF(ISNUMBER(_Air735364435[[#This Row],[ %PC of the EAL-2*background]]),IF(_Air735364435[[#This Row],[ %PC of the EAL-2*background]]&gt;=0.2,"fail",IF(_Air735364435[[#This Row],[ %PC of the EAL-2*background]]&lt;0,"fail","pass")),"")</f>
        <v/>
      </c>
      <c r="P71" s="27"/>
      <c r="Q71" s="27"/>
    </row>
    <row r="72" spans="3:17">
      <c r="C72"/>
      <c r="D72"/>
      <c r="E72" t="str">
        <f>IF(_Air735364435[[#This Row],[Substance]]&lt;&gt;"",(IFERROR(VLOOKUP("*"&amp;'Reference information'!$E$14&amp;"*"&amp;_Air735364435[[#This Row],[Substance]],SubstancesA,3,FALSE),"")),"")</f>
        <v/>
      </c>
      <c r="F72"/>
      <c r="G72" s="118"/>
      <c r="H72"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2" t="str">
        <f>IF(_Air735364435[[#This Row],[Substance]]&lt;&gt;"",SUM(_Air735364435[[#This Row],[Long term PC (ug/m3)]],_Air735364435[[#This Row],[Air Background conc (ug/m3)]]),"")</f>
        <v/>
      </c>
      <c r="J72" s="357" t="str">
        <f>IFERROR(_Air735364435[[#This Row],[PEC Long term (µg/m3)]]/_Air735364435[[#This Row],[Long term EAL (ug/m3)]],"")</f>
        <v/>
      </c>
      <c r="K72" s="33" t="str">
        <f>IF(ISNUMBER(_Air735364435[[#This Row],[%PEC of EAL% (Long term)]]),IF(_Air735364435[[#This Row],[%PEC of EAL% (Long term)]]&gt;=0.7,"fail","pass"),"")</f>
        <v/>
      </c>
      <c r="L72" s="33" t="str">
        <f>IF(_Air735364435[[#This Row],[Substance]]&lt;&gt;"",(IFERROR(VLOOKUP("*"&amp;'Reference information'!$E$14&amp;"*"&amp;_Air735364435[[#This Row],[Substance]],SubstancesA,4,FALSE),"")),"")</f>
        <v/>
      </c>
      <c r="M72"/>
      <c r="N72"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2" s="33" t="str">
        <f>IF(ISNUMBER(_Air735364435[[#This Row],[ %PC of the EAL-2*background]]),IF(_Air735364435[[#This Row],[ %PC of the EAL-2*background]]&gt;=0.2,"fail",IF(_Air735364435[[#This Row],[ %PC of the EAL-2*background]]&lt;0,"fail","pass")),"")</f>
        <v/>
      </c>
      <c r="P72" s="27"/>
      <c r="Q72" s="27"/>
    </row>
    <row r="73" spans="3:17">
      <c r="C73"/>
      <c r="D73"/>
      <c r="E73" t="str">
        <f>IF(_Air735364435[[#This Row],[Substance]]&lt;&gt;"",(IFERROR(VLOOKUP("*"&amp;'Reference information'!$E$14&amp;"*"&amp;_Air735364435[[#This Row],[Substance]],SubstancesA,3,FALSE),"")),"")</f>
        <v/>
      </c>
      <c r="F73"/>
      <c r="G73" s="118"/>
      <c r="H73"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3" t="str">
        <f>IF(_Air735364435[[#This Row],[Substance]]&lt;&gt;"",SUM(_Air735364435[[#This Row],[Long term PC (ug/m3)]],_Air735364435[[#This Row],[Air Background conc (ug/m3)]]),"")</f>
        <v/>
      </c>
      <c r="J73" s="354" t="str">
        <f>IFERROR(_Air735364435[[#This Row],[PEC Long term (µg/m3)]]/_Air735364435[[#This Row],[Long term EAL (ug/m3)]],"")</f>
        <v/>
      </c>
      <c r="K73" s="4" t="str">
        <f>IF(ISNUMBER(_Air735364435[[#This Row],[%PEC of EAL% (Long term)]]),IF(_Air735364435[[#This Row],[%PEC of EAL% (Long term)]]&gt;=0.7,"fail","pass"),"")</f>
        <v/>
      </c>
      <c r="L73" t="str">
        <f>IF(_Air735364435[[#This Row],[Substance]]&lt;&gt;"",(IFERROR(VLOOKUP("*"&amp;'Reference information'!$E$14&amp;"*"&amp;_Air735364435[[#This Row],[Substance]],SubstancesA,4,FALSE),"")),"")</f>
        <v/>
      </c>
      <c r="M73"/>
      <c r="N73"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3" s="4" t="str">
        <f>IF(ISNUMBER(_Air735364435[[#This Row],[ %PC of the EAL-2*background]]),IF(_Air735364435[[#This Row],[ %PC of the EAL-2*background]]&gt;=0.2,"fail",IF(_Air735364435[[#This Row],[ %PC of the EAL-2*background]]&lt;0,"fail","pass")),"")</f>
        <v/>
      </c>
      <c r="P73" s="27"/>
      <c r="Q73" s="27"/>
    </row>
    <row r="74" spans="3:17">
      <c r="C74"/>
      <c r="D74"/>
      <c r="E74" t="str">
        <f>IF(_Air735364435[[#This Row],[Substance]]&lt;&gt;"",(IFERROR(VLOOKUP("*"&amp;'Reference information'!$E$14&amp;"*"&amp;_Air735364435[[#This Row],[Substance]],SubstancesA,3,FALSE),"")),"")</f>
        <v/>
      </c>
      <c r="F74"/>
      <c r="G74" s="118"/>
      <c r="H74"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4" t="str">
        <f>IF(_Air735364435[[#This Row],[Substance]]&lt;&gt;"",SUM(_Air735364435[[#This Row],[Long term PC (ug/m3)]],_Air735364435[[#This Row],[Air Background conc (ug/m3)]]),"")</f>
        <v/>
      </c>
      <c r="J74" s="357" t="str">
        <f>IFERROR(_Air735364435[[#This Row],[PEC Long term (µg/m3)]]/_Air735364435[[#This Row],[Long term EAL (ug/m3)]],"")</f>
        <v/>
      </c>
      <c r="K74" s="33" t="str">
        <f>IF(ISNUMBER(_Air735364435[[#This Row],[%PEC of EAL% (Long term)]]),IF(_Air735364435[[#This Row],[%PEC of EAL% (Long term)]]&gt;=0.7,"fail","pass"),"")</f>
        <v/>
      </c>
      <c r="L74" s="33" t="str">
        <f>IF(_Air735364435[[#This Row],[Substance]]&lt;&gt;"",(IFERROR(VLOOKUP("*"&amp;'Reference information'!$E$14&amp;"*"&amp;_Air735364435[[#This Row],[Substance]],SubstancesA,4,FALSE),"")),"")</f>
        <v/>
      </c>
      <c r="M74"/>
      <c r="N74"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4" s="33" t="str">
        <f>IF(ISNUMBER(_Air735364435[[#This Row],[ %PC of the EAL-2*background]]),IF(_Air735364435[[#This Row],[ %PC of the EAL-2*background]]&gt;=0.2,"fail",IF(_Air735364435[[#This Row],[ %PC of the EAL-2*background]]&lt;0,"fail","pass")),"")</f>
        <v/>
      </c>
      <c r="P74" s="27"/>
      <c r="Q74" s="27"/>
    </row>
    <row r="75" spans="3:17">
      <c r="C75"/>
      <c r="D75"/>
      <c r="E75" t="str">
        <f>IF(_Air735364435[[#This Row],[Substance]]&lt;&gt;"",(IFERROR(VLOOKUP("*"&amp;'Reference information'!$E$14&amp;"*"&amp;_Air735364435[[#This Row],[Substance]],SubstancesA,3,FALSE),"")),"")</f>
        <v/>
      </c>
      <c r="F75"/>
      <c r="G75" s="118"/>
      <c r="H75"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5" t="str">
        <f>IF(_Air735364435[[#This Row],[Substance]]&lt;&gt;"",SUM(_Air735364435[[#This Row],[Long term PC (ug/m3)]],_Air735364435[[#This Row],[Air Background conc (ug/m3)]]),"")</f>
        <v/>
      </c>
      <c r="J75" s="354" t="str">
        <f>IFERROR(_Air735364435[[#This Row],[PEC Long term (µg/m3)]]/_Air735364435[[#This Row],[Long term EAL (ug/m3)]],"")</f>
        <v/>
      </c>
      <c r="K75" s="4" t="str">
        <f>IF(ISNUMBER(_Air735364435[[#This Row],[%PEC of EAL% (Long term)]]),IF(_Air735364435[[#This Row],[%PEC of EAL% (Long term)]]&gt;=0.7,"fail","pass"),"")</f>
        <v/>
      </c>
      <c r="L75" t="str">
        <f>IF(_Air735364435[[#This Row],[Substance]]&lt;&gt;"",(IFERROR(VLOOKUP("*"&amp;'Reference information'!$E$14&amp;"*"&amp;_Air735364435[[#This Row],[Substance]],SubstancesA,4,FALSE),"")),"")</f>
        <v/>
      </c>
      <c r="M75"/>
      <c r="N7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5" s="4" t="str">
        <f>IF(ISNUMBER(_Air735364435[[#This Row],[ %PC of the EAL-2*background]]),IF(_Air735364435[[#This Row],[ %PC of the EAL-2*background]]&gt;=0.2,"fail",IF(_Air735364435[[#This Row],[ %PC of the EAL-2*background]]&lt;0,"fail","pass")),"")</f>
        <v/>
      </c>
      <c r="P75" s="27"/>
      <c r="Q75" s="27"/>
    </row>
    <row r="76" spans="3:17">
      <c r="C76"/>
      <c r="D76"/>
      <c r="E76" t="str">
        <f>IF(_Air735364435[[#This Row],[Substance]]&lt;&gt;"",(IFERROR(VLOOKUP("*"&amp;'Reference information'!$E$14&amp;"*"&amp;_Air735364435[[#This Row],[Substance]],SubstancesA,3,FALSE),"")),"")</f>
        <v/>
      </c>
      <c r="F76"/>
      <c r="G76" s="118"/>
      <c r="H76"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6" t="str">
        <f>IF(_Air735364435[[#This Row],[Substance]]&lt;&gt;"",SUM(_Air735364435[[#This Row],[Long term PC (ug/m3)]],_Air735364435[[#This Row],[Air Background conc (ug/m3)]]),"")</f>
        <v/>
      </c>
      <c r="J76" s="357" t="str">
        <f>IFERROR(_Air735364435[[#This Row],[PEC Long term (µg/m3)]]/_Air735364435[[#This Row],[Long term EAL (ug/m3)]],"")</f>
        <v/>
      </c>
      <c r="K76" s="33" t="str">
        <f>IF(ISNUMBER(_Air735364435[[#This Row],[%PEC of EAL% (Long term)]]),IF(_Air735364435[[#This Row],[%PEC of EAL% (Long term)]]&gt;=0.7,"fail","pass"),"")</f>
        <v/>
      </c>
      <c r="L76" s="33" t="str">
        <f>IF(_Air735364435[[#This Row],[Substance]]&lt;&gt;"",(IFERROR(VLOOKUP("*"&amp;'Reference information'!$E$14&amp;"*"&amp;_Air735364435[[#This Row],[Substance]],SubstancesA,4,FALSE),"")),"")</f>
        <v/>
      </c>
      <c r="M76"/>
      <c r="N7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6" s="33" t="str">
        <f>IF(ISNUMBER(_Air735364435[[#This Row],[ %PC of the EAL-2*background]]),IF(_Air735364435[[#This Row],[ %PC of the EAL-2*background]]&gt;=0.2,"fail",IF(_Air735364435[[#This Row],[ %PC of the EAL-2*background]]&lt;0,"fail","pass")),"")</f>
        <v/>
      </c>
      <c r="P76" s="27"/>
      <c r="Q76" s="27"/>
    </row>
    <row r="77" spans="3:17">
      <c r="C77"/>
      <c r="D77"/>
      <c r="E77" t="str">
        <f>IF(_Air735364435[[#This Row],[Substance]]&lt;&gt;"",(IFERROR(VLOOKUP("*"&amp;'Reference information'!$E$14&amp;"*"&amp;_Air735364435[[#This Row],[Substance]],SubstancesA,3,FALSE),"")),"")</f>
        <v/>
      </c>
      <c r="F77"/>
      <c r="G77" s="118"/>
      <c r="H77"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7" t="str">
        <f>IF(_Air735364435[[#This Row],[Substance]]&lt;&gt;"",SUM(_Air735364435[[#This Row],[Long term PC (ug/m3)]],_Air735364435[[#This Row],[Air Background conc (ug/m3)]]),"")</f>
        <v/>
      </c>
      <c r="J77" s="354" t="str">
        <f>IFERROR(_Air735364435[[#This Row],[PEC Long term (µg/m3)]]/_Air735364435[[#This Row],[Long term EAL (ug/m3)]],"")</f>
        <v/>
      </c>
      <c r="K77" s="4" t="str">
        <f>IF(ISNUMBER(_Air735364435[[#This Row],[%PEC of EAL% (Long term)]]),IF(_Air735364435[[#This Row],[%PEC of EAL% (Long term)]]&gt;=0.7,"fail","pass"),"")</f>
        <v/>
      </c>
      <c r="L77" t="str">
        <f>IF(_Air735364435[[#This Row],[Substance]]&lt;&gt;"",(IFERROR(VLOOKUP("*"&amp;'Reference information'!$E$14&amp;"*"&amp;_Air735364435[[#This Row],[Substance]],SubstancesA,4,FALSE),"")),"")</f>
        <v/>
      </c>
      <c r="M77"/>
      <c r="N7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7" s="4" t="str">
        <f>IF(ISNUMBER(_Air735364435[[#This Row],[ %PC of the EAL-2*background]]),IF(_Air735364435[[#This Row],[ %PC of the EAL-2*background]]&gt;=0.2,"fail",IF(_Air735364435[[#This Row],[ %PC of the EAL-2*background]]&lt;0,"fail","pass")),"")</f>
        <v/>
      </c>
      <c r="P77" s="27"/>
      <c r="Q77" s="27"/>
    </row>
    <row r="78" spans="3:17">
      <c r="C78"/>
      <c r="D78"/>
      <c r="E78" t="str">
        <f>IF(_Air735364435[[#This Row],[Substance]]&lt;&gt;"",(IFERROR(VLOOKUP("*"&amp;'Reference information'!$E$14&amp;"*"&amp;_Air735364435[[#This Row],[Substance]],SubstancesA,3,FALSE),"")),"")</f>
        <v/>
      </c>
      <c r="F78"/>
      <c r="G78" s="118"/>
      <c r="H78"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8" t="str">
        <f>IF(_Air735364435[[#This Row],[Substance]]&lt;&gt;"",SUM(_Air735364435[[#This Row],[Long term PC (ug/m3)]],_Air735364435[[#This Row],[Air Background conc (ug/m3)]]),"")</f>
        <v/>
      </c>
      <c r="J78" s="357" t="str">
        <f>IFERROR(_Air735364435[[#This Row],[PEC Long term (µg/m3)]]/_Air735364435[[#This Row],[Long term EAL (ug/m3)]],"")</f>
        <v/>
      </c>
      <c r="K78" s="33" t="str">
        <f>IF(ISNUMBER(_Air735364435[[#This Row],[%PEC of EAL% (Long term)]]),IF(_Air735364435[[#This Row],[%PEC of EAL% (Long term)]]&gt;=0.7,"fail","pass"),"")</f>
        <v/>
      </c>
      <c r="L78" s="33" t="str">
        <f>IF(_Air735364435[[#This Row],[Substance]]&lt;&gt;"",(IFERROR(VLOOKUP("*"&amp;'Reference information'!$E$14&amp;"*"&amp;_Air735364435[[#This Row],[Substance]],SubstancesA,4,FALSE),"")),"")</f>
        <v/>
      </c>
      <c r="M78"/>
      <c r="N7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8" s="33" t="str">
        <f>IF(ISNUMBER(_Air735364435[[#This Row],[ %PC of the EAL-2*background]]),IF(_Air735364435[[#This Row],[ %PC of the EAL-2*background]]&gt;=0.2,"fail",IF(_Air735364435[[#This Row],[ %PC of the EAL-2*background]]&lt;0,"fail","pass")),"")</f>
        <v/>
      </c>
      <c r="P78" s="27"/>
      <c r="Q78" s="27"/>
    </row>
    <row r="79" spans="3:17">
      <c r="C79"/>
      <c r="D79"/>
      <c r="E79" t="str">
        <f>IF(_Air735364435[[#This Row],[Substance]]&lt;&gt;"",(IFERROR(VLOOKUP("*"&amp;'Reference information'!$E$14&amp;"*"&amp;_Air735364435[[#This Row],[Substance]],SubstancesA,3,FALSE),"")),"")</f>
        <v/>
      </c>
      <c r="F79"/>
      <c r="G79" s="118"/>
      <c r="H79"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79" t="str">
        <f>IF(_Air735364435[[#This Row],[Substance]]&lt;&gt;"",SUM(_Air735364435[[#This Row],[Long term PC (ug/m3)]],_Air735364435[[#This Row],[Air Background conc (ug/m3)]]),"")</f>
        <v/>
      </c>
      <c r="J79" s="354" t="str">
        <f>IFERROR(_Air735364435[[#This Row],[PEC Long term (µg/m3)]]/_Air735364435[[#This Row],[Long term EAL (ug/m3)]],"")</f>
        <v/>
      </c>
      <c r="K79" s="4" t="str">
        <f>IF(ISNUMBER(_Air735364435[[#This Row],[%PEC of EAL% (Long term)]]),IF(_Air735364435[[#This Row],[%PEC of EAL% (Long term)]]&gt;=0.7,"fail","pass"),"")</f>
        <v/>
      </c>
      <c r="L79" t="str">
        <f>IF(_Air735364435[[#This Row],[Substance]]&lt;&gt;"",(IFERROR(VLOOKUP("*"&amp;'Reference information'!$E$14&amp;"*"&amp;_Air735364435[[#This Row],[Substance]],SubstancesA,4,FALSE),"")),"")</f>
        <v/>
      </c>
      <c r="M79"/>
      <c r="N7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79" s="4" t="str">
        <f>IF(ISNUMBER(_Air735364435[[#This Row],[ %PC of the EAL-2*background]]),IF(_Air735364435[[#This Row],[ %PC of the EAL-2*background]]&gt;=0.2,"fail",IF(_Air735364435[[#This Row],[ %PC of the EAL-2*background]]&lt;0,"fail","pass")),"")</f>
        <v/>
      </c>
      <c r="P79" s="27"/>
      <c r="Q79" s="27"/>
    </row>
    <row r="80" spans="3:17">
      <c r="C80"/>
      <c r="D80"/>
      <c r="E80" t="str">
        <f>IF(_Air735364435[[#This Row],[Substance]]&lt;&gt;"",(IFERROR(VLOOKUP("*"&amp;'Reference information'!$E$14&amp;"*"&amp;_Air735364435[[#This Row],[Substance]],SubstancesA,3,FALSE),"")),"")</f>
        <v/>
      </c>
      <c r="F80"/>
      <c r="G80" s="118"/>
      <c r="H80"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0" t="str">
        <f>IF(_Air735364435[[#This Row],[Substance]]&lt;&gt;"",SUM(_Air735364435[[#This Row],[Long term PC (ug/m3)]],_Air735364435[[#This Row],[Air Background conc (ug/m3)]]),"")</f>
        <v/>
      </c>
      <c r="J80" s="357" t="str">
        <f>IFERROR(_Air735364435[[#This Row],[PEC Long term (µg/m3)]]/_Air735364435[[#This Row],[Long term EAL (ug/m3)]],"")</f>
        <v/>
      </c>
      <c r="K80" s="33" t="str">
        <f>IF(ISNUMBER(_Air735364435[[#This Row],[%PEC of EAL% (Long term)]]),IF(_Air735364435[[#This Row],[%PEC of EAL% (Long term)]]&gt;=0.7,"fail","pass"),"")</f>
        <v/>
      </c>
      <c r="L80" s="33" t="str">
        <f>IF(_Air735364435[[#This Row],[Substance]]&lt;&gt;"",(IFERROR(VLOOKUP("*"&amp;'Reference information'!$E$14&amp;"*"&amp;_Air735364435[[#This Row],[Substance]],SubstancesA,4,FALSE),"")),"")</f>
        <v/>
      </c>
      <c r="M80"/>
      <c r="N80"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0" s="33" t="str">
        <f>IF(ISNUMBER(_Air735364435[[#This Row],[ %PC of the EAL-2*background]]),IF(_Air735364435[[#This Row],[ %PC of the EAL-2*background]]&gt;=0.2,"fail",IF(_Air735364435[[#This Row],[ %PC of the EAL-2*background]]&lt;0,"fail","pass")),"")</f>
        <v/>
      </c>
      <c r="P80" s="27"/>
      <c r="Q80" s="27"/>
    </row>
    <row r="81" spans="3:17">
      <c r="C81"/>
      <c r="D81"/>
      <c r="E81" t="str">
        <f>IF(_Air735364435[[#This Row],[Substance]]&lt;&gt;"",(IFERROR(VLOOKUP("*"&amp;'Reference information'!$E$14&amp;"*"&amp;_Air735364435[[#This Row],[Substance]],SubstancesA,3,FALSE),"")),"")</f>
        <v/>
      </c>
      <c r="F81"/>
      <c r="G81" s="118"/>
      <c r="H81"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1" t="str">
        <f>IF(_Air735364435[[#This Row],[Substance]]&lt;&gt;"",SUM(_Air735364435[[#This Row],[Long term PC (ug/m3)]],_Air735364435[[#This Row],[Air Background conc (ug/m3)]]),"")</f>
        <v/>
      </c>
      <c r="J81" s="354" t="str">
        <f>IFERROR(_Air735364435[[#This Row],[PEC Long term (µg/m3)]]/_Air735364435[[#This Row],[Long term EAL (ug/m3)]],"")</f>
        <v/>
      </c>
      <c r="K81" s="4" t="str">
        <f>IF(ISNUMBER(_Air735364435[[#This Row],[%PEC of EAL% (Long term)]]),IF(_Air735364435[[#This Row],[%PEC of EAL% (Long term)]]&gt;=0.7,"fail","pass"),"")</f>
        <v/>
      </c>
      <c r="L81" t="str">
        <f>IF(_Air735364435[[#This Row],[Substance]]&lt;&gt;"",(IFERROR(VLOOKUP("*"&amp;'Reference information'!$E$14&amp;"*"&amp;_Air735364435[[#This Row],[Substance]],SubstancesA,4,FALSE),"")),"")</f>
        <v/>
      </c>
      <c r="M81"/>
      <c r="N81"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1" s="4" t="str">
        <f>IF(ISNUMBER(_Air735364435[[#This Row],[ %PC of the EAL-2*background]]),IF(_Air735364435[[#This Row],[ %PC of the EAL-2*background]]&gt;=0.2,"fail",IF(_Air735364435[[#This Row],[ %PC of the EAL-2*background]]&lt;0,"fail","pass")),"")</f>
        <v/>
      </c>
      <c r="P81" s="27"/>
      <c r="Q81" s="27"/>
    </row>
    <row r="82" spans="3:17">
      <c r="C82"/>
      <c r="D82"/>
      <c r="E82" t="str">
        <f>IF(_Air735364435[[#This Row],[Substance]]&lt;&gt;"",(IFERROR(VLOOKUP("*"&amp;'Reference information'!$E$14&amp;"*"&amp;_Air735364435[[#This Row],[Substance]],SubstancesA,3,FALSE),"")),"")</f>
        <v/>
      </c>
      <c r="F82"/>
      <c r="G82" s="118"/>
      <c r="H82"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2" t="str">
        <f>IF(_Air735364435[[#This Row],[Substance]]&lt;&gt;"",SUM(_Air735364435[[#This Row],[Long term PC (ug/m3)]],_Air735364435[[#This Row],[Air Background conc (ug/m3)]]),"")</f>
        <v/>
      </c>
      <c r="J82" s="357" t="str">
        <f>IFERROR(_Air735364435[[#This Row],[PEC Long term (µg/m3)]]/_Air735364435[[#This Row],[Long term EAL (ug/m3)]],"")</f>
        <v/>
      </c>
      <c r="K82" s="33" t="str">
        <f>IF(ISNUMBER(_Air735364435[[#This Row],[%PEC of EAL% (Long term)]]),IF(_Air735364435[[#This Row],[%PEC of EAL% (Long term)]]&gt;=0.7,"fail","pass"),"")</f>
        <v/>
      </c>
      <c r="L82" s="33" t="str">
        <f>IF(_Air735364435[[#This Row],[Substance]]&lt;&gt;"",(IFERROR(VLOOKUP("*"&amp;'Reference information'!$E$14&amp;"*"&amp;_Air735364435[[#This Row],[Substance]],SubstancesA,4,FALSE),"")),"")</f>
        <v/>
      </c>
      <c r="M82"/>
      <c r="N82"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2" s="33" t="str">
        <f>IF(ISNUMBER(_Air735364435[[#This Row],[ %PC of the EAL-2*background]]),IF(_Air735364435[[#This Row],[ %PC of the EAL-2*background]]&gt;=0.2,"fail",IF(_Air735364435[[#This Row],[ %PC of the EAL-2*background]]&lt;0,"fail","pass")),"")</f>
        <v/>
      </c>
      <c r="P82" s="27"/>
      <c r="Q82" s="27"/>
    </row>
    <row r="83" spans="3:17">
      <c r="C83"/>
      <c r="D83"/>
      <c r="E83" t="str">
        <f>IF(_Air735364435[[#This Row],[Substance]]&lt;&gt;"",(IFERROR(VLOOKUP("*"&amp;'Reference information'!$E$14&amp;"*"&amp;_Air735364435[[#This Row],[Substance]],SubstancesA,3,FALSE),"")),"")</f>
        <v/>
      </c>
      <c r="F83"/>
      <c r="G83" s="118"/>
      <c r="H83"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3" t="str">
        <f>IF(_Air735364435[[#This Row],[Substance]]&lt;&gt;"",SUM(_Air735364435[[#This Row],[Long term PC (ug/m3)]],_Air735364435[[#This Row],[Air Background conc (ug/m3)]]),"")</f>
        <v/>
      </c>
      <c r="J83" s="354" t="str">
        <f>IFERROR(_Air735364435[[#This Row],[PEC Long term (µg/m3)]]/_Air735364435[[#This Row],[Long term EAL (ug/m3)]],"")</f>
        <v/>
      </c>
      <c r="K83" s="4" t="str">
        <f>IF(ISNUMBER(_Air735364435[[#This Row],[%PEC of EAL% (Long term)]]),IF(_Air735364435[[#This Row],[%PEC of EAL% (Long term)]]&gt;=0.7,"fail","pass"),"")</f>
        <v/>
      </c>
      <c r="L83" t="str">
        <f>IF(_Air735364435[[#This Row],[Substance]]&lt;&gt;"",(IFERROR(VLOOKUP("*"&amp;'Reference information'!$E$14&amp;"*"&amp;_Air735364435[[#This Row],[Substance]],SubstancesA,4,FALSE),"")),"")</f>
        <v/>
      </c>
      <c r="M83"/>
      <c r="N83"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3" s="4" t="str">
        <f>IF(ISNUMBER(_Air735364435[[#This Row],[ %PC of the EAL-2*background]]),IF(_Air735364435[[#This Row],[ %PC of the EAL-2*background]]&gt;=0.2,"fail",IF(_Air735364435[[#This Row],[ %PC of the EAL-2*background]]&lt;0,"fail","pass")),"")</f>
        <v/>
      </c>
      <c r="P83" s="27"/>
      <c r="Q83" s="27"/>
    </row>
    <row r="84" spans="3:17">
      <c r="C84"/>
      <c r="D84"/>
      <c r="E84" t="str">
        <f>IF(_Air735364435[[#This Row],[Substance]]&lt;&gt;"",(IFERROR(VLOOKUP("*"&amp;'Reference information'!$E$14&amp;"*"&amp;_Air735364435[[#This Row],[Substance]],SubstancesA,3,FALSE),"")),"")</f>
        <v/>
      </c>
      <c r="F84"/>
      <c r="G84" s="118"/>
      <c r="H84"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4" t="str">
        <f>IF(_Air735364435[[#This Row],[Substance]]&lt;&gt;"",SUM(_Air735364435[[#This Row],[Long term PC (ug/m3)]],_Air735364435[[#This Row],[Air Background conc (ug/m3)]]),"")</f>
        <v/>
      </c>
      <c r="J84" s="357" t="str">
        <f>IFERROR(_Air735364435[[#This Row],[PEC Long term (µg/m3)]]/_Air735364435[[#This Row],[Long term EAL (ug/m3)]],"")</f>
        <v/>
      </c>
      <c r="K84" s="33" t="str">
        <f>IF(ISNUMBER(_Air735364435[[#This Row],[%PEC of EAL% (Long term)]]),IF(_Air735364435[[#This Row],[%PEC of EAL% (Long term)]]&gt;=0.7,"fail","pass"),"")</f>
        <v/>
      </c>
      <c r="L84" s="33" t="str">
        <f>IF(_Air735364435[[#This Row],[Substance]]&lt;&gt;"",(IFERROR(VLOOKUP("*"&amp;'Reference information'!$E$14&amp;"*"&amp;_Air735364435[[#This Row],[Substance]],SubstancesA,4,FALSE),"")),"")</f>
        <v/>
      </c>
      <c r="M84"/>
      <c r="N84"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4" s="33" t="str">
        <f>IF(ISNUMBER(_Air735364435[[#This Row],[ %PC of the EAL-2*background]]),IF(_Air735364435[[#This Row],[ %PC of the EAL-2*background]]&gt;=0.2,"fail",IF(_Air735364435[[#This Row],[ %PC of the EAL-2*background]]&lt;0,"fail","pass")),"")</f>
        <v/>
      </c>
      <c r="P84" s="27"/>
      <c r="Q84" s="27"/>
    </row>
    <row r="85" spans="3:17">
      <c r="C85"/>
      <c r="D85"/>
      <c r="E85" t="str">
        <f>IF(_Air735364435[[#This Row],[Substance]]&lt;&gt;"",(IFERROR(VLOOKUP("*"&amp;'Reference information'!$E$14&amp;"*"&amp;_Air735364435[[#This Row],[Substance]],SubstancesA,3,FALSE),"")),"")</f>
        <v/>
      </c>
      <c r="F85"/>
      <c r="G85" s="118"/>
      <c r="H85"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5" t="str">
        <f>IF(_Air735364435[[#This Row],[Substance]]&lt;&gt;"",SUM(_Air735364435[[#This Row],[Long term PC (ug/m3)]],_Air735364435[[#This Row],[Air Background conc (ug/m3)]]),"")</f>
        <v/>
      </c>
      <c r="J85" s="354" t="str">
        <f>IFERROR(_Air735364435[[#This Row],[PEC Long term (µg/m3)]]/_Air735364435[[#This Row],[Long term EAL (ug/m3)]],"")</f>
        <v/>
      </c>
      <c r="K85" s="4" t="str">
        <f>IF(ISNUMBER(_Air735364435[[#This Row],[%PEC of EAL% (Long term)]]),IF(_Air735364435[[#This Row],[%PEC of EAL% (Long term)]]&gt;=0.7,"fail","pass"),"")</f>
        <v/>
      </c>
      <c r="L85" t="str">
        <f>IF(_Air735364435[[#This Row],[Substance]]&lt;&gt;"",(IFERROR(VLOOKUP("*"&amp;'Reference information'!$E$14&amp;"*"&amp;_Air735364435[[#This Row],[Substance]],SubstancesA,4,FALSE),"")),"")</f>
        <v/>
      </c>
      <c r="M85"/>
      <c r="N8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5" s="4" t="str">
        <f>IF(ISNUMBER(_Air735364435[[#This Row],[ %PC of the EAL-2*background]]),IF(_Air735364435[[#This Row],[ %PC of the EAL-2*background]]&gt;=0.2,"fail",IF(_Air735364435[[#This Row],[ %PC of the EAL-2*background]]&lt;0,"fail","pass")),"")</f>
        <v/>
      </c>
      <c r="P85" s="27"/>
      <c r="Q85" s="27"/>
    </row>
    <row r="86" spans="3:17">
      <c r="C86"/>
      <c r="D86"/>
      <c r="E86" t="str">
        <f>IF(_Air735364435[[#This Row],[Substance]]&lt;&gt;"",(IFERROR(VLOOKUP("*"&amp;'Reference information'!$E$14&amp;"*"&amp;_Air735364435[[#This Row],[Substance]],SubstancesA,3,FALSE),"")),"")</f>
        <v/>
      </c>
      <c r="F86"/>
      <c r="G86" s="118"/>
      <c r="H86"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6" t="str">
        <f>IF(_Air735364435[[#This Row],[Substance]]&lt;&gt;"",SUM(_Air735364435[[#This Row],[Long term PC (ug/m3)]],_Air735364435[[#This Row],[Air Background conc (ug/m3)]]),"")</f>
        <v/>
      </c>
      <c r="J86" s="357" t="str">
        <f>IFERROR(_Air735364435[[#This Row],[PEC Long term (µg/m3)]]/_Air735364435[[#This Row],[Long term EAL (ug/m3)]],"")</f>
        <v/>
      </c>
      <c r="K86" s="33" t="str">
        <f>IF(ISNUMBER(_Air735364435[[#This Row],[%PEC of EAL% (Long term)]]),IF(_Air735364435[[#This Row],[%PEC of EAL% (Long term)]]&gt;=0.7,"fail","pass"),"")</f>
        <v/>
      </c>
      <c r="L86" s="33" t="str">
        <f>IF(_Air735364435[[#This Row],[Substance]]&lt;&gt;"",(IFERROR(VLOOKUP("*"&amp;'Reference information'!$E$14&amp;"*"&amp;_Air735364435[[#This Row],[Substance]],SubstancesA,4,FALSE),"")),"")</f>
        <v/>
      </c>
      <c r="M86"/>
      <c r="N8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6" s="33" t="str">
        <f>IF(ISNUMBER(_Air735364435[[#This Row],[ %PC of the EAL-2*background]]),IF(_Air735364435[[#This Row],[ %PC of the EAL-2*background]]&gt;=0.2,"fail",IF(_Air735364435[[#This Row],[ %PC of the EAL-2*background]]&lt;0,"fail","pass")),"")</f>
        <v/>
      </c>
      <c r="P86" s="27"/>
      <c r="Q86" s="27"/>
    </row>
    <row r="87" spans="3:17">
      <c r="C87"/>
      <c r="D87"/>
      <c r="E87" t="str">
        <f>IF(_Air735364435[[#This Row],[Substance]]&lt;&gt;"",(IFERROR(VLOOKUP("*"&amp;'Reference information'!$E$14&amp;"*"&amp;_Air735364435[[#This Row],[Substance]],SubstancesA,3,FALSE),"")),"")</f>
        <v/>
      </c>
      <c r="F87"/>
      <c r="G87" s="118"/>
      <c r="H87"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7" t="str">
        <f>IF(_Air735364435[[#This Row],[Substance]]&lt;&gt;"",SUM(_Air735364435[[#This Row],[Long term PC (ug/m3)]],_Air735364435[[#This Row],[Air Background conc (ug/m3)]]),"")</f>
        <v/>
      </c>
      <c r="J87" s="354" t="str">
        <f>IFERROR(_Air735364435[[#This Row],[PEC Long term (µg/m3)]]/_Air735364435[[#This Row],[Long term EAL (ug/m3)]],"")</f>
        <v/>
      </c>
      <c r="K87" s="4" t="str">
        <f>IF(ISNUMBER(_Air735364435[[#This Row],[%PEC of EAL% (Long term)]]),IF(_Air735364435[[#This Row],[%PEC of EAL% (Long term)]]&gt;=0.7,"fail","pass"),"")</f>
        <v/>
      </c>
      <c r="L87" t="str">
        <f>IF(_Air735364435[[#This Row],[Substance]]&lt;&gt;"",(IFERROR(VLOOKUP("*"&amp;'Reference information'!$E$14&amp;"*"&amp;_Air735364435[[#This Row],[Substance]],SubstancesA,4,FALSE),"")),"")</f>
        <v/>
      </c>
      <c r="M87"/>
      <c r="N8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7" s="4" t="str">
        <f>IF(ISNUMBER(_Air735364435[[#This Row],[ %PC of the EAL-2*background]]),IF(_Air735364435[[#This Row],[ %PC of the EAL-2*background]]&gt;=0.2,"fail",IF(_Air735364435[[#This Row],[ %PC of the EAL-2*background]]&lt;0,"fail","pass")),"")</f>
        <v/>
      </c>
      <c r="P87" s="27"/>
      <c r="Q87" s="27"/>
    </row>
    <row r="88" spans="3:17">
      <c r="C88"/>
      <c r="D88"/>
      <c r="E88" t="str">
        <f>IF(_Air735364435[[#This Row],[Substance]]&lt;&gt;"",(IFERROR(VLOOKUP("*"&amp;'Reference information'!$E$14&amp;"*"&amp;_Air735364435[[#This Row],[Substance]],SubstancesA,3,FALSE),"")),"")</f>
        <v/>
      </c>
      <c r="F88"/>
      <c r="G88" s="118"/>
      <c r="H88"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8" t="str">
        <f>IF(_Air735364435[[#This Row],[Substance]]&lt;&gt;"",SUM(_Air735364435[[#This Row],[Long term PC (ug/m3)]],_Air735364435[[#This Row],[Air Background conc (ug/m3)]]),"")</f>
        <v/>
      </c>
      <c r="J88" s="357" t="str">
        <f>IFERROR(_Air735364435[[#This Row],[PEC Long term (µg/m3)]]/_Air735364435[[#This Row],[Long term EAL (ug/m3)]],"")</f>
        <v/>
      </c>
      <c r="K88" s="33" t="str">
        <f>IF(ISNUMBER(_Air735364435[[#This Row],[%PEC of EAL% (Long term)]]),IF(_Air735364435[[#This Row],[%PEC of EAL% (Long term)]]&gt;=0.7,"fail","pass"),"")</f>
        <v/>
      </c>
      <c r="L88" s="33" t="str">
        <f>IF(_Air735364435[[#This Row],[Substance]]&lt;&gt;"",(IFERROR(VLOOKUP("*"&amp;'Reference information'!$E$14&amp;"*"&amp;_Air735364435[[#This Row],[Substance]],SubstancesA,4,FALSE),"")),"")</f>
        <v/>
      </c>
      <c r="M88"/>
      <c r="N8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8" s="33" t="str">
        <f>IF(ISNUMBER(_Air735364435[[#This Row],[ %PC of the EAL-2*background]]),IF(_Air735364435[[#This Row],[ %PC of the EAL-2*background]]&gt;=0.2,"fail",IF(_Air735364435[[#This Row],[ %PC of the EAL-2*background]]&lt;0,"fail","pass")),"")</f>
        <v/>
      </c>
      <c r="P88" s="27"/>
      <c r="Q88" s="27"/>
    </row>
    <row r="89" spans="3:17">
      <c r="C89"/>
      <c r="D89"/>
      <c r="E89" t="str">
        <f>IF(_Air735364435[[#This Row],[Substance]]&lt;&gt;"",(IFERROR(VLOOKUP("*"&amp;'Reference information'!$E$14&amp;"*"&amp;_Air735364435[[#This Row],[Substance]],SubstancesA,3,FALSE),"")),"")</f>
        <v/>
      </c>
      <c r="F89"/>
      <c r="G89" s="118"/>
      <c r="H89"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89" t="str">
        <f>IF(_Air735364435[[#This Row],[Substance]]&lt;&gt;"",SUM(_Air735364435[[#This Row],[Long term PC (ug/m3)]],_Air735364435[[#This Row],[Air Background conc (ug/m3)]]),"")</f>
        <v/>
      </c>
      <c r="J89" s="354" t="str">
        <f>IFERROR(_Air735364435[[#This Row],[PEC Long term (µg/m3)]]/_Air735364435[[#This Row],[Long term EAL (ug/m3)]],"")</f>
        <v/>
      </c>
      <c r="K89" s="4" t="str">
        <f>IF(ISNUMBER(_Air735364435[[#This Row],[%PEC of EAL% (Long term)]]),IF(_Air735364435[[#This Row],[%PEC of EAL% (Long term)]]&gt;=0.7,"fail","pass"),"")</f>
        <v/>
      </c>
      <c r="L89" t="str">
        <f>IF(_Air735364435[[#This Row],[Substance]]&lt;&gt;"",(IFERROR(VLOOKUP("*"&amp;'Reference information'!$E$14&amp;"*"&amp;_Air735364435[[#This Row],[Substance]],SubstancesA,4,FALSE),"")),"")</f>
        <v/>
      </c>
      <c r="M89"/>
      <c r="N8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89" s="4" t="str">
        <f>IF(ISNUMBER(_Air735364435[[#This Row],[ %PC of the EAL-2*background]]),IF(_Air735364435[[#This Row],[ %PC of the EAL-2*background]]&gt;=0.2,"fail",IF(_Air735364435[[#This Row],[ %PC of the EAL-2*background]]&lt;0,"fail","pass")),"")</f>
        <v/>
      </c>
      <c r="P89" s="27"/>
      <c r="Q89" s="27"/>
    </row>
    <row r="90" spans="3:17">
      <c r="C90"/>
      <c r="D90"/>
      <c r="E90" t="str">
        <f>IF(_Air735364435[[#This Row],[Substance]]&lt;&gt;"",(IFERROR(VLOOKUP("*"&amp;'Reference information'!$E$14&amp;"*"&amp;_Air735364435[[#This Row],[Substance]],SubstancesA,3,FALSE),"")),"")</f>
        <v/>
      </c>
      <c r="F90"/>
      <c r="G90" s="118"/>
      <c r="H90"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0" t="str">
        <f>IF(_Air735364435[[#This Row],[Substance]]&lt;&gt;"",SUM(_Air735364435[[#This Row],[Long term PC (ug/m3)]],_Air735364435[[#This Row],[Air Background conc (ug/m3)]]),"")</f>
        <v/>
      </c>
      <c r="J90" s="357" t="str">
        <f>IFERROR(_Air735364435[[#This Row],[PEC Long term (µg/m3)]]/_Air735364435[[#This Row],[Long term EAL (ug/m3)]],"")</f>
        <v/>
      </c>
      <c r="K90" s="33" t="str">
        <f>IF(ISNUMBER(_Air735364435[[#This Row],[%PEC of EAL% (Long term)]]),IF(_Air735364435[[#This Row],[%PEC of EAL% (Long term)]]&gt;=0.7,"fail","pass"),"")</f>
        <v/>
      </c>
      <c r="L90" s="33" t="str">
        <f>IF(_Air735364435[[#This Row],[Substance]]&lt;&gt;"",(IFERROR(VLOOKUP("*"&amp;'Reference information'!$E$14&amp;"*"&amp;_Air735364435[[#This Row],[Substance]],SubstancesA,4,FALSE),"")),"")</f>
        <v/>
      </c>
      <c r="M90"/>
      <c r="N90"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0" s="33" t="str">
        <f>IF(ISNUMBER(_Air735364435[[#This Row],[ %PC of the EAL-2*background]]),IF(_Air735364435[[#This Row],[ %PC of the EAL-2*background]]&gt;=0.2,"fail",IF(_Air735364435[[#This Row],[ %PC of the EAL-2*background]]&lt;0,"fail","pass")),"")</f>
        <v/>
      </c>
      <c r="P90" s="27"/>
      <c r="Q90" s="27"/>
    </row>
    <row r="91" spans="3:17">
      <c r="C91"/>
      <c r="D91"/>
      <c r="E91" t="str">
        <f>IF(_Air735364435[[#This Row],[Substance]]&lt;&gt;"",(IFERROR(VLOOKUP("*"&amp;'Reference information'!$E$14&amp;"*"&amp;_Air735364435[[#This Row],[Substance]],SubstancesA,3,FALSE),"")),"")</f>
        <v/>
      </c>
      <c r="F91"/>
      <c r="G91" s="118"/>
      <c r="H91"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1" t="str">
        <f>IF(_Air735364435[[#This Row],[Substance]]&lt;&gt;"",SUM(_Air735364435[[#This Row],[Long term PC (ug/m3)]],_Air735364435[[#This Row],[Air Background conc (ug/m3)]]),"")</f>
        <v/>
      </c>
      <c r="J91" s="354" t="str">
        <f>IFERROR(_Air735364435[[#This Row],[PEC Long term (µg/m3)]]/_Air735364435[[#This Row],[Long term EAL (ug/m3)]],"")</f>
        <v/>
      </c>
      <c r="K91" s="4" t="str">
        <f>IF(ISNUMBER(_Air735364435[[#This Row],[%PEC of EAL% (Long term)]]),IF(_Air735364435[[#This Row],[%PEC of EAL% (Long term)]]&gt;=0.7,"fail","pass"),"")</f>
        <v/>
      </c>
      <c r="L91" t="str">
        <f>IF(_Air735364435[[#This Row],[Substance]]&lt;&gt;"",(IFERROR(VLOOKUP("*"&amp;'Reference information'!$E$14&amp;"*"&amp;_Air735364435[[#This Row],[Substance]],SubstancesA,4,FALSE),"")),"")</f>
        <v/>
      </c>
      <c r="M91"/>
      <c r="N91"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1" s="4" t="str">
        <f>IF(ISNUMBER(_Air735364435[[#This Row],[ %PC of the EAL-2*background]]),IF(_Air735364435[[#This Row],[ %PC of the EAL-2*background]]&gt;=0.2,"fail",IF(_Air735364435[[#This Row],[ %PC of the EAL-2*background]]&lt;0,"fail","pass")),"")</f>
        <v/>
      </c>
      <c r="P91" s="27"/>
      <c r="Q91" s="27"/>
    </row>
    <row r="92" spans="3:17">
      <c r="C92"/>
      <c r="D92"/>
      <c r="E92" t="str">
        <f>IF(_Air735364435[[#This Row],[Substance]]&lt;&gt;"",(IFERROR(VLOOKUP("*"&amp;'Reference information'!$E$14&amp;"*"&amp;_Air735364435[[#This Row],[Substance]],SubstancesA,3,FALSE),"")),"")</f>
        <v/>
      </c>
      <c r="F92"/>
      <c r="G92" s="118"/>
      <c r="H92"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2" t="str">
        <f>IF(_Air735364435[[#This Row],[Substance]]&lt;&gt;"",SUM(_Air735364435[[#This Row],[Long term PC (ug/m3)]],_Air735364435[[#This Row],[Air Background conc (ug/m3)]]),"")</f>
        <v/>
      </c>
      <c r="J92" s="357" t="str">
        <f>IFERROR(_Air735364435[[#This Row],[PEC Long term (µg/m3)]]/_Air735364435[[#This Row],[Long term EAL (ug/m3)]],"")</f>
        <v/>
      </c>
      <c r="K92" s="33" t="str">
        <f>IF(ISNUMBER(_Air735364435[[#This Row],[%PEC of EAL% (Long term)]]),IF(_Air735364435[[#This Row],[%PEC of EAL% (Long term)]]&gt;=0.7,"fail","pass"),"")</f>
        <v/>
      </c>
      <c r="L92" s="33" t="str">
        <f>IF(_Air735364435[[#This Row],[Substance]]&lt;&gt;"",(IFERROR(VLOOKUP("*"&amp;'Reference information'!$E$14&amp;"*"&amp;_Air735364435[[#This Row],[Substance]],SubstancesA,4,FALSE),"")),"")</f>
        <v/>
      </c>
      <c r="M92"/>
      <c r="N92"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2" s="33" t="str">
        <f>IF(ISNUMBER(_Air735364435[[#This Row],[ %PC of the EAL-2*background]]),IF(_Air735364435[[#This Row],[ %PC of the EAL-2*background]]&gt;=0.2,"fail",IF(_Air735364435[[#This Row],[ %PC of the EAL-2*background]]&lt;0,"fail","pass")),"")</f>
        <v/>
      </c>
      <c r="P92" s="27"/>
      <c r="Q92" s="27"/>
    </row>
    <row r="93" spans="3:17">
      <c r="C93"/>
      <c r="D93"/>
      <c r="E93" t="str">
        <f>IF(_Air735364435[[#This Row],[Substance]]&lt;&gt;"",(IFERROR(VLOOKUP("*"&amp;'Reference information'!$E$14&amp;"*"&amp;_Air735364435[[#This Row],[Substance]],SubstancesA,3,FALSE),"")),"")</f>
        <v/>
      </c>
      <c r="F93"/>
      <c r="G93" s="118"/>
      <c r="H93"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3" t="str">
        <f>IF(_Air735364435[[#This Row],[Substance]]&lt;&gt;"",SUM(_Air735364435[[#This Row],[Long term PC (ug/m3)]],_Air735364435[[#This Row],[Air Background conc (ug/m3)]]),"")</f>
        <v/>
      </c>
      <c r="J93" s="354" t="str">
        <f>IFERROR(_Air735364435[[#This Row],[PEC Long term (µg/m3)]]/_Air735364435[[#This Row],[Long term EAL (ug/m3)]],"")</f>
        <v/>
      </c>
      <c r="K93" s="4" t="str">
        <f>IF(ISNUMBER(_Air735364435[[#This Row],[%PEC of EAL% (Long term)]]),IF(_Air735364435[[#This Row],[%PEC of EAL% (Long term)]]&gt;=0.7,"fail","pass"),"")</f>
        <v/>
      </c>
      <c r="L93" t="str">
        <f>IF(_Air735364435[[#This Row],[Substance]]&lt;&gt;"",(IFERROR(VLOOKUP("*"&amp;'Reference information'!$E$14&amp;"*"&amp;_Air735364435[[#This Row],[Substance]],SubstancesA,4,FALSE),"")),"")</f>
        <v/>
      </c>
      <c r="M93"/>
      <c r="N93"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3" s="4" t="str">
        <f>IF(ISNUMBER(_Air735364435[[#This Row],[ %PC of the EAL-2*background]]),IF(_Air735364435[[#This Row],[ %PC of the EAL-2*background]]&gt;=0.2,"fail",IF(_Air735364435[[#This Row],[ %PC of the EAL-2*background]]&lt;0,"fail","pass")),"")</f>
        <v/>
      </c>
      <c r="P93" s="27"/>
      <c r="Q93" s="27"/>
    </row>
    <row r="94" spans="3:17">
      <c r="C94"/>
      <c r="D94"/>
      <c r="E94" t="str">
        <f>IF(_Air735364435[[#This Row],[Substance]]&lt;&gt;"",(IFERROR(VLOOKUP("*"&amp;'Reference information'!$E$14&amp;"*"&amp;_Air735364435[[#This Row],[Substance]],SubstancesA,3,FALSE),"")),"")</f>
        <v/>
      </c>
      <c r="F94"/>
      <c r="G94" s="118"/>
      <c r="H94"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4" t="str">
        <f>IF(_Air735364435[[#This Row],[Substance]]&lt;&gt;"",SUM(_Air735364435[[#This Row],[Long term PC (ug/m3)]],_Air735364435[[#This Row],[Air Background conc (ug/m3)]]),"")</f>
        <v/>
      </c>
      <c r="J94" s="357" t="str">
        <f>IFERROR(_Air735364435[[#This Row],[PEC Long term (µg/m3)]]/_Air735364435[[#This Row],[Long term EAL (ug/m3)]],"")</f>
        <v/>
      </c>
      <c r="K94" s="33" t="str">
        <f>IF(ISNUMBER(_Air735364435[[#This Row],[%PEC of EAL% (Long term)]]),IF(_Air735364435[[#This Row],[%PEC of EAL% (Long term)]]&gt;=0.7,"fail","pass"),"")</f>
        <v/>
      </c>
      <c r="L94" s="33" t="str">
        <f>IF(_Air735364435[[#This Row],[Substance]]&lt;&gt;"",(IFERROR(VLOOKUP("*"&amp;'Reference information'!$E$14&amp;"*"&amp;_Air735364435[[#This Row],[Substance]],SubstancesA,4,FALSE),"")),"")</f>
        <v/>
      </c>
      <c r="M94"/>
      <c r="N94"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4" s="33" t="str">
        <f>IF(ISNUMBER(_Air735364435[[#This Row],[ %PC of the EAL-2*background]]),IF(_Air735364435[[#This Row],[ %PC of the EAL-2*background]]&gt;=0.2,"fail",IF(_Air735364435[[#This Row],[ %PC of the EAL-2*background]]&lt;0,"fail","pass")),"")</f>
        <v/>
      </c>
      <c r="P94" s="27"/>
      <c r="Q94" s="27"/>
    </row>
    <row r="95" spans="3:17">
      <c r="C95"/>
      <c r="D95"/>
      <c r="E95" t="str">
        <f>IF(_Air735364435[[#This Row],[Substance]]&lt;&gt;"",(IFERROR(VLOOKUP("*"&amp;'Reference information'!$E$14&amp;"*"&amp;_Air735364435[[#This Row],[Substance]],SubstancesA,3,FALSE),"")),"")</f>
        <v/>
      </c>
      <c r="F95"/>
      <c r="G95" s="118"/>
      <c r="H95"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5" t="str">
        <f>IF(_Air735364435[[#This Row],[Substance]]&lt;&gt;"",SUM(_Air735364435[[#This Row],[Long term PC (ug/m3)]],_Air735364435[[#This Row],[Air Background conc (ug/m3)]]),"")</f>
        <v/>
      </c>
      <c r="J95" s="354" t="str">
        <f>IFERROR(_Air735364435[[#This Row],[PEC Long term (µg/m3)]]/_Air735364435[[#This Row],[Long term EAL (ug/m3)]],"")</f>
        <v/>
      </c>
      <c r="K95" s="4" t="str">
        <f>IF(ISNUMBER(_Air735364435[[#This Row],[%PEC of EAL% (Long term)]]),IF(_Air735364435[[#This Row],[%PEC of EAL% (Long term)]]&gt;=0.7,"fail","pass"),"")</f>
        <v/>
      </c>
      <c r="L95" t="str">
        <f>IF(_Air735364435[[#This Row],[Substance]]&lt;&gt;"",(IFERROR(VLOOKUP("*"&amp;'Reference information'!$E$14&amp;"*"&amp;_Air735364435[[#This Row],[Substance]],SubstancesA,4,FALSE),"")),"")</f>
        <v/>
      </c>
      <c r="M95"/>
      <c r="N95"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5" s="4" t="str">
        <f>IF(ISNUMBER(_Air735364435[[#This Row],[ %PC of the EAL-2*background]]),IF(_Air735364435[[#This Row],[ %PC of the EAL-2*background]]&gt;=0.2,"fail",IF(_Air735364435[[#This Row],[ %PC of the EAL-2*background]]&lt;0,"fail","pass")),"")</f>
        <v/>
      </c>
      <c r="P95" s="27"/>
      <c r="Q95" s="27"/>
    </row>
    <row r="96" spans="3:17">
      <c r="C96"/>
      <c r="D96"/>
      <c r="E96" t="str">
        <f>IF(_Air735364435[[#This Row],[Substance]]&lt;&gt;"",(IFERROR(VLOOKUP("*"&amp;'Reference information'!$E$14&amp;"*"&amp;_Air735364435[[#This Row],[Substance]],SubstancesA,3,FALSE),"")),"")</f>
        <v/>
      </c>
      <c r="F96"/>
      <c r="G96" s="118"/>
      <c r="H96"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6" t="str">
        <f>IF(_Air735364435[[#This Row],[Substance]]&lt;&gt;"",SUM(_Air735364435[[#This Row],[Long term PC (ug/m3)]],_Air735364435[[#This Row],[Air Background conc (ug/m3)]]),"")</f>
        <v/>
      </c>
      <c r="J96" s="357" t="str">
        <f>IFERROR(_Air735364435[[#This Row],[PEC Long term (µg/m3)]]/_Air735364435[[#This Row],[Long term EAL (ug/m3)]],"")</f>
        <v/>
      </c>
      <c r="K96" s="33" t="str">
        <f>IF(ISNUMBER(_Air735364435[[#This Row],[%PEC of EAL% (Long term)]]),IF(_Air735364435[[#This Row],[%PEC of EAL% (Long term)]]&gt;=0.7,"fail","pass"),"")</f>
        <v/>
      </c>
      <c r="L96" s="33" t="str">
        <f>IF(_Air735364435[[#This Row],[Substance]]&lt;&gt;"",(IFERROR(VLOOKUP("*"&amp;'Reference information'!$E$14&amp;"*"&amp;_Air735364435[[#This Row],[Substance]],SubstancesA,4,FALSE),"")),"")</f>
        <v/>
      </c>
      <c r="M96"/>
      <c r="N96"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6" s="33" t="str">
        <f>IF(ISNUMBER(_Air735364435[[#This Row],[ %PC of the EAL-2*background]]),IF(_Air735364435[[#This Row],[ %PC of the EAL-2*background]]&gt;=0.2,"fail",IF(_Air735364435[[#This Row],[ %PC of the EAL-2*background]]&lt;0,"fail","pass")),"")</f>
        <v/>
      </c>
      <c r="P96" s="27"/>
      <c r="Q96" s="27"/>
    </row>
    <row r="97" spans="3:17">
      <c r="C97"/>
      <c r="D97"/>
      <c r="E97" t="str">
        <f>IF(_Air735364435[[#This Row],[Substance]]&lt;&gt;"",(IFERROR(VLOOKUP("*"&amp;'Reference information'!$E$14&amp;"*"&amp;_Air735364435[[#This Row],[Substance]],SubstancesA,3,FALSE),"")),"")</f>
        <v/>
      </c>
      <c r="F97"/>
      <c r="G97" s="118"/>
      <c r="H97"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7" t="str">
        <f>IF(_Air735364435[[#This Row],[Substance]]&lt;&gt;"",SUM(_Air735364435[[#This Row],[Long term PC (ug/m3)]],_Air735364435[[#This Row],[Air Background conc (ug/m3)]]),"")</f>
        <v/>
      </c>
      <c r="J97" s="354" t="str">
        <f>IFERROR(_Air735364435[[#This Row],[PEC Long term (µg/m3)]]/_Air735364435[[#This Row],[Long term EAL (ug/m3)]],"")</f>
        <v/>
      </c>
      <c r="K97" s="4" t="str">
        <f>IF(ISNUMBER(_Air735364435[[#This Row],[%PEC of EAL% (Long term)]]),IF(_Air735364435[[#This Row],[%PEC of EAL% (Long term)]]&gt;=0.7,"fail","pass"),"")</f>
        <v/>
      </c>
      <c r="L97" t="str">
        <f>IF(_Air735364435[[#This Row],[Substance]]&lt;&gt;"",(IFERROR(VLOOKUP("*"&amp;'Reference information'!$E$14&amp;"*"&amp;_Air735364435[[#This Row],[Substance]],SubstancesA,4,FALSE),"")),"")</f>
        <v/>
      </c>
      <c r="M97"/>
      <c r="N97"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7" s="4" t="str">
        <f>IF(ISNUMBER(_Air735364435[[#This Row],[ %PC of the EAL-2*background]]),IF(_Air735364435[[#This Row],[ %PC of the EAL-2*background]]&gt;=0.2,"fail",IF(_Air735364435[[#This Row],[ %PC of the EAL-2*background]]&lt;0,"fail","pass")),"")</f>
        <v/>
      </c>
      <c r="P97" s="27"/>
      <c r="Q97" s="27"/>
    </row>
    <row r="98" spans="3:17">
      <c r="C98"/>
      <c r="D98"/>
      <c r="E98" t="str">
        <f>IF(_Air735364435[[#This Row],[Substance]]&lt;&gt;"",(IFERROR(VLOOKUP("*"&amp;'Reference information'!$E$14&amp;"*"&amp;_Air735364435[[#This Row],[Substance]],SubstancesA,3,FALSE),"")),"")</f>
        <v/>
      </c>
      <c r="F98"/>
      <c r="G98" s="118"/>
      <c r="H98" s="357"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8" t="str">
        <f>IF(_Air735364435[[#This Row],[Substance]]&lt;&gt;"",SUM(_Air735364435[[#This Row],[Long term PC (ug/m3)]],_Air735364435[[#This Row],[Air Background conc (ug/m3)]]),"")</f>
        <v/>
      </c>
      <c r="J98" s="357" t="str">
        <f>IFERROR(_Air735364435[[#This Row],[PEC Long term (µg/m3)]]/_Air735364435[[#This Row],[Long term EAL (ug/m3)]],"")</f>
        <v/>
      </c>
      <c r="K98" s="33" t="str">
        <f>IF(ISNUMBER(_Air735364435[[#This Row],[%PEC of EAL% (Long term)]]),IF(_Air735364435[[#This Row],[%PEC of EAL% (Long term)]]&gt;=0.7,"fail","pass"),"")</f>
        <v/>
      </c>
      <c r="L98" s="33" t="str">
        <f>IF(_Air735364435[[#This Row],[Substance]]&lt;&gt;"",(IFERROR(VLOOKUP("*"&amp;'Reference information'!$E$14&amp;"*"&amp;_Air735364435[[#This Row],[Substance]],SubstancesA,4,FALSE),"")),"")</f>
        <v/>
      </c>
      <c r="M98"/>
      <c r="N98" s="357"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8" s="33" t="str">
        <f>IF(ISNUMBER(_Air735364435[[#This Row],[ %PC of the EAL-2*background]]),IF(_Air735364435[[#This Row],[ %PC of the EAL-2*background]]&gt;=0.2,"fail",IF(_Air735364435[[#This Row],[ %PC of the EAL-2*background]]&lt;0,"fail","pass")),"")</f>
        <v/>
      </c>
      <c r="P98" s="27"/>
      <c r="Q98" s="27"/>
    </row>
    <row r="99" spans="3:17">
      <c r="C99"/>
      <c r="D99"/>
      <c r="E99" t="str">
        <f>IF(_Air735364435[[#This Row],[Substance]]&lt;&gt;"",(IFERROR(VLOOKUP("*"&amp;'Reference information'!$E$14&amp;"*"&amp;_Air735364435[[#This Row],[Substance]],SubstancesA,3,FALSE),"")),"")</f>
        <v/>
      </c>
      <c r="F99"/>
      <c r="G99" s="118"/>
      <c r="H99" s="354" t="str">
        <f>IFERROR(IF(_Air735364435[[#This Row],[Substance]]&lt;&gt;"",IF(OR(_Air735364435[[#This Row],[Long term PC (ug/m3)]]&gt;=_Air735364435[[#This Row],[Long term EAL (ug/m3)]],_Air735364435[[#This Row],[Air Background conc (ug/m3)]]&gt;=_Air735364435[[#This Row],[Long term EAL (ug/m3)]]),1,_Air735364435[[#This Row],[Long term PC (ug/m3)]]/(_Air735364435[[#This Row],[Long term EAL (ug/m3)]]-_Air735364435[[#This Row],[Air Background conc (ug/m3)]])),""),"")</f>
        <v/>
      </c>
      <c r="I99" t="str">
        <f>IF(_Air735364435[[#This Row],[Substance]]&lt;&gt;"",SUM(_Air735364435[[#This Row],[Long term PC (ug/m3)]],_Air735364435[[#This Row],[Air Background conc (ug/m3)]]),"")</f>
        <v/>
      </c>
      <c r="J99" s="354" t="str">
        <f>IFERROR(_Air735364435[[#This Row],[PEC Long term (µg/m3)]]/_Air735364435[[#This Row],[Long term EAL (ug/m3)]],"")</f>
        <v/>
      </c>
      <c r="K99" s="4" t="str">
        <f>IF(ISNUMBER(_Air735364435[[#This Row],[%PEC of EAL% (Long term)]]),IF(_Air735364435[[#This Row],[%PEC of EAL% (Long term)]]&gt;=0.7,"fail","pass"),"")</f>
        <v/>
      </c>
      <c r="L99" t="str">
        <f>IF(_Air735364435[[#This Row],[Substance]]&lt;&gt;"",(IFERROR(VLOOKUP("*"&amp;'Reference information'!$E$14&amp;"*"&amp;_Air735364435[[#This Row],[Substance]],SubstancesA,4,FALSE),"")),"")</f>
        <v/>
      </c>
      <c r="M99"/>
      <c r="N99" s="354" t="str">
        <f>IF(_Air735364435[[#This Row],[Number]],IF(_Air735364435[[#This Row],[Short term EAL (ug/m3)]]=0,"",_Air735364435[[#This Row],[Short term PC (ug/m3)]]/IF((_Air735364435[[#This Row],[Short term EAL (ug/m3)]]-_Air735364435[[#This Row],[Air Background conc (ug/m3)]]*2)=0,-1,(_Air735364435[[#This Row],[Short term EAL (ug/m3)]]-_Air735364435[[#This Row],[Air Background conc (ug/m3)]]*2))),"")</f>
        <v/>
      </c>
      <c r="O99" s="4" t="str">
        <f>IF(ISNUMBER(_Air735364435[[#This Row],[ %PC of the EAL-2*background]]),IF(_Air735364435[[#This Row],[ %PC of the EAL-2*background]]&gt;=0.2,"fail",IF(_Air735364435[[#This Row],[ %PC of the EAL-2*background]]&lt;0,"fail","pass")),"")</f>
        <v/>
      </c>
      <c r="P99" s="27"/>
      <c r="Q99" s="27"/>
    </row>
    <row r="100" spans="3:17">
      <c r="C100" s="27"/>
      <c r="D100" s="27"/>
      <c r="E100" s="27"/>
      <c r="F100" s="27"/>
      <c r="G100" s="27"/>
      <c r="H100" s="27"/>
      <c r="I100" s="27"/>
      <c r="J100" s="27"/>
      <c r="K100" s="27"/>
      <c r="L100" s="27"/>
      <c r="M100" s="27"/>
      <c r="N100" s="27"/>
      <c r="O100" s="27"/>
      <c r="P100" s="27"/>
      <c r="Q100" s="27"/>
    </row>
    <row r="101" spans="3:17">
      <c r="C101" s="27"/>
      <c r="D101" s="27"/>
      <c r="E101" s="27"/>
      <c r="F101" s="27"/>
      <c r="G101" s="27"/>
      <c r="H101" s="27"/>
      <c r="I101" s="27"/>
      <c r="J101" s="27"/>
      <c r="K101" s="27"/>
      <c r="L101" s="27"/>
      <c r="M101" s="27"/>
      <c r="N101" s="27"/>
      <c r="O101" s="27"/>
      <c r="P101" s="27"/>
      <c r="Q101" s="27"/>
    </row>
    <row r="102" spans="3:17">
      <c r="C102" s="27"/>
      <c r="D102" s="27"/>
      <c r="E102" s="27"/>
      <c r="F102" s="27"/>
      <c r="G102" s="27"/>
      <c r="H102" s="27"/>
      <c r="I102" s="27"/>
      <c r="J102" s="27"/>
      <c r="K102" s="27"/>
      <c r="L102" s="27"/>
      <c r="M102" s="27"/>
      <c r="N102" s="27"/>
      <c r="O102" s="27"/>
      <c r="P102" s="27"/>
      <c r="Q102" s="27"/>
    </row>
    <row r="103" spans="3:17">
      <c r="C103" s="27"/>
      <c r="D103" s="27"/>
      <c r="E103" s="27"/>
      <c r="F103" s="27"/>
      <c r="G103" s="27"/>
      <c r="H103" s="27"/>
      <c r="I103" s="27"/>
      <c r="J103" s="27"/>
      <c r="K103" s="27"/>
      <c r="L103" s="27"/>
      <c r="M103" s="27"/>
      <c r="N103" s="27"/>
      <c r="O103" s="27"/>
      <c r="P103" s="27"/>
      <c r="Q103" s="27"/>
    </row>
    <row r="104" spans="3:17">
      <c r="C104" s="27"/>
      <c r="D104" s="27"/>
      <c r="E104" s="27"/>
      <c r="F104" s="27"/>
      <c r="G104" s="27"/>
      <c r="H104" s="27"/>
      <c r="I104" s="27"/>
      <c r="J104" s="27"/>
      <c r="K104" s="27"/>
      <c r="L104" s="27"/>
      <c r="M104" s="27"/>
      <c r="N104" s="27"/>
      <c r="O104" s="27"/>
      <c r="P104" s="27"/>
      <c r="Q104" s="27"/>
    </row>
    <row r="105" spans="3:17">
      <c r="C105" s="27"/>
      <c r="D105" s="27"/>
      <c r="E105" s="27"/>
      <c r="F105" s="27"/>
      <c r="G105" s="27"/>
      <c r="H105" s="27"/>
      <c r="I105" s="27"/>
      <c r="J105" s="27"/>
      <c r="K105" s="27"/>
      <c r="L105" s="27"/>
      <c r="M105" s="27"/>
      <c r="N105" s="27"/>
      <c r="O105" s="27"/>
      <c r="P105" s="27"/>
      <c r="Q105" s="27"/>
    </row>
    <row r="106" spans="3:17">
      <c r="C106" s="27"/>
      <c r="D106" s="27"/>
      <c r="E106" s="27"/>
      <c r="F106" s="27"/>
      <c r="G106" s="27"/>
      <c r="H106" s="27"/>
      <c r="I106" s="27"/>
      <c r="J106" s="27"/>
      <c r="K106" s="27"/>
      <c r="L106" s="27"/>
      <c r="M106" s="27"/>
      <c r="N106" s="27"/>
      <c r="O106" s="27"/>
      <c r="P106" s="27"/>
      <c r="Q106" s="27"/>
    </row>
    <row r="107" spans="3:17">
      <c r="C107" s="27"/>
      <c r="D107" s="27"/>
      <c r="E107" s="27"/>
      <c r="F107" s="27"/>
      <c r="G107" s="27"/>
      <c r="H107" s="27"/>
      <c r="I107" s="27"/>
      <c r="J107" s="27"/>
      <c r="K107" s="27"/>
      <c r="L107" s="27"/>
      <c r="M107" s="27"/>
      <c r="N107" s="27"/>
      <c r="O107" s="27"/>
      <c r="P107" s="27"/>
      <c r="Q107" s="27"/>
    </row>
    <row r="108" spans="3:17">
      <c r="C108" s="27"/>
      <c r="D108" s="27"/>
      <c r="E108" s="27"/>
      <c r="F108" s="27"/>
      <c r="G108" s="27"/>
      <c r="H108" s="27"/>
      <c r="I108" s="27"/>
      <c r="J108" s="27"/>
      <c r="K108" s="27"/>
      <c r="L108" s="27"/>
      <c r="M108" s="27"/>
      <c r="N108" s="27"/>
      <c r="O108" s="27"/>
      <c r="P108" s="27"/>
      <c r="Q108" s="27"/>
    </row>
    <row r="109" spans="3:17">
      <c r="C109" s="27"/>
      <c r="D109" s="27"/>
      <c r="E109" s="27"/>
      <c r="F109" s="27"/>
      <c r="G109" s="27"/>
      <c r="H109" s="27"/>
      <c r="I109" s="27"/>
      <c r="J109" s="27"/>
      <c r="K109" s="27"/>
      <c r="L109" s="27"/>
      <c r="M109" s="27"/>
      <c r="N109" s="27"/>
      <c r="O109" s="27"/>
      <c r="P109" s="27"/>
      <c r="Q109" s="27"/>
    </row>
    <row r="110" spans="3:17">
      <c r="C110" s="27"/>
      <c r="D110" s="27"/>
      <c r="E110" s="27"/>
      <c r="F110" s="27"/>
      <c r="G110" s="27"/>
      <c r="H110" s="27"/>
      <c r="I110" s="27"/>
      <c r="J110" s="27"/>
      <c r="K110" s="27"/>
      <c r="L110" s="27"/>
      <c r="M110" s="27"/>
      <c r="N110" s="27"/>
      <c r="O110" s="27"/>
      <c r="P110" s="27"/>
      <c r="Q110" s="27"/>
    </row>
    <row r="111" spans="3:17">
      <c r="C111" s="27"/>
      <c r="D111" s="27"/>
      <c r="E111" s="27"/>
      <c r="F111" s="27"/>
      <c r="G111" s="27"/>
      <c r="H111" s="27"/>
      <c r="I111" s="27"/>
      <c r="J111" s="27"/>
      <c r="K111" s="27"/>
      <c r="L111" s="27"/>
      <c r="M111" s="27"/>
      <c r="N111" s="27"/>
      <c r="O111" s="27"/>
      <c r="P111" s="27"/>
      <c r="Q111" s="27"/>
    </row>
    <row r="112" spans="3:17">
      <c r="C112" s="27"/>
      <c r="D112" s="27"/>
      <c r="E112" s="27"/>
      <c r="F112" s="27"/>
      <c r="G112" s="27"/>
      <c r="H112" s="27"/>
      <c r="I112" s="27"/>
      <c r="J112" s="27"/>
      <c r="K112" s="27"/>
      <c r="L112" s="27"/>
      <c r="M112" s="27"/>
      <c r="N112" s="27"/>
      <c r="O112" s="27"/>
      <c r="P112" s="27"/>
      <c r="Q112" s="27"/>
    </row>
    <row r="113" spans="3:17">
      <c r="C113" s="27"/>
      <c r="D113" s="27"/>
      <c r="E113" s="27"/>
      <c r="F113" s="27"/>
      <c r="G113" s="27"/>
      <c r="H113" s="27"/>
      <c r="I113" s="27"/>
      <c r="J113" s="27"/>
      <c r="K113" s="27"/>
      <c r="L113" s="27"/>
      <c r="M113" s="27"/>
      <c r="N113" s="27"/>
      <c r="O113" s="27"/>
      <c r="P113" s="27"/>
      <c r="Q113" s="27"/>
    </row>
    <row r="114" spans="3:17">
      <c r="C114" s="27"/>
      <c r="D114" s="27"/>
      <c r="E114" s="27"/>
      <c r="F114" s="27"/>
      <c r="G114" s="27"/>
      <c r="H114" s="27"/>
      <c r="I114" s="27"/>
      <c r="J114" s="27"/>
      <c r="K114" s="27"/>
      <c r="L114" s="27"/>
      <c r="M114" s="27"/>
      <c r="N114" s="27"/>
      <c r="O114" s="27"/>
      <c r="P114" s="27"/>
      <c r="Q114" s="27"/>
    </row>
    <row r="115" spans="3:17">
      <c r="C115" s="27"/>
      <c r="D115" s="27"/>
      <c r="E115" s="27"/>
      <c r="F115" s="27"/>
      <c r="G115" s="27"/>
      <c r="H115" s="27"/>
      <c r="I115" s="27"/>
      <c r="J115" s="27"/>
      <c r="K115" s="27"/>
      <c r="L115" s="27"/>
      <c r="M115" s="27"/>
      <c r="N115" s="27"/>
      <c r="O115" s="27"/>
      <c r="P115" s="27"/>
      <c r="Q115" s="27"/>
    </row>
    <row r="116" spans="3:17">
      <c r="C116" s="27"/>
      <c r="D116" s="27"/>
      <c r="E116" s="27"/>
      <c r="F116" s="27"/>
      <c r="G116" s="27"/>
      <c r="H116" s="27"/>
      <c r="I116" s="27"/>
      <c r="J116" s="27"/>
      <c r="K116" s="27"/>
      <c r="L116" s="27"/>
      <c r="M116" s="27"/>
      <c r="N116" s="27"/>
      <c r="O116" s="27"/>
      <c r="P116" s="27"/>
      <c r="Q116" s="27"/>
    </row>
    <row r="117" spans="3:17">
      <c r="C117" s="27"/>
      <c r="D117" s="27"/>
      <c r="E117" s="27"/>
      <c r="F117" s="27"/>
      <c r="G117" s="27"/>
      <c r="H117" s="27"/>
      <c r="I117" s="27"/>
      <c r="J117" s="27"/>
      <c r="K117" s="27"/>
      <c r="L117" s="27"/>
      <c r="M117" s="27"/>
      <c r="N117" s="27"/>
      <c r="O117" s="27"/>
      <c r="P117" s="27"/>
      <c r="Q117" s="27"/>
    </row>
    <row r="118" spans="3:17">
      <c r="C118" s="27"/>
      <c r="D118" s="27"/>
      <c r="E118" s="27"/>
      <c r="F118" s="27"/>
      <c r="G118" s="27"/>
      <c r="H118" s="27"/>
      <c r="I118" s="27"/>
      <c r="J118" s="27"/>
      <c r="K118" s="27"/>
      <c r="L118" s="27"/>
      <c r="M118" s="27"/>
      <c r="N118" s="27"/>
      <c r="O118" s="27"/>
      <c r="P118" s="27"/>
      <c r="Q118" s="27"/>
    </row>
    <row r="119" spans="3:17">
      <c r="C119" s="27"/>
      <c r="D119" s="27"/>
      <c r="E119" s="27"/>
      <c r="F119" s="27"/>
      <c r="G119" s="27"/>
      <c r="H119" s="27"/>
      <c r="I119" s="27"/>
      <c r="J119" s="27"/>
      <c r="K119" s="27"/>
      <c r="L119" s="27"/>
      <c r="M119" s="27"/>
      <c r="N119" s="27"/>
      <c r="O119" s="27"/>
      <c r="P119" s="27"/>
      <c r="Q119" s="27"/>
    </row>
    <row r="120" spans="3:17">
      <c r="C120" s="27"/>
      <c r="D120" s="27"/>
      <c r="E120" s="27"/>
      <c r="F120" s="27"/>
      <c r="G120" s="27"/>
      <c r="H120" s="27"/>
      <c r="I120" s="27"/>
      <c r="J120" s="27"/>
      <c r="K120" s="27"/>
      <c r="L120" s="27"/>
      <c r="M120" s="27"/>
      <c r="N120" s="27"/>
      <c r="O120" s="27"/>
      <c r="P120" s="27"/>
      <c r="Q120" s="27"/>
    </row>
    <row r="121" spans="3:17">
      <c r="C121" s="27"/>
      <c r="D121" s="27"/>
      <c r="E121" s="27"/>
      <c r="F121" s="27"/>
      <c r="G121" s="27"/>
      <c r="H121" s="27"/>
      <c r="I121" s="27"/>
      <c r="J121" s="27"/>
      <c r="K121" s="27"/>
      <c r="L121" s="27"/>
      <c r="M121" s="27"/>
      <c r="N121" s="27"/>
      <c r="O121" s="27"/>
      <c r="P121" s="27"/>
      <c r="Q121" s="27"/>
    </row>
    <row r="122" spans="3:17">
      <c r="C122" s="27"/>
      <c r="D122" s="27"/>
      <c r="E122" s="27"/>
      <c r="F122" s="27"/>
      <c r="G122" s="27"/>
      <c r="H122" s="27"/>
      <c r="I122" s="27"/>
      <c r="J122" s="27"/>
      <c r="K122" s="27"/>
      <c r="L122" s="27"/>
      <c r="M122" s="27"/>
      <c r="N122" s="27"/>
      <c r="O122" s="27"/>
      <c r="P122" s="27"/>
      <c r="Q122" s="27"/>
    </row>
    <row r="123" spans="3:17">
      <c r="C123" s="27"/>
      <c r="D123" s="27"/>
      <c r="E123" s="27"/>
      <c r="F123" s="27"/>
      <c r="G123" s="27"/>
      <c r="H123" s="27"/>
      <c r="I123" s="27"/>
      <c r="J123" s="27"/>
      <c r="K123" s="27"/>
      <c r="L123" s="27"/>
      <c r="M123" s="27"/>
      <c r="N123" s="27"/>
      <c r="O123" s="27"/>
      <c r="P123" s="27"/>
      <c r="Q123" s="27"/>
    </row>
    <row r="124" spans="3:17">
      <c r="C124" s="27"/>
      <c r="D124" s="27"/>
      <c r="E124" s="27"/>
      <c r="F124" s="27"/>
      <c r="G124" s="27"/>
      <c r="H124" s="27"/>
      <c r="I124" s="27"/>
      <c r="J124" s="27"/>
      <c r="K124" s="27"/>
      <c r="L124" s="27"/>
      <c r="M124" s="27"/>
      <c r="N124" s="27"/>
      <c r="O124" s="27"/>
      <c r="P124" s="27"/>
      <c r="Q124" s="27"/>
    </row>
    <row r="125" spans="3:17">
      <c r="C125" s="27"/>
      <c r="D125" s="27"/>
      <c r="E125" s="27"/>
      <c r="F125" s="27"/>
      <c r="G125" s="27"/>
      <c r="H125" s="27"/>
      <c r="I125" s="27"/>
      <c r="J125" s="27"/>
      <c r="K125" s="27"/>
      <c r="L125" s="27"/>
      <c r="M125" s="27"/>
      <c r="N125" s="27"/>
      <c r="O125" s="27"/>
      <c r="P125" s="27"/>
      <c r="Q125" s="27"/>
    </row>
    <row r="126" spans="3:17">
      <c r="C126" s="27"/>
      <c r="D126" s="27"/>
      <c r="E126" s="27"/>
      <c r="F126" s="27"/>
      <c r="G126" s="27"/>
      <c r="H126" s="27"/>
      <c r="I126" s="27"/>
      <c r="J126" s="27"/>
      <c r="K126" s="27"/>
      <c r="L126" s="27"/>
      <c r="M126" s="27"/>
      <c r="N126" s="27"/>
      <c r="O126" s="27"/>
      <c r="P126" s="27"/>
      <c r="Q126" s="27"/>
    </row>
    <row r="127" spans="3:17">
      <c r="C127" s="27"/>
      <c r="D127" s="27"/>
      <c r="E127" s="27"/>
      <c r="F127" s="27"/>
      <c r="G127" s="27"/>
      <c r="H127" s="27"/>
      <c r="I127" s="27"/>
      <c r="J127" s="27"/>
      <c r="K127" s="27"/>
      <c r="L127" s="27"/>
      <c r="M127" s="27"/>
      <c r="N127" s="27"/>
      <c r="O127" s="27"/>
      <c r="P127" s="27"/>
      <c r="Q127" s="27"/>
    </row>
    <row r="128" spans="3:17">
      <c r="C128" s="27"/>
      <c r="D128" s="27"/>
      <c r="E128" s="27"/>
      <c r="F128" s="27"/>
      <c r="G128" s="27"/>
      <c r="H128" s="27"/>
      <c r="I128" s="27"/>
      <c r="J128" s="27"/>
      <c r="K128" s="27"/>
      <c r="L128" s="27"/>
      <c r="M128" s="27"/>
      <c r="N128" s="27"/>
      <c r="O128" s="27"/>
      <c r="P128" s="27"/>
      <c r="Q128" s="27"/>
    </row>
    <row r="129" spans="3:17">
      <c r="C129" s="27"/>
      <c r="D129" s="27"/>
      <c r="E129" s="27"/>
      <c r="F129" s="27"/>
      <c r="G129" s="27"/>
      <c r="H129" s="27"/>
      <c r="I129" s="27"/>
      <c r="J129" s="27"/>
      <c r="K129" s="27"/>
      <c r="L129" s="27"/>
      <c r="M129" s="27"/>
      <c r="N129" s="27"/>
      <c r="O129" s="27"/>
      <c r="P129" s="27"/>
      <c r="Q129" s="27"/>
    </row>
    <row r="130" spans="3:17">
      <c r="C130" s="27"/>
      <c r="D130" s="27"/>
      <c r="E130" s="27"/>
      <c r="F130" s="27"/>
      <c r="G130" s="27"/>
      <c r="H130" s="27"/>
      <c r="I130" s="27"/>
      <c r="J130" s="27"/>
      <c r="K130" s="27"/>
      <c r="L130" s="27"/>
      <c r="M130" s="27"/>
      <c r="N130" s="27"/>
      <c r="O130" s="27"/>
      <c r="P130" s="27"/>
      <c r="Q130" s="27"/>
    </row>
    <row r="131" spans="3:17">
      <c r="C131" s="27"/>
      <c r="D131" s="27"/>
      <c r="E131" s="27"/>
      <c r="F131" s="27"/>
      <c r="G131" s="27"/>
      <c r="H131" s="27"/>
      <c r="I131" s="27"/>
      <c r="J131" s="27"/>
      <c r="K131" s="27"/>
      <c r="L131" s="27"/>
      <c r="M131" s="27"/>
      <c r="N131" s="27"/>
      <c r="O131" s="27"/>
      <c r="P131" s="27"/>
      <c r="Q131" s="27"/>
    </row>
    <row r="132" spans="3:17">
      <c r="C132" s="27"/>
      <c r="D132" s="27"/>
      <c r="E132" s="27"/>
      <c r="F132" s="27"/>
      <c r="G132" s="27"/>
      <c r="H132" s="27"/>
      <c r="I132" s="27"/>
      <c r="J132" s="27"/>
      <c r="K132" s="27"/>
      <c r="L132" s="27"/>
      <c r="M132" s="27"/>
      <c r="N132" s="27"/>
      <c r="O132" s="27"/>
      <c r="P132" s="27"/>
      <c r="Q132" s="27"/>
    </row>
    <row r="133" spans="3:17">
      <c r="C133" s="27"/>
      <c r="D133" s="27"/>
      <c r="E133" s="27"/>
      <c r="F133" s="27"/>
      <c r="G133" s="27"/>
      <c r="H133" s="27"/>
      <c r="I133" s="27"/>
      <c r="J133" s="27"/>
      <c r="K133" s="27"/>
      <c r="L133" s="27"/>
      <c r="M133" s="27"/>
      <c r="N133" s="27"/>
      <c r="O133" s="27"/>
      <c r="P133" s="27"/>
      <c r="Q133" s="27"/>
    </row>
    <row r="134" spans="3:17">
      <c r="C134" s="27"/>
      <c r="D134" s="27"/>
      <c r="E134" s="27"/>
      <c r="F134" s="27"/>
      <c r="G134" s="27"/>
      <c r="H134" s="27"/>
      <c r="I134" s="27"/>
      <c r="J134" s="27"/>
      <c r="K134" s="27"/>
      <c r="L134" s="27"/>
      <c r="M134" s="27"/>
      <c r="N134" s="27"/>
      <c r="O134" s="27"/>
      <c r="P134" s="27"/>
      <c r="Q134" s="27"/>
    </row>
    <row r="135" spans="3:17">
      <c r="C135" s="27"/>
      <c r="D135" s="27"/>
      <c r="E135" s="27"/>
      <c r="F135" s="27"/>
      <c r="G135" s="27"/>
      <c r="H135" s="27"/>
      <c r="I135" s="27"/>
      <c r="J135" s="27"/>
      <c r="K135" s="27"/>
      <c r="L135" s="27"/>
      <c r="M135" s="27"/>
      <c r="N135" s="27"/>
      <c r="O135" s="27"/>
      <c r="P135" s="27"/>
      <c r="Q135" s="27"/>
    </row>
    <row r="136" spans="3:17">
      <c r="C136" s="27"/>
      <c r="D136" s="27"/>
      <c r="E136" s="27"/>
      <c r="F136" s="27"/>
      <c r="G136" s="27"/>
      <c r="H136" s="27"/>
      <c r="I136" s="27"/>
      <c r="J136" s="27"/>
      <c r="K136" s="27"/>
      <c r="L136" s="27"/>
      <c r="M136" s="27"/>
      <c r="N136" s="27"/>
      <c r="O136" s="27"/>
      <c r="P136" s="27"/>
      <c r="Q136" s="27"/>
    </row>
    <row r="137" spans="3:17">
      <c r="C137" s="27"/>
      <c r="D137" s="27"/>
      <c r="E137" s="27"/>
      <c r="F137" s="27"/>
      <c r="G137" s="27"/>
      <c r="H137" s="27"/>
      <c r="I137" s="27"/>
      <c r="J137" s="27"/>
      <c r="K137" s="27"/>
      <c r="L137" s="27"/>
      <c r="M137" s="27"/>
      <c r="N137" s="27"/>
      <c r="O137" s="27"/>
      <c r="P137" s="27"/>
      <c r="Q137" s="27"/>
    </row>
    <row r="138" spans="3:17">
      <c r="C138" s="27"/>
      <c r="D138" s="27"/>
      <c r="E138" s="27"/>
      <c r="F138" s="27"/>
      <c r="G138" s="27"/>
      <c r="H138" s="27"/>
      <c r="I138" s="27"/>
      <c r="J138" s="27"/>
      <c r="K138" s="27"/>
      <c r="L138" s="27"/>
      <c r="M138" s="27"/>
      <c r="N138" s="27"/>
      <c r="O138" s="27"/>
      <c r="P138" s="27"/>
      <c r="Q138" s="27"/>
    </row>
    <row r="139" spans="3:17">
      <c r="C139" s="27"/>
      <c r="D139" s="27"/>
      <c r="E139" s="27"/>
      <c r="F139" s="27"/>
      <c r="G139" s="27"/>
      <c r="H139" s="27"/>
      <c r="I139" s="27"/>
      <c r="J139" s="27"/>
      <c r="K139" s="27"/>
      <c r="L139" s="27"/>
      <c r="M139" s="27"/>
      <c r="N139" s="27"/>
      <c r="O139" s="27"/>
      <c r="P139" s="27"/>
      <c r="Q139" s="27"/>
    </row>
    <row r="140" spans="3:17">
      <c r="C140" s="27"/>
      <c r="D140" s="27"/>
      <c r="E140" s="27"/>
      <c r="F140" s="27"/>
      <c r="G140" s="27"/>
      <c r="H140" s="27"/>
      <c r="I140" s="27"/>
      <c r="J140" s="27"/>
      <c r="K140" s="27"/>
      <c r="L140" s="27"/>
      <c r="M140" s="27"/>
      <c r="N140" s="27"/>
      <c r="O140" s="27"/>
      <c r="P140" s="27"/>
      <c r="Q140" s="27"/>
    </row>
    <row r="141" spans="3:17">
      <c r="C141" s="27"/>
      <c r="D141" s="27"/>
      <c r="E141" s="27"/>
      <c r="F141" s="27"/>
      <c r="G141" s="27"/>
      <c r="H141" s="27"/>
      <c r="I141" s="27"/>
      <c r="J141" s="27"/>
      <c r="K141" s="27"/>
      <c r="L141" s="27"/>
      <c r="M141" s="27"/>
      <c r="N141" s="27"/>
      <c r="O141" s="27"/>
      <c r="P141" s="27"/>
      <c r="Q141" s="27"/>
    </row>
    <row r="142" spans="3:17">
      <c r="C142" s="27"/>
      <c r="D142" s="27"/>
      <c r="E142" s="27"/>
      <c r="F142" s="27"/>
      <c r="G142" s="27"/>
      <c r="H142" s="27"/>
      <c r="I142" s="27"/>
      <c r="J142" s="27"/>
      <c r="K142" s="27"/>
      <c r="L142" s="27"/>
      <c r="M142" s="27"/>
      <c r="N142" s="27"/>
      <c r="O142" s="27"/>
      <c r="P142" s="27"/>
      <c r="Q142" s="27"/>
    </row>
    <row r="143" spans="3:17">
      <c r="C143" s="27"/>
      <c r="D143" s="27"/>
      <c r="E143" s="27"/>
      <c r="F143" s="27"/>
      <c r="G143" s="27"/>
      <c r="H143" s="27"/>
      <c r="I143" s="27"/>
      <c r="J143" s="27"/>
      <c r="K143" s="27"/>
      <c r="L143" s="27"/>
      <c r="M143" s="27"/>
      <c r="N143" s="27"/>
      <c r="O143" s="27"/>
      <c r="P143" s="27"/>
      <c r="Q143" s="27"/>
    </row>
    <row r="144" spans="3:17">
      <c r="C144" s="27"/>
      <c r="D144" s="27"/>
      <c r="E144" s="27"/>
      <c r="F144" s="27"/>
      <c r="G144" s="27"/>
      <c r="H144" s="27"/>
      <c r="I144" s="27"/>
      <c r="J144" s="27"/>
      <c r="K144" s="27"/>
      <c r="L144" s="27"/>
      <c r="M144" s="27"/>
      <c r="N144" s="27"/>
      <c r="O144" s="27"/>
      <c r="P144" s="27"/>
      <c r="Q144" s="27"/>
    </row>
    <row r="145" spans="3:17">
      <c r="C145" s="27"/>
      <c r="D145" s="27"/>
      <c r="E145" s="27"/>
      <c r="F145" s="27"/>
      <c r="G145" s="27"/>
      <c r="H145" s="27"/>
      <c r="I145" s="27"/>
      <c r="J145" s="27"/>
      <c r="K145" s="27"/>
      <c r="L145" s="27"/>
      <c r="M145" s="27"/>
      <c r="N145" s="27"/>
      <c r="O145" s="27"/>
      <c r="P145" s="27"/>
      <c r="Q145" s="27"/>
    </row>
    <row r="146" spans="3:17">
      <c r="C146" s="27"/>
      <c r="D146" s="27"/>
      <c r="E146" s="27"/>
      <c r="F146" s="27"/>
      <c r="G146" s="27"/>
      <c r="H146" s="27"/>
      <c r="I146" s="27"/>
      <c r="J146" s="27"/>
      <c r="K146" s="27"/>
      <c r="L146" s="27"/>
      <c r="M146" s="27"/>
      <c r="N146" s="27"/>
      <c r="O146" s="27"/>
      <c r="P146" s="27"/>
      <c r="Q146" s="27"/>
    </row>
    <row r="147" spans="3:17">
      <c r="C147" s="27"/>
      <c r="D147" s="27"/>
      <c r="E147" s="27"/>
      <c r="F147" s="27"/>
      <c r="G147" s="27"/>
      <c r="H147" s="27"/>
      <c r="I147" s="27"/>
      <c r="J147" s="27"/>
      <c r="K147" s="27"/>
      <c r="L147" s="27"/>
      <c r="M147" s="27"/>
      <c r="N147" s="27"/>
      <c r="O147" s="27"/>
      <c r="P147" s="27"/>
      <c r="Q147" s="27"/>
    </row>
    <row r="148" spans="3:17">
      <c r="C148" s="27"/>
      <c r="D148" s="27"/>
      <c r="E148" s="27"/>
      <c r="F148" s="27"/>
      <c r="G148" s="27"/>
      <c r="H148" s="27"/>
      <c r="I148" s="27"/>
      <c r="J148" s="27"/>
      <c r="K148" s="27"/>
      <c r="L148" s="27"/>
      <c r="M148" s="27"/>
      <c r="N148" s="27"/>
      <c r="O148" s="27"/>
      <c r="P148" s="27"/>
      <c r="Q148" s="27"/>
    </row>
    <row r="149" spans="3:17">
      <c r="C149" s="27"/>
      <c r="D149" s="27"/>
      <c r="E149" s="27"/>
      <c r="F149" s="27"/>
      <c r="G149" s="27"/>
      <c r="H149" s="27"/>
      <c r="I149" s="27"/>
      <c r="J149" s="27"/>
      <c r="K149" s="27"/>
      <c r="L149" s="27"/>
      <c r="M149" s="27"/>
      <c r="N149" s="27"/>
      <c r="O149" s="27"/>
      <c r="P149" s="27"/>
      <c r="Q149" s="27"/>
    </row>
    <row r="150" spans="3:17">
      <c r="C150" s="27"/>
      <c r="D150" s="27"/>
      <c r="E150" s="27"/>
      <c r="F150" s="27"/>
      <c r="G150" s="27"/>
      <c r="H150" s="27"/>
      <c r="I150" s="27"/>
      <c r="J150" s="27"/>
      <c r="K150" s="27"/>
      <c r="L150" s="27"/>
      <c r="M150" s="27"/>
      <c r="N150" s="27"/>
      <c r="O150" s="27"/>
      <c r="P150" s="27"/>
      <c r="Q150" s="27"/>
    </row>
    <row r="151" spans="3:17">
      <c r="C151" s="27"/>
      <c r="D151" s="27"/>
      <c r="E151" s="27"/>
      <c r="F151" s="27"/>
      <c r="G151" s="27"/>
      <c r="H151" s="27"/>
      <c r="I151" s="27"/>
      <c r="J151" s="27"/>
      <c r="K151" s="27"/>
      <c r="L151" s="27"/>
      <c r="M151" s="27"/>
      <c r="N151" s="27"/>
      <c r="O151" s="27"/>
      <c r="P151" s="27"/>
      <c r="Q151" s="27"/>
    </row>
    <row r="152" spans="3:17">
      <c r="C152" s="27"/>
      <c r="D152" s="27"/>
      <c r="E152" s="27"/>
      <c r="F152" s="27"/>
      <c r="G152" s="27"/>
      <c r="H152" s="27"/>
      <c r="I152" s="27"/>
      <c r="J152" s="27"/>
      <c r="K152" s="27"/>
      <c r="L152" s="27"/>
      <c r="M152" s="27"/>
      <c r="N152" s="27"/>
      <c r="O152" s="27"/>
      <c r="P152" s="27"/>
      <c r="Q152" s="27"/>
    </row>
    <row r="153" spans="3:17">
      <c r="C153" s="27"/>
      <c r="D153" s="27"/>
      <c r="E153" s="27"/>
      <c r="F153" s="27"/>
      <c r="G153" s="27"/>
      <c r="H153" s="27"/>
      <c r="I153" s="27"/>
      <c r="J153" s="27"/>
      <c r="K153" s="27"/>
      <c r="L153" s="27"/>
      <c r="M153" s="27"/>
      <c r="N153" s="27"/>
      <c r="O153" s="27"/>
      <c r="P153" s="27"/>
      <c r="Q153" s="27"/>
    </row>
    <row r="154" spans="3:17">
      <c r="C154" s="27"/>
      <c r="D154" s="27"/>
      <c r="E154" s="27"/>
      <c r="F154" s="27"/>
      <c r="G154" s="27"/>
      <c r="H154" s="27"/>
      <c r="I154" s="27"/>
      <c r="J154" s="27"/>
      <c r="K154" s="27"/>
      <c r="L154" s="27"/>
      <c r="M154" s="27"/>
      <c r="N154" s="27"/>
      <c r="O154" s="27"/>
      <c r="P154" s="27"/>
      <c r="Q154" s="27"/>
    </row>
    <row r="155" spans="3:17">
      <c r="C155" s="27"/>
      <c r="D155" s="27"/>
      <c r="E155" s="27"/>
      <c r="F155" s="27"/>
      <c r="G155" s="27"/>
      <c r="H155" s="27"/>
      <c r="I155" s="27"/>
      <c r="J155" s="27"/>
      <c r="K155" s="27"/>
      <c r="L155" s="27"/>
      <c r="M155" s="27"/>
      <c r="N155" s="27"/>
      <c r="O155" s="27"/>
      <c r="P155" s="27"/>
      <c r="Q155" s="27"/>
    </row>
    <row r="156" spans="3:17">
      <c r="C156" s="27"/>
      <c r="D156" s="27"/>
      <c r="E156" s="27"/>
      <c r="F156" s="27"/>
      <c r="G156" s="27"/>
      <c r="H156" s="27"/>
      <c r="I156" s="27"/>
      <c r="J156" s="27"/>
      <c r="K156" s="27"/>
      <c r="L156" s="27"/>
      <c r="M156" s="27"/>
      <c r="N156" s="27"/>
      <c r="O156" s="27"/>
      <c r="P156" s="27"/>
      <c r="Q156" s="27"/>
    </row>
    <row r="157" spans="3:17">
      <c r="C157" s="27"/>
      <c r="D157" s="27"/>
      <c r="E157" s="27"/>
      <c r="F157" s="27"/>
      <c r="G157" s="27"/>
      <c r="H157" s="27"/>
      <c r="I157" s="27"/>
      <c r="J157" s="27"/>
      <c r="K157" s="27"/>
      <c r="L157" s="27"/>
      <c r="M157" s="27"/>
      <c r="N157" s="27"/>
      <c r="O157" s="27"/>
      <c r="P157" s="27"/>
      <c r="Q157" s="27"/>
    </row>
    <row r="158" spans="3:17">
      <c r="C158" s="27"/>
      <c r="D158" s="27"/>
      <c r="E158" s="27"/>
      <c r="F158" s="27"/>
      <c r="G158" s="27"/>
      <c r="H158" s="27"/>
      <c r="I158" s="27"/>
      <c r="J158" s="27"/>
      <c r="K158" s="27"/>
      <c r="L158" s="27"/>
      <c r="M158" s="27"/>
      <c r="N158" s="27"/>
      <c r="O158" s="27"/>
      <c r="P158" s="27"/>
      <c r="Q158" s="27"/>
    </row>
    <row r="159" spans="3:17">
      <c r="C159" s="27"/>
      <c r="D159" s="27"/>
      <c r="E159" s="27"/>
      <c r="F159" s="27"/>
      <c r="G159" s="27"/>
      <c r="H159" s="27"/>
      <c r="I159" s="27"/>
      <c r="J159" s="27"/>
      <c r="K159" s="27"/>
      <c r="L159" s="27"/>
      <c r="M159" s="27"/>
      <c r="N159" s="27"/>
      <c r="O159" s="27"/>
      <c r="P159" s="27"/>
      <c r="Q159" s="27"/>
    </row>
    <row r="160" spans="3:17">
      <c r="C160" s="27"/>
      <c r="D160" s="27"/>
      <c r="E160" s="27"/>
      <c r="F160" s="27"/>
      <c r="G160" s="27"/>
      <c r="H160" s="27"/>
      <c r="I160" s="27"/>
      <c r="J160" s="27"/>
      <c r="K160" s="27"/>
      <c r="L160" s="27"/>
      <c r="M160" s="27"/>
      <c r="N160" s="27"/>
      <c r="O160" s="27"/>
      <c r="P160" s="27"/>
      <c r="Q160" s="27"/>
    </row>
    <row r="161" spans="3:17">
      <c r="C161" s="27"/>
      <c r="D161" s="27"/>
      <c r="E161" s="27"/>
      <c r="F161" s="27"/>
      <c r="G161" s="27"/>
      <c r="H161" s="27"/>
      <c r="I161" s="27"/>
      <c r="J161" s="27"/>
      <c r="K161" s="27"/>
      <c r="L161" s="27"/>
      <c r="M161" s="27"/>
      <c r="N161" s="27"/>
      <c r="O161" s="27"/>
      <c r="P161" s="27"/>
      <c r="Q161" s="27"/>
    </row>
    <row r="162" spans="3:17">
      <c r="C162" s="27"/>
      <c r="D162" s="27"/>
      <c r="E162" s="27"/>
      <c r="F162" s="27"/>
      <c r="G162" s="27"/>
      <c r="H162" s="27"/>
      <c r="I162" s="27"/>
      <c r="J162" s="27"/>
      <c r="K162" s="27"/>
      <c r="L162" s="27"/>
      <c r="M162" s="27"/>
      <c r="N162" s="27"/>
      <c r="O162" s="27"/>
      <c r="P162" s="27"/>
      <c r="Q162" s="27"/>
    </row>
    <row r="163" spans="3:17">
      <c r="C163" s="27"/>
      <c r="D163" s="27"/>
      <c r="E163" s="27"/>
      <c r="F163" s="27"/>
      <c r="G163" s="27"/>
      <c r="H163" s="27"/>
      <c r="I163" s="27"/>
      <c r="J163" s="27"/>
      <c r="K163" s="27"/>
      <c r="L163" s="27"/>
      <c r="M163" s="27"/>
      <c r="N163" s="27"/>
      <c r="O163" s="27"/>
      <c r="P163" s="27"/>
      <c r="Q163" s="27"/>
    </row>
    <row r="164" spans="3:17">
      <c r="C164" s="27"/>
      <c r="D164" s="27"/>
      <c r="E164" s="27"/>
      <c r="F164" s="27"/>
      <c r="G164" s="27"/>
      <c r="H164" s="27"/>
      <c r="I164" s="27"/>
      <c r="J164" s="27"/>
      <c r="K164" s="27"/>
      <c r="L164" s="27"/>
      <c r="M164" s="27"/>
      <c r="N164" s="27"/>
      <c r="O164" s="27"/>
      <c r="P164" s="27"/>
      <c r="Q164" s="27"/>
    </row>
    <row r="165" spans="3:17">
      <c r="C165" s="27"/>
      <c r="D165" s="27"/>
      <c r="E165" s="27"/>
      <c r="F165" s="27"/>
      <c r="G165" s="27"/>
      <c r="H165" s="27"/>
      <c r="I165" s="27"/>
      <c r="J165" s="27"/>
      <c r="K165" s="27"/>
      <c r="L165" s="27"/>
      <c r="M165" s="27"/>
      <c r="N165" s="27"/>
      <c r="O165" s="27"/>
      <c r="P165" s="27"/>
      <c r="Q165" s="27"/>
    </row>
    <row r="166" spans="3:17">
      <c r="C166" s="27"/>
      <c r="D166" s="27"/>
      <c r="E166" s="27"/>
      <c r="F166" s="27"/>
      <c r="G166" s="27"/>
      <c r="H166" s="27"/>
      <c r="I166" s="27"/>
      <c r="J166" s="27"/>
      <c r="K166" s="27"/>
      <c r="L166" s="27"/>
      <c r="M166" s="27"/>
      <c r="N166" s="27"/>
      <c r="O166" s="27"/>
      <c r="P166" s="27"/>
      <c r="Q166" s="27"/>
    </row>
    <row r="167" spans="3:17">
      <c r="C167" s="27"/>
      <c r="D167" s="27"/>
      <c r="E167" s="27"/>
      <c r="F167" s="27"/>
      <c r="G167" s="27"/>
      <c r="H167" s="27"/>
      <c r="I167" s="27"/>
      <c r="J167" s="27"/>
      <c r="K167" s="27"/>
      <c r="L167" s="27"/>
      <c r="M167" s="27"/>
      <c r="N167" s="27"/>
      <c r="O167" s="27"/>
      <c r="P167" s="27"/>
      <c r="Q167" s="27"/>
    </row>
    <row r="168" spans="3:17">
      <c r="C168" s="27"/>
      <c r="D168" s="27"/>
      <c r="E168" s="27"/>
      <c r="F168" s="27"/>
      <c r="G168" s="27"/>
      <c r="H168" s="27"/>
      <c r="I168" s="27"/>
      <c r="J168" s="27"/>
      <c r="K168" s="27"/>
      <c r="L168" s="27"/>
      <c r="M168" s="27"/>
      <c r="N168" s="27"/>
      <c r="O168" s="27"/>
      <c r="P168" s="27"/>
      <c r="Q168" s="27"/>
    </row>
    <row r="169" spans="3:17">
      <c r="C169" s="27"/>
      <c r="D169" s="27"/>
      <c r="E169" s="27"/>
      <c r="F169" s="27"/>
      <c r="G169" s="27"/>
      <c r="H169" s="27"/>
      <c r="I169" s="27"/>
      <c r="J169" s="27"/>
      <c r="K169" s="27"/>
      <c r="L169" s="27"/>
      <c r="M169" s="27"/>
      <c r="N169" s="27"/>
      <c r="O169" s="27"/>
      <c r="P169" s="27"/>
      <c r="Q169" s="27"/>
    </row>
    <row r="170" spans="3:17">
      <c r="C170" s="27"/>
      <c r="D170" s="27"/>
      <c r="E170" s="27"/>
      <c r="F170" s="27"/>
      <c r="G170" s="27"/>
      <c r="H170" s="27"/>
      <c r="I170" s="27"/>
      <c r="J170" s="27"/>
      <c r="K170" s="27"/>
      <c r="L170" s="27"/>
      <c r="M170" s="27"/>
      <c r="N170" s="27"/>
      <c r="O170" s="27"/>
      <c r="P170" s="27"/>
      <c r="Q170" s="27"/>
    </row>
    <row r="171" spans="3:17">
      <c r="C171" s="27"/>
      <c r="D171" s="27"/>
      <c r="E171" s="27"/>
      <c r="F171" s="27"/>
      <c r="G171" s="27"/>
      <c r="H171" s="27"/>
      <c r="I171" s="27"/>
      <c r="J171" s="27"/>
      <c r="K171" s="27"/>
      <c r="L171" s="27"/>
      <c r="M171" s="27"/>
      <c r="N171" s="27"/>
      <c r="O171" s="27"/>
      <c r="P171" s="27"/>
      <c r="Q171" s="27"/>
    </row>
    <row r="172" spans="3:17">
      <c r="C172" s="27"/>
      <c r="D172" s="27"/>
      <c r="E172" s="27"/>
      <c r="F172" s="27"/>
      <c r="G172" s="27"/>
      <c r="H172" s="27"/>
      <c r="I172" s="27"/>
      <c r="J172" s="27"/>
      <c r="K172" s="27"/>
      <c r="L172" s="27"/>
      <c r="M172" s="27"/>
      <c r="N172" s="27"/>
      <c r="O172" s="27"/>
      <c r="P172" s="27"/>
      <c r="Q172" s="27"/>
    </row>
    <row r="173" spans="3:17">
      <c r="C173" s="27"/>
      <c r="D173" s="27"/>
      <c r="E173" s="27"/>
      <c r="F173" s="27"/>
      <c r="G173" s="27"/>
      <c r="H173" s="27"/>
      <c r="I173" s="27"/>
      <c r="J173" s="27"/>
      <c r="K173" s="27"/>
      <c r="L173" s="27"/>
      <c r="M173" s="27"/>
      <c r="N173" s="27"/>
      <c r="O173" s="27"/>
      <c r="P173" s="27"/>
      <c r="Q173" s="27"/>
    </row>
    <row r="174" spans="3:17">
      <c r="C174" s="27"/>
      <c r="D174" s="27"/>
      <c r="E174" s="27"/>
      <c r="F174" s="27"/>
      <c r="G174" s="27"/>
      <c r="H174" s="27"/>
      <c r="I174" s="27"/>
      <c r="J174" s="27"/>
      <c r="K174" s="27"/>
      <c r="L174" s="27"/>
      <c r="M174" s="27"/>
      <c r="N174" s="27"/>
      <c r="O174" s="27"/>
      <c r="P174" s="27"/>
      <c r="Q174" s="27"/>
    </row>
    <row r="175" spans="3:17">
      <c r="C175" s="27"/>
      <c r="D175" s="27"/>
      <c r="E175" s="27"/>
      <c r="F175" s="27"/>
      <c r="G175" s="27"/>
      <c r="H175" s="27"/>
      <c r="I175" s="27"/>
      <c r="J175" s="27"/>
      <c r="K175" s="27"/>
      <c r="L175" s="27"/>
      <c r="M175" s="27"/>
      <c r="N175" s="27"/>
      <c r="O175" s="27"/>
      <c r="P175" s="27"/>
      <c r="Q175" s="27"/>
    </row>
    <row r="176" spans="3:17">
      <c r="C176" s="27"/>
      <c r="D176" s="27"/>
      <c r="E176" s="27"/>
      <c r="F176" s="27"/>
      <c r="G176" s="27"/>
      <c r="H176" s="27"/>
      <c r="I176" s="27"/>
      <c r="J176" s="27"/>
      <c r="K176" s="27"/>
      <c r="L176" s="27"/>
      <c r="M176" s="27"/>
      <c r="N176" s="27"/>
      <c r="O176" s="27"/>
      <c r="P176" s="27"/>
      <c r="Q176" s="27"/>
    </row>
    <row r="177" spans="3:17">
      <c r="C177" s="27"/>
      <c r="D177" s="27"/>
      <c r="E177" s="27"/>
      <c r="F177" s="27"/>
      <c r="G177" s="27"/>
      <c r="H177" s="27"/>
      <c r="I177" s="27"/>
      <c r="J177" s="27"/>
      <c r="K177" s="27"/>
      <c r="L177" s="27"/>
      <c r="M177" s="27"/>
      <c r="N177" s="27"/>
      <c r="O177" s="27"/>
      <c r="P177" s="27"/>
      <c r="Q177" s="27"/>
    </row>
    <row r="178" spans="3:17">
      <c r="C178" s="27"/>
      <c r="D178" s="27"/>
      <c r="E178" s="27"/>
      <c r="F178" s="27"/>
      <c r="G178" s="27"/>
      <c r="H178" s="27"/>
      <c r="I178" s="27"/>
      <c r="J178" s="27"/>
      <c r="K178" s="27"/>
      <c r="L178" s="27"/>
      <c r="M178" s="27"/>
      <c r="N178" s="27"/>
      <c r="O178" s="27"/>
      <c r="P178" s="27"/>
      <c r="Q178" s="27"/>
    </row>
    <row r="179" spans="3:17">
      <c r="C179" s="27"/>
      <c r="D179" s="27"/>
      <c r="E179" s="27"/>
      <c r="F179" s="27"/>
      <c r="G179" s="27"/>
      <c r="H179" s="27"/>
      <c r="I179" s="27"/>
      <c r="J179" s="27"/>
      <c r="K179" s="27"/>
      <c r="L179" s="27"/>
      <c r="M179" s="27"/>
      <c r="N179" s="27"/>
      <c r="O179" s="27"/>
      <c r="P179" s="27"/>
      <c r="Q179" s="27"/>
    </row>
    <row r="180" spans="3:17">
      <c r="C180" s="27"/>
      <c r="D180" s="27"/>
      <c r="E180" s="27"/>
      <c r="F180" s="27"/>
      <c r="G180" s="27"/>
      <c r="H180" s="27"/>
      <c r="I180" s="27"/>
      <c r="J180" s="27"/>
      <c r="K180" s="27"/>
      <c r="L180" s="27"/>
      <c r="M180" s="27"/>
      <c r="N180" s="27"/>
      <c r="O180" s="27"/>
      <c r="P180" s="27"/>
      <c r="Q180" s="27"/>
    </row>
    <row r="181" spans="3:17">
      <c r="C181" s="27"/>
      <c r="D181" s="27"/>
      <c r="E181" s="27"/>
      <c r="F181" s="27"/>
      <c r="G181" s="27"/>
      <c r="H181" s="27"/>
      <c r="I181" s="27"/>
      <c r="J181" s="27"/>
      <c r="K181" s="27"/>
      <c r="L181" s="27"/>
      <c r="M181" s="27"/>
      <c r="N181" s="27"/>
      <c r="O181" s="27"/>
      <c r="P181" s="27"/>
      <c r="Q181" s="27"/>
    </row>
    <row r="182" spans="3:17">
      <c r="C182" s="27"/>
      <c r="D182" s="27"/>
      <c r="E182" s="27"/>
      <c r="F182" s="27"/>
      <c r="G182" s="27"/>
      <c r="H182" s="27"/>
      <c r="I182" s="27"/>
      <c r="J182" s="27"/>
      <c r="K182" s="27"/>
      <c r="L182" s="27"/>
      <c r="M182" s="27"/>
      <c r="N182" s="27"/>
      <c r="O182" s="27"/>
      <c r="P182" s="27"/>
      <c r="Q182" s="27"/>
    </row>
    <row r="183" spans="3:17">
      <c r="C183" s="27"/>
      <c r="D183" s="27"/>
      <c r="E183" s="27"/>
      <c r="F183" s="27"/>
      <c r="G183" s="27"/>
      <c r="H183" s="27"/>
      <c r="I183" s="27"/>
      <c r="J183" s="27"/>
      <c r="K183" s="27"/>
      <c r="L183" s="27"/>
      <c r="M183" s="27"/>
      <c r="N183" s="27"/>
      <c r="O183" s="27"/>
      <c r="P183" s="27"/>
      <c r="Q183" s="27"/>
    </row>
    <row r="184" spans="3:17">
      <c r="C184" s="27"/>
      <c r="D184" s="27"/>
      <c r="E184" s="27"/>
      <c r="F184" s="27"/>
      <c r="G184" s="27"/>
      <c r="H184" s="27"/>
      <c r="I184" s="27"/>
      <c r="J184" s="27"/>
      <c r="K184" s="27"/>
      <c r="L184" s="27"/>
      <c r="M184" s="27"/>
      <c r="N184" s="27"/>
      <c r="O184" s="27"/>
      <c r="P184" s="27"/>
      <c r="Q184" s="27"/>
    </row>
    <row r="185" spans="3:17">
      <c r="C185" s="27"/>
      <c r="D185" s="27"/>
      <c r="E185" s="27"/>
      <c r="F185" s="27"/>
      <c r="G185" s="27"/>
      <c r="H185" s="27"/>
      <c r="I185" s="27"/>
      <c r="J185" s="27"/>
      <c r="K185" s="27"/>
      <c r="L185" s="27"/>
      <c r="M185" s="27"/>
      <c r="N185" s="27"/>
      <c r="O185" s="27"/>
      <c r="P185" s="27"/>
      <c r="Q185" s="27"/>
    </row>
    <row r="186" spans="3:17">
      <c r="C186" s="27"/>
      <c r="D186" s="27"/>
      <c r="E186" s="27"/>
      <c r="F186" s="27"/>
      <c r="G186" s="27"/>
      <c r="H186" s="27"/>
      <c r="I186" s="27"/>
      <c r="J186" s="27"/>
      <c r="K186" s="27"/>
      <c r="L186" s="27"/>
      <c r="M186" s="27"/>
      <c r="N186" s="27"/>
      <c r="O186" s="27"/>
      <c r="P186" s="27"/>
      <c r="Q186" s="27"/>
    </row>
    <row r="187" spans="3:17">
      <c r="C187" s="27"/>
      <c r="D187" s="27"/>
      <c r="E187" s="27"/>
      <c r="F187" s="27"/>
      <c r="G187" s="27"/>
      <c r="H187" s="27"/>
      <c r="I187" s="27"/>
      <c r="J187" s="27"/>
      <c r="K187" s="27"/>
      <c r="L187" s="27"/>
      <c r="M187" s="27"/>
      <c r="N187" s="27"/>
      <c r="O187" s="27"/>
      <c r="P187" s="27"/>
      <c r="Q187" s="27"/>
    </row>
    <row r="188" spans="3:17">
      <c r="C188" s="27"/>
      <c r="D188" s="27"/>
      <c r="E188" s="27"/>
      <c r="F188" s="27"/>
      <c r="G188" s="27"/>
      <c r="H188" s="27"/>
      <c r="I188" s="27"/>
      <c r="J188" s="27"/>
      <c r="K188" s="27"/>
      <c r="L188" s="27"/>
      <c r="M188" s="27"/>
      <c r="N188" s="27"/>
      <c r="O188" s="27"/>
      <c r="P188" s="27"/>
      <c r="Q188" s="27"/>
    </row>
    <row r="189" spans="3:17">
      <c r="C189" s="27"/>
      <c r="D189" s="27"/>
      <c r="E189" s="27"/>
      <c r="F189" s="27"/>
      <c r="G189" s="27"/>
      <c r="H189" s="27"/>
      <c r="I189" s="27"/>
      <c r="J189" s="27"/>
      <c r="K189" s="27"/>
      <c r="L189" s="27"/>
      <c r="M189" s="27"/>
      <c r="N189" s="27"/>
      <c r="O189" s="27"/>
      <c r="P189" s="27"/>
      <c r="Q189" s="27"/>
    </row>
    <row r="190" spans="3:17">
      <c r="C190" s="27"/>
      <c r="D190" s="27"/>
      <c r="E190" s="27"/>
      <c r="F190" s="27"/>
      <c r="G190" s="27"/>
      <c r="H190" s="27"/>
      <c r="I190" s="27"/>
      <c r="J190" s="27"/>
      <c r="K190" s="27"/>
      <c r="L190" s="27"/>
      <c r="M190" s="27"/>
      <c r="N190" s="27"/>
      <c r="O190" s="27"/>
      <c r="P190" s="27"/>
      <c r="Q190" s="27"/>
    </row>
    <row r="191" spans="3:17">
      <c r="C191" s="27"/>
      <c r="D191" s="27"/>
      <c r="E191" s="27"/>
      <c r="F191" s="27"/>
      <c r="G191" s="27"/>
      <c r="H191" s="27"/>
      <c r="I191" s="27"/>
      <c r="J191" s="27"/>
      <c r="K191" s="27"/>
      <c r="L191" s="27"/>
      <c r="M191" s="27"/>
      <c r="N191" s="27"/>
      <c r="O191" s="27"/>
      <c r="P191" s="27"/>
      <c r="Q191" s="27"/>
    </row>
    <row r="192" spans="3:17">
      <c r="C192" s="27"/>
      <c r="D192" s="27"/>
      <c r="E192" s="27"/>
      <c r="F192" s="27"/>
      <c r="G192" s="27"/>
      <c r="H192" s="27"/>
      <c r="I192" s="27"/>
      <c r="J192" s="27"/>
      <c r="K192" s="27"/>
      <c r="L192" s="27"/>
      <c r="M192" s="27"/>
      <c r="N192" s="27"/>
      <c r="O192" s="27"/>
      <c r="P192" s="27"/>
      <c r="Q192" s="27"/>
    </row>
    <row r="193" spans="3:17">
      <c r="C193" s="27"/>
      <c r="D193" s="27"/>
      <c r="E193" s="27"/>
      <c r="F193" s="27"/>
      <c r="G193" s="27"/>
      <c r="H193" s="27"/>
      <c r="I193" s="27"/>
      <c r="J193" s="27"/>
      <c r="K193" s="27"/>
      <c r="L193" s="27"/>
      <c r="M193" s="27"/>
      <c r="N193" s="27"/>
      <c r="O193" s="27"/>
      <c r="P193" s="27"/>
      <c r="Q193" s="27"/>
    </row>
    <row r="194" spans="3:17">
      <c r="C194" s="27"/>
      <c r="D194" s="27"/>
      <c r="E194" s="27"/>
      <c r="F194" s="27"/>
      <c r="G194" s="27"/>
      <c r="H194" s="27"/>
      <c r="I194" s="27"/>
      <c r="J194" s="27"/>
      <c r="K194" s="27"/>
      <c r="L194" s="27"/>
      <c r="M194" s="27"/>
      <c r="N194" s="27"/>
      <c r="O194" s="27"/>
      <c r="P194" s="27"/>
      <c r="Q194" s="27"/>
    </row>
    <row r="195" spans="3:17">
      <c r="C195" s="27"/>
      <c r="D195" s="27"/>
      <c r="E195" s="27"/>
      <c r="F195" s="27"/>
      <c r="G195" s="27"/>
      <c r="H195" s="27"/>
      <c r="I195" s="27"/>
      <c r="J195" s="27"/>
      <c r="K195" s="27"/>
      <c r="L195" s="27"/>
      <c r="M195" s="27"/>
      <c r="N195" s="27"/>
      <c r="O195" s="27"/>
      <c r="P195" s="27"/>
      <c r="Q195" s="27"/>
    </row>
    <row r="196" spans="3:17">
      <c r="C196" s="27"/>
      <c r="D196" s="27"/>
      <c r="E196" s="27"/>
      <c r="F196" s="27"/>
      <c r="G196" s="27"/>
      <c r="H196" s="27"/>
      <c r="I196" s="27"/>
      <c r="J196" s="27"/>
      <c r="K196" s="27"/>
      <c r="L196" s="27"/>
      <c r="M196" s="27"/>
      <c r="N196" s="27"/>
      <c r="O196" s="27"/>
      <c r="P196" s="27"/>
      <c r="Q196" s="27"/>
    </row>
    <row r="197" spans="3:17">
      <c r="C197" s="27"/>
      <c r="D197" s="27"/>
      <c r="E197" s="27"/>
      <c r="F197" s="27"/>
      <c r="G197" s="27"/>
      <c r="H197" s="27"/>
      <c r="I197" s="27"/>
      <c r="J197" s="27"/>
      <c r="K197" s="27"/>
      <c r="L197" s="27"/>
      <c r="M197" s="27"/>
      <c r="N197" s="27"/>
      <c r="O197" s="27"/>
      <c r="P197" s="27"/>
      <c r="Q197" s="27"/>
    </row>
    <row r="198" spans="3:17">
      <c r="C198" s="27"/>
      <c r="D198" s="27"/>
      <c r="E198" s="27"/>
      <c r="F198" s="27"/>
      <c r="G198" s="27"/>
      <c r="H198" s="27"/>
      <c r="I198" s="27"/>
      <c r="J198" s="27"/>
      <c r="K198" s="27"/>
      <c r="L198" s="27"/>
      <c r="M198" s="27"/>
      <c r="N198" s="27"/>
      <c r="O198" s="27"/>
      <c r="P198" s="27"/>
      <c r="Q198" s="27"/>
    </row>
    <row r="199" spans="3:17">
      <c r="C199" s="27"/>
      <c r="D199" s="27"/>
      <c r="E199" s="27"/>
      <c r="F199" s="27"/>
      <c r="G199" s="27"/>
      <c r="H199" s="27"/>
      <c r="I199" s="27"/>
      <c r="J199" s="27"/>
      <c r="K199" s="27"/>
      <c r="L199" s="27"/>
      <c r="M199" s="27"/>
      <c r="N199" s="27"/>
      <c r="O199" s="27"/>
      <c r="P199" s="27"/>
      <c r="Q199" s="27"/>
    </row>
    <row r="200" spans="3:17">
      <c r="C200" s="27"/>
      <c r="D200" s="27"/>
      <c r="E200" s="27"/>
      <c r="F200" s="27"/>
      <c r="G200" s="27"/>
      <c r="H200" s="27"/>
      <c r="I200" s="27"/>
      <c r="J200" s="27"/>
      <c r="K200" s="27"/>
      <c r="L200" s="27"/>
      <c r="M200" s="27"/>
      <c r="N200" s="27"/>
      <c r="O200" s="27"/>
      <c r="P200" s="27"/>
      <c r="Q200" s="27"/>
    </row>
    <row r="201" spans="3:17">
      <c r="C201" s="27"/>
      <c r="D201" s="27"/>
      <c r="E201" s="27"/>
      <c r="F201" s="27"/>
      <c r="G201" s="27"/>
      <c r="H201" s="27"/>
      <c r="I201" s="27"/>
      <c r="J201" s="27"/>
      <c r="K201" s="27"/>
      <c r="L201" s="27"/>
      <c r="M201" s="27"/>
      <c r="N201" s="27"/>
      <c r="O201" s="27"/>
      <c r="P201" s="27"/>
      <c r="Q201" s="27"/>
    </row>
    <row r="202" spans="3:17">
      <c r="C202" s="27"/>
      <c r="D202" s="27"/>
      <c r="E202" s="27"/>
      <c r="F202" s="27"/>
      <c r="G202" s="27"/>
      <c r="H202" s="27"/>
      <c r="I202" s="27"/>
      <c r="J202" s="27"/>
      <c r="K202" s="27"/>
      <c r="L202" s="27"/>
      <c r="M202" s="27"/>
      <c r="N202" s="27"/>
      <c r="O202" s="27"/>
      <c r="P202" s="27"/>
      <c r="Q202" s="27"/>
    </row>
    <row r="203" spans="3:17">
      <c r="C203" s="27"/>
      <c r="D203" s="27"/>
      <c r="E203" s="27"/>
      <c r="F203" s="27"/>
      <c r="G203" s="27"/>
      <c r="H203" s="27"/>
      <c r="I203" s="27"/>
      <c r="J203" s="27"/>
      <c r="K203" s="27"/>
      <c r="L203" s="27"/>
      <c r="M203" s="27"/>
      <c r="N203" s="27"/>
      <c r="O203" s="27"/>
      <c r="P203" s="27"/>
      <c r="Q203" s="27"/>
    </row>
    <row r="204" spans="3:17">
      <c r="C204" s="27"/>
      <c r="D204" s="27"/>
      <c r="E204" s="27"/>
      <c r="F204" s="27"/>
      <c r="G204" s="27"/>
      <c r="H204" s="27"/>
      <c r="I204" s="27"/>
      <c r="J204" s="27"/>
      <c r="K204" s="27"/>
      <c r="L204" s="27"/>
      <c r="M204" s="27"/>
      <c r="N204" s="27"/>
      <c r="O204" s="27"/>
      <c r="P204" s="27"/>
      <c r="Q204" s="27"/>
    </row>
    <row r="205" spans="3:17">
      <c r="C205" s="27"/>
      <c r="D205" s="27"/>
      <c r="E205" s="27"/>
      <c r="F205" s="27"/>
      <c r="G205" s="27"/>
      <c r="H205" s="27"/>
      <c r="I205" s="27"/>
      <c r="J205" s="27"/>
      <c r="K205" s="27"/>
      <c r="L205" s="27"/>
      <c r="M205" s="27"/>
      <c r="N205" s="27"/>
      <c r="O205" s="27"/>
      <c r="P205" s="27"/>
      <c r="Q205" s="27"/>
    </row>
    <row r="206" spans="3:17">
      <c r="C206" s="27"/>
      <c r="D206" s="27"/>
      <c r="E206" s="27"/>
      <c r="F206" s="27"/>
      <c r="G206" s="27"/>
      <c r="H206" s="27"/>
      <c r="I206" s="27"/>
      <c r="J206" s="27"/>
      <c r="K206" s="27"/>
      <c r="L206" s="27"/>
      <c r="M206" s="27"/>
      <c r="N206" s="27"/>
      <c r="O206" s="27"/>
      <c r="P206" s="27"/>
      <c r="Q206" s="27"/>
    </row>
    <row r="207" spans="3:17">
      <c r="C207" s="27"/>
      <c r="D207" s="27"/>
      <c r="E207" s="27"/>
      <c r="F207" s="27"/>
      <c r="G207" s="27"/>
      <c r="H207" s="27"/>
      <c r="I207" s="27"/>
      <c r="J207" s="27"/>
      <c r="K207" s="27"/>
      <c r="L207" s="27"/>
      <c r="M207" s="27"/>
      <c r="N207" s="27"/>
      <c r="O207" s="27"/>
      <c r="P207" s="27"/>
      <c r="Q207" s="27"/>
    </row>
    <row r="208" spans="3:17">
      <c r="C208" s="27"/>
      <c r="D208" s="27"/>
      <c r="E208" s="27"/>
      <c r="F208" s="27"/>
      <c r="G208" s="27"/>
      <c r="H208" s="27"/>
      <c r="I208" s="27"/>
      <c r="J208" s="27"/>
      <c r="K208" s="27"/>
      <c r="L208" s="27"/>
      <c r="M208" s="27"/>
      <c r="N208" s="27"/>
      <c r="O208" s="27"/>
      <c r="P208" s="27"/>
      <c r="Q208" s="27"/>
    </row>
    <row r="209" spans="3:17">
      <c r="C209" s="27"/>
      <c r="D209" s="27"/>
      <c r="E209" s="27"/>
      <c r="F209" s="27"/>
      <c r="G209" s="27"/>
      <c r="H209" s="27"/>
      <c r="I209" s="27"/>
      <c r="J209" s="27"/>
      <c r="K209" s="27"/>
      <c r="L209" s="27"/>
      <c r="M209" s="27"/>
      <c r="N209" s="27"/>
      <c r="O209" s="27"/>
      <c r="P209" s="27"/>
      <c r="Q209" s="27"/>
    </row>
    <row r="210" spans="3:17">
      <c r="C210" s="27"/>
      <c r="D210" s="27"/>
      <c r="E210" s="27"/>
      <c r="F210" s="27"/>
      <c r="G210" s="27"/>
      <c r="H210" s="27"/>
      <c r="I210" s="27"/>
      <c r="J210" s="27"/>
      <c r="K210" s="27"/>
      <c r="L210" s="27"/>
      <c r="M210" s="27"/>
      <c r="N210" s="27"/>
      <c r="O210" s="27"/>
      <c r="P210" s="27"/>
      <c r="Q210" s="27"/>
    </row>
    <row r="211" spans="3:17">
      <c r="C211" s="27"/>
      <c r="D211" s="27"/>
      <c r="E211" s="27"/>
      <c r="F211" s="27"/>
      <c r="G211" s="27"/>
      <c r="H211" s="27"/>
      <c r="I211" s="27"/>
      <c r="J211" s="27"/>
      <c r="K211" s="27"/>
      <c r="L211" s="27"/>
      <c r="M211" s="27"/>
      <c r="N211" s="27"/>
      <c r="O211" s="27"/>
      <c r="P211" s="27"/>
      <c r="Q211" s="27"/>
    </row>
    <row r="212" spans="3:17">
      <c r="C212" s="27"/>
      <c r="D212" s="27"/>
      <c r="E212" s="27"/>
      <c r="F212" s="27"/>
      <c r="G212" s="27"/>
      <c r="H212" s="27"/>
      <c r="I212" s="27"/>
      <c r="J212" s="27"/>
      <c r="K212" s="27"/>
      <c r="L212" s="27"/>
      <c r="M212" s="27"/>
      <c r="N212" s="27"/>
      <c r="O212" s="27"/>
      <c r="P212" s="27"/>
      <c r="Q212" s="27"/>
    </row>
    <row r="213" spans="3:17">
      <c r="C213" s="27"/>
      <c r="D213" s="27"/>
      <c r="E213" s="27"/>
      <c r="F213" s="27"/>
      <c r="G213" s="27"/>
      <c r="H213" s="27"/>
      <c r="I213" s="27"/>
      <c r="J213" s="27"/>
      <c r="K213" s="27"/>
      <c r="L213" s="27"/>
      <c r="M213" s="27"/>
      <c r="N213" s="27"/>
      <c r="O213" s="27"/>
      <c r="P213" s="27"/>
      <c r="Q213" s="27"/>
    </row>
    <row r="214" spans="3:17">
      <c r="C214" s="27"/>
      <c r="D214" s="27"/>
      <c r="E214" s="27"/>
      <c r="F214" s="27"/>
      <c r="G214" s="27"/>
      <c r="H214" s="27"/>
      <c r="I214" s="27"/>
      <c r="J214" s="27"/>
      <c r="K214" s="27"/>
      <c r="L214" s="27"/>
      <c r="M214" s="27"/>
      <c r="N214" s="27"/>
      <c r="O214" s="27"/>
      <c r="P214" s="27"/>
      <c r="Q214" s="27"/>
    </row>
    <row r="215" spans="3:17">
      <c r="C215" s="27"/>
      <c r="D215" s="27"/>
      <c r="E215" s="27"/>
      <c r="F215" s="27"/>
      <c r="G215" s="27"/>
      <c r="H215" s="27"/>
      <c r="I215" s="27"/>
      <c r="J215" s="27"/>
      <c r="K215" s="27"/>
      <c r="L215" s="27"/>
      <c r="M215" s="27"/>
      <c r="N215" s="27"/>
      <c r="O215" s="27"/>
      <c r="P215" s="27"/>
      <c r="Q215" s="27"/>
    </row>
    <row r="216" spans="3:17">
      <c r="C216" s="27"/>
      <c r="D216" s="27"/>
      <c r="E216" s="27"/>
      <c r="F216" s="27"/>
      <c r="G216" s="27"/>
      <c r="H216" s="27"/>
      <c r="I216" s="27"/>
      <c r="J216" s="27"/>
      <c r="K216" s="27"/>
      <c r="L216" s="27"/>
      <c r="M216" s="27"/>
      <c r="N216" s="27"/>
      <c r="O216" s="27"/>
      <c r="P216" s="27"/>
      <c r="Q216" s="27"/>
    </row>
    <row r="217" spans="3:17">
      <c r="C217" s="27"/>
      <c r="D217" s="27"/>
      <c r="E217" s="27"/>
      <c r="F217" s="27"/>
      <c r="G217" s="27"/>
      <c r="H217" s="27"/>
      <c r="I217" s="27"/>
      <c r="J217" s="27"/>
      <c r="K217" s="27"/>
      <c r="L217" s="27"/>
      <c r="M217" s="27"/>
      <c r="N217" s="27"/>
      <c r="O217" s="27"/>
      <c r="P217" s="27"/>
      <c r="Q217" s="27"/>
    </row>
    <row r="218" spans="3:17">
      <c r="C218" s="27"/>
      <c r="D218" s="27"/>
      <c r="E218" s="27"/>
      <c r="F218" s="27"/>
      <c r="G218" s="27"/>
      <c r="H218" s="27"/>
      <c r="I218" s="27"/>
      <c r="J218" s="27"/>
      <c r="K218" s="27"/>
      <c r="L218" s="27"/>
      <c r="M218" s="27"/>
      <c r="N218" s="27"/>
      <c r="O218" s="27"/>
      <c r="P218" s="27"/>
      <c r="Q218" s="27"/>
    </row>
    <row r="219" spans="3:17">
      <c r="C219" s="27"/>
      <c r="D219" s="27"/>
      <c r="E219" s="27"/>
      <c r="F219" s="27"/>
      <c r="G219" s="27"/>
      <c r="H219" s="27"/>
      <c r="I219" s="27"/>
      <c r="J219" s="27"/>
      <c r="K219" s="27"/>
      <c r="L219" s="27"/>
      <c r="M219" s="27"/>
      <c r="N219" s="27"/>
      <c r="O219" s="27"/>
      <c r="P219" s="27"/>
      <c r="Q219" s="27"/>
    </row>
    <row r="220" spans="3:17">
      <c r="C220" s="27"/>
      <c r="D220" s="27"/>
      <c r="E220" s="27"/>
      <c r="F220" s="27"/>
      <c r="G220" s="27"/>
      <c r="H220" s="27"/>
      <c r="I220" s="27"/>
      <c r="J220" s="27"/>
      <c r="K220" s="27"/>
      <c r="L220" s="27"/>
      <c r="M220" s="27"/>
      <c r="N220" s="27"/>
      <c r="O220" s="27"/>
      <c r="P220" s="27"/>
      <c r="Q220" s="27"/>
    </row>
    <row r="221" spans="3:17">
      <c r="C221" s="27"/>
      <c r="D221" s="27"/>
      <c r="E221" s="27"/>
      <c r="F221" s="27"/>
      <c r="G221" s="27"/>
      <c r="H221" s="27"/>
      <c r="I221" s="27"/>
      <c r="J221" s="27"/>
      <c r="K221" s="27"/>
      <c r="L221" s="27"/>
      <c r="M221" s="27"/>
      <c r="N221" s="27"/>
      <c r="O221" s="27"/>
      <c r="P221" s="27"/>
      <c r="Q221" s="27"/>
    </row>
    <row r="222" spans="3:17">
      <c r="C222" s="27"/>
      <c r="D222" s="27"/>
      <c r="E222" s="27"/>
      <c r="F222" s="27"/>
      <c r="G222" s="27"/>
      <c r="H222" s="27"/>
      <c r="I222" s="27"/>
      <c r="J222" s="27"/>
      <c r="K222" s="27"/>
      <c r="L222" s="27"/>
      <c r="M222" s="27"/>
      <c r="N222" s="27"/>
      <c r="O222" s="27"/>
      <c r="P222" s="27"/>
      <c r="Q222" s="27"/>
    </row>
    <row r="223" spans="3:17">
      <c r="C223" s="27"/>
      <c r="D223" s="27"/>
      <c r="E223" s="27"/>
      <c r="F223" s="27"/>
      <c r="G223" s="27"/>
      <c r="H223" s="27"/>
      <c r="I223" s="27"/>
      <c r="J223" s="27"/>
      <c r="K223" s="27"/>
      <c r="L223" s="27"/>
      <c r="M223" s="27"/>
      <c r="N223" s="27"/>
      <c r="O223" s="27"/>
      <c r="P223" s="27"/>
      <c r="Q223" s="27"/>
    </row>
    <row r="224" spans="3:17">
      <c r="C224" s="27"/>
      <c r="D224" s="27"/>
      <c r="E224" s="27"/>
      <c r="F224" s="27"/>
      <c r="G224" s="27"/>
      <c r="H224" s="27"/>
      <c r="I224" s="27"/>
      <c r="J224" s="27"/>
      <c r="K224" s="27"/>
      <c r="L224" s="27"/>
      <c r="M224" s="27"/>
      <c r="N224" s="27"/>
      <c r="O224" s="27"/>
      <c r="P224" s="27"/>
      <c r="Q224" s="27"/>
    </row>
    <row r="225" spans="3:17">
      <c r="C225" s="27"/>
      <c r="D225" s="27"/>
      <c r="E225" s="27"/>
      <c r="F225" s="27"/>
      <c r="G225" s="27"/>
      <c r="H225" s="27"/>
      <c r="I225" s="27"/>
      <c r="J225" s="27"/>
      <c r="K225" s="27"/>
      <c r="L225" s="27"/>
      <c r="M225" s="27"/>
      <c r="N225" s="27"/>
      <c r="O225" s="27"/>
      <c r="P225" s="27"/>
      <c r="Q225" s="27"/>
    </row>
    <row r="226" spans="3:17">
      <c r="C226" s="27"/>
      <c r="D226" s="27"/>
      <c r="E226" s="27"/>
      <c r="F226" s="27"/>
      <c r="G226" s="27"/>
      <c r="H226" s="27"/>
      <c r="I226" s="27"/>
      <c r="J226" s="27"/>
      <c r="K226" s="27"/>
      <c r="L226" s="27"/>
      <c r="M226" s="27"/>
      <c r="N226" s="27"/>
      <c r="O226" s="27"/>
      <c r="P226" s="27"/>
      <c r="Q226" s="27"/>
    </row>
    <row r="227" spans="3:17">
      <c r="C227" s="27"/>
      <c r="D227" s="27"/>
      <c r="E227" s="27"/>
      <c r="F227" s="27"/>
      <c r="G227" s="27"/>
      <c r="H227" s="27"/>
      <c r="I227" s="27"/>
      <c r="J227" s="27"/>
      <c r="K227" s="27"/>
      <c r="L227" s="27"/>
      <c r="M227" s="27"/>
      <c r="N227" s="27"/>
      <c r="O227" s="27"/>
      <c r="P227" s="27"/>
      <c r="Q227" s="27"/>
    </row>
    <row r="228" spans="3:17">
      <c r="C228" s="27"/>
      <c r="D228" s="27"/>
      <c r="E228" s="27"/>
      <c r="F228" s="27"/>
      <c r="G228" s="27"/>
      <c r="H228" s="27"/>
      <c r="I228" s="27"/>
      <c r="J228" s="27"/>
      <c r="K228" s="27"/>
      <c r="L228" s="27"/>
      <c r="M228" s="27"/>
      <c r="N228" s="27"/>
      <c r="O228" s="27"/>
      <c r="P228" s="27"/>
      <c r="Q228" s="27"/>
    </row>
    <row r="229" spans="3:17">
      <c r="C229" s="27"/>
      <c r="D229" s="27"/>
      <c r="E229" s="27"/>
      <c r="F229" s="27"/>
      <c r="G229" s="27"/>
      <c r="H229" s="27"/>
      <c r="I229" s="27"/>
      <c r="J229" s="27"/>
      <c r="K229" s="27"/>
      <c r="L229" s="27"/>
      <c r="M229" s="27"/>
      <c r="N229" s="27"/>
      <c r="O229" s="27"/>
      <c r="P229" s="27"/>
      <c r="Q229" s="27"/>
    </row>
    <row r="230" spans="3:17">
      <c r="C230" s="27"/>
      <c r="D230" s="27"/>
      <c r="E230" s="27"/>
      <c r="F230" s="27"/>
      <c r="G230" s="27"/>
      <c r="H230" s="27"/>
      <c r="I230" s="27"/>
      <c r="J230" s="27"/>
      <c r="K230" s="27"/>
      <c r="L230" s="27"/>
      <c r="M230" s="27"/>
      <c r="N230" s="27"/>
      <c r="O230" s="27"/>
      <c r="P230" s="27"/>
      <c r="Q230" s="27"/>
    </row>
    <row r="231" spans="3:17">
      <c r="C231" s="27"/>
      <c r="D231" s="27"/>
      <c r="E231" s="27"/>
      <c r="F231" s="27"/>
      <c r="G231" s="27"/>
      <c r="H231" s="27"/>
      <c r="I231" s="27"/>
      <c r="J231" s="27"/>
      <c r="K231" s="27"/>
      <c r="L231" s="27"/>
      <c r="M231" s="27"/>
      <c r="N231" s="27"/>
      <c r="O231" s="27"/>
      <c r="P231" s="27"/>
      <c r="Q231" s="27"/>
    </row>
    <row r="232" spans="3:17">
      <c r="C232" s="27"/>
      <c r="D232" s="27"/>
      <c r="E232" s="27"/>
      <c r="F232" s="27"/>
      <c r="G232" s="27"/>
      <c r="H232" s="27"/>
      <c r="I232" s="27"/>
      <c r="J232" s="27"/>
      <c r="K232" s="27"/>
      <c r="L232" s="27"/>
      <c r="M232" s="27"/>
      <c r="N232" s="27"/>
      <c r="O232" s="27"/>
      <c r="P232" s="27"/>
      <c r="Q232" s="27"/>
    </row>
    <row r="233" spans="3:17">
      <c r="C233" s="27"/>
      <c r="D233" s="27"/>
      <c r="E233" s="27"/>
      <c r="F233" s="27"/>
      <c r="G233" s="27"/>
      <c r="H233" s="27"/>
      <c r="I233" s="27"/>
      <c r="J233" s="27"/>
      <c r="K233" s="27"/>
      <c r="L233" s="27"/>
      <c r="M233" s="27"/>
      <c r="N233" s="27"/>
      <c r="O233" s="27"/>
      <c r="P233" s="27"/>
      <c r="Q233" s="27"/>
    </row>
    <row r="234" spans="3:17">
      <c r="C234" s="27"/>
      <c r="D234" s="27"/>
      <c r="E234" s="27"/>
      <c r="F234" s="27"/>
      <c r="G234" s="27"/>
      <c r="H234" s="27"/>
      <c r="I234" s="27"/>
      <c r="J234" s="27"/>
      <c r="K234" s="27"/>
      <c r="L234" s="27"/>
      <c r="M234" s="27"/>
      <c r="N234" s="27"/>
      <c r="O234" s="27"/>
      <c r="P234" s="27"/>
      <c r="Q234" s="27"/>
    </row>
    <row r="235" spans="3:17">
      <c r="C235" s="27"/>
      <c r="D235" s="27"/>
      <c r="E235" s="27"/>
      <c r="F235" s="27"/>
      <c r="G235" s="27"/>
      <c r="H235" s="27"/>
      <c r="I235" s="27"/>
      <c r="J235" s="27"/>
      <c r="K235" s="27"/>
      <c r="L235" s="27"/>
      <c r="M235" s="27"/>
      <c r="N235" s="27"/>
      <c r="O235" s="27"/>
      <c r="P235" s="27"/>
      <c r="Q235" s="27"/>
    </row>
    <row r="236" spans="3:17">
      <c r="C236" s="27"/>
      <c r="D236" s="27"/>
      <c r="E236" s="27"/>
      <c r="F236" s="27"/>
      <c r="G236" s="27"/>
      <c r="H236" s="27"/>
      <c r="I236" s="27"/>
      <c r="J236" s="27"/>
      <c r="K236" s="27"/>
      <c r="L236" s="27"/>
      <c r="M236" s="27"/>
      <c r="N236" s="27"/>
      <c r="O236" s="27"/>
      <c r="P236" s="27"/>
      <c r="Q236" s="27"/>
    </row>
    <row r="237" spans="3:17">
      <c r="C237" s="27"/>
      <c r="D237" s="27"/>
      <c r="E237" s="27"/>
      <c r="F237" s="27"/>
      <c r="G237" s="27"/>
      <c r="H237" s="27"/>
      <c r="I237" s="27"/>
      <c r="J237" s="27"/>
      <c r="K237" s="27"/>
      <c r="L237" s="27"/>
      <c r="M237" s="27"/>
      <c r="N237" s="27"/>
      <c r="O237" s="27"/>
      <c r="P237" s="27"/>
      <c r="Q237" s="27"/>
    </row>
    <row r="238" spans="3:17">
      <c r="C238" s="27"/>
      <c r="D238" s="27"/>
      <c r="E238" s="27"/>
      <c r="F238" s="27"/>
      <c r="G238" s="27"/>
      <c r="H238" s="27"/>
      <c r="I238" s="27"/>
      <c r="J238" s="27"/>
      <c r="K238" s="27"/>
      <c r="L238" s="27"/>
      <c r="M238" s="27"/>
      <c r="N238" s="27"/>
      <c r="O238" s="27"/>
      <c r="P238" s="27"/>
      <c r="Q238" s="27"/>
    </row>
    <row r="239" spans="3:17">
      <c r="C239" s="27"/>
      <c r="D239" s="27"/>
      <c r="E239" s="27"/>
      <c r="F239" s="27"/>
      <c r="G239" s="27"/>
      <c r="H239" s="27"/>
      <c r="I239" s="27"/>
      <c r="J239" s="27"/>
      <c r="K239" s="27"/>
      <c r="L239" s="27"/>
      <c r="M239" s="27"/>
      <c r="N239" s="27"/>
      <c r="O239" s="27"/>
      <c r="P239" s="27"/>
      <c r="Q239" s="27"/>
    </row>
    <row r="240" spans="3:17">
      <c r="C240" s="27"/>
      <c r="D240" s="27"/>
      <c r="E240" s="27"/>
      <c r="F240" s="27"/>
      <c r="G240" s="27"/>
      <c r="H240" s="27"/>
      <c r="I240" s="27"/>
      <c r="J240" s="27"/>
      <c r="K240" s="27"/>
      <c r="L240" s="27"/>
      <c r="M240" s="27"/>
      <c r="N240" s="27"/>
      <c r="O240" s="27"/>
      <c r="P240" s="27"/>
      <c r="Q240" s="27"/>
    </row>
    <row r="241" spans="3:17">
      <c r="C241" s="27"/>
      <c r="D241" s="27"/>
      <c r="E241" s="27"/>
      <c r="F241" s="27"/>
      <c r="G241" s="27"/>
      <c r="H241" s="27"/>
      <c r="I241" s="27"/>
      <c r="J241" s="27"/>
      <c r="K241" s="27"/>
      <c r="L241" s="27"/>
      <c r="M241" s="27"/>
      <c r="N241" s="27"/>
      <c r="O241" s="27"/>
      <c r="P241" s="27"/>
      <c r="Q241" s="27"/>
    </row>
    <row r="242" spans="3:17">
      <c r="C242" s="27"/>
      <c r="D242" s="27"/>
      <c r="E242" s="27"/>
      <c r="F242" s="27"/>
      <c r="G242" s="27"/>
      <c r="H242" s="27"/>
      <c r="I242" s="27"/>
      <c r="J242" s="27"/>
      <c r="K242" s="27"/>
      <c r="L242" s="27"/>
      <c r="M242" s="27"/>
      <c r="N242" s="27"/>
      <c r="O242" s="27"/>
      <c r="P242" s="27"/>
      <c r="Q242" s="27"/>
    </row>
    <row r="243" spans="3:17">
      <c r="C243" s="27"/>
      <c r="D243" s="27"/>
      <c r="E243" s="27"/>
      <c r="F243" s="27"/>
      <c r="G243" s="27"/>
      <c r="H243" s="27"/>
      <c r="I243" s="27"/>
      <c r="J243" s="27"/>
      <c r="K243" s="27"/>
      <c r="L243" s="27"/>
      <c r="M243" s="27"/>
      <c r="N243" s="27"/>
      <c r="O243" s="27"/>
      <c r="P243" s="27"/>
      <c r="Q243" s="27"/>
    </row>
    <row r="244" spans="3:17">
      <c r="C244" s="27"/>
      <c r="D244" s="27"/>
      <c r="E244" s="27"/>
      <c r="F244" s="27"/>
      <c r="G244" s="27"/>
      <c r="H244" s="27"/>
      <c r="I244" s="27"/>
      <c r="J244" s="27"/>
      <c r="K244" s="27"/>
      <c r="L244" s="27"/>
      <c r="M244" s="27"/>
      <c r="N244" s="27"/>
      <c r="O244" s="27"/>
      <c r="P244" s="27"/>
      <c r="Q244" s="27"/>
    </row>
    <row r="245" spans="3:17">
      <c r="C245" s="27"/>
      <c r="D245" s="27"/>
      <c r="E245" s="27"/>
      <c r="F245" s="27"/>
      <c r="G245" s="27"/>
      <c r="H245" s="27"/>
      <c r="I245" s="27"/>
      <c r="J245" s="27"/>
      <c r="K245" s="27"/>
      <c r="L245" s="27"/>
      <c r="M245" s="27"/>
      <c r="N245" s="27"/>
      <c r="O245" s="27"/>
      <c r="P245" s="27"/>
      <c r="Q245" s="27"/>
    </row>
    <row r="246" spans="3:17">
      <c r="C246" s="27"/>
      <c r="D246" s="27"/>
      <c r="E246" s="27"/>
      <c r="F246" s="27"/>
      <c r="G246" s="27"/>
      <c r="H246" s="27"/>
      <c r="I246" s="27"/>
      <c r="J246" s="27"/>
      <c r="K246" s="27"/>
      <c r="L246" s="27"/>
      <c r="M246" s="27"/>
      <c r="N246" s="27"/>
      <c r="O246" s="27"/>
      <c r="P246" s="27"/>
      <c r="Q246" s="27"/>
    </row>
    <row r="247" spans="3:17">
      <c r="C247" s="27"/>
      <c r="D247" s="27"/>
      <c r="E247" s="27"/>
      <c r="F247" s="27"/>
      <c r="G247" s="27"/>
      <c r="H247" s="27"/>
      <c r="I247" s="27"/>
      <c r="J247" s="27"/>
      <c r="K247" s="27"/>
      <c r="L247" s="27"/>
      <c r="M247" s="27"/>
      <c r="N247" s="27"/>
      <c r="O247" s="27"/>
      <c r="P247" s="27"/>
      <c r="Q247" s="27"/>
    </row>
    <row r="248" spans="3:17">
      <c r="C248" s="27"/>
      <c r="D248" s="27"/>
      <c r="E248" s="27"/>
      <c r="F248" s="27"/>
      <c r="G248" s="27"/>
      <c r="H248" s="27"/>
      <c r="I248" s="27"/>
      <c r="J248" s="27"/>
      <c r="K248" s="27"/>
      <c r="L248" s="27"/>
      <c r="M248" s="27"/>
      <c r="N248" s="27"/>
      <c r="O248" s="27"/>
      <c r="P248" s="27"/>
      <c r="Q248" s="27"/>
    </row>
    <row r="249" spans="3:17">
      <c r="C249" s="27"/>
      <c r="D249" s="27"/>
      <c r="E249" s="27"/>
      <c r="F249" s="27"/>
      <c r="G249" s="27"/>
      <c r="H249" s="27"/>
      <c r="I249" s="27"/>
      <c r="J249" s="27"/>
      <c r="K249" s="27"/>
      <c r="L249" s="27"/>
      <c r="M249" s="27"/>
      <c r="N249" s="27"/>
      <c r="O249" s="27"/>
      <c r="P249" s="27"/>
      <c r="Q249" s="27"/>
    </row>
    <row r="250" spans="3:17">
      <c r="C250" s="27"/>
      <c r="D250" s="27"/>
      <c r="E250" s="27"/>
      <c r="F250" s="27"/>
      <c r="G250" s="27"/>
      <c r="H250" s="27"/>
      <c r="I250" s="27"/>
      <c r="J250" s="27"/>
      <c r="K250" s="27"/>
      <c r="L250" s="27"/>
      <c r="M250" s="27"/>
      <c r="N250" s="27"/>
      <c r="O250" s="27"/>
      <c r="P250" s="27"/>
      <c r="Q250" s="27"/>
    </row>
    <row r="251" spans="3:17">
      <c r="C251" s="27"/>
      <c r="D251" s="27"/>
      <c r="E251" s="27"/>
      <c r="F251" s="27"/>
      <c r="G251" s="27"/>
      <c r="H251" s="27"/>
      <c r="I251" s="27"/>
      <c r="J251" s="27"/>
      <c r="K251" s="27"/>
      <c r="L251" s="27"/>
      <c r="M251" s="27"/>
      <c r="N251" s="27"/>
      <c r="O251" s="27"/>
      <c r="P251" s="27"/>
      <c r="Q251" s="27"/>
    </row>
    <row r="252" spans="3:17">
      <c r="C252" s="27"/>
      <c r="D252" s="27"/>
      <c r="E252" s="27"/>
      <c r="F252" s="27"/>
      <c r="G252" s="27"/>
      <c r="H252" s="27"/>
      <c r="I252" s="27"/>
      <c r="J252" s="27"/>
      <c r="K252" s="27"/>
      <c r="L252" s="27"/>
      <c r="M252" s="27"/>
      <c r="N252" s="27"/>
      <c r="O252" s="27"/>
      <c r="P252" s="27"/>
      <c r="Q252" s="27"/>
    </row>
    <row r="253" spans="3:17">
      <c r="C253" s="27"/>
      <c r="D253" s="27"/>
      <c r="E253" s="27"/>
      <c r="F253" s="27"/>
      <c r="G253" s="27"/>
      <c r="H253" s="27"/>
      <c r="I253" s="27"/>
      <c r="J253" s="27"/>
      <c r="K253" s="27"/>
      <c r="L253" s="27"/>
      <c r="M253" s="27"/>
      <c r="N253" s="27"/>
      <c r="O253" s="27"/>
      <c r="P253" s="27"/>
      <c r="Q253" s="27"/>
    </row>
    <row r="254" spans="3:17">
      <c r="C254" s="27"/>
      <c r="D254" s="27"/>
      <c r="E254" s="27"/>
      <c r="F254" s="27"/>
      <c r="G254" s="27"/>
      <c r="H254" s="27"/>
      <c r="I254" s="27"/>
      <c r="J254" s="27"/>
      <c r="K254" s="27"/>
      <c r="L254" s="27"/>
      <c r="M254" s="27"/>
      <c r="N254" s="27"/>
      <c r="O254" s="27"/>
      <c r="P254" s="27"/>
      <c r="Q254" s="27"/>
    </row>
    <row r="255" spans="3:17">
      <c r="C255" s="27"/>
      <c r="D255" s="27"/>
      <c r="E255" s="27"/>
      <c r="F255" s="27"/>
      <c r="G255" s="27"/>
      <c r="H255" s="27"/>
      <c r="I255" s="27"/>
      <c r="J255" s="27"/>
      <c r="K255" s="27"/>
      <c r="L255" s="27"/>
      <c r="M255" s="27"/>
      <c r="N255" s="27"/>
      <c r="O255" s="27"/>
      <c r="P255" s="27"/>
      <c r="Q255" s="27"/>
    </row>
    <row r="256" spans="3:17">
      <c r="C256" s="27"/>
      <c r="D256" s="27"/>
      <c r="E256" s="27"/>
      <c r="F256" s="27"/>
      <c r="G256" s="27"/>
      <c r="H256" s="27"/>
      <c r="I256" s="27"/>
      <c r="J256" s="27"/>
      <c r="K256" s="27"/>
      <c r="L256" s="27"/>
      <c r="M256" s="27"/>
      <c r="N256" s="27"/>
      <c r="O256" s="27"/>
      <c r="P256" s="27"/>
      <c r="Q256" s="27"/>
    </row>
    <row r="257" spans="3:17">
      <c r="C257" s="27"/>
      <c r="D257" s="27"/>
      <c r="E257" s="27"/>
      <c r="F257" s="27"/>
      <c r="G257" s="27"/>
      <c r="H257" s="27"/>
      <c r="I257" s="27"/>
      <c r="J257" s="27"/>
      <c r="K257" s="27"/>
      <c r="L257" s="27"/>
      <c r="M257" s="27"/>
      <c r="N257" s="27"/>
      <c r="O257" s="27"/>
      <c r="P257" s="27"/>
      <c r="Q257" s="27"/>
    </row>
    <row r="258" spans="3:17">
      <c r="C258" s="27"/>
      <c r="D258" s="27"/>
      <c r="E258" s="27"/>
      <c r="F258" s="27"/>
      <c r="G258" s="27"/>
      <c r="H258" s="27"/>
      <c r="I258" s="27"/>
      <c r="J258" s="27"/>
      <c r="K258" s="27"/>
      <c r="L258" s="27"/>
      <c r="M258" s="27"/>
      <c r="N258" s="27"/>
      <c r="O258" s="27"/>
      <c r="P258" s="27"/>
      <c r="Q258" s="27"/>
    </row>
    <row r="259" spans="3:17">
      <c r="C259" s="27"/>
      <c r="D259" s="27"/>
      <c r="E259" s="27"/>
      <c r="F259" s="27"/>
      <c r="G259" s="27"/>
      <c r="H259" s="27"/>
      <c r="I259" s="27"/>
      <c r="J259" s="27"/>
      <c r="K259" s="27"/>
      <c r="L259" s="27"/>
      <c r="M259" s="27"/>
      <c r="N259" s="27"/>
      <c r="O259" s="27"/>
      <c r="P259" s="27"/>
      <c r="Q259" s="27"/>
    </row>
    <row r="260" spans="3:17">
      <c r="C260" s="27"/>
      <c r="D260" s="27"/>
      <c r="E260" s="27"/>
      <c r="F260" s="27"/>
      <c r="G260" s="27"/>
      <c r="H260" s="27"/>
      <c r="I260" s="27"/>
      <c r="J260" s="27"/>
      <c r="K260" s="27"/>
      <c r="L260" s="27"/>
      <c r="M260" s="27"/>
      <c r="N260" s="27"/>
      <c r="O260" s="27"/>
      <c r="P260" s="27"/>
      <c r="Q260" s="27"/>
    </row>
    <row r="261" spans="3:17">
      <c r="C261" s="27"/>
      <c r="D261" s="27"/>
      <c r="E261" s="27"/>
      <c r="F261" s="27"/>
      <c r="G261" s="27"/>
      <c r="H261" s="27"/>
      <c r="I261" s="27"/>
      <c r="J261" s="27"/>
      <c r="K261" s="27"/>
      <c r="L261" s="27"/>
      <c r="M261" s="27"/>
      <c r="N261" s="27"/>
      <c r="O261" s="27"/>
      <c r="P261" s="27"/>
      <c r="Q261" s="27"/>
    </row>
    <row r="262" spans="3:17">
      <c r="C262" s="27"/>
      <c r="D262" s="27"/>
      <c r="E262" s="27"/>
      <c r="F262" s="27"/>
      <c r="G262" s="27"/>
      <c r="H262" s="27"/>
      <c r="I262" s="27"/>
      <c r="J262" s="27"/>
      <c r="K262" s="27"/>
      <c r="L262" s="27"/>
      <c r="M262" s="27"/>
      <c r="N262" s="27"/>
      <c r="O262" s="27"/>
      <c r="P262" s="27"/>
      <c r="Q262" s="27"/>
    </row>
    <row r="263" spans="3:17">
      <c r="C263" s="27"/>
      <c r="D263" s="27"/>
      <c r="E263" s="27"/>
      <c r="F263" s="27"/>
      <c r="G263" s="27"/>
      <c r="H263" s="27"/>
      <c r="I263" s="27"/>
      <c r="J263" s="27"/>
      <c r="K263" s="27"/>
      <c r="L263" s="27"/>
      <c r="M263" s="27"/>
      <c r="N263" s="27"/>
      <c r="O263" s="27"/>
      <c r="P263" s="27"/>
      <c r="Q263" s="27"/>
    </row>
    <row r="264" spans="3:17">
      <c r="C264" s="27"/>
      <c r="D264" s="27"/>
      <c r="E264" s="27"/>
      <c r="F264" s="27"/>
      <c r="G264" s="27"/>
      <c r="H264" s="27"/>
      <c r="I264" s="27"/>
      <c r="J264" s="27"/>
      <c r="K264" s="27"/>
      <c r="L264" s="27"/>
      <c r="M264" s="27"/>
      <c r="N264" s="27"/>
      <c r="O264" s="27"/>
      <c r="P264" s="27"/>
      <c r="Q264" s="27"/>
    </row>
    <row r="265" spans="3:17">
      <c r="C265" s="27"/>
      <c r="D265" s="27"/>
      <c r="E265" s="27"/>
      <c r="F265" s="27"/>
      <c r="G265" s="27"/>
      <c r="H265" s="27"/>
      <c r="I265" s="27"/>
      <c r="J265" s="27"/>
      <c r="K265" s="27"/>
      <c r="L265" s="27"/>
      <c r="M265" s="27"/>
      <c r="N265" s="27"/>
      <c r="O265" s="27"/>
      <c r="P265" s="27"/>
      <c r="Q265" s="27"/>
    </row>
    <row r="266" spans="3:17">
      <c r="C266" s="27"/>
      <c r="D266" s="27"/>
      <c r="E266" s="27"/>
      <c r="F266" s="27"/>
      <c r="G266" s="27"/>
      <c r="H266" s="27"/>
      <c r="I266" s="27"/>
      <c r="J266" s="27"/>
      <c r="K266" s="27"/>
      <c r="L266" s="27"/>
      <c r="M266" s="27"/>
      <c r="N266" s="27"/>
      <c r="O266" s="27"/>
      <c r="P266" s="27"/>
      <c r="Q266" s="27"/>
    </row>
    <row r="267" spans="3:17">
      <c r="C267" s="27"/>
      <c r="D267" s="27"/>
      <c r="E267" s="27"/>
      <c r="F267" s="27"/>
      <c r="G267" s="27"/>
      <c r="H267" s="27"/>
      <c r="I267" s="27"/>
      <c r="J267" s="27"/>
      <c r="K267" s="27"/>
      <c r="L267" s="27"/>
      <c r="M267" s="27"/>
      <c r="N267" s="27"/>
      <c r="O267" s="27"/>
      <c r="P267" s="27"/>
      <c r="Q267" s="27"/>
    </row>
    <row r="268" spans="3:17">
      <c r="C268" s="27"/>
      <c r="D268" s="27"/>
      <c r="E268" s="27"/>
      <c r="F268" s="27"/>
      <c r="G268" s="27"/>
      <c r="H268" s="27"/>
      <c r="I268" s="27"/>
      <c r="J268" s="27"/>
      <c r="K268" s="27"/>
      <c r="L268" s="27"/>
      <c r="M268" s="27"/>
      <c r="N268" s="27"/>
      <c r="O268" s="27"/>
      <c r="P268" s="27"/>
      <c r="Q268" s="27"/>
    </row>
    <row r="269" spans="3:17">
      <c r="C269" s="27"/>
      <c r="D269" s="27"/>
      <c r="E269" s="27"/>
      <c r="F269" s="27"/>
      <c r="G269" s="27"/>
      <c r="H269" s="27"/>
      <c r="I269" s="27"/>
      <c r="J269" s="27"/>
      <c r="K269" s="27"/>
      <c r="L269" s="27"/>
      <c r="M269" s="27"/>
      <c r="N269" s="27"/>
      <c r="O269" s="27"/>
      <c r="P269" s="27"/>
      <c r="Q269" s="27"/>
    </row>
    <row r="270" spans="3:17">
      <c r="C270" s="27"/>
      <c r="D270" s="27"/>
      <c r="E270" s="27"/>
      <c r="F270" s="27"/>
      <c r="G270" s="27"/>
      <c r="H270" s="27"/>
      <c r="I270" s="27"/>
      <c r="J270" s="27"/>
      <c r="K270" s="27"/>
      <c r="L270" s="27"/>
      <c r="M270" s="27"/>
      <c r="N270" s="27"/>
      <c r="O270" s="27"/>
      <c r="P270" s="27"/>
      <c r="Q270" s="27"/>
    </row>
    <row r="271" spans="3:17">
      <c r="C271" s="27"/>
      <c r="D271" s="27"/>
      <c r="E271" s="27"/>
      <c r="F271" s="27"/>
      <c r="G271" s="27"/>
      <c r="H271" s="27"/>
      <c r="I271" s="27"/>
      <c r="J271" s="27"/>
      <c r="K271" s="27"/>
      <c r="L271" s="27"/>
      <c r="M271" s="27"/>
      <c r="N271" s="27"/>
      <c r="O271" s="27"/>
      <c r="P271" s="27"/>
      <c r="Q271" s="27"/>
    </row>
    <row r="272" spans="3:17">
      <c r="C272" s="27"/>
      <c r="D272" s="27"/>
      <c r="E272" s="27"/>
      <c r="F272" s="27"/>
      <c r="G272" s="27"/>
      <c r="H272" s="27"/>
      <c r="I272" s="27"/>
      <c r="J272" s="27"/>
      <c r="K272" s="27"/>
      <c r="L272" s="27"/>
      <c r="M272" s="27"/>
      <c r="N272" s="27"/>
      <c r="O272" s="27"/>
      <c r="P272" s="27"/>
      <c r="Q272" s="27"/>
    </row>
    <row r="273" spans="3:17">
      <c r="C273" s="27"/>
      <c r="D273" s="27"/>
      <c r="E273" s="27"/>
      <c r="F273" s="27"/>
      <c r="G273" s="27"/>
      <c r="H273" s="27"/>
      <c r="I273" s="27"/>
      <c r="J273" s="27"/>
      <c r="K273" s="27"/>
      <c r="L273" s="27"/>
      <c r="M273" s="27"/>
      <c r="N273" s="27"/>
      <c r="O273" s="27"/>
      <c r="P273" s="27"/>
      <c r="Q273" s="27"/>
    </row>
    <row r="274" spans="3:17">
      <c r="C274" s="27"/>
      <c r="D274" s="27"/>
      <c r="E274" s="27"/>
      <c r="F274" s="27"/>
      <c r="G274" s="27"/>
      <c r="H274" s="27"/>
      <c r="I274" s="27"/>
      <c r="J274" s="27"/>
      <c r="K274" s="27"/>
      <c r="L274" s="27"/>
      <c r="M274" s="27"/>
      <c r="N274" s="27"/>
      <c r="O274" s="27"/>
      <c r="P274" s="27"/>
      <c r="Q274" s="27"/>
    </row>
    <row r="275" spans="3:17">
      <c r="C275" s="27"/>
      <c r="D275" s="27"/>
      <c r="E275" s="27"/>
      <c r="F275" s="27"/>
      <c r="G275" s="27"/>
      <c r="H275" s="27"/>
      <c r="I275" s="27"/>
      <c r="J275" s="27"/>
      <c r="K275" s="27"/>
      <c r="L275" s="27"/>
      <c r="M275" s="27"/>
      <c r="N275" s="27"/>
      <c r="O275" s="27"/>
      <c r="P275" s="27"/>
      <c r="Q275" s="27"/>
    </row>
    <row r="276" spans="3:17">
      <c r="C276" s="27"/>
      <c r="D276" s="27"/>
      <c r="E276" s="27"/>
      <c r="F276" s="27"/>
      <c r="G276" s="27"/>
      <c r="H276" s="27"/>
      <c r="I276" s="27"/>
      <c r="J276" s="27"/>
      <c r="K276" s="27"/>
      <c r="L276" s="27"/>
      <c r="M276" s="27"/>
      <c r="N276" s="27"/>
      <c r="O276" s="27"/>
      <c r="P276" s="27"/>
      <c r="Q276" s="27"/>
    </row>
    <row r="277" spans="3:17">
      <c r="C277" s="27"/>
      <c r="D277" s="27"/>
      <c r="E277" s="27"/>
      <c r="F277" s="27"/>
      <c r="G277" s="27"/>
      <c r="H277" s="27"/>
      <c r="I277" s="27"/>
      <c r="J277" s="27"/>
      <c r="K277" s="27"/>
      <c r="L277" s="27"/>
      <c r="M277" s="27"/>
      <c r="N277" s="27"/>
      <c r="O277" s="27"/>
      <c r="P277" s="27"/>
      <c r="Q277" s="27"/>
    </row>
    <row r="278" spans="3:17">
      <c r="C278" s="27"/>
      <c r="D278" s="27"/>
      <c r="E278" s="27"/>
      <c r="F278" s="27"/>
      <c r="G278" s="27"/>
      <c r="H278" s="27"/>
      <c r="I278" s="27"/>
      <c r="J278" s="27"/>
      <c r="K278" s="27"/>
      <c r="L278" s="27"/>
      <c r="M278" s="27"/>
      <c r="N278" s="27"/>
      <c r="O278" s="27"/>
      <c r="P278" s="27"/>
      <c r="Q278" s="27"/>
    </row>
    <row r="279" spans="3:17">
      <c r="C279" s="27"/>
      <c r="D279" s="27"/>
      <c r="E279" s="27"/>
      <c r="F279" s="27"/>
      <c r="G279" s="27"/>
      <c r="H279" s="27"/>
      <c r="I279" s="27"/>
      <c r="J279" s="27"/>
      <c r="K279" s="27"/>
      <c r="L279" s="27"/>
      <c r="M279" s="27"/>
      <c r="N279" s="27"/>
      <c r="O279" s="27"/>
      <c r="P279" s="27"/>
      <c r="Q279" s="27"/>
    </row>
    <row r="280" spans="3:17">
      <c r="C280" s="27"/>
      <c r="D280" s="27"/>
      <c r="E280" s="27"/>
      <c r="F280" s="27"/>
      <c r="G280" s="27"/>
      <c r="H280" s="27"/>
      <c r="I280" s="27"/>
      <c r="J280" s="27"/>
      <c r="K280" s="27"/>
      <c r="L280" s="27"/>
      <c r="M280" s="27"/>
      <c r="N280" s="27"/>
      <c r="O280" s="27"/>
      <c r="P280" s="27"/>
      <c r="Q280" s="27"/>
    </row>
    <row r="281" spans="3:17">
      <c r="C281" s="27"/>
      <c r="D281" s="27"/>
      <c r="E281" s="27"/>
      <c r="F281" s="27"/>
      <c r="G281" s="27"/>
      <c r="H281" s="27"/>
      <c r="I281" s="27"/>
      <c r="J281" s="27"/>
      <c r="K281" s="27"/>
      <c r="L281" s="27"/>
      <c r="M281" s="27"/>
      <c r="N281" s="27"/>
      <c r="O281" s="27"/>
      <c r="P281" s="27"/>
      <c r="Q281" s="27"/>
    </row>
    <row r="282" spans="3:17">
      <c r="C282" s="27"/>
      <c r="D282" s="27"/>
      <c r="E282" s="27"/>
      <c r="F282" s="27"/>
      <c r="G282" s="27"/>
      <c r="H282" s="27"/>
      <c r="I282" s="27"/>
      <c r="J282" s="27"/>
      <c r="K282" s="27"/>
      <c r="L282" s="27"/>
      <c r="M282" s="27"/>
      <c r="N282" s="27"/>
      <c r="O282" s="27"/>
      <c r="P282" s="27"/>
      <c r="Q282" s="27"/>
    </row>
    <row r="283" spans="3:17">
      <c r="C283" s="27"/>
      <c r="D283" s="27"/>
      <c r="E283" s="27"/>
      <c r="F283" s="27"/>
      <c r="G283" s="27"/>
      <c r="H283" s="27"/>
      <c r="I283" s="27"/>
      <c r="J283" s="27"/>
      <c r="K283" s="27"/>
      <c r="L283" s="27"/>
      <c r="M283" s="27"/>
      <c r="N283" s="27"/>
      <c r="O283" s="27"/>
      <c r="P283" s="27"/>
      <c r="Q283" s="27"/>
    </row>
    <row r="284" spans="3:17">
      <c r="C284" s="27"/>
      <c r="D284" s="27"/>
      <c r="E284" s="27"/>
      <c r="F284" s="27"/>
      <c r="G284" s="27"/>
      <c r="H284" s="27"/>
      <c r="I284" s="27"/>
      <c r="J284" s="27"/>
      <c r="K284" s="27"/>
      <c r="L284" s="27"/>
      <c r="M284" s="27"/>
      <c r="N284" s="27"/>
      <c r="O284" s="27"/>
      <c r="P284" s="27"/>
      <c r="Q284" s="27"/>
    </row>
    <row r="285" spans="3:17">
      <c r="C285" s="27"/>
      <c r="D285" s="27"/>
      <c r="E285" s="27"/>
      <c r="F285" s="27"/>
      <c r="G285" s="27"/>
      <c r="H285" s="27"/>
      <c r="I285" s="27"/>
      <c r="J285" s="27"/>
      <c r="K285" s="27"/>
      <c r="L285" s="27"/>
      <c r="M285" s="27"/>
      <c r="N285" s="27"/>
      <c r="O285" s="27"/>
      <c r="P285" s="27"/>
      <c r="Q285" s="27"/>
    </row>
    <row r="286" spans="3:17">
      <c r="C286" s="27"/>
      <c r="D286" s="27"/>
      <c r="E286" s="27"/>
      <c r="F286" s="27"/>
      <c r="G286" s="27"/>
      <c r="H286" s="27"/>
      <c r="I286" s="27"/>
      <c r="J286" s="27"/>
      <c r="K286" s="27"/>
      <c r="L286" s="27"/>
      <c r="M286" s="27"/>
      <c r="N286" s="27"/>
      <c r="O286" s="27"/>
      <c r="P286" s="27"/>
      <c r="Q286" s="27"/>
    </row>
    <row r="287" spans="3:17">
      <c r="C287" s="27"/>
      <c r="D287" s="27"/>
      <c r="E287" s="27"/>
      <c r="F287" s="27"/>
      <c r="G287" s="27"/>
      <c r="H287" s="27"/>
      <c r="I287" s="27"/>
      <c r="J287" s="27"/>
      <c r="K287" s="27"/>
      <c r="L287" s="27"/>
      <c r="M287" s="27"/>
      <c r="N287" s="27"/>
      <c r="O287" s="27"/>
      <c r="P287" s="27"/>
      <c r="Q287" s="27"/>
    </row>
    <row r="288" spans="3:17">
      <c r="C288" s="27"/>
      <c r="D288" s="27"/>
      <c r="E288" s="27"/>
      <c r="F288" s="27"/>
      <c r="G288" s="27"/>
      <c r="H288" s="27"/>
      <c r="I288" s="27"/>
      <c r="J288" s="27"/>
      <c r="K288" s="27"/>
      <c r="L288" s="27"/>
      <c r="M288" s="27"/>
      <c r="N288" s="27"/>
      <c r="O288" s="27"/>
      <c r="P288" s="27"/>
      <c r="Q288" s="27"/>
    </row>
    <row r="289" spans="3:17">
      <c r="C289" s="27"/>
      <c r="D289" s="27"/>
      <c r="E289" s="27"/>
      <c r="F289" s="27"/>
      <c r="G289" s="27"/>
      <c r="H289" s="27"/>
      <c r="I289" s="27"/>
      <c r="J289" s="27"/>
      <c r="K289" s="27"/>
      <c r="L289" s="27"/>
      <c r="M289" s="27"/>
      <c r="N289" s="27"/>
      <c r="O289" s="27"/>
      <c r="P289" s="27"/>
      <c r="Q289" s="27"/>
    </row>
    <row r="290" spans="3:17">
      <c r="C290" s="27"/>
      <c r="D290" s="27"/>
      <c r="E290" s="27"/>
      <c r="F290" s="27"/>
      <c r="G290" s="27"/>
      <c r="H290" s="27"/>
      <c r="I290" s="27"/>
      <c r="J290" s="27"/>
      <c r="K290" s="27"/>
      <c r="L290" s="27"/>
      <c r="M290" s="27"/>
      <c r="N290" s="27"/>
      <c r="O290" s="27"/>
      <c r="P290" s="27"/>
      <c r="Q290" s="27"/>
    </row>
    <row r="291" spans="3:17">
      <c r="C291" s="27"/>
      <c r="D291" s="27"/>
      <c r="E291" s="27"/>
      <c r="F291" s="27"/>
      <c r="G291" s="27"/>
      <c r="H291" s="27"/>
      <c r="I291" s="27"/>
      <c r="J291" s="27"/>
      <c r="K291" s="27"/>
      <c r="L291" s="27"/>
      <c r="M291" s="27"/>
      <c r="N291" s="27"/>
      <c r="O291" s="27"/>
      <c r="P291" s="27"/>
      <c r="Q291" s="27"/>
    </row>
    <row r="292" spans="3:17">
      <c r="C292" s="27"/>
      <c r="D292" s="27"/>
      <c r="E292" s="27"/>
      <c r="F292" s="27"/>
      <c r="G292" s="27"/>
      <c r="H292" s="27"/>
      <c r="I292" s="27"/>
      <c r="J292" s="27"/>
      <c r="K292" s="27"/>
      <c r="L292" s="27"/>
      <c r="M292" s="27"/>
      <c r="N292" s="27"/>
      <c r="O292" s="27"/>
      <c r="P292" s="27"/>
      <c r="Q292" s="27"/>
    </row>
    <row r="293" spans="3:17">
      <c r="C293" s="27"/>
      <c r="D293" s="27"/>
      <c r="E293" s="27"/>
      <c r="F293" s="27"/>
      <c r="G293" s="27"/>
      <c r="H293" s="27"/>
      <c r="I293" s="27"/>
      <c r="J293" s="27"/>
      <c r="K293" s="27"/>
      <c r="L293" s="27"/>
      <c r="M293" s="27"/>
      <c r="N293" s="27"/>
      <c r="O293" s="27"/>
      <c r="P293" s="27"/>
      <c r="Q293" s="27"/>
    </row>
    <row r="294" spans="3:17">
      <c r="C294" s="27"/>
      <c r="D294" s="27"/>
      <c r="E294" s="27"/>
      <c r="F294" s="27"/>
      <c r="G294" s="27"/>
      <c r="H294" s="27"/>
      <c r="I294" s="27"/>
      <c r="J294" s="27"/>
      <c r="K294" s="27"/>
      <c r="L294" s="27"/>
      <c r="M294" s="27"/>
      <c r="N294" s="27"/>
      <c r="O294" s="27"/>
      <c r="P294" s="27"/>
      <c r="Q294" s="27"/>
    </row>
    <row r="295" spans="3:17">
      <c r="C295" s="27"/>
      <c r="D295" s="27"/>
      <c r="E295" s="27"/>
      <c r="F295" s="27"/>
      <c r="G295" s="27"/>
      <c r="H295" s="27"/>
      <c r="I295" s="27"/>
      <c r="J295" s="27"/>
      <c r="K295" s="27"/>
      <c r="L295" s="27"/>
      <c r="M295" s="27"/>
      <c r="N295" s="27"/>
      <c r="O295" s="27"/>
      <c r="P295" s="27"/>
      <c r="Q295" s="27"/>
    </row>
    <row r="296" spans="3:17">
      <c r="C296" s="27"/>
      <c r="D296" s="27"/>
      <c r="E296" s="27"/>
      <c r="F296" s="27"/>
      <c r="G296" s="27"/>
      <c r="H296" s="27"/>
      <c r="I296" s="27"/>
      <c r="J296" s="27"/>
      <c r="K296" s="27"/>
      <c r="L296" s="27"/>
      <c r="M296" s="27"/>
      <c r="N296" s="27"/>
      <c r="O296" s="27"/>
    </row>
    <row r="297" spans="3:17">
      <c r="C297" s="27"/>
      <c r="D297" s="27"/>
      <c r="E297" s="27"/>
      <c r="F297" s="27"/>
      <c r="G297" s="27"/>
      <c r="H297" s="27"/>
      <c r="I297" s="27"/>
      <c r="J297" s="27"/>
      <c r="K297" s="27"/>
      <c r="L297" s="27"/>
      <c r="M297" s="27"/>
      <c r="N297" s="27"/>
      <c r="O297" s="27"/>
    </row>
    <row r="298" spans="3:17">
      <c r="C298" s="27"/>
      <c r="D298" s="27"/>
      <c r="E298" s="27"/>
      <c r="F298" s="27"/>
      <c r="G298" s="27"/>
      <c r="H298" s="27"/>
      <c r="I298" s="27"/>
      <c r="J298" s="27"/>
      <c r="K298" s="27"/>
      <c r="L298" s="27"/>
      <c r="M298" s="27"/>
      <c r="N298" s="27"/>
      <c r="O298" s="27"/>
    </row>
    <row r="299" spans="3:17">
      <c r="C299" s="27"/>
      <c r="D299" s="27"/>
      <c r="E299" s="27"/>
      <c r="F299" s="27"/>
      <c r="G299" s="27"/>
      <c r="H299" s="27"/>
      <c r="I299" s="27"/>
      <c r="J299" s="27"/>
      <c r="K299" s="27"/>
      <c r="L299" s="27"/>
      <c r="M299" s="27"/>
      <c r="N299" s="27"/>
      <c r="O299" s="27"/>
    </row>
    <row r="300" spans="3:17">
      <c r="C300" s="27"/>
      <c r="D300" s="27"/>
      <c r="E300" s="27"/>
      <c r="F300" s="27"/>
      <c r="G300" s="27"/>
      <c r="H300" s="27"/>
      <c r="I300" s="27"/>
      <c r="J300" s="27"/>
      <c r="K300" s="27"/>
      <c r="L300" s="27"/>
      <c r="M300" s="27"/>
      <c r="N300" s="27"/>
      <c r="O300" s="27"/>
    </row>
    <row r="301" spans="3:17">
      <c r="C301" s="27"/>
      <c r="D301" s="27"/>
      <c r="E301" s="27"/>
      <c r="F301" s="27"/>
      <c r="G301" s="27"/>
      <c r="H301" s="27"/>
      <c r="I301" s="27"/>
      <c r="J301" s="27"/>
      <c r="K301" s="27"/>
      <c r="L301" s="27"/>
      <c r="M301" s="27"/>
      <c r="N301" s="27"/>
      <c r="O301" s="27"/>
    </row>
    <row r="302" spans="3:17">
      <c r="C302" s="27"/>
      <c r="D302" s="27"/>
      <c r="E302" s="27"/>
      <c r="F302" s="27"/>
      <c r="G302" s="27"/>
      <c r="H302" s="27"/>
      <c r="I302" s="27"/>
      <c r="J302" s="27"/>
      <c r="K302" s="27"/>
      <c r="L302" s="27"/>
      <c r="M302" s="27"/>
      <c r="N302" s="27"/>
      <c r="O302" s="27"/>
    </row>
    <row r="303" spans="3:17">
      <c r="C303" s="27"/>
      <c r="D303" s="27"/>
      <c r="E303" s="27"/>
      <c r="F303" s="27"/>
      <c r="G303" s="27"/>
      <c r="H303" s="27"/>
      <c r="I303" s="27"/>
      <c r="J303" s="27"/>
      <c r="K303" s="27"/>
      <c r="L303" s="27"/>
      <c r="M303" s="27"/>
      <c r="N303" s="27"/>
      <c r="O303" s="27"/>
    </row>
  </sheetData>
  <sheetProtection algorithmName="SHA-512" hashValue="feg7AIhwgsozfvTZ1RmGpSoD9i97YjWjBA6qvdGhu1BjGTmhzPcls19fk8emDHsPTFGk8u12RZ03rYBbum1Etw==" saltValue="j8BUCdifrBg12RovjAxgVA==" spinCount="100000" sheet="1" objects="1" scenarios="1" selectLockedCells="1"/>
  <mergeCells count="1">
    <mergeCell ref="H1:I1"/>
  </mergeCells>
  <dataValidations count="3">
    <dataValidation type="custom" allowBlank="1" showInputMessage="1" showErrorMessage="1" errorTitle="Error" error="Please enter a number" sqref="G74 G24 G30 G36 G42 G48 G50 G76 G56 G82 G62 G88 G68 G94" xr:uid="{84D56FC3-CA68-4A0F-B1A8-5AFDD3B41B3E}">
      <formula1>ISNUMBER(G24)</formula1>
    </dataValidation>
    <dataValidation operator="greaterThan" allowBlank="1" showInputMessage="1" showErrorMessage="1" errorTitle="Error" error="Please enter a number" sqref="H5:I99 K5:K99" xr:uid="{137F9257-4425-48A8-8CF8-F0B7F173C0A9}"/>
    <dataValidation operator="greaterThan" allowBlank="1" showInputMessage="1" showErrorMessage="1" errorTitle="Error!" error="Please enter a value" sqref="N5:O99" xr:uid="{5BE73805-499E-43AA-BB07-266DA0AFE02A}"/>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288219" r:id="rId4" name="CommandButton1">
          <controlPr defaultSize="0" disabled="1" autoLine="0" r:id="rId5">
            <anchor moveWithCells="1">
              <from>
                <xdr:col>3</xdr:col>
                <xdr:colOff>895350</xdr:colOff>
                <xdr:row>0</xdr:row>
                <xdr:rowOff>838200</xdr:rowOff>
              </from>
              <to>
                <xdr:col>3</xdr:col>
                <xdr:colOff>1409700</xdr:colOff>
                <xdr:row>0</xdr:row>
                <xdr:rowOff>1133475</xdr:rowOff>
              </to>
            </anchor>
          </controlPr>
        </control>
      </mc:Choice>
      <mc:Fallback>
        <control shapeId="1288219" r:id="rId4" name="CommandButton1"/>
      </mc:Fallback>
    </mc:AlternateContent>
    <mc:AlternateContent xmlns:mc="http://schemas.openxmlformats.org/markup-compatibility/2006">
      <mc:Choice Requires="x14">
        <control shapeId="1288193" r:id="rId6" name="Button 1">
          <controlPr defaultSize="0" print="0" autoFill="0" autoPict="0" macro="[0]!Button12_Click" altText="v3 Run">
            <anchor moveWithCells="1" sizeWithCells="1">
              <from>
                <xdr:col>0</xdr:col>
                <xdr:colOff>257175</xdr:colOff>
                <xdr:row>3</xdr:row>
                <xdr:rowOff>47625</xdr:rowOff>
              </from>
              <to>
                <xdr:col>1</xdr:col>
                <xdr:colOff>323850</xdr:colOff>
                <xdr:row>4</xdr:row>
                <xdr:rowOff>47625</xdr:rowOff>
              </to>
            </anchor>
          </controlPr>
        </control>
      </mc:Choice>
    </mc:AlternateContent>
    <mc:AlternateContent xmlns:mc="http://schemas.openxmlformats.org/markup-compatibility/2006">
      <mc:Choice Requires="x14">
        <control shapeId="1288194" r:id="rId7" name="Button 2">
          <controlPr defaultSize="0" print="0" autoFill="0" autoPict="0" macro="[0]!Button307_Click">
            <anchor moveWithCells="1" sizeWithCells="1">
              <from>
                <xdr:col>1</xdr:col>
                <xdr:colOff>219075</xdr:colOff>
                <xdr:row>0</xdr:row>
                <xdr:rowOff>847725</xdr:rowOff>
              </from>
              <to>
                <xdr:col>1</xdr:col>
                <xdr:colOff>542925</xdr:colOff>
                <xdr:row>0</xdr:row>
                <xdr:rowOff>1114425</xdr:rowOff>
              </to>
            </anchor>
          </controlPr>
        </control>
      </mc:Choice>
    </mc:AlternateContent>
    <mc:AlternateContent xmlns:mc="http://schemas.openxmlformats.org/markup-compatibility/2006">
      <mc:Choice Requires="x14">
        <control shapeId="1288195" r:id="rId8" name="Button 3">
          <controlPr defaultSize="0" print="0" autoFill="0" autoPict="0" macro="[0]!Button308_Click">
            <anchor moveWithCells="1" sizeWithCells="1">
              <from>
                <xdr:col>1</xdr:col>
                <xdr:colOff>600075</xdr:colOff>
                <xdr:row>0</xdr:row>
                <xdr:rowOff>847725</xdr:rowOff>
              </from>
              <to>
                <xdr:col>1</xdr:col>
                <xdr:colOff>914400</xdr:colOff>
                <xdr:row>0</xdr:row>
                <xdr:rowOff>1114425</xdr:rowOff>
              </to>
            </anchor>
          </controlPr>
        </control>
      </mc:Choice>
    </mc:AlternateContent>
    <mc:AlternateContent xmlns:mc="http://schemas.openxmlformats.org/markup-compatibility/2006">
      <mc:Choice Requires="x14">
        <control shapeId="1288196" r:id="rId9" name="Button 4">
          <controlPr defaultSize="0" print="0" autoFill="0" autoPict="0" macro="[0]!Button306_Click">
            <anchor moveWithCells="1" sizeWithCells="1">
              <from>
                <xdr:col>1</xdr:col>
                <xdr:colOff>962025</xdr:colOff>
                <xdr:row>0</xdr:row>
                <xdr:rowOff>847725</xdr:rowOff>
              </from>
              <to>
                <xdr:col>2</xdr:col>
                <xdr:colOff>523875</xdr:colOff>
                <xdr:row>0</xdr:row>
                <xdr:rowOff>1114425</xdr:rowOff>
              </to>
            </anchor>
          </controlPr>
        </control>
      </mc:Choice>
    </mc:AlternateContent>
    <mc:AlternateContent xmlns:mc="http://schemas.openxmlformats.org/markup-compatibility/2006">
      <mc:Choice Requires="x14">
        <control shapeId="1288197" r:id="rId10" name="Button 5">
          <controlPr defaultSize="0" print="0" autoFill="0" autoPict="0" macro="[0]!Button305_Click">
            <anchor moveWithCells="1" sizeWithCells="1">
              <from>
                <xdr:col>0</xdr:col>
                <xdr:colOff>219075</xdr:colOff>
                <xdr:row>0</xdr:row>
                <xdr:rowOff>847725</xdr:rowOff>
              </from>
              <to>
                <xdr:col>1</xdr:col>
                <xdr:colOff>171450</xdr:colOff>
                <xdr:row>0</xdr:row>
                <xdr:rowOff>1114425</xdr:rowOff>
              </to>
            </anchor>
          </controlPr>
        </control>
      </mc:Choice>
    </mc:AlternateContent>
    <mc:AlternateContent xmlns:mc="http://schemas.openxmlformats.org/markup-compatibility/2006">
      <mc:Choice Requires="x14">
        <control shapeId="1288198" r:id="rId11" name="Button 6">
          <controlPr defaultSize="0" print="0" autoFill="0" autoPict="0" macro="[0]!Button309_Click">
            <anchor moveWithCells="1" sizeWithCells="1">
              <from>
                <xdr:col>2</xdr:col>
                <xdr:colOff>581025</xdr:colOff>
                <xdr:row>0</xdr:row>
                <xdr:rowOff>847725</xdr:rowOff>
              </from>
              <to>
                <xdr:col>2</xdr:col>
                <xdr:colOff>923925</xdr:colOff>
                <xdr:row>0</xdr:row>
                <xdr:rowOff>1114425</xdr:rowOff>
              </to>
            </anchor>
          </controlPr>
        </control>
      </mc:Choice>
    </mc:AlternateContent>
    <mc:AlternateContent xmlns:mc="http://schemas.openxmlformats.org/markup-compatibility/2006">
      <mc:Choice Requires="x14">
        <control shapeId="1288199" r:id="rId12" name="Button 7">
          <controlPr defaultSize="0" print="0" autoFill="0" autoPict="0" macro="[0]!Button310_Click">
            <anchor moveWithCells="1" sizeWithCells="1">
              <from>
                <xdr:col>2</xdr:col>
                <xdr:colOff>971550</xdr:colOff>
                <xdr:row>0</xdr:row>
                <xdr:rowOff>847725</xdr:rowOff>
              </from>
              <to>
                <xdr:col>3</xdr:col>
                <xdr:colOff>885825</xdr:colOff>
                <xdr:row>0</xdr:row>
                <xdr:rowOff>1114425</xdr:rowOff>
              </to>
            </anchor>
          </controlPr>
        </control>
      </mc:Choice>
    </mc:AlternateContent>
    <mc:AlternateContent xmlns:mc="http://schemas.openxmlformats.org/markup-compatibility/2006">
      <mc:Choice Requires="x14">
        <control shapeId="1288201" r:id="rId13" name="Button 9">
          <controlPr defaultSize="0" print="0" autoFill="0" autoPict="0" macro="[0]!Button312_Click">
            <anchor moveWithCells="1" sizeWithCells="1">
              <from>
                <xdr:col>3</xdr:col>
                <xdr:colOff>1409700</xdr:colOff>
                <xdr:row>0</xdr:row>
                <xdr:rowOff>847725</xdr:rowOff>
              </from>
              <to>
                <xdr:col>3</xdr:col>
                <xdr:colOff>2124075</xdr:colOff>
                <xdr:row>0</xdr:row>
                <xdr:rowOff>1114425</xdr:rowOff>
              </to>
            </anchor>
          </controlPr>
        </control>
      </mc:Choice>
    </mc:AlternateContent>
    <mc:AlternateContent xmlns:mc="http://schemas.openxmlformats.org/markup-compatibility/2006">
      <mc:Choice Requires="x14">
        <control shapeId="1288202" r:id="rId14" name="Button 10">
          <controlPr defaultSize="0" print="0" autoFill="0" autoPict="0" macro="[0]!Button313_Click">
            <anchor moveWithCells="1" sizeWithCells="1">
              <from>
                <xdr:col>3</xdr:col>
                <xdr:colOff>2171700</xdr:colOff>
                <xdr:row>0</xdr:row>
                <xdr:rowOff>847725</xdr:rowOff>
              </from>
              <to>
                <xdr:col>4</xdr:col>
                <xdr:colOff>28575</xdr:colOff>
                <xdr:row>0</xdr:row>
                <xdr:rowOff>1114425</xdr:rowOff>
              </to>
            </anchor>
          </controlPr>
        </control>
      </mc:Choice>
    </mc:AlternateContent>
    <mc:AlternateContent xmlns:mc="http://schemas.openxmlformats.org/markup-compatibility/2006">
      <mc:Choice Requires="x14">
        <control shapeId="1288203" r:id="rId15" name="Button 11">
          <controlPr defaultSize="0" print="0" autoFill="0" autoPict="0" macro="[0]!Button314_Click">
            <anchor moveWithCells="1" sizeWithCells="1">
              <from>
                <xdr:col>4</xdr:col>
                <xdr:colOff>57150</xdr:colOff>
                <xdr:row>0</xdr:row>
                <xdr:rowOff>847725</xdr:rowOff>
              </from>
              <to>
                <xdr:col>4</xdr:col>
                <xdr:colOff>571500</xdr:colOff>
                <xdr:row>0</xdr:row>
                <xdr:rowOff>1114425</xdr:rowOff>
              </to>
            </anchor>
          </controlPr>
        </control>
      </mc:Choice>
    </mc:AlternateContent>
    <mc:AlternateContent xmlns:mc="http://schemas.openxmlformats.org/markup-compatibility/2006">
      <mc:Choice Requires="x14">
        <control shapeId="1288204" r:id="rId16" name="Button 12">
          <controlPr defaultSize="0" print="0" autoFill="0" autoPict="0" macro="[0]!Button315_Click">
            <anchor moveWithCells="1" sizeWithCells="1">
              <from>
                <xdr:col>4</xdr:col>
                <xdr:colOff>600075</xdr:colOff>
                <xdr:row>0</xdr:row>
                <xdr:rowOff>847725</xdr:rowOff>
              </from>
              <to>
                <xdr:col>5</xdr:col>
                <xdr:colOff>276225</xdr:colOff>
                <xdr:row>0</xdr:row>
                <xdr:rowOff>1114425</xdr:rowOff>
              </to>
            </anchor>
          </controlPr>
        </control>
      </mc:Choice>
    </mc:AlternateContent>
    <mc:AlternateContent xmlns:mc="http://schemas.openxmlformats.org/markup-compatibility/2006">
      <mc:Choice Requires="x14">
        <control shapeId="1288205" r:id="rId17" name="Button 13">
          <controlPr defaultSize="0" print="0" autoFill="0" autoPict="0" macro="[0]!Button316_Click">
            <anchor moveWithCells="1" sizeWithCells="1">
              <from>
                <xdr:col>5</xdr:col>
                <xdr:colOff>304800</xdr:colOff>
                <xdr:row>0</xdr:row>
                <xdr:rowOff>847725</xdr:rowOff>
              </from>
              <to>
                <xdr:col>5</xdr:col>
                <xdr:colOff>914400</xdr:colOff>
                <xdr:row>0</xdr:row>
                <xdr:rowOff>1114425</xdr:rowOff>
              </to>
            </anchor>
          </controlPr>
        </control>
      </mc:Choice>
    </mc:AlternateContent>
    <mc:AlternateContent xmlns:mc="http://schemas.openxmlformats.org/markup-compatibility/2006">
      <mc:Choice Requires="x14">
        <control shapeId="1288212" r:id="rId18" name="Button 20">
          <controlPr defaultSize="0" print="0" autoFill="0" autoPict="0" macro="[0]!Button319_Click">
            <anchor moveWithCells="1" sizeWithCells="1">
              <from>
                <xdr:col>5</xdr:col>
                <xdr:colOff>942975</xdr:colOff>
                <xdr:row>0</xdr:row>
                <xdr:rowOff>847725</xdr:rowOff>
              </from>
              <to>
                <xdr:col>6</xdr:col>
                <xdr:colOff>152400</xdr:colOff>
                <xdr:row>0</xdr:row>
                <xdr:rowOff>1114425</xdr:rowOff>
              </to>
            </anchor>
          </controlPr>
        </control>
      </mc:Choice>
    </mc:AlternateContent>
    <mc:AlternateContent xmlns:mc="http://schemas.openxmlformats.org/markup-compatibility/2006">
      <mc:Choice Requires="x14">
        <control shapeId="1288213" r:id="rId19" name="Button 21">
          <controlPr defaultSize="0" print="0" autoFill="0" autoPict="0" macro="[0]!Button301_Click">
            <anchor moveWithCells="1" sizeWithCells="1">
              <from>
                <xdr:col>3</xdr:col>
                <xdr:colOff>676275</xdr:colOff>
                <xdr:row>0</xdr:row>
                <xdr:rowOff>104775</xdr:rowOff>
              </from>
              <to>
                <xdr:col>3</xdr:col>
                <xdr:colOff>1200150</xdr:colOff>
                <xdr:row>0</xdr:row>
                <xdr:rowOff>504825</xdr:rowOff>
              </to>
            </anchor>
          </controlPr>
        </control>
      </mc:Choice>
    </mc:AlternateContent>
    <mc:AlternateContent xmlns:mc="http://schemas.openxmlformats.org/markup-compatibility/2006">
      <mc:Choice Requires="x14">
        <control shapeId="1288214" r:id="rId20" name="Button 22">
          <controlPr defaultSize="0" print="0" autoFill="0" autoPict="0" macro="[0]!Button302_Click">
            <anchor moveWithCells="1" sizeWithCells="1">
              <from>
                <xdr:col>3</xdr:col>
                <xdr:colOff>1257300</xdr:colOff>
                <xdr:row>0</xdr:row>
                <xdr:rowOff>104775</xdr:rowOff>
              </from>
              <to>
                <xdr:col>3</xdr:col>
                <xdr:colOff>2076450</xdr:colOff>
                <xdr:row>0</xdr:row>
                <xdr:rowOff>504825</xdr:rowOff>
              </to>
            </anchor>
          </controlPr>
        </control>
      </mc:Choice>
    </mc:AlternateContent>
    <mc:AlternateContent xmlns:mc="http://schemas.openxmlformats.org/markup-compatibility/2006">
      <mc:Choice Requires="x14">
        <control shapeId="1288215" r:id="rId21" name="Button 23">
          <controlPr defaultSize="0" print="0" autoFill="0" autoPict="0" macro="[0]!Button303_Click" altText="Environment Assessment Home">
            <anchor moveWithCells="1" sizeWithCells="1">
              <from>
                <xdr:col>3</xdr:col>
                <xdr:colOff>2133600</xdr:colOff>
                <xdr:row>0</xdr:row>
                <xdr:rowOff>104775</xdr:rowOff>
              </from>
              <to>
                <xdr:col>4</xdr:col>
                <xdr:colOff>657225</xdr:colOff>
                <xdr:row>0</xdr:row>
                <xdr:rowOff>504825</xdr:rowOff>
              </to>
            </anchor>
          </controlPr>
        </control>
      </mc:Choice>
    </mc:AlternateContent>
    <mc:AlternateContent xmlns:mc="http://schemas.openxmlformats.org/markup-compatibility/2006">
      <mc:Choice Requires="x14">
        <control shapeId="1288216" r:id="rId22" name="Button 24">
          <controlPr defaultSize="0" print="0" autoFill="0" autoPict="0" macro="[0]!Button304_Click">
            <anchor moveWithCells="1" sizeWithCells="1">
              <from>
                <xdr:col>4</xdr:col>
                <xdr:colOff>714375</xdr:colOff>
                <xdr:row>0</xdr:row>
                <xdr:rowOff>104775</xdr:rowOff>
              </from>
              <to>
                <xdr:col>5</xdr:col>
                <xdr:colOff>152400</xdr:colOff>
                <xdr:row>0</xdr:row>
                <xdr:rowOff>504825</xdr:rowOff>
              </to>
            </anchor>
          </controlPr>
        </control>
      </mc:Choice>
    </mc:AlternateContent>
    <mc:AlternateContent xmlns:mc="http://schemas.openxmlformats.org/markup-compatibility/2006">
      <mc:Choice Requires="x14">
        <control shapeId="1288217" r:id="rId23" name="Button 25">
          <controlPr defaultSize="0" print="0" autoFill="0" autoPict="0" macro="[0]!RectangleRoundedCorners9_Click">
            <anchor moveWithCells="1" sizeWithCells="1">
              <from>
                <xdr:col>5</xdr:col>
                <xdr:colOff>247650</xdr:colOff>
                <xdr:row>0</xdr:row>
                <xdr:rowOff>95250</xdr:rowOff>
              </from>
              <to>
                <xdr:col>5</xdr:col>
                <xdr:colOff>1162050</xdr:colOff>
                <xdr:row>0</xdr:row>
                <xdr:rowOff>495300</xdr:rowOff>
              </to>
            </anchor>
          </controlPr>
        </control>
      </mc:Choice>
    </mc:AlternateContent>
    <mc:AlternateContent xmlns:mc="http://schemas.openxmlformats.org/markup-compatibility/2006">
      <mc:Choice Requires="x14">
        <control shapeId="1288218" r:id="rId24" name="Group Box 26">
          <controlPr defaultSize="0" autoFill="0" autoPict="0">
            <anchor moveWithCells="1">
              <from>
                <xdr:col>0</xdr:col>
                <xdr:colOff>104775</xdr:colOff>
                <xdr:row>0</xdr:row>
                <xdr:rowOff>685800</xdr:rowOff>
              </from>
              <to>
                <xdr:col>6</xdr:col>
                <xdr:colOff>314325</xdr:colOff>
                <xdr:row>0</xdr:row>
                <xdr:rowOff>1190625</xdr:rowOff>
              </to>
            </anchor>
          </controlPr>
        </control>
      </mc:Choice>
    </mc:AlternateContent>
  </controls>
  <tableParts count="1">
    <tablePart r:id="rId25"/>
  </tableParts>
</worksheet>
</file>

<file path=xl/worksheets/sheet1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6C00D949-9F30-4AF3-9030-776FF09AB59D}">
  <sheetPr codeName="Sheet79">
    <tabColor rgb="FF0070C0"/>
  </sheetPr>
  <dimension ref="A1:BE295"/>
  <sheetViews>
    <sheetView showRowColHeaders="0" zoomScale="80" zoomScaleNormal="80" workbookViewId="0">
      <selection activeCell="C5" sqref="C5"/>
    </sheetView>
  </sheetViews>
  <sheetFormatPr defaultColWidth="9.140625" defaultRowHeight="15"/>
  <cols>
    <col min="1" max="1" width="9.140625" style="27"/>
    <col min="2" max="2" width="14.85546875" style="27" customWidth="1"/>
    <col min="3" max="3" width="24" style="68" customWidth="1"/>
    <col min="4" max="4" width="39.57031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4" width="15.140625" style="68" customWidth="1"/>
    <col min="15" max="15" width="18.42578125" style="68" customWidth="1"/>
    <col min="16" max="16" width="21.7109375" style="68" bestFit="1" customWidth="1"/>
    <col min="17" max="17" width="38.28515625" style="68" customWidth="1"/>
    <col min="18" max="57" width="9.140625" style="27"/>
    <col min="58" max="16384" width="9.140625" style="68"/>
  </cols>
  <sheetData>
    <row r="1" spans="1:57" s="27" customFormat="1" ht="120" customHeight="1">
      <c r="H1" s="387"/>
      <c r="I1" s="387"/>
    </row>
    <row r="2" spans="1:57" s="27" customFormat="1">
      <c r="A2" s="413" t="s">
        <v>35</v>
      </c>
      <c r="B2" s="101"/>
      <c r="C2" s="101"/>
      <c r="D2" s="102"/>
    </row>
    <row r="3" spans="1:57" s="27" customFormat="1">
      <c r="C3" s="51"/>
    </row>
    <row r="4" spans="1:57" ht="30" customHeight="1">
      <c r="C4" s="311" t="s">
        <v>28</v>
      </c>
      <c r="D4" s="311" t="s">
        <v>48</v>
      </c>
      <c r="E4" s="311" t="s">
        <v>181</v>
      </c>
      <c r="F4" s="311" t="s">
        <v>182</v>
      </c>
      <c r="G4" s="311" t="s">
        <v>183</v>
      </c>
      <c r="H4" s="27"/>
      <c r="I4" s="27"/>
      <c r="J4" s="27"/>
      <c r="K4" s="27"/>
      <c r="L4" s="27"/>
      <c r="M4" s="27"/>
      <c r="N4" s="27"/>
      <c r="O4" s="27"/>
      <c r="P4" s="27"/>
      <c r="Q4" s="27"/>
      <c r="AV4" s="68"/>
      <c r="AW4" s="68"/>
      <c r="AX4" s="68"/>
      <c r="AY4" s="68"/>
      <c r="AZ4" s="68"/>
      <c r="BA4" s="68"/>
      <c r="BB4" s="68"/>
      <c r="BC4" s="68"/>
      <c r="BD4" s="68"/>
      <c r="BE4" s="68"/>
    </row>
    <row r="5" spans="1:57">
      <c r="C5"/>
      <c r="D5"/>
      <c r="E5"/>
      <c r="F5"/>
      <c r="G5"/>
      <c r="H5" s="27"/>
      <c r="I5" s="27"/>
      <c r="J5" s="27"/>
      <c r="K5" s="27"/>
      <c r="L5" s="27"/>
      <c r="M5" s="27"/>
      <c r="N5" s="27"/>
      <c r="O5" s="27"/>
      <c r="P5" s="27"/>
      <c r="Q5" s="27"/>
      <c r="AV5" s="68"/>
      <c r="AW5" s="68"/>
      <c r="AX5" s="68"/>
      <c r="AY5" s="68"/>
      <c r="AZ5" s="68"/>
      <c r="BA5" s="68"/>
      <c r="BB5" s="68"/>
      <c r="BC5" s="68"/>
      <c r="BD5" s="68"/>
      <c r="BE5" s="68"/>
    </row>
    <row r="6" spans="1:57">
      <c r="C6"/>
      <c r="D6"/>
      <c r="E6" s="261"/>
      <c r="F6"/>
      <c r="G6" s="261"/>
      <c r="H6" s="27"/>
      <c r="I6" s="27"/>
      <c r="J6" s="27"/>
      <c r="K6" s="27"/>
      <c r="L6" s="27"/>
      <c r="M6" s="27"/>
      <c r="N6" s="27"/>
      <c r="O6" s="27"/>
      <c r="P6" s="27"/>
      <c r="Q6" s="27"/>
    </row>
    <row r="7" spans="1:57">
      <c r="C7"/>
      <c r="D7"/>
      <c r="E7" s="261"/>
      <c r="F7"/>
      <c r="G7" s="261"/>
      <c r="H7" s="27"/>
      <c r="I7" s="27"/>
      <c r="J7" s="27"/>
      <c r="K7" s="27"/>
      <c r="L7" s="27"/>
      <c r="M7" s="27"/>
      <c r="N7" s="27"/>
      <c r="O7" s="27"/>
      <c r="P7" s="27"/>
      <c r="Q7" s="27"/>
    </row>
    <row r="8" spans="1:57">
      <c r="C8"/>
      <c r="D8"/>
      <c r="E8" s="261"/>
      <c r="F8"/>
      <c r="G8" s="261"/>
      <c r="H8" s="27"/>
      <c r="I8" s="27"/>
      <c r="J8" s="27"/>
      <c r="K8" s="27"/>
      <c r="L8" s="27"/>
      <c r="M8" s="27"/>
      <c r="N8" s="27"/>
      <c r="O8" s="27"/>
      <c r="P8" s="27"/>
      <c r="Q8" s="27"/>
    </row>
    <row r="9" spans="1:57">
      <c r="C9"/>
      <c r="D9"/>
      <c r="E9" s="261"/>
      <c r="F9"/>
      <c r="G9" s="261"/>
      <c r="H9" s="27"/>
      <c r="I9" s="27"/>
      <c r="J9" s="27"/>
      <c r="K9" s="27"/>
      <c r="L9" s="27"/>
      <c r="M9" s="27"/>
      <c r="N9" s="27"/>
      <c r="O9" s="27"/>
      <c r="P9" s="27"/>
      <c r="Q9" s="27"/>
    </row>
    <row r="10" spans="1:57">
      <c r="C10"/>
      <c r="D10"/>
      <c r="E10" s="261"/>
      <c r="F10"/>
      <c r="G10" s="261"/>
      <c r="H10" s="27"/>
      <c r="I10" s="27"/>
      <c r="J10" s="27"/>
      <c r="K10" s="27"/>
      <c r="L10" s="27"/>
      <c r="M10" s="27"/>
      <c r="N10" s="27"/>
      <c r="O10" s="27"/>
      <c r="P10" s="27"/>
      <c r="Q10" s="27"/>
    </row>
    <row r="11" spans="1:57">
      <c r="C11"/>
      <c r="D11"/>
      <c r="E11" s="261"/>
      <c r="F11"/>
      <c r="G11" s="261"/>
      <c r="H11" s="27"/>
      <c r="I11" s="27"/>
      <c r="J11" s="27"/>
      <c r="K11" s="27"/>
      <c r="L11" s="27"/>
      <c r="M11" s="27"/>
      <c r="N11" s="27"/>
      <c r="O11" s="27"/>
      <c r="P11" s="27"/>
      <c r="Q11" s="27"/>
    </row>
    <row r="12" spans="1:57">
      <c r="C12"/>
      <c r="D12"/>
      <c r="E12" s="261"/>
      <c r="F12"/>
      <c r="G12" s="261"/>
      <c r="H12" s="27"/>
      <c r="I12" s="27"/>
      <c r="J12" s="27"/>
      <c r="K12" s="27"/>
      <c r="L12" s="27"/>
      <c r="M12" s="27"/>
      <c r="N12" s="27"/>
      <c r="O12" s="27"/>
      <c r="P12" s="27"/>
      <c r="Q12" s="27"/>
    </row>
    <row r="13" spans="1:57">
      <c r="C13"/>
      <c r="D13"/>
      <c r="E13" s="261"/>
      <c r="F13"/>
      <c r="G13" s="261"/>
      <c r="H13" s="27"/>
      <c r="I13" s="27"/>
      <c r="J13" s="27"/>
      <c r="K13" s="27"/>
      <c r="L13" s="27"/>
      <c r="M13" s="27"/>
      <c r="N13" s="27"/>
      <c r="O13" s="27"/>
      <c r="P13" s="27"/>
      <c r="Q13" s="27"/>
    </row>
    <row r="14" spans="1:57">
      <c r="C14"/>
      <c r="D14"/>
      <c r="E14" s="261"/>
      <c r="F14"/>
      <c r="G14" s="261"/>
      <c r="H14" s="27"/>
      <c r="I14" s="27"/>
      <c r="J14" s="27"/>
      <c r="K14" s="27"/>
      <c r="L14" s="27"/>
      <c r="M14" s="27"/>
      <c r="N14" s="27"/>
      <c r="O14" s="27"/>
      <c r="P14" s="27"/>
      <c r="Q14" s="27"/>
    </row>
    <row r="15" spans="1:57">
      <c r="C15"/>
      <c r="D15"/>
      <c r="E15" s="261"/>
      <c r="F15"/>
      <c r="G15" s="261"/>
      <c r="H15" s="27"/>
      <c r="I15" s="27"/>
      <c r="J15" s="27"/>
      <c r="K15" s="27"/>
      <c r="L15" s="27"/>
      <c r="M15" s="27"/>
      <c r="N15" s="27"/>
      <c r="O15" s="27"/>
      <c r="P15" s="27"/>
      <c r="Q15" s="27"/>
    </row>
    <row r="16" spans="1:57">
      <c r="C16"/>
      <c r="D16"/>
      <c r="E16" s="261"/>
      <c r="F16"/>
      <c r="G16" s="261"/>
      <c r="H16" s="27"/>
      <c r="I16" s="27"/>
      <c r="J16" s="27"/>
      <c r="K16" s="27"/>
      <c r="L16" s="27"/>
      <c r="M16" s="27"/>
      <c r="N16" s="27"/>
      <c r="O16" s="27"/>
      <c r="P16" s="27"/>
      <c r="Q16" s="27"/>
    </row>
    <row r="17" spans="3:17">
      <c r="C17"/>
      <c r="D17"/>
      <c r="E17" s="261"/>
      <c r="F17"/>
      <c r="G17" s="261"/>
      <c r="H17" s="27"/>
      <c r="I17" s="27"/>
      <c r="J17" s="27"/>
      <c r="K17" s="27"/>
      <c r="L17" s="27"/>
      <c r="M17" s="27"/>
      <c r="N17" s="27"/>
      <c r="O17" s="27"/>
      <c r="P17" s="27"/>
      <c r="Q17" s="27"/>
    </row>
    <row r="18" spans="3:17">
      <c r="C18"/>
      <c r="D18"/>
      <c r="E18" s="261"/>
      <c r="F18"/>
      <c r="G18" s="261"/>
      <c r="H18" s="27"/>
      <c r="I18" s="27"/>
      <c r="J18" s="27"/>
      <c r="K18" s="27"/>
      <c r="L18" s="27"/>
      <c r="M18" s="27"/>
      <c r="N18" s="27"/>
      <c r="O18" s="27"/>
      <c r="P18" s="27"/>
      <c r="Q18" s="27"/>
    </row>
    <row r="19" spans="3:17">
      <c r="C19"/>
      <c r="D19"/>
      <c r="E19" s="261"/>
      <c r="F19"/>
      <c r="G19" s="261"/>
      <c r="H19" s="27"/>
      <c r="I19" s="27"/>
      <c r="J19" s="27"/>
      <c r="K19" s="27"/>
      <c r="L19" s="27"/>
      <c r="M19" s="27"/>
      <c r="N19" s="27"/>
      <c r="O19" s="27"/>
      <c r="P19" s="27"/>
      <c r="Q19" s="27"/>
    </row>
    <row r="20" spans="3:17">
      <c r="C20"/>
      <c r="D20"/>
      <c r="E20" s="261"/>
      <c r="F20"/>
      <c r="G20" s="261"/>
      <c r="H20" s="27"/>
      <c r="I20" s="27"/>
      <c r="J20" s="27"/>
      <c r="K20" s="27"/>
      <c r="L20" s="27"/>
      <c r="M20" s="27"/>
      <c r="N20" s="27"/>
      <c r="O20" s="27"/>
      <c r="P20" s="27"/>
      <c r="Q20" s="27"/>
    </row>
    <row r="21" spans="3:17">
      <c r="C21"/>
      <c r="D21"/>
      <c r="E21" s="261"/>
      <c r="F21"/>
      <c r="G21" s="261"/>
      <c r="H21" s="27"/>
      <c r="I21" s="27"/>
      <c r="J21" s="27"/>
      <c r="K21" s="27"/>
      <c r="L21" s="27"/>
      <c r="M21" s="27"/>
      <c r="N21" s="27"/>
      <c r="O21" s="27"/>
      <c r="P21" s="27"/>
      <c r="Q21" s="27"/>
    </row>
    <row r="22" spans="3:17">
      <c r="C22"/>
      <c r="D22"/>
      <c r="E22" s="261"/>
      <c r="F22"/>
      <c r="G22" s="261"/>
      <c r="H22" s="27"/>
      <c r="I22" s="27"/>
      <c r="J22" s="27"/>
      <c r="K22" s="27"/>
      <c r="L22" s="27"/>
      <c r="M22" s="27"/>
      <c r="N22" s="27"/>
      <c r="O22" s="27"/>
      <c r="P22" s="27"/>
      <c r="Q22" s="27"/>
    </row>
    <row r="23" spans="3:17">
      <c r="C23"/>
      <c r="D23"/>
      <c r="E23" s="261"/>
      <c r="F23"/>
      <c r="G23" s="261"/>
      <c r="H23" s="27"/>
      <c r="I23" s="27"/>
      <c r="J23" s="27"/>
      <c r="K23" s="27"/>
      <c r="L23" s="27"/>
      <c r="M23" s="27"/>
      <c r="N23" s="27"/>
      <c r="O23" s="27"/>
      <c r="P23" s="27"/>
      <c r="Q23" s="27"/>
    </row>
    <row r="24" spans="3:17">
      <c r="C24"/>
      <c r="D24"/>
      <c r="E24" s="261"/>
      <c r="F24"/>
      <c r="G24" s="261"/>
      <c r="H24" s="27"/>
      <c r="I24" s="27"/>
      <c r="J24" s="27"/>
      <c r="K24" s="27"/>
      <c r="L24" s="27"/>
      <c r="M24" s="27"/>
      <c r="N24" s="27"/>
      <c r="O24" s="27"/>
      <c r="P24" s="27"/>
      <c r="Q24" s="27"/>
    </row>
    <row r="25" spans="3:17">
      <c r="C25"/>
      <c r="D25"/>
      <c r="E25" s="261"/>
      <c r="F25"/>
      <c r="G25" s="261"/>
      <c r="H25" s="27"/>
      <c r="I25" s="27"/>
      <c r="J25" s="27"/>
      <c r="K25" s="27"/>
      <c r="L25" s="27"/>
      <c r="M25" s="27"/>
      <c r="N25" s="27"/>
      <c r="O25" s="27"/>
      <c r="P25" s="27"/>
      <c r="Q25" s="27"/>
    </row>
    <row r="26" spans="3:17">
      <c r="C26"/>
      <c r="D26"/>
      <c r="E26" s="261"/>
      <c r="F26"/>
      <c r="G26" s="261"/>
      <c r="H26" s="27"/>
      <c r="I26" s="27"/>
      <c r="J26" s="27"/>
      <c r="K26" s="27"/>
      <c r="L26" s="27"/>
      <c r="M26" s="27"/>
      <c r="N26" s="27"/>
      <c r="O26" s="27"/>
      <c r="P26" s="27"/>
      <c r="Q26" s="27"/>
    </row>
    <row r="27" spans="3:17">
      <c r="C27"/>
      <c r="D27"/>
      <c r="E27" s="261"/>
      <c r="F27"/>
      <c r="G27" s="261"/>
      <c r="H27" s="27"/>
      <c r="I27" s="27"/>
      <c r="J27" s="27"/>
      <c r="K27" s="27"/>
      <c r="L27" s="27"/>
      <c r="M27" s="27"/>
      <c r="N27" s="27"/>
      <c r="O27" s="27"/>
      <c r="P27" s="27"/>
      <c r="Q27" s="27"/>
    </row>
    <row r="28" spans="3:17">
      <c r="C28"/>
      <c r="D28"/>
      <c r="E28" s="261"/>
      <c r="F28"/>
      <c r="G28" s="261"/>
      <c r="H28" s="27"/>
      <c r="I28" s="27"/>
      <c r="J28" s="27"/>
      <c r="K28" s="27"/>
      <c r="L28" s="27"/>
      <c r="M28" s="27"/>
      <c r="N28" s="27"/>
      <c r="O28" s="27"/>
      <c r="P28" s="27"/>
      <c r="Q28" s="27"/>
    </row>
    <row r="29" spans="3:17">
      <c r="C29"/>
      <c r="D29"/>
      <c r="E29" s="261"/>
      <c r="F29"/>
      <c r="G29" s="261"/>
      <c r="H29" s="27"/>
      <c r="I29" s="27"/>
      <c r="J29" s="27"/>
      <c r="K29" s="27"/>
      <c r="L29" s="27"/>
      <c r="M29" s="27"/>
      <c r="N29" s="27"/>
      <c r="O29" s="27"/>
      <c r="P29" s="27"/>
      <c r="Q29" s="27"/>
    </row>
    <row r="30" spans="3:17">
      <c r="C30"/>
      <c r="D30"/>
      <c r="E30" s="261"/>
      <c r="F30"/>
      <c r="G30" s="261"/>
      <c r="H30" s="27"/>
      <c r="I30" s="27"/>
      <c r="J30" s="27"/>
      <c r="K30" s="27"/>
      <c r="L30" s="27"/>
      <c r="M30" s="27"/>
      <c r="N30" s="27"/>
      <c r="O30" s="27"/>
      <c r="P30" s="27"/>
      <c r="Q30" s="27"/>
    </row>
    <row r="31" spans="3:17">
      <c r="C31"/>
      <c r="D31"/>
      <c r="E31" s="261"/>
      <c r="F31"/>
      <c r="G31" s="261"/>
      <c r="H31" s="27"/>
      <c r="I31" s="27"/>
      <c r="J31" s="27"/>
      <c r="K31" s="27"/>
      <c r="L31" s="27"/>
      <c r="M31" s="27"/>
      <c r="N31" s="27"/>
      <c r="O31" s="27"/>
      <c r="P31" s="27"/>
      <c r="Q31" s="27"/>
    </row>
    <row r="32" spans="3:17">
      <c r="C32"/>
      <c r="D32"/>
      <c r="E32" s="261"/>
      <c r="F32"/>
      <c r="G32" s="261"/>
      <c r="H32" s="27"/>
      <c r="I32" s="27"/>
      <c r="J32" s="27"/>
      <c r="K32" s="27"/>
      <c r="L32" s="27"/>
      <c r="M32" s="27"/>
      <c r="N32" s="27"/>
      <c r="O32" s="27"/>
      <c r="P32" s="27"/>
      <c r="Q32" s="27"/>
    </row>
    <row r="33" spans="3:17">
      <c r="C33"/>
      <c r="D33"/>
      <c r="E33" s="261"/>
      <c r="F33"/>
      <c r="G33" s="261"/>
      <c r="H33" s="27"/>
      <c r="I33" s="27"/>
      <c r="J33" s="27"/>
      <c r="K33" s="27"/>
      <c r="L33" s="27"/>
      <c r="M33" s="27"/>
      <c r="N33" s="27"/>
      <c r="O33" s="27"/>
      <c r="P33" s="27"/>
      <c r="Q33" s="27"/>
    </row>
    <row r="34" spans="3:17">
      <c r="C34"/>
      <c r="D34"/>
      <c r="E34" s="261"/>
      <c r="F34"/>
      <c r="G34" s="261"/>
      <c r="H34" s="27"/>
      <c r="I34" s="27"/>
      <c r="J34" s="27"/>
      <c r="K34" s="27"/>
      <c r="L34" s="27"/>
      <c r="M34" s="27"/>
      <c r="N34" s="27"/>
      <c r="O34" s="27"/>
      <c r="P34" s="27"/>
      <c r="Q34" s="27"/>
    </row>
    <row r="35" spans="3:17">
      <c r="C35"/>
      <c r="D35"/>
      <c r="E35" s="261"/>
      <c r="F35"/>
      <c r="G35" s="261"/>
      <c r="H35" s="27"/>
      <c r="I35" s="27"/>
      <c r="J35" s="27"/>
      <c r="K35" s="27"/>
      <c r="L35" s="27"/>
      <c r="M35" s="27"/>
      <c r="N35" s="27"/>
      <c r="O35" s="27"/>
      <c r="P35" s="27"/>
      <c r="Q35" s="27"/>
    </row>
    <row r="36" spans="3:17">
      <c r="C36"/>
      <c r="D36"/>
      <c r="E36" s="261"/>
      <c r="F36"/>
      <c r="G36" s="261"/>
      <c r="H36" s="27"/>
      <c r="I36" s="27"/>
      <c r="J36" s="27"/>
      <c r="K36" s="27"/>
      <c r="L36" s="27"/>
      <c r="M36" s="27"/>
      <c r="N36" s="27"/>
      <c r="O36" s="27"/>
      <c r="P36" s="27"/>
      <c r="Q36" s="27"/>
    </row>
    <row r="37" spans="3:17">
      <c r="C37"/>
      <c r="D37"/>
      <c r="E37" s="261"/>
      <c r="F37"/>
      <c r="G37" s="261"/>
      <c r="H37" s="27"/>
      <c r="I37" s="27"/>
      <c r="J37" s="27"/>
      <c r="K37" s="27"/>
      <c r="L37" s="27"/>
      <c r="M37" s="27"/>
      <c r="N37" s="27"/>
      <c r="O37" s="27"/>
      <c r="P37" s="27"/>
      <c r="Q37" s="27"/>
    </row>
    <row r="38" spans="3:17">
      <c r="C38"/>
      <c r="D38"/>
      <c r="E38" s="261"/>
      <c r="F38"/>
      <c r="G38" s="261"/>
      <c r="H38" s="27"/>
      <c r="I38" s="27"/>
      <c r="J38" s="27"/>
      <c r="K38" s="27"/>
      <c r="L38" s="27"/>
      <c r="M38" s="27"/>
      <c r="N38" s="27"/>
      <c r="O38" s="27"/>
      <c r="P38" s="27"/>
      <c r="Q38" s="27"/>
    </row>
    <row r="39" spans="3:17">
      <c r="C39"/>
      <c r="D39"/>
      <c r="E39" s="261"/>
      <c r="F39"/>
      <c r="G39" s="261"/>
      <c r="H39" s="27"/>
      <c r="I39" s="27"/>
      <c r="J39" s="27"/>
      <c r="K39" s="27"/>
      <c r="L39" s="27"/>
      <c r="M39" s="27"/>
      <c r="N39" s="27"/>
      <c r="O39" s="27"/>
      <c r="P39" s="27"/>
      <c r="Q39" s="27"/>
    </row>
    <row r="40" spans="3:17">
      <c r="C40"/>
      <c r="D40"/>
      <c r="E40" s="261"/>
      <c r="F40"/>
      <c r="G40" s="261"/>
      <c r="H40" s="27"/>
      <c r="I40" s="27"/>
      <c r="J40" s="27"/>
      <c r="K40" s="27"/>
      <c r="L40" s="27"/>
      <c r="M40" s="27"/>
      <c r="N40" s="27"/>
      <c r="O40" s="27"/>
      <c r="P40" s="27"/>
      <c r="Q40" s="27"/>
    </row>
    <row r="41" spans="3:17">
      <c r="C41"/>
      <c r="D41"/>
      <c r="E41" s="261"/>
      <c r="F41"/>
      <c r="G41" s="261"/>
      <c r="H41" s="27"/>
      <c r="I41" s="27"/>
      <c r="J41" s="27"/>
      <c r="K41" s="27"/>
      <c r="L41" s="27"/>
      <c r="M41" s="27"/>
      <c r="N41" s="27"/>
      <c r="O41" s="27"/>
      <c r="P41" s="27"/>
      <c r="Q41" s="27"/>
    </row>
    <row r="42" spans="3:17">
      <c r="C42"/>
      <c r="D42"/>
      <c r="E42" s="261"/>
      <c r="F42"/>
      <c r="G42" s="261"/>
      <c r="H42" s="27"/>
      <c r="I42" s="27"/>
      <c r="J42" s="27"/>
      <c r="K42" s="27"/>
      <c r="L42" s="27"/>
      <c r="M42" s="27"/>
      <c r="N42" s="27"/>
      <c r="O42" s="27"/>
      <c r="P42" s="27"/>
      <c r="Q42" s="27"/>
    </row>
    <row r="43" spans="3:17">
      <c r="C43"/>
      <c r="D43"/>
      <c r="E43" s="261"/>
      <c r="F43"/>
      <c r="G43" s="261"/>
      <c r="H43" s="27"/>
      <c r="I43" s="27"/>
      <c r="J43" s="27"/>
      <c r="K43" s="27"/>
      <c r="L43" s="27"/>
      <c r="M43" s="27"/>
      <c r="N43" s="27"/>
      <c r="O43" s="27"/>
      <c r="P43" s="27"/>
      <c r="Q43" s="27"/>
    </row>
    <row r="44" spans="3:17">
      <c r="C44"/>
      <c r="D44"/>
      <c r="E44" s="261"/>
      <c r="F44"/>
      <c r="G44" s="261"/>
      <c r="H44" s="27"/>
      <c r="I44" s="27"/>
      <c r="J44" s="27"/>
      <c r="K44" s="27"/>
      <c r="L44" s="27"/>
      <c r="M44" s="27"/>
      <c r="N44" s="27"/>
      <c r="O44" s="27"/>
      <c r="P44" s="27"/>
      <c r="Q44" s="27"/>
    </row>
    <row r="45" spans="3:17">
      <c r="C45"/>
      <c r="D45"/>
      <c r="E45" s="261"/>
      <c r="F45"/>
      <c r="G45" s="261"/>
      <c r="H45" s="27"/>
      <c r="I45" s="27"/>
      <c r="J45" s="27"/>
      <c r="K45" s="27"/>
      <c r="L45" s="27"/>
      <c r="M45" s="27"/>
      <c r="N45" s="27"/>
      <c r="O45" s="27"/>
      <c r="P45" s="27"/>
      <c r="Q45" s="27"/>
    </row>
    <row r="46" spans="3:17">
      <c r="C46"/>
      <c r="D46"/>
      <c r="E46" s="261"/>
      <c r="F46"/>
      <c r="G46" s="261"/>
      <c r="H46" s="27"/>
      <c r="I46" s="27"/>
      <c r="J46" s="27"/>
      <c r="K46" s="27"/>
      <c r="L46" s="27"/>
      <c r="M46" s="27"/>
      <c r="N46" s="27"/>
      <c r="O46" s="27"/>
      <c r="P46" s="27"/>
      <c r="Q46" s="27"/>
    </row>
    <row r="47" spans="3:17">
      <c r="C47"/>
      <c r="D47"/>
      <c r="E47" s="261"/>
      <c r="F47"/>
      <c r="G47" s="261"/>
      <c r="H47" s="27"/>
      <c r="I47" s="27"/>
      <c r="J47" s="27"/>
      <c r="K47" s="27"/>
      <c r="L47" s="27"/>
      <c r="M47" s="27"/>
      <c r="N47" s="27"/>
      <c r="O47" s="27"/>
      <c r="P47" s="27"/>
      <c r="Q47" s="27"/>
    </row>
    <row r="48" spans="3:17">
      <c r="C48"/>
      <c r="D48"/>
      <c r="E48" s="261"/>
      <c r="F48"/>
      <c r="G48" s="261"/>
      <c r="H48" s="27"/>
      <c r="I48" s="27"/>
      <c r="J48" s="27"/>
      <c r="K48" s="27"/>
      <c r="L48" s="27"/>
      <c r="M48" s="27"/>
      <c r="N48" s="27"/>
      <c r="O48" s="27"/>
      <c r="P48" s="27"/>
      <c r="Q48" s="27"/>
    </row>
    <row r="49" spans="3:17">
      <c r="C49"/>
      <c r="D49"/>
      <c r="E49" s="261"/>
      <c r="F49"/>
      <c r="G49" s="261"/>
      <c r="H49" s="27"/>
      <c r="I49" s="27"/>
      <c r="J49" s="27"/>
      <c r="K49" s="27"/>
      <c r="L49" s="27"/>
      <c r="M49" s="27"/>
      <c r="N49" s="27"/>
      <c r="O49" s="27"/>
      <c r="P49" s="27"/>
      <c r="Q49" s="27"/>
    </row>
    <row r="50" spans="3:17">
      <c r="C50"/>
      <c r="D50"/>
      <c r="E50" s="261"/>
      <c r="F50"/>
      <c r="G50" s="261"/>
      <c r="H50" s="27"/>
      <c r="I50" s="27"/>
      <c r="J50" s="27"/>
      <c r="K50" s="27"/>
      <c r="L50" s="27"/>
      <c r="M50" s="27"/>
      <c r="N50" s="27"/>
      <c r="O50" s="27"/>
      <c r="P50" s="27"/>
      <c r="Q50" s="27"/>
    </row>
    <row r="51" spans="3:17">
      <c r="C51"/>
      <c r="D51"/>
      <c r="E51" s="261"/>
      <c r="F51"/>
      <c r="G51" s="261"/>
      <c r="H51" s="27"/>
      <c r="I51" s="27"/>
      <c r="J51" s="27"/>
      <c r="K51" s="27"/>
      <c r="L51" s="27"/>
      <c r="M51" s="27"/>
      <c r="N51" s="27"/>
      <c r="O51" s="27"/>
      <c r="P51" s="27"/>
      <c r="Q51" s="27"/>
    </row>
    <row r="52" spans="3:17">
      <c r="C52"/>
      <c r="D52"/>
      <c r="E52" s="261"/>
      <c r="F52"/>
      <c r="G52" s="261"/>
      <c r="H52" s="27"/>
      <c r="I52" s="27"/>
      <c r="J52" s="27"/>
      <c r="K52" s="27"/>
      <c r="L52" s="27"/>
      <c r="M52" s="27"/>
      <c r="N52" s="27"/>
      <c r="O52" s="27"/>
      <c r="P52" s="27"/>
      <c r="Q52" s="27"/>
    </row>
    <row r="53" spans="3:17">
      <c r="C53"/>
      <c r="D53"/>
      <c r="E53" s="261"/>
      <c r="F53"/>
      <c r="G53" s="261"/>
      <c r="H53" s="27"/>
      <c r="I53" s="27"/>
      <c r="J53" s="27"/>
      <c r="K53" s="27"/>
      <c r="L53" s="27"/>
      <c r="M53" s="27"/>
      <c r="N53" s="27"/>
      <c r="O53" s="27"/>
      <c r="P53" s="27"/>
      <c r="Q53" s="27"/>
    </row>
    <row r="54" spans="3:17">
      <c r="C54"/>
      <c r="D54"/>
      <c r="E54" s="261"/>
      <c r="F54"/>
      <c r="G54" s="261"/>
      <c r="H54" s="27"/>
      <c r="I54" s="27"/>
      <c r="J54" s="27"/>
      <c r="K54" s="27"/>
      <c r="L54" s="27"/>
      <c r="M54" s="27"/>
      <c r="N54" s="27"/>
      <c r="O54" s="27"/>
      <c r="P54" s="27"/>
      <c r="Q54" s="27"/>
    </row>
    <row r="55" spans="3:17">
      <c r="C55"/>
      <c r="D55"/>
      <c r="E55" s="261"/>
      <c r="F55"/>
      <c r="G55" s="261"/>
      <c r="H55" s="27"/>
      <c r="I55" s="27"/>
      <c r="J55" s="27"/>
      <c r="K55" s="27"/>
      <c r="L55" s="27"/>
      <c r="M55" s="27"/>
      <c r="N55" s="27"/>
      <c r="O55" s="27"/>
      <c r="P55" s="27"/>
      <c r="Q55" s="27"/>
    </row>
    <row r="56" spans="3:17">
      <c r="C56"/>
      <c r="D56"/>
      <c r="E56" s="261"/>
      <c r="F56"/>
      <c r="G56" s="261"/>
      <c r="H56" s="27"/>
      <c r="I56" s="27"/>
      <c r="J56" s="27"/>
      <c r="K56" s="27"/>
      <c r="L56" s="27"/>
      <c r="M56" s="27"/>
      <c r="N56" s="27"/>
      <c r="O56" s="27"/>
      <c r="P56" s="27"/>
      <c r="Q56" s="27"/>
    </row>
    <row r="57" spans="3:17">
      <c r="C57"/>
      <c r="D57"/>
      <c r="E57" s="261"/>
      <c r="F57"/>
      <c r="G57" s="261"/>
      <c r="H57" s="27"/>
      <c r="I57" s="27"/>
      <c r="J57" s="27"/>
      <c r="K57" s="27"/>
      <c r="L57" s="27"/>
      <c r="M57" s="27"/>
      <c r="N57" s="27"/>
      <c r="O57" s="27"/>
      <c r="P57" s="27"/>
      <c r="Q57" s="27"/>
    </row>
    <row r="58" spans="3:17">
      <c r="C58"/>
      <c r="D58"/>
      <c r="E58" s="261"/>
      <c r="F58"/>
      <c r="G58" s="261"/>
      <c r="H58" s="27"/>
      <c r="I58" s="27"/>
      <c r="J58" s="27"/>
      <c r="K58" s="27"/>
      <c r="L58" s="27"/>
      <c r="M58" s="27"/>
      <c r="N58" s="27"/>
      <c r="O58" s="27"/>
      <c r="P58" s="27"/>
      <c r="Q58" s="27"/>
    </row>
    <row r="59" spans="3:17">
      <c r="C59"/>
      <c r="D59"/>
      <c r="E59" s="261"/>
      <c r="F59"/>
      <c r="G59" s="261"/>
      <c r="H59" s="27"/>
      <c r="I59" s="27"/>
      <c r="J59" s="27"/>
      <c r="K59" s="27"/>
      <c r="L59" s="27"/>
      <c r="M59" s="27"/>
      <c r="N59" s="27"/>
      <c r="O59" s="27"/>
      <c r="P59" s="27"/>
      <c r="Q59" s="27"/>
    </row>
    <row r="60" spans="3:17">
      <c r="C60"/>
      <c r="D60"/>
      <c r="E60" s="261"/>
      <c r="F60"/>
      <c r="G60" s="261"/>
      <c r="H60" s="27"/>
      <c r="I60" s="27"/>
      <c r="J60" s="27"/>
      <c r="K60" s="27"/>
      <c r="L60" s="27"/>
      <c r="M60" s="27"/>
      <c r="N60" s="27"/>
      <c r="O60" s="27"/>
      <c r="P60" s="27"/>
      <c r="Q60" s="27"/>
    </row>
    <row r="61" spans="3:17">
      <c r="C61"/>
      <c r="D61"/>
      <c r="E61" s="261"/>
      <c r="F61"/>
      <c r="G61" s="261"/>
      <c r="H61" s="27"/>
      <c r="I61" s="27"/>
      <c r="J61" s="27"/>
      <c r="K61" s="27"/>
      <c r="L61" s="27"/>
      <c r="M61" s="27"/>
      <c r="N61" s="27"/>
      <c r="O61" s="27"/>
      <c r="P61" s="27"/>
      <c r="Q61" s="27"/>
    </row>
    <row r="62" spans="3:17">
      <c r="C62"/>
      <c r="D62"/>
      <c r="E62" s="261"/>
      <c r="F62"/>
      <c r="G62" s="261"/>
      <c r="H62" s="27"/>
      <c r="I62" s="27"/>
      <c r="J62" s="27"/>
      <c r="K62" s="27"/>
      <c r="L62" s="27"/>
      <c r="M62" s="27"/>
      <c r="N62" s="27"/>
      <c r="O62" s="27"/>
      <c r="P62" s="27"/>
      <c r="Q62" s="27"/>
    </row>
    <row r="63" spans="3:17">
      <c r="C63"/>
      <c r="D63"/>
      <c r="E63" s="261"/>
      <c r="F63"/>
      <c r="G63" s="261"/>
      <c r="H63" s="27"/>
      <c r="I63" s="27"/>
      <c r="J63" s="27"/>
      <c r="K63" s="27"/>
      <c r="L63" s="27"/>
      <c r="M63" s="27"/>
      <c r="N63" s="27"/>
      <c r="O63" s="27"/>
      <c r="P63" s="27"/>
      <c r="Q63" s="27"/>
    </row>
    <row r="64" spans="3:17">
      <c r="C64"/>
      <c r="D64"/>
      <c r="E64" s="261"/>
      <c r="F64"/>
      <c r="G64" s="261"/>
      <c r="H64" s="27"/>
      <c r="I64" s="27"/>
      <c r="J64" s="27"/>
      <c r="K64" s="27"/>
      <c r="L64" s="27"/>
      <c r="M64" s="27"/>
      <c r="N64" s="27"/>
      <c r="O64" s="27"/>
      <c r="P64" s="27"/>
      <c r="Q64" s="27"/>
    </row>
    <row r="65" spans="3:17">
      <c r="C65"/>
      <c r="D65"/>
      <c r="E65" s="261"/>
      <c r="F65"/>
      <c r="G65" s="261"/>
      <c r="H65" s="27"/>
      <c r="I65" s="27"/>
      <c r="J65" s="27"/>
      <c r="K65" s="27"/>
      <c r="L65" s="27"/>
      <c r="M65" s="27"/>
      <c r="N65" s="27"/>
      <c r="O65" s="27"/>
      <c r="P65" s="27"/>
      <c r="Q65" s="27"/>
    </row>
    <row r="66" spans="3:17">
      <c r="C66"/>
      <c r="D66"/>
      <c r="E66" s="261"/>
      <c r="F66"/>
      <c r="G66" s="261"/>
      <c r="H66" s="27"/>
      <c r="I66" s="27"/>
      <c r="J66" s="27"/>
      <c r="K66" s="27"/>
      <c r="L66" s="27"/>
      <c r="M66" s="27"/>
      <c r="N66" s="27"/>
      <c r="O66" s="27"/>
      <c r="P66" s="27"/>
      <c r="Q66" s="27"/>
    </row>
    <row r="67" spans="3:17">
      <c r="C67"/>
      <c r="D67"/>
      <c r="E67" s="261"/>
      <c r="F67"/>
      <c r="G67" s="261"/>
      <c r="H67" s="27"/>
      <c r="I67" s="27"/>
      <c r="J67" s="27"/>
      <c r="K67" s="27"/>
      <c r="L67" s="27"/>
      <c r="M67" s="27"/>
      <c r="N67" s="27"/>
      <c r="O67" s="27"/>
      <c r="P67" s="27"/>
      <c r="Q67" s="27"/>
    </row>
    <row r="68" spans="3:17">
      <c r="C68"/>
      <c r="D68"/>
      <c r="E68" s="261"/>
      <c r="F68"/>
      <c r="G68" s="261"/>
      <c r="H68" s="27"/>
      <c r="I68" s="27"/>
      <c r="J68" s="27"/>
      <c r="K68" s="27"/>
      <c r="L68" s="27"/>
      <c r="M68" s="27"/>
      <c r="N68" s="27"/>
      <c r="O68" s="27"/>
      <c r="P68" s="27"/>
      <c r="Q68" s="27"/>
    </row>
    <row r="69" spans="3:17">
      <c r="C69"/>
      <c r="D69"/>
      <c r="E69" s="261"/>
      <c r="F69"/>
      <c r="G69" s="261"/>
      <c r="H69" s="27"/>
      <c r="I69" s="27"/>
      <c r="J69" s="27"/>
      <c r="K69" s="27"/>
      <c r="L69" s="27"/>
      <c r="M69" s="27"/>
      <c r="N69" s="27"/>
      <c r="O69" s="27"/>
      <c r="P69" s="27"/>
      <c r="Q69" s="27"/>
    </row>
    <row r="70" spans="3:17">
      <c r="C70"/>
      <c r="D70"/>
      <c r="E70" s="261"/>
      <c r="F70"/>
      <c r="G70" s="261"/>
      <c r="H70" s="27"/>
      <c r="I70" s="27"/>
      <c r="J70" s="27"/>
      <c r="K70" s="27"/>
      <c r="L70" s="27"/>
      <c r="M70" s="27"/>
      <c r="N70" s="27"/>
      <c r="O70" s="27"/>
      <c r="P70" s="27"/>
      <c r="Q70" s="27"/>
    </row>
    <row r="71" spans="3:17">
      <c r="C71"/>
      <c r="D71"/>
      <c r="E71" s="261"/>
      <c r="F71"/>
      <c r="G71" s="261"/>
      <c r="H71" s="27"/>
      <c r="I71" s="27"/>
      <c r="J71" s="27"/>
      <c r="K71" s="27"/>
      <c r="L71" s="27"/>
      <c r="M71" s="27"/>
      <c r="N71" s="27"/>
      <c r="O71" s="27"/>
      <c r="P71" s="27"/>
      <c r="Q71" s="27"/>
    </row>
    <row r="72" spans="3:17">
      <c r="C72"/>
      <c r="D72"/>
      <c r="E72" s="261"/>
      <c r="F72"/>
      <c r="G72" s="261"/>
      <c r="H72" s="27"/>
      <c r="I72" s="27"/>
      <c r="J72" s="27"/>
      <c r="K72" s="27"/>
      <c r="L72" s="27"/>
      <c r="M72" s="27"/>
      <c r="N72" s="27"/>
      <c r="O72" s="27"/>
      <c r="P72" s="27"/>
      <c r="Q72" s="27"/>
    </row>
    <row r="73" spans="3:17">
      <c r="C73"/>
      <c r="D73"/>
      <c r="E73" s="261"/>
      <c r="F73"/>
      <c r="G73" s="261"/>
      <c r="H73" s="27"/>
      <c r="I73" s="27"/>
      <c r="J73" s="27"/>
      <c r="K73" s="27"/>
      <c r="L73" s="27"/>
      <c r="M73" s="27"/>
      <c r="N73" s="27"/>
      <c r="O73" s="27"/>
      <c r="P73" s="27"/>
      <c r="Q73" s="27"/>
    </row>
    <row r="74" spans="3:17">
      <c r="C74"/>
      <c r="D74"/>
      <c r="E74" s="261"/>
      <c r="F74"/>
      <c r="G74" s="261"/>
      <c r="H74" s="27"/>
      <c r="I74" s="27"/>
      <c r="J74" s="27"/>
      <c r="K74" s="27"/>
      <c r="L74" s="27"/>
      <c r="M74" s="27"/>
      <c r="N74" s="27"/>
      <c r="O74" s="27"/>
      <c r="P74" s="27"/>
      <c r="Q74" s="27"/>
    </row>
    <row r="75" spans="3:17">
      <c r="C75"/>
      <c r="D75"/>
      <c r="E75" s="261"/>
      <c r="F75"/>
      <c r="G75" s="261"/>
      <c r="H75" s="27"/>
      <c r="I75" s="27"/>
      <c r="J75" s="27"/>
      <c r="K75" s="27"/>
      <c r="L75" s="27"/>
      <c r="M75" s="27"/>
      <c r="N75" s="27"/>
      <c r="O75" s="27"/>
      <c r="P75" s="27"/>
      <c r="Q75" s="27"/>
    </row>
    <row r="76" spans="3:17">
      <c r="C76"/>
      <c r="D76"/>
      <c r="E76" s="261"/>
      <c r="F76"/>
      <c r="G76" s="261"/>
      <c r="H76" s="27"/>
      <c r="I76" s="27"/>
      <c r="J76" s="27"/>
      <c r="K76" s="27"/>
      <c r="L76" s="27"/>
      <c r="M76" s="27"/>
      <c r="N76" s="27"/>
      <c r="O76" s="27"/>
      <c r="P76" s="27"/>
      <c r="Q76" s="27"/>
    </row>
    <row r="77" spans="3:17">
      <c r="C77"/>
      <c r="D77"/>
      <c r="E77" s="261"/>
      <c r="F77"/>
      <c r="G77" s="261"/>
      <c r="H77" s="27"/>
      <c r="I77" s="27"/>
      <c r="J77" s="27"/>
      <c r="K77" s="27"/>
      <c r="L77" s="27"/>
      <c r="M77" s="27"/>
      <c r="N77" s="27"/>
      <c r="O77" s="27"/>
      <c r="P77" s="27"/>
      <c r="Q77" s="27"/>
    </row>
    <row r="78" spans="3:17">
      <c r="C78"/>
      <c r="D78"/>
      <c r="E78" s="261"/>
      <c r="F78"/>
      <c r="G78" s="261"/>
      <c r="H78" s="27"/>
      <c r="I78" s="27"/>
      <c r="J78" s="27"/>
      <c r="K78" s="27"/>
      <c r="L78" s="27"/>
      <c r="M78" s="27"/>
      <c r="N78" s="27"/>
      <c r="O78" s="27"/>
      <c r="P78" s="27"/>
      <c r="Q78" s="27"/>
    </row>
    <row r="79" spans="3:17">
      <c r="C79"/>
      <c r="D79"/>
      <c r="E79" s="261"/>
      <c r="F79"/>
      <c r="G79" s="261"/>
      <c r="H79" s="27"/>
      <c r="I79" s="27"/>
      <c r="J79" s="27"/>
      <c r="K79" s="27"/>
      <c r="L79" s="27"/>
      <c r="M79" s="27"/>
      <c r="N79" s="27"/>
      <c r="O79" s="27"/>
      <c r="P79" s="27"/>
      <c r="Q79" s="27"/>
    </row>
    <row r="80" spans="3:17">
      <c r="C80"/>
      <c r="D80"/>
      <c r="E80" s="261"/>
      <c r="F80"/>
      <c r="G80" s="261"/>
      <c r="H80" s="27"/>
      <c r="I80" s="27"/>
      <c r="J80" s="27"/>
      <c r="K80" s="27"/>
      <c r="L80" s="27"/>
      <c r="M80" s="27"/>
      <c r="N80" s="27"/>
      <c r="O80" s="27"/>
      <c r="P80" s="27"/>
      <c r="Q80" s="27"/>
    </row>
    <row r="81" spans="3:17">
      <c r="C81"/>
      <c r="D81"/>
      <c r="E81" s="261"/>
      <c r="F81"/>
      <c r="G81" s="261"/>
      <c r="H81" s="27"/>
      <c r="I81" s="27"/>
      <c r="J81" s="27"/>
      <c r="K81" s="27"/>
      <c r="L81" s="27"/>
      <c r="M81" s="27"/>
      <c r="N81" s="27"/>
      <c r="O81" s="27"/>
      <c r="P81" s="27"/>
      <c r="Q81" s="27"/>
    </row>
    <row r="82" spans="3:17">
      <c r="C82"/>
      <c r="D82"/>
      <c r="E82" s="261"/>
      <c r="F82"/>
      <c r="G82" s="261"/>
      <c r="H82" s="27"/>
      <c r="I82" s="27"/>
      <c r="J82" s="27"/>
      <c r="K82" s="27"/>
      <c r="L82" s="27"/>
      <c r="M82" s="27"/>
      <c r="N82" s="27"/>
      <c r="O82" s="27"/>
      <c r="P82" s="27"/>
      <c r="Q82" s="27"/>
    </row>
    <row r="83" spans="3:17">
      <c r="C83"/>
      <c r="D83"/>
      <c r="E83" s="261"/>
      <c r="F83"/>
      <c r="G83" s="261"/>
      <c r="H83" s="27"/>
      <c r="I83" s="27"/>
      <c r="J83" s="27"/>
      <c r="K83" s="27"/>
      <c r="L83" s="27"/>
      <c r="M83" s="27"/>
      <c r="N83" s="27"/>
      <c r="O83" s="27"/>
      <c r="P83" s="27"/>
      <c r="Q83" s="27"/>
    </row>
    <row r="84" spans="3:17">
      <c r="C84"/>
      <c r="D84"/>
      <c r="E84" s="261"/>
      <c r="F84"/>
      <c r="G84" s="261"/>
      <c r="H84" s="27"/>
      <c r="I84" s="27"/>
      <c r="J84" s="27"/>
      <c r="K84" s="27"/>
      <c r="L84" s="27"/>
      <c r="M84" s="27"/>
      <c r="N84" s="27"/>
      <c r="O84" s="27"/>
      <c r="P84" s="27"/>
      <c r="Q84" s="27"/>
    </row>
    <row r="85" spans="3:17">
      <c r="C85"/>
      <c r="D85"/>
      <c r="E85" s="261"/>
      <c r="F85"/>
      <c r="G85" s="261"/>
      <c r="H85" s="27"/>
      <c r="I85" s="27"/>
      <c r="J85" s="27"/>
      <c r="K85" s="27"/>
      <c r="L85" s="27"/>
      <c r="M85" s="27"/>
      <c r="N85" s="27"/>
      <c r="O85" s="27"/>
      <c r="P85" s="27"/>
      <c r="Q85" s="27"/>
    </row>
    <row r="86" spans="3:17">
      <c r="C86"/>
      <c r="D86"/>
      <c r="E86" s="261"/>
      <c r="F86"/>
      <c r="G86" s="261"/>
      <c r="H86" s="27"/>
      <c r="I86" s="27"/>
      <c r="J86" s="27"/>
      <c r="K86" s="27"/>
      <c r="L86" s="27"/>
      <c r="M86" s="27"/>
      <c r="N86" s="27"/>
      <c r="O86" s="27"/>
      <c r="P86" s="27"/>
      <c r="Q86" s="27"/>
    </row>
    <row r="87" spans="3:17">
      <c r="C87"/>
      <c r="D87"/>
      <c r="E87" s="261"/>
      <c r="F87"/>
      <c r="G87" s="261"/>
      <c r="H87" s="27"/>
      <c r="I87" s="27"/>
      <c r="J87" s="27"/>
      <c r="K87" s="27"/>
      <c r="L87" s="27"/>
      <c r="M87" s="27"/>
      <c r="N87" s="27"/>
      <c r="O87" s="27"/>
      <c r="P87" s="27"/>
      <c r="Q87" s="27"/>
    </row>
    <row r="88" spans="3:17">
      <c r="C88"/>
      <c r="D88"/>
      <c r="E88" s="261"/>
      <c r="F88"/>
      <c r="G88" s="261"/>
      <c r="H88" s="27"/>
      <c r="I88" s="27"/>
      <c r="J88" s="27"/>
      <c r="K88" s="27"/>
      <c r="L88" s="27"/>
      <c r="M88" s="27"/>
      <c r="N88" s="27"/>
      <c r="O88" s="27"/>
      <c r="P88" s="27"/>
      <c r="Q88" s="27"/>
    </row>
    <row r="89" spans="3:17">
      <c r="C89"/>
      <c r="D89"/>
      <c r="E89" s="261"/>
      <c r="F89"/>
      <c r="G89" s="261"/>
      <c r="H89" s="27"/>
      <c r="I89" s="27"/>
      <c r="J89" s="27"/>
      <c r="K89" s="27"/>
      <c r="L89" s="27"/>
      <c r="M89" s="27"/>
      <c r="N89" s="27"/>
      <c r="O89" s="27"/>
      <c r="P89" s="27"/>
      <c r="Q89" s="27"/>
    </row>
    <row r="90" spans="3:17">
      <c r="C90"/>
      <c r="D90"/>
      <c r="E90" s="261"/>
      <c r="F90"/>
      <c r="G90" s="261"/>
      <c r="H90" s="27"/>
      <c r="I90" s="27"/>
      <c r="J90" s="27"/>
      <c r="K90" s="27"/>
      <c r="L90" s="27"/>
      <c r="M90" s="27"/>
      <c r="N90" s="27"/>
      <c r="O90" s="27"/>
      <c r="P90" s="27"/>
      <c r="Q90" s="27"/>
    </row>
    <row r="91" spans="3:17">
      <c r="C91"/>
      <c r="D91"/>
      <c r="E91" s="261"/>
      <c r="F91"/>
      <c r="G91" s="261"/>
      <c r="H91" s="27"/>
      <c r="I91" s="27"/>
      <c r="J91" s="27"/>
      <c r="K91" s="27"/>
      <c r="L91" s="27"/>
      <c r="M91" s="27"/>
      <c r="N91" s="27"/>
      <c r="O91" s="27"/>
      <c r="P91" s="27"/>
      <c r="Q91" s="27"/>
    </row>
    <row r="92" spans="3:17">
      <c r="C92"/>
      <c r="D92"/>
      <c r="E92" s="261"/>
      <c r="F92"/>
      <c r="G92" s="261"/>
      <c r="H92" s="27"/>
      <c r="I92" s="27"/>
      <c r="J92" s="27"/>
      <c r="K92" s="27"/>
      <c r="L92" s="27"/>
      <c r="M92" s="27"/>
      <c r="N92" s="27"/>
      <c r="O92" s="27"/>
      <c r="P92" s="27"/>
      <c r="Q92" s="27"/>
    </row>
    <row r="93" spans="3:17">
      <c r="C93"/>
      <c r="D93"/>
      <c r="E93" s="261"/>
      <c r="F93"/>
      <c r="G93" s="261"/>
      <c r="H93" s="27"/>
      <c r="I93" s="27"/>
      <c r="J93" s="27"/>
      <c r="K93" s="27"/>
      <c r="L93" s="27"/>
      <c r="M93" s="27"/>
      <c r="N93" s="27"/>
      <c r="O93" s="27"/>
      <c r="P93" s="27"/>
      <c r="Q93" s="27"/>
    </row>
    <row r="94" spans="3:17">
      <c r="C94"/>
      <c r="D94"/>
      <c r="E94" s="261"/>
      <c r="F94"/>
      <c r="G94" s="261"/>
      <c r="H94" s="27"/>
      <c r="I94" s="27"/>
      <c r="J94" s="27"/>
      <c r="K94" s="27"/>
      <c r="L94" s="27"/>
      <c r="M94" s="27"/>
      <c r="N94" s="27"/>
      <c r="O94" s="27"/>
      <c r="P94" s="27"/>
      <c r="Q94" s="27"/>
    </row>
    <row r="95" spans="3:17">
      <c r="C95"/>
      <c r="D95"/>
      <c r="E95" s="261"/>
      <c r="F95"/>
      <c r="G95" s="261"/>
      <c r="H95" s="27"/>
      <c r="I95" s="27"/>
      <c r="J95" s="27"/>
      <c r="K95" s="27"/>
      <c r="L95" s="27"/>
      <c r="M95" s="27"/>
      <c r="N95" s="27"/>
      <c r="O95" s="27"/>
      <c r="P95" s="27"/>
      <c r="Q95" s="27"/>
    </row>
    <row r="96" spans="3:17">
      <c r="C96"/>
      <c r="D96"/>
      <c r="E96" s="261"/>
      <c r="F96"/>
      <c r="G96" s="261"/>
      <c r="H96" s="27"/>
      <c r="I96" s="27"/>
      <c r="J96" s="27"/>
      <c r="K96" s="27"/>
      <c r="L96" s="27"/>
      <c r="M96" s="27"/>
      <c r="N96" s="27"/>
      <c r="O96" s="27"/>
      <c r="P96" s="27"/>
      <c r="Q96" s="27"/>
    </row>
    <row r="97" spans="3:17">
      <c r="C97"/>
      <c r="D97"/>
      <c r="E97" s="261"/>
      <c r="F97"/>
      <c r="G97" s="261"/>
      <c r="H97" s="27"/>
      <c r="I97" s="27"/>
      <c r="J97" s="27"/>
      <c r="K97" s="27"/>
      <c r="L97" s="27"/>
      <c r="M97" s="27"/>
      <c r="N97" s="27"/>
      <c r="O97" s="27"/>
      <c r="P97" s="27"/>
      <c r="Q97" s="27"/>
    </row>
    <row r="98" spans="3:17">
      <c r="C98"/>
      <c r="D98"/>
      <c r="E98" s="261"/>
      <c r="F98"/>
      <c r="G98" s="261"/>
      <c r="H98" s="27"/>
      <c r="I98" s="27"/>
      <c r="J98" s="27"/>
      <c r="K98" s="27"/>
      <c r="L98" s="27"/>
      <c r="M98" s="27"/>
      <c r="N98" s="27"/>
      <c r="O98" s="27"/>
      <c r="P98" s="27"/>
      <c r="Q98" s="27"/>
    </row>
    <row r="99" spans="3:17">
      <c r="C99"/>
      <c r="D99"/>
      <c r="E99" s="261"/>
      <c r="F99"/>
      <c r="G99" s="261"/>
      <c r="H99" s="27"/>
      <c r="I99" s="27"/>
      <c r="J99" s="27"/>
      <c r="K99" s="27"/>
      <c r="L99" s="27"/>
      <c r="M99" s="27"/>
      <c r="N99" s="27"/>
      <c r="O99" s="27"/>
      <c r="P99" s="27"/>
      <c r="Q99" s="27"/>
    </row>
    <row r="100" spans="3:17">
      <c r="C100"/>
      <c r="D100"/>
      <c r="E100" s="261"/>
      <c r="F100"/>
      <c r="G100" s="261"/>
      <c r="H100" s="27"/>
      <c r="I100" s="27"/>
      <c r="J100" s="27"/>
      <c r="K100" s="27"/>
      <c r="L100" s="27"/>
      <c r="M100" s="27"/>
      <c r="N100" s="27"/>
      <c r="O100" s="27"/>
      <c r="P100" s="27"/>
      <c r="Q100" s="27"/>
    </row>
    <row r="101" spans="3:17">
      <c r="C101">
        <v>97</v>
      </c>
      <c r="D101" t="s">
        <v>184</v>
      </c>
      <c r="E101" s="261">
        <v>4.777704</v>
      </c>
      <c r="F101" t="str">
        <f>IF(ISBLANK(_Air735363724637[[#This Row],[Substance]]),"",IF(ISNUMBER(VLOOKUP(_Air735363724637[[#This Row],[Substance]],SubstancesA!$B$6:$V$334,6,FALSE)),VLOOKUP(_Air735363724637[[#This Row],[Substance]],SubstancesA!$B$6:$V$334,6,FALSE),"No POCP value"))</f>
        <v>No POCP value</v>
      </c>
      <c r="G101" s="261" t="str">
        <f>IF(ISNUMBER(_Air735363724637[[#This Row],[POCP value per tonne]]),_Air735363724637[[#This Row],[Annual rate (tonne/yr))]]*_Air735363724637[[#This Row],[POCP value per tonne]],"")</f>
        <v/>
      </c>
      <c r="H101" s="27"/>
      <c r="I101" s="27"/>
      <c r="J101" s="27"/>
      <c r="K101" s="27"/>
      <c r="L101" s="27"/>
      <c r="M101" s="27"/>
      <c r="N101" s="27"/>
      <c r="O101" s="27"/>
      <c r="P101" s="27"/>
      <c r="Q101" s="27"/>
    </row>
    <row r="102" spans="3:17">
      <c r="C102">
        <v>98</v>
      </c>
      <c r="D102" t="s">
        <v>185</v>
      </c>
      <c r="E102" s="261">
        <v>4.777704</v>
      </c>
      <c r="F102">
        <f>IF(ISBLANK(_Air735363724637[[#This Row],[Substance]]),"",IF(ISNUMBER(VLOOKUP(_Air735363724637[[#This Row],[Substance]],SubstancesA!$B$6:$V$334,6,FALSE)),VLOOKUP(_Air735363724637[[#This Row],[Substance]],SubstancesA!$B$6:$V$334,6,FALSE),"No POCP value"))</f>
        <v>63.7</v>
      </c>
      <c r="G102" s="261">
        <f>IF(ISNUMBER(_Air735363724637[[#This Row],[POCP value per tonne]]),_Air735363724637[[#This Row],[Annual rate (tonne/yr))]]*_Air735363724637[[#This Row],[POCP value per tonne]],"")</f>
        <v>304.33974480000001</v>
      </c>
      <c r="H102" s="27"/>
      <c r="I102" s="27"/>
      <c r="J102" s="27"/>
      <c r="K102" s="27"/>
      <c r="L102" s="27"/>
      <c r="M102" s="27"/>
      <c r="N102" s="27"/>
      <c r="O102" s="27"/>
      <c r="P102" s="27"/>
      <c r="Q102" s="27"/>
    </row>
    <row r="103" spans="3:17">
      <c r="C103">
        <v>99</v>
      </c>
      <c r="D103" t="s">
        <v>186</v>
      </c>
      <c r="E103" s="261">
        <v>4.777704</v>
      </c>
      <c r="F103" t="str">
        <f>IF(ISBLANK(_Air735363724637[[#This Row],[Substance]]),"",IF(ISNUMBER(VLOOKUP(_Air735363724637[[#This Row],[Substance]],SubstancesA!$B$6:$V$334,6,FALSE)),VLOOKUP(_Air735363724637[[#This Row],[Substance]],SubstancesA!$B$6:$V$334,6,FALSE),"No POCP value"))</f>
        <v>No POCP value</v>
      </c>
      <c r="G103" s="261" t="str">
        <f>IF(ISNUMBER(_Air735363724637[[#This Row],[POCP value per tonne]]),_Air735363724637[[#This Row],[Annual rate (tonne/yr))]]*_Air735363724637[[#This Row],[POCP value per tonne]],"")</f>
        <v/>
      </c>
      <c r="H103" s="27"/>
      <c r="I103" s="27"/>
      <c r="J103" s="27"/>
      <c r="K103" s="27"/>
      <c r="L103" s="27"/>
      <c r="M103" s="27"/>
      <c r="N103" s="27"/>
      <c r="O103" s="27"/>
      <c r="P103" s="27"/>
      <c r="Q103" s="27"/>
    </row>
    <row r="104" spans="3:17">
      <c r="C104">
        <v>100</v>
      </c>
      <c r="D104" t="s">
        <v>187</v>
      </c>
      <c r="E104" s="261">
        <v>4.777704</v>
      </c>
      <c r="F104" t="str">
        <f>IF(ISBLANK(_Air735363724637[[#This Row],[Substance]]),"",IF(ISNUMBER(VLOOKUP(_Air735363724637[[#This Row],[Substance]],SubstancesA!$B$6:$V$334,6,FALSE)),VLOOKUP(_Air735363724637[[#This Row],[Substance]],SubstancesA!$B$6:$V$334,6,FALSE),"No POCP value"))</f>
        <v>No POCP value</v>
      </c>
      <c r="G104" s="261" t="str">
        <f>IF(ISNUMBER(_Air735363724637[[#This Row],[POCP value per tonne]]),_Air735363724637[[#This Row],[Annual rate (tonne/yr))]]*_Air735363724637[[#This Row],[POCP value per tonne]],"")</f>
        <v/>
      </c>
      <c r="H104" s="27"/>
      <c r="I104" s="27"/>
      <c r="J104" s="27"/>
      <c r="K104" s="27"/>
      <c r="L104" s="27"/>
      <c r="M104" s="27"/>
      <c r="N104" s="27"/>
      <c r="O104" s="27"/>
      <c r="P104" s="27"/>
      <c r="Q104" s="27"/>
    </row>
    <row r="105" spans="3:17">
      <c r="C105">
        <v>101</v>
      </c>
      <c r="D105" t="s">
        <v>188</v>
      </c>
      <c r="E105" s="261">
        <v>4.777704</v>
      </c>
      <c r="F105">
        <f>IF(ISBLANK(_Air735363724637[[#This Row],[Substance]]),"",IF(ISNUMBER(VLOOKUP(_Air735363724637[[#This Row],[Substance]],SubstancesA!$B$6:$V$334,6,FALSE)),VLOOKUP(_Air735363724637[[#This Row],[Substance]],SubstancesA!$B$6:$V$334,6,FALSE),"No POCP value"))</f>
        <v>14.2</v>
      </c>
      <c r="G105" s="261">
        <f>IF(ISNUMBER(_Air735363724637[[#This Row],[POCP value per tonne]]),_Air735363724637[[#This Row],[Annual rate (tonne/yr))]]*_Air735363724637[[#This Row],[POCP value per tonne]],"")</f>
        <v>67.843396799999994</v>
      </c>
      <c r="H105" s="27"/>
      <c r="I105" s="27"/>
      <c r="J105" s="27"/>
      <c r="K105" s="27"/>
      <c r="L105" s="27"/>
      <c r="M105" s="27"/>
      <c r="N105" s="27"/>
      <c r="O105" s="27"/>
      <c r="P105" s="27"/>
      <c r="Q105" s="27"/>
    </row>
    <row r="106" spans="3:17">
      <c r="C106">
        <v>102</v>
      </c>
      <c r="D106" t="s">
        <v>189</v>
      </c>
      <c r="E106" s="261">
        <v>4.777704</v>
      </c>
      <c r="F106" t="str">
        <f>IF(ISBLANK(_Air735363724637[[#This Row],[Substance]]),"",IF(ISNUMBER(VLOOKUP(_Air735363724637[[#This Row],[Substance]],SubstancesA!$B$6:$V$334,6,FALSE)),VLOOKUP(_Air735363724637[[#This Row],[Substance]],SubstancesA!$B$6:$V$334,6,FALSE),"No POCP value"))</f>
        <v>No POCP value</v>
      </c>
      <c r="G106" s="261" t="str">
        <f>IF(ISNUMBER(_Air735363724637[[#This Row],[POCP value per tonne]]),_Air735363724637[[#This Row],[Annual rate (tonne/yr))]]*_Air735363724637[[#This Row],[POCP value per tonne]],"")</f>
        <v/>
      </c>
      <c r="H106" s="27"/>
      <c r="I106" s="27"/>
      <c r="J106" s="27"/>
      <c r="K106" s="27"/>
      <c r="L106" s="27"/>
      <c r="M106" s="27"/>
      <c r="N106" s="27"/>
      <c r="O106" s="27"/>
      <c r="P106" s="27"/>
      <c r="Q106" s="27"/>
    </row>
    <row r="107" spans="3:17">
      <c r="C107">
        <v>103</v>
      </c>
      <c r="D107" t="s">
        <v>184</v>
      </c>
      <c r="E107" s="261">
        <v>4.777704</v>
      </c>
      <c r="F107" t="str">
        <f>IF(ISBLANK(_Air735363724637[[#This Row],[Substance]]),"",IF(ISNUMBER(VLOOKUP(_Air735363724637[[#This Row],[Substance]],SubstancesA!$B$6:$V$334,6,FALSE)),VLOOKUP(_Air735363724637[[#This Row],[Substance]],SubstancesA!$B$6:$V$334,6,FALSE),"No POCP value"))</f>
        <v>No POCP value</v>
      </c>
      <c r="G107" s="261" t="str">
        <f>IF(ISNUMBER(_Air735363724637[[#This Row],[POCP value per tonne]]),_Air735363724637[[#This Row],[Annual rate (tonne/yr))]]*_Air735363724637[[#This Row],[POCP value per tonne]],"")</f>
        <v/>
      </c>
      <c r="H107" s="27"/>
      <c r="I107" s="27"/>
      <c r="J107" s="27"/>
      <c r="K107" s="27"/>
      <c r="L107" s="27"/>
      <c r="M107" s="27"/>
      <c r="N107" s="27"/>
      <c r="O107" s="27"/>
      <c r="P107" s="27"/>
      <c r="Q107" s="27"/>
    </row>
    <row r="108" spans="3:17">
      <c r="C108">
        <v>104</v>
      </c>
      <c r="D108" t="s">
        <v>185</v>
      </c>
      <c r="E108" s="261">
        <v>4.777704</v>
      </c>
      <c r="F108">
        <f>IF(ISBLANK(_Air735363724637[[#This Row],[Substance]]),"",IF(ISNUMBER(VLOOKUP(_Air735363724637[[#This Row],[Substance]],SubstancesA!$B$6:$V$334,6,FALSE)),VLOOKUP(_Air735363724637[[#This Row],[Substance]],SubstancesA!$B$6:$V$334,6,FALSE),"No POCP value"))</f>
        <v>63.7</v>
      </c>
      <c r="G108" s="261">
        <f>IF(ISNUMBER(_Air735363724637[[#This Row],[POCP value per tonne]]),_Air735363724637[[#This Row],[Annual rate (tonne/yr))]]*_Air735363724637[[#This Row],[POCP value per tonne]],"")</f>
        <v>304.33974480000001</v>
      </c>
      <c r="H108" s="27"/>
      <c r="I108" s="27"/>
      <c r="J108" s="27"/>
      <c r="K108" s="27"/>
      <c r="L108" s="27"/>
      <c r="M108" s="27"/>
      <c r="N108" s="27"/>
      <c r="O108" s="27"/>
      <c r="P108" s="27"/>
      <c r="Q108" s="27"/>
    </row>
    <row r="109" spans="3:17">
      <c r="C109">
        <v>105</v>
      </c>
      <c r="D109" t="s">
        <v>186</v>
      </c>
      <c r="E109" s="261">
        <v>4.777704</v>
      </c>
      <c r="F109" t="str">
        <f>IF(ISBLANK(_Air735363724637[[#This Row],[Substance]]),"",IF(ISNUMBER(VLOOKUP(_Air735363724637[[#This Row],[Substance]],SubstancesA!$B$6:$V$334,6,FALSE)),VLOOKUP(_Air735363724637[[#This Row],[Substance]],SubstancesA!$B$6:$V$334,6,FALSE),"No POCP value"))</f>
        <v>No POCP value</v>
      </c>
      <c r="G109" s="261" t="str">
        <f>IF(ISNUMBER(_Air735363724637[[#This Row],[POCP value per tonne]]),_Air735363724637[[#This Row],[Annual rate (tonne/yr))]]*_Air735363724637[[#This Row],[POCP value per tonne]],"")</f>
        <v/>
      </c>
      <c r="H109" s="27"/>
      <c r="I109" s="27"/>
      <c r="J109" s="27"/>
      <c r="K109" s="27"/>
      <c r="L109" s="27"/>
      <c r="M109" s="27"/>
      <c r="N109" s="27"/>
      <c r="O109" s="27"/>
      <c r="P109" s="27"/>
      <c r="Q109" s="27"/>
    </row>
    <row r="110" spans="3:17">
      <c r="C110">
        <v>106</v>
      </c>
      <c r="D110" t="s">
        <v>187</v>
      </c>
      <c r="E110" s="261">
        <v>4.777704</v>
      </c>
      <c r="F110" t="str">
        <f>IF(ISBLANK(_Air735363724637[[#This Row],[Substance]]),"",IF(ISNUMBER(VLOOKUP(_Air735363724637[[#This Row],[Substance]],SubstancesA!$B$6:$V$334,6,FALSE)),VLOOKUP(_Air735363724637[[#This Row],[Substance]],SubstancesA!$B$6:$V$334,6,FALSE),"No POCP value"))</f>
        <v>No POCP value</v>
      </c>
      <c r="G110" s="261" t="str">
        <f>IF(ISNUMBER(_Air735363724637[[#This Row],[POCP value per tonne]]),_Air735363724637[[#This Row],[Annual rate (tonne/yr))]]*_Air735363724637[[#This Row],[POCP value per tonne]],"")</f>
        <v/>
      </c>
      <c r="H110" s="27"/>
      <c r="I110" s="27"/>
      <c r="J110" s="27"/>
      <c r="K110" s="27"/>
      <c r="L110" s="27"/>
      <c r="M110" s="27"/>
      <c r="N110" s="27"/>
      <c r="O110" s="27"/>
      <c r="P110" s="27"/>
      <c r="Q110" s="27"/>
    </row>
    <row r="111" spans="3:17">
      <c r="C111">
        <v>107</v>
      </c>
      <c r="D111" t="s">
        <v>188</v>
      </c>
      <c r="E111" s="261">
        <v>4.777704</v>
      </c>
      <c r="F111">
        <f>IF(ISBLANK(_Air735363724637[[#This Row],[Substance]]),"",IF(ISNUMBER(VLOOKUP(_Air735363724637[[#This Row],[Substance]],SubstancesA!$B$6:$V$334,6,FALSE)),VLOOKUP(_Air735363724637[[#This Row],[Substance]],SubstancesA!$B$6:$V$334,6,FALSE),"No POCP value"))</f>
        <v>14.2</v>
      </c>
      <c r="G111" s="261">
        <f>IF(ISNUMBER(_Air735363724637[[#This Row],[POCP value per tonne]]),_Air735363724637[[#This Row],[Annual rate (tonne/yr))]]*_Air735363724637[[#This Row],[POCP value per tonne]],"")</f>
        <v>67.843396799999994</v>
      </c>
      <c r="H111" s="27"/>
      <c r="I111" s="27"/>
      <c r="J111" s="27"/>
      <c r="K111" s="27"/>
      <c r="L111" s="27"/>
      <c r="M111" s="27"/>
      <c r="N111" s="27"/>
      <c r="O111" s="27"/>
      <c r="P111" s="27"/>
      <c r="Q111" s="27"/>
    </row>
    <row r="112" spans="3:17">
      <c r="C112">
        <v>108</v>
      </c>
      <c r="D112" t="s">
        <v>189</v>
      </c>
      <c r="E112" s="261">
        <v>4.777704</v>
      </c>
      <c r="F112" t="str">
        <f>IF(ISBLANK(_Air735363724637[[#This Row],[Substance]]),"",IF(ISNUMBER(VLOOKUP(_Air735363724637[[#This Row],[Substance]],SubstancesA!$B$6:$V$334,6,FALSE)),VLOOKUP(_Air735363724637[[#This Row],[Substance]],SubstancesA!$B$6:$V$334,6,FALSE),"No POCP value"))</f>
        <v>No POCP value</v>
      </c>
      <c r="G112" s="261" t="str">
        <f>IF(ISNUMBER(_Air735363724637[[#This Row],[POCP value per tonne]]),_Air735363724637[[#This Row],[Annual rate (tonne/yr))]]*_Air735363724637[[#This Row],[POCP value per tonne]],"")</f>
        <v/>
      </c>
      <c r="H112" s="27"/>
      <c r="I112" s="27"/>
      <c r="J112" s="27"/>
      <c r="K112" s="27"/>
      <c r="L112" s="27"/>
      <c r="M112" s="27"/>
      <c r="N112" s="27"/>
      <c r="O112" s="27"/>
      <c r="P112" s="27"/>
      <c r="Q112" s="27"/>
    </row>
    <row r="113" spans="3:17">
      <c r="C113">
        <v>109</v>
      </c>
      <c r="D113" t="s">
        <v>184</v>
      </c>
      <c r="E113" s="261">
        <v>4.777704</v>
      </c>
      <c r="F113" t="str">
        <f>IF(ISBLANK(_Air735363724637[[#This Row],[Substance]]),"",IF(ISNUMBER(VLOOKUP(_Air735363724637[[#This Row],[Substance]],SubstancesA!$B$6:$V$334,6,FALSE)),VLOOKUP(_Air735363724637[[#This Row],[Substance]],SubstancesA!$B$6:$V$334,6,FALSE),"No POCP value"))</f>
        <v>No POCP value</v>
      </c>
      <c r="G113" s="261" t="str">
        <f>IF(ISNUMBER(_Air735363724637[[#This Row],[POCP value per tonne]]),_Air735363724637[[#This Row],[Annual rate (tonne/yr))]]*_Air735363724637[[#This Row],[POCP value per tonne]],"")</f>
        <v/>
      </c>
      <c r="H113" s="27"/>
      <c r="I113" s="27"/>
      <c r="J113" s="27"/>
      <c r="K113" s="27"/>
      <c r="L113" s="27"/>
      <c r="M113" s="27"/>
      <c r="N113" s="27"/>
      <c r="O113" s="27"/>
      <c r="P113" s="27"/>
      <c r="Q113" s="27"/>
    </row>
    <row r="114" spans="3:17">
      <c r="C114">
        <v>110</v>
      </c>
      <c r="D114" t="s">
        <v>185</v>
      </c>
      <c r="E114" s="261">
        <v>4.777704</v>
      </c>
      <c r="F114">
        <f>IF(ISBLANK(_Air735363724637[[#This Row],[Substance]]),"",IF(ISNUMBER(VLOOKUP(_Air735363724637[[#This Row],[Substance]],SubstancesA!$B$6:$V$334,6,FALSE)),VLOOKUP(_Air735363724637[[#This Row],[Substance]],SubstancesA!$B$6:$V$334,6,FALSE),"No POCP value"))</f>
        <v>63.7</v>
      </c>
      <c r="G114" s="261">
        <f>IF(ISNUMBER(_Air735363724637[[#This Row],[POCP value per tonne]]),_Air735363724637[[#This Row],[Annual rate (tonne/yr))]]*_Air735363724637[[#This Row],[POCP value per tonne]],"")</f>
        <v>304.33974480000001</v>
      </c>
      <c r="H114" s="27"/>
      <c r="I114" s="27"/>
      <c r="J114" s="27"/>
      <c r="K114" s="27"/>
      <c r="L114" s="27"/>
      <c r="M114" s="27"/>
      <c r="N114" s="27"/>
      <c r="O114" s="27"/>
      <c r="P114" s="27"/>
      <c r="Q114" s="27"/>
    </row>
    <row r="115" spans="3:17">
      <c r="C115">
        <v>111</v>
      </c>
      <c r="D115" t="s">
        <v>186</v>
      </c>
      <c r="E115" s="261">
        <v>4.777704</v>
      </c>
      <c r="F115" t="str">
        <f>IF(ISBLANK(_Air735363724637[[#This Row],[Substance]]),"",IF(ISNUMBER(VLOOKUP(_Air735363724637[[#This Row],[Substance]],SubstancesA!$B$6:$V$334,6,FALSE)),VLOOKUP(_Air735363724637[[#This Row],[Substance]],SubstancesA!$B$6:$V$334,6,FALSE),"No POCP value"))</f>
        <v>No POCP value</v>
      </c>
      <c r="G115" s="261" t="str">
        <f>IF(ISNUMBER(_Air735363724637[[#This Row],[POCP value per tonne]]),_Air735363724637[[#This Row],[Annual rate (tonne/yr))]]*_Air735363724637[[#This Row],[POCP value per tonne]],"")</f>
        <v/>
      </c>
      <c r="H115" s="27"/>
      <c r="I115" s="27"/>
      <c r="J115" s="27"/>
      <c r="K115" s="27"/>
      <c r="L115" s="27"/>
      <c r="M115" s="27"/>
      <c r="N115" s="27"/>
      <c r="O115" s="27"/>
      <c r="P115" s="27"/>
      <c r="Q115" s="27"/>
    </row>
    <row r="116" spans="3:17">
      <c r="C116">
        <v>112</v>
      </c>
      <c r="D116" t="s">
        <v>187</v>
      </c>
      <c r="E116" s="261">
        <v>4.777704</v>
      </c>
      <c r="F116" t="str">
        <f>IF(ISBLANK(_Air735363724637[[#This Row],[Substance]]),"",IF(ISNUMBER(VLOOKUP(_Air735363724637[[#This Row],[Substance]],SubstancesA!$B$6:$V$334,6,FALSE)),VLOOKUP(_Air735363724637[[#This Row],[Substance]],SubstancesA!$B$6:$V$334,6,FALSE),"No POCP value"))</f>
        <v>No POCP value</v>
      </c>
      <c r="G116" s="261" t="str">
        <f>IF(ISNUMBER(_Air735363724637[[#This Row],[POCP value per tonne]]),_Air735363724637[[#This Row],[Annual rate (tonne/yr))]]*_Air735363724637[[#This Row],[POCP value per tonne]],"")</f>
        <v/>
      </c>
      <c r="H116" s="27"/>
      <c r="I116" s="27"/>
      <c r="J116" s="27"/>
      <c r="K116" s="27"/>
      <c r="L116" s="27"/>
      <c r="M116" s="27"/>
      <c r="N116" s="27"/>
      <c r="O116" s="27"/>
      <c r="P116" s="27"/>
      <c r="Q116" s="27"/>
    </row>
    <row r="117" spans="3:17">
      <c r="C117">
        <v>113</v>
      </c>
      <c r="D117" t="s">
        <v>188</v>
      </c>
      <c r="E117" s="261">
        <v>4.777704</v>
      </c>
      <c r="F117">
        <f>IF(ISBLANK(_Air735363724637[[#This Row],[Substance]]),"",IF(ISNUMBER(VLOOKUP(_Air735363724637[[#This Row],[Substance]],SubstancesA!$B$6:$V$334,6,FALSE)),VLOOKUP(_Air735363724637[[#This Row],[Substance]],SubstancesA!$B$6:$V$334,6,FALSE),"No POCP value"))</f>
        <v>14.2</v>
      </c>
      <c r="G117" s="261">
        <f>IF(ISNUMBER(_Air735363724637[[#This Row],[POCP value per tonne]]),_Air735363724637[[#This Row],[Annual rate (tonne/yr))]]*_Air735363724637[[#This Row],[POCP value per tonne]],"")</f>
        <v>67.843396799999994</v>
      </c>
      <c r="H117" s="27"/>
      <c r="I117" s="27"/>
      <c r="J117" s="27"/>
      <c r="K117" s="27"/>
      <c r="L117" s="27"/>
      <c r="M117" s="27"/>
      <c r="N117" s="27"/>
      <c r="O117" s="27"/>
      <c r="P117" s="27"/>
      <c r="Q117" s="27"/>
    </row>
    <row r="118" spans="3:17">
      <c r="C118">
        <v>114</v>
      </c>
      <c r="D118" t="s">
        <v>189</v>
      </c>
      <c r="E118" s="261">
        <v>4.777704</v>
      </c>
      <c r="F118" t="str">
        <f>IF(ISBLANK(_Air735363724637[[#This Row],[Substance]]),"",IF(ISNUMBER(VLOOKUP(_Air735363724637[[#This Row],[Substance]],SubstancesA!$B$6:$V$334,6,FALSE)),VLOOKUP(_Air735363724637[[#This Row],[Substance]],SubstancesA!$B$6:$V$334,6,FALSE),"No POCP value"))</f>
        <v>No POCP value</v>
      </c>
      <c r="G118" s="261" t="str">
        <f>IF(ISNUMBER(_Air735363724637[[#This Row],[POCP value per tonne]]),_Air735363724637[[#This Row],[Annual rate (tonne/yr))]]*_Air735363724637[[#This Row],[POCP value per tonne]],"")</f>
        <v/>
      </c>
      <c r="H118" s="27"/>
      <c r="I118" s="27"/>
      <c r="J118" s="27"/>
      <c r="K118" s="27"/>
      <c r="L118" s="27"/>
      <c r="M118" s="27"/>
      <c r="N118" s="27"/>
      <c r="O118" s="27"/>
      <c r="P118" s="27"/>
      <c r="Q118" s="27"/>
    </row>
    <row r="119" spans="3:17">
      <c r="C119">
        <v>115</v>
      </c>
      <c r="D119" t="s">
        <v>184</v>
      </c>
      <c r="E119" s="261">
        <v>4.777704</v>
      </c>
      <c r="F119" t="str">
        <f>IF(ISBLANK(_Air735363724637[[#This Row],[Substance]]),"",IF(ISNUMBER(VLOOKUP(_Air735363724637[[#This Row],[Substance]],SubstancesA!$B$6:$V$334,6,FALSE)),VLOOKUP(_Air735363724637[[#This Row],[Substance]],SubstancesA!$B$6:$V$334,6,FALSE),"No POCP value"))</f>
        <v>No POCP value</v>
      </c>
      <c r="G119" s="261" t="str">
        <f>IF(ISNUMBER(_Air735363724637[[#This Row],[POCP value per tonne]]),_Air735363724637[[#This Row],[Annual rate (tonne/yr))]]*_Air735363724637[[#This Row],[POCP value per tonne]],"")</f>
        <v/>
      </c>
      <c r="H119" s="27"/>
      <c r="I119" s="27"/>
      <c r="J119" s="27"/>
      <c r="K119" s="27"/>
      <c r="L119" s="27"/>
      <c r="M119" s="27"/>
      <c r="N119" s="27"/>
      <c r="O119" s="27"/>
      <c r="P119" s="27"/>
      <c r="Q119" s="27"/>
    </row>
    <row r="120" spans="3:17">
      <c r="C120">
        <v>116</v>
      </c>
      <c r="D120" t="s">
        <v>185</v>
      </c>
      <c r="E120" s="261">
        <v>4.777704</v>
      </c>
      <c r="F120">
        <f>IF(ISBLANK(_Air735363724637[[#This Row],[Substance]]),"",IF(ISNUMBER(VLOOKUP(_Air735363724637[[#This Row],[Substance]],SubstancesA!$B$6:$V$334,6,FALSE)),VLOOKUP(_Air735363724637[[#This Row],[Substance]],SubstancesA!$B$6:$V$334,6,FALSE),"No POCP value"))</f>
        <v>63.7</v>
      </c>
      <c r="G120" s="261">
        <f>IF(ISNUMBER(_Air735363724637[[#This Row],[POCP value per tonne]]),_Air735363724637[[#This Row],[Annual rate (tonne/yr))]]*_Air735363724637[[#This Row],[POCP value per tonne]],"")</f>
        <v>304.33974480000001</v>
      </c>
      <c r="H120" s="27"/>
      <c r="I120" s="27"/>
      <c r="J120" s="27"/>
      <c r="K120" s="27"/>
      <c r="L120" s="27"/>
      <c r="M120" s="27"/>
      <c r="N120" s="27"/>
      <c r="O120" s="27"/>
      <c r="P120" s="27"/>
      <c r="Q120" s="27"/>
    </row>
    <row r="121" spans="3:17">
      <c r="C121">
        <v>117</v>
      </c>
      <c r="D121" t="s">
        <v>186</v>
      </c>
      <c r="E121" s="261">
        <v>4.777704</v>
      </c>
      <c r="F121" t="str">
        <f>IF(ISBLANK(_Air735363724637[[#This Row],[Substance]]),"",IF(ISNUMBER(VLOOKUP(_Air735363724637[[#This Row],[Substance]],SubstancesA!$B$6:$V$334,6,FALSE)),VLOOKUP(_Air735363724637[[#This Row],[Substance]],SubstancesA!$B$6:$V$334,6,FALSE),"No POCP value"))</f>
        <v>No POCP value</v>
      </c>
      <c r="G121" s="261" t="str">
        <f>IF(ISNUMBER(_Air735363724637[[#This Row],[POCP value per tonne]]),_Air735363724637[[#This Row],[Annual rate (tonne/yr))]]*_Air735363724637[[#This Row],[POCP value per tonne]],"")</f>
        <v/>
      </c>
      <c r="H121" s="27"/>
      <c r="I121" s="27"/>
      <c r="J121" s="27"/>
      <c r="K121" s="27"/>
      <c r="L121" s="27"/>
      <c r="M121" s="27"/>
      <c r="N121" s="27"/>
      <c r="O121" s="27"/>
      <c r="P121" s="27"/>
      <c r="Q121" s="27"/>
    </row>
    <row r="122" spans="3:17">
      <c r="C122">
        <v>118</v>
      </c>
      <c r="D122" t="s">
        <v>187</v>
      </c>
      <c r="E122" s="261">
        <v>4.777704</v>
      </c>
      <c r="F122" t="str">
        <f>IF(ISBLANK(_Air735363724637[[#This Row],[Substance]]),"",IF(ISNUMBER(VLOOKUP(_Air735363724637[[#This Row],[Substance]],SubstancesA!$B$6:$V$334,6,FALSE)),VLOOKUP(_Air735363724637[[#This Row],[Substance]],SubstancesA!$B$6:$V$334,6,FALSE),"No POCP value"))</f>
        <v>No POCP value</v>
      </c>
      <c r="G122" s="261" t="str">
        <f>IF(ISNUMBER(_Air735363724637[[#This Row],[POCP value per tonne]]),_Air735363724637[[#This Row],[Annual rate (tonne/yr))]]*_Air735363724637[[#This Row],[POCP value per tonne]],"")</f>
        <v/>
      </c>
      <c r="H122" s="27"/>
      <c r="I122" s="27"/>
      <c r="J122" s="27"/>
      <c r="K122" s="27"/>
      <c r="L122" s="27"/>
      <c r="M122" s="27"/>
      <c r="N122" s="27"/>
      <c r="O122" s="27"/>
      <c r="P122" s="27"/>
      <c r="Q122" s="27"/>
    </row>
    <row r="123" spans="3:17">
      <c r="C123">
        <v>119</v>
      </c>
      <c r="D123" t="s">
        <v>188</v>
      </c>
      <c r="E123" s="261">
        <v>4.777704</v>
      </c>
      <c r="F123">
        <f>IF(ISBLANK(_Air735363724637[[#This Row],[Substance]]),"",IF(ISNUMBER(VLOOKUP(_Air735363724637[[#This Row],[Substance]],SubstancesA!$B$6:$V$334,6,FALSE)),VLOOKUP(_Air735363724637[[#This Row],[Substance]],SubstancesA!$B$6:$V$334,6,FALSE),"No POCP value"))</f>
        <v>14.2</v>
      </c>
      <c r="G123" s="261">
        <f>IF(ISNUMBER(_Air735363724637[[#This Row],[POCP value per tonne]]),_Air735363724637[[#This Row],[Annual rate (tonne/yr))]]*_Air735363724637[[#This Row],[POCP value per tonne]],"")</f>
        <v>67.843396799999994</v>
      </c>
      <c r="H123" s="27"/>
      <c r="I123" s="27"/>
      <c r="J123" s="27"/>
      <c r="K123" s="27"/>
      <c r="L123" s="27"/>
      <c r="M123" s="27"/>
      <c r="N123" s="27"/>
      <c r="O123" s="27"/>
      <c r="P123" s="27"/>
      <c r="Q123" s="27"/>
    </row>
    <row r="124" spans="3:17">
      <c r="C124">
        <v>120</v>
      </c>
      <c r="D124" t="s">
        <v>189</v>
      </c>
      <c r="E124" s="261">
        <v>4.777704</v>
      </c>
      <c r="F124" t="str">
        <f>IF(ISBLANK(_Air735363724637[[#This Row],[Substance]]),"",IF(ISNUMBER(VLOOKUP(_Air735363724637[[#This Row],[Substance]],SubstancesA!$B$6:$V$334,6,FALSE)),VLOOKUP(_Air735363724637[[#This Row],[Substance]],SubstancesA!$B$6:$V$334,6,FALSE),"No POCP value"))</f>
        <v>No POCP value</v>
      </c>
      <c r="G124" s="261" t="str">
        <f>IF(ISNUMBER(_Air735363724637[[#This Row],[POCP value per tonne]]),_Air735363724637[[#This Row],[Annual rate (tonne/yr))]]*_Air735363724637[[#This Row],[POCP value per tonne]],"")</f>
        <v/>
      </c>
      <c r="H124" s="27"/>
      <c r="I124" s="27"/>
      <c r="J124" s="27"/>
      <c r="K124" s="27"/>
      <c r="L124" s="27"/>
      <c r="M124" s="27"/>
      <c r="N124" s="27"/>
      <c r="O124" s="27"/>
      <c r="P124" s="27"/>
      <c r="Q124" s="27"/>
    </row>
    <row r="125" spans="3:17">
      <c r="C125">
        <v>121</v>
      </c>
      <c r="D125" t="s">
        <v>184</v>
      </c>
      <c r="E125" s="261">
        <v>4.777704</v>
      </c>
      <c r="F125" t="str">
        <f>IF(ISBLANK(_Air735363724637[[#This Row],[Substance]]),"",IF(ISNUMBER(VLOOKUP(_Air735363724637[[#This Row],[Substance]],SubstancesA!$B$6:$V$334,6,FALSE)),VLOOKUP(_Air735363724637[[#This Row],[Substance]],SubstancesA!$B$6:$V$334,6,FALSE),"No POCP value"))</f>
        <v>No POCP value</v>
      </c>
      <c r="G125" s="261" t="str">
        <f>IF(ISNUMBER(_Air735363724637[[#This Row],[POCP value per tonne]]),_Air735363724637[[#This Row],[Annual rate (tonne/yr))]]*_Air735363724637[[#This Row],[POCP value per tonne]],"")</f>
        <v/>
      </c>
      <c r="H125" s="27"/>
      <c r="I125" s="27"/>
      <c r="J125" s="27"/>
      <c r="K125" s="27"/>
      <c r="L125" s="27"/>
      <c r="M125" s="27"/>
      <c r="N125" s="27"/>
      <c r="O125" s="27"/>
      <c r="P125" s="27"/>
      <c r="Q125" s="27"/>
    </row>
    <row r="126" spans="3:17">
      <c r="C126">
        <v>122</v>
      </c>
      <c r="D126" t="s">
        <v>185</v>
      </c>
      <c r="E126" s="261">
        <v>4.777704</v>
      </c>
      <c r="F126">
        <f>IF(ISBLANK(_Air735363724637[[#This Row],[Substance]]),"",IF(ISNUMBER(VLOOKUP(_Air735363724637[[#This Row],[Substance]],SubstancesA!$B$6:$V$334,6,FALSE)),VLOOKUP(_Air735363724637[[#This Row],[Substance]],SubstancesA!$B$6:$V$334,6,FALSE),"No POCP value"))</f>
        <v>63.7</v>
      </c>
      <c r="G126" s="261">
        <f>IF(ISNUMBER(_Air735363724637[[#This Row],[POCP value per tonne]]),_Air735363724637[[#This Row],[Annual rate (tonne/yr))]]*_Air735363724637[[#This Row],[POCP value per tonne]],"")</f>
        <v>304.33974480000001</v>
      </c>
      <c r="H126" s="27"/>
      <c r="I126" s="27"/>
      <c r="J126" s="27"/>
      <c r="K126" s="27"/>
      <c r="L126" s="27"/>
      <c r="M126" s="27"/>
      <c r="N126" s="27"/>
      <c r="O126" s="27"/>
      <c r="P126" s="27"/>
      <c r="Q126" s="27"/>
    </row>
    <row r="127" spans="3:17">
      <c r="C127">
        <v>123</v>
      </c>
      <c r="D127" t="s">
        <v>186</v>
      </c>
      <c r="E127" s="261">
        <v>4.777704</v>
      </c>
      <c r="F127" t="str">
        <f>IF(ISBLANK(_Air735363724637[[#This Row],[Substance]]),"",IF(ISNUMBER(VLOOKUP(_Air735363724637[[#This Row],[Substance]],SubstancesA!$B$6:$V$334,6,FALSE)),VLOOKUP(_Air735363724637[[#This Row],[Substance]],SubstancesA!$B$6:$V$334,6,FALSE),"No POCP value"))</f>
        <v>No POCP value</v>
      </c>
      <c r="G127" s="261" t="str">
        <f>IF(ISNUMBER(_Air735363724637[[#This Row],[POCP value per tonne]]),_Air735363724637[[#This Row],[Annual rate (tonne/yr))]]*_Air735363724637[[#This Row],[POCP value per tonne]],"")</f>
        <v/>
      </c>
      <c r="H127" s="27"/>
      <c r="I127" s="27"/>
      <c r="J127" s="27"/>
      <c r="K127" s="27"/>
      <c r="L127" s="27"/>
      <c r="M127" s="27"/>
      <c r="N127" s="27"/>
      <c r="O127" s="27"/>
      <c r="P127" s="27"/>
      <c r="Q127" s="27"/>
    </row>
    <row r="128" spans="3:17">
      <c r="C128">
        <v>124</v>
      </c>
      <c r="D128" t="s">
        <v>187</v>
      </c>
      <c r="E128" s="261">
        <v>4.777704</v>
      </c>
      <c r="F128" t="str">
        <f>IF(ISBLANK(_Air735363724637[[#This Row],[Substance]]),"",IF(ISNUMBER(VLOOKUP(_Air735363724637[[#This Row],[Substance]],SubstancesA!$B$6:$V$334,6,FALSE)),VLOOKUP(_Air735363724637[[#This Row],[Substance]],SubstancesA!$B$6:$V$334,6,FALSE),"No POCP value"))</f>
        <v>No POCP value</v>
      </c>
      <c r="G128" s="261" t="str">
        <f>IF(ISNUMBER(_Air735363724637[[#This Row],[POCP value per tonne]]),_Air735363724637[[#This Row],[Annual rate (tonne/yr))]]*_Air735363724637[[#This Row],[POCP value per tonne]],"")</f>
        <v/>
      </c>
      <c r="H128" s="27"/>
      <c r="I128" s="27"/>
      <c r="J128" s="27"/>
      <c r="K128" s="27"/>
      <c r="L128" s="27"/>
      <c r="M128" s="27"/>
      <c r="N128" s="27"/>
      <c r="O128" s="27"/>
      <c r="P128" s="27"/>
      <c r="Q128" s="27"/>
    </row>
    <row r="129" spans="3:17">
      <c r="C129">
        <v>125</v>
      </c>
      <c r="D129" t="s">
        <v>188</v>
      </c>
      <c r="E129" s="261">
        <v>4.777704</v>
      </c>
      <c r="F129">
        <f>IF(ISBLANK(_Air735363724637[[#This Row],[Substance]]),"",IF(ISNUMBER(VLOOKUP(_Air735363724637[[#This Row],[Substance]],SubstancesA!$B$6:$V$334,6,FALSE)),VLOOKUP(_Air735363724637[[#This Row],[Substance]],SubstancesA!$B$6:$V$334,6,FALSE),"No POCP value"))</f>
        <v>14.2</v>
      </c>
      <c r="G129" s="261">
        <f>IF(ISNUMBER(_Air735363724637[[#This Row],[POCP value per tonne]]),_Air735363724637[[#This Row],[Annual rate (tonne/yr))]]*_Air735363724637[[#This Row],[POCP value per tonne]],"")</f>
        <v>67.843396799999994</v>
      </c>
      <c r="H129" s="27"/>
      <c r="I129" s="27"/>
      <c r="J129" s="27"/>
      <c r="K129" s="27"/>
      <c r="L129" s="27"/>
      <c r="M129" s="27"/>
      <c r="N129" s="27"/>
      <c r="O129" s="27"/>
      <c r="P129" s="27"/>
      <c r="Q129" s="27"/>
    </row>
    <row r="130" spans="3:17">
      <c r="C130">
        <v>126</v>
      </c>
      <c r="D130" t="s">
        <v>189</v>
      </c>
      <c r="E130" s="261">
        <v>4.777704</v>
      </c>
      <c r="F130" t="str">
        <f>IF(ISBLANK(_Air735363724637[[#This Row],[Substance]]),"",IF(ISNUMBER(VLOOKUP(_Air735363724637[[#This Row],[Substance]],SubstancesA!$B$6:$V$334,6,FALSE)),VLOOKUP(_Air735363724637[[#This Row],[Substance]],SubstancesA!$B$6:$V$334,6,FALSE),"No POCP value"))</f>
        <v>No POCP value</v>
      </c>
      <c r="G130" s="261" t="str">
        <f>IF(ISNUMBER(_Air735363724637[[#This Row],[POCP value per tonne]]),_Air735363724637[[#This Row],[Annual rate (tonne/yr))]]*_Air735363724637[[#This Row],[POCP value per tonne]],"")</f>
        <v/>
      </c>
      <c r="H130" s="27"/>
      <c r="I130" s="27"/>
      <c r="J130" s="27"/>
      <c r="K130" s="27"/>
      <c r="L130" s="27"/>
      <c r="M130" s="27"/>
      <c r="N130" s="27"/>
      <c r="O130" s="27"/>
      <c r="P130" s="27"/>
      <c r="Q130" s="27"/>
    </row>
    <row r="131" spans="3:17">
      <c r="C131">
        <v>127</v>
      </c>
      <c r="D131" t="s">
        <v>184</v>
      </c>
      <c r="E131" s="261">
        <v>4.777704</v>
      </c>
      <c r="F131" t="str">
        <f>IF(ISBLANK(_Air735363724637[[#This Row],[Substance]]),"",IF(ISNUMBER(VLOOKUP(_Air735363724637[[#This Row],[Substance]],SubstancesA!$B$6:$V$334,6,FALSE)),VLOOKUP(_Air735363724637[[#This Row],[Substance]],SubstancesA!$B$6:$V$334,6,FALSE),"No POCP value"))</f>
        <v>No POCP value</v>
      </c>
      <c r="G131" s="261" t="str">
        <f>IF(ISNUMBER(_Air735363724637[[#This Row],[POCP value per tonne]]),_Air735363724637[[#This Row],[Annual rate (tonne/yr))]]*_Air735363724637[[#This Row],[POCP value per tonne]],"")</f>
        <v/>
      </c>
      <c r="H131" s="27"/>
      <c r="I131" s="27"/>
      <c r="J131" s="27"/>
      <c r="K131" s="27"/>
      <c r="L131" s="27"/>
      <c r="M131" s="27"/>
      <c r="N131" s="27"/>
      <c r="O131" s="27"/>
      <c r="P131" s="27"/>
      <c r="Q131" s="27"/>
    </row>
    <row r="132" spans="3:17">
      <c r="C132">
        <v>128</v>
      </c>
      <c r="D132" t="s">
        <v>185</v>
      </c>
      <c r="E132" s="261">
        <v>4.777704</v>
      </c>
      <c r="F132">
        <f>IF(ISBLANK(_Air735363724637[[#This Row],[Substance]]),"",IF(ISNUMBER(VLOOKUP(_Air735363724637[[#This Row],[Substance]],SubstancesA!$B$6:$V$334,6,FALSE)),VLOOKUP(_Air735363724637[[#This Row],[Substance]],SubstancesA!$B$6:$V$334,6,FALSE),"No POCP value"))</f>
        <v>63.7</v>
      </c>
      <c r="G132" s="261">
        <f>IF(ISNUMBER(_Air735363724637[[#This Row],[POCP value per tonne]]),_Air735363724637[[#This Row],[Annual rate (tonne/yr))]]*_Air735363724637[[#This Row],[POCP value per tonne]],"")</f>
        <v>304.33974480000001</v>
      </c>
      <c r="H132" s="27"/>
      <c r="I132" s="27"/>
      <c r="J132" s="27"/>
      <c r="K132" s="27"/>
      <c r="L132" s="27"/>
      <c r="M132" s="27"/>
      <c r="N132" s="27"/>
      <c r="O132" s="27"/>
      <c r="P132" s="27"/>
      <c r="Q132" s="27"/>
    </row>
    <row r="133" spans="3:17">
      <c r="C133">
        <v>129</v>
      </c>
      <c r="D133" t="s">
        <v>186</v>
      </c>
      <c r="E133" s="261">
        <v>4.777704</v>
      </c>
      <c r="F133" t="str">
        <f>IF(ISBLANK(_Air735363724637[[#This Row],[Substance]]),"",IF(ISNUMBER(VLOOKUP(_Air735363724637[[#This Row],[Substance]],SubstancesA!$B$6:$V$334,6,FALSE)),VLOOKUP(_Air735363724637[[#This Row],[Substance]],SubstancesA!$B$6:$V$334,6,FALSE),"No POCP value"))</f>
        <v>No POCP value</v>
      </c>
      <c r="G133" s="261" t="str">
        <f>IF(ISNUMBER(_Air735363724637[[#This Row],[POCP value per tonne]]),_Air735363724637[[#This Row],[Annual rate (tonne/yr))]]*_Air735363724637[[#This Row],[POCP value per tonne]],"")</f>
        <v/>
      </c>
      <c r="H133" s="27"/>
      <c r="I133" s="27"/>
      <c r="J133" s="27"/>
      <c r="K133" s="27"/>
      <c r="L133" s="27"/>
      <c r="M133" s="27"/>
      <c r="N133" s="27"/>
      <c r="O133" s="27"/>
      <c r="P133" s="27"/>
      <c r="Q133" s="27"/>
    </row>
    <row r="134" spans="3:17">
      <c r="C134">
        <v>130</v>
      </c>
      <c r="D134" t="s">
        <v>187</v>
      </c>
      <c r="E134" s="261">
        <v>4.777704</v>
      </c>
      <c r="F134" t="str">
        <f>IF(ISBLANK(_Air735363724637[[#This Row],[Substance]]),"",IF(ISNUMBER(VLOOKUP(_Air735363724637[[#This Row],[Substance]],SubstancesA!$B$6:$V$334,6,FALSE)),VLOOKUP(_Air735363724637[[#This Row],[Substance]],SubstancesA!$B$6:$V$334,6,FALSE),"No POCP value"))</f>
        <v>No POCP value</v>
      </c>
      <c r="G134" s="261" t="str">
        <f>IF(ISNUMBER(_Air735363724637[[#This Row],[POCP value per tonne]]),_Air735363724637[[#This Row],[Annual rate (tonne/yr))]]*_Air735363724637[[#This Row],[POCP value per tonne]],"")</f>
        <v/>
      </c>
      <c r="H134" s="27"/>
      <c r="I134" s="27"/>
      <c r="J134" s="27"/>
      <c r="K134" s="27"/>
      <c r="L134" s="27"/>
      <c r="M134" s="27"/>
      <c r="N134" s="27"/>
      <c r="O134" s="27"/>
      <c r="P134" s="27"/>
      <c r="Q134" s="27"/>
    </row>
    <row r="135" spans="3:17">
      <c r="C135">
        <v>131</v>
      </c>
      <c r="D135" t="s">
        <v>188</v>
      </c>
      <c r="E135" s="261">
        <v>4.777704</v>
      </c>
      <c r="F135">
        <f>IF(ISBLANK(_Air735363724637[[#This Row],[Substance]]),"",IF(ISNUMBER(VLOOKUP(_Air735363724637[[#This Row],[Substance]],SubstancesA!$B$6:$V$334,6,FALSE)),VLOOKUP(_Air735363724637[[#This Row],[Substance]],SubstancesA!$B$6:$V$334,6,FALSE),"No POCP value"))</f>
        <v>14.2</v>
      </c>
      <c r="G135" s="261">
        <f>IF(ISNUMBER(_Air735363724637[[#This Row],[POCP value per tonne]]),_Air735363724637[[#This Row],[Annual rate (tonne/yr))]]*_Air735363724637[[#This Row],[POCP value per tonne]],"")</f>
        <v>67.843396799999994</v>
      </c>
      <c r="H135" s="27"/>
      <c r="I135" s="27"/>
      <c r="J135" s="27"/>
      <c r="K135" s="27"/>
      <c r="L135" s="27"/>
      <c r="M135" s="27"/>
      <c r="N135" s="27"/>
      <c r="O135" s="27"/>
      <c r="P135" s="27"/>
      <c r="Q135" s="27"/>
    </row>
    <row r="136" spans="3:17">
      <c r="C136">
        <v>132</v>
      </c>
      <c r="D136" t="s">
        <v>189</v>
      </c>
      <c r="E136" s="261">
        <v>4.777704</v>
      </c>
      <c r="F136" t="str">
        <f>IF(ISBLANK(_Air735363724637[[#This Row],[Substance]]),"",IF(ISNUMBER(VLOOKUP(_Air735363724637[[#This Row],[Substance]],SubstancesA!$B$6:$V$334,6,FALSE)),VLOOKUP(_Air735363724637[[#This Row],[Substance]],SubstancesA!$B$6:$V$334,6,FALSE),"No POCP value"))</f>
        <v>No POCP value</v>
      </c>
      <c r="G136" s="261" t="str">
        <f>IF(ISNUMBER(_Air735363724637[[#This Row],[POCP value per tonne]]),_Air735363724637[[#This Row],[Annual rate (tonne/yr))]]*_Air735363724637[[#This Row],[POCP value per tonne]],"")</f>
        <v/>
      </c>
      <c r="H136" s="27"/>
      <c r="I136" s="27"/>
      <c r="J136" s="27"/>
      <c r="K136" s="27"/>
      <c r="L136" s="27"/>
      <c r="M136" s="27"/>
      <c r="N136" s="27"/>
      <c r="O136" s="27"/>
      <c r="P136" s="27"/>
      <c r="Q136" s="27"/>
    </row>
    <row r="137" spans="3:17">
      <c r="C137">
        <v>133</v>
      </c>
      <c r="D137" t="s">
        <v>184</v>
      </c>
      <c r="E137" s="261">
        <v>4.777704</v>
      </c>
      <c r="F137" t="str">
        <f>IF(ISBLANK(_Air735363724637[[#This Row],[Substance]]),"",IF(ISNUMBER(VLOOKUP(_Air735363724637[[#This Row],[Substance]],SubstancesA!$B$6:$V$334,6,FALSE)),VLOOKUP(_Air735363724637[[#This Row],[Substance]],SubstancesA!$B$6:$V$334,6,FALSE),"No POCP value"))</f>
        <v>No POCP value</v>
      </c>
      <c r="G137" s="261" t="str">
        <f>IF(ISNUMBER(_Air735363724637[[#This Row],[POCP value per tonne]]),_Air735363724637[[#This Row],[Annual rate (tonne/yr))]]*_Air735363724637[[#This Row],[POCP value per tonne]],"")</f>
        <v/>
      </c>
      <c r="H137" s="27"/>
      <c r="I137" s="27"/>
      <c r="J137" s="27"/>
      <c r="K137" s="27"/>
      <c r="L137" s="27"/>
      <c r="M137" s="27"/>
      <c r="N137" s="27"/>
      <c r="O137" s="27"/>
      <c r="P137" s="27"/>
      <c r="Q137" s="27"/>
    </row>
    <row r="138" spans="3:17">
      <c r="C138">
        <v>134</v>
      </c>
      <c r="D138" t="s">
        <v>185</v>
      </c>
      <c r="E138" s="261">
        <v>4.777704</v>
      </c>
      <c r="F138">
        <f>IF(ISBLANK(_Air735363724637[[#This Row],[Substance]]),"",IF(ISNUMBER(VLOOKUP(_Air735363724637[[#This Row],[Substance]],SubstancesA!$B$6:$V$334,6,FALSE)),VLOOKUP(_Air735363724637[[#This Row],[Substance]],SubstancesA!$B$6:$V$334,6,FALSE),"No POCP value"))</f>
        <v>63.7</v>
      </c>
      <c r="G138" s="261">
        <f>IF(ISNUMBER(_Air735363724637[[#This Row],[POCP value per tonne]]),_Air735363724637[[#This Row],[Annual rate (tonne/yr))]]*_Air735363724637[[#This Row],[POCP value per tonne]],"")</f>
        <v>304.33974480000001</v>
      </c>
      <c r="H138" s="27"/>
      <c r="I138" s="27"/>
      <c r="J138" s="27"/>
      <c r="K138" s="27"/>
      <c r="L138" s="27"/>
      <c r="M138" s="27"/>
      <c r="N138" s="27"/>
      <c r="O138" s="27"/>
      <c r="P138" s="27"/>
      <c r="Q138" s="27"/>
    </row>
    <row r="139" spans="3:17">
      <c r="C139">
        <v>135</v>
      </c>
      <c r="D139" t="s">
        <v>186</v>
      </c>
      <c r="E139" s="261">
        <v>4.777704</v>
      </c>
      <c r="F139" t="str">
        <f>IF(ISBLANK(_Air735363724637[[#This Row],[Substance]]),"",IF(ISNUMBER(VLOOKUP(_Air735363724637[[#This Row],[Substance]],SubstancesA!$B$6:$V$334,6,FALSE)),VLOOKUP(_Air735363724637[[#This Row],[Substance]],SubstancesA!$B$6:$V$334,6,FALSE),"No POCP value"))</f>
        <v>No POCP value</v>
      </c>
      <c r="G139" s="261" t="str">
        <f>IF(ISNUMBER(_Air735363724637[[#This Row],[POCP value per tonne]]),_Air735363724637[[#This Row],[Annual rate (tonne/yr))]]*_Air735363724637[[#This Row],[POCP value per tonne]],"")</f>
        <v/>
      </c>
      <c r="H139" s="27"/>
      <c r="I139" s="27"/>
      <c r="J139" s="27"/>
      <c r="K139" s="27"/>
      <c r="L139" s="27"/>
      <c r="M139" s="27"/>
      <c r="N139" s="27"/>
      <c r="O139" s="27"/>
      <c r="P139" s="27"/>
      <c r="Q139" s="27"/>
    </row>
    <row r="140" spans="3:17">
      <c r="C140">
        <v>136</v>
      </c>
      <c r="D140" t="s">
        <v>187</v>
      </c>
      <c r="E140" s="261">
        <v>4.777704</v>
      </c>
      <c r="F140" t="str">
        <f>IF(ISBLANK(_Air735363724637[[#This Row],[Substance]]),"",IF(ISNUMBER(VLOOKUP(_Air735363724637[[#This Row],[Substance]],SubstancesA!$B$6:$V$334,6,FALSE)),VLOOKUP(_Air735363724637[[#This Row],[Substance]],SubstancesA!$B$6:$V$334,6,FALSE),"No POCP value"))</f>
        <v>No POCP value</v>
      </c>
      <c r="G140" s="261" t="str">
        <f>IF(ISNUMBER(_Air735363724637[[#This Row],[POCP value per tonne]]),_Air735363724637[[#This Row],[Annual rate (tonne/yr))]]*_Air735363724637[[#This Row],[POCP value per tonne]],"")</f>
        <v/>
      </c>
      <c r="H140" s="27"/>
      <c r="I140" s="27"/>
      <c r="J140" s="27"/>
      <c r="K140" s="27"/>
      <c r="L140" s="27"/>
      <c r="M140" s="27"/>
      <c r="N140" s="27"/>
      <c r="O140" s="27"/>
      <c r="P140" s="27"/>
      <c r="Q140" s="27"/>
    </row>
    <row r="141" spans="3:17">
      <c r="C141">
        <v>137</v>
      </c>
      <c r="D141" t="s">
        <v>188</v>
      </c>
      <c r="E141" s="261">
        <v>4.777704</v>
      </c>
      <c r="F141">
        <f>IF(ISBLANK(_Air735363724637[[#This Row],[Substance]]),"",IF(ISNUMBER(VLOOKUP(_Air735363724637[[#This Row],[Substance]],SubstancesA!$B$6:$V$334,6,FALSE)),VLOOKUP(_Air735363724637[[#This Row],[Substance]],SubstancesA!$B$6:$V$334,6,FALSE),"No POCP value"))</f>
        <v>14.2</v>
      </c>
      <c r="G141" s="261">
        <f>IF(ISNUMBER(_Air735363724637[[#This Row],[POCP value per tonne]]),_Air735363724637[[#This Row],[Annual rate (tonne/yr))]]*_Air735363724637[[#This Row],[POCP value per tonne]],"")</f>
        <v>67.843396799999994</v>
      </c>
      <c r="H141" s="27"/>
      <c r="I141" s="27"/>
      <c r="J141" s="27"/>
      <c r="K141" s="27"/>
      <c r="L141" s="27"/>
      <c r="M141" s="27"/>
      <c r="N141" s="27"/>
      <c r="O141" s="27"/>
      <c r="P141" s="27"/>
      <c r="Q141" s="27"/>
    </row>
    <row r="142" spans="3:17">
      <c r="C142">
        <v>138</v>
      </c>
      <c r="D142" t="s">
        <v>189</v>
      </c>
      <c r="E142" s="261">
        <v>4.777704</v>
      </c>
      <c r="F142" t="str">
        <f>IF(ISBLANK(_Air735363724637[[#This Row],[Substance]]),"",IF(ISNUMBER(VLOOKUP(_Air735363724637[[#This Row],[Substance]],SubstancesA!$B$6:$V$334,6,FALSE)),VLOOKUP(_Air735363724637[[#This Row],[Substance]],SubstancesA!$B$6:$V$334,6,FALSE),"No POCP value"))</f>
        <v>No POCP value</v>
      </c>
      <c r="G142" s="261" t="str">
        <f>IF(ISNUMBER(_Air735363724637[[#This Row],[POCP value per tonne]]),_Air735363724637[[#This Row],[Annual rate (tonne/yr))]]*_Air735363724637[[#This Row],[POCP value per tonne]],"")</f>
        <v/>
      </c>
      <c r="H142" s="27"/>
      <c r="I142" s="27"/>
      <c r="J142" s="27"/>
      <c r="K142" s="27"/>
      <c r="L142" s="27"/>
      <c r="M142" s="27"/>
      <c r="N142" s="27"/>
      <c r="O142" s="27"/>
      <c r="P142" s="27"/>
      <c r="Q142" s="27"/>
    </row>
    <row r="143" spans="3:17">
      <c r="C143">
        <v>139</v>
      </c>
      <c r="D143" t="s">
        <v>184</v>
      </c>
      <c r="E143" s="261">
        <v>4.777704</v>
      </c>
      <c r="F143" t="str">
        <f>IF(ISBLANK(_Air735363724637[[#This Row],[Substance]]),"",IF(ISNUMBER(VLOOKUP(_Air735363724637[[#This Row],[Substance]],SubstancesA!$B$6:$V$334,6,FALSE)),VLOOKUP(_Air735363724637[[#This Row],[Substance]],SubstancesA!$B$6:$V$334,6,FALSE),"No POCP value"))</f>
        <v>No POCP value</v>
      </c>
      <c r="G143" s="261" t="str">
        <f>IF(ISNUMBER(_Air735363724637[[#This Row],[POCP value per tonne]]),_Air735363724637[[#This Row],[Annual rate (tonne/yr))]]*_Air735363724637[[#This Row],[POCP value per tonne]],"")</f>
        <v/>
      </c>
      <c r="H143" s="27"/>
      <c r="I143" s="27"/>
      <c r="J143" s="27"/>
      <c r="K143" s="27"/>
      <c r="L143" s="27"/>
      <c r="M143" s="27"/>
      <c r="N143" s="27"/>
      <c r="O143" s="27"/>
      <c r="P143" s="27"/>
      <c r="Q143" s="27"/>
    </row>
    <row r="144" spans="3:17">
      <c r="C144">
        <v>140</v>
      </c>
      <c r="D144" t="s">
        <v>185</v>
      </c>
      <c r="E144" s="261">
        <v>4.777704</v>
      </c>
      <c r="F144">
        <f>IF(ISBLANK(_Air735363724637[[#This Row],[Substance]]),"",IF(ISNUMBER(VLOOKUP(_Air735363724637[[#This Row],[Substance]],SubstancesA!$B$6:$V$334,6,FALSE)),VLOOKUP(_Air735363724637[[#This Row],[Substance]],SubstancesA!$B$6:$V$334,6,FALSE),"No POCP value"))</f>
        <v>63.7</v>
      </c>
      <c r="G144" s="261">
        <f>IF(ISNUMBER(_Air735363724637[[#This Row],[POCP value per tonne]]),_Air735363724637[[#This Row],[Annual rate (tonne/yr))]]*_Air735363724637[[#This Row],[POCP value per tonne]],"")</f>
        <v>304.33974480000001</v>
      </c>
      <c r="H144" s="27"/>
      <c r="I144" s="27"/>
      <c r="J144" s="27"/>
      <c r="K144" s="27"/>
      <c r="L144" s="27"/>
      <c r="M144" s="27"/>
      <c r="N144" s="27"/>
      <c r="O144" s="27"/>
      <c r="P144" s="27"/>
      <c r="Q144" s="27"/>
    </row>
    <row r="145" spans="3:17">
      <c r="C145">
        <v>141</v>
      </c>
      <c r="D145" t="s">
        <v>186</v>
      </c>
      <c r="E145" s="261">
        <v>4.777704</v>
      </c>
      <c r="F145" t="str">
        <f>IF(ISBLANK(_Air735363724637[[#This Row],[Substance]]),"",IF(ISNUMBER(VLOOKUP(_Air735363724637[[#This Row],[Substance]],SubstancesA!$B$6:$V$334,6,FALSE)),VLOOKUP(_Air735363724637[[#This Row],[Substance]],SubstancesA!$B$6:$V$334,6,FALSE),"No POCP value"))</f>
        <v>No POCP value</v>
      </c>
      <c r="G145" s="261" t="str">
        <f>IF(ISNUMBER(_Air735363724637[[#This Row],[POCP value per tonne]]),_Air735363724637[[#This Row],[Annual rate (tonne/yr))]]*_Air735363724637[[#This Row],[POCP value per tonne]],"")</f>
        <v/>
      </c>
      <c r="H145" s="27"/>
      <c r="I145" s="27"/>
      <c r="J145" s="27"/>
      <c r="K145" s="27"/>
      <c r="L145" s="27"/>
      <c r="M145" s="27"/>
      <c r="N145" s="27"/>
      <c r="O145" s="27"/>
      <c r="P145" s="27"/>
      <c r="Q145" s="27"/>
    </row>
    <row r="146" spans="3:17">
      <c r="C146">
        <v>142</v>
      </c>
      <c r="D146" t="s">
        <v>187</v>
      </c>
      <c r="E146" s="261">
        <v>4.777704</v>
      </c>
      <c r="F146" t="str">
        <f>IF(ISBLANK(_Air735363724637[[#This Row],[Substance]]),"",IF(ISNUMBER(VLOOKUP(_Air735363724637[[#This Row],[Substance]],SubstancesA!$B$6:$V$334,6,FALSE)),VLOOKUP(_Air735363724637[[#This Row],[Substance]],SubstancesA!$B$6:$V$334,6,FALSE),"No POCP value"))</f>
        <v>No POCP value</v>
      </c>
      <c r="G146" s="261" t="str">
        <f>IF(ISNUMBER(_Air735363724637[[#This Row],[POCP value per tonne]]),_Air735363724637[[#This Row],[Annual rate (tonne/yr))]]*_Air735363724637[[#This Row],[POCP value per tonne]],"")</f>
        <v/>
      </c>
      <c r="H146" s="27"/>
      <c r="I146" s="27"/>
      <c r="J146" s="27"/>
      <c r="K146" s="27"/>
      <c r="L146" s="27"/>
      <c r="M146" s="27"/>
      <c r="N146" s="27"/>
      <c r="O146" s="27"/>
      <c r="P146" s="27"/>
      <c r="Q146" s="27"/>
    </row>
    <row r="147" spans="3:17">
      <c r="C147">
        <v>143</v>
      </c>
      <c r="D147" t="s">
        <v>188</v>
      </c>
      <c r="E147" s="261">
        <v>4.777704</v>
      </c>
      <c r="F147">
        <f>IF(ISBLANK(_Air735363724637[[#This Row],[Substance]]),"",IF(ISNUMBER(VLOOKUP(_Air735363724637[[#This Row],[Substance]],SubstancesA!$B$6:$V$334,6,FALSE)),VLOOKUP(_Air735363724637[[#This Row],[Substance]],SubstancesA!$B$6:$V$334,6,FALSE),"No POCP value"))</f>
        <v>14.2</v>
      </c>
      <c r="G147" s="261">
        <f>IF(ISNUMBER(_Air735363724637[[#This Row],[POCP value per tonne]]),_Air735363724637[[#This Row],[Annual rate (tonne/yr))]]*_Air735363724637[[#This Row],[POCP value per tonne]],"")</f>
        <v>67.843396799999994</v>
      </c>
      <c r="H147" s="27"/>
      <c r="I147" s="27"/>
      <c r="J147" s="27"/>
      <c r="K147" s="27"/>
      <c r="L147" s="27"/>
      <c r="M147" s="27"/>
      <c r="N147" s="27"/>
      <c r="O147" s="27"/>
      <c r="P147" s="27"/>
      <c r="Q147" s="27"/>
    </row>
    <row r="148" spans="3:17">
      <c r="C148">
        <v>144</v>
      </c>
      <c r="D148" t="s">
        <v>189</v>
      </c>
      <c r="E148" s="261">
        <v>4.777704</v>
      </c>
      <c r="F148" t="str">
        <f>IF(ISBLANK(_Air735363724637[[#This Row],[Substance]]),"",IF(ISNUMBER(VLOOKUP(_Air735363724637[[#This Row],[Substance]],SubstancesA!$B$6:$V$334,6,FALSE)),VLOOKUP(_Air735363724637[[#This Row],[Substance]],SubstancesA!$B$6:$V$334,6,FALSE),"No POCP value"))</f>
        <v>No POCP value</v>
      </c>
      <c r="G148" s="261" t="str">
        <f>IF(ISNUMBER(_Air735363724637[[#This Row],[POCP value per tonne]]),_Air735363724637[[#This Row],[Annual rate (tonne/yr))]]*_Air735363724637[[#This Row],[POCP value per tonne]],"")</f>
        <v/>
      </c>
      <c r="H148" s="27"/>
      <c r="I148" s="27"/>
      <c r="J148" s="27"/>
      <c r="K148" s="27"/>
      <c r="L148" s="27"/>
      <c r="M148" s="27"/>
      <c r="N148" s="27"/>
      <c r="O148" s="27"/>
      <c r="P148" s="27"/>
      <c r="Q148" s="27"/>
    </row>
    <row r="149" spans="3:17">
      <c r="C149">
        <v>145</v>
      </c>
      <c r="D149" t="s">
        <v>184</v>
      </c>
      <c r="E149" s="261">
        <v>4.777704</v>
      </c>
      <c r="F149" t="str">
        <f>IF(ISBLANK(_Air735363724637[[#This Row],[Substance]]),"",IF(ISNUMBER(VLOOKUP(_Air735363724637[[#This Row],[Substance]],SubstancesA!$B$6:$V$334,6,FALSE)),VLOOKUP(_Air735363724637[[#This Row],[Substance]],SubstancesA!$B$6:$V$334,6,FALSE),"No POCP value"))</f>
        <v>No POCP value</v>
      </c>
      <c r="G149" s="261" t="str">
        <f>IF(ISNUMBER(_Air735363724637[[#This Row],[POCP value per tonne]]),_Air735363724637[[#This Row],[Annual rate (tonne/yr))]]*_Air735363724637[[#This Row],[POCP value per tonne]],"")</f>
        <v/>
      </c>
      <c r="H149" s="27"/>
      <c r="I149" s="27"/>
      <c r="J149" s="27"/>
      <c r="K149" s="27"/>
      <c r="L149" s="27"/>
      <c r="M149" s="27"/>
      <c r="N149" s="27"/>
      <c r="O149" s="27"/>
      <c r="P149" s="27"/>
      <c r="Q149" s="27"/>
    </row>
    <row r="150" spans="3:17">
      <c r="C150">
        <v>146</v>
      </c>
      <c r="D150" t="s">
        <v>185</v>
      </c>
      <c r="E150" s="261">
        <v>4.777704</v>
      </c>
      <c r="F150">
        <f>IF(ISBLANK(_Air735363724637[[#This Row],[Substance]]),"",IF(ISNUMBER(VLOOKUP(_Air735363724637[[#This Row],[Substance]],SubstancesA!$B$6:$V$334,6,FALSE)),VLOOKUP(_Air735363724637[[#This Row],[Substance]],SubstancesA!$B$6:$V$334,6,FALSE),"No POCP value"))</f>
        <v>63.7</v>
      </c>
      <c r="G150" s="261">
        <f>IF(ISNUMBER(_Air735363724637[[#This Row],[POCP value per tonne]]),_Air735363724637[[#This Row],[Annual rate (tonne/yr))]]*_Air735363724637[[#This Row],[POCP value per tonne]],"")</f>
        <v>304.33974480000001</v>
      </c>
      <c r="H150" s="27"/>
      <c r="I150" s="27"/>
      <c r="J150" s="27"/>
      <c r="K150" s="27"/>
      <c r="L150" s="27"/>
      <c r="M150" s="27"/>
      <c r="N150" s="27"/>
      <c r="O150" s="27"/>
      <c r="P150" s="27"/>
      <c r="Q150" s="27"/>
    </row>
    <row r="151" spans="3:17">
      <c r="C151">
        <v>147</v>
      </c>
      <c r="D151" t="s">
        <v>186</v>
      </c>
      <c r="E151" s="261">
        <v>4.777704</v>
      </c>
      <c r="F151" t="str">
        <f>IF(ISBLANK(_Air735363724637[[#This Row],[Substance]]),"",IF(ISNUMBER(VLOOKUP(_Air735363724637[[#This Row],[Substance]],SubstancesA!$B$6:$V$334,6,FALSE)),VLOOKUP(_Air735363724637[[#This Row],[Substance]],SubstancesA!$B$6:$V$334,6,FALSE),"No POCP value"))</f>
        <v>No POCP value</v>
      </c>
      <c r="G151" s="261" t="str">
        <f>IF(ISNUMBER(_Air735363724637[[#This Row],[POCP value per tonne]]),_Air735363724637[[#This Row],[Annual rate (tonne/yr))]]*_Air735363724637[[#This Row],[POCP value per tonne]],"")</f>
        <v/>
      </c>
      <c r="H151" s="27"/>
      <c r="I151" s="27"/>
      <c r="J151" s="27"/>
      <c r="K151" s="27"/>
      <c r="L151" s="27"/>
      <c r="M151" s="27"/>
      <c r="N151" s="27"/>
      <c r="O151" s="27"/>
      <c r="P151" s="27"/>
      <c r="Q151" s="27"/>
    </row>
    <row r="152" spans="3:17">
      <c r="C152">
        <v>148</v>
      </c>
      <c r="D152" t="s">
        <v>187</v>
      </c>
      <c r="E152" s="261">
        <v>4.777704</v>
      </c>
      <c r="F152" t="str">
        <f>IF(ISBLANK(_Air735363724637[[#This Row],[Substance]]),"",IF(ISNUMBER(VLOOKUP(_Air735363724637[[#This Row],[Substance]],SubstancesA!$B$6:$V$334,6,FALSE)),VLOOKUP(_Air735363724637[[#This Row],[Substance]],SubstancesA!$B$6:$V$334,6,FALSE),"No POCP value"))</f>
        <v>No POCP value</v>
      </c>
      <c r="G152" s="261" t="str">
        <f>IF(ISNUMBER(_Air735363724637[[#This Row],[POCP value per tonne]]),_Air735363724637[[#This Row],[Annual rate (tonne/yr))]]*_Air735363724637[[#This Row],[POCP value per tonne]],"")</f>
        <v/>
      </c>
      <c r="H152" s="27"/>
      <c r="I152" s="27"/>
      <c r="J152" s="27"/>
      <c r="K152" s="27"/>
      <c r="L152" s="27"/>
      <c r="M152" s="27"/>
      <c r="N152" s="27"/>
      <c r="O152" s="27"/>
      <c r="P152" s="27"/>
      <c r="Q152" s="27"/>
    </row>
    <row r="153" spans="3:17">
      <c r="C153">
        <v>149</v>
      </c>
      <c r="D153" t="s">
        <v>188</v>
      </c>
      <c r="E153" s="261">
        <v>4.777704</v>
      </c>
      <c r="F153">
        <f>IF(ISBLANK(_Air735363724637[[#This Row],[Substance]]),"",IF(ISNUMBER(VLOOKUP(_Air735363724637[[#This Row],[Substance]],SubstancesA!$B$6:$V$334,6,FALSE)),VLOOKUP(_Air735363724637[[#This Row],[Substance]],SubstancesA!$B$6:$V$334,6,FALSE),"No POCP value"))</f>
        <v>14.2</v>
      </c>
      <c r="G153" s="261">
        <f>IF(ISNUMBER(_Air735363724637[[#This Row],[POCP value per tonne]]),_Air735363724637[[#This Row],[Annual rate (tonne/yr))]]*_Air735363724637[[#This Row],[POCP value per tonne]],"")</f>
        <v>67.843396799999994</v>
      </c>
      <c r="H153" s="27"/>
      <c r="I153" s="27"/>
      <c r="J153" s="27"/>
      <c r="K153" s="27"/>
      <c r="L153" s="27"/>
      <c r="M153" s="27"/>
      <c r="N153" s="27"/>
      <c r="O153" s="27"/>
      <c r="P153" s="27"/>
      <c r="Q153" s="27"/>
    </row>
    <row r="154" spans="3:17">
      <c r="C154">
        <v>150</v>
      </c>
      <c r="D154" t="s">
        <v>189</v>
      </c>
      <c r="E154" s="261">
        <v>4.777704</v>
      </c>
      <c r="F154" t="str">
        <f>IF(ISBLANK(_Air735363724637[[#This Row],[Substance]]),"",IF(ISNUMBER(VLOOKUP(_Air735363724637[[#This Row],[Substance]],SubstancesA!$B$6:$V$334,6,FALSE)),VLOOKUP(_Air735363724637[[#This Row],[Substance]],SubstancesA!$B$6:$V$334,6,FALSE),"No POCP value"))</f>
        <v>No POCP value</v>
      </c>
      <c r="G154" s="261" t="str">
        <f>IF(ISNUMBER(_Air735363724637[[#This Row],[POCP value per tonne]]),_Air735363724637[[#This Row],[Annual rate (tonne/yr))]]*_Air735363724637[[#This Row],[POCP value per tonne]],"")</f>
        <v/>
      </c>
      <c r="H154" s="27"/>
      <c r="I154" s="27"/>
      <c r="J154" s="27"/>
      <c r="K154" s="27"/>
      <c r="L154" s="27"/>
      <c r="M154" s="27"/>
      <c r="N154" s="27"/>
      <c r="O154" s="27"/>
      <c r="P154" s="27"/>
      <c r="Q154" s="27"/>
    </row>
    <row r="155" spans="3:17">
      <c r="C155">
        <v>151</v>
      </c>
      <c r="D155" t="s">
        <v>184</v>
      </c>
      <c r="E155" s="261">
        <v>4.777704</v>
      </c>
      <c r="F155" t="str">
        <f>IF(ISBLANK(_Air735363724637[[#This Row],[Substance]]),"",IF(ISNUMBER(VLOOKUP(_Air735363724637[[#This Row],[Substance]],SubstancesA!$B$6:$V$334,6,FALSE)),VLOOKUP(_Air735363724637[[#This Row],[Substance]],SubstancesA!$B$6:$V$334,6,FALSE),"No POCP value"))</f>
        <v>No POCP value</v>
      </c>
      <c r="G155" s="261" t="str">
        <f>IF(ISNUMBER(_Air735363724637[[#This Row],[POCP value per tonne]]),_Air735363724637[[#This Row],[Annual rate (tonne/yr))]]*_Air735363724637[[#This Row],[POCP value per tonne]],"")</f>
        <v/>
      </c>
      <c r="H155" s="27"/>
      <c r="I155" s="27"/>
      <c r="J155" s="27"/>
      <c r="K155" s="27"/>
      <c r="L155" s="27"/>
      <c r="M155" s="27"/>
      <c r="N155" s="27"/>
      <c r="O155" s="27"/>
      <c r="P155" s="27"/>
      <c r="Q155" s="27"/>
    </row>
    <row r="156" spans="3:17">
      <c r="C156">
        <v>152</v>
      </c>
      <c r="D156" t="s">
        <v>185</v>
      </c>
      <c r="E156" s="261">
        <v>4.777704</v>
      </c>
      <c r="F156">
        <f>IF(ISBLANK(_Air735363724637[[#This Row],[Substance]]),"",IF(ISNUMBER(VLOOKUP(_Air735363724637[[#This Row],[Substance]],SubstancesA!$B$6:$V$334,6,FALSE)),VLOOKUP(_Air735363724637[[#This Row],[Substance]],SubstancesA!$B$6:$V$334,6,FALSE),"No POCP value"))</f>
        <v>63.7</v>
      </c>
      <c r="G156" s="261">
        <f>IF(ISNUMBER(_Air735363724637[[#This Row],[POCP value per tonne]]),_Air735363724637[[#This Row],[Annual rate (tonne/yr))]]*_Air735363724637[[#This Row],[POCP value per tonne]],"")</f>
        <v>304.33974480000001</v>
      </c>
      <c r="H156" s="27"/>
      <c r="I156" s="27"/>
      <c r="J156" s="27"/>
      <c r="K156" s="27"/>
      <c r="L156" s="27"/>
      <c r="M156" s="27"/>
      <c r="N156" s="27"/>
      <c r="O156" s="27"/>
      <c r="P156" s="27"/>
      <c r="Q156" s="27"/>
    </row>
    <row r="157" spans="3:17">
      <c r="C157">
        <v>153</v>
      </c>
      <c r="D157" t="s">
        <v>186</v>
      </c>
      <c r="E157" s="261">
        <v>4.777704</v>
      </c>
      <c r="F157" t="str">
        <f>IF(ISBLANK(_Air735363724637[[#This Row],[Substance]]),"",IF(ISNUMBER(VLOOKUP(_Air735363724637[[#This Row],[Substance]],SubstancesA!$B$6:$V$334,6,FALSE)),VLOOKUP(_Air735363724637[[#This Row],[Substance]],SubstancesA!$B$6:$V$334,6,FALSE),"No POCP value"))</f>
        <v>No POCP value</v>
      </c>
      <c r="G157" s="261" t="str">
        <f>IF(ISNUMBER(_Air735363724637[[#This Row],[POCP value per tonne]]),_Air735363724637[[#This Row],[Annual rate (tonne/yr))]]*_Air735363724637[[#This Row],[POCP value per tonne]],"")</f>
        <v/>
      </c>
      <c r="H157" s="27"/>
      <c r="I157" s="27"/>
      <c r="J157" s="27"/>
      <c r="K157" s="27"/>
      <c r="L157" s="27"/>
      <c r="M157" s="27"/>
      <c r="N157" s="27"/>
      <c r="O157" s="27"/>
      <c r="P157" s="27"/>
      <c r="Q157" s="27"/>
    </row>
    <row r="158" spans="3:17">
      <c r="C158">
        <v>154</v>
      </c>
      <c r="D158" t="s">
        <v>187</v>
      </c>
      <c r="E158" s="261">
        <v>4.777704</v>
      </c>
      <c r="F158" t="str">
        <f>IF(ISBLANK(_Air735363724637[[#This Row],[Substance]]),"",IF(ISNUMBER(VLOOKUP(_Air735363724637[[#This Row],[Substance]],SubstancesA!$B$6:$V$334,6,FALSE)),VLOOKUP(_Air735363724637[[#This Row],[Substance]],SubstancesA!$B$6:$V$334,6,FALSE),"No POCP value"))</f>
        <v>No POCP value</v>
      </c>
      <c r="G158" s="261" t="str">
        <f>IF(ISNUMBER(_Air735363724637[[#This Row],[POCP value per tonne]]),_Air735363724637[[#This Row],[Annual rate (tonne/yr))]]*_Air735363724637[[#This Row],[POCP value per tonne]],"")</f>
        <v/>
      </c>
      <c r="H158" s="27"/>
      <c r="I158" s="27"/>
      <c r="J158" s="27"/>
      <c r="K158" s="27"/>
      <c r="L158" s="27"/>
      <c r="M158" s="27"/>
      <c r="N158" s="27"/>
      <c r="O158" s="27"/>
      <c r="P158" s="27"/>
      <c r="Q158" s="27"/>
    </row>
    <row r="159" spans="3:17">
      <c r="C159">
        <v>155</v>
      </c>
      <c r="D159" t="s">
        <v>188</v>
      </c>
      <c r="E159" s="261">
        <v>4.777704</v>
      </c>
      <c r="F159">
        <f>IF(ISBLANK(_Air735363724637[[#This Row],[Substance]]),"",IF(ISNUMBER(VLOOKUP(_Air735363724637[[#This Row],[Substance]],SubstancesA!$B$6:$V$334,6,FALSE)),VLOOKUP(_Air735363724637[[#This Row],[Substance]],SubstancesA!$B$6:$V$334,6,FALSE),"No POCP value"))</f>
        <v>14.2</v>
      </c>
      <c r="G159" s="261">
        <f>IF(ISNUMBER(_Air735363724637[[#This Row],[POCP value per tonne]]),_Air735363724637[[#This Row],[Annual rate (tonne/yr))]]*_Air735363724637[[#This Row],[POCP value per tonne]],"")</f>
        <v>67.843396799999994</v>
      </c>
      <c r="H159" s="27"/>
      <c r="I159" s="27"/>
      <c r="J159" s="27"/>
      <c r="K159" s="27"/>
      <c r="L159" s="27"/>
      <c r="M159" s="27"/>
      <c r="N159" s="27"/>
      <c r="O159" s="27"/>
      <c r="P159" s="27"/>
      <c r="Q159" s="27"/>
    </row>
    <row r="160" spans="3:17">
      <c r="C160">
        <v>156</v>
      </c>
      <c r="D160" t="s">
        <v>189</v>
      </c>
      <c r="E160" s="261">
        <v>4.777704</v>
      </c>
      <c r="F160" t="str">
        <f>IF(ISBLANK(_Air735363724637[[#This Row],[Substance]]),"",IF(ISNUMBER(VLOOKUP(_Air735363724637[[#This Row],[Substance]],SubstancesA!$B$6:$V$334,6,FALSE)),VLOOKUP(_Air735363724637[[#This Row],[Substance]],SubstancesA!$B$6:$V$334,6,FALSE),"No POCP value"))</f>
        <v>No POCP value</v>
      </c>
      <c r="G160" s="261" t="str">
        <f>IF(ISNUMBER(_Air735363724637[[#This Row],[POCP value per tonne]]),_Air735363724637[[#This Row],[Annual rate (tonne/yr))]]*_Air735363724637[[#This Row],[POCP value per tonne]],"")</f>
        <v/>
      </c>
      <c r="H160" s="27"/>
      <c r="I160" s="27"/>
      <c r="J160" s="27"/>
      <c r="K160" s="27"/>
      <c r="L160" s="27"/>
      <c r="M160" s="27"/>
      <c r="N160" s="27"/>
      <c r="O160" s="27"/>
      <c r="P160" s="27"/>
      <c r="Q160" s="27"/>
    </row>
    <row r="161" spans="3:17">
      <c r="C161">
        <v>157</v>
      </c>
      <c r="D161" t="s">
        <v>184</v>
      </c>
      <c r="E161" s="261">
        <v>4.777704</v>
      </c>
      <c r="F161" t="str">
        <f>IF(ISBLANK(_Air735363724637[[#This Row],[Substance]]),"",IF(ISNUMBER(VLOOKUP(_Air735363724637[[#This Row],[Substance]],SubstancesA!$B$6:$V$334,6,FALSE)),VLOOKUP(_Air735363724637[[#This Row],[Substance]],SubstancesA!$B$6:$V$334,6,FALSE),"No POCP value"))</f>
        <v>No POCP value</v>
      </c>
      <c r="G161" s="261" t="str">
        <f>IF(ISNUMBER(_Air735363724637[[#This Row],[POCP value per tonne]]),_Air735363724637[[#This Row],[Annual rate (tonne/yr))]]*_Air735363724637[[#This Row],[POCP value per tonne]],"")</f>
        <v/>
      </c>
      <c r="H161" s="27"/>
      <c r="I161" s="27"/>
      <c r="J161" s="27"/>
      <c r="K161" s="27"/>
      <c r="L161" s="27"/>
      <c r="M161" s="27"/>
      <c r="N161" s="27"/>
      <c r="O161" s="27"/>
      <c r="P161" s="27"/>
      <c r="Q161" s="27"/>
    </row>
    <row r="162" spans="3:17">
      <c r="C162">
        <v>158</v>
      </c>
      <c r="D162" t="s">
        <v>185</v>
      </c>
      <c r="E162" s="261">
        <v>4.777704</v>
      </c>
      <c r="F162">
        <f>IF(ISBLANK(_Air735363724637[[#This Row],[Substance]]),"",IF(ISNUMBER(VLOOKUP(_Air735363724637[[#This Row],[Substance]],SubstancesA!$B$6:$V$334,6,FALSE)),VLOOKUP(_Air735363724637[[#This Row],[Substance]],SubstancesA!$B$6:$V$334,6,FALSE),"No POCP value"))</f>
        <v>63.7</v>
      </c>
      <c r="G162" s="261">
        <f>IF(ISNUMBER(_Air735363724637[[#This Row],[POCP value per tonne]]),_Air735363724637[[#This Row],[Annual rate (tonne/yr))]]*_Air735363724637[[#This Row],[POCP value per tonne]],"")</f>
        <v>304.33974480000001</v>
      </c>
      <c r="H162" s="27"/>
      <c r="I162" s="27"/>
      <c r="J162" s="27"/>
      <c r="K162" s="27"/>
      <c r="L162" s="27"/>
      <c r="M162" s="27"/>
      <c r="N162" s="27"/>
      <c r="O162" s="27"/>
      <c r="P162" s="27"/>
      <c r="Q162" s="27"/>
    </row>
    <row r="163" spans="3:17">
      <c r="C163">
        <v>159</v>
      </c>
      <c r="D163" t="s">
        <v>186</v>
      </c>
      <c r="E163" s="261">
        <v>4.777704</v>
      </c>
      <c r="F163" t="str">
        <f>IF(ISBLANK(_Air735363724637[[#This Row],[Substance]]),"",IF(ISNUMBER(VLOOKUP(_Air735363724637[[#This Row],[Substance]],SubstancesA!$B$6:$V$334,6,FALSE)),VLOOKUP(_Air735363724637[[#This Row],[Substance]],SubstancesA!$B$6:$V$334,6,FALSE),"No POCP value"))</f>
        <v>No POCP value</v>
      </c>
      <c r="G163" s="261" t="str">
        <f>IF(ISNUMBER(_Air735363724637[[#This Row],[POCP value per tonne]]),_Air735363724637[[#This Row],[Annual rate (tonne/yr))]]*_Air735363724637[[#This Row],[POCP value per tonne]],"")</f>
        <v/>
      </c>
      <c r="H163" s="27"/>
      <c r="I163" s="27"/>
      <c r="J163" s="27"/>
      <c r="K163" s="27"/>
      <c r="L163" s="27"/>
      <c r="M163" s="27"/>
      <c r="N163" s="27"/>
      <c r="O163" s="27"/>
      <c r="P163" s="27"/>
      <c r="Q163" s="27"/>
    </row>
    <row r="164" spans="3:17">
      <c r="C164">
        <v>160</v>
      </c>
      <c r="D164" t="s">
        <v>187</v>
      </c>
      <c r="E164" s="261">
        <v>4.777704</v>
      </c>
      <c r="F164" t="str">
        <f>IF(ISBLANK(_Air735363724637[[#This Row],[Substance]]),"",IF(ISNUMBER(VLOOKUP(_Air735363724637[[#This Row],[Substance]],SubstancesA!$B$6:$V$334,6,FALSE)),VLOOKUP(_Air735363724637[[#This Row],[Substance]],SubstancesA!$B$6:$V$334,6,FALSE),"No POCP value"))</f>
        <v>No POCP value</v>
      </c>
      <c r="G164" s="261" t="str">
        <f>IF(ISNUMBER(_Air735363724637[[#This Row],[POCP value per tonne]]),_Air735363724637[[#This Row],[Annual rate (tonne/yr))]]*_Air735363724637[[#This Row],[POCP value per tonne]],"")</f>
        <v/>
      </c>
      <c r="H164" s="27"/>
      <c r="I164" s="27"/>
      <c r="J164" s="27"/>
      <c r="K164" s="27"/>
      <c r="L164" s="27"/>
      <c r="M164" s="27"/>
      <c r="N164" s="27"/>
      <c r="O164" s="27"/>
      <c r="P164" s="27"/>
      <c r="Q164" s="27"/>
    </row>
    <row r="165" spans="3:17">
      <c r="C165">
        <v>161</v>
      </c>
      <c r="D165" t="s">
        <v>188</v>
      </c>
      <c r="E165" s="261">
        <v>4.777704</v>
      </c>
      <c r="F165">
        <f>IF(ISBLANK(_Air735363724637[[#This Row],[Substance]]),"",IF(ISNUMBER(VLOOKUP(_Air735363724637[[#This Row],[Substance]],SubstancesA!$B$6:$V$334,6,FALSE)),VLOOKUP(_Air735363724637[[#This Row],[Substance]],SubstancesA!$B$6:$V$334,6,FALSE),"No POCP value"))</f>
        <v>14.2</v>
      </c>
      <c r="G165" s="261">
        <f>IF(ISNUMBER(_Air735363724637[[#This Row],[POCP value per tonne]]),_Air735363724637[[#This Row],[Annual rate (tonne/yr))]]*_Air735363724637[[#This Row],[POCP value per tonne]],"")</f>
        <v>67.843396799999994</v>
      </c>
      <c r="H165" s="27"/>
      <c r="I165" s="27"/>
      <c r="J165" s="27"/>
      <c r="K165" s="27"/>
      <c r="L165" s="27"/>
      <c r="M165" s="27"/>
      <c r="N165" s="27"/>
      <c r="O165" s="27"/>
      <c r="P165" s="27"/>
      <c r="Q165" s="27"/>
    </row>
    <row r="166" spans="3:17">
      <c r="C166">
        <v>162</v>
      </c>
      <c r="D166" t="s">
        <v>189</v>
      </c>
      <c r="E166" s="261">
        <v>4.777704</v>
      </c>
      <c r="F166" t="str">
        <f>IF(ISBLANK(_Air735363724637[[#This Row],[Substance]]),"",IF(ISNUMBER(VLOOKUP(_Air735363724637[[#This Row],[Substance]],SubstancesA!$B$6:$V$334,6,FALSE)),VLOOKUP(_Air735363724637[[#This Row],[Substance]],SubstancesA!$B$6:$V$334,6,FALSE),"No POCP value"))</f>
        <v>No POCP value</v>
      </c>
      <c r="G166" s="261" t="str">
        <f>IF(ISNUMBER(_Air735363724637[[#This Row],[POCP value per tonne]]),_Air735363724637[[#This Row],[Annual rate (tonne/yr))]]*_Air735363724637[[#This Row],[POCP value per tonne]],"")</f>
        <v/>
      </c>
      <c r="H166" s="27"/>
      <c r="I166" s="27"/>
      <c r="J166" s="27"/>
      <c r="K166" s="27"/>
      <c r="L166" s="27"/>
      <c r="M166" s="27"/>
      <c r="N166" s="27"/>
      <c r="O166" s="27"/>
      <c r="P166" s="27"/>
      <c r="Q166" s="27"/>
    </row>
    <row r="167" spans="3:17">
      <c r="C167">
        <v>163</v>
      </c>
      <c r="D167" t="s">
        <v>184</v>
      </c>
      <c r="E167" s="261">
        <v>4.777704</v>
      </c>
      <c r="F167" t="str">
        <f>IF(ISBLANK(_Air735363724637[[#This Row],[Substance]]),"",IF(ISNUMBER(VLOOKUP(_Air735363724637[[#This Row],[Substance]],SubstancesA!$B$6:$V$334,6,FALSE)),VLOOKUP(_Air735363724637[[#This Row],[Substance]],SubstancesA!$B$6:$V$334,6,FALSE),"No POCP value"))</f>
        <v>No POCP value</v>
      </c>
      <c r="G167" s="261" t="str">
        <f>IF(ISNUMBER(_Air735363724637[[#This Row],[POCP value per tonne]]),_Air735363724637[[#This Row],[Annual rate (tonne/yr))]]*_Air735363724637[[#This Row],[POCP value per tonne]],"")</f>
        <v/>
      </c>
      <c r="H167" s="27"/>
      <c r="I167" s="27"/>
      <c r="J167" s="27"/>
      <c r="K167" s="27"/>
      <c r="L167" s="27"/>
      <c r="M167" s="27"/>
      <c r="N167" s="27"/>
      <c r="O167" s="27"/>
      <c r="P167" s="27"/>
      <c r="Q167" s="27"/>
    </row>
    <row r="168" spans="3:17">
      <c r="C168">
        <v>164</v>
      </c>
      <c r="D168" t="s">
        <v>185</v>
      </c>
      <c r="E168" s="261">
        <v>4.777704</v>
      </c>
      <c r="F168">
        <f>IF(ISBLANK(_Air735363724637[[#This Row],[Substance]]),"",IF(ISNUMBER(VLOOKUP(_Air735363724637[[#This Row],[Substance]],SubstancesA!$B$6:$V$334,6,FALSE)),VLOOKUP(_Air735363724637[[#This Row],[Substance]],SubstancesA!$B$6:$V$334,6,FALSE),"No POCP value"))</f>
        <v>63.7</v>
      </c>
      <c r="G168" s="261">
        <f>IF(ISNUMBER(_Air735363724637[[#This Row],[POCP value per tonne]]),_Air735363724637[[#This Row],[Annual rate (tonne/yr))]]*_Air735363724637[[#This Row],[POCP value per tonne]],"")</f>
        <v>304.33974480000001</v>
      </c>
      <c r="H168" s="27"/>
      <c r="I168" s="27"/>
      <c r="J168" s="27"/>
      <c r="K168" s="27"/>
      <c r="L168" s="27"/>
      <c r="M168" s="27"/>
      <c r="N168" s="27"/>
      <c r="O168" s="27"/>
      <c r="P168" s="27"/>
      <c r="Q168" s="27"/>
    </row>
    <row r="169" spans="3:17">
      <c r="C169">
        <v>165</v>
      </c>
      <c r="D169" t="s">
        <v>186</v>
      </c>
      <c r="E169" s="261">
        <v>4.777704</v>
      </c>
      <c r="F169" t="str">
        <f>IF(ISBLANK(_Air735363724637[[#This Row],[Substance]]),"",IF(ISNUMBER(VLOOKUP(_Air735363724637[[#This Row],[Substance]],SubstancesA!$B$6:$V$334,6,FALSE)),VLOOKUP(_Air735363724637[[#This Row],[Substance]],SubstancesA!$B$6:$V$334,6,FALSE),"No POCP value"))</f>
        <v>No POCP value</v>
      </c>
      <c r="G169" s="261" t="str">
        <f>IF(ISNUMBER(_Air735363724637[[#This Row],[POCP value per tonne]]),_Air735363724637[[#This Row],[Annual rate (tonne/yr))]]*_Air735363724637[[#This Row],[POCP value per tonne]],"")</f>
        <v/>
      </c>
      <c r="H169" s="27"/>
      <c r="I169" s="27"/>
      <c r="J169" s="27"/>
      <c r="K169" s="27"/>
      <c r="L169" s="27"/>
      <c r="M169" s="27"/>
      <c r="N169" s="27"/>
      <c r="O169" s="27"/>
      <c r="P169" s="27"/>
      <c r="Q169" s="27"/>
    </row>
    <row r="170" spans="3:17">
      <c r="C170">
        <v>166</v>
      </c>
      <c r="D170" t="s">
        <v>187</v>
      </c>
      <c r="E170" s="261">
        <v>4.777704</v>
      </c>
      <c r="F170" t="str">
        <f>IF(ISBLANK(_Air735363724637[[#This Row],[Substance]]),"",IF(ISNUMBER(VLOOKUP(_Air735363724637[[#This Row],[Substance]],SubstancesA!$B$6:$V$334,6,FALSE)),VLOOKUP(_Air735363724637[[#This Row],[Substance]],SubstancesA!$B$6:$V$334,6,FALSE),"No POCP value"))</f>
        <v>No POCP value</v>
      </c>
      <c r="G170" s="261" t="str">
        <f>IF(ISNUMBER(_Air735363724637[[#This Row],[POCP value per tonne]]),_Air735363724637[[#This Row],[Annual rate (tonne/yr))]]*_Air735363724637[[#This Row],[POCP value per tonne]],"")</f>
        <v/>
      </c>
      <c r="H170" s="27"/>
      <c r="I170" s="27"/>
      <c r="J170" s="27"/>
      <c r="K170" s="27"/>
      <c r="L170" s="27"/>
      <c r="M170" s="27"/>
      <c r="N170" s="27"/>
      <c r="O170" s="27"/>
      <c r="P170" s="27"/>
      <c r="Q170" s="27"/>
    </row>
    <row r="171" spans="3:17">
      <c r="C171">
        <v>167</v>
      </c>
      <c r="D171" t="s">
        <v>188</v>
      </c>
      <c r="E171" s="261">
        <v>4.777704</v>
      </c>
      <c r="F171">
        <f>IF(ISBLANK(_Air735363724637[[#This Row],[Substance]]),"",IF(ISNUMBER(VLOOKUP(_Air735363724637[[#This Row],[Substance]],SubstancesA!$B$6:$V$334,6,FALSE)),VLOOKUP(_Air735363724637[[#This Row],[Substance]],SubstancesA!$B$6:$V$334,6,FALSE),"No POCP value"))</f>
        <v>14.2</v>
      </c>
      <c r="G171" s="261">
        <f>IF(ISNUMBER(_Air735363724637[[#This Row],[POCP value per tonne]]),_Air735363724637[[#This Row],[Annual rate (tonne/yr))]]*_Air735363724637[[#This Row],[POCP value per tonne]],"")</f>
        <v>67.843396799999994</v>
      </c>
      <c r="H171" s="27"/>
      <c r="I171" s="27"/>
      <c r="J171" s="27"/>
      <c r="K171" s="27"/>
      <c r="L171" s="27"/>
      <c r="M171" s="27"/>
      <c r="N171" s="27"/>
      <c r="O171" s="27"/>
      <c r="P171" s="27"/>
      <c r="Q171" s="27"/>
    </row>
    <row r="172" spans="3:17">
      <c r="C172">
        <v>168</v>
      </c>
      <c r="D172" t="s">
        <v>189</v>
      </c>
      <c r="E172" s="261">
        <v>4.777704</v>
      </c>
      <c r="F172" t="str">
        <f>IF(ISBLANK(_Air735363724637[[#This Row],[Substance]]),"",IF(ISNUMBER(VLOOKUP(_Air735363724637[[#This Row],[Substance]],SubstancesA!$B$6:$V$334,6,FALSE)),VLOOKUP(_Air735363724637[[#This Row],[Substance]],SubstancesA!$B$6:$V$334,6,FALSE),"No POCP value"))</f>
        <v>No POCP value</v>
      </c>
      <c r="G172" s="261" t="str">
        <f>IF(ISNUMBER(_Air735363724637[[#This Row],[POCP value per tonne]]),_Air735363724637[[#This Row],[Annual rate (tonne/yr))]]*_Air735363724637[[#This Row],[POCP value per tonne]],"")</f>
        <v/>
      </c>
      <c r="H172" s="27"/>
      <c r="I172" s="27"/>
      <c r="J172" s="27"/>
      <c r="K172" s="27"/>
      <c r="L172" s="27"/>
      <c r="M172" s="27"/>
      <c r="N172" s="27"/>
      <c r="O172" s="27"/>
      <c r="P172" s="27"/>
      <c r="Q172" s="27"/>
    </row>
    <row r="173" spans="3:17">
      <c r="C173">
        <v>169</v>
      </c>
      <c r="D173" t="s">
        <v>184</v>
      </c>
      <c r="E173" s="261">
        <v>4.777704</v>
      </c>
      <c r="F173" t="str">
        <f>IF(ISBLANK(_Air735363724637[[#This Row],[Substance]]),"",IF(ISNUMBER(VLOOKUP(_Air735363724637[[#This Row],[Substance]],SubstancesA!$B$6:$V$334,6,FALSE)),VLOOKUP(_Air735363724637[[#This Row],[Substance]],SubstancesA!$B$6:$V$334,6,FALSE),"No POCP value"))</f>
        <v>No POCP value</v>
      </c>
      <c r="G173" s="261" t="str">
        <f>IF(ISNUMBER(_Air735363724637[[#This Row],[POCP value per tonne]]),_Air735363724637[[#This Row],[Annual rate (tonne/yr))]]*_Air735363724637[[#This Row],[POCP value per tonne]],"")</f>
        <v/>
      </c>
      <c r="H173" s="27"/>
      <c r="I173" s="27"/>
      <c r="J173" s="27"/>
      <c r="K173" s="27"/>
      <c r="L173" s="27"/>
      <c r="M173" s="27"/>
      <c r="N173" s="27"/>
      <c r="O173" s="27"/>
      <c r="P173" s="27"/>
      <c r="Q173" s="27"/>
    </row>
    <row r="174" spans="3:17">
      <c r="C174">
        <v>170</v>
      </c>
      <c r="D174" t="s">
        <v>185</v>
      </c>
      <c r="E174" s="261">
        <v>4.777704</v>
      </c>
      <c r="F174">
        <f>IF(ISBLANK(_Air735363724637[[#This Row],[Substance]]),"",IF(ISNUMBER(VLOOKUP(_Air735363724637[[#This Row],[Substance]],SubstancesA!$B$6:$V$334,6,FALSE)),VLOOKUP(_Air735363724637[[#This Row],[Substance]],SubstancesA!$B$6:$V$334,6,FALSE),"No POCP value"))</f>
        <v>63.7</v>
      </c>
      <c r="G174" s="261">
        <f>IF(ISNUMBER(_Air735363724637[[#This Row],[POCP value per tonne]]),_Air735363724637[[#This Row],[Annual rate (tonne/yr))]]*_Air735363724637[[#This Row],[POCP value per tonne]],"")</f>
        <v>304.33974480000001</v>
      </c>
      <c r="H174" s="27"/>
      <c r="I174" s="27"/>
      <c r="J174" s="27"/>
      <c r="K174" s="27"/>
      <c r="L174" s="27"/>
      <c r="M174" s="27"/>
      <c r="N174" s="27"/>
      <c r="O174" s="27"/>
      <c r="P174" s="27"/>
      <c r="Q174" s="27"/>
    </row>
    <row r="175" spans="3:17">
      <c r="C175">
        <v>171</v>
      </c>
      <c r="D175" t="s">
        <v>186</v>
      </c>
      <c r="E175" s="261">
        <v>4.777704</v>
      </c>
      <c r="F175" t="str">
        <f>IF(ISBLANK(_Air735363724637[[#This Row],[Substance]]),"",IF(ISNUMBER(VLOOKUP(_Air735363724637[[#This Row],[Substance]],SubstancesA!$B$6:$V$334,6,FALSE)),VLOOKUP(_Air735363724637[[#This Row],[Substance]],SubstancesA!$B$6:$V$334,6,FALSE),"No POCP value"))</f>
        <v>No POCP value</v>
      </c>
      <c r="G175" s="261" t="str">
        <f>IF(ISNUMBER(_Air735363724637[[#This Row],[POCP value per tonne]]),_Air735363724637[[#This Row],[Annual rate (tonne/yr))]]*_Air735363724637[[#This Row],[POCP value per tonne]],"")</f>
        <v/>
      </c>
      <c r="H175" s="27"/>
      <c r="I175" s="27"/>
      <c r="J175" s="27"/>
      <c r="K175" s="27"/>
      <c r="L175" s="27"/>
      <c r="M175" s="27"/>
      <c r="N175" s="27"/>
      <c r="O175" s="27"/>
      <c r="P175" s="27"/>
      <c r="Q175" s="27"/>
    </row>
    <row r="176" spans="3:17">
      <c r="C176">
        <v>172</v>
      </c>
      <c r="D176" t="s">
        <v>187</v>
      </c>
      <c r="E176" s="261">
        <v>4.777704</v>
      </c>
      <c r="F176" t="str">
        <f>IF(ISBLANK(_Air735363724637[[#This Row],[Substance]]),"",IF(ISNUMBER(VLOOKUP(_Air735363724637[[#This Row],[Substance]],SubstancesA!$B$6:$V$334,6,FALSE)),VLOOKUP(_Air735363724637[[#This Row],[Substance]],SubstancesA!$B$6:$V$334,6,FALSE),"No POCP value"))</f>
        <v>No POCP value</v>
      </c>
      <c r="G176" s="261" t="str">
        <f>IF(ISNUMBER(_Air735363724637[[#This Row],[POCP value per tonne]]),_Air735363724637[[#This Row],[Annual rate (tonne/yr))]]*_Air735363724637[[#This Row],[POCP value per tonne]],"")</f>
        <v/>
      </c>
      <c r="H176" s="27"/>
      <c r="I176" s="27"/>
      <c r="J176" s="27"/>
      <c r="K176" s="27"/>
      <c r="L176" s="27"/>
      <c r="M176" s="27"/>
      <c r="N176" s="27"/>
      <c r="O176" s="27"/>
      <c r="P176" s="27"/>
      <c r="Q176" s="27"/>
    </row>
    <row r="177" spans="3:17">
      <c r="C177">
        <v>173</v>
      </c>
      <c r="D177" t="s">
        <v>188</v>
      </c>
      <c r="E177" s="261">
        <v>4.777704</v>
      </c>
      <c r="F177">
        <f>IF(ISBLANK(_Air735363724637[[#This Row],[Substance]]),"",IF(ISNUMBER(VLOOKUP(_Air735363724637[[#This Row],[Substance]],SubstancesA!$B$6:$V$334,6,FALSE)),VLOOKUP(_Air735363724637[[#This Row],[Substance]],SubstancesA!$B$6:$V$334,6,FALSE),"No POCP value"))</f>
        <v>14.2</v>
      </c>
      <c r="G177" s="261">
        <f>IF(ISNUMBER(_Air735363724637[[#This Row],[POCP value per tonne]]),_Air735363724637[[#This Row],[Annual rate (tonne/yr))]]*_Air735363724637[[#This Row],[POCP value per tonne]],"")</f>
        <v>67.843396799999994</v>
      </c>
      <c r="H177" s="27"/>
      <c r="I177" s="27"/>
      <c r="J177" s="27"/>
      <c r="K177" s="27"/>
      <c r="L177" s="27"/>
      <c r="M177" s="27"/>
      <c r="N177" s="27"/>
      <c r="O177" s="27"/>
      <c r="P177" s="27"/>
      <c r="Q177" s="27"/>
    </row>
    <row r="178" spans="3:17">
      <c r="C178">
        <v>174</v>
      </c>
      <c r="D178" t="s">
        <v>189</v>
      </c>
      <c r="E178" s="261">
        <v>4.777704</v>
      </c>
      <c r="F178" t="str">
        <f>IF(ISBLANK(_Air735363724637[[#This Row],[Substance]]),"",IF(ISNUMBER(VLOOKUP(_Air735363724637[[#This Row],[Substance]],SubstancesA!$B$6:$V$334,6,FALSE)),VLOOKUP(_Air735363724637[[#This Row],[Substance]],SubstancesA!$B$6:$V$334,6,FALSE),"No POCP value"))</f>
        <v>No POCP value</v>
      </c>
      <c r="G178" s="261" t="str">
        <f>IF(ISNUMBER(_Air735363724637[[#This Row],[POCP value per tonne]]),_Air735363724637[[#This Row],[Annual rate (tonne/yr))]]*_Air735363724637[[#This Row],[POCP value per tonne]],"")</f>
        <v/>
      </c>
      <c r="H178" s="27"/>
      <c r="I178" s="27"/>
      <c r="J178" s="27"/>
      <c r="K178" s="27"/>
      <c r="L178" s="27"/>
      <c r="M178" s="27"/>
      <c r="N178" s="27"/>
      <c r="O178" s="27"/>
      <c r="P178" s="27"/>
      <c r="Q178" s="27"/>
    </row>
    <row r="179" spans="3:17">
      <c r="C179">
        <v>175</v>
      </c>
      <c r="D179" t="s">
        <v>184</v>
      </c>
      <c r="E179" s="261">
        <v>4.777704</v>
      </c>
      <c r="F179" t="str">
        <f>IF(ISBLANK(_Air735363724637[[#This Row],[Substance]]),"",IF(ISNUMBER(VLOOKUP(_Air735363724637[[#This Row],[Substance]],SubstancesA!$B$6:$V$334,6,FALSE)),VLOOKUP(_Air735363724637[[#This Row],[Substance]],SubstancesA!$B$6:$V$334,6,FALSE),"No POCP value"))</f>
        <v>No POCP value</v>
      </c>
      <c r="G179" s="261" t="str">
        <f>IF(ISNUMBER(_Air735363724637[[#This Row],[POCP value per tonne]]),_Air735363724637[[#This Row],[Annual rate (tonne/yr))]]*_Air735363724637[[#This Row],[POCP value per tonne]],"")</f>
        <v/>
      </c>
      <c r="H179" s="27"/>
      <c r="I179" s="27"/>
      <c r="J179" s="27"/>
      <c r="K179" s="27"/>
      <c r="L179" s="27"/>
      <c r="M179" s="27"/>
      <c r="N179" s="27"/>
      <c r="O179" s="27"/>
      <c r="P179" s="27"/>
      <c r="Q179" s="27"/>
    </row>
    <row r="180" spans="3:17">
      <c r="C180">
        <v>176</v>
      </c>
      <c r="D180" t="s">
        <v>185</v>
      </c>
      <c r="E180" s="261">
        <v>4.777704</v>
      </c>
      <c r="F180">
        <f>IF(ISBLANK(_Air735363724637[[#This Row],[Substance]]),"",IF(ISNUMBER(VLOOKUP(_Air735363724637[[#This Row],[Substance]],SubstancesA!$B$6:$V$334,6,FALSE)),VLOOKUP(_Air735363724637[[#This Row],[Substance]],SubstancesA!$B$6:$V$334,6,FALSE),"No POCP value"))</f>
        <v>63.7</v>
      </c>
      <c r="G180" s="261">
        <f>IF(ISNUMBER(_Air735363724637[[#This Row],[POCP value per tonne]]),_Air735363724637[[#This Row],[Annual rate (tonne/yr))]]*_Air735363724637[[#This Row],[POCP value per tonne]],"")</f>
        <v>304.33974480000001</v>
      </c>
      <c r="H180" s="27"/>
      <c r="I180" s="27"/>
      <c r="J180" s="27"/>
      <c r="K180" s="27"/>
      <c r="L180" s="27"/>
      <c r="M180" s="27"/>
      <c r="N180" s="27"/>
      <c r="O180" s="27"/>
      <c r="P180" s="27"/>
      <c r="Q180" s="27"/>
    </row>
    <row r="181" spans="3:17">
      <c r="C181">
        <v>177</v>
      </c>
      <c r="D181" t="s">
        <v>186</v>
      </c>
      <c r="E181" s="261">
        <v>4.777704</v>
      </c>
      <c r="F181" t="str">
        <f>IF(ISBLANK(_Air735363724637[[#This Row],[Substance]]),"",IF(ISNUMBER(VLOOKUP(_Air735363724637[[#This Row],[Substance]],SubstancesA!$B$6:$V$334,6,FALSE)),VLOOKUP(_Air735363724637[[#This Row],[Substance]],SubstancesA!$B$6:$V$334,6,FALSE),"No POCP value"))</f>
        <v>No POCP value</v>
      </c>
      <c r="G181" s="261" t="str">
        <f>IF(ISNUMBER(_Air735363724637[[#This Row],[POCP value per tonne]]),_Air735363724637[[#This Row],[Annual rate (tonne/yr))]]*_Air735363724637[[#This Row],[POCP value per tonne]],"")</f>
        <v/>
      </c>
      <c r="H181" s="27"/>
      <c r="I181" s="27"/>
      <c r="J181" s="27"/>
      <c r="K181" s="27"/>
      <c r="L181" s="27"/>
      <c r="M181" s="27"/>
      <c r="N181" s="27"/>
      <c r="O181" s="27"/>
      <c r="P181" s="27"/>
      <c r="Q181" s="27"/>
    </row>
    <row r="182" spans="3:17">
      <c r="C182">
        <v>178</v>
      </c>
      <c r="D182" t="s">
        <v>187</v>
      </c>
      <c r="E182" s="261">
        <v>4.777704</v>
      </c>
      <c r="F182" t="str">
        <f>IF(ISBLANK(_Air735363724637[[#This Row],[Substance]]),"",IF(ISNUMBER(VLOOKUP(_Air735363724637[[#This Row],[Substance]],SubstancesA!$B$6:$V$334,6,FALSE)),VLOOKUP(_Air735363724637[[#This Row],[Substance]],SubstancesA!$B$6:$V$334,6,FALSE),"No POCP value"))</f>
        <v>No POCP value</v>
      </c>
      <c r="G182" s="261" t="str">
        <f>IF(ISNUMBER(_Air735363724637[[#This Row],[POCP value per tonne]]),_Air735363724637[[#This Row],[Annual rate (tonne/yr))]]*_Air735363724637[[#This Row],[POCP value per tonne]],"")</f>
        <v/>
      </c>
      <c r="H182" s="27"/>
      <c r="I182" s="27"/>
      <c r="J182" s="27"/>
      <c r="K182" s="27"/>
      <c r="L182" s="27"/>
      <c r="M182" s="27"/>
      <c r="N182" s="27"/>
      <c r="O182" s="27"/>
      <c r="P182" s="27"/>
      <c r="Q182" s="27"/>
    </row>
    <row r="183" spans="3:17">
      <c r="C183">
        <v>179</v>
      </c>
      <c r="D183" t="s">
        <v>188</v>
      </c>
      <c r="E183" s="261">
        <v>4.777704</v>
      </c>
      <c r="F183">
        <f>IF(ISBLANK(_Air735363724637[[#This Row],[Substance]]),"",IF(ISNUMBER(VLOOKUP(_Air735363724637[[#This Row],[Substance]],SubstancesA!$B$6:$V$334,6,FALSE)),VLOOKUP(_Air735363724637[[#This Row],[Substance]],SubstancesA!$B$6:$V$334,6,FALSE),"No POCP value"))</f>
        <v>14.2</v>
      </c>
      <c r="G183" s="261">
        <f>IF(ISNUMBER(_Air735363724637[[#This Row],[POCP value per tonne]]),_Air735363724637[[#This Row],[Annual rate (tonne/yr))]]*_Air735363724637[[#This Row],[POCP value per tonne]],"")</f>
        <v>67.843396799999994</v>
      </c>
      <c r="H183" s="27"/>
      <c r="I183" s="27"/>
      <c r="J183" s="27"/>
      <c r="K183" s="27"/>
      <c r="L183" s="27"/>
      <c r="M183" s="27"/>
      <c r="N183" s="27"/>
      <c r="O183" s="27"/>
      <c r="P183" s="27"/>
      <c r="Q183" s="27"/>
    </row>
    <row r="184" spans="3:17">
      <c r="C184">
        <v>180</v>
      </c>
      <c r="D184" t="s">
        <v>189</v>
      </c>
      <c r="E184" s="261">
        <v>4.777704</v>
      </c>
      <c r="F184" t="str">
        <f>IF(ISBLANK(_Air735363724637[[#This Row],[Substance]]),"",IF(ISNUMBER(VLOOKUP(_Air735363724637[[#This Row],[Substance]],SubstancesA!$B$6:$V$334,6,FALSE)),VLOOKUP(_Air735363724637[[#This Row],[Substance]],SubstancesA!$B$6:$V$334,6,FALSE),"No POCP value"))</f>
        <v>No POCP value</v>
      </c>
      <c r="G184" s="261" t="str">
        <f>IF(ISNUMBER(_Air735363724637[[#This Row],[POCP value per tonne]]),_Air735363724637[[#This Row],[Annual rate (tonne/yr))]]*_Air735363724637[[#This Row],[POCP value per tonne]],"")</f>
        <v/>
      </c>
      <c r="H184" s="27"/>
      <c r="I184" s="27"/>
      <c r="J184" s="27"/>
      <c r="K184" s="27"/>
      <c r="L184" s="27"/>
      <c r="M184" s="27"/>
      <c r="N184" s="27"/>
      <c r="O184" s="27"/>
      <c r="P184" s="27"/>
      <c r="Q184" s="27"/>
    </row>
    <row r="185" spans="3:17">
      <c r="C185">
        <v>181</v>
      </c>
      <c r="D185" t="s">
        <v>184</v>
      </c>
      <c r="E185" s="261">
        <v>4.777704</v>
      </c>
      <c r="F185" t="str">
        <f>IF(ISBLANK(_Air735363724637[[#This Row],[Substance]]),"",IF(ISNUMBER(VLOOKUP(_Air735363724637[[#This Row],[Substance]],SubstancesA!$B$6:$V$334,6,FALSE)),VLOOKUP(_Air735363724637[[#This Row],[Substance]],SubstancesA!$B$6:$V$334,6,FALSE),"No POCP value"))</f>
        <v>No POCP value</v>
      </c>
      <c r="G185" s="261" t="str">
        <f>IF(ISNUMBER(_Air735363724637[[#This Row],[POCP value per tonne]]),_Air735363724637[[#This Row],[Annual rate (tonne/yr))]]*_Air735363724637[[#This Row],[POCP value per tonne]],"")</f>
        <v/>
      </c>
      <c r="H185" s="27"/>
      <c r="I185" s="27"/>
      <c r="J185" s="27"/>
      <c r="K185" s="27"/>
      <c r="L185" s="27"/>
      <c r="M185" s="27"/>
      <c r="N185" s="27"/>
      <c r="O185" s="27"/>
      <c r="P185" s="27"/>
      <c r="Q185" s="27"/>
    </row>
    <row r="186" spans="3:17">
      <c r="C186">
        <v>182</v>
      </c>
      <c r="D186" t="s">
        <v>185</v>
      </c>
      <c r="E186" s="261">
        <v>4.777704</v>
      </c>
      <c r="F186">
        <f>IF(ISBLANK(_Air735363724637[[#This Row],[Substance]]),"",IF(ISNUMBER(VLOOKUP(_Air735363724637[[#This Row],[Substance]],SubstancesA!$B$6:$V$334,6,FALSE)),VLOOKUP(_Air735363724637[[#This Row],[Substance]],SubstancesA!$B$6:$V$334,6,FALSE),"No POCP value"))</f>
        <v>63.7</v>
      </c>
      <c r="G186" s="261">
        <f>IF(ISNUMBER(_Air735363724637[[#This Row],[POCP value per tonne]]),_Air735363724637[[#This Row],[Annual rate (tonne/yr))]]*_Air735363724637[[#This Row],[POCP value per tonne]],"")</f>
        <v>304.33974480000001</v>
      </c>
      <c r="H186" s="27"/>
      <c r="I186" s="27"/>
      <c r="J186" s="27"/>
      <c r="K186" s="27"/>
      <c r="L186" s="27"/>
      <c r="M186" s="27"/>
      <c r="N186" s="27"/>
      <c r="O186" s="27"/>
      <c r="P186" s="27"/>
      <c r="Q186" s="27"/>
    </row>
    <row r="187" spans="3:17">
      <c r="C187">
        <v>183</v>
      </c>
      <c r="D187" t="s">
        <v>186</v>
      </c>
      <c r="E187" s="261">
        <v>4.777704</v>
      </c>
      <c r="F187" t="str">
        <f>IF(ISBLANK(_Air735363724637[[#This Row],[Substance]]),"",IF(ISNUMBER(VLOOKUP(_Air735363724637[[#This Row],[Substance]],SubstancesA!$B$6:$V$334,6,FALSE)),VLOOKUP(_Air735363724637[[#This Row],[Substance]],SubstancesA!$B$6:$V$334,6,FALSE),"No POCP value"))</f>
        <v>No POCP value</v>
      </c>
      <c r="G187" s="261" t="str">
        <f>IF(ISNUMBER(_Air735363724637[[#This Row],[POCP value per tonne]]),_Air735363724637[[#This Row],[Annual rate (tonne/yr))]]*_Air735363724637[[#This Row],[POCP value per tonne]],"")</f>
        <v/>
      </c>
      <c r="H187" s="27"/>
      <c r="I187" s="27"/>
      <c r="J187" s="27"/>
      <c r="K187" s="27"/>
      <c r="L187" s="27"/>
      <c r="M187" s="27"/>
      <c r="N187" s="27"/>
      <c r="O187" s="27"/>
      <c r="P187" s="27"/>
      <c r="Q187" s="27"/>
    </row>
    <row r="188" spans="3:17">
      <c r="C188">
        <v>184</v>
      </c>
      <c r="D188" t="s">
        <v>187</v>
      </c>
      <c r="E188" s="261">
        <v>4.777704</v>
      </c>
      <c r="F188" t="str">
        <f>IF(ISBLANK(_Air735363724637[[#This Row],[Substance]]),"",IF(ISNUMBER(VLOOKUP(_Air735363724637[[#This Row],[Substance]],SubstancesA!$B$6:$V$334,6,FALSE)),VLOOKUP(_Air735363724637[[#This Row],[Substance]],SubstancesA!$B$6:$V$334,6,FALSE),"No POCP value"))</f>
        <v>No POCP value</v>
      </c>
      <c r="G188" s="261" t="str">
        <f>IF(ISNUMBER(_Air735363724637[[#This Row],[POCP value per tonne]]),_Air735363724637[[#This Row],[Annual rate (tonne/yr))]]*_Air735363724637[[#This Row],[POCP value per tonne]],"")</f>
        <v/>
      </c>
      <c r="H188" s="27"/>
      <c r="I188" s="27"/>
      <c r="J188" s="27"/>
      <c r="K188" s="27"/>
      <c r="L188" s="27"/>
      <c r="M188" s="27"/>
      <c r="N188" s="27"/>
      <c r="O188" s="27"/>
      <c r="P188" s="27"/>
      <c r="Q188" s="27"/>
    </row>
    <row r="189" spans="3:17">
      <c r="C189">
        <v>185</v>
      </c>
      <c r="D189" t="s">
        <v>188</v>
      </c>
      <c r="E189" s="261">
        <v>4.777704</v>
      </c>
      <c r="F189">
        <f>IF(ISBLANK(_Air735363724637[[#This Row],[Substance]]),"",IF(ISNUMBER(VLOOKUP(_Air735363724637[[#This Row],[Substance]],SubstancesA!$B$6:$V$334,6,FALSE)),VLOOKUP(_Air735363724637[[#This Row],[Substance]],SubstancesA!$B$6:$V$334,6,FALSE),"No POCP value"))</f>
        <v>14.2</v>
      </c>
      <c r="G189" s="261">
        <f>IF(ISNUMBER(_Air735363724637[[#This Row],[POCP value per tonne]]),_Air735363724637[[#This Row],[Annual rate (tonne/yr))]]*_Air735363724637[[#This Row],[POCP value per tonne]],"")</f>
        <v>67.843396799999994</v>
      </c>
      <c r="H189" s="27"/>
      <c r="I189" s="27"/>
      <c r="J189" s="27"/>
      <c r="K189" s="27"/>
      <c r="L189" s="27"/>
      <c r="M189" s="27"/>
      <c r="N189" s="27"/>
      <c r="O189" s="27"/>
      <c r="P189" s="27"/>
      <c r="Q189" s="27"/>
    </row>
    <row r="190" spans="3:17">
      <c r="C190">
        <v>186</v>
      </c>
      <c r="D190" t="s">
        <v>189</v>
      </c>
      <c r="E190" s="261">
        <v>4.777704</v>
      </c>
      <c r="F190" t="str">
        <f>IF(ISBLANK(_Air735363724637[[#This Row],[Substance]]),"",IF(ISNUMBER(VLOOKUP(_Air735363724637[[#This Row],[Substance]],SubstancesA!$B$6:$V$334,6,FALSE)),VLOOKUP(_Air735363724637[[#This Row],[Substance]],SubstancesA!$B$6:$V$334,6,FALSE),"No POCP value"))</f>
        <v>No POCP value</v>
      </c>
      <c r="G190" s="261" t="str">
        <f>IF(ISNUMBER(_Air735363724637[[#This Row],[POCP value per tonne]]),_Air735363724637[[#This Row],[Annual rate (tonne/yr))]]*_Air735363724637[[#This Row],[POCP value per tonne]],"")</f>
        <v/>
      </c>
      <c r="H190" s="27"/>
      <c r="I190" s="27"/>
      <c r="J190" s="27"/>
      <c r="K190" s="27"/>
      <c r="L190" s="27"/>
      <c r="M190" s="27"/>
      <c r="N190" s="27"/>
      <c r="O190" s="27"/>
      <c r="P190" s="27"/>
      <c r="Q190" s="27"/>
    </row>
    <row r="191" spans="3:17">
      <c r="C191">
        <v>187</v>
      </c>
      <c r="D191" t="s">
        <v>184</v>
      </c>
      <c r="E191" s="261">
        <v>4.777704</v>
      </c>
      <c r="F191" t="str">
        <f>IF(ISBLANK(_Air735363724637[[#This Row],[Substance]]),"",IF(ISNUMBER(VLOOKUP(_Air735363724637[[#This Row],[Substance]],SubstancesA!$B$6:$V$334,6,FALSE)),VLOOKUP(_Air735363724637[[#This Row],[Substance]],SubstancesA!$B$6:$V$334,6,FALSE),"No POCP value"))</f>
        <v>No POCP value</v>
      </c>
      <c r="G191" s="261" t="str">
        <f>IF(ISNUMBER(_Air735363724637[[#This Row],[POCP value per tonne]]),_Air735363724637[[#This Row],[Annual rate (tonne/yr))]]*_Air735363724637[[#This Row],[POCP value per tonne]],"")</f>
        <v/>
      </c>
      <c r="H191" s="27"/>
      <c r="I191" s="27"/>
      <c r="J191" s="27"/>
      <c r="K191" s="27"/>
      <c r="L191" s="27"/>
      <c r="M191" s="27"/>
      <c r="N191" s="27"/>
      <c r="O191" s="27"/>
      <c r="P191" s="27"/>
      <c r="Q191" s="27"/>
    </row>
    <row r="192" spans="3:17">
      <c r="C192">
        <v>188</v>
      </c>
      <c r="D192" t="s">
        <v>185</v>
      </c>
      <c r="E192" s="261">
        <v>4.777704</v>
      </c>
      <c r="F192">
        <f>IF(ISBLANK(_Air735363724637[[#This Row],[Substance]]),"",IF(ISNUMBER(VLOOKUP(_Air735363724637[[#This Row],[Substance]],SubstancesA!$B$6:$V$334,6,FALSE)),VLOOKUP(_Air735363724637[[#This Row],[Substance]],SubstancesA!$B$6:$V$334,6,FALSE),"No POCP value"))</f>
        <v>63.7</v>
      </c>
      <c r="G192" s="261">
        <f>IF(ISNUMBER(_Air735363724637[[#This Row],[POCP value per tonne]]),_Air735363724637[[#This Row],[Annual rate (tonne/yr))]]*_Air735363724637[[#This Row],[POCP value per tonne]],"")</f>
        <v>304.33974480000001</v>
      </c>
      <c r="H192" s="27"/>
      <c r="I192" s="27"/>
      <c r="J192" s="27"/>
      <c r="K192" s="27"/>
      <c r="L192" s="27"/>
      <c r="M192" s="27"/>
      <c r="N192" s="27"/>
      <c r="O192" s="27"/>
      <c r="P192" s="27"/>
      <c r="Q192" s="27"/>
    </row>
    <row r="193" spans="3:17">
      <c r="C193">
        <v>189</v>
      </c>
      <c r="D193" t="s">
        <v>186</v>
      </c>
      <c r="E193" s="261">
        <v>4.777704</v>
      </c>
      <c r="F193" t="str">
        <f>IF(ISBLANK(_Air735363724637[[#This Row],[Substance]]),"",IF(ISNUMBER(VLOOKUP(_Air735363724637[[#This Row],[Substance]],SubstancesA!$B$6:$V$334,6,FALSE)),VLOOKUP(_Air735363724637[[#This Row],[Substance]],SubstancesA!$B$6:$V$334,6,FALSE),"No POCP value"))</f>
        <v>No POCP value</v>
      </c>
      <c r="G193" s="261" t="str">
        <f>IF(ISNUMBER(_Air735363724637[[#This Row],[POCP value per tonne]]),_Air735363724637[[#This Row],[Annual rate (tonne/yr))]]*_Air735363724637[[#This Row],[POCP value per tonne]],"")</f>
        <v/>
      </c>
      <c r="H193" s="27"/>
      <c r="I193" s="27"/>
      <c r="J193" s="27"/>
      <c r="K193" s="27"/>
      <c r="L193" s="27"/>
      <c r="M193" s="27"/>
      <c r="N193" s="27"/>
      <c r="O193" s="27"/>
      <c r="P193" s="27"/>
      <c r="Q193" s="27"/>
    </row>
    <row r="194" spans="3:17">
      <c r="C194">
        <v>190</v>
      </c>
      <c r="D194" t="s">
        <v>187</v>
      </c>
      <c r="E194" s="261">
        <v>4.777704</v>
      </c>
      <c r="F194" t="str">
        <f>IF(ISBLANK(_Air735363724637[[#This Row],[Substance]]),"",IF(ISNUMBER(VLOOKUP(_Air735363724637[[#This Row],[Substance]],SubstancesA!$B$6:$V$334,6,FALSE)),VLOOKUP(_Air735363724637[[#This Row],[Substance]],SubstancesA!$B$6:$V$334,6,FALSE),"No POCP value"))</f>
        <v>No POCP value</v>
      </c>
      <c r="G194" s="261" t="str">
        <f>IF(ISNUMBER(_Air735363724637[[#This Row],[POCP value per tonne]]),_Air735363724637[[#This Row],[Annual rate (tonne/yr))]]*_Air735363724637[[#This Row],[POCP value per tonne]],"")</f>
        <v/>
      </c>
      <c r="H194" s="27"/>
      <c r="I194" s="27"/>
      <c r="J194" s="27"/>
      <c r="K194" s="27"/>
      <c r="L194" s="27"/>
      <c r="M194" s="27"/>
      <c r="N194" s="27"/>
      <c r="O194" s="27"/>
      <c r="P194" s="27"/>
      <c r="Q194" s="27"/>
    </row>
    <row r="195" spans="3:17">
      <c r="C195">
        <v>191</v>
      </c>
      <c r="D195" t="s">
        <v>188</v>
      </c>
      <c r="E195" s="261">
        <v>4.777704</v>
      </c>
      <c r="F195">
        <f>IF(ISBLANK(_Air735363724637[[#This Row],[Substance]]),"",IF(ISNUMBER(VLOOKUP(_Air735363724637[[#This Row],[Substance]],SubstancesA!$B$6:$V$334,6,FALSE)),VLOOKUP(_Air735363724637[[#This Row],[Substance]],SubstancesA!$B$6:$V$334,6,FALSE),"No POCP value"))</f>
        <v>14.2</v>
      </c>
      <c r="G195" s="261">
        <f>IF(ISNUMBER(_Air735363724637[[#This Row],[POCP value per tonne]]),_Air735363724637[[#This Row],[Annual rate (tonne/yr))]]*_Air735363724637[[#This Row],[POCP value per tonne]],"")</f>
        <v>67.843396799999994</v>
      </c>
      <c r="H195" s="27"/>
      <c r="I195" s="27"/>
      <c r="J195" s="27"/>
      <c r="K195" s="27"/>
      <c r="L195" s="27"/>
      <c r="M195" s="27"/>
      <c r="N195" s="27"/>
      <c r="O195" s="27"/>
      <c r="P195" s="27"/>
      <c r="Q195" s="27"/>
    </row>
    <row r="196" spans="3:17">
      <c r="C196">
        <v>192</v>
      </c>
      <c r="D196" t="s">
        <v>189</v>
      </c>
      <c r="E196" s="261">
        <v>4.777704</v>
      </c>
      <c r="F196" t="str">
        <f>IF(ISBLANK(_Air735363724637[[#This Row],[Substance]]),"",IF(ISNUMBER(VLOOKUP(_Air735363724637[[#This Row],[Substance]],SubstancesA!$B$6:$V$334,6,FALSE)),VLOOKUP(_Air735363724637[[#This Row],[Substance]],SubstancesA!$B$6:$V$334,6,FALSE),"No POCP value"))</f>
        <v>No POCP value</v>
      </c>
      <c r="G196" s="261" t="str">
        <f>IF(ISNUMBER(_Air735363724637[[#This Row],[POCP value per tonne]]),_Air735363724637[[#This Row],[Annual rate (tonne/yr))]]*_Air735363724637[[#This Row],[POCP value per tonne]],"")</f>
        <v/>
      </c>
      <c r="H196" s="27"/>
      <c r="I196" s="27"/>
      <c r="J196" s="27"/>
      <c r="K196" s="27"/>
      <c r="L196" s="27"/>
      <c r="M196" s="27"/>
      <c r="N196" s="27"/>
      <c r="O196" s="27"/>
      <c r="P196" s="27"/>
      <c r="Q196" s="27"/>
    </row>
    <row r="197" spans="3:17">
      <c r="C197">
        <v>193</v>
      </c>
      <c r="D197" t="s">
        <v>184</v>
      </c>
      <c r="E197" s="261">
        <v>4.777704</v>
      </c>
      <c r="F197" t="str">
        <f>IF(ISBLANK(_Air735363724637[[#This Row],[Substance]]),"",IF(ISNUMBER(VLOOKUP(_Air735363724637[[#This Row],[Substance]],SubstancesA!$B$6:$V$334,6,FALSE)),VLOOKUP(_Air735363724637[[#This Row],[Substance]],SubstancesA!$B$6:$V$334,6,FALSE),"No POCP value"))</f>
        <v>No POCP value</v>
      </c>
      <c r="G197" s="261" t="str">
        <f>IF(ISNUMBER(_Air735363724637[[#This Row],[POCP value per tonne]]),_Air735363724637[[#This Row],[Annual rate (tonne/yr))]]*_Air735363724637[[#This Row],[POCP value per tonne]],"")</f>
        <v/>
      </c>
      <c r="H197" s="27"/>
      <c r="I197" s="27"/>
      <c r="J197" s="27"/>
      <c r="K197" s="27"/>
      <c r="L197" s="27"/>
      <c r="M197" s="27"/>
      <c r="N197" s="27"/>
      <c r="O197" s="27"/>
      <c r="P197" s="27"/>
      <c r="Q197" s="27"/>
    </row>
    <row r="198" spans="3:17">
      <c r="C198">
        <v>194</v>
      </c>
      <c r="D198" t="s">
        <v>185</v>
      </c>
      <c r="E198" s="261">
        <v>4.777704</v>
      </c>
      <c r="F198">
        <f>IF(ISBLANK(_Air735363724637[[#This Row],[Substance]]),"",IF(ISNUMBER(VLOOKUP(_Air735363724637[[#This Row],[Substance]],SubstancesA!$B$6:$V$334,6,FALSE)),VLOOKUP(_Air735363724637[[#This Row],[Substance]],SubstancesA!$B$6:$V$334,6,FALSE),"No POCP value"))</f>
        <v>63.7</v>
      </c>
      <c r="G198" s="261">
        <f>IF(ISNUMBER(_Air735363724637[[#This Row],[POCP value per tonne]]),_Air735363724637[[#This Row],[Annual rate (tonne/yr))]]*_Air735363724637[[#This Row],[POCP value per tonne]],"")</f>
        <v>304.33974480000001</v>
      </c>
      <c r="H198" s="27"/>
      <c r="I198" s="27"/>
      <c r="J198" s="27"/>
      <c r="K198" s="27"/>
      <c r="L198" s="27"/>
      <c r="M198" s="27"/>
      <c r="N198" s="27"/>
      <c r="O198" s="27"/>
      <c r="P198" s="27"/>
      <c r="Q198" s="27"/>
    </row>
    <row r="199" spans="3:17">
      <c r="C199" s="27"/>
      <c r="D199" s="27"/>
      <c r="E199" s="27"/>
      <c r="F199" s="27"/>
      <c r="G199" s="27"/>
      <c r="H199" s="27"/>
      <c r="I199" s="27"/>
      <c r="J199" s="27"/>
      <c r="K199" s="27"/>
      <c r="L199" s="27"/>
      <c r="M199" s="27"/>
      <c r="N199" s="27"/>
      <c r="O199" s="27"/>
      <c r="P199" s="27"/>
      <c r="Q199" s="27"/>
    </row>
    <row r="200" spans="3:17">
      <c r="C200" s="27"/>
      <c r="D200" s="27"/>
      <c r="E200" s="27"/>
      <c r="F200" s="27"/>
      <c r="G200" s="27"/>
      <c r="H200" s="27"/>
      <c r="I200" s="27"/>
      <c r="J200" s="27"/>
      <c r="K200" s="27"/>
      <c r="L200" s="27"/>
      <c r="M200" s="27"/>
      <c r="N200" s="27"/>
      <c r="O200" s="27"/>
      <c r="P200" s="27"/>
      <c r="Q200" s="27"/>
    </row>
    <row r="201" spans="3:17">
      <c r="C201" s="27"/>
      <c r="D201" s="27"/>
      <c r="E201" s="27"/>
      <c r="F201" s="27"/>
      <c r="G201" s="27"/>
      <c r="H201" s="27"/>
      <c r="I201" s="27"/>
      <c r="J201" s="27"/>
      <c r="K201" s="27"/>
      <c r="L201" s="27"/>
      <c r="M201" s="27"/>
      <c r="N201" s="27"/>
      <c r="O201" s="27"/>
      <c r="P201" s="27"/>
      <c r="Q201" s="27"/>
    </row>
    <row r="202" spans="3:17">
      <c r="C202" s="27"/>
      <c r="D202" s="27"/>
      <c r="E202" s="27"/>
      <c r="F202" s="27"/>
      <c r="G202" s="27"/>
      <c r="H202" s="27"/>
      <c r="I202" s="27"/>
      <c r="J202" s="27"/>
      <c r="K202" s="27"/>
      <c r="L202" s="27"/>
      <c r="M202" s="27"/>
      <c r="N202" s="27"/>
      <c r="O202" s="27"/>
      <c r="P202" s="27"/>
      <c r="Q202" s="27"/>
    </row>
    <row r="203" spans="3:17">
      <c r="C203" s="27"/>
      <c r="D203" s="27"/>
      <c r="E203" s="27"/>
      <c r="F203" s="27"/>
      <c r="G203" s="27"/>
      <c r="H203" s="27"/>
      <c r="I203" s="27"/>
      <c r="J203" s="27"/>
      <c r="K203" s="27"/>
      <c r="L203" s="27"/>
      <c r="M203" s="27"/>
      <c r="N203" s="27"/>
      <c r="O203" s="27"/>
      <c r="P203" s="27"/>
      <c r="Q203" s="27"/>
    </row>
    <row r="204" spans="3:17">
      <c r="C204" s="27"/>
      <c r="D204" s="27"/>
      <c r="E204" s="27"/>
      <c r="F204" s="27"/>
      <c r="G204" s="27"/>
      <c r="H204" s="27"/>
      <c r="I204" s="27"/>
      <c r="J204" s="27"/>
      <c r="K204" s="27"/>
      <c r="L204" s="27"/>
      <c r="M204" s="27"/>
      <c r="N204" s="27"/>
      <c r="O204" s="27"/>
      <c r="P204" s="27"/>
      <c r="Q204" s="27"/>
    </row>
    <row r="205" spans="3:17">
      <c r="C205" s="27"/>
      <c r="D205" s="27"/>
      <c r="E205" s="27"/>
      <c r="F205" s="27"/>
      <c r="G205" s="27"/>
      <c r="H205" s="27"/>
      <c r="I205" s="27"/>
      <c r="J205" s="27"/>
      <c r="K205" s="27"/>
      <c r="L205" s="27"/>
      <c r="M205" s="27"/>
      <c r="N205" s="27"/>
      <c r="O205" s="27"/>
      <c r="P205" s="27"/>
      <c r="Q205" s="27"/>
    </row>
    <row r="206" spans="3:17">
      <c r="C206" s="27"/>
      <c r="D206" s="27"/>
      <c r="E206" s="27"/>
      <c r="F206" s="27"/>
      <c r="G206" s="27"/>
      <c r="H206" s="27"/>
      <c r="I206" s="27"/>
      <c r="J206" s="27"/>
      <c r="K206" s="27"/>
      <c r="L206" s="27"/>
      <c r="M206" s="27"/>
      <c r="N206" s="27"/>
      <c r="O206" s="27"/>
      <c r="P206" s="27"/>
      <c r="Q206" s="27"/>
    </row>
    <row r="207" spans="3:17">
      <c r="C207" s="27"/>
      <c r="D207" s="27"/>
      <c r="E207" s="27"/>
      <c r="F207" s="27"/>
      <c r="G207" s="27"/>
      <c r="H207" s="27"/>
      <c r="I207" s="27"/>
      <c r="J207" s="27"/>
      <c r="K207" s="27"/>
      <c r="L207" s="27"/>
      <c r="M207" s="27"/>
      <c r="N207" s="27"/>
      <c r="O207" s="27"/>
      <c r="P207" s="27"/>
      <c r="Q207" s="27"/>
    </row>
    <row r="208" spans="3:17">
      <c r="C208" s="27"/>
      <c r="D208" s="27"/>
      <c r="E208" s="27"/>
      <c r="F208" s="27"/>
      <c r="G208" s="27"/>
      <c r="H208" s="27"/>
      <c r="I208" s="27"/>
      <c r="J208" s="27"/>
      <c r="K208" s="27"/>
      <c r="L208" s="27"/>
      <c r="M208" s="27"/>
      <c r="N208" s="27"/>
      <c r="O208" s="27"/>
      <c r="P208" s="27"/>
      <c r="Q208" s="27"/>
    </row>
    <row r="209" spans="3:17">
      <c r="C209" s="27"/>
      <c r="D209" s="27"/>
      <c r="E209" s="27"/>
      <c r="F209" s="27"/>
      <c r="G209" s="27"/>
      <c r="H209" s="27"/>
      <c r="I209" s="27"/>
      <c r="J209" s="27"/>
      <c r="K209" s="27"/>
      <c r="L209" s="27"/>
      <c r="M209" s="27"/>
      <c r="N209" s="27"/>
      <c r="O209" s="27"/>
      <c r="P209" s="27"/>
      <c r="Q209" s="27"/>
    </row>
    <row r="210" spans="3:17">
      <c r="C210" s="27"/>
      <c r="D210" s="27"/>
      <c r="E210" s="27"/>
      <c r="F210" s="27"/>
      <c r="G210" s="27"/>
      <c r="H210" s="27"/>
      <c r="I210" s="27"/>
      <c r="J210" s="27"/>
      <c r="K210" s="27"/>
      <c r="L210" s="27"/>
      <c r="M210" s="27"/>
      <c r="N210" s="27"/>
      <c r="O210" s="27"/>
      <c r="P210" s="27"/>
      <c r="Q210" s="27"/>
    </row>
    <row r="211" spans="3:17">
      <c r="C211" s="27"/>
      <c r="D211" s="27"/>
      <c r="E211" s="27"/>
      <c r="F211" s="27"/>
      <c r="G211" s="27"/>
      <c r="H211" s="27"/>
      <c r="I211" s="27"/>
      <c r="J211" s="27"/>
      <c r="K211" s="27"/>
      <c r="L211" s="27"/>
      <c r="M211" s="27"/>
      <c r="N211" s="27"/>
      <c r="O211" s="27"/>
      <c r="P211" s="27"/>
      <c r="Q211" s="27"/>
    </row>
    <row r="212" spans="3:17">
      <c r="C212" s="27"/>
      <c r="D212" s="27"/>
      <c r="E212" s="27"/>
      <c r="F212" s="27"/>
      <c r="G212" s="27"/>
      <c r="H212" s="27"/>
      <c r="I212" s="27"/>
      <c r="J212" s="27"/>
      <c r="K212" s="27"/>
      <c r="L212" s="27"/>
      <c r="M212" s="27"/>
      <c r="N212" s="27"/>
      <c r="O212" s="27"/>
      <c r="P212" s="27"/>
      <c r="Q212" s="27"/>
    </row>
    <row r="213" spans="3:17">
      <c r="C213" s="27"/>
      <c r="D213" s="27"/>
      <c r="E213" s="27"/>
      <c r="F213" s="27"/>
      <c r="G213" s="27"/>
      <c r="H213" s="27"/>
      <c r="I213" s="27"/>
      <c r="J213" s="27"/>
      <c r="K213" s="27"/>
      <c r="L213" s="27"/>
      <c r="M213" s="27"/>
      <c r="N213" s="27"/>
      <c r="O213" s="27"/>
      <c r="P213" s="27"/>
      <c r="Q213" s="27"/>
    </row>
    <row r="214" spans="3:17">
      <c r="C214" s="27"/>
      <c r="D214" s="27"/>
      <c r="E214" s="27"/>
      <c r="F214" s="27"/>
      <c r="G214" s="27"/>
      <c r="H214" s="27"/>
      <c r="I214" s="27"/>
      <c r="J214" s="27"/>
      <c r="K214" s="27"/>
      <c r="L214" s="27"/>
      <c r="M214" s="27"/>
      <c r="N214" s="27"/>
      <c r="O214" s="27"/>
      <c r="P214" s="27"/>
      <c r="Q214" s="27"/>
    </row>
    <row r="215" spans="3:17">
      <c r="C215" s="27"/>
      <c r="D215" s="27"/>
      <c r="E215" s="27"/>
      <c r="F215" s="27"/>
      <c r="G215" s="27"/>
      <c r="H215" s="27"/>
      <c r="I215" s="27"/>
      <c r="J215" s="27"/>
      <c r="K215" s="27"/>
      <c r="L215" s="27"/>
      <c r="M215" s="27"/>
      <c r="N215" s="27"/>
      <c r="O215" s="27"/>
      <c r="P215" s="27"/>
      <c r="Q215" s="27"/>
    </row>
    <row r="216" spans="3:17">
      <c r="C216" s="27"/>
      <c r="D216" s="27"/>
      <c r="E216" s="27"/>
      <c r="F216" s="27"/>
      <c r="G216" s="27"/>
      <c r="H216" s="27"/>
      <c r="I216" s="27"/>
      <c r="J216" s="27"/>
      <c r="K216" s="27"/>
      <c r="L216" s="27"/>
      <c r="M216" s="27"/>
      <c r="N216" s="27"/>
      <c r="O216" s="27"/>
      <c r="P216" s="27"/>
      <c r="Q216" s="27"/>
    </row>
    <row r="217" spans="3:17">
      <c r="C217" s="27"/>
      <c r="D217" s="27"/>
      <c r="E217" s="27"/>
      <c r="F217" s="27"/>
      <c r="G217" s="27"/>
      <c r="H217" s="27"/>
      <c r="I217" s="27"/>
      <c r="J217" s="27"/>
      <c r="K217" s="27"/>
      <c r="L217" s="27"/>
      <c r="M217" s="27"/>
      <c r="N217" s="27"/>
      <c r="O217" s="27"/>
      <c r="P217" s="27"/>
      <c r="Q217" s="27"/>
    </row>
    <row r="218" spans="3:17">
      <c r="C218" s="27"/>
      <c r="D218" s="27"/>
      <c r="E218" s="27"/>
      <c r="F218" s="27"/>
      <c r="G218" s="27"/>
      <c r="H218" s="27"/>
      <c r="I218" s="27"/>
      <c r="J218" s="27"/>
      <c r="K218" s="27"/>
      <c r="L218" s="27"/>
      <c r="M218" s="27"/>
      <c r="N218" s="27"/>
      <c r="O218" s="27"/>
      <c r="P218" s="27"/>
      <c r="Q218" s="27"/>
    </row>
    <row r="219" spans="3:17">
      <c r="C219" s="27"/>
      <c r="D219" s="27"/>
      <c r="E219" s="27"/>
      <c r="F219" s="27"/>
      <c r="G219" s="27"/>
      <c r="H219" s="27"/>
      <c r="I219" s="27"/>
      <c r="J219" s="27"/>
      <c r="K219" s="27"/>
      <c r="L219" s="27"/>
      <c r="M219" s="27"/>
      <c r="N219" s="27"/>
      <c r="O219" s="27"/>
      <c r="P219" s="27"/>
      <c r="Q219" s="27"/>
    </row>
    <row r="220" spans="3:17">
      <c r="C220" s="27"/>
      <c r="D220" s="27"/>
      <c r="E220" s="27"/>
      <c r="F220" s="27"/>
      <c r="G220" s="27"/>
      <c r="H220" s="27"/>
      <c r="I220" s="27"/>
      <c r="J220" s="27"/>
      <c r="K220" s="27"/>
      <c r="L220" s="27"/>
      <c r="M220" s="27"/>
      <c r="N220" s="27"/>
      <c r="O220" s="27"/>
      <c r="P220" s="27"/>
      <c r="Q220" s="27"/>
    </row>
    <row r="221" spans="3:17">
      <c r="C221" s="27"/>
      <c r="D221" s="27"/>
      <c r="E221" s="27"/>
      <c r="F221" s="27"/>
      <c r="G221" s="27"/>
      <c r="H221" s="27"/>
      <c r="I221" s="27"/>
      <c r="J221" s="27"/>
      <c r="K221" s="27"/>
      <c r="L221" s="27"/>
      <c r="M221" s="27"/>
      <c r="N221" s="27"/>
      <c r="O221" s="27"/>
      <c r="P221" s="27"/>
      <c r="Q221" s="27"/>
    </row>
    <row r="222" spans="3:17">
      <c r="C222" s="27"/>
      <c r="D222" s="27"/>
      <c r="E222" s="27"/>
      <c r="F222" s="27"/>
      <c r="G222" s="27"/>
      <c r="H222" s="27"/>
      <c r="I222" s="27"/>
      <c r="J222" s="27"/>
      <c r="K222" s="27"/>
      <c r="L222" s="27"/>
      <c r="M222" s="27"/>
      <c r="N222" s="27"/>
      <c r="O222" s="27"/>
      <c r="P222" s="27"/>
      <c r="Q222" s="27"/>
    </row>
    <row r="223" spans="3:17">
      <c r="C223" s="27"/>
      <c r="D223" s="27"/>
      <c r="E223" s="27"/>
      <c r="F223" s="27"/>
      <c r="G223" s="27"/>
      <c r="H223" s="27"/>
      <c r="I223" s="27"/>
      <c r="J223" s="27"/>
      <c r="K223" s="27"/>
      <c r="L223" s="27"/>
      <c r="M223" s="27"/>
      <c r="N223" s="27"/>
      <c r="O223" s="27"/>
      <c r="P223" s="27"/>
      <c r="Q223" s="27"/>
    </row>
    <row r="224" spans="3:17">
      <c r="C224" s="27"/>
      <c r="D224" s="27"/>
      <c r="E224" s="27"/>
      <c r="F224" s="27"/>
      <c r="G224" s="27"/>
      <c r="H224" s="27"/>
      <c r="I224" s="27"/>
      <c r="J224" s="27"/>
      <c r="K224" s="27"/>
      <c r="L224" s="27"/>
      <c r="M224" s="27"/>
      <c r="N224" s="27"/>
      <c r="O224" s="27"/>
      <c r="P224" s="27"/>
      <c r="Q224" s="27"/>
    </row>
    <row r="225" spans="3:17">
      <c r="C225" s="27"/>
      <c r="D225" s="27"/>
      <c r="E225" s="27"/>
      <c r="F225" s="27"/>
      <c r="G225" s="27"/>
      <c r="H225" s="27"/>
      <c r="I225" s="27"/>
      <c r="J225" s="27"/>
      <c r="K225" s="27"/>
      <c r="L225" s="27"/>
      <c r="M225" s="27"/>
      <c r="N225" s="27"/>
      <c r="O225" s="27"/>
      <c r="P225" s="27"/>
      <c r="Q225" s="27"/>
    </row>
    <row r="226" spans="3:17">
      <c r="C226" s="27"/>
      <c r="D226" s="27"/>
      <c r="E226" s="27"/>
      <c r="F226" s="27"/>
      <c r="G226" s="27"/>
      <c r="H226" s="27"/>
      <c r="I226" s="27"/>
      <c r="J226" s="27"/>
      <c r="K226" s="27"/>
      <c r="L226" s="27"/>
      <c r="M226" s="27"/>
      <c r="N226" s="27"/>
      <c r="O226" s="27"/>
      <c r="P226" s="27"/>
      <c r="Q226" s="27"/>
    </row>
    <row r="227" spans="3:17">
      <c r="C227" s="27"/>
      <c r="D227" s="27"/>
      <c r="E227" s="27"/>
      <c r="F227" s="27"/>
      <c r="G227" s="27"/>
      <c r="H227" s="27"/>
      <c r="I227" s="27"/>
      <c r="J227" s="27"/>
      <c r="K227" s="27"/>
      <c r="L227" s="27"/>
      <c r="M227" s="27"/>
      <c r="N227" s="27"/>
      <c r="O227" s="27"/>
      <c r="P227" s="27"/>
      <c r="Q227" s="27"/>
    </row>
    <row r="228" spans="3:17">
      <c r="C228" s="27"/>
      <c r="D228" s="27"/>
      <c r="E228" s="27"/>
      <c r="F228" s="27"/>
      <c r="G228" s="27"/>
      <c r="H228" s="27"/>
      <c r="I228" s="27"/>
      <c r="J228" s="27"/>
      <c r="K228" s="27"/>
      <c r="L228" s="27"/>
      <c r="M228" s="27"/>
      <c r="N228" s="27"/>
      <c r="O228" s="27"/>
      <c r="P228" s="27"/>
      <c r="Q228" s="27"/>
    </row>
    <row r="229" spans="3:17">
      <c r="C229" s="27"/>
      <c r="D229" s="27"/>
      <c r="E229" s="27"/>
      <c r="F229" s="27"/>
      <c r="G229" s="27"/>
      <c r="H229" s="27"/>
      <c r="I229" s="27"/>
      <c r="J229" s="27"/>
      <c r="K229" s="27"/>
      <c r="L229" s="27"/>
      <c r="M229" s="27"/>
      <c r="N229" s="27"/>
      <c r="O229" s="27"/>
      <c r="P229" s="27"/>
      <c r="Q229" s="27"/>
    </row>
    <row r="230" spans="3:17">
      <c r="C230" s="27"/>
      <c r="D230" s="27"/>
      <c r="E230" s="27"/>
      <c r="F230" s="27"/>
      <c r="G230" s="27"/>
      <c r="H230" s="27"/>
      <c r="I230" s="27"/>
      <c r="J230" s="27"/>
      <c r="K230" s="27"/>
      <c r="L230" s="27"/>
      <c r="M230" s="27"/>
      <c r="N230" s="27"/>
      <c r="O230" s="27"/>
      <c r="P230" s="27"/>
      <c r="Q230" s="27"/>
    </row>
    <row r="231" spans="3:17">
      <c r="C231" s="27"/>
      <c r="D231" s="27"/>
      <c r="E231" s="27"/>
      <c r="F231" s="27"/>
      <c r="G231" s="27"/>
      <c r="H231" s="27"/>
      <c r="I231" s="27"/>
      <c r="J231" s="27"/>
      <c r="K231" s="27"/>
      <c r="L231" s="27"/>
      <c r="M231" s="27"/>
      <c r="N231" s="27"/>
      <c r="O231" s="27"/>
      <c r="P231" s="27"/>
      <c r="Q231" s="27"/>
    </row>
    <row r="232" spans="3:17">
      <c r="C232" s="27"/>
      <c r="D232" s="27"/>
      <c r="E232" s="27"/>
      <c r="F232" s="27"/>
      <c r="G232" s="27"/>
      <c r="H232" s="27"/>
      <c r="I232" s="27"/>
      <c r="J232" s="27"/>
      <c r="K232" s="27"/>
      <c r="L232" s="27"/>
      <c r="M232" s="27"/>
      <c r="N232" s="27"/>
      <c r="O232" s="27"/>
      <c r="P232" s="27"/>
      <c r="Q232" s="27"/>
    </row>
    <row r="233" spans="3:17">
      <c r="C233" s="27"/>
      <c r="D233" s="27"/>
      <c r="E233" s="27"/>
      <c r="F233" s="27"/>
      <c r="G233" s="27"/>
      <c r="H233" s="27"/>
      <c r="I233" s="27"/>
      <c r="J233" s="27"/>
      <c r="K233" s="27"/>
      <c r="L233" s="27"/>
      <c r="M233" s="27"/>
      <c r="N233" s="27"/>
      <c r="O233" s="27"/>
      <c r="P233" s="27"/>
      <c r="Q233" s="27"/>
    </row>
    <row r="234" spans="3:17">
      <c r="C234" s="27"/>
      <c r="D234" s="27"/>
      <c r="E234" s="27"/>
      <c r="F234" s="27"/>
      <c r="G234" s="27"/>
      <c r="H234" s="27"/>
      <c r="I234" s="27"/>
      <c r="J234" s="27"/>
      <c r="K234" s="27"/>
      <c r="L234" s="27"/>
      <c r="M234" s="27"/>
      <c r="N234" s="27"/>
      <c r="O234" s="27"/>
      <c r="P234" s="27"/>
      <c r="Q234" s="27"/>
    </row>
    <row r="235" spans="3:17">
      <c r="C235" s="27"/>
      <c r="D235" s="27"/>
      <c r="E235" s="27"/>
      <c r="F235" s="27"/>
      <c r="G235" s="27"/>
      <c r="H235" s="27"/>
      <c r="I235" s="27"/>
      <c r="J235" s="27"/>
      <c r="K235" s="27"/>
      <c r="L235" s="27"/>
      <c r="M235" s="27"/>
      <c r="N235" s="27"/>
      <c r="O235" s="27"/>
      <c r="P235" s="27"/>
      <c r="Q235" s="27"/>
    </row>
    <row r="236" spans="3:17">
      <c r="C236" s="27"/>
      <c r="D236" s="27"/>
      <c r="E236" s="27"/>
      <c r="F236" s="27"/>
      <c r="G236" s="27"/>
      <c r="H236" s="27"/>
      <c r="I236" s="27"/>
      <c r="J236" s="27"/>
      <c r="K236" s="27"/>
      <c r="L236" s="27"/>
      <c r="M236" s="27"/>
      <c r="N236" s="27"/>
      <c r="O236" s="27"/>
      <c r="P236" s="27"/>
      <c r="Q236" s="27"/>
    </row>
    <row r="237" spans="3:17">
      <c r="C237" s="27"/>
      <c r="D237" s="27"/>
      <c r="E237" s="27"/>
      <c r="F237" s="27"/>
      <c r="G237" s="27"/>
      <c r="H237" s="27"/>
      <c r="I237" s="27"/>
      <c r="J237" s="27"/>
      <c r="K237" s="27"/>
      <c r="L237" s="27"/>
      <c r="M237" s="27"/>
      <c r="N237" s="27"/>
      <c r="O237" s="27"/>
      <c r="P237" s="27"/>
      <c r="Q237" s="27"/>
    </row>
    <row r="238" spans="3:17">
      <c r="C238" s="27"/>
      <c r="D238" s="27"/>
      <c r="E238" s="27"/>
      <c r="F238" s="27"/>
      <c r="G238" s="27"/>
      <c r="H238" s="27"/>
      <c r="I238" s="27"/>
      <c r="J238" s="27"/>
      <c r="K238" s="27"/>
      <c r="L238" s="27"/>
      <c r="M238" s="27"/>
      <c r="N238" s="27"/>
      <c r="O238" s="27"/>
      <c r="P238" s="27"/>
      <c r="Q238" s="27"/>
    </row>
    <row r="239" spans="3:17">
      <c r="C239" s="27"/>
      <c r="D239" s="27"/>
      <c r="E239" s="27"/>
      <c r="F239" s="27"/>
      <c r="G239" s="27"/>
      <c r="H239" s="27"/>
      <c r="I239" s="27"/>
      <c r="J239" s="27"/>
      <c r="K239" s="27"/>
      <c r="L239" s="27"/>
      <c r="M239" s="27"/>
      <c r="N239" s="27"/>
      <c r="O239" s="27"/>
      <c r="P239" s="27"/>
      <c r="Q239" s="27"/>
    </row>
    <row r="240" spans="3:17">
      <c r="C240" s="27"/>
      <c r="D240" s="27"/>
      <c r="E240" s="27"/>
      <c r="F240" s="27"/>
      <c r="G240" s="27"/>
      <c r="H240" s="27"/>
      <c r="I240" s="27"/>
      <c r="J240" s="27"/>
      <c r="K240" s="27"/>
      <c r="L240" s="27"/>
      <c r="M240" s="27"/>
      <c r="N240" s="27"/>
      <c r="O240" s="27"/>
      <c r="P240" s="27"/>
      <c r="Q240" s="27"/>
    </row>
    <row r="241" spans="3:17">
      <c r="C241" s="27"/>
      <c r="D241" s="27"/>
      <c r="E241" s="27"/>
      <c r="F241" s="27"/>
      <c r="G241" s="27"/>
      <c r="H241" s="27"/>
      <c r="I241" s="27"/>
      <c r="J241" s="27"/>
      <c r="K241" s="27"/>
      <c r="L241" s="27"/>
      <c r="M241" s="27"/>
      <c r="N241" s="27"/>
      <c r="O241" s="27"/>
      <c r="P241" s="27"/>
      <c r="Q241" s="27"/>
    </row>
    <row r="242" spans="3:17">
      <c r="C242" s="27"/>
      <c r="D242" s="27"/>
      <c r="E242" s="27"/>
      <c r="F242" s="27"/>
      <c r="G242" s="27"/>
      <c r="H242" s="27"/>
      <c r="I242" s="27"/>
      <c r="J242" s="27"/>
      <c r="K242" s="27"/>
      <c r="L242" s="27"/>
      <c r="M242" s="27"/>
      <c r="N242" s="27"/>
      <c r="O242" s="27"/>
      <c r="P242" s="27"/>
      <c r="Q242" s="27"/>
    </row>
    <row r="243" spans="3:17">
      <c r="C243" s="27"/>
      <c r="D243" s="27"/>
      <c r="E243" s="27"/>
      <c r="F243" s="27"/>
      <c r="G243" s="27"/>
      <c r="H243" s="27"/>
      <c r="I243" s="27"/>
      <c r="J243" s="27"/>
      <c r="K243" s="27"/>
      <c r="L243" s="27"/>
      <c r="M243" s="27"/>
      <c r="N243" s="27"/>
      <c r="O243" s="27"/>
      <c r="P243" s="27"/>
      <c r="Q243" s="27"/>
    </row>
    <row r="244" spans="3:17">
      <c r="C244" s="27"/>
      <c r="D244" s="27"/>
      <c r="E244" s="27"/>
      <c r="F244" s="27"/>
      <c r="G244" s="27"/>
      <c r="H244" s="27"/>
      <c r="I244" s="27"/>
      <c r="J244" s="27"/>
      <c r="K244" s="27"/>
      <c r="L244" s="27"/>
      <c r="M244" s="27"/>
      <c r="N244" s="27"/>
      <c r="O244" s="27"/>
      <c r="P244" s="27"/>
      <c r="Q244" s="27"/>
    </row>
    <row r="245" spans="3:17">
      <c r="C245" s="27"/>
      <c r="D245" s="27"/>
      <c r="E245" s="27"/>
      <c r="F245" s="27"/>
      <c r="G245" s="27"/>
      <c r="H245" s="27"/>
      <c r="I245" s="27"/>
      <c r="J245" s="27"/>
      <c r="K245" s="27"/>
      <c r="L245" s="27"/>
      <c r="M245" s="27"/>
      <c r="N245" s="27"/>
      <c r="O245" s="27"/>
      <c r="P245" s="27"/>
      <c r="Q245" s="27"/>
    </row>
    <row r="246" spans="3:17">
      <c r="C246" s="27"/>
      <c r="D246" s="27"/>
      <c r="E246" s="27"/>
      <c r="F246" s="27"/>
      <c r="G246" s="27"/>
      <c r="H246" s="27"/>
      <c r="I246" s="27"/>
      <c r="J246" s="27"/>
      <c r="K246" s="27"/>
      <c r="L246" s="27"/>
      <c r="M246" s="27"/>
      <c r="N246" s="27"/>
      <c r="O246" s="27"/>
      <c r="P246" s="27"/>
      <c r="Q246" s="27"/>
    </row>
    <row r="247" spans="3:17">
      <c r="C247" s="27"/>
      <c r="D247" s="27"/>
      <c r="E247" s="27"/>
      <c r="F247" s="27"/>
      <c r="G247" s="27"/>
      <c r="H247" s="27"/>
      <c r="I247" s="27"/>
      <c r="J247" s="27"/>
      <c r="K247" s="27"/>
      <c r="L247" s="27"/>
      <c r="M247" s="27"/>
      <c r="N247" s="27"/>
      <c r="O247" s="27"/>
      <c r="P247" s="27"/>
      <c r="Q247" s="27"/>
    </row>
    <row r="248" spans="3:17">
      <c r="C248" s="27"/>
      <c r="D248" s="27"/>
      <c r="E248" s="27"/>
      <c r="F248" s="27"/>
      <c r="G248" s="27"/>
      <c r="H248" s="27"/>
      <c r="I248" s="27"/>
      <c r="J248" s="27"/>
      <c r="K248" s="27"/>
      <c r="L248" s="27"/>
      <c r="M248" s="27"/>
      <c r="N248" s="27"/>
      <c r="O248" s="27"/>
      <c r="P248" s="27"/>
      <c r="Q248" s="27"/>
    </row>
    <row r="249" spans="3:17">
      <c r="C249" s="27"/>
      <c r="D249" s="27"/>
      <c r="E249" s="27"/>
      <c r="F249" s="27"/>
      <c r="G249" s="27"/>
      <c r="H249" s="27"/>
      <c r="I249" s="27"/>
      <c r="J249" s="27"/>
      <c r="K249" s="27"/>
      <c r="L249" s="27"/>
      <c r="M249" s="27"/>
      <c r="N249" s="27"/>
      <c r="O249" s="27"/>
      <c r="P249" s="27"/>
      <c r="Q249" s="27"/>
    </row>
    <row r="250" spans="3:17">
      <c r="C250" s="27"/>
      <c r="D250" s="27"/>
      <c r="E250" s="27"/>
      <c r="F250" s="27"/>
      <c r="G250" s="27"/>
      <c r="H250" s="27"/>
      <c r="I250" s="27"/>
      <c r="J250" s="27"/>
      <c r="K250" s="27"/>
      <c r="L250" s="27"/>
      <c r="M250" s="27"/>
      <c r="N250" s="27"/>
      <c r="O250" s="27"/>
      <c r="P250" s="27"/>
      <c r="Q250" s="27"/>
    </row>
    <row r="251" spans="3:17">
      <c r="C251" s="27"/>
      <c r="D251" s="27"/>
      <c r="E251" s="27"/>
      <c r="F251" s="27"/>
      <c r="G251" s="27"/>
      <c r="H251" s="27"/>
      <c r="I251" s="27"/>
      <c r="J251" s="27"/>
      <c r="K251" s="27"/>
      <c r="L251" s="27"/>
      <c r="M251" s="27"/>
      <c r="N251" s="27"/>
      <c r="O251" s="27"/>
      <c r="P251" s="27"/>
      <c r="Q251" s="27"/>
    </row>
    <row r="252" spans="3:17">
      <c r="C252" s="27"/>
      <c r="D252" s="27"/>
      <c r="E252" s="27"/>
      <c r="F252" s="27"/>
      <c r="G252" s="27"/>
      <c r="H252" s="27"/>
      <c r="I252" s="27"/>
      <c r="J252" s="27"/>
      <c r="K252" s="27"/>
      <c r="L252" s="27"/>
      <c r="M252" s="27"/>
      <c r="N252" s="27"/>
      <c r="O252" s="27"/>
      <c r="P252" s="27"/>
      <c r="Q252" s="27"/>
    </row>
    <row r="253" spans="3:17">
      <c r="C253" s="27"/>
      <c r="D253" s="27"/>
      <c r="E253" s="27"/>
      <c r="F253" s="27"/>
      <c r="G253" s="27"/>
      <c r="H253" s="27"/>
      <c r="I253" s="27"/>
      <c r="J253" s="27"/>
      <c r="K253" s="27"/>
      <c r="L253" s="27"/>
      <c r="M253" s="27"/>
      <c r="N253" s="27"/>
      <c r="O253" s="27"/>
      <c r="P253" s="27"/>
      <c r="Q253" s="27"/>
    </row>
    <row r="254" spans="3:17">
      <c r="C254" s="27"/>
      <c r="D254" s="27"/>
      <c r="E254" s="27"/>
      <c r="F254" s="27"/>
      <c r="G254" s="27"/>
      <c r="H254" s="27"/>
      <c r="I254" s="27"/>
      <c r="J254" s="27"/>
      <c r="K254" s="27"/>
      <c r="L254" s="27"/>
      <c r="M254" s="27"/>
      <c r="N254" s="27"/>
      <c r="O254" s="27"/>
      <c r="P254" s="27"/>
      <c r="Q254" s="27"/>
    </row>
    <row r="255" spans="3:17">
      <c r="C255" s="27"/>
      <c r="D255" s="27"/>
      <c r="E255" s="27"/>
      <c r="F255" s="27"/>
      <c r="G255" s="27"/>
      <c r="H255" s="27"/>
      <c r="I255" s="27"/>
      <c r="J255" s="27"/>
      <c r="K255" s="27"/>
      <c r="L255" s="27"/>
      <c r="M255" s="27"/>
      <c r="N255" s="27"/>
      <c r="O255" s="27"/>
      <c r="P255" s="27"/>
      <c r="Q255" s="27"/>
    </row>
    <row r="256" spans="3:17">
      <c r="C256" s="27"/>
      <c r="D256" s="27"/>
      <c r="E256" s="27"/>
      <c r="F256" s="27"/>
      <c r="G256" s="27"/>
      <c r="H256" s="27"/>
      <c r="I256" s="27"/>
      <c r="J256" s="27"/>
      <c r="K256" s="27"/>
      <c r="L256" s="27"/>
      <c r="M256" s="27"/>
      <c r="N256" s="27"/>
      <c r="O256" s="27"/>
      <c r="P256" s="27"/>
      <c r="Q256" s="27"/>
    </row>
    <row r="257" spans="3:17">
      <c r="C257" s="27"/>
      <c r="D257" s="27"/>
      <c r="E257" s="27"/>
      <c r="F257" s="27"/>
      <c r="G257" s="27"/>
      <c r="H257" s="27"/>
      <c r="I257" s="27"/>
      <c r="J257" s="27"/>
      <c r="K257" s="27"/>
      <c r="L257" s="27"/>
      <c r="M257" s="27"/>
      <c r="N257" s="27"/>
      <c r="O257" s="27"/>
      <c r="P257" s="27"/>
      <c r="Q257" s="27"/>
    </row>
    <row r="258" spans="3:17">
      <c r="C258" s="27"/>
      <c r="D258" s="27"/>
      <c r="E258" s="27"/>
      <c r="F258" s="27"/>
      <c r="G258" s="27"/>
      <c r="H258" s="27"/>
      <c r="I258" s="27"/>
      <c r="J258" s="27"/>
      <c r="K258" s="27"/>
      <c r="L258" s="27"/>
      <c r="M258" s="27"/>
      <c r="N258" s="27"/>
      <c r="O258" s="27"/>
      <c r="P258" s="27"/>
      <c r="Q258" s="27"/>
    </row>
    <row r="259" spans="3:17">
      <c r="C259" s="27"/>
      <c r="D259" s="27"/>
      <c r="E259" s="27"/>
      <c r="F259" s="27"/>
      <c r="G259" s="27"/>
      <c r="H259" s="27"/>
      <c r="I259" s="27"/>
      <c r="J259" s="27"/>
      <c r="K259" s="27"/>
      <c r="L259" s="27"/>
      <c r="M259" s="27"/>
      <c r="N259" s="27"/>
      <c r="O259" s="27"/>
      <c r="P259" s="27"/>
      <c r="Q259" s="27"/>
    </row>
    <row r="260" spans="3:17">
      <c r="C260" s="27"/>
      <c r="D260" s="27"/>
      <c r="E260" s="27"/>
      <c r="F260" s="27"/>
      <c r="G260" s="27"/>
      <c r="H260" s="27"/>
      <c r="I260" s="27"/>
      <c r="J260" s="27"/>
      <c r="K260" s="27"/>
      <c r="L260" s="27"/>
      <c r="M260" s="27"/>
      <c r="N260" s="27"/>
      <c r="O260" s="27"/>
      <c r="P260" s="27"/>
      <c r="Q260" s="27"/>
    </row>
    <row r="261" spans="3:17">
      <c r="C261" s="27"/>
      <c r="D261" s="27"/>
      <c r="E261" s="27"/>
      <c r="F261" s="27"/>
      <c r="G261" s="27"/>
      <c r="H261" s="27"/>
      <c r="I261" s="27"/>
      <c r="J261" s="27"/>
      <c r="K261" s="27"/>
      <c r="L261" s="27"/>
      <c r="M261" s="27"/>
      <c r="N261" s="27"/>
      <c r="O261" s="27"/>
      <c r="P261" s="27"/>
      <c r="Q261" s="27"/>
    </row>
    <row r="262" spans="3:17">
      <c r="C262" s="27"/>
      <c r="D262" s="27"/>
      <c r="E262" s="27"/>
      <c r="F262" s="27"/>
      <c r="G262" s="27"/>
      <c r="H262" s="27"/>
      <c r="I262" s="27"/>
      <c r="J262" s="27"/>
      <c r="K262" s="27"/>
      <c r="L262" s="27"/>
      <c r="M262" s="27"/>
      <c r="N262" s="27"/>
      <c r="O262" s="27"/>
      <c r="P262" s="27"/>
      <c r="Q262" s="27"/>
    </row>
    <row r="263" spans="3:17">
      <c r="C263" s="27"/>
      <c r="D263" s="27"/>
      <c r="E263" s="27"/>
      <c r="F263" s="27"/>
      <c r="G263" s="27"/>
      <c r="H263" s="27"/>
      <c r="I263" s="27"/>
      <c r="J263" s="27"/>
      <c r="K263" s="27"/>
      <c r="L263" s="27"/>
      <c r="M263" s="27"/>
      <c r="N263" s="27"/>
      <c r="O263" s="27"/>
      <c r="P263" s="27"/>
      <c r="Q263" s="27"/>
    </row>
    <row r="264" spans="3:17">
      <c r="C264" s="27"/>
      <c r="D264" s="27"/>
      <c r="E264" s="27"/>
      <c r="F264" s="27"/>
      <c r="G264" s="27"/>
      <c r="H264" s="27"/>
      <c r="I264" s="27"/>
      <c r="J264" s="27"/>
      <c r="K264" s="27"/>
      <c r="L264" s="27"/>
      <c r="M264" s="27"/>
      <c r="N264" s="27"/>
      <c r="O264" s="27"/>
      <c r="P264" s="27"/>
      <c r="Q264" s="27"/>
    </row>
    <row r="265" spans="3:17">
      <c r="C265" s="27"/>
      <c r="D265" s="27"/>
      <c r="E265" s="27"/>
      <c r="F265" s="27"/>
      <c r="G265" s="27"/>
      <c r="H265" s="27"/>
      <c r="I265" s="27"/>
      <c r="J265" s="27"/>
      <c r="K265" s="27"/>
      <c r="L265" s="27"/>
      <c r="M265" s="27"/>
      <c r="N265" s="27"/>
      <c r="O265" s="27"/>
      <c r="P265" s="27"/>
      <c r="Q265" s="27"/>
    </row>
    <row r="266" spans="3:17">
      <c r="C266" s="27"/>
      <c r="D266" s="27"/>
      <c r="E266" s="27"/>
      <c r="F266" s="27"/>
      <c r="G266" s="27"/>
      <c r="H266" s="27"/>
      <c r="I266" s="27"/>
      <c r="J266" s="27"/>
      <c r="K266" s="27"/>
      <c r="L266" s="27"/>
      <c r="M266" s="27"/>
      <c r="N266" s="27"/>
      <c r="O266" s="27"/>
      <c r="P266" s="27"/>
      <c r="Q266" s="27"/>
    </row>
    <row r="267" spans="3:17">
      <c r="C267" s="27"/>
      <c r="D267" s="27"/>
      <c r="E267" s="27"/>
      <c r="F267" s="27"/>
      <c r="G267" s="27"/>
      <c r="H267" s="27"/>
      <c r="I267" s="27"/>
      <c r="J267" s="27"/>
      <c r="K267" s="27"/>
      <c r="L267" s="27"/>
      <c r="M267" s="27"/>
      <c r="N267" s="27"/>
      <c r="O267" s="27"/>
      <c r="P267" s="27"/>
      <c r="Q267" s="27"/>
    </row>
    <row r="268" spans="3:17">
      <c r="C268" s="27"/>
      <c r="D268" s="27"/>
      <c r="E268" s="27"/>
      <c r="F268" s="27"/>
      <c r="G268" s="27"/>
      <c r="H268" s="27"/>
      <c r="I268" s="27"/>
      <c r="J268" s="27"/>
      <c r="K268" s="27"/>
      <c r="L268" s="27"/>
      <c r="M268" s="27"/>
      <c r="N268" s="27"/>
      <c r="O268" s="27"/>
      <c r="P268" s="27"/>
      <c r="Q268" s="27"/>
    </row>
    <row r="269" spans="3:17">
      <c r="C269" s="27"/>
      <c r="D269" s="27"/>
      <c r="E269" s="27"/>
      <c r="F269" s="27"/>
      <c r="G269" s="27"/>
      <c r="H269" s="27"/>
      <c r="I269" s="27"/>
      <c r="J269" s="27"/>
      <c r="K269" s="27"/>
      <c r="L269" s="27"/>
      <c r="M269" s="27"/>
      <c r="N269" s="27"/>
      <c r="O269" s="27"/>
      <c r="P269" s="27"/>
      <c r="Q269" s="27"/>
    </row>
    <row r="270" spans="3:17">
      <c r="C270" s="27"/>
      <c r="D270" s="27"/>
      <c r="E270" s="27"/>
      <c r="F270" s="27"/>
      <c r="G270" s="27"/>
      <c r="H270" s="27"/>
      <c r="I270" s="27"/>
      <c r="J270" s="27"/>
      <c r="K270" s="27"/>
      <c r="L270" s="27"/>
      <c r="M270" s="27"/>
      <c r="N270" s="27"/>
      <c r="O270" s="27"/>
      <c r="P270" s="27"/>
      <c r="Q270" s="27"/>
    </row>
    <row r="271" spans="3:17">
      <c r="C271" s="27"/>
      <c r="D271" s="27"/>
      <c r="E271" s="27"/>
      <c r="F271" s="27"/>
      <c r="G271" s="27"/>
      <c r="H271" s="27"/>
      <c r="I271" s="27"/>
      <c r="J271" s="27"/>
      <c r="K271" s="27"/>
      <c r="L271" s="27"/>
      <c r="M271" s="27"/>
      <c r="N271" s="27"/>
      <c r="O271" s="27"/>
      <c r="P271" s="27"/>
      <c r="Q271" s="27"/>
    </row>
    <row r="272" spans="3:17">
      <c r="C272" s="27"/>
      <c r="D272" s="27"/>
      <c r="E272" s="27"/>
      <c r="F272" s="27"/>
      <c r="G272" s="27"/>
      <c r="H272" s="27"/>
      <c r="I272" s="27"/>
      <c r="J272" s="27"/>
      <c r="K272" s="27"/>
      <c r="L272" s="27"/>
      <c r="M272" s="27"/>
      <c r="N272" s="27"/>
      <c r="O272" s="27"/>
      <c r="P272" s="27"/>
      <c r="Q272" s="27"/>
    </row>
    <row r="273" spans="3:17">
      <c r="C273" s="27"/>
      <c r="D273" s="27"/>
      <c r="E273" s="27"/>
      <c r="F273" s="27"/>
      <c r="G273" s="27"/>
      <c r="H273" s="27"/>
      <c r="I273" s="27"/>
      <c r="J273" s="27"/>
      <c r="K273" s="27"/>
      <c r="L273" s="27"/>
      <c r="M273" s="27"/>
      <c r="N273" s="27"/>
      <c r="O273" s="27"/>
      <c r="P273" s="27"/>
      <c r="Q273" s="27"/>
    </row>
    <row r="274" spans="3:17">
      <c r="C274" s="27"/>
      <c r="D274" s="27"/>
      <c r="E274" s="27"/>
      <c r="F274" s="27"/>
      <c r="G274" s="27"/>
      <c r="H274" s="27"/>
      <c r="I274" s="27"/>
      <c r="J274" s="27"/>
      <c r="K274" s="27"/>
      <c r="L274" s="27"/>
      <c r="M274" s="27"/>
      <c r="N274" s="27"/>
      <c r="O274" s="27"/>
      <c r="P274" s="27"/>
      <c r="Q274" s="27"/>
    </row>
    <row r="275" spans="3:17">
      <c r="C275" s="27"/>
      <c r="D275" s="27"/>
      <c r="E275" s="27"/>
      <c r="F275" s="27"/>
      <c r="G275" s="27"/>
      <c r="H275" s="27"/>
      <c r="I275" s="27"/>
      <c r="J275" s="27"/>
      <c r="K275" s="27"/>
      <c r="L275" s="27"/>
      <c r="M275" s="27"/>
      <c r="N275" s="27"/>
      <c r="O275" s="27"/>
      <c r="P275" s="27"/>
      <c r="Q275" s="27"/>
    </row>
    <row r="276" spans="3:17">
      <c r="C276" s="27"/>
      <c r="D276" s="27"/>
      <c r="E276" s="27"/>
      <c r="F276" s="27"/>
      <c r="G276" s="27"/>
      <c r="H276" s="27"/>
      <c r="I276" s="27"/>
      <c r="J276" s="27"/>
      <c r="K276" s="27"/>
      <c r="L276" s="27"/>
      <c r="M276" s="27"/>
      <c r="N276" s="27"/>
      <c r="O276" s="27"/>
      <c r="P276" s="27"/>
      <c r="Q276" s="27"/>
    </row>
    <row r="277" spans="3:17">
      <c r="C277" s="27"/>
      <c r="D277" s="27"/>
      <c r="E277" s="27"/>
      <c r="F277" s="27"/>
      <c r="G277" s="27"/>
      <c r="H277" s="27"/>
      <c r="I277" s="27"/>
      <c r="J277" s="27"/>
      <c r="K277" s="27"/>
      <c r="L277" s="27"/>
      <c r="M277" s="27"/>
      <c r="N277" s="27"/>
      <c r="O277" s="27"/>
      <c r="P277" s="27"/>
      <c r="Q277" s="27"/>
    </row>
    <row r="278" spans="3:17">
      <c r="C278" s="27"/>
      <c r="D278" s="27"/>
      <c r="E278" s="27"/>
      <c r="F278" s="27"/>
      <c r="G278" s="27"/>
      <c r="H278" s="27"/>
      <c r="I278" s="27"/>
      <c r="J278" s="27"/>
      <c r="K278" s="27"/>
      <c r="L278" s="27"/>
      <c r="M278" s="27"/>
      <c r="N278" s="27"/>
      <c r="O278" s="27"/>
      <c r="P278" s="27"/>
      <c r="Q278" s="27"/>
    </row>
    <row r="279" spans="3:17">
      <c r="C279" s="27"/>
      <c r="D279" s="27"/>
      <c r="E279" s="27"/>
      <c r="F279" s="27"/>
      <c r="G279" s="27"/>
      <c r="H279" s="27"/>
      <c r="I279" s="27"/>
      <c r="J279" s="27"/>
      <c r="K279" s="27"/>
      <c r="L279" s="27"/>
      <c r="M279" s="27"/>
      <c r="N279" s="27"/>
      <c r="O279" s="27"/>
      <c r="P279" s="27"/>
      <c r="Q279" s="27"/>
    </row>
    <row r="280" spans="3:17">
      <c r="C280" s="27"/>
      <c r="D280" s="27"/>
      <c r="E280" s="27"/>
      <c r="F280" s="27"/>
      <c r="G280" s="27"/>
      <c r="H280" s="27"/>
      <c r="I280" s="27"/>
      <c r="J280" s="27"/>
      <c r="K280" s="27"/>
      <c r="L280" s="27"/>
      <c r="M280" s="27"/>
      <c r="N280" s="27"/>
      <c r="O280" s="27"/>
      <c r="P280" s="27"/>
      <c r="Q280" s="27"/>
    </row>
    <row r="281" spans="3:17">
      <c r="C281" s="27"/>
      <c r="D281" s="27"/>
      <c r="E281" s="27"/>
      <c r="F281" s="27"/>
      <c r="G281" s="27"/>
      <c r="H281" s="27"/>
      <c r="I281" s="27"/>
      <c r="J281" s="27"/>
      <c r="K281" s="27"/>
      <c r="L281" s="27"/>
      <c r="M281" s="27"/>
      <c r="N281" s="27"/>
      <c r="O281" s="27"/>
      <c r="P281" s="27"/>
      <c r="Q281" s="27"/>
    </row>
    <row r="282" spans="3:17">
      <c r="C282" s="27"/>
      <c r="D282" s="27"/>
      <c r="E282" s="27"/>
      <c r="F282" s="27"/>
      <c r="G282" s="27"/>
      <c r="H282" s="27"/>
      <c r="I282" s="27"/>
      <c r="J282" s="27"/>
      <c r="K282" s="27"/>
      <c r="L282" s="27"/>
      <c r="M282" s="27"/>
      <c r="N282" s="27"/>
      <c r="O282" s="27"/>
      <c r="P282" s="27"/>
      <c r="Q282" s="27"/>
    </row>
    <row r="283" spans="3:17">
      <c r="C283" s="27"/>
      <c r="D283" s="27"/>
      <c r="E283" s="27"/>
      <c r="F283" s="27"/>
      <c r="G283" s="27"/>
      <c r="H283" s="27"/>
      <c r="I283" s="27"/>
      <c r="J283" s="27"/>
      <c r="K283" s="27"/>
      <c r="L283" s="27"/>
      <c r="M283" s="27"/>
      <c r="N283" s="27"/>
      <c r="O283" s="27"/>
      <c r="P283" s="27"/>
      <c r="Q283" s="27"/>
    </row>
    <row r="284" spans="3:17">
      <c r="C284" s="27"/>
      <c r="D284" s="27"/>
      <c r="E284" s="27"/>
      <c r="F284" s="27"/>
      <c r="G284" s="27"/>
      <c r="H284" s="27"/>
      <c r="I284" s="27"/>
      <c r="J284" s="27"/>
      <c r="K284" s="27"/>
      <c r="L284" s="27"/>
      <c r="M284" s="27"/>
      <c r="N284" s="27"/>
      <c r="O284" s="27"/>
      <c r="P284" s="27"/>
      <c r="Q284" s="27"/>
    </row>
    <row r="285" spans="3:17">
      <c r="C285" s="27"/>
      <c r="D285" s="27"/>
      <c r="E285" s="27"/>
      <c r="F285" s="27"/>
      <c r="G285" s="27"/>
      <c r="H285" s="27"/>
      <c r="I285" s="27"/>
      <c r="J285" s="27"/>
      <c r="K285" s="27"/>
      <c r="L285" s="27"/>
      <c r="M285" s="27"/>
      <c r="N285" s="27"/>
      <c r="O285" s="27"/>
      <c r="P285" s="27"/>
      <c r="Q285" s="27"/>
    </row>
    <row r="286" spans="3:17">
      <c r="C286" s="27"/>
      <c r="D286" s="27"/>
      <c r="E286" s="27"/>
      <c r="F286" s="27"/>
      <c r="G286" s="27"/>
      <c r="H286" s="27"/>
      <c r="I286" s="27"/>
      <c r="J286" s="27"/>
      <c r="K286" s="27"/>
      <c r="L286" s="27"/>
      <c r="M286" s="27"/>
      <c r="N286" s="27"/>
      <c r="O286" s="27"/>
      <c r="P286" s="27"/>
      <c r="Q286" s="27"/>
    </row>
    <row r="287" spans="3:17">
      <c r="C287" s="27"/>
      <c r="D287" s="27"/>
      <c r="E287" s="27"/>
      <c r="F287" s="27"/>
      <c r="G287" s="27"/>
      <c r="H287" s="27"/>
      <c r="I287" s="27"/>
      <c r="J287" s="27"/>
      <c r="K287" s="27"/>
      <c r="L287" s="27"/>
      <c r="M287" s="27"/>
      <c r="N287" s="27"/>
      <c r="O287" s="27"/>
      <c r="P287" s="27"/>
      <c r="Q287" s="27"/>
    </row>
    <row r="288" spans="3:17">
      <c r="C288" s="27"/>
      <c r="D288" s="27"/>
      <c r="E288" s="27"/>
      <c r="F288" s="27"/>
      <c r="G288" s="27"/>
      <c r="H288" s="27"/>
      <c r="I288" s="27"/>
      <c r="J288" s="27"/>
      <c r="K288" s="27"/>
      <c r="L288" s="27"/>
      <c r="M288" s="27"/>
      <c r="N288" s="27"/>
      <c r="O288" s="27"/>
      <c r="P288" s="27"/>
      <c r="Q288" s="27"/>
    </row>
    <row r="289" spans="3:17">
      <c r="C289" s="27"/>
      <c r="D289" s="27"/>
      <c r="E289" s="27"/>
      <c r="F289" s="27"/>
      <c r="G289" s="27"/>
      <c r="H289" s="27"/>
      <c r="I289" s="27"/>
      <c r="J289" s="27"/>
      <c r="K289" s="27"/>
      <c r="L289" s="27"/>
      <c r="M289" s="27"/>
      <c r="N289" s="27"/>
      <c r="O289" s="27"/>
      <c r="P289" s="27"/>
      <c r="Q289" s="27"/>
    </row>
    <row r="290" spans="3:17">
      <c r="C290" s="27"/>
      <c r="D290" s="27"/>
      <c r="E290" s="27"/>
      <c r="F290" s="27"/>
      <c r="G290" s="27"/>
      <c r="H290" s="27"/>
      <c r="I290" s="27"/>
      <c r="J290" s="27"/>
      <c r="K290" s="27"/>
      <c r="L290" s="27"/>
      <c r="M290" s="27"/>
      <c r="N290" s="27"/>
      <c r="O290" s="27"/>
      <c r="P290" s="27"/>
      <c r="Q290" s="27"/>
    </row>
    <row r="291" spans="3:17">
      <c r="C291" s="27"/>
      <c r="D291" s="27"/>
      <c r="E291" s="27"/>
      <c r="F291" s="27"/>
      <c r="G291" s="27"/>
      <c r="H291" s="27"/>
      <c r="I291" s="27"/>
      <c r="J291" s="27"/>
      <c r="K291" s="27"/>
      <c r="L291" s="27"/>
      <c r="M291" s="27"/>
      <c r="N291" s="27"/>
      <c r="O291" s="27"/>
      <c r="P291" s="27"/>
      <c r="Q291" s="27"/>
    </row>
    <row r="292" spans="3:17">
      <c r="C292" s="27"/>
      <c r="D292" s="27"/>
      <c r="E292" s="27"/>
      <c r="F292" s="27"/>
      <c r="G292" s="27"/>
      <c r="H292" s="27"/>
      <c r="I292" s="27"/>
      <c r="J292" s="27"/>
      <c r="K292" s="27"/>
      <c r="L292" s="27"/>
      <c r="M292" s="27"/>
      <c r="N292" s="27"/>
      <c r="O292" s="27"/>
      <c r="P292" s="27"/>
      <c r="Q292" s="27"/>
    </row>
    <row r="293" spans="3:17">
      <c r="C293" s="27"/>
      <c r="D293" s="27"/>
      <c r="E293" s="27"/>
      <c r="F293" s="27"/>
      <c r="G293" s="27"/>
      <c r="H293" s="27"/>
      <c r="I293" s="27"/>
      <c r="J293" s="27"/>
      <c r="K293" s="27"/>
      <c r="L293" s="27"/>
      <c r="M293" s="27"/>
      <c r="N293" s="27"/>
      <c r="O293" s="27"/>
      <c r="P293" s="27"/>
      <c r="Q293" s="27"/>
    </row>
    <row r="294" spans="3:17">
      <c r="H294" s="27"/>
      <c r="I294" s="27"/>
      <c r="J294" s="27"/>
      <c r="K294" s="27"/>
      <c r="L294" s="27"/>
      <c r="M294" s="27"/>
      <c r="N294" s="27"/>
      <c r="O294" s="27"/>
      <c r="P294" s="27"/>
      <c r="Q294" s="27"/>
    </row>
    <row r="295" spans="3:17">
      <c r="H295" s="27"/>
      <c r="I295" s="27"/>
      <c r="J295" s="27"/>
      <c r="K295" s="27"/>
      <c r="L295" s="27"/>
      <c r="M295" s="27"/>
      <c r="N295" s="27"/>
      <c r="O295" s="27"/>
      <c r="P295" s="27"/>
      <c r="Q295" s="27"/>
    </row>
  </sheetData>
  <sheetProtection algorithmName="SHA-512" hashValue="OL8U2grL9pz8y9z1v73mPIPex42o+d5xKP+C2XA0Tn7X2cx77ZkQc08lzEW2H0GbyB5aHAAmC8jkGDfoupQS8A==" saltValue="lww1n9s/UGgdc/8NHeq7RQ==" spinCount="100000" sheet="1" objects="1" scenarios="1"/>
  <mergeCells count="1">
    <mergeCell ref="H1:I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controls>
    <mc:AlternateContent xmlns:mc="http://schemas.openxmlformats.org/markup-compatibility/2006">
      <mc:Choice Requires="x14">
        <control shapeId="1290267" r:id="rId3" name="CommandButton1">
          <controlPr defaultSize="0" disabled="1" autoLine="0" r:id="rId4">
            <anchor moveWithCells="1">
              <from>
                <xdr:col>3</xdr:col>
                <xdr:colOff>190500</xdr:colOff>
                <xdr:row>0</xdr:row>
                <xdr:rowOff>866775</xdr:rowOff>
              </from>
              <to>
                <xdr:col>3</xdr:col>
                <xdr:colOff>704850</xdr:colOff>
                <xdr:row>0</xdr:row>
                <xdr:rowOff>1162050</xdr:rowOff>
              </to>
            </anchor>
          </controlPr>
        </control>
      </mc:Choice>
      <mc:Fallback>
        <control shapeId="1290267" r:id="rId3" name="CommandButton1"/>
      </mc:Fallback>
    </mc:AlternateContent>
    <mc:AlternateContent xmlns:mc="http://schemas.openxmlformats.org/markup-compatibility/2006">
      <mc:Choice Requires="x14">
        <control shapeId="1290241" r:id="rId5" name="Button 1">
          <controlPr defaultSize="0" print="0" autoFill="0" autoPict="0" macro="[0]!mUI1.Button15_Click" altText="v3 Run">
            <anchor moveWithCells="1" sizeWithCells="1">
              <from>
                <xdr:col>0</xdr:col>
                <xdr:colOff>257175</xdr:colOff>
                <xdr:row>3</xdr:row>
                <xdr:rowOff>47625</xdr:rowOff>
              </from>
              <to>
                <xdr:col>1</xdr:col>
                <xdr:colOff>323850</xdr:colOff>
                <xdr:row>4</xdr:row>
                <xdr:rowOff>47625</xdr:rowOff>
              </to>
            </anchor>
          </controlPr>
        </control>
      </mc:Choice>
    </mc:AlternateContent>
    <mc:AlternateContent xmlns:mc="http://schemas.openxmlformats.org/markup-compatibility/2006">
      <mc:Choice Requires="x14">
        <control shapeId="1290242" r:id="rId6" name="Button 2">
          <controlPr defaultSize="0" print="0" autoFill="0" autoPict="0" macro="[0]!Button307_Click">
            <anchor moveWithCells="1" sizeWithCells="1">
              <from>
                <xdr:col>1</xdr:col>
                <xdr:colOff>219075</xdr:colOff>
                <xdr:row>0</xdr:row>
                <xdr:rowOff>876300</xdr:rowOff>
              </from>
              <to>
                <xdr:col>1</xdr:col>
                <xdr:colOff>542925</xdr:colOff>
                <xdr:row>0</xdr:row>
                <xdr:rowOff>1152525</xdr:rowOff>
              </to>
            </anchor>
          </controlPr>
        </control>
      </mc:Choice>
    </mc:AlternateContent>
    <mc:AlternateContent xmlns:mc="http://schemas.openxmlformats.org/markup-compatibility/2006">
      <mc:Choice Requires="x14">
        <control shapeId="1290243" r:id="rId7" name="Button 3">
          <controlPr defaultSize="0" print="0" autoFill="0" autoPict="0" macro="[0]!Button308_Click">
            <anchor moveWithCells="1" sizeWithCells="1">
              <from>
                <xdr:col>1</xdr:col>
                <xdr:colOff>600075</xdr:colOff>
                <xdr:row>0</xdr:row>
                <xdr:rowOff>876300</xdr:rowOff>
              </from>
              <to>
                <xdr:col>1</xdr:col>
                <xdr:colOff>914400</xdr:colOff>
                <xdr:row>0</xdr:row>
                <xdr:rowOff>1152525</xdr:rowOff>
              </to>
            </anchor>
          </controlPr>
        </control>
      </mc:Choice>
    </mc:AlternateContent>
    <mc:AlternateContent xmlns:mc="http://schemas.openxmlformats.org/markup-compatibility/2006">
      <mc:Choice Requires="x14">
        <control shapeId="1290244" r:id="rId8" name="Button 4">
          <controlPr defaultSize="0" print="0" autoFill="0" autoPict="0" macro="[0]!Button306_Click">
            <anchor moveWithCells="1" sizeWithCells="1">
              <from>
                <xdr:col>1</xdr:col>
                <xdr:colOff>962025</xdr:colOff>
                <xdr:row>0</xdr:row>
                <xdr:rowOff>876300</xdr:rowOff>
              </from>
              <to>
                <xdr:col>2</xdr:col>
                <xdr:colOff>523875</xdr:colOff>
                <xdr:row>0</xdr:row>
                <xdr:rowOff>1152525</xdr:rowOff>
              </to>
            </anchor>
          </controlPr>
        </control>
      </mc:Choice>
    </mc:AlternateContent>
    <mc:AlternateContent xmlns:mc="http://schemas.openxmlformats.org/markup-compatibility/2006">
      <mc:Choice Requires="x14">
        <control shapeId="1290245" r:id="rId9" name="Button 5">
          <controlPr defaultSize="0" print="0" autoFill="0" autoPict="0" macro="[0]!Button305_Click">
            <anchor moveWithCells="1" sizeWithCells="1">
              <from>
                <xdr:col>0</xdr:col>
                <xdr:colOff>219075</xdr:colOff>
                <xdr:row>0</xdr:row>
                <xdr:rowOff>876300</xdr:rowOff>
              </from>
              <to>
                <xdr:col>1</xdr:col>
                <xdr:colOff>171450</xdr:colOff>
                <xdr:row>0</xdr:row>
                <xdr:rowOff>1152525</xdr:rowOff>
              </to>
            </anchor>
          </controlPr>
        </control>
      </mc:Choice>
    </mc:AlternateContent>
    <mc:AlternateContent xmlns:mc="http://schemas.openxmlformats.org/markup-compatibility/2006">
      <mc:Choice Requires="x14">
        <control shapeId="1290246" r:id="rId10" name="Button 6">
          <controlPr defaultSize="0" print="0" autoFill="0" autoPict="0" macro="[0]!Button309_Click">
            <anchor moveWithCells="1" sizeWithCells="1">
              <from>
                <xdr:col>2</xdr:col>
                <xdr:colOff>581025</xdr:colOff>
                <xdr:row>0</xdr:row>
                <xdr:rowOff>876300</xdr:rowOff>
              </from>
              <to>
                <xdr:col>2</xdr:col>
                <xdr:colOff>923925</xdr:colOff>
                <xdr:row>0</xdr:row>
                <xdr:rowOff>1152525</xdr:rowOff>
              </to>
            </anchor>
          </controlPr>
        </control>
      </mc:Choice>
    </mc:AlternateContent>
    <mc:AlternateContent xmlns:mc="http://schemas.openxmlformats.org/markup-compatibility/2006">
      <mc:Choice Requires="x14">
        <control shapeId="1290247" r:id="rId11" name="Button 7">
          <controlPr defaultSize="0" print="0" autoFill="0" autoPict="0" macro="[0]!Button310_Click">
            <anchor moveWithCells="1" sizeWithCells="1">
              <from>
                <xdr:col>2</xdr:col>
                <xdr:colOff>971550</xdr:colOff>
                <xdr:row>0</xdr:row>
                <xdr:rowOff>876300</xdr:rowOff>
              </from>
              <to>
                <xdr:col>3</xdr:col>
                <xdr:colOff>180975</xdr:colOff>
                <xdr:row>0</xdr:row>
                <xdr:rowOff>1152525</xdr:rowOff>
              </to>
            </anchor>
          </controlPr>
        </control>
      </mc:Choice>
    </mc:AlternateContent>
    <mc:AlternateContent xmlns:mc="http://schemas.openxmlformats.org/markup-compatibility/2006">
      <mc:Choice Requires="x14">
        <control shapeId="1290249" r:id="rId12" name="Button 9">
          <controlPr defaultSize="0" print="0" autoFill="0" autoPict="0" macro="[0]!Button312_Click">
            <anchor moveWithCells="1" sizeWithCells="1">
              <from>
                <xdr:col>3</xdr:col>
                <xdr:colOff>714375</xdr:colOff>
                <xdr:row>0</xdr:row>
                <xdr:rowOff>876300</xdr:rowOff>
              </from>
              <to>
                <xdr:col>3</xdr:col>
                <xdr:colOff>1476375</xdr:colOff>
                <xdr:row>0</xdr:row>
                <xdr:rowOff>1152525</xdr:rowOff>
              </to>
            </anchor>
          </controlPr>
        </control>
      </mc:Choice>
    </mc:AlternateContent>
    <mc:AlternateContent xmlns:mc="http://schemas.openxmlformats.org/markup-compatibility/2006">
      <mc:Choice Requires="x14">
        <control shapeId="1290250" r:id="rId13" name="Button 10">
          <controlPr defaultSize="0" print="0" autoFill="0" autoPict="0" macro="[0]!Button313_Click">
            <anchor moveWithCells="1" sizeWithCells="1">
              <from>
                <xdr:col>3</xdr:col>
                <xdr:colOff>1524000</xdr:colOff>
                <xdr:row>0</xdr:row>
                <xdr:rowOff>876300</xdr:rowOff>
              </from>
              <to>
                <xdr:col>3</xdr:col>
                <xdr:colOff>1990725</xdr:colOff>
                <xdr:row>0</xdr:row>
                <xdr:rowOff>1152525</xdr:rowOff>
              </to>
            </anchor>
          </controlPr>
        </control>
      </mc:Choice>
    </mc:AlternateContent>
    <mc:AlternateContent xmlns:mc="http://schemas.openxmlformats.org/markup-compatibility/2006">
      <mc:Choice Requires="x14">
        <control shapeId="1290251" r:id="rId14" name="Button 11">
          <controlPr defaultSize="0" print="0" autoFill="0" autoPict="0" macro="[0]!Button314_Click">
            <anchor moveWithCells="1" sizeWithCells="1">
              <from>
                <xdr:col>3</xdr:col>
                <xdr:colOff>2019300</xdr:colOff>
                <xdr:row>0</xdr:row>
                <xdr:rowOff>876300</xdr:rowOff>
              </from>
              <to>
                <xdr:col>3</xdr:col>
                <xdr:colOff>2533650</xdr:colOff>
                <xdr:row>0</xdr:row>
                <xdr:rowOff>1152525</xdr:rowOff>
              </to>
            </anchor>
          </controlPr>
        </control>
      </mc:Choice>
    </mc:AlternateContent>
    <mc:AlternateContent xmlns:mc="http://schemas.openxmlformats.org/markup-compatibility/2006">
      <mc:Choice Requires="x14">
        <control shapeId="1290252" r:id="rId15" name="Button 12">
          <controlPr defaultSize="0" print="0" autoFill="0" autoPict="0" macro="[0]!Button315_Click">
            <anchor moveWithCells="1" sizeWithCells="1">
              <from>
                <xdr:col>3</xdr:col>
                <xdr:colOff>2562225</xdr:colOff>
                <xdr:row>0</xdr:row>
                <xdr:rowOff>876300</xdr:rowOff>
              </from>
              <to>
                <xdr:col>4</xdr:col>
                <xdr:colOff>1085850</xdr:colOff>
                <xdr:row>0</xdr:row>
                <xdr:rowOff>1152525</xdr:rowOff>
              </to>
            </anchor>
          </controlPr>
        </control>
      </mc:Choice>
    </mc:AlternateContent>
    <mc:AlternateContent xmlns:mc="http://schemas.openxmlformats.org/markup-compatibility/2006">
      <mc:Choice Requires="x14">
        <control shapeId="1290253" r:id="rId16" name="Button 13">
          <controlPr defaultSize="0" print="0" autoFill="0" autoPict="0" macro="[0]!Button316_Click">
            <anchor moveWithCells="1" sizeWithCells="1">
              <from>
                <xdr:col>4</xdr:col>
                <xdr:colOff>1114425</xdr:colOff>
                <xdr:row>0</xdr:row>
                <xdr:rowOff>876300</xdr:rowOff>
              </from>
              <to>
                <xdr:col>5</xdr:col>
                <xdr:colOff>238125</xdr:colOff>
                <xdr:row>0</xdr:row>
                <xdr:rowOff>1152525</xdr:rowOff>
              </to>
            </anchor>
          </controlPr>
        </control>
      </mc:Choice>
    </mc:AlternateContent>
    <mc:AlternateContent xmlns:mc="http://schemas.openxmlformats.org/markup-compatibility/2006">
      <mc:Choice Requires="x14">
        <control shapeId="1290260" r:id="rId17" name="Button 20">
          <controlPr defaultSize="0" print="0" autoFill="0" autoPict="0" macro="[0]!Button319_Click">
            <anchor moveWithCells="1" sizeWithCells="1">
              <from>
                <xdr:col>5</xdr:col>
                <xdr:colOff>266700</xdr:colOff>
                <xdr:row>0</xdr:row>
                <xdr:rowOff>866775</xdr:rowOff>
              </from>
              <to>
                <xdr:col>5</xdr:col>
                <xdr:colOff>1209675</xdr:colOff>
                <xdr:row>0</xdr:row>
                <xdr:rowOff>1152525</xdr:rowOff>
              </to>
            </anchor>
          </controlPr>
        </control>
      </mc:Choice>
    </mc:AlternateContent>
    <mc:AlternateContent xmlns:mc="http://schemas.openxmlformats.org/markup-compatibility/2006">
      <mc:Choice Requires="x14">
        <control shapeId="1290261" r:id="rId18" name="Button 21">
          <controlPr defaultSize="0" print="0" autoFill="0" autoPict="0" macro="[0]!Button301_Click">
            <anchor moveWithCells="1" sizeWithCells="1">
              <from>
                <xdr:col>3</xdr:col>
                <xdr:colOff>657225</xdr:colOff>
                <xdr:row>0</xdr:row>
                <xdr:rowOff>142875</xdr:rowOff>
              </from>
              <to>
                <xdr:col>3</xdr:col>
                <xdr:colOff>1695450</xdr:colOff>
                <xdr:row>0</xdr:row>
                <xdr:rowOff>542925</xdr:rowOff>
              </to>
            </anchor>
          </controlPr>
        </control>
      </mc:Choice>
    </mc:AlternateContent>
    <mc:AlternateContent xmlns:mc="http://schemas.openxmlformats.org/markup-compatibility/2006">
      <mc:Choice Requires="x14">
        <control shapeId="1290262" r:id="rId19" name="Button 22">
          <controlPr defaultSize="0" print="0" autoFill="0" autoPict="0" macro="[0]!Button302_Click">
            <anchor moveWithCells="1" sizeWithCells="1">
              <from>
                <xdr:col>3</xdr:col>
                <xdr:colOff>1733550</xdr:colOff>
                <xdr:row>0</xdr:row>
                <xdr:rowOff>142875</xdr:rowOff>
              </from>
              <to>
                <xdr:col>3</xdr:col>
                <xdr:colOff>2552700</xdr:colOff>
                <xdr:row>0</xdr:row>
                <xdr:rowOff>542925</xdr:rowOff>
              </to>
            </anchor>
          </controlPr>
        </control>
      </mc:Choice>
    </mc:AlternateContent>
    <mc:AlternateContent xmlns:mc="http://schemas.openxmlformats.org/markup-compatibility/2006">
      <mc:Choice Requires="x14">
        <control shapeId="1290263" r:id="rId20" name="Button 23">
          <controlPr defaultSize="0" print="0" autoFill="0" autoPict="0" macro="[0]!Button303_Click" altText="Environment Assessment Home">
            <anchor moveWithCells="1" sizeWithCells="1">
              <from>
                <xdr:col>3</xdr:col>
                <xdr:colOff>2609850</xdr:colOff>
                <xdr:row>0</xdr:row>
                <xdr:rowOff>142875</xdr:rowOff>
              </from>
              <to>
                <xdr:col>4</xdr:col>
                <xdr:colOff>1104900</xdr:colOff>
                <xdr:row>0</xdr:row>
                <xdr:rowOff>542925</xdr:rowOff>
              </to>
            </anchor>
          </controlPr>
        </control>
      </mc:Choice>
    </mc:AlternateContent>
    <mc:AlternateContent xmlns:mc="http://schemas.openxmlformats.org/markup-compatibility/2006">
      <mc:Choice Requires="x14">
        <control shapeId="1290264" r:id="rId21" name="Button 24">
          <controlPr defaultSize="0" print="0" autoFill="0" autoPict="0" macro="[0]!Button304_Click">
            <anchor moveWithCells="1" sizeWithCells="1">
              <from>
                <xdr:col>4</xdr:col>
                <xdr:colOff>1162050</xdr:colOff>
                <xdr:row>0</xdr:row>
                <xdr:rowOff>142875</xdr:rowOff>
              </from>
              <to>
                <xdr:col>5</xdr:col>
                <xdr:colOff>600075</xdr:colOff>
                <xdr:row>0</xdr:row>
                <xdr:rowOff>542925</xdr:rowOff>
              </to>
            </anchor>
          </controlPr>
        </control>
      </mc:Choice>
    </mc:AlternateContent>
    <mc:AlternateContent xmlns:mc="http://schemas.openxmlformats.org/markup-compatibility/2006">
      <mc:Choice Requires="x14">
        <control shapeId="1290265" r:id="rId22" name="Button 25">
          <controlPr defaultSize="0" print="0" autoFill="0" autoPict="0" macro="[0]!RectangleRoundedCorners9_Click">
            <anchor moveWithCells="1" sizeWithCells="1">
              <from>
                <xdr:col>5</xdr:col>
                <xdr:colOff>685800</xdr:colOff>
                <xdr:row>0</xdr:row>
                <xdr:rowOff>142875</xdr:rowOff>
              </from>
              <to>
                <xdr:col>5</xdr:col>
                <xdr:colOff>1609725</xdr:colOff>
                <xdr:row>0</xdr:row>
                <xdr:rowOff>542925</xdr:rowOff>
              </to>
            </anchor>
          </controlPr>
        </control>
      </mc:Choice>
    </mc:AlternateContent>
    <mc:AlternateContent xmlns:mc="http://schemas.openxmlformats.org/markup-compatibility/2006">
      <mc:Choice Requires="x14">
        <control shapeId="1290266" r:id="rId23" name="Group Box 26">
          <controlPr defaultSize="0" autoFill="0" autoPict="0">
            <anchor moveWithCells="1">
              <from>
                <xdr:col>0</xdr:col>
                <xdr:colOff>85725</xdr:colOff>
                <xdr:row>0</xdr:row>
                <xdr:rowOff>752475</xdr:rowOff>
              </from>
              <to>
                <xdr:col>5</xdr:col>
                <xdr:colOff>1381125</xdr:colOff>
                <xdr:row>0</xdr:row>
                <xdr:rowOff>1228725</xdr:rowOff>
              </to>
            </anchor>
          </controlPr>
        </control>
      </mc:Choice>
    </mc:AlternateContent>
  </controls>
  <tableParts count="1">
    <tablePart r:id="rId24"/>
  </tableParts>
</worksheet>
</file>

<file path=xl/worksheets/sheet2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CBBD18E0-E562-47E1-AC17-FA3526DF4497}">
  <sheetPr codeName="Sheet78">
    <tabColor rgb="FF0070C0"/>
  </sheetPr>
  <dimension ref="A1:BE303"/>
  <sheetViews>
    <sheetView showRowColHeaders="0" zoomScale="80" zoomScaleNormal="80" workbookViewId="0">
      <selection activeCell="C5" sqref="C5"/>
    </sheetView>
  </sheetViews>
  <sheetFormatPr defaultColWidth="9.140625" defaultRowHeight="15"/>
  <cols>
    <col min="1" max="1" width="9.140625" style="27"/>
    <col min="2" max="2" width="14.85546875" style="27" customWidth="1"/>
    <col min="3" max="3" width="11.140625" style="68" customWidth="1"/>
    <col min="4" max="4" width="56.85546875" style="68" customWidth="1"/>
    <col min="5" max="5" width="22.28515625" style="68" customWidth="1"/>
    <col min="6" max="6" width="13" style="68" customWidth="1"/>
    <col min="7" max="7" width="70.28515625"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4" width="15.140625" style="68" customWidth="1"/>
    <col min="15" max="15" width="18.42578125" style="68" customWidth="1"/>
    <col min="16" max="16" width="21.7109375" style="68" bestFit="1" customWidth="1"/>
    <col min="17" max="17" width="38.28515625" style="68" customWidth="1"/>
    <col min="18" max="57" width="9.140625" style="27"/>
    <col min="58" max="16384" width="9.140625" style="68"/>
  </cols>
  <sheetData>
    <row r="1" spans="1:57" s="27" customFormat="1" ht="120" customHeight="1">
      <c r="A1" s="51"/>
      <c r="H1" s="387"/>
      <c r="I1" s="387"/>
    </row>
    <row r="2" spans="1:57" s="27" customFormat="1">
      <c r="A2" s="413" t="s">
        <v>35</v>
      </c>
      <c r="B2" s="101"/>
      <c r="C2" s="101"/>
      <c r="D2" s="102"/>
    </row>
    <row r="3" spans="1:57" s="27" customFormat="1">
      <c r="C3" s="51"/>
    </row>
    <row r="4" spans="1:57" ht="30" customHeight="1">
      <c r="C4" s="311" t="s">
        <v>28</v>
      </c>
      <c r="D4" s="311" t="s">
        <v>48</v>
      </c>
      <c r="E4" s="311" t="s">
        <v>170</v>
      </c>
      <c r="F4" s="311" t="s">
        <v>190</v>
      </c>
      <c r="G4" s="311" t="s">
        <v>191</v>
      </c>
      <c r="H4" s="27"/>
      <c r="I4" s="27"/>
      <c r="J4" s="27"/>
      <c r="K4" s="27"/>
      <c r="L4" s="27"/>
      <c r="M4" s="27"/>
      <c r="N4" s="27"/>
      <c r="O4" s="27"/>
      <c r="P4" s="27"/>
      <c r="Q4" s="27"/>
      <c r="AV4" s="68"/>
      <c r="AW4" s="68"/>
      <c r="AX4" s="68"/>
      <c r="AY4" s="68"/>
      <c r="AZ4" s="68"/>
      <c r="BA4" s="68"/>
      <c r="BB4" s="68"/>
      <c r="BC4" s="68"/>
      <c r="BD4" s="68"/>
      <c r="BE4" s="68"/>
    </row>
    <row r="5" spans="1:57">
      <c r="C5"/>
      <c r="D5"/>
      <c r="E5"/>
      <c r="F5" s="68" t="str">
        <f>IF(ISNUMBER(_Air73536374536[[#This Row],[%PC of EAL (long term)]]),IF(_Air73536374536[[#This Row],[%PC of EAL (long term)]]&gt;1,"No","Yes"),"")</f>
        <v/>
      </c>
      <c r="G5" s="337"/>
      <c r="H5" s="27"/>
      <c r="I5" s="27"/>
      <c r="J5" s="27"/>
      <c r="K5" s="27"/>
      <c r="L5" s="27"/>
      <c r="M5" s="27"/>
      <c r="N5" s="27"/>
      <c r="O5" s="27"/>
      <c r="P5" s="27"/>
      <c r="Q5" s="27"/>
      <c r="AV5" s="68"/>
      <c r="AW5" s="68"/>
      <c r="AX5" s="68"/>
      <c r="AY5" s="68"/>
      <c r="AZ5" s="68"/>
      <c r="BA5" s="68"/>
      <c r="BB5" s="68"/>
      <c r="BC5" s="68"/>
      <c r="BD5" s="68"/>
      <c r="BE5" s="68"/>
    </row>
    <row r="6" spans="1:57">
      <c r="C6"/>
      <c r="D6"/>
      <c r="E6"/>
      <c r="F6" s="68" t="str">
        <f>IF(ISNUMBER(_Air73536374536[[#This Row],[%PC of EAL (long term)]]),IF(_Air73536374536[[#This Row],[%PC of EAL (long term)]]&gt;1,"No","Yes"),"")</f>
        <v/>
      </c>
      <c r="G6" s="337"/>
      <c r="H6" s="27"/>
      <c r="I6" s="27"/>
      <c r="J6" s="27"/>
      <c r="K6" s="27"/>
      <c r="L6" s="27"/>
      <c r="M6" s="27"/>
      <c r="N6" s="27"/>
      <c r="O6" s="27"/>
      <c r="P6" s="27"/>
      <c r="Q6" s="27"/>
    </row>
    <row r="7" spans="1:57">
      <c r="C7"/>
      <c r="D7"/>
      <c r="E7"/>
      <c r="F7" s="68" t="str">
        <f>IF(ISNUMBER(_Air73536374536[[#This Row],[%PC of EAL (long term)]]),IF(_Air73536374536[[#This Row],[%PC of EAL (long term)]]&gt;1,"No","Yes"),"")</f>
        <v/>
      </c>
      <c r="G7" s="337"/>
      <c r="H7" s="27"/>
      <c r="I7" s="27"/>
      <c r="J7" s="27"/>
      <c r="K7" s="27"/>
      <c r="L7" s="27"/>
      <c r="M7" s="27"/>
      <c r="N7" s="27"/>
      <c r="O7" s="27"/>
      <c r="P7" s="27"/>
      <c r="Q7" s="27"/>
    </row>
    <row r="8" spans="1:57">
      <c r="C8"/>
      <c r="D8"/>
      <c r="E8"/>
      <c r="F8" s="68" t="str">
        <f>IF(ISNUMBER(_Air73536374536[[#This Row],[%PC of EAL (long term)]]),IF(_Air73536374536[[#This Row],[%PC of EAL (long term)]]&gt;1,"No","Yes"),"")</f>
        <v/>
      </c>
      <c r="G8" s="337"/>
      <c r="H8" s="27"/>
      <c r="I8" s="27"/>
      <c r="J8" s="27"/>
      <c r="K8" s="27"/>
      <c r="L8" s="27"/>
      <c r="M8" s="27"/>
      <c r="N8" s="27"/>
      <c r="O8" s="27"/>
      <c r="P8" s="27"/>
      <c r="Q8" s="27"/>
    </row>
    <row r="9" spans="1:57">
      <c r="C9"/>
      <c r="D9"/>
      <c r="E9"/>
      <c r="F9" s="68" t="str">
        <f>IF(ISNUMBER(_Air73536374536[[#This Row],[%PC of EAL (long term)]]),IF(_Air73536374536[[#This Row],[%PC of EAL (long term)]]&gt;1,"No","Yes"),"")</f>
        <v/>
      </c>
      <c r="G9" s="337"/>
      <c r="H9" s="27"/>
      <c r="I9" s="27"/>
      <c r="J9" s="27"/>
      <c r="K9" s="27"/>
      <c r="L9" s="27"/>
      <c r="M9" s="27"/>
      <c r="N9" s="27"/>
      <c r="O9" s="27"/>
      <c r="P9" s="27"/>
      <c r="Q9" s="27"/>
    </row>
    <row r="10" spans="1:57">
      <c r="C10"/>
      <c r="D10"/>
      <c r="E10"/>
      <c r="F10" s="68" t="str">
        <f>IF(ISNUMBER(_Air73536374536[[#This Row],[%PC of EAL (long term)]]),IF(_Air73536374536[[#This Row],[%PC of EAL (long term)]]&gt;1,"No","Yes"),"")</f>
        <v/>
      </c>
      <c r="G10" s="337"/>
      <c r="H10" s="27"/>
      <c r="I10" s="27"/>
      <c r="J10" s="27"/>
      <c r="K10" s="27"/>
      <c r="L10" s="27"/>
      <c r="M10" s="27"/>
      <c r="N10" s="27"/>
      <c r="O10" s="27"/>
      <c r="P10" s="27"/>
      <c r="Q10" s="27"/>
    </row>
    <row r="11" spans="1:57">
      <c r="C11"/>
      <c r="D11"/>
      <c r="E11"/>
      <c r="F11" s="68" t="str">
        <f>IF(ISNUMBER(_Air73536374536[[#This Row],[%PC of EAL (long term)]]),IF(_Air73536374536[[#This Row],[%PC of EAL (long term)]]&gt;1,"No","Yes"),"")</f>
        <v/>
      </c>
      <c r="G11" s="337"/>
      <c r="H11" s="27"/>
      <c r="I11" s="27"/>
      <c r="J11" s="27"/>
      <c r="K11" s="27"/>
      <c r="L11" s="27"/>
      <c r="M11" s="27"/>
      <c r="N11" s="27"/>
      <c r="O11" s="27"/>
      <c r="P11" s="27"/>
      <c r="Q11" s="27"/>
    </row>
    <row r="12" spans="1:57">
      <c r="C12"/>
      <c r="D12"/>
      <c r="E12"/>
      <c r="F12" s="68" t="str">
        <f>IF(ISNUMBER(_Air73536374536[[#This Row],[%PC of EAL (long term)]]),IF(_Air73536374536[[#This Row],[%PC of EAL (long term)]]&gt;1,"No","Yes"),"")</f>
        <v/>
      </c>
      <c r="G12" s="337"/>
      <c r="H12" s="27"/>
      <c r="I12" s="27"/>
      <c r="J12" s="27"/>
      <c r="K12" s="27"/>
      <c r="L12" s="27"/>
      <c r="M12" s="27"/>
      <c r="N12" s="27"/>
      <c r="O12" s="27"/>
      <c r="P12" s="27"/>
      <c r="Q12" s="27"/>
    </row>
    <row r="13" spans="1:57">
      <c r="C13"/>
      <c r="D13"/>
      <c r="E13"/>
      <c r="F13" s="68" t="str">
        <f>IF(ISNUMBER(_Air73536374536[[#This Row],[%PC of EAL (long term)]]),IF(_Air73536374536[[#This Row],[%PC of EAL (long term)]]&gt;1,"No","Yes"),"")</f>
        <v/>
      </c>
      <c r="G13" s="337"/>
      <c r="H13" s="27"/>
      <c r="I13" s="27"/>
      <c r="J13" s="27"/>
      <c r="K13" s="27"/>
      <c r="L13" s="27"/>
      <c r="M13" s="27"/>
      <c r="N13" s="27"/>
      <c r="O13" s="27"/>
      <c r="P13" s="27"/>
      <c r="Q13" s="27"/>
    </row>
    <row r="14" spans="1:57">
      <c r="C14"/>
      <c r="D14"/>
      <c r="E14"/>
      <c r="F14" s="68" t="str">
        <f>IF(ISNUMBER(_Air73536374536[[#This Row],[%PC of EAL (long term)]]),IF(_Air73536374536[[#This Row],[%PC of EAL (long term)]]&gt;1,"No","Yes"),"")</f>
        <v/>
      </c>
      <c r="G14" s="337"/>
      <c r="H14" s="27"/>
      <c r="I14" s="27"/>
      <c r="J14" s="27"/>
      <c r="K14" s="27"/>
      <c r="L14" s="27"/>
      <c r="M14" s="27"/>
      <c r="N14" s="27"/>
      <c r="O14" s="27"/>
      <c r="P14" s="27"/>
      <c r="Q14" s="27"/>
    </row>
    <row r="15" spans="1:57">
      <c r="C15"/>
      <c r="D15"/>
      <c r="E15"/>
      <c r="F15" s="68" t="str">
        <f>IF(ISNUMBER(_Air73536374536[[#This Row],[%PC of EAL (long term)]]),IF(_Air73536374536[[#This Row],[%PC of EAL (long term)]]&gt;1,"No","Yes"),"")</f>
        <v/>
      </c>
      <c r="G15" s="337"/>
      <c r="H15" s="27"/>
      <c r="I15" s="27"/>
      <c r="J15" s="27"/>
      <c r="K15" s="27"/>
      <c r="L15" s="27"/>
      <c r="M15" s="27"/>
      <c r="N15" s="27"/>
      <c r="O15" s="27"/>
      <c r="P15" s="27"/>
      <c r="Q15" s="27"/>
    </row>
    <row r="16" spans="1:57">
      <c r="C16"/>
      <c r="D16"/>
      <c r="E16"/>
      <c r="F16" s="68" t="str">
        <f>IF(ISNUMBER(_Air73536374536[[#This Row],[%PC of EAL (long term)]]),IF(_Air73536374536[[#This Row],[%PC of EAL (long term)]]&gt;1,"No","Yes"),"")</f>
        <v/>
      </c>
      <c r="G16" s="337"/>
      <c r="H16" s="27"/>
      <c r="I16" s="27"/>
      <c r="J16" s="27"/>
      <c r="K16" s="27"/>
      <c r="L16" s="27"/>
      <c r="M16" s="27"/>
      <c r="N16" s="27"/>
      <c r="O16" s="27"/>
      <c r="P16" s="27"/>
      <c r="Q16" s="27"/>
    </row>
    <row r="17" spans="3:17">
      <c r="C17"/>
      <c r="D17"/>
      <c r="E17"/>
      <c r="F17" s="68" t="str">
        <f>IF(ISNUMBER(_Air73536374536[[#This Row],[%PC of EAL (long term)]]),IF(_Air73536374536[[#This Row],[%PC of EAL (long term)]]&gt;1,"No","Yes"),"")</f>
        <v/>
      </c>
      <c r="G17" s="337"/>
      <c r="H17" s="27"/>
      <c r="I17" s="27"/>
      <c r="J17" s="27"/>
      <c r="K17" s="27"/>
      <c r="L17" s="27"/>
      <c r="M17" s="27"/>
      <c r="N17" s="27"/>
      <c r="O17" s="27"/>
      <c r="P17" s="27"/>
      <c r="Q17" s="27"/>
    </row>
    <row r="18" spans="3:17">
      <c r="C18"/>
      <c r="D18"/>
      <c r="E18"/>
      <c r="F18" s="68" t="str">
        <f>IF(ISNUMBER(_Air73536374536[[#This Row],[%PC of EAL (long term)]]),IF(_Air73536374536[[#This Row],[%PC of EAL (long term)]]&gt;1,"No","Yes"),"")</f>
        <v/>
      </c>
      <c r="G18" s="337"/>
      <c r="H18" s="27"/>
      <c r="I18" s="27"/>
      <c r="J18" s="27"/>
      <c r="K18" s="27"/>
      <c r="L18" s="27"/>
      <c r="M18" s="27"/>
      <c r="N18" s="27"/>
      <c r="O18" s="27"/>
      <c r="P18" s="27"/>
      <c r="Q18" s="27"/>
    </row>
    <row r="19" spans="3:17">
      <c r="C19"/>
      <c r="D19"/>
      <c r="E19"/>
      <c r="F19" s="68" t="str">
        <f>IF(ISNUMBER(_Air73536374536[[#This Row],[%PC of EAL (long term)]]),IF(_Air73536374536[[#This Row],[%PC of EAL (long term)]]&gt;1,"No","Yes"),"")</f>
        <v/>
      </c>
      <c r="G19" s="337"/>
      <c r="H19" s="27"/>
      <c r="I19" s="27"/>
      <c r="J19" s="27"/>
      <c r="K19" s="27"/>
      <c r="L19" s="27"/>
      <c r="M19" s="27"/>
      <c r="N19" s="27"/>
      <c r="O19" s="27"/>
      <c r="P19" s="27"/>
      <c r="Q19" s="27"/>
    </row>
    <row r="20" spans="3:17">
      <c r="C20"/>
      <c r="D20"/>
      <c r="E20"/>
      <c r="F20" s="68" t="str">
        <f>IF(ISNUMBER(_Air73536374536[[#This Row],[%PC of EAL (long term)]]),IF(_Air73536374536[[#This Row],[%PC of EAL (long term)]]&gt;1,"No","Yes"),"")</f>
        <v/>
      </c>
      <c r="G20" s="337"/>
      <c r="H20" s="27"/>
      <c r="I20" s="27"/>
      <c r="J20" s="27"/>
      <c r="K20" s="27"/>
      <c r="L20" s="27"/>
      <c r="M20" s="27"/>
      <c r="N20" s="27"/>
      <c r="O20" s="27"/>
      <c r="P20" s="27"/>
      <c r="Q20" s="27"/>
    </row>
    <row r="21" spans="3:17">
      <c r="C21"/>
      <c r="D21"/>
      <c r="E21"/>
      <c r="F21" s="68" t="str">
        <f>IF(ISNUMBER(_Air73536374536[[#This Row],[%PC of EAL (long term)]]),IF(_Air73536374536[[#This Row],[%PC of EAL (long term)]]&gt;1,"No","Yes"),"")</f>
        <v/>
      </c>
      <c r="G21" s="337"/>
      <c r="H21" s="27"/>
      <c r="I21" s="27"/>
      <c r="J21" s="27"/>
      <c r="K21" s="27"/>
      <c r="L21" s="27"/>
      <c r="M21" s="27"/>
      <c r="N21" s="27"/>
      <c r="O21" s="27"/>
      <c r="P21" s="27"/>
      <c r="Q21" s="27"/>
    </row>
    <row r="22" spans="3:17">
      <c r="C22"/>
      <c r="D22"/>
      <c r="E22"/>
      <c r="F22" s="68" t="str">
        <f>IF(ISNUMBER(_Air73536374536[[#This Row],[%PC of EAL (long term)]]),IF(_Air73536374536[[#This Row],[%PC of EAL (long term)]]&gt;1,"No","Yes"),"")</f>
        <v/>
      </c>
      <c r="G22" s="337"/>
      <c r="H22" s="27"/>
      <c r="I22" s="27"/>
      <c r="J22" s="27"/>
      <c r="K22" s="27"/>
      <c r="L22" s="27"/>
      <c r="M22" s="27"/>
      <c r="N22" s="27"/>
      <c r="O22" s="27"/>
      <c r="P22" s="27"/>
      <c r="Q22" s="27"/>
    </row>
    <row r="23" spans="3:17">
      <c r="C23"/>
      <c r="D23"/>
      <c r="E23"/>
      <c r="F23" s="68" t="str">
        <f>IF(ISNUMBER(_Air73536374536[[#This Row],[%PC of EAL (long term)]]),IF(_Air73536374536[[#This Row],[%PC of EAL (long term)]]&gt;1,"No","Yes"),"")</f>
        <v/>
      </c>
      <c r="G23" s="337"/>
      <c r="H23" s="27"/>
      <c r="I23" s="27"/>
      <c r="J23" s="27"/>
      <c r="K23" s="27"/>
      <c r="L23" s="27"/>
      <c r="M23" s="27"/>
      <c r="N23" s="27"/>
      <c r="O23" s="27"/>
      <c r="P23" s="27"/>
      <c r="Q23" s="27"/>
    </row>
    <row r="24" spans="3:17">
      <c r="C24"/>
      <c r="D24"/>
      <c r="E24"/>
      <c r="F24" s="68" t="str">
        <f>IF(ISNUMBER(_Air73536374536[[#This Row],[%PC of EAL (long term)]]),IF(_Air73536374536[[#This Row],[%PC of EAL (long term)]]&gt;1,"No","Yes"),"")</f>
        <v/>
      </c>
      <c r="G24" s="337"/>
      <c r="H24" s="27"/>
      <c r="I24" s="27"/>
      <c r="J24" s="27"/>
      <c r="K24" s="27"/>
      <c r="L24" s="27"/>
      <c r="M24" s="27"/>
      <c r="N24" s="27"/>
      <c r="O24" s="27"/>
      <c r="P24" s="27"/>
      <c r="Q24" s="27"/>
    </row>
    <row r="25" spans="3:17">
      <c r="C25"/>
      <c r="D25"/>
      <c r="E25"/>
      <c r="F25" s="68" t="str">
        <f>IF(ISNUMBER(_Air73536374536[[#This Row],[%PC of EAL (long term)]]),IF(_Air73536374536[[#This Row],[%PC of EAL (long term)]]&gt;1,"No","Yes"),"")</f>
        <v/>
      </c>
      <c r="G25" s="337"/>
      <c r="H25" s="27"/>
      <c r="I25" s="27"/>
      <c r="J25" s="27"/>
      <c r="K25" s="27"/>
      <c r="L25" s="27"/>
      <c r="M25" s="27"/>
      <c r="N25" s="27"/>
      <c r="O25" s="27"/>
      <c r="P25" s="27"/>
      <c r="Q25" s="27"/>
    </row>
    <row r="26" spans="3:17">
      <c r="C26"/>
      <c r="D26"/>
      <c r="E26"/>
      <c r="F26" s="68" t="str">
        <f>IF(ISNUMBER(_Air73536374536[[#This Row],[%PC of EAL (long term)]]),IF(_Air73536374536[[#This Row],[%PC of EAL (long term)]]&gt;1,"No","Yes"),"")</f>
        <v/>
      </c>
      <c r="G26" s="337"/>
      <c r="H26" s="27"/>
      <c r="I26" s="27"/>
      <c r="J26" s="27"/>
      <c r="K26" s="27"/>
      <c r="L26" s="27"/>
      <c r="M26" s="27"/>
      <c r="N26" s="27"/>
      <c r="O26" s="27"/>
      <c r="P26" s="27"/>
      <c r="Q26" s="27"/>
    </row>
    <row r="27" spans="3:17">
      <c r="C27"/>
      <c r="D27"/>
      <c r="E27"/>
      <c r="F27" s="68" t="str">
        <f>IF(ISNUMBER(_Air73536374536[[#This Row],[%PC of EAL (long term)]]),IF(_Air73536374536[[#This Row],[%PC of EAL (long term)]]&gt;1,"No","Yes"),"")</f>
        <v/>
      </c>
      <c r="G27" s="337"/>
      <c r="H27" s="27"/>
      <c r="I27" s="27"/>
      <c r="J27" s="27"/>
      <c r="K27" s="27"/>
      <c r="L27" s="27"/>
      <c r="M27" s="27"/>
      <c r="N27" s="27"/>
      <c r="O27" s="27"/>
      <c r="P27" s="27"/>
      <c r="Q27" s="27"/>
    </row>
    <row r="28" spans="3:17">
      <c r="C28"/>
      <c r="D28"/>
      <c r="E28"/>
      <c r="F28" s="68" t="str">
        <f>IF(ISNUMBER(_Air73536374536[[#This Row],[%PC of EAL (long term)]]),IF(_Air73536374536[[#This Row],[%PC of EAL (long term)]]&gt;1,"No","Yes"),"")</f>
        <v/>
      </c>
      <c r="G28" s="337"/>
      <c r="H28" s="27"/>
      <c r="I28" s="27"/>
      <c r="J28" s="27"/>
      <c r="K28" s="27"/>
      <c r="L28" s="27"/>
      <c r="M28" s="27"/>
      <c r="N28" s="27"/>
      <c r="O28" s="27"/>
      <c r="P28" s="27"/>
      <c r="Q28" s="27"/>
    </row>
    <row r="29" spans="3:17">
      <c r="C29"/>
      <c r="D29"/>
      <c r="E29"/>
      <c r="F29" s="68" t="str">
        <f>IF(ISNUMBER(_Air73536374536[[#This Row],[%PC of EAL (long term)]]),IF(_Air73536374536[[#This Row],[%PC of EAL (long term)]]&gt;1,"No","Yes"),"")</f>
        <v/>
      </c>
      <c r="G29" s="337"/>
      <c r="H29" s="27"/>
      <c r="I29" s="27"/>
      <c r="J29" s="27"/>
      <c r="K29" s="27"/>
      <c r="L29" s="27"/>
      <c r="M29" s="27"/>
      <c r="N29" s="27"/>
      <c r="O29" s="27"/>
      <c r="P29" s="27"/>
      <c r="Q29" s="27"/>
    </row>
    <row r="30" spans="3:17">
      <c r="C30"/>
      <c r="D30"/>
      <c r="E30"/>
      <c r="F30" s="68" t="str">
        <f>IF(ISNUMBER(_Air73536374536[[#This Row],[%PC of EAL (long term)]]),IF(_Air73536374536[[#This Row],[%PC of EAL (long term)]]&gt;1,"No","Yes"),"")</f>
        <v/>
      </c>
      <c r="G30" s="337"/>
      <c r="H30" s="27"/>
      <c r="I30" s="27"/>
      <c r="J30" s="27"/>
      <c r="K30" s="27"/>
      <c r="L30" s="27"/>
      <c r="M30" s="27"/>
      <c r="N30" s="27"/>
      <c r="O30" s="27"/>
      <c r="P30" s="27"/>
      <c r="Q30" s="27"/>
    </row>
    <row r="31" spans="3:17">
      <c r="C31"/>
      <c r="D31"/>
      <c r="E31"/>
      <c r="F31" s="68" t="str">
        <f>IF(ISNUMBER(_Air73536374536[[#This Row],[%PC of EAL (long term)]]),IF(_Air73536374536[[#This Row],[%PC of EAL (long term)]]&gt;1,"No","Yes"),"")</f>
        <v/>
      </c>
      <c r="G31" s="337"/>
      <c r="H31" s="27"/>
      <c r="I31" s="27"/>
      <c r="J31" s="27"/>
      <c r="K31" s="27"/>
      <c r="L31" s="27"/>
      <c r="M31" s="27"/>
      <c r="N31" s="27"/>
      <c r="O31" s="27"/>
      <c r="P31" s="27"/>
      <c r="Q31" s="27"/>
    </row>
    <row r="32" spans="3:17">
      <c r="C32"/>
      <c r="D32"/>
      <c r="E32"/>
      <c r="F32" s="68" t="str">
        <f>IF(ISNUMBER(_Air73536374536[[#This Row],[%PC of EAL (long term)]]),IF(_Air73536374536[[#This Row],[%PC of EAL (long term)]]&gt;1,"No","Yes"),"")</f>
        <v/>
      </c>
      <c r="G32" s="337"/>
      <c r="H32" s="27"/>
      <c r="I32" s="27"/>
      <c r="J32" s="27"/>
      <c r="K32" s="27"/>
      <c r="L32" s="27"/>
      <c r="M32" s="27"/>
      <c r="N32" s="27"/>
      <c r="O32" s="27"/>
      <c r="P32" s="27"/>
      <c r="Q32" s="27"/>
    </row>
    <row r="33" spans="3:17">
      <c r="C33"/>
      <c r="D33"/>
      <c r="E33"/>
      <c r="F33" s="68" t="str">
        <f>IF(ISNUMBER(_Air73536374536[[#This Row],[%PC of EAL (long term)]]),IF(_Air73536374536[[#This Row],[%PC of EAL (long term)]]&gt;1,"No","Yes"),"")</f>
        <v/>
      </c>
      <c r="G33" s="337"/>
      <c r="H33" s="27"/>
      <c r="I33" s="27"/>
      <c r="J33" s="27"/>
      <c r="K33" s="27"/>
      <c r="L33" s="27"/>
      <c r="M33" s="27"/>
      <c r="N33" s="27"/>
      <c r="O33" s="27"/>
      <c r="P33" s="27"/>
      <c r="Q33" s="27"/>
    </row>
    <row r="34" spans="3:17">
      <c r="C34"/>
      <c r="D34"/>
      <c r="E34"/>
      <c r="F34" s="68" t="str">
        <f>IF(ISNUMBER(_Air73536374536[[#This Row],[%PC of EAL (long term)]]),IF(_Air73536374536[[#This Row],[%PC of EAL (long term)]]&gt;1,"No","Yes"),"")</f>
        <v/>
      </c>
      <c r="G34" s="337"/>
      <c r="H34" s="27"/>
      <c r="I34" s="27"/>
      <c r="J34" s="27"/>
      <c r="K34" s="27"/>
      <c r="L34" s="27"/>
      <c r="M34" s="27"/>
      <c r="N34" s="27"/>
      <c r="O34" s="27"/>
      <c r="P34" s="27"/>
      <c r="Q34" s="27"/>
    </row>
    <row r="35" spans="3:17">
      <c r="C35"/>
      <c r="D35"/>
      <c r="E35"/>
      <c r="F35" s="68" t="str">
        <f>IF(ISNUMBER(_Air73536374536[[#This Row],[%PC of EAL (long term)]]),IF(_Air73536374536[[#This Row],[%PC of EAL (long term)]]&gt;1,"No","Yes"),"")</f>
        <v/>
      </c>
      <c r="G35" s="118"/>
      <c r="H35" s="27"/>
      <c r="I35" s="27"/>
      <c r="J35" s="27"/>
      <c r="K35" s="27"/>
      <c r="L35" s="27"/>
      <c r="M35" s="27"/>
      <c r="N35" s="27"/>
      <c r="O35" s="27"/>
      <c r="P35" s="27"/>
      <c r="Q35" s="27"/>
    </row>
    <row r="36" spans="3:17">
      <c r="C36"/>
      <c r="D36"/>
      <c r="E36"/>
      <c r="F36" s="68" t="str">
        <f>IF(ISNUMBER(_Air73536374536[[#This Row],[%PC of EAL (long term)]]),IF(_Air73536374536[[#This Row],[%PC of EAL (long term)]]&gt;1,"No","Yes"),"")</f>
        <v/>
      </c>
      <c r="G36" s="118"/>
      <c r="H36" s="27"/>
      <c r="I36" s="27"/>
      <c r="J36" s="27"/>
      <c r="K36" s="27"/>
      <c r="L36" s="27"/>
      <c r="M36" s="27"/>
      <c r="N36" s="27"/>
      <c r="O36" s="27"/>
      <c r="P36" s="27"/>
      <c r="Q36" s="27"/>
    </row>
    <row r="37" spans="3:17">
      <c r="C37"/>
      <c r="D37"/>
      <c r="E37"/>
      <c r="F37" s="68" t="str">
        <f>IF(ISNUMBER(_Air73536374536[[#This Row],[%PC of EAL (long term)]]),IF(_Air73536374536[[#This Row],[%PC of EAL (long term)]]&gt;1,"No","Yes"),"")</f>
        <v/>
      </c>
      <c r="G37" s="118"/>
      <c r="H37" s="27"/>
      <c r="I37" s="27"/>
      <c r="J37" s="27"/>
      <c r="K37" s="27"/>
      <c r="L37" s="27"/>
      <c r="M37" s="27"/>
      <c r="N37" s="27"/>
      <c r="O37" s="27"/>
      <c r="P37" s="27"/>
      <c r="Q37" s="27"/>
    </row>
    <row r="38" spans="3:17">
      <c r="C38"/>
      <c r="D38"/>
      <c r="E38"/>
      <c r="F38" s="68" t="str">
        <f>IF(ISNUMBER(_Air73536374536[[#This Row],[%PC of EAL (long term)]]),IF(_Air73536374536[[#This Row],[%PC of EAL (long term)]]&gt;1,"No","Yes"),"")</f>
        <v/>
      </c>
      <c r="G38" s="118"/>
      <c r="H38" s="27"/>
      <c r="I38" s="27"/>
      <c r="J38" s="27"/>
      <c r="K38" s="27"/>
      <c r="L38" s="27"/>
      <c r="M38" s="27"/>
      <c r="N38" s="27"/>
      <c r="O38" s="27"/>
      <c r="P38" s="27"/>
      <c r="Q38" s="27"/>
    </row>
    <row r="39" spans="3:17">
      <c r="C39"/>
      <c r="D39"/>
      <c r="E39"/>
      <c r="F39" s="68" t="str">
        <f>IF(ISNUMBER(_Air73536374536[[#This Row],[%PC of EAL (long term)]]),IF(_Air73536374536[[#This Row],[%PC of EAL (long term)]]&gt;1,"No","Yes"),"")</f>
        <v/>
      </c>
      <c r="G39" s="118"/>
      <c r="H39" s="27"/>
      <c r="I39" s="27"/>
      <c r="J39" s="27"/>
      <c r="K39" s="27"/>
      <c r="L39" s="27"/>
      <c r="M39" s="27"/>
      <c r="N39" s="27"/>
      <c r="O39" s="27"/>
      <c r="P39" s="27"/>
      <c r="Q39" s="27"/>
    </row>
    <row r="40" spans="3:17">
      <c r="C40"/>
      <c r="D40"/>
      <c r="E40"/>
      <c r="F40" s="68" t="str">
        <f>IF(ISNUMBER(_Air73536374536[[#This Row],[%PC of EAL (long term)]]),IF(_Air73536374536[[#This Row],[%PC of EAL (long term)]]&gt;1,"No","Yes"),"")</f>
        <v/>
      </c>
      <c r="G40" s="118"/>
      <c r="H40" s="27"/>
      <c r="I40" s="27"/>
      <c r="J40" s="27"/>
      <c r="K40" s="27"/>
      <c r="L40" s="27"/>
      <c r="M40" s="27"/>
      <c r="N40" s="27"/>
      <c r="O40" s="27"/>
      <c r="P40" s="27"/>
      <c r="Q40" s="27"/>
    </row>
    <row r="41" spans="3:17">
      <c r="C41"/>
      <c r="D41"/>
      <c r="E41"/>
      <c r="F41" s="68" t="str">
        <f>IF(ISNUMBER(_Air73536374536[[#This Row],[%PC of EAL (long term)]]),IF(_Air73536374536[[#This Row],[%PC of EAL (long term)]]&gt;1,"No","Yes"),"")</f>
        <v/>
      </c>
      <c r="G41" s="118"/>
      <c r="H41" s="27"/>
      <c r="I41" s="27"/>
      <c r="J41" s="27"/>
      <c r="K41" s="27"/>
      <c r="L41" s="27"/>
      <c r="M41" s="27"/>
      <c r="N41" s="27"/>
      <c r="O41" s="27"/>
      <c r="P41" s="27"/>
      <c r="Q41" s="27"/>
    </row>
    <row r="42" spans="3:17">
      <c r="C42"/>
      <c r="D42"/>
      <c r="E42"/>
      <c r="F42" s="68" t="str">
        <f>IF(ISNUMBER(_Air73536374536[[#This Row],[%PC of EAL (long term)]]),IF(_Air73536374536[[#This Row],[%PC of EAL (long term)]]&gt;1,"No","Yes"),"")</f>
        <v/>
      </c>
      <c r="G42" s="118"/>
      <c r="H42" s="27"/>
      <c r="I42" s="27"/>
      <c r="J42" s="27"/>
      <c r="K42" s="27"/>
      <c r="L42" s="27"/>
      <c r="M42" s="27"/>
      <c r="N42" s="27"/>
      <c r="O42" s="27"/>
      <c r="P42" s="27"/>
      <c r="Q42" s="27"/>
    </row>
    <row r="43" spans="3:17">
      <c r="C43"/>
      <c r="D43"/>
      <c r="E43"/>
      <c r="F43" s="68" t="str">
        <f>IF(ISNUMBER(_Air73536374536[[#This Row],[%PC of EAL (long term)]]),IF(_Air73536374536[[#This Row],[%PC of EAL (long term)]]&gt;1,"No","Yes"),"")</f>
        <v/>
      </c>
      <c r="G43" s="118"/>
      <c r="H43" s="27"/>
      <c r="I43" s="27"/>
      <c r="J43" s="27"/>
      <c r="K43" s="27"/>
      <c r="L43" s="27"/>
      <c r="M43" s="27"/>
      <c r="N43" s="27"/>
      <c r="O43" s="27"/>
      <c r="P43" s="27"/>
      <c r="Q43" s="27"/>
    </row>
    <row r="44" spans="3:17">
      <c r="C44"/>
      <c r="D44"/>
      <c r="E44"/>
      <c r="F44" s="68" t="str">
        <f>IF(ISNUMBER(_Air73536374536[[#This Row],[%PC of EAL (long term)]]),IF(_Air73536374536[[#This Row],[%PC of EAL (long term)]]&gt;1,"No","Yes"),"")</f>
        <v/>
      </c>
      <c r="G44" s="118"/>
      <c r="H44" s="27"/>
      <c r="I44" s="27"/>
      <c r="J44" s="27"/>
      <c r="K44" s="27"/>
      <c r="L44" s="27"/>
      <c r="M44" s="27"/>
      <c r="N44" s="27"/>
      <c r="O44" s="27"/>
      <c r="P44" s="27"/>
      <c r="Q44" s="27"/>
    </row>
    <row r="45" spans="3:17">
      <c r="C45"/>
      <c r="D45"/>
      <c r="E45"/>
      <c r="F45" s="68" t="str">
        <f>IF(ISNUMBER(_Air73536374536[[#This Row],[%PC of EAL (long term)]]),IF(_Air73536374536[[#This Row],[%PC of EAL (long term)]]&gt;1,"No","Yes"),"")</f>
        <v/>
      </c>
      <c r="G45" s="118"/>
      <c r="H45" s="27"/>
      <c r="I45" s="27"/>
      <c r="J45" s="27"/>
      <c r="K45" s="27"/>
      <c r="L45" s="27"/>
      <c r="M45" s="27"/>
      <c r="N45" s="27"/>
      <c r="O45" s="27"/>
      <c r="P45" s="27"/>
      <c r="Q45" s="27"/>
    </row>
    <row r="46" spans="3:17">
      <c r="C46"/>
      <c r="D46"/>
      <c r="E46"/>
      <c r="F46" s="68" t="str">
        <f>IF(ISNUMBER(_Air73536374536[[#This Row],[%PC of EAL (long term)]]),IF(_Air73536374536[[#This Row],[%PC of EAL (long term)]]&gt;1,"No","Yes"),"")</f>
        <v/>
      </c>
      <c r="G46" s="118"/>
      <c r="H46" s="27"/>
      <c r="I46" s="27"/>
      <c r="J46" s="27"/>
      <c r="K46" s="27"/>
      <c r="L46" s="27"/>
      <c r="M46" s="27"/>
      <c r="N46" s="27"/>
      <c r="O46" s="27"/>
      <c r="P46" s="27"/>
      <c r="Q46" s="27"/>
    </row>
    <row r="47" spans="3:17">
      <c r="C47"/>
      <c r="D47"/>
      <c r="E47"/>
      <c r="F47" s="68" t="str">
        <f>IF(ISNUMBER(_Air73536374536[[#This Row],[%PC of EAL (long term)]]),IF(_Air73536374536[[#This Row],[%PC of EAL (long term)]]&gt;1,"No","Yes"),"")</f>
        <v/>
      </c>
      <c r="G47" s="118"/>
      <c r="H47" s="27"/>
      <c r="I47" s="27"/>
      <c r="J47" s="27"/>
      <c r="K47" s="27"/>
      <c r="L47" s="27"/>
      <c r="M47" s="27"/>
      <c r="N47" s="27"/>
      <c r="O47" s="27"/>
      <c r="P47" s="27"/>
      <c r="Q47" s="27"/>
    </row>
    <row r="48" spans="3:17">
      <c r="C48"/>
      <c r="D48"/>
      <c r="E48"/>
      <c r="F48" s="68" t="str">
        <f>IF(ISNUMBER(_Air73536374536[[#This Row],[%PC of EAL (long term)]]),IF(_Air73536374536[[#This Row],[%PC of EAL (long term)]]&gt;1,"No","Yes"),"")</f>
        <v/>
      </c>
      <c r="G48" s="118"/>
      <c r="H48" s="27"/>
      <c r="I48" s="27"/>
      <c r="J48" s="27"/>
      <c r="K48" s="27"/>
      <c r="L48" s="27"/>
      <c r="M48" s="27"/>
      <c r="N48" s="27"/>
      <c r="O48" s="27"/>
      <c r="P48" s="27"/>
      <c r="Q48" s="27"/>
    </row>
    <row r="49" spans="3:17">
      <c r="C49"/>
      <c r="D49"/>
      <c r="E49"/>
      <c r="F49" s="68" t="str">
        <f>IF(ISNUMBER(_Air73536374536[[#This Row],[%PC of EAL (long term)]]),IF(_Air73536374536[[#This Row],[%PC of EAL (long term)]]&gt;1,"No","Yes"),"")</f>
        <v/>
      </c>
      <c r="G49" s="118"/>
      <c r="H49" s="27"/>
      <c r="I49" s="27"/>
      <c r="J49" s="27"/>
      <c r="K49" s="27"/>
      <c r="L49" s="27"/>
      <c r="M49" s="27"/>
      <c r="N49" s="27"/>
      <c r="O49" s="27"/>
      <c r="P49" s="27"/>
      <c r="Q49" s="27"/>
    </row>
    <row r="50" spans="3:17">
      <c r="C50"/>
      <c r="D50"/>
      <c r="E50"/>
      <c r="F50" s="68" t="str">
        <f>IF(ISNUMBER(_Air73536374536[[#This Row],[%PC of EAL (long term)]]),IF(_Air73536374536[[#This Row],[%PC of EAL (long term)]]&gt;1,"No","Yes"),"")</f>
        <v/>
      </c>
      <c r="G50" s="118"/>
      <c r="H50" s="27"/>
      <c r="I50" s="27"/>
      <c r="J50" s="27"/>
      <c r="K50" s="27"/>
      <c r="L50" s="27"/>
      <c r="M50" s="27"/>
      <c r="N50" s="27"/>
      <c r="O50" s="27"/>
      <c r="P50" s="27"/>
      <c r="Q50" s="27"/>
    </row>
    <row r="51" spans="3:17">
      <c r="C51"/>
      <c r="D51"/>
      <c r="E51"/>
      <c r="F51" s="68" t="str">
        <f>IF(ISNUMBER(_Air73536374536[[#This Row],[%PC of EAL (long term)]]),IF(_Air73536374536[[#This Row],[%PC of EAL (long term)]]&gt;1,"No","Yes"),"")</f>
        <v/>
      </c>
      <c r="G51" s="118"/>
      <c r="H51" s="27"/>
      <c r="I51" s="27"/>
      <c r="J51" s="27"/>
      <c r="K51" s="27"/>
      <c r="L51" s="27"/>
      <c r="M51" s="27"/>
      <c r="N51" s="27"/>
      <c r="O51" s="27"/>
      <c r="P51" s="27"/>
      <c r="Q51" s="27"/>
    </row>
    <row r="52" spans="3:17">
      <c r="C52"/>
      <c r="D52"/>
      <c r="E52"/>
      <c r="F52" s="68" t="str">
        <f>IF(ISNUMBER(_Air73536374536[[#This Row],[%PC of EAL (long term)]]),IF(_Air73536374536[[#This Row],[%PC of EAL (long term)]]&gt;1,"No","Yes"),"")</f>
        <v/>
      </c>
      <c r="G52" s="118"/>
      <c r="H52" s="27"/>
      <c r="I52" s="27"/>
      <c r="J52" s="27"/>
      <c r="K52" s="27"/>
      <c r="L52" s="27"/>
      <c r="M52" s="27"/>
      <c r="N52" s="27"/>
      <c r="O52" s="27"/>
      <c r="P52" s="27"/>
      <c r="Q52" s="27"/>
    </row>
    <row r="53" spans="3:17">
      <c r="C53"/>
      <c r="D53"/>
      <c r="E53"/>
      <c r="F53" s="68" t="str">
        <f>IF(ISNUMBER(_Air73536374536[[#This Row],[%PC of EAL (long term)]]),IF(_Air73536374536[[#This Row],[%PC of EAL (long term)]]&gt;1,"No","Yes"),"")</f>
        <v/>
      </c>
      <c r="G53" s="118"/>
      <c r="H53" s="27"/>
      <c r="I53" s="27"/>
      <c r="J53" s="27"/>
      <c r="K53" s="27"/>
      <c r="L53" s="27"/>
      <c r="M53" s="27"/>
      <c r="N53" s="27"/>
      <c r="O53" s="27"/>
      <c r="P53" s="27"/>
      <c r="Q53" s="27"/>
    </row>
    <row r="54" spans="3:17">
      <c r="C54"/>
      <c r="D54"/>
      <c r="E54"/>
      <c r="F54" s="68" t="str">
        <f>IF(ISNUMBER(_Air73536374536[[#This Row],[%PC of EAL (long term)]]),IF(_Air73536374536[[#This Row],[%PC of EAL (long term)]]&gt;1,"No","Yes"),"")</f>
        <v/>
      </c>
      <c r="G54" s="118"/>
      <c r="H54" s="27"/>
      <c r="I54" s="27"/>
      <c r="J54" s="27"/>
      <c r="K54" s="27"/>
      <c r="L54" s="27"/>
      <c r="M54" s="27"/>
      <c r="N54" s="27"/>
      <c r="O54" s="27"/>
      <c r="P54" s="27"/>
      <c r="Q54" s="27"/>
    </row>
    <row r="55" spans="3:17">
      <c r="C55"/>
      <c r="D55"/>
      <c r="E55"/>
      <c r="F55" s="68" t="str">
        <f>IF(ISNUMBER(_Air73536374536[[#This Row],[%PC of EAL (long term)]]),IF(_Air73536374536[[#This Row],[%PC of EAL (long term)]]&gt;1,"No","Yes"),"")</f>
        <v/>
      </c>
      <c r="G55" s="118"/>
      <c r="H55" s="27"/>
      <c r="I55" s="27"/>
      <c r="J55" s="27"/>
      <c r="K55" s="27"/>
      <c r="L55" s="27"/>
      <c r="M55" s="27"/>
      <c r="N55" s="27"/>
      <c r="O55" s="27"/>
      <c r="P55" s="27"/>
      <c r="Q55" s="27"/>
    </row>
    <row r="56" spans="3:17">
      <c r="C56"/>
      <c r="D56"/>
      <c r="E56"/>
      <c r="F56" s="68" t="str">
        <f>IF(ISNUMBER(_Air73536374536[[#This Row],[%PC of EAL (long term)]]),IF(_Air73536374536[[#This Row],[%PC of EAL (long term)]]&gt;1,"No","Yes"),"")</f>
        <v/>
      </c>
      <c r="G56" s="118"/>
      <c r="H56" s="27"/>
      <c r="I56" s="27"/>
      <c r="J56" s="27"/>
      <c r="K56" s="27"/>
      <c r="L56" s="27"/>
      <c r="M56" s="27"/>
      <c r="N56" s="27"/>
      <c r="O56" s="27"/>
      <c r="P56" s="27"/>
      <c r="Q56" s="27"/>
    </row>
    <row r="57" spans="3:17">
      <c r="C57"/>
      <c r="D57"/>
      <c r="E57"/>
      <c r="F57" s="68" t="str">
        <f>IF(ISNUMBER(_Air73536374536[[#This Row],[%PC of EAL (long term)]]),IF(_Air73536374536[[#This Row],[%PC of EAL (long term)]]&gt;1,"No","Yes"),"")</f>
        <v/>
      </c>
      <c r="G57" s="118"/>
      <c r="H57" s="27"/>
      <c r="I57" s="27"/>
      <c r="J57" s="27"/>
      <c r="K57" s="27"/>
      <c r="L57" s="27"/>
      <c r="M57" s="27"/>
      <c r="N57" s="27"/>
      <c r="O57" s="27"/>
      <c r="P57" s="27"/>
      <c r="Q57" s="27"/>
    </row>
    <row r="58" spans="3:17">
      <c r="C58"/>
      <c r="D58"/>
      <c r="E58"/>
      <c r="F58" s="68" t="str">
        <f>IF(ISNUMBER(_Air73536374536[[#This Row],[%PC of EAL (long term)]]),IF(_Air73536374536[[#This Row],[%PC of EAL (long term)]]&gt;1,"No","Yes"),"")</f>
        <v/>
      </c>
      <c r="G58" s="118"/>
      <c r="H58" s="27"/>
      <c r="I58" s="27"/>
      <c r="J58" s="27"/>
      <c r="K58" s="27"/>
      <c r="L58" s="27"/>
      <c r="M58" s="27"/>
      <c r="N58" s="27"/>
      <c r="O58" s="27"/>
      <c r="P58" s="27"/>
      <c r="Q58" s="27"/>
    </row>
    <row r="59" spans="3:17">
      <c r="C59"/>
      <c r="D59"/>
      <c r="E59"/>
      <c r="F59" s="68" t="str">
        <f>IF(ISNUMBER(_Air73536374536[[#This Row],[%PC of EAL (long term)]]),IF(_Air73536374536[[#This Row],[%PC of EAL (long term)]]&gt;1,"No","Yes"),"")</f>
        <v/>
      </c>
      <c r="G59" s="118"/>
      <c r="H59" s="27"/>
      <c r="I59" s="27"/>
      <c r="J59" s="27"/>
      <c r="K59" s="27"/>
      <c r="L59" s="27"/>
      <c r="M59" s="27"/>
      <c r="N59" s="27"/>
      <c r="O59" s="27"/>
      <c r="P59" s="27"/>
      <c r="Q59" s="27"/>
    </row>
    <row r="60" spans="3:17">
      <c r="C60"/>
      <c r="D60"/>
      <c r="E60"/>
      <c r="F60" s="68" t="str">
        <f>IF(ISNUMBER(_Air73536374536[[#This Row],[%PC of EAL (long term)]]),IF(_Air73536374536[[#This Row],[%PC of EAL (long term)]]&gt;1,"No","Yes"),"")</f>
        <v/>
      </c>
      <c r="G60" s="118"/>
      <c r="H60" s="27"/>
      <c r="I60" s="27"/>
      <c r="J60" s="27"/>
      <c r="K60" s="27"/>
      <c r="L60" s="27"/>
      <c r="M60" s="27"/>
      <c r="N60" s="27"/>
      <c r="O60" s="27"/>
      <c r="P60" s="27"/>
      <c r="Q60" s="27"/>
    </row>
    <row r="61" spans="3:17">
      <c r="C61"/>
      <c r="D61"/>
      <c r="E61"/>
      <c r="F61" s="68" t="str">
        <f>IF(ISNUMBER(_Air73536374536[[#This Row],[%PC of EAL (long term)]]),IF(_Air73536374536[[#This Row],[%PC of EAL (long term)]]&gt;1,"No","Yes"),"")</f>
        <v/>
      </c>
      <c r="G61" s="118"/>
      <c r="H61" s="27"/>
      <c r="I61" s="27"/>
      <c r="J61" s="27"/>
      <c r="K61" s="27"/>
      <c r="L61" s="27"/>
      <c r="M61" s="27"/>
      <c r="N61" s="27"/>
      <c r="O61" s="27"/>
      <c r="P61" s="27"/>
      <c r="Q61" s="27"/>
    </row>
    <row r="62" spans="3:17">
      <c r="C62"/>
      <c r="D62"/>
      <c r="E62"/>
      <c r="F62" s="68" t="str">
        <f>IF(ISNUMBER(_Air73536374536[[#This Row],[%PC of EAL (long term)]]),IF(_Air73536374536[[#This Row],[%PC of EAL (long term)]]&gt;1,"No","Yes"),"")</f>
        <v/>
      </c>
      <c r="G62" s="118"/>
      <c r="H62" s="27"/>
      <c r="I62" s="27"/>
      <c r="J62" s="27"/>
      <c r="K62" s="27"/>
      <c r="L62" s="27"/>
      <c r="M62" s="27"/>
      <c r="N62" s="27"/>
      <c r="O62" s="27"/>
      <c r="P62" s="27"/>
      <c r="Q62" s="27"/>
    </row>
    <row r="63" spans="3:17">
      <c r="C63"/>
      <c r="D63"/>
      <c r="E63"/>
      <c r="F63" s="68" t="str">
        <f>IF(ISNUMBER(_Air73536374536[[#This Row],[%PC of EAL (long term)]]),IF(_Air73536374536[[#This Row],[%PC of EAL (long term)]]&gt;1,"No","Yes"),"")</f>
        <v/>
      </c>
      <c r="G63" s="118"/>
      <c r="H63" s="27"/>
      <c r="I63" s="27"/>
      <c r="J63" s="27"/>
      <c r="K63" s="27"/>
      <c r="L63" s="27"/>
      <c r="M63" s="27"/>
      <c r="N63" s="27"/>
      <c r="O63" s="27"/>
      <c r="P63" s="27"/>
      <c r="Q63" s="27"/>
    </row>
    <row r="64" spans="3:17">
      <c r="C64"/>
      <c r="D64"/>
      <c r="E64"/>
      <c r="F64" s="68" t="str">
        <f>IF(ISNUMBER(_Air73536374536[[#This Row],[%PC of EAL (long term)]]),IF(_Air73536374536[[#This Row],[%PC of EAL (long term)]]&gt;1,"No","Yes"),"")</f>
        <v/>
      </c>
      <c r="G64" s="118"/>
      <c r="H64" s="27"/>
      <c r="I64" s="27"/>
      <c r="J64" s="27"/>
      <c r="K64" s="27"/>
      <c r="L64" s="27"/>
      <c r="M64" s="27"/>
      <c r="N64" s="27"/>
      <c r="O64" s="27"/>
      <c r="P64" s="27"/>
      <c r="Q64" s="27"/>
    </row>
    <row r="65" spans="3:17">
      <c r="C65"/>
      <c r="D65"/>
      <c r="E65"/>
      <c r="F65" s="68" t="str">
        <f>IF(ISNUMBER(_Air73536374536[[#This Row],[%PC of EAL (long term)]]),IF(_Air73536374536[[#This Row],[%PC of EAL (long term)]]&gt;1,"No","Yes"),"")</f>
        <v/>
      </c>
      <c r="G65" s="118"/>
      <c r="H65" s="27"/>
      <c r="I65" s="27"/>
      <c r="J65" s="27"/>
      <c r="K65" s="27"/>
      <c r="L65" s="27"/>
      <c r="M65" s="27"/>
      <c r="N65" s="27"/>
      <c r="O65" s="27"/>
      <c r="P65" s="27"/>
      <c r="Q65" s="27"/>
    </row>
    <row r="66" spans="3:17">
      <c r="C66"/>
      <c r="D66"/>
      <c r="E66"/>
      <c r="F66" s="68" t="str">
        <f>IF(ISNUMBER(_Air73536374536[[#This Row],[%PC of EAL (long term)]]),IF(_Air73536374536[[#This Row],[%PC of EAL (long term)]]&gt;1,"No","Yes"),"")</f>
        <v/>
      </c>
      <c r="G66" s="118"/>
      <c r="H66" s="27"/>
      <c r="I66" s="27"/>
      <c r="J66" s="27"/>
      <c r="K66" s="27"/>
      <c r="L66" s="27"/>
      <c r="M66" s="27"/>
      <c r="N66" s="27"/>
      <c r="O66" s="27"/>
      <c r="P66" s="27"/>
      <c r="Q66" s="27"/>
    </row>
    <row r="67" spans="3:17">
      <c r="C67"/>
      <c r="D67"/>
      <c r="E67"/>
      <c r="F67" s="68" t="str">
        <f>IF(ISNUMBER(_Air73536374536[[#This Row],[%PC of EAL (long term)]]),IF(_Air73536374536[[#This Row],[%PC of EAL (long term)]]&gt;1,"No","Yes"),"")</f>
        <v/>
      </c>
      <c r="G67" s="118"/>
      <c r="H67" s="27"/>
      <c r="I67" s="27"/>
      <c r="J67" s="27"/>
      <c r="K67" s="27"/>
      <c r="L67" s="27"/>
      <c r="M67" s="27"/>
      <c r="N67" s="27"/>
      <c r="O67" s="27"/>
      <c r="P67" s="27"/>
      <c r="Q67" s="27"/>
    </row>
    <row r="68" spans="3:17">
      <c r="C68"/>
      <c r="D68"/>
      <c r="E68"/>
      <c r="F68" s="68" t="str">
        <f>IF(ISNUMBER(_Air73536374536[[#This Row],[%PC of EAL (long term)]]),IF(_Air73536374536[[#This Row],[%PC of EAL (long term)]]&gt;1,"No","Yes"),"")</f>
        <v/>
      </c>
      <c r="G68" s="118"/>
      <c r="H68" s="27"/>
      <c r="I68" s="27"/>
      <c r="J68" s="27"/>
      <c r="K68" s="27"/>
      <c r="L68" s="27"/>
      <c r="M68" s="27"/>
      <c r="N68" s="27"/>
      <c r="O68" s="27"/>
      <c r="P68" s="27"/>
      <c r="Q68" s="27"/>
    </row>
    <row r="69" spans="3:17">
      <c r="C69"/>
      <c r="D69"/>
      <c r="E69"/>
      <c r="F69" s="68" t="str">
        <f>IF(ISNUMBER(_Air73536374536[[#This Row],[%PC of EAL (long term)]]),IF(_Air73536374536[[#This Row],[%PC of EAL (long term)]]&gt;1,"No","Yes"),"")</f>
        <v/>
      </c>
      <c r="G69" s="118"/>
      <c r="H69" s="27"/>
      <c r="I69" s="27"/>
      <c r="J69" s="27"/>
      <c r="K69" s="27"/>
      <c r="L69" s="27"/>
      <c r="M69" s="27"/>
      <c r="N69" s="27"/>
      <c r="O69" s="27"/>
      <c r="P69" s="27"/>
      <c r="Q69" s="27"/>
    </row>
    <row r="70" spans="3:17">
      <c r="C70"/>
      <c r="D70"/>
      <c r="E70"/>
      <c r="F70" s="68" t="str">
        <f>IF(ISNUMBER(_Air73536374536[[#This Row],[%PC of EAL (long term)]]),IF(_Air73536374536[[#This Row],[%PC of EAL (long term)]]&gt;1,"No","Yes"),"")</f>
        <v/>
      </c>
      <c r="G70" s="118"/>
      <c r="H70" s="27"/>
      <c r="I70" s="27"/>
      <c r="J70" s="27"/>
      <c r="K70" s="27"/>
      <c r="L70" s="27"/>
      <c r="M70" s="27"/>
      <c r="N70" s="27"/>
      <c r="O70" s="27"/>
      <c r="P70" s="27"/>
      <c r="Q70" s="27"/>
    </row>
    <row r="71" spans="3:17">
      <c r="C71"/>
      <c r="D71"/>
      <c r="E71"/>
      <c r="F71" s="68" t="str">
        <f>IF(ISNUMBER(_Air73536374536[[#This Row],[%PC of EAL (long term)]]),IF(_Air73536374536[[#This Row],[%PC of EAL (long term)]]&gt;1,"No","Yes"),"")</f>
        <v/>
      </c>
      <c r="G71" s="118"/>
      <c r="H71" s="27"/>
      <c r="I71" s="27"/>
      <c r="J71" s="27"/>
      <c r="K71" s="27"/>
      <c r="L71" s="27"/>
      <c r="M71" s="27"/>
      <c r="N71" s="27"/>
      <c r="O71" s="27"/>
      <c r="P71" s="27"/>
      <c r="Q71" s="27"/>
    </row>
    <row r="72" spans="3:17">
      <c r="C72"/>
      <c r="D72"/>
      <c r="E72"/>
      <c r="F72" s="68" t="str">
        <f>IF(ISNUMBER(_Air73536374536[[#This Row],[%PC of EAL (long term)]]),IF(_Air73536374536[[#This Row],[%PC of EAL (long term)]]&gt;1,"No","Yes"),"")</f>
        <v/>
      </c>
      <c r="G72" s="118"/>
      <c r="H72" s="27"/>
      <c r="I72" s="27"/>
      <c r="J72" s="27"/>
      <c r="K72" s="27"/>
      <c r="L72" s="27"/>
      <c r="M72" s="27"/>
      <c r="N72" s="27"/>
      <c r="O72" s="27"/>
      <c r="P72" s="27"/>
      <c r="Q72" s="27"/>
    </row>
    <row r="73" spans="3:17">
      <c r="C73"/>
      <c r="D73"/>
      <c r="E73"/>
      <c r="F73" s="68" t="str">
        <f>IF(ISNUMBER(_Air73536374536[[#This Row],[%PC of EAL (long term)]]),IF(_Air73536374536[[#This Row],[%PC of EAL (long term)]]&gt;1,"No","Yes"),"")</f>
        <v/>
      </c>
      <c r="G73" s="118"/>
      <c r="H73" s="27"/>
      <c r="I73" s="27"/>
      <c r="J73" s="27"/>
      <c r="K73" s="27"/>
      <c r="L73" s="27"/>
      <c r="M73" s="27"/>
      <c r="N73" s="27"/>
      <c r="O73" s="27"/>
      <c r="P73" s="27"/>
      <c r="Q73" s="27"/>
    </row>
    <row r="74" spans="3:17">
      <c r="C74"/>
      <c r="D74"/>
      <c r="E74"/>
      <c r="F74" s="68" t="str">
        <f>IF(ISNUMBER(_Air73536374536[[#This Row],[%PC of EAL (long term)]]),IF(_Air73536374536[[#This Row],[%PC of EAL (long term)]]&gt;1,"No","Yes"),"")</f>
        <v/>
      </c>
      <c r="G74" s="118"/>
      <c r="H74" s="27"/>
      <c r="I74" s="27"/>
      <c r="J74" s="27"/>
      <c r="K74" s="27"/>
      <c r="L74" s="27"/>
      <c r="M74" s="27"/>
      <c r="N74" s="27"/>
      <c r="O74" s="27"/>
      <c r="P74" s="27"/>
      <c r="Q74" s="27"/>
    </row>
    <row r="75" spans="3:17">
      <c r="C75"/>
      <c r="D75"/>
      <c r="E75"/>
      <c r="F75" s="68" t="str">
        <f>IF(ISNUMBER(_Air73536374536[[#This Row],[%PC of EAL (long term)]]),IF(_Air73536374536[[#This Row],[%PC of EAL (long term)]]&gt;1,"No","Yes"),"")</f>
        <v/>
      </c>
      <c r="G75" s="118"/>
      <c r="H75" s="27"/>
      <c r="I75" s="27"/>
      <c r="J75" s="27"/>
      <c r="K75" s="27"/>
      <c r="L75" s="27"/>
      <c r="M75" s="27"/>
      <c r="N75" s="27"/>
      <c r="O75" s="27"/>
      <c r="P75" s="27"/>
      <c r="Q75" s="27"/>
    </row>
    <row r="76" spans="3:17">
      <c r="C76"/>
      <c r="D76"/>
      <c r="E76"/>
      <c r="F76" s="68" t="str">
        <f>IF(ISNUMBER(_Air73536374536[[#This Row],[%PC of EAL (long term)]]),IF(_Air73536374536[[#This Row],[%PC of EAL (long term)]]&gt;1,"No","Yes"),"")</f>
        <v/>
      </c>
      <c r="G76" s="118"/>
      <c r="H76" s="27"/>
      <c r="I76" s="27"/>
      <c r="J76" s="27"/>
      <c r="K76" s="27"/>
      <c r="L76" s="27"/>
      <c r="M76" s="27"/>
      <c r="N76" s="27"/>
      <c r="O76" s="27"/>
      <c r="P76" s="27"/>
      <c r="Q76" s="27"/>
    </row>
    <row r="77" spans="3:17">
      <c r="C77"/>
      <c r="D77"/>
      <c r="E77"/>
      <c r="F77" s="68" t="str">
        <f>IF(ISNUMBER(_Air73536374536[[#This Row],[%PC of EAL (long term)]]),IF(_Air73536374536[[#This Row],[%PC of EAL (long term)]]&gt;1,"No","Yes"),"")</f>
        <v/>
      </c>
      <c r="G77" s="118"/>
      <c r="H77" s="27"/>
      <c r="I77" s="27"/>
      <c r="J77" s="27"/>
      <c r="K77" s="27"/>
      <c r="L77" s="27"/>
      <c r="M77" s="27"/>
      <c r="N77" s="27"/>
      <c r="O77" s="27"/>
      <c r="P77" s="27"/>
      <c r="Q77" s="27"/>
    </row>
    <row r="78" spans="3:17">
      <c r="C78"/>
      <c r="D78"/>
      <c r="E78"/>
      <c r="F78" s="68" t="str">
        <f>IF(ISNUMBER(_Air73536374536[[#This Row],[%PC of EAL (long term)]]),IF(_Air73536374536[[#This Row],[%PC of EAL (long term)]]&gt;1,"No","Yes"),"")</f>
        <v/>
      </c>
      <c r="G78" s="118"/>
      <c r="H78" s="27"/>
      <c r="I78" s="27"/>
      <c r="J78" s="27"/>
      <c r="K78" s="27"/>
      <c r="L78" s="27"/>
      <c r="M78" s="27"/>
      <c r="N78" s="27"/>
      <c r="O78" s="27"/>
      <c r="P78" s="27"/>
      <c r="Q78" s="27"/>
    </row>
    <row r="79" spans="3:17">
      <c r="C79"/>
      <c r="D79"/>
      <c r="E79"/>
      <c r="F79" s="68" t="str">
        <f>IF(ISNUMBER(_Air73536374536[[#This Row],[%PC of EAL (long term)]]),IF(_Air73536374536[[#This Row],[%PC of EAL (long term)]]&gt;1,"No","Yes"),"")</f>
        <v/>
      </c>
      <c r="G79" s="118"/>
      <c r="H79" s="27"/>
      <c r="I79" s="27"/>
      <c r="J79" s="27"/>
      <c r="K79" s="27"/>
      <c r="L79" s="27"/>
      <c r="M79" s="27"/>
      <c r="N79" s="27"/>
      <c r="O79" s="27"/>
      <c r="P79" s="27"/>
      <c r="Q79" s="27"/>
    </row>
    <row r="80" spans="3:17">
      <c r="C80"/>
      <c r="D80"/>
      <c r="E80"/>
      <c r="F80" s="68" t="str">
        <f>IF(ISNUMBER(_Air73536374536[[#This Row],[%PC of EAL (long term)]]),IF(_Air73536374536[[#This Row],[%PC of EAL (long term)]]&gt;1,"No","Yes"),"")</f>
        <v/>
      </c>
      <c r="G80" s="118"/>
      <c r="H80" s="27"/>
      <c r="I80" s="27"/>
      <c r="J80" s="27"/>
      <c r="K80" s="27"/>
      <c r="L80" s="27"/>
      <c r="M80" s="27"/>
      <c r="N80" s="27"/>
      <c r="O80" s="27"/>
      <c r="P80" s="27"/>
      <c r="Q80" s="27"/>
    </row>
    <row r="81" spans="3:17">
      <c r="C81"/>
      <c r="D81"/>
      <c r="E81"/>
      <c r="F81" s="68" t="str">
        <f>IF(ISNUMBER(_Air73536374536[[#This Row],[%PC of EAL (long term)]]),IF(_Air73536374536[[#This Row],[%PC of EAL (long term)]]&gt;1,"No","Yes"),"")</f>
        <v/>
      </c>
      <c r="G81" s="118"/>
      <c r="H81" s="27"/>
      <c r="I81" s="27"/>
      <c r="J81" s="27"/>
      <c r="K81" s="27"/>
      <c r="L81" s="27"/>
      <c r="M81" s="27"/>
      <c r="N81" s="27"/>
      <c r="O81" s="27"/>
      <c r="P81" s="27"/>
      <c r="Q81" s="27"/>
    </row>
    <row r="82" spans="3:17">
      <c r="C82"/>
      <c r="D82"/>
      <c r="E82"/>
      <c r="F82" s="68" t="str">
        <f>IF(ISNUMBER(_Air73536374536[[#This Row],[%PC of EAL (long term)]]),IF(_Air73536374536[[#This Row],[%PC of EAL (long term)]]&gt;1,"No","Yes"),"")</f>
        <v/>
      </c>
      <c r="G82" s="118"/>
      <c r="H82" s="27"/>
      <c r="I82" s="27"/>
      <c r="J82" s="27"/>
      <c r="K82" s="27"/>
      <c r="L82" s="27"/>
      <c r="M82" s="27"/>
      <c r="N82" s="27"/>
      <c r="O82" s="27"/>
      <c r="P82" s="27"/>
      <c r="Q82" s="27"/>
    </row>
    <row r="83" spans="3:17">
      <c r="C83"/>
      <c r="D83"/>
      <c r="E83"/>
      <c r="F83" s="68" t="str">
        <f>IF(ISNUMBER(_Air73536374536[[#This Row],[%PC of EAL (long term)]]),IF(_Air73536374536[[#This Row],[%PC of EAL (long term)]]&gt;1,"No","Yes"),"")</f>
        <v/>
      </c>
      <c r="G83" s="118"/>
      <c r="H83" s="27"/>
      <c r="I83" s="27"/>
      <c r="J83" s="27"/>
      <c r="K83" s="27"/>
      <c r="L83" s="27"/>
      <c r="M83" s="27"/>
      <c r="N83" s="27"/>
      <c r="O83" s="27"/>
      <c r="P83" s="27"/>
      <c r="Q83" s="27"/>
    </row>
    <row r="84" spans="3:17">
      <c r="C84"/>
      <c r="D84"/>
      <c r="E84"/>
      <c r="F84" s="68" t="str">
        <f>IF(ISNUMBER(_Air73536374536[[#This Row],[%PC of EAL (long term)]]),IF(_Air73536374536[[#This Row],[%PC of EAL (long term)]]&gt;1,"No","Yes"),"")</f>
        <v/>
      </c>
      <c r="G84" s="118"/>
      <c r="H84" s="27"/>
      <c r="I84" s="27"/>
      <c r="J84" s="27"/>
      <c r="K84" s="27"/>
      <c r="L84" s="27"/>
      <c r="M84" s="27"/>
      <c r="N84" s="27"/>
      <c r="O84" s="27"/>
      <c r="P84" s="27"/>
      <c r="Q84" s="27"/>
    </row>
    <row r="85" spans="3:17">
      <c r="C85"/>
      <c r="D85"/>
      <c r="E85"/>
      <c r="F85" s="68" t="str">
        <f>IF(ISNUMBER(_Air73536374536[[#This Row],[%PC of EAL (long term)]]),IF(_Air73536374536[[#This Row],[%PC of EAL (long term)]]&gt;1,"No","Yes"),"")</f>
        <v/>
      </c>
      <c r="G85" s="118"/>
      <c r="H85" s="27"/>
      <c r="I85" s="27"/>
      <c r="J85" s="27"/>
      <c r="K85" s="27"/>
      <c r="L85" s="27"/>
      <c r="M85" s="27"/>
      <c r="N85" s="27"/>
      <c r="O85" s="27"/>
      <c r="P85" s="27"/>
      <c r="Q85" s="27"/>
    </row>
    <row r="86" spans="3:17">
      <c r="C86"/>
      <c r="D86"/>
      <c r="E86"/>
      <c r="F86" s="68" t="str">
        <f>IF(ISNUMBER(_Air73536374536[[#This Row],[%PC of EAL (long term)]]),IF(_Air73536374536[[#This Row],[%PC of EAL (long term)]]&gt;1,"No","Yes"),"")</f>
        <v/>
      </c>
      <c r="G86" s="118"/>
      <c r="H86" s="27"/>
      <c r="I86" s="27"/>
      <c r="J86" s="27"/>
      <c r="K86" s="27"/>
      <c r="L86" s="27"/>
      <c r="M86" s="27"/>
      <c r="N86" s="27"/>
      <c r="O86" s="27"/>
      <c r="P86" s="27"/>
      <c r="Q86" s="27"/>
    </row>
    <row r="87" spans="3:17">
      <c r="C87"/>
      <c r="D87"/>
      <c r="E87"/>
      <c r="F87" s="68" t="str">
        <f>IF(ISNUMBER(_Air73536374536[[#This Row],[%PC of EAL (long term)]]),IF(_Air73536374536[[#This Row],[%PC of EAL (long term)]]&gt;1,"No","Yes"),"")</f>
        <v/>
      </c>
      <c r="G87" s="118"/>
      <c r="H87" s="27"/>
      <c r="I87" s="27"/>
      <c r="J87" s="27"/>
      <c r="K87" s="27"/>
      <c r="L87" s="27"/>
      <c r="M87" s="27"/>
      <c r="N87" s="27"/>
      <c r="O87" s="27"/>
      <c r="P87" s="27"/>
      <c r="Q87" s="27"/>
    </row>
    <row r="88" spans="3:17">
      <c r="C88"/>
      <c r="D88"/>
      <c r="E88"/>
      <c r="F88" s="68" t="str">
        <f>IF(ISNUMBER(_Air73536374536[[#This Row],[%PC of EAL (long term)]]),IF(_Air73536374536[[#This Row],[%PC of EAL (long term)]]&gt;1,"No","Yes"),"")</f>
        <v/>
      </c>
      <c r="G88" s="118"/>
      <c r="H88" s="27"/>
      <c r="I88" s="27"/>
      <c r="J88" s="27"/>
      <c r="K88" s="27"/>
      <c r="L88" s="27"/>
      <c r="M88" s="27"/>
      <c r="N88" s="27"/>
      <c r="O88" s="27"/>
      <c r="P88" s="27"/>
      <c r="Q88" s="27"/>
    </row>
    <row r="89" spans="3:17">
      <c r="C89"/>
      <c r="D89"/>
      <c r="E89"/>
      <c r="F89" s="68" t="str">
        <f>IF(ISNUMBER(_Air73536374536[[#This Row],[%PC of EAL (long term)]]),IF(_Air73536374536[[#This Row],[%PC of EAL (long term)]]&gt;1,"No","Yes"),"")</f>
        <v/>
      </c>
      <c r="G89" s="118"/>
      <c r="H89" s="27"/>
      <c r="I89" s="27"/>
      <c r="J89" s="27"/>
      <c r="K89" s="27"/>
      <c r="L89" s="27"/>
      <c r="M89" s="27"/>
      <c r="N89" s="27"/>
      <c r="O89" s="27"/>
      <c r="P89" s="27"/>
      <c r="Q89" s="27"/>
    </row>
    <row r="90" spans="3:17">
      <c r="C90"/>
      <c r="D90"/>
      <c r="E90"/>
      <c r="F90" s="68" t="str">
        <f>IF(ISNUMBER(_Air73536374536[[#This Row],[%PC of EAL (long term)]]),IF(_Air73536374536[[#This Row],[%PC of EAL (long term)]]&gt;1,"No","Yes"),"")</f>
        <v/>
      </c>
      <c r="G90" s="118"/>
      <c r="H90" s="27"/>
      <c r="I90" s="27"/>
      <c r="J90" s="27"/>
      <c r="K90" s="27"/>
      <c r="L90" s="27"/>
      <c r="M90" s="27"/>
      <c r="N90" s="27"/>
      <c r="O90" s="27"/>
      <c r="P90" s="27"/>
      <c r="Q90" s="27"/>
    </row>
    <row r="91" spans="3:17">
      <c r="C91"/>
      <c r="D91"/>
      <c r="E91"/>
      <c r="F91" s="68" t="str">
        <f>IF(ISNUMBER(_Air73536374536[[#This Row],[%PC of EAL (long term)]]),IF(_Air73536374536[[#This Row],[%PC of EAL (long term)]]&gt;1,"No","Yes"),"")</f>
        <v/>
      </c>
      <c r="G91" s="118"/>
      <c r="H91" s="27"/>
      <c r="I91" s="27"/>
      <c r="J91" s="27"/>
      <c r="K91" s="27"/>
      <c r="L91" s="27"/>
      <c r="M91" s="27"/>
      <c r="N91" s="27"/>
      <c r="O91" s="27"/>
      <c r="P91" s="27"/>
      <c r="Q91" s="27"/>
    </row>
    <row r="92" spans="3:17">
      <c r="C92"/>
      <c r="D92"/>
      <c r="E92"/>
      <c r="F92" s="68" t="str">
        <f>IF(ISNUMBER(_Air73536374536[[#This Row],[%PC of EAL (long term)]]),IF(_Air73536374536[[#This Row],[%PC of EAL (long term)]]&gt;1,"No","Yes"),"")</f>
        <v/>
      </c>
      <c r="G92" s="118"/>
      <c r="H92" s="27"/>
      <c r="I92" s="27"/>
      <c r="J92" s="27"/>
      <c r="K92" s="27"/>
      <c r="L92" s="27"/>
      <c r="M92" s="27"/>
      <c r="N92" s="27"/>
      <c r="O92" s="27"/>
      <c r="P92" s="27"/>
      <c r="Q92" s="27"/>
    </row>
    <row r="93" spans="3:17">
      <c r="C93"/>
      <c r="D93"/>
      <c r="E93"/>
      <c r="F93" s="68" t="str">
        <f>IF(ISNUMBER(_Air73536374536[[#This Row],[%PC of EAL (long term)]]),IF(_Air73536374536[[#This Row],[%PC of EAL (long term)]]&gt;1,"No","Yes"),"")</f>
        <v/>
      </c>
      <c r="G93" s="118"/>
      <c r="H93" s="27"/>
      <c r="I93" s="27"/>
      <c r="J93" s="27"/>
      <c r="K93" s="27"/>
      <c r="L93" s="27"/>
      <c r="M93" s="27"/>
      <c r="N93" s="27"/>
      <c r="O93" s="27"/>
      <c r="P93" s="27"/>
      <c r="Q93" s="27"/>
    </row>
    <row r="94" spans="3:17">
      <c r="C94"/>
      <c r="D94"/>
      <c r="E94"/>
      <c r="F94" s="68" t="str">
        <f>IF(ISNUMBER(_Air73536374536[[#This Row],[%PC of EAL (long term)]]),IF(_Air73536374536[[#This Row],[%PC of EAL (long term)]]&gt;1,"No","Yes"),"")</f>
        <v/>
      </c>
      <c r="G94" s="118"/>
      <c r="H94" s="27"/>
      <c r="I94" s="27"/>
      <c r="J94" s="27"/>
      <c r="K94" s="27"/>
      <c r="L94" s="27"/>
      <c r="M94" s="27"/>
      <c r="N94" s="27"/>
      <c r="O94" s="27"/>
      <c r="P94" s="27"/>
      <c r="Q94" s="27"/>
    </row>
    <row r="95" spans="3:17">
      <c r="C95"/>
      <c r="D95"/>
      <c r="E95"/>
      <c r="F95" s="68" t="str">
        <f>IF(ISNUMBER(_Air73536374536[[#This Row],[%PC of EAL (long term)]]),IF(_Air73536374536[[#This Row],[%PC of EAL (long term)]]&gt;1,"No","Yes"),"")</f>
        <v/>
      </c>
      <c r="G95" s="118"/>
      <c r="H95" s="27"/>
      <c r="I95" s="27"/>
      <c r="J95" s="27"/>
      <c r="K95" s="27"/>
      <c r="L95" s="27"/>
      <c r="M95" s="27"/>
      <c r="N95" s="27"/>
      <c r="O95" s="27"/>
      <c r="P95" s="27"/>
      <c r="Q95" s="27"/>
    </row>
    <row r="96" spans="3:17">
      <c r="C96"/>
      <c r="D96"/>
      <c r="E96"/>
      <c r="F96" s="68" t="str">
        <f>IF(ISNUMBER(_Air73536374536[[#This Row],[%PC of EAL (long term)]]),IF(_Air73536374536[[#This Row],[%PC of EAL (long term)]]&gt;1,"No","Yes"),"")</f>
        <v/>
      </c>
      <c r="G96" s="118"/>
      <c r="H96" s="27"/>
      <c r="I96" s="27"/>
      <c r="J96" s="27"/>
      <c r="K96" s="27"/>
      <c r="L96" s="27"/>
      <c r="M96" s="27"/>
      <c r="N96" s="27"/>
      <c r="O96" s="27"/>
      <c r="P96" s="27"/>
      <c r="Q96" s="27"/>
    </row>
    <row r="97" spans="3:17">
      <c r="C97"/>
      <c r="D97"/>
      <c r="E97"/>
      <c r="F97" s="68" t="str">
        <f>IF(ISNUMBER(_Air73536374536[[#This Row],[%PC of EAL (long term)]]),IF(_Air73536374536[[#This Row],[%PC of EAL (long term)]]&gt;1,"No","Yes"),"")</f>
        <v/>
      </c>
      <c r="G97" s="118"/>
      <c r="H97" s="27"/>
      <c r="I97" s="27"/>
      <c r="J97" s="27"/>
      <c r="K97" s="27"/>
      <c r="L97" s="27"/>
      <c r="M97" s="27"/>
      <c r="N97" s="27"/>
      <c r="O97" s="27"/>
      <c r="P97" s="27"/>
      <c r="Q97" s="27"/>
    </row>
    <row r="98" spans="3:17">
      <c r="C98"/>
      <c r="D98"/>
      <c r="E98"/>
      <c r="F98" s="68" t="str">
        <f>IF(ISNUMBER(_Air73536374536[[#This Row],[%PC of EAL (long term)]]),IF(_Air73536374536[[#This Row],[%PC of EAL (long term)]]&gt;1,"No","Yes"),"")</f>
        <v/>
      </c>
      <c r="G98" s="118"/>
      <c r="H98" s="27"/>
      <c r="I98" s="27"/>
      <c r="J98" s="27"/>
      <c r="K98" s="27"/>
      <c r="L98" s="27"/>
      <c r="M98" s="27"/>
      <c r="N98" s="27"/>
      <c r="O98" s="27"/>
      <c r="P98" s="27"/>
      <c r="Q98" s="27"/>
    </row>
    <row r="99" spans="3:17">
      <c r="C99" s="27"/>
      <c r="D99" s="27"/>
      <c r="E99" s="27"/>
      <c r="F99" s="27"/>
      <c r="G99" s="27"/>
      <c r="H99" s="27"/>
      <c r="I99" s="27"/>
      <c r="J99" s="27"/>
      <c r="K99" s="27"/>
      <c r="L99" s="27"/>
      <c r="M99" s="27"/>
      <c r="N99" s="27"/>
      <c r="O99" s="27"/>
      <c r="P99" s="27"/>
      <c r="Q99" s="27"/>
    </row>
    <row r="100" spans="3:17">
      <c r="C100" s="27"/>
      <c r="D100" s="27"/>
      <c r="E100" s="27"/>
      <c r="F100" s="27"/>
      <c r="G100" s="27"/>
      <c r="H100" s="27"/>
      <c r="I100" s="27"/>
      <c r="J100" s="27"/>
      <c r="K100" s="27"/>
      <c r="L100" s="27"/>
      <c r="M100" s="27"/>
      <c r="N100" s="27"/>
      <c r="O100" s="27"/>
      <c r="P100" s="27"/>
      <c r="Q100" s="27"/>
    </row>
    <row r="101" spans="3:17">
      <c r="C101" s="27"/>
      <c r="D101" s="27"/>
      <c r="E101" s="27"/>
      <c r="F101" s="27"/>
      <c r="G101" s="27"/>
      <c r="H101" s="27"/>
      <c r="I101" s="27"/>
      <c r="J101" s="27"/>
      <c r="K101" s="27"/>
      <c r="L101" s="27"/>
      <c r="M101" s="27"/>
      <c r="N101" s="27"/>
      <c r="O101" s="27"/>
      <c r="P101" s="27"/>
      <c r="Q101" s="27"/>
    </row>
    <row r="102" spans="3:17">
      <c r="C102" s="27"/>
      <c r="D102" s="27"/>
      <c r="E102" s="27"/>
      <c r="F102" s="27"/>
      <c r="G102" s="27"/>
      <c r="H102" s="27"/>
      <c r="I102" s="27"/>
      <c r="J102" s="27"/>
      <c r="K102" s="27"/>
      <c r="L102" s="27"/>
      <c r="M102" s="27"/>
      <c r="N102" s="27"/>
      <c r="O102" s="27"/>
      <c r="P102" s="27"/>
      <c r="Q102" s="27"/>
    </row>
    <row r="103" spans="3:17">
      <c r="C103" s="27"/>
      <c r="D103" s="27"/>
      <c r="E103" s="27"/>
      <c r="F103" s="27"/>
      <c r="G103" s="27"/>
      <c r="H103" s="27"/>
      <c r="I103" s="27"/>
      <c r="J103" s="27"/>
      <c r="K103" s="27"/>
      <c r="L103" s="27"/>
      <c r="M103" s="27"/>
      <c r="N103" s="27"/>
      <c r="O103" s="27"/>
      <c r="P103" s="27"/>
      <c r="Q103" s="27"/>
    </row>
    <row r="104" spans="3:17">
      <c r="C104" s="27"/>
      <c r="D104" s="27"/>
      <c r="E104" s="27"/>
      <c r="F104" s="27"/>
      <c r="G104" s="27"/>
      <c r="H104" s="27"/>
      <c r="I104" s="27"/>
      <c r="J104" s="27"/>
      <c r="K104" s="27"/>
      <c r="L104" s="27"/>
      <c r="M104" s="27"/>
      <c r="N104" s="27"/>
      <c r="O104" s="27"/>
      <c r="P104" s="27"/>
      <c r="Q104" s="27"/>
    </row>
    <row r="105" spans="3:17">
      <c r="C105" s="27"/>
      <c r="D105" s="27"/>
      <c r="E105" s="27"/>
      <c r="F105" s="27"/>
      <c r="G105" s="27"/>
      <c r="H105" s="27"/>
      <c r="I105" s="27"/>
      <c r="J105" s="27"/>
      <c r="K105" s="27"/>
      <c r="L105" s="27"/>
      <c r="M105" s="27"/>
      <c r="N105" s="27"/>
      <c r="O105" s="27"/>
      <c r="P105" s="27"/>
      <c r="Q105" s="27"/>
    </row>
    <row r="106" spans="3:17">
      <c r="C106" s="27"/>
      <c r="D106" s="27"/>
      <c r="E106" s="27"/>
      <c r="F106" s="27"/>
      <c r="G106" s="27"/>
      <c r="H106" s="27"/>
      <c r="I106" s="27"/>
      <c r="J106" s="27"/>
      <c r="K106" s="27"/>
      <c r="L106" s="27"/>
      <c r="M106" s="27"/>
      <c r="N106" s="27"/>
      <c r="O106" s="27"/>
      <c r="P106" s="27"/>
      <c r="Q106" s="27"/>
    </row>
    <row r="107" spans="3:17">
      <c r="C107" s="27"/>
      <c r="D107" s="27"/>
      <c r="E107" s="27"/>
      <c r="F107" s="27"/>
      <c r="G107" s="27"/>
      <c r="H107" s="27"/>
      <c r="I107" s="27"/>
      <c r="J107" s="27"/>
      <c r="K107" s="27"/>
      <c r="L107" s="27"/>
      <c r="M107" s="27"/>
      <c r="N107" s="27"/>
      <c r="O107" s="27"/>
      <c r="P107" s="27"/>
      <c r="Q107" s="27"/>
    </row>
    <row r="108" spans="3:17">
      <c r="C108" s="27"/>
      <c r="D108" s="27"/>
      <c r="E108" s="27"/>
      <c r="F108" s="27"/>
      <c r="G108" s="27"/>
      <c r="H108" s="27"/>
      <c r="I108" s="27"/>
      <c r="J108" s="27"/>
      <c r="K108" s="27"/>
      <c r="L108" s="27"/>
      <c r="M108" s="27"/>
      <c r="N108" s="27"/>
      <c r="O108" s="27"/>
      <c r="P108" s="27"/>
      <c r="Q108" s="27"/>
    </row>
    <row r="109" spans="3:17">
      <c r="C109" s="27"/>
      <c r="D109" s="27"/>
      <c r="E109" s="27"/>
      <c r="F109" s="27"/>
      <c r="G109" s="27"/>
      <c r="H109" s="27"/>
      <c r="I109" s="27"/>
      <c r="J109" s="27"/>
      <c r="K109" s="27"/>
      <c r="L109" s="27"/>
      <c r="M109" s="27"/>
      <c r="N109" s="27"/>
      <c r="O109" s="27"/>
      <c r="P109" s="27"/>
      <c r="Q109" s="27"/>
    </row>
    <row r="110" spans="3:17">
      <c r="C110" s="27"/>
      <c r="D110" s="27"/>
      <c r="E110" s="27"/>
      <c r="F110" s="27"/>
      <c r="G110" s="27"/>
      <c r="H110" s="27"/>
      <c r="I110" s="27"/>
      <c r="J110" s="27"/>
      <c r="K110" s="27"/>
      <c r="L110" s="27"/>
      <c r="M110" s="27"/>
      <c r="N110" s="27"/>
      <c r="O110" s="27"/>
      <c r="P110" s="27"/>
      <c r="Q110" s="27"/>
    </row>
    <row r="111" spans="3:17">
      <c r="C111" s="27"/>
      <c r="D111" s="27"/>
      <c r="E111" s="27"/>
      <c r="F111" s="27"/>
      <c r="G111" s="27"/>
      <c r="H111" s="27"/>
      <c r="I111" s="27"/>
      <c r="J111" s="27"/>
      <c r="K111" s="27"/>
      <c r="L111" s="27"/>
      <c r="M111" s="27"/>
      <c r="N111" s="27"/>
      <c r="O111" s="27"/>
      <c r="P111" s="27"/>
      <c r="Q111" s="27"/>
    </row>
    <row r="112" spans="3:17">
      <c r="C112" s="27"/>
      <c r="D112" s="27"/>
      <c r="E112" s="27"/>
      <c r="F112" s="27"/>
      <c r="G112" s="27"/>
      <c r="H112" s="27"/>
      <c r="I112" s="27"/>
      <c r="J112" s="27"/>
      <c r="K112" s="27"/>
      <c r="L112" s="27"/>
      <c r="M112" s="27"/>
      <c r="N112" s="27"/>
      <c r="O112" s="27"/>
      <c r="P112" s="27"/>
      <c r="Q112" s="27"/>
    </row>
    <row r="113" spans="3:17">
      <c r="C113" s="27"/>
      <c r="D113" s="27"/>
      <c r="E113" s="27"/>
      <c r="F113" s="27"/>
      <c r="G113" s="27"/>
      <c r="H113" s="27"/>
      <c r="I113" s="27"/>
      <c r="J113" s="27"/>
      <c r="K113" s="27"/>
      <c r="L113" s="27"/>
      <c r="M113" s="27"/>
      <c r="N113" s="27"/>
      <c r="O113" s="27"/>
      <c r="P113" s="27"/>
      <c r="Q113" s="27"/>
    </row>
    <row r="114" spans="3:17">
      <c r="C114" s="27"/>
      <c r="D114" s="27"/>
      <c r="E114" s="27"/>
      <c r="F114" s="27"/>
      <c r="G114" s="27"/>
      <c r="H114" s="27"/>
      <c r="I114" s="27"/>
      <c r="J114" s="27"/>
      <c r="K114" s="27"/>
      <c r="L114" s="27"/>
      <c r="M114" s="27"/>
      <c r="N114" s="27"/>
      <c r="O114" s="27"/>
      <c r="P114" s="27"/>
      <c r="Q114" s="27"/>
    </row>
    <row r="115" spans="3:17">
      <c r="C115" s="27"/>
      <c r="D115" s="27"/>
      <c r="E115" s="27"/>
      <c r="F115" s="27"/>
      <c r="G115" s="27"/>
      <c r="H115" s="27"/>
      <c r="I115" s="27"/>
      <c r="J115" s="27"/>
      <c r="K115" s="27"/>
      <c r="L115" s="27"/>
      <c r="M115" s="27"/>
      <c r="N115" s="27"/>
      <c r="O115" s="27"/>
      <c r="P115" s="27"/>
      <c r="Q115" s="27"/>
    </row>
    <row r="116" spans="3:17">
      <c r="C116" s="27"/>
      <c r="D116" s="27"/>
      <c r="E116" s="27"/>
      <c r="F116" s="27"/>
      <c r="G116" s="27"/>
      <c r="H116" s="27"/>
      <c r="I116" s="27"/>
      <c r="J116" s="27"/>
      <c r="K116" s="27"/>
      <c r="L116" s="27"/>
      <c r="M116" s="27"/>
      <c r="N116" s="27"/>
      <c r="O116" s="27"/>
      <c r="P116" s="27"/>
      <c r="Q116" s="27"/>
    </row>
    <row r="117" spans="3:17">
      <c r="C117" s="27"/>
      <c r="D117" s="27"/>
      <c r="E117" s="27"/>
      <c r="F117" s="27"/>
      <c r="G117" s="27"/>
      <c r="H117" s="27"/>
      <c r="I117" s="27"/>
      <c r="J117" s="27"/>
      <c r="K117" s="27"/>
      <c r="L117" s="27"/>
      <c r="M117" s="27"/>
      <c r="N117" s="27"/>
      <c r="O117" s="27"/>
      <c r="P117" s="27"/>
      <c r="Q117" s="27"/>
    </row>
    <row r="118" spans="3:17">
      <c r="C118" s="27"/>
      <c r="D118" s="27"/>
      <c r="E118" s="27"/>
      <c r="F118" s="27"/>
      <c r="G118" s="27"/>
      <c r="H118" s="27"/>
      <c r="I118" s="27"/>
      <c r="J118" s="27"/>
      <c r="K118" s="27"/>
      <c r="L118" s="27"/>
      <c r="M118" s="27"/>
      <c r="N118" s="27"/>
      <c r="O118" s="27"/>
      <c r="P118" s="27"/>
      <c r="Q118" s="27"/>
    </row>
    <row r="119" spans="3:17">
      <c r="C119" s="27"/>
      <c r="D119" s="27"/>
      <c r="E119" s="27"/>
      <c r="F119" s="27"/>
      <c r="G119" s="27"/>
      <c r="H119" s="27"/>
      <c r="I119" s="27"/>
      <c r="J119" s="27"/>
      <c r="K119" s="27"/>
      <c r="L119" s="27"/>
      <c r="M119" s="27"/>
      <c r="N119" s="27"/>
      <c r="O119" s="27"/>
      <c r="P119" s="27"/>
      <c r="Q119" s="27"/>
    </row>
    <row r="120" spans="3:17">
      <c r="C120" s="27"/>
      <c r="D120" s="27"/>
      <c r="E120" s="27"/>
      <c r="F120" s="27"/>
      <c r="G120" s="27"/>
      <c r="H120" s="27"/>
      <c r="I120" s="27"/>
      <c r="J120" s="27"/>
      <c r="K120" s="27"/>
      <c r="L120" s="27"/>
      <c r="M120" s="27"/>
      <c r="N120" s="27"/>
      <c r="O120" s="27"/>
      <c r="P120" s="27"/>
      <c r="Q120" s="27"/>
    </row>
    <row r="121" spans="3:17">
      <c r="C121" s="27"/>
      <c r="D121" s="27"/>
      <c r="E121" s="27"/>
      <c r="F121" s="27"/>
      <c r="G121" s="27"/>
      <c r="H121" s="27"/>
      <c r="I121" s="27"/>
      <c r="J121" s="27"/>
      <c r="K121" s="27"/>
      <c r="L121" s="27"/>
      <c r="M121" s="27"/>
      <c r="N121" s="27"/>
      <c r="O121" s="27"/>
      <c r="P121" s="27"/>
      <c r="Q121" s="27"/>
    </row>
    <row r="122" spans="3:17">
      <c r="C122" s="27"/>
      <c r="D122" s="27"/>
      <c r="E122" s="27"/>
      <c r="F122" s="27"/>
      <c r="G122" s="27"/>
      <c r="H122" s="27"/>
      <c r="I122" s="27"/>
      <c r="J122" s="27"/>
      <c r="K122" s="27"/>
      <c r="L122" s="27"/>
      <c r="M122" s="27"/>
      <c r="N122" s="27"/>
      <c r="O122" s="27"/>
      <c r="P122" s="27"/>
      <c r="Q122" s="27"/>
    </row>
    <row r="123" spans="3:17">
      <c r="C123" s="27"/>
      <c r="D123" s="27"/>
      <c r="E123" s="27"/>
      <c r="F123" s="27"/>
      <c r="G123" s="27"/>
      <c r="H123" s="27"/>
      <c r="I123" s="27"/>
      <c r="J123" s="27"/>
      <c r="K123" s="27"/>
      <c r="L123" s="27"/>
      <c r="M123" s="27"/>
      <c r="N123" s="27"/>
      <c r="O123" s="27"/>
      <c r="P123" s="27"/>
      <c r="Q123" s="27"/>
    </row>
    <row r="124" spans="3:17">
      <c r="C124" s="27"/>
      <c r="D124" s="27"/>
      <c r="E124" s="27"/>
      <c r="F124" s="27"/>
      <c r="G124" s="27"/>
      <c r="H124" s="27"/>
      <c r="I124" s="27"/>
      <c r="J124" s="27"/>
      <c r="K124" s="27"/>
      <c r="L124" s="27"/>
      <c r="M124" s="27"/>
      <c r="N124" s="27"/>
      <c r="O124" s="27"/>
      <c r="P124" s="27"/>
      <c r="Q124" s="27"/>
    </row>
    <row r="125" spans="3:17">
      <c r="C125" s="27"/>
      <c r="D125" s="27"/>
      <c r="E125" s="27"/>
      <c r="F125" s="27"/>
      <c r="G125" s="27"/>
      <c r="H125" s="27"/>
      <c r="I125" s="27"/>
      <c r="J125" s="27"/>
      <c r="K125" s="27"/>
      <c r="L125" s="27"/>
      <c r="M125" s="27"/>
      <c r="N125" s="27"/>
      <c r="O125" s="27"/>
      <c r="P125" s="27"/>
      <c r="Q125" s="27"/>
    </row>
    <row r="126" spans="3:17">
      <c r="C126" s="27"/>
      <c r="D126" s="27"/>
      <c r="E126" s="27"/>
      <c r="F126" s="27"/>
      <c r="G126" s="27"/>
      <c r="H126" s="27"/>
      <c r="I126" s="27"/>
      <c r="J126" s="27"/>
      <c r="K126" s="27"/>
      <c r="L126" s="27"/>
      <c r="M126" s="27"/>
      <c r="N126" s="27"/>
      <c r="O126" s="27"/>
      <c r="P126" s="27"/>
      <c r="Q126" s="27"/>
    </row>
    <row r="127" spans="3:17">
      <c r="C127" s="27"/>
      <c r="D127" s="27"/>
      <c r="E127" s="27"/>
      <c r="F127" s="27"/>
      <c r="G127" s="27"/>
      <c r="H127" s="27"/>
      <c r="I127" s="27"/>
      <c r="J127" s="27"/>
      <c r="K127" s="27"/>
      <c r="L127" s="27"/>
      <c r="M127" s="27"/>
      <c r="N127" s="27"/>
      <c r="O127" s="27"/>
      <c r="P127" s="27"/>
      <c r="Q127" s="27"/>
    </row>
    <row r="128" spans="3:17">
      <c r="C128" s="27"/>
      <c r="D128" s="27"/>
      <c r="E128" s="27"/>
      <c r="F128" s="27"/>
      <c r="G128" s="27"/>
      <c r="H128" s="27"/>
      <c r="I128" s="27"/>
      <c r="J128" s="27"/>
      <c r="K128" s="27"/>
      <c r="L128" s="27"/>
      <c r="M128" s="27"/>
      <c r="N128" s="27"/>
      <c r="O128" s="27"/>
      <c r="P128" s="27"/>
      <c r="Q128" s="27"/>
    </row>
    <row r="129" spans="3:17">
      <c r="C129" s="27"/>
      <c r="D129" s="27"/>
      <c r="E129" s="27"/>
      <c r="F129" s="27"/>
      <c r="G129" s="27"/>
      <c r="H129" s="27"/>
      <c r="I129" s="27"/>
      <c r="J129" s="27"/>
      <c r="K129" s="27"/>
      <c r="L129" s="27"/>
      <c r="M129" s="27"/>
      <c r="N129" s="27"/>
      <c r="O129" s="27"/>
      <c r="P129" s="27"/>
      <c r="Q129" s="27"/>
    </row>
    <row r="130" spans="3:17">
      <c r="C130" s="27"/>
      <c r="D130" s="27"/>
      <c r="E130" s="27"/>
      <c r="F130" s="27"/>
      <c r="G130" s="27"/>
      <c r="H130" s="27"/>
      <c r="I130" s="27"/>
      <c r="J130" s="27"/>
      <c r="K130" s="27"/>
      <c r="L130" s="27"/>
      <c r="M130" s="27"/>
      <c r="N130" s="27"/>
      <c r="O130" s="27"/>
      <c r="P130" s="27"/>
      <c r="Q130" s="27"/>
    </row>
    <row r="131" spans="3:17">
      <c r="C131" s="27"/>
      <c r="D131" s="27"/>
      <c r="E131" s="27"/>
      <c r="F131" s="27"/>
      <c r="G131" s="27"/>
      <c r="H131" s="27"/>
      <c r="I131" s="27"/>
      <c r="J131" s="27"/>
      <c r="K131" s="27"/>
      <c r="L131" s="27"/>
      <c r="M131" s="27"/>
      <c r="N131" s="27"/>
      <c r="O131" s="27"/>
      <c r="P131" s="27"/>
      <c r="Q131" s="27"/>
    </row>
    <row r="132" spans="3:17">
      <c r="C132" s="27"/>
      <c r="D132" s="27"/>
      <c r="E132" s="27"/>
      <c r="F132" s="27"/>
      <c r="G132" s="27"/>
      <c r="H132" s="27"/>
      <c r="I132" s="27"/>
      <c r="J132" s="27"/>
      <c r="K132" s="27"/>
      <c r="L132" s="27"/>
      <c r="M132" s="27"/>
      <c r="N132" s="27"/>
      <c r="O132" s="27"/>
      <c r="P132" s="27"/>
      <c r="Q132" s="27"/>
    </row>
    <row r="133" spans="3:17">
      <c r="C133" s="27"/>
      <c r="D133" s="27"/>
      <c r="E133" s="27"/>
      <c r="F133" s="27"/>
      <c r="G133" s="27"/>
      <c r="H133" s="27"/>
      <c r="I133" s="27"/>
      <c r="J133" s="27"/>
      <c r="K133" s="27"/>
      <c r="L133" s="27"/>
      <c r="M133" s="27"/>
      <c r="N133" s="27"/>
      <c r="O133" s="27"/>
      <c r="P133" s="27"/>
      <c r="Q133" s="27"/>
    </row>
    <row r="134" spans="3:17">
      <c r="C134" s="27"/>
      <c r="D134" s="27"/>
      <c r="E134" s="27"/>
      <c r="F134" s="27"/>
      <c r="G134" s="27"/>
      <c r="H134" s="27"/>
      <c r="I134" s="27"/>
      <c r="J134" s="27"/>
      <c r="K134" s="27"/>
      <c r="L134" s="27"/>
      <c r="M134" s="27"/>
      <c r="N134" s="27"/>
      <c r="O134" s="27"/>
      <c r="P134" s="27"/>
      <c r="Q134" s="27"/>
    </row>
    <row r="135" spans="3:17">
      <c r="C135" s="27"/>
      <c r="D135" s="27"/>
      <c r="E135" s="27"/>
      <c r="F135" s="27"/>
      <c r="G135" s="27"/>
      <c r="H135" s="27"/>
      <c r="I135" s="27"/>
      <c r="J135" s="27"/>
      <c r="K135" s="27"/>
      <c r="L135" s="27"/>
      <c r="M135" s="27"/>
      <c r="N135" s="27"/>
      <c r="O135" s="27"/>
      <c r="P135" s="27"/>
      <c r="Q135" s="27"/>
    </row>
    <row r="136" spans="3:17">
      <c r="C136" s="27"/>
      <c r="D136" s="27"/>
      <c r="E136" s="27"/>
      <c r="F136" s="27"/>
      <c r="G136" s="27"/>
      <c r="H136" s="27"/>
      <c r="I136" s="27"/>
      <c r="J136" s="27"/>
      <c r="K136" s="27"/>
      <c r="L136" s="27"/>
      <c r="M136" s="27"/>
      <c r="N136" s="27"/>
      <c r="O136" s="27"/>
      <c r="P136" s="27"/>
      <c r="Q136" s="27"/>
    </row>
    <row r="137" spans="3:17">
      <c r="C137" s="27"/>
      <c r="D137" s="27"/>
      <c r="E137" s="27"/>
      <c r="F137" s="27"/>
      <c r="G137" s="27"/>
      <c r="H137" s="27"/>
      <c r="I137" s="27"/>
      <c r="J137" s="27"/>
      <c r="K137" s="27"/>
      <c r="L137" s="27"/>
      <c r="M137" s="27"/>
      <c r="N137" s="27"/>
      <c r="O137" s="27"/>
      <c r="P137" s="27"/>
      <c r="Q137" s="27"/>
    </row>
    <row r="138" spans="3:17">
      <c r="C138" s="27"/>
      <c r="D138" s="27"/>
      <c r="E138" s="27"/>
      <c r="F138" s="27"/>
      <c r="G138" s="27"/>
      <c r="H138" s="27"/>
      <c r="I138" s="27"/>
      <c r="J138" s="27"/>
      <c r="K138" s="27"/>
      <c r="L138" s="27"/>
      <c r="M138" s="27"/>
      <c r="N138" s="27"/>
      <c r="O138" s="27"/>
      <c r="P138" s="27"/>
      <c r="Q138" s="27"/>
    </row>
    <row r="139" spans="3:17">
      <c r="C139" s="27"/>
      <c r="D139" s="27"/>
      <c r="E139" s="27"/>
      <c r="F139" s="27"/>
      <c r="G139" s="27"/>
      <c r="H139" s="27"/>
      <c r="I139" s="27"/>
      <c r="J139" s="27"/>
      <c r="K139" s="27"/>
      <c r="L139" s="27"/>
      <c r="M139" s="27"/>
      <c r="N139" s="27"/>
      <c r="O139" s="27"/>
      <c r="P139" s="27"/>
      <c r="Q139" s="27"/>
    </row>
    <row r="140" spans="3:17">
      <c r="C140" s="27"/>
      <c r="D140" s="27"/>
      <c r="E140" s="27"/>
      <c r="F140" s="27"/>
      <c r="G140" s="27"/>
      <c r="H140" s="27"/>
      <c r="I140" s="27"/>
      <c r="J140" s="27"/>
      <c r="K140" s="27"/>
      <c r="L140" s="27"/>
      <c r="M140" s="27"/>
      <c r="N140" s="27"/>
      <c r="O140" s="27"/>
      <c r="P140" s="27"/>
      <c r="Q140" s="27"/>
    </row>
    <row r="141" spans="3:17">
      <c r="C141" s="27"/>
      <c r="D141" s="27"/>
      <c r="E141" s="27"/>
      <c r="F141" s="27"/>
      <c r="G141" s="27"/>
      <c r="H141" s="27"/>
      <c r="I141" s="27"/>
      <c r="J141" s="27"/>
      <c r="K141" s="27"/>
      <c r="L141" s="27"/>
      <c r="M141" s="27"/>
      <c r="N141" s="27"/>
      <c r="O141" s="27"/>
      <c r="P141" s="27"/>
      <c r="Q141" s="27"/>
    </row>
    <row r="142" spans="3:17">
      <c r="C142" s="27"/>
      <c r="D142" s="27"/>
      <c r="E142" s="27"/>
      <c r="F142" s="27"/>
      <c r="G142" s="27"/>
      <c r="H142" s="27"/>
      <c r="I142" s="27"/>
      <c r="J142" s="27"/>
      <c r="K142" s="27"/>
      <c r="L142" s="27"/>
      <c r="M142" s="27"/>
      <c r="N142" s="27"/>
      <c r="O142" s="27"/>
      <c r="P142" s="27"/>
      <c r="Q142" s="27"/>
    </row>
    <row r="143" spans="3:17">
      <c r="C143" s="27"/>
      <c r="D143" s="27"/>
      <c r="E143" s="27"/>
      <c r="F143" s="27"/>
      <c r="G143" s="27"/>
      <c r="H143" s="27"/>
      <c r="I143" s="27"/>
      <c r="J143" s="27"/>
      <c r="K143" s="27"/>
      <c r="L143" s="27"/>
      <c r="M143" s="27"/>
      <c r="N143" s="27"/>
      <c r="O143" s="27"/>
      <c r="P143" s="27"/>
      <c r="Q143" s="27"/>
    </row>
    <row r="144" spans="3:17">
      <c r="C144" s="27"/>
      <c r="D144" s="27"/>
      <c r="E144" s="27"/>
      <c r="F144" s="27"/>
      <c r="G144" s="27"/>
      <c r="H144" s="27"/>
      <c r="I144" s="27"/>
      <c r="J144" s="27"/>
      <c r="K144" s="27"/>
      <c r="L144" s="27"/>
      <c r="M144" s="27"/>
      <c r="N144" s="27"/>
      <c r="O144" s="27"/>
      <c r="P144" s="27"/>
      <c r="Q144" s="27"/>
    </row>
    <row r="145" spans="3:17">
      <c r="C145" s="27"/>
      <c r="D145" s="27"/>
      <c r="E145" s="27"/>
      <c r="F145" s="27"/>
      <c r="G145" s="27"/>
      <c r="H145" s="27"/>
      <c r="I145" s="27"/>
      <c r="J145" s="27"/>
      <c r="K145" s="27"/>
      <c r="L145" s="27"/>
      <c r="M145" s="27"/>
      <c r="N145" s="27"/>
      <c r="O145" s="27"/>
      <c r="P145" s="27"/>
      <c r="Q145" s="27"/>
    </row>
    <row r="146" spans="3:17">
      <c r="C146" s="27"/>
      <c r="D146" s="27"/>
      <c r="E146" s="27"/>
      <c r="F146" s="27"/>
      <c r="G146" s="27"/>
      <c r="H146" s="27"/>
      <c r="I146" s="27"/>
      <c r="J146" s="27"/>
      <c r="K146" s="27"/>
      <c r="L146" s="27"/>
      <c r="M146" s="27"/>
      <c r="N146" s="27"/>
      <c r="O146" s="27"/>
      <c r="P146" s="27"/>
      <c r="Q146" s="27"/>
    </row>
    <row r="147" spans="3:17">
      <c r="C147" s="27"/>
      <c r="D147" s="27"/>
      <c r="E147" s="27"/>
      <c r="F147" s="27"/>
      <c r="G147" s="27"/>
      <c r="H147" s="27"/>
      <c r="I147" s="27"/>
      <c r="J147" s="27"/>
      <c r="K147" s="27"/>
      <c r="L147" s="27"/>
      <c r="M147" s="27"/>
      <c r="N147" s="27"/>
      <c r="O147" s="27"/>
      <c r="P147" s="27"/>
      <c r="Q147" s="27"/>
    </row>
    <row r="148" spans="3:17">
      <c r="C148" s="27"/>
      <c r="D148" s="27"/>
      <c r="E148" s="27"/>
      <c r="F148" s="27"/>
      <c r="G148" s="27"/>
      <c r="H148" s="27"/>
      <c r="I148" s="27"/>
      <c r="J148" s="27"/>
      <c r="K148" s="27"/>
      <c r="L148" s="27"/>
      <c r="M148" s="27"/>
      <c r="N148" s="27"/>
      <c r="O148" s="27"/>
      <c r="P148" s="27"/>
      <c r="Q148" s="27"/>
    </row>
    <row r="149" spans="3:17">
      <c r="C149" s="27"/>
      <c r="D149" s="27"/>
      <c r="E149" s="27"/>
      <c r="F149" s="27"/>
      <c r="G149" s="27"/>
      <c r="H149" s="27"/>
      <c r="I149" s="27"/>
      <c r="J149" s="27"/>
      <c r="K149" s="27"/>
      <c r="L149" s="27"/>
      <c r="M149" s="27"/>
      <c r="N149" s="27"/>
      <c r="O149" s="27"/>
      <c r="P149" s="27"/>
      <c r="Q149" s="27"/>
    </row>
    <row r="150" spans="3:17">
      <c r="C150" s="27"/>
      <c r="D150" s="27"/>
      <c r="E150" s="27"/>
      <c r="F150" s="27"/>
      <c r="G150" s="27"/>
      <c r="H150" s="27"/>
      <c r="I150" s="27"/>
      <c r="J150" s="27"/>
      <c r="K150" s="27"/>
      <c r="L150" s="27"/>
      <c r="M150" s="27"/>
      <c r="N150" s="27"/>
      <c r="O150" s="27"/>
      <c r="P150" s="27"/>
      <c r="Q150" s="27"/>
    </row>
    <row r="151" spans="3:17">
      <c r="C151" s="27"/>
      <c r="D151" s="27"/>
      <c r="E151" s="27"/>
      <c r="F151" s="27"/>
      <c r="G151" s="27"/>
      <c r="H151" s="27"/>
      <c r="I151" s="27"/>
      <c r="J151" s="27"/>
      <c r="K151" s="27"/>
      <c r="L151" s="27"/>
      <c r="M151" s="27"/>
      <c r="N151" s="27"/>
      <c r="O151" s="27"/>
      <c r="P151" s="27"/>
      <c r="Q151" s="27"/>
    </row>
    <row r="152" spans="3:17">
      <c r="C152" s="27"/>
      <c r="D152" s="27"/>
      <c r="E152" s="27"/>
      <c r="F152" s="27"/>
      <c r="G152" s="27"/>
      <c r="H152" s="27"/>
      <c r="I152" s="27"/>
      <c r="J152" s="27"/>
      <c r="K152" s="27"/>
      <c r="L152" s="27"/>
      <c r="M152" s="27"/>
      <c r="N152" s="27"/>
      <c r="O152" s="27"/>
      <c r="P152" s="27"/>
      <c r="Q152" s="27"/>
    </row>
    <row r="153" spans="3:17">
      <c r="C153" s="27"/>
      <c r="D153" s="27"/>
      <c r="E153" s="27"/>
      <c r="F153" s="27"/>
      <c r="G153" s="27"/>
      <c r="H153" s="27"/>
      <c r="I153" s="27"/>
      <c r="J153" s="27"/>
      <c r="K153" s="27"/>
      <c r="L153" s="27"/>
      <c r="M153" s="27"/>
      <c r="N153" s="27"/>
      <c r="O153" s="27"/>
      <c r="P153" s="27"/>
      <c r="Q153" s="27"/>
    </row>
    <row r="154" spans="3:17">
      <c r="C154" s="27"/>
      <c r="D154" s="27"/>
      <c r="E154" s="27"/>
      <c r="F154" s="27"/>
      <c r="G154" s="27"/>
      <c r="H154" s="27"/>
      <c r="I154" s="27"/>
      <c r="J154" s="27"/>
      <c r="K154" s="27"/>
      <c r="L154" s="27"/>
      <c r="M154" s="27"/>
      <c r="N154" s="27"/>
      <c r="O154" s="27"/>
      <c r="P154" s="27"/>
      <c r="Q154" s="27"/>
    </row>
    <row r="155" spans="3:17">
      <c r="C155" s="27"/>
      <c r="D155" s="27"/>
      <c r="E155" s="27"/>
      <c r="F155" s="27"/>
      <c r="G155" s="27"/>
      <c r="H155" s="27"/>
      <c r="I155" s="27"/>
      <c r="J155" s="27"/>
      <c r="K155" s="27"/>
      <c r="L155" s="27"/>
      <c r="M155" s="27"/>
      <c r="N155" s="27"/>
      <c r="O155" s="27"/>
      <c r="P155" s="27"/>
      <c r="Q155" s="27"/>
    </row>
    <row r="156" spans="3:17">
      <c r="C156" s="27"/>
      <c r="D156" s="27"/>
      <c r="E156" s="27"/>
      <c r="F156" s="27"/>
      <c r="G156" s="27"/>
      <c r="H156" s="27"/>
      <c r="I156" s="27"/>
      <c r="J156" s="27"/>
      <c r="K156" s="27"/>
      <c r="L156" s="27"/>
      <c r="M156" s="27"/>
      <c r="N156" s="27"/>
      <c r="O156" s="27"/>
      <c r="P156" s="27"/>
      <c r="Q156" s="27"/>
    </row>
    <row r="157" spans="3:17">
      <c r="C157" s="27"/>
      <c r="D157" s="27"/>
      <c r="E157" s="27"/>
      <c r="F157" s="27"/>
      <c r="G157" s="27"/>
      <c r="H157" s="27"/>
      <c r="I157" s="27"/>
      <c r="J157" s="27"/>
      <c r="K157" s="27"/>
      <c r="L157" s="27"/>
      <c r="M157" s="27"/>
      <c r="N157" s="27"/>
      <c r="O157" s="27"/>
      <c r="P157" s="27"/>
      <c r="Q157" s="27"/>
    </row>
    <row r="158" spans="3:17">
      <c r="C158" s="27"/>
      <c r="D158" s="27"/>
      <c r="E158" s="27"/>
      <c r="F158" s="27"/>
      <c r="G158" s="27"/>
      <c r="H158" s="27"/>
      <c r="I158" s="27"/>
      <c r="J158" s="27"/>
      <c r="K158" s="27"/>
      <c r="L158" s="27"/>
      <c r="M158" s="27"/>
      <c r="N158" s="27"/>
      <c r="O158" s="27"/>
      <c r="P158" s="27"/>
      <c r="Q158" s="27"/>
    </row>
    <row r="159" spans="3:17">
      <c r="C159" s="27"/>
      <c r="D159" s="27"/>
      <c r="E159" s="27"/>
      <c r="F159" s="27"/>
      <c r="G159" s="27"/>
      <c r="H159" s="27"/>
      <c r="I159" s="27"/>
      <c r="J159" s="27"/>
      <c r="K159" s="27"/>
      <c r="L159" s="27"/>
      <c r="M159" s="27"/>
      <c r="N159" s="27"/>
      <c r="O159" s="27"/>
      <c r="P159" s="27"/>
      <c r="Q159" s="27"/>
    </row>
    <row r="160" spans="3:17">
      <c r="C160" s="27"/>
      <c r="D160" s="27"/>
      <c r="E160" s="27"/>
      <c r="F160" s="27"/>
      <c r="G160" s="27"/>
      <c r="H160" s="27"/>
      <c r="I160" s="27"/>
      <c r="J160" s="27"/>
      <c r="K160" s="27"/>
      <c r="L160" s="27"/>
      <c r="M160" s="27"/>
      <c r="N160" s="27"/>
      <c r="O160" s="27"/>
      <c r="P160" s="27"/>
      <c r="Q160" s="27"/>
    </row>
    <row r="161" spans="3:17">
      <c r="C161" s="27"/>
      <c r="D161" s="27"/>
      <c r="E161" s="27"/>
      <c r="F161" s="27"/>
      <c r="G161" s="27"/>
      <c r="H161" s="27"/>
      <c r="I161" s="27"/>
      <c r="J161" s="27"/>
      <c r="K161" s="27"/>
      <c r="L161" s="27"/>
      <c r="M161" s="27"/>
      <c r="N161" s="27"/>
      <c r="O161" s="27"/>
      <c r="P161" s="27"/>
      <c r="Q161" s="27"/>
    </row>
    <row r="162" spans="3:17">
      <c r="C162" s="27"/>
      <c r="D162" s="27"/>
      <c r="E162" s="27"/>
      <c r="F162" s="27"/>
      <c r="G162" s="27"/>
      <c r="H162" s="27"/>
      <c r="I162" s="27"/>
      <c r="J162" s="27"/>
      <c r="K162" s="27"/>
      <c r="L162" s="27"/>
      <c r="M162" s="27"/>
      <c r="N162" s="27"/>
      <c r="O162" s="27"/>
      <c r="P162" s="27"/>
      <c r="Q162" s="27"/>
    </row>
    <row r="163" spans="3:17">
      <c r="C163" s="27"/>
      <c r="D163" s="27"/>
      <c r="E163" s="27"/>
      <c r="F163" s="27"/>
      <c r="G163" s="27"/>
      <c r="H163" s="27"/>
      <c r="I163" s="27"/>
      <c r="J163" s="27"/>
      <c r="K163" s="27"/>
      <c r="L163" s="27"/>
      <c r="M163" s="27"/>
      <c r="N163" s="27"/>
      <c r="O163" s="27"/>
      <c r="P163" s="27"/>
      <c r="Q163" s="27"/>
    </row>
    <row r="164" spans="3:17">
      <c r="C164" s="27"/>
      <c r="D164" s="27"/>
      <c r="E164" s="27"/>
      <c r="F164" s="27"/>
      <c r="G164" s="27"/>
      <c r="H164" s="27"/>
      <c r="I164" s="27"/>
      <c r="J164" s="27"/>
      <c r="K164" s="27"/>
      <c r="L164" s="27"/>
      <c r="M164" s="27"/>
      <c r="N164" s="27"/>
      <c r="O164" s="27"/>
      <c r="P164" s="27"/>
      <c r="Q164" s="27"/>
    </row>
    <row r="165" spans="3:17">
      <c r="C165" s="27"/>
      <c r="D165" s="27"/>
      <c r="E165" s="27"/>
      <c r="F165" s="27"/>
      <c r="G165" s="27"/>
      <c r="H165" s="27"/>
      <c r="I165" s="27"/>
      <c r="J165" s="27"/>
      <c r="K165" s="27"/>
      <c r="L165" s="27"/>
      <c r="M165" s="27"/>
      <c r="N165" s="27"/>
      <c r="O165" s="27"/>
      <c r="P165" s="27"/>
      <c r="Q165" s="27"/>
    </row>
    <row r="166" spans="3:17">
      <c r="C166" s="27"/>
      <c r="D166" s="27"/>
      <c r="E166" s="27"/>
      <c r="F166" s="27"/>
      <c r="G166" s="27"/>
      <c r="H166" s="27"/>
      <c r="I166" s="27"/>
      <c r="J166" s="27"/>
      <c r="K166" s="27"/>
      <c r="L166" s="27"/>
      <c r="M166" s="27"/>
      <c r="N166" s="27"/>
      <c r="O166" s="27"/>
      <c r="P166" s="27"/>
      <c r="Q166" s="27"/>
    </row>
    <row r="167" spans="3:17">
      <c r="C167" s="27"/>
      <c r="D167" s="27"/>
      <c r="E167" s="27"/>
      <c r="F167" s="27"/>
      <c r="G167" s="27"/>
      <c r="H167" s="27"/>
      <c r="I167" s="27"/>
      <c r="J167" s="27"/>
      <c r="K167" s="27"/>
      <c r="L167" s="27"/>
      <c r="M167" s="27"/>
      <c r="N167" s="27"/>
      <c r="O167" s="27"/>
      <c r="P167" s="27"/>
      <c r="Q167" s="27"/>
    </row>
    <row r="168" spans="3:17">
      <c r="C168" s="27"/>
      <c r="D168" s="27"/>
      <c r="E168" s="27"/>
      <c r="F168" s="27"/>
      <c r="G168" s="27"/>
      <c r="H168" s="27"/>
      <c r="I168" s="27"/>
      <c r="J168" s="27"/>
      <c r="K168" s="27"/>
      <c r="L168" s="27"/>
      <c r="M168" s="27"/>
      <c r="N168" s="27"/>
      <c r="O168" s="27"/>
      <c r="P168" s="27"/>
      <c r="Q168" s="27"/>
    </row>
    <row r="169" spans="3:17">
      <c r="C169" s="27"/>
      <c r="D169" s="27"/>
      <c r="E169" s="27"/>
      <c r="F169" s="27"/>
      <c r="G169" s="27"/>
      <c r="H169" s="27"/>
      <c r="I169" s="27"/>
      <c r="J169" s="27"/>
      <c r="K169" s="27"/>
      <c r="L169" s="27"/>
      <c r="M169" s="27"/>
      <c r="N169" s="27"/>
      <c r="O169" s="27"/>
      <c r="P169" s="27"/>
      <c r="Q169" s="27"/>
    </row>
    <row r="170" spans="3:17">
      <c r="C170" s="27"/>
      <c r="D170" s="27"/>
      <c r="E170" s="27"/>
      <c r="F170" s="27"/>
      <c r="G170" s="27"/>
      <c r="H170" s="27"/>
      <c r="I170" s="27"/>
      <c r="J170" s="27"/>
      <c r="K170" s="27"/>
      <c r="L170" s="27"/>
      <c r="M170" s="27"/>
      <c r="N170" s="27"/>
      <c r="O170" s="27"/>
      <c r="P170" s="27"/>
      <c r="Q170" s="27"/>
    </row>
    <row r="171" spans="3:17">
      <c r="C171" s="27"/>
      <c r="D171" s="27"/>
      <c r="E171" s="27"/>
      <c r="F171" s="27"/>
      <c r="G171" s="27"/>
      <c r="H171" s="27"/>
      <c r="I171" s="27"/>
      <c r="J171" s="27"/>
      <c r="K171" s="27"/>
      <c r="L171" s="27"/>
      <c r="M171" s="27"/>
      <c r="N171" s="27"/>
      <c r="O171" s="27"/>
      <c r="P171" s="27"/>
      <c r="Q171" s="27"/>
    </row>
    <row r="172" spans="3:17">
      <c r="C172" s="27"/>
      <c r="D172" s="27"/>
      <c r="E172" s="27"/>
      <c r="F172" s="27"/>
      <c r="G172" s="27"/>
      <c r="H172" s="27"/>
      <c r="I172" s="27"/>
      <c r="J172" s="27"/>
      <c r="K172" s="27"/>
      <c r="L172" s="27"/>
      <c r="M172" s="27"/>
      <c r="N172" s="27"/>
      <c r="O172" s="27"/>
      <c r="P172" s="27"/>
      <c r="Q172" s="27"/>
    </row>
    <row r="173" spans="3:17">
      <c r="C173" s="27"/>
      <c r="D173" s="27"/>
      <c r="E173" s="27"/>
      <c r="F173" s="27"/>
      <c r="G173" s="27"/>
      <c r="H173" s="27"/>
      <c r="I173" s="27"/>
      <c r="J173" s="27"/>
      <c r="K173" s="27"/>
      <c r="L173" s="27"/>
      <c r="M173" s="27"/>
      <c r="N173" s="27"/>
      <c r="O173" s="27"/>
      <c r="P173" s="27"/>
      <c r="Q173" s="27"/>
    </row>
    <row r="174" spans="3:17">
      <c r="C174" s="27"/>
      <c r="D174" s="27"/>
      <c r="E174" s="27"/>
      <c r="F174" s="27"/>
      <c r="G174" s="27"/>
      <c r="H174" s="27"/>
      <c r="I174" s="27"/>
      <c r="J174" s="27"/>
      <c r="K174" s="27"/>
      <c r="L174" s="27"/>
      <c r="M174" s="27"/>
      <c r="N174" s="27"/>
      <c r="O174" s="27"/>
      <c r="P174" s="27"/>
      <c r="Q174" s="27"/>
    </row>
    <row r="175" spans="3:17">
      <c r="C175" s="27"/>
      <c r="D175" s="27"/>
      <c r="E175" s="27"/>
      <c r="F175" s="27"/>
      <c r="G175" s="27"/>
      <c r="H175" s="27"/>
      <c r="I175" s="27"/>
      <c r="J175" s="27"/>
      <c r="K175" s="27"/>
      <c r="L175" s="27"/>
      <c r="M175" s="27"/>
      <c r="N175" s="27"/>
      <c r="O175" s="27"/>
      <c r="P175" s="27"/>
      <c r="Q175" s="27"/>
    </row>
    <row r="176" spans="3:17">
      <c r="C176" s="27"/>
      <c r="D176" s="27"/>
      <c r="E176" s="27"/>
      <c r="F176" s="27"/>
      <c r="G176" s="27"/>
      <c r="H176" s="27"/>
      <c r="I176" s="27"/>
      <c r="J176" s="27"/>
      <c r="K176" s="27"/>
      <c r="L176" s="27"/>
      <c r="M176" s="27"/>
      <c r="N176" s="27"/>
      <c r="O176" s="27"/>
      <c r="P176" s="27"/>
      <c r="Q176" s="27"/>
    </row>
    <row r="177" spans="3:17">
      <c r="C177" s="27"/>
      <c r="D177" s="27"/>
      <c r="E177" s="27"/>
      <c r="F177" s="27"/>
      <c r="G177" s="27"/>
      <c r="H177" s="27"/>
      <c r="I177" s="27"/>
      <c r="J177" s="27"/>
      <c r="K177" s="27"/>
      <c r="L177" s="27"/>
      <c r="M177" s="27"/>
      <c r="N177" s="27"/>
      <c r="O177" s="27"/>
      <c r="P177" s="27"/>
      <c r="Q177" s="27"/>
    </row>
    <row r="178" spans="3:17">
      <c r="C178" s="27"/>
      <c r="D178" s="27"/>
      <c r="E178" s="27"/>
      <c r="F178" s="27"/>
      <c r="G178" s="27"/>
      <c r="H178" s="27"/>
      <c r="I178" s="27"/>
      <c r="J178" s="27"/>
      <c r="K178" s="27"/>
      <c r="L178" s="27"/>
      <c r="M178" s="27"/>
      <c r="N178" s="27"/>
      <c r="O178" s="27"/>
      <c r="P178" s="27"/>
      <c r="Q178" s="27"/>
    </row>
    <row r="179" spans="3:17">
      <c r="C179" s="27"/>
      <c r="D179" s="27"/>
      <c r="E179" s="27"/>
      <c r="F179" s="27"/>
      <c r="G179" s="27"/>
      <c r="H179" s="27"/>
      <c r="I179" s="27"/>
      <c r="J179" s="27"/>
      <c r="K179" s="27"/>
      <c r="L179" s="27"/>
      <c r="M179" s="27"/>
      <c r="N179" s="27"/>
      <c r="O179" s="27"/>
      <c r="P179" s="27"/>
      <c r="Q179" s="27"/>
    </row>
    <row r="180" spans="3:17">
      <c r="C180" s="27"/>
      <c r="D180" s="27"/>
      <c r="E180" s="27"/>
      <c r="F180" s="27"/>
      <c r="G180" s="27"/>
      <c r="H180" s="27"/>
      <c r="I180" s="27"/>
      <c r="J180" s="27"/>
      <c r="K180" s="27"/>
      <c r="L180" s="27"/>
      <c r="M180" s="27"/>
      <c r="N180" s="27"/>
      <c r="O180" s="27"/>
      <c r="P180" s="27"/>
      <c r="Q180" s="27"/>
    </row>
    <row r="181" spans="3:17">
      <c r="C181" s="27"/>
      <c r="D181" s="27"/>
      <c r="E181" s="27"/>
      <c r="F181" s="27"/>
      <c r="G181" s="27"/>
      <c r="H181" s="27"/>
      <c r="I181" s="27"/>
      <c r="J181" s="27"/>
      <c r="K181" s="27"/>
      <c r="L181" s="27"/>
      <c r="M181" s="27"/>
      <c r="N181" s="27"/>
      <c r="O181" s="27"/>
      <c r="P181" s="27"/>
      <c r="Q181" s="27"/>
    </row>
    <row r="182" spans="3:17">
      <c r="C182" s="27"/>
      <c r="D182" s="27"/>
      <c r="E182" s="27"/>
      <c r="F182" s="27"/>
      <c r="G182" s="27"/>
      <c r="H182" s="27"/>
      <c r="I182" s="27"/>
      <c r="J182" s="27"/>
      <c r="K182" s="27"/>
      <c r="L182" s="27"/>
      <c r="M182" s="27"/>
      <c r="N182" s="27"/>
      <c r="O182" s="27"/>
      <c r="P182" s="27"/>
      <c r="Q182" s="27"/>
    </row>
    <row r="183" spans="3:17">
      <c r="C183" s="27"/>
      <c r="D183" s="27"/>
      <c r="E183" s="27"/>
      <c r="F183" s="27"/>
      <c r="G183" s="27"/>
      <c r="H183" s="27"/>
      <c r="I183" s="27"/>
      <c r="J183" s="27"/>
      <c r="K183" s="27"/>
      <c r="L183" s="27"/>
      <c r="M183" s="27"/>
      <c r="N183" s="27"/>
      <c r="O183" s="27"/>
      <c r="P183" s="27"/>
      <c r="Q183" s="27"/>
    </row>
    <row r="184" spans="3:17">
      <c r="C184" s="27"/>
      <c r="D184" s="27"/>
      <c r="E184" s="27"/>
      <c r="F184" s="27"/>
      <c r="G184" s="27"/>
      <c r="H184" s="27"/>
      <c r="I184" s="27"/>
      <c r="J184" s="27"/>
      <c r="K184" s="27"/>
      <c r="L184" s="27"/>
      <c r="M184" s="27"/>
      <c r="N184" s="27"/>
      <c r="O184" s="27"/>
      <c r="P184" s="27"/>
      <c r="Q184" s="27"/>
    </row>
    <row r="185" spans="3:17">
      <c r="C185" s="27"/>
      <c r="D185" s="27"/>
      <c r="E185" s="27"/>
      <c r="F185" s="27"/>
      <c r="G185" s="27"/>
      <c r="H185" s="27"/>
      <c r="I185" s="27"/>
      <c r="J185" s="27"/>
      <c r="K185" s="27"/>
      <c r="L185" s="27"/>
      <c r="M185" s="27"/>
      <c r="N185" s="27"/>
      <c r="O185" s="27"/>
      <c r="P185" s="27"/>
      <c r="Q185" s="27"/>
    </row>
    <row r="186" spans="3:17">
      <c r="C186" s="27"/>
      <c r="D186" s="27"/>
      <c r="E186" s="27"/>
      <c r="F186" s="27"/>
      <c r="G186" s="27"/>
      <c r="H186" s="27"/>
      <c r="I186" s="27"/>
      <c r="J186" s="27"/>
      <c r="K186" s="27"/>
      <c r="L186" s="27"/>
      <c r="M186" s="27"/>
      <c r="N186" s="27"/>
      <c r="O186" s="27"/>
      <c r="P186" s="27"/>
      <c r="Q186" s="27"/>
    </row>
    <row r="187" spans="3:17">
      <c r="C187" s="27"/>
      <c r="D187" s="27"/>
      <c r="E187" s="27"/>
      <c r="F187" s="27"/>
      <c r="G187" s="27"/>
      <c r="H187" s="27"/>
      <c r="I187" s="27"/>
      <c r="J187" s="27"/>
      <c r="K187" s="27"/>
      <c r="L187" s="27"/>
      <c r="M187" s="27"/>
      <c r="N187" s="27"/>
      <c r="O187" s="27"/>
      <c r="P187" s="27"/>
      <c r="Q187" s="27"/>
    </row>
    <row r="188" spans="3:17">
      <c r="C188" s="27"/>
      <c r="D188" s="27"/>
      <c r="E188" s="27"/>
      <c r="F188" s="27"/>
      <c r="G188" s="27"/>
      <c r="H188" s="27"/>
      <c r="I188" s="27"/>
      <c r="J188" s="27"/>
      <c r="K188" s="27"/>
      <c r="L188" s="27"/>
      <c r="M188" s="27"/>
      <c r="N188" s="27"/>
      <c r="O188" s="27"/>
      <c r="P188" s="27"/>
      <c r="Q188" s="27"/>
    </row>
    <row r="189" spans="3:17">
      <c r="C189" s="27"/>
      <c r="D189" s="27"/>
      <c r="E189" s="27"/>
      <c r="F189" s="27"/>
      <c r="G189" s="27"/>
      <c r="H189" s="27"/>
      <c r="I189" s="27"/>
      <c r="J189" s="27"/>
      <c r="K189" s="27"/>
      <c r="L189" s="27"/>
      <c r="M189" s="27"/>
      <c r="N189" s="27"/>
      <c r="O189" s="27"/>
      <c r="P189" s="27"/>
      <c r="Q189" s="27"/>
    </row>
    <row r="190" spans="3:17">
      <c r="C190" s="27"/>
      <c r="D190" s="27"/>
      <c r="E190" s="27"/>
      <c r="F190" s="27"/>
      <c r="G190" s="27"/>
      <c r="H190" s="27"/>
      <c r="I190" s="27"/>
      <c r="J190" s="27"/>
      <c r="K190" s="27"/>
      <c r="L190" s="27"/>
      <c r="M190" s="27"/>
      <c r="N190" s="27"/>
      <c r="O190" s="27"/>
      <c r="P190" s="27"/>
      <c r="Q190" s="27"/>
    </row>
    <row r="191" spans="3:17">
      <c r="C191" s="27"/>
      <c r="D191" s="27"/>
      <c r="E191" s="27"/>
      <c r="F191" s="27"/>
      <c r="G191" s="27"/>
      <c r="H191" s="27"/>
      <c r="I191" s="27"/>
      <c r="J191" s="27"/>
      <c r="K191" s="27"/>
      <c r="L191" s="27"/>
      <c r="M191" s="27"/>
      <c r="N191" s="27"/>
      <c r="O191" s="27"/>
      <c r="P191" s="27"/>
      <c r="Q191" s="27"/>
    </row>
    <row r="192" spans="3:17">
      <c r="C192" s="27"/>
      <c r="D192" s="27"/>
      <c r="E192" s="27"/>
      <c r="F192" s="27"/>
      <c r="G192" s="27"/>
      <c r="H192" s="27"/>
      <c r="I192" s="27"/>
      <c r="J192" s="27"/>
      <c r="K192" s="27"/>
      <c r="L192" s="27"/>
      <c r="M192" s="27"/>
      <c r="N192" s="27"/>
      <c r="O192" s="27"/>
      <c r="P192" s="27"/>
      <c r="Q192" s="27"/>
    </row>
    <row r="193" spans="3:17">
      <c r="C193" s="27"/>
      <c r="D193" s="27"/>
      <c r="E193" s="27"/>
      <c r="F193" s="27"/>
      <c r="G193" s="27"/>
      <c r="H193" s="27"/>
      <c r="I193" s="27"/>
      <c r="J193" s="27"/>
      <c r="K193" s="27"/>
      <c r="L193" s="27"/>
      <c r="M193" s="27"/>
      <c r="N193" s="27"/>
      <c r="O193" s="27"/>
      <c r="P193" s="27"/>
      <c r="Q193" s="27"/>
    </row>
    <row r="194" spans="3:17">
      <c r="C194" s="27"/>
      <c r="D194" s="27"/>
      <c r="E194" s="27"/>
      <c r="F194" s="27"/>
      <c r="G194" s="27"/>
      <c r="H194" s="27"/>
      <c r="I194" s="27"/>
      <c r="J194" s="27"/>
      <c r="K194" s="27"/>
      <c r="L194" s="27"/>
      <c r="M194" s="27"/>
      <c r="N194" s="27"/>
      <c r="O194" s="27"/>
      <c r="P194" s="27"/>
      <c r="Q194" s="27"/>
    </row>
    <row r="195" spans="3:17">
      <c r="C195" s="27"/>
      <c r="D195" s="27"/>
      <c r="E195" s="27"/>
      <c r="F195" s="27"/>
      <c r="G195" s="27"/>
      <c r="H195" s="27"/>
      <c r="I195" s="27"/>
      <c r="J195" s="27"/>
      <c r="K195" s="27"/>
      <c r="L195" s="27"/>
      <c r="M195" s="27"/>
      <c r="N195" s="27"/>
      <c r="O195" s="27"/>
      <c r="P195" s="27"/>
      <c r="Q195" s="27"/>
    </row>
    <row r="196" spans="3:17">
      <c r="C196" s="27"/>
      <c r="D196" s="27"/>
      <c r="E196" s="27"/>
      <c r="F196" s="27"/>
      <c r="G196" s="27"/>
      <c r="H196" s="27"/>
      <c r="I196" s="27"/>
      <c r="J196" s="27"/>
      <c r="K196" s="27"/>
      <c r="L196" s="27"/>
      <c r="M196" s="27"/>
      <c r="N196" s="27"/>
      <c r="O196" s="27"/>
      <c r="P196" s="27"/>
      <c r="Q196" s="27"/>
    </row>
    <row r="197" spans="3:17">
      <c r="C197" s="27"/>
      <c r="D197" s="27"/>
      <c r="E197" s="27"/>
      <c r="F197" s="27"/>
      <c r="G197" s="27"/>
      <c r="H197" s="27"/>
      <c r="I197" s="27"/>
      <c r="J197" s="27"/>
      <c r="K197" s="27"/>
      <c r="L197" s="27"/>
      <c r="M197" s="27"/>
      <c r="N197" s="27"/>
      <c r="O197" s="27"/>
      <c r="P197" s="27"/>
      <c r="Q197" s="27"/>
    </row>
    <row r="198" spans="3:17">
      <c r="C198" s="27"/>
      <c r="D198" s="27"/>
      <c r="E198" s="27"/>
      <c r="F198" s="27"/>
      <c r="G198" s="27"/>
      <c r="H198" s="27"/>
      <c r="I198" s="27"/>
      <c r="J198" s="27"/>
      <c r="K198" s="27"/>
      <c r="L198" s="27"/>
      <c r="M198" s="27"/>
      <c r="N198" s="27"/>
      <c r="O198" s="27"/>
      <c r="P198" s="27"/>
      <c r="Q198" s="27"/>
    </row>
    <row r="199" spans="3:17">
      <c r="C199" s="27"/>
      <c r="D199" s="27"/>
      <c r="E199" s="27"/>
      <c r="F199" s="27"/>
      <c r="G199" s="27"/>
      <c r="H199" s="27"/>
      <c r="I199" s="27"/>
      <c r="J199" s="27"/>
      <c r="K199" s="27"/>
      <c r="L199" s="27"/>
      <c r="M199" s="27"/>
      <c r="N199" s="27"/>
      <c r="O199" s="27"/>
      <c r="P199" s="27"/>
      <c r="Q199" s="27"/>
    </row>
    <row r="200" spans="3:17">
      <c r="C200" s="27"/>
      <c r="D200" s="27"/>
      <c r="E200" s="27"/>
      <c r="F200" s="27"/>
      <c r="G200" s="27"/>
      <c r="H200" s="27"/>
      <c r="I200" s="27"/>
      <c r="J200" s="27"/>
      <c r="K200" s="27"/>
      <c r="L200" s="27"/>
      <c r="M200" s="27"/>
      <c r="N200" s="27"/>
      <c r="O200" s="27"/>
      <c r="P200" s="27"/>
      <c r="Q200" s="27"/>
    </row>
    <row r="201" spans="3:17">
      <c r="C201" s="27"/>
      <c r="D201" s="27"/>
      <c r="E201" s="27"/>
      <c r="F201" s="27"/>
      <c r="G201" s="27"/>
      <c r="H201" s="27"/>
      <c r="I201" s="27"/>
      <c r="J201" s="27"/>
      <c r="K201" s="27"/>
      <c r="L201" s="27"/>
      <c r="M201" s="27"/>
      <c r="N201" s="27"/>
      <c r="O201" s="27"/>
      <c r="P201" s="27"/>
      <c r="Q201" s="27"/>
    </row>
    <row r="202" spans="3:17">
      <c r="C202" s="27"/>
      <c r="D202" s="27"/>
      <c r="E202" s="27"/>
      <c r="F202" s="27"/>
      <c r="G202" s="27"/>
      <c r="H202" s="27"/>
      <c r="I202" s="27"/>
      <c r="J202" s="27"/>
      <c r="K202" s="27"/>
      <c r="L202" s="27"/>
      <c r="M202" s="27"/>
      <c r="N202" s="27"/>
      <c r="O202" s="27"/>
      <c r="P202" s="27"/>
      <c r="Q202" s="27"/>
    </row>
    <row r="203" spans="3:17">
      <c r="C203" s="27"/>
      <c r="D203" s="27"/>
      <c r="E203" s="27"/>
      <c r="F203" s="27"/>
      <c r="G203" s="27"/>
      <c r="H203" s="27"/>
      <c r="I203" s="27"/>
      <c r="J203" s="27"/>
      <c r="K203" s="27"/>
      <c r="L203" s="27"/>
      <c r="M203" s="27"/>
      <c r="N203" s="27"/>
      <c r="O203" s="27"/>
      <c r="P203" s="27"/>
      <c r="Q203" s="27"/>
    </row>
    <row r="204" spans="3:17">
      <c r="C204" s="27"/>
      <c r="D204" s="27"/>
      <c r="E204" s="27"/>
      <c r="F204" s="27"/>
      <c r="G204" s="27"/>
      <c r="H204" s="27"/>
      <c r="I204" s="27"/>
      <c r="J204" s="27"/>
      <c r="K204" s="27"/>
      <c r="L204" s="27"/>
      <c r="M204" s="27"/>
      <c r="N204" s="27"/>
      <c r="O204" s="27"/>
      <c r="P204" s="27"/>
      <c r="Q204" s="27"/>
    </row>
    <row r="205" spans="3:17">
      <c r="C205" s="27"/>
      <c r="D205" s="27"/>
      <c r="E205" s="27"/>
      <c r="F205" s="27"/>
      <c r="G205" s="27"/>
      <c r="H205" s="27"/>
      <c r="I205" s="27"/>
      <c r="J205" s="27"/>
      <c r="K205" s="27"/>
      <c r="L205" s="27"/>
      <c r="M205" s="27"/>
      <c r="N205" s="27"/>
      <c r="O205" s="27"/>
      <c r="P205" s="27"/>
      <c r="Q205" s="27"/>
    </row>
    <row r="206" spans="3:17">
      <c r="C206" s="27"/>
      <c r="D206" s="27"/>
      <c r="E206" s="27"/>
      <c r="F206" s="27"/>
      <c r="G206" s="27"/>
      <c r="H206" s="27"/>
      <c r="I206" s="27"/>
      <c r="J206" s="27"/>
      <c r="K206" s="27"/>
      <c r="L206" s="27"/>
      <c r="M206" s="27"/>
      <c r="N206" s="27"/>
      <c r="O206" s="27"/>
      <c r="P206" s="27"/>
      <c r="Q206" s="27"/>
    </row>
    <row r="207" spans="3:17">
      <c r="C207" s="27"/>
      <c r="D207" s="27"/>
      <c r="E207" s="27"/>
      <c r="F207" s="27"/>
      <c r="G207" s="27"/>
      <c r="H207" s="27"/>
      <c r="I207" s="27"/>
      <c r="J207" s="27"/>
      <c r="K207" s="27"/>
      <c r="L207" s="27"/>
      <c r="M207" s="27"/>
      <c r="N207" s="27"/>
      <c r="O207" s="27"/>
      <c r="P207" s="27"/>
      <c r="Q207" s="27"/>
    </row>
    <row r="208" spans="3:17">
      <c r="C208" s="27"/>
      <c r="D208" s="27"/>
      <c r="E208" s="27"/>
      <c r="F208" s="27"/>
      <c r="G208" s="27"/>
      <c r="H208" s="27"/>
      <c r="I208" s="27"/>
      <c r="J208" s="27"/>
      <c r="K208" s="27"/>
      <c r="L208" s="27"/>
      <c r="M208" s="27"/>
      <c r="N208" s="27"/>
      <c r="O208" s="27"/>
      <c r="P208" s="27"/>
      <c r="Q208" s="27"/>
    </row>
    <row r="209" spans="3:17">
      <c r="C209" s="27"/>
      <c r="D209" s="27"/>
      <c r="E209" s="27"/>
      <c r="F209" s="27"/>
      <c r="G209" s="27"/>
      <c r="H209" s="27"/>
      <c r="I209" s="27"/>
      <c r="J209" s="27"/>
      <c r="K209" s="27"/>
      <c r="L209" s="27"/>
      <c r="M209" s="27"/>
      <c r="N209" s="27"/>
      <c r="O209" s="27"/>
      <c r="P209" s="27"/>
      <c r="Q209" s="27"/>
    </row>
    <row r="210" spans="3:17">
      <c r="C210" s="27"/>
      <c r="D210" s="27"/>
      <c r="E210" s="27"/>
      <c r="F210" s="27"/>
      <c r="G210" s="27"/>
      <c r="H210" s="27"/>
      <c r="I210" s="27"/>
      <c r="J210" s="27"/>
      <c r="K210" s="27"/>
      <c r="L210" s="27"/>
      <c r="M210" s="27"/>
      <c r="N210" s="27"/>
      <c r="O210" s="27"/>
      <c r="P210" s="27"/>
      <c r="Q210" s="27"/>
    </row>
    <row r="211" spans="3:17">
      <c r="C211" s="27"/>
      <c r="D211" s="27"/>
      <c r="E211" s="27"/>
      <c r="F211" s="27"/>
      <c r="G211" s="27"/>
      <c r="H211" s="27"/>
      <c r="I211" s="27"/>
      <c r="J211" s="27"/>
      <c r="K211" s="27"/>
      <c r="L211" s="27"/>
      <c r="M211" s="27"/>
      <c r="N211" s="27"/>
      <c r="O211" s="27"/>
      <c r="P211" s="27"/>
      <c r="Q211" s="27"/>
    </row>
    <row r="212" spans="3:17">
      <c r="C212" s="27"/>
      <c r="D212" s="27"/>
      <c r="E212" s="27"/>
      <c r="F212" s="27"/>
      <c r="G212" s="27"/>
      <c r="H212" s="27"/>
      <c r="I212" s="27"/>
      <c r="J212" s="27"/>
      <c r="K212" s="27"/>
      <c r="L212" s="27"/>
      <c r="M212" s="27"/>
      <c r="N212" s="27"/>
      <c r="O212" s="27"/>
      <c r="P212" s="27"/>
      <c r="Q212" s="27"/>
    </row>
    <row r="213" spans="3:17">
      <c r="C213" s="27"/>
      <c r="D213" s="27"/>
      <c r="E213" s="27"/>
      <c r="F213" s="27"/>
      <c r="G213" s="27"/>
      <c r="H213" s="27"/>
      <c r="I213" s="27"/>
      <c r="J213" s="27"/>
      <c r="K213" s="27"/>
      <c r="L213" s="27"/>
      <c r="M213" s="27"/>
      <c r="N213" s="27"/>
      <c r="O213" s="27"/>
      <c r="P213" s="27"/>
      <c r="Q213" s="27"/>
    </row>
    <row r="214" spans="3:17">
      <c r="C214" s="27"/>
      <c r="D214" s="27"/>
      <c r="E214" s="27"/>
      <c r="F214" s="27"/>
      <c r="G214" s="27"/>
      <c r="H214" s="27"/>
      <c r="I214" s="27"/>
      <c r="J214" s="27"/>
      <c r="K214" s="27"/>
      <c r="L214" s="27"/>
      <c r="M214" s="27"/>
      <c r="N214" s="27"/>
      <c r="O214" s="27"/>
      <c r="P214" s="27"/>
      <c r="Q214" s="27"/>
    </row>
    <row r="215" spans="3:17">
      <c r="C215" s="27"/>
      <c r="D215" s="27"/>
      <c r="E215" s="27"/>
      <c r="F215" s="27"/>
      <c r="G215" s="27"/>
      <c r="H215" s="27"/>
      <c r="I215" s="27"/>
      <c r="J215" s="27"/>
      <c r="K215" s="27"/>
      <c r="L215" s="27"/>
      <c r="M215" s="27"/>
      <c r="N215" s="27"/>
      <c r="O215" s="27"/>
      <c r="P215" s="27"/>
      <c r="Q215" s="27"/>
    </row>
    <row r="216" spans="3:17">
      <c r="C216" s="27"/>
      <c r="D216" s="27"/>
      <c r="E216" s="27"/>
      <c r="F216" s="27"/>
      <c r="G216" s="27"/>
      <c r="H216" s="27"/>
      <c r="I216" s="27"/>
      <c r="J216" s="27"/>
      <c r="K216" s="27"/>
      <c r="L216" s="27"/>
      <c r="M216" s="27"/>
      <c r="N216" s="27"/>
      <c r="O216" s="27"/>
      <c r="P216" s="27"/>
      <c r="Q216" s="27"/>
    </row>
    <row r="217" spans="3:17">
      <c r="C217" s="27"/>
      <c r="D217" s="27"/>
      <c r="E217" s="27"/>
      <c r="F217" s="27"/>
      <c r="G217" s="27"/>
      <c r="H217" s="27"/>
      <c r="I217" s="27"/>
      <c r="J217" s="27"/>
      <c r="K217" s="27"/>
      <c r="L217" s="27"/>
      <c r="M217" s="27"/>
      <c r="N217" s="27"/>
      <c r="O217" s="27"/>
      <c r="P217" s="27"/>
      <c r="Q217" s="27"/>
    </row>
    <row r="218" spans="3:17">
      <c r="C218" s="27"/>
      <c r="D218" s="27"/>
      <c r="E218" s="27"/>
      <c r="F218" s="27"/>
      <c r="G218" s="27"/>
      <c r="H218" s="27"/>
      <c r="I218" s="27"/>
      <c r="J218" s="27"/>
      <c r="K218" s="27"/>
      <c r="L218" s="27"/>
      <c r="M218" s="27"/>
      <c r="N218" s="27"/>
      <c r="O218" s="27"/>
      <c r="P218" s="27"/>
      <c r="Q218" s="27"/>
    </row>
    <row r="219" spans="3:17">
      <c r="C219" s="27"/>
      <c r="D219" s="27"/>
      <c r="E219" s="27"/>
      <c r="F219" s="27"/>
      <c r="G219" s="27"/>
      <c r="H219" s="27"/>
      <c r="I219" s="27"/>
      <c r="J219" s="27"/>
      <c r="K219" s="27"/>
      <c r="L219" s="27"/>
      <c r="M219" s="27"/>
      <c r="N219" s="27"/>
      <c r="O219" s="27"/>
      <c r="P219" s="27"/>
      <c r="Q219" s="27"/>
    </row>
    <row r="220" spans="3:17">
      <c r="C220" s="27"/>
      <c r="D220" s="27"/>
      <c r="E220" s="27"/>
      <c r="F220" s="27"/>
      <c r="G220" s="27"/>
      <c r="H220" s="27"/>
      <c r="I220" s="27"/>
      <c r="J220" s="27"/>
      <c r="K220" s="27"/>
      <c r="L220" s="27"/>
      <c r="M220" s="27"/>
      <c r="N220" s="27"/>
      <c r="O220" s="27"/>
      <c r="P220" s="27"/>
      <c r="Q220" s="27"/>
    </row>
    <row r="221" spans="3:17">
      <c r="C221" s="27"/>
      <c r="D221" s="27"/>
      <c r="E221" s="27"/>
      <c r="F221" s="27"/>
      <c r="G221" s="27"/>
      <c r="H221" s="27"/>
      <c r="I221" s="27"/>
      <c r="J221" s="27"/>
      <c r="K221" s="27"/>
      <c r="L221" s="27"/>
      <c r="M221" s="27"/>
      <c r="N221" s="27"/>
      <c r="O221" s="27"/>
      <c r="P221" s="27"/>
      <c r="Q221" s="27"/>
    </row>
    <row r="222" spans="3:17">
      <c r="C222" s="27"/>
      <c r="D222" s="27"/>
      <c r="E222" s="27"/>
      <c r="F222" s="27"/>
      <c r="G222" s="27"/>
      <c r="H222" s="27"/>
      <c r="I222" s="27"/>
      <c r="J222" s="27"/>
      <c r="K222" s="27"/>
      <c r="L222" s="27"/>
      <c r="M222" s="27"/>
      <c r="N222" s="27"/>
      <c r="O222" s="27"/>
      <c r="P222" s="27"/>
      <c r="Q222" s="27"/>
    </row>
    <row r="223" spans="3:17">
      <c r="C223" s="27"/>
      <c r="D223" s="27"/>
      <c r="E223" s="27"/>
      <c r="F223" s="27"/>
      <c r="G223" s="27"/>
      <c r="H223" s="27"/>
      <c r="I223" s="27"/>
      <c r="J223" s="27"/>
      <c r="K223" s="27"/>
      <c r="L223" s="27"/>
      <c r="M223" s="27"/>
      <c r="N223" s="27"/>
      <c r="O223" s="27"/>
      <c r="P223" s="27"/>
      <c r="Q223" s="27"/>
    </row>
    <row r="224" spans="3:17">
      <c r="C224" s="27"/>
      <c r="D224" s="27"/>
      <c r="E224" s="27"/>
      <c r="F224" s="27"/>
      <c r="G224" s="27"/>
      <c r="H224" s="27"/>
      <c r="I224" s="27"/>
      <c r="J224" s="27"/>
      <c r="K224" s="27"/>
      <c r="L224" s="27"/>
      <c r="M224" s="27"/>
      <c r="N224" s="27"/>
      <c r="O224" s="27"/>
      <c r="P224" s="27"/>
      <c r="Q224" s="27"/>
    </row>
    <row r="225" spans="3:17">
      <c r="C225" s="27"/>
      <c r="D225" s="27"/>
      <c r="E225" s="27"/>
      <c r="F225" s="27"/>
      <c r="G225" s="27"/>
      <c r="H225" s="27"/>
      <c r="I225" s="27"/>
      <c r="J225" s="27"/>
      <c r="K225" s="27"/>
      <c r="L225" s="27"/>
      <c r="M225" s="27"/>
      <c r="N225" s="27"/>
      <c r="O225" s="27"/>
      <c r="P225" s="27"/>
      <c r="Q225" s="27"/>
    </row>
    <row r="226" spans="3:17">
      <c r="C226" s="27"/>
      <c r="D226" s="27"/>
      <c r="E226" s="27"/>
      <c r="F226" s="27"/>
      <c r="G226" s="27"/>
      <c r="H226" s="27"/>
      <c r="I226" s="27"/>
      <c r="J226" s="27"/>
      <c r="K226" s="27"/>
      <c r="L226" s="27"/>
      <c r="M226" s="27"/>
      <c r="N226" s="27"/>
      <c r="O226" s="27"/>
      <c r="P226" s="27"/>
      <c r="Q226" s="27"/>
    </row>
    <row r="227" spans="3:17">
      <c r="C227" s="27"/>
      <c r="D227" s="27"/>
      <c r="E227" s="27"/>
      <c r="F227" s="27"/>
      <c r="G227" s="27"/>
      <c r="H227" s="27"/>
      <c r="I227" s="27"/>
      <c r="J227" s="27"/>
      <c r="K227" s="27"/>
      <c r="L227" s="27"/>
      <c r="M227" s="27"/>
      <c r="N227" s="27"/>
      <c r="O227" s="27"/>
      <c r="P227" s="27"/>
      <c r="Q227" s="27"/>
    </row>
    <row r="228" spans="3:17">
      <c r="C228" s="27"/>
      <c r="D228" s="27"/>
      <c r="E228" s="27"/>
      <c r="F228" s="27"/>
      <c r="G228" s="27"/>
      <c r="H228" s="27"/>
      <c r="I228" s="27"/>
      <c r="J228" s="27"/>
      <c r="K228" s="27"/>
      <c r="L228" s="27"/>
      <c r="M228" s="27"/>
      <c r="N228" s="27"/>
      <c r="O228" s="27"/>
      <c r="P228" s="27"/>
      <c r="Q228" s="27"/>
    </row>
    <row r="229" spans="3:17">
      <c r="C229" s="27"/>
      <c r="D229" s="27"/>
      <c r="E229" s="27"/>
      <c r="F229" s="27"/>
      <c r="G229" s="27"/>
      <c r="H229" s="27"/>
      <c r="I229" s="27"/>
      <c r="J229" s="27"/>
      <c r="K229" s="27"/>
      <c r="L229" s="27"/>
      <c r="M229" s="27"/>
      <c r="N229" s="27"/>
      <c r="O229" s="27"/>
      <c r="P229" s="27"/>
      <c r="Q229" s="27"/>
    </row>
    <row r="230" spans="3:17">
      <c r="C230" s="27"/>
      <c r="D230" s="27"/>
      <c r="E230" s="27"/>
      <c r="F230" s="27"/>
      <c r="G230" s="27"/>
      <c r="H230" s="27"/>
      <c r="I230" s="27"/>
      <c r="J230" s="27"/>
      <c r="K230" s="27"/>
      <c r="L230" s="27"/>
      <c r="M230" s="27"/>
      <c r="N230" s="27"/>
      <c r="O230" s="27"/>
      <c r="P230" s="27"/>
      <c r="Q230" s="27"/>
    </row>
    <row r="231" spans="3:17">
      <c r="C231" s="27"/>
      <c r="D231" s="27"/>
      <c r="E231" s="27"/>
      <c r="F231" s="27"/>
      <c r="G231" s="27"/>
      <c r="H231" s="27"/>
      <c r="I231" s="27"/>
      <c r="J231" s="27"/>
      <c r="K231" s="27"/>
      <c r="L231" s="27"/>
      <c r="M231" s="27"/>
      <c r="N231" s="27"/>
      <c r="O231" s="27"/>
      <c r="P231" s="27"/>
      <c r="Q231" s="27"/>
    </row>
    <row r="232" spans="3:17">
      <c r="C232" s="27"/>
      <c r="D232" s="27"/>
      <c r="E232" s="27"/>
      <c r="F232" s="27"/>
      <c r="G232" s="27"/>
      <c r="H232" s="27"/>
      <c r="I232" s="27"/>
      <c r="J232" s="27"/>
      <c r="K232" s="27"/>
      <c r="L232" s="27"/>
      <c r="M232" s="27"/>
      <c r="N232" s="27"/>
      <c r="O232" s="27"/>
      <c r="P232" s="27"/>
      <c r="Q232" s="27"/>
    </row>
    <row r="233" spans="3:17">
      <c r="C233" s="27"/>
      <c r="D233" s="27"/>
      <c r="E233" s="27"/>
      <c r="F233" s="27"/>
      <c r="G233" s="27"/>
      <c r="H233" s="27"/>
      <c r="I233" s="27"/>
      <c r="J233" s="27"/>
      <c r="K233" s="27"/>
      <c r="L233" s="27"/>
      <c r="M233" s="27"/>
      <c r="N233" s="27"/>
      <c r="O233" s="27"/>
      <c r="P233" s="27"/>
      <c r="Q233" s="27"/>
    </row>
    <row r="234" spans="3:17">
      <c r="C234" s="27"/>
      <c r="D234" s="27"/>
      <c r="E234" s="27"/>
      <c r="F234" s="27"/>
      <c r="G234" s="27"/>
      <c r="H234" s="27"/>
      <c r="I234" s="27"/>
      <c r="J234" s="27"/>
      <c r="K234" s="27"/>
      <c r="L234" s="27"/>
      <c r="M234" s="27"/>
      <c r="N234" s="27"/>
      <c r="O234" s="27"/>
      <c r="P234" s="27"/>
      <c r="Q234" s="27"/>
    </row>
    <row r="235" spans="3:17">
      <c r="C235" s="27"/>
      <c r="D235" s="27"/>
      <c r="E235" s="27"/>
      <c r="F235" s="27"/>
      <c r="G235" s="27"/>
      <c r="H235" s="27"/>
      <c r="I235" s="27"/>
      <c r="J235" s="27"/>
      <c r="K235" s="27"/>
      <c r="L235" s="27"/>
      <c r="M235" s="27"/>
      <c r="N235" s="27"/>
      <c r="O235" s="27"/>
      <c r="P235" s="27"/>
      <c r="Q235" s="27"/>
    </row>
    <row r="236" spans="3:17">
      <c r="C236" s="27"/>
      <c r="D236" s="27"/>
      <c r="E236" s="27"/>
      <c r="F236" s="27"/>
      <c r="G236" s="27"/>
      <c r="H236" s="27"/>
      <c r="I236" s="27"/>
      <c r="J236" s="27"/>
      <c r="K236" s="27"/>
      <c r="L236" s="27"/>
      <c r="M236" s="27"/>
      <c r="N236" s="27"/>
      <c r="O236" s="27"/>
      <c r="P236" s="27"/>
      <c r="Q236" s="27"/>
    </row>
    <row r="237" spans="3:17">
      <c r="C237" s="27"/>
      <c r="D237" s="27"/>
      <c r="E237" s="27"/>
      <c r="F237" s="27"/>
      <c r="G237" s="27"/>
      <c r="H237" s="27"/>
      <c r="I237" s="27"/>
      <c r="J237" s="27"/>
      <c r="K237" s="27"/>
      <c r="L237" s="27"/>
      <c r="M237" s="27"/>
      <c r="N237" s="27"/>
      <c r="O237" s="27"/>
      <c r="P237" s="27"/>
      <c r="Q237" s="27"/>
    </row>
    <row r="238" spans="3:17">
      <c r="C238" s="27"/>
      <c r="D238" s="27"/>
      <c r="E238" s="27"/>
      <c r="F238" s="27"/>
      <c r="G238" s="27"/>
      <c r="H238" s="27"/>
      <c r="I238" s="27"/>
      <c r="J238" s="27"/>
      <c r="K238" s="27"/>
      <c r="L238" s="27"/>
      <c r="M238" s="27"/>
      <c r="N238" s="27"/>
      <c r="O238" s="27"/>
      <c r="P238" s="27"/>
      <c r="Q238" s="27"/>
    </row>
    <row r="239" spans="3:17">
      <c r="C239" s="27"/>
      <c r="D239" s="27"/>
      <c r="E239" s="27"/>
      <c r="F239" s="27"/>
      <c r="G239" s="27"/>
      <c r="H239" s="27"/>
      <c r="I239" s="27"/>
      <c r="J239" s="27"/>
      <c r="K239" s="27"/>
      <c r="L239" s="27"/>
      <c r="M239" s="27"/>
      <c r="N239" s="27"/>
      <c r="O239" s="27"/>
      <c r="P239" s="27"/>
      <c r="Q239" s="27"/>
    </row>
    <row r="240" spans="3:17">
      <c r="C240" s="27"/>
      <c r="D240" s="27"/>
      <c r="E240" s="27"/>
      <c r="F240" s="27"/>
      <c r="G240" s="27"/>
      <c r="H240" s="27"/>
      <c r="I240" s="27"/>
      <c r="J240" s="27"/>
      <c r="K240" s="27"/>
      <c r="L240" s="27"/>
      <c r="M240" s="27"/>
      <c r="N240" s="27"/>
      <c r="O240" s="27"/>
      <c r="P240" s="27"/>
      <c r="Q240" s="27"/>
    </row>
    <row r="241" spans="3:17">
      <c r="C241" s="27"/>
      <c r="D241" s="27"/>
      <c r="E241" s="27"/>
      <c r="F241" s="27"/>
      <c r="G241" s="27"/>
      <c r="H241" s="27"/>
      <c r="I241" s="27"/>
      <c r="J241" s="27"/>
      <c r="K241" s="27"/>
      <c r="L241" s="27"/>
      <c r="M241" s="27"/>
      <c r="N241" s="27"/>
      <c r="O241" s="27"/>
      <c r="P241" s="27"/>
      <c r="Q241" s="27"/>
    </row>
    <row r="242" spans="3:17">
      <c r="C242" s="27"/>
      <c r="D242" s="27"/>
      <c r="E242" s="27"/>
      <c r="F242" s="27"/>
      <c r="G242" s="27"/>
      <c r="H242" s="27"/>
      <c r="I242" s="27"/>
      <c r="J242" s="27"/>
      <c r="K242" s="27"/>
      <c r="L242" s="27"/>
      <c r="M242" s="27"/>
      <c r="N242" s="27"/>
      <c r="O242" s="27"/>
      <c r="P242" s="27"/>
      <c r="Q242" s="27"/>
    </row>
    <row r="243" spans="3:17">
      <c r="C243" s="27"/>
      <c r="D243" s="27"/>
      <c r="E243" s="27"/>
      <c r="F243" s="27"/>
      <c r="G243" s="27"/>
      <c r="H243" s="27"/>
      <c r="I243" s="27"/>
      <c r="J243" s="27"/>
      <c r="K243" s="27"/>
      <c r="L243" s="27"/>
      <c r="M243" s="27"/>
      <c r="N243" s="27"/>
      <c r="O243" s="27"/>
      <c r="P243" s="27"/>
      <c r="Q243" s="27"/>
    </row>
    <row r="244" spans="3:17">
      <c r="C244" s="27"/>
      <c r="D244" s="27"/>
      <c r="E244" s="27"/>
      <c r="F244" s="27"/>
      <c r="G244" s="27"/>
      <c r="H244" s="27"/>
      <c r="I244" s="27"/>
      <c r="J244" s="27"/>
      <c r="K244" s="27"/>
      <c r="L244" s="27"/>
      <c r="M244" s="27"/>
      <c r="N244" s="27"/>
      <c r="O244" s="27"/>
      <c r="P244" s="27"/>
      <c r="Q244" s="27"/>
    </row>
    <row r="245" spans="3:17">
      <c r="C245" s="27"/>
      <c r="D245" s="27"/>
      <c r="E245" s="27"/>
      <c r="F245" s="27"/>
      <c r="G245" s="27"/>
      <c r="H245" s="27"/>
      <c r="I245" s="27"/>
      <c r="J245" s="27"/>
      <c r="K245" s="27"/>
      <c r="L245" s="27"/>
      <c r="M245" s="27"/>
      <c r="N245" s="27"/>
      <c r="O245" s="27"/>
      <c r="P245" s="27"/>
      <c r="Q245" s="27"/>
    </row>
    <row r="246" spans="3:17">
      <c r="C246" s="27"/>
      <c r="D246" s="27"/>
      <c r="E246" s="27"/>
      <c r="F246" s="27"/>
      <c r="G246" s="27"/>
      <c r="H246" s="27"/>
      <c r="I246" s="27"/>
      <c r="J246" s="27"/>
      <c r="K246" s="27"/>
      <c r="L246" s="27"/>
      <c r="M246" s="27"/>
      <c r="N246" s="27"/>
      <c r="O246" s="27"/>
      <c r="P246" s="27"/>
      <c r="Q246" s="27"/>
    </row>
    <row r="247" spans="3:17">
      <c r="C247" s="27"/>
      <c r="D247" s="27"/>
      <c r="E247" s="27"/>
      <c r="F247" s="27"/>
      <c r="G247" s="27"/>
      <c r="H247" s="27"/>
      <c r="I247" s="27"/>
      <c r="J247" s="27"/>
      <c r="K247" s="27"/>
      <c r="L247" s="27"/>
      <c r="M247" s="27"/>
      <c r="N247" s="27"/>
      <c r="O247" s="27"/>
      <c r="P247" s="27"/>
      <c r="Q247" s="27"/>
    </row>
    <row r="248" spans="3:17">
      <c r="C248" s="27"/>
      <c r="D248" s="27"/>
      <c r="E248" s="27"/>
      <c r="F248" s="27"/>
      <c r="G248" s="27"/>
      <c r="H248" s="27"/>
      <c r="I248" s="27"/>
      <c r="J248" s="27"/>
      <c r="K248" s="27"/>
      <c r="L248" s="27"/>
      <c r="M248" s="27"/>
      <c r="N248" s="27"/>
      <c r="O248" s="27"/>
      <c r="P248" s="27"/>
      <c r="Q248" s="27"/>
    </row>
    <row r="249" spans="3:17">
      <c r="C249" s="27"/>
      <c r="D249" s="27"/>
      <c r="E249" s="27"/>
      <c r="F249" s="27"/>
      <c r="G249" s="27"/>
      <c r="H249" s="27"/>
      <c r="I249" s="27"/>
      <c r="J249" s="27"/>
      <c r="K249" s="27"/>
      <c r="L249" s="27"/>
      <c r="M249" s="27"/>
      <c r="N249" s="27"/>
      <c r="O249" s="27"/>
      <c r="P249" s="27"/>
      <c r="Q249" s="27"/>
    </row>
    <row r="250" spans="3:17">
      <c r="C250" s="27"/>
      <c r="D250" s="27"/>
      <c r="E250" s="27"/>
      <c r="F250" s="27"/>
      <c r="G250" s="27"/>
      <c r="H250" s="27"/>
      <c r="I250" s="27"/>
      <c r="J250" s="27"/>
      <c r="K250" s="27"/>
      <c r="L250" s="27"/>
      <c r="M250" s="27"/>
      <c r="N250" s="27"/>
      <c r="O250" s="27"/>
      <c r="P250" s="27"/>
      <c r="Q250" s="27"/>
    </row>
    <row r="251" spans="3:17">
      <c r="C251" s="27"/>
      <c r="D251" s="27"/>
      <c r="E251" s="27"/>
      <c r="F251" s="27"/>
      <c r="G251" s="27"/>
      <c r="H251" s="27"/>
      <c r="I251" s="27"/>
      <c r="J251" s="27"/>
      <c r="K251" s="27"/>
      <c r="L251" s="27"/>
      <c r="M251" s="27"/>
      <c r="N251" s="27"/>
      <c r="O251" s="27"/>
      <c r="P251" s="27"/>
      <c r="Q251" s="27"/>
    </row>
    <row r="252" spans="3:17">
      <c r="C252" s="27"/>
      <c r="D252" s="27"/>
      <c r="E252" s="27"/>
      <c r="F252" s="27"/>
      <c r="G252" s="27"/>
      <c r="H252" s="27"/>
      <c r="I252" s="27"/>
      <c r="J252" s="27"/>
      <c r="K252" s="27"/>
      <c r="L252" s="27"/>
      <c r="M252" s="27"/>
      <c r="N252" s="27"/>
      <c r="O252" s="27"/>
      <c r="P252" s="27"/>
      <c r="Q252" s="27"/>
    </row>
    <row r="253" spans="3:17">
      <c r="C253" s="27"/>
      <c r="D253" s="27"/>
      <c r="E253" s="27"/>
      <c r="F253" s="27"/>
      <c r="G253" s="27"/>
      <c r="H253" s="27"/>
      <c r="I253" s="27"/>
      <c r="J253" s="27"/>
      <c r="K253" s="27"/>
      <c r="L253" s="27"/>
      <c r="M253" s="27"/>
      <c r="N253" s="27"/>
      <c r="O253" s="27"/>
      <c r="P253" s="27"/>
      <c r="Q253" s="27"/>
    </row>
    <row r="254" spans="3:17">
      <c r="C254" s="27"/>
      <c r="D254" s="27"/>
      <c r="E254" s="27"/>
      <c r="F254" s="27"/>
      <c r="G254" s="27"/>
      <c r="H254" s="27"/>
      <c r="I254" s="27"/>
      <c r="J254" s="27"/>
      <c r="K254" s="27"/>
      <c r="L254" s="27"/>
      <c r="M254" s="27"/>
      <c r="N254" s="27"/>
      <c r="O254" s="27"/>
      <c r="P254" s="27"/>
      <c r="Q254" s="27"/>
    </row>
    <row r="255" spans="3:17">
      <c r="C255" s="27"/>
      <c r="D255" s="27"/>
      <c r="E255" s="27"/>
      <c r="F255" s="27"/>
      <c r="G255" s="27"/>
      <c r="H255" s="27"/>
      <c r="I255" s="27"/>
      <c r="J255" s="27"/>
      <c r="K255" s="27"/>
      <c r="L255" s="27"/>
      <c r="M255" s="27"/>
      <c r="N255" s="27"/>
      <c r="O255" s="27"/>
      <c r="P255" s="27"/>
      <c r="Q255" s="27"/>
    </row>
    <row r="256" spans="3:17">
      <c r="C256" s="27"/>
      <c r="D256" s="27"/>
      <c r="E256" s="27"/>
      <c r="F256" s="27"/>
      <c r="G256" s="27"/>
      <c r="H256" s="27"/>
      <c r="I256" s="27"/>
      <c r="J256" s="27"/>
      <c r="K256" s="27"/>
      <c r="L256" s="27"/>
      <c r="M256" s="27"/>
      <c r="N256" s="27"/>
      <c r="O256" s="27"/>
      <c r="P256" s="27"/>
      <c r="Q256" s="27"/>
    </row>
    <row r="257" spans="3:17">
      <c r="C257" s="27"/>
      <c r="D257" s="27"/>
      <c r="E257" s="27"/>
      <c r="F257" s="27"/>
      <c r="G257" s="27"/>
      <c r="H257" s="27"/>
      <c r="I257" s="27"/>
      <c r="J257" s="27"/>
      <c r="K257" s="27"/>
      <c r="L257" s="27"/>
      <c r="M257" s="27"/>
      <c r="N257" s="27"/>
      <c r="O257" s="27"/>
      <c r="P257" s="27"/>
      <c r="Q257" s="27"/>
    </row>
    <row r="258" spans="3:17">
      <c r="C258" s="27"/>
      <c r="D258" s="27"/>
      <c r="E258" s="27"/>
      <c r="F258" s="27"/>
      <c r="G258" s="27"/>
      <c r="H258" s="27"/>
      <c r="I258" s="27"/>
      <c r="J258" s="27"/>
      <c r="K258" s="27"/>
      <c r="L258" s="27"/>
      <c r="M258" s="27"/>
      <c r="N258" s="27"/>
      <c r="O258" s="27"/>
      <c r="P258" s="27"/>
      <c r="Q258" s="27"/>
    </row>
    <row r="259" spans="3:17">
      <c r="C259" s="27"/>
      <c r="D259" s="27"/>
      <c r="E259" s="27"/>
      <c r="F259" s="27"/>
      <c r="G259" s="27"/>
      <c r="H259" s="27"/>
      <c r="I259" s="27"/>
      <c r="J259" s="27"/>
      <c r="K259" s="27"/>
      <c r="L259" s="27"/>
      <c r="M259" s="27"/>
      <c r="N259" s="27"/>
      <c r="O259" s="27"/>
      <c r="P259" s="27"/>
      <c r="Q259" s="27"/>
    </row>
    <row r="260" spans="3:17">
      <c r="C260" s="27"/>
      <c r="D260" s="27"/>
      <c r="E260" s="27"/>
      <c r="F260" s="27"/>
      <c r="G260" s="27"/>
      <c r="H260" s="27"/>
      <c r="I260" s="27"/>
      <c r="J260" s="27"/>
      <c r="K260" s="27"/>
      <c r="L260" s="27"/>
      <c r="M260" s="27"/>
      <c r="N260" s="27"/>
      <c r="O260" s="27"/>
      <c r="P260" s="27"/>
      <c r="Q260" s="27"/>
    </row>
    <row r="261" spans="3:17">
      <c r="C261" s="27"/>
      <c r="D261" s="27"/>
      <c r="E261" s="27"/>
      <c r="F261" s="27"/>
      <c r="G261" s="27"/>
      <c r="H261" s="27"/>
      <c r="I261" s="27"/>
      <c r="J261" s="27"/>
      <c r="K261" s="27"/>
      <c r="L261" s="27"/>
      <c r="M261" s="27"/>
      <c r="N261" s="27"/>
      <c r="O261" s="27"/>
      <c r="P261" s="27"/>
      <c r="Q261" s="27"/>
    </row>
    <row r="262" spans="3:17">
      <c r="C262" s="27"/>
      <c r="D262" s="27"/>
      <c r="E262" s="27"/>
      <c r="F262" s="27"/>
      <c r="G262" s="27"/>
      <c r="H262" s="27"/>
      <c r="I262" s="27"/>
      <c r="J262" s="27"/>
      <c r="K262" s="27"/>
      <c r="L262" s="27"/>
      <c r="M262" s="27"/>
      <c r="N262" s="27"/>
      <c r="O262" s="27"/>
      <c r="P262" s="27"/>
      <c r="Q262" s="27"/>
    </row>
    <row r="263" spans="3:17">
      <c r="C263" s="27"/>
      <c r="D263" s="27"/>
      <c r="E263" s="27"/>
      <c r="F263" s="27"/>
      <c r="G263" s="27"/>
      <c r="H263" s="27"/>
      <c r="I263" s="27"/>
      <c r="J263" s="27"/>
      <c r="K263" s="27"/>
      <c r="L263" s="27"/>
      <c r="M263" s="27"/>
      <c r="N263" s="27"/>
      <c r="O263" s="27"/>
      <c r="P263" s="27"/>
      <c r="Q263" s="27"/>
    </row>
    <row r="264" spans="3:17">
      <c r="C264" s="27"/>
      <c r="D264" s="27"/>
      <c r="E264" s="27"/>
      <c r="F264" s="27"/>
      <c r="G264" s="27"/>
      <c r="H264" s="27"/>
      <c r="I264" s="27"/>
      <c r="J264" s="27"/>
      <c r="K264" s="27"/>
      <c r="L264" s="27"/>
      <c r="M264" s="27"/>
      <c r="N264" s="27"/>
      <c r="O264" s="27"/>
      <c r="P264" s="27"/>
      <c r="Q264" s="27"/>
    </row>
    <row r="265" spans="3:17">
      <c r="C265" s="27"/>
      <c r="D265" s="27"/>
      <c r="E265" s="27"/>
      <c r="F265" s="27"/>
      <c r="G265" s="27"/>
      <c r="H265" s="27"/>
      <c r="I265" s="27"/>
      <c r="J265" s="27"/>
      <c r="K265" s="27"/>
      <c r="L265" s="27"/>
      <c r="M265" s="27"/>
      <c r="N265" s="27"/>
      <c r="O265" s="27"/>
      <c r="P265" s="27"/>
      <c r="Q265" s="27"/>
    </row>
    <row r="266" spans="3:17">
      <c r="C266" s="27"/>
      <c r="D266" s="27"/>
      <c r="E266" s="27"/>
      <c r="F266" s="27"/>
      <c r="G266" s="27"/>
      <c r="H266" s="27"/>
      <c r="I266" s="27"/>
      <c r="J266" s="27"/>
      <c r="K266" s="27"/>
      <c r="L266" s="27"/>
      <c r="M266" s="27"/>
      <c r="N266" s="27"/>
      <c r="O266" s="27"/>
      <c r="P266" s="27"/>
      <c r="Q266" s="27"/>
    </row>
    <row r="267" spans="3:17">
      <c r="C267" s="27"/>
      <c r="D267" s="27"/>
      <c r="E267" s="27"/>
      <c r="F267" s="27"/>
      <c r="G267" s="27"/>
      <c r="H267" s="27"/>
      <c r="I267" s="27"/>
      <c r="J267" s="27"/>
      <c r="K267" s="27"/>
      <c r="L267" s="27"/>
      <c r="M267" s="27"/>
      <c r="N267" s="27"/>
      <c r="O267" s="27"/>
      <c r="P267" s="27"/>
      <c r="Q267" s="27"/>
    </row>
    <row r="268" spans="3:17">
      <c r="C268" s="27"/>
      <c r="D268" s="27"/>
      <c r="E268" s="27"/>
      <c r="F268" s="27"/>
      <c r="G268" s="27"/>
      <c r="H268" s="27"/>
      <c r="I268" s="27"/>
      <c r="J268" s="27"/>
      <c r="K268" s="27"/>
      <c r="L268" s="27"/>
      <c r="M268" s="27"/>
      <c r="N268" s="27"/>
      <c r="O268" s="27"/>
      <c r="P268" s="27"/>
      <c r="Q268" s="27"/>
    </row>
    <row r="269" spans="3:17">
      <c r="C269" s="27"/>
      <c r="D269" s="27"/>
      <c r="E269" s="27"/>
      <c r="F269" s="27"/>
      <c r="G269" s="27"/>
      <c r="H269" s="27"/>
      <c r="I269" s="27"/>
      <c r="J269" s="27"/>
      <c r="K269" s="27"/>
      <c r="L269" s="27"/>
      <c r="M269" s="27"/>
      <c r="N269" s="27"/>
      <c r="O269" s="27"/>
      <c r="P269" s="27"/>
      <c r="Q269" s="27"/>
    </row>
    <row r="270" spans="3:17">
      <c r="C270" s="27"/>
      <c r="D270" s="27"/>
      <c r="E270" s="27"/>
      <c r="F270" s="27"/>
      <c r="G270" s="27"/>
      <c r="H270" s="27"/>
      <c r="I270" s="27"/>
      <c r="J270" s="27"/>
      <c r="K270" s="27"/>
      <c r="L270" s="27"/>
      <c r="M270" s="27"/>
      <c r="N270" s="27"/>
      <c r="O270" s="27"/>
      <c r="P270" s="27"/>
      <c r="Q270" s="27"/>
    </row>
    <row r="271" spans="3:17">
      <c r="C271" s="27"/>
      <c r="D271" s="27"/>
      <c r="E271" s="27"/>
      <c r="F271" s="27"/>
      <c r="G271" s="27"/>
      <c r="H271" s="27"/>
      <c r="I271" s="27"/>
      <c r="J271" s="27"/>
      <c r="K271" s="27"/>
      <c r="L271" s="27"/>
      <c r="M271" s="27"/>
      <c r="N271" s="27"/>
      <c r="O271" s="27"/>
      <c r="P271" s="27"/>
      <c r="Q271" s="27"/>
    </row>
    <row r="272" spans="3:17">
      <c r="C272" s="27"/>
      <c r="D272" s="27"/>
      <c r="E272" s="27"/>
      <c r="F272" s="27"/>
      <c r="G272" s="27"/>
      <c r="H272" s="27"/>
      <c r="I272" s="27"/>
      <c r="J272" s="27"/>
      <c r="K272" s="27"/>
      <c r="L272" s="27"/>
      <c r="M272" s="27"/>
      <c r="N272" s="27"/>
      <c r="O272" s="27"/>
      <c r="P272" s="27"/>
      <c r="Q272" s="27"/>
    </row>
    <row r="273" spans="3:17">
      <c r="C273" s="27"/>
      <c r="D273" s="27"/>
      <c r="E273" s="27"/>
      <c r="F273" s="27"/>
      <c r="G273" s="27"/>
      <c r="H273" s="27"/>
      <c r="I273" s="27"/>
      <c r="J273" s="27"/>
      <c r="K273" s="27"/>
      <c r="L273" s="27"/>
      <c r="M273" s="27"/>
      <c r="N273" s="27"/>
      <c r="O273" s="27"/>
      <c r="P273" s="27"/>
      <c r="Q273" s="27"/>
    </row>
    <row r="274" spans="3:17">
      <c r="C274" s="27"/>
      <c r="D274" s="27"/>
      <c r="E274" s="27"/>
      <c r="F274" s="27"/>
      <c r="G274" s="27"/>
      <c r="H274" s="27"/>
      <c r="I274" s="27"/>
      <c r="J274" s="27"/>
      <c r="K274" s="27"/>
      <c r="L274" s="27"/>
      <c r="M274" s="27"/>
      <c r="N274" s="27"/>
      <c r="O274" s="27"/>
      <c r="P274" s="27"/>
      <c r="Q274" s="27"/>
    </row>
    <row r="275" spans="3:17">
      <c r="C275" s="27"/>
      <c r="D275" s="27"/>
      <c r="E275" s="27"/>
      <c r="F275" s="27"/>
      <c r="G275" s="27"/>
      <c r="H275" s="27"/>
      <c r="I275" s="27"/>
      <c r="J275" s="27"/>
      <c r="K275" s="27"/>
      <c r="L275" s="27"/>
      <c r="M275" s="27"/>
      <c r="N275" s="27"/>
      <c r="O275" s="27"/>
      <c r="P275" s="27"/>
      <c r="Q275" s="27"/>
    </row>
    <row r="276" spans="3:17">
      <c r="C276" s="27"/>
      <c r="D276" s="27"/>
      <c r="E276" s="27"/>
      <c r="F276" s="27"/>
      <c r="G276" s="27"/>
      <c r="H276" s="27"/>
      <c r="I276" s="27"/>
      <c r="J276" s="27"/>
      <c r="K276" s="27"/>
      <c r="L276" s="27"/>
      <c r="M276" s="27"/>
      <c r="N276" s="27"/>
      <c r="O276" s="27"/>
      <c r="P276" s="27"/>
      <c r="Q276" s="27"/>
    </row>
    <row r="277" spans="3:17">
      <c r="C277" s="27"/>
      <c r="D277" s="27"/>
      <c r="E277" s="27"/>
      <c r="F277" s="27"/>
      <c r="G277" s="27"/>
      <c r="H277" s="27"/>
      <c r="I277" s="27"/>
      <c r="J277" s="27"/>
      <c r="K277" s="27"/>
      <c r="L277" s="27"/>
      <c r="M277" s="27"/>
      <c r="N277" s="27"/>
      <c r="O277" s="27"/>
      <c r="P277" s="27"/>
      <c r="Q277" s="27"/>
    </row>
    <row r="278" spans="3:17">
      <c r="C278" s="27"/>
      <c r="D278" s="27"/>
      <c r="E278" s="27"/>
      <c r="F278" s="27"/>
      <c r="G278" s="27"/>
      <c r="H278" s="27"/>
      <c r="I278" s="27"/>
      <c r="J278" s="27"/>
      <c r="K278" s="27"/>
      <c r="L278" s="27"/>
      <c r="M278" s="27"/>
      <c r="N278" s="27"/>
      <c r="O278" s="27"/>
      <c r="P278" s="27"/>
      <c r="Q278" s="27"/>
    </row>
    <row r="279" spans="3:17">
      <c r="C279" s="27"/>
      <c r="D279" s="27"/>
      <c r="E279" s="27"/>
      <c r="F279" s="27"/>
      <c r="G279" s="27"/>
      <c r="H279" s="27"/>
      <c r="I279" s="27"/>
      <c r="J279" s="27"/>
      <c r="K279" s="27"/>
      <c r="L279" s="27"/>
      <c r="M279" s="27"/>
      <c r="N279" s="27"/>
      <c r="O279" s="27"/>
      <c r="P279" s="27"/>
      <c r="Q279" s="27"/>
    </row>
    <row r="280" spans="3:17">
      <c r="C280" s="27"/>
      <c r="D280" s="27"/>
      <c r="E280" s="27"/>
      <c r="F280" s="27"/>
      <c r="G280" s="27"/>
      <c r="H280" s="27"/>
      <c r="I280" s="27"/>
      <c r="J280" s="27"/>
      <c r="K280" s="27"/>
      <c r="L280" s="27"/>
      <c r="M280" s="27"/>
      <c r="N280" s="27"/>
      <c r="O280" s="27"/>
      <c r="P280" s="27"/>
      <c r="Q280" s="27"/>
    </row>
    <row r="281" spans="3:17">
      <c r="C281" s="27"/>
      <c r="D281" s="27"/>
      <c r="E281" s="27"/>
      <c r="F281" s="27"/>
      <c r="G281" s="27"/>
      <c r="H281" s="27"/>
      <c r="I281" s="27"/>
      <c r="J281" s="27"/>
      <c r="K281" s="27"/>
      <c r="L281" s="27"/>
      <c r="M281" s="27"/>
      <c r="N281" s="27"/>
      <c r="O281" s="27"/>
      <c r="P281" s="27"/>
      <c r="Q281" s="27"/>
    </row>
    <row r="282" spans="3:17">
      <c r="C282" s="27"/>
      <c r="D282" s="27"/>
      <c r="E282" s="27"/>
      <c r="F282" s="27"/>
      <c r="G282" s="27"/>
      <c r="H282" s="27"/>
      <c r="I282" s="27"/>
      <c r="J282" s="27"/>
      <c r="K282" s="27"/>
      <c r="L282" s="27"/>
      <c r="M282" s="27"/>
      <c r="N282" s="27"/>
      <c r="O282" s="27"/>
      <c r="P282" s="27"/>
      <c r="Q282" s="27"/>
    </row>
    <row r="283" spans="3:17">
      <c r="C283" s="27"/>
      <c r="D283" s="27"/>
      <c r="E283" s="27"/>
      <c r="F283" s="27"/>
      <c r="G283" s="27"/>
      <c r="H283" s="27"/>
      <c r="I283" s="27"/>
      <c r="J283" s="27"/>
      <c r="K283" s="27"/>
      <c r="L283" s="27"/>
      <c r="M283" s="27"/>
      <c r="N283" s="27"/>
      <c r="O283" s="27"/>
      <c r="P283" s="27"/>
      <c r="Q283" s="27"/>
    </row>
    <row r="284" spans="3:17">
      <c r="C284" s="27"/>
      <c r="D284" s="27"/>
      <c r="E284" s="27"/>
      <c r="F284" s="27"/>
      <c r="G284" s="27"/>
      <c r="H284" s="27"/>
      <c r="I284" s="27"/>
      <c r="J284" s="27"/>
      <c r="K284" s="27"/>
      <c r="L284" s="27"/>
      <c r="M284" s="27"/>
      <c r="N284" s="27"/>
      <c r="O284" s="27"/>
      <c r="P284" s="27"/>
      <c r="Q284" s="27"/>
    </row>
    <row r="285" spans="3:17">
      <c r="C285" s="27"/>
      <c r="D285" s="27"/>
      <c r="E285" s="27"/>
      <c r="F285" s="27"/>
      <c r="G285" s="27"/>
      <c r="H285" s="27"/>
      <c r="I285" s="27"/>
      <c r="J285" s="27"/>
      <c r="K285" s="27"/>
      <c r="L285" s="27"/>
      <c r="M285" s="27"/>
      <c r="N285" s="27"/>
      <c r="O285" s="27"/>
      <c r="P285" s="27"/>
      <c r="Q285" s="27"/>
    </row>
    <row r="286" spans="3:17">
      <c r="C286" s="27"/>
      <c r="D286" s="27"/>
      <c r="E286" s="27"/>
      <c r="F286" s="27"/>
      <c r="G286" s="27"/>
      <c r="H286" s="27"/>
      <c r="I286" s="27"/>
      <c r="J286" s="27"/>
      <c r="K286" s="27"/>
      <c r="L286" s="27"/>
      <c r="M286" s="27"/>
      <c r="N286" s="27"/>
      <c r="O286" s="27"/>
      <c r="P286" s="27"/>
      <c r="Q286" s="27"/>
    </row>
    <row r="287" spans="3:17">
      <c r="C287" s="27"/>
      <c r="D287" s="27"/>
      <c r="E287" s="27"/>
      <c r="F287" s="27"/>
      <c r="G287" s="27"/>
      <c r="H287" s="27"/>
      <c r="I287" s="27"/>
      <c r="J287" s="27"/>
      <c r="K287" s="27"/>
      <c r="L287" s="27"/>
      <c r="M287" s="27"/>
      <c r="N287" s="27"/>
      <c r="O287" s="27"/>
      <c r="P287" s="27"/>
      <c r="Q287" s="27"/>
    </row>
    <row r="288" spans="3:17">
      <c r="C288" s="27"/>
      <c r="D288" s="27"/>
      <c r="E288" s="27"/>
      <c r="F288" s="27"/>
      <c r="G288" s="27"/>
      <c r="H288" s="27"/>
      <c r="I288" s="27"/>
      <c r="J288" s="27"/>
      <c r="K288" s="27"/>
      <c r="L288" s="27"/>
      <c r="M288" s="27"/>
      <c r="N288" s="27"/>
      <c r="O288" s="27"/>
      <c r="P288" s="27"/>
      <c r="Q288" s="27"/>
    </row>
    <row r="289" spans="3:17">
      <c r="C289" s="27"/>
      <c r="D289" s="27"/>
      <c r="E289" s="27"/>
      <c r="F289" s="27"/>
      <c r="G289" s="27"/>
      <c r="H289" s="27"/>
      <c r="I289" s="27"/>
      <c r="J289" s="27"/>
      <c r="K289" s="27"/>
      <c r="L289" s="27"/>
      <c r="M289" s="27"/>
      <c r="N289" s="27"/>
      <c r="O289" s="27"/>
      <c r="P289" s="27"/>
      <c r="Q289" s="27"/>
    </row>
    <row r="290" spans="3:17">
      <c r="C290" s="27"/>
      <c r="D290" s="27"/>
      <c r="E290" s="27"/>
      <c r="F290" s="27"/>
      <c r="G290" s="27"/>
      <c r="H290" s="27"/>
      <c r="I290" s="27"/>
      <c r="J290" s="27"/>
      <c r="K290" s="27"/>
      <c r="L290" s="27"/>
      <c r="M290" s="27"/>
      <c r="N290" s="27"/>
      <c r="O290" s="27"/>
      <c r="P290" s="27"/>
      <c r="Q290" s="27"/>
    </row>
    <row r="291" spans="3:17">
      <c r="C291" s="27"/>
      <c r="D291" s="27"/>
      <c r="E291" s="27"/>
      <c r="F291" s="27"/>
      <c r="G291" s="27"/>
      <c r="H291" s="27"/>
      <c r="I291" s="27"/>
      <c r="J291" s="27"/>
      <c r="K291" s="27"/>
      <c r="L291" s="27"/>
      <c r="M291" s="27"/>
      <c r="N291" s="27"/>
      <c r="O291" s="27"/>
      <c r="P291" s="27"/>
      <c r="Q291" s="27"/>
    </row>
    <row r="292" spans="3:17">
      <c r="C292" s="27"/>
      <c r="D292" s="27"/>
      <c r="E292" s="27"/>
      <c r="F292" s="27"/>
      <c r="G292" s="27"/>
      <c r="H292" s="27"/>
      <c r="I292" s="27"/>
      <c r="J292" s="27"/>
      <c r="K292" s="27"/>
      <c r="L292" s="27"/>
      <c r="M292" s="27"/>
      <c r="N292" s="27"/>
      <c r="O292" s="27"/>
      <c r="P292" s="27"/>
      <c r="Q292" s="27"/>
    </row>
    <row r="293" spans="3:17">
      <c r="C293" s="27"/>
      <c r="D293" s="27"/>
      <c r="E293" s="27"/>
      <c r="F293" s="27"/>
      <c r="G293" s="27"/>
      <c r="H293" s="27"/>
      <c r="I293" s="27"/>
      <c r="J293" s="27"/>
      <c r="K293" s="27"/>
      <c r="L293" s="27"/>
      <c r="M293" s="27"/>
      <c r="N293" s="27"/>
      <c r="O293" s="27"/>
      <c r="P293" s="27"/>
      <c r="Q293" s="27"/>
    </row>
    <row r="294" spans="3:17">
      <c r="C294" s="27"/>
      <c r="D294" s="27"/>
      <c r="E294" s="27"/>
      <c r="F294" s="27"/>
      <c r="G294" s="27"/>
      <c r="H294" s="27"/>
      <c r="I294" s="27"/>
      <c r="J294" s="27"/>
      <c r="K294" s="27"/>
      <c r="L294" s="27"/>
      <c r="M294" s="27"/>
      <c r="N294" s="27"/>
      <c r="O294" s="27"/>
      <c r="P294" s="27"/>
      <c r="Q294" s="27"/>
    </row>
    <row r="295" spans="3:17">
      <c r="C295" s="27"/>
      <c r="D295" s="27"/>
      <c r="E295" s="27"/>
      <c r="F295" s="27"/>
      <c r="G295" s="27"/>
      <c r="H295" s="27"/>
      <c r="I295" s="27"/>
      <c r="J295" s="27"/>
      <c r="K295" s="27"/>
      <c r="L295" s="27"/>
      <c r="M295" s="27"/>
      <c r="N295" s="27"/>
      <c r="O295" s="27"/>
      <c r="P295" s="27"/>
      <c r="Q295" s="27"/>
    </row>
    <row r="296" spans="3:17">
      <c r="C296" s="27"/>
      <c r="D296" s="27"/>
      <c r="E296" s="27"/>
      <c r="F296" s="27"/>
      <c r="G296" s="27"/>
    </row>
    <row r="297" spans="3:17">
      <c r="C297" s="27"/>
      <c r="D297" s="27"/>
      <c r="E297" s="27"/>
      <c r="F297" s="27"/>
      <c r="G297" s="27"/>
    </row>
    <row r="298" spans="3:17">
      <c r="C298" s="27"/>
      <c r="D298" s="27"/>
      <c r="E298" s="27"/>
      <c r="F298" s="27"/>
      <c r="G298" s="27"/>
    </row>
    <row r="299" spans="3:17">
      <c r="C299" s="27"/>
      <c r="D299" s="27"/>
      <c r="E299" s="27"/>
      <c r="F299" s="27"/>
      <c r="G299" s="27"/>
    </row>
    <row r="300" spans="3:17">
      <c r="C300" s="27"/>
      <c r="D300" s="27"/>
      <c r="E300" s="27"/>
      <c r="F300" s="27"/>
      <c r="G300" s="27"/>
    </row>
    <row r="301" spans="3:17">
      <c r="C301" s="27"/>
      <c r="D301" s="27"/>
      <c r="E301" s="27"/>
      <c r="F301" s="27"/>
      <c r="G301" s="27"/>
    </row>
    <row r="302" spans="3:17">
      <c r="C302" s="27"/>
      <c r="D302" s="27"/>
      <c r="E302" s="27"/>
      <c r="F302" s="27"/>
      <c r="G302" s="27"/>
    </row>
    <row r="303" spans="3:17">
      <c r="C303" s="27"/>
      <c r="D303" s="27"/>
      <c r="E303" s="27"/>
      <c r="F303" s="27"/>
      <c r="G303" s="27"/>
    </row>
  </sheetData>
  <sheetProtection algorithmName="SHA-512" hashValue="XDtNIQJvppLbXhZiOU1cCdkmpBHBjbuDPSO+6KsosrcMWMand92lRO9KprOaz4+tysvuqZTw7crDngZDfGwtbA==" saltValue="l+bzacG6i61knwnsGwzHFw==" spinCount="100000" sheet="1" objects="1" scenarios="1"/>
  <mergeCells count="1">
    <mergeCell ref="H1:I1"/>
  </mergeCell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289243" r:id="rId4" name="CommandButton1">
          <controlPr defaultSize="0" disabled="1" autoLine="0" r:id="rId5">
            <anchor moveWithCells="1">
              <from>
                <xdr:col>3</xdr:col>
                <xdr:colOff>1466850</xdr:colOff>
                <xdr:row>0</xdr:row>
                <xdr:rowOff>781050</xdr:rowOff>
              </from>
              <to>
                <xdr:col>3</xdr:col>
                <xdr:colOff>1981200</xdr:colOff>
                <xdr:row>0</xdr:row>
                <xdr:rowOff>1085850</xdr:rowOff>
              </to>
            </anchor>
          </controlPr>
        </control>
      </mc:Choice>
      <mc:Fallback>
        <control shapeId="1289243" r:id="rId4" name="CommandButton1"/>
      </mc:Fallback>
    </mc:AlternateContent>
    <mc:AlternateContent xmlns:mc="http://schemas.openxmlformats.org/markup-compatibility/2006">
      <mc:Choice Requires="x14">
        <control shapeId="1289217" r:id="rId6" name="Button 1">
          <controlPr defaultSize="0" print="0" autoFill="0" autoPict="0" macro="[0]!Button13_Click" altText="v3 Run">
            <anchor moveWithCells="1" sizeWithCells="1">
              <from>
                <xdr:col>0</xdr:col>
                <xdr:colOff>323850</xdr:colOff>
                <xdr:row>3</xdr:row>
                <xdr:rowOff>47625</xdr:rowOff>
              </from>
              <to>
                <xdr:col>1</xdr:col>
                <xdr:colOff>390525</xdr:colOff>
                <xdr:row>4</xdr:row>
                <xdr:rowOff>47625</xdr:rowOff>
              </to>
            </anchor>
          </controlPr>
        </control>
      </mc:Choice>
    </mc:AlternateContent>
    <mc:AlternateContent xmlns:mc="http://schemas.openxmlformats.org/markup-compatibility/2006">
      <mc:Choice Requires="x14">
        <control shapeId="1289218" r:id="rId7" name="Button 2">
          <controlPr defaultSize="0" print="0" autoFill="0" autoPict="0" macro="[0]!Button307_Click">
            <anchor moveWithCells="1" sizeWithCells="1">
              <from>
                <xdr:col>1</xdr:col>
                <xdr:colOff>228600</xdr:colOff>
                <xdr:row>0</xdr:row>
                <xdr:rowOff>781050</xdr:rowOff>
              </from>
              <to>
                <xdr:col>1</xdr:col>
                <xdr:colOff>552450</xdr:colOff>
                <xdr:row>0</xdr:row>
                <xdr:rowOff>1066800</xdr:rowOff>
              </to>
            </anchor>
          </controlPr>
        </control>
      </mc:Choice>
    </mc:AlternateContent>
    <mc:AlternateContent xmlns:mc="http://schemas.openxmlformats.org/markup-compatibility/2006">
      <mc:Choice Requires="x14">
        <control shapeId="1289219" r:id="rId8" name="Button 3">
          <controlPr defaultSize="0" print="0" autoFill="0" autoPict="0" macro="[0]!Button308_Click">
            <anchor moveWithCells="1" sizeWithCells="1">
              <from>
                <xdr:col>1</xdr:col>
                <xdr:colOff>609600</xdr:colOff>
                <xdr:row>0</xdr:row>
                <xdr:rowOff>781050</xdr:rowOff>
              </from>
              <to>
                <xdr:col>1</xdr:col>
                <xdr:colOff>923925</xdr:colOff>
                <xdr:row>0</xdr:row>
                <xdr:rowOff>1066800</xdr:rowOff>
              </to>
            </anchor>
          </controlPr>
        </control>
      </mc:Choice>
    </mc:AlternateContent>
    <mc:AlternateContent xmlns:mc="http://schemas.openxmlformats.org/markup-compatibility/2006">
      <mc:Choice Requires="x14">
        <control shapeId="1289220" r:id="rId9" name="Button 4">
          <controlPr defaultSize="0" print="0" autoFill="0" autoPict="0" macro="[0]!Button306_Click">
            <anchor moveWithCells="1" sizeWithCells="1">
              <from>
                <xdr:col>1</xdr:col>
                <xdr:colOff>981075</xdr:colOff>
                <xdr:row>0</xdr:row>
                <xdr:rowOff>781050</xdr:rowOff>
              </from>
              <to>
                <xdr:col>2</xdr:col>
                <xdr:colOff>542925</xdr:colOff>
                <xdr:row>0</xdr:row>
                <xdr:rowOff>1066800</xdr:rowOff>
              </to>
            </anchor>
          </controlPr>
        </control>
      </mc:Choice>
    </mc:AlternateContent>
    <mc:AlternateContent xmlns:mc="http://schemas.openxmlformats.org/markup-compatibility/2006">
      <mc:Choice Requires="x14">
        <control shapeId="1289221" r:id="rId10" name="Button 5">
          <controlPr defaultSize="0" print="0" autoFill="0" autoPict="0" macro="[0]!Button305_Click">
            <anchor moveWithCells="1" sizeWithCells="1">
              <from>
                <xdr:col>0</xdr:col>
                <xdr:colOff>219075</xdr:colOff>
                <xdr:row>0</xdr:row>
                <xdr:rowOff>781050</xdr:rowOff>
              </from>
              <to>
                <xdr:col>1</xdr:col>
                <xdr:colOff>171450</xdr:colOff>
                <xdr:row>0</xdr:row>
                <xdr:rowOff>1066800</xdr:rowOff>
              </to>
            </anchor>
          </controlPr>
        </control>
      </mc:Choice>
    </mc:AlternateContent>
    <mc:AlternateContent xmlns:mc="http://schemas.openxmlformats.org/markup-compatibility/2006">
      <mc:Choice Requires="x14">
        <control shapeId="1289222" r:id="rId11" name="Button 6">
          <controlPr defaultSize="0" print="0" autoFill="0" autoPict="0" macro="[0]!Button309_Click">
            <anchor moveWithCells="1" sizeWithCells="1">
              <from>
                <xdr:col>2</xdr:col>
                <xdr:colOff>600075</xdr:colOff>
                <xdr:row>0</xdr:row>
                <xdr:rowOff>781050</xdr:rowOff>
              </from>
              <to>
                <xdr:col>3</xdr:col>
                <xdr:colOff>371475</xdr:colOff>
                <xdr:row>0</xdr:row>
                <xdr:rowOff>1066800</xdr:rowOff>
              </to>
            </anchor>
          </controlPr>
        </control>
      </mc:Choice>
    </mc:AlternateContent>
    <mc:AlternateContent xmlns:mc="http://schemas.openxmlformats.org/markup-compatibility/2006">
      <mc:Choice Requires="x14">
        <control shapeId="1289223" r:id="rId12" name="Button 7">
          <controlPr defaultSize="0" print="0" autoFill="0" autoPict="0" macro="[0]!Button310_Click">
            <anchor moveWithCells="1" sizeWithCells="1">
              <from>
                <xdr:col>3</xdr:col>
                <xdr:colOff>428625</xdr:colOff>
                <xdr:row>0</xdr:row>
                <xdr:rowOff>781050</xdr:rowOff>
              </from>
              <to>
                <xdr:col>3</xdr:col>
                <xdr:colOff>1438275</xdr:colOff>
                <xdr:row>0</xdr:row>
                <xdr:rowOff>1066800</xdr:rowOff>
              </to>
            </anchor>
          </controlPr>
        </control>
      </mc:Choice>
    </mc:AlternateContent>
    <mc:AlternateContent xmlns:mc="http://schemas.openxmlformats.org/markup-compatibility/2006">
      <mc:Choice Requires="x14">
        <control shapeId="1289225" r:id="rId13" name="Button 9">
          <controlPr defaultSize="0" print="0" autoFill="0" autoPict="0" macro="[0]!Button312_Click">
            <anchor moveWithCells="1" sizeWithCells="1">
              <from>
                <xdr:col>3</xdr:col>
                <xdr:colOff>2009775</xdr:colOff>
                <xdr:row>0</xdr:row>
                <xdr:rowOff>781050</xdr:rowOff>
              </from>
              <to>
                <xdr:col>3</xdr:col>
                <xdr:colOff>2933700</xdr:colOff>
                <xdr:row>0</xdr:row>
                <xdr:rowOff>1066800</xdr:rowOff>
              </to>
            </anchor>
          </controlPr>
        </control>
      </mc:Choice>
    </mc:AlternateContent>
    <mc:AlternateContent xmlns:mc="http://schemas.openxmlformats.org/markup-compatibility/2006">
      <mc:Choice Requires="x14">
        <control shapeId="1289226" r:id="rId14" name="Button 10">
          <controlPr defaultSize="0" print="0" autoFill="0" autoPict="0" macro="[0]!Button313_Click">
            <anchor moveWithCells="1" sizeWithCells="1">
              <from>
                <xdr:col>3</xdr:col>
                <xdr:colOff>2990850</xdr:colOff>
                <xdr:row>0</xdr:row>
                <xdr:rowOff>781050</xdr:rowOff>
              </from>
              <to>
                <xdr:col>3</xdr:col>
                <xdr:colOff>3457575</xdr:colOff>
                <xdr:row>0</xdr:row>
                <xdr:rowOff>1066800</xdr:rowOff>
              </to>
            </anchor>
          </controlPr>
        </control>
      </mc:Choice>
    </mc:AlternateContent>
    <mc:AlternateContent xmlns:mc="http://schemas.openxmlformats.org/markup-compatibility/2006">
      <mc:Choice Requires="x14">
        <control shapeId="1289227" r:id="rId15" name="Button 11">
          <controlPr defaultSize="0" print="0" autoFill="0" autoPict="0" macro="[0]!Button314_Click">
            <anchor moveWithCells="1" sizeWithCells="1">
              <from>
                <xdr:col>3</xdr:col>
                <xdr:colOff>3514725</xdr:colOff>
                <xdr:row>0</xdr:row>
                <xdr:rowOff>781050</xdr:rowOff>
              </from>
              <to>
                <xdr:col>4</xdr:col>
                <xdr:colOff>247650</xdr:colOff>
                <xdr:row>0</xdr:row>
                <xdr:rowOff>1066800</xdr:rowOff>
              </to>
            </anchor>
          </controlPr>
        </control>
      </mc:Choice>
    </mc:AlternateContent>
    <mc:AlternateContent xmlns:mc="http://schemas.openxmlformats.org/markup-compatibility/2006">
      <mc:Choice Requires="x14">
        <control shapeId="1289228" r:id="rId16" name="Button 12">
          <controlPr defaultSize="0" print="0" autoFill="0" autoPict="0" macro="[0]!Button315_Click">
            <anchor moveWithCells="1" sizeWithCells="1">
              <from>
                <xdr:col>4</xdr:col>
                <xdr:colOff>304800</xdr:colOff>
                <xdr:row>0</xdr:row>
                <xdr:rowOff>781050</xdr:rowOff>
              </from>
              <to>
                <xdr:col>4</xdr:col>
                <xdr:colOff>1343025</xdr:colOff>
                <xdr:row>0</xdr:row>
                <xdr:rowOff>1066800</xdr:rowOff>
              </to>
            </anchor>
          </controlPr>
        </control>
      </mc:Choice>
    </mc:AlternateContent>
    <mc:AlternateContent xmlns:mc="http://schemas.openxmlformats.org/markup-compatibility/2006">
      <mc:Choice Requires="x14">
        <control shapeId="1289229" r:id="rId17" name="Button 13">
          <controlPr defaultSize="0" print="0" autoFill="0" autoPict="0" macro="[0]!Button316_Click">
            <anchor moveWithCells="1" sizeWithCells="1">
              <from>
                <xdr:col>4</xdr:col>
                <xdr:colOff>1400175</xdr:colOff>
                <xdr:row>0</xdr:row>
                <xdr:rowOff>781050</xdr:rowOff>
              </from>
              <to>
                <xdr:col>5</xdr:col>
                <xdr:colOff>552450</xdr:colOff>
                <xdr:row>0</xdr:row>
                <xdr:rowOff>1066800</xdr:rowOff>
              </to>
            </anchor>
          </controlPr>
        </control>
      </mc:Choice>
    </mc:AlternateContent>
    <mc:AlternateContent xmlns:mc="http://schemas.openxmlformats.org/markup-compatibility/2006">
      <mc:Choice Requires="x14">
        <control shapeId="1289236" r:id="rId18" name="Button 20">
          <controlPr defaultSize="0" print="0" autoFill="0" autoPict="0" macro="[0]!Button319_Click">
            <anchor moveWithCells="1" sizeWithCells="1">
              <from>
                <xdr:col>5</xdr:col>
                <xdr:colOff>600075</xdr:colOff>
                <xdr:row>0</xdr:row>
                <xdr:rowOff>781050</xdr:rowOff>
              </from>
              <to>
                <xdr:col>6</xdr:col>
                <xdr:colOff>609600</xdr:colOff>
                <xdr:row>0</xdr:row>
                <xdr:rowOff>1066800</xdr:rowOff>
              </to>
            </anchor>
          </controlPr>
        </control>
      </mc:Choice>
    </mc:AlternateContent>
    <mc:AlternateContent xmlns:mc="http://schemas.openxmlformats.org/markup-compatibility/2006">
      <mc:Choice Requires="x14">
        <control shapeId="1289237" r:id="rId19" name="Button 21">
          <controlPr defaultSize="0" print="0" autoFill="0" autoPict="0" macro="[0]!Button301_Click">
            <anchor moveWithCells="1" sizeWithCells="1">
              <from>
                <xdr:col>3</xdr:col>
                <xdr:colOff>1695450</xdr:colOff>
                <xdr:row>0</xdr:row>
                <xdr:rowOff>85725</xdr:rowOff>
              </from>
              <to>
                <xdr:col>3</xdr:col>
                <xdr:colOff>2219325</xdr:colOff>
                <xdr:row>0</xdr:row>
                <xdr:rowOff>485775</xdr:rowOff>
              </to>
            </anchor>
          </controlPr>
        </control>
      </mc:Choice>
    </mc:AlternateContent>
    <mc:AlternateContent xmlns:mc="http://schemas.openxmlformats.org/markup-compatibility/2006">
      <mc:Choice Requires="x14">
        <control shapeId="1289238" r:id="rId20" name="Button 22">
          <controlPr defaultSize="0" print="0" autoFill="0" autoPict="0" macro="[0]!Button302_Click">
            <anchor moveWithCells="1" sizeWithCells="1">
              <from>
                <xdr:col>3</xdr:col>
                <xdr:colOff>2286000</xdr:colOff>
                <xdr:row>0</xdr:row>
                <xdr:rowOff>85725</xdr:rowOff>
              </from>
              <to>
                <xdr:col>3</xdr:col>
                <xdr:colOff>3343275</xdr:colOff>
                <xdr:row>0</xdr:row>
                <xdr:rowOff>485775</xdr:rowOff>
              </to>
            </anchor>
          </controlPr>
        </control>
      </mc:Choice>
    </mc:AlternateContent>
    <mc:AlternateContent xmlns:mc="http://schemas.openxmlformats.org/markup-compatibility/2006">
      <mc:Choice Requires="x14">
        <control shapeId="1289239" r:id="rId21" name="Button 23">
          <controlPr defaultSize="0" print="0" autoFill="0" autoPict="0" macro="[0]!Button303_Click" altText="Environment Assessment Home">
            <anchor moveWithCells="1" sizeWithCells="1">
              <from>
                <xdr:col>3</xdr:col>
                <xdr:colOff>3409950</xdr:colOff>
                <xdr:row>0</xdr:row>
                <xdr:rowOff>85725</xdr:rowOff>
              </from>
              <to>
                <xdr:col>4</xdr:col>
                <xdr:colOff>762000</xdr:colOff>
                <xdr:row>0</xdr:row>
                <xdr:rowOff>485775</xdr:rowOff>
              </to>
            </anchor>
          </controlPr>
        </control>
      </mc:Choice>
    </mc:AlternateContent>
    <mc:AlternateContent xmlns:mc="http://schemas.openxmlformats.org/markup-compatibility/2006">
      <mc:Choice Requires="x14">
        <control shapeId="1289240" r:id="rId22" name="Button 24">
          <controlPr defaultSize="0" print="0" autoFill="0" autoPict="0" macro="[0]!Button304_Click">
            <anchor moveWithCells="1" sizeWithCells="1">
              <from>
                <xdr:col>4</xdr:col>
                <xdr:colOff>828675</xdr:colOff>
                <xdr:row>0</xdr:row>
                <xdr:rowOff>85725</xdr:rowOff>
              </from>
              <to>
                <xdr:col>5</xdr:col>
                <xdr:colOff>247650</xdr:colOff>
                <xdr:row>0</xdr:row>
                <xdr:rowOff>485775</xdr:rowOff>
              </to>
            </anchor>
          </controlPr>
        </control>
      </mc:Choice>
    </mc:AlternateContent>
    <mc:AlternateContent xmlns:mc="http://schemas.openxmlformats.org/markup-compatibility/2006">
      <mc:Choice Requires="x14">
        <control shapeId="1289241" r:id="rId23" name="Button 25">
          <controlPr defaultSize="0" print="0" autoFill="0" autoPict="0" macro="[0]!RectangleRoundedCorners9_Click">
            <anchor moveWithCells="1" sizeWithCells="1">
              <from>
                <xdr:col>5</xdr:col>
                <xdr:colOff>314325</xdr:colOff>
                <xdr:row>0</xdr:row>
                <xdr:rowOff>85725</xdr:rowOff>
              </from>
              <to>
                <xdr:col>6</xdr:col>
                <xdr:colOff>371475</xdr:colOff>
                <xdr:row>0</xdr:row>
                <xdr:rowOff>485775</xdr:rowOff>
              </to>
            </anchor>
          </controlPr>
        </control>
      </mc:Choice>
    </mc:AlternateContent>
    <mc:AlternateContent xmlns:mc="http://schemas.openxmlformats.org/markup-compatibility/2006">
      <mc:Choice Requires="x14">
        <control shapeId="1289242" r:id="rId24" name="Group Box 26">
          <controlPr defaultSize="0" autoFill="0" autoPict="0">
            <anchor moveWithCells="1">
              <from>
                <xdr:col>0</xdr:col>
                <xdr:colOff>85725</xdr:colOff>
                <xdr:row>0</xdr:row>
                <xdr:rowOff>714375</xdr:rowOff>
              </from>
              <to>
                <xdr:col>6</xdr:col>
                <xdr:colOff>800100</xdr:colOff>
                <xdr:row>0</xdr:row>
                <xdr:rowOff>1200150</xdr:rowOff>
              </to>
            </anchor>
          </controlPr>
        </control>
      </mc:Choice>
    </mc:AlternateContent>
  </controls>
  <tableParts count="1">
    <tablePart r:id="rId25"/>
  </tableParts>
</worksheet>
</file>

<file path=xl/worksheets/sheet2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FF649935-D980-4B90-A50B-618F9F3C98B7}">
  <sheetPr codeName="Sheet80">
    <tabColor rgb="FF0070C0"/>
  </sheetPr>
  <dimension ref="A1:BG372"/>
  <sheetViews>
    <sheetView showRowColHeaders="0" zoomScale="80" zoomScaleNormal="80" workbookViewId="0">
      <selection activeCell="C5" sqref="C5"/>
    </sheetView>
  </sheetViews>
  <sheetFormatPr defaultColWidth="9.140625" defaultRowHeight="15"/>
  <cols>
    <col min="1" max="1" width="9.140625" style="27"/>
    <col min="2" max="2" width="14.85546875" style="27" customWidth="1"/>
    <col min="3" max="3" width="24" style="68" customWidth="1"/>
    <col min="4" max="4" width="14.285156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1.140625" style="68" customWidth="1"/>
    <col min="14" max="14" width="15.140625" style="68" customWidth="1"/>
    <col min="15" max="15" width="13.7109375" style="68" customWidth="1"/>
    <col min="16" max="16" width="26.140625" style="68" customWidth="1"/>
    <col min="17" max="17" width="13.42578125" style="68" customWidth="1"/>
    <col min="18" max="18" width="25.5703125" style="27" customWidth="1"/>
    <col min="19" max="19" width="11.5703125" style="27" customWidth="1"/>
    <col min="20" max="20" width="8.140625" style="27" customWidth="1"/>
    <col min="21" max="57" width="9.140625" style="27"/>
    <col min="58" max="16384" width="9.140625" style="68"/>
  </cols>
  <sheetData>
    <row r="1" spans="1:59" s="27" customFormat="1" ht="120" customHeight="1">
      <c r="H1" s="387"/>
      <c r="I1" s="387"/>
    </row>
    <row r="2" spans="1:59" s="27" customFormat="1">
      <c r="A2" s="413" t="s">
        <v>35</v>
      </c>
      <c r="B2" s="101"/>
      <c r="C2" s="101"/>
      <c r="D2" s="102"/>
    </row>
    <row r="3" spans="1:59" s="27" customFormat="1">
      <c r="C3" s="51"/>
    </row>
    <row r="4" spans="1:59" ht="30" customHeight="1">
      <c r="C4" s="141" t="s">
        <v>192</v>
      </c>
      <c r="D4" s="141" t="s">
        <v>193</v>
      </c>
      <c r="E4" s="141" t="s">
        <v>37</v>
      </c>
      <c r="F4" s="141" t="s">
        <v>48</v>
      </c>
      <c r="G4" s="143" t="s">
        <v>194</v>
      </c>
      <c r="H4" s="143" t="s">
        <v>195</v>
      </c>
      <c r="I4" s="143" t="s">
        <v>196</v>
      </c>
      <c r="J4" s="143" t="s">
        <v>197</v>
      </c>
      <c r="K4" s="143" t="s">
        <v>198</v>
      </c>
      <c r="L4" s="143" t="s">
        <v>199</v>
      </c>
      <c r="M4" s="143" t="s">
        <v>200</v>
      </c>
      <c r="N4" s="143" t="s">
        <v>201</v>
      </c>
      <c r="O4" s="143" t="s">
        <v>202</v>
      </c>
      <c r="P4" s="143" t="s">
        <v>203</v>
      </c>
      <c r="Q4" s="143" t="s">
        <v>204</v>
      </c>
      <c r="R4" s="143" t="s">
        <v>205</v>
      </c>
      <c r="S4" s="143" t="s">
        <v>206</v>
      </c>
      <c r="BF4" s="27"/>
      <c r="BG4" s="27"/>
    </row>
    <row r="5" spans="1:59">
      <c r="A5" s="80"/>
      <c r="C5"/>
      <c r="D5"/>
      <c r="E5"/>
      <c r="F5"/>
      <c r="G5"/>
      <c r="H5"/>
      <c r="I5" s="150"/>
      <c r="J5" s="150"/>
      <c r="K5" s="150"/>
      <c r="L5" s="150"/>
      <c r="M5" s="150"/>
      <c r="N5" s="150"/>
      <c r="O5" s="150"/>
      <c r="P5" s="150"/>
      <c r="Q5" s="150"/>
      <c r="R5" s="150"/>
      <c r="S5" s="150"/>
      <c r="BF5" s="27"/>
      <c r="BG5" s="27"/>
    </row>
    <row r="6" spans="1:59">
      <c r="A6" s="80"/>
      <c r="C6"/>
      <c r="D6"/>
      <c r="E6"/>
      <c r="F6"/>
      <c r="G6"/>
      <c r="H6"/>
      <c r="I6" s="150"/>
      <c r="J6" s="150"/>
      <c r="K6" s="150"/>
      <c r="L6" s="150"/>
      <c r="M6" s="150"/>
      <c r="N6" s="150"/>
      <c r="O6" s="150"/>
      <c r="P6" s="150"/>
      <c r="Q6" s="150"/>
      <c r="R6" s="150"/>
      <c r="S6" s="150"/>
      <c r="BF6" s="27"/>
      <c r="BG6" s="27"/>
    </row>
    <row r="7" spans="1:59">
      <c r="A7" s="80"/>
      <c r="C7"/>
      <c r="D7"/>
      <c r="E7"/>
      <c r="F7"/>
      <c r="G7"/>
      <c r="H7"/>
      <c r="I7" s="150"/>
      <c r="J7" s="150"/>
      <c r="K7" s="150"/>
      <c r="L7" s="150"/>
      <c r="M7" s="150"/>
      <c r="N7" s="150"/>
      <c r="O7" s="150"/>
      <c r="P7" s="150"/>
      <c r="Q7" s="150"/>
      <c r="R7" s="150"/>
      <c r="S7" s="150"/>
      <c r="BF7" s="27"/>
      <c r="BG7" s="27"/>
    </row>
    <row r="8" spans="1:59">
      <c r="A8" s="80"/>
      <c r="C8"/>
      <c r="D8"/>
      <c r="E8"/>
      <c r="F8"/>
      <c r="G8"/>
      <c r="H8"/>
      <c r="I8" s="150"/>
      <c r="J8" s="150"/>
      <c r="K8" s="150"/>
      <c r="L8" s="150"/>
      <c r="M8" s="150"/>
      <c r="N8" s="150"/>
      <c r="O8" s="150"/>
      <c r="P8" s="150"/>
      <c r="Q8" s="150"/>
      <c r="R8" s="150"/>
      <c r="S8" s="150"/>
    </row>
    <row r="9" spans="1:59">
      <c r="A9" s="80"/>
      <c r="C9"/>
      <c r="D9"/>
      <c r="E9"/>
      <c r="F9"/>
      <c r="G9"/>
      <c r="H9"/>
      <c r="I9" s="150"/>
      <c r="J9" s="150"/>
      <c r="K9" s="150"/>
      <c r="L9" s="150"/>
      <c r="M9" s="150"/>
      <c r="N9" s="150"/>
      <c r="O9" s="150"/>
      <c r="P9" s="150"/>
      <c r="Q9" s="150"/>
      <c r="R9" s="150"/>
      <c r="S9" s="150"/>
    </row>
    <row r="10" spans="1:59">
      <c r="A10" s="80"/>
      <c r="C10"/>
      <c r="D10"/>
      <c r="E10"/>
      <c r="F10"/>
      <c r="G10"/>
      <c r="H10"/>
      <c r="I10" s="150"/>
      <c r="J10" s="150"/>
      <c r="K10" s="150"/>
      <c r="L10" s="150"/>
      <c r="M10" s="150"/>
      <c r="N10" s="150"/>
      <c r="O10" s="150"/>
      <c r="P10" s="150"/>
      <c r="Q10" s="150"/>
      <c r="R10" s="150"/>
      <c r="S10" s="150"/>
    </row>
    <row r="11" spans="1:59">
      <c r="A11" s="80"/>
      <c r="C11"/>
      <c r="D11"/>
      <c r="E11"/>
      <c r="F11"/>
      <c r="G11"/>
      <c r="H11"/>
      <c r="I11" s="150"/>
      <c r="J11" s="150"/>
      <c r="K11" s="150"/>
      <c r="L11" s="150"/>
      <c r="M11" s="150"/>
      <c r="N11" s="150"/>
      <c r="O11" s="150"/>
      <c r="P11" s="150"/>
      <c r="Q11" s="150"/>
      <c r="R11" s="150"/>
      <c r="S11" s="150"/>
    </row>
    <row r="12" spans="1:59">
      <c r="A12" s="80"/>
      <c r="C12"/>
      <c r="D12"/>
      <c r="E12"/>
      <c r="F12"/>
      <c r="G12"/>
      <c r="H12"/>
      <c r="I12" s="150"/>
      <c r="J12" s="150"/>
      <c r="K12" s="150"/>
      <c r="L12" s="150"/>
      <c r="M12" s="150"/>
      <c r="N12" s="150"/>
      <c r="O12" s="150"/>
      <c r="P12" s="150"/>
      <c r="Q12" s="150"/>
      <c r="R12" s="150"/>
      <c r="S12" s="150"/>
    </row>
    <row r="13" spans="1:59">
      <c r="A13" s="80"/>
      <c r="C13"/>
      <c r="D13"/>
      <c r="E13"/>
      <c r="F13"/>
      <c r="G13"/>
      <c r="H13"/>
      <c r="I13" s="150"/>
      <c r="J13" s="150"/>
      <c r="K13" s="150"/>
      <c r="L13" s="150"/>
      <c r="M13" s="150"/>
      <c r="N13" s="150"/>
      <c r="O13" s="150"/>
      <c r="P13" s="150"/>
      <c r="Q13" s="150"/>
      <c r="R13" s="150"/>
      <c r="S13" s="150"/>
    </row>
    <row r="14" spans="1:59">
      <c r="A14" s="80"/>
      <c r="C14"/>
      <c r="D14"/>
      <c r="E14"/>
      <c r="F14"/>
      <c r="G14"/>
      <c r="H14"/>
      <c r="I14" s="150"/>
      <c r="J14" s="150"/>
      <c r="K14" s="150"/>
      <c r="L14" s="150"/>
      <c r="M14" s="150"/>
      <c r="N14" s="150"/>
      <c r="O14" s="150"/>
      <c r="P14" s="150"/>
      <c r="Q14" s="150"/>
      <c r="R14" s="150"/>
      <c r="S14" s="150"/>
    </row>
    <row r="15" spans="1:59">
      <c r="A15" s="80"/>
      <c r="C15"/>
      <c r="D15"/>
      <c r="E15"/>
      <c r="F15"/>
      <c r="G15"/>
      <c r="H15"/>
      <c r="I15" s="150"/>
      <c r="J15" s="150"/>
      <c r="K15" s="150"/>
      <c r="L15" s="150"/>
      <c r="M15" s="150"/>
      <c r="N15" s="150"/>
      <c r="O15" s="150"/>
      <c r="P15" s="150"/>
      <c r="Q15" s="150"/>
      <c r="R15" s="150"/>
      <c r="S15" s="150"/>
    </row>
    <row r="16" spans="1:59">
      <c r="A16" s="80"/>
      <c r="C16"/>
      <c r="D16"/>
      <c r="E16"/>
      <c r="F16"/>
      <c r="G16"/>
      <c r="H16"/>
      <c r="I16" s="150"/>
      <c r="J16" s="150"/>
      <c r="K16" s="150"/>
      <c r="L16" s="150"/>
      <c r="M16" s="150"/>
      <c r="N16" s="150"/>
      <c r="O16" s="150"/>
      <c r="P16" s="150"/>
      <c r="Q16" s="150"/>
      <c r="R16" s="150"/>
      <c r="S16" s="150"/>
    </row>
    <row r="17" spans="1:19">
      <c r="A17" s="80"/>
      <c r="C17"/>
      <c r="D17"/>
      <c r="E17"/>
      <c r="F17"/>
      <c r="G17"/>
      <c r="H17"/>
      <c r="I17" s="150"/>
      <c r="J17" s="150"/>
      <c r="K17" s="150"/>
      <c r="L17" s="150"/>
      <c r="M17" s="150"/>
      <c r="N17" s="150"/>
      <c r="O17" s="150"/>
      <c r="P17" s="150"/>
      <c r="Q17" s="150"/>
      <c r="R17" s="150"/>
      <c r="S17" s="150"/>
    </row>
    <row r="18" spans="1:19">
      <c r="A18" s="80"/>
      <c r="C18"/>
      <c r="D18"/>
      <c r="E18"/>
      <c r="F18"/>
      <c r="G18"/>
      <c r="H18"/>
      <c r="I18" s="150"/>
      <c r="J18" s="150"/>
      <c r="K18" s="150"/>
      <c r="L18" s="150"/>
      <c r="M18" s="150"/>
      <c r="N18" s="150"/>
      <c r="O18" s="150"/>
      <c r="P18" s="150"/>
      <c r="Q18" s="150"/>
      <c r="R18" s="150"/>
      <c r="S18" s="150"/>
    </row>
    <row r="19" spans="1:19">
      <c r="A19" s="80"/>
      <c r="C19" s="27"/>
      <c r="D19" s="27"/>
      <c r="E19" s="27"/>
      <c r="F19" s="27"/>
      <c r="G19" s="27"/>
      <c r="H19" s="27"/>
      <c r="I19" s="27"/>
      <c r="J19" s="27"/>
      <c r="K19" s="27"/>
      <c r="L19" s="27"/>
      <c r="M19" s="27"/>
      <c r="N19" s="27"/>
      <c r="O19" s="27"/>
      <c r="P19" s="27"/>
      <c r="Q19" s="27"/>
    </row>
    <row r="20" spans="1:19">
      <c r="A20" s="80"/>
      <c r="C20" s="27"/>
      <c r="D20" s="27"/>
      <c r="E20" s="27"/>
      <c r="F20" s="27"/>
      <c r="G20" s="27"/>
      <c r="H20" s="27"/>
      <c r="I20" s="27"/>
      <c r="J20" s="27"/>
      <c r="K20" s="27"/>
      <c r="L20" s="27"/>
      <c r="M20" s="27"/>
      <c r="N20" s="27"/>
      <c r="O20" s="27"/>
      <c r="P20" s="27"/>
      <c r="Q20" s="27"/>
    </row>
    <row r="21" spans="1:19">
      <c r="A21" s="80"/>
      <c r="C21" s="27"/>
      <c r="D21" s="27"/>
      <c r="E21" s="27"/>
      <c r="F21" s="27"/>
      <c r="G21" s="27"/>
      <c r="H21" s="27"/>
      <c r="I21" s="27"/>
      <c r="J21" s="27"/>
      <c r="K21" s="27"/>
      <c r="L21" s="27"/>
      <c r="M21" s="27"/>
      <c r="N21" s="27"/>
      <c r="O21" s="27"/>
      <c r="P21" s="27"/>
      <c r="Q21" s="27"/>
    </row>
    <row r="22" spans="1:19">
      <c r="A22" s="80"/>
      <c r="C22" s="27"/>
      <c r="D22" s="27"/>
      <c r="E22" s="27"/>
      <c r="F22" s="27"/>
      <c r="G22" s="27"/>
      <c r="H22" s="27"/>
      <c r="I22" s="27"/>
      <c r="J22" s="27"/>
      <c r="K22" s="27"/>
      <c r="L22" s="27"/>
      <c r="M22" s="27"/>
      <c r="N22" s="27"/>
      <c r="O22" s="27"/>
      <c r="P22" s="27"/>
      <c r="Q22" s="27"/>
    </row>
    <row r="23" spans="1:19">
      <c r="A23" s="80"/>
      <c r="C23" s="27"/>
      <c r="D23" s="27"/>
      <c r="E23" s="27"/>
      <c r="F23" s="27"/>
      <c r="G23" s="27"/>
      <c r="H23" s="27"/>
      <c r="I23" s="27"/>
      <c r="J23" s="27"/>
      <c r="K23" s="27"/>
      <c r="L23" s="27"/>
      <c r="M23" s="27"/>
      <c r="N23" s="27"/>
      <c r="O23" s="27"/>
      <c r="P23" s="27"/>
      <c r="Q23" s="27"/>
    </row>
    <row r="24" spans="1:19">
      <c r="A24" s="80"/>
      <c r="C24" s="27"/>
      <c r="D24" s="27"/>
      <c r="E24" s="27"/>
      <c r="F24" s="27"/>
      <c r="G24" s="27"/>
      <c r="H24" s="27"/>
      <c r="I24" s="27"/>
      <c r="J24" s="27"/>
      <c r="K24" s="27"/>
      <c r="L24" s="27"/>
      <c r="M24" s="27"/>
      <c r="N24" s="27"/>
      <c r="O24" s="27"/>
      <c r="P24" s="27"/>
      <c r="Q24" s="27"/>
    </row>
    <row r="25" spans="1:19">
      <c r="A25" s="80"/>
      <c r="C25" s="27"/>
      <c r="D25" s="27"/>
      <c r="E25" s="27"/>
      <c r="F25" s="27"/>
      <c r="G25" s="27"/>
      <c r="H25" s="27"/>
      <c r="I25" s="27"/>
      <c r="J25" s="27"/>
      <c r="K25" s="27"/>
      <c r="L25" s="27"/>
      <c r="M25" s="27"/>
      <c r="N25" s="27"/>
      <c r="O25" s="27"/>
      <c r="P25" s="27"/>
      <c r="Q25" s="27"/>
    </row>
    <row r="26" spans="1:19" s="27" customFormat="1"/>
    <row r="27" spans="1:19" s="27" customFormat="1"/>
    <row r="28" spans="1:19" s="27" customFormat="1"/>
    <row r="29" spans="1:19" s="27" customFormat="1"/>
    <row r="30" spans="1:19" s="27" customFormat="1"/>
    <row r="31" spans="1:19" s="27" customFormat="1"/>
    <row r="32" spans="1:19" s="27" customFormat="1"/>
    <row r="33" s="27" customFormat="1"/>
    <row r="34" s="27" customFormat="1"/>
    <row r="35" s="27" customFormat="1"/>
    <row r="36" s="27" customFormat="1"/>
    <row r="37" s="27" customFormat="1"/>
    <row r="38" s="27" customFormat="1"/>
    <row r="39" s="27" customFormat="1"/>
    <row r="40" s="27" customFormat="1"/>
    <row r="41" s="27" customFormat="1"/>
    <row r="42" s="27" customFormat="1"/>
    <row r="43" s="27" customFormat="1"/>
    <row r="44" s="27" customFormat="1"/>
    <row r="45" s="27" customFormat="1"/>
    <row r="46" s="27" customFormat="1"/>
    <row r="47" s="27" customFormat="1"/>
    <row r="48" s="27" customFormat="1"/>
    <row r="49" s="27" customFormat="1"/>
    <row r="50" s="27" customFormat="1"/>
    <row r="51" s="27" customFormat="1"/>
    <row r="52" s="27" customFormat="1"/>
    <row r="53" s="27" customFormat="1"/>
    <row r="54" s="27" customFormat="1"/>
    <row r="55" s="27" customFormat="1"/>
    <row r="56" s="27" customFormat="1"/>
    <row r="57" s="27" customFormat="1"/>
    <row r="58" s="27" customFormat="1"/>
    <row r="59" s="27" customFormat="1"/>
    <row r="60" s="27" customFormat="1"/>
    <row r="61" s="27" customFormat="1"/>
    <row r="62" s="27" customFormat="1"/>
    <row r="63" s="27" customFormat="1"/>
    <row r="64" s="27" customFormat="1"/>
    <row r="65" s="27" customFormat="1"/>
    <row r="66" s="27" customFormat="1"/>
    <row r="67" s="27" customFormat="1"/>
    <row r="68" s="27" customFormat="1"/>
    <row r="69" s="27" customFormat="1"/>
    <row r="70" s="27" customFormat="1"/>
    <row r="71" s="27" customFormat="1"/>
    <row r="72" s="27" customFormat="1"/>
    <row r="73" s="27" customFormat="1"/>
    <row r="74" s="27" customFormat="1"/>
    <row r="75" s="27" customFormat="1"/>
    <row r="76" s="27" customFormat="1"/>
    <row r="77" s="27" customFormat="1"/>
    <row r="78" s="27" customFormat="1"/>
    <row r="79" s="27" customFormat="1"/>
    <row r="80" s="27" customFormat="1"/>
    <row r="81" s="27" customFormat="1"/>
    <row r="82" s="27" customFormat="1"/>
    <row r="83" s="27" customFormat="1"/>
    <row r="84" s="27" customFormat="1"/>
    <row r="85" s="27" customFormat="1"/>
    <row r="86" s="27" customFormat="1"/>
    <row r="87" s="27" customFormat="1"/>
    <row r="88" s="27" customFormat="1"/>
    <row r="89" s="27" customFormat="1"/>
    <row r="90" s="27" customFormat="1"/>
    <row r="91" s="27" customFormat="1"/>
    <row r="92" s="27" customFormat="1"/>
    <row r="93" s="27" customFormat="1"/>
    <row r="94" s="27" customFormat="1"/>
    <row r="95" s="27" customFormat="1"/>
    <row r="96" s="27" customFormat="1"/>
    <row r="97" s="27" customFormat="1"/>
    <row r="98" s="27" customFormat="1"/>
    <row r="99" s="27" customFormat="1"/>
    <row r="100" s="27" customFormat="1"/>
    <row r="101" s="27" customFormat="1"/>
    <row r="102" s="27" customFormat="1"/>
    <row r="103" s="27" customFormat="1"/>
    <row r="104" s="27" customFormat="1"/>
    <row r="105" s="27" customFormat="1"/>
    <row r="106" s="27" customFormat="1"/>
    <row r="107" s="27" customFormat="1"/>
    <row r="108" s="27" customFormat="1"/>
    <row r="109" s="27" customFormat="1"/>
    <row r="110" s="27" customFormat="1"/>
    <row r="111" s="27" customFormat="1"/>
    <row r="112" s="27" customFormat="1"/>
    <row r="113" s="27" customFormat="1"/>
    <row r="114" s="27" customFormat="1"/>
    <row r="115" s="27" customFormat="1"/>
    <row r="116" s="27" customFormat="1"/>
    <row r="117" s="27" customFormat="1"/>
    <row r="118" s="27" customFormat="1"/>
    <row r="119" s="27" customFormat="1"/>
    <row r="120" s="27" customFormat="1"/>
    <row r="121" s="27" customFormat="1"/>
    <row r="122" s="27" customFormat="1"/>
    <row r="123" s="27" customFormat="1"/>
    <row r="124" s="27" customFormat="1"/>
    <row r="125" s="27" customFormat="1"/>
    <row r="126" s="27" customFormat="1"/>
    <row r="127" s="27" customFormat="1"/>
    <row r="128" s="27" customFormat="1"/>
    <row r="129" s="27" customFormat="1"/>
    <row r="130" s="27" customFormat="1"/>
    <row r="131" s="27" customFormat="1"/>
    <row r="132" s="27" customFormat="1"/>
    <row r="133" s="27" customFormat="1"/>
    <row r="134" s="27" customFormat="1"/>
    <row r="135" s="27" customFormat="1"/>
    <row r="136" s="27" customFormat="1"/>
    <row r="137" s="27" customFormat="1"/>
    <row r="138" s="27" customFormat="1"/>
    <row r="139" s="27" customFormat="1"/>
    <row r="140" s="27" customFormat="1"/>
    <row r="141" s="27" customFormat="1"/>
    <row r="142" s="27" customFormat="1"/>
    <row r="143" s="27" customFormat="1"/>
    <row r="144" s="27" customFormat="1"/>
    <row r="145" s="27" customFormat="1"/>
    <row r="146" s="27" customFormat="1"/>
    <row r="147" s="27" customFormat="1"/>
    <row r="148" s="27" customFormat="1"/>
    <row r="149" s="27" customFormat="1"/>
    <row r="150" s="27" customFormat="1"/>
    <row r="151" s="27" customFormat="1"/>
    <row r="152" s="27" customFormat="1"/>
    <row r="153" s="27" customFormat="1"/>
    <row r="154" s="27" customFormat="1"/>
    <row r="155" s="27" customFormat="1"/>
    <row r="156" s="27" customFormat="1"/>
    <row r="157" s="27" customFormat="1"/>
    <row r="158" s="27" customFormat="1"/>
    <row r="159" s="27" customFormat="1"/>
    <row r="160" s="27" customFormat="1"/>
    <row r="161" s="27" customFormat="1"/>
    <row r="162" s="27" customFormat="1"/>
    <row r="163" s="27" customFormat="1"/>
    <row r="164" s="27" customFormat="1"/>
    <row r="165" s="27" customFormat="1"/>
    <row r="166" s="27" customFormat="1"/>
    <row r="167" s="27" customFormat="1"/>
    <row r="168" s="27" customFormat="1"/>
    <row r="169" s="27" customFormat="1"/>
    <row r="170" s="27" customFormat="1"/>
    <row r="171" s="27" customFormat="1"/>
    <row r="172" s="27" customFormat="1"/>
    <row r="173" s="27" customFormat="1"/>
    <row r="174" s="27" customFormat="1"/>
    <row r="175" s="27" customFormat="1"/>
    <row r="176" s="27" customFormat="1"/>
    <row r="177" s="27" customFormat="1"/>
    <row r="178" s="27" customFormat="1"/>
    <row r="179" s="27" customFormat="1"/>
    <row r="180" s="27" customFormat="1"/>
    <row r="181" s="27" customFormat="1"/>
    <row r="182" s="27" customFormat="1"/>
    <row r="183" s="27" customFormat="1"/>
    <row r="184" s="27" customFormat="1"/>
    <row r="185" s="27" customFormat="1"/>
    <row r="186" s="27" customFormat="1"/>
    <row r="187" s="27" customFormat="1"/>
    <row r="188" s="27" customFormat="1"/>
    <row r="189" s="27" customFormat="1"/>
    <row r="190" s="27" customFormat="1"/>
    <row r="191" s="27" customFormat="1"/>
    <row r="192" s="27" customFormat="1"/>
    <row r="193" s="27" customFormat="1"/>
    <row r="194" s="27" customFormat="1"/>
    <row r="195" s="27" customFormat="1"/>
    <row r="196" s="27" customFormat="1"/>
    <row r="197" s="27" customFormat="1"/>
    <row r="198" s="27" customFormat="1"/>
    <row r="199" s="27" customFormat="1"/>
    <row r="200" s="27" customFormat="1"/>
    <row r="201" s="27" customFormat="1"/>
    <row r="202" s="27" customFormat="1"/>
    <row r="203" s="27" customFormat="1"/>
    <row r="204" s="27" customFormat="1"/>
    <row r="205" s="27" customFormat="1"/>
    <row r="206" s="27" customFormat="1"/>
    <row r="207" s="27" customFormat="1"/>
    <row r="208" s="27" customFormat="1"/>
    <row r="209" s="27" customFormat="1"/>
    <row r="210" s="27" customFormat="1"/>
    <row r="211" s="27" customFormat="1"/>
    <row r="212" s="27" customFormat="1"/>
    <row r="213" s="27" customFormat="1"/>
    <row r="214" s="27" customFormat="1"/>
    <row r="215" s="27" customFormat="1"/>
    <row r="216" s="27" customFormat="1"/>
    <row r="217" s="27" customFormat="1"/>
    <row r="218" s="27" customFormat="1"/>
    <row r="219" s="27" customFormat="1"/>
    <row r="220" s="27" customFormat="1"/>
    <row r="221" s="27" customFormat="1"/>
    <row r="222" s="27" customFormat="1"/>
    <row r="223" s="27" customFormat="1"/>
    <row r="224" s="27" customFormat="1"/>
    <row r="225" s="27" customFormat="1"/>
    <row r="226" s="27" customFormat="1"/>
    <row r="227" s="27" customFormat="1"/>
    <row r="228" s="27" customFormat="1"/>
    <row r="229" s="27" customFormat="1"/>
    <row r="230" s="27" customFormat="1"/>
    <row r="231" s="27" customFormat="1"/>
    <row r="232" s="27" customFormat="1"/>
    <row r="233" s="27" customFormat="1"/>
    <row r="234" s="27" customFormat="1"/>
    <row r="235" s="27" customFormat="1"/>
    <row r="236" s="27" customFormat="1"/>
    <row r="237" s="27" customFormat="1"/>
    <row r="238" s="27" customFormat="1"/>
    <row r="239" s="27" customFormat="1"/>
    <row r="240" s="27" customFormat="1"/>
    <row r="241" spans="3:17" s="27" customFormat="1"/>
    <row r="242" spans="3:17" s="27" customFormat="1"/>
    <row r="243" spans="3:17" s="27" customFormat="1"/>
    <row r="244" spans="3:17" s="27" customFormat="1">
      <c r="C244" s="68"/>
      <c r="D244" s="68"/>
      <c r="E244" s="68"/>
      <c r="F244" s="68"/>
      <c r="G244" s="68"/>
      <c r="H244" s="68"/>
      <c r="I244" s="68"/>
      <c r="J244" s="68"/>
      <c r="K244" s="68"/>
      <c r="L244" s="68"/>
      <c r="M244" s="68"/>
      <c r="N244" s="68"/>
      <c r="O244" s="68"/>
      <c r="P244" s="68"/>
      <c r="Q244" s="68"/>
    </row>
    <row r="245" spans="3:17" s="27" customFormat="1">
      <c r="C245" s="68"/>
      <c r="D245" s="68"/>
      <c r="E245" s="68"/>
      <c r="F245" s="68"/>
      <c r="G245" s="68"/>
      <c r="H245" s="68"/>
      <c r="I245" s="68"/>
      <c r="J245" s="68"/>
      <c r="K245" s="68"/>
      <c r="L245" s="68"/>
      <c r="M245" s="68"/>
      <c r="N245" s="68"/>
      <c r="O245" s="68"/>
      <c r="P245" s="68"/>
      <c r="Q245" s="68"/>
    </row>
    <row r="246" spans="3:17" s="27" customFormat="1">
      <c r="C246" s="68"/>
      <c r="D246" s="68"/>
      <c r="E246" s="68"/>
      <c r="F246" s="68"/>
      <c r="G246" s="68"/>
      <c r="H246" s="68"/>
      <c r="I246" s="68"/>
      <c r="J246" s="68"/>
      <c r="K246" s="68"/>
      <c r="L246" s="68"/>
      <c r="M246" s="68"/>
      <c r="N246" s="68"/>
      <c r="O246" s="68"/>
      <c r="P246" s="68"/>
      <c r="Q246" s="68"/>
    </row>
    <row r="247" spans="3:17" s="27" customFormat="1">
      <c r="C247" s="68"/>
      <c r="D247" s="68"/>
      <c r="E247" s="68"/>
      <c r="F247" s="68"/>
      <c r="G247" s="68"/>
      <c r="H247" s="68"/>
      <c r="I247" s="68"/>
      <c r="J247" s="68"/>
      <c r="K247" s="68"/>
      <c r="L247" s="68"/>
      <c r="M247" s="68"/>
      <c r="N247" s="68"/>
      <c r="O247" s="68"/>
      <c r="P247" s="68"/>
      <c r="Q247" s="68"/>
    </row>
    <row r="248" spans="3:17" s="27" customFormat="1">
      <c r="C248" s="68"/>
      <c r="D248" s="68"/>
      <c r="E248" s="68"/>
      <c r="F248" s="68"/>
      <c r="G248" s="68"/>
      <c r="H248" s="68"/>
      <c r="I248" s="68"/>
      <c r="J248" s="68"/>
      <c r="K248" s="68"/>
      <c r="L248" s="68"/>
      <c r="M248" s="68"/>
      <c r="N248" s="68"/>
      <c r="O248" s="68"/>
      <c r="P248" s="68"/>
      <c r="Q248" s="68"/>
    </row>
    <row r="249" spans="3:17" s="27" customFormat="1">
      <c r="C249" s="68"/>
      <c r="D249" s="68"/>
      <c r="E249" s="68"/>
      <c r="F249" s="68"/>
      <c r="G249" s="68"/>
      <c r="H249" s="68"/>
      <c r="I249" s="68"/>
      <c r="J249" s="68"/>
      <c r="K249" s="68"/>
      <c r="L249" s="68"/>
      <c r="M249" s="68"/>
      <c r="N249" s="68"/>
      <c r="O249" s="68"/>
      <c r="P249" s="68"/>
      <c r="Q249" s="68"/>
    </row>
    <row r="250" spans="3:17" s="27" customFormat="1">
      <c r="C250" s="68"/>
      <c r="D250" s="68"/>
      <c r="E250" s="68"/>
      <c r="F250" s="68"/>
      <c r="G250" s="68"/>
      <c r="H250" s="68"/>
      <c r="I250" s="68"/>
      <c r="J250" s="68"/>
      <c r="K250" s="68"/>
      <c r="L250" s="68"/>
      <c r="M250" s="68"/>
      <c r="N250" s="68"/>
      <c r="O250" s="68"/>
      <c r="P250" s="68"/>
      <c r="Q250" s="68"/>
    </row>
    <row r="251" spans="3:17" s="27" customFormat="1">
      <c r="C251" s="68"/>
      <c r="D251" s="68"/>
      <c r="E251" s="68"/>
      <c r="F251" s="68"/>
      <c r="G251" s="68"/>
      <c r="H251" s="68"/>
      <c r="I251" s="68"/>
      <c r="J251" s="68"/>
      <c r="K251" s="68"/>
      <c r="L251" s="68"/>
      <c r="M251" s="68"/>
      <c r="N251" s="68"/>
      <c r="O251" s="68"/>
      <c r="P251" s="68"/>
      <c r="Q251" s="68"/>
    </row>
    <row r="252" spans="3:17" s="27" customFormat="1">
      <c r="C252" s="68"/>
      <c r="D252" s="68"/>
      <c r="E252" s="68"/>
      <c r="F252" s="68"/>
      <c r="G252" s="68"/>
      <c r="H252" s="68"/>
      <c r="I252" s="68"/>
      <c r="J252" s="68"/>
      <c r="K252" s="68"/>
      <c r="L252" s="68"/>
      <c r="M252" s="68"/>
      <c r="N252" s="68"/>
      <c r="O252" s="68"/>
      <c r="P252" s="68"/>
      <c r="Q252" s="68"/>
    </row>
    <row r="253" spans="3:17" s="27" customFormat="1">
      <c r="C253" s="68"/>
      <c r="D253" s="68"/>
      <c r="E253" s="68"/>
      <c r="F253" s="68"/>
      <c r="G253" s="68"/>
      <c r="H253" s="68"/>
      <c r="I253" s="68"/>
      <c r="J253" s="68"/>
      <c r="K253" s="68"/>
      <c r="L253" s="68"/>
      <c r="M253" s="68"/>
      <c r="N253" s="68"/>
      <c r="O253" s="68"/>
      <c r="P253" s="68"/>
      <c r="Q253" s="68"/>
    </row>
    <row r="254" spans="3:17" s="27" customFormat="1">
      <c r="C254" s="68"/>
      <c r="D254" s="68"/>
      <c r="E254" s="68"/>
      <c r="F254" s="68"/>
      <c r="G254" s="68"/>
      <c r="H254" s="68"/>
      <c r="I254" s="68"/>
      <c r="J254" s="68"/>
      <c r="K254" s="68"/>
      <c r="L254" s="68"/>
      <c r="M254" s="68"/>
      <c r="N254" s="68"/>
      <c r="O254" s="68"/>
      <c r="P254" s="68"/>
      <c r="Q254" s="68"/>
    </row>
    <row r="255" spans="3:17" s="27" customFormat="1">
      <c r="C255" s="68"/>
      <c r="D255" s="68"/>
      <c r="E255" s="68"/>
      <c r="F255" s="68"/>
      <c r="G255" s="68"/>
      <c r="H255" s="68"/>
      <c r="I255" s="68"/>
      <c r="J255" s="68"/>
      <c r="K255" s="68"/>
      <c r="L255" s="68"/>
      <c r="M255" s="68"/>
      <c r="N255" s="68"/>
      <c r="O255" s="68"/>
      <c r="P255" s="68"/>
      <c r="Q255" s="68"/>
    </row>
    <row r="256" spans="3:17" s="27" customFormat="1">
      <c r="C256" s="68"/>
      <c r="D256" s="68"/>
      <c r="E256" s="68"/>
      <c r="F256" s="68"/>
      <c r="G256" s="68"/>
      <c r="H256" s="68"/>
      <c r="I256" s="68"/>
      <c r="J256" s="68"/>
      <c r="K256" s="68"/>
      <c r="L256" s="68"/>
      <c r="M256" s="68"/>
      <c r="N256" s="68"/>
      <c r="O256" s="68"/>
      <c r="P256" s="68"/>
      <c r="Q256" s="68"/>
    </row>
    <row r="257" spans="3:17" s="27" customFormat="1">
      <c r="C257" s="68"/>
      <c r="D257" s="68"/>
      <c r="E257" s="68"/>
      <c r="F257" s="68"/>
      <c r="G257" s="68"/>
      <c r="H257" s="68"/>
      <c r="I257" s="68"/>
      <c r="J257" s="68"/>
      <c r="K257" s="68"/>
      <c r="L257" s="68"/>
      <c r="M257" s="68"/>
      <c r="N257" s="68"/>
      <c r="O257" s="68"/>
      <c r="P257" s="68"/>
      <c r="Q257" s="68"/>
    </row>
    <row r="258" spans="3:17" s="27" customFormat="1">
      <c r="C258" s="68"/>
      <c r="D258" s="68"/>
      <c r="E258" s="68"/>
      <c r="F258" s="68"/>
      <c r="G258" s="68"/>
      <c r="H258" s="68"/>
      <c r="I258" s="68"/>
      <c r="J258" s="68"/>
      <c r="K258" s="68"/>
      <c r="L258" s="68"/>
      <c r="M258" s="68"/>
      <c r="N258" s="68"/>
      <c r="O258" s="68"/>
      <c r="P258" s="68"/>
      <c r="Q258" s="68"/>
    </row>
    <row r="259" spans="3:17" s="27" customFormat="1">
      <c r="C259" s="68"/>
      <c r="D259" s="68"/>
      <c r="E259" s="68"/>
      <c r="F259" s="68"/>
      <c r="G259" s="68"/>
      <c r="H259" s="68"/>
      <c r="I259" s="68"/>
      <c r="J259" s="68"/>
      <c r="K259" s="68"/>
      <c r="L259" s="68"/>
      <c r="M259" s="68"/>
      <c r="N259" s="68"/>
      <c r="O259" s="68"/>
      <c r="P259" s="68"/>
      <c r="Q259" s="68"/>
    </row>
    <row r="260" spans="3:17" s="27" customFormat="1">
      <c r="C260" s="68"/>
      <c r="D260" s="68"/>
      <c r="E260" s="68"/>
      <c r="F260" s="68"/>
      <c r="G260" s="68"/>
      <c r="H260" s="68"/>
      <c r="I260" s="68"/>
      <c r="J260" s="68"/>
      <c r="K260" s="68"/>
      <c r="L260" s="68"/>
      <c r="M260" s="68"/>
      <c r="N260" s="68"/>
      <c r="O260" s="68"/>
      <c r="P260" s="68"/>
      <c r="Q260" s="68"/>
    </row>
    <row r="261" spans="3:17" s="27" customFormat="1">
      <c r="C261" s="68"/>
      <c r="D261" s="68"/>
      <c r="E261" s="68"/>
      <c r="F261" s="68"/>
      <c r="G261" s="68"/>
      <c r="H261" s="68"/>
      <c r="I261" s="68"/>
      <c r="J261" s="68"/>
      <c r="K261" s="68"/>
      <c r="L261" s="68"/>
      <c r="M261" s="68"/>
      <c r="N261" s="68"/>
      <c r="O261" s="68"/>
      <c r="P261" s="68"/>
      <c r="Q261" s="68"/>
    </row>
    <row r="262" spans="3:17" s="27" customFormat="1">
      <c r="C262" s="68"/>
      <c r="D262" s="68"/>
      <c r="E262" s="68"/>
      <c r="F262" s="68"/>
      <c r="G262" s="68"/>
      <c r="H262" s="68"/>
      <c r="I262" s="68"/>
      <c r="J262" s="68"/>
      <c r="K262" s="68"/>
      <c r="L262" s="68"/>
      <c r="M262" s="68"/>
      <c r="N262" s="68"/>
      <c r="O262" s="68"/>
      <c r="P262" s="68"/>
      <c r="Q262" s="68"/>
    </row>
    <row r="263" spans="3:17" s="27" customFormat="1">
      <c r="C263" s="68"/>
      <c r="D263" s="68"/>
      <c r="E263" s="68"/>
      <c r="F263" s="68"/>
      <c r="G263" s="68"/>
      <c r="H263" s="68"/>
      <c r="I263" s="68"/>
      <c r="J263" s="68"/>
      <c r="K263" s="68"/>
      <c r="L263" s="68"/>
      <c r="M263" s="68"/>
      <c r="N263" s="68"/>
      <c r="O263" s="68"/>
      <c r="P263" s="68"/>
      <c r="Q263" s="68"/>
    </row>
    <row r="264" spans="3:17" s="27" customFormat="1">
      <c r="C264" s="68"/>
      <c r="D264" s="68"/>
      <c r="E264" s="68"/>
      <c r="F264" s="68"/>
      <c r="G264" s="68"/>
      <c r="H264" s="68"/>
      <c r="I264" s="68"/>
      <c r="J264" s="68"/>
      <c r="K264" s="68"/>
      <c r="L264" s="68"/>
      <c r="M264" s="68"/>
      <c r="N264" s="68"/>
      <c r="O264" s="68"/>
      <c r="P264" s="68"/>
      <c r="Q264" s="68"/>
    </row>
    <row r="265" spans="3:17" s="27" customFormat="1">
      <c r="C265" s="68"/>
      <c r="D265" s="68"/>
      <c r="E265" s="68"/>
      <c r="F265" s="68"/>
      <c r="G265" s="68"/>
      <c r="H265" s="68"/>
      <c r="I265" s="68"/>
      <c r="J265" s="68"/>
      <c r="K265" s="68"/>
      <c r="L265" s="68"/>
      <c r="M265" s="68"/>
      <c r="N265" s="68"/>
      <c r="O265" s="68"/>
      <c r="P265" s="68"/>
      <c r="Q265" s="68"/>
    </row>
    <row r="266" spans="3:17" s="27" customFormat="1">
      <c r="C266" s="68"/>
      <c r="D266" s="68"/>
      <c r="E266" s="68"/>
      <c r="F266" s="68"/>
      <c r="G266" s="68"/>
      <c r="H266" s="68"/>
      <c r="I266" s="68"/>
      <c r="J266" s="68"/>
      <c r="K266" s="68"/>
      <c r="L266" s="68"/>
      <c r="M266" s="68"/>
      <c r="N266" s="68"/>
      <c r="O266" s="68"/>
      <c r="P266" s="68"/>
      <c r="Q266" s="68"/>
    </row>
    <row r="267" spans="3:17" s="27" customFormat="1">
      <c r="C267" s="68"/>
      <c r="D267" s="68"/>
      <c r="E267" s="68"/>
      <c r="F267" s="68"/>
      <c r="G267" s="68"/>
      <c r="H267" s="68"/>
      <c r="I267" s="68"/>
      <c r="J267" s="68"/>
      <c r="K267" s="68"/>
      <c r="L267" s="68"/>
      <c r="M267" s="68"/>
      <c r="N267" s="68"/>
      <c r="O267" s="68"/>
      <c r="P267" s="68"/>
      <c r="Q267" s="68"/>
    </row>
    <row r="268" spans="3:17" s="27" customFormat="1">
      <c r="C268" s="68"/>
      <c r="D268" s="68"/>
      <c r="E268" s="68"/>
      <c r="F268" s="68"/>
      <c r="G268" s="68"/>
      <c r="H268" s="68"/>
      <c r="I268" s="68"/>
      <c r="J268" s="68"/>
      <c r="K268" s="68"/>
      <c r="L268" s="68"/>
      <c r="M268" s="68"/>
      <c r="N268" s="68"/>
      <c r="O268" s="68"/>
      <c r="P268" s="68"/>
      <c r="Q268" s="68"/>
    </row>
    <row r="269" spans="3:17" s="27" customFormat="1">
      <c r="C269" s="68"/>
      <c r="D269" s="68"/>
      <c r="E269" s="68"/>
      <c r="F269" s="68"/>
      <c r="G269" s="68"/>
      <c r="H269" s="68"/>
      <c r="I269" s="68"/>
      <c r="J269" s="68"/>
      <c r="K269" s="68"/>
      <c r="L269" s="68"/>
      <c r="M269" s="68"/>
      <c r="N269" s="68"/>
      <c r="O269" s="68"/>
      <c r="P269" s="68"/>
      <c r="Q269" s="68"/>
    </row>
    <row r="270" spans="3:17" s="27" customFormat="1">
      <c r="C270" s="68"/>
      <c r="D270" s="68"/>
      <c r="E270" s="68"/>
      <c r="F270" s="68"/>
      <c r="G270" s="68"/>
      <c r="H270" s="68"/>
      <c r="I270" s="68"/>
      <c r="J270" s="68"/>
      <c r="K270" s="68"/>
      <c r="L270" s="68"/>
      <c r="M270" s="68"/>
      <c r="N270" s="68"/>
      <c r="O270" s="68"/>
      <c r="P270" s="68"/>
      <c r="Q270" s="68"/>
    </row>
    <row r="271" spans="3:17" s="27" customFormat="1">
      <c r="C271" s="68"/>
      <c r="D271" s="68"/>
      <c r="E271" s="68"/>
      <c r="F271" s="68"/>
      <c r="G271" s="68"/>
      <c r="H271" s="68"/>
      <c r="I271" s="68"/>
      <c r="J271" s="68"/>
      <c r="K271" s="68"/>
      <c r="L271" s="68"/>
      <c r="M271" s="68"/>
      <c r="N271" s="68"/>
      <c r="O271" s="68"/>
      <c r="P271" s="68"/>
      <c r="Q271" s="68"/>
    </row>
    <row r="272" spans="3:17" s="27" customFormat="1">
      <c r="C272" s="68"/>
      <c r="D272" s="68"/>
      <c r="E272" s="68"/>
      <c r="F272" s="68"/>
      <c r="G272" s="68"/>
      <c r="H272" s="68"/>
      <c r="I272" s="68"/>
      <c r="J272" s="68"/>
      <c r="K272" s="68"/>
      <c r="L272" s="68"/>
      <c r="M272" s="68"/>
      <c r="N272" s="68"/>
      <c r="O272" s="68"/>
      <c r="P272" s="68"/>
      <c r="Q272" s="68"/>
    </row>
    <row r="273" spans="3:17" s="27" customFormat="1">
      <c r="C273" s="68"/>
      <c r="D273" s="68"/>
      <c r="E273" s="68"/>
      <c r="F273" s="68"/>
      <c r="G273" s="68"/>
      <c r="H273" s="68"/>
      <c r="I273" s="68"/>
      <c r="J273" s="68"/>
      <c r="K273" s="68"/>
      <c r="L273" s="68"/>
      <c r="M273" s="68"/>
      <c r="N273" s="68"/>
      <c r="O273" s="68"/>
      <c r="P273" s="68"/>
      <c r="Q273" s="68"/>
    </row>
    <row r="274" spans="3:17" s="27" customFormat="1">
      <c r="C274" s="68"/>
      <c r="D274" s="68"/>
      <c r="E274" s="68"/>
      <c r="F274" s="68"/>
      <c r="G274" s="68"/>
      <c r="H274" s="68"/>
      <c r="I274" s="68"/>
      <c r="J274" s="68"/>
      <c r="K274" s="68"/>
      <c r="L274" s="68"/>
      <c r="M274" s="68"/>
      <c r="N274" s="68"/>
      <c r="O274" s="68"/>
      <c r="P274" s="68"/>
      <c r="Q274" s="68"/>
    </row>
    <row r="275" spans="3:17" s="27" customFormat="1">
      <c r="C275" s="68"/>
      <c r="D275" s="68"/>
      <c r="E275" s="68"/>
      <c r="F275" s="68"/>
      <c r="G275" s="68"/>
      <c r="H275" s="68"/>
      <c r="I275" s="68"/>
      <c r="J275" s="68"/>
      <c r="K275" s="68"/>
      <c r="L275" s="68"/>
      <c r="M275" s="68"/>
      <c r="N275" s="68"/>
      <c r="O275" s="68"/>
      <c r="P275" s="68"/>
      <c r="Q275" s="68"/>
    </row>
    <row r="276" spans="3:17" s="27" customFormat="1">
      <c r="C276" s="68"/>
      <c r="D276" s="68"/>
      <c r="E276" s="68"/>
      <c r="F276" s="68"/>
      <c r="G276" s="68"/>
      <c r="H276" s="68"/>
      <c r="I276" s="68"/>
      <c r="J276" s="68"/>
      <c r="K276" s="68"/>
      <c r="L276" s="68"/>
      <c r="M276" s="68"/>
      <c r="N276" s="68"/>
      <c r="O276" s="68"/>
      <c r="P276" s="68"/>
      <c r="Q276" s="68"/>
    </row>
    <row r="277" spans="3:17" s="27" customFormat="1">
      <c r="C277" s="68"/>
      <c r="D277" s="68"/>
      <c r="E277" s="68"/>
      <c r="F277" s="68"/>
      <c r="G277" s="68"/>
      <c r="H277" s="68"/>
      <c r="I277" s="68"/>
      <c r="J277" s="68"/>
      <c r="K277" s="68"/>
      <c r="L277" s="68"/>
      <c r="M277" s="68"/>
      <c r="N277" s="68"/>
      <c r="O277" s="68"/>
      <c r="P277" s="68"/>
      <c r="Q277" s="68"/>
    </row>
    <row r="278" spans="3:17" s="27" customFormat="1">
      <c r="C278" s="68"/>
      <c r="D278" s="68"/>
      <c r="E278" s="68"/>
      <c r="F278" s="68"/>
      <c r="G278" s="68"/>
      <c r="H278" s="68"/>
      <c r="I278" s="68"/>
      <c r="J278" s="68"/>
      <c r="K278" s="68"/>
      <c r="L278" s="68"/>
      <c r="M278" s="68"/>
      <c r="N278" s="68"/>
      <c r="O278" s="68"/>
      <c r="P278" s="68"/>
      <c r="Q278" s="68"/>
    </row>
    <row r="279" spans="3:17" s="27" customFormat="1">
      <c r="C279" s="68"/>
      <c r="D279" s="68"/>
      <c r="E279" s="68"/>
      <c r="F279" s="68"/>
      <c r="G279" s="68"/>
      <c r="H279" s="68"/>
      <c r="I279" s="68"/>
      <c r="J279" s="68"/>
      <c r="K279" s="68"/>
      <c r="L279" s="68"/>
      <c r="M279" s="68"/>
      <c r="N279" s="68"/>
      <c r="O279" s="68"/>
      <c r="P279" s="68"/>
      <c r="Q279" s="68"/>
    </row>
    <row r="280" spans="3:17" s="27" customFormat="1">
      <c r="C280" s="68"/>
      <c r="D280" s="68"/>
      <c r="E280" s="68"/>
      <c r="F280" s="68"/>
      <c r="G280" s="68"/>
      <c r="H280" s="68"/>
      <c r="I280" s="68"/>
      <c r="J280" s="68"/>
      <c r="K280" s="68"/>
      <c r="L280" s="68"/>
      <c r="M280" s="68"/>
      <c r="N280" s="68"/>
      <c r="O280" s="68"/>
      <c r="P280" s="68"/>
      <c r="Q280" s="68"/>
    </row>
    <row r="281" spans="3:17" s="27" customFormat="1">
      <c r="C281" s="68"/>
      <c r="D281" s="68"/>
      <c r="E281" s="68"/>
      <c r="F281" s="68"/>
      <c r="G281" s="68"/>
      <c r="H281" s="68"/>
      <c r="I281" s="68"/>
      <c r="J281" s="68"/>
      <c r="K281" s="68"/>
      <c r="L281" s="68"/>
      <c r="M281" s="68"/>
      <c r="N281" s="68"/>
      <c r="O281" s="68"/>
      <c r="P281" s="68"/>
      <c r="Q281" s="68"/>
    </row>
    <row r="282" spans="3:17" s="27" customFormat="1">
      <c r="C282" s="68"/>
      <c r="D282" s="68"/>
      <c r="E282" s="68"/>
      <c r="F282" s="68"/>
      <c r="G282" s="68"/>
      <c r="H282" s="68"/>
      <c r="I282" s="68"/>
      <c r="J282" s="68"/>
      <c r="K282" s="68"/>
      <c r="L282" s="68"/>
      <c r="M282" s="68"/>
      <c r="N282" s="68"/>
      <c r="O282" s="68"/>
      <c r="P282" s="68"/>
      <c r="Q282" s="68"/>
    </row>
    <row r="283" spans="3:17" s="27" customFormat="1">
      <c r="C283" s="68"/>
      <c r="D283" s="68"/>
      <c r="E283" s="68"/>
      <c r="F283" s="68"/>
      <c r="G283" s="68"/>
      <c r="H283" s="68"/>
      <c r="I283" s="68"/>
      <c r="J283" s="68"/>
      <c r="K283" s="68"/>
      <c r="L283" s="68"/>
      <c r="M283" s="68"/>
      <c r="N283" s="68"/>
      <c r="O283" s="68"/>
      <c r="P283" s="68"/>
      <c r="Q283" s="68"/>
    </row>
    <row r="284" spans="3:17" s="27" customFormat="1">
      <c r="C284" s="68"/>
      <c r="D284" s="68"/>
      <c r="E284" s="68"/>
      <c r="F284" s="68"/>
      <c r="G284" s="68"/>
      <c r="H284" s="68"/>
      <c r="I284" s="68"/>
      <c r="J284" s="68"/>
      <c r="K284" s="68"/>
      <c r="L284" s="68"/>
      <c r="M284" s="68"/>
      <c r="N284" s="68"/>
      <c r="O284" s="68"/>
      <c r="P284" s="68"/>
      <c r="Q284" s="68"/>
    </row>
    <row r="285" spans="3:17" s="27" customFormat="1">
      <c r="C285" s="68"/>
      <c r="D285" s="68"/>
      <c r="E285" s="68"/>
      <c r="F285" s="68"/>
      <c r="G285" s="68"/>
      <c r="H285" s="68"/>
      <c r="I285" s="68"/>
      <c r="J285" s="68"/>
      <c r="K285" s="68"/>
      <c r="L285" s="68"/>
      <c r="M285" s="68"/>
      <c r="N285" s="68"/>
      <c r="O285" s="68"/>
      <c r="P285" s="68"/>
      <c r="Q285" s="68"/>
    </row>
    <row r="286" spans="3:17" s="27" customFormat="1">
      <c r="C286" s="68"/>
      <c r="D286" s="68"/>
      <c r="E286" s="68"/>
      <c r="F286" s="68"/>
      <c r="G286" s="68"/>
      <c r="H286" s="68"/>
      <c r="I286" s="68"/>
      <c r="J286" s="68"/>
      <c r="K286" s="68"/>
      <c r="L286" s="68"/>
      <c r="M286" s="68"/>
      <c r="N286" s="68"/>
      <c r="O286" s="68"/>
      <c r="P286" s="68"/>
      <c r="Q286" s="68"/>
    </row>
    <row r="287" spans="3:17" s="27" customFormat="1">
      <c r="C287" s="68"/>
      <c r="D287" s="68"/>
      <c r="E287" s="68"/>
      <c r="F287" s="68"/>
      <c r="G287" s="68"/>
      <c r="H287" s="68"/>
      <c r="I287" s="68"/>
      <c r="J287" s="68"/>
      <c r="K287" s="68"/>
      <c r="L287" s="68"/>
      <c r="M287" s="68"/>
      <c r="N287" s="68"/>
      <c r="O287" s="68"/>
      <c r="P287" s="68"/>
      <c r="Q287" s="68"/>
    </row>
    <row r="288" spans="3:17" s="27" customFormat="1">
      <c r="C288" s="68"/>
      <c r="D288" s="68"/>
      <c r="E288" s="68"/>
      <c r="F288" s="68"/>
      <c r="G288" s="68"/>
      <c r="H288" s="68"/>
      <c r="I288" s="68"/>
      <c r="J288" s="68"/>
      <c r="K288" s="68"/>
      <c r="L288" s="68"/>
      <c r="M288" s="68"/>
      <c r="N288" s="68"/>
      <c r="O288" s="68"/>
      <c r="P288" s="68"/>
      <c r="Q288" s="68"/>
    </row>
    <row r="289" spans="3:17" s="27" customFormat="1">
      <c r="C289" s="68"/>
      <c r="D289" s="68"/>
      <c r="E289" s="68"/>
      <c r="F289" s="68"/>
      <c r="G289" s="68"/>
      <c r="H289" s="68"/>
      <c r="I289" s="68"/>
      <c r="J289" s="68"/>
      <c r="K289" s="68"/>
      <c r="L289" s="68"/>
      <c r="M289" s="68"/>
      <c r="N289" s="68"/>
      <c r="O289" s="68"/>
      <c r="P289" s="68"/>
      <c r="Q289" s="68"/>
    </row>
    <row r="290" spans="3:17" s="27" customFormat="1">
      <c r="C290" s="68"/>
      <c r="D290" s="68"/>
      <c r="E290" s="68"/>
      <c r="F290" s="68"/>
      <c r="G290" s="68"/>
      <c r="H290" s="68"/>
      <c r="I290" s="68"/>
      <c r="J290" s="68"/>
      <c r="K290" s="68"/>
      <c r="L290" s="68"/>
      <c r="M290" s="68"/>
      <c r="N290" s="68"/>
      <c r="O290" s="68"/>
      <c r="P290" s="68"/>
      <c r="Q290" s="68"/>
    </row>
    <row r="291" spans="3:17" s="27" customFormat="1">
      <c r="C291" s="68"/>
      <c r="D291" s="68"/>
      <c r="E291" s="68"/>
      <c r="F291" s="68"/>
      <c r="G291" s="68"/>
      <c r="H291" s="68"/>
      <c r="I291" s="68"/>
      <c r="J291" s="68"/>
      <c r="K291" s="68"/>
      <c r="L291" s="68"/>
      <c r="M291" s="68"/>
      <c r="N291" s="68"/>
      <c r="O291" s="68"/>
      <c r="P291" s="68"/>
      <c r="Q291" s="68"/>
    </row>
    <row r="292" spans="3:17" s="27" customFormat="1">
      <c r="C292" s="68"/>
      <c r="D292" s="68"/>
      <c r="E292" s="68"/>
      <c r="F292" s="68"/>
      <c r="G292" s="68"/>
      <c r="H292" s="68"/>
      <c r="I292" s="68"/>
      <c r="J292" s="68"/>
      <c r="K292" s="68"/>
      <c r="L292" s="68"/>
      <c r="M292" s="68"/>
      <c r="N292" s="68"/>
      <c r="O292" s="68"/>
      <c r="P292" s="68"/>
      <c r="Q292" s="68"/>
    </row>
    <row r="293" spans="3:17" s="27" customFormat="1">
      <c r="C293" s="68"/>
      <c r="D293" s="68"/>
      <c r="E293" s="68"/>
      <c r="F293" s="68"/>
      <c r="G293" s="68"/>
      <c r="H293" s="68"/>
      <c r="I293" s="68"/>
      <c r="J293" s="68"/>
      <c r="K293" s="68"/>
      <c r="L293" s="68"/>
      <c r="M293" s="68"/>
      <c r="N293" s="68"/>
      <c r="O293" s="68"/>
      <c r="P293" s="68"/>
      <c r="Q293" s="68"/>
    </row>
    <row r="294" spans="3:17" s="27" customFormat="1">
      <c r="C294" s="68"/>
      <c r="D294" s="68"/>
      <c r="E294" s="68"/>
      <c r="F294" s="68"/>
      <c r="G294" s="68"/>
      <c r="H294" s="68"/>
      <c r="I294" s="68"/>
      <c r="J294" s="68"/>
      <c r="K294" s="68"/>
      <c r="L294" s="68"/>
      <c r="M294" s="68"/>
      <c r="N294" s="68"/>
      <c r="O294" s="68"/>
      <c r="P294" s="68"/>
      <c r="Q294" s="68"/>
    </row>
    <row r="295" spans="3:17" s="27" customFormat="1">
      <c r="C295" s="68"/>
      <c r="D295" s="68"/>
      <c r="E295" s="68"/>
      <c r="F295" s="68"/>
      <c r="G295" s="68"/>
      <c r="H295" s="68"/>
      <c r="I295" s="68"/>
      <c r="J295" s="68"/>
      <c r="K295" s="68"/>
      <c r="L295" s="68"/>
      <c r="M295" s="68"/>
      <c r="N295" s="68"/>
      <c r="O295" s="68"/>
      <c r="P295" s="68"/>
      <c r="Q295" s="68"/>
    </row>
    <row r="296" spans="3:17" s="27" customFormat="1">
      <c r="C296" s="68"/>
      <c r="D296" s="68"/>
      <c r="E296" s="68"/>
      <c r="F296" s="68"/>
      <c r="G296" s="68"/>
      <c r="H296" s="68"/>
      <c r="I296" s="68"/>
      <c r="J296" s="68"/>
      <c r="K296" s="68"/>
      <c r="L296" s="68"/>
      <c r="M296" s="68"/>
      <c r="N296" s="68"/>
      <c r="O296" s="68"/>
      <c r="P296" s="68"/>
      <c r="Q296" s="68"/>
    </row>
    <row r="297" spans="3:17" s="27" customFormat="1">
      <c r="C297" s="68"/>
      <c r="D297" s="68"/>
      <c r="E297" s="68"/>
      <c r="F297" s="68"/>
      <c r="G297" s="68"/>
      <c r="H297" s="68"/>
      <c r="I297" s="68"/>
      <c r="J297" s="68"/>
      <c r="K297" s="68"/>
      <c r="L297" s="68"/>
      <c r="M297" s="68"/>
      <c r="N297" s="68"/>
      <c r="O297" s="68"/>
      <c r="P297" s="68"/>
      <c r="Q297" s="68"/>
    </row>
    <row r="298" spans="3:17" s="27" customFormat="1">
      <c r="C298" s="68"/>
      <c r="D298" s="68"/>
      <c r="E298" s="68"/>
      <c r="F298" s="68"/>
      <c r="G298" s="68"/>
      <c r="H298" s="68"/>
      <c r="I298" s="68"/>
      <c r="J298" s="68"/>
      <c r="K298" s="68"/>
      <c r="L298" s="68"/>
      <c r="M298" s="68"/>
      <c r="N298" s="68"/>
      <c r="O298" s="68"/>
      <c r="P298" s="68"/>
      <c r="Q298" s="68"/>
    </row>
    <row r="299" spans="3:17" s="27" customFormat="1">
      <c r="C299" s="68"/>
      <c r="D299" s="68"/>
      <c r="E299" s="68"/>
      <c r="F299" s="68"/>
      <c r="G299" s="68"/>
      <c r="H299" s="68"/>
      <c r="I299" s="68"/>
      <c r="J299" s="68"/>
      <c r="K299" s="68"/>
      <c r="L299" s="68"/>
      <c r="M299" s="68"/>
      <c r="N299" s="68"/>
      <c r="O299" s="68"/>
      <c r="P299" s="68"/>
      <c r="Q299" s="68"/>
    </row>
    <row r="300" spans="3:17" s="27" customFormat="1">
      <c r="C300" s="68"/>
      <c r="D300" s="68"/>
      <c r="E300" s="68"/>
      <c r="F300" s="68"/>
      <c r="G300" s="68"/>
      <c r="H300" s="68"/>
      <c r="I300" s="68"/>
      <c r="J300" s="68"/>
      <c r="K300" s="68"/>
      <c r="L300" s="68"/>
      <c r="M300" s="68"/>
      <c r="N300" s="68"/>
      <c r="O300" s="68"/>
      <c r="P300" s="68"/>
      <c r="Q300" s="68"/>
    </row>
    <row r="301" spans="3:17" s="27" customFormat="1">
      <c r="C301" s="68"/>
      <c r="D301" s="68"/>
      <c r="E301" s="68"/>
      <c r="F301" s="68"/>
      <c r="G301" s="68"/>
      <c r="H301" s="68"/>
      <c r="I301" s="68"/>
      <c r="J301" s="68"/>
      <c r="K301" s="68"/>
      <c r="L301" s="68"/>
      <c r="M301" s="68"/>
      <c r="N301" s="68"/>
      <c r="O301" s="68"/>
      <c r="P301" s="68"/>
      <c r="Q301" s="68"/>
    </row>
    <row r="302" spans="3:17" s="27" customFormat="1">
      <c r="C302" s="68"/>
      <c r="D302" s="68"/>
      <c r="E302" s="68"/>
      <c r="F302" s="68"/>
      <c r="G302" s="68"/>
      <c r="H302" s="68"/>
      <c r="I302" s="68"/>
      <c r="J302" s="68"/>
      <c r="K302" s="68"/>
      <c r="L302" s="68"/>
      <c r="M302" s="68"/>
      <c r="N302" s="68"/>
      <c r="O302" s="68"/>
      <c r="P302" s="68"/>
      <c r="Q302" s="68"/>
    </row>
    <row r="303" spans="3:17" s="27" customFormat="1">
      <c r="C303" s="68"/>
      <c r="D303" s="68"/>
      <c r="E303" s="68"/>
      <c r="F303" s="68"/>
      <c r="G303" s="68"/>
      <c r="H303" s="68"/>
      <c r="I303" s="68"/>
      <c r="J303" s="68"/>
      <c r="K303" s="68"/>
      <c r="L303" s="68"/>
      <c r="M303" s="68"/>
      <c r="N303" s="68"/>
      <c r="O303" s="68"/>
      <c r="P303" s="68"/>
      <c r="Q303" s="68"/>
    </row>
    <row r="304" spans="3:17" s="27" customFormat="1">
      <c r="C304" s="68"/>
      <c r="D304" s="68"/>
      <c r="E304" s="68"/>
      <c r="F304" s="68"/>
      <c r="G304" s="68"/>
      <c r="H304" s="68"/>
      <c r="I304" s="68"/>
      <c r="J304" s="68"/>
      <c r="K304" s="68"/>
      <c r="L304" s="68"/>
      <c r="M304" s="68"/>
      <c r="N304" s="68"/>
      <c r="O304" s="68"/>
      <c r="P304" s="68"/>
      <c r="Q304" s="68"/>
    </row>
    <row r="305" spans="3:17" s="27" customFormat="1">
      <c r="C305" s="68"/>
      <c r="D305" s="68"/>
      <c r="E305" s="68"/>
      <c r="F305" s="68"/>
      <c r="G305" s="68"/>
      <c r="H305" s="68"/>
      <c r="I305" s="68"/>
      <c r="J305" s="68"/>
      <c r="K305" s="68"/>
      <c r="L305" s="68"/>
      <c r="M305" s="68"/>
      <c r="N305" s="68"/>
      <c r="O305" s="68"/>
      <c r="P305" s="68"/>
      <c r="Q305" s="68"/>
    </row>
    <row r="306" spans="3:17" s="27" customFormat="1">
      <c r="C306" s="68"/>
      <c r="D306" s="68"/>
      <c r="E306" s="68"/>
      <c r="F306" s="68"/>
      <c r="G306" s="68"/>
      <c r="H306" s="68"/>
      <c r="I306" s="68"/>
      <c r="J306" s="68"/>
      <c r="K306" s="68"/>
      <c r="L306" s="68"/>
      <c r="M306" s="68"/>
      <c r="N306" s="68"/>
      <c r="O306" s="68"/>
      <c r="P306" s="68"/>
      <c r="Q306" s="68"/>
    </row>
    <row r="307" spans="3:17" s="27" customFormat="1">
      <c r="C307" s="68"/>
      <c r="D307" s="68"/>
      <c r="E307" s="68"/>
      <c r="F307" s="68"/>
      <c r="G307" s="68"/>
      <c r="H307" s="68"/>
      <c r="I307" s="68"/>
      <c r="J307" s="68"/>
      <c r="K307" s="68"/>
      <c r="L307" s="68"/>
      <c r="M307" s="68"/>
      <c r="N307" s="68"/>
      <c r="O307" s="68"/>
      <c r="P307" s="68"/>
      <c r="Q307" s="68"/>
    </row>
    <row r="308" spans="3:17" s="27" customFormat="1">
      <c r="C308" s="68"/>
      <c r="D308" s="68"/>
      <c r="E308" s="68"/>
      <c r="F308" s="68"/>
      <c r="G308" s="68"/>
      <c r="H308" s="68"/>
      <c r="I308" s="68"/>
      <c r="J308" s="68"/>
      <c r="K308" s="68"/>
      <c r="L308" s="68"/>
      <c r="M308" s="68"/>
      <c r="N308" s="68"/>
      <c r="O308" s="68"/>
      <c r="P308" s="68"/>
      <c r="Q308" s="68"/>
    </row>
    <row r="309" spans="3:17" s="27" customFormat="1">
      <c r="C309" s="68"/>
      <c r="D309" s="68"/>
      <c r="E309" s="68"/>
      <c r="F309" s="68"/>
      <c r="G309" s="68"/>
      <c r="H309" s="68"/>
      <c r="I309" s="68"/>
      <c r="J309" s="68"/>
      <c r="K309" s="68"/>
      <c r="L309" s="68"/>
      <c r="M309" s="68"/>
      <c r="N309" s="68"/>
      <c r="O309" s="68"/>
      <c r="P309" s="68"/>
      <c r="Q309" s="68"/>
    </row>
    <row r="310" spans="3:17" s="27" customFormat="1">
      <c r="C310" s="68"/>
      <c r="D310" s="68"/>
      <c r="E310" s="68"/>
      <c r="F310" s="68"/>
      <c r="G310" s="68"/>
      <c r="H310" s="68"/>
      <c r="I310" s="68"/>
      <c r="J310" s="68"/>
      <c r="K310" s="68"/>
      <c r="L310" s="68"/>
      <c r="M310" s="68"/>
      <c r="N310" s="68"/>
      <c r="O310" s="68"/>
      <c r="P310" s="68"/>
      <c r="Q310" s="68"/>
    </row>
    <row r="311" spans="3:17" s="27" customFormat="1">
      <c r="C311" s="68"/>
      <c r="D311" s="68"/>
      <c r="E311" s="68"/>
      <c r="F311" s="68"/>
      <c r="G311" s="68"/>
      <c r="H311" s="68"/>
      <c r="I311" s="68"/>
      <c r="J311" s="68"/>
      <c r="K311" s="68"/>
      <c r="L311" s="68"/>
      <c r="M311" s="68"/>
      <c r="N311" s="68"/>
      <c r="O311" s="68"/>
      <c r="P311" s="68"/>
      <c r="Q311" s="68"/>
    </row>
    <row r="312" spans="3:17" s="27" customFormat="1">
      <c r="C312" s="68"/>
      <c r="D312" s="68"/>
      <c r="E312" s="68"/>
      <c r="F312" s="68"/>
      <c r="G312" s="68"/>
      <c r="H312" s="68"/>
      <c r="I312" s="68"/>
      <c r="J312" s="68"/>
      <c r="K312" s="68"/>
      <c r="L312" s="68"/>
      <c r="M312" s="68"/>
      <c r="N312" s="68"/>
      <c r="O312" s="68"/>
      <c r="P312" s="68"/>
      <c r="Q312" s="68"/>
    </row>
    <row r="313" spans="3:17" s="27" customFormat="1">
      <c r="C313" s="68"/>
      <c r="D313" s="68"/>
      <c r="E313" s="68"/>
      <c r="F313" s="68"/>
      <c r="G313" s="68"/>
      <c r="H313" s="68"/>
      <c r="I313" s="68"/>
      <c r="J313" s="68"/>
      <c r="K313" s="68"/>
      <c r="L313" s="68"/>
      <c r="M313" s="68"/>
      <c r="N313" s="68"/>
      <c r="O313" s="68"/>
      <c r="P313" s="68"/>
      <c r="Q313" s="68"/>
    </row>
    <row r="314" spans="3:17" s="27" customFormat="1">
      <c r="C314" s="68"/>
      <c r="D314" s="68"/>
      <c r="E314" s="68"/>
      <c r="F314" s="68"/>
      <c r="G314" s="68"/>
      <c r="H314" s="68"/>
      <c r="I314" s="68"/>
      <c r="J314" s="68"/>
      <c r="K314" s="68"/>
      <c r="L314" s="68"/>
      <c r="M314" s="68"/>
      <c r="N314" s="68"/>
      <c r="O314" s="68"/>
      <c r="P314" s="68"/>
      <c r="Q314" s="68"/>
    </row>
    <row r="315" spans="3:17" s="27" customFormat="1">
      <c r="C315" s="68"/>
      <c r="D315" s="68"/>
      <c r="E315" s="68"/>
      <c r="F315" s="68"/>
      <c r="G315" s="68"/>
      <c r="H315" s="68"/>
      <c r="I315" s="68"/>
      <c r="J315" s="68"/>
      <c r="K315" s="68"/>
      <c r="L315" s="68"/>
      <c r="M315" s="68"/>
      <c r="N315" s="68"/>
      <c r="O315" s="68"/>
      <c r="P315" s="68"/>
      <c r="Q315" s="68"/>
    </row>
    <row r="316" spans="3:17" s="27" customFormat="1">
      <c r="C316" s="68"/>
      <c r="D316" s="68"/>
      <c r="E316" s="68"/>
      <c r="F316" s="68"/>
      <c r="G316" s="68"/>
      <c r="H316" s="68"/>
      <c r="I316" s="68"/>
      <c r="J316" s="68"/>
      <c r="K316" s="68"/>
      <c r="L316" s="68"/>
      <c r="M316" s="68"/>
      <c r="N316" s="68"/>
      <c r="O316" s="68"/>
      <c r="P316" s="68"/>
      <c r="Q316" s="68"/>
    </row>
    <row r="317" spans="3:17" s="27" customFormat="1">
      <c r="C317" s="68"/>
      <c r="D317" s="68"/>
      <c r="E317" s="68"/>
      <c r="F317" s="68"/>
      <c r="G317" s="68"/>
      <c r="H317" s="68"/>
      <c r="I317" s="68"/>
      <c r="J317" s="68"/>
      <c r="K317" s="68"/>
      <c r="L317" s="68"/>
      <c r="M317" s="68"/>
      <c r="N317" s="68"/>
      <c r="O317" s="68"/>
      <c r="P317" s="68"/>
      <c r="Q317" s="68"/>
    </row>
    <row r="318" spans="3:17" s="27" customFormat="1">
      <c r="C318" s="68"/>
      <c r="D318" s="68"/>
      <c r="E318" s="68"/>
      <c r="F318" s="68"/>
      <c r="G318" s="68"/>
      <c r="H318" s="68"/>
      <c r="I318" s="68"/>
      <c r="J318" s="68"/>
      <c r="K318" s="68"/>
      <c r="L318" s="68"/>
      <c r="M318" s="68"/>
      <c r="N318" s="68"/>
      <c r="O318" s="68"/>
      <c r="P318" s="68"/>
      <c r="Q318" s="68"/>
    </row>
    <row r="319" spans="3:17" s="27" customFormat="1">
      <c r="C319" s="68"/>
      <c r="D319" s="68"/>
      <c r="E319" s="68"/>
      <c r="F319" s="68"/>
      <c r="G319" s="68"/>
      <c r="H319" s="68"/>
      <c r="I319" s="68"/>
      <c r="J319" s="68"/>
      <c r="K319" s="68"/>
      <c r="L319" s="68"/>
      <c r="M319" s="68"/>
      <c r="N319" s="68"/>
      <c r="O319" s="68"/>
      <c r="P319" s="68"/>
      <c r="Q319" s="68"/>
    </row>
    <row r="320" spans="3:17" s="27" customFormat="1">
      <c r="C320" s="68"/>
      <c r="D320" s="68"/>
      <c r="E320" s="68"/>
      <c r="F320" s="68"/>
      <c r="G320" s="68"/>
      <c r="H320" s="68"/>
      <c r="I320" s="68"/>
      <c r="J320" s="68"/>
      <c r="K320" s="68"/>
      <c r="L320" s="68"/>
      <c r="M320" s="68"/>
      <c r="N320" s="68"/>
      <c r="O320" s="68"/>
      <c r="P320" s="68"/>
      <c r="Q320" s="68"/>
    </row>
    <row r="321" spans="3:17" s="27" customFormat="1">
      <c r="C321" s="68"/>
      <c r="D321" s="68"/>
      <c r="E321" s="68"/>
      <c r="F321" s="68"/>
      <c r="G321" s="68"/>
      <c r="H321" s="68"/>
      <c r="I321" s="68"/>
      <c r="J321" s="68"/>
      <c r="K321" s="68"/>
      <c r="L321" s="68"/>
      <c r="M321" s="68"/>
      <c r="N321" s="68"/>
      <c r="O321" s="68"/>
      <c r="P321" s="68"/>
      <c r="Q321" s="68"/>
    </row>
    <row r="322" spans="3:17" s="27" customFormat="1">
      <c r="C322" s="68"/>
      <c r="D322" s="68"/>
      <c r="E322" s="68"/>
      <c r="F322" s="68"/>
      <c r="G322" s="68"/>
      <c r="H322" s="68"/>
      <c r="I322" s="68"/>
      <c r="J322" s="68"/>
      <c r="K322" s="68"/>
      <c r="L322" s="68"/>
      <c r="M322" s="68"/>
      <c r="N322" s="68"/>
      <c r="O322" s="68"/>
      <c r="P322" s="68"/>
      <c r="Q322" s="68"/>
    </row>
    <row r="323" spans="3:17" s="27" customFormat="1">
      <c r="C323" s="68"/>
      <c r="D323" s="68"/>
      <c r="E323" s="68"/>
      <c r="F323" s="68"/>
      <c r="G323" s="68"/>
      <c r="H323" s="68"/>
      <c r="I323" s="68"/>
      <c r="J323" s="68"/>
      <c r="K323" s="68"/>
      <c r="L323" s="68"/>
      <c r="M323" s="68"/>
      <c r="N323" s="68"/>
      <c r="O323" s="68"/>
      <c r="P323" s="68"/>
      <c r="Q323" s="68"/>
    </row>
    <row r="324" spans="3:17" s="27" customFormat="1">
      <c r="C324" s="68"/>
      <c r="D324" s="68"/>
      <c r="E324" s="68"/>
      <c r="F324" s="68"/>
      <c r="G324" s="68"/>
      <c r="H324" s="68"/>
      <c r="I324" s="68"/>
      <c r="J324" s="68"/>
      <c r="K324" s="68"/>
      <c r="L324" s="68"/>
      <c r="M324" s="68"/>
      <c r="N324" s="68"/>
      <c r="O324" s="68"/>
      <c r="P324" s="68"/>
      <c r="Q324" s="68"/>
    </row>
    <row r="325" spans="3:17" s="27" customFormat="1">
      <c r="C325" s="68"/>
      <c r="D325" s="68"/>
      <c r="E325" s="68"/>
      <c r="F325" s="68"/>
      <c r="G325" s="68"/>
      <c r="H325" s="68"/>
      <c r="I325" s="68"/>
      <c r="J325" s="68"/>
      <c r="K325" s="68"/>
      <c r="L325" s="68"/>
      <c r="M325" s="68"/>
      <c r="N325" s="68"/>
      <c r="O325" s="68"/>
      <c r="P325" s="68"/>
      <c r="Q325" s="68"/>
    </row>
    <row r="326" spans="3:17" s="27" customFormat="1">
      <c r="C326" s="68"/>
      <c r="D326" s="68"/>
      <c r="E326" s="68"/>
      <c r="F326" s="68"/>
      <c r="G326" s="68"/>
      <c r="H326" s="68"/>
      <c r="I326" s="68"/>
      <c r="J326" s="68"/>
      <c r="K326" s="68"/>
      <c r="L326" s="68"/>
      <c r="M326" s="68"/>
      <c r="N326" s="68"/>
      <c r="O326" s="68"/>
      <c r="P326" s="68"/>
      <c r="Q326" s="68"/>
    </row>
    <row r="327" spans="3:17" s="27" customFormat="1">
      <c r="C327" s="68"/>
      <c r="D327" s="68"/>
      <c r="E327" s="68"/>
      <c r="F327" s="68"/>
      <c r="G327" s="68"/>
      <c r="H327" s="68"/>
      <c r="I327" s="68"/>
      <c r="J327" s="68"/>
      <c r="K327" s="68"/>
      <c r="L327" s="68"/>
      <c r="M327" s="68"/>
      <c r="N327" s="68"/>
      <c r="O327" s="68"/>
      <c r="P327" s="68"/>
      <c r="Q327" s="68"/>
    </row>
    <row r="328" spans="3:17" s="27" customFormat="1">
      <c r="C328" s="68"/>
      <c r="D328" s="68"/>
      <c r="E328" s="68"/>
      <c r="F328" s="68"/>
      <c r="G328" s="68"/>
      <c r="H328" s="68"/>
      <c r="I328" s="68"/>
      <c r="J328" s="68"/>
      <c r="K328" s="68"/>
      <c r="L328" s="68"/>
      <c r="M328" s="68"/>
      <c r="N328" s="68"/>
      <c r="O328" s="68"/>
      <c r="P328" s="68"/>
      <c r="Q328" s="68"/>
    </row>
    <row r="329" spans="3:17" s="27" customFormat="1">
      <c r="C329" s="68"/>
      <c r="D329" s="68"/>
      <c r="E329" s="68"/>
      <c r="F329" s="68"/>
      <c r="G329" s="68"/>
      <c r="H329" s="68"/>
      <c r="I329" s="68"/>
      <c r="J329" s="68"/>
      <c r="K329" s="68"/>
      <c r="L329" s="68"/>
      <c r="M329" s="68"/>
      <c r="N329" s="68"/>
      <c r="O329" s="68"/>
      <c r="P329" s="68"/>
      <c r="Q329" s="68"/>
    </row>
    <row r="330" spans="3:17" s="27" customFormat="1">
      <c r="C330" s="68"/>
      <c r="D330" s="68"/>
      <c r="E330" s="68"/>
      <c r="F330" s="68"/>
      <c r="G330" s="68"/>
      <c r="H330" s="68"/>
      <c r="I330" s="68"/>
      <c r="J330" s="68"/>
      <c r="K330" s="68"/>
      <c r="L330" s="68"/>
      <c r="M330" s="68"/>
      <c r="N330" s="68"/>
      <c r="O330" s="68"/>
      <c r="P330" s="68"/>
      <c r="Q330" s="68"/>
    </row>
    <row r="331" spans="3:17" s="27" customFormat="1">
      <c r="C331" s="68"/>
      <c r="D331" s="68"/>
      <c r="E331" s="68"/>
      <c r="F331" s="68"/>
      <c r="G331" s="68"/>
      <c r="H331" s="68"/>
      <c r="I331" s="68"/>
      <c r="J331" s="68"/>
      <c r="K331" s="68"/>
      <c r="L331" s="68"/>
      <c r="M331" s="68"/>
      <c r="N331" s="68"/>
      <c r="O331" s="68"/>
      <c r="P331" s="68"/>
      <c r="Q331" s="68"/>
    </row>
    <row r="332" spans="3:17" s="27" customFormat="1">
      <c r="C332" s="68"/>
      <c r="D332" s="68"/>
      <c r="E332" s="68"/>
      <c r="F332" s="68"/>
      <c r="G332" s="68"/>
      <c r="H332" s="68"/>
      <c r="I332" s="68"/>
      <c r="J332" s="68"/>
      <c r="K332" s="68"/>
      <c r="L332" s="68"/>
      <c r="M332" s="68"/>
      <c r="N332" s="68"/>
      <c r="O332" s="68"/>
      <c r="P332" s="68"/>
      <c r="Q332" s="68"/>
    </row>
    <row r="333" spans="3:17" s="27" customFormat="1">
      <c r="C333" s="68"/>
      <c r="D333" s="68"/>
      <c r="E333" s="68"/>
      <c r="F333" s="68"/>
      <c r="G333" s="68"/>
      <c r="H333" s="68"/>
      <c r="I333" s="68"/>
      <c r="J333" s="68"/>
      <c r="K333" s="68"/>
      <c r="L333" s="68"/>
      <c r="M333" s="68"/>
      <c r="N333" s="68"/>
      <c r="O333" s="68"/>
      <c r="P333" s="68"/>
      <c r="Q333" s="68"/>
    </row>
    <row r="334" spans="3:17" s="27" customFormat="1">
      <c r="C334" s="68"/>
      <c r="D334" s="68"/>
      <c r="E334" s="68"/>
      <c r="F334" s="68"/>
      <c r="G334" s="68"/>
      <c r="H334" s="68"/>
      <c r="I334" s="68"/>
      <c r="J334" s="68"/>
      <c r="K334" s="68"/>
      <c r="L334" s="68"/>
      <c r="M334" s="68"/>
      <c r="N334" s="68"/>
      <c r="O334" s="68"/>
      <c r="P334" s="68"/>
      <c r="Q334" s="68"/>
    </row>
    <row r="335" spans="3:17" s="27" customFormat="1">
      <c r="C335" s="68"/>
      <c r="D335" s="68"/>
      <c r="E335" s="68"/>
      <c r="F335" s="68"/>
      <c r="G335" s="68"/>
      <c r="H335" s="68"/>
      <c r="I335" s="68"/>
      <c r="J335" s="68"/>
      <c r="K335" s="68"/>
      <c r="L335" s="68"/>
      <c r="M335" s="68"/>
      <c r="N335" s="68"/>
      <c r="O335" s="68"/>
      <c r="P335" s="68"/>
      <c r="Q335" s="68"/>
    </row>
    <row r="336" spans="3:17" s="27" customFormat="1">
      <c r="C336" s="68"/>
      <c r="D336" s="68"/>
      <c r="E336" s="68"/>
      <c r="F336" s="68"/>
      <c r="G336" s="68"/>
      <c r="H336" s="68"/>
      <c r="I336" s="68"/>
      <c r="J336" s="68"/>
      <c r="K336" s="68"/>
      <c r="L336" s="68"/>
      <c r="M336" s="68"/>
      <c r="N336" s="68"/>
      <c r="O336" s="68"/>
      <c r="P336" s="68"/>
      <c r="Q336" s="68"/>
    </row>
    <row r="337" spans="3:17" s="27" customFormat="1">
      <c r="C337" s="68"/>
      <c r="D337" s="68"/>
      <c r="E337" s="68"/>
      <c r="F337" s="68"/>
      <c r="G337" s="68"/>
      <c r="H337" s="68"/>
      <c r="I337" s="68"/>
      <c r="J337" s="68"/>
      <c r="K337" s="68"/>
      <c r="L337" s="68"/>
      <c r="M337" s="68"/>
      <c r="N337" s="68"/>
      <c r="O337" s="68"/>
      <c r="P337" s="68"/>
      <c r="Q337" s="68"/>
    </row>
    <row r="338" spans="3:17" s="27" customFormat="1">
      <c r="C338" s="68"/>
      <c r="D338" s="68"/>
      <c r="E338" s="68"/>
      <c r="F338" s="68"/>
      <c r="G338" s="68"/>
      <c r="H338" s="68"/>
      <c r="I338" s="68"/>
      <c r="J338" s="68"/>
      <c r="K338" s="68"/>
      <c r="L338" s="68"/>
      <c r="M338" s="68"/>
      <c r="N338" s="68"/>
      <c r="O338" s="68"/>
      <c r="P338" s="68"/>
      <c r="Q338" s="68"/>
    </row>
    <row r="339" spans="3:17" s="27" customFormat="1">
      <c r="C339" s="68"/>
      <c r="D339" s="68"/>
      <c r="E339" s="68"/>
      <c r="F339" s="68"/>
      <c r="G339" s="68"/>
      <c r="H339" s="68"/>
      <c r="I339" s="68"/>
      <c r="J339" s="68"/>
      <c r="K339" s="68"/>
      <c r="L339" s="68"/>
      <c r="M339" s="68"/>
      <c r="N339" s="68"/>
      <c r="O339" s="68"/>
      <c r="P339" s="68"/>
      <c r="Q339" s="68"/>
    </row>
    <row r="340" spans="3:17" s="27" customFormat="1">
      <c r="C340" s="68"/>
      <c r="D340" s="68"/>
      <c r="E340" s="68"/>
      <c r="F340" s="68"/>
      <c r="G340" s="68"/>
      <c r="H340" s="68"/>
      <c r="I340" s="68"/>
      <c r="J340" s="68"/>
      <c r="K340" s="68"/>
      <c r="L340" s="68"/>
      <c r="M340" s="68"/>
      <c r="N340" s="68"/>
      <c r="O340" s="68"/>
      <c r="P340" s="68"/>
      <c r="Q340" s="68"/>
    </row>
    <row r="341" spans="3:17" s="27" customFormat="1">
      <c r="C341" s="68"/>
      <c r="D341" s="68"/>
      <c r="E341" s="68"/>
      <c r="F341" s="68"/>
      <c r="G341" s="68"/>
      <c r="H341" s="68"/>
      <c r="I341" s="68"/>
      <c r="J341" s="68"/>
      <c r="K341" s="68"/>
      <c r="L341" s="68"/>
      <c r="M341" s="68"/>
      <c r="N341" s="68"/>
      <c r="O341" s="68"/>
      <c r="P341" s="68"/>
      <c r="Q341" s="68"/>
    </row>
    <row r="342" spans="3:17" s="27" customFormat="1">
      <c r="C342" s="68"/>
      <c r="D342" s="68"/>
      <c r="E342" s="68"/>
      <c r="F342" s="68"/>
      <c r="G342" s="68"/>
      <c r="H342" s="68"/>
      <c r="I342" s="68"/>
      <c r="J342" s="68"/>
      <c r="K342" s="68"/>
      <c r="L342" s="68"/>
      <c r="M342" s="68"/>
      <c r="N342" s="68"/>
      <c r="O342" s="68"/>
      <c r="P342" s="68"/>
      <c r="Q342" s="68"/>
    </row>
    <row r="343" spans="3:17" s="27" customFormat="1">
      <c r="C343" s="68"/>
      <c r="D343" s="68"/>
      <c r="E343" s="68"/>
      <c r="F343" s="68"/>
      <c r="G343" s="68"/>
      <c r="H343" s="68"/>
      <c r="I343" s="68"/>
      <c r="J343" s="68"/>
      <c r="K343" s="68"/>
      <c r="L343" s="68"/>
      <c r="M343" s="68"/>
      <c r="N343" s="68"/>
      <c r="O343" s="68"/>
      <c r="P343" s="68"/>
      <c r="Q343" s="68"/>
    </row>
    <row r="344" spans="3:17" s="27" customFormat="1">
      <c r="C344" s="68"/>
      <c r="D344" s="68"/>
      <c r="E344" s="68"/>
      <c r="F344" s="68"/>
      <c r="G344" s="68"/>
      <c r="H344" s="68"/>
      <c r="I344" s="68"/>
      <c r="J344" s="68"/>
      <c r="K344" s="68"/>
      <c r="L344" s="68"/>
      <c r="M344" s="68"/>
      <c r="N344" s="68"/>
      <c r="O344" s="68"/>
      <c r="P344" s="68"/>
      <c r="Q344" s="68"/>
    </row>
    <row r="345" spans="3:17" s="27" customFormat="1">
      <c r="C345" s="68"/>
      <c r="D345" s="68"/>
      <c r="E345" s="68"/>
      <c r="F345" s="68"/>
      <c r="G345" s="68"/>
      <c r="H345" s="68"/>
      <c r="I345" s="68"/>
      <c r="J345" s="68"/>
      <c r="K345" s="68"/>
      <c r="L345" s="68"/>
      <c r="M345" s="68"/>
      <c r="N345" s="68"/>
      <c r="O345" s="68"/>
      <c r="P345" s="68"/>
      <c r="Q345" s="68"/>
    </row>
    <row r="346" spans="3:17" s="27" customFormat="1">
      <c r="C346" s="68"/>
      <c r="D346" s="68"/>
      <c r="E346" s="68"/>
      <c r="F346" s="68"/>
      <c r="G346" s="68"/>
      <c r="H346" s="68"/>
      <c r="I346" s="68"/>
      <c r="J346" s="68"/>
      <c r="K346" s="68"/>
      <c r="L346" s="68"/>
      <c r="M346" s="68"/>
      <c r="N346" s="68"/>
      <c r="O346" s="68"/>
      <c r="P346" s="68"/>
      <c r="Q346" s="68"/>
    </row>
    <row r="347" spans="3:17" s="27" customFormat="1">
      <c r="C347" s="68"/>
      <c r="D347" s="68"/>
      <c r="E347" s="68"/>
      <c r="F347" s="68"/>
      <c r="G347" s="68"/>
      <c r="H347" s="68"/>
      <c r="I347" s="68"/>
      <c r="J347" s="68"/>
      <c r="K347" s="68"/>
      <c r="L347" s="68"/>
      <c r="M347" s="68"/>
      <c r="N347" s="68"/>
      <c r="O347" s="68"/>
      <c r="P347" s="68"/>
      <c r="Q347" s="68"/>
    </row>
    <row r="348" spans="3:17" s="27" customFormat="1">
      <c r="C348" s="68"/>
      <c r="D348" s="68"/>
      <c r="E348" s="68"/>
      <c r="F348" s="68"/>
      <c r="G348" s="68"/>
      <c r="H348" s="68"/>
      <c r="I348" s="68"/>
      <c r="J348" s="68"/>
      <c r="K348" s="68"/>
      <c r="L348" s="68"/>
      <c r="M348" s="68"/>
      <c r="N348" s="68"/>
      <c r="O348" s="68"/>
      <c r="P348" s="68"/>
      <c r="Q348" s="68"/>
    </row>
    <row r="349" spans="3:17" s="27" customFormat="1">
      <c r="C349" s="68"/>
      <c r="D349" s="68"/>
      <c r="E349" s="68"/>
      <c r="F349" s="68"/>
      <c r="G349" s="68"/>
      <c r="H349" s="68"/>
      <c r="I349" s="68"/>
      <c r="J349" s="68"/>
      <c r="K349" s="68"/>
      <c r="L349" s="68"/>
      <c r="M349" s="68"/>
      <c r="N349" s="68"/>
      <c r="O349" s="68"/>
      <c r="P349" s="68"/>
      <c r="Q349" s="68"/>
    </row>
    <row r="350" spans="3:17" s="27" customFormat="1">
      <c r="C350" s="68"/>
      <c r="D350" s="68"/>
      <c r="E350" s="68"/>
      <c r="F350" s="68"/>
      <c r="G350" s="68"/>
      <c r="H350" s="68"/>
      <c r="I350" s="68"/>
      <c r="J350" s="68"/>
      <c r="K350" s="68"/>
      <c r="L350" s="68"/>
      <c r="M350" s="68"/>
      <c r="N350" s="68"/>
      <c r="O350" s="68"/>
      <c r="P350" s="68"/>
      <c r="Q350" s="68"/>
    </row>
    <row r="351" spans="3:17" s="27" customFormat="1">
      <c r="C351" s="68"/>
      <c r="D351" s="68"/>
      <c r="E351" s="68"/>
      <c r="F351" s="68"/>
      <c r="G351" s="68"/>
      <c r="H351" s="68"/>
      <c r="I351" s="68"/>
      <c r="J351" s="68"/>
      <c r="K351" s="68"/>
      <c r="L351" s="68"/>
      <c r="M351" s="68"/>
      <c r="N351" s="68"/>
      <c r="O351" s="68"/>
      <c r="P351" s="68"/>
      <c r="Q351" s="68"/>
    </row>
    <row r="352" spans="3:17" s="27" customFormat="1">
      <c r="C352" s="68"/>
      <c r="D352" s="68"/>
      <c r="E352" s="68"/>
      <c r="F352" s="68"/>
      <c r="G352" s="68"/>
      <c r="H352" s="68"/>
      <c r="I352" s="68"/>
      <c r="J352" s="68"/>
      <c r="K352" s="68"/>
      <c r="L352" s="68"/>
      <c r="M352" s="68"/>
      <c r="N352" s="68"/>
      <c r="O352" s="68"/>
      <c r="P352" s="68"/>
      <c r="Q352" s="68"/>
    </row>
    <row r="353" spans="3:17" s="27" customFormat="1">
      <c r="C353" s="68"/>
      <c r="D353" s="68"/>
      <c r="E353" s="68"/>
      <c r="F353" s="68"/>
      <c r="G353" s="68"/>
      <c r="H353" s="68"/>
      <c r="I353" s="68"/>
      <c r="J353" s="68"/>
      <c r="K353" s="68"/>
      <c r="L353" s="68"/>
      <c r="M353" s="68"/>
      <c r="N353" s="68"/>
      <c r="O353" s="68"/>
      <c r="P353" s="68"/>
      <c r="Q353" s="68"/>
    </row>
    <row r="354" spans="3:17" s="27" customFormat="1">
      <c r="C354" s="68"/>
      <c r="D354" s="68"/>
      <c r="E354" s="68"/>
      <c r="F354" s="68"/>
      <c r="G354" s="68"/>
      <c r="H354" s="68"/>
      <c r="I354" s="68"/>
      <c r="J354" s="68"/>
      <c r="K354" s="68"/>
      <c r="L354" s="68"/>
      <c r="M354" s="68"/>
      <c r="N354" s="68"/>
      <c r="O354" s="68"/>
      <c r="P354" s="68"/>
      <c r="Q354" s="68"/>
    </row>
    <row r="355" spans="3:17" s="27" customFormat="1">
      <c r="C355" s="68"/>
      <c r="D355" s="68"/>
      <c r="E355" s="68"/>
      <c r="F355" s="68"/>
      <c r="G355" s="68"/>
      <c r="H355" s="68"/>
      <c r="I355" s="68"/>
      <c r="J355" s="68"/>
      <c r="K355" s="68"/>
      <c r="L355" s="68"/>
      <c r="M355" s="68"/>
      <c r="N355" s="68"/>
      <c r="O355" s="68"/>
      <c r="P355" s="68"/>
      <c r="Q355" s="68"/>
    </row>
    <row r="356" spans="3:17" s="27" customFormat="1">
      <c r="C356" s="68"/>
      <c r="D356" s="68"/>
      <c r="E356" s="68"/>
      <c r="F356" s="68"/>
      <c r="G356" s="68"/>
      <c r="H356" s="68"/>
      <c r="I356" s="68"/>
      <c r="J356" s="68"/>
      <c r="K356" s="68"/>
      <c r="L356" s="68"/>
      <c r="M356" s="68"/>
      <c r="N356" s="68"/>
      <c r="O356" s="68"/>
      <c r="P356" s="68"/>
      <c r="Q356" s="68"/>
    </row>
    <row r="357" spans="3:17" s="27" customFormat="1">
      <c r="C357" s="68"/>
      <c r="D357" s="68"/>
      <c r="E357" s="68"/>
      <c r="F357" s="68"/>
      <c r="G357" s="68"/>
      <c r="H357" s="68"/>
      <c r="I357" s="68"/>
      <c r="J357" s="68"/>
      <c r="K357" s="68"/>
      <c r="L357" s="68"/>
      <c r="M357" s="68"/>
      <c r="N357" s="68"/>
      <c r="O357" s="68"/>
      <c r="P357" s="68"/>
      <c r="Q357" s="68"/>
    </row>
    <row r="358" spans="3:17" s="27" customFormat="1">
      <c r="C358" s="68"/>
      <c r="D358" s="68"/>
      <c r="E358" s="68"/>
      <c r="F358" s="68"/>
      <c r="G358" s="68"/>
      <c r="H358" s="68"/>
      <c r="I358" s="68"/>
      <c r="J358" s="68"/>
      <c r="K358" s="68"/>
      <c r="L358" s="68"/>
      <c r="M358" s="68"/>
      <c r="N358" s="68"/>
      <c r="O358" s="68"/>
      <c r="P358" s="68"/>
      <c r="Q358" s="68"/>
    </row>
    <row r="359" spans="3:17" s="27" customFormat="1">
      <c r="C359" s="68"/>
      <c r="D359" s="68"/>
      <c r="E359" s="68"/>
      <c r="F359" s="68"/>
      <c r="G359" s="68"/>
      <c r="H359" s="68"/>
      <c r="I359" s="68"/>
      <c r="J359" s="68"/>
      <c r="K359" s="68"/>
      <c r="L359" s="68"/>
      <c r="M359" s="68"/>
      <c r="N359" s="68"/>
      <c r="O359" s="68"/>
      <c r="P359" s="68"/>
      <c r="Q359" s="68"/>
    </row>
    <row r="360" spans="3:17" s="27" customFormat="1">
      <c r="C360" s="68"/>
      <c r="D360" s="68"/>
      <c r="E360" s="68"/>
      <c r="F360" s="68"/>
      <c r="G360" s="68"/>
      <c r="H360" s="68"/>
      <c r="I360" s="68"/>
      <c r="J360" s="68"/>
      <c r="K360" s="68"/>
      <c r="L360" s="68"/>
      <c r="M360" s="68"/>
      <c r="N360" s="68"/>
      <c r="O360" s="68"/>
      <c r="P360" s="68"/>
      <c r="Q360" s="68"/>
    </row>
    <row r="361" spans="3:17" s="27" customFormat="1">
      <c r="C361" s="68"/>
      <c r="D361" s="68"/>
      <c r="E361" s="68"/>
      <c r="F361" s="68"/>
      <c r="G361" s="68"/>
      <c r="H361" s="68"/>
      <c r="I361" s="68"/>
      <c r="J361" s="68"/>
      <c r="K361" s="68"/>
      <c r="L361" s="68"/>
      <c r="M361" s="68"/>
      <c r="N361" s="68"/>
      <c r="O361" s="68"/>
      <c r="P361" s="68"/>
      <c r="Q361" s="68"/>
    </row>
    <row r="362" spans="3:17" s="27" customFormat="1">
      <c r="C362" s="68"/>
      <c r="D362" s="68"/>
      <c r="E362" s="68"/>
      <c r="F362" s="68"/>
      <c r="G362" s="68"/>
      <c r="H362" s="68"/>
      <c r="I362" s="68"/>
      <c r="J362" s="68"/>
      <c r="K362" s="68"/>
      <c r="L362" s="68"/>
      <c r="M362" s="68"/>
      <c r="N362" s="68"/>
      <c r="O362" s="68"/>
      <c r="P362" s="68"/>
      <c r="Q362" s="68"/>
    </row>
    <row r="363" spans="3:17" s="27" customFormat="1">
      <c r="C363" s="68"/>
      <c r="D363" s="68"/>
      <c r="E363" s="68"/>
      <c r="F363" s="68"/>
      <c r="G363" s="68"/>
      <c r="H363" s="68"/>
      <c r="I363" s="68"/>
      <c r="J363" s="68"/>
      <c r="K363" s="68"/>
      <c r="L363" s="68"/>
      <c r="M363" s="68"/>
      <c r="N363" s="68"/>
      <c r="O363" s="68"/>
      <c r="P363" s="68"/>
      <c r="Q363" s="68"/>
    </row>
    <row r="364" spans="3:17" s="27" customFormat="1">
      <c r="C364" s="68"/>
      <c r="D364" s="68"/>
      <c r="E364" s="68"/>
      <c r="F364" s="68"/>
      <c r="G364" s="68"/>
      <c r="H364" s="68"/>
      <c r="I364" s="68"/>
      <c r="J364" s="68"/>
      <c r="K364" s="68"/>
      <c r="L364" s="68"/>
      <c r="M364" s="68"/>
      <c r="N364" s="68"/>
      <c r="O364" s="68"/>
      <c r="P364" s="68"/>
      <c r="Q364" s="68"/>
    </row>
    <row r="365" spans="3:17" s="27" customFormat="1">
      <c r="C365" s="68"/>
      <c r="D365" s="68"/>
      <c r="E365" s="68"/>
      <c r="F365" s="68"/>
      <c r="G365" s="68"/>
      <c r="H365" s="68"/>
      <c r="I365" s="68"/>
      <c r="J365" s="68"/>
      <c r="K365" s="68"/>
      <c r="L365" s="68"/>
      <c r="M365" s="68"/>
      <c r="N365" s="68"/>
      <c r="O365" s="68"/>
      <c r="P365" s="68"/>
      <c r="Q365" s="68"/>
    </row>
    <row r="366" spans="3:17" s="27" customFormat="1">
      <c r="C366" s="68"/>
      <c r="D366" s="68"/>
      <c r="E366" s="68"/>
      <c r="F366" s="68"/>
      <c r="G366" s="68"/>
      <c r="H366" s="68"/>
      <c r="I366" s="68"/>
      <c r="J366" s="68"/>
      <c r="K366" s="68"/>
      <c r="L366" s="68"/>
      <c r="M366" s="68"/>
      <c r="N366" s="68"/>
      <c r="O366" s="68"/>
      <c r="P366" s="68"/>
      <c r="Q366" s="68"/>
    </row>
    <row r="367" spans="3:17" s="27" customFormat="1">
      <c r="C367" s="68"/>
      <c r="D367" s="68"/>
      <c r="E367" s="68"/>
      <c r="F367" s="68"/>
      <c r="G367" s="68"/>
      <c r="H367" s="68"/>
      <c r="I367" s="68"/>
      <c r="J367" s="68"/>
      <c r="K367" s="68"/>
      <c r="L367" s="68"/>
      <c r="M367" s="68"/>
      <c r="N367" s="68"/>
      <c r="O367" s="68"/>
      <c r="P367" s="68"/>
      <c r="Q367" s="68"/>
    </row>
    <row r="368" spans="3:17" s="27" customFormat="1">
      <c r="C368" s="68"/>
      <c r="D368" s="68"/>
      <c r="E368" s="68"/>
      <c r="F368" s="68"/>
      <c r="G368" s="68"/>
      <c r="H368" s="68"/>
      <c r="I368" s="68"/>
      <c r="J368" s="68"/>
      <c r="K368" s="68"/>
      <c r="L368" s="68"/>
      <c r="M368" s="68"/>
      <c r="N368" s="68"/>
      <c r="O368" s="68"/>
      <c r="P368" s="68"/>
      <c r="Q368" s="68"/>
    </row>
    <row r="369" spans="3:17" s="27" customFormat="1">
      <c r="C369" s="68"/>
      <c r="D369" s="68"/>
      <c r="E369" s="68"/>
      <c r="F369" s="68"/>
      <c r="G369" s="68"/>
      <c r="H369" s="68"/>
      <c r="I369" s="68"/>
      <c r="J369" s="68"/>
      <c r="K369" s="68"/>
      <c r="L369" s="68"/>
      <c r="M369" s="68"/>
      <c r="N369" s="68"/>
      <c r="O369" s="68"/>
      <c r="P369" s="68"/>
      <c r="Q369" s="68"/>
    </row>
    <row r="370" spans="3:17" s="27" customFormat="1">
      <c r="C370" s="68"/>
      <c r="D370" s="68"/>
      <c r="E370" s="68"/>
      <c r="F370" s="68"/>
      <c r="G370" s="68"/>
      <c r="H370" s="68"/>
      <c r="I370" s="68"/>
      <c r="J370" s="68"/>
      <c r="K370" s="68"/>
      <c r="L370" s="68"/>
      <c r="M370" s="68"/>
      <c r="N370" s="68"/>
      <c r="O370" s="68"/>
      <c r="P370" s="68"/>
      <c r="Q370" s="68"/>
    </row>
    <row r="371" spans="3:17" s="27" customFormat="1">
      <c r="C371" s="68"/>
      <c r="D371" s="68"/>
      <c r="E371" s="68"/>
      <c r="F371" s="68"/>
      <c r="G371" s="68"/>
      <c r="H371" s="68"/>
      <c r="I371" s="68"/>
      <c r="J371" s="68"/>
      <c r="K371" s="68"/>
      <c r="L371" s="68"/>
      <c r="M371" s="68"/>
      <c r="N371" s="68"/>
      <c r="O371" s="68"/>
      <c r="P371" s="68"/>
      <c r="Q371" s="68"/>
    </row>
    <row r="372" spans="3:17" s="27" customFormat="1">
      <c r="C372" s="68"/>
      <c r="D372" s="68"/>
      <c r="E372" s="68"/>
      <c r="F372" s="68"/>
      <c r="G372" s="68"/>
      <c r="H372" s="68"/>
      <c r="I372" s="68"/>
      <c r="J372" s="68"/>
      <c r="K372" s="68"/>
      <c r="L372" s="68"/>
      <c r="M372" s="68"/>
      <c r="N372" s="68"/>
      <c r="O372" s="68"/>
      <c r="P372" s="68"/>
      <c r="Q372" s="68"/>
    </row>
  </sheetData>
  <sheetProtection algorithmName="SHA-512" hashValue="qGM1lIgoM7uDv223o3NRe4vUSWVoUcMiY7lEh0p00LM9JZ/InLJnUtfaIA0O8u7uSpymQYtzkxPu7plPHCccFg==" saltValue="FRdtG5LMgdK6rXmc84lLqg==" spinCount="100000" sheet="1" objects="1" scenarios="1"/>
  <mergeCells count="1">
    <mergeCell ref="H1:I1"/>
  </mergeCells>
  <dataValidations count="2">
    <dataValidation type="list" allowBlank="1" showInputMessage="1" showErrorMessage="1" sqref="I5:I8" xr:uid="{DED585BD-1DC5-4559-BA30-86E288188562}">
      <formula1>INDIRECT(SUBSTITUTE(C5," ",""))</formula1>
    </dataValidation>
    <dataValidation type="list" allowBlank="1" showInputMessage="1" showErrorMessage="1" sqref="K5:K18" xr:uid="{F179DE0E-67E2-490F-AE09-72016AC6128E}">
      <formula1>INDIRECT(SUBSTITUTE(C5&amp;I5," ",""))</formula1>
    </dataValidation>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291291" r:id="rId4" name="CommandButton1">
          <controlPr defaultSize="0" disabled="1" autoLine="0" r:id="rId5">
            <anchor moveWithCells="1">
              <from>
                <xdr:col>3</xdr:col>
                <xdr:colOff>209550</xdr:colOff>
                <xdr:row>0</xdr:row>
                <xdr:rowOff>876300</xdr:rowOff>
              </from>
              <to>
                <xdr:col>3</xdr:col>
                <xdr:colOff>723900</xdr:colOff>
                <xdr:row>0</xdr:row>
                <xdr:rowOff>1171575</xdr:rowOff>
              </to>
            </anchor>
          </controlPr>
        </control>
      </mc:Choice>
      <mc:Fallback>
        <control shapeId="1291291" r:id="rId4" name="CommandButton1"/>
      </mc:Fallback>
    </mc:AlternateContent>
    <mc:AlternateContent xmlns:mc="http://schemas.openxmlformats.org/markup-compatibility/2006">
      <mc:Choice Requires="x14">
        <control shapeId="1291265" r:id="rId6" name="Button 1">
          <controlPr defaultSize="0" print="0" autoFill="0" autoPict="0" macro="[0]!Button14_Click" altText="v3 Run">
            <anchor moveWithCells="1" sizeWithCells="1">
              <from>
                <xdr:col>0</xdr:col>
                <xdr:colOff>400050</xdr:colOff>
                <xdr:row>3</xdr:row>
                <xdr:rowOff>66675</xdr:rowOff>
              </from>
              <to>
                <xdr:col>1</xdr:col>
                <xdr:colOff>638175</xdr:colOff>
                <xdr:row>4</xdr:row>
                <xdr:rowOff>180975</xdr:rowOff>
              </to>
            </anchor>
          </controlPr>
        </control>
      </mc:Choice>
    </mc:AlternateContent>
    <mc:AlternateContent xmlns:mc="http://schemas.openxmlformats.org/markup-compatibility/2006">
      <mc:Choice Requires="x14">
        <control shapeId="1291266" r:id="rId7" name="Button 2">
          <controlPr defaultSize="0" print="0" autoFill="0" autoPict="0" macro="[0]!Button307_Click">
            <anchor moveWithCells="1" sizeWithCells="1">
              <from>
                <xdr:col>1</xdr:col>
                <xdr:colOff>219075</xdr:colOff>
                <xdr:row>0</xdr:row>
                <xdr:rowOff>876300</xdr:rowOff>
              </from>
              <to>
                <xdr:col>1</xdr:col>
                <xdr:colOff>542925</xdr:colOff>
                <xdr:row>0</xdr:row>
                <xdr:rowOff>1152525</xdr:rowOff>
              </to>
            </anchor>
          </controlPr>
        </control>
      </mc:Choice>
    </mc:AlternateContent>
    <mc:AlternateContent xmlns:mc="http://schemas.openxmlformats.org/markup-compatibility/2006">
      <mc:Choice Requires="x14">
        <control shapeId="1291267" r:id="rId8" name="Button 3">
          <controlPr defaultSize="0" print="0" autoFill="0" autoPict="0" macro="[0]!Button308_Click">
            <anchor moveWithCells="1" sizeWithCells="1">
              <from>
                <xdr:col>1</xdr:col>
                <xdr:colOff>600075</xdr:colOff>
                <xdr:row>0</xdr:row>
                <xdr:rowOff>876300</xdr:rowOff>
              </from>
              <to>
                <xdr:col>1</xdr:col>
                <xdr:colOff>914400</xdr:colOff>
                <xdr:row>0</xdr:row>
                <xdr:rowOff>1152525</xdr:rowOff>
              </to>
            </anchor>
          </controlPr>
        </control>
      </mc:Choice>
    </mc:AlternateContent>
    <mc:AlternateContent xmlns:mc="http://schemas.openxmlformats.org/markup-compatibility/2006">
      <mc:Choice Requires="x14">
        <control shapeId="1291268" r:id="rId9" name="Button 4">
          <controlPr defaultSize="0" print="0" autoFill="0" autoPict="0" macro="[0]!Button306_Click">
            <anchor moveWithCells="1" sizeWithCells="1">
              <from>
                <xdr:col>1</xdr:col>
                <xdr:colOff>962025</xdr:colOff>
                <xdr:row>0</xdr:row>
                <xdr:rowOff>876300</xdr:rowOff>
              </from>
              <to>
                <xdr:col>2</xdr:col>
                <xdr:colOff>523875</xdr:colOff>
                <xdr:row>0</xdr:row>
                <xdr:rowOff>1152525</xdr:rowOff>
              </to>
            </anchor>
          </controlPr>
        </control>
      </mc:Choice>
    </mc:AlternateContent>
    <mc:AlternateContent xmlns:mc="http://schemas.openxmlformats.org/markup-compatibility/2006">
      <mc:Choice Requires="x14">
        <control shapeId="1291269" r:id="rId10" name="Button 5">
          <controlPr defaultSize="0" print="0" autoFill="0" autoPict="0" macro="[0]!Button305_Click">
            <anchor moveWithCells="1" sizeWithCells="1">
              <from>
                <xdr:col>0</xdr:col>
                <xdr:colOff>219075</xdr:colOff>
                <xdr:row>0</xdr:row>
                <xdr:rowOff>876300</xdr:rowOff>
              </from>
              <to>
                <xdr:col>1</xdr:col>
                <xdr:colOff>171450</xdr:colOff>
                <xdr:row>0</xdr:row>
                <xdr:rowOff>1152525</xdr:rowOff>
              </to>
            </anchor>
          </controlPr>
        </control>
      </mc:Choice>
    </mc:AlternateContent>
    <mc:AlternateContent xmlns:mc="http://schemas.openxmlformats.org/markup-compatibility/2006">
      <mc:Choice Requires="x14">
        <control shapeId="1291270" r:id="rId11" name="Button 6">
          <controlPr defaultSize="0" print="0" autoFill="0" autoPict="0" macro="[0]!Button309_Click">
            <anchor moveWithCells="1" sizeWithCells="1">
              <from>
                <xdr:col>2</xdr:col>
                <xdr:colOff>581025</xdr:colOff>
                <xdr:row>0</xdr:row>
                <xdr:rowOff>876300</xdr:rowOff>
              </from>
              <to>
                <xdr:col>2</xdr:col>
                <xdr:colOff>923925</xdr:colOff>
                <xdr:row>0</xdr:row>
                <xdr:rowOff>1152525</xdr:rowOff>
              </to>
            </anchor>
          </controlPr>
        </control>
      </mc:Choice>
    </mc:AlternateContent>
    <mc:AlternateContent xmlns:mc="http://schemas.openxmlformats.org/markup-compatibility/2006">
      <mc:Choice Requires="x14">
        <control shapeId="1291271" r:id="rId12" name="Button 7">
          <controlPr defaultSize="0" print="0" autoFill="0" autoPict="0" macro="[0]!Button310_Click">
            <anchor moveWithCells="1" sizeWithCells="1">
              <from>
                <xdr:col>2</xdr:col>
                <xdr:colOff>971550</xdr:colOff>
                <xdr:row>0</xdr:row>
                <xdr:rowOff>876300</xdr:rowOff>
              </from>
              <to>
                <xdr:col>3</xdr:col>
                <xdr:colOff>180975</xdr:colOff>
                <xdr:row>0</xdr:row>
                <xdr:rowOff>1152525</xdr:rowOff>
              </to>
            </anchor>
          </controlPr>
        </control>
      </mc:Choice>
    </mc:AlternateContent>
    <mc:AlternateContent xmlns:mc="http://schemas.openxmlformats.org/markup-compatibility/2006">
      <mc:Choice Requires="x14">
        <control shapeId="1291273" r:id="rId13" name="Button 9">
          <controlPr defaultSize="0" print="0" autoFill="0" autoPict="0" macro="[0]!Button312_Click">
            <anchor moveWithCells="1" sizeWithCells="1">
              <from>
                <xdr:col>3</xdr:col>
                <xdr:colOff>714375</xdr:colOff>
                <xdr:row>0</xdr:row>
                <xdr:rowOff>876300</xdr:rowOff>
              </from>
              <to>
                <xdr:col>4</xdr:col>
                <xdr:colOff>247650</xdr:colOff>
                <xdr:row>0</xdr:row>
                <xdr:rowOff>1152525</xdr:rowOff>
              </to>
            </anchor>
          </controlPr>
        </control>
      </mc:Choice>
    </mc:AlternateContent>
    <mc:AlternateContent xmlns:mc="http://schemas.openxmlformats.org/markup-compatibility/2006">
      <mc:Choice Requires="x14">
        <control shapeId="1291274" r:id="rId14" name="Button 10">
          <controlPr defaultSize="0" print="0" autoFill="0" autoPict="0" macro="[0]!Button313_Click">
            <anchor moveWithCells="1" sizeWithCells="1">
              <from>
                <xdr:col>4</xdr:col>
                <xdr:colOff>276225</xdr:colOff>
                <xdr:row>0</xdr:row>
                <xdr:rowOff>876300</xdr:rowOff>
              </from>
              <to>
                <xdr:col>4</xdr:col>
                <xdr:colOff>742950</xdr:colOff>
                <xdr:row>0</xdr:row>
                <xdr:rowOff>1152525</xdr:rowOff>
              </to>
            </anchor>
          </controlPr>
        </control>
      </mc:Choice>
    </mc:AlternateContent>
    <mc:AlternateContent xmlns:mc="http://schemas.openxmlformats.org/markup-compatibility/2006">
      <mc:Choice Requires="x14">
        <control shapeId="1291275" r:id="rId15" name="Button 11">
          <controlPr defaultSize="0" print="0" autoFill="0" autoPict="0" macro="[0]!Button314_Click">
            <anchor moveWithCells="1" sizeWithCells="1">
              <from>
                <xdr:col>4</xdr:col>
                <xdr:colOff>771525</xdr:colOff>
                <xdr:row>0</xdr:row>
                <xdr:rowOff>876300</xdr:rowOff>
              </from>
              <to>
                <xdr:col>4</xdr:col>
                <xdr:colOff>1285875</xdr:colOff>
                <xdr:row>0</xdr:row>
                <xdr:rowOff>1152525</xdr:rowOff>
              </to>
            </anchor>
          </controlPr>
        </control>
      </mc:Choice>
    </mc:AlternateContent>
    <mc:AlternateContent xmlns:mc="http://schemas.openxmlformats.org/markup-compatibility/2006">
      <mc:Choice Requires="x14">
        <control shapeId="1291276" r:id="rId16" name="Button 12">
          <controlPr defaultSize="0" print="0" autoFill="0" autoPict="0" macro="[0]!Button315_Click">
            <anchor moveWithCells="1" sizeWithCells="1">
              <from>
                <xdr:col>4</xdr:col>
                <xdr:colOff>1314450</xdr:colOff>
                <xdr:row>0</xdr:row>
                <xdr:rowOff>876300</xdr:rowOff>
              </from>
              <to>
                <xdr:col>5</xdr:col>
                <xdr:colOff>990600</xdr:colOff>
                <xdr:row>0</xdr:row>
                <xdr:rowOff>1152525</xdr:rowOff>
              </to>
            </anchor>
          </controlPr>
        </control>
      </mc:Choice>
    </mc:AlternateContent>
    <mc:AlternateContent xmlns:mc="http://schemas.openxmlformats.org/markup-compatibility/2006">
      <mc:Choice Requires="x14">
        <control shapeId="1291277" r:id="rId17" name="Button 13">
          <controlPr defaultSize="0" print="0" autoFill="0" autoPict="0" macro="[0]!Button316_Click">
            <anchor moveWithCells="1" sizeWithCells="1">
              <from>
                <xdr:col>5</xdr:col>
                <xdr:colOff>1019175</xdr:colOff>
                <xdr:row>0</xdr:row>
                <xdr:rowOff>876300</xdr:rowOff>
              </from>
              <to>
                <xdr:col>5</xdr:col>
                <xdr:colOff>1628775</xdr:colOff>
                <xdr:row>0</xdr:row>
                <xdr:rowOff>1152525</xdr:rowOff>
              </to>
            </anchor>
          </controlPr>
        </control>
      </mc:Choice>
    </mc:AlternateContent>
    <mc:AlternateContent xmlns:mc="http://schemas.openxmlformats.org/markup-compatibility/2006">
      <mc:Choice Requires="x14">
        <control shapeId="1291284" r:id="rId18" name="Button 20">
          <controlPr defaultSize="0" print="0" autoFill="0" autoPict="0" macro="[0]!Button319_Click">
            <anchor moveWithCells="1" sizeWithCells="1">
              <from>
                <xdr:col>5</xdr:col>
                <xdr:colOff>1657350</xdr:colOff>
                <xdr:row>0</xdr:row>
                <xdr:rowOff>866775</xdr:rowOff>
              </from>
              <to>
                <xdr:col>6</xdr:col>
                <xdr:colOff>876300</xdr:colOff>
                <xdr:row>0</xdr:row>
                <xdr:rowOff>1152525</xdr:rowOff>
              </to>
            </anchor>
          </controlPr>
        </control>
      </mc:Choice>
    </mc:AlternateContent>
    <mc:AlternateContent xmlns:mc="http://schemas.openxmlformats.org/markup-compatibility/2006">
      <mc:Choice Requires="x14">
        <control shapeId="1291285" r:id="rId19" name="Button 21">
          <controlPr defaultSize="0" print="0" autoFill="0" autoPict="0" macro="[0]!Button301_Click">
            <anchor moveWithCells="1" sizeWithCells="1">
              <from>
                <xdr:col>3</xdr:col>
                <xdr:colOff>238125</xdr:colOff>
                <xdr:row>0</xdr:row>
                <xdr:rowOff>95250</xdr:rowOff>
              </from>
              <to>
                <xdr:col>3</xdr:col>
                <xdr:colOff>762000</xdr:colOff>
                <xdr:row>0</xdr:row>
                <xdr:rowOff>495300</xdr:rowOff>
              </to>
            </anchor>
          </controlPr>
        </control>
      </mc:Choice>
    </mc:AlternateContent>
    <mc:AlternateContent xmlns:mc="http://schemas.openxmlformats.org/markup-compatibility/2006">
      <mc:Choice Requires="x14">
        <control shapeId="1291286" r:id="rId20" name="Button 22">
          <controlPr defaultSize="0" print="0" autoFill="0" autoPict="0" macro="[0]!Button302_Click">
            <anchor moveWithCells="1" sizeWithCells="1">
              <from>
                <xdr:col>3</xdr:col>
                <xdr:colOff>819150</xdr:colOff>
                <xdr:row>0</xdr:row>
                <xdr:rowOff>95250</xdr:rowOff>
              </from>
              <to>
                <xdr:col>4</xdr:col>
                <xdr:colOff>685800</xdr:colOff>
                <xdr:row>0</xdr:row>
                <xdr:rowOff>495300</xdr:rowOff>
              </to>
            </anchor>
          </controlPr>
        </control>
      </mc:Choice>
    </mc:AlternateContent>
    <mc:AlternateContent xmlns:mc="http://schemas.openxmlformats.org/markup-compatibility/2006">
      <mc:Choice Requires="x14">
        <control shapeId="1291287" r:id="rId21" name="Button 23">
          <controlPr defaultSize="0" print="0" autoFill="0" autoPict="0" macro="[0]!Button303_Click" altText="Environment Assessment Home">
            <anchor moveWithCells="1" sizeWithCells="1">
              <from>
                <xdr:col>4</xdr:col>
                <xdr:colOff>742950</xdr:colOff>
                <xdr:row>0</xdr:row>
                <xdr:rowOff>95250</xdr:rowOff>
              </from>
              <to>
                <xdr:col>5</xdr:col>
                <xdr:colOff>400050</xdr:colOff>
                <xdr:row>0</xdr:row>
                <xdr:rowOff>495300</xdr:rowOff>
              </to>
            </anchor>
          </controlPr>
        </control>
      </mc:Choice>
    </mc:AlternateContent>
    <mc:AlternateContent xmlns:mc="http://schemas.openxmlformats.org/markup-compatibility/2006">
      <mc:Choice Requires="x14">
        <control shapeId="1291288" r:id="rId22" name="Button 24">
          <controlPr defaultSize="0" print="0" autoFill="0" autoPict="0" macro="[0]!Button304_Click">
            <anchor moveWithCells="1" sizeWithCells="1">
              <from>
                <xdr:col>5</xdr:col>
                <xdr:colOff>457200</xdr:colOff>
                <xdr:row>0</xdr:row>
                <xdr:rowOff>95250</xdr:rowOff>
              </from>
              <to>
                <xdr:col>5</xdr:col>
                <xdr:colOff>1381125</xdr:colOff>
                <xdr:row>0</xdr:row>
                <xdr:rowOff>495300</xdr:rowOff>
              </to>
            </anchor>
          </controlPr>
        </control>
      </mc:Choice>
    </mc:AlternateContent>
    <mc:AlternateContent xmlns:mc="http://schemas.openxmlformats.org/markup-compatibility/2006">
      <mc:Choice Requires="x14">
        <control shapeId="1291289" r:id="rId23" name="Button 25">
          <controlPr defaultSize="0" print="0" autoFill="0" autoPict="0" macro="[0]!RectangleRoundedCorners9_Click">
            <anchor moveWithCells="1" sizeWithCells="1">
              <from>
                <xdr:col>5</xdr:col>
                <xdr:colOff>1438275</xdr:colOff>
                <xdr:row>0</xdr:row>
                <xdr:rowOff>95250</xdr:rowOff>
              </from>
              <to>
                <xdr:col>6</xdr:col>
                <xdr:colOff>638175</xdr:colOff>
                <xdr:row>0</xdr:row>
                <xdr:rowOff>495300</xdr:rowOff>
              </to>
            </anchor>
          </controlPr>
        </control>
      </mc:Choice>
    </mc:AlternateContent>
    <mc:AlternateContent xmlns:mc="http://schemas.openxmlformats.org/markup-compatibility/2006">
      <mc:Choice Requires="x14">
        <control shapeId="1291290" r:id="rId24" name="Group Box 26">
          <controlPr defaultSize="0" autoFill="0" autoPict="0">
            <anchor moveWithCells="1">
              <from>
                <xdr:col>0</xdr:col>
                <xdr:colOff>104775</xdr:colOff>
                <xdr:row>0</xdr:row>
                <xdr:rowOff>762000</xdr:rowOff>
              </from>
              <to>
                <xdr:col>6</xdr:col>
                <xdr:colOff>1000125</xdr:colOff>
                <xdr:row>0</xdr:row>
                <xdr:rowOff>1238250</xdr:rowOff>
              </to>
            </anchor>
          </controlPr>
        </control>
      </mc:Choice>
    </mc:AlternateContent>
  </controls>
  <tableParts count="1">
    <tablePart r:id="rId25"/>
  </tableParts>
  <extLst>
    <ext xmlns:x14="http://schemas.microsoft.com/office/spreadsheetml/2009/9/main" uri="{CCE6A557-97BC-4b89-ADB6-D9C93CAAB3DF}">
      <x14:dataValidations xmlns:xm="http://schemas.microsoft.com/office/excel/2006/main" count="5">
        <x14:dataValidation type="list" allowBlank="1" showInputMessage="1" showErrorMessage="1" xr:uid="{E9167ECA-4C67-4288-BE9D-105EB2CA9550}">
          <x14:formula1>
            <xm:f>dropdownmenus!$EM$3:$EM$26</xm:f>
          </x14:formula1>
          <xm:sqref>M5:M18</xm:sqref>
        </x14:dataValidation>
        <x14:dataValidation type="list" allowBlank="1" showInputMessage="1" showErrorMessage="1" xr:uid="{ABF4581D-A19F-4DBA-87DF-71C2B832BF61}">
          <x14:formula1>
            <xm:f>dropdownmenus!$EK$3:$EK$29</xm:f>
          </x14:formula1>
          <xm:sqref>J5:J18</xm:sqref>
        </x14:dataValidation>
        <x14:dataValidation type="list" allowBlank="1" showInputMessage="1" showErrorMessage="1" xr:uid="{8554A3A2-F087-4BB3-923B-F87DBD08A5A1}">
          <x14:formula1>
            <xm:f>dropdownmenus!$EL$3:$EL$8</xm:f>
          </x14:formula1>
          <xm:sqref>L5:L18</xm:sqref>
        </x14:dataValidation>
        <x14:dataValidation type="list" allowBlank="1" showInputMessage="1" showErrorMessage="1" xr:uid="{E2055BBE-6ABE-478A-AF01-63182606A6FE}">
          <x14:formula1>
            <xm:f>dropdownmenus!$EN$3:$EN$21</xm:f>
          </x14:formula1>
          <xm:sqref>N5:N18</xm:sqref>
        </x14:dataValidation>
        <x14:dataValidation type="list" allowBlank="1" showInputMessage="1" showErrorMessage="1" xr:uid="{96D784F0-0C13-4A3C-8F94-D7EA21B95A0F}">
          <x14:formula1>
            <xm:f>dropdownmenus!$EO$3:$EO$142</xm:f>
          </x14:formula1>
          <xm:sqref>O5:O18</xm:sqref>
        </x14:dataValidation>
      </x14:dataValidations>
    </ext>
  </extLst>
</worksheet>
</file>

<file path=xl/worksheets/sheet2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51153938-72AF-48FA-A257-E21D97F7B9E5}">
  <sheetPr codeName="Sheet81">
    <tabColor theme="9" tint="-0.249977111117893"/>
  </sheetPr>
  <dimension ref="A1:FX87"/>
  <sheetViews>
    <sheetView showRowColHeaders="0" zoomScale="80" zoomScaleNormal="80" workbookViewId="0">
      <selection activeCell="B8" sqref="B8"/>
    </sheetView>
  </sheetViews>
  <sheetFormatPr defaultColWidth="9.140625" defaultRowHeight="15"/>
  <cols>
    <col min="1" max="1" width="9.140625" style="97"/>
    <col min="2" max="2" width="18.140625" style="68" customWidth="1"/>
    <col min="3" max="3" width="48.5703125" style="68" customWidth="1"/>
    <col min="4" max="4" width="37.28515625" style="68" customWidth="1"/>
    <col min="5" max="5" width="21.42578125" style="68" customWidth="1"/>
    <col min="6" max="6" width="19.7109375" style="68" customWidth="1"/>
    <col min="7" max="7" width="17.7109375" style="68" customWidth="1"/>
    <col min="8" max="8" width="32.140625" style="68" customWidth="1"/>
    <col min="9" max="9" width="33.85546875" style="68" customWidth="1"/>
    <col min="10" max="10" width="17.85546875" style="27" customWidth="1"/>
    <col min="11" max="11" width="21.28515625" style="27" customWidth="1"/>
    <col min="12" max="178" width="9.140625" style="27"/>
    <col min="179" max="16384" width="9.140625" style="68"/>
  </cols>
  <sheetData>
    <row r="1" spans="1:180" s="96" customFormat="1" ht="146.25" customHeight="1">
      <c r="A1" s="94"/>
      <c r="B1" s="95"/>
      <c r="H1" s="152"/>
      <c r="I1" s="152"/>
    </row>
    <row r="2" spans="1:180" s="27" customFormat="1" ht="2.25" hidden="1" customHeight="1">
      <c r="A2" s="97" t="s">
        <v>22</v>
      </c>
      <c r="B2" s="162">
        <f>B1+1</f>
        <v>1</v>
      </c>
      <c r="C2" s="163"/>
      <c r="D2" s="162" t="str">
        <f>IFERROR(VLOOKUP('1Ei'!C2,Variables!$AH$3:$AI$19,2,FALSE),"")</f>
        <v/>
      </c>
      <c r="E2" s="204"/>
      <c r="F2" s="165" t="str">
        <f>IF(ISNUMBER(VLOOKUP('1Ei'!$C2,Variables!$AH$3:$AK$19,4,FALSE)),VLOOKUP('1Ei'!$C2,Variables!$AH$3:$AK$19,4,FALSE),"")</f>
        <v/>
      </c>
      <c r="G2" s="204"/>
      <c r="H2" s="165" t="str">
        <f>IF(ISNUMBER('1Ei'!$F2),'1Ei'!$E2*'1Ei'!$F2,IF(ISNUMBER('1Ei'!$G2),'1Ei'!$E2*'1Ei'!$G2,""))</f>
        <v/>
      </c>
      <c r="I2" s="165" t="str">
        <f>IF(ISNUMBER(VLOOKUP('1Ei'!$C2,Variables!$AH$3:$AK$19,3,FALSE)),VLOOKUP('1Ei'!$C2,Variables!$AH$3:$AK$19,3,FALSE),"")</f>
        <v/>
      </c>
      <c r="J2" s="204"/>
      <c r="K2" s="205" t="str">
        <f>IF(ISNUMBER('1Ei'!$I2),'1Ei'!$H2*'1Ei'!$I2,IF(ISNUMBER('1Ei'!$J2),'1Ei'!$H2*'1Ei'!$I2,""))</f>
        <v/>
      </c>
    </row>
    <row r="3" spans="1:180" s="27" customFormat="1" ht="18" customHeight="1">
      <c r="A3" s="412" t="s">
        <v>35</v>
      </c>
      <c r="B3" s="101"/>
      <c r="C3" s="102"/>
    </row>
    <row r="4" spans="1:180" s="109" customFormat="1" ht="18" customHeight="1">
      <c r="A4" s="107"/>
      <c r="B4" s="108"/>
      <c r="F4" s="109" t="s">
        <v>207</v>
      </c>
      <c r="I4" s="109" t="s">
        <v>208</v>
      </c>
    </row>
    <row r="5" spans="1:180" s="27" customFormat="1">
      <c r="A5" s="97"/>
    </row>
    <row r="6" spans="1:180" s="27" customFormat="1">
      <c r="A6" s="97"/>
      <c r="H6" s="27" t="s">
        <v>209</v>
      </c>
      <c r="K6" s="27" t="s">
        <v>210</v>
      </c>
    </row>
    <row r="7" spans="1:180">
      <c r="B7" s="228" t="s">
        <v>28</v>
      </c>
      <c r="C7" s="228" t="s">
        <v>211</v>
      </c>
      <c r="D7" s="228" t="s">
        <v>212</v>
      </c>
      <c r="E7" s="228" t="s">
        <v>213</v>
      </c>
      <c r="F7" s="228" t="s">
        <v>214</v>
      </c>
      <c r="G7" s="228" t="s">
        <v>215</v>
      </c>
      <c r="H7" s="228" t="s">
        <v>216</v>
      </c>
      <c r="I7" s="228" t="s">
        <v>217</v>
      </c>
      <c r="J7" s="228" t="s">
        <v>218</v>
      </c>
      <c r="K7" s="229" t="s">
        <v>219</v>
      </c>
      <c r="FW7" s="27"/>
      <c r="FX7" s="27"/>
    </row>
    <row r="8" spans="1:180" s="27" customFormat="1">
      <c r="A8" s="97"/>
      <c r="B8" s="230">
        <f>IF(B7="Number",1,B7+1)</f>
        <v>1</v>
      </c>
      <c r="C8" s="378"/>
      <c r="D8" s="251" t="str">
        <f>IFERROR(VLOOKUP('1Ei'!C8,Variables!$AH$3:$AI$19,2,FALSE),"")</f>
        <v/>
      </c>
      <c r="E8" s="377"/>
      <c r="F8" s="232" t="str">
        <f>IF(ISNUMBER(VLOOKUP('1Ei'!$C8,Variables!$AH$3:$AK$19,4,FALSE)),VLOOKUP('1Ei'!$C8,Variables!$AH$3:$AK$19,4,FALSE),"")</f>
        <v/>
      </c>
      <c r="G8" s="377"/>
      <c r="H8" s="231" t="str">
        <f>IF(ISNUMBER('1Ei'!$F8),'1Ei'!$E8*'1Ei'!$F8,IF(ISNUMBER('1Ei'!$G8),'1Ei'!$E8*'1Ei'!$G8,""))</f>
        <v/>
      </c>
      <c r="I8" s="231" t="str">
        <f>IF(ISNUMBER(VLOOKUP('1Ei'!$C8,Variables!$AH$3:$AK$19,3,FALSE)),VLOOKUP('1Ei'!$C8,Variables!$AH$3:$AK$19,3,FALSE),"")</f>
        <v/>
      </c>
      <c r="J8" s="377"/>
      <c r="K8" s="233" t="str">
        <f>IF(ISNUMBER('1Ei'!$I8),'1Ei'!$H8*'1Ei'!$I8,IF(ISNUMBER('1Ei'!$J8),'1Ei'!$H8*'1Ei'!$I8,""))</f>
        <v/>
      </c>
    </row>
    <row r="9" spans="1:180">
      <c r="B9" s="112"/>
      <c r="C9" s="112"/>
      <c r="D9" s="112"/>
      <c r="E9" s="112"/>
      <c r="F9" s="112"/>
      <c r="G9" s="112"/>
      <c r="H9" s="112"/>
      <c r="I9" s="112"/>
      <c r="J9" s="112"/>
      <c r="K9" s="112"/>
    </row>
    <row r="10" spans="1:180">
      <c r="B10" s="27"/>
      <c r="C10" s="27"/>
      <c r="D10" s="27"/>
      <c r="E10" s="27"/>
      <c r="F10" s="27"/>
      <c r="G10" s="27"/>
      <c r="H10" s="27"/>
      <c r="I10" s="27"/>
    </row>
    <row r="11" spans="1:180">
      <c r="B11" s="113"/>
      <c r="C11" s="27"/>
      <c r="D11" s="27"/>
      <c r="E11" s="27"/>
      <c r="F11" s="27"/>
      <c r="G11" s="27"/>
      <c r="H11" s="27"/>
      <c r="I11" s="27"/>
    </row>
    <row r="12" spans="1:180" s="27" customFormat="1">
      <c r="A12" s="97"/>
    </row>
    <row r="13" spans="1:180">
      <c r="B13" s="27"/>
      <c r="C13" s="27"/>
      <c r="D13" s="27"/>
      <c r="E13" s="27"/>
      <c r="F13" s="27"/>
      <c r="G13" s="27"/>
      <c r="H13" s="27"/>
      <c r="I13" s="27"/>
    </row>
    <row r="14" spans="1:180">
      <c r="B14" s="27"/>
      <c r="C14" s="27"/>
      <c r="D14" s="27"/>
      <c r="E14" s="27"/>
      <c r="F14" s="27"/>
      <c r="G14" s="27"/>
      <c r="H14" s="27"/>
      <c r="I14" s="27"/>
    </row>
    <row r="15" spans="1:180" s="27" customFormat="1">
      <c r="A15" s="97"/>
    </row>
    <row r="16" spans="1:180" s="27" customFormat="1">
      <c r="A16" s="97"/>
    </row>
    <row r="17" spans="1:9">
      <c r="B17" s="27"/>
      <c r="C17" s="27"/>
      <c r="D17" s="27"/>
      <c r="E17" s="27"/>
      <c r="F17" s="27"/>
      <c r="G17" s="27"/>
      <c r="H17" s="27"/>
      <c r="I17" s="27"/>
    </row>
    <row r="18" spans="1:9">
      <c r="B18" s="27"/>
      <c r="C18" s="27"/>
      <c r="D18" s="27"/>
      <c r="E18" s="27"/>
      <c r="F18" s="27"/>
      <c r="G18" s="27"/>
      <c r="H18" s="27"/>
      <c r="I18" s="27"/>
    </row>
    <row r="19" spans="1:9">
      <c r="B19" s="27"/>
      <c r="C19" s="27"/>
      <c r="D19" s="27"/>
      <c r="E19" s="27"/>
      <c r="F19" s="27"/>
      <c r="G19" s="27"/>
      <c r="H19" s="27"/>
      <c r="I19" s="27"/>
    </row>
    <row r="20" spans="1:9" s="27" customFormat="1">
      <c r="A20" s="97"/>
    </row>
    <row r="21" spans="1:9" s="27" customFormat="1">
      <c r="A21" s="97"/>
    </row>
    <row r="22" spans="1:9" s="27" customFormat="1">
      <c r="A22" s="97"/>
    </row>
    <row r="23" spans="1:9">
      <c r="B23" s="27"/>
      <c r="C23" s="27"/>
      <c r="D23" s="27"/>
      <c r="E23" s="27"/>
      <c r="F23" s="27"/>
      <c r="G23" s="27"/>
      <c r="H23" s="27"/>
      <c r="I23" s="27"/>
    </row>
    <row r="24" spans="1:9">
      <c r="B24" s="27"/>
      <c r="C24" s="27"/>
      <c r="D24" s="27"/>
      <c r="E24" s="27"/>
      <c r="F24" s="27"/>
      <c r="G24" s="27"/>
      <c r="H24" s="27"/>
      <c r="I24" s="27"/>
    </row>
    <row r="25" spans="1:9" s="27" customFormat="1">
      <c r="A25" s="97"/>
    </row>
    <row r="26" spans="1:9" s="27" customFormat="1">
      <c r="A26" s="97"/>
    </row>
    <row r="27" spans="1:9" s="27" customFormat="1">
      <c r="A27" s="97"/>
    </row>
    <row r="28" spans="1:9" s="27" customFormat="1">
      <c r="A28" s="97"/>
    </row>
    <row r="29" spans="1:9" s="27" customFormat="1">
      <c r="A29" s="97"/>
      <c r="D29" s="82" t="s">
        <v>220</v>
      </c>
    </row>
    <row r="30" spans="1:9" s="27" customFormat="1">
      <c r="A30" s="97"/>
      <c r="D30" s="206"/>
      <c r="E30" s="207"/>
      <c r="F30" s="207"/>
      <c r="G30" s="207"/>
      <c r="H30" s="207"/>
      <c r="I30" s="208"/>
    </row>
    <row r="31" spans="1:9" s="27" customFormat="1">
      <c r="A31" s="97"/>
      <c r="D31" s="209"/>
      <c r="E31" s="210"/>
      <c r="F31" s="210"/>
      <c r="G31" s="210"/>
      <c r="H31" s="210"/>
      <c r="I31" s="211"/>
    </row>
    <row r="32" spans="1:9" s="27" customFormat="1">
      <c r="A32" s="97"/>
      <c r="D32" s="209"/>
      <c r="E32" s="210"/>
      <c r="F32" s="210"/>
      <c r="G32" s="210"/>
      <c r="H32" s="210"/>
      <c r="I32" s="211"/>
    </row>
    <row r="33" spans="1:9" s="27" customFormat="1">
      <c r="A33" s="97"/>
      <c r="D33" s="209"/>
      <c r="E33" s="210"/>
      <c r="F33" s="210"/>
      <c r="G33" s="210"/>
      <c r="H33" s="210"/>
      <c r="I33" s="211"/>
    </row>
    <row r="34" spans="1:9" s="27" customFormat="1">
      <c r="A34" s="97"/>
      <c r="D34" s="209"/>
      <c r="E34" s="210"/>
      <c r="F34" s="210"/>
      <c r="G34" s="210"/>
      <c r="H34" s="210"/>
      <c r="I34" s="211"/>
    </row>
    <row r="35" spans="1:9">
      <c r="B35" s="27"/>
      <c r="C35" s="27"/>
      <c r="D35" s="212"/>
      <c r="E35" s="213"/>
      <c r="F35" s="213"/>
      <c r="G35" s="213"/>
      <c r="H35" s="213"/>
      <c r="I35" s="214"/>
    </row>
    <row r="36" spans="1:9">
      <c r="B36" s="27"/>
      <c r="C36" s="27"/>
      <c r="D36" s="27"/>
      <c r="E36" s="27"/>
      <c r="F36" s="27"/>
      <c r="G36" s="27"/>
      <c r="H36" s="27"/>
      <c r="I36" s="27"/>
    </row>
    <row r="37" spans="1:9">
      <c r="B37" s="27"/>
      <c r="C37" s="27"/>
      <c r="D37" s="27"/>
      <c r="E37" s="27"/>
      <c r="F37" s="27"/>
      <c r="G37" s="27"/>
      <c r="H37" s="27"/>
      <c r="I37" s="27"/>
    </row>
    <row r="38" spans="1:9">
      <c r="B38" s="27"/>
      <c r="C38" s="27"/>
      <c r="D38" s="27"/>
      <c r="E38" s="27"/>
      <c r="F38" s="27"/>
      <c r="G38" s="27"/>
      <c r="H38" s="27"/>
      <c r="I38" s="27"/>
    </row>
    <row r="39" spans="1:9">
      <c r="B39" s="27"/>
      <c r="C39" s="27"/>
      <c r="D39" s="27"/>
      <c r="E39" s="27"/>
      <c r="F39" s="27"/>
      <c r="G39" s="27"/>
      <c r="H39" s="27"/>
      <c r="I39" s="27"/>
    </row>
    <row r="40" spans="1:9">
      <c r="B40" s="27"/>
      <c r="C40" s="27"/>
      <c r="D40" s="27"/>
      <c r="E40" s="27"/>
      <c r="F40" s="27"/>
      <c r="G40" s="27"/>
      <c r="H40" s="27"/>
      <c r="I40" s="27"/>
    </row>
    <row r="41" spans="1:9">
      <c r="B41" s="27"/>
      <c r="C41" s="27"/>
      <c r="D41" s="27"/>
      <c r="E41" s="27"/>
      <c r="F41" s="27"/>
      <c r="G41" s="27"/>
      <c r="H41" s="27"/>
      <c r="I41" s="27"/>
    </row>
    <row r="42" spans="1:9">
      <c r="B42" s="27"/>
      <c r="C42" s="27"/>
      <c r="D42" s="27"/>
      <c r="E42" s="27"/>
      <c r="F42" s="27"/>
      <c r="G42" s="27"/>
      <c r="H42" s="27"/>
      <c r="I42" s="27"/>
    </row>
    <row r="43" spans="1:9">
      <c r="B43" s="27"/>
      <c r="C43" s="27"/>
      <c r="D43" s="27"/>
      <c r="E43" s="27"/>
      <c r="F43" s="27"/>
      <c r="G43" s="27"/>
      <c r="H43" s="27"/>
      <c r="I43" s="27"/>
    </row>
    <row r="44" spans="1:9">
      <c r="B44" s="27"/>
      <c r="C44" s="27"/>
      <c r="D44" s="27"/>
      <c r="E44" s="27"/>
      <c r="F44" s="27"/>
      <c r="G44" s="27"/>
      <c r="H44" s="27"/>
      <c r="I44" s="27"/>
    </row>
    <row r="45" spans="1:9">
      <c r="B45" s="27"/>
      <c r="C45" s="27"/>
      <c r="D45" s="27"/>
      <c r="E45" s="27"/>
      <c r="F45" s="27"/>
      <c r="G45" s="27"/>
      <c r="H45" s="27"/>
      <c r="I45" s="27"/>
    </row>
    <row r="46" spans="1:9">
      <c r="B46" s="27"/>
      <c r="C46" s="27"/>
      <c r="D46" s="27"/>
      <c r="E46" s="27"/>
      <c r="F46" s="27"/>
      <c r="G46" s="27"/>
      <c r="H46" s="27"/>
      <c r="I46" s="27"/>
    </row>
    <row r="47" spans="1:9">
      <c r="B47" s="27"/>
      <c r="C47" s="27"/>
      <c r="D47" s="27"/>
      <c r="E47" s="27"/>
      <c r="F47" s="27"/>
      <c r="G47" s="27"/>
      <c r="H47" s="27"/>
      <c r="I47" s="27"/>
    </row>
    <row r="48" spans="1:9">
      <c r="B48" s="27"/>
      <c r="C48" s="27"/>
      <c r="D48" s="27"/>
      <c r="E48" s="27"/>
      <c r="F48" s="27"/>
      <c r="G48" s="27"/>
      <c r="H48" s="27"/>
      <c r="I48" s="27"/>
    </row>
    <row r="49" spans="1:11" s="27" customFormat="1">
      <c r="A49" s="97"/>
    </row>
    <row r="50" spans="1:11" s="27" customFormat="1">
      <c r="A50" s="97"/>
    </row>
    <row r="51" spans="1:11" s="27" customFormat="1">
      <c r="A51" s="97"/>
    </row>
    <row r="52" spans="1:11" s="27" customFormat="1">
      <c r="A52" s="97"/>
    </row>
    <row r="53" spans="1:11">
      <c r="B53" s="27"/>
      <c r="C53" s="27"/>
      <c r="D53" s="27"/>
      <c r="E53" s="27"/>
      <c r="F53" s="27"/>
      <c r="G53" s="27"/>
      <c r="H53" s="27"/>
      <c r="I53" s="27"/>
    </row>
    <row r="54" spans="1:11">
      <c r="B54" s="27"/>
      <c r="C54" s="27"/>
      <c r="D54" s="27"/>
      <c r="E54" s="27"/>
      <c r="F54" s="27"/>
      <c r="G54" s="27"/>
      <c r="H54" s="27"/>
      <c r="I54" s="27"/>
    </row>
    <row r="55" spans="1:11">
      <c r="B55" s="27"/>
      <c r="C55" s="27"/>
      <c r="D55" s="27"/>
      <c r="E55" s="27"/>
      <c r="F55" s="27"/>
      <c r="G55" s="27"/>
      <c r="H55" s="27"/>
      <c r="I55" s="27"/>
    </row>
    <row r="56" spans="1:11">
      <c r="B56" s="27"/>
      <c r="C56" s="27"/>
      <c r="D56" s="27"/>
      <c r="E56" s="27"/>
      <c r="F56" s="27"/>
      <c r="G56" s="27"/>
      <c r="H56" s="27"/>
      <c r="I56" s="27"/>
    </row>
    <row r="57" spans="1:11">
      <c r="B57" s="27"/>
      <c r="C57" s="27"/>
      <c r="D57" s="27"/>
      <c r="E57" s="27"/>
      <c r="F57" s="27"/>
      <c r="G57" s="27"/>
      <c r="H57" s="27"/>
      <c r="I57" s="27"/>
    </row>
    <row r="58" spans="1:11">
      <c r="B58" s="27"/>
      <c r="C58" s="27"/>
      <c r="D58" s="27"/>
      <c r="E58" s="27"/>
      <c r="F58" s="27"/>
      <c r="G58" s="27"/>
      <c r="H58" s="27"/>
      <c r="I58" s="27"/>
    </row>
    <row r="59" spans="1:11">
      <c r="B59" s="27"/>
      <c r="C59" s="27"/>
      <c r="D59" s="27"/>
      <c r="E59" s="27"/>
      <c r="F59" s="27"/>
      <c r="G59" s="27"/>
      <c r="H59" s="27"/>
      <c r="I59" s="27"/>
    </row>
    <row r="60" spans="1:11">
      <c r="B60" s="27"/>
      <c r="C60" s="27"/>
      <c r="D60" s="27"/>
      <c r="E60" s="27"/>
      <c r="F60" s="27"/>
      <c r="G60" s="27"/>
      <c r="H60" s="27"/>
      <c r="I60" s="27"/>
    </row>
    <row r="61" spans="1:11" s="27" customFormat="1">
      <c r="A61" s="97"/>
    </row>
    <row r="62" spans="1:11" s="27" customFormat="1">
      <c r="A62" s="97"/>
    </row>
    <row r="63" spans="1:11" s="27" customFormat="1">
      <c r="A63" s="97"/>
    </row>
    <row r="64" spans="1:11" s="27" customFormat="1">
      <c r="A64" s="97"/>
      <c r="B64" s="230">
        <f>IF(B63="Number",1,B63+1)</f>
        <v>1</v>
      </c>
      <c r="C64" s="378"/>
      <c r="D64" s="251" t="str">
        <f>IFERROR(VLOOKUP('1Ei'!C64,Variables!$AH$3:$AI$19,2,FALSE),"")</f>
        <v/>
      </c>
      <c r="E64" s="377"/>
      <c r="F64" s="232" t="str">
        <f>IF(ISNUMBER(VLOOKUP('1Ei'!$C64,Variables!$AH$3:$AK$19,4,FALSE)),VLOOKUP('1Ei'!$C64,Variables!$AH$3:$AK$19,4,FALSE),"")</f>
        <v/>
      </c>
      <c r="G64" s="377"/>
      <c r="H64" s="231" t="str">
        <f>IF(ISNUMBER('1Ei'!$F64),'1Ei'!$E64*'1Ei'!$F64,IF(ISNUMBER('1Ei'!$G64),'1Ei'!$E64*'1Ei'!$G64,""))</f>
        <v/>
      </c>
      <c r="I64" s="231" t="str">
        <f>IF(ISNUMBER(VLOOKUP('1Ei'!$C64,Variables!$AH$3:$AK$19,3,FALSE)),VLOOKUP('1Ei'!$C64,Variables!$AH$3:$AK$19,3,FALSE),"")</f>
        <v/>
      </c>
      <c r="J64" s="377"/>
      <c r="K64" s="233" t="str">
        <f>IF(ISNUMBER('1Ei'!$I64),'1Ei'!$H64*'1Ei'!$I64,IF(ISNUMBER('1Ei'!$J64),'1Ei'!$H64*'1Ei'!$I64,""))</f>
        <v/>
      </c>
    </row>
    <row r="65" spans="1:1" s="27" customFormat="1">
      <c r="A65" s="97"/>
    </row>
    <row r="66" spans="1:1" s="27" customFormat="1">
      <c r="A66" s="97"/>
    </row>
    <row r="67" spans="1:1" s="27" customFormat="1">
      <c r="A67" s="97"/>
    </row>
    <row r="68" spans="1:1" s="27" customFormat="1">
      <c r="A68" s="97"/>
    </row>
    <row r="69" spans="1:1" s="27" customFormat="1">
      <c r="A69" s="97"/>
    </row>
    <row r="70" spans="1:1" s="27" customFormat="1">
      <c r="A70" s="97"/>
    </row>
    <row r="71" spans="1:1" s="27" customFormat="1">
      <c r="A71" s="97"/>
    </row>
    <row r="72" spans="1:1" s="27" customFormat="1">
      <c r="A72" s="97"/>
    </row>
    <row r="73" spans="1:1" s="27" customFormat="1">
      <c r="A73" s="97"/>
    </row>
    <row r="74" spans="1:1" s="27" customFormat="1">
      <c r="A74" s="97"/>
    </row>
    <row r="75" spans="1:1" s="27" customFormat="1">
      <c r="A75" s="97"/>
    </row>
    <row r="76" spans="1:1" s="27" customFormat="1">
      <c r="A76" s="97"/>
    </row>
    <row r="77" spans="1:1" s="27" customFormat="1">
      <c r="A77" s="97"/>
    </row>
    <row r="78" spans="1:1" s="27" customFormat="1">
      <c r="A78" s="97"/>
    </row>
    <row r="79" spans="1:1" s="27" customFormat="1">
      <c r="A79" s="97"/>
    </row>
    <row r="80" spans="1:1" s="27" customFormat="1">
      <c r="A80" s="97"/>
    </row>
    <row r="81" spans="1:9" s="27" customFormat="1">
      <c r="A81" s="97"/>
    </row>
    <row r="82" spans="1:9">
      <c r="B82" s="27"/>
      <c r="C82" s="27"/>
      <c r="D82" s="27"/>
      <c r="E82" s="27"/>
      <c r="F82" s="27"/>
      <c r="G82" s="27"/>
      <c r="H82" s="27"/>
      <c r="I82" s="27"/>
    </row>
    <row r="83" spans="1:9">
      <c r="B83" s="27"/>
      <c r="C83" s="27"/>
      <c r="D83" s="27"/>
      <c r="E83" s="27"/>
      <c r="F83" s="27"/>
      <c r="G83" s="27"/>
      <c r="H83" s="27"/>
      <c r="I83" s="27"/>
    </row>
    <row r="84" spans="1:9">
      <c r="B84" s="27"/>
      <c r="C84" s="27"/>
      <c r="D84" s="27"/>
      <c r="E84" s="27"/>
      <c r="F84" s="27"/>
      <c r="G84" s="27"/>
      <c r="H84" s="27"/>
      <c r="I84" s="27"/>
    </row>
    <row r="85" spans="1:9">
      <c r="B85" s="27"/>
      <c r="C85" s="27"/>
      <c r="D85" s="27"/>
      <c r="E85" s="27"/>
      <c r="F85" s="27"/>
      <c r="G85" s="27"/>
      <c r="H85" s="27"/>
      <c r="I85" s="27"/>
    </row>
    <row r="86" spans="1:9">
      <c r="B86" s="27"/>
      <c r="C86" s="27"/>
      <c r="D86" s="27"/>
      <c r="E86" s="27"/>
      <c r="F86" s="27"/>
      <c r="G86" s="27"/>
      <c r="H86" s="27"/>
      <c r="I86" s="27"/>
    </row>
    <row r="87" spans="1:9">
      <c r="B87" s="27"/>
      <c r="C87" s="27"/>
      <c r="D87" s="27"/>
      <c r="E87" s="27"/>
      <c r="F87" s="27"/>
      <c r="G87" s="27"/>
      <c r="H87" s="27"/>
      <c r="I87" s="27"/>
    </row>
  </sheetData>
  <sheetProtection algorithmName="SHA-512" hashValue="XZe/MR39Pf0EOT1XdIX5ZeMoehl0Su5Uq+wCnNfKduWGZVGHVEnFRhJf8toqFbJgtGiiYfw88jSL2fyndscn3w==" saltValue="uTrJk6kwiQQ8TwQdONghaA==" spinCount="100000" sheet="1" objects="1" scenarios="1"/>
  <conditionalFormatting sqref="D29">
    <cfRule type="expression" dxfId="709" priority="89">
      <formula>"Energy1[[EnergySource]]=""Electricity from other source (Specify in comments below)"""</formula>
    </cfRule>
  </conditionalFormatting>
  <conditionalFormatting sqref="D2">
    <cfRule type="expression" dxfId="708" priority="85">
      <formula>#REF!="T"</formula>
    </cfRule>
  </conditionalFormatting>
  <conditionalFormatting sqref="D64">
    <cfRule type="expression" dxfId="707" priority="62">
      <formula>#REF!="T"</formula>
    </cfRule>
  </conditionalFormatting>
  <conditionalFormatting sqref="D8">
    <cfRule type="expression" dxfId="706" priority="1">
      <formula>#REF!="T"</formula>
    </cfRule>
  </conditionalFormatting>
  <dataValidations count="4">
    <dataValidation type="decimal" operator="greaterThan" allowBlank="1" showInputMessage="1" showErrorMessage="1" errorTitle="Error" error="Please enter a number" sqref="E2 E64 E8" xr:uid="{4A5A050E-FED1-4136-8A03-EFCDFFD63FCD}">
      <formula1>-1E+34</formula1>
    </dataValidation>
    <dataValidation type="decimal" operator="greaterThan" allowBlank="1" showInputMessage="1" showErrorMessage="1" sqref="J2 J64 J8" xr:uid="{E847C36A-D9A3-4D31-96AF-99817D8A59D1}">
      <formula1>-1000000000000000000</formula1>
    </dataValidation>
    <dataValidation type="decimal" operator="greaterThanOrEqual" allowBlank="1" showInputMessage="1" showErrorMessage="1" sqref="G2 G64 G8" xr:uid="{0DDC1C84-AD33-45A3-92EE-7A0C9338A499}">
      <formula1>-100000000000000000</formula1>
    </dataValidation>
    <dataValidation operator="greaterThan" allowBlank="1" showInputMessage="1" showErrorMessage="1" sqref="I2 I64 I8" xr:uid="{814A3251-15EA-483E-96EB-8427C4C512BB}"/>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controls>
    <mc:AlternateContent xmlns:mc="http://schemas.openxmlformats.org/markup-compatibility/2006">
      <mc:Choice Requires="x14">
        <control shapeId="1292320" r:id="rId3" name="CommandButton1">
          <controlPr defaultSize="0" disabled="1" autoLine="0" r:id="rId4">
            <anchor moveWithCells="1">
              <from>
                <xdr:col>2</xdr:col>
                <xdr:colOff>1524000</xdr:colOff>
                <xdr:row>0</xdr:row>
                <xdr:rowOff>828675</xdr:rowOff>
              </from>
              <to>
                <xdr:col>2</xdr:col>
                <xdr:colOff>2038350</xdr:colOff>
                <xdr:row>0</xdr:row>
                <xdr:rowOff>1123950</xdr:rowOff>
              </to>
            </anchor>
          </controlPr>
        </control>
      </mc:Choice>
      <mc:Fallback>
        <control shapeId="1292320" r:id="rId3" name="CommandButton1"/>
      </mc:Fallback>
    </mc:AlternateContent>
    <mc:AlternateContent xmlns:mc="http://schemas.openxmlformats.org/markup-compatibility/2006">
      <mc:Choice Requires="x14">
        <control shapeId="1292289" r:id="rId5" name="Button 1">
          <controlPr defaultSize="0" print="0" autoFill="0" autoPict="0" macro="[0]!mUI1.Button202_Click">
            <anchor moveWithCells="1" sizeWithCells="1">
              <from>
                <xdr:col>1</xdr:col>
                <xdr:colOff>9525</xdr:colOff>
                <xdr:row>4</xdr:row>
                <xdr:rowOff>76200</xdr:rowOff>
              </from>
              <to>
                <xdr:col>2</xdr:col>
                <xdr:colOff>304800</xdr:colOff>
                <xdr:row>5</xdr:row>
                <xdr:rowOff>171450</xdr:rowOff>
              </to>
            </anchor>
          </controlPr>
        </control>
      </mc:Choice>
    </mc:AlternateContent>
    <mc:AlternateContent xmlns:mc="http://schemas.openxmlformats.org/markup-compatibility/2006">
      <mc:Choice Requires="x14">
        <control shapeId="1292290" r:id="rId6" name="Button 2">
          <controlPr defaultSize="0" print="0" autoFill="0" autoPict="0" macro="[0]!mUI1.Button203_Click">
            <anchor moveWithCells="1" sizeWithCells="1">
              <from>
                <xdr:col>2</xdr:col>
                <xdr:colOff>371475</xdr:colOff>
                <xdr:row>4</xdr:row>
                <xdr:rowOff>76200</xdr:rowOff>
              </from>
              <to>
                <xdr:col>2</xdr:col>
                <xdr:colOff>2305050</xdr:colOff>
                <xdr:row>5</xdr:row>
                <xdr:rowOff>171450</xdr:rowOff>
              </to>
            </anchor>
          </controlPr>
        </control>
      </mc:Choice>
    </mc:AlternateContent>
    <mc:AlternateContent xmlns:mc="http://schemas.openxmlformats.org/markup-compatibility/2006">
      <mc:Choice Requires="x14">
        <control shapeId="1292293" r:id="rId7" name="Button 5">
          <controlPr defaultSize="0" print="0" autoFill="0" autoPict="0" macro="[0]!mUI1.Button206_Click">
            <anchor moveWithCells="1" sizeWithCells="1">
              <from>
                <xdr:col>2</xdr:col>
                <xdr:colOff>2362200</xdr:colOff>
                <xdr:row>4</xdr:row>
                <xdr:rowOff>76200</xdr:rowOff>
              </from>
              <to>
                <xdr:col>3</xdr:col>
                <xdr:colOff>1657350</xdr:colOff>
                <xdr:row>5</xdr:row>
                <xdr:rowOff>171450</xdr:rowOff>
              </to>
            </anchor>
          </controlPr>
        </control>
      </mc:Choice>
    </mc:AlternateContent>
    <mc:AlternateContent xmlns:mc="http://schemas.openxmlformats.org/markup-compatibility/2006">
      <mc:Choice Requires="x14">
        <control shapeId="1292294" r:id="rId8" name="Button 6">
          <controlPr defaultSize="0" print="0" autoFill="0" autoPict="0" macro="[0]!Button307_Click">
            <anchor moveWithCells="1" sizeWithCells="1">
              <from>
                <xdr:col>1</xdr:col>
                <xdr:colOff>209550</xdr:colOff>
                <xdr:row>0</xdr:row>
                <xdr:rowOff>828675</xdr:rowOff>
              </from>
              <to>
                <xdr:col>1</xdr:col>
                <xdr:colOff>533400</xdr:colOff>
                <xdr:row>0</xdr:row>
                <xdr:rowOff>1104900</xdr:rowOff>
              </to>
            </anchor>
          </controlPr>
        </control>
      </mc:Choice>
    </mc:AlternateContent>
    <mc:AlternateContent xmlns:mc="http://schemas.openxmlformats.org/markup-compatibility/2006">
      <mc:Choice Requires="x14">
        <control shapeId="1292295" r:id="rId9" name="Button 7">
          <controlPr defaultSize="0" print="0" autoFill="0" autoPict="0" macro="[0]!Button308_Click">
            <anchor moveWithCells="1" sizeWithCells="1">
              <from>
                <xdr:col>1</xdr:col>
                <xdr:colOff>571500</xdr:colOff>
                <xdr:row>0</xdr:row>
                <xdr:rowOff>828675</xdr:rowOff>
              </from>
              <to>
                <xdr:col>1</xdr:col>
                <xdr:colOff>885825</xdr:colOff>
                <xdr:row>0</xdr:row>
                <xdr:rowOff>1104900</xdr:rowOff>
              </to>
            </anchor>
          </controlPr>
        </control>
      </mc:Choice>
    </mc:AlternateContent>
    <mc:AlternateContent xmlns:mc="http://schemas.openxmlformats.org/markup-compatibility/2006">
      <mc:Choice Requires="x14">
        <control shapeId="1292296" r:id="rId10" name="Button 8">
          <controlPr defaultSize="0" print="0" autoFill="0" autoPict="0" macro="[0]!Button306_Click">
            <anchor moveWithCells="1" sizeWithCells="1">
              <from>
                <xdr:col>1</xdr:col>
                <xdr:colOff>923925</xdr:colOff>
                <xdr:row>0</xdr:row>
                <xdr:rowOff>828675</xdr:rowOff>
              </from>
              <to>
                <xdr:col>2</xdr:col>
                <xdr:colOff>266700</xdr:colOff>
                <xdr:row>0</xdr:row>
                <xdr:rowOff>1104900</xdr:rowOff>
              </to>
            </anchor>
          </controlPr>
        </control>
      </mc:Choice>
    </mc:AlternateContent>
    <mc:AlternateContent xmlns:mc="http://schemas.openxmlformats.org/markup-compatibility/2006">
      <mc:Choice Requires="x14">
        <control shapeId="1292297" r:id="rId11" name="Button 9">
          <controlPr defaultSize="0" print="0" autoFill="0" autoPict="0" macro="[0]!Button305_Click">
            <anchor moveWithCells="1" sizeWithCells="1">
              <from>
                <xdr:col>0</xdr:col>
                <xdr:colOff>219075</xdr:colOff>
                <xdr:row>0</xdr:row>
                <xdr:rowOff>828675</xdr:rowOff>
              </from>
              <to>
                <xdr:col>1</xdr:col>
                <xdr:colOff>171450</xdr:colOff>
                <xdr:row>0</xdr:row>
                <xdr:rowOff>1104900</xdr:rowOff>
              </to>
            </anchor>
          </controlPr>
        </control>
      </mc:Choice>
    </mc:AlternateContent>
    <mc:AlternateContent xmlns:mc="http://schemas.openxmlformats.org/markup-compatibility/2006">
      <mc:Choice Requires="x14">
        <control shapeId="1292298" r:id="rId12" name="Button 10">
          <controlPr defaultSize="0" print="0" autoFill="0" autoPict="0" macro="[0]!Button309_Click">
            <anchor moveWithCells="1" sizeWithCells="1">
              <from>
                <xdr:col>2</xdr:col>
                <xdr:colOff>314325</xdr:colOff>
                <xdr:row>0</xdr:row>
                <xdr:rowOff>828675</xdr:rowOff>
              </from>
              <to>
                <xdr:col>2</xdr:col>
                <xdr:colOff>657225</xdr:colOff>
                <xdr:row>0</xdr:row>
                <xdr:rowOff>1104900</xdr:rowOff>
              </to>
            </anchor>
          </controlPr>
        </control>
      </mc:Choice>
    </mc:AlternateContent>
    <mc:AlternateContent xmlns:mc="http://schemas.openxmlformats.org/markup-compatibility/2006">
      <mc:Choice Requires="x14">
        <control shapeId="1292299" r:id="rId13" name="Button 11">
          <controlPr defaultSize="0" print="0" autoFill="0" autoPict="0" macro="[0]!Button310_Click">
            <anchor moveWithCells="1" sizeWithCells="1">
              <from>
                <xdr:col>2</xdr:col>
                <xdr:colOff>695325</xdr:colOff>
                <xdr:row>0</xdr:row>
                <xdr:rowOff>828675</xdr:rowOff>
              </from>
              <to>
                <xdr:col>2</xdr:col>
                <xdr:colOff>1504950</xdr:colOff>
                <xdr:row>0</xdr:row>
                <xdr:rowOff>1104900</xdr:rowOff>
              </to>
            </anchor>
          </controlPr>
        </control>
      </mc:Choice>
    </mc:AlternateContent>
    <mc:AlternateContent xmlns:mc="http://schemas.openxmlformats.org/markup-compatibility/2006">
      <mc:Choice Requires="x14">
        <control shapeId="1292301" r:id="rId14" name="Button 13">
          <controlPr defaultSize="0" print="0" autoFill="0" autoPict="0" macro="[0]!Button312_Click">
            <anchor moveWithCells="1" sizeWithCells="1">
              <from>
                <xdr:col>2</xdr:col>
                <xdr:colOff>2038350</xdr:colOff>
                <xdr:row>0</xdr:row>
                <xdr:rowOff>828675</xdr:rowOff>
              </from>
              <to>
                <xdr:col>2</xdr:col>
                <xdr:colOff>2524125</xdr:colOff>
                <xdr:row>0</xdr:row>
                <xdr:rowOff>1104900</xdr:rowOff>
              </to>
            </anchor>
          </controlPr>
        </control>
      </mc:Choice>
    </mc:AlternateContent>
    <mc:AlternateContent xmlns:mc="http://schemas.openxmlformats.org/markup-compatibility/2006">
      <mc:Choice Requires="x14">
        <control shapeId="1292302" r:id="rId15" name="Button 14">
          <controlPr defaultSize="0" print="0" autoFill="0" autoPict="0" macro="[0]!Button313_Click">
            <anchor moveWithCells="1" sizeWithCells="1">
              <from>
                <xdr:col>2</xdr:col>
                <xdr:colOff>2562225</xdr:colOff>
                <xdr:row>0</xdr:row>
                <xdr:rowOff>828675</xdr:rowOff>
              </from>
              <to>
                <xdr:col>2</xdr:col>
                <xdr:colOff>3028950</xdr:colOff>
                <xdr:row>0</xdr:row>
                <xdr:rowOff>1104900</xdr:rowOff>
              </to>
            </anchor>
          </controlPr>
        </control>
      </mc:Choice>
    </mc:AlternateContent>
    <mc:AlternateContent xmlns:mc="http://schemas.openxmlformats.org/markup-compatibility/2006">
      <mc:Choice Requires="x14">
        <control shapeId="1292303" r:id="rId16" name="Button 15">
          <controlPr defaultSize="0" print="0" autoFill="0" autoPict="0" macro="[0]!Button314_Click">
            <anchor moveWithCells="1" sizeWithCells="1">
              <from>
                <xdr:col>2</xdr:col>
                <xdr:colOff>3067050</xdr:colOff>
                <xdr:row>0</xdr:row>
                <xdr:rowOff>828675</xdr:rowOff>
              </from>
              <to>
                <xdr:col>3</xdr:col>
                <xdr:colOff>342900</xdr:colOff>
                <xdr:row>0</xdr:row>
                <xdr:rowOff>1104900</xdr:rowOff>
              </to>
            </anchor>
          </controlPr>
        </control>
      </mc:Choice>
    </mc:AlternateContent>
    <mc:AlternateContent xmlns:mc="http://schemas.openxmlformats.org/markup-compatibility/2006">
      <mc:Choice Requires="x14">
        <control shapeId="1292304" r:id="rId17" name="Button 16">
          <controlPr defaultSize="0" print="0" autoFill="0" autoPict="0" macro="[0]!Button315_Click">
            <anchor moveWithCells="1" sizeWithCells="1">
              <from>
                <xdr:col>3</xdr:col>
                <xdr:colOff>390525</xdr:colOff>
                <xdr:row>0</xdr:row>
                <xdr:rowOff>828675</xdr:rowOff>
              </from>
              <to>
                <xdr:col>3</xdr:col>
                <xdr:colOff>1552575</xdr:colOff>
                <xdr:row>0</xdr:row>
                <xdr:rowOff>1104900</xdr:rowOff>
              </to>
            </anchor>
          </controlPr>
        </control>
      </mc:Choice>
    </mc:AlternateContent>
    <mc:AlternateContent xmlns:mc="http://schemas.openxmlformats.org/markup-compatibility/2006">
      <mc:Choice Requires="x14">
        <control shapeId="1292305" r:id="rId18" name="Button 17">
          <controlPr defaultSize="0" print="0" autoFill="0" autoPict="0" macro="[0]!Button316_Click">
            <anchor moveWithCells="1" sizeWithCells="1">
              <from>
                <xdr:col>3</xdr:col>
                <xdr:colOff>1590675</xdr:colOff>
                <xdr:row>0</xdr:row>
                <xdr:rowOff>828675</xdr:rowOff>
              </from>
              <to>
                <xdr:col>3</xdr:col>
                <xdr:colOff>2200275</xdr:colOff>
                <xdr:row>0</xdr:row>
                <xdr:rowOff>1104900</xdr:rowOff>
              </to>
            </anchor>
          </controlPr>
        </control>
      </mc:Choice>
    </mc:AlternateContent>
    <mc:AlternateContent xmlns:mc="http://schemas.openxmlformats.org/markup-compatibility/2006">
      <mc:Choice Requires="x14">
        <control shapeId="1292312" r:id="rId19" name="Button 24">
          <controlPr defaultSize="0" print="0" autoFill="0" autoPict="0" macro="[0]!Button319_Click">
            <anchor moveWithCells="1" sizeWithCells="1">
              <from>
                <xdr:col>3</xdr:col>
                <xdr:colOff>2238375</xdr:colOff>
                <xdr:row>0</xdr:row>
                <xdr:rowOff>819150</xdr:rowOff>
              </from>
              <to>
                <xdr:col>4</xdr:col>
                <xdr:colOff>695325</xdr:colOff>
                <xdr:row>0</xdr:row>
                <xdr:rowOff>1095375</xdr:rowOff>
              </to>
            </anchor>
          </controlPr>
        </control>
      </mc:Choice>
    </mc:AlternateContent>
    <mc:AlternateContent xmlns:mc="http://schemas.openxmlformats.org/markup-compatibility/2006">
      <mc:Choice Requires="x14">
        <control shapeId="1292313" r:id="rId20" name="Button 25">
          <controlPr defaultSize="0" print="0" autoFill="0" autoPict="0" macro="[0]!Button301_Click">
            <anchor moveWithCells="1" sizeWithCells="1">
              <from>
                <xdr:col>3</xdr:col>
                <xdr:colOff>142875</xdr:colOff>
                <xdr:row>0</xdr:row>
                <xdr:rowOff>123825</xdr:rowOff>
              </from>
              <to>
                <xdr:col>3</xdr:col>
                <xdr:colOff>666750</xdr:colOff>
                <xdr:row>0</xdr:row>
                <xdr:rowOff>523875</xdr:rowOff>
              </to>
            </anchor>
          </controlPr>
        </control>
      </mc:Choice>
    </mc:AlternateContent>
    <mc:AlternateContent xmlns:mc="http://schemas.openxmlformats.org/markup-compatibility/2006">
      <mc:Choice Requires="x14">
        <control shapeId="1292314" r:id="rId21" name="Button 26">
          <controlPr defaultSize="0" print="0" autoFill="0" autoPict="0" macro="[0]!Button302_Click">
            <anchor moveWithCells="1" sizeWithCells="1">
              <from>
                <xdr:col>3</xdr:col>
                <xdr:colOff>723900</xdr:colOff>
                <xdr:row>0</xdr:row>
                <xdr:rowOff>123825</xdr:rowOff>
              </from>
              <to>
                <xdr:col>3</xdr:col>
                <xdr:colOff>1543050</xdr:colOff>
                <xdr:row>0</xdr:row>
                <xdr:rowOff>523875</xdr:rowOff>
              </to>
            </anchor>
          </controlPr>
        </control>
      </mc:Choice>
    </mc:AlternateContent>
    <mc:AlternateContent xmlns:mc="http://schemas.openxmlformats.org/markup-compatibility/2006">
      <mc:Choice Requires="x14">
        <control shapeId="1292315" r:id="rId22" name="Button 27">
          <controlPr defaultSize="0" print="0" autoFill="0" autoPict="0" macro="[0]!Button303_Click" altText="Environment Assessment Home">
            <anchor moveWithCells="1" sizeWithCells="1">
              <from>
                <xdr:col>3</xdr:col>
                <xdr:colOff>1600200</xdr:colOff>
                <xdr:row>0</xdr:row>
                <xdr:rowOff>123825</xdr:rowOff>
              </from>
              <to>
                <xdr:col>4</xdr:col>
                <xdr:colOff>247650</xdr:colOff>
                <xdr:row>0</xdr:row>
                <xdr:rowOff>523875</xdr:rowOff>
              </to>
            </anchor>
          </controlPr>
        </control>
      </mc:Choice>
    </mc:AlternateContent>
    <mc:AlternateContent xmlns:mc="http://schemas.openxmlformats.org/markup-compatibility/2006">
      <mc:Choice Requires="x14">
        <control shapeId="1292316" r:id="rId23" name="Button 28">
          <controlPr defaultSize="0" print="0" autoFill="0" autoPict="0" macro="[0]!Button304_Click">
            <anchor moveWithCells="1" sizeWithCells="1">
              <from>
                <xdr:col>4</xdr:col>
                <xdr:colOff>304800</xdr:colOff>
                <xdr:row>0</xdr:row>
                <xdr:rowOff>123825</xdr:rowOff>
              </from>
              <to>
                <xdr:col>4</xdr:col>
                <xdr:colOff>1238250</xdr:colOff>
                <xdr:row>0</xdr:row>
                <xdr:rowOff>523875</xdr:rowOff>
              </to>
            </anchor>
          </controlPr>
        </control>
      </mc:Choice>
    </mc:AlternateContent>
    <mc:AlternateContent xmlns:mc="http://schemas.openxmlformats.org/markup-compatibility/2006">
      <mc:Choice Requires="x14">
        <control shapeId="1292318" r:id="rId24" name="Button 30">
          <controlPr defaultSize="0" print="0" autoFill="0" autoPict="0" macro="[0]!RectangleRoundedCorners9_Click">
            <anchor moveWithCells="1" sizeWithCells="1">
              <from>
                <xdr:col>4</xdr:col>
                <xdr:colOff>1314450</xdr:colOff>
                <xdr:row>0</xdr:row>
                <xdr:rowOff>123825</xdr:rowOff>
              </from>
              <to>
                <xdr:col>5</xdr:col>
                <xdr:colOff>800100</xdr:colOff>
                <xdr:row>0</xdr:row>
                <xdr:rowOff>523875</xdr:rowOff>
              </to>
            </anchor>
          </controlPr>
        </control>
      </mc:Choice>
    </mc:AlternateContent>
    <mc:AlternateContent xmlns:mc="http://schemas.openxmlformats.org/markup-compatibility/2006">
      <mc:Choice Requires="x14">
        <control shapeId="1292319" r:id="rId25" name="Group Box 31">
          <controlPr defaultSize="0" autoFill="0" autoPict="0">
            <anchor moveWithCells="1">
              <from>
                <xdr:col>0</xdr:col>
                <xdr:colOff>114300</xdr:colOff>
                <xdr:row>0</xdr:row>
                <xdr:rowOff>723900</xdr:rowOff>
              </from>
              <to>
                <xdr:col>4</xdr:col>
                <xdr:colOff>971550</xdr:colOff>
                <xdr:row>0</xdr:row>
                <xdr:rowOff>1200150</xdr:rowOff>
              </to>
            </anchor>
          </controlPr>
        </control>
      </mc:Choice>
    </mc:AlternateContent>
  </controls>
  <extLst>
    <ext xmlns:x14="http://schemas.microsoft.com/office/spreadsheetml/2009/9/main" uri="{CCE6A557-97BC-4b89-ADB6-D9C93CAAB3DF}">
      <x14:dataValidations xmlns:xm="http://schemas.microsoft.com/office/excel/2006/main" count="1">
        <x14:dataValidation type="list" allowBlank="1" showInputMessage="1" showErrorMessage="1" xr:uid="{AF81081C-838E-46E3-ACE7-0542AC131429}">
          <x14:formula1>
            <xm:f>Variables!$AH$3:$AH$19</xm:f>
          </x14:formula1>
          <xm:sqref>C2 C64 C8</xm:sqref>
        </x14:dataValidation>
      </x14:dataValidations>
    </ext>
  </extLst>
</worksheet>
</file>

<file path=xl/worksheets/sheet2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4BA33211-6537-4A00-AE65-DA91D58A8B4F}">
  <sheetPr codeName="Sheet82">
    <tabColor theme="9" tint="-0.249977111117893"/>
  </sheetPr>
  <dimension ref="A1:FV84"/>
  <sheetViews>
    <sheetView showRowColHeaders="0" zoomScale="80" zoomScaleNormal="80" workbookViewId="0">
      <selection activeCell="B8" sqref="B8"/>
    </sheetView>
  </sheetViews>
  <sheetFormatPr defaultColWidth="9.140625" defaultRowHeight="15"/>
  <cols>
    <col min="1" max="1" width="9.140625" style="97"/>
    <col min="2" max="2" width="18.140625" style="68" customWidth="1"/>
    <col min="3" max="3" width="48.5703125" style="68" customWidth="1"/>
    <col min="4" max="4" width="37.28515625" style="68" customWidth="1"/>
    <col min="5" max="5" width="21.42578125" style="68" customWidth="1"/>
    <col min="6" max="6" width="19.7109375" style="68" customWidth="1"/>
    <col min="7" max="7" width="17.5703125" style="68" customWidth="1"/>
    <col min="8" max="8" width="32.140625" style="68" customWidth="1"/>
    <col min="9" max="9" width="33.85546875" style="68" customWidth="1"/>
    <col min="10" max="178" width="9.140625" style="27"/>
    <col min="179" max="16384" width="9.140625" style="68"/>
  </cols>
  <sheetData>
    <row r="1" spans="1:178" s="96" customFormat="1" ht="120" customHeight="1">
      <c r="A1" s="94"/>
      <c r="B1" s="95"/>
      <c r="H1" s="152"/>
      <c r="I1" s="152"/>
    </row>
    <row r="2" spans="1:178" s="27" customFormat="1" ht="15" hidden="1" customHeight="1">
      <c r="A2" s="97" t="s">
        <v>221</v>
      </c>
      <c r="B2" s="178">
        <f>B1+1</f>
        <v>1</v>
      </c>
      <c r="C2" s="179"/>
      <c r="D2" s="179"/>
      <c r="E2" s="180"/>
    </row>
    <row r="3" spans="1:178" s="27" customFormat="1">
      <c r="A3" s="412" t="s">
        <v>35</v>
      </c>
      <c r="B3" s="101"/>
      <c r="C3" s="102"/>
    </row>
    <row r="4" spans="1:178" s="109" customFormat="1" ht="13.5" customHeight="1">
      <c r="A4" s="107"/>
      <c r="B4" s="108"/>
    </row>
    <row r="5" spans="1:178" s="27" customFormat="1">
      <c r="A5" s="97"/>
    </row>
    <row r="6" spans="1:178" s="27" customFormat="1">
      <c r="A6" s="97"/>
    </row>
    <row r="7" spans="1:178">
      <c r="A7" s="97" cm="1">
        <f t="array" aca="1" ref="A7" ca="1">COUNTIF(RawMaterials_TopRow:materialLastRow, "&lt;&gt;" &amp; "")-1</f>
        <v>1</v>
      </c>
      <c r="B7" s="135" t="s">
        <v>28</v>
      </c>
      <c r="C7" s="135" t="s">
        <v>222</v>
      </c>
      <c r="D7" s="135" t="s">
        <v>223</v>
      </c>
      <c r="E7" s="203" t="s">
        <v>224</v>
      </c>
      <c r="F7" s="27"/>
      <c r="G7" s="27"/>
      <c r="H7" s="27"/>
      <c r="I7" s="27"/>
      <c r="FS7" s="68"/>
      <c r="FT7" s="68"/>
      <c r="FU7" s="68"/>
      <c r="FV7" s="68"/>
    </row>
    <row r="8" spans="1:178">
      <c r="B8" s="381">
        <f>IF(B7="Number",1,B7+1)</f>
        <v>1</v>
      </c>
      <c r="C8" s="380"/>
      <c r="D8" s="380"/>
      <c r="E8" s="382"/>
      <c r="F8" s="27"/>
      <c r="G8" s="27"/>
      <c r="H8" s="27"/>
      <c r="I8" s="27"/>
    </row>
    <row r="9" spans="1:178">
      <c r="B9" s="27"/>
      <c r="C9" s="27"/>
      <c r="D9" s="27"/>
      <c r="E9" s="27"/>
      <c r="F9" s="27"/>
      <c r="G9" s="27"/>
      <c r="H9" s="27"/>
      <c r="I9" s="27"/>
    </row>
    <row r="10" spans="1:178">
      <c r="B10" s="27"/>
      <c r="C10" s="27"/>
      <c r="D10" s="27"/>
      <c r="E10" s="27"/>
      <c r="F10" s="27"/>
      <c r="G10" s="27"/>
      <c r="H10" s="27"/>
      <c r="I10" s="27"/>
    </row>
    <row r="11" spans="1:178" s="27" customFormat="1">
      <c r="A11" s="97"/>
    </row>
    <row r="12" spans="1:178" s="27" customFormat="1">
      <c r="A12" s="97"/>
    </row>
    <row r="13" spans="1:178">
      <c r="B13" s="27"/>
      <c r="C13" s="27"/>
      <c r="D13" s="27"/>
      <c r="E13" s="27"/>
      <c r="F13" s="27"/>
      <c r="G13" s="27"/>
      <c r="H13" s="27"/>
      <c r="I13" s="27"/>
    </row>
    <row r="14" spans="1:178">
      <c r="B14" s="27"/>
      <c r="C14" s="27"/>
      <c r="D14" s="27"/>
      <c r="E14" s="27"/>
      <c r="F14" s="27"/>
      <c r="G14" s="27"/>
      <c r="H14" s="27"/>
      <c r="I14" s="27"/>
    </row>
    <row r="15" spans="1:178">
      <c r="B15" s="27"/>
      <c r="C15" s="27"/>
      <c r="D15" s="27"/>
      <c r="E15" s="27"/>
      <c r="F15" s="27"/>
      <c r="G15" s="27"/>
      <c r="H15" s="27"/>
      <c r="I15" s="27"/>
    </row>
    <row r="16" spans="1:178" s="27" customFormat="1">
      <c r="A16" s="97"/>
    </row>
    <row r="17" spans="1:9" s="27" customFormat="1">
      <c r="A17" s="97"/>
    </row>
    <row r="18" spans="1:9" s="27" customFormat="1">
      <c r="A18" s="97"/>
    </row>
    <row r="19" spans="1:9">
      <c r="B19" s="27"/>
      <c r="C19" s="27"/>
      <c r="D19" s="27"/>
      <c r="E19" s="27"/>
      <c r="F19" s="27"/>
      <c r="G19" s="27"/>
      <c r="H19" s="27"/>
      <c r="I19" s="27"/>
    </row>
    <row r="20" spans="1:9">
      <c r="B20" s="27"/>
      <c r="C20" s="27"/>
      <c r="D20" s="27"/>
      <c r="E20" s="27"/>
      <c r="F20" s="27"/>
      <c r="G20" s="27"/>
      <c r="H20" s="27"/>
      <c r="I20" s="27"/>
    </row>
    <row r="21" spans="1:9" s="27" customFormat="1">
      <c r="A21" s="97"/>
    </row>
    <row r="22" spans="1:9" s="27" customFormat="1">
      <c r="A22" s="97"/>
    </row>
    <row r="23" spans="1:9" s="27" customFormat="1">
      <c r="A23" s="97"/>
    </row>
    <row r="24" spans="1:9" s="27" customFormat="1">
      <c r="A24" s="97"/>
    </row>
    <row r="25" spans="1:9" s="27" customFormat="1">
      <c r="A25" s="97"/>
    </row>
    <row r="26" spans="1:9" s="27" customFormat="1">
      <c r="A26" s="97"/>
    </row>
    <row r="27" spans="1:9" s="27" customFormat="1">
      <c r="A27" s="97"/>
    </row>
    <row r="28" spans="1:9" s="27" customFormat="1">
      <c r="A28" s="97"/>
    </row>
    <row r="29" spans="1:9" s="27" customFormat="1">
      <c r="A29" s="97"/>
    </row>
    <row r="30" spans="1:9">
      <c r="B30" s="27"/>
      <c r="C30" s="27"/>
      <c r="D30" s="27"/>
      <c r="E30" s="27"/>
      <c r="F30" s="27"/>
      <c r="G30" s="27"/>
      <c r="H30" s="27"/>
      <c r="I30" s="27"/>
    </row>
    <row r="31" spans="1:9">
      <c r="B31" s="27"/>
      <c r="C31" s="27"/>
      <c r="D31" s="27"/>
      <c r="E31" s="27"/>
      <c r="F31" s="27"/>
      <c r="G31" s="27"/>
      <c r="H31" s="27"/>
      <c r="I31" s="27"/>
    </row>
    <row r="32" spans="1:9">
      <c r="B32" s="27"/>
      <c r="C32" s="27"/>
      <c r="D32" s="27"/>
      <c r="E32" s="27"/>
      <c r="F32" s="27"/>
      <c r="G32" s="27"/>
      <c r="H32" s="27"/>
      <c r="I32" s="27"/>
    </row>
    <row r="33" spans="1:9">
      <c r="B33" s="27"/>
      <c r="C33" s="27"/>
      <c r="D33" s="27"/>
      <c r="E33" s="27"/>
      <c r="F33" s="27"/>
      <c r="G33" s="27"/>
      <c r="H33" s="27"/>
      <c r="I33" s="27"/>
    </row>
    <row r="34" spans="1:9">
      <c r="B34" s="27"/>
      <c r="C34" s="27"/>
      <c r="D34" s="27"/>
      <c r="E34" s="27"/>
      <c r="F34" s="27"/>
      <c r="G34" s="27"/>
      <c r="H34" s="27"/>
      <c r="I34" s="27"/>
    </row>
    <row r="35" spans="1:9">
      <c r="B35" s="27"/>
      <c r="C35" s="27"/>
      <c r="D35" s="27"/>
      <c r="E35" s="27"/>
      <c r="F35" s="27"/>
      <c r="G35" s="27"/>
      <c r="H35" s="27"/>
      <c r="I35" s="27"/>
    </row>
    <row r="36" spans="1:9">
      <c r="B36" s="27"/>
      <c r="C36" s="27"/>
      <c r="D36" s="27"/>
      <c r="E36" s="27"/>
      <c r="F36" s="27"/>
      <c r="G36" s="27"/>
      <c r="H36" s="27"/>
      <c r="I36" s="27"/>
    </row>
    <row r="37" spans="1:9">
      <c r="B37" s="27"/>
      <c r="C37" s="27"/>
      <c r="D37" s="27"/>
      <c r="E37" s="27"/>
      <c r="F37" s="27"/>
      <c r="G37" s="27"/>
      <c r="H37" s="27"/>
      <c r="I37" s="27"/>
    </row>
    <row r="38" spans="1:9">
      <c r="B38" s="27"/>
      <c r="C38" s="27"/>
      <c r="D38" s="27"/>
      <c r="E38" s="27"/>
      <c r="F38" s="27"/>
      <c r="G38" s="27"/>
      <c r="H38" s="27"/>
      <c r="I38" s="27"/>
    </row>
    <row r="39" spans="1:9">
      <c r="B39" s="27"/>
      <c r="C39" s="27"/>
      <c r="D39" s="27"/>
      <c r="E39" s="27"/>
      <c r="F39" s="27"/>
      <c r="G39" s="27"/>
      <c r="H39" s="27"/>
      <c r="I39" s="27"/>
    </row>
    <row r="40" spans="1:9">
      <c r="B40" s="27"/>
      <c r="C40" s="27"/>
      <c r="D40" s="27"/>
      <c r="E40" s="27"/>
      <c r="F40" s="27"/>
      <c r="G40" s="27"/>
      <c r="H40" s="27"/>
      <c r="I40" s="27"/>
    </row>
    <row r="41" spans="1:9">
      <c r="B41" s="27"/>
      <c r="C41" s="27"/>
      <c r="D41" s="27"/>
      <c r="E41" s="27"/>
      <c r="F41" s="27"/>
      <c r="G41" s="27"/>
      <c r="H41" s="27"/>
      <c r="I41" s="27"/>
    </row>
    <row r="42" spans="1:9">
      <c r="B42" s="27"/>
      <c r="C42" s="27"/>
      <c r="D42" s="27"/>
      <c r="E42" s="27"/>
      <c r="F42" s="27"/>
      <c r="G42" s="27"/>
      <c r="H42" s="27"/>
      <c r="I42" s="27"/>
    </row>
    <row r="43" spans="1:9">
      <c r="B43" s="27"/>
      <c r="C43" s="27"/>
      <c r="D43" s="27"/>
      <c r="E43" s="27"/>
      <c r="F43" s="27"/>
      <c r="G43" s="27"/>
      <c r="H43" s="27"/>
      <c r="I43" s="27"/>
    </row>
    <row r="44" spans="1:9" s="27" customFormat="1">
      <c r="A44" s="97"/>
    </row>
    <row r="45" spans="1:9" s="27" customFormat="1">
      <c r="A45" s="97"/>
    </row>
    <row r="46" spans="1:9" s="27" customFormat="1">
      <c r="A46" s="97"/>
    </row>
    <row r="47" spans="1:9" s="27" customFormat="1">
      <c r="A47" s="97"/>
    </row>
    <row r="48" spans="1:9">
      <c r="B48" s="27"/>
      <c r="C48" s="27"/>
      <c r="D48" s="27"/>
      <c r="E48" s="27"/>
      <c r="F48" s="27"/>
      <c r="G48" s="27"/>
      <c r="H48" s="27"/>
      <c r="I48" s="27"/>
    </row>
    <row r="49" spans="1:9">
      <c r="B49" s="27"/>
      <c r="C49" s="27"/>
      <c r="D49" s="27"/>
      <c r="E49" s="27"/>
      <c r="F49" s="27"/>
      <c r="G49" s="27"/>
      <c r="H49" s="27"/>
      <c r="I49" s="27"/>
    </row>
    <row r="50" spans="1:9">
      <c r="B50" s="27"/>
      <c r="C50" s="27"/>
      <c r="D50" s="27"/>
      <c r="E50" s="27"/>
      <c r="F50" s="27"/>
      <c r="G50" s="27"/>
      <c r="H50" s="27"/>
      <c r="I50" s="27"/>
    </row>
    <row r="51" spans="1:9">
      <c r="B51" s="27"/>
      <c r="C51" s="27"/>
      <c r="D51" s="27"/>
      <c r="E51" s="27"/>
      <c r="F51" s="27"/>
      <c r="G51" s="27"/>
      <c r="H51" s="27"/>
      <c r="I51" s="27"/>
    </row>
    <row r="52" spans="1:9">
      <c r="B52" s="27"/>
      <c r="C52" s="27"/>
      <c r="D52" s="27"/>
      <c r="E52" s="27"/>
      <c r="F52" s="27"/>
      <c r="G52" s="27"/>
      <c r="H52" s="27"/>
      <c r="I52" s="27"/>
    </row>
    <row r="53" spans="1:9">
      <c r="B53" s="27"/>
      <c r="C53" s="27"/>
      <c r="D53" s="27"/>
      <c r="E53" s="27"/>
      <c r="F53" s="27"/>
      <c r="G53" s="27"/>
      <c r="H53" s="27"/>
      <c r="I53" s="27"/>
    </row>
    <row r="54" spans="1:9">
      <c r="B54" s="27"/>
      <c r="C54" s="27"/>
      <c r="D54" s="27"/>
      <c r="E54" s="27"/>
      <c r="F54" s="27"/>
      <c r="G54" s="27"/>
      <c r="H54" s="27"/>
      <c r="I54" s="27"/>
    </row>
    <row r="55" spans="1:9">
      <c r="B55" s="27"/>
      <c r="C55" s="27"/>
      <c r="D55" s="27"/>
      <c r="E55" s="27"/>
      <c r="F55" s="27"/>
      <c r="G55" s="27"/>
      <c r="H55" s="27"/>
      <c r="I55" s="27"/>
    </row>
    <row r="56" spans="1:9" s="27" customFormat="1">
      <c r="A56" s="97"/>
    </row>
    <row r="57" spans="1:9" s="27" customFormat="1">
      <c r="A57" s="97"/>
    </row>
    <row r="58" spans="1:9" s="27" customFormat="1">
      <c r="A58" s="97"/>
    </row>
    <row r="59" spans="1:9" s="27" customFormat="1">
      <c r="A59" s="97"/>
    </row>
    <row r="60" spans="1:9" s="27" customFormat="1">
      <c r="A60" s="97"/>
    </row>
    <row r="61" spans="1:9" s="27" customFormat="1">
      <c r="A61" s="97"/>
    </row>
    <row r="62" spans="1:9" s="27" customFormat="1">
      <c r="A62" s="97"/>
    </row>
    <row r="63" spans="1:9" s="27" customFormat="1">
      <c r="A63" s="97"/>
    </row>
    <row r="64" spans="1:9" s="27" customFormat="1">
      <c r="A64" s="97"/>
    </row>
    <row r="65" spans="1:9" s="27" customFormat="1">
      <c r="A65" s="97"/>
    </row>
    <row r="66" spans="1:9" s="27" customFormat="1">
      <c r="A66" s="97"/>
    </row>
    <row r="67" spans="1:9" s="27" customFormat="1">
      <c r="A67" s="97"/>
    </row>
    <row r="68" spans="1:9" s="27" customFormat="1">
      <c r="A68" s="97"/>
    </row>
    <row r="69" spans="1:9" s="27" customFormat="1">
      <c r="A69" s="97"/>
    </row>
    <row r="70" spans="1:9" s="27" customFormat="1">
      <c r="A70" s="97"/>
    </row>
    <row r="71" spans="1:9" s="27" customFormat="1">
      <c r="A71" s="97"/>
    </row>
    <row r="72" spans="1:9" s="27" customFormat="1">
      <c r="A72" s="97"/>
    </row>
    <row r="73" spans="1:9" s="27" customFormat="1">
      <c r="A73" s="97"/>
    </row>
    <row r="74" spans="1:9" s="27" customFormat="1">
      <c r="A74" s="97"/>
    </row>
    <row r="75" spans="1:9" s="27" customFormat="1">
      <c r="A75" s="97"/>
    </row>
    <row r="76" spans="1:9" s="27" customFormat="1">
      <c r="A76" s="97"/>
    </row>
    <row r="77" spans="1:9">
      <c r="B77" s="27"/>
      <c r="C77" s="27"/>
      <c r="D77" s="27"/>
      <c r="E77" s="27"/>
      <c r="F77" s="27"/>
      <c r="G77" s="27"/>
      <c r="H77" s="27"/>
      <c r="I77" s="27"/>
    </row>
    <row r="78" spans="1:9">
      <c r="B78" s="27"/>
      <c r="C78" s="27"/>
      <c r="D78" s="27"/>
      <c r="E78" s="27"/>
      <c r="F78" s="27"/>
      <c r="G78" s="27"/>
      <c r="H78" s="27"/>
      <c r="I78" s="27"/>
    </row>
    <row r="79" spans="1:9">
      <c r="B79" s="27"/>
      <c r="C79" s="27"/>
      <c r="D79" s="27"/>
      <c r="E79" s="27"/>
      <c r="F79" s="27"/>
      <c r="G79" s="27"/>
      <c r="H79" s="27"/>
      <c r="I79" s="27"/>
    </row>
    <row r="80" spans="1:9">
      <c r="B80" s="27"/>
      <c r="C80" s="27"/>
      <c r="D80" s="27"/>
      <c r="E80" s="27"/>
      <c r="F80" s="27"/>
      <c r="G80" s="27"/>
      <c r="H80" s="27"/>
      <c r="I80" s="27"/>
    </row>
    <row r="81" spans="2:9">
      <c r="B81" s="27"/>
      <c r="C81" s="27"/>
      <c r="D81" s="27"/>
      <c r="E81" s="27"/>
      <c r="F81" s="27"/>
      <c r="G81" s="27"/>
      <c r="H81" s="27"/>
      <c r="I81" s="27"/>
    </row>
    <row r="82" spans="2:9">
      <c r="B82" s="27"/>
      <c r="C82" s="27"/>
      <c r="D82" s="27"/>
      <c r="E82" s="27"/>
      <c r="F82" s="27"/>
      <c r="G82" s="27"/>
      <c r="H82" s="27"/>
      <c r="I82" s="27"/>
    </row>
    <row r="83" spans="2:9">
      <c r="B83" s="27"/>
      <c r="C83" s="27"/>
      <c r="D83" s="27"/>
      <c r="E83" s="27"/>
      <c r="F83" s="27"/>
      <c r="G83" s="27"/>
      <c r="H83" s="27"/>
      <c r="I83" s="27"/>
    </row>
    <row r="84" spans="2:9">
      <c r="B84" s="381">
        <f>IF(B83="Number",1,B83+1)</f>
        <v>1</v>
      </c>
      <c r="C84" s="380"/>
      <c r="D84" s="380"/>
      <c r="E84" s="382"/>
      <c r="F84" s="27"/>
      <c r="G84" s="27"/>
      <c r="H84" s="27"/>
      <c r="I84" s="27"/>
    </row>
  </sheetData>
  <sheetProtection algorithmName="SHA-512" hashValue="mjqhC/VrpciJJGMTmf1hKXkeBHTr44rX8EedeX3k0+einIUC/3jJ4IsT0BzLRCHulR2yQxO+fDZBqGaFnpY04w==" saltValue="x0mmkxqR/RnENSPqrUvvOw==" spinCount="100000" sheet="1" objects="1" scenarios="1"/>
  <dataValidations count="2">
    <dataValidation type="decimal" operator="greaterThan" allowBlank="1" showInputMessage="1" showErrorMessage="1" sqref="H2" xr:uid="{D34FC0F5-4B43-4A11-9440-4BD92DC25236}">
      <formula1>-1000000000000000000</formula1>
    </dataValidation>
    <dataValidation type="decimal" operator="greaterThan" allowBlank="1" showInputMessage="1" showErrorMessage="1" errorTitle="Error" error="Please enter a number" sqref="D2 D84 D8" xr:uid="{B46638E9-0BE1-4213-B659-8969451F4461}">
      <formula1>0</formula1>
    </dataValidation>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293340" r:id="rId4" name="CommandButton1">
          <controlPr defaultSize="0" disabled="1" autoLine="0" r:id="rId5">
            <anchor moveWithCells="1">
              <from>
                <xdr:col>2</xdr:col>
                <xdr:colOff>1581150</xdr:colOff>
                <xdr:row>0</xdr:row>
                <xdr:rowOff>819150</xdr:rowOff>
              </from>
              <to>
                <xdr:col>2</xdr:col>
                <xdr:colOff>2095500</xdr:colOff>
                <xdr:row>0</xdr:row>
                <xdr:rowOff>1114425</xdr:rowOff>
              </to>
            </anchor>
          </controlPr>
        </control>
      </mc:Choice>
      <mc:Fallback>
        <control shapeId="1293340" r:id="rId4" name="CommandButton1"/>
      </mc:Fallback>
    </mc:AlternateContent>
    <mc:AlternateContent xmlns:mc="http://schemas.openxmlformats.org/markup-compatibility/2006">
      <mc:Choice Requires="x14">
        <control shapeId="1293313" r:id="rId6" name="Button 1">
          <controlPr defaultSize="0" print="0" autoFill="0" autoPict="0" macro="[0]!mUI1.Button202_Click">
            <anchor moveWithCells="1" sizeWithCells="1">
              <from>
                <xdr:col>1</xdr:col>
                <xdr:colOff>9525</xdr:colOff>
                <xdr:row>4</xdr:row>
                <xdr:rowOff>85725</xdr:rowOff>
              </from>
              <to>
                <xdr:col>2</xdr:col>
                <xdr:colOff>304800</xdr:colOff>
                <xdr:row>5</xdr:row>
                <xdr:rowOff>152400</xdr:rowOff>
              </to>
            </anchor>
          </controlPr>
        </control>
      </mc:Choice>
    </mc:AlternateContent>
    <mc:AlternateContent xmlns:mc="http://schemas.openxmlformats.org/markup-compatibility/2006">
      <mc:Choice Requires="x14">
        <control shapeId="1293314" r:id="rId7" name="Button 2">
          <controlPr defaultSize="0" print="0" autoFill="0" autoPict="0" macro="[0]!mUI1.Button203_Click">
            <anchor moveWithCells="1" sizeWithCells="1">
              <from>
                <xdr:col>2</xdr:col>
                <xdr:colOff>371475</xdr:colOff>
                <xdr:row>4</xdr:row>
                <xdr:rowOff>85725</xdr:rowOff>
              </from>
              <to>
                <xdr:col>2</xdr:col>
                <xdr:colOff>2305050</xdr:colOff>
                <xdr:row>5</xdr:row>
                <xdr:rowOff>152400</xdr:rowOff>
              </to>
            </anchor>
          </controlPr>
        </control>
      </mc:Choice>
    </mc:AlternateContent>
    <mc:AlternateContent xmlns:mc="http://schemas.openxmlformats.org/markup-compatibility/2006">
      <mc:Choice Requires="x14">
        <control shapeId="1293315" r:id="rId8" name="Button 3">
          <controlPr defaultSize="0" print="0" autoFill="0" autoPict="0" macro="[0]!Button307_Click">
            <anchor moveWithCells="1" sizeWithCells="1">
              <from>
                <xdr:col>1</xdr:col>
                <xdr:colOff>219075</xdr:colOff>
                <xdr:row>0</xdr:row>
                <xdr:rowOff>828675</xdr:rowOff>
              </from>
              <to>
                <xdr:col>1</xdr:col>
                <xdr:colOff>542925</xdr:colOff>
                <xdr:row>0</xdr:row>
                <xdr:rowOff>1095375</xdr:rowOff>
              </to>
            </anchor>
          </controlPr>
        </control>
      </mc:Choice>
    </mc:AlternateContent>
    <mc:AlternateContent xmlns:mc="http://schemas.openxmlformats.org/markup-compatibility/2006">
      <mc:Choice Requires="x14">
        <control shapeId="1293316" r:id="rId9" name="Button 4">
          <controlPr defaultSize="0" print="0" autoFill="0" autoPict="0" macro="[0]!Button308_Click">
            <anchor moveWithCells="1" sizeWithCells="1">
              <from>
                <xdr:col>1</xdr:col>
                <xdr:colOff>600075</xdr:colOff>
                <xdr:row>0</xdr:row>
                <xdr:rowOff>828675</xdr:rowOff>
              </from>
              <to>
                <xdr:col>1</xdr:col>
                <xdr:colOff>914400</xdr:colOff>
                <xdr:row>0</xdr:row>
                <xdr:rowOff>1095375</xdr:rowOff>
              </to>
            </anchor>
          </controlPr>
        </control>
      </mc:Choice>
    </mc:AlternateContent>
    <mc:AlternateContent xmlns:mc="http://schemas.openxmlformats.org/markup-compatibility/2006">
      <mc:Choice Requires="x14">
        <control shapeId="1293317" r:id="rId10" name="Button 5">
          <controlPr defaultSize="0" print="0" autoFill="0" autoPict="0" macro="[0]!Button306_Click">
            <anchor moveWithCells="1" sizeWithCells="1">
              <from>
                <xdr:col>1</xdr:col>
                <xdr:colOff>962025</xdr:colOff>
                <xdr:row>0</xdr:row>
                <xdr:rowOff>828675</xdr:rowOff>
              </from>
              <to>
                <xdr:col>2</xdr:col>
                <xdr:colOff>304800</xdr:colOff>
                <xdr:row>0</xdr:row>
                <xdr:rowOff>1095375</xdr:rowOff>
              </to>
            </anchor>
          </controlPr>
        </control>
      </mc:Choice>
    </mc:AlternateContent>
    <mc:AlternateContent xmlns:mc="http://schemas.openxmlformats.org/markup-compatibility/2006">
      <mc:Choice Requires="x14">
        <control shapeId="1293318" r:id="rId11" name="Button 6">
          <controlPr defaultSize="0" print="0" autoFill="0" autoPict="0" macro="[0]!Button305_Click">
            <anchor moveWithCells="1" sizeWithCells="1">
              <from>
                <xdr:col>0</xdr:col>
                <xdr:colOff>219075</xdr:colOff>
                <xdr:row>0</xdr:row>
                <xdr:rowOff>828675</xdr:rowOff>
              </from>
              <to>
                <xdr:col>1</xdr:col>
                <xdr:colOff>171450</xdr:colOff>
                <xdr:row>0</xdr:row>
                <xdr:rowOff>1095375</xdr:rowOff>
              </to>
            </anchor>
          </controlPr>
        </control>
      </mc:Choice>
    </mc:AlternateContent>
    <mc:AlternateContent xmlns:mc="http://schemas.openxmlformats.org/markup-compatibility/2006">
      <mc:Choice Requires="x14">
        <control shapeId="1293319" r:id="rId12" name="Button 7">
          <controlPr defaultSize="0" print="0" autoFill="0" autoPict="0" macro="[0]!Button309_Click">
            <anchor moveWithCells="1" sizeWithCells="1">
              <from>
                <xdr:col>2</xdr:col>
                <xdr:colOff>361950</xdr:colOff>
                <xdr:row>0</xdr:row>
                <xdr:rowOff>828675</xdr:rowOff>
              </from>
              <to>
                <xdr:col>2</xdr:col>
                <xdr:colOff>704850</xdr:colOff>
                <xdr:row>0</xdr:row>
                <xdr:rowOff>1095375</xdr:rowOff>
              </to>
            </anchor>
          </controlPr>
        </control>
      </mc:Choice>
    </mc:AlternateContent>
    <mc:AlternateContent xmlns:mc="http://schemas.openxmlformats.org/markup-compatibility/2006">
      <mc:Choice Requires="x14">
        <control shapeId="1293320" r:id="rId13" name="Button 8">
          <controlPr defaultSize="0" print="0" autoFill="0" autoPict="0" macro="[0]!Button310_Click">
            <anchor moveWithCells="1" sizeWithCells="1">
              <from>
                <xdr:col>2</xdr:col>
                <xdr:colOff>752475</xdr:colOff>
                <xdr:row>0</xdr:row>
                <xdr:rowOff>828675</xdr:rowOff>
              </from>
              <to>
                <xdr:col>2</xdr:col>
                <xdr:colOff>1562100</xdr:colOff>
                <xdr:row>0</xdr:row>
                <xdr:rowOff>1095375</xdr:rowOff>
              </to>
            </anchor>
          </controlPr>
        </control>
      </mc:Choice>
    </mc:AlternateContent>
    <mc:AlternateContent xmlns:mc="http://schemas.openxmlformats.org/markup-compatibility/2006">
      <mc:Choice Requires="x14">
        <control shapeId="1293322" r:id="rId14" name="Button 10">
          <controlPr defaultSize="0" print="0" autoFill="0" autoPict="0" macro="[0]!Button312_Click">
            <anchor moveWithCells="1" sizeWithCells="1">
              <from>
                <xdr:col>2</xdr:col>
                <xdr:colOff>2095500</xdr:colOff>
                <xdr:row>0</xdr:row>
                <xdr:rowOff>828675</xdr:rowOff>
              </from>
              <to>
                <xdr:col>2</xdr:col>
                <xdr:colOff>2581275</xdr:colOff>
                <xdr:row>0</xdr:row>
                <xdr:rowOff>1095375</xdr:rowOff>
              </to>
            </anchor>
          </controlPr>
        </control>
      </mc:Choice>
    </mc:AlternateContent>
    <mc:AlternateContent xmlns:mc="http://schemas.openxmlformats.org/markup-compatibility/2006">
      <mc:Choice Requires="x14">
        <control shapeId="1293323" r:id="rId15" name="Button 11">
          <controlPr defaultSize="0" print="0" autoFill="0" autoPict="0" macro="[0]!Button313_Click">
            <anchor moveWithCells="1" sizeWithCells="1">
              <from>
                <xdr:col>2</xdr:col>
                <xdr:colOff>2609850</xdr:colOff>
                <xdr:row>0</xdr:row>
                <xdr:rowOff>828675</xdr:rowOff>
              </from>
              <to>
                <xdr:col>2</xdr:col>
                <xdr:colOff>3076575</xdr:colOff>
                <xdr:row>0</xdr:row>
                <xdr:rowOff>1095375</xdr:rowOff>
              </to>
            </anchor>
          </controlPr>
        </control>
      </mc:Choice>
    </mc:AlternateContent>
    <mc:AlternateContent xmlns:mc="http://schemas.openxmlformats.org/markup-compatibility/2006">
      <mc:Choice Requires="x14">
        <control shapeId="1293324" r:id="rId16" name="Button 12">
          <controlPr defaultSize="0" print="0" autoFill="0" autoPict="0" macro="[0]!Button314_Click">
            <anchor moveWithCells="1" sizeWithCells="1">
              <from>
                <xdr:col>2</xdr:col>
                <xdr:colOff>3105150</xdr:colOff>
                <xdr:row>0</xdr:row>
                <xdr:rowOff>828675</xdr:rowOff>
              </from>
              <to>
                <xdr:col>3</xdr:col>
                <xdr:colOff>381000</xdr:colOff>
                <xdr:row>0</xdr:row>
                <xdr:rowOff>1095375</xdr:rowOff>
              </to>
            </anchor>
          </controlPr>
        </control>
      </mc:Choice>
    </mc:AlternateContent>
    <mc:AlternateContent xmlns:mc="http://schemas.openxmlformats.org/markup-compatibility/2006">
      <mc:Choice Requires="x14">
        <control shapeId="1293325" r:id="rId17" name="Button 13">
          <controlPr defaultSize="0" print="0" autoFill="0" autoPict="0" macro="[0]!Button315_Click">
            <anchor moveWithCells="1" sizeWithCells="1">
              <from>
                <xdr:col>3</xdr:col>
                <xdr:colOff>409575</xdr:colOff>
                <xdr:row>0</xdr:row>
                <xdr:rowOff>828675</xdr:rowOff>
              </from>
              <to>
                <xdr:col>3</xdr:col>
                <xdr:colOff>1571625</xdr:colOff>
                <xdr:row>0</xdr:row>
                <xdr:rowOff>1095375</xdr:rowOff>
              </to>
            </anchor>
          </controlPr>
        </control>
      </mc:Choice>
    </mc:AlternateContent>
    <mc:AlternateContent xmlns:mc="http://schemas.openxmlformats.org/markup-compatibility/2006">
      <mc:Choice Requires="x14">
        <control shapeId="1293326" r:id="rId18" name="Button 14">
          <controlPr defaultSize="0" print="0" autoFill="0" autoPict="0" macro="[0]!Button316_Click">
            <anchor moveWithCells="1" sizeWithCells="1">
              <from>
                <xdr:col>3</xdr:col>
                <xdr:colOff>1600200</xdr:colOff>
                <xdr:row>0</xdr:row>
                <xdr:rowOff>828675</xdr:rowOff>
              </from>
              <to>
                <xdr:col>3</xdr:col>
                <xdr:colOff>2209800</xdr:colOff>
                <xdr:row>0</xdr:row>
                <xdr:rowOff>1095375</xdr:rowOff>
              </to>
            </anchor>
          </controlPr>
        </control>
      </mc:Choice>
    </mc:AlternateContent>
    <mc:AlternateContent xmlns:mc="http://schemas.openxmlformats.org/markup-compatibility/2006">
      <mc:Choice Requires="x14">
        <control shapeId="1293333" r:id="rId19" name="Button 21">
          <controlPr defaultSize="0" print="0" autoFill="0" autoPict="0" macro="[0]!Button319_Click">
            <anchor moveWithCells="1" sizeWithCells="1">
              <from>
                <xdr:col>3</xdr:col>
                <xdr:colOff>2238375</xdr:colOff>
                <xdr:row>0</xdr:row>
                <xdr:rowOff>819150</xdr:rowOff>
              </from>
              <to>
                <xdr:col>4</xdr:col>
                <xdr:colOff>695325</xdr:colOff>
                <xdr:row>0</xdr:row>
                <xdr:rowOff>1095375</xdr:rowOff>
              </to>
            </anchor>
          </controlPr>
        </control>
      </mc:Choice>
    </mc:AlternateContent>
    <mc:AlternateContent xmlns:mc="http://schemas.openxmlformats.org/markup-compatibility/2006">
      <mc:Choice Requires="x14">
        <control shapeId="1293334" r:id="rId20" name="Button 22">
          <controlPr defaultSize="0" print="0" autoFill="0" autoPict="0" macro="[0]!Button301_Click">
            <anchor moveWithCells="1" sizeWithCells="1">
              <from>
                <xdr:col>2</xdr:col>
                <xdr:colOff>2809875</xdr:colOff>
                <xdr:row>0</xdr:row>
                <xdr:rowOff>142875</xdr:rowOff>
              </from>
              <to>
                <xdr:col>3</xdr:col>
                <xdr:colOff>95250</xdr:colOff>
                <xdr:row>0</xdr:row>
                <xdr:rowOff>542925</xdr:rowOff>
              </to>
            </anchor>
          </controlPr>
        </control>
      </mc:Choice>
    </mc:AlternateContent>
    <mc:AlternateContent xmlns:mc="http://schemas.openxmlformats.org/markup-compatibility/2006">
      <mc:Choice Requires="x14">
        <control shapeId="1293335" r:id="rId21" name="Button 23">
          <controlPr defaultSize="0" print="0" autoFill="0" autoPict="0" macro="[0]!Button302_Click">
            <anchor moveWithCells="1" sizeWithCells="1">
              <from>
                <xdr:col>3</xdr:col>
                <xdr:colOff>152400</xdr:colOff>
                <xdr:row>0</xdr:row>
                <xdr:rowOff>142875</xdr:rowOff>
              </from>
              <to>
                <xdr:col>3</xdr:col>
                <xdr:colOff>971550</xdr:colOff>
                <xdr:row>0</xdr:row>
                <xdr:rowOff>542925</xdr:rowOff>
              </to>
            </anchor>
          </controlPr>
        </control>
      </mc:Choice>
    </mc:AlternateContent>
    <mc:AlternateContent xmlns:mc="http://schemas.openxmlformats.org/markup-compatibility/2006">
      <mc:Choice Requires="x14">
        <control shapeId="1293336" r:id="rId22" name="Button 24">
          <controlPr defaultSize="0" print="0" autoFill="0" autoPict="0" macro="[0]!Button303_Click" altText="Environment Assessment Home">
            <anchor moveWithCells="1" sizeWithCells="1">
              <from>
                <xdr:col>3</xdr:col>
                <xdr:colOff>1028700</xdr:colOff>
                <xdr:row>0</xdr:row>
                <xdr:rowOff>142875</xdr:rowOff>
              </from>
              <to>
                <xdr:col>3</xdr:col>
                <xdr:colOff>2171700</xdr:colOff>
                <xdr:row>0</xdr:row>
                <xdr:rowOff>542925</xdr:rowOff>
              </to>
            </anchor>
          </controlPr>
        </control>
      </mc:Choice>
    </mc:AlternateContent>
    <mc:AlternateContent xmlns:mc="http://schemas.openxmlformats.org/markup-compatibility/2006">
      <mc:Choice Requires="x14">
        <control shapeId="1293337" r:id="rId23" name="Button 25">
          <controlPr defaultSize="0" print="0" autoFill="0" autoPict="0" macro="[0]!Button304_Click">
            <anchor moveWithCells="1" sizeWithCells="1">
              <from>
                <xdr:col>3</xdr:col>
                <xdr:colOff>2228850</xdr:colOff>
                <xdr:row>0</xdr:row>
                <xdr:rowOff>142875</xdr:rowOff>
              </from>
              <to>
                <xdr:col>4</xdr:col>
                <xdr:colOff>657225</xdr:colOff>
                <xdr:row>0</xdr:row>
                <xdr:rowOff>542925</xdr:rowOff>
              </to>
            </anchor>
          </controlPr>
        </control>
      </mc:Choice>
    </mc:AlternateContent>
    <mc:AlternateContent xmlns:mc="http://schemas.openxmlformats.org/markup-compatibility/2006">
      <mc:Choice Requires="x14">
        <control shapeId="1293338" r:id="rId24" name="Button 26">
          <controlPr defaultSize="0" print="0" autoFill="0" autoPict="0" macro="[0]!RectangleRoundedCorners9_Click">
            <anchor moveWithCells="1" sizeWithCells="1">
              <from>
                <xdr:col>4</xdr:col>
                <xdr:colOff>733425</xdr:colOff>
                <xdr:row>0</xdr:row>
                <xdr:rowOff>142875</xdr:rowOff>
              </from>
              <to>
                <xdr:col>5</xdr:col>
                <xdr:colOff>228600</xdr:colOff>
                <xdr:row>0</xdr:row>
                <xdr:rowOff>542925</xdr:rowOff>
              </to>
            </anchor>
          </controlPr>
        </control>
      </mc:Choice>
    </mc:AlternateContent>
    <mc:AlternateContent xmlns:mc="http://schemas.openxmlformats.org/markup-compatibility/2006">
      <mc:Choice Requires="x14">
        <control shapeId="1293339" r:id="rId25" name="Group Box 27">
          <controlPr defaultSize="0" autoFill="0" autoPict="0">
            <anchor moveWithCells="1">
              <from>
                <xdr:col>0</xdr:col>
                <xdr:colOff>114300</xdr:colOff>
                <xdr:row>0</xdr:row>
                <xdr:rowOff>733425</xdr:rowOff>
              </from>
              <to>
                <xdr:col>4</xdr:col>
                <xdr:colOff>952500</xdr:colOff>
                <xdr:row>0</xdr:row>
                <xdr:rowOff>1228725</xdr:rowOff>
              </to>
            </anchor>
          </controlPr>
        </control>
      </mc:Choice>
    </mc:AlternateContent>
  </controls>
  <tableParts count="1">
    <tablePart r:id="rId26"/>
  </tableParts>
  <extLst>
    <ext xmlns:x14="http://schemas.microsoft.com/office/spreadsheetml/2009/9/main" uri="{CCE6A557-97BC-4b89-ADB6-D9C93CAAB3DF}">
      <x14:dataValidations xmlns:xm="http://schemas.microsoft.com/office/excel/2006/main" count="1">
        <x14:dataValidation type="list" allowBlank="1" showInputMessage="1" showErrorMessage="1" xr:uid="{33EF22A1-69C7-486D-9855-9CB45F8D049C}">
          <x14:formula1>
            <xm:f>Variables!$AN$3:$AN$5</xm:f>
          </x14:formula1>
          <xm:sqref>E2 E84 E8</xm:sqref>
        </x14:dataValidation>
      </x14:dataValidations>
    </ext>
  </extLst>
</worksheet>
</file>

<file path=xl/worksheets/sheet2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DEF282F1-8747-4380-ADBD-B6237043CA51}">
  <sheetPr codeName="Sheet83">
    <tabColor theme="9" tint="-0.249977111117893"/>
  </sheetPr>
  <dimension ref="A1:FV86"/>
  <sheetViews>
    <sheetView showRowColHeaders="0" zoomScale="80" zoomScaleNormal="80" workbookViewId="0">
      <selection activeCell="C86" sqref="C86"/>
    </sheetView>
  </sheetViews>
  <sheetFormatPr defaultColWidth="9.140625" defaultRowHeight="15"/>
  <cols>
    <col min="1" max="1" width="9.140625" style="97"/>
    <col min="2" max="2" width="18.140625" style="68" customWidth="1"/>
    <col min="3" max="3" width="48.5703125" style="68" customWidth="1"/>
    <col min="4" max="4" width="37.28515625" style="68" customWidth="1"/>
    <col min="5" max="5" width="21.42578125" style="68" customWidth="1"/>
    <col min="6" max="6" width="62" style="68" customWidth="1"/>
    <col min="7" max="7" width="17.5703125" style="68" customWidth="1"/>
    <col min="8" max="8" width="32.140625" style="68" customWidth="1"/>
    <col min="9" max="9" width="33.85546875" style="68" customWidth="1"/>
    <col min="10" max="178" width="9.140625" style="27"/>
    <col min="179" max="16384" width="9.140625" style="68"/>
  </cols>
  <sheetData>
    <row r="1" spans="1:178" s="96" customFormat="1" ht="120" customHeight="1">
      <c r="A1" s="94"/>
      <c r="B1" s="95"/>
      <c r="H1" s="152"/>
      <c r="I1" s="152"/>
    </row>
    <row r="2" spans="1:178" s="27" customFormat="1" hidden="1">
      <c r="A2" s="97" t="s">
        <v>24</v>
      </c>
      <c r="B2" s="178">
        <f>B1+1</f>
        <v>1</v>
      </c>
      <c r="C2" s="179"/>
      <c r="D2" s="180"/>
      <c r="E2" s="179"/>
      <c r="F2" s="180"/>
      <c r="G2" s="96"/>
      <c r="H2" s="96"/>
      <c r="I2" s="96"/>
    </row>
    <row r="3" spans="1:178" s="27" customFormat="1">
      <c r="A3" s="412" t="s">
        <v>35</v>
      </c>
      <c r="B3" s="101"/>
      <c r="C3" s="102"/>
    </row>
    <row r="4" spans="1:178" s="109" customFormat="1" ht="16.5" customHeight="1">
      <c r="A4" s="107"/>
      <c r="B4" s="108"/>
    </row>
    <row r="5" spans="1:178" s="27" customFormat="1">
      <c r="A5" s="97"/>
    </row>
    <row r="6" spans="1:178" s="27" customFormat="1">
      <c r="A6" s="97"/>
    </row>
    <row r="7" spans="1:178">
      <c r="A7" s="97">
        <f ca="1">COUNTIF(WasteTopRow:WasteStreamLastRow, "&lt;&gt;" &amp; "")-1</f>
        <v>1</v>
      </c>
      <c r="B7" s="314" t="s">
        <v>28</v>
      </c>
      <c r="C7" s="314" t="s">
        <v>225</v>
      </c>
      <c r="D7" s="314" t="s">
        <v>226</v>
      </c>
      <c r="E7" s="314" t="s">
        <v>227</v>
      </c>
      <c r="F7" s="315" t="s">
        <v>228</v>
      </c>
      <c r="G7" s="27"/>
      <c r="H7" s="27"/>
      <c r="I7" s="27"/>
      <c r="FT7" s="68"/>
      <c r="FU7" s="68"/>
      <c r="FV7" s="68"/>
    </row>
    <row r="8" spans="1:178">
      <c r="B8" s="230">
        <f>IF(B7="Number",1,B7+1)</f>
        <v>1</v>
      </c>
      <c r="C8" s="377"/>
      <c r="D8" s="375"/>
      <c r="E8" s="377"/>
      <c r="F8" s="379"/>
      <c r="G8" s="27"/>
      <c r="H8" s="27"/>
      <c r="I8" s="27"/>
    </row>
    <row r="9" spans="1:178">
      <c r="B9" s="113"/>
      <c r="C9" s="27"/>
      <c r="D9" s="27"/>
      <c r="E9" s="27"/>
      <c r="F9" s="27"/>
      <c r="G9" s="27"/>
      <c r="H9" s="27"/>
      <c r="I9" s="27"/>
    </row>
    <row r="10" spans="1:178" s="27" customFormat="1">
      <c r="A10" s="97"/>
    </row>
    <row r="11" spans="1:178">
      <c r="B11" s="27"/>
      <c r="C11" s="27"/>
      <c r="D11" s="27"/>
      <c r="E11" s="27"/>
      <c r="F11" s="27"/>
      <c r="G11" s="27"/>
      <c r="H11" s="27"/>
      <c r="I11" s="27"/>
    </row>
    <row r="12" spans="1:178">
      <c r="B12" s="27"/>
      <c r="C12" s="27"/>
      <c r="D12" s="27"/>
      <c r="E12" s="27"/>
      <c r="F12" s="27"/>
      <c r="G12" s="27"/>
      <c r="H12" s="27"/>
      <c r="I12" s="27"/>
    </row>
    <row r="13" spans="1:178" s="27" customFormat="1">
      <c r="A13" s="97"/>
    </row>
    <row r="14" spans="1:178" s="27" customFormat="1">
      <c r="A14" s="97"/>
    </row>
    <row r="15" spans="1:178">
      <c r="B15" s="27"/>
      <c r="C15" s="27"/>
      <c r="D15" s="27"/>
      <c r="E15" s="27"/>
      <c r="F15" s="27"/>
      <c r="G15" s="27"/>
      <c r="H15" s="27"/>
      <c r="I15" s="27"/>
    </row>
    <row r="16" spans="1:178">
      <c r="B16" s="27"/>
      <c r="C16" s="27"/>
      <c r="D16" s="27"/>
      <c r="E16" s="27"/>
      <c r="F16" s="27"/>
      <c r="G16" s="27"/>
      <c r="H16" s="27"/>
      <c r="I16" s="27"/>
    </row>
    <row r="17" spans="1:9">
      <c r="B17" s="27"/>
      <c r="C17" s="27"/>
      <c r="D17" s="27"/>
      <c r="E17" s="27"/>
      <c r="F17" s="27"/>
      <c r="G17" s="27"/>
      <c r="H17" s="27"/>
      <c r="I17" s="27"/>
    </row>
    <row r="18" spans="1:9" s="27" customFormat="1">
      <c r="A18" s="97"/>
    </row>
    <row r="19" spans="1:9" s="27" customFormat="1">
      <c r="A19" s="97"/>
    </row>
    <row r="20" spans="1:9" s="27" customFormat="1">
      <c r="A20" s="97"/>
    </row>
    <row r="21" spans="1:9">
      <c r="B21" s="27"/>
      <c r="C21" s="27"/>
      <c r="D21" s="27"/>
      <c r="E21" s="27"/>
      <c r="F21" s="27"/>
      <c r="G21" s="27"/>
      <c r="H21" s="27"/>
      <c r="I21" s="27"/>
    </row>
    <row r="22" spans="1:9">
      <c r="B22" s="27"/>
      <c r="C22" s="27"/>
      <c r="D22" s="27"/>
      <c r="E22" s="27"/>
      <c r="F22" s="27"/>
      <c r="G22" s="27"/>
      <c r="H22" s="27"/>
      <c r="I22" s="27"/>
    </row>
    <row r="23" spans="1:9" s="27" customFormat="1">
      <c r="A23" s="97"/>
    </row>
    <row r="24" spans="1:9" s="27" customFormat="1">
      <c r="A24" s="97"/>
    </row>
    <row r="25" spans="1:9" s="27" customFormat="1">
      <c r="A25" s="97"/>
    </row>
    <row r="26" spans="1:9" s="27" customFormat="1">
      <c r="A26" s="97"/>
    </row>
    <row r="27" spans="1:9" s="27" customFormat="1">
      <c r="A27" s="97"/>
    </row>
    <row r="28" spans="1:9" s="27" customFormat="1">
      <c r="A28" s="97"/>
    </row>
    <row r="29" spans="1:9" s="27" customFormat="1">
      <c r="A29" s="97"/>
    </row>
    <row r="30" spans="1:9" s="27" customFormat="1">
      <c r="A30" s="97"/>
    </row>
    <row r="31" spans="1:9" s="27" customFormat="1">
      <c r="A31" s="97"/>
    </row>
    <row r="32" spans="1:9" s="27" customFormat="1">
      <c r="A32" s="97"/>
    </row>
    <row r="33" spans="1:9">
      <c r="B33" s="27"/>
      <c r="C33" s="27"/>
      <c r="D33" s="27"/>
      <c r="E33" s="27"/>
      <c r="F33" s="27"/>
      <c r="G33" s="27"/>
      <c r="H33" s="27"/>
      <c r="I33" s="27"/>
    </row>
    <row r="34" spans="1:9">
      <c r="B34" s="27"/>
      <c r="C34" s="27"/>
      <c r="D34" s="27"/>
      <c r="E34" s="27"/>
      <c r="F34" s="27"/>
      <c r="G34" s="27"/>
      <c r="H34" s="27"/>
      <c r="I34" s="27"/>
    </row>
    <row r="35" spans="1:9">
      <c r="B35" s="27"/>
      <c r="C35" s="27"/>
      <c r="D35" s="27"/>
      <c r="E35" s="27"/>
      <c r="F35" s="27"/>
      <c r="G35" s="27"/>
      <c r="H35" s="27"/>
      <c r="I35" s="27"/>
    </row>
    <row r="36" spans="1:9">
      <c r="B36" s="27"/>
      <c r="C36" s="27"/>
      <c r="D36" s="27"/>
      <c r="E36" s="27"/>
      <c r="F36" s="27"/>
      <c r="G36" s="27"/>
      <c r="H36" s="27"/>
      <c r="I36" s="27"/>
    </row>
    <row r="37" spans="1:9">
      <c r="B37" s="27"/>
      <c r="C37" s="27"/>
      <c r="D37" s="27"/>
      <c r="E37" s="27"/>
      <c r="F37" s="27"/>
      <c r="G37" s="27"/>
      <c r="H37" s="27"/>
      <c r="I37" s="27"/>
    </row>
    <row r="38" spans="1:9">
      <c r="B38" s="27"/>
      <c r="C38" s="27"/>
      <c r="D38" s="27"/>
      <c r="E38" s="27"/>
      <c r="F38" s="27"/>
      <c r="G38" s="27"/>
      <c r="H38" s="27"/>
      <c r="I38" s="27"/>
    </row>
    <row r="39" spans="1:9">
      <c r="B39" s="27"/>
      <c r="C39" s="27"/>
      <c r="D39" s="27"/>
      <c r="E39" s="27"/>
      <c r="F39" s="27"/>
      <c r="G39" s="27"/>
      <c r="H39" s="27"/>
      <c r="I39" s="27"/>
    </row>
    <row r="40" spans="1:9">
      <c r="B40" s="27"/>
      <c r="C40" s="27"/>
      <c r="D40" s="27"/>
      <c r="E40" s="27"/>
      <c r="F40" s="27"/>
      <c r="G40" s="27"/>
      <c r="H40" s="27"/>
      <c r="I40" s="27"/>
    </row>
    <row r="41" spans="1:9">
      <c r="B41" s="27"/>
      <c r="C41" s="27"/>
      <c r="D41" s="27"/>
      <c r="E41" s="27"/>
      <c r="F41" s="27"/>
      <c r="G41" s="27"/>
      <c r="H41" s="27"/>
      <c r="I41" s="27"/>
    </row>
    <row r="42" spans="1:9">
      <c r="B42" s="27"/>
      <c r="C42" s="27"/>
      <c r="D42" s="27"/>
      <c r="E42" s="27"/>
      <c r="F42" s="27"/>
      <c r="G42" s="27"/>
      <c r="H42" s="27"/>
      <c r="I42" s="27"/>
    </row>
    <row r="43" spans="1:9">
      <c r="B43" s="27"/>
      <c r="C43" s="27"/>
      <c r="D43" s="27"/>
      <c r="E43" s="27"/>
      <c r="F43" s="27"/>
      <c r="G43" s="27"/>
      <c r="H43" s="27"/>
      <c r="I43" s="27"/>
    </row>
    <row r="44" spans="1:9">
      <c r="B44" s="27"/>
      <c r="C44" s="27"/>
      <c r="D44" s="27"/>
      <c r="E44" s="27"/>
      <c r="F44" s="27"/>
      <c r="G44" s="27"/>
      <c r="H44" s="27"/>
      <c r="I44" s="27"/>
    </row>
    <row r="45" spans="1:9">
      <c r="B45" s="27"/>
      <c r="C45" s="27"/>
      <c r="D45" s="27"/>
      <c r="E45" s="27"/>
      <c r="F45" s="27"/>
      <c r="G45" s="27"/>
      <c r="H45" s="27"/>
      <c r="I45" s="27"/>
    </row>
    <row r="46" spans="1:9">
      <c r="B46" s="27"/>
      <c r="C46" s="27"/>
      <c r="D46" s="27"/>
      <c r="E46" s="27"/>
      <c r="F46" s="27"/>
      <c r="G46" s="27"/>
      <c r="H46" s="27"/>
      <c r="I46" s="27"/>
    </row>
    <row r="47" spans="1:9" s="27" customFormat="1">
      <c r="A47" s="97"/>
    </row>
    <row r="48" spans="1:9" s="27" customFormat="1">
      <c r="A48" s="97"/>
    </row>
    <row r="49" spans="1:9" s="27" customFormat="1">
      <c r="A49" s="97"/>
    </row>
    <row r="50" spans="1:9" s="27" customFormat="1">
      <c r="A50" s="97"/>
    </row>
    <row r="51" spans="1:9">
      <c r="B51" s="27"/>
      <c r="C51" s="27"/>
      <c r="D51" s="27"/>
      <c r="E51" s="27"/>
      <c r="F51" s="27"/>
      <c r="G51" s="27"/>
      <c r="H51" s="27"/>
      <c r="I51" s="27"/>
    </row>
    <row r="52" spans="1:9">
      <c r="B52" s="27"/>
      <c r="C52" s="27"/>
      <c r="D52" s="27"/>
      <c r="E52" s="27"/>
      <c r="F52" s="27"/>
      <c r="G52" s="27"/>
      <c r="H52" s="27"/>
      <c r="I52" s="27"/>
    </row>
    <row r="53" spans="1:9">
      <c r="B53" s="27"/>
      <c r="C53" s="27"/>
      <c r="D53" s="27"/>
      <c r="E53" s="27"/>
      <c r="F53" s="27"/>
      <c r="G53" s="27"/>
      <c r="H53" s="27"/>
      <c r="I53" s="27"/>
    </row>
    <row r="54" spans="1:9">
      <c r="B54" s="27"/>
      <c r="C54" s="27"/>
      <c r="D54" s="27"/>
      <c r="E54" s="27"/>
      <c r="F54" s="27"/>
      <c r="G54" s="27"/>
      <c r="H54" s="27"/>
      <c r="I54" s="27"/>
    </row>
    <row r="55" spans="1:9">
      <c r="B55" s="27"/>
      <c r="C55" s="27"/>
      <c r="D55" s="27"/>
      <c r="E55" s="27"/>
      <c r="F55" s="27"/>
      <c r="G55" s="27"/>
      <c r="H55" s="27"/>
      <c r="I55" s="27"/>
    </row>
    <row r="56" spans="1:9">
      <c r="B56" s="27"/>
      <c r="C56" s="27"/>
      <c r="D56" s="27"/>
      <c r="E56" s="27"/>
      <c r="F56" s="27"/>
      <c r="G56" s="27"/>
      <c r="H56" s="27"/>
      <c r="I56" s="27"/>
    </row>
    <row r="57" spans="1:9">
      <c r="B57" s="27"/>
      <c r="C57" s="27"/>
      <c r="D57" s="27"/>
      <c r="E57" s="27"/>
      <c r="F57" s="27"/>
      <c r="G57" s="27"/>
      <c r="H57" s="27"/>
      <c r="I57" s="27"/>
    </row>
    <row r="58" spans="1:9">
      <c r="B58" s="27"/>
      <c r="C58" s="27"/>
      <c r="D58" s="27"/>
      <c r="E58" s="27"/>
      <c r="F58" s="27"/>
      <c r="G58" s="27"/>
      <c r="H58" s="27"/>
      <c r="I58" s="27"/>
    </row>
    <row r="59" spans="1:9" s="27" customFormat="1">
      <c r="A59" s="97"/>
    </row>
    <row r="60" spans="1:9" s="27" customFormat="1">
      <c r="A60" s="97"/>
    </row>
    <row r="61" spans="1:9" s="27" customFormat="1">
      <c r="A61" s="97"/>
    </row>
    <row r="62" spans="1:9" s="27" customFormat="1">
      <c r="A62" s="97"/>
    </row>
    <row r="63" spans="1:9" s="27" customFormat="1">
      <c r="A63" s="97"/>
    </row>
    <row r="64" spans="1:9" s="27" customFormat="1">
      <c r="A64" s="97"/>
    </row>
    <row r="65" spans="1:9" s="27" customFormat="1">
      <c r="A65" s="97"/>
    </row>
    <row r="66" spans="1:9" s="27" customFormat="1">
      <c r="A66" s="97"/>
    </row>
    <row r="67" spans="1:9" s="27" customFormat="1">
      <c r="A67" s="97"/>
    </row>
    <row r="68" spans="1:9" s="27" customFormat="1">
      <c r="A68" s="97"/>
    </row>
    <row r="69" spans="1:9" s="27" customFormat="1">
      <c r="A69" s="97"/>
    </row>
    <row r="70" spans="1:9" s="27" customFormat="1">
      <c r="A70" s="97"/>
    </row>
    <row r="71" spans="1:9" s="27" customFormat="1">
      <c r="A71" s="97"/>
    </row>
    <row r="72" spans="1:9" s="27" customFormat="1">
      <c r="A72" s="97"/>
    </row>
    <row r="73" spans="1:9" s="27" customFormat="1">
      <c r="A73" s="97"/>
    </row>
    <row r="74" spans="1:9" s="27" customFormat="1">
      <c r="A74" s="97"/>
    </row>
    <row r="75" spans="1:9" s="27" customFormat="1">
      <c r="A75" s="97"/>
    </row>
    <row r="76" spans="1:9" s="27" customFormat="1">
      <c r="A76" s="97"/>
    </row>
    <row r="77" spans="1:9" s="27" customFormat="1">
      <c r="A77" s="97"/>
    </row>
    <row r="78" spans="1:9" s="27" customFormat="1">
      <c r="A78" s="97"/>
    </row>
    <row r="79" spans="1:9" s="27" customFormat="1">
      <c r="A79" s="97"/>
    </row>
    <row r="80" spans="1:9">
      <c r="B80" s="27"/>
      <c r="C80" s="27"/>
      <c r="D80" s="27"/>
      <c r="E80" s="27"/>
      <c r="F80" s="27"/>
      <c r="G80" s="27"/>
      <c r="H80" s="27"/>
      <c r="I80" s="27"/>
    </row>
    <row r="81" spans="2:9">
      <c r="B81" s="27"/>
      <c r="C81" s="27"/>
      <c r="D81" s="27"/>
      <c r="E81" s="27"/>
      <c r="F81" s="27"/>
      <c r="G81" s="27"/>
      <c r="H81" s="27"/>
      <c r="I81" s="27"/>
    </row>
    <row r="82" spans="2:9">
      <c r="B82" s="27"/>
      <c r="C82" s="27"/>
      <c r="D82" s="27"/>
      <c r="E82" s="27"/>
      <c r="F82" s="27"/>
      <c r="G82" s="27"/>
      <c r="H82" s="27"/>
      <c r="I82" s="27"/>
    </row>
    <row r="83" spans="2:9">
      <c r="B83" s="27"/>
      <c r="C83" s="27"/>
      <c r="D83" s="27"/>
      <c r="E83" s="27"/>
      <c r="F83" s="27"/>
      <c r="G83" s="27"/>
      <c r="H83" s="27"/>
      <c r="I83" s="27"/>
    </row>
    <row r="84" spans="2:9">
      <c r="B84" s="27"/>
      <c r="C84" s="27"/>
      <c r="D84" s="27"/>
      <c r="E84" s="27"/>
      <c r="F84" s="27"/>
      <c r="G84" s="27"/>
      <c r="H84" s="27"/>
      <c r="I84" s="27"/>
    </row>
    <row r="85" spans="2:9">
      <c r="B85" s="27"/>
      <c r="C85" s="27"/>
      <c r="D85" s="27"/>
      <c r="E85" s="27"/>
      <c r="F85" s="27"/>
      <c r="G85" s="27"/>
      <c r="H85" s="27"/>
      <c r="I85" s="27"/>
    </row>
    <row r="86" spans="2:9">
      <c r="B86" s="230">
        <f>IF(B85="Number",1,B85+1)</f>
        <v>1</v>
      </c>
      <c r="C86" s="377"/>
      <c r="D86" s="375"/>
      <c r="E86" s="377"/>
      <c r="F86" s="379"/>
      <c r="G86" s="27"/>
      <c r="H86" s="27"/>
      <c r="I86" s="27"/>
    </row>
  </sheetData>
  <sheetProtection algorithmName="SHA-512" hashValue="WHXTNb4PDWkivSLVG4rbqxkoqc4QQmlBs+LfvAe0jkaBivpC2qLp2xnFmPvizhSFa9RnY9ok6iKoHbCuEA5V9g==" saltValue="HSDm7WnuRPEg4gW3/BPS2A==" spinCount="100000" sheet="1" objects="1" scenarios="1"/>
  <dataValidations count="1">
    <dataValidation type="decimal" operator="greaterThan" allowBlank="1" showInputMessage="1" showErrorMessage="1" errorTitle="Error" error="Please enter a number" sqref="E2 E86 E8" xr:uid="{1E789DF1-F5C5-4BA5-90C1-30C74A521F84}">
      <formula1>0</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controls>
    <mc:AlternateContent xmlns:mc="http://schemas.openxmlformats.org/markup-compatibility/2006">
      <mc:Choice Requires="x14">
        <control shapeId="1294367" r:id="rId3" name="CommandButton1">
          <controlPr defaultSize="0" disabled="1" autoLine="0" r:id="rId4">
            <anchor moveWithCells="1">
              <from>
                <xdr:col>2</xdr:col>
                <xdr:colOff>1524000</xdr:colOff>
                <xdr:row>0</xdr:row>
                <xdr:rowOff>828675</xdr:rowOff>
              </from>
              <to>
                <xdr:col>2</xdr:col>
                <xdr:colOff>2038350</xdr:colOff>
                <xdr:row>0</xdr:row>
                <xdr:rowOff>1123950</xdr:rowOff>
              </to>
            </anchor>
          </controlPr>
        </control>
      </mc:Choice>
      <mc:Fallback>
        <control shapeId="1294367" r:id="rId3" name="CommandButton1"/>
      </mc:Fallback>
    </mc:AlternateContent>
    <mc:AlternateContent xmlns:mc="http://schemas.openxmlformats.org/markup-compatibility/2006">
      <mc:Choice Requires="x14">
        <control shapeId="1294337" r:id="rId5" name="Button 1">
          <controlPr defaultSize="0" print="0" autoFill="0" autoPict="0" macro="[0]!mUI1.Button202_Click">
            <anchor moveWithCells="1" sizeWithCells="1">
              <from>
                <xdr:col>1</xdr:col>
                <xdr:colOff>9525</xdr:colOff>
                <xdr:row>4</xdr:row>
                <xdr:rowOff>85725</xdr:rowOff>
              </from>
              <to>
                <xdr:col>2</xdr:col>
                <xdr:colOff>304800</xdr:colOff>
                <xdr:row>5</xdr:row>
                <xdr:rowOff>152400</xdr:rowOff>
              </to>
            </anchor>
          </controlPr>
        </control>
      </mc:Choice>
    </mc:AlternateContent>
    <mc:AlternateContent xmlns:mc="http://schemas.openxmlformats.org/markup-compatibility/2006">
      <mc:Choice Requires="x14">
        <control shapeId="1294338" r:id="rId6" name="Button 2">
          <controlPr defaultSize="0" print="0" autoFill="0" autoPict="0" macro="[0]!mUI1.Button203_Click">
            <anchor moveWithCells="1" sizeWithCells="1">
              <from>
                <xdr:col>2</xdr:col>
                <xdr:colOff>371475</xdr:colOff>
                <xdr:row>4</xdr:row>
                <xdr:rowOff>85725</xdr:rowOff>
              </from>
              <to>
                <xdr:col>2</xdr:col>
                <xdr:colOff>2305050</xdr:colOff>
                <xdr:row>5</xdr:row>
                <xdr:rowOff>152400</xdr:rowOff>
              </to>
            </anchor>
          </controlPr>
        </control>
      </mc:Choice>
    </mc:AlternateContent>
    <mc:AlternateContent xmlns:mc="http://schemas.openxmlformats.org/markup-compatibility/2006">
      <mc:Choice Requires="x14">
        <control shapeId="1294341" r:id="rId7" name="Button 5">
          <controlPr defaultSize="0" print="0" autoFill="0" autoPict="0" macro="[0]!mUI1.Button206_Click">
            <anchor moveWithCells="1" sizeWithCells="1">
              <from>
                <xdr:col>2</xdr:col>
                <xdr:colOff>2381250</xdr:colOff>
                <xdr:row>4</xdr:row>
                <xdr:rowOff>85725</xdr:rowOff>
              </from>
              <to>
                <xdr:col>3</xdr:col>
                <xdr:colOff>1666875</xdr:colOff>
                <xdr:row>5</xdr:row>
                <xdr:rowOff>152400</xdr:rowOff>
              </to>
            </anchor>
          </controlPr>
        </control>
      </mc:Choice>
    </mc:AlternateContent>
    <mc:AlternateContent xmlns:mc="http://schemas.openxmlformats.org/markup-compatibility/2006">
      <mc:Choice Requires="x14">
        <control shapeId="1294342" r:id="rId8" name="Button 6">
          <controlPr defaultSize="0" print="0" autoFill="0" autoPict="0" macro="[0]!Button307_Click">
            <anchor moveWithCells="1" sizeWithCells="1">
              <from>
                <xdr:col>1</xdr:col>
                <xdr:colOff>209550</xdr:colOff>
                <xdr:row>0</xdr:row>
                <xdr:rowOff>819150</xdr:rowOff>
              </from>
              <to>
                <xdr:col>1</xdr:col>
                <xdr:colOff>533400</xdr:colOff>
                <xdr:row>0</xdr:row>
                <xdr:rowOff>1104900</xdr:rowOff>
              </to>
            </anchor>
          </controlPr>
        </control>
      </mc:Choice>
    </mc:AlternateContent>
    <mc:AlternateContent xmlns:mc="http://schemas.openxmlformats.org/markup-compatibility/2006">
      <mc:Choice Requires="x14">
        <control shapeId="1294343" r:id="rId9" name="Button 7">
          <controlPr defaultSize="0" print="0" autoFill="0" autoPict="0" macro="[0]!Button308_Click">
            <anchor moveWithCells="1" sizeWithCells="1">
              <from>
                <xdr:col>1</xdr:col>
                <xdr:colOff>571500</xdr:colOff>
                <xdr:row>0</xdr:row>
                <xdr:rowOff>819150</xdr:rowOff>
              </from>
              <to>
                <xdr:col>1</xdr:col>
                <xdr:colOff>885825</xdr:colOff>
                <xdr:row>0</xdr:row>
                <xdr:rowOff>1104900</xdr:rowOff>
              </to>
            </anchor>
          </controlPr>
        </control>
      </mc:Choice>
    </mc:AlternateContent>
    <mc:AlternateContent xmlns:mc="http://schemas.openxmlformats.org/markup-compatibility/2006">
      <mc:Choice Requires="x14">
        <control shapeId="1294344" r:id="rId10" name="Button 8">
          <controlPr defaultSize="0" print="0" autoFill="0" autoPict="0" macro="[0]!Button306_Click">
            <anchor moveWithCells="1" sizeWithCells="1">
              <from>
                <xdr:col>1</xdr:col>
                <xdr:colOff>923925</xdr:colOff>
                <xdr:row>0</xdr:row>
                <xdr:rowOff>819150</xdr:rowOff>
              </from>
              <to>
                <xdr:col>2</xdr:col>
                <xdr:colOff>266700</xdr:colOff>
                <xdr:row>0</xdr:row>
                <xdr:rowOff>1104900</xdr:rowOff>
              </to>
            </anchor>
          </controlPr>
        </control>
      </mc:Choice>
    </mc:AlternateContent>
    <mc:AlternateContent xmlns:mc="http://schemas.openxmlformats.org/markup-compatibility/2006">
      <mc:Choice Requires="x14">
        <control shapeId="1294345" r:id="rId11" name="Button 9">
          <controlPr defaultSize="0" print="0" autoFill="0" autoPict="0" macro="[0]!Button305_Click">
            <anchor moveWithCells="1" sizeWithCells="1">
              <from>
                <xdr:col>0</xdr:col>
                <xdr:colOff>219075</xdr:colOff>
                <xdr:row>0</xdr:row>
                <xdr:rowOff>819150</xdr:rowOff>
              </from>
              <to>
                <xdr:col>1</xdr:col>
                <xdr:colOff>171450</xdr:colOff>
                <xdr:row>0</xdr:row>
                <xdr:rowOff>1104900</xdr:rowOff>
              </to>
            </anchor>
          </controlPr>
        </control>
      </mc:Choice>
    </mc:AlternateContent>
    <mc:AlternateContent xmlns:mc="http://schemas.openxmlformats.org/markup-compatibility/2006">
      <mc:Choice Requires="x14">
        <control shapeId="1294346" r:id="rId12" name="Button 10">
          <controlPr defaultSize="0" print="0" autoFill="0" autoPict="0" macro="[0]!Button309_Click">
            <anchor moveWithCells="1" sizeWithCells="1">
              <from>
                <xdr:col>2</xdr:col>
                <xdr:colOff>314325</xdr:colOff>
                <xdr:row>0</xdr:row>
                <xdr:rowOff>819150</xdr:rowOff>
              </from>
              <to>
                <xdr:col>2</xdr:col>
                <xdr:colOff>657225</xdr:colOff>
                <xdr:row>0</xdr:row>
                <xdr:rowOff>1104900</xdr:rowOff>
              </to>
            </anchor>
          </controlPr>
        </control>
      </mc:Choice>
    </mc:AlternateContent>
    <mc:AlternateContent xmlns:mc="http://schemas.openxmlformats.org/markup-compatibility/2006">
      <mc:Choice Requires="x14">
        <control shapeId="1294347" r:id="rId13" name="Button 11">
          <controlPr defaultSize="0" print="0" autoFill="0" autoPict="0" macro="[0]!Button310_Click">
            <anchor moveWithCells="1" sizeWithCells="1">
              <from>
                <xdr:col>2</xdr:col>
                <xdr:colOff>695325</xdr:colOff>
                <xdr:row>0</xdr:row>
                <xdr:rowOff>819150</xdr:rowOff>
              </from>
              <to>
                <xdr:col>2</xdr:col>
                <xdr:colOff>1504950</xdr:colOff>
                <xdr:row>0</xdr:row>
                <xdr:rowOff>1104900</xdr:rowOff>
              </to>
            </anchor>
          </controlPr>
        </control>
      </mc:Choice>
    </mc:AlternateContent>
    <mc:AlternateContent xmlns:mc="http://schemas.openxmlformats.org/markup-compatibility/2006">
      <mc:Choice Requires="x14">
        <control shapeId="1294349" r:id="rId14" name="Button 13">
          <controlPr defaultSize="0" print="0" autoFill="0" autoPict="0" macro="[0]!Button312_Click">
            <anchor moveWithCells="1" sizeWithCells="1">
              <from>
                <xdr:col>2</xdr:col>
                <xdr:colOff>2038350</xdr:colOff>
                <xdr:row>0</xdr:row>
                <xdr:rowOff>819150</xdr:rowOff>
              </from>
              <to>
                <xdr:col>2</xdr:col>
                <xdr:colOff>2524125</xdr:colOff>
                <xdr:row>0</xdr:row>
                <xdr:rowOff>1104900</xdr:rowOff>
              </to>
            </anchor>
          </controlPr>
        </control>
      </mc:Choice>
    </mc:AlternateContent>
    <mc:AlternateContent xmlns:mc="http://schemas.openxmlformats.org/markup-compatibility/2006">
      <mc:Choice Requires="x14">
        <control shapeId="1294350" r:id="rId15" name="Button 14">
          <controlPr defaultSize="0" print="0" autoFill="0" autoPict="0" macro="[0]!Button313_Click">
            <anchor moveWithCells="1" sizeWithCells="1">
              <from>
                <xdr:col>2</xdr:col>
                <xdr:colOff>2562225</xdr:colOff>
                <xdr:row>0</xdr:row>
                <xdr:rowOff>819150</xdr:rowOff>
              </from>
              <to>
                <xdr:col>2</xdr:col>
                <xdr:colOff>3028950</xdr:colOff>
                <xdr:row>0</xdr:row>
                <xdr:rowOff>1104900</xdr:rowOff>
              </to>
            </anchor>
          </controlPr>
        </control>
      </mc:Choice>
    </mc:AlternateContent>
    <mc:AlternateContent xmlns:mc="http://schemas.openxmlformats.org/markup-compatibility/2006">
      <mc:Choice Requires="x14">
        <control shapeId="1294351" r:id="rId16" name="Button 15">
          <controlPr defaultSize="0" print="0" autoFill="0" autoPict="0" macro="[0]!Button314_Click">
            <anchor moveWithCells="1" sizeWithCells="1">
              <from>
                <xdr:col>2</xdr:col>
                <xdr:colOff>3067050</xdr:colOff>
                <xdr:row>0</xdr:row>
                <xdr:rowOff>819150</xdr:rowOff>
              </from>
              <to>
                <xdr:col>3</xdr:col>
                <xdr:colOff>342900</xdr:colOff>
                <xdr:row>0</xdr:row>
                <xdr:rowOff>1104900</xdr:rowOff>
              </to>
            </anchor>
          </controlPr>
        </control>
      </mc:Choice>
    </mc:AlternateContent>
    <mc:AlternateContent xmlns:mc="http://schemas.openxmlformats.org/markup-compatibility/2006">
      <mc:Choice Requires="x14">
        <control shapeId="1294352" r:id="rId17" name="Button 16">
          <controlPr defaultSize="0" print="0" autoFill="0" autoPict="0" macro="[0]!Button315_Click">
            <anchor moveWithCells="1" sizeWithCells="1">
              <from>
                <xdr:col>3</xdr:col>
                <xdr:colOff>390525</xdr:colOff>
                <xdr:row>0</xdr:row>
                <xdr:rowOff>819150</xdr:rowOff>
              </from>
              <to>
                <xdr:col>3</xdr:col>
                <xdr:colOff>1552575</xdr:colOff>
                <xdr:row>0</xdr:row>
                <xdr:rowOff>1104900</xdr:rowOff>
              </to>
            </anchor>
          </controlPr>
        </control>
      </mc:Choice>
    </mc:AlternateContent>
    <mc:AlternateContent xmlns:mc="http://schemas.openxmlformats.org/markup-compatibility/2006">
      <mc:Choice Requires="x14">
        <control shapeId="1294353" r:id="rId18" name="Button 17">
          <controlPr defaultSize="0" print="0" autoFill="0" autoPict="0" macro="[0]!Button316_Click">
            <anchor moveWithCells="1" sizeWithCells="1">
              <from>
                <xdr:col>3</xdr:col>
                <xdr:colOff>1590675</xdr:colOff>
                <xdr:row>0</xdr:row>
                <xdr:rowOff>819150</xdr:rowOff>
              </from>
              <to>
                <xdr:col>3</xdr:col>
                <xdr:colOff>2200275</xdr:colOff>
                <xdr:row>0</xdr:row>
                <xdr:rowOff>1104900</xdr:rowOff>
              </to>
            </anchor>
          </controlPr>
        </control>
      </mc:Choice>
    </mc:AlternateContent>
    <mc:AlternateContent xmlns:mc="http://schemas.openxmlformats.org/markup-compatibility/2006">
      <mc:Choice Requires="x14">
        <control shapeId="1294360" r:id="rId19" name="Button 24">
          <controlPr defaultSize="0" print="0" autoFill="0" autoPict="0" macro="[0]!Button319_Click">
            <anchor moveWithCells="1" sizeWithCells="1">
              <from>
                <xdr:col>3</xdr:col>
                <xdr:colOff>2238375</xdr:colOff>
                <xdr:row>0</xdr:row>
                <xdr:rowOff>809625</xdr:rowOff>
              </from>
              <to>
                <xdr:col>4</xdr:col>
                <xdr:colOff>695325</xdr:colOff>
                <xdr:row>0</xdr:row>
                <xdr:rowOff>1095375</xdr:rowOff>
              </to>
            </anchor>
          </controlPr>
        </control>
      </mc:Choice>
    </mc:AlternateContent>
    <mc:AlternateContent xmlns:mc="http://schemas.openxmlformats.org/markup-compatibility/2006">
      <mc:Choice Requires="x14">
        <control shapeId="1294361" r:id="rId20" name="Button 25">
          <controlPr defaultSize="0" print="0" autoFill="0" autoPict="0" macro="[0]!Button301_Click">
            <anchor moveWithCells="1" sizeWithCells="1">
              <from>
                <xdr:col>2</xdr:col>
                <xdr:colOff>3143250</xdr:colOff>
                <xdr:row>0</xdr:row>
                <xdr:rowOff>133350</xdr:rowOff>
              </from>
              <to>
                <xdr:col>3</xdr:col>
                <xdr:colOff>428625</xdr:colOff>
                <xdr:row>0</xdr:row>
                <xdr:rowOff>533400</xdr:rowOff>
              </to>
            </anchor>
          </controlPr>
        </control>
      </mc:Choice>
    </mc:AlternateContent>
    <mc:AlternateContent xmlns:mc="http://schemas.openxmlformats.org/markup-compatibility/2006">
      <mc:Choice Requires="x14">
        <control shapeId="1294362" r:id="rId21" name="Button 26">
          <controlPr defaultSize="0" print="0" autoFill="0" autoPict="0" macro="[0]!Button302_Click">
            <anchor moveWithCells="1" sizeWithCells="1">
              <from>
                <xdr:col>3</xdr:col>
                <xdr:colOff>485775</xdr:colOff>
                <xdr:row>0</xdr:row>
                <xdr:rowOff>133350</xdr:rowOff>
              </from>
              <to>
                <xdr:col>3</xdr:col>
                <xdr:colOff>1304925</xdr:colOff>
                <xdr:row>0</xdr:row>
                <xdr:rowOff>533400</xdr:rowOff>
              </to>
            </anchor>
          </controlPr>
        </control>
      </mc:Choice>
    </mc:AlternateContent>
    <mc:AlternateContent xmlns:mc="http://schemas.openxmlformats.org/markup-compatibility/2006">
      <mc:Choice Requires="x14">
        <control shapeId="1294363" r:id="rId22" name="Button 27">
          <controlPr defaultSize="0" print="0" autoFill="0" autoPict="0" macro="[0]!Button303_Click" altText="Environment Assessment Home">
            <anchor moveWithCells="1" sizeWithCells="1">
              <from>
                <xdr:col>3</xdr:col>
                <xdr:colOff>1362075</xdr:colOff>
                <xdr:row>0</xdr:row>
                <xdr:rowOff>133350</xdr:rowOff>
              </from>
              <to>
                <xdr:col>4</xdr:col>
                <xdr:colOff>9525</xdr:colOff>
                <xdr:row>0</xdr:row>
                <xdr:rowOff>533400</xdr:rowOff>
              </to>
            </anchor>
          </controlPr>
        </control>
      </mc:Choice>
    </mc:AlternateContent>
    <mc:AlternateContent xmlns:mc="http://schemas.openxmlformats.org/markup-compatibility/2006">
      <mc:Choice Requires="x14">
        <control shapeId="1294364" r:id="rId23" name="Button 28">
          <controlPr defaultSize="0" print="0" autoFill="0" autoPict="0" macro="[0]!Button304_Click">
            <anchor moveWithCells="1" sizeWithCells="1">
              <from>
                <xdr:col>4</xdr:col>
                <xdr:colOff>66675</xdr:colOff>
                <xdr:row>0</xdr:row>
                <xdr:rowOff>133350</xdr:rowOff>
              </from>
              <to>
                <xdr:col>4</xdr:col>
                <xdr:colOff>990600</xdr:colOff>
                <xdr:row>0</xdr:row>
                <xdr:rowOff>533400</xdr:rowOff>
              </to>
            </anchor>
          </controlPr>
        </control>
      </mc:Choice>
    </mc:AlternateContent>
    <mc:AlternateContent xmlns:mc="http://schemas.openxmlformats.org/markup-compatibility/2006">
      <mc:Choice Requires="x14">
        <control shapeId="1294365" r:id="rId24" name="Button 29">
          <controlPr defaultSize="0" print="0" autoFill="0" autoPict="0" macro="[0]!RectangleRoundedCorners9_Click">
            <anchor moveWithCells="1" sizeWithCells="1">
              <from>
                <xdr:col>4</xdr:col>
                <xdr:colOff>1066800</xdr:colOff>
                <xdr:row>0</xdr:row>
                <xdr:rowOff>133350</xdr:rowOff>
              </from>
              <to>
                <xdr:col>5</xdr:col>
                <xdr:colOff>561975</xdr:colOff>
                <xdr:row>0</xdr:row>
                <xdr:rowOff>533400</xdr:rowOff>
              </to>
            </anchor>
          </controlPr>
        </control>
      </mc:Choice>
    </mc:AlternateContent>
    <mc:AlternateContent xmlns:mc="http://schemas.openxmlformats.org/markup-compatibility/2006">
      <mc:Choice Requires="x14">
        <control shapeId="1294366" r:id="rId25" name="Group Box 30">
          <controlPr defaultSize="0" autoFill="0" autoPict="0">
            <anchor moveWithCells="1">
              <from>
                <xdr:col>0</xdr:col>
                <xdr:colOff>66675</xdr:colOff>
                <xdr:row>0</xdr:row>
                <xdr:rowOff>723900</xdr:rowOff>
              </from>
              <to>
                <xdr:col>4</xdr:col>
                <xdr:colOff>914400</xdr:colOff>
                <xdr:row>0</xdr:row>
                <xdr:rowOff>1276350</xdr:rowOff>
              </to>
            </anchor>
          </controlPr>
        </control>
      </mc:Choice>
    </mc:AlternateContent>
  </controls>
  <extLst>
    <ext xmlns:x14="http://schemas.microsoft.com/office/spreadsheetml/2009/9/main" uri="{CCE6A557-97BC-4b89-ADB6-D9C93CAAB3DF}">
      <x14:dataValidations xmlns:xm="http://schemas.microsoft.com/office/excel/2006/main" count="2">
        <x14:dataValidation type="list" operator="greaterThan" allowBlank="1" showInputMessage="1" showErrorMessage="1" errorTitle="Error" error="Invalid entry" xr:uid="{A631BE38-95B4-414C-BC4B-BD0F8E773B20}">
          <x14:formula1>
            <xm:f>Variables!$AQ$3:$AQ$7</xm:f>
          </x14:formula1>
          <xm:sqref>D2 D86 D8</xm:sqref>
        </x14:dataValidation>
        <x14:dataValidation type="list" allowBlank="1" showInputMessage="1" showErrorMessage="1" xr:uid="{23BF3C83-E130-4B36-93AD-BD1537287D94}">
          <x14:formula1>
            <xm:f>Variables!$AU$3:$AU$14</xm:f>
          </x14:formula1>
          <xm:sqref>F2 F86 F8</xm:sqref>
        </x14:dataValidation>
      </x14:dataValidations>
    </ext>
  </extLst>
</worksheet>
</file>

<file path=xl/worksheets/sheet2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935DF6AA-29D5-46EA-AA68-75B50257DF7D}">
  <sheetPr codeName="Sheet84">
    <tabColor rgb="FF0070C0"/>
  </sheetPr>
  <dimension ref="A1:CE214"/>
  <sheetViews>
    <sheetView showRowColHeaders="0" zoomScale="80" zoomScaleNormal="80" workbookViewId="0">
      <selection activeCell="H3" sqref="H3"/>
    </sheetView>
  </sheetViews>
  <sheetFormatPr defaultColWidth="9.140625" defaultRowHeight="15"/>
  <cols>
    <col min="1" max="1" width="3.42578125" style="27" customWidth="1"/>
    <col min="2" max="2" width="9.140625" style="27"/>
    <col min="3" max="3" width="16" style="68" customWidth="1"/>
    <col min="4" max="4" width="24.7109375" style="68" customWidth="1"/>
    <col min="5" max="5" width="22.7109375" style="68" customWidth="1"/>
    <col min="6" max="6" width="18.140625" style="68" customWidth="1"/>
    <col min="7" max="7" width="3.85546875" style="68" customWidth="1"/>
    <col min="8" max="8" width="6" style="68" customWidth="1"/>
    <col min="9" max="9" width="27.85546875" style="68" customWidth="1"/>
    <col min="10" max="10" width="25.5703125" style="68" customWidth="1"/>
    <col min="11" max="11" width="12.140625" style="68" customWidth="1"/>
    <col min="12" max="12" width="18.140625" style="68" customWidth="1"/>
    <col min="13" max="13" width="9.5703125" style="68" customWidth="1"/>
    <col min="14" max="14" width="3.5703125" style="68" customWidth="1"/>
    <col min="15" max="15" width="13.28515625" style="68" customWidth="1"/>
    <col min="16" max="16" width="11.42578125" style="68" customWidth="1"/>
    <col min="17" max="17" width="19" style="68" customWidth="1"/>
    <col min="18" max="18" width="16.7109375" style="68" customWidth="1"/>
    <col min="19" max="19" width="16.140625" style="68" customWidth="1"/>
    <col min="20" max="83" width="9.140625" style="27"/>
    <col min="84" max="16384" width="9.140625" style="68"/>
  </cols>
  <sheetData>
    <row r="1" spans="1:19" ht="120" customHeight="1">
      <c r="C1" s="27"/>
      <c r="D1" s="27"/>
      <c r="E1" s="27"/>
      <c r="F1" s="27"/>
      <c r="G1" s="27"/>
      <c r="H1" s="27"/>
      <c r="I1" s="27"/>
      <c r="J1" s="27"/>
      <c r="K1" s="27"/>
      <c r="L1" s="27"/>
      <c r="M1" s="27"/>
      <c r="N1" s="27"/>
      <c r="O1" s="27"/>
      <c r="P1" s="27"/>
      <c r="Q1" s="27"/>
      <c r="R1" s="27"/>
      <c r="S1" s="27"/>
    </row>
    <row r="2" spans="1:19" s="27" customFormat="1" ht="15" customHeight="1">
      <c r="A2" s="413" t="s">
        <v>35</v>
      </c>
      <c r="B2" s="101"/>
      <c r="C2" s="101"/>
      <c r="D2" s="102"/>
      <c r="E2" s="145"/>
    </row>
    <row r="3" spans="1:19" s="27" customFormat="1">
      <c r="C3" s="51"/>
    </row>
    <row r="4" spans="1:19" s="27" customFormat="1">
      <c r="A4" s="52"/>
      <c r="B4" s="53"/>
      <c r="C4" s="53"/>
      <c r="D4" s="53"/>
      <c r="E4" s="53"/>
      <c r="F4" s="53"/>
      <c r="G4" s="53"/>
      <c r="H4" s="53"/>
      <c r="I4" s="53"/>
      <c r="J4" s="53"/>
      <c r="K4" s="53"/>
      <c r="L4" s="53"/>
      <c r="M4" s="53"/>
      <c r="N4" s="54"/>
    </row>
    <row r="5" spans="1:19" s="27" customFormat="1" ht="23.25" customHeight="1">
      <c r="A5" s="55"/>
      <c r="B5" s="63"/>
      <c r="C5" s="63"/>
      <c r="D5" s="63"/>
      <c r="E5" s="63"/>
      <c r="F5" s="415"/>
      <c r="G5" s="63"/>
      <c r="H5" s="63"/>
      <c r="I5" s="63"/>
      <c r="J5" s="63"/>
      <c r="K5" s="63"/>
      <c r="L5" s="63"/>
      <c r="M5" s="63"/>
      <c r="N5" s="64"/>
    </row>
    <row r="6" spans="1:19" s="27" customFormat="1">
      <c r="A6" s="55"/>
      <c r="B6" s="63"/>
      <c r="C6" s="63"/>
      <c r="D6" s="63"/>
      <c r="E6" s="63"/>
      <c r="F6" s="63"/>
      <c r="G6" s="63"/>
      <c r="H6" s="63"/>
      <c r="I6" s="63"/>
      <c r="J6" s="63"/>
      <c r="K6" s="63"/>
      <c r="L6" s="63"/>
      <c r="M6" s="63"/>
      <c r="N6" s="64"/>
    </row>
    <row r="7" spans="1:19" s="27" customFormat="1" ht="24.75" customHeight="1">
      <c r="A7" s="55"/>
      <c r="B7" s="63"/>
      <c r="C7" s="63"/>
      <c r="D7" s="63"/>
      <c r="E7" s="63"/>
      <c r="F7" s="416"/>
      <c r="G7" s="390"/>
      <c r="H7" s="390"/>
      <c r="I7" s="390"/>
      <c r="J7" s="390"/>
      <c r="K7" s="390"/>
      <c r="L7" s="390"/>
      <c r="M7" s="391"/>
      <c r="N7" s="64"/>
    </row>
    <row r="8" spans="1:19" s="27" customFormat="1">
      <c r="A8" s="65"/>
      <c r="B8" s="66"/>
      <c r="C8" s="66"/>
      <c r="D8" s="66"/>
      <c r="E8" s="66"/>
      <c r="F8" s="66"/>
      <c r="G8" s="66"/>
      <c r="H8" s="66"/>
      <c r="I8" s="66"/>
      <c r="J8" s="187"/>
      <c r="K8" s="187"/>
      <c r="L8" s="187"/>
      <c r="M8" s="187"/>
      <c r="N8" s="188"/>
    </row>
    <row r="9" spans="1:19" s="27" customFormat="1"/>
    <row r="10" spans="1:19" s="27" customFormat="1"/>
    <row r="11" spans="1:19" s="27" customFormat="1">
      <c r="B11" s="27" t="s">
        <v>229</v>
      </c>
      <c r="I11" s="27" t="str">
        <f>"Specific combustion per "&amp;F14&amp;" of "&amp;F16&amp;":"</f>
        <v>Specific combustion per  of :</v>
      </c>
    </row>
    <row r="12" spans="1:19" s="27" customFormat="1">
      <c r="B12" s="52"/>
      <c r="C12" s="53"/>
      <c r="D12" s="53"/>
      <c r="E12" s="53"/>
      <c r="F12" s="53"/>
      <c r="G12" s="54"/>
      <c r="I12" s="52"/>
      <c r="J12" s="53"/>
      <c r="K12" s="53"/>
      <c r="L12" s="53"/>
      <c r="M12" s="53"/>
      <c r="N12" s="54"/>
    </row>
    <row r="13" spans="1:19" s="27" customFormat="1">
      <c r="B13" s="55"/>
      <c r="C13" s="189"/>
      <c r="D13" s="57" t="s">
        <v>230</v>
      </c>
      <c r="E13" s="57" t="s">
        <v>231</v>
      </c>
      <c r="F13" s="57" t="s">
        <v>224</v>
      </c>
      <c r="G13" s="58"/>
      <c r="H13" s="59"/>
      <c r="I13" s="190"/>
      <c r="J13" s="189"/>
      <c r="K13" s="189"/>
      <c r="L13" s="189"/>
      <c r="M13" s="189"/>
      <c r="N13" s="58"/>
      <c r="O13" s="59"/>
      <c r="P13" s="59"/>
      <c r="Q13" s="59"/>
      <c r="R13" s="59"/>
      <c r="S13" s="59"/>
    </row>
    <row r="14" spans="1:19" s="27" customFormat="1">
      <c r="B14" s="55" t="s">
        <v>232</v>
      </c>
      <c r="C14" s="60"/>
      <c r="D14" s="417"/>
      <c r="E14" s="417"/>
      <c r="F14" s="417"/>
      <c r="G14" s="61"/>
      <c r="H14" s="62"/>
      <c r="I14" s="191" t="s">
        <v>233</v>
      </c>
      <c r="J14" s="418" t="str">
        <f>IFERROR(E14/E16,"")</f>
        <v/>
      </c>
      <c r="K14" s="49" t="str">
        <f>F14&amp;"/"&amp;F16</f>
        <v>/</v>
      </c>
      <c r="L14" s="50"/>
      <c r="M14" s="102"/>
      <c r="N14" s="61"/>
      <c r="O14" s="62"/>
      <c r="P14" s="62"/>
      <c r="Q14" s="62"/>
      <c r="R14" s="62"/>
      <c r="S14" s="62"/>
    </row>
    <row r="15" spans="1:19" s="27" customFormat="1" ht="6.75" customHeight="1">
      <c r="B15" s="55"/>
      <c r="C15" s="63"/>
      <c r="D15" s="63"/>
      <c r="E15" s="63"/>
      <c r="F15" s="63"/>
      <c r="G15" s="64"/>
      <c r="I15" s="55"/>
      <c r="J15" s="63"/>
      <c r="K15" s="63"/>
      <c r="L15" s="63"/>
      <c r="M15" s="63"/>
      <c r="N15" s="64"/>
    </row>
    <row r="16" spans="1:19" s="27" customFormat="1">
      <c r="B16" s="55" t="s">
        <v>234</v>
      </c>
      <c r="C16" s="63"/>
      <c r="D16" s="419"/>
      <c r="E16" s="420" t="str">
        <f>IFERROR(VLOOKUP($D16,'1Ri'!#REF!,2,FALSE),"")</f>
        <v/>
      </c>
      <c r="F16" s="420" t="str">
        <f>IFERROR(VLOOKUP($D16,'1Ri'!#REF!,3,FALSE),"")</f>
        <v/>
      </c>
      <c r="G16" s="64"/>
      <c r="I16" s="55"/>
      <c r="J16" s="63"/>
      <c r="K16" s="63"/>
      <c r="L16" s="63"/>
      <c r="M16" s="63"/>
      <c r="N16" s="64"/>
    </row>
    <row r="17" spans="2:14" s="27" customFormat="1" ht="7.5" customHeight="1">
      <c r="B17" s="55"/>
      <c r="C17" s="63"/>
      <c r="D17" s="63"/>
      <c r="E17" s="63"/>
      <c r="F17" s="63"/>
      <c r="G17" s="64"/>
      <c r="I17" s="55"/>
      <c r="J17" s="63"/>
      <c r="K17" s="63"/>
      <c r="L17" s="63"/>
      <c r="M17" s="63"/>
      <c r="N17" s="64"/>
    </row>
    <row r="18" spans="2:14" s="27" customFormat="1">
      <c r="B18" s="55" t="str">
        <f>IF($F$5="Intermediate","Intermediate:","")</f>
        <v/>
      </c>
      <c r="C18" s="63"/>
      <c r="D18" s="192"/>
      <c r="E18" s="192"/>
      <c r="F18" s="192"/>
      <c r="G18" s="64"/>
      <c r="I18" s="55"/>
      <c r="J18" s="63"/>
      <c r="K18" s="63"/>
      <c r="L18" s="63"/>
      <c r="M18" s="63"/>
      <c r="N18" s="64"/>
    </row>
    <row r="19" spans="2:14" s="27" customFormat="1">
      <c r="B19" s="55"/>
      <c r="C19" s="63"/>
      <c r="D19" s="63"/>
      <c r="E19" s="63"/>
      <c r="F19" s="63"/>
      <c r="G19" s="64"/>
      <c r="I19" s="55"/>
      <c r="J19" s="63"/>
      <c r="K19" s="63"/>
      <c r="L19" s="63"/>
      <c r="M19" s="63"/>
      <c r="N19" s="64"/>
    </row>
    <row r="20" spans="2:14" s="27" customFormat="1" ht="17.25">
      <c r="B20" s="55" t="s">
        <v>235</v>
      </c>
      <c r="C20" s="63"/>
      <c r="D20" s="63"/>
      <c r="E20" s="420">
        <v>600</v>
      </c>
      <c r="F20" s="63" t="s">
        <v>236</v>
      </c>
      <c r="G20" s="64"/>
      <c r="I20" s="55" t="s">
        <v>237</v>
      </c>
      <c r="J20" s="63"/>
      <c r="K20" s="63"/>
      <c r="L20" s="420" t="str">
        <f>IFERROR(IF($F$5="Product",E20/$E$14,IF($F$5="Raw material",E20/$E$16,IF($F$5="Intermediate",E20/$E$18,""))),"")</f>
        <v/>
      </c>
      <c r="M20" s="63" t="s">
        <v>236</v>
      </c>
      <c r="N20" s="64"/>
    </row>
    <row r="21" spans="2:14" s="27" customFormat="1" ht="6.75" customHeight="1">
      <c r="B21" s="55"/>
      <c r="C21" s="63"/>
      <c r="D21" s="63"/>
      <c r="E21" s="28"/>
      <c r="F21" s="63"/>
      <c r="G21" s="64"/>
      <c r="I21" s="55"/>
      <c r="J21" s="63"/>
      <c r="K21" s="63"/>
      <c r="L21" s="63"/>
      <c r="M21" s="63"/>
      <c r="N21" s="64"/>
    </row>
    <row r="22" spans="2:14" s="27" customFormat="1" ht="17.25">
      <c r="B22" s="55" t="s">
        <v>238</v>
      </c>
      <c r="C22" s="63"/>
      <c r="D22" s="63"/>
      <c r="E22" s="420" t="str">
        <f>IFERROR(VLOOKUP($B22,'1Ri'!$C$9:$E$96,2,FALSE),"")</f>
        <v/>
      </c>
      <c r="F22" s="63" t="s">
        <v>236</v>
      </c>
      <c r="G22" s="64"/>
      <c r="I22" s="55" t="s">
        <v>239</v>
      </c>
      <c r="J22" s="63"/>
      <c r="K22" s="63"/>
      <c r="L22" s="420" t="str">
        <f>IFERROR(IF($F$5="Product",E22/$E$14,IF($F$5="Raw material",E22/$E$16,IF($F$5="Intermediate",E22/$E$18,""))),"")</f>
        <v/>
      </c>
      <c r="M22" s="63" t="s">
        <v>236</v>
      </c>
      <c r="N22" s="64"/>
    </row>
    <row r="23" spans="2:14" s="27" customFormat="1" ht="6.75" customHeight="1">
      <c r="B23" s="55"/>
      <c r="C23" s="63"/>
      <c r="D23" s="63"/>
      <c r="E23" s="28"/>
      <c r="F23" s="63"/>
      <c r="G23" s="64"/>
      <c r="I23" s="55"/>
      <c r="J23" s="63"/>
      <c r="K23" s="63"/>
      <c r="L23" s="63"/>
      <c r="M23" s="63"/>
      <c r="N23" s="64"/>
    </row>
    <row r="24" spans="2:14" s="27" customFormat="1">
      <c r="B24" s="55" t="s">
        <v>240</v>
      </c>
      <c r="C24" s="63"/>
      <c r="D24" s="63"/>
      <c r="E24" s="420">
        <f>IFERROR(SUM('1Ei'!$E$9:$E$97),"")</f>
        <v>0</v>
      </c>
      <c r="F24" s="63" t="s">
        <v>241</v>
      </c>
      <c r="G24" s="64"/>
      <c r="I24" s="55" t="s">
        <v>240</v>
      </c>
      <c r="J24" s="63"/>
      <c r="K24" s="63"/>
      <c r="L24" s="420" t="str">
        <f>IFERROR(IF($F$5="Product",E24/$E$14,IF($F$5="Raw material",E24/$E$16,IF($F$5="Intermediate",E24/$E$18,""))),"")</f>
        <v/>
      </c>
      <c r="M24" s="63" t="s">
        <v>241</v>
      </c>
      <c r="N24" s="64"/>
    </row>
    <row r="25" spans="2:14" s="27" customFormat="1" ht="6.75" customHeight="1">
      <c r="B25" s="55"/>
      <c r="C25" s="63"/>
      <c r="D25" s="63"/>
      <c r="E25" s="28"/>
      <c r="F25" s="63"/>
      <c r="G25" s="64"/>
      <c r="I25" s="55"/>
      <c r="J25" s="63"/>
      <c r="K25" s="63"/>
      <c r="L25" s="63"/>
      <c r="M25" s="63"/>
      <c r="N25" s="64"/>
    </row>
    <row r="26" spans="2:14" s="27" customFormat="1">
      <c r="B26" s="55" t="s">
        <v>242</v>
      </c>
      <c r="C26" s="63"/>
      <c r="D26" s="63"/>
      <c r="E26" s="28"/>
      <c r="F26" s="63"/>
      <c r="G26" s="64"/>
      <c r="I26" s="55" t="s">
        <v>242</v>
      </c>
      <c r="J26" s="63"/>
      <c r="K26" s="63"/>
      <c r="L26" s="63"/>
      <c r="M26" s="63"/>
      <c r="N26" s="64"/>
    </row>
    <row r="27" spans="2:14" s="27" customFormat="1">
      <c r="B27" s="55"/>
      <c r="C27" s="63" t="s">
        <v>243</v>
      </c>
      <c r="D27" s="63"/>
      <c r="E27" s="420">
        <f>SUMIF('1Wastei'!$D$9:$D$97,$C27,'1Wastei'!$E$9:$E$97)</f>
        <v>0</v>
      </c>
      <c r="F27" s="63" t="s">
        <v>244</v>
      </c>
      <c r="G27" s="64"/>
      <c r="I27" s="55"/>
      <c r="J27" s="63" t="s">
        <v>243</v>
      </c>
      <c r="K27" s="63"/>
      <c r="L27" s="420" t="str">
        <f>IFERROR(IF($F$5="Product",E27/$E$14,IF($F$5="Raw material",E27/$E$16,IF($F$5="Intermediate",E27/$E$18,""))),"")</f>
        <v/>
      </c>
      <c r="M27" s="63" t="s">
        <v>244</v>
      </c>
      <c r="N27" s="64"/>
    </row>
    <row r="28" spans="2:14" s="27" customFormat="1">
      <c r="B28" s="55"/>
      <c r="C28" s="63" t="s">
        <v>245</v>
      </c>
      <c r="D28" s="63"/>
      <c r="E28" s="420">
        <f>SUMIF('1Wastei'!$D$9:$D$97,$C28,'1Wastei'!$E$9:$E$97)</f>
        <v>0</v>
      </c>
      <c r="F28" s="63" t="s">
        <v>244</v>
      </c>
      <c r="G28" s="64"/>
      <c r="I28" s="55"/>
      <c r="J28" s="63" t="s">
        <v>245</v>
      </c>
      <c r="K28" s="63"/>
      <c r="L28" s="420" t="str">
        <f>IFERROR(IF($F$5="Product",E28/$E$14,IF($F$5="Raw material",E28/$E$16,IF($F$5="Intermediate",E28/$E$18,""))),"")</f>
        <v/>
      </c>
      <c r="M28" s="63" t="s">
        <v>244</v>
      </c>
      <c r="N28" s="64"/>
    </row>
    <row r="29" spans="2:14" s="27" customFormat="1">
      <c r="B29" s="55"/>
      <c r="C29" s="63" t="s">
        <v>246</v>
      </c>
      <c r="D29" s="63"/>
      <c r="E29" s="420">
        <f>SUMIF('1Wastei'!$D$9:$D$97,$C29,'1Wastei'!$E$9:$E$97)</f>
        <v>0</v>
      </c>
      <c r="F29" s="63" t="s">
        <v>244</v>
      </c>
      <c r="G29" s="64"/>
      <c r="I29" s="55"/>
      <c r="J29" s="63" t="s">
        <v>246</v>
      </c>
      <c r="K29" s="63"/>
      <c r="L29" s="420" t="str">
        <f>IFERROR(IF($F$5="Product",E29/$E$14,IF($F$5="Raw material",E29/$E$16,IF($F$5="Intermediate",E29/$E$18,""))),"")</f>
        <v/>
      </c>
      <c r="M29" s="63" t="s">
        <v>244</v>
      </c>
      <c r="N29" s="64"/>
    </row>
    <row r="30" spans="2:14" s="27" customFormat="1">
      <c r="B30" s="55"/>
      <c r="C30" s="63" t="s">
        <v>247</v>
      </c>
      <c r="D30" s="63"/>
      <c r="E30" s="420">
        <f>SUMIF('1Wastei'!$D$9:$D$97,$C30,'1Wastei'!$E$9:$E$97)</f>
        <v>0</v>
      </c>
      <c r="F30" s="63" t="s">
        <v>244</v>
      </c>
      <c r="G30" s="64"/>
      <c r="I30" s="55"/>
      <c r="J30" s="63" t="s">
        <v>247</v>
      </c>
      <c r="K30" s="63"/>
      <c r="L30" s="420" t="str">
        <f>IFERROR(IF($F$5="Product",E30/$E$14,IF($F$5="Raw material",E30/$E$16,IF($F$5="Intermediate",E30/$E$18,""))),"")</f>
        <v/>
      </c>
      <c r="M30" s="63" t="s">
        <v>244</v>
      </c>
      <c r="N30" s="64"/>
    </row>
    <row r="31" spans="2:14" s="27" customFormat="1">
      <c r="B31" s="55"/>
      <c r="C31" s="63" t="s">
        <v>248</v>
      </c>
      <c r="D31" s="63"/>
      <c r="E31" s="420">
        <f>SUMIF('1Wastei'!$D$9:$D$97,$C31,'1Wastei'!$E$9:$E$97)</f>
        <v>0</v>
      </c>
      <c r="F31" s="63" t="s">
        <v>244</v>
      </c>
      <c r="G31" s="64"/>
      <c r="I31" s="55"/>
      <c r="J31" s="63" t="s">
        <v>248</v>
      </c>
      <c r="K31" s="63"/>
      <c r="L31" s="420" t="str">
        <f>IFERROR(IF($F$5="Product",E31/$E$14,IF($F$5="Raw material",E31/$E$16,IF($F$5="Intermediate",E31/$E$18,""))),"")</f>
        <v/>
      </c>
      <c r="M31" s="63" t="s">
        <v>244</v>
      </c>
      <c r="N31" s="64"/>
    </row>
    <row r="32" spans="2:14" s="27" customFormat="1">
      <c r="B32" s="65"/>
      <c r="C32" s="66"/>
      <c r="D32" s="66"/>
      <c r="E32" s="66"/>
      <c r="F32" s="66"/>
      <c r="G32" s="67"/>
      <c r="I32" s="65"/>
      <c r="J32" s="66"/>
      <c r="K32" s="66"/>
      <c r="L32" s="66"/>
      <c r="M32" s="66"/>
      <c r="N32" s="67"/>
    </row>
    <row r="33" s="27" customFormat="1"/>
    <row r="34" s="27" customFormat="1"/>
    <row r="35" s="27" customFormat="1"/>
    <row r="36" s="27" customFormat="1"/>
    <row r="37" s="27" customFormat="1"/>
    <row r="38" s="27" customFormat="1"/>
    <row r="39" s="27" customFormat="1"/>
    <row r="40" s="27" customFormat="1"/>
    <row r="41" s="27" customFormat="1"/>
    <row r="42" s="27" customFormat="1"/>
    <row r="43" s="27" customFormat="1"/>
    <row r="44" s="27" customFormat="1"/>
    <row r="45" s="27" customFormat="1"/>
    <row r="46" s="27" customFormat="1"/>
    <row r="47" s="27" customFormat="1"/>
    <row r="48" s="27" customFormat="1"/>
    <row r="49" s="27" customFormat="1"/>
    <row r="50" s="27" customFormat="1"/>
    <row r="51" s="27" customFormat="1"/>
    <row r="52" s="27" customFormat="1"/>
    <row r="53" s="27" customFormat="1"/>
    <row r="54" s="27" customFormat="1"/>
    <row r="55" s="27" customFormat="1"/>
    <row r="56" s="27" customFormat="1"/>
    <row r="57" s="27" customFormat="1"/>
    <row r="58" s="27" customFormat="1"/>
    <row r="59" s="27" customFormat="1"/>
    <row r="60" s="27" customFormat="1"/>
    <row r="61" s="27" customFormat="1"/>
    <row r="62" s="27" customFormat="1"/>
    <row r="63" s="27" customFormat="1"/>
    <row r="64" s="27" customFormat="1"/>
    <row r="65" s="27" customFormat="1"/>
    <row r="66" s="27" customFormat="1"/>
    <row r="67" s="27" customFormat="1"/>
    <row r="68" s="27" customFormat="1"/>
    <row r="69" s="27" customFormat="1"/>
    <row r="70" s="27" customFormat="1"/>
    <row r="71" s="27" customFormat="1"/>
    <row r="72" s="27" customFormat="1"/>
    <row r="73" s="27" customFormat="1"/>
    <row r="74" s="27" customFormat="1"/>
    <row r="75" s="27" customFormat="1"/>
    <row r="76" s="27" customFormat="1"/>
    <row r="77" s="27" customFormat="1"/>
    <row r="78" s="27" customFormat="1"/>
    <row r="79" s="27" customFormat="1"/>
    <row r="80" s="27" customFormat="1"/>
    <row r="81" s="27" customFormat="1"/>
    <row r="82" s="27" customFormat="1"/>
    <row r="83" s="27" customFormat="1"/>
    <row r="84" s="27" customFormat="1"/>
    <row r="85" s="27" customFormat="1"/>
    <row r="86" s="27" customFormat="1"/>
    <row r="87" s="27" customFormat="1"/>
    <row r="88" s="27" customFormat="1"/>
    <row r="89" s="27" customFormat="1"/>
    <row r="90" s="27" customFormat="1"/>
    <row r="91" s="27" customFormat="1"/>
    <row r="92" s="27" customFormat="1"/>
    <row r="93" s="27" customFormat="1"/>
    <row r="94" s="27" customFormat="1"/>
    <row r="95" s="27" customFormat="1"/>
    <row r="96" s="27" customFormat="1"/>
    <row r="97" s="27" customFormat="1"/>
    <row r="98" s="27" customFormat="1"/>
    <row r="99" s="27" customFormat="1"/>
    <row r="100" s="27" customFormat="1"/>
    <row r="101" s="27" customFormat="1"/>
    <row r="102" s="27" customFormat="1"/>
    <row r="103" s="27" customFormat="1"/>
    <row r="104" s="27" customFormat="1"/>
    <row r="105" s="27" customFormat="1"/>
    <row r="106" s="27" customFormat="1"/>
    <row r="107" s="27" customFormat="1"/>
    <row r="108" s="27" customFormat="1"/>
    <row r="109" s="27" customFormat="1"/>
    <row r="110" s="27" customFormat="1"/>
    <row r="111" s="27" customFormat="1"/>
    <row r="112" s="27" customFormat="1"/>
    <row r="113" s="27" customFormat="1"/>
    <row r="114" s="27" customFormat="1"/>
    <row r="115" s="27" customFormat="1"/>
    <row r="116" s="27" customFormat="1"/>
    <row r="117" s="27" customFormat="1"/>
    <row r="118" s="27" customFormat="1"/>
    <row r="119" s="27" customFormat="1"/>
    <row r="120" s="27" customFormat="1"/>
    <row r="121" s="27" customFormat="1"/>
    <row r="122" s="27" customFormat="1"/>
    <row r="123" s="27" customFormat="1"/>
    <row r="124" s="27" customFormat="1"/>
    <row r="125" s="27" customFormat="1"/>
    <row r="126" s="27" customFormat="1"/>
    <row r="127" s="27" customFormat="1"/>
    <row r="128" s="27" customFormat="1"/>
    <row r="129" s="27" customFormat="1"/>
    <row r="130" s="27" customFormat="1"/>
    <row r="131" s="27" customFormat="1"/>
    <row r="132" s="27" customFormat="1"/>
    <row r="133" s="27" customFormat="1"/>
    <row r="134" s="27" customFormat="1"/>
    <row r="135" s="27" customFormat="1"/>
    <row r="136" s="27" customFormat="1"/>
    <row r="137" s="27" customFormat="1"/>
    <row r="138" s="27" customFormat="1"/>
    <row r="139" s="27" customFormat="1"/>
    <row r="140" s="27" customFormat="1"/>
    <row r="141" s="27" customFormat="1"/>
    <row r="142" s="27" customFormat="1"/>
    <row r="143" s="27" customFormat="1"/>
    <row r="144" s="27" customFormat="1"/>
    <row r="145" s="27" customFormat="1"/>
    <row r="146" s="27" customFormat="1"/>
    <row r="147" s="27" customFormat="1"/>
    <row r="148" s="27" customFormat="1"/>
    <row r="149" s="27" customFormat="1"/>
    <row r="150" s="27" customFormat="1"/>
    <row r="151" s="27" customFormat="1"/>
    <row r="152" s="27" customFormat="1"/>
    <row r="153" s="27" customFormat="1"/>
    <row r="154" s="27" customFormat="1"/>
    <row r="155" s="27" customFormat="1"/>
    <row r="156" s="27" customFormat="1"/>
    <row r="157" s="27" customFormat="1"/>
    <row r="158" s="27" customFormat="1"/>
    <row r="159" s="27" customFormat="1"/>
    <row r="160" s="27" customFormat="1"/>
    <row r="161" s="27" customFormat="1"/>
    <row r="162" s="27" customFormat="1"/>
    <row r="163" s="27" customFormat="1"/>
    <row r="164" s="27" customFormat="1"/>
    <row r="165" s="27" customFormat="1"/>
    <row r="166" s="27" customFormat="1"/>
    <row r="167" s="27" customFormat="1"/>
    <row r="168" s="27" customFormat="1"/>
    <row r="169" s="27" customFormat="1"/>
    <row r="170" s="27" customFormat="1"/>
    <row r="171" s="27" customFormat="1"/>
    <row r="172" s="27" customFormat="1"/>
    <row r="173" s="27" customFormat="1"/>
    <row r="174" s="27" customFormat="1"/>
    <row r="175" s="27" customFormat="1"/>
    <row r="176" s="27" customFormat="1"/>
    <row r="177" s="27" customFormat="1"/>
    <row r="178" s="27" customFormat="1"/>
    <row r="179" s="27" customFormat="1"/>
    <row r="180" s="27" customFormat="1"/>
    <row r="181" s="27" customFormat="1"/>
    <row r="182" s="27" customFormat="1"/>
    <row r="183" s="27" customFormat="1"/>
    <row r="184" s="27" customFormat="1"/>
    <row r="185" s="27" customFormat="1"/>
    <row r="186" s="27" customFormat="1"/>
    <row r="187" s="27" customFormat="1"/>
    <row r="188" s="27" customFormat="1"/>
    <row r="189" s="27" customFormat="1"/>
    <row r="190" s="27" customFormat="1"/>
    <row r="191" s="27" customFormat="1"/>
    <row r="192" s="27" customFormat="1"/>
    <row r="193" s="27" customFormat="1"/>
    <row r="194" s="27" customFormat="1"/>
    <row r="195" s="27" customFormat="1"/>
    <row r="196" s="27" customFormat="1"/>
    <row r="197" s="27" customFormat="1"/>
    <row r="198" s="27" customFormat="1"/>
    <row r="199" s="27" customFormat="1"/>
    <row r="200" s="27" customFormat="1"/>
    <row r="201" s="27" customFormat="1"/>
    <row r="202" s="27" customFormat="1"/>
    <row r="203" s="27" customFormat="1"/>
    <row r="204" s="27" customFormat="1"/>
    <row r="205" s="27" customFormat="1"/>
    <row r="206" s="27" customFormat="1"/>
    <row r="207" s="27" customFormat="1"/>
    <row r="208" s="27" customFormat="1"/>
    <row r="209" s="27" customFormat="1"/>
    <row r="210" s="27" customFormat="1"/>
    <row r="211" s="27" customFormat="1"/>
    <row r="212" s="27" customFormat="1"/>
    <row r="213" s="27" customFormat="1"/>
    <row r="214" s="27" customFormat="1"/>
  </sheetData>
  <sheetProtection algorithmName="SHA-512" hashValue="2frW4iaDB1uKk2TS5S4itu6P12oC9HIwLW/SQWpyhvy5ckD1Ug+mEYqP9mAj1jNucbnc000EkPlRdDVQI6kSxw==" saltValue="Ui+hbXpBpF2E/T/a2L/E0g==" spinCount="100000" sheet="1" objects="1" scenarios="1"/>
  <mergeCells count="1">
    <mergeCell ref="F7:M7"/>
  </mergeCells>
  <conditionalFormatting sqref="D18">
    <cfRule type="expression" dxfId="698" priority="3">
      <formula>$B18="Intermediate:"</formula>
    </cfRule>
  </conditionalFormatting>
  <conditionalFormatting sqref="E18">
    <cfRule type="expression" dxfId="697" priority="2">
      <formula>$B18="Intermediate:"</formula>
    </cfRule>
  </conditionalFormatting>
  <conditionalFormatting sqref="F18">
    <cfRule type="expression" dxfId="696" priority="1">
      <formula>$B18="Intermediate:"</formula>
    </cfRule>
  </conditionalFormatting>
  <dataValidations count="2">
    <dataValidation type="custom" allowBlank="1" showInputMessage="1" showErrorMessage="1" errorTitle="Error!" error="It needs to be a numeric value or leave blank" sqref="M14" xr:uid="{D33689BF-7308-46E3-A6DD-B49F522B6957}">
      <formula1>ISNUMBER(M14)</formula1>
    </dataValidation>
    <dataValidation type="list" allowBlank="1" showInputMessage="1" showErrorMessage="1" sqref="D16" xr:uid="{887136F9-4580-4057-A699-894997222AC6}">
      <formula1>PerformanceInddrop</formula1>
    </dataValidation>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295386" r:id="rId4" name="CommandButton1">
          <controlPr defaultSize="0" disabled="1" autoLine="0" r:id="rId5">
            <anchor moveWithCells="1">
              <from>
                <xdr:col>4</xdr:col>
                <xdr:colOff>66675</xdr:colOff>
                <xdr:row>0</xdr:row>
                <xdr:rowOff>876300</xdr:rowOff>
              </from>
              <to>
                <xdr:col>4</xdr:col>
                <xdr:colOff>581025</xdr:colOff>
                <xdr:row>0</xdr:row>
                <xdr:rowOff>1171575</xdr:rowOff>
              </to>
            </anchor>
          </controlPr>
        </control>
      </mc:Choice>
      <mc:Fallback>
        <control shapeId="1295386" r:id="rId4" name="CommandButton1"/>
      </mc:Fallback>
    </mc:AlternateContent>
    <mc:AlternateContent xmlns:mc="http://schemas.openxmlformats.org/markup-compatibility/2006">
      <mc:Choice Requires="x14">
        <control shapeId="1295361" r:id="rId6" name="Button 1">
          <controlPr defaultSize="0" print="0" autoFill="0" autoPict="0" macro="[0]!Button307_Click">
            <anchor moveWithCells="1" sizeWithCells="1">
              <from>
                <xdr:col>2</xdr:col>
                <xdr:colOff>219075</xdr:colOff>
                <xdr:row>0</xdr:row>
                <xdr:rowOff>876300</xdr:rowOff>
              </from>
              <to>
                <xdr:col>2</xdr:col>
                <xdr:colOff>542925</xdr:colOff>
                <xdr:row>0</xdr:row>
                <xdr:rowOff>1152525</xdr:rowOff>
              </to>
            </anchor>
          </controlPr>
        </control>
      </mc:Choice>
    </mc:AlternateContent>
    <mc:AlternateContent xmlns:mc="http://schemas.openxmlformats.org/markup-compatibility/2006">
      <mc:Choice Requires="x14">
        <control shapeId="1295362" r:id="rId7" name="Button 2">
          <controlPr defaultSize="0" print="0" autoFill="0" autoPict="0" macro="[0]!Button308_Click">
            <anchor moveWithCells="1" sizeWithCells="1">
              <from>
                <xdr:col>2</xdr:col>
                <xdr:colOff>600075</xdr:colOff>
                <xdr:row>0</xdr:row>
                <xdr:rowOff>876300</xdr:rowOff>
              </from>
              <to>
                <xdr:col>2</xdr:col>
                <xdr:colOff>914400</xdr:colOff>
                <xdr:row>0</xdr:row>
                <xdr:rowOff>1152525</xdr:rowOff>
              </to>
            </anchor>
          </controlPr>
        </control>
      </mc:Choice>
    </mc:AlternateContent>
    <mc:AlternateContent xmlns:mc="http://schemas.openxmlformats.org/markup-compatibility/2006">
      <mc:Choice Requires="x14">
        <control shapeId="1295363" r:id="rId8" name="Button 3">
          <controlPr defaultSize="0" print="0" autoFill="0" autoPict="0" macro="[0]!Button306_Click">
            <anchor moveWithCells="1" sizeWithCells="1">
              <from>
                <xdr:col>2</xdr:col>
                <xdr:colOff>962025</xdr:colOff>
                <xdr:row>0</xdr:row>
                <xdr:rowOff>876300</xdr:rowOff>
              </from>
              <to>
                <xdr:col>3</xdr:col>
                <xdr:colOff>447675</xdr:colOff>
                <xdr:row>0</xdr:row>
                <xdr:rowOff>1152525</xdr:rowOff>
              </to>
            </anchor>
          </controlPr>
        </control>
      </mc:Choice>
    </mc:AlternateContent>
    <mc:AlternateContent xmlns:mc="http://schemas.openxmlformats.org/markup-compatibility/2006">
      <mc:Choice Requires="x14">
        <control shapeId="1295364" r:id="rId9" name="Button 4">
          <controlPr defaultSize="0" print="0" autoFill="0" autoPict="0" macro="[0]!Button305_Click">
            <anchor moveWithCells="1" sizeWithCells="1">
              <from>
                <xdr:col>1</xdr:col>
                <xdr:colOff>219075</xdr:colOff>
                <xdr:row>0</xdr:row>
                <xdr:rowOff>876300</xdr:rowOff>
              </from>
              <to>
                <xdr:col>2</xdr:col>
                <xdr:colOff>171450</xdr:colOff>
                <xdr:row>0</xdr:row>
                <xdr:rowOff>1152525</xdr:rowOff>
              </to>
            </anchor>
          </controlPr>
        </control>
      </mc:Choice>
    </mc:AlternateContent>
    <mc:AlternateContent xmlns:mc="http://schemas.openxmlformats.org/markup-compatibility/2006">
      <mc:Choice Requires="x14">
        <control shapeId="1295365" r:id="rId10" name="Button 5">
          <controlPr defaultSize="0" print="0" autoFill="0" autoPict="0" macro="[0]!Button309_Click">
            <anchor moveWithCells="1" sizeWithCells="1">
              <from>
                <xdr:col>3</xdr:col>
                <xdr:colOff>504825</xdr:colOff>
                <xdr:row>0</xdr:row>
                <xdr:rowOff>876300</xdr:rowOff>
              </from>
              <to>
                <xdr:col>3</xdr:col>
                <xdr:colOff>847725</xdr:colOff>
                <xdr:row>0</xdr:row>
                <xdr:rowOff>1152525</xdr:rowOff>
              </to>
            </anchor>
          </controlPr>
        </control>
      </mc:Choice>
    </mc:AlternateContent>
    <mc:AlternateContent xmlns:mc="http://schemas.openxmlformats.org/markup-compatibility/2006">
      <mc:Choice Requires="x14">
        <control shapeId="1295366" r:id="rId11" name="Button 6">
          <controlPr defaultSize="0" print="0" autoFill="0" autoPict="0" macro="[0]!Button310_Click">
            <anchor moveWithCells="1" sizeWithCells="1">
              <from>
                <xdr:col>3</xdr:col>
                <xdr:colOff>895350</xdr:colOff>
                <xdr:row>0</xdr:row>
                <xdr:rowOff>876300</xdr:rowOff>
              </from>
              <to>
                <xdr:col>4</xdr:col>
                <xdr:colOff>57150</xdr:colOff>
                <xdr:row>0</xdr:row>
                <xdr:rowOff>1152525</xdr:rowOff>
              </to>
            </anchor>
          </controlPr>
        </control>
      </mc:Choice>
    </mc:AlternateContent>
    <mc:AlternateContent xmlns:mc="http://schemas.openxmlformats.org/markup-compatibility/2006">
      <mc:Choice Requires="x14">
        <control shapeId="1295368" r:id="rId12" name="Button 8">
          <controlPr defaultSize="0" print="0" autoFill="0" autoPict="0" macro="[0]!Button312_Click">
            <anchor moveWithCells="1" sizeWithCells="1">
              <from>
                <xdr:col>4</xdr:col>
                <xdr:colOff>590550</xdr:colOff>
                <xdr:row>0</xdr:row>
                <xdr:rowOff>876300</xdr:rowOff>
              </from>
              <to>
                <xdr:col>4</xdr:col>
                <xdr:colOff>1076325</xdr:colOff>
                <xdr:row>0</xdr:row>
                <xdr:rowOff>1152525</xdr:rowOff>
              </to>
            </anchor>
          </controlPr>
        </control>
      </mc:Choice>
    </mc:AlternateContent>
    <mc:AlternateContent xmlns:mc="http://schemas.openxmlformats.org/markup-compatibility/2006">
      <mc:Choice Requires="x14">
        <control shapeId="1295369" r:id="rId13" name="Button 9">
          <controlPr defaultSize="0" print="0" autoFill="0" autoPict="0" macro="[0]!Button313_Click">
            <anchor moveWithCells="1" sizeWithCells="1">
              <from>
                <xdr:col>4</xdr:col>
                <xdr:colOff>1104900</xdr:colOff>
                <xdr:row>0</xdr:row>
                <xdr:rowOff>876300</xdr:rowOff>
              </from>
              <to>
                <xdr:col>5</xdr:col>
                <xdr:colOff>57150</xdr:colOff>
                <xdr:row>0</xdr:row>
                <xdr:rowOff>1152525</xdr:rowOff>
              </to>
            </anchor>
          </controlPr>
        </control>
      </mc:Choice>
    </mc:AlternateContent>
    <mc:AlternateContent xmlns:mc="http://schemas.openxmlformats.org/markup-compatibility/2006">
      <mc:Choice Requires="x14">
        <control shapeId="1295370" r:id="rId14" name="Button 10">
          <controlPr defaultSize="0" print="0" autoFill="0" autoPict="0" macro="[0]!Button314_Click">
            <anchor moveWithCells="1" sizeWithCells="1">
              <from>
                <xdr:col>5</xdr:col>
                <xdr:colOff>85725</xdr:colOff>
                <xdr:row>0</xdr:row>
                <xdr:rowOff>876300</xdr:rowOff>
              </from>
              <to>
                <xdr:col>5</xdr:col>
                <xdr:colOff>600075</xdr:colOff>
                <xdr:row>0</xdr:row>
                <xdr:rowOff>1152525</xdr:rowOff>
              </to>
            </anchor>
          </controlPr>
        </control>
      </mc:Choice>
    </mc:AlternateContent>
    <mc:AlternateContent xmlns:mc="http://schemas.openxmlformats.org/markup-compatibility/2006">
      <mc:Choice Requires="x14">
        <control shapeId="1295371" r:id="rId15" name="Button 11">
          <controlPr defaultSize="0" print="0" autoFill="0" autoPict="0" macro="[0]!Button315_Click">
            <anchor moveWithCells="1" sizeWithCells="1">
              <from>
                <xdr:col>5</xdr:col>
                <xdr:colOff>628650</xdr:colOff>
                <xdr:row>0</xdr:row>
                <xdr:rowOff>876300</xdr:rowOff>
              </from>
              <to>
                <xdr:col>7</xdr:col>
                <xdr:colOff>323850</xdr:colOff>
                <xdr:row>0</xdr:row>
                <xdr:rowOff>1152525</xdr:rowOff>
              </to>
            </anchor>
          </controlPr>
        </control>
      </mc:Choice>
    </mc:AlternateContent>
    <mc:AlternateContent xmlns:mc="http://schemas.openxmlformats.org/markup-compatibility/2006">
      <mc:Choice Requires="x14">
        <control shapeId="1295372" r:id="rId16" name="Button 12">
          <controlPr defaultSize="0" print="0" autoFill="0" autoPict="0" macro="[0]!Button316_Click">
            <anchor moveWithCells="1" sizeWithCells="1">
              <from>
                <xdr:col>7</xdr:col>
                <xdr:colOff>352425</xdr:colOff>
                <xdr:row>0</xdr:row>
                <xdr:rowOff>876300</xdr:rowOff>
              </from>
              <to>
                <xdr:col>8</xdr:col>
                <xdr:colOff>561975</xdr:colOff>
                <xdr:row>0</xdr:row>
                <xdr:rowOff>1152525</xdr:rowOff>
              </to>
            </anchor>
          </controlPr>
        </control>
      </mc:Choice>
    </mc:AlternateContent>
    <mc:AlternateContent xmlns:mc="http://schemas.openxmlformats.org/markup-compatibility/2006">
      <mc:Choice Requires="x14">
        <control shapeId="1295379" r:id="rId17" name="Button 19">
          <controlPr defaultSize="0" print="0" autoFill="0" autoPict="0" macro="[0]!Button319_Click">
            <anchor moveWithCells="1" sizeWithCells="1">
              <from>
                <xdr:col>8</xdr:col>
                <xdr:colOff>590550</xdr:colOff>
                <xdr:row>0</xdr:row>
                <xdr:rowOff>866775</xdr:rowOff>
              </from>
              <to>
                <xdr:col>8</xdr:col>
                <xdr:colOff>1533525</xdr:colOff>
                <xdr:row>0</xdr:row>
                <xdr:rowOff>1152525</xdr:rowOff>
              </to>
            </anchor>
          </controlPr>
        </control>
      </mc:Choice>
    </mc:AlternateContent>
    <mc:AlternateContent xmlns:mc="http://schemas.openxmlformats.org/markup-compatibility/2006">
      <mc:Choice Requires="x14">
        <control shapeId="1295380" r:id="rId18" name="Button 20">
          <controlPr defaultSize="0" print="0" autoFill="0" autoPict="0" macro="[0]!Button301_Click">
            <anchor moveWithCells="1" sizeWithCells="1">
              <from>
                <xdr:col>4</xdr:col>
                <xdr:colOff>1171575</xdr:colOff>
                <xdr:row>0</xdr:row>
                <xdr:rowOff>152400</xdr:rowOff>
              </from>
              <to>
                <xdr:col>5</xdr:col>
                <xdr:colOff>180975</xdr:colOff>
                <xdr:row>0</xdr:row>
                <xdr:rowOff>552450</xdr:rowOff>
              </to>
            </anchor>
          </controlPr>
        </control>
      </mc:Choice>
    </mc:AlternateContent>
    <mc:AlternateContent xmlns:mc="http://schemas.openxmlformats.org/markup-compatibility/2006">
      <mc:Choice Requires="x14">
        <control shapeId="1295381" r:id="rId19" name="Button 21">
          <controlPr defaultSize="0" print="0" autoFill="0" autoPict="0" macro="[0]!Button302_Click">
            <anchor moveWithCells="1" sizeWithCells="1">
              <from>
                <xdr:col>5</xdr:col>
                <xdr:colOff>228600</xdr:colOff>
                <xdr:row>0</xdr:row>
                <xdr:rowOff>152400</xdr:rowOff>
              </from>
              <to>
                <xdr:col>5</xdr:col>
                <xdr:colOff>1057275</xdr:colOff>
                <xdr:row>0</xdr:row>
                <xdr:rowOff>552450</xdr:rowOff>
              </to>
            </anchor>
          </controlPr>
        </control>
      </mc:Choice>
    </mc:AlternateContent>
    <mc:AlternateContent xmlns:mc="http://schemas.openxmlformats.org/markup-compatibility/2006">
      <mc:Choice Requires="x14">
        <control shapeId="1295382" r:id="rId20" name="Button 22">
          <controlPr defaultSize="0" print="0" autoFill="0" autoPict="0" macro="[0]!Button303_Click" altText="Environment Assessment Home">
            <anchor moveWithCells="1" sizeWithCells="1">
              <from>
                <xdr:col>5</xdr:col>
                <xdr:colOff>1095375</xdr:colOff>
                <xdr:row>0</xdr:row>
                <xdr:rowOff>152400</xdr:rowOff>
              </from>
              <to>
                <xdr:col>8</xdr:col>
                <xdr:colOff>352425</xdr:colOff>
                <xdr:row>0</xdr:row>
                <xdr:rowOff>552450</xdr:rowOff>
              </to>
            </anchor>
          </controlPr>
        </control>
      </mc:Choice>
    </mc:AlternateContent>
    <mc:AlternateContent xmlns:mc="http://schemas.openxmlformats.org/markup-compatibility/2006">
      <mc:Choice Requires="x14">
        <control shapeId="1295383" r:id="rId21" name="Button 23">
          <controlPr defaultSize="0" print="0" autoFill="0" autoPict="0" macro="[0]!Button304_Click">
            <anchor moveWithCells="1" sizeWithCells="1">
              <from>
                <xdr:col>8</xdr:col>
                <xdr:colOff>438150</xdr:colOff>
                <xdr:row>0</xdr:row>
                <xdr:rowOff>152400</xdr:rowOff>
              </from>
              <to>
                <xdr:col>8</xdr:col>
                <xdr:colOff>1362075</xdr:colOff>
                <xdr:row>0</xdr:row>
                <xdr:rowOff>552450</xdr:rowOff>
              </to>
            </anchor>
          </controlPr>
        </control>
      </mc:Choice>
    </mc:AlternateContent>
    <mc:AlternateContent xmlns:mc="http://schemas.openxmlformats.org/markup-compatibility/2006">
      <mc:Choice Requires="x14">
        <control shapeId="1295384" r:id="rId22" name="Button 24">
          <controlPr defaultSize="0" print="0" autoFill="0" autoPict="0" macro="[0]!RectangleRoundedCorners9_Click">
            <anchor moveWithCells="1" sizeWithCells="1">
              <from>
                <xdr:col>8</xdr:col>
                <xdr:colOff>1438275</xdr:colOff>
                <xdr:row>0</xdr:row>
                <xdr:rowOff>142875</xdr:rowOff>
              </from>
              <to>
                <xdr:col>9</xdr:col>
                <xdr:colOff>504825</xdr:colOff>
                <xdr:row>0</xdr:row>
                <xdr:rowOff>542925</xdr:rowOff>
              </to>
            </anchor>
          </controlPr>
        </control>
      </mc:Choice>
    </mc:AlternateContent>
    <mc:AlternateContent xmlns:mc="http://schemas.openxmlformats.org/markup-compatibility/2006">
      <mc:Choice Requires="x14">
        <control shapeId="1295385" r:id="rId23" name="Group Box 25">
          <controlPr defaultSize="0" autoFill="0" autoPict="0">
            <anchor moveWithCells="1">
              <from>
                <xdr:col>1</xdr:col>
                <xdr:colOff>66675</xdr:colOff>
                <xdr:row>0</xdr:row>
                <xdr:rowOff>742950</xdr:rowOff>
              </from>
              <to>
                <xdr:col>8</xdr:col>
                <xdr:colOff>1704975</xdr:colOff>
                <xdr:row>0</xdr:row>
                <xdr:rowOff>1219200</xdr:rowOff>
              </to>
            </anchor>
          </controlPr>
        </control>
      </mc:Choice>
    </mc:AlternateContent>
  </controls>
  <extLst>
    <ext xmlns:x14="http://schemas.microsoft.com/office/spreadsheetml/2009/9/main" uri="{CCE6A557-97BC-4b89-ADB6-D9C93CAAB3DF}">
      <x14:dataValidations xmlns:xm="http://schemas.microsoft.com/office/excel/2006/main" count="1">
        <x14:dataValidation type="list" allowBlank="1" showInputMessage="1" showErrorMessage="1" xr:uid="{4F777021-C42C-4D82-983A-F1F41271AEF0}">
          <x14:formula1>
            <xm:f>Variables!$AY$3:$AY$5</xm:f>
          </x14:formula1>
          <xm:sqref>F5</xm:sqref>
        </x14:dataValidation>
      </x14:dataValidations>
    </ext>
  </extLst>
</worksheet>
</file>

<file path=xl/worksheets/sheet2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583BB5C8-B65F-47B1-8E29-EFAB28FE5E34}">
  <sheetPr codeName="Sheet85">
    <tabColor rgb="FF0070C0"/>
  </sheetPr>
  <dimension ref="A1:CF208"/>
  <sheetViews>
    <sheetView showRowColHeaders="0" zoomScale="80" zoomScaleNormal="80" workbookViewId="0">
      <selection activeCell="H3" sqref="H3"/>
    </sheetView>
  </sheetViews>
  <sheetFormatPr defaultColWidth="8.85546875" defaultRowHeight="15"/>
  <cols>
    <col min="1" max="1" width="3.42578125" style="27" customWidth="1"/>
    <col min="2" max="2" width="8.85546875" style="27"/>
    <col min="3" max="3" width="16" style="68" customWidth="1"/>
    <col min="4" max="4" width="4" style="68" customWidth="1"/>
    <col min="5" max="5" width="22.7109375" style="68" customWidth="1"/>
    <col min="6" max="6" width="19.28515625" style="68" customWidth="1"/>
    <col min="7" max="7" width="15.85546875" style="68" customWidth="1"/>
    <col min="8" max="9" width="12.5703125" style="68" customWidth="1"/>
    <col min="10" max="10" width="2.7109375" style="68" customWidth="1"/>
    <col min="11" max="11" width="25.5703125" style="68" customWidth="1"/>
    <col min="12" max="12" width="12.140625" style="68" customWidth="1"/>
    <col min="13" max="13" width="18.140625" style="68" customWidth="1"/>
    <col min="14" max="14" width="9.5703125" style="68" customWidth="1"/>
    <col min="15" max="15" width="3.5703125" style="68" customWidth="1"/>
    <col min="16" max="16" width="13.28515625" style="68" customWidth="1"/>
    <col min="17" max="17" width="11.42578125" style="68" customWidth="1"/>
    <col min="18" max="18" width="19" style="68" customWidth="1"/>
    <col min="19" max="19" width="16.7109375" style="68" customWidth="1"/>
    <col min="20" max="20" width="16.140625" style="68" customWidth="1"/>
    <col min="21" max="84" width="9.140625" style="27" customWidth="1"/>
    <col min="85" max="16384" width="8.85546875" style="68"/>
  </cols>
  <sheetData>
    <row r="1" spans="1:20" s="27" customFormat="1" ht="120" customHeight="1">
      <c r="C1" s="51"/>
      <c r="D1" s="387"/>
      <c r="E1" s="387"/>
    </row>
    <row r="2" spans="1:20" s="27" customFormat="1">
      <c r="A2" s="413" t="s">
        <v>35</v>
      </c>
      <c r="B2" s="101"/>
      <c r="C2" s="101"/>
      <c r="D2" s="102"/>
    </row>
    <row r="3" spans="1:20" s="27" customFormat="1"/>
    <row r="4" spans="1:20" s="27" customFormat="1"/>
    <row r="5" spans="1:20" s="27" customFormat="1"/>
    <row r="6" spans="1:20" s="27" customFormat="1">
      <c r="D6" s="52"/>
      <c r="E6" s="53"/>
      <c r="F6" s="53"/>
      <c r="G6" s="53"/>
      <c r="H6" s="53"/>
      <c r="I6" s="53"/>
      <c r="J6" s="54"/>
    </row>
    <row r="7" spans="1:20" s="27" customFormat="1" ht="30">
      <c r="D7" s="55"/>
      <c r="E7" s="56" t="s">
        <v>22</v>
      </c>
      <c r="F7" s="57" t="s">
        <v>249</v>
      </c>
      <c r="G7" s="57" t="s">
        <v>250</v>
      </c>
      <c r="H7" s="57" t="s">
        <v>251</v>
      </c>
      <c r="I7" s="57" t="s">
        <v>252</v>
      </c>
      <c r="J7" s="58"/>
      <c r="R7" s="59"/>
      <c r="S7" s="59"/>
      <c r="T7" s="59"/>
    </row>
    <row r="8" spans="1:20" s="27" customFormat="1">
      <c r="D8" s="55"/>
      <c r="E8" s="60" t="s">
        <v>253</v>
      </c>
      <c r="F8" s="420" t="s">
        <v>254</v>
      </c>
      <c r="G8" s="420">
        <f>IFERROR(SUMIF('1Ei'!$D$9:$D$97,$F8,'1Ei'!$E$9:$E$97),"")</f>
        <v>0</v>
      </c>
      <c r="H8" s="420">
        <v>1</v>
      </c>
      <c r="I8" s="420">
        <f>IFERROR(SUMIF('1Ei'!$D$9:$D$97,$F8,'1Ei'!$K$9:$K$97),"")</f>
        <v>0</v>
      </c>
      <c r="J8" s="61"/>
      <c r="R8" s="62"/>
      <c r="S8" s="62"/>
      <c r="T8" s="62"/>
    </row>
    <row r="9" spans="1:20" s="27" customFormat="1" ht="6.75" customHeight="1">
      <c r="D9" s="55"/>
      <c r="E9" s="63"/>
      <c r="F9" s="63"/>
      <c r="G9" s="63"/>
      <c r="H9" s="63"/>
      <c r="I9" s="63"/>
      <c r="J9" s="64"/>
    </row>
    <row r="10" spans="1:20" s="27" customFormat="1">
      <c r="D10" s="55"/>
      <c r="E10" s="63" t="s">
        <v>255</v>
      </c>
      <c r="F10" s="420" t="s">
        <v>256</v>
      </c>
      <c r="G10" s="420">
        <f>IFERROR(SUMIF('1Ei'!$D$9:$D$97,$F10,'1Ei'!$E$9:$E$97),"")</f>
        <v>0</v>
      </c>
      <c r="H10" s="420">
        <v>1</v>
      </c>
      <c r="I10" s="420">
        <f>IFERROR(SUMIF('1Ei'!$D$9:$D$97,$F10,'1Ei'!$K$9:$K$97),"")</f>
        <v>0</v>
      </c>
      <c r="J10" s="64"/>
    </row>
    <row r="11" spans="1:20" s="27" customFormat="1" ht="7.5" customHeight="1">
      <c r="D11" s="55"/>
      <c r="E11" s="63"/>
      <c r="F11" s="63"/>
      <c r="G11" s="57"/>
      <c r="H11" s="63"/>
      <c r="I11" s="63"/>
      <c r="J11" s="64"/>
    </row>
    <row r="12" spans="1:20" s="27" customFormat="1">
      <c r="D12" s="55"/>
      <c r="E12" s="63"/>
      <c r="F12" s="63"/>
      <c r="G12" s="57"/>
      <c r="H12" s="63"/>
      <c r="I12" s="63"/>
      <c r="J12" s="64"/>
    </row>
    <row r="13" spans="1:20" s="27" customFormat="1">
      <c r="D13" s="55"/>
      <c r="E13" s="63"/>
      <c r="F13" s="63"/>
      <c r="G13" s="63"/>
      <c r="H13" s="63"/>
      <c r="I13" s="63"/>
      <c r="J13" s="64"/>
    </row>
    <row r="14" spans="1:20" s="27" customFormat="1">
      <c r="D14" s="55"/>
      <c r="E14" s="63"/>
      <c r="F14" s="63"/>
      <c r="G14" s="63"/>
      <c r="H14" s="63" t="s">
        <v>257</v>
      </c>
      <c r="I14" s="420">
        <f>SUM(I8,I10)</f>
        <v>0</v>
      </c>
      <c r="J14" s="64"/>
    </row>
    <row r="15" spans="1:20" s="27" customFormat="1" ht="6.75" customHeight="1">
      <c r="D15" s="65"/>
      <c r="E15" s="66"/>
      <c r="F15" s="66"/>
      <c r="G15" s="66"/>
      <c r="H15" s="66"/>
      <c r="I15" s="66"/>
      <c r="J15" s="67"/>
    </row>
    <row r="16" spans="1:20" s="27" customFormat="1"/>
    <row r="17" s="27" customFormat="1" ht="6.75" customHeight="1"/>
    <row r="18" s="27" customFormat="1"/>
    <row r="19" s="27" customFormat="1" ht="6.75" customHeight="1"/>
    <row r="20" s="27" customFormat="1"/>
    <row r="21" s="27" customFormat="1"/>
    <row r="22" s="27" customFormat="1"/>
    <row r="23" s="27" customFormat="1"/>
    <row r="24" s="27" customFormat="1"/>
    <row r="25" s="27" customFormat="1"/>
    <row r="26" s="27" customFormat="1"/>
    <row r="27" s="27" customFormat="1"/>
    <row r="28" s="27" customFormat="1"/>
    <row r="29" s="27" customFormat="1"/>
    <row r="30" s="27" customFormat="1"/>
    <row r="31" s="27" customFormat="1"/>
    <row r="32" s="27" customFormat="1"/>
    <row r="33" s="27" customFormat="1"/>
    <row r="34" s="27" customFormat="1"/>
    <row r="35" s="27" customFormat="1"/>
    <row r="36" s="27" customFormat="1"/>
    <row r="37" s="27" customFormat="1"/>
    <row r="38" s="27" customFormat="1"/>
    <row r="39" s="27" customFormat="1"/>
    <row r="40" s="27" customFormat="1"/>
    <row r="41" s="27" customFormat="1"/>
    <row r="42" s="27" customFormat="1"/>
    <row r="43" s="27" customFormat="1"/>
    <row r="44" s="27" customFormat="1"/>
    <row r="45" s="27" customFormat="1"/>
    <row r="46" s="27" customFormat="1"/>
    <row r="47" s="27" customFormat="1"/>
    <row r="48" s="27" customFormat="1"/>
    <row r="49" s="27" customFormat="1"/>
    <row r="50" s="27" customFormat="1"/>
    <row r="51" s="27" customFormat="1"/>
    <row r="52" s="27" customFormat="1"/>
    <row r="53" s="27" customFormat="1"/>
    <row r="54" s="27" customFormat="1"/>
    <row r="55" s="27" customFormat="1"/>
    <row r="56" s="27" customFormat="1"/>
    <row r="57" s="27" customFormat="1"/>
    <row r="58" s="27" customFormat="1"/>
    <row r="59" s="27" customFormat="1"/>
    <row r="60" s="27" customFormat="1"/>
    <row r="61" s="27" customFormat="1"/>
    <row r="62" s="27" customFormat="1"/>
    <row r="63" s="27" customFormat="1"/>
    <row r="64" s="27" customFormat="1"/>
    <row r="65" s="27" customFormat="1"/>
    <row r="66" s="27" customFormat="1"/>
    <row r="67" s="27" customFormat="1"/>
    <row r="68" s="27" customFormat="1"/>
    <row r="69" s="27" customFormat="1"/>
    <row r="70" s="27" customFormat="1"/>
    <row r="71" s="27" customFormat="1"/>
    <row r="72" s="27" customFormat="1"/>
    <row r="73" s="27" customFormat="1"/>
    <row r="74" s="27" customFormat="1"/>
    <row r="75" s="27" customFormat="1"/>
    <row r="76" s="27" customFormat="1"/>
    <row r="77" s="27" customFormat="1"/>
    <row r="78" s="27" customFormat="1"/>
    <row r="79" s="27" customFormat="1"/>
    <row r="80" s="27" customFormat="1"/>
    <row r="81" s="27" customFormat="1"/>
    <row r="82" s="27" customFormat="1"/>
    <row r="83" s="27" customFormat="1"/>
    <row r="84" s="27" customFormat="1"/>
    <row r="85" s="27" customFormat="1"/>
    <row r="86" s="27" customFormat="1"/>
    <row r="87" s="27" customFormat="1"/>
    <row r="88" s="27" customFormat="1"/>
    <row r="89" s="27" customFormat="1"/>
    <row r="90" s="27" customFormat="1"/>
    <row r="91" s="27" customFormat="1"/>
    <row r="92" s="27" customFormat="1"/>
    <row r="93" s="27" customFormat="1"/>
    <row r="94" s="27" customFormat="1"/>
    <row r="95" s="27" customFormat="1"/>
    <row r="96" s="27" customFormat="1"/>
    <row r="97" s="27" customFormat="1"/>
    <row r="98" s="27" customFormat="1"/>
    <row r="99" s="27" customFormat="1"/>
    <row r="100" s="27" customFormat="1"/>
    <row r="101" s="27" customFormat="1"/>
    <row r="102" s="27" customFormat="1"/>
    <row r="103" s="27" customFormat="1"/>
    <row r="104" s="27" customFormat="1"/>
    <row r="105" s="27" customFormat="1"/>
    <row r="106" s="27" customFormat="1"/>
    <row r="107" s="27" customFormat="1"/>
    <row r="108" s="27" customFormat="1"/>
    <row r="109" s="27" customFormat="1"/>
    <row r="110" s="27" customFormat="1"/>
    <row r="111" s="27" customFormat="1"/>
    <row r="112" s="27" customFormat="1"/>
    <row r="113" s="27" customFormat="1"/>
    <row r="114" s="27" customFormat="1"/>
    <row r="115" s="27" customFormat="1"/>
    <row r="116" s="27" customFormat="1"/>
    <row r="117" s="27" customFormat="1"/>
    <row r="118" s="27" customFormat="1"/>
    <row r="119" s="27" customFormat="1"/>
    <row r="120" s="27" customFormat="1"/>
    <row r="121" s="27" customFormat="1"/>
    <row r="122" s="27" customFormat="1"/>
    <row r="123" s="27" customFormat="1"/>
    <row r="124" s="27" customFormat="1"/>
    <row r="125" s="27" customFormat="1"/>
    <row r="126" s="27" customFormat="1"/>
    <row r="127" s="27" customFormat="1"/>
    <row r="128" s="27" customFormat="1"/>
    <row r="129" s="27" customFormat="1"/>
    <row r="130" s="27" customFormat="1"/>
    <row r="131" s="27" customFormat="1"/>
    <row r="132" s="27" customFormat="1"/>
    <row r="133" s="27" customFormat="1"/>
    <row r="134" s="27" customFormat="1"/>
    <row r="135" s="27" customFormat="1"/>
    <row r="136" s="27" customFormat="1"/>
    <row r="137" s="27" customFormat="1"/>
    <row r="138" s="27" customFormat="1"/>
    <row r="139" s="27" customFormat="1"/>
    <row r="140" s="27" customFormat="1"/>
    <row r="141" s="27" customFormat="1"/>
    <row r="142" s="27" customFormat="1"/>
    <row r="143" s="27" customFormat="1"/>
    <row r="144" s="27" customFormat="1"/>
    <row r="145" s="27" customFormat="1"/>
    <row r="146" s="27" customFormat="1"/>
    <row r="147" s="27" customFormat="1"/>
    <row r="148" s="27" customFormat="1"/>
    <row r="149" s="27" customFormat="1"/>
    <row r="150" s="27" customFormat="1"/>
    <row r="151" s="27" customFormat="1"/>
    <row r="152" s="27" customFormat="1"/>
    <row r="153" s="27" customFormat="1"/>
    <row r="154" s="27" customFormat="1"/>
    <row r="155" s="27" customFormat="1"/>
    <row r="156" s="27" customFormat="1"/>
    <row r="157" s="27" customFormat="1"/>
    <row r="158" s="27" customFormat="1"/>
    <row r="159" s="27" customFormat="1"/>
    <row r="160" s="27" customFormat="1"/>
    <row r="161" s="27" customFormat="1"/>
    <row r="162" s="27" customFormat="1"/>
    <row r="163" s="27" customFormat="1"/>
    <row r="164" s="27" customFormat="1"/>
    <row r="165" s="27" customFormat="1"/>
    <row r="166" s="27" customFormat="1"/>
    <row r="167" s="27" customFormat="1"/>
    <row r="168" s="27" customFormat="1"/>
    <row r="169" s="27" customFormat="1"/>
    <row r="170" s="27" customFormat="1"/>
    <row r="171" s="27" customFormat="1"/>
    <row r="172" s="27" customFormat="1"/>
    <row r="173" s="27" customFormat="1"/>
    <row r="174" s="27" customFormat="1"/>
    <row r="175" s="27" customFormat="1"/>
    <row r="176" s="27" customFormat="1"/>
    <row r="177" s="27" customFormat="1"/>
    <row r="178" s="27" customFormat="1"/>
    <row r="179" s="27" customFormat="1"/>
    <row r="180" s="27" customFormat="1"/>
    <row r="181" s="27" customFormat="1"/>
    <row r="182" s="27" customFormat="1"/>
    <row r="183" s="27" customFormat="1"/>
    <row r="184" s="27" customFormat="1"/>
    <row r="185" s="27" customFormat="1"/>
    <row r="186" s="27" customFormat="1"/>
    <row r="187" s="27" customFormat="1"/>
    <row r="188" s="27" customFormat="1"/>
    <row r="189" s="27" customFormat="1"/>
    <row r="190" s="27" customFormat="1"/>
    <row r="191" s="27" customFormat="1"/>
    <row r="192" s="27" customFormat="1"/>
    <row r="193" s="27" customFormat="1"/>
    <row r="194" s="27" customFormat="1"/>
    <row r="195" s="27" customFormat="1"/>
    <row r="196" s="27" customFormat="1"/>
    <row r="197" s="27" customFormat="1"/>
    <row r="198" s="27" customFormat="1"/>
    <row r="199" s="27" customFormat="1"/>
    <row r="200" s="27" customFormat="1"/>
    <row r="201" s="27" customFormat="1"/>
    <row r="202" s="27" customFormat="1"/>
    <row r="203" s="27" customFormat="1"/>
    <row r="204" s="27" customFormat="1"/>
    <row r="205" s="27" customFormat="1"/>
    <row r="206" s="27" customFormat="1"/>
    <row r="207" s="27" customFormat="1"/>
    <row r="208" s="27" customFormat="1"/>
  </sheetData>
  <sheetProtection algorithmName="SHA-512" hashValue="Sd/l2hBuk7Gh1/SeUt5rJSIfVm4PMKYicaCpxxfw//KldWbGwpNAHTQOs/7NoN97ex2yL/KRDGqa7OrV5d4i9A==" saltValue="HNEgoOprmURwWNCjmDRlvA==" spinCount="100000" sheet="1" objects="1" scenarios="1"/>
  <mergeCells count="1">
    <mergeCell ref="D1:E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controls>
    <mc:AlternateContent xmlns:mc="http://schemas.openxmlformats.org/markup-compatibility/2006">
      <mc:Choice Requires="x14">
        <control shapeId="1296410" r:id="rId3" name="CommandButton1">
          <controlPr defaultSize="0" disabled="1" autoLine="0" r:id="rId4">
            <anchor moveWithCells="1">
              <from>
                <xdr:col>4</xdr:col>
                <xdr:colOff>1190625</xdr:colOff>
                <xdr:row>0</xdr:row>
                <xdr:rowOff>847725</xdr:rowOff>
              </from>
              <to>
                <xdr:col>5</xdr:col>
                <xdr:colOff>190500</xdr:colOff>
                <xdr:row>0</xdr:row>
                <xdr:rowOff>1143000</xdr:rowOff>
              </to>
            </anchor>
          </controlPr>
        </control>
      </mc:Choice>
      <mc:Fallback>
        <control shapeId="1296410" r:id="rId3" name="CommandButton1"/>
      </mc:Fallback>
    </mc:AlternateContent>
    <mc:AlternateContent xmlns:mc="http://schemas.openxmlformats.org/markup-compatibility/2006">
      <mc:Choice Requires="x14">
        <control shapeId="1296385" r:id="rId5" name="Button 1">
          <controlPr defaultSize="0" print="0" autoFill="0" autoPict="0" macro="[0]!Button307_Click">
            <anchor moveWithCells="1" sizeWithCells="1">
              <from>
                <xdr:col>1</xdr:col>
                <xdr:colOff>571500</xdr:colOff>
                <xdr:row>0</xdr:row>
                <xdr:rowOff>847725</xdr:rowOff>
              </from>
              <to>
                <xdr:col>2</xdr:col>
                <xdr:colOff>276225</xdr:colOff>
                <xdr:row>0</xdr:row>
                <xdr:rowOff>1114425</xdr:rowOff>
              </to>
            </anchor>
          </controlPr>
        </control>
      </mc:Choice>
    </mc:AlternateContent>
    <mc:AlternateContent xmlns:mc="http://schemas.openxmlformats.org/markup-compatibility/2006">
      <mc:Choice Requires="x14">
        <control shapeId="1296386" r:id="rId6" name="Button 2">
          <controlPr defaultSize="0" print="0" autoFill="0" autoPict="0" macro="[0]!Button308_Click">
            <anchor moveWithCells="1" sizeWithCells="1">
              <from>
                <xdr:col>2</xdr:col>
                <xdr:colOff>333375</xdr:colOff>
                <xdr:row>0</xdr:row>
                <xdr:rowOff>847725</xdr:rowOff>
              </from>
              <to>
                <xdr:col>2</xdr:col>
                <xdr:colOff>647700</xdr:colOff>
                <xdr:row>0</xdr:row>
                <xdr:rowOff>1114425</xdr:rowOff>
              </to>
            </anchor>
          </controlPr>
        </control>
      </mc:Choice>
    </mc:AlternateContent>
    <mc:AlternateContent xmlns:mc="http://schemas.openxmlformats.org/markup-compatibility/2006">
      <mc:Choice Requires="x14">
        <control shapeId="1296387" r:id="rId7" name="Button 3">
          <controlPr defaultSize="0" print="0" autoFill="0" autoPict="0" macro="[0]!Button306_Click">
            <anchor moveWithCells="1" sizeWithCells="1">
              <from>
                <xdr:col>2</xdr:col>
                <xdr:colOff>695325</xdr:colOff>
                <xdr:row>0</xdr:row>
                <xdr:rowOff>847725</xdr:rowOff>
              </from>
              <to>
                <xdr:col>3</xdr:col>
                <xdr:colOff>180975</xdr:colOff>
                <xdr:row>0</xdr:row>
                <xdr:rowOff>1114425</xdr:rowOff>
              </to>
            </anchor>
          </controlPr>
        </control>
      </mc:Choice>
    </mc:AlternateContent>
    <mc:AlternateContent xmlns:mc="http://schemas.openxmlformats.org/markup-compatibility/2006">
      <mc:Choice Requires="x14">
        <control shapeId="1296388" r:id="rId8" name="Button 4">
          <controlPr defaultSize="0" print="0" autoFill="0" autoPict="0" macro="[0]!Button305_Click">
            <anchor moveWithCells="1" sizeWithCells="1">
              <from>
                <xdr:col>0</xdr:col>
                <xdr:colOff>180975</xdr:colOff>
                <xdr:row>0</xdr:row>
                <xdr:rowOff>847725</xdr:rowOff>
              </from>
              <to>
                <xdr:col>1</xdr:col>
                <xdr:colOff>523875</xdr:colOff>
                <xdr:row>0</xdr:row>
                <xdr:rowOff>1114425</xdr:rowOff>
              </to>
            </anchor>
          </controlPr>
        </control>
      </mc:Choice>
    </mc:AlternateContent>
    <mc:AlternateContent xmlns:mc="http://schemas.openxmlformats.org/markup-compatibility/2006">
      <mc:Choice Requires="x14">
        <control shapeId="1296389" r:id="rId9" name="Button 5">
          <controlPr defaultSize="0" print="0" autoFill="0" autoPict="0" macro="[0]!Button309_Click">
            <anchor moveWithCells="1" sizeWithCells="1">
              <from>
                <xdr:col>3</xdr:col>
                <xdr:colOff>238125</xdr:colOff>
                <xdr:row>0</xdr:row>
                <xdr:rowOff>847725</xdr:rowOff>
              </from>
              <to>
                <xdr:col>4</xdr:col>
                <xdr:colOff>314325</xdr:colOff>
                <xdr:row>0</xdr:row>
                <xdr:rowOff>1114425</xdr:rowOff>
              </to>
            </anchor>
          </controlPr>
        </control>
      </mc:Choice>
    </mc:AlternateContent>
    <mc:AlternateContent xmlns:mc="http://schemas.openxmlformats.org/markup-compatibility/2006">
      <mc:Choice Requires="x14">
        <control shapeId="1296390" r:id="rId10" name="Button 6">
          <controlPr defaultSize="0" print="0" autoFill="0" autoPict="0" macro="[0]!Button310_Click">
            <anchor moveWithCells="1" sizeWithCells="1">
              <from>
                <xdr:col>4</xdr:col>
                <xdr:colOff>361950</xdr:colOff>
                <xdr:row>0</xdr:row>
                <xdr:rowOff>847725</xdr:rowOff>
              </from>
              <to>
                <xdr:col>4</xdr:col>
                <xdr:colOff>1171575</xdr:colOff>
                <xdr:row>0</xdr:row>
                <xdr:rowOff>1114425</xdr:rowOff>
              </to>
            </anchor>
          </controlPr>
        </control>
      </mc:Choice>
    </mc:AlternateContent>
    <mc:AlternateContent xmlns:mc="http://schemas.openxmlformats.org/markup-compatibility/2006">
      <mc:Choice Requires="x14">
        <control shapeId="1296392" r:id="rId11" name="Button 8">
          <controlPr defaultSize="0" print="0" autoFill="0" autoPict="0" macro="[0]!Button312_Click">
            <anchor moveWithCells="1" sizeWithCells="1">
              <from>
                <xdr:col>5</xdr:col>
                <xdr:colOff>190500</xdr:colOff>
                <xdr:row>0</xdr:row>
                <xdr:rowOff>847725</xdr:rowOff>
              </from>
              <to>
                <xdr:col>5</xdr:col>
                <xdr:colOff>676275</xdr:colOff>
                <xdr:row>0</xdr:row>
                <xdr:rowOff>1114425</xdr:rowOff>
              </to>
            </anchor>
          </controlPr>
        </control>
      </mc:Choice>
    </mc:AlternateContent>
    <mc:AlternateContent xmlns:mc="http://schemas.openxmlformats.org/markup-compatibility/2006">
      <mc:Choice Requires="x14">
        <control shapeId="1296393" r:id="rId12" name="Button 9">
          <controlPr defaultSize="0" print="0" autoFill="0" autoPict="0" macro="[0]!Button313_Click">
            <anchor moveWithCells="1" sizeWithCells="1">
              <from>
                <xdr:col>5</xdr:col>
                <xdr:colOff>704850</xdr:colOff>
                <xdr:row>0</xdr:row>
                <xdr:rowOff>847725</xdr:rowOff>
              </from>
              <to>
                <xdr:col>5</xdr:col>
                <xdr:colOff>1181100</xdr:colOff>
                <xdr:row>0</xdr:row>
                <xdr:rowOff>1114425</xdr:rowOff>
              </to>
            </anchor>
          </controlPr>
        </control>
      </mc:Choice>
    </mc:AlternateContent>
    <mc:AlternateContent xmlns:mc="http://schemas.openxmlformats.org/markup-compatibility/2006">
      <mc:Choice Requires="x14">
        <control shapeId="1296394" r:id="rId13" name="Button 10">
          <controlPr defaultSize="0" print="0" autoFill="0" autoPict="0" macro="[0]!Button314_Click">
            <anchor moveWithCells="1" sizeWithCells="1">
              <from>
                <xdr:col>5</xdr:col>
                <xdr:colOff>1209675</xdr:colOff>
                <xdr:row>0</xdr:row>
                <xdr:rowOff>847725</xdr:rowOff>
              </from>
              <to>
                <xdr:col>6</xdr:col>
                <xdr:colOff>438150</xdr:colOff>
                <xdr:row>0</xdr:row>
                <xdr:rowOff>1114425</xdr:rowOff>
              </to>
            </anchor>
          </controlPr>
        </control>
      </mc:Choice>
    </mc:AlternateContent>
    <mc:AlternateContent xmlns:mc="http://schemas.openxmlformats.org/markup-compatibility/2006">
      <mc:Choice Requires="x14">
        <control shapeId="1296395" r:id="rId14" name="Button 11">
          <controlPr defaultSize="0" print="0" autoFill="0" autoPict="0" macro="[0]!Button315_Click">
            <anchor moveWithCells="1" sizeWithCells="1">
              <from>
                <xdr:col>6</xdr:col>
                <xdr:colOff>466725</xdr:colOff>
                <xdr:row>0</xdr:row>
                <xdr:rowOff>847725</xdr:rowOff>
              </from>
              <to>
                <xdr:col>7</xdr:col>
                <xdr:colOff>561975</xdr:colOff>
                <xdr:row>0</xdr:row>
                <xdr:rowOff>1114425</xdr:rowOff>
              </to>
            </anchor>
          </controlPr>
        </control>
      </mc:Choice>
    </mc:AlternateContent>
    <mc:AlternateContent xmlns:mc="http://schemas.openxmlformats.org/markup-compatibility/2006">
      <mc:Choice Requires="x14">
        <control shapeId="1296396" r:id="rId15" name="Button 12">
          <controlPr defaultSize="0" print="0" autoFill="0" autoPict="0" macro="[0]!Button316_Click">
            <anchor moveWithCells="1" sizeWithCells="1">
              <from>
                <xdr:col>7</xdr:col>
                <xdr:colOff>590550</xdr:colOff>
                <xdr:row>0</xdr:row>
                <xdr:rowOff>847725</xdr:rowOff>
              </from>
              <to>
                <xdr:col>8</xdr:col>
                <xdr:colOff>371475</xdr:colOff>
                <xdr:row>0</xdr:row>
                <xdr:rowOff>1114425</xdr:rowOff>
              </to>
            </anchor>
          </controlPr>
        </control>
      </mc:Choice>
    </mc:AlternateContent>
    <mc:AlternateContent xmlns:mc="http://schemas.openxmlformats.org/markup-compatibility/2006">
      <mc:Choice Requires="x14">
        <control shapeId="1296403" r:id="rId16" name="Button 19">
          <controlPr defaultSize="0" print="0" autoFill="0" autoPict="0" macro="[0]!Button319_Click">
            <anchor moveWithCells="1" sizeWithCells="1">
              <from>
                <xdr:col>8</xdr:col>
                <xdr:colOff>409575</xdr:colOff>
                <xdr:row>0</xdr:row>
                <xdr:rowOff>828675</xdr:rowOff>
              </from>
              <to>
                <xdr:col>10</xdr:col>
                <xdr:colOff>333375</xdr:colOff>
                <xdr:row>0</xdr:row>
                <xdr:rowOff>1104900</xdr:rowOff>
              </to>
            </anchor>
          </controlPr>
        </control>
      </mc:Choice>
    </mc:AlternateContent>
    <mc:AlternateContent xmlns:mc="http://schemas.openxmlformats.org/markup-compatibility/2006">
      <mc:Choice Requires="x14">
        <control shapeId="1296404" r:id="rId17" name="Button 20">
          <controlPr defaultSize="0" print="0" autoFill="0" autoPict="0" macro="[0]!Button301_Click">
            <anchor moveWithCells="1" sizeWithCells="1">
              <from>
                <xdr:col>5</xdr:col>
                <xdr:colOff>523875</xdr:colOff>
                <xdr:row>0</xdr:row>
                <xdr:rowOff>104775</xdr:rowOff>
              </from>
              <to>
                <xdr:col>5</xdr:col>
                <xdr:colOff>1047750</xdr:colOff>
                <xdr:row>0</xdr:row>
                <xdr:rowOff>504825</xdr:rowOff>
              </to>
            </anchor>
          </controlPr>
        </control>
      </mc:Choice>
    </mc:AlternateContent>
    <mc:AlternateContent xmlns:mc="http://schemas.openxmlformats.org/markup-compatibility/2006">
      <mc:Choice Requires="x14">
        <control shapeId="1296405" r:id="rId18" name="Button 21">
          <controlPr defaultSize="0" print="0" autoFill="0" autoPict="0" macro="[0]!Button302_Click">
            <anchor moveWithCells="1" sizeWithCells="1">
              <from>
                <xdr:col>5</xdr:col>
                <xdr:colOff>1095375</xdr:colOff>
                <xdr:row>0</xdr:row>
                <xdr:rowOff>104775</xdr:rowOff>
              </from>
              <to>
                <xdr:col>6</xdr:col>
                <xdr:colOff>628650</xdr:colOff>
                <xdr:row>0</xdr:row>
                <xdr:rowOff>504825</xdr:rowOff>
              </to>
            </anchor>
          </controlPr>
        </control>
      </mc:Choice>
    </mc:AlternateContent>
    <mc:AlternateContent xmlns:mc="http://schemas.openxmlformats.org/markup-compatibility/2006">
      <mc:Choice Requires="x14">
        <control shapeId="1296406" r:id="rId19" name="Button 22">
          <controlPr defaultSize="0" print="0" autoFill="0" autoPict="0" macro="[0]!Button303_Click" altText="Environment Assessment Home">
            <anchor moveWithCells="1" sizeWithCells="1">
              <from>
                <xdr:col>6</xdr:col>
                <xdr:colOff>666750</xdr:colOff>
                <xdr:row>0</xdr:row>
                <xdr:rowOff>104775</xdr:rowOff>
              </from>
              <to>
                <xdr:col>7</xdr:col>
                <xdr:colOff>742950</xdr:colOff>
                <xdr:row>0</xdr:row>
                <xdr:rowOff>504825</xdr:rowOff>
              </to>
            </anchor>
          </controlPr>
        </control>
      </mc:Choice>
    </mc:AlternateContent>
    <mc:AlternateContent xmlns:mc="http://schemas.openxmlformats.org/markup-compatibility/2006">
      <mc:Choice Requires="x14">
        <control shapeId="1296407" r:id="rId20" name="Button 23">
          <controlPr defaultSize="0" print="0" autoFill="0" autoPict="0" macro="[0]!Button304_Click">
            <anchor moveWithCells="1" sizeWithCells="1">
              <from>
                <xdr:col>7</xdr:col>
                <xdr:colOff>828675</xdr:colOff>
                <xdr:row>0</xdr:row>
                <xdr:rowOff>104775</xdr:rowOff>
              </from>
              <to>
                <xdr:col>9</xdr:col>
                <xdr:colOff>76200</xdr:colOff>
                <xdr:row>0</xdr:row>
                <xdr:rowOff>504825</xdr:rowOff>
              </to>
            </anchor>
          </controlPr>
        </control>
      </mc:Choice>
    </mc:AlternateContent>
    <mc:AlternateContent xmlns:mc="http://schemas.openxmlformats.org/markup-compatibility/2006">
      <mc:Choice Requires="x14">
        <control shapeId="1296408" r:id="rId21" name="Button 24">
          <controlPr defaultSize="0" print="0" autoFill="0" autoPict="0" macro="[0]!RectangleRoundedCorners9_Click">
            <anchor moveWithCells="1" sizeWithCells="1">
              <from>
                <xdr:col>9</xdr:col>
                <xdr:colOff>161925</xdr:colOff>
                <xdr:row>0</xdr:row>
                <xdr:rowOff>95250</xdr:rowOff>
              </from>
              <to>
                <xdr:col>10</xdr:col>
                <xdr:colOff>904875</xdr:colOff>
                <xdr:row>0</xdr:row>
                <xdr:rowOff>495300</xdr:rowOff>
              </to>
            </anchor>
          </controlPr>
        </control>
      </mc:Choice>
    </mc:AlternateContent>
    <mc:AlternateContent xmlns:mc="http://schemas.openxmlformats.org/markup-compatibility/2006">
      <mc:Choice Requires="x14">
        <control shapeId="1296409" r:id="rId22" name="Group Box 25">
          <controlPr defaultSize="0" autoFill="0" autoPict="0">
            <anchor moveWithCells="1">
              <from>
                <xdr:col>0</xdr:col>
                <xdr:colOff>123825</xdr:colOff>
                <xdr:row>0</xdr:row>
                <xdr:rowOff>685800</xdr:rowOff>
              </from>
              <to>
                <xdr:col>10</xdr:col>
                <xdr:colOff>514350</xdr:colOff>
                <xdr:row>0</xdr:row>
                <xdr:rowOff>1162050</xdr:rowOff>
              </to>
            </anchor>
          </controlPr>
        </control>
      </mc:Choice>
    </mc:AlternateContent>
  </controls>
</worksheet>
</file>

<file path=xl/worksheets/sheet2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889E1047-F03C-43D0-879B-7C72DEB9A5DA}">
  <sheetPr codeName="Sheet86">
    <tabColor rgb="FF0070C0"/>
  </sheetPr>
  <dimension ref="A1:CJ208"/>
  <sheetViews>
    <sheetView showRowColHeaders="0" zoomScale="80" zoomScaleNormal="80" workbookViewId="0">
      <selection activeCell="H1" sqref="H1"/>
    </sheetView>
  </sheetViews>
  <sheetFormatPr defaultColWidth="8.85546875" defaultRowHeight="15"/>
  <cols>
    <col min="1" max="1" width="3.42578125" style="27" customWidth="1"/>
    <col min="2" max="2" width="8.85546875" style="27"/>
    <col min="3" max="3" width="16" style="68" customWidth="1"/>
    <col min="4" max="4" width="3.140625" style="68" customWidth="1"/>
    <col min="5" max="5" width="10" style="68" customWidth="1"/>
    <col min="6" max="6" width="9" style="68" customWidth="1"/>
    <col min="7" max="8" width="32.28515625" style="68" customWidth="1"/>
    <col min="9" max="9" width="12.5703125" style="68" customWidth="1"/>
    <col min="10" max="10" width="30" style="68" customWidth="1"/>
    <col min="11" max="11" width="12.5703125" style="68" customWidth="1"/>
    <col min="12" max="12" width="2" style="68" customWidth="1"/>
    <col min="13" max="13" width="14.140625" style="68" customWidth="1"/>
    <col min="14" max="14" width="2.7109375" style="68" customWidth="1"/>
    <col min="15" max="15" width="25.5703125" style="68" customWidth="1"/>
    <col min="16" max="16" width="12.140625" style="68" customWidth="1"/>
    <col min="17" max="17" width="18.140625" style="68" customWidth="1"/>
    <col min="18" max="18" width="9.5703125" style="68" customWidth="1"/>
    <col min="19" max="19" width="3.5703125" style="68" customWidth="1"/>
    <col min="20" max="20" width="13.28515625" style="68" customWidth="1"/>
    <col min="21" max="21" width="11.42578125" style="68" customWidth="1"/>
    <col min="22" max="22" width="19" style="68" customWidth="1"/>
    <col min="23" max="23" width="16.7109375" style="68" customWidth="1"/>
    <col min="24" max="24" width="16.140625" style="68" customWidth="1"/>
    <col min="25" max="88" width="9.140625" style="27" customWidth="1"/>
    <col min="89" max="16384" width="8.85546875" style="68"/>
  </cols>
  <sheetData>
    <row r="1" spans="1:24" s="27" customFormat="1" ht="120" customHeight="1">
      <c r="C1" s="51"/>
      <c r="D1" s="387"/>
      <c r="E1" s="387"/>
    </row>
    <row r="2" spans="1:24" s="27" customFormat="1">
      <c r="A2" s="413" t="s">
        <v>35</v>
      </c>
      <c r="B2" s="101"/>
      <c r="C2" s="101"/>
      <c r="D2" s="102"/>
    </row>
    <row r="3" spans="1:24" s="27" customFormat="1"/>
    <row r="4" spans="1:24" s="27" customFormat="1"/>
    <row r="5" spans="1:24" s="27" customFormat="1"/>
    <row r="6" spans="1:24" s="27" customFormat="1">
      <c r="D6" s="52"/>
      <c r="E6" s="53"/>
      <c r="F6" s="53"/>
      <c r="G6" s="53"/>
      <c r="H6" s="53"/>
      <c r="I6" s="53"/>
      <c r="J6" s="53"/>
      <c r="K6" s="53"/>
      <c r="L6" s="53"/>
      <c r="M6" s="53"/>
      <c r="N6" s="54"/>
    </row>
    <row r="7" spans="1:24" s="27" customFormat="1">
      <c r="D7" s="69"/>
      <c r="E7" s="56" t="s">
        <v>28</v>
      </c>
      <c r="F7" s="57" t="s">
        <v>258</v>
      </c>
      <c r="G7" s="56" t="s">
        <v>225</v>
      </c>
      <c r="H7" s="56" t="s">
        <v>259</v>
      </c>
      <c r="I7" s="57" t="s">
        <v>260</v>
      </c>
      <c r="J7" s="57" t="s">
        <v>261</v>
      </c>
      <c r="K7" s="57" t="s">
        <v>260</v>
      </c>
      <c r="L7" s="57"/>
      <c r="M7" s="57" t="s">
        <v>262</v>
      </c>
      <c r="N7" s="58"/>
      <c r="V7" s="59"/>
      <c r="W7" s="59"/>
      <c r="X7" s="59"/>
    </row>
    <row r="8" spans="1:24" s="27" customFormat="1">
      <c r="D8" s="69"/>
      <c r="E8" s="420">
        <v>1</v>
      </c>
      <c r="F8" s="420" t="str">
        <f>IF(ISNUMBER($E8),IFERROR(VLOOKUP($E8,'1Wastei'!$B$9:$F$23,4,FALSE),""))</f>
        <v/>
      </c>
      <c r="G8" s="420" t="str">
        <f>IF(ISNUMBER($E8),IFERROR(VLOOKUP($E8,'1Wastei'!$B$9:$F$23,2,FALSE),""))</f>
        <v/>
      </c>
      <c r="H8" s="420" t="str">
        <f>IF(ISNUMBER($E8),IFERROR(VLOOKUP($E8,'1Wastei'!$B$9:$F$23,5,FALSE),""))</f>
        <v/>
      </c>
      <c r="I8" s="420" t="str">
        <f>IFERROR(VLOOKUP(H8,Variables!$AU$3:$AV$14,2,FALSE),"")</f>
        <v/>
      </c>
      <c r="J8" s="420" t="str">
        <f>IF(ISNUMBER($E8),IFERROR(VLOOKUP($E8,'1Wastei'!$B$9:$F$23,3,FALSE),""))</f>
        <v/>
      </c>
      <c r="K8" s="420" t="str">
        <f>IFERROR(VLOOKUP(J8,Variables!$AQ$3:$AR$7,2,FALSE),"")</f>
        <v/>
      </c>
      <c r="L8" s="57"/>
      <c r="M8" s="421" t="str">
        <f>IFERROR(F8*I8*K8,"")</f>
        <v/>
      </c>
      <c r="N8" s="61"/>
      <c r="V8" s="62"/>
      <c r="W8" s="62"/>
      <c r="X8" s="62"/>
    </row>
    <row r="9" spans="1:24" s="27" customFormat="1" ht="6.75" customHeight="1">
      <c r="D9" s="69"/>
      <c r="E9" s="63"/>
      <c r="F9" s="63"/>
      <c r="G9" s="63"/>
      <c r="H9" s="63"/>
      <c r="I9" s="63"/>
      <c r="J9" s="63"/>
      <c r="K9" s="63"/>
      <c r="L9" s="57"/>
      <c r="M9" s="63"/>
      <c r="N9" s="61"/>
    </row>
    <row r="10" spans="1:24" s="27" customFormat="1">
      <c r="D10" s="69"/>
      <c r="E10" s="420">
        <v>2</v>
      </c>
      <c r="F10" s="420" t="str">
        <f>IF(ISNUMBER($E10),IFERROR(VLOOKUP($E10,'1Wastei'!$B$9:$F$23,4,FALSE),""))</f>
        <v/>
      </c>
      <c r="G10" s="420" t="str">
        <f>IF(ISNUMBER($E10),IFERROR(VLOOKUP($E10,'1Wastei'!$B$9:$F$23,2,FALSE),""))</f>
        <v/>
      </c>
      <c r="H10" s="420" t="str">
        <f>IF(ISNUMBER($E10),IFERROR(VLOOKUP($E10,'1Wastei'!$B$9:$F$23,5,FALSE),""))</f>
        <v/>
      </c>
      <c r="I10" s="420" t="str">
        <f>IFERROR(VLOOKUP(H10,Variables!$AU$3:$AV$14,2,FALSE),"")</f>
        <v/>
      </c>
      <c r="J10" s="420" t="str">
        <f>IF(ISNUMBER($E10),IFERROR(VLOOKUP($E10,'1Wastei'!$B$9:$F$23,3,FALSE),""))</f>
        <v/>
      </c>
      <c r="K10" s="420" t="str">
        <f>IFERROR(VLOOKUP(J10,Variables!$AQ$3:$AR$7,2,FALSE),"")</f>
        <v/>
      </c>
      <c r="L10" s="57"/>
      <c r="M10" s="421" t="str">
        <f>IFERROR(F10*I10*K10,"")</f>
        <v/>
      </c>
      <c r="N10" s="61"/>
    </row>
    <row r="11" spans="1:24" s="27" customFormat="1" ht="7.5" customHeight="1">
      <c r="D11" s="69"/>
      <c r="E11" s="63"/>
      <c r="F11" s="63"/>
      <c r="G11" s="63"/>
      <c r="H11" s="63"/>
      <c r="I11" s="63"/>
      <c r="J11" s="63"/>
      <c r="K11" s="63"/>
      <c r="L11" s="57"/>
      <c r="M11" s="63"/>
      <c r="N11" s="61"/>
    </row>
    <row r="12" spans="1:24" s="27" customFormat="1">
      <c r="D12" s="69"/>
      <c r="E12" s="420">
        <v>3</v>
      </c>
      <c r="F12" s="420" t="str">
        <f>IF(ISNUMBER($E12),IFERROR(VLOOKUP($E12,'1Wastei'!$B$9:$F$23,4,FALSE),""))</f>
        <v/>
      </c>
      <c r="G12" s="420" t="str">
        <f>IF(ISNUMBER($E12),IFERROR(VLOOKUP($E12,'1Wastei'!$B$9:$F$23,2,FALSE),""))</f>
        <v/>
      </c>
      <c r="H12" s="420" t="str">
        <f>IF(ISNUMBER($E12),IFERROR(VLOOKUP($E12,'1Wastei'!$B$9:$F$23,5,FALSE),""))</f>
        <v/>
      </c>
      <c r="I12" s="420" t="str">
        <f>IFERROR(VLOOKUP(H12,Variables!$AU$3:$AV$14,2,FALSE),"")</f>
        <v/>
      </c>
      <c r="J12" s="420" t="str">
        <f>IF(ISNUMBER($E12),IFERROR(VLOOKUP($E12,'1Wastei'!$B$9:$F$23,3,FALSE),""))</f>
        <v/>
      </c>
      <c r="K12" s="420" t="str">
        <f>IFERROR(VLOOKUP(J12,Variables!$AQ$3:$AR$7,2,FALSE),"")</f>
        <v/>
      </c>
      <c r="L12" s="57"/>
      <c r="M12" s="421" t="str">
        <f>IFERROR(F12*I12*K12,"")</f>
        <v/>
      </c>
      <c r="N12" s="61"/>
    </row>
    <row r="13" spans="1:24" s="27" customFormat="1" ht="6.75" customHeight="1">
      <c r="D13" s="69"/>
      <c r="E13" s="70"/>
      <c r="F13" s="70"/>
      <c r="G13" s="70"/>
      <c r="H13" s="70"/>
      <c r="I13" s="63"/>
      <c r="J13" s="70"/>
      <c r="K13" s="63"/>
      <c r="L13" s="57"/>
      <c r="M13" s="63"/>
      <c r="N13" s="61"/>
    </row>
    <row r="14" spans="1:24" s="27" customFormat="1">
      <c r="D14" s="69"/>
      <c r="E14" s="420">
        <v>4</v>
      </c>
      <c r="F14" s="420" t="str">
        <f>IF(ISNUMBER($E14),IFERROR(VLOOKUP($E14,'1Wastei'!$B$9:$F$23,4,FALSE),""))</f>
        <v/>
      </c>
      <c r="G14" s="420" t="str">
        <f>IF(ISNUMBER($E14),IFERROR(VLOOKUP($E14,'1Wastei'!$B$9:$F$23,2,FALSE),""))</f>
        <v/>
      </c>
      <c r="H14" s="420" t="str">
        <f>IF(ISNUMBER($E14),IFERROR(VLOOKUP($E14,'1Wastei'!$B$9:$F$23,5,FALSE),""))</f>
        <v/>
      </c>
      <c r="I14" s="420" t="str">
        <f>IFERROR(VLOOKUP(H14,Variables!$AU$3:$AV$14,2,FALSE),"")</f>
        <v/>
      </c>
      <c r="J14" s="420" t="str">
        <f>IF(ISNUMBER($E14),IFERROR(VLOOKUP($E14,'1Wastei'!$B$9:$F$23,3,FALSE),""))</f>
        <v/>
      </c>
      <c r="K14" s="420" t="str">
        <f>IFERROR(VLOOKUP(J14,Variables!$AQ$3:$AR$7,2,FALSE),"")</f>
        <v/>
      </c>
      <c r="L14" s="63"/>
      <c r="M14" s="421" t="str">
        <f>IFERROR(F14*I14*K14,"")</f>
        <v/>
      </c>
      <c r="N14" s="61"/>
    </row>
    <row r="15" spans="1:24" s="27" customFormat="1" ht="6.75" customHeight="1">
      <c r="D15" s="69"/>
      <c r="E15" s="70"/>
      <c r="F15" s="70"/>
      <c r="G15" s="70"/>
      <c r="H15" s="70"/>
      <c r="I15" s="63"/>
      <c r="J15" s="70"/>
      <c r="K15" s="63"/>
      <c r="L15" s="63"/>
      <c r="M15" s="63"/>
      <c r="N15" s="61"/>
    </row>
    <row r="16" spans="1:24" s="27" customFormat="1">
      <c r="D16" s="69"/>
      <c r="E16" s="422">
        <v>5</v>
      </c>
      <c r="F16" s="420" t="str">
        <f>IF(ISNUMBER($E16),IFERROR(VLOOKUP($E16,'1Wastei'!$B$9:$F$23,4,FALSE),""))</f>
        <v/>
      </c>
      <c r="G16" s="420" t="str">
        <f>IF(ISNUMBER($E16),IFERROR(VLOOKUP($E16,'1Wastei'!$B$9:$F$23,2,FALSE),""))</f>
        <v/>
      </c>
      <c r="H16" s="420" t="str">
        <f>IF(ISNUMBER($E16),IFERROR(VLOOKUP($E16,'1Wastei'!$B$9:$F$23,5,FALSE),""))</f>
        <v/>
      </c>
      <c r="I16" s="420" t="str">
        <f>IFERROR(VLOOKUP(H16,Variables!$AU$3:$AV$14,2,FALSE),"")</f>
        <v/>
      </c>
      <c r="J16" s="420" t="str">
        <f>IF(ISNUMBER($E16),IFERROR(VLOOKUP($E16,'1Wastei'!$B$9:$F$23,3,FALSE),""))</f>
        <v/>
      </c>
      <c r="K16" s="420" t="str">
        <f>IFERROR(VLOOKUP(J16,Variables!$AQ$3:$AR$7,2,FALSE),"")</f>
        <v/>
      </c>
      <c r="L16" s="63"/>
      <c r="M16" s="421" t="str">
        <f>IFERROR(F16*I16*K16,"")</f>
        <v/>
      </c>
      <c r="N16" s="61"/>
    </row>
    <row r="17" spans="4:14" s="27" customFormat="1" ht="6.75" customHeight="1">
      <c r="D17" s="69"/>
      <c r="E17" s="70"/>
      <c r="F17" s="70"/>
      <c r="G17" s="70"/>
      <c r="H17" s="70"/>
      <c r="I17" s="63"/>
      <c r="J17" s="70"/>
      <c r="K17" s="63"/>
      <c r="L17" s="63"/>
      <c r="M17" s="63"/>
      <c r="N17" s="61"/>
    </row>
    <row r="18" spans="4:14" s="27" customFormat="1">
      <c r="D18" s="69"/>
      <c r="E18" s="422">
        <v>6</v>
      </c>
      <c r="F18" s="420" t="str">
        <f>IF(ISNUMBER($E18),IFERROR(VLOOKUP($E18,'1Wastei'!$B$9:$F$23,4,FALSE),""))</f>
        <v/>
      </c>
      <c r="G18" s="420" t="str">
        <f>IF(ISNUMBER($E18),IFERROR(VLOOKUP($E18,'1Wastei'!$B$9:$F$23,2,FALSE),""))</f>
        <v/>
      </c>
      <c r="H18" s="420" t="str">
        <f>IF(ISNUMBER($E18),IFERROR(VLOOKUP($E18,'1Wastei'!$B$9:$F$23,5,FALSE),""))</f>
        <v/>
      </c>
      <c r="I18" s="420" t="str">
        <f>IFERROR(VLOOKUP(H18,Variables!$AU$3:$AV$14,2,FALSE),"")</f>
        <v/>
      </c>
      <c r="J18" s="420" t="str">
        <f>IF(ISNUMBER($E18),IFERROR(VLOOKUP($E18,'1Wastei'!$B$9:$F$23,3,FALSE),""))</f>
        <v/>
      </c>
      <c r="K18" s="420" t="str">
        <f>IFERROR(VLOOKUP(J18,Variables!$AQ$3:$AR$7,2,FALSE),"")</f>
        <v/>
      </c>
      <c r="L18" s="63"/>
      <c r="M18" s="421" t="str">
        <f>IFERROR(F18*I18*K18,"")</f>
        <v/>
      </c>
      <c r="N18" s="61"/>
    </row>
    <row r="19" spans="4:14" s="27" customFormat="1" ht="6.75" customHeight="1">
      <c r="D19" s="69"/>
      <c r="E19" s="70"/>
      <c r="F19" s="70"/>
      <c r="G19" s="70"/>
      <c r="H19" s="70"/>
      <c r="I19" s="63"/>
      <c r="J19" s="70"/>
      <c r="K19" s="63"/>
      <c r="L19" s="63"/>
      <c r="M19" s="63"/>
      <c r="N19" s="61"/>
    </row>
    <row r="20" spans="4:14" s="27" customFormat="1">
      <c r="D20" s="69"/>
      <c r="E20" s="422">
        <v>7</v>
      </c>
      <c r="F20" s="420" t="str">
        <f>IF(ISNUMBER($E20),IFERROR(VLOOKUP($E20,'1Wastei'!$B$9:$F$23,4,FALSE),""))</f>
        <v/>
      </c>
      <c r="G20" s="420" t="str">
        <f>IF(ISNUMBER($E20),IFERROR(VLOOKUP($E20,'1Wastei'!$B$9:$F$23,2,FALSE),""))</f>
        <v/>
      </c>
      <c r="H20" s="420" t="str">
        <f>IF(ISNUMBER($E20),IFERROR(VLOOKUP($E20,'1Wastei'!$B$9:$F$23,5,FALSE),""))</f>
        <v/>
      </c>
      <c r="I20" s="420" t="str">
        <f>IFERROR(VLOOKUP(H20,Variables!$AU$3:$AV$14,2,FALSE),"")</f>
        <v/>
      </c>
      <c r="J20" s="420" t="str">
        <f>IF(ISNUMBER($E20),IFERROR(VLOOKUP($E20,'1Wastei'!$B$9:$F$23,3,FALSE),""))</f>
        <v/>
      </c>
      <c r="K20" s="420" t="str">
        <f>IFERROR(VLOOKUP(J20,Variables!$AQ$3:$AR$7,2,FALSE),"")</f>
        <v/>
      </c>
      <c r="L20" s="63"/>
      <c r="M20" s="421" t="str">
        <f>IFERROR(F20*I20*K20,"")</f>
        <v/>
      </c>
      <c r="N20" s="61"/>
    </row>
    <row r="21" spans="4:14" s="27" customFormat="1" ht="6.75" customHeight="1">
      <c r="D21" s="69"/>
      <c r="E21" s="70"/>
      <c r="F21" s="70"/>
      <c r="G21" s="70"/>
      <c r="H21" s="70"/>
      <c r="I21" s="63"/>
      <c r="J21" s="70"/>
      <c r="K21" s="63"/>
      <c r="L21" s="63"/>
      <c r="M21" s="63"/>
      <c r="N21" s="61"/>
    </row>
    <row r="22" spans="4:14" s="27" customFormat="1">
      <c r="D22" s="69"/>
      <c r="E22" s="422">
        <v>8</v>
      </c>
      <c r="F22" s="420" t="str">
        <f>IF(ISNUMBER($E22),IFERROR(VLOOKUP($E22,'1Wastei'!$B$9:$F$23,4,FALSE),""))</f>
        <v/>
      </c>
      <c r="G22" s="420" t="str">
        <f>IF(ISNUMBER($E22),IFERROR(VLOOKUP($E22,'1Wastei'!$B$9:$F$23,2,FALSE),""))</f>
        <v/>
      </c>
      <c r="H22" s="420" t="str">
        <f>IF(ISNUMBER($E22),IFERROR(VLOOKUP($E22,'1Wastei'!$B$9:$F$23,5,FALSE),""))</f>
        <v/>
      </c>
      <c r="I22" s="420" t="str">
        <f>IFERROR(VLOOKUP(H22,Variables!$AU$3:$AV$14,2,FALSE),"")</f>
        <v/>
      </c>
      <c r="J22" s="420" t="str">
        <f>IF(ISNUMBER($E22),IFERROR(VLOOKUP($E22,'1Wastei'!$B$9:$F$23,3,FALSE),""))</f>
        <v/>
      </c>
      <c r="K22" s="420" t="str">
        <f>IFERROR(VLOOKUP(J22,Variables!$AQ$3:$AR$7,2,FALSE),"")</f>
        <v/>
      </c>
      <c r="L22" s="63"/>
      <c r="M22" s="421" t="str">
        <f>IFERROR(F22*I22*K22,"")</f>
        <v/>
      </c>
      <c r="N22" s="61"/>
    </row>
    <row r="23" spans="4:14" s="27" customFormat="1" ht="6.75" customHeight="1">
      <c r="D23" s="69"/>
      <c r="E23" s="70"/>
      <c r="F23" s="70"/>
      <c r="G23" s="70"/>
      <c r="H23" s="70"/>
      <c r="I23" s="63"/>
      <c r="J23" s="70"/>
      <c r="K23" s="63"/>
      <c r="L23" s="63"/>
      <c r="M23" s="63"/>
      <c r="N23" s="61"/>
    </row>
    <row r="24" spans="4:14" s="27" customFormat="1">
      <c r="D24" s="69"/>
      <c r="E24" s="422">
        <v>9</v>
      </c>
      <c r="F24" s="420" t="str">
        <f>IF(ISNUMBER($E24),IFERROR(VLOOKUP($E24,'1Wastei'!$B$9:$F$23,4,FALSE),""))</f>
        <v/>
      </c>
      <c r="G24" s="420" t="str">
        <f>IF(ISNUMBER($E24),IFERROR(VLOOKUP($E24,'1Wastei'!$B$9:$F$23,2,FALSE),""))</f>
        <v/>
      </c>
      <c r="H24" s="420" t="str">
        <f>IF(ISNUMBER($E24),IFERROR(VLOOKUP($E24,'1Wastei'!$B$9:$F$23,5,FALSE),""))</f>
        <v/>
      </c>
      <c r="I24" s="420" t="str">
        <f>IFERROR(VLOOKUP(H24,Variables!$AU$3:$AV$14,2,FALSE),"")</f>
        <v/>
      </c>
      <c r="J24" s="420" t="str">
        <f>IF(ISNUMBER($E24),IFERROR(VLOOKUP($E24,'1Wastei'!$B$9:$F$23,3,FALSE),""))</f>
        <v/>
      </c>
      <c r="K24" s="420" t="str">
        <f>IFERROR(VLOOKUP(J24,Variables!$AQ$3:$AR$7,2,FALSE),"")</f>
        <v/>
      </c>
      <c r="L24" s="63"/>
      <c r="M24" s="421" t="str">
        <f>IFERROR(F24*I24*K24,"")</f>
        <v/>
      </c>
      <c r="N24" s="61"/>
    </row>
    <row r="25" spans="4:14" s="27" customFormat="1" ht="6.75" customHeight="1">
      <c r="D25" s="69"/>
      <c r="E25" s="63"/>
      <c r="F25" s="70"/>
      <c r="G25" s="70"/>
      <c r="H25" s="70"/>
      <c r="I25" s="63"/>
      <c r="J25" s="70"/>
      <c r="K25" s="63"/>
      <c r="L25" s="63"/>
      <c r="M25" s="63"/>
      <c r="N25" s="61"/>
    </row>
    <row r="26" spans="4:14" s="27" customFormat="1">
      <c r="D26" s="69"/>
      <c r="E26" s="422">
        <v>10</v>
      </c>
      <c r="F26" s="420" t="str">
        <f>IF(ISNUMBER($E26),IFERROR(VLOOKUP($E26,'1Wastei'!$B$9:$F$23,4,FALSE),""))</f>
        <v/>
      </c>
      <c r="G26" s="420" t="str">
        <f>IF(ISNUMBER($E26),IFERROR(VLOOKUP($E26,'1Wastei'!$B$9:$F$23,2,FALSE),""))</f>
        <v/>
      </c>
      <c r="H26" s="420" t="str">
        <f>IF(ISNUMBER($E26),IFERROR(VLOOKUP($E26,'1Wastei'!$B$9:$F$23,5,FALSE),""))</f>
        <v/>
      </c>
      <c r="I26" s="420" t="str">
        <f>IFERROR(VLOOKUP(H26,Variables!$AU$3:$AV$14,2,FALSE),"")</f>
        <v/>
      </c>
      <c r="J26" s="420" t="str">
        <f>IF(ISNUMBER($E26),IFERROR(VLOOKUP($E26,'1Wastei'!$B$9:$F$23,3,FALSE),""))</f>
        <v/>
      </c>
      <c r="K26" s="420" t="str">
        <f>IFERROR(VLOOKUP(J26,Variables!$AQ$3:$AR$7,2,FALSE),"")</f>
        <v/>
      </c>
      <c r="L26" s="63"/>
      <c r="M26" s="421" t="str">
        <f>IFERROR(F26*I26*K26,"")</f>
        <v/>
      </c>
      <c r="N26" s="61"/>
    </row>
    <row r="27" spans="4:14" s="27" customFormat="1" ht="6.75" customHeight="1">
      <c r="D27" s="69"/>
      <c r="E27" s="63"/>
      <c r="F27" s="70"/>
      <c r="G27" s="70"/>
      <c r="H27" s="70"/>
      <c r="I27" s="63"/>
      <c r="J27" s="70"/>
      <c r="K27" s="63"/>
      <c r="L27" s="63"/>
      <c r="M27" s="63"/>
      <c r="N27" s="61"/>
    </row>
    <row r="28" spans="4:14" s="27" customFormat="1">
      <c r="D28" s="69"/>
      <c r="E28" s="422">
        <v>11</v>
      </c>
      <c r="F28" s="420" t="str">
        <f>IF(ISNUMBER($E28),IFERROR(VLOOKUP($E28,'1Wastei'!$B$9:$F$23,4,FALSE),""))</f>
        <v/>
      </c>
      <c r="G28" s="420" t="str">
        <f>IF(ISNUMBER($E28),IFERROR(VLOOKUP($E28,'1Wastei'!$B$9:$F$23,2,FALSE),""))</f>
        <v/>
      </c>
      <c r="H28" s="420" t="str">
        <f>IF(ISNUMBER($E28),IFERROR(VLOOKUP($E28,'1Wastei'!$B$9:$F$23,5,FALSE),""))</f>
        <v/>
      </c>
      <c r="I28" s="420" t="str">
        <f>IFERROR(VLOOKUP(H28,Variables!$AU$3:$AV$14,2,FALSE),"")</f>
        <v/>
      </c>
      <c r="J28" s="420" t="str">
        <f>IF(ISNUMBER($E28),IFERROR(VLOOKUP($E28,'1Wastei'!$B$9:$F$23,3,FALSE),""))</f>
        <v/>
      </c>
      <c r="K28" s="420" t="str">
        <f>IFERROR(VLOOKUP(J28,Variables!$AQ$3:$AR$7,2,FALSE),"")</f>
        <v/>
      </c>
      <c r="L28" s="63"/>
      <c r="M28" s="421" t="str">
        <f>IFERROR(F28*I28*K28,"")</f>
        <v/>
      </c>
      <c r="N28" s="61"/>
    </row>
    <row r="29" spans="4:14" s="27" customFormat="1" ht="6.75" customHeight="1">
      <c r="D29" s="69"/>
      <c r="E29" s="63"/>
      <c r="F29" s="70"/>
      <c r="G29" s="70"/>
      <c r="H29" s="70"/>
      <c r="I29" s="63"/>
      <c r="J29" s="70"/>
      <c r="K29" s="63"/>
      <c r="L29" s="63"/>
      <c r="M29" s="63"/>
      <c r="N29" s="61"/>
    </row>
    <row r="30" spans="4:14" s="27" customFormat="1">
      <c r="D30" s="69"/>
      <c r="E30" s="423">
        <v>12</v>
      </c>
      <c r="F30" s="420" t="str">
        <f>IF(ISNUMBER($E30),IFERROR(VLOOKUP($E30,'1Wastei'!$B$9:$F$23,4,FALSE),""))</f>
        <v/>
      </c>
      <c r="G30" s="420" t="str">
        <f>IF(ISNUMBER($E30),IFERROR(VLOOKUP($E30,'1Wastei'!$B$9:$F$23,2,FALSE),""))</f>
        <v/>
      </c>
      <c r="H30" s="420" t="str">
        <f>IF(ISNUMBER($E30),IFERROR(VLOOKUP($E30,'1Wastei'!$B$9:$F$23,5,FALSE),""))</f>
        <v/>
      </c>
      <c r="I30" s="420" t="str">
        <f>IFERROR(VLOOKUP(H30,Variables!$AU$3:$AV$14,2,FALSE),"")</f>
        <v/>
      </c>
      <c r="J30" s="420" t="str">
        <f>IF(ISNUMBER($E30),IFERROR(VLOOKUP($E30,'1Wastei'!$B$9:$F$23,3,FALSE),""))</f>
        <v/>
      </c>
      <c r="K30" s="420" t="str">
        <f>IFERROR(VLOOKUP(J30,Variables!$AQ$3:$AR$7,2,FALSE),"")</f>
        <v/>
      </c>
      <c r="L30" s="63"/>
      <c r="M30" s="421" t="str">
        <f>IFERROR(F30*I30*K30,"")</f>
        <v/>
      </c>
      <c r="N30" s="61"/>
    </row>
    <row r="31" spans="4:14" s="27" customFormat="1" ht="6.75" customHeight="1">
      <c r="D31" s="69"/>
      <c r="E31" s="63"/>
      <c r="F31" s="70"/>
      <c r="G31" s="70"/>
      <c r="H31" s="70"/>
      <c r="I31" s="63"/>
      <c r="J31" s="70"/>
      <c r="K31" s="63"/>
      <c r="L31" s="63"/>
      <c r="M31" s="63"/>
      <c r="N31" s="61"/>
    </row>
    <row r="32" spans="4:14" s="27" customFormat="1">
      <c r="D32" s="69"/>
      <c r="E32" s="423">
        <v>13</v>
      </c>
      <c r="F32" s="420" t="str">
        <f>IF(ISNUMBER($E32),IFERROR(VLOOKUP($E32,'1Wastei'!$B$9:$F$23,4,FALSE),""))</f>
        <v/>
      </c>
      <c r="G32" s="420" t="str">
        <f>IF(ISNUMBER($E32),IFERROR(VLOOKUP($E32,'1Wastei'!$B$9:$F$23,2,FALSE),""))</f>
        <v/>
      </c>
      <c r="H32" s="420" t="str">
        <f>IF(ISNUMBER($E32),IFERROR(VLOOKUP($E32,'1Wastei'!$B$9:$F$23,5,FALSE),""))</f>
        <v/>
      </c>
      <c r="I32" s="420" t="str">
        <f>IFERROR(VLOOKUP(H32,Variables!$AU$3:$AV$14,2,FALSE),"")</f>
        <v/>
      </c>
      <c r="J32" s="420" t="str">
        <f>IF(ISNUMBER($E32),IFERROR(VLOOKUP($E32,'1Wastei'!$B$9:$F$23,3,FALSE),""))</f>
        <v/>
      </c>
      <c r="K32" s="420" t="str">
        <f>IFERROR(VLOOKUP(J32,Variables!$AQ$3:$AR$7,2,FALSE),"")</f>
        <v/>
      </c>
      <c r="L32" s="63"/>
      <c r="M32" s="421" t="str">
        <f>IFERROR(F32*I32*K32,"")</f>
        <v/>
      </c>
      <c r="N32" s="61"/>
    </row>
    <row r="33" spans="4:14" s="27" customFormat="1" ht="6.75" customHeight="1">
      <c r="D33" s="69"/>
      <c r="E33" s="63"/>
      <c r="F33" s="70"/>
      <c r="G33" s="70"/>
      <c r="H33" s="70"/>
      <c r="I33" s="63"/>
      <c r="J33" s="70"/>
      <c r="K33" s="63"/>
      <c r="L33" s="63"/>
      <c r="M33" s="63"/>
      <c r="N33" s="61"/>
    </row>
    <row r="34" spans="4:14" s="27" customFormat="1">
      <c r="D34" s="69"/>
      <c r="E34" s="423">
        <v>14</v>
      </c>
      <c r="F34" s="420" t="str">
        <f>IF(ISNUMBER($E34),IFERROR(VLOOKUP($E34,'1Wastei'!$B$9:$F$23,4,FALSE),""))</f>
        <v/>
      </c>
      <c r="G34" s="420" t="str">
        <f>IF(ISNUMBER($E34),IFERROR(VLOOKUP($E34,'1Wastei'!$B$9:$F$23,2,FALSE),""))</f>
        <v/>
      </c>
      <c r="H34" s="420" t="str">
        <f>IF(ISNUMBER($E34),IFERROR(VLOOKUP($E34,'1Wastei'!$B$9:$F$23,5,FALSE),""))</f>
        <v/>
      </c>
      <c r="I34" s="420" t="str">
        <f>IFERROR(VLOOKUP(H34,Variables!$AU$3:$AV$14,2,FALSE),"")</f>
        <v/>
      </c>
      <c r="J34" s="420" t="str">
        <f>IF(ISNUMBER($E34),IFERROR(VLOOKUP($E34,'1Wastei'!$B$9:$F$23,3,FALSE),""))</f>
        <v/>
      </c>
      <c r="K34" s="420" t="str">
        <f>IFERROR(VLOOKUP(J34,Variables!$AQ$3:$AR$7,2,FALSE),"")</f>
        <v/>
      </c>
      <c r="L34" s="63"/>
      <c r="M34" s="421" t="str">
        <f>IFERROR(F34*I34*K34,"")</f>
        <v/>
      </c>
      <c r="N34" s="61"/>
    </row>
    <row r="35" spans="4:14" s="27" customFormat="1" ht="6.75" customHeight="1">
      <c r="D35" s="69"/>
      <c r="E35" s="63"/>
      <c r="F35" s="70"/>
      <c r="G35" s="70"/>
      <c r="H35" s="70"/>
      <c r="I35" s="63"/>
      <c r="J35" s="70"/>
      <c r="K35" s="63"/>
      <c r="L35" s="63"/>
      <c r="M35" s="63"/>
      <c r="N35" s="61"/>
    </row>
    <row r="36" spans="4:14" s="27" customFormat="1">
      <c r="D36" s="69"/>
      <c r="E36" s="423">
        <v>15</v>
      </c>
      <c r="F36" s="420" t="str">
        <f>IF(ISNUMBER($E36),IFERROR(VLOOKUP($E36,'1Wastei'!$B$9:$F$23,4,FALSE),""))</f>
        <v/>
      </c>
      <c r="G36" s="420" t="str">
        <f>IF(ISNUMBER($E36),IFERROR(VLOOKUP($E36,'1Wastei'!$B$9:$F$23,2,FALSE),""))</f>
        <v/>
      </c>
      <c r="H36" s="420" t="str">
        <f>IF(ISNUMBER($E36),IFERROR(VLOOKUP($E36,'1Wastei'!$B$9:$F$23,5,FALSE),""))</f>
        <v/>
      </c>
      <c r="I36" s="420" t="str">
        <f>IFERROR(VLOOKUP(H36,Variables!$AU$3:$AV$14,2,FALSE),"")</f>
        <v/>
      </c>
      <c r="J36" s="420" t="str">
        <f>IF(ISNUMBER($E36),IFERROR(VLOOKUP($E36,'1Wastei'!$B$9:$F$23,3,FALSE),""))</f>
        <v/>
      </c>
      <c r="K36" s="420" t="str">
        <f>IFERROR(VLOOKUP(J36,Variables!$AQ$3:$AR$7,2,FALSE),"")</f>
        <v/>
      </c>
      <c r="L36" s="63"/>
      <c r="M36" s="421" t="str">
        <f>IFERROR(F36*I36*K36,"")</f>
        <v/>
      </c>
      <c r="N36" s="61"/>
    </row>
    <row r="37" spans="4:14" s="27" customFormat="1" ht="6.75" customHeight="1">
      <c r="D37" s="69"/>
      <c r="E37" s="63"/>
      <c r="F37" s="70"/>
      <c r="G37" s="70"/>
      <c r="H37" s="70"/>
      <c r="I37" s="63"/>
      <c r="J37" s="70"/>
      <c r="K37" s="63"/>
      <c r="L37" s="63"/>
      <c r="M37" s="63"/>
      <c r="N37" s="61"/>
    </row>
    <row r="38" spans="4:14" s="27" customFormat="1">
      <c r="D38" s="69"/>
      <c r="E38" s="423">
        <v>16</v>
      </c>
      <c r="F38" s="420" t="str">
        <f>IF(ISNUMBER($E38),IFERROR(VLOOKUP($E38,'1Wastei'!$B$9:$F$23,4,FALSE),""))</f>
        <v/>
      </c>
      <c r="G38" s="420" t="str">
        <f>IF(ISNUMBER($E38),IFERROR(VLOOKUP($E38,'1Wastei'!$B$9:$F$23,2,FALSE),""))</f>
        <v/>
      </c>
      <c r="H38" s="420" t="str">
        <f>IF(ISNUMBER($E38),IFERROR(VLOOKUP($E38,'1Wastei'!$B$9:$F$23,5,FALSE),""))</f>
        <v/>
      </c>
      <c r="I38" s="420" t="str">
        <f>IFERROR(VLOOKUP(H38,Variables!$AU$3:$AV$14,2,FALSE),"")</f>
        <v/>
      </c>
      <c r="J38" s="420" t="str">
        <f>IF(ISNUMBER($E38),IFERROR(VLOOKUP($E38,'1Wastei'!$B$9:$F$23,3,FALSE),""))</f>
        <v/>
      </c>
      <c r="K38" s="420" t="str">
        <f>IFERROR(VLOOKUP(J38,Variables!$AQ$3:$AR$7,2,FALSE),"")</f>
        <v/>
      </c>
      <c r="L38" s="63"/>
      <c r="M38" s="421" t="str">
        <f>IFERROR(F38*I38*K38,"")</f>
        <v/>
      </c>
      <c r="N38" s="61"/>
    </row>
    <row r="39" spans="4:14" s="27" customFormat="1" ht="6.75" customHeight="1">
      <c r="D39" s="69"/>
      <c r="E39" s="63"/>
      <c r="F39" s="70"/>
      <c r="G39" s="70"/>
      <c r="H39" s="70"/>
      <c r="I39" s="63"/>
      <c r="J39" s="70"/>
      <c r="K39" s="63"/>
      <c r="L39" s="63"/>
      <c r="M39" s="63"/>
      <c r="N39" s="61"/>
    </row>
    <row r="40" spans="4:14" s="27" customFormat="1">
      <c r="D40" s="69"/>
      <c r="E40" s="423">
        <v>17</v>
      </c>
      <c r="F40" s="420" t="str">
        <f>IF(ISNUMBER($E40),IFERROR(VLOOKUP($E40,'1Wastei'!$B$9:$F$23,4,FALSE),""))</f>
        <v/>
      </c>
      <c r="G40" s="420" t="str">
        <f>IF(ISNUMBER($E40),IFERROR(VLOOKUP($E40,'1Wastei'!$B$9:$F$23,2,FALSE),""))</f>
        <v/>
      </c>
      <c r="H40" s="420" t="str">
        <f>IF(ISNUMBER($E40),IFERROR(VLOOKUP($E40,'1Wastei'!$B$9:$F$23,5,FALSE),""))</f>
        <v/>
      </c>
      <c r="I40" s="420" t="str">
        <f>IFERROR(VLOOKUP(H40,Variables!$AU$3:$AV$14,2,FALSE),"")</f>
        <v/>
      </c>
      <c r="J40" s="420" t="str">
        <f>IF(ISNUMBER($E40),IFERROR(VLOOKUP($E40,'1Wastei'!$B$9:$F$23,3,FALSE),""))</f>
        <v/>
      </c>
      <c r="K40" s="420" t="str">
        <f>IFERROR(VLOOKUP(J40,Variables!$AQ$3:$AR$7,2,FALSE),"")</f>
        <v/>
      </c>
      <c r="L40" s="63"/>
      <c r="M40" s="421" t="str">
        <f>IFERROR(F40*I40*K40,"")</f>
        <v/>
      </c>
      <c r="N40" s="61"/>
    </row>
    <row r="41" spans="4:14" s="27" customFormat="1" ht="6.75" customHeight="1">
      <c r="D41" s="69"/>
      <c r="E41" s="63"/>
      <c r="F41" s="70"/>
      <c r="G41" s="70"/>
      <c r="H41" s="70"/>
      <c r="I41" s="63"/>
      <c r="J41" s="70"/>
      <c r="K41" s="63"/>
      <c r="L41" s="63"/>
      <c r="M41" s="63"/>
      <c r="N41" s="61"/>
    </row>
    <row r="42" spans="4:14" s="27" customFormat="1">
      <c r="D42" s="69"/>
      <c r="E42" s="423">
        <v>18</v>
      </c>
      <c r="F42" s="420" t="str">
        <f>IF(ISNUMBER($E42),IFERROR(VLOOKUP($E42,'1Wastei'!$B$9:$F$23,4,FALSE),""))</f>
        <v/>
      </c>
      <c r="G42" s="420" t="str">
        <f>IF(ISNUMBER($E42),IFERROR(VLOOKUP($E42,'1Wastei'!$B$9:$F$23,2,FALSE),""))</f>
        <v/>
      </c>
      <c r="H42" s="420" t="str">
        <f>IF(ISNUMBER($E42),IFERROR(VLOOKUP($E42,'1Wastei'!$B$9:$F$23,5,FALSE),""))</f>
        <v/>
      </c>
      <c r="I42" s="420" t="str">
        <f>IFERROR(VLOOKUP(H42,Variables!$AU$3:$AV$14,2,FALSE),"")</f>
        <v/>
      </c>
      <c r="J42" s="420" t="str">
        <f>IF(ISNUMBER($E42),IFERROR(VLOOKUP($E42,'1Wastei'!$B$9:$F$23,3,FALSE),""))</f>
        <v/>
      </c>
      <c r="K42" s="420" t="str">
        <f>IFERROR(VLOOKUP(J42,Variables!$AQ$3:$AR$7,2,FALSE),"")</f>
        <v/>
      </c>
      <c r="L42" s="63"/>
      <c r="M42" s="421" t="str">
        <f>IFERROR(F42*I42*K42,"")</f>
        <v/>
      </c>
      <c r="N42" s="61"/>
    </row>
    <row r="43" spans="4:14" s="27" customFormat="1" ht="6.75" customHeight="1">
      <c r="D43" s="69"/>
      <c r="E43" s="63"/>
      <c r="F43" s="70"/>
      <c r="G43" s="70"/>
      <c r="H43" s="70"/>
      <c r="I43" s="63"/>
      <c r="J43" s="70"/>
      <c r="K43" s="63"/>
      <c r="L43" s="63"/>
      <c r="M43" s="63"/>
      <c r="N43" s="61"/>
    </row>
    <row r="44" spans="4:14" s="27" customFormat="1">
      <c r="D44" s="69"/>
      <c r="E44" s="423">
        <v>19</v>
      </c>
      <c r="F44" s="420" t="str">
        <f>IF(ISNUMBER($E44),IFERROR(VLOOKUP($E44,'1Wastei'!$B$9:$F$23,4,FALSE),""))</f>
        <v/>
      </c>
      <c r="G44" s="420" t="str">
        <f>IF(ISNUMBER($E44),IFERROR(VLOOKUP($E44,'1Wastei'!$B$9:$F$23,2,FALSE),""))</f>
        <v/>
      </c>
      <c r="H44" s="420" t="str">
        <f>IF(ISNUMBER($E44),IFERROR(VLOOKUP($E44,'1Wastei'!$B$9:$F$23,5,FALSE),""))</f>
        <v/>
      </c>
      <c r="I44" s="420" t="str">
        <f>IFERROR(VLOOKUP(H44,Variables!$AU$3:$AV$14,2,FALSE),"")</f>
        <v/>
      </c>
      <c r="J44" s="420" t="str">
        <f>IF(ISNUMBER($E44),IFERROR(VLOOKUP($E44,'1Wastei'!$B$9:$F$23,3,FALSE),""))</f>
        <v/>
      </c>
      <c r="K44" s="420" t="str">
        <f>IFERROR(VLOOKUP(J44,Variables!$AQ$3:$AR$7,2,FALSE),"")</f>
        <v/>
      </c>
      <c r="L44" s="63"/>
      <c r="M44" s="421" t="str">
        <f>IFERROR(F44*I44*K44,"")</f>
        <v/>
      </c>
      <c r="N44" s="61"/>
    </row>
    <row r="45" spans="4:14" s="27" customFormat="1" ht="6.75" customHeight="1">
      <c r="D45" s="69"/>
      <c r="E45" s="63"/>
      <c r="F45" s="63"/>
      <c r="G45" s="63"/>
      <c r="H45" s="63"/>
      <c r="I45" s="63"/>
      <c r="J45" s="63"/>
      <c r="K45" s="63"/>
      <c r="L45" s="63"/>
      <c r="M45" s="63"/>
      <c r="N45" s="61"/>
    </row>
    <row r="46" spans="4:14" s="27" customFormat="1">
      <c r="D46" s="69"/>
      <c r="E46" s="63"/>
      <c r="F46" s="63"/>
      <c r="G46" s="63"/>
      <c r="H46" s="63"/>
      <c r="I46" s="63"/>
      <c r="J46" s="63"/>
      <c r="K46" s="63"/>
      <c r="L46" s="63"/>
      <c r="M46" s="63"/>
      <c r="N46" s="61"/>
    </row>
    <row r="47" spans="4:14" s="27" customFormat="1">
      <c r="D47" s="69"/>
      <c r="E47" s="63"/>
      <c r="F47" s="63"/>
      <c r="G47" s="63"/>
      <c r="H47" s="63"/>
      <c r="I47" s="63"/>
      <c r="J47" s="63"/>
      <c r="K47" s="63" t="s">
        <v>263</v>
      </c>
      <c r="L47" s="63"/>
      <c r="M47" s="421">
        <f>SUM(M8:M44)</f>
        <v>0</v>
      </c>
      <c r="N47" s="61"/>
    </row>
    <row r="48" spans="4:14" s="27" customFormat="1" ht="8.25" customHeight="1">
      <c r="D48" s="65"/>
      <c r="E48" s="66"/>
      <c r="F48" s="66"/>
      <c r="G48" s="66"/>
      <c r="H48" s="66"/>
      <c r="I48" s="66"/>
      <c r="J48" s="66"/>
      <c r="K48" s="66"/>
      <c r="L48" s="66"/>
      <c r="M48" s="66"/>
      <c r="N48" s="71"/>
    </row>
    <row r="49" s="27" customFormat="1"/>
    <row r="50" s="27" customFormat="1"/>
    <row r="51" s="27" customFormat="1"/>
    <row r="52" s="27" customFormat="1"/>
    <row r="53" s="27" customFormat="1"/>
    <row r="54" s="27" customFormat="1"/>
    <row r="55" s="27" customFormat="1"/>
    <row r="56" s="27" customFormat="1"/>
    <row r="57" s="27" customFormat="1"/>
    <row r="58" s="27" customFormat="1"/>
    <row r="59" s="27" customFormat="1"/>
    <row r="60" s="27" customFormat="1"/>
    <row r="61" s="27" customFormat="1"/>
    <row r="62" s="27" customFormat="1"/>
    <row r="63" s="27" customFormat="1"/>
    <row r="64" s="27" customFormat="1"/>
    <row r="65" s="27" customFormat="1"/>
    <row r="66" s="27" customFormat="1"/>
    <row r="67" s="27" customFormat="1"/>
    <row r="68" s="27" customFormat="1"/>
    <row r="69" s="27" customFormat="1"/>
    <row r="70" s="27" customFormat="1"/>
    <row r="71" s="27" customFormat="1"/>
    <row r="72" s="27" customFormat="1"/>
    <row r="73" s="27" customFormat="1"/>
    <row r="74" s="27" customFormat="1"/>
    <row r="75" s="27" customFormat="1"/>
    <row r="76" s="27" customFormat="1"/>
    <row r="77" s="27" customFormat="1"/>
    <row r="78" s="27" customFormat="1"/>
    <row r="79" s="27" customFormat="1"/>
    <row r="80" s="27" customFormat="1"/>
    <row r="81" s="27" customFormat="1"/>
    <row r="82" s="27" customFormat="1"/>
    <row r="83" s="27" customFormat="1"/>
    <row r="84" s="27" customFormat="1"/>
    <row r="85" s="27" customFormat="1"/>
    <row r="86" s="27" customFormat="1"/>
    <row r="87" s="27" customFormat="1"/>
    <row r="88" s="27" customFormat="1"/>
    <row r="89" s="27" customFormat="1"/>
    <row r="90" s="27" customFormat="1"/>
    <row r="91" s="27" customFormat="1"/>
    <row r="92" s="27" customFormat="1"/>
    <row r="93" s="27" customFormat="1"/>
    <row r="94" s="27" customFormat="1"/>
    <row r="95" s="27" customFormat="1"/>
    <row r="96" s="27" customFormat="1"/>
    <row r="97" s="27" customFormat="1"/>
    <row r="98" s="27" customFormat="1"/>
    <row r="99" s="27" customFormat="1"/>
    <row r="100" s="27" customFormat="1"/>
    <row r="101" s="27" customFormat="1"/>
    <row r="102" s="27" customFormat="1"/>
    <row r="103" s="27" customFormat="1"/>
    <row r="104" s="27" customFormat="1"/>
    <row r="105" s="27" customFormat="1"/>
    <row r="106" s="27" customFormat="1"/>
    <row r="107" s="27" customFormat="1"/>
    <row r="108" s="27" customFormat="1"/>
    <row r="109" s="27" customFormat="1"/>
    <row r="110" s="27" customFormat="1"/>
    <row r="111" s="27" customFormat="1"/>
    <row r="112" s="27" customFormat="1"/>
    <row r="113" s="27" customFormat="1"/>
    <row r="114" s="27" customFormat="1"/>
    <row r="115" s="27" customFormat="1"/>
    <row r="116" s="27" customFormat="1"/>
    <row r="117" s="27" customFormat="1"/>
    <row r="118" s="27" customFormat="1"/>
    <row r="119" s="27" customFormat="1"/>
    <row r="120" s="27" customFormat="1"/>
    <row r="121" s="27" customFormat="1"/>
    <row r="122" s="27" customFormat="1"/>
    <row r="123" s="27" customFormat="1"/>
    <row r="124" s="27" customFormat="1"/>
    <row r="125" s="27" customFormat="1"/>
    <row r="126" s="27" customFormat="1"/>
    <row r="127" s="27" customFormat="1"/>
    <row r="128" s="27" customFormat="1"/>
    <row r="129" s="27" customFormat="1"/>
    <row r="130" s="27" customFormat="1"/>
    <row r="131" s="27" customFormat="1"/>
    <row r="132" s="27" customFormat="1"/>
    <row r="133" s="27" customFormat="1"/>
    <row r="134" s="27" customFormat="1"/>
    <row r="135" s="27" customFormat="1"/>
    <row r="136" s="27" customFormat="1"/>
    <row r="137" s="27" customFormat="1"/>
    <row r="138" s="27" customFormat="1"/>
    <row r="139" s="27" customFormat="1"/>
    <row r="140" s="27" customFormat="1"/>
    <row r="141" s="27" customFormat="1"/>
    <row r="142" s="27" customFormat="1"/>
    <row r="143" s="27" customFormat="1"/>
    <row r="144" s="27" customFormat="1"/>
    <row r="145" s="27" customFormat="1"/>
    <row r="146" s="27" customFormat="1"/>
    <row r="147" s="27" customFormat="1"/>
    <row r="148" s="27" customFormat="1"/>
    <row r="149" s="27" customFormat="1"/>
    <row r="150" s="27" customFormat="1"/>
    <row r="151" s="27" customFormat="1"/>
    <row r="152" s="27" customFormat="1"/>
    <row r="153" s="27" customFormat="1"/>
    <row r="154" s="27" customFormat="1"/>
    <row r="155" s="27" customFormat="1"/>
    <row r="156" s="27" customFormat="1"/>
    <row r="157" s="27" customFormat="1"/>
    <row r="158" s="27" customFormat="1"/>
    <row r="159" s="27" customFormat="1"/>
    <row r="160" s="27" customFormat="1"/>
    <row r="161" s="27" customFormat="1"/>
    <row r="162" s="27" customFormat="1"/>
    <row r="163" s="27" customFormat="1"/>
    <row r="164" s="27" customFormat="1"/>
    <row r="165" s="27" customFormat="1"/>
    <row r="166" s="27" customFormat="1"/>
    <row r="167" s="27" customFormat="1"/>
    <row r="168" s="27" customFormat="1"/>
    <row r="169" s="27" customFormat="1"/>
    <row r="170" s="27" customFormat="1"/>
    <row r="171" s="27" customFormat="1"/>
    <row r="172" s="27" customFormat="1"/>
    <row r="173" s="27" customFormat="1"/>
    <row r="174" s="27" customFormat="1"/>
    <row r="175" s="27" customFormat="1"/>
    <row r="176" s="27" customFormat="1"/>
    <row r="177" s="27" customFormat="1"/>
    <row r="178" s="27" customFormat="1"/>
    <row r="179" s="27" customFormat="1"/>
    <row r="180" s="27" customFormat="1"/>
    <row r="181" s="27" customFormat="1"/>
    <row r="182" s="27" customFormat="1"/>
    <row r="183" s="27" customFormat="1"/>
    <row r="184" s="27" customFormat="1"/>
    <row r="185" s="27" customFormat="1"/>
    <row r="186" s="27" customFormat="1"/>
    <row r="187" s="27" customFormat="1"/>
    <row r="188" s="27" customFormat="1"/>
    <row r="189" s="27" customFormat="1"/>
    <row r="190" s="27" customFormat="1"/>
    <row r="191" s="27" customFormat="1"/>
    <row r="192" s="27" customFormat="1"/>
    <row r="193" s="27" customFormat="1"/>
    <row r="194" s="27" customFormat="1"/>
    <row r="195" s="27" customFormat="1"/>
    <row r="196" s="27" customFormat="1"/>
    <row r="197" s="27" customFormat="1"/>
    <row r="198" s="27" customFormat="1"/>
    <row r="199" s="27" customFormat="1"/>
    <row r="200" s="27" customFormat="1"/>
    <row r="201" s="27" customFormat="1"/>
    <row r="202" s="27" customFormat="1"/>
    <row r="203" s="27" customFormat="1"/>
    <row r="204" s="27" customFormat="1"/>
    <row r="205" s="27" customFormat="1"/>
    <row r="206" s="27" customFormat="1"/>
    <row r="207" s="27" customFormat="1"/>
    <row r="208" s="27" customFormat="1"/>
  </sheetData>
  <sheetProtection algorithmName="SHA-512" hashValue="syMFYvEYp3u3DnmoNHt/AvBru20dMThgQLB/ORpALEurgtbEyWpliexpSGkuSvHLuWmd55OkhDMRN4yvkR6m/g==" saltValue="XLmneGqmyvRtWPCjsDKRuw==" spinCount="100000" sheet="1" objects="1" scenarios="1"/>
  <mergeCells count="1">
    <mergeCell ref="D1:E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controls>
    <mc:AlternateContent xmlns:mc="http://schemas.openxmlformats.org/markup-compatibility/2006">
      <mc:Choice Requires="x14">
        <control shapeId="1297434" r:id="rId3" name="CommandButton1">
          <controlPr defaultSize="0" disabled="1" autoLine="0" r:id="rId4">
            <anchor moveWithCells="1">
              <from>
                <xdr:col>5</xdr:col>
                <xdr:colOff>571500</xdr:colOff>
                <xdr:row>0</xdr:row>
                <xdr:rowOff>819150</xdr:rowOff>
              </from>
              <to>
                <xdr:col>6</xdr:col>
                <xdr:colOff>485775</xdr:colOff>
                <xdr:row>0</xdr:row>
                <xdr:rowOff>1114425</xdr:rowOff>
              </to>
            </anchor>
          </controlPr>
        </control>
      </mc:Choice>
      <mc:Fallback>
        <control shapeId="1297434" r:id="rId3" name="CommandButton1"/>
      </mc:Fallback>
    </mc:AlternateContent>
    <mc:AlternateContent xmlns:mc="http://schemas.openxmlformats.org/markup-compatibility/2006">
      <mc:Choice Requires="x14">
        <control shapeId="1297409" r:id="rId5" name="Button 1">
          <controlPr defaultSize="0" print="0" autoFill="0" autoPict="0" macro="[0]!Button307_Click">
            <anchor moveWithCells="1" sizeWithCells="1">
              <from>
                <xdr:col>1</xdr:col>
                <xdr:colOff>571500</xdr:colOff>
                <xdr:row>0</xdr:row>
                <xdr:rowOff>819150</xdr:rowOff>
              </from>
              <to>
                <xdr:col>2</xdr:col>
                <xdr:colOff>276225</xdr:colOff>
                <xdr:row>0</xdr:row>
                <xdr:rowOff>1095375</xdr:rowOff>
              </to>
            </anchor>
          </controlPr>
        </control>
      </mc:Choice>
    </mc:AlternateContent>
    <mc:AlternateContent xmlns:mc="http://schemas.openxmlformats.org/markup-compatibility/2006">
      <mc:Choice Requires="x14">
        <control shapeId="1297410" r:id="rId6" name="Button 2">
          <controlPr defaultSize="0" print="0" autoFill="0" autoPict="0" macro="[0]!Button308_Click">
            <anchor moveWithCells="1" sizeWithCells="1">
              <from>
                <xdr:col>2</xdr:col>
                <xdr:colOff>333375</xdr:colOff>
                <xdr:row>0</xdr:row>
                <xdr:rowOff>819150</xdr:rowOff>
              </from>
              <to>
                <xdr:col>2</xdr:col>
                <xdr:colOff>647700</xdr:colOff>
                <xdr:row>0</xdr:row>
                <xdr:rowOff>1095375</xdr:rowOff>
              </to>
            </anchor>
          </controlPr>
        </control>
      </mc:Choice>
    </mc:AlternateContent>
    <mc:AlternateContent xmlns:mc="http://schemas.openxmlformats.org/markup-compatibility/2006">
      <mc:Choice Requires="x14">
        <control shapeId="1297411" r:id="rId7" name="Button 3">
          <controlPr defaultSize="0" print="0" autoFill="0" autoPict="0" macro="[0]!Button306_Click">
            <anchor moveWithCells="1" sizeWithCells="1">
              <from>
                <xdr:col>2</xdr:col>
                <xdr:colOff>695325</xdr:colOff>
                <xdr:row>0</xdr:row>
                <xdr:rowOff>819150</xdr:rowOff>
              </from>
              <to>
                <xdr:col>3</xdr:col>
                <xdr:colOff>180975</xdr:colOff>
                <xdr:row>0</xdr:row>
                <xdr:rowOff>1095375</xdr:rowOff>
              </to>
            </anchor>
          </controlPr>
        </control>
      </mc:Choice>
    </mc:AlternateContent>
    <mc:AlternateContent xmlns:mc="http://schemas.openxmlformats.org/markup-compatibility/2006">
      <mc:Choice Requires="x14">
        <control shapeId="1297412" r:id="rId8" name="Button 4">
          <controlPr defaultSize="0" print="0" autoFill="0" autoPict="0" macro="[0]!Button305_Click">
            <anchor moveWithCells="1" sizeWithCells="1">
              <from>
                <xdr:col>0</xdr:col>
                <xdr:colOff>180975</xdr:colOff>
                <xdr:row>0</xdr:row>
                <xdr:rowOff>819150</xdr:rowOff>
              </from>
              <to>
                <xdr:col>1</xdr:col>
                <xdr:colOff>523875</xdr:colOff>
                <xdr:row>0</xdr:row>
                <xdr:rowOff>1095375</xdr:rowOff>
              </to>
            </anchor>
          </controlPr>
        </control>
      </mc:Choice>
    </mc:AlternateContent>
    <mc:AlternateContent xmlns:mc="http://schemas.openxmlformats.org/markup-compatibility/2006">
      <mc:Choice Requires="x14">
        <control shapeId="1297413" r:id="rId9" name="Button 5">
          <controlPr defaultSize="0" print="0" autoFill="0" autoPict="0" macro="[0]!Button309_Click">
            <anchor moveWithCells="1" sizeWithCells="1">
              <from>
                <xdr:col>4</xdr:col>
                <xdr:colOff>19050</xdr:colOff>
                <xdr:row>0</xdr:row>
                <xdr:rowOff>819150</xdr:rowOff>
              </from>
              <to>
                <xdr:col>4</xdr:col>
                <xdr:colOff>361950</xdr:colOff>
                <xdr:row>0</xdr:row>
                <xdr:rowOff>1095375</xdr:rowOff>
              </to>
            </anchor>
          </controlPr>
        </control>
      </mc:Choice>
    </mc:AlternateContent>
    <mc:AlternateContent xmlns:mc="http://schemas.openxmlformats.org/markup-compatibility/2006">
      <mc:Choice Requires="x14">
        <control shapeId="1297414" r:id="rId10" name="Button 6">
          <controlPr defaultSize="0" print="0" autoFill="0" autoPict="0" macro="[0]!Button310_Click">
            <anchor moveWithCells="1" sizeWithCells="1">
              <from>
                <xdr:col>4</xdr:col>
                <xdr:colOff>409575</xdr:colOff>
                <xdr:row>0</xdr:row>
                <xdr:rowOff>819150</xdr:rowOff>
              </from>
              <to>
                <xdr:col>5</xdr:col>
                <xdr:colOff>552450</xdr:colOff>
                <xdr:row>0</xdr:row>
                <xdr:rowOff>1095375</xdr:rowOff>
              </to>
            </anchor>
          </controlPr>
        </control>
      </mc:Choice>
    </mc:AlternateContent>
    <mc:AlternateContent xmlns:mc="http://schemas.openxmlformats.org/markup-compatibility/2006">
      <mc:Choice Requires="x14">
        <control shapeId="1297416" r:id="rId11" name="Button 8">
          <controlPr defaultSize="0" print="0" autoFill="0" autoPict="0" macro="[0]!Button312_Click">
            <anchor moveWithCells="1" sizeWithCells="1">
              <from>
                <xdr:col>6</xdr:col>
                <xdr:colOff>485775</xdr:colOff>
                <xdr:row>0</xdr:row>
                <xdr:rowOff>819150</xdr:rowOff>
              </from>
              <to>
                <xdr:col>6</xdr:col>
                <xdr:colOff>971550</xdr:colOff>
                <xdr:row>0</xdr:row>
                <xdr:rowOff>1095375</xdr:rowOff>
              </to>
            </anchor>
          </controlPr>
        </control>
      </mc:Choice>
    </mc:AlternateContent>
    <mc:AlternateContent xmlns:mc="http://schemas.openxmlformats.org/markup-compatibility/2006">
      <mc:Choice Requires="x14">
        <control shapeId="1297417" r:id="rId12" name="Button 9">
          <controlPr defaultSize="0" print="0" autoFill="0" autoPict="0" macro="[0]!Button313_Click">
            <anchor moveWithCells="1" sizeWithCells="1">
              <from>
                <xdr:col>6</xdr:col>
                <xdr:colOff>1000125</xdr:colOff>
                <xdr:row>0</xdr:row>
                <xdr:rowOff>819150</xdr:rowOff>
              </from>
              <to>
                <xdr:col>6</xdr:col>
                <xdr:colOff>1466850</xdr:colOff>
                <xdr:row>0</xdr:row>
                <xdr:rowOff>1095375</xdr:rowOff>
              </to>
            </anchor>
          </controlPr>
        </control>
      </mc:Choice>
    </mc:AlternateContent>
    <mc:AlternateContent xmlns:mc="http://schemas.openxmlformats.org/markup-compatibility/2006">
      <mc:Choice Requires="x14">
        <control shapeId="1297418" r:id="rId13" name="Button 10">
          <controlPr defaultSize="0" print="0" autoFill="0" autoPict="0" macro="[0]!Button314_Click">
            <anchor moveWithCells="1" sizeWithCells="1">
              <from>
                <xdr:col>6</xdr:col>
                <xdr:colOff>1495425</xdr:colOff>
                <xdr:row>0</xdr:row>
                <xdr:rowOff>819150</xdr:rowOff>
              </from>
              <to>
                <xdr:col>6</xdr:col>
                <xdr:colOff>2009775</xdr:colOff>
                <xdr:row>0</xdr:row>
                <xdr:rowOff>1095375</xdr:rowOff>
              </to>
            </anchor>
          </controlPr>
        </control>
      </mc:Choice>
    </mc:AlternateContent>
    <mc:AlternateContent xmlns:mc="http://schemas.openxmlformats.org/markup-compatibility/2006">
      <mc:Choice Requires="x14">
        <control shapeId="1297419" r:id="rId14" name="Button 11">
          <controlPr defaultSize="0" print="0" autoFill="0" autoPict="0" macro="[0]!Button315_Click">
            <anchor moveWithCells="1" sizeWithCells="1">
              <from>
                <xdr:col>6</xdr:col>
                <xdr:colOff>2038350</xdr:colOff>
                <xdr:row>0</xdr:row>
                <xdr:rowOff>819150</xdr:rowOff>
              </from>
              <to>
                <xdr:col>7</xdr:col>
                <xdr:colOff>1038225</xdr:colOff>
                <xdr:row>0</xdr:row>
                <xdr:rowOff>1095375</xdr:rowOff>
              </to>
            </anchor>
          </controlPr>
        </control>
      </mc:Choice>
    </mc:AlternateContent>
    <mc:AlternateContent xmlns:mc="http://schemas.openxmlformats.org/markup-compatibility/2006">
      <mc:Choice Requires="x14">
        <control shapeId="1297420" r:id="rId15" name="Button 12">
          <controlPr defaultSize="0" print="0" autoFill="0" autoPict="0" macro="[0]!Button316_Click">
            <anchor moveWithCells="1" sizeWithCells="1">
              <from>
                <xdr:col>7</xdr:col>
                <xdr:colOff>1066800</xdr:colOff>
                <xdr:row>0</xdr:row>
                <xdr:rowOff>819150</xdr:rowOff>
              </from>
              <to>
                <xdr:col>7</xdr:col>
                <xdr:colOff>1676400</xdr:colOff>
                <xdr:row>0</xdr:row>
                <xdr:rowOff>1095375</xdr:rowOff>
              </to>
            </anchor>
          </controlPr>
        </control>
      </mc:Choice>
    </mc:AlternateContent>
    <mc:AlternateContent xmlns:mc="http://schemas.openxmlformats.org/markup-compatibility/2006">
      <mc:Choice Requires="x14">
        <control shapeId="1297427" r:id="rId16" name="Button 19">
          <controlPr defaultSize="0" print="0" autoFill="0" autoPict="0" macro="[0]!Button319_Click">
            <anchor moveWithCells="1" sizeWithCells="1">
              <from>
                <xdr:col>7</xdr:col>
                <xdr:colOff>1714500</xdr:colOff>
                <xdr:row>0</xdr:row>
                <xdr:rowOff>800100</xdr:rowOff>
              </from>
              <to>
                <xdr:col>8</xdr:col>
                <xdr:colOff>504825</xdr:colOff>
                <xdr:row>0</xdr:row>
                <xdr:rowOff>1085850</xdr:rowOff>
              </to>
            </anchor>
          </controlPr>
        </control>
      </mc:Choice>
    </mc:AlternateContent>
    <mc:AlternateContent xmlns:mc="http://schemas.openxmlformats.org/markup-compatibility/2006">
      <mc:Choice Requires="x14">
        <control shapeId="1297428" r:id="rId17" name="Button 20">
          <controlPr defaultSize="0" print="0" autoFill="0" autoPict="0" macro="[0]!Button301_Click">
            <anchor moveWithCells="1" sizeWithCells="1">
              <from>
                <xdr:col>6</xdr:col>
                <xdr:colOff>1343025</xdr:colOff>
                <xdr:row>0</xdr:row>
                <xdr:rowOff>114300</xdr:rowOff>
              </from>
              <to>
                <xdr:col>6</xdr:col>
                <xdr:colOff>1866900</xdr:colOff>
                <xdr:row>0</xdr:row>
                <xdr:rowOff>514350</xdr:rowOff>
              </to>
            </anchor>
          </controlPr>
        </control>
      </mc:Choice>
    </mc:AlternateContent>
    <mc:AlternateContent xmlns:mc="http://schemas.openxmlformats.org/markup-compatibility/2006">
      <mc:Choice Requires="x14">
        <control shapeId="1297429" r:id="rId18" name="Button 21">
          <controlPr defaultSize="0" print="0" autoFill="0" autoPict="0" macro="[0]!Button302_Click">
            <anchor moveWithCells="1" sizeWithCells="1">
              <from>
                <xdr:col>6</xdr:col>
                <xdr:colOff>1914525</xdr:colOff>
                <xdr:row>0</xdr:row>
                <xdr:rowOff>114300</xdr:rowOff>
              </from>
              <to>
                <xdr:col>7</xdr:col>
                <xdr:colOff>581025</xdr:colOff>
                <xdr:row>0</xdr:row>
                <xdr:rowOff>514350</xdr:rowOff>
              </to>
            </anchor>
          </controlPr>
        </control>
      </mc:Choice>
    </mc:AlternateContent>
    <mc:AlternateContent xmlns:mc="http://schemas.openxmlformats.org/markup-compatibility/2006">
      <mc:Choice Requires="x14">
        <control shapeId="1297430" r:id="rId19" name="Button 22">
          <controlPr defaultSize="0" print="0" autoFill="0" autoPict="0" macro="[0]!Button303_Click" altText="Environment Assessment Home">
            <anchor moveWithCells="1" sizeWithCells="1">
              <from>
                <xdr:col>7</xdr:col>
                <xdr:colOff>619125</xdr:colOff>
                <xdr:row>0</xdr:row>
                <xdr:rowOff>114300</xdr:rowOff>
              </from>
              <to>
                <xdr:col>7</xdr:col>
                <xdr:colOff>1752600</xdr:colOff>
                <xdr:row>0</xdr:row>
                <xdr:rowOff>514350</xdr:rowOff>
              </to>
            </anchor>
          </controlPr>
        </control>
      </mc:Choice>
    </mc:AlternateContent>
    <mc:AlternateContent xmlns:mc="http://schemas.openxmlformats.org/markup-compatibility/2006">
      <mc:Choice Requires="x14">
        <control shapeId="1297431" r:id="rId20" name="Button 23">
          <controlPr defaultSize="0" print="0" autoFill="0" autoPict="0" macro="[0]!Button304_Click">
            <anchor moveWithCells="1" sizeWithCells="1">
              <from>
                <xdr:col>7</xdr:col>
                <xdr:colOff>1838325</xdr:colOff>
                <xdr:row>0</xdr:row>
                <xdr:rowOff>114300</xdr:rowOff>
              </from>
              <to>
                <xdr:col>8</xdr:col>
                <xdr:colOff>600075</xdr:colOff>
                <xdr:row>0</xdr:row>
                <xdr:rowOff>514350</xdr:rowOff>
              </to>
            </anchor>
          </controlPr>
        </control>
      </mc:Choice>
    </mc:AlternateContent>
    <mc:AlternateContent xmlns:mc="http://schemas.openxmlformats.org/markup-compatibility/2006">
      <mc:Choice Requires="x14">
        <control shapeId="1297432" r:id="rId21" name="Button 24">
          <controlPr defaultSize="0" print="0" autoFill="0" autoPict="0" macro="[0]!RectangleRoundedCorners9_Click">
            <anchor moveWithCells="1" sizeWithCells="1">
              <from>
                <xdr:col>8</xdr:col>
                <xdr:colOff>647700</xdr:colOff>
                <xdr:row>0</xdr:row>
                <xdr:rowOff>104775</xdr:rowOff>
              </from>
              <to>
                <xdr:col>9</xdr:col>
                <xdr:colOff>742950</xdr:colOff>
                <xdr:row>0</xdr:row>
                <xdr:rowOff>504825</xdr:rowOff>
              </to>
            </anchor>
          </controlPr>
        </control>
      </mc:Choice>
    </mc:AlternateContent>
    <mc:AlternateContent xmlns:mc="http://schemas.openxmlformats.org/markup-compatibility/2006">
      <mc:Choice Requires="x14">
        <control shapeId="1297433" r:id="rId22" name="Group Box 25">
          <controlPr defaultSize="0" autoFill="0" autoPict="0">
            <anchor moveWithCells="1">
              <from>
                <xdr:col>0</xdr:col>
                <xdr:colOff>66675</xdr:colOff>
                <xdr:row>0</xdr:row>
                <xdr:rowOff>714375</xdr:rowOff>
              </from>
              <to>
                <xdr:col>8</xdr:col>
                <xdr:colOff>771525</xdr:colOff>
                <xdr:row>0</xdr:row>
                <xdr:rowOff>1257300</xdr:rowOff>
              </to>
            </anchor>
          </controlPr>
        </control>
      </mc:Choice>
    </mc:AlternateContent>
  </controls>
</worksheet>
</file>

<file path=xl/worksheets/sheet2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5E9A9020-5D46-4D41-BF3F-E9EA7061EEAC}">
  <sheetPr codeName="Sheet87">
    <tabColor rgb="FF0070C0"/>
  </sheetPr>
  <dimension ref="A1:G24"/>
  <sheetViews>
    <sheetView showRowColHeaders="0" zoomScaleNormal="100" workbookViewId="0">
      <selection activeCell="F2" sqref="F2"/>
    </sheetView>
  </sheetViews>
  <sheetFormatPr defaultColWidth="8.85546875" defaultRowHeight="15"/>
  <cols>
    <col min="1" max="1" width="8.85546875" style="27"/>
    <col min="2" max="2" width="1.5703125" style="27" customWidth="1"/>
    <col min="3" max="3" width="55.28515625" style="27" customWidth="1"/>
    <col min="4" max="4" width="3.7109375" style="27" customWidth="1"/>
    <col min="5" max="5" width="10" style="27" customWidth="1"/>
    <col min="6" max="6" width="71.5703125" style="27" customWidth="1"/>
    <col min="7" max="7" width="3.140625" style="27" customWidth="1"/>
    <col min="8" max="8" width="5.85546875" style="27" customWidth="1"/>
    <col min="9" max="9" width="9.42578125" style="27" customWidth="1"/>
    <col min="10" max="16384" width="8.85546875" style="27"/>
  </cols>
  <sheetData>
    <row r="1" spans="1:7" ht="120" customHeight="1"/>
    <row r="2" spans="1:7">
      <c r="A2" s="413" t="s">
        <v>35</v>
      </c>
      <c r="B2" s="101"/>
      <c r="C2" s="101"/>
      <c r="D2" s="102"/>
    </row>
    <row r="5" spans="1:7" ht="10.5" customHeight="1">
      <c r="B5" s="52"/>
      <c r="C5" s="53"/>
      <c r="D5" s="53"/>
      <c r="E5" s="53"/>
      <c r="F5" s="53"/>
      <c r="G5" s="54"/>
    </row>
    <row r="6" spans="1:7">
      <c r="B6" s="55"/>
      <c r="C6" s="63" t="s">
        <v>264</v>
      </c>
      <c r="D6" s="63"/>
      <c r="E6" s="424"/>
      <c r="F6" s="117" t="str">
        <f>IF(E6="No","Move on to the next page","")</f>
        <v/>
      </c>
      <c r="G6" s="64"/>
    </row>
    <row r="7" spans="1:7" ht="6.75" customHeight="1">
      <c r="B7" s="55"/>
      <c r="C7" s="63"/>
      <c r="D7" s="63"/>
      <c r="E7" s="63"/>
      <c r="F7" s="63"/>
      <c r="G7" s="64"/>
    </row>
    <row r="8" spans="1:7">
      <c r="B8" s="55"/>
      <c r="C8" s="63" t="s">
        <v>265</v>
      </c>
      <c r="D8" s="63"/>
      <c r="E8" s="424"/>
      <c r="F8" s="63"/>
      <c r="G8" s="64"/>
    </row>
    <row r="9" spans="1:7" ht="6.75" customHeight="1">
      <c r="B9" s="55"/>
      <c r="C9" s="63"/>
      <c r="D9" s="63"/>
      <c r="E9" s="63"/>
      <c r="F9" s="63"/>
      <c r="G9" s="64"/>
    </row>
    <row r="10" spans="1:7">
      <c r="B10" s="55"/>
      <c r="C10" s="63" t="s">
        <v>266</v>
      </c>
      <c r="D10" s="63"/>
      <c r="E10" s="63"/>
      <c r="F10" s="63"/>
      <c r="G10" s="64"/>
    </row>
    <row r="11" spans="1:7">
      <c r="B11" s="55"/>
      <c r="C11" s="63" t="s">
        <v>267</v>
      </c>
      <c r="D11" s="63"/>
      <c r="E11" s="424"/>
      <c r="F11" s="63" t="str">
        <f>IF(E8="No","You selected that none of the release points generates a visible plume","")</f>
        <v/>
      </c>
      <c r="G11" s="64"/>
    </row>
    <row r="12" spans="1:7" ht="6.75" customHeight="1">
      <c r="B12" s="55"/>
      <c r="C12" s="63"/>
      <c r="D12" s="63"/>
      <c r="E12" s="63"/>
      <c r="F12" s="63"/>
      <c r="G12" s="64"/>
    </row>
    <row r="13" spans="1:7">
      <c r="B13" s="55"/>
      <c r="C13" s="63" t="s">
        <v>268</v>
      </c>
      <c r="D13" s="63"/>
      <c r="E13" s="422" t="str">
        <f>IFERROR(VLOOKUP($E$11,Variables!$BP$3:$BQ$6,2,FALSE),"")</f>
        <v/>
      </c>
      <c r="F13" s="63"/>
      <c r="G13" s="64"/>
    </row>
    <row r="14" spans="1:7">
      <c r="B14" s="55"/>
      <c r="C14" s="63" t="s">
        <v>269</v>
      </c>
      <c r="D14" s="63"/>
      <c r="E14" s="63"/>
      <c r="F14" s="63"/>
      <c r="G14" s="64"/>
    </row>
    <row r="15" spans="1:7" ht="6.75" customHeight="1">
      <c r="B15" s="55"/>
      <c r="C15" s="63"/>
      <c r="D15" s="63"/>
      <c r="E15" s="63"/>
      <c r="F15" s="63"/>
      <c r="G15" s="64"/>
    </row>
    <row r="16" spans="1:7">
      <c r="B16" s="55"/>
      <c r="C16" s="63"/>
      <c r="D16" s="63"/>
      <c r="E16" s="63"/>
      <c r="F16" s="63"/>
      <c r="G16" s="64"/>
    </row>
    <row r="17" spans="2:7">
      <c r="B17" s="55"/>
      <c r="C17" s="63" t="s">
        <v>270</v>
      </c>
      <c r="D17" s="63"/>
      <c r="E17" s="63"/>
      <c r="F17" s="63"/>
      <c r="G17" s="64"/>
    </row>
    <row r="18" spans="2:7" ht="6.75" customHeight="1">
      <c r="B18" s="55"/>
      <c r="C18" s="63"/>
      <c r="D18" s="63"/>
      <c r="E18" s="63"/>
      <c r="F18" s="63"/>
      <c r="G18" s="64"/>
    </row>
    <row r="19" spans="2:7">
      <c r="B19" s="55"/>
      <c r="C19" s="392"/>
      <c r="D19" s="393"/>
      <c r="E19" s="393"/>
      <c r="F19" s="394"/>
      <c r="G19" s="64"/>
    </row>
    <row r="20" spans="2:7">
      <c r="B20" s="55"/>
      <c r="C20" s="395"/>
      <c r="D20" s="396"/>
      <c r="E20" s="396"/>
      <c r="F20" s="397"/>
      <c r="G20" s="64"/>
    </row>
    <row r="21" spans="2:7">
      <c r="B21" s="55"/>
      <c r="C21" s="395"/>
      <c r="D21" s="396"/>
      <c r="E21" s="396"/>
      <c r="F21" s="397"/>
      <c r="G21" s="64"/>
    </row>
    <row r="22" spans="2:7">
      <c r="B22" s="55"/>
      <c r="C22" s="395"/>
      <c r="D22" s="396"/>
      <c r="E22" s="396"/>
      <c r="F22" s="397"/>
      <c r="G22" s="64"/>
    </row>
    <row r="23" spans="2:7">
      <c r="B23" s="55"/>
      <c r="C23" s="398"/>
      <c r="D23" s="399"/>
      <c r="E23" s="399"/>
      <c r="F23" s="400"/>
      <c r="G23" s="64"/>
    </row>
    <row r="24" spans="2:7" ht="7.5" customHeight="1">
      <c r="B24" s="65"/>
      <c r="C24" s="66"/>
      <c r="D24" s="66"/>
      <c r="E24" s="66"/>
      <c r="F24" s="66"/>
      <c r="G24" s="67"/>
    </row>
  </sheetData>
  <sheetProtection algorithmName="SHA-512" hashValue="2HL2uTtoSv3Rcy58OnlRBJE3cIzt61J0fnP/BdAMn+mAHm+4jFxaNEO9JL6ZiP0O5+MWbhg4+L981swtsKnoQA==" saltValue="wnIU3UhoPfMRyy2gvDcxvA==" spinCount="100000" sheet="1" objects="1" scenarios="1"/>
  <mergeCells count="1">
    <mergeCell ref="C19:F23"/>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controls>
    <mc:AlternateContent xmlns:mc="http://schemas.openxmlformats.org/markup-compatibility/2006">
      <mc:Choice Requires="x14">
        <control shapeId="1298458" r:id="rId3" name="CommandButton1">
          <controlPr defaultSize="0" disabled="1" autoLine="0" r:id="rId4">
            <anchor moveWithCells="1">
              <from>
                <xdr:col>2</xdr:col>
                <xdr:colOff>2686050</xdr:colOff>
                <xdr:row>0</xdr:row>
                <xdr:rowOff>866775</xdr:rowOff>
              </from>
              <to>
                <xdr:col>2</xdr:col>
                <xdr:colOff>3200400</xdr:colOff>
                <xdr:row>0</xdr:row>
                <xdr:rowOff>1200150</xdr:rowOff>
              </to>
            </anchor>
          </controlPr>
        </control>
      </mc:Choice>
      <mc:Fallback>
        <control shapeId="1298458" r:id="rId3" name="CommandButton1"/>
      </mc:Fallback>
    </mc:AlternateContent>
    <mc:AlternateContent xmlns:mc="http://schemas.openxmlformats.org/markup-compatibility/2006">
      <mc:Choice Requires="x14">
        <control shapeId="1298433" r:id="rId5" name="Button 1">
          <controlPr defaultSize="0" print="0" autoFill="0" autoPict="0" macro="[0]!Button307_Click">
            <anchor moveWithCells="1" sizeWithCells="1">
              <from>
                <xdr:col>2</xdr:col>
                <xdr:colOff>104775</xdr:colOff>
                <xdr:row>0</xdr:row>
                <xdr:rowOff>876300</xdr:rowOff>
              </from>
              <to>
                <xdr:col>2</xdr:col>
                <xdr:colOff>428625</xdr:colOff>
                <xdr:row>0</xdr:row>
                <xdr:rowOff>1190625</xdr:rowOff>
              </to>
            </anchor>
          </controlPr>
        </control>
      </mc:Choice>
    </mc:AlternateContent>
    <mc:AlternateContent xmlns:mc="http://schemas.openxmlformats.org/markup-compatibility/2006">
      <mc:Choice Requires="x14">
        <control shapeId="1298434" r:id="rId6" name="Button 2">
          <controlPr defaultSize="0" print="0" autoFill="0" autoPict="0" macro="[0]!Button308_Click">
            <anchor moveWithCells="1" sizeWithCells="1">
              <from>
                <xdr:col>2</xdr:col>
                <xdr:colOff>485775</xdr:colOff>
                <xdr:row>0</xdr:row>
                <xdr:rowOff>876300</xdr:rowOff>
              </from>
              <to>
                <xdr:col>2</xdr:col>
                <xdr:colOff>800100</xdr:colOff>
                <xdr:row>0</xdr:row>
                <xdr:rowOff>1190625</xdr:rowOff>
              </to>
            </anchor>
          </controlPr>
        </control>
      </mc:Choice>
    </mc:AlternateContent>
    <mc:AlternateContent xmlns:mc="http://schemas.openxmlformats.org/markup-compatibility/2006">
      <mc:Choice Requires="x14">
        <control shapeId="1298435" r:id="rId7" name="Button 3">
          <controlPr defaultSize="0" print="0" autoFill="0" autoPict="0" macro="[0]!Button306_Click">
            <anchor moveWithCells="1" sizeWithCells="1">
              <from>
                <xdr:col>2</xdr:col>
                <xdr:colOff>847725</xdr:colOff>
                <xdr:row>0</xdr:row>
                <xdr:rowOff>876300</xdr:rowOff>
              </from>
              <to>
                <xdr:col>2</xdr:col>
                <xdr:colOff>1400175</xdr:colOff>
                <xdr:row>0</xdr:row>
                <xdr:rowOff>1190625</xdr:rowOff>
              </to>
            </anchor>
          </controlPr>
        </control>
      </mc:Choice>
    </mc:AlternateContent>
    <mc:AlternateContent xmlns:mc="http://schemas.openxmlformats.org/markup-compatibility/2006">
      <mc:Choice Requires="x14">
        <control shapeId="1298436" r:id="rId8" name="Button 4">
          <controlPr defaultSize="0" print="0" autoFill="0" autoPict="0" macro="[0]!Button305_Click">
            <anchor moveWithCells="1" sizeWithCells="1">
              <from>
                <xdr:col>0</xdr:col>
                <xdr:colOff>190500</xdr:colOff>
                <xdr:row>0</xdr:row>
                <xdr:rowOff>876300</xdr:rowOff>
              </from>
              <to>
                <xdr:col>2</xdr:col>
                <xdr:colOff>57150</xdr:colOff>
                <xdr:row>0</xdr:row>
                <xdr:rowOff>1190625</xdr:rowOff>
              </to>
            </anchor>
          </controlPr>
        </control>
      </mc:Choice>
    </mc:AlternateContent>
    <mc:AlternateContent xmlns:mc="http://schemas.openxmlformats.org/markup-compatibility/2006">
      <mc:Choice Requires="x14">
        <control shapeId="1298437" r:id="rId9" name="Button 5">
          <controlPr defaultSize="0" print="0" autoFill="0" autoPict="0" macro="[0]!Button309_Click">
            <anchor moveWithCells="1" sizeWithCells="1">
              <from>
                <xdr:col>2</xdr:col>
                <xdr:colOff>1457325</xdr:colOff>
                <xdr:row>0</xdr:row>
                <xdr:rowOff>876300</xdr:rowOff>
              </from>
              <to>
                <xdr:col>2</xdr:col>
                <xdr:colOff>1800225</xdr:colOff>
                <xdr:row>0</xdr:row>
                <xdr:rowOff>1190625</xdr:rowOff>
              </to>
            </anchor>
          </controlPr>
        </control>
      </mc:Choice>
    </mc:AlternateContent>
    <mc:AlternateContent xmlns:mc="http://schemas.openxmlformats.org/markup-compatibility/2006">
      <mc:Choice Requires="x14">
        <control shapeId="1298438" r:id="rId10" name="Button 6">
          <controlPr defaultSize="0" print="0" autoFill="0" autoPict="0" macro="[0]!Button310_Click">
            <anchor moveWithCells="1" sizeWithCells="1">
              <from>
                <xdr:col>2</xdr:col>
                <xdr:colOff>1847850</xdr:colOff>
                <xdr:row>0</xdr:row>
                <xdr:rowOff>876300</xdr:rowOff>
              </from>
              <to>
                <xdr:col>2</xdr:col>
                <xdr:colOff>2657475</xdr:colOff>
                <xdr:row>0</xdr:row>
                <xdr:rowOff>1190625</xdr:rowOff>
              </to>
            </anchor>
          </controlPr>
        </control>
      </mc:Choice>
    </mc:AlternateContent>
    <mc:AlternateContent xmlns:mc="http://schemas.openxmlformats.org/markup-compatibility/2006">
      <mc:Choice Requires="x14">
        <control shapeId="1298440" r:id="rId11" name="Button 8">
          <controlPr defaultSize="0" print="0" autoFill="0" autoPict="0" macro="[0]!Button312_Click">
            <anchor moveWithCells="1" sizeWithCells="1">
              <from>
                <xdr:col>2</xdr:col>
                <xdr:colOff>3190875</xdr:colOff>
                <xdr:row>0</xdr:row>
                <xdr:rowOff>876300</xdr:rowOff>
              </from>
              <to>
                <xdr:col>3</xdr:col>
                <xdr:colOff>0</xdr:colOff>
                <xdr:row>0</xdr:row>
                <xdr:rowOff>1190625</xdr:rowOff>
              </to>
            </anchor>
          </controlPr>
        </control>
      </mc:Choice>
    </mc:AlternateContent>
    <mc:AlternateContent xmlns:mc="http://schemas.openxmlformats.org/markup-compatibility/2006">
      <mc:Choice Requires="x14">
        <control shapeId="1298441" r:id="rId12" name="Button 9">
          <controlPr defaultSize="0" print="0" autoFill="0" autoPict="0" macro="[0]!Button313_Click">
            <anchor moveWithCells="1" sizeWithCells="1">
              <from>
                <xdr:col>3</xdr:col>
                <xdr:colOff>19050</xdr:colOff>
                <xdr:row>0</xdr:row>
                <xdr:rowOff>876300</xdr:rowOff>
              </from>
              <to>
                <xdr:col>4</xdr:col>
                <xdr:colOff>238125</xdr:colOff>
                <xdr:row>0</xdr:row>
                <xdr:rowOff>1190625</xdr:rowOff>
              </to>
            </anchor>
          </controlPr>
        </control>
      </mc:Choice>
    </mc:AlternateContent>
    <mc:AlternateContent xmlns:mc="http://schemas.openxmlformats.org/markup-compatibility/2006">
      <mc:Choice Requires="x14">
        <control shapeId="1298442" r:id="rId13" name="Button 10">
          <controlPr defaultSize="0" print="0" autoFill="0" autoPict="0" macro="[0]!Button314_Click">
            <anchor moveWithCells="1" sizeWithCells="1">
              <from>
                <xdr:col>4</xdr:col>
                <xdr:colOff>266700</xdr:colOff>
                <xdr:row>0</xdr:row>
                <xdr:rowOff>876300</xdr:rowOff>
              </from>
              <to>
                <xdr:col>5</xdr:col>
                <xdr:colOff>114300</xdr:colOff>
                <xdr:row>0</xdr:row>
                <xdr:rowOff>1190625</xdr:rowOff>
              </to>
            </anchor>
          </controlPr>
        </control>
      </mc:Choice>
    </mc:AlternateContent>
    <mc:AlternateContent xmlns:mc="http://schemas.openxmlformats.org/markup-compatibility/2006">
      <mc:Choice Requires="x14">
        <control shapeId="1298443" r:id="rId14" name="Button 11">
          <controlPr defaultSize="0" print="0" autoFill="0" autoPict="0" macro="[0]!Button315_Click">
            <anchor moveWithCells="1" sizeWithCells="1">
              <from>
                <xdr:col>5</xdr:col>
                <xdr:colOff>142875</xdr:colOff>
                <xdr:row>0</xdr:row>
                <xdr:rowOff>876300</xdr:rowOff>
              </from>
              <to>
                <xdr:col>5</xdr:col>
                <xdr:colOff>1304925</xdr:colOff>
                <xdr:row>0</xdr:row>
                <xdr:rowOff>1190625</xdr:rowOff>
              </to>
            </anchor>
          </controlPr>
        </control>
      </mc:Choice>
    </mc:AlternateContent>
    <mc:AlternateContent xmlns:mc="http://schemas.openxmlformats.org/markup-compatibility/2006">
      <mc:Choice Requires="x14">
        <control shapeId="1298444" r:id="rId15" name="Button 12">
          <controlPr defaultSize="0" print="0" autoFill="0" autoPict="0" macro="[0]!Button316_Click">
            <anchor moveWithCells="1" sizeWithCells="1">
              <from>
                <xdr:col>5</xdr:col>
                <xdr:colOff>1333500</xdr:colOff>
                <xdr:row>0</xdr:row>
                <xdr:rowOff>876300</xdr:rowOff>
              </from>
              <to>
                <xdr:col>5</xdr:col>
                <xdr:colOff>1943100</xdr:colOff>
                <xdr:row>0</xdr:row>
                <xdr:rowOff>1190625</xdr:rowOff>
              </to>
            </anchor>
          </controlPr>
        </control>
      </mc:Choice>
    </mc:AlternateContent>
    <mc:AlternateContent xmlns:mc="http://schemas.openxmlformats.org/markup-compatibility/2006">
      <mc:Choice Requires="x14">
        <control shapeId="1298451" r:id="rId16" name="Button 19">
          <controlPr defaultSize="0" print="0" autoFill="0" autoPict="0" macro="[0]!Button319_Click">
            <anchor moveWithCells="1" sizeWithCells="1">
              <from>
                <xdr:col>5</xdr:col>
                <xdr:colOff>1990725</xdr:colOff>
                <xdr:row>0</xdr:row>
                <xdr:rowOff>847725</xdr:rowOff>
              </from>
              <to>
                <xdr:col>5</xdr:col>
                <xdr:colOff>2933700</xdr:colOff>
                <xdr:row>0</xdr:row>
                <xdr:rowOff>1190625</xdr:rowOff>
              </to>
            </anchor>
          </controlPr>
        </control>
      </mc:Choice>
    </mc:AlternateContent>
    <mc:AlternateContent xmlns:mc="http://schemas.openxmlformats.org/markup-compatibility/2006">
      <mc:Choice Requires="x14">
        <control shapeId="1298452" r:id="rId17" name="Button 20">
          <controlPr defaultSize="0" print="0" autoFill="0" autoPict="0" macro="[0]!Button301_Click">
            <anchor moveWithCells="1" sizeWithCells="1">
              <from>
                <xdr:col>2</xdr:col>
                <xdr:colOff>2876550</xdr:colOff>
                <xdr:row>0</xdr:row>
                <xdr:rowOff>114300</xdr:rowOff>
              </from>
              <to>
                <xdr:col>2</xdr:col>
                <xdr:colOff>3400425</xdr:colOff>
                <xdr:row>0</xdr:row>
                <xdr:rowOff>514350</xdr:rowOff>
              </to>
            </anchor>
          </controlPr>
        </control>
      </mc:Choice>
    </mc:AlternateContent>
    <mc:AlternateContent xmlns:mc="http://schemas.openxmlformats.org/markup-compatibility/2006">
      <mc:Choice Requires="x14">
        <control shapeId="1298453" r:id="rId18" name="Button 21">
          <controlPr defaultSize="0" print="0" autoFill="0" autoPict="0" macro="[0]!Button302_Click">
            <anchor moveWithCells="1" sizeWithCells="1">
              <from>
                <xdr:col>2</xdr:col>
                <xdr:colOff>3448050</xdr:colOff>
                <xdr:row>0</xdr:row>
                <xdr:rowOff>114300</xdr:rowOff>
              </from>
              <to>
                <xdr:col>4</xdr:col>
                <xdr:colOff>333375</xdr:colOff>
                <xdr:row>0</xdr:row>
                <xdr:rowOff>514350</xdr:rowOff>
              </to>
            </anchor>
          </controlPr>
        </control>
      </mc:Choice>
    </mc:AlternateContent>
    <mc:AlternateContent xmlns:mc="http://schemas.openxmlformats.org/markup-compatibility/2006">
      <mc:Choice Requires="x14">
        <control shapeId="1298454" r:id="rId19" name="Button 22">
          <controlPr defaultSize="0" print="0" autoFill="0" autoPict="0" macro="[0]!Button303_Click" altText="Environment Assessment Home">
            <anchor moveWithCells="1" sizeWithCells="1">
              <from>
                <xdr:col>4</xdr:col>
                <xdr:colOff>371475</xdr:colOff>
                <xdr:row>0</xdr:row>
                <xdr:rowOff>114300</xdr:rowOff>
              </from>
              <to>
                <xdr:col>5</xdr:col>
                <xdr:colOff>838200</xdr:colOff>
                <xdr:row>0</xdr:row>
                <xdr:rowOff>514350</xdr:rowOff>
              </to>
            </anchor>
          </controlPr>
        </control>
      </mc:Choice>
    </mc:AlternateContent>
    <mc:AlternateContent xmlns:mc="http://schemas.openxmlformats.org/markup-compatibility/2006">
      <mc:Choice Requires="x14">
        <control shapeId="1298455" r:id="rId20" name="Button 23">
          <controlPr defaultSize="0" print="0" autoFill="0" autoPict="0" macro="[0]!Button304_Click">
            <anchor moveWithCells="1" sizeWithCells="1">
              <from>
                <xdr:col>5</xdr:col>
                <xdr:colOff>923925</xdr:colOff>
                <xdr:row>0</xdr:row>
                <xdr:rowOff>114300</xdr:rowOff>
              </from>
              <to>
                <xdr:col>5</xdr:col>
                <xdr:colOff>1847850</xdr:colOff>
                <xdr:row>0</xdr:row>
                <xdr:rowOff>514350</xdr:rowOff>
              </to>
            </anchor>
          </controlPr>
        </control>
      </mc:Choice>
    </mc:AlternateContent>
    <mc:AlternateContent xmlns:mc="http://schemas.openxmlformats.org/markup-compatibility/2006">
      <mc:Choice Requires="x14">
        <control shapeId="1298456" r:id="rId21" name="Button 24">
          <controlPr defaultSize="0" print="0" autoFill="0" autoPict="0" macro="[0]!RectangleRoundedCorners9_Click">
            <anchor moveWithCells="1" sizeWithCells="1">
              <from>
                <xdr:col>5</xdr:col>
                <xdr:colOff>1914525</xdr:colOff>
                <xdr:row>0</xdr:row>
                <xdr:rowOff>114300</xdr:rowOff>
              </from>
              <to>
                <xdr:col>5</xdr:col>
                <xdr:colOff>2838450</xdr:colOff>
                <xdr:row>0</xdr:row>
                <xdr:rowOff>514350</xdr:rowOff>
              </to>
            </anchor>
          </controlPr>
        </control>
      </mc:Choice>
    </mc:AlternateContent>
    <mc:AlternateContent xmlns:mc="http://schemas.openxmlformats.org/markup-compatibility/2006">
      <mc:Choice Requires="x14">
        <control shapeId="1298457" r:id="rId22" name="Group Box 25">
          <controlPr defaultSize="0" autoFill="0" autoPict="0">
            <anchor moveWithCells="1">
              <from>
                <xdr:col>0</xdr:col>
                <xdr:colOff>38100</xdr:colOff>
                <xdr:row>0</xdr:row>
                <xdr:rowOff>762000</xdr:rowOff>
              </from>
              <to>
                <xdr:col>5</xdr:col>
                <xdr:colOff>3133725</xdr:colOff>
                <xdr:row>0</xdr:row>
                <xdr:rowOff>1257300</xdr:rowOff>
              </to>
            </anchor>
          </controlPr>
        </control>
      </mc:Choice>
    </mc:AlternateContent>
  </controls>
  <extLst>
    <ext xmlns:x14="http://schemas.microsoft.com/office/spreadsheetml/2009/9/main" uri="{CCE6A557-97BC-4b89-ADB6-D9C93CAAB3DF}">
      <x14:dataValidations xmlns:xm="http://schemas.microsoft.com/office/excel/2006/main" count="3">
        <x14:dataValidation type="list" allowBlank="1" showInputMessage="1" showErrorMessage="1" xr:uid="{C12F3757-A610-49BF-95F5-32F78CC88473}">
          <x14:formula1>
            <xm:f>Variables!$H$3:$H$4</xm:f>
          </x14:formula1>
          <xm:sqref>E6</xm:sqref>
        </x14:dataValidation>
        <x14:dataValidation type="list" allowBlank="1" showInputMessage="1" showErrorMessage="1" xr:uid="{573BC119-6D62-4935-9CB3-6A58836973C4}">
          <x14:formula1>
            <xm:f>IF(OR($E$8="No",$E$8="NA"),Variables!$BR$3,Variables!$BP$3:$BP$5)</xm:f>
          </x14:formula1>
          <xm:sqref>E11</xm:sqref>
        </x14:dataValidation>
        <x14:dataValidation type="list" allowBlank="1" showInputMessage="1" showErrorMessage="1" xr:uid="{A78B6E55-22A2-4D67-B6E7-EE112B7CDBA8}">
          <x14:formula1>
            <xm:f>IF(E6="no",Variables!$BR$3,Variables!$H$3:$H$4)</xm:f>
          </x14:formula1>
          <xm:sqref>E8</xm:sqref>
        </x14:dataValidation>
      </x14:dataValidations>
    </ext>
  </extLst>
</worksheet>
</file>

<file path=xl/worksheets/sheet2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1C00-000000000000}">
  <sheetPr codeName="Sheet22">
    <tabColor theme="7" tint="-0.249977111117893"/>
  </sheetPr>
  <dimension ref="C4:X26"/>
  <sheetViews>
    <sheetView showRowColHeaders="0" zoomScale="80" zoomScaleNormal="80" workbookViewId="0">
      <selection activeCell="AB26" sqref="AB26"/>
    </sheetView>
  </sheetViews>
  <sheetFormatPr defaultColWidth="9.140625" defaultRowHeight="15"/>
  <cols>
    <col min="1" max="1" width="2.85546875" style="27" customWidth="1"/>
    <col min="2" max="2" width="4" style="27" customWidth="1"/>
    <col min="3" max="21" width="9.140625" style="27"/>
    <col min="22" max="22" width="2.42578125" style="27" customWidth="1"/>
    <col min="23" max="23" width="34.42578125" style="27" customWidth="1"/>
    <col min="24" max="24" width="14" style="27" customWidth="1"/>
    <col min="25" max="16384" width="9.140625" style="27"/>
  </cols>
  <sheetData>
    <row r="4" spans="3:24">
      <c r="T4" s="127"/>
      <c r="X4" s="82" t="s">
        <v>271</v>
      </c>
    </row>
    <row r="6" spans="3:24">
      <c r="J6" s="51"/>
      <c r="L6" s="51"/>
    </row>
    <row r="7" spans="3:24">
      <c r="C7" s="196" t="s">
        <v>25</v>
      </c>
      <c r="E7" s="27" t="s">
        <v>20</v>
      </c>
      <c r="J7" s="196" t="s">
        <v>25</v>
      </c>
      <c r="L7" s="425"/>
      <c r="M7" s="401"/>
      <c r="N7" s="401"/>
      <c r="O7" s="401"/>
      <c r="P7" s="401"/>
      <c r="Q7" s="401"/>
      <c r="R7" s="401"/>
      <c r="S7" s="401"/>
      <c r="T7" s="401"/>
      <c r="U7" s="402"/>
    </row>
    <row r="8" spans="3:24" ht="6.75" customHeight="1"/>
    <row r="9" spans="3:24">
      <c r="C9" s="196" t="s">
        <v>26</v>
      </c>
      <c r="E9" s="27" t="s">
        <v>272</v>
      </c>
      <c r="J9" s="196" t="s">
        <v>26</v>
      </c>
      <c r="L9" s="425"/>
      <c r="M9" s="401"/>
      <c r="N9" s="401"/>
      <c r="O9" s="401"/>
      <c r="P9" s="401"/>
      <c r="Q9" s="401"/>
      <c r="R9" s="401"/>
      <c r="S9" s="401"/>
      <c r="T9" s="401"/>
      <c r="U9" s="402"/>
    </row>
    <row r="10" spans="3:24" ht="6.75" customHeight="1"/>
    <row r="11" spans="3:24">
      <c r="C11" s="196" t="s">
        <v>26</v>
      </c>
      <c r="E11" s="27" t="s">
        <v>21</v>
      </c>
      <c r="J11" s="196" t="s">
        <v>26</v>
      </c>
      <c r="L11" s="425"/>
      <c r="M11" s="401"/>
      <c r="N11" s="401"/>
      <c r="O11" s="401"/>
      <c r="P11" s="401"/>
      <c r="Q11" s="401"/>
      <c r="R11" s="401"/>
      <c r="S11" s="401"/>
      <c r="T11" s="401"/>
      <c r="U11" s="402"/>
    </row>
    <row r="12" spans="3:24" ht="6.75" customHeight="1"/>
    <row r="13" spans="3:24">
      <c r="C13" s="196" t="s">
        <v>26</v>
      </c>
      <c r="E13" s="27" t="s">
        <v>24</v>
      </c>
      <c r="J13" s="196" t="s">
        <v>26</v>
      </c>
      <c r="L13" s="425"/>
      <c r="M13" s="401"/>
      <c r="N13" s="401"/>
      <c r="O13" s="401"/>
      <c r="P13" s="401"/>
      <c r="Q13" s="401"/>
      <c r="R13" s="401"/>
      <c r="S13" s="401"/>
      <c r="T13" s="401"/>
      <c r="U13" s="402"/>
    </row>
    <row r="14" spans="3:24" ht="6.75" customHeight="1"/>
    <row r="15" spans="3:24">
      <c r="C15" s="196" t="s">
        <v>26</v>
      </c>
      <c r="E15" s="27" t="s">
        <v>273</v>
      </c>
      <c r="J15" s="196" t="s">
        <v>26</v>
      </c>
      <c r="L15" s="425"/>
      <c r="M15" s="401"/>
      <c r="N15" s="401"/>
      <c r="O15" s="401"/>
      <c r="P15" s="401"/>
      <c r="Q15" s="401"/>
      <c r="R15" s="401"/>
      <c r="S15" s="401"/>
      <c r="T15" s="401"/>
      <c r="U15" s="402"/>
    </row>
    <row r="16" spans="3:24" ht="6.75" customHeight="1"/>
    <row r="17" spans="3:21">
      <c r="E17" s="27" t="s">
        <v>274</v>
      </c>
      <c r="J17" s="196" t="s">
        <v>26</v>
      </c>
      <c r="L17" s="425"/>
      <c r="M17" s="401"/>
      <c r="N17" s="401"/>
      <c r="O17" s="401"/>
      <c r="P17" s="401"/>
      <c r="Q17" s="401"/>
      <c r="R17" s="401"/>
      <c r="S17" s="401"/>
      <c r="T17" s="401"/>
      <c r="U17" s="402"/>
    </row>
    <row r="18" spans="3:21" ht="6.75" customHeight="1"/>
    <row r="19" spans="3:21">
      <c r="E19" s="27" t="s">
        <v>275</v>
      </c>
      <c r="J19" s="196" t="s">
        <v>26</v>
      </c>
      <c r="L19" s="425"/>
      <c r="M19" s="401"/>
      <c r="N19" s="401"/>
      <c r="O19" s="401"/>
      <c r="P19" s="401"/>
      <c r="Q19" s="401"/>
      <c r="R19" s="401"/>
      <c r="S19" s="401"/>
      <c r="T19" s="401"/>
      <c r="U19" s="402"/>
    </row>
    <row r="20" spans="3:21" ht="6.75" customHeight="1"/>
    <row r="21" spans="3:21">
      <c r="E21" s="27" t="s">
        <v>276</v>
      </c>
      <c r="J21" s="196" t="s">
        <v>26</v>
      </c>
      <c r="L21" s="425"/>
      <c r="M21" s="401"/>
      <c r="N21" s="401"/>
      <c r="O21" s="401"/>
      <c r="P21" s="401"/>
      <c r="Q21" s="401"/>
      <c r="R21" s="401"/>
      <c r="S21" s="401"/>
      <c r="T21" s="401"/>
      <c r="U21" s="402"/>
    </row>
    <row r="22" spans="3:21" ht="6.75" customHeight="1"/>
    <row r="23" spans="3:21">
      <c r="E23" s="27" t="s">
        <v>277</v>
      </c>
      <c r="J23" s="196" t="s">
        <v>26</v>
      </c>
      <c r="L23" s="425"/>
      <c r="M23" s="401"/>
      <c r="N23" s="401"/>
      <c r="O23" s="401"/>
      <c r="P23" s="401"/>
      <c r="Q23" s="401"/>
      <c r="R23" s="401"/>
      <c r="S23" s="401"/>
      <c r="T23" s="401"/>
      <c r="U23" s="402"/>
    </row>
    <row r="26" spans="3:21">
      <c r="C26" s="27" t="str">
        <f>IF(OR(C7="Error",C11="Error"),"You selected that there are no releases. If you want to run the air tests, please go back to objectives and select Yes","")</f>
        <v/>
      </c>
    </row>
  </sheetData>
  <sheetProtection algorithmName="SHA-512" hashValue="uHYVSXny3FisqXEhVhidW+EcKsc4oFwt6VzPdivUEWpdfB8nIXGYl+Hfr1d/x4b28NIE0+tA2vQq3ieuwG+l5A==" saltValue="YEqc8CppJhbi/UfYcPr4Dw==" spinCount="100000" sheet="1" objects="1" scenarios="1"/>
  <dataConsolidate/>
  <mergeCells count="9">
    <mergeCell ref="L7:U7"/>
    <mergeCell ref="L11:U11"/>
    <mergeCell ref="L13:U13"/>
    <mergeCell ref="L9:U9"/>
    <mergeCell ref="L23:U23"/>
    <mergeCell ref="L21:U21"/>
    <mergeCell ref="L17:U17"/>
    <mergeCell ref="L19:U19"/>
    <mergeCell ref="L15:U15"/>
  </mergeCells>
  <conditionalFormatting sqref="C26:N26">
    <cfRule type="expression" dxfId="695" priority="2">
      <formula>OR($C$7="Error",$C$11="Error")</formula>
    </cfRule>
  </conditionalFormatting>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controls>
    <mc:AlternateContent xmlns:mc="http://schemas.openxmlformats.org/markup-compatibility/2006">
      <mc:Choice Requires="x14">
        <control shapeId="162850" r:id="rId6" name="CommandButton1">
          <controlPr defaultSize="0" disabled="1" autoLine="0" r:id="rId7">
            <anchor moveWithCells="1">
              <from>
                <xdr:col>22</xdr:col>
                <xdr:colOff>619125</xdr:colOff>
                <xdr:row>7</xdr:row>
                <xdr:rowOff>0</xdr:rowOff>
              </from>
              <to>
                <xdr:col>22</xdr:col>
                <xdr:colOff>2085975</xdr:colOff>
                <xdr:row>9</xdr:row>
                <xdr:rowOff>0</xdr:rowOff>
              </to>
            </anchor>
          </controlPr>
        </control>
      </mc:Choice>
      <mc:Fallback>
        <control shapeId="162850" r:id="rId6" name="CommandButton1"/>
      </mc:Fallback>
    </mc:AlternateContent>
    <mc:AlternateContent xmlns:mc="http://schemas.openxmlformats.org/markup-compatibility/2006">
      <mc:Choice Requires="x14">
        <control shapeId="162851" r:id="rId4" name="CommandButton2">
          <controlPr defaultSize="0" disabled="1" autoLine="0" r:id="rId5">
            <anchor moveWithCells="1">
              <from>
                <xdr:col>23</xdr:col>
                <xdr:colOff>47625</xdr:colOff>
                <xdr:row>9</xdr:row>
                <xdr:rowOff>0</xdr:rowOff>
              </from>
              <to>
                <xdr:col>25</xdr:col>
                <xdr:colOff>285750</xdr:colOff>
                <xdr:row>10</xdr:row>
                <xdr:rowOff>180975</xdr:rowOff>
              </to>
            </anchor>
          </controlPr>
        </control>
      </mc:Choice>
      <mc:Fallback>
        <control shapeId="162851" r:id="rId4" name="CommandButton2"/>
      </mc:Fallback>
    </mc:AlternateContent>
    <mc:AlternateContent xmlns:mc="http://schemas.openxmlformats.org/markup-compatibility/2006">
      <mc:Choice Requires="x14">
        <control shapeId="162818" r:id="rId8" name="Button 2">
          <controlPr defaultSize="0" print="0" autoFill="0" autoPict="0" macro="[0]!Button411_Click">
            <anchor moveWithCells="1" sizeWithCells="1">
              <from>
                <xdr:col>23</xdr:col>
                <xdr:colOff>47625</xdr:colOff>
                <xdr:row>5</xdr:row>
                <xdr:rowOff>161925</xdr:rowOff>
              </from>
              <to>
                <xdr:col>25</xdr:col>
                <xdr:colOff>276225</xdr:colOff>
                <xdr:row>6</xdr:row>
                <xdr:rowOff>171450</xdr:rowOff>
              </to>
            </anchor>
          </controlPr>
        </control>
      </mc:Choice>
    </mc:AlternateContent>
    <mc:AlternateContent xmlns:mc="http://schemas.openxmlformats.org/markup-compatibility/2006">
      <mc:Choice Requires="x14">
        <control shapeId="162819" r:id="rId9" name="Button 3">
          <controlPr defaultSize="0" print="0" autoFill="0" autoPict="0" macro="[0]!Button412_Click">
            <anchor moveWithCells="1" sizeWithCells="1">
              <from>
                <xdr:col>23</xdr:col>
                <xdr:colOff>47625</xdr:colOff>
                <xdr:row>7</xdr:row>
                <xdr:rowOff>9525</xdr:rowOff>
              </from>
              <to>
                <xdr:col>25</xdr:col>
                <xdr:colOff>276225</xdr:colOff>
                <xdr:row>8</xdr:row>
                <xdr:rowOff>161925</xdr:rowOff>
              </to>
            </anchor>
          </controlPr>
        </control>
      </mc:Choice>
    </mc:AlternateContent>
    <mc:AlternateContent xmlns:mc="http://schemas.openxmlformats.org/markup-compatibility/2006">
      <mc:Choice Requires="x14">
        <control shapeId="162821" r:id="rId10" name="Button 5">
          <controlPr defaultSize="0" print="0" autoFill="0" autoPict="0" macro="[0]!Button414_Click">
            <anchor moveWithCells="1" sizeWithCells="1">
              <from>
                <xdr:col>23</xdr:col>
                <xdr:colOff>47625</xdr:colOff>
                <xdr:row>11</xdr:row>
                <xdr:rowOff>38100</xdr:rowOff>
              </from>
              <to>
                <xdr:col>25</xdr:col>
                <xdr:colOff>276225</xdr:colOff>
                <xdr:row>12</xdr:row>
                <xdr:rowOff>190500</xdr:rowOff>
              </to>
            </anchor>
          </controlPr>
        </control>
      </mc:Choice>
    </mc:AlternateContent>
    <mc:AlternateContent xmlns:mc="http://schemas.openxmlformats.org/markup-compatibility/2006">
      <mc:Choice Requires="x14">
        <control shapeId="162822" r:id="rId11" name="Button 6">
          <controlPr defaultSize="0" print="0" autoFill="0" autoPict="0" macro="[0]!Button415_Click">
            <anchor moveWithCells="1" sizeWithCells="1">
              <from>
                <xdr:col>23</xdr:col>
                <xdr:colOff>57150</xdr:colOff>
                <xdr:row>13</xdr:row>
                <xdr:rowOff>47625</xdr:rowOff>
              </from>
              <to>
                <xdr:col>25</xdr:col>
                <xdr:colOff>285750</xdr:colOff>
                <xdr:row>15</xdr:row>
                <xdr:rowOff>9525</xdr:rowOff>
              </to>
            </anchor>
          </controlPr>
        </control>
      </mc:Choice>
    </mc:AlternateContent>
    <mc:AlternateContent xmlns:mc="http://schemas.openxmlformats.org/markup-compatibility/2006">
      <mc:Choice Requires="x14">
        <control shapeId="162823" r:id="rId12" name="Button 7">
          <controlPr defaultSize="0" print="0" autoFill="0" autoPict="0" macro="[0]!Button416_Click">
            <anchor moveWithCells="1" sizeWithCells="1">
              <from>
                <xdr:col>23</xdr:col>
                <xdr:colOff>38100</xdr:colOff>
                <xdr:row>15</xdr:row>
                <xdr:rowOff>57150</xdr:rowOff>
              </from>
              <to>
                <xdr:col>25</xdr:col>
                <xdr:colOff>266700</xdr:colOff>
                <xdr:row>17</xdr:row>
                <xdr:rowOff>19050</xdr:rowOff>
              </to>
            </anchor>
          </controlPr>
        </control>
      </mc:Choice>
    </mc:AlternateContent>
    <mc:AlternateContent xmlns:mc="http://schemas.openxmlformats.org/markup-compatibility/2006">
      <mc:Choice Requires="x14">
        <control shapeId="162824" r:id="rId13" name="Button 8">
          <controlPr defaultSize="0" print="0" autoFill="0" autoPict="0" macro="[0]!Button417_Click">
            <anchor moveWithCells="1" sizeWithCells="1">
              <from>
                <xdr:col>23</xdr:col>
                <xdr:colOff>47625</xdr:colOff>
                <xdr:row>17</xdr:row>
                <xdr:rowOff>38100</xdr:rowOff>
              </from>
              <to>
                <xdr:col>25</xdr:col>
                <xdr:colOff>276225</xdr:colOff>
                <xdr:row>19</xdr:row>
                <xdr:rowOff>0</xdr:rowOff>
              </to>
            </anchor>
          </controlPr>
        </control>
      </mc:Choice>
    </mc:AlternateContent>
    <mc:AlternateContent xmlns:mc="http://schemas.openxmlformats.org/markup-compatibility/2006">
      <mc:Choice Requires="x14">
        <control shapeId="162825" r:id="rId14" name="Button 9">
          <controlPr defaultSize="0" print="0" autoFill="0" autoPict="0" macro="[0]!Button418_Click">
            <anchor moveWithCells="1" sizeWithCells="1">
              <from>
                <xdr:col>23</xdr:col>
                <xdr:colOff>47625</xdr:colOff>
                <xdr:row>19</xdr:row>
                <xdr:rowOff>38100</xdr:rowOff>
              </from>
              <to>
                <xdr:col>25</xdr:col>
                <xdr:colOff>276225</xdr:colOff>
                <xdr:row>20</xdr:row>
                <xdr:rowOff>190500</xdr:rowOff>
              </to>
            </anchor>
          </controlPr>
        </control>
      </mc:Choice>
    </mc:AlternateContent>
    <mc:AlternateContent xmlns:mc="http://schemas.openxmlformats.org/markup-compatibility/2006">
      <mc:Choice Requires="x14">
        <control shapeId="162827" r:id="rId15" name="Button 11">
          <controlPr defaultSize="0" print="0" autoFill="0" autoPict="0" macro="[0]!Button301_Click">
            <anchor moveWithCells="1" sizeWithCells="1">
              <from>
                <xdr:col>9</xdr:col>
                <xdr:colOff>180975</xdr:colOff>
                <xdr:row>2</xdr:row>
                <xdr:rowOff>161925</xdr:rowOff>
              </from>
              <to>
                <xdr:col>9</xdr:col>
                <xdr:colOff>600075</xdr:colOff>
                <xdr:row>4</xdr:row>
                <xdr:rowOff>0</xdr:rowOff>
              </to>
            </anchor>
          </controlPr>
        </control>
      </mc:Choice>
    </mc:AlternateContent>
    <mc:AlternateContent xmlns:mc="http://schemas.openxmlformats.org/markup-compatibility/2006">
      <mc:Choice Requires="x14">
        <control shapeId="162828" r:id="rId16" name="Button 12">
          <controlPr defaultSize="0" print="0" autoFill="0" autoPict="0" macro="[0]!Button302_Click">
            <anchor moveWithCells="1" sizeWithCells="1">
              <from>
                <xdr:col>10</xdr:col>
                <xdr:colOff>47625</xdr:colOff>
                <xdr:row>2</xdr:row>
                <xdr:rowOff>161925</xdr:rowOff>
              </from>
              <to>
                <xdr:col>11</xdr:col>
                <xdr:colOff>247650</xdr:colOff>
                <xdr:row>4</xdr:row>
                <xdr:rowOff>0</xdr:rowOff>
              </to>
            </anchor>
          </controlPr>
        </control>
      </mc:Choice>
    </mc:AlternateContent>
    <mc:AlternateContent xmlns:mc="http://schemas.openxmlformats.org/markup-compatibility/2006">
      <mc:Choice Requires="x14">
        <control shapeId="162829" r:id="rId17" name="Button 13">
          <controlPr defaultSize="0" print="0" autoFill="0" autoPict="0" macro="[0]!Button303_Click">
            <anchor moveWithCells="1" sizeWithCells="1">
              <from>
                <xdr:col>11</xdr:col>
                <xdr:colOff>285750</xdr:colOff>
                <xdr:row>2</xdr:row>
                <xdr:rowOff>161925</xdr:rowOff>
              </from>
              <to>
                <xdr:col>12</xdr:col>
                <xdr:colOff>371475</xdr:colOff>
                <xdr:row>4</xdr:row>
                <xdr:rowOff>0</xdr:rowOff>
              </to>
            </anchor>
          </controlPr>
        </control>
      </mc:Choice>
    </mc:AlternateContent>
    <mc:AlternateContent xmlns:mc="http://schemas.openxmlformats.org/markup-compatibility/2006">
      <mc:Choice Requires="x14">
        <control shapeId="162830" r:id="rId18" name="Button 14">
          <controlPr defaultSize="0" print="0" autoFill="0" autoPict="0" macro="[0]!Button304_Click">
            <anchor moveWithCells="1" sizeWithCells="1">
              <from>
                <xdr:col>12</xdr:col>
                <xdr:colOff>428625</xdr:colOff>
                <xdr:row>2</xdr:row>
                <xdr:rowOff>161925</xdr:rowOff>
              </from>
              <to>
                <xdr:col>14</xdr:col>
                <xdr:colOff>142875</xdr:colOff>
                <xdr:row>4</xdr:row>
                <xdr:rowOff>0</xdr:rowOff>
              </to>
            </anchor>
          </controlPr>
        </control>
      </mc:Choice>
    </mc:AlternateContent>
    <mc:AlternateContent xmlns:mc="http://schemas.openxmlformats.org/markup-compatibility/2006">
      <mc:Choice Requires="x14">
        <control shapeId="162833" r:id="rId19" name="Button 17">
          <controlPr defaultSize="0" print="0" autoFill="0" autoPict="0" macro="[0]!Button419_Click">
            <anchor moveWithCells="1" sizeWithCells="1">
              <from>
                <xdr:col>23</xdr:col>
                <xdr:colOff>47625</xdr:colOff>
                <xdr:row>21</xdr:row>
                <xdr:rowOff>38100</xdr:rowOff>
              </from>
              <to>
                <xdr:col>25</xdr:col>
                <xdr:colOff>276225</xdr:colOff>
                <xdr:row>22</xdr:row>
                <xdr:rowOff>190500</xdr:rowOff>
              </to>
            </anchor>
          </controlPr>
        </control>
      </mc:Choice>
    </mc:AlternateContent>
    <mc:AlternateContent xmlns:mc="http://schemas.openxmlformats.org/markup-compatibility/2006">
      <mc:Choice Requires="x14">
        <control shapeId="162842" r:id="rId20" name="Button 26">
          <controlPr defaultSize="0" print="0" autoFill="0" autoPict="0" macro="[0]!Button401_Click">
            <anchor moveWithCells="1" sizeWithCells="1">
              <from>
                <xdr:col>22</xdr:col>
                <xdr:colOff>628650</xdr:colOff>
                <xdr:row>5</xdr:row>
                <xdr:rowOff>171450</xdr:rowOff>
              </from>
              <to>
                <xdr:col>22</xdr:col>
                <xdr:colOff>2085975</xdr:colOff>
                <xdr:row>6</xdr:row>
                <xdr:rowOff>180975</xdr:rowOff>
              </to>
            </anchor>
          </controlPr>
        </control>
      </mc:Choice>
    </mc:AlternateContent>
    <mc:AlternateContent xmlns:mc="http://schemas.openxmlformats.org/markup-compatibility/2006">
      <mc:Choice Requires="x14">
        <control shapeId="162844" r:id="rId21" name="Button 28">
          <controlPr defaultSize="0" print="0" autoFill="0" autoPict="0" macro="[0]!Button403_Click">
            <anchor moveWithCells="1" sizeWithCells="1">
              <from>
                <xdr:col>22</xdr:col>
                <xdr:colOff>628650</xdr:colOff>
                <xdr:row>9</xdr:row>
                <xdr:rowOff>38100</xdr:rowOff>
              </from>
              <to>
                <xdr:col>22</xdr:col>
                <xdr:colOff>2085975</xdr:colOff>
                <xdr:row>10</xdr:row>
                <xdr:rowOff>190500</xdr:rowOff>
              </to>
            </anchor>
          </controlPr>
        </control>
      </mc:Choice>
    </mc:AlternateContent>
    <mc:AlternateContent xmlns:mc="http://schemas.openxmlformats.org/markup-compatibility/2006">
      <mc:Choice Requires="x14">
        <control shapeId="162845" r:id="rId22" name="Button 29">
          <controlPr defaultSize="0" print="0" autoFill="0" autoPict="0" macro="[0]!Button404_Click">
            <anchor moveWithCells="1" sizeWithCells="1">
              <from>
                <xdr:col>22</xdr:col>
                <xdr:colOff>628650</xdr:colOff>
                <xdr:row>11</xdr:row>
                <xdr:rowOff>47625</xdr:rowOff>
              </from>
              <to>
                <xdr:col>22</xdr:col>
                <xdr:colOff>2085975</xdr:colOff>
                <xdr:row>13</xdr:row>
                <xdr:rowOff>9525</xdr:rowOff>
              </to>
            </anchor>
          </controlPr>
        </control>
      </mc:Choice>
    </mc:AlternateContent>
    <mc:AlternateContent xmlns:mc="http://schemas.openxmlformats.org/markup-compatibility/2006">
      <mc:Choice Requires="x14">
        <control shapeId="162846" r:id="rId23" name="Button 30">
          <controlPr defaultSize="0" print="0" autoFill="0" autoPict="0" macro="[0]!Button405_Click">
            <anchor moveWithCells="1" sizeWithCells="1">
              <from>
                <xdr:col>22</xdr:col>
                <xdr:colOff>638175</xdr:colOff>
                <xdr:row>13</xdr:row>
                <xdr:rowOff>57150</xdr:rowOff>
              </from>
              <to>
                <xdr:col>22</xdr:col>
                <xdr:colOff>2095500</xdr:colOff>
                <xdr:row>15</xdr:row>
                <xdr:rowOff>19050</xdr:rowOff>
              </to>
            </anchor>
          </controlPr>
        </control>
      </mc:Choice>
    </mc:AlternateContent>
    <mc:AlternateContent xmlns:mc="http://schemas.openxmlformats.org/markup-compatibility/2006">
      <mc:Choice Requires="x14">
        <control shapeId="162849" r:id="rId24" name="Button 33">
          <controlPr defaultSize="0" print="0" autoFill="0" autoPict="0" macro="[0]!RectangleRoundedCorners9_Click">
            <anchor moveWithCells="1" sizeWithCells="1">
              <from>
                <xdr:col>14</xdr:col>
                <xdr:colOff>209550</xdr:colOff>
                <xdr:row>2</xdr:row>
                <xdr:rowOff>171450</xdr:rowOff>
              </from>
              <to>
                <xdr:col>16</xdr:col>
                <xdr:colOff>514350</xdr:colOff>
                <xdr:row>4</xdr:row>
                <xdr:rowOff>0</xdr:rowOff>
              </to>
            </anchor>
          </controlPr>
        </control>
      </mc:Choice>
    </mc:AlternateContent>
  </controls>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1C00-000001000000}">
          <x14:formula1>
            <xm:f>Variables!$H$3:$H$4</xm:f>
          </x14:formula1>
          <xm:sqref>J21 C9 C13 C15 J19 J7:J15 J17 J23 C7 C11</xm:sqref>
        </x14:dataValidation>
      </x14:dataValidations>
    </ext>
  </extLst>
</worksheet>
</file>

<file path=xl/worksheets/sheet3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1D00-000000000000}">
  <sheetPr codeName="Sheet40">
    <tabColor rgb="FF002060"/>
  </sheetPr>
  <dimension ref="B1:AF100"/>
  <sheetViews>
    <sheetView showRowColHeaders="0" zoomScale="80" zoomScaleNormal="80" workbookViewId="0"/>
  </sheetViews>
  <sheetFormatPr defaultColWidth="8.85546875" defaultRowHeight="15"/>
  <cols>
    <col min="1" max="1" width="3.42578125" style="1" customWidth="1"/>
    <col min="2" max="2" width="8.85546875" style="1" customWidth="1"/>
    <col min="3" max="3" width="28.28515625" style="1" customWidth="1"/>
    <col min="4" max="4" width="9.28515625" style="1" customWidth="1"/>
    <col min="5" max="5" width="10.5703125" style="1" customWidth="1"/>
    <col min="6" max="6" width="4.28515625" style="1" customWidth="1"/>
    <col min="7" max="7" width="7.85546875" style="1" customWidth="1"/>
    <col min="8" max="8" width="12.140625" style="1" customWidth="1"/>
    <col min="9" max="9" width="18.28515625" style="1" customWidth="1"/>
    <col min="10" max="10" width="34.7109375" style="1" customWidth="1"/>
    <col min="11" max="15" width="11.140625" style="1" customWidth="1"/>
    <col min="16" max="16" width="3.7109375" style="1" customWidth="1"/>
    <col min="17" max="17" width="8.140625" style="1" customWidth="1"/>
    <col min="18" max="18" width="11.7109375" style="1" customWidth="1"/>
    <col min="19" max="19" width="19.7109375" style="1" customWidth="1"/>
    <col min="20" max="20" width="19.85546875" style="1" customWidth="1"/>
    <col min="21" max="21" width="12" style="1" customWidth="1"/>
    <col min="22" max="22" width="3.7109375" style="1" customWidth="1"/>
    <col min="23" max="23" width="8.28515625" style="1" customWidth="1"/>
    <col min="24" max="24" width="11.42578125" style="1" customWidth="1"/>
    <col min="25" max="25" width="19.7109375" style="1" customWidth="1"/>
    <col min="26" max="26" width="34.7109375" style="1" customWidth="1"/>
    <col min="27" max="27" width="9.28515625" style="1" customWidth="1"/>
    <col min="28" max="28" width="8.85546875" style="1"/>
    <col min="29" max="29" width="9.28515625" style="1" customWidth="1"/>
    <col min="30" max="30" width="7.85546875" style="1" customWidth="1"/>
    <col min="31" max="31" width="8.85546875" style="1" customWidth="1"/>
    <col min="32" max="32" width="8.42578125" style="1" customWidth="1"/>
    <col min="33" max="33" width="3" style="1" customWidth="1"/>
    <col min="34" max="16384" width="8.85546875" style="1"/>
  </cols>
  <sheetData>
    <row r="1" spans="2:32" ht="24.95" customHeight="1"/>
    <row r="2" spans="2:32" ht="24.95" customHeight="1"/>
    <row r="6" spans="2:32" ht="30">
      <c r="B6" s="291" t="s">
        <v>278</v>
      </c>
      <c r="C6" s="291" t="s">
        <v>48</v>
      </c>
      <c r="D6" s="293" t="s">
        <v>279</v>
      </c>
      <c r="E6" s="294" t="s">
        <v>280</v>
      </c>
      <c r="G6" s="291" t="s">
        <v>278</v>
      </c>
      <c r="H6" s="291" t="s">
        <v>61</v>
      </c>
      <c r="I6" s="292" t="s">
        <v>37</v>
      </c>
      <c r="J6" s="292" t="s">
        <v>48</v>
      </c>
      <c r="K6" s="246" t="s">
        <v>281</v>
      </c>
      <c r="L6" s="246" t="s">
        <v>282</v>
      </c>
      <c r="M6" s="246" t="s">
        <v>283</v>
      </c>
      <c r="N6" s="246" t="s">
        <v>284</v>
      </c>
      <c r="O6" s="247" t="s">
        <v>285</v>
      </c>
      <c r="Q6" s="290" t="s">
        <v>278</v>
      </c>
      <c r="R6" s="289" t="s">
        <v>61</v>
      </c>
      <c r="S6" s="289" t="s">
        <v>30</v>
      </c>
      <c r="T6" s="289" t="s">
        <v>48</v>
      </c>
      <c r="U6" s="289" t="s">
        <v>133</v>
      </c>
      <c r="W6" s="290" t="s">
        <v>278</v>
      </c>
      <c r="X6" s="290" t="s">
        <v>61</v>
      </c>
      <c r="Y6" s="289" t="s">
        <v>30</v>
      </c>
      <c r="Z6" s="289" t="s">
        <v>48</v>
      </c>
      <c r="AA6" s="244" t="s">
        <v>286</v>
      </c>
      <c r="AB6" s="244" t="s">
        <v>287</v>
      </c>
      <c r="AC6" s="244" t="s">
        <v>288</v>
      </c>
      <c r="AD6" s="244" t="s">
        <v>289</v>
      </c>
      <c r="AE6" s="244" t="s">
        <v>290</v>
      </c>
      <c r="AF6" s="245" t="s">
        <v>291</v>
      </c>
    </row>
    <row r="7" spans="2:32">
      <c r="B7" s="72"/>
      <c r="C7" s="73"/>
      <c r="D7" s="76"/>
      <c r="E7" s="77"/>
      <c r="G7" s="75"/>
      <c r="H7" s="73"/>
      <c r="I7" s="73"/>
      <c r="J7" s="73"/>
      <c r="K7" s="76"/>
      <c r="L7" s="76"/>
      <c r="M7" s="76"/>
      <c r="N7" s="76"/>
      <c r="O7" s="76"/>
      <c r="Q7" s="74"/>
      <c r="R7" s="74"/>
      <c r="S7" s="74"/>
      <c r="T7" s="74"/>
      <c r="U7" s="288"/>
      <c r="W7" s="75"/>
      <c r="X7" s="74"/>
      <c r="Y7" s="74"/>
      <c r="Z7" s="74"/>
      <c r="AA7" s="76"/>
      <c r="AB7" s="76"/>
      <c r="AC7" s="76"/>
      <c r="AD7" s="76"/>
      <c r="AE7" s="76"/>
      <c r="AF7" s="76"/>
    </row>
    <row r="8" spans="2:32">
      <c r="B8" s="72"/>
      <c r="C8" s="73"/>
      <c r="D8" s="76"/>
      <c r="E8" s="77"/>
      <c r="G8" s="75"/>
      <c r="H8" s="73"/>
      <c r="I8" s="73"/>
      <c r="J8" s="73"/>
      <c r="K8" s="76"/>
      <c r="L8" s="76"/>
      <c r="M8" s="76"/>
      <c r="N8" s="76"/>
      <c r="O8" s="76"/>
      <c r="Q8" s="74"/>
      <c r="R8" s="74"/>
      <c r="S8" s="74"/>
      <c r="T8" s="74"/>
      <c r="U8" s="288"/>
      <c r="W8" s="75"/>
      <c r="X8" s="74"/>
      <c r="Y8" s="74"/>
      <c r="Z8" s="74"/>
      <c r="AA8" s="76"/>
      <c r="AB8" s="76"/>
      <c r="AC8" s="76"/>
      <c r="AD8" s="76"/>
      <c r="AE8" s="76"/>
      <c r="AF8" s="76"/>
    </row>
    <row r="9" spans="2:32">
      <c r="B9" s="72"/>
      <c r="C9" s="73"/>
      <c r="D9" s="76"/>
      <c r="E9" s="77"/>
      <c r="G9" s="75"/>
      <c r="H9" s="73"/>
      <c r="I9" s="73"/>
      <c r="J9" s="73"/>
      <c r="K9" s="76"/>
      <c r="L9" s="76"/>
      <c r="M9" s="76"/>
      <c r="N9" s="76"/>
      <c r="O9" s="76"/>
      <c r="Q9" s="74"/>
      <c r="R9" s="74"/>
      <c r="S9" s="74"/>
      <c r="T9" s="74"/>
      <c r="U9" s="288"/>
      <c r="W9" s="75"/>
      <c r="X9" s="74"/>
      <c r="Y9" s="74"/>
      <c r="Z9" s="74"/>
      <c r="AA9" s="76"/>
      <c r="AB9" s="76"/>
      <c r="AC9" s="76"/>
      <c r="AD9" s="76"/>
      <c r="AE9" s="76"/>
      <c r="AF9" s="76"/>
    </row>
    <row r="10" spans="2:32">
      <c r="B10" s="72"/>
      <c r="C10" s="73"/>
      <c r="D10" s="76"/>
      <c r="E10" s="77"/>
      <c r="G10" s="75"/>
      <c r="H10" s="73"/>
      <c r="I10" s="73"/>
      <c r="J10" s="73"/>
      <c r="K10" s="76"/>
      <c r="L10" s="76"/>
      <c r="M10" s="76"/>
      <c r="N10" s="76"/>
      <c r="O10" s="76"/>
      <c r="Q10" s="74"/>
      <c r="R10" s="74"/>
      <c r="S10" s="74"/>
      <c r="T10" s="74"/>
      <c r="U10" s="288"/>
      <c r="W10" s="75"/>
      <c r="X10" s="74"/>
      <c r="Y10" s="74"/>
      <c r="Z10" s="74"/>
      <c r="AA10" s="76"/>
      <c r="AB10" s="76"/>
      <c r="AC10" s="76"/>
      <c r="AD10" s="76"/>
      <c r="AE10" s="76"/>
      <c r="AF10" s="76"/>
    </row>
    <row r="11" spans="2:32">
      <c r="B11" s="72"/>
      <c r="C11" s="73"/>
      <c r="D11" s="76"/>
      <c r="E11" s="77"/>
      <c r="G11" s="75"/>
      <c r="H11" s="73"/>
      <c r="I11" s="73"/>
      <c r="J11" s="73"/>
      <c r="K11" s="76"/>
      <c r="L11" s="76"/>
      <c r="M11" s="76"/>
      <c r="N11" s="76"/>
      <c r="O11" s="76"/>
      <c r="Q11" s="74"/>
      <c r="R11" s="74"/>
      <c r="S11" s="74"/>
      <c r="T11" s="74"/>
      <c r="U11" s="288"/>
      <c r="W11" s="75"/>
      <c r="X11" s="74"/>
      <c r="Y11" s="74"/>
      <c r="Z11" s="74"/>
      <c r="AA11" s="76"/>
      <c r="AB11" s="76"/>
      <c r="AC11" s="76"/>
      <c r="AD11" s="76"/>
      <c r="AE11" s="76"/>
      <c r="AF11" s="76"/>
    </row>
    <row r="12" spans="2:32">
      <c r="B12" s="72"/>
      <c r="C12" s="73"/>
      <c r="D12" s="76"/>
      <c r="E12" s="77"/>
      <c r="G12" s="75"/>
      <c r="H12" s="73"/>
      <c r="I12" s="73"/>
      <c r="J12" s="73"/>
      <c r="K12" s="76"/>
      <c r="L12" s="76"/>
      <c r="M12" s="76"/>
      <c r="N12" s="76"/>
      <c r="O12" s="76"/>
      <c r="Q12" s="74"/>
      <c r="R12" s="74"/>
      <c r="S12" s="74"/>
      <c r="T12" s="74"/>
      <c r="U12" s="74"/>
      <c r="W12" s="75"/>
      <c r="X12" s="74"/>
      <c r="Y12" s="74"/>
      <c r="Z12" s="74"/>
      <c r="AA12" s="76"/>
      <c r="AB12" s="76"/>
      <c r="AC12" s="76"/>
      <c r="AD12" s="76"/>
      <c r="AE12" s="76"/>
      <c r="AF12" s="76"/>
    </row>
    <row r="13" spans="2:32">
      <c r="B13" s="72"/>
      <c r="C13" s="73"/>
      <c r="D13" s="76"/>
      <c r="E13" s="77"/>
      <c r="G13" s="75"/>
      <c r="H13" s="73"/>
      <c r="I13" s="73"/>
      <c r="J13" s="73"/>
      <c r="K13" s="76"/>
      <c r="L13" s="76"/>
      <c r="M13" s="76"/>
      <c r="N13" s="76"/>
      <c r="O13" s="76"/>
      <c r="Q13" s="74"/>
      <c r="R13" s="74"/>
      <c r="S13" s="74"/>
      <c r="T13" s="74"/>
      <c r="U13" s="74"/>
      <c r="W13" s="75"/>
      <c r="X13" s="74"/>
      <c r="Y13" s="74"/>
      <c r="Z13" s="74"/>
      <c r="AA13" s="76"/>
      <c r="AB13" s="76"/>
      <c r="AC13" s="76"/>
      <c r="AD13" s="76"/>
      <c r="AE13" s="76"/>
      <c r="AF13" s="76"/>
    </row>
    <row r="14" spans="2:32">
      <c r="B14" s="72"/>
      <c r="C14" s="73"/>
      <c r="D14" s="76"/>
      <c r="E14" s="77"/>
      <c r="G14" s="75"/>
      <c r="H14" s="73"/>
      <c r="I14" s="73"/>
      <c r="J14" s="73"/>
      <c r="K14" s="76"/>
      <c r="L14" s="76"/>
      <c r="M14" s="76"/>
      <c r="N14" s="76"/>
      <c r="O14" s="76"/>
      <c r="Q14" s="74"/>
      <c r="R14" s="74"/>
      <c r="S14" s="74"/>
      <c r="T14" s="74"/>
      <c r="U14" s="74"/>
      <c r="W14" s="75"/>
      <c r="X14" s="74"/>
      <c r="Y14" s="74"/>
      <c r="Z14" s="74"/>
      <c r="AA14" s="76"/>
      <c r="AB14" s="76"/>
      <c r="AC14" s="76"/>
      <c r="AD14" s="76"/>
      <c r="AE14" s="76"/>
      <c r="AF14" s="76"/>
    </row>
    <row r="15" spans="2:32">
      <c r="B15" s="72"/>
      <c r="C15" s="73"/>
      <c r="D15" s="76"/>
      <c r="E15" s="77"/>
      <c r="G15" s="75"/>
      <c r="H15" s="73"/>
      <c r="I15" s="73"/>
      <c r="J15" s="73"/>
      <c r="K15" s="76"/>
      <c r="L15" s="76"/>
      <c r="M15" s="76"/>
      <c r="N15" s="76"/>
      <c r="O15" s="76"/>
      <c r="Q15" s="74"/>
      <c r="R15" s="74"/>
      <c r="S15" s="74"/>
      <c r="T15" s="74"/>
      <c r="U15" s="74"/>
      <c r="W15" s="75"/>
      <c r="X15" s="74"/>
      <c r="Y15" s="74"/>
      <c r="Z15" s="74"/>
      <c r="AA15" s="76"/>
      <c r="AB15" s="76"/>
      <c r="AC15" s="76"/>
      <c r="AD15" s="76"/>
      <c r="AE15" s="76"/>
      <c r="AF15" s="76"/>
    </row>
    <row r="16" spans="2:32">
      <c r="B16" s="72"/>
      <c r="C16" s="73"/>
      <c r="D16" s="76"/>
      <c r="E16" s="77"/>
      <c r="G16" s="75"/>
      <c r="H16" s="73"/>
      <c r="I16" s="73"/>
      <c r="J16" s="73"/>
      <c r="K16" s="76"/>
      <c r="L16" s="76"/>
      <c r="M16" s="76"/>
      <c r="N16" s="76"/>
      <c r="O16" s="76"/>
      <c r="Q16" s="74"/>
      <c r="R16" s="74"/>
      <c r="S16" s="74"/>
      <c r="T16" s="74"/>
      <c r="U16" s="74"/>
      <c r="W16" s="75"/>
      <c r="X16" s="74"/>
      <c r="Y16" s="74"/>
      <c r="Z16" s="74"/>
      <c r="AA16" s="76"/>
      <c r="AB16" s="76"/>
      <c r="AC16" s="76"/>
      <c r="AD16" s="76"/>
      <c r="AE16" s="76"/>
      <c r="AF16" s="76"/>
    </row>
    <row r="17" spans="2:32">
      <c r="B17" s="72"/>
      <c r="C17" s="73"/>
      <c r="D17" s="76"/>
      <c r="E17" s="77"/>
      <c r="G17" s="75"/>
      <c r="H17" s="73"/>
      <c r="I17" s="73"/>
      <c r="J17" s="73"/>
      <c r="K17" s="76"/>
      <c r="L17" s="76"/>
      <c r="M17" s="76"/>
      <c r="N17" s="76"/>
      <c r="O17" s="76"/>
      <c r="Q17" s="74"/>
      <c r="R17" s="74"/>
      <c r="S17" s="74"/>
      <c r="T17" s="74"/>
      <c r="U17" s="74"/>
      <c r="W17" s="75"/>
      <c r="X17" s="74"/>
      <c r="Y17" s="74"/>
      <c r="Z17" s="74"/>
      <c r="AA17" s="76"/>
      <c r="AB17" s="76"/>
      <c r="AC17" s="76"/>
      <c r="AD17" s="76"/>
      <c r="AE17" s="76"/>
      <c r="AF17" s="76"/>
    </row>
    <row r="18" spans="2:32">
      <c r="B18" s="72"/>
      <c r="C18" s="73"/>
      <c r="D18" s="76"/>
      <c r="E18" s="77"/>
      <c r="G18" s="75"/>
      <c r="H18" s="73"/>
      <c r="I18" s="73"/>
      <c r="J18" s="73"/>
      <c r="K18" s="76"/>
      <c r="L18" s="76"/>
      <c r="M18" s="76"/>
      <c r="N18" s="76"/>
      <c r="O18" s="76"/>
      <c r="Q18" s="74"/>
      <c r="R18" s="74"/>
      <c r="S18" s="74"/>
      <c r="T18" s="74"/>
      <c r="U18" s="74"/>
      <c r="W18" s="75"/>
      <c r="X18" s="74"/>
      <c r="Y18" s="74"/>
      <c r="Z18" s="74"/>
      <c r="AA18" s="76"/>
      <c r="AB18" s="76"/>
      <c r="AC18" s="76"/>
      <c r="AD18" s="76"/>
      <c r="AE18" s="76"/>
      <c r="AF18" s="76"/>
    </row>
    <row r="19" spans="2:32">
      <c r="B19" s="72"/>
      <c r="C19" s="73"/>
      <c r="D19" s="76"/>
      <c r="E19" s="77"/>
      <c r="G19" s="75"/>
      <c r="H19" s="73"/>
      <c r="I19" s="73"/>
      <c r="J19" s="73"/>
      <c r="K19" s="76"/>
      <c r="L19" s="76"/>
      <c r="M19" s="76"/>
      <c r="N19" s="76"/>
      <c r="O19" s="76"/>
      <c r="Q19" s="74"/>
      <c r="R19" s="74"/>
      <c r="S19" s="74"/>
      <c r="T19" s="74"/>
      <c r="U19" s="74"/>
      <c r="W19" s="75"/>
      <c r="X19" s="74"/>
      <c r="Y19" s="74"/>
      <c r="Z19" s="74"/>
      <c r="AA19" s="76"/>
      <c r="AB19" s="76"/>
      <c r="AC19" s="76"/>
      <c r="AD19" s="76"/>
      <c r="AE19" s="76"/>
      <c r="AF19" s="76"/>
    </row>
    <row r="20" spans="2:32">
      <c r="B20" s="72"/>
      <c r="C20" s="73"/>
      <c r="D20" s="76"/>
      <c r="E20" s="77"/>
      <c r="G20" s="75"/>
      <c r="H20" s="73"/>
      <c r="I20" s="73"/>
      <c r="J20" s="73"/>
      <c r="K20" s="76"/>
      <c r="L20" s="76"/>
      <c r="M20" s="76"/>
      <c r="N20" s="76"/>
      <c r="O20" s="76"/>
      <c r="Q20" s="74"/>
      <c r="R20" s="74"/>
      <c r="S20" s="74"/>
      <c r="T20" s="74"/>
      <c r="U20" s="74"/>
      <c r="W20" s="75"/>
      <c r="X20" s="74"/>
      <c r="Y20" s="74"/>
      <c r="Z20" s="74"/>
      <c r="AA20" s="76"/>
      <c r="AB20" s="76"/>
      <c r="AC20" s="76"/>
      <c r="AD20" s="76"/>
      <c r="AE20" s="76"/>
      <c r="AF20" s="76"/>
    </row>
    <row r="21" spans="2:32">
      <c r="B21" s="72"/>
      <c r="C21" s="73"/>
      <c r="D21" s="76"/>
      <c r="E21" s="77"/>
      <c r="G21" s="75"/>
      <c r="H21" s="73"/>
      <c r="I21" s="73"/>
      <c r="J21" s="73"/>
      <c r="K21" s="76"/>
      <c r="L21" s="76"/>
      <c r="M21" s="76"/>
      <c r="N21" s="76"/>
      <c r="O21" s="76"/>
      <c r="Q21" s="74"/>
      <c r="R21" s="74"/>
      <c r="S21" s="74"/>
      <c r="T21" s="74"/>
      <c r="U21" s="74"/>
      <c r="W21" s="75"/>
      <c r="X21" s="74"/>
      <c r="Y21" s="74"/>
      <c r="Z21" s="74"/>
      <c r="AA21" s="76"/>
      <c r="AB21" s="76"/>
      <c r="AC21" s="76"/>
      <c r="AD21" s="76"/>
      <c r="AE21" s="76"/>
      <c r="AF21" s="76"/>
    </row>
    <row r="22" spans="2:32">
      <c r="B22" s="72"/>
      <c r="C22" s="73"/>
      <c r="D22" s="76"/>
      <c r="E22" s="77"/>
      <c r="G22" s="75"/>
      <c r="H22" s="73"/>
      <c r="I22" s="73"/>
      <c r="J22" s="73"/>
      <c r="K22" s="76"/>
      <c r="L22" s="76"/>
      <c r="M22" s="76"/>
      <c r="N22" s="76"/>
      <c r="O22" s="76"/>
      <c r="Q22" s="74"/>
      <c r="R22" s="74"/>
      <c r="S22" s="74"/>
      <c r="T22" s="74"/>
      <c r="U22" s="74"/>
      <c r="W22" s="75"/>
      <c r="X22" s="74"/>
      <c r="Y22" s="74"/>
      <c r="Z22" s="74"/>
      <c r="AA22" s="76"/>
      <c r="AB22" s="76"/>
      <c r="AC22" s="76"/>
      <c r="AD22" s="76"/>
      <c r="AE22" s="76"/>
      <c r="AF22" s="76"/>
    </row>
    <row r="23" spans="2:32">
      <c r="B23" s="72"/>
      <c r="C23" s="73"/>
      <c r="D23" s="76"/>
      <c r="E23" s="77"/>
      <c r="G23" s="75"/>
      <c r="H23" s="73"/>
      <c r="I23" s="73"/>
      <c r="J23" s="73"/>
      <c r="K23" s="76"/>
      <c r="L23" s="76"/>
      <c r="M23" s="76"/>
      <c r="N23" s="76"/>
      <c r="O23" s="76"/>
      <c r="Q23" s="74"/>
      <c r="R23" s="74"/>
      <c r="S23" s="74"/>
      <c r="T23" s="74"/>
      <c r="U23" s="74"/>
      <c r="W23" s="75"/>
      <c r="X23" s="74"/>
      <c r="Y23" s="74"/>
      <c r="Z23" s="74"/>
      <c r="AA23" s="76"/>
      <c r="AB23" s="76"/>
      <c r="AC23" s="76"/>
      <c r="AD23" s="76"/>
      <c r="AE23" s="76"/>
      <c r="AF23" s="76"/>
    </row>
    <row r="24" spans="2:32">
      <c r="B24" s="72"/>
      <c r="C24" s="73"/>
      <c r="D24" s="76"/>
      <c r="E24" s="77"/>
      <c r="G24" s="75"/>
      <c r="H24" s="73"/>
      <c r="I24" s="73"/>
      <c r="J24" s="73"/>
      <c r="K24" s="76"/>
      <c r="L24" s="76"/>
      <c r="M24" s="76"/>
      <c r="N24" s="76"/>
      <c r="O24" s="76"/>
      <c r="Q24" s="74"/>
      <c r="R24" s="74"/>
      <c r="S24" s="74"/>
      <c r="T24" s="74"/>
      <c r="U24" s="74"/>
      <c r="W24" s="75"/>
      <c r="X24" s="74"/>
      <c r="Y24" s="74"/>
      <c r="Z24" s="74"/>
      <c r="AA24" s="76"/>
      <c r="AB24" s="76"/>
      <c r="AC24" s="76"/>
      <c r="AD24" s="76"/>
      <c r="AE24" s="76"/>
      <c r="AF24" s="76"/>
    </row>
    <row r="25" spans="2:32">
      <c r="B25" s="72"/>
      <c r="C25" s="73"/>
      <c r="D25" s="76"/>
      <c r="E25" s="77"/>
      <c r="G25" s="75"/>
      <c r="H25" s="73"/>
      <c r="I25" s="73"/>
      <c r="J25" s="73"/>
      <c r="K25" s="76"/>
      <c r="L25" s="76"/>
      <c r="M25" s="76"/>
      <c r="N25" s="76"/>
      <c r="O25" s="76"/>
      <c r="Q25" s="74"/>
      <c r="R25" s="74"/>
      <c r="S25" s="74"/>
      <c r="T25" s="74"/>
      <c r="U25" s="74"/>
      <c r="W25" s="75"/>
      <c r="X25" s="74"/>
      <c r="Y25" s="74"/>
      <c r="Z25" s="74"/>
      <c r="AA25" s="76"/>
      <c r="AB25" s="76"/>
      <c r="AC25" s="76"/>
      <c r="AD25" s="76"/>
      <c r="AE25" s="76"/>
      <c r="AF25" s="76"/>
    </row>
    <row r="26" spans="2:32">
      <c r="B26" s="72"/>
      <c r="C26" s="73"/>
      <c r="D26" s="76"/>
      <c r="E26" s="77"/>
      <c r="G26" s="75"/>
      <c r="H26" s="73"/>
      <c r="I26" s="73"/>
      <c r="J26" s="73"/>
      <c r="K26" s="76"/>
      <c r="L26" s="76"/>
      <c r="M26" s="76"/>
      <c r="N26" s="76"/>
      <c r="O26" s="76"/>
      <c r="Q26" s="74"/>
      <c r="R26" s="74"/>
      <c r="S26" s="74"/>
      <c r="T26" s="74"/>
      <c r="U26" s="74"/>
      <c r="W26" s="75"/>
      <c r="X26" s="74"/>
      <c r="Y26" s="74"/>
      <c r="Z26" s="74"/>
      <c r="AA26" s="76"/>
      <c r="AB26" s="76"/>
      <c r="AC26" s="76"/>
      <c r="AD26" s="76"/>
      <c r="AE26" s="76"/>
      <c r="AF26" s="76"/>
    </row>
    <row r="27" spans="2:32">
      <c r="B27" s="72"/>
      <c r="C27" s="73"/>
      <c r="D27" s="76"/>
      <c r="E27" s="77"/>
      <c r="G27" s="75"/>
      <c r="H27" s="73"/>
      <c r="I27" s="73"/>
      <c r="J27" s="73"/>
      <c r="K27" s="76"/>
      <c r="L27" s="76"/>
      <c r="M27" s="76"/>
      <c r="N27" s="76"/>
      <c r="O27" s="76"/>
      <c r="Q27" s="74"/>
      <c r="R27" s="74"/>
      <c r="S27" s="74"/>
      <c r="T27" s="74"/>
      <c r="U27" s="74"/>
      <c r="W27" s="75"/>
      <c r="X27" s="74"/>
      <c r="Y27" s="74"/>
      <c r="Z27" s="74"/>
      <c r="AA27" s="76"/>
      <c r="AB27" s="76"/>
      <c r="AC27" s="76"/>
      <c r="AD27" s="76"/>
      <c r="AE27" s="76"/>
      <c r="AF27" s="76"/>
    </row>
    <row r="28" spans="2:32">
      <c r="B28" s="72"/>
      <c r="C28" s="73"/>
      <c r="D28" s="76"/>
      <c r="E28" s="77"/>
      <c r="G28" s="75"/>
      <c r="H28" s="73"/>
      <c r="I28" s="73"/>
      <c r="J28" s="73"/>
      <c r="K28" s="76"/>
      <c r="L28" s="76"/>
      <c r="M28" s="76"/>
      <c r="N28" s="76"/>
      <c r="O28" s="76"/>
      <c r="Q28" s="74"/>
      <c r="R28" s="74"/>
      <c r="S28" s="74"/>
      <c r="T28" s="74"/>
      <c r="U28" s="74"/>
      <c r="W28" s="75"/>
      <c r="X28" s="74"/>
      <c r="Y28" s="74"/>
      <c r="Z28" s="74"/>
      <c r="AA28" s="76"/>
      <c r="AB28" s="76"/>
      <c r="AC28" s="76"/>
      <c r="AD28" s="76"/>
      <c r="AE28" s="76"/>
      <c r="AF28" s="76"/>
    </row>
    <row r="29" spans="2:32">
      <c r="B29" s="72"/>
      <c r="C29" s="73"/>
      <c r="D29" s="76"/>
      <c r="E29" s="77"/>
      <c r="G29" s="75"/>
      <c r="H29" s="73"/>
      <c r="I29" s="73"/>
      <c r="J29" s="73"/>
      <c r="K29" s="76"/>
      <c r="L29" s="76"/>
      <c r="M29" s="76"/>
      <c r="N29" s="76"/>
      <c r="O29" s="76"/>
      <c r="Q29" s="74"/>
      <c r="R29" s="74"/>
      <c r="S29" s="74"/>
      <c r="T29" s="74"/>
      <c r="U29" s="74"/>
      <c r="W29" s="75"/>
      <c r="X29" s="74"/>
      <c r="Y29" s="74"/>
      <c r="Z29" s="74"/>
      <c r="AA29" s="76"/>
      <c r="AB29" s="76"/>
      <c r="AC29" s="76"/>
      <c r="AD29" s="76"/>
      <c r="AE29" s="76"/>
      <c r="AF29" s="76"/>
    </row>
    <row r="30" spans="2:32">
      <c r="B30" s="72"/>
      <c r="C30" s="73"/>
      <c r="D30" s="76"/>
      <c r="E30" s="77"/>
      <c r="G30" s="75"/>
      <c r="H30" s="73"/>
      <c r="I30" s="73"/>
      <c r="J30" s="73"/>
      <c r="K30" s="76"/>
      <c r="L30" s="76"/>
      <c r="M30" s="76"/>
      <c r="N30" s="76"/>
      <c r="O30" s="76"/>
      <c r="Q30" s="74"/>
      <c r="R30" s="74"/>
      <c r="S30" s="74"/>
      <c r="T30" s="74"/>
      <c r="U30" s="74"/>
      <c r="W30" s="75"/>
      <c r="X30" s="74"/>
      <c r="Y30" s="74"/>
      <c r="Z30" s="74"/>
      <c r="AA30" s="76"/>
      <c r="AB30" s="76"/>
      <c r="AC30" s="76"/>
      <c r="AD30" s="76"/>
      <c r="AE30" s="76"/>
      <c r="AF30" s="76"/>
    </row>
    <row r="31" spans="2:32">
      <c r="B31" s="72"/>
      <c r="C31" s="73"/>
      <c r="D31" s="76"/>
      <c r="E31" s="77"/>
      <c r="G31" s="75"/>
      <c r="H31" s="73"/>
      <c r="I31" s="73"/>
      <c r="J31" s="73"/>
      <c r="K31" s="76"/>
      <c r="L31" s="76"/>
      <c r="M31" s="76"/>
      <c r="N31" s="76"/>
      <c r="O31" s="76"/>
      <c r="Q31" s="74"/>
      <c r="R31" s="74"/>
      <c r="S31" s="74"/>
      <c r="T31" s="74"/>
      <c r="U31" s="74"/>
      <c r="W31" s="75"/>
      <c r="X31" s="74"/>
      <c r="Y31" s="74"/>
      <c r="Z31" s="74"/>
      <c r="AA31" s="76"/>
      <c r="AB31" s="76"/>
      <c r="AC31" s="76"/>
      <c r="AD31" s="76"/>
      <c r="AE31" s="76"/>
      <c r="AF31" s="76"/>
    </row>
    <row r="32" spans="2:32">
      <c r="B32" s="72"/>
      <c r="C32" s="73"/>
      <c r="D32" s="76"/>
      <c r="E32" s="77"/>
      <c r="G32" s="75"/>
      <c r="H32" s="73"/>
      <c r="I32" s="73"/>
      <c r="J32" s="73"/>
      <c r="K32" s="76"/>
      <c r="L32" s="76"/>
      <c r="M32" s="76"/>
      <c r="N32" s="76"/>
      <c r="O32" s="76"/>
      <c r="Q32" s="74"/>
      <c r="R32" s="74"/>
      <c r="S32" s="74"/>
      <c r="T32" s="74"/>
      <c r="U32" s="74"/>
      <c r="W32" s="75"/>
      <c r="X32" s="74"/>
      <c r="Y32" s="74"/>
      <c r="Z32" s="74"/>
      <c r="AA32" s="76"/>
      <c r="AB32" s="76"/>
      <c r="AC32" s="76"/>
      <c r="AD32" s="76"/>
      <c r="AE32" s="76"/>
      <c r="AF32" s="76"/>
    </row>
    <row r="33" spans="2:32">
      <c r="B33" s="72"/>
      <c r="C33" s="73"/>
      <c r="D33" s="76"/>
      <c r="E33" s="77"/>
      <c r="G33" s="75"/>
      <c r="H33" s="73"/>
      <c r="I33" s="73"/>
      <c r="J33" s="73"/>
      <c r="K33" s="76"/>
      <c r="L33" s="76"/>
      <c r="M33" s="76"/>
      <c r="N33" s="76"/>
      <c r="O33" s="76"/>
      <c r="Q33" s="74"/>
      <c r="R33" s="74"/>
      <c r="S33" s="74"/>
      <c r="T33" s="74"/>
      <c r="U33" s="74"/>
      <c r="W33" s="75"/>
      <c r="X33" s="74"/>
      <c r="Y33" s="74"/>
      <c r="Z33" s="74"/>
      <c r="AA33" s="76"/>
      <c r="AB33" s="76"/>
      <c r="AC33" s="76"/>
      <c r="AD33" s="76"/>
      <c r="AE33" s="76"/>
      <c r="AF33" s="76"/>
    </row>
    <row r="34" spans="2:32">
      <c r="B34" s="72"/>
      <c r="C34" s="73"/>
      <c r="D34" s="76"/>
      <c r="E34" s="77"/>
      <c r="G34" s="75"/>
      <c r="H34" s="73"/>
      <c r="I34" s="73"/>
      <c r="J34" s="73"/>
      <c r="K34" s="76"/>
      <c r="L34" s="76"/>
      <c r="M34" s="76"/>
      <c r="N34" s="76"/>
      <c r="O34" s="76"/>
      <c r="Q34" s="74"/>
      <c r="R34" s="74"/>
      <c r="S34" s="74"/>
      <c r="T34" s="74"/>
      <c r="U34" s="74"/>
      <c r="W34" s="75"/>
      <c r="X34" s="74"/>
      <c r="Y34" s="74"/>
      <c r="Z34" s="74"/>
      <c r="AA34" s="76"/>
      <c r="AB34" s="76"/>
      <c r="AC34" s="76"/>
      <c r="AD34" s="76"/>
      <c r="AE34" s="76"/>
      <c r="AF34" s="76"/>
    </row>
    <row r="35" spans="2:32">
      <c r="B35" s="72"/>
      <c r="C35" s="73"/>
      <c r="D35" s="76"/>
      <c r="E35" s="77"/>
      <c r="G35" s="75"/>
      <c r="H35" s="73"/>
      <c r="I35" s="73"/>
      <c r="J35" s="73"/>
      <c r="K35" s="76"/>
      <c r="L35" s="76"/>
      <c r="M35" s="76"/>
      <c r="N35" s="76"/>
      <c r="O35" s="76"/>
      <c r="Q35" s="74"/>
      <c r="R35" s="74"/>
      <c r="S35" s="74"/>
      <c r="T35" s="74"/>
      <c r="U35" s="74"/>
      <c r="W35" s="75"/>
      <c r="X35" s="74"/>
      <c r="Y35" s="74"/>
      <c r="Z35" s="74"/>
      <c r="AA35" s="76"/>
      <c r="AB35" s="76"/>
      <c r="AC35" s="76"/>
      <c r="AD35" s="76"/>
      <c r="AE35" s="76"/>
      <c r="AF35" s="76"/>
    </row>
    <row r="36" spans="2:32">
      <c r="B36" s="72"/>
      <c r="C36" s="73"/>
      <c r="D36" s="76"/>
      <c r="E36" s="77"/>
      <c r="G36" s="75"/>
      <c r="H36" s="73"/>
      <c r="I36" s="73"/>
      <c r="J36" s="73"/>
      <c r="K36" s="76"/>
      <c r="L36" s="76"/>
      <c r="M36" s="76"/>
      <c r="N36" s="76"/>
      <c r="O36" s="76"/>
      <c r="Q36" s="74"/>
      <c r="R36" s="74"/>
      <c r="S36" s="74"/>
      <c r="T36" s="74"/>
      <c r="U36" s="74"/>
      <c r="W36" s="75"/>
      <c r="X36" s="74"/>
      <c r="Y36" s="74"/>
      <c r="Z36" s="74"/>
      <c r="AA36" s="76"/>
      <c r="AB36" s="76"/>
      <c r="AC36" s="76"/>
      <c r="AD36" s="76"/>
      <c r="AE36" s="76"/>
      <c r="AF36" s="76"/>
    </row>
    <row r="37" spans="2:32">
      <c r="B37" s="72"/>
      <c r="C37" s="73"/>
      <c r="D37" s="76"/>
      <c r="E37" s="77"/>
      <c r="G37" s="75"/>
      <c r="H37" s="73"/>
      <c r="I37" s="73"/>
      <c r="J37" s="73"/>
      <c r="K37" s="76"/>
      <c r="L37" s="76"/>
      <c r="M37" s="76"/>
      <c r="N37" s="76"/>
      <c r="O37" s="76"/>
      <c r="Q37" s="74"/>
      <c r="R37" s="74"/>
      <c r="S37" s="74"/>
      <c r="T37" s="74"/>
      <c r="U37" s="74"/>
      <c r="W37" s="75"/>
      <c r="X37" s="74"/>
      <c r="Y37" s="74"/>
      <c r="Z37" s="74"/>
      <c r="AA37" s="76"/>
      <c r="AB37" s="76"/>
      <c r="AC37" s="76"/>
      <c r="AD37" s="76"/>
      <c r="AE37" s="76"/>
      <c r="AF37" s="76"/>
    </row>
    <row r="38" spans="2:32">
      <c r="B38" s="72"/>
      <c r="C38" s="73"/>
      <c r="D38" s="76"/>
      <c r="E38" s="77"/>
      <c r="G38" s="75"/>
      <c r="H38" s="73"/>
      <c r="I38" s="73"/>
      <c r="J38" s="73"/>
      <c r="K38" s="76"/>
      <c r="L38" s="76"/>
      <c r="M38" s="76"/>
      <c r="N38" s="76"/>
      <c r="O38" s="76"/>
      <c r="Q38" s="74"/>
      <c r="R38" s="74"/>
      <c r="S38" s="74"/>
      <c r="T38" s="74"/>
      <c r="U38" s="74"/>
      <c r="W38" s="75"/>
      <c r="X38" s="74"/>
      <c r="Y38" s="74"/>
      <c r="Z38" s="74"/>
      <c r="AA38" s="76"/>
      <c r="AB38" s="76"/>
      <c r="AC38" s="76"/>
      <c r="AD38" s="76"/>
      <c r="AE38" s="76"/>
      <c r="AF38" s="76"/>
    </row>
    <row r="39" spans="2:32">
      <c r="B39" s="72"/>
      <c r="C39" s="73"/>
      <c r="D39" s="76"/>
      <c r="E39" s="77"/>
      <c r="G39" s="75"/>
      <c r="H39" s="73"/>
      <c r="I39" s="73"/>
      <c r="J39" s="73"/>
      <c r="K39" s="76"/>
      <c r="L39" s="76"/>
      <c r="M39" s="76"/>
      <c r="N39" s="76"/>
      <c r="O39" s="76"/>
      <c r="Q39" s="74"/>
      <c r="R39" s="74"/>
      <c r="S39" s="74"/>
      <c r="T39" s="74"/>
      <c r="U39" s="74"/>
      <c r="W39" s="75"/>
      <c r="X39" s="74"/>
      <c r="Y39" s="74"/>
      <c r="Z39" s="74"/>
      <c r="AA39" s="76"/>
      <c r="AB39" s="76"/>
      <c r="AC39" s="76"/>
      <c r="AD39" s="76"/>
      <c r="AE39" s="76"/>
      <c r="AF39" s="76"/>
    </row>
    <row r="40" spans="2:32">
      <c r="B40" s="72"/>
      <c r="C40" s="73"/>
      <c r="D40" s="76"/>
      <c r="E40" s="77"/>
      <c r="G40" s="75"/>
      <c r="H40" s="73"/>
      <c r="I40" s="73"/>
      <c r="J40" s="73"/>
      <c r="K40" s="76"/>
      <c r="L40" s="76"/>
      <c r="M40" s="76"/>
      <c r="N40" s="76"/>
      <c r="O40" s="76"/>
      <c r="Q40" s="74"/>
      <c r="R40" s="74"/>
      <c r="S40" s="74"/>
      <c r="T40" s="74"/>
      <c r="U40" s="74"/>
      <c r="W40" s="75"/>
      <c r="X40" s="74"/>
      <c r="Y40" s="74"/>
      <c r="Z40" s="74"/>
      <c r="AA40" s="76"/>
      <c r="AB40" s="76"/>
      <c r="AC40" s="76"/>
      <c r="AD40" s="76"/>
      <c r="AE40" s="76"/>
      <c r="AF40" s="76"/>
    </row>
    <row r="41" spans="2:32">
      <c r="B41" s="72"/>
      <c r="C41" s="73"/>
      <c r="D41" s="76"/>
      <c r="E41" s="77"/>
      <c r="G41" s="75"/>
      <c r="H41" s="73"/>
      <c r="I41" s="73"/>
      <c r="J41" s="73"/>
      <c r="K41" s="76"/>
      <c r="L41" s="76"/>
      <c r="M41" s="76"/>
      <c r="N41" s="76"/>
      <c r="O41" s="76"/>
      <c r="Q41" s="74"/>
      <c r="R41" s="74"/>
      <c r="S41" s="74"/>
      <c r="T41" s="74"/>
      <c r="U41" s="74"/>
      <c r="W41" s="75"/>
      <c r="X41" s="74"/>
      <c r="Y41" s="74"/>
      <c r="Z41" s="74"/>
      <c r="AA41" s="76"/>
      <c r="AB41" s="76"/>
      <c r="AC41" s="76"/>
      <c r="AD41" s="76"/>
      <c r="AE41" s="76"/>
      <c r="AF41" s="76"/>
    </row>
    <row r="42" spans="2:32">
      <c r="B42" s="72"/>
      <c r="C42" s="73"/>
      <c r="D42" s="76"/>
      <c r="E42" s="77"/>
      <c r="G42" s="75"/>
      <c r="H42" s="73"/>
      <c r="I42" s="73"/>
      <c r="J42" s="73"/>
      <c r="K42" s="76"/>
      <c r="L42" s="76"/>
      <c r="M42" s="76"/>
      <c r="N42" s="76"/>
      <c r="O42" s="76"/>
      <c r="Q42" s="74"/>
      <c r="R42" s="74"/>
      <c r="S42" s="74"/>
      <c r="T42" s="74"/>
      <c r="U42" s="74"/>
      <c r="W42" s="75"/>
      <c r="X42" s="74"/>
      <c r="Y42" s="74"/>
      <c r="Z42" s="74"/>
      <c r="AA42" s="76"/>
      <c r="AB42" s="76"/>
      <c r="AC42" s="76"/>
      <c r="AD42" s="76"/>
      <c r="AE42" s="76"/>
      <c r="AF42" s="76"/>
    </row>
    <row r="43" spans="2:32">
      <c r="B43" s="72"/>
      <c r="C43" s="73"/>
      <c r="D43" s="76"/>
      <c r="E43" s="77"/>
      <c r="G43" s="75"/>
      <c r="H43" s="73"/>
      <c r="I43" s="73"/>
      <c r="J43" s="73"/>
      <c r="K43" s="76"/>
      <c r="L43" s="76"/>
      <c r="M43" s="76"/>
      <c r="N43" s="76"/>
      <c r="O43" s="76"/>
      <c r="Q43" s="74"/>
      <c r="R43" s="74"/>
      <c r="S43" s="74"/>
      <c r="T43" s="74"/>
      <c r="U43" s="74"/>
      <c r="W43" s="75"/>
      <c r="X43" s="74"/>
      <c r="Y43" s="74"/>
      <c r="Z43" s="74"/>
      <c r="AA43" s="76"/>
      <c r="AB43" s="76"/>
      <c r="AC43" s="76"/>
      <c r="AD43" s="76"/>
      <c r="AE43" s="76"/>
      <c r="AF43" s="76"/>
    </row>
    <row r="44" spans="2:32">
      <c r="B44" s="72"/>
      <c r="C44" s="73"/>
      <c r="D44" s="76"/>
      <c r="E44" s="77"/>
      <c r="G44" s="75"/>
      <c r="H44" s="73"/>
      <c r="I44" s="73"/>
      <c r="J44" s="73"/>
      <c r="K44" s="76"/>
      <c r="L44" s="76"/>
      <c r="M44" s="76"/>
      <c r="N44" s="76"/>
      <c r="O44" s="76"/>
      <c r="Q44" s="74"/>
      <c r="R44" s="74"/>
      <c r="S44" s="74"/>
      <c r="T44" s="74"/>
      <c r="U44" s="74"/>
      <c r="W44" s="75"/>
      <c r="X44" s="74"/>
      <c r="Y44" s="74"/>
      <c r="Z44" s="74"/>
      <c r="AA44" s="76"/>
      <c r="AB44" s="76"/>
      <c r="AC44" s="76"/>
      <c r="AD44" s="76"/>
      <c r="AE44" s="76"/>
      <c r="AF44" s="76"/>
    </row>
    <row r="45" spans="2:32">
      <c r="B45" s="72"/>
      <c r="C45" s="73"/>
      <c r="D45" s="76"/>
      <c r="E45" s="77"/>
      <c r="G45" s="75"/>
      <c r="H45" s="73"/>
      <c r="I45" s="73"/>
      <c r="J45" s="73"/>
      <c r="K45" s="76"/>
      <c r="L45" s="76"/>
      <c r="M45" s="76"/>
      <c r="N45" s="76"/>
      <c r="O45" s="76"/>
      <c r="Q45" s="74"/>
      <c r="R45" s="74"/>
      <c r="S45" s="74"/>
      <c r="T45" s="74"/>
      <c r="U45" s="74"/>
      <c r="W45" s="75"/>
      <c r="X45" s="74"/>
      <c r="Y45" s="74"/>
      <c r="Z45" s="74"/>
      <c r="AA45" s="76"/>
      <c r="AB45" s="76"/>
      <c r="AC45" s="76"/>
      <c r="AD45" s="76"/>
      <c r="AE45" s="76"/>
      <c r="AF45" s="76"/>
    </row>
    <row r="46" spans="2:32">
      <c r="B46" s="72"/>
      <c r="C46" s="73"/>
      <c r="D46" s="76"/>
      <c r="E46" s="77"/>
      <c r="G46" s="75"/>
      <c r="H46" s="73"/>
      <c r="I46" s="73"/>
      <c r="J46" s="73"/>
      <c r="K46" s="76"/>
      <c r="L46" s="76"/>
      <c r="M46" s="76"/>
      <c r="N46" s="76"/>
      <c r="O46" s="76"/>
      <c r="Q46" s="74"/>
      <c r="R46" s="74"/>
      <c r="S46" s="74"/>
      <c r="T46" s="74"/>
      <c r="U46" s="74"/>
      <c r="W46" s="75"/>
      <c r="X46" s="74"/>
      <c r="Y46" s="74"/>
      <c r="Z46" s="74"/>
      <c r="AA46" s="76"/>
      <c r="AB46" s="76"/>
      <c r="AC46" s="76"/>
      <c r="AD46" s="76"/>
      <c r="AE46" s="76"/>
      <c r="AF46" s="76"/>
    </row>
    <row r="47" spans="2:32">
      <c r="B47" s="72"/>
      <c r="C47" s="73"/>
      <c r="D47" s="76"/>
      <c r="E47" s="77"/>
      <c r="G47" s="75"/>
      <c r="H47" s="73"/>
      <c r="I47" s="73"/>
      <c r="J47" s="73"/>
      <c r="K47" s="76"/>
      <c r="L47" s="76"/>
      <c r="M47" s="76"/>
      <c r="N47" s="76"/>
      <c r="O47" s="76"/>
      <c r="Q47" s="74"/>
      <c r="R47" s="74"/>
      <c r="S47" s="74"/>
      <c r="T47" s="74"/>
      <c r="U47" s="74"/>
      <c r="W47" s="75"/>
      <c r="X47" s="74"/>
      <c r="Y47" s="74"/>
      <c r="Z47" s="74"/>
      <c r="AA47" s="76"/>
      <c r="AB47" s="76"/>
      <c r="AC47" s="76"/>
      <c r="AD47" s="76"/>
      <c r="AE47" s="76"/>
      <c r="AF47" s="76"/>
    </row>
    <row r="48" spans="2:32">
      <c r="B48" s="72"/>
      <c r="C48" s="73"/>
      <c r="D48" s="76"/>
      <c r="E48" s="77"/>
      <c r="G48" s="75"/>
      <c r="H48" s="73"/>
      <c r="I48" s="73"/>
      <c r="J48" s="73"/>
      <c r="K48" s="76"/>
      <c r="L48" s="76"/>
      <c r="M48" s="76"/>
      <c r="N48" s="76"/>
      <c r="O48" s="76"/>
      <c r="Q48" s="74"/>
      <c r="R48" s="74"/>
      <c r="S48" s="74"/>
      <c r="T48" s="74"/>
      <c r="U48" s="74"/>
      <c r="W48" s="75"/>
      <c r="X48" s="74"/>
      <c r="Y48" s="74"/>
      <c r="Z48" s="74"/>
      <c r="AA48" s="76"/>
      <c r="AB48" s="76"/>
      <c r="AC48" s="76"/>
      <c r="AD48" s="76"/>
      <c r="AE48" s="76"/>
      <c r="AF48" s="76"/>
    </row>
    <row r="49" spans="2:32">
      <c r="B49" s="72"/>
      <c r="C49" s="73"/>
      <c r="D49" s="76"/>
      <c r="E49" s="77"/>
      <c r="G49" s="75"/>
      <c r="H49" s="73"/>
      <c r="I49" s="73"/>
      <c r="J49" s="73"/>
      <c r="K49" s="76"/>
      <c r="L49" s="76"/>
      <c r="M49" s="76"/>
      <c r="N49" s="76"/>
      <c r="O49" s="76"/>
      <c r="Q49" s="74"/>
      <c r="R49" s="74"/>
      <c r="S49" s="74"/>
      <c r="T49" s="74"/>
      <c r="U49" s="74"/>
      <c r="W49" s="75"/>
      <c r="X49" s="74"/>
      <c r="Y49" s="74"/>
      <c r="Z49" s="74"/>
      <c r="AA49" s="76"/>
      <c r="AB49" s="76"/>
      <c r="AC49" s="76"/>
      <c r="AD49" s="76"/>
      <c r="AE49" s="76"/>
      <c r="AF49" s="76"/>
    </row>
    <row r="50" spans="2:32">
      <c r="B50" s="72"/>
      <c r="C50" s="73"/>
      <c r="D50" s="76"/>
      <c r="E50" s="77"/>
      <c r="G50" s="75"/>
      <c r="H50" s="73"/>
      <c r="I50" s="73"/>
      <c r="J50" s="73"/>
      <c r="K50" s="76"/>
      <c r="L50" s="76"/>
      <c r="M50" s="76"/>
      <c r="N50" s="76"/>
      <c r="O50" s="76"/>
      <c r="Q50" s="74"/>
      <c r="R50" s="74"/>
      <c r="S50" s="74"/>
      <c r="T50" s="74"/>
      <c r="U50" s="74"/>
      <c r="W50" s="75"/>
      <c r="X50" s="74"/>
      <c r="Y50" s="74"/>
      <c r="Z50" s="74"/>
      <c r="AA50" s="76"/>
      <c r="AB50" s="76"/>
      <c r="AC50" s="76"/>
      <c r="AD50" s="76"/>
      <c r="AE50" s="76"/>
      <c r="AF50" s="76"/>
    </row>
    <row r="51" spans="2:32">
      <c r="B51" s="72"/>
      <c r="C51" s="73"/>
      <c r="D51" s="76"/>
      <c r="E51" s="77"/>
      <c r="G51" s="75"/>
      <c r="H51" s="73"/>
      <c r="I51" s="73"/>
      <c r="J51" s="73"/>
      <c r="K51" s="76"/>
      <c r="L51" s="76"/>
      <c r="M51" s="76"/>
      <c r="N51" s="76"/>
      <c r="O51" s="76"/>
      <c r="Q51" s="74"/>
      <c r="R51" s="74"/>
      <c r="S51" s="74"/>
      <c r="T51" s="74"/>
      <c r="U51" s="74"/>
      <c r="W51" s="75"/>
      <c r="X51" s="74"/>
      <c r="Y51" s="74"/>
      <c r="Z51" s="74"/>
      <c r="AA51" s="76"/>
      <c r="AB51" s="76"/>
      <c r="AC51" s="76"/>
      <c r="AD51" s="76"/>
      <c r="AE51" s="76"/>
      <c r="AF51" s="76"/>
    </row>
    <row r="52" spans="2:32">
      <c r="B52" s="72"/>
      <c r="C52" s="73"/>
      <c r="D52" s="76"/>
      <c r="E52" s="77"/>
      <c r="G52" s="75"/>
      <c r="H52" s="73"/>
      <c r="I52" s="73"/>
      <c r="J52" s="73"/>
      <c r="K52" s="76"/>
      <c r="L52" s="76"/>
      <c r="M52" s="76"/>
      <c r="N52" s="76"/>
      <c r="O52" s="76"/>
      <c r="Q52" s="74"/>
      <c r="R52" s="74"/>
      <c r="S52" s="74"/>
      <c r="T52" s="74"/>
      <c r="U52" s="74"/>
      <c r="W52" s="75"/>
      <c r="X52" s="74"/>
      <c r="Y52" s="74"/>
      <c r="Z52" s="74"/>
      <c r="AA52" s="76"/>
      <c r="AB52" s="76"/>
      <c r="AC52" s="76"/>
      <c r="AD52" s="76"/>
      <c r="AE52" s="76"/>
      <c r="AF52" s="76"/>
    </row>
    <row r="53" spans="2:32">
      <c r="B53" s="72"/>
      <c r="C53" s="73"/>
      <c r="D53" s="76"/>
      <c r="E53" s="77"/>
      <c r="G53" s="75"/>
      <c r="H53" s="73"/>
      <c r="I53" s="73"/>
      <c r="J53" s="73"/>
      <c r="K53" s="76"/>
      <c r="L53" s="76"/>
      <c r="M53" s="76"/>
      <c r="N53" s="76"/>
      <c r="O53" s="76"/>
      <c r="Q53" s="74"/>
      <c r="R53" s="74"/>
      <c r="S53" s="74"/>
      <c r="T53" s="74"/>
      <c r="U53" s="74"/>
      <c r="W53" s="75"/>
      <c r="X53" s="74"/>
      <c r="Y53" s="74"/>
      <c r="Z53" s="74"/>
      <c r="AA53" s="76"/>
      <c r="AB53" s="76"/>
      <c r="AC53" s="76"/>
      <c r="AD53" s="76"/>
      <c r="AE53" s="76"/>
      <c r="AF53" s="76"/>
    </row>
    <row r="54" spans="2:32">
      <c r="B54" s="72"/>
      <c r="C54" s="73"/>
      <c r="D54" s="76"/>
      <c r="E54" s="77"/>
      <c r="G54" s="75"/>
      <c r="H54" s="73"/>
      <c r="I54" s="73"/>
      <c r="J54" s="73"/>
      <c r="K54" s="76"/>
      <c r="L54" s="76"/>
      <c r="M54" s="76"/>
      <c r="N54" s="76"/>
      <c r="O54" s="76"/>
      <c r="Q54" s="74"/>
      <c r="R54" s="74"/>
      <c r="S54" s="74"/>
      <c r="T54" s="74"/>
      <c r="U54" s="74"/>
      <c r="W54" s="75"/>
      <c r="X54" s="74"/>
      <c r="Y54" s="74"/>
      <c r="Z54" s="74"/>
      <c r="AA54" s="76"/>
      <c r="AB54" s="76"/>
      <c r="AC54" s="76"/>
      <c r="AD54" s="76"/>
      <c r="AE54" s="76"/>
      <c r="AF54" s="76"/>
    </row>
    <row r="55" spans="2:32">
      <c r="B55" s="72"/>
      <c r="C55" s="73"/>
      <c r="D55" s="76"/>
      <c r="E55" s="77"/>
      <c r="G55" s="75"/>
      <c r="H55" s="73"/>
      <c r="I55" s="73"/>
      <c r="J55" s="73"/>
      <c r="K55" s="76"/>
      <c r="L55" s="76"/>
      <c r="M55" s="76"/>
      <c r="N55" s="76"/>
      <c r="O55" s="76"/>
      <c r="Q55" s="74"/>
      <c r="R55" s="74"/>
      <c r="S55" s="74"/>
      <c r="T55" s="74"/>
      <c r="U55" s="74"/>
      <c r="W55" s="75"/>
      <c r="X55" s="74"/>
      <c r="Y55" s="74"/>
      <c r="Z55" s="74"/>
      <c r="AA55" s="76"/>
      <c r="AB55" s="76"/>
      <c r="AC55" s="76"/>
      <c r="AD55" s="76"/>
      <c r="AE55" s="76"/>
      <c r="AF55" s="76"/>
    </row>
    <row r="56" spans="2:32">
      <c r="B56" s="72"/>
      <c r="C56" s="73"/>
      <c r="D56" s="76"/>
      <c r="E56" s="77"/>
      <c r="G56" s="75"/>
      <c r="H56" s="73"/>
      <c r="I56" s="73"/>
      <c r="J56" s="73"/>
      <c r="K56" s="76"/>
      <c r="L56" s="76"/>
      <c r="M56" s="76"/>
      <c r="N56" s="76"/>
      <c r="O56" s="76"/>
      <c r="Q56" s="74"/>
      <c r="R56" s="74"/>
      <c r="S56" s="74"/>
      <c r="T56" s="74"/>
      <c r="U56" s="74"/>
      <c r="W56" s="75"/>
      <c r="X56" s="74"/>
      <c r="Y56" s="74"/>
      <c r="Z56" s="74"/>
      <c r="AA56" s="76"/>
      <c r="AB56" s="76"/>
      <c r="AC56" s="76"/>
      <c r="AD56" s="76"/>
      <c r="AE56" s="76"/>
      <c r="AF56" s="76"/>
    </row>
    <row r="57" spans="2:32">
      <c r="B57" s="72"/>
      <c r="C57" s="73"/>
      <c r="D57" s="76"/>
      <c r="E57" s="77"/>
      <c r="G57" s="75"/>
      <c r="H57" s="73"/>
      <c r="I57" s="73"/>
      <c r="J57" s="73"/>
      <c r="K57" s="76"/>
      <c r="L57" s="76"/>
      <c r="M57" s="76"/>
      <c r="N57" s="76"/>
      <c r="O57" s="76"/>
      <c r="Q57" s="74"/>
      <c r="R57" s="74"/>
      <c r="S57" s="74"/>
      <c r="T57" s="74"/>
      <c r="U57" s="74"/>
      <c r="W57" s="75"/>
      <c r="X57" s="74"/>
      <c r="Y57" s="74"/>
      <c r="Z57" s="74"/>
      <c r="AA57" s="76"/>
      <c r="AB57" s="76"/>
      <c r="AC57" s="76"/>
      <c r="AD57" s="76"/>
      <c r="AE57" s="76"/>
      <c r="AF57" s="76"/>
    </row>
    <row r="58" spans="2:32">
      <c r="B58" s="72"/>
      <c r="C58" s="73"/>
      <c r="D58" s="76"/>
      <c r="E58" s="77"/>
      <c r="G58" s="75"/>
      <c r="H58" s="73"/>
      <c r="I58" s="73"/>
      <c r="J58" s="73"/>
      <c r="K58" s="76"/>
      <c r="L58" s="76"/>
      <c r="M58" s="76"/>
      <c r="N58" s="76"/>
      <c r="O58" s="76"/>
      <c r="Q58" s="74"/>
      <c r="R58" s="74"/>
      <c r="S58" s="74"/>
      <c r="T58" s="74"/>
      <c r="U58" s="74"/>
      <c r="W58" s="75"/>
      <c r="X58" s="74"/>
      <c r="Y58" s="74"/>
      <c r="Z58" s="74"/>
      <c r="AA58" s="76"/>
      <c r="AB58" s="76"/>
      <c r="AC58" s="76"/>
      <c r="AD58" s="76"/>
      <c r="AE58" s="76"/>
      <c r="AF58" s="76"/>
    </row>
    <row r="59" spans="2:32">
      <c r="B59" s="72"/>
      <c r="C59" s="73"/>
      <c r="D59" s="76"/>
      <c r="E59" s="77"/>
      <c r="G59" s="75"/>
      <c r="H59" s="73"/>
      <c r="I59" s="73"/>
      <c r="J59" s="73"/>
      <c r="K59" s="76"/>
      <c r="L59" s="76"/>
      <c r="M59" s="76"/>
      <c r="N59" s="76"/>
      <c r="O59" s="76"/>
      <c r="Q59" s="74"/>
      <c r="R59" s="74"/>
      <c r="S59" s="74"/>
      <c r="T59" s="74"/>
      <c r="U59" s="74"/>
      <c r="W59" s="75"/>
      <c r="X59" s="74"/>
      <c r="Y59" s="74"/>
      <c r="Z59" s="74"/>
      <c r="AA59" s="76"/>
      <c r="AB59" s="76"/>
      <c r="AC59" s="76"/>
      <c r="AD59" s="76"/>
      <c r="AE59" s="76"/>
      <c r="AF59" s="76"/>
    </row>
    <row r="60" spans="2:32">
      <c r="B60" s="72"/>
      <c r="C60" s="73"/>
      <c r="D60" s="76"/>
      <c r="E60" s="77"/>
      <c r="G60" s="75"/>
      <c r="H60" s="73"/>
      <c r="I60" s="73"/>
      <c r="J60" s="73"/>
      <c r="K60" s="76"/>
      <c r="L60" s="76"/>
      <c r="M60" s="76"/>
      <c r="N60" s="76"/>
      <c r="O60" s="76"/>
      <c r="Q60" s="74"/>
      <c r="R60" s="74"/>
      <c r="S60" s="74"/>
      <c r="T60" s="74"/>
      <c r="U60" s="74"/>
      <c r="W60" s="75"/>
      <c r="X60" s="74"/>
      <c r="Y60" s="74"/>
      <c r="Z60" s="74"/>
      <c r="AA60" s="76"/>
      <c r="AB60" s="76"/>
      <c r="AC60" s="76"/>
      <c r="AD60" s="76"/>
      <c r="AE60" s="76"/>
      <c r="AF60" s="76"/>
    </row>
    <row r="61" spans="2:32">
      <c r="B61" s="72"/>
      <c r="C61" s="73"/>
      <c r="D61" s="76"/>
      <c r="E61" s="77"/>
      <c r="G61" s="75"/>
      <c r="H61" s="73"/>
      <c r="I61" s="73"/>
      <c r="J61" s="73"/>
      <c r="K61" s="76"/>
      <c r="L61" s="76"/>
      <c r="M61" s="76"/>
      <c r="N61" s="76"/>
      <c r="O61" s="76"/>
      <c r="Q61" s="74"/>
      <c r="R61" s="74"/>
      <c r="S61" s="74"/>
      <c r="T61" s="74"/>
      <c r="U61" s="74"/>
      <c r="W61" s="75"/>
      <c r="X61" s="74"/>
      <c r="Y61" s="74"/>
      <c r="Z61" s="74"/>
      <c r="AA61" s="76"/>
      <c r="AB61" s="76"/>
      <c r="AC61" s="76"/>
      <c r="AD61" s="76"/>
      <c r="AE61" s="76"/>
      <c r="AF61" s="76"/>
    </row>
    <row r="62" spans="2:32">
      <c r="B62" s="72"/>
      <c r="C62" s="73"/>
      <c r="D62" s="76"/>
      <c r="E62" s="77"/>
      <c r="G62" s="75"/>
      <c r="H62" s="73"/>
      <c r="I62" s="73"/>
      <c r="J62" s="73"/>
      <c r="K62" s="76"/>
      <c r="L62" s="76"/>
      <c r="M62" s="76"/>
      <c r="N62" s="76"/>
      <c r="O62" s="76"/>
      <c r="Q62" s="74"/>
      <c r="R62" s="74"/>
      <c r="S62" s="74"/>
      <c r="T62" s="74"/>
      <c r="U62" s="74"/>
      <c r="W62" s="75"/>
      <c r="X62" s="74"/>
      <c r="Y62" s="74"/>
      <c r="Z62" s="74"/>
      <c r="AA62" s="76"/>
      <c r="AB62" s="76"/>
      <c r="AC62" s="76"/>
      <c r="AD62" s="76"/>
      <c r="AE62" s="76"/>
      <c r="AF62" s="76"/>
    </row>
    <row r="63" spans="2:32">
      <c r="B63" s="72"/>
      <c r="C63" s="73"/>
      <c r="D63" s="76"/>
      <c r="E63" s="77"/>
      <c r="G63" s="75"/>
      <c r="H63" s="73"/>
      <c r="I63" s="73"/>
      <c r="J63" s="73"/>
      <c r="K63" s="76"/>
      <c r="L63" s="76"/>
      <c r="M63" s="76"/>
      <c r="N63" s="76"/>
      <c r="O63" s="76"/>
      <c r="Q63" s="74"/>
      <c r="R63" s="74"/>
      <c r="S63" s="74"/>
      <c r="T63" s="74"/>
      <c r="U63" s="74"/>
      <c r="W63" s="75"/>
      <c r="X63" s="74"/>
      <c r="Y63" s="74"/>
      <c r="Z63" s="74"/>
      <c r="AA63" s="76"/>
      <c r="AB63" s="76"/>
      <c r="AC63" s="76"/>
      <c r="AD63" s="76"/>
      <c r="AE63" s="76"/>
      <c r="AF63" s="76"/>
    </row>
    <row r="64" spans="2:32">
      <c r="B64" s="72"/>
      <c r="C64" s="73"/>
      <c r="D64" s="76"/>
      <c r="E64" s="77"/>
      <c r="G64" s="75"/>
      <c r="H64" s="73"/>
      <c r="I64" s="73"/>
      <c r="J64" s="73"/>
      <c r="K64" s="76"/>
      <c r="L64" s="76"/>
      <c r="M64" s="76"/>
      <c r="N64" s="76"/>
      <c r="O64" s="76"/>
      <c r="Q64" s="74"/>
      <c r="R64" s="74"/>
      <c r="S64" s="74"/>
      <c r="T64" s="74"/>
      <c r="U64" s="74"/>
      <c r="W64" s="75"/>
      <c r="X64" s="74"/>
      <c r="Y64" s="74"/>
      <c r="Z64" s="74"/>
      <c r="AA64" s="76"/>
      <c r="AB64" s="76"/>
      <c r="AC64" s="76"/>
      <c r="AD64" s="76"/>
      <c r="AE64" s="76"/>
      <c r="AF64" s="76"/>
    </row>
    <row r="65" spans="2:32">
      <c r="B65" s="72"/>
      <c r="C65" s="73"/>
      <c r="D65" s="76"/>
      <c r="E65" s="77"/>
      <c r="G65" s="75"/>
      <c r="H65" s="73"/>
      <c r="I65" s="73"/>
      <c r="J65" s="73"/>
      <c r="K65" s="76"/>
      <c r="L65" s="76"/>
      <c r="M65" s="76"/>
      <c r="N65" s="76"/>
      <c r="O65" s="76"/>
      <c r="Q65" s="74"/>
      <c r="R65" s="74"/>
      <c r="S65" s="74"/>
      <c r="T65" s="74"/>
      <c r="U65" s="74"/>
      <c r="W65" s="75"/>
      <c r="X65" s="74"/>
      <c r="Y65" s="74"/>
      <c r="Z65" s="74"/>
      <c r="AA65" s="76"/>
      <c r="AB65" s="76"/>
      <c r="AC65" s="76"/>
      <c r="AD65" s="76"/>
      <c r="AE65" s="76"/>
      <c r="AF65" s="76"/>
    </row>
    <row r="66" spans="2:32">
      <c r="B66" s="72"/>
      <c r="C66" s="73"/>
      <c r="D66" s="76"/>
      <c r="E66" s="77"/>
      <c r="G66" s="75"/>
      <c r="H66" s="73"/>
      <c r="I66" s="73"/>
      <c r="J66" s="73"/>
      <c r="K66" s="76"/>
      <c r="L66" s="76"/>
      <c r="M66" s="76"/>
      <c r="N66" s="76"/>
      <c r="O66" s="76"/>
      <c r="Q66" s="74"/>
      <c r="R66" s="74"/>
      <c r="S66" s="74"/>
      <c r="T66" s="74"/>
      <c r="U66" s="74"/>
      <c r="W66" s="75"/>
      <c r="X66" s="74"/>
      <c r="Y66" s="74"/>
      <c r="Z66" s="74"/>
      <c r="AA66" s="76"/>
      <c r="AB66" s="76"/>
      <c r="AC66" s="76"/>
      <c r="AD66" s="76"/>
      <c r="AE66" s="76"/>
      <c r="AF66" s="76"/>
    </row>
    <row r="67" spans="2:32">
      <c r="B67" s="72"/>
      <c r="C67" s="73"/>
      <c r="D67" s="76"/>
      <c r="E67" s="77"/>
      <c r="G67" s="75"/>
      <c r="H67" s="73"/>
      <c r="I67" s="73"/>
      <c r="J67" s="73"/>
      <c r="K67" s="76"/>
      <c r="L67" s="76"/>
      <c r="M67" s="76"/>
      <c r="N67" s="76"/>
      <c r="O67" s="76"/>
      <c r="Q67" s="74"/>
      <c r="R67" s="74"/>
      <c r="S67" s="74"/>
      <c r="T67" s="74"/>
      <c r="U67" s="74"/>
      <c r="W67" s="75"/>
      <c r="X67" s="74"/>
      <c r="Y67" s="74"/>
      <c r="Z67" s="74"/>
      <c r="AA67" s="76"/>
      <c r="AB67" s="76"/>
      <c r="AC67" s="76"/>
      <c r="AD67" s="76"/>
      <c r="AE67" s="76"/>
      <c r="AF67" s="76"/>
    </row>
    <row r="68" spans="2:32">
      <c r="G68" s="75"/>
      <c r="H68" s="73"/>
      <c r="I68" s="73"/>
      <c r="J68" s="73"/>
      <c r="K68" s="76"/>
      <c r="L68" s="76"/>
      <c r="M68" s="76"/>
      <c r="N68" s="76"/>
      <c r="O68" s="76"/>
      <c r="Q68" s="74"/>
      <c r="R68" s="74"/>
      <c r="S68" s="74"/>
      <c r="T68" s="74"/>
      <c r="U68" s="74"/>
      <c r="W68" s="75"/>
      <c r="X68" s="74"/>
      <c r="Y68" s="74"/>
      <c r="Z68" s="74"/>
      <c r="AA68" s="76"/>
      <c r="AB68" s="76"/>
      <c r="AC68" s="76"/>
      <c r="AD68" s="76"/>
      <c r="AE68" s="76"/>
      <c r="AF68" s="76"/>
    </row>
    <row r="69" spans="2:32">
      <c r="G69" s="75"/>
      <c r="H69" s="73"/>
      <c r="I69" s="73"/>
      <c r="J69" s="73"/>
      <c r="K69" s="76"/>
      <c r="L69" s="76"/>
      <c r="M69" s="76"/>
      <c r="N69" s="76"/>
      <c r="O69" s="76"/>
      <c r="Q69" s="74"/>
      <c r="R69" s="74"/>
      <c r="S69" s="74"/>
      <c r="T69" s="74"/>
      <c r="U69" s="74"/>
      <c r="W69" s="75"/>
      <c r="X69" s="74"/>
      <c r="Y69" s="74"/>
      <c r="Z69" s="74"/>
      <c r="AA69" s="76"/>
      <c r="AB69" s="76"/>
      <c r="AC69" s="76"/>
      <c r="AD69" s="76"/>
      <c r="AE69" s="76"/>
      <c r="AF69" s="76"/>
    </row>
    <row r="70" spans="2:32">
      <c r="G70" s="75"/>
      <c r="H70" s="73"/>
      <c r="I70" s="73"/>
      <c r="J70" s="73"/>
      <c r="K70" s="76"/>
      <c r="L70" s="76"/>
      <c r="M70" s="76"/>
      <c r="N70" s="76"/>
      <c r="O70" s="76"/>
      <c r="Q70" s="74"/>
      <c r="R70" s="74"/>
      <c r="S70" s="74"/>
      <c r="T70" s="74"/>
      <c r="U70" s="74"/>
      <c r="W70" s="75"/>
      <c r="X70" s="74"/>
      <c r="Y70" s="74"/>
      <c r="Z70" s="74"/>
      <c r="AA70" s="76"/>
      <c r="AB70" s="76"/>
      <c r="AC70" s="76"/>
      <c r="AD70" s="76"/>
      <c r="AE70" s="76"/>
      <c r="AF70" s="76"/>
    </row>
    <row r="71" spans="2:32">
      <c r="G71" s="75"/>
      <c r="H71" s="73"/>
      <c r="I71" s="73"/>
      <c r="J71" s="73"/>
      <c r="K71" s="76"/>
      <c r="L71" s="76"/>
      <c r="M71" s="76"/>
      <c r="N71" s="76"/>
      <c r="O71" s="76"/>
      <c r="Q71" s="74"/>
      <c r="R71" s="74"/>
      <c r="S71" s="74"/>
      <c r="T71" s="74"/>
      <c r="U71" s="74"/>
      <c r="W71" s="75"/>
      <c r="X71" s="74"/>
      <c r="Y71" s="74"/>
      <c r="Z71" s="74"/>
      <c r="AA71" s="76"/>
      <c r="AB71" s="76"/>
      <c r="AC71" s="76"/>
      <c r="AD71" s="76"/>
      <c r="AE71" s="76"/>
      <c r="AF71" s="76"/>
    </row>
    <row r="72" spans="2:32">
      <c r="G72" s="75"/>
      <c r="H72" s="73"/>
      <c r="I72" s="73"/>
      <c r="J72" s="73"/>
      <c r="K72" s="76"/>
      <c r="L72" s="76"/>
      <c r="M72" s="76"/>
      <c r="N72" s="76"/>
      <c r="O72" s="76"/>
      <c r="Q72" s="74"/>
      <c r="R72" s="74"/>
      <c r="S72" s="74"/>
      <c r="T72" s="74"/>
      <c r="U72" s="74"/>
      <c r="W72" s="75"/>
      <c r="X72" s="74"/>
      <c r="Y72" s="74"/>
      <c r="Z72" s="74"/>
      <c r="AA72" s="76"/>
      <c r="AB72" s="76"/>
      <c r="AC72" s="76"/>
      <c r="AD72" s="76"/>
      <c r="AE72" s="76"/>
      <c r="AF72" s="76"/>
    </row>
    <row r="73" spans="2:32">
      <c r="G73" s="75"/>
      <c r="H73" s="73"/>
      <c r="I73" s="73"/>
      <c r="J73" s="73"/>
      <c r="K73" s="76"/>
      <c r="L73" s="76"/>
      <c r="M73" s="76"/>
      <c r="N73" s="76"/>
      <c r="O73" s="76"/>
      <c r="Q73" s="74"/>
      <c r="R73" s="74"/>
      <c r="S73" s="74"/>
      <c r="T73" s="74"/>
      <c r="U73" s="74"/>
      <c r="W73" s="75"/>
      <c r="X73" s="74"/>
      <c r="Y73" s="74"/>
      <c r="Z73" s="74"/>
      <c r="AA73" s="76"/>
      <c r="AB73" s="76"/>
      <c r="AC73" s="76"/>
      <c r="AD73" s="76"/>
      <c r="AE73" s="76"/>
      <c r="AF73" s="76"/>
    </row>
    <row r="74" spans="2:32">
      <c r="G74" s="75"/>
      <c r="H74" s="73"/>
      <c r="I74" s="73"/>
      <c r="J74" s="73"/>
      <c r="K74" s="76"/>
      <c r="L74" s="76"/>
      <c r="M74" s="76"/>
      <c r="N74" s="76"/>
      <c r="O74" s="76"/>
      <c r="Q74" s="74"/>
      <c r="R74" s="74"/>
      <c r="S74" s="74"/>
      <c r="T74" s="74"/>
      <c r="U74" s="74"/>
      <c r="W74" s="75"/>
      <c r="X74" s="74"/>
      <c r="Y74" s="74"/>
      <c r="Z74" s="74"/>
      <c r="AA74" s="76"/>
      <c r="AB74" s="76"/>
      <c r="AC74" s="76"/>
      <c r="AD74" s="76"/>
      <c r="AE74" s="76"/>
      <c r="AF74" s="76"/>
    </row>
    <row r="75" spans="2:32">
      <c r="G75" s="75"/>
      <c r="H75" s="73"/>
      <c r="I75" s="73"/>
      <c r="J75" s="73"/>
      <c r="K75" s="76"/>
      <c r="L75" s="76"/>
      <c r="M75" s="76"/>
      <c r="N75" s="76"/>
      <c r="O75" s="76"/>
      <c r="Q75" s="74"/>
      <c r="R75" s="74"/>
      <c r="S75" s="74"/>
      <c r="T75" s="74"/>
      <c r="U75" s="74"/>
      <c r="W75" s="75"/>
      <c r="X75" s="74"/>
      <c r="Y75" s="74"/>
      <c r="Z75" s="74"/>
      <c r="AA75" s="76"/>
      <c r="AB75" s="76"/>
      <c r="AC75" s="76"/>
      <c r="AD75" s="76"/>
      <c r="AE75" s="76"/>
      <c r="AF75" s="76"/>
    </row>
    <row r="76" spans="2:32">
      <c r="G76" s="75"/>
      <c r="H76" s="73"/>
      <c r="I76" s="73"/>
      <c r="J76" s="73"/>
      <c r="K76" s="76"/>
      <c r="L76" s="76"/>
      <c r="M76" s="76"/>
      <c r="N76" s="76"/>
      <c r="O76" s="76"/>
      <c r="Q76" s="74"/>
      <c r="R76" s="74"/>
      <c r="S76" s="74"/>
      <c r="T76" s="74"/>
      <c r="U76" s="74"/>
      <c r="W76" s="75"/>
      <c r="X76" s="74"/>
      <c r="Y76" s="74"/>
      <c r="Z76" s="74"/>
      <c r="AA76" s="76"/>
      <c r="AB76" s="76"/>
      <c r="AC76" s="76"/>
      <c r="AD76" s="76"/>
      <c r="AE76" s="76"/>
      <c r="AF76" s="76"/>
    </row>
    <row r="77" spans="2:32">
      <c r="G77" s="75"/>
      <c r="H77" s="73"/>
      <c r="I77" s="73"/>
      <c r="J77" s="73"/>
      <c r="K77" s="76"/>
      <c r="L77" s="76"/>
      <c r="M77" s="76"/>
      <c r="N77" s="76"/>
      <c r="O77" s="76"/>
      <c r="Q77" s="74"/>
      <c r="R77" s="74"/>
      <c r="S77" s="74"/>
      <c r="T77" s="74"/>
      <c r="U77" s="74"/>
      <c r="W77" s="75"/>
      <c r="X77" s="74"/>
      <c r="Y77" s="74"/>
      <c r="Z77" s="74"/>
      <c r="AA77" s="76"/>
      <c r="AB77" s="76"/>
      <c r="AC77" s="76"/>
      <c r="AD77" s="76"/>
      <c r="AE77" s="76"/>
      <c r="AF77" s="76"/>
    </row>
    <row r="78" spans="2:32">
      <c r="G78" s="75"/>
      <c r="H78" s="73"/>
      <c r="I78" s="73"/>
      <c r="J78" s="73"/>
      <c r="K78" s="76"/>
      <c r="L78" s="76"/>
      <c r="M78" s="76"/>
      <c r="N78" s="76"/>
      <c r="O78" s="76"/>
      <c r="Q78" s="74"/>
      <c r="R78" s="74"/>
      <c r="S78" s="74"/>
      <c r="T78" s="74"/>
      <c r="U78" s="74"/>
      <c r="W78" s="75"/>
      <c r="X78" s="74"/>
      <c r="Y78" s="74"/>
      <c r="Z78" s="74"/>
      <c r="AA78" s="76"/>
      <c r="AB78" s="76"/>
      <c r="AC78" s="76"/>
      <c r="AD78" s="76"/>
      <c r="AE78" s="76"/>
      <c r="AF78" s="76"/>
    </row>
    <row r="79" spans="2:32">
      <c r="G79" s="75"/>
      <c r="H79" s="73"/>
      <c r="I79" s="73"/>
      <c r="J79" s="73"/>
      <c r="K79" s="76"/>
      <c r="L79" s="76"/>
      <c r="M79" s="76"/>
      <c r="N79" s="76"/>
      <c r="O79" s="76"/>
      <c r="Q79" s="74"/>
      <c r="R79" s="74"/>
      <c r="S79" s="74"/>
      <c r="T79" s="74"/>
      <c r="U79" s="74"/>
      <c r="W79" s="75"/>
      <c r="X79" s="74"/>
      <c r="Y79" s="74"/>
      <c r="Z79" s="74"/>
      <c r="AA79" s="76"/>
      <c r="AB79" s="76"/>
      <c r="AC79" s="76"/>
      <c r="AD79" s="76"/>
      <c r="AE79" s="76"/>
      <c r="AF79" s="76"/>
    </row>
    <row r="80" spans="2:32">
      <c r="G80" s="75"/>
      <c r="H80" s="73"/>
      <c r="I80" s="73"/>
      <c r="J80" s="73"/>
      <c r="K80" s="76"/>
      <c r="L80" s="76"/>
      <c r="M80" s="76"/>
      <c r="N80" s="76"/>
      <c r="O80" s="76"/>
      <c r="Q80" s="74"/>
      <c r="R80" s="74"/>
      <c r="S80" s="74"/>
      <c r="T80" s="74"/>
      <c r="U80" s="74"/>
      <c r="W80" s="75"/>
      <c r="X80" s="74"/>
      <c r="Y80" s="74"/>
      <c r="Z80" s="74"/>
      <c r="AA80" s="76"/>
      <c r="AB80" s="76"/>
      <c r="AC80" s="76"/>
      <c r="AD80" s="76"/>
      <c r="AE80" s="76"/>
      <c r="AF80" s="76"/>
    </row>
    <row r="81" spans="7:32">
      <c r="G81" s="75"/>
      <c r="H81" s="73"/>
      <c r="I81" s="73"/>
      <c r="J81" s="73"/>
      <c r="K81" s="76"/>
      <c r="L81" s="76"/>
      <c r="M81" s="76"/>
      <c r="N81" s="76"/>
      <c r="O81" s="76"/>
      <c r="Q81" s="74"/>
      <c r="R81" s="74"/>
      <c r="S81" s="74"/>
      <c r="T81" s="74"/>
      <c r="U81" s="74"/>
      <c r="W81" s="75"/>
      <c r="X81" s="74"/>
      <c r="Y81" s="74"/>
      <c r="Z81" s="74"/>
      <c r="AA81" s="76"/>
      <c r="AB81" s="76"/>
      <c r="AC81" s="76"/>
      <c r="AD81" s="76"/>
      <c r="AE81" s="76"/>
      <c r="AF81" s="76"/>
    </row>
    <row r="82" spans="7:32">
      <c r="G82" s="75"/>
      <c r="H82" s="73"/>
      <c r="I82" s="73"/>
      <c r="J82" s="73"/>
      <c r="K82" s="76"/>
      <c r="L82" s="76"/>
      <c r="M82" s="76"/>
      <c r="N82" s="76"/>
      <c r="O82" s="76"/>
      <c r="Q82" s="74"/>
      <c r="R82" s="74"/>
      <c r="S82" s="74"/>
      <c r="T82" s="74"/>
      <c r="U82" s="74"/>
      <c r="W82" s="75"/>
      <c r="X82" s="74"/>
      <c r="Y82" s="74"/>
      <c r="Z82" s="74"/>
      <c r="AA82" s="76"/>
      <c r="AB82" s="76"/>
      <c r="AC82" s="76"/>
      <c r="AD82" s="76"/>
      <c r="AE82" s="76"/>
      <c r="AF82" s="76"/>
    </row>
    <row r="83" spans="7:32">
      <c r="G83" s="75"/>
      <c r="H83" s="73"/>
      <c r="I83" s="73"/>
      <c r="J83" s="73"/>
      <c r="K83" s="76"/>
      <c r="L83" s="76"/>
      <c r="M83" s="76"/>
      <c r="N83" s="76"/>
      <c r="O83" s="76"/>
      <c r="Q83" s="74"/>
      <c r="R83" s="74"/>
      <c r="S83" s="74"/>
      <c r="T83" s="74"/>
      <c r="U83" s="74"/>
      <c r="W83" s="75"/>
      <c r="X83" s="74"/>
      <c r="Y83" s="74"/>
      <c r="Z83" s="74"/>
      <c r="AA83" s="76"/>
      <c r="AB83" s="76"/>
      <c r="AC83" s="76"/>
      <c r="AD83" s="76"/>
      <c r="AE83" s="76"/>
      <c r="AF83" s="76"/>
    </row>
    <row r="84" spans="7:32">
      <c r="G84" s="75"/>
      <c r="H84" s="73"/>
      <c r="I84" s="73"/>
      <c r="J84" s="73"/>
      <c r="K84" s="76"/>
      <c r="L84" s="76"/>
      <c r="M84" s="76"/>
      <c r="N84" s="76"/>
      <c r="O84" s="76"/>
      <c r="Q84" s="74"/>
      <c r="R84" s="74"/>
      <c r="S84" s="74"/>
      <c r="T84" s="74"/>
      <c r="U84" s="74"/>
      <c r="W84" s="75"/>
      <c r="X84" s="74"/>
      <c r="Y84" s="74"/>
      <c r="Z84" s="74"/>
      <c r="AA84" s="76"/>
      <c r="AB84" s="76"/>
      <c r="AC84" s="76"/>
      <c r="AD84" s="76"/>
      <c r="AE84" s="76"/>
      <c r="AF84" s="76"/>
    </row>
    <row r="85" spans="7:32">
      <c r="G85" s="75"/>
      <c r="H85" s="73"/>
      <c r="I85" s="73"/>
      <c r="J85" s="73"/>
      <c r="K85" s="76"/>
      <c r="L85" s="76"/>
      <c r="M85" s="76"/>
      <c r="N85" s="76"/>
      <c r="O85" s="76"/>
      <c r="Q85" s="74"/>
      <c r="R85" s="74"/>
      <c r="S85" s="74"/>
      <c r="T85" s="74"/>
      <c r="U85" s="74"/>
      <c r="W85" s="75"/>
      <c r="X85" s="74"/>
      <c r="Y85" s="74"/>
      <c r="Z85" s="74"/>
      <c r="AA85" s="76"/>
      <c r="AB85" s="76"/>
      <c r="AC85" s="76"/>
      <c r="AD85" s="76"/>
      <c r="AE85" s="76"/>
      <c r="AF85" s="76"/>
    </row>
    <row r="86" spans="7:32">
      <c r="G86" s="75"/>
      <c r="H86" s="73"/>
      <c r="I86" s="73"/>
      <c r="J86" s="73"/>
      <c r="K86" s="76"/>
      <c r="L86" s="76"/>
      <c r="M86" s="76"/>
      <c r="N86" s="76"/>
      <c r="O86" s="76"/>
      <c r="Q86" s="74"/>
      <c r="R86" s="74"/>
      <c r="S86" s="74"/>
      <c r="T86" s="74"/>
      <c r="U86" s="74"/>
      <c r="W86" s="75"/>
      <c r="X86" s="74"/>
      <c r="Y86" s="74"/>
      <c r="Z86" s="74"/>
      <c r="AA86" s="76"/>
      <c r="AB86" s="76"/>
      <c r="AC86" s="76"/>
      <c r="AD86" s="76"/>
      <c r="AE86" s="76"/>
      <c r="AF86" s="76"/>
    </row>
    <row r="87" spans="7:32">
      <c r="G87" s="75"/>
      <c r="H87" s="73"/>
      <c r="I87" s="73"/>
      <c r="J87" s="73"/>
      <c r="K87" s="76"/>
      <c r="L87" s="76"/>
      <c r="M87" s="76"/>
      <c r="N87" s="76"/>
      <c r="O87" s="76"/>
      <c r="Q87" s="74"/>
      <c r="R87" s="74"/>
      <c r="S87" s="74"/>
      <c r="T87" s="74"/>
      <c r="U87" s="74"/>
      <c r="W87" s="75"/>
      <c r="X87" s="74"/>
      <c r="Y87" s="74"/>
      <c r="Z87" s="74"/>
      <c r="AA87" s="76"/>
      <c r="AB87" s="76"/>
      <c r="AC87" s="76"/>
      <c r="AD87" s="76"/>
      <c r="AE87" s="76"/>
      <c r="AF87" s="76"/>
    </row>
    <row r="88" spans="7:32">
      <c r="G88" s="75"/>
      <c r="H88" s="73"/>
      <c r="I88" s="73"/>
      <c r="J88" s="73"/>
      <c r="K88" s="76"/>
      <c r="L88" s="76"/>
      <c r="M88" s="76"/>
      <c r="N88" s="76"/>
      <c r="O88" s="76"/>
      <c r="Q88" s="74"/>
      <c r="R88" s="74"/>
      <c r="S88" s="74"/>
      <c r="T88" s="74"/>
      <c r="U88" s="74"/>
      <c r="W88" s="75"/>
      <c r="X88" s="74"/>
      <c r="Y88" s="74"/>
      <c r="Z88" s="74"/>
      <c r="AA88" s="76"/>
      <c r="AB88" s="76"/>
      <c r="AC88" s="76"/>
      <c r="AD88" s="76"/>
      <c r="AE88" s="76"/>
      <c r="AF88" s="76"/>
    </row>
    <row r="89" spans="7:32">
      <c r="G89" s="75"/>
      <c r="H89" s="73"/>
      <c r="I89" s="73"/>
      <c r="J89" s="73"/>
      <c r="K89" s="76"/>
      <c r="L89" s="76"/>
      <c r="M89" s="76"/>
      <c r="N89" s="76"/>
      <c r="O89" s="76"/>
      <c r="Q89" s="74"/>
      <c r="R89" s="74"/>
      <c r="S89" s="74"/>
      <c r="T89" s="74"/>
      <c r="U89" s="74"/>
      <c r="W89" s="75"/>
      <c r="X89" s="74"/>
      <c r="Y89" s="74"/>
      <c r="Z89" s="74"/>
      <c r="AA89" s="76"/>
      <c r="AB89" s="76"/>
      <c r="AC89" s="76"/>
      <c r="AD89" s="76"/>
      <c r="AE89" s="76"/>
      <c r="AF89" s="76"/>
    </row>
    <row r="90" spans="7:32">
      <c r="G90" s="75"/>
      <c r="H90" s="73"/>
      <c r="I90" s="73"/>
      <c r="J90" s="73"/>
      <c r="K90" s="76"/>
      <c r="L90" s="76"/>
      <c r="M90" s="76"/>
      <c r="N90" s="76"/>
      <c r="O90" s="76"/>
      <c r="Q90" s="74"/>
      <c r="R90" s="74"/>
      <c r="S90" s="74"/>
      <c r="T90" s="74"/>
      <c r="U90" s="74"/>
      <c r="W90" s="75"/>
      <c r="X90" s="74"/>
      <c r="Y90" s="74"/>
      <c r="Z90" s="74"/>
      <c r="AA90" s="76"/>
      <c r="AB90" s="76"/>
      <c r="AC90" s="76"/>
      <c r="AD90" s="76"/>
      <c r="AE90" s="76"/>
      <c r="AF90" s="76"/>
    </row>
    <row r="91" spans="7:32">
      <c r="G91" s="75"/>
      <c r="H91" s="73"/>
      <c r="I91" s="73"/>
      <c r="J91" s="73"/>
      <c r="K91" s="76"/>
      <c r="L91" s="76"/>
      <c r="M91" s="76"/>
      <c r="N91" s="76"/>
      <c r="O91" s="76"/>
      <c r="Q91" s="74"/>
      <c r="R91" s="74"/>
      <c r="S91" s="74"/>
      <c r="T91" s="74"/>
      <c r="U91" s="74"/>
      <c r="W91" s="75"/>
      <c r="X91" s="74"/>
      <c r="Y91" s="74"/>
      <c r="Z91" s="74"/>
      <c r="AA91" s="76"/>
      <c r="AB91" s="76"/>
      <c r="AC91" s="76"/>
      <c r="AD91" s="76"/>
      <c r="AE91" s="76"/>
      <c r="AF91" s="76"/>
    </row>
    <row r="92" spans="7:32">
      <c r="G92" s="75"/>
      <c r="H92" s="73"/>
      <c r="I92" s="73"/>
      <c r="J92" s="73"/>
      <c r="K92" s="76"/>
      <c r="L92" s="76"/>
      <c r="M92" s="76"/>
      <c r="N92" s="76"/>
      <c r="O92" s="76"/>
      <c r="Q92" s="74"/>
      <c r="R92" s="74"/>
      <c r="S92" s="74"/>
      <c r="T92" s="74"/>
      <c r="U92" s="74"/>
      <c r="W92" s="75"/>
      <c r="X92" s="74"/>
      <c r="Y92" s="74"/>
      <c r="Z92" s="74"/>
      <c r="AA92" s="76"/>
      <c r="AB92" s="76"/>
      <c r="AC92" s="76"/>
      <c r="AD92" s="76"/>
      <c r="AE92" s="76"/>
      <c r="AF92" s="76"/>
    </row>
    <row r="93" spans="7:32">
      <c r="G93" s="75"/>
      <c r="H93" s="73"/>
      <c r="I93" s="73"/>
      <c r="J93" s="73"/>
      <c r="K93" s="76"/>
      <c r="L93" s="76"/>
      <c r="M93" s="76"/>
      <c r="N93" s="76"/>
      <c r="O93" s="76"/>
      <c r="Q93" s="74"/>
      <c r="R93" s="74"/>
      <c r="S93" s="74"/>
      <c r="T93" s="74"/>
      <c r="U93" s="74"/>
      <c r="W93" s="75"/>
      <c r="X93" s="74"/>
      <c r="Y93" s="74"/>
      <c r="Z93" s="74"/>
      <c r="AA93" s="76"/>
      <c r="AB93" s="76"/>
      <c r="AC93" s="76"/>
      <c r="AD93" s="76"/>
      <c r="AE93" s="76"/>
      <c r="AF93" s="76"/>
    </row>
    <row r="94" spans="7:32">
      <c r="G94" s="75"/>
      <c r="H94" s="73"/>
      <c r="I94" s="73"/>
      <c r="J94" s="73"/>
      <c r="K94" s="76"/>
      <c r="L94" s="76"/>
      <c r="M94" s="76"/>
      <c r="N94" s="76"/>
      <c r="O94" s="76"/>
      <c r="Q94" s="74"/>
      <c r="R94" s="74"/>
      <c r="S94" s="74"/>
      <c r="T94" s="74"/>
      <c r="U94" s="74"/>
      <c r="W94" s="75"/>
      <c r="X94" s="74"/>
      <c r="Y94" s="74"/>
      <c r="Z94" s="74"/>
      <c r="AA94" s="76"/>
      <c r="AB94" s="76"/>
      <c r="AC94" s="76"/>
      <c r="AD94" s="76"/>
      <c r="AE94" s="76"/>
      <c r="AF94" s="76"/>
    </row>
    <row r="95" spans="7:32">
      <c r="G95" s="75"/>
      <c r="H95" s="73"/>
      <c r="I95" s="73"/>
      <c r="J95" s="73"/>
      <c r="K95" s="76"/>
      <c r="L95" s="76"/>
      <c r="M95" s="76"/>
      <c r="N95" s="76"/>
      <c r="O95" s="76"/>
      <c r="Q95" s="74"/>
      <c r="R95" s="74"/>
      <c r="S95" s="74"/>
      <c r="T95" s="74"/>
      <c r="U95" s="74"/>
      <c r="W95" s="75"/>
      <c r="X95" s="74"/>
      <c r="Y95" s="74"/>
      <c r="Z95" s="74"/>
      <c r="AA95" s="76"/>
      <c r="AB95" s="76"/>
      <c r="AC95" s="76"/>
      <c r="AD95" s="76"/>
      <c r="AE95" s="76"/>
      <c r="AF95" s="76"/>
    </row>
    <row r="96" spans="7:32">
      <c r="G96" s="75"/>
      <c r="H96" s="73"/>
      <c r="I96" s="73"/>
      <c r="J96" s="73"/>
      <c r="K96" s="76"/>
      <c r="L96" s="76"/>
      <c r="M96" s="76"/>
      <c r="N96" s="76"/>
      <c r="O96" s="76"/>
      <c r="Q96" s="74"/>
      <c r="R96" s="74"/>
      <c r="S96" s="74"/>
      <c r="T96" s="74"/>
      <c r="U96" s="74"/>
      <c r="W96" s="75"/>
      <c r="X96" s="74"/>
      <c r="Y96" s="74"/>
      <c r="Z96" s="74"/>
      <c r="AA96" s="76"/>
      <c r="AB96" s="76"/>
      <c r="AC96" s="76"/>
      <c r="AD96" s="76"/>
      <c r="AE96" s="76"/>
      <c r="AF96" s="76"/>
    </row>
    <row r="97" spans="7:32">
      <c r="G97" s="75"/>
      <c r="H97" s="73"/>
      <c r="I97" s="73"/>
      <c r="J97" s="73"/>
      <c r="K97" s="76"/>
      <c r="L97" s="76"/>
      <c r="M97" s="76"/>
      <c r="N97" s="76"/>
      <c r="O97" s="76"/>
      <c r="Q97" s="74"/>
      <c r="R97" s="74"/>
      <c r="S97" s="74"/>
      <c r="T97" s="74"/>
      <c r="U97" s="74"/>
      <c r="W97" s="75"/>
      <c r="X97" s="74"/>
      <c r="Y97" s="74"/>
      <c r="Z97" s="74"/>
      <c r="AA97" s="76"/>
      <c r="AB97" s="76"/>
      <c r="AC97" s="76"/>
      <c r="AD97" s="76"/>
      <c r="AE97" s="76"/>
      <c r="AF97" s="76"/>
    </row>
    <row r="98" spans="7:32">
      <c r="G98" s="75"/>
      <c r="H98" s="73"/>
      <c r="I98" s="73"/>
      <c r="J98" s="73"/>
      <c r="K98" s="76"/>
      <c r="L98" s="76"/>
      <c r="M98" s="76"/>
      <c r="N98" s="76"/>
      <c r="O98" s="76"/>
      <c r="Q98" s="74"/>
      <c r="R98" s="74"/>
      <c r="S98" s="74"/>
      <c r="T98" s="74"/>
      <c r="U98" s="74"/>
      <c r="W98" s="75"/>
      <c r="X98" s="74"/>
      <c r="Y98" s="74"/>
      <c r="Z98" s="74"/>
      <c r="AA98" s="76"/>
      <c r="AB98" s="76"/>
      <c r="AC98" s="76"/>
      <c r="AD98" s="76"/>
      <c r="AE98" s="76"/>
      <c r="AF98" s="76"/>
    </row>
    <row r="99" spans="7:32">
      <c r="G99" s="75"/>
      <c r="H99" s="73"/>
      <c r="I99" s="73"/>
      <c r="J99" s="73"/>
      <c r="K99" s="76"/>
      <c r="L99" s="76"/>
      <c r="M99" s="76"/>
      <c r="N99" s="76"/>
      <c r="O99" s="76"/>
      <c r="Q99" s="74"/>
      <c r="R99" s="74"/>
      <c r="S99" s="74"/>
      <c r="T99" s="74"/>
      <c r="U99" s="74"/>
      <c r="W99" s="75"/>
      <c r="X99" s="74"/>
      <c r="Y99" s="74"/>
      <c r="Z99" s="74"/>
      <c r="AA99" s="76"/>
      <c r="AB99" s="76"/>
      <c r="AC99" s="76"/>
      <c r="AD99" s="76"/>
      <c r="AE99" s="76"/>
      <c r="AF99" s="76"/>
    </row>
    <row r="100" spans="7:32">
      <c r="G100" s="75"/>
      <c r="H100" s="73"/>
      <c r="I100" s="73"/>
      <c r="J100" s="73"/>
      <c r="K100" s="76"/>
      <c r="L100" s="76"/>
      <c r="M100" s="76"/>
      <c r="N100" s="76"/>
      <c r="O100" s="76"/>
      <c r="Q100" s="74"/>
      <c r="R100" s="74"/>
      <c r="S100" s="74"/>
      <c r="T100" s="74"/>
      <c r="U100" s="74"/>
      <c r="W100" s="75"/>
      <c r="X100" s="74"/>
      <c r="Y100" s="74"/>
      <c r="Z100" s="74"/>
      <c r="AA100" s="76"/>
      <c r="AB100" s="76"/>
      <c r="AC100" s="76"/>
      <c r="AD100" s="76"/>
      <c r="AE100" s="76"/>
      <c r="AF100" s="76"/>
    </row>
  </sheetData>
  <sheetProtection algorithmName="SHA-512" hashValue="Iq6PHT56+aD8+TBszyLXeUcClTZUVje+qlNqpLlDHNVDYt80zImCWIfm8SDUGmJ0tH/3Ej5W+ug5OnpXpFrZDw==" saltValue="VB3eIMRl6am99QKl+ClOlg==" spinCount="100000" sheet="1" objects="1" scenarios="1"/>
  <conditionalFormatting sqref="B7:E7">
    <cfRule type="expression" dxfId="694" priority="46">
      <formula>AND($D7="fail",$E7="fail")</formula>
    </cfRule>
  </conditionalFormatting>
  <conditionalFormatting sqref="D8:E8">
    <cfRule type="expression" dxfId="693" priority="45">
      <formula>AND($D8="fail",$E8="fail")</formula>
    </cfRule>
  </conditionalFormatting>
  <conditionalFormatting sqref="D9:E9">
    <cfRule type="expression" dxfId="692" priority="44">
      <formula>AND($D9="fail",$E9="fail")</formula>
    </cfRule>
  </conditionalFormatting>
  <conditionalFormatting sqref="D10:E10">
    <cfRule type="expression" dxfId="691" priority="43">
      <formula>AND($D10="fail",$E10="fail")</formula>
    </cfRule>
  </conditionalFormatting>
  <conditionalFormatting sqref="D11:E11">
    <cfRule type="expression" dxfId="690" priority="42">
      <formula>AND($D11="fail",$E11="fail")</formula>
    </cfRule>
  </conditionalFormatting>
  <conditionalFormatting sqref="D12:E12">
    <cfRule type="expression" dxfId="689" priority="41">
      <formula>AND($D12="fail",$E12="fail")</formula>
    </cfRule>
  </conditionalFormatting>
  <conditionalFormatting sqref="D13:E13">
    <cfRule type="expression" dxfId="688" priority="40">
      <formula>AND($D13="fail",$E13="fail")</formula>
    </cfRule>
  </conditionalFormatting>
  <conditionalFormatting sqref="D14:E67">
    <cfRule type="expression" dxfId="687" priority="39">
      <formula>AND($D14="fail",$E14="fail")</formula>
    </cfRule>
  </conditionalFormatting>
  <conditionalFormatting sqref="G7 I7:O7">
    <cfRule type="expression" dxfId="686" priority="38">
      <formula>AND($K7="fail",$L7="fail",$M7="fail",$N7="fail",$O7="fail")</formula>
    </cfRule>
  </conditionalFormatting>
  <conditionalFormatting sqref="B8:C67">
    <cfRule type="expression" dxfId="685" priority="12">
      <formula>AND($D8="fail",$E8="fail")</formula>
    </cfRule>
  </conditionalFormatting>
  <conditionalFormatting sqref="G8:G100 I8:O100">
    <cfRule type="expression" dxfId="684" priority="11">
      <formula>AND($K8="fail",$L8="fail",$M8="fail",$N8="fail",$O8="fail")</formula>
    </cfRule>
  </conditionalFormatting>
  <conditionalFormatting sqref="W7:AF100">
    <cfRule type="expression" dxfId="683" priority="5953">
      <formula>AND($W7="T",$AF7="fail")</formula>
    </cfRule>
    <cfRule type="expression" dxfId="682" priority="5954">
      <formula>AND($AA7="fail",$AB7="fail",$AC7="fail",$AD7="fail",$AE7="fail")</formula>
    </cfRule>
  </conditionalFormatting>
  <conditionalFormatting sqref="H7">
    <cfRule type="expression" dxfId="681" priority="8">
      <formula>AND($K7="fail",$L7="fail",$M7="fail",$N7="fail",$O7="fail")</formula>
    </cfRule>
  </conditionalFormatting>
  <conditionalFormatting sqref="H8:H100">
    <cfRule type="expression" dxfId="680" priority="7">
      <formula>AND($K8="fail",$L8="fail",$M8="fail",$N8="fail",$O8="fail")</formula>
    </cfRule>
  </conditionalFormatting>
  <conditionalFormatting sqref="Q7:Q100">
    <cfRule type="expression" dxfId="679" priority="6">
      <formula>AND($W7="TR",$AA7="fail",$AB7="fail",$AC7="fail",$AD7="fail",$AE7="fail")</formula>
    </cfRule>
  </conditionalFormatting>
  <conditionalFormatting sqref="R7:T100">
    <cfRule type="expression" dxfId="678" priority="3">
      <formula>AND($W7="T",$AF7="fail")</formula>
    </cfRule>
    <cfRule type="expression" dxfId="677" priority="4">
      <formula>AND($W7="TR",$AA7="fail",$AB7="fail",$AC7="fail",$AD7="fail",$AE7="fail")</formula>
    </cfRule>
  </conditionalFormatting>
  <conditionalFormatting sqref="U7:U100">
    <cfRule type="expression" dxfId="676" priority="5955">
      <formula>AND($U7="fail")</formula>
    </cfRule>
    <cfRule type="expression" dxfId="675" priority="5956">
      <formula>AND($W7="TR",$AA7="fail",$AB7="fail",$AC7="fail",$AD7="fail",$AE7="fail")</formula>
    </cfRule>
  </conditionalFormatting>
  <conditionalFormatting sqref="Q7:U100">
    <cfRule type="expression" dxfId="674" priority="5957">
      <formula>AND($U7="fail")</formula>
    </cfRule>
  </conditionalFormatting>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47457" r:id="rId4" name="Button 1">
              <controlPr defaultSize="0" print="0" autoFill="0" autoPict="0" macro="[0]!Button211_Click">
                <anchor moveWithCells="1" sizeWithCells="1">
                  <from>
                    <xdr:col>2</xdr:col>
                    <xdr:colOff>914400</xdr:colOff>
                    <xdr:row>1</xdr:row>
                    <xdr:rowOff>266700</xdr:rowOff>
                  </from>
                  <to>
                    <xdr:col>2</xdr:col>
                    <xdr:colOff>1800225</xdr:colOff>
                    <xdr:row>4</xdr:row>
                    <xdr:rowOff>9525</xdr:rowOff>
                  </to>
                </anchor>
              </controlPr>
            </control>
          </mc:Choice>
        </mc:AlternateContent>
        <mc:AlternateContent xmlns:mc="http://schemas.openxmlformats.org/markup-compatibility/2006">
          <mc:Choice Requires="x14">
            <control shapeId="147463" r:id="rId5" name="Button 7">
              <controlPr defaultSize="0" print="0" autoFill="0" autoPict="0" macro="[0]!Button301_Click">
                <anchor moveWithCells="1" sizeWithCells="1">
                  <from>
                    <xdr:col>9</xdr:col>
                    <xdr:colOff>590550</xdr:colOff>
                    <xdr:row>0</xdr:row>
                    <xdr:rowOff>238125</xdr:rowOff>
                  </from>
                  <to>
                    <xdr:col>9</xdr:col>
                    <xdr:colOff>1114425</xdr:colOff>
                    <xdr:row>2</xdr:row>
                    <xdr:rowOff>9525</xdr:rowOff>
                  </to>
                </anchor>
              </controlPr>
            </control>
          </mc:Choice>
        </mc:AlternateContent>
        <mc:AlternateContent xmlns:mc="http://schemas.openxmlformats.org/markup-compatibility/2006">
          <mc:Choice Requires="x14">
            <control shapeId="147464" r:id="rId6" name="Button 8">
              <controlPr defaultSize="0" print="0" autoFill="0" autoPict="0" macro="[0]!Button302_Click">
                <anchor moveWithCells="1" sizeWithCells="1">
                  <from>
                    <xdr:col>9</xdr:col>
                    <xdr:colOff>1162050</xdr:colOff>
                    <xdr:row>0</xdr:row>
                    <xdr:rowOff>238125</xdr:rowOff>
                  </from>
                  <to>
                    <xdr:col>9</xdr:col>
                    <xdr:colOff>1981200</xdr:colOff>
                    <xdr:row>2</xdr:row>
                    <xdr:rowOff>9525</xdr:rowOff>
                  </to>
                </anchor>
              </controlPr>
            </control>
          </mc:Choice>
        </mc:AlternateContent>
        <mc:AlternateContent xmlns:mc="http://schemas.openxmlformats.org/markup-compatibility/2006">
          <mc:Choice Requires="x14">
            <control shapeId="147465" r:id="rId7" name="Button 9">
              <controlPr defaultSize="0" print="0" autoFill="0" autoPict="0" macro="[0]!Button303_Click" altText="Environment Assessment Home">
                <anchor moveWithCells="1" sizeWithCells="1">
                  <from>
                    <xdr:col>9</xdr:col>
                    <xdr:colOff>2019300</xdr:colOff>
                    <xdr:row>0</xdr:row>
                    <xdr:rowOff>238125</xdr:rowOff>
                  </from>
                  <to>
                    <xdr:col>11</xdr:col>
                    <xdr:colOff>95250</xdr:colOff>
                    <xdr:row>2</xdr:row>
                    <xdr:rowOff>9525</xdr:rowOff>
                  </to>
                </anchor>
              </controlPr>
            </control>
          </mc:Choice>
        </mc:AlternateContent>
        <mc:AlternateContent xmlns:mc="http://schemas.openxmlformats.org/markup-compatibility/2006">
          <mc:Choice Requires="x14">
            <control shapeId="147466" r:id="rId8" name="Button 10">
              <controlPr defaultSize="0" print="0" autoFill="0" autoPict="0" macro="[0]!Button304_Click">
                <anchor moveWithCells="1" sizeWithCells="1">
                  <from>
                    <xdr:col>11</xdr:col>
                    <xdr:colOff>180975</xdr:colOff>
                    <xdr:row>0</xdr:row>
                    <xdr:rowOff>238125</xdr:rowOff>
                  </from>
                  <to>
                    <xdr:col>12</xdr:col>
                    <xdr:colOff>361950</xdr:colOff>
                    <xdr:row>2</xdr:row>
                    <xdr:rowOff>9525</xdr:rowOff>
                  </to>
                </anchor>
              </controlPr>
            </control>
          </mc:Choice>
        </mc:AlternateContent>
        <mc:AlternateContent xmlns:mc="http://schemas.openxmlformats.org/markup-compatibility/2006">
          <mc:Choice Requires="x14">
            <control shapeId="147467" r:id="rId9" name="Button 11">
              <controlPr defaultSize="0" print="0" autoFill="0" autoPict="0" macro="[0]!RectangleRoundedCorners9_Click">
                <anchor moveWithCells="1" sizeWithCells="1">
                  <from>
                    <xdr:col>12</xdr:col>
                    <xdr:colOff>447675</xdr:colOff>
                    <xdr:row>0</xdr:row>
                    <xdr:rowOff>238125</xdr:rowOff>
                  </from>
                  <to>
                    <xdr:col>13</xdr:col>
                    <xdr:colOff>628650</xdr:colOff>
                    <xdr:row>2</xdr:row>
                    <xdr:rowOff>19050</xdr:rowOff>
                  </to>
                </anchor>
              </controlPr>
            </control>
          </mc:Choice>
        </mc:AlternateContent>
        <mc:AlternateContent xmlns:mc="http://schemas.openxmlformats.org/markup-compatibility/2006">
          <mc:Choice Requires="x14">
            <control shapeId="147469" r:id="rId10" name="Button 13">
              <controlPr defaultSize="0" print="0" autoFill="0" autoPict="0" macro="[0]!Outputtables_Button13_Click">
                <anchor moveWithCells="1" sizeWithCells="1">
                  <from>
                    <xdr:col>2</xdr:col>
                    <xdr:colOff>1876425</xdr:colOff>
                    <xdr:row>1</xdr:row>
                    <xdr:rowOff>257175</xdr:rowOff>
                  </from>
                  <to>
                    <xdr:col>4</xdr:col>
                    <xdr:colOff>266700</xdr:colOff>
                    <xdr:row>4</xdr:row>
                    <xdr:rowOff>9525</xdr:rowOff>
                  </to>
                </anchor>
              </controlPr>
            </control>
          </mc:Choice>
        </mc:AlternateContent>
      </controls>
    </mc:Choice>
  </mc:AlternateContent>
</worksheet>
</file>

<file path=xl/worksheets/sheet31.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F00-000000000000}">
  <sheetPr codeName="Sheet4" filterMode="1"/>
  <dimension ref="B1:BR436"/>
  <sheetViews>
    <sheetView topLeftCell="S1" workbookViewId="0">
      <selection activeCell="AH3" sqref="AH3:AH19"/>
    </sheetView>
  </sheetViews>
  <sheetFormatPr defaultRowHeight="15"/>
  <cols>
    <col min="2" max="2" width="20.7109375" bestFit="1" customWidth="1"/>
    <col min="8" max="8" width="15" customWidth="1"/>
    <col min="11" max="11" width="255.7109375" bestFit="1" customWidth="1"/>
    <col min="12" max="12" width="57.28515625" customWidth="1"/>
    <col min="13" max="13" width="81" bestFit="1" customWidth="1"/>
    <col min="34" max="34" width="53.5703125" bestFit="1" customWidth="1"/>
  </cols>
  <sheetData>
    <row r="1" spans="2:70">
      <c r="BE1" s="5">
        <v>1</v>
      </c>
      <c r="BF1" s="2" t="s">
        <v>292</v>
      </c>
    </row>
    <row r="2" spans="2:70">
      <c r="B2" s="2" t="s">
        <v>293</v>
      </c>
      <c r="E2" s="2" t="s">
        <v>294</v>
      </c>
      <c r="H2" s="2" t="s">
        <v>295</v>
      </c>
      <c r="I2" t="s">
        <v>26</v>
      </c>
      <c r="J2" t="s">
        <v>25</v>
      </c>
      <c r="K2" s="2" t="s">
        <v>21</v>
      </c>
      <c r="L2" s="2" t="s">
        <v>20</v>
      </c>
      <c r="Q2" s="2" t="s">
        <v>49</v>
      </c>
      <c r="V2" s="2" t="s">
        <v>296</v>
      </c>
      <c r="AD2" s="2" t="s">
        <v>297</v>
      </c>
      <c r="AH2" s="2" t="s">
        <v>298</v>
      </c>
      <c r="AI2" s="2" t="s">
        <v>299</v>
      </c>
      <c r="AJ2" s="2" t="s">
        <v>217</v>
      </c>
      <c r="AK2" s="2" t="s">
        <v>300</v>
      </c>
      <c r="AN2" s="2" t="s">
        <v>301</v>
      </c>
      <c r="AQ2" s="2" t="s">
        <v>302</v>
      </c>
      <c r="AR2" s="2" t="s">
        <v>260</v>
      </c>
      <c r="AU2" s="2" t="s">
        <v>303</v>
      </c>
      <c r="AV2" s="2" t="s">
        <v>260</v>
      </c>
      <c r="AY2" s="2" t="s">
        <v>304</v>
      </c>
      <c r="BE2" s="5">
        <v>2</v>
      </c>
      <c r="BF2" s="2" t="s">
        <v>305</v>
      </c>
      <c r="BG2" s="2" t="s">
        <v>306</v>
      </c>
      <c r="BL2" s="2" t="s">
        <v>307</v>
      </c>
      <c r="BP2" s="2" t="s">
        <v>308</v>
      </c>
    </row>
    <row r="3" spans="2:70" ht="17.25">
      <c r="B3" t="s">
        <v>134</v>
      </c>
      <c r="C3" t="s">
        <v>309</v>
      </c>
      <c r="E3" t="s">
        <v>25</v>
      </c>
      <c r="H3" t="s">
        <v>25</v>
      </c>
      <c r="I3" t="s">
        <v>25</v>
      </c>
      <c r="J3" t="s">
        <v>310</v>
      </c>
      <c r="K3" s="2"/>
      <c r="L3" s="2"/>
      <c r="Q3" t="s">
        <v>160</v>
      </c>
      <c r="V3">
        <v>1</v>
      </c>
      <c r="AD3" t="s">
        <v>311</v>
      </c>
      <c r="AH3" t="s">
        <v>312</v>
      </c>
      <c r="AI3" t="s">
        <v>256</v>
      </c>
      <c r="AJ3" s="21"/>
      <c r="AK3" s="21"/>
      <c r="AN3" t="s">
        <v>313</v>
      </c>
      <c r="AQ3" t="s">
        <v>243</v>
      </c>
      <c r="AR3">
        <v>10</v>
      </c>
      <c r="AU3" t="s">
        <v>314</v>
      </c>
      <c r="AV3">
        <v>2</v>
      </c>
      <c r="AY3" t="s">
        <v>315</v>
      </c>
      <c r="BE3" s="5">
        <v>3</v>
      </c>
      <c r="BF3" t="s">
        <v>238</v>
      </c>
      <c r="BG3" t="str">
        <f t="array" aca="1" ref="BG3" ca="1">IF(ROW()-ROW(NoBlanksRange1)+1&gt;ROWS(BlanksRange1)-COUNTBLANK(BlanksRange1),"",INDIRECT(ADDRESS(SMALL((IF(BlanksRange1&lt;&gt;"",ROW(BlanksRange1),ROW()+ROWS(BlanksRange1))),ROW()-ROW(NoBlanksRange1)+1),COLUMN(BlanksRange1),4)))</f>
        <v>Non-potable water</v>
      </c>
      <c r="BL3">
        <v>1</v>
      </c>
      <c r="BP3" t="s">
        <v>316</v>
      </c>
      <c r="BQ3" t="s">
        <v>317</v>
      </c>
      <c r="BR3" t="s">
        <v>318</v>
      </c>
    </row>
    <row r="4" spans="2:70">
      <c r="B4" t="s">
        <v>319</v>
      </c>
      <c r="C4" t="s">
        <v>320</v>
      </c>
      <c r="E4" t="s">
        <v>26</v>
      </c>
      <c r="H4" t="s">
        <v>26</v>
      </c>
      <c r="I4" t="s">
        <v>26</v>
      </c>
      <c r="K4" s="332" t="s">
        <v>321</v>
      </c>
      <c r="L4" s="304" t="s">
        <v>322</v>
      </c>
      <c r="M4" t="s">
        <v>323</v>
      </c>
      <c r="Q4" t="s">
        <v>324</v>
      </c>
      <c r="V4">
        <v>2</v>
      </c>
      <c r="AD4" t="s">
        <v>325</v>
      </c>
      <c r="AH4" t="s">
        <v>326</v>
      </c>
      <c r="AI4" t="s">
        <v>256</v>
      </c>
      <c r="AJ4" s="21"/>
      <c r="AK4" s="21"/>
      <c r="AN4" t="s">
        <v>327</v>
      </c>
      <c r="AQ4" t="s">
        <v>245</v>
      </c>
      <c r="AR4">
        <v>8</v>
      </c>
      <c r="AU4" t="s">
        <v>328</v>
      </c>
      <c r="AV4">
        <v>3</v>
      </c>
      <c r="AY4" t="s">
        <v>329</v>
      </c>
      <c r="BE4" s="5">
        <v>4</v>
      </c>
      <c r="BF4" t="s">
        <v>235</v>
      </c>
      <c r="BG4" t="str">
        <f t="array" aca="1" ref="BG4" ca="1">IF(ROW()-ROW(NoBlanksRange1)+1&gt;ROWS(BlanksRange1)-COUNTBLANK(BlanksRange1),"",INDIRECT(ADDRESS(SMALL((IF(BlanksRange1&lt;&gt;"",ROW(BlanksRange1),ROW()+ROWS(BlanksRange1))),ROW()-ROW(NoBlanksRange1)+1),COLUMN(BlanksRange1),4)))</f>
        <v>Potable water</v>
      </c>
      <c r="BL4">
        <f t="shared" ref="BL4:BL35" si="0">BL3+1</f>
        <v>2</v>
      </c>
      <c r="BP4" t="s">
        <v>330</v>
      </c>
      <c r="BQ4" t="s">
        <v>331</v>
      </c>
    </row>
    <row r="5" spans="2:70">
      <c r="B5" t="s">
        <v>105</v>
      </c>
      <c r="C5" t="s">
        <v>332</v>
      </c>
      <c r="K5" s="332" t="s">
        <v>333</v>
      </c>
      <c r="L5" s="306" t="s">
        <v>334</v>
      </c>
      <c r="M5" t="s">
        <v>323</v>
      </c>
      <c r="Q5" t="s">
        <v>335</v>
      </c>
      <c r="V5">
        <v>3</v>
      </c>
      <c r="AD5" t="s">
        <v>336</v>
      </c>
      <c r="AH5" t="s">
        <v>337</v>
      </c>
      <c r="AI5" t="s">
        <v>256</v>
      </c>
      <c r="AJ5" s="21">
        <v>0.16600000000000001</v>
      </c>
      <c r="AK5" s="21">
        <v>2.4</v>
      </c>
      <c r="AN5" t="s">
        <v>338</v>
      </c>
      <c r="AQ5" t="s">
        <v>246</v>
      </c>
      <c r="AR5">
        <v>4</v>
      </c>
      <c r="AU5" t="s">
        <v>339</v>
      </c>
      <c r="AV5">
        <v>4</v>
      </c>
      <c r="AY5" t="s">
        <v>340</v>
      </c>
      <c r="BE5" s="5">
        <v>5</v>
      </c>
      <c r="BF5">
        <v>0</v>
      </c>
      <c r="BG5">
        <f t="array" aca="1" ref="BG5" ca="1">IF(ROW()-ROW(NoBlanksRange1)+1&gt;ROWS(BlanksRange1)-COUNTBLANK(BlanksRange1),"",INDIRECT(ADDRESS(SMALL((IF(BlanksRange1&lt;&gt;"",ROW(BlanksRange1),ROW()+ROWS(BlanksRange1))),ROW()-ROW(NoBlanksRange1)+1),COLUMN(BlanksRange1),4)))</f>
        <v>0</v>
      </c>
      <c r="BL5">
        <f t="shared" si="0"/>
        <v>3</v>
      </c>
      <c r="BP5" s="78" t="s">
        <v>341</v>
      </c>
      <c r="BQ5" t="s">
        <v>342</v>
      </c>
    </row>
    <row r="6" spans="2:70">
      <c r="I6" t="s">
        <v>343</v>
      </c>
      <c r="K6" s="332" t="s">
        <v>344</v>
      </c>
      <c r="L6" s="426" t="s">
        <v>345</v>
      </c>
      <c r="M6" t="s">
        <v>323</v>
      </c>
      <c r="V6">
        <v>4</v>
      </c>
      <c r="AD6" t="s">
        <v>346</v>
      </c>
      <c r="AH6" t="s">
        <v>347</v>
      </c>
      <c r="AI6" t="s">
        <v>256</v>
      </c>
      <c r="AJ6" s="21">
        <v>0</v>
      </c>
      <c r="AK6" s="21">
        <v>0</v>
      </c>
      <c r="AQ6" t="s">
        <v>247</v>
      </c>
      <c r="AR6">
        <v>2</v>
      </c>
      <c r="AU6" t="s">
        <v>348</v>
      </c>
      <c r="AV6">
        <v>4</v>
      </c>
      <c r="BE6" s="5">
        <v>6</v>
      </c>
      <c r="BF6">
        <v>0</v>
      </c>
      <c r="BG6">
        <f t="array" aca="1" ref="BG6" ca="1">IF(ROW()-ROW(NoBlanksRange1)+1&gt;ROWS(BlanksRange1)-COUNTBLANK(BlanksRange1),"",INDIRECT(ADDRESS(SMALL((IF(BlanksRange1&lt;&gt;"",ROW(BlanksRange1),ROW()+ROWS(BlanksRange1))),ROW()-ROW(NoBlanksRange1)+1),COLUMN(BlanksRange1),4)))</f>
        <v>0</v>
      </c>
      <c r="BL6">
        <f t="shared" si="0"/>
        <v>4</v>
      </c>
      <c r="BP6" t="s">
        <v>318</v>
      </c>
      <c r="BQ6" t="s">
        <v>318</v>
      </c>
    </row>
    <row r="7" spans="2:70">
      <c r="K7" s="332" t="s">
        <v>349</v>
      </c>
      <c r="L7" s="304" t="s">
        <v>350</v>
      </c>
      <c r="M7" t="s">
        <v>323</v>
      </c>
      <c r="V7">
        <v>5</v>
      </c>
      <c r="AD7" t="s">
        <v>351</v>
      </c>
      <c r="AH7" t="s">
        <v>352</v>
      </c>
      <c r="AI7" t="s">
        <v>254</v>
      </c>
      <c r="AJ7" s="21">
        <v>0.3</v>
      </c>
      <c r="AK7" s="21">
        <v>1</v>
      </c>
      <c r="AQ7" t="s">
        <v>248</v>
      </c>
      <c r="AR7">
        <v>1</v>
      </c>
      <c r="AU7" t="s">
        <v>353</v>
      </c>
      <c r="AV7">
        <v>6</v>
      </c>
      <c r="BE7" s="5">
        <v>7</v>
      </c>
      <c r="BF7">
        <v>0</v>
      </c>
      <c r="BG7">
        <f t="array" aca="1" ref="BG7" ca="1">IF(ROW()-ROW(NoBlanksRange1)+1&gt;ROWS(BlanksRange1)-COUNTBLANK(BlanksRange1),"",INDIRECT(ADDRESS(SMALL((IF(BlanksRange1&lt;&gt;"",ROW(BlanksRange1),ROW()+ROWS(BlanksRange1))),ROW()-ROW(NoBlanksRange1)+1),COLUMN(BlanksRange1),4)))</f>
        <v>0</v>
      </c>
      <c r="BL7">
        <f t="shared" si="0"/>
        <v>5</v>
      </c>
    </row>
    <row r="8" spans="2:70">
      <c r="K8" s="332" t="s">
        <v>124</v>
      </c>
      <c r="L8" s="426" t="s">
        <v>354</v>
      </c>
      <c r="M8" t="s">
        <v>323</v>
      </c>
      <c r="AD8" t="s">
        <v>355</v>
      </c>
      <c r="AH8" t="s">
        <v>356</v>
      </c>
      <c r="AI8" t="s">
        <v>254</v>
      </c>
      <c r="AJ8" s="21">
        <v>0.43</v>
      </c>
      <c r="AK8" s="21">
        <v>1</v>
      </c>
      <c r="AU8" t="s">
        <v>357</v>
      </c>
      <c r="AV8">
        <v>8</v>
      </c>
      <c r="BE8" s="5">
        <v>8</v>
      </c>
      <c r="BF8">
        <v>0</v>
      </c>
      <c r="BG8">
        <f t="array" aca="1" ref="BG8" ca="1">IF(ROW()-ROW(NoBlanksRange1)+1&gt;ROWS(BlanksRange1)-COUNTBLANK(BlanksRange1),"",INDIRECT(ADDRESS(SMALL((IF(BlanksRange1&lt;&gt;"",ROW(BlanksRange1),ROW()+ROWS(BlanksRange1))),ROW()-ROW(NoBlanksRange1)+1),COLUMN(BlanksRange1),4)))</f>
        <v>0</v>
      </c>
      <c r="BL8">
        <f t="shared" si="0"/>
        <v>6</v>
      </c>
    </row>
    <row r="9" spans="2:70">
      <c r="I9" t="s">
        <v>310</v>
      </c>
      <c r="K9" s="332" t="s">
        <v>358</v>
      </c>
      <c r="L9" s="426" t="s">
        <v>359</v>
      </c>
      <c r="M9" t="s">
        <v>323</v>
      </c>
      <c r="AD9" t="s">
        <v>360</v>
      </c>
      <c r="AH9" t="s">
        <v>361</v>
      </c>
      <c r="AI9" t="s">
        <v>254</v>
      </c>
      <c r="AJ9" s="21">
        <v>0.25</v>
      </c>
      <c r="AK9" s="21">
        <v>1</v>
      </c>
      <c r="AU9" t="s">
        <v>362</v>
      </c>
      <c r="AV9">
        <v>10</v>
      </c>
      <c r="BE9" s="5">
        <v>9</v>
      </c>
      <c r="BF9">
        <v>0</v>
      </c>
      <c r="BG9">
        <f t="array" aca="1" ref="BG9" ca="1">IF(ROW()-ROW(NoBlanksRange1)+1&gt;ROWS(BlanksRange1)-COUNTBLANK(BlanksRange1),"",INDIRECT(ADDRESS(SMALL((IF(BlanksRange1&lt;&gt;"",ROW(BlanksRange1),ROW()+ROWS(BlanksRange1))),ROW()-ROW(NoBlanksRange1)+1),COLUMN(BlanksRange1),4)))</f>
        <v>0</v>
      </c>
      <c r="BL9">
        <f t="shared" si="0"/>
        <v>7</v>
      </c>
    </row>
    <row r="10" spans="2:70">
      <c r="I10" t="s">
        <v>25</v>
      </c>
      <c r="K10" s="332" t="s">
        <v>363</v>
      </c>
      <c r="L10" s="426" t="s">
        <v>364</v>
      </c>
      <c r="M10" t="s">
        <v>323</v>
      </c>
      <c r="AD10" t="s">
        <v>365</v>
      </c>
      <c r="AH10" t="s">
        <v>366</v>
      </c>
      <c r="AI10" t="s">
        <v>254</v>
      </c>
      <c r="AJ10" s="21">
        <v>0.26</v>
      </c>
      <c r="AK10" s="21">
        <v>1</v>
      </c>
      <c r="AU10" t="s">
        <v>367</v>
      </c>
      <c r="AV10">
        <v>12</v>
      </c>
      <c r="BE10" s="5">
        <v>10</v>
      </c>
      <c r="BF10">
        <v>0</v>
      </c>
      <c r="BG10">
        <f t="array" aca="1" ref="BG10" ca="1">IF(ROW()-ROW(NoBlanksRange1)+1&gt;ROWS(BlanksRange1)-COUNTBLANK(BlanksRange1),"",INDIRECT(ADDRESS(SMALL((IF(BlanksRange1&lt;&gt;"",ROW(BlanksRange1),ROW()+ROWS(BlanksRange1))),ROW()-ROW(NoBlanksRange1)+1),COLUMN(BlanksRange1),4)))</f>
        <v>0</v>
      </c>
      <c r="BL10">
        <f t="shared" si="0"/>
        <v>8</v>
      </c>
    </row>
    <row r="11" spans="2:70">
      <c r="I11" t="s">
        <v>26</v>
      </c>
      <c r="K11" s="332" t="s">
        <v>368</v>
      </c>
      <c r="L11" s="426" t="s">
        <v>369</v>
      </c>
      <c r="M11" t="s">
        <v>323</v>
      </c>
      <c r="AD11" t="s">
        <v>370</v>
      </c>
      <c r="AH11" t="s">
        <v>371</v>
      </c>
      <c r="AI11" t="s">
        <v>254</v>
      </c>
      <c r="AJ11" s="21">
        <v>0.24</v>
      </c>
      <c r="AK11" s="21">
        <v>1</v>
      </c>
      <c r="AU11" t="s">
        <v>372</v>
      </c>
      <c r="AV11">
        <v>15</v>
      </c>
      <c r="BE11" s="5">
        <v>11</v>
      </c>
      <c r="BF11">
        <v>0</v>
      </c>
      <c r="BG11">
        <f t="array" aca="1" ref="BG11" ca="1">IF(ROW()-ROW(NoBlanksRange1)+1&gt;ROWS(BlanksRange1)-COUNTBLANK(BlanksRange1),"",INDIRECT(ADDRESS(SMALL((IF(BlanksRange1&lt;&gt;"",ROW(BlanksRange1),ROW()+ROWS(BlanksRange1))),ROW()-ROW(NoBlanksRange1)+1),COLUMN(BlanksRange1),4)))</f>
        <v>0</v>
      </c>
      <c r="BL11">
        <f t="shared" si="0"/>
        <v>9</v>
      </c>
    </row>
    <row r="12" spans="2:70">
      <c r="K12" s="332" t="s">
        <v>373</v>
      </c>
      <c r="L12" s="426" t="s">
        <v>374</v>
      </c>
      <c r="M12" t="s">
        <v>323</v>
      </c>
      <c r="AD12" t="s">
        <v>15</v>
      </c>
      <c r="AH12" t="s">
        <v>375</v>
      </c>
      <c r="AI12" t="s">
        <v>254</v>
      </c>
      <c r="AJ12" s="21">
        <v>0.23</v>
      </c>
      <c r="AK12" s="21">
        <v>1</v>
      </c>
      <c r="AU12" t="s">
        <v>376</v>
      </c>
      <c r="AV12">
        <v>17</v>
      </c>
      <c r="BE12" s="5">
        <v>12</v>
      </c>
      <c r="BF12">
        <v>0</v>
      </c>
      <c r="BG12">
        <f t="array" aca="1" ref="BG12" ca="1">IF(ROW()-ROW(NoBlanksRange1)+1&gt;ROWS(BlanksRange1)-COUNTBLANK(BlanksRange1),"",INDIRECT(ADDRESS(SMALL((IF(BlanksRange1&lt;&gt;"",ROW(BlanksRange1),ROW()+ROWS(BlanksRange1))),ROW()-ROW(NoBlanksRange1)+1),COLUMN(BlanksRange1),4)))</f>
        <v>0</v>
      </c>
      <c r="BL12">
        <f t="shared" si="0"/>
        <v>10</v>
      </c>
    </row>
    <row r="13" spans="2:70">
      <c r="I13" t="s">
        <v>25</v>
      </c>
      <c r="K13" s="332" t="s">
        <v>377</v>
      </c>
      <c r="L13" s="426" t="s">
        <v>378</v>
      </c>
      <c r="M13" t="s">
        <v>323</v>
      </c>
      <c r="AD13" t="s">
        <v>379</v>
      </c>
      <c r="AH13" t="s">
        <v>380</v>
      </c>
      <c r="AI13" t="s">
        <v>254</v>
      </c>
      <c r="AJ13" s="21">
        <v>0.24</v>
      </c>
      <c r="AK13" s="21">
        <v>1</v>
      </c>
      <c r="AU13" t="s">
        <v>381</v>
      </c>
      <c r="AV13">
        <v>20</v>
      </c>
      <c r="BE13" s="5">
        <v>13</v>
      </c>
      <c r="BF13">
        <v>0</v>
      </c>
      <c r="BG13">
        <f t="array" aca="1" ref="BG13" ca="1">IF(ROW()-ROW(NoBlanksRange1)+1&gt;ROWS(BlanksRange1)-COUNTBLANK(BlanksRange1),"",INDIRECT(ADDRESS(SMALL((IF(BlanksRange1&lt;&gt;"",ROW(BlanksRange1),ROW()+ROWS(BlanksRange1))),ROW()-ROW(NoBlanksRange1)+1),COLUMN(BlanksRange1),4)))</f>
        <v>0</v>
      </c>
      <c r="BL13">
        <f t="shared" si="0"/>
        <v>11</v>
      </c>
    </row>
    <row r="14" spans="2:70">
      <c r="I14" t="s">
        <v>26</v>
      </c>
      <c r="K14" s="332" t="s">
        <v>382</v>
      </c>
      <c r="L14" s="426" t="s">
        <v>383</v>
      </c>
      <c r="M14" t="s">
        <v>323</v>
      </c>
      <c r="AH14" t="s">
        <v>384</v>
      </c>
      <c r="AI14" t="s">
        <v>254</v>
      </c>
      <c r="AJ14" s="21">
        <v>0.2</v>
      </c>
      <c r="AK14" s="21">
        <v>1</v>
      </c>
      <c r="AU14" t="s">
        <v>385</v>
      </c>
      <c r="AV14">
        <v>30</v>
      </c>
      <c r="BE14" s="5">
        <v>14</v>
      </c>
      <c r="BF14">
        <v>0</v>
      </c>
      <c r="BG14">
        <f t="array" aca="1" ref="BG14" ca="1">IF(ROW()-ROW(NoBlanksRange1)+1&gt;ROWS(BlanksRange1)-COUNTBLANK(BlanksRange1),"",INDIRECT(ADDRESS(SMALL((IF(BlanksRange1&lt;&gt;"",ROW(BlanksRange1),ROW()+ROWS(BlanksRange1))),ROW()-ROW(NoBlanksRange1)+1),COLUMN(BlanksRange1),4)))</f>
        <v>0</v>
      </c>
      <c r="BL14">
        <f t="shared" si="0"/>
        <v>12</v>
      </c>
    </row>
    <row r="15" spans="2:70">
      <c r="I15" t="s">
        <v>310</v>
      </c>
      <c r="K15" s="332" t="s">
        <v>386</v>
      </c>
      <c r="L15" s="426" t="s">
        <v>387</v>
      </c>
      <c r="M15" t="s">
        <v>323</v>
      </c>
      <c r="AH15" t="s">
        <v>388</v>
      </c>
      <c r="AI15" t="s">
        <v>254</v>
      </c>
      <c r="AJ15" s="21">
        <v>0.26</v>
      </c>
      <c r="AK15" s="21">
        <v>1</v>
      </c>
      <c r="BE15" s="5">
        <v>15</v>
      </c>
      <c r="BF15">
        <v>0</v>
      </c>
      <c r="BG15">
        <f t="array" aca="1" ref="BG15" ca="1">IF(ROW()-ROW(NoBlanksRange1)+1&gt;ROWS(BlanksRange1)-COUNTBLANK(BlanksRange1),"",INDIRECT(ADDRESS(SMALL((IF(BlanksRange1&lt;&gt;"",ROW(BlanksRange1),ROW()+ROWS(BlanksRange1))),ROW()-ROW(NoBlanksRange1)+1),COLUMN(BlanksRange1),4)))</f>
        <v>0</v>
      </c>
      <c r="BL15">
        <f t="shared" si="0"/>
        <v>13</v>
      </c>
    </row>
    <row r="16" spans="2:70">
      <c r="K16" s="332" t="s">
        <v>389</v>
      </c>
      <c r="L16" s="426" t="s">
        <v>390</v>
      </c>
      <c r="M16" t="s">
        <v>323</v>
      </c>
      <c r="AH16" t="s">
        <v>391</v>
      </c>
      <c r="AI16" t="s">
        <v>254</v>
      </c>
      <c r="AJ16" s="21">
        <v>0.2</v>
      </c>
      <c r="AK16" s="21">
        <v>1</v>
      </c>
      <c r="BE16" s="5">
        <v>16</v>
      </c>
      <c r="BF16">
        <v>0</v>
      </c>
      <c r="BG16">
        <f t="array" aca="1" ref="BG16" ca="1">IF(ROW()-ROW(NoBlanksRange1)+1&gt;ROWS(BlanksRange1)-COUNTBLANK(BlanksRange1),"",INDIRECT(ADDRESS(SMALL((IF(BlanksRange1&lt;&gt;"",ROW(BlanksRange1),ROW()+ROWS(BlanksRange1))),ROW()-ROW(NoBlanksRange1)+1),COLUMN(BlanksRange1),4)))</f>
        <v>0</v>
      </c>
      <c r="BL16">
        <f t="shared" si="0"/>
        <v>14</v>
      </c>
    </row>
    <row r="17" spans="11:64">
      <c r="K17" s="332" t="s">
        <v>392</v>
      </c>
      <c r="L17" s="426" t="s">
        <v>393</v>
      </c>
      <c r="M17" t="s">
        <v>323</v>
      </c>
      <c r="AH17" t="s">
        <v>394</v>
      </c>
      <c r="AI17" t="s">
        <v>254</v>
      </c>
      <c r="AJ17" s="21">
        <v>0.34</v>
      </c>
      <c r="AK17" s="21">
        <v>1</v>
      </c>
      <c r="BE17" s="5">
        <v>17</v>
      </c>
      <c r="BF17">
        <v>0</v>
      </c>
      <c r="BG17">
        <f t="array" aca="1" ref="BG17" ca="1">IF(ROW()-ROW(NoBlanksRange1)+1&gt;ROWS(BlanksRange1)-COUNTBLANK(BlanksRange1),"",INDIRECT(ADDRESS(SMALL((IF(BlanksRange1&lt;&gt;"",ROW(BlanksRange1),ROW()+ROWS(BlanksRange1))),ROW()-ROW(NoBlanksRange1)+1),COLUMN(BlanksRange1),4)))</f>
        <v>0</v>
      </c>
      <c r="BL17">
        <f t="shared" si="0"/>
        <v>15</v>
      </c>
    </row>
    <row r="18" spans="11:64">
      <c r="K18" s="332" t="s">
        <v>395</v>
      </c>
      <c r="L18" s="426" t="s">
        <v>396</v>
      </c>
      <c r="M18" t="s">
        <v>323</v>
      </c>
      <c r="AH18" t="s">
        <v>397</v>
      </c>
      <c r="AI18" t="s">
        <v>254</v>
      </c>
      <c r="AJ18" s="21">
        <v>0.19</v>
      </c>
      <c r="AK18" s="21">
        <v>1</v>
      </c>
      <c r="BE18" s="5">
        <v>18</v>
      </c>
      <c r="BF18">
        <v>0</v>
      </c>
      <c r="BG18">
        <f t="array" aca="1" ref="BG18" ca="1">IF(ROW()-ROW(NoBlanksRange1)+1&gt;ROWS(BlanksRange1)-COUNTBLANK(BlanksRange1),"",INDIRECT(ADDRESS(SMALL((IF(BlanksRange1&lt;&gt;"",ROW(BlanksRange1),ROW()+ROWS(BlanksRange1))),ROW()-ROW(NoBlanksRange1)+1),COLUMN(BlanksRange1),4)))</f>
        <v>0</v>
      </c>
      <c r="BL18">
        <f t="shared" si="0"/>
        <v>16</v>
      </c>
    </row>
    <row r="19" spans="11:64">
      <c r="K19" s="332" t="s">
        <v>398</v>
      </c>
      <c r="L19" s="426" t="s">
        <v>399</v>
      </c>
      <c r="M19" t="s">
        <v>323</v>
      </c>
      <c r="AH19" t="s">
        <v>400</v>
      </c>
      <c r="AI19" t="s">
        <v>254</v>
      </c>
      <c r="AJ19" s="21">
        <v>0</v>
      </c>
      <c r="AK19" s="21">
        <v>1</v>
      </c>
      <c r="BE19" s="5">
        <v>19</v>
      </c>
      <c r="BF19">
        <v>0</v>
      </c>
      <c r="BG19">
        <f t="array" aca="1" ref="BG19" ca="1">IF(ROW()-ROW(NoBlanksRange1)+1&gt;ROWS(BlanksRange1)-COUNTBLANK(BlanksRange1),"",INDIRECT(ADDRESS(SMALL((IF(BlanksRange1&lt;&gt;"",ROW(BlanksRange1),ROW()+ROWS(BlanksRange1))),ROW()-ROW(NoBlanksRange1)+1),COLUMN(BlanksRange1),4)))</f>
        <v>0</v>
      </c>
      <c r="BL19">
        <f t="shared" si="0"/>
        <v>17</v>
      </c>
    </row>
    <row r="20" spans="11:64">
      <c r="K20" s="332" t="s">
        <v>135</v>
      </c>
      <c r="L20" s="426" t="s">
        <v>401</v>
      </c>
      <c r="M20" t="s">
        <v>323</v>
      </c>
      <c r="BE20" s="5">
        <v>20</v>
      </c>
      <c r="BF20">
        <v>0</v>
      </c>
      <c r="BG20">
        <f t="array" aca="1" ref="BG20" ca="1">IF(ROW()-ROW(NoBlanksRange1)+1&gt;ROWS(BlanksRange1)-COUNTBLANK(BlanksRange1),"",INDIRECT(ADDRESS(SMALL((IF(BlanksRange1&lt;&gt;"",ROW(BlanksRange1),ROW()+ROWS(BlanksRange1))),ROW()-ROW(NoBlanksRange1)+1),COLUMN(BlanksRange1),4)))</f>
        <v>0</v>
      </c>
      <c r="BL20">
        <f t="shared" si="0"/>
        <v>18</v>
      </c>
    </row>
    <row r="21" spans="11:64">
      <c r="K21" s="332" t="s">
        <v>113</v>
      </c>
      <c r="L21" s="426" t="s">
        <v>402</v>
      </c>
      <c r="M21" t="s">
        <v>323</v>
      </c>
      <c r="BL21">
        <f t="shared" si="0"/>
        <v>19</v>
      </c>
    </row>
    <row r="22" spans="11:64">
      <c r="K22" s="332" t="s">
        <v>403</v>
      </c>
      <c r="L22" s="426" t="s">
        <v>404</v>
      </c>
      <c r="M22" t="s">
        <v>323</v>
      </c>
      <c r="BE22" s="5">
        <v>21</v>
      </c>
      <c r="BF22">
        <v>0</v>
      </c>
      <c r="BG22">
        <f t="array" aca="1" ref="BG22" ca="1">IF(ROW()-ROW(NoBlanksRange1)+1&gt;ROWS(BlanksRange1)-COUNTBLANK(BlanksRange1),"",INDIRECT(ADDRESS(SMALL((IF(BlanksRange1&lt;&gt;"",ROW(BlanksRange1),ROW()+ROWS(BlanksRange1))),ROW()-ROW(NoBlanksRange1)+1),COLUMN(BlanksRange1),4)))</f>
        <v>0</v>
      </c>
      <c r="BL22">
        <f t="shared" si="0"/>
        <v>20</v>
      </c>
    </row>
    <row r="23" spans="11:64">
      <c r="K23" s="332" t="s">
        <v>405</v>
      </c>
      <c r="L23" s="426" t="s">
        <v>406</v>
      </c>
      <c r="M23" t="s">
        <v>323</v>
      </c>
      <c r="BE23" s="5">
        <v>22</v>
      </c>
      <c r="BF23">
        <v>0</v>
      </c>
      <c r="BG23">
        <f t="array" aca="1" ref="BG23" ca="1">IF(ROW()-ROW(NoBlanksRange1)+1&gt;ROWS(BlanksRange1)-COUNTBLANK(BlanksRange1),"",INDIRECT(ADDRESS(SMALL((IF(BlanksRange1&lt;&gt;"",ROW(BlanksRange1),ROW()+ROWS(BlanksRange1))),ROW()-ROW(NoBlanksRange1)+1),COLUMN(BlanksRange1),4)))</f>
        <v>0</v>
      </c>
      <c r="BL23">
        <f t="shared" si="0"/>
        <v>21</v>
      </c>
    </row>
    <row r="24" spans="11:64">
      <c r="K24" s="332" t="s">
        <v>407</v>
      </c>
      <c r="L24" s="327" t="s">
        <v>126</v>
      </c>
      <c r="M24" t="s">
        <v>323</v>
      </c>
      <c r="BE24" s="5">
        <v>23</v>
      </c>
      <c r="BF24">
        <v>0</v>
      </c>
      <c r="BG24">
        <f t="array" aca="1" ref="BG24" ca="1">IF(ROW()-ROW(NoBlanksRange1)+1&gt;ROWS(BlanksRange1)-COUNTBLANK(BlanksRange1),"",INDIRECT(ADDRESS(SMALL((IF(BlanksRange1&lt;&gt;"",ROW(BlanksRange1),ROW()+ROWS(BlanksRange1))),ROW()-ROW(NoBlanksRange1)+1),COLUMN(BlanksRange1),4)))</f>
        <v>0</v>
      </c>
      <c r="BL24">
        <f t="shared" si="0"/>
        <v>22</v>
      </c>
    </row>
    <row r="25" spans="11:64">
      <c r="K25" s="332" t="s">
        <v>126</v>
      </c>
      <c r="L25" s="426" t="s">
        <v>408</v>
      </c>
      <c r="M25" t="s">
        <v>323</v>
      </c>
      <c r="BE25" s="5">
        <v>24</v>
      </c>
      <c r="BF25">
        <v>0</v>
      </c>
      <c r="BG25">
        <f t="array" aca="1" ref="BG25" ca="1">IF(ROW()-ROW(NoBlanksRange1)+1&gt;ROWS(BlanksRange1)-COUNTBLANK(BlanksRange1),"",INDIRECT(ADDRESS(SMALL((IF(BlanksRange1&lt;&gt;"",ROW(BlanksRange1),ROW()+ROWS(BlanksRange1))),ROW()-ROW(NoBlanksRange1)+1),COLUMN(BlanksRange1),4)))</f>
        <v>0</v>
      </c>
      <c r="BL25">
        <f t="shared" si="0"/>
        <v>23</v>
      </c>
    </row>
    <row r="26" spans="11:64">
      <c r="K26" s="332" t="s">
        <v>409</v>
      </c>
      <c r="L26" s="426" t="s">
        <v>410</v>
      </c>
      <c r="M26" t="s">
        <v>323</v>
      </c>
      <c r="BE26" s="5">
        <v>25</v>
      </c>
      <c r="BF26">
        <v>0</v>
      </c>
      <c r="BG26">
        <f t="array" aca="1" ref="BG26" ca="1">IF(ROW()-ROW(NoBlanksRange1)+1&gt;ROWS(BlanksRange1)-COUNTBLANK(BlanksRange1),"",INDIRECT(ADDRESS(SMALL((IF(BlanksRange1&lt;&gt;"",ROW(BlanksRange1),ROW()+ROWS(BlanksRange1))),ROW()-ROW(NoBlanksRange1)+1),COLUMN(BlanksRange1),4)))</f>
        <v>0</v>
      </c>
      <c r="BL26">
        <f t="shared" si="0"/>
        <v>24</v>
      </c>
    </row>
    <row r="27" spans="11:64">
      <c r="K27" s="332" t="s">
        <v>411</v>
      </c>
      <c r="L27" s="426" t="s">
        <v>412</v>
      </c>
      <c r="M27" t="s">
        <v>323</v>
      </c>
      <c r="BE27" s="5">
        <v>26</v>
      </c>
      <c r="BF27">
        <v>0</v>
      </c>
      <c r="BG27">
        <f t="array" aca="1" ref="BG27" ca="1">IF(ROW()-ROW(NoBlanksRange1)+1&gt;ROWS(BlanksRange1)-COUNTBLANK(BlanksRange1),"",INDIRECT(ADDRESS(SMALL((IF(BlanksRange1&lt;&gt;"",ROW(BlanksRange1),ROW()+ROWS(BlanksRange1))),ROW()-ROW(NoBlanksRange1)+1),COLUMN(BlanksRange1),4)))</f>
        <v>0</v>
      </c>
      <c r="BL27">
        <f t="shared" si="0"/>
        <v>25</v>
      </c>
    </row>
    <row r="28" spans="11:64">
      <c r="K28" s="332" t="s">
        <v>413</v>
      </c>
      <c r="L28" s="426" t="s">
        <v>414</v>
      </c>
      <c r="M28" t="s">
        <v>323</v>
      </c>
      <c r="BE28" s="5">
        <v>27</v>
      </c>
      <c r="BF28">
        <v>0</v>
      </c>
      <c r="BG28">
        <f t="array" aca="1" ref="BG28" ca="1">IF(ROW()-ROW(NoBlanksRange1)+1&gt;ROWS(BlanksRange1)-COUNTBLANK(BlanksRange1),"",INDIRECT(ADDRESS(SMALL((IF(BlanksRange1&lt;&gt;"",ROW(BlanksRange1),ROW()+ROWS(BlanksRange1))),ROW()-ROW(NoBlanksRange1)+1),COLUMN(BlanksRange1),4)))</f>
        <v>0</v>
      </c>
      <c r="BL28">
        <f t="shared" si="0"/>
        <v>26</v>
      </c>
    </row>
    <row r="29" spans="11:64">
      <c r="K29" s="332" t="s">
        <v>415</v>
      </c>
      <c r="L29" s="426" t="s">
        <v>416</v>
      </c>
      <c r="M29" t="s">
        <v>323</v>
      </c>
      <c r="BE29" s="5">
        <v>28</v>
      </c>
      <c r="BF29">
        <v>0</v>
      </c>
      <c r="BG29">
        <f t="array" aca="1" ref="BG29" ca="1">IF(ROW()-ROW(NoBlanksRange1)+1&gt;ROWS(BlanksRange1)-COUNTBLANK(BlanksRange1),"",INDIRECT(ADDRESS(SMALL((IF(BlanksRange1&lt;&gt;"",ROW(BlanksRange1),ROW()+ROWS(BlanksRange1))),ROW()-ROW(NoBlanksRange1)+1),COLUMN(BlanksRange1),4)))</f>
        <v>0</v>
      </c>
      <c r="BL29">
        <f t="shared" si="0"/>
        <v>27</v>
      </c>
    </row>
    <row r="30" spans="11:64">
      <c r="K30" s="332" t="s">
        <v>125</v>
      </c>
      <c r="L30" s="426" t="s">
        <v>417</v>
      </c>
      <c r="M30" t="s">
        <v>323</v>
      </c>
      <c r="BE30" s="5">
        <v>29</v>
      </c>
      <c r="BF30">
        <v>0</v>
      </c>
      <c r="BG30">
        <f t="array" aca="1" ref="BG30" ca="1">IF(ROW()-ROW(NoBlanksRange1)+1&gt;ROWS(BlanksRange1)-COUNTBLANK(BlanksRange1),"",INDIRECT(ADDRESS(SMALL((IF(BlanksRange1&lt;&gt;"",ROW(BlanksRange1),ROW()+ROWS(BlanksRange1))),ROW()-ROW(NoBlanksRange1)+1),COLUMN(BlanksRange1),4)))</f>
        <v>0</v>
      </c>
      <c r="BL30">
        <f t="shared" si="0"/>
        <v>28</v>
      </c>
    </row>
    <row r="31" spans="11:64">
      <c r="K31" s="332" t="s">
        <v>418</v>
      </c>
      <c r="L31" s="327" t="s">
        <v>419</v>
      </c>
      <c r="M31" t="s">
        <v>323</v>
      </c>
      <c r="BE31" s="5">
        <v>30</v>
      </c>
      <c r="BF31">
        <v>0</v>
      </c>
      <c r="BG31">
        <f t="array" aca="1" ref="BG31" ca="1">IF(ROW()-ROW(NoBlanksRange1)+1&gt;ROWS(BlanksRange1)-COUNTBLANK(BlanksRange1),"",INDIRECT(ADDRESS(SMALL((IF(BlanksRange1&lt;&gt;"",ROW(BlanksRange1),ROW()+ROWS(BlanksRange1))),ROW()-ROW(NoBlanksRange1)+1),COLUMN(BlanksRange1),4)))</f>
        <v>0</v>
      </c>
      <c r="BL31">
        <f t="shared" si="0"/>
        <v>29</v>
      </c>
    </row>
    <row r="32" spans="11:64">
      <c r="K32" s="332" t="s">
        <v>420</v>
      </c>
      <c r="L32" s="426" t="s">
        <v>421</v>
      </c>
      <c r="M32" t="s">
        <v>323</v>
      </c>
      <c r="BE32" s="5">
        <v>31</v>
      </c>
      <c r="BF32">
        <v>0</v>
      </c>
      <c r="BG32">
        <f t="array" aca="1" ref="BG32" ca="1">IF(ROW()-ROW(NoBlanksRange1)+1&gt;ROWS(BlanksRange1)-COUNTBLANK(BlanksRange1),"",INDIRECT(ADDRESS(SMALL((IF(BlanksRange1&lt;&gt;"",ROW(BlanksRange1),ROW()+ROWS(BlanksRange1))),ROW()-ROW(NoBlanksRange1)+1),COLUMN(BlanksRange1),4)))</f>
        <v>0</v>
      </c>
      <c r="BL32">
        <f t="shared" si="0"/>
        <v>30</v>
      </c>
    </row>
    <row r="33" spans="11:64">
      <c r="K33" s="332" t="s">
        <v>422</v>
      </c>
      <c r="L33" s="426" t="s">
        <v>423</v>
      </c>
      <c r="M33" t="s">
        <v>323</v>
      </c>
      <c r="BE33" s="5">
        <v>32</v>
      </c>
      <c r="BF33">
        <v>0</v>
      </c>
      <c r="BG33">
        <f t="array" aca="1" ref="BG33" ca="1">IF(ROW()-ROW(NoBlanksRange1)+1&gt;ROWS(BlanksRange1)-COUNTBLANK(BlanksRange1),"",INDIRECT(ADDRESS(SMALL((IF(BlanksRange1&lt;&gt;"",ROW(BlanksRange1),ROW()+ROWS(BlanksRange1))),ROW()-ROW(NoBlanksRange1)+1),COLUMN(BlanksRange1),4)))</f>
        <v>0</v>
      </c>
      <c r="BL33">
        <f t="shared" si="0"/>
        <v>31</v>
      </c>
    </row>
    <row r="34" spans="11:64">
      <c r="K34" s="332" t="s">
        <v>424</v>
      </c>
      <c r="L34" s="427" t="s">
        <v>425</v>
      </c>
      <c r="M34" t="s">
        <v>323</v>
      </c>
      <c r="BE34" s="5">
        <v>33</v>
      </c>
      <c r="BF34">
        <v>0</v>
      </c>
      <c r="BG34">
        <f t="array" aca="1" ref="BG34" ca="1">IF(ROW()-ROW(NoBlanksRange1)+1&gt;ROWS(BlanksRange1)-COUNTBLANK(BlanksRange1),"",INDIRECT(ADDRESS(SMALL((IF(BlanksRange1&lt;&gt;"",ROW(BlanksRange1),ROW()+ROWS(BlanksRange1))),ROW()-ROW(NoBlanksRange1)+1),COLUMN(BlanksRange1),4)))</f>
        <v>0</v>
      </c>
      <c r="BL34">
        <f t="shared" si="0"/>
        <v>32</v>
      </c>
    </row>
    <row r="35" spans="11:64">
      <c r="K35" s="332" t="s">
        <v>416</v>
      </c>
      <c r="L35" s="327" t="s">
        <v>159</v>
      </c>
      <c r="M35" t="s">
        <v>323</v>
      </c>
      <c r="BE35" s="5">
        <v>34</v>
      </c>
      <c r="BF35">
        <v>0</v>
      </c>
      <c r="BG35">
        <f t="array" aca="1" ref="BG35" ca="1">IF(ROW()-ROW(NoBlanksRange1)+1&gt;ROWS(BlanksRange1)-COUNTBLANK(BlanksRange1),"",INDIRECT(ADDRESS(SMALL((IF(BlanksRange1&lt;&gt;"",ROW(BlanksRange1),ROW()+ROWS(BlanksRange1))),ROW()-ROW(NoBlanksRange1)+1),COLUMN(BlanksRange1),4)))</f>
        <v>0</v>
      </c>
      <c r="BL35">
        <f t="shared" si="0"/>
        <v>33</v>
      </c>
    </row>
    <row r="36" spans="11:64">
      <c r="K36" s="332" t="s">
        <v>426</v>
      </c>
      <c r="L36" s="426" t="s">
        <v>427</v>
      </c>
      <c r="M36" t="s">
        <v>323</v>
      </c>
      <c r="BE36" s="5">
        <v>35</v>
      </c>
      <c r="BF36">
        <v>0</v>
      </c>
      <c r="BG36">
        <f t="array" aca="1" ref="BG36" ca="1">IF(ROW()-ROW(NoBlanksRange1)+1&gt;ROWS(BlanksRange1)-COUNTBLANK(BlanksRange1),"",INDIRECT(ADDRESS(SMALL((IF(BlanksRange1&lt;&gt;"",ROW(BlanksRange1),ROW()+ROWS(BlanksRange1))),ROW()-ROW(NoBlanksRange1)+1),COLUMN(BlanksRange1),4)))</f>
        <v>0</v>
      </c>
      <c r="BL36">
        <f t="shared" ref="BL36:BL67" si="1">BL35+1</f>
        <v>34</v>
      </c>
    </row>
    <row r="37" spans="11:64">
      <c r="K37" s="332" t="s">
        <v>428</v>
      </c>
      <c r="L37" s="426" t="s">
        <v>429</v>
      </c>
      <c r="M37" t="s">
        <v>323</v>
      </c>
      <c r="BE37" s="5">
        <v>36</v>
      </c>
      <c r="BF37">
        <v>0</v>
      </c>
      <c r="BG37">
        <f t="array" aca="1" ref="BG37" ca="1">IF(ROW()-ROW(NoBlanksRange1)+1&gt;ROWS(BlanksRange1)-COUNTBLANK(BlanksRange1),"",INDIRECT(ADDRESS(SMALL((IF(BlanksRange1&lt;&gt;"",ROW(BlanksRange1),ROW()+ROWS(BlanksRange1))),ROW()-ROW(NoBlanksRange1)+1),COLUMN(BlanksRange1),4)))</f>
        <v>0</v>
      </c>
      <c r="BL37">
        <f t="shared" si="1"/>
        <v>35</v>
      </c>
    </row>
    <row r="38" spans="11:64">
      <c r="K38" s="332" t="s">
        <v>430</v>
      </c>
      <c r="L38" s="427" t="s">
        <v>431</v>
      </c>
      <c r="M38" t="s">
        <v>323</v>
      </c>
      <c r="BE38" s="5">
        <v>37</v>
      </c>
      <c r="BF38">
        <v>0</v>
      </c>
      <c r="BG38">
        <f t="array" aca="1" ref="BG38" ca="1">IF(ROW()-ROW(NoBlanksRange1)+1&gt;ROWS(BlanksRange1)-COUNTBLANK(BlanksRange1),"",INDIRECT(ADDRESS(SMALL((IF(BlanksRange1&lt;&gt;"",ROW(BlanksRange1),ROW()+ROWS(BlanksRange1))),ROW()-ROW(NoBlanksRange1)+1),COLUMN(BlanksRange1),4)))</f>
        <v>0</v>
      </c>
      <c r="BL38">
        <f t="shared" si="1"/>
        <v>36</v>
      </c>
    </row>
    <row r="39" spans="11:64">
      <c r="K39" s="332" t="s">
        <v>432</v>
      </c>
      <c r="L39" s="426" t="s">
        <v>433</v>
      </c>
      <c r="M39" t="s">
        <v>323</v>
      </c>
      <c r="BE39" s="5">
        <v>38</v>
      </c>
      <c r="BF39">
        <v>0</v>
      </c>
      <c r="BG39">
        <f t="array" aca="1" ref="BG39" ca="1">IF(ROW()-ROW(NoBlanksRange1)+1&gt;ROWS(BlanksRange1)-COUNTBLANK(BlanksRange1),"",INDIRECT(ADDRESS(SMALL((IF(BlanksRange1&lt;&gt;"",ROW(BlanksRange1),ROW()+ROWS(BlanksRange1))),ROW()-ROW(NoBlanksRange1)+1),COLUMN(BlanksRange1),4)))</f>
        <v>0</v>
      </c>
      <c r="BL39">
        <f t="shared" si="1"/>
        <v>37</v>
      </c>
    </row>
    <row r="40" spans="11:64">
      <c r="K40" s="332" t="s">
        <v>114</v>
      </c>
      <c r="L40" s="426" t="s">
        <v>434</v>
      </c>
      <c r="M40" t="s">
        <v>323</v>
      </c>
      <c r="BE40" s="5">
        <v>39</v>
      </c>
      <c r="BF40">
        <v>0</v>
      </c>
      <c r="BG40">
        <f t="array" aca="1" ref="BG40" ca="1">IF(ROW()-ROW(NoBlanksRange1)+1&gt;ROWS(BlanksRange1)-COUNTBLANK(BlanksRange1),"",INDIRECT(ADDRESS(SMALL((IF(BlanksRange1&lt;&gt;"",ROW(BlanksRange1),ROW()+ROWS(BlanksRange1))),ROW()-ROW(NoBlanksRange1)+1),COLUMN(BlanksRange1),4)))</f>
        <v>0</v>
      </c>
      <c r="BL40">
        <f t="shared" si="1"/>
        <v>38</v>
      </c>
    </row>
    <row r="41" spans="11:64">
      <c r="K41" s="332" t="s">
        <v>435</v>
      </c>
      <c r="L41" s="426" t="s">
        <v>436</v>
      </c>
      <c r="M41" t="s">
        <v>323</v>
      </c>
      <c r="BE41" s="5">
        <v>40</v>
      </c>
      <c r="BF41">
        <v>0</v>
      </c>
      <c r="BG41">
        <f t="array" aca="1" ref="BG41" ca="1">IF(ROW()-ROW(NoBlanksRange1)+1&gt;ROWS(BlanksRange1)-COUNTBLANK(BlanksRange1),"",INDIRECT(ADDRESS(SMALL((IF(BlanksRange1&lt;&gt;"",ROW(BlanksRange1),ROW()+ROWS(BlanksRange1))),ROW()-ROW(NoBlanksRange1)+1),COLUMN(BlanksRange1),4)))</f>
        <v>0</v>
      </c>
      <c r="BL41">
        <f t="shared" si="1"/>
        <v>39</v>
      </c>
    </row>
    <row r="42" spans="11:64">
      <c r="K42" s="332" t="s">
        <v>437</v>
      </c>
      <c r="L42" s="426" t="s">
        <v>438</v>
      </c>
      <c r="M42" t="s">
        <v>323</v>
      </c>
      <c r="BE42" s="5">
        <v>41</v>
      </c>
      <c r="BF42">
        <v>0</v>
      </c>
      <c r="BG42">
        <f t="array" aca="1" ref="BG42" ca="1">IF(ROW()-ROW(NoBlanksRange1)+1&gt;ROWS(BlanksRange1)-COUNTBLANK(BlanksRange1),"",INDIRECT(ADDRESS(SMALL((IF(BlanksRange1&lt;&gt;"",ROW(BlanksRange1),ROW()+ROWS(BlanksRange1))),ROW()-ROW(NoBlanksRange1)+1),COLUMN(BlanksRange1),4)))</f>
        <v>0</v>
      </c>
      <c r="BL42">
        <f t="shared" si="1"/>
        <v>40</v>
      </c>
    </row>
    <row r="43" spans="11:64">
      <c r="K43" s="332" t="s">
        <v>439</v>
      </c>
      <c r="L43" s="426" t="s">
        <v>440</v>
      </c>
      <c r="M43" t="s">
        <v>323</v>
      </c>
      <c r="BE43" s="5">
        <v>42</v>
      </c>
      <c r="BF43">
        <v>0</v>
      </c>
      <c r="BG43">
        <f t="array" aca="1" ref="BG43" ca="1">IF(ROW()-ROW(NoBlanksRange1)+1&gt;ROWS(BlanksRange1)-COUNTBLANK(BlanksRange1),"",INDIRECT(ADDRESS(SMALL((IF(BlanksRange1&lt;&gt;"",ROW(BlanksRange1),ROW()+ROWS(BlanksRange1))),ROW()-ROW(NoBlanksRange1)+1),COLUMN(BlanksRange1),4)))</f>
        <v>0</v>
      </c>
      <c r="BL43">
        <f t="shared" si="1"/>
        <v>41</v>
      </c>
    </row>
    <row r="44" spans="11:64">
      <c r="K44" s="332" t="s">
        <v>441</v>
      </c>
      <c r="L44" s="427" t="s">
        <v>442</v>
      </c>
      <c r="M44" t="s">
        <v>323</v>
      </c>
      <c r="BE44" s="5">
        <v>43</v>
      </c>
      <c r="BF44">
        <v>0</v>
      </c>
      <c r="BG44">
        <f t="array" aca="1" ref="BG44" ca="1">IF(ROW()-ROW(NoBlanksRange1)+1&gt;ROWS(BlanksRange1)-COUNTBLANK(BlanksRange1),"",INDIRECT(ADDRESS(SMALL((IF(BlanksRange1&lt;&gt;"",ROW(BlanksRange1),ROW()+ROWS(BlanksRange1))),ROW()-ROW(NoBlanksRange1)+1),COLUMN(BlanksRange1),4)))</f>
        <v>0</v>
      </c>
      <c r="BL44">
        <f t="shared" si="1"/>
        <v>42</v>
      </c>
    </row>
    <row r="45" spans="11:64">
      <c r="K45" s="332" t="s">
        <v>427</v>
      </c>
      <c r="L45" s="426" t="s">
        <v>443</v>
      </c>
      <c r="M45" t="s">
        <v>323</v>
      </c>
      <c r="BE45" s="5">
        <v>44</v>
      </c>
      <c r="BF45">
        <v>0</v>
      </c>
      <c r="BG45">
        <f t="array" aca="1" ref="BG45" ca="1">IF(ROW()-ROW(NoBlanksRange1)+1&gt;ROWS(BlanksRange1)-COUNTBLANK(BlanksRange1),"",INDIRECT(ADDRESS(SMALL((IF(BlanksRange1&lt;&gt;"",ROW(BlanksRange1),ROW()+ROWS(BlanksRange1))),ROW()-ROW(NoBlanksRange1)+1),COLUMN(BlanksRange1),4)))</f>
        <v>0</v>
      </c>
      <c r="BL45">
        <f t="shared" si="1"/>
        <v>43</v>
      </c>
    </row>
    <row r="46" spans="11:64">
      <c r="K46" s="332" t="s">
        <v>444</v>
      </c>
      <c r="L46" s="426" t="s">
        <v>445</v>
      </c>
      <c r="M46" t="s">
        <v>323</v>
      </c>
      <c r="BE46" s="5">
        <v>45</v>
      </c>
      <c r="BF46">
        <v>0</v>
      </c>
      <c r="BG46">
        <f t="array" aca="1" ref="BG46" ca="1">IF(ROW()-ROW(NoBlanksRange1)+1&gt;ROWS(BlanksRange1)-COUNTBLANK(BlanksRange1),"",INDIRECT(ADDRESS(SMALL((IF(BlanksRange1&lt;&gt;"",ROW(BlanksRange1),ROW()+ROWS(BlanksRange1))),ROW()-ROW(NoBlanksRange1)+1),COLUMN(BlanksRange1),4)))</f>
        <v>0</v>
      </c>
      <c r="BL46">
        <f t="shared" si="1"/>
        <v>44</v>
      </c>
    </row>
    <row r="47" spans="11:64">
      <c r="K47" s="332" t="s">
        <v>111</v>
      </c>
      <c r="L47" s="426" t="s">
        <v>446</v>
      </c>
      <c r="M47" t="s">
        <v>323</v>
      </c>
      <c r="BE47" s="5">
        <v>46</v>
      </c>
      <c r="BF47">
        <v>0</v>
      </c>
      <c r="BG47">
        <f t="array" aca="1" ref="BG47" ca="1">IF(ROW()-ROW(NoBlanksRange1)+1&gt;ROWS(BlanksRange1)-COUNTBLANK(BlanksRange1),"",INDIRECT(ADDRESS(SMALL((IF(BlanksRange1&lt;&gt;"",ROW(BlanksRange1),ROW()+ROWS(BlanksRange1))),ROW()-ROW(NoBlanksRange1)+1),COLUMN(BlanksRange1),4)))</f>
        <v>0</v>
      </c>
      <c r="BL47">
        <f t="shared" si="1"/>
        <v>45</v>
      </c>
    </row>
    <row r="48" spans="11:64">
      <c r="K48" s="332" t="s">
        <v>447</v>
      </c>
      <c r="L48" s="426" t="s">
        <v>448</v>
      </c>
      <c r="M48" t="s">
        <v>323</v>
      </c>
      <c r="BE48" s="5">
        <v>47</v>
      </c>
      <c r="BF48">
        <v>0</v>
      </c>
      <c r="BG48">
        <f t="array" aca="1" ref="BG48" ca="1">IF(ROW()-ROW(NoBlanksRange1)+1&gt;ROWS(BlanksRange1)-COUNTBLANK(BlanksRange1),"",INDIRECT(ADDRESS(SMALL((IF(BlanksRange1&lt;&gt;"",ROW(BlanksRange1),ROW()+ROWS(BlanksRange1))),ROW()-ROW(NoBlanksRange1)+1),COLUMN(BlanksRange1),4)))</f>
        <v>0</v>
      </c>
      <c r="BL48">
        <f t="shared" si="1"/>
        <v>46</v>
      </c>
    </row>
    <row r="49" spans="11:64">
      <c r="K49" s="332" t="s">
        <v>449</v>
      </c>
      <c r="L49" s="426" t="s">
        <v>450</v>
      </c>
      <c r="M49" t="s">
        <v>323</v>
      </c>
      <c r="BE49" s="5">
        <v>48</v>
      </c>
      <c r="BF49">
        <v>0</v>
      </c>
      <c r="BG49">
        <f t="array" aca="1" ref="BG49" ca="1">IF(ROW()-ROW(NoBlanksRange1)+1&gt;ROWS(BlanksRange1)-COUNTBLANK(BlanksRange1),"",INDIRECT(ADDRESS(SMALL((IF(BlanksRange1&lt;&gt;"",ROW(BlanksRange1),ROW()+ROWS(BlanksRange1))),ROW()-ROW(NoBlanksRange1)+1),COLUMN(BlanksRange1),4)))</f>
        <v>0</v>
      </c>
      <c r="BL49">
        <f t="shared" si="1"/>
        <v>47</v>
      </c>
    </row>
    <row r="50" spans="11:64">
      <c r="K50" s="332" t="s">
        <v>451</v>
      </c>
      <c r="L50" s="426" t="s">
        <v>452</v>
      </c>
      <c r="M50" t="s">
        <v>323</v>
      </c>
      <c r="BE50" s="5">
        <v>49</v>
      </c>
      <c r="BF50">
        <v>0</v>
      </c>
      <c r="BG50">
        <f t="array" aca="1" ref="BG50" ca="1">IF(ROW()-ROW(NoBlanksRange1)+1&gt;ROWS(BlanksRange1)-COUNTBLANK(BlanksRange1),"",INDIRECT(ADDRESS(SMALL((IF(BlanksRange1&lt;&gt;"",ROW(BlanksRange1),ROW()+ROWS(BlanksRange1))),ROW()-ROW(NoBlanksRange1)+1),COLUMN(BlanksRange1),4)))</f>
        <v>0</v>
      </c>
      <c r="BL50">
        <f t="shared" si="1"/>
        <v>48</v>
      </c>
    </row>
    <row r="51" spans="11:64">
      <c r="K51" s="332" t="s">
        <v>453</v>
      </c>
      <c r="L51" s="426" t="s">
        <v>454</v>
      </c>
      <c r="M51" t="s">
        <v>323</v>
      </c>
      <c r="BE51" s="5">
        <v>50</v>
      </c>
      <c r="BF51">
        <v>0</v>
      </c>
      <c r="BG51">
        <f t="array" aca="1" ref="BG51" ca="1">IF(ROW()-ROW(NoBlanksRange1)+1&gt;ROWS(BlanksRange1)-COUNTBLANK(BlanksRange1),"",INDIRECT(ADDRESS(SMALL((IF(BlanksRange1&lt;&gt;"",ROW(BlanksRange1),ROW()+ROWS(BlanksRange1))),ROW()-ROW(NoBlanksRange1)+1),COLUMN(BlanksRange1),4)))</f>
        <v>0</v>
      </c>
      <c r="BL51">
        <f t="shared" si="1"/>
        <v>49</v>
      </c>
    </row>
    <row r="52" spans="11:64">
      <c r="K52" s="332" t="s">
        <v>455</v>
      </c>
      <c r="L52" s="426" t="s">
        <v>456</v>
      </c>
      <c r="M52" t="s">
        <v>323</v>
      </c>
      <c r="BE52" s="5">
        <v>51</v>
      </c>
      <c r="BF52">
        <v>0</v>
      </c>
      <c r="BG52">
        <f t="array" aca="1" ref="BG52" ca="1">IF(ROW()-ROW(NoBlanksRange1)+1&gt;ROWS(BlanksRange1)-COUNTBLANK(BlanksRange1),"",INDIRECT(ADDRESS(SMALL((IF(BlanksRange1&lt;&gt;"",ROW(BlanksRange1),ROW()+ROWS(BlanksRange1))),ROW()-ROW(NoBlanksRange1)+1),COLUMN(BlanksRange1),4)))</f>
        <v>0</v>
      </c>
      <c r="BL52">
        <f t="shared" si="1"/>
        <v>50</v>
      </c>
    </row>
    <row r="53" spans="11:64">
      <c r="K53" s="332" t="s">
        <v>457</v>
      </c>
      <c r="L53" s="426" t="s">
        <v>458</v>
      </c>
      <c r="M53" t="s">
        <v>323</v>
      </c>
      <c r="BE53" s="5">
        <v>52</v>
      </c>
      <c r="BF53">
        <v>0</v>
      </c>
      <c r="BG53">
        <f t="array" aca="1" ref="BG53" ca="1">IF(ROW()-ROW(NoBlanksRange1)+1&gt;ROWS(BlanksRange1)-COUNTBLANK(BlanksRange1),"",INDIRECT(ADDRESS(SMALL((IF(BlanksRange1&lt;&gt;"",ROW(BlanksRange1),ROW()+ROWS(BlanksRange1))),ROW()-ROW(NoBlanksRange1)+1),COLUMN(BlanksRange1),4)))</f>
        <v>0</v>
      </c>
      <c r="BL53">
        <f t="shared" si="1"/>
        <v>51</v>
      </c>
    </row>
    <row r="54" spans="11:64">
      <c r="K54" s="332" t="s">
        <v>115</v>
      </c>
      <c r="L54" s="427" t="s">
        <v>162</v>
      </c>
      <c r="M54" t="s">
        <v>323</v>
      </c>
      <c r="BE54" s="5">
        <v>53</v>
      </c>
      <c r="BF54">
        <v>0</v>
      </c>
      <c r="BG54">
        <f t="array" aca="1" ref="BG54" ca="1">IF(ROW()-ROW(NoBlanksRange1)+1&gt;ROWS(BlanksRange1)-COUNTBLANK(BlanksRange1),"",INDIRECT(ADDRESS(SMALL((IF(BlanksRange1&lt;&gt;"",ROW(BlanksRange1),ROW()+ROWS(BlanksRange1))),ROW()-ROW(NoBlanksRange1)+1),COLUMN(BlanksRange1),4)))</f>
        <v>0</v>
      </c>
      <c r="BL54">
        <f t="shared" si="1"/>
        <v>52</v>
      </c>
    </row>
    <row r="55" spans="11:64">
      <c r="K55" s="332" t="s">
        <v>116</v>
      </c>
      <c r="L55" s="426" t="s">
        <v>459</v>
      </c>
      <c r="M55" t="s">
        <v>323</v>
      </c>
      <c r="BE55" s="5">
        <v>54</v>
      </c>
      <c r="BF55">
        <v>0</v>
      </c>
      <c r="BG55">
        <f t="array" aca="1" ref="BG55" ca="1">IF(ROW()-ROW(NoBlanksRange1)+1&gt;ROWS(BlanksRange1)-COUNTBLANK(BlanksRange1),"",INDIRECT(ADDRESS(SMALL((IF(BlanksRange1&lt;&gt;"",ROW(BlanksRange1),ROW()+ROWS(BlanksRange1))),ROW()-ROW(NoBlanksRange1)+1),COLUMN(BlanksRange1),4)))</f>
        <v>0</v>
      </c>
      <c r="BL55">
        <f t="shared" si="1"/>
        <v>53</v>
      </c>
    </row>
    <row r="56" spans="11:64">
      <c r="K56" s="332" t="s">
        <v>460</v>
      </c>
      <c r="L56" s="426" t="s">
        <v>461</v>
      </c>
      <c r="M56" t="s">
        <v>323</v>
      </c>
      <c r="BE56" s="5">
        <v>55</v>
      </c>
      <c r="BF56">
        <v>0</v>
      </c>
      <c r="BG56">
        <f t="array" aca="1" ref="BG56" ca="1">IF(ROW()-ROW(NoBlanksRange1)+1&gt;ROWS(BlanksRange1)-COUNTBLANK(BlanksRange1),"",INDIRECT(ADDRESS(SMALL((IF(BlanksRange1&lt;&gt;"",ROW(BlanksRange1),ROW()+ROWS(BlanksRange1))),ROW()-ROW(NoBlanksRange1)+1),COLUMN(BlanksRange1),4)))</f>
        <v>0</v>
      </c>
      <c r="BL56">
        <f t="shared" si="1"/>
        <v>54</v>
      </c>
    </row>
    <row r="57" spans="11:64">
      <c r="K57" s="332" t="s">
        <v>462</v>
      </c>
      <c r="L57" s="426" t="s">
        <v>463</v>
      </c>
      <c r="M57" t="s">
        <v>323</v>
      </c>
      <c r="BE57" s="5">
        <v>56</v>
      </c>
      <c r="BF57">
        <v>0</v>
      </c>
      <c r="BG57">
        <f t="array" aca="1" ref="BG57" ca="1">IF(ROW()-ROW(NoBlanksRange1)+1&gt;ROWS(BlanksRange1)-COUNTBLANK(BlanksRange1),"",INDIRECT(ADDRESS(SMALL((IF(BlanksRange1&lt;&gt;"",ROW(BlanksRange1),ROW()+ROWS(BlanksRange1))),ROW()-ROW(NoBlanksRange1)+1),COLUMN(BlanksRange1),4)))</f>
        <v>0</v>
      </c>
      <c r="BL57">
        <f t="shared" si="1"/>
        <v>55</v>
      </c>
    </row>
    <row r="58" spans="11:64">
      <c r="K58" s="332" t="s">
        <v>108</v>
      </c>
      <c r="L58" s="426" t="s">
        <v>464</v>
      </c>
      <c r="M58" t="s">
        <v>323</v>
      </c>
      <c r="BE58" s="5">
        <v>57</v>
      </c>
      <c r="BF58">
        <v>0</v>
      </c>
      <c r="BG58">
        <f t="array" aca="1" ref="BG58" ca="1">IF(ROW()-ROW(NoBlanksRange1)+1&gt;ROWS(BlanksRange1)-COUNTBLANK(BlanksRange1),"",INDIRECT(ADDRESS(SMALL((IF(BlanksRange1&lt;&gt;"",ROW(BlanksRange1),ROW()+ROWS(BlanksRange1))),ROW()-ROW(NoBlanksRange1)+1),COLUMN(BlanksRange1),4)))</f>
        <v>0</v>
      </c>
      <c r="BL58">
        <f t="shared" si="1"/>
        <v>56</v>
      </c>
    </row>
    <row r="59" spans="11:64">
      <c r="K59" s="332" t="s">
        <v>465</v>
      </c>
      <c r="L59" s="426" t="s">
        <v>466</v>
      </c>
      <c r="M59" t="s">
        <v>323</v>
      </c>
      <c r="BE59" s="5">
        <v>58</v>
      </c>
      <c r="BF59">
        <v>0</v>
      </c>
      <c r="BG59">
        <f t="array" aca="1" ref="BG59" ca="1">IF(ROW()-ROW(NoBlanksRange1)+1&gt;ROWS(BlanksRange1)-COUNTBLANK(BlanksRange1),"",INDIRECT(ADDRESS(SMALL((IF(BlanksRange1&lt;&gt;"",ROW(BlanksRange1),ROW()+ROWS(BlanksRange1))),ROW()-ROW(NoBlanksRange1)+1),COLUMN(BlanksRange1),4)))</f>
        <v>0</v>
      </c>
      <c r="BL59">
        <f t="shared" si="1"/>
        <v>57</v>
      </c>
    </row>
    <row r="60" spans="11:64">
      <c r="K60" s="332" t="s">
        <v>467</v>
      </c>
      <c r="L60" s="426" t="s">
        <v>468</v>
      </c>
      <c r="M60" t="s">
        <v>323</v>
      </c>
      <c r="BE60" s="5">
        <v>59</v>
      </c>
      <c r="BF60">
        <v>0</v>
      </c>
      <c r="BG60">
        <f t="array" aca="1" ref="BG60" ca="1">IF(ROW()-ROW(NoBlanksRange1)+1&gt;ROWS(BlanksRange1)-COUNTBLANK(BlanksRange1),"",INDIRECT(ADDRESS(SMALL((IF(BlanksRange1&lt;&gt;"",ROW(BlanksRange1),ROW()+ROWS(BlanksRange1))),ROW()-ROW(NoBlanksRange1)+1),COLUMN(BlanksRange1),4)))</f>
        <v>0</v>
      </c>
      <c r="BL60">
        <f t="shared" si="1"/>
        <v>58</v>
      </c>
    </row>
    <row r="61" spans="11:64">
      <c r="K61" s="332" t="s">
        <v>469</v>
      </c>
      <c r="L61" s="426" t="s">
        <v>470</v>
      </c>
      <c r="M61" t="s">
        <v>323</v>
      </c>
      <c r="BE61" s="5">
        <v>60</v>
      </c>
      <c r="BF61">
        <v>0</v>
      </c>
      <c r="BG61">
        <f t="array" aca="1" ref="BG61" ca="1">IF(ROW()-ROW(NoBlanksRange1)+1&gt;ROWS(BlanksRange1)-COUNTBLANK(BlanksRange1),"",INDIRECT(ADDRESS(SMALL((IF(BlanksRange1&lt;&gt;"",ROW(BlanksRange1),ROW()+ROWS(BlanksRange1))),ROW()-ROW(NoBlanksRange1)+1),COLUMN(BlanksRange1),4)))</f>
        <v>0</v>
      </c>
      <c r="BL61">
        <f t="shared" si="1"/>
        <v>59</v>
      </c>
    </row>
    <row r="62" spans="11:64">
      <c r="K62" s="332" t="s">
        <v>471</v>
      </c>
      <c r="L62" s="327" t="s">
        <v>472</v>
      </c>
      <c r="M62" t="s">
        <v>323</v>
      </c>
      <c r="BE62" s="5">
        <v>61</v>
      </c>
      <c r="BF62">
        <v>0</v>
      </c>
      <c r="BG62">
        <f t="array" aca="1" ref="BG62" ca="1">IF(ROW()-ROW(NoBlanksRange1)+1&gt;ROWS(BlanksRange1)-COUNTBLANK(BlanksRange1),"",INDIRECT(ADDRESS(SMALL((IF(BlanksRange1&lt;&gt;"",ROW(BlanksRange1),ROW()+ROWS(BlanksRange1))),ROW()-ROW(NoBlanksRange1)+1),COLUMN(BlanksRange1),4)))</f>
        <v>0</v>
      </c>
      <c r="BL62">
        <f t="shared" si="1"/>
        <v>60</v>
      </c>
    </row>
    <row r="63" spans="11:64">
      <c r="K63" s="332" t="s">
        <v>473</v>
      </c>
      <c r="L63" s="426" t="s">
        <v>474</v>
      </c>
      <c r="M63" t="s">
        <v>323</v>
      </c>
      <c r="BE63" s="5">
        <v>62</v>
      </c>
      <c r="BF63">
        <v>0</v>
      </c>
      <c r="BG63">
        <f t="array" aca="1" ref="BG63" ca="1">IF(ROW()-ROW(NoBlanksRange1)+1&gt;ROWS(BlanksRange1)-COUNTBLANK(BlanksRange1),"",INDIRECT(ADDRESS(SMALL((IF(BlanksRange1&lt;&gt;"",ROW(BlanksRange1),ROW()+ROWS(BlanksRange1))),ROW()-ROW(NoBlanksRange1)+1),COLUMN(BlanksRange1),4)))</f>
        <v>0</v>
      </c>
      <c r="BL63">
        <f t="shared" si="1"/>
        <v>61</v>
      </c>
    </row>
    <row r="64" spans="11:64">
      <c r="K64" s="332" t="s">
        <v>475</v>
      </c>
      <c r="L64" s="426" t="s">
        <v>476</v>
      </c>
      <c r="M64" t="s">
        <v>323</v>
      </c>
      <c r="BE64" s="5">
        <v>63</v>
      </c>
      <c r="BF64">
        <v>0</v>
      </c>
      <c r="BG64">
        <f t="array" aca="1" ref="BG64" ca="1">IF(ROW()-ROW(NoBlanksRange1)+1&gt;ROWS(BlanksRange1)-COUNTBLANK(BlanksRange1),"",INDIRECT(ADDRESS(SMALL((IF(BlanksRange1&lt;&gt;"",ROW(BlanksRange1),ROW()+ROWS(BlanksRange1))),ROW()-ROW(NoBlanksRange1)+1),COLUMN(BlanksRange1),4)))</f>
        <v>0</v>
      </c>
      <c r="BL64">
        <f t="shared" si="1"/>
        <v>62</v>
      </c>
    </row>
    <row r="65" spans="11:64">
      <c r="K65" s="332" t="s">
        <v>477</v>
      </c>
      <c r="L65" s="426" t="s">
        <v>478</v>
      </c>
      <c r="M65" t="s">
        <v>323</v>
      </c>
      <c r="BE65" s="5">
        <v>64</v>
      </c>
      <c r="BF65">
        <v>0</v>
      </c>
      <c r="BG65">
        <f t="array" aca="1" ref="BG65" ca="1">IF(ROW()-ROW(NoBlanksRange1)+1&gt;ROWS(BlanksRange1)-COUNTBLANK(BlanksRange1),"",INDIRECT(ADDRESS(SMALL((IF(BlanksRange1&lt;&gt;"",ROW(BlanksRange1),ROW()+ROWS(BlanksRange1))),ROW()-ROW(NoBlanksRange1)+1),COLUMN(BlanksRange1),4)))</f>
        <v>0</v>
      </c>
      <c r="BL65">
        <f t="shared" si="1"/>
        <v>63</v>
      </c>
    </row>
    <row r="66" spans="11:64">
      <c r="K66" s="332" t="s">
        <v>130</v>
      </c>
      <c r="L66" s="426" t="s">
        <v>163</v>
      </c>
      <c r="M66" t="s">
        <v>323</v>
      </c>
      <c r="BE66" s="5">
        <v>65</v>
      </c>
      <c r="BF66">
        <v>0</v>
      </c>
      <c r="BG66">
        <f t="array" aca="1" ref="BG66" ca="1">IF(ROW()-ROW(NoBlanksRange1)+1&gt;ROWS(BlanksRange1)-COUNTBLANK(BlanksRange1),"",INDIRECT(ADDRESS(SMALL((IF(BlanksRange1&lt;&gt;"",ROW(BlanksRange1),ROW()+ROWS(BlanksRange1))),ROW()-ROW(NoBlanksRange1)+1),COLUMN(BlanksRange1),4)))</f>
        <v>0</v>
      </c>
      <c r="BL66">
        <f t="shared" si="1"/>
        <v>64</v>
      </c>
    </row>
    <row r="67" spans="11:64">
      <c r="K67" s="332" t="s">
        <v>479</v>
      </c>
      <c r="L67" s="428" t="s">
        <v>480</v>
      </c>
      <c r="M67" t="s">
        <v>323</v>
      </c>
      <c r="BE67" s="5">
        <v>66</v>
      </c>
      <c r="BF67">
        <v>0</v>
      </c>
      <c r="BG67">
        <f t="array" aca="1" ref="BG67" ca="1">IF(ROW()-ROW(NoBlanksRange1)+1&gt;ROWS(BlanksRange1)-COUNTBLANK(BlanksRange1),"",INDIRECT(ADDRESS(SMALL((IF(BlanksRange1&lt;&gt;"",ROW(BlanksRange1),ROW()+ROWS(BlanksRange1))),ROW()-ROW(NoBlanksRange1)+1),COLUMN(BlanksRange1),4)))</f>
        <v>0</v>
      </c>
      <c r="BL67">
        <f t="shared" si="1"/>
        <v>65</v>
      </c>
    </row>
    <row r="68" spans="11:64">
      <c r="K68" s="332" t="s">
        <v>481</v>
      </c>
      <c r="L68" s="428" t="s">
        <v>482</v>
      </c>
      <c r="M68" t="s">
        <v>323</v>
      </c>
      <c r="BE68" s="5">
        <v>67</v>
      </c>
      <c r="BF68">
        <v>0</v>
      </c>
      <c r="BG68">
        <f t="array" aca="1" ref="BG68" ca="1">IF(ROW()-ROW(NoBlanksRange1)+1&gt;ROWS(BlanksRange1)-COUNTBLANK(BlanksRange1),"",INDIRECT(ADDRESS(SMALL((IF(BlanksRange1&lt;&gt;"",ROW(BlanksRange1),ROW()+ROWS(BlanksRange1))),ROW()-ROW(NoBlanksRange1)+1),COLUMN(BlanksRange1),4)))</f>
        <v>0</v>
      </c>
      <c r="BL68">
        <f t="shared" ref="BL68:BL99" si="2">BL67+1</f>
        <v>66</v>
      </c>
    </row>
    <row r="69" spans="11:64">
      <c r="K69" s="332" t="s">
        <v>483</v>
      </c>
      <c r="L69" s="304" t="s">
        <v>484</v>
      </c>
      <c r="M69" t="s">
        <v>323</v>
      </c>
      <c r="BE69" s="5">
        <v>68</v>
      </c>
      <c r="BF69">
        <v>0</v>
      </c>
      <c r="BG69">
        <f t="array" aca="1" ref="BG69" ca="1">IF(ROW()-ROW(NoBlanksRange1)+1&gt;ROWS(BlanksRange1)-COUNTBLANK(BlanksRange1),"",INDIRECT(ADDRESS(SMALL((IF(BlanksRange1&lt;&gt;"",ROW(BlanksRange1),ROW()+ROWS(BlanksRange1))),ROW()-ROW(NoBlanksRange1)+1),COLUMN(BlanksRange1),4)))</f>
        <v>0</v>
      </c>
      <c r="BL69">
        <f t="shared" si="2"/>
        <v>67</v>
      </c>
    </row>
    <row r="70" spans="11:64">
      <c r="K70" s="332" t="s">
        <v>485</v>
      </c>
      <c r="L70" s="427" t="s">
        <v>486</v>
      </c>
      <c r="M70" t="s">
        <v>323</v>
      </c>
      <c r="BE70" s="5">
        <v>69</v>
      </c>
      <c r="BF70">
        <v>0</v>
      </c>
      <c r="BG70">
        <f t="array" aca="1" ref="BG70" ca="1">IF(ROW()-ROW(NoBlanksRange1)+1&gt;ROWS(BlanksRange1)-COUNTBLANK(BlanksRange1),"",INDIRECT(ADDRESS(SMALL((IF(BlanksRange1&lt;&gt;"",ROW(BlanksRange1),ROW()+ROWS(BlanksRange1))),ROW()-ROW(NoBlanksRange1)+1),COLUMN(BlanksRange1),4)))</f>
        <v>0</v>
      </c>
      <c r="BL70">
        <f t="shared" si="2"/>
        <v>68</v>
      </c>
    </row>
    <row r="71" spans="11:64">
      <c r="K71" s="332" t="s">
        <v>487</v>
      </c>
      <c r="L71" s="428" t="s">
        <v>488</v>
      </c>
      <c r="M71" t="s">
        <v>323</v>
      </c>
      <c r="BE71" s="5">
        <v>70</v>
      </c>
      <c r="BF71">
        <v>0</v>
      </c>
      <c r="BG71">
        <f t="array" aca="1" ref="BG71" ca="1">IF(ROW()-ROW(NoBlanksRange1)+1&gt;ROWS(BlanksRange1)-COUNTBLANK(BlanksRange1),"",INDIRECT(ADDRESS(SMALL((IF(BlanksRange1&lt;&gt;"",ROW(BlanksRange1),ROW()+ROWS(BlanksRange1))),ROW()-ROW(NoBlanksRange1)+1),COLUMN(BlanksRange1),4)))</f>
        <v>0</v>
      </c>
      <c r="BL71">
        <f t="shared" si="2"/>
        <v>69</v>
      </c>
    </row>
    <row r="72" spans="11:64">
      <c r="K72" s="332" t="s">
        <v>489</v>
      </c>
      <c r="L72" s="428" t="s">
        <v>490</v>
      </c>
      <c r="M72" t="s">
        <v>323</v>
      </c>
      <c r="BE72" s="5">
        <v>71</v>
      </c>
      <c r="BF72">
        <v>0</v>
      </c>
      <c r="BG72">
        <f t="array" aca="1" ref="BG72" ca="1">IF(ROW()-ROW(NoBlanksRange1)+1&gt;ROWS(BlanksRange1)-COUNTBLANK(BlanksRange1),"",INDIRECT(ADDRESS(SMALL((IF(BlanksRange1&lt;&gt;"",ROW(BlanksRange1),ROW()+ROWS(BlanksRange1))),ROW()-ROW(NoBlanksRange1)+1),COLUMN(BlanksRange1),4)))</f>
        <v>0</v>
      </c>
      <c r="BL72">
        <f t="shared" si="2"/>
        <v>70</v>
      </c>
    </row>
    <row r="73" spans="11:64">
      <c r="K73" s="332" t="s">
        <v>491</v>
      </c>
      <c r="L73" s="428" t="s">
        <v>492</v>
      </c>
      <c r="M73" t="s">
        <v>323</v>
      </c>
      <c r="BE73" s="5">
        <v>72</v>
      </c>
      <c r="BF73">
        <v>0</v>
      </c>
      <c r="BG73">
        <f t="array" aca="1" ref="BG73" ca="1">IF(ROW()-ROW(NoBlanksRange1)+1&gt;ROWS(BlanksRange1)-COUNTBLANK(BlanksRange1),"",INDIRECT(ADDRESS(SMALL((IF(BlanksRange1&lt;&gt;"",ROW(BlanksRange1),ROW()+ROWS(BlanksRange1))),ROW()-ROW(NoBlanksRange1)+1),COLUMN(BlanksRange1),4)))</f>
        <v>0</v>
      </c>
      <c r="BL73">
        <f t="shared" si="2"/>
        <v>71</v>
      </c>
    </row>
    <row r="74" spans="11:64">
      <c r="K74" s="332" t="s">
        <v>493</v>
      </c>
      <c r="L74" s="428" t="s">
        <v>494</v>
      </c>
      <c r="M74" t="s">
        <v>323</v>
      </c>
      <c r="BE74" s="5">
        <v>73</v>
      </c>
      <c r="BF74">
        <v>0</v>
      </c>
      <c r="BG74">
        <f t="array" aca="1" ref="BG74" ca="1">IF(ROW()-ROW(NoBlanksRange1)+1&gt;ROWS(BlanksRange1)-COUNTBLANK(BlanksRange1),"",INDIRECT(ADDRESS(SMALL((IF(BlanksRange1&lt;&gt;"",ROW(BlanksRange1),ROW()+ROWS(BlanksRange1))),ROW()-ROW(NoBlanksRange1)+1),COLUMN(BlanksRange1),4)))</f>
        <v>0</v>
      </c>
      <c r="BL74">
        <f t="shared" si="2"/>
        <v>72</v>
      </c>
    </row>
    <row r="75" spans="11:64">
      <c r="K75" s="332" t="s">
        <v>495</v>
      </c>
      <c r="L75" s="428" t="s">
        <v>496</v>
      </c>
      <c r="M75" t="s">
        <v>323</v>
      </c>
      <c r="BE75" s="5">
        <v>74</v>
      </c>
      <c r="BF75">
        <v>0</v>
      </c>
      <c r="BG75">
        <f t="array" aca="1" ref="BG75" ca="1">IF(ROW()-ROW(NoBlanksRange1)+1&gt;ROWS(BlanksRange1)-COUNTBLANK(BlanksRange1),"",INDIRECT(ADDRESS(SMALL((IF(BlanksRange1&lt;&gt;"",ROW(BlanksRange1),ROW()+ROWS(BlanksRange1))),ROW()-ROW(NoBlanksRange1)+1),COLUMN(BlanksRange1),4)))</f>
        <v>0</v>
      </c>
      <c r="BL75">
        <f t="shared" si="2"/>
        <v>73</v>
      </c>
    </row>
    <row r="76" spans="11:64">
      <c r="K76" s="332" t="s">
        <v>497</v>
      </c>
      <c r="L76" s="428" t="s">
        <v>498</v>
      </c>
      <c r="M76" t="s">
        <v>323</v>
      </c>
      <c r="BE76" s="5">
        <v>75</v>
      </c>
      <c r="BF76">
        <v>0</v>
      </c>
      <c r="BG76">
        <f t="array" aca="1" ref="BG76" ca="1">IF(ROW()-ROW(NoBlanksRange1)+1&gt;ROWS(BlanksRange1)-COUNTBLANK(BlanksRange1),"",INDIRECT(ADDRESS(SMALL((IF(BlanksRange1&lt;&gt;"",ROW(BlanksRange1),ROW()+ROWS(BlanksRange1))),ROW()-ROW(NoBlanksRange1)+1),COLUMN(BlanksRange1),4)))</f>
        <v>0</v>
      </c>
      <c r="BL76">
        <f t="shared" si="2"/>
        <v>74</v>
      </c>
    </row>
    <row r="77" spans="11:64">
      <c r="K77" s="332" t="s">
        <v>499</v>
      </c>
      <c r="L77" s="304" t="s">
        <v>500</v>
      </c>
      <c r="M77" t="s">
        <v>323</v>
      </c>
      <c r="BE77" s="5">
        <v>76</v>
      </c>
      <c r="BF77">
        <v>0</v>
      </c>
      <c r="BG77">
        <f t="array" aca="1" ref="BG77" ca="1">IF(ROW()-ROW(NoBlanksRange1)+1&gt;ROWS(BlanksRange1)-COUNTBLANK(BlanksRange1),"",INDIRECT(ADDRESS(SMALL((IF(BlanksRange1&lt;&gt;"",ROW(BlanksRange1),ROW()+ROWS(BlanksRange1))),ROW()-ROW(NoBlanksRange1)+1),COLUMN(BlanksRange1),4)))</f>
        <v>0</v>
      </c>
      <c r="BL77">
        <f t="shared" si="2"/>
        <v>75</v>
      </c>
    </row>
    <row r="78" spans="11:64">
      <c r="K78" s="332" t="s">
        <v>499</v>
      </c>
      <c r="L78" s="428" t="s">
        <v>501</v>
      </c>
      <c r="M78" t="s">
        <v>323</v>
      </c>
      <c r="BE78" s="5">
        <v>77</v>
      </c>
      <c r="BF78">
        <v>0</v>
      </c>
      <c r="BG78">
        <f t="array" aca="1" ref="BG78" ca="1">IF(ROW()-ROW(NoBlanksRange1)+1&gt;ROWS(BlanksRange1)-COUNTBLANK(BlanksRange1),"",INDIRECT(ADDRESS(SMALL((IF(BlanksRange1&lt;&gt;"",ROW(BlanksRange1),ROW()+ROWS(BlanksRange1))),ROW()-ROW(NoBlanksRange1)+1),COLUMN(BlanksRange1),4)))</f>
        <v>0</v>
      </c>
      <c r="BL78">
        <f t="shared" si="2"/>
        <v>76</v>
      </c>
    </row>
    <row r="79" spans="11:64">
      <c r="K79" s="332" t="s">
        <v>499</v>
      </c>
      <c r="L79" s="428" t="s">
        <v>502</v>
      </c>
      <c r="M79" t="s">
        <v>323</v>
      </c>
      <c r="BE79" s="5">
        <v>78</v>
      </c>
      <c r="BF79">
        <v>0</v>
      </c>
      <c r="BG79">
        <f t="array" aca="1" ref="BG79" ca="1">IF(ROW()-ROW(NoBlanksRange1)+1&gt;ROWS(BlanksRange1)-COUNTBLANK(BlanksRange1),"",INDIRECT(ADDRESS(SMALL((IF(BlanksRange1&lt;&gt;"",ROW(BlanksRange1),ROW()+ROWS(BlanksRange1))),ROW()-ROW(NoBlanksRange1)+1),COLUMN(BlanksRange1),4)))</f>
        <v>0</v>
      </c>
      <c r="BL79">
        <f t="shared" si="2"/>
        <v>77</v>
      </c>
    </row>
    <row r="80" spans="11:64">
      <c r="K80" s="332" t="str">
        <f>SubstancesW!B178</f>
        <v>Diflubenzuron</v>
      </c>
      <c r="L80" s="304" t="s">
        <v>503</v>
      </c>
      <c r="M80" t="s">
        <v>323</v>
      </c>
      <c r="BE80" s="5">
        <v>79</v>
      </c>
      <c r="BF80">
        <v>0</v>
      </c>
      <c r="BG80">
        <f t="array" aca="1" ref="BG80" ca="1">IF(ROW()-ROW(NoBlanksRange1)+1&gt;ROWS(BlanksRange1)-COUNTBLANK(BlanksRange1),"",INDIRECT(ADDRESS(SMALL((IF(BlanksRange1&lt;&gt;"",ROW(BlanksRange1),ROW()+ROWS(BlanksRange1))),ROW()-ROW(NoBlanksRange1)+1),COLUMN(BlanksRange1),4)))</f>
        <v>0</v>
      </c>
      <c r="BL80">
        <f t="shared" si="2"/>
        <v>78</v>
      </c>
    </row>
    <row r="81" spans="11:64">
      <c r="K81" s="332" t="s">
        <v>504</v>
      </c>
      <c r="L81" s="304" t="s">
        <v>505</v>
      </c>
      <c r="M81" t="s">
        <v>323</v>
      </c>
      <c r="BE81" s="5">
        <v>80</v>
      </c>
      <c r="BF81">
        <v>0</v>
      </c>
      <c r="BG81">
        <f t="array" aca="1" ref="BG81" ca="1">IF(ROW()-ROW(NoBlanksRange1)+1&gt;ROWS(BlanksRange1)-COUNTBLANK(BlanksRange1),"",INDIRECT(ADDRESS(SMALL((IF(BlanksRange1&lt;&gt;"",ROW(BlanksRange1),ROW()+ROWS(BlanksRange1))),ROW()-ROW(NoBlanksRange1)+1),COLUMN(BlanksRange1),4)))</f>
        <v>0</v>
      </c>
      <c r="BL81">
        <f t="shared" si="2"/>
        <v>79</v>
      </c>
    </row>
    <row r="82" spans="11:64">
      <c r="K82" s="332" t="s">
        <v>506</v>
      </c>
      <c r="L82" s="428" t="s">
        <v>507</v>
      </c>
      <c r="M82" t="s">
        <v>323</v>
      </c>
      <c r="BE82" s="5">
        <v>81</v>
      </c>
      <c r="BF82">
        <v>0</v>
      </c>
      <c r="BG82">
        <f t="array" aca="1" ref="BG82" ca="1">IF(ROW()-ROW(NoBlanksRange1)+1&gt;ROWS(BlanksRange1)-COUNTBLANK(BlanksRange1),"",INDIRECT(ADDRESS(SMALL((IF(BlanksRange1&lt;&gt;"",ROW(BlanksRange1),ROW()+ROWS(BlanksRange1))),ROW()-ROW(NoBlanksRange1)+1),COLUMN(BlanksRange1),4)))</f>
        <v>0</v>
      </c>
      <c r="BL82">
        <f t="shared" si="2"/>
        <v>80</v>
      </c>
    </row>
    <row r="83" spans="11:64">
      <c r="K83" s="332" t="s">
        <v>508</v>
      </c>
      <c r="L83" s="427" t="s">
        <v>509</v>
      </c>
      <c r="M83" t="s">
        <v>323</v>
      </c>
      <c r="BE83" s="5">
        <v>82</v>
      </c>
      <c r="BF83">
        <v>0</v>
      </c>
      <c r="BG83">
        <f t="array" aca="1" ref="BG83" ca="1">IF(ROW()-ROW(NoBlanksRange1)+1&gt;ROWS(BlanksRange1)-COUNTBLANK(BlanksRange1),"",INDIRECT(ADDRESS(SMALL((IF(BlanksRange1&lt;&gt;"",ROW(BlanksRange1),ROW()+ROWS(BlanksRange1))),ROW()-ROW(NoBlanksRange1)+1),COLUMN(BlanksRange1),4)))</f>
        <v>0</v>
      </c>
      <c r="BL83">
        <f t="shared" si="2"/>
        <v>81</v>
      </c>
    </row>
    <row r="84" spans="11:64">
      <c r="K84" s="332" t="s">
        <v>510</v>
      </c>
      <c r="L84" s="427" t="s">
        <v>511</v>
      </c>
      <c r="M84" t="s">
        <v>323</v>
      </c>
      <c r="BE84" s="5">
        <v>83</v>
      </c>
      <c r="BF84">
        <v>0</v>
      </c>
      <c r="BG84">
        <f t="array" aca="1" ref="BG84" ca="1">IF(ROW()-ROW(NoBlanksRange1)+1&gt;ROWS(BlanksRange1)-COUNTBLANK(BlanksRange1),"",INDIRECT(ADDRESS(SMALL((IF(BlanksRange1&lt;&gt;"",ROW(BlanksRange1),ROW()+ROWS(BlanksRange1))),ROW()-ROW(NoBlanksRange1)+1),COLUMN(BlanksRange1),4)))</f>
        <v>0</v>
      </c>
      <c r="BL84">
        <f t="shared" si="2"/>
        <v>82</v>
      </c>
    </row>
    <row r="85" spans="11:64">
      <c r="K85" s="332" t="s">
        <v>512</v>
      </c>
      <c r="L85" s="428" t="s">
        <v>513</v>
      </c>
      <c r="M85" t="s">
        <v>323</v>
      </c>
      <c r="BE85" s="5">
        <v>84</v>
      </c>
      <c r="BF85">
        <v>0</v>
      </c>
      <c r="BG85">
        <f t="array" aca="1" ref="BG85" ca="1">IF(ROW()-ROW(NoBlanksRange1)+1&gt;ROWS(BlanksRange1)-COUNTBLANK(BlanksRange1),"",INDIRECT(ADDRESS(SMALL((IF(BlanksRange1&lt;&gt;"",ROW(BlanksRange1),ROW()+ROWS(BlanksRange1))),ROW()-ROW(NoBlanksRange1)+1),COLUMN(BlanksRange1),4)))</f>
        <v>0</v>
      </c>
      <c r="BL85">
        <f t="shared" si="2"/>
        <v>83</v>
      </c>
    </row>
    <row r="86" spans="11:64">
      <c r="K86" s="332" t="s">
        <v>514</v>
      </c>
      <c r="L86" s="428" t="s">
        <v>515</v>
      </c>
      <c r="M86" t="s">
        <v>323</v>
      </c>
      <c r="BE86" s="5">
        <v>85</v>
      </c>
      <c r="BF86">
        <v>0</v>
      </c>
      <c r="BG86">
        <f t="array" aca="1" ref="BG86" ca="1">IF(ROW()-ROW(NoBlanksRange1)+1&gt;ROWS(BlanksRange1)-COUNTBLANK(BlanksRange1),"",INDIRECT(ADDRESS(SMALL((IF(BlanksRange1&lt;&gt;"",ROW(BlanksRange1),ROW()+ROWS(BlanksRange1))),ROW()-ROW(NoBlanksRange1)+1),COLUMN(BlanksRange1),4)))</f>
        <v>0</v>
      </c>
      <c r="BL86">
        <f t="shared" si="2"/>
        <v>84</v>
      </c>
    </row>
    <row r="87" spans="11:64">
      <c r="K87" s="332" t="s">
        <v>516</v>
      </c>
      <c r="L87" s="428" t="s">
        <v>517</v>
      </c>
      <c r="M87" t="s">
        <v>323</v>
      </c>
      <c r="BE87" s="5">
        <v>86</v>
      </c>
      <c r="BF87">
        <v>0</v>
      </c>
      <c r="BG87">
        <f t="array" aca="1" ref="BG87" ca="1">IF(ROW()-ROW(NoBlanksRange1)+1&gt;ROWS(BlanksRange1)-COUNTBLANK(BlanksRange1),"",INDIRECT(ADDRESS(SMALL((IF(BlanksRange1&lt;&gt;"",ROW(BlanksRange1),ROW()+ROWS(BlanksRange1))),ROW()-ROW(NoBlanksRange1)+1),COLUMN(BlanksRange1),4)))</f>
        <v>0</v>
      </c>
      <c r="BL87">
        <f t="shared" si="2"/>
        <v>85</v>
      </c>
    </row>
    <row r="88" spans="11:64">
      <c r="K88" s="332" t="s">
        <v>518</v>
      </c>
      <c r="L88" s="428" t="s">
        <v>519</v>
      </c>
      <c r="M88" t="s">
        <v>323</v>
      </c>
      <c r="BE88" s="5">
        <v>87</v>
      </c>
      <c r="BF88">
        <v>0</v>
      </c>
      <c r="BG88">
        <f t="array" aca="1" ref="BG88" ca="1">IF(ROW()-ROW(NoBlanksRange1)+1&gt;ROWS(BlanksRange1)-COUNTBLANK(BlanksRange1),"",INDIRECT(ADDRESS(SMALL((IF(BlanksRange1&lt;&gt;"",ROW(BlanksRange1),ROW()+ROWS(BlanksRange1))),ROW()-ROW(NoBlanksRange1)+1),COLUMN(BlanksRange1),4)))</f>
        <v>0</v>
      </c>
      <c r="BL88">
        <f t="shared" si="2"/>
        <v>86</v>
      </c>
    </row>
    <row r="89" spans="11:64">
      <c r="K89" s="332" t="s">
        <v>520</v>
      </c>
      <c r="L89" s="304" t="s">
        <v>521</v>
      </c>
      <c r="M89" t="s">
        <v>323</v>
      </c>
      <c r="BE89" s="5">
        <v>88</v>
      </c>
      <c r="BF89">
        <v>0</v>
      </c>
      <c r="BG89">
        <f t="array" aca="1" ref="BG89" ca="1">IF(ROW()-ROW(NoBlanksRange1)+1&gt;ROWS(BlanksRange1)-COUNTBLANK(BlanksRange1),"",INDIRECT(ADDRESS(SMALL((IF(BlanksRange1&lt;&gt;"",ROW(BlanksRange1),ROW()+ROWS(BlanksRange1))),ROW()-ROW(NoBlanksRange1)+1),COLUMN(BlanksRange1),4)))</f>
        <v>0</v>
      </c>
      <c r="BL89">
        <f t="shared" si="2"/>
        <v>87</v>
      </c>
    </row>
    <row r="90" spans="11:64">
      <c r="K90" s="332" t="s">
        <v>522</v>
      </c>
      <c r="L90" s="304" t="s">
        <v>523</v>
      </c>
      <c r="M90" t="s">
        <v>323</v>
      </c>
      <c r="BE90" s="5">
        <v>89</v>
      </c>
      <c r="BF90">
        <v>0</v>
      </c>
      <c r="BG90">
        <f t="array" aca="1" ref="BG90" ca="1">IF(ROW()-ROW(NoBlanksRange1)+1&gt;ROWS(BlanksRange1)-COUNTBLANK(BlanksRange1),"",INDIRECT(ADDRESS(SMALL((IF(BlanksRange1&lt;&gt;"",ROW(BlanksRange1),ROW()+ROWS(BlanksRange1))),ROW()-ROW(NoBlanksRange1)+1),COLUMN(BlanksRange1),4)))</f>
        <v>0</v>
      </c>
      <c r="BL90">
        <f t="shared" si="2"/>
        <v>88</v>
      </c>
    </row>
    <row r="91" spans="11:64">
      <c r="K91" s="332" t="s">
        <v>524</v>
      </c>
      <c r="L91" s="428" t="s">
        <v>525</v>
      </c>
      <c r="M91" t="s">
        <v>323</v>
      </c>
      <c r="BE91" s="5">
        <v>90</v>
      </c>
      <c r="BF91">
        <v>0</v>
      </c>
      <c r="BG91">
        <f t="array" aca="1" ref="BG91" ca="1">IF(ROW()-ROW(NoBlanksRange1)+1&gt;ROWS(BlanksRange1)-COUNTBLANK(BlanksRange1),"",INDIRECT(ADDRESS(SMALL((IF(BlanksRange1&lt;&gt;"",ROW(BlanksRange1),ROW()+ROWS(BlanksRange1))),ROW()-ROW(NoBlanksRange1)+1),COLUMN(BlanksRange1),4)))</f>
        <v>0</v>
      </c>
      <c r="BL91">
        <f t="shared" si="2"/>
        <v>89</v>
      </c>
    </row>
    <row r="92" spans="11:64">
      <c r="K92" s="332" t="s">
        <v>122</v>
      </c>
      <c r="L92" s="428" t="s">
        <v>526</v>
      </c>
      <c r="M92" t="s">
        <v>323</v>
      </c>
      <c r="BE92" s="5">
        <v>91</v>
      </c>
      <c r="BF92">
        <v>0</v>
      </c>
      <c r="BG92">
        <f t="array" aca="1" ref="BG92" ca="1">IF(ROW()-ROW(NoBlanksRange1)+1&gt;ROWS(BlanksRange1)-COUNTBLANK(BlanksRange1),"",INDIRECT(ADDRESS(SMALL((IF(BlanksRange1&lt;&gt;"",ROW(BlanksRange1),ROW()+ROWS(BlanksRange1))),ROW()-ROW(NoBlanksRange1)+1),COLUMN(BlanksRange1),4)))</f>
        <v>0</v>
      </c>
      <c r="BL92">
        <f t="shared" si="2"/>
        <v>90</v>
      </c>
    </row>
    <row r="93" spans="11:64">
      <c r="K93" s="332" t="s">
        <v>527</v>
      </c>
      <c r="L93" s="428" t="s">
        <v>528</v>
      </c>
      <c r="M93" t="s">
        <v>323</v>
      </c>
      <c r="BE93" s="5">
        <v>92</v>
      </c>
      <c r="BF93">
        <v>0</v>
      </c>
      <c r="BG93">
        <f t="array" aca="1" ref="BG93" ca="1">IF(ROW()-ROW(NoBlanksRange1)+1&gt;ROWS(BlanksRange1)-COUNTBLANK(BlanksRange1),"",INDIRECT(ADDRESS(SMALL((IF(BlanksRange1&lt;&gt;"",ROW(BlanksRange1),ROW()+ROWS(BlanksRange1))),ROW()-ROW(NoBlanksRange1)+1),COLUMN(BlanksRange1),4)))</f>
        <v>0</v>
      </c>
      <c r="BL93">
        <f t="shared" si="2"/>
        <v>91</v>
      </c>
    </row>
    <row r="94" spans="11:64">
      <c r="K94" s="332" t="s">
        <v>529</v>
      </c>
      <c r="L94" s="428" t="s">
        <v>188</v>
      </c>
      <c r="M94" t="s">
        <v>323</v>
      </c>
      <c r="BE94" s="5">
        <v>93</v>
      </c>
      <c r="BF94">
        <v>0</v>
      </c>
      <c r="BG94">
        <f t="array" aca="1" ref="BG94" ca="1">IF(ROW()-ROW(NoBlanksRange1)+1&gt;ROWS(BlanksRange1)-COUNTBLANK(BlanksRange1),"",INDIRECT(ADDRESS(SMALL((IF(BlanksRange1&lt;&gt;"",ROW(BlanksRange1),ROW()+ROWS(BlanksRange1))),ROW()-ROW(NoBlanksRange1)+1),COLUMN(BlanksRange1),4)))</f>
        <v>0</v>
      </c>
      <c r="BL94">
        <f t="shared" si="2"/>
        <v>92</v>
      </c>
    </row>
    <row r="95" spans="11:64">
      <c r="K95" s="332" t="s">
        <v>530</v>
      </c>
      <c r="L95" s="428" t="s">
        <v>531</v>
      </c>
      <c r="M95" t="s">
        <v>323</v>
      </c>
      <c r="BE95" s="5">
        <v>94</v>
      </c>
      <c r="BF95">
        <v>0</v>
      </c>
      <c r="BG95" t="str">
        <f t="array" aca="1" ref="BG95" ca="1">IF(ROW()-ROW(NoBlanksRange1)+1&gt;ROWS(BlanksRange1)-COUNTBLANK(BlanksRange1),"",INDIRECT(ADDRESS(SMALL((IF(BlanksRange1&lt;&gt;"",ROW(BlanksRange1),ROW()+ROWS(BlanksRange1))),ROW()-ROW(NoBlanksRange1)+1),COLUMN(BlanksRange1),4)))</f>
        <v/>
      </c>
      <c r="BL95">
        <f t="shared" si="2"/>
        <v>93</v>
      </c>
    </row>
    <row r="96" spans="11:64">
      <c r="K96" s="332" t="s">
        <v>162</v>
      </c>
      <c r="L96" s="428" t="s">
        <v>532</v>
      </c>
      <c r="M96" t="s">
        <v>323</v>
      </c>
      <c r="BE96" s="5">
        <v>95</v>
      </c>
      <c r="BF96" t="s">
        <v>533</v>
      </c>
      <c r="BG96" t="str">
        <f t="array" aca="1" ref="BG96" ca="1">IF(ROW()-ROW(NoBlanksRange1)+1&gt;ROWS(BlanksRange1)-COUNTBLANK(BlanksRange1),"",INDIRECT(ADDRESS(SMALL((IF(BlanksRange1&lt;&gt;"",ROW(BlanksRange1),ROW()+ROWS(BlanksRange1))),ROW()-ROW(NoBlanksRange1)+1),COLUMN(BlanksRange1),4)))</f>
        <v/>
      </c>
      <c r="BL96">
        <f t="shared" si="2"/>
        <v>94</v>
      </c>
    </row>
    <row r="97" spans="11:64">
      <c r="K97" s="332" t="s">
        <v>534</v>
      </c>
      <c r="L97" s="428" t="s">
        <v>535</v>
      </c>
      <c r="M97" t="s">
        <v>323</v>
      </c>
      <c r="BE97" s="5">
        <v>96</v>
      </c>
      <c r="BF97" t="s">
        <v>533</v>
      </c>
      <c r="BG97" t="str">
        <f t="array" aca="1" ref="BG97" ca="1">IF(ROW()-ROW(NoBlanksRange1)+1&gt;ROWS(BlanksRange1)-COUNTBLANK(BlanksRange1),"",INDIRECT(ADDRESS(SMALL((IF(BlanksRange1&lt;&gt;"",ROW(BlanksRange1),ROW()+ROWS(BlanksRange1))),ROW()-ROW(NoBlanksRange1)+1),COLUMN(BlanksRange1),4)))</f>
        <v/>
      </c>
      <c r="BL97">
        <f t="shared" si="2"/>
        <v>95</v>
      </c>
    </row>
    <row r="98" spans="11:64">
      <c r="K98" s="332" t="s">
        <v>536</v>
      </c>
      <c r="L98" s="428" t="s">
        <v>537</v>
      </c>
      <c r="M98" t="s">
        <v>323</v>
      </c>
      <c r="BE98" s="5">
        <v>97</v>
      </c>
      <c r="BF98" t="s">
        <v>533</v>
      </c>
      <c r="BG98" t="str">
        <f t="array" aca="1" ref="BG98" ca="1">IF(ROW()-ROW(NoBlanksRange1)+1&gt;ROWS(BlanksRange1)-COUNTBLANK(BlanksRange1),"",INDIRECT(ADDRESS(SMALL((IF(BlanksRange1&lt;&gt;"",ROW(BlanksRange1),ROW()+ROWS(BlanksRange1))),ROW()-ROW(NoBlanksRange1)+1),COLUMN(BlanksRange1),4)))</f>
        <v/>
      </c>
      <c r="BL98">
        <f t="shared" si="2"/>
        <v>96</v>
      </c>
    </row>
    <row r="99" spans="11:64">
      <c r="K99" s="332" t="s">
        <v>538</v>
      </c>
      <c r="L99" s="428" t="s">
        <v>539</v>
      </c>
      <c r="M99" t="s">
        <v>323</v>
      </c>
      <c r="BE99" s="5">
        <v>98</v>
      </c>
      <c r="BF99" t="s">
        <v>533</v>
      </c>
      <c r="BG99" t="str">
        <f t="array" aca="1" ref="BG99" ca="1">IF(ROW()-ROW(NoBlanksRange1)+1&gt;ROWS(BlanksRange1)-COUNTBLANK(BlanksRange1),"",INDIRECT(ADDRESS(SMALL((IF(BlanksRange1&lt;&gt;"",ROW(BlanksRange1),ROW()+ROWS(BlanksRange1))),ROW()-ROW(NoBlanksRange1)+1),COLUMN(BlanksRange1),4)))</f>
        <v/>
      </c>
      <c r="BL99">
        <f t="shared" si="2"/>
        <v>97</v>
      </c>
    </row>
    <row r="100" spans="11:64">
      <c r="K100" s="332" t="s">
        <v>540</v>
      </c>
      <c r="L100" s="428" t="s">
        <v>541</v>
      </c>
      <c r="M100" t="s">
        <v>323</v>
      </c>
      <c r="BE100" s="5">
        <v>99</v>
      </c>
      <c r="BF100" t="s">
        <v>533</v>
      </c>
      <c r="BG100" t="str">
        <f t="array" aca="1" ref="BG100" ca="1">IF(ROW()-ROW(NoBlanksRange1)+1&gt;ROWS(BlanksRange1)-COUNTBLANK(BlanksRange1),"",INDIRECT(ADDRESS(SMALL((IF(BlanksRange1&lt;&gt;"",ROW(BlanksRange1),ROW()+ROWS(BlanksRange1))),ROW()-ROW(NoBlanksRange1)+1),COLUMN(BlanksRange1),4)))</f>
        <v/>
      </c>
      <c r="BL100">
        <f t="shared" ref="BL100:BL116" si="3">BL99+1</f>
        <v>98</v>
      </c>
    </row>
    <row r="101" spans="11:64">
      <c r="K101" s="332" t="s">
        <v>542</v>
      </c>
      <c r="L101" s="327" t="s">
        <v>543</v>
      </c>
      <c r="M101" t="s">
        <v>323</v>
      </c>
      <c r="BE101" s="5">
        <v>100</v>
      </c>
      <c r="BF101" t="s">
        <v>533</v>
      </c>
      <c r="BG101" t="str">
        <f t="array" aca="1" ref="BG101" ca="1">IF(ROW()-ROW(NoBlanksRange1)+1&gt;ROWS(BlanksRange1)-COUNTBLANK(BlanksRange1),"",INDIRECT(ADDRESS(SMALL((IF(BlanksRange1&lt;&gt;"",ROW(BlanksRange1),ROW()+ROWS(BlanksRange1))),ROW()-ROW(NoBlanksRange1)+1),COLUMN(BlanksRange1),4)))</f>
        <v/>
      </c>
      <c r="BL101">
        <f t="shared" si="3"/>
        <v>99</v>
      </c>
    </row>
    <row r="102" spans="11:64">
      <c r="K102" s="332" t="s">
        <v>544</v>
      </c>
      <c r="L102" s="428" t="s">
        <v>545</v>
      </c>
      <c r="M102" t="s">
        <v>323</v>
      </c>
      <c r="BE102" s="5">
        <v>101</v>
      </c>
      <c r="BF102" t="s">
        <v>533</v>
      </c>
      <c r="BG102" t="str">
        <f t="array" aca="1" ref="BG102" ca="1">IF(ROW()-ROW(NoBlanksRange1)+1&gt;ROWS(BlanksRange1)-COUNTBLANK(BlanksRange1),"",INDIRECT(ADDRESS(SMALL((IF(BlanksRange1&lt;&gt;"",ROW(BlanksRange1),ROW()+ROWS(BlanksRange1))),ROW()-ROW(NoBlanksRange1)+1),COLUMN(BlanksRange1),4)))</f>
        <v/>
      </c>
      <c r="BL102">
        <f t="shared" si="3"/>
        <v>100</v>
      </c>
    </row>
    <row r="103" spans="11:64">
      <c r="K103" s="332" t="s">
        <v>472</v>
      </c>
      <c r="L103" s="428" t="s">
        <v>185</v>
      </c>
      <c r="M103" t="s">
        <v>323</v>
      </c>
      <c r="BE103" s="5">
        <v>102</v>
      </c>
      <c r="BF103" t="s">
        <v>533</v>
      </c>
      <c r="BG103" t="str">
        <f t="array" aca="1" ref="BG103" ca="1">IF(ROW()-ROW(NoBlanksRange1)+1&gt;ROWS(BlanksRange1)-COUNTBLANK(BlanksRange1),"",INDIRECT(ADDRESS(SMALL((IF(BlanksRange1&lt;&gt;"",ROW(BlanksRange1),ROW()+ROWS(BlanksRange1))),ROW()-ROW(NoBlanksRange1)+1),COLUMN(BlanksRange1),4)))</f>
        <v/>
      </c>
      <c r="BL103">
        <f t="shared" si="3"/>
        <v>101</v>
      </c>
    </row>
    <row r="104" spans="11:64">
      <c r="K104" s="332" t="s">
        <v>546</v>
      </c>
      <c r="L104" s="428" t="s">
        <v>547</v>
      </c>
      <c r="M104" t="s">
        <v>323</v>
      </c>
      <c r="BE104" s="5">
        <v>103</v>
      </c>
      <c r="BF104" t="s">
        <v>533</v>
      </c>
      <c r="BG104" t="str">
        <f t="array" aca="1" ref="BG104" ca="1">IF(ROW()-ROW(NoBlanksRange1)+1&gt;ROWS(BlanksRange1)-COUNTBLANK(BlanksRange1),"",INDIRECT(ADDRESS(SMALL((IF(BlanksRange1&lt;&gt;"",ROW(BlanksRange1),ROW()+ROWS(BlanksRange1))),ROW()-ROW(NoBlanksRange1)+1),COLUMN(BlanksRange1),4)))</f>
        <v/>
      </c>
      <c r="BL104">
        <f t="shared" si="3"/>
        <v>102</v>
      </c>
    </row>
    <row r="105" spans="11:64">
      <c r="K105" s="332" t="s">
        <v>548</v>
      </c>
      <c r="L105" s="310" t="s">
        <v>549</v>
      </c>
      <c r="M105" t="s">
        <v>323</v>
      </c>
      <c r="BE105" s="5">
        <v>104</v>
      </c>
      <c r="BF105" t="s">
        <v>533</v>
      </c>
      <c r="BG105" t="str">
        <f t="array" aca="1" ref="BG105" ca="1">IF(ROW()-ROW(NoBlanksRange1)+1&gt;ROWS(BlanksRange1)-COUNTBLANK(BlanksRange1),"",INDIRECT(ADDRESS(SMALL((IF(BlanksRange1&lt;&gt;"",ROW(BlanksRange1),ROW()+ROWS(BlanksRange1))),ROW()-ROW(NoBlanksRange1)+1),COLUMN(BlanksRange1),4)))</f>
        <v/>
      </c>
      <c r="BL105">
        <f t="shared" si="3"/>
        <v>103</v>
      </c>
    </row>
    <row r="106" spans="11:64">
      <c r="K106" s="332" t="s">
        <v>550</v>
      </c>
      <c r="L106" s="428" t="s">
        <v>551</v>
      </c>
      <c r="M106" t="s">
        <v>323</v>
      </c>
      <c r="BE106" s="5">
        <v>105</v>
      </c>
      <c r="BF106" t="s">
        <v>533</v>
      </c>
      <c r="BG106" t="str">
        <f t="array" aca="1" ref="BG106" ca="1">IF(ROW()-ROW(NoBlanksRange1)+1&gt;ROWS(BlanksRange1)-COUNTBLANK(BlanksRange1),"",INDIRECT(ADDRESS(SMALL((IF(BlanksRange1&lt;&gt;"",ROW(BlanksRange1),ROW()+ROWS(BlanksRange1))),ROW()-ROW(NoBlanksRange1)+1),COLUMN(BlanksRange1),4)))</f>
        <v/>
      </c>
      <c r="BL106">
        <f t="shared" si="3"/>
        <v>104</v>
      </c>
    </row>
    <row r="107" spans="11:64">
      <c r="K107" s="332" t="s">
        <v>118</v>
      </c>
      <c r="L107" s="327" t="s">
        <v>552</v>
      </c>
      <c r="M107" t="s">
        <v>323</v>
      </c>
      <c r="BE107" s="5">
        <v>106</v>
      </c>
      <c r="BF107" t="s">
        <v>533</v>
      </c>
      <c r="BG107" t="str">
        <f t="array" aca="1" ref="BG107" ca="1">IF(ROW()-ROW(NoBlanksRange1)+1&gt;ROWS(BlanksRange1)-COUNTBLANK(BlanksRange1),"",INDIRECT(ADDRESS(SMALL((IF(BlanksRange1&lt;&gt;"",ROW(BlanksRange1),ROW()+ROWS(BlanksRange1))),ROW()-ROW(NoBlanksRange1)+1),COLUMN(BlanksRange1),4)))</f>
        <v/>
      </c>
      <c r="BL107">
        <f t="shared" si="3"/>
        <v>105</v>
      </c>
    </row>
    <row r="108" spans="11:64">
      <c r="K108" s="332" t="s">
        <v>553</v>
      </c>
      <c r="L108" s="428" t="s">
        <v>554</v>
      </c>
      <c r="M108" t="s">
        <v>323</v>
      </c>
      <c r="BE108" s="5">
        <v>107</v>
      </c>
      <c r="BF108" t="s">
        <v>533</v>
      </c>
      <c r="BG108" t="str">
        <f t="array" aca="1" ref="BG108" ca="1">IF(ROW()-ROW(NoBlanksRange1)+1&gt;ROWS(BlanksRange1)-COUNTBLANK(BlanksRange1),"",INDIRECT(ADDRESS(SMALL((IF(BlanksRange1&lt;&gt;"",ROW(BlanksRange1),ROW()+ROWS(BlanksRange1))),ROW()-ROW(NoBlanksRange1)+1),COLUMN(BlanksRange1),4)))</f>
        <v/>
      </c>
      <c r="BL108">
        <f t="shared" si="3"/>
        <v>106</v>
      </c>
    </row>
    <row r="109" spans="11:64">
      <c r="K109" s="332" t="s">
        <v>555</v>
      </c>
      <c r="L109" s="327" t="s">
        <v>556</v>
      </c>
      <c r="M109" t="s">
        <v>323</v>
      </c>
      <c r="BE109" s="5">
        <v>108</v>
      </c>
      <c r="BF109" t="s">
        <v>533</v>
      </c>
      <c r="BG109" t="str">
        <f t="array" aca="1" ref="BG109" ca="1">IF(ROW()-ROW(NoBlanksRange1)+1&gt;ROWS(BlanksRange1)-COUNTBLANK(BlanksRange1),"",INDIRECT(ADDRESS(SMALL((IF(BlanksRange1&lt;&gt;"",ROW(BlanksRange1),ROW()+ROWS(BlanksRange1))),ROW()-ROW(NoBlanksRange1)+1),COLUMN(BlanksRange1),4)))</f>
        <v/>
      </c>
      <c r="BL109">
        <f t="shared" si="3"/>
        <v>107</v>
      </c>
    </row>
    <row r="110" spans="11:64">
      <c r="K110" s="332" t="s">
        <v>119</v>
      </c>
      <c r="L110" s="428" t="s">
        <v>557</v>
      </c>
      <c r="M110" t="s">
        <v>323</v>
      </c>
      <c r="BE110" s="5">
        <v>109</v>
      </c>
      <c r="BF110" t="s">
        <v>533</v>
      </c>
      <c r="BG110" t="str">
        <f t="array" aca="1" ref="BG110" ca="1">IF(ROW()-ROW(NoBlanksRange1)+1&gt;ROWS(BlanksRange1)-COUNTBLANK(BlanksRange1),"",INDIRECT(ADDRESS(SMALL((IF(BlanksRange1&lt;&gt;"",ROW(BlanksRange1),ROW()+ROWS(BlanksRange1))),ROW()-ROW(NoBlanksRange1)+1),COLUMN(BlanksRange1),4)))</f>
        <v/>
      </c>
      <c r="BL110">
        <f t="shared" si="3"/>
        <v>108</v>
      </c>
    </row>
    <row r="111" spans="11:64">
      <c r="K111" s="332" t="s">
        <v>558</v>
      </c>
      <c r="L111" s="428" t="s">
        <v>559</v>
      </c>
      <c r="M111" t="s">
        <v>323</v>
      </c>
      <c r="BE111" s="5">
        <v>110</v>
      </c>
      <c r="BF111" t="s">
        <v>533</v>
      </c>
      <c r="BG111" t="str">
        <f t="array" aca="1" ref="BG111" ca="1">IF(ROW()-ROW(NoBlanksRange1)+1&gt;ROWS(BlanksRange1)-COUNTBLANK(BlanksRange1),"",INDIRECT(ADDRESS(SMALL((IF(BlanksRange1&lt;&gt;"",ROW(BlanksRange1),ROW()+ROWS(BlanksRange1))),ROW()-ROW(NoBlanksRange1)+1),COLUMN(BlanksRange1),4)))</f>
        <v/>
      </c>
      <c r="BL111">
        <f t="shared" si="3"/>
        <v>109</v>
      </c>
    </row>
    <row r="112" spans="11:64">
      <c r="K112" s="332" t="s">
        <v>560</v>
      </c>
      <c r="L112" s="428"/>
      <c r="M112" t="s">
        <v>323</v>
      </c>
      <c r="BE112" s="5">
        <v>111</v>
      </c>
      <c r="BF112" t="s">
        <v>533</v>
      </c>
      <c r="BG112" t="str">
        <f t="array" aca="1" ref="BG112" ca="1">IF(ROW()-ROW(NoBlanksRange1)+1&gt;ROWS(BlanksRange1)-COUNTBLANK(BlanksRange1),"",INDIRECT(ADDRESS(SMALL((IF(BlanksRange1&lt;&gt;"",ROW(BlanksRange1),ROW()+ROWS(BlanksRange1))),ROW()-ROW(NoBlanksRange1)+1),COLUMN(BlanksRange1),4)))</f>
        <v/>
      </c>
      <c r="BL112">
        <f t="shared" si="3"/>
        <v>110</v>
      </c>
    </row>
    <row r="113" spans="11:64">
      <c r="K113" s="332" t="s">
        <v>561</v>
      </c>
      <c r="L113" s="327"/>
      <c r="M113" t="s">
        <v>323</v>
      </c>
      <c r="BE113" s="5">
        <v>112</v>
      </c>
      <c r="BF113" t="s">
        <v>533</v>
      </c>
      <c r="BG113" t="str">
        <f t="array" aca="1" ref="BG113" ca="1">IF(ROW()-ROW(NoBlanksRange1)+1&gt;ROWS(BlanksRange1)-COUNTBLANK(BlanksRange1),"",INDIRECT(ADDRESS(SMALL((IF(BlanksRange1&lt;&gt;"",ROW(BlanksRange1),ROW()+ROWS(BlanksRange1))),ROW()-ROW(NoBlanksRange1)+1),COLUMN(BlanksRange1),4)))</f>
        <v/>
      </c>
      <c r="BL113">
        <f t="shared" si="3"/>
        <v>111</v>
      </c>
    </row>
    <row r="114" spans="11:64">
      <c r="K114" s="332" t="s">
        <v>562</v>
      </c>
      <c r="L114" s="428"/>
      <c r="M114" t="s">
        <v>323</v>
      </c>
      <c r="BE114" s="5">
        <v>113</v>
      </c>
      <c r="BF114" t="s">
        <v>533</v>
      </c>
      <c r="BG114" t="str">
        <f t="array" aca="1" ref="BG114" ca="1">IF(ROW()-ROW(NoBlanksRange1)+1&gt;ROWS(BlanksRange1)-COUNTBLANK(BlanksRange1),"",INDIRECT(ADDRESS(SMALL((IF(BlanksRange1&lt;&gt;"",ROW(BlanksRange1),ROW()+ROWS(BlanksRange1))),ROW()-ROW(NoBlanksRange1)+1),COLUMN(BlanksRange1),4)))</f>
        <v/>
      </c>
      <c r="BL114">
        <f t="shared" si="3"/>
        <v>112</v>
      </c>
    </row>
    <row r="115" spans="11:64">
      <c r="K115" s="332" t="s">
        <v>563</v>
      </c>
      <c r="L115" s="327"/>
      <c r="M115" t="s">
        <v>323</v>
      </c>
      <c r="BE115" s="5">
        <v>114</v>
      </c>
      <c r="BF115" t="s">
        <v>533</v>
      </c>
      <c r="BG115" t="str">
        <f t="array" aca="1" ref="BG115" ca="1">IF(ROW()-ROW(NoBlanksRange1)+1&gt;ROWS(BlanksRange1)-COUNTBLANK(BlanksRange1),"",INDIRECT(ADDRESS(SMALL((IF(BlanksRange1&lt;&gt;"",ROW(BlanksRange1),ROW()+ROWS(BlanksRange1))),ROW()-ROW(NoBlanksRange1)+1),COLUMN(BlanksRange1),4)))</f>
        <v/>
      </c>
      <c r="BL115">
        <f t="shared" si="3"/>
        <v>113</v>
      </c>
    </row>
    <row r="116" spans="11:64">
      <c r="K116" s="332" t="s">
        <v>564</v>
      </c>
      <c r="L116" s="428"/>
      <c r="M116" t="s">
        <v>323</v>
      </c>
      <c r="BE116" s="5">
        <v>115</v>
      </c>
      <c r="BF116" t="s">
        <v>533</v>
      </c>
      <c r="BG116" t="str">
        <f t="array" aca="1" ref="BG116" ca="1">IF(ROW()-ROW(NoBlanksRange1)+1&gt;ROWS(BlanksRange1)-COUNTBLANK(BlanksRange1),"",INDIRECT(ADDRESS(SMALL((IF(BlanksRange1&lt;&gt;"",ROW(BlanksRange1),ROW()+ROWS(BlanksRange1))),ROW()-ROW(NoBlanksRange1)+1),COLUMN(BlanksRange1),4)))</f>
        <v/>
      </c>
      <c r="BL116">
        <f t="shared" si="3"/>
        <v>114</v>
      </c>
    </row>
    <row r="117" spans="11:64">
      <c r="K117" s="332" t="s">
        <v>120</v>
      </c>
      <c r="L117" s="428"/>
      <c r="M117" t="s">
        <v>323</v>
      </c>
      <c r="BE117" s="5">
        <v>116</v>
      </c>
      <c r="BF117" t="s">
        <v>533</v>
      </c>
      <c r="BG117" t="str">
        <f t="array" aca="1" ref="BG117" ca="1">IF(ROW()-ROW(NoBlanksRange1)+1&gt;ROWS(BlanksRange1)-COUNTBLANK(BlanksRange1),"",INDIRECT(ADDRESS(SMALL((IF(BlanksRange1&lt;&gt;"",ROW(BlanksRange1),ROW()+ROWS(BlanksRange1))),ROW()-ROW(NoBlanksRange1)+1),COLUMN(BlanksRange1),4)))</f>
        <v/>
      </c>
    </row>
    <row r="118" spans="11:64">
      <c r="K118" s="332" t="s">
        <v>565</v>
      </c>
      <c r="L118" s="428"/>
      <c r="M118" t="s">
        <v>323</v>
      </c>
      <c r="BE118" s="5">
        <v>117</v>
      </c>
      <c r="BF118" t="s">
        <v>533</v>
      </c>
      <c r="BG118" t="str">
        <f t="array" aca="1" ref="BG118" ca="1">IF(ROW()-ROW(NoBlanksRange1)+1&gt;ROWS(BlanksRange1)-COUNTBLANK(BlanksRange1),"",INDIRECT(ADDRESS(SMALL((IF(BlanksRange1&lt;&gt;"",ROW(BlanksRange1),ROW()+ROWS(BlanksRange1))),ROW()-ROW(NoBlanksRange1)+1),COLUMN(BlanksRange1),4)))</f>
        <v/>
      </c>
      <c r="BL118">
        <f>BL116+1</f>
        <v>115</v>
      </c>
    </row>
    <row r="119" spans="11:64">
      <c r="K119" s="332" t="s">
        <v>566</v>
      </c>
      <c r="L119" s="428"/>
      <c r="M119" t="s">
        <v>323</v>
      </c>
      <c r="BE119" s="5">
        <v>118</v>
      </c>
      <c r="BF119" t="s">
        <v>533</v>
      </c>
      <c r="BG119" t="str">
        <f t="array" aca="1" ref="BG119" ca="1">IF(ROW()-ROW(NoBlanksRange1)+1&gt;ROWS(BlanksRange1)-COUNTBLANK(BlanksRange1),"",INDIRECT(ADDRESS(SMALL((IF(BlanksRange1&lt;&gt;"",ROW(BlanksRange1),ROW()+ROWS(BlanksRange1))),ROW()-ROW(NoBlanksRange1)+1),COLUMN(BlanksRange1),4)))</f>
        <v/>
      </c>
      <c r="BL119">
        <f t="shared" ref="BL119:BL133" si="4">BL118+1</f>
        <v>116</v>
      </c>
    </row>
    <row r="120" spans="11:64" hidden="1">
      <c r="K120" s="332" t="s">
        <v>567</v>
      </c>
      <c r="BE120" s="5">
        <v>119</v>
      </c>
      <c r="BF120" t="s">
        <v>533</v>
      </c>
      <c r="BG120" t="str">
        <f t="array" aca="1" ref="BG120" ca="1">IF(ROW()-ROW(NoBlanksRange1)+1&gt;ROWS(BlanksRange1)-COUNTBLANK(BlanksRange1),"",INDIRECT(ADDRESS(SMALL((IF(BlanksRange1&lt;&gt;"",ROW(BlanksRange1),ROW()+ROWS(BlanksRange1))),ROW()-ROW(NoBlanksRange1)+1),COLUMN(BlanksRange1),4)))</f>
        <v/>
      </c>
      <c r="BL120">
        <f t="shared" si="4"/>
        <v>117</v>
      </c>
    </row>
    <row r="121" spans="11:64" hidden="1">
      <c r="K121" s="332" t="s">
        <v>486</v>
      </c>
      <c r="BE121" s="5">
        <v>120</v>
      </c>
      <c r="BF121" t="s">
        <v>533</v>
      </c>
      <c r="BG121" t="str">
        <f t="array" aca="1" ref="BG121" ca="1">IF(ROW()-ROW(NoBlanksRange1)+1&gt;ROWS(BlanksRange1)-COUNTBLANK(BlanksRange1),"",INDIRECT(ADDRESS(SMALL((IF(BlanksRange1&lt;&gt;"",ROW(BlanksRange1),ROW()+ROWS(BlanksRange1))),ROW()-ROW(NoBlanksRange1)+1),COLUMN(BlanksRange1),4)))</f>
        <v/>
      </c>
      <c r="BL121">
        <f t="shared" si="4"/>
        <v>118</v>
      </c>
    </row>
    <row r="122" spans="11:64" hidden="1">
      <c r="K122" s="332" t="s">
        <v>121</v>
      </c>
      <c r="BE122" s="5">
        <v>121</v>
      </c>
      <c r="BF122" t="s">
        <v>533</v>
      </c>
      <c r="BG122" t="str">
        <f t="array" aca="1" ref="BG122" ca="1">IF(ROW()-ROW(NoBlanksRange1)+1&gt;ROWS(BlanksRange1)-COUNTBLANK(BlanksRange1),"",INDIRECT(ADDRESS(SMALL((IF(BlanksRange1&lt;&gt;"",ROW(BlanksRange1),ROW()+ROWS(BlanksRange1))),ROW()-ROW(NoBlanksRange1)+1),COLUMN(BlanksRange1),4)))</f>
        <v/>
      </c>
      <c r="BL122">
        <f t="shared" si="4"/>
        <v>119</v>
      </c>
    </row>
    <row r="123" spans="11:64" hidden="1">
      <c r="K123" s="332" t="s">
        <v>568</v>
      </c>
      <c r="BE123" s="5">
        <v>122</v>
      </c>
      <c r="BF123" t="s">
        <v>533</v>
      </c>
      <c r="BG123" t="str">
        <f t="array" aca="1" ref="BG123" ca="1">IF(ROW()-ROW(NoBlanksRange1)+1&gt;ROWS(BlanksRange1)-COUNTBLANK(BlanksRange1),"",INDIRECT(ADDRESS(SMALL((IF(BlanksRange1&lt;&gt;"",ROW(BlanksRange1),ROW()+ROWS(BlanksRange1))),ROW()-ROW(NoBlanksRange1)+1),COLUMN(BlanksRange1),4)))</f>
        <v/>
      </c>
      <c r="BL123">
        <f t="shared" si="4"/>
        <v>120</v>
      </c>
    </row>
    <row r="124" spans="11:64" hidden="1">
      <c r="K124" s="332" t="s">
        <v>569</v>
      </c>
      <c r="BE124" s="5">
        <v>123</v>
      </c>
      <c r="BF124" t="s">
        <v>533</v>
      </c>
      <c r="BG124" t="str">
        <f t="array" aca="1" ref="BG124" ca="1">IF(ROW()-ROW(NoBlanksRange1)+1&gt;ROWS(BlanksRange1)-COUNTBLANK(BlanksRange1),"",INDIRECT(ADDRESS(SMALL((IF(BlanksRange1&lt;&gt;"",ROW(BlanksRange1),ROW()+ROWS(BlanksRange1))),ROW()-ROW(NoBlanksRange1)+1),COLUMN(BlanksRange1),4)))</f>
        <v/>
      </c>
      <c r="BL124">
        <f t="shared" si="4"/>
        <v>121</v>
      </c>
    </row>
    <row r="125" spans="11:64" hidden="1">
      <c r="K125" s="332" t="s">
        <v>570</v>
      </c>
      <c r="BE125" s="5">
        <v>124</v>
      </c>
      <c r="BF125" t="s">
        <v>533</v>
      </c>
      <c r="BG125" t="str">
        <f t="array" aca="1" ref="BG125" ca="1">IF(ROW()-ROW(NoBlanksRange1)+1&gt;ROWS(BlanksRange1)-COUNTBLANK(BlanksRange1),"",INDIRECT(ADDRESS(SMALL((IF(BlanksRange1&lt;&gt;"",ROW(BlanksRange1),ROW()+ROWS(BlanksRange1))),ROW()-ROW(NoBlanksRange1)+1),COLUMN(BlanksRange1),4)))</f>
        <v/>
      </c>
      <c r="BL125">
        <f t="shared" si="4"/>
        <v>122</v>
      </c>
    </row>
    <row r="126" spans="11:64">
      <c r="K126" s="332" t="s">
        <v>123</v>
      </c>
      <c r="L126" s="342" t="s">
        <v>571</v>
      </c>
      <c r="M126" t="s">
        <v>572</v>
      </c>
      <c r="BE126" s="5">
        <v>125</v>
      </c>
      <c r="BF126" t="s">
        <v>533</v>
      </c>
      <c r="BG126" t="str">
        <f t="array" aca="1" ref="BG126" ca="1">IF(ROW()-ROW(NoBlanksRange1)+1&gt;ROWS(BlanksRange1)-COUNTBLANK(BlanksRange1),"",INDIRECT(ADDRESS(SMALL((IF(BlanksRange1&lt;&gt;"",ROW(BlanksRange1),ROW()+ROWS(BlanksRange1))),ROW()-ROW(NoBlanksRange1)+1),COLUMN(BlanksRange1),4)))</f>
        <v/>
      </c>
      <c r="BL126">
        <f t="shared" si="4"/>
        <v>123</v>
      </c>
    </row>
    <row r="127" spans="11:64">
      <c r="K127" s="332" t="s">
        <v>573</v>
      </c>
      <c r="L127" s="344" t="s">
        <v>480</v>
      </c>
      <c r="M127" t="s">
        <v>572</v>
      </c>
      <c r="BE127" s="5">
        <v>126</v>
      </c>
      <c r="BF127" t="s">
        <v>533</v>
      </c>
      <c r="BG127" t="str">
        <f t="array" aca="1" ref="BG127" ca="1">IF(ROW()-ROW(NoBlanksRange1)+1&gt;ROWS(BlanksRange1)-COUNTBLANK(BlanksRange1),"",INDIRECT(ADDRESS(SMALL((IF(BlanksRange1&lt;&gt;"",ROW(BlanksRange1),ROW()+ROWS(BlanksRange1))),ROW()-ROW(NoBlanksRange1)+1),COLUMN(BlanksRange1),4)))</f>
        <v/>
      </c>
      <c r="BL127">
        <f t="shared" si="4"/>
        <v>124</v>
      </c>
    </row>
    <row r="128" spans="11:64">
      <c r="K128" s="332" t="s">
        <v>574</v>
      </c>
      <c r="L128" s="343" t="s">
        <v>575</v>
      </c>
      <c r="M128" t="s">
        <v>572</v>
      </c>
      <c r="BE128" s="5">
        <v>127</v>
      </c>
      <c r="BF128" t="s">
        <v>533</v>
      </c>
      <c r="BG128" t="str">
        <f t="array" aca="1" ref="BG128" ca="1">IF(ROW()-ROW(NoBlanksRange1)+1&gt;ROWS(BlanksRange1)-COUNTBLANK(BlanksRange1),"",INDIRECT(ADDRESS(SMALL((IF(BlanksRange1&lt;&gt;"",ROW(BlanksRange1),ROW()+ROWS(BlanksRange1))),ROW()-ROW(NoBlanksRange1)+1),COLUMN(BlanksRange1),4)))</f>
        <v/>
      </c>
      <c r="BL128">
        <f t="shared" si="4"/>
        <v>125</v>
      </c>
    </row>
    <row r="129" spans="11:64">
      <c r="K129" s="332" t="s">
        <v>576</v>
      </c>
      <c r="L129" s="342" t="s">
        <v>549</v>
      </c>
      <c r="M129" t="s">
        <v>572</v>
      </c>
      <c r="BE129" s="5">
        <v>128</v>
      </c>
      <c r="BF129" t="s">
        <v>533</v>
      </c>
      <c r="BG129" t="str">
        <f t="array" aca="1" ref="BG129" ca="1">IF(ROW()-ROW(NoBlanksRange1)+1&gt;ROWS(BlanksRange1)-COUNTBLANK(BlanksRange1),"",INDIRECT(ADDRESS(SMALL((IF(BlanksRange1&lt;&gt;"",ROW(BlanksRange1),ROW()+ROWS(BlanksRange1))),ROW()-ROW(NoBlanksRange1)+1),COLUMN(BlanksRange1),4)))</f>
        <v/>
      </c>
      <c r="BL129">
        <f t="shared" si="4"/>
        <v>126</v>
      </c>
    </row>
    <row r="130" spans="11:64">
      <c r="K130" s="332" t="s">
        <v>577</v>
      </c>
      <c r="L130" s="342" t="s">
        <v>578</v>
      </c>
      <c r="M130" t="s">
        <v>572</v>
      </c>
      <c r="BE130" s="5">
        <v>129</v>
      </c>
      <c r="BF130" t="s">
        <v>533</v>
      </c>
      <c r="BG130" t="str">
        <f t="array" aca="1" ref="BG130" ca="1">IF(ROW()-ROW(NoBlanksRange1)+1&gt;ROWS(BlanksRange1)-COUNTBLANK(BlanksRange1),"",INDIRECT(ADDRESS(SMALL((IF(BlanksRange1&lt;&gt;"",ROW(BlanksRange1),ROW()+ROWS(BlanksRange1))),ROW()-ROW(NoBlanksRange1)+1),COLUMN(BlanksRange1),4)))</f>
        <v/>
      </c>
      <c r="BL130">
        <f t="shared" si="4"/>
        <v>127</v>
      </c>
    </row>
    <row r="131" spans="11:64">
      <c r="K131" s="332" t="s">
        <v>579</v>
      </c>
      <c r="L131" s="350" t="s">
        <v>345</v>
      </c>
      <c r="M131" t="s">
        <v>572</v>
      </c>
      <c r="BE131" s="5">
        <v>130</v>
      </c>
      <c r="BF131" t="s">
        <v>533</v>
      </c>
      <c r="BG131" t="str">
        <f t="array" aca="1" ref="BG131" ca="1">IF(ROW()-ROW(NoBlanksRange1)+1&gt;ROWS(BlanksRange1)-COUNTBLANK(BlanksRange1),"",INDIRECT(ADDRESS(SMALL((IF(BlanksRange1&lt;&gt;"",ROW(BlanksRange1),ROW()+ROWS(BlanksRange1))),ROW()-ROW(NoBlanksRange1)+1),COLUMN(BlanksRange1),4)))</f>
        <v/>
      </c>
      <c r="BL131">
        <f t="shared" si="4"/>
        <v>128</v>
      </c>
    </row>
    <row r="132" spans="11:64">
      <c r="K132" s="332" t="s">
        <v>580</v>
      </c>
      <c r="L132" s="342" t="s">
        <v>581</v>
      </c>
      <c r="M132" t="s">
        <v>572</v>
      </c>
      <c r="BE132" s="5">
        <v>131</v>
      </c>
      <c r="BF132" t="s">
        <v>533</v>
      </c>
      <c r="BG132" t="str">
        <f t="array" aca="1" ref="BG132" ca="1">IF(ROW()-ROW(NoBlanksRange1)+1&gt;ROWS(BlanksRange1)-COUNTBLANK(BlanksRange1),"",INDIRECT(ADDRESS(SMALL((IF(BlanksRange1&lt;&gt;"",ROW(BlanksRange1),ROW()+ROWS(BlanksRange1))),ROW()-ROW(NoBlanksRange1)+1),COLUMN(BlanksRange1),4)))</f>
        <v/>
      </c>
      <c r="BL132">
        <f t="shared" si="4"/>
        <v>129</v>
      </c>
    </row>
    <row r="133" spans="11:64">
      <c r="K133" s="332" t="s">
        <v>582</v>
      </c>
      <c r="L133" s="342" t="s">
        <v>350</v>
      </c>
      <c r="M133" t="s">
        <v>572</v>
      </c>
      <c r="BE133" s="5">
        <v>132</v>
      </c>
      <c r="BF133" t="s">
        <v>533</v>
      </c>
      <c r="BG133" t="str">
        <f t="array" aca="1" ref="BG133" ca="1">IF(ROW()-ROW(NoBlanksRange1)+1&gt;ROWS(BlanksRange1)-COUNTBLANK(BlanksRange1),"",INDIRECT(ADDRESS(SMALL((IF(BlanksRange1&lt;&gt;"",ROW(BlanksRange1),ROW()+ROWS(BlanksRange1))),ROW()-ROW(NoBlanksRange1)+1),COLUMN(BlanksRange1),4)))</f>
        <v/>
      </c>
      <c r="BL133">
        <f t="shared" si="4"/>
        <v>130</v>
      </c>
    </row>
    <row r="134" spans="11:64">
      <c r="K134" s="332" t="s">
        <v>583</v>
      </c>
      <c r="L134" s="342" t="s">
        <v>354</v>
      </c>
      <c r="M134" t="s">
        <v>572</v>
      </c>
      <c r="BE134" s="5">
        <v>133</v>
      </c>
      <c r="BF134" t="s">
        <v>533</v>
      </c>
      <c r="BG134" t="str">
        <f t="array" aca="1" ref="BG134" ca="1">IF(ROW()-ROW(NoBlanksRange1)+1&gt;ROWS(BlanksRange1)-COUNTBLANK(BlanksRange1),"",INDIRECT(ADDRESS(SMALL((IF(BlanksRange1&lt;&gt;"",ROW(BlanksRange1),ROW()+ROWS(BlanksRange1))),ROW()-ROW(NoBlanksRange1)+1),COLUMN(BlanksRange1),4)))</f>
        <v/>
      </c>
      <c r="BL134">
        <f t="shared" ref="BL134:BL199" si="5">BL133+1</f>
        <v>131</v>
      </c>
    </row>
    <row r="135" spans="11:64">
      <c r="K135" s="332" t="s">
        <v>584</v>
      </c>
      <c r="L135" s="342" t="s">
        <v>359</v>
      </c>
      <c r="M135" t="s">
        <v>572</v>
      </c>
      <c r="BE135" s="5">
        <v>134</v>
      </c>
      <c r="BF135" t="s">
        <v>533</v>
      </c>
      <c r="BG135" t="str">
        <f t="array" aca="1" ref="BG135" ca="1">IF(ROW()-ROW(NoBlanksRange1)+1&gt;ROWS(BlanksRange1)-COUNTBLANK(BlanksRange1),"",INDIRECT(ADDRESS(SMALL((IF(BlanksRange1&lt;&gt;"",ROW(BlanksRange1),ROW()+ROWS(BlanksRange1))),ROW()-ROW(NoBlanksRange1)+1),COLUMN(BlanksRange1),4)))</f>
        <v/>
      </c>
      <c r="BL135">
        <f t="shared" si="5"/>
        <v>132</v>
      </c>
    </row>
    <row r="136" spans="11:64">
      <c r="K136" s="332" t="s">
        <v>585</v>
      </c>
      <c r="L136" s="342" t="s">
        <v>364</v>
      </c>
      <c r="M136" t="s">
        <v>572</v>
      </c>
      <c r="BE136" s="5">
        <v>135</v>
      </c>
      <c r="BF136" t="s">
        <v>533</v>
      </c>
      <c r="BG136" t="str">
        <f t="array" aca="1" ref="BG136" ca="1">IF(ROW()-ROW(NoBlanksRange1)+1&gt;ROWS(BlanksRange1)-COUNTBLANK(BlanksRange1),"",INDIRECT(ADDRESS(SMALL((IF(BlanksRange1&lt;&gt;"",ROW(BlanksRange1),ROW()+ROWS(BlanksRange1))),ROW()-ROW(NoBlanksRange1)+1),COLUMN(BlanksRange1),4)))</f>
        <v/>
      </c>
      <c r="BL136">
        <f t="shared" si="5"/>
        <v>133</v>
      </c>
    </row>
    <row r="137" spans="11:64">
      <c r="K137" s="332" t="s">
        <v>586</v>
      </c>
      <c r="L137" s="342" t="s">
        <v>369</v>
      </c>
      <c r="M137" t="s">
        <v>572</v>
      </c>
      <c r="BE137" s="5">
        <v>136</v>
      </c>
      <c r="BF137" t="s">
        <v>533</v>
      </c>
      <c r="BG137" t="str">
        <f t="array" aca="1" ref="BG137" ca="1">IF(ROW()-ROW(NoBlanksRange1)+1&gt;ROWS(BlanksRange1)-COUNTBLANK(BlanksRange1),"",INDIRECT(ADDRESS(SMALL((IF(BlanksRange1&lt;&gt;"",ROW(BlanksRange1),ROW()+ROWS(BlanksRange1))),ROW()-ROW(NoBlanksRange1)+1),COLUMN(BlanksRange1),4)))</f>
        <v/>
      </c>
      <c r="BL137">
        <f t="shared" si="5"/>
        <v>134</v>
      </c>
    </row>
    <row r="138" spans="11:64">
      <c r="K138" s="332" t="s">
        <v>587</v>
      </c>
      <c r="L138" s="342" t="s">
        <v>374</v>
      </c>
      <c r="M138" t="s">
        <v>572</v>
      </c>
      <c r="BE138" s="5">
        <v>137</v>
      </c>
      <c r="BF138" t="s">
        <v>533</v>
      </c>
      <c r="BG138" t="str">
        <f t="array" aca="1" ref="BG138" ca="1">IF(ROW()-ROW(NoBlanksRange1)+1&gt;ROWS(BlanksRange1)-COUNTBLANK(BlanksRange1),"",INDIRECT(ADDRESS(SMALL((IF(BlanksRange1&lt;&gt;"",ROW(BlanksRange1),ROW()+ROWS(BlanksRange1))),ROW()-ROW(NoBlanksRange1)+1),COLUMN(BlanksRange1),4)))</f>
        <v/>
      </c>
      <c r="BL138">
        <f t="shared" si="5"/>
        <v>135</v>
      </c>
    </row>
    <row r="139" spans="11:64">
      <c r="K139" s="332" t="s">
        <v>588</v>
      </c>
      <c r="L139" s="350" t="s">
        <v>378</v>
      </c>
      <c r="M139" t="s">
        <v>572</v>
      </c>
      <c r="BE139" s="5">
        <v>138</v>
      </c>
      <c r="BF139" t="s">
        <v>533</v>
      </c>
      <c r="BG139" t="str">
        <f t="array" aca="1" ref="BG139" ca="1">IF(ROW()-ROW(NoBlanksRange1)+1&gt;ROWS(BlanksRange1)-COUNTBLANK(BlanksRange1),"",INDIRECT(ADDRESS(SMALL((IF(BlanksRange1&lt;&gt;"",ROW(BlanksRange1),ROW()+ROWS(BlanksRange1))),ROW()-ROW(NoBlanksRange1)+1),COLUMN(BlanksRange1),4)))</f>
        <v/>
      </c>
      <c r="BL139">
        <f t="shared" si="5"/>
        <v>136</v>
      </c>
    </row>
    <row r="140" spans="11:64">
      <c r="K140" s="332" t="s">
        <v>589</v>
      </c>
      <c r="L140" s="342" t="s">
        <v>383</v>
      </c>
      <c r="M140" t="s">
        <v>572</v>
      </c>
      <c r="BE140" s="5">
        <v>139</v>
      </c>
      <c r="BF140" t="s">
        <v>533</v>
      </c>
      <c r="BG140" t="str">
        <f t="array" aca="1" ref="BG140" ca="1">IF(ROW()-ROW(NoBlanksRange1)+1&gt;ROWS(BlanksRange1)-COUNTBLANK(BlanksRange1),"",INDIRECT(ADDRESS(SMALL((IF(BlanksRange1&lt;&gt;"",ROW(BlanksRange1),ROW()+ROWS(BlanksRange1))),ROW()-ROW(NoBlanksRange1)+1),COLUMN(BlanksRange1),4)))</f>
        <v/>
      </c>
      <c r="BL140">
        <f t="shared" si="5"/>
        <v>137</v>
      </c>
    </row>
    <row r="141" spans="11:64">
      <c r="K141" s="332" t="s">
        <v>590</v>
      </c>
      <c r="L141" s="342" t="s">
        <v>387</v>
      </c>
      <c r="M141" t="s">
        <v>572</v>
      </c>
      <c r="BE141" s="5">
        <v>140</v>
      </c>
      <c r="BF141" t="s">
        <v>533</v>
      </c>
      <c r="BG141" t="str">
        <f t="array" aca="1" ref="BG141" ca="1">IF(ROW()-ROW(NoBlanksRange1)+1&gt;ROWS(BlanksRange1)-COUNTBLANK(BlanksRange1),"",INDIRECT(ADDRESS(SMALL((IF(BlanksRange1&lt;&gt;"",ROW(BlanksRange1),ROW()+ROWS(BlanksRange1))),ROW()-ROW(NoBlanksRange1)+1),COLUMN(BlanksRange1),4)))</f>
        <v/>
      </c>
      <c r="BL141">
        <f t="shared" si="5"/>
        <v>138</v>
      </c>
    </row>
    <row r="142" spans="11:64">
      <c r="K142" s="332" t="s">
        <v>591</v>
      </c>
      <c r="L142" s="342" t="s">
        <v>390</v>
      </c>
      <c r="M142" t="s">
        <v>572</v>
      </c>
      <c r="BE142" s="5">
        <v>141</v>
      </c>
      <c r="BF142" t="s">
        <v>533</v>
      </c>
      <c r="BG142" t="str">
        <f t="array" aca="1" ref="BG142" ca="1">IF(ROW()-ROW(NoBlanksRange1)+1&gt;ROWS(BlanksRange1)-COUNTBLANK(BlanksRange1),"",INDIRECT(ADDRESS(SMALL((IF(BlanksRange1&lt;&gt;"",ROW(BlanksRange1),ROW()+ROWS(BlanksRange1))),ROW()-ROW(NoBlanksRange1)+1),COLUMN(BlanksRange1),4)))</f>
        <v/>
      </c>
      <c r="BL142">
        <f t="shared" si="5"/>
        <v>139</v>
      </c>
    </row>
    <row r="143" spans="11:64">
      <c r="K143" s="332" t="s">
        <v>592</v>
      </c>
      <c r="L143" s="342" t="s">
        <v>393</v>
      </c>
      <c r="M143" t="s">
        <v>572</v>
      </c>
      <c r="BE143" s="5">
        <v>142</v>
      </c>
      <c r="BF143" t="s">
        <v>533</v>
      </c>
      <c r="BG143" t="str">
        <f t="array" aca="1" ref="BG143" ca="1">IF(ROW()-ROW(NoBlanksRange1)+1&gt;ROWS(BlanksRange1)-COUNTBLANK(BlanksRange1),"",INDIRECT(ADDRESS(SMALL((IF(BlanksRange1&lt;&gt;"",ROW(BlanksRange1),ROW()+ROWS(BlanksRange1))),ROW()-ROW(NoBlanksRange1)+1),COLUMN(BlanksRange1),4)))</f>
        <v/>
      </c>
      <c r="BL143">
        <f t="shared" si="5"/>
        <v>140</v>
      </c>
    </row>
    <row r="144" spans="11:64">
      <c r="K144" s="332" t="s">
        <v>593</v>
      </c>
      <c r="L144" s="342" t="s">
        <v>396</v>
      </c>
      <c r="M144" t="s">
        <v>572</v>
      </c>
      <c r="BE144" s="5">
        <v>143</v>
      </c>
      <c r="BF144" t="s">
        <v>533</v>
      </c>
      <c r="BG144" t="str">
        <f t="array" aca="1" ref="BG144" ca="1">IF(ROW()-ROW(NoBlanksRange1)+1&gt;ROWS(BlanksRange1)-COUNTBLANK(BlanksRange1),"",INDIRECT(ADDRESS(SMALL((IF(BlanksRange1&lt;&gt;"",ROW(BlanksRange1),ROW()+ROWS(BlanksRange1))),ROW()-ROW(NoBlanksRange1)+1),COLUMN(BlanksRange1),4)))</f>
        <v/>
      </c>
      <c r="BL144">
        <f t="shared" si="5"/>
        <v>141</v>
      </c>
    </row>
    <row r="145" spans="11:64">
      <c r="K145" s="332" t="s">
        <v>594</v>
      </c>
      <c r="L145" s="342" t="s">
        <v>399</v>
      </c>
      <c r="M145" t="s">
        <v>572</v>
      </c>
      <c r="BE145" s="5">
        <v>144</v>
      </c>
      <c r="BF145" t="s">
        <v>533</v>
      </c>
      <c r="BG145" t="str">
        <f t="array" aca="1" ref="BG145" ca="1">IF(ROW()-ROW(NoBlanksRange1)+1&gt;ROWS(BlanksRange1)-COUNTBLANK(BlanksRange1),"",INDIRECT(ADDRESS(SMALL((IF(BlanksRange1&lt;&gt;"",ROW(BlanksRange1),ROW()+ROWS(BlanksRange1))),ROW()-ROW(NoBlanksRange1)+1),COLUMN(BlanksRange1),4)))</f>
        <v/>
      </c>
      <c r="BL145">
        <f t="shared" si="5"/>
        <v>142</v>
      </c>
    </row>
    <row r="146" spans="11:64">
      <c r="K146" s="332" t="s">
        <v>595</v>
      </c>
      <c r="L146" s="342" t="s">
        <v>401</v>
      </c>
      <c r="M146" t="s">
        <v>572</v>
      </c>
      <c r="BE146" s="5">
        <v>145</v>
      </c>
      <c r="BF146" t="s">
        <v>533</v>
      </c>
      <c r="BG146" t="str">
        <f t="array" aca="1" ref="BG146" ca="1">IF(ROW()-ROW(NoBlanksRange1)+1&gt;ROWS(BlanksRange1)-COUNTBLANK(BlanksRange1),"",INDIRECT(ADDRESS(SMALL((IF(BlanksRange1&lt;&gt;"",ROW(BlanksRange1),ROW()+ROWS(BlanksRange1))),ROW()-ROW(NoBlanksRange1)+1),COLUMN(BlanksRange1),4)))</f>
        <v/>
      </c>
      <c r="BL146">
        <f t="shared" si="5"/>
        <v>143</v>
      </c>
    </row>
    <row r="147" spans="11:64" ht="30">
      <c r="K147" s="332" t="s">
        <v>596</v>
      </c>
      <c r="L147" s="350" t="s">
        <v>402</v>
      </c>
      <c r="M147" t="s">
        <v>572</v>
      </c>
      <c r="BE147" s="5">
        <v>146</v>
      </c>
      <c r="BF147" t="s">
        <v>533</v>
      </c>
      <c r="BG147" t="str">
        <f t="array" aca="1" ref="BG147" ca="1">IF(ROW()-ROW(NoBlanksRange1)+1&gt;ROWS(BlanksRange1)-COUNTBLANK(BlanksRange1),"",INDIRECT(ADDRESS(SMALL((IF(BlanksRange1&lt;&gt;"",ROW(BlanksRange1),ROW()+ROWS(BlanksRange1))),ROW()-ROW(NoBlanksRange1)+1),COLUMN(BlanksRange1),4)))</f>
        <v/>
      </c>
      <c r="BL147">
        <f t="shared" si="5"/>
        <v>144</v>
      </c>
    </row>
    <row r="148" spans="11:64">
      <c r="K148" s="332" t="s">
        <v>597</v>
      </c>
      <c r="L148" s="342" t="s">
        <v>404</v>
      </c>
      <c r="M148" t="s">
        <v>572</v>
      </c>
      <c r="BE148" s="5">
        <v>147</v>
      </c>
      <c r="BF148" t="s">
        <v>533</v>
      </c>
      <c r="BG148" t="str">
        <f t="array" aca="1" ref="BG148" ca="1">IF(ROW()-ROW(NoBlanksRange1)+1&gt;ROWS(BlanksRange1)-COUNTBLANK(BlanksRange1),"",INDIRECT(ADDRESS(SMALL((IF(BlanksRange1&lt;&gt;"",ROW(BlanksRange1),ROW()+ROWS(BlanksRange1))),ROW()-ROW(NoBlanksRange1)+1),COLUMN(BlanksRange1),4)))</f>
        <v/>
      </c>
      <c r="BL148">
        <f t="shared" si="5"/>
        <v>145</v>
      </c>
    </row>
    <row r="149" spans="11:64">
      <c r="K149" s="332" t="s">
        <v>128</v>
      </c>
      <c r="L149" s="342" t="s">
        <v>406</v>
      </c>
      <c r="M149" t="s">
        <v>572</v>
      </c>
      <c r="BE149" s="5">
        <v>148</v>
      </c>
      <c r="BF149" t="s">
        <v>533</v>
      </c>
      <c r="BG149" t="str">
        <f t="array" aca="1" ref="BG149" ca="1">IF(ROW()-ROW(NoBlanksRange1)+1&gt;ROWS(BlanksRange1)-COUNTBLANK(BlanksRange1),"",INDIRECT(ADDRESS(SMALL((IF(BlanksRange1&lt;&gt;"",ROW(BlanksRange1),ROW()+ROWS(BlanksRange1))),ROW()-ROW(NoBlanksRange1)+1),COLUMN(BlanksRange1),4)))</f>
        <v/>
      </c>
      <c r="BL149">
        <f t="shared" si="5"/>
        <v>146</v>
      </c>
    </row>
    <row r="150" spans="11:64" ht="18.75" customHeight="1">
      <c r="K150" s="332" t="s">
        <v>598</v>
      </c>
      <c r="L150" s="344" t="s">
        <v>126</v>
      </c>
      <c r="M150" t="s">
        <v>572</v>
      </c>
      <c r="BE150" s="5"/>
    </row>
    <row r="151" spans="11:64">
      <c r="K151" s="332" t="s">
        <v>188</v>
      </c>
      <c r="L151" s="342" t="s">
        <v>408</v>
      </c>
      <c r="M151" t="s">
        <v>572</v>
      </c>
      <c r="BE151" s="5">
        <v>149</v>
      </c>
      <c r="BF151" t="s">
        <v>533</v>
      </c>
      <c r="BG151" t="str">
        <f t="array" aca="1" ref="BG151" ca="1">IF(ROW()-ROW(NoBlanksRange1)+1&gt;ROWS(BlanksRange1)-COUNTBLANK(BlanksRange1),"",INDIRECT(ADDRESS(SMALL((IF(BlanksRange1&lt;&gt;"",ROW(BlanksRange1),ROW()+ROWS(BlanksRange1))),ROW()-ROW(NoBlanksRange1)+1),COLUMN(BlanksRange1),4)))</f>
        <v/>
      </c>
      <c r="BL151">
        <f>BL149+1</f>
        <v>147</v>
      </c>
    </row>
    <row r="152" spans="11:64">
      <c r="K152" s="332" t="s">
        <v>599</v>
      </c>
      <c r="L152" s="342" t="s">
        <v>410</v>
      </c>
      <c r="M152" t="s">
        <v>572</v>
      </c>
      <c r="BE152" s="5">
        <v>150</v>
      </c>
      <c r="BF152" t="s">
        <v>533</v>
      </c>
      <c r="BG152" t="str">
        <f t="array" aca="1" ref="BG152" ca="1">IF(ROW()-ROW(NoBlanksRange1)+1&gt;ROWS(BlanksRange1)-COUNTBLANK(BlanksRange1),"",INDIRECT(ADDRESS(SMALL((IF(BlanksRange1&lt;&gt;"",ROW(BlanksRange1),ROW()+ROWS(BlanksRange1))),ROW()-ROW(NoBlanksRange1)+1),COLUMN(BlanksRange1),4)))</f>
        <v/>
      </c>
      <c r="BL152">
        <f t="shared" si="5"/>
        <v>148</v>
      </c>
    </row>
    <row r="153" spans="11:64">
      <c r="K153" s="332" t="s">
        <v>112</v>
      </c>
      <c r="L153" s="342" t="s">
        <v>412</v>
      </c>
      <c r="M153" t="s">
        <v>572</v>
      </c>
      <c r="BE153" s="5">
        <v>151</v>
      </c>
      <c r="BF153" t="s">
        <v>533</v>
      </c>
      <c r="BG153" t="str">
        <f t="array" aca="1" ref="BG153" ca="1">IF(ROW()-ROW(NoBlanksRange1)+1&gt;ROWS(BlanksRange1)-COUNTBLANK(BlanksRange1),"",INDIRECT(ADDRESS(SMALL((IF(BlanksRange1&lt;&gt;"",ROW(BlanksRange1),ROW()+ROWS(BlanksRange1))),ROW()-ROW(NoBlanksRange1)+1),COLUMN(BlanksRange1),4)))</f>
        <v/>
      </c>
      <c r="BL153">
        <f t="shared" si="5"/>
        <v>149</v>
      </c>
    </row>
    <row r="154" spans="11:64">
      <c r="K154" s="332" t="s">
        <v>600</v>
      </c>
      <c r="L154" s="342" t="s">
        <v>414</v>
      </c>
      <c r="M154" t="s">
        <v>572</v>
      </c>
      <c r="BE154" s="5">
        <v>152</v>
      </c>
      <c r="BF154" t="s">
        <v>533</v>
      </c>
      <c r="BG154" t="str">
        <f t="array" aca="1" ref="BG154" ca="1">IF(ROW()-ROW(NoBlanksRange1)+1&gt;ROWS(BlanksRange1)-COUNTBLANK(BlanksRange1),"",INDIRECT(ADDRESS(SMALL((IF(BlanksRange1&lt;&gt;"",ROW(BlanksRange1),ROW()+ROWS(BlanksRange1))),ROW()-ROW(NoBlanksRange1)+1),COLUMN(BlanksRange1),4)))</f>
        <v/>
      </c>
      <c r="BL154">
        <f t="shared" si="5"/>
        <v>150</v>
      </c>
    </row>
    <row r="155" spans="11:64">
      <c r="K155" s="332" t="s">
        <v>601</v>
      </c>
      <c r="L155" s="342" t="s">
        <v>416</v>
      </c>
      <c r="M155" t="s">
        <v>572</v>
      </c>
      <c r="BE155" s="5">
        <v>153</v>
      </c>
      <c r="BF155" t="s">
        <v>533</v>
      </c>
      <c r="BG155" t="str">
        <f t="array" aca="1" ref="BG155" ca="1">IF(ROW()-ROW(NoBlanksRange1)+1&gt;ROWS(BlanksRange1)-COUNTBLANK(BlanksRange1),"",INDIRECT(ADDRESS(SMALL((IF(BlanksRange1&lt;&gt;"",ROW(BlanksRange1),ROW()+ROWS(BlanksRange1))),ROW()-ROW(NoBlanksRange1)+1),COLUMN(BlanksRange1),4)))</f>
        <v/>
      </c>
      <c r="BL155">
        <f t="shared" si="5"/>
        <v>151</v>
      </c>
    </row>
    <row r="156" spans="11:64">
      <c r="K156" s="332" t="s">
        <v>602</v>
      </c>
      <c r="L156" s="342" t="s">
        <v>417</v>
      </c>
      <c r="M156" t="s">
        <v>572</v>
      </c>
      <c r="BE156" s="5">
        <v>154</v>
      </c>
      <c r="BF156" t="s">
        <v>533</v>
      </c>
      <c r="BG156" t="str">
        <f t="array" aca="1" ref="BG156" ca="1">IF(ROW()-ROW(NoBlanksRange1)+1&gt;ROWS(BlanksRange1)-COUNTBLANK(BlanksRange1),"",INDIRECT(ADDRESS(SMALL((IF(BlanksRange1&lt;&gt;"",ROW(BlanksRange1),ROW()+ROWS(BlanksRange1))),ROW()-ROW(NoBlanksRange1)+1),COLUMN(BlanksRange1),4)))</f>
        <v/>
      </c>
      <c r="BL156">
        <f t="shared" si="5"/>
        <v>152</v>
      </c>
    </row>
    <row r="157" spans="11:64">
      <c r="K157" s="332" t="s">
        <v>543</v>
      </c>
      <c r="L157" s="343" t="s">
        <v>603</v>
      </c>
      <c r="M157" t="s">
        <v>572</v>
      </c>
      <c r="BE157" s="5">
        <v>155</v>
      </c>
      <c r="BF157" t="s">
        <v>533</v>
      </c>
      <c r="BG157" t="str">
        <f t="array" aca="1" ref="BG157" ca="1">IF(ROW()-ROW(NoBlanksRange1)+1&gt;ROWS(BlanksRange1)-COUNTBLANK(BlanksRange1),"",INDIRECT(ADDRESS(SMALL((IF(BlanksRange1&lt;&gt;"",ROW(BlanksRange1),ROW()+ROWS(BlanksRange1))),ROW()-ROW(NoBlanksRange1)+1),COLUMN(BlanksRange1),4)))</f>
        <v/>
      </c>
      <c r="BL157">
        <f t="shared" si="5"/>
        <v>153</v>
      </c>
    </row>
    <row r="158" spans="11:64">
      <c r="K158" s="332" t="s">
        <v>604</v>
      </c>
      <c r="L158" s="342" t="s">
        <v>421</v>
      </c>
      <c r="M158" t="s">
        <v>572</v>
      </c>
      <c r="BE158" s="5">
        <v>156</v>
      </c>
      <c r="BF158" t="s">
        <v>533</v>
      </c>
      <c r="BG158" t="str">
        <f t="array" aca="1" ref="BG158" ca="1">IF(ROW()-ROW(NoBlanksRange1)+1&gt;ROWS(BlanksRange1)-COUNTBLANK(BlanksRange1),"",INDIRECT(ADDRESS(SMALL((IF(BlanksRange1&lt;&gt;"",ROW(BlanksRange1),ROW()+ROWS(BlanksRange1))),ROW()-ROW(NoBlanksRange1)+1),COLUMN(BlanksRange1),4)))</f>
        <v/>
      </c>
      <c r="BL158">
        <f t="shared" si="5"/>
        <v>154</v>
      </c>
    </row>
    <row r="159" spans="11:64">
      <c r="K159" s="332" t="s">
        <v>605</v>
      </c>
      <c r="L159" s="350" t="s">
        <v>423</v>
      </c>
      <c r="M159" t="s">
        <v>572</v>
      </c>
      <c r="BE159" s="5">
        <v>157</v>
      </c>
      <c r="BF159" t="s">
        <v>533</v>
      </c>
      <c r="BG159" t="str">
        <f t="array" aca="1" ref="BG159" ca="1">IF(ROW()-ROW(NoBlanksRange1)+1&gt;ROWS(BlanksRange1)-COUNTBLANK(BlanksRange1),"",INDIRECT(ADDRESS(SMALL((IF(BlanksRange1&lt;&gt;"",ROW(BlanksRange1),ROW()+ROWS(BlanksRange1))),ROW()-ROW(NoBlanksRange1)+1),COLUMN(BlanksRange1),4)))</f>
        <v/>
      </c>
      <c r="BL159">
        <f t="shared" si="5"/>
        <v>155</v>
      </c>
    </row>
    <row r="160" spans="11:64">
      <c r="K160" s="332" t="s">
        <v>127</v>
      </c>
      <c r="L160" s="344" t="s">
        <v>425</v>
      </c>
      <c r="M160" t="s">
        <v>572</v>
      </c>
      <c r="BE160" s="5"/>
    </row>
    <row r="161" spans="11:64">
      <c r="K161" s="332" t="s">
        <v>606</v>
      </c>
      <c r="L161" s="344" t="s">
        <v>159</v>
      </c>
      <c r="M161" t="s">
        <v>572</v>
      </c>
      <c r="BE161" s="5">
        <v>158</v>
      </c>
      <c r="BF161" t="s">
        <v>533</v>
      </c>
      <c r="BG161" t="str">
        <f t="array" aca="1" ref="BG161" ca="1">IF(ROW()-ROW(NoBlanksRange1)+1&gt;ROWS(BlanksRange1)-COUNTBLANK(BlanksRange1),"",INDIRECT(ADDRESS(SMALL((IF(BlanksRange1&lt;&gt;"",ROW(BlanksRange1),ROW()+ROWS(BlanksRange1))),ROW()-ROW(NoBlanksRange1)+1),COLUMN(BlanksRange1),4)))</f>
        <v/>
      </c>
      <c r="BL161">
        <f>BL159+1</f>
        <v>156</v>
      </c>
    </row>
    <row r="162" spans="11:64">
      <c r="K162" s="332" t="s">
        <v>607</v>
      </c>
      <c r="L162" s="342" t="s">
        <v>427</v>
      </c>
      <c r="M162" t="s">
        <v>572</v>
      </c>
      <c r="BE162" s="5">
        <v>159</v>
      </c>
      <c r="BF162" t="s">
        <v>533</v>
      </c>
      <c r="BG162" t="str">
        <f t="array" aca="1" ref="BG162" ca="1">IF(ROW()-ROW(NoBlanksRange1)+1&gt;ROWS(BlanksRange1)-COUNTBLANK(BlanksRange1),"",INDIRECT(ADDRESS(SMALL((IF(BlanksRange1&lt;&gt;"",ROW(BlanksRange1),ROW()+ROWS(BlanksRange1))),ROW()-ROW(NoBlanksRange1)+1),COLUMN(BlanksRange1),4)))</f>
        <v/>
      </c>
      <c r="BL162">
        <f t="shared" si="5"/>
        <v>157</v>
      </c>
    </row>
    <row r="163" spans="11:64">
      <c r="K163" s="332" t="s">
        <v>608</v>
      </c>
      <c r="L163" s="342" t="s">
        <v>429</v>
      </c>
      <c r="M163" t="s">
        <v>572</v>
      </c>
      <c r="BE163" s="5">
        <v>160</v>
      </c>
      <c r="BF163" t="s">
        <v>533</v>
      </c>
      <c r="BG163" t="str">
        <f t="array" aca="1" ref="BG163" ca="1">IF(ROW()-ROW(NoBlanksRange1)+1&gt;ROWS(BlanksRange1)-COUNTBLANK(BlanksRange1),"",INDIRECT(ADDRESS(SMALL((IF(BlanksRange1&lt;&gt;"",ROW(BlanksRange1),ROW()+ROWS(BlanksRange1))),ROW()-ROW(NoBlanksRange1)+1),COLUMN(BlanksRange1),4)))</f>
        <v/>
      </c>
      <c r="BL163">
        <f t="shared" si="5"/>
        <v>158</v>
      </c>
    </row>
    <row r="164" spans="11:64">
      <c r="K164" s="332" t="s">
        <v>609</v>
      </c>
      <c r="L164" s="342" t="s">
        <v>610</v>
      </c>
      <c r="M164" t="s">
        <v>572</v>
      </c>
      <c r="BE164" s="5">
        <v>161</v>
      </c>
      <c r="BF164" t="s">
        <v>533</v>
      </c>
      <c r="BG164" t="str">
        <f t="array" aca="1" ref="BG164" ca="1">IF(ROW()-ROW(NoBlanksRange1)+1&gt;ROWS(BlanksRange1)-COUNTBLANK(BlanksRange1),"",INDIRECT(ADDRESS(SMALL((IF(BlanksRange1&lt;&gt;"",ROW(BlanksRange1),ROW()+ROWS(BlanksRange1))),ROW()-ROW(NoBlanksRange1)+1),COLUMN(BlanksRange1),4)))</f>
        <v/>
      </c>
      <c r="BL164">
        <f t="shared" si="5"/>
        <v>159</v>
      </c>
    </row>
    <row r="165" spans="11:64">
      <c r="K165" s="332" t="s">
        <v>611</v>
      </c>
      <c r="L165" s="344" t="s">
        <v>431</v>
      </c>
      <c r="M165" t="s">
        <v>572</v>
      </c>
      <c r="BE165" s="5">
        <v>162</v>
      </c>
      <c r="BF165" t="s">
        <v>533</v>
      </c>
      <c r="BG165" t="str">
        <f t="array" aca="1" ref="BG165" ca="1">IF(ROW()-ROW(NoBlanksRange1)+1&gt;ROWS(BlanksRange1)-COUNTBLANK(BlanksRange1),"",INDIRECT(ADDRESS(SMALL((IF(BlanksRange1&lt;&gt;"",ROW(BlanksRange1),ROW()+ROWS(BlanksRange1))),ROW()-ROW(NoBlanksRange1)+1),COLUMN(BlanksRange1),4)))</f>
        <v/>
      </c>
      <c r="BL165">
        <f t="shared" si="5"/>
        <v>160</v>
      </c>
    </row>
    <row r="166" spans="11:64">
      <c r="K166" s="332" t="s">
        <v>612</v>
      </c>
      <c r="L166" s="350" t="s">
        <v>433</v>
      </c>
      <c r="M166" t="s">
        <v>572</v>
      </c>
      <c r="BE166" s="5">
        <v>163</v>
      </c>
      <c r="BF166" t="s">
        <v>533</v>
      </c>
      <c r="BG166" t="str">
        <f t="array" aca="1" ref="BG166" ca="1">IF(ROW()-ROW(NoBlanksRange1)+1&gt;ROWS(BlanksRange1)-COUNTBLANK(BlanksRange1),"",INDIRECT(ADDRESS(SMALL((IF(BlanksRange1&lt;&gt;"",ROW(BlanksRange1),ROW()+ROWS(BlanksRange1))),ROW()-ROW(NoBlanksRange1)+1),COLUMN(BlanksRange1),4)))</f>
        <v/>
      </c>
      <c r="BL166">
        <f t="shared" si="5"/>
        <v>161</v>
      </c>
    </row>
    <row r="167" spans="11:64">
      <c r="K167" s="332" t="s">
        <v>547</v>
      </c>
      <c r="L167" s="342" t="s">
        <v>434</v>
      </c>
      <c r="M167" t="s">
        <v>572</v>
      </c>
      <c r="BE167" s="5">
        <v>164</v>
      </c>
      <c r="BF167" t="s">
        <v>533</v>
      </c>
      <c r="BG167" t="str">
        <f t="array" aca="1" ref="BG167" ca="1">IF(ROW()-ROW(NoBlanksRange1)+1&gt;ROWS(BlanksRange1)-COUNTBLANK(BlanksRange1),"",INDIRECT(ADDRESS(SMALL((IF(BlanksRange1&lt;&gt;"",ROW(BlanksRange1),ROW()+ROWS(BlanksRange1))),ROW()-ROW(NoBlanksRange1)+1),COLUMN(BlanksRange1),4)))</f>
        <v/>
      </c>
      <c r="BL167">
        <f t="shared" si="5"/>
        <v>162</v>
      </c>
    </row>
    <row r="168" spans="11:64">
      <c r="K168" s="332" t="s">
        <v>613</v>
      </c>
      <c r="L168" s="350" t="s">
        <v>436</v>
      </c>
      <c r="M168" t="s">
        <v>572</v>
      </c>
      <c r="BE168" s="5">
        <v>165</v>
      </c>
      <c r="BF168" t="s">
        <v>533</v>
      </c>
      <c r="BG168" t="str">
        <f t="array" aca="1" ref="BG168" ca="1">IF(ROW()-ROW(NoBlanksRange1)+1&gt;ROWS(BlanksRange1)-COUNTBLANK(BlanksRange1),"",INDIRECT(ADDRESS(SMALL((IF(BlanksRange1&lt;&gt;"",ROW(BlanksRange1),ROW()+ROWS(BlanksRange1))),ROW()-ROW(NoBlanksRange1)+1),COLUMN(BlanksRange1),4)))</f>
        <v/>
      </c>
      <c r="BL168">
        <f t="shared" si="5"/>
        <v>163</v>
      </c>
    </row>
    <row r="169" spans="11:64">
      <c r="K169" s="332" t="s">
        <v>614</v>
      </c>
      <c r="L169" s="350" t="s">
        <v>438</v>
      </c>
      <c r="M169" t="s">
        <v>572</v>
      </c>
      <c r="BE169" s="5">
        <v>166</v>
      </c>
      <c r="BF169" t="s">
        <v>533</v>
      </c>
      <c r="BG169" t="str">
        <f t="array" aca="1" ref="BG169" ca="1">IF(ROW()-ROW(NoBlanksRange1)+1&gt;ROWS(BlanksRange1)-COUNTBLANK(BlanksRange1),"",INDIRECT(ADDRESS(SMALL((IF(BlanksRange1&lt;&gt;"",ROW(BlanksRange1),ROW()+ROWS(BlanksRange1))),ROW()-ROW(NoBlanksRange1)+1),COLUMN(BlanksRange1),4)))</f>
        <v/>
      </c>
      <c r="BL169">
        <f t="shared" si="5"/>
        <v>164</v>
      </c>
    </row>
    <row r="170" spans="11:64">
      <c r="K170" s="332" t="s">
        <v>615</v>
      </c>
      <c r="L170" s="342" t="s">
        <v>440</v>
      </c>
      <c r="M170" t="s">
        <v>572</v>
      </c>
      <c r="BE170" s="5">
        <v>167</v>
      </c>
      <c r="BF170" t="s">
        <v>533</v>
      </c>
      <c r="BG170" t="str">
        <f t="array" aca="1" ref="BG170" ca="1">IF(ROW()-ROW(NoBlanksRange1)+1&gt;ROWS(BlanksRange1)-COUNTBLANK(BlanksRange1),"",INDIRECT(ADDRESS(SMALL((IF(BlanksRange1&lt;&gt;"",ROW(BlanksRange1),ROW()+ROWS(BlanksRange1))),ROW()-ROW(NoBlanksRange1)+1),COLUMN(BlanksRange1),4)))</f>
        <v/>
      </c>
      <c r="BL170">
        <f t="shared" si="5"/>
        <v>165</v>
      </c>
    </row>
    <row r="171" spans="11:64">
      <c r="K171" s="332" t="s">
        <v>616</v>
      </c>
      <c r="L171" s="344" t="s">
        <v>442</v>
      </c>
      <c r="M171" t="s">
        <v>572</v>
      </c>
      <c r="BE171" s="5">
        <v>168</v>
      </c>
      <c r="BF171" t="s">
        <v>533</v>
      </c>
      <c r="BG171" t="str">
        <f t="array" aca="1" ref="BG171" ca="1">IF(ROW()-ROW(NoBlanksRange1)+1&gt;ROWS(BlanksRange1)-COUNTBLANK(BlanksRange1),"",INDIRECT(ADDRESS(SMALL((IF(BlanksRange1&lt;&gt;"",ROW(BlanksRange1),ROW()+ROWS(BlanksRange1))),ROW()-ROW(NoBlanksRange1)+1),COLUMN(BlanksRange1),4)))</f>
        <v/>
      </c>
      <c r="BL171">
        <f t="shared" si="5"/>
        <v>166</v>
      </c>
    </row>
    <row r="172" spans="11:64">
      <c r="K172" s="332" t="s">
        <v>617</v>
      </c>
      <c r="L172" s="342" t="s">
        <v>443</v>
      </c>
      <c r="M172" t="s">
        <v>572</v>
      </c>
      <c r="BE172" s="5">
        <v>169</v>
      </c>
      <c r="BF172" t="s">
        <v>533</v>
      </c>
      <c r="BG172" t="str">
        <f t="array" aca="1" ref="BG172" ca="1">IF(ROW()-ROW(NoBlanksRange1)+1&gt;ROWS(BlanksRange1)-COUNTBLANK(BlanksRange1),"",INDIRECT(ADDRESS(SMALL((IF(BlanksRange1&lt;&gt;"",ROW(BlanksRange1),ROW()+ROWS(BlanksRange1))),ROW()-ROW(NoBlanksRange1)+1),COLUMN(BlanksRange1),4)))</f>
        <v/>
      </c>
      <c r="BL172">
        <f t="shared" si="5"/>
        <v>167</v>
      </c>
    </row>
    <row r="173" spans="11:64">
      <c r="K173" s="332" t="s">
        <v>618</v>
      </c>
      <c r="L173" s="342" t="s">
        <v>619</v>
      </c>
      <c r="M173" t="s">
        <v>572</v>
      </c>
      <c r="BE173" s="5">
        <v>170</v>
      </c>
      <c r="BF173" t="s">
        <v>533</v>
      </c>
      <c r="BG173" t="str">
        <f t="array" aca="1" ref="BG173" ca="1">IF(ROW()-ROW(NoBlanksRange1)+1&gt;ROWS(BlanksRange1)-COUNTBLANK(BlanksRange1),"",INDIRECT(ADDRESS(SMALL((IF(BlanksRange1&lt;&gt;"",ROW(BlanksRange1),ROW()+ROWS(BlanksRange1))),ROW()-ROW(NoBlanksRange1)+1),COLUMN(BlanksRange1),4)))</f>
        <v/>
      </c>
      <c r="BL173">
        <f t="shared" si="5"/>
        <v>168</v>
      </c>
    </row>
    <row r="174" spans="11:64">
      <c r="K174" s="332" t="s">
        <v>620</v>
      </c>
      <c r="L174" s="342" t="s">
        <v>448</v>
      </c>
      <c r="M174" t="s">
        <v>572</v>
      </c>
      <c r="BE174" s="5">
        <v>171</v>
      </c>
      <c r="BF174" t="s">
        <v>533</v>
      </c>
      <c r="BG174" t="str">
        <f t="array" aca="1" ref="BG174" ca="1">IF(ROW()-ROW(NoBlanksRange1)+1&gt;ROWS(BlanksRange1)-COUNTBLANK(BlanksRange1),"",INDIRECT(ADDRESS(SMALL((IF(BlanksRange1&lt;&gt;"",ROW(BlanksRange1),ROW()+ROWS(BlanksRange1))),ROW()-ROW(NoBlanksRange1)+1),COLUMN(BlanksRange1),4)))</f>
        <v/>
      </c>
      <c r="BL174">
        <f t="shared" si="5"/>
        <v>169</v>
      </c>
    </row>
    <row r="175" spans="11:64">
      <c r="K175" s="332" t="s">
        <v>621</v>
      </c>
      <c r="L175" s="342" t="s">
        <v>450</v>
      </c>
      <c r="M175" t="s">
        <v>572</v>
      </c>
      <c r="BE175" s="5">
        <v>172</v>
      </c>
      <c r="BF175" t="s">
        <v>533</v>
      </c>
      <c r="BG175" t="str">
        <f t="array" aca="1" ref="BG175" ca="1">IF(ROW()-ROW(NoBlanksRange1)+1&gt;ROWS(BlanksRange1)-COUNTBLANK(BlanksRange1),"",INDIRECT(ADDRESS(SMALL((IF(BlanksRange1&lt;&gt;"",ROW(BlanksRange1),ROW()+ROWS(BlanksRange1))),ROW()-ROW(NoBlanksRange1)+1),COLUMN(BlanksRange1),4)))</f>
        <v/>
      </c>
      <c r="BL175">
        <f t="shared" si="5"/>
        <v>170</v>
      </c>
    </row>
    <row r="176" spans="11:64">
      <c r="K176" s="332" t="s">
        <v>622</v>
      </c>
      <c r="L176" s="342" t="s">
        <v>452</v>
      </c>
      <c r="M176" t="s">
        <v>572</v>
      </c>
      <c r="BE176" s="5">
        <v>173</v>
      </c>
      <c r="BF176" t="s">
        <v>533</v>
      </c>
      <c r="BG176" t="str">
        <f t="array" aca="1" ref="BG176" ca="1">IF(ROW()-ROW(NoBlanksRange1)+1&gt;ROWS(BlanksRange1)-COUNTBLANK(BlanksRange1),"",INDIRECT(ADDRESS(SMALL((IF(BlanksRange1&lt;&gt;"",ROW(BlanksRange1),ROW()+ROWS(BlanksRange1))),ROW()-ROW(NoBlanksRange1)+1),COLUMN(BlanksRange1),4)))</f>
        <v/>
      </c>
      <c r="BL176">
        <f t="shared" si="5"/>
        <v>171</v>
      </c>
    </row>
    <row r="177" spans="11:64">
      <c r="K177" s="332" t="s">
        <v>623</v>
      </c>
      <c r="L177" s="342" t="s">
        <v>454</v>
      </c>
      <c r="M177" t="s">
        <v>572</v>
      </c>
      <c r="BE177" s="5">
        <v>174</v>
      </c>
      <c r="BF177" t="s">
        <v>533</v>
      </c>
      <c r="BG177" t="str">
        <f t="array" aca="1" ref="BG177" ca="1">IF(ROW()-ROW(NoBlanksRange1)+1&gt;ROWS(BlanksRange1)-COUNTBLANK(BlanksRange1),"",INDIRECT(ADDRESS(SMALL((IF(BlanksRange1&lt;&gt;"",ROW(BlanksRange1),ROW()+ROWS(BlanksRange1))),ROW()-ROW(NoBlanksRange1)+1),COLUMN(BlanksRange1),4)))</f>
        <v/>
      </c>
      <c r="BL177">
        <f t="shared" si="5"/>
        <v>172</v>
      </c>
    </row>
    <row r="178" spans="11:64">
      <c r="K178" s="332"/>
      <c r="L178" s="342" t="s">
        <v>456</v>
      </c>
      <c r="M178" t="s">
        <v>572</v>
      </c>
      <c r="BE178" s="5">
        <v>175</v>
      </c>
      <c r="BF178" t="s">
        <v>533</v>
      </c>
      <c r="BG178" t="str">
        <f t="array" aca="1" ref="BG178" ca="1">IF(ROW()-ROW(NoBlanksRange1)+1&gt;ROWS(BlanksRange1)-COUNTBLANK(BlanksRange1),"",INDIRECT(ADDRESS(SMALL((IF(BlanksRange1&lt;&gt;"",ROW(BlanksRange1),ROW()+ROWS(BlanksRange1))),ROW()-ROW(NoBlanksRange1)+1),COLUMN(BlanksRange1),4)))</f>
        <v/>
      </c>
      <c r="BL178">
        <f t="shared" si="5"/>
        <v>173</v>
      </c>
    </row>
    <row r="179" spans="11:64">
      <c r="K179" s="332">
        <f>SubstancesW!B179</f>
        <v>0</v>
      </c>
      <c r="L179" s="342" t="s">
        <v>458</v>
      </c>
      <c r="M179" t="s">
        <v>572</v>
      </c>
      <c r="BE179" s="5">
        <v>176</v>
      </c>
      <c r="BF179" t="s">
        <v>533</v>
      </c>
      <c r="BG179" t="str">
        <f t="array" aca="1" ref="BG179" ca="1">IF(ROW()-ROW(NoBlanksRange1)+1&gt;ROWS(BlanksRange1)-COUNTBLANK(BlanksRange1),"",INDIRECT(ADDRESS(SMALL((IF(BlanksRange1&lt;&gt;"",ROW(BlanksRange1),ROW()+ROWS(BlanksRange1))),ROW()-ROW(NoBlanksRange1)+1),COLUMN(BlanksRange1),4)))</f>
        <v/>
      </c>
      <c r="BL179">
        <f t="shared" si="5"/>
        <v>174</v>
      </c>
    </row>
    <row r="180" spans="11:64">
      <c r="K180" s="332">
        <f>SubstancesW!B180</f>
        <v>0</v>
      </c>
      <c r="L180" s="344" t="s">
        <v>162</v>
      </c>
      <c r="M180" t="s">
        <v>572</v>
      </c>
      <c r="BE180" s="5">
        <v>177</v>
      </c>
      <c r="BF180" t="s">
        <v>533</v>
      </c>
      <c r="BG180" t="str">
        <f t="array" aca="1" ref="BG180" ca="1">IF(ROW()-ROW(NoBlanksRange1)+1&gt;ROWS(BlanksRange1)-COUNTBLANK(BlanksRange1),"",INDIRECT(ADDRESS(SMALL((IF(BlanksRange1&lt;&gt;"",ROW(BlanksRange1),ROW()+ROWS(BlanksRange1))),ROW()-ROW(NoBlanksRange1)+1),COLUMN(BlanksRange1),4)))</f>
        <v/>
      </c>
      <c r="BL180">
        <f t="shared" si="5"/>
        <v>175</v>
      </c>
    </row>
    <row r="181" spans="11:64">
      <c r="K181" s="332">
        <f>SubstancesW!B181</f>
        <v>0</v>
      </c>
      <c r="L181" s="342" t="s">
        <v>459</v>
      </c>
      <c r="M181" t="s">
        <v>572</v>
      </c>
      <c r="BE181" s="5">
        <v>178</v>
      </c>
      <c r="BF181" t="s">
        <v>533</v>
      </c>
      <c r="BG181" t="str">
        <f t="array" aca="1" ref="BG181" ca="1">IF(ROW()-ROW(NoBlanksRange1)+1&gt;ROWS(BlanksRange1)-COUNTBLANK(BlanksRange1),"",INDIRECT(ADDRESS(SMALL((IF(BlanksRange1&lt;&gt;"",ROW(BlanksRange1),ROW()+ROWS(BlanksRange1))),ROW()-ROW(NoBlanksRange1)+1),COLUMN(BlanksRange1),4)))</f>
        <v/>
      </c>
      <c r="BL181">
        <f t="shared" si="5"/>
        <v>176</v>
      </c>
    </row>
    <row r="182" spans="11:64">
      <c r="K182" s="332">
        <f>SubstancesW!B182</f>
        <v>0</v>
      </c>
      <c r="L182" s="342" t="s">
        <v>461</v>
      </c>
      <c r="M182" t="s">
        <v>572</v>
      </c>
      <c r="BE182" s="5">
        <v>179</v>
      </c>
      <c r="BF182" t="s">
        <v>533</v>
      </c>
      <c r="BG182" t="str">
        <f t="array" aca="1" ref="BG182" ca="1">IF(ROW()-ROW(NoBlanksRange1)+1&gt;ROWS(BlanksRange1)-COUNTBLANK(BlanksRange1),"",INDIRECT(ADDRESS(SMALL((IF(BlanksRange1&lt;&gt;"",ROW(BlanksRange1),ROW()+ROWS(BlanksRange1))),ROW()-ROW(NoBlanksRange1)+1),COLUMN(BlanksRange1),4)))</f>
        <v/>
      </c>
      <c r="BL182">
        <f t="shared" si="5"/>
        <v>177</v>
      </c>
    </row>
    <row r="183" spans="11:64">
      <c r="K183" s="332">
        <f>SubstancesW!B183</f>
        <v>0</v>
      </c>
      <c r="L183" s="342" t="s">
        <v>463</v>
      </c>
      <c r="M183" t="s">
        <v>572</v>
      </c>
      <c r="BE183" s="5">
        <v>180</v>
      </c>
      <c r="BF183" t="s">
        <v>533</v>
      </c>
      <c r="BG183" t="str">
        <f t="array" aca="1" ref="BG183" ca="1">IF(ROW()-ROW(NoBlanksRange1)+1&gt;ROWS(BlanksRange1)-COUNTBLANK(BlanksRange1),"",INDIRECT(ADDRESS(SMALL((IF(BlanksRange1&lt;&gt;"",ROW(BlanksRange1),ROW()+ROWS(BlanksRange1))),ROW()-ROW(NoBlanksRange1)+1),COLUMN(BlanksRange1),4)))</f>
        <v/>
      </c>
      <c r="BL183">
        <f t="shared" si="5"/>
        <v>178</v>
      </c>
    </row>
    <row r="184" spans="11:64">
      <c r="K184" s="332">
        <f>SubstancesW!B184</f>
        <v>0</v>
      </c>
      <c r="L184" s="350" t="s">
        <v>464</v>
      </c>
      <c r="M184" t="s">
        <v>572</v>
      </c>
      <c r="BE184" s="5">
        <v>181</v>
      </c>
      <c r="BF184" t="s">
        <v>533</v>
      </c>
      <c r="BG184" t="str">
        <f t="array" aca="1" ref="BG184" ca="1">IF(ROW()-ROW(NoBlanksRange1)+1&gt;ROWS(BlanksRange1)-COUNTBLANK(BlanksRange1),"",INDIRECT(ADDRESS(SMALL((IF(BlanksRange1&lt;&gt;"",ROW(BlanksRange1),ROW()+ROWS(BlanksRange1))),ROW()-ROW(NoBlanksRange1)+1),COLUMN(BlanksRange1),4)))</f>
        <v/>
      </c>
      <c r="BL184">
        <f t="shared" si="5"/>
        <v>179</v>
      </c>
    </row>
    <row r="185" spans="11:64">
      <c r="K185" s="332">
        <f>SubstancesW!B185</f>
        <v>0</v>
      </c>
      <c r="L185" s="350" t="s">
        <v>466</v>
      </c>
      <c r="M185" t="s">
        <v>572</v>
      </c>
      <c r="BE185" s="5">
        <v>182</v>
      </c>
      <c r="BF185" t="s">
        <v>533</v>
      </c>
      <c r="BG185" t="str">
        <f t="array" aca="1" ref="BG185" ca="1">IF(ROW()-ROW(NoBlanksRange1)+1&gt;ROWS(BlanksRange1)-COUNTBLANK(BlanksRange1),"",INDIRECT(ADDRESS(SMALL((IF(BlanksRange1&lt;&gt;"",ROW(BlanksRange1),ROW()+ROWS(BlanksRange1))),ROW()-ROW(NoBlanksRange1)+1),COLUMN(BlanksRange1),4)))</f>
        <v/>
      </c>
      <c r="BL185">
        <f t="shared" si="5"/>
        <v>180</v>
      </c>
    </row>
    <row r="186" spans="11:64">
      <c r="K186" s="332">
        <f>SubstancesW!B186</f>
        <v>0</v>
      </c>
      <c r="L186" s="350" t="s">
        <v>468</v>
      </c>
      <c r="M186" t="s">
        <v>572</v>
      </c>
      <c r="BE186" s="5">
        <v>183</v>
      </c>
      <c r="BF186" t="s">
        <v>533</v>
      </c>
      <c r="BG186" t="str">
        <f t="array" aca="1" ref="BG186" ca="1">IF(ROW()-ROW(NoBlanksRange1)+1&gt;ROWS(BlanksRange1)-COUNTBLANK(BlanksRange1),"",INDIRECT(ADDRESS(SMALL((IF(BlanksRange1&lt;&gt;"",ROW(BlanksRange1),ROW()+ROWS(BlanksRange1))),ROW()-ROW(NoBlanksRange1)+1),COLUMN(BlanksRange1),4)))</f>
        <v/>
      </c>
      <c r="BL186">
        <f t="shared" si="5"/>
        <v>181</v>
      </c>
    </row>
    <row r="187" spans="11:64">
      <c r="K187" s="332">
        <f>SubstancesW!B187</f>
        <v>0</v>
      </c>
      <c r="L187" s="350" t="s">
        <v>470</v>
      </c>
      <c r="M187" t="s">
        <v>572</v>
      </c>
      <c r="BE187" s="5">
        <v>184</v>
      </c>
      <c r="BF187" t="s">
        <v>533</v>
      </c>
      <c r="BG187" t="str">
        <f t="array" aca="1" ref="BG187" ca="1">IF(ROW()-ROW(NoBlanksRange1)+1&gt;ROWS(BlanksRange1)-COUNTBLANK(BlanksRange1),"",INDIRECT(ADDRESS(SMALL((IF(BlanksRange1&lt;&gt;"",ROW(BlanksRange1),ROW()+ROWS(BlanksRange1))),ROW()-ROW(NoBlanksRange1)+1),COLUMN(BlanksRange1),4)))</f>
        <v/>
      </c>
      <c r="BL187">
        <f t="shared" si="5"/>
        <v>182</v>
      </c>
    </row>
    <row r="188" spans="11:64">
      <c r="K188" s="332">
        <f>SubstancesW!B188</f>
        <v>0</v>
      </c>
      <c r="L188" s="344" t="s">
        <v>472</v>
      </c>
      <c r="M188" t="s">
        <v>572</v>
      </c>
      <c r="BE188" s="5">
        <v>185</v>
      </c>
      <c r="BF188" t="s">
        <v>533</v>
      </c>
      <c r="BG188" t="str">
        <f t="array" aca="1" ref="BG188" ca="1">IF(ROW()-ROW(NoBlanksRange1)+1&gt;ROWS(BlanksRange1)-COUNTBLANK(BlanksRange1),"",INDIRECT(ADDRESS(SMALL((IF(BlanksRange1&lt;&gt;"",ROW(BlanksRange1),ROW()+ROWS(BlanksRange1))),ROW()-ROW(NoBlanksRange1)+1),COLUMN(BlanksRange1),4)))</f>
        <v/>
      </c>
      <c r="BL188">
        <f t="shared" si="5"/>
        <v>183</v>
      </c>
    </row>
    <row r="189" spans="11:64">
      <c r="K189" s="332">
        <f>SubstancesW!B189</f>
        <v>0</v>
      </c>
      <c r="L189" s="342" t="s">
        <v>474</v>
      </c>
      <c r="M189" t="s">
        <v>572</v>
      </c>
      <c r="BE189" s="5">
        <v>186</v>
      </c>
      <c r="BF189" t="s">
        <v>533</v>
      </c>
      <c r="BG189" t="str">
        <f t="array" aca="1" ref="BG189" ca="1">IF(ROW()-ROW(NoBlanksRange1)+1&gt;ROWS(BlanksRange1)-COUNTBLANK(BlanksRange1),"",INDIRECT(ADDRESS(SMALL((IF(BlanksRange1&lt;&gt;"",ROW(BlanksRange1),ROW()+ROWS(BlanksRange1))),ROW()-ROW(NoBlanksRange1)+1),COLUMN(BlanksRange1),4)))</f>
        <v/>
      </c>
      <c r="BL189">
        <f t="shared" si="5"/>
        <v>184</v>
      </c>
    </row>
    <row r="190" spans="11:64">
      <c r="K190" s="332">
        <f>SubstancesW!B190</f>
        <v>0</v>
      </c>
      <c r="L190" s="342" t="s">
        <v>476</v>
      </c>
      <c r="M190" t="s">
        <v>572</v>
      </c>
      <c r="BE190" s="5">
        <v>187</v>
      </c>
      <c r="BF190" t="s">
        <v>533</v>
      </c>
      <c r="BG190" t="str">
        <f t="array" aca="1" ref="BG190" ca="1">IF(ROW()-ROW(NoBlanksRange1)+1&gt;ROWS(BlanksRange1)-COUNTBLANK(BlanksRange1),"",INDIRECT(ADDRESS(SMALL((IF(BlanksRange1&lt;&gt;"",ROW(BlanksRange1),ROW()+ROWS(BlanksRange1))),ROW()-ROW(NoBlanksRange1)+1),COLUMN(BlanksRange1),4)))</f>
        <v/>
      </c>
      <c r="BL190">
        <f t="shared" si="5"/>
        <v>185</v>
      </c>
    </row>
    <row r="191" spans="11:64">
      <c r="K191" s="332">
        <f>SubstancesW!B191</f>
        <v>0</v>
      </c>
      <c r="L191" s="350" t="s">
        <v>478</v>
      </c>
      <c r="M191" t="s">
        <v>572</v>
      </c>
      <c r="BE191" s="5">
        <v>188</v>
      </c>
      <c r="BF191" t="s">
        <v>533</v>
      </c>
      <c r="BG191" t="str">
        <f t="array" aca="1" ref="BG191" ca="1">IF(ROW()-ROW(NoBlanksRange1)+1&gt;ROWS(BlanksRange1)-COUNTBLANK(BlanksRange1),"",INDIRECT(ADDRESS(SMALL((IF(BlanksRange1&lt;&gt;"",ROW(BlanksRange1),ROW()+ROWS(BlanksRange1))),ROW()-ROW(NoBlanksRange1)+1),COLUMN(BlanksRange1),4)))</f>
        <v/>
      </c>
      <c r="BL191">
        <f t="shared" si="5"/>
        <v>186</v>
      </c>
    </row>
    <row r="192" spans="11:64">
      <c r="K192" s="332">
        <f>SubstancesW!B192</f>
        <v>0</v>
      </c>
      <c r="L192" s="342" t="s">
        <v>163</v>
      </c>
      <c r="M192" t="s">
        <v>572</v>
      </c>
      <c r="BE192" s="5">
        <v>189</v>
      </c>
      <c r="BF192" t="s">
        <v>533</v>
      </c>
      <c r="BG192" t="str">
        <f t="array" aca="1" ref="BG192" ca="1">IF(ROW()-ROW(NoBlanksRange1)+1&gt;ROWS(BlanksRange1)-COUNTBLANK(BlanksRange1),"",INDIRECT(ADDRESS(SMALL((IF(BlanksRange1&lt;&gt;"",ROW(BlanksRange1),ROW()+ROWS(BlanksRange1))),ROW()-ROW(NoBlanksRange1)+1),COLUMN(BlanksRange1),4)))</f>
        <v/>
      </c>
      <c r="BL192">
        <f t="shared" si="5"/>
        <v>187</v>
      </c>
    </row>
    <row r="193" spans="11:64">
      <c r="K193" s="332">
        <f>SubstancesW!B193</f>
        <v>0</v>
      </c>
      <c r="L193" s="350" t="s">
        <v>484</v>
      </c>
      <c r="M193" t="s">
        <v>572</v>
      </c>
      <c r="BE193" s="5">
        <v>190</v>
      </c>
      <c r="BF193" t="s">
        <v>533</v>
      </c>
      <c r="BG193" t="str">
        <f t="array" aca="1" ref="BG193" ca="1">IF(ROW()-ROW(NoBlanksRange1)+1&gt;ROWS(BlanksRange1)-COUNTBLANK(BlanksRange1),"",INDIRECT(ADDRESS(SMALL((IF(BlanksRange1&lt;&gt;"",ROW(BlanksRange1),ROW()+ROWS(BlanksRange1))),ROW()-ROW(NoBlanksRange1)+1),COLUMN(BlanksRange1),4)))</f>
        <v/>
      </c>
      <c r="BL193">
        <f t="shared" si="5"/>
        <v>188</v>
      </c>
    </row>
    <row r="194" spans="11:64">
      <c r="K194" s="332">
        <f>SubstancesW!B194</f>
        <v>0</v>
      </c>
      <c r="L194" s="344" t="s">
        <v>486</v>
      </c>
      <c r="M194" t="s">
        <v>572</v>
      </c>
      <c r="BE194" s="5">
        <v>191</v>
      </c>
      <c r="BF194" t="s">
        <v>533</v>
      </c>
      <c r="BG194" t="str">
        <f t="array" aca="1" ref="BG194" ca="1">IF(ROW()-ROW(NoBlanksRange1)+1&gt;ROWS(BlanksRange1)-COUNTBLANK(BlanksRange1),"",INDIRECT(ADDRESS(SMALL((IF(BlanksRange1&lt;&gt;"",ROW(BlanksRange1),ROW()+ROWS(BlanksRange1))),ROW()-ROW(NoBlanksRange1)+1),COLUMN(BlanksRange1),4)))</f>
        <v/>
      </c>
      <c r="BL194">
        <f t="shared" si="5"/>
        <v>189</v>
      </c>
    </row>
    <row r="195" spans="11:64">
      <c r="K195" s="332">
        <f>SubstancesW!B195</f>
        <v>0</v>
      </c>
      <c r="L195" s="342" t="s">
        <v>624</v>
      </c>
      <c r="M195" t="s">
        <v>572</v>
      </c>
      <c r="BE195" s="5">
        <v>192</v>
      </c>
      <c r="BF195" t="s">
        <v>533</v>
      </c>
      <c r="BG195" t="str">
        <f t="array" aca="1" ref="BG195" ca="1">IF(ROW()-ROW(NoBlanksRange1)+1&gt;ROWS(BlanksRange1)-COUNTBLANK(BlanksRange1),"",INDIRECT(ADDRESS(SMALL((IF(BlanksRange1&lt;&gt;"",ROW(BlanksRange1),ROW()+ROWS(BlanksRange1))),ROW()-ROW(NoBlanksRange1)+1),COLUMN(BlanksRange1),4)))</f>
        <v/>
      </c>
      <c r="BL195">
        <f t="shared" si="5"/>
        <v>190</v>
      </c>
    </row>
    <row r="196" spans="11:64">
      <c r="K196" s="332">
        <f>SubstancesW!B196</f>
        <v>0</v>
      </c>
      <c r="L196" s="342" t="s">
        <v>500</v>
      </c>
      <c r="M196" t="s">
        <v>572</v>
      </c>
      <c r="BE196" s="5">
        <v>193</v>
      </c>
      <c r="BF196" t="s">
        <v>533</v>
      </c>
      <c r="BG196" t="str">
        <f t="array" aca="1" ref="BG196" ca="1">IF(ROW()-ROW(NoBlanksRange1)+1&gt;ROWS(BlanksRange1)-COUNTBLANK(BlanksRange1),"",INDIRECT(ADDRESS(SMALL((IF(BlanksRange1&lt;&gt;"",ROW(BlanksRange1),ROW()+ROWS(BlanksRange1))),ROW()-ROW(NoBlanksRange1)+1),COLUMN(BlanksRange1),4)))</f>
        <v/>
      </c>
      <c r="BL196">
        <f t="shared" si="5"/>
        <v>191</v>
      </c>
    </row>
    <row r="197" spans="11:64">
      <c r="K197" s="332">
        <f>SubstancesW!B197</f>
        <v>0</v>
      </c>
      <c r="L197" s="350" t="s">
        <v>490</v>
      </c>
      <c r="M197" t="s">
        <v>572</v>
      </c>
      <c r="BE197" s="5">
        <v>194</v>
      </c>
      <c r="BF197" t="s">
        <v>533</v>
      </c>
      <c r="BG197" t="str">
        <f t="array" aca="1" ref="BG197" ca="1">IF(ROW()-ROW(NoBlanksRange1)+1&gt;ROWS(BlanksRange1)-COUNTBLANK(BlanksRange1),"",INDIRECT(ADDRESS(SMALL((IF(BlanksRange1&lt;&gt;"",ROW(BlanksRange1),ROW()+ROWS(BlanksRange1))),ROW()-ROW(NoBlanksRange1)+1),COLUMN(BlanksRange1),4)))</f>
        <v/>
      </c>
      <c r="BL197">
        <f t="shared" si="5"/>
        <v>192</v>
      </c>
    </row>
    <row r="198" spans="11:64">
      <c r="K198" s="332">
        <f>SubstancesW!B198</f>
        <v>0</v>
      </c>
      <c r="L198" s="342" t="s">
        <v>492</v>
      </c>
      <c r="M198" t="s">
        <v>572</v>
      </c>
      <c r="BE198" s="5">
        <v>195</v>
      </c>
      <c r="BF198" t="s">
        <v>533</v>
      </c>
      <c r="BG198" t="str">
        <f t="array" aca="1" ref="BG198" ca="1">IF(ROW()-ROW(NoBlanksRange1)+1&gt;ROWS(BlanksRange1)-COUNTBLANK(BlanksRange1),"",INDIRECT(ADDRESS(SMALL((IF(BlanksRange1&lt;&gt;"",ROW(BlanksRange1),ROW()+ROWS(BlanksRange1))),ROW()-ROW(NoBlanksRange1)+1),COLUMN(BlanksRange1),4)))</f>
        <v/>
      </c>
      <c r="BL198">
        <f t="shared" si="5"/>
        <v>193</v>
      </c>
    </row>
    <row r="199" spans="11:64">
      <c r="K199" s="332">
        <f>SubstancesW!B199</f>
        <v>0</v>
      </c>
      <c r="L199" s="342" t="s">
        <v>494</v>
      </c>
      <c r="M199" t="s">
        <v>572</v>
      </c>
      <c r="BE199" s="5">
        <v>196</v>
      </c>
      <c r="BF199" t="s">
        <v>533</v>
      </c>
      <c r="BG199" t="str">
        <f t="array" aca="1" ref="BG199" ca="1">IF(ROW()-ROW(NoBlanksRange1)+1&gt;ROWS(BlanksRange1)-COUNTBLANK(BlanksRange1),"",INDIRECT(ADDRESS(SMALL((IF(BlanksRange1&lt;&gt;"",ROW(BlanksRange1),ROW()+ROWS(BlanksRange1))),ROW()-ROW(NoBlanksRange1)+1),COLUMN(BlanksRange1),4)))</f>
        <v/>
      </c>
      <c r="BL199">
        <f t="shared" si="5"/>
        <v>194</v>
      </c>
    </row>
    <row r="200" spans="11:64">
      <c r="K200" s="332">
        <f>SubstancesW!B200</f>
        <v>0</v>
      </c>
      <c r="L200" s="350" t="s">
        <v>496</v>
      </c>
      <c r="M200" t="s">
        <v>572</v>
      </c>
      <c r="BE200" s="5">
        <v>197</v>
      </c>
      <c r="BF200" t="s">
        <v>533</v>
      </c>
      <c r="BG200" t="str">
        <f t="array" aca="1" ref="BG200" ca="1">IF(ROW()-ROW(NoBlanksRange1)+1&gt;ROWS(BlanksRange1)-COUNTBLANK(BlanksRange1),"",INDIRECT(ADDRESS(SMALL((IF(BlanksRange1&lt;&gt;"",ROW(BlanksRange1),ROW()+ROWS(BlanksRange1))),ROW()-ROW(NoBlanksRange1)+1),COLUMN(BlanksRange1),4)))</f>
        <v/>
      </c>
      <c r="BL200">
        <f t="shared" ref="BL200:BL265" si="6">BL199+1</f>
        <v>195</v>
      </c>
    </row>
    <row r="201" spans="11:64">
      <c r="K201" s="332">
        <f>SubstancesW!B201</f>
        <v>0</v>
      </c>
      <c r="L201" s="342" t="s">
        <v>498</v>
      </c>
      <c r="M201" t="s">
        <v>572</v>
      </c>
      <c r="BE201" s="5">
        <v>198</v>
      </c>
      <c r="BF201" t="s">
        <v>533</v>
      </c>
      <c r="BG201" t="str">
        <f t="array" aca="1" ref="BG201" ca="1">IF(ROW()-ROW(NoBlanksRange1)+1&gt;ROWS(BlanksRange1)-COUNTBLANK(BlanksRange1),"",INDIRECT(ADDRESS(SMALL((IF(BlanksRange1&lt;&gt;"",ROW(BlanksRange1),ROW()+ROWS(BlanksRange1))),ROW()-ROW(NoBlanksRange1)+1),COLUMN(BlanksRange1),4)))</f>
        <v/>
      </c>
      <c r="BL201">
        <f t="shared" si="6"/>
        <v>196</v>
      </c>
    </row>
    <row r="202" spans="11:64">
      <c r="K202" s="332">
        <f>SubstancesW!B202</f>
        <v>0</v>
      </c>
      <c r="L202" s="342" t="s">
        <v>501</v>
      </c>
      <c r="M202" t="s">
        <v>572</v>
      </c>
      <c r="BE202" s="5">
        <v>199</v>
      </c>
      <c r="BF202" t="s">
        <v>533</v>
      </c>
      <c r="BG202" t="str">
        <f t="array" aca="1" ref="BG202" ca="1">IF(ROW()-ROW(NoBlanksRange1)+1&gt;ROWS(BlanksRange1)-COUNTBLANK(BlanksRange1),"",INDIRECT(ADDRESS(SMALL((IF(BlanksRange1&lt;&gt;"",ROW(BlanksRange1),ROW()+ROWS(BlanksRange1))),ROW()-ROW(NoBlanksRange1)+1),COLUMN(BlanksRange1),4)))</f>
        <v/>
      </c>
      <c r="BL202">
        <f t="shared" si="6"/>
        <v>197</v>
      </c>
    </row>
    <row r="203" spans="11:64">
      <c r="K203" s="332">
        <f>SubstancesW!B203</f>
        <v>0</v>
      </c>
      <c r="L203" s="350" t="s">
        <v>502</v>
      </c>
      <c r="M203" t="s">
        <v>572</v>
      </c>
      <c r="BE203" s="5">
        <v>200</v>
      </c>
      <c r="BF203" t="s">
        <v>533</v>
      </c>
      <c r="BG203" t="str">
        <f t="array" aca="1" ref="BG203" ca="1">IF(ROW()-ROW(NoBlanksRange1)+1&gt;ROWS(BlanksRange1)-COUNTBLANK(BlanksRange1),"",INDIRECT(ADDRESS(SMALL((IF(BlanksRange1&lt;&gt;"",ROW(BlanksRange1),ROW()+ROWS(BlanksRange1))),ROW()-ROW(NoBlanksRange1)+1),COLUMN(BlanksRange1),4)))</f>
        <v/>
      </c>
      <c r="BL203">
        <f t="shared" si="6"/>
        <v>198</v>
      </c>
    </row>
    <row r="204" spans="11:64">
      <c r="K204" s="332"/>
      <c r="L204" s="350" t="s">
        <v>505</v>
      </c>
      <c r="M204" t="s">
        <v>572</v>
      </c>
      <c r="BF204" t="s">
        <v>533</v>
      </c>
      <c r="BL204">
        <f t="shared" si="6"/>
        <v>199</v>
      </c>
    </row>
    <row r="205" spans="11:64">
      <c r="K205" s="332"/>
      <c r="L205" s="342" t="s">
        <v>507</v>
      </c>
      <c r="M205" t="s">
        <v>572</v>
      </c>
      <c r="BF205" t="s">
        <v>533</v>
      </c>
      <c r="BL205">
        <f t="shared" si="6"/>
        <v>200</v>
      </c>
    </row>
    <row r="206" spans="11:64">
      <c r="K206" s="332"/>
      <c r="L206" s="343" t="s">
        <v>625</v>
      </c>
      <c r="M206" t="s">
        <v>572</v>
      </c>
      <c r="BF206" t="s">
        <v>533</v>
      </c>
      <c r="BL206">
        <f t="shared" si="6"/>
        <v>201</v>
      </c>
    </row>
    <row r="207" spans="11:64">
      <c r="K207" s="332"/>
      <c r="L207" s="343" t="s">
        <v>626</v>
      </c>
      <c r="M207" t="s">
        <v>572</v>
      </c>
      <c r="BF207" t="s">
        <v>533</v>
      </c>
      <c r="BL207">
        <f t="shared" si="6"/>
        <v>202</v>
      </c>
    </row>
    <row r="208" spans="11:64">
      <c r="K208" s="332"/>
      <c r="L208" s="342" t="s">
        <v>513</v>
      </c>
      <c r="M208" t="s">
        <v>572</v>
      </c>
      <c r="BF208" t="s">
        <v>533</v>
      </c>
      <c r="BL208">
        <f t="shared" si="6"/>
        <v>203</v>
      </c>
    </row>
    <row r="209" spans="11:64">
      <c r="K209" s="332"/>
      <c r="L209" s="342" t="s">
        <v>515</v>
      </c>
      <c r="M209" t="s">
        <v>572</v>
      </c>
      <c r="BF209" t="s">
        <v>533</v>
      </c>
      <c r="BL209">
        <f t="shared" si="6"/>
        <v>204</v>
      </c>
    </row>
    <row r="210" spans="11:64">
      <c r="K210" s="332"/>
      <c r="L210" s="342" t="s">
        <v>517</v>
      </c>
      <c r="M210" t="s">
        <v>572</v>
      </c>
      <c r="BF210" t="s">
        <v>533</v>
      </c>
      <c r="BL210">
        <f t="shared" si="6"/>
        <v>205</v>
      </c>
    </row>
    <row r="211" spans="11:64">
      <c r="K211" s="332"/>
      <c r="L211" s="342" t="s">
        <v>627</v>
      </c>
      <c r="M211" t="s">
        <v>572</v>
      </c>
      <c r="BF211" t="s">
        <v>533</v>
      </c>
      <c r="BL211">
        <f t="shared" si="6"/>
        <v>206</v>
      </c>
    </row>
    <row r="212" spans="11:64">
      <c r="K212" s="332"/>
      <c r="L212" s="345" t="s">
        <v>628</v>
      </c>
      <c r="M212" t="s">
        <v>572</v>
      </c>
      <c r="BF212" t="s">
        <v>533</v>
      </c>
      <c r="BL212">
        <f t="shared" si="6"/>
        <v>207</v>
      </c>
    </row>
    <row r="213" spans="11:64">
      <c r="K213" s="332"/>
      <c r="L213" s="342" t="s">
        <v>629</v>
      </c>
      <c r="M213" t="s">
        <v>572</v>
      </c>
      <c r="BF213" t="s">
        <v>533</v>
      </c>
      <c r="BL213">
        <f t="shared" si="6"/>
        <v>208</v>
      </c>
    </row>
    <row r="214" spans="11:64">
      <c r="K214" s="332"/>
      <c r="L214" s="342" t="s">
        <v>630</v>
      </c>
      <c r="M214" t="s">
        <v>572</v>
      </c>
      <c r="BF214" t="s">
        <v>533</v>
      </c>
      <c r="BL214">
        <f t="shared" si="6"/>
        <v>209</v>
      </c>
    </row>
    <row r="215" spans="11:64">
      <c r="K215" s="332"/>
      <c r="L215" s="342" t="s">
        <v>631</v>
      </c>
      <c r="M215" t="s">
        <v>572</v>
      </c>
      <c r="BF215" t="s">
        <v>533</v>
      </c>
      <c r="BL215">
        <f t="shared" si="6"/>
        <v>210</v>
      </c>
    </row>
    <row r="216" spans="11:64">
      <c r="K216" s="332"/>
      <c r="L216" s="342" t="s">
        <v>525</v>
      </c>
      <c r="M216" t="s">
        <v>572</v>
      </c>
      <c r="BF216" t="s">
        <v>533</v>
      </c>
      <c r="BL216">
        <f t="shared" si="6"/>
        <v>211</v>
      </c>
    </row>
    <row r="217" spans="11:64">
      <c r="K217" s="332"/>
      <c r="L217" s="350" t="s">
        <v>526</v>
      </c>
      <c r="M217" t="s">
        <v>572</v>
      </c>
      <c r="BF217" t="s">
        <v>533</v>
      </c>
      <c r="BL217">
        <f t="shared" si="6"/>
        <v>212</v>
      </c>
    </row>
    <row r="218" spans="11:64">
      <c r="K218" s="332"/>
      <c r="L218" s="342" t="s">
        <v>528</v>
      </c>
      <c r="M218" t="s">
        <v>572</v>
      </c>
      <c r="BF218" t="s">
        <v>533</v>
      </c>
      <c r="BL218">
        <f t="shared" si="6"/>
        <v>213</v>
      </c>
    </row>
    <row r="219" spans="11:64">
      <c r="K219" s="332"/>
      <c r="L219" s="350" t="s">
        <v>188</v>
      </c>
      <c r="M219" t="s">
        <v>572</v>
      </c>
      <c r="BF219" t="s">
        <v>533</v>
      </c>
      <c r="BL219">
        <f t="shared" si="6"/>
        <v>214</v>
      </c>
    </row>
    <row r="220" spans="11:64">
      <c r="K220" s="332"/>
      <c r="L220" s="342" t="s">
        <v>531</v>
      </c>
      <c r="M220" t="s">
        <v>572</v>
      </c>
      <c r="BF220" t="s">
        <v>533</v>
      </c>
      <c r="BL220">
        <f t="shared" si="6"/>
        <v>215</v>
      </c>
    </row>
    <row r="221" spans="11:64">
      <c r="K221" s="332"/>
      <c r="L221" s="342" t="s">
        <v>532</v>
      </c>
      <c r="M221" t="s">
        <v>572</v>
      </c>
      <c r="BF221" t="s">
        <v>533</v>
      </c>
      <c r="BL221">
        <f t="shared" si="6"/>
        <v>216</v>
      </c>
    </row>
    <row r="222" spans="11:64">
      <c r="K222" s="332"/>
      <c r="L222" s="342" t="s">
        <v>535</v>
      </c>
      <c r="M222" t="s">
        <v>572</v>
      </c>
      <c r="BF222" t="s">
        <v>533</v>
      </c>
      <c r="BL222">
        <f t="shared" si="6"/>
        <v>217</v>
      </c>
    </row>
    <row r="223" spans="11:64">
      <c r="K223" s="332"/>
      <c r="L223" s="342" t="s">
        <v>537</v>
      </c>
      <c r="M223" t="s">
        <v>572</v>
      </c>
      <c r="BF223" t="s">
        <v>533</v>
      </c>
      <c r="BL223">
        <f t="shared" si="6"/>
        <v>218</v>
      </c>
    </row>
    <row r="224" spans="11:64">
      <c r="K224" s="332"/>
      <c r="L224" s="342" t="s">
        <v>632</v>
      </c>
      <c r="M224" t="s">
        <v>572</v>
      </c>
      <c r="BF224" t="s">
        <v>533</v>
      </c>
      <c r="BL224">
        <f t="shared" si="6"/>
        <v>219</v>
      </c>
    </row>
    <row r="225" spans="11:64">
      <c r="K225" s="332"/>
      <c r="L225" s="342" t="s">
        <v>539</v>
      </c>
      <c r="M225" t="s">
        <v>572</v>
      </c>
      <c r="BF225" t="s">
        <v>533</v>
      </c>
      <c r="BL225">
        <f t="shared" si="6"/>
        <v>220</v>
      </c>
    </row>
    <row r="226" spans="11:64">
      <c r="K226" s="332"/>
      <c r="L226" s="342" t="s">
        <v>541</v>
      </c>
      <c r="M226" t="s">
        <v>572</v>
      </c>
      <c r="BF226" t="s">
        <v>533</v>
      </c>
      <c r="BL226">
        <f t="shared" si="6"/>
        <v>221</v>
      </c>
    </row>
    <row r="227" spans="11:64">
      <c r="K227" s="332"/>
      <c r="L227" s="344" t="s">
        <v>543</v>
      </c>
      <c r="M227" t="s">
        <v>572</v>
      </c>
      <c r="BF227" t="s">
        <v>533</v>
      </c>
      <c r="BL227">
        <f t="shared" si="6"/>
        <v>222</v>
      </c>
    </row>
    <row r="228" spans="11:64">
      <c r="K228" s="332"/>
      <c r="L228" s="342" t="s">
        <v>545</v>
      </c>
      <c r="M228" t="s">
        <v>572</v>
      </c>
      <c r="BF228" t="s">
        <v>533</v>
      </c>
      <c r="BL228">
        <f t="shared" si="6"/>
        <v>223</v>
      </c>
    </row>
    <row r="229" spans="11:64">
      <c r="K229" s="332"/>
      <c r="L229" s="350" t="s">
        <v>185</v>
      </c>
      <c r="M229" t="s">
        <v>572</v>
      </c>
      <c r="BF229" t="s">
        <v>533</v>
      </c>
      <c r="BL229">
        <f t="shared" si="6"/>
        <v>224</v>
      </c>
    </row>
    <row r="230" spans="11:64">
      <c r="K230" s="332"/>
      <c r="L230" s="342" t="s">
        <v>547</v>
      </c>
      <c r="M230" t="s">
        <v>572</v>
      </c>
      <c r="BF230" t="s">
        <v>533</v>
      </c>
      <c r="BL230">
        <f t="shared" si="6"/>
        <v>225</v>
      </c>
    </row>
    <row r="231" spans="11:64">
      <c r="K231" s="332"/>
      <c r="L231" s="342" t="s">
        <v>551</v>
      </c>
      <c r="M231" t="s">
        <v>572</v>
      </c>
      <c r="BF231" t="s">
        <v>533</v>
      </c>
      <c r="BL231">
        <f t="shared" si="6"/>
        <v>226</v>
      </c>
    </row>
    <row r="232" spans="11:64">
      <c r="K232" s="332"/>
      <c r="L232" s="344" t="s">
        <v>552</v>
      </c>
      <c r="M232" t="s">
        <v>572</v>
      </c>
      <c r="BF232" t="s">
        <v>533</v>
      </c>
      <c r="BL232">
        <f t="shared" si="6"/>
        <v>227</v>
      </c>
    </row>
    <row r="233" spans="11:64">
      <c r="K233" s="332"/>
      <c r="L233" s="342" t="s">
        <v>554</v>
      </c>
      <c r="M233" t="s">
        <v>572</v>
      </c>
      <c r="BF233" t="s">
        <v>533</v>
      </c>
      <c r="BL233">
        <f t="shared" si="6"/>
        <v>228</v>
      </c>
    </row>
    <row r="234" spans="11:64">
      <c r="K234" s="332"/>
      <c r="L234" s="344" t="s">
        <v>556</v>
      </c>
      <c r="M234" t="s">
        <v>572</v>
      </c>
    </row>
    <row r="235" spans="11:64">
      <c r="K235" s="332"/>
      <c r="L235" s="342" t="s">
        <v>557</v>
      </c>
      <c r="M235" t="s">
        <v>572</v>
      </c>
      <c r="BF235" t="s">
        <v>533</v>
      </c>
      <c r="BL235">
        <f>BL233+1</f>
        <v>229</v>
      </c>
    </row>
    <row r="236" spans="11:64">
      <c r="K236" s="332"/>
      <c r="L236" s="346" t="s">
        <v>559</v>
      </c>
      <c r="M236" t="s">
        <v>572</v>
      </c>
      <c r="BF236" t="s">
        <v>533</v>
      </c>
      <c r="BL236">
        <f t="shared" si="6"/>
        <v>230</v>
      </c>
    </row>
    <row r="237" spans="11:64" hidden="1">
      <c r="K237" s="332"/>
      <c r="L237" s="309"/>
      <c r="BF237" t="s">
        <v>533</v>
      </c>
      <c r="BL237">
        <f t="shared" si="6"/>
        <v>231</v>
      </c>
    </row>
    <row r="238" spans="11:64" hidden="1">
      <c r="K238" s="332"/>
      <c r="L238" s="309"/>
      <c r="BF238" t="s">
        <v>533</v>
      </c>
      <c r="BL238">
        <f t="shared" si="6"/>
        <v>232</v>
      </c>
    </row>
    <row r="239" spans="11:64" hidden="1">
      <c r="K239" s="332"/>
      <c r="L239" s="309"/>
      <c r="BF239" t="s">
        <v>533</v>
      </c>
      <c r="BL239">
        <f t="shared" si="6"/>
        <v>233</v>
      </c>
    </row>
    <row r="240" spans="11:64" hidden="1">
      <c r="K240" s="332"/>
      <c r="L240" s="309"/>
      <c r="BF240" t="s">
        <v>533</v>
      </c>
      <c r="BL240">
        <f t="shared" si="6"/>
        <v>234</v>
      </c>
    </row>
    <row r="241" spans="11:64" hidden="1">
      <c r="K241" s="332"/>
      <c r="L241" s="309"/>
      <c r="BF241" t="s">
        <v>533</v>
      </c>
      <c r="BL241">
        <f t="shared" si="6"/>
        <v>235</v>
      </c>
    </row>
    <row r="242" spans="11:64" hidden="1">
      <c r="K242" s="332"/>
      <c r="L242" s="309"/>
      <c r="BF242" t="s">
        <v>533</v>
      </c>
      <c r="BL242">
        <f t="shared" si="6"/>
        <v>236</v>
      </c>
    </row>
    <row r="243" spans="11:64" hidden="1">
      <c r="K243" s="332"/>
      <c r="L243" s="309"/>
      <c r="BF243" t="s">
        <v>533</v>
      </c>
      <c r="BL243">
        <f t="shared" si="6"/>
        <v>237</v>
      </c>
    </row>
    <row r="244" spans="11:64" hidden="1">
      <c r="K244" s="332"/>
      <c r="L244" s="309"/>
      <c r="BF244" t="s">
        <v>533</v>
      </c>
      <c r="BL244">
        <f t="shared" si="6"/>
        <v>238</v>
      </c>
    </row>
    <row r="245" spans="11:64" hidden="1">
      <c r="K245" s="332"/>
      <c r="L245" s="309"/>
      <c r="BF245" t="s">
        <v>533</v>
      </c>
      <c r="BL245">
        <f t="shared" si="6"/>
        <v>239</v>
      </c>
    </row>
    <row r="246" spans="11:64" hidden="1">
      <c r="K246" s="332"/>
      <c r="L246" s="309"/>
    </row>
    <row r="247" spans="11:64" hidden="1">
      <c r="K247" s="332"/>
      <c r="L247" s="309"/>
      <c r="BF247" t="s">
        <v>533</v>
      </c>
      <c r="BL247">
        <f>BL245+1</f>
        <v>240</v>
      </c>
    </row>
    <row r="248" spans="11:64" hidden="1">
      <c r="K248" s="332"/>
      <c r="L248" s="309"/>
      <c r="BF248" t="s">
        <v>533</v>
      </c>
      <c r="BL248">
        <f>BL247+1</f>
        <v>241</v>
      </c>
    </row>
    <row r="249" spans="11:64" hidden="1">
      <c r="K249" s="332"/>
      <c r="L249" s="309"/>
      <c r="BF249" t="s">
        <v>533</v>
      </c>
      <c r="BL249">
        <f t="shared" si="6"/>
        <v>242</v>
      </c>
    </row>
    <row r="250" spans="11:64" hidden="1">
      <c r="K250" s="332"/>
      <c r="L250" s="309"/>
      <c r="BF250" t="s">
        <v>533</v>
      </c>
      <c r="BL250">
        <f t="shared" si="6"/>
        <v>243</v>
      </c>
    </row>
    <row r="251" spans="11:64" hidden="1">
      <c r="K251" s="332"/>
      <c r="L251" s="309"/>
      <c r="BF251" t="s">
        <v>533</v>
      </c>
      <c r="BL251">
        <f t="shared" si="6"/>
        <v>244</v>
      </c>
    </row>
    <row r="252" spans="11:64" hidden="1">
      <c r="K252" s="332"/>
      <c r="L252" s="309"/>
      <c r="BF252" t="s">
        <v>533</v>
      </c>
      <c r="BL252">
        <f t="shared" si="6"/>
        <v>245</v>
      </c>
    </row>
    <row r="253" spans="11:64" hidden="1">
      <c r="K253" s="332"/>
      <c r="L253" s="309"/>
      <c r="BF253" t="s">
        <v>533</v>
      </c>
      <c r="BL253">
        <f t="shared" si="6"/>
        <v>246</v>
      </c>
    </row>
    <row r="254" spans="11:64" hidden="1">
      <c r="K254" s="332"/>
      <c r="L254" s="309"/>
      <c r="BF254" t="s">
        <v>533</v>
      </c>
      <c r="BL254">
        <f t="shared" si="6"/>
        <v>247</v>
      </c>
    </row>
    <row r="255" spans="11:64" hidden="1">
      <c r="K255" s="332"/>
      <c r="L255" s="309"/>
      <c r="BF255" t="s">
        <v>533</v>
      </c>
      <c r="BL255">
        <f t="shared" si="6"/>
        <v>248</v>
      </c>
    </row>
    <row r="256" spans="11:64" hidden="1">
      <c r="K256" s="332"/>
      <c r="L256" s="309"/>
      <c r="BF256" t="s">
        <v>533</v>
      </c>
      <c r="BL256">
        <f t="shared" si="6"/>
        <v>249</v>
      </c>
    </row>
    <row r="257" spans="11:64" hidden="1">
      <c r="K257" s="332"/>
      <c r="L257" s="309"/>
      <c r="BF257" t="s">
        <v>533</v>
      </c>
      <c r="BL257">
        <f t="shared" si="6"/>
        <v>250</v>
      </c>
    </row>
    <row r="258" spans="11:64" hidden="1">
      <c r="K258" s="332"/>
      <c r="L258" s="309"/>
      <c r="BF258" t="s">
        <v>533</v>
      </c>
      <c r="BL258">
        <f t="shared" si="6"/>
        <v>251</v>
      </c>
    </row>
    <row r="259" spans="11:64" hidden="1">
      <c r="K259" s="332"/>
      <c r="L259" s="309"/>
      <c r="BF259" t="s">
        <v>533</v>
      </c>
      <c r="BL259">
        <f t="shared" si="6"/>
        <v>252</v>
      </c>
    </row>
    <row r="260" spans="11:64" hidden="1">
      <c r="K260" s="332"/>
      <c r="L260" s="309"/>
      <c r="BF260" t="s">
        <v>533</v>
      </c>
      <c r="BL260">
        <f t="shared" si="6"/>
        <v>253</v>
      </c>
    </row>
    <row r="261" spans="11:64" hidden="1">
      <c r="K261" s="332"/>
      <c r="L261" s="347"/>
      <c r="BF261" t="s">
        <v>533</v>
      </c>
      <c r="BL261">
        <f t="shared" si="6"/>
        <v>254</v>
      </c>
    </row>
    <row r="262" spans="11:64" hidden="1">
      <c r="K262" s="332"/>
      <c r="L262" s="347"/>
      <c r="BF262" t="s">
        <v>533</v>
      </c>
      <c r="BL262">
        <f t="shared" si="6"/>
        <v>255</v>
      </c>
    </row>
    <row r="263" spans="11:64" hidden="1">
      <c r="K263" s="332"/>
      <c r="L263" s="347"/>
      <c r="BF263" t="s">
        <v>533</v>
      </c>
      <c r="BL263">
        <f t="shared" si="6"/>
        <v>256</v>
      </c>
    </row>
    <row r="264" spans="11:64" hidden="1">
      <c r="K264" s="332"/>
      <c r="L264" s="348"/>
      <c r="BL264">
        <f t="shared" si="6"/>
        <v>257</v>
      </c>
    </row>
    <row r="265" spans="11:64" hidden="1">
      <c r="K265" s="332"/>
      <c r="L265" s="348"/>
      <c r="BL265">
        <f t="shared" si="6"/>
        <v>258</v>
      </c>
    </row>
    <row r="266" spans="11:64" hidden="1">
      <c r="K266" s="332"/>
      <c r="L266" s="348"/>
      <c r="BL266">
        <f t="shared" ref="BL266:BL303" si="7">BL265+1</f>
        <v>259</v>
      </c>
    </row>
    <row r="267" spans="11:64" hidden="1">
      <c r="K267" s="332"/>
      <c r="L267" s="348"/>
      <c r="BL267">
        <f t="shared" si="7"/>
        <v>260</v>
      </c>
    </row>
    <row r="268" spans="11:64" hidden="1">
      <c r="K268" s="332"/>
      <c r="L268" s="340"/>
      <c r="BL268">
        <f t="shared" si="7"/>
        <v>261</v>
      </c>
    </row>
    <row r="269" spans="11:64" hidden="1">
      <c r="K269" s="332"/>
      <c r="L269" s="309"/>
      <c r="BL269">
        <f t="shared" si="7"/>
        <v>262</v>
      </c>
    </row>
    <row r="270" spans="11:64" hidden="1">
      <c r="K270" s="332"/>
      <c r="L270" s="309"/>
      <c r="BL270">
        <f t="shared" si="7"/>
        <v>263</v>
      </c>
    </row>
    <row r="271" spans="11:64" hidden="1">
      <c r="K271" s="332"/>
      <c r="L271" s="309"/>
      <c r="BL271">
        <f t="shared" si="7"/>
        <v>264</v>
      </c>
    </row>
    <row r="272" spans="11:64" hidden="1">
      <c r="K272" s="332"/>
      <c r="L272" s="309"/>
      <c r="BL272">
        <f t="shared" si="7"/>
        <v>265</v>
      </c>
    </row>
    <row r="273" spans="11:64" hidden="1">
      <c r="K273" s="332"/>
      <c r="L273" s="309"/>
      <c r="BL273">
        <f t="shared" si="7"/>
        <v>266</v>
      </c>
    </row>
    <row r="274" spans="11:64" hidden="1">
      <c r="K274" s="332"/>
      <c r="L274" s="309"/>
      <c r="BL274">
        <f t="shared" si="7"/>
        <v>267</v>
      </c>
    </row>
    <row r="275" spans="11:64" hidden="1">
      <c r="K275" s="332"/>
      <c r="L275" s="347"/>
      <c r="BL275">
        <f t="shared" si="7"/>
        <v>268</v>
      </c>
    </row>
    <row r="276" spans="11:64" hidden="1">
      <c r="K276" s="332"/>
      <c r="L276" s="347"/>
      <c r="BL276">
        <f t="shared" si="7"/>
        <v>269</v>
      </c>
    </row>
    <row r="277" spans="11:64" hidden="1">
      <c r="K277" s="332"/>
      <c r="L277" s="348"/>
      <c r="BL277">
        <f t="shared" si="7"/>
        <v>270</v>
      </c>
    </row>
    <row r="278" spans="11:64" hidden="1">
      <c r="K278" s="332"/>
      <c r="L278" s="309"/>
      <c r="BL278">
        <f t="shared" si="7"/>
        <v>271</v>
      </c>
    </row>
    <row r="279" spans="11:64" hidden="1">
      <c r="K279" s="332"/>
      <c r="L279" s="347"/>
      <c r="BL279">
        <f t="shared" si="7"/>
        <v>272</v>
      </c>
    </row>
    <row r="280" spans="11:64" hidden="1">
      <c r="K280" s="332"/>
      <c r="L280" s="309"/>
      <c r="BL280">
        <f t="shared" si="7"/>
        <v>273</v>
      </c>
    </row>
    <row r="281" spans="11:64" hidden="1">
      <c r="K281" s="332"/>
      <c r="L281" s="309"/>
      <c r="BL281">
        <f t="shared" si="7"/>
        <v>274</v>
      </c>
    </row>
    <row r="282" spans="11:64" hidden="1">
      <c r="K282" s="332"/>
      <c r="L282" s="309"/>
      <c r="BL282">
        <f t="shared" si="7"/>
        <v>275</v>
      </c>
    </row>
    <row r="283" spans="11:64" hidden="1">
      <c r="K283" s="332"/>
      <c r="L283" s="309"/>
      <c r="BL283">
        <f t="shared" si="7"/>
        <v>276</v>
      </c>
    </row>
    <row r="284" spans="11:64" hidden="1">
      <c r="K284" s="332"/>
      <c r="L284" s="348"/>
      <c r="BL284">
        <f t="shared" si="7"/>
        <v>277</v>
      </c>
    </row>
    <row r="285" spans="11:64" hidden="1">
      <c r="K285" s="332"/>
      <c r="L285" s="309"/>
      <c r="BL285">
        <f t="shared" si="7"/>
        <v>278</v>
      </c>
    </row>
    <row r="286" spans="11:64" hidden="1">
      <c r="K286" s="332"/>
      <c r="L286" s="309"/>
      <c r="BL286">
        <f t="shared" si="7"/>
        <v>279</v>
      </c>
    </row>
    <row r="287" spans="11:64" hidden="1">
      <c r="K287" s="332"/>
      <c r="L287" s="309"/>
      <c r="BL287">
        <f t="shared" si="7"/>
        <v>280</v>
      </c>
    </row>
    <row r="288" spans="11:64" hidden="1">
      <c r="K288" s="332"/>
      <c r="L288" s="309"/>
      <c r="BL288">
        <f t="shared" si="7"/>
        <v>281</v>
      </c>
    </row>
    <row r="289" spans="11:64" hidden="1">
      <c r="K289" s="332"/>
      <c r="L289" s="309"/>
      <c r="BL289">
        <f t="shared" si="7"/>
        <v>282</v>
      </c>
    </row>
    <row r="290" spans="11:64" hidden="1">
      <c r="K290" s="332"/>
      <c r="L290" s="309"/>
      <c r="BL290">
        <f t="shared" si="7"/>
        <v>283</v>
      </c>
    </row>
    <row r="291" spans="11:64" hidden="1">
      <c r="K291" s="332"/>
      <c r="L291" s="309"/>
      <c r="BL291">
        <f t="shared" si="7"/>
        <v>284</v>
      </c>
    </row>
    <row r="292" spans="11:64" hidden="1">
      <c r="K292" s="332"/>
      <c r="L292" s="349"/>
      <c r="BL292">
        <f t="shared" si="7"/>
        <v>285</v>
      </c>
    </row>
    <row r="293" spans="11:64" hidden="1">
      <c r="K293" s="332"/>
      <c r="L293" s="309"/>
      <c r="BL293">
        <f t="shared" si="7"/>
        <v>286</v>
      </c>
    </row>
    <row r="294" spans="11:64" hidden="1">
      <c r="K294" s="332"/>
      <c r="L294" s="340"/>
      <c r="BL294">
        <f t="shared" si="7"/>
        <v>287</v>
      </c>
    </row>
    <row r="295" spans="11:64" hidden="1">
      <c r="K295" s="332"/>
      <c r="L295" s="309"/>
      <c r="BL295">
        <f t="shared" si="7"/>
        <v>288</v>
      </c>
    </row>
    <row r="296" spans="11:64" hidden="1">
      <c r="K296" s="332"/>
      <c r="L296" s="309"/>
      <c r="BL296">
        <f t="shared" si="7"/>
        <v>289</v>
      </c>
    </row>
    <row r="297" spans="11:64" hidden="1">
      <c r="K297" s="332"/>
      <c r="L297" s="309"/>
      <c r="BL297">
        <f t="shared" si="7"/>
        <v>290</v>
      </c>
    </row>
    <row r="298" spans="11:64" hidden="1">
      <c r="K298" s="332"/>
      <c r="L298" s="309"/>
      <c r="BL298">
        <f t="shared" si="7"/>
        <v>291</v>
      </c>
    </row>
    <row r="299" spans="11:64" hidden="1">
      <c r="K299" s="332"/>
      <c r="L299" s="309"/>
      <c r="BL299">
        <f t="shared" si="7"/>
        <v>292</v>
      </c>
    </row>
    <row r="300" spans="11:64" hidden="1">
      <c r="K300" s="332"/>
      <c r="L300" s="309"/>
      <c r="BL300">
        <f t="shared" si="7"/>
        <v>293</v>
      </c>
    </row>
    <row r="301" spans="11:64" hidden="1">
      <c r="K301" s="332"/>
      <c r="L301" s="347"/>
      <c r="BL301">
        <f t="shared" si="7"/>
        <v>294</v>
      </c>
    </row>
    <row r="302" spans="11:64" hidden="1">
      <c r="K302" s="332"/>
      <c r="L302" s="348"/>
      <c r="BL302">
        <f t="shared" si="7"/>
        <v>295</v>
      </c>
    </row>
    <row r="303" spans="11:64" hidden="1">
      <c r="K303" s="332"/>
      <c r="L303" s="347"/>
      <c r="BL303">
        <f t="shared" si="7"/>
        <v>296</v>
      </c>
    </row>
    <row r="304" spans="11:64" hidden="1">
      <c r="K304" s="332"/>
      <c r="L304" s="347"/>
      <c r="BL304">
        <f>BL303+1</f>
        <v>297</v>
      </c>
    </row>
    <row r="305" spans="11:64" hidden="1">
      <c r="K305" s="332"/>
      <c r="L305" s="348"/>
      <c r="BL305">
        <f>BL304+1</f>
        <v>298</v>
      </c>
    </row>
    <row r="306" spans="11:64" hidden="1">
      <c r="K306" s="332"/>
      <c r="L306" s="347"/>
      <c r="BL306">
        <f>BL305+1</f>
        <v>299</v>
      </c>
    </row>
    <row r="307" spans="11:64" hidden="1">
      <c r="K307" s="332"/>
      <c r="L307" s="309"/>
      <c r="BL307">
        <f>BL306+1</f>
        <v>300</v>
      </c>
    </row>
    <row r="308" spans="11:64" hidden="1">
      <c r="K308" s="332"/>
      <c r="L308" s="349"/>
    </row>
    <row r="309" spans="11:64" hidden="1">
      <c r="K309" s="332"/>
      <c r="L309" s="309"/>
    </row>
    <row r="310" spans="11:64" hidden="1">
      <c r="K310" s="332"/>
      <c r="L310" s="309"/>
    </row>
    <row r="311" spans="11:64" hidden="1">
      <c r="K311" s="332"/>
      <c r="L311" s="309"/>
    </row>
    <row r="312" spans="11:64" hidden="1">
      <c r="K312" s="332"/>
      <c r="L312" s="309"/>
    </row>
    <row r="313" spans="11:64" hidden="1">
      <c r="K313" s="332"/>
      <c r="L313" s="309"/>
    </row>
    <row r="314" spans="11:64" hidden="1">
      <c r="K314" s="332"/>
      <c r="L314" s="309"/>
    </row>
    <row r="315" spans="11:64" hidden="1">
      <c r="K315" s="332"/>
      <c r="L315" s="309"/>
    </row>
    <row r="316" spans="11:64" hidden="1">
      <c r="K316" s="332"/>
      <c r="L316" s="347"/>
    </row>
    <row r="317" spans="11:64" hidden="1">
      <c r="K317" s="332"/>
      <c r="L317" s="309"/>
    </row>
    <row r="318" spans="11:64" hidden="1">
      <c r="K318" s="332"/>
      <c r="L318" s="348"/>
    </row>
    <row r="319" spans="11:64" hidden="1">
      <c r="K319" s="332"/>
      <c r="L319" s="349"/>
    </row>
    <row r="320" spans="11:64" hidden="1">
      <c r="K320" s="332"/>
      <c r="L320" s="347"/>
    </row>
    <row r="321" spans="11:12" hidden="1">
      <c r="K321" s="332"/>
      <c r="L321" s="309"/>
    </row>
    <row r="322" spans="11:12" hidden="1">
      <c r="K322" s="332"/>
      <c r="L322" s="327"/>
    </row>
    <row r="323" spans="11:12" hidden="1">
      <c r="K323" s="332"/>
      <c r="L323" s="327"/>
    </row>
    <row r="324" spans="11:12" hidden="1">
      <c r="K324" s="332"/>
      <c r="L324" s="309"/>
    </row>
    <row r="325" spans="11:12" hidden="1">
      <c r="K325" s="332"/>
      <c r="L325" s="309"/>
    </row>
    <row r="326" spans="11:12" hidden="1">
      <c r="K326" s="332"/>
      <c r="L326" s="309"/>
    </row>
    <row r="327" spans="11:12" hidden="1">
      <c r="K327" s="332"/>
      <c r="L327" s="309"/>
    </row>
    <row r="328" spans="11:12" hidden="1">
      <c r="K328" s="332"/>
      <c r="L328" s="309"/>
    </row>
    <row r="329" spans="11:12" hidden="1">
      <c r="K329" s="332"/>
      <c r="L329" s="309"/>
    </row>
    <row r="330" spans="11:12" hidden="1">
      <c r="K330" s="332"/>
      <c r="L330" s="309"/>
    </row>
    <row r="331" spans="11:12" hidden="1">
      <c r="K331" s="332"/>
      <c r="L331" s="347"/>
    </row>
    <row r="332" spans="11:12" hidden="1">
      <c r="K332" s="332"/>
      <c r="L332" s="347"/>
    </row>
    <row r="333" spans="11:12" hidden="1">
      <c r="K333" s="332"/>
      <c r="L333" s="347"/>
    </row>
    <row r="334" spans="11:12" hidden="1">
      <c r="K334" s="332"/>
      <c r="L334" s="347"/>
    </row>
    <row r="335" spans="11:12" hidden="1">
      <c r="K335" s="332"/>
      <c r="L335" s="347"/>
    </row>
    <row r="336" spans="11:12" hidden="1">
      <c r="K336" s="332"/>
      <c r="L336" s="347"/>
    </row>
    <row r="337" spans="11:12" hidden="1">
      <c r="K337" s="332"/>
      <c r="L337" s="347"/>
    </row>
    <row r="338" spans="11:12" hidden="1">
      <c r="K338" s="332"/>
      <c r="L338" s="309"/>
    </row>
    <row r="339" spans="11:12" hidden="1">
      <c r="K339" s="332"/>
      <c r="L339" s="309"/>
    </row>
    <row r="340" spans="11:12" hidden="1">
      <c r="K340" s="332"/>
      <c r="L340" s="309"/>
    </row>
    <row r="341" spans="11:12" hidden="1">
      <c r="K341" s="332"/>
      <c r="L341" s="347"/>
    </row>
    <row r="342" spans="11:12" hidden="1">
      <c r="K342" s="332"/>
      <c r="L342" s="309"/>
    </row>
    <row r="343" spans="11:12" hidden="1">
      <c r="K343" s="332"/>
      <c r="L343" s="347"/>
    </row>
    <row r="344" spans="11:12" hidden="1">
      <c r="K344" s="332"/>
      <c r="L344" s="309"/>
    </row>
    <row r="345" spans="11:12" hidden="1">
      <c r="K345" s="332"/>
      <c r="L345" s="309"/>
    </row>
    <row r="346" spans="11:12" hidden="1">
      <c r="K346" s="332"/>
      <c r="L346" s="348"/>
    </row>
    <row r="347" spans="11:12" hidden="1">
      <c r="K347" s="332"/>
      <c r="L347" s="347"/>
    </row>
    <row r="348" spans="11:12" hidden="1">
      <c r="K348" s="332"/>
      <c r="L348" s="349"/>
    </row>
    <row r="349" spans="11:12" hidden="1">
      <c r="K349" s="332"/>
      <c r="L349" s="347"/>
    </row>
    <row r="350" spans="11:12" hidden="1">
      <c r="K350" s="332"/>
      <c r="L350" s="347"/>
    </row>
    <row r="351" spans="11:12" hidden="1">
      <c r="K351" s="332"/>
      <c r="L351" s="348"/>
    </row>
    <row r="352" spans="11:12" hidden="1">
      <c r="K352" s="332"/>
      <c r="L352" s="349"/>
    </row>
    <row r="353" spans="11:12" hidden="1">
      <c r="K353" s="332"/>
      <c r="L353" s="347"/>
    </row>
    <row r="354" spans="11:12" hidden="1">
      <c r="K354" s="332"/>
      <c r="L354" s="347"/>
    </row>
    <row r="355" spans="11:12" hidden="1">
      <c r="K355" s="332"/>
      <c r="L355" s="309"/>
    </row>
    <row r="356" spans="11:12" hidden="1">
      <c r="K356" s="332"/>
      <c r="L356" s="340"/>
    </row>
    <row r="357" spans="11:12" hidden="1">
      <c r="K357" s="332"/>
      <c r="L357" s="347"/>
    </row>
    <row r="358" spans="11:12" hidden="1">
      <c r="K358" s="332"/>
      <c r="L358" s="349"/>
    </row>
    <row r="359" spans="11:12" hidden="1">
      <c r="K359" s="332"/>
      <c r="L359" s="309"/>
    </row>
    <row r="360" spans="11:12" hidden="1">
      <c r="K360" s="332"/>
      <c r="L360" s="309"/>
    </row>
    <row r="361" spans="11:12" hidden="1">
      <c r="K361" s="332"/>
      <c r="L361" s="309"/>
    </row>
    <row r="362" spans="11:12" hidden="1">
      <c r="K362" s="332"/>
      <c r="L362" s="309"/>
    </row>
    <row r="363" spans="11:12" hidden="1">
      <c r="K363" s="332"/>
      <c r="L363" s="347"/>
    </row>
    <row r="364" spans="11:12" hidden="1">
      <c r="K364" s="332"/>
      <c r="L364" s="347"/>
    </row>
    <row r="365" spans="11:12" hidden="1">
      <c r="K365" s="332"/>
      <c r="L365" s="340"/>
    </row>
    <row r="366" spans="11:12" hidden="1">
      <c r="K366" s="332"/>
      <c r="L366" s="347"/>
    </row>
    <row r="367" spans="11:12" hidden="1">
      <c r="K367" s="332"/>
      <c r="L367" s="340"/>
    </row>
    <row r="368" spans="11:12" hidden="1">
      <c r="K368" s="332"/>
      <c r="L368" s="347"/>
    </row>
    <row r="369" spans="11:12" hidden="1">
      <c r="K369" s="332"/>
      <c r="L369" s="347"/>
    </row>
    <row r="370" spans="11:12" hidden="1">
      <c r="K370" s="332"/>
    </row>
    <row r="371" spans="11:12" hidden="1">
      <c r="K371" s="332"/>
    </row>
    <row r="372" spans="11:12" hidden="1">
      <c r="K372" s="332"/>
    </row>
    <row r="373" spans="11:12" hidden="1">
      <c r="K373" s="332"/>
    </row>
    <row r="374" spans="11:12" hidden="1">
      <c r="K374" s="332"/>
    </row>
    <row r="375" spans="11:12" hidden="1">
      <c r="K375" s="332" t="s">
        <v>633</v>
      </c>
    </row>
    <row r="376" spans="11:12" hidden="1">
      <c r="K376" s="332" t="s">
        <v>123</v>
      </c>
    </row>
    <row r="377" spans="11:12" hidden="1">
      <c r="K377" s="332" t="s">
        <v>573</v>
      </c>
    </row>
    <row r="378" spans="11:12" hidden="1">
      <c r="K378" s="332" t="s">
        <v>567</v>
      </c>
    </row>
    <row r="379" spans="11:12" hidden="1">
      <c r="K379" s="332" t="s">
        <v>486</v>
      </c>
    </row>
    <row r="380" spans="11:12" hidden="1">
      <c r="K380" s="332" t="s">
        <v>121</v>
      </c>
    </row>
    <row r="381" spans="11:12" hidden="1">
      <c r="K381" s="332" t="s">
        <v>568</v>
      </c>
    </row>
    <row r="382" spans="11:12" hidden="1">
      <c r="K382" s="332" t="s">
        <v>569</v>
      </c>
    </row>
    <row r="383" spans="11:12" hidden="1">
      <c r="K383" s="332" t="s">
        <v>570</v>
      </c>
    </row>
    <row r="384" spans="11:12" hidden="1">
      <c r="K384" s="332" t="s">
        <v>574</v>
      </c>
    </row>
    <row r="385" spans="11:11" hidden="1">
      <c r="K385" s="332" t="s">
        <v>576</v>
      </c>
    </row>
    <row r="386" spans="11:11" hidden="1">
      <c r="K386" s="332" t="s">
        <v>577</v>
      </c>
    </row>
    <row r="387" spans="11:11" hidden="1">
      <c r="K387" s="332" t="s">
        <v>579</v>
      </c>
    </row>
    <row r="388" spans="11:11" hidden="1">
      <c r="K388" s="332" t="s">
        <v>580</v>
      </c>
    </row>
    <row r="389" spans="11:11" hidden="1">
      <c r="K389" s="332" t="s">
        <v>582</v>
      </c>
    </row>
    <row r="390" spans="11:11" hidden="1">
      <c r="K390" s="332" t="s">
        <v>583</v>
      </c>
    </row>
    <row r="391" spans="11:11" hidden="1">
      <c r="K391" s="332" t="s">
        <v>584</v>
      </c>
    </row>
    <row r="392" spans="11:11" hidden="1">
      <c r="K392" s="332" t="s">
        <v>585</v>
      </c>
    </row>
    <row r="393" spans="11:11" hidden="1">
      <c r="K393" s="332" t="s">
        <v>586</v>
      </c>
    </row>
    <row r="394" spans="11:11" hidden="1">
      <c r="K394" s="332" t="s">
        <v>587</v>
      </c>
    </row>
    <row r="395" spans="11:11" hidden="1">
      <c r="K395" s="332" t="s">
        <v>588</v>
      </c>
    </row>
    <row r="396" spans="11:11" hidden="1">
      <c r="K396" s="332" t="s">
        <v>590</v>
      </c>
    </row>
    <row r="397" spans="11:11" hidden="1">
      <c r="K397" s="332" t="s">
        <v>592</v>
      </c>
    </row>
    <row r="398" spans="11:11" hidden="1">
      <c r="K398" s="332" t="s">
        <v>593</v>
      </c>
    </row>
    <row r="399" spans="11:11" hidden="1">
      <c r="K399" s="332" t="s">
        <v>594</v>
      </c>
    </row>
    <row r="400" spans="11:11" hidden="1">
      <c r="K400" s="332" t="s">
        <v>595</v>
      </c>
    </row>
    <row r="401" spans="11:11" hidden="1">
      <c r="K401" s="332" t="s">
        <v>596</v>
      </c>
    </row>
    <row r="402" spans="11:11" hidden="1">
      <c r="K402" s="332" t="s">
        <v>597</v>
      </c>
    </row>
    <row r="403" spans="11:11" hidden="1">
      <c r="K403" s="332" t="s">
        <v>128</v>
      </c>
    </row>
    <row r="404" spans="11:11" hidden="1">
      <c r="K404" s="332" t="s">
        <v>598</v>
      </c>
    </row>
    <row r="405" spans="11:11" hidden="1">
      <c r="K405" s="332" t="s">
        <v>188</v>
      </c>
    </row>
    <row r="406" spans="11:11" hidden="1">
      <c r="K406" s="332" t="s">
        <v>599</v>
      </c>
    </row>
    <row r="407" spans="11:11" hidden="1">
      <c r="K407" s="332" t="s">
        <v>112</v>
      </c>
    </row>
    <row r="408" spans="11:11" hidden="1">
      <c r="K408" s="332" t="s">
        <v>600</v>
      </c>
    </row>
    <row r="409" spans="11:11" hidden="1">
      <c r="K409" s="332" t="s">
        <v>601</v>
      </c>
    </row>
    <row r="410" spans="11:11" hidden="1">
      <c r="K410" s="332" t="s">
        <v>602</v>
      </c>
    </row>
    <row r="411" spans="11:11" hidden="1">
      <c r="K411" s="332" t="s">
        <v>543</v>
      </c>
    </row>
    <row r="412" spans="11:11" hidden="1">
      <c r="K412" s="332" t="s">
        <v>604</v>
      </c>
    </row>
    <row r="413" spans="11:11" hidden="1">
      <c r="K413" s="332" t="s">
        <v>605</v>
      </c>
    </row>
    <row r="414" spans="11:11" hidden="1">
      <c r="K414" s="332" t="s">
        <v>127</v>
      </c>
    </row>
    <row r="415" spans="11:11" hidden="1">
      <c r="K415" s="332" t="s">
        <v>606</v>
      </c>
    </row>
    <row r="416" spans="11:11" hidden="1">
      <c r="K416" s="332" t="s">
        <v>607</v>
      </c>
    </row>
    <row r="417" spans="11:11" hidden="1">
      <c r="K417" s="332" t="s">
        <v>608</v>
      </c>
    </row>
    <row r="418" spans="11:11" hidden="1">
      <c r="K418" s="332" t="s">
        <v>609</v>
      </c>
    </row>
    <row r="419" spans="11:11" hidden="1">
      <c r="K419" s="332" t="s">
        <v>611</v>
      </c>
    </row>
    <row r="420" spans="11:11" hidden="1">
      <c r="K420" s="332" t="s">
        <v>612</v>
      </c>
    </row>
    <row r="421" spans="11:11" hidden="1">
      <c r="K421" s="332" t="s">
        <v>547</v>
      </c>
    </row>
    <row r="422" spans="11:11" hidden="1">
      <c r="K422" s="332" t="s">
        <v>613</v>
      </c>
    </row>
    <row r="423" spans="11:11" hidden="1">
      <c r="K423" s="332" t="s">
        <v>614</v>
      </c>
    </row>
    <row r="424" spans="11:11" hidden="1">
      <c r="K424" s="332" t="s">
        <v>615</v>
      </c>
    </row>
    <row r="425" spans="11:11" hidden="1">
      <c r="K425" s="332" t="s">
        <v>616</v>
      </c>
    </row>
    <row r="426" spans="11:11" hidden="1">
      <c r="K426" s="332" t="s">
        <v>617</v>
      </c>
    </row>
    <row r="427" spans="11:11" hidden="1">
      <c r="K427" s="332" t="s">
        <v>618</v>
      </c>
    </row>
    <row r="428" spans="11:11" hidden="1">
      <c r="K428" s="332" t="s">
        <v>620</v>
      </c>
    </row>
    <row r="429" spans="11:11" hidden="1">
      <c r="K429" s="332" t="s">
        <v>621</v>
      </c>
    </row>
    <row r="430" spans="11:11" hidden="1">
      <c r="K430" s="332" t="s">
        <v>622</v>
      </c>
    </row>
    <row r="431" spans="11:11" hidden="1">
      <c r="K431" s="332" t="s">
        <v>623</v>
      </c>
    </row>
    <row r="432" spans="11:11" hidden="1">
      <c r="K432" s="332"/>
    </row>
    <row r="433" hidden="1"/>
    <row r="434" hidden="1"/>
    <row r="435" hidden="1"/>
    <row r="436" hidden="1"/>
  </sheetData>
  <autoFilter ref="L4:M436" xr:uid="{00000000-0001-0000-3F00-000000000000}">
    <filterColumn colId="1">
      <customFilters>
        <customFilter val="**"/>
      </customFilters>
    </filterColumn>
  </autoFilter>
  <sortState xmlns:xlrd2="http://schemas.microsoft.com/office/spreadsheetml/2017/richdata2" ref="K4:K178">
    <sortCondition ref="K4:K178"/>
  </sortState>
  <dataValidations disablePrompts="1" count="2">
    <dataValidation type="list" allowBlank="1" showInputMessage="1" showErrorMessage="1" sqref="K59" xr:uid="{F659D568-B7DF-4C27-8A81-6459B60C7820}">
      <formula1>$K$4:$K$166</formula1>
    </dataValidation>
    <dataValidation type="list" allowBlank="1" showInputMessage="1" showErrorMessage="1" sqref="E12" xr:uid="{00000000-0002-0000-3F00-000000000000}">
      <formula1>$AD$3:$AD$13</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worksheet>
</file>

<file path=xl/worksheets/sheet32.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900-000000000000}">
  <sheetPr codeName="Sheet19"/>
  <dimension ref="A1:AO365"/>
  <sheetViews>
    <sheetView zoomScale="80" zoomScaleNormal="80" workbookViewId="0">
      <pane xSplit="2" ySplit="5" topLeftCell="C285" activePane="bottomRight" state="frozen"/>
      <selection pane="bottomRight" activeCell="B344" sqref="B344"/>
      <selection pane="bottomLeft" activeCell="A6" sqref="A6"/>
      <selection pane="topRight" activeCell="C1" sqref="C1"/>
    </sheetView>
  </sheetViews>
  <sheetFormatPr defaultRowHeight="21" customHeight="1"/>
  <cols>
    <col min="1" max="1" width="72.85546875" style="25" customWidth="1"/>
    <col min="2" max="2" width="56.140625" style="309" customWidth="1"/>
    <col min="3" max="3" width="22.28515625" customWidth="1"/>
    <col min="4" max="4" width="18.7109375" customWidth="1"/>
    <col min="5" max="5" width="14.28515625" customWidth="1"/>
    <col min="6" max="6" width="13.7109375" customWidth="1"/>
    <col min="7" max="7" width="14.85546875" customWidth="1"/>
    <col min="8" max="8" width="19.28515625" bestFit="1" customWidth="1"/>
    <col min="9" max="9" width="17.7109375" bestFit="1" customWidth="1"/>
    <col min="10" max="10" width="23.7109375" bestFit="1" customWidth="1"/>
    <col min="11" max="11" width="22.7109375" bestFit="1" customWidth="1"/>
    <col min="12" max="12" width="24.5703125" bestFit="1" customWidth="1"/>
    <col min="13" max="13" width="21" bestFit="1" customWidth="1"/>
    <col min="14" max="14" width="22.7109375" bestFit="1" customWidth="1"/>
    <col min="15" max="15" width="23.7109375" bestFit="1" customWidth="1"/>
    <col min="16" max="16" width="20.85546875" bestFit="1" customWidth="1"/>
    <col min="17" max="17" width="25.140625" bestFit="1" customWidth="1"/>
    <col min="18" max="18" width="27.28515625" bestFit="1" customWidth="1"/>
    <col min="19" max="19" width="25.28515625" bestFit="1" customWidth="1"/>
    <col min="20" max="21" width="3.42578125" bestFit="1" customWidth="1"/>
    <col min="22" max="22" width="17.42578125" bestFit="1" customWidth="1"/>
  </cols>
  <sheetData>
    <row r="1" spans="1:41" s="25" customFormat="1" ht="21" customHeight="1">
      <c r="B1" s="303"/>
    </row>
    <row r="2" spans="1:41" s="25" customFormat="1" ht="21" customHeight="1">
      <c r="B2" s="303"/>
    </row>
    <row r="3" spans="1:41" s="25" customFormat="1" ht="21" customHeight="1">
      <c r="B3" s="303"/>
    </row>
    <row r="4" spans="1:41" s="25" customFormat="1" ht="21" customHeight="1">
      <c r="B4" s="303">
        <v>1</v>
      </c>
      <c r="C4" s="26">
        <f>B4+1</f>
        <v>2</v>
      </c>
      <c r="D4" s="26">
        <f t="shared" ref="D4:V4" si="0">C4+1</f>
        <v>3</v>
      </c>
      <c r="E4" s="26">
        <f t="shared" si="0"/>
        <v>4</v>
      </c>
      <c r="F4" s="26">
        <f t="shared" si="0"/>
        <v>5</v>
      </c>
      <c r="G4" s="26">
        <f t="shared" si="0"/>
        <v>6</v>
      </c>
      <c r="H4" s="26">
        <f t="shared" si="0"/>
        <v>7</v>
      </c>
      <c r="I4" s="26">
        <f t="shared" si="0"/>
        <v>8</v>
      </c>
      <c r="J4" s="26">
        <f t="shared" si="0"/>
        <v>9</v>
      </c>
      <c r="K4" s="26">
        <f t="shared" si="0"/>
        <v>10</v>
      </c>
      <c r="L4" s="26">
        <f t="shared" si="0"/>
        <v>11</v>
      </c>
      <c r="M4" s="26">
        <f t="shared" si="0"/>
        <v>12</v>
      </c>
      <c r="N4" s="26">
        <f t="shared" si="0"/>
        <v>13</v>
      </c>
      <c r="O4" s="26">
        <f t="shared" si="0"/>
        <v>14</v>
      </c>
      <c r="P4" s="26">
        <f t="shared" si="0"/>
        <v>15</v>
      </c>
      <c r="Q4" s="26">
        <f t="shared" si="0"/>
        <v>16</v>
      </c>
      <c r="R4" s="26">
        <f t="shared" si="0"/>
        <v>17</v>
      </c>
      <c r="S4" s="26">
        <f t="shared" si="0"/>
        <v>18</v>
      </c>
      <c r="T4" s="26">
        <f t="shared" si="0"/>
        <v>19</v>
      </c>
      <c r="U4" s="26">
        <f t="shared" si="0"/>
        <v>20</v>
      </c>
      <c r="V4" s="26">
        <f t="shared" si="0"/>
        <v>21</v>
      </c>
    </row>
    <row r="5" spans="1:41" ht="21" customHeight="1">
      <c r="B5" s="24" t="s">
        <v>634</v>
      </c>
      <c r="C5" s="24" t="s">
        <v>635</v>
      </c>
      <c r="D5" s="24" t="s">
        <v>636</v>
      </c>
      <c r="E5" s="24" t="s">
        <v>637</v>
      </c>
      <c r="F5" s="24" t="s">
        <v>638</v>
      </c>
      <c r="G5" s="24" t="s">
        <v>639</v>
      </c>
      <c r="H5" s="24" t="s">
        <v>640</v>
      </c>
      <c r="I5" s="24" t="s">
        <v>641</v>
      </c>
      <c r="J5" s="24" t="s">
        <v>642</v>
      </c>
      <c r="K5" s="24" t="s">
        <v>643</v>
      </c>
      <c r="L5" s="24" t="s">
        <v>644</v>
      </c>
      <c r="M5" s="24" t="s">
        <v>645</v>
      </c>
      <c r="N5" s="24" t="s">
        <v>646</v>
      </c>
      <c r="O5" s="24" t="s">
        <v>647</v>
      </c>
      <c r="P5" s="24" t="s">
        <v>648</v>
      </c>
      <c r="Q5" s="24" t="s">
        <v>649</v>
      </c>
      <c r="R5" s="24" t="s">
        <v>650</v>
      </c>
      <c r="S5" s="24" t="s">
        <v>651</v>
      </c>
      <c r="T5" s="24" t="s">
        <v>652</v>
      </c>
      <c r="W5" s="25" t="e">
        <f t="shared" ref="W5" si="1">IF(D6+E6&gt;0,"yes","no")</f>
        <v>#VALUE!</v>
      </c>
      <c r="X5" s="25"/>
      <c r="Y5" s="25"/>
      <c r="Z5" s="25"/>
      <c r="AA5" s="25"/>
      <c r="AB5" s="25"/>
      <c r="AC5" s="25"/>
      <c r="AD5" s="25"/>
      <c r="AE5" s="25"/>
      <c r="AF5" s="25"/>
      <c r="AG5" s="25"/>
      <c r="AH5" s="25"/>
      <c r="AI5" s="25"/>
      <c r="AJ5" s="25"/>
      <c r="AK5" s="25"/>
      <c r="AL5" s="25"/>
      <c r="AM5" s="25"/>
      <c r="AN5" s="25"/>
      <c r="AO5" s="25"/>
    </row>
    <row r="6" spans="1:41" ht="21" customHeight="1">
      <c r="A6" s="24" t="s">
        <v>653</v>
      </c>
      <c r="B6" s="326" t="s">
        <v>634</v>
      </c>
      <c r="C6" s="24" t="s">
        <v>635</v>
      </c>
      <c r="D6" s="24" t="s">
        <v>636</v>
      </c>
      <c r="E6" s="24" t="s">
        <v>637</v>
      </c>
      <c r="F6" s="24" t="s">
        <v>638</v>
      </c>
      <c r="G6" s="24" t="s">
        <v>639</v>
      </c>
      <c r="H6" s="24" t="s">
        <v>640</v>
      </c>
      <c r="I6" s="24" t="s">
        <v>641</v>
      </c>
      <c r="J6" s="24" t="s">
        <v>642</v>
      </c>
      <c r="K6" s="24" t="s">
        <v>643</v>
      </c>
      <c r="L6" s="24" t="s">
        <v>644</v>
      </c>
      <c r="M6" s="24" t="s">
        <v>645</v>
      </c>
      <c r="N6" s="24" t="s">
        <v>646</v>
      </c>
      <c r="O6" s="24" t="s">
        <v>647</v>
      </c>
      <c r="P6" s="24" t="s">
        <v>648</v>
      </c>
      <c r="Q6" s="24" t="s">
        <v>649</v>
      </c>
      <c r="R6" s="24" t="s">
        <v>650</v>
      </c>
      <c r="S6" s="24" t="s">
        <v>651</v>
      </c>
      <c r="T6" s="24"/>
      <c r="U6" s="24"/>
      <c r="V6" s="345"/>
      <c r="X6" s="25"/>
      <c r="Y6" s="25"/>
      <c r="Z6" s="25"/>
      <c r="AA6" s="25"/>
      <c r="AB6" s="25"/>
      <c r="AC6" s="25"/>
      <c r="AD6" s="25"/>
      <c r="AE6" s="25"/>
      <c r="AF6" s="25"/>
      <c r="AG6" s="25"/>
      <c r="AH6" s="25"/>
      <c r="AI6" s="25"/>
      <c r="AJ6" s="25"/>
      <c r="AK6" s="25"/>
      <c r="AL6" s="25"/>
      <c r="AM6" s="25"/>
      <c r="AN6" s="25"/>
      <c r="AO6" s="25"/>
    </row>
    <row r="7" spans="1:41" ht="21" customHeight="1">
      <c r="A7" s="429" t="str">
        <f t="shared" ref="A7:A38" si="2">"Environment Agency/Natural Resources Wales/Northern Ireland Environment Agency"&amp;B7</f>
        <v>Environment Agency/Natural Resources Wales/Northern Ireland Environment AgencyEthylene dibromide (1,2-Dibromoethane)</v>
      </c>
      <c r="B7" s="304" t="s">
        <v>322</v>
      </c>
      <c r="C7" s="429">
        <v>7.8</v>
      </c>
      <c r="D7" s="429">
        <v>234</v>
      </c>
      <c r="E7" s="429"/>
      <c r="F7" s="429"/>
      <c r="G7" s="429"/>
      <c r="H7" s="429" t="s">
        <v>20</v>
      </c>
      <c r="I7" s="429" t="b">
        <v>0</v>
      </c>
      <c r="J7" s="429">
        <v>0</v>
      </c>
      <c r="K7" s="429"/>
      <c r="L7" s="429"/>
      <c r="M7" s="429"/>
      <c r="N7" s="429"/>
      <c r="O7" s="429" t="b">
        <v>0</v>
      </c>
      <c r="P7" s="429"/>
      <c r="Q7" s="429"/>
      <c r="R7" s="429"/>
      <c r="S7" s="429"/>
      <c r="T7" s="429"/>
      <c r="U7" s="429"/>
      <c r="V7" s="345"/>
      <c r="W7" s="25" t="str">
        <f>IF(D8+E8&gt;0,"yes","no")</f>
        <v>no</v>
      </c>
      <c r="X7" s="25"/>
      <c r="Y7" s="25"/>
      <c r="Z7" s="25"/>
      <c r="AA7" s="25"/>
      <c r="AB7" s="25"/>
      <c r="AC7" s="25"/>
      <c r="AD7" s="25"/>
      <c r="AE7" s="25"/>
      <c r="AF7" s="25"/>
      <c r="AG7" s="25"/>
      <c r="AH7" s="25"/>
      <c r="AI7" s="25"/>
      <c r="AJ7" s="25"/>
      <c r="AK7" s="25"/>
      <c r="AL7" s="25"/>
      <c r="AM7" s="25"/>
      <c r="AN7" s="25"/>
      <c r="AO7" s="25"/>
    </row>
    <row r="8" spans="1:41" ht="21" customHeight="1">
      <c r="A8" s="429" t="str">
        <f t="shared" si="2"/>
        <v>Environment Agency/Natural Resources Wales/Northern Ireland Environment AgencyEthylene dichloride (1,2-Dichloroethane)</v>
      </c>
      <c r="B8" s="306" t="s">
        <v>334</v>
      </c>
      <c r="C8" s="345">
        <v>3</v>
      </c>
      <c r="D8" s="345"/>
      <c r="E8" s="429"/>
      <c r="F8" s="429"/>
      <c r="G8" s="429"/>
      <c r="H8" s="429" t="s">
        <v>20</v>
      </c>
      <c r="I8" s="429" t="b">
        <v>0</v>
      </c>
      <c r="J8" s="429">
        <v>0</v>
      </c>
      <c r="K8" s="429"/>
      <c r="L8" s="429">
        <v>10</v>
      </c>
      <c r="M8" s="429"/>
      <c r="N8" s="429">
        <v>10</v>
      </c>
      <c r="O8" s="429" t="b">
        <v>0</v>
      </c>
      <c r="P8" s="429"/>
      <c r="Q8" s="429" t="s">
        <v>654</v>
      </c>
      <c r="R8" s="429">
        <v>1000</v>
      </c>
      <c r="S8" s="429">
        <v>100</v>
      </c>
      <c r="T8" s="429"/>
      <c r="U8" s="429"/>
      <c r="V8" s="345"/>
      <c r="W8" s="25" t="str">
        <f>IF(D9+E9&gt;0,"yes","no")</f>
        <v>yes</v>
      </c>
      <c r="X8" s="25"/>
      <c r="Y8" s="25"/>
      <c r="Z8" s="25"/>
      <c r="AA8" s="25"/>
      <c r="AB8" s="25"/>
      <c r="AC8" s="25"/>
      <c r="AD8" s="25"/>
      <c r="AE8" s="25"/>
      <c r="AF8" s="25"/>
      <c r="AG8" s="25"/>
      <c r="AH8" s="25"/>
      <c r="AI8" s="25"/>
      <c r="AJ8" s="25"/>
      <c r="AK8" s="25"/>
      <c r="AL8" s="25"/>
      <c r="AM8" s="25"/>
      <c r="AN8" s="25"/>
      <c r="AO8" s="25"/>
    </row>
    <row r="9" spans="1:41" ht="21" customHeight="1">
      <c r="A9" s="429" t="str">
        <f t="shared" si="2"/>
        <v>Environment Agency/Natural Resources Wales/Northern Ireland Environment Agency1,3-Butadiene</v>
      </c>
      <c r="B9" s="426" t="s">
        <v>345</v>
      </c>
      <c r="C9" s="429">
        <v>2.25</v>
      </c>
      <c r="D9" s="429">
        <v>2.25</v>
      </c>
      <c r="E9" s="429"/>
      <c r="F9" s="429"/>
      <c r="G9" s="429">
        <v>85.1</v>
      </c>
      <c r="H9" s="429" t="s">
        <v>20</v>
      </c>
      <c r="I9" s="429" t="b">
        <v>0</v>
      </c>
      <c r="J9" s="429">
        <v>0</v>
      </c>
      <c r="K9" s="429"/>
      <c r="L9" s="429"/>
      <c r="M9" s="429"/>
      <c r="N9" s="429"/>
      <c r="O9" s="429" t="b">
        <v>0</v>
      </c>
      <c r="P9" s="429"/>
      <c r="Q9" s="429" t="s">
        <v>655</v>
      </c>
      <c r="R9" s="429">
        <v>1000</v>
      </c>
      <c r="S9" s="429">
        <v>100</v>
      </c>
      <c r="T9" s="429"/>
      <c r="U9" s="429"/>
      <c r="V9" s="345"/>
      <c r="W9" s="25" t="e">
        <f>IF(#REF!+#REF!&gt;0,"yes","no")</f>
        <v>#REF!</v>
      </c>
      <c r="X9" s="25"/>
      <c r="Y9" s="25"/>
      <c r="Z9" s="25"/>
      <c r="AA9" s="25"/>
      <c r="AB9" s="25"/>
      <c r="AC9" s="25"/>
      <c r="AD9" s="25"/>
      <c r="AE9" s="25"/>
      <c r="AF9" s="25"/>
      <c r="AG9" s="25"/>
      <c r="AH9" s="25"/>
      <c r="AI9" s="25"/>
      <c r="AJ9" s="25"/>
      <c r="AK9" s="25"/>
      <c r="AL9" s="25"/>
      <c r="AM9" s="25"/>
      <c r="AN9" s="25"/>
      <c r="AO9" s="25"/>
    </row>
    <row r="10" spans="1:41" ht="21" customHeight="1">
      <c r="A10" s="429" t="str">
        <f t="shared" si="2"/>
        <v>Environment Agency/Natural Resources Wales/Northern Ireland Environment Agency1,4-Dioxane</v>
      </c>
      <c r="B10" s="304" t="s">
        <v>350</v>
      </c>
      <c r="C10" s="429">
        <v>910</v>
      </c>
      <c r="D10" s="429">
        <v>36600</v>
      </c>
      <c r="E10" s="429"/>
      <c r="F10" s="429"/>
      <c r="G10" s="429"/>
      <c r="H10" s="429" t="s">
        <v>20</v>
      </c>
      <c r="I10" s="429" t="b">
        <v>0</v>
      </c>
      <c r="J10" s="429">
        <v>0</v>
      </c>
      <c r="K10" s="429"/>
      <c r="L10" s="429"/>
      <c r="M10" s="429"/>
      <c r="N10" s="429"/>
      <c r="O10" s="429" t="b">
        <v>0</v>
      </c>
      <c r="P10" s="429"/>
      <c r="Q10" s="429" t="s">
        <v>656</v>
      </c>
      <c r="R10" s="429">
        <v>1000</v>
      </c>
      <c r="S10" s="429">
        <v>100</v>
      </c>
      <c r="T10" s="429"/>
      <c r="U10" s="429"/>
      <c r="V10" s="345"/>
      <c r="W10" s="25" t="e">
        <f>IF(#REF!+#REF!&gt;0,"yes","no")</f>
        <v>#REF!</v>
      </c>
      <c r="X10" s="25"/>
      <c r="Y10" s="25"/>
      <c r="Z10" s="25"/>
      <c r="AA10" s="25"/>
      <c r="AB10" s="25"/>
      <c r="AC10" s="25"/>
      <c r="AD10" s="25"/>
      <c r="AE10" s="25"/>
      <c r="AF10" s="25"/>
      <c r="AG10" s="25"/>
      <c r="AH10" s="25"/>
      <c r="AI10" s="25"/>
      <c r="AJ10" s="25"/>
      <c r="AK10" s="25"/>
      <c r="AL10" s="25"/>
      <c r="AM10" s="25"/>
      <c r="AN10" s="25"/>
      <c r="AO10" s="25"/>
    </row>
    <row r="11" spans="1:41" ht="21" customHeight="1">
      <c r="A11" s="429" t="str">
        <f t="shared" si="2"/>
        <v>Environment Agency/Natural Resources Wales/Northern Ireland Environment AgencyAcetaldehyde</v>
      </c>
      <c r="B11" s="426" t="s">
        <v>354</v>
      </c>
      <c r="C11" s="429">
        <v>370</v>
      </c>
      <c r="D11" s="429">
        <v>9200</v>
      </c>
      <c r="E11" s="429"/>
      <c r="F11" s="429"/>
      <c r="G11" s="429">
        <v>64.099999999999994</v>
      </c>
      <c r="H11" s="429" t="s">
        <v>20</v>
      </c>
      <c r="I11" s="429" t="b">
        <v>0</v>
      </c>
      <c r="J11" s="429">
        <v>0</v>
      </c>
      <c r="K11" s="429"/>
      <c r="L11" s="429"/>
      <c r="M11" s="429"/>
      <c r="N11" s="429"/>
      <c r="O11" s="429" t="b">
        <v>0</v>
      </c>
      <c r="P11" s="429"/>
      <c r="Q11" s="429" t="s">
        <v>354</v>
      </c>
      <c r="R11" s="429">
        <v>1000</v>
      </c>
      <c r="S11" s="429">
        <v>100</v>
      </c>
      <c r="T11" s="429"/>
      <c r="U11" s="429"/>
      <c r="V11" s="345"/>
      <c r="W11" s="25" t="str">
        <f>IF(D12+E12&gt;0,"yes","no")</f>
        <v>yes</v>
      </c>
      <c r="X11" s="25"/>
      <c r="Y11" s="25"/>
      <c r="Z11" s="25"/>
      <c r="AA11" s="25"/>
      <c r="AB11" s="25"/>
      <c r="AC11" s="25"/>
      <c r="AD11" s="25"/>
      <c r="AE11" s="25"/>
      <c r="AF11" s="25"/>
      <c r="AG11" s="25"/>
      <c r="AH11" s="25"/>
      <c r="AI11" s="25"/>
      <c r="AJ11" s="25"/>
      <c r="AK11" s="25"/>
      <c r="AL11" s="25"/>
      <c r="AM11" s="25"/>
      <c r="AN11" s="25"/>
      <c r="AO11" s="25"/>
    </row>
    <row r="12" spans="1:41" ht="21" customHeight="1">
      <c r="A12" s="429" t="str">
        <f t="shared" si="2"/>
        <v>Environment Agency/Natural Resources Wales/Northern Ireland Environment AgencyAcetic acid</v>
      </c>
      <c r="B12" s="426" t="s">
        <v>359</v>
      </c>
      <c r="C12" s="429">
        <v>250</v>
      </c>
      <c r="D12" s="429">
        <v>3700</v>
      </c>
      <c r="E12" s="429"/>
      <c r="F12" s="429"/>
      <c r="G12" s="429">
        <v>9.6999999999999993</v>
      </c>
      <c r="H12" s="429" t="s">
        <v>20</v>
      </c>
      <c r="I12" s="429" t="b">
        <v>0</v>
      </c>
      <c r="J12" s="429">
        <v>0</v>
      </c>
      <c r="K12" s="429"/>
      <c r="L12" s="429"/>
      <c r="M12" s="429"/>
      <c r="N12" s="429"/>
      <c r="O12" s="429" t="b">
        <v>0</v>
      </c>
      <c r="P12" s="429"/>
      <c r="Q12" s="429"/>
      <c r="R12" s="429"/>
      <c r="S12" s="429"/>
      <c r="T12" s="429"/>
      <c r="U12" s="429"/>
      <c r="V12" s="345"/>
      <c r="W12" s="25" t="str">
        <f>IF(D13+E13&gt;0,"yes","no")</f>
        <v>yes</v>
      </c>
      <c r="X12" s="25"/>
      <c r="Y12" s="25"/>
      <c r="Z12" s="25"/>
      <c r="AA12" s="25"/>
      <c r="AB12" s="25"/>
      <c r="AC12" s="25"/>
      <c r="AD12" s="25"/>
      <c r="AE12" s="25"/>
      <c r="AF12" s="25"/>
      <c r="AG12" s="25"/>
      <c r="AH12" s="25"/>
      <c r="AI12" s="25"/>
      <c r="AJ12" s="25"/>
      <c r="AK12" s="25"/>
      <c r="AL12" s="25"/>
      <c r="AM12" s="25"/>
      <c r="AN12" s="25"/>
      <c r="AO12" s="25"/>
    </row>
    <row r="13" spans="1:41" ht="21" customHeight="1">
      <c r="A13" s="429" t="str">
        <f t="shared" si="2"/>
        <v>Environment Agency/Natural Resources Wales/Northern Ireland Environment AgencyAcetic anhydride</v>
      </c>
      <c r="B13" s="426" t="s">
        <v>364</v>
      </c>
      <c r="C13" s="429">
        <v>1</v>
      </c>
      <c r="D13" s="429">
        <v>40</v>
      </c>
      <c r="E13" s="429"/>
      <c r="F13" s="429"/>
      <c r="G13" s="429"/>
      <c r="H13" s="429" t="s">
        <v>20</v>
      </c>
      <c r="I13" s="429" t="b">
        <v>0</v>
      </c>
      <c r="J13" s="429">
        <v>0</v>
      </c>
      <c r="K13" s="429"/>
      <c r="L13" s="429"/>
      <c r="M13" s="429"/>
      <c r="N13" s="429"/>
      <c r="O13" s="429" t="b">
        <v>0</v>
      </c>
      <c r="P13" s="429"/>
      <c r="Q13" s="429"/>
      <c r="R13" s="429"/>
      <c r="S13" s="429"/>
      <c r="T13" s="429"/>
      <c r="U13" s="429"/>
      <c r="V13" s="345"/>
      <c r="W13" s="25" t="str">
        <f>IF(D14+E14&gt;0,"yes","no")</f>
        <v>yes</v>
      </c>
      <c r="X13" s="25"/>
      <c r="Y13" s="25"/>
      <c r="Z13" s="25"/>
      <c r="AA13" s="25"/>
      <c r="AB13" s="25"/>
      <c r="AC13" s="25"/>
      <c r="AD13" s="25"/>
      <c r="AE13" s="25"/>
      <c r="AF13" s="25"/>
      <c r="AG13" s="25"/>
      <c r="AH13" s="25"/>
      <c r="AI13" s="25"/>
      <c r="AJ13" s="25"/>
      <c r="AK13" s="25"/>
      <c r="AL13" s="25"/>
      <c r="AM13" s="25"/>
      <c r="AN13" s="25"/>
      <c r="AO13" s="25"/>
    </row>
    <row r="14" spans="1:41" ht="21" customHeight="1">
      <c r="A14" s="429" t="str">
        <f t="shared" si="2"/>
        <v>Environment Agency/Natural Resources Wales/Northern Ireland Environment AgencyAcetone</v>
      </c>
      <c r="B14" s="426" t="s">
        <v>369</v>
      </c>
      <c r="C14" s="429">
        <v>18100</v>
      </c>
      <c r="D14" s="429">
        <v>362000</v>
      </c>
      <c r="E14" s="429"/>
      <c r="F14" s="429"/>
      <c r="G14" s="429">
        <v>9.4</v>
      </c>
      <c r="H14" s="429" t="s">
        <v>20</v>
      </c>
      <c r="I14" s="429" t="b">
        <v>0</v>
      </c>
      <c r="J14" s="429">
        <v>0</v>
      </c>
      <c r="K14" s="429"/>
      <c r="L14" s="429"/>
      <c r="M14" s="429"/>
      <c r="N14" s="429"/>
      <c r="O14" s="429" t="b">
        <v>0</v>
      </c>
      <c r="P14" s="429"/>
      <c r="Q14" s="429" t="s">
        <v>657</v>
      </c>
      <c r="R14" s="429"/>
      <c r="S14" s="429"/>
      <c r="T14" s="429"/>
      <c r="U14" s="429"/>
      <c r="V14" s="345"/>
      <c r="W14" s="25" t="str">
        <f>IF(D15+E15&gt;0,"yes","no")</f>
        <v>yes</v>
      </c>
      <c r="X14" s="25"/>
      <c r="Y14" s="25"/>
      <c r="Z14" s="25"/>
      <c r="AA14" s="25"/>
      <c r="AB14" s="25"/>
      <c r="AC14" s="25"/>
      <c r="AD14" s="25"/>
      <c r="AE14" s="25"/>
      <c r="AF14" s="25"/>
      <c r="AG14" s="25"/>
      <c r="AH14" s="25"/>
      <c r="AI14" s="25"/>
      <c r="AJ14" s="25"/>
      <c r="AK14" s="25"/>
      <c r="AL14" s="25"/>
      <c r="AM14" s="25"/>
      <c r="AN14" s="25"/>
      <c r="AO14" s="25"/>
    </row>
    <row r="15" spans="1:41" ht="21" customHeight="1">
      <c r="A15" s="429" t="str">
        <f t="shared" si="2"/>
        <v>Environment Agency/Natural Resources Wales/Northern Ireland Environment AgencyAcetonitrile</v>
      </c>
      <c r="B15" s="426" t="s">
        <v>374</v>
      </c>
      <c r="C15" s="429">
        <v>680</v>
      </c>
      <c r="D15" s="429">
        <v>10200</v>
      </c>
      <c r="E15" s="429"/>
      <c r="F15" s="429"/>
      <c r="G15" s="429"/>
      <c r="H15" s="429" t="s">
        <v>20</v>
      </c>
      <c r="I15" s="429" t="b">
        <v>0</v>
      </c>
      <c r="J15" s="429">
        <v>0</v>
      </c>
      <c r="K15" s="429"/>
      <c r="L15" s="429"/>
      <c r="M15" s="429"/>
      <c r="N15" s="429"/>
      <c r="O15" s="429" t="b">
        <v>0</v>
      </c>
      <c r="P15" s="429"/>
      <c r="Q15" s="429" t="s">
        <v>374</v>
      </c>
      <c r="R15" s="429">
        <v>1000</v>
      </c>
      <c r="S15" s="429">
        <v>100</v>
      </c>
      <c r="T15" s="429"/>
      <c r="U15" s="429"/>
      <c r="V15" s="345"/>
      <c r="W15" s="25" t="e">
        <f>IF(#REF!+#REF!&gt;0,"yes","no")</f>
        <v>#REF!</v>
      </c>
      <c r="X15" s="25"/>
      <c r="Y15" s="25"/>
      <c r="Z15" s="25"/>
      <c r="AA15" s="25"/>
      <c r="AB15" s="25"/>
      <c r="AC15" s="25"/>
      <c r="AD15" s="25"/>
      <c r="AE15" s="25"/>
      <c r="AF15" s="25"/>
      <c r="AG15" s="25"/>
      <c r="AH15" s="25"/>
      <c r="AI15" s="25"/>
      <c r="AJ15" s="25"/>
      <c r="AK15" s="25"/>
      <c r="AL15" s="25"/>
      <c r="AM15" s="25"/>
      <c r="AN15" s="25"/>
      <c r="AO15" s="25"/>
    </row>
    <row r="16" spans="1:41" ht="21" customHeight="1">
      <c r="A16" s="429" t="str">
        <f t="shared" si="2"/>
        <v>Environment Agency/Natural Resources Wales/Northern Ireland Environment AgencyAcrylamide</v>
      </c>
      <c r="B16" s="426" t="s">
        <v>378</v>
      </c>
      <c r="C16" s="429">
        <v>0.05</v>
      </c>
      <c r="D16" s="429"/>
      <c r="E16" s="429"/>
      <c r="F16" s="429"/>
      <c r="G16" s="429"/>
      <c r="H16" s="429" t="s">
        <v>20</v>
      </c>
      <c r="I16" s="429" t="b">
        <v>0</v>
      </c>
      <c r="J16" s="429">
        <v>0</v>
      </c>
      <c r="K16" s="429"/>
      <c r="L16" s="429"/>
      <c r="M16" s="429"/>
      <c r="N16" s="429"/>
      <c r="O16" s="429" t="b">
        <v>0</v>
      </c>
      <c r="P16" s="429"/>
      <c r="Q16" s="429"/>
      <c r="R16" s="429"/>
      <c r="S16" s="429"/>
      <c r="T16" s="429"/>
      <c r="U16" s="429"/>
      <c r="V16" s="345"/>
      <c r="W16" s="25" t="str">
        <f t="shared" ref="W16:W25" si="3">IF(D17+E17&gt;0,"yes","no")</f>
        <v>yes</v>
      </c>
      <c r="X16" s="25"/>
      <c r="Y16" s="25"/>
      <c r="Z16" s="25"/>
      <c r="AA16" s="25"/>
      <c r="AB16" s="25"/>
      <c r="AC16" s="25"/>
      <c r="AD16" s="25"/>
      <c r="AE16" s="25"/>
      <c r="AF16" s="25"/>
      <c r="AG16" s="25"/>
      <c r="AH16" s="25"/>
      <c r="AI16" s="25"/>
      <c r="AJ16" s="25"/>
      <c r="AK16" s="25"/>
      <c r="AL16" s="25"/>
      <c r="AM16" s="25"/>
      <c r="AN16" s="25"/>
      <c r="AO16" s="25"/>
    </row>
    <row r="17" spans="1:41" ht="21" customHeight="1">
      <c r="A17" s="429" t="str">
        <f t="shared" si="2"/>
        <v>Environment Agency/Natural Resources Wales/Northern Ireland Environment AgencyAcrylic acid</v>
      </c>
      <c r="B17" s="426" t="s">
        <v>383</v>
      </c>
      <c r="C17" s="429">
        <v>300</v>
      </c>
      <c r="D17" s="429">
        <v>6000</v>
      </c>
      <c r="E17" s="429"/>
      <c r="F17" s="429"/>
      <c r="G17" s="429"/>
      <c r="H17" s="429" t="s">
        <v>20</v>
      </c>
      <c r="I17" s="429" t="b">
        <v>0</v>
      </c>
      <c r="J17" s="429">
        <v>0</v>
      </c>
      <c r="K17" s="429"/>
      <c r="L17" s="429"/>
      <c r="M17" s="429"/>
      <c r="N17" s="429"/>
      <c r="O17" s="429" t="b">
        <v>0</v>
      </c>
      <c r="P17" s="429"/>
      <c r="Q17" s="429"/>
      <c r="R17" s="429"/>
      <c r="S17" s="429"/>
      <c r="T17" s="429"/>
      <c r="U17" s="429"/>
      <c r="V17" s="345"/>
      <c r="W17" s="25" t="str">
        <f t="shared" si="3"/>
        <v>yes</v>
      </c>
      <c r="X17" s="25"/>
      <c r="Y17" s="25"/>
      <c r="Z17" s="25"/>
      <c r="AA17" s="25"/>
      <c r="AB17" s="25"/>
      <c r="AC17" s="25"/>
      <c r="AD17" s="25"/>
      <c r="AE17" s="25"/>
      <c r="AF17" s="25"/>
      <c r="AG17" s="25"/>
      <c r="AH17" s="25"/>
      <c r="AI17" s="25"/>
      <c r="AJ17" s="25"/>
      <c r="AK17" s="25"/>
      <c r="AL17" s="25"/>
      <c r="AM17" s="25"/>
      <c r="AN17" s="25"/>
      <c r="AO17" s="25"/>
    </row>
    <row r="18" spans="1:41" ht="21" customHeight="1">
      <c r="A18" s="429" t="str">
        <f t="shared" si="2"/>
        <v>Environment Agency/Natural Resources Wales/Northern Ireland Environment AgencyAcrylonitrile</v>
      </c>
      <c r="B18" s="426" t="s">
        <v>387</v>
      </c>
      <c r="C18" s="429">
        <v>8.8000000000000007</v>
      </c>
      <c r="D18" s="429">
        <v>264</v>
      </c>
      <c r="E18" s="429"/>
      <c r="F18" s="429"/>
      <c r="G18" s="429"/>
      <c r="H18" s="429" t="s">
        <v>20</v>
      </c>
      <c r="I18" s="429" t="b">
        <v>0</v>
      </c>
      <c r="J18" s="429">
        <v>0</v>
      </c>
      <c r="K18" s="429"/>
      <c r="L18" s="429"/>
      <c r="M18" s="429"/>
      <c r="N18" s="429"/>
      <c r="O18" s="429" t="b">
        <v>0</v>
      </c>
      <c r="P18" s="429"/>
      <c r="Q18" s="429" t="s">
        <v>387</v>
      </c>
      <c r="R18" s="429">
        <v>1000</v>
      </c>
      <c r="S18" s="429">
        <v>10</v>
      </c>
      <c r="T18" s="429"/>
      <c r="U18" s="429"/>
      <c r="V18" s="345"/>
      <c r="W18" s="25" t="str">
        <f t="shared" si="3"/>
        <v>yes</v>
      </c>
      <c r="X18" s="25"/>
      <c r="Y18" s="25"/>
      <c r="Z18" s="25"/>
      <c r="AA18" s="25"/>
      <c r="AB18" s="25"/>
      <c r="AC18" s="25"/>
      <c r="AD18" s="25"/>
      <c r="AE18" s="25"/>
      <c r="AF18" s="25"/>
      <c r="AG18" s="25"/>
      <c r="AH18" s="25"/>
      <c r="AI18" s="25"/>
      <c r="AJ18" s="25"/>
      <c r="AK18" s="25"/>
      <c r="AL18" s="25"/>
      <c r="AM18" s="25"/>
      <c r="AN18" s="25"/>
      <c r="AO18" s="25"/>
    </row>
    <row r="19" spans="1:41" ht="21" customHeight="1">
      <c r="A19" s="429" t="str">
        <f t="shared" si="2"/>
        <v>Environment Agency/Natural Resources Wales/Northern Ireland Environment AgencyAllyl alcohol</v>
      </c>
      <c r="B19" s="426" t="s">
        <v>390</v>
      </c>
      <c r="C19" s="429">
        <v>48</v>
      </c>
      <c r="D19" s="429">
        <v>970</v>
      </c>
      <c r="E19" s="429"/>
      <c r="F19" s="429"/>
      <c r="G19" s="429"/>
      <c r="H19" s="429" t="s">
        <v>20</v>
      </c>
      <c r="I19" s="429" t="b">
        <v>0</v>
      </c>
      <c r="J19" s="429">
        <v>0</v>
      </c>
      <c r="K19" s="429"/>
      <c r="L19" s="429"/>
      <c r="M19" s="429"/>
      <c r="N19" s="429"/>
      <c r="O19" s="429" t="b">
        <v>0</v>
      </c>
      <c r="P19" s="429"/>
      <c r="Q19" s="429" t="s">
        <v>390</v>
      </c>
      <c r="R19" s="429">
        <v>1000</v>
      </c>
      <c r="S19" s="429">
        <v>10</v>
      </c>
      <c r="T19" s="429"/>
      <c r="U19" s="429"/>
      <c r="V19" s="345"/>
      <c r="W19" s="25" t="str">
        <f t="shared" si="3"/>
        <v>no</v>
      </c>
      <c r="X19" s="25"/>
      <c r="Y19" s="25"/>
      <c r="Z19" s="25"/>
      <c r="AA19" s="25"/>
      <c r="AB19" s="25"/>
      <c r="AC19" s="25"/>
      <c r="AD19" s="25"/>
      <c r="AE19" s="25"/>
      <c r="AF19" s="25"/>
      <c r="AG19" s="25"/>
      <c r="AH19" s="25"/>
      <c r="AI19" s="25"/>
      <c r="AJ19" s="25"/>
      <c r="AK19" s="25"/>
      <c r="AL19" s="25"/>
      <c r="AM19" s="25"/>
      <c r="AN19" s="25"/>
      <c r="AO19" s="25"/>
    </row>
    <row r="20" spans="1:41" ht="21" customHeight="1">
      <c r="A20" s="429" t="str">
        <f t="shared" si="2"/>
        <v>Environment Agency/Natural Resources Wales/Northern Ireland Environment AgencyAmmonia (ecological-lichens and bryophytes)</v>
      </c>
      <c r="B20" s="426" t="s">
        <v>393</v>
      </c>
      <c r="C20" s="429">
        <v>1</v>
      </c>
      <c r="D20" s="429"/>
      <c r="E20" s="429"/>
      <c r="F20" s="429"/>
      <c r="G20" s="429"/>
      <c r="H20" s="429" t="s">
        <v>20</v>
      </c>
      <c r="I20" s="429" t="b">
        <v>0</v>
      </c>
      <c r="J20" s="429">
        <v>0</v>
      </c>
      <c r="K20" s="429"/>
      <c r="L20" s="429"/>
      <c r="M20" s="429"/>
      <c r="N20" s="429"/>
      <c r="O20" s="429" t="b">
        <v>0</v>
      </c>
      <c r="P20" s="429"/>
      <c r="Q20" s="429" t="s">
        <v>399</v>
      </c>
      <c r="R20" s="429">
        <v>1000</v>
      </c>
      <c r="S20" s="429">
        <v>100</v>
      </c>
      <c r="T20" s="429"/>
      <c r="U20" s="429"/>
      <c r="V20" s="345"/>
      <c r="W20" s="25" t="str">
        <f>IF(D22+E22&gt;0,"yes","no")</f>
        <v>yes</v>
      </c>
      <c r="X20" s="25"/>
      <c r="Y20" s="25"/>
      <c r="Z20" s="25"/>
      <c r="AA20" s="25"/>
      <c r="AB20" s="25"/>
      <c r="AC20" s="25"/>
      <c r="AD20" s="25"/>
      <c r="AE20" s="25"/>
      <c r="AF20" s="25"/>
      <c r="AG20" s="25"/>
      <c r="AH20" s="25"/>
      <c r="AI20" s="25"/>
      <c r="AJ20" s="25"/>
      <c r="AK20" s="25"/>
      <c r="AL20" s="25"/>
      <c r="AM20" s="25"/>
      <c r="AN20" s="25"/>
      <c r="AO20" s="25"/>
    </row>
    <row r="21" spans="1:41" ht="21" customHeight="1">
      <c r="A21" s="429" t="str">
        <f t="shared" ref="A21" si="4">"Environment Agency/Natural Resources Wales/Northern Ireland Environment Agency"&amp;B21</f>
        <v>Environment Agency/Natural Resources Wales/Northern Ireland Environment AgencyAmmonia (ecological-other vegetation)</v>
      </c>
      <c r="B21" s="426" t="s">
        <v>396</v>
      </c>
      <c r="C21" s="429">
        <v>3</v>
      </c>
      <c r="D21" s="429"/>
      <c r="E21" s="429"/>
      <c r="F21" s="429"/>
      <c r="G21" s="429"/>
      <c r="H21" s="429" t="s">
        <v>20</v>
      </c>
      <c r="I21" s="429" t="b">
        <v>0</v>
      </c>
      <c r="J21" s="429">
        <v>0</v>
      </c>
      <c r="K21" s="429"/>
      <c r="L21" s="429"/>
      <c r="M21" s="429"/>
      <c r="N21" s="429"/>
      <c r="O21" s="429" t="b">
        <v>0</v>
      </c>
      <c r="P21" s="429"/>
      <c r="Q21" s="429" t="s">
        <v>399</v>
      </c>
      <c r="R21" s="429">
        <v>1000</v>
      </c>
      <c r="S21" s="429">
        <v>100</v>
      </c>
      <c r="T21" s="429"/>
      <c r="U21" s="429"/>
      <c r="V21" s="345"/>
      <c r="W21" s="25" t="str">
        <f>IF(D23+E23&gt;0,"yes","no")</f>
        <v>yes</v>
      </c>
      <c r="X21" s="25"/>
      <c r="Y21" s="25"/>
      <c r="Z21" s="25"/>
      <c r="AA21" s="25"/>
      <c r="AB21" s="25"/>
      <c r="AC21" s="25"/>
      <c r="AD21" s="25"/>
      <c r="AE21" s="25"/>
      <c r="AF21" s="25"/>
      <c r="AG21" s="25"/>
      <c r="AH21" s="25"/>
      <c r="AI21" s="25"/>
      <c r="AJ21" s="25"/>
      <c r="AK21" s="25"/>
      <c r="AL21" s="25"/>
      <c r="AM21" s="25"/>
      <c r="AN21" s="25"/>
      <c r="AO21" s="25"/>
    </row>
    <row r="22" spans="1:41" ht="21" customHeight="1">
      <c r="A22" s="429" t="str">
        <f t="shared" si="2"/>
        <v>Environment Agency/Natural Resources Wales/Northern Ireland Environment AgencyAmmonia</v>
      </c>
      <c r="B22" s="426" t="s">
        <v>399</v>
      </c>
      <c r="C22" s="429">
        <v>180</v>
      </c>
      <c r="D22" s="429">
        <v>2500</v>
      </c>
      <c r="E22" s="429"/>
      <c r="F22" s="429"/>
      <c r="G22" s="429"/>
      <c r="H22" s="429" t="s">
        <v>20</v>
      </c>
      <c r="I22" s="429" t="b">
        <v>0</v>
      </c>
      <c r="J22" s="429">
        <v>0</v>
      </c>
      <c r="K22" s="429"/>
      <c r="L22" s="429"/>
      <c r="M22" s="429"/>
      <c r="N22" s="429"/>
      <c r="O22" s="429" t="b">
        <v>0</v>
      </c>
      <c r="P22" s="429"/>
      <c r="Q22" s="429" t="s">
        <v>399</v>
      </c>
      <c r="R22" s="429">
        <v>1000</v>
      </c>
      <c r="S22" s="429">
        <v>100</v>
      </c>
      <c r="T22" s="429"/>
      <c r="U22" s="429"/>
      <c r="V22" s="345"/>
      <c r="W22" s="25" t="str">
        <f t="shared" si="3"/>
        <v>yes</v>
      </c>
      <c r="X22" s="25"/>
      <c r="Y22" s="25"/>
      <c r="Z22" s="25"/>
      <c r="AA22" s="25"/>
      <c r="AB22" s="25"/>
      <c r="AC22" s="25"/>
      <c r="AD22" s="25"/>
      <c r="AE22" s="25"/>
      <c r="AF22" s="25"/>
      <c r="AG22" s="25"/>
      <c r="AH22" s="25"/>
      <c r="AI22" s="25"/>
      <c r="AJ22" s="25"/>
      <c r="AK22" s="25"/>
      <c r="AL22" s="25"/>
      <c r="AM22" s="25"/>
      <c r="AN22" s="25"/>
      <c r="AO22" s="25"/>
    </row>
    <row r="23" spans="1:41" ht="21" customHeight="1">
      <c r="A23" s="429" t="str">
        <f t="shared" si="2"/>
        <v>Environment Agency/Natural Resources Wales/Northern Ireland Environment AgencyAniline</v>
      </c>
      <c r="B23" s="426" t="s">
        <v>401</v>
      </c>
      <c r="C23" s="429">
        <v>8</v>
      </c>
      <c r="D23" s="429">
        <v>240</v>
      </c>
      <c r="E23" s="429"/>
      <c r="F23" s="429"/>
      <c r="G23" s="429"/>
      <c r="H23" s="429" t="s">
        <v>20</v>
      </c>
      <c r="I23" s="429" t="b">
        <v>0</v>
      </c>
      <c r="J23" s="429">
        <v>0</v>
      </c>
      <c r="K23" s="429"/>
      <c r="L23" s="429"/>
      <c r="M23" s="429"/>
      <c r="N23" s="429"/>
      <c r="O23" s="429" t="b">
        <v>0</v>
      </c>
      <c r="P23" s="429"/>
      <c r="Q23" s="429" t="s">
        <v>401</v>
      </c>
      <c r="R23" s="429">
        <v>1000</v>
      </c>
      <c r="S23" s="429">
        <v>10</v>
      </c>
      <c r="T23" s="429"/>
      <c r="U23" s="429"/>
      <c r="V23" s="345"/>
      <c r="W23" s="25" t="str">
        <f t="shared" si="3"/>
        <v>yes</v>
      </c>
      <c r="X23" s="25"/>
      <c r="Y23" s="25"/>
      <c r="Z23" s="25"/>
      <c r="AA23" s="25"/>
      <c r="AB23" s="25"/>
      <c r="AC23" s="25"/>
      <c r="AD23" s="25"/>
      <c r="AE23" s="25"/>
      <c r="AF23" s="25"/>
      <c r="AG23" s="25"/>
      <c r="AH23" s="25"/>
      <c r="AI23" s="25"/>
      <c r="AJ23" s="25"/>
      <c r="AK23" s="25"/>
      <c r="AL23" s="25"/>
      <c r="AM23" s="25"/>
      <c r="AN23" s="25"/>
      <c r="AO23" s="25"/>
    </row>
    <row r="24" spans="1:41" ht="21" customHeight="1">
      <c r="A24" s="429" t="str">
        <f t="shared" si="2"/>
        <v>Environment Agency/Natural Resources Wales/Northern Ireland Environment AgencyAntimony and compounds (as Sb), except antimony trisulphide and antimony trioxide</v>
      </c>
      <c r="B24" s="426" t="s">
        <v>402</v>
      </c>
      <c r="C24" s="429">
        <v>5</v>
      </c>
      <c r="D24" s="429">
        <v>150</v>
      </c>
      <c r="E24" s="429"/>
      <c r="F24" s="429"/>
      <c r="G24" s="429"/>
      <c r="H24" s="429" t="s">
        <v>20</v>
      </c>
      <c r="I24" s="429" t="b">
        <v>0</v>
      </c>
      <c r="J24" s="429">
        <v>0</v>
      </c>
      <c r="K24" s="429"/>
      <c r="L24" s="429"/>
      <c r="M24" s="429"/>
      <c r="N24" s="429"/>
      <c r="O24" s="429" t="b">
        <v>0</v>
      </c>
      <c r="P24" s="429"/>
      <c r="Q24" s="429" t="s">
        <v>658</v>
      </c>
      <c r="R24" s="429">
        <v>1000</v>
      </c>
      <c r="S24" s="429">
        <v>10</v>
      </c>
      <c r="T24" s="429"/>
      <c r="U24" s="429"/>
      <c r="V24" s="345"/>
      <c r="W24" s="25" t="str">
        <f t="shared" si="3"/>
        <v>yes</v>
      </c>
      <c r="X24" s="25"/>
      <c r="Y24" s="25"/>
      <c r="Z24" s="25"/>
      <c r="AA24" s="25"/>
      <c r="AB24" s="25"/>
      <c r="AC24" s="25"/>
      <c r="AD24" s="25"/>
      <c r="AE24" s="25"/>
      <c r="AF24" s="25"/>
      <c r="AG24" s="25"/>
      <c r="AH24" s="25"/>
      <c r="AI24" s="25"/>
      <c r="AJ24" s="25"/>
      <c r="AK24" s="25"/>
      <c r="AL24" s="25"/>
      <c r="AM24" s="25"/>
      <c r="AN24" s="25"/>
      <c r="AO24" s="25"/>
    </row>
    <row r="25" spans="1:41" ht="21" customHeight="1">
      <c r="A25" s="429" t="str">
        <f t="shared" si="2"/>
        <v>Environment Agency/Natural Resources Wales/Northern Ireland Environment AgencyArsenic and compounds (as As)</v>
      </c>
      <c r="B25" s="426" t="s">
        <v>404</v>
      </c>
      <c r="C25" s="429">
        <v>6.0000000000000001E-3</v>
      </c>
      <c r="D25" s="429"/>
      <c r="E25" s="429">
        <v>0.02</v>
      </c>
      <c r="F25" s="429"/>
      <c r="G25" s="429"/>
      <c r="H25" s="429" t="s">
        <v>20</v>
      </c>
      <c r="I25" s="429" t="b">
        <v>0</v>
      </c>
      <c r="J25" s="429">
        <v>0</v>
      </c>
      <c r="K25" s="429"/>
      <c r="L25" s="429"/>
      <c r="M25" s="429"/>
      <c r="N25" s="429"/>
      <c r="O25" s="429" t="b">
        <v>0</v>
      </c>
      <c r="P25" s="429"/>
      <c r="Q25" s="429" t="s">
        <v>113</v>
      </c>
      <c r="R25" s="429">
        <v>1000</v>
      </c>
      <c r="S25" s="429">
        <v>10</v>
      </c>
      <c r="T25" s="429"/>
      <c r="U25" s="429"/>
      <c r="V25" s="345"/>
      <c r="W25" s="25" t="str">
        <f t="shared" si="3"/>
        <v>yes</v>
      </c>
      <c r="X25" s="25"/>
      <c r="Y25" s="25"/>
      <c r="Z25" s="25"/>
      <c r="AA25" s="25"/>
      <c r="AB25" s="25"/>
      <c r="AC25" s="25"/>
      <c r="AD25" s="25"/>
      <c r="AE25" s="25"/>
      <c r="AF25" s="25"/>
      <c r="AG25" s="25"/>
      <c r="AH25" s="25"/>
      <c r="AI25" s="25"/>
      <c r="AJ25" s="25"/>
      <c r="AK25" s="25"/>
      <c r="AL25" s="25"/>
      <c r="AM25" s="25"/>
      <c r="AN25" s="25"/>
      <c r="AO25" s="25"/>
    </row>
    <row r="26" spans="1:41" ht="21" customHeight="1">
      <c r="A26" s="429" t="str">
        <f t="shared" si="2"/>
        <v>Environment Agency/Natural Resources Wales/Northern Ireland Environment AgencyArsine</v>
      </c>
      <c r="B26" s="426" t="s">
        <v>406</v>
      </c>
      <c r="C26" s="429">
        <v>1.6</v>
      </c>
      <c r="D26" s="429">
        <v>48</v>
      </c>
      <c r="E26" s="429"/>
      <c r="F26" s="429"/>
      <c r="G26" s="429"/>
      <c r="H26" s="429" t="s">
        <v>20</v>
      </c>
      <c r="I26" s="429" t="b">
        <v>0</v>
      </c>
      <c r="J26" s="429">
        <v>0</v>
      </c>
      <c r="K26" s="429"/>
      <c r="L26" s="429"/>
      <c r="M26" s="429"/>
      <c r="N26" s="429"/>
      <c r="O26" s="429" t="b">
        <v>0</v>
      </c>
      <c r="P26" s="429"/>
      <c r="Q26" s="429"/>
      <c r="R26" s="429"/>
      <c r="S26" s="429"/>
      <c r="T26" s="429"/>
      <c r="U26" s="429"/>
      <c r="V26" s="345"/>
      <c r="W26" s="25" t="e">
        <f>IF(#REF!+#REF!&gt;0,"yes","no")</f>
        <v>#REF!</v>
      </c>
      <c r="X26" s="25"/>
      <c r="Y26" s="25"/>
      <c r="Z26" s="25"/>
      <c r="AA26" s="25"/>
      <c r="AB26" s="25"/>
      <c r="AC26" s="25"/>
      <c r="AD26" s="25"/>
      <c r="AE26" s="25"/>
      <c r="AF26" s="25"/>
      <c r="AG26" s="25"/>
      <c r="AH26" s="25"/>
      <c r="AI26" s="25"/>
      <c r="AJ26" s="25"/>
      <c r="AK26" s="25"/>
      <c r="AL26" s="25"/>
      <c r="AM26" s="25"/>
      <c r="AN26" s="25"/>
      <c r="AO26" s="25"/>
    </row>
    <row r="27" spans="1:41" ht="21" customHeight="1">
      <c r="A27" s="429" t="str">
        <f t="shared" si="2"/>
        <v>Environment Agency/Natural Resources Wales/Northern Ireland Environment AgencyBenzene</v>
      </c>
      <c r="B27" s="327" t="s">
        <v>126</v>
      </c>
      <c r="C27" s="429">
        <v>5</v>
      </c>
      <c r="D27" s="429">
        <v>30</v>
      </c>
      <c r="E27" s="429"/>
      <c r="F27" s="429"/>
      <c r="G27" s="429">
        <v>21.8</v>
      </c>
      <c r="H27" s="429" t="s">
        <v>659</v>
      </c>
      <c r="I27" s="429" t="b">
        <v>0</v>
      </c>
      <c r="J27" s="429">
        <v>0</v>
      </c>
      <c r="K27" s="429">
        <v>50</v>
      </c>
      <c r="L27" s="429">
        <v>10</v>
      </c>
      <c r="M27" s="429">
        <v>50</v>
      </c>
      <c r="N27" s="429">
        <v>8</v>
      </c>
      <c r="O27" s="429" t="b">
        <v>0</v>
      </c>
      <c r="P27" s="429"/>
      <c r="Q27" s="429" t="s">
        <v>126</v>
      </c>
      <c r="R27" s="429">
        <v>1000</v>
      </c>
      <c r="S27" s="429">
        <v>10</v>
      </c>
      <c r="T27" s="429"/>
      <c r="U27" s="429"/>
      <c r="V27" s="345"/>
      <c r="W27" s="25" t="str">
        <f t="shared" ref="W27:W32" si="5">IF(D28+E28&gt;0,"yes","no")</f>
        <v>no</v>
      </c>
      <c r="X27" s="25"/>
      <c r="Y27" s="25"/>
      <c r="Z27" s="25"/>
      <c r="AA27" s="25"/>
      <c r="AB27" s="25"/>
      <c r="AC27" s="25"/>
      <c r="AD27" s="25"/>
      <c r="AE27" s="25"/>
      <c r="AF27" s="25"/>
      <c r="AG27" s="25"/>
      <c r="AH27" s="25"/>
      <c r="AI27" s="25"/>
      <c r="AJ27" s="25"/>
      <c r="AK27" s="25"/>
      <c r="AL27" s="25"/>
      <c r="AM27" s="25"/>
      <c r="AN27" s="25"/>
      <c r="AO27" s="25"/>
    </row>
    <row r="28" spans="1:41" ht="21" customHeight="1">
      <c r="A28" s="429" t="str">
        <f t="shared" si="2"/>
        <v>Environment Agency/Natural Resources Wales/Northern Ireland Environment AgencyBenzo-a-pyrene</v>
      </c>
      <c r="B28" s="426" t="s">
        <v>408</v>
      </c>
      <c r="C28" s="429">
        <v>2.5000000000000001E-4</v>
      </c>
      <c r="D28" s="429"/>
      <c r="E28" s="429"/>
      <c r="F28" s="429"/>
      <c r="G28" s="429">
        <v>323</v>
      </c>
      <c r="H28" s="429" t="s">
        <v>20</v>
      </c>
      <c r="I28" s="429" t="b">
        <v>0</v>
      </c>
      <c r="J28" s="429">
        <v>0</v>
      </c>
      <c r="K28" s="429">
        <v>0.27</v>
      </c>
      <c r="L28" s="429">
        <v>1.7000000000000001E-4</v>
      </c>
      <c r="M28" s="429">
        <v>0.27</v>
      </c>
      <c r="N28" s="429">
        <v>1.7000000000000001E-4</v>
      </c>
      <c r="O28" s="429" t="b">
        <v>0</v>
      </c>
      <c r="P28" s="429"/>
      <c r="Q28" s="429" t="s">
        <v>660</v>
      </c>
      <c r="R28" s="429">
        <v>1000</v>
      </c>
      <c r="S28" s="429">
        <v>1</v>
      </c>
      <c r="T28" s="429"/>
      <c r="U28" s="429"/>
      <c r="V28" s="345"/>
      <c r="W28" s="25" t="str">
        <f t="shared" si="5"/>
        <v>yes</v>
      </c>
      <c r="X28" s="25"/>
      <c r="Y28" s="25"/>
      <c r="Z28" s="25"/>
      <c r="AA28" s="25"/>
      <c r="AB28" s="25"/>
      <c r="AC28" s="25"/>
      <c r="AD28" s="25"/>
      <c r="AE28" s="25"/>
      <c r="AF28" s="25"/>
      <c r="AG28" s="25"/>
      <c r="AH28" s="25"/>
      <c r="AI28" s="25"/>
      <c r="AJ28" s="25"/>
      <c r="AK28" s="25"/>
      <c r="AL28" s="25"/>
      <c r="AM28" s="25"/>
      <c r="AN28" s="25"/>
      <c r="AO28" s="25"/>
    </row>
    <row r="29" spans="1:41" ht="21" customHeight="1">
      <c r="A29" s="429" t="str">
        <f t="shared" si="2"/>
        <v>Environment Agency/Natural Resources Wales/Northern Ireland Environment AgencyBenzylchloride</v>
      </c>
      <c r="B29" s="426" t="s">
        <v>410</v>
      </c>
      <c r="C29" s="429">
        <v>5.2</v>
      </c>
      <c r="D29" s="429">
        <v>158</v>
      </c>
      <c r="E29" s="429"/>
      <c r="F29" s="429"/>
      <c r="G29" s="429"/>
      <c r="H29" s="429" t="s">
        <v>20</v>
      </c>
      <c r="I29" s="429" t="b">
        <v>0</v>
      </c>
      <c r="J29" s="429">
        <v>0</v>
      </c>
      <c r="K29" s="429"/>
      <c r="L29" s="429"/>
      <c r="M29" s="429"/>
      <c r="N29" s="429"/>
      <c r="O29" s="429" t="b">
        <v>0</v>
      </c>
      <c r="P29" s="429"/>
      <c r="Q29" s="429" t="s">
        <v>661</v>
      </c>
      <c r="R29" s="429">
        <v>1000</v>
      </c>
      <c r="S29" s="429">
        <v>10</v>
      </c>
      <c r="T29" s="429"/>
      <c r="U29" s="429"/>
      <c r="V29" s="345"/>
      <c r="W29" s="25" t="str">
        <f t="shared" si="5"/>
        <v>no</v>
      </c>
      <c r="X29" s="25"/>
      <c r="Y29" s="25"/>
      <c r="Z29" s="25"/>
      <c r="AA29" s="25"/>
      <c r="AB29" s="25"/>
      <c r="AC29" s="25"/>
      <c r="AD29" s="25"/>
      <c r="AE29" s="25"/>
      <c r="AF29" s="25"/>
      <c r="AG29" s="25"/>
      <c r="AH29" s="25"/>
      <c r="AI29" s="25"/>
      <c r="AJ29" s="25"/>
      <c r="AK29" s="25"/>
      <c r="AL29" s="25"/>
      <c r="AM29" s="25"/>
      <c r="AN29" s="25"/>
      <c r="AO29" s="25"/>
    </row>
    <row r="30" spans="1:41" ht="21" customHeight="1">
      <c r="A30" s="429" t="str">
        <f t="shared" si="2"/>
        <v>Environment Agency/Natural Resources Wales/Northern Ireland Environment AgencyBeryllium and compounds (as Be)</v>
      </c>
      <c r="B30" s="426" t="s">
        <v>412</v>
      </c>
      <c r="C30" s="429">
        <v>2.0000000000000001E-4</v>
      </c>
      <c r="D30" s="429"/>
      <c r="E30" s="429"/>
      <c r="F30" s="429"/>
      <c r="G30" s="429"/>
      <c r="H30" s="429" t="s">
        <v>20</v>
      </c>
      <c r="I30" s="429" t="b">
        <v>0</v>
      </c>
      <c r="J30" s="429">
        <v>0</v>
      </c>
      <c r="K30" s="429"/>
      <c r="L30" s="429"/>
      <c r="M30" s="429"/>
      <c r="N30" s="429"/>
      <c r="O30" s="429" t="b">
        <v>0</v>
      </c>
      <c r="P30" s="429"/>
      <c r="Q30" s="429" t="s">
        <v>662</v>
      </c>
      <c r="R30" s="429">
        <v>1000</v>
      </c>
      <c r="S30" s="429">
        <v>1</v>
      </c>
      <c r="T30" s="429"/>
      <c r="U30" s="429"/>
      <c r="V30" s="345"/>
      <c r="W30" s="25" t="str">
        <f t="shared" si="5"/>
        <v>yes</v>
      </c>
      <c r="X30" s="25"/>
      <c r="Y30" s="25"/>
      <c r="Z30" s="25"/>
      <c r="AA30" s="25"/>
      <c r="AB30" s="25"/>
      <c r="AC30" s="25"/>
      <c r="AD30" s="25"/>
      <c r="AE30" s="25"/>
      <c r="AF30" s="25"/>
      <c r="AG30" s="25"/>
      <c r="AH30" s="25"/>
      <c r="AI30" s="25"/>
      <c r="AJ30" s="25"/>
      <c r="AK30" s="25"/>
      <c r="AL30" s="25"/>
      <c r="AM30" s="25"/>
      <c r="AN30" s="25"/>
      <c r="AO30" s="25"/>
    </row>
    <row r="31" spans="1:41" ht="21" customHeight="1">
      <c r="A31" s="429" t="str">
        <f t="shared" si="2"/>
        <v>Environment Agency/Natural Resources Wales/Northern Ireland Environment AgencyBoron trifluoride</v>
      </c>
      <c r="B31" s="426" t="s">
        <v>414</v>
      </c>
      <c r="C31" s="429"/>
      <c r="D31" s="429">
        <v>280</v>
      </c>
      <c r="E31" s="429"/>
      <c r="F31" s="429"/>
      <c r="G31" s="429"/>
      <c r="H31" s="429" t="s">
        <v>20</v>
      </c>
      <c r="I31" s="429" t="b">
        <v>0</v>
      </c>
      <c r="J31" s="429">
        <v>0</v>
      </c>
      <c r="K31" s="429"/>
      <c r="L31" s="429"/>
      <c r="M31" s="429"/>
      <c r="N31" s="429"/>
      <c r="O31" s="429" t="b">
        <v>0</v>
      </c>
      <c r="P31" s="429"/>
      <c r="Q31" s="429"/>
      <c r="R31" s="429"/>
      <c r="S31" s="429"/>
      <c r="T31" s="429"/>
      <c r="U31" s="429"/>
      <c r="V31" s="345"/>
      <c r="W31" s="25" t="str">
        <f t="shared" si="5"/>
        <v>yes</v>
      </c>
      <c r="X31" s="25"/>
      <c r="Y31" s="25"/>
      <c r="Z31" s="25"/>
      <c r="AA31" s="25"/>
      <c r="AB31" s="25"/>
      <c r="AC31" s="25"/>
      <c r="AD31" s="25"/>
      <c r="AE31" s="25"/>
      <c r="AF31" s="25"/>
      <c r="AG31" s="25"/>
      <c r="AH31" s="25"/>
      <c r="AI31" s="25"/>
      <c r="AJ31" s="25"/>
      <c r="AK31" s="25"/>
      <c r="AL31" s="25"/>
      <c r="AM31" s="25"/>
      <c r="AN31" s="25"/>
      <c r="AO31" s="25"/>
    </row>
    <row r="32" spans="1:41" ht="21" customHeight="1">
      <c r="A32" s="429" t="str">
        <f t="shared" si="2"/>
        <v>Environment Agency/Natural Resources Wales/Northern Ireland Environment AgencyBromine</v>
      </c>
      <c r="B32" s="426" t="s">
        <v>416</v>
      </c>
      <c r="C32" s="429"/>
      <c r="D32" s="429">
        <v>70</v>
      </c>
      <c r="E32" s="429"/>
      <c r="F32" s="429"/>
      <c r="G32" s="429"/>
      <c r="H32" s="429" t="s">
        <v>659</v>
      </c>
      <c r="I32" s="429" t="b">
        <v>0</v>
      </c>
      <c r="J32" s="429">
        <v>0</v>
      </c>
      <c r="K32" s="429">
        <v>5</v>
      </c>
      <c r="L32" s="429">
        <v>2</v>
      </c>
      <c r="M32" s="429">
        <v>10</v>
      </c>
      <c r="N32" s="429"/>
      <c r="O32" s="429" t="b">
        <v>0</v>
      </c>
      <c r="P32" s="429"/>
      <c r="Q32" s="429"/>
      <c r="R32" s="429"/>
      <c r="S32" s="429"/>
      <c r="T32" s="429"/>
      <c r="U32" s="429"/>
      <c r="V32" s="345"/>
      <c r="W32" s="25" t="str">
        <f t="shared" si="5"/>
        <v>yes</v>
      </c>
      <c r="X32" s="25"/>
      <c r="Y32" s="25"/>
      <c r="Z32" s="25"/>
      <c r="AA32" s="25"/>
      <c r="AB32" s="25"/>
      <c r="AC32" s="25"/>
      <c r="AD32" s="25"/>
      <c r="AE32" s="25"/>
      <c r="AF32" s="25"/>
      <c r="AG32" s="25"/>
      <c r="AH32" s="25"/>
      <c r="AI32" s="25"/>
      <c r="AJ32" s="25"/>
      <c r="AK32" s="25"/>
      <c r="AL32" s="25"/>
      <c r="AM32" s="25"/>
      <c r="AN32" s="25"/>
      <c r="AO32" s="25"/>
    </row>
    <row r="33" spans="1:41" ht="21" customHeight="1">
      <c r="A33" s="429" t="str">
        <f t="shared" si="2"/>
        <v>Environment Agency/Natural Resources Wales/Northern Ireland Environment AgencyBromomethane</v>
      </c>
      <c r="B33" s="426" t="s">
        <v>417</v>
      </c>
      <c r="C33" s="429">
        <v>200</v>
      </c>
      <c r="D33" s="429">
        <v>5900</v>
      </c>
      <c r="E33" s="429"/>
      <c r="F33" s="429"/>
      <c r="G33" s="429"/>
      <c r="H33" s="429" t="s">
        <v>20</v>
      </c>
      <c r="I33" s="429" t="b">
        <v>0</v>
      </c>
      <c r="J33" s="429">
        <v>0</v>
      </c>
      <c r="K33" s="429"/>
      <c r="L33" s="429"/>
      <c r="M33" s="429"/>
      <c r="N33" s="429"/>
      <c r="O33" s="429" t="b">
        <v>0</v>
      </c>
      <c r="P33" s="429"/>
      <c r="Q33" s="429"/>
      <c r="R33" s="429"/>
      <c r="S33" s="429"/>
      <c r="T33" s="429"/>
      <c r="U33" s="429"/>
      <c r="V33" s="345"/>
      <c r="W33" s="25" t="e">
        <f>IF(#REF!+#REF!&gt;0,"yes","no")</f>
        <v>#REF!</v>
      </c>
      <c r="X33" s="25"/>
      <c r="Y33" s="25"/>
      <c r="Z33" s="25"/>
      <c r="AA33" s="25"/>
      <c r="AB33" s="25"/>
      <c r="AC33" s="25"/>
      <c r="AD33" s="25"/>
      <c r="AE33" s="25"/>
      <c r="AF33" s="25"/>
      <c r="AG33" s="25"/>
      <c r="AH33" s="25"/>
      <c r="AI33" s="25"/>
      <c r="AJ33" s="25"/>
      <c r="AK33" s="25"/>
      <c r="AL33" s="25"/>
      <c r="AM33" s="25"/>
      <c r="AN33" s="25"/>
      <c r="AO33" s="25"/>
    </row>
    <row r="34" spans="1:41" ht="21" customHeight="1">
      <c r="A34" s="429" t="str">
        <f t="shared" si="2"/>
        <v>Environment Agency/Natural Resources Wales/Northern Ireland Environment AgencyMethyl ethyl ketone (MEK, 2-Butanone)</v>
      </c>
      <c r="B34" s="327" t="s">
        <v>419</v>
      </c>
      <c r="C34" s="429">
        <v>6000</v>
      </c>
      <c r="D34" s="429">
        <v>89900</v>
      </c>
      <c r="E34" s="429"/>
      <c r="F34" s="429"/>
      <c r="G34" s="429"/>
      <c r="H34" s="429" t="s">
        <v>20</v>
      </c>
      <c r="I34" s="429" t="b">
        <v>0</v>
      </c>
      <c r="J34" s="429">
        <v>0</v>
      </c>
      <c r="K34" s="429"/>
      <c r="L34" s="429"/>
      <c r="M34" s="429"/>
      <c r="N34" s="429"/>
      <c r="O34" s="429" t="b">
        <v>0</v>
      </c>
      <c r="P34" s="429"/>
      <c r="Q34" s="429"/>
      <c r="R34" s="429"/>
      <c r="S34" s="429"/>
      <c r="T34" s="429"/>
      <c r="U34" s="429"/>
      <c r="V34" s="345"/>
      <c r="W34" s="25" t="str">
        <f>IF(D35+E35&gt;0,"yes","no")</f>
        <v>yes</v>
      </c>
      <c r="X34" s="25"/>
      <c r="Y34" s="25"/>
      <c r="Z34" s="25"/>
      <c r="AA34" s="25"/>
      <c r="AB34" s="25"/>
      <c r="AC34" s="25"/>
      <c r="AD34" s="25"/>
      <c r="AE34" s="25"/>
      <c r="AF34" s="25"/>
      <c r="AG34" s="25"/>
      <c r="AH34" s="25"/>
      <c r="AI34" s="25"/>
      <c r="AJ34" s="25"/>
      <c r="AK34" s="25"/>
      <c r="AL34" s="25"/>
      <c r="AM34" s="25"/>
      <c r="AN34" s="25"/>
      <c r="AO34" s="25"/>
    </row>
    <row r="35" spans="1:41" ht="21" customHeight="1">
      <c r="A35" s="429" t="str">
        <f t="shared" si="2"/>
        <v>Environment Agency/Natural Resources Wales/Northern Ireland Environment AgencyButane</v>
      </c>
      <c r="B35" s="426" t="s">
        <v>421</v>
      </c>
      <c r="C35" s="429">
        <v>14500</v>
      </c>
      <c r="D35" s="429">
        <v>181000</v>
      </c>
      <c r="E35" s="429"/>
      <c r="F35" s="429"/>
      <c r="G35" s="429"/>
      <c r="H35" s="429" t="s">
        <v>20</v>
      </c>
      <c r="I35" s="429" t="b">
        <v>0</v>
      </c>
      <c r="J35" s="429">
        <v>0</v>
      </c>
      <c r="K35" s="429"/>
      <c r="L35" s="429"/>
      <c r="M35" s="429"/>
      <c r="N35" s="429"/>
      <c r="O35" s="429" t="b">
        <v>0</v>
      </c>
      <c r="P35" s="429"/>
      <c r="Q35" s="429" t="s">
        <v>657</v>
      </c>
      <c r="R35" s="429">
        <v>1000</v>
      </c>
      <c r="S35" s="429">
        <v>1000</v>
      </c>
      <c r="T35" s="429"/>
      <c r="U35" s="429"/>
      <c r="V35" s="345"/>
      <c r="W35" s="25" t="e">
        <f>IF(#REF!+#REF!&gt;0,"yes","no")</f>
        <v>#REF!</v>
      </c>
      <c r="X35" s="25"/>
      <c r="Y35" s="25"/>
      <c r="Z35" s="25"/>
      <c r="AA35" s="25"/>
      <c r="AB35" s="25"/>
      <c r="AC35" s="25"/>
      <c r="AD35" s="25"/>
      <c r="AE35" s="25"/>
      <c r="AF35" s="25"/>
      <c r="AG35" s="25"/>
      <c r="AH35" s="25"/>
      <c r="AI35" s="25"/>
      <c r="AJ35" s="25"/>
      <c r="AK35" s="25"/>
      <c r="AL35" s="25"/>
      <c r="AM35" s="25"/>
      <c r="AN35" s="25"/>
      <c r="AO35" s="25"/>
    </row>
    <row r="36" spans="1:41" ht="21" customHeight="1">
      <c r="A36" s="429" t="str">
        <f t="shared" si="2"/>
        <v>Environment Agency/Natural Resources Wales/Northern Ireland Environment AgencyCadmium and compounds (as Cd)</v>
      </c>
      <c r="B36" s="426" t="s">
        <v>423</v>
      </c>
      <c r="C36" s="429">
        <v>5.0000000000000001E-3</v>
      </c>
      <c r="D36" s="429">
        <v>0.03</v>
      </c>
      <c r="E36" s="429">
        <v>8.9999999999999993E-3</v>
      </c>
      <c r="F36" s="429"/>
      <c r="G36" s="429"/>
      <c r="H36" s="429" t="s">
        <v>20</v>
      </c>
      <c r="I36" s="429" t="b">
        <v>0</v>
      </c>
      <c r="J36" s="429">
        <v>0</v>
      </c>
      <c r="K36" s="429"/>
      <c r="L36" s="429"/>
      <c r="M36" s="429"/>
      <c r="N36" s="429"/>
      <c r="O36" s="429" t="b">
        <v>0</v>
      </c>
      <c r="P36" s="429"/>
      <c r="Q36" s="429" t="s">
        <v>663</v>
      </c>
      <c r="R36" s="429">
        <v>1000</v>
      </c>
      <c r="S36" s="429">
        <v>1</v>
      </c>
      <c r="T36" s="429"/>
      <c r="U36" s="429"/>
      <c r="V36" s="345"/>
      <c r="W36" s="25" t="e">
        <f>IF(#REF!+#REF!&gt;0,"yes","no")</f>
        <v>#REF!</v>
      </c>
      <c r="X36" s="25"/>
      <c r="Y36" s="25"/>
      <c r="Z36" s="25"/>
      <c r="AA36" s="25"/>
      <c r="AB36" s="25"/>
      <c r="AC36" s="25"/>
      <c r="AD36" s="25"/>
      <c r="AE36" s="25"/>
      <c r="AF36" s="25"/>
      <c r="AG36" s="25"/>
      <c r="AH36" s="25"/>
      <c r="AI36" s="25"/>
      <c r="AJ36" s="25"/>
      <c r="AK36" s="25"/>
      <c r="AL36" s="25"/>
      <c r="AM36" s="25"/>
      <c r="AN36" s="25"/>
      <c r="AO36" s="25"/>
    </row>
    <row r="37" spans="1:41" ht="21" customHeight="1">
      <c r="A37" s="429" t="str">
        <f t="shared" si="2"/>
        <v>Environment Agency/Natural Resources Wales/Northern Ireland Environment AgencyCarbon disulphide</v>
      </c>
      <c r="B37" s="427" t="s">
        <v>425</v>
      </c>
      <c r="C37" s="429">
        <v>64</v>
      </c>
      <c r="D37" s="429">
        <v>100</v>
      </c>
      <c r="E37" s="429"/>
      <c r="F37" s="429"/>
      <c r="G37" s="429"/>
      <c r="H37" s="429" t="s">
        <v>20</v>
      </c>
      <c r="I37" s="429" t="b">
        <v>0</v>
      </c>
      <c r="J37" s="429">
        <v>0</v>
      </c>
      <c r="K37" s="429"/>
      <c r="L37" s="429"/>
      <c r="M37" s="429"/>
      <c r="N37" s="429"/>
      <c r="O37" s="429" t="b">
        <v>0</v>
      </c>
      <c r="P37" s="429"/>
      <c r="Q37" s="429" t="s">
        <v>664</v>
      </c>
      <c r="R37" s="429">
        <v>1000</v>
      </c>
      <c r="S37" s="429">
        <v>100</v>
      </c>
      <c r="T37" s="429"/>
      <c r="U37" s="429"/>
      <c r="V37" s="345"/>
      <c r="W37" s="25" t="str">
        <f>IF(D38+E38&gt;0,"yes","no")</f>
        <v>yes</v>
      </c>
      <c r="X37" s="25"/>
      <c r="Y37" s="25"/>
      <c r="Z37" s="25"/>
      <c r="AA37" s="25"/>
      <c r="AB37" s="25"/>
      <c r="AC37" s="25"/>
      <c r="AD37" s="25"/>
      <c r="AE37" s="25"/>
      <c r="AF37" s="25"/>
      <c r="AG37" s="25"/>
      <c r="AH37" s="25"/>
      <c r="AI37" s="25"/>
      <c r="AJ37" s="25"/>
      <c r="AK37" s="25"/>
      <c r="AL37" s="25"/>
      <c r="AM37" s="25"/>
      <c r="AN37" s="25"/>
      <c r="AO37" s="25"/>
    </row>
    <row r="38" spans="1:41" ht="21" customHeight="1">
      <c r="A38" s="429" t="str">
        <f t="shared" si="2"/>
        <v>Environment Agency/Natural Resources Wales/Northern Ireland Environment AgencyCarbon monoxide</v>
      </c>
      <c r="B38" s="327" t="s">
        <v>159</v>
      </c>
      <c r="C38" s="429"/>
      <c r="D38" s="429">
        <v>10000</v>
      </c>
      <c r="E38" s="429"/>
      <c r="F38" s="429"/>
      <c r="G38" s="429">
        <v>2.7</v>
      </c>
      <c r="H38" s="429" t="s">
        <v>20</v>
      </c>
      <c r="I38" s="429" t="b">
        <v>0</v>
      </c>
      <c r="J38" s="429">
        <v>0</v>
      </c>
      <c r="K38" s="429"/>
      <c r="L38" s="429"/>
      <c r="M38" s="429"/>
      <c r="N38" s="429"/>
      <c r="O38" s="429" t="b">
        <v>0</v>
      </c>
      <c r="P38" s="429"/>
      <c r="Q38" s="429" t="s">
        <v>665</v>
      </c>
      <c r="R38" s="429">
        <v>1000000</v>
      </c>
      <c r="S38" s="429">
        <v>1000</v>
      </c>
      <c r="T38" s="429"/>
      <c r="U38" s="429"/>
      <c r="V38" s="345"/>
      <c r="W38" s="25" t="str">
        <f>IF(D39+E39&gt;0,"yes","no")</f>
        <v>yes</v>
      </c>
      <c r="X38" s="25"/>
      <c r="Y38" s="25"/>
      <c r="Z38" s="25"/>
      <c r="AA38" s="25"/>
      <c r="AB38" s="25"/>
      <c r="AC38" s="25"/>
      <c r="AD38" s="25"/>
      <c r="AE38" s="25"/>
      <c r="AF38" s="25"/>
      <c r="AG38" s="25"/>
      <c r="AH38" s="25"/>
      <c r="AI38" s="25"/>
      <c r="AJ38" s="25"/>
      <c r="AK38" s="25"/>
      <c r="AL38" s="25"/>
      <c r="AM38" s="25"/>
      <c r="AN38" s="25"/>
      <c r="AO38" s="25"/>
    </row>
    <row r="39" spans="1:41" ht="21" customHeight="1">
      <c r="A39" s="429" t="str">
        <f t="shared" ref="A39:A69" si="6">"Environment Agency/Natural Resources Wales/Northern Ireland Environment Agency"&amp;B39</f>
        <v>Environment Agency/Natural Resources Wales/Northern Ireland Environment AgencyCarbon tetrachloride</v>
      </c>
      <c r="B39" s="426" t="s">
        <v>427</v>
      </c>
      <c r="C39" s="429">
        <v>130</v>
      </c>
      <c r="D39" s="429">
        <v>3900</v>
      </c>
      <c r="E39" s="429"/>
      <c r="F39" s="429">
        <v>1400</v>
      </c>
      <c r="G39" s="429"/>
      <c r="H39" s="429" t="s">
        <v>659</v>
      </c>
      <c r="I39" s="429" t="b">
        <v>0</v>
      </c>
      <c r="J39" s="429">
        <v>0</v>
      </c>
      <c r="K39" s="429"/>
      <c r="L39" s="429">
        <v>12</v>
      </c>
      <c r="M39" s="429"/>
      <c r="N39" s="429">
        <v>12</v>
      </c>
      <c r="O39" s="429" t="b">
        <v>0</v>
      </c>
      <c r="P39" s="429"/>
      <c r="Q39" s="429" t="s">
        <v>666</v>
      </c>
      <c r="R39" s="429">
        <v>1000</v>
      </c>
      <c r="S39" s="429">
        <v>1.0000000000000001E-5</v>
      </c>
      <c r="T39" s="429"/>
      <c r="U39" s="429"/>
      <c r="V39" s="345"/>
      <c r="W39" s="25" t="e">
        <f>IF(#REF!+#REF!&gt;0,"yes","no")</f>
        <v>#REF!</v>
      </c>
      <c r="X39" s="25"/>
      <c r="Y39" s="25"/>
      <c r="Z39" s="25"/>
      <c r="AA39" s="25"/>
      <c r="AB39" s="25"/>
      <c r="AC39" s="25"/>
      <c r="AD39" s="25"/>
      <c r="AE39" s="25"/>
      <c r="AF39" s="25"/>
      <c r="AG39" s="25"/>
      <c r="AH39" s="25"/>
      <c r="AI39" s="25"/>
      <c r="AJ39" s="25"/>
      <c r="AK39" s="25"/>
      <c r="AL39" s="25"/>
      <c r="AM39" s="25"/>
      <c r="AN39" s="25"/>
      <c r="AO39" s="25"/>
    </row>
    <row r="40" spans="1:41" ht="21" customHeight="1">
      <c r="A40" s="429" t="str">
        <f t="shared" si="6"/>
        <v>Environment Agency/Natural Resources Wales/Northern Ireland Environment AgencyChlorine</v>
      </c>
      <c r="B40" s="426" t="s">
        <v>429</v>
      </c>
      <c r="C40" s="429"/>
      <c r="D40" s="429">
        <v>290</v>
      </c>
      <c r="E40" s="429"/>
      <c r="F40" s="429"/>
      <c r="G40" s="429"/>
      <c r="H40" s="429" t="s">
        <v>20</v>
      </c>
      <c r="I40" s="429" t="b">
        <v>0</v>
      </c>
      <c r="J40" s="429">
        <v>0</v>
      </c>
      <c r="K40" s="429"/>
      <c r="L40" s="429"/>
      <c r="M40" s="429"/>
      <c r="N40" s="429"/>
      <c r="O40" s="429" t="b">
        <v>0</v>
      </c>
      <c r="P40" s="429"/>
      <c r="Q40" s="429" t="s">
        <v>429</v>
      </c>
      <c r="R40" s="429">
        <v>1000</v>
      </c>
      <c r="S40" s="429">
        <v>10</v>
      </c>
      <c r="T40" s="429"/>
      <c r="U40" s="429"/>
      <c r="V40" s="345"/>
      <c r="W40" s="25" t="str">
        <f>IF(D41+E41&gt;0,"yes","no")</f>
        <v>no</v>
      </c>
      <c r="X40" s="25"/>
      <c r="Y40" s="25"/>
      <c r="Z40" s="25"/>
      <c r="AA40" s="25"/>
      <c r="AB40" s="25"/>
      <c r="AC40" s="25"/>
      <c r="AD40" s="25"/>
      <c r="AE40" s="25"/>
      <c r="AF40" s="25"/>
      <c r="AG40" s="25"/>
      <c r="AH40" s="25"/>
      <c r="AI40" s="25"/>
      <c r="AJ40" s="25"/>
      <c r="AK40" s="25"/>
      <c r="AL40" s="25"/>
      <c r="AM40" s="25"/>
      <c r="AN40" s="25"/>
      <c r="AO40" s="25"/>
    </row>
    <row r="41" spans="1:41" ht="21" customHeight="1">
      <c r="A41" s="429" t="str">
        <f t="shared" si="6"/>
        <v>Environment Agency/Natural Resources Wales/Northern Ireland Environment AgencyChloroform</v>
      </c>
      <c r="B41" s="427" t="s">
        <v>431</v>
      </c>
      <c r="C41" s="429">
        <v>100</v>
      </c>
      <c r="D41" s="429"/>
      <c r="E41" s="429"/>
      <c r="F41" s="429">
        <v>4</v>
      </c>
      <c r="G41" s="429">
        <v>1.7</v>
      </c>
      <c r="H41" s="429" t="s">
        <v>20</v>
      </c>
      <c r="I41" s="429" t="b">
        <v>0</v>
      </c>
      <c r="J41" s="429">
        <v>0</v>
      </c>
      <c r="K41" s="429"/>
      <c r="L41" s="429"/>
      <c r="M41" s="429"/>
      <c r="N41" s="429"/>
      <c r="O41" s="429" t="b">
        <v>0</v>
      </c>
      <c r="P41" s="429"/>
      <c r="Q41" s="429" t="s">
        <v>431</v>
      </c>
      <c r="R41" s="429">
        <v>1000</v>
      </c>
      <c r="S41" s="429">
        <v>10</v>
      </c>
      <c r="T41" s="429"/>
      <c r="U41" s="429"/>
      <c r="V41" s="345"/>
      <c r="W41" s="25" t="str">
        <f>IF(D42+E42&gt;0,"yes","no")</f>
        <v>no</v>
      </c>
      <c r="X41" s="25"/>
      <c r="Y41" s="25"/>
      <c r="Z41" s="25"/>
      <c r="AA41" s="25"/>
      <c r="AB41" s="25"/>
      <c r="AC41" s="25"/>
      <c r="AD41" s="25"/>
      <c r="AE41" s="25"/>
      <c r="AF41" s="25"/>
      <c r="AG41" s="25"/>
      <c r="AH41" s="25"/>
      <c r="AI41" s="25"/>
      <c r="AJ41" s="25"/>
      <c r="AK41" s="25"/>
      <c r="AL41" s="25"/>
      <c r="AM41" s="25"/>
      <c r="AN41" s="25"/>
      <c r="AO41" s="25"/>
    </row>
    <row r="42" spans="1:41" ht="21" customHeight="1">
      <c r="A42" s="429" t="str">
        <f t="shared" si="6"/>
        <v>Environment Agency/Natural Resources Wales/Northern Ireland Environment AgencyMethyl chloride (chloromethane)</v>
      </c>
      <c r="B42" s="426" t="s">
        <v>433</v>
      </c>
      <c r="C42" s="429">
        <v>18</v>
      </c>
      <c r="D42" s="429"/>
      <c r="E42" s="429"/>
      <c r="F42" s="429"/>
      <c r="G42" s="429">
        <v>0.5</v>
      </c>
      <c r="H42" s="429" t="s">
        <v>20</v>
      </c>
      <c r="I42" s="429" t="b">
        <v>0</v>
      </c>
      <c r="J42" s="429">
        <v>0</v>
      </c>
      <c r="K42" s="429"/>
      <c r="L42" s="429"/>
      <c r="M42" s="429"/>
      <c r="N42" s="429"/>
      <c r="O42" s="429" t="b">
        <v>0</v>
      </c>
      <c r="P42" s="429"/>
      <c r="Q42" s="429" t="s">
        <v>667</v>
      </c>
      <c r="R42" s="429">
        <v>1000</v>
      </c>
      <c r="S42" s="429">
        <v>500</v>
      </c>
      <c r="T42" s="429"/>
      <c r="U42" s="429"/>
      <c r="V42" s="345"/>
      <c r="W42" s="25" t="str">
        <f>IF(D43+E43&gt;0,"yes","no")</f>
        <v>no</v>
      </c>
      <c r="X42" s="25"/>
      <c r="Y42" s="25"/>
      <c r="Z42" s="25"/>
      <c r="AA42" s="25"/>
      <c r="AB42" s="25"/>
      <c r="AC42" s="25"/>
      <c r="AD42" s="25"/>
      <c r="AE42" s="25"/>
      <c r="AF42" s="25"/>
      <c r="AG42" s="25"/>
      <c r="AH42" s="25"/>
      <c r="AI42" s="25"/>
      <c r="AJ42" s="25"/>
      <c r="AK42" s="25"/>
      <c r="AL42" s="25"/>
      <c r="AM42" s="25"/>
      <c r="AN42" s="25"/>
      <c r="AO42" s="25"/>
    </row>
    <row r="43" spans="1:41" ht="21" customHeight="1">
      <c r="A43" s="429" t="str">
        <f t="shared" si="6"/>
        <v>Environment Agency/Natural Resources Wales/Northern Ireland Environment AgencyChromium (VI) compounds (as Cr)</v>
      </c>
      <c r="B43" s="426" t="s">
        <v>434</v>
      </c>
      <c r="C43" s="429">
        <v>2.5000000000000001E-4</v>
      </c>
      <c r="D43" s="429"/>
      <c r="E43" s="429"/>
      <c r="F43" s="429"/>
      <c r="G43" s="429"/>
      <c r="H43" s="429" t="s">
        <v>20</v>
      </c>
      <c r="I43" s="429" t="b">
        <v>0</v>
      </c>
      <c r="J43" s="429">
        <v>0</v>
      </c>
      <c r="K43" s="429"/>
      <c r="L43" s="429"/>
      <c r="M43" s="429"/>
      <c r="N43" s="429"/>
      <c r="O43" s="429" t="b">
        <v>0</v>
      </c>
      <c r="P43" s="429"/>
      <c r="Q43" s="429" t="s">
        <v>668</v>
      </c>
      <c r="R43" s="429">
        <v>1000</v>
      </c>
      <c r="S43" s="429">
        <v>10</v>
      </c>
      <c r="T43" s="429"/>
      <c r="U43" s="429"/>
      <c r="V43" s="345"/>
      <c r="W43" s="25" t="str">
        <f>IF(D44+E44&gt;0,"yes","no")</f>
        <v>yes</v>
      </c>
      <c r="X43" s="25"/>
      <c r="Y43" s="25"/>
      <c r="Z43" s="25"/>
      <c r="AA43" s="25"/>
      <c r="AB43" s="25"/>
      <c r="AC43" s="25"/>
      <c r="AD43" s="25"/>
      <c r="AE43" s="25"/>
      <c r="AF43" s="25"/>
      <c r="AG43" s="25"/>
      <c r="AH43" s="25"/>
      <c r="AI43" s="25"/>
      <c r="AJ43" s="25"/>
      <c r="AK43" s="25"/>
      <c r="AL43" s="25"/>
      <c r="AM43" s="25"/>
      <c r="AN43" s="25"/>
      <c r="AO43" s="25"/>
    </row>
    <row r="44" spans="1:41" ht="21" customHeight="1">
      <c r="A44" s="429" t="str">
        <f t="shared" si="6"/>
        <v>Environment Agency/Natural Resources Wales/Northern Ireland Environment AgencyChromium (III) compounds (as Cr)</v>
      </c>
      <c r="B44" s="426" t="s">
        <v>436</v>
      </c>
      <c r="C44" s="429">
        <v>2</v>
      </c>
      <c r="D44" s="429"/>
      <c r="E44" s="429">
        <v>1.5</v>
      </c>
      <c r="F44" s="429"/>
      <c r="G44" s="429"/>
      <c r="H44" s="429" t="s">
        <v>20</v>
      </c>
      <c r="I44" s="429" t="b">
        <v>0</v>
      </c>
      <c r="J44" s="429">
        <v>0</v>
      </c>
      <c r="K44" s="429"/>
      <c r="L44" s="429"/>
      <c r="M44" s="429"/>
      <c r="N44" s="429"/>
      <c r="O44" s="429" t="b">
        <v>0</v>
      </c>
      <c r="P44" s="429"/>
      <c r="Q44" s="429" t="s">
        <v>668</v>
      </c>
      <c r="R44" s="429">
        <v>1000</v>
      </c>
      <c r="S44" s="429">
        <v>10</v>
      </c>
      <c r="T44" s="429"/>
      <c r="U44" s="429"/>
      <c r="V44" s="345"/>
      <c r="W44" s="25" t="e">
        <f>IF(#REF!+#REF!&gt;0,"yes","no")</f>
        <v>#REF!</v>
      </c>
      <c r="X44" s="25"/>
      <c r="Y44" s="25"/>
      <c r="Z44" s="25"/>
      <c r="AA44" s="25"/>
      <c r="AB44" s="25"/>
      <c r="AC44" s="25"/>
      <c r="AD44" s="25"/>
      <c r="AE44" s="25"/>
      <c r="AF44" s="25"/>
      <c r="AG44" s="25"/>
      <c r="AH44" s="25"/>
      <c r="AI44" s="25"/>
      <c r="AJ44" s="25"/>
      <c r="AK44" s="25"/>
      <c r="AL44" s="25"/>
      <c r="AM44" s="25"/>
      <c r="AN44" s="25"/>
      <c r="AO44" s="25"/>
    </row>
    <row r="45" spans="1:41" ht="21" customHeight="1">
      <c r="A45" s="429" t="str">
        <f t="shared" si="6"/>
        <v>Environment Agency/Natural Resources Wales/Northern Ireland Environment AgencyCopper and compounds (as Cu)</v>
      </c>
      <c r="B45" s="426" t="s">
        <v>438</v>
      </c>
      <c r="C45" s="429">
        <v>0.05</v>
      </c>
      <c r="D45" s="429"/>
      <c r="E45" s="429">
        <v>0.25</v>
      </c>
      <c r="F45" s="429"/>
      <c r="G45" s="429"/>
      <c r="H45" s="429" t="s">
        <v>20</v>
      </c>
      <c r="I45" s="429" t="b">
        <v>0</v>
      </c>
      <c r="J45" s="429">
        <v>0</v>
      </c>
      <c r="K45" s="429"/>
      <c r="L45" s="429"/>
      <c r="M45" s="429"/>
      <c r="N45" s="429"/>
      <c r="O45" s="429" t="b">
        <v>0</v>
      </c>
      <c r="P45" s="429"/>
      <c r="Q45" s="429" t="s">
        <v>669</v>
      </c>
      <c r="R45" s="429">
        <v>1000</v>
      </c>
      <c r="S45" s="429">
        <v>100</v>
      </c>
      <c r="T45" s="429"/>
      <c r="U45" s="429"/>
      <c r="V45" s="345"/>
      <c r="W45" s="25" t="e">
        <f>IF(#REF!+#REF!&gt;0,"yes","no")</f>
        <v>#REF!</v>
      </c>
      <c r="X45" s="25"/>
      <c r="Y45" s="25"/>
      <c r="Z45" s="25"/>
      <c r="AA45" s="25"/>
      <c r="AB45" s="25"/>
      <c r="AC45" s="25"/>
      <c r="AD45" s="25"/>
      <c r="AE45" s="25"/>
      <c r="AF45" s="25"/>
      <c r="AG45" s="25"/>
      <c r="AH45" s="25"/>
      <c r="AI45" s="25"/>
      <c r="AJ45" s="25"/>
      <c r="AK45" s="25"/>
      <c r="AL45" s="25"/>
      <c r="AM45" s="25"/>
      <c r="AN45" s="25"/>
      <c r="AO45" s="25"/>
    </row>
    <row r="46" spans="1:41" ht="21" customHeight="1">
      <c r="A46" s="429" t="str">
        <f t="shared" si="6"/>
        <v>Environment Agency/Natural Resources Wales/Northern Ireland Environment AgencyDibutyl phthalate (DBP)</v>
      </c>
      <c r="B46" s="426" t="s">
        <v>440</v>
      </c>
      <c r="C46" s="429">
        <v>50</v>
      </c>
      <c r="D46" s="429">
        <v>1000</v>
      </c>
      <c r="E46" s="429"/>
      <c r="F46" s="429"/>
      <c r="G46" s="429"/>
      <c r="H46" s="429" t="s">
        <v>20</v>
      </c>
      <c r="I46" s="429" t="b">
        <v>0</v>
      </c>
      <c r="J46" s="429">
        <v>0</v>
      </c>
      <c r="K46" s="429"/>
      <c r="L46" s="429"/>
      <c r="M46" s="429"/>
      <c r="N46" s="429"/>
      <c r="O46" s="429" t="b">
        <v>0</v>
      </c>
      <c r="P46" s="429"/>
      <c r="Q46" s="429"/>
      <c r="R46" s="429"/>
      <c r="S46" s="429"/>
      <c r="T46" s="429"/>
      <c r="U46" s="429"/>
      <c r="V46" s="345"/>
      <c r="W46" s="25" t="str">
        <f>IF(D47+E47&gt;0,"yes","no")</f>
        <v>yes</v>
      </c>
      <c r="X46" s="25"/>
      <c r="Y46" s="25"/>
      <c r="Z46" s="25"/>
      <c r="AA46" s="25"/>
      <c r="AB46" s="25"/>
      <c r="AC46" s="25"/>
      <c r="AD46" s="25"/>
      <c r="AE46" s="25"/>
      <c r="AF46" s="25"/>
      <c r="AG46" s="25"/>
      <c r="AH46" s="25"/>
      <c r="AI46" s="25"/>
      <c r="AJ46" s="25"/>
      <c r="AK46" s="25"/>
      <c r="AL46" s="25"/>
      <c r="AM46" s="25"/>
      <c r="AN46" s="25"/>
      <c r="AO46" s="25"/>
    </row>
    <row r="47" spans="1:41" ht="21" customHeight="1">
      <c r="A47" s="429" t="str">
        <f t="shared" si="6"/>
        <v>Environment Agency/Natural Resources Wales/Northern Ireland Environment AgencyMethylene chloride (dichloromethane)</v>
      </c>
      <c r="B47" s="427" t="s">
        <v>442</v>
      </c>
      <c r="C47" s="429">
        <v>770</v>
      </c>
      <c r="D47" s="429">
        <v>2100</v>
      </c>
      <c r="E47" s="429"/>
      <c r="F47" s="429">
        <v>9</v>
      </c>
      <c r="G47" s="429">
        <v>6.8</v>
      </c>
      <c r="H47" s="429" t="s">
        <v>659</v>
      </c>
      <c r="I47" s="429" t="b">
        <v>0</v>
      </c>
      <c r="J47" s="429">
        <v>0</v>
      </c>
      <c r="K47" s="429"/>
      <c r="L47" s="429">
        <v>20</v>
      </c>
      <c r="M47" s="429"/>
      <c r="N47" s="429">
        <v>20</v>
      </c>
      <c r="O47" s="429" t="b">
        <v>0</v>
      </c>
      <c r="P47" s="429"/>
      <c r="Q47" s="429"/>
      <c r="R47" s="429"/>
      <c r="S47" s="429"/>
      <c r="T47" s="429"/>
      <c r="U47" s="429"/>
      <c r="V47" s="345"/>
      <c r="W47" s="25" t="str">
        <f>IF(D48+E48&gt;0,"yes","no")</f>
        <v>yes</v>
      </c>
      <c r="X47" s="25"/>
      <c r="Y47" s="25"/>
      <c r="Z47" s="25"/>
      <c r="AA47" s="25"/>
      <c r="AB47" s="25"/>
      <c r="AC47" s="25"/>
      <c r="AD47" s="25"/>
      <c r="AE47" s="25"/>
      <c r="AF47" s="25"/>
      <c r="AG47" s="25"/>
      <c r="AH47" s="25"/>
      <c r="AI47" s="25"/>
      <c r="AJ47" s="25"/>
      <c r="AK47" s="25"/>
      <c r="AL47" s="25"/>
      <c r="AM47" s="25"/>
      <c r="AN47" s="25"/>
      <c r="AO47" s="25"/>
    </row>
    <row r="48" spans="1:41" ht="21" customHeight="1">
      <c r="A48" s="429" t="str">
        <f t="shared" si="6"/>
        <v>Environment Agency/Natural Resources Wales/Northern Ireland Environment AgencyDiethyl ether</v>
      </c>
      <c r="B48" s="426" t="s">
        <v>443</v>
      </c>
      <c r="C48" s="429">
        <v>12300</v>
      </c>
      <c r="D48" s="429">
        <v>154000</v>
      </c>
      <c r="E48" s="429"/>
      <c r="F48" s="429"/>
      <c r="G48" s="429">
        <v>44.52</v>
      </c>
      <c r="H48" s="429" t="s">
        <v>20</v>
      </c>
      <c r="I48" s="429" t="b">
        <v>0</v>
      </c>
      <c r="J48" s="429">
        <v>0</v>
      </c>
      <c r="K48" s="429"/>
      <c r="L48" s="429"/>
      <c r="M48" s="429"/>
      <c r="N48" s="429"/>
      <c r="O48" s="429" t="b">
        <v>0</v>
      </c>
      <c r="P48" s="429"/>
      <c r="Q48" s="429"/>
      <c r="R48" s="429"/>
      <c r="S48" s="429"/>
      <c r="T48" s="429"/>
      <c r="U48" s="429"/>
      <c r="V48" s="345"/>
      <c r="W48" s="25" t="str">
        <f>IF(D49+E49&gt;0,"yes","no")</f>
        <v>yes</v>
      </c>
      <c r="X48" s="25"/>
      <c r="Y48" s="25"/>
      <c r="Z48" s="25"/>
      <c r="AA48" s="25"/>
      <c r="AB48" s="25"/>
      <c r="AC48" s="25"/>
      <c r="AD48" s="25"/>
      <c r="AE48" s="25"/>
      <c r="AF48" s="25"/>
      <c r="AG48" s="25"/>
      <c r="AH48" s="25"/>
      <c r="AI48" s="25"/>
      <c r="AJ48" s="25"/>
      <c r="AK48" s="25"/>
      <c r="AL48" s="25"/>
      <c r="AM48" s="25"/>
      <c r="AN48" s="25"/>
      <c r="AO48" s="25"/>
    </row>
    <row r="49" spans="1:41" ht="21" customHeight="1">
      <c r="A49" s="429" t="str">
        <f t="shared" si="6"/>
        <v>Environment Agency/Natural Resources Wales/Northern Ireland Environment AgencyDiethylketone</v>
      </c>
      <c r="B49" s="426" t="s">
        <v>445</v>
      </c>
      <c r="C49" s="429">
        <v>7160</v>
      </c>
      <c r="D49" s="429">
        <v>89500</v>
      </c>
      <c r="E49" s="429"/>
      <c r="F49" s="429"/>
      <c r="G49" s="429">
        <v>41.4</v>
      </c>
      <c r="H49" s="429" t="s">
        <v>20</v>
      </c>
      <c r="I49" s="429" t="b">
        <v>0</v>
      </c>
      <c r="J49" s="429">
        <v>0</v>
      </c>
      <c r="K49" s="429"/>
      <c r="L49" s="429"/>
      <c r="M49" s="429"/>
      <c r="N49" s="429"/>
      <c r="O49" s="429" t="b">
        <v>0</v>
      </c>
      <c r="P49" s="429"/>
      <c r="Q49" s="429"/>
      <c r="R49" s="429"/>
      <c r="S49" s="429"/>
      <c r="T49" s="429"/>
      <c r="U49" s="429"/>
      <c r="V49" s="345"/>
      <c r="W49" s="25" t="str">
        <f>IF(D50+E50&gt;0,"yes","no")</f>
        <v>yes</v>
      </c>
      <c r="X49" s="25"/>
      <c r="Y49" s="25"/>
      <c r="Z49" s="25"/>
      <c r="AA49" s="25"/>
      <c r="AB49" s="25"/>
      <c r="AC49" s="25"/>
      <c r="AD49" s="25"/>
      <c r="AE49" s="25"/>
      <c r="AF49" s="25"/>
      <c r="AG49" s="25"/>
      <c r="AH49" s="25"/>
      <c r="AI49" s="25"/>
      <c r="AJ49" s="25"/>
      <c r="AK49" s="25"/>
      <c r="AL49" s="25"/>
      <c r="AM49" s="25"/>
      <c r="AN49" s="25"/>
      <c r="AO49" s="25"/>
    </row>
    <row r="50" spans="1:41" ht="21" customHeight="1">
      <c r="A50" s="429" t="str">
        <f t="shared" si="6"/>
        <v>Environment Agency/Natural Resources Wales/Northern Ireland Environment AgencyDiisopropyl ether</v>
      </c>
      <c r="B50" s="426" t="s">
        <v>446</v>
      </c>
      <c r="C50" s="429">
        <v>10600</v>
      </c>
      <c r="D50" s="429">
        <v>131000</v>
      </c>
      <c r="E50" s="429"/>
      <c r="F50" s="429"/>
      <c r="G50" s="429">
        <v>39.82</v>
      </c>
      <c r="H50" s="429" t="s">
        <v>20</v>
      </c>
      <c r="I50" s="429" t="b">
        <v>0</v>
      </c>
      <c r="J50" s="429">
        <v>0</v>
      </c>
      <c r="K50" s="429"/>
      <c r="L50" s="429"/>
      <c r="M50" s="429"/>
      <c r="N50" s="429"/>
      <c r="O50" s="429" t="b">
        <v>0</v>
      </c>
      <c r="P50" s="429"/>
      <c r="Q50" s="429"/>
      <c r="R50" s="429"/>
      <c r="S50" s="429"/>
      <c r="T50" s="429"/>
      <c r="U50" s="429"/>
      <c r="V50" s="345"/>
      <c r="W50" s="25" t="str">
        <f>IF(D51+E51&gt;0,"yes","no")</f>
        <v>yes</v>
      </c>
      <c r="X50" s="25"/>
      <c r="Y50" s="25"/>
      <c r="Z50" s="25"/>
      <c r="AA50" s="25"/>
      <c r="AB50" s="25"/>
      <c r="AC50" s="25"/>
      <c r="AD50" s="25"/>
      <c r="AE50" s="25"/>
      <c r="AF50" s="25"/>
      <c r="AG50" s="25"/>
      <c r="AH50" s="25"/>
      <c r="AI50" s="25"/>
      <c r="AJ50" s="25"/>
      <c r="AK50" s="25"/>
      <c r="AL50" s="25"/>
      <c r="AM50" s="25"/>
      <c r="AN50" s="25"/>
      <c r="AO50" s="25"/>
    </row>
    <row r="51" spans="1:41" ht="21" customHeight="1">
      <c r="A51" s="429" t="str">
        <f t="shared" si="6"/>
        <v>Environment Agency/Natural Resources Wales/Northern Ireland Environment AgencyDiisobutyl phthalate</v>
      </c>
      <c r="B51" s="426" t="s">
        <v>448</v>
      </c>
      <c r="C51" s="429">
        <v>50</v>
      </c>
      <c r="D51" s="429">
        <v>1500</v>
      </c>
      <c r="E51" s="429"/>
      <c r="F51" s="429"/>
      <c r="G51" s="429"/>
      <c r="H51" s="429" t="s">
        <v>20</v>
      </c>
      <c r="I51" s="429" t="b">
        <v>0</v>
      </c>
      <c r="J51" s="429">
        <v>0</v>
      </c>
      <c r="K51" s="429"/>
      <c r="L51" s="429"/>
      <c r="M51" s="429"/>
      <c r="N51" s="429"/>
      <c r="O51" s="429" t="b">
        <v>0</v>
      </c>
      <c r="P51" s="429"/>
      <c r="Q51" s="429"/>
      <c r="R51" s="429"/>
      <c r="S51" s="429"/>
      <c r="T51" s="429"/>
      <c r="U51" s="429"/>
      <c r="V51" s="345"/>
      <c r="W51" s="25" t="e">
        <f>IF(#REF!+#REF!&gt;0,"yes","no")</f>
        <v>#REF!</v>
      </c>
      <c r="X51" s="25"/>
      <c r="Y51" s="25"/>
      <c r="Z51" s="25"/>
      <c r="AA51" s="25"/>
      <c r="AB51" s="25"/>
      <c r="AC51" s="25"/>
      <c r="AD51" s="25"/>
      <c r="AE51" s="25"/>
      <c r="AF51" s="25"/>
      <c r="AG51" s="25"/>
      <c r="AH51" s="25"/>
      <c r="AI51" s="25"/>
      <c r="AJ51" s="25"/>
      <c r="AK51" s="25"/>
      <c r="AL51" s="25"/>
      <c r="AM51" s="25"/>
      <c r="AN51" s="25"/>
      <c r="AO51" s="25"/>
    </row>
    <row r="52" spans="1:41" ht="21" customHeight="1">
      <c r="A52" s="429" t="str">
        <f t="shared" si="6"/>
        <v>Environment Agency/Natural Resources Wales/Northern Ireland Environment AgencyDimethyl sulphate</v>
      </c>
      <c r="B52" s="426" t="s">
        <v>450</v>
      </c>
      <c r="C52" s="429">
        <v>0.52</v>
      </c>
      <c r="D52" s="429">
        <v>15.6</v>
      </c>
      <c r="E52" s="429"/>
      <c r="F52" s="429"/>
      <c r="G52" s="429"/>
      <c r="H52" s="429" t="s">
        <v>20</v>
      </c>
      <c r="I52" s="429" t="b">
        <v>0</v>
      </c>
      <c r="J52" s="429">
        <v>0</v>
      </c>
      <c r="K52" s="429"/>
      <c r="L52" s="429"/>
      <c r="M52" s="429"/>
      <c r="N52" s="429"/>
      <c r="O52" s="429" t="b">
        <v>0</v>
      </c>
      <c r="P52" s="429"/>
      <c r="Q52" s="429" t="s">
        <v>670</v>
      </c>
      <c r="R52" s="429">
        <v>1000</v>
      </c>
      <c r="S52" s="429">
        <v>1</v>
      </c>
      <c r="T52" s="429"/>
      <c r="U52" s="429"/>
      <c r="V52" s="345"/>
      <c r="W52" s="25" t="str">
        <f>IF(D53+E53&gt;0,"yes","no")</f>
        <v>yes</v>
      </c>
      <c r="X52" s="25"/>
      <c r="Y52" s="25"/>
      <c r="Z52" s="25"/>
      <c r="AA52" s="25"/>
      <c r="AB52" s="25"/>
      <c r="AC52" s="25"/>
      <c r="AD52" s="25"/>
      <c r="AE52" s="25"/>
      <c r="AF52" s="25"/>
      <c r="AG52" s="25"/>
      <c r="AH52" s="25"/>
      <c r="AI52" s="25"/>
      <c r="AJ52" s="25"/>
      <c r="AK52" s="25"/>
      <c r="AL52" s="25"/>
      <c r="AM52" s="25"/>
      <c r="AN52" s="25"/>
      <c r="AO52" s="25"/>
    </row>
    <row r="53" spans="1:41" ht="21" customHeight="1">
      <c r="A53" s="429" t="str">
        <f t="shared" si="6"/>
        <v>Environment Agency/Natural Resources Wales/Northern Ireland Environment AgencyDimethylformamide</v>
      </c>
      <c r="B53" s="426" t="s">
        <v>452</v>
      </c>
      <c r="C53" s="429">
        <v>300</v>
      </c>
      <c r="D53" s="429">
        <v>6100</v>
      </c>
      <c r="E53" s="429"/>
      <c r="F53" s="429"/>
      <c r="G53" s="429"/>
      <c r="H53" s="429" t="s">
        <v>20</v>
      </c>
      <c r="I53" s="429" t="b">
        <v>0</v>
      </c>
      <c r="J53" s="429">
        <v>0</v>
      </c>
      <c r="K53" s="429"/>
      <c r="L53" s="429"/>
      <c r="M53" s="429"/>
      <c r="N53" s="429"/>
      <c r="O53" s="429" t="b">
        <v>0</v>
      </c>
      <c r="P53" s="429"/>
      <c r="Q53" s="429" t="s">
        <v>452</v>
      </c>
      <c r="R53" s="429">
        <v>1000</v>
      </c>
      <c r="S53" s="429">
        <v>100</v>
      </c>
      <c r="T53" s="429"/>
      <c r="U53" s="429"/>
      <c r="V53" s="345"/>
      <c r="W53" s="25" t="e">
        <f>IF(#REF!+#REF!&gt;0,"yes","no")</f>
        <v>#REF!</v>
      </c>
      <c r="X53" s="25"/>
      <c r="Y53" s="25"/>
      <c r="Z53" s="25"/>
      <c r="AA53" s="25"/>
      <c r="AB53" s="25"/>
      <c r="AC53" s="25"/>
      <c r="AD53" s="25"/>
      <c r="AE53" s="25"/>
      <c r="AF53" s="25"/>
      <c r="AG53" s="25"/>
      <c r="AH53" s="25"/>
      <c r="AI53" s="25"/>
      <c r="AJ53" s="25"/>
      <c r="AK53" s="25"/>
      <c r="AL53" s="25"/>
      <c r="AM53" s="25"/>
      <c r="AN53" s="25"/>
      <c r="AO53" s="25"/>
    </row>
    <row r="54" spans="1:41" ht="21" customHeight="1">
      <c r="A54" s="429" t="str">
        <f t="shared" si="6"/>
        <v>Environment Agency/Natural Resources Wales/Northern Ireland Environment AgencyEthyl acrylate</v>
      </c>
      <c r="B54" s="426" t="s">
        <v>454</v>
      </c>
      <c r="C54" s="429">
        <v>210</v>
      </c>
      <c r="D54" s="429">
        <v>6200</v>
      </c>
      <c r="E54" s="429"/>
      <c r="F54" s="429"/>
      <c r="G54" s="429"/>
      <c r="H54" s="429" t="s">
        <v>20</v>
      </c>
      <c r="I54" s="429" t="b">
        <v>0</v>
      </c>
      <c r="J54" s="429">
        <v>0</v>
      </c>
      <c r="K54" s="429"/>
      <c r="L54" s="429"/>
      <c r="M54" s="429"/>
      <c r="N54" s="429"/>
      <c r="O54" s="429" t="b">
        <v>0</v>
      </c>
      <c r="P54" s="429"/>
      <c r="Q54" s="429" t="s">
        <v>454</v>
      </c>
      <c r="R54" s="429">
        <v>1000</v>
      </c>
      <c r="S54" s="429">
        <v>100</v>
      </c>
      <c r="T54" s="429"/>
      <c r="U54" s="429"/>
      <c r="V54" s="345"/>
      <c r="W54" s="25" t="str">
        <f>IF(D55+E55&gt;0,"yes","no")</f>
        <v>yes</v>
      </c>
      <c r="X54" s="25"/>
      <c r="Y54" s="25"/>
      <c r="Z54" s="25"/>
      <c r="AA54" s="25"/>
      <c r="AB54" s="25"/>
      <c r="AC54" s="25"/>
      <c r="AD54" s="25"/>
      <c r="AE54" s="25"/>
      <c r="AF54" s="25"/>
      <c r="AG54" s="25"/>
      <c r="AH54" s="25"/>
      <c r="AI54" s="25"/>
      <c r="AJ54" s="25"/>
      <c r="AK54" s="25"/>
      <c r="AL54" s="25"/>
      <c r="AM54" s="25"/>
      <c r="AN54" s="25"/>
      <c r="AO54" s="25"/>
    </row>
    <row r="55" spans="1:41" ht="21" customHeight="1">
      <c r="A55" s="429" t="str">
        <f t="shared" si="6"/>
        <v>Environment Agency/Natural Resources Wales/Northern Ireland Environment AgencyEthylbenzene</v>
      </c>
      <c r="B55" s="426" t="s">
        <v>456</v>
      </c>
      <c r="C55" s="429">
        <v>4410</v>
      </c>
      <c r="D55" s="429">
        <v>55200</v>
      </c>
      <c r="E55" s="429"/>
      <c r="F55" s="429"/>
      <c r="G55" s="429">
        <v>73</v>
      </c>
      <c r="H55" s="429" t="s">
        <v>20</v>
      </c>
      <c r="I55" s="429" t="b">
        <v>0</v>
      </c>
      <c r="J55" s="429">
        <v>0</v>
      </c>
      <c r="K55" s="429"/>
      <c r="L55" s="429"/>
      <c r="M55" s="429"/>
      <c r="N55" s="429"/>
      <c r="O55" s="429" t="b">
        <v>0</v>
      </c>
      <c r="P55" s="429"/>
      <c r="Q55" s="429" t="s">
        <v>657</v>
      </c>
      <c r="R55" s="429">
        <v>1000</v>
      </c>
      <c r="S55" s="429">
        <v>1000</v>
      </c>
      <c r="T55" s="429"/>
      <c r="U55" s="429"/>
      <c r="V55" s="345"/>
      <c r="W55" s="25" t="e">
        <f>IF(#REF!+#REF!&gt;0,"yes","no")</f>
        <v>#REF!</v>
      </c>
      <c r="X55" s="25"/>
      <c r="Y55" s="25"/>
      <c r="Z55" s="25"/>
      <c r="AA55" s="25"/>
      <c r="AB55" s="25"/>
      <c r="AC55" s="25"/>
      <c r="AD55" s="25"/>
      <c r="AE55" s="25"/>
      <c r="AF55" s="25"/>
      <c r="AG55" s="25"/>
      <c r="AH55" s="25"/>
      <c r="AI55" s="25"/>
      <c r="AJ55" s="25"/>
      <c r="AK55" s="25"/>
      <c r="AL55" s="25"/>
      <c r="AM55" s="25"/>
      <c r="AN55" s="25"/>
      <c r="AO55" s="25"/>
    </row>
    <row r="56" spans="1:41" ht="21" customHeight="1">
      <c r="A56" s="429" t="str">
        <f t="shared" si="6"/>
        <v>Environment Agency/Natural Resources Wales/Northern Ireland Environment AgencyEthylene oxide</v>
      </c>
      <c r="B56" s="426" t="s">
        <v>458</v>
      </c>
      <c r="C56" s="429">
        <v>2E-3</v>
      </c>
      <c r="D56" s="429"/>
      <c r="E56" s="429"/>
      <c r="F56" s="429"/>
      <c r="G56" s="429"/>
      <c r="H56" s="429" t="s">
        <v>20</v>
      </c>
      <c r="I56" s="429" t="b">
        <v>0</v>
      </c>
      <c r="J56" s="429">
        <v>0</v>
      </c>
      <c r="K56" s="429"/>
      <c r="L56" s="429"/>
      <c r="M56" s="429"/>
      <c r="N56" s="429"/>
      <c r="O56" s="429" t="b">
        <v>0</v>
      </c>
      <c r="P56" s="429"/>
      <c r="Q56" s="429" t="s">
        <v>458</v>
      </c>
      <c r="R56" s="429">
        <v>1000</v>
      </c>
      <c r="S56" s="429">
        <v>10</v>
      </c>
      <c r="T56" s="429"/>
      <c r="U56" s="429"/>
      <c r="V56" s="345"/>
      <c r="W56" s="25" t="e">
        <f>IF(#REF!+#REF!&gt;0,"yes","no")</f>
        <v>#REF!</v>
      </c>
      <c r="X56" s="25"/>
      <c r="Y56" s="25"/>
      <c r="Z56" s="25"/>
      <c r="AA56" s="25"/>
      <c r="AB56" s="25"/>
      <c r="AC56" s="25"/>
      <c r="AD56" s="25"/>
      <c r="AE56" s="25"/>
      <c r="AF56" s="25"/>
      <c r="AG56" s="25"/>
      <c r="AH56" s="25"/>
      <c r="AI56" s="25"/>
      <c r="AJ56" s="25"/>
      <c r="AK56" s="25"/>
      <c r="AL56" s="25"/>
      <c r="AM56" s="25"/>
      <c r="AN56" s="25"/>
      <c r="AO56" s="25"/>
    </row>
    <row r="57" spans="1:41" ht="21" customHeight="1">
      <c r="A57" s="429" t="str">
        <f t="shared" si="6"/>
        <v>Environment Agency/Natural Resources Wales/Northern Ireland Environment AgencyFormaldehyde</v>
      </c>
      <c r="B57" s="427" t="s">
        <v>162</v>
      </c>
      <c r="C57" s="429">
        <v>5</v>
      </c>
      <c r="D57" s="429">
        <v>100</v>
      </c>
      <c r="E57" s="429"/>
      <c r="F57" s="429"/>
      <c r="G57" s="429">
        <v>51.9</v>
      </c>
      <c r="H57" s="429" t="s">
        <v>659</v>
      </c>
      <c r="I57" s="429" t="b">
        <v>0</v>
      </c>
      <c r="J57" s="429">
        <v>0</v>
      </c>
      <c r="K57" s="429">
        <v>50</v>
      </c>
      <c r="L57" s="429">
        <v>5</v>
      </c>
      <c r="M57" s="429"/>
      <c r="N57" s="429"/>
      <c r="O57" s="429" t="b">
        <v>0</v>
      </c>
      <c r="P57" s="429"/>
      <c r="Q57" s="429"/>
      <c r="R57" s="429"/>
      <c r="S57" s="429"/>
      <c r="T57" s="429"/>
      <c r="U57" s="429"/>
      <c r="V57" s="345"/>
      <c r="W57" s="25" t="e">
        <f>IF(#REF!+#REF!&gt;0,"yes","no")</f>
        <v>#REF!</v>
      </c>
      <c r="X57" s="25"/>
      <c r="Y57" s="25"/>
      <c r="Z57" s="25"/>
      <c r="AA57" s="25"/>
      <c r="AB57" s="25"/>
      <c r="AC57" s="25"/>
      <c r="AD57" s="25"/>
      <c r="AE57" s="25"/>
      <c r="AF57" s="25"/>
      <c r="AG57" s="25"/>
      <c r="AH57" s="25"/>
      <c r="AI57" s="25"/>
      <c r="AJ57" s="25"/>
      <c r="AK57" s="25"/>
      <c r="AL57" s="25"/>
      <c r="AM57" s="25"/>
      <c r="AN57" s="25"/>
      <c r="AO57" s="25"/>
    </row>
    <row r="58" spans="1:41" ht="21" customHeight="1">
      <c r="A58" s="429" t="str">
        <f t="shared" si="6"/>
        <v>Environment Agency/Natural Resources Wales/Northern Ireland Environment AgencyHydrazine</v>
      </c>
      <c r="B58" s="426" t="s">
        <v>459</v>
      </c>
      <c r="C58" s="429">
        <v>0.06</v>
      </c>
      <c r="D58" s="429">
        <v>2.6</v>
      </c>
      <c r="E58" s="429"/>
      <c r="F58" s="429"/>
      <c r="G58" s="429"/>
      <c r="H58" s="429" t="s">
        <v>20</v>
      </c>
      <c r="I58" s="429" t="b">
        <v>0</v>
      </c>
      <c r="J58" s="429">
        <v>0</v>
      </c>
      <c r="K58" s="429"/>
      <c r="L58" s="429"/>
      <c r="M58" s="429"/>
      <c r="N58" s="429"/>
      <c r="O58" s="429" t="b">
        <v>0</v>
      </c>
      <c r="P58" s="429"/>
      <c r="Q58" s="429"/>
      <c r="R58" s="429"/>
      <c r="S58" s="429"/>
      <c r="T58" s="429"/>
      <c r="U58" s="429"/>
      <c r="V58" s="345"/>
      <c r="W58" s="25" t="str">
        <f t="shared" ref="W58:W64" si="7">IF(D59+E59&gt;0,"yes","no")</f>
        <v>yes</v>
      </c>
      <c r="X58" s="25"/>
      <c r="Y58" s="25"/>
      <c r="Z58" s="25"/>
      <c r="AA58" s="25"/>
      <c r="AB58" s="25"/>
      <c r="AC58" s="25"/>
      <c r="AD58" s="25"/>
      <c r="AE58" s="25"/>
      <c r="AF58" s="25"/>
      <c r="AG58" s="25"/>
      <c r="AH58" s="25"/>
      <c r="AI58" s="25"/>
      <c r="AJ58" s="25"/>
      <c r="AK58" s="25"/>
      <c r="AL58" s="25"/>
      <c r="AM58" s="25"/>
      <c r="AN58" s="25"/>
      <c r="AO58" s="25"/>
    </row>
    <row r="59" spans="1:41" ht="21" customHeight="1">
      <c r="A59" s="429" t="str">
        <f t="shared" si="6"/>
        <v>Environment Agency/Natural Resources Wales/Northern Ireland Environment AgencyHydrogen bromide</v>
      </c>
      <c r="B59" s="426" t="s">
        <v>461</v>
      </c>
      <c r="C59" s="429"/>
      <c r="D59" s="429">
        <v>700</v>
      </c>
      <c r="E59" s="429"/>
      <c r="F59" s="429"/>
      <c r="G59" s="429"/>
      <c r="H59" s="429" t="s">
        <v>20</v>
      </c>
      <c r="I59" s="429" t="b">
        <v>0</v>
      </c>
      <c r="J59" s="429">
        <v>0</v>
      </c>
      <c r="K59" s="429"/>
      <c r="L59" s="429"/>
      <c r="M59" s="429"/>
      <c r="N59" s="429"/>
      <c r="O59" s="429" t="b">
        <v>0</v>
      </c>
      <c r="P59" s="429"/>
      <c r="Q59" s="429" t="s">
        <v>671</v>
      </c>
      <c r="R59" s="429">
        <v>1000</v>
      </c>
      <c r="S59" s="429">
        <v>10</v>
      </c>
      <c r="T59" s="429"/>
      <c r="U59" s="429"/>
      <c r="V59" s="345"/>
      <c r="W59" s="25" t="str">
        <f t="shared" si="7"/>
        <v>yes</v>
      </c>
      <c r="X59" s="25"/>
      <c r="Y59" s="25"/>
      <c r="Z59" s="25"/>
      <c r="AA59" s="25"/>
      <c r="AB59" s="25"/>
      <c r="AC59" s="25"/>
      <c r="AD59" s="25"/>
      <c r="AE59" s="25"/>
      <c r="AF59" s="25"/>
      <c r="AG59" s="25"/>
      <c r="AH59" s="25"/>
      <c r="AI59" s="25"/>
      <c r="AJ59" s="25"/>
      <c r="AK59" s="25"/>
      <c r="AL59" s="25"/>
      <c r="AM59" s="25"/>
      <c r="AN59" s="25"/>
      <c r="AO59" s="25"/>
    </row>
    <row r="60" spans="1:41" ht="21" customHeight="1">
      <c r="A60" s="429" t="str">
        <f t="shared" si="6"/>
        <v>Environment Agency/Natural Resources Wales/Northern Ireland Environment AgencyHydrogen chloride</v>
      </c>
      <c r="B60" s="426" t="s">
        <v>463</v>
      </c>
      <c r="C60" s="429"/>
      <c r="D60" s="429">
        <v>750</v>
      </c>
      <c r="E60" s="429"/>
      <c r="F60" s="429"/>
      <c r="G60" s="429"/>
      <c r="H60" s="429" t="s">
        <v>20</v>
      </c>
      <c r="I60" s="429" t="b">
        <v>0</v>
      </c>
      <c r="J60" s="429">
        <v>0</v>
      </c>
      <c r="K60" s="429"/>
      <c r="L60" s="429"/>
      <c r="M60" s="429"/>
      <c r="N60" s="429"/>
      <c r="O60" s="429" t="b">
        <v>0</v>
      </c>
      <c r="P60" s="429"/>
      <c r="Q60" s="429" t="s">
        <v>672</v>
      </c>
      <c r="R60" s="429">
        <v>1000</v>
      </c>
      <c r="S60" s="429">
        <v>1000</v>
      </c>
      <c r="T60" s="429"/>
      <c r="U60" s="429"/>
      <c r="V60" s="345"/>
      <c r="W60" s="25" t="str">
        <f t="shared" si="7"/>
        <v>no</v>
      </c>
      <c r="X60" s="25"/>
      <c r="Y60" s="25"/>
      <c r="Z60" s="25"/>
      <c r="AA60" s="25"/>
      <c r="AB60" s="25"/>
      <c r="AC60" s="25"/>
      <c r="AD60" s="25"/>
      <c r="AE60" s="25"/>
      <c r="AF60" s="25"/>
      <c r="AG60" s="25"/>
      <c r="AH60" s="25"/>
      <c r="AI60" s="25"/>
      <c r="AJ60" s="25"/>
      <c r="AK60" s="25"/>
      <c r="AL60" s="25"/>
      <c r="AM60" s="25"/>
      <c r="AN60" s="25"/>
      <c r="AO60" s="25"/>
    </row>
    <row r="61" spans="1:41" ht="21" customHeight="1">
      <c r="A61" s="429" t="str">
        <f t="shared" si="6"/>
        <v>Environment Agency/Natural Resources Wales/Northern Ireland Environment AgencyHydrogen cyanide</v>
      </c>
      <c r="B61" s="426" t="s">
        <v>464</v>
      </c>
      <c r="C61" s="429">
        <v>2</v>
      </c>
      <c r="D61" s="429"/>
      <c r="E61" s="429"/>
      <c r="F61" s="429"/>
      <c r="G61" s="429"/>
      <c r="H61" s="429" t="s">
        <v>20</v>
      </c>
      <c r="I61" s="429" t="b">
        <v>0</v>
      </c>
      <c r="J61" s="429">
        <v>0</v>
      </c>
      <c r="K61" s="429"/>
      <c r="L61" s="429"/>
      <c r="M61" s="429"/>
      <c r="N61" s="429"/>
      <c r="O61" s="429" t="b">
        <v>0</v>
      </c>
      <c r="P61" s="429"/>
      <c r="Q61" s="429"/>
      <c r="R61" s="429"/>
      <c r="S61" s="429"/>
      <c r="T61" s="429"/>
      <c r="U61" s="429"/>
      <c r="V61" s="345" t="s">
        <v>673</v>
      </c>
      <c r="W61" s="25" t="str">
        <f t="shared" si="7"/>
        <v>yes</v>
      </c>
      <c r="X61" s="25"/>
      <c r="Y61" s="25"/>
      <c r="Z61" s="25"/>
      <c r="AA61" s="25"/>
      <c r="AB61" s="25"/>
      <c r="AC61" s="25"/>
      <c r="AD61" s="25"/>
      <c r="AE61" s="25"/>
      <c r="AF61" s="25"/>
      <c r="AG61" s="25"/>
      <c r="AH61" s="25"/>
      <c r="AI61" s="25"/>
      <c r="AJ61" s="25"/>
      <c r="AK61" s="25"/>
      <c r="AL61" s="25"/>
      <c r="AM61" s="25"/>
      <c r="AN61" s="25"/>
      <c r="AO61" s="25"/>
    </row>
    <row r="62" spans="1:41" ht="21" customHeight="1">
      <c r="A62" s="429" t="str">
        <f t="shared" si="6"/>
        <v>Environment Agency/Natural Resources Wales/Northern Ireland Environment AgencyHydrogen fluoride (ecological)</v>
      </c>
      <c r="B62" s="426" t="s">
        <v>466</v>
      </c>
      <c r="C62" s="429">
        <v>0.5</v>
      </c>
      <c r="D62" s="429">
        <v>5</v>
      </c>
      <c r="E62" s="429"/>
      <c r="F62" s="429"/>
      <c r="G62" s="429"/>
      <c r="H62" s="429" t="s">
        <v>20</v>
      </c>
      <c r="I62" s="429" t="b">
        <v>0</v>
      </c>
      <c r="J62" s="429">
        <v>0</v>
      </c>
      <c r="K62" s="429"/>
      <c r="L62" s="429"/>
      <c r="M62" s="429"/>
      <c r="N62" s="429"/>
      <c r="O62" s="429" t="b">
        <v>0</v>
      </c>
      <c r="P62" s="429"/>
      <c r="Q62" s="429" t="s">
        <v>674</v>
      </c>
      <c r="R62" s="429">
        <v>1000</v>
      </c>
      <c r="S62" s="429">
        <v>10</v>
      </c>
      <c r="T62" s="429"/>
      <c r="U62" s="429"/>
      <c r="V62" s="345" t="s">
        <v>675</v>
      </c>
      <c r="W62" s="25" t="e">
        <f>IF(#REF!+#REF!&gt;0,"yes","no")</f>
        <v>#REF!</v>
      </c>
      <c r="X62" s="25"/>
      <c r="Y62" s="25"/>
      <c r="Z62" s="25"/>
      <c r="AA62" s="25"/>
      <c r="AB62" s="25"/>
      <c r="AC62" s="25"/>
      <c r="AD62" s="25"/>
      <c r="AE62" s="25"/>
      <c r="AF62" s="25"/>
      <c r="AG62" s="25"/>
      <c r="AH62" s="25"/>
      <c r="AI62" s="25"/>
      <c r="AJ62" s="25"/>
      <c r="AK62" s="25"/>
      <c r="AL62" s="25"/>
      <c r="AM62" s="25"/>
      <c r="AN62" s="25"/>
      <c r="AO62" s="25"/>
    </row>
    <row r="63" spans="1:41" ht="21" customHeight="1">
      <c r="A63" s="429" t="str">
        <f t="shared" si="6"/>
        <v>Environment Agency/Natural Resources Wales/Northern Ireland Environment AgencyHydrogen fluoride</v>
      </c>
      <c r="B63" s="426" t="s">
        <v>468</v>
      </c>
      <c r="C63" s="429">
        <v>16</v>
      </c>
      <c r="D63" s="429">
        <v>160</v>
      </c>
      <c r="E63" s="429">
        <v>2.1</v>
      </c>
      <c r="F63" s="429"/>
      <c r="G63" s="429"/>
      <c r="H63" s="429" t="s">
        <v>20</v>
      </c>
      <c r="I63" s="429" t="b">
        <v>0</v>
      </c>
      <c r="J63" s="429">
        <v>0</v>
      </c>
      <c r="K63" s="429"/>
      <c r="L63" s="429"/>
      <c r="M63" s="429"/>
      <c r="N63" s="429"/>
      <c r="O63" s="429" t="b">
        <v>0</v>
      </c>
      <c r="P63" s="429"/>
      <c r="Q63" s="429" t="s">
        <v>674</v>
      </c>
      <c r="R63" s="429">
        <v>1000</v>
      </c>
      <c r="S63" s="429">
        <v>10</v>
      </c>
      <c r="T63" s="429"/>
      <c r="U63" s="429"/>
      <c r="V63" s="345" t="s">
        <v>676</v>
      </c>
      <c r="W63" s="25" t="str">
        <f t="shared" si="7"/>
        <v>yes</v>
      </c>
      <c r="X63" s="25"/>
      <c r="Y63" s="25"/>
      <c r="Z63" s="25"/>
      <c r="AA63" s="25"/>
      <c r="AB63" s="25"/>
      <c r="AC63" s="25"/>
      <c r="AD63" s="25"/>
      <c r="AE63" s="25"/>
      <c r="AF63" s="25"/>
      <c r="AG63" s="25"/>
      <c r="AH63" s="25"/>
      <c r="AI63" s="25"/>
      <c r="AJ63" s="25"/>
      <c r="AK63" s="25"/>
      <c r="AL63" s="25"/>
      <c r="AM63" s="25"/>
      <c r="AN63" s="25"/>
      <c r="AO63" s="25"/>
    </row>
    <row r="64" spans="1:41" ht="21" customHeight="1">
      <c r="A64" s="429" t="str">
        <f t="shared" si="6"/>
        <v>Environment Agency/Natural Resources Wales/Northern Ireland Environment AgencyHydrogen iodide</v>
      </c>
      <c r="B64" s="426" t="s">
        <v>470</v>
      </c>
      <c r="C64" s="429">
        <v>5</v>
      </c>
      <c r="D64" s="429">
        <v>520</v>
      </c>
      <c r="E64" s="429"/>
      <c r="F64" s="429"/>
      <c r="G64" s="429"/>
      <c r="H64" s="429" t="s">
        <v>20</v>
      </c>
      <c r="I64" s="429" t="b">
        <v>0</v>
      </c>
      <c r="J64" s="429">
        <v>0</v>
      </c>
      <c r="K64" s="429"/>
      <c r="L64" s="429"/>
      <c r="M64" s="429"/>
      <c r="N64" s="429"/>
      <c r="O64" s="429" t="b">
        <v>0</v>
      </c>
      <c r="P64" s="429"/>
      <c r="Q64" s="429" t="s">
        <v>677</v>
      </c>
      <c r="R64" s="429">
        <v>1000</v>
      </c>
      <c r="S64" s="429">
        <v>10</v>
      </c>
      <c r="T64" s="429"/>
      <c r="U64" s="429"/>
      <c r="V64" s="345"/>
      <c r="W64" s="25" t="str">
        <f t="shared" si="7"/>
        <v>yes</v>
      </c>
      <c r="X64" s="25"/>
      <c r="Y64" s="25"/>
      <c r="Z64" s="25"/>
      <c r="AA64" s="25"/>
      <c r="AB64" s="25"/>
      <c r="AC64" s="25"/>
      <c r="AD64" s="25"/>
      <c r="AE64" s="25"/>
      <c r="AF64" s="25"/>
      <c r="AG64" s="25"/>
      <c r="AH64" s="25"/>
      <c r="AI64" s="25"/>
      <c r="AJ64" s="25"/>
      <c r="AK64" s="25"/>
      <c r="AL64" s="25"/>
      <c r="AM64" s="25"/>
      <c r="AN64" s="25"/>
      <c r="AO64" s="25"/>
    </row>
    <row r="65" spans="1:41" ht="21" customHeight="1">
      <c r="A65" s="429" t="str">
        <f t="shared" si="6"/>
        <v>Environment Agency/Natural Resources Wales/Northern Ireland Environment AgencyHydrogen sulphide</v>
      </c>
      <c r="B65" s="327" t="s">
        <v>472</v>
      </c>
      <c r="C65" s="429">
        <v>140</v>
      </c>
      <c r="D65" s="429">
        <v>150</v>
      </c>
      <c r="E65" s="429"/>
      <c r="F65" s="429"/>
      <c r="G65" s="429"/>
      <c r="H65" s="429" t="s">
        <v>659</v>
      </c>
      <c r="I65" s="429" t="b">
        <v>0</v>
      </c>
      <c r="J65" s="429">
        <v>0</v>
      </c>
      <c r="K65" s="429">
        <v>1</v>
      </c>
      <c r="L65" s="429">
        <v>0.25</v>
      </c>
      <c r="M65" s="429">
        <v>10</v>
      </c>
      <c r="N65" s="429"/>
      <c r="O65" s="429" t="b">
        <v>0</v>
      </c>
      <c r="P65" s="429"/>
      <c r="Q65" s="429"/>
      <c r="R65" s="429"/>
      <c r="S65" s="429"/>
      <c r="T65" s="429"/>
      <c r="U65" s="429"/>
      <c r="V65" s="345"/>
      <c r="W65" s="25" t="e">
        <f>IF(#REF!+#REF!&gt;0,"yes","no")</f>
        <v>#REF!</v>
      </c>
      <c r="X65" s="25"/>
      <c r="Y65" s="25"/>
      <c r="Z65" s="25"/>
      <c r="AA65" s="25"/>
      <c r="AB65" s="25"/>
      <c r="AC65" s="25"/>
      <c r="AD65" s="25"/>
      <c r="AE65" s="25"/>
      <c r="AF65" s="25"/>
      <c r="AG65" s="25"/>
      <c r="AH65" s="25"/>
      <c r="AI65" s="25"/>
      <c r="AJ65" s="25"/>
      <c r="AK65" s="25"/>
      <c r="AL65" s="25"/>
      <c r="AM65" s="25"/>
      <c r="AN65" s="25"/>
      <c r="AO65" s="25"/>
    </row>
    <row r="66" spans="1:41" ht="21" customHeight="1">
      <c r="A66" s="429" t="str">
        <f t="shared" si="6"/>
        <v>Environment Agency/Natural Resources Wales/Northern Ireland Environment AgencyLead</v>
      </c>
      <c r="B66" s="426" t="s">
        <v>474</v>
      </c>
      <c r="C66" s="429">
        <v>0.25</v>
      </c>
      <c r="D66" s="429"/>
      <c r="E66" s="429">
        <v>1.1000000000000001</v>
      </c>
      <c r="F66" s="429"/>
      <c r="G66" s="429"/>
      <c r="H66" s="429" t="s">
        <v>20</v>
      </c>
      <c r="I66" s="429" t="b">
        <v>0</v>
      </c>
      <c r="J66" s="429">
        <v>0</v>
      </c>
      <c r="K66" s="429"/>
      <c r="L66" s="429"/>
      <c r="M66" s="429"/>
      <c r="N66" s="429"/>
      <c r="O66" s="429" t="b">
        <v>0</v>
      </c>
      <c r="P66" s="429"/>
      <c r="Q66" s="429" t="s">
        <v>474</v>
      </c>
      <c r="R66" s="429">
        <v>1000</v>
      </c>
      <c r="S66" s="429">
        <v>1</v>
      </c>
      <c r="T66" s="429"/>
      <c r="U66" s="429"/>
      <c r="V66" s="345"/>
      <c r="W66" s="25" t="str">
        <f>IF(D67+E67&gt;0,"yes","no")</f>
        <v>yes</v>
      </c>
      <c r="X66" s="25"/>
      <c r="Y66" s="25"/>
      <c r="Z66" s="25"/>
      <c r="AA66" s="25"/>
      <c r="AB66" s="25"/>
      <c r="AC66" s="25"/>
      <c r="AD66" s="25"/>
      <c r="AE66" s="25"/>
      <c r="AF66" s="25"/>
      <c r="AG66" s="25"/>
      <c r="AH66" s="25"/>
      <c r="AI66" s="25"/>
      <c r="AJ66" s="25"/>
      <c r="AK66" s="25"/>
      <c r="AL66" s="25"/>
      <c r="AM66" s="25"/>
      <c r="AN66" s="25"/>
      <c r="AO66" s="25"/>
    </row>
    <row r="67" spans="1:41" ht="21" customHeight="1">
      <c r="A67" s="429" t="str">
        <f t="shared" si="6"/>
        <v>Environment Agency/Natural Resources Wales/Northern Ireland Environment AgencyManganese and compounds (as Mn)</v>
      </c>
      <c r="B67" s="426" t="s">
        <v>476</v>
      </c>
      <c r="C67" s="429">
        <v>0.15</v>
      </c>
      <c r="D67" s="429">
        <v>1500</v>
      </c>
      <c r="E67" s="429"/>
      <c r="F67" s="429"/>
      <c r="G67" s="429"/>
      <c r="H67" s="429" t="s">
        <v>20</v>
      </c>
      <c r="I67" s="429" t="b">
        <v>0</v>
      </c>
      <c r="J67" s="429">
        <v>0</v>
      </c>
      <c r="K67" s="429"/>
      <c r="L67" s="429">
        <v>123</v>
      </c>
      <c r="M67" s="429"/>
      <c r="N67" s="429"/>
      <c r="O67" s="429" t="b">
        <v>0</v>
      </c>
      <c r="P67" s="429"/>
      <c r="Q67" s="429" t="s">
        <v>669</v>
      </c>
      <c r="R67" s="429">
        <v>1000</v>
      </c>
      <c r="S67" s="429">
        <v>100</v>
      </c>
      <c r="T67" s="429"/>
      <c r="U67" s="429"/>
      <c r="V67" s="345"/>
      <c r="W67" s="25" t="str">
        <f>IF(D68+E68&gt;0,"yes","no")</f>
        <v>yes</v>
      </c>
      <c r="X67" s="25"/>
      <c r="Y67" s="25"/>
      <c r="Z67" s="25"/>
      <c r="AA67" s="25"/>
      <c r="AB67" s="25"/>
      <c r="AC67" s="25"/>
      <c r="AD67" s="25"/>
      <c r="AE67" s="25"/>
      <c r="AF67" s="25"/>
      <c r="AG67" s="25"/>
      <c r="AH67" s="25"/>
      <c r="AI67" s="25"/>
      <c r="AJ67" s="25"/>
      <c r="AK67" s="25"/>
      <c r="AL67" s="25"/>
      <c r="AM67" s="25"/>
      <c r="AN67" s="25"/>
      <c r="AO67" s="25"/>
    </row>
    <row r="68" spans="1:41" ht="21" customHeight="1">
      <c r="A68" s="429" t="str">
        <f t="shared" si="6"/>
        <v>Environment Agency/Natural Resources Wales/Northern Ireland Environment AgencyMercury and its inorganic compounds (as Hg)</v>
      </c>
      <c r="B68" s="426" t="s">
        <v>478</v>
      </c>
      <c r="C68" s="429">
        <v>0.06</v>
      </c>
      <c r="D68" s="429">
        <v>0.6</v>
      </c>
      <c r="E68" s="429">
        <v>4.0000000000000001E-3</v>
      </c>
      <c r="F68" s="429"/>
      <c r="G68" s="429"/>
      <c r="H68" s="429" t="s">
        <v>20</v>
      </c>
      <c r="I68" s="429" t="b">
        <v>0</v>
      </c>
      <c r="J68" s="429">
        <v>0</v>
      </c>
      <c r="K68" s="429"/>
      <c r="L68" s="429"/>
      <c r="M68" s="429"/>
      <c r="N68" s="429"/>
      <c r="O68" s="429" t="b">
        <v>0</v>
      </c>
      <c r="P68" s="429"/>
      <c r="Q68" s="429" t="s">
        <v>678</v>
      </c>
      <c r="R68" s="429">
        <v>1000</v>
      </c>
      <c r="S68" s="429">
        <v>1</v>
      </c>
      <c r="T68" s="429"/>
      <c r="U68" s="429"/>
      <c r="V68" s="345"/>
      <c r="W68" s="25" t="e">
        <f>IF(#REF!+#REF!&gt;0,"yes","no")</f>
        <v>#REF!</v>
      </c>
      <c r="X68" s="25"/>
      <c r="Y68" s="25"/>
      <c r="Z68" s="25"/>
      <c r="AA68" s="25"/>
      <c r="AB68" s="25"/>
      <c r="AC68" s="25"/>
      <c r="AD68" s="25"/>
      <c r="AE68" s="25"/>
      <c r="AF68" s="25"/>
      <c r="AG68" s="25"/>
      <c r="AH68" s="25"/>
      <c r="AI68" s="25"/>
      <c r="AJ68" s="25"/>
      <c r="AK68" s="25"/>
      <c r="AL68" s="25"/>
      <c r="AM68" s="25"/>
      <c r="AN68" s="25"/>
      <c r="AO68" s="25"/>
    </row>
    <row r="69" spans="1:41" ht="21" customHeight="1">
      <c r="A69" s="429" t="str">
        <f t="shared" si="6"/>
        <v>Environment Agency/Natural Resources Wales/Northern Ireland Environment AgencyMethanol</v>
      </c>
      <c r="B69" s="426" t="s">
        <v>163</v>
      </c>
      <c r="C69" s="429">
        <v>2660</v>
      </c>
      <c r="D69" s="429">
        <v>33300</v>
      </c>
      <c r="E69" s="429"/>
      <c r="F69" s="429"/>
      <c r="G69" s="429">
        <v>14.02</v>
      </c>
      <c r="H69" s="429" t="s">
        <v>20</v>
      </c>
      <c r="I69" s="429" t="b">
        <v>0</v>
      </c>
      <c r="J69" s="429">
        <v>0</v>
      </c>
      <c r="K69" s="429"/>
      <c r="L69" s="429"/>
      <c r="M69" s="429"/>
      <c r="N69" s="429"/>
      <c r="O69" s="429" t="b">
        <v>0</v>
      </c>
      <c r="P69" s="429"/>
      <c r="Q69" s="429"/>
      <c r="R69" s="429"/>
      <c r="S69" s="429"/>
      <c r="T69" s="429"/>
      <c r="U69" s="429"/>
      <c r="V69" s="345"/>
      <c r="W69" s="25" t="e">
        <f>IF(#REF!+#REF!&gt;0,"yes","no")</f>
        <v>#REF!</v>
      </c>
      <c r="X69" s="25"/>
      <c r="Y69" s="25"/>
      <c r="Z69" s="25"/>
      <c r="AA69" s="25"/>
      <c r="AB69" s="25"/>
      <c r="AC69" s="25"/>
      <c r="AD69" s="25"/>
      <c r="AE69" s="25"/>
      <c r="AF69" s="25"/>
      <c r="AG69" s="25"/>
      <c r="AH69" s="25"/>
      <c r="AI69" s="25"/>
      <c r="AJ69" s="25"/>
      <c r="AK69" s="25"/>
      <c r="AL69" s="25"/>
      <c r="AM69" s="25"/>
      <c r="AN69" s="25"/>
      <c r="AO69" s="25"/>
    </row>
    <row r="70" spans="1:41" ht="21" customHeight="1">
      <c r="A70" s="429" t="str">
        <f t="shared" ref="A70:A96" si="8">"Environment Agency/Natural Resources Wales/Northern Ireland Environment Agency"&amp;B70</f>
        <v>Environment Agency/Natural Resources Wales/Northern Ireland Environment AgencyMethyl chloroform</v>
      </c>
      <c r="B70" s="428" t="s">
        <v>480</v>
      </c>
      <c r="C70" s="345">
        <v>5000</v>
      </c>
      <c r="D70" s="345"/>
      <c r="E70" s="345"/>
      <c r="F70" s="345">
        <v>110</v>
      </c>
      <c r="G70" s="345">
        <v>0.9</v>
      </c>
      <c r="H70" s="429" t="s">
        <v>20</v>
      </c>
      <c r="I70" s="429" t="b">
        <v>0</v>
      </c>
      <c r="J70" s="345">
        <v>0</v>
      </c>
      <c r="K70" s="345"/>
      <c r="L70" s="345"/>
      <c r="M70" s="345"/>
      <c r="N70" s="345"/>
      <c r="O70" s="345" t="b">
        <v>0</v>
      </c>
      <c r="P70" s="345"/>
      <c r="Q70" s="345"/>
      <c r="R70" s="345"/>
      <c r="S70" s="345"/>
      <c r="T70" s="345"/>
      <c r="U70" s="345"/>
      <c r="V70" s="345"/>
      <c r="W70" s="25" t="e">
        <f>IF(#REF!+#REF!&gt;0,"yes","no")</f>
        <v>#REF!</v>
      </c>
      <c r="X70" s="25"/>
      <c r="Y70" s="25"/>
      <c r="Z70" s="25"/>
      <c r="AA70" s="25"/>
      <c r="AB70" s="25"/>
      <c r="AC70" s="25"/>
      <c r="AD70" s="25"/>
      <c r="AE70" s="25"/>
      <c r="AF70" s="25"/>
      <c r="AG70" s="25"/>
      <c r="AH70" s="25"/>
      <c r="AI70" s="25"/>
      <c r="AJ70" s="25"/>
      <c r="AK70" s="25"/>
      <c r="AL70" s="25"/>
      <c r="AM70" s="25"/>
      <c r="AN70" s="25"/>
      <c r="AO70" s="25"/>
    </row>
    <row r="71" spans="1:41" ht="21" customHeight="1">
      <c r="A71" s="429" t="str">
        <f t="shared" si="8"/>
        <v>Environment Agency/Natural Resources Wales/Northern Ireland Environment AgencyMolydenum</v>
      </c>
      <c r="B71" s="428" t="s">
        <v>482</v>
      </c>
      <c r="C71" s="345"/>
      <c r="D71" s="345"/>
      <c r="E71" s="345">
        <v>1.6E-2</v>
      </c>
      <c r="F71" s="345"/>
      <c r="G71" s="345"/>
      <c r="H71" s="429" t="s">
        <v>20</v>
      </c>
      <c r="I71" s="429" t="b">
        <v>0</v>
      </c>
      <c r="J71" s="345">
        <v>0</v>
      </c>
      <c r="K71" s="345"/>
      <c r="L71" s="345"/>
      <c r="M71" s="345"/>
      <c r="N71" s="345"/>
      <c r="O71" s="345" t="b">
        <v>0</v>
      </c>
      <c r="P71" s="345"/>
      <c r="Q71" s="345" t="s">
        <v>669</v>
      </c>
      <c r="R71" s="345">
        <v>1000</v>
      </c>
      <c r="S71" s="345">
        <v>100</v>
      </c>
      <c r="T71" s="345"/>
      <c r="U71" s="345"/>
      <c r="V71" s="301" t="s">
        <v>533</v>
      </c>
      <c r="W71" s="25" t="str">
        <f>IF(D72+E72&gt;0,"yes","no")</f>
        <v>yes</v>
      </c>
    </row>
    <row r="72" spans="1:41" ht="21" customHeight="1">
      <c r="A72" s="429" t="str">
        <f t="shared" si="8"/>
        <v>Environment Agency/Natural Resources Wales/Northern Ireland Environment AgencyMono-ethanolamine (MEA)</v>
      </c>
      <c r="B72" s="304" t="s">
        <v>484</v>
      </c>
      <c r="C72" s="430">
        <v>100</v>
      </c>
      <c r="D72" s="431">
        <v>400</v>
      </c>
      <c r="E72" s="430"/>
      <c r="F72" s="430"/>
      <c r="G72" s="430"/>
      <c r="H72" s="302" t="s">
        <v>533</v>
      </c>
      <c r="I72" s="432"/>
      <c r="J72" s="274"/>
      <c r="K72" s="274"/>
      <c r="L72" s="274"/>
      <c r="M72" s="274"/>
      <c r="N72" s="274"/>
      <c r="O72" s="274"/>
      <c r="P72" s="301" t="s">
        <v>533</v>
      </c>
      <c r="Q72" s="301" t="s">
        <v>533</v>
      </c>
      <c r="R72" s="274"/>
      <c r="S72" s="274"/>
      <c r="T72" s="301" t="s">
        <v>533</v>
      </c>
      <c r="U72" s="301" t="s">
        <v>533</v>
      </c>
      <c r="V72" s="301" t="s">
        <v>533</v>
      </c>
      <c r="W72" s="25" t="e">
        <f>IF(#REF!+#REF!&gt;0,"yes","no")</f>
        <v>#REF!</v>
      </c>
    </row>
    <row r="73" spans="1:41" ht="21" customHeight="1">
      <c r="A73" s="429" t="str">
        <f t="shared" si="8"/>
        <v>Environment Agency/Natural Resources Wales/Northern Ireland Environment AgencyNaphthalene</v>
      </c>
      <c r="B73" s="427" t="s">
        <v>486</v>
      </c>
      <c r="C73" s="345">
        <v>3</v>
      </c>
      <c r="D73" s="345"/>
      <c r="E73" s="345"/>
      <c r="F73" s="345"/>
      <c r="G73" s="345"/>
      <c r="H73" s="429" t="s">
        <v>659</v>
      </c>
      <c r="I73" s="429" t="b">
        <v>0</v>
      </c>
      <c r="J73" s="345">
        <v>0</v>
      </c>
      <c r="K73" s="345">
        <v>130</v>
      </c>
      <c r="L73" s="345">
        <v>2</v>
      </c>
      <c r="M73" s="345">
        <v>130</v>
      </c>
      <c r="N73" s="345">
        <v>2</v>
      </c>
      <c r="O73" s="345" t="b">
        <v>0</v>
      </c>
      <c r="P73" s="345"/>
      <c r="Q73" s="345" t="s">
        <v>679</v>
      </c>
      <c r="R73" s="345">
        <v>1000</v>
      </c>
      <c r="S73" s="345">
        <v>1.0000000000000001E-5</v>
      </c>
      <c r="T73" s="345"/>
      <c r="U73" s="345"/>
      <c r="V73" s="345"/>
      <c r="W73" s="25" t="e">
        <f>IF(#REF!+#REF!&gt;0,"yes","no")</f>
        <v>#REF!</v>
      </c>
      <c r="X73" s="25"/>
      <c r="Y73" s="25"/>
      <c r="Z73" s="25"/>
      <c r="AA73" s="25"/>
      <c r="AB73" s="25"/>
      <c r="AC73" s="25"/>
      <c r="AD73" s="25"/>
      <c r="AE73" s="25"/>
      <c r="AF73" s="25"/>
      <c r="AG73" s="25"/>
      <c r="AH73" s="25"/>
      <c r="AI73" s="25"/>
      <c r="AJ73" s="25"/>
      <c r="AK73" s="25"/>
      <c r="AL73" s="25"/>
      <c r="AM73" s="25"/>
      <c r="AN73" s="25"/>
      <c r="AO73" s="25"/>
    </row>
    <row r="74" spans="1:41" ht="21" customHeight="1">
      <c r="A74" s="429" t="str">
        <f t="shared" si="8"/>
        <v>Environment Agency/Natural Resources Wales/Northern Ireland Environment AgencyN-hexane</v>
      </c>
      <c r="B74" s="428" t="s">
        <v>488</v>
      </c>
      <c r="C74" s="345">
        <v>720</v>
      </c>
      <c r="D74" s="345">
        <v>21600</v>
      </c>
      <c r="E74" s="345"/>
      <c r="F74" s="345"/>
      <c r="G74" s="345">
        <v>48.2</v>
      </c>
      <c r="H74" s="429" t="s">
        <v>20</v>
      </c>
      <c r="I74" s="429" t="b">
        <v>0</v>
      </c>
      <c r="J74" s="345">
        <v>0</v>
      </c>
      <c r="K74" s="345"/>
      <c r="L74" s="345"/>
      <c r="M74" s="345"/>
      <c r="N74" s="345"/>
      <c r="O74" s="345" t="b">
        <v>0</v>
      </c>
      <c r="P74" s="345"/>
      <c r="Q74" s="345" t="s">
        <v>657</v>
      </c>
      <c r="R74" s="345">
        <v>1000</v>
      </c>
      <c r="S74" s="345">
        <v>1000</v>
      </c>
      <c r="T74" s="345"/>
      <c r="U74" s="345"/>
      <c r="V74" s="345"/>
      <c r="W74" s="25" t="str">
        <f>IF(D75+E75&gt;0,"yes","no")</f>
        <v>yes</v>
      </c>
      <c r="X74" s="25"/>
      <c r="Y74" s="25"/>
      <c r="Z74" s="25"/>
      <c r="AA74" s="25"/>
      <c r="AB74" s="25"/>
      <c r="AC74" s="25"/>
      <c r="AD74" s="25"/>
      <c r="AE74" s="25"/>
      <c r="AF74" s="25"/>
      <c r="AG74" s="25"/>
      <c r="AH74" s="25"/>
      <c r="AI74" s="25"/>
      <c r="AJ74" s="25"/>
      <c r="AK74" s="25"/>
      <c r="AL74" s="25"/>
      <c r="AM74" s="25"/>
      <c r="AN74" s="25"/>
      <c r="AO74" s="25"/>
    </row>
    <row r="75" spans="1:41" ht="21" customHeight="1">
      <c r="A75" s="429" t="str">
        <f t="shared" si="8"/>
        <v>Environment Agency/Natural Resources Wales/Northern Ireland Environment AgencyNickel and compounds (as Ni) except nickel carbonyl</v>
      </c>
      <c r="B75" s="428" t="s">
        <v>490</v>
      </c>
      <c r="C75" s="345">
        <v>0.02</v>
      </c>
      <c r="D75" s="345">
        <v>0.7</v>
      </c>
      <c r="E75" s="345">
        <v>0.11</v>
      </c>
      <c r="F75" s="345"/>
      <c r="G75" s="345"/>
      <c r="H75" s="429" t="s">
        <v>20</v>
      </c>
      <c r="I75" s="429" t="b">
        <v>0</v>
      </c>
      <c r="J75" s="345">
        <v>0</v>
      </c>
      <c r="K75" s="345"/>
      <c r="L75" s="345"/>
      <c r="M75" s="345"/>
      <c r="N75" s="345"/>
      <c r="O75" s="345" t="b">
        <v>0</v>
      </c>
      <c r="P75" s="345"/>
      <c r="Q75" s="345" t="s">
        <v>680</v>
      </c>
      <c r="R75" s="345">
        <v>1000</v>
      </c>
      <c r="S75" s="345">
        <v>10</v>
      </c>
      <c r="T75" s="345"/>
      <c r="U75" s="345"/>
      <c r="V75" s="345"/>
      <c r="W75" s="25" t="str">
        <f>IF(D76+E76&gt;0,"yes","no")</f>
        <v>yes</v>
      </c>
      <c r="X75" s="25"/>
      <c r="Y75" s="25"/>
      <c r="Z75" s="25"/>
      <c r="AA75" s="25"/>
      <c r="AB75" s="25"/>
      <c r="AC75" s="25"/>
      <c r="AD75" s="25"/>
      <c r="AE75" s="25"/>
      <c r="AF75" s="25"/>
      <c r="AG75" s="25"/>
      <c r="AH75" s="25"/>
      <c r="AI75" s="25"/>
      <c r="AJ75" s="25"/>
      <c r="AK75" s="25"/>
      <c r="AL75" s="25"/>
      <c r="AM75" s="25"/>
      <c r="AN75" s="25"/>
      <c r="AO75" s="25"/>
    </row>
    <row r="76" spans="1:41" ht="21" customHeight="1">
      <c r="A76" s="429" t="str">
        <f t="shared" si="8"/>
        <v>Environment Agency/Natural Resources Wales/Northern Ireland Environment AgencyNitric acid</v>
      </c>
      <c r="B76" s="428" t="s">
        <v>492</v>
      </c>
      <c r="C76" s="345">
        <v>52</v>
      </c>
      <c r="D76" s="345">
        <v>1000</v>
      </c>
      <c r="E76" s="345"/>
      <c r="F76" s="345"/>
      <c r="G76" s="345"/>
      <c r="H76" s="429" t="s">
        <v>20</v>
      </c>
      <c r="I76" s="429" t="b">
        <v>0</v>
      </c>
      <c r="J76" s="345">
        <v>0</v>
      </c>
      <c r="K76" s="345"/>
      <c r="L76" s="345"/>
      <c r="M76" s="345"/>
      <c r="N76" s="345"/>
      <c r="O76" s="345" t="b">
        <v>0</v>
      </c>
      <c r="P76" s="345"/>
      <c r="Q76" s="345"/>
      <c r="R76" s="345"/>
      <c r="S76" s="345"/>
      <c r="T76" s="345"/>
      <c r="U76" s="345"/>
      <c r="V76" s="345"/>
      <c r="W76" s="25" t="str">
        <f>IF(D77+E77&gt;0,"yes","no")</f>
        <v>yes</v>
      </c>
      <c r="X76" s="25"/>
      <c r="Y76" s="25"/>
      <c r="Z76" s="25"/>
      <c r="AA76" s="25"/>
      <c r="AB76" s="25"/>
      <c r="AC76" s="25"/>
      <c r="AD76" s="25"/>
      <c r="AE76" s="25"/>
      <c r="AF76" s="25"/>
      <c r="AG76" s="25"/>
      <c r="AH76" s="25"/>
      <c r="AI76" s="25"/>
      <c r="AJ76" s="25"/>
      <c r="AK76" s="25"/>
      <c r="AL76" s="25"/>
      <c r="AM76" s="25"/>
      <c r="AN76" s="25"/>
      <c r="AO76" s="25"/>
    </row>
    <row r="77" spans="1:41" ht="21" customHeight="1">
      <c r="A77" s="429" t="str">
        <f t="shared" si="8"/>
        <v>Environment Agency/Natural Resources Wales/Northern Ireland Environment AgencyNitrogen dioxide</v>
      </c>
      <c r="B77" s="428" t="s">
        <v>494</v>
      </c>
      <c r="C77" s="345">
        <v>40</v>
      </c>
      <c r="D77" s="345">
        <v>200</v>
      </c>
      <c r="E77" s="345"/>
      <c r="F77" s="345"/>
      <c r="G77" s="345">
        <v>2.8</v>
      </c>
      <c r="H77" s="429" t="s">
        <v>20</v>
      </c>
      <c r="I77" s="429" t="b">
        <v>0</v>
      </c>
      <c r="J77" s="345">
        <v>0</v>
      </c>
      <c r="K77" s="345"/>
      <c r="L77" s="345"/>
      <c r="M77" s="345"/>
      <c r="N77" s="345"/>
      <c r="O77" s="345" t="b">
        <v>0</v>
      </c>
      <c r="P77" s="345"/>
      <c r="Q77" s="345" t="s">
        <v>681</v>
      </c>
      <c r="R77" s="345">
        <v>1000000</v>
      </c>
      <c r="S77" s="345">
        <v>10</v>
      </c>
      <c r="T77" s="345"/>
      <c r="U77" s="345"/>
      <c r="V77" s="345" t="s">
        <v>682</v>
      </c>
      <c r="W77" s="25" t="str">
        <f>IF(D78+E78&gt;0,"yes","no")</f>
        <v>yes</v>
      </c>
      <c r="X77" s="25"/>
      <c r="Y77" s="25"/>
      <c r="Z77" s="25"/>
      <c r="AA77" s="25"/>
      <c r="AB77" s="25"/>
      <c r="AC77" s="25"/>
      <c r="AD77" s="25"/>
      <c r="AE77" s="25"/>
      <c r="AF77" s="25"/>
      <c r="AG77" s="25"/>
      <c r="AH77" s="25"/>
      <c r="AI77" s="25"/>
      <c r="AJ77" s="25"/>
      <c r="AK77" s="25"/>
      <c r="AL77" s="25"/>
      <c r="AM77" s="25"/>
      <c r="AN77" s="25"/>
      <c r="AO77" s="25"/>
    </row>
    <row r="78" spans="1:41" ht="21" customHeight="1">
      <c r="A78" s="429" t="str">
        <f t="shared" si="8"/>
        <v>Environment Agency/Natural Resources Wales/Northern Ireland Environment AgencyNitrogen oxides (as NO2) (ecological)</v>
      </c>
      <c r="B78" s="428" t="s">
        <v>496</v>
      </c>
      <c r="C78" s="345">
        <v>30</v>
      </c>
      <c r="D78" s="345">
        <v>75</v>
      </c>
      <c r="E78" s="345"/>
      <c r="F78" s="345"/>
      <c r="G78" s="345">
        <v>2.8</v>
      </c>
      <c r="H78" s="429" t="s">
        <v>20</v>
      </c>
      <c r="I78" s="429" t="b">
        <v>0</v>
      </c>
      <c r="J78" s="345">
        <v>0</v>
      </c>
      <c r="K78" s="345"/>
      <c r="L78" s="345"/>
      <c r="M78" s="345"/>
      <c r="N78" s="345"/>
      <c r="O78" s="345" t="b">
        <v>0</v>
      </c>
      <c r="P78" s="345"/>
      <c r="Q78" s="345" t="s">
        <v>681</v>
      </c>
      <c r="R78" s="345">
        <v>1000000</v>
      </c>
      <c r="S78" s="345">
        <v>10</v>
      </c>
      <c r="T78" s="345"/>
      <c r="U78" s="345"/>
      <c r="V78" s="345"/>
      <c r="W78" s="25" t="str">
        <f>IF(D79+E79&gt;0,"yes","no")</f>
        <v>yes</v>
      </c>
      <c r="X78" s="25"/>
      <c r="Y78" s="25"/>
      <c r="Z78" s="25"/>
      <c r="AA78" s="25"/>
      <c r="AB78" s="25"/>
      <c r="AC78" s="25"/>
      <c r="AD78" s="25"/>
      <c r="AE78" s="25"/>
      <c r="AF78" s="25"/>
      <c r="AG78" s="25"/>
      <c r="AH78" s="25"/>
      <c r="AI78" s="25"/>
      <c r="AJ78" s="25"/>
      <c r="AK78" s="25"/>
      <c r="AL78" s="25"/>
      <c r="AM78" s="25"/>
      <c r="AN78" s="25"/>
      <c r="AO78" s="25"/>
    </row>
    <row r="79" spans="1:41" ht="21" customHeight="1">
      <c r="A79" s="429" t="str">
        <f t="shared" si="8"/>
        <v>Environment Agency/Natural Resources Wales/Northern Ireland Environment AgencyNitrogen monoxide (nitric oxide)</v>
      </c>
      <c r="B79" s="428" t="s">
        <v>498</v>
      </c>
      <c r="C79" s="345">
        <v>310</v>
      </c>
      <c r="D79" s="345">
        <v>4400</v>
      </c>
      <c r="E79" s="345"/>
      <c r="F79" s="345"/>
      <c r="G79" s="345">
        <v>-42.7</v>
      </c>
      <c r="H79" s="429" t="s">
        <v>20</v>
      </c>
      <c r="I79" s="429" t="b">
        <v>0</v>
      </c>
      <c r="J79" s="345">
        <v>0</v>
      </c>
      <c r="K79" s="345"/>
      <c r="L79" s="345"/>
      <c r="M79" s="345"/>
      <c r="N79" s="345"/>
      <c r="O79" s="345" t="b">
        <v>0</v>
      </c>
      <c r="P79" s="345"/>
      <c r="Q79" s="345" t="s">
        <v>681</v>
      </c>
      <c r="R79" s="345">
        <v>1000000</v>
      </c>
      <c r="S79" s="345">
        <v>10</v>
      </c>
      <c r="T79" s="345"/>
      <c r="U79" s="345"/>
      <c r="V79" s="433" t="s">
        <v>533</v>
      </c>
      <c r="W79" s="25" t="e">
        <f>IF(#REF!+#REF!&gt;0,"yes","no")</f>
        <v>#REF!</v>
      </c>
      <c r="X79" s="25"/>
      <c r="Y79" s="25"/>
      <c r="Z79" s="25"/>
      <c r="AA79" s="25"/>
      <c r="AB79" s="25"/>
      <c r="AC79" s="25"/>
      <c r="AD79" s="25"/>
      <c r="AE79" s="25"/>
      <c r="AF79" s="25"/>
      <c r="AG79" s="25"/>
      <c r="AH79" s="25"/>
      <c r="AI79" s="25"/>
      <c r="AJ79" s="25"/>
      <c r="AK79" s="25"/>
      <c r="AL79" s="25"/>
      <c r="AM79" s="25"/>
      <c r="AN79" s="25"/>
      <c r="AO79" s="25"/>
    </row>
    <row r="80" spans="1:41" ht="21" customHeight="1">
      <c r="A80" s="429" t="str">
        <f t="shared" si="8"/>
        <v>Environment Agency/Natural Resources Wales/Northern Ireland Environment AgencyN-nitrosodimethylamine (NDMA)</v>
      </c>
      <c r="B80" s="304" t="s">
        <v>500</v>
      </c>
      <c r="C80" s="430">
        <v>2.0000000000000001E-4</v>
      </c>
      <c r="D80" s="431"/>
      <c r="E80" s="430"/>
      <c r="F80" s="430"/>
      <c r="G80" s="430"/>
      <c r="H80" s="302" t="s">
        <v>533</v>
      </c>
      <c r="I80" s="432"/>
      <c r="J80" s="274"/>
      <c r="K80" s="274"/>
      <c r="L80" s="274"/>
      <c r="M80" s="274"/>
      <c r="N80" s="274"/>
      <c r="O80" s="274"/>
      <c r="P80" s="301" t="s">
        <v>533</v>
      </c>
      <c r="Q80" s="301" t="s">
        <v>533</v>
      </c>
      <c r="R80" s="274"/>
      <c r="S80" s="274"/>
      <c r="T80" s="301" t="s">
        <v>533</v>
      </c>
      <c r="U80" s="301" t="s">
        <v>533</v>
      </c>
      <c r="V80" s="345"/>
      <c r="W80" s="25" t="e">
        <f>IF(#REF!+#REF!&gt;0,"yes","no")</f>
        <v>#REF!</v>
      </c>
      <c r="X80" s="25"/>
      <c r="Y80" s="25"/>
      <c r="Z80" s="25"/>
      <c r="AA80" s="25"/>
      <c r="AB80" s="25"/>
      <c r="AC80" s="25"/>
      <c r="AD80" s="25"/>
      <c r="AE80" s="25"/>
      <c r="AF80" s="25"/>
      <c r="AG80" s="25"/>
      <c r="AH80" s="25"/>
      <c r="AI80" s="25"/>
      <c r="AJ80" s="25"/>
      <c r="AK80" s="25"/>
      <c r="AL80" s="25"/>
      <c r="AM80" s="25"/>
      <c r="AN80" s="25"/>
      <c r="AO80" s="25"/>
    </row>
    <row r="81" spans="1:41" ht="21" customHeight="1">
      <c r="A81" s="429" t="str">
        <f t="shared" si="8"/>
        <v>Environment Agency/Natural Resources Wales/Northern Ireland Environment AgencyOrthophosphoric acid</v>
      </c>
      <c r="B81" s="428" t="s">
        <v>501</v>
      </c>
      <c r="C81" s="345"/>
      <c r="D81" s="345">
        <v>200</v>
      </c>
      <c r="E81" s="345"/>
      <c r="F81" s="345"/>
      <c r="G81" s="345"/>
      <c r="H81" s="429" t="s">
        <v>20</v>
      </c>
      <c r="I81" s="429" t="b">
        <v>0</v>
      </c>
      <c r="J81" s="345">
        <v>0</v>
      </c>
      <c r="K81" s="345"/>
      <c r="L81" s="345"/>
      <c r="M81" s="345"/>
      <c r="N81" s="345"/>
      <c r="O81" s="345" t="b">
        <v>0</v>
      </c>
      <c r="P81" s="345"/>
      <c r="Q81" s="345"/>
      <c r="R81" s="345"/>
      <c r="S81" s="345"/>
      <c r="T81" s="345"/>
      <c r="U81" s="345"/>
      <c r="V81" s="345"/>
      <c r="W81" s="25" t="e">
        <f>IF(#REF!+#REF!&gt;0,"yes","no")</f>
        <v>#REF!</v>
      </c>
      <c r="X81" s="25"/>
      <c r="Y81" s="25"/>
      <c r="Z81" s="25"/>
      <c r="AA81" s="25"/>
      <c r="AB81" s="25"/>
      <c r="AC81" s="25"/>
      <c r="AD81" s="25"/>
      <c r="AE81" s="25"/>
      <c r="AF81" s="25"/>
      <c r="AG81" s="25"/>
      <c r="AH81" s="25"/>
      <c r="AI81" s="25"/>
      <c r="AJ81" s="25"/>
      <c r="AK81" s="25"/>
      <c r="AL81" s="25"/>
      <c r="AM81" s="25"/>
      <c r="AN81" s="25"/>
      <c r="AO81" s="25"/>
    </row>
    <row r="82" spans="1:41" ht="21" customHeight="1">
      <c r="A82" s="429" t="str">
        <f t="shared" si="8"/>
        <v>Environment Agency/Natural Resources Wales/Northern Ireland Environment AgencyOzone</v>
      </c>
      <c r="B82" s="428" t="s">
        <v>502</v>
      </c>
      <c r="C82" s="345"/>
      <c r="D82" s="345">
        <v>100</v>
      </c>
      <c r="E82" s="345"/>
      <c r="F82" s="345"/>
      <c r="G82" s="345"/>
      <c r="H82" s="429" t="s">
        <v>20</v>
      </c>
      <c r="I82" s="429" t="b">
        <v>0</v>
      </c>
      <c r="J82" s="345">
        <v>0</v>
      </c>
      <c r="K82" s="345"/>
      <c r="L82" s="345"/>
      <c r="M82" s="345"/>
      <c r="N82" s="345"/>
      <c r="O82" s="345" t="b">
        <v>0</v>
      </c>
      <c r="P82" s="345"/>
      <c r="Q82" s="345"/>
      <c r="R82" s="345"/>
      <c r="S82" s="345"/>
      <c r="T82" s="345"/>
      <c r="U82" s="345"/>
      <c r="V82" s="345" t="s">
        <v>683</v>
      </c>
      <c r="W82" s="25" t="str">
        <f>IF(D84+E84&gt;0,"yes","no")</f>
        <v>yes</v>
      </c>
      <c r="X82" s="25"/>
      <c r="Y82" s="25"/>
      <c r="Z82" s="25"/>
      <c r="AA82" s="25"/>
      <c r="AB82" s="25"/>
      <c r="AC82" s="25"/>
      <c r="AD82" s="25"/>
      <c r="AE82" s="25"/>
      <c r="AF82" s="25"/>
      <c r="AG82" s="25"/>
      <c r="AH82" s="25"/>
      <c r="AI82" s="25"/>
      <c r="AJ82" s="25"/>
      <c r="AK82" s="25"/>
      <c r="AL82" s="25"/>
      <c r="AM82" s="25"/>
      <c r="AN82" s="25"/>
      <c r="AO82" s="25"/>
    </row>
    <row r="83" spans="1:41" ht="21" customHeight="1">
      <c r="A83" s="429" t="str">
        <f t="shared" si="8"/>
        <v>Environment Agency/Natural Resources Wales/Northern Ireland Environment AgencyPara dichlorobenzene</v>
      </c>
      <c r="B83" s="304" t="s">
        <v>503</v>
      </c>
      <c r="C83" s="345">
        <v>1530</v>
      </c>
      <c r="D83" s="345">
        <v>30600</v>
      </c>
      <c r="E83" s="345"/>
      <c r="F83" s="345"/>
      <c r="G83" s="345"/>
      <c r="H83" s="429" t="s">
        <v>20</v>
      </c>
      <c r="I83" s="429" t="b">
        <v>0</v>
      </c>
      <c r="J83" s="345">
        <v>0</v>
      </c>
      <c r="K83" s="345"/>
      <c r="L83" s="345"/>
      <c r="M83" s="345"/>
      <c r="N83" s="345"/>
      <c r="O83" s="345" t="b">
        <v>0</v>
      </c>
      <c r="P83" s="345"/>
      <c r="Q83" s="345"/>
      <c r="R83" s="345"/>
      <c r="S83" s="345"/>
      <c r="T83" s="345"/>
      <c r="U83" s="345"/>
      <c r="V83" s="345"/>
      <c r="W83" s="25" t="e">
        <f>IF(#REF!+#REF!&gt;0,"yes","no")</f>
        <v>#REF!</v>
      </c>
      <c r="X83" s="25"/>
      <c r="Y83" s="25"/>
      <c r="Z83" s="25"/>
      <c r="AA83" s="25"/>
      <c r="AB83" s="25"/>
      <c r="AC83" s="25"/>
      <c r="AD83" s="25"/>
      <c r="AE83" s="25"/>
      <c r="AF83" s="25"/>
      <c r="AG83" s="25"/>
      <c r="AH83" s="25"/>
      <c r="AI83" s="25"/>
      <c r="AJ83" s="25"/>
      <c r="AK83" s="25"/>
      <c r="AL83" s="25"/>
      <c r="AM83" s="25"/>
      <c r="AN83" s="25"/>
      <c r="AO83" s="25"/>
    </row>
    <row r="84" spans="1:41" ht="21" customHeight="1">
      <c r="A84" s="429" t="str">
        <f t="shared" si="8"/>
        <v>Environment Agency/Natural Resources Wales/Northern Ireland Environment AgencyParticulates (PM10)</v>
      </c>
      <c r="B84" s="304" t="s">
        <v>505</v>
      </c>
      <c r="C84" s="345">
        <v>40</v>
      </c>
      <c r="D84" s="345">
        <v>50</v>
      </c>
      <c r="E84" s="345"/>
      <c r="F84" s="345"/>
      <c r="G84" s="345"/>
      <c r="H84" s="429" t="s">
        <v>20</v>
      </c>
      <c r="I84" s="429" t="b">
        <v>0</v>
      </c>
      <c r="J84" s="345">
        <v>0</v>
      </c>
      <c r="K84" s="345"/>
      <c r="L84" s="345"/>
      <c r="M84" s="345"/>
      <c r="N84" s="345"/>
      <c r="O84" s="345" t="b">
        <v>0</v>
      </c>
      <c r="P84" s="345"/>
      <c r="Q84" s="345" t="s">
        <v>684</v>
      </c>
      <c r="R84" s="345">
        <v>1000</v>
      </c>
      <c r="S84" s="345">
        <v>100</v>
      </c>
      <c r="T84" s="345"/>
      <c r="U84" s="345"/>
      <c r="V84" s="345" t="s">
        <v>685</v>
      </c>
      <c r="W84" s="25" t="e">
        <f>IF(#REF!+#REF!&gt;0,"yes","no")</f>
        <v>#REF!</v>
      </c>
      <c r="X84" s="25"/>
      <c r="Y84" s="25"/>
      <c r="Z84" s="25"/>
      <c r="AA84" s="25"/>
      <c r="AB84" s="25"/>
      <c r="AC84" s="25"/>
      <c r="AD84" s="25"/>
      <c r="AE84" s="25"/>
      <c r="AF84" s="25"/>
      <c r="AG84" s="25"/>
      <c r="AH84" s="25"/>
      <c r="AI84" s="25"/>
      <c r="AJ84" s="25"/>
      <c r="AK84" s="25"/>
      <c r="AL84" s="25"/>
      <c r="AM84" s="25"/>
      <c r="AN84" s="25"/>
      <c r="AO84" s="25"/>
    </row>
    <row r="85" spans="1:41" ht="21" customHeight="1">
      <c r="A85" s="429" t="str">
        <f t="shared" si="8"/>
        <v>Environment Agency/Natural Resources Wales/Northern Ireland Environment AgencyParticulates (PM2.5)</v>
      </c>
      <c r="B85" s="428" t="s">
        <v>507</v>
      </c>
      <c r="C85" s="345">
        <v>20</v>
      </c>
      <c r="D85" s="345"/>
      <c r="E85" s="345"/>
      <c r="F85" s="345"/>
      <c r="G85" s="345"/>
      <c r="H85" s="429" t="s">
        <v>20</v>
      </c>
      <c r="I85" s="429" t="b">
        <v>0</v>
      </c>
      <c r="J85" s="345">
        <v>0</v>
      </c>
      <c r="K85" s="345"/>
      <c r="L85" s="345"/>
      <c r="M85" s="345"/>
      <c r="N85" s="345"/>
      <c r="O85" s="345" t="b">
        <v>0</v>
      </c>
      <c r="P85" s="345"/>
      <c r="Q85" s="345" t="s">
        <v>684</v>
      </c>
      <c r="R85" s="345">
        <v>1000</v>
      </c>
      <c r="S85" s="345">
        <v>100</v>
      </c>
      <c r="T85" s="345"/>
      <c r="U85" s="345"/>
      <c r="V85" s="345"/>
      <c r="W85" s="25" t="e">
        <f>IF(#REF!+#REF!&gt;0,"yes","no")</f>
        <v>#REF!</v>
      </c>
      <c r="X85" s="25"/>
      <c r="Y85" s="25"/>
      <c r="Z85" s="25"/>
      <c r="AA85" s="25"/>
      <c r="AB85" s="25"/>
      <c r="AC85" s="25"/>
      <c r="AD85" s="25"/>
      <c r="AE85" s="25"/>
      <c r="AF85" s="25"/>
      <c r="AG85" s="25"/>
      <c r="AH85" s="25"/>
      <c r="AI85" s="25"/>
      <c r="AJ85" s="25"/>
      <c r="AK85" s="25"/>
      <c r="AL85" s="25"/>
      <c r="AM85" s="25"/>
      <c r="AN85" s="25"/>
      <c r="AO85" s="25"/>
    </row>
    <row r="86" spans="1:41" ht="21" customHeight="1">
      <c r="A86" s="429" t="str">
        <f t="shared" si="8"/>
        <v>Environment Agency/Natural Resources Wales/Northern Ireland Environment AgencyMethyl propyl ketone (MPK, 2-Pentanone)</v>
      </c>
      <c r="B86" s="427" t="s">
        <v>509</v>
      </c>
      <c r="C86" s="345">
        <v>7160</v>
      </c>
      <c r="D86" s="345">
        <v>89500</v>
      </c>
      <c r="E86" s="345"/>
      <c r="F86" s="345"/>
      <c r="G86" s="345"/>
      <c r="H86" s="429" t="s">
        <v>20</v>
      </c>
      <c r="I86" s="429" t="b">
        <v>0</v>
      </c>
      <c r="J86" s="345">
        <v>0</v>
      </c>
      <c r="K86" s="345"/>
      <c r="L86" s="345"/>
      <c r="M86" s="345"/>
      <c r="N86" s="345"/>
      <c r="O86" s="345" t="b">
        <v>0</v>
      </c>
      <c r="P86" s="345"/>
      <c r="Q86" s="345"/>
      <c r="R86" s="345"/>
      <c r="S86" s="345"/>
      <c r="T86" s="345"/>
      <c r="U86" s="345"/>
      <c r="V86" s="345"/>
      <c r="W86" s="25" t="str">
        <f>IF(D87+E87&gt;0,"yes","no")</f>
        <v>yes</v>
      </c>
      <c r="X86" s="25"/>
      <c r="Y86" s="25"/>
      <c r="Z86" s="25"/>
      <c r="AA86" s="25"/>
      <c r="AB86" s="25"/>
      <c r="AC86" s="25"/>
      <c r="AD86" s="25"/>
      <c r="AE86" s="25"/>
      <c r="AF86" s="25"/>
      <c r="AG86" s="25"/>
      <c r="AH86" s="25"/>
      <c r="AI86" s="25"/>
      <c r="AJ86" s="25"/>
      <c r="AK86" s="25"/>
      <c r="AL86" s="25"/>
      <c r="AM86" s="25"/>
      <c r="AN86" s="25"/>
      <c r="AO86" s="25"/>
    </row>
    <row r="87" spans="1:41" ht="21" customHeight="1">
      <c r="A87" s="429" t="str">
        <f t="shared" si="8"/>
        <v>Environment Agency/Natural Resources Wales/Northern Ireland Environment AgencyDiethyl ketone (3-Pentanone)</v>
      </c>
      <c r="B87" s="427" t="s">
        <v>511</v>
      </c>
      <c r="C87" s="345">
        <v>7160</v>
      </c>
      <c r="D87" s="345">
        <v>89500</v>
      </c>
      <c r="E87" s="345"/>
      <c r="F87" s="345"/>
      <c r="G87" s="345"/>
      <c r="H87" s="429" t="s">
        <v>20</v>
      </c>
      <c r="I87" s="429" t="b">
        <v>0</v>
      </c>
      <c r="J87" s="345">
        <v>0</v>
      </c>
      <c r="K87" s="345"/>
      <c r="L87" s="345"/>
      <c r="M87" s="345"/>
      <c r="N87" s="345"/>
      <c r="O87" s="345" t="b">
        <v>0</v>
      </c>
      <c r="P87" s="345"/>
      <c r="Q87" s="345"/>
      <c r="R87" s="345"/>
      <c r="S87" s="345"/>
      <c r="T87" s="345"/>
      <c r="U87" s="345"/>
      <c r="V87" s="345"/>
      <c r="W87" s="25" t="e">
        <f>IF(#REF!+#REF!&gt;0,"yes","no")</f>
        <v>#REF!</v>
      </c>
      <c r="X87" s="25"/>
      <c r="Y87" s="25"/>
      <c r="Z87" s="25"/>
      <c r="AA87" s="25"/>
      <c r="AB87" s="25"/>
      <c r="AC87" s="25"/>
      <c r="AD87" s="25"/>
      <c r="AE87" s="25"/>
      <c r="AF87" s="25"/>
      <c r="AG87" s="25"/>
      <c r="AH87" s="25"/>
      <c r="AI87" s="25"/>
      <c r="AJ87" s="25"/>
      <c r="AK87" s="25"/>
      <c r="AL87" s="25"/>
      <c r="AM87" s="25"/>
      <c r="AN87" s="25"/>
      <c r="AO87" s="25"/>
    </row>
    <row r="88" spans="1:41" ht="21" customHeight="1">
      <c r="A88" s="429" t="str">
        <f t="shared" si="8"/>
        <v>Environment Agency/Natural Resources Wales/Northern Ireland Environment AgencyPhenol</v>
      </c>
      <c r="B88" s="428" t="s">
        <v>513</v>
      </c>
      <c r="C88" s="345">
        <v>200</v>
      </c>
      <c r="D88" s="345">
        <v>3900</v>
      </c>
      <c r="E88" s="345"/>
      <c r="F88" s="345"/>
      <c r="G88" s="345"/>
      <c r="H88" s="429" t="s">
        <v>20</v>
      </c>
      <c r="I88" s="429" t="b">
        <v>0</v>
      </c>
      <c r="J88" s="345">
        <v>0</v>
      </c>
      <c r="K88" s="345"/>
      <c r="L88" s="345"/>
      <c r="M88" s="345"/>
      <c r="N88" s="345"/>
      <c r="O88" s="345" t="b">
        <v>0</v>
      </c>
      <c r="P88" s="345"/>
      <c r="Q88" s="345" t="s">
        <v>513</v>
      </c>
      <c r="R88" s="345">
        <v>1000</v>
      </c>
      <c r="S88" s="345">
        <v>100</v>
      </c>
      <c r="T88" s="345"/>
      <c r="U88" s="345"/>
      <c r="V88" s="345"/>
      <c r="W88" s="25" t="str">
        <f t="shared" ref="W88:W92" si="9">IF(D89+E89&gt;0,"yes","no")</f>
        <v>yes</v>
      </c>
      <c r="X88" s="25"/>
      <c r="Y88" s="25"/>
      <c r="Z88" s="25"/>
      <c r="AA88" s="25"/>
      <c r="AB88" s="25"/>
      <c r="AC88" s="25"/>
      <c r="AD88" s="25"/>
      <c r="AE88" s="25"/>
      <c r="AF88" s="25"/>
      <c r="AG88" s="25"/>
      <c r="AH88" s="25"/>
      <c r="AI88" s="25"/>
      <c r="AJ88" s="25"/>
      <c r="AK88" s="25"/>
      <c r="AL88" s="25"/>
      <c r="AM88" s="25"/>
      <c r="AN88" s="25"/>
      <c r="AO88" s="25"/>
    </row>
    <row r="89" spans="1:41" ht="21" customHeight="1">
      <c r="A89" s="429" t="str">
        <f t="shared" si="8"/>
        <v>Environment Agency/Natural Resources Wales/Northern Ireland Environment AgencyPhosgene</v>
      </c>
      <c r="B89" s="428" t="s">
        <v>515</v>
      </c>
      <c r="C89" s="345">
        <v>0.8</v>
      </c>
      <c r="D89" s="345">
        <v>25</v>
      </c>
      <c r="E89" s="345"/>
      <c r="F89" s="345"/>
      <c r="G89" s="345"/>
      <c r="H89" s="429" t="s">
        <v>20</v>
      </c>
      <c r="I89" s="429" t="b">
        <v>0</v>
      </c>
      <c r="J89" s="345">
        <v>0</v>
      </c>
      <c r="K89" s="345"/>
      <c r="L89" s="345"/>
      <c r="M89" s="345"/>
      <c r="N89" s="345"/>
      <c r="O89" s="345" t="b">
        <v>0</v>
      </c>
      <c r="P89" s="345"/>
      <c r="Q89" s="345" t="s">
        <v>515</v>
      </c>
      <c r="R89" s="345">
        <v>1000</v>
      </c>
      <c r="S89" s="345">
        <v>1</v>
      </c>
      <c r="T89" s="345"/>
      <c r="U89" s="345"/>
      <c r="V89" s="345"/>
      <c r="W89" s="25" t="str">
        <f t="shared" si="9"/>
        <v>yes</v>
      </c>
      <c r="X89" s="25"/>
      <c r="Y89" s="25"/>
      <c r="Z89" s="25"/>
      <c r="AA89" s="25"/>
      <c r="AB89" s="25"/>
      <c r="AC89" s="25"/>
      <c r="AD89" s="25"/>
      <c r="AE89" s="25"/>
      <c r="AF89" s="25"/>
      <c r="AG89" s="25"/>
      <c r="AH89" s="25"/>
      <c r="AI89" s="25"/>
      <c r="AJ89" s="25"/>
      <c r="AK89" s="25"/>
      <c r="AL89" s="25"/>
      <c r="AM89" s="25"/>
      <c r="AN89" s="25"/>
      <c r="AO89" s="25"/>
    </row>
    <row r="90" spans="1:41" ht="21" customHeight="1">
      <c r="A90" s="429" t="str">
        <f t="shared" si="8"/>
        <v>Environment Agency/Natural Resources Wales/Northern Ireland Environment AgencyPhosphine</v>
      </c>
      <c r="B90" s="428" t="s">
        <v>517</v>
      </c>
      <c r="C90" s="345"/>
      <c r="D90" s="345">
        <v>42</v>
      </c>
      <c r="E90" s="345"/>
      <c r="F90" s="345"/>
      <c r="G90" s="345"/>
      <c r="H90" s="429" t="s">
        <v>20</v>
      </c>
      <c r="I90" s="429" t="b">
        <v>0</v>
      </c>
      <c r="J90" s="345">
        <v>0</v>
      </c>
      <c r="K90" s="345"/>
      <c r="L90" s="345"/>
      <c r="M90" s="345"/>
      <c r="N90" s="345"/>
      <c r="O90" s="345" t="b">
        <v>0</v>
      </c>
      <c r="P90" s="345"/>
      <c r="Q90" s="345"/>
      <c r="R90" s="345"/>
      <c r="S90" s="345"/>
      <c r="T90" s="345"/>
      <c r="U90" s="345"/>
      <c r="V90" s="345"/>
      <c r="W90" s="25" t="str">
        <f t="shared" si="9"/>
        <v>yes</v>
      </c>
      <c r="X90" s="25"/>
      <c r="Y90" s="25"/>
      <c r="Z90" s="25"/>
      <c r="AA90" s="25"/>
      <c r="AB90" s="25"/>
      <c r="AC90" s="25"/>
      <c r="AD90" s="25"/>
      <c r="AE90" s="25"/>
      <c r="AF90" s="25"/>
      <c r="AG90" s="25"/>
      <c r="AH90" s="25"/>
      <c r="AI90" s="25"/>
      <c r="AJ90" s="25"/>
      <c r="AK90" s="25"/>
      <c r="AL90" s="25"/>
      <c r="AM90" s="25"/>
      <c r="AN90" s="25"/>
      <c r="AO90" s="25"/>
    </row>
    <row r="91" spans="1:41" ht="21" customHeight="1">
      <c r="A91" s="429" t="str">
        <f t="shared" si="8"/>
        <v>Environment Agency/Natural Resources Wales/Northern Ireland Environment AgencyPolychlorinated biphenyls (PCBs)</v>
      </c>
      <c r="B91" s="428" t="s">
        <v>519</v>
      </c>
      <c r="C91" s="345">
        <v>0.2</v>
      </c>
      <c r="D91" s="345">
        <v>6</v>
      </c>
      <c r="E91" s="345"/>
      <c r="F91" s="345"/>
      <c r="G91" s="345"/>
      <c r="H91" s="429" t="s">
        <v>20</v>
      </c>
      <c r="I91" s="429" t="b">
        <v>0</v>
      </c>
      <c r="J91" s="345">
        <v>0</v>
      </c>
      <c r="K91" s="345"/>
      <c r="L91" s="345"/>
      <c r="M91" s="345"/>
      <c r="N91" s="345"/>
      <c r="O91" s="345" t="b">
        <v>0</v>
      </c>
      <c r="P91" s="345"/>
      <c r="Q91" s="345" t="s">
        <v>686</v>
      </c>
      <c r="R91" s="345">
        <v>1E-3</v>
      </c>
      <c r="S91" s="345">
        <v>0.1</v>
      </c>
      <c r="T91" s="345"/>
      <c r="U91" s="345"/>
      <c r="V91" s="345"/>
      <c r="W91" s="25" t="e">
        <f>IF(#REF!+#REF!&gt;0,"yes","no")</f>
        <v>#REF!</v>
      </c>
      <c r="X91" s="25"/>
      <c r="Y91" s="25"/>
      <c r="Z91" s="25"/>
      <c r="AA91" s="25"/>
      <c r="AB91" s="25"/>
      <c r="AC91" s="25"/>
      <c r="AD91" s="25"/>
      <c r="AE91" s="25"/>
      <c r="AF91" s="25"/>
      <c r="AG91" s="25"/>
      <c r="AH91" s="25"/>
      <c r="AI91" s="25"/>
      <c r="AJ91" s="25"/>
      <c r="AK91" s="25"/>
      <c r="AL91" s="25"/>
      <c r="AM91" s="25"/>
      <c r="AN91" s="25"/>
      <c r="AO91" s="25"/>
    </row>
    <row r="92" spans="1:41" ht="21" customHeight="1">
      <c r="A92" s="429" t="str">
        <f t="shared" si="8"/>
        <v>Environment Agency/Natural Resources Wales/Northern Ireland Environment Agency1-propanol</v>
      </c>
      <c r="B92" s="304" t="s">
        <v>521</v>
      </c>
      <c r="C92" s="345">
        <v>5000</v>
      </c>
      <c r="D92" s="345">
        <v>62500</v>
      </c>
      <c r="E92" s="345"/>
      <c r="F92" s="345"/>
      <c r="G92" s="345">
        <v>56.12</v>
      </c>
      <c r="H92" s="429" t="s">
        <v>20</v>
      </c>
      <c r="I92" s="429" t="b">
        <v>0</v>
      </c>
      <c r="J92" s="345">
        <v>0</v>
      </c>
      <c r="K92" s="345"/>
      <c r="L92" s="345"/>
      <c r="M92" s="345"/>
      <c r="N92" s="345"/>
      <c r="O92" s="345" t="b">
        <v>0</v>
      </c>
      <c r="P92" s="345"/>
      <c r="Q92" s="345"/>
      <c r="R92" s="345"/>
      <c r="S92" s="345"/>
      <c r="T92" s="345"/>
      <c r="U92" s="345"/>
      <c r="V92" s="345"/>
      <c r="W92" s="25" t="str">
        <f t="shared" si="9"/>
        <v>yes</v>
      </c>
      <c r="X92" s="25"/>
      <c r="Y92" s="25"/>
      <c r="Z92" s="25"/>
      <c r="AA92" s="25"/>
      <c r="AB92" s="25"/>
      <c r="AC92" s="25"/>
      <c r="AD92" s="25"/>
      <c r="AE92" s="25"/>
      <c r="AF92" s="25"/>
      <c r="AG92" s="25"/>
      <c r="AH92" s="25"/>
      <c r="AI92" s="25"/>
      <c r="AJ92" s="25"/>
      <c r="AK92" s="25"/>
      <c r="AL92" s="25"/>
      <c r="AM92" s="25"/>
      <c r="AN92" s="25"/>
      <c r="AO92" s="25"/>
    </row>
    <row r="93" spans="1:41" ht="21" customHeight="1">
      <c r="A93" s="429" t="str">
        <f t="shared" si="8"/>
        <v>Environment Agency/Natural Resources Wales/Northern Ireland Environment Agency2-propanol</v>
      </c>
      <c r="B93" s="304" t="s">
        <v>523</v>
      </c>
      <c r="C93" s="345">
        <v>9990</v>
      </c>
      <c r="D93" s="345">
        <v>125000</v>
      </c>
      <c r="E93" s="345"/>
      <c r="F93" s="345"/>
      <c r="G93" s="345">
        <v>18.82</v>
      </c>
      <c r="H93" s="429" t="s">
        <v>20</v>
      </c>
      <c r="I93" s="429" t="b">
        <v>0</v>
      </c>
      <c r="J93" s="345">
        <v>0</v>
      </c>
      <c r="K93" s="345"/>
      <c r="L93" s="345"/>
      <c r="M93" s="345"/>
      <c r="N93" s="345"/>
      <c r="O93" s="345" t="b">
        <v>0</v>
      </c>
      <c r="P93" s="345"/>
      <c r="Q93" s="345"/>
      <c r="R93" s="345"/>
      <c r="S93" s="345"/>
      <c r="T93" s="345"/>
      <c r="U93" s="345"/>
      <c r="V93" s="345"/>
      <c r="W93" s="25" t="e">
        <f>IF(#REF!+#REF!&gt;0,"yes","no")</f>
        <v>#REF!</v>
      </c>
      <c r="X93" s="25"/>
      <c r="Y93" s="25"/>
      <c r="Z93" s="25"/>
      <c r="AA93" s="25"/>
      <c r="AB93" s="25"/>
      <c r="AC93" s="25"/>
      <c r="AD93" s="25"/>
      <c r="AE93" s="25"/>
      <c r="AF93" s="25"/>
      <c r="AG93" s="25"/>
      <c r="AH93" s="25"/>
      <c r="AI93" s="25"/>
      <c r="AJ93" s="25"/>
      <c r="AK93" s="25"/>
      <c r="AL93" s="25"/>
      <c r="AM93" s="25"/>
      <c r="AN93" s="25"/>
      <c r="AO93" s="25"/>
    </row>
    <row r="94" spans="1:41" ht="21" customHeight="1">
      <c r="A94" s="429" t="str">
        <f t="shared" si="8"/>
        <v>Environment Agency/Natural Resources Wales/Northern Ireland Environment AgencyPropylene oxide</v>
      </c>
      <c r="B94" s="428" t="s">
        <v>525</v>
      </c>
      <c r="C94" s="345">
        <v>24</v>
      </c>
      <c r="D94" s="345">
        <v>720</v>
      </c>
      <c r="E94" s="345"/>
      <c r="F94" s="345"/>
      <c r="G94" s="345"/>
      <c r="H94" s="429" t="s">
        <v>20</v>
      </c>
      <c r="I94" s="429" t="b">
        <v>0</v>
      </c>
      <c r="J94" s="345">
        <v>0</v>
      </c>
      <c r="K94" s="345"/>
      <c r="L94" s="345"/>
      <c r="M94" s="345"/>
      <c r="N94" s="345"/>
      <c r="O94" s="345" t="b">
        <v>0</v>
      </c>
      <c r="P94" s="345"/>
      <c r="Q94" s="345" t="s">
        <v>525</v>
      </c>
      <c r="R94" s="345">
        <v>1000</v>
      </c>
      <c r="S94" s="345">
        <v>100</v>
      </c>
      <c r="T94" s="345"/>
      <c r="U94" s="345"/>
      <c r="V94" s="345"/>
      <c r="W94" s="25" t="e">
        <f>IF(#REF!+#REF!&gt;0,"yes","no")</f>
        <v>#REF!</v>
      </c>
      <c r="X94" s="25"/>
      <c r="Y94" s="25"/>
      <c r="Z94" s="25"/>
      <c r="AA94" s="25"/>
      <c r="AB94" s="25"/>
      <c r="AC94" s="25"/>
      <c r="AD94" s="25"/>
      <c r="AE94" s="25"/>
      <c r="AF94" s="25"/>
      <c r="AG94" s="25"/>
      <c r="AH94" s="25"/>
      <c r="AI94" s="25"/>
      <c r="AJ94" s="25"/>
      <c r="AK94" s="25"/>
      <c r="AL94" s="25"/>
      <c r="AM94" s="25"/>
      <c r="AN94" s="25"/>
      <c r="AO94" s="25"/>
    </row>
    <row r="95" spans="1:41" ht="21" customHeight="1">
      <c r="A95" s="429" t="str">
        <f t="shared" si="8"/>
        <v>Environment Agency/Natural Resources Wales/Northern Ireland Environment AgencySelenium and compounds (as Se), except hydrogen selenide</v>
      </c>
      <c r="B95" s="428" t="s">
        <v>526</v>
      </c>
      <c r="C95" s="345">
        <v>2</v>
      </c>
      <c r="D95" s="345"/>
      <c r="E95" s="345">
        <v>1.2E-2</v>
      </c>
      <c r="F95" s="345"/>
      <c r="G95" s="345"/>
      <c r="H95" s="345" t="s">
        <v>20</v>
      </c>
      <c r="I95" s="345" t="b">
        <v>0</v>
      </c>
      <c r="J95" s="345">
        <v>0</v>
      </c>
      <c r="K95" s="345"/>
      <c r="L95" s="345"/>
      <c r="M95" s="345"/>
      <c r="N95" s="345"/>
      <c r="O95" s="345" t="b">
        <v>0</v>
      </c>
      <c r="P95" s="345"/>
      <c r="Q95" s="345" t="s">
        <v>687</v>
      </c>
      <c r="R95" s="345">
        <v>1000</v>
      </c>
      <c r="S95" s="345">
        <v>10</v>
      </c>
      <c r="T95" s="345"/>
      <c r="U95" s="345"/>
      <c r="V95" s="345"/>
      <c r="W95" s="25" t="str">
        <f>IF(D96+E96&gt;0,"yes","no")</f>
        <v>yes</v>
      </c>
      <c r="X95" s="25"/>
      <c r="Y95" s="25"/>
      <c r="Z95" s="25"/>
      <c r="AA95" s="25"/>
      <c r="AB95" s="25"/>
      <c r="AC95" s="25"/>
      <c r="AD95" s="25"/>
      <c r="AE95" s="25"/>
      <c r="AF95" s="25"/>
      <c r="AG95" s="25"/>
      <c r="AH95" s="25"/>
      <c r="AI95" s="25"/>
      <c r="AJ95" s="25"/>
      <c r="AK95" s="25"/>
      <c r="AL95" s="25"/>
      <c r="AM95" s="25"/>
      <c r="AN95" s="25"/>
      <c r="AO95" s="25"/>
    </row>
    <row r="96" spans="1:41" ht="21" customHeight="1">
      <c r="A96" s="429" t="str">
        <f t="shared" si="8"/>
        <v>Environment Agency/Natural Resources Wales/Northern Ireland Environment AgencySodium hydroxide</v>
      </c>
      <c r="B96" s="428" t="s">
        <v>528</v>
      </c>
      <c r="C96" s="345"/>
      <c r="D96" s="345">
        <v>200</v>
      </c>
      <c r="E96" s="345"/>
      <c r="F96" s="345"/>
      <c r="G96" s="345"/>
      <c r="H96" s="345" t="s">
        <v>20</v>
      </c>
      <c r="I96" s="345" t="b">
        <v>0</v>
      </c>
      <c r="J96" s="345">
        <v>0</v>
      </c>
      <c r="K96" s="345"/>
      <c r="L96" s="345"/>
      <c r="M96" s="345"/>
      <c r="N96" s="345"/>
      <c r="O96" s="345" t="b">
        <v>0</v>
      </c>
      <c r="P96" s="345"/>
      <c r="Q96" s="345"/>
      <c r="R96" s="345"/>
      <c r="S96" s="345"/>
      <c r="T96" s="345"/>
      <c r="U96" s="345"/>
      <c r="V96" s="345"/>
      <c r="W96" s="25" t="str">
        <f>IF(D97+E97&gt;0,"yes","no")</f>
        <v>yes</v>
      </c>
      <c r="X96" s="25"/>
      <c r="Y96" s="25"/>
      <c r="Z96" s="25"/>
      <c r="AA96" s="25"/>
      <c r="AB96" s="25"/>
      <c r="AC96" s="25"/>
      <c r="AD96" s="25"/>
      <c r="AE96" s="25"/>
      <c r="AF96" s="25"/>
      <c r="AG96" s="25"/>
      <c r="AH96" s="25"/>
      <c r="AI96" s="25"/>
      <c r="AJ96" s="25"/>
      <c r="AK96" s="25"/>
      <c r="AL96" s="25"/>
      <c r="AM96" s="25"/>
      <c r="AN96" s="25"/>
      <c r="AO96" s="25"/>
    </row>
    <row r="97" spans="1:41" ht="21" customHeight="1">
      <c r="A97" s="429" t="str">
        <f t="shared" ref="A97:A114" si="10">"Environment Agency/Natural Resources Wales/Northern Ireland Environment Agency"&amp;B97</f>
        <v>Environment Agency/Natural Resources Wales/Northern Ireland Environment AgencyStyrene</v>
      </c>
      <c r="B97" s="428" t="s">
        <v>188</v>
      </c>
      <c r="C97" s="345">
        <v>260</v>
      </c>
      <c r="D97" s="345">
        <v>800</v>
      </c>
      <c r="E97" s="345"/>
      <c r="F97" s="345"/>
      <c r="G97" s="345">
        <v>14.2</v>
      </c>
      <c r="H97" s="345" t="s">
        <v>659</v>
      </c>
      <c r="I97" s="345" t="b">
        <v>0</v>
      </c>
      <c r="J97" s="345">
        <v>0</v>
      </c>
      <c r="K97" s="345">
        <v>500</v>
      </c>
      <c r="L97" s="345">
        <v>50</v>
      </c>
      <c r="M97" s="345">
        <v>500</v>
      </c>
      <c r="N97" s="345">
        <v>50</v>
      </c>
      <c r="O97" s="345" t="b">
        <v>0</v>
      </c>
      <c r="P97" s="345"/>
      <c r="Q97" s="345" t="s">
        <v>188</v>
      </c>
      <c r="R97" s="345">
        <v>1000</v>
      </c>
      <c r="S97" s="345">
        <v>500</v>
      </c>
      <c r="T97" s="345"/>
      <c r="U97" s="345"/>
      <c r="V97" s="301" t="s">
        <v>533</v>
      </c>
      <c r="W97" s="25" t="e">
        <f>IF(#REF!+#REF!&gt;0,"yes","no")</f>
        <v>#REF!</v>
      </c>
    </row>
    <row r="98" spans="1:41" ht="21" customHeight="1">
      <c r="A98" s="429" t="str">
        <f t="shared" si="10"/>
        <v>Environment Agency/Natural Resources Wales/Northern Ireland Environment AgencySulphur dioxide  (15 min mean)</v>
      </c>
      <c r="B98" s="428" t="s">
        <v>531</v>
      </c>
      <c r="C98" s="345"/>
      <c r="D98" s="345">
        <v>266</v>
      </c>
      <c r="E98" s="345"/>
      <c r="F98" s="345"/>
      <c r="G98" s="345">
        <v>4.8</v>
      </c>
      <c r="H98" s="345" t="s">
        <v>20</v>
      </c>
      <c r="I98" s="345" t="b">
        <v>0</v>
      </c>
      <c r="J98" s="345">
        <v>0</v>
      </c>
      <c r="K98" s="345"/>
      <c r="L98" s="345"/>
      <c r="M98" s="345"/>
      <c r="N98" s="345"/>
      <c r="O98" s="345" t="b">
        <v>0</v>
      </c>
      <c r="P98" s="345"/>
      <c r="Q98" s="345" t="s">
        <v>688</v>
      </c>
      <c r="R98" s="345">
        <v>1000000</v>
      </c>
      <c r="S98" s="345">
        <v>10</v>
      </c>
      <c r="T98" s="345"/>
      <c r="U98" s="345"/>
      <c r="V98" s="345" t="s">
        <v>689</v>
      </c>
      <c r="W98" s="25" t="e">
        <f>IF(#REF!+#REF!&gt;0,"yes","no")</f>
        <v>#REF!</v>
      </c>
      <c r="X98" s="25"/>
      <c r="Y98" s="25"/>
      <c r="Z98" s="25"/>
      <c r="AA98" s="25"/>
      <c r="AB98" s="25"/>
      <c r="AC98" s="25"/>
      <c r="AD98" s="25"/>
      <c r="AE98" s="25"/>
      <c r="AF98" s="25"/>
      <c r="AG98" s="25"/>
      <c r="AH98" s="25"/>
      <c r="AI98" s="25"/>
      <c r="AJ98" s="25"/>
      <c r="AK98" s="25"/>
      <c r="AL98" s="25"/>
      <c r="AM98" s="25"/>
      <c r="AN98" s="25"/>
      <c r="AO98" s="25"/>
    </row>
    <row r="99" spans="1:41" ht="21" customHeight="1">
      <c r="A99" s="429" t="str">
        <f t="shared" si="10"/>
        <v>Environment Agency/Natural Resources Wales/Northern Ireland Environment AgencySulphur dioxide (24 hr mean)</v>
      </c>
      <c r="B99" s="428" t="s">
        <v>532</v>
      </c>
      <c r="C99" s="345"/>
      <c r="D99" s="345">
        <v>125</v>
      </c>
      <c r="E99" s="345"/>
      <c r="F99" s="345"/>
      <c r="G99" s="345">
        <v>4.8</v>
      </c>
      <c r="H99" s="345" t="s">
        <v>20</v>
      </c>
      <c r="I99" s="345" t="b">
        <v>0</v>
      </c>
      <c r="J99" s="345">
        <v>0</v>
      </c>
      <c r="K99" s="345"/>
      <c r="L99" s="345"/>
      <c r="M99" s="345"/>
      <c r="N99" s="345"/>
      <c r="O99" s="345" t="b">
        <v>0</v>
      </c>
      <c r="P99" s="345"/>
      <c r="Q99" s="345" t="s">
        <v>688</v>
      </c>
      <c r="R99" s="345">
        <v>1000000</v>
      </c>
      <c r="S99" s="345">
        <v>10</v>
      </c>
      <c r="T99" s="345"/>
      <c r="U99" s="345"/>
      <c r="V99" s="345" t="s">
        <v>690</v>
      </c>
      <c r="W99" s="25" t="str">
        <f t="shared" ref="W99:W102" si="11">IF(D100+E100&gt;0,"yes","no")</f>
        <v>no</v>
      </c>
      <c r="X99" s="25"/>
      <c r="Y99" s="25"/>
      <c r="Z99" s="25"/>
      <c r="AA99" s="25"/>
      <c r="AB99" s="25"/>
      <c r="AC99" s="25"/>
      <c r="AD99" s="25"/>
      <c r="AE99" s="25"/>
      <c r="AF99" s="25"/>
      <c r="AG99" s="25"/>
      <c r="AH99" s="25"/>
      <c r="AI99" s="25"/>
      <c r="AJ99" s="25"/>
      <c r="AK99" s="25"/>
      <c r="AL99" s="25"/>
      <c r="AM99" s="25"/>
      <c r="AN99" s="25"/>
      <c r="AO99" s="25"/>
    </row>
    <row r="100" spans="1:41" ht="21" customHeight="1">
      <c r="A100" s="429" t="str">
        <f t="shared" si="10"/>
        <v>Environment Agency/Natural Resources Wales/Northern Ireland Environment AgencySulphur dioxide (ecological-lichens and bryophytes)</v>
      </c>
      <c r="B100" s="428" t="s">
        <v>535</v>
      </c>
      <c r="C100" s="345">
        <v>10</v>
      </c>
      <c r="D100" s="345"/>
      <c r="E100" s="345"/>
      <c r="F100" s="345"/>
      <c r="G100" s="345">
        <v>4.8</v>
      </c>
      <c r="H100" s="345" t="s">
        <v>20</v>
      </c>
      <c r="I100" s="345" t="b">
        <v>0</v>
      </c>
      <c r="J100" s="345">
        <v>0</v>
      </c>
      <c r="K100" s="345"/>
      <c r="L100" s="345"/>
      <c r="M100" s="345"/>
      <c r="N100" s="345"/>
      <c r="O100" s="345" t="b">
        <v>0</v>
      </c>
      <c r="P100" s="345"/>
      <c r="Q100" s="345" t="s">
        <v>688</v>
      </c>
      <c r="R100" s="345">
        <v>1000000</v>
      </c>
      <c r="S100" s="345">
        <v>10</v>
      </c>
      <c r="T100" s="345"/>
      <c r="U100" s="345"/>
      <c r="V100" s="345"/>
      <c r="W100" s="25" t="e">
        <f>IF(#REF!+#REF!&gt;0,"yes","no")</f>
        <v>#REF!</v>
      </c>
      <c r="X100" s="25"/>
      <c r="Y100" s="25"/>
      <c r="Z100" s="25"/>
      <c r="AA100" s="25"/>
      <c r="AB100" s="25"/>
      <c r="AC100" s="25"/>
      <c r="AD100" s="25"/>
      <c r="AE100" s="25"/>
      <c r="AF100" s="25"/>
      <c r="AG100" s="25"/>
      <c r="AH100" s="25"/>
      <c r="AI100" s="25"/>
      <c r="AJ100" s="25"/>
      <c r="AK100" s="25"/>
      <c r="AL100" s="25"/>
      <c r="AM100" s="25"/>
      <c r="AN100" s="25"/>
      <c r="AO100" s="25"/>
    </row>
    <row r="101" spans="1:41" ht="21" customHeight="1">
      <c r="A101" s="429" t="str">
        <f t="shared" ref="A101" si="12">"Environment Agency/Natural Resources Wales/Northern Ireland Environment Agency"&amp;B101</f>
        <v>Environment Agency/Natural Resources Wales/Northern Ireland Environment AgencySulphur dioxide (ecological-other vegetation)</v>
      </c>
      <c r="B101" s="428" t="s">
        <v>537</v>
      </c>
      <c r="C101" s="345">
        <v>20</v>
      </c>
      <c r="D101" s="345"/>
      <c r="E101" s="345"/>
      <c r="F101" s="345"/>
      <c r="G101" s="345">
        <v>4.8</v>
      </c>
      <c r="H101" s="345" t="s">
        <v>20</v>
      </c>
      <c r="I101" s="345" t="b">
        <v>0</v>
      </c>
      <c r="J101" s="345">
        <v>0</v>
      </c>
      <c r="K101" s="345"/>
      <c r="L101" s="345"/>
      <c r="M101" s="345"/>
      <c r="N101" s="345"/>
      <c r="O101" s="345" t="b">
        <v>0</v>
      </c>
      <c r="P101" s="345"/>
      <c r="Q101" s="345" t="s">
        <v>688</v>
      </c>
      <c r="R101" s="345">
        <v>1000000</v>
      </c>
      <c r="S101" s="345">
        <v>10</v>
      </c>
      <c r="T101" s="345"/>
      <c r="U101" s="345"/>
      <c r="V101" s="345"/>
      <c r="W101" s="25" t="e">
        <f>IF(#REF!+#REF!&gt;0,"yes","no")</f>
        <v>#REF!</v>
      </c>
      <c r="X101" s="25"/>
      <c r="Y101" s="25"/>
      <c r="Z101" s="25"/>
      <c r="AA101" s="25"/>
      <c r="AB101" s="25"/>
      <c r="AC101" s="25"/>
      <c r="AD101" s="25"/>
      <c r="AE101" s="25"/>
      <c r="AF101" s="25"/>
      <c r="AG101" s="25"/>
      <c r="AH101" s="25"/>
      <c r="AI101" s="25"/>
      <c r="AJ101" s="25"/>
      <c r="AK101" s="25"/>
      <c r="AL101" s="25"/>
      <c r="AM101" s="25"/>
      <c r="AN101" s="25"/>
      <c r="AO101" s="25"/>
    </row>
    <row r="102" spans="1:41" ht="21" customHeight="1">
      <c r="A102" s="429" t="str">
        <f t="shared" si="10"/>
        <v>Environment Agency/Natural Resources Wales/Northern Ireland Environment AgencySulphur hexafluoride</v>
      </c>
      <c r="B102" s="428" t="s">
        <v>539</v>
      </c>
      <c r="C102" s="345">
        <v>60700</v>
      </c>
      <c r="D102" s="345">
        <v>759000</v>
      </c>
      <c r="E102" s="345"/>
      <c r="F102" s="345">
        <v>23900</v>
      </c>
      <c r="G102" s="345"/>
      <c r="H102" s="345" t="s">
        <v>20</v>
      </c>
      <c r="I102" s="345" t="b">
        <v>0</v>
      </c>
      <c r="J102" s="345">
        <v>0</v>
      </c>
      <c r="K102" s="345"/>
      <c r="L102" s="345"/>
      <c r="M102" s="345"/>
      <c r="N102" s="345"/>
      <c r="O102" s="345" t="b">
        <v>0</v>
      </c>
      <c r="P102" s="345"/>
      <c r="Q102" s="345"/>
      <c r="R102" s="345"/>
      <c r="S102" s="345"/>
      <c r="T102" s="345"/>
      <c r="U102" s="345"/>
      <c r="V102" s="345"/>
      <c r="W102" s="25" t="str">
        <f t="shared" si="11"/>
        <v>yes</v>
      </c>
      <c r="X102" s="25"/>
      <c r="Y102" s="25"/>
      <c r="Z102" s="25"/>
      <c r="AA102" s="25"/>
      <c r="AB102" s="25"/>
      <c r="AC102" s="25"/>
      <c r="AD102" s="25"/>
      <c r="AE102" s="25"/>
      <c r="AF102" s="25"/>
      <c r="AG102" s="25"/>
      <c r="AH102" s="25"/>
      <c r="AI102" s="25"/>
      <c r="AJ102" s="25"/>
      <c r="AK102" s="25"/>
      <c r="AL102" s="25"/>
      <c r="AM102" s="25"/>
      <c r="AN102" s="25"/>
      <c r="AO102" s="25"/>
    </row>
    <row r="103" spans="1:41" ht="21" customHeight="1">
      <c r="A103" s="429" t="str">
        <f t="shared" si="10"/>
        <v>Environment Agency/Natural Resources Wales/Northern Ireland Environment AgencySulphuric acid</v>
      </c>
      <c r="B103" s="428" t="s">
        <v>541</v>
      </c>
      <c r="C103" s="345">
        <v>10</v>
      </c>
      <c r="D103" s="345">
        <v>300</v>
      </c>
      <c r="E103" s="345"/>
      <c r="F103" s="345"/>
      <c r="G103" s="345"/>
      <c r="H103" s="345" t="s">
        <v>20</v>
      </c>
      <c r="I103" s="345" t="b">
        <v>0</v>
      </c>
      <c r="J103" s="345">
        <v>0</v>
      </c>
      <c r="K103" s="345"/>
      <c r="L103" s="345"/>
      <c r="M103" s="345"/>
      <c r="N103" s="345"/>
      <c r="O103" s="345" t="b">
        <v>0</v>
      </c>
      <c r="P103" s="345"/>
      <c r="Q103" s="345"/>
      <c r="R103" s="345"/>
      <c r="S103" s="345"/>
      <c r="T103" s="345"/>
      <c r="U103" s="345"/>
      <c r="V103" s="345"/>
      <c r="W103" s="25" t="e">
        <f>IF(#REF!+#REF!&gt;0,"yes","no")</f>
        <v>#REF!</v>
      </c>
      <c r="X103" s="25"/>
      <c r="Y103" s="25"/>
      <c r="Z103" s="25"/>
      <c r="AA103" s="25"/>
      <c r="AB103" s="25"/>
      <c r="AC103" s="25"/>
      <c r="AD103" s="25"/>
      <c r="AE103" s="25"/>
      <c r="AF103" s="25"/>
      <c r="AG103" s="25"/>
      <c r="AH103" s="25"/>
      <c r="AI103" s="25"/>
      <c r="AJ103" s="25"/>
      <c r="AK103" s="25"/>
      <c r="AL103" s="25"/>
      <c r="AM103" s="25"/>
      <c r="AN103" s="25"/>
      <c r="AO103" s="25"/>
    </row>
    <row r="104" spans="1:41" ht="21" customHeight="1">
      <c r="A104" s="429" t="str">
        <f t="shared" si="10"/>
        <v>Environment Agency/Natural Resources Wales/Northern Ireland Environment AgencyTetrachloroethylene</v>
      </c>
      <c r="B104" s="327" t="s">
        <v>543</v>
      </c>
      <c r="C104" s="345">
        <v>40</v>
      </c>
      <c r="D104" s="345"/>
      <c r="E104" s="345"/>
      <c r="F104" s="345"/>
      <c r="G104" s="345">
        <v>2.9</v>
      </c>
      <c r="H104" s="345" t="s">
        <v>659</v>
      </c>
      <c r="I104" s="345" t="b">
        <v>0</v>
      </c>
      <c r="J104" s="345">
        <v>0</v>
      </c>
      <c r="K104" s="345"/>
      <c r="L104" s="345">
        <v>10</v>
      </c>
      <c r="M104" s="345"/>
      <c r="N104" s="345">
        <v>10</v>
      </c>
      <c r="O104" s="345" t="b">
        <v>0</v>
      </c>
      <c r="P104" s="345"/>
      <c r="Q104" s="345" t="s">
        <v>543</v>
      </c>
      <c r="R104" s="345">
        <v>1000</v>
      </c>
      <c r="S104" s="345">
        <v>500</v>
      </c>
      <c r="T104" s="345"/>
      <c r="U104" s="345"/>
      <c r="V104" s="345"/>
      <c r="W104" s="25" t="str">
        <f>IF(D105+E105&gt;0,"yes","no")</f>
        <v>yes</v>
      </c>
      <c r="X104" s="25"/>
      <c r="Y104" s="25"/>
      <c r="Z104" s="25"/>
      <c r="AA104" s="25"/>
      <c r="AB104" s="25"/>
      <c r="AC104" s="25"/>
      <c r="AD104" s="25"/>
      <c r="AE104" s="25"/>
      <c r="AF104" s="25"/>
      <c r="AG104" s="25"/>
      <c r="AH104" s="25"/>
      <c r="AI104" s="25"/>
      <c r="AJ104" s="25"/>
      <c r="AK104" s="25"/>
      <c r="AL104" s="25"/>
      <c r="AM104" s="25"/>
      <c r="AN104" s="25"/>
      <c r="AO104" s="25"/>
    </row>
    <row r="105" spans="1:41" ht="21" customHeight="1">
      <c r="A105" s="429" t="str">
        <f t="shared" si="10"/>
        <v>Environment Agency/Natural Resources Wales/Northern Ireland Environment AgencyTetrahydrofuran</v>
      </c>
      <c r="B105" s="428" t="s">
        <v>545</v>
      </c>
      <c r="C105" s="345">
        <v>3000</v>
      </c>
      <c r="D105" s="345">
        <v>59900</v>
      </c>
      <c r="E105" s="345"/>
      <c r="F105" s="345"/>
      <c r="G105" s="345"/>
      <c r="H105" s="345" t="s">
        <v>20</v>
      </c>
      <c r="I105" s="345" t="b">
        <v>0</v>
      </c>
      <c r="J105" s="345">
        <v>0</v>
      </c>
      <c r="K105" s="345"/>
      <c r="L105" s="345"/>
      <c r="M105" s="345"/>
      <c r="N105" s="345"/>
      <c r="O105" s="345" t="b">
        <v>0</v>
      </c>
      <c r="P105" s="345"/>
      <c r="Q105" s="345" t="s">
        <v>691</v>
      </c>
      <c r="R105" s="345">
        <v>1E-3</v>
      </c>
      <c r="S105" s="345">
        <v>0.1</v>
      </c>
      <c r="T105" s="345"/>
      <c r="U105" s="345"/>
      <c r="V105" s="345"/>
      <c r="W105" s="25" t="str">
        <f>IF(D106+E106&gt;0,"yes","no")</f>
        <v>yes</v>
      </c>
      <c r="X105" s="25"/>
      <c r="Y105" s="25"/>
      <c r="Z105" s="25"/>
      <c r="AA105" s="25"/>
      <c r="AB105" s="25"/>
      <c r="AC105" s="25"/>
      <c r="AD105" s="25"/>
      <c r="AE105" s="25"/>
      <c r="AF105" s="25"/>
      <c r="AG105" s="25"/>
      <c r="AH105" s="25"/>
      <c r="AI105" s="25"/>
      <c r="AJ105" s="25"/>
      <c r="AK105" s="25"/>
      <c r="AL105" s="25"/>
      <c r="AM105" s="25"/>
      <c r="AN105" s="25"/>
      <c r="AO105" s="25"/>
    </row>
    <row r="106" spans="1:41" ht="21" customHeight="1">
      <c r="A106" s="429" t="str">
        <f t="shared" si="10"/>
        <v>Environment Agency/Natural Resources Wales/Northern Ireland Environment AgencyToluene</v>
      </c>
      <c r="B106" s="428" t="s">
        <v>185</v>
      </c>
      <c r="C106" s="345">
        <v>260</v>
      </c>
      <c r="D106" s="345">
        <v>8000</v>
      </c>
      <c r="E106" s="345"/>
      <c r="F106" s="345"/>
      <c r="G106" s="345">
        <v>63.7</v>
      </c>
      <c r="H106" s="345" t="s">
        <v>20</v>
      </c>
      <c r="I106" s="345" t="b">
        <v>0</v>
      </c>
      <c r="J106" s="345">
        <v>0</v>
      </c>
      <c r="K106" s="345"/>
      <c r="L106" s="345"/>
      <c r="M106" s="345"/>
      <c r="N106" s="345"/>
      <c r="O106" s="345" t="b">
        <v>0</v>
      </c>
      <c r="P106" s="345"/>
      <c r="Q106" s="345"/>
      <c r="R106" s="345"/>
      <c r="S106" s="345"/>
      <c r="T106" s="345"/>
      <c r="U106" s="345"/>
      <c r="V106" s="301" t="s">
        <v>533</v>
      </c>
      <c r="W106" s="25" t="e">
        <f>IF(#REF!+#REF!&gt;0,"yes","no")</f>
        <v>#REF!</v>
      </c>
    </row>
    <row r="107" spans="1:41" ht="21" customHeight="1">
      <c r="A107" s="429" t="str">
        <f t="shared" si="10"/>
        <v>Environment Agency/Natural Resources Wales/Northern Ireland Environment AgencyTrichloroethylene</v>
      </c>
      <c r="B107" s="428" t="s">
        <v>547</v>
      </c>
      <c r="C107" s="345">
        <v>2</v>
      </c>
      <c r="D107" s="345"/>
      <c r="E107" s="345"/>
      <c r="F107" s="345"/>
      <c r="G107" s="345">
        <v>32.5</v>
      </c>
      <c r="H107" s="345" t="s">
        <v>659</v>
      </c>
      <c r="I107" s="345" t="b">
        <v>0</v>
      </c>
      <c r="J107" s="345">
        <v>0</v>
      </c>
      <c r="K107" s="345"/>
      <c r="L107" s="345">
        <v>10</v>
      </c>
      <c r="M107" s="345"/>
      <c r="N107" s="345">
        <v>10</v>
      </c>
      <c r="O107" s="345" t="b">
        <v>0</v>
      </c>
      <c r="P107" s="345"/>
      <c r="Q107" s="345" t="s">
        <v>547</v>
      </c>
      <c r="R107" s="345">
        <v>1000</v>
      </c>
      <c r="S107" s="345">
        <v>500</v>
      </c>
      <c r="T107" s="345"/>
      <c r="U107" s="345"/>
      <c r="V107" s="345"/>
      <c r="W107" s="25" t="str">
        <f>IF(D109+E109&gt;0,"yes","no")</f>
        <v>yes</v>
      </c>
      <c r="X107" s="25"/>
      <c r="Y107" s="25"/>
      <c r="Z107" s="25"/>
      <c r="AA107" s="25"/>
      <c r="AB107" s="25"/>
      <c r="AC107" s="25"/>
      <c r="AD107" s="25"/>
      <c r="AE107" s="25"/>
      <c r="AF107" s="25"/>
      <c r="AG107" s="25"/>
      <c r="AH107" s="25"/>
      <c r="AI107" s="25"/>
      <c r="AJ107" s="25"/>
      <c r="AK107" s="25"/>
      <c r="AL107" s="25"/>
      <c r="AM107" s="25"/>
      <c r="AN107" s="25"/>
      <c r="AO107" s="25"/>
    </row>
    <row r="108" spans="1:41" ht="21" customHeight="1">
      <c r="A108" s="429" t="str">
        <f t="shared" si="10"/>
        <v>Environment Agency/Natural Resources Wales/Northern Ireland Environment Agency1,2,4-Trichlorobenzene</v>
      </c>
      <c r="B108" s="310" t="s">
        <v>549</v>
      </c>
      <c r="C108" s="345">
        <v>76</v>
      </c>
      <c r="D108" s="345">
        <v>2280</v>
      </c>
      <c r="E108" s="345"/>
      <c r="F108" s="345"/>
      <c r="G108" s="345"/>
      <c r="H108" s="345" t="s">
        <v>692</v>
      </c>
      <c r="I108" s="345" t="b">
        <v>0</v>
      </c>
      <c r="J108" s="345">
        <v>0</v>
      </c>
      <c r="K108" s="345"/>
      <c r="L108" s="345"/>
      <c r="M108" s="345"/>
      <c r="N108" s="345"/>
      <c r="O108" s="345" t="b">
        <v>0</v>
      </c>
      <c r="P108" s="345"/>
      <c r="Q108" s="345"/>
      <c r="R108" s="345"/>
      <c r="S108" s="345"/>
      <c r="T108" s="345"/>
      <c r="U108" s="345"/>
      <c r="V108" s="345"/>
      <c r="W108" s="25"/>
      <c r="X108" s="25"/>
      <c r="Y108" s="25"/>
      <c r="Z108" s="25"/>
      <c r="AA108" s="25"/>
      <c r="AB108" s="25"/>
      <c r="AC108" s="25"/>
      <c r="AD108" s="25"/>
      <c r="AE108" s="25"/>
      <c r="AF108" s="25"/>
      <c r="AG108" s="25"/>
      <c r="AH108" s="25"/>
      <c r="AI108" s="25"/>
      <c r="AJ108" s="25"/>
      <c r="AK108" s="25"/>
      <c r="AL108" s="25"/>
      <c r="AM108" s="25"/>
      <c r="AN108" s="25"/>
      <c r="AO108" s="25"/>
    </row>
    <row r="109" spans="1:41" ht="21" customHeight="1">
      <c r="A109" s="429" t="str">
        <f t="shared" si="10"/>
        <v>Environment Agency/Natural Resources Wales/Northern Ireland Environment AgencyTrimethylbenzenes, all isomers or mixtures</v>
      </c>
      <c r="B109" s="428" t="s">
        <v>551</v>
      </c>
      <c r="C109" s="345">
        <v>1250</v>
      </c>
      <c r="D109" s="345">
        <v>37500</v>
      </c>
      <c r="E109" s="345"/>
      <c r="F109" s="345"/>
      <c r="G109" s="345"/>
      <c r="H109" s="345" t="s">
        <v>20</v>
      </c>
      <c r="I109" s="345" t="b">
        <v>0</v>
      </c>
      <c r="J109" s="345">
        <v>0</v>
      </c>
      <c r="K109" s="345"/>
      <c r="L109" s="345"/>
      <c r="M109" s="345"/>
      <c r="N109" s="345"/>
      <c r="O109" s="345" t="b">
        <v>0</v>
      </c>
      <c r="P109" s="345"/>
      <c r="Q109" s="345" t="s">
        <v>693</v>
      </c>
      <c r="R109" s="345">
        <v>1000</v>
      </c>
      <c r="S109" s="345">
        <v>500</v>
      </c>
      <c r="T109" s="345"/>
      <c r="U109" s="345"/>
      <c r="V109" s="345"/>
      <c r="W109" s="25" t="str">
        <f t="shared" ref="W109:W172" si="13">IF(D110+E110&gt;0,"yes","no")</f>
        <v>yes</v>
      </c>
      <c r="X109" s="25"/>
      <c r="Y109" s="25"/>
      <c r="Z109" s="25"/>
      <c r="AA109" s="25"/>
      <c r="AB109" s="25"/>
      <c r="AC109" s="25"/>
      <c r="AD109" s="25"/>
      <c r="AE109" s="25"/>
      <c r="AF109" s="25"/>
      <c r="AG109" s="25"/>
      <c r="AH109" s="25"/>
      <c r="AI109" s="25"/>
      <c r="AJ109" s="25"/>
      <c r="AK109" s="25"/>
      <c r="AL109" s="25"/>
      <c r="AM109" s="25"/>
      <c r="AN109" s="25"/>
      <c r="AO109" s="25"/>
    </row>
    <row r="110" spans="1:41" ht="21" customHeight="1">
      <c r="A110" s="429" t="str">
        <f t="shared" si="10"/>
        <v>Environment Agency/Natural Resources Wales/Northern Ireland Environment AgencyVanadium and compounds (as V)</v>
      </c>
      <c r="B110" s="327" t="s">
        <v>552</v>
      </c>
      <c r="C110" s="345"/>
      <c r="D110" s="345">
        <v>1</v>
      </c>
      <c r="E110" s="345"/>
      <c r="F110" s="345"/>
      <c r="G110" s="345"/>
      <c r="H110" s="345" t="s">
        <v>20</v>
      </c>
      <c r="I110" s="345" t="b">
        <v>0</v>
      </c>
      <c r="J110" s="345">
        <v>0</v>
      </c>
      <c r="K110" s="345"/>
      <c r="L110" s="345"/>
      <c r="M110" s="345"/>
      <c r="N110" s="345"/>
      <c r="O110" s="345" t="b">
        <v>0</v>
      </c>
      <c r="P110" s="345"/>
      <c r="Q110" s="345" t="s">
        <v>669</v>
      </c>
      <c r="R110" s="345">
        <v>1000</v>
      </c>
      <c r="S110" s="345">
        <v>100</v>
      </c>
      <c r="T110" s="345"/>
      <c r="U110" s="345"/>
      <c r="V110" s="345"/>
      <c r="W110" s="25" t="str">
        <f t="shared" si="13"/>
        <v>yes</v>
      </c>
      <c r="X110" s="25"/>
      <c r="Y110" s="25"/>
      <c r="Z110" s="25"/>
      <c r="AA110" s="25"/>
      <c r="AB110" s="25"/>
      <c r="AC110" s="25"/>
      <c r="AD110" s="25"/>
      <c r="AE110" s="25"/>
      <c r="AF110" s="25"/>
      <c r="AG110" s="25"/>
      <c r="AH110" s="25"/>
      <c r="AI110" s="25"/>
      <c r="AJ110" s="25"/>
      <c r="AK110" s="25"/>
      <c r="AL110" s="25"/>
      <c r="AM110" s="25"/>
      <c r="AN110" s="25"/>
      <c r="AO110" s="25"/>
    </row>
    <row r="111" spans="1:41" ht="21" customHeight="1">
      <c r="A111" s="429" t="str">
        <f t="shared" si="10"/>
        <v>Environment Agency/Natural Resources Wales/Northern Ireland Environment AgencyVinyl acetate</v>
      </c>
      <c r="B111" s="428" t="s">
        <v>554</v>
      </c>
      <c r="C111" s="345">
        <v>360</v>
      </c>
      <c r="D111" s="345">
        <v>7200</v>
      </c>
      <c r="E111" s="345"/>
      <c r="F111" s="345"/>
      <c r="G111" s="345"/>
      <c r="H111" s="345" t="s">
        <v>20</v>
      </c>
      <c r="I111" s="345" t="b">
        <v>0</v>
      </c>
      <c r="J111" s="345">
        <v>0</v>
      </c>
      <c r="K111" s="345"/>
      <c r="L111" s="345"/>
      <c r="M111" s="345"/>
      <c r="N111" s="345"/>
      <c r="O111" s="345" t="b">
        <v>0</v>
      </c>
      <c r="P111" s="345"/>
      <c r="Q111" s="345"/>
      <c r="R111" s="345"/>
      <c r="S111" s="345"/>
      <c r="T111" s="345"/>
      <c r="U111" s="345"/>
      <c r="V111" s="345"/>
      <c r="W111" s="25" t="str">
        <f t="shared" si="13"/>
        <v>yes</v>
      </c>
      <c r="X111" s="25"/>
      <c r="Y111" s="25"/>
      <c r="Z111" s="25"/>
      <c r="AA111" s="25"/>
      <c r="AB111" s="25"/>
      <c r="AC111" s="25"/>
      <c r="AD111" s="25"/>
      <c r="AE111" s="25"/>
      <c r="AF111" s="25"/>
      <c r="AG111" s="25"/>
      <c r="AH111" s="25"/>
      <c r="AI111" s="25"/>
      <c r="AJ111" s="25"/>
      <c r="AK111" s="25"/>
      <c r="AL111" s="25"/>
      <c r="AM111" s="25"/>
      <c r="AN111" s="25"/>
      <c r="AO111" s="25"/>
    </row>
    <row r="112" spans="1:41" ht="21" customHeight="1">
      <c r="A112" s="429" t="str">
        <f t="shared" si="10"/>
        <v>Environment Agency/Natural Resources Wales/Northern Ireland Environment AgencyVinyl chloride</v>
      </c>
      <c r="B112" s="327" t="s">
        <v>556</v>
      </c>
      <c r="C112" s="345">
        <v>10</v>
      </c>
      <c r="D112" s="345">
        <v>1300</v>
      </c>
      <c r="E112" s="345"/>
      <c r="F112" s="345"/>
      <c r="G112" s="345">
        <v>27.21</v>
      </c>
      <c r="H112" s="345" t="s">
        <v>20</v>
      </c>
      <c r="I112" s="345" t="b">
        <v>0</v>
      </c>
      <c r="J112" s="345">
        <v>0</v>
      </c>
      <c r="K112" s="345"/>
      <c r="L112" s="345"/>
      <c r="M112" s="345"/>
      <c r="N112" s="345"/>
      <c r="O112" s="345" t="b">
        <v>0</v>
      </c>
      <c r="P112" s="345"/>
      <c r="Q112" s="345"/>
      <c r="R112" s="345"/>
      <c r="S112" s="345"/>
      <c r="T112" s="345"/>
      <c r="U112" s="345"/>
      <c r="V112" s="345"/>
      <c r="W112" s="25" t="str">
        <f t="shared" si="13"/>
        <v>yes</v>
      </c>
      <c r="X112" s="25"/>
      <c r="Y112" s="25"/>
      <c r="Z112" s="25"/>
      <c r="AA112" s="25"/>
      <c r="AB112" s="25"/>
      <c r="AC112" s="25"/>
      <c r="AD112" s="25"/>
      <c r="AE112" s="25"/>
      <c r="AF112" s="25"/>
      <c r="AG112" s="25"/>
      <c r="AH112" s="25"/>
      <c r="AI112" s="25"/>
      <c r="AJ112" s="25"/>
      <c r="AK112" s="25"/>
      <c r="AL112" s="25"/>
      <c r="AM112" s="25"/>
      <c r="AN112" s="25"/>
      <c r="AO112" s="25"/>
    </row>
    <row r="113" spans="1:41" ht="21" customHeight="1">
      <c r="A113" s="429" t="str">
        <f t="shared" si="10"/>
        <v>Environment Agency/Natural Resources Wales/Northern Ireland Environment AgencyXylene, o-, m-, p- or mixed isomers</v>
      </c>
      <c r="B113" s="428" t="s">
        <v>557</v>
      </c>
      <c r="C113" s="345">
        <v>4410</v>
      </c>
      <c r="D113" s="345">
        <v>66200</v>
      </c>
      <c r="E113" s="345"/>
      <c r="F113" s="345"/>
      <c r="G113" s="345"/>
      <c r="H113" s="345" t="s">
        <v>20</v>
      </c>
      <c r="I113" s="345" t="b">
        <v>0</v>
      </c>
      <c r="J113" s="345">
        <v>0</v>
      </c>
      <c r="K113" s="345"/>
      <c r="L113" s="345"/>
      <c r="M113" s="345"/>
      <c r="N113" s="345"/>
      <c r="O113" s="345" t="b">
        <v>0</v>
      </c>
      <c r="P113" s="345"/>
      <c r="Q113" s="345" t="s">
        <v>621</v>
      </c>
      <c r="R113" s="345">
        <v>1000</v>
      </c>
      <c r="S113" s="345">
        <v>500</v>
      </c>
      <c r="T113" s="345"/>
      <c r="U113" s="345"/>
      <c r="V113" s="345"/>
      <c r="W113" s="25" t="str">
        <f t="shared" si="13"/>
        <v>yes</v>
      </c>
      <c r="X113" s="25"/>
      <c r="Y113" s="25"/>
      <c r="Z113" s="25"/>
      <c r="AA113" s="25"/>
      <c r="AB113" s="25"/>
      <c r="AC113" s="25"/>
      <c r="AD113" s="25"/>
      <c r="AE113" s="25"/>
      <c r="AF113" s="25"/>
      <c r="AG113" s="25"/>
      <c r="AH113" s="25"/>
      <c r="AI113" s="25"/>
      <c r="AJ113" s="25"/>
      <c r="AK113" s="25"/>
      <c r="AL113" s="25"/>
      <c r="AM113" s="25"/>
      <c r="AN113" s="25"/>
      <c r="AO113" s="25"/>
    </row>
    <row r="114" spans="1:41" ht="21" customHeight="1">
      <c r="A114" s="429" t="str">
        <f t="shared" si="10"/>
        <v>Environment Agency/Natural Resources Wales/Northern Ireland Environment AgencyZinc oxide</v>
      </c>
      <c r="B114" s="428" t="s">
        <v>559</v>
      </c>
      <c r="C114" s="345">
        <v>50</v>
      </c>
      <c r="D114" s="345">
        <v>1000</v>
      </c>
      <c r="E114" s="345">
        <v>0.48</v>
      </c>
      <c r="F114" s="345"/>
      <c r="G114" s="345"/>
      <c r="H114" s="345" t="s">
        <v>20</v>
      </c>
      <c r="I114" s="345" t="b">
        <v>0</v>
      </c>
      <c r="J114" s="345">
        <v>0</v>
      </c>
      <c r="K114" s="345"/>
      <c r="L114" s="345"/>
      <c r="M114" s="345"/>
      <c r="N114" s="345"/>
      <c r="O114" s="345" t="b">
        <v>0</v>
      </c>
      <c r="P114" s="345"/>
      <c r="Q114" s="345"/>
      <c r="R114" s="345"/>
      <c r="S114" s="345"/>
      <c r="T114" s="345"/>
      <c r="U114" s="345"/>
      <c r="V114" s="322" t="s">
        <v>533</v>
      </c>
      <c r="W114" s="25" t="str">
        <f t="shared" si="13"/>
        <v>no</v>
      </c>
      <c r="X114" s="25"/>
      <c r="Y114" s="25"/>
      <c r="Z114" s="25"/>
      <c r="AA114" s="25"/>
      <c r="AB114" s="25"/>
      <c r="AC114" s="25"/>
      <c r="AD114" s="25"/>
      <c r="AE114" s="25"/>
      <c r="AF114" s="25"/>
      <c r="AG114" s="25"/>
      <c r="AH114" s="25"/>
      <c r="AI114" s="25"/>
      <c r="AJ114" s="25"/>
      <c r="AK114" s="25"/>
      <c r="AL114" s="25"/>
      <c r="AM114" s="25"/>
      <c r="AN114" s="25"/>
      <c r="AO114" s="25"/>
    </row>
    <row r="115" spans="1:41" ht="21" customHeight="1">
      <c r="A115" s="429" t="str">
        <f>"Scottish Environment Protection Agency"&amp;B115</f>
        <v xml:space="preserve">Scottish Environment Protection Agency1,1 Dichloroethane </v>
      </c>
      <c r="B115" s="328" t="s">
        <v>571</v>
      </c>
      <c r="C115" s="329"/>
      <c r="D115" s="330"/>
      <c r="E115" s="329"/>
      <c r="F115" s="329"/>
      <c r="G115" s="330">
        <v>23.21</v>
      </c>
      <c r="H115" s="322" t="s">
        <v>20</v>
      </c>
      <c r="I115" s="323" t="b">
        <v>0</v>
      </c>
      <c r="J115" s="323">
        <v>0</v>
      </c>
      <c r="K115" s="331"/>
      <c r="L115" s="331"/>
      <c r="M115" s="331"/>
      <c r="N115" s="331"/>
      <c r="O115" s="323" t="b">
        <v>0</v>
      </c>
      <c r="P115" s="322" t="s">
        <v>533</v>
      </c>
      <c r="Q115" s="322" t="s">
        <v>533</v>
      </c>
      <c r="R115" s="331"/>
      <c r="S115" s="331"/>
      <c r="T115" s="322" t="s">
        <v>533</v>
      </c>
      <c r="U115" s="322" t="s">
        <v>533</v>
      </c>
      <c r="V115" s="434"/>
      <c r="W115" s="25" t="str">
        <f t="shared" si="13"/>
        <v>no</v>
      </c>
      <c r="X115" s="25"/>
      <c r="Y115" s="25"/>
      <c r="Z115" s="25"/>
      <c r="AA115" s="25"/>
      <c r="AB115" s="25"/>
      <c r="AC115" s="25"/>
      <c r="AD115" s="25"/>
      <c r="AE115" s="25"/>
      <c r="AF115" s="25"/>
      <c r="AG115" s="25"/>
      <c r="AH115" s="25"/>
      <c r="AI115" s="25"/>
      <c r="AJ115" s="25"/>
      <c r="AK115" s="25"/>
      <c r="AL115" s="25"/>
      <c r="AM115" s="25"/>
      <c r="AN115" s="25"/>
      <c r="AO115" s="25"/>
    </row>
    <row r="116" spans="1:41" ht="21" customHeight="1">
      <c r="A116" s="429" t="str">
        <f t="shared" ref="A116:A180" si="14">"Scottish Environment Protection Agency"&amp;B116</f>
        <v>Scottish Environment Protection AgencyMethyl chloroform</v>
      </c>
      <c r="B116" s="435" t="s">
        <v>480</v>
      </c>
      <c r="C116" s="431">
        <v>5000</v>
      </c>
      <c r="D116" s="431"/>
      <c r="E116" s="430"/>
      <c r="F116" s="430">
        <v>110</v>
      </c>
      <c r="G116" s="430">
        <v>0.9</v>
      </c>
      <c r="H116" s="302" t="s">
        <v>20</v>
      </c>
      <c r="I116" s="436" t="b">
        <v>0</v>
      </c>
      <c r="J116" s="436">
        <v>0</v>
      </c>
      <c r="K116" s="274"/>
      <c r="L116" s="274"/>
      <c r="M116" s="274"/>
      <c r="N116" s="274"/>
      <c r="O116" s="436" t="b">
        <v>0</v>
      </c>
      <c r="P116" s="342" t="s">
        <v>533</v>
      </c>
      <c r="Q116" s="342" t="s">
        <v>321</v>
      </c>
      <c r="R116" s="300">
        <v>1000</v>
      </c>
      <c r="S116" s="300">
        <v>500</v>
      </c>
      <c r="T116" s="342" t="s">
        <v>533</v>
      </c>
      <c r="U116" s="342" t="s">
        <v>533</v>
      </c>
      <c r="V116" s="342" t="s">
        <v>533</v>
      </c>
      <c r="W116" s="25" t="str">
        <f t="shared" si="13"/>
        <v>no</v>
      </c>
      <c r="X116" s="25"/>
      <c r="Y116" s="25"/>
      <c r="Z116" s="25"/>
      <c r="AA116" s="25"/>
      <c r="AB116" s="25"/>
      <c r="AC116" s="25"/>
      <c r="AD116" s="25"/>
      <c r="AE116" s="25"/>
      <c r="AF116" s="25"/>
      <c r="AG116" s="25"/>
      <c r="AH116" s="25"/>
      <c r="AI116" s="25"/>
      <c r="AJ116" s="25"/>
      <c r="AK116" s="25"/>
      <c r="AL116" s="25"/>
      <c r="AM116" s="25"/>
      <c r="AN116" s="25"/>
      <c r="AO116" s="25"/>
    </row>
    <row r="117" spans="1:41" ht="21" customHeight="1">
      <c r="A117" s="429" t="str">
        <f t="shared" si="14"/>
        <v>Scottish Environment Protection Agency1,2,3-trimethylbenzene</v>
      </c>
      <c r="B117" s="310" t="s">
        <v>694</v>
      </c>
      <c r="C117" s="437"/>
      <c r="D117" s="437"/>
      <c r="E117" s="437"/>
      <c r="F117" s="437"/>
      <c r="G117" s="437">
        <v>126.7</v>
      </c>
      <c r="H117" s="302" t="s">
        <v>20</v>
      </c>
      <c r="I117" s="436" t="b">
        <v>0</v>
      </c>
      <c r="J117" s="434"/>
      <c r="O117" s="434"/>
      <c r="P117" s="434"/>
      <c r="Q117" s="434"/>
      <c r="R117" s="434"/>
      <c r="S117" s="434"/>
      <c r="T117" s="434"/>
      <c r="U117" s="434"/>
      <c r="V117" s="434"/>
      <c r="W117" s="25" t="str">
        <f t="shared" si="13"/>
        <v>yes</v>
      </c>
      <c r="X117" s="25"/>
      <c r="Y117" s="25"/>
      <c r="Z117" s="25"/>
      <c r="AA117" s="25"/>
      <c r="AB117" s="25"/>
      <c r="AC117" s="25"/>
      <c r="AD117" s="25"/>
      <c r="AE117" s="25"/>
      <c r="AF117" s="25"/>
      <c r="AG117" s="25"/>
      <c r="AH117" s="25"/>
      <c r="AI117" s="25"/>
      <c r="AJ117" s="25"/>
      <c r="AK117" s="25"/>
      <c r="AL117" s="25"/>
      <c r="AM117" s="25"/>
      <c r="AN117" s="25"/>
      <c r="AO117" s="25"/>
    </row>
    <row r="118" spans="1:41" ht="21" customHeight="1">
      <c r="A118" s="429" t="str">
        <f t="shared" si="14"/>
        <v>Scottish Environment Protection Agency1,2,4-Trichlorobenzene</v>
      </c>
      <c r="B118" s="304" t="s">
        <v>549</v>
      </c>
      <c r="C118" s="431">
        <v>76</v>
      </c>
      <c r="D118" s="431">
        <v>2280</v>
      </c>
      <c r="E118" s="430"/>
      <c r="F118" s="430"/>
      <c r="G118" s="430"/>
      <c r="H118" s="302" t="s">
        <v>20</v>
      </c>
      <c r="I118" s="436" t="b">
        <v>0</v>
      </c>
      <c r="J118" s="436">
        <v>0</v>
      </c>
      <c r="K118" s="274"/>
      <c r="L118" s="432"/>
      <c r="M118" s="274"/>
      <c r="N118" s="432"/>
      <c r="O118" s="436" t="b">
        <v>0</v>
      </c>
      <c r="P118" s="342" t="s">
        <v>533</v>
      </c>
      <c r="Q118" s="342" t="s">
        <v>533</v>
      </c>
      <c r="R118" s="432"/>
      <c r="S118" s="432"/>
      <c r="T118" s="342" t="s">
        <v>533</v>
      </c>
      <c r="U118" s="342" t="s">
        <v>533</v>
      </c>
      <c r="V118" s="342" t="s">
        <v>533</v>
      </c>
      <c r="W118" s="25" t="str">
        <f t="shared" si="13"/>
        <v>no</v>
      </c>
      <c r="X118" s="25"/>
      <c r="Y118" s="25"/>
      <c r="Z118" s="25"/>
      <c r="AA118" s="25"/>
      <c r="AB118" s="25"/>
      <c r="AC118" s="25"/>
      <c r="AD118" s="25"/>
      <c r="AE118" s="25"/>
      <c r="AF118" s="25"/>
      <c r="AG118" s="25"/>
      <c r="AH118" s="25"/>
      <c r="AI118" s="25"/>
      <c r="AJ118" s="25"/>
      <c r="AK118" s="25"/>
      <c r="AL118" s="25"/>
      <c r="AM118" s="25"/>
      <c r="AN118" s="25"/>
      <c r="AO118" s="25"/>
    </row>
    <row r="119" spans="1:41" ht="21" customHeight="1">
      <c r="A119" s="429" t="str">
        <f t="shared" si="14"/>
        <v>Scottish Environment Protection Agency1,2,4-trimethylbenzene</v>
      </c>
      <c r="B119" s="325" t="s">
        <v>695</v>
      </c>
      <c r="C119" s="437"/>
      <c r="D119" s="437"/>
      <c r="E119" s="437"/>
      <c r="F119" s="437"/>
      <c r="G119" s="437">
        <v>127.8</v>
      </c>
      <c r="H119" s="302" t="s">
        <v>20</v>
      </c>
      <c r="I119" s="436" t="b">
        <v>0</v>
      </c>
      <c r="J119" s="434"/>
      <c r="O119" s="434"/>
      <c r="P119" s="434"/>
      <c r="Q119" s="434"/>
      <c r="T119" s="434"/>
      <c r="U119" s="434"/>
      <c r="V119" s="342" t="s">
        <v>533</v>
      </c>
      <c r="W119" s="25" t="str">
        <f t="shared" si="13"/>
        <v>yes</v>
      </c>
      <c r="X119" s="25"/>
      <c r="Y119" s="25"/>
      <c r="Z119" s="25"/>
      <c r="AA119" s="25"/>
      <c r="AB119" s="25"/>
      <c r="AC119" s="25"/>
      <c r="AD119" s="25"/>
      <c r="AE119" s="25"/>
      <c r="AF119" s="25"/>
      <c r="AG119" s="25"/>
      <c r="AH119" s="25"/>
      <c r="AI119" s="25"/>
      <c r="AJ119" s="25"/>
      <c r="AK119" s="25"/>
      <c r="AL119" s="25"/>
      <c r="AM119" s="25"/>
      <c r="AN119" s="25"/>
      <c r="AO119" s="25"/>
    </row>
    <row r="120" spans="1:41" ht="21" customHeight="1">
      <c r="A120" s="429" t="str">
        <f t="shared" si="14"/>
        <v>Scottish Environment Protection Agency1,2-Dibromoethane</v>
      </c>
      <c r="B120" s="305" t="s">
        <v>578</v>
      </c>
      <c r="C120" s="431">
        <v>7.8</v>
      </c>
      <c r="D120" s="431">
        <v>234</v>
      </c>
      <c r="E120" s="430"/>
      <c r="F120" s="430"/>
      <c r="G120" s="430"/>
      <c r="H120" s="302" t="s">
        <v>20</v>
      </c>
      <c r="I120" s="436" t="b">
        <v>0</v>
      </c>
      <c r="J120" s="436">
        <v>0</v>
      </c>
      <c r="K120" s="274"/>
      <c r="L120" s="274"/>
      <c r="M120" s="274"/>
      <c r="N120" s="274"/>
      <c r="O120" s="436" t="b">
        <v>0</v>
      </c>
      <c r="P120" s="342" t="s">
        <v>533</v>
      </c>
      <c r="Q120" s="342" t="s">
        <v>533</v>
      </c>
      <c r="R120" s="274"/>
      <c r="S120" s="274"/>
      <c r="T120" s="342" t="s">
        <v>533</v>
      </c>
      <c r="U120" s="342" t="s">
        <v>533</v>
      </c>
      <c r="V120" s="342" t="s">
        <v>533</v>
      </c>
      <c r="W120" s="25" t="str">
        <f t="shared" si="13"/>
        <v>no</v>
      </c>
      <c r="X120" s="25"/>
      <c r="Y120" s="25"/>
      <c r="Z120" s="25"/>
      <c r="AA120" s="25"/>
      <c r="AB120" s="25"/>
      <c r="AC120" s="25"/>
      <c r="AD120" s="25"/>
      <c r="AE120" s="25"/>
      <c r="AF120" s="25"/>
      <c r="AG120" s="25"/>
      <c r="AH120" s="25"/>
      <c r="AI120" s="25"/>
      <c r="AJ120" s="25"/>
      <c r="AK120" s="25"/>
      <c r="AL120" s="25"/>
      <c r="AM120" s="25"/>
      <c r="AN120" s="25"/>
      <c r="AO120" s="25"/>
    </row>
    <row r="121" spans="1:41" ht="21" customHeight="1">
      <c r="A121" s="429" t="str">
        <f t="shared" si="14"/>
        <v>Scottish Environment Protection Agency1,2-Dichloroethane (Ethylene dichloride)</v>
      </c>
      <c r="B121" s="307" t="s">
        <v>696</v>
      </c>
      <c r="C121" s="431">
        <v>3</v>
      </c>
      <c r="D121" s="430"/>
      <c r="E121" s="430"/>
      <c r="F121" s="430"/>
      <c r="G121" s="430"/>
      <c r="H121" s="302" t="s">
        <v>659</v>
      </c>
      <c r="I121" s="436" t="b">
        <v>0</v>
      </c>
      <c r="J121" s="436">
        <v>0</v>
      </c>
      <c r="K121" s="274"/>
      <c r="L121" s="300">
        <v>10</v>
      </c>
      <c r="M121" s="274"/>
      <c r="N121" s="300">
        <v>10</v>
      </c>
      <c r="O121" s="436" t="b">
        <v>0</v>
      </c>
      <c r="P121" s="342" t="s">
        <v>533</v>
      </c>
      <c r="Q121" s="342" t="s">
        <v>654</v>
      </c>
      <c r="R121" s="436">
        <v>1000</v>
      </c>
      <c r="S121" s="436">
        <v>100</v>
      </c>
      <c r="T121" s="342" t="s">
        <v>533</v>
      </c>
      <c r="U121" s="342" t="s">
        <v>533</v>
      </c>
      <c r="V121" s="342" t="s">
        <v>533</v>
      </c>
      <c r="W121" s="25" t="str">
        <f t="shared" si="13"/>
        <v>yes</v>
      </c>
      <c r="X121" s="25"/>
      <c r="Y121" s="25"/>
      <c r="Z121" s="25"/>
      <c r="AA121" s="25"/>
      <c r="AB121" s="25"/>
      <c r="AC121" s="25"/>
      <c r="AD121" s="25"/>
      <c r="AE121" s="25"/>
      <c r="AF121" s="25"/>
      <c r="AG121" s="25"/>
      <c r="AH121" s="25"/>
      <c r="AI121" s="25"/>
      <c r="AJ121" s="25"/>
      <c r="AK121" s="25"/>
      <c r="AL121" s="25"/>
      <c r="AM121" s="25"/>
      <c r="AN121" s="25"/>
      <c r="AO121" s="25"/>
    </row>
    <row r="122" spans="1:41" ht="21" customHeight="1">
      <c r="A122" s="429" t="str">
        <f t="shared" si="14"/>
        <v>Scottish Environment Protection Agency1,3-Butadiene</v>
      </c>
      <c r="B122" s="438" t="s">
        <v>345</v>
      </c>
      <c r="C122" s="431">
        <v>2.25</v>
      </c>
      <c r="D122" s="430">
        <v>2.25</v>
      </c>
      <c r="E122" s="430"/>
      <c r="F122" s="430"/>
      <c r="G122" s="431">
        <v>85.1</v>
      </c>
      <c r="H122" s="302" t="s">
        <v>20</v>
      </c>
      <c r="I122" s="436" t="b">
        <v>0</v>
      </c>
      <c r="J122" s="436">
        <v>0</v>
      </c>
      <c r="K122" s="274"/>
      <c r="L122" s="274"/>
      <c r="M122" s="274"/>
      <c r="N122" s="274"/>
      <c r="O122" s="436" t="b">
        <v>0</v>
      </c>
      <c r="P122" s="342" t="s">
        <v>533</v>
      </c>
      <c r="Q122" s="342" t="s">
        <v>655</v>
      </c>
      <c r="R122" s="436">
        <v>1000</v>
      </c>
      <c r="S122" s="436">
        <v>100</v>
      </c>
      <c r="T122" s="342" t="s">
        <v>533</v>
      </c>
      <c r="U122" s="342" t="s">
        <v>533</v>
      </c>
      <c r="V122" s="434"/>
      <c r="W122" s="25" t="str">
        <f t="shared" si="13"/>
        <v>no</v>
      </c>
      <c r="X122" s="25"/>
      <c r="Y122" s="25"/>
      <c r="Z122" s="25"/>
      <c r="AA122" s="25"/>
      <c r="AB122" s="25"/>
      <c r="AC122" s="25"/>
      <c r="AD122" s="25"/>
      <c r="AE122" s="25"/>
      <c r="AF122" s="25"/>
      <c r="AG122" s="25"/>
      <c r="AH122" s="25"/>
      <c r="AI122" s="25"/>
      <c r="AJ122" s="25"/>
      <c r="AK122" s="25"/>
      <c r="AL122" s="25"/>
      <c r="AM122" s="25"/>
      <c r="AN122" s="25"/>
      <c r="AO122" s="25"/>
    </row>
    <row r="123" spans="1:41" ht="21" customHeight="1">
      <c r="A123" s="429" t="str">
        <f t="shared" si="14"/>
        <v>Scottish Environment Protection Agency1,3,5-trimethylbenzene</v>
      </c>
      <c r="B123" s="325" t="s">
        <v>697</v>
      </c>
      <c r="C123" s="437"/>
      <c r="D123" s="437"/>
      <c r="E123" s="437"/>
      <c r="F123" s="437"/>
      <c r="G123" s="437">
        <v>138.1</v>
      </c>
      <c r="H123" s="302" t="s">
        <v>20</v>
      </c>
      <c r="I123" s="436" t="b">
        <v>0</v>
      </c>
      <c r="J123" s="434"/>
      <c r="O123" s="434"/>
      <c r="P123" s="434"/>
      <c r="Q123" s="434"/>
      <c r="R123" s="434"/>
      <c r="S123" s="434"/>
      <c r="T123" s="434"/>
      <c r="U123" s="434"/>
      <c r="V123" s="434"/>
      <c r="W123" s="25" t="str">
        <f t="shared" si="13"/>
        <v>yes</v>
      </c>
      <c r="X123" s="25"/>
      <c r="Y123" s="25"/>
      <c r="Z123" s="25"/>
      <c r="AA123" s="25"/>
      <c r="AB123" s="25"/>
      <c r="AC123" s="25"/>
      <c r="AD123" s="25"/>
      <c r="AE123" s="25"/>
      <c r="AF123" s="25"/>
      <c r="AG123" s="25"/>
      <c r="AH123" s="25"/>
      <c r="AI123" s="25"/>
      <c r="AJ123" s="25"/>
      <c r="AK123" s="25"/>
      <c r="AL123" s="25"/>
      <c r="AM123" s="25"/>
      <c r="AN123" s="25"/>
      <c r="AO123" s="25"/>
    </row>
    <row r="124" spans="1:41" ht="21" customHeight="1">
      <c r="A124" s="429" t="str">
        <f t="shared" si="14"/>
        <v>Scottish Environment Protection Agency1,4-Dichlorobenzene</v>
      </c>
      <c r="B124" s="305" t="s">
        <v>581</v>
      </c>
      <c r="C124" s="431">
        <v>120</v>
      </c>
      <c r="D124" s="431">
        <v>6000</v>
      </c>
      <c r="E124" s="430"/>
      <c r="F124" s="430"/>
      <c r="G124" s="430"/>
      <c r="H124" s="302" t="s">
        <v>20</v>
      </c>
      <c r="I124" s="436" t="b">
        <v>0</v>
      </c>
      <c r="J124" s="436">
        <v>0</v>
      </c>
      <c r="K124" s="274"/>
      <c r="L124" s="274"/>
      <c r="M124" s="274"/>
      <c r="N124" s="274"/>
      <c r="O124" s="436" t="b">
        <v>0</v>
      </c>
      <c r="P124" s="342" t="s">
        <v>533</v>
      </c>
      <c r="Q124" s="342" t="s">
        <v>698</v>
      </c>
      <c r="R124" s="436">
        <v>1000</v>
      </c>
      <c r="S124" s="436">
        <v>500</v>
      </c>
      <c r="T124" s="342" t="s">
        <v>533</v>
      </c>
      <c r="U124" s="342" t="s">
        <v>533</v>
      </c>
      <c r="V124" s="342" t="s">
        <v>533</v>
      </c>
      <c r="W124" s="25" t="str">
        <f t="shared" si="13"/>
        <v>yes</v>
      </c>
      <c r="X124" s="25"/>
      <c r="Y124" s="25"/>
      <c r="Z124" s="25"/>
      <c r="AA124" s="25"/>
      <c r="AB124" s="25"/>
      <c r="AC124" s="25"/>
      <c r="AD124" s="25"/>
      <c r="AE124" s="25"/>
      <c r="AF124" s="25"/>
      <c r="AG124" s="25"/>
      <c r="AH124" s="25"/>
      <c r="AI124" s="25"/>
      <c r="AJ124" s="25"/>
      <c r="AK124" s="25"/>
      <c r="AL124" s="25"/>
      <c r="AM124" s="25"/>
      <c r="AN124" s="25"/>
      <c r="AO124" s="25"/>
    </row>
    <row r="125" spans="1:41" ht="21" customHeight="1">
      <c r="A125" s="429" t="str">
        <f t="shared" si="14"/>
        <v>Scottish Environment Protection Agency1,4-Dioxane</v>
      </c>
      <c r="B125" s="305" t="s">
        <v>350</v>
      </c>
      <c r="C125" s="431">
        <v>730</v>
      </c>
      <c r="D125" s="431">
        <v>36600</v>
      </c>
      <c r="E125" s="430"/>
      <c r="F125" s="430"/>
      <c r="G125" s="430"/>
      <c r="H125" s="302" t="s">
        <v>20</v>
      </c>
      <c r="I125" s="436" t="b">
        <v>0</v>
      </c>
      <c r="J125" s="436">
        <v>0</v>
      </c>
      <c r="K125" s="274"/>
      <c r="L125" s="274"/>
      <c r="M125" s="274"/>
      <c r="N125" s="274"/>
      <c r="O125" s="436" t="b">
        <v>0</v>
      </c>
      <c r="P125" s="342" t="s">
        <v>533</v>
      </c>
      <c r="Q125" s="342" t="s">
        <v>656</v>
      </c>
      <c r="R125" s="300">
        <v>1000</v>
      </c>
      <c r="S125" s="300">
        <v>100</v>
      </c>
      <c r="T125" s="342" t="s">
        <v>533</v>
      </c>
      <c r="U125" s="342" t="s">
        <v>533</v>
      </c>
      <c r="V125" s="342" t="s">
        <v>533</v>
      </c>
      <c r="W125" s="25" t="str">
        <f t="shared" si="13"/>
        <v>no</v>
      </c>
      <c r="X125" s="25"/>
      <c r="Y125" s="25"/>
      <c r="Z125" s="25"/>
      <c r="AA125" s="25"/>
      <c r="AB125" s="25"/>
      <c r="AC125" s="25"/>
      <c r="AD125" s="25"/>
      <c r="AE125" s="25"/>
      <c r="AF125" s="25"/>
      <c r="AG125" s="25"/>
      <c r="AH125" s="25"/>
      <c r="AI125" s="25"/>
      <c r="AJ125" s="25"/>
      <c r="AK125" s="25"/>
      <c r="AL125" s="25"/>
      <c r="AM125" s="25"/>
      <c r="AN125" s="25"/>
      <c r="AO125" s="25"/>
    </row>
    <row r="126" spans="1:41" ht="21" customHeight="1">
      <c r="A126" s="429" t="str">
        <f t="shared" si="14"/>
        <v>Scottish Environment Protection Agency1-butoxy-2-propanol</v>
      </c>
      <c r="B126" s="325" t="s">
        <v>699</v>
      </c>
      <c r="C126" s="437"/>
      <c r="D126" s="437"/>
      <c r="E126" s="437"/>
      <c r="F126" s="437"/>
      <c r="G126" s="437">
        <v>46.32</v>
      </c>
      <c r="H126" s="302" t="s">
        <v>20</v>
      </c>
      <c r="I126" s="436" t="b">
        <v>0</v>
      </c>
      <c r="J126" s="434"/>
      <c r="O126" s="434"/>
      <c r="P126" s="434"/>
      <c r="Q126" s="434"/>
      <c r="T126" s="434"/>
      <c r="U126" s="434"/>
      <c r="V126" s="434"/>
      <c r="W126" s="25" t="str">
        <f t="shared" si="13"/>
        <v>no</v>
      </c>
      <c r="X126" s="25"/>
      <c r="Y126" s="25"/>
      <c r="Z126" s="25"/>
      <c r="AA126" s="25"/>
      <c r="AB126" s="25"/>
      <c r="AC126" s="25"/>
      <c r="AD126" s="25"/>
      <c r="AE126" s="25"/>
      <c r="AF126" s="25"/>
      <c r="AG126" s="25"/>
      <c r="AH126" s="25"/>
      <c r="AI126" s="25"/>
      <c r="AJ126" s="25"/>
      <c r="AK126" s="25"/>
      <c r="AL126" s="25"/>
      <c r="AM126" s="25"/>
      <c r="AN126" s="25"/>
      <c r="AO126" s="25"/>
    </row>
    <row r="127" spans="1:41" ht="21" customHeight="1">
      <c r="A127" s="429" t="str">
        <f t="shared" si="14"/>
        <v>Scottish Environment Protection Agency1-Methoxypropan-2-ol</v>
      </c>
      <c r="B127" s="325" t="s">
        <v>700</v>
      </c>
      <c r="C127" s="437"/>
      <c r="D127" s="437"/>
      <c r="E127" s="437"/>
      <c r="F127" s="437"/>
      <c r="G127" s="437">
        <v>35.520000000000003</v>
      </c>
      <c r="H127" s="302" t="s">
        <v>20</v>
      </c>
      <c r="I127" s="436" t="b">
        <v>0</v>
      </c>
      <c r="J127" s="434"/>
      <c r="O127" s="434"/>
      <c r="P127" s="434"/>
      <c r="Q127" s="434"/>
      <c r="T127" s="434"/>
      <c r="U127" s="434"/>
      <c r="V127" s="434"/>
      <c r="W127" s="25" t="str">
        <f t="shared" si="13"/>
        <v>no</v>
      </c>
      <c r="X127" s="25"/>
      <c r="Y127" s="25"/>
      <c r="Z127" s="25"/>
      <c r="AA127" s="25"/>
      <c r="AB127" s="25"/>
      <c r="AC127" s="25"/>
      <c r="AD127" s="25"/>
      <c r="AE127" s="25"/>
      <c r="AF127" s="25"/>
      <c r="AG127" s="25"/>
      <c r="AH127" s="25"/>
      <c r="AI127" s="25"/>
      <c r="AJ127" s="25"/>
      <c r="AK127" s="25"/>
      <c r="AL127" s="25"/>
      <c r="AM127" s="25"/>
      <c r="AN127" s="25"/>
      <c r="AO127" s="25"/>
    </row>
    <row r="128" spans="1:41" ht="21" customHeight="1">
      <c r="A128" s="429" t="str">
        <f t="shared" si="14"/>
        <v>Scottish Environment Protection Agency2,2-dimethylbutane</v>
      </c>
      <c r="B128" s="325" t="s">
        <v>701</v>
      </c>
      <c r="C128" s="437"/>
      <c r="D128" s="437"/>
      <c r="E128" s="437"/>
      <c r="F128" s="437"/>
      <c r="G128" s="437">
        <v>24.1</v>
      </c>
      <c r="H128" s="302" t="s">
        <v>20</v>
      </c>
      <c r="I128" s="436" t="b">
        <v>0</v>
      </c>
      <c r="J128" s="434"/>
      <c r="O128" s="434"/>
      <c r="P128" s="434"/>
      <c r="Q128" s="434"/>
      <c r="R128" s="434"/>
      <c r="S128" s="434"/>
      <c r="T128" s="434"/>
      <c r="U128" s="434"/>
      <c r="V128" s="434"/>
      <c r="W128" s="25" t="str">
        <f t="shared" si="13"/>
        <v>no</v>
      </c>
      <c r="X128" s="25"/>
      <c r="Y128" s="25"/>
      <c r="Z128" s="25"/>
      <c r="AA128" s="25"/>
      <c r="AB128" s="25"/>
      <c r="AC128" s="25"/>
      <c r="AD128" s="25"/>
      <c r="AE128" s="25"/>
      <c r="AF128" s="25"/>
      <c r="AG128" s="25"/>
      <c r="AH128" s="25"/>
      <c r="AI128" s="25"/>
      <c r="AJ128" s="25"/>
      <c r="AK128" s="25"/>
      <c r="AL128" s="25"/>
      <c r="AM128" s="25"/>
      <c r="AN128" s="25"/>
      <c r="AO128" s="25"/>
    </row>
    <row r="129" spans="1:41" ht="21" customHeight="1">
      <c r="A129" s="429" t="str">
        <f t="shared" si="14"/>
        <v>Scottish Environment Protection Agency2,3-dimethylbutane</v>
      </c>
      <c r="B129" s="325" t="s">
        <v>702</v>
      </c>
      <c r="C129" s="437"/>
      <c r="D129" s="437"/>
      <c r="E129" s="437"/>
      <c r="F129" s="437"/>
      <c r="G129" s="437">
        <v>54.1</v>
      </c>
      <c r="H129" s="302" t="s">
        <v>20</v>
      </c>
      <c r="I129" s="436" t="b">
        <v>0</v>
      </c>
      <c r="J129" s="434"/>
      <c r="O129" s="434"/>
      <c r="P129" s="434"/>
      <c r="Q129" s="434"/>
      <c r="T129" s="434"/>
      <c r="U129" s="434"/>
      <c r="V129" s="434"/>
      <c r="W129" s="25" t="str">
        <f t="shared" si="13"/>
        <v>no</v>
      </c>
      <c r="X129" s="25"/>
      <c r="Y129" s="25"/>
      <c r="Z129" s="25"/>
      <c r="AA129" s="25"/>
      <c r="AB129" s="25"/>
      <c r="AC129" s="25"/>
      <c r="AD129" s="25"/>
      <c r="AE129" s="25"/>
      <c r="AF129" s="25"/>
      <c r="AG129" s="25"/>
      <c r="AH129" s="25"/>
      <c r="AI129" s="25"/>
      <c r="AJ129" s="25"/>
      <c r="AK129" s="25"/>
      <c r="AL129" s="25"/>
      <c r="AM129" s="25"/>
      <c r="AN129" s="25"/>
      <c r="AO129" s="25"/>
    </row>
    <row r="130" spans="1:41" ht="21" customHeight="1">
      <c r="A130" s="429" t="str">
        <f t="shared" si="14"/>
        <v>Scottish Environment Protection Agency2-Butoxyethanol</v>
      </c>
      <c r="B130" s="325" t="s">
        <v>703</v>
      </c>
      <c r="C130" s="437"/>
      <c r="D130" s="437"/>
      <c r="E130" s="437"/>
      <c r="F130" s="437"/>
      <c r="G130" s="437">
        <v>48.32</v>
      </c>
      <c r="H130" s="302" t="s">
        <v>20</v>
      </c>
      <c r="I130" s="436" t="b">
        <v>0</v>
      </c>
      <c r="J130" s="434"/>
      <c r="O130" s="434"/>
      <c r="P130" s="434"/>
      <c r="Q130" s="434"/>
      <c r="T130" s="434"/>
      <c r="U130" s="434"/>
      <c r="V130" s="434"/>
      <c r="W130" s="25" t="str">
        <f t="shared" si="13"/>
        <v>no</v>
      </c>
      <c r="X130" s="25"/>
      <c r="Y130" s="25"/>
      <c r="Z130" s="25"/>
      <c r="AA130" s="25"/>
      <c r="AB130" s="25"/>
      <c r="AC130" s="25"/>
      <c r="AD130" s="25"/>
      <c r="AE130" s="25"/>
      <c r="AF130" s="25"/>
      <c r="AG130" s="25"/>
      <c r="AH130" s="25"/>
      <c r="AI130" s="25"/>
      <c r="AJ130" s="25"/>
      <c r="AK130" s="25"/>
      <c r="AL130" s="25"/>
      <c r="AM130" s="25"/>
      <c r="AN130" s="25"/>
      <c r="AO130" s="25"/>
    </row>
    <row r="131" spans="1:41" ht="21" customHeight="1">
      <c r="A131" s="429" t="str">
        <f t="shared" si="14"/>
        <v>Scottish Environment Protection Agency2-Ethoxyethanol</v>
      </c>
      <c r="B131" s="325" t="s">
        <v>704</v>
      </c>
      <c r="C131" s="437"/>
      <c r="D131" s="437"/>
      <c r="E131" s="437"/>
      <c r="F131" s="437"/>
      <c r="G131" s="437">
        <v>38.619999999999997</v>
      </c>
      <c r="H131" s="302" t="s">
        <v>20</v>
      </c>
      <c r="I131" s="436" t="b">
        <v>0</v>
      </c>
      <c r="J131" s="434"/>
      <c r="O131" s="434"/>
      <c r="P131" s="434"/>
      <c r="Q131" s="434"/>
      <c r="R131" s="434"/>
      <c r="S131" s="434"/>
      <c r="T131" s="434"/>
      <c r="U131" s="434"/>
      <c r="V131" s="434"/>
      <c r="W131" s="25" t="str">
        <f t="shared" si="13"/>
        <v>no</v>
      </c>
      <c r="X131" s="25"/>
      <c r="Y131" s="25"/>
      <c r="Z131" s="25"/>
      <c r="AA131" s="25"/>
      <c r="AB131" s="25"/>
      <c r="AC131" s="25"/>
      <c r="AD131" s="25"/>
      <c r="AE131" s="25"/>
      <c r="AF131" s="25"/>
      <c r="AG131" s="25"/>
      <c r="AH131" s="25"/>
      <c r="AI131" s="25"/>
      <c r="AJ131" s="25"/>
      <c r="AK131" s="25"/>
      <c r="AL131" s="25"/>
      <c r="AM131" s="25"/>
      <c r="AN131" s="25"/>
      <c r="AO131" s="25"/>
    </row>
    <row r="132" spans="1:41" ht="21" customHeight="1">
      <c r="A132" s="429" t="str">
        <f t="shared" si="14"/>
        <v>Scottish Environment Protection Agency2-Methoxyethanol</v>
      </c>
      <c r="B132" s="325" t="s">
        <v>705</v>
      </c>
      <c r="C132" s="437"/>
      <c r="D132" s="437"/>
      <c r="E132" s="437"/>
      <c r="F132" s="437"/>
      <c r="G132" s="437">
        <v>30.72</v>
      </c>
      <c r="H132" s="302" t="s">
        <v>20</v>
      </c>
      <c r="I132" s="436" t="b">
        <v>0</v>
      </c>
      <c r="J132" s="434"/>
      <c r="O132" s="434"/>
      <c r="P132" s="434"/>
      <c r="Q132" s="434"/>
      <c r="R132" s="434"/>
      <c r="S132" s="434"/>
      <c r="T132" s="434"/>
      <c r="U132" s="434"/>
      <c r="V132" s="434"/>
      <c r="W132" s="25" t="str">
        <f t="shared" si="13"/>
        <v>no</v>
      </c>
      <c r="X132" s="25"/>
      <c r="Y132" s="25"/>
      <c r="Z132" s="25"/>
      <c r="AA132" s="25"/>
      <c r="AB132" s="25"/>
      <c r="AC132" s="25"/>
      <c r="AD132" s="25"/>
      <c r="AE132" s="25"/>
      <c r="AF132" s="25"/>
      <c r="AG132" s="25"/>
      <c r="AH132" s="25"/>
      <c r="AI132" s="25"/>
      <c r="AJ132" s="25"/>
      <c r="AK132" s="25"/>
      <c r="AL132" s="25"/>
      <c r="AM132" s="25"/>
      <c r="AN132" s="25"/>
      <c r="AO132" s="25"/>
    </row>
    <row r="133" spans="1:41" ht="21" customHeight="1">
      <c r="A133" s="429" t="str">
        <f t="shared" si="14"/>
        <v>Scottish Environment Protection Agency2-methyl-1-butanol</v>
      </c>
      <c r="B133" s="325" t="s">
        <v>706</v>
      </c>
      <c r="C133" s="437"/>
      <c r="D133" s="437"/>
      <c r="E133" s="437"/>
      <c r="F133" s="437"/>
      <c r="G133" s="437">
        <v>48.92</v>
      </c>
      <c r="H133" s="302" t="s">
        <v>20</v>
      </c>
      <c r="I133" s="436" t="b">
        <v>0</v>
      </c>
      <c r="J133" s="434"/>
      <c r="O133" s="434"/>
      <c r="P133" s="434"/>
      <c r="Q133" s="434"/>
      <c r="R133" s="434"/>
      <c r="S133" s="434"/>
      <c r="T133" s="434"/>
      <c r="U133" s="434"/>
      <c r="V133" s="434"/>
      <c r="W133" s="25" t="str">
        <f t="shared" si="13"/>
        <v>no</v>
      </c>
      <c r="X133" s="25"/>
      <c r="Y133" s="25"/>
      <c r="Z133" s="25"/>
      <c r="AA133" s="25"/>
      <c r="AB133" s="25"/>
      <c r="AC133" s="25"/>
      <c r="AD133" s="25"/>
      <c r="AE133" s="25"/>
      <c r="AF133" s="25"/>
      <c r="AG133" s="25"/>
      <c r="AH133" s="25"/>
      <c r="AI133" s="25"/>
      <c r="AJ133" s="25"/>
      <c r="AK133" s="25"/>
      <c r="AL133" s="25"/>
      <c r="AM133" s="25"/>
      <c r="AN133" s="25"/>
      <c r="AO133" s="25"/>
    </row>
    <row r="134" spans="1:41" ht="21" customHeight="1">
      <c r="A134" s="429" t="str">
        <f t="shared" si="14"/>
        <v>Scottish Environment Protection Agency2-methyl-2-butanol</v>
      </c>
      <c r="B134" s="325" t="s">
        <v>707</v>
      </c>
      <c r="C134" s="437"/>
      <c r="D134" s="437"/>
      <c r="E134" s="437"/>
      <c r="F134" s="437"/>
      <c r="G134" s="437">
        <v>22.82</v>
      </c>
      <c r="H134" s="302" t="s">
        <v>20</v>
      </c>
      <c r="I134" s="436" t="b">
        <v>0</v>
      </c>
      <c r="J134" s="434"/>
      <c r="O134" s="434"/>
      <c r="P134" s="434"/>
      <c r="Q134" s="434"/>
      <c r="R134" s="434"/>
      <c r="S134" s="434"/>
      <c r="T134" s="434"/>
      <c r="U134" s="434"/>
      <c r="V134" s="434"/>
      <c r="W134" s="25" t="str">
        <f t="shared" si="13"/>
        <v>no</v>
      </c>
      <c r="X134" s="25"/>
      <c r="Y134" s="25"/>
      <c r="Z134" s="25"/>
      <c r="AA134" s="25"/>
      <c r="AB134" s="25"/>
      <c r="AC134" s="25"/>
      <c r="AD134" s="25"/>
      <c r="AE134" s="25"/>
      <c r="AF134" s="25"/>
      <c r="AG134" s="25"/>
      <c r="AH134" s="25"/>
      <c r="AI134" s="25"/>
      <c r="AJ134" s="25"/>
      <c r="AK134" s="25"/>
      <c r="AL134" s="25"/>
      <c r="AM134" s="25"/>
      <c r="AN134" s="25"/>
      <c r="AO134" s="25"/>
    </row>
    <row r="135" spans="1:41" ht="21" customHeight="1">
      <c r="A135" s="429" t="str">
        <f t="shared" si="14"/>
        <v>Scottish Environment Protection Agency2-methylbut-1-ene</v>
      </c>
      <c r="B135" s="325" t="s">
        <v>708</v>
      </c>
      <c r="C135" s="437"/>
      <c r="D135" s="437"/>
      <c r="E135" s="437"/>
      <c r="F135" s="437"/>
      <c r="G135" s="437">
        <v>77.099999999999994</v>
      </c>
      <c r="H135" s="302" t="s">
        <v>20</v>
      </c>
      <c r="I135" s="436" t="b">
        <v>0</v>
      </c>
      <c r="J135" s="434"/>
      <c r="O135" s="434"/>
      <c r="P135" s="434"/>
      <c r="Q135" s="434"/>
      <c r="R135" s="434"/>
      <c r="S135" s="434"/>
      <c r="T135" s="434"/>
      <c r="U135" s="434"/>
      <c r="V135" s="434"/>
      <c r="W135" s="25" t="str">
        <f t="shared" si="13"/>
        <v>no</v>
      </c>
      <c r="X135" s="25"/>
      <c r="Y135" s="25"/>
      <c r="Z135" s="25"/>
      <c r="AA135" s="25"/>
      <c r="AB135" s="25"/>
      <c r="AC135" s="25"/>
      <c r="AD135" s="25"/>
      <c r="AE135" s="25"/>
      <c r="AF135" s="25"/>
      <c r="AG135" s="25"/>
      <c r="AH135" s="25"/>
      <c r="AI135" s="25"/>
      <c r="AJ135" s="25"/>
      <c r="AK135" s="25"/>
      <c r="AL135" s="25"/>
      <c r="AM135" s="25"/>
      <c r="AN135" s="25"/>
      <c r="AO135" s="25"/>
    </row>
    <row r="136" spans="1:41" ht="21" customHeight="1">
      <c r="A136" s="429" t="str">
        <f t="shared" si="14"/>
        <v>Scottish Environment Protection Agency2-methylbut-2-ene</v>
      </c>
      <c r="B136" s="325" t="s">
        <v>709</v>
      </c>
      <c r="C136" s="437"/>
      <c r="D136" s="437"/>
      <c r="E136" s="437"/>
      <c r="F136" s="437"/>
      <c r="G136" s="437">
        <v>84.2</v>
      </c>
      <c r="H136" s="302" t="s">
        <v>20</v>
      </c>
      <c r="I136" s="436" t="b">
        <v>0</v>
      </c>
      <c r="J136" s="434"/>
      <c r="O136" s="434"/>
      <c r="P136" s="434"/>
      <c r="Q136" s="434"/>
      <c r="R136" s="434"/>
      <c r="S136" s="434"/>
      <c r="T136" s="434"/>
      <c r="U136" s="434"/>
      <c r="V136" s="434"/>
      <c r="W136" s="25" t="str">
        <f t="shared" si="13"/>
        <v>no</v>
      </c>
      <c r="X136" s="25"/>
      <c r="Y136" s="25"/>
      <c r="Z136" s="25"/>
      <c r="AA136" s="25"/>
      <c r="AB136" s="25"/>
      <c r="AC136" s="25"/>
      <c r="AD136" s="25"/>
      <c r="AE136" s="25"/>
      <c r="AF136" s="25"/>
      <c r="AG136" s="25"/>
      <c r="AH136" s="25"/>
      <c r="AI136" s="25"/>
      <c r="AJ136" s="25"/>
      <c r="AK136" s="25"/>
      <c r="AL136" s="25"/>
      <c r="AM136" s="25"/>
      <c r="AN136" s="25"/>
      <c r="AO136" s="25"/>
    </row>
    <row r="137" spans="1:41" ht="21" customHeight="1">
      <c r="A137" s="429" t="str">
        <f t="shared" si="14"/>
        <v>Scottish Environment Protection Agency2-methylhexane</v>
      </c>
      <c r="B137" s="325" t="s">
        <v>710</v>
      </c>
      <c r="C137" s="437"/>
      <c r="D137" s="437"/>
      <c r="E137" s="437"/>
      <c r="F137" s="437"/>
      <c r="G137" s="437">
        <v>41.1</v>
      </c>
      <c r="H137" s="302" t="s">
        <v>20</v>
      </c>
      <c r="I137" s="436" t="b">
        <v>0</v>
      </c>
      <c r="J137" s="434"/>
      <c r="O137" s="434"/>
      <c r="P137" s="434"/>
      <c r="Q137" s="434"/>
      <c r="R137" s="434"/>
      <c r="S137" s="434"/>
      <c r="T137" s="434"/>
      <c r="U137" s="434"/>
      <c r="V137" s="434"/>
      <c r="W137" s="25" t="str">
        <f t="shared" si="13"/>
        <v>no</v>
      </c>
      <c r="X137" s="25"/>
      <c r="Y137" s="25"/>
      <c r="Z137" s="25"/>
      <c r="AA137" s="25"/>
      <c r="AB137" s="25"/>
      <c r="AC137" s="25"/>
      <c r="AD137" s="25"/>
      <c r="AE137" s="25"/>
      <c r="AF137" s="25"/>
      <c r="AG137" s="25"/>
      <c r="AH137" s="25"/>
      <c r="AI137" s="25"/>
      <c r="AJ137" s="25"/>
      <c r="AK137" s="25"/>
      <c r="AL137" s="25"/>
      <c r="AM137" s="25"/>
      <c r="AN137" s="25"/>
      <c r="AO137" s="25"/>
    </row>
    <row r="138" spans="1:41" ht="21" customHeight="1">
      <c r="A138" s="429" t="str">
        <f t="shared" si="14"/>
        <v>Scottish Environment Protection Agency2-methylnonane</v>
      </c>
      <c r="B138" s="325" t="s">
        <v>711</v>
      </c>
      <c r="C138" s="437"/>
      <c r="D138" s="437"/>
      <c r="E138" s="437"/>
      <c r="F138" s="437"/>
      <c r="G138" s="437">
        <v>65.709999999999994</v>
      </c>
      <c r="H138" s="302" t="s">
        <v>20</v>
      </c>
      <c r="I138" s="436" t="b">
        <v>0</v>
      </c>
      <c r="J138" s="434"/>
      <c r="O138" s="434"/>
      <c r="P138" s="434"/>
      <c r="Q138" s="434"/>
      <c r="T138" s="434"/>
      <c r="U138" s="434"/>
      <c r="V138" s="434"/>
      <c r="W138" s="25" t="str">
        <f t="shared" si="13"/>
        <v>no</v>
      </c>
      <c r="X138" s="25"/>
      <c r="Y138" s="25"/>
      <c r="Z138" s="25"/>
      <c r="AA138" s="25"/>
      <c r="AB138" s="25"/>
      <c r="AC138" s="25"/>
      <c r="AD138" s="25"/>
      <c r="AE138" s="25"/>
      <c r="AF138" s="25"/>
      <c r="AG138" s="25"/>
      <c r="AH138" s="25"/>
      <c r="AI138" s="25"/>
      <c r="AJ138" s="25"/>
      <c r="AK138" s="25"/>
      <c r="AL138" s="25"/>
      <c r="AM138" s="25"/>
      <c r="AN138" s="25"/>
      <c r="AO138" s="25"/>
    </row>
    <row r="139" spans="1:41" ht="21" customHeight="1">
      <c r="A139" s="429" t="str">
        <f t="shared" si="14"/>
        <v>Scottish Environment Protection Agency2-methyloctane</v>
      </c>
      <c r="B139" s="310" t="s">
        <v>712</v>
      </c>
      <c r="C139" s="437"/>
      <c r="D139" s="437"/>
      <c r="E139" s="437"/>
      <c r="F139" s="437"/>
      <c r="G139" s="437">
        <v>70.61</v>
      </c>
      <c r="H139" s="302" t="s">
        <v>20</v>
      </c>
      <c r="I139" s="436" t="b">
        <v>0</v>
      </c>
      <c r="J139" s="434"/>
      <c r="K139" s="434"/>
      <c r="L139" s="434"/>
      <c r="M139" s="434"/>
      <c r="N139" s="434"/>
      <c r="O139" s="434"/>
      <c r="P139" s="434"/>
      <c r="Q139" s="434"/>
      <c r="R139" s="434"/>
      <c r="S139" s="434"/>
      <c r="T139" s="434"/>
      <c r="U139" s="434"/>
      <c r="V139" s="434"/>
      <c r="W139" s="25" t="str">
        <f t="shared" si="13"/>
        <v>no</v>
      </c>
      <c r="X139" s="25"/>
      <c r="Y139" s="25"/>
      <c r="Z139" s="25"/>
      <c r="AA139" s="25"/>
      <c r="AB139" s="25"/>
      <c r="AC139" s="25"/>
      <c r="AD139" s="25"/>
      <c r="AE139" s="25"/>
      <c r="AF139" s="25"/>
      <c r="AG139" s="25"/>
      <c r="AH139" s="25"/>
      <c r="AI139" s="25"/>
      <c r="AJ139" s="25"/>
      <c r="AK139" s="25"/>
      <c r="AL139" s="25"/>
      <c r="AM139" s="25"/>
      <c r="AN139" s="25"/>
      <c r="AO139" s="25"/>
    </row>
    <row r="140" spans="1:41" ht="21" customHeight="1">
      <c r="A140" s="429" t="str">
        <f t="shared" si="14"/>
        <v>Scottish Environment Protection Agency2-methylpentane</v>
      </c>
      <c r="B140" s="325" t="s">
        <v>713</v>
      </c>
      <c r="C140" s="437"/>
      <c r="D140" s="437"/>
      <c r="E140" s="437"/>
      <c r="F140" s="437"/>
      <c r="G140" s="437">
        <v>42</v>
      </c>
      <c r="H140" s="302" t="s">
        <v>20</v>
      </c>
      <c r="I140" s="436" t="b">
        <v>0</v>
      </c>
      <c r="J140" s="434"/>
      <c r="K140" s="434"/>
      <c r="L140" s="434"/>
      <c r="M140" s="434"/>
      <c r="N140" s="434"/>
      <c r="O140" s="434"/>
      <c r="P140" s="434"/>
      <c r="Q140" s="434"/>
      <c r="R140" s="434"/>
      <c r="S140" s="434"/>
      <c r="T140" s="434"/>
      <c r="U140" s="434"/>
      <c r="V140" s="434"/>
      <c r="W140" s="25" t="str">
        <f t="shared" si="13"/>
        <v>no</v>
      </c>
      <c r="X140" s="25"/>
      <c r="Y140" s="25"/>
      <c r="Z140" s="25"/>
      <c r="AA140" s="25"/>
      <c r="AB140" s="25"/>
      <c r="AC140" s="25"/>
      <c r="AD140" s="25"/>
      <c r="AE140" s="25"/>
      <c r="AF140" s="25"/>
      <c r="AG140" s="25"/>
      <c r="AH140" s="25"/>
      <c r="AI140" s="25"/>
      <c r="AJ140" s="25"/>
      <c r="AK140" s="25"/>
      <c r="AL140" s="25"/>
      <c r="AM140" s="25"/>
      <c r="AN140" s="25"/>
      <c r="AO140" s="25"/>
    </row>
    <row r="141" spans="1:41" ht="21" customHeight="1">
      <c r="A141" s="429" t="str">
        <f t="shared" si="14"/>
        <v>Scottish Environment Protection Agency2-Methylpropan-1-ol</v>
      </c>
      <c r="B141" s="325" t="s">
        <v>714</v>
      </c>
      <c r="C141" s="437"/>
      <c r="D141" s="437"/>
      <c r="E141" s="437"/>
      <c r="F141" s="437"/>
      <c r="G141" s="437">
        <v>36.020000000000003</v>
      </c>
      <c r="H141" s="302" t="s">
        <v>20</v>
      </c>
      <c r="I141" s="436" t="b">
        <v>0</v>
      </c>
      <c r="J141" s="434"/>
      <c r="O141" s="434"/>
      <c r="P141" s="434"/>
      <c r="Q141" s="434"/>
      <c r="R141" s="434"/>
      <c r="S141" s="434"/>
      <c r="T141" s="434"/>
      <c r="U141" s="434"/>
      <c r="V141" s="434"/>
      <c r="W141" s="25" t="str">
        <f t="shared" si="13"/>
        <v>no</v>
      </c>
      <c r="X141" s="25"/>
      <c r="Y141" s="25"/>
      <c r="Z141" s="25"/>
      <c r="AA141" s="25"/>
      <c r="AB141" s="25"/>
      <c r="AC141" s="25"/>
      <c r="AD141" s="25"/>
      <c r="AE141" s="25"/>
      <c r="AF141" s="25"/>
      <c r="AG141" s="25"/>
      <c r="AH141" s="25"/>
      <c r="AI141" s="25"/>
      <c r="AJ141" s="25"/>
      <c r="AK141" s="25"/>
      <c r="AL141" s="25"/>
      <c r="AM141" s="25"/>
      <c r="AN141" s="25"/>
      <c r="AO141" s="25"/>
    </row>
    <row r="142" spans="1:41" ht="21" customHeight="1">
      <c r="A142" s="429" t="str">
        <f t="shared" si="14"/>
        <v>Scottish Environment Protection Agency2-Methylpropan-2-ol</v>
      </c>
      <c r="B142" s="325" t="s">
        <v>715</v>
      </c>
      <c r="C142" s="437"/>
      <c r="D142" s="437"/>
      <c r="E142" s="437"/>
      <c r="F142" s="437"/>
      <c r="G142" s="437">
        <v>10.62</v>
      </c>
      <c r="H142" s="302" t="s">
        <v>20</v>
      </c>
      <c r="I142" s="436" t="b">
        <v>0</v>
      </c>
      <c r="J142" s="434"/>
      <c r="O142" s="434"/>
      <c r="P142" s="434"/>
      <c r="Q142" s="434"/>
      <c r="R142" s="434"/>
      <c r="S142" s="434"/>
      <c r="T142" s="434"/>
      <c r="U142" s="434"/>
      <c r="V142" s="434"/>
      <c r="W142" s="25" t="str">
        <f t="shared" si="13"/>
        <v>no</v>
      </c>
      <c r="X142" s="25"/>
      <c r="Y142" s="25"/>
      <c r="Z142" s="25"/>
      <c r="AA142" s="25"/>
      <c r="AB142" s="25"/>
      <c r="AC142" s="25"/>
      <c r="AD142" s="25"/>
      <c r="AE142" s="25"/>
      <c r="AF142" s="25"/>
      <c r="AG142" s="25"/>
      <c r="AH142" s="25"/>
      <c r="AI142" s="25"/>
      <c r="AJ142" s="25"/>
      <c r="AK142" s="25"/>
      <c r="AL142" s="25"/>
      <c r="AM142" s="25"/>
      <c r="AN142" s="25"/>
      <c r="AO142" s="25"/>
    </row>
    <row r="143" spans="1:41" ht="21" customHeight="1">
      <c r="A143" s="429" t="str">
        <f t="shared" si="14"/>
        <v>Scottish Environment Protection Agency3,5-diethyltoluene</v>
      </c>
      <c r="B143" s="325" t="s">
        <v>716</v>
      </c>
      <c r="C143" s="437"/>
      <c r="D143" s="437"/>
      <c r="E143" s="437"/>
      <c r="F143" s="437"/>
      <c r="G143" s="437">
        <v>129.5</v>
      </c>
      <c r="H143" s="302" t="s">
        <v>20</v>
      </c>
      <c r="I143" s="436" t="b">
        <v>0</v>
      </c>
      <c r="J143" s="434"/>
      <c r="O143" s="434"/>
      <c r="P143" s="434"/>
      <c r="Q143" s="434"/>
      <c r="T143" s="434"/>
      <c r="U143" s="434"/>
      <c r="V143" s="434"/>
      <c r="W143" s="25" t="str">
        <f t="shared" si="13"/>
        <v>no</v>
      </c>
      <c r="X143" s="25"/>
      <c r="Y143" s="25"/>
      <c r="Z143" s="25"/>
      <c r="AA143" s="25"/>
      <c r="AB143" s="25"/>
      <c r="AC143" s="25"/>
      <c r="AD143" s="25"/>
      <c r="AE143" s="25"/>
      <c r="AF143" s="25"/>
      <c r="AG143" s="25"/>
      <c r="AH143" s="25"/>
      <c r="AI143" s="25"/>
      <c r="AJ143" s="25"/>
      <c r="AK143" s="25"/>
      <c r="AL143" s="25"/>
      <c r="AM143" s="25"/>
      <c r="AN143" s="25"/>
      <c r="AO143" s="25"/>
    </row>
    <row r="144" spans="1:41" ht="21" customHeight="1">
      <c r="A144" s="429" t="str">
        <f t="shared" si="14"/>
        <v>Scottish Environment Protection Agency3,5-dimethylethylbenzene</v>
      </c>
      <c r="B144" s="325" t="s">
        <v>717</v>
      </c>
      <c r="C144" s="437"/>
      <c r="D144" s="437"/>
      <c r="E144" s="437"/>
      <c r="F144" s="437"/>
      <c r="G144" s="437">
        <v>132</v>
      </c>
      <c r="H144" s="302" t="s">
        <v>20</v>
      </c>
      <c r="I144" s="436" t="b">
        <v>0</v>
      </c>
      <c r="J144" s="434"/>
      <c r="K144" s="434"/>
      <c r="L144" s="434"/>
      <c r="M144" s="434"/>
      <c r="O144" s="434"/>
      <c r="P144" s="434"/>
      <c r="Q144" s="434"/>
      <c r="T144" s="434"/>
      <c r="U144" s="434"/>
      <c r="V144" s="434"/>
      <c r="W144" s="25" t="str">
        <f t="shared" si="13"/>
        <v>no</v>
      </c>
      <c r="X144" s="25"/>
      <c r="Y144" s="25"/>
      <c r="Z144" s="25"/>
      <c r="AA144" s="25"/>
      <c r="AB144" s="25"/>
      <c r="AC144" s="25"/>
      <c r="AD144" s="25"/>
      <c r="AE144" s="25"/>
      <c r="AF144" s="25"/>
      <c r="AG144" s="25"/>
      <c r="AH144" s="25"/>
      <c r="AI144" s="25"/>
      <c r="AJ144" s="25"/>
      <c r="AK144" s="25"/>
      <c r="AL144" s="25"/>
      <c r="AM144" s="25"/>
      <c r="AN144" s="25"/>
      <c r="AO144" s="25"/>
    </row>
    <row r="145" spans="1:41" ht="21" customHeight="1">
      <c r="A145" s="429" t="str">
        <f t="shared" si="14"/>
        <v>Scottish Environment Protection Agency3-methyl-1-butanol</v>
      </c>
      <c r="B145" s="325" t="s">
        <v>718</v>
      </c>
      <c r="C145" s="437"/>
      <c r="D145" s="437"/>
      <c r="E145" s="437"/>
      <c r="F145" s="437"/>
      <c r="G145" s="437">
        <v>43.32</v>
      </c>
      <c r="H145" s="302" t="s">
        <v>20</v>
      </c>
      <c r="I145" s="436" t="b">
        <v>0</v>
      </c>
      <c r="J145" s="434"/>
      <c r="O145" s="434"/>
      <c r="P145" s="434"/>
      <c r="Q145" s="434"/>
      <c r="T145" s="434"/>
      <c r="U145" s="434"/>
      <c r="V145" s="434"/>
      <c r="W145" s="25" t="str">
        <f t="shared" si="13"/>
        <v>no</v>
      </c>
      <c r="X145" s="25"/>
      <c r="Y145" s="25"/>
      <c r="Z145" s="25"/>
      <c r="AA145" s="25"/>
      <c r="AB145" s="25"/>
      <c r="AC145" s="25"/>
      <c r="AD145" s="25"/>
      <c r="AE145" s="25"/>
      <c r="AF145" s="25"/>
      <c r="AG145" s="25"/>
      <c r="AH145" s="25"/>
      <c r="AI145" s="25"/>
      <c r="AJ145" s="25"/>
      <c r="AK145" s="25"/>
      <c r="AL145" s="25"/>
      <c r="AM145" s="25"/>
      <c r="AN145" s="25"/>
      <c r="AO145" s="25"/>
    </row>
    <row r="146" spans="1:41" ht="21" customHeight="1">
      <c r="A146" s="429" t="str">
        <f t="shared" si="14"/>
        <v>Scottish Environment Protection Agency3-methyl-2-butanol</v>
      </c>
      <c r="B146" s="310" t="s">
        <v>719</v>
      </c>
      <c r="C146" s="437"/>
      <c r="D146" s="437"/>
      <c r="E146" s="437"/>
      <c r="F146" s="437"/>
      <c r="G146" s="437">
        <v>40.619999999999997</v>
      </c>
      <c r="H146" s="302" t="s">
        <v>20</v>
      </c>
      <c r="I146" s="436" t="b">
        <v>0</v>
      </c>
      <c r="J146" s="434"/>
      <c r="O146" s="434"/>
      <c r="P146" s="434"/>
      <c r="Q146" s="434"/>
      <c r="T146" s="434"/>
      <c r="U146" s="434"/>
      <c r="V146" s="434"/>
      <c r="W146" s="25" t="str">
        <f t="shared" si="13"/>
        <v>no</v>
      </c>
      <c r="X146" s="25"/>
      <c r="Y146" s="25"/>
      <c r="Z146" s="25"/>
      <c r="AA146" s="25"/>
      <c r="AB146" s="25"/>
      <c r="AC146" s="25"/>
      <c r="AD146" s="25"/>
      <c r="AE146" s="25"/>
      <c r="AF146" s="25"/>
      <c r="AG146" s="25"/>
      <c r="AH146" s="25"/>
      <c r="AI146" s="25"/>
      <c r="AJ146" s="25"/>
      <c r="AK146" s="25"/>
      <c r="AL146" s="25"/>
      <c r="AM146" s="25"/>
      <c r="AN146" s="25"/>
      <c r="AO146" s="25"/>
    </row>
    <row r="147" spans="1:41" ht="21" customHeight="1">
      <c r="A147" s="429" t="str">
        <f t="shared" si="14"/>
        <v>Scottish Environment Protection Agency3-methylbut-1-ene</v>
      </c>
      <c r="B147" s="325" t="s">
        <v>720</v>
      </c>
      <c r="C147" s="437"/>
      <c r="D147" s="437"/>
      <c r="E147" s="437"/>
      <c r="F147" s="437"/>
      <c r="G147" s="437">
        <v>67.099999999999994</v>
      </c>
      <c r="H147" s="302" t="s">
        <v>20</v>
      </c>
      <c r="I147" s="436" t="b">
        <v>0</v>
      </c>
      <c r="J147" s="434"/>
      <c r="O147" s="434"/>
      <c r="P147" s="434"/>
      <c r="Q147" s="434"/>
      <c r="R147" s="434"/>
      <c r="S147" s="434"/>
      <c r="T147" s="434"/>
      <c r="U147" s="434"/>
      <c r="V147" s="434"/>
      <c r="W147" s="25" t="str">
        <f t="shared" si="13"/>
        <v>no</v>
      </c>
      <c r="X147" s="25"/>
      <c r="Y147" s="25"/>
      <c r="Z147" s="25"/>
      <c r="AA147" s="25"/>
      <c r="AB147" s="25"/>
      <c r="AC147" s="25"/>
      <c r="AD147" s="25"/>
      <c r="AE147" s="25"/>
      <c r="AF147" s="25"/>
      <c r="AG147" s="25"/>
      <c r="AH147" s="25"/>
      <c r="AI147" s="25"/>
      <c r="AJ147" s="25"/>
      <c r="AK147" s="25"/>
      <c r="AL147" s="25"/>
      <c r="AM147" s="25"/>
      <c r="AN147" s="25"/>
      <c r="AO147" s="25"/>
    </row>
    <row r="148" spans="1:41" ht="21" customHeight="1">
      <c r="A148" s="429" t="str">
        <f t="shared" si="14"/>
        <v>Scottish Environment Protection Agency3-methylhexane</v>
      </c>
      <c r="B148" s="325" t="s">
        <v>721</v>
      </c>
      <c r="C148" s="437"/>
      <c r="D148" s="437"/>
      <c r="E148" s="437"/>
      <c r="F148" s="437"/>
      <c r="G148" s="437">
        <v>36.4</v>
      </c>
      <c r="H148" s="302" t="s">
        <v>20</v>
      </c>
      <c r="I148" s="436" t="b">
        <v>0</v>
      </c>
      <c r="J148" s="434"/>
      <c r="O148" s="434"/>
      <c r="P148" s="434"/>
      <c r="Q148" s="434"/>
      <c r="R148" s="434"/>
      <c r="S148" s="434"/>
      <c r="T148" s="434"/>
      <c r="U148" s="434"/>
      <c r="V148" s="434"/>
      <c r="W148" s="25" t="str">
        <f t="shared" si="13"/>
        <v>no</v>
      </c>
      <c r="X148" s="25"/>
      <c r="Y148" s="25"/>
      <c r="Z148" s="25"/>
      <c r="AA148" s="25"/>
      <c r="AB148" s="25"/>
      <c r="AC148" s="25"/>
      <c r="AD148" s="25"/>
      <c r="AE148" s="25"/>
      <c r="AF148" s="25"/>
      <c r="AG148" s="25"/>
      <c r="AH148" s="25"/>
      <c r="AI148" s="25"/>
      <c r="AJ148" s="25"/>
      <c r="AK148" s="25"/>
      <c r="AL148" s="25"/>
      <c r="AM148" s="25"/>
      <c r="AN148" s="25"/>
      <c r="AO148" s="25"/>
    </row>
    <row r="149" spans="1:41" ht="21" customHeight="1">
      <c r="A149" s="429" t="str">
        <f t="shared" si="14"/>
        <v>Scottish Environment Protection Agency3-methylpentane</v>
      </c>
      <c r="B149" s="310" t="s">
        <v>722</v>
      </c>
      <c r="C149" s="437"/>
      <c r="D149" s="437"/>
      <c r="E149" s="437"/>
      <c r="F149" s="437"/>
      <c r="G149" s="437">
        <v>47.9</v>
      </c>
      <c r="H149" s="302" t="s">
        <v>20</v>
      </c>
      <c r="I149" s="436" t="b">
        <v>0</v>
      </c>
      <c r="J149" s="434"/>
      <c r="O149" s="434"/>
      <c r="P149" s="434"/>
      <c r="Q149" s="434"/>
      <c r="R149" s="434"/>
      <c r="S149" s="434"/>
      <c r="T149" s="434"/>
      <c r="U149" s="434"/>
      <c r="V149" s="434"/>
      <c r="W149" s="25" t="str">
        <f t="shared" si="13"/>
        <v>no</v>
      </c>
      <c r="X149" s="25"/>
      <c r="Y149" s="25"/>
      <c r="Z149" s="25"/>
      <c r="AA149" s="25"/>
      <c r="AB149" s="25"/>
      <c r="AC149" s="25"/>
      <c r="AD149" s="25"/>
      <c r="AE149" s="25"/>
      <c r="AF149" s="25"/>
      <c r="AG149" s="25"/>
      <c r="AH149" s="25"/>
      <c r="AI149" s="25"/>
      <c r="AJ149" s="25"/>
      <c r="AK149" s="25"/>
      <c r="AL149" s="25"/>
      <c r="AM149" s="25"/>
      <c r="AN149" s="25"/>
      <c r="AO149" s="25"/>
    </row>
    <row r="150" spans="1:41" ht="21" customHeight="1">
      <c r="A150" s="429" t="str">
        <f t="shared" si="14"/>
        <v>Scottish Environment Protection Agency3-pentanol</v>
      </c>
      <c r="B150" s="310" t="s">
        <v>723</v>
      </c>
      <c r="C150" s="437"/>
      <c r="D150" s="437"/>
      <c r="E150" s="437"/>
      <c r="F150" s="437"/>
      <c r="G150" s="437">
        <v>59.52</v>
      </c>
      <c r="H150" s="302" t="s">
        <v>20</v>
      </c>
      <c r="I150" s="436" t="b">
        <v>0</v>
      </c>
      <c r="J150" s="434"/>
      <c r="O150" s="434"/>
      <c r="P150" s="434"/>
      <c r="Q150" s="434"/>
      <c r="R150" s="434"/>
      <c r="S150" s="434"/>
      <c r="T150" s="434"/>
      <c r="U150" s="434"/>
      <c r="V150" s="434"/>
      <c r="W150" s="25" t="str">
        <f t="shared" si="13"/>
        <v>no</v>
      </c>
      <c r="X150" s="25"/>
      <c r="Y150" s="25"/>
      <c r="Z150" s="25"/>
      <c r="AA150" s="25"/>
      <c r="AB150" s="25"/>
      <c r="AC150" s="25"/>
      <c r="AD150" s="25"/>
      <c r="AE150" s="25"/>
      <c r="AF150" s="25"/>
      <c r="AG150" s="25"/>
      <c r="AH150" s="25"/>
      <c r="AI150" s="25"/>
      <c r="AJ150" s="25"/>
      <c r="AK150" s="25"/>
      <c r="AL150" s="25"/>
      <c r="AM150" s="25"/>
      <c r="AN150" s="25"/>
      <c r="AO150" s="25"/>
    </row>
    <row r="151" spans="1:41" ht="21" customHeight="1">
      <c r="A151" s="429" t="str">
        <f t="shared" si="14"/>
        <v>Scottish Environment Protection Agency4-Hydroxy-4-methyl-pentan-2-one</v>
      </c>
      <c r="B151" s="325" t="s">
        <v>724</v>
      </c>
      <c r="C151" s="437"/>
      <c r="D151" s="437"/>
      <c r="E151" s="437"/>
      <c r="F151" s="437"/>
      <c r="G151" s="437">
        <v>30.72</v>
      </c>
      <c r="H151" s="302" t="s">
        <v>20</v>
      </c>
      <c r="I151" s="436" t="b">
        <v>0</v>
      </c>
      <c r="J151" s="434"/>
      <c r="L151" s="434"/>
      <c r="N151" s="434"/>
      <c r="O151" s="434"/>
      <c r="P151" s="434"/>
      <c r="Q151" s="434"/>
      <c r="R151" s="434"/>
      <c r="S151" s="434"/>
      <c r="T151" s="434"/>
      <c r="U151" s="434"/>
      <c r="V151" s="434"/>
      <c r="W151" s="25" t="str">
        <f t="shared" si="13"/>
        <v>yes</v>
      </c>
      <c r="X151" s="25"/>
      <c r="Y151" s="25"/>
      <c r="Z151" s="25"/>
      <c r="AA151" s="25"/>
      <c r="AB151" s="25"/>
      <c r="AC151" s="25"/>
      <c r="AD151" s="25"/>
      <c r="AE151" s="25"/>
      <c r="AF151" s="25"/>
      <c r="AG151" s="25"/>
      <c r="AH151" s="25"/>
      <c r="AI151" s="25"/>
      <c r="AJ151" s="25"/>
      <c r="AK151" s="25"/>
      <c r="AL151" s="25"/>
      <c r="AM151" s="25"/>
      <c r="AN151" s="25"/>
      <c r="AO151" s="25"/>
    </row>
    <row r="152" spans="1:41" ht="21" customHeight="1">
      <c r="A152" s="429" t="str">
        <f t="shared" si="14"/>
        <v>Scottish Environment Protection AgencyAcetaldehyde</v>
      </c>
      <c r="B152" s="305" t="s">
        <v>354</v>
      </c>
      <c r="C152" s="431">
        <v>370</v>
      </c>
      <c r="D152" s="431">
        <v>9200</v>
      </c>
      <c r="E152" s="430"/>
      <c r="F152" s="430"/>
      <c r="G152" s="431">
        <v>64.099999999999994</v>
      </c>
      <c r="H152" s="302" t="s">
        <v>20</v>
      </c>
      <c r="I152" s="436" t="b">
        <v>0</v>
      </c>
      <c r="J152" s="436">
        <v>0</v>
      </c>
      <c r="K152" s="274"/>
      <c r="L152" s="274"/>
      <c r="M152" s="274"/>
      <c r="N152" s="274"/>
      <c r="O152" s="436" t="b">
        <v>0</v>
      </c>
      <c r="P152" s="342" t="s">
        <v>533</v>
      </c>
      <c r="Q152" s="342" t="s">
        <v>354</v>
      </c>
      <c r="R152" s="436">
        <v>1000</v>
      </c>
      <c r="S152" s="436">
        <v>100</v>
      </c>
      <c r="T152" s="342" t="s">
        <v>533</v>
      </c>
      <c r="U152" s="342" t="s">
        <v>533</v>
      </c>
      <c r="V152" s="342" t="s">
        <v>533</v>
      </c>
      <c r="W152" s="25" t="str">
        <f t="shared" si="13"/>
        <v>yes</v>
      </c>
      <c r="X152" s="25"/>
      <c r="Y152" s="25"/>
      <c r="Z152" s="25"/>
      <c r="AA152" s="25"/>
      <c r="AB152" s="25"/>
      <c r="AC152" s="25"/>
      <c r="AD152" s="25"/>
      <c r="AE152" s="25"/>
      <c r="AF152" s="25"/>
      <c r="AG152" s="25"/>
      <c r="AH152" s="25"/>
      <c r="AI152" s="25"/>
      <c r="AJ152" s="25"/>
      <c r="AK152" s="25"/>
      <c r="AL152" s="25"/>
      <c r="AM152" s="25"/>
      <c r="AN152" s="25"/>
      <c r="AO152" s="25"/>
    </row>
    <row r="153" spans="1:41" ht="21" customHeight="1">
      <c r="A153" s="429" t="str">
        <f t="shared" si="14"/>
        <v>Scottish Environment Protection AgencyAcetic acid</v>
      </c>
      <c r="B153" s="305" t="s">
        <v>359</v>
      </c>
      <c r="C153" s="431">
        <v>250</v>
      </c>
      <c r="D153" s="431">
        <v>3700</v>
      </c>
      <c r="E153" s="430"/>
      <c r="F153" s="430"/>
      <c r="G153" s="431">
        <v>9.6999999999999993</v>
      </c>
      <c r="H153" s="302" t="s">
        <v>20</v>
      </c>
      <c r="I153" s="300" t="b">
        <v>0</v>
      </c>
      <c r="J153" s="300">
        <v>0</v>
      </c>
      <c r="K153" s="274"/>
      <c r="L153" s="274"/>
      <c r="M153" s="274"/>
      <c r="N153" s="274"/>
      <c r="O153" s="300" t="b">
        <v>0</v>
      </c>
      <c r="P153" s="342" t="s">
        <v>533</v>
      </c>
      <c r="Q153" s="342" t="s">
        <v>533</v>
      </c>
      <c r="R153" s="274"/>
      <c r="S153" s="274"/>
      <c r="T153" s="342" t="s">
        <v>533</v>
      </c>
      <c r="U153" s="342" t="s">
        <v>533</v>
      </c>
      <c r="V153" s="342" t="s">
        <v>533</v>
      </c>
      <c r="W153" s="25" t="str">
        <f t="shared" si="13"/>
        <v>yes</v>
      </c>
      <c r="X153" s="25"/>
      <c r="Y153" s="25"/>
      <c r="Z153" s="25"/>
      <c r="AA153" s="25"/>
      <c r="AB153" s="25"/>
      <c r="AC153" s="25"/>
      <c r="AD153" s="25"/>
      <c r="AE153" s="25"/>
      <c r="AF153" s="25"/>
      <c r="AG153" s="25"/>
      <c r="AH153" s="25"/>
      <c r="AI153" s="25"/>
      <c r="AJ153" s="25"/>
      <c r="AK153" s="25"/>
      <c r="AL153" s="25"/>
      <c r="AM153" s="25"/>
      <c r="AN153" s="25"/>
      <c r="AO153" s="25"/>
    </row>
    <row r="154" spans="1:41" ht="21" customHeight="1">
      <c r="A154" s="429" t="str">
        <f t="shared" si="14"/>
        <v>Scottish Environment Protection AgencyAcetic anhydride</v>
      </c>
      <c r="B154" s="304" t="s">
        <v>364</v>
      </c>
      <c r="C154" s="431">
        <v>1</v>
      </c>
      <c r="D154" s="431">
        <v>40</v>
      </c>
      <c r="E154" s="430"/>
      <c r="F154" s="430"/>
      <c r="G154" s="430"/>
      <c r="H154" s="302" t="s">
        <v>20</v>
      </c>
      <c r="I154" s="436" t="b">
        <v>0</v>
      </c>
      <c r="J154" s="436">
        <v>0</v>
      </c>
      <c r="K154" s="274"/>
      <c r="L154" s="274"/>
      <c r="M154" s="274"/>
      <c r="N154" s="274"/>
      <c r="O154" s="436" t="b">
        <v>0</v>
      </c>
      <c r="P154" s="342" t="s">
        <v>533</v>
      </c>
      <c r="Q154" s="342" t="s">
        <v>533</v>
      </c>
      <c r="R154" s="432"/>
      <c r="S154" s="432"/>
      <c r="T154" s="342" t="s">
        <v>533</v>
      </c>
      <c r="U154" s="342" t="s">
        <v>533</v>
      </c>
      <c r="V154" s="342" t="s">
        <v>533</v>
      </c>
      <c r="W154" s="25" t="str">
        <f t="shared" si="13"/>
        <v>yes</v>
      </c>
      <c r="X154" s="25"/>
      <c r="Y154" s="25"/>
      <c r="Z154" s="25"/>
      <c r="AA154" s="25"/>
      <c r="AB154" s="25"/>
      <c r="AC154" s="25"/>
      <c r="AD154" s="25"/>
      <c r="AE154" s="25"/>
      <c r="AF154" s="25"/>
      <c r="AG154" s="25"/>
      <c r="AH154" s="25"/>
      <c r="AI154" s="25"/>
      <c r="AJ154" s="25"/>
      <c r="AK154" s="25"/>
      <c r="AL154" s="25"/>
      <c r="AM154" s="25"/>
      <c r="AN154" s="25"/>
      <c r="AO154" s="25"/>
    </row>
    <row r="155" spans="1:41" ht="21" customHeight="1">
      <c r="A155" s="429" t="str">
        <f t="shared" si="14"/>
        <v>Scottish Environment Protection AgencyAcetone</v>
      </c>
      <c r="B155" s="305" t="s">
        <v>369</v>
      </c>
      <c r="C155" s="431">
        <v>12100</v>
      </c>
      <c r="D155" s="431">
        <v>362000</v>
      </c>
      <c r="E155" s="430"/>
      <c r="F155" s="430"/>
      <c r="G155" s="431">
        <v>9.4</v>
      </c>
      <c r="H155" s="302" t="s">
        <v>20</v>
      </c>
      <c r="I155" s="436" t="b">
        <v>0</v>
      </c>
      <c r="J155" s="436">
        <v>0</v>
      </c>
      <c r="K155" s="274"/>
      <c r="L155" s="274"/>
      <c r="M155" s="274"/>
      <c r="N155" s="274"/>
      <c r="O155" s="436" t="b">
        <v>0</v>
      </c>
      <c r="P155" s="342" t="s">
        <v>533</v>
      </c>
      <c r="Q155" s="342" t="s">
        <v>657</v>
      </c>
      <c r="R155" s="432"/>
      <c r="S155" s="432"/>
      <c r="T155" s="342" t="s">
        <v>533</v>
      </c>
      <c r="U155" s="342" t="s">
        <v>533</v>
      </c>
      <c r="V155" s="342" t="s">
        <v>533</v>
      </c>
      <c r="W155" s="25" t="str">
        <f t="shared" si="13"/>
        <v>yes</v>
      </c>
      <c r="X155" s="25"/>
      <c r="Y155" s="25"/>
      <c r="Z155" s="25"/>
      <c r="AA155" s="25"/>
      <c r="AB155" s="25"/>
      <c r="AC155" s="25"/>
      <c r="AD155" s="25"/>
      <c r="AE155" s="25"/>
      <c r="AF155" s="25"/>
      <c r="AG155" s="25"/>
      <c r="AH155" s="25"/>
      <c r="AI155" s="25"/>
      <c r="AJ155" s="25"/>
      <c r="AK155" s="25"/>
      <c r="AL155" s="25"/>
      <c r="AM155" s="25"/>
      <c r="AN155" s="25"/>
      <c r="AO155" s="25"/>
    </row>
    <row r="156" spans="1:41" ht="21" customHeight="1">
      <c r="A156" s="429" t="str">
        <f t="shared" si="14"/>
        <v>Scottish Environment Protection AgencyAcetonitrile</v>
      </c>
      <c r="B156" s="305" t="s">
        <v>374</v>
      </c>
      <c r="C156" s="431">
        <v>680</v>
      </c>
      <c r="D156" s="431">
        <v>10200</v>
      </c>
      <c r="E156" s="430"/>
      <c r="F156" s="430"/>
      <c r="G156" s="430"/>
      <c r="H156" s="302" t="s">
        <v>20</v>
      </c>
      <c r="I156" s="436" t="b">
        <v>0</v>
      </c>
      <c r="J156" s="436">
        <v>0</v>
      </c>
      <c r="K156" s="274"/>
      <c r="L156" s="274"/>
      <c r="M156" s="274"/>
      <c r="N156" s="274"/>
      <c r="O156" s="436" t="b">
        <v>0</v>
      </c>
      <c r="P156" s="342" t="s">
        <v>533</v>
      </c>
      <c r="Q156" s="342" t="s">
        <v>374</v>
      </c>
      <c r="R156" s="436">
        <v>1000</v>
      </c>
      <c r="S156" s="436">
        <v>100</v>
      </c>
      <c r="T156" s="342" t="s">
        <v>533</v>
      </c>
      <c r="U156" s="342" t="s">
        <v>533</v>
      </c>
      <c r="V156" s="342" t="s">
        <v>533</v>
      </c>
      <c r="W156" s="25" t="str">
        <f t="shared" si="13"/>
        <v>no</v>
      </c>
      <c r="X156" s="25"/>
      <c r="Y156" s="25"/>
      <c r="Z156" s="25"/>
      <c r="AA156" s="25"/>
      <c r="AB156" s="25"/>
      <c r="AC156" s="25"/>
      <c r="AD156" s="25"/>
      <c r="AE156" s="25"/>
      <c r="AF156" s="25"/>
      <c r="AG156" s="25"/>
      <c r="AH156" s="25"/>
      <c r="AI156" s="25"/>
      <c r="AJ156" s="25"/>
      <c r="AK156" s="25"/>
      <c r="AL156" s="25"/>
      <c r="AM156" s="25"/>
      <c r="AN156" s="25"/>
      <c r="AO156" s="25"/>
    </row>
    <row r="157" spans="1:41" ht="21" customHeight="1">
      <c r="A157" s="429" t="str">
        <f t="shared" si="14"/>
        <v>Scottish Environment Protection AgencyAcetylene</v>
      </c>
      <c r="B157" s="325" t="s">
        <v>725</v>
      </c>
      <c r="C157" s="437"/>
      <c r="D157" s="437"/>
      <c r="E157" s="437"/>
      <c r="F157" s="437"/>
      <c r="G157" s="437">
        <v>8.5</v>
      </c>
      <c r="H157" s="302" t="s">
        <v>20</v>
      </c>
      <c r="I157" s="436" t="b">
        <v>0</v>
      </c>
      <c r="J157" s="434"/>
      <c r="O157" s="434"/>
      <c r="P157" s="434"/>
      <c r="Q157" s="434"/>
      <c r="R157" s="434"/>
      <c r="S157" s="434"/>
      <c r="T157" s="434"/>
      <c r="U157" s="434"/>
      <c r="V157" s="342" t="s">
        <v>533</v>
      </c>
      <c r="W157" s="25" t="str">
        <f t="shared" si="13"/>
        <v>no</v>
      </c>
      <c r="X157" s="25"/>
      <c r="Y157" s="25"/>
      <c r="Z157" s="25"/>
      <c r="AA157" s="25"/>
      <c r="AB157" s="25"/>
      <c r="AC157" s="25"/>
      <c r="AD157" s="25"/>
      <c r="AE157" s="25"/>
      <c r="AF157" s="25"/>
      <c r="AG157" s="25"/>
      <c r="AH157" s="25"/>
      <c r="AI157" s="25"/>
      <c r="AJ157" s="25"/>
      <c r="AK157" s="25"/>
      <c r="AL157" s="25"/>
      <c r="AM157" s="25"/>
      <c r="AN157" s="25"/>
      <c r="AO157" s="25"/>
    </row>
    <row r="158" spans="1:41" ht="21" customHeight="1">
      <c r="A158" s="429" t="str">
        <f t="shared" si="14"/>
        <v>Scottish Environment Protection AgencyAcrylamide</v>
      </c>
      <c r="B158" s="338" t="s">
        <v>378</v>
      </c>
      <c r="C158" s="439">
        <v>0.05</v>
      </c>
      <c r="D158" s="431"/>
      <c r="E158" s="430"/>
      <c r="F158" s="430"/>
      <c r="G158" s="430"/>
      <c r="H158" s="302" t="s">
        <v>20</v>
      </c>
      <c r="I158" s="436" t="b">
        <v>0</v>
      </c>
      <c r="J158" s="436">
        <v>0</v>
      </c>
      <c r="K158" s="274"/>
      <c r="L158" s="274"/>
      <c r="M158" s="274"/>
      <c r="N158" s="274"/>
      <c r="O158" s="436" t="b">
        <v>0</v>
      </c>
      <c r="P158" s="342" t="s">
        <v>533</v>
      </c>
      <c r="Q158" s="342" t="s">
        <v>533</v>
      </c>
      <c r="R158" s="432"/>
      <c r="S158" s="432"/>
      <c r="T158" s="342" t="s">
        <v>533</v>
      </c>
      <c r="U158" s="342" t="s">
        <v>533</v>
      </c>
      <c r="V158" s="342" t="s">
        <v>533</v>
      </c>
      <c r="W158" s="25" t="str">
        <f t="shared" si="13"/>
        <v>yes</v>
      </c>
      <c r="X158" s="25"/>
      <c r="Y158" s="25"/>
      <c r="Z158" s="25"/>
      <c r="AA158" s="25"/>
      <c r="AB158" s="25"/>
      <c r="AC158" s="25"/>
      <c r="AD158" s="25"/>
      <c r="AE158" s="25"/>
      <c r="AF158" s="25"/>
      <c r="AG158" s="25"/>
      <c r="AH158" s="25"/>
      <c r="AI158" s="25"/>
      <c r="AJ158" s="25"/>
      <c r="AK158" s="25"/>
      <c r="AL158" s="25"/>
      <c r="AM158" s="25"/>
      <c r="AN158" s="25"/>
      <c r="AO158" s="25"/>
    </row>
    <row r="159" spans="1:41" ht="21" customHeight="1">
      <c r="A159" s="429" t="str">
        <f t="shared" si="14"/>
        <v>Scottish Environment Protection AgencyAcrylic acid</v>
      </c>
      <c r="B159" s="305" t="s">
        <v>383</v>
      </c>
      <c r="C159" s="431">
        <v>290</v>
      </c>
      <c r="D159" s="431">
        <v>5900</v>
      </c>
      <c r="E159" s="430"/>
      <c r="F159" s="430"/>
      <c r="G159" s="430"/>
      <c r="H159" s="302" t="s">
        <v>20</v>
      </c>
      <c r="I159" s="436" t="b">
        <v>0</v>
      </c>
      <c r="J159" s="436">
        <v>0</v>
      </c>
      <c r="K159" s="274"/>
      <c r="L159" s="274"/>
      <c r="M159" s="274"/>
      <c r="N159" s="274"/>
      <c r="O159" s="436" t="b">
        <v>0</v>
      </c>
      <c r="P159" s="342" t="s">
        <v>533</v>
      </c>
      <c r="Q159" s="342" t="s">
        <v>533</v>
      </c>
      <c r="R159" s="274"/>
      <c r="S159" s="274"/>
      <c r="T159" s="342" t="s">
        <v>533</v>
      </c>
      <c r="U159" s="342" t="s">
        <v>533</v>
      </c>
      <c r="V159" s="342" t="s">
        <v>533</v>
      </c>
      <c r="W159" s="25" t="str">
        <f t="shared" si="13"/>
        <v>yes</v>
      </c>
      <c r="X159" s="25"/>
      <c r="Y159" s="25"/>
      <c r="Z159" s="25"/>
      <c r="AA159" s="25"/>
      <c r="AB159" s="25"/>
      <c r="AC159" s="25"/>
      <c r="AD159" s="25"/>
      <c r="AE159" s="25"/>
      <c r="AF159" s="25"/>
      <c r="AG159" s="25"/>
      <c r="AH159" s="25"/>
      <c r="AI159" s="25"/>
      <c r="AJ159" s="25"/>
      <c r="AK159" s="25"/>
      <c r="AL159" s="25"/>
      <c r="AM159" s="25"/>
      <c r="AN159" s="25"/>
      <c r="AO159" s="25"/>
    </row>
    <row r="160" spans="1:41" ht="21" customHeight="1">
      <c r="A160" s="429" t="str">
        <f t="shared" si="14"/>
        <v>Scottish Environment Protection AgencyAcrylonitrile</v>
      </c>
      <c r="B160" s="304" t="s">
        <v>387</v>
      </c>
      <c r="C160" s="431">
        <v>8.8000000000000007</v>
      </c>
      <c r="D160" s="431">
        <v>264</v>
      </c>
      <c r="E160" s="430"/>
      <c r="F160" s="430"/>
      <c r="G160" s="430"/>
      <c r="H160" s="302" t="s">
        <v>20</v>
      </c>
      <c r="I160" s="436" t="b">
        <v>0</v>
      </c>
      <c r="J160" s="436">
        <v>0</v>
      </c>
      <c r="K160" s="274"/>
      <c r="L160" s="432"/>
      <c r="M160" s="274"/>
      <c r="N160" s="432"/>
      <c r="O160" s="436" t="b">
        <v>0</v>
      </c>
      <c r="P160" s="342" t="s">
        <v>533</v>
      </c>
      <c r="Q160" s="342" t="s">
        <v>387</v>
      </c>
      <c r="R160" s="300">
        <v>1000</v>
      </c>
      <c r="S160" s="300">
        <v>10</v>
      </c>
      <c r="T160" s="342" t="s">
        <v>533</v>
      </c>
      <c r="U160" s="342" t="s">
        <v>533</v>
      </c>
      <c r="V160" s="342" t="s">
        <v>533</v>
      </c>
      <c r="W160" s="25" t="str">
        <f t="shared" si="13"/>
        <v>yes</v>
      </c>
      <c r="X160" s="25"/>
      <c r="Y160" s="25"/>
      <c r="Z160" s="25"/>
      <c r="AA160" s="25"/>
      <c r="AB160" s="25"/>
      <c r="AC160" s="25"/>
      <c r="AD160" s="25"/>
      <c r="AE160" s="25"/>
      <c r="AF160" s="25"/>
      <c r="AG160" s="25"/>
      <c r="AH160" s="25"/>
      <c r="AI160" s="25"/>
      <c r="AJ160" s="25"/>
      <c r="AK160" s="25"/>
      <c r="AL160" s="25"/>
      <c r="AM160" s="25"/>
      <c r="AN160" s="25"/>
      <c r="AO160" s="25"/>
    </row>
    <row r="161" spans="1:41" ht="21" customHeight="1">
      <c r="A161" s="429" t="str">
        <f t="shared" si="14"/>
        <v>Scottish Environment Protection AgencyAllyl alcohol</v>
      </c>
      <c r="B161" s="305" t="s">
        <v>390</v>
      </c>
      <c r="C161" s="431">
        <v>48</v>
      </c>
      <c r="D161" s="431">
        <v>970</v>
      </c>
      <c r="E161" s="430"/>
      <c r="F161" s="430"/>
      <c r="G161" s="430"/>
      <c r="H161" s="302" t="s">
        <v>20</v>
      </c>
      <c r="I161" s="436" t="b">
        <v>0</v>
      </c>
      <c r="J161" s="436">
        <v>0</v>
      </c>
      <c r="K161" s="274"/>
      <c r="L161" s="274"/>
      <c r="M161" s="274"/>
      <c r="N161" s="274"/>
      <c r="O161" s="436" t="b">
        <v>0</v>
      </c>
      <c r="P161" s="342" t="s">
        <v>533</v>
      </c>
      <c r="Q161" s="342" t="s">
        <v>390</v>
      </c>
      <c r="R161" s="300">
        <v>1000</v>
      </c>
      <c r="S161" s="300">
        <v>10</v>
      </c>
      <c r="T161" s="342" t="s">
        <v>533</v>
      </c>
      <c r="U161" s="342" t="s">
        <v>533</v>
      </c>
      <c r="V161" s="342" t="s">
        <v>533</v>
      </c>
      <c r="W161" s="25" t="str">
        <f t="shared" si="13"/>
        <v>no</v>
      </c>
      <c r="X161" s="25"/>
      <c r="Y161" s="25"/>
      <c r="Z161" s="25"/>
      <c r="AA161" s="25"/>
      <c r="AB161" s="25"/>
      <c r="AC161" s="25"/>
      <c r="AD161" s="25"/>
      <c r="AE161" s="25"/>
      <c r="AF161" s="25"/>
      <c r="AG161" s="25"/>
      <c r="AH161" s="25"/>
      <c r="AI161" s="25"/>
      <c r="AJ161" s="25"/>
      <c r="AK161" s="25"/>
      <c r="AL161" s="25"/>
      <c r="AM161" s="25"/>
      <c r="AN161" s="25"/>
      <c r="AO161" s="25"/>
    </row>
    <row r="162" spans="1:41" ht="21" customHeight="1">
      <c r="A162" s="429" t="str">
        <f t="shared" si="14"/>
        <v>Scottish Environment Protection AgencyAmmonia (ecological-lichens and bryophytes)</v>
      </c>
      <c r="B162" s="426" t="s">
        <v>393</v>
      </c>
      <c r="C162" s="431">
        <v>1</v>
      </c>
      <c r="D162" s="430"/>
      <c r="E162" s="430"/>
      <c r="F162" s="430"/>
      <c r="G162" s="430"/>
      <c r="H162" s="302" t="s">
        <v>20</v>
      </c>
      <c r="I162" s="436" t="b">
        <v>0</v>
      </c>
      <c r="J162" s="436">
        <v>0</v>
      </c>
      <c r="K162" s="274"/>
      <c r="L162" s="274"/>
      <c r="M162" s="274"/>
      <c r="N162" s="274"/>
      <c r="O162" s="436" t="b">
        <v>0</v>
      </c>
      <c r="P162" s="342" t="s">
        <v>533</v>
      </c>
      <c r="Q162" s="342" t="s">
        <v>399</v>
      </c>
      <c r="R162" s="300">
        <v>1000</v>
      </c>
      <c r="S162" s="300">
        <v>100</v>
      </c>
      <c r="T162" s="342" t="s">
        <v>533</v>
      </c>
      <c r="U162" s="342" t="s">
        <v>533</v>
      </c>
      <c r="V162" s="434"/>
      <c r="W162" s="25" t="str">
        <f>IF(D164+E164&gt;0,"yes","no")</f>
        <v>yes</v>
      </c>
      <c r="X162" s="25"/>
      <c r="Y162" s="25"/>
      <c r="Z162" s="25"/>
      <c r="AA162" s="25"/>
      <c r="AB162" s="25"/>
      <c r="AC162" s="25"/>
      <c r="AD162" s="25"/>
      <c r="AE162" s="25"/>
      <c r="AF162" s="25"/>
      <c r="AG162" s="25"/>
      <c r="AH162" s="25"/>
      <c r="AI162" s="25"/>
      <c r="AJ162" s="25"/>
      <c r="AK162" s="25"/>
      <c r="AL162" s="25"/>
      <c r="AM162" s="25"/>
      <c r="AN162" s="25"/>
      <c r="AO162" s="25"/>
    </row>
    <row r="163" spans="1:41" ht="21" customHeight="1">
      <c r="A163" s="429" t="str">
        <f t="shared" ref="A163" si="15">"Scottish Environment Protection Agency"&amp;B163</f>
        <v>Scottish Environment Protection AgencyAmmonia (ecological-other vegetation)</v>
      </c>
      <c r="B163" s="426" t="s">
        <v>396</v>
      </c>
      <c r="C163" s="431">
        <v>3</v>
      </c>
      <c r="D163" s="430"/>
      <c r="E163" s="430"/>
      <c r="F163" s="430"/>
      <c r="G163" s="430"/>
      <c r="H163" s="302" t="s">
        <v>20</v>
      </c>
      <c r="I163" s="436" t="b">
        <v>0</v>
      </c>
      <c r="J163" s="436">
        <v>0</v>
      </c>
      <c r="K163" s="274"/>
      <c r="L163" s="274"/>
      <c r="M163" s="274"/>
      <c r="N163" s="274"/>
      <c r="O163" s="436" t="b">
        <v>0</v>
      </c>
      <c r="P163" s="342" t="s">
        <v>533</v>
      </c>
      <c r="Q163" s="342" t="s">
        <v>399</v>
      </c>
      <c r="R163" s="300">
        <v>1000</v>
      </c>
      <c r="S163" s="300">
        <v>100</v>
      </c>
      <c r="T163" s="342" t="s">
        <v>533</v>
      </c>
      <c r="U163" s="342" t="s">
        <v>533</v>
      </c>
      <c r="V163" s="434"/>
      <c r="W163" s="25" t="str">
        <f>IF(D165+E165&gt;0,"yes","no")</f>
        <v>yes</v>
      </c>
      <c r="X163" s="25"/>
      <c r="Y163" s="25"/>
      <c r="Z163" s="25"/>
      <c r="AA163" s="25"/>
      <c r="AB163" s="25"/>
      <c r="AC163" s="25"/>
      <c r="AD163" s="25"/>
      <c r="AE163" s="25"/>
      <c r="AF163" s="25"/>
      <c r="AG163" s="25"/>
      <c r="AH163" s="25"/>
      <c r="AI163" s="25"/>
      <c r="AJ163" s="25"/>
      <c r="AK163" s="25"/>
      <c r="AL163" s="25"/>
      <c r="AM163" s="25"/>
      <c r="AN163" s="25"/>
      <c r="AO163" s="25"/>
    </row>
    <row r="164" spans="1:41" ht="21" customHeight="1">
      <c r="A164" s="429" t="str">
        <f t="shared" si="14"/>
        <v>Scottish Environment Protection AgencyAmmonia (human health receptor)</v>
      </c>
      <c r="B164" s="305" t="s">
        <v>726</v>
      </c>
      <c r="C164" s="431">
        <v>180</v>
      </c>
      <c r="D164" s="431">
        <v>2500</v>
      </c>
      <c r="E164" s="430"/>
      <c r="F164" s="430"/>
      <c r="G164" s="430"/>
      <c r="H164" s="302" t="s">
        <v>20</v>
      </c>
      <c r="I164" s="436" t="b">
        <v>0</v>
      </c>
      <c r="J164" s="436">
        <v>0</v>
      </c>
      <c r="K164" s="274"/>
      <c r="L164" s="274"/>
      <c r="M164" s="274"/>
      <c r="N164" s="274"/>
      <c r="O164" s="436" t="b">
        <v>0</v>
      </c>
      <c r="P164" s="342" t="s">
        <v>533</v>
      </c>
      <c r="Q164" s="342" t="s">
        <v>399</v>
      </c>
      <c r="R164" s="300">
        <v>1000</v>
      </c>
      <c r="S164" s="300">
        <v>100</v>
      </c>
      <c r="T164" s="342" t="s">
        <v>533</v>
      </c>
      <c r="U164" s="342" t="s">
        <v>533</v>
      </c>
      <c r="V164" s="342" t="s">
        <v>533</v>
      </c>
      <c r="W164" s="25" t="str">
        <f t="shared" si="13"/>
        <v>yes</v>
      </c>
      <c r="X164" s="25"/>
      <c r="Y164" s="25"/>
      <c r="Z164" s="25"/>
      <c r="AA164" s="25"/>
      <c r="AB164" s="25"/>
      <c r="AC164" s="25"/>
      <c r="AD164" s="25"/>
      <c r="AE164" s="25"/>
      <c r="AF164" s="25"/>
      <c r="AG164" s="25"/>
      <c r="AH164" s="25"/>
      <c r="AI164" s="25"/>
      <c r="AJ164" s="25"/>
      <c r="AK164" s="25"/>
      <c r="AL164" s="25"/>
      <c r="AM164" s="25"/>
      <c r="AN164" s="25"/>
      <c r="AO164" s="25"/>
    </row>
    <row r="165" spans="1:41" ht="21" customHeight="1">
      <c r="A165" s="429" t="str">
        <f t="shared" si="14"/>
        <v>Scottish Environment Protection AgencyAniline</v>
      </c>
      <c r="B165" s="305" t="s">
        <v>401</v>
      </c>
      <c r="C165" s="431">
        <v>8</v>
      </c>
      <c r="D165" s="431">
        <v>240</v>
      </c>
      <c r="E165" s="430"/>
      <c r="F165" s="430"/>
      <c r="G165" s="430"/>
      <c r="H165" s="302" t="s">
        <v>20</v>
      </c>
      <c r="I165" s="436" t="b">
        <v>0</v>
      </c>
      <c r="J165" s="436">
        <v>0</v>
      </c>
      <c r="K165" s="274"/>
      <c r="L165" s="274"/>
      <c r="M165" s="274"/>
      <c r="N165" s="274"/>
      <c r="O165" s="436" t="b">
        <v>0</v>
      </c>
      <c r="P165" s="342" t="s">
        <v>533</v>
      </c>
      <c r="Q165" s="342" t="s">
        <v>401</v>
      </c>
      <c r="R165" s="436">
        <v>1000</v>
      </c>
      <c r="S165" s="436">
        <v>10</v>
      </c>
      <c r="T165" s="342" t="s">
        <v>533</v>
      </c>
      <c r="U165" s="342" t="s">
        <v>533</v>
      </c>
      <c r="V165" s="342" t="s">
        <v>533</v>
      </c>
      <c r="W165" s="25" t="str">
        <f t="shared" si="13"/>
        <v>yes</v>
      </c>
      <c r="X165" s="25"/>
      <c r="Y165" s="25"/>
      <c r="Z165" s="25"/>
      <c r="AA165" s="25"/>
      <c r="AB165" s="25"/>
      <c r="AC165" s="25"/>
      <c r="AD165" s="25"/>
      <c r="AE165" s="25"/>
      <c r="AF165" s="25"/>
      <c r="AG165" s="25"/>
      <c r="AH165" s="25"/>
      <c r="AI165" s="25"/>
      <c r="AJ165" s="25"/>
      <c r="AK165" s="25"/>
      <c r="AL165" s="25"/>
      <c r="AM165" s="25"/>
      <c r="AN165" s="25"/>
      <c r="AO165" s="25"/>
    </row>
    <row r="166" spans="1:41" ht="21" customHeight="1">
      <c r="A166" s="429" t="str">
        <f t="shared" si="14"/>
        <v>Scottish Environment Protection AgencyAntimony and compounds (as Sb), except antimony trisulphide and antimony trioxide</v>
      </c>
      <c r="B166" s="305" t="s">
        <v>402</v>
      </c>
      <c r="C166" s="431">
        <v>5</v>
      </c>
      <c r="D166" s="431">
        <v>150</v>
      </c>
      <c r="E166" s="430"/>
      <c r="F166" s="430"/>
      <c r="G166" s="430"/>
      <c r="H166" s="302" t="s">
        <v>20</v>
      </c>
      <c r="I166" s="436" t="b">
        <v>0</v>
      </c>
      <c r="J166" s="436">
        <v>0</v>
      </c>
      <c r="K166" s="274"/>
      <c r="L166" s="274"/>
      <c r="M166" s="274"/>
      <c r="N166" s="274"/>
      <c r="O166" s="436" t="b">
        <v>0</v>
      </c>
      <c r="P166" s="342" t="s">
        <v>533</v>
      </c>
      <c r="Q166" s="342" t="s">
        <v>658</v>
      </c>
      <c r="R166" s="436">
        <v>1000</v>
      </c>
      <c r="S166" s="436">
        <v>10</v>
      </c>
      <c r="T166" s="342" t="s">
        <v>533</v>
      </c>
      <c r="U166" s="342" t="s">
        <v>533</v>
      </c>
      <c r="V166" s="342" t="s">
        <v>533</v>
      </c>
      <c r="W166" s="25" t="str">
        <f t="shared" si="13"/>
        <v>yes</v>
      </c>
      <c r="X166" s="25"/>
      <c r="Y166" s="25"/>
      <c r="Z166" s="25"/>
      <c r="AA166" s="25"/>
      <c r="AB166" s="25"/>
      <c r="AC166" s="25"/>
      <c r="AD166" s="25"/>
      <c r="AE166" s="25"/>
      <c r="AF166" s="25"/>
      <c r="AG166" s="25"/>
      <c r="AH166" s="25"/>
      <c r="AI166" s="25"/>
      <c r="AJ166" s="25"/>
      <c r="AK166" s="25"/>
      <c r="AL166" s="25"/>
      <c r="AM166" s="25"/>
      <c r="AN166" s="25"/>
      <c r="AO166" s="25"/>
    </row>
    <row r="167" spans="1:41" ht="21" customHeight="1">
      <c r="A167" s="429" t="str">
        <f t="shared" si="14"/>
        <v>Scottish Environment Protection AgencyArsenic and compounds (as As)</v>
      </c>
      <c r="B167" s="305" t="s">
        <v>404</v>
      </c>
      <c r="C167" s="431">
        <v>6.0000000000000001E-3</v>
      </c>
      <c r="D167" s="430"/>
      <c r="E167" s="431">
        <v>0.02</v>
      </c>
      <c r="F167" s="430"/>
      <c r="G167" s="430"/>
      <c r="H167" s="302" t="s">
        <v>20</v>
      </c>
      <c r="I167" s="436" t="b">
        <v>0</v>
      </c>
      <c r="J167" s="436">
        <v>0</v>
      </c>
      <c r="K167" s="274"/>
      <c r="L167" s="274"/>
      <c r="M167" s="274"/>
      <c r="N167" s="274"/>
      <c r="O167" s="436" t="b">
        <v>0</v>
      </c>
      <c r="P167" s="342" t="s">
        <v>533</v>
      </c>
      <c r="Q167" s="342" t="s">
        <v>113</v>
      </c>
      <c r="R167" s="436">
        <v>1000</v>
      </c>
      <c r="S167" s="436">
        <v>10</v>
      </c>
      <c r="T167" s="342" t="s">
        <v>533</v>
      </c>
      <c r="U167" s="342" t="s">
        <v>533</v>
      </c>
      <c r="V167" s="342" t="s">
        <v>533</v>
      </c>
      <c r="W167" s="25" t="str">
        <f t="shared" si="13"/>
        <v>yes</v>
      </c>
      <c r="X167" s="25"/>
      <c r="Y167" s="25"/>
      <c r="Z167" s="25"/>
      <c r="AA167" s="25"/>
      <c r="AB167" s="25"/>
      <c r="AC167" s="25"/>
      <c r="AD167" s="25"/>
      <c r="AE167" s="25"/>
      <c r="AF167" s="25"/>
      <c r="AG167" s="25"/>
      <c r="AH167" s="25"/>
      <c r="AI167" s="25"/>
      <c r="AJ167" s="25"/>
      <c r="AK167" s="25"/>
      <c r="AL167" s="25"/>
      <c r="AM167" s="25"/>
      <c r="AN167" s="25"/>
      <c r="AO167" s="25"/>
    </row>
    <row r="168" spans="1:41" ht="21" customHeight="1">
      <c r="A168" s="429" t="str">
        <f t="shared" si="14"/>
        <v>Scottish Environment Protection AgencyArsine</v>
      </c>
      <c r="B168" s="305" t="s">
        <v>406</v>
      </c>
      <c r="C168" s="431">
        <v>1.6</v>
      </c>
      <c r="D168" s="431">
        <v>48</v>
      </c>
      <c r="E168" s="430"/>
      <c r="F168" s="430"/>
      <c r="G168" s="430"/>
      <c r="H168" s="302" t="s">
        <v>20</v>
      </c>
      <c r="I168" s="436" t="b">
        <v>0</v>
      </c>
      <c r="J168" s="436">
        <v>0</v>
      </c>
      <c r="K168" s="274"/>
      <c r="L168" s="274"/>
      <c r="M168" s="274"/>
      <c r="N168" s="274"/>
      <c r="O168" s="436" t="b">
        <v>0</v>
      </c>
      <c r="P168" s="342" t="s">
        <v>533</v>
      </c>
      <c r="Q168" s="342" t="s">
        <v>533</v>
      </c>
      <c r="R168" s="432"/>
      <c r="S168" s="432"/>
      <c r="T168" s="342" t="s">
        <v>533</v>
      </c>
      <c r="U168" s="342" t="s">
        <v>533</v>
      </c>
      <c r="V168" s="342" t="s">
        <v>533</v>
      </c>
      <c r="W168" s="25" t="str">
        <f t="shared" si="13"/>
        <v>no</v>
      </c>
      <c r="X168" s="25"/>
      <c r="Y168" s="25"/>
      <c r="Z168" s="25"/>
      <c r="AA168" s="25"/>
      <c r="AB168" s="25"/>
      <c r="AC168" s="25"/>
      <c r="AD168" s="25"/>
      <c r="AE168" s="25"/>
      <c r="AF168" s="25"/>
      <c r="AG168" s="25"/>
      <c r="AH168" s="25"/>
      <c r="AI168" s="25"/>
      <c r="AJ168" s="25"/>
      <c r="AK168" s="25"/>
      <c r="AL168" s="25"/>
      <c r="AM168" s="25"/>
      <c r="AN168" s="25"/>
      <c r="AO168" s="25"/>
    </row>
    <row r="169" spans="1:41" ht="21" customHeight="1">
      <c r="A169" s="429" t="str">
        <f t="shared" si="14"/>
        <v>Scottish Environment Protection AgencyBenzaldehyde</v>
      </c>
      <c r="B169" s="325" t="s">
        <v>727</v>
      </c>
      <c r="C169" s="437"/>
      <c r="D169" s="437"/>
      <c r="E169" s="437"/>
      <c r="F169" s="437"/>
      <c r="G169" s="437">
        <v>-9.1999999999999993</v>
      </c>
      <c r="H169" s="302" t="s">
        <v>20</v>
      </c>
      <c r="I169" s="436" t="b">
        <v>0</v>
      </c>
      <c r="J169" s="434"/>
      <c r="O169" s="434"/>
      <c r="P169" s="434"/>
      <c r="Q169" s="434"/>
      <c r="R169" s="434"/>
      <c r="S169" s="434"/>
      <c r="T169" s="434"/>
      <c r="U169" s="434"/>
      <c r="V169" s="342" t="s">
        <v>533</v>
      </c>
      <c r="W169" s="25" t="str">
        <f t="shared" si="13"/>
        <v>yes</v>
      </c>
      <c r="X169" s="25"/>
      <c r="Y169" s="25"/>
      <c r="Z169" s="25"/>
      <c r="AA169" s="25"/>
      <c r="AB169" s="25"/>
      <c r="AC169" s="25"/>
      <c r="AD169" s="25"/>
      <c r="AE169" s="25"/>
      <c r="AF169" s="25"/>
      <c r="AG169" s="25"/>
      <c r="AH169" s="25"/>
      <c r="AI169" s="25"/>
      <c r="AJ169" s="25"/>
      <c r="AK169" s="25"/>
      <c r="AL169" s="25"/>
      <c r="AM169" s="25"/>
      <c r="AN169" s="25"/>
      <c r="AO169" s="25"/>
    </row>
    <row r="170" spans="1:41" ht="21" customHeight="1">
      <c r="A170" s="429" t="str">
        <f t="shared" si="14"/>
        <v>Scottish Environment Protection AgencyBenzene</v>
      </c>
      <c r="B170" s="306" t="s">
        <v>126</v>
      </c>
      <c r="C170" s="431">
        <v>3.25</v>
      </c>
      <c r="D170" s="430">
        <v>30</v>
      </c>
      <c r="E170" s="430"/>
      <c r="F170" s="430"/>
      <c r="G170" s="431">
        <v>21.8</v>
      </c>
      <c r="H170" s="302" t="s">
        <v>659</v>
      </c>
      <c r="I170" s="436" t="b">
        <v>0</v>
      </c>
      <c r="J170" s="436">
        <v>0</v>
      </c>
      <c r="K170" s="436">
        <v>50</v>
      </c>
      <c r="L170" s="436">
        <v>10</v>
      </c>
      <c r="M170" s="300">
        <v>50</v>
      </c>
      <c r="N170" s="300">
        <v>8</v>
      </c>
      <c r="O170" s="436" t="b">
        <v>0</v>
      </c>
      <c r="P170" s="342" t="s">
        <v>533</v>
      </c>
      <c r="Q170" s="342" t="s">
        <v>126</v>
      </c>
      <c r="R170" s="300">
        <v>1000</v>
      </c>
      <c r="S170" s="300">
        <v>10</v>
      </c>
      <c r="T170" s="342" t="s">
        <v>533</v>
      </c>
      <c r="U170" s="342" t="s">
        <v>533</v>
      </c>
      <c r="V170" s="342" t="s">
        <v>533</v>
      </c>
      <c r="W170" s="25" t="str">
        <f t="shared" si="13"/>
        <v>no</v>
      </c>
      <c r="X170" s="25"/>
      <c r="Y170" s="25"/>
      <c r="Z170" s="25"/>
      <c r="AA170" s="25"/>
      <c r="AB170" s="25"/>
      <c r="AC170" s="25"/>
      <c r="AD170" s="25"/>
      <c r="AE170" s="25"/>
      <c r="AF170" s="25"/>
      <c r="AG170" s="25"/>
      <c r="AH170" s="25"/>
      <c r="AI170" s="25"/>
      <c r="AJ170" s="25"/>
      <c r="AK170" s="25"/>
      <c r="AL170" s="25"/>
      <c r="AM170" s="25"/>
      <c r="AN170" s="25"/>
      <c r="AO170" s="25"/>
    </row>
    <row r="171" spans="1:41" ht="21" customHeight="1">
      <c r="A171" s="429" t="str">
        <f t="shared" si="14"/>
        <v>Scottish Environment Protection AgencyBenzo-a-pyrene</v>
      </c>
      <c r="B171" s="305" t="s">
        <v>408</v>
      </c>
      <c r="C171" s="431">
        <v>2.5000000000000001E-4</v>
      </c>
      <c r="D171" s="430"/>
      <c r="E171" s="430"/>
      <c r="F171" s="430"/>
      <c r="G171" s="431">
        <v>323</v>
      </c>
      <c r="H171" s="302" t="s">
        <v>20</v>
      </c>
      <c r="I171" s="436" t="b">
        <v>0</v>
      </c>
      <c r="J171" s="436">
        <v>0</v>
      </c>
      <c r="K171" s="300">
        <v>0.27</v>
      </c>
      <c r="L171" s="300">
        <v>1.7000000000000001E-4</v>
      </c>
      <c r="M171" s="300">
        <v>0.27</v>
      </c>
      <c r="N171" s="300">
        <v>1.7000000000000001E-4</v>
      </c>
      <c r="O171" s="436" t="b">
        <v>0</v>
      </c>
      <c r="P171" s="342" t="s">
        <v>533</v>
      </c>
      <c r="Q171" s="342" t="s">
        <v>660</v>
      </c>
      <c r="R171" s="300">
        <v>1000</v>
      </c>
      <c r="S171" s="300">
        <v>1</v>
      </c>
      <c r="T171" s="342" t="s">
        <v>533</v>
      </c>
      <c r="U171" s="342" t="s">
        <v>533</v>
      </c>
      <c r="V171" s="342" t="s">
        <v>533</v>
      </c>
      <c r="W171" s="25" t="str">
        <f t="shared" si="13"/>
        <v>yes</v>
      </c>
      <c r="X171" s="25"/>
      <c r="Y171" s="25"/>
      <c r="Z171" s="25"/>
      <c r="AA171" s="25"/>
      <c r="AB171" s="25"/>
      <c r="AC171" s="25"/>
      <c r="AD171" s="25"/>
      <c r="AE171" s="25"/>
      <c r="AF171" s="25"/>
      <c r="AG171" s="25"/>
      <c r="AH171" s="25"/>
      <c r="AI171" s="25"/>
      <c r="AJ171" s="25"/>
      <c r="AK171" s="25"/>
      <c r="AL171" s="25"/>
      <c r="AM171" s="25"/>
      <c r="AN171" s="25"/>
      <c r="AO171" s="25"/>
    </row>
    <row r="172" spans="1:41" ht="21" customHeight="1">
      <c r="A172" s="429" t="str">
        <f t="shared" si="14"/>
        <v>Scottish Environment Protection AgencyBenzylchloride</v>
      </c>
      <c r="B172" s="305" t="s">
        <v>410</v>
      </c>
      <c r="C172" s="431">
        <v>5.2</v>
      </c>
      <c r="D172" s="431">
        <v>158</v>
      </c>
      <c r="E172" s="430"/>
      <c r="F172" s="430"/>
      <c r="G172" s="430"/>
      <c r="H172" s="302" t="s">
        <v>20</v>
      </c>
      <c r="I172" s="436" t="b">
        <v>0</v>
      </c>
      <c r="J172" s="436">
        <v>0</v>
      </c>
      <c r="K172" s="274"/>
      <c r="L172" s="274"/>
      <c r="M172" s="274"/>
      <c r="N172" s="274"/>
      <c r="O172" s="436" t="b">
        <v>0</v>
      </c>
      <c r="P172" s="342" t="s">
        <v>533</v>
      </c>
      <c r="Q172" s="342" t="s">
        <v>661</v>
      </c>
      <c r="R172" s="436">
        <v>1000</v>
      </c>
      <c r="S172" s="436">
        <v>10</v>
      </c>
      <c r="T172" s="342" t="s">
        <v>533</v>
      </c>
      <c r="U172" s="342" t="s">
        <v>533</v>
      </c>
      <c r="V172" s="342" t="s">
        <v>533</v>
      </c>
      <c r="W172" s="25" t="str">
        <f t="shared" si="13"/>
        <v>no</v>
      </c>
      <c r="X172" s="25"/>
      <c r="Y172" s="25"/>
      <c r="Z172" s="25"/>
      <c r="AA172" s="25"/>
      <c r="AB172" s="25"/>
      <c r="AC172" s="25"/>
      <c r="AD172" s="25"/>
      <c r="AE172" s="25"/>
      <c r="AF172" s="25"/>
      <c r="AG172" s="25"/>
      <c r="AH172" s="25"/>
      <c r="AI172" s="25"/>
      <c r="AJ172" s="25"/>
      <c r="AK172" s="25"/>
      <c r="AL172" s="25"/>
      <c r="AM172" s="25"/>
      <c r="AN172" s="25"/>
      <c r="AO172" s="25"/>
    </row>
    <row r="173" spans="1:41" ht="21" customHeight="1">
      <c r="A173" s="429" t="str">
        <f t="shared" si="14"/>
        <v>Scottish Environment Protection AgencyBeryllium and compounds (as Be)</v>
      </c>
      <c r="B173" s="305" t="s">
        <v>412</v>
      </c>
      <c r="C173" s="431">
        <v>2.0000000000000001E-4</v>
      </c>
      <c r="D173" s="430"/>
      <c r="E173" s="430"/>
      <c r="F173" s="430"/>
      <c r="G173" s="430"/>
      <c r="H173" s="302" t="s">
        <v>20</v>
      </c>
      <c r="I173" s="436" t="b">
        <v>0</v>
      </c>
      <c r="J173" s="436">
        <v>0</v>
      </c>
      <c r="K173" s="274"/>
      <c r="L173" s="274"/>
      <c r="M173" s="274"/>
      <c r="N173" s="274"/>
      <c r="O173" s="436" t="b">
        <v>0</v>
      </c>
      <c r="P173" s="342" t="s">
        <v>533</v>
      </c>
      <c r="Q173" s="342" t="s">
        <v>662</v>
      </c>
      <c r="R173" s="436">
        <v>1000</v>
      </c>
      <c r="S173" s="436">
        <v>1</v>
      </c>
      <c r="T173" s="342" t="s">
        <v>533</v>
      </c>
      <c r="U173" s="342" t="s">
        <v>533</v>
      </c>
      <c r="V173" s="434"/>
      <c r="W173" s="25" t="str">
        <f t="shared" ref="W173:W236" si="16">IF(D174+E174&gt;0,"yes","no")</f>
        <v>yes</v>
      </c>
      <c r="X173" s="25"/>
      <c r="Y173" s="25"/>
      <c r="Z173" s="25"/>
      <c r="AA173" s="25"/>
      <c r="AB173" s="25"/>
      <c r="AC173" s="25"/>
      <c r="AD173" s="25"/>
      <c r="AE173" s="25"/>
      <c r="AF173" s="25"/>
      <c r="AG173" s="25"/>
      <c r="AH173" s="25"/>
      <c r="AI173" s="25"/>
      <c r="AJ173" s="25"/>
      <c r="AK173" s="25"/>
      <c r="AL173" s="25"/>
      <c r="AM173" s="25"/>
      <c r="AN173" s="25"/>
      <c r="AO173" s="25"/>
    </row>
    <row r="174" spans="1:41" ht="21" customHeight="1">
      <c r="A174" s="429" t="str">
        <f t="shared" si="14"/>
        <v>Scottish Environment Protection AgencyBoron trifluoride</v>
      </c>
      <c r="B174" s="305" t="s">
        <v>414</v>
      </c>
      <c r="C174" s="430"/>
      <c r="D174" s="431">
        <v>280</v>
      </c>
      <c r="E174" s="430"/>
      <c r="F174" s="430"/>
      <c r="G174" s="430"/>
      <c r="H174" s="302" t="s">
        <v>20</v>
      </c>
      <c r="I174" s="436" t="b">
        <v>0</v>
      </c>
      <c r="J174" s="436">
        <v>0</v>
      </c>
      <c r="K174" s="274"/>
      <c r="L174" s="274"/>
      <c r="M174" s="274"/>
      <c r="N174" s="274"/>
      <c r="O174" s="436" t="b">
        <v>0</v>
      </c>
      <c r="P174" s="342" t="s">
        <v>533</v>
      </c>
      <c r="Q174" s="342" t="s">
        <v>533</v>
      </c>
      <c r="R174" s="274"/>
      <c r="S174" s="274"/>
      <c r="T174" s="342" t="s">
        <v>533</v>
      </c>
      <c r="U174" s="342" t="s">
        <v>533</v>
      </c>
      <c r="V174" s="342" t="s">
        <v>533</v>
      </c>
      <c r="W174" s="25" t="str">
        <f t="shared" si="16"/>
        <v>yes</v>
      </c>
      <c r="X174" s="25"/>
      <c r="Y174" s="25"/>
      <c r="Z174" s="25"/>
      <c r="AA174" s="25"/>
      <c r="AB174" s="25"/>
      <c r="AC174" s="25"/>
      <c r="AD174" s="25"/>
      <c r="AE174" s="25"/>
      <c r="AF174" s="25"/>
      <c r="AG174" s="25"/>
      <c r="AH174" s="25"/>
      <c r="AI174" s="25"/>
      <c r="AJ174" s="25"/>
      <c r="AK174" s="25"/>
      <c r="AL174" s="25"/>
      <c r="AM174" s="25"/>
      <c r="AN174" s="25"/>
      <c r="AO174" s="25"/>
    </row>
    <row r="175" spans="1:41" ht="21" customHeight="1">
      <c r="A175" s="429" t="str">
        <f t="shared" si="14"/>
        <v>Scottish Environment Protection AgencyBromine</v>
      </c>
      <c r="B175" s="305" t="s">
        <v>416</v>
      </c>
      <c r="C175" s="430"/>
      <c r="D175" s="431">
        <v>70</v>
      </c>
      <c r="E175" s="430"/>
      <c r="F175" s="430"/>
      <c r="G175" s="430"/>
      <c r="H175" s="302" t="s">
        <v>659</v>
      </c>
      <c r="I175" s="436" t="b">
        <v>0</v>
      </c>
      <c r="J175" s="436">
        <v>0</v>
      </c>
      <c r="K175" s="300">
        <v>5</v>
      </c>
      <c r="L175" s="300">
        <v>2</v>
      </c>
      <c r="M175" s="300">
        <v>10</v>
      </c>
      <c r="N175" s="274"/>
      <c r="O175" s="436" t="b">
        <v>0</v>
      </c>
      <c r="P175" s="342" t="s">
        <v>533</v>
      </c>
      <c r="Q175" s="342" t="s">
        <v>533</v>
      </c>
      <c r="R175" s="432"/>
      <c r="S175" s="432"/>
      <c r="T175" s="342" t="s">
        <v>533</v>
      </c>
      <c r="U175" s="342" t="s">
        <v>533</v>
      </c>
      <c r="V175" s="342" t="s">
        <v>533</v>
      </c>
      <c r="W175" s="25" t="str">
        <f t="shared" si="16"/>
        <v>yes</v>
      </c>
      <c r="X175" s="25"/>
      <c r="Y175" s="25"/>
      <c r="Z175" s="25"/>
      <c r="AA175" s="25"/>
      <c r="AB175" s="25"/>
      <c r="AC175" s="25"/>
      <c r="AD175" s="25"/>
      <c r="AE175" s="25"/>
      <c r="AF175" s="25"/>
      <c r="AG175" s="25"/>
      <c r="AH175" s="25"/>
      <c r="AI175" s="25"/>
      <c r="AJ175" s="25"/>
      <c r="AK175" s="25"/>
      <c r="AL175" s="25"/>
      <c r="AM175" s="25"/>
      <c r="AN175" s="25"/>
      <c r="AO175" s="25"/>
    </row>
    <row r="176" spans="1:41" ht="21" customHeight="1">
      <c r="A176" s="429" t="str">
        <f t="shared" si="14"/>
        <v>Scottish Environment Protection AgencyBromomethane</v>
      </c>
      <c r="B176" s="305" t="s">
        <v>417</v>
      </c>
      <c r="C176" s="431">
        <v>200</v>
      </c>
      <c r="D176" s="431">
        <v>5900</v>
      </c>
      <c r="E176" s="430"/>
      <c r="F176" s="430"/>
      <c r="G176" s="430"/>
      <c r="H176" s="302" t="s">
        <v>20</v>
      </c>
      <c r="I176" s="436" t="b">
        <v>0</v>
      </c>
      <c r="J176" s="436">
        <v>0</v>
      </c>
      <c r="K176" s="274"/>
      <c r="L176" s="274"/>
      <c r="M176" s="274"/>
      <c r="N176" s="274"/>
      <c r="O176" s="436" t="b">
        <v>0</v>
      </c>
      <c r="P176" s="342" t="s">
        <v>533</v>
      </c>
      <c r="Q176" s="342" t="s">
        <v>533</v>
      </c>
      <c r="R176" s="432"/>
      <c r="S176" s="432"/>
      <c r="T176" s="342" t="s">
        <v>533</v>
      </c>
      <c r="U176" s="342" t="s">
        <v>533</v>
      </c>
      <c r="V176" s="342" t="s">
        <v>533</v>
      </c>
      <c r="W176" s="25" t="str">
        <f t="shared" si="16"/>
        <v>no</v>
      </c>
      <c r="X176" s="25"/>
      <c r="Y176" s="25"/>
      <c r="Z176" s="25"/>
      <c r="AA176" s="25"/>
      <c r="AB176" s="25"/>
      <c r="AC176" s="25"/>
      <c r="AD176" s="25"/>
      <c r="AE176" s="25"/>
      <c r="AF176" s="25"/>
      <c r="AG176" s="25"/>
      <c r="AH176" s="25"/>
      <c r="AI176" s="25"/>
      <c r="AJ176" s="25"/>
      <c r="AK176" s="25"/>
      <c r="AL176" s="25"/>
      <c r="AM176" s="25"/>
      <c r="AN176" s="25"/>
      <c r="AO176" s="25"/>
    </row>
    <row r="177" spans="1:41" ht="21" customHeight="1">
      <c r="A177" s="429" t="str">
        <f t="shared" si="14"/>
        <v>Scottish Environment Protection AgencyBut -1- ene</v>
      </c>
      <c r="B177" s="325" t="s">
        <v>728</v>
      </c>
      <c r="C177" s="437"/>
      <c r="D177" s="437"/>
      <c r="E177" s="437"/>
      <c r="F177" s="437"/>
      <c r="G177" s="437">
        <v>107.9</v>
      </c>
      <c r="H177" s="302" t="s">
        <v>20</v>
      </c>
      <c r="I177" s="436" t="b">
        <v>0</v>
      </c>
      <c r="J177" s="434"/>
      <c r="O177" s="434"/>
      <c r="P177" s="434"/>
      <c r="Q177" s="434"/>
      <c r="R177" s="434"/>
      <c r="S177" s="434"/>
      <c r="T177" s="434"/>
      <c r="U177" s="434"/>
      <c r="V177" s="434"/>
      <c r="W177" s="25" t="str">
        <f t="shared" si="16"/>
        <v>no</v>
      </c>
      <c r="X177" s="25"/>
      <c r="Y177" s="25"/>
      <c r="Z177" s="25"/>
      <c r="AA177" s="25"/>
      <c r="AB177" s="25"/>
      <c r="AC177" s="25"/>
      <c r="AD177" s="25"/>
      <c r="AE177" s="25"/>
      <c r="AF177" s="25"/>
      <c r="AG177" s="25"/>
      <c r="AH177" s="25"/>
      <c r="AI177" s="25"/>
      <c r="AJ177" s="25"/>
      <c r="AK177" s="25"/>
      <c r="AL177" s="25"/>
      <c r="AM177" s="25"/>
      <c r="AN177" s="25"/>
      <c r="AO177" s="25"/>
    </row>
    <row r="178" spans="1:41" ht="21" customHeight="1">
      <c r="A178" s="429" t="str">
        <f t="shared" si="14"/>
        <v>Scottish Environment Protection AgencyButa-1,3-diene</v>
      </c>
      <c r="B178" s="325" t="s">
        <v>729</v>
      </c>
      <c r="C178" s="437"/>
      <c r="D178" s="437"/>
      <c r="E178" s="437"/>
      <c r="F178" s="437"/>
      <c r="G178" s="437">
        <v>85.1</v>
      </c>
      <c r="H178" s="302" t="s">
        <v>20</v>
      </c>
      <c r="I178" s="436" t="b">
        <v>0</v>
      </c>
      <c r="J178" s="434"/>
      <c r="O178" s="434"/>
      <c r="P178" s="434"/>
      <c r="Q178" s="434"/>
      <c r="R178" s="434"/>
      <c r="S178" s="434"/>
      <c r="T178" s="434"/>
      <c r="U178" s="434"/>
      <c r="V178" s="434"/>
      <c r="W178" s="25" t="str">
        <f t="shared" si="16"/>
        <v>no</v>
      </c>
      <c r="X178" s="25"/>
      <c r="Y178" s="25"/>
      <c r="Z178" s="25"/>
      <c r="AA178" s="25"/>
      <c r="AB178" s="25"/>
      <c r="AC178" s="25"/>
      <c r="AD178" s="25"/>
      <c r="AE178" s="25"/>
      <c r="AF178" s="25"/>
      <c r="AG178" s="25"/>
      <c r="AH178" s="25"/>
      <c r="AI178" s="25"/>
      <c r="AJ178" s="25"/>
      <c r="AK178" s="25"/>
      <c r="AL178" s="25"/>
      <c r="AM178" s="25"/>
      <c r="AN178" s="25"/>
      <c r="AO178" s="25"/>
    </row>
    <row r="179" spans="1:41" ht="21" customHeight="1">
      <c r="A179" s="429" t="str">
        <f t="shared" si="14"/>
        <v>Scottish Environment Protection AgencyButan-1-ol</v>
      </c>
      <c r="B179" s="310" t="s">
        <v>730</v>
      </c>
      <c r="C179" s="437"/>
      <c r="D179" s="437"/>
      <c r="E179" s="437"/>
      <c r="F179" s="437"/>
      <c r="G179" s="437">
        <v>62.02</v>
      </c>
      <c r="H179" s="302" t="s">
        <v>20</v>
      </c>
      <c r="I179" s="436" t="b">
        <v>0</v>
      </c>
      <c r="J179" s="434"/>
      <c r="K179" s="434"/>
      <c r="L179" s="434"/>
      <c r="M179" s="434"/>
      <c r="O179" s="434"/>
      <c r="P179" s="434"/>
      <c r="Q179" s="434"/>
      <c r="T179" s="434"/>
      <c r="U179" s="434"/>
      <c r="V179" s="434"/>
      <c r="W179" s="25" t="str">
        <f t="shared" si="16"/>
        <v>no</v>
      </c>
      <c r="X179" s="25"/>
      <c r="Y179" s="25"/>
      <c r="Z179" s="25"/>
      <c r="AA179" s="25"/>
      <c r="AB179" s="25"/>
      <c r="AC179" s="25"/>
      <c r="AD179" s="25"/>
      <c r="AE179" s="25"/>
      <c r="AF179" s="25"/>
      <c r="AG179" s="25"/>
      <c r="AH179" s="25"/>
      <c r="AI179" s="25"/>
      <c r="AJ179" s="25"/>
      <c r="AK179" s="25"/>
      <c r="AL179" s="25"/>
      <c r="AM179" s="25"/>
      <c r="AN179" s="25"/>
      <c r="AO179" s="25"/>
    </row>
    <row r="180" spans="1:41" ht="21" customHeight="1">
      <c r="A180" s="429" t="str">
        <f t="shared" si="14"/>
        <v>Scottish Environment Protection AgencyButan-2-ol</v>
      </c>
      <c r="B180" s="325" t="s">
        <v>731</v>
      </c>
      <c r="C180" s="437"/>
      <c r="D180" s="437"/>
      <c r="E180" s="437"/>
      <c r="F180" s="437"/>
      <c r="G180" s="437">
        <v>44.72</v>
      </c>
      <c r="H180" s="302" t="s">
        <v>20</v>
      </c>
      <c r="I180" s="436" t="b">
        <v>0</v>
      </c>
      <c r="J180" s="434"/>
      <c r="O180" s="434"/>
      <c r="P180" s="434"/>
      <c r="Q180" s="434"/>
      <c r="R180" s="434"/>
      <c r="S180" s="434"/>
      <c r="T180" s="434"/>
      <c r="U180" s="434"/>
      <c r="V180" s="434"/>
      <c r="W180" s="25" t="str">
        <f t="shared" si="16"/>
        <v>yes</v>
      </c>
      <c r="X180" s="25"/>
      <c r="Y180" s="25"/>
      <c r="Z180" s="25"/>
      <c r="AA180" s="25"/>
      <c r="AB180" s="25"/>
      <c r="AC180" s="25"/>
      <c r="AD180" s="25"/>
      <c r="AE180" s="25"/>
      <c r="AF180" s="25"/>
      <c r="AG180" s="25"/>
      <c r="AH180" s="25"/>
      <c r="AI180" s="25"/>
      <c r="AJ180" s="25"/>
      <c r="AK180" s="25"/>
      <c r="AL180" s="25"/>
      <c r="AM180" s="25"/>
      <c r="AN180" s="25"/>
      <c r="AO180" s="25"/>
    </row>
    <row r="181" spans="1:41" ht="21" customHeight="1">
      <c r="A181" s="429" t="str">
        <f t="shared" ref="A181:A244" si="17">"Scottish Environment Protection Agency"&amp;B181</f>
        <v>Scottish Environment Protection AgencyButan-2-one (Methylethylketone)</v>
      </c>
      <c r="B181" s="307" t="s">
        <v>732</v>
      </c>
      <c r="C181" s="431">
        <v>6000</v>
      </c>
      <c r="D181" s="431">
        <v>89900</v>
      </c>
      <c r="E181" s="430"/>
      <c r="F181" s="430"/>
      <c r="G181" s="430"/>
      <c r="H181" s="302" t="s">
        <v>20</v>
      </c>
      <c r="I181" s="436" t="b">
        <v>0</v>
      </c>
      <c r="J181" s="436">
        <v>0</v>
      </c>
      <c r="K181" s="274"/>
      <c r="L181" s="432"/>
      <c r="M181" s="274"/>
      <c r="N181" s="274"/>
      <c r="O181" s="436" t="b">
        <v>0</v>
      </c>
      <c r="P181" s="342" t="s">
        <v>533</v>
      </c>
      <c r="Q181" s="342" t="s">
        <v>533</v>
      </c>
      <c r="R181" s="432"/>
      <c r="S181" s="432"/>
      <c r="T181" s="342" t="s">
        <v>533</v>
      </c>
      <c r="U181" s="342" t="s">
        <v>533</v>
      </c>
      <c r="V181" s="342" t="s">
        <v>533</v>
      </c>
      <c r="W181" s="25" t="str">
        <f t="shared" si="16"/>
        <v>yes</v>
      </c>
      <c r="X181" s="25"/>
      <c r="Y181" s="25"/>
      <c r="Z181" s="25"/>
      <c r="AA181" s="25"/>
      <c r="AB181" s="25"/>
      <c r="AC181" s="25"/>
      <c r="AD181" s="25"/>
      <c r="AE181" s="25"/>
      <c r="AF181" s="25"/>
      <c r="AG181" s="25"/>
      <c r="AH181" s="25"/>
      <c r="AI181" s="25"/>
      <c r="AJ181" s="25"/>
      <c r="AK181" s="25"/>
      <c r="AL181" s="25"/>
      <c r="AM181" s="25"/>
      <c r="AN181" s="25"/>
      <c r="AO181" s="25"/>
    </row>
    <row r="182" spans="1:41" ht="21" customHeight="1">
      <c r="A182" s="429" t="str">
        <f t="shared" si="17"/>
        <v>Scottish Environment Protection AgencyButane</v>
      </c>
      <c r="B182" s="305" t="s">
        <v>421</v>
      </c>
      <c r="C182" s="431">
        <v>14500</v>
      </c>
      <c r="D182" s="431">
        <v>181000</v>
      </c>
      <c r="E182" s="430"/>
      <c r="F182" s="430"/>
      <c r="G182" s="430"/>
      <c r="H182" s="302" t="s">
        <v>20</v>
      </c>
      <c r="I182" s="436" t="b">
        <v>0</v>
      </c>
      <c r="J182" s="436">
        <v>0</v>
      </c>
      <c r="K182" s="274"/>
      <c r="L182" s="274"/>
      <c r="M182" s="274"/>
      <c r="N182" s="274"/>
      <c r="O182" s="436" t="b">
        <v>0</v>
      </c>
      <c r="P182" s="342" t="s">
        <v>533</v>
      </c>
      <c r="Q182" s="342" t="s">
        <v>657</v>
      </c>
      <c r="R182" s="436">
        <v>1000</v>
      </c>
      <c r="S182" s="436">
        <v>1000</v>
      </c>
      <c r="T182" s="342" t="s">
        <v>533</v>
      </c>
      <c r="U182" s="342" t="s">
        <v>533</v>
      </c>
      <c r="V182" s="342" t="s">
        <v>533</v>
      </c>
      <c r="W182" s="25" t="str">
        <f t="shared" si="16"/>
        <v>no</v>
      </c>
      <c r="X182" s="25"/>
      <c r="Y182" s="25"/>
      <c r="Z182" s="25"/>
      <c r="AA182" s="25"/>
      <c r="AB182" s="25"/>
      <c r="AC182" s="25"/>
      <c r="AD182" s="25"/>
      <c r="AE182" s="25"/>
      <c r="AF182" s="25"/>
      <c r="AG182" s="25"/>
      <c r="AH182" s="25"/>
      <c r="AI182" s="25"/>
      <c r="AJ182" s="25"/>
      <c r="AK182" s="25"/>
      <c r="AL182" s="25"/>
      <c r="AM182" s="25"/>
      <c r="AN182" s="25"/>
      <c r="AO182" s="25"/>
    </row>
    <row r="183" spans="1:41" ht="21" customHeight="1">
      <c r="A183" s="429" t="str">
        <f t="shared" si="17"/>
        <v>Scottish Environment Protection AgencyButyraldehyde</v>
      </c>
      <c r="B183" s="325" t="s">
        <v>733</v>
      </c>
      <c r="C183" s="437"/>
      <c r="D183" s="437"/>
      <c r="E183" s="437"/>
      <c r="F183" s="437"/>
      <c r="G183" s="437">
        <v>79.5</v>
      </c>
      <c r="H183" s="302" t="s">
        <v>20</v>
      </c>
      <c r="I183" s="436" t="b">
        <v>0</v>
      </c>
      <c r="J183" s="434"/>
      <c r="O183" s="434"/>
      <c r="P183" s="434"/>
      <c r="Q183" s="434"/>
      <c r="T183" s="434"/>
      <c r="U183" s="434"/>
      <c r="V183" s="434"/>
      <c r="W183" s="25" t="str">
        <f t="shared" si="16"/>
        <v>yes</v>
      </c>
      <c r="X183" s="25"/>
      <c r="Y183" s="25"/>
      <c r="Z183" s="25"/>
      <c r="AA183" s="25"/>
      <c r="AB183" s="25"/>
      <c r="AC183" s="25"/>
      <c r="AD183" s="25"/>
      <c r="AE183" s="25"/>
      <c r="AF183" s="25"/>
      <c r="AG183" s="25"/>
      <c r="AH183" s="25"/>
      <c r="AI183" s="25"/>
      <c r="AJ183" s="25"/>
      <c r="AK183" s="25"/>
      <c r="AL183" s="25"/>
      <c r="AM183" s="25"/>
      <c r="AN183" s="25"/>
      <c r="AO183" s="25"/>
    </row>
    <row r="184" spans="1:41" ht="21" customHeight="1">
      <c r="A184" s="429" t="str">
        <f t="shared" si="17"/>
        <v>Scottish Environment Protection AgencyCadmium and compounds (as Cd)</v>
      </c>
      <c r="B184" s="438" t="s">
        <v>423</v>
      </c>
      <c r="C184" s="431">
        <v>5.0000000000000001E-3</v>
      </c>
      <c r="D184" s="430">
        <v>0.03</v>
      </c>
      <c r="E184" s="431">
        <v>8.9999999999999993E-3</v>
      </c>
      <c r="F184" s="430"/>
      <c r="G184" s="430"/>
      <c r="H184" s="302" t="s">
        <v>20</v>
      </c>
      <c r="I184" s="300" t="b">
        <v>0</v>
      </c>
      <c r="J184" s="300">
        <v>0</v>
      </c>
      <c r="K184" s="274"/>
      <c r="L184" s="274"/>
      <c r="M184" s="274"/>
      <c r="N184" s="274"/>
      <c r="O184" s="300" t="b">
        <v>0</v>
      </c>
      <c r="P184" s="342" t="s">
        <v>533</v>
      </c>
      <c r="Q184" s="342" t="s">
        <v>663</v>
      </c>
      <c r="R184" s="300">
        <v>1000</v>
      </c>
      <c r="S184" s="300">
        <v>1</v>
      </c>
      <c r="T184" s="342" t="s">
        <v>533</v>
      </c>
      <c r="U184" s="342" t="s">
        <v>533</v>
      </c>
      <c r="V184" s="342" t="s">
        <v>533</v>
      </c>
      <c r="W184" s="25" t="str">
        <f t="shared" si="16"/>
        <v>no</v>
      </c>
      <c r="X184" s="25"/>
      <c r="Y184" s="25"/>
      <c r="Z184" s="25"/>
      <c r="AA184" s="25"/>
      <c r="AB184" s="25"/>
      <c r="AC184" s="25"/>
      <c r="AD184" s="25"/>
      <c r="AE184" s="25"/>
      <c r="AF184" s="25"/>
      <c r="AG184" s="25"/>
      <c r="AH184" s="25"/>
      <c r="AI184" s="25"/>
      <c r="AJ184" s="25"/>
      <c r="AK184" s="25"/>
      <c r="AL184" s="25"/>
      <c r="AM184" s="25"/>
      <c r="AN184" s="25"/>
      <c r="AO184" s="25"/>
    </row>
    <row r="185" spans="1:41" ht="21" customHeight="1">
      <c r="A185" s="429" t="str">
        <f t="shared" si="17"/>
        <v>Scottish Environment Protection AgencyCarbon dioxide</v>
      </c>
      <c r="B185" s="325" t="s">
        <v>734</v>
      </c>
      <c r="C185" s="437"/>
      <c r="D185" s="437"/>
      <c r="E185" s="437"/>
      <c r="F185" s="437">
        <v>1</v>
      </c>
      <c r="G185" s="437"/>
      <c r="H185" s="302" t="s">
        <v>20</v>
      </c>
      <c r="I185" s="300" t="b">
        <v>0</v>
      </c>
      <c r="P185" s="434"/>
      <c r="Q185" s="434"/>
      <c r="T185" s="434"/>
      <c r="U185" s="434"/>
      <c r="V185" s="434"/>
      <c r="W185" s="25" t="str">
        <f t="shared" si="16"/>
        <v>yes</v>
      </c>
      <c r="X185" s="25"/>
      <c r="Y185" s="25"/>
      <c r="Z185" s="25"/>
      <c r="AA185" s="25"/>
      <c r="AB185" s="25"/>
      <c r="AC185" s="25"/>
      <c r="AD185" s="25"/>
      <c r="AE185" s="25"/>
      <c r="AF185" s="25"/>
      <c r="AG185" s="25"/>
      <c r="AH185" s="25"/>
      <c r="AI185" s="25"/>
      <c r="AJ185" s="25"/>
      <c r="AK185" s="25"/>
      <c r="AL185" s="25"/>
      <c r="AM185" s="25"/>
      <c r="AN185" s="25"/>
      <c r="AO185" s="25"/>
    </row>
    <row r="186" spans="1:41" ht="21" customHeight="1">
      <c r="A186" s="429" t="str">
        <f t="shared" si="17"/>
        <v>Scottish Environment Protection AgencyCarbon disulphide</v>
      </c>
      <c r="B186" s="339" t="s">
        <v>425</v>
      </c>
      <c r="C186" s="431">
        <v>64</v>
      </c>
      <c r="D186" s="431">
        <v>100</v>
      </c>
      <c r="E186" s="430"/>
      <c r="F186" s="430"/>
      <c r="G186" s="430"/>
      <c r="H186" s="302" t="s">
        <v>20</v>
      </c>
      <c r="I186" s="436" t="b">
        <v>0</v>
      </c>
      <c r="J186" s="436">
        <v>0</v>
      </c>
      <c r="K186" s="432"/>
      <c r="L186" s="432"/>
      <c r="M186" s="432"/>
      <c r="N186" s="432"/>
      <c r="O186" s="436" t="b">
        <v>0</v>
      </c>
      <c r="P186" s="342" t="s">
        <v>533</v>
      </c>
      <c r="Q186" s="342" t="s">
        <v>664</v>
      </c>
      <c r="R186" s="436">
        <v>1000</v>
      </c>
      <c r="S186" s="436">
        <v>100</v>
      </c>
      <c r="T186" s="342" t="s">
        <v>533</v>
      </c>
      <c r="U186" s="342" t="s">
        <v>533</v>
      </c>
      <c r="V186" s="342" t="s">
        <v>533</v>
      </c>
      <c r="W186" s="25" t="str">
        <f t="shared" si="16"/>
        <v>yes</v>
      </c>
      <c r="X186" s="25"/>
      <c r="Y186" s="25"/>
      <c r="Z186" s="25"/>
      <c r="AA186" s="25"/>
      <c r="AB186" s="25"/>
      <c r="AC186" s="25"/>
      <c r="AD186" s="25"/>
      <c r="AE186" s="25"/>
      <c r="AF186" s="25"/>
      <c r="AG186" s="25"/>
      <c r="AH186" s="25"/>
      <c r="AI186" s="25"/>
      <c r="AJ186" s="25"/>
      <c r="AK186" s="25"/>
      <c r="AL186" s="25"/>
      <c r="AM186" s="25"/>
      <c r="AN186" s="25"/>
      <c r="AO186" s="25"/>
    </row>
    <row r="187" spans="1:41" ht="21" customHeight="1">
      <c r="A187" s="429" t="str">
        <f t="shared" si="17"/>
        <v>Scottish Environment Protection AgencyCarbon monoxide</v>
      </c>
      <c r="B187" s="340" t="s">
        <v>159</v>
      </c>
      <c r="C187" s="431"/>
      <c r="D187" s="431">
        <v>10000</v>
      </c>
      <c r="E187" s="430"/>
      <c r="F187" s="430"/>
      <c r="G187" s="431">
        <v>2.7</v>
      </c>
      <c r="H187" s="302" t="s">
        <v>20</v>
      </c>
      <c r="I187" s="436" t="b">
        <v>0</v>
      </c>
      <c r="J187" s="436">
        <v>0</v>
      </c>
      <c r="K187" s="274"/>
      <c r="L187" s="274"/>
      <c r="M187" s="274"/>
      <c r="N187" s="274"/>
      <c r="O187" s="436" t="b">
        <v>0</v>
      </c>
      <c r="P187" s="342" t="s">
        <v>533</v>
      </c>
      <c r="Q187" s="342" t="s">
        <v>665</v>
      </c>
      <c r="R187" s="436">
        <v>1000000</v>
      </c>
      <c r="S187" s="436">
        <v>1000</v>
      </c>
      <c r="T187" s="342" t="s">
        <v>533</v>
      </c>
      <c r="U187" s="342" t="s">
        <v>533</v>
      </c>
      <c r="V187" s="342" t="s">
        <v>533</v>
      </c>
      <c r="W187" s="25" t="str">
        <f t="shared" si="16"/>
        <v>yes</v>
      </c>
      <c r="X187" s="25"/>
      <c r="Y187" s="25"/>
      <c r="Z187" s="25"/>
      <c r="AA187" s="25"/>
      <c r="AB187" s="25"/>
      <c r="AC187" s="25"/>
      <c r="AD187" s="25"/>
      <c r="AE187" s="25"/>
      <c r="AF187" s="25"/>
      <c r="AG187" s="25"/>
      <c r="AH187" s="25"/>
      <c r="AI187" s="25"/>
      <c r="AJ187" s="25"/>
      <c r="AK187" s="25"/>
      <c r="AL187" s="25"/>
      <c r="AM187" s="25"/>
      <c r="AN187" s="25"/>
      <c r="AO187" s="25"/>
    </row>
    <row r="188" spans="1:41" ht="21" customHeight="1">
      <c r="A188" s="429" t="str">
        <f t="shared" si="17"/>
        <v>Scottish Environment Protection AgencyCarbon tetrachloride</v>
      </c>
      <c r="B188" s="305" t="s">
        <v>427</v>
      </c>
      <c r="C188" s="431">
        <v>64</v>
      </c>
      <c r="D188" s="431">
        <v>3200</v>
      </c>
      <c r="E188" s="430"/>
      <c r="F188" s="431">
        <v>1400</v>
      </c>
      <c r="G188" s="430"/>
      <c r="H188" s="302" t="s">
        <v>659</v>
      </c>
      <c r="I188" s="300" t="b">
        <v>0</v>
      </c>
      <c r="J188" s="300">
        <v>0</v>
      </c>
      <c r="K188" s="274"/>
      <c r="L188" s="300">
        <v>12</v>
      </c>
      <c r="M188" s="274"/>
      <c r="N188" s="300">
        <v>12</v>
      </c>
      <c r="O188" s="300" t="b">
        <v>0</v>
      </c>
      <c r="P188" s="342" t="s">
        <v>533</v>
      </c>
      <c r="Q188" s="342" t="s">
        <v>666</v>
      </c>
      <c r="R188" s="300">
        <v>1000</v>
      </c>
      <c r="S188" s="300">
        <v>1.0000000000000001E-5</v>
      </c>
      <c r="T188" s="342" t="s">
        <v>533</v>
      </c>
      <c r="U188" s="342" t="s">
        <v>533</v>
      </c>
      <c r="V188" s="342" t="s">
        <v>533</v>
      </c>
      <c r="W188" s="25" t="str">
        <f t="shared" si="16"/>
        <v>no</v>
      </c>
      <c r="X188" s="25"/>
      <c r="Y188" s="25"/>
      <c r="Z188" s="25"/>
      <c r="AA188" s="25"/>
      <c r="AB188" s="25"/>
      <c r="AC188" s="25"/>
      <c r="AD188" s="25"/>
      <c r="AE188" s="25"/>
      <c r="AF188" s="25"/>
      <c r="AG188" s="25"/>
      <c r="AH188" s="25"/>
      <c r="AI188" s="25"/>
      <c r="AJ188" s="25"/>
      <c r="AK188" s="25"/>
      <c r="AL188" s="25"/>
      <c r="AM188" s="25"/>
      <c r="AN188" s="25"/>
      <c r="AO188" s="25"/>
    </row>
    <row r="189" spans="1:41" ht="21" customHeight="1">
      <c r="A189" s="429" t="str">
        <f t="shared" si="17"/>
        <v>Scottish Environment Protection AgencyCFC-11</v>
      </c>
      <c r="B189" s="325" t="s">
        <v>735</v>
      </c>
      <c r="C189" s="437"/>
      <c r="D189" s="437"/>
      <c r="E189" s="437"/>
      <c r="F189" s="437">
        <v>4000</v>
      </c>
      <c r="G189" s="437"/>
      <c r="H189" s="302" t="s">
        <v>20</v>
      </c>
      <c r="I189" s="436" t="b">
        <v>0</v>
      </c>
      <c r="J189" s="434"/>
      <c r="O189" s="434"/>
      <c r="P189" s="434"/>
      <c r="Q189" s="434"/>
      <c r="R189" s="434"/>
      <c r="S189" s="434"/>
      <c r="T189" s="434"/>
      <c r="U189" s="434"/>
      <c r="V189" s="434"/>
      <c r="W189" s="25" t="str">
        <f t="shared" si="16"/>
        <v>no</v>
      </c>
      <c r="X189" s="25"/>
      <c r="Y189" s="25"/>
      <c r="Z189" s="25"/>
      <c r="AA189" s="25"/>
      <c r="AB189" s="25"/>
      <c r="AC189" s="25"/>
      <c r="AD189" s="25"/>
      <c r="AE189" s="25"/>
      <c r="AF189" s="25"/>
      <c r="AG189" s="25"/>
      <c r="AH189" s="25"/>
      <c r="AI189" s="25"/>
      <c r="AJ189" s="25"/>
      <c r="AK189" s="25"/>
      <c r="AL189" s="25"/>
      <c r="AM189" s="25"/>
      <c r="AN189" s="25"/>
      <c r="AO189" s="25"/>
    </row>
    <row r="190" spans="1:41" ht="21" customHeight="1">
      <c r="A190" s="429" t="str">
        <f t="shared" si="17"/>
        <v>Scottish Environment Protection AgencyCFC-113</v>
      </c>
      <c r="B190" s="325" t="s">
        <v>736</v>
      </c>
      <c r="C190" s="437"/>
      <c r="D190" s="437"/>
      <c r="E190" s="437"/>
      <c r="F190" s="437">
        <v>5000</v>
      </c>
      <c r="G190" s="437"/>
      <c r="H190" s="302" t="s">
        <v>20</v>
      </c>
      <c r="I190" s="436" t="b">
        <v>0</v>
      </c>
      <c r="J190" s="434"/>
      <c r="O190" s="434"/>
      <c r="P190" s="434"/>
      <c r="Q190" s="434"/>
      <c r="T190" s="434"/>
      <c r="U190" s="434"/>
      <c r="V190" s="434"/>
      <c r="W190" s="25" t="str">
        <f t="shared" si="16"/>
        <v>no</v>
      </c>
      <c r="X190" s="25"/>
      <c r="Y190" s="25"/>
      <c r="Z190" s="25"/>
      <c r="AA190" s="25"/>
      <c r="AB190" s="25"/>
      <c r="AC190" s="25"/>
      <c r="AD190" s="25"/>
      <c r="AE190" s="25"/>
      <c r="AF190" s="25"/>
      <c r="AG190" s="25"/>
      <c r="AH190" s="25"/>
      <c r="AI190" s="25"/>
      <c r="AJ190" s="25"/>
      <c r="AK190" s="25"/>
      <c r="AL190" s="25"/>
      <c r="AM190" s="25"/>
      <c r="AN190" s="25"/>
      <c r="AO190" s="25"/>
    </row>
    <row r="191" spans="1:41" ht="21" customHeight="1">
      <c r="A191" s="429" t="str">
        <f t="shared" si="17"/>
        <v>Scottish Environment Protection AgencyCFC-114</v>
      </c>
      <c r="B191" s="325" t="s">
        <v>737</v>
      </c>
      <c r="C191" s="437"/>
      <c r="D191" s="437"/>
      <c r="E191" s="437"/>
      <c r="F191" s="437">
        <v>9300</v>
      </c>
      <c r="G191" s="437"/>
      <c r="H191" s="302" t="s">
        <v>20</v>
      </c>
      <c r="I191" s="436" t="b">
        <v>0</v>
      </c>
      <c r="J191" s="434"/>
      <c r="O191" s="434"/>
      <c r="P191" s="434"/>
      <c r="Q191" s="434"/>
      <c r="R191" s="434"/>
      <c r="S191" s="434"/>
      <c r="T191" s="434"/>
      <c r="U191" s="434"/>
      <c r="V191" s="434"/>
      <c r="W191" s="25" t="str">
        <f t="shared" si="16"/>
        <v>no</v>
      </c>
      <c r="X191" s="25"/>
      <c r="Y191" s="25"/>
      <c r="Z191" s="25"/>
      <c r="AA191" s="25"/>
      <c r="AB191" s="25"/>
      <c r="AC191" s="25"/>
      <c r="AD191" s="25"/>
      <c r="AE191" s="25"/>
      <c r="AF191" s="25"/>
      <c r="AG191" s="25"/>
      <c r="AH191" s="25"/>
      <c r="AI191" s="25"/>
      <c r="AJ191" s="25"/>
      <c r="AK191" s="25"/>
      <c r="AL191" s="25"/>
      <c r="AM191" s="25"/>
      <c r="AN191" s="25"/>
      <c r="AO191" s="25"/>
    </row>
    <row r="192" spans="1:41" ht="21" customHeight="1">
      <c r="A192" s="429" t="str">
        <f t="shared" si="17"/>
        <v>Scottish Environment Protection AgencyCFC-115</v>
      </c>
      <c r="B192" s="325" t="s">
        <v>738</v>
      </c>
      <c r="C192" s="437"/>
      <c r="D192" s="437"/>
      <c r="E192" s="437"/>
      <c r="F192" s="437">
        <v>9300</v>
      </c>
      <c r="G192" s="437"/>
      <c r="H192" s="302" t="s">
        <v>20</v>
      </c>
      <c r="I192" s="436" t="b">
        <v>0</v>
      </c>
      <c r="J192" s="434"/>
      <c r="O192" s="434"/>
      <c r="P192" s="434"/>
      <c r="Q192" s="434"/>
      <c r="R192" s="434"/>
      <c r="S192" s="434"/>
      <c r="T192" s="434"/>
      <c r="U192" s="434"/>
      <c r="V192" s="434"/>
      <c r="W192" s="25" t="str">
        <f t="shared" si="16"/>
        <v>no</v>
      </c>
      <c r="X192" s="25"/>
      <c r="Y192" s="25"/>
      <c r="Z192" s="25"/>
      <c r="AA192" s="25"/>
      <c r="AB192" s="25"/>
      <c r="AC192" s="25"/>
      <c r="AD192" s="25"/>
      <c r="AE192" s="25"/>
      <c r="AF192" s="25"/>
      <c r="AG192" s="25"/>
      <c r="AH192" s="25"/>
      <c r="AI192" s="25"/>
      <c r="AJ192" s="25"/>
      <c r="AK192" s="25"/>
      <c r="AL192" s="25"/>
      <c r="AM192" s="25"/>
      <c r="AN192" s="25"/>
      <c r="AO192" s="25"/>
    </row>
    <row r="193" spans="1:41" ht="21" customHeight="1">
      <c r="A193" s="429" t="str">
        <f t="shared" si="17"/>
        <v>Scottish Environment Protection AgencyCFC-12</v>
      </c>
      <c r="B193" s="325" t="s">
        <v>739</v>
      </c>
      <c r="C193" s="437"/>
      <c r="D193" s="437"/>
      <c r="E193" s="437"/>
      <c r="F193" s="437">
        <v>85000</v>
      </c>
      <c r="G193" s="437"/>
      <c r="H193" s="302" t="s">
        <v>20</v>
      </c>
      <c r="I193" s="436" t="b">
        <v>0</v>
      </c>
      <c r="J193" s="434"/>
      <c r="O193" s="434"/>
      <c r="P193" s="434"/>
      <c r="Q193" s="434"/>
      <c r="R193" s="434"/>
      <c r="S193" s="434"/>
      <c r="T193" s="434"/>
      <c r="U193" s="434"/>
      <c r="V193" s="434"/>
      <c r="W193" s="25" t="str">
        <f t="shared" si="16"/>
        <v>no</v>
      </c>
      <c r="X193" s="25"/>
      <c r="Y193" s="25"/>
      <c r="Z193" s="25"/>
      <c r="AA193" s="25"/>
      <c r="AB193" s="25"/>
      <c r="AC193" s="25"/>
      <c r="AD193" s="25"/>
      <c r="AE193" s="25"/>
      <c r="AF193" s="25"/>
      <c r="AG193" s="25"/>
      <c r="AH193" s="25"/>
      <c r="AI193" s="25"/>
      <c r="AJ193" s="25"/>
      <c r="AK193" s="25"/>
      <c r="AL193" s="25"/>
      <c r="AM193" s="25"/>
      <c r="AN193" s="25"/>
      <c r="AO193" s="25"/>
    </row>
    <row r="194" spans="1:41" ht="21" customHeight="1">
      <c r="A194" s="429" t="str">
        <f t="shared" si="17"/>
        <v>Scottish Environment Protection AgencyCFC-13</v>
      </c>
      <c r="B194" s="325" t="s">
        <v>740</v>
      </c>
      <c r="C194" s="437"/>
      <c r="D194" s="437"/>
      <c r="E194" s="437"/>
      <c r="F194" s="437">
        <v>11700</v>
      </c>
      <c r="G194" s="437"/>
      <c r="H194" s="302" t="s">
        <v>20</v>
      </c>
      <c r="I194" s="436" t="b">
        <v>0</v>
      </c>
      <c r="J194" s="434"/>
      <c r="O194" s="434"/>
      <c r="P194" s="434"/>
      <c r="Q194" s="434"/>
      <c r="T194" s="434"/>
      <c r="U194" s="434"/>
      <c r="V194" s="342" t="s">
        <v>533</v>
      </c>
      <c r="W194" s="25" t="str">
        <f t="shared" si="16"/>
        <v>yes</v>
      </c>
      <c r="X194" s="25"/>
      <c r="Y194" s="25"/>
      <c r="Z194" s="25"/>
      <c r="AA194" s="25"/>
      <c r="AB194" s="25"/>
      <c r="AC194" s="25"/>
      <c r="AD194" s="25"/>
      <c r="AE194" s="25"/>
      <c r="AF194" s="25"/>
      <c r="AG194" s="25"/>
      <c r="AH194" s="25"/>
      <c r="AI194" s="25"/>
      <c r="AJ194" s="25"/>
      <c r="AK194" s="25"/>
      <c r="AL194" s="25"/>
      <c r="AM194" s="25"/>
      <c r="AN194" s="25"/>
      <c r="AO194" s="25"/>
    </row>
    <row r="195" spans="1:41" ht="21" customHeight="1">
      <c r="A195" s="429" t="str">
        <f t="shared" si="17"/>
        <v>Scottish Environment Protection AgencyChlorine</v>
      </c>
      <c r="B195" s="305" t="s">
        <v>429</v>
      </c>
      <c r="C195" s="430"/>
      <c r="D195" s="431">
        <v>290</v>
      </c>
      <c r="E195" s="430"/>
      <c r="F195" s="430"/>
      <c r="G195" s="430"/>
      <c r="H195" s="302" t="s">
        <v>20</v>
      </c>
      <c r="I195" s="436" t="b">
        <v>0</v>
      </c>
      <c r="J195" s="436">
        <v>0</v>
      </c>
      <c r="K195" s="274"/>
      <c r="L195" s="274"/>
      <c r="M195" s="274"/>
      <c r="N195" s="274"/>
      <c r="O195" s="436" t="b">
        <v>0</v>
      </c>
      <c r="P195" s="342" t="s">
        <v>533</v>
      </c>
      <c r="Q195" s="342" t="s">
        <v>429</v>
      </c>
      <c r="R195" s="300">
        <v>1000</v>
      </c>
      <c r="S195" s="300">
        <v>10</v>
      </c>
      <c r="T195" s="342" t="s">
        <v>533</v>
      </c>
      <c r="U195" s="342" t="s">
        <v>533</v>
      </c>
      <c r="V195" s="342" t="s">
        <v>533</v>
      </c>
      <c r="W195" s="25" t="str">
        <f t="shared" si="16"/>
        <v>yes</v>
      </c>
      <c r="X195" s="25"/>
      <c r="Y195" s="25"/>
      <c r="Z195" s="25"/>
      <c r="AA195" s="25"/>
      <c r="AB195" s="25"/>
      <c r="AC195" s="25"/>
      <c r="AD195" s="25"/>
      <c r="AE195" s="25"/>
      <c r="AF195" s="25"/>
      <c r="AG195" s="25"/>
      <c r="AH195" s="25"/>
      <c r="AI195" s="25"/>
      <c r="AJ195" s="25"/>
      <c r="AK195" s="25"/>
      <c r="AL195" s="25"/>
      <c r="AM195" s="25"/>
      <c r="AN195" s="25"/>
      <c r="AO195" s="25"/>
    </row>
    <row r="196" spans="1:41" ht="21" customHeight="1">
      <c r="A196" s="429" t="str">
        <f t="shared" si="17"/>
        <v>Scottish Environment Protection AgencyChlorobenzene</v>
      </c>
      <c r="B196" s="305" t="s">
        <v>610</v>
      </c>
      <c r="C196" s="431">
        <v>47</v>
      </c>
      <c r="D196" s="431">
        <v>1400</v>
      </c>
      <c r="E196" s="430"/>
      <c r="F196" s="430"/>
      <c r="G196" s="430"/>
      <c r="H196" s="302" t="s">
        <v>533</v>
      </c>
      <c r="I196" s="432"/>
      <c r="J196" s="432"/>
      <c r="K196" s="274"/>
      <c r="L196" s="274"/>
      <c r="M196" s="274"/>
      <c r="N196" s="274"/>
      <c r="O196" s="432"/>
      <c r="P196" s="342" t="s">
        <v>533</v>
      </c>
      <c r="Q196" s="342" t="s">
        <v>533</v>
      </c>
      <c r="R196" s="274"/>
      <c r="S196" s="274"/>
      <c r="T196" s="342" t="s">
        <v>533</v>
      </c>
      <c r="U196" s="342" t="s">
        <v>533</v>
      </c>
      <c r="V196" s="342" t="s">
        <v>533</v>
      </c>
      <c r="W196" s="25" t="str">
        <f t="shared" si="16"/>
        <v>no</v>
      </c>
      <c r="X196" s="25"/>
      <c r="Y196" s="25"/>
      <c r="Z196" s="25"/>
      <c r="AA196" s="25"/>
      <c r="AB196" s="25"/>
      <c r="AC196" s="25"/>
      <c r="AD196" s="25"/>
      <c r="AE196" s="25"/>
      <c r="AF196" s="25"/>
      <c r="AG196" s="25"/>
      <c r="AH196" s="25"/>
      <c r="AI196" s="25"/>
      <c r="AJ196" s="25"/>
      <c r="AK196" s="25"/>
      <c r="AL196" s="25"/>
      <c r="AM196" s="25"/>
      <c r="AN196" s="25"/>
      <c r="AO196" s="25"/>
    </row>
    <row r="197" spans="1:41" ht="21" customHeight="1">
      <c r="A197" s="429" t="str">
        <f t="shared" si="17"/>
        <v>Scottish Environment Protection AgencyChloroform</v>
      </c>
      <c r="B197" s="344" t="s">
        <v>431</v>
      </c>
      <c r="C197" s="430">
        <v>100</v>
      </c>
      <c r="D197" s="431"/>
      <c r="E197" s="430"/>
      <c r="F197" s="431">
        <v>4</v>
      </c>
      <c r="G197" s="431">
        <v>1.7</v>
      </c>
      <c r="H197" s="302" t="s">
        <v>20</v>
      </c>
      <c r="I197" s="436" t="b">
        <v>0</v>
      </c>
      <c r="J197" s="436">
        <v>0</v>
      </c>
      <c r="K197" s="274"/>
      <c r="L197" s="274"/>
      <c r="M197" s="274"/>
      <c r="N197" s="274"/>
      <c r="O197" s="436" t="b">
        <v>0</v>
      </c>
      <c r="P197" s="342" t="s">
        <v>533</v>
      </c>
      <c r="Q197" s="342" t="s">
        <v>431</v>
      </c>
      <c r="R197" s="436">
        <v>1000</v>
      </c>
      <c r="S197" s="436">
        <v>10</v>
      </c>
      <c r="T197" s="342" t="s">
        <v>533</v>
      </c>
      <c r="U197" s="342" t="s">
        <v>533</v>
      </c>
      <c r="V197" s="342" t="s">
        <v>533</v>
      </c>
      <c r="W197" s="25" t="str">
        <f t="shared" si="16"/>
        <v>no</v>
      </c>
      <c r="X197" s="25"/>
      <c r="Y197" s="25"/>
      <c r="Z197" s="25"/>
      <c r="AA197" s="25"/>
      <c r="AB197" s="25"/>
      <c r="AC197" s="25"/>
      <c r="AD197" s="25"/>
      <c r="AE197" s="25"/>
      <c r="AF197" s="25"/>
      <c r="AG197" s="25"/>
      <c r="AH197" s="25"/>
      <c r="AI197" s="25"/>
      <c r="AJ197" s="25"/>
      <c r="AK197" s="25"/>
      <c r="AL197" s="25"/>
      <c r="AM197" s="25"/>
      <c r="AN197" s="25"/>
      <c r="AO197" s="25"/>
    </row>
    <row r="198" spans="1:41" ht="21" customHeight="1">
      <c r="A198" s="429" t="str">
        <f t="shared" si="17"/>
        <v>Scottish Environment Protection AgencyMethyl chloride (chloromethane)</v>
      </c>
      <c r="B198" s="438" t="s">
        <v>433</v>
      </c>
      <c r="C198" s="431">
        <v>18</v>
      </c>
      <c r="D198" s="431"/>
      <c r="E198" s="430"/>
      <c r="F198" s="430"/>
      <c r="G198" s="431">
        <v>0.5</v>
      </c>
      <c r="H198" s="302" t="s">
        <v>20</v>
      </c>
      <c r="I198" s="436" t="b">
        <v>0</v>
      </c>
      <c r="J198" s="436">
        <v>0</v>
      </c>
      <c r="K198" s="274"/>
      <c r="L198" s="274"/>
      <c r="M198" s="274"/>
      <c r="N198" s="274"/>
      <c r="O198" s="436" t="b">
        <v>0</v>
      </c>
      <c r="P198" s="342" t="s">
        <v>533</v>
      </c>
      <c r="Q198" s="342" t="s">
        <v>667</v>
      </c>
      <c r="R198" s="436">
        <v>1000</v>
      </c>
      <c r="S198" s="436">
        <v>500</v>
      </c>
      <c r="T198" s="342" t="s">
        <v>533</v>
      </c>
      <c r="U198" s="342" t="s">
        <v>533</v>
      </c>
      <c r="V198" s="342" t="s">
        <v>533</v>
      </c>
      <c r="W198" s="25" t="str">
        <f t="shared" si="16"/>
        <v>no</v>
      </c>
      <c r="X198" s="25"/>
      <c r="Y198" s="25"/>
      <c r="Z198" s="25"/>
      <c r="AA198" s="25"/>
      <c r="AB198" s="25"/>
      <c r="AC198" s="25"/>
      <c r="AD198" s="25"/>
      <c r="AE198" s="25"/>
      <c r="AF198" s="25"/>
      <c r="AG198" s="25"/>
      <c r="AH198" s="25"/>
      <c r="AI198" s="25"/>
      <c r="AJ198" s="25"/>
      <c r="AK198" s="25"/>
      <c r="AL198" s="25"/>
      <c r="AM198" s="25"/>
      <c r="AN198" s="25"/>
      <c r="AO198" s="25"/>
    </row>
    <row r="199" spans="1:41" ht="21" customHeight="1">
      <c r="A199" s="429" t="str">
        <f t="shared" si="17"/>
        <v>Scottish Environment Protection AgencyChromium (VI) compounds (as Cr)</v>
      </c>
      <c r="B199" s="305" t="s">
        <v>434</v>
      </c>
      <c r="C199" s="431">
        <v>2.5000000000000001E-4</v>
      </c>
      <c r="D199" s="430"/>
      <c r="E199" s="430"/>
      <c r="F199" s="430"/>
      <c r="G199" s="430"/>
      <c r="H199" s="302" t="s">
        <v>20</v>
      </c>
      <c r="I199" s="436" t="b">
        <v>0</v>
      </c>
      <c r="J199" s="436">
        <v>0</v>
      </c>
      <c r="K199" s="274"/>
      <c r="L199" s="274"/>
      <c r="M199" s="274"/>
      <c r="N199" s="274"/>
      <c r="O199" s="436" t="b">
        <v>0</v>
      </c>
      <c r="P199" s="342" t="s">
        <v>533</v>
      </c>
      <c r="Q199" s="342" t="s">
        <v>668</v>
      </c>
      <c r="R199" s="436">
        <v>1000</v>
      </c>
      <c r="S199" s="436">
        <v>10</v>
      </c>
      <c r="T199" s="342" t="s">
        <v>533</v>
      </c>
      <c r="U199" s="342" t="s">
        <v>533</v>
      </c>
      <c r="V199" s="434"/>
      <c r="W199" s="25" t="str">
        <f t="shared" si="16"/>
        <v>yes</v>
      </c>
      <c r="X199" s="25"/>
      <c r="Y199" s="25"/>
      <c r="Z199" s="25"/>
      <c r="AA199" s="25"/>
      <c r="AB199" s="25"/>
      <c r="AC199" s="25"/>
      <c r="AD199" s="25"/>
      <c r="AE199" s="25"/>
      <c r="AF199" s="25"/>
      <c r="AG199" s="25"/>
      <c r="AH199" s="25"/>
      <c r="AI199" s="25"/>
      <c r="AJ199" s="25"/>
      <c r="AK199" s="25"/>
      <c r="AL199" s="25"/>
      <c r="AM199" s="25"/>
      <c r="AN199" s="25"/>
      <c r="AO199" s="25"/>
    </row>
    <row r="200" spans="1:41" ht="21" customHeight="1">
      <c r="A200" s="429" t="str">
        <f t="shared" si="17"/>
        <v>Scottish Environment Protection AgencyChromium (III) compounds (as Cr)</v>
      </c>
      <c r="B200" s="438" t="s">
        <v>436</v>
      </c>
      <c r="C200" s="431">
        <v>2</v>
      </c>
      <c r="D200" s="431"/>
      <c r="E200" s="431">
        <v>1.5</v>
      </c>
      <c r="F200" s="430"/>
      <c r="G200" s="430"/>
      <c r="H200" s="302" t="s">
        <v>20</v>
      </c>
      <c r="I200" s="436" t="b">
        <v>0</v>
      </c>
      <c r="J200" s="436">
        <v>0</v>
      </c>
      <c r="K200" s="274"/>
      <c r="L200" s="274"/>
      <c r="M200" s="274"/>
      <c r="N200" s="274"/>
      <c r="O200" s="436" t="b">
        <v>0</v>
      </c>
      <c r="P200" s="342" t="s">
        <v>533</v>
      </c>
      <c r="Q200" s="342" t="s">
        <v>668</v>
      </c>
      <c r="R200" s="300">
        <v>1000</v>
      </c>
      <c r="S200" s="300">
        <v>10</v>
      </c>
      <c r="T200" s="342" t="s">
        <v>533</v>
      </c>
      <c r="U200" s="342" t="s">
        <v>533</v>
      </c>
      <c r="V200" s="342" t="s">
        <v>533</v>
      </c>
      <c r="W200" s="25" t="str">
        <f t="shared" si="16"/>
        <v>no</v>
      </c>
      <c r="X200" s="25"/>
      <c r="Y200" s="25"/>
      <c r="Z200" s="25"/>
      <c r="AA200" s="25"/>
      <c r="AB200" s="25"/>
      <c r="AC200" s="25"/>
      <c r="AD200" s="25"/>
      <c r="AE200" s="25"/>
      <c r="AF200" s="25"/>
      <c r="AG200" s="25"/>
      <c r="AH200" s="25"/>
      <c r="AI200" s="25"/>
      <c r="AJ200" s="25"/>
      <c r="AK200" s="25"/>
      <c r="AL200" s="25"/>
      <c r="AM200" s="25"/>
      <c r="AN200" s="25"/>
      <c r="AO200" s="25"/>
    </row>
    <row r="201" spans="1:41" ht="21" customHeight="1">
      <c r="A201" s="429" t="str">
        <f t="shared" si="17"/>
        <v>Scottish Environment Protection Agencycis - but -2- ene</v>
      </c>
      <c r="B201" s="310" t="s">
        <v>741</v>
      </c>
      <c r="C201" s="437"/>
      <c r="D201" s="437"/>
      <c r="E201" s="437"/>
      <c r="F201" s="437"/>
      <c r="G201" s="437">
        <v>114.6</v>
      </c>
      <c r="H201" s="302" t="s">
        <v>20</v>
      </c>
      <c r="I201" s="436" t="b">
        <v>0</v>
      </c>
      <c r="J201" s="434"/>
      <c r="O201" s="434"/>
      <c r="P201" s="434"/>
      <c r="Q201" s="434"/>
      <c r="T201" s="434"/>
      <c r="U201" s="434"/>
      <c r="V201" s="434"/>
      <c r="W201" s="25" t="str">
        <f t="shared" si="16"/>
        <v>no</v>
      </c>
      <c r="X201" s="25"/>
      <c r="Y201" s="25"/>
      <c r="Z201" s="25"/>
      <c r="AA201" s="25"/>
      <c r="AB201" s="25"/>
      <c r="AC201" s="25"/>
      <c r="AD201" s="25"/>
      <c r="AE201" s="25"/>
      <c r="AF201" s="25"/>
      <c r="AG201" s="25"/>
      <c r="AH201" s="25"/>
      <c r="AI201" s="25"/>
      <c r="AJ201" s="25"/>
      <c r="AK201" s="25"/>
      <c r="AL201" s="25"/>
      <c r="AM201" s="25"/>
      <c r="AN201" s="25"/>
      <c r="AO201" s="25"/>
    </row>
    <row r="202" spans="1:41" ht="21" customHeight="1">
      <c r="A202" s="429" t="str">
        <f t="shared" si="17"/>
        <v>Scottish Environment Protection Agencycis - dichloroethylene</v>
      </c>
      <c r="B202" s="325" t="s">
        <v>742</v>
      </c>
      <c r="C202" s="437"/>
      <c r="D202" s="437"/>
      <c r="E202" s="437"/>
      <c r="F202" s="437"/>
      <c r="G202" s="437">
        <v>44.7</v>
      </c>
      <c r="H202" s="302" t="s">
        <v>20</v>
      </c>
      <c r="I202" s="436" t="b">
        <v>0</v>
      </c>
      <c r="J202" s="434"/>
      <c r="O202" s="434"/>
      <c r="P202" s="434"/>
      <c r="Q202" s="434"/>
      <c r="R202" s="434"/>
      <c r="S202" s="434"/>
      <c r="T202" s="434"/>
      <c r="U202" s="434"/>
      <c r="V202" s="434"/>
      <c r="W202" s="25" t="str">
        <f t="shared" si="16"/>
        <v>no</v>
      </c>
    </row>
    <row r="203" spans="1:41" ht="21" customHeight="1">
      <c r="A203" s="429" t="str">
        <f t="shared" si="17"/>
        <v>Scottish Environment Protection Agencycis - hex -2- ene</v>
      </c>
      <c r="B203" s="325" t="s">
        <v>743</v>
      </c>
      <c r="C203" s="437"/>
      <c r="D203" s="437"/>
      <c r="E203" s="437"/>
      <c r="F203" s="437"/>
      <c r="G203" s="437">
        <v>106.9</v>
      </c>
      <c r="H203" s="302" t="s">
        <v>20</v>
      </c>
      <c r="I203" s="436" t="b">
        <v>0</v>
      </c>
      <c r="J203" s="434"/>
      <c r="O203" s="434"/>
      <c r="P203" s="434"/>
      <c r="Q203" s="434"/>
      <c r="R203" s="434"/>
      <c r="S203" s="434"/>
      <c r="T203" s="434"/>
      <c r="U203" s="434"/>
      <c r="V203" s="434"/>
      <c r="W203" s="25" t="str">
        <f t="shared" si="16"/>
        <v>no</v>
      </c>
    </row>
    <row r="204" spans="1:41" ht="21" customHeight="1">
      <c r="A204" s="429" t="str">
        <f t="shared" si="17"/>
        <v>Scottish Environment Protection Agencycis - pent -2- ene</v>
      </c>
      <c r="B204" s="325" t="s">
        <v>744</v>
      </c>
      <c r="C204" s="437"/>
      <c r="D204" s="437"/>
      <c r="E204" s="437"/>
      <c r="F204" s="437"/>
      <c r="G204" s="437">
        <v>112.1</v>
      </c>
      <c r="H204" s="302" t="s">
        <v>20</v>
      </c>
      <c r="I204" s="436" t="b">
        <v>0</v>
      </c>
      <c r="J204" s="434"/>
      <c r="O204" s="434"/>
      <c r="P204" s="434"/>
      <c r="Q204" s="434"/>
      <c r="T204" s="434"/>
      <c r="U204" s="434"/>
      <c r="V204" s="434"/>
      <c r="W204" s="25" t="str">
        <f t="shared" si="16"/>
        <v>yes</v>
      </c>
    </row>
    <row r="205" spans="1:41" ht="21" customHeight="1">
      <c r="A205" s="429" t="str">
        <f t="shared" si="17"/>
        <v>Scottish Environment Protection AgencyCopper and compounds (as Cu)</v>
      </c>
      <c r="B205" s="438" t="s">
        <v>438</v>
      </c>
      <c r="C205" s="431">
        <v>0.05</v>
      </c>
      <c r="D205" s="431"/>
      <c r="E205" s="431">
        <v>0.25</v>
      </c>
      <c r="F205" s="430"/>
      <c r="G205" s="430"/>
      <c r="H205" s="302" t="s">
        <v>20</v>
      </c>
      <c r="I205" s="436" t="b">
        <v>0</v>
      </c>
      <c r="J205" s="436">
        <v>0</v>
      </c>
      <c r="K205" s="274"/>
      <c r="L205" s="274"/>
      <c r="M205" s="274"/>
      <c r="N205" s="274"/>
      <c r="O205" s="436" t="b">
        <v>0</v>
      </c>
      <c r="P205" s="342" t="s">
        <v>533</v>
      </c>
      <c r="Q205" s="342" t="s">
        <v>669</v>
      </c>
      <c r="R205" s="436">
        <v>1000</v>
      </c>
      <c r="S205" s="436">
        <v>100</v>
      </c>
      <c r="T205" s="342" t="s">
        <v>533</v>
      </c>
      <c r="U205" s="342" t="s">
        <v>533</v>
      </c>
      <c r="V205" s="342" t="s">
        <v>533</v>
      </c>
      <c r="W205" s="25" t="str">
        <f t="shared" si="16"/>
        <v>no</v>
      </c>
    </row>
    <row r="206" spans="1:41" ht="21" customHeight="1">
      <c r="A206" s="429" t="str">
        <f t="shared" si="17"/>
        <v>Scottish Environment Protection AgencyCyclohexane</v>
      </c>
      <c r="B206" s="325" t="s">
        <v>745</v>
      </c>
      <c r="C206" s="437"/>
      <c r="D206" s="437"/>
      <c r="E206" s="437"/>
      <c r="F206" s="437"/>
      <c r="G206" s="437">
        <v>29</v>
      </c>
      <c r="H206" s="302" t="s">
        <v>20</v>
      </c>
      <c r="I206" s="436" t="b">
        <v>0</v>
      </c>
      <c r="J206" s="434"/>
      <c r="O206" s="434"/>
      <c r="P206" s="434"/>
      <c r="Q206" s="434"/>
      <c r="R206" s="434"/>
      <c r="S206" s="434"/>
      <c r="T206" s="434"/>
      <c r="U206" s="434"/>
      <c r="V206" s="434"/>
      <c r="W206" s="25" t="str">
        <f t="shared" si="16"/>
        <v>no</v>
      </c>
    </row>
    <row r="207" spans="1:41" ht="21" customHeight="1">
      <c r="A207" s="429" t="str">
        <f t="shared" si="17"/>
        <v>Scottish Environment Protection AgencyCyclohexanol</v>
      </c>
      <c r="B207" s="325" t="s">
        <v>746</v>
      </c>
      <c r="C207" s="437"/>
      <c r="D207" s="437"/>
      <c r="E207" s="437"/>
      <c r="F207" s="437"/>
      <c r="G207" s="437">
        <v>51.82</v>
      </c>
      <c r="H207" s="302" t="s">
        <v>20</v>
      </c>
      <c r="I207" s="436" t="b">
        <v>0</v>
      </c>
      <c r="J207" s="434"/>
      <c r="O207" s="434"/>
      <c r="P207" s="434"/>
      <c r="Q207" s="434"/>
      <c r="T207" s="434"/>
      <c r="U207" s="434"/>
      <c r="V207" s="434"/>
      <c r="W207" s="25" t="str">
        <f t="shared" si="16"/>
        <v>no</v>
      </c>
    </row>
    <row r="208" spans="1:41" ht="21" customHeight="1">
      <c r="A208" s="429" t="str">
        <f t="shared" si="17"/>
        <v>Scottish Environment Protection AgencyCyclohexanone</v>
      </c>
      <c r="B208" s="325" t="s">
        <v>747</v>
      </c>
      <c r="C208" s="437"/>
      <c r="D208" s="437"/>
      <c r="E208" s="437"/>
      <c r="F208" s="437"/>
      <c r="G208" s="437">
        <v>29.9</v>
      </c>
      <c r="H208" s="302" t="s">
        <v>20</v>
      </c>
      <c r="I208" s="436" t="b">
        <v>0</v>
      </c>
      <c r="J208" s="434"/>
      <c r="O208" s="434"/>
      <c r="P208" s="434"/>
      <c r="Q208" s="434"/>
      <c r="T208" s="434"/>
      <c r="U208" s="434"/>
      <c r="V208" s="434"/>
      <c r="W208" s="25" t="str">
        <f t="shared" si="16"/>
        <v>no</v>
      </c>
    </row>
    <row r="209" spans="1:23" ht="21" customHeight="1">
      <c r="A209" s="429" t="str">
        <f t="shared" si="17"/>
        <v>Scottish Environment Protection AgencyDiacetone alcohol</v>
      </c>
      <c r="B209" s="325" t="s">
        <v>748</v>
      </c>
      <c r="C209" s="437"/>
      <c r="D209" s="437"/>
      <c r="E209" s="437"/>
      <c r="F209" s="437"/>
      <c r="G209" s="437">
        <v>26.2</v>
      </c>
      <c r="H209" s="302" t="s">
        <v>20</v>
      </c>
      <c r="I209" s="436" t="b">
        <v>0</v>
      </c>
      <c r="J209" s="434"/>
      <c r="O209" s="434"/>
      <c r="P209" s="434"/>
      <c r="Q209" s="434"/>
      <c r="T209" s="434"/>
      <c r="U209" s="434"/>
      <c r="V209" s="434"/>
      <c r="W209" s="25" t="str">
        <f t="shared" si="16"/>
        <v>yes</v>
      </c>
    </row>
    <row r="210" spans="1:23" ht="21" customHeight="1">
      <c r="A210" s="429" t="str">
        <f t="shared" si="17"/>
        <v>Scottish Environment Protection AgencyDibutyl phthalate (DBP)</v>
      </c>
      <c r="B210" s="305" t="s">
        <v>440</v>
      </c>
      <c r="C210" s="431">
        <v>50</v>
      </c>
      <c r="D210" s="431">
        <v>1000</v>
      </c>
      <c r="E210" s="430"/>
      <c r="F210" s="430"/>
      <c r="G210" s="430"/>
      <c r="H210" s="302" t="s">
        <v>20</v>
      </c>
      <c r="I210" s="436" t="b">
        <v>0</v>
      </c>
      <c r="J210" s="436">
        <v>0</v>
      </c>
      <c r="K210" s="274"/>
      <c r="L210" s="274"/>
      <c r="M210" s="274"/>
      <c r="N210" s="274"/>
      <c r="O210" s="436" t="b">
        <v>0</v>
      </c>
      <c r="P210" s="342" t="s">
        <v>533</v>
      </c>
      <c r="Q210" s="342" t="s">
        <v>533</v>
      </c>
      <c r="R210" s="432"/>
      <c r="S210" s="432"/>
      <c r="T210" s="342" t="s">
        <v>533</v>
      </c>
      <c r="U210" s="342" t="s">
        <v>533</v>
      </c>
      <c r="V210" s="342" t="s">
        <v>533</v>
      </c>
      <c r="W210" s="25" t="str">
        <f t="shared" si="16"/>
        <v>yes</v>
      </c>
    </row>
    <row r="211" spans="1:23" ht="21" customHeight="1">
      <c r="A211" s="429" t="str">
        <f t="shared" si="17"/>
        <v>Scottish Environment Protection AgencyMethylene chloride (dichloromethane)</v>
      </c>
      <c r="B211" s="344" t="s">
        <v>442</v>
      </c>
      <c r="C211" s="431">
        <v>770</v>
      </c>
      <c r="D211" s="431">
        <v>2100</v>
      </c>
      <c r="E211" s="430"/>
      <c r="F211" s="431">
        <v>9</v>
      </c>
      <c r="G211" s="431">
        <v>6.8</v>
      </c>
      <c r="H211" s="302" t="s">
        <v>659</v>
      </c>
      <c r="I211" s="436" t="b">
        <v>0</v>
      </c>
      <c r="J211" s="436">
        <v>0</v>
      </c>
      <c r="K211" s="274"/>
      <c r="L211" s="300">
        <v>20</v>
      </c>
      <c r="M211" s="274"/>
      <c r="N211" s="300">
        <v>20</v>
      </c>
      <c r="O211" s="436" t="b">
        <v>0</v>
      </c>
      <c r="P211" s="342" t="s">
        <v>533</v>
      </c>
      <c r="Q211" s="342" t="s">
        <v>533</v>
      </c>
      <c r="R211" s="432"/>
      <c r="S211" s="432"/>
      <c r="T211" s="342" t="s">
        <v>533</v>
      </c>
      <c r="U211" s="342" t="s">
        <v>533</v>
      </c>
      <c r="V211" s="342" t="s">
        <v>533</v>
      </c>
      <c r="W211" s="25" t="str">
        <f t="shared" si="16"/>
        <v>yes</v>
      </c>
    </row>
    <row r="212" spans="1:23" ht="21" customHeight="1">
      <c r="A212" s="429" t="str">
        <f t="shared" si="17"/>
        <v>Scottish Environment Protection AgencyDiethyl ether</v>
      </c>
      <c r="B212" s="305" t="s">
        <v>443</v>
      </c>
      <c r="C212" s="431">
        <v>3100</v>
      </c>
      <c r="D212" s="431">
        <v>62000</v>
      </c>
      <c r="E212" s="430"/>
      <c r="F212" s="430"/>
      <c r="G212" s="431">
        <v>44.52</v>
      </c>
      <c r="H212" s="302" t="s">
        <v>20</v>
      </c>
      <c r="I212" s="436" t="b">
        <v>0</v>
      </c>
      <c r="J212" s="436">
        <v>0</v>
      </c>
      <c r="K212" s="274"/>
      <c r="L212" s="274"/>
      <c r="M212" s="274"/>
      <c r="N212" s="274"/>
      <c r="O212" s="436" t="b">
        <v>0</v>
      </c>
      <c r="P212" s="342" t="s">
        <v>533</v>
      </c>
      <c r="Q212" s="342" t="s">
        <v>533</v>
      </c>
      <c r="R212" s="274"/>
      <c r="S212" s="274"/>
      <c r="T212" s="342" t="s">
        <v>533</v>
      </c>
      <c r="U212" s="342" t="s">
        <v>533</v>
      </c>
      <c r="V212" s="342" t="s">
        <v>533</v>
      </c>
      <c r="W212" s="25" t="str">
        <f t="shared" si="16"/>
        <v>no</v>
      </c>
    </row>
    <row r="213" spans="1:23" ht="21" customHeight="1">
      <c r="A213" s="429" t="str">
        <f t="shared" si="17"/>
        <v>Scottish Environment Protection AgencyDiethylketone</v>
      </c>
      <c r="B213" s="325" t="s">
        <v>445</v>
      </c>
      <c r="C213" s="437"/>
      <c r="D213" s="437"/>
      <c r="E213" s="437"/>
      <c r="F213" s="437"/>
      <c r="G213" s="437">
        <v>41.4</v>
      </c>
      <c r="H213" s="302" t="s">
        <v>20</v>
      </c>
      <c r="I213" s="436" t="b">
        <v>0</v>
      </c>
      <c r="J213" s="434"/>
      <c r="K213" s="434"/>
      <c r="L213" s="434"/>
      <c r="M213" s="434"/>
      <c r="N213" s="434"/>
      <c r="O213" s="434"/>
      <c r="P213" s="434"/>
      <c r="Q213" s="434"/>
      <c r="R213" s="434"/>
      <c r="S213" s="434"/>
      <c r="T213" s="434"/>
      <c r="U213" s="434"/>
      <c r="V213" s="434"/>
      <c r="W213" s="25" t="str">
        <f t="shared" si="16"/>
        <v>yes</v>
      </c>
    </row>
    <row r="214" spans="1:23" ht="21" customHeight="1">
      <c r="A214" s="429" t="str">
        <f t="shared" si="17"/>
        <v>Scottish Environment Protection AgencyDi-i-propyl ether</v>
      </c>
      <c r="B214" s="305" t="s">
        <v>619</v>
      </c>
      <c r="C214" s="431">
        <v>10600</v>
      </c>
      <c r="D214" s="431">
        <v>131000</v>
      </c>
      <c r="E214" s="430"/>
      <c r="F214" s="430"/>
      <c r="G214" s="431">
        <v>39.82</v>
      </c>
      <c r="H214" s="302" t="s">
        <v>20</v>
      </c>
      <c r="I214" s="436" t="b">
        <v>0</v>
      </c>
      <c r="J214" s="436">
        <v>0</v>
      </c>
      <c r="K214" s="274"/>
      <c r="L214" s="274"/>
      <c r="M214" s="274"/>
      <c r="N214" s="274"/>
      <c r="O214" s="436" t="b">
        <v>0</v>
      </c>
      <c r="P214" s="342" t="s">
        <v>533</v>
      </c>
      <c r="Q214" s="342" t="s">
        <v>533</v>
      </c>
      <c r="R214" s="432"/>
      <c r="S214" s="432"/>
      <c r="T214" s="342" t="s">
        <v>533</v>
      </c>
      <c r="U214" s="342" t="s">
        <v>533</v>
      </c>
      <c r="V214" s="342" t="s">
        <v>533</v>
      </c>
      <c r="W214" s="25" t="str">
        <f t="shared" si="16"/>
        <v>yes</v>
      </c>
    </row>
    <row r="215" spans="1:23" ht="21" customHeight="1">
      <c r="A215" s="429" t="str">
        <f t="shared" si="17"/>
        <v>Scottish Environment Protection AgencyDiisobutyl phthalate</v>
      </c>
      <c r="B215" s="305" t="s">
        <v>448</v>
      </c>
      <c r="C215" s="431">
        <v>50</v>
      </c>
      <c r="D215" s="431">
        <v>1500</v>
      </c>
      <c r="E215" s="430"/>
      <c r="F215" s="430"/>
      <c r="G215" s="430"/>
      <c r="H215" s="302" t="s">
        <v>20</v>
      </c>
      <c r="I215" s="436" t="b">
        <v>0</v>
      </c>
      <c r="J215" s="436">
        <v>0</v>
      </c>
      <c r="K215" s="274"/>
      <c r="L215" s="274"/>
      <c r="M215" s="274"/>
      <c r="N215" s="274"/>
      <c r="O215" s="436" t="b">
        <v>0</v>
      </c>
      <c r="P215" s="342" t="s">
        <v>533</v>
      </c>
      <c r="Q215" s="342" t="s">
        <v>533</v>
      </c>
      <c r="R215" s="432"/>
      <c r="S215" s="432"/>
      <c r="T215" s="342" t="s">
        <v>533</v>
      </c>
      <c r="U215" s="342" t="s">
        <v>533</v>
      </c>
      <c r="V215" s="342" t="s">
        <v>533</v>
      </c>
      <c r="W215" s="25" t="str">
        <f t="shared" si="16"/>
        <v>no</v>
      </c>
    </row>
    <row r="216" spans="1:23" ht="21" customHeight="1">
      <c r="A216" s="429" t="str">
        <f t="shared" si="17"/>
        <v>Scottish Environment Protection AgencyDimethoxymethane</v>
      </c>
      <c r="B216" s="325" t="s">
        <v>749</v>
      </c>
      <c r="C216" s="437"/>
      <c r="D216" s="437"/>
      <c r="E216" s="437"/>
      <c r="F216" s="437"/>
      <c r="G216" s="437">
        <v>16.420000000000002</v>
      </c>
      <c r="H216" s="302" t="s">
        <v>20</v>
      </c>
      <c r="I216" s="436" t="b">
        <v>0</v>
      </c>
      <c r="J216" s="434"/>
      <c r="O216" s="434"/>
      <c r="P216" s="434"/>
      <c r="Q216" s="434"/>
      <c r="R216" s="434"/>
      <c r="S216" s="434"/>
      <c r="T216" s="434"/>
      <c r="U216" s="434"/>
      <c r="V216" s="434"/>
      <c r="W216" s="25" t="str">
        <f t="shared" si="16"/>
        <v>no</v>
      </c>
    </row>
    <row r="217" spans="1:23" ht="21" customHeight="1">
      <c r="A217" s="429" t="str">
        <f t="shared" si="17"/>
        <v>Scottish Environment Protection AgencyDimethyl carbonate</v>
      </c>
      <c r="B217" s="325" t="s">
        <v>750</v>
      </c>
      <c r="C217" s="437"/>
      <c r="D217" s="437"/>
      <c r="E217" s="437"/>
      <c r="F217" s="437"/>
      <c r="G217" s="437">
        <v>2.52</v>
      </c>
      <c r="H217" s="302" t="s">
        <v>20</v>
      </c>
      <c r="I217" s="436" t="b">
        <v>0</v>
      </c>
      <c r="J217" s="434"/>
      <c r="O217" s="434"/>
      <c r="P217" s="434"/>
      <c r="Q217" s="434"/>
      <c r="R217" s="434"/>
      <c r="S217" s="434"/>
      <c r="T217" s="434"/>
      <c r="U217" s="434"/>
      <c r="V217" s="434"/>
      <c r="W217" s="25" t="str">
        <f t="shared" si="16"/>
        <v>no</v>
      </c>
    </row>
    <row r="218" spans="1:23" ht="21" customHeight="1">
      <c r="A218" s="429" t="str">
        <f t="shared" si="17"/>
        <v>Scottish Environment Protection AgencyDimethyl ether</v>
      </c>
      <c r="B218" s="325" t="s">
        <v>751</v>
      </c>
      <c r="C218" s="437"/>
      <c r="D218" s="437"/>
      <c r="E218" s="437"/>
      <c r="F218" s="437"/>
      <c r="G218" s="437">
        <v>18.920000000000002</v>
      </c>
      <c r="H218" s="302" t="s">
        <v>20</v>
      </c>
      <c r="I218" s="436" t="b">
        <v>0</v>
      </c>
      <c r="J218" s="434"/>
      <c r="K218" s="434"/>
      <c r="L218" s="434"/>
      <c r="M218" s="434"/>
      <c r="N218" s="434"/>
      <c r="O218" s="434"/>
      <c r="P218" s="434"/>
      <c r="Q218" s="434"/>
      <c r="R218" s="434"/>
      <c r="S218" s="434"/>
      <c r="T218" s="434"/>
      <c r="U218" s="434"/>
      <c r="V218" s="434"/>
      <c r="W218" s="25" t="str">
        <f t="shared" si="16"/>
        <v>yes</v>
      </c>
    </row>
    <row r="219" spans="1:23" ht="21" customHeight="1">
      <c r="A219" s="429" t="str">
        <f t="shared" si="17"/>
        <v>Scottish Environment Protection AgencyDimethyl sulphate</v>
      </c>
      <c r="B219" s="305" t="s">
        <v>450</v>
      </c>
      <c r="C219" s="431">
        <v>0.52</v>
      </c>
      <c r="D219" s="431">
        <v>15.6</v>
      </c>
      <c r="E219" s="430"/>
      <c r="F219" s="430"/>
      <c r="G219" s="430"/>
      <c r="H219" s="302" t="s">
        <v>20</v>
      </c>
      <c r="I219" s="436" t="b">
        <v>0</v>
      </c>
      <c r="J219" s="436">
        <v>0</v>
      </c>
      <c r="K219" s="274"/>
      <c r="L219" s="274"/>
      <c r="M219" s="274"/>
      <c r="N219" s="274"/>
      <c r="O219" s="436" t="b">
        <v>0</v>
      </c>
      <c r="P219" s="342" t="s">
        <v>533</v>
      </c>
      <c r="Q219" s="342" t="s">
        <v>670</v>
      </c>
      <c r="R219" s="300">
        <v>1000</v>
      </c>
      <c r="S219" s="300">
        <v>1</v>
      </c>
      <c r="T219" s="342" t="s">
        <v>533</v>
      </c>
      <c r="U219" s="342" t="s">
        <v>533</v>
      </c>
      <c r="V219" s="342" t="s">
        <v>533</v>
      </c>
      <c r="W219" s="25" t="str">
        <f t="shared" si="16"/>
        <v>yes</v>
      </c>
    </row>
    <row r="220" spans="1:23" ht="21" customHeight="1">
      <c r="A220" s="429" t="str">
        <f t="shared" si="17"/>
        <v>Scottish Environment Protection AgencyDimethylformamide</v>
      </c>
      <c r="B220" s="305" t="s">
        <v>452</v>
      </c>
      <c r="C220" s="431">
        <v>300</v>
      </c>
      <c r="D220" s="431">
        <v>6100</v>
      </c>
      <c r="E220" s="430"/>
      <c r="F220" s="430"/>
      <c r="G220" s="430"/>
      <c r="H220" s="302" t="s">
        <v>20</v>
      </c>
      <c r="I220" s="436" t="b">
        <v>0</v>
      </c>
      <c r="J220" s="436">
        <v>0</v>
      </c>
      <c r="K220" s="274"/>
      <c r="L220" s="274"/>
      <c r="M220" s="274"/>
      <c r="N220" s="274"/>
      <c r="O220" s="436" t="b">
        <v>0</v>
      </c>
      <c r="P220" s="342" t="s">
        <v>533</v>
      </c>
      <c r="Q220" s="342" t="s">
        <v>452</v>
      </c>
      <c r="R220" s="300">
        <v>1000</v>
      </c>
      <c r="S220" s="300">
        <v>100</v>
      </c>
      <c r="T220" s="342" t="s">
        <v>533</v>
      </c>
      <c r="U220" s="342" t="s">
        <v>533</v>
      </c>
      <c r="V220" s="342" t="s">
        <v>533</v>
      </c>
      <c r="W220" s="25" t="str">
        <f t="shared" si="16"/>
        <v>no</v>
      </c>
    </row>
    <row r="221" spans="1:23" ht="21" customHeight="1">
      <c r="A221" s="429" t="str">
        <f t="shared" si="17"/>
        <v>Scottish Environment Protection AgencyEthane</v>
      </c>
      <c r="B221" s="310" t="s">
        <v>384</v>
      </c>
      <c r="C221" s="437"/>
      <c r="D221" s="437"/>
      <c r="E221" s="437"/>
      <c r="F221" s="437"/>
      <c r="G221" s="437">
        <v>12.3</v>
      </c>
      <c r="H221" s="302" t="s">
        <v>20</v>
      </c>
      <c r="I221" s="436" t="b">
        <v>0</v>
      </c>
      <c r="J221" s="434"/>
      <c r="L221" s="434"/>
      <c r="N221" s="434"/>
      <c r="O221" s="434"/>
      <c r="P221" s="434"/>
      <c r="Q221" s="434"/>
      <c r="R221" s="434"/>
      <c r="S221" s="434"/>
      <c r="T221" s="434"/>
      <c r="U221" s="434"/>
      <c r="V221" s="434"/>
      <c r="W221" s="25" t="str">
        <f t="shared" si="16"/>
        <v>no</v>
      </c>
    </row>
    <row r="222" spans="1:23" ht="21" customHeight="1">
      <c r="A222" s="429" t="str">
        <f t="shared" si="17"/>
        <v>Scottish Environment Protection AgencyEthane-1,2-diol vapour</v>
      </c>
      <c r="B222" s="325" t="s">
        <v>752</v>
      </c>
      <c r="C222" s="437"/>
      <c r="D222" s="437"/>
      <c r="E222" s="437"/>
      <c r="F222" s="437"/>
      <c r="G222" s="437">
        <v>37.32</v>
      </c>
      <c r="H222" s="302" t="s">
        <v>20</v>
      </c>
      <c r="I222" s="436" t="b">
        <v>0</v>
      </c>
      <c r="J222" s="434"/>
      <c r="O222" s="434"/>
      <c r="P222" s="434"/>
      <c r="Q222" s="434"/>
      <c r="R222" s="434"/>
      <c r="S222" s="434"/>
      <c r="T222" s="434"/>
      <c r="U222" s="434"/>
      <c r="V222" s="434"/>
      <c r="W222" s="25" t="str">
        <f t="shared" si="16"/>
        <v>no</v>
      </c>
    </row>
    <row r="223" spans="1:23" ht="21" customHeight="1">
      <c r="A223" s="429" t="str">
        <f t="shared" si="17"/>
        <v>Scottish Environment Protection AgencyEthanol</v>
      </c>
      <c r="B223" s="325" t="s">
        <v>753</v>
      </c>
      <c r="C223" s="437"/>
      <c r="D223" s="437"/>
      <c r="E223" s="437"/>
      <c r="F223" s="437"/>
      <c r="G223" s="437">
        <v>39.92</v>
      </c>
      <c r="H223" s="302" t="s">
        <v>20</v>
      </c>
      <c r="I223" s="436" t="b">
        <v>0</v>
      </c>
      <c r="J223" s="434"/>
      <c r="O223" s="434"/>
      <c r="P223" s="434"/>
      <c r="Q223" s="434"/>
      <c r="T223" s="434"/>
      <c r="U223" s="434"/>
      <c r="V223" s="434"/>
      <c r="W223" s="25" t="str">
        <f t="shared" si="16"/>
        <v>no</v>
      </c>
    </row>
    <row r="224" spans="1:23" ht="21" customHeight="1">
      <c r="A224" s="429" t="str">
        <f t="shared" si="17"/>
        <v>Scottish Environment Protection AgencyEthyl acetate</v>
      </c>
      <c r="B224" s="325" t="s">
        <v>754</v>
      </c>
      <c r="C224" s="437"/>
      <c r="D224" s="437"/>
      <c r="E224" s="437"/>
      <c r="F224" s="437"/>
      <c r="G224" s="437">
        <v>20.92</v>
      </c>
      <c r="H224" s="302" t="s">
        <v>20</v>
      </c>
      <c r="I224" s="436" t="b">
        <v>0</v>
      </c>
      <c r="J224" s="434"/>
      <c r="L224" s="434"/>
      <c r="N224" s="434"/>
      <c r="O224" s="434"/>
      <c r="P224" s="434"/>
      <c r="Q224" s="434"/>
      <c r="R224" s="434"/>
      <c r="S224" s="434"/>
      <c r="T224" s="434"/>
      <c r="U224" s="434"/>
      <c r="V224" s="434"/>
      <c r="W224" s="25" t="str">
        <f t="shared" si="16"/>
        <v>yes</v>
      </c>
    </row>
    <row r="225" spans="1:23" ht="21" customHeight="1">
      <c r="A225" s="429" t="str">
        <f t="shared" si="17"/>
        <v>Scottish Environment Protection AgencyEthyl acrylate</v>
      </c>
      <c r="B225" s="305" t="s">
        <v>454</v>
      </c>
      <c r="C225" s="431">
        <v>210</v>
      </c>
      <c r="D225" s="431">
        <v>4200</v>
      </c>
      <c r="E225" s="430"/>
      <c r="F225" s="430"/>
      <c r="G225" s="430"/>
      <c r="H225" s="302" t="s">
        <v>20</v>
      </c>
      <c r="I225" s="436" t="b">
        <v>0</v>
      </c>
      <c r="J225" s="436">
        <v>0</v>
      </c>
      <c r="K225" s="274"/>
      <c r="L225" s="274"/>
      <c r="M225" s="274"/>
      <c r="N225" s="274"/>
      <c r="O225" s="436" t="b">
        <v>0</v>
      </c>
      <c r="P225" s="342" t="s">
        <v>533</v>
      </c>
      <c r="Q225" s="342" t="s">
        <v>454</v>
      </c>
      <c r="R225" s="436">
        <v>1000</v>
      </c>
      <c r="S225" s="436">
        <v>100</v>
      </c>
      <c r="T225" s="342" t="s">
        <v>533</v>
      </c>
      <c r="U225" s="342" t="s">
        <v>533</v>
      </c>
      <c r="V225" s="342" t="s">
        <v>533</v>
      </c>
      <c r="W225" s="25" t="str">
        <f t="shared" si="16"/>
        <v>yes</v>
      </c>
    </row>
    <row r="226" spans="1:23" ht="21" customHeight="1">
      <c r="A226" s="429" t="str">
        <f t="shared" si="17"/>
        <v>Scottish Environment Protection AgencyEthylbenzene</v>
      </c>
      <c r="B226" s="304" t="s">
        <v>456</v>
      </c>
      <c r="C226" s="431">
        <v>4410</v>
      </c>
      <c r="D226" s="431">
        <v>55200</v>
      </c>
      <c r="E226" s="430"/>
      <c r="F226" s="430"/>
      <c r="G226" s="431">
        <v>73</v>
      </c>
      <c r="H226" s="302" t="s">
        <v>20</v>
      </c>
      <c r="I226" s="436" t="b">
        <v>0</v>
      </c>
      <c r="J226" s="436">
        <v>0</v>
      </c>
      <c r="K226" s="274"/>
      <c r="L226" s="274"/>
      <c r="M226" s="274"/>
      <c r="N226" s="274"/>
      <c r="O226" s="436" t="b">
        <v>0</v>
      </c>
      <c r="P226" s="342" t="s">
        <v>533</v>
      </c>
      <c r="Q226" s="342" t="s">
        <v>657</v>
      </c>
      <c r="R226" s="436">
        <v>1000</v>
      </c>
      <c r="S226" s="436">
        <v>1000</v>
      </c>
      <c r="T226" s="342" t="s">
        <v>533</v>
      </c>
      <c r="U226" s="342" t="s">
        <v>533</v>
      </c>
      <c r="V226" s="342" t="s">
        <v>533</v>
      </c>
      <c r="W226" s="25" t="str">
        <f t="shared" si="16"/>
        <v>no</v>
      </c>
    </row>
    <row r="227" spans="1:23" ht="21" customHeight="1">
      <c r="A227" s="429" t="str">
        <f t="shared" si="17"/>
        <v>Scottish Environment Protection AgencyEthylene</v>
      </c>
      <c r="B227" s="325" t="s">
        <v>755</v>
      </c>
      <c r="C227" s="437"/>
      <c r="D227" s="437"/>
      <c r="E227" s="437"/>
      <c r="F227" s="437"/>
      <c r="G227" s="437">
        <v>100</v>
      </c>
      <c r="H227" s="302" t="s">
        <v>20</v>
      </c>
      <c r="I227" s="436" t="b">
        <v>0</v>
      </c>
      <c r="J227" s="434"/>
      <c r="O227" s="434"/>
      <c r="P227" s="434"/>
      <c r="Q227" s="434"/>
      <c r="T227" s="434"/>
      <c r="U227" s="434"/>
      <c r="V227" s="434"/>
      <c r="W227" s="25" t="str">
        <f t="shared" si="16"/>
        <v>no</v>
      </c>
    </row>
    <row r="228" spans="1:23" ht="21" customHeight="1">
      <c r="A228" s="429" t="str">
        <f t="shared" si="17"/>
        <v>Scottish Environment Protection AgencyEthylene oxide</v>
      </c>
      <c r="B228" s="341" t="s">
        <v>458</v>
      </c>
      <c r="C228" s="431">
        <v>2E-3</v>
      </c>
      <c r="D228" s="431"/>
      <c r="E228" s="430"/>
      <c r="F228" s="430"/>
      <c r="G228" s="430"/>
      <c r="H228" s="302" t="s">
        <v>20</v>
      </c>
      <c r="I228" s="436" t="b">
        <v>0</v>
      </c>
      <c r="J228" s="436">
        <v>0</v>
      </c>
      <c r="K228" s="274"/>
      <c r="L228" s="274"/>
      <c r="M228" s="274"/>
      <c r="N228" s="274"/>
      <c r="O228" s="436" t="b">
        <v>0</v>
      </c>
      <c r="P228" s="342" t="s">
        <v>533</v>
      </c>
      <c r="Q228" s="342" t="s">
        <v>458</v>
      </c>
      <c r="R228" s="300">
        <v>1000</v>
      </c>
      <c r="S228" s="300">
        <v>10</v>
      </c>
      <c r="T228" s="342" t="s">
        <v>533</v>
      </c>
      <c r="U228" s="342" t="s">
        <v>533</v>
      </c>
      <c r="V228" s="342" t="s">
        <v>533</v>
      </c>
      <c r="W228" s="25" t="str">
        <f t="shared" si="16"/>
        <v>no</v>
      </c>
    </row>
    <row r="229" spans="1:23" ht="21" customHeight="1">
      <c r="A229" s="429" t="str">
        <f t="shared" si="17"/>
        <v>Scottish Environment Protection AgencyEthyl-t-butyl ether</v>
      </c>
      <c r="B229" s="325" t="s">
        <v>756</v>
      </c>
      <c r="C229" s="437"/>
      <c r="D229" s="437"/>
      <c r="E229" s="437"/>
      <c r="F229" s="437"/>
      <c r="G229" s="437">
        <v>24.22</v>
      </c>
      <c r="H229" s="302" t="s">
        <v>20</v>
      </c>
      <c r="I229" s="436" t="b">
        <v>0</v>
      </c>
      <c r="J229" s="434"/>
      <c r="O229" s="434"/>
      <c r="P229" s="434"/>
      <c r="Q229" s="434"/>
      <c r="R229" s="434"/>
      <c r="S229" s="434"/>
      <c r="T229" s="434"/>
      <c r="U229" s="434"/>
      <c r="V229" s="434"/>
      <c r="W229" s="25" t="str">
        <f t="shared" si="16"/>
        <v>yes</v>
      </c>
    </row>
    <row r="230" spans="1:23" ht="21" customHeight="1">
      <c r="A230" s="429" t="str">
        <f t="shared" si="17"/>
        <v>Scottish Environment Protection AgencyFormaldehyde</v>
      </c>
      <c r="B230" s="344" t="s">
        <v>162</v>
      </c>
      <c r="C230" s="431">
        <v>5</v>
      </c>
      <c r="D230" s="431">
        <v>100</v>
      </c>
      <c r="E230" s="430"/>
      <c r="F230" s="430"/>
      <c r="G230" s="431">
        <v>51.9</v>
      </c>
      <c r="H230" s="302" t="s">
        <v>659</v>
      </c>
      <c r="I230" s="436" t="b">
        <v>0</v>
      </c>
      <c r="J230" s="436">
        <v>0</v>
      </c>
      <c r="K230" s="300">
        <v>50</v>
      </c>
      <c r="L230" s="300">
        <v>5</v>
      </c>
      <c r="M230" s="274"/>
      <c r="N230" s="274"/>
      <c r="O230" s="436" t="b">
        <v>0</v>
      </c>
      <c r="P230" s="342" t="s">
        <v>533</v>
      </c>
      <c r="Q230" s="342" t="s">
        <v>533</v>
      </c>
      <c r="R230" s="274"/>
      <c r="S230" s="274"/>
      <c r="T230" s="342" t="s">
        <v>533</v>
      </c>
      <c r="U230" s="342" t="s">
        <v>533</v>
      </c>
      <c r="V230" s="301" t="s">
        <v>533</v>
      </c>
      <c r="W230" s="25" t="str">
        <f t="shared" si="16"/>
        <v>no</v>
      </c>
    </row>
    <row r="231" spans="1:23" ht="21" customHeight="1">
      <c r="A231" s="429" t="str">
        <f t="shared" si="17"/>
        <v>Scottish Environment Protection AgencyFormic Acid</v>
      </c>
      <c r="B231" s="310" t="s">
        <v>757</v>
      </c>
      <c r="C231" s="437"/>
      <c r="D231" s="437"/>
      <c r="E231" s="437"/>
      <c r="F231" s="437"/>
      <c r="G231" s="437">
        <v>3.2</v>
      </c>
      <c r="H231" s="302" t="s">
        <v>20</v>
      </c>
      <c r="I231" s="436" t="b">
        <v>0</v>
      </c>
      <c r="W231" s="25" t="str">
        <f t="shared" si="16"/>
        <v>no</v>
      </c>
    </row>
    <row r="232" spans="1:23" ht="21" customHeight="1">
      <c r="A232" s="429" t="str">
        <f t="shared" si="17"/>
        <v>Scottish Environment Protection AgencyH-1301</v>
      </c>
      <c r="B232" s="310" t="s">
        <v>758</v>
      </c>
      <c r="C232" s="437"/>
      <c r="D232" s="437"/>
      <c r="E232" s="437"/>
      <c r="F232" s="437">
        <v>5600</v>
      </c>
      <c r="G232" s="437"/>
      <c r="H232" s="302" t="s">
        <v>20</v>
      </c>
      <c r="I232" s="436" t="b">
        <v>0</v>
      </c>
      <c r="W232" s="25" t="str">
        <f t="shared" si="16"/>
        <v>no</v>
      </c>
    </row>
    <row r="233" spans="1:23" ht="21" customHeight="1">
      <c r="A233" s="429" t="str">
        <f t="shared" si="17"/>
        <v>Scottish Environment Protection AgencyHCFC-123</v>
      </c>
      <c r="B233" s="310" t="s">
        <v>759</v>
      </c>
      <c r="C233" s="437"/>
      <c r="D233" s="437"/>
      <c r="E233" s="437"/>
      <c r="F233" s="437">
        <v>93</v>
      </c>
      <c r="G233" s="437"/>
      <c r="H233" s="302" t="s">
        <v>20</v>
      </c>
      <c r="I233" s="436" t="b">
        <v>0</v>
      </c>
      <c r="W233" s="25" t="str">
        <f t="shared" si="16"/>
        <v>no</v>
      </c>
    </row>
    <row r="234" spans="1:23" ht="21" customHeight="1">
      <c r="A234" s="429" t="str">
        <f t="shared" si="17"/>
        <v>Scottish Environment Protection AgencyHCFC-124</v>
      </c>
      <c r="B234" s="310" t="s">
        <v>760</v>
      </c>
      <c r="C234" s="437"/>
      <c r="D234" s="437"/>
      <c r="E234" s="437"/>
      <c r="F234" s="437">
        <v>480</v>
      </c>
      <c r="G234" s="437"/>
      <c r="H234" s="302" t="s">
        <v>20</v>
      </c>
      <c r="I234" s="436" t="b">
        <v>0</v>
      </c>
      <c r="W234" s="25" t="str">
        <f t="shared" si="16"/>
        <v>no</v>
      </c>
    </row>
    <row r="235" spans="1:23" ht="21" customHeight="1">
      <c r="A235" s="429" t="str">
        <f t="shared" si="17"/>
        <v>Scottish Environment Protection AgencyHCFC-141b</v>
      </c>
      <c r="B235" s="310" t="s">
        <v>761</v>
      </c>
      <c r="C235" s="437"/>
      <c r="D235" s="437"/>
      <c r="E235" s="437"/>
      <c r="F235" s="437">
        <v>630</v>
      </c>
      <c r="G235" s="437"/>
      <c r="H235" s="302" t="s">
        <v>20</v>
      </c>
      <c r="I235" s="436" t="b">
        <v>0</v>
      </c>
      <c r="W235" s="25" t="str">
        <f t="shared" si="16"/>
        <v>no</v>
      </c>
    </row>
    <row r="236" spans="1:23" ht="21" customHeight="1">
      <c r="A236" s="429" t="str">
        <f t="shared" si="17"/>
        <v>Scottish Environment Protection AgencyHCFC-142b</v>
      </c>
      <c r="B236" s="310" t="s">
        <v>762</v>
      </c>
      <c r="C236" s="437"/>
      <c r="D236" s="437"/>
      <c r="E236" s="437"/>
      <c r="F236" s="437">
        <v>2000</v>
      </c>
      <c r="G236" s="437"/>
      <c r="H236" s="302" t="s">
        <v>20</v>
      </c>
      <c r="I236" s="436" t="b">
        <v>0</v>
      </c>
      <c r="W236" s="25" t="str">
        <f t="shared" si="16"/>
        <v>no</v>
      </c>
    </row>
    <row r="237" spans="1:23" ht="21" customHeight="1">
      <c r="A237" s="429" t="str">
        <f t="shared" si="17"/>
        <v>Scottish Environment Protection AgencyHCFC-225ca</v>
      </c>
      <c r="B237" s="310" t="s">
        <v>763</v>
      </c>
      <c r="C237" s="437"/>
      <c r="D237" s="437"/>
      <c r="E237" s="437"/>
      <c r="F237" s="437">
        <v>170</v>
      </c>
      <c r="G237" s="437"/>
      <c r="H237" s="302" t="s">
        <v>20</v>
      </c>
      <c r="I237" s="436" t="b">
        <v>0</v>
      </c>
      <c r="W237" s="25" t="str">
        <f t="shared" ref="W237:W297" si="18">IF(D238+E238&gt;0,"yes","no")</f>
        <v>no</v>
      </c>
    </row>
    <row r="238" spans="1:23" ht="21" customHeight="1">
      <c r="A238" s="429" t="str">
        <f t="shared" si="17"/>
        <v>Scottish Environment Protection AgencyHCFC-225cb</v>
      </c>
      <c r="B238" s="310" t="s">
        <v>764</v>
      </c>
      <c r="C238" s="437"/>
      <c r="D238" s="437"/>
      <c r="E238" s="437"/>
      <c r="F238" s="437">
        <v>530</v>
      </c>
      <c r="G238" s="437"/>
      <c r="H238" s="302" t="s">
        <v>20</v>
      </c>
      <c r="I238" s="436" t="b">
        <v>0</v>
      </c>
      <c r="W238" s="25" t="str">
        <f t="shared" si="18"/>
        <v>no</v>
      </c>
    </row>
    <row r="239" spans="1:23" ht="21" customHeight="1">
      <c r="A239" s="429" t="str">
        <f t="shared" si="17"/>
        <v>Scottish Environment Protection AgencyHCFFC-22</v>
      </c>
      <c r="B239" s="310" t="s">
        <v>765</v>
      </c>
      <c r="C239" s="437"/>
      <c r="D239" s="437"/>
      <c r="E239" s="437"/>
      <c r="F239" s="437">
        <v>1700</v>
      </c>
      <c r="G239" s="437"/>
      <c r="H239" s="302" t="s">
        <v>20</v>
      </c>
      <c r="I239" s="436" t="b">
        <v>0</v>
      </c>
      <c r="W239" s="25" t="str">
        <f t="shared" si="18"/>
        <v>no</v>
      </c>
    </row>
    <row r="240" spans="1:23" ht="21" customHeight="1">
      <c r="A240" s="429" t="str">
        <f t="shared" si="17"/>
        <v>Scottish Environment Protection AgencyHex -1- ene</v>
      </c>
      <c r="B240" s="310" t="s">
        <v>766</v>
      </c>
      <c r="C240" s="437"/>
      <c r="D240" s="437"/>
      <c r="E240" s="437"/>
      <c r="F240" s="437"/>
      <c r="G240" s="437">
        <v>87.4</v>
      </c>
      <c r="H240" s="302" t="s">
        <v>20</v>
      </c>
      <c r="I240" s="436" t="b">
        <v>0</v>
      </c>
      <c r="W240" s="25" t="str">
        <f t="shared" si="18"/>
        <v>no</v>
      </c>
    </row>
    <row r="241" spans="1:23" ht="21" customHeight="1">
      <c r="A241" s="429" t="str">
        <f t="shared" si="17"/>
        <v>Scottish Environment Protection AgencyHexan -3- one</v>
      </c>
      <c r="B241" s="310" t="s">
        <v>767</v>
      </c>
      <c r="C241" s="437"/>
      <c r="D241" s="437"/>
      <c r="E241" s="437"/>
      <c r="F241" s="437"/>
      <c r="G241" s="437">
        <v>59.9</v>
      </c>
      <c r="H241" s="302" t="s">
        <v>20</v>
      </c>
      <c r="I241" s="436" t="b">
        <v>0</v>
      </c>
      <c r="W241" s="25" t="str">
        <f t="shared" si="18"/>
        <v>no</v>
      </c>
    </row>
    <row r="242" spans="1:23" ht="21" customHeight="1">
      <c r="A242" s="429" t="str">
        <f t="shared" si="17"/>
        <v>Scottish Environment Protection AgencyHexan-2-one</v>
      </c>
      <c r="B242" s="310" t="s">
        <v>768</v>
      </c>
      <c r="C242" s="437"/>
      <c r="D242" s="437"/>
      <c r="E242" s="437"/>
      <c r="F242" s="437"/>
      <c r="G242" s="437">
        <v>57.2</v>
      </c>
      <c r="H242" s="302" t="s">
        <v>20</v>
      </c>
      <c r="I242" s="436" t="b">
        <v>0</v>
      </c>
      <c r="W242" s="25" t="str">
        <f t="shared" si="18"/>
        <v>no</v>
      </c>
    </row>
    <row r="243" spans="1:23" ht="21" customHeight="1">
      <c r="A243" s="429" t="str">
        <f t="shared" si="17"/>
        <v>Scottish Environment Protection AgencyHFC-125</v>
      </c>
      <c r="B243" s="310" t="s">
        <v>769</v>
      </c>
      <c r="C243" s="437"/>
      <c r="D243" s="437"/>
      <c r="E243" s="437"/>
      <c r="F243" s="437">
        <v>3400</v>
      </c>
      <c r="G243" s="437"/>
      <c r="H243" s="302" t="s">
        <v>20</v>
      </c>
      <c r="I243" s="436" t="b">
        <v>0</v>
      </c>
      <c r="W243" s="25" t="str">
        <f t="shared" si="18"/>
        <v>no</v>
      </c>
    </row>
    <row r="244" spans="1:23" ht="21" customHeight="1">
      <c r="A244" s="429" t="str">
        <f t="shared" si="17"/>
        <v>Scottish Environment Protection AgencyHFC-134</v>
      </c>
      <c r="B244" s="310" t="s">
        <v>770</v>
      </c>
      <c r="C244" s="437"/>
      <c r="D244" s="437"/>
      <c r="E244" s="437"/>
      <c r="F244" s="437">
        <v>1100</v>
      </c>
      <c r="G244" s="437"/>
      <c r="H244" s="302" t="s">
        <v>20</v>
      </c>
      <c r="I244" s="436" t="b">
        <v>0</v>
      </c>
      <c r="W244" s="25" t="str">
        <f t="shared" si="18"/>
        <v>no</v>
      </c>
    </row>
    <row r="245" spans="1:23" ht="21" customHeight="1">
      <c r="A245" s="429" t="str">
        <f t="shared" ref="A245:A305" si="19">"Scottish Environment Protection Agency"&amp;B245</f>
        <v>Scottish Environment Protection AgencyHFC-134a</v>
      </c>
      <c r="B245" s="310" t="s">
        <v>771</v>
      </c>
      <c r="C245" s="437"/>
      <c r="D245" s="437"/>
      <c r="E245" s="437"/>
      <c r="F245" s="437">
        <v>1300</v>
      </c>
      <c r="G245" s="437"/>
      <c r="H245" s="302" t="s">
        <v>20</v>
      </c>
      <c r="I245" s="436" t="b">
        <v>0</v>
      </c>
      <c r="W245" s="25" t="str">
        <f t="shared" si="18"/>
        <v>no</v>
      </c>
    </row>
    <row r="246" spans="1:23" ht="21" customHeight="1">
      <c r="A246" s="429" t="str">
        <f t="shared" si="19"/>
        <v>Scottish Environment Protection AgencyHFC-143</v>
      </c>
      <c r="B246" s="310" t="s">
        <v>772</v>
      </c>
      <c r="C246" s="437"/>
      <c r="D246" s="437"/>
      <c r="E246" s="437"/>
      <c r="F246" s="437">
        <v>330</v>
      </c>
      <c r="G246" s="437"/>
      <c r="H246" s="302" t="s">
        <v>20</v>
      </c>
      <c r="I246" s="436" t="b">
        <v>0</v>
      </c>
      <c r="W246" s="25" t="str">
        <f t="shared" si="18"/>
        <v>no</v>
      </c>
    </row>
    <row r="247" spans="1:23" ht="21" customHeight="1">
      <c r="A247" s="429" t="str">
        <f t="shared" si="19"/>
        <v>Scottish Environment Protection AgencyHFC-143a</v>
      </c>
      <c r="B247" s="310" t="s">
        <v>773</v>
      </c>
      <c r="C247" s="437"/>
      <c r="D247" s="437"/>
      <c r="E247" s="437"/>
      <c r="F247" s="437">
        <v>4300</v>
      </c>
      <c r="G247" s="437"/>
      <c r="H247" s="302" t="s">
        <v>20</v>
      </c>
      <c r="I247" s="436" t="b">
        <v>0</v>
      </c>
      <c r="W247" s="25" t="str">
        <f t="shared" si="18"/>
        <v>no</v>
      </c>
    </row>
    <row r="248" spans="1:23" ht="21" customHeight="1">
      <c r="A248" s="429" t="str">
        <f t="shared" si="19"/>
        <v>Scottish Environment Protection AgencyHFC-152a</v>
      </c>
      <c r="B248" s="310" t="s">
        <v>774</v>
      </c>
      <c r="C248" s="437"/>
      <c r="D248" s="437"/>
      <c r="E248" s="437"/>
      <c r="F248" s="437">
        <v>120</v>
      </c>
      <c r="G248" s="437"/>
      <c r="H248" s="302" t="s">
        <v>20</v>
      </c>
      <c r="I248" s="436" t="b">
        <v>0</v>
      </c>
      <c r="W248" s="25" t="str">
        <f t="shared" si="18"/>
        <v>no</v>
      </c>
    </row>
    <row r="249" spans="1:23" ht="21" customHeight="1">
      <c r="A249" s="429" t="str">
        <f t="shared" si="19"/>
        <v>Scottish Environment Protection AgencyHFC-227ea</v>
      </c>
      <c r="B249" s="310" t="s">
        <v>775</v>
      </c>
      <c r="C249" s="437"/>
      <c r="D249" s="437"/>
      <c r="E249" s="437"/>
      <c r="F249" s="437">
        <v>3500</v>
      </c>
      <c r="G249" s="437"/>
      <c r="H249" s="302" t="s">
        <v>20</v>
      </c>
      <c r="I249" s="436" t="b">
        <v>0</v>
      </c>
      <c r="W249" s="25" t="str">
        <f t="shared" si="18"/>
        <v>no</v>
      </c>
    </row>
    <row r="250" spans="1:23" ht="21" customHeight="1">
      <c r="A250" s="429" t="str">
        <f t="shared" si="19"/>
        <v>Scottish Environment Protection AgencyHFC-23</v>
      </c>
      <c r="B250" s="310" t="s">
        <v>776</v>
      </c>
      <c r="C250" s="437"/>
      <c r="D250" s="437"/>
      <c r="E250" s="437"/>
      <c r="F250" s="437">
        <v>12000</v>
      </c>
      <c r="G250" s="437"/>
      <c r="H250" s="302" t="s">
        <v>20</v>
      </c>
      <c r="I250" s="436" t="b">
        <v>0</v>
      </c>
      <c r="W250" s="25" t="str">
        <f t="shared" si="18"/>
        <v>no</v>
      </c>
    </row>
    <row r="251" spans="1:23" ht="21" customHeight="1">
      <c r="A251" s="429" t="str">
        <f t="shared" si="19"/>
        <v>Scottish Environment Protection AgencyHFC-236fa</v>
      </c>
      <c r="B251" s="310" t="s">
        <v>777</v>
      </c>
      <c r="C251" s="437"/>
      <c r="D251" s="437"/>
      <c r="E251" s="437"/>
      <c r="F251" s="437">
        <v>6300</v>
      </c>
      <c r="G251" s="437"/>
      <c r="H251" s="302" t="s">
        <v>20</v>
      </c>
      <c r="I251" s="436" t="b">
        <v>0</v>
      </c>
      <c r="W251" s="25" t="str">
        <f t="shared" si="18"/>
        <v>no</v>
      </c>
    </row>
    <row r="252" spans="1:23" ht="21" customHeight="1">
      <c r="A252" s="429" t="str">
        <f t="shared" si="19"/>
        <v>Scottish Environment Protection AgencyHFC-245ca</v>
      </c>
      <c r="B252" s="310" t="s">
        <v>778</v>
      </c>
      <c r="C252" s="437"/>
      <c r="D252" s="437"/>
      <c r="E252" s="437"/>
      <c r="F252" s="437">
        <v>640</v>
      </c>
      <c r="G252" s="437"/>
      <c r="H252" s="302" t="s">
        <v>20</v>
      </c>
      <c r="I252" s="436" t="b">
        <v>0</v>
      </c>
      <c r="W252" s="25" t="str">
        <f t="shared" si="18"/>
        <v>no</v>
      </c>
    </row>
    <row r="253" spans="1:23" ht="21" customHeight="1">
      <c r="A253" s="429" t="str">
        <f t="shared" si="19"/>
        <v>Scottish Environment Protection AgencyHFC-32</v>
      </c>
      <c r="B253" s="310" t="s">
        <v>779</v>
      </c>
      <c r="C253" s="437"/>
      <c r="D253" s="437"/>
      <c r="E253" s="437"/>
      <c r="F253" s="437">
        <v>550</v>
      </c>
      <c r="G253" s="437"/>
      <c r="H253" s="302" t="s">
        <v>20</v>
      </c>
      <c r="I253" s="436" t="b">
        <v>0</v>
      </c>
      <c r="W253" s="25" t="str">
        <f t="shared" si="18"/>
        <v>no</v>
      </c>
    </row>
    <row r="254" spans="1:23" ht="21" customHeight="1">
      <c r="A254" s="429" t="str">
        <f t="shared" si="19"/>
        <v>Scottish Environment Protection AgencyHFC-41</v>
      </c>
      <c r="B254" s="310" t="s">
        <v>780</v>
      </c>
      <c r="C254" s="437"/>
      <c r="D254" s="437"/>
      <c r="E254" s="437"/>
      <c r="F254" s="437">
        <v>97</v>
      </c>
      <c r="G254" s="437"/>
      <c r="H254" s="302" t="s">
        <v>20</v>
      </c>
      <c r="I254" s="436" t="b">
        <v>0</v>
      </c>
      <c r="W254" s="25" t="str">
        <f t="shared" si="18"/>
        <v>no</v>
      </c>
    </row>
    <row r="255" spans="1:23" ht="21" customHeight="1">
      <c r="A255" s="429" t="str">
        <f t="shared" si="19"/>
        <v>Scottish Environment Protection AgencyHFC-43-10mee</v>
      </c>
      <c r="B255" s="310" t="s">
        <v>781</v>
      </c>
      <c r="C255" s="437"/>
      <c r="D255" s="437"/>
      <c r="E255" s="437"/>
      <c r="F255" s="437">
        <v>1500</v>
      </c>
      <c r="G255" s="437"/>
      <c r="H255" s="302" t="s">
        <v>20</v>
      </c>
      <c r="I255" s="436" t="b">
        <v>0</v>
      </c>
      <c r="W255" s="25" t="str">
        <f t="shared" si="18"/>
        <v>yes</v>
      </c>
    </row>
    <row r="256" spans="1:23" ht="21" customHeight="1">
      <c r="A256" s="429" t="str">
        <f t="shared" si="19"/>
        <v>Scottish Environment Protection AgencyHydrazine</v>
      </c>
      <c r="B256" s="304" t="s">
        <v>459</v>
      </c>
      <c r="C256" s="431">
        <v>0.06</v>
      </c>
      <c r="D256" s="431">
        <v>2.6</v>
      </c>
      <c r="E256" s="430"/>
      <c r="F256" s="430"/>
      <c r="G256" s="430"/>
      <c r="H256" s="302" t="s">
        <v>20</v>
      </c>
      <c r="I256" s="436" t="b">
        <v>0</v>
      </c>
      <c r="J256" s="300">
        <v>0</v>
      </c>
      <c r="K256" s="274"/>
      <c r="L256" s="274"/>
      <c r="M256" s="274"/>
      <c r="N256" s="274"/>
      <c r="O256" s="300" t="b">
        <v>0</v>
      </c>
      <c r="P256" s="301" t="s">
        <v>533</v>
      </c>
      <c r="Q256" s="301" t="s">
        <v>533</v>
      </c>
      <c r="R256" s="274"/>
      <c r="S256" s="274"/>
      <c r="T256" s="301" t="s">
        <v>533</v>
      </c>
      <c r="U256" s="301" t="s">
        <v>533</v>
      </c>
      <c r="V256" s="301" t="s">
        <v>533</v>
      </c>
      <c r="W256" s="25" t="str">
        <f t="shared" si="18"/>
        <v>yes</v>
      </c>
    </row>
    <row r="257" spans="1:23" ht="21" customHeight="1">
      <c r="A257" s="429" t="str">
        <f t="shared" si="19"/>
        <v>Scottish Environment Protection AgencyHydrogen bromide</v>
      </c>
      <c r="B257" s="304" t="s">
        <v>461</v>
      </c>
      <c r="C257" s="430"/>
      <c r="D257" s="431">
        <v>700</v>
      </c>
      <c r="E257" s="430"/>
      <c r="F257" s="430"/>
      <c r="G257" s="430"/>
      <c r="H257" s="302" t="s">
        <v>20</v>
      </c>
      <c r="I257" s="436" t="b">
        <v>0</v>
      </c>
      <c r="J257" s="300">
        <v>0</v>
      </c>
      <c r="K257" s="274"/>
      <c r="L257" s="274"/>
      <c r="M257" s="274"/>
      <c r="N257" s="274"/>
      <c r="O257" s="300" t="b">
        <v>0</v>
      </c>
      <c r="P257" s="301" t="s">
        <v>533</v>
      </c>
      <c r="Q257" s="301" t="s">
        <v>671</v>
      </c>
      <c r="R257" s="300">
        <v>1000</v>
      </c>
      <c r="S257" s="300">
        <v>10</v>
      </c>
      <c r="T257" s="301" t="s">
        <v>533</v>
      </c>
      <c r="U257" s="301" t="s">
        <v>533</v>
      </c>
      <c r="V257" s="301" t="s">
        <v>533</v>
      </c>
      <c r="W257" s="25" t="str">
        <f t="shared" si="18"/>
        <v>yes</v>
      </c>
    </row>
    <row r="258" spans="1:23" ht="21" customHeight="1">
      <c r="A258" s="429" t="str">
        <f t="shared" si="19"/>
        <v>Scottish Environment Protection AgencyHydrogen chloride</v>
      </c>
      <c r="B258" s="304" t="s">
        <v>463</v>
      </c>
      <c r="C258" s="430"/>
      <c r="D258" s="431">
        <v>750</v>
      </c>
      <c r="E258" s="430"/>
      <c r="F258" s="430"/>
      <c r="G258" s="430"/>
      <c r="H258" s="302" t="s">
        <v>20</v>
      </c>
      <c r="I258" s="436" t="b">
        <v>0</v>
      </c>
      <c r="J258" s="300">
        <v>0</v>
      </c>
      <c r="K258" s="274"/>
      <c r="L258" s="274"/>
      <c r="M258" s="274"/>
      <c r="N258" s="274"/>
      <c r="O258" s="300" t="b">
        <v>0</v>
      </c>
      <c r="P258" s="301" t="s">
        <v>533</v>
      </c>
      <c r="Q258" s="301" t="s">
        <v>672</v>
      </c>
      <c r="R258" s="300">
        <v>1000</v>
      </c>
      <c r="S258" s="300">
        <v>1000</v>
      </c>
      <c r="T258" s="301" t="s">
        <v>533</v>
      </c>
      <c r="U258" s="301" t="s">
        <v>533</v>
      </c>
      <c r="V258" s="301" t="s">
        <v>533</v>
      </c>
      <c r="W258" s="25" t="str">
        <f t="shared" si="18"/>
        <v>no</v>
      </c>
    </row>
    <row r="259" spans="1:23" ht="21" customHeight="1">
      <c r="A259" s="429" t="str">
        <f t="shared" si="19"/>
        <v>Scottish Environment Protection AgencyHydrogen cyanide</v>
      </c>
      <c r="B259" s="438" t="s">
        <v>464</v>
      </c>
      <c r="C259" s="431">
        <v>2</v>
      </c>
      <c r="D259" s="431"/>
      <c r="E259" s="430"/>
      <c r="F259" s="430"/>
      <c r="G259" s="430"/>
      <c r="H259" s="302" t="s">
        <v>20</v>
      </c>
      <c r="I259" s="436" t="b">
        <v>0</v>
      </c>
      <c r="J259" s="300">
        <v>0</v>
      </c>
      <c r="K259" s="274"/>
      <c r="L259" s="274"/>
      <c r="M259" s="274"/>
      <c r="N259" s="274"/>
      <c r="O259" s="300" t="b">
        <v>0</v>
      </c>
      <c r="P259" s="301" t="s">
        <v>533</v>
      </c>
      <c r="Q259" s="301" t="s">
        <v>533</v>
      </c>
      <c r="R259" s="274"/>
      <c r="S259" s="274"/>
      <c r="T259" s="301" t="s">
        <v>533</v>
      </c>
      <c r="U259" s="301" t="s">
        <v>533</v>
      </c>
      <c r="V259" s="301" t="s">
        <v>673</v>
      </c>
      <c r="W259" s="25" t="str">
        <f t="shared" si="18"/>
        <v>yes</v>
      </c>
    </row>
    <row r="260" spans="1:23" ht="21" customHeight="1">
      <c r="A260" s="429" t="str">
        <f t="shared" si="19"/>
        <v>Scottish Environment Protection AgencyHydrogen fluoride (ecological)</v>
      </c>
      <c r="B260" s="438" t="s">
        <v>466</v>
      </c>
      <c r="C260" s="431">
        <v>0.5</v>
      </c>
      <c r="D260" s="431">
        <v>5</v>
      </c>
      <c r="E260" s="430"/>
      <c r="F260" s="430"/>
      <c r="G260" s="430"/>
      <c r="H260" s="302" t="s">
        <v>20</v>
      </c>
      <c r="I260" s="436" t="b">
        <v>0</v>
      </c>
      <c r="J260" s="300">
        <v>0</v>
      </c>
      <c r="K260" s="274"/>
      <c r="L260" s="274"/>
      <c r="M260" s="274"/>
      <c r="N260" s="274"/>
      <c r="O260" s="300" t="b">
        <v>0</v>
      </c>
      <c r="P260" s="301" t="s">
        <v>533</v>
      </c>
      <c r="Q260" s="301" t="s">
        <v>674</v>
      </c>
      <c r="R260" s="300">
        <v>1000</v>
      </c>
      <c r="S260" s="300">
        <v>10</v>
      </c>
      <c r="T260" s="301" t="s">
        <v>533</v>
      </c>
      <c r="U260" s="301" t="s">
        <v>533</v>
      </c>
      <c r="V260" s="301" t="s">
        <v>675</v>
      </c>
      <c r="W260" s="25" t="e">
        <f>IF(#REF!+#REF!&gt;0,"yes","no")</f>
        <v>#REF!</v>
      </c>
    </row>
    <row r="261" spans="1:23" ht="21" customHeight="1">
      <c r="A261" s="429" t="str">
        <f t="shared" si="19"/>
        <v>Scottish Environment Protection AgencyHydrogen fluoride</v>
      </c>
      <c r="B261" s="438" t="s">
        <v>468</v>
      </c>
      <c r="C261" s="431">
        <v>16</v>
      </c>
      <c r="D261" s="431">
        <v>160</v>
      </c>
      <c r="E261" s="431">
        <v>2.1</v>
      </c>
      <c r="F261" s="430"/>
      <c r="G261" s="430"/>
      <c r="H261" s="302" t="s">
        <v>20</v>
      </c>
      <c r="I261" s="436" t="b">
        <v>0</v>
      </c>
      <c r="J261" s="300">
        <v>0</v>
      </c>
      <c r="K261" s="274"/>
      <c r="L261" s="274"/>
      <c r="M261" s="274"/>
      <c r="N261" s="274"/>
      <c r="O261" s="300" t="b">
        <v>0</v>
      </c>
      <c r="P261" s="301" t="s">
        <v>533</v>
      </c>
      <c r="Q261" s="301" t="s">
        <v>674</v>
      </c>
      <c r="R261" s="300">
        <v>1000</v>
      </c>
      <c r="S261" s="300">
        <v>10</v>
      </c>
      <c r="T261" s="301" t="s">
        <v>533</v>
      </c>
      <c r="U261" s="301" t="s">
        <v>533</v>
      </c>
      <c r="V261" s="301" t="s">
        <v>676</v>
      </c>
      <c r="W261" s="25" t="str">
        <f t="shared" si="18"/>
        <v>yes</v>
      </c>
    </row>
    <row r="262" spans="1:23" ht="21" customHeight="1">
      <c r="A262" s="429" t="str">
        <f t="shared" si="19"/>
        <v>Scottish Environment Protection AgencyHydrogen iodide</v>
      </c>
      <c r="B262" s="438" t="s">
        <v>470</v>
      </c>
      <c r="C262" s="431">
        <v>5</v>
      </c>
      <c r="D262" s="431">
        <v>520</v>
      </c>
      <c r="E262" s="430"/>
      <c r="F262" s="430"/>
      <c r="G262" s="430"/>
      <c r="H262" s="302" t="s">
        <v>20</v>
      </c>
      <c r="I262" s="436" t="b">
        <v>0</v>
      </c>
      <c r="J262" s="300">
        <v>0</v>
      </c>
      <c r="K262" s="274"/>
      <c r="L262" s="274"/>
      <c r="M262" s="274"/>
      <c r="N262" s="274"/>
      <c r="O262" s="300" t="b">
        <v>0</v>
      </c>
      <c r="P262" s="301" t="s">
        <v>533</v>
      </c>
      <c r="Q262" s="301" t="s">
        <v>677</v>
      </c>
      <c r="R262" s="300">
        <v>1000</v>
      </c>
      <c r="S262" s="300">
        <v>10</v>
      </c>
      <c r="T262" s="301" t="s">
        <v>533</v>
      </c>
      <c r="U262" s="301" t="s">
        <v>533</v>
      </c>
      <c r="V262" s="301" t="s">
        <v>533</v>
      </c>
      <c r="W262" s="25" t="str">
        <f t="shared" si="18"/>
        <v>yes</v>
      </c>
    </row>
    <row r="263" spans="1:23" ht="21" customHeight="1">
      <c r="A263" s="429" t="str">
        <f t="shared" si="19"/>
        <v>Scottish Environment Protection AgencyHydrogen sulphide</v>
      </c>
      <c r="B263" s="340" t="s">
        <v>472</v>
      </c>
      <c r="C263" s="431">
        <v>70</v>
      </c>
      <c r="D263" s="431">
        <v>150</v>
      </c>
      <c r="E263" s="430"/>
      <c r="F263" s="430"/>
      <c r="G263" s="430"/>
      <c r="H263" s="302" t="s">
        <v>659</v>
      </c>
      <c r="I263" s="436" t="b">
        <v>0</v>
      </c>
      <c r="J263" s="300">
        <v>0</v>
      </c>
      <c r="K263" s="300">
        <v>1</v>
      </c>
      <c r="L263" s="300">
        <v>0.25</v>
      </c>
      <c r="M263" s="300">
        <v>10</v>
      </c>
      <c r="N263" s="274"/>
      <c r="O263" s="300" t="b">
        <v>0</v>
      </c>
      <c r="P263" s="301" t="s">
        <v>533</v>
      </c>
      <c r="Q263" s="301" t="s">
        <v>533</v>
      </c>
      <c r="R263" s="274"/>
      <c r="S263" s="274"/>
      <c r="T263" s="301" t="s">
        <v>533</v>
      </c>
      <c r="U263" s="301" t="s">
        <v>533</v>
      </c>
      <c r="V263" s="301" t="s">
        <v>533</v>
      </c>
      <c r="W263" s="25" t="str">
        <f t="shared" si="18"/>
        <v>no</v>
      </c>
    </row>
    <row r="264" spans="1:23" ht="21" customHeight="1">
      <c r="A264" s="429" t="str">
        <f t="shared" si="19"/>
        <v>Scottish Environment Protection Agencyi-butane</v>
      </c>
      <c r="B264" s="310" t="s">
        <v>782</v>
      </c>
      <c r="C264" s="437"/>
      <c r="D264" s="437"/>
      <c r="E264" s="437"/>
      <c r="F264" s="437"/>
      <c r="G264" s="437">
        <v>30.7</v>
      </c>
      <c r="H264" s="302" t="s">
        <v>20</v>
      </c>
      <c r="I264" s="436" t="b">
        <v>0</v>
      </c>
      <c r="W264" s="25" t="str">
        <f t="shared" si="18"/>
        <v>no</v>
      </c>
    </row>
    <row r="265" spans="1:23" ht="21" customHeight="1">
      <c r="A265" s="429" t="str">
        <f t="shared" si="19"/>
        <v>Scottish Environment Protection Agencyi-butyraldehyde</v>
      </c>
      <c r="B265" s="310" t="s">
        <v>783</v>
      </c>
      <c r="C265" s="437"/>
      <c r="D265" s="437"/>
      <c r="E265" s="437"/>
      <c r="F265" s="437"/>
      <c r="G265" s="437">
        <v>51.4</v>
      </c>
      <c r="H265" s="302" t="s">
        <v>20</v>
      </c>
      <c r="I265" s="436" t="b">
        <v>0</v>
      </c>
      <c r="W265" s="25" t="str">
        <f t="shared" si="18"/>
        <v>no</v>
      </c>
    </row>
    <row r="266" spans="1:23" ht="21" customHeight="1">
      <c r="A266" s="429" t="str">
        <f t="shared" si="19"/>
        <v>Scottish Environment Protection Agencyi-pentane</v>
      </c>
      <c r="B266" s="310" t="s">
        <v>784</v>
      </c>
      <c r="C266" s="437"/>
      <c r="D266" s="437"/>
      <c r="E266" s="437"/>
      <c r="F266" s="437"/>
      <c r="G266" s="437">
        <v>40.5</v>
      </c>
      <c r="H266" s="302" t="s">
        <v>20</v>
      </c>
      <c r="I266" s="436" t="b">
        <v>0</v>
      </c>
      <c r="W266" s="25" t="str">
        <f t="shared" si="18"/>
        <v>no</v>
      </c>
    </row>
    <row r="267" spans="1:23" ht="21" customHeight="1">
      <c r="A267" s="429" t="str">
        <f t="shared" si="19"/>
        <v>Scottish Environment Protection Agencyi-propyl acetate</v>
      </c>
      <c r="B267" s="310" t="s">
        <v>785</v>
      </c>
      <c r="C267" s="437"/>
      <c r="D267" s="437"/>
      <c r="E267" s="437"/>
      <c r="F267" s="437"/>
      <c r="G267" s="437">
        <v>21.12</v>
      </c>
      <c r="H267" s="302" t="s">
        <v>20</v>
      </c>
      <c r="I267" s="436" t="b">
        <v>0</v>
      </c>
      <c r="W267" s="25" t="str">
        <f t="shared" si="18"/>
        <v>no</v>
      </c>
    </row>
    <row r="268" spans="1:23" ht="21" customHeight="1">
      <c r="A268" s="429" t="str">
        <f t="shared" si="19"/>
        <v>Scottish Environment Protection Agencyi-propylbenzene</v>
      </c>
      <c r="B268" s="310" t="s">
        <v>786</v>
      </c>
      <c r="C268" s="437"/>
      <c r="D268" s="437"/>
      <c r="E268" s="437"/>
      <c r="F268" s="437"/>
      <c r="G268" s="437">
        <v>50</v>
      </c>
      <c r="H268" s="302" t="s">
        <v>20</v>
      </c>
      <c r="I268" s="436" t="b">
        <v>0</v>
      </c>
      <c r="W268" s="25" t="str">
        <f t="shared" si="18"/>
        <v>no</v>
      </c>
    </row>
    <row r="269" spans="1:23" ht="21" customHeight="1">
      <c r="A269" s="429" t="str">
        <f t="shared" si="19"/>
        <v>Scottish Environment Protection AgencyIsoprene</v>
      </c>
      <c r="B269" s="310" t="s">
        <v>787</v>
      </c>
      <c r="C269" s="437"/>
      <c r="D269" s="437"/>
      <c r="E269" s="437"/>
      <c r="F269" s="437"/>
      <c r="G269" s="437">
        <v>109.2</v>
      </c>
      <c r="H269" s="302" t="s">
        <v>20</v>
      </c>
      <c r="I269" s="436" t="b">
        <v>0</v>
      </c>
      <c r="W269" s="25" t="str">
        <f t="shared" si="18"/>
        <v>yes</v>
      </c>
    </row>
    <row r="270" spans="1:23" ht="21" customHeight="1">
      <c r="A270" s="429" t="str">
        <f t="shared" si="19"/>
        <v>Scottish Environment Protection AgencyLead</v>
      </c>
      <c r="B270" s="304" t="s">
        <v>474</v>
      </c>
      <c r="C270" s="431">
        <v>0.25</v>
      </c>
      <c r="D270" s="430"/>
      <c r="E270" s="431">
        <v>1.1000000000000001</v>
      </c>
      <c r="F270" s="430"/>
      <c r="G270" s="430"/>
      <c r="H270" s="302" t="s">
        <v>20</v>
      </c>
      <c r="I270" s="436" t="b">
        <v>0</v>
      </c>
      <c r="J270" s="300">
        <v>0</v>
      </c>
      <c r="K270" s="274"/>
      <c r="L270" s="274"/>
      <c r="M270" s="274"/>
      <c r="N270" s="274"/>
      <c r="O270" s="300" t="b">
        <v>0</v>
      </c>
      <c r="P270" s="301" t="s">
        <v>533</v>
      </c>
      <c r="Q270" s="301" t="s">
        <v>474</v>
      </c>
      <c r="R270" s="300">
        <v>1000</v>
      </c>
      <c r="S270" s="300">
        <v>1</v>
      </c>
      <c r="T270" s="301" t="s">
        <v>533</v>
      </c>
      <c r="U270" s="301" t="s">
        <v>533</v>
      </c>
      <c r="V270" s="301" t="s">
        <v>533</v>
      </c>
      <c r="W270" s="25" t="str">
        <f t="shared" si="18"/>
        <v>yes</v>
      </c>
    </row>
    <row r="271" spans="1:23" ht="21" customHeight="1">
      <c r="A271" s="429" t="str">
        <f t="shared" si="19"/>
        <v>Scottish Environment Protection AgencyManganese and compounds (as Mn)</v>
      </c>
      <c r="B271" s="304" t="s">
        <v>476</v>
      </c>
      <c r="C271" s="431">
        <v>0.15</v>
      </c>
      <c r="D271" s="431">
        <v>1500</v>
      </c>
      <c r="E271" s="430"/>
      <c r="F271" s="430"/>
      <c r="G271" s="430"/>
      <c r="H271" s="302" t="s">
        <v>20</v>
      </c>
      <c r="I271" s="436" t="b">
        <v>0</v>
      </c>
      <c r="J271" s="300">
        <v>0</v>
      </c>
      <c r="K271" s="274"/>
      <c r="L271" s="300">
        <v>123</v>
      </c>
      <c r="M271" s="274"/>
      <c r="N271" s="274"/>
      <c r="O271" s="300" t="b">
        <v>0</v>
      </c>
      <c r="P271" s="301" t="s">
        <v>533</v>
      </c>
      <c r="Q271" s="301" t="s">
        <v>669</v>
      </c>
      <c r="R271" s="300">
        <v>1000</v>
      </c>
      <c r="S271" s="300">
        <v>100</v>
      </c>
      <c r="T271" s="301" t="s">
        <v>533</v>
      </c>
      <c r="U271" s="301" t="s">
        <v>533</v>
      </c>
      <c r="V271" s="301" t="s">
        <v>533</v>
      </c>
      <c r="W271" s="25" t="str">
        <f t="shared" si="18"/>
        <v>yes</v>
      </c>
    </row>
    <row r="272" spans="1:23" ht="21" customHeight="1">
      <c r="A272" s="429" t="str">
        <f t="shared" si="19"/>
        <v>Scottish Environment Protection AgencyMercury and its inorganic compounds (as Hg)</v>
      </c>
      <c r="B272" s="438" t="s">
        <v>478</v>
      </c>
      <c r="C272" s="431">
        <v>0.06</v>
      </c>
      <c r="D272" s="431">
        <v>0.6</v>
      </c>
      <c r="E272" s="431">
        <v>4.0000000000000001E-3</v>
      </c>
      <c r="F272" s="430"/>
      <c r="G272" s="430"/>
      <c r="H272" s="302" t="s">
        <v>20</v>
      </c>
      <c r="I272" s="436" t="b">
        <v>0</v>
      </c>
      <c r="J272" s="300">
        <v>0</v>
      </c>
      <c r="K272" s="274"/>
      <c r="L272" s="274"/>
      <c r="M272" s="274"/>
      <c r="N272" s="274"/>
      <c r="O272" s="300" t="b">
        <v>0</v>
      </c>
      <c r="P272" s="301" t="s">
        <v>533</v>
      </c>
      <c r="Q272" s="301" t="s">
        <v>678</v>
      </c>
      <c r="R272" s="300">
        <v>1000</v>
      </c>
      <c r="S272" s="300">
        <v>1</v>
      </c>
      <c r="T272" s="301" t="s">
        <v>533</v>
      </c>
      <c r="U272" s="301" t="s">
        <v>533</v>
      </c>
      <c r="V272" s="301" t="s">
        <v>533</v>
      </c>
      <c r="W272" s="25" t="str">
        <f t="shared" si="18"/>
        <v>no</v>
      </c>
    </row>
    <row r="273" spans="1:23" ht="21" customHeight="1">
      <c r="A273" s="429" t="str">
        <f t="shared" si="19"/>
        <v>Scottish Environment Protection AgencyMethane</v>
      </c>
      <c r="B273" s="310" t="s">
        <v>788</v>
      </c>
      <c r="C273" s="437"/>
      <c r="D273" s="437"/>
      <c r="E273" s="437"/>
      <c r="F273" s="437">
        <v>21</v>
      </c>
      <c r="G273" s="437">
        <v>0.6</v>
      </c>
      <c r="H273" s="302" t="s">
        <v>20</v>
      </c>
      <c r="I273" s="436" t="b">
        <v>0</v>
      </c>
      <c r="W273" s="25" t="str">
        <f t="shared" si="18"/>
        <v>yes</v>
      </c>
    </row>
    <row r="274" spans="1:23" ht="21" customHeight="1">
      <c r="A274" s="429" t="str">
        <f t="shared" si="19"/>
        <v>Scottish Environment Protection AgencyMethanol</v>
      </c>
      <c r="B274" s="304" t="s">
        <v>163</v>
      </c>
      <c r="C274" s="431">
        <v>2660</v>
      </c>
      <c r="D274" s="431">
        <v>33300</v>
      </c>
      <c r="E274" s="430"/>
      <c r="F274" s="430"/>
      <c r="G274" s="431">
        <v>14.02</v>
      </c>
      <c r="H274" s="302" t="s">
        <v>20</v>
      </c>
      <c r="I274" s="436" t="b">
        <v>0</v>
      </c>
      <c r="J274" s="300">
        <v>0</v>
      </c>
      <c r="K274" s="274"/>
      <c r="L274" s="274"/>
      <c r="M274" s="274"/>
      <c r="N274" s="274"/>
      <c r="O274" s="300" t="b">
        <v>0</v>
      </c>
      <c r="P274" s="301" t="s">
        <v>533</v>
      </c>
      <c r="Q274" s="301" t="s">
        <v>533</v>
      </c>
      <c r="R274" s="274"/>
      <c r="S274" s="274"/>
      <c r="T274" s="301" t="s">
        <v>533</v>
      </c>
      <c r="U274" s="301" t="s">
        <v>533</v>
      </c>
      <c r="W274" s="25" t="str">
        <f t="shared" si="18"/>
        <v>no</v>
      </c>
    </row>
    <row r="275" spans="1:23" ht="21" customHeight="1">
      <c r="A275" s="429" t="str">
        <f t="shared" si="19"/>
        <v>Scottish Environment Protection AgencyMethyl - i - propylketone</v>
      </c>
      <c r="B275" s="310" t="s">
        <v>789</v>
      </c>
      <c r="C275" s="437"/>
      <c r="D275" s="437"/>
      <c r="E275" s="437"/>
      <c r="F275" s="437"/>
      <c r="G275" s="437">
        <v>36.4</v>
      </c>
      <c r="H275" s="302" t="s">
        <v>20</v>
      </c>
      <c r="I275" s="436" t="b">
        <v>0</v>
      </c>
      <c r="W275" s="25" t="str">
        <f t="shared" si="18"/>
        <v>no</v>
      </c>
    </row>
    <row r="276" spans="1:23" ht="21" customHeight="1">
      <c r="A276" s="429" t="str">
        <f t="shared" si="19"/>
        <v>Scottish Environment Protection AgencyMethyl acetate</v>
      </c>
      <c r="B276" s="310" t="s">
        <v>790</v>
      </c>
      <c r="C276" s="437"/>
      <c r="D276" s="437"/>
      <c r="E276" s="437"/>
      <c r="F276" s="437"/>
      <c r="G276" s="437">
        <v>5.92</v>
      </c>
      <c r="H276" s="302" t="s">
        <v>20</v>
      </c>
      <c r="I276" s="436" t="b">
        <v>0</v>
      </c>
      <c r="W276" s="25" t="str">
        <f t="shared" si="18"/>
        <v>no</v>
      </c>
    </row>
    <row r="277" spans="1:23" ht="21" customHeight="1">
      <c r="A277" s="429" t="str">
        <f t="shared" si="19"/>
        <v>Scottish Environment Protection AgencyMethyl formate</v>
      </c>
      <c r="B277" s="310" t="s">
        <v>791</v>
      </c>
      <c r="C277" s="437"/>
      <c r="D277" s="437"/>
      <c r="E277" s="437"/>
      <c r="F277" s="437"/>
      <c r="G277" s="437">
        <v>2.72</v>
      </c>
      <c r="H277" s="302" t="s">
        <v>20</v>
      </c>
      <c r="I277" s="436" t="b">
        <v>0</v>
      </c>
      <c r="W277" s="25" t="str">
        <f t="shared" si="18"/>
        <v>no</v>
      </c>
    </row>
    <row r="278" spans="1:23" ht="21" customHeight="1">
      <c r="A278" s="429" t="str">
        <f t="shared" si="19"/>
        <v>Scottish Environment Protection AgencyMethyl -t- butylketone</v>
      </c>
      <c r="B278" s="310" t="s">
        <v>792</v>
      </c>
      <c r="C278" s="437"/>
      <c r="D278" s="437"/>
      <c r="E278" s="437"/>
      <c r="F278" s="437"/>
      <c r="G278" s="437">
        <v>32.299999999999997</v>
      </c>
      <c r="H278" s="302" t="s">
        <v>20</v>
      </c>
      <c r="I278" s="436" t="b">
        <v>0</v>
      </c>
      <c r="W278" s="25" t="e">
        <f>IF(#REF!+#REF!&gt;0,"yes","no")</f>
        <v>#REF!</v>
      </c>
    </row>
    <row r="279" spans="1:23" ht="21" customHeight="1">
      <c r="A279" s="429" t="str">
        <f t="shared" si="19"/>
        <v>Scottish Environment Protection AgencyMethylethylketone</v>
      </c>
      <c r="B279" s="308" t="s">
        <v>793</v>
      </c>
      <c r="C279" s="440"/>
      <c r="D279" s="440"/>
      <c r="E279" s="440"/>
      <c r="F279" s="440"/>
      <c r="G279" s="440">
        <v>37.299999999999997</v>
      </c>
      <c r="H279" s="302" t="s">
        <v>20</v>
      </c>
      <c r="I279" s="436" t="b">
        <v>0</v>
      </c>
      <c r="W279" s="25" t="str">
        <f t="shared" si="18"/>
        <v>no</v>
      </c>
    </row>
    <row r="280" spans="1:23" ht="21" customHeight="1">
      <c r="A280" s="429" t="str">
        <f t="shared" si="19"/>
        <v>Scottish Environment Protection AgencyMethyl-i-butylketone</v>
      </c>
      <c r="B280" s="308" t="s">
        <v>794</v>
      </c>
      <c r="C280" s="440"/>
      <c r="D280" s="440"/>
      <c r="E280" s="440"/>
      <c r="F280" s="440"/>
      <c r="G280" s="440">
        <v>49</v>
      </c>
      <c r="H280" s="302" t="s">
        <v>20</v>
      </c>
      <c r="I280" s="436" t="b">
        <v>0</v>
      </c>
      <c r="W280" s="25" t="str">
        <f t="shared" si="18"/>
        <v>no</v>
      </c>
    </row>
    <row r="281" spans="1:23" ht="21" customHeight="1">
      <c r="A281" s="429" t="str">
        <f t="shared" si="19"/>
        <v>Scottish Environment Protection AgencyMethylpropene</v>
      </c>
      <c r="B281" s="308" t="s">
        <v>795</v>
      </c>
      <c r="C281" s="440"/>
      <c r="D281" s="440"/>
      <c r="E281" s="440"/>
      <c r="F281" s="440"/>
      <c r="G281" s="440">
        <v>62.7</v>
      </c>
      <c r="H281" s="302" t="s">
        <v>20</v>
      </c>
      <c r="I281" s="436" t="b">
        <v>0</v>
      </c>
      <c r="W281" s="25" t="str">
        <f t="shared" si="18"/>
        <v>no</v>
      </c>
    </row>
    <row r="282" spans="1:23" ht="21" customHeight="1">
      <c r="A282" s="429" t="str">
        <f t="shared" si="19"/>
        <v>Scottish Environment Protection AgencyMethylpropylketone</v>
      </c>
      <c r="B282" s="308" t="s">
        <v>796</v>
      </c>
      <c r="C282" s="440"/>
      <c r="D282" s="440"/>
      <c r="E282" s="440"/>
      <c r="F282" s="440"/>
      <c r="G282" s="440">
        <v>54.8</v>
      </c>
      <c r="H282" s="302" t="s">
        <v>20</v>
      </c>
      <c r="I282" s="436" t="b">
        <v>0</v>
      </c>
      <c r="W282" s="25" t="str">
        <f t="shared" si="18"/>
        <v>no</v>
      </c>
    </row>
    <row r="283" spans="1:23" ht="21" customHeight="1">
      <c r="A283" s="429" t="str">
        <f t="shared" si="19"/>
        <v>Scottish Environment Protection AgencyMethyl-t-butyl-ether</v>
      </c>
      <c r="B283" s="308" t="s">
        <v>797</v>
      </c>
      <c r="C283" s="440"/>
      <c r="D283" s="440"/>
      <c r="E283" s="440"/>
      <c r="F283" s="440"/>
      <c r="G283" s="440">
        <v>17.52</v>
      </c>
      <c r="H283" s="302" t="s">
        <v>20</v>
      </c>
      <c r="I283" s="436" t="b">
        <v>0</v>
      </c>
      <c r="W283" s="25" t="str">
        <f t="shared" si="18"/>
        <v>no</v>
      </c>
    </row>
    <row r="284" spans="1:23" ht="21" customHeight="1">
      <c r="A284" s="429" t="str">
        <f t="shared" si="19"/>
        <v>Scottish Environment Protection Agencym-ethyltoluene</v>
      </c>
      <c r="B284" s="308" t="s">
        <v>798</v>
      </c>
      <c r="C284" s="440"/>
      <c r="D284" s="440"/>
      <c r="E284" s="440"/>
      <c r="F284" s="440"/>
      <c r="G284" s="440">
        <v>101.9</v>
      </c>
      <c r="H284" s="302" t="s">
        <v>20</v>
      </c>
      <c r="I284" s="436" t="b">
        <v>0</v>
      </c>
      <c r="W284" s="25" t="str">
        <f t="shared" si="18"/>
        <v>yes</v>
      </c>
    </row>
    <row r="285" spans="1:23" ht="21" customHeight="1">
      <c r="A285" s="429" t="str">
        <f t="shared" si="19"/>
        <v>Scottish Environment Protection AgencyMolydenum</v>
      </c>
      <c r="B285" s="308" t="s">
        <v>482</v>
      </c>
      <c r="C285" s="440"/>
      <c r="D285" s="440"/>
      <c r="E285" s="440">
        <v>1.6E-2</v>
      </c>
      <c r="F285" s="440"/>
      <c r="G285" s="440"/>
      <c r="H285" s="302" t="s">
        <v>20</v>
      </c>
      <c r="I285" s="436" t="b">
        <v>0</v>
      </c>
      <c r="V285" s="301" t="s">
        <v>533</v>
      </c>
      <c r="W285" s="25" t="str">
        <f t="shared" si="18"/>
        <v>yes</v>
      </c>
    </row>
    <row r="286" spans="1:23" ht="21" customHeight="1">
      <c r="A286" s="429" t="str">
        <f t="shared" si="19"/>
        <v>Scottish Environment Protection AgencyMono-ethanolamine (MEA)</v>
      </c>
      <c r="B286" s="341" t="s">
        <v>484</v>
      </c>
      <c r="C286" s="430">
        <v>100</v>
      </c>
      <c r="D286" s="431">
        <v>400</v>
      </c>
      <c r="E286" s="430"/>
      <c r="F286" s="430"/>
      <c r="G286" s="430"/>
      <c r="H286" s="302" t="s">
        <v>533</v>
      </c>
      <c r="I286" s="432"/>
      <c r="J286" s="274"/>
      <c r="K286" s="274"/>
      <c r="L286" s="274"/>
      <c r="M286" s="274"/>
      <c r="N286" s="274"/>
      <c r="O286" s="274"/>
      <c r="P286" s="301" t="s">
        <v>533</v>
      </c>
      <c r="Q286" s="301" t="s">
        <v>533</v>
      </c>
      <c r="R286" s="274"/>
      <c r="S286" s="274"/>
      <c r="T286" s="301" t="s">
        <v>533</v>
      </c>
      <c r="U286" s="301" t="s">
        <v>533</v>
      </c>
      <c r="V286" s="301" t="s">
        <v>533</v>
      </c>
      <c r="W286" s="25" t="e">
        <f>IF(#REF!+#REF!&gt;0,"yes","no")</f>
        <v>#REF!</v>
      </c>
    </row>
    <row r="287" spans="1:23" ht="21" customHeight="1">
      <c r="A287" s="429" t="str">
        <f t="shared" si="19"/>
        <v>Scottish Environment Protection Agencym-xylene</v>
      </c>
      <c r="B287" s="308" t="s">
        <v>799</v>
      </c>
      <c r="C287" s="440"/>
      <c r="D287" s="440"/>
      <c r="E287" s="440"/>
      <c r="F287" s="440"/>
      <c r="G287" s="440">
        <v>110.8</v>
      </c>
      <c r="H287" s="302" t="s">
        <v>20</v>
      </c>
      <c r="I287" s="436" t="b">
        <v>0</v>
      </c>
      <c r="W287" s="25" t="str">
        <f t="shared" si="18"/>
        <v>no</v>
      </c>
    </row>
    <row r="288" spans="1:23" ht="21" customHeight="1">
      <c r="A288" s="429" t="str">
        <f t="shared" si="19"/>
        <v>Scottish Environment Protection AgencyNaphthalene</v>
      </c>
      <c r="B288" s="344" t="s">
        <v>486</v>
      </c>
      <c r="C288" s="431">
        <v>3</v>
      </c>
      <c r="D288" s="431"/>
      <c r="E288" s="430"/>
      <c r="F288" s="430"/>
      <c r="G288" s="430"/>
      <c r="H288" s="302" t="s">
        <v>659</v>
      </c>
      <c r="I288" s="436" t="b">
        <v>0</v>
      </c>
      <c r="J288" s="300">
        <v>0</v>
      </c>
      <c r="K288" s="300">
        <v>130</v>
      </c>
      <c r="L288" s="300">
        <v>2</v>
      </c>
      <c r="M288" s="300">
        <v>130</v>
      </c>
      <c r="N288" s="300">
        <v>2</v>
      </c>
      <c r="O288" s="300" t="b">
        <v>0</v>
      </c>
      <c r="P288" s="301" t="s">
        <v>533</v>
      </c>
      <c r="Q288" s="301" t="s">
        <v>679</v>
      </c>
      <c r="R288" s="300">
        <v>1000</v>
      </c>
      <c r="S288" s="300">
        <v>1.0000000000000001E-5</v>
      </c>
      <c r="T288" s="301" t="s">
        <v>533</v>
      </c>
      <c r="U288" s="301" t="s">
        <v>533</v>
      </c>
      <c r="V288" s="301" t="s">
        <v>533</v>
      </c>
      <c r="W288" s="25" t="str">
        <f t="shared" si="18"/>
        <v>no</v>
      </c>
    </row>
    <row r="289" spans="1:23" ht="21" customHeight="1">
      <c r="A289" s="429" t="str">
        <f t="shared" si="19"/>
        <v>Scottish Environment Protection Agencyn-butane</v>
      </c>
      <c r="B289" s="308" t="s">
        <v>800</v>
      </c>
      <c r="C289" s="440"/>
      <c r="D289" s="440"/>
      <c r="E289" s="440"/>
      <c r="F289" s="440"/>
      <c r="G289" s="440">
        <v>35.200000000000003</v>
      </c>
      <c r="H289" s="302" t="s">
        <v>20</v>
      </c>
      <c r="I289" s="436" t="b">
        <v>0</v>
      </c>
      <c r="W289" s="25" t="str">
        <f t="shared" si="18"/>
        <v>no</v>
      </c>
    </row>
    <row r="290" spans="1:23" ht="21" customHeight="1">
      <c r="A290" s="429" t="str">
        <f t="shared" si="19"/>
        <v>Scottish Environment Protection Agencyn-butyl acetate</v>
      </c>
      <c r="B290" s="308" t="s">
        <v>801</v>
      </c>
      <c r="C290" s="440"/>
      <c r="D290" s="440"/>
      <c r="E290" s="440"/>
      <c r="F290" s="440"/>
      <c r="G290" s="440">
        <v>26.92</v>
      </c>
      <c r="H290" s="302" t="s">
        <v>20</v>
      </c>
      <c r="I290" s="436" t="b">
        <v>0</v>
      </c>
      <c r="W290" s="25" t="str">
        <f t="shared" si="18"/>
        <v>no</v>
      </c>
    </row>
    <row r="291" spans="1:23" ht="21" customHeight="1">
      <c r="A291" s="429" t="str">
        <f t="shared" si="19"/>
        <v>Scottish Environment Protection Agencyn-decane</v>
      </c>
      <c r="B291" s="308" t="s">
        <v>802</v>
      </c>
      <c r="C291" s="440"/>
      <c r="D291" s="440"/>
      <c r="E291" s="440"/>
      <c r="F291" s="440"/>
      <c r="G291" s="440">
        <v>38.4</v>
      </c>
      <c r="H291" s="302" t="s">
        <v>20</v>
      </c>
      <c r="I291" s="436" t="b">
        <v>0</v>
      </c>
      <c r="W291" s="25" t="str">
        <f t="shared" si="18"/>
        <v>no</v>
      </c>
    </row>
    <row r="292" spans="1:23" ht="21" customHeight="1">
      <c r="A292" s="429" t="str">
        <f t="shared" si="19"/>
        <v>Scottish Environment Protection Agencyn-dodecane</v>
      </c>
      <c r="B292" s="308" t="s">
        <v>803</v>
      </c>
      <c r="C292" s="440"/>
      <c r="D292" s="440"/>
      <c r="E292" s="440"/>
      <c r="F292" s="440"/>
      <c r="G292" s="440">
        <v>35.700000000000003</v>
      </c>
      <c r="H292" s="302" t="s">
        <v>20</v>
      </c>
      <c r="I292" s="436" t="b">
        <v>0</v>
      </c>
      <c r="W292" s="25" t="str">
        <f t="shared" si="18"/>
        <v>no</v>
      </c>
    </row>
    <row r="293" spans="1:23" ht="21" customHeight="1">
      <c r="A293" s="429" t="str">
        <f t="shared" si="19"/>
        <v>Scottish Environment Protection AgencyNeopentane</v>
      </c>
      <c r="B293" s="308" t="s">
        <v>804</v>
      </c>
      <c r="C293" s="440"/>
      <c r="D293" s="440"/>
      <c r="E293" s="440"/>
      <c r="F293" s="440"/>
      <c r="G293" s="440">
        <v>17.3</v>
      </c>
      <c r="H293" s="302" t="s">
        <v>20</v>
      </c>
      <c r="I293" s="436" t="b">
        <v>0</v>
      </c>
      <c r="W293" s="25" t="str">
        <f t="shared" si="18"/>
        <v>no</v>
      </c>
    </row>
    <row r="294" spans="1:23" ht="21" customHeight="1">
      <c r="A294" s="429" t="str">
        <f t="shared" si="19"/>
        <v>Scottish Environment Protection Agencyn-heptane</v>
      </c>
      <c r="B294" s="308" t="s">
        <v>805</v>
      </c>
      <c r="C294" s="440"/>
      <c r="D294" s="440"/>
      <c r="E294" s="440"/>
      <c r="F294" s="440"/>
      <c r="G294" s="440">
        <v>49.4</v>
      </c>
      <c r="H294" s="302" t="s">
        <v>20</v>
      </c>
      <c r="I294" s="436" t="b">
        <v>0</v>
      </c>
      <c r="W294" s="25" t="str">
        <f t="shared" si="18"/>
        <v>yes</v>
      </c>
    </row>
    <row r="295" spans="1:23" ht="21" customHeight="1">
      <c r="A295" s="429" t="str">
        <f t="shared" si="19"/>
        <v>Scottish Environment Protection Agencyn-Hexane</v>
      </c>
      <c r="B295" s="304" t="s">
        <v>624</v>
      </c>
      <c r="C295" s="431">
        <v>720</v>
      </c>
      <c r="D295" s="431">
        <v>21600</v>
      </c>
      <c r="E295" s="430"/>
      <c r="F295" s="430"/>
      <c r="G295" s="431">
        <v>48.2</v>
      </c>
      <c r="H295" s="302" t="s">
        <v>20</v>
      </c>
      <c r="I295" s="436" t="b">
        <v>0</v>
      </c>
      <c r="J295" s="300">
        <v>0</v>
      </c>
      <c r="K295" s="274"/>
      <c r="L295" s="274"/>
      <c r="M295" s="274"/>
      <c r="N295" s="274"/>
      <c r="O295" s="300" t="b">
        <v>0</v>
      </c>
      <c r="P295" s="301" t="s">
        <v>533</v>
      </c>
      <c r="Q295" s="301" t="s">
        <v>657</v>
      </c>
      <c r="R295" s="300">
        <v>1000</v>
      </c>
      <c r="S295" s="300">
        <v>1000</v>
      </c>
      <c r="T295" s="301" t="s">
        <v>533</v>
      </c>
      <c r="U295" s="301" t="s">
        <v>533</v>
      </c>
      <c r="V295" s="301" t="s">
        <v>533</v>
      </c>
      <c r="W295" s="25" t="str">
        <f t="shared" si="18"/>
        <v>yes</v>
      </c>
    </row>
    <row r="296" spans="1:23" ht="21" customHeight="1">
      <c r="A296" s="429" t="str">
        <f t="shared" si="19"/>
        <v>Scottish Environment Protection AgencyNickel and compounds (as Ni) except nickel carbonyl</v>
      </c>
      <c r="B296" s="435" t="s">
        <v>490</v>
      </c>
      <c r="C296" s="431">
        <v>0.02</v>
      </c>
      <c r="D296" s="430">
        <v>0.7</v>
      </c>
      <c r="E296" s="431">
        <v>0.11</v>
      </c>
      <c r="F296" s="430"/>
      <c r="G296" s="430"/>
      <c r="H296" s="302" t="s">
        <v>20</v>
      </c>
      <c r="I296" s="436" t="b">
        <v>0</v>
      </c>
      <c r="J296" s="300">
        <v>0</v>
      </c>
      <c r="K296" s="274"/>
      <c r="L296" s="274"/>
      <c r="M296" s="274"/>
      <c r="N296" s="274"/>
      <c r="O296" s="300" t="b">
        <v>0</v>
      </c>
      <c r="P296" s="301" t="s">
        <v>533</v>
      </c>
      <c r="Q296" s="301" t="s">
        <v>680</v>
      </c>
      <c r="R296" s="300">
        <v>1000</v>
      </c>
      <c r="S296" s="300">
        <v>10</v>
      </c>
      <c r="T296" s="301" t="s">
        <v>533</v>
      </c>
      <c r="U296" s="301" t="s">
        <v>533</v>
      </c>
      <c r="V296" s="301" t="s">
        <v>533</v>
      </c>
      <c r="W296" s="25" t="str">
        <f t="shared" si="18"/>
        <v>yes</v>
      </c>
    </row>
    <row r="297" spans="1:23" ht="21" customHeight="1">
      <c r="A297" s="429" t="str">
        <f t="shared" si="19"/>
        <v>Scottish Environment Protection AgencyNitric acid</v>
      </c>
      <c r="B297" s="304" t="s">
        <v>492</v>
      </c>
      <c r="C297" s="431">
        <v>52</v>
      </c>
      <c r="D297" s="431">
        <v>260</v>
      </c>
      <c r="E297" s="430"/>
      <c r="F297" s="430"/>
      <c r="G297" s="430"/>
      <c r="H297" s="302" t="s">
        <v>20</v>
      </c>
      <c r="I297" s="436" t="b">
        <v>0</v>
      </c>
      <c r="J297" s="300">
        <v>0</v>
      </c>
      <c r="K297" s="274"/>
      <c r="L297" s="274"/>
      <c r="M297" s="274"/>
      <c r="N297" s="274"/>
      <c r="O297" s="300" t="b">
        <v>0</v>
      </c>
      <c r="P297" s="301" t="s">
        <v>533</v>
      </c>
      <c r="Q297" s="301" t="s">
        <v>533</v>
      </c>
      <c r="R297" s="274"/>
      <c r="S297" s="274"/>
      <c r="T297" s="301" t="s">
        <v>533</v>
      </c>
      <c r="U297" s="301" t="s">
        <v>533</v>
      </c>
      <c r="V297" s="301" t="s">
        <v>533</v>
      </c>
      <c r="W297" s="25" t="str">
        <f t="shared" si="18"/>
        <v>yes</v>
      </c>
    </row>
    <row r="298" spans="1:23" ht="21" customHeight="1">
      <c r="A298" s="429" t="str">
        <f t="shared" si="19"/>
        <v>Scottish Environment Protection AgencyNitrogen dioxide</v>
      </c>
      <c r="B298" s="304" t="s">
        <v>494</v>
      </c>
      <c r="C298" s="431">
        <v>40</v>
      </c>
      <c r="D298" s="431">
        <v>200</v>
      </c>
      <c r="E298" s="430"/>
      <c r="F298" s="430"/>
      <c r="G298" s="431">
        <v>2.8</v>
      </c>
      <c r="H298" s="302" t="s">
        <v>20</v>
      </c>
      <c r="I298" s="436" t="b">
        <v>0</v>
      </c>
      <c r="J298" s="300">
        <v>0</v>
      </c>
      <c r="K298" s="274"/>
      <c r="L298" s="274"/>
      <c r="M298" s="274"/>
      <c r="N298" s="274"/>
      <c r="O298" s="300" t="b">
        <v>0</v>
      </c>
      <c r="P298" s="301" t="s">
        <v>533</v>
      </c>
      <c r="Q298" s="301" t="s">
        <v>681</v>
      </c>
      <c r="R298" s="300">
        <v>1000000</v>
      </c>
      <c r="S298" s="300">
        <v>10</v>
      </c>
      <c r="T298" s="301" t="s">
        <v>533</v>
      </c>
      <c r="U298" s="301" t="s">
        <v>533</v>
      </c>
      <c r="V298" s="301" t="s">
        <v>682</v>
      </c>
      <c r="W298" s="25" t="str">
        <f t="shared" ref="W298:W357" si="20">IF(D299+E299&gt;0,"yes","no")</f>
        <v>yes</v>
      </c>
    </row>
    <row r="299" spans="1:23" ht="21" customHeight="1">
      <c r="A299" s="429" t="str">
        <f t="shared" si="19"/>
        <v>Scottish Environment Protection AgencyNitrogen oxides (as NO2) (ecological)</v>
      </c>
      <c r="B299" s="435" t="s">
        <v>496</v>
      </c>
      <c r="C299" s="431">
        <v>30</v>
      </c>
      <c r="D299" s="431">
        <v>75</v>
      </c>
      <c r="E299" s="430"/>
      <c r="F299" s="430"/>
      <c r="G299" s="431">
        <v>2.8</v>
      </c>
      <c r="H299" s="302" t="s">
        <v>20</v>
      </c>
      <c r="I299" s="436" t="b">
        <v>0</v>
      </c>
      <c r="J299" s="300">
        <v>0</v>
      </c>
      <c r="K299" s="274"/>
      <c r="L299" s="274"/>
      <c r="M299" s="274"/>
      <c r="N299" s="274"/>
      <c r="O299" s="300" t="b">
        <v>0</v>
      </c>
      <c r="P299" s="301" t="s">
        <v>533</v>
      </c>
      <c r="Q299" s="301" t="s">
        <v>681</v>
      </c>
      <c r="R299" s="300">
        <v>1000000</v>
      </c>
      <c r="S299" s="300">
        <v>10</v>
      </c>
      <c r="T299" s="301" t="s">
        <v>533</v>
      </c>
      <c r="U299" s="301" t="s">
        <v>533</v>
      </c>
      <c r="V299" s="301" t="s">
        <v>533</v>
      </c>
      <c r="W299" s="25" t="str">
        <f t="shared" si="20"/>
        <v>yes</v>
      </c>
    </row>
    <row r="300" spans="1:23" ht="21" customHeight="1">
      <c r="A300" s="429" t="str">
        <f t="shared" si="19"/>
        <v>Scottish Environment Protection AgencyNitrogen monoxide (nitric oxide)</v>
      </c>
      <c r="B300" s="304" t="s">
        <v>498</v>
      </c>
      <c r="C300" s="431">
        <v>25</v>
      </c>
      <c r="D300" s="431">
        <v>4400</v>
      </c>
      <c r="E300" s="430"/>
      <c r="F300" s="430"/>
      <c r="G300" s="431">
        <v>-42.7</v>
      </c>
      <c r="H300" s="302" t="s">
        <v>20</v>
      </c>
      <c r="I300" s="436" t="b">
        <v>0</v>
      </c>
      <c r="J300" s="300">
        <v>0</v>
      </c>
      <c r="K300" s="274"/>
      <c r="L300" s="274"/>
      <c r="M300" s="274"/>
      <c r="N300" s="274"/>
      <c r="O300" s="300" t="b">
        <v>0</v>
      </c>
      <c r="P300" s="301" t="s">
        <v>533</v>
      </c>
      <c r="Q300" s="301" t="s">
        <v>681</v>
      </c>
      <c r="R300" s="300">
        <v>1000000</v>
      </c>
      <c r="S300" s="300">
        <v>10</v>
      </c>
      <c r="T300" s="301" t="s">
        <v>533</v>
      </c>
      <c r="U300" s="301" t="s">
        <v>533</v>
      </c>
      <c r="V300" s="301" t="s">
        <v>533</v>
      </c>
      <c r="W300" s="25" t="str">
        <f t="shared" si="20"/>
        <v>no</v>
      </c>
    </row>
    <row r="301" spans="1:23" ht="21" customHeight="1">
      <c r="A301" s="429" t="str">
        <f t="shared" si="19"/>
        <v>Scottish Environment Protection AgencyNitrous oxide</v>
      </c>
      <c r="B301" s="308" t="s">
        <v>806</v>
      </c>
      <c r="C301" s="440"/>
      <c r="D301" s="440"/>
      <c r="E301" s="440"/>
      <c r="F301" s="440">
        <v>310</v>
      </c>
      <c r="G301" s="440"/>
      <c r="H301" s="302" t="s">
        <v>20</v>
      </c>
      <c r="I301" s="436" t="b">
        <v>0</v>
      </c>
      <c r="W301" s="25" t="str">
        <f t="shared" si="20"/>
        <v>no</v>
      </c>
    </row>
    <row r="302" spans="1:23" ht="21" customHeight="1">
      <c r="A302" s="429" t="str">
        <f t="shared" si="19"/>
        <v>Scottish Environment Protection AgencyN-nitrosodimethylamine (NDMA)</v>
      </c>
      <c r="B302" s="341" t="s">
        <v>500</v>
      </c>
      <c r="C302" s="430">
        <v>2.0000000000000001E-4</v>
      </c>
      <c r="D302" s="431"/>
      <c r="E302" s="430"/>
      <c r="F302" s="430"/>
      <c r="G302" s="430"/>
      <c r="H302" s="302" t="s">
        <v>533</v>
      </c>
      <c r="I302" s="432"/>
      <c r="J302" s="274"/>
      <c r="K302" s="274"/>
      <c r="L302" s="274"/>
      <c r="M302" s="274"/>
      <c r="N302" s="274"/>
      <c r="O302" s="274"/>
      <c r="P302" s="301" t="s">
        <v>533</v>
      </c>
      <c r="Q302" s="301" t="s">
        <v>533</v>
      </c>
      <c r="R302" s="274"/>
      <c r="S302" s="274"/>
      <c r="T302" s="301" t="s">
        <v>533</v>
      </c>
      <c r="U302" s="301" t="s">
        <v>533</v>
      </c>
      <c r="V302" s="301" t="s">
        <v>533</v>
      </c>
      <c r="W302" s="25" t="str">
        <f t="shared" si="20"/>
        <v>no</v>
      </c>
    </row>
    <row r="303" spans="1:23" ht="21" customHeight="1">
      <c r="A303" s="429" t="str">
        <f t="shared" si="19"/>
        <v>Scottish Environment Protection Agencyn-nonane</v>
      </c>
      <c r="B303" s="308" t="s">
        <v>807</v>
      </c>
      <c r="C303" s="440"/>
      <c r="D303" s="440"/>
      <c r="E303" s="440"/>
      <c r="F303" s="440"/>
      <c r="G303" s="440">
        <v>41.4</v>
      </c>
      <c r="H303" s="302" t="s">
        <v>20</v>
      </c>
      <c r="I303" s="436" t="b">
        <v>0</v>
      </c>
      <c r="W303" s="25" t="str">
        <f t="shared" si="20"/>
        <v>no</v>
      </c>
    </row>
    <row r="304" spans="1:23" ht="21" customHeight="1">
      <c r="A304" s="429" t="str">
        <f t="shared" si="19"/>
        <v>Scottish Environment Protection Agencyn-octane</v>
      </c>
      <c r="B304" s="308" t="s">
        <v>808</v>
      </c>
      <c r="C304" s="440"/>
      <c r="D304" s="440"/>
      <c r="E304" s="440"/>
      <c r="F304" s="440"/>
      <c r="G304" s="440">
        <v>45.3</v>
      </c>
      <c r="H304" s="302" t="s">
        <v>20</v>
      </c>
      <c r="I304" s="436" t="b">
        <v>0</v>
      </c>
      <c r="W304" s="25" t="str">
        <f t="shared" si="20"/>
        <v>no</v>
      </c>
    </row>
    <row r="305" spans="1:23" ht="21" customHeight="1">
      <c r="A305" s="429" t="str">
        <f t="shared" si="19"/>
        <v>Scottish Environment Protection Agencyn-pentane</v>
      </c>
      <c r="B305" s="308" t="s">
        <v>809</v>
      </c>
      <c r="C305" s="440"/>
      <c r="D305" s="440"/>
      <c r="E305" s="440"/>
      <c r="F305" s="440"/>
      <c r="G305" s="440">
        <v>39.5</v>
      </c>
      <c r="H305" s="302" t="s">
        <v>20</v>
      </c>
      <c r="I305" s="436" t="b">
        <v>0</v>
      </c>
      <c r="W305" s="25" t="str">
        <f t="shared" si="20"/>
        <v>no</v>
      </c>
    </row>
    <row r="306" spans="1:23" ht="21" customHeight="1">
      <c r="A306" s="429" t="str">
        <f t="shared" ref="A306:A364" si="21">"Scottish Environment Protection Agency"&amp;B306</f>
        <v>Scottish Environment Protection Agencyn-Propyl acetate</v>
      </c>
      <c r="B306" s="308" t="s">
        <v>810</v>
      </c>
      <c r="C306" s="440"/>
      <c r="D306" s="440"/>
      <c r="E306" s="440"/>
      <c r="F306" s="440"/>
      <c r="G306" s="440">
        <v>28.22</v>
      </c>
      <c r="H306" s="302" t="s">
        <v>20</v>
      </c>
      <c r="I306" s="436" t="b">
        <v>0</v>
      </c>
      <c r="W306" s="25" t="str">
        <f t="shared" si="20"/>
        <v>no</v>
      </c>
    </row>
    <row r="307" spans="1:23" ht="21" customHeight="1">
      <c r="A307" s="429" t="str">
        <f t="shared" si="21"/>
        <v>Scottish Environment Protection Agencyn-propylbenzene</v>
      </c>
      <c r="B307" s="308" t="s">
        <v>811</v>
      </c>
      <c r="C307" s="440"/>
      <c r="D307" s="440"/>
      <c r="E307" s="440"/>
      <c r="F307" s="440"/>
      <c r="G307" s="440">
        <v>63.6</v>
      </c>
      <c r="H307" s="302" t="s">
        <v>20</v>
      </c>
      <c r="I307" s="436" t="b">
        <v>0</v>
      </c>
      <c r="W307" s="25" t="str">
        <f t="shared" si="20"/>
        <v>no</v>
      </c>
    </row>
    <row r="308" spans="1:23" ht="21" customHeight="1">
      <c r="A308" s="429" t="str">
        <f t="shared" si="21"/>
        <v>Scottish Environment Protection Agencyn-undecane</v>
      </c>
      <c r="B308" s="308" t="s">
        <v>812</v>
      </c>
      <c r="C308" s="440"/>
      <c r="D308" s="440"/>
      <c r="E308" s="440"/>
      <c r="F308" s="440"/>
      <c r="G308" s="440">
        <v>38.4</v>
      </c>
      <c r="H308" s="302" t="s">
        <v>20</v>
      </c>
      <c r="I308" s="436" t="b">
        <v>0</v>
      </c>
      <c r="W308" s="25" t="str">
        <f t="shared" si="20"/>
        <v>no</v>
      </c>
    </row>
    <row r="309" spans="1:23" ht="21" customHeight="1">
      <c r="A309" s="429" t="str">
        <f t="shared" si="21"/>
        <v>Scottish Environment Protection Agencyo-ethyltoluene</v>
      </c>
      <c r="B309" s="308" t="s">
        <v>813</v>
      </c>
      <c r="C309" s="440"/>
      <c r="D309" s="440"/>
      <c r="E309" s="440"/>
      <c r="F309" s="440"/>
      <c r="G309" s="440">
        <v>89.8</v>
      </c>
      <c r="H309" s="302" t="s">
        <v>20</v>
      </c>
      <c r="I309" s="436" t="b">
        <v>0</v>
      </c>
      <c r="W309" s="25" t="str">
        <f t="shared" si="20"/>
        <v>yes</v>
      </c>
    </row>
    <row r="310" spans="1:23" ht="21" customHeight="1">
      <c r="A310" s="429" t="str">
        <f t="shared" si="21"/>
        <v>Scottish Environment Protection AgencyOrthophosphoric acid</v>
      </c>
      <c r="B310" s="304" t="s">
        <v>501</v>
      </c>
      <c r="C310" s="431">
        <v>10</v>
      </c>
      <c r="D310" s="431">
        <v>200</v>
      </c>
      <c r="E310" s="430"/>
      <c r="F310" s="430"/>
      <c r="G310" s="430"/>
      <c r="H310" s="302" t="s">
        <v>20</v>
      </c>
      <c r="I310" s="436" t="b">
        <v>0</v>
      </c>
      <c r="J310" s="300">
        <v>0</v>
      </c>
      <c r="K310" s="274"/>
      <c r="L310" s="274"/>
      <c r="M310" s="274"/>
      <c r="N310" s="274"/>
      <c r="O310" s="300" t="b">
        <v>0</v>
      </c>
      <c r="P310" s="301" t="s">
        <v>533</v>
      </c>
      <c r="Q310" s="301" t="s">
        <v>533</v>
      </c>
      <c r="R310" s="274"/>
      <c r="S310" s="274"/>
      <c r="T310" s="301" t="s">
        <v>533</v>
      </c>
      <c r="U310" s="301" t="s">
        <v>533</v>
      </c>
      <c r="V310" s="301" t="s">
        <v>533</v>
      </c>
      <c r="W310" s="25" t="str">
        <f t="shared" si="20"/>
        <v>no</v>
      </c>
    </row>
    <row r="311" spans="1:23" ht="21" customHeight="1">
      <c r="A311" s="429" t="str">
        <f t="shared" si="21"/>
        <v>Scottish Environment Protection Agencyo-xylene</v>
      </c>
      <c r="B311" s="308" t="s">
        <v>814</v>
      </c>
      <c r="C311" s="440"/>
      <c r="D311" s="440"/>
      <c r="E311" s="440"/>
      <c r="F311" s="440"/>
      <c r="G311" s="440">
        <v>105.3</v>
      </c>
      <c r="H311" s="302" t="s">
        <v>20</v>
      </c>
      <c r="I311" s="436" t="b">
        <v>0</v>
      </c>
      <c r="V311" s="301" t="s">
        <v>685</v>
      </c>
      <c r="W311" s="25" t="e">
        <f>IF(#REF!+#REF!&gt;0,"yes","no")</f>
        <v>#REF!</v>
      </c>
    </row>
    <row r="312" spans="1:23" ht="21" customHeight="1">
      <c r="A312" s="429" t="str">
        <f t="shared" si="21"/>
        <v>Scottish Environment Protection AgencyOzone</v>
      </c>
      <c r="B312" s="435" t="s">
        <v>502</v>
      </c>
      <c r="C312" s="430"/>
      <c r="D312" s="431">
        <v>100</v>
      </c>
      <c r="E312" s="430"/>
      <c r="F312" s="430"/>
      <c r="G312" s="430"/>
      <c r="H312" s="302" t="s">
        <v>20</v>
      </c>
      <c r="I312" s="436" t="b">
        <v>0</v>
      </c>
      <c r="J312" s="300">
        <v>0</v>
      </c>
      <c r="K312" s="274"/>
      <c r="L312" s="274"/>
      <c r="M312" s="274"/>
      <c r="N312" s="274"/>
      <c r="O312" s="300" t="b">
        <v>0</v>
      </c>
      <c r="P312" s="301" t="s">
        <v>533</v>
      </c>
      <c r="Q312" s="301" t="s">
        <v>533</v>
      </c>
      <c r="R312" s="274"/>
      <c r="S312" s="274"/>
      <c r="T312" s="301" t="s">
        <v>533</v>
      </c>
      <c r="U312" s="301" t="s">
        <v>533</v>
      </c>
      <c r="V312" s="301" t="s">
        <v>685</v>
      </c>
      <c r="W312" s="25" t="str">
        <f t="shared" si="20"/>
        <v>yes</v>
      </c>
    </row>
    <row r="313" spans="1:23" ht="21" customHeight="1">
      <c r="A313" s="429" t="str">
        <f t="shared" si="21"/>
        <v>Scottish Environment Protection AgencyParticulates (PM10)</v>
      </c>
      <c r="B313" s="341" t="s">
        <v>505</v>
      </c>
      <c r="C313" s="430">
        <v>18</v>
      </c>
      <c r="D313" s="431">
        <v>50</v>
      </c>
      <c r="E313" s="430"/>
      <c r="F313" s="430"/>
      <c r="G313" s="430"/>
      <c r="H313" s="302" t="s">
        <v>20</v>
      </c>
      <c r="I313" s="436" t="b">
        <v>0</v>
      </c>
      <c r="J313" s="300">
        <v>0</v>
      </c>
      <c r="K313" s="274"/>
      <c r="L313" s="274"/>
      <c r="M313" s="274"/>
      <c r="N313" s="274"/>
      <c r="O313" s="300" t="b">
        <v>0</v>
      </c>
      <c r="P313" s="301" t="s">
        <v>533</v>
      </c>
      <c r="Q313" s="301" t="s">
        <v>684</v>
      </c>
      <c r="R313" s="300">
        <v>1000</v>
      </c>
      <c r="S313" s="300">
        <v>100</v>
      </c>
      <c r="T313" s="301" t="s">
        <v>533</v>
      </c>
      <c r="U313" s="301" t="s">
        <v>533</v>
      </c>
      <c r="V313" s="301" t="s">
        <v>533</v>
      </c>
      <c r="W313" s="25" t="e">
        <f>IF(#REF!+#REF!&gt;0,"yes","no")</f>
        <v>#REF!</v>
      </c>
    </row>
    <row r="314" spans="1:23" ht="21" customHeight="1">
      <c r="A314" s="429" t="str">
        <f t="shared" si="21"/>
        <v>Scottish Environment Protection AgencyParticulates (PM2.5)</v>
      </c>
      <c r="B314" s="304" t="s">
        <v>507</v>
      </c>
      <c r="C314" s="431">
        <v>10</v>
      </c>
      <c r="D314" s="430"/>
      <c r="E314" s="430"/>
      <c r="F314" s="430"/>
      <c r="G314" s="430"/>
      <c r="H314" s="302" t="s">
        <v>20</v>
      </c>
      <c r="I314" s="436" t="b">
        <v>0</v>
      </c>
      <c r="J314" s="300">
        <v>0</v>
      </c>
      <c r="K314" s="274"/>
      <c r="L314" s="274"/>
      <c r="M314" s="274"/>
      <c r="N314" s="274"/>
      <c r="O314" s="300" t="b">
        <v>0</v>
      </c>
      <c r="P314" s="301" t="s">
        <v>533</v>
      </c>
      <c r="Q314" s="301" t="s">
        <v>684</v>
      </c>
      <c r="R314" s="300">
        <v>1000</v>
      </c>
      <c r="S314" s="300">
        <v>100</v>
      </c>
      <c r="T314" s="301" t="s">
        <v>533</v>
      </c>
      <c r="U314" s="301" t="s">
        <v>533</v>
      </c>
      <c r="W314" s="25" t="str">
        <f t="shared" si="20"/>
        <v>no</v>
      </c>
    </row>
    <row r="315" spans="1:23" ht="21" customHeight="1">
      <c r="A315" s="429" t="str">
        <f t="shared" si="21"/>
        <v>Scottish Environment Protection AgencyPent - 1 - ene</v>
      </c>
      <c r="B315" s="308" t="s">
        <v>815</v>
      </c>
      <c r="C315" s="440"/>
      <c r="D315" s="440"/>
      <c r="E315" s="440"/>
      <c r="F315" s="440"/>
      <c r="G315" s="440">
        <v>97.7</v>
      </c>
      <c r="H315" s="302" t="s">
        <v>20</v>
      </c>
      <c r="I315" s="436" t="b">
        <v>0</v>
      </c>
      <c r="W315" s="25" t="str">
        <f t="shared" si="20"/>
        <v>yes</v>
      </c>
    </row>
    <row r="316" spans="1:23" ht="21" customHeight="1">
      <c r="A316" s="429" t="str">
        <f t="shared" si="21"/>
        <v>Scottish Environment Protection AgencyPentan-2-one (Methylpropylketone)</v>
      </c>
      <c r="B316" s="306" t="s">
        <v>816</v>
      </c>
      <c r="C316" s="431">
        <v>7160</v>
      </c>
      <c r="D316" s="431">
        <v>89500</v>
      </c>
      <c r="E316" s="430"/>
      <c r="F316" s="430"/>
      <c r="G316" s="430"/>
      <c r="H316" s="302" t="s">
        <v>20</v>
      </c>
      <c r="I316" s="436" t="b">
        <v>0</v>
      </c>
      <c r="J316" s="300">
        <v>0</v>
      </c>
      <c r="K316" s="274"/>
      <c r="L316" s="274"/>
      <c r="M316" s="274"/>
      <c r="N316" s="274"/>
      <c r="O316" s="300" t="b">
        <v>0</v>
      </c>
      <c r="P316" s="301" t="s">
        <v>533</v>
      </c>
      <c r="Q316" s="301" t="s">
        <v>533</v>
      </c>
      <c r="R316" s="274"/>
      <c r="S316" s="274"/>
      <c r="T316" s="301" t="s">
        <v>533</v>
      </c>
      <c r="U316" s="301" t="s">
        <v>533</v>
      </c>
      <c r="V316" s="301" t="s">
        <v>533</v>
      </c>
      <c r="W316" s="25" t="str">
        <f t="shared" si="20"/>
        <v>yes</v>
      </c>
    </row>
    <row r="317" spans="1:23" ht="21" customHeight="1">
      <c r="A317" s="429" t="str">
        <f t="shared" si="21"/>
        <v>Scottish Environment Protection AgencyPentan-3-one (Diethylketone)</v>
      </c>
      <c r="B317" s="306" t="s">
        <v>817</v>
      </c>
      <c r="C317" s="431">
        <v>7160</v>
      </c>
      <c r="D317" s="431">
        <v>89500</v>
      </c>
      <c r="E317" s="430"/>
      <c r="F317" s="430"/>
      <c r="G317" s="430"/>
      <c r="H317" s="302" t="s">
        <v>20</v>
      </c>
      <c r="I317" s="436" t="b">
        <v>0</v>
      </c>
      <c r="J317" s="300">
        <v>0</v>
      </c>
      <c r="K317" s="274"/>
      <c r="L317" s="274"/>
      <c r="M317" s="274"/>
      <c r="N317" s="274"/>
      <c r="O317" s="300" t="b">
        <v>0</v>
      </c>
      <c r="P317" s="301" t="s">
        <v>533</v>
      </c>
      <c r="Q317" s="301" t="s">
        <v>533</v>
      </c>
      <c r="R317" s="274"/>
      <c r="S317" s="274"/>
      <c r="T317" s="301" t="s">
        <v>533</v>
      </c>
      <c r="U317" s="301" t="s">
        <v>533</v>
      </c>
      <c r="V317" s="301" t="s">
        <v>533</v>
      </c>
      <c r="W317" s="25" t="str">
        <f t="shared" si="20"/>
        <v>no</v>
      </c>
    </row>
    <row r="318" spans="1:23" ht="21" customHeight="1">
      <c r="A318" s="429" t="str">
        <f t="shared" si="21"/>
        <v>Scottish Environment Protection AgencyPentanaldehyde</v>
      </c>
      <c r="B318" s="308" t="s">
        <v>818</v>
      </c>
      <c r="C318" s="440"/>
      <c r="D318" s="440"/>
      <c r="E318" s="440"/>
      <c r="F318" s="440"/>
      <c r="G318" s="440">
        <v>76.5</v>
      </c>
      <c r="H318" s="302" t="s">
        <v>20</v>
      </c>
      <c r="I318" s="436" t="b">
        <v>0</v>
      </c>
      <c r="W318" s="25" t="str">
        <f t="shared" si="20"/>
        <v>no</v>
      </c>
    </row>
    <row r="319" spans="1:23" ht="21" customHeight="1">
      <c r="A319" s="429" t="str">
        <f t="shared" si="21"/>
        <v>Scottish Environment Protection AgencyPerfluorocyclobutane</v>
      </c>
      <c r="B319" s="308" t="s">
        <v>819</v>
      </c>
      <c r="C319" s="440"/>
      <c r="D319" s="440"/>
      <c r="E319" s="440"/>
      <c r="F319" s="440">
        <v>10000</v>
      </c>
      <c r="G319" s="440"/>
      <c r="H319" s="302" t="s">
        <v>20</v>
      </c>
      <c r="I319" s="436" t="b">
        <v>0</v>
      </c>
      <c r="W319" s="25" t="str">
        <f t="shared" si="20"/>
        <v>no</v>
      </c>
    </row>
    <row r="320" spans="1:23" ht="21" customHeight="1">
      <c r="A320" s="429" t="str">
        <f t="shared" si="21"/>
        <v>Scottish Environment Protection AgencyPerfluoroethane</v>
      </c>
      <c r="B320" s="308" t="s">
        <v>820</v>
      </c>
      <c r="C320" s="440"/>
      <c r="D320" s="440"/>
      <c r="E320" s="440"/>
      <c r="F320" s="440">
        <v>11900</v>
      </c>
      <c r="G320" s="440"/>
      <c r="H320" s="302" t="s">
        <v>20</v>
      </c>
      <c r="I320" s="436" t="b">
        <v>0</v>
      </c>
      <c r="W320" s="25" t="str">
        <f t="shared" si="20"/>
        <v>no</v>
      </c>
    </row>
    <row r="321" spans="1:23" ht="21" customHeight="1">
      <c r="A321" s="429" t="str">
        <f t="shared" si="21"/>
        <v>Scottish Environment Protection AgencyPerfluorohexane</v>
      </c>
      <c r="B321" s="308" t="s">
        <v>821</v>
      </c>
      <c r="C321" s="440"/>
      <c r="D321" s="440"/>
      <c r="E321" s="440"/>
      <c r="F321" s="440">
        <v>9000</v>
      </c>
      <c r="G321" s="440"/>
      <c r="H321" s="302" t="s">
        <v>20</v>
      </c>
      <c r="I321" s="436" t="b">
        <v>0</v>
      </c>
      <c r="W321" s="25" t="str">
        <f t="shared" si="20"/>
        <v>no</v>
      </c>
    </row>
    <row r="322" spans="1:23" ht="21" customHeight="1">
      <c r="A322" s="429" t="str">
        <f t="shared" si="21"/>
        <v>Scottish Environment Protection AgencyPerfluoromethane</v>
      </c>
      <c r="B322" s="308" t="s">
        <v>822</v>
      </c>
      <c r="C322" s="440"/>
      <c r="D322" s="440"/>
      <c r="E322" s="440"/>
      <c r="F322" s="440">
        <v>5700</v>
      </c>
      <c r="G322" s="440"/>
      <c r="H322" s="302" t="s">
        <v>20</v>
      </c>
      <c r="I322" s="436" t="b">
        <v>0</v>
      </c>
      <c r="W322" s="25" t="str">
        <f t="shared" si="20"/>
        <v>no</v>
      </c>
    </row>
    <row r="323" spans="1:23" ht="21" customHeight="1">
      <c r="A323" s="429" t="str">
        <f t="shared" si="21"/>
        <v>Scottish Environment Protection AgencyPerfluoropentane</v>
      </c>
      <c r="B323" s="308" t="s">
        <v>823</v>
      </c>
      <c r="C323" s="440"/>
      <c r="D323" s="440"/>
      <c r="E323" s="440"/>
      <c r="F323" s="440">
        <v>8900</v>
      </c>
      <c r="G323" s="440"/>
      <c r="H323" s="302" t="s">
        <v>20</v>
      </c>
      <c r="I323" s="436" t="b">
        <v>0</v>
      </c>
      <c r="W323" s="25" t="str">
        <f t="shared" si="20"/>
        <v>no</v>
      </c>
    </row>
    <row r="324" spans="1:23" ht="21" customHeight="1">
      <c r="A324" s="429" t="str">
        <f t="shared" si="21"/>
        <v>Scottish Environment Protection Agencyp-ethyltoluene</v>
      </c>
      <c r="B324" s="308" t="s">
        <v>824</v>
      </c>
      <c r="C324" s="440"/>
      <c r="D324" s="440"/>
      <c r="E324" s="440"/>
      <c r="F324" s="440"/>
      <c r="G324" s="440">
        <v>90.6</v>
      </c>
      <c r="H324" s="302" t="s">
        <v>20</v>
      </c>
      <c r="I324" s="436" t="b">
        <v>0</v>
      </c>
      <c r="V324" s="301" t="s">
        <v>533</v>
      </c>
      <c r="W324" s="25" t="str">
        <f t="shared" si="20"/>
        <v>yes</v>
      </c>
    </row>
    <row r="325" spans="1:23" ht="21" customHeight="1">
      <c r="A325" s="429" t="str">
        <f t="shared" si="21"/>
        <v>Scottish Environment Protection AgencyPhenol</v>
      </c>
      <c r="B325" s="304" t="s">
        <v>513</v>
      </c>
      <c r="C325" s="431">
        <v>78</v>
      </c>
      <c r="D325" s="431">
        <v>1600</v>
      </c>
      <c r="E325" s="430"/>
      <c r="F325" s="430"/>
      <c r="G325" s="430"/>
      <c r="H325" s="302" t="s">
        <v>20</v>
      </c>
      <c r="I325" s="436" t="b">
        <v>0</v>
      </c>
      <c r="J325" s="300">
        <v>0</v>
      </c>
      <c r="K325" s="274"/>
      <c r="L325" s="274"/>
      <c r="M325" s="274"/>
      <c r="N325" s="274"/>
      <c r="O325" s="300" t="b">
        <v>0</v>
      </c>
      <c r="P325" s="301" t="s">
        <v>533</v>
      </c>
      <c r="Q325" s="301" t="s">
        <v>513</v>
      </c>
      <c r="R325" s="300">
        <v>1000</v>
      </c>
      <c r="S325" s="300">
        <v>100</v>
      </c>
      <c r="T325" s="301" t="s">
        <v>533</v>
      </c>
      <c r="U325" s="301" t="s">
        <v>533</v>
      </c>
      <c r="V325" s="301" t="s">
        <v>533</v>
      </c>
      <c r="W325" s="25" t="str">
        <f t="shared" si="20"/>
        <v>yes</v>
      </c>
    </row>
    <row r="326" spans="1:23" ht="21" customHeight="1">
      <c r="A326" s="429" t="str">
        <f t="shared" si="21"/>
        <v>Scottish Environment Protection AgencyPhosgene</v>
      </c>
      <c r="B326" s="304" t="s">
        <v>515</v>
      </c>
      <c r="C326" s="431">
        <v>0.8</v>
      </c>
      <c r="D326" s="431">
        <v>25</v>
      </c>
      <c r="E326" s="430"/>
      <c r="F326" s="430"/>
      <c r="G326" s="430"/>
      <c r="H326" s="302" t="s">
        <v>20</v>
      </c>
      <c r="I326" s="436" t="b">
        <v>0</v>
      </c>
      <c r="J326" s="300">
        <v>0</v>
      </c>
      <c r="K326" s="274"/>
      <c r="L326" s="274"/>
      <c r="M326" s="274"/>
      <c r="N326" s="274"/>
      <c r="O326" s="300" t="b">
        <v>0</v>
      </c>
      <c r="P326" s="301" t="s">
        <v>533</v>
      </c>
      <c r="Q326" s="301" t="s">
        <v>515</v>
      </c>
      <c r="R326" s="300">
        <v>1000</v>
      </c>
      <c r="S326" s="300">
        <v>1</v>
      </c>
      <c r="T326" s="301" t="s">
        <v>533</v>
      </c>
      <c r="U326" s="301" t="s">
        <v>533</v>
      </c>
      <c r="V326" s="301" t="s">
        <v>533</v>
      </c>
      <c r="W326" s="25" t="str">
        <f t="shared" si="20"/>
        <v>yes</v>
      </c>
    </row>
    <row r="327" spans="1:23" ht="21" customHeight="1">
      <c r="A327" s="429" t="str">
        <f t="shared" si="21"/>
        <v>Scottish Environment Protection AgencyPhosphine</v>
      </c>
      <c r="B327" s="304" t="s">
        <v>517</v>
      </c>
      <c r="C327" s="431">
        <v>1.4000000000000001</v>
      </c>
      <c r="D327" s="431">
        <v>28.000000000000004</v>
      </c>
      <c r="E327" s="430"/>
      <c r="F327" s="430"/>
      <c r="G327" s="430"/>
      <c r="H327" s="302" t="s">
        <v>20</v>
      </c>
      <c r="I327" s="436" t="b">
        <v>0</v>
      </c>
      <c r="J327" s="300">
        <v>0</v>
      </c>
      <c r="K327" s="274"/>
      <c r="L327" s="274"/>
      <c r="M327" s="274"/>
      <c r="N327" s="274"/>
      <c r="O327" s="300" t="b">
        <v>0</v>
      </c>
      <c r="P327" s="301" t="s">
        <v>533</v>
      </c>
      <c r="Q327" s="301" t="s">
        <v>533</v>
      </c>
      <c r="R327" s="274"/>
      <c r="S327" s="274"/>
      <c r="T327" s="301" t="s">
        <v>533</v>
      </c>
      <c r="U327" s="301" t="s">
        <v>533</v>
      </c>
      <c r="V327" s="301" t="s">
        <v>533</v>
      </c>
      <c r="W327" s="25" t="str">
        <f t="shared" si="20"/>
        <v>yes</v>
      </c>
    </row>
    <row r="328" spans="1:23" ht="21" customHeight="1">
      <c r="A328" s="429" t="str">
        <f t="shared" si="21"/>
        <v>Scottish Environment Protection AgencyPolychlorinated biphenyls</v>
      </c>
      <c r="B328" s="304" t="s">
        <v>627</v>
      </c>
      <c r="C328" s="431">
        <v>0.2</v>
      </c>
      <c r="D328" s="431">
        <v>6</v>
      </c>
      <c r="E328" s="430"/>
      <c r="F328" s="430"/>
      <c r="G328" s="430"/>
      <c r="H328" s="302" t="s">
        <v>20</v>
      </c>
      <c r="I328" s="436" t="b">
        <v>0</v>
      </c>
      <c r="J328" s="300">
        <v>0</v>
      </c>
      <c r="K328" s="274"/>
      <c r="L328" s="274"/>
      <c r="M328" s="274"/>
      <c r="N328" s="274"/>
      <c r="O328" s="300" t="b">
        <v>0</v>
      </c>
      <c r="P328" s="301" t="s">
        <v>533</v>
      </c>
      <c r="Q328" s="301" t="s">
        <v>686</v>
      </c>
      <c r="R328" s="300">
        <v>1E-3</v>
      </c>
      <c r="S328" s="300">
        <v>0.1</v>
      </c>
      <c r="T328" s="301" t="s">
        <v>533</v>
      </c>
      <c r="U328" s="301" t="s">
        <v>533</v>
      </c>
      <c r="V328" s="301" t="s">
        <v>533</v>
      </c>
      <c r="W328" s="25" t="str">
        <f t="shared" si="20"/>
        <v>no</v>
      </c>
    </row>
    <row r="329" spans="1:23" ht="30.75" customHeight="1">
      <c r="A329" s="429" t="str">
        <f t="shared" si="21"/>
        <v>Scottish Environment Protection AgencyPolycyclic aromatic hydrocarbons (PAH)-total content within PM10 fraction</v>
      </c>
      <c r="B329" s="304" t="s">
        <v>628</v>
      </c>
      <c r="C329" s="431"/>
      <c r="D329" s="430"/>
      <c r="E329" s="430"/>
      <c r="F329" s="430"/>
      <c r="G329" s="430"/>
      <c r="H329" s="302" t="s">
        <v>20</v>
      </c>
      <c r="I329" s="436" t="b">
        <v>0</v>
      </c>
      <c r="J329" s="300">
        <v>0</v>
      </c>
      <c r="K329" s="274"/>
      <c r="L329" s="274"/>
      <c r="M329" s="274"/>
      <c r="N329" s="274"/>
      <c r="O329" s="300" t="b">
        <v>0</v>
      </c>
      <c r="P329" s="301" t="s">
        <v>533</v>
      </c>
      <c r="Q329" s="301" t="s">
        <v>825</v>
      </c>
      <c r="R329" s="300">
        <v>1000</v>
      </c>
      <c r="S329" s="300">
        <v>1</v>
      </c>
      <c r="T329" s="301" t="s">
        <v>533</v>
      </c>
      <c r="U329" s="301" t="s">
        <v>533</v>
      </c>
      <c r="W329" s="25" t="str">
        <f t="shared" si="20"/>
        <v>yes</v>
      </c>
    </row>
    <row r="330" spans="1:23" ht="21" customHeight="1">
      <c r="A330" s="429" t="str">
        <f t="shared" si="21"/>
        <v>Scottish Environment Protection AgencyPropan-1-ol</v>
      </c>
      <c r="B330" s="304" t="s">
        <v>629</v>
      </c>
      <c r="C330" s="431">
        <v>5000</v>
      </c>
      <c r="D330" s="431">
        <v>62500</v>
      </c>
      <c r="E330" s="430"/>
      <c r="F330" s="430"/>
      <c r="G330" s="431">
        <v>56.12</v>
      </c>
      <c r="H330" s="302" t="s">
        <v>20</v>
      </c>
      <c r="I330" s="436" t="b">
        <v>0</v>
      </c>
      <c r="J330" s="300">
        <v>0</v>
      </c>
      <c r="K330" s="274"/>
      <c r="L330" s="274"/>
      <c r="M330" s="274"/>
      <c r="N330" s="274"/>
      <c r="O330" s="300" t="b">
        <v>0</v>
      </c>
      <c r="P330" s="301" t="s">
        <v>533</v>
      </c>
      <c r="Q330" s="301" t="s">
        <v>533</v>
      </c>
      <c r="R330" s="274"/>
      <c r="S330" s="274"/>
      <c r="T330" s="301" t="s">
        <v>533</v>
      </c>
      <c r="U330" s="301" t="s">
        <v>533</v>
      </c>
      <c r="V330" s="301" t="s">
        <v>533</v>
      </c>
      <c r="W330" s="25" t="str">
        <f t="shared" si="20"/>
        <v>yes</v>
      </c>
    </row>
    <row r="331" spans="1:23" ht="21" customHeight="1">
      <c r="A331" s="429" t="str">
        <f t="shared" si="21"/>
        <v>Scottish Environment Protection AgencyPropan-2-ol</v>
      </c>
      <c r="B331" s="304" t="s">
        <v>630</v>
      </c>
      <c r="C331" s="431">
        <v>9990</v>
      </c>
      <c r="D331" s="431">
        <v>125000</v>
      </c>
      <c r="E331" s="430"/>
      <c r="F331" s="430"/>
      <c r="G331" s="431">
        <v>18.82</v>
      </c>
      <c r="H331" s="302" t="s">
        <v>20</v>
      </c>
      <c r="I331" s="436" t="b">
        <v>0</v>
      </c>
      <c r="J331" s="300">
        <v>0</v>
      </c>
      <c r="K331" s="274"/>
      <c r="L331" s="274"/>
      <c r="M331" s="274"/>
      <c r="N331" s="274"/>
      <c r="O331" s="300" t="b">
        <v>0</v>
      </c>
      <c r="P331" s="301" t="s">
        <v>533</v>
      </c>
      <c r="Q331" s="301" t="s">
        <v>533</v>
      </c>
      <c r="R331" s="274"/>
      <c r="S331" s="274"/>
      <c r="T331" s="301" t="s">
        <v>533</v>
      </c>
      <c r="U331" s="301" t="s">
        <v>533</v>
      </c>
      <c r="V331" s="301" t="s">
        <v>533</v>
      </c>
      <c r="W331" s="25" t="str">
        <f t="shared" si="20"/>
        <v>no</v>
      </c>
    </row>
    <row r="332" spans="1:23" ht="21" customHeight="1">
      <c r="A332" s="429" t="str">
        <f t="shared" si="21"/>
        <v>Scottish Environment Protection AgencyPropane</v>
      </c>
      <c r="B332" s="308" t="s">
        <v>826</v>
      </c>
      <c r="C332" s="440"/>
      <c r="D332" s="440"/>
      <c r="E332" s="440"/>
      <c r="F332" s="440"/>
      <c r="G332" s="440">
        <v>17.600000000000001</v>
      </c>
      <c r="H332" s="302" t="s">
        <v>20</v>
      </c>
      <c r="I332" s="436" t="b">
        <v>0</v>
      </c>
      <c r="W332" s="25" t="str">
        <f t="shared" si="20"/>
        <v>no</v>
      </c>
    </row>
    <row r="333" spans="1:23" ht="21" customHeight="1">
      <c r="A333" s="429" t="str">
        <f t="shared" si="21"/>
        <v>Scottish Environment Protection AgencyPropane-1,2-diol vapour &amp; particulates</v>
      </c>
      <c r="B333" s="308" t="s">
        <v>827</v>
      </c>
      <c r="C333" s="440"/>
      <c r="D333" s="440"/>
      <c r="E333" s="440"/>
      <c r="F333" s="440"/>
      <c r="G333" s="440">
        <v>45.72</v>
      </c>
      <c r="H333" s="302" t="s">
        <v>20</v>
      </c>
      <c r="I333" s="436" t="b">
        <v>0</v>
      </c>
      <c r="W333" s="25" t="str">
        <f t="shared" si="20"/>
        <v>no</v>
      </c>
    </row>
    <row r="334" spans="1:23" ht="21" customHeight="1">
      <c r="A334" s="429" t="str">
        <f t="shared" si="21"/>
        <v>Scottish Environment Protection AgencyPropionaldehyde</v>
      </c>
      <c r="B334" s="308" t="s">
        <v>828</v>
      </c>
      <c r="C334" s="440"/>
      <c r="D334" s="440"/>
      <c r="E334" s="440"/>
      <c r="F334" s="440"/>
      <c r="G334" s="440">
        <v>79.8</v>
      </c>
      <c r="H334" s="302" t="s">
        <v>20</v>
      </c>
      <c r="I334" s="436" t="b">
        <v>0</v>
      </c>
      <c r="W334" s="25" t="str">
        <f t="shared" si="20"/>
        <v>yes</v>
      </c>
    </row>
    <row r="335" spans="1:23" ht="21" customHeight="1">
      <c r="A335" s="429" t="str">
        <f t="shared" si="21"/>
        <v>Scottish Environment Protection AgencyPropionic acid</v>
      </c>
      <c r="B335" s="304" t="s">
        <v>631</v>
      </c>
      <c r="C335" s="431">
        <v>310</v>
      </c>
      <c r="D335" s="431">
        <v>4600</v>
      </c>
      <c r="E335" s="430"/>
      <c r="F335" s="430"/>
      <c r="G335" s="431">
        <v>15</v>
      </c>
      <c r="H335" s="302" t="s">
        <v>20</v>
      </c>
      <c r="I335" s="436" t="b">
        <v>0</v>
      </c>
      <c r="J335" s="300">
        <v>0</v>
      </c>
      <c r="K335" s="274"/>
      <c r="L335" s="274"/>
      <c r="M335" s="274"/>
      <c r="N335" s="274"/>
      <c r="O335" s="300" t="b">
        <v>0</v>
      </c>
      <c r="P335" s="301" t="s">
        <v>533</v>
      </c>
      <c r="Q335" s="301" t="s">
        <v>533</v>
      </c>
      <c r="R335" s="274"/>
      <c r="S335" s="274"/>
      <c r="T335" s="301" t="s">
        <v>533</v>
      </c>
      <c r="U335" s="301" t="s">
        <v>533</v>
      </c>
      <c r="V335" s="301" t="s">
        <v>533</v>
      </c>
      <c r="W335" s="25" t="str">
        <f t="shared" si="20"/>
        <v>no</v>
      </c>
    </row>
    <row r="336" spans="1:23" ht="21" customHeight="1">
      <c r="A336" s="429" t="str">
        <f t="shared" si="21"/>
        <v>Scottish Environment Protection AgencyPropylene</v>
      </c>
      <c r="B336" s="308" t="s">
        <v>829</v>
      </c>
      <c r="C336" s="440"/>
      <c r="D336" s="440"/>
      <c r="E336" s="440"/>
      <c r="F336" s="440"/>
      <c r="G336" s="440">
        <v>112.3</v>
      </c>
      <c r="H336" s="302" t="s">
        <v>20</v>
      </c>
      <c r="I336" s="436" t="b">
        <v>0</v>
      </c>
      <c r="W336" s="25" t="str">
        <f t="shared" si="20"/>
        <v>yes</v>
      </c>
    </row>
    <row r="337" spans="1:23" ht="21" customHeight="1">
      <c r="A337" s="429" t="str">
        <f t="shared" si="21"/>
        <v>Scottish Environment Protection AgencyPropylene oxide</v>
      </c>
      <c r="B337" s="304" t="s">
        <v>525</v>
      </c>
      <c r="C337" s="431">
        <v>24</v>
      </c>
      <c r="D337" s="431">
        <v>720</v>
      </c>
      <c r="E337" s="430"/>
      <c r="F337" s="430"/>
      <c r="G337" s="430"/>
      <c r="H337" s="302" t="s">
        <v>20</v>
      </c>
      <c r="I337" s="436" t="b">
        <v>0</v>
      </c>
      <c r="J337" s="300">
        <v>0</v>
      </c>
      <c r="K337" s="274"/>
      <c r="L337" s="274"/>
      <c r="M337" s="274"/>
      <c r="N337" s="274"/>
      <c r="O337" s="300" t="b">
        <v>0</v>
      </c>
      <c r="P337" s="301" t="s">
        <v>533</v>
      </c>
      <c r="Q337" s="301" t="s">
        <v>525</v>
      </c>
      <c r="R337" s="300">
        <v>1000</v>
      </c>
      <c r="S337" s="300">
        <v>100</v>
      </c>
      <c r="T337" s="301" t="s">
        <v>533</v>
      </c>
      <c r="U337" s="301" t="s">
        <v>533</v>
      </c>
      <c r="V337" s="301" t="s">
        <v>533</v>
      </c>
      <c r="W337" s="25" t="str">
        <f t="shared" si="20"/>
        <v>no</v>
      </c>
    </row>
    <row r="338" spans="1:23" ht="21" customHeight="1">
      <c r="A338" s="429" t="str">
        <f t="shared" si="21"/>
        <v>Scottish Environment Protection Agencyp-xylene</v>
      </c>
      <c r="B338" s="308" t="s">
        <v>830</v>
      </c>
      <c r="C338" s="440"/>
      <c r="D338" s="440"/>
      <c r="E338" s="440"/>
      <c r="F338" s="440"/>
      <c r="G338" s="440">
        <v>101</v>
      </c>
      <c r="H338" s="302" t="s">
        <v>20</v>
      </c>
      <c r="I338" s="436" t="b">
        <v>0</v>
      </c>
      <c r="W338" s="25" t="str">
        <f t="shared" si="20"/>
        <v>no</v>
      </c>
    </row>
    <row r="339" spans="1:23" ht="21" customHeight="1">
      <c r="A339" s="429" t="str">
        <f t="shared" si="21"/>
        <v>Scottish Environment Protection Agencys-butyl acetate</v>
      </c>
      <c r="B339" s="308" t="s">
        <v>831</v>
      </c>
      <c r="C339" s="440"/>
      <c r="D339" s="440"/>
      <c r="E339" s="440"/>
      <c r="F339" s="440"/>
      <c r="G339" s="440">
        <v>27.52</v>
      </c>
      <c r="H339" s="302" t="s">
        <v>20</v>
      </c>
      <c r="I339" s="436" t="b">
        <v>0</v>
      </c>
      <c r="V339" s="301" t="s">
        <v>533</v>
      </c>
      <c r="W339" s="25" t="str">
        <f t="shared" si="20"/>
        <v>yes</v>
      </c>
    </row>
    <row r="340" spans="1:23" ht="21" customHeight="1">
      <c r="A340" s="429" t="str">
        <f t="shared" si="21"/>
        <v>Scottish Environment Protection AgencySelenium and compounds (as Se), except hydrogen selenide</v>
      </c>
      <c r="B340" s="435" t="s">
        <v>526</v>
      </c>
      <c r="C340" s="431">
        <v>2</v>
      </c>
      <c r="D340" s="431"/>
      <c r="E340" s="431">
        <v>1.2E-2</v>
      </c>
      <c r="F340" s="430"/>
      <c r="G340" s="430"/>
      <c r="H340" s="302" t="s">
        <v>20</v>
      </c>
      <c r="I340" s="436" t="b">
        <v>0</v>
      </c>
      <c r="J340" s="300">
        <v>0</v>
      </c>
      <c r="K340" s="274"/>
      <c r="L340" s="274"/>
      <c r="M340" s="274"/>
      <c r="N340" s="274"/>
      <c r="O340" s="300" t="b">
        <v>0</v>
      </c>
      <c r="P340" s="301" t="s">
        <v>533</v>
      </c>
      <c r="Q340" s="301" t="s">
        <v>687</v>
      </c>
      <c r="R340" s="300">
        <v>1000</v>
      </c>
      <c r="S340" s="300">
        <v>10</v>
      </c>
      <c r="T340" s="301" t="s">
        <v>533</v>
      </c>
      <c r="U340" s="301" t="s">
        <v>533</v>
      </c>
      <c r="V340" s="301" t="s">
        <v>533</v>
      </c>
      <c r="W340" s="25" t="str">
        <f t="shared" si="20"/>
        <v>yes</v>
      </c>
    </row>
    <row r="341" spans="1:23" ht="21" customHeight="1">
      <c r="A341" s="429" t="str">
        <f t="shared" si="21"/>
        <v>Scottish Environment Protection AgencySodium hydroxide</v>
      </c>
      <c r="B341" s="304" t="s">
        <v>528</v>
      </c>
      <c r="C341" s="430"/>
      <c r="D341" s="431">
        <v>200</v>
      </c>
      <c r="E341" s="430"/>
      <c r="F341" s="430"/>
      <c r="G341" s="430"/>
      <c r="H341" s="302" t="s">
        <v>20</v>
      </c>
      <c r="I341" s="436" t="b">
        <v>0</v>
      </c>
      <c r="J341" s="300">
        <v>0</v>
      </c>
      <c r="K341" s="274"/>
      <c r="L341" s="274"/>
      <c r="M341" s="274"/>
      <c r="N341" s="274"/>
      <c r="O341" s="300" t="b">
        <v>0</v>
      </c>
      <c r="P341" s="301" t="s">
        <v>533</v>
      </c>
      <c r="Q341" s="301" t="s">
        <v>533</v>
      </c>
      <c r="R341" s="274"/>
      <c r="S341" s="274"/>
      <c r="T341" s="301" t="s">
        <v>533</v>
      </c>
      <c r="U341" s="301" t="s">
        <v>533</v>
      </c>
      <c r="V341" s="301" t="s">
        <v>533</v>
      </c>
      <c r="W341" s="25" t="str">
        <f t="shared" si="20"/>
        <v>yes</v>
      </c>
    </row>
    <row r="342" spans="1:23" ht="21" customHeight="1">
      <c r="A342" s="429" t="str">
        <f t="shared" si="21"/>
        <v>Scottish Environment Protection AgencyStyrene</v>
      </c>
      <c r="B342" s="341" t="s">
        <v>188</v>
      </c>
      <c r="C342" s="431">
        <v>260</v>
      </c>
      <c r="D342" s="431">
        <v>800</v>
      </c>
      <c r="E342" s="430"/>
      <c r="F342" s="430"/>
      <c r="G342" s="431">
        <v>14.2</v>
      </c>
      <c r="H342" s="302" t="s">
        <v>659</v>
      </c>
      <c r="I342" s="436" t="b">
        <v>0</v>
      </c>
      <c r="J342" s="300">
        <v>0</v>
      </c>
      <c r="K342" s="300">
        <v>500</v>
      </c>
      <c r="L342" s="300">
        <v>50</v>
      </c>
      <c r="M342" s="300">
        <v>500</v>
      </c>
      <c r="N342" s="300">
        <v>50</v>
      </c>
      <c r="O342" s="300" t="b">
        <v>0</v>
      </c>
      <c r="P342" s="301" t="s">
        <v>533</v>
      </c>
      <c r="Q342" s="301" t="s">
        <v>188</v>
      </c>
      <c r="R342" s="300">
        <v>1000</v>
      </c>
      <c r="S342" s="300">
        <v>500</v>
      </c>
      <c r="T342" s="301" t="s">
        <v>533</v>
      </c>
      <c r="U342" s="301" t="s">
        <v>533</v>
      </c>
      <c r="V342" s="301" t="s">
        <v>533</v>
      </c>
      <c r="W342" s="25" t="e">
        <f>IF(#REF!+#REF!&gt;0,"yes","no")</f>
        <v>#REF!</v>
      </c>
    </row>
    <row r="343" spans="1:23" ht="21" customHeight="1">
      <c r="A343" s="429" t="str">
        <f t="shared" si="21"/>
        <v>Scottish Environment Protection AgencySulphur dioxide  (15 min mean)</v>
      </c>
      <c r="B343" s="304" t="s">
        <v>531</v>
      </c>
      <c r="C343" s="431">
        <v>0</v>
      </c>
      <c r="D343" s="431">
        <v>266</v>
      </c>
      <c r="E343" s="430"/>
      <c r="F343" s="430"/>
      <c r="G343" s="431">
        <v>4.8</v>
      </c>
      <c r="H343" s="302" t="s">
        <v>20</v>
      </c>
      <c r="I343" s="436" t="b">
        <v>0</v>
      </c>
      <c r="J343" s="300">
        <v>0</v>
      </c>
      <c r="K343" s="274"/>
      <c r="L343" s="274"/>
      <c r="M343" s="274"/>
      <c r="N343" s="274"/>
      <c r="O343" s="300" t="b">
        <v>0</v>
      </c>
      <c r="P343" s="301" t="s">
        <v>533</v>
      </c>
      <c r="Q343" s="301" t="s">
        <v>688</v>
      </c>
      <c r="R343" s="300">
        <v>1000000</v>
      </c>
      <c r="S343" s="300">
        <v>10</v>
      </c>
      <c r="T343" s="301" t="s">
        <v>533</v>
      </c>
      <c r="U343" s="301" t="s">
        <v>533</v>
      </c>
      <c r="V343" s="301" t="s">
        <v>832</v>
      </c>
      <c r="W343" s="25" t="e">
        <f>IF(#REF!+#REF!&gt;0,"yes","no")</f>
        <v>#REF!</v>
      </c>
    </row>
    <row r="344" spans="1:23" ht="21" customHeight="1">
      <c r="A344" s="429" t="str">
        <f t="shared" si="21"/>
        <v>Scottish Environment Protection AgencySulphur dioxide (24 hr mean)</v>
      </c>
      <c r="B344" s="304" t="s">
        <v>532</v>
      </c>
      <c r="C344" s="430"/>
      <c r="D344" s="431">
        <v>125</v>
      </c>
      <c r="E344" s="430"/>
      <c r="F344" s="430"/>
      <c r="G344" s="431">
        <v>4.8</v>
      </c>
      <c r="H344" s="302" t="s">
        <v>20</v>
      </c>
      <c r="I344" s="436" t="b">
        <v>0</v>
      </c>
      <c r="J344" s="300">
        <v>0</v>
      </c>
      <c r="K344" s="274"/>
      <c r="L344" s="274"/>
      <c r="M344" s="274"/>
      <c r="N344" s="274"/>
      <c r="O344" s="300" t="b">
        <v>0</v>
      </c>
      <c r="P344" s="301" t="s">
        <v>533</v>
      </c>
      <c r="Q344" s="301" t="s">
        <v>688</v>
      </c>
      <c r="R344" s="300">
        <v>1000000</v>
      </c>
      <c r="S344" s="300">
        <v>10</v>
      </c>
      <c r="T344" s="301" t="s">
        <v>533</v>
      </c>
      <c r="U344" s="301" t="s">
        <v>533</v>
      </c>
      <c r="V344" s="301" t="s">
        <v>533</v>
      </c>
      <c r="W344" s="25" t="str">
        <f t="shared" si="20"/>
        <v>no</v>
      </c>
    </row>
    <row r="345" spans="1:23" ht="21" customHeight="1">
      <c r="A345" s="429" t="str">
        <f t="shared" si="21"/>
        <v>Scottish Environment Protection AgencySulphur dioxide (ecological-lichens and bryophytes)</v>
      </c>
      <c r="B345" s="435" t="s">
        <v>535</v>
      </c>
      <c r="C345" s="431">
        <v>10</v>
      </c>
      <c r="D345" s="431"/>
      <c r="E345" s="430"/>
      <c r="F345" s="430"/>
      <c r="G345" s="431">
        <v>4.8</v>
      </c>
      <c r="H345" s="302" t="s">
        <v>20</v>
      </c>
      <c r="I345" s="436" t="b">
        <v>0</v>
      </c>
      <c r="J345" s="300">
        <v>0</v>
      </c>
      <c r="K345" s="274"/>
      <c r="L345" s="274"/>
      <c r="M345" s="274"/>
      <c r="N345" s="274"/>
      <c r="O345" s="300" t="b">
        <v>0</v>
      </c>
      <c r="P345" s="301" t="s">
        <v>533</v>
      </c>
      <c r="Q345" s="301" t="s">
        <v>688</v>
      </c>
      <c r="R345" s="300">
        <v>1000000</v>
      </c>
      <c r="S345" s="300">
        <v>10</v>
      </c>
      <c r="T345" s="301" t="s">
        <v>533</v>
      </c>
      <c r="U345" s="301" t="s">
        <v>533</v>
      </c>
      <c r="V345" s="301" t="s">
        <v>533</v>
      </c>
      <c r="W345" s="25" t="e">
        <f>IF(#REF!+#REF!&gt;0,"yes","no")</f>
        <v>#REF!</v>
      </c>
    </row>
    <row r="346" spans="1:23" ht="21" customHeight="1">
      <c r="A346" s="429" t="str">
        <f t="shared" ref="A346:A347" si="22">"Scottish Environment Protection Agency"&amp;B346</f>
        <v>Scottish Environment Protection AgencySulphur dioxide (ecological-other vegetation)</v>
      </c>
      <c r="B346" s="435" t="s">
        <v>537</v>
      </c>
      <c r="C346" s="431">
        <v>20</v>
      </c>
      <c r="D346" s="431"/>
      <c r="E346" s="430"/>
      <c r="F346" s="430"/>
      <c r="G346" s="431">
        <v>4.8</v>
      </c>
      <c r="H346" s="302" t="s">
        <v>20</v>
      </c>
      <c r="I346" s="436" t="b">
        <v>0</v>
      </c>
      <c r="J346" s="300">
        <v>0</v>
      </c>
      <c r="K346" s="274"/>
      <c r="L346" s="274"/>
      <c r="M346" s="274"/>
      <c r="N346" s="274"/>
      <c r="O346" s="300" t="b">
        <v>0</v>
      </c>
      <c r="P346" s="301" t="s">
        <v>533</v>
      </c>
      <c r="Q346" s="301" t="s">
        <v>688</v>
      </c>
      <c r="R346" s="300">
        <v>1000000</v>
      </c>
      <c r="S346" s="300">
        <v>10</v>
      </c>
      <c r="T346" s="301" t="s">
        <v>533</v>
      </c>
      <c r="U346" s="301" t="s">
        <v>533</v>
      </c>
      <c r="V346" s="301" t="s">
        <v>533</v>
      </c>
      <c r="W346" s="25" t="e">
        <f>IF(#REF!+#REF!&gt;0,"yes","no")</f>
        <v>#REF!</v>
      </c>
    </row>
    <row r="347" spans="1:23" ht="21" customHeight="1">
      <c r="A347" s="429" t="str">
        <f t="shared" si="22"/>
        <v>Scottish Environment Protection AgencySulphur dioxide (ecological-crops)</v>
      </c>
      <c r="B347" s="435" t="s">
        <v>632</v>
      </c>
      <c r="C347" s="431">
        <v>30</v>
      </c>
      <c r="D347" s="431"/>
      <c r="E347" s="430"/>
      <c r="F347" s="430"/>
      <c r="G347" s="431">
        <v>4.8</v>
      </c>
      <c r="H347" s="302" t="s">
        <v>20</v>
      </c>
      <c r="I347" s="436" t="b">
        <v>0</v>
      </c>
      <c r="J347" s="300">
        <v>0</v>
      </c>
      <c r="K347" s="274"/>
      <c r="L347" s="274"/>
      <c r="M347" s="274"/>
      <c r="N347" s="274"/>
      <c r="O347" s="300" t="b">
        <v>0</v>
      </c>
      <c r="P347" s="301" t="s">
        <v>533</v>
      </c>
      <c r="Q347" s="301" t="s">
        <v>688</v>
      </c>
      <c r="R347" s="300">
        <v>1000000</v>
      </c>
      <c r="S347" s="300">
        <v>10</v>
      </c>
      <c r="T347" s="301" t="s">
        <v>533</v>
      </c>
      <c r="U347" s="301" t="s">
        <v>533</v>
      </c>
      <c r="V347" s="301" t="s">
        <v>533</v>
      </c>
      <c r="W347" s="25" t="e">
        <f>IF(#REF!+#REF!&gt;0,"yes","no")</f>
        <v>#REF!</v>
      </c>
    </row>
    <row r="348" spans="1:23" ht="21" customHeight="1">
      <c r="A348" s="429" t="str">
        <f t="shared" si="21"/>
        <v>Scottish Environment Protection AgencySulphur hexafluoride</v>
      </c>
      <c r="B348" s="304" t="s">
        <v>539</v>
      </c>
      <c r="C348" s="431">
        <v>60700</v>
      </c>
      <c r="D348" s="431">
        <v>759000</v>
      </c>
      <c r="E348" s="430"/>
      <c r="F348" s="431">
        <v>23900</v>
      </c>
      <c r="G348" s="430"/>
      <c r="H348" s="302" t="s">
        <v>20</v>
      </c>
      <c r="I348" s="436" t="b">
        <v>0</v>
      </c>
      <c r="J348" s="300">
        <v>0</v>
      </c>
      <c r="K348" s="274"/>
      <c r="L348" s="274"/>
      <c r="M348" s="274"/>
      <c r="N348" s="274"/>
      <c r="O348" s="300" t="b">
        <v>0</v>
      </c>
      <c r="P348" s="301" t="s">
        <v>533</v>
      </c>
      <c r="Q348" s="301" t="s">
        <v>533</v>
      </c>
      <c r="R348" s="274"/>
      <c r="S348" s="274"/>
      <c r="T348" s="301" t="s">
        <v>533</v>
      </c>
      <c r="U348" s="301" t="s">
        <v>533</v>
      </c>
      <c r="V348" s="301" t="s">
        <v>533</v>
      </c>
      <c r="W348" s="25" t="str">
        <f t="shared" si="20"/>
        <v>yes</v>
      </c>
    </row>
    <row r="349" spans="1:23" ht="21" customHeight="1">
      <c r="A349" s="429" t="str">
        <f t="shared" si="21"/>
        <v>Scottish Environment Protection AgencySulphuric acid</v>
      </c>
      <c r="B349" s="304" t="s">
        <v>541</v>
      </c>
      <c r="C349" s="431">
        <v>10</v>
      </c>
      <c r="D349" s="431">
        <v>300</v>
      </c>
      <c r="E349" s="430"/>
      <c r="F349" s="430"/>
      <c r="G349" s="430"/>
      <c r="H349" s="302" t="s">
        <v>20</v>
      </c>
      <c r="I349" s="436" t="b">
        <v>0</v>
      </c>
      <c r="J349" s="300">
        <v>0</v>
      </c>
      <c r="K349" s="274"/>
      <c r="L349" s="274"/>
      <c r="M349" s="274"/>
      <c r="N349" s="274"/>
      <c r="O349" s="300" t="b">
        <v>0</v>
      </c>
      <c r="P349" s="301" t="s">
        <v>533</v>
      </c>
      <c r="Q349" s="301" t="s">
        <v>533</v>
      </c>
      <c r="R349" s="274"/>
      <c r="S349" s="274"/>
      <c r="T349" s="301" t="s">
        <v>533</v>
      </c>
      <c r="U349" s="301" t="s">
        <v>533</v>
      </c>
      <c r="V349" s="301" t="s">
        <v>533</v>
      </c>
      <c r="W349" s="25" t="str">
        <f t="shared" si="20"/>
        <v>no</v>
      </c>
    </row>
    <row r="350" spans="1:23" ht="21" customHeight="1">
      <c r="A350" s="429" t="str">
        <f t="shared" si="21"/>
        <v>Scottish Environment Protection Agencyt-butyl acetate</v>
      </c>
      <c r="B350" s="308" t="s">
        <v>833</v>
      </c>
      <c r="C350" s="440"/>
      <c r="D350" s="440"/>
      <c r="E350" s="440"/>
      <c r="F350" s="440"/>
      <c r="G350" s="440">
        <v>5.32</v>
      </c>
      <c r="H350" s="302" t="s">
        <v>20</v>
      </c>
      <c r="I350" s="436" t="b">
        <v>0</v>
      </c>
      <c r="W350" s="25" t="str">
        <f t="shared" si="20"/>
        <v>no</v>
      </c>
    </row>
    <row r="351" spans="1:23" ht="21" customHeight="1">
      <c r="A351" s="429" t="str">
        <f t="shared" si="21"/>
        <v>Scottish Environment Protection AgencyTetrachloroethylene</v>
      </c>
      <c r="B351" s="340" t="s">
        <v>543</v>
      </c>
      <c r="C351" s="431">
        <v>40</v>
      </c>
      <c r="D351" s="431"/>
      <c r="E351" s="430"/>
      <c r="F351" s="430"/>
      <c r="G351" s="431">
        <v>2.9</v>
      </c>
      <c r="H351" s="302" t="s">
        <v>659</v>
      </c>
      <c r="I351" s="436" t="b">
        <v>0</v>
      </c>
      <c r="J351" s="300">
        <v>0</v>
      </c>
      <c r="K351" s="274"/>
      <c r="L351" s="300">
        <v>10</v>
      </c>
      <c r="M351" s="274"/>
      <c r="N351" s="300">
        <v>10</v>
      </c>
      <c r="O351" s="300" t="b">
        <v>0</v>
      </c>
      <c r="P351" s="301" t="s">
        <v>533</v>
      </c>
      <c r="Q351" s="301" t="s">
        <v>543</v>
      </c>
      <c r="R351" s="300">
        <v>1000</v>
      </c>
      <c r="S351" s="300">
        <v>500</v>
      </c>
      <c r="T351" s="301" t="s">
        <v>533</v>
      </c>
      <c r="U351" s="301" t="s">
        <v>533</v>
      </c>
      <c r="V351" s="301" t="s">
        <v>533</v>
      </c>
      <c r="W351" s="25" t="str">
        <f t="shared" si="20"/>
        <v>yes</v>
      </c>
    </row>
    <row r="352" spans="1:23" ht="21" customHeight="1">
      <c r="A352" s="429" t="str">
        <f t="shared" si="21"/>
        <v>Scottish Environment Protection AgencyTetrahydrofuran</v>
      </c>
      <c r="B352" s="304" t="s">
        <v>545</v>
      </c>
      <c r="C352" s="431">
        <v>1500</v>
      </c>
      <c r="D352" s="431">
        <v>30000</v>
      </c>
      <c r="E352" s="430"/>
      <c r="F352" s="430"/>
      <c r="G352" s="430"/>
      <c r="H352" s="302" t="s">
        <v>20</v>
      </c>
      <c r="I352" s="436" t="b">
        <v>0</v>
      </c>
      <c r="J352" s="300">
        <v>0</v>
      </c>
      <c r="K352" s="274"/>
      <c r="L352" s="274"/>
      <c r="M352" s="274"/>
      <c r="N352" s="274"/>
      <c r="O352" s="300" t="b">
        <v>0</v>
      </c>
      <c r="P352" s="301" t="s">
        <v>533</v>
      </c>
      <c r="Q352" s="301" t="s">
        <v>691</v>
      </c>
      <c r="R352" s="300">
        <v>1E-3</v>
      </c>
      <c r="S352" s="300">
        <v>0.1</v>
      </c>
      <c r="T352" s="301" t="s">
        <v>533</v>
      </c>
      <c r="U352" s="301" t="s">
        <v>533</v>
      </c>
      <c r="V352" s="301" t="s">
        <v>533</v>
      </c>
      <c r="W352" s="25" t="str">
        <f t="shared" si="20"/>
        <v>yes</v>
      </c>
    </row>
    <row r="353" spans="1:23" ht="21" customHeight="1">
      <c r="A353" s="429" t="str">
        <f t="shared" si="21"/>
        <v>Scottish Environment Protection AgencyToluene</v>
      </c>
      <c r="B353" s="341" t="s">
        <v>185</v>
      </c>
      <c r="C353" s="431">
        <v>260</v>
      </c>
      <c r="D353" s="431">
        <v>8000</v>
      </c>
      <c r="E353" s="430"/>
      <c r="F353" s="430"/>
      <c r="G353" s="431">
        <v>63.7</v>
      </c>
      <c r="H353" s="302" t="s">
        <v>20</v>
      </c>
      <c r="I353" s="436" t="b">
        <v>0</v>
      </c>
      <c r="J353" s="300">
        <v>0</v>
      </c>
      <c r="K353" s="274"/>
      <c r="L353" s="274"/>
      <c r="M353" s="274"/>
      <c r="N353" s="274"/>
      <c r="O353" s="300" t="b">
        <v>0</v>
      </c>
      <c r="P353" s="301" t="s">
        <v>533</v>
      </c>
      <c r="Q353" s="301" t="s">
        <v>533</v>
      </c>
      <c r="R353" s="274"/>
      <c r="S353" s="274"/>
      <c r="T353" s="301" t="s">
        <v>533</v>
      </c>
      <c r="U353" s="301" t="s">
        <v>533</v>
      </c>
      <c r="V353" s="301" t="s">
        <v>533</v>
      </c>
      <c r="W353" s="25" t="e">
        <f>IF(#REF!+#REF!&gt;0,"yes","no")</f>
        <v>#REF!</v>
      </c>
    </row>
    <row r="354" spans="1:23" ht="21" customHeight="1">
      <c r="A354" s="429" t="str">
        <f t="shared" si="21"/>
        <v>Scottish Environment Protection Agencytrans - but - 2 - ene</v>
      </c>
      <c r="B354" s="308" t="s">
        <v>834</v>
      </c>
      <c r="C354" s="440"/>
      <c r="D354" s="440"/>
      <c r="E354" s="440"/>
      <c r="F354" s="440"/>
      <c r="G354" s="440">
        <v>113.2</v>
      </c>
      <c r="H354" s="302" t="s">
        <v>20</v>
      </c>
      <c r="I354" s="436" t="b">
        <v>0</v>
      </c>
      <c r="W354" s="25" t="str">
        <f t="shared" si="20"/>
        <v>no</v>
      </c>
    </row>
    <row r="355" spans="1:23" ht="21" customHeight="1">
      <c r="A355" s="429" t="str">
        <f t="shared" si="21"/>
        <v>Scottish Environment Protection Agencytrans - hex -2- ene</v>
      </c>
      <c r="B355" s="308" t="s">
        <v>835</v>
      </c>
      <c r="C355" s="440"/>
      <c r="D355" s="440"/>
      <c r="E355" s="440"/>
      <c r="F355" s="440"/>
      <c r="G355" s="440">
        <v>107.3</v>
      </c>
      <c r="H355" s="302" t="s">
        <v>20</v>
      </c>
      <c r="I355" s="436" t="b">
        <v>0</v>
      </c>
      <c r="W355" s="25" t="str">
        <f t="shared" si="20"/>
        <v>no</v>
      </c>
    </row>
    <row r="356" spans="1:23" ht="21" customHeight="1">
      <c r="A356" s="429" t="str">
        <f t="shared" si="21"/>
        <v>Scottish Environment Protection Agencytrans - pent - 2 - ene</v>
      </c>
      <c r="B356" s="308" t="s">
        <v>836</v>
      </c>
      <c r="C356" s="440"/>
      <c r="D356" s="440"/>
      <c r="E356" s="440"/>
      <c r="F356" s="440"/>
      <c r="G356" s="440">
        <v>111.7</v>
      </c>
      <c r="H356" s="302" t="s">
        <v>20</v>
      </c>
      <c r="I356" s="436" t="b">
        <v>0</v>
      </c>
      <c r="W356" s="25" t="str">
        <f t="shared" si="20"/>
        <v>no</v>
      </c>
    </row>
    <row r="357" spans="1:23" ht="21" customHeight="1">
      <c r="A357" s="429" t="str">
        <f t="shared" si="21"/>
        <v>Scottish Environment Protection Agencytrans -dichloroethylene</v>
      </c>
      <c r="B357" s="308" t="s">
        <v>837</v>
      </c>
      <c r="C357" s="440"/>
      <c r="D357" s="440"/>
      <c r="E357" s="440"/>
      <c r="F357" s="440"/>
      <c r="G357" s="440">
        <v>39.200000000000003</v>
      </c>
      <c r="H357" s="302" t="s">
        <v>20</v>
      </c>
      <c r="I357" s="436" t="b">
        <v>0</v>
      </c>
      <c r="V357" s="301" t="s">
        <v>533</v>
      </c>
      <c r="W357" s="25" t="str">
        <f t="shared" si="20"/>
        <v>no</v>
      </c>
    </row>
    <row r="358" spans="1:23" ht="21" customHeight="1">
      <c r="A358" s="429" t="str">
        <f t="shared" si="21"/>
        <v>Scottish Environment Protection AgencyTrichloroethylene</v>
      </c>
      <c r="B358" s="304" t="s">
        <v>547</v>
      </c>
      <c r="C358" s="431">
        <v>2</v>
      </c>
      <c r="D358" s="430"/>
      <c r="E358" s="430"/>
      <c r="F358" s="430"/>
      <c r="G358" s="431">
        <v>32.5</v>
      </c>
      <c r="H358" s="302" t="s">
        <v>659</v>
      </c>
      <c r="I358" s="436" t="b">
        <v>0</v>
      </c>
      <c r="J358" s="300">
        <v>0</v>
      </c>
      <c r="K358" s="274"/>
      <c r="L358" s="300">
        <v>10</v>
      </c>
      <c r="M358" s="274"/>
      <c r="N358" s="300">
        <v>10</v>
      </c>
      <c r="O358" s="300" t="b">
        <v>0</v>
      </c>
      <c r="P358" s="301" t="s">
        <v>533</v>
      </c>
      <c r="Q358" s="301" t="s">
        <v>547</v>
      </c>
      <c r="R358" s="300">
        <v>1000</v>
      </c>
      <c r="S358" s="300">
        <v>500</v>
      </c>
      <c r="T358" s="301" t="s">
        <v>533</v>
      </c>
      <c r="U358" s="301" t="s">
        <v>533</v>
      </c>
      <c r="W358" s="25" t="str">
        <f t="shared" ref="W358:W364" si="23">IF(D359+E359&gt;0,"yes","no")</f>
        <v>yes</v>
      </c>
    </row>
    <row r="359" spans="1:23" ht="21" customHeight="1">
      <c r="A359" s="429" t="str">
        <f t="shared" si="21"/>
        <v>Scottish Environment Protection AgencyTrimethylbenzenes, all isomers or mixtures</v>
      </c>
      <c r="B359" s="304" t="s">
        <v>551</v>
      </c>
      <c r="C359" s="431">
        <v>1250</v>
      </c>
      <c r="D359" s="431">
        <v>37500</v>
      </c>
      <c r="E359" s="430"/>
      <c r="F359" s="430"/>
      <c r="G359" s="430"/>
      <c r="H359" s="302" t="s">
        <v>20</v>
      </c>
      <c r="I359" s="436" t="b">
        <v>0</v>
      </c>
      <c r="J359" s="300">
        <v>0</v>
      </c>
      <c r="K359" s="274"/>
      <c r="L359" s="274"/>
      <c r="M359" s="274"/>
      <c r="N359" s="274"/>
      <c r="O359" s="300" t="b">
        <v>0</v>
      </c>
      <c r="P359" s="301" t="s">
        <v>533</v>
      </c>
      <c r="Q359" s="301" t="s">
        <v>693</v>
      </c>
      <c r="R359" s="300">
        <v>1000</v>
      </c>
      <c r="S359" s="300">
        <v>500</v>
      </c>
      <c r="T359" s="301" t="s">
        <v>533</v>
      </c>
      <c r="U359" s="301" t="s">
        <v>533</v>
      </c>
      <c r="V359" s="301" t="s">
        <v>533</v>
      </c>
      <c r="W359" s="25" t="str">
        <f t="shared" si="23"/>
        <v>yes</v>
      </c>
    </row>
    <row r="360" spans="1:23" ht="21" customHeight="1">
      <c r="A360" s="429" t="str">
        <f t="shared" si="21"/>
        <v>Scottish Environment Protection AgencyVanadium and compounds (as V)</v>
      </c>
      <c r="B360" s="340" t="s">
        <v>552</v>
      </c>
      <c r="C360" s="431"/>
      <c r="D360" s="431">
        <v>1</v>
      </c>
      <c r="E360" s="430"/>
      <c r="F360" s="430"/>
      <c r="G360" s="430"/>
      <c r="H360" s="302" t="s">
        <v>20</v>
      </c>
      <c r="I360" s="436" t="b">
        <v>0</v>
      </c>
      <c r="J360" s="300">
        <v>0</v>
      </c>
      <c r="K360" s="274"/>
      <c r="L360" s="274"/>
      <c r="M360" s="274"/>
      <c r="N360" s="274"/>
      <c r="O360" s="300" t="b">
        <v>0</v>
      </c>
      <c r="P360" s="301" t="s">
        <v>533</v>
      </c>
      <c r="Q360" s="301" t="s">
        <v>669</v>
      </c>
      <c r="R360" s="300">
        <v>1000</v>
      </c>
      <c r="S360" s="300">
        <v>100</v>
      </c>
      <c r="T360" s="301" t="s">
        <v>533</v>
      </c>
      <c r="U360" s="301" t="s">
        <v>533</v>
      </c>
      <c r="V360" s="301" t="s">
        <v>533</v>
      </c>
      <c r="W360" s="25" t="str">
        <f t="shared" si="23"/>
        <v>yes</v>
      </c>
    </row>
    <row r="361" spans="1:23" ht="21" customHeight="1">
      <c r="A361" s="429" t="str">
        <f t="shared" si="21"/>
        <v>Scottish Environment Protection AgencyVinyl acetate</v>
      </c>
      <c r="B361" s="304" t="s">
        <v>554</v>
      </c>
      <c r="C361" s="431">
        <v>176.00000000000003</v>
      </c>
      <c r="D361" s="431">
        <v>3520.0000000000005</v>
      </c>
      <c r="E361" s="430"/>
      <c r="F361" s="430"/>
      <c r="G361" s="430"/>
      <c r="H361" s="302" t="s">
        <v>20</v>
      </c>
      <c r="I361" s="436" t="b">
        <v>0</v>
      </c>
      <c r="J361" s="300">
        <v>0</v>
      </c>
      <c r="K361" s="274"/>
      <c r="L361" s="274"/>
      <c r="M361" s="274"/>
      <c r="N361" s="274"/>
      <c r="O361" s="300" t="b">
        <v>0</v>
      </c>
      <c r="P361" s="301" t="s">
        <v>533</v>
      </c>
      <c r="Q361" s="301" t="s">
        <v>533</v>
      </c>
      <c r="R361" s="274"/>
      <c r="S361" s="274"/>
      <c r="T361" s="301" t="s">
        <v>533</v>
      </c>
      <c r="U361" s="301" t="s">
        <v>533</v>
      </c>
      <c r="V361" s="301" t="s">
        <v>533</v>
      </c>
      <c r="W361" s="25" t="str">
        <f t="shared" si="23"/>
        <v>yes</v>
      </c>
    </row>
    <row r="362" spans="1:23" ht="21" customHeight="1">
      <c r="A362" s="429" t="str">
        <f t="shared" si="21"/>
        <v>Scottish Environment Protection AgencyVinyl chloride</v>
      </c>
      <c r="B362" s="340" t="s">
        <v>556</v>
      </c>
      <c r="C362" s="431">
        <v>10</v>
      </c>
      <c r="D362" s="431">
        <v>1300</v>
      </c>
      <c r="E362" s="430"/>
      <c r="F362" s="430"/>
      <c r="G362" s="431">
        <v>27.21</v>
      </c>
      <c r="H362" s="302" t="s">
        <v>20</v>
      </c>
      <c r="I362" s="436" t="b">
        <v>0</v>
      </c>
      <c r="J362" s="300">
        <v>0</v>
      </c>
      <c r="K362" s="274"/>
      <c r="L362" s="274"/>
      <c r="M362" s="274"/>
      <c r="N362" s="274"/>
      <c r="O362" s="300" t="b">
        <v>0</v>
      </c>
      <c r="P362" s="301" t="s">
        <v>533</v>
      </c>
      <c r="Q362" s="301" t="s">
        <v>533</v>
      </c>
      <c r="R362" s="274"/>
      <c r="S362" s="274"/>
      <c r="T362" s="301" t="s">
        <v>533</v>
      </c>
      <c r="U362" s="301" t="s">
        <v>533</v>
      </c>
      <c r="V362" s="301" t="s">
        <v>533</v>
      </c>
      <c r="W362" s="25" t="str">
        <f t="shared" si="23"/>
        <v>yes</v>
      </c>
    </row>
    <row r="363" spans="1:23" ht="21" customHeight="1">
      <c r="A363" s="429" t="str">
        <f t="shared" si="21"/>
        <v>Scottish Environment Protection AgencyXylene, o-, m-, p- or mixed isomers</v>
      </c>
      <c r="B363" s="304" t="s">
        <v>557</v>
      </c>
      <c r="C363" s="431">
        <v>2200</v>
      </c>
      <c r="D363" s="431">
        <v>44100</v>
      </c>
      <c r="E363" s="430"/>
      <c r="F363" s="430"/>
      <c r="G363" s="430"/>
      <c r="H363" s="302" t="s">
        <v>20</v>
      </c>
      <c r="I363" s="436" t="b">
        <v>0</v>
      </c>
      <c r="J363" s="300">
        <v>0</v>
      </c>
      <c r="K363" s="274"/>
      <c r="L363" s="274"/>
      <c r="M363" s="274"/>
      <c r="N363" s="274"/>
      <c r="O363" s="300" t="b">
        <v>0</v>
      </c>
      <c r="P363" s="301" t="s">
        <v>533</v>
      </c>
      <c r="Q363" s="301" t="s">
        <v>621</v>
      </c>
      <c r="R363" s="300">
        <v>1000</v>
      </c>
      <c r="S363" s="300">
        <v>500</v>
      </c>
      <c r="T363" s="301" t="s">
        <v>533</v>
      </c>
      <c r="U363" s="301" t="s">
        <v>533</v>
      </c>
      <c r="V363" s="301" t="s">
        <v>533</v>
      </c>
      <c r="W363" s="25" t="str">
        <f t="shared" si="23"/>
        <v>yes</v>
      </c>
    </row>
    <row r="364" spans="1:23" ht="21" customHeight="1">
      <c r="A364" s="429" t="str">
        <f t="shared" si="21"/>
        <v>Scottish Environment Protection AgencyZinc oxide</v>
      </c>
      <c r="B364" s="304" t="s">
        <v>559</v>
      </c>
      <c r="C364" s="431">
        <v>50</v>
      </c>
      <c r="D364" s="431">
        <v>1000</v>
      </c>
      <c r="E364" s="431">
        <v>0.48</v>
      </c>
      <c r="F364" s="430"/>
      <c r="G364" s="430"/>
      <c r="H364" s="302" t="s">
        <v>20</v>
      </c>
      <c r="I364" s="436" t="b">
        <v>0</v>
      </c>
      <c r="J364" s="300">
        <v>0</v>
      </c>
      <c r="K364" s="274"/>
      <c r="L364" s="274"/>
      <c r="M364" s="274"/>
      <c r="N364" s="274"/>
      <c r="O364" s="300" t="b">
        <v>0</v>
      </c>
      <c r="P364" s="301" t="s">
        <v>533</v>
      </c>
      <c r="Q364" s="301" t="s">
        <v>533</v>
      </c>
      <c r="R364" s="274"/>
      <c r="S364" s="274"/>
      <c r="T364" s="301" t="s">
        <v>533</v>
      </c>
      <c r="U364" s="301" t="s">
        <v>533</v>
      </c>
      <c r="V364" s="324" t="s">
        <v>652</v>
      </c>
      <c r="W364" s="25" t="e">
        <f t="shared" si="23"/>
        <v>#VALUE!</v>
      </c>
    </row>
    <row r="365" spans="1:23" ht="21" customHeight="1">
      <c r="A365" s="429"/>
      <c r="B365" s="320" t="s">
        <v>48</v>
      </c>
      <c r="C365" s="441" t="s">
        <v>838</v>
      </c>
      <c r="D365" s="441" t="s">
        <v>839</v>
      </c>
      <c r="E365" s="441" t="s">
        <v>637</v>
      </c>
      <c r="F365" s="441" t="s">
        <v>638</v>
      </c>
      <c r="G365" s="441" t="s">
        <v>639</v>
      </c>
      <c r="H365" s="321" t="s">
        <v>640</v>
      </c>
      <c r="I365" s="442" t="s">
        <v>641</v>
      </c>
      <c r="J365" s="324" t="s">
        <v>642</v>
      </c>
      <c r="K365" s="324" t="s">
        <v>643</v>
      </c>
      <c r="L365" s="324" t="s">
        <v>644</v>
      </c>
      <c r="M365" s="324" t="s">
        <v>645</v>
      </c>
      <c r="N365" s="324" t="s">
        <v>646</v>
      </c>
      <c r="O365" s="324" t="s">
        <v>647</v>
      </c>
      <c r="P365" s="324" t="s">
        <v>648</v>
      </c>
      <c r="Q365" s="324" t="s">
        <v>649</v>
      </c>
      <c r="R365" s="324" t="s">
        <v>650</v>
      </c>
      <c r="S365" s="324" t="s">
        <v>651</v>
      </c>
      <c r="T365" s="324" t="s">
        <v>840</v>
      </c>
      <c r="U365" s="324" t="s">
        <v>841</v>
      </c>
      <c r="V365" s="24" t="s">
        <v>652</v>
      </c>
      <c r="W365" s="25"/>
    </row>
  </sheetData>
  <sortState xmlns:xlrd2="http://schemas.microsoft.com/office/spreadsheetml/2017/richdata2" ref="A6:W365">
    <sortCondition ref="A6:A365"/>
    <sortCondition ref="B6:B365"/>
  </sortState>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worksheet>
</file>

<file path=xl/worksheets/sheet33.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800-000000000000}">
  <sheetPr codeName="Sheet6"/>
  <dimension ref="A1:BD228"/>
  <sheetViews>
    <sheetView tabSelected="1" zoomScale="80" zoomScaleNormal="80" workbookViewId="0">
      <pane xSplit="2" ySplit="5" topLeftCell="L80" activePane="bottomRight" state="frozen"/>
      <selection pane="bottomRight" activeCell="A95" sqref="A95:XFD95"/>
      <selection pane="bottomLeft" activeCell="A6" sqref="A6"/>
      <selection pane="topRight" activeCell="C1" sqref="C1"/>
    </sheetView>
  </sheetViews>
  <sheetFormatPr defaultRowHeight="15"/>
  <cols>
    <col min="1" max="1" width="50.7109375" customWidth="1"/>
    <col min="2" max="2" width="48.5703125" customWidth="1"/>
    <col min="3" max="3" width="19.85546875" bestFit="1" customWidth="1"/>
    <col min="4" max="4" width="20.28515625" bestFit="1" customWidth="1"/>
    <col min="5" max="5" width="28" bestFit="1" customWidth="1"/>
    <col min="6" max="6" width="25" bestFit="1" customWidth="1"/>
    <col min="7" max="7" width="23.85546875" bestFit="1" customWidth="1"/>
    <col min="8" max="8" width="19.28515625" bestFit="1" customWidth="1"/>
    <col min="9" max="9" width="17.7109375" bestFit="1" customWidth="1"/>
    <col min="10" max="10" width="23.7109375" bestFit="1" customWidth="1"/>
    <col min="11" max="11" width="22.7109375" bestFit="1" customWidth="1"/>
    <col min="12" max="12" width="24.5703125" bestFit="1" customWidth="1"/>
    <col min="13" max="13" width="21" bestFit="1" customWidth="1"/>
    <col min="14" max="14" width="22.7109375" bestFit="1" customWidth="1"/>
    <col min="15" max="15" width="23.7109375" bestFit="1" customWidth="1"/>
    <col min="16" max="16" width="20.85546875" bestFit="1" customWidth="1"/>
    <col min="17" max="17" width="38.85546875" bestFit="1" customWidth="1"/>
    <col min="18" max="18" width="27.28515625" bestFit="1" customWidth="1"/>
    <col min="19" max="19" width="25.28515625" bestFit="1" customWidth="1"/>
    <col min="22" max="33" width="9.140625" style="25"/>
  </cols>
  <sheetData>
    <row r="1" spans="1:56" s="25" customFormat="1"/>
    <row r="2" spans="1:56" s="25" customFormat="1"/>
    <row r="3" spans="1:56" s="25" customFormat="1"/>
    <row r="4" spans="1:56" s="25" customFormat="1">
      <c r="A4" s="26">
        <f>S4+1</f>
        <v>19</v>
      </c>
      <c r="B4" s="26">
        <v>1</v>
      </c>
      <c r="C4" s="26">
        <f>B4+1</f>
        <v>2</v>
      </c>
      <c r="D4" s="26">
        <f t="shared" ref="D4:S4" si="0">C4+1</f>
        <v>3</v>
      </c>
      <c r="E4" s="26">
        <f t="shared" si="0"/>
        <v>4</v>
      </c>
      <c r="F4" s="26">
        <f t="shared" si="0"/>
        <v>5</v>
      </c>
      <c r="G4" s="26">
        <f t="shared" si="0"/>
        <v>6</v>
      </c>
      <c r="H4" s="26">
        <f t="shared" si="0"/>
        <v>7</v>
      </c>
      <c r="I4" s="26">
        <f t="shared" si="0"/>
        <v>8</v>
      </c>
      <c r="J4" s="26">
        <f t="shared" si="0"/>
        <v>9</v>
      </c>
      <c r="K4" s="26">
        <f t="shared" si="0"/>
        <v>10</v>
      </c>
      <c r="L4" s="26">
        <f t="shared" si="0"/>
        <v>11</v>
      </c>
      <c r="M4" s="26">
        <f t="shared" si="0"/>
        <v>12</v>
      </c>
      <c r="N4" s="26">
        <f t="shared" si="0"/>
        <v>13</v>
      </c>
      <c r="O4" s="26">
        <f t="shared" si="0"/>
        <v>14</v>
      </c>
      <c r="P4" s="26">
        <f t="shared" si="0"/>
        <v>15</v>
      </c>
      <c r="Q4" s="26">
        <f t="shared" si="0"/>
        <v>16</v>
      </c>
      <c r="R4" s="26">
        <f t="shared" si="0"/>
        <v>17</v>
      </c>
      <c r="S4" s="26">
        <f t="shared" si="0"/>
        <v>18</v>
      </c>
      <c r="U4" s="26">
        <f>A4+1</f>
        <v>20</v>
      </c>
    </row>
    <row r="5" spans="1:56">
      <c r="A5" s="24" t="s">
        <v>653</v>
      </c>
      <c r="B5" s="24" t="s">
        <v>634</v>
      </c>
      <c r="C5" s="24" t="s">
        <v>635</v>
      </c>
      <c r="D5" s="24" t="s">
        <v>636</v>
      </c>
      <c r="E5" s="24" t="s">
        <v>637</v>
      </c>
      <c r="F5" s="24" t="s">
        <v>638</v>
      </c>
      <c r="G5" s="24" t="s">
        <v>639</v>
      </c>
      <c r="H5" s="24" t="s">
        <v>640</v>
      </c>
      <c r="I5" s="24" t="s">
        <v>641</v>
      </c>
      <c r="J5" s="24" t="s">
        <v>642</v>
      </c>
      <c r="K5" s="24" t="s">
        <v>643</v>
      </c>
      <c r="L5" s="24" t="s">
        <v>644</v>
      </c>
      <c r="M5" s="24" t="s">
        <v>645</v>
      </c>
      <c r="N5" s="24" t="s">
        <v>646</v>
      </c>
      <c r="O5" s="24" t="s">
        <v>647</v>
      </c>
      <c r="P5" s="24" t="s">
        <v>648</v>
      </c>
      <c r="Q5" s="24" t="s">
        <v>649</v>
      </c>
      <c r="R5" s="24" t="s">
        <v>650</v>
      </c>
      <c r="S5" s="24" t="s">
        <v>651</v>
      </c>
      <c r="U5" s="24"/>
      <c r="AH5" s="25"/>
      <c r="AI5" s="25"/>
      <c r="AJ5" s="25"/>
      <c r="AK5" s="25"/>
      <c r="AL5" s="25"/>
      <c r="AM5" s="25"/>
      <c r="AN5" s="25"/>
      <c r="AO5" s="25"/>
      <c r="AP5" s="25"/>
      <c r="AQ5" s="25"/>
      <c r="AR5" s="25"/>
      <c r="AS5" s="25"/>
      <c r="AT5" s="25"/>
      <c r="AU5" s="25"/>
      <c r="AV5" s="25"/>
      <c r="AW5" s="25"/>
      <c r="AX5" s="25"/>
      <c r="AY5" s="25"/>
      <c r="AZ5" s="25"/>
      <c r="BA5" s="25"/>
      <c r="BB5" s="25"/>
      <c r="BC5" s="25"/>
      <c r="BD5" s="25"/>
    </row>
    <row r="6" spans="1:56">
      <c r="A6" s="429" t="str">
        <f t="shared" ref="A6:A37" si="1">"Environment Agency/Natural Resources Wales/Northern Ireland Environment Agency/Scottish Environment Protection Agency"&amp;B6</f>
        <v>Environment Agency/Natural Resources Wales/Northern Ireland Environment Agency/Scottish Environment Protection Agency1,1,1-trichloroethane</v>
      </c>
      <c r="B6" s="443" t="s">
        <v>321</v>
      </c>
      <c r="C6" s="428"/>
      <c r="D6" s="428"/>
      <c r="E6" s="428"/>
      <c r="F6" s="428"/>
      <c r="G6" s="428"/>
      <c r="H6" s="428"/>
      <c r="I6" s="428"/>
      <c r="J6" s="428"/>
      <c r="K6" s="428"/>
      <c r="L6" s="444">
        <v>100</v>
      </c>
      <c r="M6" s="428"/>
      <c r="N6" s="444">
        <v>100</v>
      </c>
      <c r="O6" s="428" t="b">
        <v>0</v>
      </c>
      <c r="P6" s="428"/>
      <c r="Q6" s="428"/>
      <c r="R6" s="428"/>
      <c r="S6" s="428"/>
      <c r="T6" s="428"/>
      <c r="U6" s="428"/>
      <c r="V6" s="25" t="str">
        <f>IF(C6+D6&gt;0,"yes","no")</f>
        <v>no</v>
      </c>
    </row>
    <row r="7" spans="1:56">
      <c r="A7" s="429" t="str">
        <f t="shared" si="1"/>
        <v>Environment Agency/Natural Resources Wales/Northern Ireland Environment Agency/Scottish Environment Protection Agency1,1,2-Trichloroethane</v>
      </c>
      <c r="B7" s="445" t="s">
        <v>333</v>
      </c>
      <c r="C7" s="429"/>
      <c r="D7" s="429"/>
      <c r="E7" s="429"/>
      <c r="F7" s="429"/>
      <c r="G7" s="429"/>
      <c r="H7" s="429" t="s">
        <v>21</v>
      </c>
      <c r="I7" s="429" t="b">
        <v>0</v>
      </c>
      <c r="J7" s="429">
        <v>0</v>
      </c>
      <c r="K7" s="429"/>
      <c r="L7" s="429">
        <v>400</v>
      </c>
      <c r="M7" s="429"/>
      <c r="N7" s="429">
        <v>300</v>
      </c>
      <c r="O7" s="429" t="b">
        <v>0</v>
      </c>
      <c r="P7" s="429"/>
      <c r="Q7" s="429"/>
      <c r="R7" s="429"/>
      <c r="S7" s="429"/>
      <c r="T7" s="429"/>
      <c r="U7" s="429"/>
      <c r="V7" s="25" t="str">
        <f t="shared" ref="V7:V70" si="2">IF(C7+D7&gt;0,"yes","no")</f>
        <v>no</v>
      </c>
    </row>
    <row r="8" spans="1:56">
      <c r="A8" s="429" t="str">
        <f t="shared" si="1"/>
        <v>Environment Agency/Natural Resources Wales/Northern Ireland Environment Agency/Scottish Environment Protection Agency1,2 Dichloroethane</v>
      </c>
      <c r="B8" s="445" t="s">
        <v>344</v>
      </c>
      <c r="C8" s="429">
        <v>42</v>
      </c>
      <c r="D8" s="429">
        <v>700</v>
      </c>
      <c r="E8" s="429"/>
      <c r="F8" s="429"/>
      <c r="G8" s="429"/>
      <c r="H8" s="429" t="s">
        <v>659</v>
      </c>
      <c r="I8" s="429" t="b">
        <v>0</v>
      </c>
      <c r="J8" s="429">
        <v>0</v>
      </c>
      <c r="K8" s="429"/>
      <c r="L8" s="429">
        <v>10</v>
      </c>
      <c r="M8" s="429"/>
      <c r="N8" s="429">
        <v>10</v>
      </c>
      <c r="O8" s="429" t="b">
        <v>0</v>
      </c>
      <c r="P8" s="429"/>
      <c r="Q8" s="429"/>
      <c r="R8" s="429"/>
      <c r="S8" s="429" t="s">
        <v>654</v>
      </c>
      <c r="T8" s="429">
        <v>1000</v>
      </c>
      <c r="U8" s="429">
        <v>100</v>
      </c>
      <c r="V8" s="25" t="str">
        <f t="shared" si="2"/>
        <v>yes</v>
      </c>
    </row>
    <row r="9" spans="1:56">
      <c r="A9" s="429" t="str">
        <f t="shared" si="1"/>
        <v>Environment Agency/Natural Resources Wales/Northern Ireland Environment Agency/Scottish Environment Protection Agency2,4-Dichlorophenol</v>
      </c>
      <c r="B9" s="446" t="s">
        <v>349</v>
      </c>
      <c r="C9" s="429"/>
      <c r="D9" s="429"/>
      <c r="E9" s="429"/>
      <c r="F9" s="429"/>
      <c r="G9" s="429"/>
      <c r="H9" s="429" t="s">
        <v>21</v>
      </c>
      <c r="I9" s="429" t="b">
        <v>0</v>
      </c>
      <c r="J9" s="429">
        <v>0</v>
      </c>
      <c r="K9" s="429">
        <v>140</v>
      </c>
      <c r="L9" s="429">
        <v>4.2</v>
      </c>
      <c r="M9" s="447">
        <v>6</v>
      </c>
      <c r="N9" s="429">
        <v>0.42</v>
      </c>
      <c r="O9" s="429" t="b">
        <v>0</v>
      </c>
      <c r="P9" s="429"/>
      <c r="Q9" s="429"/>
      <c r="R9" s="429"/>
      <c r="S9" s="429"/>
      <c r="T9" s="429"/>
      <c r="U9" s="429"/>
      <c r="V9" s="25" t="str">
        <f t="shared" si="2"/>
        <v>no</v>
      </c>
    </row>
    <row r="10" spans="1:56">
      <c r="A10" s="429" t="str">
        <f t="shared" si="1"/>
        <v>Environment Agency/Natural Resources Wales/Northern Ireland Environment Agency/Scottish Environment Protection Agency2,4-Dichlorophenoxyacetic acid (2,4-D) (95%ile)</v>
      </c>
      <c r="B10" s="446" t="s">
        <v>124</v>
      </c>
      <c r="C10" s="429"/>
      <c r="D10" s="429"/>
      <c r="E10" s="429"/>
      <c r="F10" s="429"/>
      <c r="G10" s="429"/>
      <c r="H10" s="429" t="s">
        <v>21</v>
      </c>
      <c r="I10" s="429" t="b">
        <v>0</v>
      </c>
      <c r="J10" s="429">
        <v>0</v>
      </c>
      <c r="K10" s="429">
        <v>1.3</v>
      </c>
      <c r="L10" s="429">
        <v>0.3</v>
      </c>
      <c r="M10" s="447">
        <v>1.3</v>
      </c>
      <c r="N10" s="429">
        <v>0.3</v>
      </c>
      <c r="O10" s="429" t="b">
        <v>0</v>
      </c>
      <c r="P10" s="429"/>
      <c r="Q10" s="429"/>
      <c r="R10" s="429"/>
      <c r="S10" s="429" t="s">
        <v>842</v>
      </c>
      <c r="T10" s="429">
        <v>1000</v>
      </c>
      <c r="U10" s="429"/>
      <c r="V10" s="25" t="str">
        <f t="shared" si="2"/>
        <v>no</v>
      </c>
    </row>
    <row r="11" spans="1:56">
      <c r="A11" s="429" t="str">
        <f t="shared" si="1"/>
        <v>Environment Agency/Natural Resources Wales/Northern Ireland Environment Agency/Scottish Environment Protection Agency2-Chlorophenol</v>
      </c>
      <c r="B11" s="445" t="s">
        <v>358</v>
      </c>
      <c r="C11" s="429"/>
      <c r="D11" s="429"/>
      <c r="E11" s="429"/>
      <c r="F11" s="429"/>
      <c r="G11" s="429"/>
      <c r="H11" s="429" t="s">
        <v>21</v>
      </c>
      <c r="I11" s="429" t="b">
        <v>0</v>
      </c>
      <c r="J11" s="429">
        <v>0</v>
      </c>
      <c r="K11" s="429"/>
      <c r="L11" s="429">
        <v>50</v>
      </c>
      <c r="M11" s="429"/>
      <c r="N11" s="429">
        <v>50</v>
      </c>
      <c r="O11" s="429" t="b">
        <v>0</v>
      </c>
      <c r="P11" s="429"/>
      <c r="Q11" s="429"/>
      <c r="R11" s="429"/>
      <c r="S11" s="429"/>
      <c r="T11" s="429"/>
      <c r="U11" s="429"/>
      <c r="V11" s="25" t="str">
        <f t="shared" si="2"/>
        <v>no</v>
      </c>
    </row>
    <row r="12" spans="1:56">
      <c r="A12" s="429" t="str">
        <f t="shared" si="1"/>
        <v>Environment Agency/Natural Resources Wales/Northern Ireland Environment Agency/Scottish Environment Protection Agency3,4 - dichloroaniline</v>
      </c>
      <c r="B12" s="446" t="s">
        <v>363</v>
      </c>
      <c r="C12" s="429"/>
      <c r="D12" s="429"/>
      <c r="E12" s="429"/>
      <c r="F12" s="429"/>
      <c r="G12" s="429"/>
      <c r="H12" s="429" t="s">
        <v>21</v>
      </c>
      <c r="I12" s="429" t="b">
        <v>0</v>
      </c>
      <c r="J12" s="429"/>
      <c r="K12" s="429">
        <v>5.4</v>
      </c>
      <c r="L12" s="429">
        <v>0.2</v>
      </c>
      <c r="M12" s="447">
        <v>5.4</v>
      </c>
      <c r="N12" s="429">
        <v>0.2</v>
      </c>
      <c r="O12" s="429" t="b">
        <v>0</v>
      </c>
      <c r="P12" s="429"/>
      <c r="Q12" s="429"/>
      <c r="R12" s="429"/>
      <c r="S12" s="429"/>
      <c r="T12" s="429"/>
      <c r="U12" s="429"/>
      <c r="V12" s="25" t="str">
        <f t="shared" si="2"/>
        <v>no</v>
      </c>
    </row>
    <row r="13" spans="1:56" ht="30">
      <c r="A13" s="429" t="str">
        <f t="shared" si="1"/>
        <v>Environment Agency/Natural Resources Wales/Northern Ireland Environment Agency/Scottish Environment Protection Agency3-Chlorophenol + 4-chlorophenol (total or individual monochlorophenols)</v>
      </c>
      <c r="B13" s="446" t="s">
        <v>368</v>
      </c>
      <c r="C13" s="429"/>
      <c r="D13" s="429"/>
      <c r="E13" s="429"/>
      <c r="F13" s="429"/>
      <c r="G13" s="429"/>
      <c r="H13" s="429" t="s">
        <v>21</v>
      </c>
      <c r="I13" s="429" t="b">
        <v>0</v>
      </c>
      <c r="J13" s="429">
        <v>0</v>
      </c>
      <c r="K13" s="429">
        <v>250</v>
      </c>
      <c r="L13" s="429">
        <v>50</v>
      </c>
      <c r="M13" s="429">
        <v>250</v>
      </c>
      <c r="N13" s="429">
        <v>50</v>
      </c>
      <c r="O13" s="429" t="b">
        <v>0</v>
      </c>
      <c r="P13" s="429"/>
      <c r="Q13" s="429"/>
      <c r="R13" s="429"/>
      <c r="S13" s="429"/>
      <c r="T13" s="429"/>
      <c r="U13" s="429"/>
      <c r="V13" s="25" t="str">
        <f t="shared" si="2"/>
        <v>no</v>
      </c>
    </row>
    <row r="14" spans="1:56">
      <c r="A14" s="429" t="str">
        <f t="shared" si="1"/>
        <v>Environment Agency/Natural Resources Wales/Northern Ireland Environment Agency/Scottish Environment Protection Agency4-chloro-3-methyl-phenol</v>
      </c>
      <c r="B14" s="445" t="s">
        <v>373</v>
      </c>
      <c r="C14" s="429"/>
      <c r="D14" s="429"/>
      <c r="E14" s="429"/>
      <c r="F14" s="429"/>
      <c r="G14" s="429"/>
      <c r="H14" s="429" t="s">
        <v>21</v>
      </c>
      <c r="I14" s="429" t="b">
        <v>0</v>
      </c>
      <c r="J14" s="429">
        <v>0</v>
      </c>
      <c r="K14" s="429"/>
      <c r="L14" s="429">
        <v>40</v>
      </c>
      <c r="M14" s="429"/>
      <c r="N14" s="429">
        <v>40</v>
      </c>
      <c r="O14" s="429" t="b">
        <v>0</v>
      </c>
      <c r="P14" s="429"/>
      <c r="Q14" s="429"/>
      <c r="R14" s="429"/>
      <c r="S14" s="429"/>
      <c r="T14" s="429"/>
      <c r="U14" s="429"/>
      <c r="V14" s="25" t="str">
        <f t="shared" si="2"/>
        <v>no</v>
      </c>
    </row>
    <row r="15" spans="1:56">
      <c r="A15" s="429" t="str">
        <f t="shared" si="1"/>
        <v>Environment Agency/Natural Resources Wales/Northern Ireland Environment Agency/Scottish Environment Protection AgencyAbamectin</v>
      </c>
      <c r="B15" s="446" t="s">
        <v>377</v>
      </c>
      <c r="C15" s="429"/>
      <c r="D15" s="429"/>
      <c r="E15" s="429"/>
      <c r="F15" s="429"/>
      <c r="G15" s="429"/>
      <c r="H15" s="429" t="s">
        <v>21</v>
      </c>
      <c r="I15" s="429" t="b">
        <v>0</v>
      </c>
      <c r="J15" s="429">
        <v>0</v>
      </c>
      <c r="K15" s="429">
        <v>0.03</v>
      </c>
      <c r="L15" s="429">
        <v>0.01</v>
      </c>
      <c r="M15" s="429">
        <v>0.01</v>
      </c>
      <c r="N15" s="447">
        <v>3.0000000000000001E-3</v>
      </c>
      <c r="O15" s="429" t="b">
        <v>0</v>
      </c>
      <c r="P15" s="429"/>
      <c r="Q15" s="429"/>
      <c r="R15" s="429"/>
      <c r="S15" s="429"/>
      <c r="T15" s="429"/>
      <c r="U15" s="429"/>
      <c r="V15" s="25" t="str">
        <f t="shared" si="2"/>
        <v>no</v>
      </c>
    </row>
    <row r="16" spans="1:56">
      <c r="A16" s="429" t="str">
        <f t="shared" si="1"/>
        <v>Environment Agency/Natural Resources Wales/Northern Ireland Environment Agency/Scottish Environment Protection AgencyAclonifen</v>
      </c>
      <c r="B16" s="445" t="s">
        <v>382</v>
      </c>
      <c r="C16" s="429"/>
      <c r="D16" s="429"/>
      <c r="E16" s="429"/>
      <c r="F16" s="429"/>
      <c r="G16" s="429"/>
      <c r="H16" s="429" t="s">
        <v>21</v>
      </c>
      <c r="I16" s="429" t="b">
        <v>0</v>
      </c>
      <c r="J16" s="429"/>
      <c r="K16" s="429">
        <v>0.12</v>
      </c>
      <c r="L16" s="429">
        <v>0.12</v>
      </c>
      <c r="M16" s="429">
        <v>1.2E-2</v>
      </c>
      <c r="N16" s="429">
        <v>1.2E-2</v>
      </c>
      <c r="O16" s="429" t="b">
        <v>0</v>
      </c>
      <c r="P16" s="429"/>
      <c r="Q16" s="429"/>
      <c r="R16" s="429"/>
      <c r="S16" s="429"/>
      <c r="T16" s="429"/>
      <c r="U16" s="429"/>
      <c r="V16" s="25" t="str">
        <f t="shared" si="2"/>
        <v>no</v>
      </c>
    </row>
    <row r="17" spans="1:22">
      <c r="A17" s="429" t="str">
        <f t="shared" si="1"/>
        <v>Environment Agency/Natural Resources Wales/Northern Ireland Environment Agency/Scottish Environment Protection AgencyAlachlor</v>
      </c>
      <c r="B17" s="445" t="s">
        <v>386</v>
      </c>
      <c r="C17" s="429"/>
      <c r="D17" s="429"/>
      <c r="E17" s="429"/>
      <c r="F17" s="429"/>
      <c r="G17" s="429"/>
      <c r="H17" s="429" t="s">
        <v>21</v>
      </c>
      <c r="I17" s="429" t="b">
        <v>0</v>
      </c>
      <c r="J17" s="429">
        <v>0</v>
      </c>
      <c r="K17" s="429">
        <v>0.7</v>
      </c>
      <c r="L17" s="429">
        <v>0.3</v>
      </c>
      <c r="M17" s="429">
        <v>0.7</v>
      </c>
      <c r="N17" s="429">
        <v>0.3</v>
      </c>
      <c r="O17" s="429" t="b">
        <v>0</v>
      </c>
      <c r="P17" s="429"/>
      <c r="Q17" s="429"/>
      <c r="R17" s="429"/>
      <c r="S17" s="429"/>
      <c r="T17" s="429"/>
      <c r="U17" s="429"/>
      <c r="V17" s="25" t="str">
        <f t="shared" si="2"/>
        <v>no</v>
      </c>
    </row>
    <row r="18" spans="1:22">
      <c r="A18" s="429" t="str">
        <f t="shared" si="1"/>
        <v>Environment Agency/Natural Resources Wales/Northern Ireland Environment Agency/Scottish Environment Protection AgencyAmmonia (≤ 50mg/l CaCO3 (90 %ile))</v>
      </c>
      <c r="B18" s="448" t="s">
        <v>389</v>
      </c>
      <c r="C18" s="429"/>
      <c r="D18" s="429"/>
      <c r="E18" s="429"/>
      <c r="F18" s="429"/>
      <c r="G18" s="429"/>
      <c r="H18" s="429" t="s">
        <v>21</v>
      </c>
      <c r="I18" s="429" t="b">
        <v>0</v>
      </c>
      <c r="J18" s="429">
        <v>0</v>
      </c>
      <c r="K18" s="429"/>
      <c r="L18" s="429">
        <v>300</v>
      </c>
      <c r="M18" s="429"/>
      <c r="N18" s="429"/>
      <c r="O18" s="429" t="b">
        <v>0</v>
      </c>
      <c r="P18" s="429"/>
      <c r="Q18" s="429"/>
      <c r="R18" s="429"/>
      <c r="S18" s="429"/>
      <c r="T18" s="429"/>
      <c r="U18" s="429"/>
      <c r="V18" s="25" t="str">
        <f t="shared" si="2"/>
        <v>no</v>
      </c>
    </row>
    <row r="19" spans="1:22">
      <c r="A19" s="429" t="str">
        <f t="shared" si="1"/>
        <v>Environment Agency/Natural Resources Wales/Northern Ireland Environment Agency/Scottish Environment Protection AgencyAmmonia (un-ionised)</v>
      </c>
      <c r="B19" s="446" t="s">
        <v>392</v>
      </c>
      <c r="C19" s="429"/>
      <c r="D19" s="429"/>
      <c r="E19" s="429"/>
      <c r="F19" s="429"/>
      <c r="G19" s="429"/>
      <c r="H19" s="429" t="s">
        <v>21</v>
      </c>
      <c r="I19" s="429" t="b">
        <v>0</v>
      </c>
      <c r="J19" s="429">
        <v>0</v>
      </c>
      <c r="K19" s="429"/>
      <c r="L19" s="429"/>
      <c r="M19" s="429"/>
      <c r="N19" s="447">
        <v>21</v>
      </c>
      <c r="O19" s="429" t="b">
        <v>0</v>
      </c>
      <c r="P19" s="429"/>
      <c r="Q19" s="429"/>
      <c r="R19" s="429"/>
      <c r="S19" s="429"/>
      <c r="T19" s="429"/>
      <c r="U19" s="429"/>
      <c r="V19" s="25" t="str">
        <f t="shared" si="2"/>
        <v>no</v>
      </c>
    </row>
    <row r="20" spans="1:22">
      <c r="A20" s="429" t="str">
        <f t="shared" si="1"/>
        <v>Environment Agency/Natural Resources Wales/Northern Ireland Environment Agency/Scottish Environment Protection AgencyAmmonia CaCO3 &gt;50mg/l (90 %ile)</v>
      </c>
      <c r="B20" s="448" t="s">
        <v>395</v>
      </c>
      <c r="C20" s="429"/>
      <c r="D20" s="429"/>
      <c r="E20" s="429"/>
      <c r="F20" s="429"/>
      <c r="G20" s="429"/>
      <c r="H20" s="429" t="s">
        <v>21</v>
      </c>
      <c r="I20" s="429" t="b">
        <v>0</v>
      </c>
      <c r="J20" s="429">
        <v>0</v>
      </c>
      <c r="K20" s="429"/>
      <c r="L20" s="429">
        <v>200</v>
      </c>
      <c r="M20" s="429"/>
      <c r="N20" s="429"/>
      <c r="O20" s="429" t="b">
        <v>0</v>
      </c>
      <c r="P20" s="429">
        <v>3</v>
      </c>
      <c r="Q20" s="429"/>
      <c r="R20" s="429"/>
      <c r="S20" s="429"/>
      <c r="T20" s="429"/>
      <c r="U20" s="429"/>
      <c r="V20" s="25" t="str">
        <f t="shared" si="2"/>
        <v>no</v>
      </c>
    </row>
    <row r="21" spans="1:22">
      <c r="A21" s="429" t="str">
        <f t="shared" si="1"/>
        <v>Environment Agency/Natural Resources Wales/Northern Ireland Environment Agency/Scottish Environment Protection AgencyAmmonia CaCO3 ≤50mg/l (90 %ile)</v>
      </c>
      <c r="B21" s="448" t="s">
        <v>398</v>
      </c>
      <c r="C21" s="429"/>
      <c r="D21" s="429"/>
      <c r="E21" s="429"/>
      <c r="F21" s="429"/>
      <c r="G21" s="429"/>
      <c r="H21" s="429" t="s">
        <v>21</v>
      </c>
      <c r="I21" s="429" t="b">
        <v>0</v>
      </c>
      <c r="J21" s="429">
        <v>0</v>
      </c>
      <c r="K21" s="429"/>
      <c r="L21" s="429">
        <v>300</v>
      </c>
      <c r="M21" s="429"/>
      <c r="N21" s="429"/>
      <c r="O21" s="429" t="b">
        <v>0</v>
      </c>
      <c r="P21" s="429">
        <v>3</v>
      </c>
      <c r="Q21" s="429"/>
      <c r="R21" s="429"/>
      <c r="S21" s="429"/>
      <c r="T21" s="429"/>
      <c r="U21" s="429"/>
      <c r="V21" s="25" t="str">
        <f t="shared" si="2"/>
        <v>no</v>
      </c>
    </row>
    <row r="22" spans="1:22">
      <c r="A22" s="429" t="str">
        <f t="shared" si="1"/>
        <v>Environment Agency/Natural Resources Wales/Northern Ireland Environment Agency/Scottish Environment Protection AgencyAnthracene</v>
      </c>
      <c r="B22" s="445" t="s">
        <v>135</v>
      </c>
      <c r="C22" s="429"/>
      <c r="D22" s="429"/>
      <c r="E22" s="429"/>
      <c r="F22" s="429"/>
      <c r="G22" s="429"/>
      <c r="H22" s="429" t="s">
        <v>21</v>
      </c>
      <c r="I22" s="429" t="b">
        <v>0</v>
      </c>
      <c r="J22" s="429">
        <v>0</v>
      </c>
      <c r="K22" s="429">
        <v>0.1</v>
      </c>
      <c r="L22" s="429">
        <v>0.1</v>
      </c>
      <c r="M22" s="429">
        <v>0.1</v>
      </c>
      <c r="N22" s="429">
        <v>0.1</v>
      </c>
      <c r="O22" s="429" t="b">
        <v>1</v>
      </c>
      <c r="P22" s="429">
        <v>1</v>
      </c>
      <c r="Q22" s="429"/>
      <c r="R22" s="429"/>
      <c r="S22" s="429"/>
      <c r="T22" s="429"/>
      <c r="U22" s="429"/>
      <c r="V22" s="25" t="str">
        <f t="shared" si="2"/>
        <v>no</v>
      </c>
    </row>
    <row r="23" spans="1:22">
      <c r="A23" s="429" t="str">
        <f t="shared" si="1"/>
        <v>Environment Agency/Natural Resources Wales/Northern Ireland Environment Agency/Scottish Environment Protection AgencyArsenic</v>
      </c>
      <c r="B23" s="445" t="s">
        <v>113</v>
      </c>
      <c r="C23" s="429"/>
      <c r="D23" s="429"/>
      <c r="E23" s="429"/>
      <c r="F23" s="429"/>
      <c r="G23" s="429"/>
      <c r="H23" s="429" t="s">
        <v>21</v>
      </c>
      <c r="I23" s="429" t="b">
        <v>0</v>
      </c>
      <c r="J23" s="429">
        <v>0</v>
      </c>
      <c r="K23" s="429"/>
      <c r="L23" s="429">
        <v>50</v>
      </c>
      <c r="M23" s="429"/>
      <c r="N23" s="429">
        <v>25</v>
      </c>
      <c r="O23" s="429" t="b">
        <v>0</v>
      </c>
      <c r="P23" s="429"/>
      <c r="Q23" s="429"/>
      <c r="R23" s="429"/>
      <c r="S23" s="429" t="s">
        <v>113</v>
      </c>
      <c r="T23" s="429">
        <v>1000</v>
      </c>
      <c r="U23" s="429"/>
      <c r="V23" s="25" t="str">
        <f t="shared" si="2"/>
        <v>no</v>
      </c>
    </row>
    <row r="24" spans="1:22">
      <c r="A24" s="429" t="str">
        <f t="shared" si="1"/>
        <v>Environment Agency/Natural Resources Wales/Northern Ireland Environment Agency/Scottish Environment Protection AgencyAtrazine</v>
      </c>
      <c r="B24" s="445" t="s">
        <v>403</v>
      </c>
      <c r="C24" s="429"/>
      <c r="D24" s="429"/>
      <c r="E24" s="429"/>
      <c r="F24" s="429"/>
      <c r="G24" s="429"/>
      <c r="H24" s="429" t="s">
        <v>21</v>
      </c>
      <c r="I24" s="429" t="b">
        <v>0</v>
      </c>
      <c r="J24" s="429">
        <v>0</v>
      </c>
      <c r="K24" s="429">
        <v>2</v>
      </c>
      <c r="L24" s="429">
        <v>0.6</v>
      </c>
      <c r="M24" s="429">
        <v>2</v>
      </c>
      <c r="N24" s="429">
        <v>0.6</v>
      </c>
      <c r="O24" s="429" t="b">
        <v>0</v>
      </c>
      <c r="P24" s="429"/>
      <c r="Q24" s="429"/>
      <c r="R24" s="429"/>
      <c r="S24" s="429" t="s">
        <v>843</v>
      </c>
      <c r="T24" s="429">
        <v>1000</v>
      </c>
      <c r="U24" s="429"/>
      <c r="V24" s="25" t="str">
        <f t="shared" si="2"/>
        <v>no</v>
      </c>
    </row>
    <row r="25" spans="1:22">
      <c r="A25" s="429" t="str">
        <f t="shared" si="1"/>
        <v>Environment Agency/Natural Resources Wales/Northern Ireland Environment Agency/Scottish Environment Protection AgencyAzinphos methyl (dissolved)</v>
      </c>
      <c r="B25" s="445" t="s">
        <v>405</v>
      </c>
      <c r="C25" s="429"/>
      <c r="D25" s="429"/>
      <c r="E25" s="429"/>
      <c r="F25" s="429"/>
      <c r="G25" s="429"/>
      <c r="H25" s="429" t="s">
        <v>21</v>
      </c>
      <c r="I25" s="429" t="b">
        <v>0</v>
      </c>
      <c r="J25" s="429">
        <v>0</v>
      </c>
      <c r="K25" s="429"/>
      <c r="L25" s="429">
        <v>0.01</v>
      </c>
      <c r="M25" s="429"/>
      <c r="N25" s="429">
        <v>0.01</v>
      </c>
      <c r="O25" s="429" t="b">
        <v>0</v>
      </c>
      <c r="P25" s="429"/>
      <c r="Q25" s="429"/>
      <c r="R25" s="429"/>
      <c r="S25" s="429"/>
      <c r="T25" s="429"/>
      <c r="U25" s="429"/>
      <c r="V25" s="25" t="str">
        <f t="shared" si="2"/>
        <v>no</v>
      </c>
    </row>
    <row r="26" spans="1:22">
      <c r="A26" s="429" t="str">
        <f t="shared" si="1"/>
        <v>Environment Agency/Natural Resources Wales/Northern Ireland Environment Agency/Scottish Environment Protection AgencyBentazone</v>
      </c>
      <c r="B26" s="445" t="s">
        <v>407</v>
      </c>
      <c r="C26" s="429"/>
      <c r="D26" s="429"/>
      <c r="E26" s="429"/>
      <c r="F26" s="429"/>
      <c r="G26" s="429"/>
      <c r="H26" s="429" t="s">
        <v>21</v>
      </c>
      <c r="I26" s="429" t="b">
        <v>0</v>
      </c>
      <c r="J26" s="429">
        <v>0</v>
      </c>
      <c r="K26" s="429"/>
      <c r="L26" s="429">
        <v>500</v>
      </c>
      <c r="M26" s="429"/>
      <c r="N26" s="429">
        <v>500</v>
      </c>
      <c r="O26" s="429" t="b">
        <v>0</v>
      </c>
      <c r="P26" s="429"/>
      <c r="Q26" s="429"/>
      <c r="R26" s="429"/>
      <c r="S26" s="429"/>
      <c r="T26" s="429"/>
      <c r="U26" s="429"/>
      <c r="V26" s="25" t="str">
        <f t="shared" si="2"/>
        <v>no</v>
      </c>
    </row>
    <row r="27" spans="1:22">
      <c r="A27" s="429" t="str">
        <f t="shared" si="1"/>
        <v>Environment Agency/Natural Resources Wales/Northern Ireland Environment Agency/Scottish Environment Protection AgencyBenzene</v>
      </c>
      <c r="B27" s="445" t="s">
        <v>126</v>
      </c>
      <c r="C27" s="429">
        <v>5</v>
      </c>
      <c r="D27" s="429">
        <v>195</v>
      </c>
      <c r="E27" s="429"/>
      <c r="F27" s="429"/>
      <c r="G27" s="429">
        <v>21.8</v>
      </c>
      <c r="H27" s="429" t="s">
        <v>659</v>
      </c>
      <c r="I27" s="429" t="b">
        <v>0</v>
      </c>
      <c r="J27" s="429">
        <v>0</v>
      </c>
      <c r="K27" s="429">
        <v>50</v>
      </c>
      <c r="L27" s="429">
        <v>10</v>
      </c>
      <c r="M27" s="429">
        <v>50</v>
      </c>
      <c r="N27" s="429">
        <v>8</v>
      </c>
      <c r="O27" s="429" t="b">
        <v>0</v>
      </c>
      <c r="P27" s="429"/>
      <c r="Q27" s="429"/>
      <c r="R27" s="429"/>
      <c r="S27" s="429" t="s">
        <v>126</v>
      </c>
      <c r="T27" s="429">
        <v>1000</v>
      </c>
      <c r="U27" s="429">
        <v>10</v>
      </c>
      <c r="V27" s="25" t="str">
        <f t="shared" si="2"/>
        <v>yes</v>
      </c>
    </row>
    <row r="28" spans="1:22">
      <c r="A28" s="429" t="str">
        <f t="shared" si="1"/>
        <v>Environment Agency/Natural Resources Wales/Northern Ireland Environment Agency/Scottish Environment Protection AgencyBenzo (b) fluoranthene</v>
      </c>
      <c r="B28" s="446" t="s">
        <v>411</v>
      </c>
      <c r="C28" s="429"/>
      <c r="D28" s="429"/>
      <c r="E28" s="429"/>
      <c r="F28" s="429"/>
      <c r="G28" s="429"/>
      <c r="H28" s="429" t="s">
        <v>21</v>
      </c>
      <c r="I28" s="429" t="b">
        <v>0</v>
      </c>
      <c r="J28" s="429"/>
      <c r="K28" s="429">
        <v>1.7000000000000001E-2</v>
      </c>
      <c r="L28" s="447"/>
      <c r="M28" s="447">
        <v>1.7000000000000001E-2</v>
      </c>
      <c r="N28" s="447"/>
      <c r="O28" s="429" t="b">
        <v>0</v>
      </c>
      <c r="P28" s="429"/>
      <c r="Q28" s="429"/>
      <c r="R28" s="429"/>
      <c r="S28" s="429"/>
      <c r="T28" s="429"/>
      <c r="U28" s="429"/>
      <c r="V28" s="25" t="str">
        <f t="shared" si="2"/>
        <v>no</v>
      </c>
    </row>
    <row r="29" spans="1:22">
      <c r="A29" s="429" t="str">
        <f t="shared" si="1"/>
        <v>Environment Agency/Natural Resources Wales/Northern Ireland Environment Agency/Scottish Environment Protection AgencyBenzo (a) pyrene</v>
      </c>
      <c r="B29" s="446" t="s">
        <v>409</v>
      </c>
      <c r="C29" s="429"/>
      <c r="D29" s="429"/>
      <c r="E29" s="429"/>
      <c r="F29" s="429"/>
      <c r="G29" s="429"/>
      <c r="H29" s="429" t="s">
        <v>21</v>
      </c>
      <c r="I29" s="429" t="b">
        <v>0</v>
      </c>
      <c r="J29" s="429"/>
      <c r="K29" s="447">
        <v>0.27</v>
      </c>
      <c r="L29" s="447"/>
      <c r="M29" s="447">
        <v>2.7E-2</v>
      </c>
      <c r="N29" s="447"/>
      <c r="O29" s="429" t="b">
        <v>0</v>
      </c>
      <c r="P29" s="429"/>
      <c r="Q29" s="429"/>
      <c r="R29" s="429"/>
      <c r="S29" s="429"/>
      <c r="T29" s="429"/>
      <c r="U29" s="429"/>
      <c r="V29" s="25" t="str">
        <f t="shared" si="2"/>
        <v>no</v>
      </c>
    </row>
    <row r="30" spans="1:22">
      <c r="A30" s="429" t="str">
        <f t="shared" si="1"/>
        <v>Environment Agency/Natural Resources Wales/Northern Ireland Environment Agency/Scottish Environment Protection AgencyBenzo (g,h,i) perylene</v>
      </c>
      <c r="B30" s="446" t="s">
        <v>413</v>
      </c>
      <c r="C30" s="447"/>
      <c r="D30" s="447"/>
      <c r="E30" s="447"/>
      <c r="F30" s="447"/>
      <c r="G30" s="447"/>
      <c r="H30" s="447" t="s">
        <v>21</v>
      </c>
      <c r="I30" s="447" t="b">
        <v>0</v>
      </c>
      <c r="J30" s="447"/>
      <c r="K30" s="447">
        <v>8.2000000000000007E-3</v>
      </c>
      <c r="L30" s="447"/>
      <c r="M30" s="447">
        <v>8.1999999999999998E-4</v>
      </c>
      <c r="N30" s="447"/>
      <c r="O30" s="429" t="b">
        <v>0</v>
      </c>
      <c r="P30" s="429"/>
      <c r="Q30" s="429"/>
      <c r="R30" s="429"/>
      <c r="S30" s="429"/>
      <c r="T30" s="429"/>
      <c r="U30" s="429"/>
      <c r="V30" s="25" t="str">
        <f t="shared" si="2"/>
        <v>no</v>
      </c>
    </row>
    <row r="31" spans="1:22">
      <c r="A31" s="429" t="str">
        <f t="shared" si="1"/>
        <v>Environment Agency/Natural Resources Wales/Northern Ireland Environment Agency/Scottish Environment Protection AgencyBenzo (k) fluoranthene</v>
      </c>
      <c r="B31" s="446" t="s">
        <v>415</v>
      </c>
      <c r="C31" s="447"/>
      <c r="D31" s="447"/>
      <c r="E31" s="447"/>
      <c r="F31" s="447"/>
      <c r="G31" s="447"/>
      <c r="H31" s="447" t="s">
        <v>21</v>
      </c>
      <c r="I31" s="447" t="b">
        <v>0</v>
      </c>
      <c r="J31" s="447"/>
      <c r="K31" s="447">
        <v>1.7000000000000001E-2</v>
      </c>
      <c r="L31" s="447"/>
      <c r="M31" s="447">
        <v>1.7000000000000001E-2</v>
      </c>
      <c r="N31" s="447"/>
      <c r="O31" s="429" t="b">
        <v>0</v>
      </c>
      <c r="P31" s="429"/>
      <c r="Q31" s="429"/>
      <c r="R31" s="429"/>
      <c r="S31" s="429"/>
      <c r="T31" s="429"/>
      <c r="U31" s="429"/>
      <c r="V31" s="25" t="str">
        <f t="shared" si="2"/>
        <v>no</v>
      </c>
    </row>
    <row r="32" spans="1:22">
      <c r="A32" s="429" t="str">
        <f t="shared" si="1"/>
        <v>Environment Agency/Natural Resources Wales/Northern Ireland Environment Agency/Scottish Environment Protection AgencyBenzyl Butyl phthalate</v>
      </c>
      <c r="B32" s="446" t="s">
        <v>125</v>
      </c>
      <c r="C32" s="429"/>
      <c r="D32" s="429"/>
      <c r="E32" s="429"/>
      <c r="F32" s="429"/>
      <c r="G32" s="429"/>
      <c r="H32" s="429" t="s">
        <v>21</v>
      </c>
      <c r="I32" s="429" t="b">
        <v>0</v>
      </c>
      <c r="J32" s="429"/>
      <c r="K32" s="429">
        <v>51</v>
      </c>
      <c r="L32" s="429">
        <v>7.5</v>
      </c>
      <c r="M32" s="447">
        <v>10</v>
      </c>
      <c r="N32" s="429">
        <v>0.75</v>
      </c>
      <c r="O32" s="429" t="b">
        <v>0</v>
      </c>
      <c r="P32" s="429"/>
      <c r="Q32" s="429"/>
      <c r="R32" s="429"/>
      <c r="S32" s="429"/>
      <c r="T32" s="429"/>
      <c r="U32" s="429"/>
      <c r="V32" s="25" t="str">
        <f t="shared" si="2"/>
        <v>no</v>
      </c>
    </row>
    <row r="33" spans="1:22" ht="30">
      <c r="A33" s="429" t="str">
        <f t="shared" si="1"/>
        <v>Environment Agency/Natural Resources Wales/Northern Ireland Environment Agency/Scottish Environment Protection AgencyBifenox (Methyl 5-(2,4-dichlorophenoxy)-2-nitrobenzoate)</v>
      </c>
      <c r="B33" s="446" t="s">
        <v>418</v>
      </c>
      <c r="C33" s="429"/>
      <c r="D33" s="429"/>
      <c r="E33" s="429"/>
      <c r="F33" s="429"/>
      <c r="G33" s="429"/>
      <c r="H33" s="429" t="s">
        <v>21</v>
      </c>
      <c r="I33" s="429" t="b">
        <v>0</v>
      </c>
      <c r="J33" s="429"/>
      <c r="K33" s="429">
        <v>0.04</v>
      </c>
      <c r="L33" s="429">
        <v>1.2E-2</v>
      </c>
      <c r="M33" s="429">
        <v>4.0000000000000001E-3</v>
      </c>
      <c r="N33" s="429">
        <v>1.1999999999999999E-3</v>
      </c>
      <c r="O33" s="429" t="b">
        <v>0</v>
      </c>
      <c r="P33" s="429"/>
      <c r="Q33" s="429"/>
      <c r="R33" s="429"/>
      <c r="S33" s="429"/>
      <c r="T33" s="429"/>
      <c r="U33" s="429"/>
      <c r="V33" s="25" t="str">
        <f t="shared" si="2"/>
        <v>no</v>
      </c>
    </row>
    <row r="34" spans="1:22">
      <c r="A34" s="429" t="str">
        <f t="shared" si="1"/>
        <v>Environment Agency/Natural Resources Wales/Northern Ireland Environment Agency/Scottish Environment Protection AgencyBiphenyl</v>
      </c>
      <c r="B34" s="445" t="s">
        <v>420</v>
      </c>
      <c r="C34" s="429"/>
      <c r="D34" s="429"/>
      <c r="E34" s="429"/>
      <c r="F34" s="429"/>
      <c r="G34" s="429"/>
      <c r="H34" s="429" t="s">
        <v>21</v>
      </c>
      <c r="I34" s="429" t="b">
        <v>0</v>
      </c>
      <c r="J34" s="429">
        <v>0</v>
      </c>
      <c r="K34" s="429"/>
      <c r="L34" s="429">
        <v>25</v>
      </c>
      <c r="M34" s="429"/>
      <c r="N34" s="429">
        <v>25</v>
      </c>
      <c r="O34" s="429" t="b">
        <v>0</v>
      </c>
      <c r="P34" s="429"/>
      <c r="Q34" s="429"/>
      <c r="R34" s="429"/>
      <c r="S34" s="429"/>
      <c r="T34" s="429"/>
      <c r="U34" s="429"/>
      <c r="V34" s="25" t="str">
        <f t="shared" si="2"/>
        <v>no</v>
      </c>
    </row>
    <row r="35" spans="1:22">
      <c r="A35" s="429" t="str">
        <f t="shared" si="1"/>
        <v>Environment Agency/Natural Resources Wales/Northern Ireland Environment Agency/Scottish Environment Protection AgencyBoron</v>
      </c>
      <c r="B35" s="445" t="s">
        <v>422</v>
      </c>
      <c r="C35" s="429"/>
      <c r="D35" s="429"/>
      <c r="E35" s="429"/>
      <c r="F35" s="429"/>
      <c r="G35" s="429"/>
      <c r="H35" s="429" t="s">
        <v>21</v>
      </c>
      <c r="I35" s="429" t="b">
        <v>0</v>
      </c>
      <c r="J35" s="429">
        <v>0</v>
      </c>
      <c r="K35" s="429"/>
      <c r="L35" s="429">
        <v>2000</v>
      </c>
      <c r="M35" s="429"/>
      <c r="N35" s="429">
        <v>7000</v>
      </c>
      <c r="O35" s="429" t="b">
        <v>0</v>
      </c>
      <c r="P35" s="429"/>
      <c r="Q35" s="429"/>
      <c r="R35" s="429"/>
      <c r="S35" s="429"/>
      <c r="T35" s="429"/>
      <c r="U35" s="429"/>
      <c r="V35" s="25" t="str">
        <f t="shared" si="2"/>
        <v>no</v>
      </c>
    </row>
    <row r="36" spans="1:22" ht="45">
      <c r="A36" s="429" t="str">
        <f t="shared" si="1"/>
        <v>Environment Agency/Natural Resources Wales/Northern Ireland Environment Agency/Scottish Environment Protection AgencyBrominated diphenylether - total PDPE (Polybrominated diphenylether, or congener) numbers 28, 47, 99, 100, 153 and 154</v>
      </c>
      <c r="B36" s="446" t="s">
        <v>424</v>
      </c>
      <c r="C36" s="429"/>
      <c r="D36" s="429"/>
      <c r="E36" s="429"/>
      <c r="F36" s="429"/>
      <c r="G36" s="429"/>
      <c r="H36" s="429" t="s">
        <v>21</v>
      </c>
      <c r="I36" s="429" t="b">
        <v>0</v>
      </c>
      <c r="J36" s="429">
        <v>0</v>
      </c>
      <c r="K36" s="429">
        <v>0.14000000000000001</v>
      </c>
      <c r="L36" s="429"/>
      <c r="M36" s="447">
        <v>1.4E-2</v>
      </c>
      <c r="N36" s="429"/>
      <c r="O36" s="429" t="b">
        <v>1</v>
      </c>
      <c r="P36" s="429">
        <v>1</v>
      </c>
      <c r="Q36" s="429"/>
      <c r="R36" s="429"/>
      <c r="S36" s="429"/>
      <c r="T36" s="429"/>
      <c r="U36" s="429"/>
      <c r="V36" s="25" t="str">
        <f t="shared" si="2"/>
        <v>no</v>
      </c>
    </row>
    <row r="37" spans="1:22">
      <c r="A37" s="429" t="str">
        <f t="shared" si="1"/>
        <v>Environment Agency/Natural Resources Wales/Northern Ireland Environment Agency/Scottish Environment Protection AgencyBromine</v>
      </c>
      <c r="B37" s="445" t="s">
        <v>416</v>
      </c>
      <c r="C37" s="429"/>
      <c r="D37" s="429">
        <v>70</v>
      </c>
      <c r="E37" s="429"/>
      <c r="F37" s="429"/>
      <c r="G37" s="429"/>
      <c r="H37" s="429" t="s">
        <v>659</v>
      </c>
      <c r="I37" s="429" t="b">
        <v>0</v>
      </c>
      <c r="J37" s="429">
        <v>0</v>
      </c>
      <c r="K37" s="429">
        <v>5</v>
      </c>
      <c r="L37" s="429">
        <v>2</v>
      </c>
      <c r="M37" s="429">
        <v>10</v>
      </c>
      <c r="N37" s="429"/>
      <c r="O37" s="429" t="b">
        <v>0</v>
      </c>
      <c r="P37" s="429"/>
      <c r="Q37" s="429"/>
      <c r="R37" s="429"/>
      <c r="S37" s="429"/>
      <c r="T37" s="429"/>
      <c r="U37" s="429"/>
      <c r="V37" s="25" t="str">
        <f t="shared" si="2"/>
        <v>yes</v>
      </c>
    </row>
    <row r="38" spans="1:22">
      <c r="A38" s="429" t="str">
        <f t="shared" ref="A38:A69" si="3">"Environment Agency/Natural Resources Wales/Northern Ireland Environment Agency/Scottish Environment Protection Agency"&amp;B38</f>
        <v>Environment Agency/Natural Resources Wales/Northern Ireland Environment Agency/Scottish Environment Protection AgencyBromoxynil</v>
      </c>
      <c r="B38" s="445" t="s">
        <v>426</v>
      </c>
      <c r="C38" s="429"/>
      <c r="D38" s="429"/>
      <c r="E38" s="429"/>
      <c r="F38" s="429"/>
      <c r="G38" s="429"/>
      <c r="H38" s="429" t="s">
        <v>21</v>
      </c>
      <c r="I38" s="429" t="b">
        <v>0</v>
      </c>
      <c r="J38" s="429">
        <v>0</v>
      </c>
      <c r="K38" s="429">
        <v>1000</v>
      </c>
      <c r="L38" s="429">
        <v>100</v>
      </c>
      <c r="M38" s="429">
        <v>1000</v>
      </c>
      <c r="N38" s="429">
        <v>100</v>
      </c>
      <c r="O38" s="429" t="b">
        <v>0</v>
      </c>
      <c r="P38" s="429"/>
      <c r="Q38" s="429"/>
      <c r="R38" s="429"/>
      <c r="S38" s="429"/>
      <c r="T38" s="429"/>
      <c r="U38" s="429"/>
      <c r="V38" s="25" t="str">
        <f t="shared" si="2"/>
        <v>no</v>
      </c>
    </row>
    <row r="39" spans="1:22">
      <c r="A39" s="429" t="str">
        <f t="shared" si="3"/>
        <v>Environment Agency/Natural Resources Wales/Northern Ireland Environment Agency/Scottish Environment Protection AgencyButylbenzyl phthalate</v>
      </c>
      <c r="B39" s="448" t="s">
        <v>428</v>
      </c>
      <c r="C39" s="429"/>
      <c r="D39" s="429"/>
      <c r="E39" s="429"/>
      <c r="F39" s="429"/>
      <c r="G39" s="429"/>
      <c r="H39" s="429" t="s">
        <v>21</v>
      </c>
      <c r="I39" s="429" t="b">
        <v>0</v>
      </c>
      <c r="J39" s="429">
        <v>0</v>
      </c>
      <c r="K39" s="429">
        <v>100</v>
      </c>
      <c r="L39" s="429">
        <v>20</v>
      </c>
      <c r="M39" s="429">
        <v>100</v>
      </c>
      <c r="N39" s="429">
        <v>20</v>
      </c>
      <c r="O39" s="429" t="b">
        <v>0</v>
      </c>
      <c r="P39" s="429"/>
      <c r="Q39" s="429"/>
      <c r="R39" s="429"/>
      <c r="S39" s="429"/>
      <c r="T39" s="429"/>
      <c r="U39" s="429"/>
      <c r="V39" s="25" t="str">
        <f t="shared" si="2"/>
        <v>no</v>
      </c>
    </row>
    <row r="40" spans="1:22" ht="30">
      <c r="A40" s="429" t="str">
        <f t="shared" si="3"/>
        <v>Environment Agency/Natural Resources Wales/Northern Ireland Environment Agency/Scottish Environment Protection AgencyCadmium and its compounds (dissolved, water hardness &lt; 40 mg/l Ca CO3)</v>
      </c>
      <c r="B40" s="446" t="s">
        <v>432</v>
      </c>
      <c r="C40" s="429"/>
      <c r="D40" s="429"/>
      <c r="E40" s="429"/>
      <c r="F40" s="429"/>
      <c r="G40" s="429"/>
      <c r="H40" s="429" t="s">
        <v>21</v>
      </c>
      <c r="I40" s="429" t="b">
        <v>0</v>
      </c>
      <c r="J40" s="429">
        <v>0</v>
      </c>
      <c r="K40" s="447">
        <v>0.45</v>
      </c>
      <c r="L40" s="447">
        <v>0.08</v>
      </c>
      <c r="M40" s="447"/>
      <c r="N40" s="429">
        <v>0.2</v>
      </c>
      <c r="O40" s="429" t="b">
        <v>1</v>
      </c>
      <c r="P40" s="429">
        <v>5</v>
      </c>
      <c r="Q40" s="429"/>
      <c r="R40" s="429"/>
      <c r="S40" s="429" t="s">
        <v>663</v>
      </c>
      <c r="T40" s="429">
        <v>1000</v>
      </c>
      <c r="U40" s="429"/>
      <c r="V40" s="25" t="str">
        <f t="shared" si="2"/>
        <v>no</v>
      </c>
    </row>
    <row r="41" spans="1:22" ht="30">
      <c r="A41" s="429" t="str">
        <f t="shared" si="3"/>
        <v>Environment Agency/Natural Resources Wales/Northern Ireland Environment Agency/Scottish Environment Protection AgencyCadmium and its compounds (dissolved, water hardness ≥ 200 mg/l CaCO3)</v>
      </c>
      <c r="B41" s="446" t="s">
        <v>114</v>
      </c>
      <c r="C41" s="429"/>
      <c r="D41" s="429"/>
      <c r="E41" s="429"/>
      <c r="F41" s="429"/>
      <c r="G41" s="429"/>
      <c r="H41" s="429" t="s">
        <v>21</v>
      </c>
      <c r="I41" s="429" t="b">
        <v>0</v>
      </c>
      <c r="J41" s="429">
        <v>0</v>
      </c>
      <c r="K41" s="429">
        <v>1.5</v>
      </c>
      <c r="L41" s="429">
        <v>0.25</v>
      </c>
      <c r="M41" s="447"/>
      <c r="N41" s="429">
        <v>0.2</v>
      </c>
      <c r="O41" s="429" t="b">
        <v>1</v>
      </c>
      <c r="P41" s="429">
        <v>5</v>
      </c>
      <c r="Q41" s="429"/>
      <c r="R41" s="429"/>
      <c r="S41" s="429" t="s">
        <v>663</v>
      </c>
      <c r="T41" s="429">
        <v>1000</v>
      </c>
      <c r="U41" s="429"/>
      <c r="V41" s="25" t="str">
        <f t="shared" si="2"/>
        <v>no</v>
      </c>
    </row>
    <row r="42" spans="1:22" ht="30">
      <c r="A42" s="429" t="str">
        <f t="shared" si="3"/>
        <v>Environment Agency/Natural Resources Wales/Northern Ireland Environment Agency/Scottish Environment Protection AgencyCadmium and its compounds (dissolved, water hardness 100 - &lt;200 mg/l CaCO3)</v>
      </c>
      <c r="B42" s="446" t="s">
        <v>435</v>
      </c>
      <c r="C42" s="429"/>
      <c r="D42" s="429"/>
      <c r="E42" s="429"/>
      <c r="F42" s="429"/>
      <c r="G42" s="429"/>
      <c r="H42" s="429" t="s">
        <v>21</v>
      </c>
      <c r="I42" s="429" t="b">
        <v>0</v>
      </c>
      <c r="J42" s="429">
        <v>0</v>
      </c>
      <c r="K42" s="429">
        <v>0.9</v>
      </c>
      <c r="L42" s="429">
        <v>0.15</v>
      </c>
      <c r="M42" s="447"/>
      <c r="N42" s="429">
        <v>0.2</v>
      </c>
      <c r="O42" s="429" t="b">
        <v>1</v>
      </c>
      <c r="P42" s="429">
        <v>5</v>
      </c>
      <c r="Q42" s="429"/>
      <c r="R42" s="429"/>
      <c r="S42" s="429" t="s">
        <v>663</v>
      </c>
      <c r="T42" s="429">
        <v>1000</v>
      </c>
      <c r="U42" s="429"/>
      <c r="V42" s="25" t="str">
        <f t="shared" si="2"/>
        <v>no</v>
      </c>
    </row>
    <row r="43" spans="1:22" ht="30">
      <c r="A43" s="429" t="str">
        <f t="shared" si="3"/>
        <v>Environment Agency/Natural Resources Wales/Northern Ireland Environment Agency/Scottish Environment Protection AgencyCadmium and its compounds (dissolved, water hardness 40 - &lt; 50 mg/l CaCO3)</v>
      </c>
      <c r="B43" s="446" t="s">
        <v>437</v>
      </c>
      <c r="C43" s="447"/>
      <c r="D43" s="447"/>
      <c r="E43" s="447"/>
      <c r="F43" s="447"/>
      <c r="G43" s="447"/>
      <c r="H43" s="447" t="s">
        <v>21</v>
      </c>
      <c r="I43" s="447" t="b">
        <v>0</v>
      </c>
      <c r="J43" s="447">
        <v>0</v>
      </c>
      <c r="K43" s="447">
        <v>0.46</v>
      </c>
      <c r="L43" s="447">
        <v>0.09</v>
      </c>
      <c r="M43" s="447"/>
      <c r="N43" s="429">
        <v>0.2</v>
      </c>
      <c r="O43" s="429" t="b">
        <v>1</v>
      </c>
      <c r="P43" s="429">
        <v>5</v>
      </c>
      <c r="Q43" s="429"/>
      <c r="R43" s="429"/>
      <c r="S43" s="429" t="s">
        <v>663</v>
      </c>
      <c r="T43" s="429">
        <v>1000</v>
      </c>
      <c r="U43" s="429"/>
      <c r="V43" s="25" t="str">
        <f t="shared" si="2"/>
        <v>no</v>
      </c>
    </row>
    <row r="44" spans="1:22" ht="30">
      <c r="A44" s="429" t="str">
        <f t="shared" si="3"/>
        <v>Environment Agency/Natural Resources Wales/Northern Ireland Environment Agency/Scottish Environment Protection AgencyCadmium and its compounds (dissolved, water hardness 50 - &lt;100 mg/l CaCO3)</v>
      </c>
      <c r="B44" s="446" t="s">
        <v>439</v>
      </c>
      <c r="C44" s="429"/>
      <c r="D44" s="429"/>
      <c r="E44" s="429"/>
      <c r="F44" s="429"/>
      <c r="G44" s="429"/>
      <c r="H44" s="429" t="s">
        <v>21</v>
      </c>
      <c r="I44" s="429" t="b">
        <v>0</v>
      </c>
      <c r="J44" s="429">
        <v>0</v>
      </c>
      <c r="K44" s="429">
        <v>0.6</v>
      </c>
      <c r="L44" s="429">
        <v>0.09</v>
      </c>
      <c r="M44" s="447"/>
      <c r="N44" s="429">
        <v>0.2</v>
      </c>
      <c r="O44" s="429" t="b">
        <v>1</v>
      </c>
      <c r="P44" s="429">
        <v>5</v>
      </c>
      <c r="Q44" s="429"/>
      <c r="R44" s="429"/>
      <c r="S44" s="429" t="s">
        <v>663</v>
      </c>
      <c r="T44" s="429">
        <v>1000</v>
      </c>
      <c r="U44" s="429"/>
      <c r="V44" s="25" t="str">
        <f t="shared" si="2"/>
        <v>no</v>
      </c>
    </row>
    <row r="45" spans="1:22">
      <c r="A45" s="429" t="str">
        <f t="shared" si="3"/>
        <v>Environment Agency/Natural Resources Wales/Northern Ireland Environment Agency/Scottish Environment Protection AgencyCarbendazim</v>
      </c>
      <c r="B45" s="446" t="s">
        <v>441</v>
      </c>
      <c r="C45" s="429"/>
      <c r="D45" s="429"/>
      <c r="E45" s="429"/>
      <c r="F45" s="429"/>
      <c r="G45" s="429"/>
      <c r="H45" s="429" t="s">
        <v>21</v>
      </c>
      <c r="I45" s="429" t="b">
        <v>0</v>
      </c>
      <c r="J45" s="429">
        <v>0</v>
      </c>
      <c r="K45" s="429">
        <v>0.7</v>
      </c>
      <c r="L45" s="429">
        <v>0.15</v>
      </c>
      <c r="M45" s="41">
        <v>0</v>
      </c>
      <c r="N45" s="447">
        <v>0</v>
      </c>
      <c r="O45" s="429" t="b">
        <v>0</v>
      </c>
      <c r="P45" s="429"/>
      <c r="Q45" s="429"/>
      <c r="R45" s="429"/>
      <c r="S45" s="429"/>
      <c r="T45" s="429"/>
      <c r="U45" s="429"/>
      <c r="V45" s="25" t="str">
        <f t="shared" si="2"/>
        <v>no</v>
      </c>
    </row>
    <row r="46" spans="1:22">
      <c r="A46" s="429" t="str">
        <f t="shared" si="3"/>
        <v>Environment Agency/Natural Resources Wales/Northern Ireland Environment Agency/Scottish Environment Protection AgencyCarbon tetrachloride</v>
      </c>
      <c r="B46" s="445" t="s">
        <v>427</v>
      </c>
      <c r="C46" s="429">
        <v>130</v>
      </c>
      <c r="D46" s="429">
        <v>3900</v>
      </c>
      <c r="E46" s="429"/>
      <c r="F46" s="429">
        <v>1400</v>
      </c>
      <c r="G46" s="429"/>
      <c r="H46" s="429" t="s">
        <v>659</v>
      </c>
      <c r="I46" s="429" t="b">
        <v>0</v>
      </c>
      <c r="J46" s="429">
        <v>0</v>
      </c>
      <c r="K46" s="429"/>
      <c r="L46" s="429">
        <v>12</v>
      </c>
      <c r="M46" s="429"/>
      <c r="N46" s="429">
        <v>12</v>
      </c>
      <c r="O46" s="429" t="b">
        <v>0</v>
      </c>
      <c r="P46" s="429"/>
      <c r="Q46" s="429"/>
      <c r="R46" s="429"/>
      <c r="S46" s="429" t="s">
        <v>666</v>
      </c>
      <c r="T46" s="429">
        <v>1000</v>
      </c>
      <c r="U46" s="429">
        <v>1.0000000000000001E-5</v>
      </c>
      <c r="V46" s="25" t="str">
        <f t="shared" si="2"/>
        <v>yes</v>
      </c>
    </row>
    <row r="47" spans="1:22">
      <c r="A47" s="429" t="str">
        <f t="shared" si="3"/>
        <v>Environment Agency/Natural Resources Wales/Northern Ireland Environment Agency/Scottish Environment Protection AgencyChlorfenvinphos</v>
      </c>
      <c r="B47" s="445" t="s">
        <v>444</v>
      </c>
      <c r="C47" s="429"/>
      <c r="D47" s="429"/>
      <c r="E47" s="429"/>
      <c r="F47" s="429"/>
      <c r="G47" s="429"/>
      <c r="H47" s="429" t="s">
        <v>21</v>
      </c>
      <c r="I47" s="429" t="b">
        <v>0</v>
      </c>
      <c r="J47" s="429">
        <v>0</v>
      </c>
      <c r="K47" s="429">
        <v>0.3</v>
      </c>
      <c r="L47" s="429">
        <v>0.1</v>
      </c>
      <c r="M47" s="429">
        <v>0.3</v>
      </c>
      <c r="N47" s="429">
        <v>0.1</v>
      </c>
      <c r="O47" s="429" t="b">
        <v>0</v>
      </c>
      <c r="P47" s="429"/>
      <c r="Q47" s="429"/>
      <c r="R47" s="429"/>
      <c r="S47" s="429"/>
      <c r="T47" s="429"/>
      <c r="U47" s="429"/>
      <c r="V47" s="25" t="str">
        <f t="shared" si="2"/>
        <v>no</v>
      </c>
    </row>
    <row r="48" spans="1:22">
      <c r="A48" s="429" t="str">
        <f t="shared" si="3"/>
        <v>Environment Agency/Natural Resources Wales/Northern Ireland Environment Agency/Scottish Environment Protection AgencyChloride</v>
      </c>
      <c r="B48" s="445" t="s">
        <v>111</v>
      </c>
      <c r="C48" s="429"/>
      <c r="D48" s="429"/>
      <c r="E48" s="429"/>
      <c r="F48" s="429"/>
      <c r="G48" s="429"/>
      <c r="H48" s="429" t="s">
        <v>21</v>
      </c>
      <c r="I48" s="429" t="b">
        <v>0</v>
      </c>
      <c r="J48" s="429">
        <v>0</v>
      </c>
      <c r="K48" s="429"/>
      <c r="L48" s="429">
        <v>250000</v>
      </c>
      <c r="M48" s="429"/>
      <c r="N48" s="429"/>
      <c r="O48" s="429" t="b">
        <v>0</v>
      </c>
      <c r="P48" s="429"/>
      <c r="Q48" s="429"/>
      <c r="R48" s="429"/>
      <c r="S48" s="429"/>
      <c r="T48" s="429"/>
      <c r="U48" s="429"/>
      <c r="V48" s="25" t="str">
        <f t="shared" si="2"/>
        <v>no</v>
      </c>
    </row>
    <row r="49" spans="1:22" ht="30">
      <c r="A49" s="429" t="str">
        <f t="shared" si="3"/>
        <v>Environment Agency/Natural Resources Wales/Northern Ireland Environment Agency/Scottish Environment Protection AgencyChlorine (95%ile concentration of total residual oxidant)</v>
      </c>
      <c r="B49" s="446" t="s">
        <v>447</v>
      </c>
      <c r="C49" s="429"/>
      <c r="D49" s="429"/>
      <c r="E49" s="429"/>
      <c r="F49" s="429"/>
      <c r="G49" s="429"/>
      <c r="H49" s="429" t="s">
        <v>21</v>
      </c>
      <c r="I49" s="429" t="b">
        <v>0</v>
      </c>
      <c r="J49" s="429">
        <v>0</v>
      </c>
      <c r="K49" s="429">
        <v>5</v>
      </c>
      <c r="L49" s="429">
        <v>2</v>
      </c>
      <c r="M49" s="429">
        <v>10</v>
      </c>
      <c r="N49" s="429"/>
      <c r="O49" s="429" t="b">
        <v>0</v>
      </c>
      <c r="P49" s="429"/>
      <c r="Q49" s="429"/>
      <c r="R49" s="429"/>
      <c r="S49" s="429"/>
      <c r="T49" s="429"/>
      <c r="U49" s="429"/>
      <c r="V49" s="25" t="str">
        <f t="shared" si="2"/>
        <v>no</v>
      </c>
    </row>
    <row r="50" spans="1:22">
      <c r="A50" s="429" t="str">
        <f t="shared" si="3"/>
        <v>Environment Agency/Natural Resources Wales/Northern Ireland Environment Agency/Scottish Environment Protection AgencyC10-13 Chloroalkanes</v>
      </c>
      <c r="B50" s="446" t="s">
        <v>430</v>
      </c>
      <c r="C50" s="429"/>
      <c r="D50" s="429"/>
      <c r="E50" s="429"/>
      <c r="F50" s="429"/>
      <c r="G50" s="429"/>
      <c r="H50" s="429" t="s">
        <v>21</v>
      </c>
      <c r="I50" s="429" t="b">
        <v>0</v>
      </c>
      <c r="J50" s="429">
        <v>0</v>
      </c>
      <c r="K50" s="429">
        <v>1.4</v>
      </c>
      <c r="L50" s="429">
        <v>0.4</v>
      </c>
      <c r="M50" s="429">
        <v>1.4</v>
      </c>
      <c r="N50" s="429">
        <v>0.4</v>
      </c>
      <c r="O50" s="429" t="b">
        <v>1</v>
      </c>
      <c r="P50" s="429">
        <v>1</v>
      </c>
      <c r="Q50" s="429"/>
      <c r="R50" s="429"/>
      <c r="S50" s="429"/>
      <c r="T50" s="429"/>
      <c r="U50" s="429"/>
      <c r="V50" s="25" t="str">
        <f t="shared" si="2"/>
        <v>no</v>
      </c>
    </row>
    <row r="51" spans="1:22">
      <c r="A51" s="429" t="str">
        <f t="shared" si="3"/>
        <v>Environment Agency/Natural Resources Wales/Northern Ireland Environment Agency/Scottish Environment Protection AgencyChloronitrotoluenes</v>
      </c>
      <c r="B51" s="445" t="s">
        <v>449</v>
      </c>
      <c r="C51" s="429"/>
      <c r="D51" s="429"/>
      <c r="E51" s="429"/>
      <c r="F51" s="429"/>
      <c r="G51" s="429"/>
      <c r="H51" s="429" t="s">
        <v>21</v>
      </c>
      <c r="I51" s="429" t="b">
        <v>0</v>
      </c>
      <c r="J51" s="429">
        <v>0</v>
      </c>
      <c r="K51" s="429"/>
      <c r="L51" s="429">
        <v>10</v>
      </c>
      <c r="M51" s="429"/>
      <c r="N51" s="429">
        <v>10</v>
      </c>
      <c r="O51" s="429" t="b">
        <v>0</v>
      </c>
      <c r="P51" s="429"/>
      <c r="Q51" s="429"/>
      <c r="R51" s="429"/>
      <c r="S51" s="429"/>
      <c r="T51" s="429"/>
      <c r="U51" s="429"/>
      <c r="V51" s="25" t="str">
        <f t="shared" si="2"/>
        <v>no</v>
      </c>
    </row>
    <row r="52" spans="1:22">
      <c r="A52" s="429" t="str">
        <f t="shared" si="3"/>
        <v>Environment Agency/Natural Resources Wales/Northern Ireland Environment Agency/Scottish Environment Protection AgencyChlorothalonil</v>
      </c>
      <c r="B52" s="446" t="s">
        <v>451</v>
      </c>
      <c r="C52" s="447"/>
      <c r="D52" s="447"/>
      <c r="E52" s="447"/>
      <c r="F52" s="447"/>
      <c r="G52" s="447"/>
      <c r="H52" s="447" t="s">
        <v>21</v>
      </c>
      <c r="I52" s="447" t="b">
        <v>0</v>
      </c>
      <c r="J52" s="447">
        <v>0</v>
      </c>
      <c r="K52" s="447">
        <v>1.2</v>
      </c>
      <c r="L52" s="447">
        <v>3.5000000000000003E-2</v>
      </c>
      <c r="M52" s="447"/>
      <c r="N52" s="447"/>
      <c r="O52" s="429" t="b">
        <v>0</v>
      </c>
      <c r="P52" s="429"/>
      <c r="Q52" s="429"/>
      <c r="R52" s="429"/>
      <c r="S52" s="429"/>
      <c r="T52" s="429"/>
      <c r="U52" s="429"/>
      <c r="V52" s="25" t="str">
        <f t="shared" si="2"/>
        <v>no</v>
      </c>
    </row>
    <row r="53" spans="1:22">
      <c r="A53" s="429" t="str">
        <f t="shared" si="3"/>
        <v>Environment Agency/Natural Resources Wales/Northern Ireland Environment Agency/Scottish Environment Protection AgencyChlorotoluron</v>
      </c>
      <c r="B53" s="445" t="s">
        <v>453</v>
      </c>
      <c r="C53" s="429"/>
      <c r="D53" s="429"/>
      <c r="E53" s="429"/>
      <c r="F53" s="429"/>
      <c r="G53" s="429"/>
      <c r="H53" s="429" t="s">
        <v>21</v>
      </c>
      <c r="I53" s="429" t="b">
        <v>0</v>
      </c>
      <c r="J53" s="429">
        <v>0</v>
      </c>
      <c r="K53" s="429">
        <v>20</v>
      </c>
      <c r="L53" s="429">
        <v>2</v>
      </c>
      <c r="M53" s="429"/>
      <c r="N53" s="429">
        <v>2</v>
      </c>
      <c r="O53" s="429" t="b">
        <v>0</v>
      </c>
      <c r="P53" s="429"/>
      <c r="Q53" s="429"/>
      <c r="R53" s="429"/>
      <c r="S53" s="429"/>
      <c r="T53" s="429"/>
      <c r="U53" s="429"/>
      <c r="V53" s="25" t="str">
        <f t="shared" si="2"/>
        <v>no</v>
      </c>
    </row>
    <row r="54" spans="1:22">
      <c r="A54" s="429" t="str">
        <f t="shared" si="3"/>
        <v>Environment Agency/Natural Resources Wales/Northern Ireland Environment Agency/Scottish Environment Protection AgencyChlorpropham</v>
      </c>
      <c r="B54" s="445" t="s">
        <v>455</v>
      </c>
      <c r="C54" s="429"/>
      <c r="D54" s="429"/>
      <c r="E54" s="429"/>
      <c r="F54" s="429"/>
      <c r="G54" s="429"/>
      <c r="H54" s="429" t="s">
        <v>21</v>
      </c>
      <c r="I54" s="429" t="b">
        <v>0</v>
      </c>
      <c r="J54" s="429">
        <v>0</v>
      </c>
      <c r="K54" s="429">
        <v>40</v>
      </c>
      <c r="L54" s="429">
        <v>10</v>
      </c>
      <c r="M54" s="429">
        <v>40</v>
      </c>
      <c r="N54" s="429">
        <v>10</v>
      </c>
      <c r="O54" s="429" t="b">
        <v>0</v>
      </c>
      <c r="P54" s="429"/>
      <c r="Q54" s="429"/>
      <c r="R54" s="429"/>
      <c r="S54" s="429"/>
      <c r="T54" s="429"/>
      <c r="U54" s="429"/>
      <c r="V54" s="25" t="str">
        <f t="shared" si="2"/>
        <v>no</v>
      </c>
    </row>
    <row r="55" spans="1:22">
      <c r="A55" s="429" t="str">
        <f t="shared" si="3"/>
        <v>Environment Agency/Natural Resources Wales/Northern Ireland Environment Agency/Scottish Environment Protection AgencyChlorpyrifos (chlorpyrifos ethyl)</v>
      </c>
      <c r="B55" s="445" t="s">
        <v>457</v>
      </c>
      <c r="C55" s="429"/>
      <c r="D55" s="429"/>
      <c r="E55" s="429"/>
      <c r="F55" s="429"/>
      <c r="G55" s="429"/>
      <c r="H55" s="429" t="s">
        <v>21</v>
      </c>
      <c r="I55" s="429" t="b">
        <v>0</v>
      </c>
      <c r="J55" s="429">
        <v>0</v>
      </c>
      <c r="K55" s="429">
        <v>0.1</v>
      </c>
      <c r="L55" s="429">
        <v>0.03</v>
      </c>
      <c r="M55" s="429">
        <v>0.1</v>
      </c>
      <c r="N55" s="429">
        <v>0.03</v>
      </c>
      <c r="O55" s="429" t="b">
        <v>0</v>
      </c>
      <c r="P55" s="429"/>
      <c r="Q55" s="429"/>
      <c r="R55" s="429"/>
      <c r="S55" s="429" t="s">
        <v>444</v>
      </c>
      <c r="T55" s="429">
        <v>1000</v>
      </c>
      <c r="U55" s="429"/>
      <c r="V55" s="25" t="str">
        <f t="shared" si="2"/>
        <v>no</v>
      </c>
    </row>
    <row r="56" spans="1:22">
      <c r="A56" s="429" t="str">
        <f t="shared" si="3"/>
        <v>Environment Agency/Natural Resources Wales/Northern Ireland Environment Agency/Scottish Environment Protection AgencyChromium III (95%ile) (dissolved)</v>
      </c>
      <c r="B56" s="445" t="s">
        <v>115</v>
      </c>
      <c r="C56" s="429"/>
      <c r="D56" s="429"/>
      <c r="E56" s="429"/>
      <c r="F56" s="429"/>
      <c r="G56" s="429"/>
      <c r="H56" s="429" t="s">
        <v>21</v>
      </c>
      <c r="I56" s="429" t="b">
        <v>0</v>
      </c>
      <c r="J56" s="429">
        <v>0</v>
      </c>
      <c r="K56" s="429">
        <v>32</v>
      </c>
      <c r="L56" s="429">
        <v>4.7</v>
      </c>
      <c r="M56" s="429"/>
      <c r="N56" s="429"/>
      <c r="O56" s="429" t="b">
        <v>0</v>
      </c>
      <c r="P56" s="429"/>
      <c r="Q56" s="429"/>
      <c r="R56" s="429"/>
      <c r="S56" s="429" t="s">
        <v>668</v>
      </c>
      <c r="T56" s="429">
        <v>1000</v>
      </c>
      <c r="U56" s="429"/>
      <c r="V56" s="25" t="str">
        <f t="shared" si="2"/>
        <v>no</v>
      </c>
    </row>
    <row r="57" spans="1:22">
      <c r="A57" s="429" t="str">
        <f t="shared" si="3"/>
        <v>Environment Agency/Natural Resources Wales/Northern Ireland Environment Agency/Scottish Environment Protection AgencyChromium VI (95%ile) (dissolved)</v>
      </c>
      <c r="B57" s="445" t="s">
        <v>116</v>
      </c>
      <c r="C57" s="429"/>
      <c r="D57" s="429"/>
      <c r="E57" s="429"/>
      <c r="F57" s="429"/>
      <c r="G57" s="429"/>
      <c r="H57" s="429" t="s">
        <v>21</v>
      </c>
      <c r="I57" s="429" t="b">
        <v>0</v>
      </c>
      <c r="J57" s="429">
        <v>0</v>
      </c>
      <c r="K57" s="429"/>
      <c r="L57" s="429">
        <v>3.4</v>
      </c>
      <c r="M57" s="429">
        <v>32</v>
      </c>
      <c r="N57" s="429">
        <v>0.6</v>
      </c>
      <c r="O57" s="429" t="b">
        <v>0</v>
      </c>
      <c r="P57" s="429"/>
      <c r="Q57" s="429"/>
      <c r="R57" s="429"/>
      <c r="S57" s="429" t="s">
        <v>668</v>
      </c>
      <c r="T57" s="429">
        <v>1000</v>
      </c>
      <c r="U57" s="429"/>
      <c r="V57" s="25" t="str">
        <f t="shared" si="2"/>
        <v>no</v>
      </c>
    </row>
    <row r="58" spans="1:22">
      <c r="A58" s="429" t="str">
        <f t="shared" si="3"/>
        <v>Environment Agency/Natural Resources Wales/Northern Ireland Environment Agency/Scottish Environment Protection AgencyCobalt</v>
      </c>
      <c r="B58" s="445" t="s">
        <v>460</v>
      </c>
      <c r="C58" s="429"/>
      <c r="D58" s="429"/>
      <c r="E58" s="429"/>
      <c r="F58" s="429"/>
      <c r="G58" s="429"/>
      <c r="H58" s="429" t="s">
        <v>21</v>
      </c>
      <c r="I58" s="429" t="b">
        <v>0</v>
      </c>
      <c r="J58" s="429">
        <v>0</v>
      </c>
      <c r="K58" s="429">
        <v>100</v>
      </c>
      <c r="L58" s="429">
        <v>3</v>
      </c>
      <c r="M58" s="429">
        <v>100</v>
      </c>
      <c r="N58" s="429">
        <v>3</v>
      </c>
      <c r="O58" s="429" t="b">
        <v>0</v>
      </c>
      <c r="P58" s="429"/>
      <c r="Q58" s="429"/>
      <c r="R58" s="429"/>
      <c r="S58" s="429"/>
      <c r="T58" s="429"/>
      <c r="U58" s="429"/>
      <c r="V58" s="25" t="str">
        <f t="shared" si="2"/>
        <v>no</v>
      </c>
    </row>
    <row r="59" spans="1:22">
      <c r="A59" s="429" t="str">
        <f t="shared" si="3"/>
        <v>Environment Agency/Natural Resources Wales/Northern Ireland Environment Agency/Scottish Environment Protection AgencyCobalt (dissolved)</v>
      </c>
      <c r="B59" s="445" t="s">
        <v>462</v>
      </c>
      <c r="C59" s="429"/>
      <c r="D59" s="429"/>
      <c r="E59" s="429"/>
      <c r="F59" s="429"/>
      <c r="G59" s="429"/>
      <c r="H59" s="429" t="s">
        <v>21</v>
      </c>
      <c r="I59" s="429" t="b">
        <v>0</v>
      </c>
      <c r="J59" s="429">
        <v>0</v>
      </c>
      <c r="K59" s="429">
        <v>100</v>
      </c>
      <c r="L59" s="429">
        <v>3</v>
      </c>
      <c r="M59" s="429">
        <v>100</v>
      </c>
      <c r="N59" s="429">
        <v>3</v>
      </c>
      <c r="O59" s="429" t="b">
        <v>0</v>
      </c>
      <c r="P59" s="429"/>
      <c r="Q59" s="429"/>
      <c r="R59" s="429"/>
      <c r="S59" s="429"/>
      <c r="T59" s="429"/>
      <c r="U59" s="429"/>
      <c r="V59" s="25" t="str">
        <f t="shared" si="2"/>
        <v>no</v>
      </c>
    </row>
    <row r="60" spans="1:22">
      <c r="A60" s="429" t="str">
        <f t="shared" si="3"/>
        <v>Environment Agency/Natural Resources Wales/Northern Ireland Environment Agency/Scottish Environment Protection AgencyCopper (dissolved, bioavailable)</v>
      </c>
      <c r="B60" s="446" t="s">
        <v>467</v>
      </c>
      <c r="C60" s="429"/>
      <c r="D60" s="429"/>
      <c r="E60" s="429"/>
      <c r="F60" s="429"/>
      <c r="G60" s="429"/>
      <c r="H60" s="429" t="s">
        <v>21</v>
      </c>
      <c r="I60" s="429" t="b">
        <v>0</v>
      </c>
      <c r="J60" s="429"/>
      <c r="K60" s="429"/>
      <c r="L60" s="429">
        <v>1</v>
      </c>
      <c r="M60" s="429"/>
      <c r="N60" s="429">
        <v>3.6</v>
      </c>
      <c r="O60" s="429" t="b">
        <v>0</v>
      </c>
      <c r="P60" s="429"/>
      <c r="Q60" s="429"/>
      <c r="R60" s="429"/>
      <c r="S60" s="429"/>
      <c r="T60" s="429"/>
      <c r="U60" s="429"/>
      <c r="V60" s="25" t="str">
        <f t="shared" si="2"/>
        <v>no</v>
      </c>
    </row>
    <row r="61" spans="1:22" ht="30">
      <c r="A61" s="429" t="str">
        <f t="shared" si="3"/>
        <v xml:space="preserve">Environment Agency/Natural Resources Wales/Northern Ireland Environment Agency/Scottish Environment Protection AgencyCopper - dissolved (Dissolved Organic Carbon (DOC) less than or equal to 1mg/l) </v>
      </c>
      <c r="B61" s="446" t="s">
        <v>465</v>
      </c>
      <c r="C61" s="447"/>
      <c r="D61" s="447"/>
      <c r="E61" s="447"/>
      <c r="F61" s="447"/>
      <c r="G61" s="447"/>
      <c r="H61" s="447"/>
      <c r="I61" s="447"/>
      <c r="J61" s="447"/>
      <c r="K61" s="447"/>
      <c r="L61" s="447"/>
      <c r="M61" s="447"/>
      <c r="N61" s="447">
        <v>3.76</v>
      </c>
      <c r="O61" s="429"/>
      <c r="P61" s="429"/>
      <c r="Q61" s="429"/>
      <c r="R61" s="429"/>
      <c r="S61" s="429"/>
      <c r="T61" s="429"/>
      <c r="U61" s="429"/>
      <c r="V61" s="25" t="str">
        <f t="shared" si="2"/>
        <v>no</v>
      </c>
    </row>
    <row r="62" spans="1:22" ht="30">
      <c r="A62" s="429" t="str">
        <f t="shared" si="3"/>
        <v xml:space="preserve">Environment Agency/Natural Resources Wales/Northern Ireland Environment Agency/Scottish Environment Protection AgencyCopper - dissolved (Dissolved Organic Carbon (DOC) greater than 1mg/l) </v>
      </c>
      <c r="B62" s="446" t="s">
        <v>108</v>
      </c>
      <c r="C62" s="447"/>
      <c r="D62" s="447"/>
      <c r="E62" s="447"/>
      <c r="F62" s="447"/>
      <c r="G62" s="447"/>
      <c r="H62" s="447"/>
      <c r="I62" s="447"/>
      <c r="J62" s="447"/>
      <c r="K62" s="447"/>
      <c r="L62" s="447"/>
      <c r="M62" s="447"/>
      <c r="N62" s="318" t="s">
        <v>844</v>
      </c>
      <c r="O62" s="429"/>
      <c r="P62" s="429"/>
      <c r="Q62" s="429"/>
      <c r="R62" s="429"/>
      <c r="S62" s="429"/>
      <c r="T62" s="429"/>
      <c r="U62" s="429"/>
      <c r="V62" s="25" t="str">
        <f t="shared" si="2"/>
        <v>no</v>
      </c>
    </row>
    <row r="63" spans="1:22">
      <c r="A63" s="429" t="str">
        <f t="shared" si="3"/>
        <v>Environment Agency/Natural Resources Wales/Northern Ireland Environment Agency/Scottish Environment Protection AgencyCoumaphos</v>
      </c>
      <c r="B63" s="446" t="s">
        <v>469</v>
      </c>
      <c r="C63" s="429"/>
      <c r="D63" s="429"/>
      <c r="E63" s="429"/>
      <c r="F63" s="429"/>
      <c r="G63" s="429"/>
      <c r="H63" s="429" t="s">
        <v>21</v>
      </c>
      <c r="I63" s="429" t="b">
        <v>0</v>
      </c>
      <c r="J63" s="429">
        <v>0</v>
      </c>
      <c r="K63" s="429">
        <v>0.1</v>
      </c>
      <c r="L63" s="429">
        <v>0.01</v>
      </c>
      <c r="M63" s="447">
        <v>0.1</v>
      </c>
      <c r="N63" s="447">
        <v>0.03</v>
      </c>
      <c r="O63" s="429" t="b">
        <v>0</v>
      </c>
      <c r="P63" s="429"/>
      <c r="Q63" s="429"/>
      <c r="R63" s="429"/>
      <c r="S63" s="429"/>
      <c r="T63" s="429"/>
      <c r="U63" s="429"/>
      <c r="V63" s="25" t="str">
        <f t="shared" si="2"/>
        <v>no</v>
      </c>
    </row>
    <row r="64" spans="1:22">
      <c r="A64" s="429" t="str">
        <f t="shared" si="3"/>
        <v xml:space="preserve">Environment Agency/Natural Resources Wales/Northern Ireland Environment Agency/Scottish Environment Protection AgencyCyanide </v>
      </c>
      <c r="B64" s="446" t="s">
        <v>471</v>
      </c>
      <c r="C64" s="429"/>
      <c r="D64" s="429"/>
      <c r="E64" s="429"/>
      <c r="F64" s="429"/>
      <c r="G64" s="429"/>
      <c r="H64" s="429" t="s">
        <v>21</v>
      </c>
      <c r="I64" s="429" t="b">
        <v>0</v>
      </c>
      <c r="J64" s="429">
        <v>0</v>
      </c>
      <c r="K64" s="429">
        <v>5</v>
      </c>
      <c r="L64" s="429">
        <v>1</v>
      </c>
      <c r="M64" s="447">
        <v>5</v>
      </c>
      <c r="N64" s="429">
        <v>1</v>
      </c>
      <c r="O64" s="429" t="b">
        <v>0</v>
      </c>
      <c r="P64" s="429"/>
      <c r="Q64" s="429"/>
      <c r="R64" s="429"/>
      <c r="S64" s="429"/>
      <c r="T64" s="429"/>
      <c r="U64" s="429"/>
      <c r="V64" s="25" t="str">
        <f t="shared" si="2"/>
        <v>no</v>
      </c>
    </row>
    <row r="65" spans="1:22">
      <c r="A65" s="429" t="str">
        <f t="shared" si="3"/>
        <v>Environment Agency/Natural Resources Wales/Northern Ireland Environment Agency/Scottish Environment Protection AgencyCybutryne</v>
      </c>
      <c r="B65" s="445" t="s">
        <v>473</v>
      </c>
      <c r="C65" s="429"/>
      <c r="D65" s="429"/>
      <c r="E65" s="429"/>
      <c r="F65" s="429"/>
      <c r="G65" s="429"/>
      <c r="H65" s="429" t="s">
        <v>21</v>
      </c>
      <c r="I65" s="429" t="b">
        <v>0</v>
      </c>
      <c r="J65" s="429"/>
      <c r="K65" s="429">
        <v>1.6E-2</v>
      </c>
      <c r="L65" s="429">
        <v>2.5000000000000001E-3</v>
      </c>
      <c r="M65" s="429">
        <v>1.6E-2</v>
      </c>
      <c r="N65" s="429">
        <v>2.5000000000000001E-3</v>
      </c>
      <c r="O65" s="429" t="b">
        <v>0</v>
      </c>
      <c r="P65" s="429"/>
      <c r="Q65" s="429"/>
      <c r="R65" s="429"/>
      <c r="S65" s="429"/>
      <c r="T65" s="429"/>
      <c r="U65" s="429"/>
      <c r="V65" s="25" t="str">
        <f t="shared" si="2"/>
        <v>no</v>
      </c>
    </row>
    <row r="66" spans="1:22" ht="30">
      <c r="A66" s="429" t="str">
        <f t="shared" si="3"/>
        <v>Environment Agency/Natural Resources Wales/Northern Ireland Environment Agency/Scottish Environment Protection AgencyCyclodiene pesticides: Aldrin, Dieldrin, Endrin, Isodrin (Total)</v>
      </c>
      <c r="B66" s="445" t="s">
        <v>475</v>
      </c>
      <c r="C66" s="429"/>
      <c r="D66" s="429"/>
      <c r="E66" s="429"/>
      <c r="F66" s="429"/>
      <c r="G66" s="429"/>
      <c r="H66" s="429" t="s">
        <v>21</v>
      </c>
      <c r="I66" s="429" t="b">
        <v>0</v>
      </c>
      <c r="J66" s="429">
        <v>0</v>
      </c>
      <c r="K66" s="429"/>
      <c r="L66" s="429">
        <v>0.01</v>
      </c>
      <c r="M66" s="429"/>
      <c r="N66" s="429">
        <v>5.0000000000000001E-3</v>
      </c>
      <c r="O66" s="429" t="b">
        <v>0</v>
      </c>
      <c r="P66" s="429"/>
      <c r="Q66" s="429"/>
      <c r="R66" s="429"/>
      <c r="S66" s="429" t="s">
        <v>845</v>
      </c>
      <c r="T66" s="429">
        <v>1000</v>
      </c>
      <c r="U66" s="429"/>
      <c r="V66" s="25" t="str">
        <f t="shared" si="2"/>
        <v>no</v>
      </c>
    </row>
    <row r="67" spans="1:22">
      <c r="A67" s="429" t="str">
        <f t="shared" si="3"/>
        <v>Environment Agency/Natural Resources Wales/Northern Ireland Environment Agency/Scottish Environment Protection AgencyCyfluthrin</v>
      </c>
      <c r="B67" s="446" t="s">
        <v>477</v>
      </c>
      <c r="C67" s="429"/>
      <c r="D67" s="429"/>
      <c r="E67" s="429"/>
      <c r="F67" s="429"/>
      <c r="G67" s="429"/>
      <c r="H67" s="429" t="s">
        <v>21</v>
      </c>
      <c r="I67" s="429" t="b">
        <v>0</v>
      </c>
      <c r="J67" s="429">
        <v>0</v>
      </c>
      <c r="K67" s="429">
        <v>1E-3</v>
      </c>
      <c r="L67" s="429"/>
      <c r="M67" s="447">
        <v>1E-3</v>
      </c>
      <c r="N67" s="429"/>
      <c r="O67" s="429" t="b">
        <v>0</v>
      </c>
      <c r="P67" s="429"/>
      <c r="Q67" s="429"/>
      <c r="R67" s="429"/>
      <c r="S67" s="429"/>
      <c r="T67" s="429"/>
      <c r="U67" s="429"/>
      <c r="V67" s="25" t="str">
        <f t="shared" si="2"/>
        <v>no</v>
      </c>
    </row>
    <row r="68" spans="1:22">
      <c r="A68" s="429" t="str">
        <f t="shared" si="3"/>
        <v>Environment Agency/Natural Resources Wales/Northern Ireland Environment Agency/Scottish Environment Protection AgencyCypermethrin (95%ile)</v>
      </c>
      <c r="B68" s="446" t="s">
        <v>130</v>
      </c>
      <c r="C68" s="447"/>
      <c r="D68" s="447"/>
      <c r="E68" s="447"/>
      <c r="F68" s="447"/>
      <c r="G68" s="447"/>
      <c r="H68" s="447" t="s">
        <v>21</v>
      </c>
      <c r="I68" s="447" t="b">
        <v>0</v>
      </c>
      <c r="J68" s="447">
        <v>0</v>
      </c>
      <c r="K68" s="447">
        <v>5.9999999999999995E-4</v>
      </c>
      <c r="L68" s="429">
        <v>8.0000000000000007E-5</v>
      </c>
      <c r="M68" s="447">
        <v>6.0000000000000002E-5</v>
      </c>
      <c r="N68" s="447">
        <v>7.9999999999999996E-6</v>
      </c>
      <c r="O68" s="429" t="b">
        <v>0</v>
      </c>
      <c r="P68" s="429"/>
      <c r="Q68" s="429"/>
      <c r="R68" s="429"/>
      <c r="S68" s="429"/>
      <c r="T68" s="429"/>
      <c r="U68" s="429"/>
      <c r="V68" s="25" t="str">
        <f t="shared" si="2"/>
        <v>no</v>
      </c>
    </row>
    <row r="69" spans="1:22">
      <c r="A69" s="429" t="str">
        <f t="shared" si="3"/>
        <v>Environment Agency/Natural Resources Wales/Northern Ireland Environment Agency/Scottish Environment Protection AgencyDDT total</v>
      </c>
      <c r="B69" s="445" t="s">
        <v>479</v>
      </c>
      <c r="C69" s="429"/>
      <c r="D69" s="429"/>
      <c r="E69" s="429"/>
      <c r="F69" s="429"/>
      <c r="G69" s="429"/>
      <c r="H69" s="429" t="s">
        <v>21</v>
      </c>
      <c r="I69" s="429" t="b">
        <v>0</v>
      </c>
      <c r="J69" s="429">
        <v>0</v>
      </c>
      <c r="K69" s="429"/>
      <c r="L69" s="429">
        <v>2.5000000000000001E-2</v>
      </c>
      <c r="M69" s="429"/>
      <c r="N69" s="429">
        <v>2.5000000000000001E-2</v>
      </c>
      <c r="O69" s="429" t="b">
        <v>0</v>
      </c>
      <c r="P69" s="429"/>
      <c r="Q69" s="429"/>
      <c r="R69" s="429"/>
      <c r="S69" s="429" t="s">
        <v>846</v>
      </c>
      <c r="T69" s="429">
        <v>1000</v>
      </c>
      <c r="U69" s="429"/>
      <c r="V69" s="25" t="str">
        <f t="shared" si="2"/>
        <v>no</v>
      </c>
    </row>
    <row r="70" spans="1:22">
      <c r="A70" s="429" t="str">
        <f t="shared" ref="A70:A101" si="4">"Environment Agency/Natural Resources Wales/Northern Ireland Environment Agency/Scottish Environment Protection Agency"&amp;B70</f>
        <v>Environment Agency/Natural Resources Wales/Northern Ireland Environment Agency/Scottish Environment Protection AgencyDemetons</v>
      </c>
      <c r="B70" s="445" t="s">
        <v>481</v>
      </c>
      <c r="C70" s="429"/>
      <c r="D70" s="429"/>
      <c r="E70" s="429"/>
      <c r="F70" s="429"/>
      <c r="G70" s="429"/>
      <c r="H70" s="429" t="s">
        <v>21</v>
      </c>
      <c r="I70" s="429" t="b">
        <v>0</v>
      </c>
      <c r="J70" s="429">
        <v>0</v>
      </c>
      <c r="K70" s="429"/>
      <c r="L70" s="429">
        <v>0.5</v>
      </c>
      <c r="M70" s="429"/>
      <c r="N70" s="429">
        <v>0.5</v>
      </c>
      <c r="O70" s="429" t="b">
        <v>0</v>
      </c>
      <c r="P70" s="429"/>
      <c r="Q70" s="429"/>
      <c r="R70" s="429"/>
      <c r="S70" s="429"/>
      <c r="T70" s="429"/>
      <c r="U70" s="429"/>
      <c r="V70" s="25" t="str">
        <f t="shared" si="2"/>
        <v>no</v>
      </c>
    </row>
    <row r="71" spans="1:22">
      <c r="A71" s="429" t="str">
        <f t="shared" si="4"/>
        <v>Environment Agency/Natural Resources Wales/Northern Ireland Environment Agency/Scottish Environment Protection AgencyDi(2-ethylhexyl)-phthalate (DEHP)</v>
      </c>
      <c r="B71" s="445" t="s">
        <v>483</v>
      </c>
      <c r="C71" s="429"/>
      <c r="D71" s="429"/>
      <c r="E71" s="429"/>
      <c r="F71" s="429"/>
      <c r="G71" s="429"/>
      <c r="H71" s="429" t="s">
        <v>21</v>
      </c>
      <c r="I71" s="429" t="b">
        <v>0</v>
      </c>
      <c r="J71" s="429">
        <v>0</v>
      </c>
      <c r="K71" s="429"/>
      <c r="L71" s="429">
        <v>1.3</v>
      </c>
      <c r="M71" s="429"/>
      <c r="N71" s="429">
        <v>1.3</v>
      </c>
      <c r="O71" s="429" t="b">
        <v>0</v>
      </c>
      <c r="P71" s="429"/>
      <c r="Q71" s="429"/>
      <c r="R71" s="429"/>
      <c r="S71" s="429"/>
      <c r="T71" s="429"/>
      <c r="U71" s="429"/>
      <c r="V71" s="25" t="str">
        <f t="shared" ref="V71:V134" si="5">IF(C71+D71&gt;0,"yes","no")</f>
        <v>no</v>
      </c>
    </row>
    <row r="72" spans="1:22">
      <c r="A72" s="429" t="str">
        <f t="shared" si="4"/>
        <v>Environment Agency/Natural Resources Wales/Northern Ireland Environment Agency/Scottish Environment Protection AgencyDiazinon (95%ile)</v>
      </c>
      <c r="B72" s="445" t="s">
        <v>485</v>
      </c>
      <c r="C72" s="429"/>
      <c r="D72" s="429"/>
      <c r="E72" s="429"/>
      <c r="F72" s="429"/>
      <c r="G72" s="429"/>
      <c r="H72" s="429" t="s">
        <v>21</v>
      </c>
      <c r="I72" s="429" t="b">
        <v>0</v>
      </c>
      <c r="J72" s="429">
        <v>0</v>
      </c>
      <c r="K72" s="429">
        <v>0.02</v>
      </c>
      <c r="L72" s="429">
        <v>0.01</v>
      </c>
      <c r="M72" s="429">
        <v>0.26</v>
      </c>
      <c r="N72" s="429">
        <v>0.01</v>
      </c>
      <c r="O72" s="429" t="b">
        <v>0</v>
      </c>
      <c r="P72" s="429"/>
      <c r="Q72" s="429"/>
      <c r="R72" s="429"/>
      <c r="S72" s="429" t="s">
        <v>847</v>
      </c>
      <c r="T72" s="429">
        <v>1000</v>
      </c>
      <c r="U72" s="429"/>
      <c r="V72" s="25" t="str">
        <f t="shared" si="5"/>
        <v>no</v>
      </c>
    </row>
    <row r="73" spans="1:22">
      <c r="A73" s="429" t="str">
        <f t="shared" si="4"/>
        <v>Environment Agency/Natural Resources Wales/Northern Ireland Environment Agency/Scottish Environment Protection AgencyDibutyl phthalate</v>
      </c>
      <c r="B73" s="445" t="s">
        <v>487</v>
      </c>
      <c r="C73" s="429"/>
      <c r="D73" s="429"/>
      <c r="E73" s="429"/>
      <c r="F73" s="429"/>
      <c r="G73" s="429"/>
      <c r="H73" s="429" t="s">
        <v>21</v>
      </c>
      <c r="I73" s="429" t="b">
        <v>0</v>
      </c>
      <c r="J73" s="429">
        <v>0</v>
      </c>
      <c r="K73" s="429">
        <v>40</v>
      </c>
      <c r="L73" s="429">
        <v>8</v>
      </c>
      <c r="M73" s="429">
        <v>40</v>
      </c>
      <c r="N73" s="429">
        <v>8</v>
      </c>
      <c r="O73" s="429" t="b">
        <v>0</v>
      </c>
      <c r="P73" s="429"/>
      <c r="Q73" s="429"/>
      <c r="R73" s="429"/>
      <c r="S73" s="429"/>
      <c r="T73" s="429"/>
      <c r="U73" s="429"/>
      <c r="V73" s="25" t="str">
        <f t="shared" si="5"/>
        <v>no</v>
      </c>
    </row>
    <row r="74" spans="1:22">
      <c r="A74" s="429" t="str">
        <f t="shared" si="4"/>
        <v>Environment Agency/Natural Resources Wales/Northern Ireland Environment Agency/Scottish Environment Protection AgencyDichlorobenzene (total dichlorobenzene isomers)</v>
      </c>
      <c r="B74" s="446" t="s">
        <v>489</v>
      </c>
      <c r="C74" s="429"/>
      <c r="D74" s="429"/>
      <c r="E74" s="429"/>
      <c r="F74" s="429"/>
      <c r="G74" s="429"/>
      <c r="H74" s="429" t="s">
        <v>21</v>
      </c>
      <c r="I74" s="429" t="b">
        <v>0</v>
      </c>
      <c r="J74" s="429">
        <v>0</v>
      </c>
      <c r="K74" s="429">
        <v>200</v>
      </c>
      <c r="L74" s="429">
        <v>20</v>
      </c>
      <c r="M74" s="429">
        <v>200</v>
      </c>
      <c r="N74" s="429">
        <v>20</v>
      </c>
      <c r="O74" s="429" t="b">
        <v>0</v>
      </c>
      <c r="P74" s="429"/>
      <c r="Q74" s="429"/>
      <c r="R74" s="429"/>
      <c r="S74" s="429"/>
      <c r="T74" s="429"/>
      <c r="U74" s="429"/>
      <c r="V74" s="25" t="str">
        <f t="shared" si="5"/>
        <v>no</v>
      </c>
    </row>
    <row r="75" spans="1:22">
      <c r="A75" s="429" t="str">
        <f t="shared" si="4"/>
        <v>Environment Agency/Natural Resources Wales/Northern Ireland Environment Agency/Scottish Environment Protection AgencyDichloromethane (DCM, Methylene Chloride)</v>
      </c>
      <c r="B75" s="446" t="s">
        <v>491</v>
      </c>
      <c r="C75" s="429">
        <v>700</v>
      </c>
      <c r="D75" s="429">
        <v>3000</v>
      </c>
      <c r="E75" s="429"/>
      <c r="F75" s="429">
        <v>9</v>
      </c>
      <c r="G75" s="429">
        <v>6.8</v>
      </c>
      <c r="H75" s="429" t="s">
        <v>659</v>
      </c>
      <c r="I75" s="429" t="b">
        <v>0</v>
      </c>
      <c r="J75" s="429">
        <v>0</v>
      </c>
      <c r="K75" s="429"/>
      <c r="L75" s="429">
        <v>20</v>
      </c>
      <c r="M75" s="429"/>
      <c r="N75" s="429">
        <v>20</v>
      </c>
      <c r="O75" s="429" t="b">
        <v>0</v>
      </c>
      <c r="P75" s="429"/>
      <c r="Q75" s="429"/>
      <c r="R75" s="429"/>
      <c r="S75" s="429"/>
      <c r="T75" s="429"/>
      <c r="U75" s="429"/>
      <c r="V75" s="25" t="str">
        <f t="shared" si="5"/>
        <v>yes</v>
      </c>
    </row>
    <row r="76" spans="1:22">
      <c r="A76" s="429" t="str">
        <f t="shared" si="4"/>
        <v>Environment Agency/Natural Resources Wales/Northern Ireland Environment Agency/Scottish Environment Protection AgencyDichlorvos (insecticide)</v>
      </c>
      <c r="B76" s="446" t="s">
        <v>493</v>
      </c>
      <c r="C76" s="429"/>
      <c r="D76" s="429"/>
      <c r="E76" s="429"/>
      <c r="F76" s="429"/>
      <c r="G76" s="429"/>
      <c r="H76" s="429" t="s">
        <v>21</v>
      </c>
      <c r="I76" s="429" t="b">
        <v>0</v>
      </c>
      <c r="J76" s="429">
        <v>0</v>
      </c>
      <c r="K76" s="429">
        <v>6.9999999999999999E-4</v>
      </c>
      <c r="L76" s="429">
        <v>5.9999999999999995E-4</v>
      </c>
      <c r="M76" s="447">
        <v>6.9999999999999994E-5</v>
      </c>
      <c r="N76" s="447">
        <v>6.0000000000000002E-5</v>
      </c>
      <c r="O76" s="429" t="b">
        <v>0</v>
      </c>
      <c r="P76" s="429"/>
      <c r="Q76" s="429"/>
      <c r="R76" s="429"/>
      <c r="S76" s="429"/>
      <c r="T76" s="429"/>
      <c r="U76" s="429"/>
      <c r="V76" s="25" t="str">
        <f t="shared" si="5"/>
        <v>no</v>
      </c>
    </row>
    <row r="77" spans="1:22">
      <c r="A77" s="429" t="str">
        <f t="shared" si="4"/>
        <v>Environment Agency/Natural Resources Wales/Northern Ireland Environment Agency/Scottish Environment Protection AgencyDicofol (insecticide)</v>
      </c>
      <c r="B77" s="446" t="s">
        <v>495</v>
      </c>
      <c r="C77" s="429"/>
      <c r="D77" s="429"/>
      <c r="E77" s="429"/>
      <c r="F77" s="429"/>
      <c r="G77" s="429"/>
      <c r="H77" s="429" t="s">
        <v>21</v>
      </c>
      <c r="I77" s="429" t="b">
        <v>0</v>
      </c>
      <c r="J77" s="429"/>
      <c r="K77" s="429"/>
      <c r="L77" s="429">
        <v>1.2999999999999999E-3</v>
      </c>
      <c r="M77" s="429"/>
      <c r="N77" s="429">
        <v>3.1999999999999999E-5</v>
      </c>
      <c r="O77" s="429" t="b">
        <v>0</v>
      </c>
      <c r="P77" s="429"/>
      <c r="Q77" s="429"/>
      <c r="R77" s="429"/>
      <c r="S77" s="429"/>
      <c r="T77" s="429"/>
      <c r="U77" s="429"/>
      <c r="V77" s="25" t="str">
        <f t="shared" si="5"/>
        <v>no</v>
      </c>
    </row>
    <row r="78" spans="1:22">
      <c r="A78" s="429" t="str">
        <f t="shared" si="4"/>
        <v>Environment Agency/Natural Resources Wales/Northern Ireland Environment Agency/Scottish Environment Protection AgencyDiethyl phthalate</v>
      </c>
      <c r="B78" s="446" t="s">
        <v>497</v>
      </c>
      <c r="C78" s="429"/>
      <c r="D78" s="429"/>
      <c r="E78" s="429"/>
      <c r="F78" s="429"/>
      <c r="G78" s="429"/>
      <c r="H78" s="429" t="s">
        <v>21</v>
      </c>
      <c r="I78" s="429" t="b">
        <v>0</v>
      </c>
      <c r="J78" s="429">
        <v>0</v>
      </c>
      <c r="K78" s="429">
        <v>1000</v>
      </c>
      <c r="L78" s="429">
        <v>200</v>
      </c>
      <c r="M78" s="447">
        <v>4000</v>
      </c>
      <c r="N78" s="447">
        <v>800</v>
      </c>
      <c r="O78" s="429" t="b">
        <v>0</v>
      </c>
      <c r="P78" s="429"/>
      <c r="Q78" s="429"/>
      <c r="R78" s="429"/>
      <c r="S78" s="429"/>
      <c r="T78" s="429"/>
      <c r="U78" s="429"/>
      <c r="V78" s="25" t="str">
        <f t="shared" si="5"/>
        <v>no</v>
      </c>
    </row>
    <row r="79" spans="1:22">
      <c r="A79" s="429" t="str">
        <f t="shared" si="4"/>
        <v>Environment Agency/Natural Resources Wales/Northern Ireland Environment Agency/Scottish Environment Protection AgencyDiflubenzuron</v>
      </c>
      <c r="B79" s="445" t="s">
        <v>499</v>
      </c>
      <c r="C79" s="429"/>
      <c r="D79" s="429"/>
      <c r="E79" s="429"/>
      <c r="F79" s="429"/>
      <c r="G79" s="429"/>
      <c r="H79" s="429" t="s">
        <v>21</v>
      </c>
      <c r="I79" s="429" t="b">
        <v>0</v>
      </c>
      <c r="J79" s="429">
        <v>0</v>
      </c>
      <c r="K79" s="429">
        <v>1.4999999999999999E-2</v>
      </c>
      <c r="L79" s="429">
        <v>1E-3</v>
      </c>
      <c r="M79" s="429">
        <v>0.1</v>
      </c>
      <c r="N79" s="429">
        <v>5.0000000000000001E-3</v>
      </c>
      <c r="O79" s="429" t="b">
        <v>0</v>
      </c>
      <c r="P79" s="429"/>
      <c r="Q79" s="429"/>
      <c r="R79" s="429"/>
      <c r="S79" s="429"/>
      <c r="T79" s="429"/>
      <c r="U79" s="429"/>
      <c r="V79" s="25" t="str">
        <f t="shared" si="5"/>
        <v>no</v>
      </c>
    </row>
    <row r="80" spans="1:22">
      <c r="A80" s="429" t="str">
        <f t="shared" si="4"/>
        <v>Environment Agency/Natural Resources Wales/Northern Ireland Environment Agency/Scottish Environment Protection AgencyDimethoate (95%ile)</v>
      </c>
      <c r="B80" s="446" t="s">
        <v>504</v>
      </c>
      <c r="C80" s="429"/>
      <c r="D80" s="429"/>
      <c r="E80" s="429"/>
      <c r="F80" s="429"/>
      <c r="G80" s="429"/>
      <c r="H80" s="429" t="s">
        <v>21</v>
      </c>
      <c r="I80" s="429" t="b">
        <v>0</v>
      </c>
      <c r="J80" s="429">
        <v>0</v>
      </c>
      <c r="K80" s="429">
        <v>4</v>
      </c>
      <c r="L80" s="429">
        <v>0.48</v>
      </c>
      <c r="M80" s="447">
        <v>4</v>
      </c>
      <c r="N80" s="429">
        <v>0.48</v>
      </c>
      <c r="O80" s="429" t="b">
        <v>0</v>
      </c>
      <c r="P80" s="429"/>
      <c r="Q80" s="429"/>
      <c r="R80" s="429"/>
      <c r="S80" s="429" t="s">
        <v>848</v>
      </c>
      <c r="T80" s="429">
        <v>1000</v>
      </c>
      <c r="U80" s="429"/>
      <c r="V80" s="25" t="str">
        <f t="shared" si="5"/>
        <v>no</v>
      </c>
    </row>
    <row r="81" spans="1:22">
      <c r="A81" s="429" t="str">
        <f t="shared" si="4"/>
        <v>Environment Agency/Natural Resources Wales/Northern Ireland Environment Agency/Scottish Environment Protection AgencyDimethyl phthalate</v>
      </c>
      <c r="B81" s="445" t="s">
        <v>506</v>
      </c>
      <c r="C81" s="429"/>
      <c r="D81" s="429"/>
      <c r="E81" s="429"/>
      <c r="F81" s="429"/>
      <c r="G81" s="429"/>
      <c r="H81" s="429" t="s">
        <v>21</v>
      </c>
      <c r="I81" s="429" t="b">
        <v>0</v>
      </c>
      <c r="J81" s="429">
        <v>0</v>
      </c>
      <c r="K81" s="429">
        <v>4000</v>
      </c>
      <c r="L81" s="429">
        <v>800</v>
      </c>
      <c r="M81" s="429">
        <v>4000</v>
      </c>
      <c r="N81" s="429">
        <v>800</v>
      </c>
      <c r="O81" s="429" t="b">
        <v>0</v>
      </c>
      <c r="P81" s="429"/>
      <c r="Q81" s="429"/>
      <c r="R81" s="429"/>
      <c r="S81" s="429"/>
      <c r="T81" s="429"/>
      <c r="U81" s="429"/>
      <c r="V81" s="25" t="str">
        <f t="shared" si="5"/>
        <v>no</v>
      </c>
    </row>
    <row r="82" spans="1:22">
      <c r="A82" s="429" t="str">
        <f t="shared" si="4"/>
        <v>Environment Agency/Natural Resources Wales/Northern Ireland Environment Agency/Scottish Environment Protection AgencyDioctyl phthalate</v>
      </c>
      <c r="B82" s="445" t="s">
        <v>508</v>
      </c>
      <c r="C82" s="429"/>
      <c r="D82" s="429"/>
      <c r="E82" s="429"/>
      <c r="F82" s="429"/>
      <c r="G82" s="429"/>
      <c r="H82" s="429" t="s">
        <v>21</v>
      </c>
      <c r="I82" s="429" t="b">
        <v>0</v>
      </c>
      <c r="J82" s="429">
        <v>0</v>
      </c>
      <c r="K82" s="429">
        <v>40</v>
      </c>
      <c r="L82" s="429">
        <v>20</v>
      </c>
      <c r="M82" s="429">
        <v>40</v>
      </c>
      <c r="N82" s="429">
        <v>20</v>
      </c>
      <c r="O82" s="429" t="b">
        <v>0</v>
      </c>
      <c r="P82" s="429"/>
      <c r="Q82" s="429"/>
      <c r="R82" s="429"/>
      <c r="S82" s="429"/>
      <c r="T82" s="429"/>
      <c r="U82" s="429"/>
      <c r="V82" s="25" t="str">
        <f t="shared" si="5"/>
        <v>no</v>
      </c>
    </row>
    <row r="83" spans="1:22">
      <c r="A83" s="429" t="str">
        <f t="shared" si="4"/>
        <v>Environment Agency/Natural Resources Wales/Northern Ireland Environment Agency/Scottish Environment Protection AgencyDiuron (herbicide)</v>
      </c>
      <c r="B83" s="446" t="s">
        <v>510</v>
      </c>
      <c r="C83" s="429"/>
      <c r="D83" s="429"/>
      <c r="E83" s="429"/>
      <c r="F83" s="429"/>
      <c r="G83" s="429"/>
      <c r="H83" s="429" t="s">
        <v>21</v>
      </c>
      <c r="I83" s="429" t="b">
        <v>0</v>
      </c>
      <c r="J83" s="429">
        <v>0</v>
      </c>
      <c r="K83" s="429">
        <v>1.8</v>
      </c>
      <c r="L83" s="429">
        <v>0.2</v>
      </c>
      <c r="M83" s="429">
        <v>1.8</v>
      </c>
      <c r="N83" s="429">
        <v>0.2</v>
      </c>
      <c r="O83" s="429" t="b">
        <v>0</v>
      </c>
      <c r="P83" s="429"/>
      <c r="Q83" s="429"/>
      <c r="R83" s="429"/>
      <c r="S83" s="429"/>
      <c r="T83" s="429"/>
      <c r="U83" s="429"/>
      <c r="V83" s="25" t="str">
        <f t="shared" si="5"/>
        <v>no</v>
      </c>
    </row>
    <row r="84" spans="1:22">
      <c r="A84" s="429" t="str">
        <f t="shared" si="4"/>
        <v>Environment Agency/Natural Resources Wales/Northern Ireland Environment Agency/Scottish Environment Protection AgencyDoramectin</v>
      </c>
      <c r="B84" s="445" t="s">
        <v>512</v>
      </c>
      <c r="C84" s="429"/>
      <c r="D84" s="429"/>
      <c r="E84" s="429"/>
      <c r="F84" s="429"/>
      <c r="G84" s="429"/>
      <c r="H84" s="429" t="s">
        <v>21</v>
      </c>
      <c r="I84" s="429" t="b">
        <v>0</v>
      </c>
      <c r="J84" s="429">
        <v>0</v>
      </c>
      <c r="K84" s="429">
        <v>0.01</v>
      </c>
      <c r="L84" s="429">
        <v>1E-3</v>
      </c>
      <c r="M84" s="429">
        <v>0.1</v>
      </c>
      <c r="N84" s="429">
        <v>1E-3</v>
      </c>
      <c r="O84" s="429" t="b">
        <v>0</v>
      </c>
      <c r="P84" s="429"/>
      <c r="Q84" s="429"/>
      <c r="R84" s="429"/>
      <c r="S84" s="429"/>
      <c r="T84" s="429"/>
      <c r="U84" s="429"/>
      <c r="V84" s="25" t="str">
        <f t="shared" si="5"/>
        <v>no</v>
      </c>
    </row>
    <row r="85" spans="1:22">
      <c r="A85" s="429" t="str">
        <f t="shared" si="4"/>
        <v>Environment Agency/Natural Resources Wales/Northern Ireland Environment Agency/Scottish Environment Protection AgencyEDTA</v>
      </c>
      <c r="B85" s="445" t="s">
        <v>514</v>
      </c>
      <c r="C85" s="429"/>
      <c r="D85" s="429"/>
      <c r="E85" s="429"/>
      <c r="F85" s="429"/>
      <c r="G85" s="429"/>
      <c r="H85" s="429" t="s">
        <v>21</v>
      </c>
      <c r="I85" s="429" t="b">
        <v>0</v>
      </c>
      <c r="J85" s="429">
        <v>0</v>
      </c>
      <c r="K85" s="429">
        <v>4000</v>
      </c>
      <c r="L85" s="429">
        <v>400</v>
      </c>
      <c r="M85" s="429">
        <v>4000</v>
      </c>
      <c r="N85" s="429">
        <v>400</v>
      </c>
      <c r="O85" s="429" t="b">
        <v>0</v>
      </c>
      <c r="P85" s="429"/>
      <c r="Q85" s="429"/>
      <c r="R85" s="429"/>
      <c r="S85" s="429"/>
      <c r="T85" s="429"/>
      <c r="U85" s="429"/>
      <c r="V85" s="25" t="str">
        <f t="shared" si="5"/>
        <v>no</v>
      </c>
    </row>
    <row r="86" spans="1:22">
      <c r="A86" s="429" t="str">
        <f t="shared" si="4"/>
        <v>Environment Agency/Natural Resources Wales/Northern Ireland Environment Agency/Scottish Environment Protection AgencyEndosulfan</v>
      </c>
      <c r="B86" s="445" t="s">
        <v>516</v>
      </c>
      <c r="C86" s="429"/>
      <c r="D86" s="429"/>
      <c r="E86" s="429"/>
      <c r="F86" s="429"/>
      <c r="G86" s="429"/>
      <c r="H86" s="429" t="s">
        <v>21</v>
      </c>
      <c r="I86" s="429" t="b">
        <v>0</v>
      </c>
      <c r="J86" s="429">
        <v>0</v>
      </c>
      <c r="K86" s="429">
        <v>0.01</v>
      </c>
      <c r="L86" s="429">
        <v>5.0000000000000001E-3</v>
      </c>
      <c r="M86" s="429">
        <v>4.0000000000000001E-3</v>
      </c>
      <c r="N86" s="429">
        <v>5.0000000000000001E-4</v>
      </c>
      <c r="O86" s="429" t="b">
        <v>1</v>
      </c>
      <c r="P86" s="429">
        <v>1</v>
      </c>
      <c r="Q86" s="429"/>
      <c r="R86" s="429"/>
      <c r="S86" s="429" t="s">
        <v>516</v>
      </c>
      <c r="T86" s="429">
        <v>1000</v>
      </c>
      <c r="U86" s="429"/>
      <c r="V86" s="25" t="str">
        <f t="shared" si="5"/>
        <v>no</v>
      </c>
    </row>
    <row r="87" spans="1:22">
      <c r="A87" s="429" t="str">
        <f t="shared" si="4"/>
        <v>Environment Agency/Natural Resources Wales/Northern Ireland Environment Agency/Scottish Environment Protection AgencyFenchlorphos</v>
      </c>
      <c r="B87" s="446" t="s">
        <v>518</v>
      </c>
      <c r="C87" s="429"/>
      <c r="D87" s="429"/>
      <c r="E87" s="429"/>
      <c r="F87" s="429"/>
      <c r="G87" s="429"/>
      <c r="H87" s="429" t="s">
        <v>21</v>
      </c>
      <c r="I87" s="429" t="b">
        <v>0</v>
      </c>
      <c r="J87" s="429">
        <v>0</v>
      </c>
      <c r="K87" s="429">
        <v>0.1</v>
      </c>
      <c r="L87" s="429">
        <v>0.01</v>
      </c>
      <c r="M87" s="345">
        <v>0.1</v>
      </c>
      <c r="N87" s="447">
        <v>0.03</v>
      </c>
      <c r="O87" s="429" t="b">
        <v>0</v>
      </c>
      <c r="P87" s="429"/>
      <c r="Q87" s="429"/>
      <c r="R87" s="429"/>
      <c r="S87" s="429"/>
      <c r="T87" s="429"/>
      <c r="U87" s="429"/>
      <c r="V87" s="25" t="str">
        <f t="shared" si="5"/>
        <v>no</v>
      </c>
    </row>
    <row r="88" spans="1:22">
      <c r="A88" s="429" t="str">
        <f t="shared" si="4"/>
        <v>Environment Agency/Natural Resources Wales/Northern Ireland Environment Agency/Scottish Environment Protection AgencyFenitrothion</v>
      </c>
      <c r="B88" s="445" t="s">
        <v>520</v>
      </c>
      <c r="C88" s="429"/>
      <c r="D88" s="429"/>
      <c r="E88" s="429"/>
      <c r="F88" s="429"/>
      <c r="G88" s="429"/>
      <c r="H88" s="429" t="s">
        <v>21</v>
      </c>
      <c r="I88" s="429" t="b">
        <v>0</v>
      </c>
      <c r="J88" s="429">
        <v>0</v>
      </c>
      <c r="K88" s="429"/>
      <c r="L88" s="429">
        <v>0.01</v>
      </c>
      <c r="M88" s="429"/>
      <c r="N88" s="429">
        <v>0.01</v>
      </c>
      <c r="O88" s="429" t="b">
        <v>0</v>
      </c>
      <c r="P88" s="429"/>
      <c r="Q88" s="429"/>
      <c r="R88" s="429"/>
      <c r="S88" s="429"/>
      <c r="T88" s="429"/>
      <c r="U88" s="429"/>
      <c r="V88" s="25" t="str">
        <f t="shared" si="5"/>
        <v>no</v>
      </c>
    </row>
    <row r="89" spans="1:22">
      <c r="A89" s="429" t="str">
        <f t="shared" si="4"/>
        <v>Environment Agency/Natural Resources Wales/Northern Ireland Environment Agency/Scottish Environment Protection AgencyFlocfuron</v>
      </c>
      <c r="B89" s="446" t="s">
        <v>522</v>
      </c>
      <c r="C89" s="429"/>
      <c r="D89" s="429"/>
      <c r="E89" s="429"/>
      <c r="F89" s="429"/>
      <c r="G89" s="429"/>
      <c r="H89" s="429" t="s">
        <v>21</v>
      </c>
      <c r="I89" s="429" t="b">
        <v>0</v>
      </c>
      <c r="J89" s="429">
        <v>0</v>
      </c>
      <c r="K89" s="429">
        <v>1</v>
      </c>
      <c r="L89" s="429"/>
      <c r="M89" s="447">
        <v>1</v>
      </c>
      <c r="N89" s="429"/>
      <c r="O89" s="429" t="b">
        <v>0</v>
      </c>
      <c r="P89" s="429"/>
      <c r="Q89" s="429"/>
      <c r="R89" s="429"/>
      <c r="S89" s="429"/>
      <c r="T89" s="429"/>
      <c r="U89" s="429"/>
      <c r="V89" s="25" t="str">
        <f t="shared" si="5"/>
        <v>no</v>
      </c>
    </row>
    <row r="90" spans="1:22">
      <c r="A90" s="429" t="str">
        <f t="shared" si="4"/>
        <v>Environment Agency/Natural Resources Wales/Northern Ireland Environment Agency/Scottish Environment Protection AgencyFluoranthene</v>
      </c>
      <c r="B90" s="445" t="s">
        <v>524</v>
      </c>
      <c r="C90" s="429"/>
      <c r="D90" s="429"/>
      <c r="E90" s="429"/>
      <c r="F90" s="429"/>
      <c r="G90" s="429"/>
      <c r="H90" s="429" t="s">
        <v>21</v>
      </c>
      <c r="I90" s="429" t="b">
        <v>0</v>
      </c>
      <c r="J90" s="429">
        <v>0</v>
      </c>
      <c r="K90" s="429">
        <v>0.12</v>
      </c>
      <c r="L90" s="429">
        <v>6.3E-3</v>
      </c>
      <c r="M90" s="429">
        <v>0.12</v>
      </c>
      <c r="N90" s="429">
        <v>6.3E-3</v>
      </c>
      <c r="O90" s="429" t="b">
        <v>0</v>
      </c>
      <c r="P90" s="429"/>
      <c r="Q90" s="429"/>
      <c r="R90" s="429"/>
      <c r="S90" s="429"/>
      <c r="T90" s="429"/>
      <c r="U90" s="429"/>
      <c r="V90" s="25" t="str">
        <f t="shared" si="5"/>
        <v>no</v>
      </c>
    </row>
    <row r="91" spans="1:22">
      <c r="A91" s="429" t="str">
        <f t="shared" si="4"/>
        <v>Environment Agency/Natural Resources Wales/Northern Ireland Environment Agency/Scottish Environment Protection AgencyFluoride (&gt; 50mg/l CaCO3) (dissolved)</v>
      </c>
      <c r="B91" s="445" t="s">
        <v>122</v>
      </c>
      <c r="C91" s="429"/>
      <c r="D91" s="429"/>
      <c r="E91" s="429"/>
      <c r="F91" s="429"/>
      <c r="G91" s="429"/>
      <c r="H91" s="429" t="s">
        <v>21</v>
      </c>
      <c r="I91" s="429" t="b">
        <v>0</v>
      </c>
      <c r="J91" s="429">
        <v>0</v>
      </c>
      <c r="K91" s="429">
        <v>15000</v>
      </c>
      <c r="L91" s="429">
        <v>5000</v>
      </c>
      <c r="M91" s="429">
        <v>15000</v>
      </c>
      <c r="N91" s="429">
        <v>5000</v>
      </c>
      <c r="O91" s="429" t="b">
        <v>0</v>
      </c>
      <c r="P91" s="429"/>
      <c r="Q91" s="429"/>
      <c r="R91" s="429"/>
      <c r="S91" s="429"/>
      <c r="T91" s="429"/>
      <c r="U91" s="429"/>
      <c r="V91" s="25" t="str">
        <f t="shared" si="5"/>
        <v>no</v>
      </c>
    </row>
    <row r="92" spans="1:22">
      <c r="A92" s="429" t="str">
        <f t="shared" si="4"/>
        <v>Environment Agency/Natural Resources Wales/Northern Ireland Environment Agency/Scottish Environment Protection AgencyFluoride (≤ 50mg/l CaCO3) (dissolved)</v>
      </c>
      <c r="B92" s="445" t="s">
        <v>527</v>
      </c>
      <c r="C92" s="429"/>
      <c r="D92" s="429"/>
      <c r="E92" s="429"/>
      <c r="F92" s="429"/>
      <c r="G92" s="429"/>
      <c r="H92" s="429" t="s">
        <v>21</v>
      </c>
      <c r="I92" s="429" t="b">
        <v>0</v>
      </c>
      <c r="J92" s="429">
        <v>0</v>
      </c>
      <c r="K92" s="429">
        <v>3000</v>
      </c>
      <c r="L92" s="429">
        <v>1000</v>
      </c>
      <c r="M92" s="429">
        <v>15000</v>
      </c>
      <c r="N92" s="429">
        <v>5000</v>
      </c>
      <c r="O92" s="429" t="b">
        <v>0</v>
      </c>
      <c r="P92" s="429"/>
      <c r="Q92" s="429"/>
      <c r="R92" s="429"/>
      <c r="S92" s="429"/>
      <c r="T92" s="429"/>
      <c r="U92" s="429"/>
      <c r="V92" s="25" t="str">
        <f t="shared" si="5"/>
        <v>no</v>
      </c>
    </row>
    <row r="93" spans="1:22">
      <c r="A93" s="429" t="str">
        <f t="shared" si="4"/>
        <v>Environment Agency/Natural Resources Wales/Northern Ireland Environment Agency/Scottish Environment Protection AgencyFluoride &gt;50mg/l CaCO3</v>
      </c>
      <c r="B93" s="445" t="s">
        <v>529</v>
      </c>
      <c r="C93" s="429"/>
      <c r="D93" s="429"/>
      <c r="E93" s="429"/>
      <c r="F93" s="429"/>
      <c r="G93" s="429"/>
      <c r="H93" s="429" t="s">
        <v>21</v>
      </c>
      <c r="I93" s="429" t="b">
        <v>0</v>
      </c>
      <c r="J93" s="429">
        <v>0</v>
      </c>
      <c r="K93" s="429">
        <v>15000</v>
      </c>
      <c r="L93" s="429">
        <v>5000</v>
      </c>
      <c r="M93" s="429">
        <v>15000</v>
      </c>
      <c r="N93" s="429">
        <v>5000</v>
      </c>
      <c r="O93" s="429" t="b">
        <v>0</v>
      </c>
      <c r="P93" s="429"/>
      <c r="Q93" s="429"/>
      <c r="R93" s="429"/>
      <c r="S93" s="429"/>
      <c r="T93" s="429"/>
      <c r="U93" s="429"/>
      <c r="V93" s="25" t="str">
        <f t="shared" si="5"/>
        <v>no</v>
      </c>
    </row>
    <row r="94" spans="1:22">
      <c r="A94" s="429" t="str">
        <f t="shared" si="4"/>
        <v>Environment Agency/Natural Resources Wales/Northern Ireland Environment Agency/Scottish Environment Protection AgencyFluoride ≤50mg/l CaCO3</v>
      </c>
      <c r="B94" s="445" t="s">
        <v>530</v>
      </c>
      <c r="C94" s="429"/>
      <c r="D94" s="429"/>
      <c r="E94" s="429"/>
      <c r="F94" s="429"/>
      <c r="G94" s="429"/>
      <c r="H94" s="429" t="s">
        <v>21</v>
      </c>
      <c r="I94" s="429" t="b">
        <v>0</v>
      </c>
      <c r="J94" s="429">
        <v>0</v>
      </c>
      <c r="K94" s="429">
        <v>3000</v>
      </c>
      <c r="L94" s="429">
        <v>1000</v>
      </c>
      <c r="M94" s="429">
        <v>15000</v>
      </c>
      <c r="N94" s="429">
        <v>5000</v>
      </c>
      <c r="O94" s="429" t="b">
        <v>0</v>
      </c>
      <c r="P94" s="429"/>
      <c r="Q94" s="429"/>
      <c r="R94" s="429"/>
      <c r="S94" s="429"/>
      <c r="T94" s="429"/>
      <c r="U94" s="429"/>
      <c r="V94" s="25" t="str">
        <f t="shared" si="5"/>
        <v>no</v>
      </c>
    </row>
    <row r="95" spans="1:22">
      <c r="A95" s="429" t="str">
        <f t="shared" si="4"/>
        <v>Environment Agency/Natural Resources Wales/Northern Ireland Environment Agency/Scottish Environment Protection AgencyFormaldehyde</v>
      </c>
      <c r="B95" s="445" t="s">
        <v>162</v>
      </c>
      <c r="C95" s="429">
        <v>5</v>
      </c>
      <c r="D95" s="429">
        <v>100</v>
      </c>
      <c r="E95" s="429"/>
      <c r="F95" s="429"/>
      <c r="G95" s="429">
        <v>51.9</v>
      </c>
      <c r="H95" s="429" t="s">
        <v>659</v>
      </c>
      <c r="I95" s="429" t="b">
        <v>0</v>
      </c>
      <c r="J95" s="429">
        <v>0</v>
      </c>
      <c r="K95" s="429">
        <v>50</v>
      </c>
      <c r="L95" s="429">
        <v>5</v>
      </c>
      <c r="M95" s="429"/>
      <c r="N95" s="429"/>
      <c r="O95" s="429" t="b">
        <v>0</v>
      </c>
      <c r="P95" s="429"/>
      <c r="Q95" s="429"/>
      <c r="R95" s="429"/>
      <c r="S95" s="429"/>
      <c r="T95" s="429"/>
      <c r="U95" s="429"/>
      <c r="V95" s="25" t="str">
        <f t="shared" si="5"/>
        <v>yes</v>
      </c>
    </row>
    <row r="96" spans="1:22">
      <c r="A96" s="429" t="str">
        <f t="shared" si="4"/>
        <v>Environment Agency/Natural Resources Wales/Northern Ireland Environment Agency/Scottish Environment Protection AgencyGlyphosate</v>
      </c>
      <c r="B96" s="446" t="s">
        <v>534</v>
      </c>
      <c r="C96" s="429"/>
      <c r="D96" s="429"/>
      <c r="E96" s="429"/>
      <c r="F96" s="429"/>
      <c r="G96" s="429"/>
      <c r="H96" s="429" t="s">
        <v>21</v>
      </c>
      <c r="I96" s="429" t="b">
        <v>0</v>
      </c>
      <c r="J96" s="429"/>
      <c r="K96" s="429">
        <v>398</v>
      </c>
      <c r="L96" s="429">
        <v>196</v>
      </c>
      <c r="M96" s="447">
        <v>398</v>
      </c>
      <c r="N96" s="429">
        <v>196</v>
      </c>
      <c r="O96" s="429" t="b">
        <v>0</v>
      </c>
      <c r="P96" s="429"/>
      <c r="Q96" s="429"/>
      <c r="R96" s="429"/>
      <c r="S96" s="429"/>
      <c r="T96" s="429"/>
      <c r="U96" s="429"/>
      <c r="V96" s="25" t="str">
        <f t="shared" si="5"/>
        <v>no</v>
      </c>
    </row>
    <row r="97" spans="1:22">
      <c r="A97" s="429" t="str">
        <f t="shared" si="4"/>
        <v>Environment Agency/Natural Resources Wales/Northern Ireland Environment Agency/Scottish Environment Protection AgencyHeptachlor &amp; heptachlor epoxide</v>
      </c>
      <c r="B97" s="446" t="s">
        <v>536</v>
      </c>
      <c r="C97" s="429"/>
      <c r="D97" s="429"/>
      <c r="E97" s="429"/>
      <c r="F97" s="429"/>
      <c r="G97" s="429"/>
      <c r="H97" s="429" t="s">
        <v>21</v>
      </c>
      <c r="I97" s="429" t="b">
        <v>0</v>
      </c>
      <c r="J97" s="429"/>
      <c r="K97" s="429">
        <v>2.9999999999999997E-4</v>
      </c>
      <c r="L97" s="429">
        <v>1.9999999999999999E-7</v>
      </c>
      <c r="M97" s="429">
        <v>3.0000000000000001E-5</v>
      </c>
      <c r="N97" s="429">
        <v>1E-8</v>
      </c>
      <c r="O97" s="429" t="b">
        <v>0</v>
      </c>
      <c r="P97" s="429"/>
      <c r="Q97" s="429"/>
      <c r="R97" s="429"/>
      <c r="S97" s="429"/>
      <c r="T97" s="429"/>
      <c r="U97" s="429"/>
      <c r="V97" s="25" t="str">
        <f t="shared" si="5"/>
        <v>no</v>
      </c>
    </row>
    <row r="98" spans="1:22">
      <c r="A98" s="429" t="str">
        <f t="shared" si="4"/>
        <v>Environment Agency/Natural Resources Wales/Northern Ireland Environment Agency/Scottish Environment Protection AgencyHexabromocyclododecane (HBCDD)</v>
      </c>
      <c r="B98" s="445" t="s">
        <v>538</v>
      </c>
      <c r="C98" s="429"/>
      <c r="D98" s="429"/>
      <c r="E98" s="429"/>
      <c r="F98" s="429"/>
      <c r="G98" s="429"/>
      <c r="H98" s="429" t="s">
        <v>21</v>
      </c>
      <c r="I98" s="429" t="b">
        <v>0</v>
      </c>
      <c r="J98" s="429"/>
      <c r="K98" s="429">
        <v>0.5</v>
      </c>
      <c r="L98" s="429">
        <v>1.6000000000000001E-3</v>
      </c>
      <c r="M98" s="429">
        <v>0.05</v>
      </c>
      <c r="N98" s="429">
        <v>8.0000000000000004E-4</v>
      </c>
      <c r="O98" s="429" t="b">
        <v>0</v>
      </c>
      <c r="P98" s="429"/>
      <c r="Q98" s="429"/>
      <c r="R98" s="429"/>
      <c r="S98" s="429"/>
      <c r="T98" s="429"/>
      <c r="U98" s="429"/>
      <c r="V98" s="25" t="str">
        <f t="shared" si="5"/>
        <v>no</v>
      </c>
    </row>
    <row r="99" spans="1:22">
      <c r="A99" s="429" t="str">
        <f t="shared" si="4"/>
        <v>Environment Agency/Natural Resources Wales/Northern Ireland Environment Agency/Scottish Environment Protection AgencyHexachlorobenzene</v>
      </c>
      <c r="B99" s="445" t="s">
        <v>540</v>
      </c>
      <c r="C99" s="429"/>
      <c r="D99" s="429"/>
      <c r="E99" s="429"/>
      <c r="F99" s="429"/>
      <c r="G99" s="429"/>
      <c r="H99" s="429" t="s">
        <v>21</v>
      </c>
      <c r="I99" s="429" t="b">
        <v>0</v>
      </c>
      <c r="J99" s="429">
        <v>0</v>
      </c>
      <c r="K99" s="429">
        <v>0.05</v>
      </c>
      <c r="L99" s="429"/>
      <c r="M99" s="429">
        <v>0.05</v>
      </c>
      <c r="N99" s="429"/>
      <c r="O99" s="429" t="b">
        <v>1</v>
      </c>
      <c r="P99" s="429">
        <v>1</v>
      </c>
      <c r="Q99" s="429"/>
      <c r="R99" s="429"/>
      <c r="S99" s="429" t="s">
        <v>540</v>
      </c>
      <c r="T99" s="429">
        <v>1000</v>
      </c>
      <c r="U99" s="429"/>
      <c r="V99" s="25" t="str">
        <f t="shared" si="5"/>
        <v>no</v>
      </c>
    </row>
    <row r="100" spans="1:22">
      <c r="A100" s="429" t="str">
        <f t="shared" si="4"/>
        <v>Environment Agency/Natural Resources Wales/Northern Ireland Environment Agency/Scottish Environment Protection AgencyHexachlorobutadiene</v>
      </c>
      <c r="B100" s="445" t="s">
        <v>542</v>
      </c>
      <c r="C100" s="429"/>
      <c r="D100" s="429"/>
      <c r="E100" s="429"/>
      <c r="F100" s="429"/>
      <c r="G100" s="429"/>
      <c r="H100" s="429" t="s">
        <v>21</v>
      </c>
      <c r="I100" s="429" t="b">
        <v>0</v>
      </c>
      <c r="J100" s="429">
        <v>0</v>
      </c>
      <c r="K100" s="429">
        <v>0.6</v>
      </c>
      <c r="L100" s="429"/>
      <c r="M100" s="429">
        <v>0.6</v>
      </c>
      <c r="N100" s="429"/>
      <c r="O100" s="429" t="b">
        <v>1</v>
      </c>
      <c r="P100" s="429">
        <v>1</v>
      </c>
      <c r="Q100" s="429"/>
      <c r="R100" s="429"/>
      <c r="S100" s="429" t="s">
        <v>542</v>
      </c>
      <c r="T100" s="429">
        <v>1000</v>
      </c>
      <c r="U100" s="429"/>
      <c r="V100" s="25" t="str">
        <f t="shared" si="5"/>
        <v>no</v>
      </c>
    </row>
    <row r="101" spans="1:22">
      <c r="A101" s="429" t="str">
        <f t="shared" si="4"/>
        <v>Environment Agency/Natural Resources Wales/Northern Ireland Environment Agency/Scottish Environment Protection AgencyHexachlorocyclohexane</v>
      </c>
      <c r="B101" s="445" t="s">
        <v>544</v>
      </c>
      <c r="C101" s="429"/>
      <c r="D101" s="429"/>
      <c r="E101" s="429"/>
      <c r="F101" s="429"/>
      <c r="G101" s="429"/>
      <c r="H101" s="429" t="s">
        <v>21</v>
      </c>
      <c r="I101" s="429" t="b">
        <v>0</v>
      </c>
      <c r="J101" s="429">
        <v>0</v>
      </c>
      <c r="K101" s="429">
        <v>0.04</v>
      </c>
      <c r="L101" s="429">
        <v>0.02</v>
      </c>
      <c r="M101" s="429">
        <v>0.02</v>
      </c>
      <c r="N101" s="429">
        <v>2E-3</v>
      </c>
      <c r="O101" s="429" t="b">
        <v>1</v>
      </c>
      <c r="P101" s="429">
        <v>1</v>
      </c>
      <c r="Q101" s="429"/>
      <c r="R101" s="429"/>
      <c r="S101" s="429" t="s">
        <v>849</v>
      </c>
      <c r="T101" s="429">
        <v>1000</v>
      </c>
      <c r="U101" s="429"/>
      <c r="V101" s="25" t="str">
        <f t="shared" si="5"/>
        <v>no</v>
      </c>
    </row>
    <row r="102" spans="1:22">
      <c r="A102" s="429" t="str">
        <f t="shared" ref="A102:A133" si="6">"Environment Agency/Natural Resources Wales/Northern Ireland Environment Agency/Scottish Environment Protection Agency"&amp;B102</f>
        <v>Environment Agency/Natural Resources Wales/Northern Ireland Environment Agency/Scottish Environment Protection AgencyHydrogen sulphide</v>
      </c>
      <c r="B102" s="445" t="s">
        <v>472</v>
      </c>
      <c r="C102" s="429">
        <v>140</v>
      </c>
      <c r="D102" s="429">
        <v>150</v>
      </c>
      <c r="E102" s="429"/>
      <c r="F102" s="429"/>
      <c r="G102" s="429"/>
      <c r="H102" s="429" t="s">
        <v>659</v>
      </c>
      <c r="I102" s="429" t="b">
        <v>0</v>
      </c>
      <c r="J102" s="429">
        <v>0</v>
      </c>
      <c r="K102" s="429">
        <v>1</v>
      </c>
      <c r="L102" s="429">
        <v>0.25</v>
      </c>
      <c r="M102" s="429">
        <v>10</v>
      </c>
      <c r="N102" s="429"/>
      <c r="O102" s="429" t="b">
        <v>0</v>
      </c>
      <c r="P102" s="429"/>
      <c r="Q102" s="429"/>
      <c r="R102" s="429"/>
      <c r="S102" s="429"/>
      <c r="T102" s="429"/>
      <c r="U102" s="429"/>
      <c r="V102" s="25" t="str">
        <f t="shared" si="5"/>
        <v>yes</v>
      </c>
    </row>
    <row r="103" spans="1:22" ht="30">
      <c r="A103" s="429" t="str">
        <f t="shared" si="6"/>
        <v>Environment Agency/Natural Resources Wales/Northern Ireland Environment Agency/Scottish Environment Protection AgencyIndeno (1,2,3-cd) pyrene (see PAHs for AA and biota EQS)</v>
      </c>
      <c r="B103" s="446" t="s">
        <v>546</v>
      </c>
      <c r="C103" s="429"/>
      <c r="D103" s="429"/>
      <c r="E103" s="429"/>
      <c r="F103" s="429"/>
      <c r="G103" s="429"/>
      <c r="H103" s="429" t="s">
        <v>21</v>
      </c>
      <c r="I103" s="429" t="b">
        <v>0</v>
      </c>
      <c r="J103" s="429"/>
      <c r="K103" s="429"/>
      <c r="L103" s="429"/>
      <c r="M103" s="429"/>
      <c r="N103" s="447"/>
      <c r="O103" s="429" t="b">
        <v>0</v>
      </c>
      <c r="P103" s="429"/>
      <c r="Q103" s="429"/>
      <c r="R103" s="429"/>
      <c r="S103" s="429"/>
      <c r="T103" s="429"/>
      <c r="U103" s="429"/>
      <c r="V103" s="25" t="str">
        <f t="shared" si="5"/>
        <v>no</v>
      </c>
    </row>
    <row r="104" spans="1:22">
      <c r="A104" s="429" t="str">
        <f t="shared" si="6"/>
        <v>Environment Agency/Natural Resources Wales/Northern Ireland Environment Agency/Scottish Environment Protection AgencyIoxynil</v>
      </c>
      <c r="B104" s="445" t="s">
        <v>548</v>
      </c>
      <c r="C104" s="429"/>
      <c r="D104" s="429"/>
      <c r="E104" s="429"/>
      <c r="F104" s="429"/>
      <c r="G104" s="429"/>
      <c r="H104" s="429" t="s">
        <v>21</v>
      </c>
      <c r="I104" s="429" t="b">
        <v>0</v>
      </c>
      <c r="J104" s="429">
        <v>0</v>
      </c>
      <c r="K104" s="429">
        <v>100</v>
      </c>
      <c r="L104" s="429">
        <v>10</v>
      </c>
      <c r="M104" s="429">
        <v>100</v>
      </c>
      <c r="N104" s="429">
        <v>10</v>
      </c>
      <c r="O104" s="429" t="b">
        <v>0</v>
      </c>
      <c r="P104" s="429"/>
      <c r="Q104" s="429"/>
      <c r="R104" s="429"/>
      <c r="S104" s="429"/>
      <c r="T104" s="429"/>
      <c r="U104" s="429"/>
      <c r="V104" s="25" t="str">
        <f t="shared" si="5"/>
        <v>no</v>
      </c>
    </row>
    <row r="105" spans="1:22">
      <c r="A105" s="429" t="str">
        <f t="shared" si="6"/>
        <v>Environment Agency/Natural Resources Wales/Northern Ireland Environment Agency/Scottish Environment Protection AgencyIron</v>
      </c>
      <c r="B105" s="445" t="s">
        <v>550</v>
      </c>
      <c r="C105" s="429"/>
      <c r="D105" s="429"/>
      <c r="E105" s="429"/>
      <c r="F105" s="429"/>
      <c r="G105" s="429"/>
      <c r="H105" s="429" t="s">
        <v>21</v>
      </c>
      <c r="I105" s="429" t="b">
        <v>0</v>
      </c>
      <c r="J105" s="429">
        <v>0</v>
      </c>
      <c r="K105" s="429"/>
      <c r="L105" s="429">
        <v>1000</v>
      </c>
      <c r="M105" s="429"/>
      <c r="N105" s="429">
        <v>1000</v>
      </c>
      <c r="O105" s="429" t="b">
        <v>0</v>
      </c>
      <c r="P105" s="429"/>
      <c r="Q105" s="429"/>
      <c r="R105" s="429"/>
      <c r="S105" s="429"/>
      <c r="T105" s="429"/>
      <c r="U105" s="429"/>
      <c r="V105" s="25" t="str">
        <f t="shared" si="5"/>
        <v>no</v>
      </c>
    </row>
    <row r="106" spans="1:22">
      <c r="A106" s="429" t="str">
        <f t="shared" si="6"/>
        <v>Environment Agency/Natural Resources Wales/Northern Ireland Environment Agency/Scottish Environment Protection AgencyIron (dissolved)</v>
      </c>
      <c r="B106" s="445" t="s">
        <v>118</v>
      </c>
      <c r="C106" s="429"/>
      <c r="D106" s="429"/>
      <c r="E106" s="429"/>
      <c r="F106" s="429"/>
      <c r="G106" s="429"/>
      <c r="H106" s="429" t="s">
        <v>21</v>
      </c>
      <c r="I106" s="429" t="b">
        <v>0</v>
      </c>
      <c r="J106" s="429">
        <v>0</v>
      </c>
      <c r="K106" s="429"/>
      <c r="L106" s="429">
        <v>1000</v>
      </c>
      <c r="M106" s="429"/>
      <c r="N106" s="429">
        <v>1000</v>
      </c>
      <c r="O106" s="429" t="b">
        <v>0</v>
      </c>
      <c r="P106" s="429"/>
      <c r="Q106" s="429"/>
      <c r="R106" s="429"/>
      <c r="S106" s="429"/>
      <c r="T106" s="429"/>
      <c r="U106" s="429"/>
      <c r="V106" s="25" t="str">
        <f t="shared" si="5"/>
        <v>no</v>
      </c>
    </row>
    <row r="107" spans="1:22">
      <c r="A107" s="429" t="str">
        <f t="shared" si="6"/>
        <v>Environment Agency/Natural Resources Wales/Northern Ireland Environment Agency/Scottish Environment Protection AgencyIsoproturon</v>
      </c>
      <c r="B107" s="445" t="s">
        <v>553</v>
      </c>
      <c r="C107" s="429"/>
      <c r="D107" s="429"/>
      <c r="E107" s="429"/>
      <c r="F107" s="429"/>
      <c r="G107" s="429"/>
      <c r="H107" s="429" t="s">
        <v>21</v>
      </c>
      <c r="I107" s="429" t="b">
        <v>0</v>
      </c>
      <c r="J107" s="429">
        <v>0</v>
      </c>
      <c r="K107" s="429">
        <v>1</v>
      </c>
      <c r="L107" s="429">
        <v>0.3</v>
      </c>
      <c r="M107" s="429">
        <v>1</v>
      </c>
      <c r="N107" s="429">
        <v>0.3</v>
      </c>
      <c r="O107" s="429" t="b">
        <v>0</v>
      </c>
      <c r="P107" s="429"/>
      <c r="Q107" s="429"/>
      <c r="R107" s="429"/>
      <c r="S107" s="429"/>
      <c r="T107" s="429"/>
      <c r="U107" s="429"/>
      <c r="V107" s="25" t="str">
        <f t="shared" si="5"/>
        <v>no</v>
      </c>
    </row>
    <row r="108" spans="1:22">
      <c r="A108" s="429" t="str">
        <f t="shared" si="6"/>
        <v>Environment Agency/Natural Resources Wales/Northern Ireland Environment Agency/Scottish Environment Protection AgencyIvermectin</v>
      </c>
      <c r="B108" s="445" t="s">
        <v>555</v>
      </c>
      <c r="C108" s="429"/>
      <c r="D108" s="429"/>
      <c r="E108" s="429"/>
      <c r="F108" s="429"/>
      <c r="G108" s="429"/>
      <c r="H108" s="429" t="s">
        <v>21</v>
      </c>
      <c r="I108" s="429" t="b">
        <v>0</v>
      </c>
      <c r="J108" s="429">
        <v>0</v>
      </c>
      <c r="K108" s="429">
        <v>1E-3</v>
      </c>
      <c r="L108" s="429">
        <v>1E-4</v>
      </c>
      <c r="M108" s="429">
        <v>0.01</v>
      </c>
      <c r="N108" s="429">
        <v>1E-3</v>
      </c>
      <c r="O108" s="429" t="b">
        <v>0</v>
      </c>
      <c r="P108" s="429"/>
      <c r="Q108" s="429"/>
      <c r="R108" s="429"/>
      <c r="S108" s="429"/>
      <c r="T108" s="429"/>
      <c r="U108" s="429"/>
      <c r="V108" s="25" t="str">
        <f t="shared" si="5"/>
        <v>no</v>
      </c>
    </row>
    <row r="109" spans="1:22">
      <c r="A109" s="429" t="str">
        <f t="shared" si="6"/>
        <v>Environment Agency/Natural Resources Wales/Northern Ireland Environment Agency/Scottish Environment Protection AgencyLead and its compounds (dissolved)</v>
      </c>
      <c r="B109" s="446" t="s">
        <v>119</v>
      </c>
      <c r="C109" s="429"/>
      <c r="D109" s="429"/>
      <c r="E109" s="429"/>
      <c r="F109" s="429"/>
      <c r="G109" s="429"/>
      <c r="H109" s="429" t="s">
        <v>21</v>
      </c>
      <c r="I109" s="429" t="b">
        <v>0</v>
      </c>
      <c r="J109" s="429">
        <v>0</v>
      </c>
      <c r="K109" s="429">
        <v>14</v>
      </c>
      <c r="L109" s="447">
        <v>1.2</v>
      </c>
      <c r="M109" s="429">
        <v>14</v>
      </c>
      <c r="N109" s="429">
        <v>1.3</v>
      </c>
      <c r="O109" s="429" t="b">
        <v>0</v>
      </c>
      <c r="P109" s="429"/>
      <c r="Q109" s="429"/>
      <c r="R109" s="429"/>
      <c r="S109" s="429" t="s">
        <v>474</v>
      </c>
      <c r="T109" s="429">
        <v>1000</v>
      </c>
      <c r="U109" s="429"/>
      <c r="V109" s="25" t="str">
        <f t="shared" si="5"/>
        <v>no</v>
      </c>
    </row>
    <row r="110" spans="1:22">
      <c r="A110" s="429" t="str">
        <f t="shared" si="6"/>
        <v>Environment Agency/Natural Resources Wales/Northern Ireland Environment Agency/Scottish Environment Protection AgencyLinuron (95%ile)</v>
      </c>
      <c r="B110" s="446" t="s">
        <v>558</v>
      </c>
      <c r="C110" s="429"/>
      <c r="D110" s="429"/>
      <c r="E110" s="429"/>
      <c r="F110" s="429"/>
      <c r="G110" s="429"/>
      <c r="H110" s="429" t="s">
        <v>21</v>
      </c>
      <c r="I110" s="429" t="b">
        <v>0</v>
      </c>
      <c r="J110" s="429">
        <v>0</v>
      </c>
      <c r="K110" s="429">
        <v>0.9</v>
      </c>
      <c r="L110" s="429">
        <v>0.5</v>
      </c>
      <c r="M110" s="447">
        <v>0.9</v>
      </c>
      <c r="N110" s="429">
        <v>0.5</v>
      </c>
      <c r="O110" s="429" t="b">
        <v>0</v>
      </c>
      <c r="P110" s="429"/>
      <c r="Q110" s="429"/>
      <c r="R110" s="429"/>
      <c r="S110" s="429" t="s">
        <v>850</v>
      </c>
      <c r="T110" s="429">
        <v>1000</v>
      </c>
      <c r="U110" s="429"/>
      <c r="V110" s="25" t="str">
        <f t="shared" si="5"/>
        <v>no</v>
      </c>
    </row>
    <row r="111" spans="1:22">
      <c r="A111" s="429" t="str">
        <f t="shared" si="6"/>
        <v>Environment Agency/Natural Resources Wales/Northern Ireland Environment Agency/Scottish Environment Protection AgencyLithium (I) cation</v>
      </c>
      <c r="B111" s="449" t="s">
        <v>560</v>
      </c>
      <c r="C111" s="429"/>
      <c r="D111" s="429"/>
      <c r="E111" s="429"/>
      <c r="F111" s="429"/>
      <c r="G111" s="429"/>
      <c r="H111" s="429"/>
      <c r="I111" s="429"/>
      <c r="J111" s="429"/>
      <c r="K111" s="450">
        <v>1050</v>
      </c>
      <c r="M111" s="450">
        <v>110</v>
      </c>
      <c r="O111" s="429" t="b">
        <v>0</v>
      </c>
      <c r="P111" s="429"/>
      <c r="S111" s="429"/>
      <c r="T111" s="429"/>
      <c r="U111" s="429"/>
      <c r="V111" s="25" t="str">
        <f t="shared" si="5"/>
        <v>no</v>
      </c>
    </row>
    <row r="112" spans="1:22">
      <c r="A112" s="429" t="str">
        <f t="shared" si="6"/>
        <v>Environment Agency/Natural Resources Wales/Northern Ireland Environment Agency/Scottish Environment Protection AgencyMalachite green</v>
      </c>
      <c r="B112" s="445" t="s">
        <v>561</v>
      </c>
      <c r="C112" s="429"/>
      <c r="D112" s="429"/>
      <c r="E112" s="429"/>
      <c r="F112" s="429"/>
      <c r="G112" s="429"/>
      <c r="H112" s="429" t="s">
        <v>21</v>
      </c>
      <c r="I112" s="429" t="b">
        <v>0</v>
      </c>
      <c r="J112" s="429">
        <v>0</v>
      </c>
      <c r="K112" s="429">
        <v>100</v>
      </c>
      <c r="L112" s="429">
        <v>0.5</v>
      </c>
      <c r="M112" s="429">
        <v>100</v>
      </c>
      <c r="N112" s="429">
        <v>0.5</v>
      </c>
      <c r="O112" s="429" t="b">
        <v>0</v>
      </c>
      <c r="P112" s="429"/>
      <c r="Q112" s="429"/>
      <c r="R112" s="429"/>
      <c r="S112" s="429"/>
      <c r="T112" s="429"/>
      <c r="U112" s="429"/>
      <c r="V112" s="25" t="str">
        <f t="shared" si="5"/>
        <v>no</v>
      </c>
    </row>
    <row r="113" spans="1:22">
      <c r="A113" s="429" t="str">
        <f t="shared" si="6"/>
        <v>Environment Agency/Natural Resources Wales/Northern Ireland Environment Agency/Scottish Environment Protection AgencyMalathion</v>
      </c>
      <c r="B113" s="445" t="s">
        <v>562</v>
      </c>
      <c r="C113" s="429"/>
      <c r="D113" s="429"/>
      <c r="E113" s="429"/>
      <c r="F113" s="429"/>
      <c r="G113" s="429"/>
      <c r="H113" s="429" t="s">
        <v>21</v>
      </c>
      <c r="I113" s="429" t="b">
        <v>0</v>
      </c>
      <c r="J113" s="429">
        <v>0</v>
      </c>
      <c r="K113" s="429"/>
      <c r="L113" s="429">
        <v>0.01</v>
      </c>
      <c r="M113" s="429"/>
      <c r="N113" s="429">
        <v>0.02</v>
      </c>
      <c r="O113" s="429" t="b">
        <v>0</v>
      </c>
      <c r="P113" s="429"/>
      <c r="Q113" s="429"/>
      <c r="R113" s="429"/>
      <c r="S113" s="429"/>
      <c r="T113" s="429"/>
      <c r="U113" s="429"/>
      <c r="V113" s="25" t="str">
        <f t="shared" si="5"/>
        <v>no</v>
      </c>
    </row>
    <row r="114" spans="1:22">
      <c r="A114" s="429" t="str">
        <f t="shared" si="6"/>
        <v>Environment Agency/Natural Resources Wales/Northern Ireland Environment Agency/Scottish Environment Protection AgencyMancozeb</v>
      </c>
      <c r="B114" s="445" t="s">
        <v>563</v>
      </c>
      <c r="C114" s="429"/>
      <c r="D114" s="429"/>
      <c r="E114" s="429"/>
      <c r="F114" s="429"/>
      <c r="G114" s="429"/>
      <c r="H114" s="429" t="s">
        <v>21</v>
      </c>
      <c r="I114" s="429" t="b">
        <v>0</v>
      </c>
      <c r="J114" s="429">
        <v>0</v>
      </c>
      <c r="K114" s="429">
        <v>20</v>
      </c>
      <c r="L114" s="429">
        <v>2</v>
      </c>
      <c r="M114" s="429">
        <v>20</v>
      </c>
      <c r="N114" s="429">
        <v>2</v>
      </c>
      <c r="O114" s="429" t="b">
        <v>0</v>
      </c>
      <c r="P114" s="429"/>
      <c r="Q114" s="429"/>
      <c r="R114" s="429"/>
      <c r="S114" s="429"/>
      <c r="T114" s="429"/>
      <c r="U114" s="429"/>
      <c r="V114" s="25" t="str">
        <f t="shared" si="5"/>
        <v>no</v>
      </c>
    </row>
    <row r="115" spans="1:22">
      <c r="A115" s="429" t="str">
        <f t="shared" si="6"/>
        <v>Environment Agency/Natural Resources Wales/Northern Ireland Environment Agency/Scottish Environment Protection AgencyManeb</v>
      </c>
      <c r="B115" s="445" t="s">
        <v>564</v>
      </c>
      <c r="C115" s="429"/>
      <c r="D115" s="429"/>
      <c r="E115" s="429"/>
      <c r="F115" s="429"/>
      <c r="G115" s="429"/>
      <c r="H115" s="429" t="s">
        <v>21</v>
      </c>
      <c r="I115" s="429" t="b">
        <v>0</v>
      </c>
      <c r="J115" s="429">
        <v>0</v>
      </c>
      <c r="K115" s="429">
        <v>30</v>
      </c>
      <c r="L115" s="429">
        <v>3</v>
      </c>
      <c r="M115" s="429">
        <v>30</v>
      </c>
      <c r="N115" s="429">
        <v>3</v>
      </c>
      <c r="O115" s="429" t="b">
        <v>0</v>
      </c>
      <c r="P115" s="429"/>
      <c r="Q115" s="429"/>
      <c r="R115" s="429"/>
      <c r="S115" s="429"/>
      <c r="T115" s="429"/>
      <c r="U115" s="429"/>
      <c r="V115" s="25" t="str">
        <f t="shared" si="5"/>
        <v>no</v>
      </c>
    </row>
    <row r="116" spans="1:22">
      <c r="A116" s="429" t="str">
        <f t="shared" si="6"/>
        <v>Environment Agency/Natural Resources Wales/Northern Ireland Environment Agency/Scottish Environment Protection AgencyManganese</v>
      </c>
      <c r="B116" s="446" t="s">
        <v>120</v>
      </c>
      <c r="C116" s="429"/>
      <c r="D116" s="429"/>
      <c r="E116" s="429"/>
      <c r="F116" s="429"/>
      <c r="G116" s="429"/>
      <c r="H116" s="429"/>
      <c r="I116" s="429"/>
      <c r="J116" s="429"/>
      <c r="K116" s="429"/>
      <c r="L116" s="447">
        <v>123</v>
      </c>
      <c r="M116" s="429"/>
      <c r="N116" s="429"/>
      <c r="O116" s="429"/>
      <c r="P116" s="429"/>
      <c r="Q116" s="429"/>
      <c r="R116" s="429"/>
      <c r="S116" s="429"/>
      <c r="T116" s="429"/>
      <c r="U116" s="429"/>
      <c r="V116" s="25" t="str">
        <f t="shared" si="5"/>
        <v>no</v>
      </c>
    </row>
    <row r="117" spans="1:22">
      <c r="A117" s="429" t="str">
        <f t="shared" si="6"/>
        <v>Environment Agency/Natural Resources Wales/Northern Ireland Environment Agency/Scottish Environment Protection AgencyMCPA (pH level less than 7)</v>
      </c>
      <c r="B117" s="446" t="s">
        <v>566</v>
      </c>
      <c r="C117" s="429"/>
      <c r="D117" s="429"/>
      <c r="E117" s="429"/>
      <c r="F117" s="429"/>
      <c r="G117" s="429"/>
      <c r="H117" s="429" t="s">
        <v>21</v>
      </c>
      <c r="I117" s="429" t="b">
        <v>0</v>
      </c>
      <c r="J117" s="429">
        <v>0</v>
      </c>
      <c r="K117" s="447">
        <v>80</v>
      </c>
      <c r="L117" s="447">
        <v>12</v>
      </c>
      <c r="M117" s="447">
        <v>800</v>
      </c>
      <c r="N117" s="447">
        <v>80</v>
      </c>
      <c r="O117" s="429" t="b">
        <v>0</v>
      </c>
      <c r="P117" s="429"/>
      <c r="Q117" s="429"/>
      <c r="R117" s="429"/>
      <c r="S117" s="429"/>
      <c r="T117" s="429"/>
      <c r="U117" s="429"/>
      <c r="V117" s="25" t="str">
        <f t="shared" si="5"/>
        <v>no</v>
      </c>
    </row>
    <row r="118" spans="1:22">
      <c r="A118" s="429" t="str">
        <f t="shared" si="6"/>
        <v>Environment Agency/Natural Resources Wales/Northern Ireland Environment Agency/Scottish Environment Protection AgencyMCPA (pH level higher than 7)</v>
      </c>
      <c r="B118" s="446" t="s">
        <v>565</v>
      </c>
      <c r="C118" s="429"/>
      <c r="D118" s="429"/>
      <c r="E118" s="429"/>
      <c r="F118" s="429"/>
      <c r="G118" s="429"/>
      <c r="H118" s="429" t="s">
        <v>21</v>
      </c>
      <c r="I118" s="429" t="b">
        <v>0</v>
      </c>
      <c r="J118" s="429">
        <v>0</v>
      </c>
      <c r="K118" s="447">
        <v>100</v>
      </c>
      <c r="L118" s="447">
        <v>80</v>
      </c>
      <c r="M118" s="447">
        <v>800</v>
      </c>
      <c r="N118" s="447">
        <v>80</v>
      </c>
      <c r="O118" s="429" t="b">
        <v>0</v>
      </c>
      <c r="P118" s="429"/>
      <c r="Q118" s="429"/>
      <c r="R118" s="429"/>
      <c r="S118" s="429"/>
      <c r="T118" s="429"/>
      <c r="U118" s="429"/>
      <c r="V118" s="25" t="str">
        <f t="shared" si="5"/>
        <v>no</v>
      </c>
    </row>
    <row r="119" spans="1:22">
      <c r="A119" s="429" t="str">
        <f t="shared" si="6"/>
        <v>Environment Agency/Natural Resources Wales/Northern Ireland Environment Agency/Scottish Environment Protection AgencyMecoprop (95%ile)</v>
      </c>
      <c r="B119" s="446" t="s">
        <v>633</v>
      </c>
      <c r="C119" s="429"/>
      <c r="D119" s="429"/>
      <c r="E119" s="429"/>
      <c r="F119" s="429"/>
      <c r="G119" s="429"/>
      <c r="H119" s="429" t="s">
        <v>21</v>
      </c>
      <c r="I119" s="429" t="b">
        <v>0</v>
      </c>
      <c r="J119" s="429">
        <v>0</v>
      </c>
      <c r="K119" s="429">
        <v>187</v>
      </c>
      <c r="L119" s="429">
        <v>18</v>
      </c>
      <c r="M119" s="447">
        <v>187</v>
      </c>
      <c r="N119" s="429">
        <v>18</v>
      </c>
      <c r="O119" s="429" t="b">
        <v>0</v>
      </c>
      <c r="P119" s="429"/>
      <c r="Q119" s="429"/>
      <c r="R119" s="429"/>
      <c r="S119" s="429" t="s">
        <v>851</v>
      </c>
      <c r="T119" s="429">
        <v>1000</v>
      </c>
      <c r="U119" s="429"/>
      <c r="V119" s="25" t="str">
        <f t="shared" si="5"/>
        <v>no</v>
      </c>
    </row>
    <row r="120" spans="1:22">
      <c r="A120" s="429" t="str">
        <f t="shared" si="6"/>
        <v>Environment Agency/Natural Resources Wales/Northern Ireland Environment Agency/Scottish Environment Protection AgencyMercury and its compounds (dissolved)</v>
      </c>
      <c r="B120" s="446" t="s">
        <v>123</v>
      </c>
      <c r="C120" s="429"/>
      <c r="D120" s="429"/>
      <c r="E120" s="429"/>
      <c r="F120" s="429"/>
      <c r="G120" s="429"/>
      <c r="H120" s="429" t="s">
        <v>21</v>
      </c>
      <c r="I120" s="429" t="b">
        <v>0</v>
      </c>
      <c r="J120" s="429">
        <v>0</v>
      </c>
      <c r="K120" s="429">
        <v>7.0000000000000007E-2</v>
      </c>
      <c r="L120" s="429"/>
      <c r="M120" s="429">
        <v>7.0000000000000007E-2</v>
      </c>
      <c r="N120" s="429"/>
      <c r="O120" s="429" t="b">
        <v>1</v>
      </c>
      <c r="P120" s="429">
        <v>1</v>
      </c>
      <c r="Q120" s="429"/>
      <c r="R120" s="429"/>
      <c r="S120" s="429" t="s">
        <v>678</v>
      </c>
      <c r="T120" s="429">
        <v>1000</v>
      </c>
      <c r="U120" s="429"/>
      <c r="V120" s="25" t="str">
        <f t="shared" si="5"/>
        <v>no</v>
      </c>
    </row>
    <row r="121" spans="1:22">
      <c r="A121" s="429" t="str">
        <f t="shared" si="6"/>
        <v>Environment Agency/Natural Resources Wales/Northern Ireland Environment Agency/Scottish Environment Protection AgencyMethiocarb</v>
      </c>
      <c r="B121" s="446" t="s">
        <v>573</v>
      </c>
      <c r="C121" s="429"/>
      <c r="D121" s="429"/>
      <c r="E121" s="429"/>
      <c r="F121" s="429"/>
      <c r="G121" s="429"/>
      <c r="H121" s="429" t="s">
        <v>21</v>
      </c>
      <c r="I121" s="429" t="b">
        <v>0</v>
      </c>
      <c r="J121" s="429">
        <v>0</v>
      </c>
      <c r="K121" s="429">
        <v>0.77</v>
      </c>
      <c r="L121" s="429">
        <v>0.01</v>
      </c>
      <c r="M121" s="447"/>
      <c r="N121" s="447" t="s">
        <v>852</v>
      </c>
      <c r="O121" s="429" t="b">
        <v>0</v>
      </c>
      <c r="P121" s="429"/>
      <c r="Q121" s="429"/>
      <c r="R121" s="429"/>
      <c r="S121" s="429"/>
      <c r="T121" s="429"/>
      <c r="U121" s="429"/>
      <c r="V121" s="25" t="str">
        <f t="shared" si="5"/>
        <v>no</v>
      </c>
    </row>
    <row r="122" spans="1:22">
      <c r="A122" s="429" t="str">
        <f t="shared" si="6"/>
        <v>Environment Agency/Natural Resources Wales/Northern Ireland Environment Agency/Scottish Environment Protection AgencyMevinphos</v>
      </c>
      <c r="B122" s="445" t="s">
        <v>567</v>
      </c>
      <c r="C122" s="429"/>
      <c r="D122" s="429"/>
      <c r="E122" s="429"/>
      <c r="F122" s="429"/>
      <c r="G122" s="429"/>
      <c r="H122" s="429" t="s">
        <v>21</v>
      </c>
      <c r="I122" s="429" t="b">
        <v>0</v>
      </c>
      <c r="J122" s="429">
        <v>0</v>
      </c>
      <c r="K122" s="429">
        <v>0.02</v>
      </c>
      <c r="L122" s="429"/>
      <c r="M122" s="429"/>
      <c r="N122" s="429"/>
      <c r="O122" s="429" t="b">
        <v>0</v>
      </c>
      <c r="P122" s="429"/>
      <c r="Q122" s="429"/>
      <c r="R122" s="429"/>
      <c r="S122" s="429"/>
      <c r="T122" s="429"/>
      <c r="U122" s="429"/>
      <c r="V122" s="25" t="str">
        <f t="shared" si="5"/>
        <v>no</v>
      </c>
    </row>
    <row r="123" spans="1:22">
      <c r="A123" s="429" t="str">
        <f t="shared" si="6"/>
        <v>Environment Agency/Natural Resources Wales/Northern Ireland Environment Agency/Scottish Environment Protection AgencyNaphthalene</v>
      </c>
      <c r="B123" s="445" t="s">
        <v>486</v>
      </c>
      <c r="C123" s="429">
        <v>530</v>
      </c>
      <c r="D123" s="429">
        <v>8000</v>
      </c>
      <c r="E123" s="429"/>
      <c r="F123" s="429"/>
      <c r="G123" s="429"/>
      <c r="H123" s="429" t="s">
        <v>659</v>
      </c>
      <c r="I123" s="429" t="b">
        <v>0</v>
      </c>
      <c r="J123" s="429">
        <v>0</v>
      </c>
      <c r="K123" s="429">
        <v>130</v>
      </c>
      <c r="L123" s="429">
        <v>2</v>
      </c>
      <c r="M123" s="429">
        <v>130</v>
      </c>
      <c r="N123" s="429">
        <v>2</v>
      </c>
      <c r="O123" s="429" t="b">
        <v>0</v>
      </c>
      <c r="P123" s="429"/>
      <c r="Q123" s="429"/>
      <c r="R123" s="429"/>
      <c r="S123" s="429" t="s">
        <v>679</v>
      </c>
      <c r="T123" s="429">
        <v>1000</v>
      </c>
      <c r="U123" s="429">
        <v>1.0000000000000001E-5</v>
      </c>
      <c r="V123" s="25" t="str">
        <f t="shared" si="5"/>
        <v>yes</v>
      </c>
    </row>
    <row r="124" spans="1:22">
      <c r="A124" s="429" t="str">
        <f t="shared" si="6"/>
        <v>Environment Agency/Natural Resources Wales/Northern Ireland Environment Agency/Scottish Environment Protection AgencyNickel and its compounds (dissolved)</v>
      </c>
      <c r="B124" s="446" t="s">
        <v>121</v>
      </c>
      <c r="C124" s="429"/>
      <c r="D124" s="429"/>
      <c r="E124" s="429"/>
      <c r="F124" s="429"/>
      <c r="G124" s="429"/>
      <c r="H124" s="429" t="s">
        <v>21</v>
      </c>
      <c r="I124" s="429" t="b">
        <v>0</v>
      </c>
      <c r="J124" s="429">
        <v>0</v>
      </c>
      <c r="K124" s="429">
        <v>34</v>
      </c>
      <c r="L124" s="447">
        <v>4</v>
      </c>
      <c r="M124" s="429">
        <v>34</v>
      </c>
      <c r="N124" s="429">
        <v>8.6</v>
      </c>
      <c r="O124" s="429" t="b">
        <v>0</v>
      </c>
      <c r="P124" s="429"/>
      <c r="Q124" s="429"/>
      <c r="R124" s="429"/>
      <c r="S124" s="429" t="s">
        <v>680</v>
      </c>
      <c r="T124" s="429">
        <v>1000</v>
      </c>
      <c r="U124" s="429"/>
      <c r="V124" s="25" t="str">
        <f t="shared" si="5"/>
        <v>no</v>
      </c>
    </row>
    <row r="125" spans="1:22">
      <c r="A125" s="429" t="str">
        <f t="shared" si="6"/>
        <v>Environment Agency/Natural Resources Wales/Northern Ireland Environment Agency/Scottish Environment Protection AgencyNitrilotriacetic acid (NTA)</v>
      </c>
      <c r="B125" s="446" t="s">
        <v>568</v>
      </c>
      <c r="C125" s="447"/>
      <c r="D125" s="447"/>
      <c r="E125" s="447"/>
      <c r="F125" s="447"/>
      <c r="G125" s="447"/>
      <c r="H125" s="447"/>
      <c r="I125" s="447"/>
      <c r="J125" s="447"/>
      <c r="K125" s="451">
        <v>10000</v>
      </c>
      <c r="L125" s="451">
        <v>1000</v>
      </c>
      <c r="M125" s="451">
        <v>30000</v>
      </c>
      <c r="N125" s="451">
        <v>3000</v>
      </c>
      <c r="O125" s="429"/>
      <c r="P125" s="429"/>
      <c r="Q125" s="429"/>
      <c r="R125" s="429"/>
      <c r="S125" s="429"/>
      <c r="T125" s="429"/>
      <c r="U125" s="429"/>
      <c r="V125" s="25" t="str">
        <f t="shared" si="5"/>
        <v>no</v>
      </c>
    </row>
    <row r="126" spans="1:22">
      <c r="A126" s="429" t="str">
        <f t="shared" si="6"/>
        <v>Environment Agency/Natural Resources Wales/Northern Ireland Environment Agency/Scottish Environment Protection AgencyNonyl phenol (4-Nonylphenol)</v>
      </c>
      <c r="B126" s="445" t="s">
        <v>569</v>
      </c>
      <c r="C126" s="429"/>
      <c r="D126" s="429"/>
      <c r="E126" s="429"/>
      <c r="F126" s="429"/>
      <c r="G126" s="429"/>
      <c r="H126" s="429" t="s">
        <v>21</v>
      </c>
      <c r="I126" s="429" t="b">
        <v>0</v>
      </c>
      <c r="J126" s="429">
        <v>0</v>
      </c>
      <c r="K126" s="429">
        <v>2</v>
      </c>
      <c r="L126" s="429">
        <v>0.3</v>
      </c>
      <c r="M126" s="429">
        <v>2</v>
      </c>
      <c r="N126" s="429">
        <v>0.3</v>
      </c>
      <c r="O126" s="429" t="b">
        <v>1</v>
      </c>
      <c r="P126" s="429">
        <v>1</v>
      </c>
      <c r="Q126" s="429"/>
      <c r="R126" s="429"/>
      <c r="S126" s="429"/>
      <c r="T126" s="429"/>
      <c r="U126" s="429"/>
      <c r="V126" s="25" t="str">
        <f t="shared" si="5"/>
        <v>no</v>
      </c>
    </row>
    <row r="127" spans="1:22">
      <c r="A127" s="429" t="str">
        <f t="shared" si="6"/>
        <v>Environment Agency/Natural Resources Wales/Northern Ireland Environment Agency/Scottish Environment Protection AgencyNTA</v>
      </c>
      <c r="B127" s="448" t="s">
        <v>570</v>
      </c>
      <c r="C127" s="429"/>
      <c r="D127" s="429"/>
      <c r="E127" s="429"/>
      <c r="F127" s="429"/>
      <c r="G127" s="429"/>
      <c r="H127" s="429" t="s">
        <v>21</v>
      </c>
      <c r="I127" s="429" t="b">
        <v>0</v>
      </c>
      <c r="J127" s="429">
        <v>0</v>
      </c>
      <c r="K127" s="429">
        <v>10000</v>
      </c>
      <c r="L127" s="429">
        <v>1000</v>
      </c>
      <c r="M127" s="429">
        <v>30000</v>
      </c>
      <c r="N127" s="429">
        <v>3000</v>
      </c>
      <c r="O127" s="429" t="b">
        <v>0</v>
      </c>
      <c r="P127" s="429"/>
      <c r="Q127" s="429"/>
      <c r="R127" s="429"/>
      <c r="S127" s="429"/>
      <c r="T127" s="429"/>
      <c r="U127" s="429"/>
      <c r="V127" s="25" t="str">
        <f t="shared" si="5"/>
        <v>no</v>
      </c>
    </row>
    <row r="128" spans="1:22" ht="30">
      <c r="A128" s="429" t="str">
        <f t="shared" si="6"/>
        <v>Environment Agency/Natural Resources Wales/Northern Ireland Environment Agency/Scottish Environment Protection AgencyOctyl phenol ((4-(1,1',3,3',-tetramethylbutyl)-phenol))</v>
      </c>
      <c r="B128" s="445" t="s">
        <v>574</v>
      </c>
      <c r="C128" s="429"/>
      <c r="D128" s="429"/>
      <c r="E128" s="429"/>
      <c r="F128" s="429"/>
      <c r="G128" s="429"/>
      <c r="H128" s="429" t="s">
        <v>21</v>
      </c>
      <c r="I128" s="429" t="b">
        <v>0</v>
      </c>
      <c r="J128" s="429">
        <v>0</v>
      </c>
      <c r="K128" s="429"/>
      <c r="L128" s="429">
        <v>0.1</v>
      </c>
      <c r="M128" s="429"/>
      <c r="N128" s="429">
        <v>0.01</v>
      </c>
      <c r="O128" s="429" t="b">
        <v>0</v>
      </c>
      <c r="P128" s="429"/>
      <c r="Q128" s="429"/>
      <c r="R128" s="429"/>
      <c r="S128" s="429" t="s">
        <v>853</v>
      </c>
      <c r="T128" s="429">
        <v>1000</v>
      </c>
      <c r="U128" s="429"/>
      <c r="V128" s="25" t="str">
        <f t="shared" si="5"/>
        <v>no</v>
      </c>
    </row>
    <row r="129" spans="1:22">
      <c r="A129" s="429" t="str">
        <f t="shared" si="6"/>
        <v>Environment Agency/Natural Resources Wales/Northern Ireland Environment Agency/Scottish Environment Protection AgencyOmethoate</v>
      </c>
      <c r="B129" s="445" t="s">
        <v>576</v>
      </c>
      <c r="C129" s="429"/>
      <c r="D129" s="429"/>
      <c r="E129" s="429"/>
      <c r="F129" s="429"/>
      <c r="G129" s="429"/>
      <c r="H129" s="429" t="s">
        <v>21</v>
      </c>
      <c r="I129" s="429" t="b">
        <v>0</v>
      </c>
      <c r="J129" s="429">
        <v>0</v>
      </c>
      <c r="K129" s="429"/>
      <c r="L129" s="429">
        <v>0.01</v>
      </c>
      <c r="M129" s="429"/>
      <c r="N129" s="429"/>
      <c r="O129" s="429" t="b">
        <v>0</v>
      </c>
      <c r="P129" s="429"/>
      <c r="Q129" s="429"/>
      <c r="R129" s="429"/>
      <c r="S129" s="429"/>
      <c r="T129" s="429"/>
      <c r="U129" s="429"/>
      <c r="V129" s="25" t="str">
        <f t="shared" si="5"/>
        <v>no</v>
      </c>
    </row>
    <row r="130" spans="1:22">
      <c r="A130" s="429" t="str">
        <f t="shared" si="6"/>
        <v>Environment Agency/Natural Resources Wales/Northern Ireland Environment Agency/Scottish Environment Protection Agencypara-para DDT</v>
      </c>
      <c r="B130" s="445" t="s">
        <v>577</v>
      </c>
      <c r="C130" s="429"/>
      <c r="D130" s="429"/>
      <c r="E130" s="429"/>
      <c r="F130" s="429"/>
      <c r="G130" s="429"/>
      <c r="H130" s="429" t="s">
        <v>21</v>
      </c>
      <c r="I130" s="429" t="b">
        <v>0</v>
      </c>
      <c r="J130" s="429">
        <v>0</v>
      </c>
      <c r="K130" s="429"/>
      <c r="L130" s="429">
        <v>0.01</v>
      </c>
      <c r="M130" s="429"/>
      <c r="N130" s="429">
        <v>0.01</v>
      </c>
      <c r="O130" s="429" t="b">
        <v>0</v>
      </c>
      <c r="P130" s="429"/>
      <c r="Q130" s="429"/>
      <c r="R130" s="429"/>
      <c r="S130" s="429"/>
      <c r="T130" s="429"/>
      <c r="U130" s="429"/>
      <c r="V130" s="25" t="str">
        <f t="shared" si="5"/>
        <v>no</v>
      </c>
    </row>
    <row r="131" spans="1:22">
      <c r="A131" s="429" t="str">
        <f t="shared" si="6"/>
        <v>Environment Agency/Natural Resources Wales/Northern Ireland Environment Agency/Scottish Environment Protection AgencyPCSDs</v>
      </c>
      <c r="B131" s="446" t="s">
        <v>579</v>
      </c>
      <c r="C131" s="429"/>
      <c r="D131" s="429"/>
      <c r="E131" s="429"/>
      <c r="F131" s="429"/>
      <c r="G131" s="429"/>
      <c r="H131" s="429" t="s">
        <v>21</v>
      </c>
      <c r="I131" s="429" t="b">
        <v>0</v>
      </c>
      <c r="J131" s="429">
        <v>0</v>
      </c>
      <c r="K131" s="429">
        <v>0.05</v>
      </c>
      <c r="L131" s="429"/>
      <c r="M131" s="447">
        <v>0.05</v>
      </c>
      <c r="N131" s="429"/>
      <c r="O131" s="429" t="b">
        <v>0</v>
      </c>
      <c r="P131" s="429"/>
      <c r="Q131" s="429"/>
      <c r="R131" s="429"/>
      <c r="S131" s="429"/>
      <c r="T131" s="429"/>
      <c r="U131" s="429"/>
      <c r="V131" s="25" t="str">
        <f t="shared" si="5"/>
        <v>no</v>
      </c>
    </row>
    <row r="132" spans="1:22">
      <c r="A132" s="429" t="str">
        <f t="shared" si="6"/>
        <v>Environment Agency/Natural Resources Wales/Northern Ireland Environment Agency/Scottish Environment Protection AgencyPendimethalin</v>
      </c>
      <c r="B132" s="446" t="s">
        <v>580</v>
      </c>
      <c r="C132" s="429"/>
      <c r="D132" s="429"/>
      <c r="E132" s="429"/>
      <c r="F132" s="429"/>
      <c r="G132" s="429"/>
      <c r="H132" s="429" t="s">
        <v>21</v>
      </c>
      <c r="I132" s="429" t="b">
        <v>0</v>
      </c>
      <c r="J132" s="429">
        <v>0</v>
      </c>
      <c r="K132" s="429">
        <v>0.57999999999999996</v>
      </c>
      <c r="L132" s="429">
        <v>0.3</v>
      </c>
      <c r="M132" s="447"/>
      <c r="N132" s="447" t="s">
        <v>852</v>
      </c>
      <c r="O132" s="429" t="b">
        <v>0</v>
      </c>
      <c r="P132" s="429"/>
      <c r="Q132" s="429"/>
      <c r="R132" s="429"/>
      <c r="S132" s="429"/>
      <c r="T132" s="429"/>
      <c r="U132" s="429"/>
      <c r="V132" s="25" t="str">
        <f t="shared" si="5"/>
        <v>no</v>
      </c>
    </row>
    <row r="133" spans="1:22">
      <c r="A133" s="429" t="str">
        <f t="shared" si="6"/>
        <v>Environment Agency/Natural Resources Wales/Northern Ireland Environment Agency/Scottish Environment Protection AgencyPentachlorobenzene</v>
      </c>
      <c r="B133" s="445" t="s">
        <v>582</v>
      </c>
      <c r="C133" s="429"/>
      <c r="D133" s="429"/>
      <c r="E133" s="429"/>
      <c r="F133" s="429"/>
      <c r="G133" s="429"/>
      <c r="H133" s="429" t="s">
        <v>21</v>
      </c>
      <c r="I133" s="429" t="b">
        <v>0</v>
      </c>
      <c r="J133" s="429">
        <v>0</v>
      </c>
      <c r="K133" s="429"/>
      <c r="L133" s="429">
        <v>7.0000000000000001E-3</v>
      </c>
      <c r="M133" s="429"/>
      <c r="N133" s="429">
        <v>6.9999999999999999E-4</v>
      </c>
      <c r="O133" s="429" t="b">
        <v>1</v>
      </c>
      <c r="P133" s="429">
        <v>1</v>
      </c>
      <c r="Q133" s="429"/>
      <c r="R133" s="429"/>
      <c r="S133" s="429"/>
      <c r="T133" s="429"/>
      <c r="U133" s="429"/>
      <c r="V133" s="25" t="str">
        <f t="shared" si="5"/>
        <v>no</v>
      </c>
    </row>
    <row r="134" spans="1:22">
      <c r="A134" s="429" t="str">
        <f t="shared" ref="A134:A165" si="7">"Environment Agency/Natural Resources Wales/Northern Ireland Environment Agency/Scottish Environment Protection Agency"&amp;B134</f>
        <v>Environment Agency/Natural Resources Wales/Northern Ireland Environment Agency/Scottish Environment Protection AgencyPentachlorophenol</v>
      </c>
      <c r="B134" s="445" t="s">
        <v>583</v>
      </c>
      <c r="C134" s="429"/>
      <c r="D134" s="429"/>
      <c r="E134" s="429"/>
      <c r="F134" s="429"/>
      <c r="G134" s="429"/>
      <c r="H134" s="429" t="s">
        <v>21</v>
      </c>
      <c r="I134" s="429" t="b">
        <v>0</v>
      </c>
      <c r="J134" s="429">
        <v>0</v>
      </c>
      <c r="K134" s="429">
        <v>1</v>
      </c>
      <c r="L134" s="429">
        <v>0.4</v>
      </c>
      <c r="M134" s="429">
        <v>1</v>
      </c>
      <c r="N134" s="429">
        <v>0.4</v>
      </c>
      <c r="O134" s="429" t="b">
        <v>0</v>
      </c>
      <c r="P134" s="429">
        <v>3</v>
      </c>
      <c r="Q134" s="429"/>
      <c r="R134" s="429"/>
      <c r="S134" s="429" t="s">
        <v>854</v>
      </c>
      <c r="T134" s="429">
        <v>1000</v>
      </c>
      <c r="U134" s="429"/>
      <c r="V134" s="25" t="str">
        <f t="shared" si="5"/>
        <v>no</v>
      </c>
    </row>
    <row r="135" spans="1:22">
      <c r="A135" s="429" t="str">
        <f t="shared" si="7"/>
        <v>Environment Agency/Natural Resources Wales/Northern Ireland Environment Agency/Scottish Environment Protection AgencyPerfluoroctane sulphonic acid and its salts (PFOS)</v>
      </c>
      <c r="B135" s="446" t="s">
        <v>584</v>
      </c>
      <c r="C135" s="429"/>
      <c r="D135" s="429"/>
      <c r="E135" s="429"/>
      <c r="F135" s="429"/>
      <c r="G135" s="429"/>
      <c r="H135" s="429" t="s">
        <v>21</v>
      </c>
      <c r="I135" s="429" t="b">
        <v>0</v>
      </c>
      <c r="J135" s="429"/>
      <c r="K135" s="429">
        <v>36</v>
      </c>
      <c r="L135" s="429">
        <v>6.4999999999999997E-4</v>
      </c>
      <c r="M135" s="429">
        <v>7.2</v>
      </c>
      <c r="N135" s="429">
        <v>1.2999999999999999E-4</v>
      </c>
      <c r="O135" s="429" t="b">
        <v>0</v>
      </c>
      <c r="P135" s="429"/>
      <c r="Q135" s="429"/>
      <c r="R135" s="429"/>
      <c r="S135" s="429"/>
      <c r="T135" s="429"/>
      <c r="U135" s="429"/>
      <c r="V135" s="25" t="str">
        <f t="shared" ref="V135:V188" si="8">IF(C135+D135&gt;0,"yes","no")</f>
        <v>no</v>
      </c>
    </row>
    <row r="136" spans="1:22">
      <c r="A136" s="429" t="str">
        <f t="shared" si="7"/>
        <v>Environment Agency/Natural Resources Wales/Northern Ireland Environment Agency/Scottish Environment Protection AgencyPermethrin (95%ile)</v>
      </c>
      <c r="B136" s="445" t="s">
        <v>585</v>
      </c>
      <c r="C136" s="429"/>
      <c r="D136" s="429"/>
      <c r="E136" s="429"/>
      <c r="F136" s="429"/>
      <c r="G136" s="429"/>
      <c r="H136" s="429" t="s">
        <v>21</v>
      </c>
      <c r="I136" s="429" t="b">
        <v>0</v>
      </c>
      <c r="J136" s="429">
        <v>0</v>
      </c>
      <c r="K136" s="429">
        <v>0.01</v>
      </c>
      <c r="L136" s="429">
        <v>1E-3</v>
      </c>
      <c r="M136" s="429">
        <v>1E-3</v>
      </c>
      <c r="N136" s="429">
        <v>2.0000000000000001E-4</v>
      </c>
      <c r="O136" s="429" t="b">
        <v>0</v>
      </c>
      <c r="P136" s="429"/>
      <c r="Q136" s="429"/>
      <c r="R136" s="429"/>
      <c r="S136" s="429" t="s">
        <v>855</v>
      </c>
      <c r="T136" s="429">
        <v>1000</v>
      </c>
      <c r="U136" s="429"/>
      <c r="V136" s="25" t="str">
        <f t="shared" si="8"/>
        <v>no</v>
      </c>
    </row>
    <row r="137" spans="1:22">
      <c r="A137" s="429" t="str">
        <f t="shared" si="7"/>
        <v>Environment Agency/Natural Resources Wales/Northern Ireland Environment Agency/Scottish Environment Protection AgencyPhenol (95%ile)</v>
      </c>
      <c r="B137" s="446" t="s">
        <v>586</v>
      </c>
      <c r="C137" s="429"/>
      <c r="D137" s="429"/>
      <c r="E137" s="429"/>
      <c r="F137" s="429"/>
      <c r="G137" s="429"/>
      <c r="H137" s="429" t="s">
        <v>21</v>
      </c>
      <c r="I137" s="429" t="b">
        <v>0</v>
      </c>
      <c r="J137" s="429">
        <v>0</v>
      </c>
      <c r="K137" s="429">
        <v>46</v>
      </c>
      <c r="L137" s="429">
        <v>7.7</v>
      </c>
      <c r="M137" s="447">
        <v>46</v>
      </c>
      <c r="N137" s="429">
        <v>7.7</v>
      </c>
      <c r="O137" s="429" t="b">
        <v>0</v>
      </c>
      <c r="P137" s="429"/>
      <c r="Q137" s="429"/>
      <c r="R137" s="429"/>
      <c r="S137" s="429"/>
      <c r="T137" s="429"/>
      <c r="U137" s="429"/>
      <c r="V137" s="25" t="str">
        <f t="shared" si="8"/>
        <v>no</v>
      </c>
    </row>
    <row r="138" spans="1:22">
      <c r="A138" s="429" t="str">
        <f t="shared" si="7"/>
        <v>Environment Agency/Natural Resources Wales/Northern Ireland Environment Agency/Scottish Environment Protection AgencyPirimiphos-methyl</v>
      </c>
      <c r="B138" s="445" t="s">
        <v>587</v>
      </c>
      <c r="C138" s="429"/>
      <c r="D138" s="429"/>
      <c r="E138" s="429"/>
      <c r="F138" s="429"/>
      <c r="G138" s="429"/>
      <c r="H138" s="429" t="s">
        <v>21</v>
      </c>
      <c r="I138" s="429" t="b">
        <v>0</v>
      </c>
      <c r="J138" s="429">
        <v>0</v>
      </c>
      <c r="K138" s="429">
        <v>0.05</v>
      </c>
      <c r="L138" s="429">
        <v>1.4999999999999999E-2</v>
      </c>
      <c r="M138" s="429">
        <v>0.05</v>
      </c>
      <c r="N138" s="429">
        <v>1.4999999999999999E-2</v>
      </c>
      <c r="O138" s="429" t="b">
        <v>0</v>
      </c>
      <c r="P138" s="429"/>
      <c r="Q138" s="429"/>
      <c r="R138" s="429"/>
      <c r="S138" s="429"/>
      <c r="T138" s="429"/>
      <c r="U138" s="429"/>
      <c r="V138" s="25" t="str">
        <f t="shared" si="8"/>
        <v>no</v>
      </c>
    </row>
    <row r="139" spans="1:22">
      <c r="A139" s="429" t="str">
        <f t="shared" si="7"/>
        <v>Environment Agency/Natural Resources Wales/Northern Ireland Environment Agency/Scottish Environment Protection AgencyPirmicarb</v>
      </c>
      <c r="B139" s="445" t="s">
        <v>588</v>
      </c>
      <c r="C139" s="429"/>
      <c r="D139" s="429"/>
      <c r="E139" s="429"/>
      <c r="F139" s="429"/>
      <c r="G139" s="429"/>
      <c r="H139" s="429" t="s">
        <v>21</v>
      </c>
      <c r="I139" s="429" t="b">
        <v>0</v>
      </c>
      <c r="J139" s="429">
        <v>0</v>
      </c>
      <c r="K139" s="429">
        <v>5</v>
      </c>
      <c r="L139" s="429">
        <v>1</v>
      </c>
      <c r="M139" s="429">
        <v>5</v>
      </c>
      <c r="N139" s="429">
        <v>1</v>
      </c>
      <c r="O139" s="429" t="b">
        <v>0</v>
      </c>
      <c r="P139" s="429"/>
      <c r="Q139" s="429"/>
      <c r="R139" s="429"/>
      <c r="S139" s="429"/>
      <c r="T139" s="429"/>
      <c r="U139" s="429"/>
      <c r="V139" s="25" t="str">
        <f t="shared" si="8"/>
        <v>no</v>
      </c>
    </row>
    <row r="140" spans="1:22" ht="30">
      <c r="A140" s="429" t="str">
        <f t="shared" si="7"/>
        <v>Environment Agency/Natural Resources Wales/Northern Ireland Environment Agency/Scottish Environment Protection AgencyPolyaromatic hydrocarbons - Benzo (b) or (k)fluoranthene</v>
      </c>
      <c r="B140" s="452" t="s">
        <v>589</v>
      </c>
      <c r="C140" s="453"/>
      <c r="D140" s="453"/>
      <c r="E140" s="453"/>
      <c r="F140" s="453"/>
      <c r="G140" s="453"/>
      <c r="H140" s="453" t="s">
        <v>21</v>
      </c>
      <c r="I140" s="453" t="b">
        <v>0</v>
      </c>
      <c r="J140" s="453">
        <v>0</v>
      </c>
      <c r="K140" s="453"/>
      <c r="L140" s="454">
        <v>0.03</v>
      </c>
      <c r="M140" s="453"/>
      <c r="N140" s="453">
        <v>0.03</v>
      </c>
      <c r="O140" s="453" t="b">
        <v>1</v>
      </c>
      <c r="P140" s="453">
        <v>5</v>
      </c>
      <c r="Q140" s="453"/>
      <c r="R140" s="453"/>
      <c r="S140" s="453"/>
      <c r="T140" s="453"/>
      <c r="U140" s="453"/>
      <c r="V140" s="25" t="str">
        <f t="shared" si="8"/>
        <v>no</v>
      </c>
    </row>
    <row r="141" spans="1:22" ht="135">
      <c r="A141" s="429" t="str">
        <f t="shared" si="7"/>
        <v>Environment Agency/Natural Resources Wales/Northern Ireland Environment Agency/Scottish Environment Protection AgencyPolyaromatic hydrocarbons (PAH): Benzo (a)pyrene. Polyaromatic hydrocarbons (PAH) - Benzo(a)-pyrene (BaP), Benzo(b)-fluor-anthene, Benzo(k)-fluor-anthene, Benzo(g,h,i)-perylene and Indeno(1,2,3-cd)-pyrene. Benzo(a)pyrene can be  considered as a marker for the other PAHs, hence only benzo(a)pyrene needs to be  monitored for comparison with the biota EQS or the corresponding AA-EQS in water</v>
      </c>
      <c r="B141" s="446" t="s">
        <v>590</v>
      </c>
      <c r="C141" s="447"/>
      <c r="D141" s="447"/>
      <c r="E141" s="447"/>
      <c r="F141" s="447"/>
      <c r="G141" s="447"/>
      <c r="H141" s="447" t="s">
        <v>21</v>
      </c>
      <c r="I141" s="447" t="b">
        <v>0</v>
      </c>
      <c r="J141" s="447">
        <v>0</v>
      </c>
      <c r="K141" s="447"/>
      <c r="L141" s="447">
        <v>1.7000000000000001E-4</v>
      </c>
      <c r="M141" s="447"/>
      <c r="N141" s="447">
        <v>1.7000000000000001E-4</v>
      </c>
      <c r="O141" s="429" t="b">
        <v>1</v>
      </c>
      <c r="P141" s="429">
        <v>5</v>
      </c>
      <c r="Q141" s="429"/>
      <c r="R141" s="429"/>
      <c r="S141" s="429"/>
      <c r="T141" s="429"/>
      <c r="U141" s="429"/>
      <c r="V141" s="25" t="str">
        <f t="shared" si="8"/>
        <v>no</v>
      </c>
    </row>
    <row r="142" spans="1:22" ht="30">
      <c r="A142" s="429" t="str">
        <f t="shared" si="7"/>
        <v>Environment Agency/Natural Resources Wales/Northern Ireland Environment Agency/Scottish Environment Protection AgencyPolyaromatic hydrocarbons: Benzo (g,h,i)-perylene / Indeno(1,2,3-cd)-pyrene</v>
      </c>
      <c r="B142" s="452" t="s">
        <v>591</v>
      </c>
      <c r="C142" s="453"/>
      <c r="D142" s="453"/>
      <c r="E142" s="453"/>
      <c r="F142" s="453"/>
      <c r="G142" s="453"/>
      <c r="H142" s="453" t="s">
        <v>21</v>
      </c>
      <c r="I142" s="453" t="b">
        <v>0</v>
      </c>
      <c r="J142" s="453">
        <v>0</v>
      </c>
      <c r="K142" s="453"/>
      <c r="L142" s="454">
        <v>2E-3</v>
      </c>
      <c r="M142" s="453"/>
      <c r="N142" s="453">
        <v>2E-3</v>
      </c>
      <c r="O142" s="453" t="b">
        <v>1</v>
      </c>
      <c r="P142" s="453">
        <v>1</v>
      </c>
      <c r="Q142" s="453"/>
      <c r="R142" s="453"/>
      <c r="S142" s="453"/>
      <c r="T142" s="453"/>
      <c r="U142" s="453"/>
      <c r="V142" s="25" t="str">
        <f t="shared" si="8"/>
        <v>no</v>
      </c>
    </row>
    <row r="143" spans="1:22">
      <c r="A143" s="429" t="str">
        <f t="shared" si="7"/>
        <v>Environment Agency/Natural Resources Wales/Northern Ireland Environment Agency/Scottish Environment Protection AgencyProchloraz</v>
      </c>
      <c r="B143" s="445" t="s">
        <v>592</v>
      </c>
      <c r="C143" s="429"/>
      <c r="D143" s="429"/>
      <c r="E143" s="429"/>
      <c r="F143" s="429"/>
      <c r="G143" s="429"/>
      <c r="H143" s="429" t="s">
        <v>21</v>
      </c>
      <c r="I143" s="429" t="b">
        <v>0</v>
      </c>
      <c r="J143" s="429">
        <v>0</v>
      </c>
      <c r="K143" s="429">
        <v>40</v>
      </c>
      <c r="L143" s="429">
        <v>4</v>
      </c>
      <c r="M143" s="429">
        <v>40</v>
      </c>
      <c r="N143" s="429">
        <v>4</v>
      </c>
      <c r="O143" s="429" t="b">
        <v>0</v>
      </c>
      <c r="P143" s="429"/>
      <c r="Q143" s="429"/>
      <c r="R143" s="429"/>
      <c r="S143" s="429"/>
      <c r="T143" s="429"/>
      <c r="U143" s="429"/>
      <c r="V143" s="25" t="str">
        <f t="shared" si="8"/>
        <v>no</v>
      </c>
    </row>
    <row r="144" spans="1:22">
      <c r="A144" s="429" t="str">
        <f t="shared" si="7"/>
        <v>Environment Agency/Natural Resources Wales/Northern Ireland Environment Agency/Scottish Environment Protection AgencyPropetamphos</v>
      </c>
      <c r="B144" s="446" t="s">
        <v>593</v>
      </c>
      <c r="C144" s="429"/>
      <c r="D144" s="429"/>
      <c r="E144" s="429"/>
      <c r="F144" s="429"/>
      <c r="G144" s="429"/>
      <c r="H144" s="429" t="s">
        <v>21</v>
      </c>
      <c r="I144" s="429" t="b">
        <v>0</v>
      </c>
      <c r="J144" s="429">
        <v>0</v>
      </c>
      <c r="K144" s="429">
        <v>0.1</v>
      </c>
      <c r="L144" s="447">
        <v>0.03</v>
      </c>
      <c r="M144" s="429">
        <v>0.1</v>
      </c>
      <c r="N144" s="447">
        <v>0.03</v>
      </c>
      <c r="O144" s="429" t="b">
        <v>0</v>
      </c>
      <c r="P144" s="429"/>
      <c r="Q144" s="429"/>
      <c r="R144" s="429"/>
      <c r="S144" s="429"/>
      <c r="T144" s="429"/>
      <c r="U144" s="429"/>
      <c r="V144" s="25" t="str">
        <f t="shared" si="8"/>
        <v>no</v>
      </c>
    </row>
    <row r="145" spans="1:22">
      <c r="A145" s="429" t="str">
        <f t="shared" si="7"/>
        <v>Environment Agency/Natural Resources Wales/Northern Ireland Environment Agency/Scottish Environment Protection AgencyPropyzamide</v>
      </c>
      <c r="B145" s="445" t="s">
        <v>594</v>
      </c>
      <c r="C145" s="429"/>
      <c r="D145" s="429"/>
      <c r="E145" s="429"/>
      <c r="F145" s="429"/>
      <c r="G145" s="429"/>
      <c r="H145" s="429" t="s">
        <v>21</v>
      </c>
      <c r="I145" s="429" t="b">
        <v>0</v>
      </c>
      <c r="J145" s="429">
        <v>0</v>
      </c>
      <c r="K145" s="429">
        <v>1000</v>
      </c>
      <c r="L145" s="429">
        <v>100</v>
      </c>
      <c r="M145" s="429">
        <v>1000</v>
      </c>
      <c r="N145" s="429">
        <v>100</v>
      </c>
      <c r="O145" s="429" t="b">
        <v>0</v>
      </c>
      <c r="P145" s="429"/>
      <c r="Q145" s="429"/>
      <c r="R145" s="429"/>
      <c r="S145" s="429"/>
      <c r="T145" s="429"/>
      <c r="U145" s="429"/>
      <c r="V145" s="25" t="str">
        <f t="shared" si="8"/>
        <v>no</v>
      </c>
    </row>
    <row r="146" spans="1:22">
      <c r="A146" s="429" t="str">
        <f t="shared" si="7"/>
        <v>Environment Agency/Natural Resources Wales/Northern Ireland Environment Agency/Scottish Environment Protection AgencyQuinoxyfen</v>
      </c>
      <c r="B146" s="445" t="s">
        <v>595</v>
      </c>
      <c r="C146" s="429"/>
      <c r="D146" s="429"/>
      <c r="E146" s="429"/>
      <c r="F146" s="429"/>
      <c r="G146" s="429"/>
      <c r="H146" s="429" t="s">
        <v>21</v>
      </c>
      <c r="I146" s="429" t="b">
        <v>0</v>
      </c>
      <c r="J146" s="429"/>
      <c r="K146" s="429">
        <v>2.7</v>
      </c>
      <c r="L146" s="429">
        <v>0.15</v>
      </c>
      <c r="M146" s="429">
        <v>0.54</v>
      </c>
      <c r="N146" s="429">
        <v>1.4999999999999999E-2</v>
      </c>
      <c r="O146" s="429" t="b">
        <v>0</v>
      </c>
      <c r="P146" s="429"/>
      <c r="Q146" s="429"/>
      <c r="R146" s="429"/>
      <c r="S146" s="429"/>
      <c r="T146" s="429"/>
      <c r="U146" s="429"/>
      <c r="V146" s="25" t="str">
        <f t="shared" si="8"/>
        <v>no</v>
      </c>
    </row>
    <row r="147" spans="1:22">
      <c r="A147" s="429" t="str">
        <f t="shared" si="7"/>
        <v>Environment Agency/Natural Resources Wales/Northern Ireland Environment Agency/Scottish Environment Protection AgencySilver</v>
      </c>
      <c r="B147" s="445" t="s">
        <v>596</v>
      </c>
      <c r="C147" s="429"/>
      <c r="D147" s="429"/>
      <c r="E147" s="429"/>
      <c r="F147" s="429"/>
      <c r="G147" s="429"/>
      <c r="H147" s="429" t="s">
        <v>21</v>
      </c>
      <c r="I147" s="429" t="b">
        <v>0</v>
      </c>
      <c r="J147" s="429">
        <v>0</v>
      </c>
      <c r="K147" s="429">
        <v>0.1</v>
      </c>
      <c r="L147" s="429">
        <v>0.05</v>
      </c>
      <c r="M147" s="429">
        <v>1</v>
      </c>
      <c r="N147" s="429">
        <v>0.5</v>
      </c>
      <c r="O147" s="429" t="b">
        <v>0</v>
      </c>
      <c r="P147" s="429"/>
      <c r="Q147" s="429"/>
      <c r="R147" s="429"/>
      <c r="S147" s="429"/>
      <c r="T147" s="429"/>
      <c r="U147" s="429"/>
      <c r="V147" s="25" t="str">
        <f t="shared" si="8"/>
        <v>no</v>
      </c>
    </row>
    <row r="148" spans="1:22">
      <c r="A148" s="429" t="str">
        <f t="shared" si="7"/>
        <v>Environment Agency/Natural Resources Wales/Northern Ireland Environment Agency/Scottish Environment Protection AgencySilver (dissolved)</v>
      </c>
      <c r="B148" s="445" t="s">
        <v>597</v>
      </c>
      <c r="C148" s="429"/>
      <c r="D148" s="429"/>
      <c r="E148" s="429"/>
      <c r="F148" s="429"/>
      <c r="G148" s="429"/>
      <c r="H148" s="429" t="s">
        <v>21</v>
      </c>
      <c r="I148" s="429" t="b">
        <v>0</v>
      </c>
      <c r="J148" s="429">
        <v>0</v>
      </c>
      <c r="K148" s="429">
        <v>0.1</v>
      </c>
      <c r="L148" s="429">
        <v>0.05</v>
      </c>
      <c r="M148" s="429">
        <v>1</v>
      </c>
      <c r="N148" s="429">
        <v>0.5</v>
      </c>
      <c r="O148" s="429" t="b">
        <v>0</v>
      </c>
      <c r="P148" s="429"/>
      <c r="Q148" s="429"/>
      <c r="R148" s="429"/>
      <c r="S148" s="429"/>
      <c r="T148" s="429"/>
      <c r="U148" s="429"/>
      <c r="V148" s="25" t="str">
        <f t="shared" si="8"/>
        <v>no</v>
      </c>
    </row>
    <row r="149" spans="1:22">
      <c r="A149" s="429" t="str">
        <f t="shared" si="7"/>
        <v>Environment Agency/Natural Resources Wales/Northern Ireland Environment Agency/Scottish Environment Protection AgencySimazine</v>
      </c>
      <c r="B149" s="445" t="s">
        <v>128</v>
      </c>
      <c r="C149" s="429"/>
      <c r="D149" s="429"/>
      <c r="E149" s="429"/>
      <c r="F149" s="429"/>
      <c r="G149" s="429"/>
      <c r="H149" s="429" t="s">
        <v>21</v>
      </c>
      <c r="I149" s="429" t="b">
        <v>0</v>
      </c>
      <c r="J149" s="429">
        <v>0</v>
      </c>
      <c r="K149" s="429">
        <v>4</v>
      </c>
      <c r="L149" s="429">
        <v>1</v>
      </c>
      <c r="M149" s="429">
        <v>4</v>
      </c>
      <c r="N149" s="429">
        <v>1</v>
      </c>
      <c r="O149" s="429" t="b">
        <v>0</v>
      </c>
      <c r="P149" s="429"/>
      <c r="Q149" s="429"/>
      <c r="R149" s="429"/>
      <c r="S149" s="429"/>
      <c r="T149" s="429"/>
      <c r="U149" s="429"/>
      <c r="V149" s="25" t="str">
        <f t="shared" si="8"/>
        <v>no</v>
      </c>
    </row>
    <row r="150" spans="1:22">
      <c r="A150" s="429" t="str">
        <f t="shared" si="7"/>
        <v>Environment Agency/Natural Resources Wales/Northern Ireland Environment Agency/Scottish Environment Protection AgencySimazine (+ atrazine)</v>
      </c>
      <c r="B150" s="448" t="s">
        <v>598</v>
      </c>
      <c r="C150" s="429"/>
      <c r="D150" s="429"/>
      <c r="E150" s="429"/>
      <c r="F150" s="429"/>
      <c r="G150" s="429"/>
      <c r="H150" s="429" t="s">
        <v>21</v>
      </c>
      <c r="I150" s="429" t="b">
        <v>0</v>
      </c>
      <c r="J150" s="429">
        <v>0</v>
      </c>
      <c r="K150" s="429">
        <v>2</v>
      </c>
      <c r="L150" s="429">
        <v>0.6</v>
      </c>
      <c r="M150" s="429">
        <v>2</v>
      </c>
      <c r="N150" s="429">
        <v>0.6</v>
      </c>
      <c r="O150" s="429" t="b">
        <v>0</v>
      </c>
      <c r="P150" s="429"/>
      <c r="Q150" s="429"/>
      <c r="R150" s="429"/>
      <c r="S150" s="429" t="s">
        <v>128</v>
      </c>
      <c r="T150" s="429">
        <v>1000</v>
      </c>
      <c r="U150" s="429"/>
      <c r="V150" s="25" t="str">
        <f t="shared" si="8"/>
        <v>no</v>
      </c>
    </row>
    <row r="151" spans="1:22">
      <c r="A151" s="429" t="str">
        <f t="shared" si="7"/>
        <v>Environment Agency/Natural Resources Wales/Northern Ireland Environment Agency/Scottish Environment Protection AgencyStyrene</v>
      </c>
      <c r="B151" s="445" t="s">
        <v>188</v>
      </c>
      <c r="C151" s="429">
        <v>800</v>
      </c>
      <c r="D151" s="429">
        <v>800</v>
      </c>
      <c r="E151" s="429"/>
      <c r="F151" s="429"/>
      <c r="G151" s="429">
        <v>14.2</v>
      </c>
      <c r="H151" s="429" t="s">
        <v>659</v>
      </c>
      <c r="I151" s="429" t="b">
        <v>0</v>
      </c>
      <c r="J151" s="429">
        <v>0</v>
      </c>
      <c r="K151" s="429">
        <v>500</v>
      </c>
      <c r="L151" s="429">
        <v>50</v>
      </c>
      <c r="M151" s="429">
        <v>500</v>
      </c>
      <c r="N151" s="429">
        <v>50</v>
      </c>
      <c r="O151" s="429" t="b">
        <v>0</v>
      </c>
      <c r="P151" s="429"/>
      <c r="Q151" s="429"/>
      <c r="R151" s="429"/>
      <c r="S151" s="429" t="s">
        <v>188</v>
      </c>
      <c r="T151" s="429">
        <v>1000</v>
      </c>
      <c r="U151" s="429">
        <v>500</v>
      </c>
      <c r="V151" s="25" t="str">
        <f t="shared" si="8"/>
        <v>yes</v>
      </c>
    </row>
    <row r="152" spans="1:22">
      <c r="A152" s="429" t="str">
        <f t="shared" si="7"/>
        <v>Environment Agency/Natural Resources Wales/Northern Ireland Environment Agency/Scottish Environment Protection AgencySulcophuron</v>
      </c>
      <c r="B152" s="446" t="s">
        <v>599</v>
      </c>
      <c r="C152" s="429"/>
      <c r="D152" s="429"/>
      <c r="E152" s="429"/>
      <c r="F152" s="429"/>
      <c r="G152" s="429"/>
      <c r="H152" s="429" t="s">
        <v>21</v>
      </c>
      <c r="I152" s="429" t="b">
        <v>0</v>
      </c>
      <c r="J152" s="429">
        <v>0</v>
      </c>
      <c r="K152" s="429">
        <v>25</v>
      </c>
      <c r="L152" s="429"/>
      <c r="M152" s="447">
        <v>25</v>
      </c>
      <c r="N152" s="429"/>
      <c r="O152" s="429" t="b">
        <v>0</v>
      </c>
      <c r="P152" s="429"/>
      <c r="Q152" s="429"/>
      <c r="R152" s="429"/>
      <c r="S152" s="429"/>
      <c r="T152" s="429"/>
      <c r="U152" s="429"/>
      <c r="V152" s="25" t="str">
        <f t="shared" si="8"/>
        <v>no</v>
      </c>
    </row>
    <row r="153" spans="1:22">
      <c r="A153" s="429" t="str">
        <f t="shared" si="7"/>
        <v>Environment Agency/Natural Resources Wales/Northern Ireland Environment Agency/Scottish Environment Protection AgencySulphate</v>
      </c>
      <c r="B153" s="445" t="s">
        <v>112</v>
      </c>
      <c r="C153" s="429"/>
      <c r="D153" s="429"/>
      <c r="E153" s="429"/>
      <c r="F153" s="429"/>
      <c r="G153" s="429"/>
      <c r="H153" s="429" t="s">
        <v>21</v>
      </c>
      <c r="I153" s="429" t="b">
        <v>0</v>
      </c>
      <c r="J153" s="429">
        <v>0</v>
      </c>
      <c r="K153" s="429"/>
      <c r="L153" s="429">
        <v>400000</v>
      </c>
      <c r="M153" s="429"/>
      <c r="N153" s="429"/>
      <c r="O153" s="429" t="b">
        <v>0</v>
      </c>
      <c r="P153" s="429"/>
      <c r="Q153" s="429"/>
      <c r="R153" s="429"/>
      <c r="S153" s="429"/>
      <c r="T153" s="429"/>
      <c r="U153" s="429"/>
      <c r="V153" s="25" t="str">
        <f t="shared" si="8"/>
        <v>no</v>
      </c>
    </row>
    <row r="154" spans="1:22">
      <c r="A154" s="429" t="str">
        <f t="shared" si="7"/>
        <v>Environment Agency/Natural Resources Wales/Northern Ireland Environment Agency/Scottish Environment Protection AgencyTecnazene (total)</v>
      </c>
      <c r="B154" s="446" t="s">
        <v>600</v>
      </c>
      <c r="C154" s="429"/>
      <c r="D154" s="429"/>
      <c r="E154" s="429"/>
      <c r="F154" s="429"/>
      <c r="G154" s="429"/>
      <c r="H154" s="429" t="s">
        <v>21</v>
      </c>
      <c r="I154" s="429" t="b">
        <v>0</v>
      </c>
      <c r="J154" s="429">
        <v>0</v>
      </c>
      <c r="K154" s="429">
        <v>10</v>
      </c>
      <c r="L154" s="429">
        <v>1</v>
      </c>
      <c r="M154" s="429">
        <v>10</v>
      </c>
      <c r="N154" s="429">
        <v>1</v>
      </c>
      <c r="O154" s="429" t="b">
        <v>0</v>
      </c>
      <c r="P154" s="429"/>
      <c r="Q154" s="429"/>
      <c r="R154" s="429"/>
      <c r="S154" s="429"/>
      <c r="T154" s="429"/>
      <c r="U154" s="429"/>
      <c r="V154" s="25" t="str">
        <f t="shared" si="8"/>
        <v>no</v>
      </c>
    </row>
    <row r="155" spans="1:22">
      <c r="A155" s="429" t="str">
        <f t="shared" si="7"/>
        <v>Environment Agency/Natural Resources Wales/Northern Ireland Environment Agency/Scottish Environment Protection AgencyTerbutryn</v>
      </c>
      <c r="B155" s="446" t="s">
        <v>601</v>
      </c>
      <c r="C155" s="429"/>
      <c r="D155" s="429"/>
      <c r="E155" s="429"/>
      <c r="F155" s="429"/>
      <c r="G155" s="429"/>
      <c r="H155" s="429" t="s">
        <v>21</v>
      </c>
      <c r="I155" s="429" t="b">
        <v>0</v>
      </c>
      <c r="J155" s="429"/>
      <c r="K155" s="429">
        <v>0.34</v>
      </c>
      <c r="L155" s="447">
        <v>6.2E-2</v>
      </c>
      <c r="M155" s="429">
        <v>3.4000000000000002E-2</v>
      </c>
      <c r="N155" s="429">
        <v>6.4999999999999997E-3</v>
      </c>
      <c r="O155" s="429" t="b">
        <v>0</v>
      </c>
      <c r="P155" s="429"/>
      <c r="Q155" s="429"/>
      <c r="R155" s="429"/>
      <c r="S155" s="429"/>
      <c r="T155" s="429"/>
      <c r="U155" s="429"/>
      <c r="V155" s="25" t="str">
        <f t="shared" si="8"/>
        <v>no</v>
      </c>
    </row>
    <row r="156" spans="1:22">
      <c r="A156" s="429" t="str">
        <f t="shared" si="7"/>
        <v>Environment Agency/Natural Resources Wales/Northern Ireland Environment Agency/Scottish Environment Protection AgencyTetrachloroethane</v>
      </c>
      <c r="B156" s="445" t="s">
        <v>602</v>
      </c>
      <c r="C156" s="429"/>
      <c r="D156" s="429"/>
      <c r="E156" s="429"/>
      <c r="F156" s="429"/>
      <c r="G156" s="429"/>
      <c r="H156" s="429" t="s">
        <v>21</v>
      </c>
      <c r="I156" s="429" t="b">
        <v>0</v>
      </c>
      <c r="J156" s="429"/>
      <c r="K156" s="429">
        <v>1848</v>
      </c>
      <c r="L156" s="429">
        <v>140</v>
      </c>
      <c r="M156" s="429"/>
      <c r="N156" s="429"/>
      <c r="O156" s="429" t="b">
        <v>0</v>
      </c>
      <c r="P156" s="429"/>
      <c r="Q156" s="429"/>
      <c r="R156" s="429"/>
      <c r="S156" s="429"/>
      <c r="T156" s="429"/>
      <c r="U156" s="429"/>
      <c r="V156" s="25" t="str">
        <f t="shared" si="8"/>
        <v>no</v>
      </c>
    </row>
    <row r="157" spans="1:22">
      <c r="A157" s="429" t="str">
        <f t="shared" si="7"/>
        <v>Environment Agency/Natural Resources Wales/Northern Ireland Environment Agency/Scottish Environment Protection AgencyTetrachloroethylene</v>
      </c>
      <c r="B157" s="445" t="s">
        <v>543</v>
      </c>
      <c r="C157" s="429">
        <v>3450</v>
      </c>
      <c r="D157" s="429">
        <v>8000</v>
      </c>
      <c r="E157" s="429"/>
      <c r="F157" s="429"/>
      <c r="G157" s="429">
        <v>2.9</v>
      </c>
      <c r="H157" s="429" t="s">
        <v>659</v>
      </c>
      <c r="I157" s="429" t="b">
        <v>0</v>
      </c>
      <c r="J157" s="429">
        <v>0</v>
      </c>
      <c r="K157" s="429"/>
      <c r="L157" s="429">
        <v>10</v>
      </c>
      <c r="M157" s="429"/>
      <c r="N157" s="429">
        <v>10</v>
      </c>
      <c r="O157" s="429" t="b">
        <v>0</v>
      </c>
      <c r="P157" s="429"/>
      <c r="Q157" s="429"/>
      <c r="R157" s="429"/>
      <c r="S157" s="429" t="s">
        <v>543</v>
      </c>
      <c r="T157" s="429">
        <v>1000</v>
      </c>
      <c r="U157" s="429">
        <v>500</v>
      </c>
      <c r="V157" s="25" t="str">
        <f t="shared" si="8"/>
        <v>yes</v>
      </c>
    </row>
    <row r="158" spans="1:22">
      <c r="A158" s="429" t="str">
        <f t="shared" si="7"/>
        <v>Environment Agency/Natural Resources Wales/Northern Ireland Environment Agency/Scottish Environment Protection AgencyThiabendazole</v>
      </c>
      <c r="B158" s="445" t="s">
        <v>604</v>
      </c>
      <c r="C158" s="429"/>
      <c r="D158" s="429"/>
      <c r="E158" s="429"/>
      <c r="F158" s="429"/>
      <c r="G158" s="429"/>
      <c r="H158" s="429" t="s">
        <v>21</v>
      </c>
      <c r="I158" s="429" t="b">
        <v>0</v>
      </c>
      <c r="J158" s="429">
        <v>0</v>
      </c>
      <c r="K158" s="429">
        <v>50</v>
      </c>
      <c r="L158" s="429">
        <v>5</v>
      </c>
      <c r="M158" s="429">
        <v>50</v>
      </c>
      <c r="N158" s="429">
        <v>5</v>
      </c>
      <c r="O158" s="429" t="b">
        <v>0</v>
      </c>
      <c r="P158" s="429"/>
      <c r="Q158" s="429"/>
      <c r="R158" s="429"/>
      <c r="S158" s="429"/>
      <c r="T158" s="429"/>
      <c r="U158" s="429"/>
      <c r="V158" s="25" t="str">
        <f t="shared" si="8"/>
        <v>no</v>
      </c>
    </row>
    <row r="159" spans="1:22">
      <c r="A159" s="429" t="str">
        <f t="shared" si="7"/>
        <v>Environment Agency/Natural Resources Wales/Northern Ireland Environment Agency/Scottish Environment Protection AgencyTin (inorganic) - dissolved</v>
      </c>
      <c r="B159" s="446" t="s">
        <v>605</v>
      </c>
      <c r="C159" s="429"/>
      <c r="D159" s="429"/>
      <c r="E159" s="429"/>
      <c r="F159" s="429"/>
      <c r="G159" s="429"/>
      <c r="H159" s="429" t="s">
        <v>21</v>
      </c>
      <c r="I159" s="429" t="b">
        <v>0</v>
      </c>
      <c r="J159" s="429">
        <v>0</v>
      </c>
      <c r="K159" s="429"/>
      <c r="L159" s="429">
        <v>25</v>
      </c>
      <c r="M159" s="429"/>
      <c r="N159" s="429">
        <v>10</v>
      </c>
      <c r="O159" s="429" t="b">
        <v>0</v>
      </c>
      <c r="P159" s="429"/>
      <c r="Q159" s="429"/>
      <c r="R159" s="429"/>
      <c r="S159" s="429"/>
      <c r="T159" s="429"/>
      <c r="U159" s="429"/>
      <c r="V159" s="25" t="str">
        <f t="shared" si="8"/>
        <v>no</v>
      </c>
    </row>
    <row r="160" spans="1:22">
      <c r="A160" s="429" t="str">
        <f t="shared" si="7"/>
        <v>Environment Agency/Natural Resources Wales/Northern Ireland Environment Agency/Scottish Environment Protection AgencyToluene (95%ile)</v>
      </c>
      <c r="B160" s="446" t="s">
        <v>127</v>
      </c>
      <c r="C160" s="429"/>
      <c r="D160" s="429"/>
      <c r="E160" s="429"/>
      <c r="F160" s="429"/>
      <c r="G160" s="429"/>
      <c r="H160" s="429" t="s">
        <v>21</v>
      </c>
      <c r="I160" s="429" t="b">
        <v>0</v>
      </c>
      <c r="J160" s="429">
        <v>0</v>
      </c>
      <c r="K160" s="429">
        <v>380</v>
      </c>
      <c r="L160" s="429">
        <v>74</v>
      </c>
      <c r="M160" s="447">
        <v>370</v>
      </c>
      <c r="N160" s="429">
        <v>74</v>
      </c>
      <c r="O160" s="429" t="b">
        <v>0</v>
      </c>
      <c r="P160" s="429"/>
      <c r="Q160" s="429"/>
      <c r="R160" s="429"/>
      <c r="S160" s="429"/>
      <c r="T160" s="429"/>
      <c r="U160" s="429"/>
      <c r="V160" s="25" t="str">
        <f t="shared" si="8"/>
        <v>no</v>
      </c>
    </row>
    <row r="161" spans="1:22">
      <c r="A161" s="429" t="str">
        <f t="shared" si="7"/>
        <v>Environment Agency/Natural Resources Wales/Northern Ireland Environment Agency/Scottish Environment Protection AgencyTotal anions</v>
      </c>
      <c r="B161" s="446" t="s">
        <v>606</v>
      </c>
      <c r="C161" s="429"/>
      <c r="D161" s="429"/>
      <c r="E161" s="429"/>
      <c r="F161" s="429"/>
      <c r="G161" s="429"/>
      <c r="H161" s="429"/>
      <c r="I161" s="429"/>
      <c r="J161" s="429"/>
      <c r="K161" s="429"/>
      <c r="L161" s="451">
        <v>250000</v>
      </c>
      <c r="M161" s="429"/>
      <c r="N161" s="429"/>
      <c r="O161" s="429"/>
      <c r="P161" s="429"/>
      <c r="Q161" s="429"/>
      <c r="R161" s="429"/>
      <c r="S161" s="429"/>
      <c r="T161" s="429"/>
      <c r="U161" s="429"/>
      <c r="V161" s="25" t="str">
        <f t="shared" si="8"/>
        <v>no</v>
      </c>
    </row>
    <row r="162" spans="1:22">
      <c r="A162" s="429" t="str">
        <f t="shared" si="7"/>
        <v>Environment Agency/Natural Resources Wales/Northern Ireland Environment Agency/Scottish Environment Protection AgencyTriallate</v>
      </c>
      <c r="B162" s="445" t="s">
        <v>607</v>
      </c>
      <c r="C162" s="429"/>
      <c r="D162" s="429"/>
      <c r="E162" s="429"/>
      <c r="F162" s="429"/>
      <c r="G162" s="429"/>
      <c r="H162" s="429" t="s">
        <v>21</v>
      </c>
      <c r="I162" s="429" t="b">
        <v>0</v>
      </c>
      <c r="J162" s="429">
        <v>0</v>
      </c>
      <c r="K162" s="429">
        <v>5</v>
      </c>
      <c r="L162" s="429">
        <v>0.25</v>
      </c>
      <c r="M162" s="429">
        <v>5</v>
      </c>
      <c r="N162" s="429">
        <v>0.25</v>
      </c>
      <c r="O162" s="429" t="b">
        <v>0</v>
      </c>
      <c r="P162" s="429"/>
      <c r="Q162" s="429"/>
      <c r="R162" s="429"/>
      <c r="S162" s="429"/>
      <c r="T162" s="429"/>
      <c r="U162" s="429"/>
      <c r="V162" s="25" t="str">
        <f t="shared" si="8"/>
        <v>no</v>
      </c>
    </row>
    <row r="163" spans="1:22">
      <c r="A163" s="429" t="str">
        <f t="shared" si="7"/>
        <v>Environment Agency/Natural Resources Wales/Northern Ireland Environment Agency/Scottish Environment Protection AgencyTriazaphos</v>
      </c>
      <c r="B163" s="445" t="s">
        <v>608</v>
      </c>
      <c r="C163" s="429"/>
      <c r="D163" s="429"/>
      <c r="E163" s="429"/>
      <c r="F163" s="429"/>
      <c r="G163" s="429"/>
      <c r="H163" s="429" t="s">
        <v>21</v>
      </c>
      <c r="I163" s="429" t="b">
        <v>0</v>
      </c>
      <c r="J163" s="429">
        <v>0</v>
      </c>
      <c r="K163" s="429"/>
      <c r="L163" s="429">
        <v>5.0000000000000001E-3</v>
      </c>
      <c r="M163" s="429"/>
      <c r="N163" s="429">
        <v>5.0000000000000001E-3</v>
      </c>
      <c r="O163" s="429" t="b">
        <v>0</v>
      </c>
      <c r="P163" s="429"/>
      <c r="Q163" s="429"/>
      <c r="R163" s="429"/>
      <c r="S163" s="429"/>
      <c r="T163" s="429"/>
      <c r="U163" s="429"/>
      <c r="V163" s="25" t="str">
        <f t="shared" si="8"/>
        <v>no</v>
      </c>
    </row>
    <row r="164" spans="1:22">
      <c r="A164" s="429" t="str">
        <f t="shared" si="7"/>
        <v>Environment Agency/Natural Resources Wales/Northern Ireland Environment Agency/Scottish Environment Protection AgencyTributyl phosphate</v>
      </c>
      <c r="B164" s="445" t="s">
        <v>609</v>
      </c>
      <c r="C164" s="429"/>
      <c r="D164" s="429"/>
      <c r="E164" s="429"/>
      <c r="F164" s="429"/>
      <c r="G164" s="429"/>
      <c r="H164" s="429" t="s">
        <v>21</v>
      </c>
      <c r="I164" s="429" t="b">
        <v>0</v>
      </c>
      <c r="J164" s="429">
        <v>0</v>
      </c>
      <c r="K164" s="429">
        <v>500</v>
      </c>
      <c r="L164" s="429">
        <v>50</v>
      </c>
      <c r="M164" s="429">
        <v>500</v>
      </c>
      <c r="N164" s="429">
        <v>50</v>
      </c>
      <c r="O164" s="429" t="b">
        <v>0</v>
      </c>
      <c r="P164" s="429"/>
      <c r="Q164" s="429"/>
      <c r="R164" s="429"/>
      <c r="S164" s="429"/>
      <c r="T164" s="429"/>
      <c r="U164" s="429"/>
      <c r="V164" s="25" t="str">
        <f t="shared" si="8"/>
        <v>no</v>
      </c>
    </row>
    <row r="165" spans="1:22">
      <c r="A165" s="429" t="str">
        <f t="shared" si="7"/>
        <v>Environment Agency/Natural Resources Wales/Northern Ireland Environment Agency/Scottish Environment Protection AgencyTributyltin compounds (Tributyltin cation)</v>
      </c>
      <c r="B165" s="445" t="s">
        <v>611</v>
      </c>
      <c r="C165" s="429"/>
      <c r="D165" s="429"/>
      <c r="E165" s="429"/>
      <c r="F165" s="429"/>
      <c r="G165" s="429"/>
      <c r="H165" s="429" t="s">
        <v>21</v>
      </c>
      <c r="I165" s="429" t="b">
        <v>0</v>
      </c>
      <c r="J165" s="429">
        <v>0</v>
      </c>
      <c r="K165" s="429">
        <v>1.5E-3</v>
      </c>
      <c r="L165" s="429">
        <v>2.0000000000000001E-4</v>
      </c>
      <c r="M165" s="429">
        <v>1.5E-3</v>
      </c>
      <c r="N165" s="429">
        <v>2.0000000000000001E-4</v>
      </c>
      <c r="O165" s="429" t="b">
        <v>1</v>
      </c>
      <c r="P165" s="429">
        <v>1</v>
      </c>
      <c r="Q165" s="429"/>
      <c r="R165" s="429"/>
      <c r="S165" s="429" t="s">
        <v>856</v>
      </c>
      <c r="T165" s="429">
        <v>1000</v>
      </c>
      <c r="U165" s="429"/>
      <c r="V165" s="25" t="str">
        <f t="shared" si="8"/>
        <v>no</v>
      </c>
    </row>
    <row r="166" spans="1:22">
      <c r="A166" s="429" t="str">
        <f t="shared" ref="A166:A178" si="9">"Environment Agency/Natural Resources Wales/Northern Ireland Environment Agency/Scottish Environment Protection Agency"&amp;B166</f>
        <v>Environment Agency/Natural Resources Wales/Northern Ireland Environment Agency/Scottish Environment Protection AgencyTrichlorobenzenes</v>
      </c>
      <c r="B166" s="445" t="s">
        <v>612</v>
      </c>
      <c r="C166" s="429"/>
      <c r="D166" s="429"/>
      <c r="E166" s="429"/>
      <c r="F166" s="429"/>
      <c r="G166" s="429"/>
      <c r="H166" s="429" t="s">
        <v>21</v>
      </c>
      <c r="I166" s="429" t="b">
        <v>0</v>
      </c>
      <c r="J166" s="429">
        <v>0</v>
      </c>
      <c r="K166" s="429"/>
      <c r="L166" s="429">
        <v>0.4</v>
      </c>
      <c r="M166" s="429"/>
      <c r="N166" s="429">
        <v>0.4</v>
      </c>
      <c r="O166" s="429" t="b">
        <v>0</v>
      </c>
      <c r="P166" s="429"/>
      <c r="Q166" s="429"/>
      <c r="R166" s="429"/>
      <c r="S166" s="429" t="s">
        <v>857</v>
      </c>
      <c r="T166" s="429">
        <v>1000</v>
      </c>
      <c r="U166" s="429"/>
      <c r="V166" s="25" t="str">
        <f t="shared" si="8"/>
        <v>no</v>
      </c>
    </row>
    <row r="167" spans="1:22">
      <c r="A167" s="429" t="str">
        <f t="shared" si="9"/>
        <v>Environment Agency/Natural Resources Wales/Northern Ireland Environment Agency/Scottish Environment Protection AgencyTrichloroethylene</v>
      </c>
      <c r="B167" s="445" t="s">
        <v>547</v>
      </c>
      <c r="C167" s="429">
        <v>1100</v>
      </c>
      <c r="D167" s="429">
        <v>1000</v>
      </c>
      <c r="E167" s="429"/>
      <c r="F167" s="429"/>
      <c r="G167" s="429">
        <v>32.5</v>
      </c>
      <c r="H167" s="429" t="s">
        <v>659</v>
      </c>
      <c r="I167" s="429" t="b">
        <v>0</v>
      </c>
      <c r="J167" s="429">
        <v>0</v>
      </c>
      <c r="K167" s="429"/>
      <c r="L167" s="429">
        <v>10</v>
      </c>
      <c r="M167" s="429"/>
      <c r="N167" s="429">
        <v>10</v>
      </c>
      <c r="O167" s="429" t="b">
        <v>0</v>
      </c>
      <c r="P167" s="429"/>
      <c r="Q167" s="429"/>
      <c r="R167" s="429"/>
      <c r="S167" s="429" t="s">
        <v>547</v>
      </c>
      <c r="T167" s="429">
        <v>1000</v>
      </c>
      <c r="U167" s="429">
        <v>500</v>
      </c>
      <c r="V167" s="25" t="str">
        <f t="shared" si="8"/>
        <v>yes</v>
      </c>
    </row>
    <row r="168" spans="1:22">
      <c r="A168" s="429" t="str">
        <f t="shared" si="9"/>
        <v>Environment Agency/Natural Resources Wales/Northern Ireland Environment Agency/Scottish Environment Protection AgencyTrichloromethane (chloroform)</v>
      </c>
      <c r="B168" s="446" t="s">
        <v>613</v>
      </c>
      <c r="C168" s="429"/>
      <c r="D168" s="429"/>
      <c r="E168" s="429"/>
      <c r="F168" s="429"/>
      <c r="G168" s="429"/>
      <c r="H168" s="429" t="s">
        <v>21</v>
      </c>
      <c r="I168" s="429" t="b">
        <v>0</v>
      </c>
      <c r="J168" s="429">
        <v>0</v>
      </c>
      <c r="K168" s="429"/>
      <c r="L168" s="429">
        <v>2.5</v>
      </c>
      <c r="M168" s="429"/>
      <c r="N168" s="429">
        <v>2.5</v>
      </c>
      <c r="O168" s="429" t="b">
        <v>0</v>
      </c>
      <c r="P168" s="429"/>
      <c r="Q168" s="429"/>
      <c r="R168" s="429"/>
      <c r="S168" s="429"/>
      <c r="T168" s="429"/>
      <c r="U168" s="429"/>
      <c r="V168" s="25" t="str">
        <f t="shared" si="8"/>
        <v>no</v>
      </c>
    </row>
    <row r="169" spans="1:22">
      <c r="A169" s="429" t="str">
        <f t="shared" si="9"/>
        <v>Environment Agency/Natural Resources Wales/Northern Ireland Environment Agency/Scottish Environment Protection AgencyTriclosan</v>
      </c>
      <c r="B169" s="446" t="s">
        <v>614</v>
      </c>
      <c r="C169" s="429"/>
      <c r="D169" s="429"/>
      <c r="E169" s="429"/>
      <c r="F169" s="429"/>
      <c r="G169" s="429"/>
      <c r="H169" s="429" t="s">
        <v>21</v>
      </c>
      <c r="I169" s="429" t="b">
        <v>0</v>
      </c>
      <c r="J169" s="429"/>
      <c r="K169" s="429">
        <v>0.28000000000000003</v>
      </c>
      <c r="L169" s="429">
        <v>0.1</v>
      </c>
      <c r="M169" s="447">
        <v>0.28000000000000003</v>
      </c>
      <c r="N169" s="429">
        <v>0.1</v>
      </c>
      <c r="O169" s="429" t="b">
        <v>0</v>
      </c>
      <c r="P169" s="429"/>
      <c r="Q169" s="429"/>
      <c r="R169" s="429"/>
      <c r="S169" s="429"/>
      <c r="T169" s="429"/>
      <c r="U169" s="429"/>
      <c r="V169" s="25" t="str">
        <f t="shared" si="8"/>
        <v>no</v>
      </c>
    </row>
    <row r="170" spans="1:22">
      <c r="A170" s="429" t="str">
        <f t="shared" si="9"/>
        <v>Environment Agency/Natural Resources Wales/Northern Ireland Environment Agency/Scottish Environment Protection AgencyTrifluralin</v>
      </c>
      <c r="B170" s="445" t="s">
        <v>615</v>
      </c>
      <c r="C170" s="429"/>
      <c r="D170" s="429"/>
      <c r="E170" s="429"/>
      <c r="F170" s="429"/>
      <c r="G170" s="429"/>
      <c r="H170" s="429" t="s">
        <v>21</v>
      </c>
      <c r="I170" s="429" t="b">
        <v>0</v>
      </c>
      <c r="J170" s="429">
        <v>0</v>
      </c>
      <c r="K170" s="429"/>
      <c r="L170" s="429">
        <v>0.03</v>
      </c>
      <c r="M170" s="429"/>
      <c r="N170" s="429">
        <v>0.03</v>
      </c>
      <c r="O170" s="429" t="b">
        <v>0</v>
      </c>
      <c r="P170" s="429"/>
      <c r="Q170" s="429"/>
      <c r="R170" s="429"/>
      <c r="S170" s="429" t="s">
        <v>615</v>
      </c>
      <c r="T170" s="429">
        <v>1000</v>
      </c>
      <c r="U170" s="429"/>
      <c r="V170" s="25" t="str">
        <f t="shared" si="8"/>
        <v>no</v>
      </c>
    </row>
    <row r="171" spans="1:22">
      <c r="A171" s="429" t="str">
        <f t="shared" si="9"/>
        <v>Environment Agency/Natural Resources Wales/Northern Ireland Environment Agency/Scottish Environment Protection AgencyTriphenyltin &amp; derivatives</v>
      </c>
      <c r="B171" s="445" t="s">
        <v>616</v>
      </c>
      <c r="C171" s="429"/>
      <c r="D171" s="429"/>
      <c r="E171" s="429"/>
      <c r="F171" s="429"/>
      <c r="G171" s="429"/>
      <c r="H171" s="429" t="s">
        <v>21</v>
      </c>
      <c r="I171" s="429" t="b">
        <v>0</v>
      </c>
      <c r="J171" s="429">
        <v>0</v>
      </c>
      <c r="K171" s="429">
        <v>0.02</v>
      </c>
      <c r="L171" s="429"/>
      <c r="M171" s="429">
        <v>8.0000000000000002E-3</v>
      </c>
      <c r="N171" s="429"/>
      <c r="O171" s="429" t="b">
        <v>0</v>
      </c>
      <c r="P171" s="429"/>
      <c r="Q171" s="429"/>
      <c r="R171" s="429"/>
      <c r="S171" s="429"/>
      <c r="T171" s="429"/>
      <c r="U171" s="429"/>
      <c r="V171" s="25" t="str">
        <f t="shared" si="8"/>
        <v>no</v>
      </c>
    </row>
    <row r="172" spans="1:22">
      <c r="A172" s="429" t="str">
        <f t="shared" si="9"/>
        <v>Environment Agency/Natural Resources Wales/Northern Ireland Environment Agency/Scottish Environment Protection AgencyUn-ionised ammonia as nitrogen</v>
      </c>
      <c r="B172" s="448" t="s">
        <v>617</v>
      </c>
      <c r="C172" s="429"/>
      <c r="D172" s="429"/>
      <c r="E172" s="429"/>
      <c r="F172" s="429"/>
      <c r="G172" s="429"/>
      <c r="H172" s="429" t="s">
        <v>21</v>
      </c>
      <c r="I172" s="429" t="b">
        <v>0</v>
      </c>
      <c r="J172" s="429">
        <v>0</v>
      </c>
      <c r="K172" s="429"/>
      <c r="L172" s="429"/>
      <c r="M172" s="429"/>
      <c r="N172" s="429">
        <v>21</v>
      </c>
      <c r="O172" s="429" t="b">
        <v>0</v>
      </c>
      <c r="P172" s="429"/>
      <c r="Q172" s="429"/>
      <c r="R172" s="429"/>
      <c r="S172" s="429"/>
      <c r="T172" s="429"/>
      <c r="U172" s="429"/>
      <c r="V172" s="25" t="str">
        <f t="shared" si="8"/>
        <v>no</v>
      </c>
    </row>
    <row r="173" spans="1:22">
      <c r="A173" s="429" t="str">
        <f t="shared" si="9"/>
        <v>Environment Agency/Natural Resources Wales/Northern Ireland Environment Agency/Scottish Environment Protection AgencyVanadium (&gt; 200 mg/l CaCO3)</v>
      </c>
      <c r="B173" s="445" t="s">
        <v>618</v>
      </c>
      <c r="C173" s="429"/>
      <c r="D173" s="429"/>
      <c r="E173" s="429"/>
      <c r="F173" s="429"/>
      <c r="G173" s="429"/>
      <c r="H173" s="429" t="s">
        <v>21</v>
      </c>
      <c r="I173" s="429" t="b">
        <v>0</v>
      </c>
      <c r="J173" s="429">
        <v>0</v>
      </c>
      <c r="K173" s="429"/>
      <c r="L173" s="429">
        <v>60</v>
      </c>
      <c r="M173" s="429"/>
      <c r="N173" s="429">
        <v>100</v>
      </c>
      <c r="O173" s="429" t="b">
        <v>0</v>
      </c>
      <c r="P173" s="429"/>
      <c r="Q173" s="429"/>
      <c r="R173" s="429"/>
      <c r="S173" s="429"/>
      <c r="T173" s="429"/>
      <c r="U173" s="429"/>
      <c r="V173" s="25" t="str">
        <f t="shared" si="8"/>
        <v>no</v>
      </c>
    </row>
    <row r="174" spans="1:22">
      <c r="A174" s="429" t="str">
        <f t="shared" si="9"/>
        <v>Environment Agency/Natural Resources Wales/Northern Ireland Environment Agency/Scottish Environment Protection AgencyVanadium (0 - 200 mg/l CaCO3)</v>
      </c>
      <c r="B174" s="445" t="s">
        <v>620</v>
      </c>
      <c r="C174" s="429"/>
      <c r="D174" s="429"/>
      <c r="E174" s="429"/>
      <c r="F174" s="429"/>
      <c r="G174" s="429"/>
      <c r="H174" s="429" t="s">
        <v>21</v>
      </c>
      <c r="I174" s="429" t="b">
        <v>0</v>
      </c>
      <c r="J174" s="429">
        <v>0</v>
      </c>
      <c r="K174" s="429"/>
      <c r="L174" s="429">
        <v>20</v>
      </c>
      <c r="M174" s="429"/>
      <c r="N174" s="429">
        <v>100</v>
      </c>
      <c r="O174" s="429" t="b">
        <v>0</v>
      </c>
      <c r="P174" s="429"/>
      <c r="Q174" s="429"/>
      <c r="R174" s="429"/>
      <c r="S174" s="429"/>
      <c r="T174" s="429"/>
      <c r="U174" s="429"/>
      <c r="V174" s="25" t="str">
        <f t="shared" si="8"/>
        <v>no</v>
      </c>
    </row>
    <row r="175" spans="1:22">
      <c r="A175" s="429" t="str">
        <f t="shared" si="9"/>
        <v>Environment Agency/Natural Resources Wales/Northern Ireland Environment Agency/Scottish Environment Protection AgencyXylene</v>
      </c>
      <c r="B175" s="446" t="s">
        <v>621</v>
      </c>
      <c r="C175" s="429"/>
      <c r="D175" s="429"/>
      <c r="E175" s="429"/>
      <c r="F175" s="429"/>
      <c r="G175" s="429"/>
      <c r="H175" s="429"/>
      <c r="I175" s="429"/>
      <c r="J175" s="429"/>
      <c r="K175" s="429"/>
      <c r="L175" s="447">
        <v>30</v>
      </c>
      <c r="M175" s="429"/>
      <c r="N175" s="447">
        <v>30</v>
      </c>
      <c r="O175" s="429"/>
      <c r="P175" s="429"/>
      <c r="Q175" s="429"/>
      <c r="R175" s="429"/>
      <c r="S175" s="429"/>
      <c r="T175" s="429"/>
      <c r="U175" s="429"/>
      <c r="V175" s="25" t="str">
        <f t="shared" si="8"/>
        <v>no</v>
      </c>
    </row>
    <row r="176" spans="1:22">
      <c r="A176" s="429" t="str">
        <f t="shared" si="9"/>
        <v>Environment Agency/Natural Resources Wales/Northern Ireland Environment Agency/Scottish Environment Protection AgencyZinc</v>
      </c>
      <c r="B176" s="445" t="s">
        <v>622</v>
      </c>
      <c r="C176" s="429"/>
      <c r="D176" s="429"/>
      <c r="E176" s="429"/>
      <c r="F176" s="429"/>
      <c r="G176" s="429"/>
      <c r="H176" s="429" t="s">
        <v>21</v>
      </c>
      <c r="I176" s="429" t="b">
        <v>0</v>
      </c>
      <c r="J176" s="429"/>
      <c r="K176" s="429"/>
      <c r="L176" s="429">
        <v>10.9</v>
      </c>
      <c r="M176" s="429"/>
      <c r="N176" s="429">
        <v>6.8</v>
      </c>
      <c r="O176" s="429" t="b">
        <v>0</v>
      </c>
      <c r="P176" s="429"/>
      <c r="Q176" s="429"/>
      <c r="R176" s="429"/>
      <c r="S176" s="429"/>
      <c r="T176" s="429"/>
      <c r="U176" s="429"/>
      <c r="V176" s="25" t="str">
        <f t="shared" si="8"/>
        <v>no</v>
      </c>
    </row>
    <row r="177" spans="1:22" ht="60">
      <c r="A177" s="429" t="str">
        <f t="shared" si="9"/>
        <v>Environment Agency/Natural Resources Wales/Northern Ireland Environment Agency/Scottish Environment Protection AgencyZinc - dissolved plus ambient background concentration. For saltwater, an ambient background concentration of 1.1ug/l is recommended.</v>
      </c>
      <c r="B177" s="446" t="s">
        <v>623</v>
      </c>
      <c r="C177" s="429"/>
      <c r="D177" s="429"/>
      <c r="E177" s="429"/>
      <c r="F177" s="429"/>
      <c r="G177" s="429"/>
      <c r="H177" s="429"/>
      <c r="I177" s="429"/>
      <c r="J177" s="429"/>
      <c r="K177" s="429"/>
      <c r="L177" s="429"/>
      <c r="M177" s="429"/>
      <c r="N177" s="447">
        <v>30</v>
      </c>
      <c r="O177" s="429" t="b">
        <v>0</v>
      </c>
      <c r="P177" s="429"/>
      <c r="Q177" s="429"/>
      <c r="R177" s="429"/>
      <c r="S177" s="429"/>
      <c r="T177" s="429"/>
      <c r="U177" s="429"/>
      <c r="V177" s="25" t="str">
        <f t="shared" si="8"/>
        <v>no</v>
      </c>
    </row>
    <row r="178" spans="1:22">
      <c r="A178" s="429" t="str">
        <f t="shared" si="9"/>
        <v>Environment Agency/Natural Resources Wales/Northern Ireland Environment Agency/Scottish Environment Protection AgencyDiflubenzuron</v>
      </c>
      <c r="B178" s="448" t="s">
        <v>499</v>
      </c>
      <c r="C178" s="429"/>
      <c r="D178" s="429"/>
      <c r="E178" s="429"/>
      <c r="F178" s="429"/>
      <c r="G178" s="429"/>
      <c r="H178" s="429" t="s">
        <v>21</v>
      </c>
      <c r="I178" s="429" t="b">
        <v>0</v>
      </c>
      <c r="J178" s="429">
        <v>0</v>
      </c>
      <c r="K178" s="429">
        <v>1.4999999999999999E-2</v>
      </c>
      <c r="L178" s="429">
        <v>1E-3</v>
      </c>
      <c r="M178" s="429">
        <v>0.1</v>
      </c>
      <c r="N178" s="429">
        <v>5.0000000000000001E-3</v>
      </c>
      <c r="O178" s="429" t="b">
        <v>0</v>
      </c>
      <c r="P178" s="429"/>
      <c r="Q178" s="429"/>
      <c r="R178" s="429"/>
      <c r="S178" s="429"/>
      <c r="T178" s="429"/>
      <c r="U178" s="429"/>
      <c r="V178" s="25" t="str">
        <f t="shared" si="8"/>
        <v>no</v>
      </c>
    </row>
    <row r="179" spans="1:22">
      <c r="A179" s="429"/>
      <c r="B179" s="319"/>
      <c r="V179" s="25" t="str">
        <f t="shared" si="8"/>
        <v>no</v>
      </c>
    </row>
    <row r="180" spans="1:22">
      <c r="A180" s="429"/>
      <c r="B180" s="319"/>
      <c r="V180" s="25" t="str">
        <f t="shared" si="8"/>
        <v>no</v>
      </c>
    </row>
    <row r="181" spans="1:22">
      <c r="A181" s="429"/>
      <c r="B181" s="319"/>
      <c r="V181" s="25" t="str">
        <f t="shared" si="8"/>
        <v>no</v>
      </c>
    </row>
    <row r="182" spans="1:22">
      <c r="A182" s="429"/>
      <c r="B182" s="319"/>
      <c r="V182" s="25" t="str">
        <f t="shared" si="8"/>
        <v>no</v>
      </c>
    </row>
    <row r="183" spans="1:22">
      <c r="A183" s="429"/>
      <c r="B183" s="319"/>
      <c r="V183" s="25" t="str">
        <f t="shared" si="8"/>
        <v>no</v>
      </c>
    </row>
    <row r="184" spans="1:22">
      <c r="A184" s="429"/>
      <c r="B184" s="319"/>
      <c r="V184" s="25" t="str">
        <f t="shared" si="8"/>
        <v>no</v>
      </c>
    </row>
    <row r="185" spans="1:22">
      <c r="A185" s="429"/>
      <c r="B185" s="319"/>
      <c r="V185" s="25" t="str">
        <f t="shared" si="8"/>
        <v>no</v>
      </c>
    </row>
    <row r="186" spans="1:22">
      <c r="A186" s="429"/>
      <c r="B186" s="319"/>
      <c r="V186" s="25" t="str">
        <f t="shared" si="8"/>
        <v>no</v>
      </c>
    </row>
    <row r="187" spans="1:22">
      <c r="A187" s="429"/>
      <c r="B187" s="319"/>
      <c r="V187" s="25" t="str">
        <f t="shared" si="8"/>
        <v>no</v>
      </c>
    </row>
    <row r="188" spans="1:22">
      <c r="A188" s="429"/>
      <c r="B188" s="319"/>
      <c r="V188" s="25" t="str">
        <f t="shared" si="8"/>
        <v>no</v>
      </c>
    </row>
    <row r="189" spans="1:22">
      <c r="A189" s="429"/>
      <c r="B189" s="319"/>
    </row>
    <row r="190" spans="1:22">
      <c r="A190" s="429"/>
      <c r="B190" s="319"/>
    </row>
    <row r="191" spans="1:22">
      <c r="A191" s="429"/>
      <c r="B191" s="319"/>
    </row>
    <row r="192" spans="1:22">
      <c r="A192" s="429"/>
      <c r="B192" s="319"/>
    </row>
    <row r="193" spans="1:21">
      <c r="A193" s="429"/>
      <c r="B193" s="319"/>
    </row>
    <row r="194" spans="1:21">
      <c r="A194" s="429"/>
      <c r="B194" s="319"/>
    </row>
    <row r="195" spans="1:21">
      <c r="A195" s="429"/>
      <c r="B195" s="455"/>
      <c r="C195" s="455"/>
      <c r="D195" s="455"/>
      <c r="E195" s="455"/>
      <c r="F195" s="455"/>
      <c r="G195" s="455"/>
      <c r="H195" s="456" t="s">
        <v>21</v>
      </c>
      <c r="I195" s="456" t="b">
        <v>1</v>
      </c>
      <c r="J195" s="455"/>
      <c r="K195" s="455"/>
      <c r="L195" s="455"/>
      <c r="M195" s="455"/>
      <c r="N195" s="455"/>
      <c r="O195" s="455"/>
      <c r="P195" s="455"/>
      <c r="Q195" s="455"/>
      <c r="R195" s="455"/>
      <c r="S195" s="455"/>
      <c r="U195" s="455"/>
    </row>
    <row r="196" spans="1:21">
      <c r="A196" s="429"/>
      <c r="B196" s="455"/>
      <c r="C196" s="455"/>
      <c r="D196" s="455"/>
      <c r="E196" s="455"/>
      <c r="F196" s="455"/>
      <c r="G196" s="455"/>
      <c r="H196" s="456" t="s">
        <v>21</v>
      </c>
      <c r="I196" s="456" t="b">
        <v>1</v>
      </c>
      <c r="J196" s="455"/>
      <c r="K196" s="455"/>
      <c r="L196" s="455"/>
      <c r="M196" s="455"/>
      <c r="N196" s="455"/>
      <c r="O196" s="455"/>
      <c r="P196" s="455"/>
      <c r="Q196" s="455"/>
      <c r="R196" s="455"/>
      <c r="S196" s="455"/>
      <c r="U196" s="455"/>
    </row>
    <row r="197" spans="1:21">
      <c r="A197" s="429"/>
      <c r="B197" s="455"/>
      <c r="C197" s="455"/>
      <c r="D197" s="455"/>
      <c r="E197" s="455"/>
      <c r="F197" s="455"/>
      <c r="G197" s="455"/>
      <c r="H197" s="456" t="s">
        <v>21</v>
      </c>
      <c r="I197" s="456" t="b">
        <v>1</v>
      </c>
      <c r="J197" s="455"/>
      <c r="K197" s="455"/>
      <c r="L197" s="455"/>
      <c r="M197" s="455"/>
      <c r="N197" s="455"/>
      <c r="O197" s="455"/>
      <c r="P197" s="455"/>
      <c r="Q197" s="455"/>
      <c r="R197" s="455"/>
      <c r="S197" s="455"/>
      <c r="U197" s="455"/>
    </row>
    <row r="198" spans="1:21">
      <c r="A198" s="429"/>
      <c r="B198" s="455"/>
      <c r="C198" s="455"/>
      <c r="D198" s="455"/>
      <c r="E198" s="455"/>
      <c r="F198" s="455"/>
      <c r="G198" s="455"/>
      <c r="H198" s="456" t="s">
        <v>21</v>
      </c>
      <c r="I198" s="456" t="b">
        <v>1</v>
      </c>
      <c r="J198" s="455"/>
      <c r="K198" s="455"/>
      <c r="L198" s="455"/>
      <c r="M198" s="455"/>
      <c r="N198" s="455"/>
      <c r="O198" s="455"/>
      <c r="P198" s="455"/>
      <c r="Q198" s="455"/>
      <c r="R198" s="455"/>
      <c r="S198" s="455"/>
      <c r="U198" s="455"/>
    </row>
    <row r="199" spans="1:21">
      <c r="A199" s="429"/>
      <c r="B199" s="455"/>
      <c r="C199" s="455"/>
      <c r="D199" s="455"/>
      <c r="E199" s="455"/>
      <c r="F199" s="455"/>
      <c r="G199" s="455"/>
      <c r="H199" s="456" t="s">
        <v>21</v>
      </c>
      <c r="I199" s="456" t="b">
        <v>1</v>
      </c>
      <c r="J199" s="455"/>
      <c r="K199" s="455"/>
      <c r="L199" s="455"/>
      <c r="M199" s="455"/>
      <c r="N199" s="455"/>
      <c r="O199" s="455"/>
      <c r="P199" s="455"/>
      <c r="Q199" s="455"/>
      <c r="R199" s="455"/>
      <c r="S199" s="455"/>
      <c r="U199" s="455"/>
    </row>
    <row r="200" spans="1:21">
      <c r="A200" s="429"/>
      <c r="B200" s="455"/>
      <c r="C200" s="455"/>
      <c r="D200" s="455"/>
      <c r="E200" s="455"/>
      <c r="F200" s="455"/>
      <c r="G200" s="455"/>
      <c r="H200" s="456" t="s">
        <v>21</v>
      </c>
      <c r="I200" s="456" t="b">
        <v>1</v>
      </c>
      <c r="J200" s="455"/>
      <c r="K200" s="455"/>
      <c r="L200" s="455"/>
      <c r="M200" s="455"/>
      <c r="N200" s="455"/>
      <c r="O200" s="455"/>
      <c r="P200" s="455"/>
      <c r="Q200" s="455"/>
      <c r="R200" s="455"/>
      <c r="S200" s="455"/>
      <c r="U200" s="455"/>
    </row>
    <row r="201" spans="1:21">
      <c r="A201" s="429"/>
      <c r="B201" s="455"/>
      <c r="C201" s="455"/>
      <c r="D201" s="455"/>
      <c r="E201" s="455"/>
      <c r="F201" s="455"/>
      <c r="G201" s="455"/>
      <c r="H201" s="456" t="s">
        <v>21</v>
      </c>
      <c r="I201" s="456" t="b">
        <v>1</v>
      </c>
      <c r="J201" s="455"/>
      <c r="K201" s="455"/>
      <c r="L201" s="455"/>
      <c r="M201" s="455"/>
      <c r="N201" s="455"/>
      <c r="O201" s="455"/>
      <c r="P201" s="455"/>
      <c r="Q201" s="455"/>
      <c r="R201" s="455"/>
      <c r="S201" s="455"/>
      <c r="U201" s="455"/>
    </row>
    <row r="202" spans="1:21">
      <c r="A202" s="429"/>
      <c r="B202" s="455"/>
      <c r="C202" s="455"/>
      <c r="D202" s="455"/>
      <c r="E202" s="455"/>
      <c r="F202" s="455"/>
      <c r="G202" s="455"/>
      <c r="H202" s="456" t="s">
        <v>21</v>
      </c>
      <c r="I202" s="456" t="b">
        <v>1</v>
      </c>
      <c r="J202" s="455"/>
      <c r="K202" s="455"/>
      <c r="L202" s="455"/>
      <c r="M202" s="455"/>
      <c r="N202" s="455"/>
      <c r="O202" s="455"/>
      <c r="P202" s="455"/>
      <c r="Q202" s="455"/>
      <c r="R202" s="455"/>
      <c r="S202" s="455"/>
      <c r="U202" s="455"/>
    </row>
    <row r="203" spans="1:21">
      <c r="A203" s="429"/>
      <c r="B203" s="455"/>
      <c r="C203" s="455"/>
      <c r="D203" s="455"/>
      <c r="E203" s="455"/>
      <c r="F203" s="455"/>
      <c r="G203" s="455"/>
      <c r="H203" s="456" t="s">
        <v>21</v>
      </c>
      <c r="I203" s="456" t="b">
        <v>1</v>
      </c>
      <c r="J203" s="455"/>
      <c r="K203" s="455"/>
      <c r="L203" s="455"/>
      <c r="M203" s="455"/>
      <c r="N203" s="455"/>
      <c r="O203" s="455"/>
      <c r="P203" s="455"/>
      <c r="Q203" s="455"/>
      <c r="R203" s="455"/>
      <c r="S203" s="455"/>
      <c r="U203" s="455"/>
    </row>
    <row r="204" spans="1:21">
      <c r="A204" s="429"/>
      <c r="B204" s="455"/>
      <c r="C204" s="455"/>
      <c r="D204" s="455"/>
      <c r="E204" s="455"/>
      <c r="F204" s="455"/>
      <c r="G204" s="455"/>
      <c r="H204" s="456" t="s">
        <v>21</v>
      </c>
      <c r="I204" s="456" t="b">
        <v>1</v>
      </c>
      <c r="J204" s="455"/>
      <c r="K204" s="455"/>
      <c r="L204" s="455"/>
      <c r="M204" s="455"/>
      <c r="N204" s="455"/>
      <c r="O204" s="455"/>
      <c r="P204" s="455"/>
      <c r="Q204" s="455"/>
      <c r="R204" s="455"/>
      <c r="S204" s="455"/>
      <c r="U204" s="455"/>
    </row>
    <row r="205" spans="1:21">
      <c r="A205" s="429"/>
      <c r="B205" s="455"/>
      <c r="C205" s="455"/>
      <c r="D205" s="455"/>
      <c r="E205" s="455"/>
      <c r="F205" s="455"/>
      <c r="G205" s="455"/>
      <c r="H205" s="456" t="s">
        <v>21</v>
      </c>
      <c r="I205" s="456" t="b">
        <v>1</v>
      </c>
      <c r="J205" s="455"/>
      <c r="K205" s="455"/>
      <c r="L205" s="455"/>
      <c r="M205" s="455"/>
      <c r="N205" s="455"/>
      <c r="O205" s="455"/>
      <c r="P205" s="455"/>
      <c r="Q205" s="455"/>
      <c r="R205" s="455"/>
      <c r="S205" s="455"/>
      <c r="U205" s="455"/>
    </row>
    <row r="206" spans="1:21">
      <c r="A206" s="429"/>
      <c r="B206" s="455"/>
      <c r="C206" s="455"/>
      <c r="D206" s="455"/>
      <c r="E206" s="455"/>
      <c r="F206" s="455"/>
      <c r="G206" s="455"/>
      <c r="H206" s="456" t="s">
        <v>21</v>
      </c>
      <c r="I206" s="456" t="b">
        <v>1</v>
      </c>
      <c r="J206" s="455"/>
      <c r="K206" s="455"/>
      <c r="L206" s="455"/>
      <c r="M206" s="455"/>
      <c r="N206" s="455"/>
      <c r="O206" s="455"/>
      <c r="P206" s="455"/>
      <c r="Q206" s="455"/>
      <c r="R206" s="455"/>
      <c r="S206" s="455"/>
      <c r="U206" s="455"/>
    </row>
    <row r="207" spans="1:21">
      <c r="A207" s="429"/>
      <c r="B207" s="455"/>
      <c r="C207" s="455"/>
      <c r="D207" s="455"/>
      <c r="E207" s="455"/>
      <c r="F207" s="455"/>
      <c r="G207" s="455"/>
      <c r="H207" s="456" t="s">
        <v>21</v>
      </c>
      <c r="I207" s="456" t="b">
        <v>1</v>
      </c>
      <c r="J207" s="455"/>
      <c r="K207" s="455"/>
      <c r="L207" s="455"/>
      <c r="M207" s="455"/>
      <c r="N207" s="455"/>
      <c r="O207" s="455"/>
      <c r="P207" s="455"/>
      <c r="Q207" s="455"/>
      <c r="R207" s="455"/>
      <c r="S207" s="455"/>
      <c r="U207" s="455"/>
    </row>
    <row r="208" spans="1:21">
      <c r="A208" s="429"/>
      <c r="B208" s="455"/>
      <c r="C208" s="455"/>
      <c r="D208" s="455"/>
      <c r="E208" s="455"/>
      <c r="F208" s="455"/>
      <c r="G208" s="455"/>
      <c r="H208" s="456" t="s">
        <v>21</v>
      </c>
      <c r="I208" s="456" t="b">
        <v>1</v>
      </c>
      <c r="J208" s="455"/>
      <c r="K208" s="455"/>
      <c r="L208" s="455"/>
      <c r="M208" s="455"/>
      <c r="N208" s="455"/>
      <c r="O208" s="455"/>
      <c r="P208" s="455"/>
      <c r="Q208" s="455"/>
      <c r="R208" s="455"/>
      <c r="S208" s="455"/>
      <c r="U208" s="455"/>
    </row>
    <row r="209" spans="1:21">
      <c r="A209" s="429"/>
      <c r="B209" s="455"/>
      <c r="C209" s="455"/>
      <c r="D209" s="455"/>
      <c r="E209" s="455"/>
      <c r="F209" s="455"/>
      <c r="G209" s="455"/>
      <c r="H209" s="456" t="s">
        <v>21</v>
      </c>
      <c r="I209" s="456" t="b">
        <v>1</v>
      </c>
      <c r="J209" s="455"/>
      <c r="K209" s="455"/>
      <c r="L209" s="455"/>
      <c r="M209" s="455"/>
      <c r="N209" s="455"/>
      <c r="O209" s="455"/>
      <c r="P209" s="455"/>
      <c r="Q209" s="455"/>
      <c r="R209" s="455"/>
      <c r="S209" s="455"/>
      <c r="U209" s="455"/>
    </row>
    <row r="210" spans="1:21">
      <c r="A210" s="429"/>
      <c r="B210" s="455"/>
      <c r="C210" s="455"/>
      <c r="D210" s="455"/>
      <c r="E210" s="455"/>
      <c r="F210" s="455"/>
      <c r="G210" s="455"/>
      <c r="H210" s="456" t="s">
        <v>21</v>
      </c>
      <c r="I210" s="456" t="b">
        <v>1</v>
      </c>
      <c r="J210" s="455"/>
      <c r="K210" s="455"/>
      <c r="L210" s="455"/>
      <c r="M210" s="455"/>
      <c r="N210" s="455"/>
      <c r="O210" s="455"/>
      <c r="P210" s="455"/>
      <c r="Q210" s="455"/>
      <c r="R210" s="455"/>
      <c r="S210" s="455"/>
      <c r="U210" s="455"/>
    </row>
    <row r="211" spans="1:21">
      <c r="A211" s="429"/>
      <c r="B211" s="455"/>
      <c r="C211" s="455"/>
      <c r="D211" s="455"/>
      <c r="E211" s="455"/>
      <c r="F211" s="455"/>
      <c r="G211" s="455"/>
      <c r="H211" s="456" t="s">
        <v>21</v>
      </c>
      <c r="I211" s="456" t="b">
        <v>1</v>
      </c>
      <c r="J211" s="455"/>
      <c r="K211" s="455"/>
      <c r="L211" s="455"/>
      <c r="M211" s="455"/>
      <c r="N211" s="455"/>
      <c r="O211" s="455"/>
      <c r="P211" s="455"/>
      <c r="Q211" s="455"/>
      <c r="R211" s="455"/>
      <c r="S211" s="455"/>
      <c r="U211" s="455"/>
    </row>
    <row r="212" spans="1:21">
      <c r="A212" s="429"/>
      <c r="B212" s="455"/>
      <c r="C212" s="455"/>
      <c r="D212" s="455"/>
      <c r="E212" s="455"/>
      <c r="F212" s="455"/>
      <c r="G212" s="455"/>
      <c r="H212" s="456" t="s">
        <v>21</v>
      </c>
      <c r="I212" s="456" t="b">
        <v>1</v>
      </c>
      <c r="J212" s="455"/>
      <c r="K212" s="455"/>
      <c r="L212" s="455"/>
      <c r="M212" s="455"/>
      <c r="N212" s="455"/>
      <c r="O212" s="455"/>
      <c r="P212" s="455"/>
      <c r="Q212" s="455"/>
      <c r="R212" s="455"/>
      <c r="S212" s="455"/>
      <c r="U212" s="455"/>
    </row>
    <row r="213" spans="1:21">
      <c r="A213" s="429"/>
      <c r="B213" s="455"/>
      <c r="C213" s="455"/>
      <c r="D213" s="455"/>
      <c r="E213" s="455"/>
      <c r="F213" s="455"/>
      <c r="G213" s="455"/>
      <c r="H213" s="456" t="s">
        <v>21</v>
      </c>
      <c r="I213" s="456" t="b">
        <v>1</v>
      </c>
      <c r="J213" s="455"/>
      <c r="K213" s="455"/>
      <c r="L213" s="455"/>
      <c r="M213" s="455"/>
      <c r="N213" s="455"/>
      <c r="O213" s="455"/>
      <c r="P213" s="455"/>
      <c r="Q213" s="455"/>
      <c r="R213" s="455"/>
      <c r="S213" s="455"/>
      <c r="U213" s="455"/>
    </row>
    <row r="214" spans="1:21">
      <c r="A214" s="429"/>
      <c r="B214" s="455"/>
      <c r="C214" s="455"/>
      <c r="D214" s="455"/>
      <c r="E214" s="455"/>
      <c r="F214" s="455"/>
      <c r="G214" s="455"/>
      <c r="H214" s="456" t="s">
        <v>21</v>
      </c>
      <c r="I214" s="456" t="b">
        <v>1</v>
      </c>
      <c r="J214" s="455"/>
      <c r="K214" s="455"/>
      <c r="L214" s="455"/>
      <c r="M214" s="455"/>
      <c r="N214" s="455"/>
      <c r="O214" s="455"/>
      <c r="P214" s="455"/>
      <c r="Q214" s="455"/>
      <c r="R214" s="455"/>
      <c r="S214" s="455"/>
      <c r="U214" s="455"/>
    </row>
    <row r="215" spans="1:21">
      <c r="A215" s="429"/>
      <c r="B215" s="455"/>
      <c r="C215" s="455"/>
      <c r="D215" s="455"/>
      <c r="E215" s="455"/>
      <c r="F215" s="455"/>
      <c r="G215" s="455"/>
      <c r="H215" s="456" t="s">
        <v>21</v>
      </c>
      <c r="I215" s="456" t="b">
        <v>1</v>
      </c>
      <c r="J215" s="455"/>
      <c r="K215" s="455"/>
      <c r="L215" s="455"/>
      <c r="M215" s="455"/>
      <c r="N215" s="455"/>
      <c r="O215" s="455"/>
      <c r="P215" s="455"/>
      <c r="Q215" s="455"/>
      <c r="R215" s="455"/>
      <c r="S215" s="455"/>
      <c r="U215" s="455"/>
    </row>
    <row r="216" spans="1:21">
      <c r="A216" s="429"/>
      <c r="B216" s="455"/>
      <c r="C216" s="455"/>
      <c r="D216" s="455"/>
      <c r="E216" s="455"/>
      <c r="F216" s="455"/>
      <c r="G216" s="455"/>
      <c r="H216" s="456" t="s">
        <v>21</v>
      </c>
      <c r="I216" s="456" t="b">
        <v>1</v>
      </c>
      <c r="J216" s="455"/>
      <c r="K216" s="455"/>
      <c r="L216" s="455"/>
      <c r="M216" s="455"/>
      <c r="N216" s="455"/>
      <c r="O216" s="455"/>
      <c r="P216" s="455"/>
      <c r="Q216" s="455"/>
      <c r="R216" s="455"/>
      <c r="S216" s="455"/>
      <c r="U216" s="455"/>
    </row>
    <row r="217" spans="1:21">
      <c r="A217" s="429"/>
      <c r="B217" s="455"/>
      <c r="C217" s="455"/>
      <c r="D217" s="455"/>
      <c r="E217" s="455"/>
      <c r="F217" s="455"/>
      <c r="G217" s="455"/>
      <c r="H217" s="456" t="s">
        <v>21</v>
      </c>
      <c r="I217" s="456" t="b">
        <v>1</v>
      </c>
      <c r="J217" s="455"/>
      <c r="K217" s="455"/>
      <c r="L217" s="455"/>
      <c r="M217" s="455"/>
      <c r="N217" s="455"/>
      <c r="O217" s="455"/>
      <c r="P217" s="455"/>
      <c r="Q217" s="455"/>
      <c r="R217" s="455"/>
      <c r="S217" s="455"/>
      <c r="U217" s="455"/>
    </row>
    <row r="218" spans="1:21">
      <c r="A218" s="429"/>
      <c r="B218" s="455"/>
      <c r="C218" s="455"/>
      <c r="D218" s="455"/>
      <c r="E218" s="455"/>
      <c r="F218" s="455"/>
      <c r="G218" s="455"/>
      <c r="H218" s="456" t="s">
        <v>21</v>
      </c>
      <c r="I218" s="456" t="b">
        <v>1</v>
      </c>
      <c r="J218" s="455"/>
      <c r="K218" s="455"/>
      <c r="L218" s="455"/>
      <c r="M218" s="455"/>
      <c r="N218" s="455"/>
      <c r="O218" s="455"/>
      <c r="P218" s="455"/>
      <c r="Q218" s="455"/>
      <c r="R218" s="455"/>
      <c r="S218" s="455"/>
      <c r="U218" s="455"/>
    </row>
    <row r="219" spans="1:21">
      <c r="A219" s="429"/>
      <c r="B219" s="455"/>
      <c r="C219" s="455"/>
      <c r="D219" s="455"/>
      <c r="E219" s="455"/>
      <c r="F219" s="455"/>
      <c r="G219" s="455"/>
      <c r="H219" s="456" t="s">
        <v>21</v>
      </c>
      <c r="I219" s="456" t="b">
        <v>1</v>
      </c>
      <c r="J219" s="455"/>
      <c r="K219" s="455"/>
      <c r="L219" s="455"/>
      <c r="M219" s="455"/>
      <c r="N219" s="455"/>
      <c r="O219" s="455"/>
      <c r="P219" s="455"/>
      <c r="Q219" s="455"/>
      <c r="R219" s="455"/>
      <c r="S219" s="455"/>
      <c r="U219" s="455"/>
    </row>
    <row r="220" spans="1:21">
      <c r="A220" s="429"/>
      <c r="B220" s="455"/>
      <c r="C220" s="455"/>
      <c r="D220" s="455"/>
      <c r="E220" s="455"/>
      <c r="F220" s="455"/>
      <c r="G220" s="455"/>
      <c r="H220" s="456" t="s">
        <v>21</v>
      </c>
      <c r="I220" s="456" t="b">
        <v>1</v>
      </c>
      <c r="J220" s="455"/>
      <c r="K220" s="455"/>
      <c r="L220" s="455"/>
      <c r="M220" s="455"/>
      <c r="N220" s="455"/>
      <c r="O220" s="455"/>
      <c r="P220" s="455"/>
      <c r="Q220" s="455"/>
      <c r="R220" s="455"/>
      <c r="S220" s="455"/>
      <c r="U220" s="455"/>
    </row>
    <row r="221" spans="1:21">
      <c r="A221" s="429"/>
      <c r="B221" s="455"/>
      <c r="C221" s="455"/>
      <c r="D221" s="455"/>
      <c r="E221" s="455"/>
      <c r="F221" s="455"/>
      <c r="G221" s="455"/>
      <c r="H221" s="456" t="s">
        <v>21</v>
      </c>
      <c r="I221" s="456" t="b">
        <v>1</v>
      </c>
      <c r="J221" s="455"/>
      <c r="K221" s="455"/>
      <c r="L221" s="455"/>
      <c r="M221" s="455"/>
      <c r="N221" s="455"/>
      <c r="O221" s="455"/>
      <c r="P221" s="455"/>
      <c r="Q221" s="455"/>
      <c r="R221" s="455"/>
      <c r="S221" s="455"/>
      <c r="U221" s="455"/>
    </row>
    <row r="222" spans="1:21">
      <c r="A222" s="429"/>
      <c r="B222" s="455"/>
      <c r="C222" s="455"/>
      <c r="D222" s="455"/>
      <c r="E222" s="455"/>
      <c r="F222" s="455"/>
      <c r="G222" s="455"/>
      <c r="H222" s="456" t="s">
        <v>21</v>
      </c>
      <c r="I222" s="456" t="b">
        <v>1</v>
      </c>
      <c r="J222" s="455"/>
      <c r="K222" s="455"/>
      <c r="L222" s="455"/>
      <c r="M222" s="455"/>
      <c r="N222" s="455"/>
      <c r="O222" s="455"/>
      <c r="P222" s="455"/>
      <c r="Q222" s="455"/>
      <c r="R222" s="455"/>
      <c r="S222" s="455"/>
      <c r="U222" s="455"/>
    </row>
    <row r="223" spans="1:21">
      <c r="A223" s="429"/>
      <c r="B223" s="455"/>
      <c r="C223" s="455"/>
      <c r="D223" s="455"/>
      <c r="E223" s="455"/>
      <c r="F223" s="455"/>
      <c r="G223" s="455"/>
      <c r="H223" s="456" t="s">
        <v>21</v>
      </c>
      <c r="I223" s="456" t="b">
        <v>1</v>
      </c>
      <c r="J223" s="455"/>
      <c r="K223" s="455"/>
      <c r="L223" s="455"/>
      <c r="M223" s="455"/>
      <c r="N223" s="455"/>
      <c r="O223" s="455"/>
      <c r="P223" s="455"/>
      <c r="Q223" s="455"/>
      <c r="R223" s="455"/>
      <c r="S223" s="455"/>
      <c r="U223" s="455"/>
    </row>
    <row r="224" spans="1:21">
      <c r="A224" s="429"/>
      <c r="B224" s="455"/>
      <c r="C224" s="455"/>
      <c r="D224" s="455"/>
      <c r="E224" s="455"/>
      <c r="F224" s="455"/>
      <c r="G224" s="455"/>
      <c r="H224" s="456" t="s">
        <v>21</v>
      </c>
      <c r="I224" s="456" t="b">
        <v>1</v>
      </c>
      <c r="J224" s="455"/>
      <c r="K224" s="455"/>
      <c r="L224" s="455"/>
      <c r="M224" s="455"/>
      <c r="N224" s="455"/>
      <c r="O224" s="455"/>
      <c r="P224" s="455"/>
      <c r="Q224" s="455"/>
      <c r="R224" s="455"/>
      <c r="S224" s="455"/>
      <c r="U224" s="455"/>
    </row>
    <row r="225" spans="1:21">
      <c r="A225" s="429"/>
      <c r="B225" s="455"/>
      <c r="C225" s="455"/>
      <c r="D225" s="455"/>
      <c r="E225" s="455"/>
      <c r="F225" s="455"/>
      <c r="G225" s="455"/>
      <c r="H225" s="456" t="s">
        <v>21</v>
      </c>
      <c r="I225" s="456" t="b">
        <v>1</v>
      </c>
      <c r="J225" s="455"/>
      <c r="K225" s="455"/>
      <c r="L225" s="455"/>
      <c r="M225" s="455"/>
      <c r="N225" s="455"/>
      <c r="O225" s="455"/>
      <c r="P225" s="455"/>
      <c r="Q225" s="455"/>
      <c r="R225" s="455"/>
      <c r="S225" s="455"/>
      <c r="U225" s="455"/>
    </row>
    <row r="226" spans="1:21">
      <c r="A226" s="429"/>
      <c r="B226" s="455"/>
      <c r="C226" s="455"/>
      <c r="D226" s="455"/>
      <c r="E226" s="455"/>
      <c r="F226" s="455"/>
      <c r="G226" s="455"/>
      <c r="H226" s="456" t="s">
        <v>21</v>
      </c>
      <c r="I226" s="456" t="b">
        <v>1</v>
      </c>
      <c r="J226" s="455"/>
      <c r="K226" s="455"/>
      <c r="L226" s="455"/>
      <c r="M226" s="455"/>
      <c r="N226" s="455"/>
      <c r="O226" s="455"/>
      <c r="P226" s="455"/>
      <c r="Q226" s="455"/>
      <c r="R226" s="455"/>
      <c r="S226" s="455"/>
      <c r="U226" s="455"/>
    </row>
    <row r="227" spans="1:21">
      <c r="A227" s="429"/>
      <c r="B227" s="455"/>
      <c r="C227" s="455"/>
      <c r="D227" s="455"/>
      <c r="E227" s="455"/>
      <c r="F227" s="455"/>
      <c r="G227" s="455"/>
      <c r="H227" s="456" t="s">
        <v>21</v>
      </c>
      <c r="I227" s="456" t="b">
        <v>1</v>
      </c>
      <c r="J227" s="455"/>
      <c r="K227" s="455"/>
      <c r="L227" s="455"/>
      <c r="M227" s="455"/>
      <c r="N227" s="455"/>
      <c r="O227" s="455"/>
      <c r="P227" s="455"/>
      <c r="Q227" s="455"/>
      <c r="R227" s="455"/>
      <c r="S227" s="455"/>
      <c r="U227" s="455"/>
    </row>
    <row r="228" spans="1:21">
      <c r="A228" s="429"/>
      <c r="B228" s="455"/>
      <c r="C228" s="455"/>
      <c r="D228" s="455"/>
      <c r="E228" s="455"/>
      <c r="F228" s="455"/>
      <c r="G228" s="455"/>
      <c r="H228" s="456" t="s">
        <v>21</v>
      </c>
      <c r="I228" s="456" t="b">
        <v>1</v>
      </c>
      <c r="J228" s="455"/>
      <c r="K228" s="455"/>
      <c r="L228" s="455"/>
      <c r="M228" s="455"/>
      <c r="N228" s="455"/>
      <c r="O228" s="455"/>
      <c r="P228" s="455"/>
      <c r="Q228" s="455"/>
      <c r="R228" s="455"/>
      <c r="S228" s="455"/>
      <c r="U228" s="455"/>
    </row>
  </sheetData>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extLst>
    <ext xmlns:x14="http://schemas.microsoft.com/office/spreadsheetml/2009/9/main" uri="{CCE6A557-97BC-4b89-ADB6-D9C93CAAB3DF}">
      <x14:dataValidations xmlns:xm="http://schemas.microsoft.com/office/excel/2006/main" count="1">
        <x14:dataValidation type="list" allowBlank="1" showInputMessage="1" showErrorMessage="1" xr:uid="{06957F37-7A9A-414C-A8B5-E634152A9D02}">
          <x14:formula1>
            <xm:f>Variables!$K$4:$K$166</xm:f>
          </x14:formula1>
          <xm:sqref>B61</xm:sqref>
        </x14:dataValidation>
      </x14:dataValidations>
    </ext>
  </extLst>
</worksheet>
</file>

<file path=xl/worksheets/sheet3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1E00-000000000000}">
  <sheetPr codeName="Sheet88"/>
  <dimension ref="B2:H95"/>
  <sheetViews>
    <sheetView zoomScale="85" zoomScaleNormal="85" workbookViewId="0"/>
  </sheetViews>
  <sheetFormatPr defaultRowHeight="15"/>
  <sheetData>
    <row r="2" spans="2:8">
      <c r="B2" t="s">
        <v>99</v>
      </c>
    </row>
    <row r="3" spans="2:8">
      <c r="C3" t="s">
        <v>858</v>
      </c>
    </row>
    <row r="8" spans="2:8">
      <c r="C8" t="s">
        <v>859</v>
      </c>
    </row>
    <row r="15" spans="2:8">
      <c r="D15">
        <v>0</v>
      </c>
      <c r="E15">
        <v>0</v>
      </c>
      <c r="F15" t="b">
        <v>1</v>
      </c>
      <c r="G15" t="s">
        <v>319</v>
      </c>
      <c r="H15">
        <v>0</v>
      </c>
    </row>
    <row r="16" spans="2:8">
      <c r="D16">
        <v>0</v>
      </c>
      <c r="E16">
        <v>1</v>
      </c>
      <c r="F16" t="b">
        <v>1</v>
      </c>
      <c r="G16" t="s">
        <v>860</v>
      </c>
      <c r="H16">
        <v>0</v>
      </c>
    </row>
    <row r="17" spans="4:8">
      <c r="D17">
        <v>0</v>
      </c>
      <c r="E17">
        <v>2</v>
      </c>
      <c r="F17" t="b">
        <v>0</v>
      </c>
      <c r="H17">
        <v>1.5</v>
      </c>
    </row>
    <row r="18" spans="4:8">
      <c r="D18">
        <v>0</v>
      </c>
      <c r="E18">
        <v>3</v>
      </c>
      <c r="F18" t="b">
        <v>1</v>
      </c>
      <c r="G18" t="s">
        <v>110</v>
      </c>
      <c r="H18">
        <v>0</v>
      </c>
    </row>
    <row r="19" spans="4:8">
      <c r="D19">
        <v>0</v>
      </c>
      <c r="E19">
        <v>4</v>
      </c>
      <c r="F19" t="b">
        <v>0</v>
      </c>
      <c r="H19">
        <v>2.5</v>
      </c>
    </row>
    <row r="20" spans="4:8">
      <c r="D20">
        <v>0</v>
      </c>
      <c r="E20">
        <v>5</v>
      </c>
      <c r="F20" t="b">
        <v>0</v>
      </c>
      <c r="H20">
        <v>5</v>
      </c>
    </row>
    <row r="21" spans="4:8">
      <c r="D21">
        <v>0</v>
      </c>
      <c r="E21">
        <v>6</v>
      </c>
      <c r="F21" t="b">
        <v>0</v>
      </c>
      <c r="H21">
        <v>0</v>
      </c>
    </row>
    <row r="22" spans="4:8">
      <c r="D22">
        <v>0</v>
      </c>
      <c r="E22">
        <v>7</v>
      </c>
      <c r="F22" t="b">
        <v>1</v>
      </c>
      <c r="G22" t="s">
        <v>349</v>
      </c>
      <c r="H22">
        <v>0</v>
      </c>
    </row>
    <row r="23" spans="4:8">
      <c r="D23">
        <v>0</v>
      </c>
      <c r="E23">
        <v>8</v>
      </c>
      <c r="F23" t="b">
        <v>0</v>
      </c>
      <c r="H23">
        <v>0.5</v>
      </c>
    </row>
    <row r="24" spans="4:8">
      <c r="D24">
        <v>0</v>
      </c>
      <c r="E24">
        <v>9</v>
      </c>
      <c r="F24" t="b">
        <v>0</v>
      </c>
      <c r="H24">
        <v>0</v>
      </c>
    </row>
    <row r="25" spans="4:8">
      <c r="D25">
        <v>0</v>
      </c>
      <c r="E25">
        <v>10</v>
      </c>
      <c r="F25" t="b">
        <v>0</v>
      </c>
      <c r="H25">
        <v>0</v>
      </c>
    </row>
    <row r="26" spans="4:8">
      <c r="D26">
        <v>0</v>
      </c>
      <c r="E26">
        <v>11</v>
      </c>
      <c r="F26" t="b">
        <v>0</v>
      </c>
      <c r="H26">
        <v>1</v>
      </c>
    </row>
    <row r="27" spans="4:8">
      <c r="D27">
        <v>1</v>
      </c>
      <c r="E27">
        <v>0</v>
      </c>
      <c r="F27" t="b">
        <v>0</v>
      </c>
      <c r="H27">
        <v>0</v>
      </c>
    </row>
    <row r="28" spans="4:8">
      <c r="D28">
        <v>1</v>
      </c>
      <c r="E28">
        <v>1</v>
      </c>
      <c r="F28" t="b">
        <v>0</v>
      </c>
      <c r="H28">
        <v>0</v>
      </c>
    </row>
    <row r="29" spans="4:8">
      <c r="D29">
        <v>1</v>
      </c>
      <c r="E29">
        <v>2</v>
      </c>
      <c r="F29" t="b">
        <v>0</v>
      </c>
      <c r="H29">
        <v>0</v>
      </c>
    </row>
    <row r="30" spans="4:8">
      <c r="D30">
        <v>1</v>
      </c>
      <c r="E30">
        <v>3</v>
      </c>
      <c r="F30" t="b">
        <v>0</v>
      </c>
      <c r="H30">
        <v>0</v>
      </c>
    </row>
    <row r="31" spans="4:8">
      <c r="D31">
        <v>1</v>
      </c>
      <c r="E31">
        <v>4</v>
      </c>
      <c r="F31" t="b">
        <v>0</v>
      </c>
      <c r="H31">
        <v>0</v>
      </c>
    </row>
    <row r="32" spans="4:8">
      <c r="D32">
        <v>1</v>
      </c>
      <c r="E32">
        <v>5</v>
      </c>
      <c r="F32" t="b">
        <v>0</v>
      </c>
      <c r="H32">
        <v>0</v>
      </c>
    </row>
    <row r="33" spans="4:8">
      <c r="D33">
        <v>1</v>
      </c>
      <c r="E33">
        <v>6</v>
      </c>
      <c r="F33" t="b">
        <v>0</v>
      </c>
      <c r="H33">
        <v>0</v>
      </c>
    </row>
    <row r="34" spans="4:8">
      <c r="D34">
        <v>1</v>
      </c>
      <c r="E34">
        <v>7</v>
      </c>
      <c r="F34" t="b">
        <v>0</v>
      </c>
      <c r="H34">
        <v>0</v>
      </c>
    </row>
    <row r="35" spans="4:8">
      <c r="D35">
        <v>1</v>
      </c>
      <c r="E35">
        <v>8</v>
      </c>
      <c r="F35" t="b">
        <v>0</v>
      </c>
      <c r="H35">
        <v>0</v>
      </c>
    </row>
    <row r="36" spans="4:8">
      <c r="D36">
        <v>1</v>
      </c>
      <c r="E36">
        <v>9</v>
      </c>
      <c r="F36" t="b">
        <v>0</v>
      </c>
      <c r="H36">
        <v>0</v>
      </c>
    </row>
    <row r="37" spans="4:8">
      <c r="D37">
        <v>1</v>
      </c>
      <c r="E37">
        <v>10</v>
      </c>
      <c r="F37" t="b">
        <v>0</v>
      </c>
      <c r="H37">
        <v>0</v>
      </c>
    </row>
    <row r="38" spans="4:8">
      <c r="D38">
        <v>1</v>
      </c>
      <c r="E38">
        <v>11</v>
      </c>
      <c r="F38" t="b">
        <v>0</v>
      </c>
      <c r="H38">
        <v>0</v>
      </c>
    </row>
    <row r="39" spans="4:8">
      <c r="D39">
        <v>2</v>
      </c>
      <c r="E39">
        <v>0</v>
      </c>
      <c r="F39" t="b">
        <v>0</v>
      </c>
      <c r="H39">
        <v>0</v>
      </c>
    </row>
    <row r="40" spans="4:8">
      <c r="D40">
        <v>2</v>
      </c>
      <c r="E40">
        <v>1</v>
      </c>
      <c r="F40" t="b">
        <v>0</v>
      </c>
      <c r="H40">
        <v>0</v>
      </c>
    </row>
    <row r="41" spans="4:8">
      <c r="D41">
        <v>2</v>
      </c>
      <c r="E41">
        <v>2</v>
      </c>
      <c r="F41" t="b">
        <v>0</v>
      </c>
      <c r="H41">
        <v>0</v>
      </c>
    </row>
    <row r="42" spans="4:8">
      <c r="D42">
        <v>2</v>
      </c>
      <c r="E42">
        <v>3</v>
      </c>
      <c r="F42" t="b">
        <v>0</v>
      </c>
      <c r="H42">
        <v>0</v>
      </c>
    </row>
    <row r="43" spans="4:8">
      <c r="D43">
        <v>2</v>
      </c>
      <c r="E43">
        <v>4</v>
      </c>
      <c r="F43" t="b">
        <v>0</v>
      </c>
      <c r="H43">
        <v>0</v>
      </c>
    </row>
    <row r="44" spans="4:8">
      <c r="D44">
        <v>2</v>
      </c>
      <c r="E44">
        <v>5</v>
      </c>
      <c r="F44" t="b">
        <v>0</v>
      </c>
      <c r="H44">
        <v>0</v>
      </c>
    </row>
    <row r="45" spans="4:8">
      <c r="D45">
        <v>2</v>
      </c>
      <c r="E45">
        <v>6</v>
      </c>
      <c r="F45" t="b">
        <v>0</v>
      </c>
      <c r="H45">
        <v>0</v>
      </c>
    </row>
    <row r="46" spans="4:8">
      <c r="D46">
        <v>2</v>
      </c>
      <c r="E46">
        <v>7</v>
      </c>
      <c r="F46" t="b">
        <v>0</v>
      </c>
      <c r="H46">
        <v>0</v>
      </c>
    </row>
    <row r="47" spans="4:8">
      <c r="D47">
        <v>2</v>
      </c>
      <c r="E47">
        <v>8</v>
      </c>
      <c r="F47" t="b">
        <v>0</v>
      </c>
      <c r="H47">
        <v>0</v>
      </c>
    </row>
    <row r="48" spans="4:8">
      <c r="D48">
        <v>2</v>
      </c>
      <c r="E48">
        <v>9</v>
      </c>
      <c r="F48" t="b">
        <v>0</v>
      </c>
      <c r="H48">
        <v>0</v>
      </c>
    </row>
    <row r="49" spans="4:8">
      <c r="D49">
        <v>2</v>
      </c>
      <c r="E49">
        <v>10</v>
      </c>
      <c r="F49" t="b">
        <v>0</v>
      </c>
      <c r="H49">
        <v>0</v>
      </c>
    </row>
    <row r="50" spans="4:8">
      <c r="D50">
        <v>2</v>
      </c>
      <c r="E50">
        <v>11</v>
      </c>
      <c r="F50" t="b">
        <v>0</v>
      </c>
      <c r="H50">
        <v>0</v>
      </c>
    </row>
    <row r="60" spans="4:8">
      <c r="D60">
        <v>0</v>
      </c>
      <c r="E60">
        <v>0</v>
      </c>
      <c r="F60" t="b">
        <v>1</v>
      </c>
      <c r="G60" t="s">
        <v>319</v>
      </c>
      <c r="H60">
        <v>0</v>
      </c>
    </row>
    <row r="61" spans="4:8">
      <c r="D61">
        <v>0</v>
      </c>
      <c r="E61">
        <v>1</v>
      </c>
      <c r="F61" t="b">
        <v>1</v>
      </c>
      <c r="G61" t="s">
        <v>860</v>
      </c>
      <c r="H61">
        <v>0</v>
      </c>
    </row>
    <row r="62" spans="4:8">
      <c r="D62">
        <v>0</v>
      </c>
      <c r="E62">
        <v>2</v>
      </c>
      <c r="F62" t="b">
        <v>0</v>
      </c>
      <c r="H62">
        <v>1.5</v>
      </c>
    </row>
    <row r="63" spans="4:8">
      <c r="D63">
        <v>0</v>
      </c>
      <c r="E63">
        <v>3</v>
      </c>
      <c r="F63" t="b">
        <v>1</v>
      </c>
      <c r="G63" t="s">
        <v>349</v>
      </c>
      <c r="H63">
        <v>0</v>
      </c>
    </row>
    <row r="64" spans="4:8">
      <c r="D64">
        <v>0</v>
      </c>
      <c r="E64">
        <v>4</v>
      </c>
      <c r="F64" t="b">
        <v>0</v>
      </c>
      <c r="H64">
        <v>0.3125</v>
      </c>
    </row>
    <row r="65" spans="4:8">
      <c r="D65">
        <v>0</v>
      </c>
      <c r="E65">
        <v>5</v>
      </c>
      <c r="F65" t="b">
        <v>0</v>
      </c>
      <c r="H65">
        <v>0.76923076923076927</v>
      </c>
    </row>
    <row r="66" spans="4:8">
      <c r="D66">
        <v>0</v>
      </c>
      <c r="E66">
        <v>6</v>
      </c>
      <c r="F66" t="b">
        <v>0</v>
      </c>
      <c r="H66">
        <v>0</v>
      </c>
    </row>
    <row r="67" spans="4:8">
      <c r="D67">
        <v>0</v>
      </c>
      <c r="E67">
        <v>7</v>
      </c>
      <c r="F67" t="b">
        <v>1</v>
      </c>
      <c r="G67" t="s">
        <v>349</v>
      </c>
      <c r="H67">
        <v>0</v>
      </c>
    </row>
    <row r="68" spans="4:8">
      <c r="D68">
        <v>0</v>
      </c>
      <c r="E68">
        <v>8</v>
      </c>
      <c r="F68" t="b">
        <v>0</v>
      </c>
      <c r="H68">
        <v>0.5</v>
      </c>
    </row>
    <row r="69" spans="4:8">
      <c r="D69">
        <v>0</v>
      </c>
      <c r="E69">
        <v>9</v>
      </c>
      <c r="F69" t="b">
        <v>0</v>
      </c>
      <c r="H69">
        <v>0</v>
      </c>
    </row>
    <row r="70" spans="4:8">
      <c r="D70">
        <v>0</v>
      </c>
      <c r="E70">
        <v>10</v>
      </c>
      <c r="F70" t="b">
        <v>0</v>
      </c>
      <c r="H70">
        <v>0</v>
      </c>
    </row>
    <row r="71" spans="4:8">
      <c r="D71">
        <v>0</v>
      </c>
      <c r="E71">
        <v>11</v>
      </c>
      <c r="F71" t="b">
        <v>0</v>
      </c>
      <c r="H71">
        <v>1</v>
      </c>
    </row>
    <row r="72" spans="4:8">
      <c r="D72">
        <v>1</v>
      </c>
      <c r="E72">
        <v>0</v>
      </c>
      <c r="F72" t="b">
        <v>0</v>
      </c>
      <c r="H72">
        <v>0</v>
      </c>
    </row>
    <row r="73" spans="4:8">
      <c r="D73">
        <v>1</v>
      </c>
      <c r="E73">
        <v>1</v>
      </c>
      <c r="F73" t="b">
        <v>0</v>
      </c>
      <c r="H73">
        <v>0</v>
      </c>
    </row>
    <row r="74" spans="4:8">
      <c r="D74">
        <v>1</v>
      </c>
      <c r="E74">
        <v>2</v>
      </c>
      <c r="F74" t="b">
        <v>0</v>
      </c>
      <c r="H74">
        <v>0</v>
      </c>
    </row>
    <row r="75" spans="4:8">
      <c r="D75">
        <v>1</v>
      </c>
      <c r="E75">
        <v>3</v>
      </c>
      <c r="F75" t="b">
        <v>0</v>
      </c>
      <c r="H75">
        <v>0</v>
      </c>
    </row>
    <row r="76" spans="4:8">
      <c r="D76">
        <v>1</v>
      </c>
      <c r="E76">
        <v>4</v>
      </c>
      <c r="F76" t="b">
        <v>0</v>
      </c>
      <c r="H76">
        <v>0</v>
      </c>
    </row>
    <row r="77" spans="4:8">
      <c r="D77">
        <v>1</v>
      </c>
      <c r="E77">
        <v>5</v>
      </c>
      <c r="F77" t="b">
        <v>0</v>
      </c>
      <c r="H77">
        <v>0</v>
      </c>
    </row>
    <row r="78" spans="4:8">
      <c r="D78">
        <v>1</v>
      </c>
      <c r="E78">
        <v>6</v>
      </c>
      <c r="F78" t="b">
        <v>0</v>
      </c>
      <c r="H78">
        <v>0</v>
      </c>
    </row>
    <row r="79" spans="4:8">
      <c r="D79">
        <v>1</v>
      </c>
      <c r="E79">
        <v>7</v>
      </c>
      <c r="F79" t="b">
        <v>0</v>
      </c>
      <c r="H79">
        <v>0</v>
      </c>
    </row>
    <row r="80" spans="4:8">
      <c r="D80">
        <v>1</v>
      </c>
      <c r="E80">
        <v>8</v>
      </c>
      <c r="F80" t="b">
        <v>0</v>
      </c>
      <c r="H80">
        <v>0</v>
      </c>
    </row>
    <row r="81" spans="4:8">
      <c r="D81">
        <v>1</v>
      </c>
      <c r="E81">
        <v>9</v>
      </c>
      <c r="F81" t="b">
        <v>0</v>
      </c>
      <c r="H81">
        <v>0</v>
      </c>
    </row>
    <row r="82" spans="4:8">
      <c r="D82">
        <v>1</v>
      </c>
      <c r="E82">
        <v>10</v>
      </c>
      <c r="F82" t="b">
        <v>0</v>
      </c>
      <c r="H82">
        <v>0</v>
      </c>
    </row>
    <row r="83" spans="4:8">
      <c r="D83">
        <v>1</v>
      </c>
      <c r="E83">
        <v>11</v>
      </c>
      <c r="F83" t="b">
        <v>0</v>
      </c>
      <c r="H83">
        <v>0</v>
      </c>
    </row>
    <row r="84" spans="4:8">
      <c r="D84">
        <v>2</v>
      </c>
      <c r="E84">
        <v>0</v>
      </c>
      <c r="F84" t="b">
        <v>0</v>
      </c>
      <c r="H84">
        <v>0</v>
      </c>
    </row>
    <row r="85" spans="4:8">
      <c r="D85">
        <v>2</v>
      </c>
      <c r="E85">
        <v>1</v>
      </c>
      <c r="F85" t="b">
        <v>0</v>
      </c>
      <c r="H85">
        <v>0</v>
      </c>
    </row>
    <row r="86" spans="4:8">
      <c r="D86">
        <v>2</v>
      </c>
      <c r="E86">
        <v>2</v>
      </c>
      <c r="F86" t="b">
        <v>0</v>
      </c>
      <c r="H86">
        <v>0</v>
      </c>
    </row>
    <row r="87" spans="4:8">
      <c r="D87">
        <v>2</v>
      </c>
      <c r="E87">
        <v>3</v>
      </c>
      <c r="F87" t="b">
        <v>0</v>
      </c>
      <c r="H87">
        <v>0</v>
      </c>
    </row>
    <row r="88" spans="4:8">
      <c r="D88">
        <v>2</v>
      </c>
      <c r="E88">
        <v>4</v>
      </c>
      <c r="F88" t="b">
        <v>0</v>
      </c>
      <c r="H88">
        <v>0</v>
      </c>
    </row>
    <row r="89" spans="4:8">
      <c r="D89">
        <v>2</v>
      </c>
      <c r="E89">
        <v>5</v>
      </c>
      <c r="F89" t="b">
        <v>0</v>
      </c>
      <c r="H89">
        <v>0</v>
      </c>
    </row>
    <row r="90" spans="4:8">
      <c r="D90">
        <v>2</v>
      </c>
      <c r="E90">
        <v>6</v>
      </c>
      <c r="F90" t="b">
        <v>0</v>
      </c>
      <c r="H90">
        <v>0</v>
      </c>
    </row>
    <row r="91" spans="4:8">
      <c r="D91">
        <v>2</v>
      </c>
      <c r="E91">
        <v>7</v>
      </c>
      <c r="F91" t="b">
        <v>0</v>
      </c>
      <c r="H91">
        <v>0</v>
      </c>
    </row>
    <row r="92" spans="4:8">
      <c r="D92">
        <v>2</v>
      </c>
      <c r="E92">
        <v>8</v>
      </c>
      <c r="F92" t="b">
        <v>0</v>
      </c>
      <c r="H92">
        <v>0</v>
      </c>
    </row>
    <row r="93" spans="4:8">
      <c r="D93">
        <v>2</v>
      </c>
      <c r="E93">
        <v>9</v>
      </c>
      <c r="F93" t="b">
        <v>0</v>
      </c>
      <c r="H93">
        <v>0</v>
      </c>
    </row>
    <row r="94" spans="4:8">
      <c r="D94">
        <v>2</v>
      </c>
      <c r="E94">
        <v>10</v>
      </c>
      <c r="F94" t="b">
        <v>0</v>
      </c>
      <c r="H94">
        <v>0</v>
      </c>
    </row>
    <row r="95" spans="4:8">
      <c r="D95">
        <v>2</v>
      </c>
      <c r="E95">
        <v>11</v>
      </c>
      <c r="F95" t="b">
        <v>0</v>
      </c>
      <c r="H95">
        <v>0</v>
      </c>
    </row>
  </sheetData>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384001" r:id="rId3" name="Button 1">
              <controlPr defaultSize="0" print="0" autoFill="0" autoPict="0" macro="[0]!Button900_Click">
                <anchor moveWithCells="1" sizeWithCells="1">
                  <from>
                    <xdr:col>5</xdr:col>
                    <xdr:colOff>28575</xdr:colOff>
                    <xdr:row>7</xdr:row>
                    <xdr:rowOff>0</xdr:rowOff>
                  </from>
                  <to>
                    <xdr:col>5</xdr:col>
                    <xdr:colOff>314325</xdr:colOff>
                    <xdr:row>7</xdr:row>
                    <xdr:rowOff>180975</xdr:rowOff>
                  </to>
                </anchor>
              </controlPr>
            </control>
          </mc:Choice>
        </mc:AlternateContent>
      </controls>
    </mc:Choice>
  </mc:AlternateContent>
</worksheet>
</file>

<file path=xl/worksheets/sheet3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100-000000000000}">
  <sheetPr codeName="Sheet57">
    <tabColor theme="9" tint="-0.249977111117893"/>
  </sheetPr>
  <dimension ref="A1:FX88"/>
  <sheetViews>
    <sheetView showRowColHeaders="0" zoomScale="80" zoomScaleNormal="80" workbookViewId="0">
      <selection activeCell="E5" sqref="E5"/>
    </sheetView>
  </sheetViews>
  <sheetFormatPr defaultColWidth="9.140625" defaultRowHeight="15"/>
  <cols>
    <col min="1" max="1" width="9.140625" style="97"/>
    <col min="2" max="2" width="18.140625" style="68" customWidth="1"/>
    <col min="3" max="3" width="48.5703125" style="68" customWidth="1"/>
    <col min="4" max="4" width="37.28515625" style="68" customWidth="1"/>
    <col min="5" max="5" width="21.42578125" style="68" customWidth="1"/>
    <col min="6" max="6" width="19.7109375" style="68" customWidth="1"/>
    <col min="7" max="7" width="17.7109375" style="68" customWidth="1"/>
    <col min="8" max="8" width="32.140625" style="68" customWidth="1"/>
    <col min="9" max="9" width="33.85546875" style="68" customWidth="1"/>
    <col min="10" max="10" width="17.85546875" style="27" customWidth="1"/>
    <col min="11" max="11" width="21.28515625" style="27" customWidth="1"/>
    <col min="12" max="178" width="9.140625" style="27"/>
    <col min="179" max="16384" width="9.140625" style="68"/>
  </cols>
  <sheetData>
    <row r="1" spans="1:180" s="96" customFormat="1" ht="120" customHeight="1">
      <c r="A1" s="94"/>
      <c r="B1" s="95"/>
      <c r="H1" s="152"/>
      <c r="I1" s="152"/>
    </row>
    <row r="2" spans="1:180" s="27" customFormat="1" hidden="1">
      <c r="A2" s="97" t="s">
        <v>22</v>
      </c>
      <c r="B2" s="162">
        <f>B1+1</f>
        <v>1</v>
      </c>
      <c r="C2" s="163"/>
      <c r="D2" s="162" t="str">
        <f>IFERROR(VLOOKUP(#REF!,Variables!$AH$3:$AI$19,2,FALSE),"")</f>
        <v/>
      </c>
      <c r="E2" s="164"/>
      <c r="F2" s="165" t="str">
        <f>IF(ISNUMBER(VLOOKUP(#REF!,Variables!$AH$3:$AK$19,4,FALSE)),VLOOKUP(#REF!,Variables!$AH$3:$AK$19,4,FALSE),"Please specify a conversion factor on the right or enter 1")</f>
        <v>Please specify a conversion factor on the right or enter 1</v>
      </c>
      <c r="G2" s="164"/>
      <c r="H2" s="162" t="str">
        <f>IF(ISNUMBER(#REF!),#REF!*#REF!,IF(ISNUMBER(#REF!),#REF!*#REF!,"Please enter a conversion factor or a value of 1 in column G"))</f>
        <v>Please enter a conversion factor or a value of 1 in column G</v>
      </c>
      <c r="I2" s="162" t="str">
        <f>IF(ISNUMBER(VLOOKUP(#REF!,Variables!$AH$3:$AK$19,3,FALSE)),VLOOKUP(#REF!,Variables!$AH$3:$AK$19,3,FALSE),"Please specify a CO2 factor on the right")</f>
        <v>Please specify a CO2 factor on the right</v>
      </c>
      <c r="J2" s="164"/>
      <c r="K2" s="166" t="str">
        <f>IF(ISNUMBER(#REF!),#REF!*#REF!,IF(ISNUMBER(#REF!),#REF!*#REF!,"Please enter a CO2 factor in column J"))</f>
        <v>Please enter a CO2 factor in column J</v>
      </c>
    </row>
    <row r="3" spans="1:180" s="27" customFormat="1">
      <c r="A3" s="412" t="s">
        <v>861</v>
      </c>
      <c r="B3" s="101"/>
      <c r="C3" s="102"/>
    </row>
    <row r="4" spans="1:180" s="109" customFormat="1" ht="64.5" customHeight="1">
      <c r="A4" s="107"/>
      <c r="B4" s="108"/>
      <c r="F4" s="109" t="s">
        <v>207</v>
      </c>
      <c r="I4" s="109" t="s">
        <v>208</v>
      </c>
    </row>
    <row r="5" spans="1:180" s="27" customFormat="1">
      <c r="A5" s="97"/>
    </row>
    <row r="6" spans="1:180" s="27" customFormat="1">
      <c r="A6" s="97"/>
      <c r="H6" s="27" t="s">
        <v>209</v>
      </c>
      <c r="K6" s="27" t="s">
        <v>210</v>
      </c>
    </row>
    <row r="7" spans="1:180">
      <c r="B7" s="137" t="s">
        <v>28</v>
      </c>
      <c r="C7" s="135" t="s">
        <v>211</v>
      </c>
      <c r="D7" s="135" t="s">
        <v>212</v>
      </c>
      <c r="E7" s="135" t="s">
        <v>213</v>
      </c>
      <c r="F7" s="135" t="s">
        <v>214</v>
      </c>
      <c r="G7" s="135" t="s">
        <v>215</v>
      </c>
      <c r="H7" s="135" t="s">
        <v>216</v>
      </c>
      <c r="I7" s="135" t="s">
        <v>217</v>
      </c>
      <c r="J7" s="135" t="s">
        <v>218</v>
      </c>
      <c r="K7" s="135" t="s">
        <v>219</v>
      </c>
      <c r="FW7" s="27"/>
      <c r="FX7" s="27"/>
    </row>
    <row r="8" spans="1:180">
      <c r="B8" s="138">
        <v>1</v>
      </c>
      <c r="C8" s="168"/>
      <c r="D8" s="34" t="str">
        <f>IFERROR(VLOOKUP('0Ei'!C8,Variables!$AH$3:$AI$19,2,FALSE),"")</f>
        <v/>
      </c>
      <c r="E8" s="197"/>
      <c r="F8" s="38" t="str">
        <f>IF(ISNUMBER(VLOOKUP('0Ei'!$C8,Variables!$AH$3:$AK$19,4,FALSE)),VLOOKUP('0Ei'!$C8,Variables!$AH$3:$AK$19,4,FALSE),"")</f>
        <v/>
      </c>
      <c r="G8" s="39"/>
      <c r="H8" s="38" t="str">
        <f>IF(ISNUMBER('0Ei'!$F8),'0Ei'!$E8*'0Ei'!$F8,IF(ISNUMBER('0Ei'!$G8),'0Ei'!$E8*'0Ei'!$G8,""))</f>
        <v/>
      </c>
      <c r="I8" s="38" t="str">
        <f>IF(ISNUMBER(VLOOKUP('0Ei'!$C8,Variables!$AH$3:$AK$19,3,FALSE)),VLOOKUP('0Ei'!$C8,Variables!$AH$3:$AK$19,3,FALSE),"")</f>
        <v/>
      </c>
      <c r="J8" s="39"/>
      <c r="K8" s="38" t="str">
        <f>IF(ISNUMBER('0Ei'!$I8),'0Ei'!$H8*'0Ei'!$I8,IF(ISNUMBER('0Ei'!$J8),'0Ei'!$H8*'0Ei'!$I8,""))</f>
        <v/>
      </c>
      <c r="FW8" s="27"/>
      <c r="FX8" s="27"/>
    </row>
    <row r="9" spans="1:180">
      <c r="B9" s="138">
        <f>B8+1</f>
        <v>2</v>
      </c>
      <c r="C9" s="168"/>
      <c r="D9" s="34" t="str">
        <f>IFERROR(VLOOKUP('0Ei'!C9,Variables!$AH$3:$AI$19,2,FALSE),"")</f>
        <v/>
      </c>
      <c r="E9" s="169"/>
      <c r="F9" s="38" t="str">
        <f>IF(ISNUMBER(VLOOKUP('0Ei'!$C9,Variables!$AH$3:$AK$19,4,FALSE)),VLOOKUP('0Ei'!$C9,Variables!$AH$3:$AK$19,4,FALSE),"")</f>
        <v/>
      </c>
      <c r="G9" s="35"/>
      <c r="H9" s="34" t="str">
        <f>IF(ISNUMBER('0Ei'!$F9),'0Ei'!$E9*'0Ei'!$F9,IF(ISNUMBER('0Ei'!$G9),'0Ei'!$E9*'0Ei'!$G9,""))</f>
        <v/>
      </c>
      <c r="I9" s="34" t="str">
        <f>IF(ISNUMBER(VLOOKUP('0Ei'!$C9,Variables!$AH$3:$AK$19,3,FALSE)),VLOOKUP('0Ei'!$C9,Variables!$AH$3:$AK$19,3,FALSE),"")</f>
        <v/>
      </c>
      <c r="J9" s="35"/>
      <c r="K9" s="34" t="str">
        <f>IF(ISNUMBER('0Ei'!$I9),'0Ei'!$H9*'0Ei'!$I9,IF(ISNUMBER('0Ei'!$J9),'0Ei'!$H9*'0Ei'!$I9,""))</f>
        <v/>
      </c>
      <c r="FW9" s="27"/>
      <c r="FX9" s="27"/>
    </row>
    <row r="10" spans="1:180">
      <c r="B10" s="112"/>
      <c r="C10" s="112"/>
      <c r="D10" s="112"/>
      <c r="E10" s="112"/>
      <c r="F10" s="112"/>
      <c r="G10" s="112"/>
      <c r="H10" s="112"/>
      <c r="I10" s="112"/>
    </row>
    <row r="11" spans="1:180">
      <c r="B11" s="27"/>
      <c r="C11" s="27"/>
      <c r="D11" s="27"/>
      <c r="E11" s="27"/>
      <c r="F11" s="27"/>
      <c r="G11" s="27"/>
      <c r="H11" s="27"/>
      <c r="I11" s="27"/>
    </row>
    <row r="12" spans="1:180">
      <c r="B12" s="113"/>
      <c r="C12" s="27"/>
      <c r="D12" s="27"/>
      <c r="E12" s="27"/>
      <c r="F12" s="27"/>
      <c r="G12" s="27"/>
      <c r="H12" s="27"/>
      <c r="I12" s="27"/>
    </row>
    <row r="13" spans="1:180" s="27" customFormat="1">
      <c r="A13" s="97"/>
    </row>
    <row r="14" spans="1:180">
      <c r="B14" s="27"/>
      <c r="C14" s="27"/>
      <c r="D14" s="27"/>
      <c r="E14" s="27"/>
      <c r="F14" s="27"/>
      <c r="G14" s="27"/>
      <c r="H14" s="27"/>
      <c r="I14" s="27"/>
    </row>
    <row r="15" spans="1:180">
      <c r="B15" s="27"/>
      <c r="C15" s="27"/>
      <c r="D15" s="27"/>
      <c r="E15" s="27"/>
      <c r="F15" s="27"/>
      <c r="G15" s="27"/>
      <c r="H15" s="27"/>
      <c r="I15" s="27"/>
    </row>
    <row r="16" spans="1:180" s="27" customFormat="1">
      <c r="A16" s="97"/>
    </row>
    <row r="17" spans="1:9" s="27" customFormat="1">
      <c r="A17" s="97"/>
    </row>
    <row r="18" spans="1:9">
      <c r="B18" s="27"/>
      <c r="C18" s="27"/>
      <c r="D18" s="27"/>
      <c r="E18" s="27"/>
      <c r="F18" s="27"/>
      <c r="G18" s="27"/>
      <c r="H18" s="27"/>
      <c r="I18" s="27"/>
    </row>
    <row r="19" spans="1:9">
      <c r="B19" s="27"/>
      <c r="C19" s="27"/>
      <c r="D19" s="27"/>
      <c r="E19" s="27"/>
      <c r="F19" s="27"/>
      <c r="G19" s="27"/>
      <c r="H19" s="27"/>
      <c r="I19" s="27"/>
    </row>
    <row r="20" spans="1:9">
      <c r="B20" s="27"/>
      <c r="C20" s="27"/>
      <c r="D20" s="27"/>
      <c r="E20" s="27"/>
      <c r="F20" s="27"/>
      <c r="G20" s="27"/>
      <c r="H20" s="27"/>
      <c r="I20" s="27"/>
    </row>
    <row r="21" spans="1:9" s="27" customFormat="1">
      <c r="A21" s="97"/>
    </row>
    <row r="22" spans="1:9" s="27" customFormat="1">
      <c r="A22" s="97"/>
    </row>
    <row r="23" spans="1:9" s="27" customFormat="1">
      <c r="A23" s="97"/>
    </row>
    <row r="24" spans="1:9">
      <c r="B24" s="27"/>
      <c r="C24" s="27"/>
      <c r="D24" s="27"/>
      <c r="E24" s="27"/>
      <c r="F24" s="27"/>
      <c r="G24" s="27"/>
      <c r="H24" s="27"/>
      <c r="I24" s="27"/>
    </row>
    <row r="25" spans="1:9">
      <c r="B25" s="27"/>
      <c r="C25" s="27"/>
      <c r="D25" s="27"/>
      <c r="E25" s="27"/>
      <c r="F25" s="27"/>
      <c r="G25" s="27"/>
      <c r="H25" s="27"/>
      <c r="I25" s="27"/>
    </row>
    <row r="26" spans="1:9" s="27" customFormat="1">
      <c r="A26" s="97"/>
    </row>
    <row r="27" spans="1:9" s="27" customFormat="1">
      <c r="A27" s="97"/>
    </row>
    <row r="28" spans="1:9" s="27" customFormat="1">
      <c r="A28" s="97"/>
    </row>
    <row r="29" spans="1:9" s="27" customFormat="1">
      <c r="A29" s="97"/>
    </row>
    <row r="30" spans="1:9" s="27" customFormat="1">
      <c r="A30" s="97"/>
      <c r="D30" s="82" t="s">
        <v>220</v>
      </c>
    </row>
    <row r="31" spans="1:9" s="27" customFormat="1">
      <c r="A31" s="97"/>
      <c r="D31" s="170"/>
      <c r="E31" s="171"/>
      <c r="F31" s="171"/>
      <c r="G31" s="171"/>
      <c r="H31" s="171"/>
      <c r="I31" s="172"/>
    </row>
    <row r="32" spans="1:9" s="27" customFormat="1">
      <c r="A32" s="97"/>
      <c r="D32" s="173"/>
      <c r="E32" s="118"/>
      <c r="F32" s="118"/>
      <c r="G32" s="118"/>
      <c r="H32" s="118"/>
      <c r="I32" s="174"/>
    </row>
    <row r="33" spans="1:9" s="27" customFormat="1">
      <c r="A33" s="97"/>
      <c r="D33" s="173"/>
      <c r="E33" s="118"/>
      <c r="F33" s="118"/>
      <c r="G33" s="118"/>
      <c r="H33" s="118"/>
      <c r="I33" s="174"/>
    </row>
    <row r="34" spans="1:9" s="27" customFormat="1">
      <c r="A34" s="97"/>
      <c r="D34" s="173"/>
      <c r="E34" s="118"/>
      <c r="F34" s="118"/>
      <c r="G34" s="118"/>
      <c r="H34" s="118"/>
      <c r="I34" s="174"/>
    </row>
    <row r="35" spans="1:9" s="27" customFormat="1">
      <c r="A35" s="97"/>
      <c r="D35" s="173"/>
      <c r="E35" s="118"/>
      <c r="F35" s="118"/>
      <c r="G35" s="118"/>
      <c r="H35" s="118"/>
      <c r="I35" s="174"/>
    </row>
    <row r="36" spans="1:9">
      <c r="B36" s="27"/>
      <c r="C36" s="27"/>
      <c r="D36" s="175"/>
      <c r="E36" s="176"/>
      <c r="F36" s="176"/>
      <c r="G36" s="176"/>
      <c r="H36" s="176"/>
      <c r="I36" s="177"/>
    </row>
    <row r="37" spans="1:9">
      <c r="B37" s="27"/>
      <c r="C37" s="27"/>
      <c r="D37" s="27"/>
      <c r="E37" s="27"/>
      <c r="F37" s="27"/>
      <c r="G37" s="27"/>
      <c r="H37" s="27"/>
      <c r="I37" s="27"/>
    </row>
    <row r="38" spans="1:9">
      <c r="B38" s="27"/>
      <c r="C38" s="27"/>
      <c r="D38" s="27"/>
      <c r="E38" s="27"/>
      <c r="F38" s="27"/>
      <c r="G38" s="27"/>
      <c r="H38" s="27"/>
      <c r="I38" s="27"/>
    </row>
    <row r="39" spans="1:9">
      <c r="B39" s="27"/>
      <c r="C39" s="27"/>
      <c r="D39" s="27"/>
      <c r="E39" s="27"/>
      <c r="F39" s="27"/>
      <c r="G39" s="27"/>
      <c r="H39" s="27"/>
      <c r="I39" s="27"/>
    </row>
    <row r="40" spans="1:9">
      <c r="B40" s="27"/>
      <c r="C40" s="27"/>
      <c r="D40" s="27"/>
      <c r="E40" s="27"/>
      <c r="F40" s="27"/>
      <c r="G40" s="27"/>
      <c r="H40" s="27"/>
      <c r="I40" s="27"/>
    </row>
    <row r="41" spans="1:9">
      <c r="B41" s="27"/>
      <c r="C41" s="27"/>
      <c r="D41" s="27"/>
      <c r="E41" s="27"/>
      <c r="F41" s="27"/>
      <c r="G41" s="27"/>
      <c r="H41" s="27"/>
      <c r="I41" s="27"/>
    </row>
    <row r="42" spans="1:9">
      <c r="B42" s="27"/>
      <c r="C42" s="27"/>
      <c r="D42" s="27"/>
      <c r="E42" s="27"/>
      <c r="F42" s="27"/>
      <c r="G42" s="27"/>
      <c r="H42" s="27"/>
      <c r="I42" s="27"/>
    </row>
    <row r="43" spans="1:9">
      <c r="B43" s="27"/>
      <c r="C43" s="27"/>
      <c r="D43" s="27"/>
      <c r="E43" s="27"/>
      <c r="F43" s="27"/>
      <c r="G43" s="27"/>
      <c r="H43" s="27"/>
      <c r="I43" s="27"/>
    </row>
    <row r="44" spans="1:9">
      <c r="B44" s="27"/>
      <c r="C44" s="27"/>
      <c r="D44" s="27"/>
      <c r="E44" s="27"/>
      <c r="F44" s="27"/>
      <c r="G44" s="27"/>
      <c r="H44" s="27"/>
      <c r="I44" s="27"/>
    </row>
    <row r="45" spans="1:9">
      <c r="B45" s="27"/>
      <c r="C45" s="27"/>
      <c r="D45" s="27"/>
      <c r="E45" s="27"/>
      <c r="F45" s="27"/>
      <c r="G45" s="27"/>
      <c r="H45" s="27"/>
      <c r="I45" s="27"/>
    </row>
    <row r="46" spans="1:9">
      <c r="B46" s="27"/>
      <c r="C46" s="27"/>
      <c r="D46" s="27"/>
      <c r="E46" s="27"/>
      <c r="F46" s="27"/>
      <c r="G46" s="27"/>
      <c r="H46" s="27"/>
      <c r="I46" s="27"/>
    </row>
    <row r="47" spans="1:9">
      <c r="B47" s="27"/>
      <c r="C47" s="27"/>
      <c r="D47" s="27"/>
      <c r="E47" s="27"/>
      <c r="F47" s="27"/>
      <c r="G47" s="27"/>
      <c r="H47" s="27"/>
      <c r="I47" s="27"/>
    </row>
    <row r="48" spans="1:9">
      <c r="B48" s="27"/>
      <c r="C48" s="27"/>
      <c r="D48" s="27"/>
      <c r="E48" s="27"/>
      <c r="F48" s="27"/>
      <c r="G48" s="27"/>
      <c r="H48" s="27"/>
      <c r="I48" s="27"/>
    </row>
    <row r="49" spans="1:9">
      <c r="B49" s="27"/>
      <c r="C49" s="27"/>
      <c r="D49" s="27"/>
      <c r="E49" s="27"/>
      <c r="F49" s="27"/>
      <c r="G49" s="27"/>
      <c r="H49" s="27"/>
      <c r="I49" s="27"/>
    </row>
    <row r="50" spans="1:9" s="27" customFormat="1">
      <c r="A50" s="97"/>
    </row>
    <row r="51" spans="1:9" s="27" customFormat="1">
      <c r="A51" s="97"/>
    </row>
    <row r="52" spans="1:9" s="27" customFormat="1">
      <c r="A52" s="97"/>
    </row>
    <row r="53" spans="1:9" s="27" customFormat="1">
      <c r="A53" s="97"/>
    </row>
    <row r="54" spans="1:9">
      <c r="B54" s="27"/>
      <c r="C54" s="27"/>
      <c r="D54" s="27"/>
      <c r="E54" s="27"/>
      <c r="F54" s="27"/>
      <c r="G54" s="27"/>
      <c r="H54" s="27"/>
      <c r="I54" s="27"/>
    </row>
    <row r="55" spans="1:9">
      <c r="B55" s="27"/>
      <c r="C55" s="27"/>
      <c r="D55" s="27"/>
      <c r="E55" s="27"/>
      <c r="F55" s="27"/>
      <c r="G55" s="27"/>
      <c r="H55" s="27"/>
      <c r="I55" s="27"/>
    </row>
    <row r="56" spans="1:9">
      <c r="B56" s="27"/>
      <c r="C56" s="27"/>
      <c r="D56" s="27"/>
      <c r="E56" s="27"/>
      <c r="F56" s="27"/>
      <c r="G56" s="27"/>
      <c r="H56" s="27"/>
      <c r="I56" s="27"/>
    </row>
    <row r="57" spans="1:9">
      <c r="B57" s="27"/>
      <c r="C57" s="27"/>
      <c r="D57" s="27"/>
      <c r="E57" s="27"/>
      <c r="F57" s="27"/>
      <c r="G57" s="27"/>
      <c r="H57" s="27"/>
      <c r="I57" s="27"/>
    </row>
    <row r="58" spans="1:9">
      <c r="B58" s="27"/>
      <c r="C58" s="27"/>
      <c r="D58" s="27"/>
      <c r="E58" s="27"/>
      <c r="F58" s="27"/>
      <c r="G58" s="27"/>
      <c r="H58" s="27"/>
      <c r="I58" s="27"/>
    </row>
    <row r="59" spans="1:9">
      <c r="B59" s="27"/>
      <c r="C59" s="27"/>
      <c r="D59" s="27"/>
      <c r="E59" s="27"/>
      <c r="F59" s="27"/>
      <c r="G59" s="27"/>
      <c r="H59" s="27"/>
      <c r="I59" s="27"/>
    </row>
    <row r="60" spans="1:9">
      <c r="B60" s="27"/>
      <c r="C60" s="27"/>
      <c r="D60" s="27"/>
      <c r="E60" s="27"/>
      <c r="F60" s="27"/>
      <c r="G60" s="27"/>
      <c r="H60" s="27"/>
      <c r="I60" s="27"/>
    </row>
    <row r="61" spans="1:9">
      <c r="B61" s="27"/>
      <c r="C61" s="27"/>
      <c r="D61" s="27"/>
      <c r="E61" s="27"/>
      <c r="F61" s="27"/>
      <c r="G61" s="27"/>
      <c r="H61" s="27"/>
      <c r="I61" s="27"/>
    </row>
    <row r="62" spans="1:9" s="27" customFormat="1">
      <c r="A62" s="97"/>
    </row>
    <row r="63" spans="1:9" s="27" customFormat="1">
      <c r="A63" s="97"/>
    </row>
    <row r="64" spans="1:9" s="27" customFormat="1">
      <c r="A64" s="97"/>
    </row>
    <row r="65" spans="1:1" s="27" customFormat="1">
      <c r="A65" s="97"/>
    </row>
    <row r="66" spans="1:1" s="27" customFormat="1">
      <c r="A66" s="97"/>
    </row>
    <row r="67" spans="1:1" s="27" customFormat="1">
      <c r="A67" s="97"/>
    </row>
    <row r="68" spans="1:1" s="27" customFormat="1">
      <c r="A68" s="97"/>
    </row>
    <row r="69" spans="1:1" s="27" customFormat="1">
      <c r="A69" s="97"/>
    </row>
    <row r="70" spans="1:1" s="27" customFormat="1">
      <c r="A70" s="97"/>
    </row>
    <row r="71" spans="1:1" s="27" customFormat="1">
      <c r="A71" s="97"/>
    </row>
    <row r="72" spans="1:1" s="27" customFormat="1">
      <c r="A72" s="97"/>
    </row>
    <row r="73" spans="1:1" s="27" customFormat="1">
      <c r="A73" s="97"/>
    </row>
    <row r="74" spans="1:1" s="27" customFormat="1">
      <c r="A74" s="97"/>
    </row>
    <row r="75" spans="1:1" s="27" customFormat="1">
      <c r="A75" s="97"/>
    </row>
    <row r="76" spans="1:1" s="27" customFormat="1">
      <c r="A76" s="97"/>
    </row>
    <row r="77" spans="1:1" s="27" customFormat="1">
      <c r="A77" s="97"/>
    </row>
    <row r="78" spans="1:1" s="27" customFormat="1">
      <c r="A78" s="97"/>
    </row>
    <row r="79" spans="1:1" s="27" customFormat="1">
      <c r="A79" s="97"/>
    </row>
    <row r="80" spans="1:1" s="27" customFormat="1">
      <c r="A80" s="97"/>
    </row>
    <row r="81" spans="1:9" s="27" customFormat="1">
      <c r="A81" s="97"/>
    </row>
    <row r="82" spans="1:9" s="27" customFormat="1">
      <c r="A82" s="97"/>
    </row>
    <row r="83" spans="1:9">
      <c r="B83" s="27"/>
      <c r="C83" s="27"/>
      <c r="D83" s="27"/>
      <c r="E83" s="27"/>
      <c r="F83" s="27"/>
      <c r="G83" s="27"/>
      <c r="H83" s="27"/>
      <c r="I83" s="27"/>
    </row>
    <row r="84" spans="1:9">
      <c r="B84" s="27"/>
      <c r="C84" s="27"/>
      <c r="D84" s="27"/>
      <c r="E84" s="27"/>
      <c r="F84" s="27"/>
      <c r="G84" s="27"/>
      <c r="H84" s="27"/>
      <c r="I84" s="27"/>
    </row>
    <row r="85" spans="1:9">
      <c r="B85" s="27"/>
      <c r="C85" s="27"/>
      <c r="D85" s="27"/>
      <c r="E85" s="27"/>
      <c r="F85" s="27"/>
      <c r="G85" s="27"/>
      <c r="H85" s="27"/>
      <c r="I85" s="27"/>
    </row>
    <row r="86" spans="1:9">
      <c r="B86" s="27"/>
      <c r="C86" s="27"/>
      <c r="D86" s="27"/>
      <c r="E86" s="27"/>
      <c r="F86" s="27"/>
      <c r="G86" s="27"/>
      <c r="H86" s="27"/>
      <c r="I86" s="27"/>
    </row>
    <row r="87" spans="1:9">
      <c r="B87" s="27"/>
      <c r="C87" s="27"/>
      <c r="D87" s="27"/>
      <c r="E87" s="27"/>
      <c r="F87" s="27"/>
      <c r="G87" s="27"/>
      <c r="H87" s="27"/>
      <c r="I87" s="27"/>
    </row>
    <row r="88" spans="1:9">
      <c r="B88" s="27"/>
      <c r="C88" s="27"/>
      <c r="D88" s="27"/>
      <c r="E88" s="27"/>
      <c r="F88" s="27"/>
      <c r="G88" s="27"/>
      <c r="H88" s="27"/>
      <c r="I88" s="27"/>
    </row>
  </sheetData>
  <sheetProtection algorithmName="SHA-512" hashValue="bGpEDszUAsElm/1QZX2JJ1QNQ4gxP6bksGz1oZgI91VE3km5j6t/SShnZdBulRPdlIJXtE7KH2PrwmGsacUdgw==" saltValue="OoCJI3U0WVKe1sdky9h0bQ==" spinCount="100000" sheet="1" objects="1" scenarios="1"/>
  <conditionalFormatting sqref="D30">
    <cfRule type="expression" dxfId="673" priority="6">
      <formula>"Energy1[[EnergySource]]=""Electricity from other source (Specify in comments below)"""</formula>
    </cfRule>
  </conditionalFormatting>
  <conditionalFormatting sqref="D2">
    <cfRule type="expression" dxfId="672" priority="3">
      <formula>#REF!="T"</formula>
    </cfRule>
  </conditionalFormatting>
  <conditionalFormatting sqref="D8">
    <cfRule type="expression" dxfId="671" priority="2">
      <formula>#REF!="T"</formula>
    </cfRule>
  </conditionalFormatting>
  <conditionalFormatting sqref="D9">
    <cfRule type="expression" dxfId="670" priority="1">
      <formula>#REF!="T"</formula>
    </cfRule>
  </conditionalFormatting>
  <dataValidations count="4">
    <dataValidation operator="greaterThan" allowBlank="1" showInputMessage="1" showErrorMessage="1" sqref="I8" xr:uid="{00000000-0002-0000-2100-000000000000}"/>
    <dataValidation type="decimal" operator="greaterThanOrEqual" allowBlank="1" showInputMessage="1" showErrorMessage="1" sqref="G2 G8:G9" xr:uid="{00000000-0002-0000-2100-000001000000}">
      <formula1>-100000000000000000</formula1>
    </dataValidation>
    <dataValidation type="decimal" operator="greaterThan" allowBlank="1" showInputMessage="1" showErrorMessage="1" sqref="I2:J2 J8:J9 I9" xr:uid="{00000000-0002-0000-2100-000002000000}">
      <formula1>-1000000000000000000</formula1>
    </dataValidation>
    <dataValidation type="decimal" operator="greaterThan" allowBlank="1" showInputMessage="1" showErrorMessage="1" errorTitle="Error" error="Please enter a number" sqref="E2 E8:E9" xr:uid="{00000000-0002-0000-2100-000003000000}">
      <formula1>-1E+34</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ignoredErrors>
    <ignoredError sqref="K8:K9 H8:I9 D8:D9 F8:F9" calculatedColumn="1"/>
  </ignoredErrors>
  <drawing r:id="rId1"/>
  <legacyDrawing r:id="rId2"/>
  <mc:AlternateContent xmlns:mc="http://schemas.openxmlformats.org/markup-compatibility/2006">
    <mc:Choice Requires="x14">
      <controls>
        <mc:AlternateContent xmlns:mc="http://schemas.openxmlformats.org/markup-compatibility/2006">
          <mc:Choice Requires="x14">
            <control shapeId="208897" r:id="rId3" name="Button 1">
              <controlPr defaultSize="0" print="0" autoFill="0" autoPict="0" macro="[0]!mUI1.Button202_Click">
                <anchor moveWithCells="1" sizeWithCells="1">
                  <from>
                    <xdr:col>1</xdr:col>
                    <xdr:colOff>9525</xdr:colOff>
                    <xdr:row>4</xdr:row>
                    <xdr:rowOff>85725</xdr:rowOff>
                  </from>
                  <to>
                    <xdr:col>2</xdr:col>
                    <xdr:colOff>304800</xdr:colOff>
                    <xdr:row>5</xdr:row>
                    <xdr:rowOff>152400</xdr:rowOff>
                  </to>
                </anchor>
              </controlPr>
            </control>
          </mc:Choice>
        </mc:AlternateContent>
        <mc:AlternateContent xmlns:mc="http://schemas.openxmlformats.org/markup-compatibility/2006">
          <mc:Choice Requires="x14">
            <control shapeId="208898" r:id="rId4" name="Button 2">
              <controlPr defaultSize="0" print="0" autoFill="0" autoPict="0" macro="[0]!mUI1.Button203_Click">
                <anchor moveWithCells="1" sizeWithCells="1">
                  <from>
                    <xdr:col>2</xdr:col>
                    <xdr:colOff>371475</xdr:colOff>
                    <xdr:row>4</xdr:row>
                    <xdr:rowOff>85725</xdr:rowOff>
                  </from>
                  <to>
                    <xdr:col>2</xdr:col>
                    <xdr:colOff>2305050</xdr:colOff>
                    <xdr:row>5</xdr:row>
                    <xdr:rowOff>152400</xdr:rowOff>
                  </to>
                </anchor>
              </controlPr>
            </control>
          </mc:Choice>
        </mc:AlternateContent>
        <mc:AlternateContent xmlns:mc="http://schemas.openxmlformats.org/markup-compatibility/2006">
          <mc:Choice Requires="x14">
            <control shapeId="208901" r:id="rId5" name="Button 5">
              <controlPr defaultSize="0" print="0" autoFill="0" autoPict="0" macro="[0]!mUI1.Button206_Click">
                <anchor moveWithCells="1" sizeWithCells="1">
                  <from>
                    <xdr:col>2</xdr:col>
                    <xdr:colOff>2362200</xdr:colOff>
                    <xdr:row>4</xdr:row>
                    <xdr:rowOff>66675</xdr:rowOff>
                  </from>
                  <to>
                    <xdr:col>3</xdr:col>
                    <xdr:colOff>1647825</xdr:colOff>
                    <xdr:row>5</xdr:row>
                    <xdr:rowOff>133350</xdr:rowOff>
                  </to>
                </anchor>
              </controlPr>
            </control>
          </mc:Choice>
        </mc:AlternateContent>
        <mc:AlternateContent xmlns:mc="http://schemas.openxmlformats.org/markup-compatibility/2006">
          <mc:Choice Requires="x14">
            <control shapeId="208902" r:id="rId6" name="Button 6">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208903" r:id="rId7" name="Button 7">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208904" r:id="rId8" name="Button 8">
              <controlPr defaultSize="0" print="0" autoFill="0" autoPict="0" macro="[0]!Button306_Click">
                <anchor moveWithCells="1" sizeWithCells="1">
                  <from>
                    <xdr:col>1</xdr:col>
                    <xdr:colOff>962025</xdr:colOff>
                    <xdr:row>0</xdr:row>
                    <xdr:rowOff>876300</xdr:rowOff>
                  </from>
                  <to>
                    <xdr:col>2</xdr:col>
                    <xdr:colOff>304800</xdr:colOff>
                    <xdr:row>0</xdr:row>
                    <xdr:rowOff>1095375</xdr:rowOff>
                  </to>
                </anchor>
              </controlPr>
            </control>
          </mc:Choice>
        </mc:AlternateContent>
        <mc:AlternateContent xmlns:mc="http://schemas.openxmlformats.org/markup-compatibility/2006">
          <mc:Choice Requires="x14">
            <control shapeId="208905" r:id="rId9" name="Button 9">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208906" r:id="rId10" name="Button 10">
              <controlPr defaultSize="0" print="0" autoFill="0" autoPict="0" macro="[0]!Button309_Click">
                <anchor moveWithCells="1" sizeWithCells="1">
                  <from>
                    <xdr:col>2</xdr:col>
                    <xdr:colOff>361950</xdr:colOff>
                    <xdr:row>0</xdr:row>
                    <xdr:rowOff>876300</xdr:rowOff>
                  </from>
                  <to>
                    <xdr:col>2</xdr:col>
                    <xdr:colOff>704850</xdr:colOff>
                    <xdr:row>0</xdr:row>
                    <xdr:rowOff>1095375</xdr:rowOff>
                  </to>
                </anchor>
              </controlPr>
            </control>
          </mc:Choice>
        </mc:AlternateContent>
        <mc:AlternateContent xmlns:mc="http://schemas.openxmlformats.org/markup-compatibility/2006">
          <mc:Choice Requires="x14">
            <control shapeId="208907" r:id="rId11" name="Button 11">
              <controlPr defaultSize="0" print="0" autoFill="0" autoPict="0" macro="[0]!Button310_Click">
                <anchor moveWithCells="1" sizeWithCells="1">
                  <from>
                    <xdr:col>2</xdr:col>
                    <xdr:colOff>752475</xdr:colOff>
                    <xdr:row>0</xdr:row>
                    <xdr:rowOff>876300</xdr:rowOff>
                  </from>
                  <to>
                    <xdr:col>2</xdr:col>
                    <xdr:colOff>1562100</xdr:colOff>
                    <xdr:row>0</xdr:row>
                    <xdr:rowOff>1095375</xdr:rowOff>
                  </to>
                </anchor>
              </controlPr>
            </control>
          </mc:Choice>
        </mc:AlternateContent>
        <mc:AlternateContent xmlns:mc="http://schemas.openxmlformats.org/markup-compatibility/2006">
          <mc:Choice Requires="x14">
            <control shapeId="208908" r:id="rId12" name="Button 12">
              <controlPr defaultSize="0" print="0" autoFill="0" autoPict="0" macro="[0]!Button311_Click">
                <anchor moveWithCells="1" sizeWithCells="1">
                  <from>
                    <xdr:col>2</xdr:col>
                    <xdr:colOff>1609725</xdr:colOff>
                    <xdr:row>0</xdr:row>
                    <xdr:rowOff>876300</xdr:rowOff>
                  </from>
                  <to>
                    <xdr:col>2</xdr:col>
                    <xdr:colOff>2066925</xdr:colOff>
                    <xdr:row>0</xdr:row>
                    <xdr:rowOff>1095375</xdr:rowOff>
                  </to>
                </anchor>
              </controlPr>
            </control>
          </mc:Choice>
        </mc:AlternateContent>
        <mc:AlternateContent xmlns:mc="http://schemas.openxmlformats.org/markup-compatibility/2006">
          <mc:Choice Requires="x14">
            <control shapeId="208909" r:id="rId13" name="Button 13">
              <controlPr defaultSize="0" print="0" autoFill="0" autoPict="0" macro="[0]!Button312_Click">
                <anchor moveWithCells="1" sizeWithCells="1">
                  <from>
                    <xdr:col>2</xdr:col>
                    <xdr:colOff>2095500</xdr:colOff>
                    <xdr:row>0</xdr:row>
                    <xdr:rowOff>876300</xdr:rowOff>
                  </from>
                  <to>
                    <xdr:col>2</xdr:col>
                    <xdr:colOff>2581275</xdr:colOff>
                    <xdr:row>0</xdr:row>
                    <xdr:rowOff>1095375</xdr:rowOff>
                  </to>
                </anchor>
              </controlPr>
            </control>
          </mc:Choice>
        </mc:AlternateContent>
        <mc:AlternateContent xmlns:mc="http://schemas.openxmlformats.org/markup-compatibility/2006">
          <mc:Choice Requires="x14">
            <control shapeId="208910" r:id="rId14" name="Button 14">
              <controlPr defaultSize="0" print="0" autoFill="0" autoPict="0" macro="[0]!Button313_Click">
                <anchor moveWithCells="1" sizeWithCells="1">
                  <from>
                    <xdr:col>2</xdr:col>
                    <xdr:colOff>2609850</xdr:colOff>
                    <xdr:row>0</xdr:row>
                    <xdr:rowOff>876300</xdr:rowOff>
                  </from>
                  <to>
                    <xdr:col>2</xdr:col>
                    <xdr:colOff>3076575</xdr:colOff>
                    <xdr:row>0</xdr:row>
                    <xdr:rowOff>1095375</xdr:rowOff>
                  </to>
                </anchor>
              </controlPr>
            </control>
          </mc:Choice>
        </mc:AlternateContent>
        <mc:AlternateContent xmlns:mc="http://schemas.openxmlformats.org/markup-compatibility/2006">
          <mc:Choice Requires="x14">
            <control shapeId="208911" r:id="rId15" name="Button 15">
              <controlPr defaultSize="0" print="0" autoFill="0" autoPict="0" macro="[0]!Button314_Click">
                <anchor moveWithCells="1" sizeWithCells="1">
                  <from>
                    <xdr:col>2</xdr:col>
                    <xdr:colOff>3105150</xdr:colOff>
                    <xdr:row>0</xdr:row>
                    <xdr:rowOff>876300</xdr:rowOff>
                  </from>
                  <to>
                    <xdr:col>3</xdr:col>
                    <xdr:colOff>381000</xdr:colOff>
                    <xdr:row>0</xdr:row>
                    <xdr:rowOff>1095375</xdr:rowOff>
                  </to>
                </anchor>
              </controlPr>
            </control>
          </mc:Choice>
        </mc:AlternateContent>
        <mc:AlternateContent xmlns:mc="http://schemas.openxmlformats.org/markup-compatibility/2006">
          <mc:Choice Requires="x14">
            <control shapeId="208912" r:id="rId16" name="Button 16">
              <controlPr defaultSize="0" print="0" autoFill="0" autoPict="0" macro="[0]!Button315_Click">
                <anchor moveWithCells="1" sizeWithCells="1">
                  <from>
                    <xdr:col>3</xdr:col>
                    <xdr:colOff>409575</xdr:colOff>
                    <xdr:row>0</xdr:row>
                    <xdr:rowOff>876300</xdr:rowOff>
                  </from>
                  <to>
                    <xdr:col>3</xdr:col>
                    <xdr:colOff>1571625</xdr:colOff>
                    <xdr:row>0</xdr:row>
                    <xdr:rowOff>1095375</xdr:rowOff>
                  </to>
                </anchor>
              </controlPr>
            </control>
          </mc:Choice>
        </mc:AlternateContent>
        <mc:AlternateContent xmlns:mc="http://schemas.openxmlformats.org/markup-compatibility/2006">
          <mc:Choice Requires="x14">
            <control shapeId="208913" r:id="rId17" name="Button 17">
              <controlPr defaultSize="0" print="0" autoFill="0" autoPict="0" macro="[0]!Button316_Click">
                <anchor moveWithCells="1" sizeWithCells="1">
                  <from>
                    <xdr:col>3</xdr:col>
                    <xdr:colOff>1600200</xdr:colOff>
                    <xdr:row>0</xdr:row>
                    <xdr:rowOff>876300</xdr:rowOff>
                  </from>
                  <to>
                    <xdr:col>3</xdr:col>
                    <xdr:colOff>2209800</xdr:colOff>
                    <xdr:row>0</xdr:row>
                    <xdr:rowOff>1095375</xdr:rowOff>
                  </to>
                </anchor>
              </controlPr>
            </control>
          </mc:Choice>
        </mc:AlternateContent>
        <mc:AlternateContent xmlns:mc="http://schemas.openxmlformats.org/markup-compatibility/2006">
          <mc:Choice Requires="x14">
            <control shapeId="208914" r:id="rId18" name="Button 18">
              <controlPr defaultSize="0" print="0" autoFill="0" autoPict="0" macro="[0]!Button317_Click">
                <anchor moveWithCells="1" sizeWithCells="1">
                  <from>
                    <xdr:col>0</xdr:col>
                    <xdr:colOff>523875</xdr:colOff>
                    <xdr:row>0</xdr:row>
                    <xdr:rowOff>581025</xdr:rowOff>
                  </from>
                  <to>
                    <xdr:col>2</xdr:col>
                    <xdr:colOff>200025</xdr:colOff>
                    <xdr:row>0</xdr:row>
                    <xdr:rowOff>819150</xdr:rowOff>
                  </to>
                </anchor>
              </controlPr>
            </control>
          </mc:Choice>
        </mc:AlternateContent>
        <mc:AlternateContent xmlns:mc="http://schemas.openxmlformats.org/markup-compatibility/2006">
          <mc:Choice Requires="x14">
            <control shapeId="208915" r:id="rId19" name="Button 19">
              <controlPr defaultSize="0" print="0" autoFill="0" autoPict="0" macro="[0]!Button318_Click">
                <anchor moveWithCells="1" sizeWithCells="1">
                  <from>
                    <xdr:col>0</xdr:col>
                    <xdr:colOff>504825</xdr:colOff>
                    <xdr:row>0</xdr:row>
                    <xdr:rowOff>1133475</xdr:rowOff>
                  </from>
                  <to>
                    <xdr:col>2</xdr:col>
                    <xdr:colOff>180975</xdr:colOff>
                    <xdr:row>0</xdr:row>
                    <xdr:rowOff>1371600</xdr:rowOff>
                  </to>
                </anchor>
              </controlPr>
            </control>
          </mc:Choice>
        </mc:AlternateContent>
        <mc:AlternateContent xmlns:mc="http://schemas.openxmlformats.org/markup-compatibility/2006">
          <mc:Choice Requires="x14">
            <control shapeId="208916" r:id="rId20" name="Button 20">
              <controlPr defaultSize="0" print="0" autoFill="0" autoPict="0" macro="[0]!Button301_Click">
                <anchor moveWithCells="1" sizeWithCells="1">
                  <from>
                    <xdr:col>2</xdr:col>
                    <xdr:colOff>2428875</xdr:colOff>
                    <xdr:row>0</xdr:row>
                    <xdr:rowOff>600075</xdr:rowOff>
                  </from>
                  <to>
                    <xdr:col>2</xdr:col>
                    <xdr:colOff>2847975</xdr:colOff>
                    <xdr:row>0</xdr:row>
                    <xdr:rowOff>819150</xdr:rowOff>
                  </to>
                </anchor>
              </controlPr>
            </control>
          </mc:Choice>
        </mc:AlternateContent>
        <mc:AlternateContent xmlns:mc="http://schemas.openxmlformats.org/markup-compatibility/2006">
          <mc:Choice Requires="x14">
            <control shapeId="208917" r:id="rId21" name="Button 21">
              <controlPr defaultSize="0" print="0" autoFill="0" autoPict="0" macro="[0]!Button302_Click">
                <anchor moveWithCells="1" sizeWithCells="1">
                  <from>
                    <xdr:col>2</xdr:col>
                    <xdr:colOff>2895600</xdr:colOff>
                    <xdr:row>0</xdr:row>
                    <xdr:rowOff>600075</xdr:rowOff>
                  </from>
                  <to>
                    <xdr:col>3</xdr:col>
                    <xdr:colOff>476250</xdr:colOff>
                    <xdr:row>0</xdr:row>
                    <xdr:rowOff>819150</xdr:rowOff>
                  </to>
                </anchor>
              </controlPr>
            </control>
          </mc:Choice>
        </mc:AlternateContent>
        <mc:AlternateContent xmlns:mc="http://schemas.openxmlformats.org/markup-compatibility/2006">
          <mc:Choice Requires="x14">
            <control shapeId="208918" r:id="rId22" name="Button 22">
              <controlPr defaultSize="0" print="0" autoFill="0" autoPict="0" macro="[0]!Button303_Click">
                <anchor moveWithCells="1" sizeWithCells="1">
                  <from>
                    <xdr:col>3</xdr:col>
                    <xdr:colOff>514350</xdr:colOff>
                    <xdr:row>0</xdr:row>
                    <xdr:rowOff>600075</xdr:rowOff>
                  </from>
                  <to>
                    <xdr:col>3</xdr:col>
                    <xdr:colOff>1209675</xdr:colOff>
                    <xdr:row>0</xdr:row>
                    <xdr:rowOff>819150</xdr:rowOff>
                  </to>
                </anchor>
              </controlPr>
            </control>
          </mc:Choice>
        </mc:AlternateContent>
        <mc:AlternateContent xmlns:mc="http://schemas.openxmlformats.org/markup-compatibility/2006">
          <mc:Choice Requires="x14">
            <control shapeId="208919" r:id="rId23" name="Button 23">
              <controlPr defaultSize="0" print="0" autoFill="0" autoPict="0" macro="[0]!Button304_Click">
                <anchor moveWithCells="1" sizeWithCells="1">
                  <from>
                    <xdr:col>3</xdr:col>
                    <xdr:colOff>1266825</xdr:colOff>
                    <xdr:row>0</xdr:row>
                    <xdr:rowOff>600075</xdr:rowOff>
                  </from>
                  <to>
                    <xdr:col>3</xdr:col>
                    <xdr:colOff>2200275</xdr:colOff>
                    <xdr:row>0</xdr:row>
                    <xdr:rowOff>819150</xdr:rowOff>
                  </to>
                </anchor>
              </controlPr>
            </control>
          </mc:Choice>
        </mc:AlternateContent>
        <mc:AlternateContent xmlns:mc="http://schemas.openxmlformats.org/markup-compatibility/2006">
          <mc:Choice Requires="x14">
            <control shapeId="208920" r:id="rId24" name="Button 24">
              <controlPr defaultSize="0" print="0" autoFill="0" autoPict="0" macro="[0]!Button319_Click">
                <anchor moveWithCells="1" sizeWithCells="1">
                  <from>
                    <xdr:col>3</xdr:col>
                    <xdr:colOff>2238375</xdr:colOff>
                    <xdr:row>0</xdr:row>
                    <xdr:rowOff>866775</xdr:rowOff>
                  </from>
                  <to>
                    <xdr:col>4</xdr:col>
                    <xdr:colOff>695325</xdr:colOff>
                    <xdr:row>0</xdr:row>
                    <xdr:rowOff>1095375</xdr:rowOff>
                  </to>
                </anchor>
              </controlPr>
            </control>
          </mc:Choice>
        </mc:AlternateContent>
        <mc:AlternateContent xmlns:mc="http://schemas.openxmlformats.org/markup-compatibility/2006">
          <mc:Choice Requires="x14">
            <control shapeId="208921" r:id="rId25" name="Button 25">
              <controlPr defaultSize="0" print="0" autoFill="0" autoPict="0" macro="[0]!RectangleRoundedCorners9_Click">
                <anchor moveWithCells="1" sizeWithCells="1">
                  <from>
                    <xdr:col>3</xdr:col>
                    <xdr:colOff>2266950</xdr:colOff>
                    <xdr:row>0</xdr:row>
                    <xdr:rowOff>600075</xdr:rowOff>
                  </from>
                  <to>
                    <xdr:col>4</xdr:col>
                    <xdr:colOff>1304925</xdr:colOff>
                    <xdr:row>0</xdr:row>
                    <xdr:rowOff>809625</xdr:rowOff>
                  </to>
                </anchor>
              </controlPr>
            </control>
          </mc:Choice>
        </mc:AlternateContent>
      </controls>
    </mc:Choice>
  </mc:AlternateContent>
  <tableParts count="1">
    <tablePart r:id="rId26"/>
  </tableParts>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2100-000004000000}">
          <x14:formula1>
            <xm:f>Variables!$AH$3:$AH$19</xm:f>
          </x14:formula1>
          <xm:sqref>C2 C8:C9</xm:sqref>
        </x14:dataValidation>
      </x14:dataValidations>
    </ext>
  </extLst>
</worksheet>
</file>

<file path=xl/worksheets/sheet3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200-000000000000}">
  <sheetPr codeName="Sheet58">
    <tabColor theme="9" tint="-0.249977111117893"/>
  </sheetPr>
  <dimension ref="A1:FV88"/>
  <sheetViews>
    <sheetView showRowColHeaders="0" zoomScale="80" zoomScaleNormal="80" workbookViewId="0">
      <selection activeCell="C9" sqref="C9"/>
    </sheetView>
  </sheetViews>
  <sheetFormatPr defaultColWidth="9.140625" defaultRowHeight="15"/>
  <cols>
    <col min="1" max="1" width="9.140625" style="97"/>
    <col min="2" max="2" width="18.140625" style="68" customWidth="1"/>
    <col min="3" max="3" width="48.5703125" style="68" customWidth="1"/>
    <col min="4" max="4" width="37.28515625" style="68" customWidth="1"/>
    <col min="5" max="5" width="21.42578125" style="68" customWidth="1"/>
    <col min="6" max="6" width="19.7109375" style="68" customWidth="1"/>
    <col min="7" max="7" width="17.5703125" style="68" customWidth="1"/>
    <col min="8" max="8" width="32.140625" style="68" customWidth="1"/>
    <col min="9" max="9" width="33.85546875" style="68" customWidth="1"/>
    <col min="10" max="178" width="9.140625" style="27"/>
    <col min="179" max="16384" width="9.140625" style="68"/>
  </cols>
  <sheetData>
    <row r="1" spans="1:178" s="96" customFormat="1" ht="120" customHeight="1">
      <c r="A1" s="94"/>
      <c r="B1" s="95"/>
      <c r="H1" s="152"/>
      <c r="I1" s="152"/>
    </row>
    <row r="2" spans="1:178" s="27" customFormat="1" ht="15" hidden="1" customHeight="1">
      <c r="A2" s="97" t="s">
        <v>221</v>
      </c>
      <c r="B2" s="178">
        <f>B1+1</f>
        <v>1</v>
      </c>
      <c r="C2" s="179"/>
      <c r="D2" s="179"/>
      <c r="E2" s="180"/>
    </row>
    <row r="3" spans="1:178" s="27" customFormat="1">
      <c r="A3" s="412" t="s">
        <v>861</v>
      </c>
      <c r="B3" s="101"/>
      <c r="C3" s="102"/>
    </row>
    <row r="4" spans="1:178" s="109" customFormat="1" ht="64.5" customHeight="1">
      <c r="A4" s="107"/>
      <c r="B4" s="108"/>
    </row>
    <row r="5" spans="1:178" s="27" customFormat="1">
      <c r="A5" s="97"/>
    </row>
    <row r="6" spans="1:178" s="27" customFormat="1">
      <c r="A6" s="97"/>
    </row>
    <row r="7" spans="1:178">
      <c r="B7" s="137" t="s">
        <v>28</v>
      </c>
      <c r="C7" s="135" t="s">
        <v>222</v>
      </c>
      <c r="D7" s="135" t="s">
        <v>223</v>
      </c>
      <c r="E7" s="135" t="s">
        <v>224</v>
      </c>
      <c r="F7" s="27"/>
      <c r="G7" s="27"/>
      <c r="H7" s="27"/>
      <c r="I7" s="27"/>
      <c r="FS7" s="68"/>
      <c r="FT7" s="68"/>
      <c r="FU7" s="68"/>
      <c r="FV7" s="68"/>
    </row>
    <row r="8" spans="1:178">
      <c r="B8" s="138">
        <v>1</v>
      </c>
      <c r="C8" s="167" t="s">
        <v>238</v>
      </c>
      <c r="D8" s="169"/>
      <c r="E8" s="168"/>
      <c r="F8" s="27"/>
      <c r="G8" s="27"/>
      <c r="H8" s="27"/>
      <c r="I8" s="27"/>
      <c r="FS8" s="68"/>
      <c r="FT8" s="68"/>
      <c r="FU8" s="68"/>
      <c r="FV8" s="68"/>
    </row>
    <row r="9" spans="1:178">
      <c r="B9" s="138">
        <f>B8+1</f>
        <v>2</v>
      </c>
      <c r="C9" s="167" t="s">
        <v>235</v>
      </c>
      <c r="D9" s="169"/>
      <c r="E9" s="168"/>
      <c r="F9" s="27"/>
      <c r="G9" s="27"/>
      <c r="H9" s="27"/>
      <c r="I9" s="27"/>
      <c r="FS9" s="68"/>
      <c r="FT9" s="68"/>
      <c r="FU9" s="68"/>
      <c r="FV9" s="68"/>
    </row>
    <row r="10" spans="1:178">
      <c r="B10" s="97"/>
      <c r="C10" s="97"/>
      <c r="D10" s="97"/>
      <c r="E10" s="97"/>
      <c r="F10" s="97"/>
      <c r="G10" s="27"/>
      <c r="H10" s="27"/>
      <c r="I10" s="27"/>
    </row>
    <row r="11" spans="1:178">
      <c r="B11" s="113"/>
      <c r="C11" s="27"/>
      <c r="D11" s="27"/>
      <c r="E11" s="27"/>
      <c r="F11" s="97"/>
      <c r="G11" s="27"/>
      <c r="H11" s="27"/>
      <c r="I11" s="27"/>
    </row>
    <row r="12" spans="1:178">
      <c r="B12" s="27"/>
      <c r="C12" s="27"/>
      <c r="D12" s="27"/>
      <c r="E12" s="27"/>
      <c r="F12" s="27"/>
      <c r="G12" s="27"/>
      <c r="H12" s="27"/>
      <c r="I12" s="27"/>
    </row>
    <row r="13" spans="1:178" s="27" customFormat="1">
      <c r="A13" s="97"/>
    </row>
    <row r="14" spans="1:178">
      <c r="B14" s="27"/>
      <c r="C14" s="27"/>
      <c r="D14" s="27"/>
      <c r="E14" s="27"/>
      <c r="F14" s="27"/>
      <c r="G14" s="27"/>
      <c r="H14" s="27"/>
      <c r="I14" s="27"/>
    </row>
    <row r="15" spans="1:178">
      <c r="B15" s="27"/>
      <c r="C15" s="27"/>
      <c r="D15" s="27"/>
      <c r="E15" s="27"/>
      <c r="F15" s="27"/>
      <c r="G15" s="27"/>
      <c r="H15" s="27"/>
      <c r="I15" s="27"/>
    </row>
    <row r="16" spans="1:178" s="27" customFormat="1">
      <c r="A16" s="97"/>
    </row>
    <row r="17" spans="1:9" s="27" customFormat="1">
      <c r="A17" s="97"/>
    </row>
    <row r="18" spans="1:9">
      <c r="B18" s="27"/>
      <c r="C18" s="27"/>
      <c r="D18" s="27"/>
      <c r="E18" s="27"/>
      <c r="F18" s="27"/>
      <c r="G18" s="27"/>
      <c r="H18" s="27"/>
      <c r="I18" s="27"/>
    </row>
    <row r="19" spans="1:9">
      <c r="B19" s="27"/>
      <c r="C19" s="27"/>
      <c r="D19" s="27"/>
      <c r="E19" s="27"/>
      <c r="F19" s="27"/>
      <c r="G19" s="27"/>
      <c r="H19" s="27"/>
      <c r="I19" s="27"/>
    </row>
    <row r="20" spans="1:9">
      <c r="B20" s="27"/>
      <c r="C20" s="27"/>
      <c r="D20" s="27"/>
      <c r="E20" s="27"/>
      <c r="F20" s="27"/>
      <c r="G20" s="27"/>
      <c r="H20" s="27"/>
      <c r="I20" s="27"/>
    </row>
    <row r="21" spans="1:9" s="27" customFormat="1">
      <c r="A21" s="97"/>
    </row>
    <row r="22" spans="1:9" s="27" customFormat="1">
      <c r="A22" s="97"/>
    </row>
    <row r="23" spans="1:9" s="27" customFormat="1">
      <c r="A23" s="97"/>
    </row>
    <row r="24" spans="1:9">
      <c r="B24" s="27"/>
      <c r="C24" s="27"/>
      <c r="D24" s="27"/>
      <c r="E24" s="27"/>
      <c r="F24" s="27"/>
      <c r="G24" s="27"/>
      <c r="H24" s="27"/>
      <c r="I24" s="27"/>
    </row>
    <row r="25" spans="1:9">
      <c r="B25" s="27"/>
      <c r="C25" s="27"/>
      <c r="D25" s="27"/>
      <c r="E25" s="27"/>
      <c r="F25" s="27"/>
      <c r="G25" s="27"/>
      <c r="H25" s="27"/>
      <c r="I25" s="27"/>
    </row>
    <row r="26" spans="1:9" s="27" customFormat="1">
      <c r="A26" s="97"/>
    </row>
    <row r="27" spans="1:9" s="27" customFormat="1">
      <c r="A27" s="97"/>
    </row>
    <row r="28" spans="1:9" s="27" customFormat="1">
      <c r="A28" s="97"/>
    </row>
    <row r="29" spans="1:9" s="27" customFormat="1">
      <c r="A29" s="97"/>
    </row>
    <row r="30" spans="1:9" s="27" customFormat="1">
      <c r="A30" s="97"/>
    </row>
    <row r="31" spans="1:9" s="27" customFormat="1">
      <c r="A31" s="97"/>
    </row>
    <row r="32" spans="1:9" s="27" customFormat="1">
      <c r="A32" s="97"/>
    </row>
    <row r="33" spans="1:9" s="27" customFormat="1">
      <c r="A33" s="97"/>
    </row>
    <row r="34" spans="1:9" s="27" customFormat="1">
      <c r="A34" s="97"/>
    </row>
    <row r="35" spans="1:9" s="27" customFormat="1">
      <c r="A35" s="97"/>
    </row>
    <row r="36" spans="1:9">
      <c r="B36" s="27"/>
      <c r="C36" s="27"/>
      <c r="D36" s="27"/>
      <c r="E36" s="27"/>
      <c r="F36" s="27"/>
      <c r="G36" s="27"/>
      <c r="H36" s="27"/>
      <c r="I36" s="27"/>
    </row>
    <row r="37" spans="1:9">
      <c r="B37" s="27"/>
      <c r="C37" s="27"/>
      <c r="D37" s="27"/>
      <c r="E37" s="27"/>
      <c r="F37" s="27"/>
      <c r="G37" s="27"/>
      <c r="H37" s="27"/>
      <c r="I37" s="27"/>
    </row>
    <row r="38" spans="1:9">
      <c r="B38" s="27"/>
      <c r="C38" s="27"/>
      <c r="D38" s="27"/>
      <c r="E38" s="27"/>
      <c r="F38" s="27"/>
      <c r="G38" s="27"/>
      <c r="H38" s="27"/>
      <c r="I38" s="27"/>
    </row>
    <row r="39" spans="1:9">
      <c r="B39" s="27"/>
      <c r="C39" s="27"/>
      <c r="D39" s="27"/>
      <c r="E39" s="27"/>
      <c r="F39" s="27"/>
      <c r="G39" s="27"/>
      <c r="H39" s="27"/>
      <c r="I39" s="27"/>
    </row>
    <row r="40" spans="1:9">
      <c r="B40" s="27"/>
      <c r="C40" s="27"/>
      <c r="D40" s="27"/>
      <c r="E40" s="27"/>
      <c r="F40" s="27"/>
      <c r="G40" s="27"/>
      <c r="H40" s="27"/>
      <c r="I40" s="27"/>
    </row>
    <row r="41" spans="1:9">
      <c r="B41" s="27"/>
      <c r="C41" s="27"/>
      <c r="D41" s="27"/>
      <c r="E41" s="27"/>
      <c r="F41" s="27"/>
      <c r="G41" s="27"/>
      <c r="H41" s="27"/>
      <c r="I41" s="27"/>
    </row>
    <row r="42" spans="1:9">
      <c r="B42" s="27"/>
      <c r="C42" s="27"/>
      <c r="D42" s="27"/>
      <c r="E42" s="27"/>
      <c r="F42" s="27"/>
      <c r="G42" s="27"/>
      <c r="H42" s="27"/>
      <c r="I42" s="27"/>
    </row>
    <row r="43" spans="1:9">
      <c r="B43" s="27"/>
      <c r="C43" s="27"/>
      <c r="D43" s="27"/>
      <c r="E43" s="27"/>
      <c r="F43" s="27"/>
      <c r="G43" s="27"/>
      <c r="H43" s="27"/>
      <c r="I43" s="27"/>
    </row>
    <row r="44" spans="1:9">
      <c r="B44" s="27"/>
      <c r="C44" s="27"/>
      <c r="D44" s="27"/>
      <c r="E44" s="27"/>
      <c r="F44" s="27"/>
      <c r="G44" s="27"/>
      <c r="H44" s="27"/>
      <c r="I44" s="27"/>
    </row>
    <row r="45" spans="1:9">
      <c r="B45" s="27"/>
      <c r="C45" s="27"/>
      <c r="D45" s="27"/>
      <c r="E45" s="27"/>
      <c r="F45" s="27"/>
      <c r="G45" s="27"/>
      <c r="H45" s="27"/>
      <c r="I45" s="27"/>
    </row>
    <row r="46" spans="1:9">
      <c r="B46" s="27"/>
      <c r="C46" s="27"/>
      <c r="D46" s="27"/>
      <c r="E46" s="27"/>
      <c r="F46" s="27"/>
      <c r="G46" s="27"/>
      <c r="H46" s="27"/>
      <c r="I46" s="27"/>
    </row>
    <row r="47" spans="1:9">
      <c r="B47" s="27"/>
      <c r="C47" s="27"/>
      <c r="D47" s="27"/>
      <c r="E47" s="27"/>
      <c r="F47" s="27"/>
      <c r="G47" s="27"/>
      <c r="H47" s="27"/>
      <c r="I47" s="27"/>
    </row>
    <row r="48" spans="1:9">
      <c r="B48" s="27"/>
      <c r="C48" s="27"/>
      <c r="D48" s="27"/>
      <c r="E48" s="27"/>
      <c r="F48" s="27"/>
      <c r="G48" s="27"/>
      <c r="H48" s="27"/>
      <c r="I48" s="27"/>
    </row>
    <row r="49" spans="1:9">
      <c r="B49" s="27"/>
      <c r="C49" s="27"/>
      <c r="D49" s="27"/>
      <c r="E49" s="27"/>
      <c r="F49" s="27"/>
      <c r="G49" s="27"/>
      <c r="H49" s="27"/>
      <c r="I49" s="27"/>
    </row>
    <row r="50" spans="1:9" s="27" customFormat="1">
      <c r="A50" s="97"/>
    </row>
    <row r="51" spans="1:9" s="27" customFormat="1">
      <c r="A51" s="97"/>
    </row>
    <row r="52" spans="1:9" s="27" customFormat="1">
      <c r="A52" s="97"/>
    </row>
    <row r="53" spans="1:9" s="27" customFormat="1">
      <c r="A53" s="97"/>
    </row>
    <row r="54" spans="1:9">
      <c r="B54" s="27"/>
      <c r="C54" s="27"/>
      <c r="D54" s="27"/>
      <c r="E54" s="27"/>
      <c r="F54" s="27"/>
      <c r="G54" s="27"/>
      <c r="H54" s="27"/>
      <c r="I54" s="27"/>
    </row>
    <row r="55" spans="1:9">
      <c r="B55" s="27"/>
      <c r="C55" s="27"/>
      <c r="D55" s="27"/>
      <c r="E55" s="27"/>
      <c r="F55" s="27"/>
      <c r="G55" s="27"/>
      <c r="H55" s="27"/>
      <c r="I55" s="27"/>
    </row>
    <row r="56" spans="1:9">
      <c r="B56" s="27"/>
      <c r="C56" s="27"/>
      <c r="D56" s="27"/>
      <c r="E56" s="27"/>
      <c r="F56" s="27"/>
      <c r="G56" s="27"/>
      <c r="H56" s="27"/>
      <c r="I56" s="27"/>
    </row>
    <row r="57" spans="1:9">
      <c r="B57" s="27"/>
      <c r="C57" s="27"/>
      <c r="D57" s="27"/>
      <c r="E57" s="27"/>
      <c r="F57" s="27"/>
      <c r="G57" s="27"/>
      <c r="H57" s="27"/>
      <c r="I57" s="27"/>
    </row>
    <row r="58" spans="1:9">
      <c r="B58" s="27"/>
      <c r="C58" s="27"/>
      <c r="D58" s="27"/>
      <c r="E58" s="27"/>
      <c r="F58" s="27"/>
      <c r="G58" s="27"/>
      <c r="H58" s="27"/>
      <c r="I58" s="27"/>
    </row>
    <row r="59" spans="1:9">
      <c r="B59" s="27"/>
      <c r="C59" s="27"/>
      <c r="D59" s="27"/>
      <c r="E59" s="27"/>
      <c r="F59" s="27"/>
      <c r="G59" s="27"/>
      <c r="H59" s="27"/>
      <c r="I59" s="27"/>
    </row>
    <row r="60" spans="1:9">
      <c r="B60" s="27"/>
      <c r="C60" s="27"/>
      <c r="D60" s="27"/>
      <c r="E60" s="27"/>
      <c r="F60" s="27"/>
      <c r="G60" s="27"/>
      <c r="H60" s="27"/>
      <c r="I60" s="27"/>
    </row>
    <row r="61" spans="1:9">
      <c r="B61" s="27"/>
      <c r="C61" s="27"/>
      <c r="D61" s="27"/>
      <c r="E61" s="27"/>
      <c r="F61" s="27"/>
      <c r="G61" s="27"/>
      <c r="H61" s="27"/>
      <c r="I61" s="27"/>
    </row>
    <row r="62" spans="1:9" s="27" customFormat="1">
      <c r="A62" s="97"/>
    </row>
    <row r="63" spans="1:9" s="27" customFormat="1">
      <c r="A63" s="97"/>
    </row>
    <row r="64" spans="1:9" s="27" customFormat="1">
      <c r="A64" s="97"/>
    </row>
    <row r="65" spans="1:1" s="27" customFormat="1">
      <c r="A65" s="97"/>
    </row>
    <row r="66" spans="1:1" s="27" customFormat="1">
      <c r="A66" s="97"/>
    </row>
    <row r="67" spans="1:1" s="27" customFormat="1">
      <c r="A67" s="97"/>
    </row>
    <row r="68" spans="1:1" s="27" customFormat="1">
      <c r="A68" s="97"/>
    </row>
    <row r="69" spans="1:1" s="27" customFormat="1">
      <c r="A69" s="97"/>
    </row>
    <row r="70" spans="1:1" s="27" customFormat="1">
      <c r="A70" s="97"/>
    </row>
    <row r="71" spans="1:1" s="27" customFormat="1">
      <c r="A71" s="97"/>
    </row>
    <row r="72" spans="1:1" s="27" customFormat="1">
      <c r="A72" s="97"/>
    </row>
    <row r="73" spans="1:1" s="27" customFormat="1">
      <c r="A73" s="97"/>
    </row>
    <row r="74" spans="1:1" s="27" customFormat="1">
      <c r="A74" s="97"/>
    </row>
    <row r="75" spans="1:1" s="27" customFormat="1">
      <c r="A75" s="97"/>
    </row>
    <row r="76" spans="1:1" s="27" customFormat="1">
      <c r="A76" s="97"/>
    </row>
    <row r="77" spans="1:1" s="27" customFormat="1">
      <c r="A77" s="97"/>
    </row>
    <row r="78" spans="1:1" s="27" customFormat="1">
      <c r="A78" s="97"/>
    </row>
    <row r="79" spans="1:1" s="27" customFormat="1">
      <c r="A79" s="97"/>
    </row>
    <row r="80" spans="1:1" s="27" customFormat="1">
      <c r="A80" s="97"/>
    </row>
    <row r="81" spans="1:9" s="27" customFormat="1">
      <c r="A81" s="97"/>
    </row>
    <row r="82" spans="1:9" s="27" customFormat="1">
      <c r="A82" s="97"/>
    </row>
    <row r="83" spans="1:9">
      <c r="B83" s="27"/>
      <c r="C83" s="27"/>
      <c r="D83" s="27"/>
      <c r="E83" s="27"/>
      <c r="F83" s="27"/>
      <c r="G83" s="27"/>
      <c r="H83" s="27"/>
      <c r="I83" s="27"/>
    </row>
    <row r="84" spans="1:9">
      <c r="B84" s="27"/>
      <c r="C84" s="27"/>
      <c r="D84" s="27"/>
      <c r="E84" s="27"/>
      <c r="F84" s="27"/>
      <c r="G84" s="27"/>
      <c r="H84" s="27"/>
      <c r="I84" s="27"/>
    </row>
    <row r="85" spans="1:9">
      <c r="B85" s="27"/>
      <c r="C85" s="27"/>
      <c r="D85" s="27"/>
      <c r="E85" s="27"/>
      <c r="F85" s="27"/>
      <c r="G85" s="27"/>
      <c r="H85" s="27"/>
      <c r="I85" s="27"/>
    </row>
    <row r="86" spans="1:9">
      <c r="B86" s="27"/>
      <c r="C86" s="27"/>
      <c r="D86" s="27"/>
      <c r="E86" s="27"/>
      <c r="F86" s="27"/>
      <c r="G86" s="27"/>
      <c r="H86" s="27"/>
      <c r="I86" s="27"/>
    </row>
    <row r="87" spans="1:9">
      <c r="B87" s="27"/>
      <c r="C87" s="27"/>
      <c r="D87" s="27"/>
      <c r="E87" s="27"/>
      <c r="F87" s="27"/>
      <c r="G87" s="27"/>
      <c r="H87" s="27"/>
      <c r="I87" s="27"/>
    </row>
    <row r="88" spans="1:9">
      <c r="F88" s="27"/>
      <c r="G88" s="27"/>
      <c r="H88" s="27"/>
      <c r="I88" s="27"/>
    </row>
  </sheetData>
  <sheetProtection algorithmName="SHA-512" hashValue="CUGZoTCxGgt0eOowWC1cOCcbwlzDvgtKujutHivT4I0GlVLcYGVLBHe/tIoXjTPd8p4jb1aX+1EqaLW4I0NOdQ==" saltValue="vkMJikf4oh+ZrVjobh2ltg==" spinCount="100000" sheet="1" objects="1" scenarios="1"/>
  <dataValidations count="2">
    <dataValidation type="decimal" operator="greaterThan" allowBlank="1" showInputMessage="1" showErrorMessage="1" errorTitle="Error" error="Please enter a number" sqref="D2 D8:D9" xr:uid="{00000000-0002-0000-2200-000000000000}">
      <formula1>0</formula1>
    </dataValidation>
    <dataValidation type="decimal" operator="greaterThan" allowBlank="1" showInputMessage="1" showErrorMessage="1" sqref="H2" xr:uid="{00000000-0002-0000-2200-000001000000}">
      <formula1>-1000000000000000000</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09921" r:id="rId3" name="Button 1">
              <controlPr defaultSize="0" print="0" autoFill="0" autoPict="0" macro="[0]!mUI1.Button202_Click">
                <anchor moveWithCells="1" sizeWithCells="1">
                  <from>
                    <xdr:col>1</xdr:col>
                    <xdr:colOff>9525</xdr:colOff>
                    <xdr:row>4</xdr:row>
                    <xdr:rowOff>85725</xdr:rowOff>
                  </from>
                  <to>
                    <xdr:col>2</xdr:col>
                    <xdr:colOff>304800</xdr:colOff>
                    <xdr:row>5</xdr:row>
                    <xdr:rowOff>152400</xdr:rowOff>
                  </to>
                </anchor>
              </controlPr>
            </control>
          </mc:Choice>
        </mc:AlternateContent>
        <mc:AlternateContent xmlns:mc="http://schemas.openxmlformats.org/markup-compatibility/2006">
          <mc:Choice Requires="x14">
            <control shapeId="209922" r:id="rId4" name="Button 2">
              <controlPr defaultSize="0" print="0" autoFill="0" autoPict="0" macro="[0]!mUI1.Button203_Click">
                <anchor moveWithCells="1" sizeWithCells="1">
                  <from>
                    <xdr:col>2</xdr:col>
                    <xdr:colOff>371475</xdr:colOff>
                    <xdr:row>4</xdr:row>
                    <xdr:rowOff>85725</xdr:rowOff>
                  </from>
                  <to>
                    <xdr:col>2</xdr:col>
                    <xdr:colOff>2305050</xdr:colOff>
                    <xdr:row>5</xdr:row>
                    <xdr:rowOff>152400</xdr:rowOff>
                  </to>
                </anchor>
              </controlPr>
            </control>
          </mc:Choice>
        </mc:AlternateContent>
        <mc:AlternateContent xmlns:mc="http://schemas.openxmlformats.org/markup-compatibility/2006">
          <mc:Choice Requires="x14">
            <control shapeId="209923" r:id="rId5" name="Button 3">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209924" r:id="rId6" name="Button 4">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209925" r:id="rId7" name="Button 5">
              <controlPr defaultSize="0" print="0" autoFill="0" autoPict="0" macro="[0]!Button306_Click">
                <anchor moveWithCells="1" sizeWithCells="1">
                  <from>
                    <xdr:col>1</xdr:col>
                    <xdr:colOff>962025</xdr:colOff>
                    <xdr:row>0</xdr:row>
                    <xdr:rowOff>876300</xdr:rowOff>
                  </from>
                  <to>
                    <xdr:col>2</xdr:col>
                    <xdr:colOff>304800</xdr:colOff>
                    <xdr:row>0</xdr:row>
                    <xdr:rowOff>1095375</xdr:rowOff>
                  </to>
                </anchor>
              </controlPr>
            </control>
          </mc:Choice>
        </mc:AlternateContent>
        <mc:AlternateContent xmlns:mc="http://schemas.openxmlformats.org/markup-compatibility/2006">
          <mc:Choice Requires="x14">
            <control shapeId="209926" r:id="rId8" name="Button 6">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209927" r:id="rId9" name="Button 7">
              <controlPr defaultSize="0" print="0" autoFill="0" autoPict="0" macro="[0]!Button309_Click">
                <anchor moveWithCells="1" sizeWithCells="1">
                  <from>
                    <xdr:col>2</xdr:col>
                    <xdr:colOff>361950</xdr:colOff>
                    <xdr:row>0</xdr:row>
                    <xdr:rowOff>876300</xdr:rowOff>
                  </from>
                  <to>
                    <xdr:col>2</xdr:col>
                    <xdr:colOff>704850</xdr:colOff>
                    <xdr:row>0</xdr:row>
                    <xdr:rowOff>1095375</xdr:rowOff>
                  </to>
                </anchor>
              </controlPr>
            </control>
          </mc:Choice>
        </mc:AlternateContent>
        <mc:AlternateContent xmlns:mc="http://schemas.openxmlformats.org/markup-compatibility/2006">
          <mc:Choice Requires="x14">
            <control shapeId="209928" r:id="rId10" name="Button 8">
              <controlPr defaultSize="0" print="0" autoFill="0" autoPict="0" macro="[0]!Button310_Click">
                <anchor moveWithCells="1" sizeWithCells="1">
                  <from>
                    <xdr:col>2</xdr:col>
                    <xdr:colOff>752475</xdr:colOff>
                    <xdr:row>0</xdr:row>
                    <xdr:rowOff>876300</xdr:rowOff>
                  </from>
                  <to>
                    <xdr:col>2</xdr:col>
                    <xdr:colOff>1562100</xdr:colOff>
                    <xdr:row>0</xdr:row>
                    <xdr:rowOff>1095375</xdr:rowOff>
                  </to>
                </anchor>
              </controlPr>
            </control>
          </mc:Choice>
        </mc:AlternateContent>
        <mc:AlternateContent xmlns:mc="http://schemas.openxmlformats.org/markup-compatibility/2006">
          <mc:Choice Requires="x14">
            <control shapeId="209929" r:id="rId11" name="Button 9">
              <controlPr defaultSize="0" print="0" autoFill="0" autoPict="0" macro="[0]!Button311_Click">
                <anchor moveWithCells="1" sizeWithCells="1">
                  <from>
                    <xdr:col>2</xdr:col>
                    <xdr:colOff>1609725</xdr:colOff>
                    <xdr:row>0</xdr:row>
                    <xdr:rowOff>876300</xdr:rowOff>
                  </from>
                  <to>
                    <xdr:col>2</xdr:col>
                    <xdr:colOff>2066925</xdr:colOff>
                    <xdr:row>0</xdr:row>
                    <xdr:rowOff>1095375</xdr:rowOff>
                  </to>
                </anchor>
              </controlPr>
            </control>
          </mc:Choice>
        </mc:AlternateContent>
        <mc:AlternateContent xmlns:mc="http://schemas.openxmlformats.org/markup-compatibility/2006">
          <mc:Choice Requires="x14">
            <control shapeId="209930" r:id="rId12" name="Button 10">
              <controlPr defaultSize="0" print="0" autoFill="0" autoPict="0" macro="[0]!Button312_Click">
                <anchor moveWithCells="1" sizeWithCells="1">
                  <from>
                    <xdr:col>2</xdr:col>
                    <xdr:colOff>2095500</xdr:colOff>
                    <xdr:row>0</xdr:row>
                    <xdr:rowOff>876300</xdr:rowOff>
                  </from>
                  <to>
                    <xdr:col>2</xdr:col>
                    <xdr:colOff>2581275</xdr:colOff>
                    <xdr:row>0</xdr:row>
                    <xdr:rowOff>1095375</xdr:rowOff>
                  </to>
                </anchor>
              </controlPr>
            </control>
          </mc:Choice>
        </mc:AlternateContent>
        <mc:AlternateContent xmlns:mc="http://schemas.openxmlformats.org/markup-compatibility/2006">
          <mc:Choice Requires="x14">
            <control shapeId="209931" r:id="rId13" name="Button 11">
              <controlPr defaultSize="0" print="0" autoFill="0" autoPict="0" macro="[0]!Button313_Click">
                <anchor moveWithCells="1" sizeWithCells="1">
                  <from>
                    <xdr:col>2</xdr:col>
                    <xdr:colOff>2609850</xdr:colOff>
                    <xdr:row>0</xdr:row>
                    <xdr:rowOff>876300</xdr:rowOff>
                  </from>
                  <to>
                    <xdr:col>2</xdr:col>
                    <xdr:colOff>3076575</xdr:colOff>
                    <xdr:row>0</xdr:row>
                    <xdr:rowOff>1095375</xdr:rowOff>
                  </to>
                </anchor>
              </controlPr>
            </control>
          </mc:Choice>
        </mc:AlternateContent>
        <mc:AlternateContent xmlns:mc="http://schemas.openxmlformats.org/markup-compatibility/2006">
          <mc:Choice Requires="x14">
            <control shapeId="209932" r:id="rId14" name="Button 12">
              <controlPr defaultSize="0" print="0" autoFill="0" autoPict="0" macro="[0]!Button314_Click">
                <anchor moveWithCells="1" sizeWithCells="1">
                  <from>
                    <xdr:col>2</xdr:col>
                    <xdr:colOff>3105150</xdr:colOff>
                    <xdr:row>0</xdr:row>
                    <xdr:rowOff>876300</xdr:rowOff>
                  </from>
                  <to>
                    <xdr:col>3</xdr:col>
                    <xdr:colOff>381000</xdr:colOff>
                    <xdr:row>0</xdr:row>
                    <xdr:rowOff>1095375</xdr:rowOff>
                  </to>
                </anchor>
              </controlPr>
            </control>
          </mc:Choice>
        </mc:AlternateContent>
        <mc:AlternateContent xmlns:mc="http://schemas.openxmlformats.org/markup-compatibility/2006">
          <mc:Choice Requires="x14">
            <control shapeId="209933" r:id="rId15" name="Button 13">
              <controlPr defaultSize="0" print="0" autoFill="0" autoPict="0" macro="[0]!Button315_Click">
                <anchor moveWithCells="1" sizeWithCells="1">
                  <from>
                    <xdr:col>3</xdr:col>
                    <xdr:colOff>409575</xdr:colOff>
                    <xdr:row>0</xdr:row>
                    <xdr:rowOff>876300</xdr:rowOff>
                  </from>
                  <to>
                    <xdr:col>3</xdr:col>
                    <xdr:colOff>1571625</xdr:colOff>
                    <xdr:row>0</xdr:row>
                    <xdr:rowOff>1095375</xdr:rowOff>
                  </to>
                </anchor>
              </controlPr>
            </control>
          </mc:Choice>
        </mc:AlternateContent>
        <mc:AlternateContent xmlns:mc="http://schemas.openxmlformats.org/markup-compatibility/2006">
          <mc:Choice Requires="x14">
            <control shapeId="209934" r:id="rId16" name="Button 14">
              <controlPr defaultSize="0" print="0" autoFill="0" autoPict="0" macro="[0]!Button316_Click">
                <anchor moveWithCells="1" sizeWithCells="1">
                  <from>
                    <xdr:col>3</xdr:col>
                    <xdr:colOff>1600200</xdr:colOff>
                    <xdr:row>0</xdr:row>
                    <xdr:rowOff>876300</xdr:rowOff>
                  </from>
                  <to>
                    <xdr:col>3</xdr:col>
                    <xdr:colOff>2209800</xdr:colOff>
                    <xdr:row>0</xdr:row>
                    <xdr:rowOff>1095375</xdr:rowOff>
                  </to>
                </anchor>
              </controlPr>
            </control>
          </mc:Choice>
        </mc:AlternateContent>
        <mc:AlternateContent xmlns:mc="http://schemas.openxmlformats.org/markup-compatibility/2006">
          <mc:Choice Requires="x14">
            <control shapeId="209935" r:id="rId17" name="Button 15">
              <controlPr defaultSize="0" print="0" autoFill="0" autoPict="0" macro="[0]!Button317_Click">
                <anchor moveWithCells="1" sizeWithCells="1">
                  <from>
                    <xdr:col>0</xdr:col>
                    <xdr:colOff>523875</xdr:colOff>
                    <xdr:row>0</xdr:row>
                    <xdr:rowOff>581025</xdr:rowOff>
                  </from>
                  <to>
                    <xdr:col>2</xdr:col>
                    <xdr:colOff>200025</xdr:colOff>
                    <xdr:row>0</xdr:row>
                    <xdr:rowOff>819150</xdr:rowOff>
                  </to>
                </anchor>
              </controlPr>
            </control>
          </mc:Choice>
        </mc:AlternateContent>
        <mc:AlternateContent xmlns:mc="http://schemas.openxmlformats.org/markup-compatibility/2006">
          <mc:Choice Requires="x14">
            <control shapeId="209936" r:id="rId18" name="Button 16">
              <controlPr defaultSize="0" print="0" autoFill="0" autoPict="0" macro="[0]!Button318_Click">
                <anchor moveWithCells="1" sizeWithCells="1">
                  <from>
                    <xdr:col>0</xdr:col>
                    <xdr:colOff>504825</xdr:colOff>
                    <xdr:row>0</xdr:row>
                    <xdr:rowOff>1133475</xdr:rowOff>
                  </from>
                  <to>
                    <xdr:col>2</xdr:col>
                    <xdr:colOff>180975</xdr:colOff>
                    <xdr:row>0</xdr:row>
                    <xdr:rowOff>1371600</xdr:rowOff>
                  </to>
                </anchor>
              </controlPr>
            </control>
          </mc:Choice>
        </mc:AlternateContent>
        <mc:AlternateContent xmlns:mc="http://schemas.openxmlformats.org/markup-compatibility/2006">
          <mc:Choice Requires="x14">
            <control shapeId="209937" r:id="rId19" name="Button 17">
              <controlPr defaultSize="0" print="0" autoFill="0" autoPict="0" macro="[0]!Button301_Click">
                <anchor moveWithCells="1" sizeWithCells="1">
                  <from>
                    <xdr:col>2</xdr:col>
                    <xdr:colOff>2428875</xdr:colOff>
                    <xdr:row>0</xdr:row>
                    <xdr:rowOff>600075</xdr:rowOff>
                  </from>
                  <to>
                    <xdr:col>2</xdr:col>
                    <xdr:colOff>2847975</xdr:colOff>
                    <xdr:row>0</xdr:row>
                    <xdr:rowOff>819150</xdr:rowOff>
                  </to>
                </anchor>
              </controlPr>
            </control>
          </mc:Choice>
        </mc:AlternateContent>
        <mc:AlternateContent xmlns:mc="http://schemas.openxmlformats.org/markup-compatibility/2006">
          <mc:Choice Requires="x14">
            <control shapeId="209938" r:id="rId20" name="Button 18">
              <controlPr defaultSize="0" print="0" autoFill="0" autoPict="0" macro="[0]!Button302_Click">
                <anchor moveWithCells="1" sizeWithCells="1">
                  <from>
                    <xdr:col>2</xdr:col>
                    <xdr:colOff>2895600</xdr:colOff>
                    <xdr:row>0</xdr:row>
                    <xdr:rowOff>600075</xdr:rowOff>
                  </from>
                  <to>
                    <xdr:col>3</xdr:col>
                    <xdr:colOff>476250</xdr:colOff>
                    <xdr:row>0</xdr:row>
                    <xdr:rowOff>819150</xdr:rowOff>
                  </to>
                </anchor>
              </controlPr>
            </control>
          </mc:Choice>
        </mc:AlternateContent>
        <mc:AlternateContent xmlns:mc="http://schemas.openxmlformats.org/markup-compatibility/2006">
          <mc:Choice Requires="x14">
            <control shapeId="209939" r:id="rId21" name="Button 19">
              <controlPr defaultSize="0" print="0" autoFill="0" autoPict="0" macro="[0]!Button303_Click">
                <anchor moveWithCells="1" sizeWithCells="1">
                  <from>
                    <xdr:col>3</xdr:col>
                    <xdr:colOff>514350</xdr:colOff>
                    <xdr:row>0</xdr:row>
                    <xdr:rowOff>600075</xdr:rowOff>
                  </from>
                  <to>
                    <xdr:col>3</xdr:col>
                    <xdr:colOff>1209675</xdr:colOff>
                    <xdr:row>0</xdr:row>
                    <xdr:rowOff>819150</xdr:rowOff>
                  </to>
                </anchor>
              </controlPr>
            </control>
          </mc:Choice>
        </mc:AlternateContent>
        <mc:AlternateContent xmlns:mc="http://schemas.openxmlformats.org/markup-compatibility/2006">
          <mc:Choice Requires="x14">
            <control shapeId="209940" r:id="rId22" name="Button 20">
              <controlPr defaultSize="0" print="0" autoFill="0" autoPict="0" macro="[0]!Button304_Click">
                <anchor moveWithCells="1" sizeWithCells="1">
                  <from>
                    <xdr:col>3</xdr:col>
                    <xdr:colOff>1266825</xdr:colOff>
                    <xdr:row>0</xdr:row>
                    <xdr:rowOff>600075</xdr:rowOff>
                  </from>
                  <to>
                    <xdr:col>3</xdr:col>
                    <xdr:colOff>2200275</xdr:colOff>
                    <xdr:row>0</xdr:row>
                    <xdr:rowOff>819150</xdr:rowOff>
                  </to>
                </anchor>
              </controlPr>
            </control>
          </mc:Choice>
        </mc:AlternateContent>
        <mc:AlternateContent xmlns:mc="http://schemas.openxmlformats.org/markup-compatibility/2006">
          <mc:Choice Requires="x14">
            <control shapeId="209941" r:id="rId23" name="Button 21">
              <controlPr defaultSize="0" print="0" autoFill="0" autoPict="0" macro="[0]!Button319_Click">
                <anchor moveWithCells="1" sizeWithCells="1">
                  <from>
                    <xdr:col>3</xdr:col>
                    <xdr:colOff>2238375</xdr:colOff>
                    <xdr:row>0</xdr:row>
                    <xdr:rowOff>866775</xdr:rowOff>
                  </from>
                  <to>
                    <xdr:col>4</xdr:col>
                    <xdr:colOff>695325</xdr:colOff>
                    <xdr:row>0</xdr:row>
                    <xdr:rowOff>1095375</xdr:rowOff>
                  </to>
                </anchor>
              </controlPr>
            </control>
          </mc:Choice>
        </mc:AlternateContent>
        <mc:AlternateContent xmlns:mc="http://schemas.openxmlformats.org/markup-compatibility/2006">
          <mc:Choice Requires="x14">
            <control shapeId="209942" r:id="rId24" name="Button 22">
              <controlPr defaultSize="0" print="0" autoFill="0" autoPict="0" macro="[0]!RectangleRoundedCorners9_Click">
                <anchor moveWithCells="1" sizeWithCells="1">
                  <from>
                    <xdr:col>3</xdr:col>
                    <xdr:colOff>2257425</xdr:colOff>
                    <xdr:row>0</xdr:row>
                    <xdr:rowOff>600075</xdr:rowOff>
                  </from>
                  <to>
                    <xdr:col>4</xdr:col>
                    <xdr:colOff>1295400</xdr:colOff>
                    <xdr:row>0</xdr:row>
                    <xdr:rowOff>809625</xdr:rowOff>
                  </to>
                </anchor>
              </controlPr>
            </control>
          </mc:Choice>
        </mc:AlternateContent>
      </controls>
    </mc:Choice>
  </mc:AlternateContent>
  <tableParts count="1">
    <tablePart r:id="rId25"/>
  </tableParts>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2200-000002000000}">
          <x14:formula1>
            <xm:f>Variables!$AN$3:$AN$5</xm:f>
          </x14:formula1>
          <xm:sqref>E2 E8:E9</xm:sqref>
        </x14:dataValidation>
      </x14:dataValidations>
    </ext>
  </extLst>
</worksheet>
</file>

<file path=xl/worksheets/sheet3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300-000000000000}">
  <sheetPr codeName="Sheet59">
    <tabColor theme="9" tint="-0.249977111117893"/>
  </sheetPr>
  <dimension ref="A1:FV89"/>
  <sheetViews>
    <sheetView showRowColHeaders="0" zoomScale="80" zoomScaleNormal="80" workbookViewId="0">
      <selection activeCell="D4" sqref="D4"/>
    </sheetView>
  </sheetViews>
  <sheetFormatPr defaultColWidth="9.140625" defaultRowHeight="15"/>
  <cols>
    <col min="1" max="1" width="9.140625" style="97"/>
    <col min="2" max="2" width="18.140625" style="68" customWidth="1"/>
    <col min="3" max="3" width="48.5703125" style="68" customWidth="1"/>
    <col min="4" max="4" width="37.28515625" style="68" customWidth="1"/>
    <col min="5" max="5" width="21.42578125" style="68" customWidth="1"/>
    <col min="6" max="6" width="25.85546875" style="68" customWidth="1"/>
    <col min="7" max="7" width="17.5703125" style="68" customWidth="1"/>
    <col min="8" max="8" width="32.140625" style="68" customWidth="1"/>
    <col min="9" max="9" width="33.85546875" style="68" customWidth="1"/>
    <col min="10" max="178" width="9.140625" style="27"/>
    <col min="179" max="16384" width="9.140625" style="68"/>
  </cols>
  <sheetData>
    <row r="1" spans="1:178" s="96" customFormat="1" ht="120" customHeight="1">
      <c r="A1" s="94"/>
      <c r="B1" s="95"/>
      <c r="H1" s="152"/>
      <c r="I1" s="152"/>
    </row>
    <row r="2" spans="1:178" s="27" customFormat="1" hidden="1">
      <c r="A2" s="97" t="s">
        <v>24</v>
      </c>
      <c r="B2" s="178">
        <f>B1+1</f>
        <v>1</v>
      </c>
      <c r="C2" s="179"/>
      <c r="D2" s="180"/>
      <c r="E2" s="179"/>
      <c r="F2" s="180"/>
      <c r="G2" s="96"/>
      <c r="H2" s="96"/>
      <c r="I2" s="96"/>
    </row>
    <row r="3" spans="1:178" s="27" customFormat="1">
      <c r="A3" s="412" t="s">
        <v>861</v>
      </c>
      <c r="B3" s="101"/>
      <c r="C3" s="102"/>
    </row>
    <row r="4" spans="1:178" s="109" customFormat="1" ht="64.5" customHeight="1">
      <c r="A4" s="107"/>
      <c r="B4" s="108"/>
    </row>
    <row r="5" spans="1:178" s="27" customFormat="1">
      <c r="A5" s="97"/>
    </row>
    <row r="6" spans="1:178" s="27" customFormat="1">
      <c r="A6" s="97"/>
    </row>
    <row r="7" spans="1:178">
      <c r="B7" s="137" t="s">
        <v>28</v>
      </c>
      <c r="C7" s="135" t="s">
        <v>225</v>
      </c>
      <c r="D7" s="135" t="s">
        <v>226</v>
      </c>
      <c r="E7" s="135" t="s">
        <v>227</v>
      </c>
      <c r="F7" s="135" t="s">
        <v>228</v>
      </c>
      <c r="G7" s="27"/>
      <c r="H7" s="27"/>
      <c r="I7" s="27"/>
      <c r="FT7" s="68"/>
      <c r="FU7" s="68"/>
      <c r="FV7" s="68"/>
    </row>
    <row r="8" spans="1:178">
      <c r="B8" s="138">
        <v>1</v>
      </c>
      <c r="C8" s="200"/>
      <c r="D8" s="201"/>
      <c r="E8" s="200"/>
      <c r="F8" s="201"/>
      <c r="G8" s="27"/>
      <c r="H8" s="27"/>
      <c r="I8" s="27"/>
      <c r="FT8" s="68"/>
      <c r="FU8" s="68"/>
      <c r="FV8" s="68"/>
    </row>
    <row r="9" spans="1:178">
      <c r="B9" s="138">
        <f>B8+1</f>
        <v>2</v>
      </c>
      <c r="C9" s="200"/>
      <c r="D9" s="201"/>
      <c r="E9" s="200"/>
      <c r="F9" s="201"/>
      <c r="G9" s="27"/>
      <c r="H9" s="27"/>
      <c r="I9" s="27"/>
      <c r="FT9" s="68"/>
      <c r="FU9" s="68"/>
      <c r="FV9" s="68"/>
    </row>
    <row r="10" spans="1:178">
      <c r="B10" s="27"/>
      <c r="C10" s="27"/>
      <c r="D10" s="27"/>
      <c r="E10" s="27"/>
      <c r="F10" s="27"/>
      <c r="G10" s="27"/>
      <c r="H10" s="27"/>
      <c r="I10" s="27"/>
      <c r="FT10" s="68"/>
      <c r="FU10" s="68"/>
      <c r="FV10" s="68"/>
    </row>
    <row r="11" spans="1:178">
      <c r="B11" s="27"/>
      <c r="C11" s="27"/>
      <c r="D11" s="27"/>
      <c r="E11" s="27"/>
      <c r="F11" s="27"/>
      <c r="G11" s="27"/>
      <c r="H11" s="27"/>
      <c r="I11" s="27"/>
    </row>
    <row r="12" spans="1:178">
      <c r="B12" s="113"/>
      <c r="C12" s="27"/>
      <c r="D12" s="27"/>
      <c r="E12" s="27"/>
      <c r="F12" s="27"/>
      <c r="G12" s="27"/>
      <c r="H12" s="27"/>
      <c r="I12" s="27"/>
    </row>
    <row r="13" spans="1:178" s="27" customFormat="1">
      <c r="A13" s="97"/>
    </row>
    <row r="14" spans="1:178">
      <c r="B14" s="27"/>
      <c r="C14" s="27"/>
      <c r="D14" s="27"/>
      <c r="E14" s="27"/>
      <c r="F14" s="27"/>
      <c r="G14" s="27"/>
      <c r="H14" s="27"/>
      <c r="I14" s="27"/>
    </row>
    <row r="15" spans="1:178">
      <c r="B15" s="27"/>
      <c r="C15" s="27"/>
      <c r="D15" s="27"/>
      <c r="E15" s="27"/>
      <c r="F15" s="27"/>
      <c r="G15" s="27"/>
      <c r="H15" s="27"/>
      <c r="I15" s="27"/>
    </row>
    <row r="16" spans="1:178" s="27" customFormat="1">
      <c r="A16" s="97"/>
    </row>
    <row r="17" spans="1:9" s="27" customFormat="1">
      <c r="A17" s="97"/>
    </row>
    <row r="18" spans="1:9">
      <c r="B18" s="27"/>
      <c r="C18" s="27"/>
      <c r="D18" s="27"/>
      <c r="E18" s="27"/>
      <c r="F18" s="27"/>
      <c r="G18" s="27"/>
      <c r="H18" s="27"/>
      <c r="I18" s="27"/>
    </row>
    <row r="19" spans="1:9">
      <c r="B19" s="27"/>
      <c r="C19" s="27"/>
      <c r="D19" s="27"/>
      <c r="E19" s="27"/>
      <c r="F19" s="27"/>
      <c r="G19" s="27"/>
      <c r="H19" s="27"/>
      <c r="I19" s="27"/>
    </row>
    <row r="20" spans="1:9">
      <c r="B20" s="27"/>
      <c r="C20" s="27"/>
      <c r="D20" s="27"/>
      <c r="E20" s="27"/>
      <c r="F20" s="27"/>
      <c r="G20" s="27"/>
      <c r="H20" s="27"/>
      <c r="I20" s="27"/>
    </row>
    <row r="21" spans="1:9" s="27" customFormat="1">
      <c r="A21" s="97"/>
    </row>
    <row r="22" spans="1:9" s="27" customFormat="1">
      <c r="A22" s="97"/>
    </row>
    <row r="23" spans="1:9" s="27" customFormat="1">
      <c r="A23" s="97"/>
    </row>
    <row r="24" spans="1:9">
      <c r="B24" s="27"/>
      <c r="C24" s="27"/>
      <c r="D24" s="27"/>
      <c r="E24" s="27"/>
      <c r="F24" s="27"/>
      <c r="G24" s="27"/>
      <c r="H24" s="27"/>
      <c r="I24" s="27"/>
    </row>
    <row r="25" spans="1:9">
      <c r="B25" s="27"/>
      <c r="C25" s="27"/>
      <c r="D25" s="27"/>
      <c r="E25" s="27"/>
      <c r="F25" s="27"/>
      <c r="G25" s="27"/>
      <c r="H25" s="27"/>
      <c r="I25" s="27"/>
    </row>
    <row r="26" spans="1:9" s="27" customFormat="1">
      <c r="A26" s="97"/>
    </row>
    <row r="27" spans="1:9" s="27" customFormat="1">
      <c r="A27" s="97"/>
    </row>
    <row r="28" spans="1:9" s="27" customFormat="1">
      <c r="A28" s="97"/>
    </row>
    <row r="29" spans="1:9" s="27" customFormat="1">
      <c r="A29" s="97"/>
    </row>
    <row r="30" spans="1:9" s="27" customFormat="1">
      <c r="A30" s="97"/>
    </row>
    <row r="31" spans="1:9" s="27" customFormat="1">
      <c r="A31" s="97"/>
    </row>
    <row r="32" spans="1:9" s="27" customFormat="1">
      <c r="A32" s="97"/>
    </row>
    <row r="33" spans="1:9" s="27" customFormat="1">
      <c r="A33" s="97"/>
    </row>
    <row r="34" spans="1:9" s="27" customFormat="1">
      <c r="A34" s="97"/>
    </row>
    <row r="35" spans="1:9" s="27" customFormat="1">
      <c r="A35" s="97"/>
    </row>
    <row r="36" spans="1:9">
      <c r="B36" s="27"/>
      <c r="C36" s="27"/>
      <c r="D36" s="27"/>
      <c r="E36" s="27"/>
      <c r="F36" s="27"/>
      <c r="G36" s="27"/>
      <c r="H36" s="27"/>
      <c r="I36" s="27"/>
    </row>
    <row r="37" spans="1:9">
      <c r="B37" s="27"/>
      <c r="C37" s="27"/>
      <c r="D37" s="27"/>
      <c r="E37" s="27"/>
      <c r="F37" s="27"/>
      <c r="G37" s="27"/>
      <c r="H37" s="27"/>
      <c r="I37" s="27"/>
    </row>
    <row r="38" spans="1:9">
      <c r="B38" s="27"/>
      <c r="C38" s="27"/>
      <c r="D38" s="27"/>
      <c r="E38" s="27"/>
      <c r="F38" s="27"/>
      <c r="G38" s="27"/>
      <c r="H38" s="27"/>
      <c r="I38" s="27"/>
    </row>
    <row r="39" spans="1:9">
      <c r="B39" s="27"/>
      <c r="C39" s="27"/>
      <c r="D39" s="27"/>
      <c r="E39" s="27"/>
      <c r="F39" s="27"/>
      <c r="G39" s="27"/>
      <c r="H39" s="27"/>
      <c r="I39" s="27"/>
    </row>
    <row r="40" spans="1:9">
      <c r="B40" s="27"/>
      <c r="C40" s="27"/>
      <c r="D40" s="27"/>
      <c r="E40" s="27"/>
      <c r="F40" s="27"/>
      <c r="G40" s="27"/>
      <c r="H40" s="27"/>
      <c r="I40" s="27"/>
    </row>
    <row r="41" spans="1:9">
      <c r="B41" s="27"/>
      <c r="C41" s="27"/>
      <c r="D41" s="27"/>
      <c r="E41" s="27"/>
      <c r="F41" s="27"/>
      <c r="G41" s="27"/>
      <c r="H41" s="27"/>
      <c r="I41" s="27"/>
    </row>
    <row r="42" spans="1:9">
      <c r="B42" s="27"/>
      <c r="C42" s="27"/>
      <c r="D42" s="27"/>
      <c r="E42" s="27"/>
      <c r="F42" s="27"/>
      <c r="G42" s="27"/>
      <c r="H42" s="27"/>
      <c r="I42" s="27"/>
    </row>
    <row r="43" spans="1:9">
      <c r="B43" s="27"/>
      <c r="C43" s="27"/>
      <c r="D43" s="27"/>
      <c r="E43" s="27"/>
      <c r="F43" s="27"/>
      <c r="G43" s="27"/>
      <c r="H43" s="27"/>
      <c r="I43" s="27"/>
    </row>
    <row r="44" spans="1:9">
      <c r="B44" s="27"/>
      <c r="C44" s="27"/>
      <c r="D44" s="27"/>
      <c r="E44" s="27"/>
      <c r="F44" s="27"/>
      <c r="G44" s="27"/>
      <c r="H44" s="27"/>
      <c r="I44" s="27"/>
    </row>
    <row r="45" spans="1:9">
      <c r="B45" s="27"/>
      <c r="C45" s="27"/>
      <c r="D45" s="27"/>
      <c r="E45" s="27"/>
      <c r="F45" s="27"/>
      <c r="G45" s="27"/>
      <c r="H45" s="27"/>
      <c r="I45" s="27"/>
    </row>
    <row r="46" spans="1:9">
      <c r="B46" s="27"/>
      <c r="C46" s="27"/>
      <c r="D46" s="27"/>
      <c r="E46" s="27"/>
      <c r="F46" s="27"/>
      <c r="G46" s="27"/>
      <c r="H46" s="27"/>
      <c r="I46" s="27"/>
    </row>
    <row r="47" spans="1:9">
      <c r="B47" s="27"/>
      <c r="C47" s="27"/>
      <c r="D47" s="27"/>
      <c r="E47" s="27"/>
      <c r="F47" s="27"/>
      <c r="G47" s="27"/>
      <c r="H47" s="27"/>
      <c r="I47" s="27"/>
    </row>
    <row r="48" spans="1:9">
      <c r="B48" s="27"/>
      <c r="C48" s="27"/>
      <c r="D48" s="27"/>
      <c r="E48" s="27"/>
      <c r="F48" s="27"/>
      <c r="G48" s="27"/>
      <c r="H48" s="27"/>
      <c r="I48" s="27"/>
    </row>
    <row r="49" spans="1:9">
      <c r="B49" s="27"/>
      <c r="C49" s="27"/>
      <c r="D49" s="27"/>
      <c r="E49" s="27"/>
      <c r="F49" s="27"/>
      <c r="G49" s="27"/>
      <c r="H49" s="27"/>
      <c r="I49" s="27"/>
    </row>
    <row r="50" spans="1:9" s="27" customFormat="1">
      <c r="A50" s="97"/>
    </row>
    <row r="51" spans="1:9" s="27" customFormat="1">
      <c r="A51" s="97"/>
    </row>
    <row r="52" spans="1:9" s="27" customFormat="1">
      <c r="A52" s="97"/>
    </row>
    <row r="53" spans="1:9" s="27" customFormat="1">
      <c r="A53" s="97"/>
    </row>
    <row r="54" spans="1:9">
      <c r="B54" s="27"/>
      <c r="C54" s="27"/>
      <c r="D54" s="27"/>
      <c r="E54" s="27"/>
      <c r="F54" s="27"/>
      <c r="G54" s="27"/>
      <c r="H54" s="27"/>
      <c r="I54" s="27"/>
    </row>
    <row r="55" spans="1:9">
      <c r="B55" s="27"/>
      <c r="C55" s="27"/>
      <c r="D55" s="27"/>
      <c r="E55" s="27"/>
      <c r="F55" s="27"/>
      <c r="G55" s="27"/>
      <c r="H55" s="27"/>
      <c r="I55" s="27"/>
    </row>
    <row r="56" spans="1:9">
      <c r="B56" s="27"/>
      <c r="C56" s="27"/>
      <c r="D56" s="27"/>
      <c r="E56" s="27"/>
      <c r="F56" s="27"/>
      <c r="G56" s="27"/>
      <c r="H56" s="27"/>
      <c r="I56" s="27"/>
    </row>
    <row r="57" spans="1:9">
      <c r="B57" s="27"/>
      <c r="C57" s="27"/>
      <c r="D57" s="27"/>
      <c r="E57" s="27"/>
      <c r="F57" s="27"/>
      <c r="G57" s="27"/>
      <c r="H57" s="27"/>
      <c r="I57" s="27"/>
    </row>
    <row r="58" spans="1:9">
      <c r="B58" s="27"/>
      <c r="C58" s="27"/>
      <c r="D58" s="27"/>
      <c r="E58" s="27"/>
      <c r="F58" s="27"/>
      <c r="G58" s="27"/>
      <c r="H58" s="27"/>
      <c r="I58" s="27"/>
    </row>
    <row r="59" spans="1:9">
      <c r="B59" s="27"/>
      <c r="C59" s="27"/>
      <c r="D59" s="27"/>
      <c r="E59" s="27"/>
      <c r="F59" s="27"/>
      <c r="G59" s="27"/>
      <c r="H59" s="27"/>
      <c r="I59" s="27"/>
    </row>
    <row r="60" spans="1:9">
      <c r="B60" s="27"/>
      <c r="C60" s="27"/>
      <c r="D60" s="27"/>
      <c r="E60" s="27"/>
      <c r="F60" s="27"/>
      <c r="G60" s="27"/>
      <c r="H60" s="27"/>
      <c r="I60" s="27"/>
    </row>
    <row r="61" spans="1:9">
      <c r="B61" s="27"/>
      <c r="C61" s="27"/>
      <c r="D61" s="27"/>
      <c r="E61" s="27"/>
      <c r="F61" s="27"/>
      <c r="G61" s="27"/>
      <c r="H61" s="27"/>
      <c r="I61" s="27"/>
    </row>
    <row r="62" spans="1:9" s="27" customFormat="1">
      <c r="A62" s="97"/>
    </row>
    <row r="63" spans="1:9" s="27" customFormat="1">
      <c r="A63" s="97"/>
    </row>
    <row r="64" spans="1:9" s="27" customFormat="1">
      <c r="A64" s="97"/>
    </row>
    <row r="65" spans="1:1" s="27" customFormat="1">
      <c r="A65" s="97"/>
    </row>
    <row r="66" spans="1:1" s="27" customFormat="1">
      <c r="A66" s="97"/>
    </row>
    <row r="67" spans="1:1" s="27" customFormat="1">
      <c r="A67" s="97"/>
    </row>
    <row r="68" spans="1:1" s="27" customFormat="1">
      <c r="A68" s="97"/>
    </row>
    <row r="69" spans="1:1" s="27" customFormat="1">
      <c r="A69" s="97"/>
    </row>
    <row r="70" spans="1:1" s="27" customFormat="1">
      <c r="A70" s="97"/>
    </row>
    <row r="71" spans="1:1" s="27" customFormat="1">
      <c r="A71" s="97"/>
    </row>
    <row r="72" spans="1:1" s="27" customFormat="1">
      <c r="A72" s="97"/>
    </row>
    <row r="73" spans="1:1" s="27" customFormat="1">
      <c r="A73" s="97"/>
    </row>
    <row r="74" spans="1:1" s="27" customFormat="1">
      <c r="A74" s="97"/>
    </row>
    <row r="75" spans="1:1" s="27" customFormat="1">
      <c r="A75" s="97"/>
    </row>
    <row r="76" spans="1:1" s="27" customFormat="1">
      <c r="A76" s="97"/>
    </row>
    <row r="77" spans="1:1" s="27" customFormat="1">
      <c r="A77" s="97"/>
    </row>
    <row r="78" spans="1:1" s="27" customFormat="1">
      <c r="A78" s="97"/>
    </row>
    <row r="79" spans="1:1" s="27" customFormat="1">
      <c r="A79" s="97"/>
    </row>
    <row r="80" spans="1:1" s="27" customFormat="1">
      <c r="A80" s="97"/>
    </row>
    <row r="81" spans="1:9" s="27" customFormat="1">
      <c r="A81" s="97"/>
    </row>
    <row r="82" spans="1:9" s="27" customFormat="1">
      <c r="A82" s="97"/>
    </row>
    <row r="83" spans="1:9">
      <c r="B83" s="27"/>
      <c r="C83" s="27"/>
      <c r="D83" s="27"/>
      <c r="E83" s="27"/>
      <c r="F83" s="27"/>
      <c r="G83" s="27"/>
      <c r="H83" s="27"/>
      <c r="I83" s="27"/>
    </row>
    <row r="84" spans="1:9">
      <c r="B84" s="27"/>
      <c r="C84" s="27"/>
      <c r="D84" s="27"/>
      <c r="E84" s="27"/>
      <c r="F84" s="27"/>
      <c r="G84" s="27"/>
      <c r="H84" s="27"/>
      <c r="I84" s="27"/>
    </row>
    <row r="85" spans="1:9">
      <c r="B85" s="27"/>
      <c r="C85" s="27"/>
      <c r="D85" s="27"/>
      <c r="E85" s="27"/>
      <c r="F85" s="27"/>
      <c r="G85" s="27"/>
      <c r="H85" s="27"/>
      <c r="I85" s="27"/>
    </row>
    <row r="86" spans="1:9">
      <c r="B86" s="27"/>
      <c r="C86" s="27"/>
      <c r="D86" s="27"/>
      <c r="E86" s="27"/>
      <c r="F86" s="27"/>
      <c r="G86" s="27"/>
      <c r="H86" s="27"/>
      <c r="I86" s="27"/>
    </row>
    <row r="87" spans="1:9">
      <c r="B87" s="27"/>
      <c r="C87" s="27"/>
      <c r="D87" s="27"/>
      <c r="E87" s="27"/>
      <c r="F87" s="27"/>
      <c r="G87" s="27"/>
      <c r="H87" s="27"/>
      <c r="I87" s="27"/>
    </row>
    <row r="88" spans="1:9">
      <c r="B88" s="27"/>
      <c r="C88" s="27"/>
      <c r="D88" s="27"/>
      <c r="E88" s="27"/>
      <c r="F88" s="27"/>
      <c r="G88" s="27"/>
      <c r="H88" s="27"/>
      <c r="I88" s="27"/>
    </row>
    <row r="89" spans="1:9">
      <c r="G89" s="27"/>
      <c r="H89" s="27"/>
      <c r="I89" s="27"/>
    </row>
  </sheetData>
  <sheetProtection algorithmName="SHA-512" hashValue="CA2Yv7IbkltIDQh1+F04Brm5C4ST2UtmVYc/nceRp56i1Xww30gbuZxDdcCpoxKJ3nUnJS531+WLQ550z9pprg==" saltValue="adVgBKO5ESBXUci8eTt2ZA==" spinCount="100000" sheet="1" objects="1" scenarios="1"/>
  <dataValidations count="1">
    <dataValidation type="decimal" operator="greaterThan" allowBlank="1" showInputMessage="1" showErrorMessage="1" errorTitle="Error" error="Please enter a number" sqref="E2 E8:E9" xr:uid="{00000000-0002-0000-2300-000000000000}">
      <formula1>0</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10945" r:id="rId3" name="Button 1">
              <controlPr defaultSize="0" print="0" autoFill="0" autoPict="0" macro="[0]!mUI1.Button202_Click">
                <anchor moveWithCells="1" sizeWithCells="1">
                  <from>
                    <xdr:col>1</xdr:col>
                    <xdr:colOff>9525</xdr:colOff>
                    <xdr:row>4</xdr:row>
                    <xdr:rowOff>85725</xdr:rowOff>
                  </from>
                  <to>
                    <xdr:col>2</xdr:col>
                    <xdr:colOff>304800</xdr:colOff>
                    <xdr:row>5</xdr:row>
                    <xdr:rowOff>152400</xdr:rowOff>
                  </to>
                </anchor>
              </controlPr>
            </control>
          </mc:Choice>
        </mc:AlternateContent>
        <mc:AlternateContent xmlns:mc="http://schemas.openxmlformats.org/markup-compatibility/2006">
          <mc:Choice Requires="x14">
            <control shapeId="210946" r:id="rId4" name="Button 2">
              <controlPr defaultSize="0" print="0" autoFill="0" autoPict="0" macro="[0]!mUI1.Button203_Click">
                <anchor moveWithCells="1" sizeWithCells="1">
                  <from>
                    <xdr:col>2</xdr:col>
                    <xdr:colOff>371475</xdr:colOff>
                    <xdr:row>4</xdr:row>
                    <xdr:rowOff>85725</xdr:rowOff>
                  </from>
                  <to>
                    <xdr:col>2</xdr:col>
                    <xdr:colOff>2305050</xdr:colOff>
                    <xdr:row>5</xdr:row>
                    <xdr:rowOff>152400</xdr:rowOff>
                  </to>
                </anchor>
              </controlPr>
            </control>
          </mc:Choice>
        </mc:AlternateContent>
        <mc:AlternateContent xmlns:mc="http://schemas.openxmlformats.org/markup-compatibility/2006">
          <mc:Choice Requires="x14">
            <control shapeId="210949" r:id="rId5" name="Button 5">
              <controlPr defaultSize="0" print="0" autoFill="0" autoPict="0" macro="[0]!mUI1.Button206_Click">
                <anchor moveWithCells="1" sizeWithCells="1">
                  <from>
                    <xdr:col>2</xdr:col>
                    <xdr:colOff>2381250</xdr:colOff>
                    <xdr:row>4</xdr:row>
                    <xdr:rowOff>85725</xdr:rowOff>
                  </from>
                  <to>
                    <xdr:col>3</xdr:col>
                    <xdr:colOff>1666875</xdr:colOff>
                    <xdr:row>5</xdr:row>
                    <xdr:rowOff>152400</xdr:rowOff>
                  </to>
                </anchor>
              </controlPr>
            </control>
          </mc:Choice>
        </mc:AlternateContent>
        <mc:AlternateContent xmlns:mc="http://schemas.openxmlformats.org/markup-compatibility/2006">
          <mc:Choice Requires="x14">
            <control shapeId="210950" r:id="rId6" name="Button 6">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210951" r:id="rId7" name="Button 7">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210952" r:id="rId8" name="Button 8">
              <controlPr defaultSize="0" print="0" autoFill="0" autoPict="0" macro="[0]!Button306_Click">
                <anchor moveWithCells="1" sizeWithCells="1">
                  <from>
                    <xdr:col>1</xdr:col>
                    <xdr:colOff>962025</xdr:colOff>
                    <xdr:row>0</xdr:row>
                    <xdr:rowOff>876300</xdr:rowOff>
                  </from>
                  <to>
                    <xdr:col>2</xdr:col>
                    <xdr:colOff>304800</xdr:colOff>
                    <xdr:row>0</xdr:row>
                    <xdr:rowOff>1095375</xdr:rowOff>
                  </to>
                </anchor>
              </controlPr>
            </control>
          </mc:Choice>
        </mc:AlternateContent>
        <mc:AlternateContent xmlns:mc="http://schemas.openxmlformats.org/markup-compatibility/2006">
          <mc:Choice Requires="x14">
            <control shapeId="210953" r:id="rId9" name="Button 9">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210954" r:id="rId10" name="Button 10">
              <controlPr defaultSize="0" print="0" autoFill="0" autoPict="0" macro="[0]!Button309_Click">
                <anchor moveWithCells="1" sizeWithCells="1">
                  <from>
                    <xdr:col>2</xdr:col>
                    <xdr:colOff>361950</xdr:colOff>
                    <xdr:row>0</xdr:row>
                    <xdr:rowOff>876300</xdr:rowOff>
                  </from>
                  <to>
                    <xdr:col>2</xdr:col>
                    <xdr:colOff>704850</xdr:colOff>
                    <xdr:row>0</xdr:row>
                    <xdr:rowOff>1095375</xdr:rowOff>
                  </to>
                </anchor>
              </controlPr>
            </control>
          </mc:Choice>
        </mc:AlternateContent>
        <mc:AlternateContent xmlns:mc="http://schemas.openxmlformats.org/markup-compatibility/2006">
          <mc:Choice Requires="x14">
            <control shapeId="210955" r:id="rId11" name="Button 11">
              <controlPr defaultSize="0" print="0" autoFill="0" autoPict="0" macro="[0]!Button310_Click">
                <anchor moveWithCells="1" sizeWithCells="1">
                  <from>
                    <xdr:col>2</xdr:col>
                    <xdr:colOff>752475</xdr:colOff>
                    <xdr:row>0</xdr:row>
                    <xdr:rowOff>876300</xdr:rowOff>
                  </from>
                  <to>
                    <xdr:col>2</xdr:col>
                    <xdr:colOff>1562100</xdr:colOff>
                    <xdr:row>0</xdr:row>
                    <xdr:rowOff>1095375</xdr:rowOff>
                  </to>
                </anchor>
              </controlPr>
            </control>
          </mc:Choice>
        </mc:AlternateContent>
        <mc:AlternateContent xmlns:mc="http://schemas.openxmlformats.org/markup-compatibility/2006">
          <mc:Choice Requires="x14">
            <control shapeId="210956" r:id="rId12" name="Button 12">
              <controlPr defaultSize="0" print="0" autoFill="0" autoPict="0" macro="[0]!Button311_Click">
                <anchor moveWithCells="1" sizeWithCells="1">
                  <from>
                    <xdr:col>2</xdr:col>
                    <xdr:colOff>1609725</xdr:colOff>
                    <xdr:row>0</xdr:row>
                    <xdr:rowOff>876300</xdr:rowOff>
                  </from>
                  <to>
                    <xdr:col>2</xdr:col>
                    <xdr:colOff>2066925</xdr:colOff>
                    <xdr:row>0</xdr:row>
                    <xdr:rowOff>1095375</xdr:rowOff>
                  </to>
                </anchor>
              </controlPr>
            </control>
          </mc:Choice>
        </mc:AlternateContent>
        <mc:AlternateContent xmlns:mc="http://schemas.openxmlformats.org/markup-compatibility/2006">
          <mc:Choice Requires="x14">
            <control shapeId="210957" r:id="rId13" name="Button 13">
              <controlPr defaultSize="0" print="0" autoFill="0" autoPict="0" macro="[0]!Button312_Click">
                <anchor moveWithCells="1" sizeWithCells="1">
                  <from>
                    <xdr:col>2</xdr:col>
                    <xdr:colOff>2095500</xdr:colOff>
                    <xdr:row>0</xdr:row>
                    <xdr:rowOff>876300</xdr:rowOff>
                  </from>
                  <to>
                    <xdr:col>2</xdr:col>
                    <xdr:colOff>2581275</xdr:colOff>
                    <xdr:row>0</xdr:row>
                    <xdr:rowOff>1095375</xdr:rowOff>
                  </to>
                </anchor>
              </controlPr>
            </control>
          </mc:Choice>
        </mc:AlternateContent>
        <mc:AlternateContent xmlns:mc="http://schemas.openxmlformats.org/markup-compatibility/2006">
          <mc:Choice Requires="x14">
            <control shapeId="210958" r:id="rId14" name="Button 14">
              <controlPr defaultSize="0" print="0" autoFill="0" autoPict="0" macro="[0]!Button313_Click">
                <anchor moveWithCells="1" sizeWithCells="1">
                  <from>
                    <xdr:col>2</xdr:col>
                    <xdr:colOff>2609850</xdr:colOff>
                    <xdr:row>0</xdr:row>
                    <xdr:rowOff>876300</xdr:rowOff>
                  </from>
                  <to>
                    <xdr:col>2</xdr:col>
                    <xdr:colOff>3076575</xdr:colOff>
                    <xdr:row>0</xdr:row>
                    <xdr:rowOff>1095375</xdr:rowOff>
                  </to>
                </anchor>
              </controlPr>
            </control>
          </mc:Choice>
        </mc:AlternateContent>
        <mc:AlternateContent xmlns:mc="http://schemas.openxmlformats.org/markup-compatibility/2006">
          <mc:Choice Requires="x14">
            <control shapeId="210959" r:id="rId15" name="Button 15">
              <controlPr defaultSize="0" print="0" autoFill="0" autoPict="0" macro="[0]!Button314_Click">
                <anchor moveWithCells="1" sizeWithCells="1">
                  <from>
                    <xdr:col>2</xdr:col>
                    <xdr:colOff>3105150</xdr:colOff>
                    <xdr:row>0</xdr:row>
                    <xdr:rowOff>876300</xdr:rowOff>
                  </from>
                  <to>
                    <xdr:col>3</xdr:col>
                    <xdr:colOff>381000</xdr:colOff>
                    <xdr:row>0</xdr:row>
                    <xdr:rowOff>1095375</xdr:rowOff>
                  </to>
                </anchor>
              </controlPr>
            </control>
          </mc:Choice>
        </mc:AlternateContent>
        <mc:AlternateContent xmlns:mc="http://schemas.openxmlformats.org/markup-compatibility/2006">
          <mc:Choice Requires="x14">
            <control shapeId="210960" r:id="rId16" name="Button 16">
              <controlPr defaultSize="0" print="0" autoFill="0" autoPict="0" macro="[0]!Button315_Click">
                <anchor moveWithCells="1" sizeWithCells="1">
                  <from>
                    <xdr:col>3</xdr:col>
                    <xdr:colOff>409575</xdr:colOff>
                    <xdr:row>0</xdr:row>
                    <xdr:rowOff>876300</xdr:rowOff>
                  </from>
                  <to>
                    <xdr:col>3</xdr:col>
                    <xdr:colOff>1571625</xdr:colOff>
                    <xdr:row>0</xdr:row>
                    <xdr:rowOff>1095375</xdr:rowOff>
                  </to>
                </anchor>
              </controlPr>
            </control>
          </mc:Choice>
        </mc:AlternateContent>
        <mc:AlternateContent xmlns:mc="http://schemas.openxmlformats.org/markup-compatibility/2006">
          <mc:Choice Requires="x14">
            <control shapeId="210961" r:id="rId17" name="Button 17">
              <controlPr defaultSize="0" print="0" autoFill="0" autoPict="0" macro="[0]!Button316_Click">
                <anchor moveWithCells="1" sizeWithCells="1">
                  <from>
                    <xdr:col>3</xdr:col>
                    <xdr:colOff>1600200</xdr:colOff>
                    <xdr:row>0</xdr:row>
                    <xdr:rowOff>876300</xdr:rowOff>
                  </from>
                  <to>
                    <xdr:col>3</xdr:col>
                    <xdr:colOff>2209800</xdr:colOff>
                    <xdr:row>0</xdr:row>
                    <xdr:rowOff>1095375</xdr:rowOff>
                  </to>
                </anchor>
              </controlPr>
            </control>
          </mc:Choice>
        </mc:AlternateContent>
        <mc:AlternateContent xmlns:mc="http://schemas.openxmlformats.org/markup-compatibility/2006">
          <mc:Choice Requires="x14">
            <control shapeId="210962" r:id="rId18" name="Button 18">
              <controlPr defaultSize="0" print="0" autoFill="0" autoPict="0" macro="[0]!Button317_Click">
                <anchor moveWithCells="1" sizeWithCells="1">
                  <from>
                    <xdr:col>0</xdr:col>
                    <xdr:colOff>523875</xdr:colOff>
                    <xdr:row>0</xdr:row>
                    <xdr:rowOff>581025</xdr:rowOff>
                  </from>
                  <to>
                    <xdr:col>2</xdr:col>
                    <xdr:colOff>200025</xdr:colOff>
                    <xdr:row>0</xdr:row>
                    <xdr:rowOff>819150</xdr:rowOff>
                  </to>
                </anchor>
              </controlPr>
            </control>
          </mc:Choice>
        </mc:AlternateContent>
        <mc:AlternateContent xmlns:mc="http://schemas.openxmlformats.org/markup-compatibility/2006">
          <mc:Choice Requires="x14">
            <control shapeId="210963" r:id="rId19" name="Button 19">
              <controlPr defaultSize="0" print="0" autoFill="0" autoPict="0" macro="[0]!Button318_Click">
                <anchor moveWithCells="1" sizeWithCells="1">
                  <from>
                    <xdr:col>0</xdr:col>
                    <xdr:colOff>504825</xdr:colOff>
                    <xdr:row>0</xdr:row>
                    <xdr:rowOff>1133475</xdr:rowOff>
                  </from>
                  <to>
                    <xdr:col>2</xdr:col>
                    <xdr:colOff>180975</xdr:colOff>
                    <xdr:row>0</xdr:row>
                    <xdr:rowOff>1371600</xdr:rowOff>
                  </to>
                </anchor>
              </controlPr>
            </control>
          </mc:Choice>
        </mc:AlternateContent>
        <mc:AlternateContent xmlns:mc="http://schemas.openxmlformats.org/markup-compatibility/2006">
          <mc:Choice Requires="x14">
            <control shapeId="210964" r:id="rId20" name="Button 20">
              <controlPr defaultSize="0" print="0" autoFill="0" autoPict="0" macro="[0]!Button301_Click">
                <anchor moveWithCells="1" sizeWithCells="1">
                  <from>
                    <xdr:col>2</xdr:col>
                    <xdr:colOff>2428875</xdr:colOff>
                    <xdr:row>0</xdr:row>
                    <xdr:rowOff>600075</xdr:rowOff>
                  </from>
                  <to>
                    <xdr:col>2</xdr:col>
                    <xdr:colOff>2847975</xdr:colOff>
                    <xdr:row>0</xdr:row>
                    <xdr:rowOff>819150</xdr:rowOff>
                  </to>
                </anchor>
              </controlPr>
            </control>
          </mc:Choice>
        </mc:AlternateContent>
        <mc:AlternateContent xmlns:mc="http://schemas.openxmlformats.org/markup-compatibility/2006">
          <mc:Choice Requires="x14">
            <control shapeId="210965" r:id="rId21" name="Button 21">
              <controlPr defaultSize="0" print="0" autoFill="0" autoPict="0" macro="[0]!Button302_Click">
                <anchor moveWithCells="1" sizeWithCells="1">
                  <from>
                    <xdr:col>2</xdr:col>
                    <xdr:colOff>2895600</xdr:colOff>
                    <xdr:row>0</xdr:row>
                    <xdr:rowOff>600075</xdr:rowOff>
                  </from>
                  <to>
                    <xdr:col>3</xdr:col>
                    <xdr:colOff>476250</xdr:colOff>
                    <xdr:row>0</xdr:row>
                    <xdr:rowOff>819150</xdr:rowOff>
                  </to>
                </anchor>
              </controlPr>
            </control>
          </mc:Choice>
        </mc:AlternateContent>
        <mc:AlternateContent xmlns:mc="http://schemas.openxmlformats.org/markup-compatibility/2006">
          <mc:Choice Requires="x14">
            <control shapeId="210966" r:id="rId22" name="Button 22">
              <controlPr defaultSize="0" print="0" autoFill="0" autoPict="0" macro="[0]!Button303_Click">
                <anchor moveWithCells="1" sizeWithCells="1">
                  <from>
                    <xdr:col>3</xdr:col>
                    <xdr:colOff>514350</xdr:colOff>
                    <xdr:row>0</xdr:row>
                    <xdr:rowOff>600075</xdr:rowOff>
                  </from>
                  <to>
                    <xdr:col>3</xdr:col>
                    <xdr:colOff>1209675</xdr:colOff>
                    <xdr:row>0</xdr:row>
                    <xdr:rowOff>819150</xdr:rowOff>
                  </to>
                </anchor>
              </controlPr>
            </control>
          </mc:Choice>
        </mc:AlternateContent>
        <mc:AlternateContent xmlns:mc="http://schemas.openxmlformats.org/markup-compatibility/2006">
          <mc:Choice Requires="x14">
            <control shapeId="210967" r:id="rId23" name="Button 23">
              <controlPr defaultSize="0" print="0" autoFill="0" autoPict="0" macro="[0]!Button304_Click">
                <anchor moveWithCells="1" sizeWithCells="1">
                  <from>
                    <xdr:col>3</xdr:col>
                    <xdr:colOff>1266825</xdr:colOff>
                    <xdr:row>0</xdr:row>
                    <xdr:rowOff>600075</xdr:rowOff>
                  </from>
                  <to>
                    <xdr:col>3</xdr:col>
                    <xdr:colOff>2200275</xdr:colOff>
                    <xdr:row>0</xdr:row>
                    <xdr:rowOff>819150</xdr:rowOff>
                  </to>
                </anchor>
              </controlPr>
            </control>
          </mc:Choice>
        </mc:AlternateContent>
        <mc:AlternateContent xmlns:mc="http://schemas.openxmlformats.org/markup-compatibility/2006">
          <mc:Choice Requires="x14">
            <control shapeId="210968" r:id="rId24" name="Button 24">
              <controlPr defaultSize="0" print="0" autoFill="0" autoPict="0" macro="[0]!Button319_Click">
                <anchor moveWithCells="1" sizeWithCells="1">
                  <from>
                    <xdr:col>3</xdr:col>
                    <xdr:colOff>2238375</xdr:colOff>
                    <xdr:row>0</xdr:row>
                    <xdr:rowOff>866775</xdr:rowOff>
                  </from>
                  <to>
                    <xdr:col>4</xdr:col>
                    <xdr:colOff>695325</xdr:colOff>
                    <xdr:row>0</xdr:row>
                    <xdr:rowOff>1095375</xdr:rowOff>
                  </to>
                </anchor>
              </controlPr>
            </control>
          </mc:Choice>
        </mc:AlternateContent>
        <mc:AlternateContent xmlns:mc="http://schemas.openxmlformats.org/markup-compatibility/2006">
          <mc:Choice Requires="x14">
            <control shapeId="210969" r:id="rId25" name="Button 25">
              <controlPr defaultSize="0" print="0" autoFill="0" autoPict="0" macro="[0]!RectangleRoundedCorners9_Click">
                <anchor moveWithCells="1" sizeWithCells="1">
                  <from>
                    <xdr:col>3</xdr:col>
                    <xdr:colOff>2276475</xdr:colOff>
                    <xdr:row>0</xdr:row>
                    <xdr:rowOff>600075</xdr:rowOff>
                  </from>
                  <to>
                    <xdr:col>4</xdr:col>
                    <xdr:colOff>1304925</xdr:colOff>
                    <xdr:row>0</xdr:row>
                    <xdr:rowOff>809625</xdr:rowOff>
                  </to>
                </anchor>
              </controlPr>
            </control>
          </mc:Choice>
        </mc:AlternateContent>
      </controls>
    </mc:Choice>
  </mc:AlternateContent>
  <tableParts count="1">
    <tablePart r:id="rId26"/>
  </tableParts>
  <extLst>
    <ext xmlns:x14="http://schemas.microsoft.com/office/spreadsheetml/2009/9/main" uri="{CCE6A557-97BC-4b89-ADB6-D9C93CAAB3DF}">
      <x14:dataValidations xmlns:xm="http://schemas.microsoft.com/office/excel/2006/main" count="2">
        <x14:dataValidation type="list" allowBlank="1" showInputMessage="1" showErrorMessage="1" xr:uid="{00000000-0002-0000-2300-000001000000}">
          <x14:formula1>
            <xm:f>Variables!$AU$3:$AU$14</xm:f>
          </x14:formula1>
          <xm:sqref>F2 F8:F9</xm:sqref>
        </x14:dataValidation>
        <x14:dataValidation type="list" operator="greaterThan" allowBlank="1" showInputMessage="1" showErrorMessage="1" errorTitle="Error" error="Invalid entry" xr:uid="{00000000-0002-0000-2300-000002000000}">
          <x14:formula1>
            <xm:f>Variables!$AQ$3:$AQ$7</xm:f>
          </x14:formula1>
          <xm:sqref>D2 D8:D9</xm:sqref>
        </x14:dataValidation>
      </x14:dataValidations>
    </ext>
  </extLst>
</worksheet>
</file>

<file path=xl/worksheets/sheet3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400-000000000000}">
  <sheetPr codeName="Sheet41">
    <tabColor rgb="FF0070C0"/>
  </sheetPr>
  <dimension ref="A1:BE296"/>
  <sheetViews>
    <sheetView showRowColHeaders="0" zoomScale="80" zoomScaleNormal="80" workbookViewId="0">
      <selection activeCell="J19" sqref="J19"/>
    </sheetView>
  </sheetViews>
  <sheetFormatPr defaultColWidth="9.140625" defaultRowHeight="15"/>
  <cols>
    <col min="1" max="1" width="9.140625" style="27"/>
    <col min="2" max="2" width="14.85546875" style="27" customWidth="1"/>
    <col min="3" max="3" width="24" style="68" customWidth="1"/>
    <col min="4" max="4" width="14.28515625" style="68" customWidth="1"/>
    <col min="5" max="5" width="22.28515625" style="68" customWidth="1"/>
    <col min="6" max="6" width="25.85546875" style="68" customWidth="1"/>
    <col min="7" max="7" width="28" style="68" customWidth="1"/>
    <col min="8" max="8" width="21.140625" style="68" customWidth="1"/>
    <col min="9" max="9" width="34.140625" style="68" customWidth="1"/>
    <col min="10" max="10" width="33" style="68" customWidth="1"/>
    <col min="11" max="11" width="16.28515625" style="68" customWidth="1"/>
    <col min="12" max="12" width="15.42578125" style="68" customWidth="1"/>
    <col min="13" max="13" width="26" style="68" customWidth="1"/>
    <col min="14" max="14" width="15.140625" style="68" customWidth="1"/>
    <col min="15" max="15" width="12" style="68" customWidth="1"/>
    <col min="16" max="16" width="21.7109375" style="68" bestFit="1" customWidth="1"/>
    <col min="17" max="17" width="38.28515625" style="68" customWidth="1"/>
    <col min="18" max="57" width="9.140625" style="27"/>
    <col min="58" max="16384" width="9.140625" style="68"/>
  </cols>
  <sheetData>
    <row r="1" spans="1:17" s="27" customFormat="1" ht="120" customHeight="1">
      <c r="H1" s="387"/>
      <c r="I1" s="387"/>
    </row>
    <row r="2" spans="1:17" s="27" customFormat="1">
      <c r="A2" s="413" t="s">
        <v>861</v>
      </c>
      <c r="B2" s="101"/>
      <c r="C2" s="101"/>
      <c r="D2" s="102"/>
    </row>
    <row r="3" spans="1:17" s="27" customFormat="1">
      <c r="C3" s="51"/>
    </row>
    <row r="4" spans="1:17" ht="30" customHeight="1">
      <c r="C4" s="141" t="s">
        <v>61</v>
      </c>
      <c r="D4" s="141" t="s">
        <v>30</v>
      </c>
      <c r="E4" s="141" t="s">
        <v>39</v>
      </c>
      <c r="F4" s="141" t="s">
        <v>62</v>
      </c>
      <c r="G4" s="141" t="s">
        <v>42</v>
      </c>
      <c r="H4" s="141" t="s">
        <v>43</v>
      </c>
      <c r="I4" s="142" t="s">
        <v>63</v>
      </c>
      <c r="J4" s="141" t="s">
        <v>48</v>
      </c>
      <c r="K4" s="141" t="s">
        <v>64</v>
      </c>
      <c r="L4" s="143" t="s">
        <v>65</v>
      </c>
      <c r="M4" s="143" t="s">
        <v>66</v>
      </c>
      <c r="N4" s="141" t="s">
        <v>67</v>
      </c>
      <c r="O4" s="141" t="s">
        <v>68</v>
      </c>
      <c r="P4" s="141" t="s">
        <v>69</v>
      </c>
      <c r="Q4" s="141" t="s">
        <v>4</v>
      </c>
    </row>
    <row r="5" spans="1:17">
      <c r="A5" s="80" t="str">
        <f>C5&amp;F5&amp;J5</f>
        <v/>
      </c>
      <c r="L5" s="144" t="str">
        <f>IF(RivTest129[[#This Row],[Substance]]&lt;&gt;"",(IFERROR(VLOOKUP("*"&amp;'Reference information'!$E$14&amp;"*"&amp;RivTest129[[#This Row],[Substance]],SubstancesW!$A$6:$U$168,SubstancesW!$M$4,FALSE),"")),"")</f>
        <v/>
      </c>
      <c r="M5" s="144" t="str">
        <f>IFERROR(IF(RivTest129[[#This Row],[Release conc  (ug/l)]]/RivTest129[[#This Row],[Annual EQS (ug/l)]]&lt;0.1,"Pass",IF(RivTest129[[#This Row],[Release conc  (ug/l)]]/RivTest129[[#This Row],[Annual EQS (ug/l)]]&gt;=0.1,"Fail","some error")),"")</f>
        <v/>
      </c>
      <c r="O5" s="144" t="str">
        <f>IFERROR(VLOOKUP(RivTest129[[#This Row],[Substance]],SubstancesW!$B$6:$U$168,SubstancesW!$K$4,FALSE),"N/A")</f>
        <v>N/A</v>
      </c>
      <c r="P5" s="144" t="str">
        <f>IF(RivTest129[[#This Row],[MAC (ug/l)]]&gt;0,IFERROR(IF(RivTest129[[#This Row],[Max release conc (ug/l)]]/RivTest129[[#This Row],[MAC (ug/l)]]&lt;0.1,"Pass",IF(RivTest129[[#This Row],[Max release conc (ug/l)]]/RivTest129[[#This Row],[MAC (ug/l)]]&gt;=0.1,"Fail","some error")),""),"N/A")</f>
        <v/>
      </c>
      <c r="Q5" s="118"/>
    </row>
    <row r="6" spans="1:17">
      <c r="A6" s="119"/>
      <c r="C6" s="27"/>
      <c r="D6" s="27"/>
      <c r="E6" s="27"/>
      <c r="F6" s="27"/>
      <c r="G6" s="27"/>
      <c r="H6" s="27"/>
      <c r="I6" s="27"/>
      <c r="J6" s="27"/>
      <c r="K6" s="27"/>
      <c r="L6" s="27"/>
      <c r="M6" s="27"/>
      <c r="N6" s="27"/>
      <c r="O6" s="27"/>
      <c r="P6" s="27"/>
      <c r="Q6" s="27"/>
    </row>
    <row r="7" spans="1:17">
      <c r="A7" s="119"/>
      <c r="C7" s="27"/>
      <c r="D7" s="27"/>
      <c r="E7" s="27"/>
      <c r="F7" s="27"/>
      <c r="G7" s="27"/>
      <c r="H7" s="27"/>
      <c r="I7" s="27"/>
      <c r="J7" s="27"/>
      <c r="K7" s="27"/>
      <c r="L7" s="27"/>
      <c r="M7" s="27"/>
      <c r="N7" s="27"/>
      <c r="O7" s="27"/>
      <c r="P7" s="27"/>
      <c r="Q7" s="27"/>
    </row>
    <row r="8" spans="1:17">
      <c r="A8" s="119"/>
      <c r="C8" s="27"/>
      <c r="D8" s="27"/>
      <c r="E8" s="27"/>
      <c r="F8" s="27"/>
      <c r="G8" s="27"/>
      <c r="H8" s="27"/>
      <c r="I8" s="27"/>
      <c r="J8" s="27"/>
      <c r="K8" s="27"/>
      <c r="L8" s="27"/>
      <c r="M8" s="27"/>
      <c r="N8" s="27"/>
      <c r="O8" s="27"/>
      <c r="P8" s="27"/>
      <c r="Q8" s="27"/>
    </row>
    <row r="9" spans="1:17">
      <c r="A9" s="119"/>
      <c r="C9" s="27"/>
      <c r="D9" s="27"/>
      <c r="E9" s="27"/>
      <c r="F9" s="27"/>
      <c r="G9" s="27"/>
      <c r="H9" s="27"/>
      <c r="I9" s="27"/>
      <c r="J9" s="27"/>
      <c r="K9" s="27"/>
      <c r="L9" s="27"/>
      <c r="M9" s="27"/>
      <c r="N9" s="27"/>
      <c r="O9" s="27"/>
      <c r="P9" s="27"/>
      <c r="Q9" s="27"/>
    </row>
    <row r="10" spans="1:17">
      <c r="A10" s="119"/>
      <c r="C10" s="27"/>
      <c r="D10" s="27"/>
      <c r="E10" s="27"/>
      <c r="F10" s="27"/>
      <c r="G10" s="27"/>
      <c r="H10" s="27"/>
      <c r="I10" s="27"/>
      <c r="J10" s="27"/>
      <c r="K10" s="27"/>
      <c r="L10" s="27"/>
      <c r="M10" s="27"/>
      <c r="N10" s="27"/>
      <c r="O10" s="27"/>
      <c r="P10" s="27"/>
      <c r="Q10" s="27"/>
    </row>
    <row r="11" spans="1:17">
      <c r="A11" s="119"/>
      <c r="C11" s="27"/>
      <c r="D11" s="27"/>
      <c r="E11" s="27"/>
      <c r="F11" s="27"/>
      <c r="G11" s="27"/>
      <c r="H11" s="27"/>
      <c r="I11" s="27"/>
      <c r="J11" s="27"/>
      <c r="K11" s="27"/>
      <c r="L11" s="27"/>
      <c r="M11" s="27"/>
      <c r="N11" s="27"/>
      <c r="O11" s="27"/>
      <c r="P11" s="27"/>
      <c r="Q11" s="27"/>
    </row>
    <row r="12" spans="1:17">
      <c r="A12" s="119"/>
      <c r="C12" s="27"/>
      <c r="D12" s="27"/>
      <c r="E12" s="27"/>
      <c r="F12" s="27"/>
      <c r="G12" s="27"/>
      <c r="H12" s="27"/>
      <c r="I12" s="27"/>
      <c r="J12" s="27"/>
      <c r="K12" s="27"/>
      <c r="L12" s="27"/>
      <c r="M12" s="27"/>
      <c r="N12" s="27"/>
      <c r="O12" s="27"/>
      <c r="P12" s="27"/>
      <c r="Q12" s="27"/>
    </row>
    <row r="13" spans="1:17">
      <c r="A13" s="119"/>
      <c r="C13" s="27"/>
      <c r="D13" s="27"/>
      <c r="E13" s="27"/>
      <c r="F13" s="27"/>
      <c r="G13" s="27"/>
      <c r="H13" s="27"/>
      <c r="I13" s="27"/>
      <c r="J13" s="27"/>
      <c r="K13" s="27"/>
      <c r="L13" s="27"/>
      <c r="M13" s="27"/>
      <c r="N13" s="27"/>
      <c r="O13" s="27"/>
      <c r="P13" s="27"/>
      <c r="Q13" s="27"/>
    </row>
    <row r="14" spans="1:17">
      <c r="A14" s="119"/>
      <c r="C14" s="27"/>
      <c r="D14" s="27"/>
      <c r="E14" s="27"/>
      <c r="F14" s="27"/>
      <c r="G14" s="27"/>
      <c r="H14" s="27"/>
      <c r="I14" s="27"/>
      <c r="J14" s="27"/>
      <c r="K14" s="27"/>
      <c r="L14" s="27"/>
      <c r="M14" s="27"/>
      <c r="N14" s="27"/>
      <c r="O14" s="27"/>
      <c r="P14" s="27"/>
      <c r="Q14" s="27"/>
    </row>
    <row r="15" spans="1:17">
      <c r="A15" s="119"/>
      <c r="C15" s="27"/>
      <c r="D15" s="27"/>
      <c r="E15" s="27"/>
      <c r="F15" s="27"/>
      <c r="G15" s="27"/>
      <c r="H15" s="27"/>
      <c r="I15" s="27"/>
      <c r="J15" s="27"/>
      <c r="K15" s="27"/>
      <c r="L15" s="27"/>
      <c r="M15" s="27"/>
      <c r="N15" s="27"/>
      <c r="O15" s="27"/>
      <c r="P15" s="27"/>
      <c r="Q15" s="27"/>
    </row>
    <row r="16" spans="1:17">
      <c r="A16" s="119"/>
      <c r="C16" s="27"/>
      <c r="D16" s="27"/>
      <c r="E16" s="27"/>
      <c r="F16" s="27"/>
      <c r="G16" s="27"/>
      <c r="H16" s="27"/>
      <c r="I16" s="27"/>
      <c r="J16" s="27"/>
      <c r="K16" s="27"/>
      <c r="L16" s="27"/>
      <c r="M16" s="27"/>
      <c r="N16" s="27"/>
      <c r="O16" s="27"/>
      <c r="P16" s="27"/>
      <c r="Q16" s="27"/>
    </row>
    <row r="17" spans="1:17">
      <c r="A17" s="119"/>
      <c r="C17" s="27"/>
      <c r="D17" s="27"/>
      <c r="E17" s="27"/>
      <c r="F17" s="27"/>
      <c r="G17" s="27"/>
      <c r="H17" s="27"/>
      <c r="I17" s="27"/>
      <c r="J17" s="27"/>
      <c r="K17" s="27"/>
      <c r="L17" s="27"/>
      <c r="M17" s="27"/>
      <c r="N17" s="27"/>
      <c r="O17" s="27"/>
      <c r="P17" s="27"/>
      <c r="Q17" s="27"/>
    </row>
    <row r="18" spans="1:17">
      <c r="A18" s="119"/>
      <c r="C18" s="27"/>
      <c r="D18" s="27"/>
      <c r="E18" s="27"/>
      <c r="F18" s="27"/>
      <c r="G18" s="27"/>
      <c r="H18" s="27"/>
      <c r="I18" s="27"/>
      <c r="J18" s="27"/>
      <c r="K18" s="27"/>
      <c r="L18" s="27"/>
      <c r="M18" s="27"/>
      <c r="N18" s="27"/>
      <c r="O18" s="27"/>
      <c r="P18" s="27"/>
      <c r="Q18" s="27"/>
    </row>
    <row r="19" spans="1:17">
      <c r="A19" s="119"/>
      <c r="C19" s="27"/>
      <c r="D19" s="27"/>
      <c r="E19" s="27"/>
      <c r="F19" s="27"/>
      <c r="G19" s="27"/>
      <c r="H19" s="27"/>
      <c r="I19" s="27"/>
      <c r="J19" s="27"/>
      <c r="K19" s="27"/>
      <c r="L19" s="27"/>
      <c r="M19" s="27"/>
      <c r="N19" s="27"/>
      <c r="O19" s="27"/>
      <c r="P19" s="27"/>
      <c r="Q19" s="27"/>
    </row>
    <row r="20" spans="1:17">
      <c r="A20" s="119"/>
      <c r="C20" s="27"/>
      <c r="D20" s="27"/>
      <c r="E20" s="27"/>
      <c r="F20" s="27"/>
      <c r="G20" s="27"/>
      <c r="H20" s="27"/>
      <c r="I20" s="27"/>
      <c r="J20" s="27"/>
      <c r="K20" s="27"/>
      <c r="L20" s="27"/>
      <c r="M20" s="27"/>
      <c r="N20" s="27"/>
      <c r="O20" s="27"/>
      <c r="P20" s="27"/>
      <c r="Q20" s="27"/>
    </row>
    <row r="21" spans="1:17">
      <c r="A21" s="119"/>
      <c r="C21" s="27"/>
      <c r="D21" s="27"/>
      <c r="E21" s="27"/>
      <c r="F21" s="27"/>
      <c r="G21" s="27"/>
      <c r="H21" s="27"/>
      <c r="I21" s="27"/>
      <c r="J21" s="27"/>
      <c r="K21" s="27"/>
      <c r="L21" s="27"/>
      <c r="M21" s="27"/>
      <c r="N21" s="27"/>
      <c r="O21" s="27"/>
      <c r="P21" s="27"/>
      <c r="Q21" s="27"/>
    </row>
    <row r="22" spans="1:17">
      <c r="A22" s="119"/>
      <c r="C22" s="27"/>
      <c r="D22" s="27"/>
      <c r="E22" s="27"/>
      <c r="F22" s="27"/>
      <c r="G22" s="27"/>
      <c r="H22" s="27"/>
      <c r="I22" s="27"/>
      <c r="J22" s="27"/>
      <c r="K22" s="27"/>
      <c r="L22" s="27"/>
      <c r="M22" s="27"/>
      <c r="N22" s="27"/>
      <c r="O22" s="27"/>
      <c r="P22" s="27"/>
      <c r="Q22" s="27"/>
    </row>
    <row r="23" spans="1:17">
      <c r="A23" s="119"/>
      <c r="C23" s="27"/>
      <c r="D23" s="27"/>
      <c r="E23" s="27"/>
      <c r="F23" s="27"/>
      <c r="G23" s="27"/>
      <c r="H23" s="27"/>
      <c r="I23" s="27"/>
      <c r="J23" s="27"/>
      <c r="K23" s="27"/>
      <c r="L23" s="27"/>
      <c r="M23" s="27"/>
      <c r="N23" s="27"/>
      <c r="O23" s="27"/>
      <c r="P23" s="27"/>
      <c r="Q23" s="27"/>
    </row>
    <row r="24" spans="1:17">
      <c r="A24" s="119"/>
      <c r="C24" s="27"/>
      <c r="D24" s="27"/>
      <c r="E24" s="27"/>
      <c r="F24" s="27"/>
      <c r="G24" s="27"/>
      <c r="H24" s="27"/>
      <c r="I24" s="27"/>
      <c r="J24" s="27"/>
      <c r="K24" s="27"/>
      <c r="L24" s="27"/>
      <c r="M24" s="27"/>
      <c r="N24" s="27"/>
      <c r="O24" s="27"/>
      <c r="P24" s="27"/>
      <c r="Q24" s="27"/>
    </row>
    <row r="25" spans="1:17">
      <c r="A25" s="119"/>
      <c r="C25" s="27"/>
      <c r="D25" s="27"/>
      <c r="E25" s="27"/>
      <c r="F25" s="27"/>
      <c r="G25" s="27"/>
      <c r="H25" s="27"/>
      <c r="I25" s="27"/>
      <c r="J25" s="27"/>
      <c r="K25" s="27"/>
      <c r="L25" s="27"/>
      <c r="M25" s="27"/>
      <c r="N25" s="27"/>
      <c r="O25" s="27"/>
      <c r="P25" s="27"/>
      <c r="Q25" s="27"/>
    </row>
    <row r="26" spans="1:17">
      <c r="A26" s="119"/>
      <c r="C26" s="27"/>
      <c r="D26" s="27"/>
      <c r="E26" s="27"/>
      <c r="F26" s="27"/>
      <c r="G26" s="27"/>
      <c r="H26" s="27"/>
      <c r="I26" s="27"/>
      <c r="J26" s="27"/>
      <c r="K26" s="27"/>
      <c r="L26" s="27"/>
      <c r="M26" s="27"/>
      <c r="N26" s="27"/>
      <c r="O26" s="27"/>
      <c r="P26" s="27"/>
      <c r="Q26" s="27"/>
    </row>
    <row r="27" spans="1:17">
      <c r="A27" s="119"/>
      <c r="C27" s="27"/>
      <c r="D27" s="27"/>
      <c r="E27" s="27"/>
      <c r="F27" s="27"/>
      <c r="G27" s="27"/>
      <c r="H27" s="27"/>
      <c r="I27" s="27"/>
      <c r="J27" s="27"/>
      <c r="K27" s="27"/>
      <c r="L27" s="27"/>
      <c r="M27" s="27"/>
      <c r="N27" s="27"/>
      <c r="O27" s="27"/>
      <c r="P27" s="27"/>
      <c r="Q27" s="27"/>
    </row>
    <row r="28" spans="1:17">
      <c r="A28" s="119"/>
      <c r="C28" s="27"/>
      <c r="D28" s="27"/>
      <c r="E28" s="27"/>
      <c r="F28" s="27"/>
      <c r="G28" s="27"/>
      <c r="H28" s="27"/>
      <c r="I28" s="27"/>
      <c r="J28" s="27"/>
      <c r="K28" s="27"/>
      <c r="L28" s="27"/>
      <c r="M28" s="27"/>
      <c r="N28" s="27"/>
      <c r="O28" s="27"/>
      <c r="P28" s="27"/>
      <c r="Q28" s="27"/>
    </row>
    <row r="29" spans="1:17">
      <c r="A29" s="119"/>
      <c r="C29" s="27"/>
      <c r="D29" s="27"/>
      <c r="E29" s="27"/>
      <c r="F29" s="27"/>
      <c r="G29" s="27"/>
      <c r="H29" s="27"/>
      <c r="I29" s="27"/>
      <c r="J29" s="27"/>
      <c r="K29" s="27"/>
      <c r="L29" s="27"/>
      <c r="M29" s="27"/>
      <c r="N29" s="27"/>
      <c r="O29" s="27"/>
      <c r="P29" s="27"/>
      <c r="Q29" s="27"/>
    </row>
    <row r="30" spans="1:17">
      <c r="A30" s="119"/>
      <c r="C30" s="27"/>
      <c r="D30" s="27"/>
      <c r="E30" s="27"/>
      <c r="F30" s="27"/>
      <c r="G30" s="27"/>
      <c r="H30" s="27"/>
      <c r="I30" s="27"/>
      <c r="J30" s="27"/>
      <c r="K30" s="27"/>
      <c r="L30" s="27"/>
      <c r="M30" s="27"/>
      <c r="N30" s="27"/>
      <c r="O30" s="27"/>
      <c r="P30" s="27"/>
      <c r="Q30" s="27"/>
    </row>
    <row r="31" spans="1:17">
      <c r="A31" s="119"/>
      <c r="C31" s="27"/>
      <c r="D31" s="27"/>
      <c r="E31" s="27"/>
      <c r="F31" s="27"/>
      <c r="G31" s="27"/>
      <c r="H31" s="27"/>
      <c r="I31" s="27"/>
      <c r="J31" s="27"/>
      <c r="K31" s="27"/>
      <c r="L31" s="27"/>
      <c r="M31" s="27"/>
      <c r="N31" s="27"/>
      <c r="O31" s="27"/>
      <c r="P31" s="27"/>
      <c r="Q31" s="27"/>
    </row>
    <row r="32" spans="1:17">
      <c r="A32" s="119"/>
      <c r="C32" s="27"/>
      <c r="D32" s="27"/>
      <c r="E32" s="27"/>
      <c r="F32" s="27"/>
      <c r="G32" s="27"/>
      <c r="H32" s="27"/>
      <c r="I32" s="27"/>
      <c r="J32" s="27"/>
      <c r="K32" s="27"/>
      <c r="L32" s="27"/>
      <c r="M32" s="27"/>
      <c r="N32" s="27"/>
      <c r="O32" s="27"/>
      <c r="P32" s="27"/>
      <c r="Q32" s="27"/>
    </row>
    <row r="33" spans="1:17">
      <c r="A33" s="119"/>
      <c r="C33" s="27"/>
      <c r="D33" s="27"/>
      <c r="E33" s="27"/>
      <c r="F33" s="27"/>
      <c r="G33" s="27"/>
      <c r="H33" s="27"/>
      <c r="I33" s="27"/>
      <c r="J33" s="27"/>
      <c r="K33" s="27"/>
      <c r="L33" s="27"/>
      <c r="M33" s="27"/>
      <c r="N33" s="27"/>
      <c r="O33" s="27"/>
      <c r="P33" s="27"/>
      <c r="Q33" s="27"/>
    </row>
    <row r="34" spans="1:17">
      <c r="A34" s="119"/>
      <c r="C34" s="27"/>
      <c r="D34" s="27"/>
      <c r="E34" s="27"/>
      <c r="F34" s="27"/>
      <c r="G34" s="27"/>
      <c r="H34" s="27"/>
      <c r="I34" s="27"/>
      <c r="J34" s="27"/>
      <c r="K34" s="27"/>
      <c r="L34" s="27"/>
      <c r="M34" s="27"/>
      <c r="N34" s="27"/>
      <c r="O34" s="27"/>
      <c r="P34" s="27"/>
      <c r="Q34" s="27"/>
    </row>
    <row r="35" spans="1:17">
      <c r="A35" s="119"/>
      <c r="C35" s="27"/>
      <c r="D35" s="27"/>
      <c r="E35" s="27"/>
      <c r="F35" s="27"/>
      <c r="G35" s="27"/>
      <c r="H35" s="27"/>
      <c r="I35" s="27"/>
      <c r="J35" s="27"/>
      <c r="K35" s="27"/>
      <c r="L35" s="27"/>
      <c r="M35" s="27"/>
      <c r="N35" s="27"/>
      <c r="O35" s="27"/>
      <c r="P35" s="27"/>
      <c r="Q35" s="27"/>
    </row>
    <row r="36" spans="1:17">
      <c r="A36" s="119"/>
      <c r="C36" s="27"/>
      <c r="D36" s="27"/>
      <c r="E36" s="27"/>
      <c r="F36" s="27"/>
      <c r="G36" s="27"/>
      <c r="H36" s="27"/>
      <c r="I36" s="27"/>
      <c r="J36" s="27"/>
      <c r="K36" s="27"/>
      <c r="L36" s="27"/>
      <c r="M36" s="27"/>
      <c r="N36" s="27"/>
      <c r="O36" s="27"/>
      <c r="P36" s="27"/>
      <c r="Q36" s="27"/>
    </row>
    <row r="37" spans="1:17">
      <c r="A37" s="119"/>
      <c r="C37" s="27"/>
      <c r="D37" s="27"/>
      <c r="E37" s="27"/>
      <c r="F37" s="27"/>
      <c r="G37" s="27"/>
      <c r="H37" s="27"/>
      <c r="I37" s="27"/>
      <c r="J37" s="27"/>
      <c r="K37" s="27"/>
      <c r="L37" s="27"/>
      <c r="M37" s="27"/>
      <c r="N37" s="27"/>
      <c r="O37" s="27"/>
      <c r="P37" s="27"/>
      <c r="Q37" s="27"/>
    </row>
    <row r="38" spans="1:17">
      <c r="A38" s="119"/>
      <c r="C38" s="27"/>
      <c r="D38" s="27"/>
      <c r="E38" s="27"/>
      <c r="F38" s="27"/>
      <c r="G38" s="27"/>
      <c r="H38" s="27"/>
      <c r="I38" s="27"/>
      <c r="J38" s="27"/>
      <c r="K38" s="27"/>
      <c r="L38" s="27"/>
      <c r="M38" s="27"/>
      <c r="N38" s="27"/>
      <c r="O38" s="27"/>
      <c r="P38" s="27"/>
      <c r="Q38" s="27"/>
    </row>
    <row r="39" spans="1:17">
      <c r="A39" s="119"/>
      <c r="C39" s="27"/>
      <c r="D39" s="27"/>
      <c r="E39" s="27"/>
      <c r="F39" s="27"/>
      <c r="G39" s="27"/>
      <c r="H39" s="27"/>
      <c r="I39" s="27"/>
      <c r="J39" s="27"/>
      <c r="K39" s="27"/>
      <c r="L39" s="27"/>
      <c r="M39" s="27"/>
      <c r="N39" s="27"/>
      <c r="O39" s="27"/>
      <c r="P39" s="27"/>
      <c r="Q39" s="27"/>
    </row>
    <row r="40" spans="1:17">
      <c r="A40" s="119"/>
      <c r="C40" s="27"/>
      <c r="D40" s="27"/>
      <c r="E40" s="27"/>
      <c r="F40" s="27"/>
      <c r="G40" s="27"/>
      <c r="H40" s="27"/>
      <c r="I40" s="27"/>
      <c r="J40" s="27"/>
      <c r="K40" s="27"/>
      <c r="L40" s="27"/>
      <c r="M40" s="27"/>
      <c r="N40" s="27"/>
      <c r="O40" s="27"/>
      <c r="P40" s="27"/>
      <c r="Q40" s="27"/>
    </row>
    <row r="41" spans="1:17">
      <c r="A41" s="119"/>
      <c r="C41" s="27"/>
      <c r="D41" s="27"/>
      <c r="E41" s="27"/>
      <c r="F41" s="27"/>
      <c r="G41" s="27"/>
      <c r="H41" s="27"/>
      <c r="I41" s="27"/>
      <c r="J41" s="27"/>
      <c r="K41" s="27"/>
      <c r="L41" s="27"/>
      <c r="M41" s="27"/>
      <c r="N41" s="27"/>
      <c r="O41" s="27"/>
      <c r="P41" s="27"/>
      <c r="Q41" s="27"/>
    </row>
    <row r="42" spans="1:17">
      <c r="A42" s="119"/>
      <c r="C42" s="27"/>
      <c r="D42" s="27"/>
      <c r="E42" s="27"/>
      <c r="F42" s="27"/>
      <c r="G42" s="27"/>
      <c r="H42" s="27"/>
      <c r="I42" s="27"/>
      <c r="J42" s="27"/>
      <c r="K42" s="27"/>
      <c r="L42" s="27"/>
      <c r="M42" s="27"/>
      <c r="N42" s="27"/>
      <c r="O42" s="27"/>
      <c r="P42" s="27"/>
      <c r="Q42" s="27"/>
    </row>
    <row r="43" spans="1:17">
      <c r="A43" s="119"/>
      <c r="C43" s="27"/>
      <c r="D43" s="27"/>
      <c r="E43" s="27"/>
      <c r="F43" s="27"/>
      <c r="G43" s="27"/>
      <c r="H43" s="27"/>
      <c r="I43" s="27"/>
      <c r="J43" s="27"/>
      <c r="K43" s="27"/>
      <c r="L43" s="27"/>
      <c r="M43" s="27"/>
      <c r="N43" s="27"/>
      <c r="O43" s="27"/>
      <c r="P43" s="27"/>
      <c r="Q43" s="27"/>
    </row>
    <row r="44" spans="1:17">
      <c r="A44" s="119"/>
      <c r="C44" s="27"/>
      <c r="D44" s="27"/>
      <c r="E44" s="27"/>
      <c r="F44" s="27"/>
      <c r="G44" s="27"/>
      <c r="H44" s="27"/>
      <c r="I44" s="27"/>
      <c r="J44" s="27"/>
      <c r="K44" s="27"/>
      <c r="L44" s="27"/>
      <c r="M44" s="27"/>
      <c r="N44" s="27"/>
      <c r="O44" s="27"/>
      <c r="P44" s="27"/>
      <c r="Q44" s="27"/>
    </row>
    <row r="45" spans="1:17">
      <c r="A45" s="119"/>
      <c r="C45" s="27"/>
      <c r="D45" s="27"/>
      <c r="E45" s="27"/>
      <c r="F45" s="27"/>
      <c r="G45" s="27"/>
      <c r="H45" s="27"/>
      <c r="I45" s="27"/>
      <c r="J45" s="27"/>
      <c r="K45" s="27"/>
      <c r="L45" s="27"/>
      <c r="M45" s="27"/>
      <c r="N45" s="27"/>
      <c r="O45" s="27"/>
      <c r="P45" s="27"/>
      <c r="Q45" s="27"/>
    </row>
    <row r="46" spans="1:17">
      <c r="A46" s="119"/>
      <c r="C46" s="27"/>
      <c r="D46" s="27"/>
      <c r="E46" s="27"/>
      <c r="F46" s="27"/>
      <c r="G46" s="27"/>
      <c r="H46" s="27"/>
      <c r="I46" s="27"/>
      <c r="J46" s="27"/>
      <c r="K46" s="27"/>
      <c r="L46" s="27"/>
      <c r="M46" s="27"/>
      <c r="N46" s="27"/>
      <c r="O46" s="27"/>
      <c r="P46" s="27"/>
      <c r="Q46" s="27"/>
    </row>
    <row r="47" spans="1:17">
      <c r="A47" s="119"/>
      <c r="C47" s="27"/>
      <c r="D47" s="27"/>
      <c r="E47" s="27"/>
      <c r="F47" s="27"/>
      <c r="G47" s="27"/>
      <c r="H47" s="27"/>
      <c r="I47" s="27"/>
      <c r="J47" s="27"/>
      <c r="K47" s="27"/>
      <c r="L47" s="27"/>
      <c r="M47" s="27"/>
      <c r="N47" s="27"/>
      <c r="O47" s="27"/>
      <c r="P47" s="27"/>
      <c r="Q47" s="27"/>
    </row>
    <row r="48" spans="1:17">
      <c r="A48" s="119"/>
      <c r="C48" s="27"/>
      <c r="D48" s="27"/>
      <c r="E48" s="27"/>
      <c r="F48" s="27"/>
      <c r="G48" s="27"/>
      <c r="H48" s="27"/>
      <c r="I48" s="27"/>
      <c r="J48" s="27"/>
      <c r="K48" s="27"/>
      <c r="L48" s="27"/>
      <c r="M48" s="27"/>
      <c r="N48" s="27"/>
      <c r="O48" s="27"/>
      <c r="P48" s="27"/>
      <c r="Q48" s="27"/>
    </row>
    <row r="49" spans="1:17">
      <c r="A49" s="119"/>
      <c r="C49" s="27"/>
      <c r="D49" s="27"/>
      <c r="E49" s="27"/>
      <c r="F49" s="27"/>
      <c r="G49" s="27"/>
      <c r="H49" s="27"/>
      <c r="I49" s="27"/>
      <c r="J49" s="27"/>
      <c r="K49" s="27"/>
      <c r="L49" s="27"/>
      <c r="M49" s="27"/>
      <c r="N49" s="27"/>
      <c r="O49" s="27"/>
      <c r="P49" s="27"/>
      <c r="Q49" s="27"/>
    </row>
    <row r="50" spans="1:17">
      <c r="A50" s="119"/>
      <c r="C50" s="27"/>
      <c r="D50" s="27"/>
      <c r="E50" s="27"/>
      <c r="F50" s="27"/>
      <c r="G50" s="27"/>
      <c r="H50" s="27"/>
      <c r="I50" s="27"/>
      <c r="J50" s="27"/>
      <c r="K50" s="27"/>
      <c r="L50" s="27"/>
      <c r="M50" s="27"/>
      <c r="N50" s="27"/>
      <c r="O50" s="27"/>
      <c r="P50" s="27"/>
      <c r="Q50" s="27"/>
    </row>
    <row r="51" spans="1:17">
      <c r="A51" s="119"/>
      <c r="C51" s="27"/>
      <c r="D51" s="27"/>
      <c r="E51" s="27"/>
      <c r="F51" s="27"/>
      <c r="G51" s="27"/>
      <c r="H51" s="27"/>
      <c r="I51" s="27"/>
      <c r="J51" s="27"/>
      <c r="K51" s="27"/>
      <c r="L51" s="27"/>
      <c r="M51" s="27"/>
      <c r="N51" s="27"/>
      <c r="O51" s="27"/>
      <c r="P51" s="27"/>
      <c r="Q51" s="27"/>
    </row>
    <row r="52" spans="1:17">
      <c r="A52" s="119"/>
      <c r="C52" s="27"/>
      <c r="D52" s="27"/>
      <c r="E52" s="27"/>
      <c r="F52" s="27"/>
      <c r="G52" s="27"/>
      <c r="H52" s="27"/>
      <c r="I52" s="27"/>
      <c r="J52" s="27"/>
      <c r="K52" s="27"/>
      <c r="L52" s="27"/>
      <c r="M52" s="27"/>
      <c r="N52" s="27"/>
      <c r="O52" s="27"/>
      <c r="P52" s="27"/>
      <c r="Q52" s="27"/>
    </row>
    <row r="53" spans="1:17">
      <c r="A53" s="119"/>
      <c r="C53" s="27"/>
      <c r="D53" s="27"/>
      <c r="E53" s="27"/>
      <c r="F53" s="27"/>
      <c r="G53" s="27"/>
      <c r="H53" s="27"/>
      <c r="I53" s="27"/>
      <c r="J53" s="27"/>
      <c r="K53" s="27"/>
      <c r="L53" s="27"/>
      <c r="M53" s="27"/>
      <c r="N53" s="27"/>
      <c r="O53" s="27"/>
      <c r="P53" s="27"/>
      <c r="Q53" s="27"/>
    </row>
    <row r="54" spans="1:17">
      <c r="A54" s="119"/>
      <c r="C54" s="27"/>
      <c r="D54" s="27"/>
      <c r="E54" s="27"/>
      <c r="F54" s="27"/>
      <c r="G54" s="27"/>
      <c r="H54" s="27"/>
      <c r="I54" s="27"/>
      <c r="J54" s="27"/>
      <c r="K54" s="27"/>
      <c r="L54" s="27"/>
      <c r="M54" s="27"/>
      <c r="N54" s="27"/>
      <c r="O54" s="27"/>
      <c r="P54" s="27"/>
      <c r="Q54" s="27"/>
    </row>
    <row r="55" spans="1:17">
      <c r="A55" s="119"/>
      <c r="C55" s="27"/>
      <c r="D55" s="27"/>
      <c r="E55" s="27"/>
      <c r="F55" s="27"/>
      <c r="G55" s="27"/>
      <c r="H55" s="27"/>
      <c r="I55" s="27"/>
      <c r="J55" s="27"/>
      <c r="K55" s="27"/>
      <c r="L55" s="27"/>
      <c r="M55" s="27"/>
      <c r="N55" s="27"/>
      <c r="O55" s="27"/>
      <c r="P55" s="27"/>
      <c r="Q55" s="27"/>
    </row>
    <row r="56" spans="1:17">
      <c r="A56" s="119"/>
      <c r="C56" s="27"/>
      <c r="D56" s="27"/>
      <c r="E56" s="27"/>
      <c r="F56" s="27"/>
      <c r="G56" s="27"/>
      <c r="H56" s="27"/>
      <c r="I56" s="27"/>
      <c r="J56" s="27"/>
      <c r="K56" s="27"/>
      <c r="L56" s="27"/>
      <c r="M56" s="27"/>
      <c r="N56" s="27"/>
      <c r="O56" s="27"/>
      <c r="P56" s="27"/>
      <c r="Q56" s="27"/>
    </row>
    <row r="57" spans="1:17">
      <c r="A57" s="119"/>
      <c r="C57" s="27"/>
      <c r="D57" s="27"/>
      <c r="E57" s="27"/>
      <c r="F57" s="27"/>
      <c r="G57" s="27"/>
      <c r="H57" s="27"/>
      <c r="I57" s="27"/>
      <c r="J57" s="27"/>
      <c r="K57" s="27"/>
      <c r="L57" s="27"/>
      <c r="M57" s="27"/>
      <c r="N57" s="27"/>
      <c r="O57" s="27"/>
      <c r="P57" s="27"/>
      <c r="Q57" s="27"/>
    </row>
    <row r="58" spans="1:17">
      <c r="A58" s="119"/>
      <c r="C58" s="27"/>
      <c r="D58" s="27"/>
      <c r="E58" s="27"/>
      <c r="F58" s="27"/>
      <c r="G58" s="27"/>
      <c r="H58" s="27"/>
      <c r="I58" s="27"/>
      <c r="J58" s="27"/>
      <c r="K58" s="27"/>
      <c r="L58" s="27"/>
      <c r="M58" s="27"/>
      <c r="N58" s="27"/>
      <c r="O58" s="27"/>
      <c r="P58" s="27"/>
      <c r="Q58" s="27"/>
    </row>
    <row r="59" spans="1:17">
      <c r="A59" s="119"/>
      <c r="C59" s="27"/>
      <c r="D59" s="27"/>
      <c r="E59" s="27"/>
      <c r="F59" s="27"/>
      <c r="G59" s="27"/>
      <c r="H59" s="27"/>
      <c r="I59" s="27"/>
      <c r="J59" s="27"/>
      <c r="K59" s="27"/>
      <c r="L59" s="27"/>
      <c r="M59" s="27"/>
      <c r="N59" s="27"/>
      <c r="O59" s="27"/>
      <c r="P59" s="27"/>
      <c r="Q59" s="27"/>
    </row>
    <row r="60" spans="1:17">
      <c r="A60" s="119" t="str">
        <f ca="1">CONCATENATE(INDIRECT("C"&amp;Variables!BL62),INDIRECT("F"&amp;Variables!BL62),INDIRECT("J"&amp;Variables!BL62))</f>
        <v/>
      </c>
      <c r="C60" s="27"/>
      <c r="D60" s="27"/>
      <c r="E60" s="27"/>
      <c r="F60" s="27"/>
      <c r="G60" s="27"/>
      <c r="H60" s="27"/>
      <c r="I60" s="27"/>
      <c r="J60" s="27"/>
      <c r="K60" s="27"/>
      <c r="L60" s="27"/>
      <c r="M60" s="27"/>
      <c r="N60" s="27"/>
      <c r="O60" s="27"/>
      <c r="P60" s="27"/>
      <c r="Q60" s="27"/>
    </row>
    <row r="61" spans="1:17">
      <c r="A61" s="119" t="str">
        <f ca="1">CONCATENATE(INDIRECT("C"&amp;Variables!BL63),INDIRECT("F"&amp;Variables!BL63),INDIRECT("J"&amp;Variables!BL63))</f>
        <v/>
      </c>
      <c r="C61" s="27"/>
      <c r="D61" s="27"/>
      <c r="E61" s="27"/>
      <c r="F61" s="27"/>
      <c r="G61" s="27"/>
      <c r="H61" s="27"/>
      <c r="I61" s="27"/>
      <c r="J61" s="27"/>
      <c r="K61" s="27"/>
      <c r="L61" s="27"/>
      <c r="M61" s="27"/>
      <c r="N61" s="27"/>
      <c r="O61" s="27"/>
      <c r="P61" s="27"/>
      <c r="Q61" s="27"/>
    </row>
    <row r="62" spans="1:17">
      <c r="A62" s="119" t="str">
        <f ca="1">CONCATENATE(INDIRECT("C"&amp;Variables!BL64),INDIRECT("F"&amp;Variables!BL64),INDIRECT("J"&amp;Variables!BL64))</f>
        <v/>
      </c>
      <c r="C62" s="27"/>
      <c r="D62" s="27"/>
      <c r="E62" s="27"/>
      <c r="F62" s="27"/>
      <c r="G62" s="27"/>
      <c r="H62" s="27"/>
      <c r="I62" s="27"/>
      <c r="J62" s="27"/>
      <c r="K62" s="27"/>
      <c r="L62" s="27"/>
      <c r="M62" s="27"/>
      <c r="N62" s="27"/>
      <c r="O62" s="27"/>
      <c r="P62" s="27"/>
      <c r="Q62" s="27"/>
    </row>
    <row r="63" spans="1:17">
      <c r="A63" s="119" t="str">
        <f ca="1">CONCATENATE(INDIRECT("C"&amp;Variables!BL65),INDIRECT("F"&amp;Variables!BL65),INDIRECT("J"&amp;Variables!BL65))</f>
        <v/>
      </c>
      <c r="C63" s="27"/>
      <c r="D63" s="27"/>
      <c r="E63" s="27"/>
      <c r="F63" s="27"/>
      <c r="G63" s="27"/>
      <c r="H63" s="27"/>
      <c r="I63" s="27"/>
      <c r="J63" s="27"/>
      <c r="K63" s="27"/>
      <c r="L63" s="27"/>
      <c r="M63" s="27"/>
      <c r="N63" s="27"/>
      <c r="O63" s="27"/>
      <c r="P63" s="27"/>
      <c r="Q63" s="27"/>
    </row>
    <row r="64" spans="1:17">
      <c r="A64" s="119" t="str">
        <f ca="1">CONCATENATE(INDIRECT("C"&amp;Variables!BL66),INDIRECT("F"&amp;Variables!BL66),INDIRECT("J"&amp;Variables!BL66))</f>
        <v/>
      </c>
      <c r="C64" s="27"/>
      <c r="D64" s="27"/>
      <c r="E64" s="27"/>
      <c r="F64" s="27"/>
      <c r="G64" s="27"/>
      <c r="H64" s="27"/>
      <c r="I64" s="27"/>
      <c r="J64" s="27"/>
      <c r="K64" s="27"/>
      <c r="L64" s="27"/>
      <c r="M64" s="27"/>
      <c r="N64" s="27"/>
      <c r="O64" s="27"/>
      <c r="P64" s="27"/>
      <c r="Q64" s="27"/>
    </row>
    <row r="65" spans="1:17">
      <c r="A65" s="119" t="str">
        <f ca="1">CONCATENATE(INDIRECT("C"&amp;Variables!BL67),INDIRECT("F"&amp;Variables!BL67),INDIRECT("J"&amp;Variables!BL67))</f>
        <v/>
      </c>
      <c r="C65" s="27"/>
      <c r="D65" s="27"/>
      <c r="E65" s="27"/>
      <c r="F65" s="27"/>
      <c r="G65" s="27"/>
      <c r="H65" s="27"/>
      <c r="I65" s="27"/>
      <c r="J65" s="27"/>
      <c r="K65" s="27"/>
      <c r="L65" s="27"/>
      <c r="M65" s="27"/>
      <c r="N65" s="27"/>
      <c r="O65" s="27"/>
      <c r="P65" s="27"/>
      <c r="Q65" s="27"/>
    </row>
    <row r="66" spans="1:17">
      <c r="A66" s="119" t="str">
        <f ca="1">CONCATENATE(INDIRECT("C"&amp;Variables!BL68),INDIRECT("F"&amp;Variables!BL68),INDIRECT("J"&amp;Variables!BL68))</f>
        <v/>
      </c>
      <c r="C66" s="27"/>
      <c r="D66" s="27"/>
      <c r="E66" s="27"/>
      <c r="F66" s="27"/>
      <c r="G66" s="27"/>
      <c r="H66" s="27"/>
      <c r="I66" s="27"/>
      <c r="J66" s="27"/>
      <c r="K66" s="27"/>
      <c r="L66" s="27"/>
      <c r="M66" s="27"/>
      <c r="N66" s="27"/>
      <c r="O66" s="27"/>
      <c r="P66" s="27"/>
      <c r="Q66" s="27"/>
    </row>
    <row r="67" spans="1:17">
      <c r="A67" s="119" t="str">
        <f ca="1">CONCATENATE(INDIRECT("C"&amp;Variables!BL69),INDIRECT("F"&amp;Variables!BL69),INDIRECT("J"&amp;Variables!BL69))</f>
        <v/>
      </c>
      <c r="C67" s="27"/>
      <c r="D67" s="27"/>
      <c r="E67" s="27"/>
      <c r="F67" s="27"/>
      <c r="G67" s="27"/>
      <c r="H67" s="27"/>
      <c r="I67" s="27"/>
      <c r="J67" s="27"/>
      <c r="K67" s="27"/>
      <c r="L67" s="27"/>
      <c r="M67" s="27"/>
      <c r="N67" s="27"/>
      <c r="O67" s="27"/>
      <c r="P67" s="27"/>
      <c r="Q67" s="27"/>
    </row>
    <row r="68" spans="1:17">
      <c r="A68" s="119" t="str">
        <f ca="1">CONCATENATE(INDIRECT("C"&amp;Variables!BL70),INDIRECT("F"&amp;Variables!BL70),INDIRECT("J"&amp;Variables!BL70))</f>
        <v/>
      </c>
      <c r="C68" s="27"/>
      <c r="D68" s="27"/>
      <c r="E68" s="27"/>
      <c r="F68" s="27"/>
      <c r="G68" s="27"/>
      <c r="H68" s="27"/>
      <c r="I68" s="27"/>
      <c r="J68" s="27"/>
      <c r="K68" s="27"/>
      <c r="L68" s="27"/>
      <c r="M68" s="27"/>
      <c r="N68" s="27"/>
      <c r="O68" s="27"/>
      <c r="P68" s="27"/>
      <c r="Q68" s="27"/>
    </row>
    <row r="69" spans="1:17">
      <c r="A69" s="119" t="str">
        <f ca="1">CONCATENATE(INDIRECT("C"&amp;Variables!BL71),INDIRECT("F"&amp;Variables!BL71),INDIRECT("J"&amp;Variables!BL71))</f>
        <v/>
      </c>
      <c r="C69" s="27"/>
      <c r="D69" s="27"/>
      <c r="E69" s="27"/>
      <c r="F69" s="27"/>
      <c r="G69" s="27"/>
      <c r="H69" s="27"/>
      <c r="I69" s="27"/>
      <c r="J69" s="27"/>
      <c r="K69" s="27"/>
      <c r="L69" s="27"/>
      <c r="M69" s="27"/>
      <c r="N69" s="27"/>
      <c r="O69" s="27"/>
      <c r="P69" s="27"/>
      <c r="Q69" s="27"/>
    </row>
    <row r="70" spans="1:17">
      <c r="A70" s="119" t="str">
        <f ca="1">CONCATENATE(INDIRECT("C"&amp;Variables!BL72),INDIRECT("F"&amp;Variables!BL72),INDIRECT("J"&amp;Variables!BL72))</f>
        <v/>
      </c>
      <c r="C70" s="27"/>
      <c r="D70" s="27"/>
      <c r="E70" s="27"/>
      <c r="F70" s="27"/>
      <c r="G70" s="27"/>
      <c r="H70" s="27"/>
      <c r="I70" s="27"/>
      <c r="J70" s="27"/>
      <c r="K70" s="27"/>
      <c r="L70" s="27"/>
      <c r="M70" s="27"/>
      <c r="N70" s="27"/>
      <c r="O70" s="27"/>
      <c r="P70" s="27"/>
      <c r="Q70" s="27"/>
    </row>
    <row r="71" spans="1:17">
      <c r="A71" s="119" t="str">
        <f ca="1">CONCATENATE(INDIRECT("C"&amp;Variables!BL73),INDIRECT("F"&amp;Variables!BL73),INDIRECT("J"&amp;Variables!BL73))</f>
        <v/>
      </c>
      <c r="C71" s="27"/>
      <c r="D71" s="27"/>
      <c r="E71" s="27"/>
      <c r="F71" s="27"/>
      <c r="G71" s="27"/>
      <c r="H71" s="27"/>
      <c r="I71" s="27"/>
      <c r="J71" s="27"/>
      <c r="K71" s="27"/>
      <c r="L71" s="27"/>
      <c r="M71" s="27"/>
      <c r="N71" s="27"/>
      <c r="O71" s="27"/>
      <c r="P71" s="27"/>
      <c r="Q71" s="27"/>
    </row>
    <row r="72" spans="1:17">
      <c r="A72" s="119" t="str">
        <f ca="1">CONCATENATE(INDIRECT("C"&amp;Variables!BL74),INDIRECT("F"&amp;Variables!BL74),INDIRECT("J"&amp;Variables!BL74))</f>
        <v/>
      </c>
      <c r="C72" s="27"/>
      <c r="D72" s="27"/>
      <c r="E72" s="27"/>
      <c r="F72" s="27"/>
      <c r="G72" s="27"/>
      <c r="H72" s="27"/>
      <c r="I72" s="27"/>
      <c r="J72" s="27"/>
      <c r="K72" s="27"/>
      <c r="L72" s="27"/>
      <c r="M72" s="27"/>
      <c r="N72" s="27"/>
      <c r="O72" s="27"/>
      <c r="P72" s="27"/>
      <c r="Q72" s="27"/>
    </row>
    <row r="73" spans="1:17">
      <c r="A73" s="119" t="str">
        <f ca="1">CONCATENATE(INDIRECT("C"&amp;Variables!BL75),INDIRECT("F"&amp;Variables!BL75),INDIRECT("J"&amp;Variables!BL75))</f>
        <v/>
      </c>
      <c r="C73" s="27"/>
      <c r="D73" s="27"/>
      <c r="E73" s="27"/>
      <c r="F73" s="27"/>
      <c r="G73" s="27"/>
      <c r="H73" s="27"/>
      <c r="I73" s="27"/>
      <c r="J73" s="27"/>
      <c r="K73" s="27"/>
      <c r="L73" s="27"/>
      <c r="M73" s="27"/>
      <c r="N73" s="27"/>
      <c r="O73" s="27"/>
      <c r="P73" s="27"/>
      <c r="Q73" s="27"/>
    </row>
    <row r="74" spans="1:17">
      <c r="A74" s="119" t="str">
        <f ca="1">CONCATENATE(INDIRECT("C"&amp;Variables!BL76),INDIRECT("F"&amp;Variables!BL76),INDIRECT("J"&amp;Variables!BL76))</f>
        <v/>
      </c>
      <c r="C74" s="27"/>
      <c r="D74" s="27"/>
      <c r="E74" s="27"/>
      <c r="F74" s="27"/>
      <c r="G74" s="27"/>
      <c r="H74" s="27"/>
      <c r="I74" s="27"/>
      <c r="J74" s="27"/>
      <c r="K74" s="27"/>
      <c r="L74" s="27"/>
      <c r="M74" s="27"/>
      <c r="N74" s="27"/>
      <c r="O74" s="27"/>
      <c r="P74" s="27"/>
      <c r="Q74" s="27"/>
    </row>
    <row r="75" spans="1:17">
      <c r="A75" s="119" t="str">
        <f ca="1">CONCATENATE(INDIRECT("C"&amp;Variables!BL77),INDIRECT("F"&amp;Variables!BL77),INDIRECT("J"&amp;Variables!BL77))</f>
        <v/>
      </c>
      <c r="C75" s="27"/>
      <c r="D75" s="27"/>
      <c r="E75" s="27"/>
      <c r="F75" s="27"/>
      <c r="G75" s="27"/>
      <c r="H75" s="27"/>
      <c r="I75" s="27"/>
      <c r="J75" s="27"/>
      <c r="K75" s="27"/>
      <c r="L75" s="27"/>
      <c r="M75" s="27"/>
      <c r="N75" s="27"/>
      <c r="O75" s="27"/>
      <c r="P75" s="27"/>
      <c r="Q75" s="27"/>
    </row>
    <row r="76" spans="1:17">
      <c r="A76" s="119" t="str">
        <f ca="1">CONCATENATE(INDIRECT("C"&amp;Variables!BL78),INDIRECT("F"&amp;Variables!BL78),INDIRECT("J"&amp;Variables!BL78))</f>
        <v/>
      </c>
      <c r="C76" s="27"/>
      <c r="D76" s="27"/>
      <c r="E76" s="27"/>
      <c r="F76" s="27"/>
      <c r="G76" s="27"/>
      <c r="H76" s="27"/>
      <c r="I76" s="27"/>
      <c r="J76" s="27"/>
      <c r="K76" s="27"/>
      <c r="L76" s="27"/>
      <c r="M76" s="27"/>
      <c r="N76" s="27"/>
      <c r="O76" s="27"/>
      <c r="P76" s="27"/>
      <c r="Q76" s="27"/>
    </row>
    <row r="77" spans="1:17">
      <c r="A77" s="119" t="str">
        <f ca="1">CONCATENATE(INDIRECT("C"&amp;Variables!BL79),INDIRECT("F"&amp;Variables!BL79),INDIRECT("J"&amp;Variables!BL79))</f>
        <v/>
      </c>
      <c r="C77" s="27"/>
      <c r="D77" s="27"/>
      <c r="E77" s="27"/>
      <c r="F77" s="27"/>
      <c r="G77" s="27"/>
      <c r="H77" s="27"/>
      <c r="I77" s="27"/>
      <c r="J77" s="27"/>
      <c r="K77" s="27"/>
      <c r="L77" s="27"/>
      <c r="M77" s="27"/>
      <c r="N77" s="27"/>
      <c r="O77" s="27"/>
      <c r="P77" s="27"/>
      <c r="Q77" s="27"/>
    </row>
    <row r="78" spans="1:17">
      <c r="A78" s="119" t="str">
        <f ca="1">CONCATENATE(INDIRECT("C"&amp;Variables!BL80),INDIRECT("F"&amp;Variables!BL80),INDIRECT("J"&amp;Variables!BL80))</f>
        <v/>
      </c>
      <c r="C78" s="27"/>
      <c r="D78" s="27"/>
      <c r="E78" s="27"/>
      <c r="F78" s="27"/>
      <c r="G78" s="27"/>
      <c r="H78" s="27"/>
      <c r="I78" s="27"/>
      <c r="J78" s="27"/>
      <c r="K78" s="27"/>
      <c r="L78" s="27"/>
      <c r="M78" s="27"/>
      <c r="N78" s="27"/>
      <c r="O78" s="27"/>
      <c r="P78" s="27"/>
      <c r="Q78" s="27"/>
    </row>
    <row r="79" spans="1:17">
      <c r="A79" s="119" t="str">
        <f ca="1">CONCATENATE(INDIRECT("C"&amp;Variables!BL81),INDIRECT("F"&amp;Variables!BL81),INDIRECT("J"&amp;Variables!BL81))</f>
        <v/>
      </c>
      <c r="C79" s="27"/>
      <c r="D79" s="27"/>
      <c r="E79" s="27"/>
      <c r="F79" s="27"/>
      <c r="G79" s="27"/>
      <c r="H79" s="27"/>
      <c r="I79" s="27"/>
      <c r="J79" s="27"/>
      <c r="K79" s="27"/>
      <c r="L79" s="27"/>
      <c r="M79" s="27"/>
      <c r="N79" s="27"/>
      <c r="O79" s="27"/>
      <c r="P79" s="27"/>
      <c r="Q79" s="27"/>
    </row>
    <row r="80" spans="1:17">
      <c r="A80" s="119" t="str">
        <f ca="1">CONCATENATE(INDIRECT("C"&amp;Variables!BL82),INDIRECT("F"&amp;Variables!BL82),INDIRECT("J"&amp;Variables!BL82))</f>
        <v/>
      </c>
      <c r="C80" s="27"/>
      <c r="D80" s="27"/>
      <c r="E80" s="27"/>
      <c r="F80" s="27"/>
      <c r="G80" s="27"/>
      <c r="H80" s="27"/>
      <c r="I80" s="27"/>
      <c r="J80" s="27"/>
      <c r="K80" s="27"/>
      <c r="L80" s="27"/>
      <c r="M80" s="27"/>
      <c r="N80" s="27"/>
      <c r="O80" s="27"/>
      <c r="P80" s="27"/>
      <c r="Q80" s="27"/>
    </row>
    <row r="81" spans="1:17">
      <c r="A81" s="119" t="str">
        <f ca="1">CONCATENATE(INDIRECT("C"&amp;Variables!BL83),INDIRECT("F"&amp;Variables!BL83),INDIRECT("J"&amp;Variables!BL83))</f>
        <v/>
      </c>
      <c r="C81" s="27"/>
      <c r="D81" s="27"/>
      <c r="E81" s="27"/>
      <c r="F81" s="27"/>
      <c r="G81" s="27"/>
      <c r="H81" s="27"/>
      <c r="I81" s="27"/>
      <c r="J81" s="27"/>
      <c r="K81" s="27"/>
      <c r="L81" s="27"/>
      <c r="M81" s="27"/>
      <c r="N81" s="27"/>
      <c r="O81" s="27"/>
      <c r="P81" s="27"/>
      <c r="Q81" s="27"/>
    </row>
    <row r="82" spans="1:17">
      <c r="A82" s="119" t="str">
        <f ca="1">CONCATENATE(INDIRECT("C"&amp;Variables!BL84),INDIRECT("F"&amp;Variables!BL84),INDIRECT("J"&amp;Variables!BL84))</f>
        <v/>
      </c>
      <c r="C82" s="27"/>
      <c r="D82" s="27"/>
      <c r="E82" s="27"/>
      <c r="F82" s="27"/>
      <c r="G82" s="27"/>
      <c r="H82" s="27"/>
      <c r="I82" s="27"/>
      <c r="J82" s="27"/>
      <c r="K82" s="27"/>
      <c r="L82" s="27"/>
      <c r="M82" s="27"/>
      <c r="N82" s="27"/>
      <c r="O82" s="27"/>
      <c r="P82" s="27"/>
      <c r="Q82" s="27"/>
    </row>
    <row r="83" spans="1:17">
      <c r="A83" s="119" t="str">
        <f ca="1">CONCATENATE(INDIRECT("C"&amp;Variables!BL85),INDIRECT("F"&amp;Variables!BL85),INDIRECT("J"&amp;Variables!BL85))</f>
        <v/>
      </c>
      <c r="C83" s="27"/>
      <c r="D83" s="27"/>
      <c r="E83" s="27"/>
      <c r="F83" s="27"/>
      <c r="G83" s="27"/>
      <c r="H83" s="27"/>
      <c r="I83" s="27"/>
      <c r="J83" s="27"/>
      <c r="K83" s="27"/>
      <c r="L83" s="27"/>
      <c r="M83" s="27"/>
      <c r="N83" s="27"/>
      <c r="O83" s="27"/>
      <c r="P83" s="27"/>
      <c r="Q83" s="27"/>
    </row>
    <row r="84" spans="1:17">
      <c r="A84" s="119" t="str">
        <f ca="1">CONCATENATE(INDIRECT("C"&amp;Variables!BL86),INDIRECT("F"&amp;Variables!BL86),INDIRECT("J"&amp;Variables!BL86))</f>
        <v/>
      </c>
      <c r="C84" s="27"/>
      <c r="D84" s="27"/>
      <c r="E84" s="27"/>
      <c r="F84" s="27"/>
      <c r="G84" s="27"/>
      <c r="H84" s="27"/>
      <c r="I84" s="27"/>
      <c r="J84" s="27"/>
      <c r="K84" s="27"/>
      <c r="L84" s="27"/>
      <c r="M84" s="27"/>
      <c r="N84" s="27"/>
      <c r="O84" s="27"/>
      <c r="P84" s="27"/>
      <c r="Q84" s="27"/>
    </row>
    <row r="85" spans="1:17">
      <c r="A85" s="119" t="str">
        <f ca="1">CONCATENATE(INDIRECT("C"&amp;Variables!BL87),INDIRECT("F"&amp;Variables!BL87),INDIRECT("J"&amp;Variables!BL87))</f>
        <v/>
      </c>
      <c r="C85" s="27"/>
      <c r="D85" s="27"/>
      <c r="E85" s="27"/>
      <c r="F85" s="27"/>
      <c r="G85" s="27"/>
      <c r="H85" s="27"/>
      <c r="I85" s="27"/>
      <c r="J85" s="27"/>
      <c r="K85" s="27"/>
      <c r="L85" s="27"/>
      <c r="M85" s="27"/>
      <c r="N85" s="27"/>
      <c r="O85" s="27"/>
      <c r="P85" s="27"/>
      <c r="Q85" s="27"/>
    </row>
    <row r="86" spans="1:17">
      <c r="A86" s="119" t="str">
        <f ca="1">CONCATENATE(INDIRECT("C"&amp;Variables!BL88),INDIRECT("F"&amp;Variables!BL88),INDIRECT("J"&amp;Variables!BL88))</f>
        <v/>
      </c>
      <c r="C86" s="27"/>
      <c r="D86" s="27"/>
      <c r="E86" s="27"/>
      <c r="F86" s="27"/>
      <c r="G86" s="27"/>
      <c r="H86" s="27"/>
      <c r="I86" s="27"/>
      <c r="J86" s="27"/>
      <c r="K86" s="27"/>
      <c r="L86" s="27"/>
      <c r="M86" s="27"/>
      <c r="N86" s="27"/>
      <c r="O86" s="27"/>
      <c r="P86" s="27"/>
      <c r="Q86" s="27"/>
    </row>
    <row r="87" spans="1:17">
      <c r="A87" s="119" t="str">
        <f ca="1">CONCATENATE(INDIRECT("C"&amp;Variables!BL89),INDIRECT("F"&amp;Variables!BL89),INDIRECT("J"&amp;Variables!BL89))</f>
        <v/>
      </c>
      <c r="C87" s="27"/>
      <c r="D87" s="27"/>
      <c r="E87" s="27"/>
      <c r="F87" s="27"/>
      <c r="G87" s="27"/>
      <c r="H87" s="27"/>
      <c r="I87" s="27"/>
      <c r="J87" s="27"/>
      <c r="K87" s="27"/>
      <c r="L87" s="27"/>
      <c r="M87" s="27"/>
      <c r="N87" s="27"/>
      <c r="O87" s="27"/>
      <c r="P87" s="27"/>
      <c r="Q87" s="27"/>
    </row>
    <row r="88" spans="1:17">
      <c r="A88" s="119" t="str">
        <f ca="1">CONCATENATE(INDIRECT("C"&amp;Variables!BL90),INDIRECT("F"&amp;Variables!BL90),INDIRECT("J"&amp;Variables!BL90))</f>
        <v/>
      </c>
      <c r="C88" s="27"/>
      <c r="D88" s="27"/>
      <c r="E88" s="27"/>
      <c r="F88" s="27"/>
      <c r="G88" s="27"/>
      <c r="H88" s="27"/>
      <c r="I88" s="27"/>
      <c r="J88" s="27"/>
      <c r="K88" s="27"/>
      <c r="L88" s="27"/>
      <c r="M88" s="27"/>
      <c r="N88" s="27"/>
      <c r="O88" s="27"/>
      <c r="P88" s="27"/>
      <c r="Q88" s="27"/>
    </row>
    <row r="89" spans="1:17">
      <c r="A89" s="119" t="str">
        <f ca="1">CONCATENATE(INDIRECT("C"&amp;Variables!BL91),INDIRECT("F"&amp;Variables!BL91),INDIRECT("J"&amp;Variables!BL91))</f>
        <v/>
      </c>
      <c r="C89" s="27"/>
      <c r="D89" s="27"/>
      <c r="E89" s="27"/>
      <c r="F89" s="27"/>
      <c r="G89" s="27"/>
      <c r="H89" s="27"/>
      <c r="I89" s="27"/>
      <c r="J89" s="27"/>
      <c r="K89" s="27"/>
      <c r="L89" s="27"/>
      <c r="M89" s="27"/>
      <c r="N89" s="27"/>
      <c r="O89" s="27"/>
      <c r="P89" s="27"/>
      <c r="Q89" s="27"/>
    </row>
    <row r="90" spans="1:17">
      <c r="A90" s="119" t="str">
        <f ca="1">CONCATENATE(INDIRECT("C"&amp;Variables!BL92),INDIRECT("F"&amp;Variables!BL92),INDIRECT("J"&amp;Variables!BL92))</f>
        <v/>
      </c>
      <c r="C90" s="27"/>
      <c r="D90" s="27"/>
      <c r="E90" s="27"/>
      <c r="F90" s="27"/>
      <c r="G90" s="27"/>
      <c r="H90" s="27"/>
      <c r="I90" s="27"/>
      <c r="J90" s="27"/>
      <c r="K90" s="27"/>
      <c r="L90" s="27"/>
      <c r="M90" s="27"/>
      <c r="N90" s="27"/>
      <c r="O90" s="27"/>
      <c r="P90" s="27"/>
      <c r="Q90" s="27"/>
    </row>
    <row r="91" spans="1:17">
      <c r="A91" s="119" t="str">
        <f ca="1">CONCATENATE(INDIRECT("C"&amp;Variables!BL93),INDIRECT("F"&amp;Variables!BL93),INDIRECT("J"&amp;Variables!BL93))</f>
        <v/>
      </c>
      <c r="C91" s="27"/>
      <c r="D91" s="27"/>
      <c r="E91" s="27"/>
      <c r="F91" s="27"/>
      <c r="G91" s="27"/>
      <c r="H91" s="27"/>
      <c r="I91" s="27"/>
      <c r="J91" s="27"/>
      <c r="K91" s="27"/>
      <c r="L91" s="27"/>
      <c r="M91" s="27"/>
      <c r="N91" s="27"/>
      <c r="O91" s="27"/>
      <c r="P91" s="27"/>
      <c r="Q91" s="27"/>
    </row>
    <row r="92" spans="1:17">
      <c r="A92" s="119" t="str">
        <f ca="1">CONCATENATE(INDIRECT("C"&amp;Variables!BL94),INDIRECT("F"&amp;Variables!BL94),INDIRECT("J"&amp;Variables!BL94))</f>
        <v/>
      </c>
      <c r="C92" s="27"/>
      <c r="D92" s="27"/>
      <c r="E92" s="27"/>
      <c r="F92" s="27"/>
      <c r="G92" s="27"/>
      <c r="H92" s="27"/>
      <c r="I92" s="27"/>
      <c r="J92" s="27"/>
      <c r="K92" s="27"/>
      <c r="L92" s="27"/>
      <c r="M92" s="27"/>
      <c r="N92" s="27"/>
      <c r="O92" s="27"/>
      <c r="P92" s="27"/>
      <c r="Q92" s="27"/>
    </row>
    <row r="93" spans="1:17">
      <c r="A93" s="119" t="str">
        <f ca="1">CONCATENATE(INDIRECT("C"&amp;Variables!BL95),INDIRECT("F"&amp;Variables!BL95),INDIRECT("J"&amp;Variables!BL95))</f>
        <v/>
      </c>
      <c r="C93" s="27"/>
      <c r="D93" s="27"/>
      <c r="E93" s="27"/>
      <c r="F93" s="27"/>
      <c r="G93" s="27"/>
      <c r="H93" s="27"/>
      <c r="I93" s="27"/>
      <c r="J93" s="27"/>
      <c r="K93" s="27"/>
      <c r="L93" s="27"/>
      <c r="M93" s="27"/>
      <c r="N93" s="27"/>
      <c r="O93" s="27"/>
      <c r="P93" s="27"/>
      <c r="Q93" s="27"/>
    </row>
    <row r="94" spans="1:17">
      <c r="A94" s="119" t="str">
        <f ca="1">CONCATENATE(INDIRECT("C"&amp;Variables!BL96),INDIRECT("F"&amp;Variables!BL96),INDIRECT("J"&amp;Variables!BL96))</f>
        <v/>
      </c>
      <c r="C94" s="27"/>
      <c r="D94" s="27"/>
      <c r="E94" s="27"/>
      <c r="F94" s="27"/>
      <c r="G94" s="27"/>
      <c r="H94" s="27"/>
      <c r="I94" s="27"/>
      <c r="J94" s="27"/>
      <c r="K94" s="27"/>
      <c r="L94" s="27"/>
      <c r="M94" s="27"/>
      <c r="N94" s="27"/>
      <c r="O94" s="27"/>
      <c r="P94" s="27"/>
      <c r="Q94" s="27"/>
    </row>
    <row r="95" spans="1:17">
      <c r="A95" s="119" t="str">
        <f ca="1">CONCATENATE(INDIRECT("C"&amp;Variables!BL97),INDIRECT("F"&amp;Variables!BL97),INDIRECT("J"&amp;Variables!BL97))</f>
        <v/>
      </c>
      <c r="C95" s="27"/>
      <c r="D95" s="27"/>
      <c r="E95" s="27"/>
      <c r="F95" s="27"/>
      <c r="G95" s="27"/>
      <c r="H95" s="27"/>
      <c r="I95" s="27"/>
      <c r="J95" s="27"/>
      <c r="K95" s="27"/>
      <c r="L95" s="27"/>
      <c r="M95" s="27"/>
      <c r="N95" s="27"/>
      <c r="O95" s="27"/>
      <c r="P95" s="27"/>
      <c r="Q95" s="27"/>
    </row>
    <row r="96" spans="1:17">
      <c r="A96" s="119" t="str">
        <f ca="1">CONCATENATE(INDIRECT("C"&amp;Variables!BL98),INDIRECT("F"&amp;Variables!BL98),INDIRECT("J"&amp;Variables!BL98))</f>
        <v/>
      </c>
      <c r="C96" s="27"/>
      <c r="D96" s="27"/>
      <c r="E96" s="27"/>
      <c r="F96" s="27"/>
      <c r="G96" s="27"/>
      <c r="H96" s="27"/>
      <c r="I96" s="27"/>
      <c r="J96" s="27"/>
      <c r="K96" s="27"/>
      <c r="L96" s="27"/>
      <c r="M96" s="27"/>
      <c r="N96" s="27"/>
      <c r="O96" s="27"/>
      <c r="P96" s="27"/>
      <c r="Q96" s="27"/>
    </row>
    <row r="97" spans="1:17">
      <c r="A97" s="119" t="str">
        <f ca="1">CONCATENATE(INDIRECT("C"&amp;Variables!BL99),INDIRECT("F"&amp;Variables!BL99),INDIRECT("J"&amp;Variables!BL99))</f>
        <v/>
      </c>
      <c r="C97" s="27"/>
      <c r="D97" s="27"/>
      <c r="E97" s="27"/>
      <c r="F97" s="27"/>
      <c r="G97" s="27"/>
      <c r="H97" s="27"/>
      <c r="I97" s="27"/>
      <c r="J97" s="27"/>
      <c r="K97" s="27"/>
      <c r="L97" s="27"/>
      <c r="M97" s="27"/>
      <c r="N97" s="27"/>
      <c r="O97" s="27"/>
      <c r="P97" s="27"/>
      <c r="Q97" s="27"/>
    </row>
    <row r="98" spans="1:17">
      <c r="A98" s="119" t="str">
        <f ca="1">CONCATENATE(INDIRECT("C"&amp;Variables!BL100),INDIRECT("F"&amp;Variables!BL100),INDIRECT("J"&amp;Variables!BL100))</f>
        <v/>
      </c>
      <c r="C98" s="27"/>
      <c r="D98" s="27"/>
      <c r="E98" s="27"/>
      <c r="F98" s="27"/>
      <c r="G98" s="27"/>
      <c r="H98" s="27"/>
      <c r="I98" s="27"/>
      <c r="J98" s="27"/>
      <c r="K98" s="27"/>
      <c r="L98" s="27"/>
      <c r="M98" s="27"/>
      <c r="N98" s="27"/>
      <c r="O98" s="27"/>
      <c r="P98" s="27"/>
      <c r="Q98" s="27"/>
    </row>
    <row r="99" spans="1:17">
      <c r="A99" s="119" t="str">
        <f ca="1">CONCATENATE(INDIRECT("C"&amp;Variables!BL101),INDIRECT("F"&amp;Variables!BL101),INDIRECT("J"&amp;Variables!BL101))</f>
        <v/>
      </c>
      <c r="C99" s="27"/>
      <c r="D99" s="27"/>
      <c r="E99" s="27"/>
      <c r="F99" s="27"/>
      <c r="G99" s="27"/>
      <c r="H99" s="27"/>
      <c r="I99" s="27"/>
      <c r="J99" s="27"/>
      <c r="K99" s="27"/>
      <c r="L99" s="27"/>
      <c r="M99" s="27"/>
      <c r="N99" s="27"/>
      <c r="O99" s="27"/>
      <c r="P99" s="27"/>
      <c r="Q99" s="27"/>
    </row>
    <row r="100" spans="1:17">
      <c r="A100" s="119" t="str">
        <f ca="1">CONCATENATE(INDIRECT("C"&amp;Variables!BL102),INDIRECT("F"&amp;Variables!BL102),INDIRECT("J"&amp;Variables!BL102))</f>
        <v/>
      </c>
      <c r="C100" s="27"/>
      <c r="D100" s="27"/>
      <c r="E100" s="27"/>
      <c r="F100" s="27"/>
      <c r="G100" s="27"/>
      <c r="H100" s="27"/>
      <c r="I100" s="27"/>
      <c r="J100" s="27"/>
      <c r="K100" s="27"/>
      <c r="L100" s="27"/>
      <c r="M100" s="27"/>
      <c r="N100" s="27"/>
      <c r="O100" s="27"/>
      <c r="P100" s="27"/>
      <c r="Q100" s="27"/>
    </row>
    <row r="101" spans="1:17">
      <c r="A101" s="119" t="str">
        <f ca="1">CONCATENATE(INDIRECT("C"&amp;Variables!BL103),INDIRECT("F"&amp;Variables!BL103),INDIRECT("J"&amp;Variables!BL103))</f>
        <v/>
      </c>
      <c r="C101" s="27"/>
      <c r="D101" s="27"/>
      <c r="E101" s="27"/>
      <c r="F101" s="27"/>
      <c r="G101" s="27"/>
      <c r="H101" s="27"/>
      <c r="I101" s="27"/>
      <c r="J101" s="27"/>
      <c r="K101" s="27"/>
      <c r="L101" s="27"/>
      <c r="M101" s="27"/>
      <c r="N101" s="27"/>
      <c r="O101" s="27"/>
      <c r="P101" s="27"/>
      <c r="Q101" s="27"/>
    </row>
    <row r="102" spans="1:17">
      <c r="A102" s="119" t="str">
        <f ca="1">CONCATENATE(INDIRECT("C"&amp;Variables!BL104),INDIRECT("F"&amp;Variables!BL104),INDIRECT("J"&amp;Variables!BL104))</f>
        <v/>
      </c>
      <c r="C102" s="27"/>
      <c r="D102" s="27"/>
      <c r="E102" s="27"/>
      <c r="F102" s="27"/>
      <c r="G102" s="27"/>
      <c r="H102" s="27"/>
      <c r="I102" s="27"/>
      <c r="J102" s="27"/>
      <c r="K102" s="27"/>
      <c r="L102" s="27"/>
      <c r="M102" s="27"/>
      <c r="N102" s="27"/>
      <c r="O102" s="27"/>
      <c r="P102" s="27"/>
      <c r="Q102" s="27"/>
    </row>
    <row r="103" spans="1:17">
      <c r="A103" s="119" t="str">
        <f ca="1">CONCATENATE(INDIRECT("C"&amp;Variables!BL105),INDIRECT("F"&amp;Variables!BL105),INDIRECT("J"&amp;Variables!BL105))</f>
        <v/>
      </c>
      <c r="C103" s="27"/>
      <c r="D103" s="27"/>
      <c r="E103" s="27"/>
      <c r="F103" s="27"/>
      <c r="G103" s="27"/>
      <c r="H103" s="27"/>
      <c r="I103" s="27"/>
      <c r="J103" s="27"/>
      <c r="K103" s="27"/>
      <c r="L103" s="27"/>
      <c r="M103" s="27"/>
      <c r="N103" s="27"/>
      <c r="O103" s="27"/>
      <c r="P103" s="27"/>
      <c r="Q103" s="27"/>
    </row>
    <row r="104" spans="1:17">
      <c r="A104" s="119" t="str">
        <f ca="1">CONCATENATE(INDIRECT("C"&amp;Variables!BL106),INDIRECT("F"&amp;Variables!BL106),INDIRECT("J"&amp;Variables!BL106))</f>
        <v/>
      </c>
      <c r="C104" s="27"/>
      <c r="D104" s="27"/>
      <c r="E104" s="27"/>
      <c r="F104" s="27"/>
      <c r="G104" s="27"/>
      <c r="H104" s="27"/>
      <c r="I104" s="27"/>
      <c r="J104" s="27"/>
      <c r="K104" s="27"/>
      <c r="L104" s="27"/>
      <c r="M104" s="27"/>
      <c r="N104" s="27"/>
      <c r="O104" s="27"/>
      <c r="P104" s="27"/>
      <c r="Q104" s="27"/>
    </row>
    <row r="105" spans="1:17">
      <c r="A105" s="119" t="str">
        <f ca="1">CONCATENATE(INDIRECT("C"&amp;Variables!BL107),INDIRECT("F"&amp;Variables!BL107),INDIRECT("J"&amp;Variables!BL107))</f>
        <v/>
      </c>
      <c r="C105" s="27"/>
      <c r="D105" s="27"/>
      <c r="E105" s="27"/>
      <c r="F105" s="27"/>
      <c r="G105" s="27"/>
      <c r="H105" s="27"/>
      <c r="I105" s="27"/>
      <c r="J105" s="27"/>
      <c r="K105" s="27"/>
      <c r="L105" s="27"/>
      <c r="M105" s="27"/>
      <c r="N105" s="27"/>
      <c r="O105" s="27"/>
      <c r="P105" s="27"/>
      <c r="Q105" s="27"/>
    </row>
    <row r="106" spans="1:17">
      <c r="A106" s="119" t="str">
        <f ca="1">CONCATENATE(INDIRECT("C"&amp;Variables!BL108),INDIRECT("F"&amp;Variables!BL108),INDIRECT("J"&amp;Variables!BL108))</f>
        <v/>
      </c>
      <c r="C106" s="27"/>
      <c r="D106" s="27"/>
      <c r="E106" s="27"/>
      <c r="F106" s="27"/>
      <c r="G106" s="27"/>
      <c r="H106" s="27"/>
      <c r="I106" s="27"/>
      <c r="J106" s="27"/>
      <c r="K106" s="27"/>
      <c r="L106" s="27"/>
      <c r="M106" s="27"/>
      <c r="N106" s="27"/>
      <c r="O106" s="27"/>
      <c r="P106" s="27"/>
      <c r="Q106" s="27"/>
    </row>
    <row r="107" spans="1:17">
      <c r="A107" s="119" t="str">
        <f ca="1">CONCATENATE(INDIRECT("C"&amp;Variables!BL109),INDIRECT("F"&amp;Variables!BL109),INDIRECT("J"&amp;Variables!BL109))</f>
        <v/>
      </c>
      <c r="C107" s="27"/>
      <c r="D107" s="27"/>
      <c r="E107" s="27"/>
      <c r="F107" s="27"/>
      <c r="G107" s="27"/>
      <c r="H107" s="27"/>
      <c r="I107" s="27"/>
      <c r="J107" s="27"/>
      <c r="K107" s="27"/>
      <c r="L107" s="27"/>
      <c r="M107" s="27"/>
      <c r="N107" s="27"/>
      <c r="O107" s="27"/>
      <c r="P107" s="27"/>
      <c r="Q107" s="27"/>
    </row>
    <row r="108" spans="1:17">
      <c r="A108" s="119" t="str">
        <f ca="1">CONCATENATE(INDIRECT("C"&amp;Variables!BL110),INDIRECT("F"&amp;Variables!BL110),INDIRECT("J"&amp;Variables!BL110))</f>
        <v/>
      </c>
      <c r="C108" s="27"/>
      <c r="D108" s="27"/>
      <c r="E108" s="27"/>
      <c r="F108" s="27"/>
      <c r="G108" s="27"/>
      <c r="H108" s="27"/>
      <c r="I108" s="27"/>
      <c r="J108" s="27"/>
      <c r="K108" s="27"/>
      <c r="L108" s="27"/>
      <c r="M108" s="27"/>
      <c r="N108" s="27"/>
      <c r="O108" s="27"/>
      <c r="P108" s="27"/>
      <c r="Q108" s="27"/>
    </row>
    <row r="109" spans="1:17">
      <c r="A109" s="119" t="str">
        <f ca="1">CONCATENATE(INDIRECT("C"&amp;Variables!BL111),INDIRECT("F"&amp;Variables!BL111),INDIRECT("J"&amp;Variables!BL111))</f>
        <v/>
      </c>
      <c r="C109" s="27"/>
      <c r="D109" s="27"/>
      <c r="E109" s="27"/>
      <c r="F109" s="27"/>
      <c r="G109" s="27"/>
      <c r="H109" s="27"/>
      <c r="I109" s="27"/>
      <c r="J109" s="27"/>
      <c r="K109" s="27"/>
      <c r="L109" s="27"/>
      <c r="M109" s="27"/>
      <c r="N109" s="27"/>
      <c r="O109" s="27"/>
      <c r="P109" s="27"/>
      <c r="Q109" s="27"/>
    </row>
    <row r="110" spans="1:17">
      <c r="A110" s="119" t="str">
        <f ca="1">CONCATENATE(INDIRECT("C"&amp;Variables!BL112),INDIRECT("F"&amp;Variables!BL112),INDIRECT("J"&amp;Variables!BL112))</f>
        <v/>
      </c>
      <c r="C110" s="27"/>
      <c r="D110" s="27"/>
      <c r="E110" s="27"/>
      <c r="F110" s="27"/>
      <c r="G110" s="27"/>
      <c r="H110" s="27"/>
      <c r="I110" s="27"/>
      <c r="J110" s="27"/>
      <c r="K110" s="27"/>
      <c r="L110" s="27"/>
      <c r="M110" s="27"/>
      <c r="N110" s="27"/>
      <c r="O110" s="27"/>
      <c r="P110" s="27"/>
      <c r="Q110" s="27"/>
    </row>
    <row r="111" spans="1:17">
      <c r="A111" s="119" t="str">
        <f ca="1">CONCATENATE(INDIRECT("C"&amp;Variables!BL113),INDIRECT("F"&amp;Variables!BL113),INDIRECT("J"&amp;Variables!BL113))</f>
        <v/>
      </c>
      <c r="C111" s="27"/>
      <c r="D111" s="27"/>
      <c r="E111" s="27"/>
      <c r="F111" s="27"/>
      <c r="G111" s="27"/>
      <c r="H111" s="27"/>
      <c r="I111" s="27"/>
      <c r="J111" s="27"/>
      <c r="K111" s="27"/>
      <c r="L111" s="27"/>
      <c r="M111" s="27"/>
      <c r="N111" s="27"/>
      <c r="O111" s="27"/>
      <c r="P111" s="27"/>
      <c r="Q111" s="27"/>
    </row>
    <row r="112" spans="1:17">
      <c r="A112" s="119" t="str">
        <f ca="1">CONCATENATE(INDIRECT("C"&amp;Variables!BL114),INDIRECT("F"&amp;Variables!BL114),INDIRECT("J"&amp;Variables!BL114))</f>
        <v/>
      </c>
      <c r="C112" s="27"/>
      <c r="D112" s="27"/>
      <c r="E112" s="27"/>
      <c r="F112" s="27"/>
      <c r="G112" s="27"/>
      <c r="H112" s="27"/>
      <c r="I112" s="27"/>
      <c r="J112" s="27"/>
      <c r="K112" s="27"/>
      <c r="L112" s="27"/>
      <c r="M112" s="27"/>
      <c r="N112" s="27"/>
      <c r="O112" s="27"/>
      <c r="P112" s="27"/>
      <c r="Q112" s="27"/>
    </row>
    <row r="113" spans="1:17">
      <c r="A113" s="119" t="str">
        <f ca="1">CONCATENATE(INDIRECT("C"&amp;Variables!BL115),INDIRECT("F"&amp;Variables!BL115),INDIRECT("J"&amp;Variables!BL115))</f>
        <v/>
      </c>
      <c r="C113" s="27"/>
      <c r="D113" s="27"/>
      <c r="E113" s="27"/>
      <c r="F113" s="27"/>
      <c r="G113" s="27"/>
      <c r="H113" s="27"/>
      <c r="I113" s="27"/>
      <c r="J113" s="27"/>
      <c r="K113" s="27"/>
      <c r="L113" s="27"/>
      <c r="M113" s="27"/>
      <c r="N113" s="27"/>
      <c r="O113" s="27"/>
      <c r="P113" s="27"/>
      <c r="Q113" s="27"/>
    </row>
    <row r="114" spans="1:17">
      <c r="A114" s="119" t="str">
        <f ca="1">CONCATENATE(INDIRECT("C"&amp;Variables!BL116),INDIRECT("F"&amp;Variables!BL116),INDIRECT("J"&amp;Variables!BL116))</f>
        <v/>
      </c>
      <c r="C114" s="27"/>
      <c r="D114" s="27"/>
      <c r="E114" s="27"/>
      <c r="F114" s="27"/>
      <c r="G114" s="27"/>
      <c r="H114" s="27"/>
      <c r="I114" s="27"/>
      <c r="J114" s="27"/>
      <c r="K114" s="27"/>
      <c r="L114" s="27"/>
      <c r="M114" s="27"/>
      <c r="N114" s="27"/>
      <c r="O114" s="27"/>
      <c r="P114" s="27"/>
      <c r="Q114" s="27"/>
    </row>
    <row r="115" spans="1:17">
      <c r="A115" s="119" t="str">
        <f ca="1">CONCATENATE(INDIRECT("C"&amp;Variables!BL118),INDIRECT("F"&amp;Variables!BL118),INDIRECT("J"&amp;Variables!BL118))</f>
        <v/>
      </c>
      <c r="C115" s="27"/>
      <c r="D115" s="27"/>
      <c r="E115" s="27"/>
      <c r="F115" s="27"/>
      <c r="G115" s="27"/>
      <c r="H115" s="27"/>
      <c r="I115" s="27"/>
      <c r="J115" s="27"/>
      <c r="K115" s="27"/>
      <c r="L115" s="27"/>
      <c r="M115" s="27"/>
      <c r="N115" s="27"/>
      <c r="O115" s="27"/>
      <c r="P115" s="27"/>
      <c r="Q115" s="27"/>
    </row>
    <row r="116" spans="1:17">
      <c r="A116" s="119" t="str">
        <f ca="1">CONCATENATE(INDIRECT("C"&amp;Variables!BL119),INDIRECT("F"&amp;Variables!BL119),INDIRECT("J"&amp;Variables!BL119))</f>
        <v/>
      </c>
      <c r="C116" s="27"/>
      <c r="D116" s="27"/>
      <c r="E116" s="27"/>
      <c r="F116" s="27"/>
      <c r="G116" s="27"/>
      <c r="H116" s="27"/>
      <c r="I116" s="27"/>
      <c r="J116" s="27"/>
      <c r="K116" s="27"/>
      <c r="L116" s="27"/>
      <c r="M116" s="27"/>
      <c r="N116" s="27"/>
      <c r="O116" s="27"/>
      <c r="P116" s="27"/>
      <c r="Q116" s="27"/>
    </row>
    <row r="117" spans="1:17">
      <c r="A117" s="119" t="str">
        <f ca="1">CONCATENATE(INDIRECT("C"&amp;Variables!BL120),INDIRECT("F"&amp;Variables!BL120),INDIRECT("J"&amp;Variables!BL120))</f>
        <v/>
      </c>
      <c r="C117" s="27"/>
      <c r="D117" s="27"/>
      <c r="E117" s="27"/>
      <c r="F117" s="27"/>
      <c r="G117" s="27"/>
      <c r="H117" s="27"/>
      <c r="I117" s="27"/>
      <c r="J117" s="27"/>
      <c r="K117" s="27"/>
      <c r="L117" s="27"/>
      <c r="M117" s="27"/>
      <c r="N117" s="27"/>
      <c r="O117" s="27"/>
      <c r="P117" s="27"/>
      <c r="Q117" s="27"/>
    </row>
    <row r="118" spans="1:17">
      <c r="A118" s="119" t="str">
        <f ca="1">CONCATENATE(INDIRECT("C"&amp;Variables!BL121),INDIRECT("F"&amp;Variables!BL121),INDIRECT("J"&amp;Variables!BL121))</f>
        <v/>
      </c>
      <c r="C118" s="27"/>
      <c r="D118" s="27"/>
      <c r="E118" s="27"/>
      <c r="F118" s="27"/>
      <c r="G118" s="27"/>
      <c r="H118" s="27"/>
      <c r="I118" s="27"/>
      <c r="J118" s="27"/>
      <c r="K118" s="27"/>
      <c r="L118" s="27"/>
      <c r="M118" s="27"/>
      <c r="N118" s="27"/>
      <c r="O118" s="27"/>
      <c r="P118" s="27"/>
      <c r="Q118" s="27"/>
    </row>
    <row r="119" spans="1:17">
      <c r="A119" s="119" t="str">
        <f ca="1">CONCATENATE(INDIRECT("C"&amp;Variables!BL122),INDIRECT("F"&amp;Variables!BL122),INDIRECT("J"&amp;Variables!BL122))</f>
        <v/>
      </c>
      <c r="C119" s="27"/>
      <c r="D119" s="27"/>
      <c r="E119" s="27"/>
      <c r="F119" s="27"/>
      <c r="G119" s="27"/>
      <c r="H119" s="27"/>
      <c r="I119" s="27"/>
      <c r="J119" s="27"/>
      <c r="K119" s="27"/>
      <c r="L119" s="27"/>
      <c r="M119" s="27"/>
      <c r="N119" s="27"/>
      <c r="O119" s="27"/>
      <c r="P119" s="27"/>
      <c r="Q119" s="27"/>
    </row>
    <row r="120" spans="1:17">
      <c r="A120" s="119" t="str">
        <f ca="1">CONCATENATE(INDIRECT("C"&amp;Variables!BL123),INDIRECT("F"&amp;Variables!BL123),INDIRECT("J"&amp;Variables!BL123))</f>
        <v/>
      </c>
      <c r="C120" s="27"/>
      <c r="D120" s="27"/>
      <c r="E120" s="27"/>
      <c r="F120" s="27"/>
      <c r="G120" s="27"/>
      <c r="H120" s="27"/>
      <c r="I120" s="27"/>
      <c r="J120" s="27"/>
      <c r="K120" s="27"/>
      <c r="L120" s="27"/>
      <c r="M120" s="27"/>
      <c r="N120" s="27"/>
      <c r="O120" s="27"/>
      <c r="P120" s="27"/>
      <c r="Q120" s="27"/>
    </row>
    <row r="121" spans="1:17">
      <c r="A121" s="119" t="str">
        <f ca="1">CONCATENATE(INDIRECT("C"&amp;Variables!BL124),INDIRECT("F"&amp;Variables!BL124),INDIRECT("J"&amp;Variables!BL124))</f>
        <v/>
      </c>
      <c r="C121" s="27"/>
      <c r="D121" s="27"/>
      <c r="E121" s="27"/>
      <c r="F121" s="27"/>
      <c r="G121" s="27"/>
      <c r="H121" s="27"/>
      <c r="I121" s="27"/>
      <c r="J121" s="27"/>
      <c r="K121" s="27"/>
      <c r="L121" s="27"/>
      <c r="M121" s="27"/>
      <c r="N121" s="27"/>
      <c r="O121" s="27"/>
      <c r="P121" s="27"/>
      <c r="Q121" s="27"/>
    </row>
    <row r="122" spans="1:17">
      <c r="A122" s="119" t="str">
        <f ca="1">CONCATENATE(INDIRECT("C"&amp;Variables!BL125),INDIRECT("F"&amp;Variables!BL125),INDIRECT("J"&amp;Variables!BL125))</f>
        <v/>
      </c>
      <c r="C122" s="27"/>
      <c r="D122" s="27"/>
      <c r="E122" s="27"/>
      <c r="F122" s="27"/>
      <c r="G122" s="27"/>
      <c r="H122" s="27"/>
      <c r="I122" s="27"/>
      <c r="J122" s="27"/>
      <c r="K122" s="27"/>
      <c r="L122" s="27"/>
      <c r="M122" s="27"/>
      <c r="N122" s="27"/>
      <c r="O122" s="27"/>
      <c r="P122" s="27"/>
      <c r="Q122" s="27"/>
    </row>
    <row r="123" spans="1:17">
      <c r="A123" s="119" t="str">
        <f ca="1">CONCATENATE(INDIRECT("C"&amp;Variables!BL126),INDIRECT("F"&amp;Variables!BL126),INDIRECT("J"&amp;Variables!BL126))</f>
        <v/>
      </c>
      <c r="C123" s="27"/>
      <c r="D123" s="27"/>
      <c r="E123" s="27"/>
      <c r="F123" s="27"/>
      <c r="G123" s="27"/>
      <c r="H123" s="27"/>
      <c r="I123" s="27"/>
      <c r="J123" s="27"/>
      <c r="K123" s="27"/>
      <c r="L123" s="27"/>
      <c r="M123" s="27"/>
      <c r="N123" s="27"/>
      <c r="O123" s="27"/>
      <c r="P123" s="27"/>
      <c r="Q123" s="27"/>
    </row>
    <row r="124" spans="1:17">
      <c r="A124" s="119" t="str">
        <f ca="1">CONCATENATE(INDIRECT("C"&amp;Variables!BL127),INDIRECT("F"&amp;Variables!BL127),INDIRECT("J"&amp;Variables!BL127))</f>
        <v/>
      </c>
      <c r="C124" s="27"/>
      <c r="D124" s="27"/>
      <c r="E124" s="27"/>
      <c r="F124" s="27"/>
      <c r="G124" s="27"/>
      <c r="H124" s="27"/>
      <c r="I124" s="27"/>
      <c r="J124" s="27"/>
      <c r="K124" s="27"/>
      <c r="L124" s="27"/>
      <c r="M124" s="27"/>
      <c r="N124" s="27"/>
      <c r="O124" s="27"/>
      <c r="P124" s="27"/>
      <c r="Q124" s="27"/>
    </row>
    <row r="125" spans="1:17">
      <c r="A125" s="119" t="str">
        <f ca="1">CONCATENATE(INDIRECT("C"&amp;Variables!BL128),INDIRECT("F"&amp;Variables!BL128),INDIRECT("J"&amp;Variables!BL128))</f>
        <v/>
      </c>
      <c r="C125" s="27"/>
      <c r="D125" s="27"/>
      <c r="E125" s="27"/>
      <c r="F125" s="27"/>
      <c r="G125" s="27"/>
      <c r="H125" s="27"/>
      <c r="I125" s="27"/>
      <c r="J125" s="27"/>
      <c r="K125" s="27"/>
      <c r="L125" s="27"/>
      <c r="M125" s="27"/>
      <c r="N125" s="27"/>
      <c r="O125" s="27"/>
      <c r="P125" s="27"/>
      <c r="Q125" s="27"/>
    </row>
    <row r="126" spans="1:17">
      <c r="A126" s="119" t="str">
        <f ca="1">CONCATENATE(INDIRECT("C"&amp;Variables!BL129),INDIRECT("F"&amp;Variables!BL129),INDIRECT("J"&amp;Variables!BL129))</f>
        <v/>
      </c>
      <c r="C126" s="27"/>
      <c r="D126" s="27"/>
      <c r="E126" s="27"/>
      <c r="F126" s="27"/>
      <c r="G126" s="27"/>
      <c r="H126" s="27"/>
      <c r="I126" s="27"/>
      <c r="J126" s="27"/>
      <c r="K126" s="27"/>
      <c r="L126" s="27"/>
      <c r="M126" s="27"/>
      <c r="N126" s="27"/>
      <c r="O126" s="27"/>
      <c r="P126" s="27"/>
      <c r="Q126" s="27"/>
    </row>
    <row r="127" spans="1:17">
      <c r="A127" s="119" t="str">
        <f ca="1">CONCATENATE(INDIRECT("C"&amp;Variables!BL130),INDIRECT("F"&amp;Variables!BL130),INDIRECT("J"&amp;Variables!BL130))</f>
        <v/>
      </c>
      <c r="C127" s="27"/>
      <c r="D127" s="27"/>
      <c r="E127" s="27"/>
      <c r="F127" s="27"/>
      <c r="G127" s="27"/>
      <c r="H127" s="27"/>
      <c r="I127" s="27"/>
      <c r="J127" s="27"/>
      <c r="K127" s="27"/>
      <c r="L127" s="27"/>
      <c r="M127" s="27"/>
      <c r="N127" s="27"/>
      <c r="O127" s="27"/>
      <c r="P127" s="27"/>
      <c r="Q127" s="27"/>
    </row>
    <row r="128" spans="1:17">
      <c r="A128" s="119" t="str">
        <f ca="1">CONCATENATE(INDIRECT("C"&amp;Variables!BL131),INDIRECT("F"&amp;Variables!BL131),INDIRECT("J"&amp;Variables!BL131))</f>
        <v/>
      </c>
      <c r="C128" s="27"/>
      <c r="D128" s="27"/>
      <c r="E128" s="27"/>
      <c r="F128" s="27"/>
      <c r="G128" s="27"/>
      <c r="H128" s="27"/>
      <c r="I128" s="27"/>
      <c r="J128" s="27"/>
      <c r="K128" s="27"/>
      <c r="L128" s="27"/>
      <c r="M128" s="27"/>
      <c r="N128" s="27"/>
      <c r="O128" s="27"/>
      <c r="P128" s="27"/>
      <c r="Q128" s="27"/>
    </row>
    <row r="129" spans="1:17">
      <c r="A129" s="119" t="str">
        <f ca="1">CONCATENATE(INDIRECT("C"&amp;Variables!BL132),INDIRECT("F"&amp;Variables!BL132),INDIRECT("J"&amp;Variables!BL132))</f>
        <v/>
      </c>
      <c r="C129" s="27"/>
      <c r="D129" s="27"/>
      <c r="E129" s="27"/>
      <c r="F129" s="27"/>
      <c r="G129" s="27"/>
      <c r="H129" s="27"/>
      <c r="I129" s="27"/>
      <c r="J129" s="27"/>
      <c r="K129" s="27"/>
      <c r="L129" s="27"/>
      <c r="M129" s="27"/>
      <c r="N129" s="27"/>
      <c r="O129" s="27"/>
      <c r="P129" s="27"/>
      <c r="Q129" s="27"/>
    </row>
    <row r="130" spans="1:17">
      <c r="A130" s="119" t="str">
        <f ca="1">CONCATENATE(INDIRECT("C"&amp;Variables!BL133),INDIRECT("F"&amp;Variables!BL133),INDIRECT("J"&amp;Variables!BL133))</f>
        <v/>
      </c>
      <c r="C130" s="27"/>
      <c r="D130" s="27"/>
      <c r="E130" s="27"/>
      <c r="F130" s="27"/>
      <c r="G130" s="27"/>
      <c r="H130" s="27"/>
      <c r="I130" s="27"/>
      <c r="J130" s="27"/>
      <c r="K130" s="27"/>
      <c r="L130" s="27"/>
      <c r="M130" s="27"/>
      <c r="N130" s="27"/>
      <c r="O130" s="27"/>
      <c r="P130" s="27"/>
      <c r="Q130" s="27"/>
    </row>
    <row r="131" spans="1:17">
      <c r="A131" s="119" t="str">
        <f ca="1">CONCATENATE(INDIRECT("C"&amp;Variables!BL134),INDIRECT("F"&amp;Variables!BL134),INDIRECT("J"&amp;Variables!BL134))</f>
        <v/>
      </c>
      <c r="C131" s="27"/>
      <c r="D131" s="27"/>
      <c r="E131" s="27"/>
      <c r="F131" s="27"/>
      <c r="G131" s="27"/>
      <c r="H131" s="27"/>
      <c r="I131" s="27"/>
      <c r="J131" s="27"/>
      <c r="K131" s="27"/>
      <c r="L131" s="27"/>
      <c r="M131" s="27"/>
      <c r="N131" s="27"/>
      <c r="O131" s="27"/>
      <c r="P131" s="27"/>
      <c r="Q131" s="27"/>
    </row>
    <row r="132" spans="1:17">
      <c r="A132" s="119" t="str">
        <f ca="1">CONCATENATE(INDIRECT("C"&amp;Variables!BL135),INDIRECT("F"&amp;Variables!BL135),INDIRECT("J"&amp;Variables!BL135))</f>
        <v/>
      </c>
      <c r="C132" s="27"/>
      <c r="D132" s="27"/>
      <c r="E132" s="27"/>
      <c r="F132" s="27"/>
      <c r="G132" s="27"/>
      <c r="H132" s="27"/>
      <c r="I132" s="27"/>
      <c r="J132" s="27"/>
      <c r="K132" s="27"/>
      <c r="L132" s="27"/>
      <c r="M132" s="27"/>
      <c r="N132" s="27"/>
      <c r="O132" s="27"/>
      <c r="P132" s="27"/>
      <c r="Q132" s="27"/>
    </row>
    <row r="133" spans="1:17">
      <c r="A133" s="119" t="str">
        <f ca="1">CONCATENATE(INDIRECT("C"&amp;Variables!BL136),INDIRECT("F"&amp;Variables!BL136),INDIRECT("J"&amp;Variables!BL136))</f>
        <v/>
      </c>
      <c r="C133" s="27"/>
      <c r="D133" s="27"/>
      <c r="E133" s="27"/>
      <c r="F133" s="27"/>
      <c r="G133" s="27"/>
      <c r="H133" s="27"/>
      <c r="I133" s="27"/>
      <c r="J133" s="27"/>
      <c r="K133" s="27"/>
      <c r="L133" s="27"/>
      <c r="M133" s="27"/>
      <c r="N133" s="27"/>
      <c r="O133" s="27"/>
      <c r="P133" s="27"/>
      <c r="Q133" s="27"/>
    </row>
    <row r="134" spans="1:17">
      <c r="A134" s="119" t="str">
        <f ca="1">CONCATENATE(INDIRECT("C"&amp;Variables!BL137),INDIRECT("F"&amp;Variables!BL137),INDIRECT("J"&amp;Variables!BL137))</f>
        <v/>
      </c>
      <c r="C134" s="27"/>
      <c r="D134" s="27"/>
      <c r="E134" s="27"/>
      <c r="F134" s="27"/>
      <c r="G134" s="27"/>
      <c r="H134" s="27"/>
      <c r="I134" s="27"/>
      <c r="J134" s="27"/>
      <c r="K134" s="27"/>
      <c r="L134" s="27"/>
      <c r="M134" s="27"/>
      <c r="N134" s="27"/>
      <c r="O134" s="27"/>
      <c r="P134" s="27"/>
      <c r="Q134" s="27"/>
    </row>
    <row r="135" spans="1:17">
      <c r="A135" s="119" t="str">
        <f ca="1">CONCATENATE(INDIRECT("C"&amp;Variables!BL138),INDIRECT("F"&amp;Variables!BL138),INDIRECT("J"&amp;Variables!BL138))</f>
        <v/>
      </c>
      <c r="C135" s="27"/>
      <c r="D135" s="27"/>
      <c r="E135" s="27"/>
      <c r="F135" s="27"/>
      <c r="G135" s="27"/>
      <c r="H135" s="27"/>
      <c r="I135" s="27"/>
      <c r="J135" s="27"/>
      <c r="K135" s="27"/>
      <c r="L135" s="27"/>
      <c r="M135" s="27"/>
      <c r="N135" s="27"/>
      <c r="O135" s="27"/>
      <c r="P135" s="27"/>
      <c r="Q135" s="27"/>
    </row>
    <row r="136" spans="1:17">
      <c r="A136" s="119" t="str">
        <f ca="1">CONCATENATE(INDIRECT("C"&amp;Variables!BL139),INDIRECT("F"&amp;Variables!BL139),INDIRECT("J"&amp;Variables!BL139))</f>
        <v/>
      </c>
      <c r="C136" s="27"/>
      <c r="D136" s="27"/>
      <c r="E136" s="27"/>
      <c r="F136" s="27"/>
      <c r="G136" s="27"/>
      <c r="H136" s="27"/>
      <c r="I136" s="27"/>
      <c r="J136" s="27"/>
      <c r="K136" s="27"/>
      <c r="L136" s="27"/>
      <c r="M136" s="27"/>
      <c r="N136" s="27"/>
      <c r="O136" s="27"/>
      <c r="P136" s="27"/>
      <c r="Q136" s="27"/>
    </row>
    <row r="137" spans="1:17">
      <c r="A137" s="119" t="str">
        <f ca="1">CONCATENATE(INDIRECT("C"&amp;Variables!BL140),INDIRECT("F"&amp;Variables!BL140),INDIRECT("J"&amp;Variables!BL140))</f>
        <v/>
      </c>
      <c r="C137" s="27"/>
      <c r="D137" s="27"/>
      <c r="E137" s="27"/>
      <c r="F137" s="27"/>
      <c r="G137" s="27"/>
      <c r="H137" s="27"/>
      <c r="I137" s="27"/>
      <c r="J137" s="27"/>
      <c r="K137" s="27"/>
      <c r="L137" s="27"/>
      <c r="M137" s="27"/>
      <c r="N137" s="27"/>
      <c r="O137" s="27"/>
      <c r="P137" s="27"/>
      <c r="Q137" s="27"/>
    </row>
    <row r="138" spans="1:17">
      <c r="A138" s="119" t="str">
        <f ca="1">CONCATENATE(INDIRECT("C"&amp;Variables!BL141),INDIRECT("F"&amp;Variables!BL141),INDIRECT("J"&amp;Variables!BL141))</f>
        <v/>
      </c>
      <c r="C138" s="27"/>
      <c r="D138" s="27"/>
      <c r="E138" s="27"/>
      <c r="F138" s="27"/>
      <c r="G138" s="27"/>
      <c r="H138" s="27"/>
      <c r="I138" s="27"/>
      <c r="J138" s="27"/>
      <c r="K138" s="27"/>
      <c r="L138" s="27"/>
      <c r="M138" s="27"/>
      <c r="N138" s="27"/>
      <c r="O138" s="27"/>
      <c r="P138" s="27"/>
      <c r="Q138" s="27"/>
    </row>
    <row r="139" spans="1:17">
      <c r="A139" s="119" t="str">
        <f ca="1">CONCATENATE(INDIRECT("C"&amp;Variables!BL142),INDIRECT("F"&amp;Variables!BL142),INDIRECT("J"&amp;Variables!BL142))</f>
        <v/>
      </c>
      <c r="C139" s="27"/>
      <c r="D139" s="27"/>
      <c r="E139" s="27"/>
      <c r="F139" s="27"/>
      <c r="G139" s="27"/>
      <c r="H139" s="27"/>
      <c r="I139" s="27"/>
      <c r="J139" s="27"/>
      <c r="K139" s="27"/>
      <c r="L139" s="27"/>
      <c r="M139" s="27"/>
      <c r="N139" s="27"/>
      <c r="O139" s="27"/>
      <c r="P139" s="27"/>
      <c r="Q139" s="27"/>
    </row>
    <row r="140" spans="1:17">
      <c r="A140" s="119" t="str">
        <f ca="1">CONCATENATE(INDIRECT("C"&amp;Variables!BL143),INDIRECT("F"&amp;Variables!BL143),INDIRECT("J"&amp;Variables!BL143))</f>
        <v/>
      </c>
      <c r="C140" s="27"/>
      <c r="D140" s="27"/>
      <c r="E140" s="27"/>
      <c r="F140" s="27"/>
      <c r="G140" s="27"/>
      <c r="H140" s="27"/>
      <c r="I140" s="27"/>
      <c r="J140" s="27"/>
      <c r="K140" s="27"/>
      <c r="L140" s="27"/>
      <c r="M140" s="27"/>
      <c r="N140" s="27"/>
      <c r="O140" s="27"/>
      <c r="P140" s="27"/>
      <c r="Q140" s="27"/>
    </row>
    <row r="141" spans="1:17">
      <c r="A141" s="119" t="str">
        <f ca="1">CONCATENATE(INDIRECT("C"&amp;Variables!BL144),INDIRECT("F"&amp;Variables!BL144),INDIRECT("J"&amp;Variables!BL144))</f>
        <v/>
      </c>
      <c r="C141" s="27"/>
      <c r="D141" s="27"/>
      <c r="E141" s="27"/>
      <c r="F141" s="27"/>
      <c r="G141" s="27"/>
      <c r="H141" s="27"/>
      <c r="I141" s="27"/>
      <c r="J141" s="27"/>
      <c r="K141" s="27"/>
      <c r="L141" s="27"/>
      <c r="M141" s="27"/>
      <c r="N141" s="27"/>
      <c r="O141" s="27"/>
      <c r="P141" s="27"/>
      <c r="Q141" s="27"/>
    </row>
    <row r="142" spans="1:17">
      <c r="A142" s="119" t="str">
        <f ca="1">CONCATENATE(INDIRECT("C"&amp;Variables!BL145),INDIRECT("F"&amp;Variables!BL145),INDIRECT("J"&amp;Variables!BL145))</f>
        <v/>
      </c>
      <c r="C142" s="27"/>
      <c r="D142" s="27"/>
      <c r="E142" s="27"/>
      <c r="F142" s="27"/>
      <c r="G142" s="27"/>
      <c r="H142" s="27"/>
      <c r="I142" s="27"/>
      <c r="J142" s="27"/>
      <c r="K142" s="27"/>
      <c r="L142" s="27"/>
      <c r="M142" s="27"/>
      <c r="N142" s="27"/>
      <c r="O142" s="27"/>
      <c r="P142" s="27"/>
      <c r="Q142" s="27"/>
    </row>
    <row r="143" spans="1:17">
      <c r="A143" s="119" t="str">
        <f ca="1">CONCATENATE(INDIRECT("C"&amp;Variables!BL146),INDIRECT("F"&amp;Variables!BL146),INDIRECT("J"&amp;Variables!BL146))</f>
        <v/>
      </c>
      <c r="C143" s="27"/>
      <c r="D143" s="27"/>
      <c r="E143" s="27"/>
      <c r="F143" s="27"/>
      <c r="G143" s="27"/>
      <c r="H143" s="27"/>
      <c r="I143" s="27"/>
      <c r="J143" s="27"/>
      <c r="K143" s="27"/>
      <c r="L143" s="27"/>
      <c r="M143" s="27"/>
      <c r="N143" s="27"/>
      <c r="O143" s="27"/>
      <c r="P143" s="27"/>
      <c r="Q143" s="27"/>
    </row>
    <row r="144" spans="1:17">
      <c r="A144" s="119" t="str">
        <f ca="1">CONCATENATE(INDIRECT("C"&amp;Variables!BL147),INDIRECT("F"&amp;Variables!BL147),INDIRECT("J"&amp;Variables!BL147))</f>
        <v/>
      </c>
      <c r="C144" s="27"/>
      <c r="D144" s="27"/>
      <c r="E144" s="27"/>
      <c r="F144" s="27"/>
      <c r="G144" s="27"/>
      <c r="H144" s="27"/>
      <c r="I144" s="27"/>
      <c r="J144" s="27"/>
      <c r="K144" s="27"/>
      <c r="L144" s="27"/>
      <c r="M144" s="27"/>
      <c r="N144" s="27"/>
      <c r="O144" s="27"/>
      <c r="P144" s="27"/>
      <c r="Q144" s="27"/>
    </row>
    <row r="145" spans="1:17">
      <c r="A145" s="119" t="str">
        <f ca="1">CONCATENATE(INDIRECT("C"&amp;Variables!BL148),INDIRECT("F"&amp;Variables!BL148),INDIRECT("J"&amp;Variables!BL148))</f>
        <v/>
      </c>
      <c r="C145" s="27"/>
      <c r="D145" s="27"/>
      <c r="E145" s="27"/>
      <c r="F145" s="27"/>
      <c r="G145" s="27"/>
      <c r="H145" s="27"/>
      <c r="I145" s="27"/>
      <c r="J145" s="27"/>
      <c r="K145" s="27"/>
      <c r="L145" s="27"/>
      <c r="M145" s="27"/>
      <c r="N145" s="27"/>
      <c r="O145" s="27"/>
      <c r="P145" s="27"/>
      <c r="Q145" s="27"/>
    </row>
    <row r="146" spans="1:17">
      <c r="A146" s="119" t="str">
        <f ca="1">CONCATENATE(INDIRECT("C"&amp;Variables!BL149),INDIRECT("F"&amp;Variables!BL149),INDIRECT("J"&amp;Variables!BL149))</f>
        <v/>
      </c>
      <c r="C146" s="27"/>
      <c r="D146" s="27"/>
      <c r="E146" s="27"/>
      <c r="F146" s="27"/>
      <c r="G146" s="27"/>
      <c r="H146" s="27"/>
      <c r="I146" s="27"/>
      <c r="J146" s="27"/>
      <c r="K146" s="27"/>
      <c r="L146" s="27"/>
      <c r="M146" s="27"/>
      <c r="N146" s="27"/>
      <c r="O146" s="27"/>
      <c r="P146" s="27"/>
      <c r="Q146" s="27"/>
    </row>
    <row r="147" spans="1:17">
      <c r="A147" s="119" t="str">
        <f ca="1">CONCATENATE(INDIRECT("C"&amp;Variables!BL151),INDIRECT("F"&amp;Variables!BL151),INDIRECT("J"&amp;Variables!BL151))</f>
        <v/>
      </c>
      <c r="C147" s="27"/>
      <c r="D147" s="27"/>
      <c r="E147" s="27"/>
      <c r="F147" s="27"/>
      <c r="G147" s="27"/>
      <c r="H147" s="27"/>
      <c r="I147" s="27"/>
      <c r="J147" s="27"/>
      <c r="K147" s="27"/>
      <c r="L147" s="27"/>
      <c r="M147" s="27"/>
      <c r="N147" s="27"/>
      <c r="O147" s="27"/>
      <c r="P147" s="27"/>
      <c r="Q147" s="27"/>
    </row>
    <row r="148" spans="1:17">
      <c r="A148" s="119" t="str">
        <f ca="1">CONCATENATE(INDIRECT("C"&amp;Variables!BL152),INDIRECT("F"&amp;Variables!BL152),INDIRECT("J"&amp;Variables!BL152))</f>
        <v/>
      </c>
      <c r="C148" s="27"/>
      <c r="D148" s="27"/>
      <c r="E148" s="27"/>
      <c r="F148" s="27"/>
      <c r="G148" s="27"/>
      <c r="H148" s="27"/>
      <c r="I148" s="27"/>
      <c r="J148" s="27"/>
      <c r="K148" s="27"/>
      <c r="L148" s="27"/>
      <c r="M148" s="27"/>
      <c r="N148" s="27"/>
      <c r="O148" s="27"/>
      <c r="P148" s="27"/>
      <c r="Q148" s="27"/>
    </row>
    <row r="149" spans="1:17">
      <c r="A149" s="119" t="str">
        <f ca="1">CONCATENATE(INDIRECT("C"&amp;Variables!BL153),INDIRECT("F"&amp;Variables!BL153),INDIRECT("J"&amp;Variables!BL153))</f>
        <v/>
      </c>
      <c r="C149" s="27"/>
      <c r="D149" s="27"/>
      <c r="E149" s="27"/>
      <c r="F149" s="27"/>
      <c r="G149" s="27"/>
      <c r="H149" s="27"/>
      <c r="I149" s="27"/>
      <c r="J149" s="27"/>
      <c r="K149" s="27"/>
      <c r="L149" s="27"/>
      <c r="M149" s="27"/>
      <c r="N149" s="27"/>
      <c r="O149" s="27"/>
      <c r="P149" s="27"/>
      <c r="Q149" s="27"/>
    </row>
    <row r="150" spans="1:17">
      <c r="A150" s="119" t="str">
        <f ca="1">CONCATENATE(INDIRECT("C"&amp;Variables!BL154),INDIRECT("F"&amp;Variables!BL154),INDIRECT("J"&amp;Variables!BL154))</f>
        <v/>
      </c>
      <c r="C150" s="27"/>
      <c r="D150" s="27"/>
      <c r="E150" s="27"/>
      <c r="F150" s="27"/>
      <c r="G150" s="27"/>
      <c r="H150" s="27"/>
      <c r="I150" s="27"/>
      <c r="J150" s="27"/>
      <c r="K150" s="27"/>
      <c r="L150" s="27"/>
      <c r="M150" s="27"/>
      <c r="N150" s="27"/>
      <c r="O150" s="27"/>
      <c r="P150" s="27"/>
      <c r="Q150" s="27"/>
    </row>
    <row r="151" spans="1:17">
      <c r="A151" s="119" t="str">
        <f ca="1">CONCATENATE(INDIRECT("C"&amp;Variables!BL155),INDIRECT("F"&amp;Variables!BL155),INDIRECT("J"&amp;Variables!BL155))</f>
        <v/>
      </c>
      <c r="C151" s="27"/>
      <c r="D151" s="27"/>
      <c r="E151" s="27"/>
      <c r="F151" s="27"/>
      <c r="G151" s="27"/>
      <c r="H151" s="27"/>
      <c r="I151" s="27"/>
      <c r="J151" s="27"/>
      <c r="K151" s="27"/>
      <c r="L151" s="27"/>
      <c r="M151" s="27"/>
      <c r="N151" s="27"/>
      <c r="O151" s="27"/>
      <c r="P151" s="27"/>
      <c r="Q151" s="27"/>
    </row>
    <row r="152" spans="1:17">
      <c r="A152" s="119" t="str">
        <f ca="1">CONCATENATE(INDIRECT("C"&amp;Variables!BL156),INDIRECT("F"&amp;Variables!BL156),INDIRECT("J"&amp;Variables!BL156))</f>
        <v/>
      </c>
      <c r="C152" s="27"/>
      <c r="D152" s="27"/>
      <c r="E152" s="27"/>
      <c r="F152" s="27"/>
      <c r="G152" s="27"/>
      <c r="H152" s="27"/>
      <c r="I152" s="27"/>
      <c r="J152" s="27"/>
      <c r="K152" s="27"/>
      <c r="L152" s="27"/>
      <c r="M152" s="27"/>
      <c r="N152" s="27"/>
      <c r="O152" s="27"/>
      <c r="P152" s="27"/>
      <c r="Q152" s="27"/>
    </row>
    <row r="153" spans="1:17">
      <c r="A153" s="119" t="str">
        <f ca="1">CONCATENATE(INDIRECT("C"&amp;Variables!BL157),INDIRECT("F"&amp;Variables!BL157),INDIRECT("J"&amp;Variables!BL157))</f>
        <v/>
      </c>
      <c r="C153" s="27"/>
      <c r="D153" s="27"/>
      <c r="E153" s="27"/>
      <c r="F153" s="27"/>
      <c r="G153" s="27"/>
      <c r="H153" s="27"/>
      <c r="I153" s="27"/>
      <c r="J153" s="27"/>
      <c r="K153" s="27"/>
      <c r="L153" s="27"/>
      <c r="M153" s="27"/>
      <c r="N153" s="27"/>
      <c r="O153" s="27"/>
      <c r="P153" s="27"/>
      <c r="Q153" s="27"/>
    </row>
    <row r="154" spans="1:17">
      <c r="A154" s="119" t="str">
        <f ca="1">CONCATENATE(INDIRECT("C"&amp;Variables!BL158),INDIRECT("F"&amp;Variables!BL158),INDIRECT("J"&amp;Variables!BL158))</f>
        <v/>
      </c>
      <c r="C154" s="27"/>
      <c r="D154" s="27"/>
      <c r="E154" s="27"/>
      <c r="F154" s="27"/>
      <c r="G154" s="27"/>
      <c r="H154" s="27"/>
      <c r="I154" s="27"/>
      <c r="J154" s="27"/>
      <c r="K154" s="27"/>
      <c r="L154" s="27"/>
      <c r="M154" s="27"/>
      <c r="N154" s="27"/>
      <c r="O154" s="27"/>
      <c r="P154" s="27"/>
      <c r="Q154" s="27"/>
    </row>
    <row r="155" spans="1:17">
      <c r="A155" s="119" t="str">
        <f ca="1">CONCATENATE(INDIRECT("C"&amp;Variables!BL159),INDIRECT("F"&amp;Variables!BL159),INDIRECT("J"&amp;Variables!BL159))</f>
        <v/>
      </c>
      <c r="C155" s="27"/>
      <c r="D155" s="27"/>
      <c r="E155" s="27"/>
      <c r="F155" s="27"/>
      <c r="G155" s="27"/>
      <c r="H155" s="27"/>
      <c r="I155" s="27"/>
      <c r="J155" s="27"/>
      <c r="K155" s="27"/>
      <c r="L155" s="27"/>
      <c r="M155" s="27"/>
      <c r="N155" s="27"/>
      <c r="O155" s="27"/>
      <c r="P155" s="27"/>
      <c r="Q155" s="27"/>
    </row>
    <row r="156" spans="1:17">
      <c r="A156" s="119" t="str">
        <f ca="1">CONCATENATE(INDIRECT("C"&amp;Variables!BL161),INDIRECT("F"&amp;Variables!BL161),INDIRECT("J"&amp;Variables!BL161))</f>
        <v/>
      </c>
      <c r="C156" s="27"/>
      <c r="D156" s="27"/>
      <c r="E156" s="27"/>
      <c r="F156" s="27"/>
      <c r="G156" s="27"/>
      <c r="H156" s="27"/>
      <c r="I156" s="27"/>
      <c r="J156" s="27"/>
      <c r="K156" s="27"/>
      <c r="L156" s="27"/>
      <c r="M156" s="27"/>
      <c r="N156" s="27"/>
      <c r="O156" s="27"/>
      <c r="P156" s="27"/>
      <c r="Q156" s="27"/>
    </row>
    <row r="157" spans="1:17">
      <c r="A157" s="119" t="str">
        <f ca="1">CONCATENATE(INDIRECT("C"&amp;Variables!BL162),INDIRECT("F"&amp;Variables!BL162),INDIRECT("J"&amp;Variables!BL162))</f>
        <v/>
      </c>
      <c r="C157" s="27"/>
      <c r="D157" s="27"/>
      <c r="E157" s="27"/>
      <c r="F157" s="27"/>
      <c r="G157" s="27"/>
      <c r="H157" s="27"/>
      <c r="I157" s="27"/>
      <c r="J157" s="27"/>
      <c r="K157" s="27"/>
      <c r="L157" s="27"/>
      <c r="M157" s="27"/>
      <c r="N157" s="27"/>
      <c r="O157" s="27"/>
      <c r="P157" s="27"/>
      <c r="Q157" s="27"/>
    </row>
    <row r="158" spans="1:17">
      <c r="A158" s="119" t="str">
        <f ca="1">CONCATENATE(INDIRECT("C"&amp;Variables!BL163),INDIRECT("F"&amp;Variables!BL163),INDIRECT("J"&amp;Variables!BL163))</f>
        <v/>
      </c>
      <c r="C158" s="27"/>
      <c r="D158" s="27"/>
      <c r="E158" s="27"/>
      <c r="F158" s="27"/>
      <c r="G158" s="27"/>
      <c r="H158" s="27"/>
      <c r="I158" s="27"/>
      <c r="J158" s="27"/>
      <c r="K158" s="27"/>
      <c r="L158" s="27"/>
      <c r="M158" s="27"/>
      <c r="N158" s="27"/>
      <c r="O158" s="27"/>
      <c r="P158" s="27"/>
      <c r="Q158" s="27"/>
    </row>
    <row r="159" spans="1:17">
      <c r="A159" s="119" t="str">
        <f ca="1">CONCATENATE(INDIRECT("C"&amp;Variables!BL164),INDIRECT("F"&amp;Variables!BL164),INDIRECT("J"&amp;Variables!BL164))</f>
        <v/>
      </c>
      <c r="C159" s="27"/>
      <c r="D159" s="27"/>
      <c r="E159" s="27"/>
      <c r="F159" s="27"/>
      <c r="G159" s="27"/>
      <c r="H159" s="27"/>
      <c r="I159" s="27"/>
      <c r="J159" s="27"/>
      <c r="K159" s="27"/>
      <c r="L159" s="27"/>
      <c r="M159" s="27"/>
      <c r="N159" s="27"/>
      <c r="O159" s="27"/>
      <c r="P159" s="27"/>
      <c r="Q159" s="27"/>
    </row>
    <row r="160" spans="1:17">
      <c r="A160" s="119" t="str">
        <f ca="1">CONCATENATE(INDIRECT("C"&amp;Variables!BL165),INDIRECT("F"&amp;Variables!BL165),INDIRECT("J"&amp;Variables!BL165))</f>
        <v/>
      </c>
      <c r="C160" s="27"/>
      <c r="D160" s="27"/>
      <c r="E160" s="27"/>
      <c r="F160" s="27"/>
      <c r="G160" s="27"/>
      <c r="H160" s="27"/>
      <c r="I160" s="27"/>
      <c r="J160" s="27"/>
      <c r="K160" s="27"/>
      <c r="L160" s="27"/>
      <c r="M160" s="27"/>
      <c r="N160" s="27"/>
      <c r="O160" s="27"/>
      <c r="P160" s="27"/>
      <c r="Q160" s="27"/>
    </row>
    <row r="161" spans="1:17">
      <c r="A161" s="119" t="str">
        <f ca="1">CONCATENATE(INDIRECT("C"&amp;Variables!BL166),INDIRECT("F"&amp;Variables!BL166),INDIRECT("J"&amp;Variables!BL166))</f>
        <v/>
      </c>
      <c r="C161" s="27"/>
      <c r="D161" s="27"/>
      <c r="E161" s="27"/>
      <c r="F161" s="27"/>
      <c r="G161" s="27"/>
      <c r="H161" s="27"/>
      <c r="I161" s="27"/>
      <c r="J161" s="27"/>
      <c r="K161" s="27"/>
      <c r="L161" s="27"/>
      <c r="M161" s="27"/>
      <c r="N161" s="27"/>
      <c r="O161" s="27"/>
      <c r="P161" s="27"/>
      <c r="Q161" s="27"/>
    </row>
    <row r="162" spans="1:17">
      <c r="A162" s="119" t="str">
        <f ca="1">CONCATENATE(INDIRECT("C"&amp;Variables!BL167),INDIRECT("F"&amp;Variables!BL167),INDIRECT("J"&amp;Variables!BL167))</f>
        <v/>
      </c>
      <c r="C162" s="27"/>
      <c r="D162" s="27"/>
      <c r="E162" s="27"/>
      <c r="F162" s="27"/>
      <c r="G162" s="27"/>
      <c r="H162" s="27"/>
      <c r="I162" s="27"/>
      <c r="J162" s="27"/>
      <c r="K162" s="27"/>
      <c r="L162" s="27"/>
      <c r="M162" s="27"/>
      <c r="N162" s="27"/>
      <c r="O162" s="27"/>
      <c r="P162" s="27"/>
      <c r="Q162" s="27"/>
    </row>
    <row r="163" spans="1:17">
      <c r="A163" s="119" t="str">
        <f ca="1">CONCATENATE(INDIRECT("C"&amp;Variables!BL168),INDIRECT("F"&amp;Variables!BL168),INDIRECT("J"&amp;Variables!BL168))</f>
        <v/>
      </c>
      <c r="C163" s="27"/>
      <c r="D163" s="27"/>
      <c r="E163" s="27"/>
      <c r="F163" s="27"/>
      <c r="G163" s="27"/>
      <c r="H163" s="27"/>
      <c r="I163" s="27"/>
      <c r="J163" s="27"/>
      <c r="K163" s="27"/>
      <c r="L163" s="27"/>
      <c r="M163" s="27"/>
      <c r="N163" s="27"/>
      <c r="O163" s="27"/>
      <c r="P163" s="27"/>
      <c r="Q163" s="27"/>
    </row>
    <row r="164" spans="1:17">
      <c r="A164" s="119" t="str">
        <f ca="1">CONCATENATE(INDIRECT("C"&amp;Variables!BL169),INDIRECT("F"&amp;Variables!BL169),INDIRECT("J"&amp;Variables!BL169))</f>
        <v/>
      </c>
      <c r="C164" s="27"/>
      <c r="D164" s="27"/>
      <c r="E164" s="27"/>
      <c r="F164" s="27"/>
      <c r="G164" s="27"/>
      <c r="H164" s="27"/>
      <c r="I164" s="27"/>
      <c r="J164" s="27"/>
      <c r="K164" s="27"/>
      <c r="L164" s="27"/>
      <c r="M164" s="27"/>
      <c r="N164" s="27"/>
      <c r="O164" s="27"/>
      <c r="P164" s="27"/>
      <c r="Q164" s="27"/>
    </row>
    <row r="165" spans="1:17">
      <c r="A165" s="119" t="str">
        <f ca="1">CONCATENATE(INDIRECT("C"&amp;Variables!BL170),INDIRECT("F"&amp;Variables!BL170),INDIRECT("J"&amp;Variables!BL170))</f>
        <v/>
      </c>
      <c r="C165" s="27"/>
      <c r="D165" s="27"/>
      <c r="E165" s="27"/>
      <c r="F165" s="27"/>
      <c r="G165" s="27"/>
      <c r="H165" s="27"/>
      <c r="I165" s="27"/>
      <c r="J165" s="27"/>
      <c r="K165" s="27"/>
      <c r="L165" s="27"/>
      <c r="M165" s="27"/>
      <c r="N165" s="27"/>
      <c r="O165" s="27"/>
      <c r="P165" s="27"/>
      <c r="Q165" s="27"/>
    </row>
    <row r="166" spans="1:17">
      <c r="A166" s="119" t="str">
        <f ca="1">CONCATENATE(INDIRECT("C"&amp;Variables!BL171),INDIRECT("F"&amp;Variables!BL171),INDIRECT("J"&amp;Variables!BL171))</f>
        <v/>
      </c>
      <c r="C166" s="27"/>
      <c r="D166" s="27"/>
      <c r="E166" s="27"/>
      <c r="F166" s="27"/>
      <c r="G166" s="27"/>
      <c r="H166" s="27"/>
      <c r="I166" s="27"/>
      <c r="J166" s="27"/>
      <c r="K166" s="27"/>
      <c r="L166" s="27"/>
      <c r="M166" s="27"/>
      <c r="N166" s="27"/>
      <c r="O166" s="27"/>
      <c r="P166" s="27"/>
      <c r="Q166" s="27"/>
    </row>
    <row r="167" spans="1:17">
      <c r="A167" s="119" t="str">
        <f ca="1">CONCATENATE(INDIRECT("C"&amp;Variables!BL172),INDIRECT("F"&amp;Variables!BL172),INDIRECT("J"&amp;Variables!BL172))</f>
        <v/>
      </c>
      <c r="C167" s="27"/>
      <c r="D167" s="27"/>
      <c r="E167" s="27"/>
      <c r="F167" s="27"/>
      <c r="G167" s="27"/>
      <c r="H167" s="27"/>
      <c r="I167" s="27"/>
      <c r="J167" s="27"/>
      <c r="K167" s="27"/>
      <c r="L167" s="27"/>
      <c r="M167" s="27"/>
      <c r="N167" s="27"/>
      <c r="O167" s="27"/>
      <c r="P167" s="27"/>
      <c r="Q167" s="27"/>
    </row>
    <row r="168" spans="1:17">
      <c r="A168" s="119" t="str">
        <f ca="1">CONCATENATE(INDIRECT("C"&amp;Variables!BL173),INDIRECT("F"&amp;Variables!BL173),INDIRECT("J"&amp;Variables!BL173))</f>
        <v/>
      </c>
      <c r="C168" s="27"/>
      <c r="D168" s="27"/>
      <c r="E168" s="27"/>
      <c r="F168" s="27"/>
      <c r="G168" s="27"/>
      <c r="H168" s="27"/>
      <c r="I168" s="27"/>
      <c r="J168" s="27"/>
      <c r="K168" s="27"/>
      <c r="L168" s="27"/>
      <c r="M168" s="27"/>
      <c r="N168" s="27"/>
      <c r="O168" s="27"/>
      <c r="P168" s="27"/>
      <c r="Q168" s="27"/>
    </row>
    <row r="169" spans="1:17">
      <c r="A169" s="119" t="str">
        <f ca="1">CONCATENATE(INDIRECT("C"&amp;Variables!BL174),INDIRECT("F"&amp;Variables!BL174),INDIRECT("J"&amp;Variables!BL174))</f>
        <v/>
      </c>
      <c r="C169" s="27"/>
      <c r="D169" s="27"/>
      <c r="E169" s="27"/>
      <c r="F169" s="27"/>
      <c r="G169" s="27"/>
      <c r="H169" s="27"/>
      <c r="I169" s="27"/>
      <c r="J169" s="27"/>
      <c r="K169" s="27"/>
      <c r="L169" s="27"/>
      <c r="M169" s="27"/>
      <c r="N169" s="27"/>
      <c r="O169" s="27"/>
      <c r="P169" s="27"/>
      <c r="Q169" s="27"/>
    </row>
    <row r="170" spans="1:17">
      <c r="A170" s="119" t="str">
        <f ca="1">CONCATENATE(INDIRECT("C"&amp;Variables!BL175),INDIRECT("F"&amp;Variables!BL175),INDIRECT("J"&amp;Variables!BL175))</f>
        <v/>
      </c>
      <c r="C170" s="27"/>
      <c r="D170" s="27"/>
      <c r="E170" s="27"/>
      <c r="F170" s="27"/>
      <c r="G170" s="27"/>
      <c r="H170" s="27"/>
      <c r="I170" s="27"/>
      <c r="J170" s="27"/>
      <c r="K170" s="27"/>
      <c r="L170" s="27"/>
      <c r="M170" s="27"/>
      <c r="N170" s="27"/>
      <c r="O170" s="27"/>
      <c r="P170" s="27"/>
      <c r="Q170" s="27"/>
    </row>
    <row r="171" spans="1:17">
      <c r="A171" s="119" t="str">
        <f ca="1">CONCATENATE(INDIRECT("C"&amp;Variables!BL176),INDIRECT("F"&amp;Variables!BL176),INDIRECT("J"&amp;Variables!BL176))</f>
        <v/>
      </c>
      <c r="C171" s="27"/>
      <c r="D171" s="27"/>
      <c r="E171" s="27"/>
      <c r="F171" s="27"/>
      <c r="G171" s="27"/>
      <c r="H171" s="27"/>
      <c r="I171" s="27"/>
      <c r="J171" s="27"/>
      <c r="K171" s="27"/>
      <c r="L171" s="27"/>
      <c r="M171" s="27"/>
      <c r="N171" s="27"/>
      <c r="O171" s="27"/>
      <c r="P171" s="27"/>
      <c r="Q171" s="27"/>
    </row>
    <row r="172" spans="1:17">
      <c r="A172" s="119" t="str">
        <f ca="1">CONCATENATE(INDIRECT("C"&amp;Variables!BL177),INDIRECT("F"&amp;Variables!BL177),INDIRECT("J"&amp;Variables!BL177))</f>
        <v/>
      </c>
      <c r="C172" s="27"/>
      <c r="D172" s="27"/>
      <c r="E172" s="27"/>
      <c r="F172" s="27"/>
      <c r="G172" s="27"/>
      <c r="H172" s="27"/>
      <c r="I172" s="27"/>
      <c r="J172" s="27"/>
      <c r="K172" s="27"/>
      <c r="L172" s="27"/>
      <c r="M172" s="27"/>
      <c r="N172" s="27"/>
      <c r="O172" s="27"/>
      <c r="P172" s="27"/>
      <c r="Q172" s="27"/>
    </row>
    <row r="173" spans="1:17">
      <c r="A173" s="119" t="str">
        <f ca="1">CONCATENATE(INDIRECT("C"&amp;Variables!BL178),INDIRECT("F"&amp;Variables!BL178),INDIRECT("J"&amp;Variables!BL178))</f>
        <v/>
      </c>
      <c r="C173" s="27"/>
      <c r="D173" s="27"/>
      <c r="E173" s="27"/>
      <c r="F173" s="27"/>
      <c r="G173" s="27"/>
      <c r="H173" s="27"/>
      <c r="I173" s="27"/>
      <c r="J173" s="27"/>
      <c r="K173" s="27"/>
      <c r="L173" s="27"/>
      <c r="M173" s="27"/>
      <c r="N173" s="27"/>
      <c r="O173" s="27"/>
      <c r="P173" s="27"/>
      <c r="Q173" s="27"/>
    </row>
    <row r="174" spans="1:17">
      <c r="A174" s="119" t="str">
        <f ca="1">CONCATENATE(INDIRECT("C"&amp;Variables!BL179),INDIRECT("F"&amp;Variables!BL179),INDIRECT("J"&amp;Variables!BL179))</f>
        <v/>
      </c>
      <c r="C174" s="27"/>
      <c r="D174" s="27"/>
      <c r="E174" s="27"/>
      <c r="F174" s="27"/>
      <c r="G174" s="27"/>
      <c r="H174" s="27"/>
      <c r="I174" s="27"/>
      <c r="J174" s="27"/>
      <c r="K174" s="27"/>
      <c r="L174" s="27"/>
      <c r="M174" s="27"/>
      <c r="N174" s="27"/>
      <c r="O174" s="27"/>
      <c r="P174" s="27"/>
      <c r="Q174" s="27"/>
    </row>
    <row r="175" spans="1:17">
      <c r="A175" s="119" t="str">
        <f ca="1">CONCATENATE(INDIRECT("C"&amp;Variables!BL180),INDIRECT("F"&amp;Variables!BL180),INDIRECT("J"&amp;Variables!BL180))</f>
        <v/>
      </c>
      <c r="C175" s="27"/>
      <c r="D175" s="27"/>
      <c r="E175" s="27"/>
      <c r="F175" s="27"/>
      <c r="G175" s="27"/>
      <c r="H175" s="27"/>
      <c r="I175" s="27"/>
      <c r="J175" s="27"/>
      <c r="K175" s="27"/>
      <c r="L175" s="27"/>
      <c r="M175" s="27"/>
      <c r="N175" s="27"/>
      <c r="O175" s="27"/>
      <c r="P175" s="27"/>
      <c r="Q175" s="27"/>
    </row>
    <row r="176" spans="1:17">
      <c r="A176" s="119" t="str">
        <f ca="1">CONCATENATE(INDIRECT("C"&amp;Variables!BL181),INDIRECT("F"&amp;Variables!BL181),INDIRECT("J"&amp;Variables!BL181))</f>
        <v/>
      </c>
      <c r="C176" s="27"/>
      <c r="D176" s="27"/>
      <c r="E176" s="27"/>
      <c r="F176" s="27"/>
      <c r="G176" s="27"/>
      <c r="H176" s="27"/>
      <c r="I176" s="27"/>
      <c r="J176" s="27"/>
      <c r="K176" s="27"/>
      <c r="L176" s="27"/>
      <c r="M176" s="27"/>
      <c r="N176" s="27"/>
      <c r="O176" s="27"/>
      <c r="P176" s="27"/>
      <c r="Q176" s="27"/>
    </row>
    <row r="177" spans="1:17">
      <c r="A177" s="119" t="str">
        <f ca="1">CONCATENATE(INDIRECT("C"&amp;Variables!BL182),INDIRECT("F"&amp;Variables!BL182),INDIRECT("J"&amp;Variables!BL182))</f>
        <v/>
      </c>
      <c r="C177" s="27"/>
      <c r="D177" s="27"/>
      <c r="E177" s="27"/>
      <c r="F177" s="27"/>
      <c r="G177" s="27"/>
      <c r="H177" s="27"/>
      <c r="I177" s="27"/>
      <c r="J177" s="27"/>
      <c r="K177" s="27"/>
      <c r="L177" s="27"/>
      <c r="M177" s="27"/>
      <c r="N177" s="27"/>
      <c r="O177" s="27"/>
      <c r="P177" s="27"/>
      <c r="Q177" s="27"/>
    </row>
    <row r="178" spans="1:17">
      <c r="A178" s="119" t="str">
        <f ca="1">CONCATENATE(INDIRECT("C"&amp;Variables!BL183),INDIRECT("F"&amp;Variables!BL183),INDIRECT("J"&amp;Variables!BL183))</f>
        <v/>
      </c>
      <c r="C178" s="27"/>
      <c r="D178" s="27"/>
      <c r="E178" s="27"/>
      <c r="F178" s="27"/>
      <c r="G178" s="27"/>
      <c r="H178" s="27"/>
      <c r="I178" s="27"/>
      <c r="J178" s="27"/>
      <c r="K178" s="27"/>
      <c r="L178" s="27"/>
      <c r="M178" s="27"/>
      <c r="N178" s="27"/>
      <c r="O178" s="27"/>
      <c r="P178" s="27"/>
      <c r="Q178" s="27"/>
    </row>
    <row r="179" spans="1:17">
      <c r="A179" s="119" t="str">
        <f ca="1">CONCATENATE(INDIRECT("C"&amp;Variables!BL184),INDIRECT("F"&amp;Variables!BL184),INDIRECT("J"&amp;Variables!BL184))</f>
        <v/>
      </c>
      <c r="C179" s="27"/>
      <c r="D179" s="27"/>
      <c r="E179" s="27"/>
      <c r="F179" s="27"/>
      <c r="G179" s="27"/>
      <c r="H179" s="27"/>
      <c r="I179" s="27"/>
      <c r="J179" s="27"/>
      <c r="K179" s="27"/>
      <c r="L179" s="27"/>
      <c r="M179" s="27"/>
      <c r="N179" s="27"/>
      <c r="O179" s="27"/>
      <c r="P179" s="27"/>
      <c r="Q179" s="27"/>
    </row>
    <row r="180" spans="1:17">
      <c r="A180" s="119" t="str">
        <f ca="1">CONCATENATE(INDIRECT("C"&amp;Variables!BL185),INDIRECT("F"&amp;Variables!BL185),INDIRECT("J"&amp;Variables!BL185))</f>
        <v/>
      </c>
      <c r="C180" s="27"/>
      <c r="D180" s="27"/>
      <c r="E180" s="27"/>
      <c r="F180" s="27"/>
      <c r="G180" s="27"/>
      <c r="H180" s="27"/>
      <c r="I180" s="27"/>
      <c r="J180" s="27"/>
      <c r="K180" s="27"/>
      <c r="L180" s="27"/>
      <c r="M180" s="27"/>
      <c r="N180" s="27"/>
      <c r="O180" s="27"/>
      <c r="P180" s="27"/>
      <c r="Q180" s="27"/>
    </row>
    <row r="181" spans="1:17">
      <c r="A181" s="119" t="str">
        <f ca="1">CONCATENATE(INDIRECT("C"&amp;Variables!BL186),INDIRECT("F"&amp;Variables!BL186),INDIRECT("J"&amp;Variables!BL186))</f>
        <v/>
      </c>
      <c r="C181" s="27"/>
      <c r="D181" s="27"/>
      <c r="E181" s="27"/>
      <c r="F181" s="27"/>
      <c r="G181" s="27"/>
      <c r="H181" s="27"/>
      <c r="I181" s="27"/>
      <c r="J181" s="27"/>
      <c r="K181" s="27"/>
      <c r="L181" s="27"/>
      <c r="M181" s="27"/>
      <c r="N181" s="27"/>
      <c r="O181" s="27"/>
      <c r="P181" s="27"/>
      <c r="Q181" s="27"/>
    </row>
    <row r="182" spans="1:17">
      <c r="A182" s="119" t="str">
        <f ca="1">CONCATENATE(INDIRECT("C"&amp;Variables!BL187),INDIRECT("F"&amp;Variables!BL187),INDIRECT("J"&amp;Variables!BL187))</f>
        <v/>
      </c>
      <c r="C182" s="27"/>
      <c r="D182" s="27"/>
      <c r="E182" s="27"/>
      <c r="F182" s="27"/>
      <c r="G182" s="27"/>
      <c r="H182" s="27"/>
      <c r="I182" s="27"/>
      <c r="J182" s="27"/>
      <c r="K182" s="27"/>
      <c r="L182" s="27"/>
      <c r="M182" s="27"/>
      <c r="N182" s="27"/>
      <c r="O182" s="27"/>
      <c r="P182" s="27"/>
      <c r="Q182" s="27"/>
    </row>
    <row r="183" spans="1:17">
      <c r="A183" s="119" t="str">
        <f ca="1">CONCATENATE(INDIRECT("C"&amp;Variables!BL188),INDIRECT("F"&amp;Variables!BL188),INDIRECT("J"&amp;Variables!BL188))</f>
        <v/>
      </c>
      <c r="C183" s="27"/>
      <c r="D183" s="27"/>
      <c r="E183" s="27"/>
      <c r="F183" s="27"/>
      <c r="G183" s="27"/>
      <c r="H183" s="27"/>
      <c r="I183" s="27"/>
      <c r="J183" s="27"/>
      <c r="K183" s="27"/>
      <c r="L183" s="27"/>
      <c r="M183" s="27"/>
      <c r="N183" s="27"/>
      <c r="O183" s="27"/>
      <c r="P183" s="27"/>
      <c r="Q183" s="27"/>
    </row>
    <row r="184" spans="1:17">
      <c r="A184" s="119" t="str">
        <f ca="1">CONCATENATE(INDIRECT("C"&amp;Variables!BL189),INDIRECT("F"&amp;Variables!BL189),INDIRECT("J"&amp;Variables!BL189))</f>
        <v/>
      </c>
      <c r="C184" s="27"/>
      <c r="D184" s="27"/>
      <c r="E184" s="27"/>
      <c r="F184" s="27"/>
      <c r="G184" s="27"/>
      <c r="H184" s="27"/>
      <c r="I184" s="27"/>
      <c r="J184" s="27"/>
      <c r="K184" s="27"/>
      <c r="L184" s="27"/>
      <c r="M184" s="27"/>
      <c r="N184" s="27"/>
      <c r="O184" s="27"/>
      <c r="P184" s="27"/>
      <c r="Q184" s="27"/>
    </row>
    <row r="185" spans="1:17">
      <c r="A185" s="119" t="str">
        <f ca="1">CONCATENATE(INDIRECT("C"&amp;Variables!BL190),INDIRECT("F"&amp;Variables!BL190),INDIRECT("J"&amp;Variables!BL190))</f>
        <v/>
      </c>
      <c r="C185" s="27"/>
      <c r="D185" s="27"/>
      <c r="E185" s="27"/>
      <c r="F185" s="27"/>
      <c r="G185" s="27"/>
      <c r="H185" s="27"/>
      <c r="I185" s="27"/>
      <c r="J185" s="27"/>
      <c r="K185" s="27"/>
      <c r="L185" s="27"/>
      <c r="M185" s="27"/>
      <c r="N185" s="27"/>
      <c r="O185" s="27"/>
      <c r="P185" s="27"/>
      <c r="Q185" s="27"/>
    </row>
    <row r="186" spans="1:17">
      <c r="A186" s="119" t="str">
        <f ca="1">CONCATENATE(INDIRECT("C"&amp;Variables!BL191),INDIRECT("F"&amp;Variables!BL191),INDIRECT("J"&amp;Variables!BL191))</f>
        <v/>
      </c>
      <c r="C186" s="27"/>
      <c r="D186" s="27"/>
      <c r="E186" s="27"/>
      <c r="F186" s="27"/>
      <c r="G186" s="27"/>
      <c r="H186" s="27"/>
      <c r="I186" s="27"/>
      <c r="J186" s="27"/>
      <c r="K186" s="27"/>
      <c r="L186" s="27"/>
      <c r="M186" s="27"/>
      <c r="N186" s="27"/>
      <c r="O186" s="27"/>
      <c r="P186" s="27"/>
      <c r="Q186" s="27"/>
    </row>
    <row r="187" spans="1:17">
      <c r="A187" s="119" t="str">
        <f ca="1">CONCATENATE(INDIRECT("C"&amp;Variables!BL192),INDIRECT("F"&amp;Variables!BL192),INDIRECT("J"&amp;Variables!BL192))</f>
        <v/>
      </c>
      <c r="C187" s="27"/>
      <c r="D187" s="27"/>
      <c r="E187" s="27"/>
      <c r="F187" s="27"/>
      <c r="G187" s="27"/>
      <c r="H187" s="27"/>
      <c r="I187" s="27"/>
      <c r="J187" s="27"/>
      <c r="K187" s="27"/>
      <c r="L187" s="27"/>
      <c r="M187" s="27"/>
      <c r="N187" s="27"/>
      <c r="O187" s="27"/>
      <c r="P187" s="27"/>
      <c r="Q187" s="27"/>
    </row>
    <row r="188" spans="1:17">
      <c r="A188" s="119" t="str">
        <f ca="1">CONCATENATE(INDIRECT("C"&amp;Variables!BL193),INDIRECT("F"&amp;Variables!BL193),INDIRECT("J"&amp;Variables!BL193))</f>
        <v/>
      </c>
      <c r="C188" s="27"/>
      <c r="D188" s="27"/>
      <c r="E188" s="27"/>
      <c r="F188" s="27"/>
      <c r="G188" s="27"/>
      <c r="H188" s="27"/>
      <c r="I188" s="27"/>
      <c r="J188" s="27"/>
      <c r="K188" s="27"/>
      <c r="L188" s="27"/>
      <c r="M188" s="27"/>
      <c r="N188" s="27"/>
      <c r="O188" s="27"/>
      <c r="P188" s="27"/>
      <c r="Q188" s="27"/>
    </row>
    <row r="189" spans="1:17">
      <c r="A189" s="119" t="str">
        <f ca="1">CONCATENATE(INDIRECT("C"&amp;Variables!BL194),INDIRECT("F"&amp;Variables!BL194),INDIRECT("J"&amp;Variables!BL194))</f>
        <v/>
      </c>
      <c r="C189" s="27"/>
      <c r="D189" s="27"/>
      <c r="E189" s="27"/>
      <c r="F189" s="27"/>
      <c r="G189" s="27"/>
      <c r="H189" s="27"/>
      <c r="I189" s="27"/>
      <c r="J189" s="27"/>
      <c r="K189" s="27"/>
      <c r="L189" s="27"/>
      <c r="M189" s="27"/>
      <c r="N189" s="27"/>
      <c r="O189" s="27"/>
      <c r="P189" s="27"/>
      <c r="Q189" s="27"/>
    </row>
    <row r="190" spans="1:17">
      <c r="A190" s="119" t="str">
        <f ca="1">CONCATENATE(INDIRECT("C"&amp;Variables!BL195),INDIRECT("F"&amp;Variables!BL195),INDIRECT("J"&amp;Variables!BL195))</f>
        <v/>
      </c>
      <c r="C190" s="27"/>
      <c r="D190" s="27"/>
      <c r="E190" s="27"/>
      <c r="F190" s="27"/>
      <c r="G190" s="27"/>
      <c r="H190" s="27"/>
      <c r="I190" s="27"/>
      <c r="J190" s="27"/>
      <c r="K190" s="27"/>
      <c r="L190" s="27"/>
      <c r="M190" s="27"/>
      <c r="N190" s="27"/>
      <c r="O190" s="27"/>
      <c r="P190" s="27"/>
      <c r="Q190" s="27"/>
    </row>
    <row r="191" spans="1:17">
      <c r="A191" s="119" t="str">
        <f ca="1">CONCATENATE(INDIRECT("C"&amp;Variables!BL196),INDIRECT("F"&amp;Variables!BL196),INDIRECT("J"&amp;Variables!BL196))</f>
        <v/>
      </c>
      <c r="C191" s="27"/>
      <c r="D191" s="27"/>
      <c r="E191" s="27"/>
      <c r="F191" s="27"/>
      <c r="G191" s="27"/>
      <c r="H191" s="27"/>
      <c r="I191" s="27"/>
      <c r="J191" s="27"/>
      <c r="K191" s="27"/>
      <c r="L191" s="27"/>
      <c r="M191" s="27"/>
      <c r="N191" s="27"/>
      <c r="O191" s="27"/>
      <c r="P191" s="27"/>
      <c r="Q191" s="27"/>
    </row>
    <row r="192" spans="1:17">
      <c r="A192" s="119" t="str">
        <f ca="1">CONCATENATE(INDIRECT("C"&amp;Variables!BL197),INDIRECT("F"&amp;Variables!BL197),INDIRECT("J"&amp;Variables!BL197))</f>
        <v/>
      </c>
      <c r="C192" s="27"/>
      <c r="D192" s="27"/>
      <c r="E192" s="27"/>
      <c r="F192" s="27"/>
      <c r="G192" s="27"/>
      <c r="H192" s="27"/>
      <c r="I192" s="27"/>
      <c r="J192" s="27"/>
      <c r="K192" s="27"/>
      <c r="L192" s="27"/>
      <c r="M192" s="27"/>
      <c r="N192" s="27"/>
      <c r="O192" s="27"/>
      <c r="P192" s="27"/>
      <c r="Q192" s="27"/>
    </row>
    <row r="193" spans="1:17">
      <c r="A193" s="119" t="str">
        <f ca="1">CONCATENATE(INDIRECT("C"&amp;Variables!BL198),INDIRECT("F"&amp;Variables!BL198),INDIRECT("J"&amp;Variables!BL198))</f>
        <v/>
      </c>
      <c r="C193" s="27"/>
      <c r="D193" s="27"/>
      <c r="E193" s="27"/>
      <c r="F193" s="27"/>
      <c r="G193" s="27"/>
      <c r="H193" s="27"/>
      <c r="I193" s="27"/>
      <c r="J193" s="27"/>
      <c r="K193" s="27"/>
      <c r="L193" s="27"/>
      <c r="M193" s="27"/>
      <c r="N193" s="27"/>
      <c r="O193" s="27"/>
      <c r="P193" s="27"/>
      <c r="Q193" s="27"/>
    </row>
    <row r="194" spans="1:17">
      <c r="A194" s="119" t="str">
        <f ca="1">CONCATENATE(INDIRECT("C"&amp;Variables!BL199),INDIRECT("F"&amp;Variables!BL199),INDIRECT("J"&amp;Variables!BL199))</f>
        <v/>
      </c>
      <c r="C194" s="27"/>
      <c r="D194" s="27"/>
      <c r="E194" s="27"/>
      <c r="F194" s="27"/>
      <c r="G194" s="27"/>
      <c r="H194" s="27"/>
      <c r="I194" s="27"/>
      <c r="J194" s="27"/>
      <c r="K194" s="27"/>
      <c r="L194" s="27"/>
      <c r="M194" s="27"/>
      <c r="N194" s="27"/>
      <c r="O194" s="27"/>
      <c r="P194" s="27"/>
      <c r="Q194" s="27"/>
    </row>
    <row r="195" spans="1:17">
      <c r="A195" s="119" t="str">
        <f ca="1">CONCATENATE(INDIRECT("C"&amp;Variables!BL200),INDIRECT("F"&amp;Variables!BL200),INDIRECT("J"&amp;Variables!BL200))</f>
        <v/>
      </c>
      <c r="C195" s="27"/>
      <c r="D195" s="27"/>
      <c r="E195" s="27"/>
      <c r="F195" s="27"/>
      <c r="G195" s="27"/>
      <c r="H195" s="27"/>
      <c r="I195" s="27"/>
      <c r="J195" s="27"/>
      <c r="K195" s="27"/>
      <c r="L195" s="27"/>
      <c r="M195" s="27"/>
      <c r="N195" s="27"/>
      <c r="O195" s="27"/>
      <c r="P195" s="27"/>
      <c r="Q195" s="27"/>
    </row>
    <row r="196" spans="1:17">
      <c r="A196" s="119" t="str">
        <f ca="1">CONCATENATE(INDIRECT("C"&amp;Variables!BL201),INDIRECT("F"&amp;Variables!BL201),INDIRECT("J"&amp;Variables!BL201))</f>
        <v/>
      </c>
      <c r="C196" s="27"/>
      <c r="D196" s="27"/>
      <c r="E196" s="27"/>
      <c r="F196" s="27"/>
      <c r="G196" s="27"/>
      <c r="H196" s="27"/>
      <c r="I196" s="27"/>
      <c r="J196" s="27"/>
      <c r="K196" s="27"/>
      <c r="L196" s="27"/>
      <c r="M196" s="27"/>
      <c r="N196" s="27"/>
      <c r="O196" s="27"/>
      <c r="P196" s="27"/>
      <c r="Q196" s="27"/>
    </row>
    <row r="197" spans="1:17">
      <c r="A197" s="119" t="str">
        <f ca="1">CONCATENATE(INDIRECT("C"&amp;Variables!BL202),INDIRECT("F"&amp;Variables!BL202),INDIRECT("J"&amp;Variables!BL202))</f>
        <v/>
      </c>
      <c r="C197" s="27"/>
      <c r="D197" s="27"/>
      <c r="E197" s="27"/>
      <c r="F197" s="27"/>
      <c r="G197" s="27"/>
      <c r="H197" s="27"/>
      <c r="I197" s="27"/>
      <c r="J197" s="27"/>
      <c r="K197" s="27"/>
      <c r="L197" s="27"/>
      <c r="M197" s="27"/>
      <c r="N197" s="27"/>
      <c r="O197" s="27"/>
      <c r="P197" s="27"/>
      <c r="Q197" s="27"/>
    </row>
    <row r="198" spans="1:17">
      <c r="A198" s="119" t="str">
        <f ca="1">CONCATENATE(INDIRECT("C"&amp;Variables!BL203),INDIRECT("F"&amp;Variables!BL203),INDIRECT("J"&amp;Variables!BL203))</f>
        <v/>
      </c>
      <c r="C198" s="27"/>
      <c r="D198" s="27"/>
      <c r="E198" s="27"/>
      <c r="F198" s="27"/>
      <c r="G198" s="27"/>
      <c r="H198" s="27"/>
      <c r="I198" s="27"/>
      <c r="J198" s="27"/>
      <c r="K198" s="27"/>
      <c r="L198" s="27"/>
      <c r="M198" s="27"/>
      <c r="N198" s="27"/>
      <c r="O198" s="27"/>
      <c r="P198" s="27"/>
      <c r="Q198" s="27"/>
    </row>
    <row r="199" spans="1:17">
      <c r="A199" s="119" t="str">
        <f ca="1">CONCATENATE(INDIRECT("C"&amp;Variables!BL204),INDIRECT("F"&amp;Variables!BL204),INDIRECT("J"&amp;Variables!BL204))</f>
        <v/>
      </c>
      <c r="C199" s="27"/>
      <c r="D199" s="27"/>
      <c r="E199" s="27"/>
      <c r="F199" s="27"/>
      <c r="G199" s="27"/>
      <c r="H199" s="27"/>
      <c r="I199" s="27"/>
      <c r="J199" s="27"/>
      <c r="K199" s="27"/>
      <c r="L199" s="27"/>
      <c r="M199" s="27"/>
      <c r="N199" s="27"/>
      <c r="O199" s="27"/>
      <c r="P199" s="27"/>
      <c r="Q199" s="27"/>
    </row>
    <row r="200" spans="1:17">
      <c r="A200" s="119" t="str">
        <f ca="1">CONCATENATE(INDIRECT("C"&amp;Variables!BL205),INDIRECT("F"&amp;Variables!BL205),INDIRECT("J"&amp;Variables!BL205))</f>
        <v/>
      </c>
      <c r="C200" s="27"/>
      <c r="D200" s="27"/>
      <c r="E200" s="27"/>
      <c r="F200" s="27"/>
      <c r="G200" s="27"/>
      <c r="H200" s="27"/>
      <c r="I200" s="27"/>
      <c r="J200" s="27"/>
      <c r="K200" s="27"/>
      <c r="L200" s="27"/>
      <c r="M200" s="27"/>
      <c r="N200" s="27"/>
      <c r="O200" s="27"/>
      <c r="P200" s="27"/>
      <c r="Q200" s="27"/>
    </row>
    <row r="201" spans="1:17">
      <c r="A201" s="119" t="str">
        <f ca="1">CONCATENATE(INDIRECT("C"&amp;Variables!BL206),INDIRECT("F"&amp;Variables!BL206),INDIRECT("J"&amp;Variables!BL206))</f>
        <v/>
      </c>
      <c r="C201" s="27"/>
      <c r="D201" s="27"/>
      <c r="E201" s="27"/>
      <c r="F201" s="27"/>
      <c r="G201" s="27"/>
      <c r="H201" s="27"/>
      <c r="I201" s="27"/>
      <c r="J201" s="27"/>
      <c r="K201" s="27"/>
      <c r="L201" s="27"/>
      <c r="M201" s="27"/>
      <c r="N201" s="27"/>
      <c r="O201" s="27"/>
      <c r="P201" s="27"/>
      <c r="Q201" s="27"/>
    </row>
    <row r="202" spans="1:17">
      <c r="A202" s="119" t="str">
        <f ca="1">CONCATENATE(INDIRECT("C"&amp;Variables!BL207),INDIRECT("F"&amp;Variables!BL207),INDIRECT("J"&amp;Variables!BL207))</f>
        <v/>
      </c>
      <c r="C202" s="27"/>
      <c r="D202" s="27"/>
      <c r="E202" s="27"/>
      <c r="F202" s="27"/>
      <c r="G202" s="27"/>
      <c r="H202" s="27"/>
      <c r="I202" s="27"/>
      <c r="J202" s="27"/>
      <c r="K202" s="27"/>
      <c r="L202" s="27"/>
      <c r="M202" s="27"/>
      <c r="N202" s="27"/>
      <c r="O202" s="27"/>
      <c r="P202" s="27"/>
      <c r="Q202" s="27"/>
    </row>
    <row r="203" spans="1:17">
      <c r="A203" s="119" t="str">
        <f ca="1">CONCATENATE(INDIRECT("C"&amp;Variables!BL208),INDIRECT("F"&amp;Variables!BL208),INDIRECT("J"&amp;Variables!BL208))</f>
        <v/>
      </c>
      <c r="C203" s="27"/>
      <c r="D203" s="27"/>
      <c r="E203" s="27"/>
      <c r="F203" s="27"/>
      <c r="G203" s="27"/>
      <c r="H203" s="27"/>
      <c r="I203" s="27"/>
      <c r="J203" s="27"/>
      <c r="K203" s="27"/>
      <c r="L203" s="27"/>
      <c r="M203" s="27"/>
      <c r="N203" s="27"/>
      <c r="O203" s="27"/>
      <c r="P203" s="27"/>
      <c r="Q203" s="27"/>
    </row>
    <row r="204" spans="1:17">
      <c r="A204" s="119" t="str">
        <f ca="1">CONCATENATE(INDIRECT("C"&amp;Variables!BL209),INDIRECT("F"&amp;Variables!BL209),INDIRECT("J"&amp;Variables!BL209))</f>
        <v/>
      </c>
      <c r="C204" s="27"/>
      <c r="D204" s="27"/>
      <c r="E204" s="27"/>
      <c r="F204" s="27"/>
      <c r="G204" s="27"/>
      <c r="H204" s="27"/>
      <c r="I204" s="27"/>
      <c r="J204" s="27"/>
      <c r="K204" s="27"/>
      <c r="L204" s="27"/>
      <c r="M204" s="27"/>
      <c r="N204" s="27"/>
      <c r="O204" s="27"/>
      <c r="P204" s="27"/>
      <c r="Q204" s="27"/>
    </row>
    <row r="205" spans="1:17">
      <c r="A205" s="119" t="str">
        <f ca="1">CONCATENATE(INDIRECT("C"&amp;Variables!BL210),INDIRECT("F"&amp;Variables!BL210),INDIRECT("J"&amp;Variables!BL210))</f>
        <v/>
      </c>
      <c r="C205" s="27"/>
      <c r="D205" s="27"/>
      <c r="E205" s="27"/>
      <c r="F205" s="27"/>
      <c r="G205" s="27"/>
      <c r="H205" s="27"/>
      <c r="I205" s="27"/>
      <c r="J205" s="27"/>
      <c r="K205" s="27"/>
      <c r="L205" s="27"/>
      <c r="M205" s="27"/>
      <c r="N205" s="27"/>
      <c r="O205" s="27"/>
      <c r="P205" s="27"/>
      <c r="Q205" s="27"/>
    </row>
    <row r="206" spans="1:17">
      <c r="A206" s="119" t="str">
        <f ca="1">CONCATENATE(INDIRECT("C"&amp;Variables!BL211),INDIRECT("F"&amp;Variables!BL211),INDIRECT("J"&amp;Variables!BL211))</f>
        <v/>
      </c>
      <c r="C206" s="27"/>
      <c r="D206" s="27"/>
      <c r="E206" s="27"/>
      <c r="F206" s="27"/>
      <c r="G206" s="27"/>
      <c r="H206" s="27"/>
      <c r="I206" s="27"/>
      <c r="J206" s="27"/>
      <c r="K206" s="27"/>
      <c r="L206" s="27"/>
      <c r="M206" s="27"/>
      <c r="N206" s="27"/>
      <c r="O206" s="27"/>
      <c r="P206" s="27"/>
      <c r="Q206" s="27"/>
    </row>
    <row r="207" spans="1:17">
      <c r="A207" s="119" t="str">
        <f ca="1">CONCATENATE(INDIRECT("C"&amp;Variables!BL212),INDIRECT("F"&amp;Variables!BL212),INDIRECT("J"&amp;Variables!BL212))</f>
        <v/>
      </c>
      <c r="C207" s="27"/>
      <c r="D207" s="27"/>
      <c r="E207" s="27"/>
      <c r="F207" s="27"/>
      <c r="G207" s="27"/>
      <c r="H207" s="27"/>
      <c r="I207" s="27"/>
      <c r="J207" s="27"/>
      <c r="K207" s="27"/>
      <c r="L207" s="27"/>
      <c r="M207" s="27"/>
      <c r="N207" s="27"/>
      <c r="O207" s="27"/>
      <c r="P207" s="27"/>
      <c r="Q207" s="27"/>
    </row>
    <row r="208" spans="1:17">
      <c r="A208" s="119" t="str">
        <f ca="1">CONCATENATE(INDIRECT("C"&amp;Variables!BL213),INDIRECT("F"&amp;Variables!BL213),INDIRECT("J"&amp;Variables!BL213))</f>
        <v/>
      </c>
      <c r="C208" s="27"/>
      <c r="D208" s="27"/>
      <c r="E208" s="27"/>
      <c r="F208" s="27"/>
      <c r="G208" s="27"/>
      <c r="H208" s="27"/>
      <c r="I208" s="27"/>
      <c r="J208" s="27"/>
      <c r="K208" s="27"/>
      <c r="L208" s="27"/>
      <c r="M208" s="27"/>
      <c r="N208" s="27"/>
      <c r="O208" s="27"/>
      <c r="P208" s="27"/>
      <c r="Q208" s="27"/>
    </row>
    <row r="209" spans="1:17">
      <c r="A209" s="119" t="str">
        <f ca="1">CONCATENATE(INDIRECT("C"&amp;Variables!BL214),INDIRECT("F"&amp;Variables!BL214),INDIRECT("J"&amp;Variables!BL214))</f>
        <v/>
      </c>
      <c r="C209" s="27"/>
      <c r="D209" s="27"/>
      <c r="E209" s="27"/>
      <c r="F209" s="27"/>
      <c r="G209" s="27"/>
      <c r="H209" s="27"/>
      <c r="I209" s="27"/>
      <c r="J209" s="27"/>
      <c r="K209" s="27"/>
      <c r="L209" s="27"/>
      <c r="M209" s="27"/>
      <c r="N209" s="27"/>
      <c r="O209" s="27"/>
      <c r="P209" s="27"/>
      <c r="Q209" s="27"/>
    </row>
    <row r="210" spans="1:17">
      <c r="A210" s="119" t="str">
        <f ca="1">CONCATENATE(INDIRECT("C"&amp;Variables!BL215),INDIRECT("F"&amp;Variables!BL215),INDIRECT("J"&amp;Variables!BL215))</f>
        <v/>
      </c>
      <c r="C210" s="27"/>
      <c r="D210" s="27"/>
      <c r="E210" s="27"/>
      <c r="F210" s="27"/>
      <c r="G210" s="27"/>
      <c r="H210" s="27"/>
      <c r="I210" s="27"/>
      <c r="J210" s="27"/>
      <c r="K210" s="27"/>
      <c r="L210" s="27"/>
      <c r="M210" s="27"/>
      <c r="N210" s="27"/>
      <c r="O210" s="27"/>
      <c r="P210" s="27"/>
      <c r="Q210" s="27"/>
    </row>
    <row r="211" spans="1:17">
      <c r="A211" s="119" t="str">
        <f ca="1">CONCATENATE(INDIRECT("C"&amp;Variables!BL216),INDIRECT("F"&amp;Variables!BL216),INDIRECT("J"&amp;Variables!BL216))</f>
        <v/>
      </c>
      <c r="C211" s="27"/>
      <c r="D211" s="27"/>
      <c r="E211" s="27"/>
      <c r="F211" s="27"/>
      <c r="G211" s="27"/>
      <c r="H211" s="27"/>
      <c r="I211" s="27"/>
      <c r="J211" s="27"/>
      <c r="K211" s="27"/>
      <c r="L211" s="27"/>
      <c r="M211" s="27"/>
      <c r="N211" s="27"/>
      <c r="O211" s="27"/>
      <c r="P211" s="27"/>
      <c r="Q211" s="27"/>
    </row>
    <row r="212" spans="1:17">
      <c r="A212" s="119" t="str">
        <f ca="1">CONCATENATE(INDIRECT("C"&amp;Variables!BL217),INDIRECT("F"&amp;Variables!BL217),INDIRECT("J"&amp;Variables!BL217))</f>
        <v/>
      </c>
      <c r="C212" s="27"/>
      <c r="D212" s="27"/>
      <c r="E212" s="27"/>
      <c r="F212" s="27"/>
      <c r="G212" s="27"/>
      <c r="H212" s="27"/>
      <c r="I212" s="27"/>
      <c r="J212" s="27"/>
      <c r="K212" s="27"/>
      <c r="L212" s="27"/>
      <c r="M212" s="27"/>
      <c r="N212" s="27"/>
      <c r="O212" s="27"/>
      <c r="P212" s="27"/>
      <c r="Q212" s="27"/>
    </row>
    <row r="213" spans="1:17">
      <c r="A213" s="119" t="str">
        <f ca="1">CONCATENATE(INDIRECT("C"&amp;Variables!BL218),INDIRECT("F"&amp;Variables!BL218),INDIRECT("J"&amp;Variables!BL218))</f>
        <v/>
      </c>
      <c r="C213" s="27"/>
      <c r="D213" s="27"/>
      <c r="E213" s="27"/>
      <c r="F213" s="27"/>
      <c r="G213" s="27"/>
      <c r="H213" s="27"/>
      <c r="I213" s="27"/>
      <c r="J213" s="27"/>
      <c r="K213" s="27"/>
      <c r="L213" s="27"/>
      <c r="M213" s="27"/>
      <c r="N213" s="27"/>
      <c r="O213" s="27"/>
      <c r="P213" s="27"/>
      <c r="Q213" s="27"/>
    </row>
    <row r="214" spans="1:17">
      <c r="A214" s="119" t="str">
        <f ca="1">CONCATENATE(INDIRECT("C"&amp;Variables!BL219),INDIRECT("F"&amp;Variables!BL219),INDIRECT("J"&amp;Variables!BL219))</f>
        <v/>
      </c>
      <c r="C214" s="27"/>
      <c r="D214" s="27"/>
      <c r="E214" s="27"/>
      <c r="F214" s="27"/>
      <c r="G214" s="27"/>
      <c r="H214" s="27"/>
      <c r="I214" s="27"/>
      <c r="J214" s="27"/>
      <c r="K214" s="27"/>
      <c r="L214" s="27"/>
      <c r="M214" s="27"/>
      <c r="N214" s="27"/>
      <c r="O214" s="27"/>
      <c r="P214" s="27"/>
      <c r="Q214" s="27"/>
    </row>
    <row r="215" spans="1:17">
      <c r="A215" s="119" t="str">
        <f ca="1">CONCATENATE(INDIRECT("C"&amp;Variables!BL220),INDIRECT("F"&amp;Variables!BL220),INDIRECT("J"&amp;Variables!BL220))</f>
        <v/>
      </c>
      <c r="C215" s="27"/>
      <c r="D215" s="27"/>
      <c r="E215" s="27"/>
      <c r="F215" s="27"/>
      <c r="G215" s="27"/>
      <c r="H215" s="27"/>
      <c r="I215" s="27"/>
      <c r="J215" s="27"/>
      <c r="K215" s="27"/>
      <c r="L215" s="27"/>
      <c r="M215" s="27"/>
      <c r="N215" s="27"/>
      <c r="O215" s="27"/>
      <c r="P215" s="27"/>
      <c r="Q215" s="27"/>
    </row>
    <row r="216" spans="1:17">
      <c r="A216" s="119" t="str">
        <f ca="1">CONCATENATE(INDIRECT("C"&amp;Variables!BL221),INDIRECT("F"&amp;Variables!BL221),INDIRECT("J"&amp;Variables!BL221))</f>
        <v/>
      </c>
      <c r="C216" s="27"/>
      <c r="D216" s="27"/>
      <c r="E216" s="27"/>
      <c r="F216" s="27"/>
      <c r="G216" s="27"/>
      <c r="H216" s="27"/>
      <c r="I216" s="27"/>
      <c r="J216" s="27"/>
      <c r="K216" s="27"/>
      <c r="L216" s="27"/>
      <c r="M216" s="27"/>
      <c r="N216" s="27"/>
      <c r="O216" s="27"/>
      <c r="P216" s="27"/>
      <c r="Q216" s="27"/>
    </row>
    <row r="217" spans="1:17">
      <c r="A217" s="119" t="str">
        <f ca="1">CONCATENATE(INDIRECT("C"&amp;Variables!BL222),INDIRECT("F"&amp;Variables!BL222),INDIRECT("J"&amp;Variables!BL222))</f>
        <v/>
      </c>
      <c r="C217" s="27"/>
      <c r="D217" s="27"/>
      <c r="E217" s="27"/>
      <c r="F217" s="27"/>
      <c r="G217" s="27"/>
      <c r="H217" s="27"/>
      <c r="I217" s="27"/>
      <c r="J217" s="27"/>
      <c r="K217" s="27"/>
      <c r="L217" s="27"/>
      <c r="M217" s="27"/>
      <c r="N217" s="27"/>
      <c r="O217" s="27"/>
      <c r="P217" s="27"/>
      <c r="Q217" s="27"/>
    </row>
    <row r="218" spans="1:17">
      <c r="A218" s="119" t="str">
        <f ca="1">CONCATENATE(INDIRECT("C"&amp;Variables!BL223),INDIRECT("F"&amp;Variables!BL223),INDIRECT("J"&amp;Variables!BL223))</f>
        <v/>
      </c>
      <c r="C218" s="27"/>
      <c r="D218" s="27"/>
      <c r="E218" s="27"/>
      <c r="F218" s="27"/>
      <c r="G218" s="27"/>
      <c r="H218" s="27"/>
      <c r="I218" s="27"/>
      <c r="J218" s="27"/>
      <c r="K218" s="27"/>
      <c r="L218" s="27"/>
      <c r="M218" s="27"/>
      <c r="N218" s="27"/>
      <c r="O218" s="27"/>
      <c r="P218" s="27"/>
      <c r="Q218" s="27"/>
    </row>
    <row r="219" spans="1:17">
      <c r="A219" s="119" t="str">
        <f ca="1">CONCATENATE(INDIRECT("C"&amp;Variables!BL224),INDIRECT("F"&amp;Variables!BL224),INDIRECT("J"&amp;Variables!BL224))</f>
        <v/>
      </c>
      <c r="C219" s="27"/>
      <c r="D219" s="27"/>
      <c r="E219" s="27"/>
      <c r="F219" s="27"/>
      <c r="G219" s="27"/>
      <c r="H219" s="27"/>
      <c r="I219" s="27"/>
      <c r="J219" s="27"/>
      <c r="K219" s="27"/>
      <c r="L219" s="27"/>
      <c r="M219" s="27"/>
      <c r="N219" s="27"/>
      <c r="O219" s="27"/>
      <c r="P219" s="27"/>
      <c r="Q219" s="27"/>
    </row>
    <row r="220" spans="1:17">
      <c r="A220" s="119" t="str">
        <f ca="1">CONCATENATE(INDIRECT("C"&amp;Variables!BL225),INDIRECT("F"&amp;Variables!BL225),INDIRECT("J"&amp;Variables!BL225))</f>
        <v/>
      </c>
      <c r="C220" s="27"/>
      <c r="D220" s="27"/>
      <c r="E220" s="27"/>
      <c r="F220" s="27"/>
      <c r="G220" s="27"/>
      <c r="H220" s="27"/>
      <c r="I220" s="27"/>
      <c r="J220" s="27"/>
      <c r="K220" s="27"/>
      <c r="L220" s="27"/>
      <c r="M220" s="27"/>
      <c r="N220" s="27"/>
      <c r="O220" s="27"/>
      <c r="P220" s="27"/>
      <c r="Q220" s="27"/>
    </row>
    <row r="221" spans="1:17">
      <c r="A221" s="119" t="str">
        <f ca="1">CONCATENATE(INDIRECT("C"&amp;Variables!BL226),INDIRECT("F"&amp;Variables!BL226),INDIRECT("J"&amp;Variables!BL226))</f>
        <v/>
      </c>
      <c r="C221" s="27"/>
      <c r="D221" s="27"/>
      <c r="E221" s="27"/>
      <c r="F221" s="27"/>
      <c r="G221" s="27"/>
      <c r="H221" s="27"/>
      <c r="I221" s="27"/>
      <c r="J221" s="27"/>
      <c r="K221" s="27"/>
      <c r="L221" s="27"/>
      <c r="M221" s="27"/>
      <c r="N221" s="27"/>
      <c r="O221" s="27"/>
      <c r="P221" s="27"/>
      <c r="Q221" s="27"/>
    </row>
    <row r="222" spans="1:17">
      <c r="A222" s="119" t="str">
        <f ca="1">CONCATENATE(INDIRECT("C"&amp;Variables!BL227),INDIRECT("F"&amp;Variables!BL227),INDIRECT("J"&amp;Variables!BL227))</f>
        <v/>
      </c>
      <c r="C222" s="27"/>
      <c r="D222" s="27"/>
      <c r="E222" s="27"/>
      <c r="F222" s="27"/>
      <c r="G222" s="27"/>
      <c r="H222" s="27"/>
      <c r="I222" s="27"/>
      <c r="J222" s="27"/>
      <c r="K222" s="27"/>
      <c r="L222" s="27"/>
      <c r="M222" s="27"/>
      <c r="N222" s="27"/>
      <c r="O222" s="27"/>
      <c r="P222" s="27"/>
      <c r="Q222" s="27"/>
    </row>
    <row r="223" spans="1:17">
      <c r="A223" s="119" t="str">
        <f ca="1">CONCATENATE(INDIRECT("C"&amp;Variables!BL228),INDIRECT("F"&amp;Variables!BL228),INDIRECT("J"&amp;Variables!BL228))</f>
        <v/>
      </c>
      <c r="C223" s="27"/>
      <c r="D223" s="27"/>
      <c r="E223" s="27"/>
      <c r="F223" s="27"/>
      <c r="G223" s="27"/>
      <c r="H223" s="27"/>
      <c r="I223" s="27"/>
      <c r="J223" s="27"/>
      <c r="K223" s="27"/>
      <c r="L223" s="27"/>
      <c r="M223" s="27"/>
      <c r="N223" s="27"/>
      <c r="O223" s="27"/>
      <c r="P223" s="27"/>
      <c r="Q223" s="27"/>
    </row>
    <row r="224" spans="1:17">
      <c r="A224" s="119" t="str">
        <f ca="1">CONCATENATE(INDIRECT("C"&amp;Variables!BL229),INDIRECT("F"&amp;Variables!BL229),INDIRECT("J"&amp;Variables!BL229))</f>
        <v/>
      </c>
      <c r="C224" s="27"/>
      <c r="D224" s="27"/>
      <c r="E224" s="27"/>
      <c r="F224" s="27"/>
      <c r="G224" s="27"/>
      <c r="H224" s="27"/>
      <c r="I224" s="27"/>
      <c r="J224" s="27"/>
      <c r="K224" s="27"/>
      <c r="L224" s="27"/>
      <c r="M224" s="27"/>
      <c r="N224" s="27"/>
      <c r="O224" s="27"/>
      <c r="P224" s="27"/>
      <c r="Q224" s="27"/>
    </row>
    <row r="225" spans="1:17">
      <c r="A225" s="119" t="str">
        <f ca="1">CONCATENATE(INDIRECT("C"&amp;Variables!BL230),INDIRECT("F"&amp;Variables!BL230),INDIRECT("J"&amp;Variables!BL230))</f>
        <v/>
      </c>
      <c r="C225" s="27"/>
      <c r="D225" s="27"/>
      <c r="E225" s="27"/>
      <c r="F225" s="27"/>
      <c r="G225" s="27"/>
      <c r="H225" s="27"/>
      <c r="I225" s="27"/>
      <c r="J225" s="27"/>
      <c r="K225" s="27"/>
      <c r="L225" s="27"/>
      <c r="M225" s="27"/>
      <c r="N225" s="27"/>
      <c r="O225" s="27"/>
      <c r="P225" s="27"/>
      <c r="Q225" s="27"/>
    </row>
    <row r="226" spans="1:17">
      <c r="A226" s="119" t="str">
        <f ca="1">CONCATENATE(INDIRECT("C"&amp;Variables!BL231),INDIRECT("F"&amp;Variables!BL231),INDIRECT("J"&amp;Variables!BL231))</f>
        <v/>
      </c>
      <c r="C226" s="27"/>
      <c r="D226" s="27"/>
      <c r="E226" s="27"/>
      <c r="F226" s="27"/>
      <c r="G226" s="27"/>
      <c r="H226" s="27"/>
      <c r="I226" s="27"/>
      <c r="J226" s="27"/>
      <c r="K226" s="27"/>
      <c r="L226" s="27"/>
      <c r="M226" s="27"/>
      <c r="N226" s="27"/>
      <c r="O226" s="27"/>
      <c r="P226" s="27"/>
      <c r="Q226" s="27"/>
    </row>
    <row r="227" spans="1:17">
      <c r="A227" s="119" t="str">
        <f ca="1">CONCATENATE(INDIRECT("C"&amp;Variables!BL232),INDIRECT("F"&amp;Variables!BL232),INDIRECT("J"&amp;Variables!BL232))</f>
        <v/>
      </c>
      <c r="C227" s="27"/>
      <c r="D227" s="27"/>
      <c r="E227" s="27"/>
      <c r="F227" s="27"/>
      <c r="G227" s="27"/>
      <c r="H227" s="27"/>
      <c r="I227" s="27"/>
      <c r="J227" s="27"/>
      <c r="K227" s="27"/>
      <c r="L227" s="27"/>
      <c r="M227" s="27"/>
      <c r="N227" s="27"/>
      <c r="O227" s="27"/>
      <c r="P227" s="27"/>
      <c r="Q227" s="27"/>
    </row>
    <row r="228" spans="1:17">
      <c r="A228" s="119" t="str">
        <f ca="1">CONCATENATE(INDIRECT("C"&amp;Variables!BL233),INDIRECT("F"&amp;Variables!BL233),INDIRECT("J"&amp;Variables!BL233))</f>
        <v/>
      </c>
      <c r="C228" s="27"/>
      <c r="D228" s="27"/>
      <c r="E228" s="27"/>
      <c r="F228" s="27"/>
      <c r="G228" s="27"/>
      <c r="H228" s="27"/>
      <c r="I228" s="27"/>
      <c r="J228" s="27"/>
      <c r="K228" s="27"/>
      <c r="L228" s="27"/>
      <c r="M228" s="27"/>
      <c r="N228" s="27"/>
      <c r="O228" s="27"/>
      <c r="P228" s="27"/>
      <c r="Q228" s="27"/>
    </row>
    <row r="229" spans="1:17">
      <c r="A229" s="119" t="str">
        <f ca="1">CONCATENATE(INDIRECT("C"&amp;Variables!BL235),INDIRECT("F"&amp;Variables!BL235),INDIRECT("J"&amp;Variables!BL235))</f>
        <v/>
      </c>
      <c r="C229" s="27"/>
      <c r="D229" s="27"/>
      <c r="E229" s="27"/>
      <c r="F229" s="27"/>
      <c r="G229" s="27"/>
      <c r="H229" s="27"/>
      <c r="I229" s="27"/>
      <c r="J229" s="27"/>
      <c r="K229" s="27"/>
      <c r="L229" s="27"/>
      <c r="M229" s="27"/>
      <c r="N229" s="27"/>
      <c r="O229" s="27"/>
      <c r="P229" s="27"/>
      <c r="Q229" s="27"/>
    </row>
    <row r="230" spans="1:17">
      <c r="A230" s="119" t="str">
        <f ca="1">CONCATENATE(INDIRECT("C"&amp;Variables!BL236),INDIRECT("F"&amp;Variables!BL236),INDIRECT("J"&amp;Variables!BL236))</f>
        <v/>
      </c>
      <c r="C230" s="27"/>
      <c r="D230" s="27"/>
      <c r="E230" s="27"/>
      <c r="F230" s="27"/>
      <c r="G230" s="27"/>
      <c r="H230" s="27"/>
      <c r="I230" s="27"/>
      <c r="J230" s="27"/>
      <c r="K230" s="27"/>
      <c r="L230" s="27"/>
      <c r="M230" s="27"/>
      <c r="N230" s="27"/>
      <c r="O230" s="27"/>
      <c r="P230" s="27"/>
      <c r="Q230" s="27"/>
    </row>
    <row r="231" spans="1:17">
      <c r="A231" s="119" t="str">
        <f ca="1">CONCATENATE(INDIRECT("C"&amp;Variables!BL237),INDIRECT("F"&amp;Variables!BL237),INDIRECT("J"&amp;Variables!BL237))</f>
        <v/>
      </c>
      <c r="C231" s="27"/>
      <c r="D231" s="27"/>
      <c r="E231" s="27"/>
      <c r="F231" s="27"/>
      <c r="G231" s="27"/>
      <c r="H231" s="27"/>
      <c r="I231" s="27"/>
      <c r="J231" s="27"/>
      <c r="K231" s="27"/>
      <c r="L231" s="27"/>
      <c r="M231" s="27"/>
      <c r="N231" s="27"/>
      <c r="O231" s="27"/>
      <c r="P231" s="27"/>
      <c r="Q231" s="27"/>
    </row>
    <row r="232" spans="1:17">
      <c r="A232" s="119" t="str">
        <f ca="1">CONCATENATE(INDIRECT("C"&amp;Variables!BL238),INDIRECT("F"&amp;Variables!BL238),INDIRECT("J"&amp;Variables!BL238))</f>
        <v/>
      </c>
      <c r="C232" s="27"/>
      <c r="D232" s="27"/>
      <c r="E232" s="27"/>
      <c r="F232" s="27"/>
      <c r="G232" s="27"/>
      <c r="H232" s="27"/>
      <c r="I232" s="27"/>
      <c r="J232" s="27"/>
      <c r="K232" s="27"/>
      <c r="L232" s="27"/>
      <c r="M232" s="27"/>
      <c r="N232" s="27"/>
      <c r="O232" s="27"/>
      <c r="P232" s="27"/>
      <c r="Q232" s="27"/>
    </row>
    <row r="233" spans="1:17">
      <c r="A233" s="119" t="str">
        <f ca="1">CONCATENATE(INDIRECT("C"&amp;Variables!BL239),INDIRECT("F"&amp;Variables!BL239),INDIRECT("J"&amp;Variables!BL239))</f>
        <v/>
      </c>
      <c r="C233" s="27"/>
      <c r="D233" s="27"/>
      <c r="E233" s="27"/>
      <c r="F233" s="27"/>
      <c r="G233" s="27"/>
      <c r="H233" s="27"/>
      <c r="I233" s="27"/>
      <c r="J233" s="27"/>
      <c r="K233" s="27"/>
      <c r="L233" s="27"/>
      <c r="M233" s="27"/>
      <c r="N233" s="27"/>
      <c r="O233" s="27"/>
      <c r="P233" s="27"/>
      <c r="Q233" s="27"/>
    </row>
    <row r="234" spans="1:17">
      <c r="A234" s="119" t="str">
        <f ca="1">CONCATENATE(INDIRECT("C"&amp;Variables!BL240),INDIRECT("F"&amp;Variables!BL240),INDIRECT("J"&amp;Variables!BL240))</f>
        <v/>
      </c>
      <c r="C234" s="27"/>
      <c r="D234" s="27"/>
      <c r="E234" s="27"/>
      <c r="F234" s="27"/>
      <c r="G234" s="27"/>
      <c r="H234" s="27"/>
      <c r="I234" s="27"/>
      <c r="J234" s="27"/>
      <c r="K234" s="27"/>
      <c r="L234" s="27"/>
      <c r="M234" s="27"/>
      <c r="N234" s="27"/>
      <c r="O234" s="27"/>
      <c r="P234" s="27"/>
      <c r="Q234" s="27"/>
    </row>
    <row r="235" spans="1:17">
      <c r="A235" s="119" t="str">
        <f ca="1">CONCATENATE(INDIRECT("C"&amp;Variables!BL241),INDIRECT("F"&amp;Variables!BL241),INDIRECT("J"&amp;Variables!BL241))</f>
        <v/>
      </c>
      <c r="C235" s="27"/>
      <c r="D235" s="27"/>
      <c r="E235" s="27"/>
      <c r="F235" s="27"/>
      <c r="G235" s="27"/>
      <c r="H235" s="27"/>
      <c r="I235" s="27"/>
      <c r="J235" s="27"/>
      <c r="K235" s="27"/>
      <c r="L235" s="27"/>
      <c r="M235" s="27"/>
      <c r="N235" s="27"/>
      <c r="O235" s="27"/>
      <c r="P235" s="27"/>
      <c r="Q235" s="27"/>
    </row>
    <row r="236" spans="1:17">
      <c r="A236" s="119" t="str">
        <f ca="1">CONCATENATE(INDIRECT("C"&amp;Variables!BL242),INDIRECT("F"&amp;Variables!BL242),INDIRECT("J"&amp;Variables!BL242))</f>
        <v/>
      </c>
      <c r="C236" s="27"/>
      <c r="D236" s="27"/>
      <c r="E236" s="27"/>
      <c r="F236" s="27"/>
      <c r="G236" s="27"/>
      <c r="H236" s="27"/>
      <c r="I236" s="27"/>
      <c r="J236" s="27"/>
      <c r="K236" s="27"/>
      <c r="L236" s="27"/>
      <c r="M236" s="27"/>
      <c r="N236" s="27"/>
      <c r="O236" s="27"/>
      <c r="P236" s="27"/>
      <c r="Q236" s="27"/>
    </row>
    <row r="237" spans="1:17">
      <c r="A237" s="119" t="str">
        <f ca="1">CONCATENATE(INDIRECT("C"&amp;Variables!BL243),INDIRECT("F"&amp;Variables!BL243),INDIRECT("J"&amp;Variables!BL243))</f>
        <v/>
      </c>
      <c r="C237" s="27"/>
      <c r="D237" s="27"/>
      <c r="E237" s="27"/>
      <c r="F237" s="27"/>
      <c r="G237" s="27"/>
      <c r="H237" s="27"/>
      <c r="I237" s="27"/>
      <c r="J237" s="27"/>
      <c r="K237" s="27"/>
      <c r="L237" s="27"/>
      <c r="M237" s="27"/>
      <c r="N237" s="27"/>
      <c r="O237" s="27"/>
      <c r="P237" s="27"/>
      <c r="Q237" s="27"/>
    </row>
    <row r="238" spans="1:17">
      <c r="A238" s="119" t="str">
        <f ca="1">CONCATENATE(INDIRECT("C"&amp;Variables!BL244),INDIRECT("F"&amp;Variables!BL244),INDIRECT("J"&amp;Variables!BL244))</f>
        <v/>
      </c>
      <c r="C238" s="27"/>
      <c r="D238" s="27"/>
      <c r="E238" s="27"/>
      <c r="F238" s="27"/>
      <c r="G238" s="27"/>
      <c r="H238" s="27"/>
      <c r="I238" s="27"/>
      <c r="J238" s="27"/>
      <c r="K238" s="27"/>
      <c r="L238" s="27"/>
      <c r="M238" s="27"/>
      <c r="N238" s="27"/>
      <c r="O238" s="27"/>
      <c r="P238" s="27"/>
      <c r="Q238" s="27"/>
    </row>
    <row r="239" spans="1:17">
      <c r="A239" s="119" t="str">
        <f ca="1">CONCATENATE(INDIRECT("C"&amp;Variables!BL245),INDIRECT("F"&amp;Variables!BL245),INDIRECT("J"&amp;Variables!BL245))</f>
        <v/>
      </c>
      <c r="C239" s="27"/>
      <c r="D239" s="27"/>
      <c r="E239" s="27"/>
      <c r="F239" s="27"/>
      <c r="G239" s="27"/>
      <c r="H239" s="27"/>
      <c r="I239" s="27"/>
      <c r="J239" s="27"/>
      <c r="K239" s="27"/>
      <c r="L239" s="27"/>
      <c r="M239" s="27"/>
      <c r="N239" s="27"/>
      <c r="O239" s="27"/>
      <c r="P239" s="27"/>
      <c r="Q239" s="27"/>
    </row>
    <row r="240" spans="1:17">
      <c r="A240" s="119" t="str">
        <f ca="1">CONCATENATE(INDIRECT("C"&amp;Variables!BL247),INDIRECT("F"&amp;Variables!BL247),INDIRECT("J"&amp;Variables!BL247))</f>
        <v/>
      </c>
      <c r="C240" s="27"/>
      <c r="D240" s="27"/>
      <c r="E240" s="27"/>
      <c r="F240" s="27"/>
      <c r="G240" s="27"/>
      <c r="H240" s="27"/>
      <c r="I240" s="27"/>
      <c r="J240" s="27"/>
      <c r="K240" s="27"/>
      <c r="L240" s="27"/>
      <c r="M240" s="27"/>
      <c r="N240" s="27"/>
      <c r="O240" s="27"/>
      <c r="P240" s="27"/>
      <c r="Q240" s="27"/>
    </row>
    <row r="241" spans="1:17">
      <c r="A241" s="119" t="str">
        <f ca="1">CONCATENATE(INDIRECT("C"&amp;Variables!BL248),INDIRECT("F"&amp;Variables!BL248),INDIRECT("J"&amp;Variables!BL248))</f>
        <v/>
      </c>
      <c r="C241" s="27"/>
      <c r="D241" s="27"/>
      <c r="E241" s="27"/>
      <c r="F241" s="27"/>
      <c r="G241" s="27"/>
      <c r="H241" s="27"/>
      <c r="I241" s="27"/>
      <c r="J241" s="27"/>
      <c r="K241" s="27"/>
      <c r="L241" s="27"/>
      <c r="M241" s="27"/>
      <c r="N241" s="27"/>
      <c r="O241" s="27"/>
      <c r="P241" s="27"/>
      <c r="Q241" s="27"/>
    </row>
    <row r="242" spans="1:17">
      <c r="A242" s="119" t="str">
        <f ca="1">CONCATENATE(INDIRECT("C"&amp;Variables!BL249),INDIRECT("F"&amp;Variables!BL249),INDIRECT("J"&amp;Variables!BL249))</f>
        <v/>
      </c>
      <c r="C242" s="27"/>
      <c r="D242" s="27"/>
      <c r="E242" s="27"/>
      <c r="F242" s="27"/>
      <c r="G242" s="27"/>
      <c r="H242" s="27"/>
      <c r="I242" s="27"/>
      <c r="J242" s="27"/>
      <c r="K242" s="27"/>
      <c r="L242" s="27"/>
      <c r="M242" s="27"/>
      <c r="N242" s="27"/>
      <c r="O242" s="27"/>
      <c r="P242" s="27"/>
      <c r="Q242" s="27"/>
    </row>
    <row r="243" spans="1:17">
      <c r="A243" s="119" t="str">
        <f ca="1">CONCATENATE(INDIRECT("C"&amp;Variables!BL250),INDIRECT("F"&amp;Variables!BL250),INDIRECT("J"&amp;Variables!BL250))</f>
        <v/>
      </c>
      <c r="C243" s="27"/>
      <c r="D243" s="27"/>
      <c r="E243" s="27"/>
      <c r="F243" s="27"/>
      <c r="G243" s="27"/>
      <c r="H243" s="27"/>
      <c r="I243" s="27"/>
      <c r="J243" s="27"/>
      <c r="K243" s="27"/>
      <c r="L243" s="27"/>
      <c r="M243" s="27"/>
      <c r="N243" s="27"/>
      <c r="O243" s="27"/>
      <c r="P243" s="27"/>
      <c r="Q243" s="27"/>
    </row>
    <row r="244" spans="1:17">
      <c r="A244" s="119" t="str">
        <f ca="1">CONCATENATE(INDIRECT("C"&amp;Variables!BL251),INDIRECT("F"&amp;Variables!BL251),INDIRECT("J"&amp;Variables!BL251))</f>
        <v/>
      </c>
      <c r="C244" s="27"/>
      <c r="D244" s="27"/>
      <c r="E244" s="27"/>
      <c r="F244" s="27"/>
      <c r="G244" s="27"/>
      <c r="H244" s="27"/>
      <c r="I244" s="27"/>
      <c r="J244" s="27"/>
      <c r="K244" s="27"/>
      <c r="L244" s="27"/>
      <c r="M244" s="27"/>
      <c r="N244" s="27"/>
      <c r="O244" s="27"/>
      <c r="P244" s="27"/>
      <c r="Q244" s="27"/>
    </row>
    <row r="245" spans="1:17">
      <c r="A245" s="119" t="str">
        <f ca="1">CONCATENATE(INDIRECT("C"&amp;Variables!BL252),INDIRECT("F"&amp;Variables!BL252),INDIRECT("J"&amp;Variables!BL252))</f>
        <v/>
      </c>
      <c r="C245" s="27"/>
      <c r="D245" s="27"/>
      <c r="E245" s="27"/>
      <c r="F245" s="27"/>
      <c r="G245" s="27"/>
      <c r="H245" s="27"/>
      <c r="I245" s="27"/>
      <c r="J245" s="27"/>
      <c r="K245" s="27"/>
      <c r="L245" s="27"/>
      <c r="M245" s="27"/>
      <c r="N245" s="27"/>
      <c r="O245" s="27"/>
      <c r="P245" s="27"/>
      <c r="Q245" s="27"/>
    </row>
    <row r="246" spans="1:17">
      <c r="A246" s="119" t="str">
        <f ca="1">CONCATENATE(INDIRECT("C"&amp;Variables!BL253),INDIRECT("F"&amp;Variables!BL253),INDIRECT("J"&amp;Variables!BL253))</f>
        <v/>
      </c>
      <c r="C246" s="27"/>
      <c r="D246" s="27"/>
      <c r="E246" s="27"/>
      <c r="F246" s="27"/>
      <c r="G246" s="27"/>
      <c r="H246" s="27"/>
      <c r="I246" s="27"/>
      <c r="J246" s="27"/>
      <c r="K246" s="27"/>
      <c r="L246" s="27"/>
      <c r="M246" s="27"/>
      <c r="N246" s="27"/>
      <c r="O246" s="27"/>
      <c r="P246" s="27"/>
      <c r="Q246" s="27"/>
    </row>
    <row r="247" spans="1:17">
      <c r="A247" s="119" t="str">
        <f ca="1">CONCATENATE(INDIRECT("C"&amp;Variables!BL254),INDIRECT("F"&amp;Variables!BL254),INDIRECT("J"&amp;Variables!BL254))</f>
        <v/>
      </c>
      <c r="C247" s="27"/>
      <c r="D247" s="27"/>
      <c r="E247" s="27"/>
      <c r="F247" s="27"/>
      <c r="G247" s="27"/>
      <c r="H247" s="27"/>
      <c r="I247" s="27"/>
      <c r="J247" s="27"/>
      <c r="K247" s="27"/>
      <c r="L247" s="27"/>
      <c r="M247" s="27"/>
      <c r="N247" s="27"/>
      <c r="O247" s="27"/>
      <c r="P247" s="27"/>
      <c r="Q247" s="27"/>
    </row>
    <row r="248" spans="1:17">
      <c r="A248" s="119" t="str">
        <f ca="1">CONCATENATE(INDIRECT("C"&amp;Variables!BL255),INDIRECT("F"&amp;Variables!BL255),INDIRECT("J"&amp;Variables!BL255))</f>
        <v/>
      </c>
      <c r="C248" s="27"/>
      <c r="D248" s="27"/>
      <c r="E248" s="27"/>
      <c r="F248" s="27"/>
      <c r="G248" s="27"/>
      <c r="H248" s="27"/>
      <c r="I248" s="27"/>
      <c r="J248" s="27"/>
      <c r="K248" s="27"/>
      <c r="L248" s="27"/>
      <c r="M248" s="27"/>
      <c r="N248" s="27"/>
      <c r="O248" s="27"/>
      <c r="P248" s="27"/>
      <c r="Q248" s="27"/>
    </row>
    <row r="249" spans="1:17">
      <c r="A249" s="119" t="str">
        <f ca="1">CONCATENATE(INDIRECT("C"&amp;Variables!BL256),INDIRECT("F"&amp;Variables!BL256),INDIRECT("J"&amp;Variables!BL256))</f>
        <v/>
      </c>
      <c r="C249" s="27"/>
      <c r="D249" s="27"/>
      <c r="E249" s="27"/>
      <c r="F249" s="27"/>
      <c r="G249" s="27"/>
      <c r="H249" s="27"/>
      <c r="I249" s="27"/>
      <c r="J249" s="27"/>
      <c r="K249" s="27"/>
      <c r="L249" s="27"/>
      <c r="M249" s="27"/>
      <c r="N249" s="27"/>
      <c r="O249" s="27"/>
      <c r="P249" s="27"/>
      <c r="Q249" s="27"/>
    </row>
    <row r="250" spans="1:17">
      <c r="A250" s="119" t="str">
        <f ca="1">CONCATENATE(INDIRECT("C"&amp;Variables!BL257),INDIRECT("F"&amp;Variables!BL257),INDIRECT("J"&amp;Variables!BL257))</f>
        <v/>
      </c>
      <c r="C250" s="27"/>
      <c r="D250" s="27"/>
      <c r="E250" s="27"/>
      <c r="F250" s="27"/>
      <c r="G250" s="27"/>
      <c r="H250" s="27"/>
      <c r="I250" s="27"/>
      <c r="J250" s="27"/>
      <c r="K250" s="27"/>
      <c r="L250" s="27"/>
      <c r="M250" s="27"/>
      <c r="N250" s="27"/>
      <c r="O250" s="27"/>
      <c r="P250" s="27"/>
      <c r="Q250" s="27"/>
    </row>
    <row r="251" spans="1:17">
      <c r="A251" s="119" t="str">
        <f ca="1">CONCATENATE(INDIRECT("C"&amp;Variables!BL258),INDIRECT("F"&amp;Variables!BL258),INDIRECT("J"&amp;Variables!BL258))</f>
        <v/>
      </c>
      <c r="C251" s="27"/>
      <c r="D251" s="27"/>
      <c r="E251" s="27"/>
      <c r="F251" s="27"/>
      <c r="G251" s="27"/>
      <c r="H251" s="27"/>
      <c r="I251" s="27"/>
      <c r="J251" s="27"/>
      <c r="K251" s="27"/>
      <c r="L251" s="27"/>
      <c r="M251" s="27"/>
      <c r="N251" s="27"/>
      <c r="O251" s="27"/>
      <c r="P251" s="27"/>
      <c r="Q251" s="27"/>
    </row>
    <row r="252" spans="1:17">
      <c r="A252" s="119" t="str">
        <f ca="1">CONCATENATE(INDIRECT("C"&amp;Variables!BL259),INDIRECT("F"&amp;Variables!BL259),INDIRECT("J"&amp;Variables!BL259))</f>
        <v/>
      </c>
      <c r="C252" s="27"/>
      <c r="D252" s="27"/>
      <c r="E252" s="27"/>
      <c r="F252" s="27"/>
      <c r="G252" s="27"/>
      <c r="H252" s="27"/>
      <c r="I252" s="27"/>
      <c r="J252" s="27"/>
      <c r="K252" s="27"/>
      <c r="L252" s="27"/>
      <c r="M252" s="27"/>
      <c r="N252" s="27"/>
      <c r="O252" s="27"/>
      <c r="P252" s="27"/>
      <c r="Q252" s="27"/>
    </row>
    <row r="253" spans="1:17">
      <c r="A253" s="119" t="str">
        <f ca="1">CONCATENATE(INDIRECT("C"&amp;Variables!BL260),INDIRECT("F"&amp;Variables!BL260),INDIRECT("J"&amp;Variables!BL260))</f>
        <v/>
      </c>
      <c r="C253" s="27"/>
      <c r="D253" s="27"/>
      <c r="E253" s="27"/>
      <c r="F253" s="27"/>
      <c r="G253" s="27"/>
      <c r="H253" s="27"/>
      <c r="I253" s="27"/>
      <c r="J253" s="27"/>
      <c r="K253" s="27"/>
      <c r="L253" s="27"/>
      <c r="M253" s="27"/>
      <c r="N253" s="27"/>
      <c r="O253" s="27"/>
      <c r="P253" s="27"/>
      <c r="Q253" s="27"/>
    </row>
    <row r="254" spans="1:17">
      <c r="A254" s="119" t="str">
        <f ca="1">CONCATENATE(INDIRECT("C"&amp;Variables!BL261),INDIRECT("F"&amp;Variables!BL261),INDIRECT("J"&amp;Variables!BL261))</f>
        <v/>
      </c>
      <c r="C254" s="27"/>
      <c r="D254" s="27"/>
      <c r="E254" s="27"/>
      <c r="F254" s="27"/>
      <c r="G254" s="27"/>
      <c r="H254" s="27"/>
      <c r="I254" s="27"/>
      <c r="J254" s="27"/>
      <c r="K254" s="27"/>
      <c r="L254" s="27"/>
      <c r="M254" s="27"/>
      <c r="N254" s="27"/>
      <c r="O254" s="27"/>
      <c r="P254" s="27"/>
      <c r="Q254" s="27"/>
    </row>
    <row r="255" spans="1:17">
      <c r="A255" s="119" t="str">
        <f ca="1">CONCATENATE(INDIRECT("C"&amp;Variables!BL262),INDIRECT("F"&amp;Variables!BL262),INDIRECT("J"&amp;Variables!BL262))</f>
        <v/>
      </c>
      <c r="C255" s="27"/>
      <c r="D255" s="27"/>
      <c r="E255" s="27"/>
      <c r="F255" s="27"/>
      <c r="G255" s="27"/>
      <c r="H255" s="27"/>
      <c r="I255" s="27"/>
      <c r="J255" s="27"/>
      <c r="K255" s="27"/>
      <c r="L255" s="27"/>
      <c r="M255" s="27"/>
      <c r="N255" s="27"/>
      <c r="O255" s="27"/>
      <c r="P255" s="27"/>
      <c r="Q255" s="27"/>
    </row>
    <row r="256" spans="1:17">
      <c r="A256" s="119" t="str">
        <f ca="1">CONCATENATE(INDIRECT("C"&amp;Variables!BL263),INDIRECT("F"&amp;Variables!BL263),INDIRECT("J"&amp;Variables!BL263))</f>
        <v/>
      </c>
      <c r="C256" s="27"/>
      <c r="D256" s="27"/>
      <c r="E256" s="27"/>
      <c r="F256" s="27"/>
      <c r="G256" s="27"/>
      <c r="H256" s="27"/>
      <c r="I256" s="27"/>
      <c r="J256" s="27"/>
      <c r="K256" s="27"/>
      <c r="L256" s="27"/>
      <c r="M256" s="27"/>
      <c r="N256" s="27"/>
      <c r="O256" s="27"/>
      <c r="P256" s="27"/>
      <c r="Q256" s="27"/>
    </row>
    <row r="257" spans="1:17">
      <c r="A257" s="119" t="str">
        <f ca="1">CONCATENATE(INDIRECT("C"&amp;Variables!BL264),INDIRECT("F"&amp;Variables!BL264),INDIRECT("J"&amp;Variables!BL264))</f>
        <v/>
      </c>
      <c r="C257" s="27"/>
      <c r="D257" s="27"/>
      <c r="E257" s="27"/>
      <c r="F257" s="27"/>
      <c r="G257" s="27"/>
      <c r="H257" s="27"/>
      <c r="I257" s="27"/>
      <c r="J257" s="27"/>
      <c r="K257" s="27"/>
      <c r="L257" s="27"/>
      <c r="M257" s="27"/>
      <c r="N257" s="27"/>
      <c r="O257" s="27"/>
      <c r="P257" s="27"/>
      <c r="Q257" s="27"/>
    </row>
    <row r="258" spans="1:17">
      <c r="A258" s="119" t="str">
        <f ca="1">CONCATENATE(INDIRECT("C"&amp;Variables!BL265),INDIRECT("F"&amp;Variables!BL265),INDIRECT("J"&amp;Variables!BL265))</f>
        <v/>
      </c>
      <c r="C258" s="27"/>
      <c r="D258" s="27"/>
      <c r="E258" s="27"/>
      <c r="F258" s="27"/>
      <c r="G258" s="27"/>
      <c r="H258" s="27"/>
      <c r="I258" s="27"/>
      <c r="J258" s="27"/>
      <c r="K258" s="27"/>
      <c r="L258" s="27"/>
      <c r="M258" s="27"/>
      <c r="N258" s="27"/>
      <c r="O258" s="27"/>
      <c r="P258" s="27"/>
      <c r="Q258" s="27"/>
    </row>
    <row r="259" spans="1:17">
      <c r="A259" s="119" t="str">
        <f ca="1">CONCATENATE(INDIRECT("C"&amp;Variables!BL266),INDIRECT("F"&amp;Variables!BL266),INDIRECT("J"&amp;Variables!BL266))</f>
        <v/>
      </c>
      <c r="C259" s="27"/>
      <c r="D259" s="27"/>
      <c r="E259" s="27"/>
      <c r="F259" s="27"/>
      <c r="G259" s="27"/>
      <c r="H259" s="27"/>
      <c r="I259" s="27"/>
      <c r="J259" s="27"/>
      <c r="K259" s="27"/>
      <c r="L259" s="27"/>
      <c r="M259" s="27"/>
      <c r="N259" s="27"/>
      <c r="O259" s="27"/>
      <c r="P259" s="27"/>
      <c r="Q259" s="27"/>
    </row>
    <row r="260" spans="1:17">
      <c r="A260" s="119" t="str">
        <f ca="1">CONCATENATE(INDIRECT("C"&amp;Variables!BL267),INDIRECT("F"&amp;Variables!BL267),INDIRECT("J"&amp;Variables!BL267))</f>
        <v/>
      </c>
      <c r="C260" s="27"/>
      <c r="D260" s="27"/>
      <c r="E260" s="27"/>
      <c r="F260" s="27"/>
      <c r="G260" s="27"/>
      <c r="H260" s="27"/>
      <c r="I260" s="27"/>
      <c r="J260" s="27"/>
      <c r="K260" s="27"/>
      <c r="L260" s="27"/>
      <c r="M260" s="27"/>
      <c r="N260" s="27"/>
      <c r="O260" s="27"/>
      <c r="P260" s="27"/>
      <c r="Q260" s="27"/>
    </row>
    <row r="261" spans="1:17">
      <c r="A261" s="119" t="str">
        <f ca="1">CONCATENATE(INDIRECT("C"&amp;Variables!BL268),INDIRECT("F"&amp;Variables!BL268),INDIRECT("J"&amp;Variables!BL268))</f>
        <v/>
      </c>
      <c r="C261" s="27"/>
      <c r="D261" s="27"/>
      <c r="E261" s="27"/>
      <c r="F261" s="27"/>
      <c r="G261" s="27"/>
      <c r="H261" s="27"/>
      <c r="I261" s="27"/>
      <c r="J261" s="27"/>
      <c r="K261" s="27"/>
      <c r="L261" s="27"/>
      <c r="M261" s="27"/>
      <c r="N261" s="27"/>
      <c r="O261" s="27"/>
      <c r="P261" s="27"/>
      <c r="Q261" s="27"/>
    </row>
    <row r="262" spans="1:17">
      <c r="A262" s="119" t="str">
        <f ca="1">CONCATENATE(INDIRECT("C"&amp;Variables!BL269),INDIRECT("F"&amp;Variables!BL269),INDIRECT("J"&amp;Variables!BL269))</f>
        <v/>
      </c>
      <c r="C262" s="27"/>
      <c r="D262" s="27"/>
      <c r="E262" s="27"/>
      <c r="F262" s="27"/>
      <c r="G262" s="27"/>
      <c r="H262" s="27"/>
      <c r="I262" s="27"/>
      <c r="J262" s="27"/>
      <c r="K262" s="27"/>
      <c r="L262" s="27"/>
      <c r="M262" s="27"/>
      <c r="N262" s="27"/>
      <c r="O262" s="27"/>
      <c r="P262" s="27"/>
      <c r="Q262" s="27"/>
    </row>
    <row r="263" spans="1:17">
      <c r="A263" s="119" t="str">
        <f ca="1">CONCATENATE(INDIRECT("C"&amp;Variables!BL270),INDIRECT("F"&amp;Variables!BL270),INDIRECT("J"&amp;Variables!BL270))</f>
        <v/>
      </c>
      <c r="C263" s="27"/>
      <c r="D263" s="27"/>
      <c r="E263" s="27"/>
      <c r="F263" s="27"/>
      <c r="G263" s="27"/>
      <c r="H263" s="27"/>
      <c r="I263" s="27"/>
      <c r="J263" s="27"/>
      <c r="K263" s="27"/>
      <c r="L263" s="27"/>
      <c r="M263" s="27"/>
      <c r="N263" s="27"/>
      <c r="O263" s="27"/>
      <c r="P263" s="27"/>
      <c r="Q263" s="27"/>
    </row>
    <row r="264" spans="1:17">
      <c r="A264" s="119" t="str">
        <f ca="1">CONCATENATE(INDIRECT("C"&amp;Variables!BL271),INDIRECT("F"&amp;Variables!BL271),INDIRECT("J"&amp;Variables!BL271))</f>
        <v/>
      </c>
      <c r="C264" s="27"/>
      <c r="D264" s="27"/>
      <c r="E264" s="27"/>
      <c r="F264" s="27"/>
      <c r="G264" s="27"/>
      <c r="H264" s="27"/>
      <c r="I264" s="27"/>
      <c r="J264" s="27"/>
      <c r="K264" s="27"/>
      <c r="L264" s="27"/>
      <c r="M264" s="27"/>
      <c r="N264" s="27"/>
      <c r="O264" s="27"/>
      <c r="P264" s="27"/>
      <c r="Q264" s="27"/>
    </row>
    <row r="265" spans="1:17">
      <c r="A265" s="119" t="str">
        <f ca="1">CONCATENATE(INDIRECT("C"&amp;Variables!BL272),INDIRECT("F"&amp;Variables!BL272),INDIRECT("J"&amp;Variables!BL272))</f>
        <v/>
      </c>
      <c r="C265" s="27"/>
      <c r="D265" s="27"/>
      <c r="E265" s="27"/>
      <c r="F265" s="27"/>
      <c r="G265" s="27"/>
      <c r="H265" s="27"/>
      <c r="I265" s="27"/>
      <c r="J265" s="27"/>
      <c r="K265" s="27"/>
      <c r="L265" s="27"/>
      <c r="M265" s="27"/>
      <c r="N265" s="27"/>
      <c r="O265" s="27"/>
      <c r="P265" s="27"/>
      <c r="Q265" s="27"/>
    </row>
    <row r="266" spans="1:17">
      <c r="A266" s="119" t="str">
        <f ca="1">CONCATENATE(INDIRECT("C"&amp;Variables!BL273),INDIRECT("F"&amp;Variables!BL273),INDIRECT("J"&amp;Variables!BL273))</f>
        <v/>
      </c>
      <c r="C266" s="27"/>
      <c r="D266" s="27"/>
      <c r="E266" s="27"/>
      <c r="F266" s="27"/>
      <c r="G266" s="27"/>
      <c r="H266" s="27"/>
      <c r="I266" s="27"/>
      <c r="J266" s="27"/>
      <c r="K266" s="27"/>
      <c r="L266" s="27"/>
      <c r="M266" s="27"/>
      <c r="N266" s="27"/>
      <c r="O266" s="27"/>
      <c r="P266" s="27"/>
      <c r="Q266" s="27"/>
    </row>
    <row r="267" spans="1:17">
      <c r="A267" s="119" t="str">
        <f ca="1">CONCATENATE(INDIRECT("C"&amp;Variables!BL274),INDIRECT("F"&amp;Variables!BL274),INDIRECT("J"&amp;Variables!BL274))</f>
        <v/>
      </c>
      <c r="C267" s="27"/>
      <c r="D267" s="27"/>
      <c r="E267" s="27"/>
      <c r="F267" s="27"/>
      <c r="G267" s="27"/>
      <c r="H267" s="27"/>
      <c r="I267" s="27"/>
      <c r="J267" s="27"/>
      <c r="K267" s="27"/>
      <c r="L267" s="27"/>
      <c r="M267" s="27"/>
      <c r="N267" s="27"/>
      <c r="O267" s="27"/>
      <c r="P267" s="27"/>
      <c r="Q267" s="27"/>
    </row>
    <row r="268" spans="1:17">
      <c r="A268" s="119" t="str">
        <f ca="1">CONCATENATE(INDIRECT("C"&amp;Variables!BL275),INDIRECT("F"&amp;Variables!BL275),INDIRECT("J"&amp;Variables!BL275))</f>
        <v/>
      </c>
      <c r="C268" s="27"/>
      <c r="D268" s="27"/>
      <c r="E268" s="27"/>
      <c r="F268" s="27"/>
      <c r="G268" s="27"/>
      <c r="H268" s="27"/>
      <c r="I268" s="27"/>
      <c r="J268" s="27"/>
      <c r="K268" s="27"/>
      <c r="L268" s="27"/>
      <c r="M268" s="27"/>
      <c r="N268" s="27"/>
      <c r="O268" s="27"/>
      <c r="P268" s="27"/>
      <c r="Q268" s="27"/>
    </row>
    <row r="269" spans="1:17">
      <c r="A269" s="119" t="str">
        <f ca="1">CONCATENATE(INDIRECT("C"&amp;Variables!BL276),INDIRECT("F"&amp;Variables!BL276),INDIRECT("J"&amp;Variables!BL276))</f>
        <v/>
      </c>
      <c r="C269" s="27"/>
      <c r="D269" s="27"/>
      <c r="E269" s="27"/>
      <c r="F269" s="27"/>
      <c r="G269" s="27"/>
      <c r="H269" s="27"/>
      <c r="I269" s="27"/>
      <c r="J269" s="27"/>
      <c r="K269" s="27"/>
      <c r="L269" s="27"/>
      <c r="M269" s="27"/>
      <c r="N269" s="27"/>
      <c r="O269" s="27"/>
      <c r="P269" s="27"/>
      <c r="Q269" s="27"/>
    </row>
    <row r="270" spans="1:17">
      <c r="A270" s="119" t="str">
        <f ca="1">CONCATENATE(INDIRECT("C"&amp;Variables!BL277),INDIRECT("F"&amp;Variables!BL277),INDIRECT("J"&amp;Variables!BL277))</f>
        <v/>
      </c>
      <c r="C270" s="27"/>
      <c r="D270" s="27"/>
      <c r="E270" s="27"/>
      <c r="F270" s="27"/>
      <c r="G270" s="27"/>
      <c r="H270" s="27"/>
      <c r="I270" s="27"/>
      <c r="J270" s="27"/>
      <c r="K270" s="27"/>
      <c r="L270" s="27"/>
      <c r="M270" s="27"/>
      <c r="N270" s="27"/>
      <c r="O270" s="27"/>
      <c r="P270" s="27"/>
      <c r="Q270" s="27"/>
    </row>
    <row r="271" spans="1:17">
      <c r="A271" s="119" t="str">
        <f ca="1">CONCATENATE(INDIRECT("C"&amp;Variables!BL278),INDIRECT("F"&amp;Variables!BL278),INDIRECT("J"&amp;Variables!BL278))</f>
        <v/>
      </c>
      <c r="C271" s="27"/>
      <c r="D271" s="27"/>
      <c r="E271" s="27"/>
      <c r="F271" s="27"/>
      <c r="G271" s="27"/>
      <c r="H271" s="27"/>
      <c r="I271" s="27"/>
      <c r="J271" s="27"/>
      <c r="K271" s="27"/>
      <c r="L271" s="27"/>
      <c r="M271" s="27"/>
      <c r="N271" s="27"/>
      <c r="O271" s="27"/>
      <c r="P271" s="27"/>
      <c r="Q271" s="27"/>
    </row>
    <row r="272" spans="1:17">
      <c r="A272" s="119" t="str">
        <f ca="1">CONCATENATE(INDIRECT("C"&amp;Variables!BL279),INDIRECT("F"&amp;Variables!BL279),INDIRECT("J"&amp;Variables!BL279))</f>
        <v/>
      </c>
      <c r="C272" s="27"/>
      <c r="D272" s="27"/>
      <c r="E272" s="27"/>
      <c r="F272" s="27"/>
      <c r="G272" s="27"/>
      <c r="H272" s="27"/>
      <c r="I272" s="27"/>
      <c r="J272" s="27"/>
      <c r="K272" s="27"/>
      <c r="L272" s="27"/>
      <c r="M272" s="27"/>
      <c r="N272" s="27"/>
      <c r="O272" s="27"/>
      <c r="P272" s="27"/>
      <c r="Q272" s="27"/>
    </row>
    <row r="273" spans="1:17">
      <c r="A273" s="119" t="str">
        <f ca="1">CONCATENATE(INDIRECT("C"&amp;Variables!BL280),INDIRECT("F"&amp;Variables!BL280),INDIRECT("J"&amp;Variables!BL280))</f>
        <v/>
      </c>
      <c r="C273" s="27"/>
      <c r="D273" s="27"/>
      <c r="E273" s="27"/>
      <c r="F273" s="27"/>
      <c r="G273" s="27"/>
      <c r="H273" s="27"/>
      <c r="I273" s="27"/>
      <c r="J273" s="27"/>
      <c r="K273" s="27"/>
      <c r="L273" s="27"/>
      <c r="M273" s="27"/>
      <c r="N273" s="27"/>
      <c r="O273" s="27"/>
      <c r="P273" s="27"/>
      <c r="Q273" s="27"/>
    </row>
    <row r="274" spans="1:17">
      <c r="A274" s="119" t="str">
        <f ca="1">CONCATENATE(INDIRECT("C"&amp;Variables!BL281),INDIRECT("F"&amp;Variables!BL281),INDIRECT("J"&amp;Variables!BL281))</f>
        <v/>
      </c>
      <c r="C274" s="27"/>
      <c r="D274" s="27"/>
      <c r="E274" s="27"/>
      <c r="F274" s="27"/>
      <c r="G274" s="27"/>
      <c r="H274" s="27"/>
      <c r="I274" s="27"/>
      <c r="J274" s="27"/>
      <c r="K274" s="27"/>
      <c r="L274" s="27"/>
      <c r="M274" s="27"/>
      <c r="N274" s="27"/>
      <c r="O274" s="27"/>
      <c r="P274" s="27"/>
      <c r="Q274" s="27"/>
    </row>
    <row r="275" spans="1:17">
      <c r="A275" s="119" t="str">
        <f ca="1">CONCATENATE(INDIRECT("C"&amp;Variables!BL282),INDIRECT("F"&amp;Variables!BL282),INDIRECT("J"&amp;Variables!BL282))</f>
        <v/>
      </c>
      <c r="C275" s="27"/>
      <c r="D275" s="27"/>
      <c r="E275" s="27"/>
      <c r="F275" s="27"/>
      <c r="G275" s="27"/>
      <c r="H275" s="27"/>
      <c r="I275" s="27"/>
      <c r="J275" s="27"/>
      <c r="K275" s="27"/>
      <c r="L275" s="27"/>
      <c r="M275" s="27"/>
      <c r="N275" s="27"/>
      <c r="O275" s="27"/>
      <c r="P275" s="27"/>
      <c r="Q275" s="27"/>
    </row>
    <row r="276" spans="1:17">
      <c r="A276" s="119" t="str">
        <f ca="1">CONCATENATE(INDIRECT("C"&amp;Variables!BL283),INDIRECT("F"&amp;Variables!BL283),INDIRECT("J"&amp;Variables!BL283))</f>
        <v/>
      </c>
      <c r="C276" s="27"/>
      <c r="D276" s="27"/>
      <c r="E276" s="27"/>
      <c r="F276" s="27"/>
      <c r="G276" s="27"/>
      <c r="H276" s="27"/>
      <c r="I276" s="27"/>
      <c r="J276" s="27"/>
      <c r="K276" s="27"/>
      <c r="L276" s="27"/>
      <c r="M276" s="27"/>
      <c r="N276" s="27"/>
      <c r="O276" s="27"/>
      <c r="P276" s="27"/>
      <c r="Q276" s="27"/>
    </row>
    <row r="277" spans="1:17">
      <c r="A277" s="119" t="str">
        <f ca="1">CONCATENATE(INDIRECT("C"&amp;Variables!BL284),INDIRECT("F"&amp;Variables!BL284),INDIRECT("J"&amp;Variables!BL284))</f>
        <v/>
      </c>
      <c r="C277" s="27"/>
      <c r="D277" s="27"/>
      <c r="E277" s="27"/>
      <c r="F277" s="27"/>
      <c r="G277" s="27"/>
      <c r="H277" s="27"/>
      <c r="I277" s="27"/>
      <c r="J277" s="27"/>
      <c r="K277" s="27"/>
      <c r="L277" s="27"/>
      <c r="M277" s="27"/>
      <c r="N277" s="27"/>
      <c r="O277" s="27"/>
      <c r="P277" s="27"/>
      <c r="Q277" s="27"/>
    </row>
    <row r="278" spans="1:17">
      <c r="A278" s="119" t="str">
        <f ca="1">CONCATENATE(INDIRECT("C"&amp;Variables!BL285),INDIRECT("F"&amp;Variables!BL285),INDIRECT("J"&amp;Variables!BL285))</f>
        <v/>
      </c>
      <c r="C278" s="27"/>
      <c r="D278" s="27"/>
      <c r="E278" s="27"/>
      <c r="F278" s="27"/>
      <c r="G278" s="27"/>
      <c r="H278" s="27"/>
      <c r="I278" s="27"/>
      <c r="J278" s="27"/>
      <c r="K278" s="27"/>
      <c r="L278" s="27"/>
      <c r="M278" s="27"/>
      <c r="N278" s="27"/>
      <c r="O278" s="27"/>
      <c r="P278" s="27"/>
      <c r="Q278" s="27"/>
    </row>
    <row r="279" spans="1:17">
      <c r="A279" s="119" t="str">
        <f ca="1">CONCATENATE(INDIRECT("C"&amp;Variables!BL286),INDIRECT("F"&amp;Variables!BL286),INDIRECT("J"&amp;Variables!BL286))</f>
        <v/>
      </c>
      <c r="C279" s="27"/>
      <c r="D279" s="27"/>
      <c r="E279" s="27"/>
      <c r="F279" s="27"/>
      <c r="G279" s="27"/>
      <c r="H279" s="27"/>
      <c r="I279" s="27"/>
      <c r="J279" s="27"/>
      <c r="K279" s="27"/>
      <c r="L279" s="27"/>
      <c r="M279" s="27"/>
      <c r="N279" s="27"/>
      <c r="O279" s="27"/>
      <c r="P279" s="27"/>
      <c r="Q279" s="27"/>
    </row>
    <row r="280" spans="1:17">
      <c r="A280" s="119" t="str">
        <f ca="1">CONCATENATE(INDIRECT("C"&amp;Variables!BL287),INDIRECT("F"&amp;Variables!BL287),INDIRECT("J"&amp;Variables!BL287))</f>
        <v/>
      </c>
      <c r="C280" s="27"/>
      <c r="D280" s="27"/>
      <c r="E280" s="27"/>
      <c r="F280" s="27"/>
      <c r="G280" s="27"/>
      <c r="H280" s="27"/>
      <c r="I280" s="27"/>
      <c r="J280" s="27"/>
      <c r="K280" s="27"/>
      <c r="L280" s="27"/>
      <c r="M280" s="27"/>
      <c r="N280" s="27"/>
      <c r="O280" s="27"/>
      <c r="P280" s="27"/>
      <c r="Q280" s="27"/>
    </row>
    <row r="281" spans="1:17">
      <c r="A281" s="119" t="str">
        <f ca="1">CONCATENATE(INDIRECT("C"&amp;Variables!BL288),INDIRECT("F"&amp;Variables!BL288),INDIRECT("J"&amp;Variables!BL288))</f>
        <v/>
      </c>
      <c r="C281" s="27"/>
      <c r="D281" s="27"/>
      <c r="E281" s="27"/>
      <c r="F281" s="27"/>
      <c r="G281" s="27"/>
      <c r="H281" s="27"/>
      <c r="I281" s="27"/>
      <c r="J281" s="27"/>
      <c r="K281" s="27"/>
      <c r="L281" s="27"/>
      <c r="M281" s="27"/>
      <c r="N281" s="27"/>
      <c r="O281" s="27"/>
      <c r="P281" s="27"/>
      <c r="Q281" s="27"/>
    </row>
    <row r="282" spans="1:17">
      <c r="A282" s="119" t="str">
        <f ca="1">CONCATENATE(INDIRECT("C"&amp;Variables!BL289),INDIRECT("F"&amp;Variables!BL289),INDIRECT("J"&amp;Variables!BL289))</f>
        <v/>
      </c>
      <c r="C282" s="27"/>
      <c r="D282" s="27"/>
      <c r="E282" s="27"/>
      <c r="F282" s="27"/>
      <c r="G282" s="27"/>
      <c r="H282" s="27"/>
      <c r="I282" s="27"/>
      <c r="J282" s="27"/>
      <c r="K282" s="27"/>
      <c r="L282" s="27"/>
      <c r="M282" s="27"/>
      <c r="N282" s="27"/>
      <c r="O282" s="27"/>
      <c r="P282" s="27"/>
      <c r="Q282" s="27"/>
    </row>
    <row r="283" spans="1:17">
      <c r="A283" s="119" t="str">
        <f ca="1">CONCATENATE(INDIRECT("C"&amp;Variables!BL290),INDIRECT("F"&amp;Variables!BL290),INDIRECT("J"&amp;Variables!BL290))</f>
        <v/>
      </c>
      <c r="C283" s="27"/>
      <c r="D283" s="27"/>
      <c r="E283" s="27"/>
      <c r="F283" s="27"/>
      <c r="G283" s="27"/>
      <c r="H283" s="27"/>
      <c r="I283" s="27"/>
      <c r="J283" s="27"/>
      <c r="K283" s="27"/>
      <c r="L283" s="27"/>
      <c r="M283" s="27"/>
      <c r="N283" s="27"/>
      <c r="O283" s="27"/>
      <c r="P283" s="27"/>
      <c r="Q283" s="27"/>
    </row>
    <row r="284" spans="1:17">
      <c r="A284" s="119" t="str">
        <f ca="1">CONCATENATE(INDIRECT("C"&amp;Variables!BL291),INDIRECT("F"&amp;Variables!BL291),INDIRECT("J"&amp;Variables!BL291))</f>
        <v/>
      </c>
      <c r="C284" s="27"/>
      <c r="D284" s="27"/>
      <c r="E284" s="27"/>
      <c r="F284" s="27"/>
      <c r="G284" s="27"/>
      <c r="H284" s="27"/>
      <c r="I284" s="27"/>
      <c r="J284" s="27"/>
      <c r="K284" s="27"/>
      <c r="L284" s="27"/>
      <c r="M284" s="27"/>
      <c r="N284" s="27"/>
      <c r="O284" s="27"/>
      <c r="P284" s="27"/>
      <c r="Q284" s="27"/>
    </row>
    <row r="285" spans="1:17">
      <c r="A285" s="119" t="str">
        <f ca="1">CONCATENATE(INDIRECT("C"&amp;Variables!BL292),INDIRECT("F"&amp;Variables!BL292),INDIRECT("J"&amp;Variables!BL292))</f>
        <v/>
      </c>
      <c r="C285" s="27"/>
      <c r="D285" s="27"/>
      <c r="E285" s="27"/>
      <c r="F285" s="27"/>
      <c r="G285" s="27"/>
      <c r="H285" s="27"/>
      <c r="I285" s="27"/>
      <c r="J285" s="27"/>
      <c r="K285" s="27"/>
      <c r="L285" s="27"/>
      <c r="M285" s="27"/>
      <c r="N285" s="27"/>
      <c r="O285" s="27"/>
      <c r="P285" s="27"/>
      <c r="Q285" s="27"/>
    </row>
    <row r="286" spans="1:17">
      <c r="A286" s="119" t="str">
        <f ca="1">CONCATENATE(INDIRECT("C"&amp;Variables!BL293),INDIRECT("F"&amp;Variables!BL293),INDIRECT("J"&amp;Variables!BL293))</f>
        <v/>
      </c>
      <c r="C286" s="27"/>
      <c r="D286" s="27"/>
      <c r="E286" s="27"/>
      <c r="F286" s="27"/>
      <c r="G286" s="27"/>
      <c r="H286" s="27"/>
      <c r="I286" s="27"/>
      <c r="J286" s="27"/>
      <c r="K286" s="27"/>
      <c r="L286" s="27"/>
      <c r="M286" s="27"/>
      <c r="N286" s="27"/>
      <c r="O286" s="27"/>
      <c r="P286" s="27"/>
      <c r="Q286" s="27"/>
    </row>
    <row r="287" spans="1:17">
      <c r="A287" s="119" t="str">
        <f ca="1">CONCATENATE(INDIRECT("C"&amp;Variables!BL294),INDIRECT("F"&amp;Variables!BL294),INDIRECT("J"&amp;Variables!BL294))</f>
        <v/>
      </c>
      <c r="C287" s="27"/>
      <c r="D287" s="27"/>
      <c r="E287" s="27"/>
      <c r="F287" s="27"/>
      <c r="G287" s="27"/>
      <c r="H287" s="27"/>
      <c r="I287" s="27"/>
      <c r="J287" s="27"/>
      <c r="K287" s="27"/>
      <c r="L287" s="27"/>
      <c r="M287" s="27"/>
      <c r="N287" s="27"/>
      <c r="O287" s="27"/>
      <c r="P287" s="27"/>
      <c r="Q287" s="27"/>
    </row>
    <row r="288" spans="1:17">
      <c r="A288" s="119" t="str">
        <f ca="1">CONCATENATE(INDIRECT("C"&amp;Variables!BL295),INDIRECT("F"&amp;Variables!BL295),INDIRECT("J"&amp;Variables!BL295))</f>
        <v/>
      </c>
      <c r="C288" s="27"/>
      <c r="D288" s="27"/>
      <c r="E288" s="27"/>
      <c r="F288" s="27"/>
      <c r="G288" s="27"/>
      <c r="H288" s="27"/>
      <c r="I288" s="27"/>
      <c r="J288" s="27"/>
      <c r="K288" s="27"/>
      <c r="L288" s="27"/>
      <c r="M288" s="27"/>
      <c r="N288" s="27"/>
      <c r="O288" s="27"/>
      <c r="P288" s="27"/>
      <c r="Q288" s="27"/>
    </row>
    <row r="289" spans="1:17">
      <c r="A289" s="119" t="str">
        <f ca="1">CONCATENATE(INDIRECT("C"&amp;Variables!BL296),INDIRECT("F"&amp;Variables!BL296),INDIRECT("J"&amp;Variables!BL296))</f>
        <v/>
      </c>
      <c r="C289" s="27"/>
      <c r="D289" s="27"/>
      <c r="E289" s="27"/>
      <c r="F289" s="27"/>
      <c r="G289" s="27"/>
      <c r="H289" s="27"/>
      <c r="I289" s="27"/>
      <c r="J289" s="27"/>
      <c r="K289" s="27"/>
      <c r="L289" s="27"/>
      <c r="M289" s="27"/>
      <c r="N289" s="27"/>
      <c r="O289" s="27"/>
      <c r="P289" s="27"/>
      <c r="Q289" s="27"/>
    </row>
    <row r="290" spans="1:17">
      <c r="A290" s="119" t="str">
        <f ca="1">CONCATENATE(INDIRECT("C"&amp;Variables!BL297),INDIRECT("F"&amp;Variables!BL297),INDIRECT("J"&amp;Variables!BL297))</f>
        <v/>
      </c>
      <c r="C290" s="27"/>
      <c r="D290" s="27"/>
      <c r="E290" s="27"/>
      <c r="F290" s="27"/>
      <c r="G290" s="27"/>
      <c r="H290" s="27"/>
      <c r="I290" s="27"/>
      <c r="J290" s="27"/>
      <c r="K290" s="27"/>
      <c r="L290" s="27"/>
      <c r="M290" s="27"/>
      <c r="N290" s="27"/>
      <c r="O290" s="27"/>
      <c r="P290" s="27"/>
      <c r="Q290" s="27"/>
    </row>
    <row r="291" spans="1:17">
      <c r="A291" s="119" t="str">
        <f ca="1">CONCATENATE(INDIRECT("C"&amp;Variables!BL298),INDIRECT("F"&amp;Variables!BL298),INDIRECT("J"&amp;Variables!BL298))</f>
        <v/>
      </c>
      <c r="C291" s="27"/>
      <c r="D291" s="27"/>
      <c r="E291" s="27"/>
      <c r="F291" s="27"/>
      <c r="G291" s="27"/>
      <c r="H291" s="27"/>
      <c r="I291" s="27"/>
      <c r="J291" s="27"/>
      <c r="K291" s="27"/>
      <c r="L291" s="27"/>
      <c r="M291" s="27"/>
      <c r="N291" s="27"/>
      <c r="O291" s="27"/>
      <c r="P291" s="27"/>
      <c r="Q291" s="27"/>
    </row>
    <row r="292" spans="1:17">
      <c r="A292" s="119" t="str">
        <f ca="1">CONCATENATE(INDIRECT("C"&amp;Variables!BL299),INDIRECT("F"&amp;Variables!BL299),INDIRECT("J"&amp;Variables!BL299))</f>
        <v/>
      </c>
      <c r="C292" s="27"/>
      <c r="D292" s="27"/>
      <c r="E292" s="27"/>
      <c r="F292" s="27"/>
      <c r="G292" s="27"/>
      <c r="H292" s="27"/>
      <c r="I292" s="27"/>
      <c r="J292" s="27"/>
      <c r="K292" s="27"/>
      <c r="L292" s="27"/>
      <c r="M292" s="27"/>
      <c r="N292" s="27"/>
      <c r="O292" s="27"/>
      <c r="P292" s="27"/>
      <c r="Q292" s="27"/>
    </row>
    <row r="293" spans="1:17">
      <c r="A293" s="119" t="str">
        <f ca="1">CONCATENATE(INDIRECT("C"&amp;Variables!BL300),INDIRECT("F"&amp;Variables!BL300),INDIRECT("J"&amp;Variables!BL300))</f>
        <v/>
      </c>
      <c r="C293" s="27"/>
      <c r="D293" s="27"/>
      <c r="E293" s="27"/>
      <c r="F293" s="27"/>
      <c r="G293" s="27"/>
      <c r="H293" s="27"/>
      <c r="I293" s="27"/>
      <c r="J293" s="27"/>
      <c r="K293" s="27"/>
      <c r="L293" s="27"/>
      <c r="M293" s="27"/>
      <c r="N293" s="27"/>
      <c r="O293" s="27"/>
      <c r="P293" s="27"/>
      <c r="Q293" s="27"/>
    </row>
    <row r="294" spans="1:17">
      <c r="A294" s="119" t="str">
        <f ca="1">CONCATENATE(INDIRECT("C"&amp;Variables!BL301),INDIRECT("F"&amp;Variables!BL301),INDIRECT("J"&amp;Variables!BL301))</f>
        <v/>
      </c>
      <c r="C294" s="27"/>
      <c r="D294" s="27"/>
      <c r="E294" s="27"/>
      <c r="F294" s="27"/>
      <c r="G294" s="27"/>
      <c r="H294" s="27"/>
      <c r="I294" s="27"/>
      <c r="J294" s="27"/>
      <c r="K294" s="27"/>
      <c r="L294" s="27"/>
      <c r="M294" s="27"/>
      <c r="N294" s="27"/>
      <c r="O294" s="27"/>
      <c r="P294" s="27"/>
      <c r="Q294" s="27"/>
    </row>
    <row r="295" spans="1:17">
      <c r="A295" s="119" t="str">
        <f ca="1">CONCATENATE(INDIRECT("C"&amp;Variables!BL302),INDIRECT("F"&amp;Variables!BL302),INDIRECT("J"&amp;Variables!BL302))</f>
        <v/>
      </c>
      <c r="C295" s="27"/>
      <c r="D295" s="27"/>
      <c r="E295" s="27"/>
      <c r="F295" s="27"/>
      <c r="G295" s="27"/>
      <c r="H295" s="27"/>
      <c r="I295" s="27"/>
      <c r="J295" s="27"/>
      <c r="K295" s="27"/>
      <c r="L295" s="27"/>
      <c r="M295" s="27"/>
      <c r="N295" s="27"/>
      <c r="O295" s="27"/>
      <c r="P295" s="27"/>
      <c r="Q295" s="27"/>
    </row>
    <row r="296" spans="1:17">
      <c r="A296" s="119" t="str">
        <f ca="1">CONCATENATE(INDIRECT("C"&amp;Variables!BL303),INDIRECT("F"&amp;Variables!BL303),INDIRECT("J"&amp;Variables!BL303))</f>
        <v/>
      </c>
    </row>
  </sheetData>
  <sheetProtection algorithmName="SHA-512" hashValue="EtRzV3idAMy002nhtK88TBjPig16XzPF2ZO0EXRlBnMScinovbcFMISuh3GquJieV128pZoOGu3WINCPtj6OEA==" saltValue="kxMiB0GaA+BWvUA+JeXWvQ==" spinCount="100000" sheet="1" objects="1" scenarios="1"/>
  <mergeCells count="1">
    <mergeCell ref="H1:I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192513" r:id="rId3" name="Button 1">
              <controlPr defaultSize="0" print="0" autoFill="0" autoPict="0" macro="[0]!Button1_Click" altText="v3 Run">
                <anchor moveWithCells="1" sizeWithCells="1">
                  <from>
                    <xdr:col>0</xdr:col>
                    <xdr:colOff>257175</xdr:colOff>
                    <xdr:row>3</xdr:row>
                    <xdr:rowOff>28575</xdr:rowOff>
                  </from>
                  <to>
                    <xdr:col>1</xdr:col>
                    <xdr:colOff>323850</xdr:colOff>
                    <xdr:row>4</xdr:row>
                    <xdr:rowOff>28575</xdr:rowOff>
                  </to>
                </anchor>
              </controlPr>
            </control>
          </mc:Choice>
        </mc:AlternateContent>
        <mc:AlternateContent xmlns:mc="http://schemas.openxmlformats.org/markup-compatibility/2006">
          <mc:Choice Requires="x14">
            <control shapeId="192514" r:id="rId4" name="Button 2">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192515" r:id="rId5" name="Button 3">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192516" r:id="rId6" name="Button 4">
              <controlPr defaultSize="0" print="0" autoFill="0" autoPict="0" macro="[0]!Button306_Click">
                <anchor moveWithCells="1" sizeWithCells="1">
                  <from>
                    <xdr:col>1</xdr:col>
                    <xdr:colOff>962025</xdr:colOff>
                    <xdr:row>0</xdr:row>
                    <xdr:rowOff>876300</xdr:rowOff>
                  </from>
                  <to>
                    <xdr:col>2</xdr:col>
                    <xdr:colOff>523875</xdr:colOff>
                    <xdr:row>0</xdr:row>
                    <xdr:rowOff>1095375</xdr:rowOff>
                  </to>
                </anchor>
              </controlPr>
            </control>
          </mc:Choice>
        </mc:AlternateContent>
        <mc:AlternateContent xmlns:mc="http://schemas.openxmlformats.org/markup-compatibility/2006">
          <mc:Choice Requires="x14">
            <control shapeId="192517" r:id="rId7"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192518" r:id="rId8" name="Button 6">
              <controlPr defaultSize="0" print="0" autoFill="0" autoPict="0" macro="[0]!Button309_Click">
                <anchor moveWithCells="1" sizeWithCells="1">
                  <from>
                    <xdr:col>2</xdr:col>
                    <xdr:colOff>581025</xdr:colOff>
                    <xdr:row>0</xdr:row>
                    <xdr:rowOff>876300</xdr:rowOff>
                  </from>
                  <to>
                    <xdr:col>2</xdr:col>
                    <xdr:colOff>923925</xdr:colOff>
                    <xdr:row>0</xdr:row>
                    <xdr:rowOff>1095375</xdr:rowOff>
                  </to>
                </anchor>
              </controlPr>
            </control>
          </mc:Choice>
        </mc:AlternateContent>
        <mc:AlternateContent xmlns:mc="http://schemas.openxmlformats.org/markup-compatibility/2006">
          <mc:Choice Requires="x14">
            <control shapeId="192519" r:id="rId9" name="Button 7">
              <controlPr defaultSize="0" print="0" autoFill="0" autoPict="0" macro="[0]!Button310_Click">
                <anchor moveWithCells="1" sizeWithCells="1">
                  <from>
                    <xdr:col>2</xdr:col>
                    <xdr:colOff>971550</xdr:colOff>
                    <xdr:row>0</xdr:row>
                    <xdr:rowOff>876300</xdr:rowOff>
                  </from>
                  <to>
                    <xdr:col>3</xdr:col>
                    <xdr:colOff>180975</xdr:colOff>
                    <xdr:row>0</xdr:row>
                    <xdr:rowOff>1095375</xdr:rowOff>
                  </to>
                </anchor>
              </controlPr>
            </control>
          </mc:Choice>
        </mc:AlternateContent>
        <mc:AlternateContent xmlns:mc="http://schemas.openxmlformats.org/markup-compatibility/2006">
          <mc:Choice Requires="x14">
            <control shapeId="192520"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1095375</xdr:rowOff>
                  </to>
                </anchor>
              </controlPr>
            </control>
          </mc:Choice>
        </mc:AlternateContent>
        <mc:AlternateContent xmlns:mc="http://schemas.openxmlformats.org/markup-compatibility/2006">
          <mc:Choice Requires="x14">
            <control shapeId="192521" r:id="rId11" name="Button 9">
              <controlPr defaultSize="0" print="0" autoFill="0" autoPict="0" macro="[0]!Button312_Click">
                <anchor moveWithCells="1" sizeWithCells="1">
                  <from>
                    <xdr:col>3</xdr:col>
                    <xdr:colOff>714375</xdr:colOff>
                    <xdr:row>0</xdr:row>
                    <xdr:rowOff>876300</xdr:rowOff>
                  </from>
                  <to>
                    <xdr:col>4</xdr:col>
                    <xdr:colOff>247650</xdr:colOff>
                    <xdr:row>0</xdr:row>
                    <xdr:rowOff>1095375</xdr:rowOff>
                  </to>
                </anchor>
              </controlPr>
            </control>
          </mc:Choice>
        </mc:AlternateContent>
        <mc:AlternateContent xmlns:mc="http://schemas.openxmlformats.org/markup-compatibility/2006">
          <mc:Choice Requires="x14">
            <control shapeId="192522" r:id="rId12" name="Button 10">
              <controlPr defaultSize="0" print="0" autoFill="0" autoPict="0" macro="[0]!Button313_Click">
                <anchor moveWithCells="1" sizeWithCells="1">
                  <from>
                    <xdr:col>4</xdr:col>
                    <xdr:colOff>276225</xdr:colOff>
                    <xdr:row>0</xdr:row>
                    <xdr:rowOff>876300</xdr:rowOff>
                  </from>
                  <to>
                    <xdr:col>4</xdr:col>
                    <xdr:colOff>742950</xdr:colOff>
                    <xdr:row>0</xdr:row>
                    <xdr:rowOff>1095375</xdr:rowOff>
                  </to>
                </anchor>
              </controlPr>
            </control>
          </mc:Choice>
        </mc:AlternateContent>
        <mc:AlternateContent xmlns:mc="http://schemas.openxmlformats.org/markup-compatibility/2006">
          <mc:Choice Requires="x14">
            <control shapeId="192523" r:id="rId13" name="Button 11">
              <controlPr defaultSize="0" print="0" autoFill="0" autoPict="0" macro="[0]!Button314_Click">
                <anchor moveWithCells="1" sizeWithCells="1">
                  <from>
                    <xdr:col>4</xdr:col>
                    <xdr:colOff>771525</xdr:colOff>
                    <xdr:row>0</xdr:row>
                    <xdr:rowOff>876300</xdr:rowOff>
                  </from>
                  <to>
                    <xdr:col>4</xdr:col>
                    <xdr:colOff>1285875</xdr:colOff>
                    <xdr:row>0</xdr:row>
                    <xdr:rowOff>1095375</xdr:rowOff>
                  </to>
                </anchor>
              </controlPr>
            </control>
          </mc:Choice>
        </mc:AlternateContent>
        <mc:AlternateContent xmlns:mc="http://schemas.openxmlformats.org/markup-compatibility/2006">
          <mc:Choice Requires="x14">
            <control shapeId="192524"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1095375</xdr:rowOff>
                  </to>
                </anchor>
              </controlPr>
            </control>
          </mc:Choice>
        </mc:AlternateContent>
        <mc:AlternateContent xmlns:mc="http://schemas.openxmlformats.org/markup-compatibility/2006">
          <mc:Choice Requires="x14">
            <control shapeId="192525" r:id="rId15" name="Button 13">
              <controlPr defaultSize="0" print="0" autoFill="0" autoPict="0" macro="[0]!Button316_Click">
                <anchor moveWithCells="1" sizeWithCells="1">
                  <from>
                    <xdr:col>5</xdr:col>
                    <xdr:colOff>1019175</xdr:colOff>
                    <xdr:row>0</xdr:row>
                    <xdr:rowOff>876300</xdr:rowOff>
                  </from>
                  <to>
                    <xdr:col>5</xdr:col>
                    <xdr:colOff>1628775</xdr:colOff>
                    <xdr:row>0</xdr:row>
                    <xdr:rowOff>1095375</xdr:rowOff>
                  </to>
                </anchor>
              </controlPr>
            </control>
          </mc:Choice>
        </mc:AlternateContent>
        <mc:AlternateContent xmlns:mc="http://schemas.openxmlformats.org/markup-compatibility/2006">
          <mc:Choice Requires="x14">
            <control shapeId="192526" r:id="rId16" name="Button 14">
              <controlPr defaultSize="0" print="0" autoFill="0" autoPict="0" macro="[0]!Button317_Click">
                <anchor moveWithCells="1" sizeWithCells="1">
                  <from>
                    <xdr:col>0</xdr:col>
                    <xdr:colOff>523875</xdr:colOff>
                    <xdr:row>0</xdr:row>
                    <xdr:rowOff>581025</xdr:rowOff>
                  </from>
                  <to>
                    <xdr:col>2</xdr:col>
                    <xdr:colOff>419100</xdr:colOff>
                    <xdr:row>0</xdr:row>
                    <xdr:rowOff>819150</xdr:rowOff>
                  </to>
                </anchor>
              </controlPr>
            </control>
          </mc:Choice>
        </mc:AlternateContent>
        <mc:AlternateContent xmlns:mc="http://schemas.openxmlformats.org/markup-compatibility/2006">
          <mc:Choice Requires="x14">
            <control shapeId="192527" r:id="rId17" name="Button 15">
              <controlPr defaultSize="0" print="0" autoFill="0" autoPict="0" macro="[0]!Button318_Click">
                <anchor moveWithCells="1" sizeWithCells="1">
                  <from>
                    <xdr:col>0</xdr:col>
                    <xdr:colOff>504825</xdr:colOff>
                    <xdr:row>0</xdr:row>
                    <xdr:rowOff>1133475</xdr:rowOff>
                  </from>
                  <to>
                    <xdr:col>2</xdr:col>
                    <xdr:colOff>400050</xdr:colOff>
                    <xdr:row>0</xdr:row>
                    <xdr:rowOff>1371600</xdr:rowOff>
                  </to>
                </anchor>
              </controlPr>
            </control>
          </mc:Choice>
        </mc:AlternateContent>
        <mc:AlternateContent xmlns:mc="http://schemas.openxmlformats.org/markup-compatibility/2006">
          <mc:Choice Requires="x14">
            <control shapeId="192528" r:id="rId18" name="Button 16">
              <controlPr defaultSize="0" print="0" autoFill="0" autoPict="0" macro="[0]!Button301_Click">
                <anchor moveWithCells="1" sizeWithCells="1">
                  <from>
                    <xdr:col>4</xdr:col>
                    <xdr:colOff>95250</xdr:colOff>
                    <xdr:row>0</xdr:row>
                    <xdr:rowOff>600075</xdr:rowOff>
                  </from>
                  <to>
                    <xdr:col>4</xdr:col>
                    <xdr:colOff>514350</xdr:colOff>
                    <xdr:row>0</xdr:row>
                    <xdr:rowOff>819150</xdr:rowOff>
                  </to>
                </anchor>
              </controlPr>
            </control>
          </mc:Choice>
        </mc:AlternateContent>
        <mc:AlternateContent xmlns:mc="http://schemas.openxmlformats.org/markup-compatibility/2006">
          <mc:Choice Requires="x14">
            <control shapeId="192529" r:id="rId19" name="Button 17">
              <controlPr defaultSize="0" print="0" autoFill="0" autoPict="0" macro="[0]!Button302_Click">
                <anchor moveWithCells="1" sizeWithCells="1">
                  <from>
                    <xdr:col>4</xdr:col>
                    <xdr:colOff>561975</xdr:colOff>
                    <xdr:row>0</xdr:row>
                    <xdr:rowOff>600075</xdr:rowOff>
                  </from>
                  <to>
                    <xdr:col>4</xdr:col>
                    <xdr:colOff>1381125</xdr:colOff>
                    <xdr:row>0</xdr:row>
                    <xdr:rowOff>819150</xdr:rowOff>
                  </to>
                </anchor>
              </controlPr>
            </control>
          </mc:Choice>
        </mc:AlternateContent>
        <mc:AlternateContent xmlns:mc="http://schemas.openxmlformats.org/markup-compatibility/2006">
          <mc:Choice Requires="x14">
            <control shapeId="192530" r:id="rId20" name="Button 18">
              <controlPr defaultSize="0" print="0" autoFill="0" autoPict="0" macro="[0]!Button303_Click">
                <anchor moveWithCells="1" sizeWithCells="1">
                  <from>
                    <xdr:col>4</xdr:col>
                    <xdr:colOff>1419225</xdr:colOff>
                    <xdr:row>0</xdr:row>
                    <xdr:rowOff>600075</xdr:rowOff>
                  </from>
                  <to>
                    <xdr:col>5</xdr:col>
                    <xdr:colOff>628650</xdr:colOff>
                    <xdr:row>0</xdr:row>
                    <xdr:rowOff>819150</xdr:rowOff>
                  </to>
                </anchor>
              </controlPr>
            </control>
          </mc:Choice>
        </mc:AlternateContent>
        <mc:AlternateContent xmlns:mc="http://schemas.openxmlformats.org/markup-compatibility/2006">
          <mc:Choice Requires="x14">
            <control shapeId="192531" r:id="rId21" name="Button 19">
              <controlPr defaultSize="0" print="0" autoFill="0" autoPict="0" macro="[0]!Button304_Click">
                <anchor moveWithCells="1" sizeWithCells="1">
                  <from>
                    <xdr:col>5</xdr:col>
                    <xdr:colOff>685800</xdr:colOff>
                    <xdr:row>0</xdr:row>
                    <xdr:rowOff>600075</xdr:rowOff>
                  </from>
                  <to>
                    <xdr:col>5</xdr:col>
                    <xdr:colOff>1619250</xdr:colOff>
                    <xdr:row>0</xdr:row>
                    <xdr:rowOff>819150</xdr:rowOff>
                  </to>
                </anchor>
              </controlPr>
            </control>
          </mc:Choice>
        </mc:AlternateContent>
        <mc:AlternateContent xmlns:mc="http://schemas.openxmlformats.org/markup-compatibility/2006">
          <mc:Choice Requires="x14">
            <control shapeId="192532" r:id="rId22" name="Button 20">
              <controlPr defaultSize="0" print="0" autoFill="0" autoPict="0" macro="[0]!Button319_Click">
                <anchor moveWithCells="1" sizeWithCells="1">
                  <from>
                    <xdr:col>5</xdr:col>
                    <xdr:colOff>1657350</xdr:colOff>
                    <xdr:row>0</xdr:row>
                    <xdr:rowOff>866775</xdr:rowOff>
                  </from>
                  <to>
                    <xdr:col>6</xdr:col>
                    <xdr:colOff>876300</xdr:colOff>
                    <xdr:row>0</xdr:row>
                    <xdr:rowOff>1095375</xdr:rowOff>
                  </to>
                </anchor>
              </controlPr>
            </control>
          </mc:Choice>
        </mc:AlternateContent>
        <mc:AlternateContent xmlns:mc="http://schemas.openxmlformats.org/markup-compatibility/2006">
          <mc:Choice Requires="x14">
            <control shapeId="192533" r:id="rId23" name="Button 21">
              <controlPr defaultSize="0" print="0" autoFill="0" autoPict="0" macro="[0]!RectangleRoundedCorners9_Click">
                <anchor moveWithCells="1" sizeWithCells="1">
                  <from>
                    <xdr:col>5</xdr:col>
                    <xdr:colOff>1676400</xdr:colOff>
                    <xdr:row>0</xdr:row>
                    <xdr:rowOff>609600</xdr:rowOff>
                  </from>
                  <to>
                    <xdr:col>6</xdr:col>
                    <xdr:colOff>1476375</xdr:colOff>
                    <xdr:row>0</xdr:row>
                    <xdr:rowOff>819150</xdr:rowOff>
                  </to>
                </anchor>
              </controlPr>
            </control>
          </mc:Choice>
        </mc:AlternateContent>
      </controls>
    </mc:Choice>
  </mc:AlternateContent>
  <tableParts count="1">
    <tablePart r:id="rId24"/>
  </tableParts>
</worksheet>
</file>

<file path=xl/worksheets/sheet3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500-000000000000}">
  <sheetPr codeName="Sheet42">
    <tabColor rgb="FF0070C0"/>
  </sheetPr>
  <dimension ref="A1:AD257"/>
  <sheetViews>
    <sheetView zoomScale="80" zoomScaleNormal="80" workbookViewId="0">
      <selection activeCell="M5" sqref="M5"/>
    </sheetView>
  </sheetViews>
  <sheetFormatPr defaultColWidth="9.140625" defaultRowHeight="15"/>
  <cols>
    <col min="1" max="1" width="9.140625" style="27" customWidth="1"/>
    <col min="2" max="2" width="9.140625" style="27"/>
    <col min="3" max="3" width="17.140625" style="68" customWidth="1"/>
    <col min="4" max="4" width="18.28515625" style="68" customWidth="1"/>
    <col min="5" max="5" width="21.42578125" style="68" customWidth="1"/>
    <col min="6" max="6" width="20.85546875" style="68" customWidth="1"/>
    <col min="7" max="7" width="13.42578125" style="68" customWidth="1"/>
    <col min="8" max="8" width="11" style="68" customWidth="1"/>
    <col min="9" max="9" width="39.28515625" style="68" customWidth="1"/>
    <col min="10" max="10" width="20.5703125" style="68" customWidth="1"/>
    <col min="11" max="11" width="12.85546875" style="68" customWidth="1"/>
    <col min="12" max="12" width="16.85546875" style="68" customWidth="1"/>
    <col min="13" max="13" width="12.7109375" style="68" customWidth="1"/>
    <col min="14" max="15" width="12" style="68" customWidth="1"/>
    <col min="16" max="17" width="12.85546875" style="68" customWidth="1"/>
    <col min="18" max="18" width="10.42578125" style="68" customWidth="1"/>
    <col min="19" max="19" width="12.5703125" style="68" customWidth="1"/>
    <col min="20" max="20" width="9.140625" style="68"/>
    <col min="21" max="21" width="13" style="68" customWidth="1"/>
    <col min="22" max="30" width="9.140625" style="27"/>
    <col min="31" max="16384" width="9.140625" style="68"/>
  </cols>
  <sheetData>
    <row r="1" spans="1:23" ht="120" customHeight="1">
      <c r="C1" s="27"/>
      <c r="D1" s="27"/>
      <c r="E1" s="27"/>
      <c r="F1" s="27"/>
      <c r="G1" s="27"/>
      <c r="H1" s="27"/>
      <c r="I1" s="27"/>
      <c r="J1" s="27"/>
      <c r="K1" s="27"/>
      <c r="L1" s="27"/>
      <c r="M1" s="27"/>
      <c r="N1" s="27"/>
      <c r="O1" s="27"/>
      <c r="P1" s="27"/>
      <c r="Q1" s="27"/>
      <c r="R1" s="27"/>
      <c r="S1" s="27"/>
      <c r="T1" s="27"/>
      <c r="U1" s="27"/>
    </row>
    <row r="2" spans="1:23" ht="15" customHeight="1">
      <c r="A2" s="413" t="s">
        <v>861</v>
      </c>
      <c r="B2" s="101"/>
      <c r="C2" s="101"/>
      <c r="D2" s="102"/>
      <c r="E2" s="27"/>
      <c r="F2" s="27"/>
      <c r="G2" s="27"/>
      <c r="H2" s="27"/>
      <c r="I2" s="27"/>
      <c r="J2" s="27"/>
      <c r="K2" s="27"/>
      <c r="L2" s="27"/>
      <c r="M2" s="27"/>
      <c r="N2" s="27"/>
      <c r="O2" s="27"/>
      <c r="P2" s="27"/>
      <c r="Q2" s="27"/>
      <c r="R2" s="27"/>
      <c r="S2" s="27"/>
      <c r="T2" s="27"/>
      <c r="U2" s="27"/>
    </row>
    <row r="3" spans="1:23" s="27" customFormat="1" ht="15" customHeight="1">
      <c r="C3" s="51"/>
      <c r="G3" s="145"/>
      <c r="H3" s="145"/>
      <c r="I3" s="145"/>
      <c r="L3" s="403" t="s">
        <v>70</v>
      </c>
      <c r="M3" s="404"/>
      <c r="N3" s="404"/>
      <c r="O3" s="404"/>
      <c r="P3" s="405"/>
      <c r="Q3" s="403" t="s">
        <v>71</v>
      </c>
      <c r="R3" s="404"/>
      <c r="S3" s="404"/>
      <c r="T3" s="404"/>
      <c r="U3" s="405"/>
      <c r="V3" s="145"/>
      <c r="W3" s="145"/>
    </row>
    <row r="4" spans="1:23" ht="60">
      <c r="C4" s="252" t="s">
        <v>61</v>
      </c>
      <c r="D4" s="252" t="s">
        <v>30</v>
      </c>
      <c r="E4" s="252" t="s">
        <v>39</v>
      </c>
      <c r="F4" s="252" t="s">
        <v>62</v>
      </c>
      <c r="G4" s="252" t="s">
        <v>42</v>
      </c>
      <c r="H4" s="252" t="s">
        <v>43</v>
      </c>
      <c r="I4" s="263" t="s">
        <v>48</v>
      </c>
      <c r="J4" s="252" t="s">
        <v>72</v>
      </c>
      <c r="K4" s="252" t="s">
        <v>67</v>
      </c>
      <c r="L4" s="263" t="s">
        <v>65</v>
      </c>
      <c r="M4" s="263" t="s">
        <v>73</v>
      </c>
      <c r="N4" s="263" t="s">
        <v>74</v>
      </c>
      <c r="O4" s="263" t="s">
        <v>75</v>
      </c>
      <c r="P4" s="263" t="s">
        <v>76</v>
      </c>
      <c r="Q4" s="263" t="s">
        <v>77</v>
      </c>
      <c r="R4" s="263" t="s">
        <v>78</v>
      </c>
      <c r="S4" s="263" t="s">
        <v>79</v>
      </c>
      <c r="T4" s="263" t="s">
        <v>80</v>
      </c>
      <c r="U4" s="263" t="s">
        <v>81</v>
      </c>
    </row>
    <row r="5" spans="1:23">
      <c r="A5" s="80"/>
      <c r="C5"/>
      <c r="D5"/>
      <c r="E5"/>
      <c r="F5"/>
      <c r="G5"/>
      <c r="H5"/>
      <c r="I5"/>
      <c r="J5"/>
      <c r="K5"/>
      <c r="L5" t="str">
        <f>IFERROR(VLOOKUP(RivTest230182[[#This Row],[Substance]],SubstancesW!$B$6:$U$178,SubstancesW!$L$4,FALSE),"")</f>
        <v/>
      </c>
      <c r="M5" s="68" t="str">
        <f>IFERROR((RivTest230182[[#This Row],[Release conc (ug/l)]]*RivTest230182[[#This Row],[Mean effluent flow rate (m3/s)]])/(RivTest230182[[#This Row],[Mean effluent flow rate (m3/s)]]+RivTest230182[[#This Row],[Freshwater Q95 flowrate (m3/s)]]),"")</f>
        <v/>
      </c>
      <c r="N5" s="118"/>
      <c r="O5" s="217" t="str">
        <f>IF(ISNUMBER(RivTest230182[[#This Row],[Modelled PC (ug/l)]]),IFERROR((RivTest230182[[#This Row],[Modelled PC (ug/l)]]/RivTest230182[[#This Row],[Annual EQS (ug/l)]]),""),IFERROR(RivTest230182[[#This Row],[PC (ug/l)]]/RivTest230182[[#This Row],[Annual EQS (ug/l)]],""))</f>
        <v/>
      </c>
      <c r="P5" s="68" t="str">
        <f>IF(ISNUMBER(RivTest230182[[#This Row],[%PC of EQS%]]),IF(RivTest230182[[#This Row],[%PC of EQS%]]&gt;0.04,"fail", "pass"),"")</f>
        <v/>
      </c>
      <c r="Q5" s="68" t="str">
        <f>IF(RivTest230182[[#This Row],[Substance]]&lt;&gt;"",(IFERROR(VLOOKUP("*"&amp;'Reference information'!$E$14&amp;"*"&amp;RivTest230182[[#This Row],[Substance]],SubstancesW!$A$6:$U$178,SubstancesW!$L$4,FALSE),"")),"")</f>
        <v/>
      </c>
      <c r="R5" s="68" t="str">
        <f>IFERROR((RivTest230182[[#This Row],[Max release conc (ug/l)]]*RivTest230182[[#This Row],[Max effluent flow rate (m3/s)]])/(RivTest230182[[#This Row],[Max effluent flow rate (m3/s)]]+RivTest230182[[#This Row],[Freshwater Q95 flowrate (m3/s)]]),"")</f>
        <v/>
      </c>
      <c r="S5" s="118"/>
      <c r="T5" s="217" t="str">
        <f>IF(ISNUMBER(RivTest230182[[#This Row],[Modelled PC (max) (ug/l)]]),IFERROR((RivTest230182[[#This Row],[Modelled PC (max) (ug/l)]]/SUBSTITUTE(SUBSTITUTE(SUBSTITUTE(RivTest230182[[#This Row],[Annual EQS (ug/l)]]," (bioavailable)","")," (PNEC)","")," (95th %ile)","")),""),IFERROR(RivTest230182[[#This Row],[PC (max) (ug/l)]]/SUBSTITUTE(SUBSTITUTE(SUBSTITUTE(RivTest230182[[#This Row],[Annual EQS (ug/l)]]," (bioavailable)","")," (PNEC)","")," (95th %ile)",""),""))</f>
        <v/>
      </c>
      <c r="U5" s="68" t="str">
        <f>IF(ISNUMBER(RivTest230182[[#This Row],[%PC of MAC]]),IF(RivTest230182[[#This Row],[%PC of MAC]]&gt;0.04,"fail", "pass"),"")</f>
        <v/>
      </c>
    </row>
    <row r="6" spans="1:23">
      <c r="A6" s="119"/>
      <c r="C6" s="27"/>
      <c r="D6" s="27"/>
      <c r="E6" s="27"/>
      <c r="F6" s="27"/>
      <c r="G6" s="27"/>
      <c r="H6" s="27"/>
      <c r="I6" s="27"/>
      <c r="J6" s="27"/>
      <c r="K6" s="27"/>
      <c r="L6" s="27"/>
      <c r="M6" s="27"/>
      <c r="N6" s="27"/>
      <c r="O6" s="27"/>
      <c r="P6" s="27"/>
      <c r="Q6" s="27"/>
      <c r="R6" s="27"/>
      <c r="S6" s="27"/>
      <c r="T6" s="27"/>
      <c r="U6" s="27"/>
    </row>
    <row r="7" spans="1:23">
      <c r="A7" s="119"/>
      <c r="C7" s="27"/>
      <c r="D7" s="27"/>
      <c r="E7" s="27"/>
      <c r="F7" s="27"/>
      <c r="G7" s="27"/>
      <c r="H7" s="27"/>
      <c r="I7" s="27"/>
      <c r="J7" s="27"/>
      <c r="K7" s="27"/>
      <c r="L7" s="27"/>
      <c r="M7" s="27"/>
      <c r="N7" s="27"/>
      <c r="O7" s="27"/>
      <c r="P7" s="27"/>
      <c r="Q7" s="27"/>
      <c r="R7" s="27"/>
      <c r="S7" s="27"/>
      <c r="T7" s="27"/>
      <c r="U7" s="27"/>
    </row>
    <row r="8" spans="1:23">
      <c r="A8" s="119"/>
      <c r="C8" s="27"/>
      <c r="D8" s="27"/>
      <c r="E8" s="27"/>
      <c r="F8" s="27"/>
      <c r="G8" s="27"/>
      <c r="H8" s="27"/>
      <c r="I8" s="27"/>
      <c r="J8" s="27"/>
      <c r="K8" s="27"/>
      <c r="L8" s="27"/>
      <c r="M8" s="27"/>
      <c r="N8" s="27"/>
      <c r="O8" s="27"/>
      <c r="P8" s="27"/>
      <c r="Q8" s="27"/>
      <c r="R8" s="27"/>
      <c r="S8" s="27"/>
      <c r="T8" s="27"/>
      <c r="U8" s="27"/>
    </row>
    <row r="9" spans="1:23">
      <c r="A9" s="119"/>
      <c r="C9" s="27"/>
      <c r="D9" s="27"/>
      <c r="E9" s="27"/>
      <c r="F9" s="27"/>
      <c r="G9" s="27"/>
      <c r="H9" s="27"/>
      <c r="I9" s="27"/>
      <c r="J9" s="27"/>
      <c r="K9" s="27"/>
      <c r="L9" s="27"/>
      <c r="M9" s="27"/>
      <c r="N9" s="27"/>
      <c r="O9" s="27"/>
      <c r="P9" s="27"/>
      <c r="Q9" s="27"/>
      <c r="R9" s="27"/>
      <c r="S9" s="27"/>
      <c r="T9" s="27"/>
      <c r="U9" s="27"/>
    </row>
    <row r="10" spans="1:23">
      <c r="A10" s="119"/>
      <c r="C10" s="27"/>
      <c r="D10" s="27"/>
      <c r="E10" s="27"/>
      <c r="F10" s="27"/>
      <c r="G10" s="27"/>
      <c r="H10" s="27"/>
      <c r="I10" s="27"/>
      <c r="J10" s="27"/>
      <c r="K10" s="27"/>
      <c r="L10" s="27"/>
      <c r="M10" s="27"/>
      <c r="N10" s="27"/>
      <c r="O10" s="27"/>
      <c r="P10" s="27"/>
      <c r="Q10" s="27"/>
      <c r="R10" s="27"/>
      <c r="S10" s="27"/>
      <c r="T10" s="27"/>
      <c r="U10" s="27"/>
    </row>
    <row r="11" spans="1:23">
      <c r="A11" s="119"/>
      <c r="C11" s="27"/>
      <c r="D11" s="27"/>
      <c r="E11" s="27"/>
      <c r="F11" s="27"/>
      <c r="G11" s="27"/>
      <c r="H11" s="27"/>
      <c r="I11" s="27"/>
      <c r="J11" s="27"/>
      <c r="K11" s="27"/>
      <c r="L11" s="27"/>
      <c r="M11" s="27"/>
      <c r="N11" s="27"/>
      <c r="O11" s="27"/>
      <c r="P11" s="27"/>
      <c r="Q11" s="27"/>
      <c r="R11" s="27"/>
      <c r="S11" s="27"/>
      <c r="T11" s="27"/>
      <c r="U11" s="27"/>
    </row>
    <row r="12" spans="1:23">
      <c r="A12" s="119"/>
      <c r="C12" s="27"/>
      <c r="D12" s="27"/>
      <c r="E12" s="27"/>
      <c r="F12" s="27"/>
      <c r="G12" s="27"/>
      <c r="H12" s="27"/>
      <c r="I12" s="27"/>
      <c r="J12" s="27"/>
      <c r="K12" s="27"/>
      <c r="L12" s="27"/>
      <c r="M12" s="27"/>
      <c r="N12" s="27"/>
      <c r="O12" s="27"/>
      <c r="P12" s="27"/>
      <c r="Q12" s="27"/>
      <c r="R12" s="27"/>
      <c r="S12" s="27"/>
      <c r="T12" s="27"/>
      <c r="U12" s="27"/>
    </row>
    <row r="13" spans="1:23">
      <c r="A13" s="119"/>
      <c r="C13" s="27"/>
      <c r="D13" s="27"/>
      <c r="E13" s="27"/>
      <c r="F13" s="27"/>
      <c r="G13" s="27"/>
      <c r="H13" s="27"/>
      <c r="I13" s="27"/>
      <c r="J13" s="27"/>
      <c r="K13" s="27"/>
      <c r="L13" s="27"/>
      <c r="M13" s="27"/>
      <c r="N13" s="27"/>
      <c r="O13" s="27"/>
      <c r="P13" s="27"/>
      <c r="Q13" s="27"/>
      <c r="R13" s="27"/>
      <c r="S13" s="27"/>
      <c r="T13" s="27"/>
      <c r="U13" s="27"/>
    </row>
    <row r="14" spans="1:23">
      <c r="A14" s="119"/>
      <c r="C14" s="27"/>
      <c r="D14" s="27"/>
      <c r="E14" s="27"/>
      <c r="F14" s="27"/>
      <c r="G14" s="27"/>
      <c r="H14" s="27"/>
      <c r="I14" s="27"/>
      <c r="J14" s="27"/>
      <c r="K14" s="27"/>
      <c r="L14" s="27"/>
      <c r="M14" s="27"/>
      <c r="N14" s="27"/>
      <c r="O14" s="27"/>
      <c r="P14" s="27"/>
      <c r="Q14" s="27"/>
      <c r="R14" s="27"/>
      <c r="S14" s="27"/>
      <c r="T14" s="27"/>
      <c r="U14" s="27"/>
    </row>
    <row r="15" spans="1:23">
      <c r="A15" s="119"/>
      <c r="C15" s="27"/>
      <c r="D15" s="27"/>
      <c r="E15" s="27"/>
      <c r="F15" s="27"/>
      <c r="G15" s="27"/>
      <c r="H15" s="27"/>
      <c r="I15" s="27"/>
      <c r="J15" s="27"/>
      <c r="K15" s="27"/>
      <c r="L15" s="27"/>
      <c r="M15" s="27"/>
      <c r="N15" s="27"/>
      <c r="O15" s="27"/>
      <c r="P15" s="27"/>
      <c r="Q15" s="27"/>
      <c r="R15" s="27"/>
      <c r="S15" s="27"/>
      <c r="T15" s="27"/>
      <c r="U15" s="27"/>
    </row>
    <row r="16" spans="1:23">
      <c r="A16" s="119"/>
      <c r="C16" s="27"/>
      <c r="D16" s="27"/>
      <c r="E16" s="27"/>
      <c r="F16" s="27"/>
      <c r="G16" s="27"/>
      <c r="H16" s="27"/>
      <c r="I16" s="27"/>
      <c r="J16" s="27"/>
      <c r="K16" s="27"/>
      <c r="L16" s="27"/>
      <c r="M16" s="27"/>
      <c r="N16" s="27"/>
      <c r="O16" s="27"/>
      <c r="P16" s="27"/>
      <c r="Q16" s="27"/>
      <c r="R16" s="27"/>
      <c r="S16" s="27"/>
      <c r="T16" s="27"/>
      <c r="U16" s="27"/>
    </row>
    <row r="17" spans="1:21">
      <c r="A17" s="119"/>
      <c r="C17" s="27"/>
      <c r="D17" s="27"/>
      <c r="E17" s="27"/>
      <c r="F17" s="27"/>
      <c r="G17" s="27"/>
      <c r="H17" s="27"/>
      <c r="I17" s="27"/>
      <c r="J17" s="27"/>
      <c r="K17" s="27"/>
      <c r="L17" s="27"/>
      <c r="M17" s="27"/>
      <c r="N17" s="27"/>
      <c r="O17" s="27"/>
      <c r="P17" s="27"/>
      <c r="Q17" s="27"/>
      <c r="R17" s="27"/>
      <c r="S17" s="27"/>
      <c r="T17" s="27"/>
      <c r="U17" s="27"/>
    </row>
    <row r="18" spans="1:21">
      <c r="A18" s="119"/>
      <c r="C18" s="27"/>
      <c r="D18" s="27"/>
      <c r="E18" s="27"/>
      <c r="F18" s="27"/>
      <c r="G18" s="27"/>
      <c r="H18" s="27"/>
      <c r="I18" s="27"/>
      <c r="J18" s="27"/>
      <c r="K18" s="27"/>
      <c r="L18" s="27"/>
      <c r="M18" s="27"/>
      <c r="N18" s="27"/>
      <c r="O18" s="27"/>
      <c r="P18" s="27"/>
      <c r="Q18" s="27"/>
      <c r="R18" s="27"/>
      <c r="S18" s="27"/>
      <c r="T18" s="27"/>
      <c r="U18" s="27"/>
    </row>
    <row r="19" spans="1:21">
      <c r="A19" s="119"/>
      <c r="C19" s="27"/>
      <c r="D19" s="27"/>
      <c r="E19" s="27"/>
      <c r="F19" s="27"/>
      <c r="G19" s="27"/>
      <c r="H19" s="27"/>
      <c r="I19" s="27"/>
      <c r="J19" s="27"/>
      <c r="K19" s="27"/>
      <c r="L19" s="27"/>
      <c r="M19" s="27"/>
      <c r="N19" s="27"/>
      <c r="O19" s="27"/>
      <c r="P19" s="27"/>
      <c r="Q19" s="27"/>
      <c r="R19" s="27"/>
      <c r="S19" s="27"/>
      <c r="T19" s="27"/>
      <c r="U19" s="27"/>
    </row>
    <row r="20" spans="1:21">
      <c r="A20" s="119"/>
      <c r="C20" s="27"/>
      <c r="D20" s="27"/>
      <c r="E20" s="27"/>
      <c r="F20" s="27"/>
      <c r="G20" s="27"/>
      <c r="H20" s="27"/>
      <c r="I20" s="27"/>
      <c r="J20" s="27"/>
      <c r="K20" s="27"/>
      <c r="L20" s="27"/>
      <c r="M20" s="27"/>
      <c r="N20" s="27"/>
      <c r="O20" s="27"/>
      <c r="P20" s="27"/>
      <c r="Q20" s="27"/>
      <c r="R20" s="27"/>
      <c r="S20" s="27"/>
      <c r="T20" s="27"/>
      <c r="U20" s="27"/>
    </row>
    <row r="21" spans="1:21">
      <c r="A21" s="119"/>
      <c r="C21" s="27"/>
      <c r="D21" s="27"/>
      <c r="E21" s="27"/>
      <c r="F21" s="27"/>
      <c r="G21" s="27"/>
      <c r="H21" s="27"/>
      <c r="I21" s="27"/>
      <c r="J21" s="27"/>
      <c r="K21" s="27"/>
      <c r="L21" s="27"/>
      <c r="M21" s="27"/>
      <c r="N21" s="27"/>
      <c r="O21" s="27"/>
      <c r="P21" s="27"/>
      <c r="Q21" s="27"/>
      <c r="R21" s="27"/>
      <c r="S21" s="27"/>
      <c r="T21" s="27"/>
      <c r="U21" s="27"/>
    </row>
    <row r="22" spans="1:21">
      <c r="A22" s="119"/>
      <c r="C22" s="27"/>
      <c r="D22" s="27"/>
      <c r="E22" s="27"/>
      <c r="F22" s="27"/>
      <c r="G22" s="27"/>
      <c r="H22" s="27"/>
      <c r="I22" s="27"/>
      <c r="J22" s="27"/>
      <c r="K22" s="27"/>
      <c r="L22" s="27"/>
      <c r="M22" s="27"/>
      <c r="N22" s="27"/>
      <c r="O22" s="27"/>
      <c r="P22" s="27"/>
      <c r="Q22" s="27"/>
      <c r="R22" s="27"/>
      <c r="S22" s="27"/>
      <c r="T22" s="27"/>
      <c r="U22" s="27"/>
    </row>
    <row r="23" spans="1:21">
      <c r="A23" s="119"/>
      <c r="C23" s="27"/>
      <c r="D23" s="27"/>
      <c r="E23" s="27"/>
      <c r="F23" s="27"/>
      <c r="G23" s="27"/>
      <c r="H23" s="27"/>
      <c r="I23" s="27"/>
      <c r="J23" s="27"/>
      <c r="K23" s="27"/>
      <c r="L23" s="27"/>
      <c r="M23" s="27"/>
      <c r="N23" s="27"/>
      <c r="O23" s="27"/>
      <c r="P23" s="27"/>
      <c r="Q23" s="27"/>
      <c r="R23" s="27"/>
      <c r="S23" s="27"/>
      <c r="T23" s="27"/>
      <c r="U23" s="27"/>
    </row>
    <row r="24" spans="1:21">
      <c r="A24" s="119"/>
      <c r="C24" s="27"/>
      <c r="D24" s="27"/>
      <c r="E24" s="27"/>
      <c r="F24" s="27"/>
      <c r="G24" s="27"/>
      <c r="H24" s="27"/>
      <c r="I24" s="27"/>
      <c r="J24" s="27"/>
      <c r="K24" s="27"/>
      <c r="L24" s="27"/>
      <c r="M24" s="27"/>
      <c r="N24" s="27"/>
      <c r="O24" s="27"/>
      <c r="P24" s="27"/>
      <c r="Q24" s="27"/>
      <c r="R24" s="27"/>
      <c r="S24" s="27"/>
      <c r="T24" s="27"/>
      <c r="U24" s="27"/>
    </row>
    <row r="25" spans="1:21">
      <c r="A25" s="119"/>
      <c r="C25" s="27"/>
      <c r="D25" s="27"/>
      <c r="E25" s="27"/>
      <c r="F25" s="27"/>
      <c r="G25" s="27"/>
      <c r="H25" s="27"/>
      <c r="I25" s="27"/>
      <c r="J25" s="27"/>
      <c r="K25" s="27"/>
      <c r="L25" s="27"/>
      <c r="M25" s="27"/>
      <c r="N25" s="27"/>
      <c r="O25" s="27"/>
      <c r="P25" s="27"/>
      <c r="Q25" s="27"/>
      <c r="R25" s="27"/>
      <c r="S25" s="27"/>
      <c r="T25" s="27"/>
      <c r="U25" s="27"/>
    </row>
    <row r="26" spans="1:21">
      <c r="A26" s="119"/>
      <c r="C26" s="27"/>
      <c r="D26" s="27"/>
      <c r="E26" s="27"/>
      <c r="F26" s="27"/>
      <c r="G26" s="27"/>
      <c r="H26" s="27"/>
      <c r="I26" s="27"/>
      <c r="J26" s="27"/>
      <c r="K26" s="27"/>
      <c r="L26" s="27"/>
      <c r="M26" s="27"/>
      <c r="N26" s="27"/>
      <c r="O26" s="27"/>
      <c r="P26" s="27"/>
      <c r="Q26" s="27"/>
      <c r="R26" s="27"/>
      <c r="S26" s="27"/>
      <c r="T26" s="27"/>
      <c r="U26" s="27"/>
    </row>
    <row r="27" spans="1:21">
      <c r="A27" s="119"/>
      <c r="C27" s="27"/>
      <c r="D27" s="27"/>
      <c r="E27" s="27"/>
      <c r="F27" s="27"/>
      <c r="G27" s="27"/>
      <c r="H27" s="27"/>
      <c r="I27" s="27"/>
      <c r="J27" s="27"/>
      <c r="K27" s="27"/>
      <c r="L27" s="27"/>
      <c r="M27" s="27"/>
      <c r="N27" s="27"/>
      <c r="O27" s="27"/>
      <c r="P27" s="27"/>
      <c r="Q27" s="27"/>
      <c r="R27" s="27"/>
      <c r="S27" s="27"/>
      <c r="T27" s="27"/>
      <c r="U27" s="27"/>
    </row>
    <row r="28" spans="1:21">
      <c r="A28" s="119"/>
      <c r="C28" s="27"/>
      <c r="D28" s="27"/>
      <c r="E28" s="27"/>
      <c r="F28" s="27"/>
      <c r="G28" s="27"/>
      <c r="H28" s="27"/>
      <c r="I28" s="27"/>
      <c r="J28" s="27"/>
      <c r="K28" s="27"/>
      <c r="L28" s="27"/>
      <c r="M28" s="27"/>
      <c r="N28" s="27"/>
      <c r="O28" s="27"/>
      <c r="P28" s="27"/>
      <c r="Q28" s="27"/>
      <c r="R28" s="27"/>
      <c r="S28" s="27"/>
      <c r="T28" s="27"/>
      <c r="U28" s="27"/>
    </row>
    <row r="29" spans="1:21">
      <c r="A29" s="119"/>
      <c r="C29" s="27"/>
      <c r="D29" s="27"/>
      <c r="E29" s="27"/>
      <c r="F29" s="27"/>
      <c r="G29" s="27"/>
      <c r="H29" s="27"/>
      <c r="I29" s="27"/>
      <c r="J29" s="27"/>
      <c r="K29" s="27"/>
      <c r="L29" s="27"/>
      <c r="M29" s="27"/>
      <c r="N29" s="27"/>
      <c r="O29" s="27"/>
      <c r="P29" s="27"/>
      <c r="Q29" s="27"/>
      <c r="R29" s="27"/>
      <c r="S29" s="27"/>
      <c r="T29" s="27"/>
      <c r="U29" s="27"/>
    </row>
    <row r="30" spans="1:21">
      <c r="A30" s="119"/>
      <c r="C30" s="27"/>
      <c r="D30" s="27"/>
      <c r="E30" s="27"/>
      <c r="F30" s="27"/>
      <c r="G30" s="27"/>
      <c r="H30" s="27"/>
      <c r="I30" s="27"/>
      <c r="J30" s="27"/>
      <c r="K30" s="27"/>
      <c r="L30" s="27"/>
      <c r="M30" s="27"/>
      <c r="N30" s="27"/>
      <c r="O30" s="27"/>
      <c r="P30" s="27"/>
      <c r="Q30" s="27"/>
      <c r="R30" s="27"/>
      <c r="S30" s="27"/>
      <c r="T30" s="27"/>
      <c r="U30" s="27"/>
    </row>
    <row r="31" spans="1:21">
      <c r="A31" s="119"/>
      <c r="C31" s="27"/>
      <c r="D31" s="27"/>
      <c r="E31" s="27"/>
      <c r="F31" s="27"/>
      <c r="G31" s="27"/>
      <c r="H31" s="27"/>
      <c r="I31" s="27"/>
      <c r="J31" s="27"/>
      <c r="K31" s="27"/>
      <c r="L31" s="27"/>
      <c r="M31" s="27"/>
      <c r="N31" s="27"/>
      <c r="O31" s="27"/>
      <c r="P31" s="27"/>
      <c r="Q31" s="27"/>
      <c r="R31" s="27"/>
      <c r="S31" s="27"/>
      <c r="T31" s="27"/>
      <c r="U31" s="27"/>
    </row>
    <row r="32" spans="1:21">
      <c r="A32" s="119"/>
      <c r="C32" s="27"/>
      <c r="D32" s="27"/>
      <c r="E32" s="27"/>
      <c r="F32" s="27"/>
      <c r="G32" s="27"/>
      <c r="H32" s="27"/>
      <c r="I32" s="27"/>
      <c r="J32" s="27"/>
      <c r="K32" s="27"/>
      <c r="L32" s="27"/>
      <c r="M32" s="27"/>
      <c r="N32" s="27"/>
      <c r="O32" s="27"/>
      <c r="P32" s="27"/>
      <c r="Q32" s="27"/>
      <c r="R32" s="27"/>
      <c r="S32" s="27"/>
      <c r="T32" s="27"/>
      <c r="U32" s="27"/>
    </row>
    <row r="33" spans="1:21">
      <c r="A33" s="119"/>
      <c r="C33" s="27"/>
      <c r="D33" s="27"/>
      <c r="E33" s="27"/>
      <c r="F33" s="27"/>
      <c r="G33" s="27"/>
      <c r="H33" s="27"/>
      <c r="I33" s="27"/>
      <c r="J33" s="27"/>
      <c r="K33" s="27"/>
      <c r="L33" s="27"/>
      <c r="M33" s="27"/>
      <c r="N33" s="27"/>
      <c r="O33" s="27"/>
      <c r="P33" s="27"/>
      <c r="Q33" s="27"/>
      <c r="R33" s="27"/>
      <c r="S33" s="27"/>
      <c r="T33" s="27"/>
      <c r="U33" s="27"/>
    </row>
    <row r="34" spans="1:21">
      <c r="A34" s="119"/>
      <c r="C34" s="27"/>
      <c r="D34" s="27"/>
      <c r="E34" s="27"/>
      <c r="F34" s="27"/>
      <c r="G34" s="27"/>
      <c r="H34" s="27"/>
      <c r="I34" s="27"/>
      <c r="J34" s="27"/>
      <c r="K34" s="27"/>
      <c r="L34" s="27"/>
      <c r="M34" s="27"/>
      <c r="N34" s="27"/>
      <c r="O34" s="27"/>
      <c r="P34" s="27"/>
      <c r="Q34" s="27"/>
      <c r="R34" s="27"/>
      <c r="S34" s="27"/>
      <c r="T34" s="27"/>
      <c r="U34" s="27"/>
    </row>
    <row r="35" spans="1:21">
      <c r="A35" s="119"/>
      <c r="C35" s="27"/>
      <c r="D35" s="27"/>
      <c r="E35" s="27"/>
      <c r="F35" s="27"/>
      <c r="G35" s="27"/>
      <c r="H35" s="27"/>
      <c r="I35" s="27"/>
      <c r="J35" s="27"/>
      <c r="K35" s="27"/>
      <c r="L35" s="27"/>
      <c r="M35" s="27"/>
      <c r="N35" s="27"/>
      <c r="O35" s="27"/>
      <c r="P35" s="27"/>
      <c r="Q35" s="27"/>
      <c r="R35" s="27"/>
      <c r="S35" s="27"/>
      <c r="T35" s="27"/>
      <c r="U35" s="27"/>
    </row>
    <row r="36" spans="1:21">
      <c r="A36" s="119"/>
      <c r="C36" s="27"/>
      <c r="D36" s="27"/>
      <c r="E36" s="27"/>
      <c r="F36" s="27"/>
      <c r="G36" s="27"/>
      <c r="H36" s="27"/>
      <c r="I36" s="27"/>
      <c r="J36" s="27"/>
      <c r="K36" s="27"/>
      <c r="L36" s="27"/>
      <c r="M36" s="27"/>
      <c r="N36" s="27"/>
      <c r="O36" s="27"/>
      <c r="P36" s="27"/>
      <c r="Q36" s="27"/>
      <c r="R36" s="27"/>
      <c r="S36" s="27"/>
      <c r="T36" s="27"/>
      <c r="U36" s="27"/>
    </row>
    <row r="37" spans="1:21">
      <c r="A37" s="119"/>
      <c r="C37" s="27"/>
      <c r="D37" s="27"/>
      <c r="E37" s="27"/>
      <c r="F37" s="27"/>
      <c r="G37" s="27"/>
      <c r="H37" s="27"/>
      <c r="I37" s="27"/>
      <c r="J37" s="27"/>
      <c r="K37" s="27"/>
      <c r="L37" s="27"/>
      <c r="M37" s="27"/>
      <c r="N37" s="27"/>
      <c r="O37" s="27"/>
      <c r="P37" s="27"/>
      <c r="Q37" s="27"/>
      <c r="R37" s="27"/>
      <c r="S37" s="27"/>
      <c r="T37" s="27"/>
      <c r="U37" s="27"/>
    </row>
    <row r="38" spans="1:21">
      <c r="A38" s="119"/>
      <c r="C38" s="27"/>
      <c r="D38" s="27"/>
      <c r="E38" s="27"/>
      <c r="F38" s="27"/>
      <c r="G38" s="27"/>
      <c r="H38" s="27"/>
      <c r="I38" s="27"/>
      <c r="J38" s="27"/>
      <c r="K38" s="27"/>
      <c r="L38" s="27"/>
      <c r="M38" s="27"/>
      <c r="N38" s="27"/>
      <c r="O38" s="27"/>
      <c r="P38" s="27"/>
      <c r="Q38" s="27"/>
      <c r="R38" s="27"/>
      <c r="S38" s="27"/>
      <c r="T38" s="27"/>
      <c r="U38" s="27"/>
    </row>
    <row r="39" spans="1:21">
      <c r="A39" s="119"/>
      <c r="C39" s="27"/>
      <c r="D39" s="27"/>
      <c r="E39" s="27"/>
      <c r="F39" s="27"/>
      <c r="G39" s="27"/>
      <c r="H39" s="27"/>
      <c r="I39" s="27"/>
      <c r="J39" s="27"/>
      <c r="K39" s="27"/>
      <c r="L39" s="27"/>
      <c r="M39" s="27"/>
      <c r="N39" s="27"/>
      <c r="O39" s="27"/>
      <c r="P39" s="27"/>
      <c r="Q39" s="27"/>
      <c r="R39" s="27"/>
      <c r="S39" s="27"/>
      <c r="T39" s="27"/>
      <c r="U39" s="27"/>
    </row>
    <row r="40" spans="1:21">
      <c r="A40" s="119"/>
      <c r="C40" s="27"/>
      <c r="D40" s="27"/>
      <c r="E40" s="27"/>
      <c r="F40" s="27"/>
      <c r="G40" s="27"/>
      <c r="H40" s="27"/>
      <c r="I40" s="27"/>
      <c r="J40" s="27"/>
      <c r="K40" s="27"/>
      <c r="L40" s="27"/>
      <c r="M40" s="27"/>
      <c r="N40" s="27"/>
      <c r="O40" s="27"/>
      <c r="P40" s="27"/>
      <c r="Q40" s="27"/>
      <c r="R40" s="27"/>
      <c r="S40" s="27"/>
      <c r="T40" s="27"/>
      <c r="U40" s="27"/>
    </row>
    <row r="41" spans="1:21">
      <c r="A41" s="119"/>
      <c r="C41" s="27"/>
      <c r="D41" s="27"/>
      <c r="E41" s="27"/>
      <c r="F41" s="27"/>
      <c r="G41" s="27"/>
      <c r="H41" s="27"/>
      <c r="I41" s="27"/>
      <c r="J41" s="27"/>
      <c r="K41" s="27"/>
      <c r="L41" s="27"/>
      <c r="M41" s="27"/>
      <c r="N41" s="27"/>
      <c r="O41" s="27"/>
      <c r="P41" s="27"/>
      <c r="Q41" s="27"/>
      <c r="R41" s="27"/>
      <c r="S41" s="27"/>
      <c r="T41" s="27"/>
      <c r="U41" s="27"/>
    </row>
    <row r="42" spans="1:21">
      <c r="A42" s="119"/>
      <c r="C42" s="27"/>
      <c r="D42" s="27"/>
      <c r="E42" s="27"/>
      <c r="F42" s="27"/>
      <c r="G42" s="27"/>
      <c r="H42" s="27"/>
      <c r="I42" s="27"/>
      <c r="J42" s="27"/>
      <c r="K42" s="27"/>
      <c r="L42" s="27"/>
      <c r="M42" s="27"/>
      <c r="N42" s="27"/>
      <c r="O42" s="27"/>
      <c r="P42" s="27"/>
      <c r="Q42" s="27"/>
      <c r="R42" s="27"/>
      <c r="S42" s="27"/>
      <c r="T42" s="27"/>
      <c r="U42" s="27"/>
    </row>
    <row r="43" spans="1:21">
      <c r="A43" s="119"/>
      <c r="C43" s="27"/>
      <c r="D43" s="27"/>
      <c r="E43" s="27"/>
      <c r="F43" s="27"/>
      <c r="G43" s="27"/>
      <c r="H43" s="27"/>
      <c r="I43" s="27"/>
      <c r="J43" s="27"/>
      <c r="K43" s="27"/>
      <c r="L43" s="27"/>
      <c r="M43" s="27"/>
      <c r="N43" s="27"/>
      <c r="O43" s="27"/>
      <c r="P43" s="27"/>
      <c r="Q43" s="27"/>
      <c r="R43" s="27"/>
      <c r="S43" s="27"/>
      <c r="T43" s="27"/>
      <c r="U43" s="27"/>
    </row>
    <row r="44" spans="1:21">
      <c r="A44" s="119"/>
      <c r="C44" s="27"/>
      <c r="D44" s="27"/>
      <c r="E44" s="27"/>
      <c r="F44" s="27"/>
      <c r="G44" s="27"/>
      <c r="H44" s="27"/>
      <c r="I44" s="27"/>
      <c r="J44" s="27"/>
      <c r="K44" s="27"/>
      <c r="L44" s="27"/>
      <c r="M44" s="27"/>
      <c r="N44" s="27"/>
      <c r="O44" s="27"/>
      <c r="P44" s="27"/>
      <c r="Q44" s="27"/>
      <c r="R44" s="27"/>
      <c r="S44" s="27"/>
      <c r="T44" s="27"/>
      <c r="U44" s="27"/>
    </row>
    <row r="45" spans="1:21">
      <c r="A45" s="119"/>
      <c r="C45" s="27"/>
      <c r="D45" s="27"/>
      <c r="E45" s="27"/>
      <c r="F45" s="27"/>
      <c r="G45" s="27"/>
      <c r="H45" s="27"/>
      <c r="I45" s="27"/>
      <c r="J45" s="27"/>
      <c r="K45" s="27"/>
      <c r="L45" s="27"/>
      <c r="M45" s="27"/>
      <c r="N45" s="27"/>
      <c r="O45" s="27"/>
      <c r="P45" s="27"/>
      <c r="Q45" s="27"/>
      <c r="R45" s="27"/>
      <c r="S45" s="27"/>
      <c r="T45" s="27"/>
      <c r="U45" s="27"/>
    </row>
    <row r="46" spans="1:21">
      <c r="A46" s="119"/>
      <c r="C46" s="27"/>
      <c r="D46" s="27"/>
      <c r="E46" s="27"/>
      <c r="F46" s="27"/>
      <c r="G46" s="27"/>
      <c r="H46" s="27"/>
      <c r="I46" s="27"/>
      <c r="J46" s="27"/>
      <c r="K46" s="27"/>
      <c r="L46" s="27"/>
      <c r="M46" s="27"/>
      <c r="N46" s="27"/>
      <c r="O46" s="27"/>
      <c r="P46" s="27"/>
      <c r="Q46" s="27"/>
      <c r="R46" s="27"/>
      <c r="S46" s="27"/>
      <c r="T46" s="27"/>
      <c r="U46" s="27"/>
    </row>
    <row r="47" spans="1:21">
      <c r="A47" s="119"/>
      <c r="C47" s="27"/>
      <c r="D47" s="27"/>
      <c r="E47" s="27"/>
      <c r="F47" s="27"/>
      <c r="G47" s="27"/>
      <c r="H47" s="27"/>
      <c r="I47" s="27"/>
      <c r="J47" s="27"/>
      <c r="K47" s="27"/>
      <c r="L47" s="27"/>
      <c r="M47" s="27"/>
      <c r="N47" s="27"/>
      <c r="O47" s="27"/>
      <c r="P47" s="27"/>
      <c r="Q47" s="27"/>
      <c r="R47" s="27"/>
      <c r="S47" s="27"/>
      <c r="T47" s="27"/>
      <c r="U47" s="27"/>
    </row>
    <row r="48" spans="1:21">
      <c r="A48" s="119"/>
      <c r="C48" s="27"/>
      <c r="D48" s="27"/>
      <c r="E48" s="27"/>
      <c r="F48" s="27"/>
      <c r="G48" s="27"/>
      <c r="H48" s="27"/>
      <c r="I48" s="27"/>
      <c r="J48" s="27"/>
      <c r="K48" s="27"/>
      <c r="L48" s="27"/>
      <c r="M48" s="27"/>
      <c r="N48" s="27"/>
      <c r="O48" s="27"/>
      <c r="P48" s="27"/>
      <c r="Q48" s="27"/>
      <c r="R48" s="27"/>
      <c r="S48" s="27"/>
      <c r="T48" s="27"/>
      <c r="U48" s="27"/>
    </row>
    <row r="49" spans="1:21">
      <c r="A49" s="119"/>
      <c r="C49" s="27"/>
      <c r="D49" s="27"/>
      <c r="E49" s="27"/>
      <c r="F49" s="27"/>
      <c r="G49" s="27"/>
      <c r="H49" s="27"/>
      <c r="I49" s="27"/>
      <c r="J49" s="27"/>
      <c r="K49" s="27"/>
      <c r="L49" s="27"/>
      <c r="M49" s="27"/>
      <c r="N49" s="27"/>
      <c r="O49" s="27"/>
      <c r="P49" s="27"/>
      <c r="Q49" s="27"/>
      <c r="R49" s="27"/>
      <c r="S49" s="27"/>
      <c r="T49" s="27"/>
      <c r="U49" s="27"/>
    </row>
    <row r="50" spans="1:21">
      <c r="A50" s="119"/>
      <c r="C50" s="27"/>
      <c r="D50" s="27"/>
      <c r="E50" s="27"/>
      <c r="F50" s="27"/>
      <c r="G50" s="27"/>
      <c r="H50" s="27"/>
      <c r="I50" s="27"/>
      <c r="J50" s="27"/>
      <c r="K50" s="27"/>
      <c r="L50" s="27"/>
      <c r="M50" s="27"/>
      <c r="N50" s="27"/>
      <c r="O50" s="27"/>
      <c r="P50" s="27"/>
      <c r="Q50" s="27"/>
      <c r="R50" s="27"/>
      <c r="S50" s="27"/>
      <c r="T50" s="27"/>
      <c r="U50" s="27"/>
    </row>
    <row r="51" spans="1:21">
      <c r="A51" s="119"/>
      <c r="C51" s="27"/>
      <c r="D51" s="27"/>
      <c r="E51" s="27"/>
      <c r="F51" s="27"/>
      <c r="G51" s="27"/>
      <c r="H51" s="27"/>
      <c r="I51" s="27"/>
      <c r="J51" s="27"/>
      <c r="K51" s="27"/>
      <c r="L51" s="27"/>
      <c r="M51" s="27"/>
      <c r="N51" s="27"/>
      <c r="O51" s="27"/>
      <c r="P51" s="27"/>
      <c r="Q51" s="27"/>
      <c r="R51" s="27"/>
      <c r="S51" s="27"/>
      <c r="T51" s="27"/>
      <c r="U51" s="27"/>
    </row>
    <row r="52" spans="1:21">
      <c r="A52" s="119"/>
      <c r="C52" s="27"/>
      <c r="D52" s="27"/>
      <c r="E52" s="27"/>
      <c r="F52" s="27"/>
      <c r="G52" s="27"/>
      <c r="H52" s="27"/>
      <c r="I52" s="27"/>
      <c r="J52" s="27"/>
      <c r="K52" s="27"/>
      <c r="L52" s="27"/>
      <c r="M52" s="27"/>
      <c r="N52" s="27"/>
      <c r="O52" s="27"/>
      <c r="P52" s="27"/>
      <c r="Q52" s="27"/>
      <c r="R52" s="27"/>
      <c r="S52" s="27"/>
      <c r="T52" s="27"/>
      <c r="U52" s="27"/>
    </row>
    <row r="53" spans="1:21">
      <c r="A53" s="119"/>
      <c r="C53" s="27"/>
      <c r="D53" s="27"/>
      <c r="E53" s="27"/>
      <c r="F53" s="27"/>
      <c r="G53" s="27"/>
      <c r="H53" s="27"/>
      <c r="I53" s="27"/>
      <c r="J53" s="27"/>
      <c r="K53" s="27"/>
      <c r="L53" s="27"/>
      <c r="M53" s="27"/>
      <c r="N53" s="27"/>
      <c r="O53" s="27"/>
      <c r="P53" s="27"/>
      <c r="Q53" s="27"/>
      <c r="R53" s="27"/>
      <c r="S53" s="27"/>
      <c r="T53" s="27"/>
      <c r="U53" s="27"/>
    </row>
    <row r="54" spans="1:21">
      <c r="A54" s="119"/>
      <c r="C54" s="27"/>
      <c r="D54" s="27"/>
      <c r="E54" s="27"/>
      <c r="F54" s="27"/>
      <c r="G54" s="27"/>
      <c r="H54" s="27"/>
      <c r="I54" s="27"/>
      <c r="J54" s="27"/>
      <c r="K54" s="27"/>
      <c r="L54" s="27"/>
      <c r="M54" s="27"/>
      <c r="N54" s="27"/>
      <c r="O54" s="27"/>
      <c r="P54" s="27"/>
      <c r="Q54" s="27"/>
      <c r="R54" s="27"/>
      <c r="S54" s="27"/>
      <c r="T54" s="27"/>
      <c r="U54" s="27"/>
    </row>
    <row r="55" spans="1:21">
      <c r="A55" s="119"/>
      <c r="C55" s="27"/>
      <c r="D55" s="27"/>
      <c r="E55" s="27"/>
      <c r="F55" s="27"/>
      <c r="G55" s="27"/>
      <c r="H55" s="27"/>
      <c r="I55" s="27"/>
      <c r="J55" s="27"/>
      <c r="K55" s="27"/>
      <c r="L55" s="27"/>
      <c r="M55" s="27"/>
      <c r="N55" s="27"/>
      <c r="O55" s="27"/>
      <c r="P55" s="27"/>
      <c r="Q55" s="27"/>
      <c r="R55" s="27"/>
      <c r="S55" s="27"/>
      <c r="T55" s="27"/>
      <c r="U55" s="27"/>
    </row>
    <row r="56" spans="1:21">
      <c r="A56" s="119"/>
      <c r="C56" s="27"/>
      <c r="D56" s="27"/>
      <c r="E56" s="27"/>
      <c r="F56" s="27"/>
      <c r="G56" s="27"/>
      <c r="H56" s="27"/>
      <c r="I56" s="27"/>
      <c r="J56" s="27"/>
      <c r="K56" s="27"/>
      <c r="L56" s="27"/>
      <c r="M56" s="27"/>
      <c r="N56" s="27"/>
      <c r="O56" s="27"/>
      <c r="P56" s="27"/>
      <c r="Q56" s="27"/>
      <c r="R56" s="27"/>
      <c r="S56" s="27"/>
      <c r="T56" s="27"/>
      <c r="U56" s="27"/>
    </row>
    <row r="57" spans="1:21">
      <c r="A57" s="119"/>
      <c r="C57" s="27"/>
      <c r="D57" s="27"/>
      <c r="E57" s="27"/>
      <c r="F57" s="27"/>
      <c r="G57" s="27"/>
      <c r="H57" s="27"/>
      <c r="I57" s="27"/>
      <c r="J57" s="27"/>
      <c r="K57" s="27"/>
      <c r="L57" s="27"/>
      <c r="M57" s="27"/>
      <c r="N57" s="27"/>
      <c r="O57" s="27"/>
      <c r="P57" s="27"/>
      <c r="Q57" s="27"/>
      <c r="R57" s="27"/>
      <c r="S57" s="27"/>
      <c r="T57" s="27"/>
      <c r="U57" s="27"/>
    </row>
    <row r="58" spans="1:21">
      <c r="A58" s="119"/>
      <c r="C58" s="27"/>
      <c r="D58" s="27"/>
      <c r="E58" s="27"/>
      <c r="F58" s="27"/>
      <c r="G58" s="27"/>
      <c r="H58" s="27"/>
      <c r="I58" s="27"/>
      <c r="J58" s="27"/>
      <c r="K58" s="27"/>
      <c r="L58" s="27"/>
      <c r="M58" s="27"/>
      <c r="N58" s="27"/>
      <c r="O58" s="27"/>
      <c r="P58" s="27"/>
      <c r="Q58" s="27"/>
      <c r="R58" s="27"/>
      <c r="S58" s="27"/>
      <c r="T58" s="27"/>
      <c r="U58" s="27"/>
    </row>
    <row r="59" spans="1:21">
      <c r="A59" s="119"/>
      <c r="C59" s="27"/>
      <c r="D59" s="27"/>
      <c r="E59" s="27"/>
      <c r="F59" s="27"/>
      <c r="G59" s="27"/>
      <c r="H59" s="27"/>
      <c r="I59" s="27"/>
      <c r="J59" s="27"/>
      <c r="K59" s="27"/>
      <c r="L59" s="27"/>
      <c r="M59" s="27"/>
      <c r="N59" s="27"/>
      <c r="O59" s="27"/>
      <c r="P59" s="27"/>
      <c r="Q59" s="27"/>
      <c r="R59" s="27"/>
      <c r="S59" s="27"/>
      <c r="T59" s="27"/>
      <c r="U59" s="27"/>
    </row>
    <row r="60" spans="1:21">
      <c r="A60" s="119"/>
      <c r="C60" s="27"/>
      <c r="D60" s="27"/>
      <c r="E60" s="27"/>
      <c r="F60" s="27"/>
      <c r="G60" s="27"/>
      <c r="H60" s="27"/>
      <c r="I60" s="27"/>
      <c r="J60" s="27"/>
      <c r="K60" s="27"/>
      <c r="L60" s="27"/>
      <c r="M60" s="27"/>
      <c r="N60" s="27"/>
      <c r="O60" s="27"/>
      <c r="P60" s="27"/>
      <c r="Q60" s="27"/>
      <c r="R60" s="27"/>
      <c r="S60" s="27"/>
      <c r="T60" s="27"/>
      <c r="U60" s="27"/>
    </row>
    <row r="61" spans="1:21">
      <c r="A61" s="119"/>
      <c r="C61" s="27"/>
      <c r="D61" s="27"/>
      <c r="E61" s="27"/>
      <c r="F61" s="27"/>
      <c r="G61" s="27"/>
      <c r="H61" s="27"/>
      <c r="I61" s="27"/>
      <c r="J61" s="27"/>
      <c r="K61" s="27"/>
      <c r="L61" s="27"/>
      <c r="M61" s="27"/>
      <c r="N61" s="27"/>
      <c r="O61" s="27"/>
      <c r="P61" s="27"/>
      <c r="Q61" s="27"/>
      <c r="R61" s="27"/>
      <c r="S61" s="27"/>
      <c r="T61" s="27"/>
      <c r="U61" s="27"/>
    </row>
    <row r="62" spans="1:21">
      <c r="A62" s="119"/>
      <c r="C62" s="27"/>
      <c r="D62" s="27"/>
      <c r="E62" s="27"/>
      <c r="F62" s="27"/>
      <c r="G62" s="27"/>
      <c r="H62" s="27"/>
      <c r="I62" s="27"/>
      <c r="J62" s="27"/>
      <c r="K62" s="27"/>
      <c r="L62" s="27"/>
      <c r="M62" s="27"/>
      <c r="N62" s="27"/>
      <c r="O62" s="27"/>
      <c r="P62" s="27"/>
      <c r="Q62" s="27"/>
      <c r="R62" s="27"/>
      <c r="S62" s="27"/>
      <c r="T62" s="27"/>
      <c r="U62" s="27"/>
    </row>
    <row r="63" spans="1:21">
      <c r="A63" s="119"/>
      <c r="C63" s="27"/>
      <c r="D63" s="27"/>
      <c r="E63" s="27"/>
      <c r="F63" s="27"/>
      <c r="G63" s="27"/>
      <c r="H63" s="27"/>
      <c r="I63" s="27"/>
      <c r="J63" s="27"/>
      <c r="K63" s="27"/>
      <c r="L63" s="27"/>
      <c r="M63" s="27"/>
      <c r="N63" s="27"/>
      <c r="O63" s="27"/>
      <c r="P63" s="27"/>
      <c r="Q63" s="27"/>
      <c r="R63" s="27"/>
      <c r="S63" s="27"/>
      <c r="T63" s="27"/>
      <c r="U63" s="27"/>
    </row>
    <row r="64" spans="1:21">
      <c r="A64" s="119"/>
      <c r="C64" s="27"/>
      <c r="D64" s="27"/>
      <c r="E64" s="27"/>
      <c r="F64" s="27"/>
      <c r="G64" s="27"/>
      <c r="H64" s="27"/>
      <c r="I64" s="27"/>
      <c r="J64" s="27"/>
      <c r="K64" s="27"/>
      <c r="L64" s="27"/>
      <c r="M64" s="27"/>
      <c r="N64" s="27"/>
      <c r="O64" s="27"/>
      <c r="P64" s="27"/>
      <c r="Q64" s="27"/>
      <c r="R64" s="27"/>
      <c r="S64" s="27"/>
      <c r="T64" s="27"/>
      <c r="U64" s="27"/>
    </row>
    <row r="65" spans="1:21">
      <c r="A65" s="119"/>
      <c r="C65" s="27"/>
      <c r="D65" s="27"/>
      <c r="E65" s="27"/>
      <c r="F65" s="27"/>
      <c r="G65" s="27"/>
      <c r="H65" s="27"/>
      <c r="I65" s="27"/>
      <c r="J65" s="27"/>
      <c r="K65" s="27"/>
      <c r="L65" s="27"/>
      <c r="M65" s="27"/>
      <c r="N65" s="27"/>
      <c r="O65" s="27"/>
      <c r="P65" s="27"/>
      <c r="Q65" s="27"/>
      <c r="R65" s="27"/>
      <c r="S65" s="27"/>
      <c r="T65" s="27"/>
      <c r="U65" s="27"/>
    </row>
    <row r="66" spans="1:21">
      <c r="A66" s="119"/>
      <c r="C66" s="27"/>
      <c r="D66" s="27"/>
      <c r="E66" s="27"/>
      <c r="F66" s="27"/>
      <c r="G66" s="27"/>
      <c r="H66" s="27"/>
      <c r="I66" s="27"/>
      <c r="J66" s="27"/>
      <c r="K66" s="27"/>
      <c r="L66" s="27"/>
      <c r="M66" s="27"/>
      <c r="N66" s="27"/>
      <c r="O66" s="27"/>
      <c r="P66" s="27"/>
      <c r="Q66" s="27"/>
      <c r="R66" s="27"/>
      <c r="S66" s="27"/>
      <c r="T66" s="27"/>
      <c r="U66" s="27"/>
    </row>
    <row r="67" spans="1:21">
      <c r="A67" s="119"/>
      <c r="C67" s="27"/>
      <c r="D67" s="27"/>
      <c r="E67" s="27"/>
      <c r="F67" s="27"/>
      <c r="G67" s="27"/>
      <c r="H67" s="27"/>
      <c r="I67" s="27"/>
      <c r="J67" s="27"/>
      <c r="K67" s="27"/>
      <c r="L67" s="27"/>
      <c r="M67" s="27"/>
      <c r="N67" s="27"/>
      <c r="O67" s="27"/>
      <c r="P67" s="27"/>
      <c r="Q67" s="27"/>
      <c r="R67" s="27"/>
      <c r="S67" s="27"/>
      <c r="T67" s="27"/>
      <c r="U67" s="27"/>
    </row>
    <row r="68" spans="1:21">
      <c r="A68" s="119"/>
      <c r="C68" s="27"/>
      <c r="D68" s="27"/>
      <c r="E68" s="27"/>
      <c r="F68" s="27"/>
      <c r="G68" s="27"/>
      <c r="H68" s="27"/>
      <c r="I68" s="27"/>
      <c r="J68" s="27"/>
      <c r="K68" s="27"/>
      <c r="L68" s="27"/>
      <c r="M68" s="27"/>
      <c r="N68" s="27"/>
      <c r="O68" s="27"/>
      <c r="P68" s="27"/>
      <c r="Q68" s="27"/>
      <c r="R68" s="27"/>
      <c r="S68" s="27"/>
      <c r="T68" s="27"/>
      <c r="U68" s="27"/>
    </row>
    <row r="69" spans="1:21">
      <c r="A69" s="119"/>
      <c r="C69" s="27"/>
      <c r="D69" s="27"/>
      <c r="E69" s="27"/>
      <c r="F69" s="27"/>
      <c r="G69" s="27"/>
      <c r="H69" s="27"/>
      <c r="I69" s="27"/>
      <c r="J69" s="27"/>
      <c r="K69" s="27"/>
      <c r="L69" s="27"/>
      <c r="M69" s="27"/>
      <c r="N69" s="27"/>
      <c r="O69" s="27"/>
      <c r="P69" s="27"/>
      <c r="Q69" s="27"/>
      <c r="R69" s="27"/>
      <c r="S69" s="27"/>
      <c r="T69" s="27"/>
      <c r="U69" s="27"/>
    </row>
    <row r="70" spans="1:21">
      <c r="A70" s="119"/>
      <c r="C70" s="27"/>
      <c r="D70" s="27"/>
      <c r="E70" s="27"/>
      <c r="F70" s="27"/>
      <c r="G70" s="27"/>
      <c r="H70" s="27"/>
      <c r="I70" s="27"/>
      <c r="J70" s="27"/>
      <c r="K70" s="27"/>
      <c r="L70" s="27"/>
      <c r="M70" s="27"/>
      <c r="N70" s="27"/>
      <c r="O70" s="27"/>
      <c r="P70" s="27"/>
      <c r="Q70" s="27"/>
      <c r="R70" s="27"/>
      <c r="S70" s="27"/>
      <c r="T70" s="27"/>
      <c r="U70" s="27"/>
    </row>
    <row r="71" spans="1:21">
      <c r="A71" s="119"/>
      <c r="C71" s="27"/>
      <c r="D71" s="27"/>
      <c r="E71" s="27"/>
      <c r="F71" s="27"/>
      <c r="G71" s="27"/>
      <c r="H71" s="27"/>
      <c r="I71" s="27"/>
      <c r="J71" s="27"/>
      <c r="K71" s="27"/>
      <c r="L71" s="27"/>
      <c r="M71" s="27"/>
      <c r="N71" s="27"/>
      <c r="O71" s="27"/>
      <c r="P71" s="27"/>
      <c r="Q71" s="27"/>
      <c r="R71" s="27"/>
      <c r="S71" s="27"/>
      <c r="T71" s="27"/>
      <c r="U71" s="27"/>
    </row>
    <row r="72" spans="1:21">
      <c r="A72" s="119"/>
      <c r="C72" s="27"/>
      <c r="D72" s="27"/>
      <c r="E72" s="27"/>
      <c r="F72" s="27"/>
      <c r="G72" s="27"/>
      <c r="H72" s="27"/>
      <c r="I72" s="27"/>
      <c r="J72" s="27"/>
      <c r="K72" s="27"/>
      <c r="L72" s="27"/>
      <c r="M72" s="27"/>
      <c r="N72" s="27"/>
      <c r="O72" s="27"/>
      <c r="P72" s="27"/>
      <c r="Q72" s="27"/>
      <c r="R72" s="27"/>
      <c r="S72" s="27"/>
      <c r="T72" s="27"/>
      <c r="U72" s="27"/>
    </row>
    <row r="73" spans="1:21">
      <c r="A73" s="119"/>
      <c r="C73" s="27"/>
      <c r="D73" s="27"/>
      <c r="E73" s="27"/>
      <c r="F73" s="27"/>
      <c r="G73" s="27"/>
      <c r="H73" s="27"/>
      <c r="I73" s="27"/>
      <c r="J73" s="27"/>
      <c r="K73" s="27"/>
      <c r="L73" s="27"/>
      <c r="M73" s="27"/>
      <c r="N73" s="27"/>
      <c r="O73" s="27"/>
      <c r="P73" s="27"/>
      <c r="Q73" s="27"/>
      <c r="R73" s="27"/>
      <c r="S73" s="27"/>
      <c r="T73" s="27"/>
      <c r="U73" s="27"/>
    </row>
    <row r="74" spans="1:21">
      <c r="A74" s="119"/>
      <c r="C74" s="27"/>
      <c r="D74" s="27"/>
      <c r="E74" s="27"/>
      <c r="F74" s="27"/>
      <c r="G74" s="27"/>
      <c r="H74" s="27"/>
      <c r="I74" s="27"/>
      <c r="J74" s="27"/>
      <c r="K74" s="27"/>
      <c r="L74" s="27"/>
      <c r="M74" s="27"/>
      <c r="N74" s="27"/>
      <c r="O74" s="27"/>
      <c r="P74" s="27"/>
      <c r="Q74" s="27"/>
      <c r="R74" s="27"/>
      <c r="S74" s="27"/>
      <c r="T74" s="27"/>
      <c r="U74" s="27"/>
    </row>
    <row r="75" spans="1:21">
      <c r="A75" s="119"/>
      <c r="C75" s="27"/>
      <c r="D75" s="27"/>
      <c r="E75" s="27"/>
      <c r="F75" s="27"/>
      <c r="G75" s="27"/>
      <c r="H75" s="27"/>
      <c r="I75" s="27"/>
      <c r="J75" s="27"/>
      <c r="K75" s="27"/>
      <c r="L75" s="27"/>
      <c r="M75" s="27"/>
      <c r="N75" s="27"/>
      <c r="O75" s="27"/>
      <c r="P75" s="27"/>
      <c r="Q75" s="27"/>
      <c r="R75" s="27"/>
      <c r="S75" s="27"/>
      <c r="T75" s="27"/>
      <c r="U75" s="27"/>
    </row>
    <row r="76" spans="1:21">
      <c r="A76" s="119"/>
      <c r="C76" s="27"/>
      <c r="D76" s="27"/>
      <c r="E76" s="27"/>
      <c r="F76" s="27"/>
      <c r="G76" s="27"/>
      <c r="H76" s="27"/>
      <c r="I76" s="27"/>
      <c r="J76" s="27"/>
      <c r="K76" s="27"/>
      <c r="L76" s="27"/>
      <c r="M76" s="27"/>
      <c r="N76" s="27"/>
      <c r="O76" s="27"/>
      <c r="P76" s="27"/>
      <c r="Q76" s="27"/>
      <c r="R76" s="27"/>
      <c r="S76" s="27"/>
      <c r="T76" s="27"/>
      <c r="U76" s="27"/>
    </row>
    <row r="77" spans="1:21">
      <c r="A77" s="119"/>
      <c r="C77" s="27"/>
      <c r="D77" s="27"/>
      <c r="E77" s="27"/>
      <c r="F77" s="27"/>
      <c r="G77" s="27"/>
      <c r="H77" s="27"/>
      <c r="I77" s="27"/>
      <c r="J77" s="27"/>
      <c r="K77" s="27"/>
      <c r="L77" s="27"/>
      <c r="M77" s="27"/>
      <c r="N77" s="27"/>
      <c r="O77" s="27"/>
      <c r="P77" s="27"/>
      <c r="Q77" s="27"/>
      <c r="R77" s="27"/>
      <c r="S77" s="27"/>
      <c r="T77" s="27"/>
      <c r="U77" s="27"/>
    </row>
    <row r="78" spans="1:21">
      <c r="A78" s="119"/>
      <c r="C78" s="27"/>
      <c r="D78" s="27"/>
      <c r="E78" s="27"/>
      <c r="F78" s="27"/>
      <c r="G78" s="27"/>
      <c r="H78" s="27"/>
      <c r="I78" s="27"/>
      <c r="J78" s="27"/>
      <c r="K78" s="27"/>
      <c r="L78" s="27"/>
      <c r="M78" s="27"/>
      <c r="N78" s="27"/>
      <c r="O78" s="27"/>
      <c r="P78" s="27"/>
      <c r="Q78" s="27"/>
      <c r="R78" s="27"/>
      <c r="S78" s="27"/>
      <c r="T78" s="27"/>
      <c r="U78" s="27"/>
    </row>
    <row r="79" spans="1:21">
      <c r="A79" s="119"/>
      <c r="C79" s="27"/>
      <c r="D79" s="27"/>
      <c r="E79" s="27"/>
      <c r="F79" s="27"/>
      <c r="G79" s="27"/>
      <c r="H79" s="27"/>
      <c r="I79" s="27"/>
      <c r="J79" s="27"/>
      <c r="K79" s="27"/>
      <c r="L79" s="27"/>
      <c r="M79" s="27"/>
      <c r="N79" s="27"/>
      <c r="O79" s="27"/>
      <c r="P79" s="27"/>
      <c r="Q79" s="27"/>
      <c r="R79" s="27"/>
      <c r="S79" s="27"/>
      <c r="T79" s="27"/>
      <c r="U79" s="27"/>
    </row>
    <row r="80" spans="1:21">
      <c r="A80" s="119"/>
      <c r="C80" s="27"/>
      <c r="D80" s="27"/>
      <c r="E80" s="27"/>
      <c r="F80" s="27"/>
      <c r="G80" s="27"/>
      <c r="H80" s="27"/>
      <c r="I80" s="27"/>
      <c r="J80" s="27"/>
      <c r="K80" s="27"/>
      <c r="L80" s="27"/>
      <c r="M80" s="27"/>
      <c r="N80" s="27"/>
      <c r="O80" s="27"/>
      <c r="P80" s="27"/>
      <c r="Q80" s="27"/>
      <c r="R80" s="27"/>
      <c r="S80" s="27"/>
      <c r="T80" s="27"/>
      <c r="U80" s="27"/>
    </row>
    <row r="81" spans="1:21">
      <c r="A81" s="119"/>
      <c r="C81" s="27"/>
      <c r="D81" s="27"/>
      <c r="E81" s="27"/>
      <c r="F81" s="27"/>
      <c r="G81" s="27"/>
      <c r="H81" s="27"/>
      <c r="I81" s="27"/>
      <c r="J81" s="27"/>
      <c r="K81" s="27"/>
      <c r="L81" s="27"/>
      <c r="M81" s="27"/>
      <c r="N81" s="27"/>
      <c r="O81" s="27"/>
      <c r="P81" s="27"/>
      <c r="Q81" s="27"/>
      <c r="R81" s="27"/>
      <c r="S81" s="27"/>
      <c r="T81" s="27"/>
      <c r="U81" s="27"/>
    </row>
    <row r="82" spans="1:21">
      <c r="A82" s="119"/>
      <c r="C82" s="27"/>
      <c r="D82" s="27"/>
      <c r="E82" s="27"/>
      <c r="F82" s="27"/>
      <c r="G82" s="27"/>
      <c r="H82" s="27"/>
      <c r="I82" s="27"/>
      <c r="J82" s="27"/>
      <c r="K82" s="27"/>
      <c r="L82" s="27"/>
      <c r="M82" s="27"/>
      <c r="N82" s="27"/>
      <c r="O82" s="27"/>
      <c r="P82" s="27"/>
      <c r="Q82" s="27"/>
      <c r="R82" s="27"/>
      <c r="S82" s="27"/>
      <c r="T82" s="27"/>
      <c r="U82" s="27"/>
    </row>
    <row r="83" spans="1:21">
      <c r="A83" s="119"/>
      <c r="C83" s="27"/>
      <c r="D83" s="27"/>
      <c r="E83" s="27"/>
      <c r="F83" s="27"/>
      <c r="G83" s="27"/>
      <c r="H83" s="27"/>
      <c r="I83" s="27"/>
      <c r="J83" s="27"/>
      <c r="K83" s="27"/>
      <c r="L83" s="27"/>
      <c r="M83" s="27"/>
      <c r="N83" s="27"/>
      <c r="O83" s="27"/>
      <c r="P83" s="27"/>
      <c r="Q83" s="27"/>
      <c r="R83" s="27"/>
      <c r="S83" s="27"/>
      <c r="T83" s="27"/>
      <c r="U83" s="27"/>
    </row>
    <row r="84" spans="1:21">
      <c r="A84" s="119"/>
      <c r="C84" s="27"/>
      <c r="D84" s="27"/>
      <c r="E84" s="27"/>
      <c r="F84" s="27"/>
      <c r="G84" s="27"/>
      <c r="H84" s="27"/>
      <c r="I84" s="27"/>
      <c r="J84" s="27"/>
      <c r="K84" s="27"/>
      <c r="L84" s="27"/>
      <c r="M84" s="27"/>
      <c r="N84" s="27"/>
      <c r="O84" s="27"/>
      <c r="P84" s="27"/>
      <c r="Q84" s="27"/>
      <c r="R84" s="27"/>
      <c r="S84" s="27"/>
      <c r="T84" s="27"/>
      <c r="U84" s="27"/>
    </row>
    <row r="85" spans="1:21">
      <c r="A85" s="119"/>
      <c r="C85" s="27"/>
      <c r="D85" s="27"/>
      <c r="E85" s="27"/>
      <c r="F85" s="27"/>
      <c r="G85" s="27"/>
      <c r="H85" s="27"/>
      <c r="I85" s="27"/>
      <c r="J85" s="27"/>
      <c r="K85" s="27"/>
      <c r="L85" s="27"/>
      <c r="M85" s="27"/>
      <c r="N85" s="27"/>
      <c r="O85" s="27"/>
      <c r="P85" s="27"/>
      <c r="Q85" s="27"/>
      <c r="R85" s="27"/>
      <c r="S85" s="27"/>
      <c r="T85" s="27"/>
      <c r="U85" s="27"/>
    </row>
    <row r="86" spans="1:21">
      <c r="A86" s="119"/>
      <c r="C86" s="27"/>
      <c r="D86" s="27"/>
      <c r="E86" s="27"/>
      <c r="F86" s="27"/>
      <c r="G86" s="27"/>
      <c r="H86" s="27"/>
      <c r="I86" s="27"/>
      <c r="J86" s="27"/>
      <c r="K86" s="27"/>
      <c r="L86" s="27"/>
      <c r="M86" s="27"/>
      <c r="N86" s="27"/>
      <c r="O86" s="27"/>
      <c r="P86" s="27"/>
      <c r="Q86" s="27"/>
      <c r="R86" s="27"/>
      <c r="S86" s="27"/>
      <c r="T86" s="27"/>
      <c r="U86" s="27"/>
    </row>
    <row r="87" spans="1:21">
      <c r="A87" s="119"/>
      <c r="C87" s="27"/>
      <c r="D87" s="27"/>
      <c r="E87" s="27"/>
      <c r="F87" s="27"/>
      <c r="G87" s="27"/>
      <c r="H87" s="27"/>
      <c r="I87" s="27"/>
      <c r="J87" s="27"/>
      <c r="K87" s="27"/>
      <c r="L87" s="27"/>
      <c r="M87" s="27"/>
      <c r="N87" s="27"/>
      <c r="O87" s="27"/>
      <c r="P87" s="27"/>
      <c r="Q87" s="27"/>
      <c r="R87" s="27"/>
      <c r="S87" s="27"/>
      <c r="T87" s="27"/>
      <c r="U87" s="27"/>
    </row>
    <row r="88" spans="1:21">
      <c r="A88" s="119"/>
      <c r="C88" s="27"/>
      <c r="D88" s="27"/>
      <c r="E88" s="27"/>
      <c r="F88" s="27"/>
      <c r="G88" s="27"/>
      <c r="H88" s="27"/>
      <c r="I88" s="27"/>
      <c r="J88" s="27"/>
      <c r="K88" s="27"/>
      <c r="L88" s="27"/>
      <c r="M88" s="27"/>
      <c r="N88" s="27"/>
      <c r="O88" s="27"/>
      <c r="P88" s="27"/>
      <c r="Q88" s="27"/>
      <c r="R88" s="27"/>
      <c r="S88" s="27"/>
      <c r="T88" s="27"/>
      <c r="U88" s="27"/>
    </row>
    <row r="89" spans="1:21">
      <c r="A89" s="119"/>
      <c r="C89" s="27"/>
      <c r="D89" s="27"/>
      <c r="E89" s="27"/>
      <c r="F89" s="27"/>
      <c r="G89" s="27"/>
      <c r="H89" s="27"/>
      <c r="I89" s="27"/>
      <c r="J89" s="27"/>
      <c r="K89" s="27"/>
      <c r="L89" s="27"/>
      <c r="M89" s="27"/>
      <c r="N89" s="27"/>
      <c r="O89" s="27"/>
      <c r="P89" s="27"/>
      <c r="Q89" s="27"/>
      <c r="R89" s="27"/>
      <c r="S89" s="27"/>
      <c r="T89" s="27"/>
      <c r="U89" s="27"/>
    </row>
    <row r="90" spans="1:21">
      <c r="A90" s="119"/>
      <c r="C90" s="27"/>
      <c r="D90" s="27"/>
      <c r="E90" s="27"/>
      <c r="F90" s="27"/>
      <c r="G90" s="27"/>
      <c r="H90" s="27"/>
      <c r="I90" s="27"/>
      <c r="J90" s="27"/>
      <c r="K90" s="27"/>
      <c r="L90" s="27"/>
      <c r="M90" s="27"/>
      <c r="N90" s="27"/>
      <c r="O90" s="27"/>
      <c r="P90" s="27"/>
      <c r="Q90" s="27"/>
      <c r="R90" s="27"/>
      <c r="S90" s="27"/>
      <c r="T90" s="27"/>
      <c r="U90" s="27"/>
    </row>
    <row r="91" spans="1:21">
      <c r="A91" s="119"/>
      <c r="C91" s="27"/>
      <c r="D91" s="27"/>
      <c r="E91" s="27"/>
      <c r="F91" s="27"/>
      <c r="G91" s="27"/>
      <c r="H91" s="27"/>
      <c r="I91" s="27"/>
      <c r="J91" s="27"/>
      <c r="K91" s="27"/>
      <c r="L91" s="27"/>
      <c r="M91" s="27"/>
      <c r="N91" s="27"/>
      <c r="O91" s="27"/>
      <c r="P91" s="27"/>
      <c r="Q91" s="27"/>
      <c r="R91" s="27"/>
      <c r="S91" s="27"/>
      <c r="T91" s="27"/>
      <c r="U91" s="27"/>
    </row>
    <row r="92" spans="1:21">
      <c r="A92" s="119"/>
      <c r="C92" s="27"/>
      <c r="D92" s="27"/>
      <c r="E92" s="27"/>
      <c r="F92" s="27"/>
      <c r="G92" s="27"/>
      <c r="H92" s="27"/>
      <c r="I92" s="27"/>
      <c r="J92" s="27"/>
      <c r="K92" s="27"/>
      <c r="L92" s="27"/>
      <c r="M92" s="27"/>
      <c r="N92" s="27"/>
      <c r="O92" s="27"/>
      <c r="P92" s="27"/>
      <c r="Q92" s="27"/>
      <c r="R92" s="27"/>
      <c r="S92" s="27"/>
      <c r="T92" s="27"/>
      <c r="U92" s="27"/>
    </row>
    <row r="93" spans="1:21">
      <c r="A93" s="119"/>
      <c r="C93" s="27"/>
      <c r="D93" s="27"/>
      <c r="E93" s="27"/>
      <c r="F93" s="27"/>
      <c r="G93" s="27"/>
      <c r="H93" s="27"/>
      <c r="I93" s="27"/>
      <c r="J93" s="27"/>
      <c r="K93" s="27"/>
      <c r="L93" s="27"/>
      <c r="M93" s="27"/>
      <c r="N93" s="27"/>
      <c r="O93" s="27"/>
      <c r="P93" s="27"/>
      <c r="Q93" s="27"/>
      <c r="R93" s="27"/>
      <c r="S93" s="27"/>
      <c r="T93" s="27"/>
      <c r="U93" s="27"/>
    </row>
    <row r="94" spans="1:21">
      <c r="A94" s="119"/>
      <c r="C94" s="27"/>
      <c r="D94" s="27"/>
      <c r="E94" s="27"/>
      <c r="F94" s="27"/>
      <c r="G94" s="27"/>
      <c r="H94" s="27"/>
      <c r="I94" s="27"/>
      <c r="J94" s="27"/>
      <c r="K94" s="27"/>
      <c r="L94" s="27"/>
      <c r="M94" s="27"/>
      <c r="N94" s="27"/>
      <c r="O94" s="27"/>
      <c r="P94" s="27"/>
      <c r="Q94" s="27"/>
      <c r="R94" s="27"/>
      <c r="S94" s="27"/>
      <c r="T94" s="27"/>
      <c r="U94" s="27"/>
    </row>
    <row r="95" spans="1:21">
      <c r="A95" s="119"/>
      <c r="C95" s="27"/>
      <c r="D95" s="27"/>
      <c r="E95" s="27"/>
      <c r="F95" s="27"/>
      <c r="G95" s="27"/>
      <c r="H95" s="27"/>
      <c r="I95" s="27"/>
      <c r="J95" s="27"/>
      <c r="K95" s="27"/>
      <c r="L95" s="27"/>
      <c r="M95" s="27"/>
      <c r="N95" s="27"/>
      <c r="O95" s="27"/>
      <c r="P95" s="27"/>
      <c r="Q95" s="27"/>
      <c r="R95" s="27"/>
      <c r="S95" s="27"/>
      <c r="T95" s="27"/>
      <c r="U95" s="27"/>
    </row>
    <row r="96" spans="1:21">
      <c r="A96" s="119"/>
      <c r="C96" s="27"/>
      <c r="D96" s="27"/>
      <c r="E96" s="27"/>
      <c r="F96" s="27"/>
      <c r="G96" s="27"/>
      <c r="H96" s="27"/>
      <c r="I96" s="27"/>
      <c r="J96" s="27"/>
      <c r="K96" s="27"/>
      <c r="L96" s="27"/>
      <c r="M96" s="27"/>
      <c r="N96" s="27"/>
      <c r="O96" s="27"/>
      <c r="P96" s="27"/>
      <c r="Q96" s="27"/>
      <c r="R96" s="27"/>
      <c r="S96" s="27"/>
      <c r="T96" s="27"/>
      <c r="U96" s="27"/>
    </row>
    <row r="97" spans="1:21">
      <c r="A97" s="119"/>
      <c r="C97" s="27"/>
      <c r="D97" s="27"/>
      <c r="E97" s="27"/>
      <c r="F97" s="27"/>
      <c r="G97" s="27"/>
      <c r="H97" s="27"/>
      <c r="I97" s="27"/>
      <c r="J97" s="27"/>
      <c r="K97" s="27"/>
      <c r="L97" s="27"/>
      <c r="M97" s="27"/>
      <c r="N97" s="27"/>
      <c r="O97" s="27"/>
      <c r="P97" s="27"/>
      <c r="Q97" s="27"/>
      <c r="R97" s="27"/>
      <c r="S97" s="27"/>
      <c r="T97" s="27"/>
      <c r="U97" s="27"/>
    </row>
    <row r="98" spans="1:21">
      <c r="A98" s="119"/>
      <c r="C98" s="27"/>
      <c r="D98" s="27"/>
      <c r="E98" s="27"/>
      <c r="F98" s="27"/>
      <c r="G98" s="27"/>
      <c r="H98" s="27"/>
      <c r="I98" s="27"/>
      <c r="J98" s="27"/>
      <c r="K98" s="27"/>
      <c r="L98" s="27"/>
      <c r="M98" s="27"/>
      <c r="N98" s="27"/>
      <c r="O98" s="27"/>
      <c r="P98" s="27"/>
      <c r="Q98" s="27"/>
      <c r="R98" s="27"/>
      <c r="S98" s="27"/>
      <c r="T98" s="27"/>
      <c r="U98" s="27"/>
    </row>
    <row r="99" spans="1:21">
      <c r="A99" s="119"/>
      <c r="C99" s="27"/>
      <c r="D99" s="27"/>
      <c r="E99" s="27"/>
      <c r="F99" s="27"/>
      <c r="G99" s="27"/>
      <c r="H99" s="27"/>
      <c r="I99" s="27"/>
      <c r="J99" s="27"/>
      <c r="K99" s="27"/>
      <c r="L99" s="27"/>
      <c r="M99" s="27"/>
      <c r="N99" s="27"/>
      <c r="O99" s="27"/>
      <c r="P99" s="27"/>
      <c r="Q99" s="27"/>
      <c r="R99" s="27"/>
      <c r="S99" s="27"/>
      <c r="T99" s="27"/>
      <c r="U99" s="27"/>
    </row>
    <row r="100" spans="1:21">
      <c r="A100" s="119"/>
      <c r="C100" s="27"/>
      <c r="D100" s="27"/>
      <c r="E100" s="27"/>
      <c r="F100" s="27"/>
      <c r="G100" s="27"/>
      <c r="H100" s="27"/>
      <c r="I100" s="27"/>
      <c r="J100" s="27"/>
      <c r="K100" s="27"/>
      <c r="L100" s="27"/>
      <c r="M100" s="27"/>
      <c r="N100" s="27"/>
      <c r="O100" s="27"/>
      <c r="P100" s="27"/>
      <c r="Q100" s="27"/>
      <c r="R100" s="27"/>
      <c r="S100" s="27"/>
      <c r="T100" s="27"/>
      <c r="U100" s="27"/>
    </row>
    <row r="101" spans="1:21">
      <c r="A101" s="119"/>
      <c r="C101" s="27"/>
      <c r="D101" s="27"/>
      <c r="E101" s="27"/>
      <c r="F101" s="27"/>
      <c r="G101" s="27"/>
      <c r="H101" s="27"/>
      <c r="I101" s="27"/>
      <c r="J101" s="27"/>
      <c r="K101" s="27"/>
      <c r="L101" s="27"/>
      <c r="M101" s="27"/>
      <c r="N101" s="27"/>
      <c r="O101" s="27"/>
      <c r="P101" s="27"/>
      <c r="Q101" s="27"/>
      <c r="R101" s="27"/>
      <c r="S101" s="27"/>
      <c r="T101" s="27"/>
      <c r="U101" s="27"/>
    </row>
    <row r="102" spans="1:21">
      <c r="A102" s="119"/>
      <c r="C102" s="27"/>
      <c r="D102" s="27"/>
      <c r="E102" s="27"/>
      <c r="F102" s="27"/>
      <c r="G102" s="27"/>
      <c r="H102" s="27"/>
      <c r="I102" s="27"/>
      <c r="J102" s="27"/>
      <c r="K102" s="27"/>
      <c r="L102" s="27"/>
      <c r="M102" s="27"/>
      <c r="N102" s="27"/>
      <c r="O102" s="27"/>
      <c r="P102" s="27"/>
      <c r="Q102" s="27"/>
      <c r="R102" s="27"/>
      <c r="S102" s="27"/>
      <c r="T102" s="27"/>
      <c r="U102" s="27"/>
    </row>
    <row r="103" spans="1:21">
      <c r="A103" s="119"/>
      <c r="C103" s="27"/>
      <c r="D103" s="27"/>
      <c r="E103" s="27"/>
      <c r="F103" s="27"/>
      <c r="G103" s="27"/>
      <c r="H103" s="27"/>
      <c r="I103" s="27"/>
      <c r="J103" s="27"/>
      <c r="K103" s="27"/>
      <c r="L103" s="27"/>
      <c r="M103" s="27"/>
      <c r="N103" s="27"/>
      <c r="O103" s="27"/>
      <c r="P103" s="27"/>
      <c r="Q103" s="27"/>
      <c r="R103" s="27"/>
      <c r="S103" s="27"/>
      <c r="T103" s="27"/>
      <c r="U103" s="27"/>
    </row>
    <row r="104" spans="1:21">
      <c r="A104" s="119"/>
      <c r="C104" s="27"/>
      <c r="D104" s="27"/>
      <c r="E104" s="27"/>
      <c r="F104" s="27"/>
      <c r="G104" s="27"/>
      <c r="H104" s="27"/>
      <c r="I104" s="27"/>
      <c r="J104" s="27"/>
      <c r="K104" s="27"/>
      <c r="L104" s="27"/>
      <c r="M104" s="27"/>
      <c r="N104" s="27"/>
      <c r="O104" s="27"/>
      <c r="P104" s="27"/>
      <c r="Q104" s="27"/>
      <c r="R104" s="27"/>
      <c r="S104" s="27"/>
      <c r="T104" s="27"/>
      <c r="U104" s="27"/>
    </row>
    <row r="105" spans="1:21">
      <c r="A105" s="119"/>
      <c r="C105" s="27"/>
      <c r="D105" s="27"/>
      <c r="E105" s="27"/>
      <c r="F105" s="27"/>
      <c r="G105" s="27"/>
      <c r="H105" s="27"/>
      <c r="I105" s="27"/>
      <c r="J105" s="27"/>
      <c r="K105" s="27"/>
      <c r="L105" s="27"/>
      <c r="M105" s="27"/>
      <c r="N105" s="27"/>
      <c r="O105" s="27"/>
      <c r="P105" s="27"/>
      <c r="Q105" s="27"/>
      <c r="R105" s="27"/>
      <c r="S105" s="27"/>
      <c r="T105" s="27"/>
      <c r="U105" s="27"/>
    </row>
    <row r="106" spans="1:21">
      <c r="A106" s="119"/>
      <c r="C106" s="27"/>
      <c r="D106" s="27"/>
      <c r="E106" s="27"/>
      <c r="F106" s="27"/>
      <c r="G106" s="27"/>
      <c r="H106" s="27"/>
      <c r="I106" s="27"/>
      <c r="J106" s="27"/>
      <c r="K106" s="27"/>
      <c r="L106" s="27"/>
      <c r="M106" s="27"/>
      <c r="N106" s="27"/>
      <c r="O106" s="27"/>
      <c r="P106" s="27"/>
      <c r="Q106" s="27"/>
      <c r="R106" s="27"/>
      <c r="S106" s="27"/>
      <c r="T106" s="27"/>
      <c r="U106" s="27"/>
    </row>
    <row r="107" spans="1:21">
      <c r="A107" s="119"/>
      <c r="C107" s="27"/>
      <c r="D107" s="27"/>
      <c r="E107" s="27"/>
      <c r="F107" s="27"/>
      <c r="G107" s="27"/>
      <c r="H107" s="27"/>
      <c r="I107" s="27"/>
      <c r="J107" s="27"/>
      <c r="K107" s="27"/>
      <c r="L107" s="27"/>
      <c r="M107" s="27"/>
      <c r="N107" s="27"/>
      <c r="O107" s="27"/>
      <c r="P107" s="27"/>
      <c r="Q107" s="27"/>
      <c r="R107" s="27"/>
      <c r="S107" s="27"/>
      <c r="T107" s="27"/>
      <c r="U107" s="27"/>
    </row>
    <row r="108" spans="1:21">
      <c r="A108" s="119"/>
      <c r="C108" s="27"/>
      <c r="D108" s="27"/>
      <c r="E108" s="27"/>
      <c r="F108" s="27"/>
      <c r="G108" s="27"/>
      <c r="H108" s="27"/>
      <c r="I108" s="27"/>
      <c r="J108" s="27"/>
      <c r="K108" s="27"/>
      <c r="L108" s="27"/>
      <c r="M108" s="27"/>
      <c r="N108" s="27"/>
      <c r="O108" s="27"/>
      <c r="P108" s="27"/>
      <c r="Q108" s="27"/>
      <c r="R108" s="27"/>
      <c r="S108" s="27"/>
      <c r="T108" s="27"/>
      <c r="U108" s="27"/>
    </row>
    <row r="109" spans="1:21">
      <c r="A109" s="119"/>
      <c r="C109" s="27"/>
      <c r="D109" s="27"/>
      <c r="E109" s="27"/>
      <c r="F109" s="27"/>
      <c r="G109" s="27"/>
      <c r="H109" s="27"/>
      <c r="I109" s="27"/>
      <c r="J109" s="27"/>
      <c r="K109" s="27"/>
      <c r="L109" s="27"/>
      <c r="M109" s="27"/>
      <c r="N109" s="27"/>
      <c r="O109" s="27"/>
      <c r="P109" s="27"/>
      <c r="Q109" s="27"/>
      <c r="R109" s="27"/>
      <c r="S109" s="27"/>
      <c r="T109" s="27"/>
      <c r="U109" s="27"/>
    </row>
    <row r="110" spans="1:21">
      <c r="A110" s="119"/>
      <c r="C110" s="27"/>
      <c r="D110" s="27"/>
      <c r="E110" s="27"/>
      <c r="F110" s="27"/>
      <c r="G110" s="27"/>
      <c r="H110" s="27"/>
      <c r="I110" s="27"/>
      <c r="J110" s="27"/>
      <c r="K110" s="27"/>
      <c r="L110" s="27"/>
      <c r="M110" s="27"/>
      <c r="N110" s="27"/>
      <c r="O110" s="27"/>
      <c r="P110" s="27"/>
      <c r="Q110" s="27"/>
      <c r="R110" s="27"/>
      <c r="S110" s="27"/>
      <c r="T110" s="27"/>
      <c r="U110" s="27"/>
    </row>
    <row r="111" spans="1:21">
      <c r="A111" s="119"/>
      <c r="C111" s="27"/>
      <c r="D111" s="27"/>
      <c r="E111" s="27"/>
      <c r="F111" s="27"/>
      <c r="G111" s="27"/>
      <c r="H111" s="27"/>
      <c r="I111" s="27"/>
      <c r="J111" s="27"/>
      <c r="K111" s="27"/>
      <c r="L111" s="27"/>
      <c r="M111" s="27"/>
      <c r="N111" s="27"/>
      <c r="O111" s="27"/>
      <c r="P111" s="27"/>
      <c r="Q111" s="27"/>
      <c r="R111" s="27"/>
      <c r="S111" s="27"/>
      <c r="T111" s="27"/>
      <c r="U111" s="27"/>
    </row>
    <row r="112" spans="1:21">
      <c r="A112" s="119"/>
      <c r="C112" s="27"/>
      <c r="D112" s="27"/>
      <c r="E112" s="27"/>
      <c r="F112" s="27"/>
      <c r="G112" s="27"/>
      <c r="H112" s="27"/>
      <c r="I112" s="27"/>
      <c r="J112" s="27"/>
      <c r="K112" s="27"/>
      <c r="L112" s="27"/>
      <c r="M112" s="27"/>
      <c r="N112" s="27"/>
      <c r="O112" s="27"/>
      <c r="P112" s="27"/>
      <c r="Q112" s="27"/>
      <c r="R112" s="27"/>
      <c r="S112" s="27"/>
      <c r="T112" s="27"/>
      <c r="U112" s="27"/>
    </row>
    <row r="113" spans="1:21">
      <c r="A113" s="119"/>
      <c r="C113" s="27"/>
      <c r="D113" s="27"/>
      <c r="E113" s="27"/>
      <c r="F113" s="27"/>
      <c r="G113" s="27"/>
      <c r="H113" s="27"/>
      <c r="I113" s="27"/>
      <c r="J113" s="27"/>
      <c r="K113" s="27"/>
      <c r="L113" s="27"/>
      <c r="M113" s="27"/>
      <c r="N113" s="27"/>
      <c r="O113" s="27"/>
      <c r="P113" s="27"/>
      <c r="Q113" s="27"/>
      <c r="R113" s="27"/>
      <c r="S113" s="27"/>
      <c r="T113" s="27"/>
      <c r="U113" s="27"/>
    </row>
    <row r="114" spans="1:21">
      <c r="A114" s="119"/>
      <c r="C114" s="27"/>
      <c r="D114" s="27"/>
      <c r="E114" s="27"/>
      <c r="F114" s="27"/>
      <c r="G114" s="27"/>
      <c r="H114" s="27"/>
      <c r="I114" s="27"/>
      <c r="J114" s="27"/>
      <c r="K114" s="27"/>
      <c r="L114" s="27"/>
      <c r="M114" s="27"/>
      <c r="N114" s="27"/>
      <c r="O114" s="27"/>
      <c r="P114" s="27"/>
      <c r="Q114" s="27"/>
      <c r="R114" s="27"/>
      <c r="S114" s="27"/>
      <c r="T114" s="27"/>
      <c r="U114" s="27"/>
    </row>
    <row r="115" spans="1:21">
      <c r="A115" s="119"/>
      <c r="C115" s="27"/>
      <c r="D115" s="27"/>
      <c r="E115" s="27"/>
      <c r="F115" s="27"/>
      <c r="G115" s="27"/>
      <c r="H115" s="27"/>
      <c r="I115" s="27"/>
      <c r="J115" s="27"/>
      <c r="K115" s="27"/>
      <c r="L115" s="27"/>
      <c r="M115" s="27"/>
      <c r="N115" s="27"/>
      <c r="O115" s="27"/>
      <c r="P115" s="27"/>
      <c r="Q115" s="27"/>
      <c r="R115" s="27"/>
      <c r="S115" s="27"/>
      <c r="T115" s="27"/>
      <c r="U115" s="27"/>
    </row>
    <row r="116" spans="1:21">
      <c r="A116" s="119"/>
      <c r="C116" s="27"/>
      <c r="D116" s="27"/>
      <c r="E116" s="27"/>
      <c r="F116" s="27"/>
      <c r="G116" s="27"/>
      <c r="H116" s="27"/>
      <c r="I116" s="27"/>
      <c r="J116" s="27"/>
      <c r="K116" s="27"/>
      <c r="L116" s="27"/>
      <c r="M116" s="27"/>
      <c r="N116" s="27"/>
      <c r="O116" s="27"/>
      <c r="P116" s="27"/>
      <c r="Q116" s="27"/>
      <c r="R116" s="27"/>
      <c r="S116" s="27"/>
      <c r="T116" s="27"/>
      <c r="U116" s="27"/>
    </row>
    <row r="117" spans="1:21">
      <c r="A117" s="119"/>
      <c r="C117" s="27"/>
      <c r="D117" s="27"/>
      <c r="E117" s="27"/>
      <c r="F117" s="27"/>
      <c r="G117" s="27"/>
      <c r="H117" s="27"/>
      <c r="I117" s="27"/>
      <c r="J117" s="27"/>
      <c r="K117" s="27"/>
      <c r="L117" s="27"/>
      <c r="M117" s="27"/>
      <c r="N117" s="27"/>
      <c r="O117" s="27"/>
      <c r="P117" s="27"/>
      <c r="Q117" s="27"/>
      <c r="R117" s="27"/>
      <c r="S117" s="27"/>
      <c r="T117" s="27"/>
      <c r="U117" s="27"/>
    </row>
    <row r="118" spans="1:21">
      <c r="A118" s="119"/>
      <c r="C118" s="27"/>
      <c r="D118" s="27"/>
      <c r="E118" s="27"/>
      <c r="F118" s="27"/>
      <c r="G118" s="27"/>
      <c r="H118" s="27"/>
      <c r="I118" s="27"/>
      <c r="J118" s="27"/>
      <c r="K118" s="27"/>
      <c r="L118" s="27"/>
      <c r="M118" s="27"/>
      <c r="N118" s="27"/>
      <c r="O118" s="27"/>
      <c r="P118" s="27"/>
      <c r="Q118" s="27"/>
      <c r="R118" s="27"/>
      <c r="S118" s="27"/>
      <c r="T118" s="27"/>
      <c r="U118" s="27"/>
    </row>
    <row r="119" spans="1:21">
      <c r="A119" s="119"/>
      <c r="C119" s="27"/>
      <c r="D119" s="27"/>
      <c r="E119" s="27"/>
      <c r="F119" s="27"/>
      <c r="G119" s="27"/>
      <c r="H119" s="27"/>
      <c r="I119" s="27"/>
      <c r="J119" s="27"/>
      <c r="K119" s="27"/>
      <c r="L119" s="27"/>
      <c r="M119" s="27"/>
      <c r="N119" s="27"/>
      <c r="O119" s="27"/>
      <c r="P119" s="27"/>
      <c r="Q119" s="27"/>
      <c r="R119" s="27"/>
      <c r="S119" s="27"/>
      <c r="T119" s="27"/>
      <c r="U119" s="27"/>
    </row>
    <row r="120" spans="1:21">
      <c r="A120" s="119"/>
      <c r="C120" s="27"/>
      <c r="D120" s="27"/>
      <c r="E120" s="27"/>
      <c r="F120" s="27"/>
      <c r="G120" s="27"/>
      <c r="H120" s="27"/>
      <c r="I120" s="27"/>
      <c r="J120" s="27"/>
      <c r="K120" s="27"/>
      <c r="L120" s="27"/>
      <c r="M120" s="27"/>
      <c r="N120" s="27"/>
      <c r="O120" s="27"/>
      <c r="P120" s="27"/>
      <c r="Q120" s="27"/>
      <c r="R120" s="27"/>
      <c r="S120" s="27"/>
      <c r="T120" s="27"/>
      <c r="U120" s="27"/>
    </row>
    <row r="121" spans="1:21">
      <c r="A121" s="119"/>
      <c r="C121" s="27"/>
      <c r="D121" s="27"/>
      <c r="E121" s="27"/>
      <c r="F121" s="27"/>
      <c r="G121" s="27"/>
      <c r="H121" s="27"/>
      <c r="I121" s="27"/>
      <c r="J121" s="27"/>
      <c r="K121" s="27"/>
      <c r="L121" s="27"/>
      <c r="M121" s="27"/>
      <c r="N121" s="27"/>
      <c r="O121" s="27"/>
      <c r="P121" s="27"/>
      <c r="Q121" s="27"/>
      <c r="R121" s="27"/>
      <c r="S121" s="27"/>
      <c r="T121" s="27"/>
      <c r="U121" s="27"/>
    </row>
    <row r="122" spans="1:21">
      <c r="A122" s="119"/>
      <c r="C122" s="27"/>
      <c r="D122" s="27"/>
      <c r="E122" s="27"/>
      <c r="F122" s="27"/>
      <c r="G122" s="27"/>
      <c r="H122" s="27"/>
      <c r="I122" s="27"/>
      <c r="J122" s="27"/>
      <c r="K122" s="27"/>
      <c r="L122" s="27"/>
      <c r="M122" s="27"/>
      <c r="N122" s="27"/>
      <c r="O122" s="27"/>
      <c r="P122" s="27"/>
      <c r="Q122" s="27"/>
      <c r="R122" s="27"/>
      <c r="S122" s="27"/>
      <c r="T122" s="27"/>
      <c r="U122" s="27"/>
    </row>
    <row r="123" spans="1:21">
      <c r="A123" s="119"/>
      <c r="C123" s="27"/>
      <c r="D123" s="27"/>
      <c r="E123" s="27"/>
      <c r="F123" s="27"/>
      <c r="G123" s="27"/>
      <c r="H123" s="27"/>
      <c r="I123" s="27"/>
      <c r="J123" s="27"/>
      <c r="K123" s="27"/>
      <c r="L123" s="27"/>
      <c r="M123" s="27"/>
      <c r="N123" s="27"/>
      <c r="O123" s="27"/>
      <c r="P123" s="27"/>
      <c r="Q123" s="27"/>
      <c r="R123" s="27"/>
      <c r="S123" s="27"/>
      <c r="T123" s="27"/>
      <c r="U123" s="27"/>
    </row>
    <row r="124" spans="1:21">
      <c r="A124" s="119"/>
      <c r="C124" s="27"/>
      <c r="D124" s="27"/>
      <c r="E124" s="27"/>
      <c r="F124" s="27"/>
      <c r="G124" s="27"/>
      <c r="H124" s="27"/>
      <c r="I124" s="27"/>
      <c r="J124" s="27"/>
      <c r="K124" s="27"/>
      <c r="L124" s="27"/>
      <c r="M124" s="27"/>
      <c r="N124" s="27"/>
      <c r="O124" s="27"/>
      <c r="P124" s="27"/>
      <c r="Q124" s="27"/>
      <c r="R124" s="27"/>
      <c r="S124" s="27"/>
      <c r="T124" s="27"/>
      <c r="U124" s="27"/>
    </row>
    <row r="125" spans="1:21">
      <c r="A125" s="119"/>
      <c r="C125" s="27"/>
      <c r="D125" s="27"/>
      <c r="E125" s="27"/>
      <c r="F125" s="27"/>
      <c r="G125" s="27"/>
      <c r="H125" s="27"/>
      <c r="I125" s="27"/>
      <c r="J125" s="27"/>
      <c r="K125" s="27"/>
      <c r="L125" s="27"/>
      <c r="M125" s="27"/>
      <c r="N125" s="27"/>
      <c r="O125" s="27"/>
      <c r="P125" s="27"/>
      <c r="Q125" s="27"/>
      <c r="R125" s="27"/>
      <c r="S125" s="27"/>
      <c r="T125" s="27"/>
      <c r="U125" s="27"/>
    </row>
    <row r="126" spans="1:21">
      <c r="A126" s="119"/>
      <c r="C126" s="27"/>
      <c r="D126" s="27"/>
      <c r="E126" s="27"/>
      <c r="F126" s="27"/>
      <c r="G126" s="27"/>
      <c r="H126" s="27"/>
      <c r="I126" s="27"/>
      <c r="J126" s="27"/>
      <c r="K126" s="27"/>
      <c r="L126" s="27"/>
      <c r="M126" s="27"/>
      <c r="N126" s="27"/>
      <c r="O126" s="27"/>
      <c r="P126" s="27"/>
      <c r="Q126" s="27"/>
      <c r="R126" s="27"/>
      <c r="S126" s="27"/>
      <c r="T126" s="27"/>
      <c r="U126" s="27"/>
    </row>
    <row r="127" spans="1:21">
      <c r="A127" s="119"/>
      <c r="C127" s="27"/>
      <c r="D127" s="27"/>
      <c r="E127" s="27"/>
      <c r="F127" s="27"/>
      <c r="G127" s="27"/>
      <c r="H127" s="27"/>
      <c r="I127" s="27"/>
      <c r="J127" s="27"/>
      <c r="K127" s="27"/>
      <c r="L127" s="27"/>
      <c r="M127" s="27"/>
      <c r="N127" s="27"/>
      <c r="O127" s="27"/>
      <c r="P127" s="27"/>
      <c r="Q127" s="27"/>
      <c r="R127" s="27"/>
      <c r="S127" s="27"/>
      <c r="T127" s="27"/>
      <c r="U127" s="27"/>
    </row>
    <row r="128" spans="1:21">
      <c r="A128" s="119"/>
      <c r="C128" s="27"/>
      <c r="D128" s="27"/>
      <c r="E128" s="27"/>
      <c r="F128" s="27"/>
      <c r="G128" s="27"/>
      <c r="H128" s="27"/>
      <c r="I128" s="27"/>
      <c r="J128" s="27"/>
      <c r="K128" s="27"/>
      <c r="L128" s="27"/>
      <c r="M128" s="27"/>
      <c r="N128" s="27"/>
      <c r="O128" s="27"/>
      <c r="P128" s="27"/>
      <c r="Q128" s="27"/>
      <c r="R128" s="27"/>
      <c r="S128" s="27"/>
      <c r="T128" s="27"/>
      <c r="U128" s="27"/>
    </row>
    <row r="129" spans="1:21">
      <c r="A129" s="119"/>
      <c r="C129" s="27"/>
      <c r="D129" s="27"/>
      <c r="E129" s="27"/>
      <c r="F129" s="27"/>
      <c r="G129" s="27"/>
      <c r="H129" s="27"/>
      <c r="I129" s="27"/>
      <c r="J129" s="27"/>
      <c r="K129" s="27"/>
      <c r="L129" s="27"/>
      <c r="M129" s="27"/>
      <c r="N129" s="27"/>
      <c r="O129" s="27"/>
      <c r="P129" s="27"/>
      <c r="Q129" s="27"/>
      <c r="R129" s="27"/>
      <c r="S129" s="27"/>
      <c r="T129" s="27"/>
      <c r="U129" s="27"/>
    </row>
    <row r="130" spans="1:21">
      <c r="A130" s="119"/>
      <c r="C130" s="27"/>
      <c r="D130" s="27"/>
      <c r="E130" s="27"/>
      <c r="F130" s="27"/>
      <c r="G130" s="27"/>
      <c r="H130" s="27"/>
      <c r="I130" s="27"/>
      <c r="J130" s="27"/>
      <c r="K130" s="27"/>
      <c r="L130" s="27"/>
      <c r="M130" s="27"/>
      <c r="N130" s="27"/>
      <c r="O130" s="27"/>
      <c r="P130" s="27"/>
      <c r="Q130" s="27"/>
      <c r="R130" s="27"/>
      <c r="S130" s="27"/>
      <c r="T130" s="27"/>
      <c r="U130" s="27"/>
    </row>
    <row r="131" spans="1:21">
      <c r="A131" s="119"/>
      <c r="C131" s="27"/>
      <c r="D131" s="27"/>
      <c r="E131" s="27"/>
      <c r="F131" s="27"/>
      <c r="G131" s="27"/>
      <c r="H131" s="27"/>
      <c r="I131" s="27"/>
      <c r="J131" s="27"/>
      <c r="K131" s="27"/>
      <c r="L131" s="27"/>
      <c r="M131" s="27"/>
      <c r="N131" s="27"/>
      <c r="O131" s="27"/>
      <c r="P131" s="27"/>
      <c r="Q131" s="27"/>
      <c r="R131" s="27"/>
      <c r="S131" s="27"/>
      <c r="T131" s="27"/>
      <c r="U131" s="27"/>
    </row>
    <row r="132" spans="1:21">
      <c r="A132" s="119"/>
      <c r="C132" s="27"/>
      <c r="D132" s="27"/>
      <c r="E132" s="27"/>
      <c r="F132" s="27"/>
      <c r="G132" s="27"/>
      <c r="H132" s="27"/>
      <c r="I132" s="27"/>
      <c r="J132" s="27"/>
      <c r="K132" s="27"/>
      <c r="L132" s="27"/>
      <c r="M132" s="27"/>
      <c r="N132" s="27"/>
      <c r="O132" s="27"/>
      <c r="P132" s="27"/>
      <c r="Q132" s="27"/>
      <c r="R132" s="27"/>
      <c r="S132" s="27"/>
      <c r="T132" s="27"/>
      <c r="U132" s="27"/>
    </row>
    <row r="133" spans="1:21">
      <c r="A133" s="119"/>
      <c r="C133" s="27"/>
      <c r="D133" s="27"/>
      <c r="E133" s="27"/>
      <c r="F133" s="27"/>
      <c r="G133" s="27"/>
      <c r="H133" s="27"/>
      <c r="I133" s="27"/>
      <c r="J133" s="27"/>
      <c r="K133" s="27"/>
      <c r="L133" s="27"/>
      <c r="M133" s="27"/>
      <c r="N133" s="27"/>
      <c r="O133" s="27"/>
      <c r="P133" s="27"/>
      <c r="Q133" s="27"/>
      <c r="R133" s="27"/>
      <c r="S133" s="27"/>
      <c r="T133" s="27"/>
      <c r="U133" s="27"/>
    </row>
    <row r="134" spans="1:21">
      <c r="A134" s="119"/>
      <c r="C134" s="27"/>
      <c r="D134" s="27"/>
      <c r="E134" s="27"/>
      <c r="F134" s="27"/>
      <c r="G134" s="27"/>
      <c r="H134" s="27"/>
      <c r="I134" s="27"/>
      <c r="J134" s="27"/>
      <c r="K134" s="27"/>
      <c r="L134" s="27"/>
      <c r="M134" s="27"/>
      <c r="N134" s="27"/>
      <c r="O134" s="27"/>
      <c r="P134" s="27"/>
      <c r="Q134" s="27"/>
      <c r="R134" s="27"/>
      <c r="S134" s="27"/>
      <c r="T134" s="27"/>
      <c r="U134" s="27"/>
    </row>
    <row r="135" spans="1:21">
      <c r="A135" s="119"/>
      <c r="C135" s="27"/>
      <c r="D135" s="27"/>
      <c r="E135" s="27"/>
      <c r="F135" s="27"/>
      <c r="G135" s="27"/>
      <c r="H135" s="27"/>
      <c r="I135" s="27"/>
      <c r="J135" s="27"/>
      <c r="K135" s="27"/>
      <c r="L135" s="27"/>
      <c r="M135" s="27"/>
      <c r="N135" s="27"/>
      <c r="O135" s="27"/>
      <c r="P135" s="27"/>
      <c r="Q135" s="27"/>
      <c r="R135" s="27"/>
      <c r="S135" s="27"/>
      <c r="T135" s="27"/>
      <c r="U135" s="27"/>
    </row>
    <row r="136" spans="1:21">
      <c r="A136" s="119"/>
      <c r="C136" s="27"/>
      <c r="D136" s="27"/>
      <c r="E136" s="27"/>
      <c r="F136" s="27"/>
      <c r="G136" s="27"/>
      <c r="H136" s="27"/>
      <c r="I136" s="27"/>
      <c r="J136" s="27"/>
      <c r="K136" s="27"/>
      <c r="L136" s="27"/>
      <c r="M136" s="27"/>
      <c r="N136" s="27"/>
      <c r="O136" s="27"/>
      <c r="P136" s="27"/>
      <c r="Q136" s="27"/>
      <c r="R136" s="27"/>
      <c r="S136" s="27"/>
      <c r="T136" s="27"/>
      <c r="U136" s="27"/>
    </row>
    <row r="137" spans="1:21">
      <c r="A137" s="119"/>
      <c r="C137" s="27"/>
      <c r="D137" s="27"/>
      <c r="E137" s="27"/>
      <c r="F137" s="27"/>
      <c r="G137" s="27"/>
      <c r="H137" s="27"/>
      <c r="I137" s="27"/>
      <c r="J137" s="27"/>
      <c r="K137" s="27"/>
      <c r="L137" s="27"/>
      <c r="M137" s="27"/>
      <c r="N137" s="27"/>
      <c r="O137" s="27"/>
      <c r="P137" s="27"/>
      <c r="Q137" s="27"/>
      <c r="R137" s="27"/>
      <c r="S137" s="27"/>
      <c r="T137" s="27"/>
      <c r="U137" s="27"/>
    </row>
    <row r="138" spans="1:21">
      <c r="A138" s="119"/>
      <c r="C138" s="27"/>
      <c r="D138" s="27"/>
      <c r="E138" s="27"/>
      <c r="F138" s="27"/>
      <c r="G138" s="27"/>
      <c r="H138" s="27"/>
      <c r="I138" s="27"/>
      <c r="J138" s="27"/>
      <c r="K138" s="27"/>
      <c r="L138" s="27"/>
      <c r="M138" s="27"/>
      <c r="N138" s="27"/>
      <c r="O138" s="27"/>
      <c r="P138" s="27"/>
      <c r="Q138" s="27"/>
      <c r="R138" s="27"/>
      <c r="S138" s="27"/>
      <c r="T138" s="27"/>
      <c r="U138" s="27"/>
    </row>
    <row r="139" spans="1:21">
      <c r="A139" s="119"/>
      <c r="C139" s="27"/>
      <c r="D139" s="27"/>
      <c r="E139" s="27"/>
      <c r="F139" s="27"/>
      <c r="G139" s="27"/>
      <c r="H139" s="27"/>
      <c r="I139" s="27"/>
      <c r="J139" s="27"/>
      <c r="K139" s="27"/>
      <c r="L139" s="27"/>
      <c r="M139" s="27"/>
      <c r="N139" s="27"/>
      <c r="O139" s="27"/>
      <c r="P139" s="27"/>
      <c r="Q139" s="27"/>
      <c r="R139" s="27"/>
      <c r="S139" s="27"/>
      <c r="T139" s="27"/>
      <c r="U139" s="27"/>
    </row>
    <row r="140" spans="1:21">
      <c r="A140" s="119"/>
      <c r="C140" s="27"/>
      <c r="D140" s="27"/>
      <c r="E140" s="27"/>
      <c r="F140" s="27"/>
      <c r="G140" s="27"/>
      <c r="H140" s="27"/>
      <c r="I140" s="27"/>
      <c r="J140" s="27"/>
      <c r="K140" s="27"/>
      <c r="L140" s="27"/>
      <c r="M140" s="27"/>
      <c r="N140" s="27"/>
      <c r="O140" s="27"/>
      <c r="P140" s="27"/>
      <c r="Q140" s="27"/>
      <c r="R140" s="27"/>
      <c r="S140" s="27"/>
      <c r="T140" s="27"/>
      <c r="U140" s="27"/>
    </row>
    <row r="141" spans="1:21">
      <c r="A141" s="119"/>
      <c r="C141" s="27"/>
      <c r="D141" s="27"/>
      <c r="E141" s="27"/>
      <c r="F141" s="27"/>
      <c r="G141" s="27"/>
      <c r="H141" s="27"/>
      <c r="I141" s="27"/>
      <c r="J141" s="27"/>
      <c r="K141" s="27"/>
      <c r="L141" s="27"/>
      <c r="M141" s="27"/>
      <c r="N141" s="27"/>
      <c r="O141" s="27"/>
      <c r="P141" s="27"/>
      <c r="Q141" s="27"/>
      <c r="R141" s="27"/>
      <c r="S141" s="27"/>
      <c r="T141" s="27"/>
      <c r="U141" s="27"/>
    </row>
    <row r="142" spans="1:21">
      <c r="A142" s="119"/>
      <c r="C142" s="27"/>
      <c r="D142" s="27"/>
      <c r="E142" s="27"/>
      <c r="F142" s="27"/>
      <c r="G142" s="27"/>
      <c r="H142" s="27"/>
      <c r="I142" s="27"/>
      <c r="J142" s="27"/>
      <c r="K142" s="27"/>
      <c r="L142" s="27"/>
      <c r="M142" s="27"/>
      <c r="N142" s="27"/>
      <c r="O142" s="27"/>
      <c r="P142" s="27"/>
      <c r="Q142" s="27"/>
      <c r="R142" s="27"/>
      <c r="S142" s="27"/>
      <c r="T142" s="27"/>
      <c r="U142" s="27"/>
    </row>
    <row r="143" spans="1:21">
      <c r="A143" s="119"/>
      <c r="C143" s="27"/>
      <c r="D143" s="27"/>
      <c r="E143" s="27"/>
      <c r="F143" s="27"/>
      <c r="G143" s="27"/>
      <c r="H143" s="27"/>
      <c r="I143" s="27"/>
      <c r="J143" s="27"/>
      <c r="K143" s="27"/>
      <c r="L143" s="27"/>
      <c r="M143" s="27"/>
      <c r="N143" s="27"/>
      <c r="O143" s="27"/>
      <c r="P143" s="27"/>
      <c r="Q143" s="27"/>
      <c r="R143" s="27"/>
      <c r="S143" s="27"/>
      <c r="T143" s="27"/>
      <c r="U143" s="27"/>
    </row>
    <row r="144" spans="1:21">
      <c r="A144" s="119"/>
      <c r="C144" s="27"/>
      <c r="D144" s="27"/>
      <c r="E144" s="27"/>
      <c r="F144" s="27"/>
      <c r="G144" s="27"/>
      <c r="H144" s="27"/>
      <c r="I144" s="27"/>
      <c r="J144" s="27"/>
      <c r="K144" s="27"/>
      <c r="L144" s="27"/>
      <c r="M144" s="27"/>
      <c r="N144" s="27"/>
      <c r="O144" s="27"/>
      <c r="P144" s="27"/>
      <c r="Q144" s="27"/>
      <c r="R144" s="27"/>
      <c r="S144" s="27"/>
      <c r="T144" s="27"/>
      <c r="U144" s="27"/>
    </row>
    <row r="145" spans="1:21">
      <c r="A145" s="119"/>
      <c r="C145" s="27"/>
      <c r="D145" s="27"/>
      <c r="E145" s="27"/>
      <c r="F145" s="27"/>
      <c r="G145" s="27"/>
      <c r="H145" s="27"/>
      <c r="I145" s="27"/>
      <c r="J145" s="27"/>
      <c r="K145" s="27"/>
      <c r="L145" s="27"/>
      <c r="M145" s="27"/>
      <c r="N145" s="27"/>
      <c r="O145" s="27"/>
      <c r="P145" s="27"/>
      <c r="Q145" s="27"/>
      <c r="R145" s="27"/>
      <c r="S145" s="27"/>
      <c r="T145" s="27"/>
      <c r="U145" s="27"/>
    </row>
    <row r="146" spans="1:21">
      <c r="A146" s="119"/>
      <c r="C146" s="27"/>
      <c r="D146" s="27"/>
      <c r="E146" s="27"/>
      <c r="F146" s="27"/>
      <c r="G146" s="27"/>
      <c r="H146" s="27"/>
      <c r="I146" s="27"/>
      <c r="J146" s="27"/>
      <c r="K146" s="27"/>
      <c r="L146" s="27"/>
      <c r="M146" s="27"/>
      <c r="N146" s="27"/>
      <c r="O146" s="27"/>
      <c r="P146" s="27"/>
      <c r="Q146" s="27"/>
      <c r="R146" s="27"/>
      <c r="S146" s="27"/>
      <c r="T146" s="27"/>
      <c r="U146" s="27"/>
    </row>
    <row r="147" spans="1:21">
      <c r="A147" s="119"/>
      <c r="C147" s="27"/>
      <c r="D147" s="27"/>
      <c r="E147" s="27"/>
      <c r="F147" s="27"/>
      <c r="G147" s="27"/>
      <c r="H147" s="27"/>
      <c r="I147" s="27"/>
      <c r="J147" s="27"/>
      <c r="K147" s="27"/>
      <c r="L147" s="27"/>
      <c r="M147" s="27"/>
      <c r="N147" s="27"/>
      <c r="O147" s="27"/>
      <c r="P147" s="27"/>
      <c r="Q147" s="27"/>
      <c r="R147" s="27"/>
      <c r="S147" s="27"/>
      <c r="T147" s="27"/>
      <c r="U147" s="27"/>
    </row>
    <row r="148" spans="1:21">
      <c r="A148" s="119"/>
      <c r="C148" s="27"/>
      <c r="D148" s="27"/>
      <c r="E148" s="27"/>
      <c r="F148" s="27"/>
      <c r="G148" s="27"/>
      <c r="H148" s="27"/>
      <c r="I148" s="27"/>
      <c r="J148" s="27"/>
      <c r="K148" s="27"/>
      <c r="L148" s="27"/>
      <c r="M148" s="27"/>
      <c r="N148" s="27"/>
      <c r="O148" s="27"/>
      <c r="P148" s="27"/>
      <c r="Q148" s="27"/>
      <c r="R148" s="27"/>
      <c r="S148" s="27"/>
      <c r="T148" s="27"/>
      <c r="U148" s="27"/>
    </row>
    <row r="149" spans="1:21">
      <c r="A149" s="119"/>
      <c r="C149" s="27"/>
      <c r="D149" s="27"/>
      <c r="E149" s="27"/>
      <c r="F149" s="27"/>
      <c r="G149" s="27"/>
      <c r="H149" s="27"/>
      <c r="I149" s="27"/>
      <c r="J149" s="27"/>
      <c r="K149" s="27"/>
      <c r="L149" s="27"/>
      <c r="M149" s="27"/>
      <c r="N149" s="27"/>
      <c r="O149" s="27"/>
      <c r="P149" s="27"/>
      <c r="Q149" s="27"/>
      <c r="R149" s="27"/>
      <c r="S149" s="27"/>
      <c r="T149" s="27"/>
      <c r="U149" s="27"/>
    </row>
    <row r="150" spans="1:21">
      <c r="A150" s="119" t="str">
        <f ca="1">CONCATENATE(INDIRECT("C"&amp;Variables!BL154),INDIRECT("F"&amp;Variables!BL154),INDIRECT("I"&amp;Variables!BL154))</f>
        <v/>
      </c>
      <c r="C150" s="27"/>
      <c r="D150" s="27"/>
      <c r="E150" s="27"/>
      <c r="F150" s="27"/>
      <c r="G150" s="27"/>
      <c r="H150" s="27"/>
      <c r="I150" s="27"/>
      <c r="J150" s="27"/>
      <c r="K150" s="27"/>
      <c r="L150" s="27"/>
      <c r="M150" s="27"/>
      <c r="N150" s="27"/>
      <c r="O150" s="27"/>
      <c r="P150" s="27"/>
      <c r="Q150" s="27"/>
      <c r="R150" s="27"/>
      <c r="S150" s="27"/>
      <c r="T150" s="27"/>
      <c r="U150" s="27"/>
    </row>
    <row r="151" spans="1:21">
      <c r="A151" s="119" t="str">
        <f ca="1">CONCATENATE(INDIRECT("C"&amp;Variables!BL155),INDIRECT("F"&amp;Variables!BL155),INDIRECT("I"&amp;Variables!BL155))</f>
        <v/>
      </c>
      <c r="C151" s="27"/>
      <c r="D151" s="27"/>
      <c r="E151" s="27"/>
      <c r="F151" s="27"/>
      <c r="G151" s="27"/>
      <c r="H151" s="27"/>
      <c r="I151" s="27"/>
      <c r="J151" s="27"/>
      <c r="K151" s="27"/>
      <c r="L151" s="27"/>
      <c r="M151" s="27"/>
      <c r="N151" s="27"/>
      <c r="O151" s="27"/>
      <c r="P151" s="27"/>
      <c r="Q151" s="27"/>
      <c r="R151" s="27"/>
      <c r="S151" s="27"/>
      <c r="T151" s="27"/>
      <c r="U151" s="27"/>
    </row>
    <row r="152" spans="1:21">
      <c r="A152" s="119" t="str">
        <f ca="1">CONCATENATE(INDIRECT("C"&amp;Variables!BL156),INDIRECT("F"&amp;Variables!BL156),INDIRECT("I"&amp;Variables!BL156))</f>
        <v/>
      </c>
      <c r="C152" s="27"/>
      <c r="D152" s="27"/>
      <c r="E152" s="27"/>
      <c r="F152" s="27"/>
      <c r="G152" s="27"/>
      <c r="H152" s="27"/>
      <c r="I152" s="27"/>
      <c r="J152" s="27"/>
      <c r="K152" s="27"/>
      <c r="L152" s="27"/>
      <c r="M152" s="27"/>
      <c r="N152" s="27"/>
      <c r="O152" s="27"/>
      <c r="P152" s="27"/>
      <c r="Q152" s="27"/>
      <c r="R152" s="27"/>
      <c r="S152" s="27"/>
      <c r="T152" s="27"/>
      <c r="U152" s="27"/>
    </row>
    <row r="153" spans="1:21">
      <c r="A153" s="119" t="str">
        <f ca="1">CONCATENATE(INDIRECT("C"&amp;Variables!BL157),INDIRECT("F"&amp;Variables!BL157),INDIRECT("I"&amp;Variables!BL157))</f>
        <v/>
      </c>
      <c r="C153" s="27"/>
      <c r="D153" s="27"/>
      <c r="E153" s="27"/>
      <c r="F153" s="27"/>
      <c r="G153" s="27"/>
      <c r="H153" s="27"/>
      <c r="I153" s="27"/>
      <c r="J153" s="27"/>
      <c r="K153" s="27"/>
      <c r="L153" s="27"/>
      <c r="M153" s="27"/>
      <c r="N153" s="27"/>
      <c r="O153" s="27"/>
      <c r="P153" s="27"/>
      <c r="Q153" s="27"/>
      <c r="R153" s="27"/>
      <c r="S153" s="27"/>
      <c r="T153" s="27"/>
      <c r="U153" s="27"/>
    </row>
    <row r="154" spans="1:21">
      <c r="A154" s="119" t="str">
        <f ca="1">CONCATENATE(INDIRECT("C"&amp;Variables!BL158),INDIRECT("F"&amp;Variables!BL158),INDIRECT("I"&amp;Variables!BL158))</f>
        <v/>
      </c>
      <c r="C154" s="27"/>
      <c r="D154" s="27"/>
      <c r="E154" s="27"/>
      <c r="F154" s="27"/>
      <c r="G154" s="27"/>
      <c r="H154" s="27"/>
      <c r="I154" s="27"/>
      <c r="J154" s="27"/>
      <c r="K154" s="27"/>
      <c r="L154" s="27"/>
      <c r="M154" s="27"/>
      <c r="N154" s="27"/>
      <c r="O154" s="27"/>
      <c r="P154" s="27"/>
      <c r="Q154" s="27"/>
      <c r="R154" s="27"/>
      <c r="S154" s="27"/>
      <c r="T154" s="27"/>
      <c r="U154" s="27"/>
    </row>
    <row r="155" spans="1:21">
      <c r="A155" s="119" t="str">
        <f ca="1">CONCATENATE(INDIRECT("C"&amp;Variables!BL159),INDIRECT("F"&amp;Variables!BL159),INDIRECT("I"&amp;Variables!BL159))</f>
        <v/>
      </c>
      <c r="C155" s="27"/>
      <c r="D155" s="27"/>
      <c r="E155" s="27"/>
      <c r="F155" s="27"/>
      <c r="G155" s="27"/>
      <c r="H155" s="27"/>
      <c r="I155" s="27"/>
      <c r="J155" s="27"/>
      <c r="K155" s="27"/>
      <c r="L155" s="27"/>
      <c r="M155" s="27"/>
      <c r="N155" s="27"/>
      <c r="O155" s="27"/>
      <c r="P155" s="27"/>
      <c r="Q155" s="27"/>
      <c r="R155" s="27"/>
      <c r="S155" s="27"/>
      <c r="T155" s="27"/>
      <c r="U155" s="27"/>
    </row>
    <row r="156" spans="1:21">
      <c r="A156" s="119" t="str">
        <f ca="1">CONCATENATE(INDIRECT("C"&amp;Variables!BL161),INDIRECT("F"&amp;Variables!BL161),INDIRECT("I"&amp;Variables!BL161))</f>
        <v/>
      </c>
      <c r="C156" s="27"/>
      <c r="D156" s="27"/>
      <c r="E156" s="27"/>
      <c r="F156" s="27"/>
      <c r="G156" s="27"/>
      <c r="H156" s="27"/>
      <c r="I156" s="27"/>
      <c r="J156" s="27"/>
      <c r="K156" s="27"/>
      <c r="L156" s="27"/>
      <c r="M156" s="27"/>
      <c r="N156" s="27"/>
      <c r="O156" s="27"/>
      <c r="P156" s="27"/>
      <c r="Q156" s="27"/>
      <c r="R156" s="27"/>
      <c r="S156" s="27"/>
      <c r="T156" s="27"/>
      <c r="U156" s="27"/>
    </row>
    <row r="157" spans="1:21">
      <c r="A157" s="119" t="str">
        <f ca="1">CONCATENATE(INDIRECT("C"&amp;Variables!BL162),INDIRECT("F"&amp;Variables!BL162),INDIRECT("I"&amp;Variables!BL162))</f>
        <v/>
      </c>
      <c r="C157" s="27"/>
      <c r="D157" s="27"/>
      <c r="E157" s="27"/>
      <c r="F157" s="27"/>
      <c r="G157" s="27"/>
      <c r="H157" s="27"/>
      <c r="I157" s="27"/>
      <c r="J157" s="27"/>
      <c r="K157" s="27"/>
      <c r="L157" s="27"/>
      <c r="M157" s="27"/>
      <c r="N157" s="27"/>
      <c r="O157" s="27"/>
      <c r="P157" s="27"/>
      <c r="Q157" s="27"/>
      <c r="R157" s="27"/>
      <c r="S157" s="27"/>
      <c r="T157" s="27"/>
      <c r="U157" s="27"/>
    </row>
    <row r="158" spans="1:21">
      <c r="A158" s="119" t="str">
        <f ca="1">CONCATENATE(INDIRECT("C"&amp;Variables!BL163),INDIRECT("F"&amp;Variables!BL163),INDIRECT("I"&amp;Variables!BL163))</f>
        <v/>
      </c>
      <c r="C158" s="27"/>
      <c r="D158" s="27"/>
      <c r="E158" s="27"/>
      <c r="F158" s="27"/>
      <c r="G158" s="27"/>
      <c r="H158" s="27"/>
      <c r="I158" s="27"/>
      <c r="J158" s="27"/>
      <c r="K158" s="27"/>
      <c r="L158" s="27"/>
      <c r="M158" s="27"/>
      <c r="N158" s="27"/>
      <c r="O158" s="27"/>
      <c r="P158" s="27"/>
      <c r="Q158" s="27"/>
      <c r="R158" s="27"/>
      <c r="S158" s="27"/>
      <c r="T158" s="27"/>
      <c r="U158" s="27"/>
    </row>
    <row r="159" spans="1:21">
      <c r="A159" s="119" t="str">
        <f ca="1">CONCATENATE(INDIRECT("C"&amp;Variables!BL164),INDIRECT("F"&amp;Variables!BL164),INDIRECT("I"&amp;Variables!BL164))</f>
        <v/>
      </c>
      <c r="C159" s="27"/>
      <c r="D159" s="27"/>
      <c r="E159" s="27"/>
      <c r="F159" s="27"/>
      <c r="G159" s="27"/>
      <c r="H159" s="27"/>
      <c r="I159" s="27"/>
      <c r="J159" s="27"/>
      <c r="K159" s="27"/>
      <c r="L159" s="27"/>
      <c r="M159" s="27"/>
      <c r="N159" s="27"/>
      <c r="O159" s="27"/>
      <c r="P159" s="27"/>
      <c r="Q159" s="27"/>
      <c r="R159" s="27"/>
      <c r="S159" s="27"/>
      <c r="T159" s="27"/>
      <c r="U159" s="27"/>
    </row>
    <row r="160" spans="1:21">
      <c r="A160" s="119" t="str">
        <f ca="1">CONCATENATE(INDIRECT("C"&amp;Variables!BL165),INDIRECT("F"&amp;Variables!BL165),INDIRECT("I"&amp;Variables!BL165))</f>
        <v/>
      </c>
      <c r="C160" s="27"/>
      <c r="D160" s="27"/>
      <c r="E160" s="27"/>
      <c r="F160" s="27"/>
      <c r="G160" s="27"/>
      <c r="H160" s="27"/>
      <c r="I160" s="27"/>
      <c r="J160" s="27"/>
      <c r="K160" s="27"/>
      <c r="L160" s="27"/>
      <c r="M160" s="27"/>
      <c r="N160" s="27"/>
      <c r="O160" s="27"/>
      <c r="P160" s="27"/>
      <c r="Q160" s="27"/>
      <c r="R160" s="27"/>
      <c r="S160" s="27"/>
      <c r="T160" s="27"/>
      <c r="U160" s="27"/>
    </row>
    <row r="161" spans="1:21">
      <c r="A161" s="119" t="str">
        <f ca="1">CONCATENATE(INDIRECT("C"&amp;Variables!BL166),INDIRECT("F"&amp;Variables!BL166),INDIRECT("I"&amp;Variables!BL166))</f>
        <v/>
      </c>
      <c r="C161" s="27"/>
      <c r="D161" s="27"/>
      <c r="E161" s="27"/>
      <c r="F161" s="27"/>
      <c r="G161" s="27"/>
      <c r="H161" s="27"/>
      <c r="I161" s="27"/>
      <c r="J161" s="27"/>
      <c r="K161" s="27"/>
      <c r="L161" s="27"/>
      <c r="M161" s="27"/>
      <c r="N161" s="27"/>
      <c r="O161" s="27"/>
      <c r="P161" s="27"/>
      <c r="Q161" s="27"/>
      <c r="R161" s="27"/>
      <c r="S161" s="27"/>
      <c r="T161" s="27"/>
      <c r="U161" s="27"/>
    </row>
    <row r="162" spans="1:21">
      <c r="A162" s="119" t="str">
        <f ca="1">CONCATENATE(INDIRECT("C"&amp;Variables!BL167),INDIRECT("F"&amp;Variables!BL167),INDIRECT("I"&amp;Variables!BL167))</f>
        <v/>
      </c>
      <c r="C162" s="27"/>
      <c r="D162" s="27"/>
      <c r="E162" s="27"/>
      <c r="F162" s="27"/>
      <c r="G162" s="27"/>
      <c r="H162" s="27"/>
      <c r="I162" s="27"/>
      <c r="J162" s="27"/>
      <c r="K162" s="27"/>
      <c r="L162" s="27"/>
      <c r="M162" s="27"/>
      <c r="N162" s="27"/>
      <c r="O162" s="27"/>
      <c r="P162" s="27"/>
      <c r="Q162" s="27"/>
      <c r="R162" s="27"/>
      <c r="S162" s="27"/>
      <c r="T162" s="27"/>
      <c r="U162" s="27"/>
    </row>
    <row r="163" spans="1:21">
      <c r="A163" s="119" t="str">
        <f ca="1">CONCATENATE(INDIRECT("C"&amp;Variables!BL168),INDIRECT("F"&amp;Variables!BL168),INDIRECT("I"&amp;Variables!BL168))</f>
        <v/>
      </c>
      <c r="C163" s="27"/>
      <c r="D163" s="27"/>
      <c r="E163" s="27"/>
      <c r="F163" s="27"/>
      <c r="G163" s="27"/>
      <c r="H163" s="27"/>
      <c r="I163" s="27"/>
      <c r="J163" s="27"/>
      <c r="K163" s="27"/>
      <c r="L163" s="27"/>
      <c r="M163" s="27"/>
      <c r="N163" s="27"/>
      <c r="O163" s="27"/>
      <c r="P163" s="27"/>
      <c r="Q163" s="27"/>
      <c r="R163" s="27"/>
      <c r="S163" s="27"/>
      <c r="T163" s="27"/>
      <c r="U163" s="27"/>
    </row>
    <row r="164" spans="1:21">
      <c r="A164" s="119" t="str">
        <f ca="1">CONCATENATE(INDIRECT("C"&amp;Variables!BL169),INDIRECT("F"&amp;Variables!BL169),INDIRECT("I"&amp;Variables!BL169))</f>
        <v/>
      </c>
      <c r="C164" s="27"/>
      <c r="D164" s="27"/>
      <c r="E164" s="27"/>
      <c r="F164" s="27"/>
      <c r="G164" s="27"/>
      <c r="H164" s="27"/>
      <c r="I164" s="27"/>
      <c r="J164" s="27"/>
      <c r="K164" s="27"/>
      <c r="L164" s="27"/>
      <c r="M164" s="27"/>
      <c r="N164" s="27"/>
      <c r="O164" s="27"/>
      <c r="P164" s="27"/>
      <c r="Q164" s="27"/>
      <c r="R164" s="27"/>
      <c r="S164" s="27"/>
      <c r="T164" s="27"/>
      <c r="U164" s="27"/>
    </row>
    <row r="165" spans="1:21">
      <c r="A165" s="119" t="str">
        <f ca="1">CONCATENATE(INDIRECT("C"&amp;Variables!BL170),INDIRECT("F"&amp;Variables!BL170),INDIRECT("I"&amp;Variables!BL170))</f>
        <v/>
      </c>
      <c r="C165" s="27"/>
      <c r="D165" s="27"/>
      <c r="E165" s="27"/>
      <c r="F165" s="27"/>
      <c r="G165" s="27"/>
      <c r="H165" s="27"/>
      <c r="I165" s="27"/>
      <c r="J165" s="27"/>
      <c r="K165" s="27"/>
      <c r="L165" s="27"/>
      <c r="M165" s="27"/>
      <c r="N165" s="27"/>
      <c r="O165" s="27"/>
      <c r="P165" s="27"/>
      <c r="Q165" s="27"/>
      <c r="R165" s="27"/>
      <c r="S165" s="27"/>
      <c r="T165" s="27"/>
      <c r="U165" s="27"/>
    </row>
    <row r="166" spans="1:21">
      <c r="A166" s="119" t="str">
        <f ca="1">CONCATENATE(INDIRECT("C"&amp;Variables!BL171),INDIRECT("F"&amp;Variables!BL171),INDIRECT("I"&amp;Variables!BL171))</f>
        <v/>
      </c>
      <c r="C166" s="27"/>
      <c r="D166" s="27"/>
      <c r="E166" s="27"/>
      <c r="F166" s="27"/>
      <c r="G166" s="27"/>
      <c r="H166" s="27"/>
      <c r="I166" s="27"/>
      <c r="J166" s="27"/>
      <c r="K166" s="27"/>
      <c r="L166" s="27"/>
      <c r="M166" s="27"/>
      <c r="N166" s="27"/>
      <c r="O166" s="27"/>
      <c r="P166" s="27"/>
      <c r="Q166" s="27"/>
      <c r="R166" s="27"/>
      <c r="S166" s="27"/>
      <c r="T166" s="27"/>
      <c r="U166" s="27"/>
    </row>
    <row r="167" spans="1:21">
      <c r="A167" s="119" t="str">
        <f ca="1">CONCATENATE(INDIRECT("C"&amp;Variables!BL172),INDIRECT("F"&amp;Variables!BL172),INDIRECT("I"&amp;Variables!BL172))</f>
        <v/>
      </c>
      <c r="C167" s="27"/>
      <c r="D167" s="27"/>
      <c r="E167" s="27"/>
      <c r="F167" s="27"/>
      <c r="G167" s="27"/>
      <c r="H167" s="27"/>
      <c r="I167" s="27"/>
      <c r="J167" s="27"/>
      <c r="K167" s="27"/>
      <c r="L167" s="27"/>
      <c r="M167" s="27"/>
      <c r="N167" s="27"/>
      <c r="O167" s="27"/>
      <c r="P167" s="27"/>
      <c r="Q167" s="27"/>
      <c r="R167" s="27"/>
      <c r="S167" s="27"/>
      <c r="T167" s="27"/>
      <c r="U167" s="27"/>
    </row>
    <row r="168" spans="1:21">
      <c r="A168" s="119" t="str">
        <f ca="1">CONCATENATE(INDIRECT("C"&amp;Variables!BL173),INDIRECT("F"&amp;Variables!BL173),INDIRECT("I"&amp;Variables!BL173))</f>
        <v/>
      </c>
      <c r="C168" s="27"/>
      <c r="D168" s="27"/>
      <c r="E168" s="27"/>
      <c r="F168" s="27"/>
      <c r="G168" s="27"/>
      <c r="H168" s="27"/>
      <c r="I168" s="27"/>
      <c r="J168" s="27"/>
      <c r="K168" s="27"/>
      <c r="L168" s="27"/>
      <c r="M168" s="27"/>
      <c r="N168" s="27"/>
      <c r="O168" s="27"/>
      <c r="P168" s="27"/>
      <c r="Q168" s="27"/>
      <c r="R168" s="27"/>
      <c r="S168" s="27"/>
      <c r="T168" s="27"/>
      <c r="U168" s="27"/>
    </row>
    <row r="169" spans="1:21">
      <c r="A169" s="119" t="str">
        <f ca="1">CONCATENATE(INDIRECT("C"&amp;Variables!BL174),INDIRECT("F"&amp;Variables!BL174),INDIRECT("I"&amp;Variables!BL174))</f>
        <v/>
      </c>
      <c r="C169" s="27"/>
      <c r="D169" s="27"/>
      <c r="E169" s="27"/>
      <c r="F169" s="27"/>
      <c r="G169" s="27"/>
      <c r="H169" s="27"/>
      <c r="I169" s="27"/>
      <c r="J169" s="27"/>
      <c r="K169" s="27"/>
      <c r="L169" s="27"/>
      <c r="M169" s="27"/>
      <c r="N169" s="27"/>
      <c r="O169" s="27"/>
      <c r="P169" s="27"/>
      <c r="Q169" s="27"/>
      <c r="R169" s="27"/>
      <c r="S169" s="27"/>
      <c r="T169" s="27"/>
      <c r="U169" s="27"/>
    </row>
    <row r="170" spans="1:21">
      <c r="A170" s="119" t="str">
        <f ca="1">CONCATENATE(INDIRECT("C"&amp;Variables!BL175),INDIRECT("F"&amp;Variables!BL175),INDIRECT("I"&amp;Variables!BL175))</f>
        <v/>
      </c>
      <c r="C170" s="27"/>
      <c r="D170" s="27"/>
      <c r="E170" s="27"/>
      <c r="F170" s="27"/>
      <c r="G170" s="27"/>
      <c r="H170" s="27"/>
      <c r="I170" s="27"/>
      <c r="J170" s="27"/>
      <c r="K170" s="27"/>
      <c r="L170" s="27"/>
      <c r="M170" s="27"/>
      <c r="N170" s="27"/>
      <c r="O170" s="27"/>
      <c r="P170" s="27"/>
      <c r="Q170" s="27"/>
      <c r="R170" s="27"/>
      <c r="S170" s="27"/>
      <c r="T170" s="27"/>
      <c r="U170" s="27"/>
    </row>
    <row r="171" spans="1:21">
      <c r="A171" s="119" t="str">
        <f ca="1">CONCATENATE(INDIRECT("C"&amp;Variables!BL176),INDIRECT("F"&amp;Variables!BL176),INDIRECT("I"&amp;Variables!BL176))</f>
        <v/>
      </c>
      <c r="C171" s="27"/>
      <c r="D171" s="27"/>
      <c r="E171" s="27"/>
      <c r="F171" s="27"/>
      <c r="G171" s="27"/>
      <c r="H171" s="27"/>
      <c r="I171" s="27"/>
      <c r="J171" s="27"/>
      <c r="K171" s="27"/>
      <c r="L171" s="27"/>
      <c r="M171" s="27"/>
      <c r="N171" s="27"/>
      <c r="O171" s="27"/>
      <c r="P171" s="27"/>
      <c r="Q171" s="27"/>
      <c r="R171" s="27"/>
      <c r="S171" s="27"/>
      <c r="T171" s="27"/>
      <c r="U171" s="27"/>
    </row>
    <row r="172" spans="1:21">
      <c r="A172" s="119" t="str">
        <f ca="1">CONCATENATE(INDIRECT("C"&amp;Variables!BL177),INDIRECT("F"&amp;Variables!BL177),INDIRECT("I"&amp;Variables!BL177))</f>
        <v/>
      </c>
      <c r="C172" s="27"/>
      <c r="D172" s="27"/>
      <c r="E172" s="27"/>
      <c r="F172" s="27"/>
      <c r="G172" s="27"/>
      <c r="H172" s="27"/>
      <c r="I172" s="27"/>
      <c r="J172" s="27"/>
      <c r="K172" s="27"/>
      <c r="L172" s="27"/>
      <c r="M172" s="27"/>
      <c r="N172" s="27"/>
      <c r="O172" s="27"/>
      <c r="P172" s="27"/>
      <c r="Q172" s="27"/>
      <c r="R172" s="27"/>
      <c r="S172" s="27"/>
      <c r="T172" s="27"/>
      <c r="U172" s="27"/>
    </row>
    <row r="173" spans="1:21">
      <c r="A173" s="119" t="str">
        <f ca="1">CONCATENATE(INDIRECT("C"&amp;Variables!BL178),INDIRECT("F"&amp;Variables!BL178),INDIRECT("I"&amp;Variables!BL178))</f>
        <v/>
      </c>
      <c r="C173" s="27"/>
      <c r="D173" s="27"/>
      <c r="E173" s="27"/>
      <c r="F173" s="27"/>
      <c r="G173" s="27"/>
      <c r="H173" s="27"/>
      <c r="I173" s="27"/>
      <c r="J173" s="27"/>
      <c r="K173" s="27"/>
      <c r="L173" s="27"/>
      <c r="M173" s="27"/>
      <c r="N173" s="27"/>
      <c r="O173" s="27"/>
      <c r="P173" s="27"/>
      <c r="Q173" s="27"/>
      <c r="R173" s="27"/>
      <c r="S173" s="27"/>
      <c r="T173" s="27"/>
      <c r="U173" s="27"/>
    </row>
    <row r="174" spans="1:21">
      <c r="A174" s="119" t="str">
        <f ca="1">CONCATENATE(INDIRECT("C"&amp;Variables!BL179),INDIRECT("F"&amp;Variables!BL179),INDIRECT("I"&amp;Variables!BL179))</f>
        <v/>
      </c>
      <c r="C174" s="27"/>
      <c r="D174" s="27"/>
      <c r="E174" s="27"/>
      <c r="F174" s="27"/>
      <c r="G174" s="27"/>
      <c r="H174" s="27"/>
      <c r="I174" s="27"/>
      <c r="J174" s="27"/>
      <c r="K174" s="27"/>
      <c r="L174" s="27"/>
      <c r="M174" s="27"/>
      <c r="N174" s="27"/>
      <c r="O174" s="27"/>
      <c r="P174" s="27"/>
      <c r="Q174" s="27"/>
      <c r="R174" s="27"/>
      <c r="S174" s="27"/>
      <c r="T174" s="27"/>
      <c r="U174" s="27"/>
    </row>
    <row r="175" spans="1:21">
      <c r="A175" s="119" t="str">
        <f ca="1">CONCATENATE(INDIRECT("C"&amp;Variables!BL180),INDIRECT("F"&amp;Variables!BL180),INDIRECT("I"&amp;Variables!BL180))</f>
        <v/>
      </c>
      <c r="C175" s="27"/>
      <c r="D175" s="27"/>
      <c r="E175" s="27"/>
      <c r="F175" s="27"/>
      <c r="G175" s="27"/>
      <c r="H175" s="27"/>
      <c r="I175" s="27"/>
      <c r="J175" s="27"/>
      <c r="K175" s="27"/>
      <c r="L175" s="27"/>
      <c r="M175" s="27"/>
      <c r="N175" s="27"/>
      <c r="O175" s="27"/>
      <c r="P175" s="27"/>
      <c r="Q175" s="27"/>
      <c r="R175" s="27"/>
      <c r="S175" s="27"/>
      <c r="T175" s="27"/>
      <c r="U175" s="27"/>
    </row>
    <row r="176" spans="1:21">
      <c r="A176" s="119" t="str">
        <f ca="1">CONCATENATE(INDIRECT("C"&amp;Variables!BL181),INDIRECT("F"&amp;Variables!BL181),INDIRECT("I"&amp;Variables!BL181))</f>
        <v/>
      </c>
      <c r="C176" s="27"/>
      <c r="D176" s="27"/>
      <c r="E176" s="27"/>
      <c r="F176" s="27"/>
      <c r="G176" s="27"/>
      <c r="H176" s="27"/>
      <c r="I176" s="27"/>
      <c r="J176" s="27"/>
      <c r="K176" s="27"/>
      <c r="L176" s="27"/>
      <c r="M176" s="27"/>
      <c r="N176" s="27"/>
      <c r="O176" s="27"/>
      <c r="P176" s="27"/>
      <c r="Q176" s="27"/>
      <c r="R176" s="27"/>
      <c r="S176" s="27"/>
      <c r="T176" s="27"/>
      <c r="U176" s="27"/>
    </row>
    <row r="177" spans="1:21">
      <c r="A177" s="119" t="str">
        <f ca="1">CONCATENATE(INDIRECT("C"&amp;Variables!BL182),INDIRECT("F"&amp;Variables!BL182),INDIRECT("I"&amp;Variables!BL182))</f>
        <v/>
      </c>
      <c r="C177" s="27"/>
      <c r="D177" s="27"/>
      <c r="E177" s="27"/>
      <c r="F177" s="27"/>
      <c r="G177" s="27"/>
      <c r="H177" s="27"/>
      <c r="I177" s="27"/>
      <c r="J177" s="27"/>
      <c r="K177" s="27"/>
      <c r="L177" s="27"/>
      <c r="M177" s="27"/>
      <c r="N177" s="27"/>
      <c r="O177" s="27"/>
      <c r="P177" s="27"/>
      <c r="Q177" s="27"/>
      <c r="R177" s="27"/>
      <c r="S177" s="27"/>
      <c r="T177" s="27"/>
      <c r="U177" s="27"/>
    </row>
    <row r="178" spans="1:21">
      <c r="A178" s="119" t="str">
        <f ca="1">CONCATENATE(INDIRECT("C"&amp;Variables!BL183),INDIRECT("F"&amp;Variables!BL183),INDIRECT("I"&amp;Variables!BL183))</f>
        <v/>
      </c>
      <c r="C178" s="27"/>
      <c r="D178" s="27"/>
      <c r="E178" s="27"/>
      <c r="F178" s="27"/>
      <c r="G178" s="27"/>
      <c r="H178" s="27"/>
      <c r="I178" s="27"/>
      <c r="J178" s="27"/>
      <c r="K178" s="27"/>
      <c r="L178" s="27"/>
      <c r="M178" s="27"/>
      <c r="N178" s="27"/>
      <c r="O178" s="27"/>
      <c r="P178" s="27"/>
      <c r="Q178" s="27"/>
      <c r="R178" s="27"/>
      <c r="S178" s="27"/>
      <c r="T178" s="27"/>
      <c r="U178" s="27"/>
    </row>
    <row r="179" spans="1:21">
      <c r="A179" s="119" t="str">
        <f ca="1">CONCATENATE(INDIRECT("C"&amp;Variables!BL184),INDIRECT("F"&amp;Variables!BL184),INDIRECT("I"&amp;Variables!BL184))</f>
        <v/>
      </c>
      <c r="C179" s="27"/>
      <c r="D179" s="27"/>
      <c r="E179" s="27"/>
      <c r="F179" s="27"/>
      <c r="G179" s="27"/>
      <c r="H179" s="27"/>
      <c r="I179" s="27"/>
      <c r="J179" s="27"/>
      <c r="K179" s="27"/>
      <c r="L179" s="27"/>
      <c r="M179" s="27"/>
      <c r="N179" s="27"/>
      <c r="O179" s="27"/>
      <c r="P179" s="27"/>
      <c r="Q179" s="27"/>
      <c r="R179" s="27"/>
      <c r="S179" s="27"/>
      <c r="T179" s="27"/>
      <c r="U179" s="27"/>
    </row>
    <row r="180" spans="1:21">
      <c r="A180" s="119" t="str">
        <f ca="1">CONCATENATE(INDIRECT("C"&amp;Variables!BL185),INDIRECT("F"&amp;Variables!BL185),INDIRECT("I"&amp;Variables!BL185))</f>
        <v/>
      </c>
      <c r="C180" s="27"/>
      <c r="D180" s="27"/>
      <c r="E180" s="27"/>
      <c r="F180" s="27"/>
      <c r="G180" s="27"/>
      <c r="H180" s="27"/>
      <c r="I180" s="27"/>
      <c r="J180" s="27"/>
      <c r="K180" s="27"/>
      <c r="L180" s="27"/>
      <c r="M180" s="27"/>
      <c r="N180" s="27"/>
      <c r="O180" s="27"/>
      <c r="P180" s="27"/>
      <c r="Q180" s="27"/>
      <c r="R180" s="27"/>
      <c r="S180" s="27"/>
      <c r="T180" s="27"/>
      <c r="U180" s="27"/>
    </row>
    <row r="181" spans="1:21">
      <c r="A181" s="119" t="str">
        <f ca="1">CONCATENATE(INDIRECT("C"&amp;Variables!BL186),INDIRECT("F"&amp;Variables!BL186),INDIRECT("I"&amp;Variables!BL186))</f>
        <v/>
      </c>
      <c r="C181" s="27"/>
      <c r="D181" s="27"/>
      <c r="E181" s="27"/>
      <c r="F181" s="27"/>
      <c r="G181" s="27"/>
      <c r="H181" s="27"/>
      <c r="I181" s="27"/>
      <c r="J181" s="27"/>
      <c r="K181" s="27"/>
      <c r="L181" s="27"/>
      <c r="M181" s="27"/>
      <c r="N181" s="27"/>
      <c r="O181" s="27"/>
      <c r="P181" s="27"/>
      <c r="Q181" s="27"/>
      <c r="R181" s="27"/>
      <c r="S181" s="27"/>
      <c r="T181" s="27"/>
      <c r="U181" s="27"/>
    </row>
    <row r="182" spans="1:21">
      <c r="A182" s="119" t="str">
        <f ca="1">CONCATENATE(INDIRECT("C"&amp;Variables!BL187),INDIRECT("F"&amp;Variables!BL187),INDIRECT("I"&amp;Variables!BL187))</f>
        <v/>
      </c>
      <c r="C182" s="27"/>
      <c r="D182" s="27"/>
      <c r="E182" s="27"/>
      <c r="F182" s="27"/>
      <c r="G182" s="27"/>
      <c r="H182" s="27"/>
      <c r="I182" s="27"/>
      <c r="J182" s="27"/>
      <c r="K182" s="27"/>
      <c r="L182" s="27"/>
      <c r="M182" s="27"/>
      <c r="N182" s="27"/>
      <c r="O182" s="27"/>
      <c r="P182" s="27"/>
      <c r="Q182" s="27"/>
      <c r="R182" s="27"/>
      <c r="S182" s="27"/>
      <c r="T182" s="27"/>
      <c r="U182" s="27"/>
    </row>
    <row r="183" spans="1:21">
      <c r="A183" s="119" t="str">
        <f ca="1">CONCATENATE(INDIRECT("C"&amp;Variables!BL188),INDIRECT("F"&amp;Variables!BL188),INDIRECT("I"&amp;Variables!BL188))</f>
        <v/>
      </c>
      <c r="C183" s="27"/>
      <c r="D183" s="27"/>
      <c r="E183" s="27"/>
      <c r="F183" s="27"/>
      <c r="G183" s="27"/>
      <c r="H183" s="27"/>
      <c r="I183" s="27"/>
      <c r="J183" s="27"/>
      <c r="K183" s="27"/>
      <c r="L183" s="27"/>
      <c r="M183" s="27"/>
      <c r="N183" s="27"/>
      <c r="O183" s="27"/>
      <c r="P183" s="27"/>
      <c r="Q183" s="27"/>
      <c r="R183" s="27"/>
      <c r="S183" s="27"/>
      <c r="T183" s="27"/>
      <c r="U183" s="27"/>
    </row>
    <row r="184" spans="1:21">
      <c r="A184" s="119" t="str">
        <f ca="1">CONCATENATE(INDIRECT("C"&amp;Variables!BL189),INDIRECT("F"&amp;Variables!BL189),INDIRECT("I"&amp;Variables!BL189))</f>
        <v/>
      </c>
      <c r="C184" s="27"/>
      <c r="D184" s="27"/>
      <c r="E184" s="27"/>
      <c r="F184" s="27"/>
      <c r="G184" s="27"/>
      <c r="H184" s="27"/>
      <c r="I184" s="27"/>
      <c r="J184" s="27"/>
      <c r="K184" s="27"/>
      <c r="L184" s="27"/>
      <c r="M184" s="27"/>
      <c r="N184" s="27"/>
      <c r="O184" s="27"/>
      <c r="P184" s="27"/>
      <c r="Q184" s="27"/>
      <c r="R184" s="27"/>
      <c r="S184" s="27"/>
      <c r="T184" s="27"/>
      <c r="U184" s="27"/>
    </row>
    <row r="185" spans="1:21">
      <c r="A185" s="119" t="str">
        <f ca="1">CONCATENATE(INDIRECT("C"&amp;Variables!BL190),INDIRECT("F"&amp;Variables!BL190),INDIRECT("I"&amp;Variables!BL190))</f>
        <v/>
      </c>
      <c r="C185" s="27"/>
      <c r="D185" s="27"/>
      <c r="E185" s="27"/>
      <c r="F185" s="27"/>
      <c r="G185" s="27"/>
      <c r="H185" s="27"/>
      <c r="I185" s="27"/>
      <c r="J185" s="27"/>
      <c r="K185" s="27"/>
      <c r="L185" s="27"/>
      <c r="M185" s="27"/>
      <c r="N185" s="27"/>
      <c r="O185" s="27"/>
      <c r="P185" s="27"/>
      <c r="Q185" s="27"/>
      <c r="R185" s="27"/>
      <c r="S185" s="27"/>
      <c r="T185" s="27"/>
      <c r="U185" s="27"/>
    </row>
    <row r="186" spans="1:21">
      <c r="A186" s="119" t="str">
        <f ca="1">CONCATENATE(INDIRECT("C"&amp;Variables!BL191),INDIRECT("F"&amp;Variables!BL191),INDIRECT("I"&amp;Variables!BL191))</f>
        <v/>
      </c>
      <c r="C186" s="27"/>
      <c r="D186" s="27"/>
      <c r="E186" s="27"/>
      <c r="F186" s="27"/>
      <c r="G186" s="27"/>
      <c r="H186" s="27"/>
      <c r="I186" s="27"/>
      <c r="J186" s="27"/>
      <c r="K186" s="27"/>
      <c r="L186" s="27"/>
      <c r="M186" s="27"/>
      <c r="N186" s="27"/>
      <c r="O186" s="27"/>
      <c r="P186" s="27"/>
      <c r="Q186" s="27"/>
      <c r="R186" s="27"/>
      <c r="S186" s="27"/>
      <c r="T186" s="27"/>
      <c r="U186" s="27"/>
    </row>
    <row r="187" spans="1:21">
      <c r="A187" s="119" t="str">
        <f ca="1">CONCATENATE(INDIRECT("C"&amp;Variables!BL192),INDIRECT("F"&amp;Variables!BL192),INDIRECT("I"&amp;Variables!BL192))</f>
        <v/>
      </c>
      <c r="C187" s="27"/>
      <c r="D187" s="27"/>
      <c r="E187" s="27"/>
      <c r="F187" s="27"/>
      <c r="G187" s="27"/>
      <c r="H187" s="27"/>
      <c r="I187" s="27"/>
      <c r="J187" s="27"/>
      <c r="K187" s="27"/>
      <c r="L187" s="27"/>
      <c r="M187" s="27"/>
      <c r="N187" s="27"/>
      <c r="O187" s="27"/>
      <c r="P187" s="27"/>
      <c r="Q187" s="27"/>
      <c r="R187" s="27"/>
      <c r="S187" s="27"/>
      <c r="T187" s="27"/>
      <c r="U187" s="27"/>
    </row>
    <row r="188" spans="1:21">
      <c r="A188" s="119" t="str">
        <f ca="1">CONCATENATE(INDIRECT("C"&amp;Variables!BL193),INDIRECT("F"&amp;Variables!BL193),INDIRECT("I"&amp;Variables!BL193))</f>
        <v/>
      </c>
      <c r="C188" s="27"/>
      <c r="D188" s="27"/>
      <c r="E188" s="27"/>
      <c r="F188" s="27"/>
      <c r="G188" s="27"/>
      <c r="H188" s="27"/>
      <c r="I188" s="27"/>
      <c r="J188" s="27"/>
      <c r="K188" s="27"/>
      <c r="L188" s="27"/>
      <c r="M188" s="27"/>
      <c r="N188" s="27"/>
      <c r="O188" s="27"/>
      <c r="P188" s="27"/>
      <c r="Q188" s="27"/>
      <c r="R188" s="27"/>
      <c r="S188" s="27"/>
      <c r="T188" s="27"/>
      <c r="U188" s="27"/>
    </row>
    <row r="189" spans="1:21">
      <c r="A189" s="119" t="str">
        <f ca="1">CONCATENATE(INDIRECT("C"&amp;Variables!BL194),INDIRECT("F"&amp;Variables!BL194),INDIRECT("I"&amp;Variables!BL194))</f>
        <v/>
      </c>
      <c r="C189" s="27"/>
      <c r="D189" s="27"/>
      <c r="E189" s="27"/>
      <c r="F189" s="27"/>
      <c r="G189" s="27"/>
      <c r="H189" s="27"/>
      <c r="I189" s="27"/>
      <c r="J189" s="27"/>
      <c r="K189" s="27"/>
      <c r="L189" s="27"/>
      <c r="M189" s="27"/>
      <c r="N189" s="27"/>
      <c r="O189" s="27"/>
      <c r="P189" s="27"/>
      <c r="Q189" s="27"/>
      <c r="R189" s="27"/>
      <c r="S189" s="27"/>
      <c r="T189" s="27"/>
      <c r="U189" s="27"/>
    </row>
    <row r="190" spans="1:21">
      <c r="A190" s="119" t="str">
        <f ca="1">CONCATENATE(INDIRECT("C"&amp;Variables!BL195),INDIRECT("F"&amp;Variables!BL195),INDIRECT("I"&amp;Variables!BL195))</f>
        <v/>
      </c>
      <c r="C190" s="27"/>
      <c r="D190" s="27"/>
      <c r="E190" s="27"/>
      <c r="F190" s="27"/>
      <c r="G190" s="27"/>
      <c r="H190" s="27"/>
      <c r="I190" s="27"/>
      <c r="J190" s="27"/>
      <c r="K190" s="27"/>
      <c r="L190" s="27"/>
      <c r="M190" s="27"/>
      <c r="N190" s="27"/>
      <c r="O190" s="27"/>
      <c r="P190" s="27"/>
      <c r="Q190" s="27"/>
      <c r="R190" s="27"/>
      <c r="S190" s="27"/>
      <c r="T190" s="27"/>
      <c r="U190" s="27"/>
    </row>
    <row r="191" spans="1:21">
      <c r="A191" s="119" t="str">
        <f ca="1">CONCATENATE(INDIRECT("C"&amp;Variables!BL196),INDIRECT("F"&amp;Variables!BL196),INDIRECT("I"&amp;Variables!BL196))</f>
        <v/>
      </c>
      <c r="C191" s="27"/>
      <c r="D191" s="27"/>
      <c r="E191" s="27"/>
      <c r="F191" s="27"/>
      <c r="G191" s="27"/>
      <c r="H191" s="27"/>
      <c r="I191" s="27"/>
      <c r="J191" s="27"/>
      <c r="K191" s="27"/>
      <c r="L191" s="27"/>
      <c r="M191" s="27"/>
      <c r="N191" s="27"/>
      <c r="O191" s="27"/>
      <c r="P191" s="27"/>
      <c r="Q191" s="27"/>
      <c r="R191" s="27"/>
      <c r="S191" s="27"/>
      <c r="T191" s="27"/>
      <c r="U191" s="27"/>
    </row>
    <row r="192" spans="1:21">
      <c r="A192" s="119" t="str">
        <f ca="1">CONCATENATE(INDIRECT("C"&amp;Variables!BL197),INDIRECT("F"&amp;Variables!BL197),INDIRECT("I"&amp;Variables!BL197))</f>
        <v/>
      </c>
      <c r="C192" s="27"/>
      <c r="D192" s="27"/>
      <c r="E192" s="27"/>
      <c r="F192" s="27"/>
      <c r="G192" s="27"/>
      <c r="H192" s="27"/>
      <c r="I192" s="27"/>
      <c r="J192" s="27"/>
      <c r="K192" s="27"/>
      <c r="L192" s="27"/>
      <c r="M192" s="27"/>
      <c r="N192" s="27"/>
      <c r="O192" s="27"/>
      <c r="P192" s="27"/>
      <c r="Q192" s="27"/>
      <c r="R192" s="27"/>
      <c r="S192" s="27"/>
      <c r="T192" s="27"/>
      <c r="U192" s="27"/>
    </row>
    <row r="193" spans="1:21">
      <c r="A193" s="119" t="str">
        <f ca="1">CONCATENATE(INDIRECT("C"&amp;Variables!BL198),INDIRECT("F"&amp;Variables!BL198),INDIRECT("I"&amp;Variables!BL198))</f>
        <v/>
      </c>
      <c r="C193" s="27"/>
      <c r="D193" s="27"/>
      <c r="E193" s="27"/>
      <c r="F193" s="27"/>
      <c r="G193" s="27"/>
      <c r="H193" s="27"/>
      <c r="I193" s="27"/>
      <c r="J193" s="27"/>
      <c r="K193" s="27"/>
      <c r="L193" s="27"/>
      <c r="M193" s="27"/>
      <c r="N193" s="27"/>
      <c r="O193" s="27"/>
      <c r="P193" s="27"/>
      <c r="Q193" s="27"/>
      <c r="R193" s="27"/>
      <c r="S193" s="27"/>
      <c r="T193" s="27"/>
      <c r="U193" s="27"/>
    </row>
    <row r="194" spans="1:21">
      <c r="A194" s="119" t="str">
        <f ca="1">CONCATENATE(INDIRECT("C"&amp;Variables!BL199),INDIRECT("F"&amp;Variables!BL199),INDIRECT("I"&amp;Variables!BL199))</f>
        <v/>
      </c>
      <c r="C194" s="27"/>
      <c r="D194" s="27"/>
      <c r="E194" s="27"/>
      <c r="F194" s="27"/>
      <c r="G194" s="27"/>
      <c r="H194" s="27"/>
      <c r="I194" s="27"/>
      <c r="J194" s="27"/>
      <c r="K194" s="27"/>
      <c r="L194" s="27"/>
      <c r="M194" s="27"/>
      <c r="N194" s="27"/>
      <c r="O194" s="27"/>
      <c r="P194" s="27"/>
      <c r="Q194" s="27"/>
      <c r="R194" s="27"/>
      <c r="S194" s="27"/>
      <c r="T194" s="27"/>
      <c r="U194" s="27"/>
    </row>
    <row r="195" spans="1:21">
      <c r="A195" s="119" t="str">
        <f ca="1">CONCATENATE(INDIRECT("C"&amp;Variables!BL200),INDIRECT("F"&amp;Variables!BL200),INDIRECT("I"&amp;Variables!BL200))</f>
        <v/>
      </c>
      <c r="C195" s="27"/>
      <c r="D195" s="27"/>
      <c r="E195" s="27"/>
      <c r="F195" s="27"/>
      <c r="G195" s="27"/>
      <c r="H195" s="27"/>
      <c r="I195" s="27"/>
      <c r="J195" s="27"/>
      <c r="K195" s="27"/>
      <c r="L195" s="27"/>
      <c r="M195" s="27"/>
      <c r="N195" s="27"/>
      <c r="O195" s="27"/>
      <c r="P195" s="27"/>
      <c r="Q195" s="27"/>
      <c r="R195" s="27"/>
      <c r="S195" s="27"/>
      <c r="T195" s="27"/>
      <c r="U195" s="27"/>
    </row>
    <row r="196" spans="1:21">
      <c r="A196" s="119" t="str">
        <f ca="1">CONCATENATE(INDIRECT("C"&amp;Variables!BL201),INDIRECT("F"&amp;Variables!BL201),INDIRECT("I"&amp;Variables!BL201))</f>
        <v/>
      </c>
      <c r="C196" s="27"/>
      <c r="D196" s="27"/>
      <c r="E196" s="27"/>
      <c r="F196" s="27"/>
      <c r="G196" s="27"/>
      <c r="H196" s="27"/>
      <c r="I196" s="27"/>
      <c r="J196" s="27"/>
      <c r="K196" s="27"/>
      <c r="L196" s="27"/>
      <c r="M196" s="27"/>
      <c r="N196" s="27"/>
      <c r="O196" s="27"/>
      <c r="P196" s="27"/>
      <c r="Q196" s="27"/>
      <c r="R196" s="27"/>
      <c r="S196" s="27"/>
      <c r="T196" s="27"/>
      <c r="U196" s="27"/>
    </row>
    <row r="197" spans="1:21">
      <c r="A197" s="119" t="str">
        <f ca="1">CONCATENATE(INDIRECT("C"&amp;Variables!BL202),INDIRECT("F"&amp;Variables!BL202),INDIRECT("I"&amp;Variables!BL202))</f>
        <v/>
      </c>
      <c r="C197" s="27"/>
      <c r="D197" s="27"/>
      <c r="E197" s="27"/>
      <c r="F197" s="27"/>
      <c r="G197" s="27"/>
      <c r="H197" s="27"/>
      <c r="I197" s="27"/>
      <c r="J197" s="27"/>
      <c r="K197" s="27"/>
      <c r="L197" s="27"/>
      <c r="M197" s="27"/>
      <c r="N197" s="27"/>
      <c r="O197" s="27"/>
      <c r="P197" s="27"/>
      <c r="Q197" s="27"/>
      <c r="R197" s="27"/>
      <c r="S197" s="27"/>
      <c r="T197" s="27"/>
      <c r="U197" s="27"/>
    </row>
    <row r="198" spans="1:21">
      <c r="A198" s="119" t="str">
        <f ca="1">CONCATENATE(INDIRECT("C"&amp;Variables!BL203),INDIRECT("F"&amp;Variables!BL203),INDIRECT("I"&amp;Variables!BL203))</f>
        <v/>
      </c>
      <c r="C198" s="27"/>
      <c r="D198" s="27"/>
      <c r="E198" s="27"/>
      <c r="F198" s="27"/>
      <c r="G198" s="27"/>
      <c r="H198" s="27"/>
      <c r="I198" s="27"/>
      <c r="J198" s="27"/>
      <c r="K198" s="27"/>
      <c r="L198" s="27"/>
      <c r="M198" s="27"/>
      <c r="N198" s="27"/>
      <c r="O198" s="27"/>
      <c r="P198" s="27"/>
      <c r="Q198" s="27"/>
      <c r="R198" s="27"/>
      <c r="S198" s="27"/>
      <c r="T198" s="27"/>
      <c r="U198" s="27"/>
    </row>
    <row r="199" spans="1:21">
      <c r="A199" s="119" t="str">
        <f ca="1">CONCATENATE(INDIRECT("C"&amp;Variables!BL204),INDIRECT("F"&amp;Variables!BL204),INDIRECT("I"&amp;Variables!BL204))</f>
        <v/>
      </c>
      <c r="C199" s="27"/>
      <c r="D199" s="27"/>
      <c r="E199" s="27"/>
      <c r="F199" s="27"/>
      <c r="G199" s="27"/>
      <c r="H199" s="27"/>
      <c r="I199" s="27"/>
      <c r="J199" s="27"/>
      <c r="K199" s="27"/>
      <c r="L199" s="27"/>
      <c r="M199" s="27"/>
      <c r="N199" s="27"/>
      <c r="O199" s="27"/>
      <c r="P199" s="27"/>
      <c r="Q199" s="27"/>
      <c r="R199" s="27"/>
      <c r="S199" s="27"/>
      <c r="T199" s="27"/>
      <c r="U199" s="27"/>
    </row>
    <row r="200" spans="1:21">
      <c r="A200" s="119" t="str">
        <f ca="1">CONCATENATE(INDIRECT("C"&amp;Variables!BL205),INDIRECT("F"&amp;Variables!BL205),INDIRECT("I"&amp;Variables!BL205))</f>
        <v/>
      </c>
      <c r="C200" s="27"/>
      <c r="D200" s="27"/>
      <c r="E200" s="27"/>
      <c r="F200" s="27"/>
      <c r="G200" s="27"/>
      <c r="H200" s="27"/>
      <c r="I200" s="27"/>
      <c r="J200" s="27"/>
      <c r="K200" s="27"/>
      <c r="L200" s="27"/>
      <c r="M200" s="27"/>
      <c r="N200" s="27"/>
      <c r="O200" s="27"/>
      <c r="P200" s="27"/>
      <c r="Q200" s="27"/>
      <c r="R200" s="27"/>
      <c r="S200" s="27"/>
      <c r="T200" s="27"/>
      <c r="U200" s="27"/>
    </row>
    <row r="201" spans="1:21">
      <c r="A201" s="119" t="str">
        <f ca="1">CONCATENATE(INDIRECT("C"&amp;Variables!BL206),INDIRECT("F"&amp;Variables!BL206),INDIRECT("I"&amp;Variables!BL206))</f>
        <v/>
      </c>
      <c r="C201" s="27"/>
      <c r="D201" s="27"/>
      <c r="E201" s="27"/>
      <c r="F201" s="27"/>
      <c r="G201" s="27"/>
      <c r="H201" s="27"/>
      <c r="I201" s="27"/>
      <c r="J201" s="27"/>
      <c r="K201" s="27"/>
      <c r="L201" s="27"/>
      <c r="M201" s="27"/>
      <c r="N201" s="27"/>
      <c r="O201" s="27"/>
      <c r="P201" s="27"/>
      <c r="Q201" s="27"/>
      <c r="R201" s="27"/>
      <c r="S201" s="27"/>
      <c r="T201" s="27"/>
      <c r="U201" s="27"/>
    </row>
    <row r="202" spans="1:21">
      <c r="A202" s="119" t="str">
        <f ca="1">CONCATENATE(INDIRECT("C"&amp;Variables!BL207),INDIRECT("F"&amp;Variables!BL207),INDIRECT("I"&amp;Variables!BL207))</f>
        <v/>
      </c>
      <c r="C202" s="27"/>
      <c r="D202" s="27"/>
      <c r="E202" s="27"/>
      <c r="F202" s="27"/>
      <c r="G202" s="27"/>
      <c r="H202" s="27"/>
      <c r="I202" s="27"/>
      <c r="J202" s="27"/>
      <c r="K202" s="27"/>
      <c r="L202" s="27"/>
      <c r="M202" s="27"/>
      <c r="N202" s="27"/>
      <c r="O202" s="27"/>
      <c r="P202" s="27"/>
      <c r="Q202" s="27"/>
      <c r="R202" s="27"/>
      <c r="S202" s="27"/>
      <c r="T202" s="27"/>
      <c r="U202" s="27"/>
    </row>
    <row r="203" spans="1:21">
      <c r="A203" s="119" t="str">
        <f ca="1">CONCATENATE(INDIRECT("C"&amp;Variables!BL208),INDIRECT("F"&amp;Variables!BL208),INDIRECT("I"&amp;Variables!BL208))</f>
        <v/>
      </c>
      <c r="C203" s="27"/>
      <c r="D203" s="27"/>
      <c r="E203" s="27"/>
      <c r="F203" s="27"/>
      <c r="G203" s="27"/>
      <c r="H203" s="27"/>
      <c r="I203" s="27"/>
      <c r="J203" s="27"/>
      <c r="K203" s="27"/>
      <c r="L203" s="27"/>
      <c r="M203" s="27"/>
      <c r="N203" s="27"/>
      <c r="O203" s="27"/>
      <c r="P203" s="27"/>
      <c r="Q203" s="27"/>
      <c r="R203" s="27"/>
      <c r="S203" s="27"/>
      <c r="T203" s="27"/>
      <c r="U203" s="27"/>
    </row>
    <row r="204" spans="1:21">
      <c r="A204" s="119" t="str">
        <f ca="1">CONCATENATE(INDIRECT("C"&amp;Variables!BL209),INDIRECT("F"&amp;Variables!BL209),INDIRECT("I"&amp;Variables!BL209))</f>
        <v/>
      </c>
      <c r="C204" s="27"/>
      <c r="D204" s="27"/>
      <c r="E204" s="27"/>
      <c r="F204" s="27"/>
      <c r="G204" s="27"/>
      <c r="H204" s="27"/>
      <c r="I204" s="27"/>
      <c r="J204" s="27"/>
      <c r="K204" s="27"/>
      <c r="L204" s="27"/>
      <c r="M204" s="27"/>
      <c r="N204" s="27"/>
      <c r="O204" s="27"/>
      <c r="P204" s="27"/>
      <c r="Q204" s="27"/>
      <c r="R204" s="27"/>
      <c r="S204" s="27"/>
      <c r="T204" s="27"/>
      <c r="U204" s="27"/>
    </row>
    <row r="205" spans="1:21">
      <c r="A205" s="119" t="str">
        <f ca="1">CONCATENATE(INDIRECT("C"&amp;Variables!BL210),INDIRECT("F"&amp;Variables!BL210),INDIRECT("I"&amp;Variables!BL210))</f>
        <v/>
      </c>
      <c r="C205" s="27"/>
      <c r="D205" s="27"/>
      <c r="E205" s="27"/>
      <c r="F205" s="27"/>
      <c r="G205" s="27"/>
      <c r="H205" s="27"/>
      <c r="I205" s="27"/>
      <c r="J205" s="27"/>
      <c r="K205" s="27"/>
      <c r="L205" s="27"/>
      <c r="M205" s="27"/>
      <c r="N205" s="27"/>
      <c r="O205" s="27"/>
      <c r="P205" s="27"/>
      <c r="Q205" s="27"/>
      <c r="R205" s="27"/>
      <c r="S205" s="27"/>
      <c r="T205" s="27"/>
      <c r="U205" s="27"/>
    </row>
    <row r="206" spans="1:21">
      <c r="A206" s="119" t="str">
        <f ca="1">CONCATENATE(INDIRECT("C"&amp;Variables!BL211),INDIRECT("F"&amp;Variables!BL211),INDIRECT("I"&amp;Variables!BL211))</f>
        <v/>
      </c>
      <c r="C206" s="27"/>
      <c r="D206" s="27"/>
      <c r="E206" s="27"/>
      <c r="F206" s="27"/>
      <c r="G206" s="27"/>
      <c r="H206" s="27"/>
      <c r="I206" s="27"/>
      <c r="J206" s="27"/>
      <c r="K206" s="27"/>
      <c r="L206" s="27"/>
      <c r="M206" s="27"/>
      <c r="N206" s="27"/>
      <c r="O206" s="27"/>
      <c r="P206" s="27"/>
      <c r="Q206" s="27"/>
      <c r="R206" s="27"/>
      <c r="S206" s="27"/>
      <c r="T206" s="27"/>
      <c r="U206" s="27"/>
    </row>
    <row r="207" spans="1:21">
      <c r="A207" s="119" t="str">
        <f ca="1">CONCATENATE(INDIRECT("C"&amp;Variables!BL212),INDIRECT("F"&amp;Variables!BL212),INDIRECT("I"&amp;Variables!BL212))</f>
        <v/>
      </c>
      <c r="C207" s="27"/>
      <c r="D207" s="27"/>
      <c r="E207" s="27"/>
      <c r="F207" s="27"/>
      <c r="G207" s="27"/>
      <c r="H207" s="27"/>
      <c r="I207" s="27"/>
      <c r="J207" s="27"/>
      <c r="K207" s="27"/>
      <c r="L207" s="27"/>
      <c r="M207" s="27"/>
      <c r="N207" s="27"/>
      <c r="O207" s="27"/>
      <c r="P207" s="27"/>
      <c r="Q207" s="27"/>
      <c r="R207" s="27"/>
      <c r="S207" s="27"/>
      <c r="T207" s="27"/>
      <c r="U207" s="27"/>
    </row>
    <row r="208" spans="1:21">
      <c r="A208" s="119" t="str">
        <f ca="1">CONCATENATE(INDIRECT("C"&amp;Variables!BL213),INDIRECT("F"&amp;Variables!BL213),INDIRECT("I"&amp;Variables!BL213))</f>
        <v/>
      </c>
      <c r="C208" s="27"/>
      <c r="D208" s="27"/>
      <c r="E208" s="27"/>
      <c r="F208" s="27"/>
      <c r="G208" s="27"/>
      <c r="H208" s="27"/>
      <c r="I208" s="27"/>
      <c r="J208" s="27"/>
      <c r="K208" s="27"/>
      <c r="L208" s="27"/>
      <c r="M208" s="27"/>
      <c r="N208" s="27"/>
      <c r="O208" s="27"/>
      <c r="P208" s="27"/>
      <c r="Q208" s="27"/>
      <c r="R208" s="27"/>
      <c r="S208" s="27"/>
      <c r="T208" s="27"/>
      <c r="U208" s="27"/>
    </row>
    <row r="209" spans="1:21">
      <c r="A209" s="119" t="str">
        <f ca="1">CONCATENATE(INDIRECT("C"&amp;Variables!BL214),INDIRECT("F"&amp;Variables!BL214),INDIRECT("I"&amp;Variables!BL214))</f>
        <v/>
      </c>
      <c r="C209" s="27"/>
      <c r="D209" s="27"/>
      <c r="E209" s="27"/>
      <c r="F209" s="27"/>
      <c r="G209" s="27"/>
      <c r="H209" s="27"/>
      <c r="I209" s="27"/>
      <c r="J209" s="27"/>
      <c r="K209" s="27"/>
      <c r="L209" s="27"/>
      <c r="M209" s="27"/>
      <c r="N209" s="27"/>
      <c r="O209" s="27"/>
      <c r="P209" s="27"/>
      <c r="Q209" s="27"/>
      <c r="R209" s="27"/>
      <c r="S209" s="27"/>
      <c r="T209" s="27"/>
      <c r="U209" s="27"/>
    </row>
    <row r="210" spans="1:21">
      <c r="A210" s="119" t="str">
        <f ca="1">CONCATENATE(INDIRECT("C"&amp;Variables!BL215),INDIRECT("F"&amp;Variables!BL215),INDIRECT("I"&amp;Variables!BL215))</f>
        <v/>
      </c>
      <c r="C210" s="27"/>
      <c r="D210" s="27"/>
      <c r="E210" s="27"/>
      <c r="F210" s="27"/>
      <c r="G210" s="27"/>
      <c r="H210" s="27"/>
      <c r="I210" s="27"/>
      <c r="J210" s="27"/>
      <c r="K210" s="27"/>
      <c r="L210" s="27"/>
      <c r="M210" s="27"/>
      <c r="N210" s="27"/>
      <c r="O210" s="27"/>
      <c r="P210" s="27"/>
      <c r="Q210" s="27"/>
      <c r="R210" s="27"/>
      <c r="S210" s="27"/>
      <c r="T210" s="27"/>
      <c r="U210" s="27"/>
    </row>
    <row r="211" spans="1:21">
      <c r="A211" s="119" t="str">
        <f ca="1">CONCATENATE(INDIRECT("C"&amp;Variables!BL216),INDIRECT("F"&amp;Variables!BL216),INDIRECT("I"&amp;Variables!BL216))</f>
        <v/>
      </c>
      <c r="C211" s="27"/>
      <c r="D211" s="27"/>
      <c r="E211" s="27"/>
      <c r="F211" s="27"/>
      <c r="G211" s="27"/>
      <c r="H211" s="27"/>
      <c r="I211" s="27"/>
      <c r="J211" s="27"/>
      <c r="K211" s="27"/>
      <c r="L211" s="27"/>
      <c r="M211" s="27"/>
      <c r="N211" s="27"/>
      <c r="O211" s="27"/>
      <c r="P211" s="27"/>
      <c r="Q211" s="27"/>
      <c r="R211" s="27"/>
      <c r="S211" s="27"/>
      <c r="T211" s="27"/>
      <c r="U211" s="27"/>
    </row>
    <row r="212" spans="1:21">
      <c r="A212" s="119" t="str">
        <f ca="1">CONCATENATE(INDIRECT("C"&amp;Variables!BL217),INDIRECT("F"&amp;Variables!BL217),INDIRECT("I"&amp;Variables!BL217))</f>
        <v/>
      </c>
      <c r="C212" s="27"/>
      <c r="D212" s="27"/>
      <c r="E212" s="27"/>
      <c r="F212" s="27"/>
      <c r="G212" s="27"/>
      <c r="H212" s="27"/>
      <c r="I212" s="27"/>
      <c r="J212" s="27"/>
      <c r="K212" s="27"/>
      <c r="L212" s="27"/>
      <c r="M212" s="27"/>
      <c r="N212" s="27"/>
      <c r="O212" s="27"/>
      <c r="P212" s="27"/>
      <c r="Q212" s="27"/>
      <c r="R212" s="27"/>
      <c r="S212" s="27"/>
      <c r="T212" s="27"/>
      <c r="U212" s="27"/>
    </row>
    <row r="213" spans="1:21">
      <c r="A213" s="119" t="str">
        <f ca="1">CONCATENATE(INDIRECT("C"&amp;Variables!BL218),INDIRECT("F"&amp;Variables!BL218),INDIRECT("I"&amp;Variables!BL218))</f>
        <v/>
      </c>
      <c r="C213" s="27"/>
      <c r="D213" s="27"/>
      <c r="E213" s="27"/>
      <c r="F213" s="27"/>
      <c r="G213" s="27"/>
      <c r="H213" s="27"/>
      <c r="I213" s="27"/>
      <c r="J213" s="27"/>
      <c r="K213" s="27"/>
      <c r="L213" s="27"/>
      <c r="M213" s="27"/>
      <c r="N213" s="27"/>
      <c r="O213" s="27"/>
      <c r="P213" s="27"/>
      <c r="Q213" s="27"/>
      <c r="R213" s="27"/>
      <c r="S213" s="27"/>
      <c r="T213" s="27"/>
      <c r="U213" s="27"/>
    </row>
    <row r="214" spans="1:21">
      <c r="A214" s="119" t="str">
        <f ca="1">CONCATENATE(INDIRECT("C"&amp;Variables!BL219),INDIRECT("F"&amp;Variables!BL219),INDIRECT("I"&amp;Variables!BL219))</f>
        <v/>
      </c>
      <c r="C214" s="27"/>
      <c r="D214" s="27"/>
      <c r="E214" s="27"/>
      <c r="F214" s="27"/>
      <c r="G214" s="27"/>
      <c r="H214" s="27"/>
      <c r="I214" s="27"/>
      <c r="J214" s="27"/>
      <c r="K214" s="27"/>
      <c r="L214" s="27"/>
      <c r="M214" s="27"/>
      <c r="N214" s="27"/>
      <c r="O214" s="27"/>
      <c r="P214" s="27"/>
      <c r="Q214" s="27"/>
      <c r="R214" s="27"/>
      <c r="S214" s="27"/>
      <c r="T214" s="27"/>
      <c r="U214" s="27"/>
    </row>
    <row r="215" spans="1:21">
      <c r="A215" s="119" t="str">
        <f ca="1">CONCATENATE(INDIRECT("C"&amp;Variables!BL220),INDIRECT("F"&amp;Variables!BL220),INDIRECT("I"&amp;Variables!BL220))</f>
        <v/>
      </c>
      <c r="C215" s="27"/>
      <c r="D215" s="27"/>
      <c r="E215" s="27"/>
      <c r="F215" s="27"/>
      <c r="G215" s="27"/>
      <c r="H215" s="27"/>
      <c r="I215" s="27"/>
      <c r="J215" s="27"/>
      <c r="K215" s="27"/>
      <c r="L215" s="27"/>
      <c r="M215" s="27"/>
      <c r="N215" s="27"/>
      <c r="O215" s="27"/>
      <c r="P215" s="27"/>
      <c r="Q215" s="27"/>
      <c r="R215" s="27"/>
      <c r="S215" s="27"/>
      <c r="T215" s="27"/>
      <c r="U215" s="27"/>
    </row>
    <row r="216" spans="1:21">
      <c r="A216" s="119" t="str">
        <f ca="1">CONCATENATE(INDIRECT("C"&amp;Variables!BL221),INDIRECT("F"&amp;Variables!BL221),INDIRECT("I"&amp;Variables!BL221))</f>
        <v/>
      </c>
      <c r="C216" s="27"/>
      <c r="D216" s="27"/>
      <c r="E216" s="27"/>
      <c r="F216" s="27"/>
      <c r="G216" s="27"/>
      <c r="H216" s="27"/>
      <c r="I216" s="27"/>
      <c r="J216" s="27"/>
      <c r="K216" s="27"/>
      <c r="L216" s="27"/>
      <c r="M216" s="27"/>
      <c r="N216" s="27"/>
      <c r="O216" s="27"/>
      <c r="P216" s="27"/>
      <c r="Q216" s="27"/>
      <c r="R216" s="27"/>
      <c r="S216" s="27"/>
      <c r="T216" s="27"/>
      <c r="U216" s="27"/>
    </row>
    <row r="217" spans="1:21">
      <c r="A217" s="119" t="str">
        <f ca="1">CONCATENATE(INDIRECT("C"&amp;Variables!BL222),INDIRECT("F"&amp;Variables!BL222),INDIRECT("I"&amp;Variables!BL222))</f>
        <v/>
      </c>
      <c r="C217" s="27"/>
      <c r="D217" s="27"/>
      <c r="E217" s="27"/>
      <c r="F217" s="27"/>
      <c r="G217" s="27"/>
      <c r="H217" s="27"/>
      <c r="I217" s="27"/>
      <c r="J217" s="27"/>
      <c r="K217" s="27"/>
      <c r="L217" s="27"/>
      <c r="M217" s="27"/>
      <c r="N217" s="27"/>
      <c r="O217" s="27"/>
      <c r="P217" s="27"/>
      <c r="Q217" s="27"/>
      <c r="R217" s="27"/>
      <c r="S217" s="27"/>
      <c r="T217" s="27"/>
      <c r="U217" s="27"/>
    </row>
    <row r="218" spans="1:21">
      <c r="A218" s="119" t="str">
        <f ca="1">CONCATENATE(INDIRECT("C"&amp;Variables!BL223),INDIRECT("F"&amp;Variables!BL223),INDIRECT("I"&amp;Variables!BL223))</f>
        <v/>
      </c>
      <c r="C218" s="27"/>
      <c r="D218" s="27"/>
      <c r="E218" s="27"/>
      <c r="F218" s="27"/>
      <c r="G218" s="27"/>
      <c r="H218" s="27"/>
      <c r="I218" s="27"/>
      <c r="J218" s="27"/>
      <c r="K218" s="27"/>
      <c r="L218" s="27"/>
      <c r="M218" s="27"/>
      <c r="N218" s="27"/>
      <c r="O218" s="27"/>
      <c r="P218" s="27"/>
      <c r="Q218" s="27"/>
      <c r="R218" s="27"/>
      <c r="S218" s="27"/>
      <c r="T218" s="27"/>
      <c r="U218" s="27"/>
    </row>
    <row r="219" spans="1:21">
      <c r="A219" s="119" t="str">
        <f ca="1">CONCATENATE(INDIRECT("C"&amp;Variables!BL224),INDIRECT("F"&amp;Variables!BL224),INDIRECT("I"&amp;Variables!BL224))</f>
        <v/>
      </c>
      <c r="C219" s="27"/>
      <c r="D219" s="27"/>
      <c r="E219" s="27"/>
      <c r="F219" s="27"/>
      <c r="G219" s="27"/>
      <c r="H219" s="27"/>
      <c r="I219" s="27"/>
      <c r="J219" s="27"/>
      <c r="K219" s="27"/>
      <c r="L219" s="27"/>
      <c r="M219" s="27"/>
      <c r="N219" s="27"/>
      <c r="O219" s="27"/>
      <c r="P219" s="27"/>
      <c r="Q219" s="27"/>
      <c r="R219" s="27"/>
      <c r="S219" s="27"/>
      <c r="T219" s="27"/>
      <c r="U219" s="27"/>
    </row>
    <row r="220" spans="1:21">
      <c r="A220" s="119" t="str">
        <f ca="1">CONCATENATE(INDIRECT("C"&amp;Variables!BL225),INDIRECT("F"&amp;Variables!BL225),INDIRECT("I"&amp;Variables!BL225))</f>
        <v/>
      </c>
      <c r="C220" s="27"/>
      <c r="D220" s="27"/>
      <c r="E220" s="27"/>
      <c r="F220" s="27"/>
      <c r="G220" s="27"/>
      <c r="H220" s="27"/>
      <c r="I220" s="27"/>
      <c r="J220" s="27"/>
      <c r="K220" s="27"/>
      <c r="L220" s="27"/>
      <c r="M220" s="27"/>
      <c r="N220" s="27"/>
      <c r="O220" s="27"/>
      <c r="P220" s="27"/>
      <c r="Q220" s="27"/>
      <c r="R220" s="27"/>
      <c r="S220" s="27"/>
      <c r="T220" s="27"/>
      <c r="U220" s="27"/>
    </row>
    <row r="221" spans="1:21">
      <c r="A221" s="119" t="str">
        <f ca="1">CONCATENATE(INDIRECT("C"&amp;Variables!BL226),INDIRECT("F"&amp;Variables!BL226),INDIRECT("I"&amp;Variables!BL226))</f>
        <v/>
      </c>
      <c r="C221" s="27"/>
      <c r="D221" s="27"/>
      <c r="E221" s="27"/>
      <c r="F221" s="27"/>
      <c r="G221" s="27"/>
      <c r="H221" s="27"/>
      <c r="I221" s="27"/>
      <c r="J221" s="27"/>
      <c r="K221" s="27"/>
      <c r="L221" s="27"/>
      <c r="M221" s="27"/>
      <c r="N221" s="27"/>
      <c r="O221" s="27"/>
      <c r="P221" s="27"/>
      <c r="Q221" s="27"/>
      <c r="R221" s="27"/>
      <c r="S221" s="27"/>
      <c r="T221" s="27"/>
      <c r="U221" s="27"/>
    </row>
    <row r="222" spans="1:21">
      <c r="A222" s="119" t="str">
        <f ca="1">CONCATENATE(INDIRECT("C"&amp;Variables!BL227),INDIRECT("F"&amp;Variables!BL227),INDIRECT("I"&amp;Variables!BL227))</f>
        <v/>
      </c>
      <c r="C222" s="27"/>
      <c r="D222" s="27"/>
      <c r="E222" s="27"/>
      <c r="F222" s="27"/>
      <c r="G222" s="27"/>
      <c r="H222" s="27"/>
      <c r="I222" s="27"/>
      <c r="J222" s="27"/>
      <c r="K222" s="27"/>
      <c r="L222" s="27"/>
      <c r="M222" s="27"/>
      <c r="N222" s="27"/>
      <c r="O222" s="27"/>
      <c r="P222" s="27"/>
      <c r="Q222" s="27"/>
      <c r="R222" s="27"/>
      <c r="S222" s="27"/>
      <c r="T222" s="27"/>
      <c r="U222" s="27"/>
    </row>
    <row r="223" spans="1:21">
      <c r="A223" s="119" t="str">
        <f ca="1">CONCATENATE(INDIRECT("C"&amp;Variables!BL228),INDIRECT("F"&amp;Variables!BL228),INDIRECT("I"&amp;Variables!BL228))</f>
        <v/>
      </c>
      <c r="C223" s="27"/>
      <c r="D223" s="27"/>
      <c r="E223" s="27"/>
      <c r="F223" s="27"/>
      <c r="G223" s="27"/>
      <c r="H223" s="27"/>
      <c r="I223" s="27"/>
      <c r="J223" s="27"/>
      <c r="K223" s="27"/>
      <c r="L223" s="27"/>
      <c r="M223" s="27"/>
      <c r="N223" s="27"/>
      <c r="O223" s="27"/>
      <c r="P223" s="27"/>
      <c r="Q223" s="27"/>
      <c r="R223" s="27"/>
      <c r="S223" s="27"/>
      <c r="T223" s="27"/>
      <c r="U223" s="27"/>
    </row>
    <row r="224" spans="1:21">
      <c r="A224" s="119" t="str">
        <f ca="1">CONCATENATE(INDIRECT("C"&amp;Variables!BL229),INDIRECT("F"&amp;Variables!BL229),INDIRECT("I"&amp;Variables!BL229))</f>
        <v/>
      </c>
      <c r="C224" s="27"/>
      <c r="D224" s="27"/>
      <c r="E224" s="27"/>
      <c r="F224" s="27"/>
      <c r="G224" s="27"/>
      <c r="H224" s="27"/>
      <c r="I224" s="27"/>
      <c r="J224" s="27"/>
      <c r="K224" s="27"/>
      <c r="L224" s="27"/>
      <c r="M224" s="27"/>
      <c r="N224" s="27"/>
      <c r="O224" s="27"/>
      <c r="P224" s="27"/>
      <c r="Q224" s="27"/>
      <c r="R224" s="27"/>
      <c r="S224" s="27"/>
      <c r="T224" s="27"/>
      <c r="U224" s="27"/>
    </row>
    <row r="225" spans="1:21">
      <c r="A225" s="119" t="str">
        <f ca="1">CONCATENATE(INDIRECT("C"&amp;Variables!BL230),INDIRECT("F"&amp;Variables!BL230),INDIRECT("I"&amp;Variables!BL230))</f>
        <v/>
      </c>
      <c r="C225" s="27"/>
      <c r="D225" s="27"/>
      <c r="E225" s="27"/>
      <c r="F225" s="27"/>
      <c r="G225" s="27"/>
      <c r="H225" s="27"/>
      <c r="I225" s="27"/>
      <c r="J225" s="27"/>
      <c r="K225" s="27"/>
      <c r="L225" s="27"/>
      <c r="M225" s="27"/>
      <c r="N225" s="27"/>
      <c r="O225" s="27"/>
      <c r="P225" s="27"/>
      <c r="Q225" s="27"/>
      <c r="R225" s="27"/>
      <c r="S225" s="27"/>
      <c r="T225" s="27"/>
      <c r="U225" s="27"/>
    </row>
    <row r="226" spans="1:21">
      <c r="A226" s="119" t="str">
        <f ca="1">CONCATENATE(INDIRECT("C"&amp;Variables!BL231),INDIRECT("F"&amp;Variables!BL231),INDIRECT("I"&amp;Variables!BL231))</f>
        <v/>
      </c>
      <c r="C226" s="27"/>
      <c r="D226" s="27"/>
      <c r="E226" s="27"/>
      <c r="F226" s="27"/>
      <c r="G226" s="27"/>
      <c r="H226" s="27"/>
      <c r="I226" s="27"/>
      <c r="J226" s="27"/>
      <c r="K226" s="27"/>
      <c r="L226" s="27"/>
      <c r="M226" s="27"/>
      <c r="N226" s="27"/>
      <c r="O226" s="27"/>
      <c r="P226" s="27"/>
      <c r="Q226" s="27"/>
      <c r="R226" s="27"/>
      <c r="S226" s="27"/>
      <c r="T226" s="27"/>
      <c r="U226" s="27"/>
    </row>
    <row r="227" spans="1:21">
      <c r="A227" s="119" t="str">
        <f ca="1">CONCATENATE(INDIRECT("C"&amp;Variables!BL232),INDIRECT("F"&amp;Variables!BL232),INDIRECT("I"&amp;Variables!BL232))</f>
        <v/>
      </c>
      <c r="C227" s="27"/>
      <c r="D227" s="27"/>
      <c r="E227" s="27"/>
      <c r="F227" s="27"/>
      <c r="G227" s="27"/>
      <c r="H227" s="27"/>
      <c r="I227" s="27"/>
      <c r="J227" s="27"/>
      <c r="K227" s="27"/>
      <c r="L227" s="27"/>
      <c r="M227" s="27"/>
      <c r="N227" s="27"/>
      <c r="O227" s="27"/>
      <c r="P227" s="27"/>
      <c r="Q227" s="27"/>
      <c r="R227" s="27"/>
      <c r="S227" s="27"/>
      <c r="T227" s="27"/>
      <c r="U227" s="27"/>
    </row>
    <row r="228" spans="1:21">
      <c r="A228" s="119" t="str">
        <f ca="1">CONCATENATE(INDIRECT("C"&amp;Variables!BL233),INDIRECT("F"&amp;Variables!BL233),INDIRECT("I"&amp;Variables!BL233))</f>
        <v/>
      </c>
      <c r="C228" s="27"/>
      <c r="D228" s="27"/>
      <c r="E228" s="27"/>
      <c r="F228" s="27"/>
      <c r="G228" s="27"/>
      <c r="H228" s="27"/>
      <c r="I228" s="27"/>
      <c r="J228" s="27"/>
      <c r="K228" s="27"/>
      <c r="L228" s="27"/>
      <c r="M228" s="27"/>
      <c r="N228" s="27"/>
      <c r="O228" s="27"/>
      <c r="P228" s="27"/>
      <c r="Q228" s="27"/>
      <c r="R228" s="27"/>
      <c r="S228" s="27"/>
      <c r="T228" s="27"/>
      <c r="U228" s="27"/>
    </row>
    <row r="229" spans="1:21">
      <c r="A229" s="119" t="str">
        <f ca="1">CONCATENATE(INDIRECT("C"&amp;Variables!BL235),INDIRECT("F"&amp;Variables!BL235),INDIRECT("I"&amp;Variables!BL235))</f>
        <v/>
      </c>
      <c r="C229" s="27"/>
      <c r="D229" s="27"/>
      <c r="E229" s="27"/>
      <c r="F229" s="27"/>
      <c r="G229" s="27"/>
      <c r="H229" s="27"/>
      <c r="I229" s="27"/>
      <c r="J229" s="27"/>
      <c r="K229" s="27"/>
      <c r="L229" s="27"/>
      <c r="M229" s="27"/>
      <c r="N229" s="27"/>
      <c r="O229" s="27"/>
      <c r="P229" s="27"/>
      <c r="Q229" s="27"/>
      <c r="R229" s="27"/>
      <c r="S229" s="27"/>
      <c r="T229" s="27"/>
      <c r="U229" s="27"/>
    </row>
    <row r="230" spans="1:21">
      <c r="A230" s="119" t="str">
        <f ca="1">CONCATENATE(INDIRECT("C"&amp;Variables!BL236),INDIRECT("F"&amp;Variables!BL236),INDIRECT("I"&amp;Variables!BL236))</f>
        <v/>
      </c>
      <c r="C230" s="27"/>
      <c r="D230" s="27"/>
      <c r="E230" s="27"/>
      <c r="F230" s="27"/>
      <c r="G230" s="27"/>
      <c r="H230" s="27"/>
      <c r="I230" s="27"/>
      <c r="J230" s="27"/>
      <c r="K230" s="27"/>
      <c r="L230" s="27"/>
      <c r="M230" s="27"/>
      <c r="N230" s="27"/>
      <c r="O230" s="27"/>
      <c r="P230" s="27"/>
      <c r="Q230" s="27"/>
      <c r="R230" s="27"/>
      <c r="S230" s="27"/>
      <c r="T230" s="27"/>
      <c r="U230" s="27"/>
    </row>
    <row r="231" spans="1:21">
      <c r="A231" s="119" t="str">
        <f ca="1">CONCATENATE(INDIRECT("C"&amp;Variables!BL237),INDIRECT("F"&amp;Variables!BL237),INDIRECT("I"&amp;Variables!BL237))</f>
        <v/>
      </c>
      <c r="C231" s="27"/>
      <c r="D231" s="27"/>
      <c r="E231" s="27"/>
      <c r="F231" s="27"/>
      <c r="G231" s="27"/>
      <c r="H231" s="27"/>
      <c r="I231" s="27"/>
      <c r="J231" s="27"/>
      <c r="K231" s="27"/>
      <c r="L231" s="27"/>
      <c r="M231" s="27"/>
      <c r="N231" s="27"/>
      <c r="O231" s="27"/>
      <c r="P231" s="27"/>
      <c r="Q231" s="27"/>
      <c r="R231" s="27"/>
      <c r="S231" s="27"/>
      <c r="T231" s="27"/>
      <c r="U231" s="27"/>
    </row>
    <row r="232" spans="1:21">
      <c r="A232" s="119" t="str">
        <f ca="1">CONCATENATE(INDIRECT("C"&amp;Variables!BL238),INDIRECT("F"&amp;Variables!BL238),INDIRECT("I"&amp;Variables!BL238))</f>
        <v/>
      </c>
      <c r="C232" s="27"/>
      <c r="D232" s="27"/>
      <c r="E232" s="27"/>
      <c r="F232" s="27"/>
      <c r="G232" s="27"/>
      <c r="H232" s="27"/>
      <c r="I232" s="27"/>
      <c r="J232" s="27"/>
      <c r="K232" s="27"/>
      <c r="L232" s="27"/>
      <c r="M232" s="27"/>
      <c r="N232" s="27"/>
      <c r="O232" s="27"/>
      <c r="P232" s="27"/>
      <c r="Q232" s="27"/>
      <c r="R232" s="27"/>
      <c r="S232" s="27"/>
      <c r="T232" s="27"/>
      <c r="U232" s="27"/>
    </row>
    <row r="233" spans="1:21">
      <c r="A233" s="119" t="str">
        <f ca="1">CONCATENATE(INDIRECT("C"&amp;Variables!BL239),INDIRECT("F"&amp;Variables!BL239),INDIRECT("I"&amp;Variables!BL239))</f>
        <v/>
      </c>
      <c r="C233" s="27"/>
      <c r="D233" s="27"/>
      <c r="E233" s="27"/>
      <c r="F233" s="27"/>
      <c r="G233" s="27"/>
      <c r="H233" s="27"/>
      <c r="I233" s="27"/>
      <c r="J233" s="27"/>
      <c r="K233" s="27"/>
      <c r="L233" s="27"/>
      <c r="M233" s="27"/>
      <c r="N233" s="27"/>
      <c r="O233" s="27"/>
      <c r="P233" s="27"/>
      <c r="Q233" s="27"/>
      <c r="R233" s="27"/>
      <c r="S233" s="27"/>
      <c r="T233" s="27"/>
      <c r="U233" s="27"/>
    </row>
    <row r="234" spans="1:21">
      <c r="A234" s="119" t="str">
        <f ca="1">CONCATENATE(INDIRECT("C"&amp;Variables!BL240),INDIRECT("F"&amp;Variables!BL240),INDIRECT("I"&amp;Variables!BL240))</f>
        <v/>
      </c>
      <c r="C234" s="27"/>
      <c r="D234" s="27"/>
      <c r="E234" s="27"/>
      <c r="F234" s="27"/>
      <c r="G234" s="27"/>
      <c r="H234" s="27"/>
      <c r="I234" s="27"/>
      <c r="J234" s="27"/>
      <c r="K234" s="27"/>
      <c r="L234" s="27"/>
      <c r="M234" s="27"/>
      <c r="N234" s="27"/>
      <c r="O234" s="27"/>
      <c r="P234" s="27"/>
      <c r="Q234" s="27"/>
      <c r="R234" s="27"/>
      <c r="S234" s="27"/>
      <c r="T234" s="27"/>
      <c r="U234" s="27"/>
    </row>
    <row r="235" spans="1:21">
      <c r="A235" s="119" t="str">
        <f ca="1">CONCATENATE(INDIRECT("C"&amp;Variables!BL241),INDIRECT("F"&amp;Variables!BL241),INDIRECT("I"&amp;Variables!BL241))</f>
        <v/>
      </c>
      <c r="C235" s="27"/>
      <c r="D235" s="27"/>
      <c r="E235" s="27"/>
      <c r="F235" s="27"/>
      <c r="G235" s="27"/>
      <c r="H235" s="27"/>
      <c r="I235" s="27"/>
      <c r="J235" s="27"/>
      <c r="K235" s="27"/>
      <c r="L235" s="27"/>
      <c r="M235" s="27"/>
      <c r="N235" s="27"/>
      <c r="O235" s="27"/>
      <c r="P235" s="27"/>
      <c r="Q235" s="27"/>
      <c r="R235" s="27"/>
      <c r="S235" s="27"/>
      <c r="T235" s="27"/>
      <c r="U235" s="27"/>
    </row>
    <row r="236" spans="1:21">
      <c r="A236" s="119" t="str">
        <f ca="1">CONCATENATE(INDIRECT("C"&amp;Variables!BL242),INDIRECT("F"&amp;Variables!BL242),INDIRECT("I"&amp;Variables!BL242))</f>
        <v/>
      </c>
      <c r="C236" s="27"/>
      <c r="D236" s="27"/>
      <c r="E236" s="27"/>
      <c r="F236" s="27"/>
      <c r="G236" s="27"/>
      <c r="H236" s="27"/>
      <c r="I236" s="27"/>
      <c r="J236" s="27"/>
      <c r="K236" s="27"/>
      <c r="L236" s="27"/>
      <c r="M236" s="27"/>
      <c r="N236" s="27"/>
      <c r="O236" s="27"/>
      <c r="P236" s="27"/>
      <c r="Q236" s="27"/>
      <c r="R236" s="27"/>
      <c r="S236" s="27"/>
      <c r="T236" s="27"/>
      <c r="U236" s="27"/>
    </row>
    <row r="237" spans="1:21">
      <c r="A237" s="119" t="str">
        <f ca="1">CONCATENATE(INDIRECT("C"&amp;Variables!BL243),INDIRECT("F"&amp;Variables!BL243),INDIRECT("I"&amp;Variables!BL243))</f>
        <v/>
      </c>
      <c r="C237" s="27"/>
      <c r="D237" s="27"/>
      <c r="E237" s="27"/>
      <c r="F237" s="27"/>
      <c r="G237" s="27"/>
      <c r="H237" s="27"/>
      <c r="I237" s="27"/>
      <c r="J237" s="27"/>
      <c r="K237" s="27"/>
      <c r="L237" s="27"/>
      <c r="M237" s="27"/>
      <c r="N237" s="27"/>
      <c r="O237" s="27"/>
      <c r="P237" s="27"/>
      <c r="Q237" s="27"/>
      <c r="R237" s="27"/>
      <c r="S237" s="27"/>
      <c r="T237" s="27"/>
      <c r="U237" s="27"/>
    </row>
    <row r="238" spans="1:21">
      <c r="A238" s="119" t="str">
        <f ca="1">CONCATENATE(INDIRECT("C"&amp;Variables!BL244),INDIRECT("F"&amp;Variables!BL244),INDIRECT("I"&amp;Variables!BL244))</f>
        <v/>
      </c>
      <c r="C238" s="27"/>
      <c r="D238" s="27"/>
      <c r="E238" s="27"/>
      <c r="F238" s="27"/>
      <c r="G238" s="27"/>
      <c r="H238" s="27"/>
      <c r="I238" s="27"/>
      <c r="J238" s="27"/>
      <c r="K238" s="27"/>
      <c r="L238" s="27"/>
      <c r="M238" s="27"/>
      <c r="N238" s="27"/>
      <c r="O238" s="27"/>
      <c r="P238" s="27"/>
      <c r="Q238" s="27"/>
      <c r="R238" s="27"/>
      <c r="S238" s="27"/>
      <c r="T238" s="27"/>
      <c r="U238" s="27"/>
    </row>
    <row r="239" spans="1:21">
      <c r="A239" s="119" t="str">
        <f ca="1">CONCATENATE(INDIRECT("C"&amp;Variables!BL245),INDIRECT("F"&amp;Variables!BL245),INDIRECT("I"&amp;Variables!BL245))</f>
        <v/>
      </c>
      <c r="C239" s="27"/>
      <c r="D239" s="27"/>
      <c r="E239" s="27"/>
      <c r="F239" s="27"/>
      <c r="G239" s="27"/>
      <c r="H239" s="27"/>
      <c r="I239" s="27"/>
      <c r="J239" s="27"/>
      <c r="K239" s="27"/>
      <c r="L239" s="27"/>
      <c r="M239" s="27"/>
      <c r="N239" s="27"/>
      <c r="O239" s="27"/>
      <c r="P239" s="27"/>
      <c r="Q239" s="27"/>
      <c r="R239" s="27"/>
      <c r="S239" s="27"/>
      <c r="T239" s="27"/>
      <c r="U239" s="27"/>
    </row>
    <row r="240" spans="1:21">
      <c r="A240" s="119" t="str">
        <f ca="1">CONCATENATE(INDIRECT("C"&amp;Variables!BL247),INDIRECT("F"&amp;Variables!BL247),INDIRECT("I"&amp;Variables!BL247))</f>
        <v/>
      </c>
      <c r="C240" s="27"/>
      <c r="D240" s="27"/>
      <c r="E240" s="27"/>
      <c r="F240" s="27"/>
      <c r="G240" s="27"/>
      <c r="H240" s="27"/>
      <c r="I240" s="27"/>
      <c r="J240" s="27"/>
      <c r="K240" s="27"/>
      <c r="L240" s="27"/>
      <c r="M240" s="27"/>
      <c r="N240" s="27"/>
      <c r="O240" s="27"/>
      <c r="P240" s="27"/>
      <c r="Q240" s="27"/>
      <c r="R240" s="27"/>
      <c r="S240" s="27"/>
      <c r="T240" s="27"/>
      <c r="U240" s="27"/>
    </row>
    <row r="241" spans="1:21">
      <c r="A241" s="119" t="str">
        <f ca="1">CONCATENATE(INDIRECT("C"&amp;Variables!BL248),INDIRECT("F"&amp;Variables!BL248),INDIRECT("I"&amp;Variables!BL248))</f>
        <v/>
      </c>
      <c r="C241" s="27"/>
      <c r="D241" s="27"/>
      <c r="E241" s="27"/>
      <c r="F241" s="27"/>
      <c r="G241" s="27"/>
      <c r="H241" s="27"/>
      <c r="I241" s="27"/>
      <c r="J241" s="27"/>
      <c r="K241" s="27"/>
      <c r="L241" s="27"/>
      <c r="M241" s="27"/>
      <c r="N241" s="27"/>
      <c r="O241" s="27"/>
      <c r="P241" s="27"/>
      <c r="Q241" s="27"/>
      <c r="R241" s="27"/>
      <c r="S241" s="27"/>
      <c r="T241" s="27"/>
      <c r="U241" s="27"/>
    </row>
    <row r="242" spans="1:21">
      <c r="A242" s="119" t="str">
        <f ca="1">CONCATENATE(INDIRECT("C"&amp;Variables!BL249),INDIRECT("F"&amp;Variables!BL249),INDIRECT("I"&amp;Variables!BL249))</f>
        <v/>
      </c>
      <c r="C242" s="27"/>
      <c r="D242" s="27"/>
      <c r="E242" s="27"/>
      <c r="F242" s="27"/>
      <c r="G242" s="27"/>
      <c r="H242" s="27"/>
      <c r="I242" s="27"/>
      <c r="J242" s="27"/>
      <c r="K242" s="27"/>
      <c r="L242" s="27"/>
      <c r="M242" s="27"/>
      <c r="N242" s="27"/>
      <c r="O242" s="27"/>
      <c r="P242" s="27"/>
      <c r="Q242" s="27"/>
      <c r="R242" s="27"/>
      <c r="S242" s="27"/>
      <c r="T242" s="27"/>
      <c r="U242" s="27"/>
    </row>
    <row r="243" spans="1:21">
      <c r="A243" s="119" t="str">
        <f ca="1">CONCATENATE(INDIRECT("C"&amp;Variables!BL250),INDIRECT("F"&amp;Variables!BL250),INDIRECT("I"&amp;Variables!BL250))</f>
        <v/>
      </c>
      <c r="C243" s="27"/>
      <c r="D243" s="27"/>
      <c r="E243" s="27"/>
      <c r="F243" s="27"/>
      <c r="G243" s="27"/>
      <c r="H243" s="27"/>
      <c r="I243" s="27"/>
      <c r="J243" s="27"/>
      <c r="K243" s="27"/>
      <c r="L243" s="27"/>
      <c r="M243" s="27"/>
      <c r="N243" s="27"/>
      <c r="O243" s="27"/>
      <c r="P243" s="27"/>
      <c r="Q243" s="27"/>
      <c r="R243" s="27"/>
      <c r="S243" s="27"/>
      <c r="T243" s="27"/>
      <c r="U243" s="27"/>
    </row>
    <row r="244" spans="1:21">
      <c r="A244" s="119" t="str">
        <f ca="1">CONCATENATE(INDIRECT("C"&amp;Variables!BL251),INDIRECT("F"&amp;Variables!BL251),INDIRECT("I"&amp;Variables!BL251))</f>
        <v/>
      </c>
      <c r="C244" s="27"/>
      <c r="D244" s="27"/>
      <c r="E244" s="27"/>
      <c r="F244" s="27"/>
      <c r="G244" s="27"/>
      <c r="H244" s="27"/>
      <c r="I244" s="27"/>
      <c r="J244" s="27"/>
      <c r="K244" s="27"/>
      <c r="L244" s="27"/>
      <c r="M244" s="27"/>
      <c r="N244" s="27"/>
      <c r="O244" s="27"/>
      <c r="P244" s="27"/>
      <c r="Q244" s="27"/>
      <c r="R244" s="27"/>
      <c r="S244" s="27"/>
      <c r="T244" s="27"/>
      <c r="U244" s="27"/>
    </row>
    <row r="245" spans="1:21">
      <c r="A245" s="119" t="str">
        <f ca="1">CONCATENATE(INDIRECT("C"&amp;Variables!BL252),INDIRECT("F"&amp;Variables!BL252),INDIRECT("I"&amp;Variables!BL252))</f>
        <v/>
      </c>
      <c r="C245" s="27"/>
      <c r="D245" s="27"/>
      <c r="E245" s="27"/>
      <c r="F245" s="27"/>
      <c r="G245" s="27"/>
      <c r="H245" s="27"/>
      <c r="I245" s="27"/>
      <c r="J245" s="27"/>
      <c r="K245" s="27"/>
      <c r="L245" s="27"/>
      <c r="M245" s="27"/>
      <c r="N245" s="27"/>
      <c r="O245" s="27"/>
      <c r="P245" s="27"/>
      <c r="Q245" s="27"/>
      <c r="R245" s="27"/>
      <c r="S245" s="27"/>
      <c r="T245" s="27"/>
      <c r="U245" s="27"/>
    </row>
    <row r="246" spans="1:21">
      <c r="A246" s="119" t="str">
        <f ca="1">CONCATENATE(INDIRECT("C"&amp;Variables!BL253),INDIRECT("F"&amp;Variables!BL253),INDIRECT("I"&amp;Variables!BL253))</f>
        <v/>
      </c>
      <c r="C246" s="27"/>
      <c r="D246" s="27"/>
      <c r="E246" s="27"/>
      <c r="F246" s="27"/>
      <c r="G246" s="27"/>
      <c r="H246" s="27"/>
      <c r="I246" s="27"/>
      <c r="J246" s="27"/>
      <c r="K246" s="27"/>
      <c r="L246" s="27"/>
      <c r="M246" s="27"/>
      <c r="N246" s="27"/>
      <c r="O246" s="27"/>
      <c r="P246" s="27"/>
      <c r="Q246" s="27"/>
      <c r="R246" s="27"/>
      <c r="S246" s="27"/>
      <c r="T246" s="27"/>
      <c r="U246" s="27"/>
    </row>
    <row r="247" spans="1:21">
      <c r="A247" s="119" t="str">
        <f ca="1">CONCATENATE(INDIRECT("C"&amp;Variables!BL254),INDIRECT("F"&amp;Variables!BL254),INDIRECT("I"&amp;Variables!BL254))</f>
        <v/>
      </c>
      <c r="C247" s="27"/>
      <c r="D247" s="27"/>
      <c r="E247" s="27"/>
      <c r="F247" s="27"/>
      <c r="G247" s="27"/>
      <c r="H247" s="27"/>
      <c r="I247" s="27"/>
      <c r="J247" s="27"/>
      <c r="K247" s="27"/>
      <c r="L247" s="27"/>
      <c r="M247" s="27"/>
      <c r="N247" s="27"/>
      <c r="O247" s="27"/>
      <c r="P247" s="27"/>
      <c r="Q247" s="27"/>
      <c r="R247" s="27"/>
      <c r="S247" s="27"/>
      <c r="T247" s="27"/>
      <c r="U247" s="27"/>
    </row>
    <row r="248" spans="1:21">
      <c r="A248" s="119" t="str">
        <f ca="1">CONCATENATE(INDIRECT("C"&amp;Variables!BL255),INDIRECT("F"&amp;Variables!BL255),INDIRECT("I"&amp;Variables!BL255))</f>
        <v/>
      </c>
      <c r="C248" s="27"/>
      <c r="D248" s="27"/>
      <c r="E248" s="27"/>
      <c r="F248" s="27"/>
      <c r="G248" s="27"/>
      <c r="H248" s="27"/>
      <c r="I248" s="27"/>
      <c r="J248" s="27"/>
      <c r="K248" s="27"/>
      <c r="L248" s="27"/>
      <c r="M248" s="27"/>
      <c r="N248" s="27"/>
      <c r="O248" s="27"/>
      <c r="P248" s="27"/>
      <c r="Q248" s="27"/>
      <c r="R248" s="27"/>
      <c r="S248" s="27"/>
      <c r="T248" s="27"/>
      <c r="U248" s="27"/>
    </row>
    <row r="249" spans="1:21">
      <c r="A249" s="119" t="str">
        <f ca="1">CONCATENATE(INDIRECT("C"&amp;Variables!BL256),INDIRECT("F"&amp;Variables!BL256),INDIRECT("I"&amp;Variables!BL256))</f>
        <v/>
      </c>
      <c r="C249" s="27"/>
      <c r="D249" s="27"/>
      <c r="E249" s="27"/>
      <c r="F249" s="27"/>
      <c r="G249" s="27"/>
      <c r="H249" s="27"/>
      <c r="I249" s="27"/>
      <c r="J249" s="27"/>
      <c r="K249" s="27"/>
      <c r="L249" s="27"/>
      <c r="M249" s="27"/>
      <c r="N249" s="27"/>
      <c r="O249" s="27"/>
      <c r="P249" s="27"/>
      <c r="Q249" s="27"/>
      <c r="R249" s="27"/>
      <c r="S249" s="27"/>
      <c r="T249" s="27"/>
      <c r="U249" s="27"/>
    </row>
    <row r="250" spans="1:21">
      <c r="A250" s="119" t="str">
        <f ca="1">CONCATENATE(INDIRECT("C"&amp;Variables!BL257),INDIRECT("F"&amp;Variables!BL257),INDIRECT("I"&amp;Variables!BL257))</f>
        <v/>
      </c>
      <c r="C250" s="27"/>
      <c r="D250" s="27"/>
      <c r="E250" s="27"/>
      <c r="F250" s="27"/>
      <c r="G250" s="27"/>
      <c r="H250" s="27"/>
      <c r="I250" s="27"/>
      <c r="J250" s="27"/>
      <c r="K250" s="27"/>
      <c r="L250" s="27"/>
      <c r="M250" s="27"/>
      <c r="N250" s="27"/>
      <c r="O250" s="27"/>
      <c r="P250" s="27"/>
      <c r="Q250" s="27"/>
      <c r="R250" s="27"/>
      <c r="S250" s="27"/>
      <c r="T250" s="27"/>
      <c r="U250" s="27"/>
    </row>
    <row r="251" spans="1:21">
      <c r="A251" s="119" t="str">
        <f ca="1">CONCATENATE(INDIRECT("C"&amp;Variables!BL258),INDIRECT("F"&amp;Variables!BL258),INDIRECT("I"&amp;Variables!BL258))</f>
        <v/>
      </c>
    </row>
    <row r="252" spans="1:21">
      <c r="A252" s="119" t="str">
        <f ca="1">CONCATENATE(INDIRECT("C"&amp;Variables!BL259),INDIRECT("F"&amp;Variables!BL259),INDIRECT("I"&amp;Variables!BL259))</f>
        <v/>
      </c>
    </row>
    <row r="253" spans="1:21">
      <c r="A253" s="119" t="str">
        <f ca="1">CONCATENATE(INDIRECT("C"&amp;Variables!BL260),INDIRECT("F"&amp;Variables!BL260),INDIRECT("I"&amp;Variables!BL260))</f>
        <v/>
      </c>
    </row>
    <row r="254" spans="1:21">
      <c r="A254" s="119" t="str">
        <f ca="1">CONCATENATE(INDIRECT("C"&amp;Variables!BL261),INDIRECT("F"&amp;Variables!BL261),INDIRECT("I"&amp;Variables!BL261))</f>
        <v/>
      </c>
    </row>
    <row r="255" spans="1:21">
      <c r="A255" s="119" t="str">
        <f ca="1">CONCATENATE(INDIRECT("C"&amp;Variables!BL262),INDIRECT("F"&amp;Variables!BL262),INDIRECT("I"&amp;Variables!BL262))</f>
        <v/>
      </c>
    </row>
    <row r="256" spans="1:21">
      <c r="A256" s="119" t="str">
        <f ca="1">CONCATENATE(INDIRECT("C"&amp;Variables!BL263),INDIRECT("F"&amp;Variables!BL263),INDIRECT("I"&amp;Variables!BL263))</f>
        <v/>
      </c>
    </row>
    <row r="257" spans="1:1">
      <c r="A257" s="119" t="str">
        <f ca="1">CONCATENATE(INDIRECT("C"&amp;Variables!BL264),INDIRECT("F"&amp;Variables!BL264),INDIRECT("I"&amp;Variables!BL264))</f>
        <v/>
      </c>
    </row>
  </sheetData>
  <sheetProtection algorithmName="SHA-512" hashValue="MtyJ97X6N7+t/lkXqkHqUcNkVu1IPlTIlcbmF2M13rWdgWYu2tMN/uL3WtuguFIJEIj9VfEMuXPyZblUY4iPfA==" saltValue="pusd4YCV5kgH/YI5/7BogQ==" spinCount="100000" sheet="1" objects="1" scenarios="1"/>
  <mergeCells count="2">
    <mergeCell ref="L3:P3"/>
    <mergeCell ref="Q3:U3"/>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193537" r:id="rId3" name="Button 1">
              <controlPr defaultSize="0" print="0" autoFill="0" autoPict="0" macro="[0]!Button3_Click" altText="v3 Run">
                <anchor moveWithCells="1" sizeWithCells="1">
                  <from>
                    <xdr:col>0</xdr:col>
                    <xdr:colOff>323850</xdr:colOff>
                    <xdr:row>3</xdr:row>
                    <xdr:rowOff>9525</xdr:rowOff>
                  </from>
                  <to>
                    <xdr:col>1</xdr:col>
                    <xdr:colOff>390525</xdr:colOff>
                    <xdr:row>3</xdr:row>
                    <xdr:rowOff>390525</xdr:rowOff>
                  </to>
                </anchor>
              </controlPr>
            </control>
          </mc:Choice>
        </mc:AlternateContent>
        <mc:AlternateContent xmlns:mc="http://schemas.openxmlformats.org/markup-compatibility/2006">
          <mc:Choice Requires="x14">
            <control shapeId="193538" r:id="rId4" name="Button 2">
              <controlPr defaultSize="0" print="0" autoFill="0" autoPict="0" macro="[0]!Button307_Click">
                <anchor moveWithCells="1" sizeWithCells="1">
                  <from>
                    <xdr:col>1</xdr:col>
                    <xdr:colOff>266700</xdr:colOff>
                    <xdr:row>0</xdr:row>
                    <xdr:rowOff>819150</xdr:rowOff>
                  </from>
                  <to>
                    <xdr:col>1</xdr:col>
                    <xdr:colOff>590550</xdr:colOff>
                    <xdr:row>0</xdr:row>
                    <xdr:rowOff>1038225</xdr:rowOff>
                  </to>
                </anchor>
              </controlPr>
            </control>
          </mc:Choice>
        </mc:AlternateContent>
        <mc:AlternateContent xmlns:mc="http://schemas.openxmlformats.org/markup-compatibility/2006">
          <mc:Choice Requires="x14">
            <control shapeId="193539" r:id="rId5" name="Button 3">
              <controlPr defaultSize="0" print="0" autoFill="0" autoPict="0" macro="[0]!Button308_Click">
                <anchor moveWithCells="1" sizeWithCells="1">
                  <from>
                    <xdr:col>2</xdr:col>
                    <xdr:colOff>38100</xdr:colOff>
                    <xdr:row>0</xdr:row>
                    <xdr:rowOff>819150</xdr:rowOff>
                  </from>
                  <to>
                    <xdr:col>2</xdr:col>
                    <xdr:colOff>352425</xdr:colOff>
                    <xdr:row>0</xdr:row>
                    <xdr:rowOff>1038225</xdr:rowOff>
                  </to>
                </anchor>
              </controlPr>
            </control>
          </mc:Choice>
        </mc:AlternateContent>
        <mc:AlternateContent xmlns:mc="http://schemas.openxmlformats.org/markup-compatibility/2006">
          <mc:Choice Requires="x14">
            <control shapeId="193540" r:id="rId6" name="Button 4">
              <controlPr defaultSize="0" print="0" autoFill="0" autoPict="0" macro="[0]!Button306_Click">
                <anchor moveWithCells="1" sizeWithCells="1">
                  <from>
                    <xdr:col>2</xdr:col>
                    <xdr:colOff>400050</xdr:colOff>
                    <xdr:row>0</xdr:row>
                    <xdr:rowOff>819150</xdr:rowOff>
                  </from>
                  <to>
                    <xdr:col>2</xdr:col>
                    <xdr:colOff>952500</xdr:colOff>
                    <xdr:row>0</xdr:row>
                    <xdr:rowOff>1038225</xdr:rowOff>
                  </to>
                </anchor>
              </controlPr>
            </control>
          </mc:Choice>
        </mc:AlternateContent>
        <mc:AlternateContent xmlns:mc="http://schemas.openxmlformats.org/markup-compatibility/2006">
          <mc:Choice Requires="x14">
            <control shapeId="193541" r:id="rId7" name="Button 5">
              <controlPr defaultSize="0" print="0" autoFill="0" autoPict="0" macro="[0]!Button305_Click">
                <anchor moveWithCells="1" sizeWithCells="1">
                  <from>
                    <xdr:col>0</xdr:col>
                    <xdr:colOff>266700</xdr:colOff>
                    <xdr:row>0</xdr:row>
                    <xdr:rowOff>819150</xdr:rowOff>
                  </from>
                  <to>
                    <xdr:col>1</xdr:col>
                    <xdr:colOff>219075</xdr:colOff>
                    <xdr:row>0</xdr:row>
                    <xdr:rowOff>1038225</xdr:rowOff>
                  </to>
                </anchor>
              </controlPr>
            </control>
          </mc:Choice>
        </mc:AlternateContent>
        <mc:AlternateContent xmlns:mc="http://schemas.openxmlformats.org/markup-compatibility/2006">
          <mc:Choice Requires="x14">
            <control shapeId="193542" r:id="rId8" name="Button 6">
              <controlPr defaultSize="0" print="0" autoFill="0" autoPict="0" macro="[0]!Button309_Click">
                <anchor moveWithCells="1" sizeWithCells="1">
                  <from>
                    <xdr:col>2</xdr:col>
                    <xdr:colOff>1009650</xdr:colOff>
                    <xdr:row>0</xdr:row>
                    <xdr:rowOff>819150</xdr:rowOff>
                  </from>
                  <to>
                    <xdr:col>3</xdr:col>
                    <xdr:colOff>209550</xdr:colOff>
                    <xdr:row>0</xdr:row>
                    <xdr:rowOff>1038225</xdr:rowOff>
                  </to>
                </anchor>
              </controlPr>
            </control>
          </mc:Choice>
        </mc:AlternateContent>
        <mc:AlternateContent xmlns:mc="http://schemas.openxmlformats.org/markup-compatibility/2006">
          <mc:Choice Requires="x14">
            <control shapeId="193543" r:id="rId9" name="Button 7">
              <controlPr defaultSize="0" print="0" autoFill="0" autoPict="0" macro="[0]!Button310_Click">
                <anchor moveWithCells="1" sizeWithCells="1">
                  <from>
                    <xdr:col>3</xdr:col>
                    <xdr:colOff>257175</xdr:colOff>
                    <xdr:row>0</xdr:row>
                    <xdr:rowOff>819150</xdr:rowOff>
                  </from>
                  <to>
                    <xdr:col>3</xdr:col>
                    <xdr:colOff>1066800</xdr:colOff>
                    <xdr:row>0</xdr:row>
                    <xdr:rowOff>1038225</xdr:rowOff>
                  </to>
                </anchor>
              </controlPr>
            </control>
          </mc:Choice>
        </mc:AlternateContent>
        <mc:AlternateContent xmlns:mc="http://schemas.openxmlformats.org/markup-compatibility/2006">
          <mc:Choice Requires="x14">
            <control shapeId="193544" r:id="rId10" name="Button 8">
              <controlPr defaultSize="0" print="0" autoFill="0" autoPict="0" macro="[0]!Button311_Click">
                <anchor moveWithCells="1" sizeWithCells="1">
                  <from>
                    <xdr:col>3</xdr:col>
                    <xdr:colOff>1114425</xdr:colOff>
                    <xdr:row>0</xdr:row>
                    <xdr:rowOff>819150</xdr:rowOff>
                  </from>
                  <to>
                    <xdr:col>4</xdr:col>
                    <xdr:colOff>352425</xdr:colOff>
                    <xdr:row>0</xdr:row>
                    <xdr:rowOff>1038225</xdr:rowOff>
                  </to>
                </anchor>
              </controlPr>
            </control>
          </mc:Choice>
        </mc:AlternateContent>
        <mc:AlternateContent xmlns:mc="http://schemas.openxmlformats.org/markup-compatibility/2006">
          <mc:Choice Requires="x14">
            <control shapeId="193545" r:id="rId11" name="Button 9">
              <controlPr defaultSize="0" print="0" autoFill="0" autoPict="0" macro="[0]!Button312_Click">
                <anchor moveWithCells="1" sizeWithCells="1">
                  <from>
                    <xdr:col>4</xdr:col>
                    <xdr:colOff>381000</xdr:colOff>
                    <xdr:row>0</xdr:row>
                    <xdr:rowOff>819150</xdr:rowOff>
                  </from>
                  <to>
                    <xdr:col>4</xdr:col>
                    <xdr:colOff>866775</xdr:colOff>
                    <xdr:row>0</xdr:row>
                    <xdr:rowOff>1038225</xdr:rowOff>
                  </to>
                </anchor>
              </controlPr>
            </control>
          </mc:Choice>
        </mc:AlternateContent>
        <mc:AlternateContent xmlns:mc="http://schemas.openxmlformats.org/markup-compatibility/2006">
          <mc:Choice Requires="x14">
            <control shapeId="193546" r:id="rId12" name="Button 10">
              <controlPr defaultSize="0" print="0" autoFill="0" autoPict="0" macro="[0]!Button313_Click">
                <anchor moveWithCells="1" sizeWithCells="1">
                  <from>
                    <xdr:col>4</xdr:col>
                    <xdr:colOff>895350</xdr:colOff>
                    <xdr:row>0</xdr:row>
                    <xdr:rowOff>819150</xdr:rowOff>
                  </from>
                  <to>
                    <xdr:col>4</xdr:col>
                    <xdr:colOff>1362075</xdr:colOff>
                    <xdr:row>0</xdr:row>
                    <xdr:rowOff>1038225</xdr:rowOff>
                  </to>
                </anchor>
              </controlPr>
            </control>
          </mc:Choice>
        </mc:AlternateContent>
        <mc:AlternateContent xmlns:mc="http://schemas.openxmlformats.org/markup-compatibility/2006">
          <mc:Choice Requires="x14">
            <control shapeId="193547" r:id="rId13" name="Button 11">
              <controlPr defaultSize="0" print="0" autoFill="0" autoPict="0" macro="[0]!Button314_Click">
                <anchor moveWithCells="1" sizeWithCells="1">
                  <from>
                    <xdr:col>4</xdr:col>
                    <xdr:colOff>1390650</xdr:colOff>
                    <xdr:row>0</xdr:row>
                    <xdr:rowOff>819150</xdr:rowOff>
                  </from>
                  <to>
                    <xdr:col>5</xdr:col>
                    <xdr:colOff>476250</xdr:colOff>
                    <xdr:row>0</xdr:row>
                    <xdr:rowOff>1038225</xdr:rowOff>
                  </to>
                </anchor>
              </controlPr>
            </control>
          </mc:Choice>
        </mc:AlternateContent>
        <mc:AlternateContent xmlns:mc="http://schemas.openxmlformats.org/markup-compatibility/2006">
          <mc:Choice Requires="x14">
            <control shapeId="193548" r:id="rId14" name="Button 12">
              <controlPr defaultSize="0" print="0" autoFill="0" autoPict="0" macro="[0]!Button315_Click">
                <anchor moveWithCells="1" sizeWithCells="1">
                  <from>
                    <xdr:col>5</xdr:col>
                    <xdr:colOff>504825</xdr:colOff>
                    <xdr:row>0</xdr:row>
                    <xdr:rowOff>819150</xdr:rowOff>
                  </from>
                  <to>
                    <xdr:col>6</xdr:col>
                    <xdr:colOff>276225</xdr:colOff>
                    <xdr:row>0</xdr:row>
                    <xdr:rowOff>1038225</xdr:rowOff>
                  </to>
                </anchor>
              </controlPr>
            </control>
          </mc:Choice>
        </mc:AlternateContent>
        <mc:AlternateContent xmlns:mc="http://schemas.openxmlformats.org/markup-compatibility/2006">
          <mc:Choice Requires="x14">
            <control shapeId="193549" r:id="rId15" name="Button 13">
              <controlPr defaultSize="0" print="0" autoFill="0" autoPict="0" macro="[0]!Button316_Click">
                <anchor moveWithCells="1" sizeWithCells="1">
                  <from>
                    <xdr:col>6</xdr:col>
                    <xdr:colOff>304800</xdr:colOff>
                    <xdr:row>0</xdr:row>
                    <xdr:rowOff>819150</xdr:rowOff>
                  </from>
                  <to>
                    <xdr:col>7</xdr:col>
                    <xdr:colOff>19050</xdr:colOff>
                    <xdr:row>0</xdr:row>
                    <xdr:rowOff>1038225</xdr:rowOff>
                  </to>
                </anchor>
              </controlPr>
            </control>
          </mc:Choice>
        </mc:AlternateContent>
        <mc:AlternateContent xmlns:mc="http://schemas.openxmlformats.org/markup-compatibility/2006">
          <mc:Choice Requires="x14">
            <control shapeId="193550" r:id="rId16" name="Button 14">
              <controlPr defaultSize="0" print="0" autoFill="0" autoPict="0" macro="[0]!Button317_Click">
                <anchor moveWithCells="1" sizeWithCells="1">
                  <from>
                    <xdr:col>0</xdr:col>
                    <xdr:colOff>571500</xdr:colOff>
                    <xdr:row>0</xdr:row>
                    <xdr:rowOff>523875</xdr:rowOff>
                  </from>
                  <to>
                    <xdr:col>2</xdr:col>
                    <xdr:colOff>847725</xdr:colOff>
                    <xdr:row>0</xdr:row>
                    <xdr:rowOff>762000</xdr:rowOff>
                  </to>
                </anchor>
              </controlPr>
            </control>
          </mc:Choice>
        </mc:AlternateContent>
        <mc:AlternateContent xmlns:mc="http://schemas.openxmlformats.org/markup-compatibility/2006">
          <mc:Choice Requires="x14">
            <control shapeId="193551" r:id="rId17" name="Button 15">
              <controlPr defaultSize="0" print="0" autoFill="0" autoPict="0" macro="[0]!Button318_Click">
                <anchor moveWithCells="1" sizeWithCells="1">
                  <from>
                    <xdr:col>0</xdr:col>
                    <xdr:colOff>552450</xdr:colOff>
                    <xdr:row>0</xdr:row>
                    <xdr:rowOff>1076325</xdr:rowOff>
                  </from>
                  <to>
                    <xdr:col>2</xdr:col>
                    <xdr:colOff>828675</xdr:colOff>
                    <xdr:row>0</xdr:row>
                    <xdr:rowOff>1314450</xdr:rowOff>
                  </to>
                </anchor>
              </controlPr>
            </control>
          </mc:Choice>
        </mc:AlternateContent>
        <mc:AlternateContent xmlns:mc="http://schemas.openxmlformats.org/markup-compatibility/2006">
          <mc:Choice Requires="x14">
            <control shapeId="193552" r:id="rId18" name="Button 16">
              <controlPr defaultSize="0" print="0" autoFill="0" autoPict="0" macro="[0]!Button301_Click">
                <anchor moveWithCells="1" sizeWithCells="1">
                  <from>
                    <xdr:col>4</xdr:col>
                    <xdr:colOff>714375</xdr:colOff>
                    <xdr:row>0</xdr:row>
                    <xdr:rowOff>542925</xdr:rowOff>
                  </from>
                  <to>
                    <xdr:col>4</xdr:col>
                    <xdr:colOff>1133475</xdr:colOff>
                    <xdr:row>0</xdr:row>
                    <xdr:rowOff>762000</xdr:rowOff>
                  </to>
                </anchor>
              </controlPr>
            </control>
          </mc:Choice>
        </mc:AlternateContent>
        <mc:AlternateContent xmlns:mc="http://schemas.openxmlformats.org/markup-compatibility/2006">
          <mc:Choice Requires="x14">
            <control shapeId="193553" r:id="rId19" name="Button 17">
              <controlPr defaultSize="0" print="0" autoFill="0" autoPict="0" macro="[0]!Button302_Click">
                <anchor moveWithCells="1" sizeWithCells="1">
                  <from>
                    <xdr:col>4</xdr:col>
                    <xdr:colOff>1181100</xdr:colOff>
                    <xdr:row>0</xdr:row>
                    <xdr:rowOff>542925</xdr:rowOff>
                  </from>
                  <to>
                    <xdr:col>5</xdr:col>
                    <xdr:colOff>571500</xdr:colOff>
                    <xdr:row>0</xdr:row>
                    <xdr:rowOff>762000</xdr:rowOff>
                  </to>
                </anchor>
              </controlPr>
            </control>
          </mc:Choice>
        </mc:AlternateContent>
        <mc:AlternateContent xmlns:mc="http://schemas.openxmlformats.org/markup-compatibility/2006">
          <mc:Choice Requires="x14">
            <control shapeId="193554" r:id="rId20" name="Button 18">
              <controlPr defaultSize="0" print="0" autoFill="0" autoPict="0" macro="[0]!Button303_Click">
                <anchor moveWithCells="1" sizeWithCells="1">
                  <from>
                    <xdr:col>5</xdr:col>
                    <xdr:colOff>609600</xdr:colOff>
                    <xdr:row>0</xdr:row>
                    <xdr:rowOff>542925</xdr:rowOff>
                  </from>
                  <to>
                    <xdr:col>5</xdr:col>
                    <xdr:colOff>1304925</xdr:colOff>
                    <xdr:row>0</xdr:row>
                    <xdr:rowOff>762000</xdr:rowOff>
                  </to>
                </anchor>
              </controlPr>
            </control>
          </mc:Choice>
        </mc:AlternateContent>
        <mc:AlternateContent xmlns:mc="http://schemas.openxmlformats.org/markup-compatibility/2006">
          <mc:Choice Requires="x14">
            <control shapeId="193555" r:id="rId21" name="Button 19">
              <controlPr defaultSize="0" print="0" autoFill="0" autoPict="0" macro="[0]!Button304_Click">
                <anchor moveWithCells="1" sizeWithCells="1">
                  <from>
                    <xdr:col>5</xdr:col>
                    <xdr:colOff>1362075</xdr:colOff>
                    <xdr:row>0</xdr:row>
                    <xdr:rowOff>542925</xdr:rowOff>
                  </from>
                  <to>
                    <xdr:col>7</xdr:col>
                    <xdr:colOff>9525</xdr:colOff>
                    <xdr:row>0</xdr:row>
                    <xdr:rowOff>762000</xdr:rowOff>
                  </to>
                </anchor>
              </controlPr>
            </control>
          </mc:Choice>
        </mc:AlternateContent>
        <mc:AlternateContent xmlns:mc="http://schemas.openxmlformats.org/markup-compatibility/2006">
          <mc:Choice Requires="x14">
            <control shapeId="193556" r:id="rId22" name="Button 20">
              <controlPr defaultSize="0" print="0" autoFill="0" autoPict="0" macro="[0]!Button319_Click">
                <anchor moveWithCells="1" sizeWithCells="1">
                  <from>
                    <xdr:col>7</xdr:col>
                    <xdr:colOff>38100</xdr:colOff>
                    <xdr:row>0</xdr:row>
                    <xdr:rowOff>809625</xdr:rowOff>
                  </from>
                  <to>
                    <xdr:col>8</xdr:col>
                    <xdr:colOff>247650</xdr:colOff>
                    <xdr:row>0</xdr:row>
                    <xdr:rowOff>1038225</xdr:rowOff>
                  </to>
                </anchor>
              </controlPr>
            </control>
          </mc:Choice>
        </mc:AlternateContent>
        <mc:AlternateContent xmlns:mc="http://schemas.openxmlformats.org/markup-compatibility/2006">
          <mc:Choice Requires="x14">
            <control shapeId="193557" r:id="rId23" name="Button 21">
              <controlPr defaultSize="0" print="0" autoFill="0" autoPict="0" macro="[0]!RectangleRoundedCorners9_Click">
                <anchor moveWithCells="1" sizeWithCells="1">
                  <from>
                    <xdr:col>7</xdr:col>
                    <xdr:colOff>66675</xdr:colOff>
                    <xdr:row>0</xdr:row>
                    <xdr:rowOff>542925</xdr:rowOff>
                  </from>
                  <to>
                    <xdr:col>8</xdr:col>
                    <xdr:colOff>857250</xdr:colOff>
                    <xdr:row>0</xdr:row>
                    <xdr:rowOff>752475</xdr:rowOff>
                  </to>
                </anchor>
              </controlPr>
            </control>
          </mc:Choice>
        </mc:AlternateContent>
      </controls>
    </mc:Choice>
  </mc:AlternateContent>
  <tableParts count="1">
    <tablePart r:id="rId24"/>
  </tableParts>
</worksheet>
</file>

<file path=xl/worksheets/sheet4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600-000000000000}">
  <sheetPr codeName="Sheet43">
    <tabColor rgb="FF0070C0"/>
  </sheetPr>
  <dimension ref="A1:AC3612"/>
  <sheetViews>
    <sheetView zoomScale="80" zoomScaleNormal="80" workbookViewId="0">
      <selection activeCell="S6" sqref="S6"/>
    </sheetView>
  </sheetViews>
  <sheetFormatPr defaultColWidth="9.140625" defaultRowHeight="15"/>
  <cols>
    <col min="1" max="1" width="9.140625" style="27" customWidth="1"/>
    <col min="2" max="2" width="9.140625" style="27"/>
    <col min="3" max="3" width="20.5703125" style="68" customWidth="1"/>
    <col min="4" max="4" width="18.28515625" style="68" customWidth="1"/>
    <col min="5" max="5" width="17.28515625" style="68" customWidth="1"/>
    <col min="6" max="6" width="16.5703125" style="68" customWidth="1"/>
    <col min="7" max="7" width="13.42578125" style="68" customWidth="1"/>
    <col min="8" max="8" width="11" style="68" customWidth="1"/>
    <col min="9" max="9" width="41.7109375" style="68" customWidth="1"/>
    <col min="10" max="10" width="21.42578125" style="68" customWidth="1"/>
    <col min="11" max="11" width="16.140625" style="68" customWidth="1"/>
    <col min="12" max="12" width="13.140625" style="68" customWidth="1"/>
    <col min="13" max="14" width="12" style="68" customWidth="1"/>
    <col min="15" max="15" width="14.7109375" style="68" customWidth="1"/>
    <col min="16" max="16" width="18.140625" style="68" customWidth="1"/>
    <col min="17" max="17" width="11" style="68" customWidth="1"/>
    <col min="18" max="18" width="17.28515625" style="68" customWidth="1"/>
    <col min="19" max="19" width="11" style="68" customWidth="1"/>
    <col min="20" max="20" width="9.140625" style="68"/>
    <col min="21" max="21" width="10.5703125" style="68" customWidth="1"/>
    <col min="22" max="22" width="11.42578125" style="68" customWidth="1"/>
    <col min="23" max="23" width="12.140625" style="68" customWidth="1"/>
    <col min="24" max="29" width="9.140625" style="27"/>
    <col min="30" max="16384" width="9.140625" style="68"/>
  </cols>
  <sheetData>
    <row r="1" spans="1:24" s="27" customFormat="1" ht="120" customHeight="1">
      <c r="D1" s="389"/>
      <c r="E1" s="389"/>
      <c r="F1" s="389"/>
    </row>
    <row r="2" spans="1:24" s="27" customFormat="1">
      <c r="A2" s="413" t="s">
        <v>861</v>
      </c>
      <c r="B2" s="101"/>
      <c r="C2" s="101"/>
      <c r="D2" s="102"/>
    </row>
    <row r="3" spans="1:24" s="27" customFormat="1">
      <c r="C3" s="51"/>
    </row>
    <row r="4" spans="1:24" s="27" customFormat="1" ht="75">
      <c r="C4" s="252" t="s">
        <v>61</v>
      </c>
      <c r="D4" s="252" t="s">
        <v>30</v>
      </c>
      <c r="E4" s="252" t="s">
        <v>39</v>
      </c>
      <c r="F4" s="252" t="s">
        <v>62</v>
      </c>
      <c r="G4" s="252" t="s">
        <v>42</v>
      </c>
      <c r="H4" s="252" t="s">
        <v>43</v>
      </c>
      <c r="I4" s="267" t="s">
        <v>48</v>
      </c>
      <c r="J4" s="252" t="s">
        <v>72</v>
      </c>
      <c r="K4" s="252" t="s">
        <v>67</v>
      </c>
      <c r="L4" s="252" t="s">
        <v>82</v>
      </c>
      <c r="M4" s="252" t="s">
        <v>73</v>
      </c>
      <c r="N4" s="252" t="s">
        <v>83</v>
      </c>
      <c r="O4" s="252" t="s">
        <v>65</v>
      </c>
      <c r="P4" s="252" t="s">
        <v>84</v>
      </c>
      <c r="Q4" s="252" t="s">
        <v>85</v>
      </c>
      <c r="R4" s="252" t="s">
        <v>86</v>
      </c>
      <c r="S4" s="252" t="s">
        <v>87</v>
      </c>
      <c r="T4" s="263" t="s">
        <v>71</v>
      </c>
      <c r="U4" s="263" t="s">
        <v>78</v>
      </c>
      <c r="V4" s="252" t="s">
        <v>88</v>
      </c>
      <c r="W4" s="252" t="s">
        <v>89</v>
      </c>
      <c r="X4" s="252" t="s">
        <v>90</v>
      </c>
    </row>
    <row r="5" spans="1:24" s="27" customFormat="1">
      <c r="A5" s="80"/>
      <c r="C5"/>
      <c r="D5"/>
      <c r="E5"/>
      <c r="F5"/>
      <c r="G5"/>
      <c r="H5"/>
      <c r="I5"/>
      <c r="J5"/>
      <c r="K5"/>
      <c r="L5" s="118"/>
      <c r="M5" t="str">
        <f>IFERROR((RivTest331[[#This Row],[Release conc (ug/l)]]*RivTest331[[#This Row],[Mean effluent flow rate (m3/s)]])/(RivTest331[[#This Row],[Mean effluent flow rate (m3/s)]]+RivTest331[[#This Row],[Freshwater Q95 flowrate (m3/s)]]),"")</f>
        <v/>
      </c>
      <c r="N5" t="str">
        <f>IF(RivTest331[[#This Row],[Mean effluent flow rate (m3/s)]]&lt;&gt;"",(IFERROR(IF(RivTest331[[#This Row],[Freshwater Q95 flowrate (m3/s)]]&gt;=(10*RivTest331[[#This Row],[Mean effluent flow rate (m3/s)]]),RivTest331[[#This Row],[PC (ug/l)]]+RivTest331[[#This Row],[Annual Average Background conc (ug/l)]],(((RivTest331[[#This Row],[Mean effluent flow rate (m3/s)]]*RivTest331[[#This Row],[Release conc (ug/l)]])+(RivTest331[[#This Row],[Freshwater Q95 flowrate (m3/s)]]*RivTest331[[#This Row],[Annual Average Background conc (ug/l)]]))/(RivTest331[[#This Row],[Mean effluent flow rate (m3/s)]]+RivTest331[[#This Row],[Freshwater Q95 flowrate (m3/s)]]))),"")),"")</f>
        <v/>
      </c>
      <c r="O5" t="str">
        <f>IF(RivTest331[[#This Row],[Substance]]&lt;&gt;"",(IFERROR(VLOOKUP("*"&amp;'Reference information'!$E$14&amp;"*"&amp;RivTest331[[#This Row],[Substance]],SubstancesW!$A$6:$U$178,SubstancesW!$M$4,FALSE),"")),"")</f>
        <v/>
      </c>
      <c r="P5" t="str">
        <f>IF(ISBLANK(RivTest331[[#This Row],[Annual Average Background conc (ug/l)]]),"",IF(RivTest331[[#This Row],[Annual Average Background conc (ug/l)]]=0,"",IFERROR((RivTest331[[#This Row],[PEC (ug/l)]]-RivTest331[[#This Row],[Annual Average Background conc (ug/l)]])/RivTest331[[#This Row],[Annual EQS (ug/l)]],"")))</f>
        <v/>
      </c>
      <c r="Q5" t="str">
        <f>IF(RivTest331[[#This Row],[Mean effluent flow rate (m3/s)]]&lt;&gt;"",(IF(ISBLANK(RivTest331[[#This Row],[Annual Average Background conc (ug/l)]]),"NO BC",IF(RivTest331[[#This Row],[Annual Average Background conc (ug/l)]]=0,"NO BC",IF(ISNUMBER(RivTest331[[#This Row],[(PEC-BC)/EQS]]),IF(RivTest331[[#This Row],[(PEC-BC)/EQS]]&gt;0.1,"fail","pass"),"pass")))),"")</f>
        <v/>
      </c>
      <c r="R5" t="str">
        <f>IF(ISBLANK(RivTest331[[#This Row],[Annual Average Background conc (ug/l)]]),"",IF(RivTest331[[#This Row],[Annual Average Background conc (ug/l)]]=0,"",IFERROR(RivTest331[[#This Row],[PEC (ug/l)]]/RivTest331[[#This Row],[Annual EQS (ug/l)]],"")))</f>
        <v/>
      </c>
      <c r="S5" s="68" t="str">
        <f>IF(RivTest331[[#This Row],[Mean effluent flow rate (m3/s)]]&lt;&gt;"",(IF(RivTest331[[#This Row],[Test 3 - (PEC-BC)/EQS&gt;10% annual EQS]]="NO BC","NO BC",IF(ISNUMBER(RivTest331[[#This Row],[%PEC EQS %]]),IF(RivTest331[[#This Row],[%PEC EQS %]]&gt;1,"fail","pass"),"pass"))),"")</f>
        <v/>
      </c>
      <c r="T5" t="str">
        <f>IFERROR(VLOOKUP(RivTest331[[#This Row],[Substance]],SubstancesW!$B$6:$U$178,SubstancesW!$K$4,FALSE),"")</f>
        <v/>
      </c>
      <c r="U5" t="str">
        <f>IFERROR((RivTest331[[#This Row],[Max release conc (ug/l)]]*RivTest331[[#This Row],[Max effluent flow rate (m3/s)]])/(RivTest331[[#This Row],[Max effluent flow rate (m3/s)]]+RivTest331[[#This Row],[Freshwater Q95 flowrate (m3/s)]]),"")</f>
        <v/>
      </c>
      <c r="V5" s="68" t="str">
        <f>IF(RivTest331[[#This Row],[Mean effluent flow rate (m3/s)]]&lt;&gt;"",(IFERROR(IF(RivTest331[[#This Row],[Freshwater Q95 flowrate (m3/s)]]&gt;=(10*RivTest331[[#This Row],[Max effluent flow rate (m3/s)]]),RivTest331[[#This Row],[PC (max) (ug/l)]]+RivTest331[[#This Row],[Annual Average Background conc (ug/l)]],(((RivTest331[[#This Row],[Max effluent flow rate (m3/s)]]*RivTest331[[#This Row],[Max release conc (ug/l)]])+(RivTest331[[#This Row],[Freshwater Q95 flowrate (m3/s)]]*RivTest331[[#This Row],[Annual Average Background conc (ug/l)]]))/(RivTest331[[#This Row],[Max effluent flow rate (m3/s)]]+RivTest331[[#This Row],[Freshwater Q95 flowrate (m3/s)]]))),"")),"")</f>
        <v/>
      </c>
      <c r="W5" s="68" t="str">
        <f>IFERROR(RivTest331[[#This Row],[PEC Max (ug/l)]]/RivTest331[[#This Row],[MAC EQS]],"")</f>
        <v/>
      </c>
      <c r="X5" s="68" t="str">
        <f>IF(RivTest331[[#This Row],[Mean effluent flow rate (m3/s)]]&lt;&gt;"",(IF(RivTest331[[#This Row],[Test 3 - (PEC-BC)/EQS&gt;10% annual EQS]]="NO BC","NO BC",IF(ISNUMBER(RivTest331[[#This Row],[PEC of MAC]]),IF(RivTest331[[#This Row],[PEC of MAC]]&gt;1,"fail","pass"),"pass"))),"")</f>
        <v/>
      </c>
    </row>
    <row r="6" spans="1:24">
      <c r="A6" s="119"/>
      <c r="C6" s="27"/>
      <c r="D6" s="27"/>
      <c r="E6" s="27"/>
      <c r="F6" s="27"/>
      <c r="G6" s="27"/>
      <c r="H6" s="27"/>
      <c r="I6" s="27"/>
      <c r="J6" s="27"/>
      <c r="K6" s="27"/>
      <c r="L6" s="27"/>
      <c r="M6" s="27"/>
      <c r="N6" s="27"/>
      <c r="O6" s="27"/>
      <c r="P6" s="27"/>
      <c r="Q6" s="27"/>
      <c r="R6" s="27"/>
      <c r="S6" s="27"/>
      <c r="T6" s="27"/>
      <c r="U6" s="27"/>
      <c r="V6" s="27"/>
      <c r="W6" s="27"/>
    </row>
    <row r="7" spans="1:24">
      <c r="A7" s="119"/>
      <c r="C7" s="27"/>
      <c r="D7" s="27"/>
      <c r="E7" s="27"/>
      <c r="F7" s="27"/>
      <c r="G7" s="27"/>
      <c r="H7" s="27"/>
      <c r="I7" s="27"/>
      <c r="J7" s="27"/>
      <c r="K7" s="27"/>
      <c r="L7" s="27"/>
      <c r="M7" s="27"/>
      <c r="N7" s="27"/>
      <c r="O7" s="27"/>
      <c r="P7" s="27"/>
      <c r="Q7" s="27"/>
      <c r="R7" s="27"/>
      <c r="S7" s="27"/>
      <c r="T7" s="27"/>
      <c r="U7" s="27"/>
      <c r="V7" s="27"/>
      <c r="W7" s="27"/>
    </row>
    <row r="8" spans="1:24">
      <c r="A8" s="119"/>
      <c r="C8" s="27"/>
      <c r="D8" s="27"/>
      <c r="E8" s="27"/>
      <c r="F8" s="27"/>
      <c r="G8" s="27"/>
      <c r="H8" s="27"/>
      <c r="I8" s="27"/>
      <c r="J8" s="27"/>
      <c r="K8" s="27"/>
      <c r="L8" s="27"/>
      <c r="M8" s="27"/>
      <c r="N8" s="27"/>
      <c r="O8" s="27"/>
      <c r="P8" s="27"/>
      <c r="Q8" s="27"/>
      <c r="R8" s="27"/>
      <c r="S8" s="27"/>
      <c r="T8" s="27"/>
      <c r="U8" s="27"/>
      <c r="V8" s="27"/>
      <c r="W8" s="27"/>
    </row>
    <row r="9" spans="1:24">
      <c r="A9" s="119"/>
      <c r="C9" s="27"/>
      <c r="D9" s="27"/>
      <c r="E9" s="27"/>
      <c r="F9" s="27"/>
      <c r="G9" s="27"/>
      <c r="H9" s="27"/>
      <c r="I9" s="27"/>
      <c r="J9" s="27"/>
      <c r="K9" s="27"/>
      <c r="L9" s="27"/>
      <c r="M9" s="27"/>
      <c r="N9" s="27"/>
      <c r="O9" s="27"/>
      <c r="P9" s="27"/>
      <c r="Q9" s="27"/>
      <c r="R9" s="27"/>
      <c r="S9" s="27"/>
      <c r="T9" s="27"/>
      <c r="U9" s="27"/>
      <c r="V9" s="27"/>
      <c r="W9" s="27"/>
    </row>
    <row r="10" spans="1:24">
      <c r="A10" s="119"/>
      <c r="C10" s="27"/>
      <c r="D10" s="27"/>
      <c r="E10" s="27"/>
      <c r="F10" s="27"/>
      <c r="G10" s="27"/>
      <c r="H10" s="27"/>
      <c r="I10" s="27"/>
      <c r="J10" s="27"/>
      <c r="K10" s="27"/>
      <c r="L10" s="27"/>
      <c r="M10" s="27"/>
      <c r="N10" s="27"/>
      <c r="O10" s="27"/>
      <c r="P10" s="27"/>
      <c r="Q10" s="27"/>
      <c r="R10" s="27"/>
      <c r="S10" s="27"/>
      <c r="T10" s="27"/>
      <c r="U10" s="27"/>
      <c r="V10" s="27"/>
      <c r="W10" s="27"/>
    </row>
    <row r="11" spans="1:24">
      <c r="A11" s="119"/>
      <c r="C11" s="27"/>
      <c r="D11" s="27"/>
      <c r="E11" s="27"/>
      <c r="F11" s="27"/>
      <c r="G11" s="27"/>
      <c r="H11" s="27"/>
      <c r="I11" s="27"/>
      <c r="J11" s="27"/>
      <c r="K11" s="27"/>
      <c r="L11" s="27"/>
      <c r="M11" s="27"/>
      <c r="N11" s="27"/>
      <c r="O11" s="27"/>
      <c r="P11" s="27"/>
      <c r="Q11" s="27"/>
      <c r="R11" s="27"/>
      <c r="S11" s="27"/>
      <c r="T11" s="27"/>
      <c r="U11" s="27"/>
      <c r="V11" s="27"/>
      <c r="W11" s="27"/>
    </row>
    <row r="12" spans="1:24">
      <c r="A12" s="119"/>
      <c r="C12" s="27"/>
      <c r="D12" s="27"/>
      <c r="E12" s="27"/>
      <c r="F12" s="27"/>
      <c r="G12" s="27"/>
      <c r="H12" s="27"/>
      <c r="I12" s="27"/>
      <c r="J12" s="27"/>
      <c r="K12" s="27"/>
      <c r="L12" s="27"/>
      <c r="M12" s="27"/>
      <c r="N12" s="27"/>
      <c r="O12" s="27"/>
      <c r="P12" s="27"/>
      <c r="Q12" s="27"/>
      <c r="R12" s="27"/>
      <c r="S12" s="27"/>
      <c r="T12" s="27"/>
      <c r="U12" s="27"/>
      <c r="V12" s="27"/>
      <c r="W12" s="27"/>
    </row>
    <row r="13" spans="1:24">
      <c r="A13" s="119"/>
      <c r="C13" s="27"/>
      <c r="D13" s="27"/>
      <c r="E13" s="27"/>
      <c r="F13" s="27"/>
      <c r="G13" s="27"/>
      <c r="H13" s="27"/>
      <c r="I13" s="27"/>
      <c r="J13" s="27"/>
      <c r="K13" s="27"/>
      <c r="L13" s="27"/>
      <c r="M13" s="27"/>
      <c r="N13" s="27"/>
      <c r="O13" s="27"/>
      <c r="P13" s="27"/>
      <c r="Q13" s="27"/>
      <c r="R13" s="27"/>
      <c r="S13" s="27"/>
      <c r="T13" s="27"/>
      <c r="U13" s="27"/>
      <c r="V13" s="27"/>
      <c r="W13" s="27"/>
    </row>
    <row r="14" spans="1:24">
      <c r="A14" s="119"/>
      <c r="C14" s="27"/>
      <c r="D14" s="27"/>
      <c r="E14" s="27"/>
      <c r="F14" s="27"/>
      <c r="G14" s="27"/>
      <c r="H14" s="27"/>
      <c r="I14" s="27"/>
      <c r="J14" s="27"/>
      <c r="K14" s="27"/>
      <c r="L14" s="27"/>
      <c r="M14" s="27"/>
      <c r="N14" s="27"/>
      <c r="O14" s="27"/>
      <c r="P14" s="27"/>
      <c r="Q14" s="27"/>
      <c r="R14" s="27"/>
      <c r="S14" s="27"/>
      <c r="T14" s="27"/>
      <c r="U14" s="27"/>
      <c r="V14" s="27"/>
      <c r="W14" s="27"/>
    </row>
    <row r="15" spans="1:24">
      <c r="A15" s="119"/>
      <c r="C15" s="27"/>
      <c r="D15" s="27"/>
      <c r="E15" s="27"/>
      <c r="F15" s="27"/>
      <c r="G15" s="27"/>
      <c r="H15" s="27"/>
      <c r="I15" s="27"/>
      <c r="J15" s="27"/>
      <c r="K15" s="27"/>
      <c r="L15" s="27"/>
      <c r="M15" s="27"/>
      <c r="N15" s="27"/>
      <c r="O15" s="27"/>
      <c r="P15" s="27"/>
      <c r="Q15" s="27"/>
      <c r="R15" s="27"/>
      <c r="S15" s="27"/>
      <c r="T15" s="27"/>
      <c r="U15" s="27"/>
      <c r="V15" s="27"/>
      <c r="W15" s="27"/>
    </row>
    <row r="16" spans="1:24">
      <c r="A16" s="119"/>
      <c r="C16" s="27"/>
      <c r="D16" s="27"/>
      <c r="E16" s="27"/>
      <c r="F16" s="27"/>
      <c r="G16" s="27"/>
      <c r="H16" s="27"/>
      <c r="I16" s="27"/>
      <c r="J16" s="27"/>
      <c r="K16" s="27"/>
      <c r="L16" s="27"/>
      <c r="M16" s="27"/>
      <c r="N16" s="27"/>
      <c r="O16" s="27"/>
      <c r="P16" s="27"/>
      <c r="Q16" s="27"/>
      <c r="R16" s="27"/>
      <c r="S16" s="27"/>
      <c r="T16" s="27"/>
      <c r="U16" s="27"/>
      <c r="V16" s="27"/>
      <c r="W16" s="27"/>
    </row>
    <row r="17" spans="1:23">
      <c r="A17" s="119"/>
      <c r="C17" s="27"/>
      <c r="D17" s="27"/>
      <c r="E17" s="27"/>
      <c r="F17" s="27"/>
      <c r="G17" s="27"/>
      <c r="H17" s="27"/>
      <c r="I17" s="27"/>
      <c r="J17" s="27"/>
      <c r="K17" s="27"/>
      <c r="L17" s="27"/>
      <c r="M17" s="27"/>
      <c r="N17" s="27"/>
      <c r="O17" s="27"/>
      <c r="P17" s="27"/>
      <c r="Q17" s="27"/>
      <c r="R17" s="27"/>
      <c r="S17" s="27"/>
      <c r="T17" s="27"/>
      <c r="U17" s="27"/>
      <c r="V17" s="27"/>
      <c r="W17" s="27"/>
    </row>
    <row r="18" spans="1:23">
      <c r="A18" s="119"/>
      <c r="C18" s="27"/>
      <c r="D18" s="27"/>
      <c r="E18" s="27"/>
      <c r="F18" s="27"/>
      <c r="G18" s="27"/>
      <c r="H18" s="27"/>
      <c r="I18" s="27"/>
      <c r="J18" s="27"/>
      <c r="K18" s="27"/>
      <c r="L18" s="27"/>
      <c r="M18" s="27"/>
      <c r="N18" s="27"/>
      <c r="O18" s="27"/>
      <c r="P18" s="27"/>
      <c r="Q18" s="27"/>
      <c r="R18" s="27"/>
      <c r="S18" s="27"/>
      <c r="T18" s="27"/>
      <c r="U18" s="27"/>
      <c r="V18" s="27"/>
      <c r="W18" s="27"/>
    </row>
    <row r="19" spans="1:23">
      <c r="A19" s="119"/>
      <c r="C19" s="27"/>
      <c r="D19" s="27"/>
      <c r="E19" s="27"/>
      <c r="F19" s="27"/>
      <c r="G19" s="27"/>
      <c r="H19" s="27"/>
      <c r="I19" s="27"/>
      <c r="J19" s="27"/>
      <c r="K19" s="27"/>
      <c r="L19" s="27"/>
      <c r="M19" s="27"/>
      <c r="N19" s="27"/>
      <c r="O19" s="27"/>
      <c r="P19" s="27"/>
      <c r="Q19" s="27"/>
      <c r="R19" s="27"/>
      <c r="S19" s="27"/>
      <c r="T19" s="27"/>
      <c r="U19" s="27"/>
      <c r="V19" s="27"/>
      <c r="W19" s="27"/>
    </row>
    <row r="20" spans="1:23">
      <c r="A20" s="119"/>
      <c r="C20" s="27"/>
      <c r="D20" s="27"/>
      <c r="E20" s="27"/>
      <c r="F20" s="27"/>
      <c r="G20" s="27"/>
      <c r="H20" s="27"/>
      <c r="I20" s="27"/>
      <c r="J20" s="27"/>
      <c r="K20" s="27"/>
      <c r="L20" s="27"/>
      <c r="M20" s="27"/>
      <c r="N20" s="27"/>
      <c r="O20" s="27"/>
      <c r="P20" s="27"/>
      <c r="Q20" s="27"/>
      <c r="R20" s="27"/>
      <c r="S20" s="27"/>
      <c r="T20" s="27"/>
      <c r="U20" s="27"/>
      <c r="V20" s="27"/>
      <c r="W20" s="27"/>
    </row>
    <row r="21" spans="1:23">
      <c r="A21" s="119"/>
      <c r="C21" s="27"/>
      <c r="D21" s="27"/>
      <c r="E21" s="27"/>
      <c r="F21" s="27"/>
      <c r="G21" s="27"/>
      <c r="H21" s="27"/>
      <c r="I21" s="27"/>
      <c r="J21" s="27"/>
      <c r="K21" s="27"/>
      <c r="L21" s="27"/>
      <c r="M21" s="27"/>
      <c r="N21" s="27"/>
      <c r="O21" s="27"/>
      <c r="P21" s="27"/>
      <c r="Q21" s="27"/>
      <c r="R21" s="27"/>
      <c r="S21" s="27"/>
      <c r="T21" s="27"/>
      <c r="U21" s="27"/>
      <c r="V21" s="27"/>
      <c r="W21" s="27"/>
    </row>
    <row r="22" spans="1:23">
      <c r="A22" s="119"/>
      <c r="C22" s="27"/>
      <c r="D22" s="27"/>
      <c r="E22" s="27"/>
      <c r="F22" s="27"/>
      <c r="G22" s="27"/>
      <c r="H22" s="27"/>
      <c r="I22" s="27"/>
      <c r="J22" s="27"/>
      <c r="K22" s="27"/>
      <c r="L22" s="27"/>
      <c r="M22" s="27"/>
      <c r="N22" s="27"/>
      <c r="O22" s="27"/>
      <c r="P22" s="27"/>
      <c r="Q22" s="27"/>
      <c r="R22" s="27"/>
      <c r="S22" s="27"/>
      <c r="T22" s="27"/>
      <c r="U22" s="27"/>
      <c r="V22" s="27"/>
      <c r="W22" s="27"/>
    </row>
    <row r="23" spans="1:23">
      <c r="A23" s="119"/>
      <c r="C23" s="27"/>
      <c r="D23" s="27"/>
      <c r="E23" s="27"/>
      <c r="F23" s="27"/>
      <c r="G23" s="27"/>
      <c r="H23" s="27"/>
      <c r="I23" s="27"/>
      <c r="J23" s="27"/>
      <c r="K23" s="27"/>
      <c r="L23" s="27"/>
      <c r="M23" s="27"/>
      <c r="N23" s="27"/>
      <c r="O23" s="27"/>
      <c r="P23" s="27"/>
      <c r="Q23" s="27"/>
      <c r="R23" s="27"/>
      <c r="S23" s="27"/>
      <c r="T23" s="27"/>
      <c r="U23" s="27"/>
      <c r="V23" s="27"/>
      <c r="W23" s="27"/>
    </row>
    <row r="24" spans="1:23">
      <c r="A24" s="119"/>
      <c r="C24" s="27"/>
      <c r="D24" s="27"/>
      <c r="E24" s="27"/>
      <c r="F24" s="27"/>
      <c r="G24" s="27"/>
      <c r="H24" s="27"/>
      <c r="I24" s="27"/>
      <c r="J24" s="27"/>
      <c r="K24" s="27"/>
      <c r="L24" s="27"/>
      <c r="M24" s="27"/>
      <c r="N24" s="27"/>
      <c r="O24" s="27"/>
      <c r="P24" s="27"/>
      <c r="Q24" s="27"/>
      <c r="R24" s="27"/>
      <c r="S24" s="27"/>
      <c r="T24" s="27"/>
      <c r="U24" s="27"/>
      <c r="V24" s="27"/>
      <c r="W24" s="27"/>
    </row>
    <row r="25" spans="1:23">
      <c r="A25" s="119"/>
      <c r="C25" s="27"/>
      <c r="D25" s="27"/>
      <c r="E25" s="27"/>
      <c r="F25" s="27"/>
      <c r="G25" s="27"/>
      <c r="H25" s="27"/>
      <c r="I25" s="27"/>
      <c r="J25" s="27"/>
      <c r="K25" s="27"/>
      <c r="L25" s="27"/>
      <c r="M25" s="27"/>
      <c r="N25" s="27"/>
      <c r="O25" s="27"/>
      <c r="P25" s="27"/>
      <c r="Q25" s="27"/>
      <c r="R25" s="27"/>
      <c r="S25" s="27"/>
      <c r="T25" s="27"/>
      <c r="U25" s="27"/>
      <c r="V25" s="27"/>
      <c r="W25" s="27"/>
    </row>
    <row r="26" spans="1:23">
      <c r="A26" s="119"/>
      <c r="C26" s="27"/>
      <c r="D26" s="27"/>
      <c r="E26" s="27"/>
      <c r="F26" s="27"/>
      <c r="G26" s="27"/>
      <c r="H26" s="27"/>
      <c r="I26" s="27"/>
      <c r="J26" s="27"/>
      <c r="K26" s="27"/>
      <c r="L26" s="27"/>
      <c r="M26" s="27"/>
      <c r="N26" s="27"/>
      <c r="O26" s="27"/>
      <c r="P26" s="27"/>
      <c r="Q26" s="27"/>
      <c r="R26" s="27"/>
      <c r="S26" s="27"/>
      <c r="T26" s="27"/>
      <c r="U26" s="27"/>
      <c r="V26" s="27"/>
      <c r="W26" s="27"/>
    </row>
    <row r="27" spans="1:23">
      <c r="A27" s="119"/>
      <c r="C27" s="27"/>
      <c r="D27" s="27"/>
      <c r="E27" s="27"/>
      <c r="F27" s="27"/>
      <c r="G27" s="27"/>
      <c r="H27" s="27"/>
      <c r="I27" s="27"/>
      <c r="J27" s="27"/>
      <c r="K27" s="27"/>
      <c r="L27" s="27"/>
      <c r="M27" s="27"/>
      <c r="N27" s="27"/>
      <c r="O27" s="27"/>
      <c r="P27" s="27"/>
      <c r="Q27" s="27"/>
      <c r="R27" s="27"/>
      <c r="S27" s="27"/>
      <c r="T27" s="27"/>
      <c r="U27" s="27"/>
      <c r="V27" s="27"/>
      <c r="W27" s="27"/>
    </row>
    <row r="28" spans="1:23">
      <c r="A28" s="119"/>
      <c r="C28" s="27"/>
      <c r="D28" s="27"/>
      <c r="E28" s="27"/>
      <c r="F28" s="27"/>
      <c r="G28" s="27"/>
      <c r="H28" s="27"/>
      <c r="I28" s="27"/>
      <c r="J28" s="27"/>
      <c r="K28" s="27"/>
      <c r="L28" s="27"/>
      <c r="M28" s="27"/>
      <c r="N28" s="27"/>
      <c r="O28" s="27"/>
      <c r="P28" s="27"/>
      <c r="Q28" s="27"/>
      <c r="R28" s="27"/>
      <c r="S28" s="27"/>
      <c r="T28" s="27"/>
      <c r="U28" s="27"/>
      <c r="V28" s="27"/>
      <c r="W28" s="27"/>
    </row>
    <row r="29" spans="1:23">
      <c r="A29" s="119"/>
      <c r="C29" s="27"/>
      <c r="D29" s="27"/>
      <c r="E29" s="27"/>
      <c r="F29" s="27"/>
      <c r="G29" s="27"/>
      <c r="H29" s="27"/>
      <c r="I29" s="27"/>
      <c r="J29" s="27"/>
      <c r="K29" s="27"/>
      <c r="L29" s="27"/>
      <c r="M29" s="27"/>
      <c r="N29" s="27"/>
      <c r="O29" s="27"/>
      <c r="P29" s="27"/>
      <c r="Q29" s="27"/>
      <c r="R29" s="27"/>
      <c r="S29" s="27"/>
      <c r="T29" s="27"/>
      <c r="U29" s="27"/>
      <c r="V29" s="27"/>
      <c r="W29" s="27"/>
    </row>
    <row r="30" spans="1:23">
      <c r="A30" s="119"/>
      <c r="C30" s="27"/>
      <c r="D30" s="27"/>
      <c r="E30" s="27"/>
      <c r="F30" s="27"/>
      <c r="G30" s="27"/>
      <c r="H30" s="27"/>
      <c r="I30" s="27"/>
      <c r="J30" s="27"/>
      <c r="K30" s="27"/>
      <c r="L30" s="27"/>
      <c r="M30" s="27"/>
      <c r="N30" s="27"/>
      <c r="O30" s="27"/>
      <c r="P30" s="27"/>
      <c r="Q30" s="27"/>
      <c r="R30" s="27"/>
      <c r="S30" s="27"/>
      <c r="T30" s="27"/>
      <c r="U30" s="27"/>
      <c r="V30" s="27"/>
      <c r="W30" s="27"/>
    </row>
    <row r="31" spans="1:23">
      <c r="A31" s="119"/>
      <c r="C31" s="27"/>
      <c r="D31" s="27"/>
      <c r="E31" s="27"/>
      <c r="F31" s="27"/>
      <c r="G31" s="27"/>
      <c r="H31" s="27"/>
      <c r="I31" s="27"/>
      <c r="J31" s="27"/>
      <c r="K31" s="27"/>
      <c r="L31" s="27"/>
      <c r="M31" s="27"/>
      <c r="N31" s="27"/>
      <c r="O31" s="27"/>
      <c r="P31" s="27"/>
      <c r="Q31" s="27"/>
      <c r="R31" s="27"/>
      <c r="S31" s="27"/>
      <c r="T31" s="27"/>
      <c r="U31" s="27"/>
      <c r="V31" s="27"/>
      <c r="W31" s="27"/>
    </row>
    <row r="32" spans="1:23">
      <c r="A32" s="119"/>
      <c r="C32" s="27"/>
      <c r="D32" s="27"/>
      <c r="E32" s="27"/>
      <c r="F32" s="27"/>
      <c r="G32" s="27"/>
      <c r="H32" s="27"/>
      <c r="I32" s="27"/>
      <c r="J32" s="27"/>
      <c r="K32" s="27"/>
      <c r="L32" s="27"/>
      <c r="M32" s="27"/>
      <c r="N32" s="27"/>
      <c r="O32" s="27"/>
      <c r="P32" s="27"/>
      <c r="Q32" s="27"/>
      <c r="R32" s="27"/>
      <c r="S32" s="27"/>
      <c r="T32" s="27"/>
      <c r="U32" s="27"/>
      <c r="V32" s="27"/>
      <c r="W32" s="27"/>
    </row>
    <row r="33" spans="1:23">
      <c r="A33" s="119"/>
      <c r="C33" s="27"/>
      <c r="D33" s="27"/>
      <c r="E33" s="27"/>
      <c r="F33" s="27"/>
      <c r="G33" s="27"/>
      <c r="H33" s="27"/>
      <c r="I33" s="27"/>
      <c r="J33" s="27"/>
      <c r="K33" s="27"/>
      <c r="L33" s="27"/>
      <c r="M33" s="27"/>
      <c r="N33" s="27"/>
      <c r="O33" s="27"/>
      <c r="P33" s="27"/>
      <c r="Q33" s="27"/>
      <c r="R33" s="27"/>
      <c r="S33" s="27"/>
      <c r="T33" s="27"/>
      <c r="U33" s="27"/>
      <c r="V33" s="27"/>
      <c r="W33" s="27"/>
    </row>
    <row r="34" spans="1:23">
      <c r="A34" s="119"/>
      <c r="C34" s="27"/>
      <c r="D34" s="27"/>
      <c r="E34" s="27"/>
      <c r="F34" s="27"/>
      <c r="G34" s="27"/>
      <c r="H34" s="27"/>
      <c r="I34" s="27"/>
      <c r="J34" s="27"/>
      <c r="K34" s="27"/>
      <c r="L34" s="27"/>
      <c r="M34" s="27"/>
      <c r="N34" s="27"/>
      <c r="O34" s="27"/>
      <c r="P34" s="27"/>
      <c r="Q34" s="27"/>
      <c r="R34" s="27"/>
      <c r="S34" s="27"/>
      <c r="T34" s="27"/>
      <c r="U34" s="27"/>
      <c r="V34" s="27"/>
      <c r="W34" s="27"/>
    </row>
    <row r="35" spans="1:23">
      <c r="A35" s="119"/>
      <c r="C35" s="27"/>
      <c r="D35" s="27"/>
      <c r="E35" s="27"/>
      <c r="F35" s="27"/>
      <c r="G35" s="27"/>
      <c r="H35" s="27"/>
      <c r="I35" s="27"/>
      <c r="J35" s="27"/>
      <c r="K35" s="27"/>
      <c r="L35" s="27"/>
      <c r="M35" s="27"/>
      <c r="N35" s="27"/>
      <c r="O35" s="27"/>
      <c r="P35" s="27"/>
      <c r="Q35" s="27"/>
      <c r="R35" s="27"/>
      <c r="S35" s="27"/>
      <c r="T35" s="27"/>
      <c r="U35" s="27"/>
      <c r="V35" s="27"/>
      <c r="W35" s="27"/>
    </row>
    <row r="36" spans="1:23">
      <c r="A36" s="119"/>
      <c r="C36" s="27"/>
      <c r="D36" s="27"/>
      <c r="E36" s="27"/>
      <c r="F36" s="27"/>
      <c r="G36" s="27"/>
      <c r="H36" s="27"/>
      <c r="I36" s="27"/>
      <c r="J36" s="27"/>
      <c r="K36" s="27"/>
      <c r="L36" s="27"/>
      <c r="M36" s="27"/>
      <c r="N36" s="27"/>
      <c r="O36" s="27"/>
      <c r="P36" s="27"/>
      <c r="Q36" s="27"/>
      <c r="R36" s="27"/>
      <c r="S36" s="27"/>
      <c r="T36" s="27"/>
      <c r="U36" s="27"/>
      <c r="V36" s="27"/>
      <c r="W36" s="27"/>
    </row>
    <row r="37" spans="1:23">
      <c r="A37" s="119"/>
      <c r="C37" s="27"/>
      <c r="D37" s="27"/>
      <c r="E37" s="27"/>
      <c r="F37" s="27"/>
      <c r="G37" s="27"/>
      <c r="H37" s="27"/>
      <c r="I37" s="27"/>
      <c r="J37" s="27"/>
      <c r="K37" s="27"/>
      <c r="L37" s="27"/>
      <c r="M37" s="27"/>
      <c r="N37" s="27"/>
      <c r="O37" s="27"/>
      <c r="P37" s="27"/>
      <c r="Q37" s="27"/>
      <c r="R37" s="27"/>
      <c r="S37" s="27"/>
      <c r="T37" s="27"/>
      <c r="U37" s="27"/>
      <c r="V37" s="27"/>
      <c r="W37" s="27"/>
    </row>
    <row r="38" spans="1:23">
      <c r="A38" s="119"/>
      <c r="C38" s="27"/>
      <c r="D38" s="27"/>
      <c r="E38" s="27"/>
      <c r="F38" s="27"/>
      <c r="G38" s="27"/>
      <c r="H38" s="27"/>
      <c r="I38" s="27"/>
      <c r="J38" s="27"/>
      <c r="K38" s="27"/>
      <c r="L38" s="27"/>
      <c r="M38" s="27"/>
      <c r="N38" s="27"/>
      <c r="O38" s="27"/>
      <c r="P38" s="27"/>
      <c r="Q38" s="27"/>
      <c r="R38" s="27"/>
      <c r="S38" s="27"/>
      <c r="T38" s="27"/>
      <c r="U38" s="27"/>
      <c r="V38" s="27"/>
      <c r="W38" s="27"/>
    </row>
    <row r="39" spans="1:23">
      <c r="A39" s="119"/>
      <c r="C39" s="27"/>
      <c r="D39" s="27"/>
      <c r="E39" s="27"/>
      <c r="F39" s="27"/>
      <c r="G39" s="27"/>
      <c r="H39" s="27"/>
      <c r="I39" s="27"/>
      <c r="J39" s="27"/>
      <c r="K39" s="27"/>
      <c r="L39" s="27"/>
      <c r="M39" s="27"/>
      <c r="N39" s="27"/>
      <c r="O39" s="27"/>
      <c r="P39" s="27"/>
      <c r="Q39" s="27"/>
      <c r="R39" s="27"/>
      <c r="S39" s="27"/>
      <c r="T39" s="27"/>
      <c r="U39" s="27"/>
      <c r="V39" s="27"/>
      <c r="W39" s="27"/>
    </row>
    <row r="40" spans="1:23">
      <c r="A40" s="119"/>
      <c r="C40" s="27"/>
      <c r="D40" s="27"/>
      <c r="E40" s="27"/>
      <c r="F40" s="27"/>
      <c r="G40" s="27"/>
      <c r="H40" s="27"/>
      <c r="I40" s="27"/>
      <c r="J40" s="27"/>
      <c r="K40" s="27"/>
      <c r="L40" s="27"/>
      <c r="M40" s="27"/>
      <c r="N40" s="27"/>
      <c r="O40" s="27"/>
      <c r="P40" s="27"/>
      <c r="Q40" s="27"/>
      <c r="R40" s="27"/>
      <c r="S40" s="27"/>
      <c r="T40" s="27"/>
      <c r="U40" s="27"/>
      <c r="V40" s="27"/>
      <c r="W40" s="27"/>
    </row>
    <row r="41" spans="1:23">
      <c r="A41" s="119"/>
      <c r="C41" s="27"/>
      <c r="D41" s="27"/>
      <c r="E41" s="27"/>
      <c r="F41" s="27"/>
      <c r="G41" s="27"/>
      <c r="H41" s="27"/>
      <c r="I41" s="27"/>
      <c r="J41" s="27"/>
      <c r="K41" s="27"/>
      <c r="L41" s="27"/>
      <c r="M41" s="27"/>
      <c r="N41" s="27"/>
      <c r="O41" s="27"/>
      <c r="P41" s="27"/>
      <c r="Q41" s="27"/>
      <c r="R41" s="27"/>
      <c r="S41" s="27"/>
      <c r="T41" s="27"/>
      <c r="U41" s="27"/>
      <c r="V41" s="27"/>
      <c r="W41" s="27"/>
    </row>
    <row r="42" spans="1:23">
      <c r="A42" s="119"/>
      <c r="C42" s="27"/>
      <c r="D42" s="27"/>
      <c r="E42" s="27"/>
      <c r="F42" s="27"/>
      <c r="G42" s="27"/>
      <c r="H42" s="27"/>
      <c r="I42" s="27"/>
      <c r="J42" s="27"/>
      <c r="K42" s="27"/>
      <c r="L42" s="27"/>
      <c r="M42" s="27"/>
      <c r="N42" s="27"/>
      <c r="O42" s="27"/>
      <c r="P42" s="27"/>
      <c r="Q42" s="27"/>
      <c r="R42" s="27"/>
      <c r="S42" s="27"/>
      <c r="T42" s="27"/>
      <c r="U42" s="27"/>
      <c r="V42" s="27"/>
      <c r="W42" s="27"/>
    </row>
    <row r="43" spans="1:23">
      <c r="A43" s="119"/>
      <c r="C43" s="27"/>
      <c r="D43" s="27"/>
      <c r="E43" s="27"/>
      <c r="F43" s="27"/>
      <c r="G43" s="27"/>
      <c r="H43" s="27"/>
      <c r="I43" s="27"/>
      <c r="J43" s="27"/>
      <c r="K43" s="27"/>
      <c r="L43" s="27"/>
      <c r="M43" s="27"/>
      <c r="N43" s="27"/>
      <c r="O43" s="27"/>
      <c r="P43" s="27"/>
      <c r="Q43" s="27"/>
      <c r="R43" s="27"/>
      <c r="S43" s="27"/>
      <c r="T43" s="27"/>
      <c r="U43" s="27"/>
      <c r="V43" s="27"/>
      <c r="W43" s="27"/>
    </row>
    <row r="44" spans="1:23">
      <c r="A44" s="119"/>
      <c r="C44" s="27"/>
      <c r="D44" s="27"/>
      <c r="E44" s="27"/>
      <c r="F44" s="27"/>
      <c r="G44" s="27"/>
      <c r="H44" s="27"/>
      <c r="I44" s="27"/>
      <c r="J44" s="27"/>
      <c r="K44" s="27"/>
      <c r="L44" s="27"/>
      <c r="M44" s="27"/>
      <c r="N44" s="27"/>
      <c r="O44" s="27"/>
      <c r="P44" s="27"/>
      <c r="Q44" s="27"/>
      <c r="R44" s="27"/>
      <c r="S44" s="27"/>
      <c r="T44" s="27"/>
      <c r="U44" s="27"/>
      <c r="V44" s="27"/>
      <c r="W44" s="27"/>
    </row>
    <row r="45" spans="1:23">
      <c r="A45" s="119"/>
      <c r="C45" s="27"/>
      <c r="D45" s="27"/>
      <c r="E45" s="27"/>
      <c r="F45" s="27"/>
      <c r="G45" s="27"/>
      <c r="H45" s="27"/>
      <c r="I45" s="27"/>
      <c r="J45" s="27"/>
      <c r="K45" s="27"/>
      <c r="L45" s="27"/>
      <c r="M45" s="27"/>
      <c r="N45" s="27"/>
      <c r="O45" s="27"/>
      <c r="P45" s="27"/>
      <c r="Q45" s="27"/>
      <c r="R45" s="27"/>
      <c r="S45" s="27"/>
      <c r="T45" s="27"/>
      <c r="U45" s="27"/>
      <c r="V45" s="27"/>
      <c r="W45" s="27"/>
    </row>
    <row r="46" spans="1:23">
      <c r="A46" s="119"/>
      <c r="C46" s="27"/>
      <c r="D46" s="27"/>
      <c r="E46" s="27"/>
      <c r="F46" s="27"/>
      <c r="G46" s="27"/>
      <c r="H46" s="27"/>
      <c r="I46" s="27"/>
      <c r="J46" s="27"/>
      <c r="K46" s="27"/>
      <c r="L46" s="27"/>
      <c r="M46" s="27"/>
      <c r="N46" s="27"/>
      <c r="O46" s="27"/>
      <c r="P46" s="27"/>
      <c r="Q46" s="27"/>
      <c r="R46" s="27"/>
      <c r="S46" s="27"/>
      <c r="T46" s="27"/>
      <c r="U46" s="27"/>
      <c r="V46" s="27"/>
      <c r="W46" s="27"/>
    </row>
    <row r="47" spans="1:23">
      <c r="A47" s="119"/>
      <c r="C47" s="27"/>
      <c r="D47" s="27"/>
      <c r="E47" s="27"/>
      <c r="F47" s="27"/>
      <c r="G47" s="27"/>
      <c r="H47" s="27"/>
      <c r="I47" s="27"/>
      <c r="J47" s="27"/>
      <c r="K47" s="27"/>
      <c r="L47" s="27"/>
      <c r="M47" s="27"/>
      <c r="N47" s="27"/>
      <c r="O47" s="27"/>
      <c r="P47" s="27"/>
      <c r="Q47" s="27"/>
      <c r="R47" s="27"/>
      <c r="S47" s="27"/>
      <c r="T47" s="27"/>
      <c r="U47" s="27"/>
      <c r="V47" s="27"/>
      <c r="W47" s="27"/>
    </row>
    <row r="48" spans="1:23">
      <c r="A48" s="119"/>
      <c r="C48" s="27"/>
      <c r="D48" s="27"/>
      <c r="E48" s="27"/>
      <c r="F48" s="27"/>
      <c r="G48" s="27"/>
      <c r="H48" s="27"/>
      <c r="I48" s="27"/>
      <c r="J48" s="27"/>
      <c r="K48" s="27"/>
      <c r="L48" s="27"/>
      <c r="M48" s="27"/>
      <c r="N48" s="27"/>
      <c r="O48" s="27"/>
      <c r="P48" s="27"/>
      <c r="Q48" s="27"/>
      <c r="R48" s="27"/>
      <c r="S48" s="27"/>
      <c r="T48" s="27"/>
      <c r="U48" s="27"/>
      <c r="V48" s="27"/>
      <c r="W48" s="27"/>
    </row>
    <row r="49" spans="1:23">
      <c r="A49" s="119"/>
      <c r="C49" s="27"/>
      <c r="D49" s="27"/>
      <c r="E49" s="27"/>
      <c r="F49" s="27"/>
      <c r="G49" s="27"/>
      <c r="H49" s="27"/>
      <c r="I49" s="27"/>
      <c r="J49" s="27"/>
      <c r="K49" s="27"/>
      <c r="L49" s="27"/>
      <c r="M49" s="27"/>
      <c r="N49" s="27"/>
      <c r="O49" s="27"/>
      <c r="P49" s="27"/>
      <c r="Q49" s="27"/>
      <c r="R49" s="27"/>
      <c r="S49" s="27"/>
      <c r="T49" s="27"/>
      <c r="U49" s="27"/>
      <c r="V49" s="27"/>
      <c r="W49" s="27"/>
    </row>
    <row r="50" spans="1:23">
      <c r="A50" s="119"/>
      <c r="C50" s="27"/>
      <c r="D50" s="27"/>
      <c r="E50" s="27"/>
      <c r="F50" s="27"/>
      <c r="G50" s="27"/>
      <c r="H50" s="27"/>
      <c r="I50" s="27"/>
      <c r="J50" s="27"/>
      <c r="K50" s="27"/>
      <c r="L50" s="27"/>
      <c r="M50" s="27"/>
      <c r="N50" s="27"/>
      <c r="O50" s="27"/>
      <c r="P50" s="27"/>
      <c r="Q50" s="27"/>
      <c r="R50" s="27"/>
      <c r="S50" s="27"/>
      <c r="T50" s="27"/>
      <c r="U50" s="27"/>
      <c r="V50" s="27"/>
      <c r="W50" s="27"/>
    </row>
    <row r="51" spans="1:23">
      <c r="A51" s="119"/>
      <c r="C51" s="27"/>
      <c r="D51" s="27"/>
      <c r="E51" s="27"/>
      <c r="F51" s="27"/>
      <c r="G51" s="27"/>
      <c r="H51" s="27"/>
      <c r="I51" s="27"/>
      <c r="J51" s="27"/>
      <c r="K51" s="27"/>
      <c r="L51" s="27"/>
      <c r="M51" s="27"/>
      <c r="N51" s="27"/>
      <c r="O51" s="27"/>
      <c r="P51" s="27"/>
      <c r="Q51" s="27"/>
      <c r="R51" s="27"/>
      <c r="S51" s="27"/>
      <c r="T51" s="27"/>
      <c r="U51" s="27"/>
      <c r="V51" s="27"/>
      <c r="W51" s="27"/>
    </row>
    <row r="52" spans="1:23">
      <c r="A52" s="119"/>
      <c r="C52" s="27"/>
      <c r="D52" s="27"/>
      <c r="E52" s="27"/>
      <c r="F52" s="27"/>
      <c r="G52" s="27"/>
      <c r="H52" s="27"/>
      <c r="I52" s="27"/>
      <c r="J52" s="27"/>
      <c r="K52" s="27"/>
      <c r="L52" s="27"/>
      <c r="M52" s="27"/>
      <c r="N52" s="27"/>
      <c r="O52" s="27"/>
      <c r="P52" s="27"/>
      <c r="Q52" s="27"/>
      <c r="R52" s="27"/>
      <c r="S52" s="27"/>
      <c r="T52" s="27"/>
      <c r="U52" s="27"/>
      <c r="V52" s="27"/>
      <c r="W52" s="27"/>
    </row>
    <row r="53" spans="1:23">
      <c r="A53" s="119"/>
      <c r="C53" s="27"/>
      <c r="D53" s="27"/>
      <c r="E53" s="27"/>
      <c r="F53" s="27"/>
      <c r="G53" s="27"/>
      <c r="H53" s="27"/>
      <c r="I53" s="27"/>
      <c r="J53" s="27"/>
      <c r="K53" s="27"/>
      <c r="L53" s="27"/>
      <c r="M53" s="27"/>
      <c r="N53" s="27"/>
      <c r="O53" s="27"/>
      <c r="P53" s="27"/>
      <c r="Q53" s="27"/>
      <c r="R53" s="27"/>
      <c r="S53" s="27"/>
      <c r="T53" s="27"/>
      <c r="U53" s="27"/>
      <c r="V53" s="27"/>
      <c r="W53" s="27"/>
    </row>
    <row r="54" spans="1:23">
      <c r="A54" s="119"/>
      <c r="C54" s="27"/>
      <c r="D54" s="27"/>
      <c r="E54" s="27"/>
      <c r="F54" s="27"/>
      <c r="G54" s="27"/>
      <c r="H54" s="27"/>
      <c r="I54" s="27"/>
      <c r="J54" s="27"/>
      <c r="K54" s="27"/>
      <c r="L54" s="27"/>
      <c r="M54" s="27"/>
      <c r="N54" s="27"/>
      <c r="O54" s="27"/>
      <c r="P54" s="27"/>
      <c r="Q54" s="27"/>
      <c r="R54" s="27"/>
      <c r="S54" s="27"/>
      <c r="T54" s="27"/>
      <c r="U54" s="27"/>
      <c r="V54" s="27"/>
      <c r="W54" s="27"/>
    </row>
    <row r="55" spans="1:23">
      <c r="A55" s="119"/>
      <c r="C55" s="27"/>
      <c r="D55" s="27"/>
      <c r="E55" s="27"/>
      <c r="F55" s="27"/>
      <c r="G55" s="27"/>
      <c r="H55" s="27"/>
      <c r="I55" s="27"/>
      <c r="J55" s="27"/>
      <c r="K55" s="27"/>
      <c r="L55" s="27"/>
      <c r="M55" s="27"/>
      <c r="N55" s="27"/>
      <c r="O55" s="27"/>
      <c r="P55" s="27"/>
      <c r="Q55" s="27"/>
      <c r="R55" s="27"/>
      <c r="S55" s="27"/>
      <c r="T55" s="27"/>
      <c r="U55" s="27"/>
      <c r="V55" s="27"/>
      <c r="W55" s="27"/>
    </row>
    <row r="56" spans="1:23">
      <c r="A56" s="119"/>
      <c r="C56" s="27"/>
      <c r="D56" s="27"/>
      <c r="E56" s="27"/>
      <c r="F56" s="27"/>
      <c r="G56" s="27"/>
      <c r="H56" s="27"/>
      <c r="I56" s="27"/>
      <c r="J56" s="27"/>
      <c r="K56" s="27"/>
      <c r="L56" s="27"/>
      <c r="M56" s="27"/>
      <c r="N56" s="27"/>
      <c r="O56" s="27"/>
      <c r="P56" s="27"/>
      <c r="Q56" s="27"/>
      <c r="R56" s="27"/>
      <c r="S56" s="27"/>
      <c r="T56" s="27"/>
      <c r="U56" s="27"/>
      <c r="V56" s="27"/>
      <c r="W56" s="27"/>
    </row>
    <row r="57" spans="1:23">
      <c r="A57" s="119"/>
      <c r="C57" s="27"/>
      <c r="D57" s="27"/>
      <c r="E57" s="27"/>
      <c r="F57" s="27"/>
      <c r="G57" s="27"/>
      <c r="H57" s="27"/>
      <c r="I57" s="27"/>
      <c r="J57" s="27"/>
      <c r="K57" s="27"/>
      <c r="L57" s="27"/>
      <c r="M57" s="27"/>
      <c r="N57" s="27"/>
      <c r="O57" s="27"/>
      <c r="P57" s="27"/>
      <c r="Q57" s="27"/>
      <c r="R57" s="27"/>
      <c r="S57" s="27"/>
      <c r="T57" s="27"/>
      <c r="U57" s="27"/>
      <c r="V57" s="27"/>
      <c r="W57" s="27"/>
    </row>
    <row r="58" spans="1:23">
      <c r="A58" s="119"/>
      <c r="C58" s="27"/>
      <c r="D58" s="27"/>
      <c r="E58" s="27"/>
      <c r="F58" s="27"/>
      <c r="G58" s="27"/>
      <c r="H58" s="27"/>
      <c r="I58" s="27"/>
      <c r="J58" s="27"/>
      <c r="K58" s="27"/>
      <c r="L58" s="27"/>
      <c r="M58" s="27"/>
      <c r="N58" s="27"/>
      <c r="O58" s="27"/>
      <c r="P58" s="27"/>
      <c r="Q58" s="27"/>
      <c r="R58" s="27"/>
      <c r="S58" s="27"/>
      <c r="T58" s="27"/>
      <c r="U58" s="27"/>
      <c r="V58" s="27"/>
      <c r="W58" s="27"/>
    </row>
    <row r="59" spans="1:23">
      <c r="A59" s="119"/>
      <c r="C59" s="27"/>
      <c r="D59" s="27"/>
      <c r="E59" s="27"/>
      <c r="F59" s="27"/>
      <c r="G59" s="27"/>
      <c r="H59" s="27"/>
      <c r="I59" s="27"/>
      <c r="J59" s="27"/>
      <c r="K59" s="27"/>
      <c r="L59" s="27"/>
      <c r="M59" s="27"/>
      <c r="N59" s="27"/>
      <c r="O59" s="27"/>
      <c r="P59" s="27"/>
      <c r="Q59" s="27"/>
      <c r="R59" s="27"/>
      <c r="S59" s="27"/>
      <c r="T59" s="27"/>
      <c r="U59" s="27"/>
      <c r="V59" s="27"/>
      <c r="W59" s="27"/>
    </row>
    <row r="60" spans="1:23">
      <c r="A60" s="119"/>
      <c r="C60" s="27"/>
      <c r="D60" s="27"/>
      <c r="E60" s="27"/>
      <c r="F60" s="27"/>
      <c r="G60" s="27"/>
      <c r="H60" s="27"/>
      <c r="I60" s="27"/>
      <c r="J60" s="27"/>
      <c r="K60" s="27"/>
      <c r="L60" s="27"/>
      <c r="M60" s="27"/>
      <c r="N60" s="27"/>
      <c r="O60" s="27"/>
      <c r="P60" s="27"/>
      <c r="Q60" s="27"/>
      <c r="R60" s="27"/>
      <c r="S60" s="27"/>
      <c r="T60" s="27"/>
      <c r="U60" s="27"/>
      <c r="V60" s="27"/>
      <c r="W60" s="27"/>
    </row>
    <row r="61" spans="1:23">
      <c r="A61" s="119"/>
      <c r="C61" s="27"/>
      <c r="D61" s="27"/>
      <c r="E61" s="27"/>
      <c r="F61" s="27"/>
      <c r="G61" s="27"/>
      <c r="H61" s="27"/>
      <c r="I61" s="27"/>
      <c r="J61" s="27"/>
      <c r="K61" s="27"/>
      <c r="L61" s="27"/>
      <c r="M61" s="27"/>
      <c r="N61" s="27"/>
      <c r="O61" s="27"/>
      <c r="P61" s="27"/>
      <c r="Q61" s="27"/>
      <c r="R61" s="27"/>
      <c r="S61" s="27"/>
      <c r="T61" s="27"/>
      <c r="U61" s="27"/>
      <c r="V61" s="27"/>
      <c r="W61" s="27"/>
    </row>
    <row r="62" spans="1:23">
      <c r="A62" s="119"/>
      <c r="C62" s="27"/>
      <c r="D62" s="27"/>
      <c r="E62" s="27"/>
      <c r="F62" s="27"/>
      <c r="G62" s="27"/>
      <c r="H62" s="27"/>
      <c r="I62" s="27"/>
      <c r="J62" s="27"/>
      <c r="K62" s="27"/>
      <c r="L62" s="27"/>
      <c r="M62" s="27"/>
      <c r="N62" s="27"/>
      <c r="O62" s="27"/>
      <c r="P62" s="27"/>
      <c r="Q62" s="27"/>
      <c r="R62" s="27"/>
      <c r="S62" s="27"/>
      <c r="T62" s="27"/>
      <c r="U62" s="27"/>
      <c r="V62" s="27"/>
      <c r="W62" s="27"/>
    </row>
    <row r="63" spans="1:23">
      <c r="A63" s="119"/>
      <c r="C63" s="27"/>
      <c r="D63" s="27"/>
      <c r="E63" s="27"/>
      <c r="F63" s="27"/>
      <c r="G63" s="27"/>
      <c r="H63" s="27"/>
      <c r="I63" s="27"/>
      <c r="J63" s="27"/>
      <c r="K63" s="27"/>
      <c r="L63" s="27"/>
      <c r="M63" s="27"/>
      <c r="N63" s="27"/>
      <c r="O63" s="27"/>
      <c r="P63" s="27"/>
      <c r="Q63" s="27"/>
      <c r="R63" s="27"/>
      <c r="S63" s="27"/>
      <c r="T63" s="27"/>
      <c r="U63" s="27"/>
      <c r="V63" s="27"/>
      <c r="W63" s="27"/>
    </row>
    <row r="64" spans="1:23">
      <c r="A64" s="119"/>
      <c r="C64" s="27"/>
      <c r="D64" s="27"/>
      <c r="E64" s="27"/>
      <c r="F64" s="27"/>
      <c r="G64" s="27"/>
      <c r="H64" s="27"/>
      <c r="I64" s="27"/>
      <c r="J64" s="27"/>
      <c r="K64" s="27"/>
      <c r="L64" s="27"/>
      <c r="M64" s="27"/>
      <c r="N64" s="27"/>
      <c r="O64" s="27"/>
      <c r="P64" s="27"/>
      <c r="Q64" s="27"/>
      <c r="R64" s="27"/>
      <c r="S64" s="27"/>
      <c r="T64" s="27"/>
      <c r="U64" s="27"/>
      <c r="V64" s="27"/>
      <c r="W64" s="27"/>
    </row>
    <row r="65" spans="1:23">
      <c r="A65" s="119"/>
      <c r="C65" s="27"/>
      <c r="D65" s="27"/>
      <c r="E65" s="27"/>
      <c r="F65" s="27"/>
      <c r="G65" s="27"/>
      <c r="H65" s="27"/>
      <c r="I65" s="27"/>
      <c r="J65" s="27"/>
      <c r="K65" s="27"/>
      <c r="L65" s="27"/>
      <c r="M65" s="27"/>
      <c r="N65" s="27"/>
      <c r="O65" s="27"/>
      <c r="P65" s="27"/>
      <c r="Q65" s="27"/>
      <c r="R65" s="27"/>
      <c r="S65" s="27"/>
      <c r="T65" s="27"/>
      <c r="U65" s="27"/>
      <c r="V65" s="27"/>
      <c r="W65" s="27"/>
    </row>
    <row r="66" spans="1:23">
      <c r="A66" s="119"/>
      <c r="C66" s="27"/>
      <c r="D66" s="27"/>
      <c r="E66" s="27"/>
      <c r="F66" s="27"/>
      <c r="G66" s="27"/>
      <c r="H66" s="27"/>
      <c r="I66" s="27"/>
      <c r="J66" s="27"/>
      <c r="K66" s="27"/>
      <c r="L66" s="27"/>
      <c r="M66" s="27"/>
      <c r="N66" s="27"/>
      <c r="O66" s="27"/>
      <c r="P66" s="27"/>
      <c r="Q66" s="27"/>
      <c r="R66" s="27"/>
      <c r="S66" s="27"/>
      <c r="T66" s="27"/>
      <c r="U66" s="27"/>
      <c r="V66" s="27"/>
      <c r="W66" s="27"/>
    </row>
    <row r="67" spans="1:23">
      <c r="A67" s="119"/>
      <c r="C67" s="27"/>
      <c r="D67" s="27"/>
      <c r="E67" s="27"/>
      <c r="F67" s="27"/>
      <c r="G67" s="27"/>
      <c r="H67" s="27"/>
      <c r="I67" s="27"/>
      <c r="J67" s="27"/>
      <c r="K67" s="27"/>
      <c r="L67" s="27"/>
      <c r="M67" s="27"/>
      <c r="N67" s="27"/>
      <c r="O67" s="27"/>
      <c r="P67" s="27"/>
      <c r="Q67" s="27"/>
      <c r="R67" s="27"/>
      <c r="S67" s="27"/>
      <c r="T67" s="27"/>
      <c r="U67" s="27"/>
      <c r="V67" s="27"/>
      <c r="W67" s="27"/>
    </row>
    <row r="68" spans="1:23">
      <c r="A68" s="119"/>
      <c r="C68" s="27"/>
      <c r="D68" s="27"/>
      <c r="E68" s="27"/>
      <c r="F68" s="27"/>
      <c r="G68" s="27"/>
      <c r="H68" s="27"/>
      <c r="I68" s="27"/>
      <c r="J68" s="27"/>
      <c r="K68" s="27"/>
      <c r="L68" s="27"/>
      <c r="M68" s="27"/>
      <c r="N68" s="27"/>
      <c r="O68" s="27"/>
      <c r="P68" s="27"/>
      <c r="Q68" s="27"/>
      <c r="R68" s="27"/>
      <c r="S68" s="27"/>
      <c r="T68" s="27"/>
      <c r="U68" s="27"/>
      <c r="V68" s="27"/>
      <c r="W68" s="27"/>
    </row>
    <row r="69" spans="1:23">
      <c r="A69" s="119"/>
      <c r="C69" s="27"/>
      <c r="D69" s="27"/>
      <c r="E69" s="27"/>
      <c r="F69" s="27"/>
      <c r="G69" s="27"/>
      <c r="H69" s="27"/>
      <c r="I69" s="27"/>
      <c r="J69" s="27"/>
      <c r="K69" s="27"/>
      <c r="L69" s="27"/>
      <c r="M69" s="27"/>
      <c r="N69" s="27"/>
      <c r="O69" s="27"/>
      <c r="P69" s="27"/>
      <c r="Q69" s="27"/>
      <c r="R69" s="27"/>
      <c r="S69" s="27"/>
      <c r="T69" s="27"/>
      <c r="U69" s="27"/>
      <c r="V69" s="27"/>
      <c r="W69" s="27"/>
    </row>
    <row r="70" spans="1:23">
      <c r="A70" s="119"/>
      <c r="C70" s="27"/>
      <c r="D70" s="27"/>
      <c r="E70" s="27"/>
      <c r="F70" s="27"/>
      <c r="G70" s="27"/>
      <c r="H70" s="27"/>
      <c r="I70" s="27"/>
      <c r="J70" s="27"/>
      <c r="K70" s="27"/>
      <c r="L70" s="27"/>
      <c r="M70" s="27"/>
      <c r="N70" s="27"/>
      <c r="O70" s="27"/>
      <c r="P70" s="27"/>
      <c r="Q70" s="27"/>
      <c r="R70" s="27"/>
      <c r="S70" s="27"/>
      <c r="T70" s="27"/>
      <c r="U70" s="27"/>
      <c r="V70" s="27"/>
      <c r="W70" s="27"/>
    </row>
    <row r="71" spans="1:23">
      <c r="A71" s="119"/>
      <c r="C71" s="27"/>
      <c r="D71" s="27"/>
      <c r="E71" s="27"/>
      <c r="F71" s="27"/>
      <c r="G71" s="27"/>
      <c r="H71" s="27"/>
      <c r="I71" s="27"/>
      <c r="J71" s="27"/>
      <c r="K71" s="27"/>
      <c r="L71" s="27"/>
      <c r="M71" s="27"/>
      <c r="N71" s="27"/>
      <c r="O71" s="27"/>
      <c r="P71" s="27"/>
      <c r="Q71" s="27"/>
      <c r="R71" s="27"/>
      <c r="S71" s="27"/>
      <c r="T71" s="27"/>
      <c r="U71" s="27"/>
      <c r="V71" s="27"/>
      <c r="W71" s="27"/>
    </row>
    <row r="72" spans="1:23">
      <c r="A72" s="119"/>
      <c r="C72" s="27"/>
      <c r="D72" s="27"/>
      <c r="E72" s="27"/>
      <c r="F72" s="27"/>
      <c r="G72" s="27"/>
      <c r="H72" s="27"/>
      <c r="I72" s="27"/>
      <c r="J72" s="27"/>
      <c r="K72" s="27"/>
      <c r="L72" s="27"/>
      <c r="M72" s="27"/>
      <c r="N72" s="27"/>
      <c r="O72" s="27"/>
      <c r="P72" s="27"/>
      <c r="Q72" s="27"/>
      <c r="R72" s="27"/>
      <c r="S72" s="27"/>
      <c r="T72" s="27"/>
      <c r="U72" s="27"/>
      <c r="V72" s="27"/>
      <c r="W72" s="27"/>
    </row>
    <row r="73" spans="1:23">
      <c r="A73" s="119"/>
      <c r="C73" s="27"/>
      <c r="D73" s="27"/>
      <c r="E73" s="27"/>
      <c r="F73" s="27"/>
      <c r="G73" s="27"/>
      <c r="H73" s="27"/>
      <c r="I73" s="27"/>
      <c r="J73" s="27"/>
      <c r="K73" s="27"/>
      <c r="L73" s="27"/>
      <c r="M73" s="27"/>
      <c r="N73" s="27"/>
      <c r="O73" s="27"/>
      <c r="P73" s="27"/>
      <c r="Q73" s="27"/>
      <c r="R73" s="27"/>
      <c r="S73" s="27"/>
      <c r="T73" s="27"/>
      <c r="U73" s="27"/>
      <c r="V73" s="27"/>
      <c r="W73" s="27"/>
    </row>
    <row r="74" spans="1:23">
      <c r="A74" s="119"/>
      <c r="C74" s="27"/>
      <c r="D74" s="27"/>
      <c r="E74" s="27"/>
      <c r="F74" s="27"/>
      <c r="G74" s="27"/>
      <c r="H74" s="27"/>
      <c r="I74" s="27"/>
      <c r="J74" s="27"/>
      <c r="K74" s="27"/>
      <c r="L74" s="27"/>
      <c r="M74" s="27"/>
      <c r="N74" s="27"/>
      <c r="O74" s="27"/>
      <c r="P74" s="27"/>
      <c r="Q74" s="27"/>
      <c r="R74" s="27"/>
      <c r="S74" s="27"/>
      <c r="T74" s="27"/>
      <c r="U74" s="27"/>
      <c r="V74" s="27"/>
      <c r="W74" s="27"/>
    </row>
    <row r="75" spans="1:23">
      <c r="A75" s="119"/>
      <c r="C75" s="27"/>
      <c r="D75" s="27"/>
      <c r="E75" s="27"/>
      <c r="F75" s="27"/>
      <c r="G75" s="27"/>
      <c r="H75" s="27"/>
      <c r="I75" s="27"/>
      <c r="J75" s="27"/>
      <c r="K75" s="27"/>
      <c r="L75" s="27"/>
      <c r="M75" s="27"/>
      <c r="N75" s="27"/>
      <c r="O75" s="27"/>
      <c r="P75" s="27"/>
      <c r="Q75" s="27"/>
      <c r="R75" s="27"/>
      <c r="S75" s="27"/>
      <c r="T75" s="27"/>
      <c r="U75" s="27"/>
      <c r="V75" s="27"/>
      <c r="W75" s="27"/>
    </row>
    <row r="76" spans="1:23">
      <c r="A76" s="119"/>
      <c r="C76" s="27"/>
      <c r="D76" s="27"/>
      <c r="E76" s="27"/>
      <c r="F76" s="27"/>
      <c r="G76" s="27"/>
      <c r="H76" s="27"/>
      <c r="I76" s="27"/>
      <c r="J76" s="27"/>
      <c r="K76" s="27"/>
      <c r="L76" s="27"/>
      <c r="M76" s="27"/>
      <c r="N76" s="27"/>
      <c r="O76" s="27"/>
      <c r="P76" s="27"/>
      <c r="Q76" s="27"/>
      <c r="R76" s="27"/>
      <c r="S76" s="27"/>
      <c r="T76" s="27"/>
      <c r="U76" s="27"/>
      <c r="V76" s="27"/>
      <c r="W76" s="27"/>
    </row>
    <row r="77" spans="1:23">
      <c r="A77" s="119"/>
      <c r="C77" s="27"/>
      <c r="D77" s="27"/>
      <c r="E77" s="27"/>
      <c r="F77" s="27"/>
      <c r="G77" s="27"/>
      <c r="H77" s="27"/>
      <c r="I77" s="27"/>
      <c r="J77" s="27"/>
      <c r="K77" s="27"/>
      <c r="L77" s="27"/>
      <c r="M77" s="27"/>
      <c r="N77" s="27"/>
      <c r="O77" s="27"/>
      <c r="P77" s="27"/>
      <c r="Q77" s="27"/>
      <c r="R77" s="27"/>
      <c r="S77" s="27"/>
      <c r="T77" s="27"/>
      <c r="U77" s="27"/>
      <c r="V77" s="27"/>
      <c r="W77" s="27"/>
    </row>
    <row r="78" spans="1:23">
      <c r="A78" s="119"/>
      <c r="C78" s="27"/>
      <c r="D78" s="27"/>
      <c r="E78" s="27"/>
      <c r="F78" s="27"/>
      <c r="G78" s="27"/>
      <c r="H78" s="27"/>
      <c r="I78" s="27"/>
      <c r="J78" s="27"/>
      <c r="K78" s="27"/>
      <c r="L78" s="27"/>
      <c r="M78" s="27"/>
      <c r="N78" s="27"/>
      <c r="O78" s="27"/>
      <c r="P78" s="27"/>
      <c r="Q78" s="27"/>
      <c r="R78" s="27"/>
      <c r="S78" s="27"/>
      <c r="T78" s="27"/>
      <c r="U78" s="27"/>
      <c r="V78" s="27"/>
      <c r="W78" s="27"/>
    </row>
    <row r="79" spans="1:23">
      <c r="A79" s="119"/>
      <c r="C79" s="27"/>
      <c r="D79" s="27"/>
      <c r="E79" s="27"/>
      <c r="F79" s="27"/>
      <c r="G79" s="27"/>
      <c r="H79" s="27"/>
      <c r="I79" s="27"/>
      <c r="J79" s="27"/>
      <c r="K79" s="27"/>
      <c r="L79" s="27"/>
      <c r="M79" s="27"/>
      <c r="N79" s="27"/>
      <c r="O79" s="27"/>
      <c r="P79" s="27"/>
      <c r="Q79" s="27"/>
      <c r="R79" s="27"/>
      <c r="S79" s="27"/>
      <c r="T79" s="27"/>
      <c r="U79" s="27"/>
      <c r="V79" s="27"/>
      <c r="W79" s="27"/>
    </row>
    <row r="80" spans="1:23">
      <c r="A80" s="119"/>
      <c r="C80" s="27"/>
      <c r="D80" s="27"/>
      <c r="E80" s="27"/>
      <c r="F80" s="27"/>
      <c r="G80" s="27"/>
      <c r="H80" s="27"/>
      <c r="I80" s="27"/>
      <c r="J80" s="27"/>
      <c r="K80" s="27"/>
      <c r="L80" s="27"/>
      <c r="M80" s="27"/>
      <c r="N80" s="27"/>
      <c r="O80" s="27"/>
      <c r="P80" s="27"/>
      <c r="Q80" s="27"/>
      <c r="R80" s="27"/>
      <c r="S80" s="27"/>
      <c r="T80" s="27"/>
      <c r="U80" s="27"/>
      <c r="V80" s="27"/>
      <c r="W80" s="27"/>
    </row>
    <row r="81" spans="1:23">
      <c r="A81" s="119"/>
      <c r="C81" s="27"/>
      <c r="D81" s="27"/>
      <c r="E81" s="27"/>
      <c r="F81" s="27"/>
      <c r="G81" s="27"/>
      <c r="H81" s="27"/>
      <c r="I81" s="27"/>
      <c r="J81" s="27"/>
      <c r="K81" s="27"/>
      <c r="L81" s="27"/>
      <c r="M81" s="27"/>
      <c r="N81" s="27"/>
      <c r="O81" s="27"/>
      <c r="P81" s="27"/>
      <c r="Q81" s="27"/>
      <c r="R81" s="27"/>
      <c r="S81" s="27"/>
      <c r="T81" s="27"/>
      <c r="U81" s="27"/>
      <c r="V81" s="27"/>
      <c r="W81" s="27"/>
    </row>
    <row r="82" spans="1:23">
      <c r="A82" s="119"/>
      <c r="C82" s="27"/>
      <c r="D82" s="27"/>
      <c r="E82" s="27"/>
      <c r="F82" s="27"/>
      <c r="G82" s="27"/>
      <c r="H82" s="27"/>
      <c r="I82" s="27"/>
      <c r="J82" s="27"/>
      <c r="K82" s="27"/>
      <c r="L82" s="27"/>
      <c r="M82" s="27"/>
      <c r="N82" s="27"/>
      <c r="O82" s="27"/>
      <c r="P82" s="27"/>
      <c r="Q82" s="27"/>
      <c r="R82" s="27"/>
      <c r="S82" s="27"/>
      <c r="T82" s="27"/>
      <c r="U82" s="27"/>
      <c r="V82" s="27"/>
      <c r="W82" s="27"/>
    </row>
    <row r="83" spans="1:23">
      <c r="A83" s="119"/>
      <c r="C83" s="27"/>
      <c r="D83" s="27"/>
      <c r="E83" s="27"/>
      <c r="F83" s="27"/>
      <c r="G83" s="27"/>
      <c r="H83" s="27"/>
      <c r="I83" s="27"/>
      <c r="J83" s="27"/>
      <c r="K83" s="27"/>
      <c r="L83" s="27"/>
      <c r="M83" s="27"/>
      <c r="N83" s="27"/>
      <c r="O83" s="27"/>
      <c r="P83" s="27"/>
      <c r="Q83" s="27"/>
      <c r="R83" s="27"/>
      <c r="S83" s="27"/>
      <c r="T83" s="27"/>
      <c r="U83" s="27"/>
      <c r="V83" s="27"/>
      <c r="W83" s="27"/>
    </row>
    <row r="84" spans="1:23">
      <c r="A84" s="119"/>
      <c r="C84" s="27"/>
      <c r="D84" s="27"/>
      <c r="E84" s="27"/>
      <c r="F84" s="27"/>
      <c r="G84" s="27"/>
      <c r="H84" s="27"/>
      <c r="I84" s="27"/>
      <c r="J84" s="27"/>
      <c r="K84" s="27"/>
      <c r="L84" s="27"/>
      <c r="M84" s="27"/>
      <c r="N84" s="27"/>
      <c r="O84" s="27"/>
      <c r="P84" s="27"/>
      <c r="Q84" s="27"/>
      <c r="R84" s="27"/>
      <c r="S84" s="27"/>
      <c r="T84" s="27"/>
      <c r="U84" s="27"/>
      <c r="V84" s="27"/>
      <c r="W84" s="27"/>
    </row>
    <row r="85" spans="1:23">
      <c r="A85" s="119"/>
      <c r="C85" s="27"/>
      <c r="D85" s="27"/>
      <c r="E85" s="27"/>
      <c r="F85" s="27"/>
      <c r="G85" s="27"/>
      <c r="H85" s="27"/>
      <c r="I85" s="27"/>
      <c r="J85" s="27"/>
      <c r="K85" s="27"/>
      <c r="L85" s="27"/>
      <c r="M85" s="27"/>
      <c r="N85" s="27"/>
      <c r="O85" s="27"/>
      <c r="P85" s="27"/>
      <c r="Q85" s="27"/>
      <c r="R85" s="27"/>
      <c r="S85" s="27"/>
      <c r="T85" s="27"/>
      <c r="U85" s="27"/>
      <c r="V85" s="27"/>
      <c r="W85" s="27"/>
    </row>
    <row r="86" spans="1:23">
      <c r="A86" s="119"/>
      <c r="C86" s="27"/>
      <c r="D86" s="27"/>
      <c r="E86" s="27"/>
      <c r="F86" s="27"/>
      <c r="G86" s="27"/>
      <c r="H86" s="27"/>
      <c r="I86" s="27"/>
      <c r="J86" s="27"/>
      <c r="K86" s="27"/>
      <c r="L86" s="27"/>
      <c r="M86" s="27"/>
      <c r="N86" s="27"/>
      <c r="O86" s="27"/>
      <c r="P86" s="27"/>
      <c r="Q86" s="27"/>
      <c r="R86" s="27"/>
      <c r="S86" s="27"/>
      <c r="T86" s="27"/>
      <c r="U86" s="27"/>
      <c r="V86" s="27"/>
      <c r="W86" s="27"/>
    </row>
    <row r="87" spans="1:23">
      <c r="A87" s="119"/>
      <c r="C87" s="27"/>
      <c r="D87" s="27"/>
      <c r="E87" s="27"/>
      <c r="F87" s="27"/>
      <c r="G87" s="27"/>
      <c r="H87" s="27"/>
      <c r="I87" s="27"/>
      <c r="J87" s="27"/>
      <c r="K87" s="27"/>
      <c r="L87" s="27"/>
      <c r="M87" s="27"/>
      <c r="N87" s="27"/>
      <c r="O87" s="27"/>
      <c r="P87" s="27"/>
      <c r="Q87" s="27"/>
      <c r="R87" s="27"/>
      <c r="S87" s="27"/>
      <c r="T87" s="27"/>
      <c r="U87" s="27"/>
      <c r="V87" s="27"/>
      <c r="W87" s="27"/>
    </row>
    <row r="88" spans="1:23">
      <c r="A88" s="119"/>
      <c r="C88" s="27"/>
      <c r="D88" s="27"/>
      <c r="E88" s="27"/>
      <c r="F88" s="27"/>
      <c r="G88" s="27"/>
      <c r="H88" s="27"/>
      <c r="I88" s="27"/>
      <c r="J88" s="27"/>
      <c r="K88" s="27"/>
      <c r="L88" s="27"/>
      <c r="M88" s="27"/>
      <c r="N88" s="27"/>
      <c r="O88" s="27"/>
      <c r="P88" s="27"/>
      <c r="Q88" s="27"/>
      <c r="R88" s="27"/>
      <c r="S88" s="27"/>
      <c r="T88" s="27"/>
      <c r="U88" s="27"/>
      <c r="V88" s="27"/>
      <c r="W88" s="27"/>
    </row>
    <row r="89" spans="1:23">
      <c r="A89" s="119"/>
      <c r="C89" s="27"/>
      <c r="D89" s="27"/>
      <c r="E89" s="27"/>
      <c r="F89" s="27"/>
      <c r="G89" s="27"/>
      <c r="H89" s="27"/>
      <c r="I89" s="27"/>
      <c r="J89" s="27"/>
      <c r="K89" s="27"/>
      <c r="L89" s="27"/>
      <c r="M89" s="27"/>
      <c r="N89" s="27"/>
      <c r="O89" s="27"/>
      <c r="P89" s="27"/>
      <c r="Q89" s="27"/>
      <c r="R89" s="27"/>
      <c r="S89" s="27"/>
      <c r="T89" s="27"/>
      <c r="U89" s="27"/>
      <c r="V89" s="27"/>
      <c r="W89" s="27"/>
    </row>
    <row r="90" spans="1:23">
      <c r="A90" s="119"/>
      <c r="C90" s="27"/>
      <c r="D90" s="27"/>
      <c r="E90" s="27"/>
      <c r="F90" s="27"/>
      <c r="G90" s="27"/>
      <c r="H90" s="27"/>
      <c r="I90" s="27"/>
      <c r="J90" s="27"/>
      <c r="K90" s="27"/>
      <c r="L90" s="27"/>
      <c r="M90" s="27"/>
      <c r="N90" s="27"/>
      <c r="O90" s="27"/>
      <c r="P90" s="27"/>
      <c r="Q90" s="27"/>
      <c r="R90" s="27"/>
      <c r="S90" s="27"/>
      <c r="T90" s="27"/>
      <c r="U90" s="27"/>
      <c r="V90" s="27"/>
      <c r="W90" s="27"/>
    </row>
    <row r="91" spans="1:23">
      <c r="A91" s="119"/>
      <c r="C91" s="27"/>
      <c r="D91" s="27"/>
      <c r="E91" s="27"/>
      <c r="F91" s="27"/>
      <c r="G91" s="27"/>
      <c r="H91" s="27"/>
      <c r="I91" s="27"/>
      <c r="J91" s="27"/>
      <c r="K91" s="27"/>
      <c r="L91" s="27"/>
      <c r="M91" s="27"/>
      <c r="N91" s="27"/>
      <c r="O91" s="27"/>
      <c r="P91" s="27"/>
      <c r="Q91" s="27"/>
      <c r="R91" s="27"/>
      <c r="S91" s="27"/>
      <c r="T91" s="27"/>
      <c r="U91" s="27"/>
      <c r="V91" s="27"/>
      <c r="W91" s="27"/>
    </row>
    <row r="92" spans="1:23">
      <c r="A92" s="119"/>
      <c r="C92" s="27"/>
      <c r="D92" s="27"/>
      <c r="E92" s="27"/>
      <c r="F92" s="27"/>
      <c r="G92" s="27"/>
      <c r="H92" s="27"/>
      <c r="I92" s="27"/>
      <c r="J92" s="27"/>
      <c r="K92" s="27"/>
      <c r="L92" s="27"/>
      <c r="M92" s="27"/>
      <c r="N92" s="27"/>
      <c r="O92" s="27"/>
      <c r="P92" s="27"/>
      <c r="Q92" s="27"/>
      <c r="R92" s="27"/>
      <c r="S92" s="27"/>
      <c r="T92" s="27"/>
      <c r="U92" s="27"/>
      <c r="V92" s="27"/>
      <c r="W92" s="27"/>
    </row>
    <row r="93" spans="1:23">
      <c r="A93" s="119"/>
      <c r="C93" s="27"/>
      <c r="D93" s="27"/>
      <c r="E93" s="27"/>
      <c r="F93" s="27"/>
      <c r="G93" s="27"/>
      <c r="H93" s="27"/>
      <c r="I93" s="27"/>
      <c r="J93" s="27"/>
      <c r="K93" s="27"/>
      <c r="L93" s="27"/>
      <c r="M93" s="27"/>
      <c r="N93" s="27"/>
      <c r="O93" s="27"/>
      <c r="P93" s="27"/>
      <c r="Q93" s="27"/>
      <c r="R93" s="27"/>
      <c r="S93" s="27"/>
      <c r="T93" s="27"/>
      <c r="U93" s="27"/>
      <c r="V93" s="27"/>
      <c r="W93" s="27"/>
    </row>
    <row r="94" spans="1:23">
      <c r="A94" s="119"/>
      <c r="C94" s="27"/>
      <c r="D94" s="27"/>
      <c r="E94" s="27"/>
      <c r="F94" s="27"/>
      <c r="G94" s="27"/>
      <c r="H94" s="27"/>
      <c r="I94" s="27"/>
      <c r="J94" s="27"/>
      <c r="K94" s="27"/>
      <c r="L94" s="27"/>
      <c r="M94" s="27"/>
      <c r="N94" s="27"/>
      <c r="O94" s="27"/>
      <c r="P94" s="27"/>
      <c r="Q94" s="27"/>
      <c r="R94" s="27"/>
      <c r="S94" s="27"/>
      <c r="T94" s="27"/>
      <c r="U94" s="27"/>
      <c r="V94" s="27"/>
      <c r="W94" s="27"/>
    </row>
    <row r="95" spans="1:23">
      <c r="A95" s="119"/>
      <c r="C95" s="27"/>
      <c r="D95" s="27"/>
      <c r="E95" s="27"/>
      <c r="F95" s="27"/>
      <c r="G95" s="27"/>
      <c r="H95" s="27"/>
      <c r="I95" s="27"/>
      <c r="J95" s="27"/>
      <c r="K95" s="27"/>
      <c r="L95" s="27"/>
      <c r="M95" s="27"/>
      <c r="N95" s="27"/>
      <c r="O95" s="27"/>
      <c r="P95" s="27"/>
      <c r="Q95" s="27"/>
      <c r="R95" s="27"/>
      <c r="S95" s="27"/>
      <c r="T95" s="27"/>
      <c r="U95" s="27"/>
      <c r="V95" s="27"/>
      <c r="W95" s="27"/>
    </row>
    <row r="96" spans="1:23">
      <c r="A96" s="119"/>
      <c r="C96" s="27"/>
      <c r="D96" s="27"/>
      <c r="E96" s="27"/>
      <c r="F96" s="27"/>
      <c r="G96" s="27"/>
      <c r="H96" s="27"/>
      <c r="I96" s="27"/>
      <c r="J96" s="27"/>
      <c r="K96" s="27"/>
      <c r="L96" s="27"/>
      <c r="M96" s="27"/>
      <c r="N96" s="27"/>
      <c r="O96" s="27"/>
      <c r="P96" s="27"/>
      <c r="Q96" s="27"/>
      <c r="R96" s="27"/>
      <c r="S96" s="27"/>
      <c r="T96" s="27"/>
      <c r="U96" s="27"/>
      <c r="V96" s="27"/>
      <c r="W96" s="27"/>
    </row>
    <row r="97" spans="1:23">
      <c r="A97" s="119"/>
      <c r="C97" s="27"/>
      <c r="D97" s="27"/>
      <c r="E97" s="27"/>
      <c r="F97" s="27"/>
      <c r="G97" s="27"/>
      <c r="H97" s="27"/>
      <c r="I97" s="27"/>
      <c r="J97" s="27"/>
      <c r="K97" s="27"/>
      <c r="L97" s="27"/>
      <c r="M97" s="27"/>
      <c r="N97" s="27"/>
      <c r="O97" s="27"/>
      <c r="P97" s="27"/>
      <c r="Q97" s="27"/>
      <c r="R97" s="27"/>
      <c r="S97" s="27"/>
      <c r="T97" s="27"/>
      <c r="U97" s="27"/>
      <c r="V97" s="27"/>
      <c r="W97" s="27"/>
    </row>
    <row r="98" spans="1:23">
      <c r="A98" s="119"/>
      <c r="C98" s="27"/>
      <c r="D98" s="27"/>
      <c r="E98" s="27"/>
      <c r="F98" s="27"/>
      <c r="G98" s="27"/>
      <c r="H98" s="27"/>
      <c r="I98" s="27"/>
      <c r="J98" s="27"/>
      <c r="K98" s="27"/>
      <c r="L98" s="27"/>
      <c r="M98" s="27"/>
      <c r="N98" s="27"/>
      <c r="O98" s="27"/>
      <c r="P98" s="27"/>
      <c r="Q98" s="27"/>
      <c r="R98" s="27"/>
      <c r="S98" s="27"/>
      <c r="T98" s="27"/>
      <c r="U98" s="27"/>
      <c r="V98" s="27"/>
      <c r="W98" s="27"/>
    </row>
    <row r="99" spans="1:23">
      <c r="A99" s="119"/>
      <c r="C99" s="27"/>
      <c r="D99" s="27"/>
      <c r="E99" s="27"/>
      <c r="F99" s="27"/>
      <c r="G99" s="27"/>
      <c r="H99" s="27"/>
      <c r="I99" s="27"/>
      <c r="J99" s="27"/>
      <c r="K99" s="27"/>
      <c r="L99" s="27"/>
      <c r="M99" s="27"/>
      <c r="N99" s="27"/>
      <c r="O99" s="27"/>
      <c r="P99" s="27"/>
      <c r="Q99" s="27"/>
      <c r="R99" s="27"/>
      <c r="S99" s="27"/>
      <c r="T99" s="27"/>
      <c r="U99" s="27"/>
      <c r="V99" s="27"/>
      <c r="W99" s="27"/>
    </row>
    <row r="100" spans="1:23">
      <c r="A100" s="119"/>
      <c r="C100" s="27"/>
      <c r="D100" s="27"/>
      <c r="E100" s="27"/>
      <c r="F100" s="27"/>
      <c r="G100" s="27"/>
      <c r="H100" s="27"/>
      <c r="I100" s="27"/>
      <c r="J100" s="27"/>
      <c r="K100" s="27"/>
      <c r="L100" s="27"/>
      <c r="M100" s="27"/>
      <c r="N100" s="27"/>
      <c r="O100" s="27"/>
      <c r="P100" s="27"/>
      <c r="Q100" s="27"/>
      <c r="R100" s="27"/>
      <c r="S100" s="27"/>
      <c r="T100" s="27"/>
      <c r="U100" s="27"/>
      <c r="V100" s="27"/>
      <c r="W100" s="27"/>
    </row>
    <row r="101" spans="1:23">
      <c r="A101" s="119"/>
      <c r="C101" s="27"/>
      <c r="D101" s="27"/>
      <c r="E101" s="27"/>
      <c r="F101" s="27"/>
      <c r="G101" s="27"/>
      <c r="H101" s="27"/>
      <c r="I101" s="27"/>
      <c r="J101" s="27"/>
      <c r="K101" s="27"/>
      <c r="L101" s="27"/>
      <c r="M101" s="27"/>
      <c r="N101" s="27"/>
      <c r="O101" s="27"/>
      <c r="P101" s="27"/>
      <c r="Q101" s="27"/>
      <c r="R101" s="27"/>
      <c r="S101" s="27"/>
      <c r="T101" s="27"/>
      <c r="U101" s="27"/>
      <c r="V101" s="27"/>
      <c r="W101" s="27"/>
    </row>
    <row r="102" spans="1:23">
      <c r="A102" s="119"/>
      <c r="C102" s="27"/>
      <c r="D102" s="27"/>
      <c r="E102" s="27"/>
      <c r="F102" s="27"/>
      <c r="G102" s="27"/>
      <c r="H102" s="27"/>
      <c r="I102" s="27"/>
      <c r="J102" s="27"/>
      <c r="K102" s="27"/>
      <c r="L102" s="27"/>
      <c r="M102" s="27"/>
      <c r="N102" s="27"/>
      <c r="O102" s="27"/>
      <c r="P102" s="27"/>
      <c r="Q102" s="27"/>
      <c r="R102" s="27"/>
      <c r="S102" s="27"/>
      <c r="T102" s="27"/>
      <c r="U102" s="27"/>
      <c r="V102" s="27"/>
      <c r="W102" s="27"/>
    </row>
    <row r="103" spans="1:23">
      <c r="A103" s="119"/>
      <c r="C103" s="27"/>
      <c r="D103" s="27"/>
      <c r="E103" s="27"/>
      <c r="F103" s="27"/>
      <c r="G103" s="27"/>
      <c r="H103" s="27"/>
      <c r="I103" s="27"/>
      <c r="J103" s="27"/>
      <c r="K103" s="27"/>
      <c r="L103" s="27"/>
      <c r="M103" s="27"/>
      <c r="N103" s="27"/>
      <c r="O103" s="27"/>
      <c r="P103" s="27"/>
      <c r="Q103" s="27"/>
      <c r="R103" s="27"/>
      <c r="S103" s="27"/>
      <c r="T103" s="27"/>
      <c r="U103" s="27"/>
      <c r="V103" s="27"/>
      <c r="W103" s="27"/>
    </row>
    <row r="104" spans="1:23">
      <c r="A104" s="119"/>
      <c r="C104" s="27"/>
      <c r="D104" s="27"/>
      <c r="E104" s="27"/>
      <c r="F104" s="27"/>
      <c r="G104" s="27"/>
      <c r="H104" s="27"/>
      <c r="I104" s="27"/>
      <c r="J104" s="27"/>
      <c r="K104" s="27"/>
      <c r="L104" s="27"/>
      <c r="M104" s="27"/>
      <c r="N104" s="27"/>
      <c r="O104" s="27"/>
      <c r="P104" s="27"/>
      <c r="Q104" s="27"/>
      <c r="R104" s="27"/>
      <c r="S104" s="27"/>
      <c r="T104" s="27"/>
      <c r="U104" s="27"/>
      <c r="V104" s="27"/>
      <c r="W104" s="27"/>
    </row>
    <row r="105" spans="1:23">
      <c r="A105" s="119"/>
      <c r="C105" s="27"/>
      <c r="D105" s="27"/>
      <c r="E105" s="27"/>
      <c r="F105" s="27"/>
      <c r="G105" s="27"/>
      <c r="H105" s="27"/>
      <c r="I105" s="27"/>
      <c r="J105" s="27"/>
      <c r="K105" s="27"/>
      <c r="L105" s="27"/>
      <c r="M105" s="27"/>
      <c r="N105" s="27"/>
      <c r="O105" s="27"/>
      <c r="P105" s="27"/>
      <c r="Q105" s="27"/>
      <c r="R105" s="27"/>
      <c r="S105" s="27"/>
      <c r="T105" s="27"/>
      <c r="U105" s="27"/>
      <c r="V105" s="27"/>
      <c r="W105" s="27"/>
    </row>
    <row r="106" spans="1:23">
      <c r="A106" s="119"/>
      <c r="C106" s="27"/>
      <c r="D106" s="27"/>
      <c r="E106" s="27"/>
      <c r="F106" s="27"/>
      <c r="G106" s="27"/>
      <c r="H106" s="27"/>
      <c r="I106" s="27"/>
      <c r="J106" s="27"/>
      <c r="K106" s="27"/>
      <c r="L106" s="27"/>
      <c r="M106" s="27"/>
      <c r="N106" s="27"/>
      <c r="O106" s="27"/>
      <c r="P106" s="27"/>
      <c r="Q106" s="27"/>
      <c r="R106" s="27"/>
      <c r="S106" s="27"/>
      <c r="T106" s="27"/>
      <c r="U106" s="27"/>
      <c r="V106" s="27"/>
      <c r="W106" s="27"/>
    </row>
    <row r="107" spans="1:23">
      <c r="A107" s="119"/>
      <c r="C107" s="27"/>
      <c r="D107" s="27"/>
      <c r="E107" s="27"/>
      <c r="F107" s="27"/>
      <c r="G107" s="27"/>
      <c r="H107" s="27"/>
      <c r="I107" s="27"/>
      <c r="J107" s="27"/>
      <c r="K107" s="27"/>
      <c r="L107" s="27"/>
      <c r="M107" s="27"/>
      <c r="N107" s="27"/>
      <c r="O107" s="27"/>
      <c r="P107" s="27"/>
      <c r="Q107" s="27"/>
      <c r="R107" s="27"/>
      <c r="S107" s="27"/>
      <c r="T107" s="27"/>
      <c r="U107" s="27"/>
      <c r="V107" s="27"/>
      <c r="W107" s="27"/>
    </row>
    <row r="108" spans="1:23">
      <c r="A108" s="119"/>
      <c r="C108" s="27"/>
      <c r="D108" s="27"/>
      <c r="E108" s="27"/>
      <c r="F108" s="27"/>
      <c r="G108" s="27"/>
      <c r="H108" s="27"/>
      <c r="I108" s="27"/>
      <c r="J108" s="27"/>
      <c r="K108" s="27"/>
      <c r="L108" s="27"/>
      <c r="M108" s="27"/>
      <c r="N108" s="27"/>
      <c r="O108" s="27"/>
      <c r="P108" s="27"/>
      <c r="Q108" s="27"/>
      <c r="R108" s="27"/>
      <c r="S108" s="27"/>
      <c r="T108" s="27"/>
      <c r="U108" s="27"/>
      <c r="V108" s="27"/>
      <c r="W108" s="27"/>
    </row>
    <row r="109" spans="1:23">
      <c r="A109" s="119"/>
      <c r="C109" s="27"/>
      <c r="D109" s="27"/>
      <c r="E109" s="27"/>
      <c r="F109" s="27"/>
      <c r="G109" s="27"/>
      <c r="H109" s="27"/>
      <c r="I109" s="27"/>
      <c r="J109" s="27"/>
      <c r="K109" s="27"/>
      <c r="L109" s="27"/>
      <c r="M109" s="27"/>
      <c r="N109" s="27"/>
      <c r="O109" s="27"/>
      <c r="P109" s="27"/>
      <c r="Q109" s="27"/>
      <c r="R109" s="27"/>
      <c r="S109" s="27"/>
      <c r="T109" s="27"/>
      <c r="U109" s="27"/>
      <c r="V109" s="27"/>
      <c r="W109" s="27"/>
    </row>
    <row r="110" spans="1:23">
      <c r="A110" s="119"/>
      <c r="C110" s="27"/>
      <c r="D110" s="27"/>
      <c r="E110" s="27"/>
      <c r="F110" s="27"/>
      <c r="G110" s="27"/>
      <c r="H110" s="27"/>
      <c r="I110" s="27"/>
      <c r="J110" s="27"/>
      <c r="K110" s="27"/>
      <c r="L110" s="27"/>
      <c r="M110" s="27"/>
      <c r="N110" s="27"/>
      <c r="O110" s="27"/>
      <c r="P110" s="27"/>
      <c r="Q110" s="27"/>
      <c r="R110" s="27"/>
      <c r="S110" s="27"/>
      <c r="T110" s="27"/>
      <c r="U110" s="27"/>
      <c r="V110" s="27"/>
      <c r="W110" s="27"/>
    </row>
    <row r="111" spans="1:23">
      <c r="A111" s="119"/>
      <c r="C111" s="27"/>
      <c r="D111" s="27"/>
      <c r="E111" s="27"/>
      <c r="F111" s="27"/>
      <c r="G111" s="27"/>
      <c r="H111" s="27"/>
      <c r="I111" s="27"/>
      <c r="J111" s="27"/>
      <c r="K111" s="27"/>
      <c r="L111" s="27"/>
      <c r="M111" s="27"/>
      <c r="N111" s="27"/>
      <c r="O111" s="27"/>
      <c r="P111" s="27"/>
      <c r="Q111" s="27"/>
      <c r="R111" s="27"/>
      <c r="S111" s="27"/>
      <c r="T111" s="27"/>
      <c r="U111" s="27"/>
      <c r="V111" s="27"/>
      <c r="W111" s="27"/>
    </row>
    <row r="112" spans="1:23">
      <c r="A112" s="119"/>
      <c r="C112" s="27"/>
      <c r="D112" s="27"/>
      <c r="E112" s="27"/>
      <c r="F112" s="27"/>
      <c r="G112" s="27"/>
      <c r="H112" s="27"/>
      <c r="I112" s="27"/>
      <c r="J112" s="27"/>
      <c r="K112" s="27"/>
      <c r="L112" s="27"/>
      <c r="M112" s="27"/>
      <c r="N112" s="27"/>
      <c r="O112" s="27"/>
      <c r="P112" s="27"/>
      <c r="Q112" s="27"/>
      <c r="R112" s="27"/>
      <c r="S112" s="27"/>
      <c r="T112" s="27"/>
      <c r="U112" s="27"/>
      <c r="V112" s="27"/>
      <c r="W112" s="27"/>
    </row>
    <row r="113" spans="1:23">
      <c r="A113" s="119"/>
      <c r="C113" s="27"/>
      <c r="D113" s="27"/>
      <c r="E113" s="27"/>
      <c r="F113" s="27"/>
      <c r="G113" s="27"/>
      <c r="H113" s="27"/>
      <c r="I113" s="27"/>
      <c r="J113" s="27"/>
      <c r="K113" s="27"/>
      <c r="L113" s="27"/>
      <c r="M113" s="27"/>
      <c r="N113" s="27"/>
      <c r="O113" s="27"/>
      <c r="P113" s="27"/>
      <c r="Q113" s="27"/>
      <c r="R113" s="27"/>
      <c r="S113" s="27"/>
      <c r="T113" s="27"/>
      <c r="U113" s="27"/>
      <c r="V113" s="27"/>
      <c r="W113" s="27"/>
    </row>
    <row r="114" spans="1:23">
      <c r="A114" s="119"/>
      <c r="C114" s="27"/>
      <c r="D114" s="27"/>
      <c r="E114" s="27"/>
      <c r="F114" s="27"/>
      <c r="G114" s="27"/>
      <c r="H114" s="27"/>
      <c r="I114" s="27"/>
      <c r="J114" s="27"/>
      <c r="K114" s="27"/>
      <c r="L114" s="27"/>
      <c r="M114" s="27"/>
      <c r="N114" s="27"/>
      <c r="O114" s="27"/>
      <c r="P114" s="27"/>
      <c r="Q114" s="27"/>
      <c r="R114" s="27"/>
      <c r="S114" s="27"/>
      <c r="T114" s="27"/>
      <c r="U114" s="27"/>
      <c r="V114" s="27"/>
      <c r="W114" s="27"/>
    </row>
    <row r="115" spans="1:23">
      <c r="A115" s="119"/>
      <c r="C115" s="27"/>
      <c r="D115" s="27"/>
      <c r="E115" s="27"/>
      <c r="F115" s="27"/>
      <c r="G115" s="27"/>
      <c r="H115" s="27"/>
      <c r="I115" s="27"/>
      <c r="J115" s="27"/>
      <c r="K115" s="27"/>
      <c r="L115" s="27"/>
      <c r="M115" s="27"/>
      <c r="N115" s="27"/>
      <c r="O115" s="27"/>
      <c r="P115" s="27"/>
      <c r="Q115" s="27"/>
      <c r="R115" s="27"/>
      <c r="S115" s="27"/>
      <c r="T115" s="27"/>
      <c r="U115" s="27"/>
      <c r="V115" s="27"/>
      <c r="W115" s="27"/>
    </row>
    <row r="116" spans="1:23">
      <c r="A116" s="119"/>
      <c r="C116" s="27"/>
      <c r="D116" s="27"/>
      <c r="E116" s="27"/>
      <c r="F116" s="27"/>
      <c r="G116" s="27"/>
      <c r="H116" s="27"/>
      <c r="I116" s="27"/>
      <c r="J116" s="27"/>
      <c r="K116" s="27"/>
      <c r="L116" s="27"/>
      <c r="M116" s="27"/>
      <c r="N116" s="27"/>
      <c r="O116" s="27"/>
      <c r="P116" s="27"/>
      <c r="Q116" s="27"/>
      <c r="R116" s="27"/>
      <c r="S116" s="27"/>
      <c r="T116" s="27"/>
      <c r="U116" s="27"/>
      <c r="V116" s="27"/>
      <c r="W116" s="27"/>
    </row>
    <row r="117" spans="1:23">
      <c r="A117" s="119"/>
      <c r="C117" s="27"/>
      <c r="D117" s="27"/>
      <c r="E117" s="27"/>
      <c r="F117" s="27"/>
      <c r="G117" s="27"/>
      <c r="H117" s="27"/>
      <c r="I117" s="27"/>
      <c r="J117" s="27"/>
      <c r="K117" s="27"/>
      <c r="L117" s="27"/>
      <c r="M117" s="27"/>
      <c r="N117" s="27"/>
      <c r="O117" s="27"/>
      <c r="P117" s="27"/>
      <c r="Q117" s="27"/>
      <c r="R117" s="27"/>
      <c r="S117" s="27"/>
      <c r="T117" s="27"/>
      <c r="U117" s="27"/>
      <c r="V117" s="27"/>
      <c r="W117" s="27"/>
    </row>
    <row r="118" spans="1:23">
      <c r="A118" s="119"/>
      <c r="C118" s="27"/>
      <c r="D118" s="27"/>
      <c r="E118" s="27"/>
      <c r="F118" s="27"/>
      <c r="G118" s="27"/>
      <c r="H118" s="27"/>
      <c r="I118" s="27"/>
      <c r="J118" s="27"/>
      <c r="K118" s="27"/>
      <c r="L118" s="27"/>
      <c r="M118" s="27"/>
      <c r="N118" s="27"/>
      <c r="O118" s="27"/>
      <c r="P118" s="27"/>
      <c r="Q118" s="27"/>
      <c r="R118" s="27"/>
      <c r="S118" s="27"/>
      <c r="T118" s="27"/>
      <c r="U118" s="27"/>
      <c r="V118" s="27"/>
      <c r="W118" s="27"/>
    </row>
    <row r="119" spans="1:23">
      <c r="A119" s="119"/>
      <c r="C119" s="27"/>
      <c r="D119" s="27"/>
      <c r="E119" s="27"/>
      <c r="F119" s="27"/>
      <c r="G119" s="27"/>
      <c r="H119" s="27"/>
      <c r="I119" s="27"/>
      <c r="J119" s="27"/>
      <c r="K119" s="27"/>
      <c r="L119" s="27"/>
      <c r="M119" s="27"/>
      <c r="N119" s="27"/>
      <c r="O119" s="27"/>
      <c r="P119" s="27"/>
      <c r="Q119" s="27"/>
      <c r="R119" s="27"/>
      <c r="S119" s="27"/>
      <c r="T119" s="27"/>
      <c r="U119" s="27"/>
      <c r="V119" s="27"/>
      <c r="W119" s="27"/>
    </row>
    <row r="120" spans="1:23">
      <c r="A120" s="119"/>
      <c r="C120" s="27"/>
      <c r="D120" s="27"/>
      <c r="E120" s="27"/>
      <c r="F120" s="27"/>
      <c r="G120" s="27"/>
      <c r="H120" s="27"/>
      <c r="I120" s="27"/>
      <c r="J120" s="27"/>
      <c r="K120" s="27"/>
      <c r="L120" s="27"/>
      <c r="M120" s="27"/>
      <c r="N120" s="27"/>
      <c r="O120" s="27"/>
      <c r="P120" s="27"/>
      <c r="Q120" s="27"/>
      <c r="R120" s="27"/>
      <c r="S120" s="27"/>
      <c r="T120" s="27"/>
      <c r="U120" s="27"/>
      <c r="V120" s="27"/>
      <c r="W120" s="27"/>
    </row>
    <row r="121" spans="1:23">
      <c r="A121" s="119"/>
      <c r="C121" s="27"/>
      <c r="D121" s="27"/>
      <c r="E121" s="27"/>
      <c r="F121" s="27"/>
      <c r="G121" s="27"/>
      <c r="H121" s="27"/>
      <c r="I121" s="27"/>
      <c r="J121" s="27"/>
      <c r="K121" s="27"/>
      <c r="L121" s="27"/>
      <c r="M121" s="27"/>
      <c r="N121" s="27"/>
      <c r="O121" s="27"/>
      <c r="P121" s="27"/>
      <c r="Q121" s="27"/>
      <c r="R121" s="27"/>
      <c r="S121" s="27"/>
      <c r="T121" s="27"/>
      <c r="U121" s="27"/>
      <c r="V121" s="27"/>
      <c r="W121" s="27"/>
    </row>
    <row r="122" spans="1:23">
      <c r="A122" s="119"/>
      <c r="C122" s="27"/>
      <c r="D122" s="27"/>
      <c r="E122" s="27"/>
      <c r="F122" s="27"/>
      <c r="G122" s="27"/>
      <c r="H122" s="27"/>
      <c r="I122" s="27"/>
      <c r="J122" s="27"/>
      <c r="K122" s="27"/>
      <c r="L122" s="27"/>
      <c r="M122" s="27"/>
      <c r="N122" s="27"/>
      <c r="O122" s="27"/>
      <c r="P122" s="27"/>
      <c r="Q122" s="27"/>
      <c r="R122" s="27"/>
      <c r="S122" s="27"/>
      <c r="T122" s="27"/>
      <c r="U122" s="27"/>
      <c r="V122" s="27"/>
      <c r="W122" s="27"/>
    </row>
    <row r="123" spans="1:23">
      <c r="A123" s="119"/>
      <c r="C123" s="27"/>
      <c r="D123" s="27"/>
      <c r="E123" s="27"/>
      <c r="F123" s="27"/>
      <c r="G123" s="27"/>
      <c r="H123" s="27"/>
      <c r="I123" s="27"/>
      <c r="J123" s="27"/>
      <c r="K123" s="27"/>
      <c r="L123" s="27"/>
      <c r="M123" s="27"/>
      <c r="N123" s="27"/>
      <c r="O123" s="27"/>
      <c r="P123" s="27"/>
      <c r="Q123" s="27"/>
      <c r="R123" s="27"/>
      <c r="S123" s="27"/>
      <c r="T123" s="27"/>
      <c r="U123" s="27"/>
      <c r="V123" s="27"/>
      <c r="W123" s="27"/>
    </row>
    <row r="124" spans="1:23">
      <c r="A124" s="119"/>
      <c r="C124" s="27"/>
      <c r="D124" s="27"/>
      <c r="E124" s="27"/>
      <c r="F124" s="27"/>
      <c r="G124" s="27"/>
      <c r="H124" s="27"/>
      <c r="I124" s="27"/>
      <c r="J124" s="27"/>
      <c r="K124" s="27"/>
      <c r="L124" s="27"/>
      <c r="M124" s="27"/>
      <c r="N124" s="27"/>
      <c r="O124" s="27"/>
      <c r="P124" s="27"/>
      <c r="Q124" s="27"/>
      <c r="R124" s="27"/>
      <c r="S124" s="27"/>
      <c r="T124" s="27"/>
      <c r="U124" s="27"/>
      <c r="V124" s="27"/>
      <c r="W124" s="27"/>
    </row>
    <row r="125" spans="1:23">
      <c r="A125" s="119"/>
      <c r="C125" s="27"/>
      <c r="D125" s="27"/>
      <c r="E125" s="27"/>
      <c r="F125" s="27"/>
      <c r="G125" s="27"/>
      <c r="H125" s="27"/>
      <c r="I125" s="27"/>
      <c r="J125" s="27"/>
      <c r="K125" s="27"/>
      <c r="L125" s="27"/>
      <c r="M125" s="27"/>
      <c r="N125" s="27"/>
      <c r="O125" s="27"/>
      <c r="P125" s="27"/>
      <c r="Q125" s="27"/>
      <c r="R125" s="27"/>
      <c r="S125" s="27"/>
      <c r="T125" s="27"/>
      <c r="U125" s="27"/>
      <c r="V125" s="27"/>
      <c r="W125" s="27"/>
    </row>
    <row r="126" spans="1:23">
      <c r="A126" s="119"/>
      <c r="C126" s="27"/>
      <c r="D126" s="27"/>
      <c r="E126" s="27"/>
      <c r="F126" s="27"/>
      <c r="G126" s="27"/>
      <c r="H126" s="27"/>
      <c r="I126" s="27"/>
      <c r="J126" s="27"/>
      <c r="K126" s="27"/>
      <c r="L126" s="27"/>
      <c r="M126" s="27"/>
      <c r="N126" s="27"/>
      <c r="O126" s="27"/>
      <c r="P126" s="27"/>
      <c r="Q126" s="27"/>
      <c r="R126" s="27"/>
      <c r="S126" s="27"/>
      <c r="T126" s="27"/>
      <c r="U126" s="27"/>
      <c r="V126" s="27"/>
      <c r="W126" s="27"/>
    </row>
    <row r="127" spans="1:23">
      <c r="A127" s="119"/>
      <c r="C127" s="27"/>
      <c r="D127" s="27"/>
      <c r="E127" s="27"/>
      <c r="F127" s="27"/>
      <c r="G127" s="27"/>
      <c r="H127" s="27"/>
      <c r="I127" s="27"/>
      <c r="J127" s="27"/>
      <c r="K127" s="27"/>
      <c r="L127" s="27"/>
      <c r="M127" s="27"/>
      <c r="N127" s="27"/>
      <c r="O127" s="27"/>
      <c r="P127" s="27"/>
      <c r="Q127" s="27"/>
      <c r="R127" s="27"/>
      <c r="S127" s="27"/>
      <c r="T127" s="27"/>
      <c r="U127" s="27"/>
      <c r="V127" s="27"/>
      <c r="W127" s="27"/>
    </row>
    <row r="128" spans="1:23">
      <c r="A128" s="119"/>
      <c r="C128" s="27"/>
      <c r="D128" s="27"/>
      <c r="E128" s="27"/>
      <c r="F128" s="27"/>
      <c r="G128" s="27"/>
      <c r="H128" s="27"/>
      <c r="I128" s="27"/>
      <c r="J128" s="27"/>
      <c r="K128" s="27"/>
      <c r="L128" s="27"/>
      <c r="M128" s="27"/>
      <c r="N128" s="27"/>
      <c r="O128" s="27"/>
      <c r="P128" s="27"/>
      <c r="Q128" s="27"/>
      <c r="R128" s="27"/>
      <c r="S128" s="27"/>
      <c r="T128" s="27"/>
      <c r="U128" s="27"/>
      <c r="V128" s="27"/>
      <c r="W128" s="27"/>
    </row>
    <row r="129" spans="1:23">
      <c r="A129" s="119"/>
      <c r="C129" s="27"/>
      <c r="D129" s="27"/>
      <c r="E129" s="27"/>
      <c r="F129" s="27"/>
      <c r="G129" s="27"/>
      <c r="H129" s="27"/>
      <c r="I129" s="27"/>
      <c r="J129" s="27"/>
      <c r="K129" s="27"/>
      <c r="L129" s="27"/>
      <c r="M129" s="27"/>
      <c r="N129" s="27"/>
      <c r="O129" s="27"/>
      <c r="P129" s="27"/>
      <c r="Q129" s="27"/>
      <c r="R129" s="27"/>
      <c r="S129" s="27"/>
      <c r="T129" s="27"/>
      <c r="U129" s="27"/>
      <c r="V129" s="27"/>
      <c r="W129" s="27"/>
    </row>
    <row r="130" spans="1:23">
      <c r="A130" s="119"/>
      <c r="C130" s="27"/>
      <c r="D130" s="27"/>
      <c r="E130" s="27"/>
      <c r="F130" s="27"/>
      <c r="G130" s="27"/>
      <c r="H130" s="27"/>
      <c r="I130" s="27"/>
      <c r="J130" s="27"/>
      <c r="K130" s="27"/>
      <c r="L130" s="27"/>
      <c r="M130" s="27"/>
      <c r="N130" s="27"/>
      <c r="O130" s="27"/>
      <c r="P130" s="27"/>
      <c r="Q130" s="27"/>
      <c r="R130" s="27"/>
      <c r="S130" s="27"/>
      <c r="T130" s="27"/>
      <c r="U130" s="27"/>
      <c r="V130" s="27"/>
      <c r="W130" s="27"/>
    </row>
    <row r="131" spans="1:23">
      <c r="A131" s="119"/>
      <c r="C131" s="27"/>
      <c r="D131" s="27"/>
      <c r="E131" s="27"/>
      <c r="F131" s="27"/>
      <c r="G131" s="27"/>
      <c r="H131" s="27"/>
      <c r="I131" s="27"/>
      <c r="J131" s="27"/>
      <c r="K131" s="27"/>
      <c r="L131" s="27"/>
      <c r="M131" s="27"/>
      <c r="N131" s="27"/>
      <c r="O131" s="27"/>
      <c r="P131" s="27"/>
      <c r="Q131" s="27"/>
      <c r="R131" s="27"/>
      <c r="S131" s="27"/>
      <c r="T131" s="27"/>
      <c r="U131" s="27"/>
      <c r="V131" s="27"/>
      <c r="W131" s="27"/>
    </row>
    <row r="132" spans="1:23">
      <c r="A132" s="119"/>
      <c r="C132" s="27"/>
      <c r="D132" s="27"/>
      <c r="E132" s="27"/>
      <c r="F132" s="27"/>
      <c r="G132" s="27"/>
      <c r="H132" s="27"/>
      <c r="I132" s="27"/>
      <c r="J132" s="27"/>
      <c r="K132" s="27"/>
      <c r="L132" s="27"/>
      <c r="M132" s="27"/>
      <c r="N132" s="27"/>
      <c r="O132" s="27"/>
      <c r="P132" s="27"/>
      <c r="Q132" s="27"/>
      <c r="R132" s="27"/>
      <c r="S132" s="27"/>
      <c r="T132" s="27"/>
      <c r="U132" s="27"/>
      <c r="V132" s="27"/>
      <c r="W132" s="27"/>
    </row>
    <row r="133" spans="1:23">
      <c r="A133" s="119"/>
      <c r="C133" s="27"/>
      <c r="D133" s="27"/>
      <c r="E133" s="27"/>
      <c r="F133" s="27"/>
      <c r="G133" s="27"/>
      <c r="H133" s="27"/>
      <c r="I133" s="27"/>
      <c r="J133" s="27"/>
      <c r="K133" s="27"/>
      <c r="L133" s="27"/>
      <c r="M133" s="27"/>
      <c r="N133" s="27"/>
      <c r="O133" s="27"/>
      <c r="P133" s="27"/>
      <c r="Q133" s="27"/>
      <c r="R133" s="27"/>
      <c r="S133" s="27"/>
      <c r="T133" s="27"/>
      <c r="U133" s="27"/>
      <c r="V133" s="27"/>
      <c r="W133" s="27"/>
    </row>
    <row r="134" spans="1:23">
      <c r="A134" s="119"/>
      <c r="C134" s="27"/>
      <c r="D134" s="27"/>
      <c r="E134" s="27"/>
      <c r="F134" s="27"/>
      <c r="G134" s="27"/>
      <c r="H134" s="27"/>
      <c r="I134" s="27"/>
      <c r="J134" s="27"/>
      <c r="K134" s="27"/>
      <c r="L134" s="27"/>
      <c r="M134" s="27"/>
      <c r="N134" s="27"/>
      <c r="O134" s="27"/>
      <c r="P134" s="27"/>
      <c r="Q134" s="27"/>
      <c r="R134" s="27"/>
      <c r="S134" s="27"/>
      <c r="T134" s="27"/>
      <c r="U134" s="27"/>
      <c r="V134" s="27"/>
      <c r="W134" s="27"/>
    </row>
    <row r="135" spans="1:23">
      <c r="A135" s="119"/>
      <c r="C135" s="27"/>
      <c r="D135" s="27"/>
      <c r="E135" s="27"/>
      <c r="F135" s="27"/>
      <c r="G135" s="27"/>
      <c r="H135" s="27"/>
      <c r="I135" s="27"/>
      <c r="J135" s="27"/>
      <c r="K135" s="27"/>
      <c r="L135" s="27"/>
      <c r="M135" s="27"/>
      <c r="N135" s="27"/>
      <c r="O135" s="27"/>
      <c r="P135" s="27"/>
      <c r="Q135" s="27"/>
      <c r="R135" s="27"/>
      <c r="S135" s="27"/>
      <c r="T135" s="27"/>
      <c r="U135" s="27"/>
      <c r="V135" s="27"/>
      <c r="W135" s="27"/>
    </row>
    <row r="136" spans="1:23">
      <c r="A136" s="119"/>
      <c r="C136" s="27"/>
      <c r="D136" s="27"/>
      <c r="E136" s="27"/>
      <c r="F136" s="27"/>
      <c r="G136" s="27"/>
      <c r="H136" s="27"/>
      <c r="I136" s="27"/>
      <c r="J136" s="27"/>
      <c r="K136" s="27"/>
      <c r="L136" s="27"/>
      <c r="M136" s="27"/>
      <c r="N136" s="27"/>
      <c r="O136" s="27"/>
      <c r="P136" s="27"/>
      <c r="Q136" s="27"/>
      <c r="R136" s="27"/>
      <c r="S136" s="27"/>
      <c r="T136" s="27"/>
      <c r="U136" s="27"/>
      <c r="V136" s="27"/>
      <c r="W136" s="27"/>
    </row>
    <row r="137" spans="1:23">
      <c r="A137" s="119"/>
      <c r="C137" s="27"/>
      <c r="D137" s="27"/>
      <c r="E137" s="27"/>
      <c r="F137" s="27"/>
      <c r="G137" s="27"/>
      <c r="H137" s="27"/>
      <c r="I137" s="27"/>
      <c r="J137" s="27"/>
      <c r="K137" s="27"/>
      <c r="L137" s="27"/>
      <c r="M137" s="27"/>
      <c r="N137" s="27"/>
      <c r="O137" s="27"/>
      <c r="P137" s="27"/>
      <c r="Q137" s="27"/>
      <c r="R137" s="27"/>
      <c r="S137" s="27"/>
      <c r="T137" s="27"/>
      <c r="U137" s="27"/>
      <c r="V137" s="27"/>
      <c r="W137" s="27"/>
    </row>
    <row r="138" spans="1:23">
      <c r="A138" s="119"/>
      <c r="C138" s="27"/>
      <c r="D138" s="27"/>
      <c r="E138" s="27"/>
      <c r="F138" s="27"/>
      <c r="G138" s="27"/>
      <c r="H138" s="27"/>
      <c r="I138" s="27"/>
      <c r="J138" s="27"/>
      <c r="K138" s="27"/>
      <c r="L138" s="27"/>
      <c r="M138" s="27"/>
      <c r="N138" s="27"/>
      <c r="O138" s="27"/>
      <c r="P138" s="27"/>
      <c r="Q138" s="27"/>
      <c r="R138" s="27"/>
      <c r="S138" s="27"/>
      <c r="T138" s="27"/>
      <c r="U138" s="27"/>
      <c r="V138" s="27"/>
      <c r="W138" s="27"/>
    </row>
    <row r="139" spans="1:23">
      <c r="A139" s="119"/>
      <c r="C139" s="27"/>
      <c r="D139" s="27"/>
      <c r="E139" s="27"/>
      <c r="F139" s="27"/>
      <c r="G139" s="27"/>
      <c r="H139" s="27"/>
      <c r="I139" s="27"/>
      <c r="J139" s="27"/>
      <c r="K139" s="27"/>
      <c r="L139" s="27"/>
      <c r="M139" s="27"/>
      <c r="N139" s="27"/>
      <c r="O139" s="27"/>
      <c r="P139" s="27"/>
      <c r="Q139" s="27"/>
      <c r="R139" s="27"/>
      <c r="S139" s="27"/>
      <c r="T139" s="27"/>
      <c r="U139" s="27"/>
      <c r="V139" s="27"/>
      <c r="W139" s="27"/>
    </row>
    <row r="140" spans="1:23">
      <c r="A140" s="119"/>
      <c r="C140" s="27"/>
      <c r="D140" s="27"/>
      <c r="E140" s="27"/>
      <c r="F140" s="27"/>
      <c r="G140" s="27"/>
      <c r="H140" s="27"/>
      <c r="I140" s="27"/>
      <c r="J140" s="27"/>
      <c r="K140" s="27"/>
      <c r="L140" s="27"/>
      <c r="M140" s="27"/>
      <c r="N140" s="27"/>
      <c r="O140" s="27"/>
      <c r="P140" s="27"/>
      <c r="Q140" s="27"/>
      <c r="R140" s="27"/>
      <c r="S140" s="27"/>
      <c r="T140" s="27"/>
      <c r="U140" s="27"/>
      <c r="V140" s="27"/>
      <c r="W140" s="27"/>
    </row>
    <row r="141" spans="1:23">
      <c r="A141" s="119"/>
      <c r="C141" s="27"/>
      <c r="D141" s="27"/>
      <c r="E141" s="27"/>
      <c r="F141" s="27"/>
      <c r="G141" s="27"/>
      <c r="H141" s="27"/>
      <c r="I141" s="27"/>
      <c r="J141" s="27"/>
      <c r="K141" s="27"/>
      <c r="L141" s="27"/>
      <c r="M141" s="27"/>
      <c r="N141" s="27"/>
      <c r="O141" s="27"/>
      <c r="P141" s="27"/>
      <c r="Q141" s="27"/>
      <c r="R141" s="27"/>
      <c r="S141" s="27"/>
      <c r="T141" s="27"/>
      <c r="U141" s="27"/>
      <c r="V141" s="27"/>
      <c r="W141" s="27"/>
    </row>
    <row r="142" spans="1:23">
      <c r="A142" s="119"/>
      <c r="C142" s="27"/>
      <c r="D142" s="27"/>
      <c r="E142" s="27"/>
      <c r="F142" s="27"/>
      <c r="G142" s="27"/>
      <c r="H142" s="27"/>
      <c r="I142" s="27"/>
      <c r="J142" s="27"/>
      <c r="K142" s="27"/>
      <c r="L142" s="27"/>
      <c r="M142" s="27"/>
      <c r="N142" s="27"/>
      <c r="O142" s="27"/>
      <c r="P142" s="27"/>
      <c r="Q142" s="27"/>
      <c r="R142" s="27"/>
      <c r="S142" s="27"/>
      <c r="T142" s="27"/>
      <c r="U142" s="27"/>
      <c r="V142" s="27"/>
      <c r="W142" s="27"/>
    </row>
    <row r="143" spans="1:23">
      <c r="A143" s="119"/>
      <c r="C143" s="27"/>
      <c r="D143" s="27"/>
      <c r="E143" s="27"/>
      <c r="F143" s="27"/>
      <c r="G143" s="27"/>
      <c r="H143" s="27"/>
      <c r="I143" s="27"/>
      <c r="J143" s="27"/>
      <c r="K143" s="27"/>
      <c r="L143" s="27"/>
      <c r="M143" s="27"/>
      <c r="N143" s="27"/>
      <c r="O143" s="27"/>
      <c r="P143" s="27"/>
      <c r="Q143" s="27"/>
      <c r="R143" s="27"/>
      <c r="S143" s="27"/>
      <c r="T143" s="27"/>
      <c r="U143" s="27"/>
      <c r="V143" s="27"/>
      <c r="W143" s="27"/>
    </row>
    <row r="144" spans="1:23">
      <c r="A144" s="119"/>
      <c r="C144" s="27"/>
      <c r="D144" s="27"/>
      <c r="E144" s="27"/>
      <c r="F144" s="27"/>
      <c r="G144" s="27"/>
      <c r="H144" s="27"/>
      <c r="I144" s="27"/>
      <c r="J144" s="27"/>
      <c r="K144" s="27"/>
      <c r="L144" s="27"/>
      <c r="M144" s="27"/>
      <c r="N144" s="27"/>
      <c r="O144" s="27"/>
      <c r="P144" s="27"/>
      <c r="Q144" s="27"/>
      <c r="R144" s="27"/>
      <c r="S144" s="27"/>
      <c r="T144" s="27"/>
      <c r="U144" s="27"/>
      <c r="V144" s="27"/>
      <c r="W144" s="27"/>
    </row>
    <row r="145" spans="1:23">
      <c r="A145" s="119"/>
      <c r="C145" s="27"/>
      <c r="D145" s="27"/>
      <c r="E145" s="27"/>
      <c r="F145" s="27"/>
      <c r="G145" s="27"/>
      <c r="H145" s="27"/>
      <c r="I145" s="27"/>
      <c r="J145" s="27"/>
      <c r="K145" s="27"/>
      <c r="L145" s="27"/>
      <c r="M145" s="27"/>
      <c r="N145" s="27"/>
      <c r="O145" s="27"/>
      <c r="P145" s="27"/>
      <c r="Q145" s="27"/>
      <c r="R145" s="27"/>
      <c r="S145" s="27"/>
      <c r="T145" s="27"/>
      <c r="U145" s="27"/>
      <c r="V145" s="27"/>
      <c r="W145" s="27"/>
    </row>
    <row r="146" spans="1:23">
      <c r="A146" s="119"/>
      <c r="C146" s="27"/>
      <c r="D146" s="27"/>
      <c r="E146" s="27"/>
      <c r="F146" s="27"/>
      <c r="G146" s="27"/>
      <c r="H146" s="27"/>
      <c r="I146" s="27"/>
      <c r="J146" s="27"/>
      <c r="K146" s="27"/>
      <c r="L146" s="27"/>
      <c r="M146" s="27"/>
      <c r="N146" s="27"/>
      <c r="O146" s="27"/>
      <c r="P146" s="27"/>
      <c r="Q146" s="27"/>
      <c r="R146" s="27"/>
      <c r="S146" s="27"/>
      <c r="T146" s="27"/>
      <c r="U146" s="27"/>
      <c r="V146" s="27"/>
      <c r="W146" s="27"/>
    </row>
    <row r="147" spans="1:23">
      <c r="A147" s="119"/>
      <c r="C147" s="27"/>
      <c r="D147" s="27"/>
      <c r="E147" s="27"/>
      <c r="F147" s="27"/>
      <c r="G147" s="27"/>
      <c r="H147" s="27"/>
      <c r="I147" s="27"/>
      <c r="J147" s="27"/>
      <c r="K147" s="27"/>
      <c r="L147" s="27"/>
      <c r="M147" s="27"/>
      <c r="N147" s="27"/>
      <c r="O147" s="27"/>
      <c r="P147" s="27"/>
      <c r="Q147" s="27"/>
      <c r="R147" s="27"/>
      <c r="S147" s="27"/>
      <c r="T147" s="27"/>
      <c r="U147" s="27"/>
      <c r="V147" s="27"/>
      <c r="W147" s="27"/>
    </row>
    <row r="148" spans="1:23">
      <c r="A148" s="119"/>
      <c r="C148" s="27"/>
      <c r="D148" s="27"/>
      <c r="E148" s="27"/>
      <c r="F148" s="27"/>
      <c r="G148" s="27"/>
      <c r="H148" s="27"/>
      <c r="I148" s="27"/>
      <c r="J148" s="27"/>
      <c r="K148" s="27"/>
      <c r="L148" s="27"/>
      <c r="M148" s="27"/>
      <c r="N148" s="27"/>
      <c r="O148" s="27"/>
      <c r="P148" s="27"/>
      <c r="Q148" s="27"/>
      <c r="R148" s="27"/>
      <c r="S148" s="27"/>
      <c r="T148" s="27"/>
      <c r="U148" s="27"/>
      <c r="V148" s="27"/>
      <c r="W148" s="27"/>
    </row>
    <row r="149" spans="1:23">
      <c r="A149" s="119"/>
      <c r="C149" s="27"/>
      <c r="D149" s="27"/>
      <c r="E149" s="27"/>
      <c r="F149" s="27"/>
      <c r="G149" s="27"/>
      <c r="H149" s="27"/>
      <c r="I149" s="27"/>
      <c r="J149" s="27"/>
      <c r="K149" s="27"/>
      <c r="L149" s="27"/>
      <c r="M149" s="27"/>
      <c r="N149" s="27"/>
      <c r="O149" s="27"/>
      <c r="P149" s="27"/>
      <c r="Q149" s="27"/>
      <c r="R149" s="27"/>
      <c r="S149" s="27"/>
      <c r="T149" s="27"/>
      <c r="U149" s="27"/>
      <c r="V149" s="27"/>
      <c r="W149" s="27"/>
    </row>
    <row r="150" spans="1:23">
      <c r="A150" s="119"/>
      <c r="C150" s="27"/>
      <c r="D150" s="27"/>
      <c r="E150" s="27"/>
      <c r="F150" s="27"/>
      <c r="G150" s="27"/>
      <c r="H150" s="27"/>
      <c r="I150" s="27"/>
      <c r="J150" s="27"/>
      <c r="K150" s="27"/>
      <c r="L150" s="27"/>
      <c r="M150" s="27"/>
      <c r="N150" s="27"/>
      <c r="O150" s="27"/>
      <c r="P150" s="27"/>
      <c r="Q150" s="27"/>
      <c r="R150" s="27"/>
      <c r="S150" s="27"/>
      <c r="T150" s="27"/>
      <c r="U150" s="27"/>
      <c r="V150" s="27"/>
      <c r="W150" s="27"/>
    </row>
    <row r="151" spans="1:23">
      <c r="A151" s="119"/>
      <c r="C151" s="27"/>
      <c r="D151" s="27"/>
      <c r="E151" s="27"/>
      <c r="F151" s="27"/>
      <c r="G151" s="27"/>
      <c r="H151" s="27"/>
      <c r="I151" s="27"/>
      <c r="J151" s="27"/>
      <c r="K151" s="27"/>
      <c r="L151" s="27"/>
      <c r="M151" s="27"/>
      <c r="N151" s="27"/>
      <c r="O151" s="27"/>
      <c r="P151" s="27"/>
      <c r="Q151" s="27"/>
      <c r="R151" s="27"/>
      <c r="S151" s="27"/>
      <c r="T151" s="27"/>
      <c r="U151" s="27"/>
      <c r="V151" s="27"/>
      <c r="W151" s="27"/>
    </row>
    <row r="152" spans="1:23">
      <c r="A152" s="119"/>
      <c r="C152" s="27"/>
      <c r="D152" s="27"/>
      <c r="E152" s="27"/>
      <c r="F152" s="27"/>
      <c r="G152" s="27"/>
      <c r="H152" s="27"/>
      <c r="I152" s="27"/>
      <c r="J152" s="27"/>
      <c r="K152" s="27"/>
      <c r="L152" s="27"/>
      <c r="M152" s="27"/>
      <c r="N152" s="27"/>
      <c r="O152" s="27"/>
      <c r="P152" s="27"/>
      <c r="Q152" s="27"/>
      <c r="R152" s="27"/>
      <c r="S152" s="27"/>
      <c r="T152" s="27"/>
      <c r="U152" s="27"/>
      <c r="V152" s="27"/>
      <c r="W152" s="27"/>
    </row>
    <row r="153" spans="1:23">
      <c r="A153" s="119"/>
      <c r="C153" s="27"/>
      <c r="D153" s="27"/>
      <c r="E153" s="27"/>
      <c r="F153" s="27"/>
      <c r="G153" s="27"/>
      <c r="H153" s="27"/>
      <c r="I153" s="27"/>
      <c r="J153" s="27"/>
      <c r="K153" s="27"/>
      <c r="L153" s="27"/>
      <c r="M153" s="27"/>
      <c r="N153" s="27"/>
      <c r="O153" s="27"/>
      <c r="P153" s="27"/>
      <c r="Q153" s="27"/>
      <c r="R153" s="27"/>
      <c r="S153" s="27"/>
      <c r="T153" s="27"/>
      <c r="U153" s="27"/>
      <c r="V153" s="27"/>
      <c r="W153" s="27"/>
    </row>
    <row r="154" spans="1:23">
      <c r="A154" s="119"/>
      <c r="C154" s="27"/>
      <c r="D154" s="27"/>
      <c r="E154" s="27"/>
      <c r="F154" s="27"/>
      <c r="G154" s="27"/>
      <c r="H154" s="27"/>
      <c r="I154" s="27"/>
      <c r="J154" s="27"/>
      <c r="K154" s="27"/>
      <c r="L154" s="27"/>
      <c r="M154" s="27"/>
      <c r="N154" s="27"/>
      <c r="O154" s="27"/>
      <c r="P154" s="27"/>
      <c r="Q154" s="27"/>
      <c r="R154" s="27"/>
      <c r="S154" s="27"/>
      <c r="T154" s="27"/>
      <c r="U154" s="27"/>
      <c r="V154" s="27"/>
      <c r="W154" s="27"/>
    </row>
    <row r="155" spans="1:23">
      <c r="A155" s="119"/>
      <c r="C155" s="27"/>
      <c r="D155" s="27"/>
      <c r="E155" s="27"/>
      <c r="F155" s="27"/>
      <c r="G155" s="27"/>
      <c r="H155" s="27"/>
      <c r="I155" s="27"/>
      <c r="J155" s="27"/>
      <c r="K155" s="27"/>
      <c r="L155" s="27"/>
      <c r="M155" s="27"/>
      <c r="N155" s="27"/>
      <c r="O155" s="27"/>
      <c r="P155" s="27"/>
      <c r="Q155" s="27"/>
      <c r="R155" s="27"/>
      <c r="S155" s="27"/>
      <c r="T155" s="27"/>
      <c r="U155" s="27"/>
      <c r="V155" s="27"/>
      <c r="W155" s="27"/>
    </row>
    <row r="156" spans="1:23">
      <c r="A156" s="119"/>
      <c r="C156" s="27"/>
      <c r="D156" s="27"/>
      <c r="E156" s="27"/>
      <c r="F156" s="27"/>
      <c r="G156" s="27"/>
      <c r="H156" s="27"/>
      <c r="I156" s="27"/>
      <c r="J156" s="27"/>
      <c r="K156" s="27"/>
      <c r="L156" s="27"/>
      <c r="M156" s="27"/>
      <c r="N156" s="27"/>
      <c r="O156" s="27"/>
      <c r="P156" s="27"/>
      <c r="Q156" s="27"/>
      <c r="R156" s="27"/>
      <c r="S156" s="27"/>
      <c r="T156" s="27"/>
      <c r="U156" s="27"/>
      <c r="V156" s="27"/>
      <c r="W156" s="27"/>
    </row>
    <row r="157" spans="1:23">
      <c r="A157" s="119"/>
      <c r="C157" s="27"/>
      <c r="D157" s="27"/>
      <c r="E157" s="27"/>
      <c r="F157" s="27"/>
      <c r="G157" s="27"/>
      <c r="H157" s="27"/>
      <c r="I157" s="27"/>
      <c r="J157" s="27"/>
      <c r="K157" s="27"/>
      <c r="L157" s="27"/>
      <c r="M157" s="27"/>
      <c r="N157" s="27"/>
      <c r="O157" s="27"/>
      <c r="P157" s="27"/>
      <c r="Q157" s="27"/>
      <c r="R157" s="27"/>
      <c r="S157" s="27"/>
      <c r="T157" s="27"/>
      <c r="U157" s="27"/>
      <c r="V157" s="27"/>
      <c r="W157" s="27"/>
    </row>
    <row r="158" spans="1:23">
      <c r="A158" s="119"/>
      <c r="C158" s="27"/>
      <c r="D158" s="27"/>
      <c r="E158" s="27"/>
      <c r="F158" s="27"/>
      <c r="G158" s="27"/>
      <c r="H158" s="27"/>
      <c r="I158" s="27"/>
      <c r="J158" s="27"/>
      <c r="K158" s="27"/>
      <c r="L158" s="27"/>
      <c r="M158" s="27"/>
      <c r="N158" s="27"/>
      <c r="O158" s="27"/>
      <c r="P158" s="27"/>
      <c r="Q158" s="27"/>
      <c r="R158" s="27"/>
      <c r="S158" s="27"/>
      <c r="T158" s="27"/>
      <c r="U158" s="27"/>
      <c r="V158" s="27"/>
      <c r="W158" s="27"/>
    </row>
    <row r="159" spans="1:23">
      <c r="A159" s="119"/>
      <c r="C159" s="27"/>
      <c r="D159" s="27"/>
      <c r="E159" s="27"/>
      <c r="F159" s="27"/>
      <c r="G159" s="27"/>
      <c r="H159" s="27"/>
      <c r="I159" s="27"/>
      <c r="J159" s="27"/>
      <c r="K159" s="27"/>
      <c r="L159" s="27"/>
      <c r="M159" s="27"/>
      <c r="N159" s="27"/>
      <c r="O159" s="27"/>
      <c r="P159" s="27"/>
      <c r="Q159" s="27"/>
      <c r="R159" s="27"/>
      <c r="S159" s="27"/>
      <c r="T159" s="27"/>
      <c r="U159" s="27"/>
      <c r="V159" s="27"/>
      <c r="W159" s="27"/>
    </row>
    <row r="160" spans="1:23">
      <c r="A160" s="119"/>
      <c r="C160" s="27"/>
      <c r="D160" s="27"/>
      <c r="E160" s="27"/>
      <c r="F160" s="27"/>
      <c r="G160" s="27"/>
      <c r="H160" s="27"/>
      <c r="I160" s="27"/>
      <c r="J160" s="27"/>
      <c r="K160" s="27"/>
      <c r="L160" s="27"/>
      <c r="M160" s="27"/>
      <c r="N160" s="27"/>
      <c r="O160" s="27"/>
      <c r="P160" s="27"/>
      <c r="Q160" s="27"/>
      <c r="R160" s="27"/>
      <c r="S160" s="27"/>
      <c r="T160" s="27"/>
      <c r="U160" s="27"/>
      <c r="V160" s="27"/>
      <c r="W160" s="27"/>
    </row>
    <row r="161" spans="1:23">
      <c r="A161" s="119"/>
      <c r="C161" s="27"/>
      <c r="D161" s="27"/>
      <c r="E161" s="27"/>
      <c r="F161" s="27"/>
      <c r="G161" s="27"/>
      <c r="H161" s="27"/>
      <c r="I161" s="27"/>
      <c r="J161" s="27"/>
      <c r="K161" s="27"/>
      <c r="L161" s="27"/>
      <c r="M161" s="27"/>
      <c r="N161" s="27"/>
      <c r="O161" s="27"/>
      <c r="P161" s="27"/>
      <c r="Q161" s="27"/>
      <c r="R161" s="27"/>
      <c r="S161" s="27"/>
      <c r="T161" s="27"/>
      <c r="U161" s="27"/>
      <c r="V161" s="27"/>
      <c r="W161" s="27"/>
    </row>
    <row r="162" spans="1:23">
      <c r="A162" s="119"/>
      <c r="C162" s="27"/>
      <c r="D162" s="27"/>
      <c r="E162" s="27"/>
      <c r="F162" s="27"/>
      <c r="G162" s="27"/>
      <c r="H162" s="27"/>
      <c r="I162" s="27"/>
      <c r="J162" s="27"/>
      <c r="K162" s="27"/>
      <c r="L162" s="27"/>
      <c r="M162" s="27"/>
      <c r="N162" s="27"/>
      <c r="O162" s="27"/>
      <c r="P162" s="27"/>
      <c r="Q162" s="27"/>
      <c r="R162" s="27"/>
      <c r="S162" s="27"/>
      <c r="T162" s="27"/>
      <c r="U162" s="27"/>
      <c r="V162" s="27"/>
      <c r="W162" s="27"/>
    </row>
    <row r="163" spans="1:23">
      <c r="A163" s="119"/>
      <c r="C163" s="27"/>
      <c r="D163" s="27"/>
      <c r="E163" s="27"/>
      <c r="F163" s="27"/>
      <c r="G163" s="27"/>
      <c r="H163" s="27"/>
      <c r="I163" s="27"/>
      <c r="J163" s="27"/>
      <c r="K163" s="27"/>
      <c r="L163" s="27"/>
      <c r="M163" s="27"/>
      <c r="N163" s="27"/>
      <c r="O163" s="27"/>
      <c r="P163" s="27"/>
      <c r="Q163" s="27"/>
      <c r="R163" s="27"/>
      <c r="S163" s="27"/>
      <c r="T163" s="27"/>
      <c r="U163" s="27"/>
      <c r="V163" s="27"/>
      <c r="W163" s="27"/>
    </row>
    <row r="164" spans="1:23">
      <c r="A164" s="119"/>
      <c r="C164" s="27"/>
      <c r="D164" s="27"/>
      <c r="E164" s="27"/>
      <c r="F164" s="27"/>
      <c r="G164" s="27"/>
      <c r="H164" s="27"/>
      <c r="I164" s="27"/>
      <c r="J164" s="27"/>
      <c r="K164" s="27"/>
      <c r="L164" s="27"/>
      <c r="M164" s="27"/>
      <c r="N164" s="27"/>
      <c r="O164" s="27"/>
      <c r="P164" s="27"/>
      <c r="Q164" s="27"/>
      <c r="R164" s="27"/>
      <c r="S164" s="27"/>
      <c r="T164" s="27"/>
      <c r="U164" s="27"/>
      <c r="V164" s="27"/>
      <c r="W164" s="27"/>
    </row>
    <row r="165" spans="1:23">
      <c r="A165" s="119"/>
      <c r="C165" s="27"/>
      <c r="D165" s="27"/>
      <c r="E165" s="27"/>
      <c r="F165" s="27"/>
      <c r="G165" s="27"/>
      <c r="H165" s="27"/>
      <c r="I165" s="27"/>
      <c r="J165" s="27"/>
      <c r="K165" s="27"/>
      <c r="L165" s="27"/>
      <c r="M165" s="27"/>
      <c r="N165" s="27"/>
      <c r="O165" s="27"/>
      <c r="P165" s="27"/>
      <c r="Q165" s="27"/>
      <c r="R165" s="27"/>
      <c r="S165" s="27"/>
      <c r="T165" s="27"/>
      <c r="U165" s="27"/>
      <c r="V165" s="27"/>
      <c r="W165" s="27"/>
    </row>
    <row r="166" spans="1:23">
      <c r="A166" s="119"/>
      <c r="C166" s="27"/>
      <c r="D166" s="27"/>
      <c r="E166" s="27"/>
      <c r="F166" s="27"/>
      <c r="G166" s="27"/>
      <c r="H166" s="27"/>
      <c r="I166" s="27"/>
      <c r="J166" s="27"/>
      <c r="K166" s="27"/>
      <c r="L166" s="27"/>
      <c r="M166" s="27"/>
      <c r="N166" s="27"/>
      <c r="O166" s="27"/>
      <c r="P166" s="27"/>
      <c r="Q166" s="27"/>
      <c r="R166" s="27"/>
      <c r="S166" s="27"/>
      <c r="T166" s="27"/>
      <c r="U166" s="27"/>
      <c r="V166" s="27"/>
      <c r="W166" s="27"/>
    </row>
    <row r="167" spans="1:23">
      <c r="A167" s="119"/>
      <c r="C167" s="27"/>
      <c r="D167" s="27"/>
      <c r="E167" s="27"/>
      <c r="F167" s="27"/>
      <c r="G167" s="27"/>
      <c r="H167" s="27"/>
      <c r="I167" s="27"/>
      <c r="J167" s="27"/>
      <c r="K167" s="27"/>
      <c r="L167" s="27"/>
      <c r="M167" s="27"/>
      <c r="N167" s="27"/>
      <c r="O167" s="27"/>
      <c r="P167" s="27"/>
      <c r="Q167" s="27"/>
      <c r="R167" s="27"/>
      <c r="S167" s="27"/>
      <c r="T167" s="27"/>
      <c r="U167" s="27"/>
      <c r="V167" s="27"/>
      <c r="W167" s="27"/>
    </row>
    <row r="168" spans="1:23">
      <c r="A168" s="119"/>
      <c r="C168" s="27"/>
      <c r="D168" s="27"/>
      <c r="E168" s="27"/>
      <c r="F168" s="27"/>
      <c r="G168" s="27"/>
      <c r="H168" s="27"/>
      <c r="I168" s="27"/>
      <c r="J168" s="27"/>
      <c r="K168" s="27"/>
      <c r="L168" s="27"/>
      <c r="M168" s="27"/>
      <c r="N168" s="27"/>
      <c r="O168" s="27"/>
      <c r="P168" s="27"/>
      <c r="Q168" s="27"/>
      <c r="R168" s="27"/>
      <c r="S168" s="27"/>
      <c r="T168" s="27"/>
      <c r="U168" s="27"/>
      <c r="V168" s="27"/>
      <c r="W168" s="27"/>
    </row>
    <row r="169" spans="1:23">
      <c r="A169" s="119"/>
      <c r="C169" s="27"/>
      <c r="D169" s="27"/>
      <c r="E169" s="27"/>
      <c r="F169" s="27"/>
      <c r="G169" s="27"/>
      <c r="H169" s="27"/>
      <c r="I169" s="27"/>
      <c r="J169" s="27"/>
      <c r="K169" s="27"/>
      <c r="L169" s="27"/>
      <c r="M169" s="27"/>
      <c r="N169" s="27"/>
      <c r="O169" s="27"/>
      <c r="P169" s="27"/>
      <c r="Q169" s="27"/>
      <c r="R169" s="27"/>
      <c r="S169" s="27"/>
      <c r="T169" s="27"/>
      <c r="U169" s="27"/>
      <c r="V169" s="27"/>
      <c r="W169" s="27"/>
    </row>
    <row r="170" spans="1:23">
      <c r="A170" s="119"/>
      <c r="C170" s="27"/>
      <c r="D170" s="27"/>
      <c r="E170" s="27"/>
      <c r="F170" s="27"/>
      <c r="G170" s="27"/>
      <c r="H170" s="27"/>
      <c r="I170" s="27"/>
      <c r="J170" s="27"/>
      <c r="K170" s="27"/>
      <c r="L170" s="27"/>
      <c r="M170" s="27"/>
      <c r="N170" s="27"/>
      <c r="O170" s="27"/>
      <c r="P170" s="27"/>
      <c r="Q170" s="27"/>
      <c r="R170" s="27"/>
      <c r="S170" s="27"/>
      <c r="T170" s="27"/>
      <c r="U170" s="27"/>
      <c r="V170" s="27"/>
      <c r="W170" s="27"/>
    </row>
    <row r="171" spans="1:23">
      <c r="A171" s="119"/>
      <c r="C171" s="27"/>
      <c r="D171" s="27"/>
      <c r="E171" s="27"/>
      <c r="F171" s="27"/>
      <c r="G171" s="27"/>
      <c r="H171" s="27"/>
      <c r="I171" s="27"/>
      <c r="J171" s="27"/>
      <c r="K171" s="27"/>
      <c r="L171" s="27"/>
      <c r="M171" s="27"/>
      <c r="N171" s="27"/>
      <c r="O171" s="27"/>
      <c r="P171" s="27"/>
      <c r="Q171" s="27"/>
      <c r="R171" s="27"/>
      <c r="S171" s="27"/>
      <c r="T171" s="27"/>
      <c r="U171" s="27"/>
      <c r="V171" s="27"/>
      <c r="W171" s="27"/>
    </row>
    <row r="172" spans="1:23">
      <c r="A172" s="119"/>
      <c r="C172" s="27"/>
      <c r="D172" s="27"/>
      <c r="E172" s="27"/>
      <c r="F172" s="27"/>
      <c r="G172" s="27"/>
      <c r="H172" s="27"/>
      <c r="I172" s="27"/>
      <c r="J172" s="27"/>
      <c r="K172" s="27"/>
      <c r="L172" s="27"/>
      <c r="M172" s="27"/>
      <c r="N172" s="27"/>
      <c r="O172" s="27"/>
      <c r="P172" s="27"/>
      <c r="Q172" s="27"/>
      <c r="R172" s="27"/>
      <c r="S172" s="27"/>
      <c r="T172" s="27"/>
      <c r="U172" s="27"/>
      <c r="V172" s="27"/>
      <c r="W172" s="27"/>
    </row>
    <row r="173" spans="1:23">
      <c r="A173" s="119"/>
      <c r="C173" s="27"/>
      <c r="D173" s="27"/>
      <c r="E173" s="27"/>
      <c r="F173" s="27"/>
      <c r="G173" s="27"/>
      <c r="H173" s="27"/>
      <c r="I173" s="27"/>
      <c r="J173" s="27"/>
      <c r="K173" s="27"/>
      <c r="L173" s="27"/>
      <c r="M173" s="27"/>
      <c r="N173" s="27"/>
      <c r="O173" s="27"/>
      <c r="P173" s="27"/>
      <c r="Q173" s="27"/>
      <c r="R173" s="27"/>
      <c r="S173" s="27"/>
      <c r="T173" s="27"/>
      <c r="U173" s="27"/>
      <c r="V173" s="27"/>
      <c r="W173" s="27"/>
    </row>
    <row r="174" spans="1:23">
      <c r="A174" s="119"/>
      <c r="C174" s="27"/>
      <c r="D174" s="27"/>
      <c r="E174" s="27"/>
      <c r="F174" s="27"/>
      <c r="G174" s="27"/>
      <c r="H174" s="27"/>
      <c r="I174" s="27"/>
      <c r="J174" s="27"/>
      <c r="K174" s="27"/>
      <c r="L174" s="27"/>
      <c r="M174" s="27"/>
      <c r="N174" s="27"/>
      <c r="O174" s="27"/>
      <c r="P174" s="27"/>
      <c r="Q174" s="27"/>
      <c r="R174" s="27"/>
      <c r="S174" s="27"/>
      <c r="T174" s="27"/>
      <c r="U174" s="27"/>
      <c r="V174" s="27"/>
      <c r="W174" s="27"/>
    </row>
    <row r="175" spans="1:23">
      <c r="A175" s="119"/>
      <c r="C175" s="27"/>
      <c r="D175" s="27"/>
      <c r="E175" s="27"/>
      <c r="F175" s="27"/>
      <c r="G175" s="27"/>
      <c r="H175" s="27"/>
      <c r="I175" s="27"/>
      <c r="J175" s="27"/>
      <c r="K175" s="27"/>
      <c r="L175" s="27"/>
      <c r="M175" s="27"/>
      <c r="N175" s="27"/>
      <c r="O175" s="27"/>
      <c r="P175" s="27"/>
      <c r="Q175" s="27"/>
      <c r="R175" s="27"/>
      <c r="S175" s="27"/>
      <c r="T175" s="27"/>
      <c r="U175" s="27"/>
      <c r="V175" s="27"/>
      <c r="W175" s="27"/>
    </row>
    <row r="176" spans="1:23">
      <c r="A176" s="119"/>
      <c r="C176" s="27"/>
      <c r="D176" s="27"/>
      <c r="E176" s="27"/>
      <c r="F176" s="27"/>
      <c r="G176" s="27"/>
      <c r="H176" s="27"/>
      <c r="I176" s="27"/>
      <c r="J176" s="27"/>
      <c r="K176" s="27"/>
      <c r="L176" s="27"/>
      <c r="M176" s="27"/>
      <c r="N176" s="27"/>
      <c r="O176" s="27"/>
      <c r="P176" s="27"/>
      <c r="Q176" s="27"/>
      <c r="R176" s="27"/>
      <c r="S176" s="27"/>
      <c r="T176" s="27"/>
      <c r="U176" s="27"/>
      <c r="V176" s="27"/>
      <c r="W176" s="27"/>
    </row>
    <row r="177" spans="1:23">
      <c r="A177" s="119"/>
      <c r="C177" s="27"/>
      <c r="D177" s="27"/>
      <c r="E177" s="27"/>
      <c r="F177" s="27"/>
      <c r="G177" s="27"/>
      <c r="H177" s="27"/>
      <c r="I177" s="27"/>
      <c r="J177" s="27"/>
      <c r="K177" s="27"/>
      <c r="L177" s="27"/>
      <c r="M177" s="27"/>
      <c r="N177" s="27"/>
      <c r="O177" s="27"/>
      <c r="P177" s="27"/>
      <c r="Q177" s="27"/>
      <c r="R177" s="27"/>
      <c r="S177" s="27"/>
      <c r="T177" s="27"/>
      <c r="U177" s="27"/>
      <c r="V177" s="27"/>
      <c r="W177" s="27"/>
    </row>
    <row r="178" spans="1:23">
      <c r="A178" s="119"/>
      <c r="C178" s="27"/>
      <c r="D178" s="27"/>
      <c r="E178" s="27"/>
      <c r="F178" s="27"/>
      <c r="G178" s="27"/>
      <c r="H178" s="27"/>
      <c r="I178" s="27"/>
      <c r="J178" s="27"/>
      <c r="K178" s="27"/>
      <c r="L178" s="27"/>
      <c r="M178" s="27"/>
      <c r="N178" s="27"/>
      <c r="O178" s="27"/>
      <c r="P178" s="27"/>
      <c r="Q178" s="27"/>
      <c r="R178" s="27"/>
      <c r="S178" s="27"/>
      <c r="T178" s="27"/>
      <c r="U178" s="27"/>
      <c r="V178" s="27"/>
      <c r="W178" s="27"/>
    </row>
    <row r="179" spans="1:23">
      <c r="A179" s="119"/>
      <c r="C179" s="27"/>
      <c r="D179" s="27"/>
      <c r="E179" s="27"/>
      <c r="F179" s="27"/>
      <c r="G179" s="27"/>
      <c r="H179" s="27"/>
      <c r="I179" s="27"/>
      <c r="J179" s="27"/>
      <c r="K179" s="27"/>
      <c r="L179" s="27"/>
      <c r="M179" s="27"/>
      <c r="N179" s="27"/>
      <c r="O179" s="27"/>
      <c r="P179" s="27"/>
      <c r="Q179" s="27"/>
      <c r="R179" s="27"/>
      <c r="S179" s="27"/>
      <c r="T179" s="27"/>
      <c r="U179" s="27"/>
      <c r="V179" s="27"/>
      <c r="W179" s="27"/>
    </row>
    <row r="180" spans="1:23">
      <c r="A180" s="119"/>
      <c r="C180" s="27"/>
      <c r="D180" s="27"/>
      <c r="E180" s="27"/>
      <c r="F180" s="27"/>
      <c r="G180" s="27"/>
      <c r="H180" s="27"/>
      <c r="I180" s="27"/>
      <c r="J180" s="27"/>
      <c r="K180" s="27"/>
      <c r="L180" s="27"/>
      <c r="M180" s="27"/>
      <c r="N180" s="27"/>
      <c r="O180" s="27"/>
      <c r="P180" s="27"/>
      <c r="Q180" s="27"/>
      <c r="R180" s="27"/>
      <c r="S180" s="27"/>
      <c r="T180" s="27"/>
      <c r="U180" s="27"/>
      <c r="V180" s="27"/>
      <c r="W180" s="27"/>
    </row>
    <row r="181" spans="1:23">
      <c r="A181" s="119"/>
      <c r="C181" s="27"/>
      <c r="D181" s="27"/>
      <c r="E181" s="27"/>
      <c r="F181" s="27"/>
      <c r="G181" s="27"/>
      <c r="H181" s="27"/>
      <c r="I181" s="27"/>
      <c r="J181" s="27"/>
      <c r="K181" s="27"/>
      <c r="L181" s="27"/>
      <c r="M181" s="27"/>
      <c r="N181" s="27"/>
      <c r="O181" s="27"/>
      <c r="P181" s="27"/>
      <c r="Q181" s="27"/>
      <c r="R181" s="27"/>
      <c r="S181" s="27"/>
      <c r="T181" s="27"/>
      <c r="U181" s="27"/>
      <c r="V181" s="27"/>
      <c r="W181" s="27"/>
    </row>
    <row r="182" spans="1:23">
      <c r="A182" s="119"/>
      <c r="C182" s="27"/>
      <c r="D182" s="27"/>
      <c r="E182" s="27"/>
      <c r="F182" s="27"/>
      <c r="G182" s="27"/>
      <c r="H182" s="27"/>
      <c r="I182" s="27"/>
      <c r="J182" s="27"/>
      <c r="K182" s="27"/>
      <c r="L182" s="27"/>
      <c r="M182" s="27"/>
      <c r="N182" s="27"/>
      <c r="O182" s="27"/>
      <c r="P182" s="27"/>
      <c r="Q182" s="27"/>
      <c r="R182" s="27"/>
      <c r="S182" s="27"/>
      <c r="T182" s="27"/>
      <c r="U182" s="27"/>
      <c r="V182" s="27"/>
      <c r="W182" s="27"/>
    </row>
    <row r="183" spans="1:23">
      <c r="A183" s="119"/>
      <c r="C183" s="27"/>
      <c r="D183" s="27"/>
      <c r="E183" s="27"/>
      <c r="F183" s="27"/>
      <c r="G183" s="27"/>
      <c r="H183" s="27"/>
      <c r="I183" s="27"/>
      <c r="J183" s="27"/>
      <c r="K183" s="27"/>
      <c r="L183" s="27"/>
      <c r="M183" s="27"/>
      <c r="N183" s="27"/>
      <c r="O183" s="27"/>
      <c r="P183" s="27"/>
      <c r="Q183" s="27"/>
      <c r="R183" s="27"/>
      <c r="S183" s="27"/>
      <c r="T183" s="27"/>
      <c r="U183" s="27"/>
      <c r="V183" s="27"/>
      <c r="W183" s="27"/>
    </row>
    <row r="184" spans="1:23">
      <c r="A184" s="119"/>
      <c r="C184" s="27"/>
      <c r="D184" s="27"/>
      <c r="E184" s="27"/>
      <c r="F184" s="27"/>
      <c r="G184" s="27"/>
      <c r="H184" s="27"/>
      <c r="I184" s="27"/>
      <c r="J184" s="27"/>
      <c r="K184" s="27"/>
      <c r="L184" s="27"/>
      <c r="M184" s="27"/>
      <c r="N184" s="27"/>
      <c r="O184" s="27"/>
      <c r="P184" s="27"/>
      <c r="Q184" s="27"/>
      <c r="R184" s="27"/>
      <c r="S184" s="27"/>
      <c r="T184" s="27"/>
      <c r="U184" s="27"/>
      <c r="V184" s="27"/>
      <c r="W184" s="27"/>
    </row>
    <row r="185" spans="1:23">
      <c r="A185" s="119"/>
      <c r="C185" s="27"/>
      <c r="D185" s="27"/>
      <c r="E185" s="27"/>
      <c r="F185" s="27"/>
      <c r="G185" s="27"/>
      <c r="H185" s="27"/>
      <c r="I185" s="27"/>
      <c r="J185" s="27"/>
      <c r="K185" s="27"/>
      <c r="L185" s="27"/>
      <c r="M185" s="27"/>
      <c r="N185" s="27"/>
      <c r="O185" s="27"/>
      <c r="P185" s="27"/>
      <c r="Q185" s="27"/>
      <c r="R185" s="27"/>
      <c r="S185" s="27"/>
      <c r="T185" s="27"/>
      <c r="U185" s="27"/>
      <c r="V185" s="27"/>
      <c r="W185" s="27"/>
    </row>
    <row r="186" spans="1:23">
      <c r="A186" s="119"/>
      <c r="C186" s="27"/>
      <c r="D186" s="27"/>
      <c r="E186" s="27"/>
      <c r="F186" s="27"/>
      <c r="G186" s="27"/>
      <c r="H186" s="27"/>
      <c r="I186" s="27"/>
      <c r="J186" s="27"/>
      <c r="K186" s="27"/>
      <c r="L186" s="27"/>
      <c r="M186" s="27"/>
      <c r="N186" s="27"/>
      <c r="O186" s="27"/>
      <c r="P186" s="27"/>
      <c r="Q186" s="27"/>
      <c r="R186" s="27"/>
      <c r="S186" s="27"/>
      <c r="T186" s="27"/>
      <c r="U186" s="27"/>
      <c r="V186" s="27"/>
      <c r="W186" s="27"/>
    </row>
    <row r="187" spans="1:23">
      <c r="A187" s="119"/>
      <c r="C187" s="27"/>
      <c r="D187" s="27"/>
      <c r="E187" s="27"/>
      <c r="F187" s="27"/>
      <c r="G187" s="27"/>
      <c r="H187" s="27"/>
      <c r="I187" s="27"/>
      <c r="J187" s="27"/>
      <c r="K187" s="27"/>
      <c r="L187" s="27"/>
      <c r="M187" s="27"/>
      <c r="N187" s="27"/>
      <c r="O187" s="27"/>
      <c r="P187" s="27"/>
      <c r="Q187" s="27"/>
      <c r="R187" s="27"/>
      <c r="S187" s="27"/>
      <c r="T187" s="27"/>
      <c r="U187" s="27"/>
      <c r="V187" s="27"/>
      <c r="W187" s="27"/>
    </row>
    <row r="188" spans="1:23">
      <c r="A188" s="119"/>
      <c r="C188" s="27"/>
      <c r="D188" s="27"/>
      <c r="E188" s="27"/>
      <c r="F188" s="27"/>
      <c r="G188" s="27"/>
      <c r="H188" s="27"/>
      <c r="I188" s="27"/>
      <c r="J188" s="27"/>
      <c r="K188" s="27"/>
      <c r="L188" s="27"/>
      <c r="M188" s="27"/>
      <c r="N188" s="27"/>
      <c r="O188" s="27"/>
      <c r="P188" s="27"/>
      <c r="Q188" s="27"/>
      <c r="R188" s="27"/>
      <c r="S188" s="27"/>
      <c r="T188" s="27"/>
      <c r="U188" s="27"/>
      <c r="V188" s="27"/>
      <c r="W188" s="27"/>
    </row>
    <row r="189" spans="1:23">
      <c r="A189" s="119"/>
      <c r="C189" s="27"/>
      <c r="D189" s="27"/>
      <c r="E189" s="27"/>
      <c r="F189" s="27"/>
      <c r="G189" s="27"/>
      <c r="H189" s="27"/>
      <c r="I189" s="27"/>
      <c r="J189" s="27"/>
      <c r="K189" s="27"/>
      <c r="L189" s="27"/>
      <c r="M189" s="27"/>
      <c r="N189" s="27"/>
      <c r="O189" s="27"/>
      <c r="P189" s="27"/>
      <c r="Q189" s="27"/>
      <c r="R189" s="27"/>
      <c r="S189" s="27"/>
      <c r="T189" s="27"/>
      <c r="U189" s="27"/>
      <c r="V189" s="27"/>
      <c r="W189" s="27"/>
    </row>
    <row r="190" spans="1:23">
      <c r="A190" s="119"/>
      <c r="C190" s="27"/>
      <c r="D190" s="27"/>
      <c r="E190" s="27"/>
      <c r="F190" s="27"/>
      <c r="G190" s="27"/>
      <c r="H190" s="27"/>
      <c r="I190" s="27"/>
      <c r="J190" s="27"/>
      <c r="K190" s="27"/>
      <c r="L190" s="27"/>
      <c r="M190" s="27"/>
      <c r="N190" s="27"/>
      <c r="O190" s="27"/>
      <c r="P190" s="27"/>
      <c r="Q190" s="27"/>
      <c r="R190" s="27"/>
      <c r="S190" s="27"/>
      <c r="T190" s="27"/>
      <c r="U190" s="27"/>
      <c r="V190" s="27"/>
      <c r="W190" s="27"/>
    </row>
    <row r="191" spans="1:23">
      <c r="A191" s="119"/>
      <c r="C191" s="27"/>
      <c r="D191" s="27"/>
      <c r="E191" s="27"/>
      <c r="F191" s="27"/>
      <c r="G191" s="27"/>
      <c r="H191" s="27"/>
      <c r="I191" s="27"/>
      <c r="J191" s="27"/>
      <c r="K191" s="27"/>
      <c r="L191" s="27"/>
      <c r="M191" s="27"/>
      <c r="N191" s="27"/>
      <c r="O191" s="27"/>
      <c r="P191" s="27"/>
      <c r="Q191" s="27"/>
      <c r="R191" s="27"/>
      <c r="S191" s="27"/>
      <c r="T191" s="27"/>
      <c r="U191" s="27"/>
      <c r="V191" s="27"/>
      <c r="W191" s="27"/>
    </row>
    <row r="192" spans="1:23">
      <c r="A192" s="119"/>
      <c r="C192" s="27"/>
      <c r="D192" s="27"/>
      <c r="E192" s="27"/>
      <c r="F192" s="27"/>
      <c r="G192" s="27"/>
      <c r="H192" s="27"/>
      <c r="I192" s="27"/>
      <c r="J192" s="27"/>
      <c r="K192" s="27"/>
      <c r="L192" s="27"/>
      <c r="M192" s="27"/>
      <c r="N192" s="27"/>
      <c r="O192" s="27"/>
      <c r="P192" s="27"/>
      <c r="Q192" s="27"/>
      <c r="R192" s="27"/>
      <c r="S192" s="27"/>
      <c r="T192" s="27"/>
      <c r="U192" s="27"/>
      <c r="V192" s="27"/>
      <c r="W192" s="27"/>
    </row>
    <row r="193" spans="1:23">
      <c r="A193" s="119"/>
      <c r="C193" s="27"/>
      <c r="D193" s="27"/>
      <c r="E193" s="27"/>
      <c r="F193" s="27"/>
      <c r="G193" s="27"/>
      <c r="H193" s="27"/>
      <c r="I193" s="27"/>
      <c r="J193" s="27"/>
      <c r="K193" s="27"/>
      <c r="L193" s="27"/>
      <c r="M193" s="27"/>
      <c r="N193" s="27"/>
      <c r="O193" s="27"/>
      <c r="P193" s="27"/>
      <c r="Q193" s="27"/>
      <c r="R193" s="27"/>
      <c r="S193" s="27"/>
      <c r="T193" s="27"/>
      <c r="U193" s="27"/>
      <c r="V193" s="27"/>
      <c r="W193" s="27"/>
    </row>
    <row r="194" spans="1:23">
      <c r="A194" s="119"/>
      <c r="C194" s="27"/>
      <c r="D194" s="27"/>
      <c r="E194" s="27"/>
      <c r="F194" s="27"/>
      <c r="G194" s="27"/>
      <c r="H194" s="27"/>
      <c r="I194" s="27"/>
      <c r="J194" s="27"/>
      <c r="K194" s="27"/>
      <c r="L194" s="27"/>
      <c r="M194" s="27"/>
      <c r="N194" s="27"/>
      <c r="O194" s="27"/>
      <c r="P194" s="27"/>
      <c r="Q194" s="27"/>
      <c r="R194" s="27"/>
      <c r="S194" s="27"/>
      <c r="T194" s="27"/>
      <c r="U194" s="27"/>
      <c r="V194" s="27"/>
      <c r="W194" s="27"/>
    </row>
    <row r="195" spans="1:23">
      <c r="A195" s="119"/>
      <c r="C195" s="27"/>
      <c r="D195" s="27"/>
      <c r="E195" s="27"/>
      <c r="F195" s="27"/>
      <c r="G195" s="27"/>
      <c r="H195" s="27"/>
      <c r="I195" s="27"/>
      <c r="J195" s="27"/>
      <c r="K195" s="27"/>
      <c r="L195" s="27"/>
      <c r="M195" s="27"/>
      <c r="N195" s="27"/>
      <c r="O195" s="27"/>
      <c r="P195" s="27"/>
      <c r="Q195" s="27"/>
      <c r="R195" s="27"/>
      <c r="S195" s="27"/>
      <c r="T195" s="27"/>
      <c r="U195" s="27"/>
      <c r="V195" s="27"/>
      <c r="W195" s="27"/>
    </row>
    <row r="196" spans="1:23">
      <c r="A196" s="119"/>
      <c r="C196" s="27"/>
      <c r="D196" s="27"/>
      <c r="E196" s="27"/>
      <c r="F196" s="27"/>
      <c r="G196" s="27"/>
      <c r="H196" s="27"/>
      <c r="I196" s="27"/>
      <c r="J196" s="27"/>
      <c r="K196" s="27"/>
      <c r="L196" s="27"/>
      <c r="M196" s="27"/>
      <c r="N196" s="27"/>
      <c r="O196" s="27"/>
      <c r="P196" s="27"/>
      <c r="Q196" s="27"/>
      <c r="R196" s="27"/>
      <c r="S196" s="27"/>
      <c r="T196" s="27"/>
      <c r="U196" s="27"/>
      <c r="V196" s="27"/>
      <c r="W196" s="27"/>
    </row>
    <row r="197" spans="1:23">
      <c r="A197" s="119"/>
      <c r="C197" s="27"/>
      <c r="D197" s="27"/>
      <c r="E197" s="27"/>
      <c r="F197" s="27"/>
      <c r="G197" s="27"/>
      <c r="H197" s="27"/>
      <c r="I197" s="27"/>
      <c r="J197" s="27"/>
      <c r="K197" s="27"/>
      <c r="L197" s="27"/>
      <c r="M197" s="27"/>
      <c r="N197" s="27"/>
      <c r="O197" s="27"/>
      <c r="P197" s="27"/>
      <c r="Q197" s="27"/>
      <c r="R197" s="27"/>
      <c r="S197" s="27"/>
      <c r="T197" s="27"/>
      <c r="U197" s="27"/>
      <c r="V197" s="27"/>
      <c r="W197" s="27"/>
    </row>
    <row r="198" spans="1:23">
      <c r="A198" s="119"/>
      <c r="C198" s="27"/>
      <c r="D198" s="27"/>
      <c r="E198" s="27"/>
      <c r="F198" s="27"/>
      <c r="G198" s="27"/>
      <c r="H198" s="27"/>
      <c r="I198" s="27"/>
      <c r="J198" s="27"/>
      <c r="K198" s="27"/>
      <c r="L198" s="27"/>
      <c r="M198" s="27"/>
      <c r="N198" s="27"/>
      <c r="O198" s="27"/>
      <c r="P198" s="27"/>
      <c r="Q198" s="27"/>
      <c r="R198" s="27"/>
      <c r="S198" s="27"/>
      <c r="T198" s="27"/>
      <c r="U198" s="27"/>
      <c r="V198" s="27"/>
      <c r="W198" s="27"/>
    </row>
    <row r="199" spans="1:23">
      <c r="A199" s="119"/>
      <c r="C199" s="27"/>
      <c r="D199" s="27"/>
      <c r="E199" s="27"/>
      <c r="F199" s="27"/>
      <c r="G199" s="27"/>
      <c r="H199" s="27"/>
      <c r="I199" s="27"/>
      <c r="J199" s="27"/>
      <c r="K199" s="27"/>
      <c r="L199" s="27"/>
      <c r="M199" s="27"/>
      <c r="N199" s="27"/>
      <c r="O199" s="27"/>
      <c r="P199" s="27"/>
      <c r="Q199" s="27"/>
      <c r="R199" s="27"/>
      <c r="S199" s="27"/>
      <c r="T199" s="27"/>
      <c r="U199" s="27"/>
      <c r="V199" s="27"/>
      <c r="W199" s="27"/>
    </row>
    <row r="200" spans="1:23">
      <c r="A200" s="119"/>
      <c r="C200" s="27"/>
      <c r="D200" s="27"/>
      <c r="E200" s="27"/>
      <c r="F200" s="27"/>
      <c r="G200" s="27"/>
      <c r="H200" s="27"/>
      <c r="I200" s="27"/>
      <c r="J200" s="27"/>
      <c r="K200" s="27"/>
      <c r="L200" s="27"/>
      <c r="M200" s="27"/>
      <c r="N200" s="27"/>
      <c r="O200" s="27"/>
      <c r="P200" s="27"/>
      <c r="Q200" s="27"/>
      <c r="R200" s="27"/>
      <c r="S200" s="27"/>
      <c r="T200" s="27"/>
      <c r="U200" s="27"/>
      <c r="V200" s="27"/>
      <c r="W200" s="27"/>
    </row>
    <row r="201" spans="1:23">
      <c r="A201" s="119"/>
      <c r="C201" s="27"/>
      <c r="D201" s="27"/>
      <c r="E201" s="27"/>
      <c r="F201" s="27"/>
      <c r="G201" s="27"/>
      <c r="H201" s="27"/>
      <c r="I201" s="27"/>
      <c r="J201" s="27"/>
      <c r="K201" s="27"/>
      <c r="L201" s="27"/>
      <c r="M201" s="27"/>
      <c r="N201" s="27"/>
      <c r="O201" s="27"/>
      <c r="P201" s="27"/>
      <c r="Q201" s="27"/>
      <c r="R201" s="27"/>
      <c r="S201" s="27"/>
      <c r="T201" s="27"/>
      <c r="U201" s="27"/>
      <c r="V201" s="27"/>
      <c r="W201" s="27"/>
    </row>
    <row r="202" spans="1:23">
      <c r="A202" s="119"/>
      <c r="C202" s="27"/>
      <c r="D202" s="27"/>
      <c r="E202" s="27"/>
      <c r="F202" s="27"/>
      <c r="G202" s="27"/>
      <c r="H202" s="27"/>
      <c r="I202" s="27"/>
      <c r="J202" s="27"/>
      <c r="K202" s="27"/>
      <c r="L202" s="27"/>
      <c r="M202" s="27"/>
      <c r="N202" s="27"/>
      <c r="O202" s="27"/>
      <c r="P202" s="27"/>
      <c r="Q202" s="27"/>
      <c r="R202" s="27"/>
      <c r="S202" s="27"/>
      <c r="T202" s="27"/>
      <c r="U202" s="27"/>
      <c r="V202" s="27"/>
      <c r="W202" s="27"/>
    </row>
    <row r="203" spans="1:23">
      <c r="A203" s="119"/>
      <c r="C203" s="27"/>
      <c r="D203" s="27"/>
      <c r="E203" s="27"/>
      <c r="F203" s="27"/>
      <c r="G203" s="27"/>
      <c r="H203" s="27"/>
      <c r="I203" s="27"/>
      <c r="J203" s="27"/>
      <c r="K203" s="27"/>
      <c r="L203" s="27"/>
      <c r="M203" s="27"/>
      <c r="N203" s="27"/>
      <c r="O203" s="27"/>
      <c r="P203" s="27"/>
      <c r="Q203" s="27"/>
      <c r="R203" s="27"/>
      <c r="S203" s="27"/>
      <c r="T203" s="27"/>
      <c r="U203" s="27"/>
      <c r="V203" s="27"/>
      <c r="W203" s="27"/>
    </row>
    <row r="204" spans="1:23">
      <c r="A204" s="119"/>
      <c r="C204" s="27"/>
      <c r="D204" s="27"/>
      <c r="E204" s="27"/>
      <c r="F204" s="27"/>
      <c r="G204" s="27"/>
      <c r="H204" s="27"/>
      <c r="I204" s="27"/>
      <c r="J204" s="27"/>
      <c r="K204" s="27"/>
      <c r="L204" s="27"/>
      <c r="M204" s="27"/>
      <c r="N204" s="27"/>
      <c r="O204" s="27"/>
      <c r="P204" s="27"/>
      <c r="Q204" s="27"/>
      <c r="R204" s="27"/>
      <c r="S204" s="27"/>
      <c r="T204" s="27"/>
      <c r="U204" s="27"/>
      <c r="V204" s="27"/>
      <c r="W204" s="27"/>
    </row>
    <row r="205" spans="1:23">
      <c r="A205" s="119"/>
      <c r="C205" s="27"/>
      <c r="D205" s="27"/>
      <c r="E205" s="27"/>
      <c r="F205" s="27"/>
      <c r="G205" s="27"/>
      <c r="H205" s="27"/>
      <c r="I205" s="27"/>
      <c r="J205" s="27"/>
      <c r="K205" s="27"/>
      <c r="L205" s="27"/>
      <c r="M205" s="27"/>
      <c r="N205" s="27"/>
      <c r="O205" s="27"/>
      <c r="P205" s="27"/>
      <c r="Q205" s="27"/>
      <c r="R205" s="27"/>
      <c r="S205" s="27"/>
      <c r="T205" s="27"/>
      <c r="U205" s="27"/>
      <c r="V205" s="27"/>
      <c r="W205" s="27"/>
    </row>
    <row r="206" spans="1:23">
      <c r="A206" s="119"/>
      <c r="C206" s="27"/>
      <c r="D206" s="27"/>
      <c r="E206" s="27"/>
      <c r="F206" s="27"/>
      <c r="G206" s="27"/>
      <c r="H206" s="27"/>
      <c r="I206" s="27"/>
      <c r="J206" s="27"/>
      <c r="K206" s="27"/>
      <c r="L206" s="27"/>
      <c r="M206" s="27"/>
      <c r="N206" s="27"/>
      <c r="O206" s="27"/>
      <c r="P206" s="27"/>
      <c r="Q206" s="27"/>
      <c r="R206" s="27"/>
      <c r="S206" s="27"/>
      <c r="T206" s="27"/>
      <c r="U206" s="27"/>
      <c r="V206" s="27"/>
      <c r="W206" s="27"/>
    </row>
    <row r="207" spans="1:23">
      <c r="A207" s="119"/>
      <c r="C207" s="27"/>
      <c r="D207" s="27"/>
      <c r="E207" s="27"/>
      <c r="F207" s="27"/>
      <c r="G207" s="27"/>
      <c r="H207" s="27"/>
      <c r="I207" s="27"/>
      <c r="J207" s="27"/>
      <c r="K207" s="27"/>
      <c r="L207" s="27"/>
      <c r="M207" s="27"/>
      <c r="N207" s="27"/>
      <c r="O207" s="27"/>
      <c r="P207" s="27"/>
      <c r="Q207" s="27"/>
      <c r="R207" s="27"/>
      <c r="S207" s="27"/>
      <c r="T207" s="27"/>
      <c r="U207" s="27"/>
      <c r="V207" s="27"/>
      <c r="W207" s="27"/>
    </row>
    <row r="208" spans="1:23">
      <c r="A208" s="119"/>
      <c r="C208" s="27"/>
      <c r="D208" s="27"/>
      <c r="E208" s="27"/>
      <c r="F208" s="27"/>
      <c r="G208" s="27"/>
      <c r="H208" s="27"/>
      <c r="I208" s="27"/>
      <c r="J208" s="27"/>
      <c r="K208" s="27"/>
      <c r="L208" s="27"/>
      <c r="M208" s="27"/>
      <c r="N208" s="27"/>
      <c r="O208" s="27"/>
      <c r="P208" s="27"/>
      <c r="Q208" s="27"/>
      <c r="R208" s="27"/>
      <c r="S208" s="27"/>
      <c r="T208" s="27"/>
      <c r="U208" s="27"/>
      <c r="V208" s="27"/>
      <c r="W208" s="27"/>
    </row>
    <row r="209" spans="1:23">
      <c r="A209" s="119"/>
      <c r="C209" s="27"/>
      <c r="D209" s="27"/>
      <c r="E209" s="27"/>
      <c r="F209" s="27"/>
      <c r="G209" s="27"/>
      <c r="H209" s="27"/>
      <c r="I209" s="27"/>
      <c r="J209" s="27"/>
      <c r="K209" s="27"/>
      <c r="L209" s="27"/>
      <c r="M209" s="27"/>
      <c r="N209" s="27"/>
      <c r="O209" s="27"/>
      <c r="P209" s="27"/>
      <c r="Q209" s="27"/>
      <c r="R209" s="27"/>
      <c r="S209" s="27"/>
      <c r="T209" s="27"/>
      <c r="U209" s="27"/>
      <c r="V209" s="27"/>
      <c r="W209" s="27"/>
    </row>
    <row r="210" spans="1:23">
      <c r="A210" s="119"/>
      <c r="C210" s="27"/>
      <c r="D210" s="27"/>
      <c r="E210" s="27"/>
      <c r="F210" s="27"/>
      <c r="G210" s="27"/>
      <c r="H210" s="27"/>
      <c r="I210" s="27"/>
      <c r="J210" s="27"/>
      <c r="K210" s="27"/>
      <c r="L210" s="27"/>
      <c r="M210" s="27"/>
      <c r="N210" s="27"/>
      <c r="O210" s="27"/>
      <c r="P210" s="27"/>
      <c r="Q210" s="27"/>
      <c r="R210" s="27"/>
      <c r="S210" s="27"/>
      <c r="T210" s="27"/>
      <c r="U210" s="27"/>
      <c r="V210" s="27"/>
      <c r="W210" s="27"/>
    </row>
    <row r="211" spans="1:23">
      <c r="A211" s="119"/>
      <c r="C211" s="27"/>
      <c r="D211" s="27"/>
      <c r="E211" s="27"/>
      <c r="F211" s="27"/>
      <c r="G211" s="27"/>
      <c r="H211" s="27"/>
      <c r="I211" s="27"/>
      <c r="J211" s="27"/>
      <c r="K211" s="27"/>
      <c r="L211" s="27"/>
      <c r="M211" s="27"/>
      <c r="N211" s="27"/>
      <c r="O211" s="27"/>
      <c r="P211" s="27"/>
      <c r="Q211" s="27"/>
      <c r="R211" s="27"/>
      <c r="S211" s="27"/>
      <c r="T211" s="27"/>
      <c r="U211" s="27"/>
      <c r="V211" s="27"/>
      <c r="W211" s="27"/>
    </row>
    <row r="212" spans="1:23">
      <c r="A212" s="119"/>
      <c r="C212" s="27"/>
      <c r="D212" s="27"/>
      <c r="E212" s="27"/>
      <c r="F212" s="27"/>
      <c r="G212" s="27"/>
      <c r="H212" s="27"/>
      <c r="I212" s="27"/>
      <c r="J212" s="27"/>
      <c r="K212" s="27"/>
      <c r="L212" s="27"/>
      <c r="M212" s="27"/>
      <c r="N212" s="27"/>
      <c r="O212" s="27"/>
      <c r="P212" s="27"/>
      <c r="Q212" s="27"/>
      <c r="R212" s="27"/>
      <c r="S212" s="27"/>
      <c r="T212" s="27"/>
      <c r="U212" s="27"/>
      <c r="V212" s="27"/>
      <c r="W212" s="27"/>
    </row>
    <row r="213" spans="1:23">
      <c r="A213" s="119"/>
      <c r="C213" s="27"/>
      <c r="D213" s="27"/>
      <c r="E213" s="27"/>
      <c r="F213" s="27"/>
      <c r="G213" s="27"/>
      <c r="H213" s="27"/>
      <c r="I213" s="27"/>
      <c r="J213" s="27"/>
      <c r="K213" s="27"/>
      <c r="L213" s="27"/>
      <c r="M213" s="27"/>
      <c r="N213" s="27"/>
      <c r="O213" s="27"/>
      <c r="P213" s="27"/>
      <c r="Q213" s="27"/>
      <c r="R213" s="27"/>
      <c r="S213" s="27"/>
      <c r="T213" s="27"/>
      <c r="U213" s="27"/>
      <c r="V213" s="27"/>
      <c r="W213" s="27"/>
    </row>
    <row r="214" spans="1:23">
      <c r="A214" s="119"/>
      <c r="C214" s="27"/>
      <c r="D214" s="27"/>
      <c r="E214" s="27"/>
      <c r="F214" s="27"/>
      <c r="G214" s="27"/>
      <c r="H214" s="27"/>
      <c r="I214" s="27"/>
      <c r="J214" s="27"/>
      <c r="K214" s="27"/>
      <c r="L214" s="27"/>
      <c r="M214" s="27"/>
      <c r="N214" s="27"/>
      <c r="O214" s="27"/>
      <c r="P214" s="27"/>
      <c r="Q214" s="27"/>
      <c r="R214" s="27"/>
      <c r="S214" s="27"/>
      <c r="T214" s="27"/>
      <c r="U214" s="27"/>
      <c r="V214" s="27"/>
      <c r="W214" s="27"/>
    </row>
    <row r="215" spans="1:23">
      <c r="A215" s="119"/>
      <c r="C215" s="27"/>
      <c r="D215" s="27"/>
      <c r="E215" s="27"/>
      <c r="F215" s="27"/>
      <c r="G215" s="27"/>
      <c r="H215" s="27"/>
      <c r="I215" s="27"/>
      <c r="J215" s="27"/>
      <c r="K215" s="27"/>
      <c r="L215" s="27"/>
      <c r="M215" s="27"/>
      <c r="N215" s="27"/>
      <c r="O215" s="27"/>
      <c r="P215" s="27"/>
      <c r="Q215" s="27"/>
      <c r="R215" s="27"/>
      <c r="S215" s="27"/>
      <c r="T215" s="27"/>
      <c r="U215" s="27"/>
      <c r="V215" s="27"/>
      <c r="W215" s="27"/>
    </row>
    <row r="216" spans="1:23">
      <c r="A216" s="119"/>
      <c r="C216" s="27"/>
      <c r="D216" s="27"/>
      <c r="E216" s="27"/>
      <c r="F216" s="27"/>
      <c r="G216" s="27"/>
      <c r="H216" s="27"/>
      <c r="I216" s="27"/>
      <c r="J216" s="27"/>
      <c r="K216" s="27"/>
      <c r="L216" s="27"/>
      <c r="M216" s="27"/>
      <c r="N216" s="27"/>
      <c r="O216" s="27"/>
      <c r="P216" s="27"/>
      <c r="Q216" s="27"/>
      <c r="R216" s="27"/>
      <c r="S216" s="27"/>
      <c r="T216" s="27"/>
      <c r="U216" s="27"/>
      <c r="V216" s="27"/>
      <c r="W216" s="27"/>
    </row>
    <row r="217" spans="1:23">
      <c r="A217" s="119"/>
      <c r="C217" s="27"/>
      <c r="D217" s="27"/>
      <c r="E217" s="27"/>
      <c r="F217" s="27"/>
      <c r="G217" s="27"/>
      <c r="H217" s="27"/>
      <c r="I217" s="27"/>
      <c r="J217" s="27"/>
      <c r="K217" s="27"/>
      <c r="L217" s="27"/>
      <c r="M217" s="27"/>
      <c r="N217" s="27"/>
      <c r="O217" s="27"/>
      <c r="P217" s="27"/>
      <c r="Q217" s="27"/>
      <c r="R217" s="27"/>
      <c r="S217" s="27"/>
      <c r="T217" s="27"/>
      <c r="U217" s="27"/>
      <c r="V217" s="27"/>
      <c r="W217" s="27"/>
    </row>
    <row r="218" spans="1:23">
      <c r="A218" s="119"/>
      <c r="C218" s="27"/>
      <c r="D218" s="27"/>
      <c r="E218" s="27"/>
      <c r="F218" s="27"/>
      <c r="G218" s="27"/>
      <c r="H218" s="27"/>
      <c r="I218" s="27"/>
      <c r="J218" s="27"/>
      <c r="K218" s="27"/>
      <c r="L218" s="27"/>
      <c r="M218" s="27"/>
      <c r="N218" s="27"/>
      <c r="O218" s="27"/>
      <c r="P218" s="27"/>
      <c r="Q218" s="27"/>
      <c r="R218" s="27"/>
      <c r="S218" s="27"/>
      <c r="T218" s="27"/>
      <c r="U218" s="27"/>
      <c r="V218" s="27"/>
      <c r="W218" s="27"/>
    </row>
    <row r="219" spans="1:23">
      <c r="A219" s="119"/>
      <c r="C219" s="27"/>
      <c r="D219" s="27"/>
      <c r="E219" s="27"/>
      <c r="F219" s="27"/>
      <c r="G219" s="27"/>
      <c r="H219" s="27"/>
      <c r="I219" s="27"/>
      <c r="J219" s="27"/>
      <c r="K219" s="27"/>
      <c r="L219" s="27"/>
      <c r="M219" s="27"/>
      <c r="N219" s="27"/>
      <c r="O219" s="27"/>
      <c r="P219" s="27"/>
      <c r="Q219" s="27"/>
      <c r="R219" s="27"/>
      <c r="S219" s="27"/>
      <c r="T219" s="27"/>
      <c r="U219" s="27"/>
      <c r="V219" s="27"/>
      <c r="W219" s="27"/>
    </row>
    <row r="220" spans="1:23">
      <c r="A220" s="119"/>
      <c r="C220" s="27"/>
      <c r="D220" s="27"/>
      <c r="E220" s="27"/>
      <c r="F220" s="27"/>
      <c r="G220" s="27"/>
      <c r="H220" s="27"/>
      <c r="I220" s="27"/>
      <c r="J220" s="27"/>
      <c r="K220" s="27"/>
      <c r="L220" s="27"/>
      <c r="M220" s="27"/>
      <c r="N220" s="27"/>
      <c r="O220" s="27"/>
      <c r="P220" s="27"/>
      <c r="Q220" s="27"/>
      <c r="R220" s="27"/>
      <c r="S220" s="27"/>
      <c r="T220" s="27"/>
      <c r="U220" s="27"/>
      <c r="V220" s="27"/>
      <c r="W220" s="27"/>
    </row>
    <row r="221" spans="1:23">
      <c r="A221" s="119"/>
      <c r="C221" s="27"/>
      <c r="D221" s="27"/>
      <c r="E221" s="27"/>
      <c r="F221" s="27"/>
      <c r="G221" s="27"/>
      <c r="H221" s="27"/>
      <c r="I221" s="27"/>
      <c r="J221" s="27"/>
      <c r="K221" s="27"/>
      <c r="L221" s="27"/>
      <c r="M221" s="27"/>
      <c r="N221" s="27"/>
      <c r="O221" s="27"/>
      <c r="P221" s="27"/>
      <c r="Q221" s="27"/>
      <c r="R221" s="27"/>
      <c r="S221" s="27"/>
      <c r="T221" s="27"/>
      <c r="U221" s="27"/>
      <c r="V221" s="27"/>
      <c r="W221" s="27"/>
    </row>
    <row r="222" spans="1:23">
      <c r="A222" s="119"/>
      <c r="C222" s="27"/>
      <c r="D222" s="27"/>
      <c r="E222" s="27"/>
      <c r="F222" s="27"/>
      <c r="G222" s="27"/>
      <c r="H222" s="27"/>
      <c r="I222" s="27"/>
      <c r="J222" s="27"/>
      <c r="K222" s="27"/>
      <c r="L222" s="27"/>
      <c r="M222" s="27"/>
      <c r="N222" s="27"/>
      <c r="O222" s="27"/>
      <c r="P222" s="27"/>
      <c r="Q222" s="27"/>
      <c r="R222" s="27"/>
      <c r="S222" s="27"/>
      <c r="T222" s="27"/>
      <c r="U222" s="27"/>
      <c r="V222" s="27"/>
      <c r="W222" s="27"/>
    </row>
    <row r="223" spans="1:23">
      <c r="A223" s="119"/>
      <c r="C223" s="27"/>
      <c r="D223" s="27"/>
      <c r="E223" s="27"/>
      <c r="F223" s="27"/>
      <c r="G223" s="27"/>
      <c r="H223" s="27"/>
      <c r="I223" s="27"/>
      <c r="J223" s="27"/>
      <c r="K223" s="27"/>
      <c r="L223" s="27"/>
      <c r="M223" s="27"/>
      <c r="N223" s="27"/>
      <c r="O223" s="27"/>
      <c r="P223" s="27"/>
      <c r="Q223" s="27"/>
      <c r="R223" s="27"/>
      <c r="S223" s="27"/>
      <c r="T223" s="27"/>
      <c r="U223" s="27"/>
      <c r="V223" s="27"/>
      <c r="W223" s="27"/>
    </row>
    <row r="224" spans="1:23">
      <c r="A224" s="119"/>
      <c r="C224" s="27"/>
      <c r="D224" s="27"/>
      <c r="E224" s="27"/>
      <c r="F224" s="27"/>
      <c r="G224" s="27"/>
      <c r="H224" s="27"/>
      <c r="I224" s="27"/>
      <c r="J224" s="27"/>
      <c r="K224" s="27"/>
      <c r="L224" s="27"/>
      <c r="M224" s="27"/>
      <c r="N224" s="27"/>
      <c r="O224" s="27"/>
      <c r="P224" s="27"/>
      <c r="Q224" s="27"/>
      <c r="R224" s="27"/>
      <c r="S224" s="27"/>
      <c r="T224" s="27"/>
      <c r="U224" s="27"/>
      <c r="V224" s="27"/>
      <c r="W224" s="27"/>
    </row>
    <row r="225" spans="1:23">
      <c r="A225" s="119"/>
      <c r="C225" s="27"/>
      <c r="D225" s="27"/>
      <c r="E225" s="27"/>
      <c r="F225" s="27"/>
      <c r="G225" s="27"/>
      <c r="H225" s="27"/>
      <c r="I225" s="27"/>
      <c r="J225" s="27"/>
      <c r="K225" s="27"/>
      <c r="L225" s="27"/>
      <c r="M225" s="27"/>
      <c r="N225" s="27"/>
      <c r="O225" s="27"/>
      <c r="P225" s="27"/>
      <c r="Q225" s="27"/>
      <c r="R225" s="27"/>
      <c r="S225" s="27"/>
      <c r="T225" s="27"/>
      <c r="U225" s="27"/>
      <c r="V225" s="27"/>
      <c r="W225" s="27"/>
    </row>
    <row r="226" spans="1:23">
      <c r="A226" s="119"/>
      <c r="C226" s="27"/>
      <c r="D226" s="27"/>
      <c r="E226" s="27"/>
      <c r="F226" s="27"/>
      <c r="G226" s="27"/>
      <c r="H226" s="27"/>
      <c r="I226" s="27"/>
      <c r="J226" s="27"/>
      <c r="K226" s="27"/>
      <c r="L226" s="27"/>
      <c r="M226" s="27"/>
      <c r="N226" s="27"/>
      <c r="O226" s="27"/>
      <c r="P226" s="27"/>
      <c r="Q226" s="27"/>
      <c r="R226" s="27"/>
      <c r="S226" s="27"/>
      <c r="T226" s="27"/>
      <c r="U226" s="27"/>
      <c r="V226" s="27"/>
      <c r="W226" s="27"/>
    </row>
    <row r="227" spans="1:23">
      <c r="A227" s="119"/>
      <c r="C227" s="27"/>
      <c r="D227" s="27"/>
      <c r="E227" s="27"/>
      <c r="F227" s="27"/>
      <c r="G227" s="27"/>
      <c r="H227" s="27"/>
      <c r="I227" s="27"/>
      <c r="J227" s="27"/>
      <c r="K227" s="27"/>
      <c r="L227" s="27"/>
      <c r="M227" s="27"/>
      <c r="N227" s="27"/>
      <c r="O227" s="27"/>
      <c r="P227" s="27"/>
      <c r="Q227" s="27"/>
      <c r="R227" s="27"/>
      <c r="S227" s="27"/>
      <c r="T227" s="27"/>
      <c r="U227" s="27"/>
      <c r="V227" s="27"/>
      <c r="W227" s="27"/>
    </row>
    <row r="228" spans="1:23">
      <c r="A228" s="119"/>
      <c r="C228" s="27"/>
      <c r="D228" s="27"/>
      <c r="E228" s="27"/>
      <c r="F228" s="27"/>
      <c r="G228" s="27"/>
      <c r="H228" s="27"/>
      <c r="I228" s="27"/>
      <c r="J228" s="27"/>
      <c r="K228" s="27"/>
      <c r="L228" s="27"/>
      <c r="M228" s="27"/>
      <c r="N228" s="27"/>
      <c r="O228" s="27"/>
      <c r="P228" s="27"/>
      <c r="Q228" s="27"/>
      <c r="R228" s="27"/>
      <c r="S228" s="27"/>
      <c r="T228" s="27"/>
      <c r="U228" s="27"/>
      <c r="V228" s="27"/>
      <c r="W228" s="27"/>
    </row>
    <row r="229" spans="1:23">
      <c r="A229" s="119"/>
      <c r="C229" s="27"/>
      <c r="D229" s="27"/>
      <c r="E229" s="27"/>
      <c r="F229" s="27"/>
      <c r="G229" s="27"/>
      <c r="H229" s="27"/>
      <c r="I229" s="27"/>
      <c r="J229" s="27"/>
      <c r="K229" s="27"/>
      <c r="L229" s="27"/>
      <c r="M229" s="27"/>
      <c r="N229" s="27"/>
      <c r="O229" s="27"/>
      <c r="P229" s="27"/>
      <c r="Q229" s="27"/>
      <c r="R229" s="27"/>
      <c r="S229" s="27"/>
      <c r="T229" s="27"/>
      <c r="U229" s="27"/>
      <c r="V229" s="27"/>
      <c r="W229" s="27"/>
    </row>
    <row r="230" spans="1:23">
      <c r="A230" s="119"/>
      <c r="C230" s="27"/>
      <c r="D230" s="27"/>
      <c r="E230" s="27"/>
      <c r="F230" s="27"/>
      <c r="G230" s="27"/>
      <c r="H230" s="27"/>
      <c r="I230" s="27"/>
      <c r="J230" s="27"/>
      <c r="K230" s="27"/>
      <c r="L230" s="27"/>
      <c r="M230" s="27"/>
      <c r="N230" s="27"/>
      <c r="O230" s="27"/>
      <c r="P230" s="27"/>
      <c r="Q230" s="27"/>
      <c r="R230" s="27"/>
      <c r="S230" s="27"/>
      <c r="T230" s="27"/>
      <c r="U230" s="27"/>
      <c r="V230" s="27"/>
      <c r="W230" s="27"/>
    </row>
    <row r="231" spans="1:23">
      <c r="A231" s="119"/>
      <c r="C231" s="27"/>
      <c r="D231" s="27"/>
      <c r="E231" s="27"/>
      <c r="F231" s="27"/>
      <c r="G231" s="27"/>
      <c r="H231" s="27"/>
      <c r="I231" s="27"/>
      <c r="J231" s="27"/>
      <c r="K231" s="27"/>
      <c r="L231" s="27"/>
      <c r="M231" s="27"/>
      <c r="N231" s="27"/>
      <c r="O231" s="27"/>
      <c r="P231" s="27"/>
      <c r="Q231" s="27"/>
      <c r="R231" s="27"/>
      <c r="S231" s="27"/>
      <c r="T231" s="27"/>
      <c r="U231" s="27"/>
      <c r="V231" s="27"/>
      <c r="W231" s="27"/>
    </row>
    <row r="232" spans="1:23">
      <c r="A232" s="119"/>
      <c r="C232" s="27"/>
      <c r="D232" s="27"/>
      <c r="E232" s="27"/>
      <c r="F232" s="27"/>
      <c r="G232" s="27"/>
      <c r="H232" s="27"/>
      <c r="I232" s="27"/>
      <c r="J232" s="27"/>
      <c r="K232" s="27"/>
      <c r="L232" s="27"/>
      <c r="M232" s="27"/>
      <c r="N232" s="27"/>
      <c r="O232" s="27"/>
      <c r="P232" s="27"/>
      <c r="Q232" s="27"/>
      <c r="R232" s="27"/>
      <c r="S232" s="27"/>
      <c r="T232" s="27"/>
      <c r="U232" s="27"/>
      <c r="V232" s="27"/>
      <c r="W232" s="27"/>
    </row>
    <row r="233" spans="1:23">
      <c r="A233" s="119"/>
      <c r="C233" s="27"/>
      <c r="D233" s="27"/>
      <c r="E233" s="27"/>
      <c r="F233" s="27"/>
      <c r="G233" s="27"/>
      <c r="H233" s="27"/>
      <c r="I233" s="27"/>
      <c r="J233" s="27"/>
      <c r="K233" s="27"/>
      <c r="L233" s="27"/>
      <c r="M233" s="27"/>
      <c r="N233" s="27"/>
      <c r="O233" s="27"/>
      <c r="P233" s="27"/>
      <c r="Q233" s="27"/>
      <c r="R233" s="27"/>
      <c r="S233" s="27"/>
      <c r="T233" s="27"/>
      <c r="U233" s="27"/>
      <c r="V233" s="27"/>
      <c r="W233" s="27"/>
    </row>
    <row r="234" spans="1:23">
      <c r="A234" s="119"/>
      <c r="C234" s="27"/>
      <c r="D234" s="27"/>
      <c r="E234" s="27"/>
      <c r="F234" s="27"/>
      <c r="G234" s="27"/>
      <c r="H234" s="27"/>
      <c r="I234" s="27"/>
      <c r="J234" s="27"/>
      <c r="K234" s="27"/>
      <c r="L234" s="27"/>
      <c r="M234" s="27"/>
      <c r="N234" s="27"/>
      <c r="O234" s="27"/>
      <c r="P234" s="27"/>
      <c r="Q234" s="27"/>
      <c r="R234" s="27"/>
      <c r="S234" s="27"/>
      <c r="T234" s="27"/>
      <c r="U234" s="27"/>
      <c r="V234" s="27"/>
      <c r="W234" s="27"/>
    </row>
    <row r="235" spans="1:23">
      <c r="A235" s="119"/>
      <c r="C235" s="27"/>
      <c r="D235" s="27"/>
      <c r="E235" s="27"/>
      <c r="F235" s="27"/>
      <c r="G235" s="27"/>
      <c r="H235" s="27"/>
      <c r="I235" s="27"/>
      <c r="J235" s="27"/>
      <c r="K235" s="27"/>
      <c r="L235" s="27"/>
      <c r="M235" s="27"/>
      <c r="N235" s="27"/>
      <c r="O235" s="27"/>
      <c r="P235" s="27"/>
      <c r="Q235" s="27"/>
      <c r="R235" s="27"/>
      <c r="S235" s="27"/>
      <c r="T235" s="27"/>
      <c r="U235" s="27"/>
      <c r="V235" s="27"/>
      <c r="W235" s="27"/>
    </row>
    <row r="236" spans="1:23">
      <c r="A236" s="119"/>
      <c r="C236" s="27"/>
      <c r="D236" s="27"/>
      <c r="E236" s="27"/>
      <c r="F236" s="27"/>
      <c r="G236" s="27"/>
      <c r="H236" s="27"/>
      <c r="I236" s="27"/>
      <c r="J236" s="27"/>
      <c r="K236" s="27"/>
      <c r="L236" s="27"/>
      <c r="M236" s="27"/>
      <c r="N236" s="27"/>
      <c r="O236" s="27"/>
      <c r="P236" s="27"/>
      <c r="Q236" s="27"/>
      <c r="R236" s="27"/>
      <c r="S236" s="27"/>
      <c r="T236" s="27"/>
      <c r="U236" s="27"/>
      <c r="V236" s="27"/>
      <c r="W236" s="27"/>
    </row>
    <row r="237" spans="1:23">
      <c r="A237" s="119"/>
      <c r="C237" s="27"/>
      <c r="D237" s="27"/>
      <c r="E237" s="27"/>
      <c r="F237" s="27"/>
      <c r="G237" s="27"/>
      <c r="H237" s="27"/>
      <c r="I237" s="27"/>
      <c r="J237" s="27"/>
      <c r="K237" s="27"/>
      <c r="L237" s="27"/>
      <c r="M237" s="27"/>
      <c r="N237" s="27"/>
      <c r="O237" s="27"/>
      <c r="P237" s="27"/>
      <c r="Q237" s="27"/>
      <c r="R237" s="27"/>
      <c r="S237" s="27"/>
      <c r="T237" s="27"/>
      <c r="U237" s="27"/>
      <c r="V237" s="27"/>
      <c r="W237" s="27"/>
    </row>
    <row r="238" spans="1:23">
      <c r="A238" s="119"/>
      <c r="C238" s="27"/>
      <c r="D238" s="27"/>
      <c r="E238" s="27"/>
      <c r="F238" s="27"/>
      <c r="G238" s="27"/>
      <c r="H238" s="27"/>
      <c r="I238" s="27"/>
      <c r="J238" s="27"/>
      <c r="K238" s="27"/>
      <c r="L238" s="27"/>
      <c r="M238" s="27"/>
      <c r="N238" s="27"/>
      <c r="O238" s="27"/>
      <c r="P238" s="27"/>
      <c r="Q238" s="27"/>
      <c r="R238" s="27"/>
      <c r="S238" s="27"/>
      <c r="T238" s="27"/>
      <c r="U238" s="27"/>
      <c r="V238" s="27"/>
      <c r="W238" s="27"/>
    </row>
    <row r="239" spans="1:23">
      <c r="A239" s="119"/>
      <c r="C239" s="27"/>
      <c r="D239" s="27"/>
      <c r="E239" s="27"/>
      <c r="F239" s="27"/>
      <c r="G239" s="27"/>
      <c r="H239" s="27"/>
      <c r="I239" s="27"/>
      <c r="J239" s="27"/>
      <c r="K239" s="27"/>
      <c r="L239" s="27"/>
      <c r="M239" s="27"/>
      <c r="N239" s="27"/>
      <c r="O239" s="27"/>
      <c r="P239" s="27"/>
      <c r="Q239" s="27"/>
      <c r="R239" s="27"/>
      <c r="S239" s="27"/>
      <c r="T239" s="27"/>
      <c r="U239" s="27"/>
      <c r="V239" s="27"/>
      <c r="W239" s="27"/>
    </row>
    <row r="240" spans="1:23">
      <c r="A240" s="119"/>
      <c r="C240" s="27"/>
      <c r="D240" s="27"/>
      <c r="E240" s="27"/>
      <c r="F240" s="27"/>
      <c r="G240" s="27"/>
      <c r="H240" s="27"/>
      <c r="I240" s="27"/>
      <c r="J240" s="27"/>
      <c r="K240" s="27"/>
      <c r="L240" s="27"/>
      <c r="M240" s="27"/>
      <c r="N240" s="27"/>
      <c r="O240" s="27"/>
      <c r="P240" s="27"/>
      <c r="Q240" s="27"/>
      <c r="R240" s="27"/>
      <c r="S240" s="27"/>
      <c r="T240" s="27"/>
      <c r="U240" s="27"/>
      <c r="V240" s="27"/>
      <c r="W240" s="27"/>
    </row>
    <row r="241" spans="1:23">
      <c r="A241" s="119"/>
      <c r="C241" s="27"/>
      <c r="D241" s="27"/>
      <c r="E241" s="27"/>
      <c r="F241" s="27"/>
      <c r="G241" s="27"/>
      <c r="H241" s="27"/>
      <c r="I241" s="27"/>
      <c r="J241" s="27"/>
      <c r="K241" s="27"/>
      <c r="L241" s="27"/>
      <c r="M241" s="27"/>
      <c r="N241" s="27"/>
      <c r="O241" s="27"/>
      <c r="P241" s="27"/>
      <c r="Q241" s="27"/>
      <c r="R241" s="27"/>
      <c r="S241" s="27"/>
      <c r="T241" s="27"/>
      <c r="U241" s="27"/>
      <c r="V241" s="27"/>
      <c r="W241" s="27"/>
    </row>
    <row r="242" spans="1:23">
      <c r="A242" s="119"/>
      <c r="C242" s="27"/>
      <c r="D242" s="27"/>
      <c r="E242" s="27"/>
      <c r="F242" s="27"/>
      <c r="G242" s="27"/>
      <c r="H242" s="27"/>
      <c r="I242" s="27"/>
      <c r="J242" s="27"/>
      <c r="K242" s="27"/>
      <c r="L242" s="27"/>
      <c r="M242" s="27"/>
      <c r="N242" s="27"/>
      <c r="O242" s="27"/>
      <c r="P242" s="27"/>
      <c r="Q242" s="27"/>
      <c r="R242" s="27"/>
      <c r="S242" s="27"/>
      <c r="T242" s="27"/>
      <c r="U242" s="27"/>
      <c r="V242" s="27"/>
      <c r="W242" s="27"/>
    </row>
    <row r="243" spans="1:23">
      <c r="A243" s="119"/>
      <c r="C243" s="27"/>
      <c r="D243" s="27"/>
      <c r="E243" s="27"/>
      <c r="F243" s="27"/>
      <c r="G243" s="27"/>
      <c r="H243" s="27"/>
      <c r="I243" s="27"/>
      <c r="J243" s="27"/>
      <c r="K243" s="27"/>
      <c r="L243" s="27"/>
      <c r="M243" s="27"/>
      <c r="N243" s="27"/>
      <c r="O243" s="27"/>
      <c r="P243" s="27"/>
      <c r="Q243" s="27"/>
      <c r="R243" s="27"/>
      <c r="S243" s="27"/>
      <c r="T243" s="27"/>
      <c r="U243" s="27"/>
      <c r="V243" s="27"/>
      <c r="W243" s="27"/>
    </row>
    <row r="244" spans="1:23">
      <c r="A244" s="119"/>
      <c r="C244" s="27"/>
      <c r="D244" s="27"/>
      <c r="E244" s="27"/>
      <c r="F244" s="27"/>
      <c r="G244" s="27"/>
      <c r="H244" s="27"/>
      <c r="I244" s="27"/>
      <c r="J244" s="27"/>
      <c r="K244" s="27"/>
      <c r="L244" s="27"/>
      <c r="M244" s="27"/>
      <c r="N244" s="27"/>
      <c r="O244" s="27"/>
      <c r="P244" s="27"/>
      <c r="Q244" s="27"/>
      <c r="R244" s="27"/>
      <c r="S244" s="27"/>
      <c r="T244" s="27"/>
      <c r="U244" s="27"/>
      <c r="V244" s="27"/>
      <c r="W244" s="27"/>
    </row>
    <row r="245" spans="1:23">
      <c r="A245" s="119"/>
      <c r="C245" s="27"/>
      <c r="D245" s="27"/>
      <c r="E245" s="27"/>
      <c r="F245" s="27"/>
      <c r="G245" s="27"/>
      <c r="H245" s="27"/>
      <c r="I245" s="27"/>
      <c r="J245" s="27"/>
      <c r="K245" s="27"/>
      <c r="L245" s="27"/>
      <c r="M245" s="27"/>
      <c r="N245" s="27"/>
      <c r="O245" s="27"/>
      <c r="P245" s="27"/>
      <c r="Q245" s="27"/>
      <c r="R245" s="27"/>
      <c r="S245" s="27"/>
      <c r="T245" s="27"/>
      <c r="U245" s="27"/>
      <c r="V245" s="27"/>
      <c r="W245" s="27"/>
    </row>
    <row r="246" spans="1:23">
      <c r="A246" s="119"/>
      <c r="C246" s="27"/>
      <c r="D246" s="27"/>
      <c r="E246" s="27"/>
      <c r="F246" s="27"/>
      <c r="G246" s="27"/>
      <c r="H246" s="27"/>
      <c r="I246" s="27"/>
      <c r="J246" s="27"/>
      <c r="K246" s="27"/>
      <c r="L246" s="27"/>
      <c r="M246" s="27"/>
      <c r="N246" s="27"/>
      <c r="O246" s="27"/>
      <c r="P246" s="27"/>
      <c r="Q246" s="27"/>
      <c r="R246" s="27"/>
      <c r="S246" s="27"/>
      <c r="T246" s="27"/>
      <c r="U246" s="27"/>
      <c r="V246" s="27"/>
      <c r="W246" s="27"/>
    </row>
    <row r="247" spans="1:23">
      <c r="A247" s="119"/>
      <c r="C247" s="27"/>
      <c r="D247" s="27"/>
      <c r="E247" s="27"/>
      <c r="F247" s="27"/>
      <c r="G247" s="27"/>
      <c r="H247" s="27"/>
      <c r="I247" s="27"/>
      <c r="J247" s="27"/>
      <c r="K247" s="27"/>
      <c r="L247" s="27"/>
      <c r="M247" s="27"/>
      <c r="N247" s="27"/>
      <c r="O247" s="27"/>
      <c r="P247" s="27"/>
      <c r="Q247" s="27"/>
      <c r="R247" s="27"/>
      <c r="S247" s="27"/>
      <c r="T247" s="27"/>
      <c r="U247" s="27"/>
      <c r="V247" s="27"/>
      <c r="W247" s="27"/>
    </row>
    <row r="248" spans="1:23">
      <c r="A248" s="119"/>
      <c r="C248" s="27"/>
      <c r="D248" s="27"/>
      <c r="E248" s="27"/>
      <c r="F248" s="27"/>
      <c r="G248" s="27"/>
      <c r="H248" s="27"/>
      <c r="I248" s="27"/>
      <c r="J248" s="27"/>
      <c r="K248" s="27"/>
      <c r="L248" s="27"/>
      <c r="M248" s="27"/>
      <c r="N248" s="27"/>
      <c r="O248" s="27"/>
      <c r="P248" s="27"/>
      <c r="Q248" s="27"/>
      <c r="R248" s="27"/>
      <c r="S248" s="27"/>
      <c r="T248" s="27"/>
      <c r="U248" s="27"/>
      <c r="V248" s="27"/>
      <c r="W248" s="27"/>
    </row>
    <row r="249" spans="1:23">
      <c r="A249" s="119"/>
      <c r="C249" s="27"/>
      <c r="D249" s="27"/>
      <c r="E249" s="27"/>
      <c r="F249" s="27"/>
      <c r="G249" s="27"/>
      <c r="H249" s="27"/>
      <c r="I249" s="27"/>
      <c r="J249" s="27"/>
      <c r="K249" s="27"/>
      <c r="L249" s="27"/>
      <c r="M249" s="27"/>
      <c r="N249" s="27"/>
      <c r="O249" s="27"/>
      <c r="P249" s="27"/>
      <c r="Q249" s="27"/>
      <c r="R249" s="27"/>
      <c r="S249" s="27"/>
      <c r="T249" s="27"/>
      <c r="U249" s="27"/>
      <c r="V249" s="27"/>
      <c r="W249" s="27"/>
    </row>
    <row r="250" spans="1:23">
      <c r="A250" s="119"/>
      <c r="C250" s="27"/>
      <c r="D250" s="27"/>
      <c r="E250" s="27"/>
      <c r="F250" s="27"/>
      <c r="G250" s="27"/>
      <c r="H250" s="27"/>
      <c r="I250" s="27"/>
      <c r="J250" s="27"/>
      <c r="K250" s="27"/>
      <c r="L250" s="27"/>
      <c r="M250" s="27"/>
      <c r="N250" s="27"/>
      <c r="O250" s="27"/>
      <c r="P250" s="27"/>
      <c r="Q250" s="27"/>
      <c r="R250" s="27"/>
      <c r="S250" s="27"/>
      <c r="T250" s="27"/>
      <c r="U250" s="27"/>
      <c r="V250" s="27"/>
      <c r="W250" s="27"/>
    </row>
    <row r="251" spans="1:23">
      <c r="A251" s="119"/>
      <c r="C251" s="27"/>
      <c r="D251" s="27"/>
      <c r="E251" s="27"/>
      <c r="F251" s="27"/>
      <c r="G251" s="27"/>
      <c r="H251" s="27"/>
      <c r="I251" s="27"/>
      <c r="J251" s="27"/>
      <c r="K251" s="27"/>
      <c r="L251" s="27"/>
      <c r="M251" s="27"/>
      <c r="N251" s="27"/>
      <c r="O251" s="27"/>
      <c r="P251" s="27"/>
      <c r="Q251" s="27"/>
      <c r="R251" s="27"/>
      <c r="S251" s="27"/>
      <c r="T251" s="27"/>
      <c r="U251" s="27"/>
      <c r="V251" s="27"/>
      <c r="W251" s="27"/>
    </row>
    <row r="252" spans="1:23">
      <c r="A252" s="119"/>
      <c r="C252" s="27"/>
      <c r="D252" s="27"/>
      <c r="E252" s="27"/>
      <c r="F252" s="27"/>
      <c r="G252" s="27"/>
      <c r="H252" s="27"/>
      <c r="I252" s="27"/>
      <c r="J252" s="27"/>
      <c r="K252" s="27"/>
      <c r="L252" s="27"/>
      <c r="M252" s="27"/>
      <c r="N252" s="27"/>
      <c r="O252" s="27"/>
      <c r="P252" s="27"/>
      <c r="Q252" s="27"/>
      <c r="R252" s="27"/>
      <c r="S252" s="27"/>
      <c r="T252" s="27"/>
      <c r="U252" s="27"/>
      <c r="V252" s="27"/>
      <c r="W252" s="27"/>
    </row>
    <row r="253" spans="1:23">
      <c r="A253" s="119"/>
      <c r="C253" s="27"/>
      <c r="D253" s="27"/>
      <c r="E253" s="27"/>
      <c r="F253" s="27"/>
      <c r="G253" s="27"/>
      <c r="H253" s="27"/>
      <c r="I253" s="27"/>
      <c r="J253" s="27"/>
      <c r="K253" s="27"/>
      <c r="L253" s="27"/>
      <c r="M253" s="27"/>
      <c r="N253" s="27"/>
      <c r="O253" s="27"/>
      <c r="P253" s="27"/>
      <c r="Q253" s="27"/>
      <c r="R253" s="27"/>
      <c r="S253" s="27"/>
      <c r="T253" s="27"/>
      <c r="U253" s="27"/>
      <c r="V253" s="27"/>
      <c r="W253" s="27"/>
    </row>
    <row r="254" spans="1:23">
      <c r="A254" s="119"/>
      <c r="C254" s="27"/>
      <c r="D254" s="27"/>
      <c r="E254" s="27"/>
      <c r="F254" s="27"/>
      <c r="G254" s="27"/>
      <c r="H254" s="27"/>
      <c r="I254" s="27"/>
      <c r="J254" s="27"/>
      <c r="K254" s="27"/>
      <c r="L254" s="27"/>
      <c r="M254" s="27"/>
      <c r="N254" s="27"/>
      <c r="O254" s="27"/>
      <c r="P254" s="27"/>
      <c r="Q254" s="27"/>
      <c r="R254" s="27"/>
      <c r="S254" s="27"/>
      <c r="T254" s="27"/>
      <c r="U254" s="27"/>
      <c r="V254" s="27"/>
      <c r="W254" s="27"/>
    </row>
    <row r="255" spans="1:23">
      <c r="A255" s="119"/>
      <c r="C255" s="27"/>
      <c r="D255" s="27"/>
      <c r="E255" s="27"/>
      <c r="F255" s="27"/>
      <c r="G255" s="27"/>
      <c r="H255" s="27"/>
      <c r="I255" s="27"/>
      <c r="J255" s="27"/>
      <c r="K255" s="27"/>
      <c r="L255" s="27"/>
      <c r="M255" s="27"/>
      <c r="N255" s="27"/>
      <c r="O255" s="27"/>
      <c r="P255" s="27"/>
      <c r="Q255" s="27"/>
      <c r="R255" s="27"/>
      <c r="S255" s="27"/>
      <c r="T255" s="27"/>
      <c r="U255" s="27"/>
      <c r="V255" s="27"/>
      <c r="W255" s="27"/>
    </row>
    <row r="256" spans="1:23">
      <c r="A256" s="119"/>
      <c r="C256" s="27"/>
      <c r="D256" s="27"/>
      <c r="E256" s="27"/>
      <c r="F256" s="27"/>
      <c r="G256" s="27"/>
      <c r="H256" s="27"/>
      <c r="I256" s="27"/>
      <c r="J256" s="27"/>
      <c r="K256" s="27"/>
      <c r="L256" s="27"/>
      <c r="M256" s="27"/>
      <c r="N256" s="27"/>
      <c r="O256" s="27"/>
      <c r="P256" s="27"/>
      <c r="Q256" s="27"/>
      <c r="R256" s="27"/>
      <c r="S256" s="27"/>
      <c r="T256" s="27"/>
      <c r="U256" s="27"/>
      <c r="V256" s="27"/>
      <c r="W256" s="27"/>
    </row>
    <row r="257" spans="1:23">
      <c r="A257" s="119"/>
      <c r="C257" s="27"/>
      <c r="D257" s="27"/>
      <c r="E257" s="27"/>
      <c r="F257" s="27"/>
      <c r="G257" s="27"/>
      <c r="H257" s="27"/>
      <c r="I257" s="27"/>
      <c r="J257" s="27"/>
      <c r="K257" s="27"/>
      <c r="L257" s="27"/>
      <c r="M257" s="27"/>
      <c r="N257" s="27"/>
      <c r="O257" s="27"/>
      <c r="P257" s="27"/>
      <c r="Q257" s="27"/>
      <c r="R257" s="27"/>
      <c r="S257" s="27"/>
      <c r="T257" s="27"/>
      <c r="U257" s="27"/>
      <c r="V257" s="27"/>
      <c r="W257" s="27"/>
    </row>
    <row r="258" spans="1:23">
      <c r="A258" s="119"/>
      <c r="C258" s="27"/>
      <c r="D258" s="27"/>
      <c r="E258" s="27"/>
      <c r="F258" s="27"/>
      <c r="G258" s="27"/>
      <c r="H258" s="27"/>
      <c r="I258" s="27"/>
      <c r="J258" s="27"/>
      <c r="K258" s="27"/>
      <c r="L258" s="27"/>
      <c r="M258" s="27"/>
      <c r="N258" s="27"/>
      <c r="O258" s="27"/>
      <c r="P258" s="27"/>
      <c r="Q258" s="27"/>
      <c r="R258" s="27"/>
      <c r="S258" s="27"/>
      <c r="T258" s="27"/>
      <c r="U258" s="27"/>
      <c r="V258" s="27"/>
      <c r="W258" s="27"/>
    </row>
    <row r="259" spans="1:23">
      <c r="A259" s="119"/>
      <c r="C259" s="27"/>
      <c r="D259" s="27"/>
      <c r="E259" s="27"/>
      <c r="F259" s="27"/>
      <c r="G259" s="27"/>
      <c r="H259" s="27"/>
      <c r="I259" s="27"/>
      <c r="J259" s="27"/>
      <c r="K259" s="27"/>
      <c r="L259" s="27"/>
      <c r="M259" s="27"/>
      <c r="N259" s="27"/>
      <c r="O259" s="27"/>
      <c r="P259" s="27"/>
      <c r="Q259" s="27"/>
      <c r="R259" s="27"/>
      <c r="S259" s="27"/>
      <c r="T259" s="27"/>
      <c r="U259" s="27"/>
      <c r="V259" s="27"/>
      <c r="W259" s="27"/>
    </row>
    <row r="260" spans="1:23">
      <c r="A260" s="119"/>
      <c r="C260" s="27"/>
      <c r="D260" s="27"/>
      <c r="E260" s="27"/>
      <c r="F260" s="27"/>
      <c r="G260" s="27"/>
      <c r="H260" s="27"/>
      <c r="I260" s="27"/>
      <c r="J260" s="27"/>
      <c r="K260" s="27"/>
      <c r="L260" s="27"/>
      <c r="M260" s="27"/>
      <c r="N260" s="27"/>
      <c r="O260" s="27"/>
      <c r="P260" s="27"/>
      <c r="Q260" s="27"/>
      <c r="R260" s="27"/>
      <c r="S260" s="27"/>
      <c r="T260" s="27"/>
      <c r="U260" s="27"/>
      <c r="V260" s="27"/>
      <c r="W260" s="27"/>
    </row>
    <row r="261" spans="1:23">
      <c r="A261" s="119"/>
      <c r="C261" s="27"/>
      <c r="D261" s="27"/>
      <c r="E261" s="27"/>
      <c r="F261" s="27"/>
      <c r="G261" s="27"/>
      <c r="H261" s="27"/>
      <c r="I261" s="27"/>
      <c r="J261" s="27"/>
      <c r="K261" s="27"/>
      <c r="L261" s="27"/>
      <c r="M261" s="27"/>
      <c r="N261" s="27"/>
      <c r="O261" s="27"/>
      <c r="P261" s="27"/>
      <c r="Q261" s="27"/>
      <c r="R261" s="27"/>
      <c r="S261" s="27"/>
      <c r="T261" s="27"/>
      <c r="U261" s="27"/>
      <c r="V261" s="27"/>
      <c r="W261" s="27"/>
    </row>
    <row r="262" spans="1:23">
      <c r="A262" s="119"/>
      <c r="C262" s="27"/>
      <c r="D262" s="27"/>
      <c r="E262" s="27"/>
      <c r="F262" s="27"/>
      <c r="G262" s="27"/>
      <c r="H262" s="27"/>
      <c r="I262" s="27"/>
      <c r="J262" s="27"/>
      <c r="K262" s="27"/>
      <c r="L262" s="27"/>
      <c r="M262" s="27"/>
      <c r="N262" s="27"/>
      <c r="O262" s="27"/>
      <c r="P262" s="27"/>
      <c r="Q262" s="27"/>
      <c r="R262" s="27"/>
      <c r="S262" s="27"/>
      <c r="T262" s="27"/>
      <c r="U262" s="27"/>
      <c r="V262" s="27"/>
      <c r="W262" s="27"/>
    </row>
    <row r="263" spans="1:23">
      <c r="A263" s="119"/>
      <c r="C263" s="27"/>
      <c r="D263" s="27"/>
      <c r="E263" s="27"/>
      <c r="F263" s="27"/>
      <c r="G263" s="27"/>
      <c r="H263" s="27"/>
      <c r="I263" s="27"/>
      <c r="J263" s="27"/>
      <c r="K263" s="27"/>
      <c r="L263" s="27"/>
      <c r="M263" s="27"/>
      <c r="N263" s="27"/>
      <c r="O263" s="27"/>
      <c r="P263" s="27"/>
      <c r="Q263" s="27"/>
      <c r="R263" s="27"/>
      <c r="S263" s="27"/>
      <c r="T263" s="27"/>
      <c r="U263" s="27"/>
      <c r="V263" s="27"/>
      <c r="W263" s="27"/>
    </row>
    <row r="264" spans="1:23">
      <c r="A264" s="119"/>
      <c r="C264" s="27"/>
      <c r="D264" s="27"/>
      <c r="E264" s="27"/>
      <c r="F264" s="27"/>
      <c r="G264" s="27"/>
      <c r="H264" s="27"/>
      <c r="I264" s="27"/>
      <c r="J264" s="27"/>
      <c r="K264" s="27"/>
      <c r="L264" s="27"/>
      <c r="M264" s="27"/>
      <c r="N264" s="27"/>
      <c r="O264" s="27"/>
      <c r="P264" s="27"/>
      <c r="Q264" s="27"/>
      <c r="R264" s="27"/>
      <c r="S264" s="27"/>
      <c r="T264" s="27"/>
      <c r="U264" s="27"/>
      <c r="V264" s="27"/>
      <c r="W264" s="27"/>
    </row>
    <row r="265" spans="1:23">
      <c r="A265" s="119"/>
      <c r="C265" s="27"/>
      <c r="D265" s="27"/>
      <c r="E265" s="27"/>
      <c r="F265" s="27"/>
      <c r="G265" s="27"/>
      <c r="H265" s="27"/>
      <c r="I265" s="27"/>
      <c r="J265" s="27"/>
      <c r="K265" s="27"/>
      <c r="L265" s="27"/>
      <c r="M265" s="27"/>
      <c r="N265" s="27"/>
      <c r="O265" s="27"/>
      <c r="P265" s="27"/>
      <c r="Q265" s="27"/>
      <c r="R265" s="27"/>
      <c r="S265" s="27"/>
      <c r="T265" s="27"/>
      <c r="U265" s="27"/>
      <c r="V265" s="27"/>
      <c r="W265" s="27"/>
    </row>
    <row r="266" spans="1:23">
      <c r="A266" s="119"/>
      <c r="C266" s="27"/>
      <c r="D266" s="27"/>
      <c r="E266" s="27"/>
      <c r="F266" s="27"/>
      <c r="G266" s="27"/>
      <c r="H266" s="27"/>
      <c r="I266" s="27"/>
      <c r="J266" s="27"/>
      <c r="K266" s="27"/>
      <c r="L266" s="27"/>
      <c r="M266" s="27"/>
      <c r="N266" s="27"/>
      <c r="O266" s="27"/>
      <c r="P266" s="27"/>
      <c r="Q266" s="27"/>
      <c r="R266" s="27"/>
      <c r="S266" s="27"/>
      <c r="T266" s="27"/>
      <c r="U266" s="27"/>
      <c r="V266" s="27"/>
      <c r="W266" s="27"/>
    </row>
    <row r="267" spans="1:23">
      <c r="A267" s="119"/>
      <c r="C267" s="27"/>
      <c r="D267" s="27"/>
      <c r="E267" s="27"/>
      <c r="F267" s="27"/>
      <c r="G267" s="27"/>
      <c r="H267" s="27"/>
      <c r="I267" s="27"/>
      <c r="J267" s="27"/>
      <c r="K267" s="27"/>
      <c r="L267" s="27"/>
      <c r="M267" s="27"/>
      <c r="N267" s="27"/>
      <c r="O267" s="27"/>
      <c r="P267" s="27"/>
      <c r="Q267" s="27"/>
      <c r="R267" s="27"/>
      <c r="S267" s="27"/>
      <c r="T267" s="27"/>
      <c r="U267" s="27"/>
      <c r="V267" s="27"/>
      <c r="W267" s="27"/>
    </row>
    <row r="268" spans="1:23">
      <c r="A268" s="119"/>
      <c r="C268" s="27"/>
      <c r="D268" s="27"/>
      <c r="E268" s="27"/>
      <c r="F268" s="27"/>
      <c r="G268" s="27"/>
      <c r="H268" s="27"/>
      <c r="I268" s="27"/>
      <c r="J268" s="27"/>
      <c r="K268" s="27"/>
      <c r="L268" s="27"/>
      <c r="M268" s="27"/>
      <c r="N268" s="27"/>
      <c r="O268" s="27"/>
      <c r="P268" s="27"/>
      <c r="Q268" s="27"/>
      <c r="R268" s="27"/>
      <c r="S268" s="27"/>
      <c r="T268" s="27"/>
      <c r="U268" s="27"/>
      <c r="V268" s="27"/>
      <c r="W268" s="27"/>
    </row>
    <row r="269" spans="1:23">
      <c r="A269" s="119"/>
      <c r="C269" s="27"/>
      <c r="D269" s="27"/>
      <c r="E269" s="27"/>
      <c r="F269" s="27"/>
      <c r="G269" s="27"/>
      <c r="H269" s="27"/>
      <c r="I269" s="27"/>
      <c r="J269" s="27"/>
      <c r="K269" s="27"/>
      <c r="L269" s="27"/>
      <c r="M269" s="27"/>
      <c r="N269" s="27"/>
      <c r="O269" s="27"/>
      <c r="P269" s="27"/>
      <c r="Q269" s="27"/>
      <c r="R269" s="27"/>
      <c r="S269" s="27"/>
      <c r="T269" s="27"/>
      <c r="U269" s="27"/>
      <c r="V269" s="27"/>
      <c r="W269" s="27"/>
    </row>
    <row r="270" spans="1:23">
      <c r="A270" s="119"/>
      <c r="C270" s="27"/>
      <c r="D270" s="27"/>
      <c r="E270" s="27"/>
      <c r="F270" s="27"/>
      <c r="G270" s="27"/>
      <c r="H270" s="27"/>
      <c r="I270" s="27"/>
      <c r="J270" s="27"/>
      <c r="K270" s="27"/>
      <c r="L270" s="27"/>
      <c r="M270" s="27"/>
      <c r="N270" s="27"/>
      <c r="O270" s="27"/>
      <c r="P270" s="27"/>
      <c r="Q270" s="27"/>
      <c r="R270" s="27"/>
      <c r="S270" s="27"/>
      <c r="T270" s="27"/>
      <c r="U270" s="27"/>
      <c r="V270" s="27"/>
      <c r="W270" s="27"/>
    </row>
    <row r="271" spans="1:23">
      <c r="A271" s="119"/>
      <c r="C271" s="27"/>
      <c r="D271" s="27"/>
      <c r="E271" s="27"/>
      <c r="F271" s="27"/>
      <c r="G271" s="27"/>
      <c r="H271" s="27"/>
      <c r="I271" s="27"/>
      <c r="J271" s="27"/>
      <c r="K271" s="27"/>
      <c r="L271" s="27"/>
      <c r="M271" s="27"/>
      <c r="N271" s="27"/>
      <c r="O271" s="27"/>
      <c r="P271" s="27"/>
      <c r="Q271" s="27"/>
      <c r="R271" s="27"/>
      <c r="S271" s="27"/>
      <c r="T271" s="27"/>
      <c r="U271" s="27"/>
      <c r="V271" s="27"/>
      <c r="W271" s="27"/>
    </row>
    <row r="272" spans="1:23">
      <c r="A272" s="119"/>
      <c r="C272" s="27"/>
      <c r="D272" s="27"/>
      <c r="E272" s="27"/>
      <c r="F272" s="27"/>
      <c r="G272" s="27"/>
      <c r="H272" s="27"/>
      <c r="I272" s="27"/>
      <c r="J272" s="27"/>
      <c r="K272" s="27"/>
      <c r="L272" s="27"/>
      <c r="M272" s="27"/>
      <c r="N272" s="27"/>
      <c r="O272" s="27"/>
      <c r="P272" s="27"/>
      <c r="Q272" s="27"/>
      <c r="R272" s="27"/>
      <c r="S272" s="27"/>
      <c r="T272" s="27"/>
      <c r="U272" s="27"/>
      <c r="V272" s="27"/>
      <c r="W272" s="27"/>
    </row>
    <row r="273" spans="1:23">
      <c r="A273" s="119"/>
      <c r="C273" s="27"/>
      <c r="D273" s="27"/>
      <c r="E273" s="27"/>
      <c r="F273" s="27"/>
      <c r="G273" s="27"/>
      <c r="H273" s="27"/>
      <c r="I273" s="27"/>
      <c r="J273" s="27"/>
      <c r="K273" s="27"/>
      <c r="L273" s="27"/>
      <c r="M273" s="27"/>
      <c r="N273" s="27"/>
      <c r="O273" s="27"/>
      <c r="P273" s="27"/>
      <c r="Q273" s="27"/>
      <c r="R273" s="27"/>
      <c r="S273" s="27"/>
      <c r="T273" s="27"/>
      <c r="U273" s="27"/>
      <c r="V273" s="27"/>
      <c r="W273" s="27"/>
    </row>
    <row r="274" spans="1:23">
      <c r="A274" s="119"/>
      <c r="C274" s="27"/>
      <c r="D274" s="27"/>
      <c r="E274" s="27"/>
      <c r="F274" s="27"/>
      <c r="G274" s="27"/>
      <c r="H274" s="27"/>
      <c r="I274" s="27"/>
      <c r="J274" s="27"/>
      <c r="K274" s="27"/>
      <c r="L274" s="27"/>
      <c r="M274" s="27"/>
      <c r="N274" s="27"/>
      <c r="O274" s="27"/>
      <c r="P274" s="27"/>
      <c r="Q274" s="27"/>
      <c r="R274" s="27"/>
      <c r="S274" s="27"/>
      <c r="T274" s="27"/>
      <c r="U274" s="27"/>
      <c r="V274" s="27"/>
      <c r="W274" s="27"/>
    </row>
    <row r="275" spans="1:23">
      <c r="A275" s="119"/>
      <c r="C275" s="27"/>
      <c r="D275" s="27"/>
      <c r="E275" s="27"/>
      <c r="F275" s="27"/>
      <c r="G275" s="27"/>
      <c r="H275" s="27"/>
      <c r="I275" s="27"/>
      <c r="J275" s="27"/>
      <c r="K275" s="27"/>
      <c r="L275" s="27"/>
      <c r="M275" s="27"/>
      <c r="N275" s="27"/>
      <c r="O275" s="27"/>
      <c r="P275" s="27"/>
      <c r="Q275" s="27"/>
      <c r="R275" s="27"/>
      <c r="S275" s="27"/>
      <c r="T275" s="27"/>
      <c r="U275" s="27"/>
      <c r="V275" s="27"/>
      <c r="W275" s="27"/>
    </row>
    <row r="276" spans="1:23">
      <c r="A276" s="119"/>
      <c r="C276" s="27"/>
      <c r="D276" s="27"/>
      <c r="E276" s="27"/>
      <c r="F276" s="27"/>
      <c r="G276" s="27"/>
      <c r="H276" s="27"/>
      <c r="I276" s="27"/>
      <c r="J276" s="27"/>
      <c r="K276" s="27"/>
      <c r="L276" s="27"/>
      <c r="M276" s="27"/>
      <c r="N276" s="27"/>
      <c r="O276" s="27"/>
      <c r="P276" s="27"/>
      <c r="Q276" s="27"/>
      <c r="R276" s="27"/>
      <c r="S276" s="27"/>
      <c r="T276" s="27"/>
      <c r="U276" s="27"/>
      <c r="V276" s="27"/>
      <c r="W276" s="27"/>
    </row>
    <row r="277" spans="1:23">
      <c r="A277" s="119"/>
      <c r="C277" s="27"/>
      <c r="D277" s="27"/>
      <c r="E277" s="27"/>
      <c r="F277" s="27"/>
      <c r="G277" s="27"/>
      <c r="H277" s="27"/>
      <c r="I277" s="27"/>
      <c r="J277" s="27"/>
      <c r="K277" s="27"/>
      <c r="L277" s="27"/>
      <c r="M277" s="27"/>
      <c r="N277" s="27"/>
      <c r="O277" s="27"/>
      <c r="P277" s="27"/>
      <c r="Q277" s="27"/>
      <c r="R277" s="27"/>
      <c r="S277" s="27"/>
      <c r="T277" s="27"/>
      <c r="U277" s="27"/>
      <c r="V277" s="27"/>
      <c r="W277" s="27"/>
    </row>
    <row r="278" spans="1:23">
      <c r="A278" s="119"/>
      <c r="C278" s="27"/>
      <c r="D278" s="27"/>
      <c r="E278" s="27"/>
      <c r="F278" s="27"/>
      <c r="G278" s="27"/>
      <c r="H278" s="27"/>
      <c r="I278" s="27"/>
      <c r="J278" s="27"/>
      <c r="K278" s="27"/>
      <c r="L278" s="27"/>
      <c r="M278" s="27"/>
      <c r="N278" s="27"/>
      <c r="O278" s="27"/>
      <c r="P278" s="27"/>
      <c r="Q278" s="27"/>
      <c r="R278" s="27"/>
      <c r="S278" s="27"/>
      <c r="T278" s="27"/>
      <c r="U278" s="27"/>
      <c r="V278" s="27"/>
      <c r="W278" s="27"/>
    </row>
    <row r="279" spans="1:23">
      <c r="A279" s="119"/>
      <c r="C279" s="27"/>
      <c r="D279" s="27"/>
      <c r="E279" s="27"/>
      <c r="F279" s="27"/>
      <c r="G279" s="27"/>
      <c r="H279" s="27"/>
      <c r="I279" s="27"/>
      <c r="J279" s="27"/>
      <c r="K279" s="27"/>
      <c r="L279" s="27"/>
      <c r="M279" s="27"/>
      <c r="N279" s="27"/>
      <c r="O279" s="27"/>
      <c r="P279" s="27"/>
      <c r="Q279" s="27"/>
      <c r="R279" s="27"/>
      <c r="S279" s="27"/>
      <c r="T279" s="27"/>
      <c r="U279" s="27"/>
      <c r="V279" s="27"/>
      <c r="W279" s="27"/>
    </row>
    <row r="280" spans="1:23">
      <c r="A280" s="119"/>
      <c r="C280" s="27"/>
      <c r="D280" s="27"/>
      <c r="E280" s="27"/>
      <c r="F280" s="27"/>
      <c r="G280" s="27"/>
      <c r="H280" s="27"/>
      <c r="I280" s="27"/>
      <c r="J280" s="27"/>
      <c r="K280" s="27"/>
      <c r="L280" s="27"/>
      <c r="M280" s="27"/>
      <c r="N280" s="27"/>
      <c r="O280" s="27"/>
      <c r="P280" s="27"/>
      <c r="Q280" s="27"/>
      <c r="R280" s="27"/>
      <c r="S280" s="27"/>
      <c r="T280" s="27"/>
      <c r="U280" s="27"/>
      <c r="V280" s="27"/>
      <c r="W280" s="27"/>
    </row>
    <row r="281" spans="1:23">
      <c r="A281" s="119"/>
      <c r="C281" s="27"/>
      <c r="D281" s="27"/>
      <c r="E281" s="27"/>
      <c r="F281" s="27"/>
      <c r="G281" s="27"/>
      <c r="H281" s="27"/>
      <c r="I281" s="27"/>
      <c r="J281" s="27"/>
      <c r="K281" s="27"/>
      <c r="L281" s="27"/>
      <c r="M281" s="27"/>
      <c r="N281" s="27"/>
      <c r="O281" s="27"/>
      <c r="P281" s="27"/>
      <c r="Q281" s="27"/>
      <c r="R281" s="27"/>
      <c r="S281" s="27"/>
      <c r="T281" s="27"/>
      <c r="U281" s="27"/>
      <c r="V281" s="27"/>
      <c r="W281" s="27"/>
    </row>
    <row r="282" spans="1:23">
      <c r="A282" s="119"/>
      <c r="C282" s="27"/>
      <c r="D282" s="27"/>
      <c r="E282" s="27"/>
      <c r="F282" s="27"/>
      <c r="G282" s="27"/>
      <c r="H282" s="27"/>
      <c r="I282" s="27"/>
      <c r="J282" s="27"/>
      <c r="K282" s="27"/>
      <c r="L282" s="27"/>
      <c r="M282" s="27"/>
      <c r="N282" s="27"/>
      <c r="O282" s="27"/>
      <c r="P282" s="27"/>
      <c r="Q282" s="27"/>
      <c r="R282" s="27"/>
      <c r="S282" s="27"/>
      <c r="T282" s="27"/>
      <c r="U282" s="27"/>
      <c r="V282" s="27"/>
      <c r="W282" s="27"/>
    </row>
    <row r="283" spans="1:23">
      <c r="A283" s="119"/>
      <c r="C283" s="27"/>
      <c r="D283" s="27"/>
      <c r="E283" s="27"/>
      <c r="F283" s="27"/>
      <c r="G283" s="27"/>
      <c r="H283" s="27"/>
      <c r="I283" s="27"/>
      <c r="J283" s="27"/>
      <c r="K283" s="27"/>
      <c r="L283" s="27"/>
      <c r="M283" s="27"/>
      <c r="N283" s="27"/>
      <c r="O283" s="27"/>
      <c r="P283" s="27"/>
      <c r="Q283" s="27"/>
      <c r="R283" s="27"/>
      <c r="S283" s="27"/>
      <c r="T283" s="27"/>
      <c r="U283" s="27"/>
      <c r="V283" s="27"/>
      <c r="W283" s="27"/>
    </row>
    <row r="284" spans="1:23">
      <c r="A284" s="119"/>
      <c r="C284" s="27"/>
      <c r="D284" s="27"/>
      <c r="E284" s="27"/>
      <c r="F284" s="27"/>
      <c r="G284" s="27"/>
      <c r="H284" s="27"/>
      <c r="I284" s="27"/>
      <c r="J284" s="27"/>
      <c r="K284" s="27"/>
      <c r="L284" s="27"/>
      <c r="M284" s="27"/>
      <c r="N284" s="27"/>
      <c r="O284" s="27"/>
      <c r="P284" s="27"/>
      <c r="Q284" s="27"/>
      <c r="R284" s="27"/>
      <c r="S284" s="27"/>
      <c r="T284" s="27"/>
      <c r="U284" s="27"/>
      <c r="V284" s="27"/>
      <c r="W284" s="27"/>
    </row>
    <row r="285" spans="1:23">
      <c r="A285" s="119"/>
      <c r="C285" s="27"/>
      <c r="D285" s="27"/>
      <c r="E285" s="27"/>
      <c r="F285" s="27"/>
      <c r="G285" s="27"/>
      <c r="H285" s="27"/>
      <c r="I285" s="27"/>
      <c r="J285" s="27"/>
      <c r="K285" s="27"/>
      <c r="L285" s="27"/>
      <c r="M285" s="27"/>
      <c r="N285" s="27"/>
      <c r="O285" s="27"/>
      <c r="P285" s="27"/>
      <c r="Q285" s="27"/>
      <c r="R285" s="27"/>
      <c r="S285" s="27"/>
      <c r="T285" s="27"/>
      <c r="U285" s="27"/>
      <c r="V285" s="27"/>
      <c r="W285" s="27"/>
    </row>
    <row r="286" spans="1:23">
      <c r="A286" s="119"/>
      <c r="C286" s="27"/>
      <c r="D286" s="27"/>
      <c r="E286" s="27"/>
      <c r="F286" s="27"/>
      <c r="G286" s="27"/>
      <c r="H286" s="27"/>
      <c r="I286" s="27"/>
      <c r="J286" s="27"/>
      <c r="K286" s="27"/>
      <c r="L286" s="27"/>
      <c r="M286" s="27"/>
      <c r="N286" s="27"/>
      <c r="O286" s="27"/>
      <c r="P286" s="27"/>
      <c r="Q286" s="27"/>
      <c r="R286" s="27"/>
      <c r="S286" s="27"/>
      <c r="T286" s="27"/>
      <c r="U286" s="27"/>
      <c r="V286" s="27"/>
      <c r="W286" s="27"/>
    </row>
    <row r="287" spans="1:23">
      <c r="A287" s="119" t="str">
        <f ca="1">CONCATENATE(INDIRECT("C"&amp;Variables!BL294),INDIRECT("F"&amp;Variables!BL294),INDIRECT("I"&amp;Variables!BL294))</f>
        <v/>
      </c>
      <c r="C287" s="27"/>
      <c r="D287" s="27"/>
      <c r="E287" s="27"/>
      <c r="F287" s="27"/>
      <c r="G287" s="27"/>
      <c r="H287" s="27"/>
      <c r="I287" s="27"/>
      <c r="J287" s="27"/>
      <c r="K287" s="27"/>
      <c r="L287" s="27"/>
      <c r="M287" s="27"/>
      <c r="N287" s="27"/>
      <c r="O287" s="27"/>
      <c r="P287" s="27"/>
      <c r="Q287" s="27"/>
      <c r="R287" s="27"/>
      <c r="S287" s="27"/>
      <c r="T287" s="27"/>
      <c r="U287" s="27"/>
      <c r="V287" s="27"/>
      <c r="W287" s="27"/>
    </row>
    <row r="288" spans="1:23">
      <c r="A288" s="119" t="str">
        <f ca="1">CONCATENATE(INDIRECT("C"&amp;Variables!BL295),INDIRECT("F"&amp;Variables!BL295),INDIRECT("I"&amp;Variables!BL295))</f>
        <v/>
      </c>
      <c r="C288" s="27"/>
      <c r="D288" s="27"/>
      <c r="E288" s="27"/>
      <c r="F288" s="27"/>
      <c r="G288" s="27"/>
      <c r="H288" s="27"/>
      <c r="I288" s="27"/>
      <c r="J288" s="27"/>
      <c r="K288" s="27"/>
      <c r="L288" s="27"/>
      <c r="M288" s="27"/>
      <c r="N288" s="27"/>
      <c r="O288" s="27"/>
      <c r="P288" s="27"/>
      <c r="Q288" s="27"/>
      <c r="R288" s="27"/>
      <c r="S288" s="27"/>
      <c r="T288" s="27"/>
      <c r="U288" s="27"/>
      <c r="V288" s="27"/>
      <c r="W288" s="27"/>
    </row>
    <row r="289" spans="1:23">
      <c r="A289" s="119" t="str">
        <f ca="1">CONCATENATE(INDIRECT("C"&amp;Variables!BL296),INDIRECT("F"&amp;Variables!BL296),INDIRECT("I"&amp;Variables!BL296))</f>
        <v/>
      </c>
      <c r="C289" s="27"/>
      <c r="D289" s="27"/>
      <c r="E289" s="27"/>
      <c r="F289" s="27"/>
      <c r="G289" s="27"/>
      <c r="H289" s="27"/>
      <c r="I289" s="27"/>
      <c r="J289" s="27"/>
      <c r="K289" s="27"/>
      <c r="L289" s="27"/>
      <c r="M289" s="27"/>
      <c r="N289" s="27"/>
      <c r="O289" s="27"/>
      <c r="P289" s="27"/>
      <c r="Q289" s="27"/>
      <c r="R289" s="27"/>
      <c r="S289" s="27"/>
      <c r="T289" s="27"/>
      <c r="U289" s="27"/>
      <c r="V289" s="27"/>
      <c r="W289" s="27"/>
    </row>
    <row r="290" spans="1:23">
      <c r="A290" s="119" t="str">
        <f ca="1">CONCATENATE(INDIRECT("C"&amp;Variables!BL297),INDIRECT("F"&amp;Variables!BL297),INDIRECT("I"&amp;Variables!BL297))</f>
        <v/>
      </c>
      <c r="C290" s="27"/>
      <c r="D290" s="27"/>
      <c r="E290" s="27"/>
      <c r="F290" s="27"/>
      <c r="G290" s="27"/>
      <c r="H290" s="27"/>
      <c r="I290" s="27"/>
      <c r="J290" s="27"/>
      <c r="K290" s="27"/>
      <c r="L290" s="27"/>
      <c r="M290" s="27"/>
      <c r="N290" s="27"/>
      <c r="O290" s="27"/>
      <c r="P290" s="27"/>
      <c r="Q290" s="27"/>
      <c r="R290" s="27"/>
      <c r="S290" s="27"/>
      <c r="T290" s="27"/>
      <c r="U290" s="27"/>
      <c r="V290" s="27"/>
      <c r="W290" s="27"/>
    </row>
    <row r="291" spans="1:23">
      <c r="A291" s="119" t="str">
        <f ca="1">CONCATENATE(INDIRECT("C"&amp;Variables!BL298),INDIRECT("F"&amp;Variables!BL298),INDIRECT("I"&amp;Variables!BL298))</f>
        <v/>
      </c>
      <c r="C291" s="27"/>
      <c r="D291" s="27"/>
      <c r="E291" s="27"/>
      <c r="F291" s="27"/>
      <c r="G291" s="27"/>
      <c r="H291" s="27"/>
      <c r="I291" s="27"/>
      <c r="J291" s="27"/>
      <c r="K291" s="27"/>
      <c r="L291" s="27"/>
      <c r="M291" s="27"/>
      <c r="N291" s="27"/>
      <c r="O291" s="27"/>
      <c r="P291" s="27"/>
      <c r="Q291" s="27"/>
      <c r="R291" s="27"/>
      <c r="S291" s="27"/>
      <c r="T291" s="27"/>
      <c r="U291" s="27"/>
      <c r="V291" s="27"/>
      <c r="W291" s="27"/>
    </row>
    <row r="292" spans="1:23">
      <c r="A292" s="119" t="str">
        <f ca="1">CONCATENATE(INDIRECT("C"&amp;Variables!BL299),INDIRECT("F"&amp;Variables!BL299),INDIRECT("I"&amp;Variables!BL299))</f>
        <v/>
      </c>
      <c r="C292" s="27"/>
      <c r="D292" s="27"/>
      <c r="E292" s="27"/>
      <c r="F292" s="27"/>
      <c r="G292" s="27"/>
      <c r="H292" s="27"/>
      <c r="I292" s="27"/>
      <c r="J292" s="27"/>
      <c r="K292" s="27"/>
      <c r="L292" s="27"/>
      <c r="M292" s="27"/>
      <c r="N292" s="27"/>
      <c r="O292" s="27"/>
      <c r="P292" s="27"/>
      <c r="Q292" s="27"/>
      <c r="R292" s="27"/>
      <c r="S292" s="27"/>
      <c r="T292" s="27"/>
      <c r="U292" s="27"/>
      <c r="V292" s="27"/>
      <c r="W292" s="27"/>
    </row>
    <row r="293" spans="1:23">
      <c r="A293" s="119" t="str">
        <f ca="1">CONCATENATE(INDIRECT("C"&amp;Variables!BL300),INDIRECT("F"&amp;Variables!BL300),INDIRECT("I"&amp;Variables!BL300))</f>
        <v/>
      </c>
      <c r="C293" s="27"/>
      <c r="D293" s="27"/>
      <c r="E293" s="27"/>
      <c r="F293" s="27"/>
      <c r="G293" s="27"/>
      <c r="H293" s="27"/>
      <c r="I293" s="27"/>
      <c r="J293" s="27"/>
      <c r="K293" s="27"/>
      <c r="L293" s="27"/>
      <c r="M293" s="27"/>
      <c r="N293" s="27"/>
      <c r="O293" s="27"/>
      <c r="P293" s="27"/>
      <c r="Q293" s="27"/>
      <c r="R293" s="27"/>
      <c r="S293" s="27"/>
      <c r="T293" s="27"/>
      <c r="U293" s="27"/>
      <c r="V293" s="27"/>
      <c r="W293" s="27"/>
    </row>
    <row r="294" spans="1:23">
      <c r="A294" s="119" t="str">
        <f ca="1">CONCATENATE(INDIRECT("C"&amp;Variables!BL301),INDIRECT("F"&amp;Variables!BL301),INDIRECT("I"&amp;Variables!BL301))</f>
        <v/>
      </c>
      <c r="C294" s="27"/>
      <c r="D294" s="27"/>
      <c r="E294" s="27"/>
      <c r="F294" s="27"/>
      <c r="G294" s="27"/>
      <c r="H294" s="27"/>
      <c r="I294" s="27"/>
      <c r="J294" s="27"/>
      <c r="K294" s="27"/>
      <c r="L294" s="27"/>
      <c r="M294" s="27"/>
      <c r="N294" s="27"/>
      <c r="O294" s="27"/>
      <c r="P294" s="27"/>
      <c r="Q294" s="27"/>
      <c r="R294" s="27"/>
      <c r="S294" s="27"/>
      <c r="T294" s="27"/>
      <c r="U294" s="27"/>
      <c r="V294" s="27"/>
      <c r="W294" s="27"/>
    </row>
    <row r="295" spans="1:23">
      <c r="A295" s="119" t="str">
        <f ca="1">CONCATENATE(INDIRECT("C"&amp;Variables!BL302),INDIRECT("F"&amp;Variables!BL302),INDIRECT("I"&amp;Variables!BL302))</f>
        <v/>
      </c>
      <c r="C295" s="27"/>
      <c r="D295" s="27"/>
      <c r="E295" s="27"/>
      <c r="F295" s="27"/>
      <c r="G295" s="27"/>
      <c r="H295" s="27"/>
      <c r="I295" s="27"/>
      <c r="J295" s="27"/>
      <c r="K295" s="27"/>
      <c r="L295" s="27"/>
      <c r="M295" s="27"/>
      <c r="N295" s="27"/>
      <c r="O295" s="27"/>
      <c r="P295" s="27"/>
      <c r="Q295" s="27"/>
      <c r="R295" s="27"/>
      <c r="S295" s="27"/>
      <c r="T295" s="27"/>
      <c r="U295" s="27"/>
      <c r="V295" s="27"/>
      <c r="W295" s="27"/>
    </row>
    <row r="296" spans="1:23">
      <c r="A296" s="119" t="str">
        <f ca="1">CONCATENATE(INDIRECT("C"&amp;Variables!BL303),INDIRECT("F"&amp;Variables!BL303),INDIRECT("I"&amp;Variables!BL303))</f>
        <v/>
      </c>
      <c r="C296" s="27"/>
      <c r="D296" s="27"/>
      <c r="E296" s="27"/>
      <c r="F296" s="27"/>
      <c r="G296" s="27"/>
      <c r="H296" s="27"/>
      <c r="I296" s="27"/>
      <c r="J296" s="27"/>
      <c r="K296" s="27"/>
      <c r="L296" s="27"/>
      <c r="M296" s="27"/>
      <c r="N296" s="27"/>
      <c r="O296" s="27"/>
      <c r="P296" s="27"/>
      <c r="Q296" s="27"/>
      <c r="R296" s="27"/>
      <c r="S296" s="27"/>
      <c r="T296" s="27"/>
      <c r="U296" s="27"/>
      <c r="V296" s="27"/>
      <c r="W296" s="27"/>
    </row>
    <row r="297" spans="1:23">
      <c r="A297" s="119" t="str">
        <f ca="1">CONCATENATE(INDIRECT("C"&amp;Variables!BL304),INDIRECT("F"&amp;Variables!BL304),INDIRECT("I"&amp;Variables!BL304))</f>
        <v/>
      </c>
      <c r="C297" s="27"/>
      <c r="D297" s="27"/>
      <c r="E297" s="27"/>
      <c r="F297" s="27"/>
      <c r="G297" s="27"/>
      <c r="H297" s="27"/>
      <c r="I297" s="27"/>
      <c r="J297" s="27"/>
      <c r="K297" s="27"/>
      <c r="L297" s="27"/>
      <c r="M297" s="27"/>
      <c r="N297" s="27"/>
      <c r="O297" s="27"/>
      <c r="P297" s="27"/>
      <c r="Q297" s="27"/>
      <c r="R297" s="27"/>
      <c r="S297" s="27"/>
      <c r="T297" s="27"/>
      <c r="U297" s="27"/>
      <c r="V297" s="27"/>
      <c r="W297" s="27"/>
    </row>
    <row r="298" spans="1:23">
      <c r="A298" s="119" t="str">
        <f ca="1">CONCATENATE(INDIRECT("C"&amp;Variables!BL305),INDIRECT("F"&amp;Variables!BL305),INDIRECT("I"&amp;Variables!BL305))</f>
        <v/>
      </c>
      <c r="C298" s="27"/>
      <c r="D298" s="27"/>
      <c r="E298" s="27"/>
      <c r="F298" s="27"/>
      <c r="G298" s="27"/>
      <c r="H298" s="27"/>
      <c r="I298" s="27"/>
      <c r="J298" s="27"/>
      <c r="K298" s="27"/>
      <c r="L298" s="27"/>
      <c r="M298" s="27"/>
      <c r="N298" s="27"/>
      <c r="O298" s="27"/>
      <c r="P298" s="27"/>
      <c r="Q298" s="27"/>
      <c r="R298" s="27"/>
      <c r="S298" s="27"/>
      <c r="T298" s="27"/>
      <c r="U298" s="27"/>
      <c r="V298" s="27"/>
      <c r="W298" s="27"/>
    </row>
    <row r="299" spans="1:23">
      <c r="A299" s="119" t="str">
        <f ca="1">CONCATENATE(INDIRECT("C"&amp;Variables!BL306),INDIRECT("F"&amp;Variables!BL306),INDIRECT("I"&amp;Variables!BL306))</f>
        <v/>
      </c>
      <c r="C299" s="27"/>
      <c r="D299" s="27"/>
      <c r="E299" s="27"/>
      <c r="F299" s="27"/>
      <c r="G299" s="27"/>
      <c r="H299" s="27"/>
      <c r="I299" s="27"/>
      <c r="J299" s="27"/>
      <c r="K299" s="27"/>
      <c r="L299" s="27"/>
      <c r="M299" s="27"/>
      <c r="N299" s="27"/>
      <c r="O299" s="27"/>
      <c r="P299" s="27"/>
      <c r="Q299" s="27"/>
      <c r="R299" s="27"/>
      <c r="S299" s="27"/>
      <c r="T299" s="27"/>
      <c r="U299" s="27"/>
      <c r="V299" s="27"/>
      <c r="W299" s="27"/>
    </row>
    <row r="300" spans="1:23">
      <c r="A300" s="119" t="str">
        <f ca="1">CONCATENATE(INDIRECT("C"&amp;Variables!BL307),INDIRECT("F"&amp;Variables!BL307),INDIRECT("I"&amp;Variables!BL307))</f>
        <v/>
      </c>
      <c r="C300" s="27"/>
      <c r="D300" s="27"/>
      <c r="E300" s="27"/>
      <c r="F300" s="27"/>
      <c r="G300" s="27"/>
      <c r="H300" s="27"/>
      <c r="I300" s="27"/>
      <c r="J300" s="27"/>
      <c r="K300" s="27"/>
      <c r="L300" s="27"/>
      <c r="M300" s="27"/>
      <c r="N300" s="27"/>
      <c r="O300" s="27"/>
      <c r="P300" s="27"/>
      <c r="Q300" s="27"/>
      <c r="R300" s="27"/>
      <c r="S300" s="27"/>
      <c r="T300" s="27"/>
      <c r="U300" s="27"/>
      <c r="V300" s="27"/>
      <c r="W300" s="27"/>
    </row>
    <row r="301" spans="1:23">
      <c r="C301" s="27"/>
      <c r="D301" s="27"/>
      <c r="E301" s="27"/>
      <c r="F301" s="27"/>
      <c r="G301" s="27"/>
      <c r="H301" s="27"/>
      <c r="I301" s="27"/>
      <c r="J301" s="27"/>
      <c r="K301" s="27"/>
      <c r="L301" s="27"/>
      <c r="M301" s="27"/>
      <c r="N301" s="27"/>
      <c r="O301" s="27"/>
      <c r="P301" s="27"/>
      <c r="Q301" s="27"/>
      <c r="R301" s="27"/>
      <c r="S301" s="27"/>
      <c r="T301" s="27"/>
      <c r="U301" s="27"/>
      <c r="V301" s="27"/>
      <c r="W301" s="27"/>
    </row>
    <row r="302" spans="1:23">
      <c r="C302" s="27"/>
      <c r="D302" s="27"/>
      <c r="E302" s="27"/>
      <c r="F302" s="27"/>
      <c r="G302" s="27"/>
      <c r="H302" s="27"/>
      <c r="I302" s="27"/>
      <c r="J302" s="27"/>
      <c r="K302" s="27"/>
      <c r="L302" s="27"/>
      <c r="M302" s="27"/>
      <c r="N302" s="27"/>
      <c r="O302" s="27"/>
      <c r="P302" s="27"/>
      <c r="Q302" s="27"/>
      <c r="R302" s="27"/>
      <c r="S302" s="27"/>
      <c r="T302" s="27"/>
      <c r="U302" s="27"/>
      <c r="V302" s="27"/>
      <c r="W302" s="27"/>
    </row>
    <row r="303" spans="1:23">
      <c r="C303" s="27"/>
      <c r="D303" s="27"/>
      <c r="E303" s="27"/>
      <c r="F303" s="27"/>
      <c r="G303" s="27"/>
      <c r="H303" s="27"/>
      <c r="I303" s="27"/>
      <c r="J303" s="27"/>
      <c r="K303" s="27"/>
      <c r="L303" s="27"/>
      <c r="M303" s="27"/>
      <c r="N303" s="27"/>
      <c r="O303" s="27"/>
      <c r="P303" s="27"/>
      <c r="Q303" s="27"/>
      <c r="R303" s="27"/>
      <c r="S303" s="27"/>
      <c r="T303" s="27"/>
      <c r="U303" s="27"/>
      <c r="V303" s="27"/>
      <c r="W303" s="27"/>
    </row>
    <row r="304" spans="1:23">
      <c r="C304" s="27"/>
      <c r="D304" s="27"/>
      <c r="E304" s="27"/>
      <c r="F304" s="27"/>
      <c r="G304" s="27"/>
      <c r="H304" s="27"/>
      <c r="I304" s="27"/>
      <c r="J304" s="27"/>
      <c r="K304" s="27"/>
      <c r="L304" s="27"/>
      <c r="M304" s="27"/>
      <c r="N304" s="27"/>
      <c r="O304" s="27"/>
      <c r="P304" s="27"/>
      <c r="Q304" s="27"/>
      <c r="R304" s="27"/>
      <c r="S304" s="27"/>
      <c r="T304" s="27"/>
      <c r="U304" s="27"/>
      <c r="V304" s="27"/>
      <c r="W304" s="27"/>
    </row>
    <row r="305" spans="3:23">
      <c r="C305" s="27"/>
      <c r="D305" s="27"/>
      <c r="E305" s="27"/>
      <c r="F305" s="27"/>
      <c r="G305" s="27"/>
      <c r="H305" s="27"/>
      <c r="I305" s="27"/>
      <c r="J305" s="27"/>
      <c r="K305" s="27"/>
      <c r="L305" s="27"/>
      <c r="M305" s="27"/>
      <c r="N305" s="27"/>
      <c r="O305" s="27"/>
      <c r="P305" s="27"/>
      <c r="Q305" s="27"/>
      <c r="R305" s="27"/>
      <c r="S305" s="27"/>
      <c r="T305" s="27"/>
      <c r="U305" s="27"/>
      <c r="V305" s="27"/>
      <c r="W305" s="27"/>
    </row>
    <row r="306" spans="3:23">
      <c r="C306" s="27"/>
      <c r="D306" s="27"/>
      <c r="E306" s="27"/>
      <c r="F306" s="27"/>
      <c r="G306" s="27"/>
      <c r="H306" s="27"/>
      <c r="I306" s="27"/>
      <c r="J306" s="27"/>
      <c r="K306" s="27"/>
      <c r="L306" s="27"/>
      <c r="M306" s="27"/>
      <c r="N306" s="27"/>
      <c r="O306" s="27"/>
      <c r="P306" s="27"/>
      <c r="Q306" s="27"/>
      <c r="R306" s="27"/>
      <c r="S306" s="27"/>
      <c r="T306" s="27"/>
      <c r="U306" s="27"/>
      <c r="V306" s="27"/>
      <c r="W306" s="27"/>
    </row>
    <row r="307" spans="3:23">
      <c r="C307" s="27"/>
      <c r="D307" s="27"/>
      <c r="E307" s="27"/>
      <c r="F307" s="27"/>
      <c r="G307" s="27"/>
      <c r="H307" s="27"/>
      <c r="I307" s="27"/>
      <c r="J307" s="27"/>
      <c r="K307" s="27"/>
      <c r="L307" s="27"/>
      <c r="M307" s="27"/>
      <c r="N307" s="27"/>
      <c r="O307" s="27"/>
      <c r="P307" s="27"/>
      <c r="Q307" s="27"/>
      <c r="R307" s="27"/>
      <c r="S307" s="27"/>
      <c r="T307" s="27"/>
      <c r="U307" s="27"/>
      <c r="V307" s="27"/>
      <c r="W307" s="27"/>
    </row>
    <row r="308" spans="3:23">
      <c r="C308" s="27"/>
      <c r="D308" s="27"/>
      <c r="E308" s="27"/>
      <c r="F308" s="27"/>
      <c r="G308" s="27"/>
      <c r="H308" s="27"/>
      <c r="I308" s="27"/>
      <c r="J308" s="27"/>
      <c r="K308" s="27"/>
      <c r="L308" s="27"/>
      <c r="M308" s="27"/>
      <c r="N308" s="27"/>
      <c r="O308" s="27"/>
      <c r="P308" s="27"/>
      <c r="Q308" s="27"/>
      <c r="R308" s="27"/>
      <c r="S308" s="27"/>
      <c r="T308" s="27"/>
      <c r="U308" s="27"/>
      <c r="V308" s="27"/>
      <c r="W308" s="27"/>
    </row>
    <row r="309" spans="3:23">
      <c r="C309" s="27"/>
      <c r="D309" s="27"/>
      <c r="E309" s="27"/>
      <c r="F309" s="27"/>
      <c r="G309" s="27"/>
      <c r="H309" s="27"/>
      <c r="I309" s="27"/>
      <c r="J309" s="27"/>
      <c r="K309" s="27"/>
      <c r="L309" s="27"/>
      <c r="M309" s="27"/>
      <c r="N309" s="27"/>
      <c r="O309" s="27"/>
      <c r="P309" s="27"/>
      <c r="Q309" s="27"/>
      <c r="R309" s="27"/>
      <c r="S309" s="27"/>
      <c r="T309" s="27"/>
      <c r="U309" s="27"/>
      <c r="V309" s="27"/>
      <c r="W309" s="27"/>
    </row>
    <row r="310" spans="3:23">
      <c r="C310" s="27"/>
      <c r="D310" s="27"/>
      <c r="E310" s="27"/>
      <c r="F310" s="27"/>
      <c r="G310" s="27"/>
      <c r="H310" s="27"/>
      <c r="I310" s="27"/>
      <c r="J310" s="27"/>
      <c r="K310" s="27"/>
      <c r="L310" s="27"/>
      <c r="M310" s="27"/>
      <c r="N310" s="27"/>
      <c r="O310" s="27"/>
      <c r="P310" s="27"/>
      <c r="Q310" s="27"/>
      <c r="R310" s="27"/>
      <c r="S310" s="27"/>
      <c r="T310" s="27"/>
      <c r="U310" s="27"/>
      <c r="V310" s="27"/>
      <c r="W310" s="27"/>
    </row>
    <row r="311" spans="3:23">
      <c r="C311" s="27"/>
      <c r="D311" s="27"/>
      <c r="E311" s="27"/>
      <c r="F311" s="27"/>
      <c r="G311" s="27"/>
      <c r="H311" s="27"/>
      <c r="I311" s="27"/>
      <c r="J311" s="27"/>
      <c r="K311" s="27"/>
      <c r="L311" s="27"/>
      <c r="M311" s="27"/>
      <c r="N311" s="27"/>
      <c r="O311" s="27"/>
      <c r="P311" s="27"/>
      <c r="Q311" s="27"/>
      <c r="R311" s="27"/>
      <c r="S311" s="27"/>
      <c r="T311" s="27"/>
      <c r="U311" s="27"/>
      <c r="V311" s="27"/>
      <c r="W311" s="27"/>
    </row>
    <row r="312" spans="3:23">
      <c r="C312" s="27"/>
      <c r="D312" s="27"/>
      <c r="E312" s="27"/>
      <c r="F312" s="27"/>
      <c r="G312" s="27"/>
      <c r="H312" s="27"/>
      <c r="I312" s="27"/>
      <c r="J312" s="27"/>
      <c r="K312" s="27"/>
      <c r="L312" s="27"/>
      <c r="M312" s="27"/>
      <c r="N312" s="27"/>
      <c r="O312" s="27"/>
      <c r="P312" s="27"/>
      <c r="Q312" s="27"/>
      <c r="R312" s="27"/>
      <c r="S312" s="27"/>
      <c r="T312" s="27"/>
      <c r="U312" s="27"/>
      <c r="V312" s="27"/>
      <c r="W312" s="27"/>
    </row>
    <row r="313" spans="3:23">
      <c r="C313" s="27"/>
      <c r="D313" s="27"/>
      <c r="E313" s="27"/>
      <c r="F313" s="27"/>
      <c r="G313" s="27"/>
      <c r="H313" s="27"/>
      <c r="I313" s="27"/>
      <c r="J313" s="27"/>
      <c r="K313" s="27"/>
      <c r="L313" s="27"/>
      <c r="M313" s="27"/>
      <c r="N313" s="27"/>
      <c r="O313" s="27"/>
      <c r="P313" s="27"/>
      <c r="Q313" s="27"/>
      <c r="R313" s="27"/>
      <c r="S313" s="27"/>
      <c r="T313" s="27"/>
      <c r="U313" s="27"/>
      <c r="V313" s="27"/>
      <c r="W313" s="27"/>
    </row>
    <row r="314" spans="3:23">
      <c r="C314" s="27"/>
      <c r="D314" s="27"/>
      <c r="E314" s="27"/>
      <c r="F314" s="27"/>
      <c r="G314" s="27"/>
      <c r="H314" s="27"/>
      <c r="I314" s="27"/>
      <c r="J314" s="27"/>
      <c r="K314" s="27"/>
      <c r="L314" s="27"/>
      <c r="M314" s="27"/>
      <c r="N314" s="27"/>
      <c r="O314" s="27"/>
      <c r="P314" s="27"/>
      <c r="Q314" s="27"/>
      <c r="R314" s="27"/>
      <c r="S314" s="27"/>
      <c r="T314" s="27"/>
      <c r="U314" s="27"/>
      <c r="V314" s="27"/>
      <c r="W314" s="27"/>
    </row>
    <row r="315" spans="3:23">
      <c r="C315" s="27"/>
      <c r="D315" s="27"/>
      <c r="E315" s="27"/>
      <c r="F315" s="27"/>
      <c r="G315" s="27"/>
      <c r="H315" s="27"/>
      <c r="I315" s="27"/>
      <c r="J315" s="27"/>
      <c r="K315" s="27"/>
      <c r="L315" s="27"/>
      <c r="M315" s="27"/>
      <c r="N315" s="27"/>
      <c r="O315" s="27"/>
      <c r="P315" s="27"/>
      <c r="Q315" s="27"/>
      <c r="R315" s="27"/>
      <c r="S315" s="27"/>
      <c r="T315" s="27"/>
      <c r="U315" s="27"/>
      <c r="V315" s="27"/>
      <c r="W315" s="27"/>
    </row>
    <row r="316" spans="3:23">
      <c r="C316" s="27"/>
      <c r="D316" s="27"/>
      <c r="E316" s="27"/>
      <c r="F316" s="27"/>
      <c r="G316" s="27"/>
      <c r="H316" s="27"/>
      <c r="I316" s="27"/>
      <c r="J316" s="27"/>
      <c r="K316" s="27"/>
      <c r="L316" s="27"/>
      <c r="M316" s="27"/>
      <c r="N316" s="27"/>
      <c r="O316" s="27"/>
      <c r="P316" s="27"/>
      <c r="Q316" s="27"/>
      <c r="R316" s="27"/>
      <c r="S316" s="27"/>
      <c r="T316" s="27"/>
      <c r="U316" s="27"/>
      <c r="V316" s="27"/>
      <c r="W316" s="27"/>
    </row>
    <row r="317" spans="3:23">
      <c r="C317" s="27"/>
      <c r="D317" s="27"/>
      <c r="E317" s="27"/>
      <c r="F317" s="27"/>
      <c r="G317" s="27"/>
      <c r="H317" s="27"/>
      <c r="I317" s="27"/>
      <c r="J317" s="27"/>
      <c r="K317" s="27"/>
      <c r="L317" s="27"/>
      <c r="M317" s="27"/>
      <c r="N317" s="27"/>
      <c r="O317" s="27"/>
      <c r="P317" s="27"/>
      <c r="Q317" s="27"/>
      <c r="R317" s="27"/>
      <c r="S317" s="27"/>
      <c r="T317" s="27"/>
      <c r="U317" s="27"/>
      <c r="V317" s="27"/>
      <c r="W317" s="27"/>
    </row>
    <row r="318" spans="3:23">
      <c r="C318" s="27"/>
      <c r="D318" s="27"/>
      <c r="E318" s="27"/>
      <c r="F318" s="27"/>
      <c r="G318" s="27"/>
      <c r="H318" s="27"/>
      <c r="I318" s="27"/>
      <c r="J318" s="27"/>
      <c r="K318" s="27"/>
      <c r="L318" s="27"/>
      <c r="M318" s="27"/>
      <c r="N318" s="27"/>
      <c r="O318" s="27"/>
      <c r="P318" s="27"/>
      <c r="Q318" s="27"/>
      <c r="R318" s="27"/>
      <c r="S318" s="27"/>
      <c r="T318" s="27"/>
      <c r="U318" s="27"/>
      <c r="V318" s="27"/>
      <c r="W318" s="27"/>
    </row>
    <row r="319" spans="3:23">
      <c r="C319" s="27"/>
      <c r="D319" s="27"/>
      <c r="E319" s="27"/>
      <c r="F319" s="27"/>
      <c r="G319" s="27"/>
      <c r="H319" s="27"/>
      <c r="I319" s="27"/>
      <c r="J319" s="27"/>
      <c r="K319" s="27"/>
      <c r="L319" s="27"/>
      <c r="M319" s="27"/>
      <c r="N319" s="27"/>
      <c r="O319" s="27"/>
      <c r="P319" s="27"/>
      <c r="Q319" s="27"/>
      <c r="R319" s="27"/>
      <c r="S319" s="27"/>
      <c r="T319" s="27"/>
      <c r="U319" s="27"/>
      <c r="V319" s="27"/>
      <c r="W319" s="27"/>
    </row>
    <row r="320" spans="3:23">
      <c r="C320" s="27"/>
      <c r="D320" s="27"/>
      <c r="E320" s="27"/>
      <c r="F320" s="27"/>
      <c r="G320" s="27"/>
      <c r="H320" s="27"/>
      <c r="I320" s="27"/>
      <c r="J320" s="27"/>
      <c r="K320" s="27"/>
      <c r="L320" s="27"/>
      <c r="M320" s="27"/>
      <c r="N320" s="27"/>
      <c r="O320" s="27"/>
      <c r="P320" s="27"/>
      <c r="Q320" s="27"/>
      <c r="R320" s="27"/>
      <c r="S320" s="27"/>
      <c r="T320" s="27"/>
      <c r="U320" s="27"/>
      <c r="V320" s="27"/>
      <c r="W320" s="27"/>
    </row>
    <row r="321" spans="3:23">
      <c r="C321" s="27"/>
      <c r="D321" s="27"/>
      <c r="E321" s="27"/>
      <c r="F321" s="27"/>
      <c r="G321" s="27"/>
      <c r="H321" s="27"/>
      <c r="I321" s="27"/>
      <c r="J321" s="27"/>
      <c r="K321" s="27"/>
      <c r="L321" s="27"/>
      <c r="M321" s="27"/>
      <c r="N321" s="27"/>
      <c r="O321" s="27"/>
      <c r="P321" s="27"/>
      <c r="Q321" s="27"/>
      <c r="R321" s="27"/>
      <c r="S321" s="27"/>
      <c r="T321" s="27"/>
      <c r="U321" s="27"/>
      <c r="V321" s="27"/>
      <c r="W321" s="27"/>
    </row>
    <row r="322" spans="3:23">
      <c r="C322" s="27"/>
      <c r="D322" s="27"/>
      <c r="E322" s="27"/>
      <c r="F322" s="27"/>
      <c r="G322" s="27"/>
      <c r="H322" s="27"/>
      <c r="I322" s="27"/>
      <c r="J322" s="27"/>
      <c r="K322" s="27"/>
      <c r="L322" s="27"/>
      <c r="M322" s="27"/>
      <c r="N322" s="27"/>
      <c r="O322" s="27"/>
      <c r="P322" s="27"/>
      <c r="Q322" s="27"/>
      <c r="R322" s="27"/>
      <c r="S322" s="27"/>
      <c r="T322" s="27"/>
      <c r="U322" s="27"/>
      <c r="V322" s="27"/>
      <c r="W322" s="27"/>
    </row>
    <row r="323" spans="3:23">
      <c r="C323" s="27"/>
      <c r="D323" s="27"/>
      <c r="E323" s="27"/>
      <c r="F323" s="27"/>
      <c r="G323" s="27"/>
      <c r="H323" s="27"/>
      <c r="I323" s="27"/>
      <c r="J323" s="27"/>
      <c r="K323" s="27"/>
      <c r="L323" s="27"/>
      <c r="M323" s="27"/>
      <c r="N323" s="27"/>
      <c r="O323" s="27"/>
      <c r="P323" s="27"/>
      <c r="Q323" s="27"/>
      <c r="R323" s="27"/>
      <c r="S323" s="27"/>
      <c r="T323" s="27"/>
      <c r="U323" s="27"/>
      <c r="V323" s="27"/>
      <c r="W323" s="27"/>
    </row>
    <row r="324" spans="3:23">
      <c r="C324" s="27"/>
      <c r="D324" s="27"/>
      <c r="E324" s="27"/>
      <c r="F324" s="27"/>
      <c r="G324" s="27"/>
      <c r="H324" s="27"/>
      <c r="I324" s="27"/>
      <c r="J324" s="27"/>
      <c r="K324" s="27"/>
      <c r="L324" s="27"/>
      <c r="M324" s="27"/>
      <c r="N324" s="27"/>
      <c r="O324" s="27"/>
      <c r="P324" s="27"/>
      <c r="Q324" s="27"/>
      <c r="R324" s="27"/>
      <c r="S324" s="27"/>
      <c r="T324" s="27"/>
      <c r="U324" s="27"/>
      <c r="V324" s="27"/>
      <c r="W324" s="27"/>
    </row>
    <row r="325" spans="3:23">
      <c r="C325" s="27"/>
      <c r="D325" s="27"/>
      <c r="E325" s="27"/>
      <c r="F325" s="27"/>
      <c r="G325" s="27"/>
      <c r="H325" s="27"/>
      <c r="I325" s="27"/>
      <c r="J325" s="27"/>
      <c r="K325" s="27"/>
      <c r="L325" s="27"/>
      <c r="M325" s="27"/>
      <c r="N325" s="27"/>
      <c r="O325" s="27"/>
      <c r="P325" s="27"/>
      <c r="Q325" s="27"/>
      <c r="R325" s="27"/>
      <c r="S325" s="27"/>
      <c r="T325" s="27"/>
      <c r="U325" s="27"/>
      <c r="V325" s="27"/>
      <c r="W325" s="27"/>
    </row>
    <row r="326" spans="3:23">
      <c r="C326" s="27"/>
      <c r="D326" s="27"/>
      <c r="E326" s="27"/>
      <c r="F326" s="27"/>
      <c r="G326" s="27"/>
      <c r="H326" s="27"/>
      <c r="I326" s="27"/>
      <c r="J326" s="27"/>
      <c r="K326" s="27"/>
      <c r="L326" s="27"/>
      <c r="M326" s="27"/>
      <c r="N326" s="27"/>
      <c r="O326" s="27"/>
      <c r="P326" s="27"/>
      <c r="Q326" s="27"/>
      <c r="R326" s="27"/>
      <c r="S326" s="27"/>
      <c r="T326" s="27"/>
      <c r="U326" s="27"/>
      <c r="V326" s="27"/>
      <c r="W326" s="27"/>
    </row>
    <row r="327" spans="3:23">
      <c r="C327" s="27"/>
      <c r="D327" s="27"/>
      <c r="E327" s="27"/>
      <c r="F327" s="27"/>
      <c r="G327" s="27"/>
      <c r="H327" s="27"/>
      <c r="I327" s="27"/>
      <c r="J327" s="27"/>
      <c r="K327" s="27"/>
      <c r="L327" s="27"/>
      <c r="M327" s="27"/>
      <c r="N327" s="27"/>
      <c r="O327" s="27"/>
      <c r="P327" s="27"/>
      <c r="Q327" s="27"/>
      <c r="R327" s="27"/>
      <c r="S327" s="27"/>
      <c r="T327" s="27"/>
      <c r="U327" s="27"/>
      <c r="V327" s="27"/>
      <c r="W327" s="27"/>
    </row>
    <row r="328" spans="3:23">
      <c r="C328" s="27"/>
      <c r="D328" s="27"/>
      <c r="E328" s="27"/>
      <c r="F328" s="27"/>
      <c r="G328" s="27"/>
      <c r="H328" s="27"/>
      <c r="I328" s="27"/>
      <c r="J328" s="27"/>
      <c r="K328" s="27"/>
      <c r="L328" s="27"/>
      <c r="M328" s="27"/>
      <c r="N328" s="27"/>
      <c r="O328" s="27"/>
      <c r="P328" s="27"/>
      <c r="Q328" s="27"/>
      <c r="R328" s="27"/>
      <c r="S328" s="27"/>
      <c r="T328" s="27"/>
      <c r="U328" s="27"/>
      <c r="V328" s="27"/>
      <c r="W328" s="27"/>
    </row>
    <row r="329" spans="3:23">
      <c r="C329" s="27"/>
      <c r="D329" s="27"/>
      <c r="E329" s="27"/>
      <c r="F329" s="27"/>
      <c r="G329" s="27"/>
      <c r="H329" s="27"/>
      <c r="I329" s="27"/>
      <c r="J329" s="27"/>
      <c r="K329" s="27"/>
      <c r="L329" s="27"/>
      <c r="M329" s="27"/>
      <c r="N329" s="27"/>
      <c r="O329" s="27"/>
      <c r="P329" s="27"/>
      <c r="Q329" s="27"/>
      <c r="R329" s="27"/>
      <c r="S329" s="27"/>
      <c r="T329" s="27"/>
      <c r="U329" s="27"/>
      <c r="V329" s="27"/>
      <c r="W329" s="27"/>
    </row>
    <row r="330" spans="3:23">
      <c r="C330" s="27"/>
      <c r="D330" s="27"/>
      <c r="E330" s="27"/>
      <c r="F330" s="27"/>
      <c r="G330" s="27"/>
      <c r="H330" s="27"/>
      <c r="I330" s="27"/>
      <c r="J330" s="27"/>
      <c r="K330" s="27"/>
      <c r="L330" s="27"/>
      <c r="M330" s="27"/>
      <c r="N330" s="27"/>
      <c r="O330" s="27"/>
      <c r="P330" s="27"/>
      <c r="Q330" s="27"/>
      <c r="R330" s="27"/>
      <c r="S330" s="27"/>
      <c r="T330" s="27"/>
      <c r="U330" s="27"/>
      <c r="V330" s="27"/>
      <c r="W330" s="27"/>
    </row>
    <row r="331" spans="3:23">
      <c r="C331" s="27"/>
      <c r="D331" s="27"/>
      <c r="E331" s="27"/>
      <c r="F331" s="27"/>
      <c r="G331" s="27"/>
      <c r="H331" s="27"/>
      <c r="I331" s="27"/>
      <c r="J331" s="27"/>
      <c r="K331" s="27"/>
      <c r="L331" s="27"/>
      <c r="M331" s="27"/>
      <c r="N331" s="27"/>
      <c r="O331" s="27"/>
      <c r="P331" s="27"/>
      <c r="Q331" s="27"/>
      <c r="R331" s="27"/>
      <c r="S331" s="27"/>
      <c r="T331" s="27"/>
      <c r="U331" s="27"/>
      <c r="V331" s="27"/>
      <c r="W331" s="27"/>
    </row>
    <row r="332" spans="3:23">
      <c r="C332" s="27"/>
      <c r="D332" s="27"/>
      <c r="E332" s="27"/>
      <c r="F332" s="27"/>
      <c r="G332" s="27"/>
      <c r="H332" s="27"/>
      <c r="I332" s="27"/>
      <c r="J332" s="27"/>
      <c r="K332" s="27"/>
      <c r="L332" s="27"/>
      <c r="M332" s="27"/>
      <c r="N332" s="27"/>
      <c r="O332" s="27"/>
      <c r="P332" s="27"/>
      <c r="Q332" s="27"/>
      <c r="R332" s="27"/>
      <c r="S332" s="27"/>
      <c r="T332" s="27"/>
      <c r="U332" s="27"/>
      <c r="V332" s="27"/>
      <c r="W332" s="27"/>
    </row>
    <row r="333" spans="3:23">
      <c r="C333" s="27"/>
      <c r="D333" s="27"/>
      <c r="E333" s="27"/>
      <c r="F333" s="27"/>
      <c r="G333" s="27"/>
      <c r="H333" s="27"/>
      <c r="I333" s="27"/>
      <c r="J333" s="27"/>
      <c r="K333" s="27"/>
      <c r="L333" s="27"/>
      <c r="M333" s="27"/>
      <c r="N333" s="27"/>
      <c r="O333" s="27"/>
      <c r="P333" s="27"/>
      <c r="Q333" s="27"/>
      <c r="R333" s="27"/>
      <c r="S333" s="27"/>
      <c r="T333" s="27"/>
      <c r="U333" s="27"/>
      <c r="V333" s="27"/>
      <c r="W333" s="27"/>
    </row>
    <row r="334" spans="3:23">
      <c r="C334" s="27"/>
      <c r="D334" s="27"/>
      <c r="E334" s="27"/>
      <c r="F334" s="27"/>
      <c r="G334" s="27"/>
      <c r="H334" s="27"/>
      <c r="I334" s="27"/>
      <c r="J334" s="27"/>
      <c r="K334" s="27"/>
      <c r="L334" s="27"/>
      <c r="M334" s="27"/>
      <c r="N334" s="27"/>
      <c r="O334" s="27"/>
      <c r="P334" s="27"/>
      <c r="Q334" s="27"/>
      <c r="R334" s="27"/>
      <c r="S334" s="27"/>
      <c r="T334" s="27"/>
      <c r="U334" s="27"/>
      <c r="V334" s="27"/>
      <c r="W334" s="27"/>
    </row>
    <row r="335" spans="3:23">
      <c r="C335" s="27"/>
      <c r="D335" s="27"/>
      <c r="E335" s="27"/>
      <c r="F335" s="27"/>
      <c r="G335" s="27"/>
      <c r="H335" s="27"/>
      <c r="I335" s="27"/>
      <c r="J335" s="27"/>
      <c r="K335" s="27"/>
      <c r="L335" s="27"/>
      <c r="M335" s="27"/>
      <c r="N335" s="27"/>
      <c r="O335" s="27"/>
      <c r="P335" s="27"/>
      <c r="Q335" s="27"/>
      <c r="R335" s="27"/>
      <c r="S335" s="27"/>
      <c r="T335" s="27"/>
      <c r="U335" s="27"/>
      <c r="V335" s="27"/>
      <c r="W335" s="27"/>
    </row>
    <row r="336" spans="3:23">
      <c r="C336" s="27"/>
      <c r="D336" s="27"/>
      <c r="E336" s="27"/>
      <c r="F336" s="27"/>
      <c r="G336" s="27"/>
      <c r="H336" s="27"/>
      <c r="I336" s="27"/>
      <c r="J336" s="27"/>
      <c r="K336" s="27"/>
      <c r="L336" s="27"/>
      <c r="M336" s="27"/>
      <c r="N336" s="27"/>
      <c r="O336" s="27"/>
      <c r="P336" s="27"/>
      <c r="Q336" s="27"/>
      <c r="R336" s="27"/>
      <c r="S336" s="27"/>
      <c r="T336" s="27"/>
      <c r="U336" s="27"/>
      <c r="V336" s="27"/>
      <c r="W336" s="27"/>
    </row>
    <row r="337" spans="3:23">
      <c r="C337" s="27"/>
      <c r="D337" s="27"/>
      <c r="E337" s="27"/>
      <c r="F337" s="27"/>
      <c r="G337" s="27"/>
      <c r="H337" s="27"/>
      <c r="I337" s="27"/>
      <c r="J337" s="27"/>
      <c r="K337" s="27"/>
      <c r="L337" s="27"/>
      <c r="M337" s="27"/>
      <c r="N337" s="27"/>
      <c r="O337" s="27"/>
      <c r="P337" s="27"/>
      <c r="Q337" s="27"/>
      <c r="R337" s="27"/>
      <c r="S337" s="27"/>
      <c r="T337" s="27"/>
      <c r="U337" s="27"/>
      <c r="V337" s="27"/>
      <c r="W337" s="27"/>
    </row>
    <row r="338" spans="3:23">
      <c r="C338" s="27"/>
      <c r="D338" s="27"/>
      <c r="E338" s="27"/>
      <c r="F338" s="27"/>
      <c r="G338" s="27"/>
      <c r="H338" s="27"/>
      <c r="I338" s="27"/>
      <c r="J338" s="27"/>
      <c r="K338" s="27"/>
      <c r="L338" s="27"/>
      <c r="M338" s="27"/>
      <c r="N338" s="27"/>
      <c r="O338" s="27"/>
      <c r="P338" s="27"/>
      <c r="Q338" s="27"/>
      <c r="R338" s="27"/>
      <c r="S338" s="27"/>
      <c r="T338" s="27"/>
      <c r="U338" s="27"/>
      <c r="V338" s="27"/>
      <c r="W338" s="27"/>
    </row>
    <row r="339" spans="3:23">
      <c r="C339" s="27"/>
      <c r="D339" s="27"/>
      <c r="E339" s="27"/>
      <c r="F339" s="27"/>
      <c r="G339" s="27"/>
      <c r="H339" s="27"/>
      <c r="I339" s="27"/>
      <c r="J339" s="27"/>
      <c r="K339" s="27"/>
      <c r="L339" s="27"/>
      <c r="M339" s="27"/>
      <c r="N339" s="27"/>
      <c r="O339" s="27"/>
      <c r="P339" s="27"/>
      <c r="Q339" s="27"/>
      <c r="R339" s="27"/>
      <c r="S339" s="27"/>
      <c r="T339" s="27"/>
      <c r="U339" s="27"/>
      <c r="V339" s="27"/>
      <c r="W339" s="27"/>
    </row>
    <row r="340" spans="3:23">
      <c r="C340" s="27"/>
      <c r="D340" s="27"/>
      <c r="E340" s="27"/>
      <c r="F340" s="27"/>
      <c r="G340" s="27"/>
      <c r="H340" s="27"/>
      <c r="I340" s="27"/>
      <c r="J340" s="27"/>
      <c r="K340" s="27"/>
      <c r="L340" s="27"/>
      <c r="M340" s="27"/>
      <c r="N340" s="27"/>
      <c r="O340" s="27"/>
      <c r="P340" s="27"/>
      <c r="Q340" s="27"/>
      <c r="R340" s="27"/>
      <c r="S340" s="27"/>
      <c r="T340" s="27"/>
      <c r="U340" s="27"/>
      <c r="V340" s="27"/>
      <c r="W340" s="27"/>
    </row>
    <row r="341" spans="3:23">
      <c r="C341" s="27"/>
      <c r="D341" s="27"/>
      <c r="E341" s="27"/>
      <c r="F341" s="27"/>
      <c r="G341" s="27"/>
      <c r="H341" s="27"/>
      <c r="I341" s="27"/>
      <c r="J341" s="27"/>
      <c r="K341" s="27"/>
      <c r="L341" s="27"/>
      <c r="M341" s="27"/>
      <c r="N341" s="27"/>
      <c r="O341" s="27"/>
      <c r="P341" s="27"/>
      <c r="Q341" s="27"/>
      <c r="R341" s="27"/>
      <c r="S341" s="27"/>
      <c r="T341" s="27"/>
      <c r="U341" s="27"/>
      <c r="V341" s="27"/>
      <c r="W341" s="27"/>
    </row>
    <row r="342" spans="3:23">
      <c r="C342" s="27"/>
      <c r="D342" s="27"/>
      <c r="E342" s="27"/>
      <c r="F342" s="27"/>
      <c r="G342" s="27"/>
      <c r="H342" s="27"/>
      <c r="I342" s="27"/>
      <c r="J342" s="27"/>
      <c r="K342" s="27"/>
      <c r="L342" s="27"/>
      <c r="M342" s="27"/>
      <c r="N342" s="27"/>
      <c r="O342" s="27"/>
      <c r="P342" s="27"/>
      <c r="Q342" s="27"/>
      <c r="R342" s="27"/>
      <c r="S342" s="27"/>
      <c r="T342" s="27"/>
      <c r="U342" s="27"/>
      <c r="V342" s="27"/>
      <c r="W342" s="27"/>
    </row>
    <row r="343" spans="3:23">
      <c r="C343" s="27"/>
      <c r="D343" s="27"/>
      <c r="E343" s="27"/>
      <c r="F343" s="27"/>
      <c r="G343" s="27"/>
      <c r="H343" s="27"/>
      <c r="I343" s="27"/>
      <c r="J343" s="27"/>
      <c r="K343" s="27"/>
      <c r="L343" s="27"/>
      <c r="M343" s="27"/>
      <c r="N343" s="27"/>
      <c r="O343" s="27"/>
      <c r="P343" s="27"/>
      <c r="Q343" s="27"/>
      <c r="R343" s="27"/>
      <c r="S343" s="27"/>
      <c r="T343" s="27"/>
      <c r="U343" s="27"/>
      <c r="V343" s="27"/>
      <c r="W343" s="27"/>
    </row>
    <row r="344" spans="3:23">
      <c r="C344" s="27"/>
      <c r="D344" s="27"/>
      <c r="E344" s="27"/>
      <c r="F344" s="27"/>
      <c r="G344" s="27"/>
      <c r="H344" s="27"/>
      <c r="I344" s="27"/>
      <c r="J344" s="27"/>
      <c r="K344" s="27"/>
      <c r="L344" s="27"/>
      <c r="M344" s="27"/>
      <c r="N344" s="27"/>
      <c r="O344" s="27"/>
      <c r="P344" s="27"/>
      <c r="Q344" s="27"/>
      <c r="R344" s="27"/>
      <c r="S344" s="27"/>
      <c r="T344" s="27"/>
      <c r="U344" s="27"/>
      <c r="V344" s="27"/>
      <c r="W344" s="27"/>
    </row>
    <row r="345" spans="3:23">
      <c r="C345" s="27"/>
      <c r="D345" s="27"/>
      <c r="E345" s="27"/>
      <c r="F345" s="27"/>
      <c r="G345" s="27"/>
      <c r="H345" s="27"/>
      <c r="I345" s="27"/>
      <c r="J345" s="27"/>
      <c r="K345" s="27"/>
      <c r="L345" s="27"/>
      <c r="M345" s="27"/>
      <c r="N345" s="27"/>
      <c r="O345" s="27"/>
      <c r="P345" s="27"/>
      <c r="Q345" s="27"/>
      <c r="R345" s="27"/>
      <c r="S345" s="27"/>
      <c r="T345" s="27"/>
      <c r="U345" s="27"/>
      <c r="V345" s="27"/>
      <c r="W345" s="27"/>
    </row>
    <row r="346" spans="3:23">
      <c r="C346" s="27"/>
      <c r="D346" s="27"/>
      <c r="E346" s="27"/>
      <c r="F346" s="27"/>
      <c r="G346" s="27"/>
      <c r="H346" s="27"/>
      <c r="I346" s="27"/>
      <c r="J346" s="27"/>
      <c r="K346" s="27"/>
      <c r="L346" s="27"/>
      <c r="M346" s="27"/>
      <c r="N346" s="27"/>
      <c r="O346" s="27"/>
      <c r="P346" s="27"/>
      <c r="Q346" s="27"/>
      <c r="R346" s="27"/>
      <c r="S346" s="27"/>
      <c r="T346" s="27"/>
      <c r="U346" s="27"/>
      <c r="V346" s="27"/>
      <c r="W346" s="27"/>
    </row>
    <row r="347" spans="3:23">
      <c r="C347" s="27"/>
      <c r="D347" s="27"/>
      <c r="E347" s="27"/>
      <c r="F347" s="27"/>
      <c r="G347" s="27"/>
      <c r="H347" s="27"/>
      <c r="I347" s="27"/>
      <c r="J347" s="27"/>
      <c r="K347" s="27"/>
      <c r="L347" s="27"/>
      <c r="M347" s="27"/>
      <c r="N347" s="27"/>
      <c r="O347" s="27"/>
      <c r="P347" s="27"/>
      <c r="Q347" s="27"/>
      <c r="R347" s="27"/>
      <c r="S347" s="27"/>
      <c r="T347" s="27"/>
      <c r="U347" s="27"/>
      <c r="V347" s="27"/>
      <c r="W347" s="27"/>
    </row>
    <row r="348" spans="3:23">
      <c r="C348" s="27"/>
      <c r="D348" s="27"/>
      <c r="E348" s="27"/>
      <c r="F348" s="27"/>
      <c r="G348" s="27"/>
      <c r="H348" s="27"/>
      <c r="I348" s="27"/>
      <c r="J348" s="27"/>
      <c r="K348" s="27"/>
      <c r="L348" s="27"/>
      <c r="M348" s="27"/>
      <c r="N348" s="27"/>
      <c r="O348" s="27"/>
      <c r="P348" s="27"/>
      <c r="Q348" s="27"/>
      <c r="R348" s="27"/>
      <c r="S348" s="27"/>
      <c r="T348" s="27"/>
      <c r="U348" s="27"/>
      <c r="V348" s="27"/>
      <c r="W348" s="27"/>
    </row>
    <row r="349" spans="3:23">
      <c r="C349" s="27"/>
      <c r="D349" s="27"/>
      <c r="E349" s="27"/>
      <c r="F349" s="27"/>
      <c r="G349" s="27"/>
      <c r="H349" s="27"/>
      <c r="I349" s="27"/>
      <c r="J349" s="27"/>
      <c r="K349" s="27"/>
      <c r="L349" s="27"/>
      <c r="M349" s="27"/>
      <c r="N349" s="27"/>
      <c r="O349" s="27"/>
      <c r="P349" s="27"/>
      <c r="Q349" s="27"/>
      <c r="R349" s="27"/>
      <c r="S349" s="27"/>
      <c r="T349" s="27"/>
      <c r="U349" s="27"/>
      <c r="V349" s="27"/>
      <c r="W349" s="27"/>
    </row>
    <row r="350" spans="3:23">
      <c r="C350" s="27"/>
      <c r="D350" s="27"/>
      <c r="E350" s="27"/>
      <c r="F350" s="27"/>
      <c r="G350" s="27"/>
      <c r="H350" s="27"/>
      <c r="I350" s="27"/>
      <c r="J350" s="27"/>
      <c r="K350" s="27"/>
      <c r="L350" s="27"/>
      <c r="M350" s="27"/>
      <c r="N350" s="27"/>
      <c r="O350" s="27"/>
      <c r="P350" s="27"/>
      <c r="Q350" s="27"/>
      <c r="R350" s="27"/>
      <c r="S350" s="27"/>
      <c r="T350" s="27"/>
      <c r="U350" s="27"/>
      <c r="V350" s="27"/>
      <c r="W350" s="27"/>
    </row>
    <row r="351" spans="3:23">
      <c r="C351" s="27"/>
      <c r="D351" s="27"/>
      <c r="E351" s="27"/>
      <c r="F351" s="27"/>
      <c r="G351" s="27"/>
      <c r="H351" s="27"/>
      <c r="I351" s="27"/>
      <c r="J351" s="27"/>
      <c r="K351" s="27"/>
      <c r="L351" s="27"/>
      <c r="M351" s="27"/>
      <c r="N351" s="27"/>
      <c r="O351" s="27"/>
      <c r="P351" s="27"/>
      <c r="Q351" s="27"/>
      <c r="R351" s="27"/>
      <c r="S351" s="27"/>
      <c r="T351" s="27"/>
      <c r="U351" s="27"/>
      <c r="V351" s="27"/>
      <c r="W351" s="27"/>
    </row>
    <row r="352" spans="3:23">
      <c r="C352" s="27"/>
      <c r="D352" s="27"/>
      <c r="E352" s="27"/>
      <c r="F352" s="27"/>
      <c r="G352" s="27"/>
      <c r="H352" s="27"/>
      <c r="I352" s="27"/>
      <c r="J352" s="27"/>
      <c r="K352" s="27"/>
      <c r="L352" s="27"/>
      <c r="M352" s="27"/>
      <c r="N352" s="27"/>
      <c r="O352" s="27"/>
      <c r="P352" s="27"/>
      <c r="Q352" s="27"/>
      <c r="R352" s="27"/>
      <c r="S352" s="27"/>
      <c r="T352" s="27"/>
      <c r="U352" s="27"/>
      <c r="V352" s="27"/>
      <c r="W352" s="27"/>
    </row>
    <row r="353" spans="3:23">
      <c r="C353" s="27"/>
      <c r="D353" s="27"/>
      <c r="E353" s="27"/>
      <c r="F353" s="27"/>
      <c r="G353" s="27"/>
      <c r="H353" s="27"/>
      <c r="I353" s="27"/>
      <c r="J353" s="27"/>
      <c r="K353" s="27"/>
      <c r="L353" s="27"/>
      <c r="M353" s="27"/>
      <c r="N353" s="27"/>
      <c r="O353" s="27"/>
      <c r="P353" s="27"/>
      <c r="Q353" s="27"/>
      <c r="R353" s="27"/>
      <c r="S353" s="27"/>
      <c r="T353" s="27"/>
      <c r="U353" s="27"/>
      <c r="V353" s="27"/>
      <c r="W353" s="27"/>
    </row>
    <row r="354" spans="3:23">
      <c r="C354" s="27"/>
      <c r="D354" s="27"/>
      <c r="E354" s="27"/>
      <c r="F354" s="27"/>
      <c r="G354" s="27"/>
      <c r="H354" s="27"/>
      <c r="I354" s="27"/>
      <c r="J354" s="27"/>
      <c r="K354" s="27"/>
      <c r="L354" s="27"/>
      <c r="M354" s="27"/>
      <c r="N354" s="27"/>
      <c r="O354" s="27"/>
      <c r="P354" s="27"/>
      <c r="Q354" s="27"/>
      <c r="R354" s="27"/>
      <c r="S354" s="27"/>
      <c r="T354" s="27"/>
      <c r="U354" s="27"/>
      <c r="V354" s="27"/>
      <c r="W354" s="27"/>
    </row>
    <row r="355" spans="3:23">
      <c r="C355" s="27"/>
      <c r="D355" s="27"/>
      <c r="E355" s="27"/>
      <c r="F355" s="27"/>
      <c r="G355" s="27"/>
      <c r="H355" s="27"/>
      <c r="I355" s="27"/>
      <c r="J355" s="27"/>
      <c r="K355" s="27"/>
      <c r="L355" s="27"/>
      <c r="M355" s="27"/>
      <c r="N355" s="27"/>
      <c r="O355" s="27"/>
      <c r="P355" s="27"/>
      <c r="Q355" s="27"/>
      <c r="R355" s="27"/>
      <c r="S355" s="27"/>
      <c r="T355" s="27"/>
      <c r="U355" s="27"/>
      <c r="V355" s="27"/>
      <c r="W355" s="27"/>
    </row>
    <row r="356" spans="3:23">
      <c r="C356" s="27"/>
      <c r="D356" s="27"/>
      <c r="E356" s="27"/>
      <c r="F356" s="27"/>
      <c r="G356" s="27"/>
      <c r="H356" s="27"/>
      <c r="I356" s="27"/>
      <c r="J356" s="27"/>
      <c r="K356" s="27"/>
      <c r="L356" s="27"/>
      <c r="M356" s="27"/>
      <c r="N356" s="27"/>
      <c r="O356" s="27"/>
      <c r="P356" s="27"/>
      <c r="Q356" s="27"/>
      <c r="R356" s="27"/>
      <c r="S356" s="27"/>
      <c r="T356" s="27"/>
      <c r="U356" s="27"/>
      <c r="V356" s="27"/>
      <c r="W356" s="27"/>
    </row>
    <row r="357" spans="3:23">
      <c r="C357" s="27"/>
      <c r="D357" s="27"/>
      <c r="E357" s="27"/>
      <c r="F357" s="27"/>
      <c r="G357" s="27"/>
      <c r="H357" s="27"/>
      <c r="I357" s="27"/>
      <c r="J357" s="27"/>
      <c r="K357" s="27"/>
      <c r="L357" s="27"/>
      <c r="M357" s="27"/>
      <c r="N357" s="27"/>
      <c r="O357" s="27"/>
      <c r="P357" s="27"/>
      <c r="Q357" s="27"/>
      <c r="R357" s="27"/>
      <c r="S357" s="27"/>
      <c r="T357" s="27"/>
      <c r="U357" s="27"/>
      <c r="V357" s="27"/>
      <c r="W357" s="27"/>
    </row>
    <row r="358" spans="3:23">
      <c r="C358" s="27"/>
      <c r="D358" s="27"/>
      <c r="E358" s="27"/>
      <c r="F358" s="27"/>
      <c r="G358" s="27"/>
      <c r="H358" s="27"/>
      <c r="I358" s="27"/>
      <c r="J358" s="27"/>
      <c r="K358" s="27"/>
      <c r="L358" s="27"/>
      <c r="M358" s="27"/>
      <c r="N358" s="27"/>
      <c r="O358" s="27"/>
      <c r="P358" s="27"/>
      <c r="Q358" s="27"/>
      <c r="R358" s="27"/>
      <c r="S358" s="27"/>
      <c r="T358" s="27"/>
      <c r="U358" s="27"/>
      <c r="V358" s="27"/>
      <c r="W358" s="27"/>
    </row>
    <row r="359" spans="3:23">
      <c r="C359" s="27"/>
      <c r="D359" s="27"/>
      <c r="E359" s="27"/>
      <c r="F359" s="27"/>
      <c r="G359" s="27"/>
      <c r="H359" s="27"/>
      <c r="I359" s="27"/>
      <c r="J359" s="27"/>
      <c r="K359" s="27"/>
      <c r="L359" s="27"/>
      <c r="M359" s="27"/>
      <c r="N359" s="27"/>
      <c r="O359" s="27"/>
      <c r="P359" s="27"/>
      <c r="Q359" s="27"/>
      <c r="R359" s="27"/>
      <c r="S359" s="27"/>
      <c r="T359" s="27"/>
      <c r="U359" s="27"/>
      <c r="V359" s="27"/>
      <c r="W359" s="27"/>
    </row>
    <row r="360" spans="3:23">
      <c r="C360" s="27"/>
      <c r="D360" s="27"/>
      <c r="E360" s="27"/>
      <c r="F360" s="27"/>
      <c r="G360" s="27"/>
      <c r="H360" s="27"/>
      <c r="I360" s="27"/>
      <c r="J360" s="27"/>
      <c r="K360" s="27"/>
      <c r="L360" s="27"/>
      <c r="M360" s="27"/>
      <c r="N360" s="27"/>
      <c r="O360" s="27"/>
      <c r="P360" s="27"/>
      <c r="Q360" s="27"/>
      <c r="R360" s="27"/>
      <c r="S360" s="27"/>
      <c r="T360" s="27"/>
      <c r="U360" s="27"/>
      <c r="V360" s="27"/>
      <c r="W360" s="27"/>
    </row>
    <row r="361" spans="3:23">
      <c r="C361" s="27"/>
      <c r="D361" s="27"/>
      <c r="E361" s="27"/>
      <c r="F361" s="27"/>
      <c r="G361" s="27"/>
      <c r="H361" s="27"/>
      <c r="I361" s="27"/>
      <c r="J361" s="27"/>
      <c r="K361" s="27"/>
      <c r="L361" s="27"/>
      <c r="M361" s="27"/>
      <c r="N361" s="27"/>
      <c r="O361" s="27"/>
      <c r="P361" s="27"/>
      <c r="Q361" s="27"/>
      <c r="R361" s="27"/>
      <c r="S361" s="27"/>
      <c r="T361" s="27"/>
      <c r="U361" s="27"/>
      <c r="V361" s="27"/>
      <c r="W361" s="27"/>
    </row>
    <row r="362" spans="3:23">
      <c r="C362" s="27"/>
      <c r="D362" s="27"/>
      <c r="E362" s="27"/>
      <c r="F362" s="27"/>
      <c r="G362" s="27"/>
      <c r="H362" s="27"/>
      <c r="I362" s="27"/>
      <c r="J362" s="27"/>
      <c r="K362" s="27"/>
      <c r="L362" s="27"/>
      <c r="M362" s="27"/>
      <c r="N362" s="27"/>
      <c r="O362" s="27"/>
      <c r="P362" s="27"/>
      <c r="Q362" s="27"/>
      <c r="R362" s="27"/>
      <c r="S362" s="27"/>
      <c r="T362" s="27"/>
      <c r="U362" s="27"/>
      <c r="V362" s="27"/>
      <c r="W362" s="27"/>
    </row>
    <row r="363" spans="3:23">
      <c r="C363" s="27"/>
      <c r="D363" s="27"/>
      <c r="E363" s="27"/>
      <c r="F363" s="27"/>
      <c r="G363" s="27"/>
      <c r="H363" s="27"/>
      <c r="I363" s="27"/>
      <c r="J363" s="27"/>
      <c r="K363" s="27"/>
      <c r="L363" s="27"/>
      <c r="M363" s="27"/>
      <c r="N363" s="27"/>
      <c r="O363" s="27"/>
      <c r="P363" s="27"/>
      <c r="Q363" s="27"/>
      <c r="R363" s="27"/>
      <c r="S363" s="27"/>
      <c r="T363" s="27"/>
      <c r="U363" s="27"/>
      <c r="V363" s="27"/>
      <c r="W363" s="27"/>
    </row>
    <row r="364" spans="3:23">
      <c r="C364" s="27"/>
      <c r="D364" s="27"/>
      <c r="E364" s="27"/>
      <c r="F364" s="27"/>
      <c r="G364" s="27"/>
      <c r="H364" s="27"/>
      <c r="I364" s="27"/>
      <c r="J364" s="27"/>
      <c r="K364" s="27"/>
      <c r="L364" s="27"/>
      <c r="M364" s="27"/>
      <c r="N364" s="27"/>
      <c r="O364" s="27"/>
      <c r="P364" s="27"/>
      <c r="Q364" s="27"/>
      <c r="R364" s="27"/>
      <c r="S364" s="27"/>
      <c r="T364" s="27"/>
      <c r="U364" s="27"/>
      <c r="V364" s="27"/>
      <c r="W364" s="27"/>
    </row>
    <row r="365" spans="3:23">
      <c r="C365" s="27"/>
      <c r="D365" s="27"/>
      <c r="E365" s="27"/>
      <c r="F365" s="27"/>
      <c r="G365" s="27"/>
      <c r="H365" s="27"/>
      <c r="I365" s="27"/>
      <c r="J365" s="27"/>
      <c r="K365" s="27"/>
      <c r="L365" s="27"/>
      <c r="M365" s="27"/>
      <c r="N365" s="27"/>
      <c r="O365" s="27"/>
      <c r="P365" s="27"/>
      <c r="Q365" s="27"/>
      <c r="R365" s="27"/>
      <c r="S365" s="27"/>
      <c r="T365" s="27"/>
      <c r="U365" s="27"/>
      <c r="V365" s="27"/>
      <c r="W365" s="27"/>
    </row>
    <row r="366" spans="3:23">
      <c r="C366" s="27"/>
      <c r="D366" s="27"/>
      <c r="E366" s="27"/>
      <c r="F366" s="27"/>
      <c r="G366" s="27"/>
      <c r="H366" s="27"/>
      <c r="I366" s="27"/>
      <c r="J366" s="27"/>
      <c r="K366" s="27"/>
      <c r="L366" s="27"/>
      <c r="M366" s="27"/>
      <c r="N366" s="27"/>
      <c r="O366" s="27"/>
      <c r="P366" s="27"/>
      <c r="Q366" s="27"/>
      <c r="R366" s="27"/>
      <c r="S366" s="27"/>
      <c r="T366" s="27"/>
      <c r="U366" s="27"/>
      <c r="V366" s="27"/>
      <c r="W366" s="27"/>
    </row>
    <row r="367" spans="3:23">
      <c r="C367" s="27"/>
      <c r="D367" s="27"/>
      <c r="E367" s="27"/>
      <c r="F367" s="27"/>
      <c r="G367" s="27"/>
      <c r="H367" s="27"/>
      <c r="I367" s="27"/>
      <c r="J367" s="27"/>
      <c r="K367" s="27"/>
      <c r="L367" s="27"/>
      <c r="M367" s="27"/>
      <c r="N367" s="27"/>
      <c r="O367" s="27"/>
      <c r="P367" s="27"/>
      <c r="Q367" s="27"/>
      <c r="R367" s="27"/>
      <c r="S367" s="27"/>
      <c r="T367" s="27"/>
      <c r="U367" s="27"/>
      <c r="V367" s="27"/>
      <c r="W367" s="27"/>
    </row>
    <row r="368" spans="3:23">
      <c r="C368" s="27"/>
      <c r="D368" s="27"/>
      <c r="E368" s="27"/>
      <c r="F368" s="27"/>
      <c r="G368" s="27"/>
      <c r="H368" s="27"/>
      <c r="I368" s="27"/>
      <c r="J368" s="27"/>
      <c r="K368" s="27"/>
      <c r="L368" s="27"/>
      <c r="M368" s="27"/>
      <c r="N368" s="27"/>
      <c r="O368" s="27"/>
      <c r="P368" s="27"/>
      <c r="Q368" s="27"/>
      <c r="R368" s="27"/>
      <c r="S368" s="27"/>
      <c r="T368" s="27"/>
      <c r="U368" s="27"/>
      <c r="V368" s="27"/>
      <c r="W368" s="27"/>
    </row>
    <row r="369" spans="3:23">
      <c r="C369" s="27"/>
      <c r="D369" s="27"/>
      <c r="E369" s="27"/>
      <c r="F369" s="27"/>
      <c r="G369" s="27"/>
      <c r="H369" s="27"/>
      <c r="I369" s="27"/>
      <c r="J369" s="27"/>
      <c r="K369" s="27"/>
      <c r="L369" s="27"/>
      <c r="M369" s="27"/>
      <c r="N369" s="27"/>
      <c r="O369" s="27"/>
      <c r="P369" s="27"/>
      <c r="Q369" s="27"/>
      <c r="R369" s="27"/>
      <c r="S369" s="27"/>
      <c r="T369" s="27"/>
      <c r="U369" s="27"/>
      <c r="V369" s="27"/>
      <c r="W369" s="27"/>
    </row>
    <row r="370" spans="3:23">
      <c r="C370" s="27"/>
      <c r="D370" s="27"/>
      <c r="E370" s="27"/>
      <c r="F370" s="27"/>
      <c r="G370" s="27"/>
      <c r="H370" s="27"/>
      <c r="I370" s="27"/>
      <c r="J370" s="27"/>
      <c r="K370" s="27"/>
      <c r="L370" s="27"/>
      <c r="M370" s="27"/>
      <c r="N370" s="27"/>
      <c r="O370" s="27"/>
      <c r="P370" s="27"/>
      <c r="Q370" s="27"/>
      <c r="R370" s="27"/>
      <c r="S370" s="27"/>
      <c r="T370" s="27"/>
      <c r="U370" s="27"/>
      <c r="V370" s="27"/>
      <c r="W370" s="27"/>
    </row>
    <row r="371" spans="3:23">
      <c r="C371" s="27"/>
      <c r="D371" s="27"/>
      <c r="E371" s="27"/>
      <c r="F371" s="27"/>
      <c r="G371" s="27"/>
      <c r="H371" s="27"/>
      <c r="I371" s="27"/>
      <c r="J371" s="27"/>
      <c r="K371" s="27"/>
      <c r="L371" s="27"/>
      <c r="M371" s="27"/>
      <c r="N371" s="27"/>
      <c r="O371" s="27"/>
      <c r="P371" s="27"/>
      <c r="Q371" s="27"/>
      <c r="R371" s="27"/>
      <c r="S371" s="27"/>
      <c r="T371" s="27"/>
      <c r="U371" s="27"/>
      <c r="V371" s="27"/>
      <c r="W371" s="27"/>
    </row>
    <row r="372" spans="3:23">
      <c r="C372" s="27"/>
      <c r="D372" s="27"/>
      <c r="E372" s="27"/>
      <c r="F372" s="27"/>
      <c r="G372" s="27"/>
      <c r="H372" s="27"/>
      <c r="I372" s="27"/>
      <c r="J372" s="27"/>
      <c r="K372" s="27"/>
      <c r="L372" s="27"/>
      <c r="M372" s="27"/>
      <c r="N372" s="27"/>
      <c r="O372" s="27"/>
      <c r="P372" s="27"/>
      <c r="Q372" s="27"/>
      <c r="R372" s="27"/>
      <c r="S372" s="27"/>
      <c r="T372" s="27"/>
      <c r="U372" s="27"/>
      <c r="V372" s="27"/>
      <c r="W372" s="27"/>
    </row>
    <row r="373" spans="3:23">
      <c r="C373" s="27"/>
      <c r="D373" s="27"/>
      <c r="E373" s="27"/>
      <c r="F373" s="27"/>
      <c r="G373" s="27"/>
      <c r="H373" s="27"/>
      <c r="I373" s="27"/>
      <c r="J373" s="27"/>
      <c r="K373" s="27"/>
      <c r="L373" s="27"/>
      <c r="M373" s="27"/>
      <c r="N373" s="27"/>
      <c r="O373" s="27"/>
      <c r="P373" s="27"/>
      <c r="Q373" s="27"/>
      <c r="R373" s="27"/>
      <c r="S373" s="27"/>
      <c r="T373" s="27"/>
      <c r="U373" s="27"/>
      <c r="V373" s="27"/>
      <c r="W373" s="27"/>
    </row>
    <row r="374" spans="3:23">
      <c r="C374" s="27"/>
      <c r="D374" s="27"/>
      <c r="E374" s="27"/>
      <c r="F374" s="27"/>
      <c r="G374" s="27"/>
      <c r="H374" s="27"/>
      <c r="I374" s="27"/>
      <c r="J374" s="27"/>
      <c r="K374" s="27"/>
      <c r="L374" s="27"/>
      <c r="M374" s="27"/>
      <c r="N374" s="27"/>
      <c r="O374" s="27"/>
      <c r="P374" s="27"/>
      <c r="Q374" s="27"/>
      <c r="R374" s="27"/>
      <c r="S374" s="27"/>
      <c r="T374" s="27"/>
      <c r="U374" s="27"/>
      <c r="V374" s="27"/>
      <c r="W374" s="27"/>
    </row>
    <row r="375" spans="3:23">
      <c r="C375" s="27"/>
      <c r="D375" s="27"/>
      <c r="E375" s="27"/>
      <c r="F375" s="27"/>
      <c r="G375" s="27"/>
      <c r="H375" s="27"/>
      <c r="I375" s="27"/>
      <c r="J375" s="27"/>
      <c r="K375" s="27"/>
      <c r="L375" s="27"/>
      <c r="M375" s="27"/>
      <c r="N375" s="27"/>
      <c r="O375" s="27"/>
      <c r="P375" s="27"/>
      <c r="Q375" s="27"/>
      <c r="R375" s="27"/>
      <c r="S375" s="27"/>
      <c r="T375" s="27"/>
      <c r="U375" s="27"/>
      <c r="V375" s="27"/>
      <c r="W375" s="27"/>
    </row>
    <row r="376" spans="3:23">
      <c r="C376" s="27"/>
      <c r="D376" s="27"/>
      <c r="E376" s="27"/>
      <c r="F376" s="27"/>
      <c r="G376" s="27"/>
      <c r="H376" s="27"/>
      <c r="I376" s="27"/>
      <c r="J376" s="27"/>
      <c r="K376" s="27"/>
      <c r="L376" s="27"/>
      <c r="M376" s="27"/>
      <c r="N376" s="27"/>
      <c r="O376" s="27"/>
      <c r="P376" s="27"/>
      <c r="Q376" s="27"/>
      <c r="R376" s="27"/>
      <c r="S376" s="27"/>
      <c r="T376" s="27"/>
      <c r="U376" s="27"/>
      <c r="V376" s="27"/>
      <c r="W376" s="27"/>
    </row>
    <row r="377" spans="3:23">
      <c r="C377" s="27"/>
      <c r="D377" s="27"/>
      <c r="E377" s="27"/>
      <c r="F377" s="27"/>
      <c r="G377" s="27"/>
      <c r="H377" s="27"/>
      <c r="I377" s="27"/>
      <c r="J377" s="27"/>
      <c r="K377" s="27"/>
      <c r="L377" s="27"/>
      <c r="M377" s="27"/>
      <c r="N377" s="27"/>
      <c r="O377" s="27"/>
      <c r="P377" s="27"/>
      <c r="Q377" s="27"/>
      <c r="R377" s="27"/>
      <c r="S377" s="27"/>
      <c r="T377" s="27"/>
      <c r="U377" s="27"/>
      <c r="V377" s="27"/>
      <c r="W377" s="27"/>
    </row>
    <row r="378" spans="3:23">
      <c r="C378" s="27"/>
      <c r="D378" s="27"/>
      <c r="E378" s="27"/>
      <c r="F378" s="27"/>
      <c r="G378" s="27"/>
      <c r="H378" s="27"/>
      <c r="I378" s="27"/>
      <c r="J378" s="27"/>
      <c r="K378" s="27"/>
      <c r="L378" s="27"/>
      <c r="M378" s="27"/>
      <c r="N378" s="27"/>
      <c r="O378" s="27"/>
      <c r="P378" s="27"/>
      <c r="Q378" s="27"/>
      <c r="R378" s="27"/>
      <c r="S378" s="27"/>
      <c r="T378" s="27"/>
      <c r="U378" s="27"/>
      <c r="V378" s="27"/>
      <c r="W378" s="27"/>
    </row>
    <row r="379" spans="3:23">
      <c r="C379" s="27"/>
      <c r="D379" s="27"/>
      <c r="E379" s="27"/>
      <c r="F379" s="27"/>
      <c r="G379" s="27"/>
      <c r="H379" s="27"/>
      <c r="I379" s="27"/>
      <c r="J379" s="27"/>
      <c r="K379" s="27"/>
      <c r="L379" s="27"/>
      <c r="M379" s="27"/>
      <c r="N379" s="27"/>
      <c r="O379" s="27"/>
      <c r="P379" s="27"/>
      <c r="Q379" s="27"/>
      <c r="R379" s="27"/>
      <c r="S379" s="27"/>
      <c r="T379" s="27"/>
      <c r="U379" s="27"/>
      <c r="V379" s="27"/>
      <c r="W379" s="27"/>
    </row>
    <row r="380" spans="3:23">
      <c r="C380" s="27"/>
      <c r="D380" s="27"/>
      <c r="E380" s="27"/>
      <c r="F380" s="27"/>
      <c r="G380" s="27"/>
      <c r="H380" s="27"/>
      <c r="I380" s="27"/>
      <c r="J380" s="27"/>
      <c r="K380" s="27"/>
      <c r="L380" s="27"/>
      <c r="M380" s="27"/>
      <c r="N380" s="27"/>
      <c r="O380" s="27"/>
      <c r="P380" s="27"/>
      <c r="Q380" s="27"/>
      <c r="R380" s="27"/>
      <c r="S380" s="27"/>
      <c r="T380" s="27"/>
      <c r="U380" s="27"/>
      <c r="V380" s="27"/>
      <c r="W380" s="27"/>
    </row>
    <row r="381" spans="3:23">
      <c r="C381" s="27"/>
      <c r="D381" s="27"/>
      <c r="E381" s="27"/>
      <c r="F381" s="27"/>
      <c r="G381" s="27"/>
      <c r="H381" s="27"/>
      <c r="I381" s="27"/>
      <c r="J381" s="27"/>
      <c r="K381" s="27"/>
      <c r="L381" s="27"/>
      <c r="M381" s="27"/>
      <c r="N381" s="27"/>
      <c r="O381" s="27"/>
      <c r="P381" s="27"/>
      <c r="Q381" s="27"/>
      <c r="R381" s="27"/>
      <c r="S381" s="27"/>
      <c r="T381" s="27"/>
      <c r="U381" s="27"/>
      <c r="V381" s="27"/>
      <c r="W381" s="27"/>
    </row>
    <row r="382" spans="3:23">
      <c r="C382" s="27"/>
      <c r="D382" s="27"/>
      <c r="E382" s="27"/>
      <c r="F382" s="27"/>
      <c r="G382" s="27"/>
      <c r="H382" s="27"/>
      <c r="I382" s="27"/>
      <c r="J382" s="27"/>
      <c r="K382" s="27"/>
      <c r="L382" s="27"/>
      <c r="M382" s="27"/>
      <c r="N382" s="27"/>
      <c r="O382" s="27"/>
      <c r="P382" s="27"/>
      <c r="Q382" s="27"/>
      <c r="R382" s="27"/>
      <c r="S382" s="27"/>
      <c r="T382" s="27"/>
      <c r="U382" s="27"/>
      <c r="V382" s="27"/>
      <c r="W382" s="27"/>
    </row>
    <row r="383" spans="3:23">
      <c r="C383" s="27"/>
      <c r="D383" s="27"/>
      <c r="E383" s="27"/>
      <c r="F383" s="27"/>
      <c r="G383" s="27"/>
      <c r="H383" s="27"/>
      <c r="I383" s="27"/>
      <c r="J383" s="27"/>
      <c r="K383" s="27"/>
      <c r="L383" s="27"/>
      <c r="M383" s="27"/>
      <c r="N383" s="27"/>
      <c r="O383" s="27"/>
      <c r="P383" s="27"/>
      <c r="Q383" s="27"/>
      <c r="R383" s="27"/>
      <c r="S383" s="27"/>
      <c r="T383" s="27"/>
      <c r="U383" s="27"/>
      <c r="V383" s="27"/>
      <c r="W383" s="27"/>
    </row>
    <row r="384" spans="3:23">
      <c r="C384" s="27"/>
      <c r="D384" s="27"/>
      <c r="E384" s="27"/>
      <c r="F384" s="27"/>
      <c r="G384" s="27"/>
      <c r="H384" s="27"/>
      <c r="I384" s="27"/>
      <c r="J384" s="27"/>
      <c r="K384" s="27"/>
      <c r="L384" s="27"/>
      <c r="M384" s="27"/>
      <c r="N384" s="27"/>
      <c r="O384" s="27"/>
      <c r="P384" s="27"/>
      <c r="Q384" s="27"/>
      <c r="R384" s="27"/>
      <c r="S384" s="27"/>
      <c r="T384" s="27"/>
      <c r="U384" s="27"/>
      <c r="V384" s="27"/>
      <c r="W384" s="27"/>
    </row>
    <row r="385" spans="3:23">
      <c r="C385" s="27"/>
      <c r="D385" s="27"/>
      <c r="E385" s="27"/>
      <c r="F385" s="27"/>
      <c r="G385" s="27"/>
      <c r="H385" s="27"/>
      <c r="I385" s="27"/>
      <c r="J385" s="27"/>
      <c r="K385" s="27"/>
      <c r="L385" s="27"/>
      <c r="M385" s="27"/>
      <c r="N385" s="27"/>
      <c r="O385" s="27"/>
      <c r="P385" s="27"/>
      <c r="Q385" s="27"/>
      <c r="R385" s="27"/>
      <c r="S385" s="27"/>
      <c r="T385" s="27"/>
      <c r="U385" s="27"/>
      <c r="V385" s="27"/>
      <c r="W385" s="27"/>
    </row>
    <row r="386" spans="3:23">
      <c r="C386" s="27"/>
      <c r="D386" s="27"/>
      <c r="E386" s="27"/>
      <c r="F386" s="27"/>
      <c r="G386" s="27"/>
      <c r="H386" s="27"/>
      <c r="I386" s="27"/>
      <c r="J386" s="27"/>
      <c r="K386" s="27"/>
      <c r="L386" s="27"/>
      <c r="M386" s="27"/>
      <c r="N386" s="27"/>
      <c r="O386" s="27"/>
      <c r="P386" s="27"/>
      <c r="Q386" s="27"/>
      <c r="R386" s="27"/>
      <c r="S386" s="27"/>
      <c r="T386" s="27"/>
      <c r="U386" s="27"/>
      <c r="V386" s="27"/>
      <c r="W386" s="27"/>
    </row>
    <row r="387" spans="3:23">
      <c r="C387" s="27"/>
      <c r="D387" s="27"/>
      <c r="E387" s="27"/>
      <c r="F387" s="27"/>
      <c r="G387" s="27"/>
      <c r="H387" s="27"/>
      <c r="I387" s="27"/>
      <c r="J387" s="27"/>
      <c r="K387" s="27"/>
      <c r="L387" s="27"/>
      <c r="M387" s="27"/>
      <c r="N387" s="27"/>
      <c r="O387" s="27"/>
      <c r="P387" s="27"/>
      <c r="Q387" s="27"/>
      <c r="R387" s="27"/>
      <c r="S387" s="27"/>
      <c r="T387" s="27"/>
      <c r="U387" s="27"/>
      <c r="V387" s="27"/>
      <c r="W387" s="27"/>
    </row>
    <row r="388" spans="3:23">
      <c r="C388" s="27"/>
      <c r="D388" s="27"/>
      <c r="E388" s="27"/>
      <c r="F388" s="27"/>
      <c r="G388" s="27"/>
      <c r="H388" s="27"/>
      <c r="I388" s="27"/>
      <c r="J388" s="27"/>
      <c r="K388" s="27"/>
      <c r="L388" s="27"/>
      <c r="M388" s="27"/>
      <c r="N388" s="27"/>
      <c r="O388" s="27"/>
      <c r="P388" s="27"/>
      <c r="Q388" s="27"/>
      <c r="R388" s="27"/>
      <c r="S388" s="27"/>
      <c r="T388" s="27"/>
      <c r="U388" s="27"/>
      <c r="V388" s="27"/>
      <c r="W388" s="27"/>
    </row>
    <row r="389" spans="3:23">
      <c r="C389" s="27"/>
      <c r="D389" s="27"/>
      <c r="E389" s="27"/>
      <c r="F389" s="27"/>
      <c r="G389" s="27"/>
      <c r="H389" s="27"/>
      <c r="I389" s="27"/>
      <c r="J389" s="27"/>
      <c r="K389" s="27"/>
      <c r="L389" s="27"/>
      <c r="M389" s="27"/>
      <c r="N389" s="27"/>
      <c r="O389" s="27"/>
      <c r="P389" s="27"/>
      <c r="Q389" s="27"/>
      <c r="R389" s="27"/>
      <c r="S389" s="27"/>
      <c r="T389" s="27"/>
      <c r="U389" s="27"/>
      <c r="V389" s="27"/>
      <c r="W389" s="27"/>
    </row>
    <row r="390" spans="3:23">
      <c r="C390" s="27"/>
      <c r="D390" s="27"/>
      <c r="E390" s="27"/>
      <c r="F390" s="27"/>
      <c r="G390" s="27"/>
      <c r="H390" s="27"/>
      <c r="I390" s="27"/>
      <c r="J390" s="27"/>
      <c r="K390" s="27"/>
      <c r="L390" s="27"/>
      <c r="M390" s="27"/>
      <c r="N390" s="27"/>
      <c r="O390" s="27"/>
      <c r="P390" s="27"/>
      <c r="Q390" s="27"/>
      <c r="R390" s="27"/>
      <c r="S390" s="27"/>
      <c r="T390" s="27"/>
      <c r="U390" s="27"/>
      <c r="V390" s="27"/>
      <c r="W390" s="27"/>
    </row>
    <row r="391" spans="3:23">
      <c r="C391" s="27"/>
      <c r="D391" s="27"/>
      <c r="E391" s="27"/>
      <c r="F391" s="27"/>
      <c r="G391" s="27"/>
      <c r="H391" s="27"/>
      <c r="I391" s="27"/>
      <c r="J391" s="27"/>
      <c r="K391" s="27"/>
      <c r="L391" s="27"/>
      <c r="M391" s="27"/>
      <c r="N391" s="27"/>
      <c r="O391" s="27"/>
      <c r="P391" s="27"/>
      <c r="Q391" s="27"/>
      <c r="R391" s="27"/>
      <c r="S391" s="27"/>
      <c r="T391" s="27"/>
      <c r="U391" s="27"/>
      <c r="V391" s="27"/>
      <c r="W391" s="27"/>
    </row>
    <row r="392" spans="3:23">
      <c r="C392" s="27"/>
      <c r="D392" s="27"/>
      <c r="E392" s="27"/>
      <c r="F392" s="27"/>
      <c r="G392" s="27"/>
      <c r="H392" s="27"/>
      <c r="I392" s="27"/>
      <c r="J392" s="27"/>
      <c r="K392" s="27"/>
      <c r="L392" s="27"/>
      <c r="M392" s="27"/>
      <c r="N392" s="27"/>
      <c r="O392" s="27"/>
      <c r="P392" s="27"/>
      <c r="Q392" s="27"/>
      <c r="R392" s="27"/>
      <c r="S392" s="27"/>
      <c r="T392" s="27"/>
      <c r="U392" s="27"/>
      <c r="V392" s="27"/>
      <c r="W392" s="27"/>
    </row>
    <row r="393" spans="3:23">
      <c r="C393" s="27"/>
      <c r="D393" s="27"/>
      <c r="E393" s="27"/>
      <c r="F393" s="27"/>
      <c r="G393" s="27"/>
      <c r="H393" s="27"/>
      <c r="I393" s="27"/>
      <c r="J393" s="27"/>
      <c r="K393" s="27"/>
      <c r="L393" s="27"/>
      <c r="M393" s="27"/>
      <c r="N393" s="27"/>
      <c r="O393" s="27"/>
      <c r="P393" s="27"/>
      <c r="Q393" s="27"/>
      <c r="R393" s="27"/>
      <c r="S393" s="27"/>
      <c r="T393" s="27"/>
      <c r="U393" s="27"/>
      <c r="V393" s="27"/>
      <c r="W393" s="27"/>
    </row>
    <row r="394" spans="3:23">
      <c r="C394" s="27"/>
      <c r="D394" s="27"/>
      <c r="E394" s="27"/>
      <c r="F394" s="27"/>
      <c r="G394" s="27"/>
      <c r="H394" s="27"/>
      <c r="I394" s="27"/>
      <c r="J394" s="27"/>
      <c r="K394" s="27"/>
      <c r="L394" s="27"/>
      <c r="M394" s="27"/>
      <c r="N394" s="27"/>
      <c r="O394" s="27"/>
      <c r="P394" s="27"/>
      <c r="Q394" s="27"/>
      <c r="R394" s="27"/>
      <c r="S394" s="27"/>
      <c r="T394" s="27"/>
      <c r="U394" s="27"/>
      <c r="V394" s="27"/>
      <c r="W394" s="27"/>
    </row>
    <row r="395" spans="3:23">
      <c r="C395" s="27"/>
      <c r="D395" s="27"/>
      <c r="E395" s="27"/>
      <c r="F395" s="27"/>
      <c r="G395" s="27"/>
      <c r="H395" s="27"/>
      <c r="I395" s="27"/>
      <c r="J395" s="27"/>
      <c r="K395" s="27"/>
      <c r="L395" s="27"/>
      <c r="M395" s="27"/>
      <c r="N395" s="27"/>
      <c r="O395" s="27"/>
      <c r="P395" s="27"/>
      <c r="Q395" s="27"/>
      <c r="R395" s="27"/>
      <c r="S395" s="27"/>
      <c r="T395" s="27"/>
      <c r="U395" s="27"/>
      <c r="V395" s="27"/>
      <c r="W395" s="27"/>
    </row>
    <row r="396" spans="3:23">
      <c r="C396" s="27"/>
      <c r="D396" s="27"/>
      <c r="E396" s="27"/>
      <c r="F396" s="27"/>
      <c r="G396" s="27"/>
      <c r="H396" s="27"/>
      <c r="I396" s="27"/>
      <c r="J396" s="27"/>
      <c r="K396" s="27"/>
      <c r="L396" s="27"/>
      <c r="M396" s="27"/>
      <c r="N396" s="27"/>
      <c r="O396" s="27"/>
      <c r="P396" s="27"/>
      <c r="Q396" s="27"/>
      <c r="R396" s="27"/>
      <c r="S396" s="27"/>
      <c r="T396" s="27"/>
      <c r="U396" s="27"/>
      <c r="V396" s="27"/>
      <c r="W396" s="27"/>
    </row>
    <row r="397" spans="3:23">
      <c r="C397" s="27"/>
      <c r="D397" s="27"/>
      <c r="E397" s="27"/>
      <c r="F397" s="27"/>
      <c r="G397" s="27"/>
      <c r="H397" s="27"/>
      <c r="I397" s="27"/>
      <c r="J397" s="27"/>
      <c r="K397" s="27"/>
      <c r="L397" s="27"/>
      <c r="M397" s="27"/>
      <c r="N397" s="27"/>
      <c r="O397" s="27"/>
      <c r="P397" s="27"/>
      <c r="Q397" s="27"/>
      <c r="R397" s="27"/>
      <c r="S397" s="27"/>
      <c r="T397" s="27"/>
      <c r="U397" s="27"/>
      <c r="V397" s="27"/>
      <c r="W397" s="27"/>
    </row>
    <row r="398" spans="3:23">
      <c r="C398" s="27"/>
      <c r="D398" s="27"/>
      <c r="E398" s="27"/>
      <c r="F398" s="27"/>
      <c r="G398" s="27"/>
      <c r="H398" s="27"/>
      <c r="I398" s="27"/>
      <c r="J398" s="27"/>
      <c r="K398" s="27"/>
      <c r="L398" s="27"/>
      <c r="M398" s="27"/>
      <c r="N398" s="27"/>
      <c r="O398" s="27"/>
      <c r="P398" s="27"/>
      <c r="Q398" s="27"/>
      <c r="R398" s="27"/>
      <c r="S398" s="27"/>
      <c r="T398" s="27"/>
      <c r="U398" s="27"/>
      <c r="V398" s="27"/>
      <c r="W398" s="27"/>
    </row>
    <row r="399" spans="3:23">
      <c r="C399" s="27"/>
      <c r="D399" s="27"/>
      <c r="E399" s="27"/>
      <c r="F399" s="27"/>
      <c r="G399" s="27"/>
      <c r="H399" s="27"/>
      <c r="I399" s="27"/>
      <c r="J399" s="27"/>
      <c r="K399" s="27"/>
      <c r="L399" s="27"/>
      <c r="M399" s="27"/>
      <c r="N399" s="27"/>
      <c r="O399" s="27"/>
      <c r="P399" s="27"/>
      <c r="Q399" s="27"/>
      <c r="R399" s="27"/>
      <c r="S399" s="27"/>
      <c r="T399" s="27"/>
      <c r="U399" s="27"/>
      <c r="V399" s="27"/>
      <c r="W399" s="27"/>
    </row>
    <row r="400" spans="3:23">
      <c r="C400" s="27"/>
      <c r="D400" s="27"/>
      <c r="E400" s="27"/>
      <c r="F400" s="27"/>
      <c r="G400" s="27"/>
      <c r="H400" s="27"/>
      <c r="I400" s="27"/>
      <c r="J400" s="27"/>
      <c r="K400" s="27"/>
      <c r="L400" s="27"/>
      <c r="M400" s="27"/>
      <c r="N400" s="27"/>
      <c r="O400" s="27"/>
      <c r="P400" s="27"/>
      <c r="Q400" s="27"/>
      <c r="R400" s="27"/>
      <c r="S400" s="27"/>
      <c r="T400" s="27"/>
      <c r="U400" s="27"/>
      <c r="V400" s="27"/>
      <c r="W400" s="27"/>
    </row>
    <row r="401" spans="3:23">
      <c r="C401" s="27"/>
      <c r="D401" s="27"/>
      <c r="E401" s="27"/>
      <c r="F401" s="27"/>
      <c r="G401" s="27"/>
      <c r="H401" s="27"/>
      <c r="I401" s="27"/>
      <c r="J401" s="27"/>
      <c r="K401" s="27"/>
      <c r="L401" s="27"/>
      <c r="M401" s="27"/>
      <c r="N401" s="27"/>
      <c r="O401" s="27"/>
      <c r="P401" s="27"/>
      <c r="Q401" s="27"/>
      <c r="R401" s="27"/>
      <c r="S401" s="27"/>
      <c r="T401" s="27"/>
      <c r="U401" s="27"/>
      <c r="V401" s="27"/>
      <c r="W401" s="27"/>
    </row>
    <row r="402" spans="3:23">
      <c r="C402" s="27"/>
      <c r="D402" s="27"/>
      <c r="E402" s="27"/>
      <c r="F402" s="27"/>
      <c r="G402" s="27"/>
      <c r="H402" s="27"/>
      <c r="I402" s="27"/>
      <c r="J402" s="27"/>
      <c r="K402" s="27"/>
      <c r="L402" s="27"/>
      <c r="M402" s="27"/>
      <c r="N402" s="27"/>
      <c r="O402" s="27"/>
      <c r="P402" s="27"/>
      <c r="Q402" s="27"/>
      <c r="R402" s="27"/>
      <c r="S402" s="27"/>
      <c r="T402" s="27"/>
      <c r="U402" s="27"/>
      <c r="V402" s="27"/>
      <c r="W402" s="27"/>
    </row>
    <row r="403" spans="3:23">
      <c r="C403" s="27"/>
      <c r="D403" s="27"/>
      <c r="E403" s="27"/>
      <c r="F403" s="27"/>
      <c r="G403" s="27"/>
      <c r="H403" s="27"/>
      <c r="I403" s="27"/>
      <c r="J403" s="27"/>
      <c r="K403" s="27"/>
      <c r="L403" s="27"/>
      <c r="M403" s="27"/>
      <c r="N403" s="27"/>
      <c r="O403" s="27"/>
      <c r="P403" s="27"/>
      <c r="Q403" s="27"/>
      <c r="R403" s="27"/>
      <c r="S403" s="27"/>
      <c r="T403" s="27"/>
      <c r="U403" s="27"/>
      <c r="V403" s="27"/>
      <c r="W403" s="27"/>
    </row>
    <row r="404" spans="3:23">
      <c r="C404" s="27"/>
      <c r="D404" s="27"/>
      <c r="E404" s="27"/>
      <c r="F404" s="27"/>
      <c r="G404" s="27"/>
      <c r="H404" s="27"/>
      <c r="I404" s="27"/>
      <c r="J404" s="27"/>
      <c r="K404" s="27"/>
      <c r="L404" s="27"/>
      <c r="M404" s="27"/>
      <c r="N404" s="27"/>
      <c r="O404" s="27"/>
      <c r="P404" s="27"/>
      <c r="Q404" s="27"/>
      <c r="R404" s="27"/>
      <c r="S404" s="27"/>
      <c r="T404" s="27"/>
      <c r="U404" s="27"/>
      <c r="V404" s="27"/>
      <c r="W404" s="27"/>
    </row>
    <row r="405" spans="3:23">
      <c r="C405" s="27"/>
      <c r="D405" s="27"/>
      <c r="E405" s="27"/>
      <c r="F405" s="27"/>
      <c r="G405" s="27"/>
      <c r="H405" s="27"/>
      <c r="I405" s="27"/>
      <c r="J405" s="27"/>
      <c r="K405" s="27"/>
      <c r="L405" s="27"/>
      <c r="M405" s="27"/>
      <c r="N405" s="27"/>
      <c r="O405" s="27"/>
      <c r="P405" s="27"/>
      <c r="Q405" s="27"/>
      <c r="R405" s="27"/>
      <c r="S405" s="27"/>
      <c r="T405" s="27"/>
      <c r="U405" s="27"/>
      <c r="V405" s="27"/>
      <c r="W405" s="27"/>
    </row>
    <row r="406" spans="3:23">
      <c r="C406" s="27"/>
      <c r="D406" s="27"/>
      <c r="E406" s="27"/>
      <c r="F406" s="27"/>
      <c r="G406" s="27"/>
      <c r="H406" s="27"/>
      <c r="I406" s="27"/>
      <c r="J406" s="27"/>
      <c r="K406" s="27"/>
      <c r="L406" s="27"/>
      <c r="M406" s="27"/>
      <c r="N406" s="27"/>
      <c r="O406" s="27"/>
      <c r="P406" s="27"/>
      <c r="Q406" s="27"/>
      <c r="R406" s="27"/>
      <c r="S406" s="27"/>
      <c r="T406" s="27"/>
      <c r="U406" s="27"/>
      <c r="V406" s="27"/>
      <c r="W406" s="27"/>
    </row>
    <row r="407" spans="3:23">
      <c r="C407" s="27"/>
      <c r="D407" s="27"/>
      <c r="E407" s="27"/>
      <c r="F407" s="27"/>
      <c r="G407" s="27"/>
      <c r="H407" s="27"/>
      <c r="I407" s="27"/>
      <c r="J407" s="27"/>
      <c r="K407" s="27"/>
      <c r="L407" s="27"/>
      <c r="M407" s="27"/>
      <c r="N407" s="27"/>
      <c r="O407" s="27"/>
      <c r="P407" s="27"/>
      <c r="Q407" s="27"/>
      <c r="R407" s="27"/>
      <c r="S407" s="27"/>
      <c r="T407" s="27"/>
      <c r="U407" s="27"/>
      <c r="V407" s="27"/>
      <c r="W407" s="27"/>
    </row>
    <row r="408" spans="3:23">
      <c r="C408" s="27"/>
      <c r="D408" s="27"/>
      <c r="E408" s="27"/>
      <c r="F408" s="27"/>
      <c r="G408" s="27"/>
      <c r="H408" s="27"/>
      <c r="I408" s="27"/>
      <c r="J408" s="27"/>
      <c r="K408" s="27"/>
      <c r="L408" s="27"/>
      <c r="M408" s="27"/>
      <c r="N408" s="27"/>
      <c r="O408" s="27"/>
      <c r="P408" s="27"/>
      <c r="Q408" s="27"/>
      <c r="R408" s="27"/>
      <c r="S408" s="27"/>
      <c r="T408" s="27"/>
      <c r="U408" s="27"/>
      <c r="V408" s="27"/>
      <c r="W408" s="27"/>
    </row>
    <row r="409" spans="3:23">
      <c r="C409" s="27"/>
      <c r="D409" s="27"/>
      <c r="E409" s="27"/>
      <c r="F409" s="27"/>
      <c r="G409" s="27"/>
      <c r="H409" s="27"/>
      <c r="I409" s="27"/>
      <c r="J409" s="27"/>
      <c r="K409" s="27"/>
      <c r="L409" s="27"/>
      <c r="M409" s="27"/>
      <c r="N409" s="27"/>
      <c r="O409" s="27"/>
      <c r="P409" s="27"/>
      <c r="Q409" s="27"/>
      <c r="R409" s="27"/>
      <c r="S409" s="27"/>
      <c r="T409" s="27"/>
      <c r="U409" s="27"/>
      <c r="V409" s="27"/>
      <c r="W409" s="27"/>
    </row>
    <row r="410" spans="3:23">
      <c r="C410" s="27"/>
      <c r="D410" s="27"/>
      <c r="E410" s="27"/>
      <c r="F410" s="27"/>
      <c r="G410" s="27"/>
      <c r="H410" s="27"/>
      <c r="I410" s="27"/>
      <c r="J410" s="27"/>
      <c r="K410" s="27"/>
      <c r="L410" s="27"/>
      <c r="M410" s="27"/>
      <c r="N410" s="27"/>
      <c r="O410" s="27"/>
      <c r="P410" s="27"/>
      <c r="Q410" s="27"/>
      <c r="R410" s="27"/>
      <c r="S410" s="27"/>
      <c r="T410" s="27"/>
      <c r="U410" s="27"/>
      <c r="V410" s="27"/>
      <c r="W410" s="27"/>
    </row>
    <row r="411" spans="3:23">
      <c r="C411" s="27"/>
      <c r="D411" s="27"/>
      <c r="E411" s="27"/>
      <c r="F411" s="27"/>
      <c r="G411" s="27"/>
      <c r="H411" s="27"/>
      <c r="I411" s="27"/>
      <c r="J411" s="27"/>
      <c r="K411" s="27"/>
      <c r="L411" s="27"/>
      <c r="M411" s="27"/>
      <c r="N411" s="27"/>
      <c r="O411" s="27"/>
      <c r="P411" s="27"/>
      <c r="Q411" s="27"/>
      <c r="R411" s="27"/>
      <c r="S411" s="27"/>
      <c r="T411" s="27"/>
      <c r="U411" s="27"/>
      <c r="V411" s="27"/>
      <c r="W411" s="27"/>
    </row>
    <row r="412" spans="3:23">
      <c r="C412" s="27"/>
      <c r="D412" s="27"/>
      <c r="E412" s="27"/>
      <c r="F412" s="27"/>
      <c r="G412" s="27"/>
      <c r="H412" s="27"/>
      <c r="I412" s="27"/>
      <c r="J412" s="27"/>
      <c r="K412" s="27"/>
      <c r="L412" s="27"/>
      <c r="M412" s="27"/>
      <c r="N412" s="27"/>
      <c r="O412" s="27"/>
      <c r="P412" s="27"/>
      <c r="Q412" s="27"/>
      <c r="R412" s="27"/>
      <c r="S412" s="27"/>
      <c r="T412" s="27"/>
      <c r="U412" s="27"/>
      <c r="V412" s="27"/>
      <c r="W412" s="27"/>
    </row>
    <row r="413" spans="3:23">
      <c r="C413" s="27"/>
      <c r="D413" s="27"/>
      <c r="E413" s="27"/>
      <c r="F413" s="27"/>
      <c r="G413" s="27"/>
      <c r="H413" s="27"/>
      <c r="I413" s="27"/>
      <c r="J413" s="27"/>
      <c r="K413" s="27"/>
      <c r="L413" s="27"/>
      <c r="M413" s="27"/>
      <c r="N413" s="27"/>
      <c r="O413" s="27"/>
      <c r="P413" s="27"/>
      <c r="Q413" s="27"/>
      <c r="R413" s="27"/>
      <c r="S413" s="27"/>
      <c r="T413" s="27"/>
      <c r="U413" s="27"/>
      <c r="V413" s="27"/>
      <c r="W413" s="27"/>
    </row>
    <row r="414" spans="3:23">
      <c r="C414" s="27"/>
      <c r="D414" s="27"/>
      <c r="E414" s="27"/>
      <c r="F414" s="27"/>
      <c r="G414" s="27"/>
      <c r="H414" s="27"/>
      <c r="I414" s="27"/>
      <c r="J414" s="27"/>
      <c r="K414" s="27"/>
      <c r="L414" s="27"/>
      <c r="M414" s="27"/>
      <c r="N414" s="27"/>
      <c r="O414" s="27"/>
      <c r="P414" s="27"/>
      <c r="Q414" s="27"/>
      <c r="R414" s="27"/>
      <c r="S414" s="27"/>
      <c r="T414" s="27"/>
      <c r="U414" s="27"/>
      <c r="V414" s="27"/>
      <c r="W414" s="27"/>
    </row>
    <row r="415" spans="3:23">
      <c r="C415" s="27"/>
      <c r="D415" s="27"/>
      <c r="E415" s="27"/>
      <c r="F415" s="27"/>
      <c r="G415" s="27"/>
      <c r="H415" s="27"/>
      <c r="I415" s="27"/>
      <c r="J415" s="27"/>
      <c r="K415" s="27"/>
      <c r="L415" s="27"/>
      <c r="M415" s="27"/>
      <c r="N415" s="27"/>
      <c r="O415" s="27"/>
      <c r="P415" s="27"/>
      <c r="Q415" s="27"/>
      <c r="R415" s="27"/>
      <c r="S415" s="27"/>
      <c r="T415" s="27"/>
      <c r="U415" s="27"/>
      <c r="V415" s="27"/>
      <c r="W415" s="27"/>
    </row>
    <row r="416" spans="3:23">
      <c r="C416" s="27"/>
      <c r="D416" s="27"/>
      <c r="E416" s="27"/>
      <c r="F416" s="27"/>
      <c r="G416" s="27"/>
      <c r="H416" s="27"/>
      <c r="I416" s="27"/>
      <c r="J416" s="27"/>
      <c r="K416" s="27"/>
      <c r="L416" s="27"/>
      <c r="M416" s="27"/>
      <c r="N416" s="27"/>
      <c r="O416" s="27"/>
      <c r="P416" s="27"/>
      <c r="Q416" s="27"/>
      <c r="R416" s="27"/>
      <c r="S416" s="27"/>
      <c r="T416" s="27"/>
      <c r="U416" s="27"/>
      <c r="V416" s="27"/>
      <c r="W416" s="27"/>
    </row>
    <row r="417" spans="3:23">
      <c r="C417" s="27"/>
      <c r="D417" s="27"/>
      <c r="E417" s="27"/>
      <c r="F417" s="27"/>
      <c r="G417" s="27"/>
      <c r="H417" s="27"/>
      <c r="I417" s="27"/>
      <c r="J417" s="27"/>
      <c r="K417" s="27"/>
      <c r="L417" s="27"/>
      <c r="M417" s="27"/>
      <c r="N417" s="27"/>
      <c r="O417" s="27"/>
      <c r="P417" s="27"/>
      <c r="Q417" s="27"/>
      <c r="R417" s="27"/>
      <c r="S417" s="27"/>
      <c r="T417" s="27"/>
      <c r="U417" s="27"/>
      <c r="V417" s="27"/>
      <c r="W417" s="27"/>
    </row>
    <row r="418" spans="3:23">
      <c r="C418" s="27"/>
      <c r="D418" s="27"/>
      <c r="E418" s="27"/>
      <c r="F418" s="27"/>
      <c r="G418" s="27"/>
      <c r="H418" s="27"/>
      <c r="I418" s="27"/>
      <c r="J418" s="27"/>
      <c r="K418" s="27"/>
      <c r="L418" s="27"/>
      <c r="M418" s="27"/>
      <c r="N418" s="27"/>
      <c r="O418" s="27"/>
      <c r="P418" s="27"/>
      <c r="Q418" s="27"/>
      <c r="R418" s="27"/>
      <c r="S418" s="27"/>
      <c r="T418" s="27"/>
      <c r="U418" s="27"/>
      <c r="V418" s="27"/>
      <c r="W418" s="27"/>
    </row>
    <row r="419" spans="3:23">
      <c r="C419" s="27"/>
      <c r="D419" s="27"/>
      <c r="E419" s="27"/>
      <c r="F419" s="27"/>
      <c r="G419" s="27"/>
      <c r="H419" s="27"/>
      <c r="I419" s="27"/>
      <c r="J419" s="27"/>
      <c r="K419" s="27"/>
      <c r="L419" s="27"/>
      <c r="M419" s="27"/>
      <c r="N419" s="27"/>
      <c r="O419" s="27"/>
      <c r="P419" s="27"/>
      <c r="Q419" s="27"/>
      <c r="R419" s="27"/>
      <c r="S419" s="27"/>
      <c r="T419" s="27"/>
      <c r="U419" s="27"/>
      <c r="V419" s="27"/>
      <c r="W419" s="27"/>
    </row>
    <row r="420" spans="3:23">
      <c r="C420" s="27"/>
      <c r="D420" s="27"/>
      <c r="E420" s="27"/>
      <c r="F420" s="27"/>
      <c r="G420" s="27"/>
      <c r="H420" s="27"/>
      <c r="I420" s="27"/>
      <c r="J420" s="27"/>
      <c r="K420" s="27"/>
      <c r="L420" s="27"/>
      <c r="M420" s="27"/>
      <c r="N420" s="27"/>
      <c r="O420" s="27"/>
      <c r="P420" s="27"/>
      <c r="Q420" s="27"/>
      <c r="R420" s="27"/>
      <c r="S420" s="27"/>
      <c r="T420" s="27"/>
      <c r="U420" s="27"/>
      <c r="V420" s="27"/>
      <c r="W420" s="27"/>
    </row>
    <row r="421" spans="3:23">
      <c r="C421" s="27"/>
      <c r="D421" s="27"/>
      <c r="E421" s="27"/>
      <c r="F421" s="27"/>
      <c r="G421" s="27"/>
      <c r="H421" s="27"/>
      <c r="I421" s="27"/>
      <c r="J421" s="27"/>
      <c r="K421" s="27"/>
      <c r="L421" s="27"/>
      <c r="M421" s="27"/>
      <c r="N421" s="27"/>
      <c r="O421" s="27"/>
      <c r="P421" s="27"/>
      <c r="Q421" s="27"/>
      <c r="R421" s="27"/>
      <c r="S421" s="27"/>
      <c r="T421" s="27"/>
      <c r="U421" s="27"/>
      <c r="V421" s="27"/>
      <c r="W421" s="27"/>
    </row>
    <row r="422" spans="3:23">
      <c r="C422" s="27"/>
      <c r="D422" s="27"/>
      <c r="E422" s="27"/>
      <c r="F422" s="27"/>
      <c r="G422" s="27"/>
      <c r="H422" s="27"/>
      <c r="I422" s="27"/>
      <c r="J422" s="27"/>
      <c r="K422" s="27"/>
      <c r="L422" s="27"/>
      <c r="M422" s="27"/>
      <c r="N422" s="27"/>
      <c r="O422" s="27"/>
      <c r="P422" s="27"/>
      <c r="Q422" s="27"/>
      <c r="R422" s="27"/>
      <c r="S422" s="27"/>
      <c r="T422" s="27"/>
      <c r="U422" s="27"/>
      <c r="V422" s="27"/>
      <c r="W422" s="27"/>
    </row>
    <row r="423" spans="3:23">
      <c r="C423" s="27"/>
      <c r="D423" s="27"/>
      <c r="E423" s="27"/>
      <c r="F423" s="27"/>
      <c r="G423" s="27"/>
      <c r="H423" s="27"/>
      <c r="I423" s="27"/>
      <c r="J423" s="27"/>
      <c r="K423" s="27"/>
      <c r="L423" s="27"/>
      <c r="M423" s="27"/>
      <c r="N423" s="27"/>
      <c r="O423" s="27"/>
      <c r="P423" s="27"/>
      <c r="Q423" s="27"/>
      <c r="R423" s="27"/>
      <c r="S423" s="27"/>
      <c r="T423" s="27"/>
      <c r="U423" s="27"/>
      <c r="V423" s="27"/>
      <c r="W423" s="27"/>
    </row>
    <row r="424" spans="3:23">
      <c r="C424" s="27"/>
      <c r="D424" s="27"/>
      <c r="E424" s="27"/>
      <c r="F424" s="27"/>
      <c r="G424" s="27"/>
      <c r="H424" s="27"/>
      <c r="I424" s="27"/>
      <c r="J424" s="27"/>
      <c r="K424" s="27"/>
      <c r="L424" s="27"/>
      <c r="M424" s="27"/>
      <c r="N424" s="27"/>
      <c r="O424" s="27"/>
      <c r="P424" s="27"/>
      <c r="Q424" s="27"/>
      <c r="R424" s="27"/>
      <c r="S424" s="27"/>
      <c r="T424" s="27"/>
      <c r="U424" s="27"/>
      <c r="V424" s="27"/>
      <c r="W424" s="27"/>
    </row>
    <row r="425" spans="3:23">
      <c r="C425" s="27"/>
      <c r="D425" s="27"/>
      <c r="E425" s="27"/>
      <c r="F425" s="27"/>
      <c r="G425" s="27"/>
      <c r="H425" s="27"/>
      <c r="I425" s="27"/>
      <c r="J425" s="27"/>
      <c r="K425" s="27"/>
      <c r="L425" s="27"/>
      <c r="M425" s="27"/>
      <c r="N425" s="27"/>
      <c r="O425" s="27"/>
      <c r="P425" s="27"/>
      <c r="Q425" s="27"/>
      <c r="R425" s="27"/>
      <c r="S425" s="27"/>
      <c r="T425" s="27"/>
      <c r="U425" s="27"/>
      <c r="V425" s="27"/>
      <c r="W425" s="27"/>
    </row>
    <row r="426" spans="3:23">
      <c r="C426" s="27"/>
      <c r="D426" s="27"/>
      <c r="E426" s="27"/>
      <c r="F426" s="27"/>
      <c r="G426" s="27"/>
      <c r="H426" s="27"/>
      <c r="I426" s="27"/>
      <c r="J426" s="27"/>
      <c r="K426" s="27"/>
      <c r="L426" s="27"/>
      <c r="M426" s="27"/>
      <c r="N426" s="27"/>
      <c r="O426" s="27"/>
      <c r="P426" s="27"/>
      <c r="Q426" s="27"/>
      <c r="R426" s="27"/>
      <c r="S426" s="27"/>
      <c r="T426" s="27"/>
      <c r="U426" s="27"/>
      <c r="V426" s="27"/>
      <c r="W426" s="27"/>
    </row>
    <row r="427" spans="3:23">
      <c r="C427" s="27"/>
      <c r="D427" s="27"/>
      <c r="E427" s="27"/>
      <c r="F427" s="27"/>
      <c r="G427" s="27"/>
      <c r="H427" s="27"/>
      <c r="I427" s="27"/>
      <c r="J427" s="27"/>
      <c r="K427" s="27"/>
      <c r="L427" s="27"/>
      <c r="M427" s="27"/>
      <c r="N427" s="27"/>
      <c r="O427" s="27"/>
      <c r="P427" s="27"/>
      <c r="Q427" s="27"/>
      <c r="R427" s="27"/>
      <c r="S427" s="27"/>
      <c r="T427" s="27"/>
      <c r="U427" s="27"/>
      <c r="V427" s="27"/>
      <c r="W427" s="27"/>
    </row>
    <row r="428" spans="3:23">
      <c r="C428" s="27"/>
      <c r="D428" s="27"/>
      <c r="E428" s="27"/>
      <c r="F428" s="27"/>
      <c r="G428" s="27"/>
      <c r="H428" s="27"/>
      <c r="I428" s="27"/>
      <c r="J428" s="27"/>
      <c r="K428" s="27"/>
      <c r="L428" s="27"/>
      <c r="M428" s="27"/>
      <c r="N428" s="27"/>
      <c r="O428" s="27"/>
      <c r="P428" s="27"/>
      <c r="Q428" s="27"/>
      <c r="R428" s="27"/>
      <c r="S428" s="27"/>
      <c r="T428" s="27"/>
      <c r="U428" s="27"/>
      <c r="V428" s="27"/>
      <c r="W428" s="27"/>
    </row>
    <row r="429" spans="3:23">
      <c r="C429" s="27"/>
      <c r="D429" s="27"/>
      <c r="E429" s="27"/>
      <c r="F429" s="27"/>
      <c r="G429" s="27"/>
      <c r="H429" s="27"/>
      <c r="I429" s="27"/>
      <c r="J429" s="27"/>
      <c r="K429" s="27"/>
      <c r="L429" s="27"/>
      <c r="M429" s="27"/>
      <c r="N429" s="27"/>
      <c r="O429" s="27"/>
      <c r="P429" s="27"/>
      <c r="Q429" s="27"/>
      <c r="R429" s="27"/>
      <c r="S429" s="27"/>
      <c r="T429" s="27"/>
      <c r="U429" s="27"/>
      <c r="V429" s="27"/>
      <c r="W429" s="27"/>
    </row>
    <row r="430" spans="3:23">
      <c r="C430" s="27"/>
      <c r="D430" s="27"/>
      <c r="E430" s="27"/>
      <c r="F430" s="27"/>
      <c r="G430" s="27"/>
      <c r="H430" s="27"/>
      <c r="I430" s="27"/>
      <c r="J430" s="27"/>
      <c r="K430" s="27"/>
      <c r="L430" s="27"/>
      <c r="M430" s="27"/>
      <c r="N430" s="27"/>
      <c r="O430" s="27"/>
      <c r="P430" s="27"/>
      <c r="Q430" s="27"/>
      <c r="R430" s="27"/>
      <c r="S430" s="27"/>
      <c r="T430" s="27"/>
      <c r="U430" s="27"/>
      <c r="V430" s="27"/>
      <c r="W430" s="27"/>
    </row>
    <row r="431" spans="3:23">
      <c r="C431" s="27"/>
      <c r="D431" s="27"/>
      <c r="E431" s="27"/>
      <c r="F431" s="27"/>
      <c r="G431" s="27"/>
      <c r="H431" s="27"/>
      <c r="I431" s="27"/>
      <c r="J431" s="27"/>
      <c r="K431" s="27"/>
      <c r="L431" s="27"/>
      <c r="M431" s="27"/>
      <c r="N431" s="27"/>
      <c r="O431" s="27"/>
      <c r="P431" s="27"/>
      <c r="Q431" s="27"/>
      <c r="R431" s="27"/>
      <c r="S431" s="27"/>
      <c r="T431" s="27"/>
      <c r="U431" s="27"/>
      <c r="V431" s="27"/>
      <c r="W431" s="27"/>
    </row>
    <row r="432" spans="3:23">
      <c r="C432" s="27"/>
      <c r="D432" s="27"/>
      <c r="E432" s="27"/>
      <c r="F432" s="27"/>
      <c r="G432" s="27"/>
      <c r="H432" s="27"/>
      <c r="I432" s="27"/>
      <c r="J432" s="27"/>
      <c r="K432" s="27"/>
      <c r="L432" s="27"/>
      <c r="M432" s="27"/>
      <c r="N432" s="27"/>
      <c r="O432" s="27"/>
      <c r="P432" s="27"/>
      <c r="Q432" s="27"/>
      <c r="R432" s="27"/>
      <c r="S432" s="27"/>
      <c r="T432" s="27"/>
      <c r="U432" s="27"/>
      <c r="V432" s="27"/>
      <c r="W432" s="27"/>
    </row>
    <row r="433" spans="3:23">
      <c r="C433" s="27"/>
      <c r="D433" s="27"/>
      <c r="E433" s="27"/>
      <c r="F433" s="27"/>
      <c r="G433" s="27"/>
      <c r="H433" s="27"/>
      <c r="I433" s="27"/>
      <c r="J433" s="27"/>
      <c r="K433" s="27"/>
      <c r="L433" s="27"/>
      <c r="M433" s="27"/>
      <c r="N433" s="27"/>
      <c r="O433" s="27"/>
      <c r="P433" s="27"/>
      <c r="Q433" s="27"/>
      <c r="R433" s="27"/>
      <c r="S433" s="27"/>
      <c r="T433" s="27"/>
      <c r="U433" s="27"/>
      <c r="V433" s="27"/>
      <c r="W433" s="27"/>
    </row>
    <row r="434" spans="3:23">
      <c r="C434" s="27"/>
      <c r="D434" s="27"/>
      <c r="E434" s="27"/>
      <c r="F434" s="27"/>
      <c r="G434" s="27"/>
      <c r="H434" s="27"/>
      <c r="I434" s="27"/>
      <c r="J434" s="27"/>
      <c r="K434" s="27"/>
      <c r="L434" s="27"/>
      <c r="M434" s="27"/>
      <c r="N434" s="27"/>
      <c r="O434" s="27"/>
      <c r="P434" s="27"/>
      <c r="Q434" s="27"/>
      <c r="R434" s="27"/>
      <c r="S434" s="27"/>
      <c r="T434" s="27"/>
      <c r="U434" s="27"/>
      <c r="V434" s="27"/>
      <c r="W434" s="27"/>
    </row>
    <row r="435" spans="3:23">
      <c r="C435" s="27"/>
      <c r="D435" s="27"/>
      <c r="E435" s="27"/>
      <c r="F435" s="27"/>
      <c r="G435" s="27"/>
      <c r="H435" s="27"/>
      <c r="I435" s="27"/>
      <c r="J435" s="27"/>
      <c r="K435" s="27"/>
      <c r="L435" s="27"/>
      <c r="M435" s="27"/>
      <c r="N435" s="27"/>
      <c r="O435" s="27"/>
      <c r="P435" s="27"/>
      <c r="Q435" s="27"/>
      <c r="R435" s="27"/>
      <c r="S435" s="27"/>
      <c r="T435" s="27"/>
      <c r="U435" s="27"/>
      <c r="V435" s="27"/>
      <c r="W435" s="27"/>
    </row>
    <row r="436" spans="3:23">
      <c r="C436" s="27"/>
      <c r="D436" s="27"/>
      <c r="E436" s="27"/>
      <c r="F436" s="27"/>
      <c r="G436" s="27"/>
      <c r="H436" s="27"/>
      <c r="I436" s="27"/>
      <c r="J436" s="27"/>
      <c r="K436" s="27"/>
      <c r="L436" s="27"/>
      <c r="M436" s="27"/>
      <c r="N436" s="27"/>
      <c r="O436" s="27"/>
      <c r="P436" s="27"/>
      <c r="Q436" s="27"/>
      <c r="R436" s="27"/>
      <c r="S436" s="27"/>
      <c r="T436" s="27"/>
      <c r="U436" s="27"/>
      <c r="V436" s="27"/>
      <c r="W436" s="27"/>
    </row>
    <row r="437" spans="3:23">
      <c r="C437" s="27"/>
      <c r="D437" s="27"/>
      <c r="E437" s="27"/>
      <c r="F437" s="27"/>
      <c r="G437" s="27"/>
      <c r="H437" s="27"/>
      <c r="I437" s="27"/>
      <c r="J437" s="27"/>
      <c r="K437" s="27"/>
      <c r="L437" s="27"/>
      <c r="M437" s="27"/>
      <c r="N437" s="27"/>
      <c r="O437" s="27"/>
      <c r="P437" s="27"/>
      <c r="Q437" s="27"/>
      <c r="R437" s="27"/>
      <c r="S437" s="27"/>
      <c r="T437" s="27"/>
      <c r="U437" s="27"/>
      <c r="V437" s="27"/>
      <c r="W437" s="27"/>
    </row>
    <row r="438" spans="3:23">
      <c r="C438" s="27"/>
      <c r="D438" s="27"/>
      <c r="E438" s="27"/>
      <c r="F438" s="27"/>
      <c r="G438" s="27"/>
      <c r="H438" s="27"/>
      <c r="I438" s="27"/>
      <c r="J438" s="27"/>
      <c r="K438" s="27"/>
      <c r="L438" s="27"/>
      <c r="M438" s="27"/>
      <c r="N438" s="27"/>
      <c r="O438" s="27"/>
      <c r="P438" s="27"/>
      <c r="Q438" s="27"/>
      <c r="R438" s="27"/>
      <c r="S438" s="27"/>
      <c r="T438" s="27"/>
      <c r="U438" s="27"/>
      <c r="V438" s="27"/>
      <c r="W438" s="27"/>
    </row>
    <row r="439" spans="3:23">
      <c r="C439" s="27"/>
      <c r="D439" s="27"/>
      <c r="E439" s="27"/>
      <c r="F439" s="27"/>
      <c r="G439" s="27"/>
      <c r="H439" s="27"/>
      <c r="I439" s="27"/>
      <c r="J439" s="27"/>
      <c r="K439" s="27"/>
      <c r="L439" s="27"/>
      <c r="M439" s="27"/>
      <c r="N439" s="27"/>
      <c r="O439" s="27"/>
      <c r="P439" s="27"/>
      <c r="Q439" s="27"/>
      <c r="R439" s="27"/>
      <c r="S439" s="27"/>
      <c r="T439" s="27"/>
      <c r="U439" s="27"/>
      <c r="V439" s="27"/>
      <c r="W439" s="27"/>
    </row>
    <row r="440" spans="3:23">
      <c r="C440" s="27"/>
      <c r="D440" s="27"/>
      <c r="E440" s="27"/>
      <c r="F440" s="27"/>
      <c r="G440" s="27"/>
      <c r="H440" s="27"/>
      <c r="I440" s="27"/>
      <c r="J440" s="27"/>
      <c r="K440" s="27"/>
      <c r="L440" s="27"/>
      <c r="M440" s="27"/>
      <c r="N440" s="27"/>
      <c r="O440" s="27"/>
      <c r="P440" s="27"/>
      <c r="Q440" s="27"/>
      <c r="R440" s="27"/>
      <c r="S440" s="27"/>
      <c r="T440" s="27"/>
      <c r="U440" s="27"/>
      <c r="V440" s="27"/>
      <c r="W440" s="27"/>
    </row>
    <row r="441" spans="3:23">
      <c r="C441" s="27"/>
      <c r="D441" s="27"/>
      <c r="E441" s="27"/>
      <c r="F441" s="27"/>
      <c r="G441" s="27"/>
      <c r="H441" s="27"/>
      <c r="I441" s="27"/>
      <c r="J441" s="27"/>
      <c r="K441" s="27"/>
      <c r="L441" s="27"/>
      <c r="M441" s="27"/>
      <c r="N441" s="27"/>
      <c r="O441" s="27"/>
      <c r="P441" s="27"/>
      <c r="Q441" s="27"/>
      <c r="R441" s="27"/>
      <c r="S441" s="27"/>
      <c r="T441" s="27"/>
      <c r="U441" s="27"/>
      <c r="V441" s="27"/>
      <c r="W441" s="27"/>
    </row>
    <row r="442" spans="3:23">
      <c r="C442" s="27"/>
      <c r="D442" s="27"/>
      <c r="E442" s="27"/>
      <c r="F442" s="27"/>
      <c r="G442" s="27"/>
      <c r="H442" s="27"/>
      <c r="I442" s="27"/>
      <c r="J442" s="27"/>
      <c r="K442" s="27"/>
      <c r="L442" s="27"/>
      <c r="M442" s="27"/>
      <c r="N442" s="27"/>
      <c r="O442" s="27"/>
      <c r="P442" s="27"/>
      <c r="Q442" s="27"/>
      <c r="R442" s="27"/>
      <c r="S442" s="27"/>
      <c r="T442" s="27"/>
      <c r="U442" s="27"/>
      <c r="V442" s="27"/>
      <c r="W442" s="27"/>
    </row>
    <row r="443" spans="3:23">
      <c r="C443" s="27"/>
      <c r="D443" s="27"/>
      <c r="E443" s="27"/>
      <c r="F443" s="27"/>
      <c r="G443" s="27"/>
      <c r="H443" s="27"/>
      <c r="I443" s="27"/>
      <c r="J443" s="27"/>
      <c r="K443" s="27"/>
      <c r="L443" s="27"/>
      <c r="M443" s="27"/>
      <c r="N443" s="27"/>
      <c r="O443" s="27"/>
      <c r="P443" s="27"/>
      <c r="Q443" s="27"/>
      <c r="R443" s="27"/>
      <c r="S443" s="27"/>
      <c r="T443" s="27"/>
      <c r="U443" s="27"/>
      <c r="V443" s="27"/>
      <c r="W443" s="27"/>
    </row>
    <row r="444" spans="3:23">
      <c r="C444" s="27"/>
      <c r="D444" s="27"/>
      <c r="E444" s="27"/>
      <c r="F444" s="27"/>
      <c r="G444" s="27"/>
      <c r="H444" s="27"/>
      <c r="I444" s="27"/>
      <c r="J444" s="27"/>
      <c r="K444" s="27"/>
      <c r="L444" s="27"/>
      <c r="M444" s="27"/>
      <c r="N444" s="27"/>
      <c r="O444" s="27"/>
      <c r="P444" s="27"/>
      <c r="Q444" s="27"/>
      <c r="R444" s="27"/>
      <c r="S444" s="27"/>
      <c r="T444" s="27"/>
      <c r="U444" s="27"/>
      <c r="V444" s="27"/>
      <c r="W444" s="27"/>
    </row>
    <row r="445" spans="3:23">
      <c r="C445" s="27"/>
      <c r="D445" s="27"/>
      <c r="E445" s="27"/>
      <c r="F445" s="27"/>
      <c r="G445" s="27"/>
      <c r="H445" s="27"/>
      <c r="I445" s="27"/>
      <c r="J445" s="27"/>
      <c r="K445" s="27"/>
      <c r="L445" s="27"/>
      <c r="M445" s="27"/>
      <c r="N445" s="27"/>
      <c r="O445" s="27"/>
      <c r="P445" s="27"/>
      <c r="Q445" s="27"/>
      <c r="R445" s="27"/>
      <c r="S445" s="27"/>
      <c r="T445" s="27"/>
      <c r="U445" s="27"/>
      <c r="V445" s="27"/>
      <c r="W445" s="27"/>
    </row>
    <row r="446" spans="3:23">
      <c r="C446" s="27"/>
      <c r="D446" s="27"/>
      <c r="E446" s="27"/>
      <c r="F446" s="27"/>
      <c r="G446" s="27"/>
      <c r="H446" s="27"/>
      <c r="I446" s="27"/>
      <c r="J446" s="27"/>
      <c r="K446" s="27"/>
      <c r="L446" s="27"/>
      <c r="M446" s="27"/>
      <c r="N446" s="27"/>
      <c r="O446" s="27"/>
      <c r="P446" s="27"/>
      <c r="Q446" s="27"/>
      <c r="R446" s="27"/>
      <c r="S446" s="27"/>
      <c r="T446" s="27"/>
      <c r="U446" s="27"/>
      <c r="V446" s="27"/>
      <c r="W446" s="27"/>
    </row>
    <row r="447" spans="3:23">
      <c r="C447" s="27"/>
      <c r="D447" s="27"/>
      <c r="E447" s="27"/>
      <c r="F447" s="27"/>
      <c r="G447" s="27"/>
      <c r="H447" s="27"/>
      <c r="I447" s="27"/>
      <c r="J447" s="27"/>
      <c r="K447" s="27"/>
      <c r="L447" s="27"/>
      <c r="M447" s="27"/>
      <c r="N447" s="27"/>
      <c r="O447" s="27"/>
      <c r="P447" s="27"/>
      <c r="Q447" s="27"/>
      <c r="R447" s="27"/>
      <c r="S447" s="27"/>
      <c r="T447" s="27"/>
      <c r="U447" s="27"/>
      <c r="V447" s="27"/>
      <c r="W447" s="27"/>
    </row>
    <row r="448" spans="3:23">
      <c r="C448" s="27"/>
      <c r="D448" s="27"/>
      <c r="E448" s="27"/>
      <c r="F448" s="27"/>
      <c r="G448" s="27"/>
      <c r="H448" s="27"/>
      <c r="I448" s="27"/>
      <c r="J448" s="27"/>
      <c r="K448" s="27"/>
      <c r="L448" s="27"/>
      <c r="M448" s="27"/>
      <c r="N448" s="27"/>
      <c r="O448" s="27"/>
      <c r="P448" s="27"/>
      <c r="Q448" s="27"/>
      <c r="R448" s="27"/>
      <c r="S448" s="27"/>
      <c r="T448" s="27"/>
      <c r="U448" s="27"/>
      <c r="V448" s="27"/>
      <c r="W448" s="27"/>
    </row>
    <row r="449" spans="3:23">
      <c r="C449" s="27"/>
      <c r="D449" s="27"/>
      <c r="E449" s="27"/>
      <c r="F449" s="27"/>
      <c r="G449" s="27"/>
      <c r="H449" s="27"/>
      <c r="I449" s="27"/>
      <c r="J449" s="27"/>
      <c r="K449" s="27"/>
      <c r="L449" s="27"/>
      <c r="M449" s="27"/>
      <c r="N449" s="27"/>
      <c r="O449" s="27"/>
      <c r="P449" s="27"/>
      <c r="Q449" s="27"/>
      <c r="R449" s="27"/>
      <c r="S449" s="27"/>
      <c r="T449" s="27"/>
      <c r="U449" s="27"/>
      <c r="V449" s="27"/>
      <c r="W449" s="27"/>
    </row>
    <row r="450" spans="3:23">
      <c r="C450" s="27"/>
      <c r="D450" s="27"/>
      <c r="E450" s="27"/>
      <c r="F450" s="27"/>
      <c r="G450" s="27"/>
      <c r="H450" s="27"/>
      <c r="I450" s="27"/>
      <c r="J450" s="27"/>
      <c r="K450" s="27"/>
      <c r="L450" s="27"/>
      <c r="M450" s="27"/>
      <c r="N450" s="27"/>
      <c r="O450" s="27"/>
      <c r="P450" s="27"/>
      <c r="Q450" s="27"/>
      <c r="R450" s="27"/>
      <c r="S450" s="27"/>
      <c r="T450" s="27"/>
      <c r="U450" s="27"/>
      <c r="V450" s="27"/>
      <c r="W450" s="27"/>
    </row>
    <row r="451" spans="3:23">
      <c r="C451" s="27"/>
      <c r="D451" s="27"/>
      <c r="E451" s="27"/>
      <c r="F451" s="27"/>
      <c r="G451" s="27"/>
      <c r="H451" s="27"/>
      <c r="I451" s="27"/>
      <c r="J451" s="27"/>
      <c r="K451" s="27"/>
      <c r="L451" s="27"/>
      <c r="M451" s="27"/>
      <c r="N451" s="27"/>
      <c r="O451" s="27"/>
      <c r="P451" s="27"/>
      <c r="Q451" s="27"/>
      <c r="R451" s="27"/>
      <c r="S451" s="27"/>
      <c r="T451" s="27"/>
      <c r="U451" s="27"/>
      <c r="V451" s="27"/>
      <c r="W451" s="27"/>
    </row>
    <row r="452" spans="3:23">
      <c r="C452" s="27"/>
      <c r="D452" s="27"/>
      <c r="E452" s="27"/>
      <c r="F452" s="27"/>
      <c r="G452" s="27"/>
      <c r="H452" s="27"/>
      <c r="I452" s="27"/>
      <c r="J452" s="27"/>
      <c r="K452" s="27"/>
      <c r="L452" s="27"/>
      <c r="M452" s="27"/>
      <c r="N452" s="27"/>
      <c r="O452" s="27"/>
      <c r="P452" s="27"/>
      <c r="Q452" s="27"/>
      <c r="R452" s="27"/>
      <c r="S452" s="27"/>
      <c r="T452" s="27"/>
      <c r="U452" s="27"/>
      <c r="V452" s="27"/>
      <c r="W452" s="27"/>
    </row>
    <row r="453" spans="3:23">
      <c r="C453" s="27"/>
      <c r="D453" s="27"/>
      <c r="E453" s="27"/>
      <c r="F453" s="27"/>
      <c r="G453" s="27"/>
      <c r="H453" s="27"/>
      <c r="I453" s="27"/>
      <c r="J453" s="27"/>
      <c r="K453" s="27"/>
      <c r="L453" s="27"/>
      <c r="M453" s="27"/>
      <c r="N453" s="27"/>
      <c r="O453" s="27"/>
      <c r="P453" s="27"/>
      <c r="Q453" s="27"/>
      <c r="R453" s="27"/>
      <c r="S453" s="27"/>
      <c r="T453" s="27"/>
      <c r="U453" s="27"/>
      <c r="V453" s="27"/>
      <c r="W453" s="27"/>
    </row>
    <row r="454" spans="3:23">
      <c r="C454" s="27"/>
      <c r="D454" s="27"/>
      <c r="E454" s="27"/>
      <c r="F454" s="27"/>
      <c r="G454" s="27"/>
      <c r="H454" s="27"/>
      <c r="I454" s="27"/>
      <c r="J454" s="27"/>
      <c r="K454" s="27"/>
      <c r="L454" s="27"/>
      <c r="M454" s="27"/>
      <c r="N454" s="27"/>
      <c r="O454" s="27"/>
      <c r="P454" s="27"/>
      <c r="Q454" s="27"/>
      <c r="R454" s="27"/>
      <c r="S454" s="27"/>
      <c r="T454" s="27"/>
      <c r="U454" s="27"/>
      <c r="V454" s="27"/>
      <c r="W454" s="27"/>
    </row>
    <row r="455" spans="3:23">
      <c r="C455" s="27"/>
      <c r="D455" s="27"/>
      <c r="E455" s="27"/>
      <c r="F455" s="27"/>
      <c r="G455" s="27"/>
      <c r="H455" s="27"/>
      <c r="I455" s="27"/>
      <c r="J455" s="27"/>
      <c r="K455" s="27"/>
      <c r="L455" s="27"/>
      <c r="M455" s="27"/>
      <c r="N455" s="27"/>
      <c r="O455" s="27"/>
      <c r="P455" s="27"/>
      <c r="Q455" s="27"/>
      <c r="R455" s="27"/>
      <c r="S455" s="27"/>
      <c r="T455" s="27"/>
      <c r="U455" s="27"/>
      <c r="V455" s="27"/>
      <c r="W455" s="27"/>
    </row>
    <row r="456" spans="3:23">
      <c r="C456" s="27"/>
      <c r="D456" s="27"/>
      <c r="E456" s="27"/>
      <c r="F456" s="27"/>
      <c r="G456" s="27"/>
      <c r="H456" s="27"/>
      <c r="I456" s="27"/>
      <c r="J456" s="27"/>
      <c r="K456" s="27"/>
      <c r="L456" s="27"/>
      <c r="M456" s="27"/>
      <c r="N456" s="27"/>
      <c r="O456" s="27"/>
      <c r="P456" s="27"/>
      <c r="Q456" s="27"/>
      <c r="R456" s="27"/>
      <c r="S456" s="27"/>
      <c r="T456" s="27"/>
      <c r="U456" s="27"/>
      <c r="V456" s="27"/>
      <c r="W456" s="27"/>
    </row>
    <row r="457" spans="3:23">
      <c r="C457" s="27"/>
      <c r="D457" s="27"/>
      <c r="E457" s="27"/>
      <c r="F457" s="27"/>
      <c r="G457" s="27"/>
      <c r="H457" s="27"/>
      <c r="I457" s="27"/>
      <c r="J457" s="27"/>
      <c r="K457" s="27"/>
      <c r="L457" s="27"/>
      <c r="M457" s="27"/>
      <c r="N457" s="27"/>
      <c r="O457" s="27"/>
      <c r="P457" s="27"/>
      <c r="Q457" s="27"/>
      <c r="R457" s="27"/>
      <c r="S457" s="27"/>
      <c r="T457" s="27"/>
      <c r="U457" s="27"/>
      <c r="V457" s="27"/>
      <c r="W457" s="27"/>
    </row>
    <row r="458" spans="3:23">
      <c r="C458" s="27"/>
      <c r="D458" s="27"/>
      <c r="E458" s="27"/>
      <c r="F458" s="27"/>
      <c r="G458" s="27"/>
      <c r="H458" s="27"/>
      <c r="I458" s="27"/>
      <c r="J458" s="27"/>
      <c r="K458" s="27"/>
      <c r="L458" s="27"/>
      <c r="M458" s="27"/>
      <c r="N458" s="27"/>
      <c r="O458" s="27"/>
      <c r="P458" s="27"/>
      <c r="Q458" s="27"/>
      <c r="R458" s="27"/>
      <c r="S458" s="27"/>
      <c r="T458" s="27"/>
      <c r="U458" s="27"/>
      <c r="V458" s="27"/>
      <c r="W458" s="27"/>
    </row>
    <row r="459" spans="3:23">
      <c r="C459" s="27"/>
      <c r="D459" s="27"/>
      <c r="E459" s="27"/>
      <c r="F459" s="27"/>
      <c r="G459" s="27"/>
      <c r="H459" s="27"/>
      <c r="I459" s="27"/>
      <c r="J459" s="27"/>
      <c r="K459" s="27"/>
      <c r="L459" s="27"/>
      <c r="M459" s="27"/>
      <c r="N459" s="27"/>
      <c r="O459" s="27"/>
      <c r="P459" s="27"/>
      <c r="Q459" s="27"/>
      <c r="R459" s="27"/>
      <c r="S459" s="27"/>
      <c r="T459" s="27"/>
      <c r="U459" s="27"/>
      <c r="V459" s="27"/>
      <c r="W459" s="27"/>
    </row>
    <row r="460" spans="3:23">
      <c r="C460" s="27"/>
      <c r="D460" s="27"/>
      <c r="E460" s="27"/>
      <c r="F460" s="27"/>
      <c r="G460" s="27"/>
      <c r="H460" s="27"/>
      <c r="I460" s="27"/>
      <c r="J460" s="27"/>
      <c r="K460" s="27"/>
      <c r="L460" s="27"/>
      <c r="M460" s="27"/>
      <c r="N460" s="27"/>
      <c r="O460" s="27"/>
      <c r="P460" s="27"/>
      <c r="Q460" s="27"/>
      <c r="R460" s="27"/>
      <c r="S460" s="27"/>
      <c r="T460" s="27"/>
      <c r="U460" s="27"/>
      <c r="V460" s="27"/>
      <c r="W460" s="27"/>
    </row>
    <row r="461" spans="3:23">
      <c r="C461" s="27"/>
      <c r="D461" s="27"/>
      <c r="E461" s="27"/>
      <c r="F461" s="27"/>
      <c r="G461" s="27"/>
      <c r="H461" s="27"/>
      <c r="I461" s="27"/>
      <c r="J461" s="27"/>
      <c r="K461" s="27"/>
      <c r="L461" s="27"/>
      <c r="M461" s="27"/>
      <c r="N461" s="27"/>
      <c r="O461" s="27"/>
      <c r="P461" s="27"/>
      <c r="Q461" s="27"/>
      <c r="R461" s="27"/>
      <c r="S461" s="27"/>
      <c r="T461" s="27"/>
      <c r="U461" s="27"/>
      <c r="V461" s="27"/>
      <c r="W461" s="27"/>
    </row>
    <row r="462" spans="3:23">
      <c r="C462" s="27"/>
      <c r="D462" s="27"/>
      <c r="E462" s="27"/>
      <c r="F462" s="27"/>
      <c r="G462" s="27"/>
      <c r="H462" s="27"/>
      <c r="I462" s="27"/>
      <c r="J462" s="27"/>
      <c r="K462" s="27"/>
      <c r="L462" s="27"/>
      <c r="M462" s="27"/>
      <c r="N462" s="27"/>
      <c r="O462" s="27"/>
      <c r="P462" s="27"/>
      <c r="Q462" s="27"/>
      <c r="R462" s="27"/>
      <c r="S462" s="27"/>
      <c r="T462" s="27"/>
      <c r="U462" s="27"/>
      <c r="V462" s="27"/>
      <c r="W462" s="27"/>
    </row>
    <row r="463" spans="3:23">
      <c r="C463" s="27"/>
      <c r="D463" s="27"/>
      <c r="E463" s="27"/>
      <c r="F463" s="27"/>
      <c r="G463" s="27"/>
      <c r="H463" s="27"/>
      <c r="I463" s="27"/>
      <c r="J463" s="27"/>
      <c r="K463" s="27"/>
      <c r="L463" s="27"/>
      <c r="M463" s="27"/>
      <c r="N463" s="27"/>
      <c r="O463" s="27"/>
      <c r="P463" s="27"/>
      <c r="Q463" s="27"/>
      <c r="R463" s="27"/>
      <c r="S463" s="27"/>
      <c r="T463" s="27"/>
      <c r="U463" s="27"/>
      <c r="V463" s="27"/>
      <c r="W463" s="27"/>
    </row>
    <row r="464" spans="3:23">
      <c r="C464" s="27"/>
      <c r="D464" s="27"/>
      <c r="E464" s="27"/>
      <c r="F464" s="27"/>
      <c r="G464" s="27"/>
      <c r="H464" s="27"/>
      <c r="I464" s="27"/>
      <c r="J464" s="27"/>
      <c r="K464" s="27"/>
      <c r="L464" s="27"/>
      <c r="M464" s="27"/>
      <c r="N464" s="27"/>
      <c r="O464" s="27"/>
      <c r="P464" s="27"/>
      <c r="Q464" s="27"/>
      <c r="R464" s="27"/>
      <c r="S464" s="27"/>
      <c r="T464" s="27"/>
      <c r="U464" s="27"/>
      <c r="V464" s="27"/>
      <c r="W464" s="27"/>
    </row>
    <row r="465" spans="3:23">
      <c r="C465" s="27"/>
      <c r="D465" s="27"/>
      <c r="E465" s="27"/>
      <c r="F465" s="27"/>
      <c r="G465" s="27"/>
      <c r="H465" s="27"/>
      <c r="I465" s="27"/>
      <c r="J465" s="27"/>
      <c r="K465" s="27"/>
      <c r="L465" s="27"/>
      <c r="M465" s="27"/>
      <c r="N465" s="27"/>
      <c r="O465" s="27"/>
      <c r="P465" s="27"/>
      <c r="Q465" s="27"/>
      <c r="R465" s="27"/>
      <c r="S465" s="27"/>
      <c r="T465" s="27"/>
      <c r="U465" s="27"/>
      <c r="V465" s="27"/>
      <c r="W465" s="27"/>
    </row>
    <row r="466" spans="3:23">
      <c r="C466" s="27"/>
      <c r="D466" s="27"/>
      <c r="E466" s="27"/>
      <c r="F466" s="27"/>
      <c r="G466" s="27"/>
      <c r="H466" s="27"/>
      <c r="I466" s="27"/>
      <c r="J466" s="27"/>
      <c r="K466" s="27"/>
      <c r="L466" s="27"/>
      <c r="M466" s="27"/>
      <c r="N466" s="27"/>
      <c r="O466" s="27"/>
      <c r="P466" s="27"/>
      <c r="Q466" s="27"/>
      <c r="R466" s="27"/>
      <c r="S466" s="27"/>
      <c r="T466" s="27"/>
      <c r="U466" s="27"/>
      <c r="V466" s="27"/>
      <c r="W466" s="27"/>
    </row>
    <row r="467" spans="3:23">
      <c r="C467" s="27"/>
      <c r="D467" s="27"/>
      <c r="E467" s="27"/>
      <c r="F467" s="27"/>
      <c r="G467" s="27"/>
      <c r="H467" s="27"/>
      <c r="I467" s="27"/>
      <c r="J467" s="27"/>
      <c r="K467" s="27"/>
      <c r="L467" s="27"/>
      <c r="M467" s="27"/>
      <c r="N467" s="27"/>
      <c r="O467" s="27"/>
      <c r="P467" s="27"/>
      <c r="Q467" s="27"/>
      <c r="R467" s="27"/>
      <c r="S467" s="27"/>
      <c r="T467" s="27"/>
      <c r="U467" s="27"/>
      <c r="V467" s="27"/>
      <c r="W467" s="27"/>
    </row>
    <row r="468" spans="3:23">
      <c r="C468" s="27"/>
      <c r="D468" s="27"/>
      <c r="E468" s="27"/>
      <c r="F468" s="27"/>
      <c r="G468" s="27"/>
      <c r="H468" s="27"/>
      <c r="I468" s="27"/>
      <c r="J468" s="27"/>
      <c r="K468" s="27"/>
      <c r="L468" s="27"/>
      <c r="M468" s="27"/>
      <c r="N468" s="27"/>
      <c r="O468" s="27"/>
      <c r="P468" s="27"/>
      <c r="Q468" s="27"/>
      <c r="R468" s="27"/>
      <c r="S468" s="27"/>
      <c r="T468" s="27"/>
      <c r="U468" s="27"/>
      <c r="V468" s="27"/>
      <c r="W468" s="27"/>
    </row>
    <row r="469" spans="3:23">
      <c r="C469" s="27"/>
      <c r="D469" s="27"/>
      <c r="E469" s="27"/>
      <c r="F469" s="27"/>
      <c r="G469" s="27"/>
      <c r="H469" s="27"/>
      <c r="I469" s="27"/>
      <c r="J469" s="27"/>
      <c r="K469" s="27"/>
      <c r="L469" s="27"/>
      <c r="M469" s="27"/>
      <c r="N469" s="27"/>
      <c r="O469" s="27"/>
      <c r="P469" s="27"/>
      <c r="Q469" s="27"/>
      <c r="R469" s="27"/>
      <c r="S469" s="27"/>
      <c r="T469" s="27"/>
      <c r="U469" s="27"/>
      <c r="V469" s="27"/>
      <c r="W469" s="27"/>
    </row>
    <row r="470" spans="3:23">
      <c r="C470" s="27"/>
      <c r="D470" s="27"/>
      <c r="E470" s="27"/>
      <c r="F470" s="27"/>
      <c r="G470" s="27"/>
      <c r="H470" s="27"/>
      <c r="I470" s="27"/>
      <c r="J470" s="27"/>
      <c r="K470" s="27"/>
      <c r="L470" s="27"/>
      <c r="M470" s="27"/>
      <c r="N470" s="27"/>
      <c r="O470" s="27"/>
      <c r="P470" s="27"/>
      <c r="Q470" s="27"/>
      <c r="R470" s="27"/>
      <c r="S470" s="27"/>
      <c r="T470" s="27"/>
      <c r="U470" s="27"/>
      <c r="V470" s="27"/>
      <c r="W470" s="27"/>
    </row>
    <row r="471" spans="3:23">
      <c r="C471" s="27"/>
      <c r="D471" s="27"/>
      <c r="E471" s="27"/>
      <c r="F471" s="27"/>
      <c r="G471" s="27"/>
      <c r="H471" s="27"/>
      <c r="I471" s="27"/>
      <c r="J471" s="27"/>
      <c r="K471" s="27"/>
      <c r="L471" s="27"/>
      <c r="M471" s="27"/>
      <c r="N471" s="27"/>
      <c r="O471" s="27"/>
      <c r="P471" s="27"/>
      <c r="Q471" s="27"/>
      <c r="R471" s="27"/>
      <c r="S471" s="27"/>
      <c r="T471" s="27"/>
      <c r="U471" s="27"/>
      <c r="V471" s="27"/>
      <c r="W471" s="27"/>
    </row>
    <row r="472" spans="3:23">
      <c r="C472" s="27"/>
      <c r="D472" s="27"/>
      <c r="E472" s="27"/>
      <c r="F472" s="27"/>
      <c r="G472" s="27"/>
      <c r="H472" s="27"/>
      <c r="I472" s="27"/>
      <c r="J472" s="27"/>
      <c r="K472" s="27"/>
      <c r="L472" s="27"/>
      <c r="M472" s="27"/>
      <c r="N472" s="27"/>
      <c r="O472" s="27"/>
      <c r="P472" s="27"/>
      <c r="Q472" s="27"/>
      <c r="R472" s="27"/>
      <c r="S472" s="27"/>
      <c r="T472" s="27"/>
      <c r="U472" s="27"/>
      <c r="V472" s="27"/>
      <c r="W472" s="27"/>
    </row>
    <row r="473" spans="3:23">
      <c r="C473" s="27"/>
      <c r="D473" s="27"/>
      <c r="E473" s="27"/>
      <c r="F473" s="27"/>
      <c r="G473" s="27"/>
      <c r="H473" s="27"/>
      <c r="I473" s="27"/>
      <c r="J473" s="27"/>
      <c r="K473" s="27"/>
      <c r="L473" s="27"/>
      <c r="M473" s="27"/>
      <c r="N473" s="27"/>
      <c r="O473" s="27"/>
      <c r="P473" s="27"/>
      <c r="Q473" s="27"/>
      <c r="R473" s="27"/>
      <c r="S473" s="27"/>
      <c r="T473" s="27"/>
      <c r="U473" s="27"/>
      <c r="V473" s="27"/>
      <c r="W473" s="27"/>
    </row>
    <row r="474" spans="3:23">
      <c r="C474" s="27"/>
      <c r="D474" s="27"/>
      <c r="E474" s="27"/>
      <c r="F474" s="27"/>
      <c r="G474" s="27"/>
      <c r="H474" s="27"/>
      <c r="I474" s="27"/>
      <c r="J474" s="27"/>
      <c r="K474" s="27"/>
      <c r="L474" s="27"/>
      <c r="M474" s="27"/>
      <c r="N474" s="27"/>
      <c r="O474" s="27"/>
      <c r="P474" s="27"/>
      <c r="Q474" s="27"/>
      <c r="R474" s="27"/>
      <c r="S474" s="27"/>
      <c r="T474" s="27"/>
      <c r="U474" s="27"/>
      <c r="V474" s="27"/>
      <c r="W474" s="27"/>
    </row>
    <row r="475" spans="3:23">
      <c r="C475" s="27"/>
      <c r="D475" s="27"/>
      <c r="E475" s="27"/>
      <c r="F475" s="27"/>
      <c r="G475" s="27"/>
      <c r="H475" s="27"/>
      <c r="I475" s="27"/>
      <c r="J475" s="27"/>
      <c r="K475" s="27"/>
      <c r="L475" s="27"/>
      <c r="M475" s="27"/>
      <c r="N475" s="27"/>
      <c r="O475" s="27"/>
      <c r="P475" s="27"/>
      <c r="Q475" s="27"/>
      <c r="R475" s="27"/>
      <c r="S475" s="27"/>
      <c r="T475" s="27"/>
      <c r="U475" s="27"/>
      <c r="V475" s="27"/>
      <c r="W475" s="27"/>
    </row>
    <row r="476" spans="3:23">
      <c r="C476" s="27"/>
      <c r="D476" s="27"/>
      <c r="E476" s="27"/>
      <c r="F476" s="27"/>
      <c r="G476" s="27"/>
      <c r="H476" s="27"/>
      <c r="I476" s="27"/>
      <c r="J476" s="27"/>
      <c r="K476" s="27"/>
      <c r="L476" s="27"/>
      <c r="M476" s="27"/>
      <c r="N476" s="27"/>
      <c r="O476" s="27"/>
      <c r="P476" s="27"/>
      <c r="Q476" s="27"/>
      <c r="R476" s="27"/>
      <c r="S476" s="27"/>
      <c r="T476" s="27"/>
      <c r="U476" s="27"/>
      <c r="V476" s="27"/>
      <c r="W476" s="27"/>
    </row>
    <row r="477" spans="3:23">
      <c r="C477" s="27"/>
      <c r="D477" s="27"/>
      <c r="E477" s="27"/>
      <c r="F477" s="27"/>
      <c r="G477" s="27"/>
      <c r="H477" s="27"/>
      <c r="I477" s="27"/>
      <c r="J477" s="27"/>
      <c r="K477" s="27"/>
      <c r="L477" s="27"/>
      <c r="M477" s="27"/>
      <c r="N477" s="27"/>
      <c r="O477" s="27"/>
      <c r="P477" s="27"/>
      <c r="Q477" s="27"/>
      <c r="R477" s="27"/>
      <c r="S477" s="27"/>
      <c r="T477" s="27"/>
      <c r="U477" s="27"/>
      <c r="V477" s="27"/>
      <c r="W477" s="27"/>
    </row>
    <row r="478" spans="3:23">
      <c r="C478" s="27"/>
      <c r="D478" s="27"/>
      <c r="E478" s="27"/>
      <c r="F478" s="27"/>
      <c r="G478" s="27"/>
      <c r="H478" s="27"/>
      <c r="I478" s="27"/>
      <c r="J478" s="27"/>
      <c r="K478" s="27"/>
      <c r="L478" s="27"/>
      <c r="M478" s="27"/>
      <c r="N478" s="27"/>
      <c r="O478" s="27"/>
      <c r="P478" s="27"/>
      <c r="Q478" s="27"/>
      <c r="R478" s="27"/>
      <c r="S478" s="27"/>
      <c r="T478" s="27"/>
      <c r="U478" s="27"/>
      <c r="V478" s="27"/>
      <c r="W478" s="27"/>
    </row>
    <row r="479" spans="3:23">
      <c r="C479" s="27"/>
      <c r="D479" s="27"/>
      <c r="E479" s="27"/>
      <c r="F479" s="27"/>
      <c r="G479" s="27"/>
      <c r="H479" s="27"/>
      <c r="I479" s="27"/>
      <c r="J479" s="27"/>
      <c r="K479" s="27"/>
      <c r="L479" s="27"/>
      <c r="M479" s="27"/>
      <c r="N479" s="27"/>
      <c r="O479" s="27"/>
      <c r="P479" s="27"/>
      <c r="Q479" s="27"/>
      <c r="R479" s="27"/>
      <c r="S479" s="27"/>
      <c r="T479" s="27"/>
      <c r="U479" s="27"/>
      <c r="V479" s="27"/>
      <c r="W479" s="27"/>
    </row>
    <row r="480" spans="3:23">
      <c r="C480" s="27"/>
      <c r="D480" s="27"/>
      <c r="E480" s="27"/>
      <c r="F480" s="27"/>
      <c r="G480" s="27"/>
      <c r="H480" s="27"/>
      <c r="I480" s="27"/>
      <c r="J480" s="27"/>
      <c r="K480" s="27"/>
      <c r="L480" s="27"/>
      <c r="M480" s="27"/>
      <c r="N480" s="27"/>
      <c r="O480" s="27"/>
      <c r="P480" s="27"/>
      <c r="Q480" s="27"/>
      <c r="R480" s="27"/>
      <c r="S480" s="27"/>
      <c r="T480" s="27"/>
      <c r="U480" s="27"/>
      <c r="V480" s="27"/>
      <c r="W480" s="27"/>
    </row>
    <row r="481" spans="3:23">
      <c r="C481" s="27"/>
      <c r="D481" s="27"/>
      <c r="E481" s="27"/>
      <c r="F481" s="27"/>
      <c r="G481" s="27"/>
      <c r="H481" s="27"/>
      <c r="I481" s="27"/>
      <c r="J481" s="27"/>
      <c r="K481" s="27"/>
      <c r="L481" s="27"/>
      <c r="M481" s="27"/>
      <c r="N481" s="27"/>
      <c r="O481" s="27"/>
      <c r="P481" s="27"/>
      <c r="Q481" s="27"/>
      <c r="R481" s="27"/>
      <c r="S481" s="27"/>
      <c r="T481" s="27"/>
      <c r="U481" s="27"/>
      <c r="V481" s="27"/>
      <c r="W481" s="27"/>
    </row>
    <row r="482" spans="3:23">
      <c r="C482" s="27"/>
      <c r="D482" s="27"/>
      <c r="E482" s="27"/>
      <c r="F482" s="27"/>
      <c r="G482" s="27"/>
      <c r="H482" s="27"/>
      <c r="I482" s="27"/>
      <c r="J482" s="27"/>
      <c r="K482" s="27"/>
      <c r="L482" s="27"/>
      <c r="M482" s="27"/>
      <c r="N482" s="27"/>
      <c r="O482" s="27"/>
      <c r="P482" s="27"/>
      <c r="Q482" s="27"/>
      <c r="R482" s="27"/>
      <c r="S482" s="27"/>
      <c r="T482" s="27"/>
      <c r="U482" s="27"/>
      <c r="V482" s="27"/>
      <c r="W482" s="27"/>
    </row>
    <row r="483" spans="3:23">
      <c r="C483" s="27"/>
      <c r="D483" s="27"/>
      <c r="E483" s="27"/>
      <c r="F483" s="27"/>
      <c r="G483" s="27"/>
      <c r="H483" s="27"/>
      <c r="I483" s="27"/>
      <c r="J483" s="27"/>
      <c r="K483" s="27"/>
      <c r="L483" s="27"/>
      <c r="M483" s="27"/>
      <c r="N483" s="27"/>
      <c r="O483" s="27"/>
      <c r="P483" s="27"/>
      <c r="Q483" s="27"/>
      <c r="R483" s="27"/>
      <c r="S483" s="27"/>
      <c r="T483" s="27"/>
      <c r="U483" s="27"/>
      <c r="V483" s="27"/>
      <c r="W483" s="27"/>
    </row>
    <row r="484" spans="3:23">
      <c r="C484" s="27"/>
      <c r="D484" s="27"/>
      <c r="E484" s="27"/>
      <c r="F484" s="27"/>
      <c r="G484" s="27"/>
      <c r="H484" s="27"/>
      <c r="I484" s="27"/>
      <c r="J484" s="27"/>
      <c r="K484" s="27"/>
      <c r="L484" s="27"/>
      <c r="M484" s="27"/>
      <c r="N484" s="27"/>
      <c r="O484" s="27"/>
      <c r="P484" s="27"/>
      <c r="Q484" s="27"/>
      <c r="R484" s="27"/>
      <c r="S484" s="27"/>
      <c r="T484" s="27"/>
      <c r="U484" s="27"/>
      <c r="V484" s="27"/>
      <c r="W484" s="27"/>
    </row>
    <row r="485" spans="3:23">
      <c r="C485" s="27"/>
      <c r="D485" s="27"/>
      <c r="E485" s="27"/>
      <c r="F485" s="27"/>
      <c r="G485" s="27"/>
      <c r="H485" s="27"/>
      <c r="I485" s="27"/>
      <c r="J485" s="27"/>
      <c r="K485" s="27"/>
      <c r="L485" s="27"/>
      <c r="M485" s="27"/>
      <c r="N485" s="27"/>
      <c r="O485" s="27"/>
      <c r="P485" s="27"/>
      <c r="Q485" s="27"/>
      <c r="R485" s="27"/>
      <c r="S485" s="27"/>
      <c r="T485" s="27"/>
      <c r="U485" s="27"/>
      <c r="V485" s="27"/>
      <c r="W485" s="27"/>
    </row>
    <row r="486" spans="3:23">
      <c r="C486" s="27"/>
      <c r="D486" s="27"/>
      <c r="E486" s="27"/>
      <c r="F486" s="27"/>
      <c r="G486" s="27"/>
      <c r="H486" s="27"/>
      <c r="I486" s="27"/>
      <c r="J486" s="27"/>
      <c r="K486" s="27"/>
      <c r="L486" s="27"/>
      <c r="M486" s="27"/>
      <c r="N486" s="27"/>
      <c r="O486" s="27"/>
      <c r="P486" s="27"/>
      <c r="Q486" s="27"/>
      <c r="R486" s="27"/>
      <c r="S486" s="27"/>
      <c r="T486" s="27"/>
      <c r="U486" s="27"/>
      <c r="V486" s="27"/>
      <c r="W486" s="27"/>
    </row>
    <row r="487" spans="3:23">
      <c r="C487" s="27"/>
      <c r="D487" s="27"/>
      <c r="E487" s="27"/>
      <c r="F487" s="27"/>
      <c r="G487" s="27"/>
      <c r="H487" s="27"/>
      <c r="I487" s="27"/>
      <c r="J487" s="27"/>
      <c r="K487" s="27"/>
      <c r="L487" s="27"/>
      <c r="M487" s="27"/>
      <c r="N487" s="27"/>
      <c r="O487" s="27"/>
      <c r="P487" s="27"/>
      <c r="Q487" s="27"/>
      <c r="R487" s="27"/>
      <c r="S487" s="27"/>
      <c r="T487" s="27"/>
      <c r="U487" s="27"/>
      <c r="V487" s="27"/>
      <c r="W487" s="27"/>
    </row>
    <row r="488" spans="3:23">
      <c r="C488" s="27"/>
      <c r="D488" s="27"/>
      <c r="E488" s="27"/>
      <c r="F488" s="27"/>
      <c r="G488" s="27"/>
      <c r="H488" s="27"/>
      <c r="I488" s="27"/>
      <c r="J488" s="27"/>
      <c r="K488" s="27"/>
      <c r="L488" s="27"/>
      <c r="M488" s="27"/>
      <c r="N488" s="27"/>
      <c r="O488" s="27"/>
      <c r="P488" s="27"/>
      <c r="Q488" s="27"/>
      <c r="R488" s="27"/>
      <c r="S488" s="27"/>
      <c r="T488" s="27"/>
      <c r="U488" s="27"/>
      <c r="V488" s="27"/>
      <c r="W488" s="27"/>
    </row>
    <row r="489" spans="3:23">
      <c r="C489" s="27"/>
      <c r="D489" s="27"/>
      <c r="E489" s="27"/>
      <c r="F489" s="27"/>
      <c r="G489" s="27"/>
      <c r="H489" s="27"/>
      <c r="I489" s="27"/>
      <c r="J489" s="27"/>
      <c r="K489" s="27"/>
      <c r="L489" s="27"/>
      <c r="M489" s="27"/>
      <c r="N489" s="27"/>
      <c r="O489" s="27"/>
      <c r="P489" s="27"/>
      <c r="Q489" s="27"/>
      <c r="R489" s="27"/>
      <c r="S489" s="27"/>
      <c r="T489" s="27"/>
      <c r="U489" s="27"/>
      <c r="V489" s="27"/>
      <c r="W489" s="27"/>
    </row>
    <row r="490" spans="3:23">
      <c r="C490" s="27"/>
      <c r="D490" s="27"/>
      <c r="E490" s="27"/>
      <c r="F490" s="27"/>
      <c r="G490" s="27"/>
      <c r="H490" s="27"/>
      <c r="I490" s="27"/>
      <c r="J490" s="27"/>
      <c r="K490" s="27"/>
      <c r="L490" s="27"/>
      <c r="M490" s="27"/>
      <c r="N490" s="27"/>
      <c r="O490" s="27"/>
      <c r="P490" s="27"/>
      <c r="Q490" s="27"/>
      <c r="R490" s="27"/>
      <c r="S490" s="27"/>
      <c r="T490" s="27"/>
      <c r="U490" s="27"/>
      <c r="V490" s="27"/>
      <c r="W490" s="27"/>
    </row>
    <row r="491" spans="3:23">
      <c r="C491" s="27"/>
      <c r="D491" s="27"/>
      <c r="E491" s="27"/>
      <c r="F491" s="27"/>
      <c r="G491" s="27"/>
      <c r="H491" s="27"/>
      <c r="I491" s="27"/>
      <c r="J491" s="27"/>
      <c r="K491" s="27"/>
      <c r="L491" s="27"/>
      <c r="M491" s="27"/>
      <c r="N491" s="27"/>
      <c r="O491" s="27"/>
      <c r="P491" s="27"/>
      <c r="Q491" s="27"/>
      <c r="R491" s="27"/>
      <c r="S491" s="27"/>
      <c r="T491" s="27"/>
      <c r="U491" s="27"/>
      <c r="V491" s="27"/>
      <c r="W491" s="27"/>
    </row>
    <row r="492" spans="3:23">
      <c r="C492" s="27"/>
      <c r="D492" s="27"/>
      <c r="E492" s="27"/>
      <c r="F492" s="27"/>
      <c r="G492" s="27"/>
      <c r="H492" s="27"/>
      <c r="I492" s="27"/>
      <c r="J492" s="27"/>
      <c r="K492" s="27"/>
      <c r="L492" s="27"/>
      <c r="M492" s="27"/>
      <c r="N492" s="27"/>
      <c r="O492" s="27"/>
      <c r="P492" s="27"/>
      <c r="Q492" s="27"/>
      <c r="R492" s="27"/>
      <c r="S492" s="27"/>
      <c r="T492" s="27"/>
      <c r="U492" s="27"/>
      <c r="V492" s="27"/>
      <c r="W492" s="27"/>
    </row>
    <row r="493" spans="3:23">
      <c r="C493" s="27"/>
      <c r="D493" s="27"/>
      <c r="E493" s="27"/>
      <c r="F493" s="27"/>
      <c r="G493" s="27"/>
      <c r="H493" s="27"/>
      <c r="I493" s="27"/>
      <c r="J493" s="27"/>
      <c r="K493" s="27"/>
      <c r="L493" s="27"/>
      <c r="M493" s="27"/>
      <c r="N493" s="27"/>
      <c r="O493" s="27"/>
      <c r="P493" s="27"/>
      <c r="Q493" s="27"/>
      <c r="R493" s="27"/>
      <c r="S493" s="27"/>
      <c r="T493" s="27"/>
      <c r="U493" s="27"/>
      <c r="V493" s="27"/>
      <c r="W493" s="27"/>
    </row>
    <row r="494" spans="3:23">
      <c r="C494" s="27"/>
      <c r="D494" s="27"/>
      <c r="E494" s="27"/>
      <c r="F494" s="27"/>
      <c r="G494" s="27"/>
      <c r="H494" s="27"/>
      <c r="I494" s="27"/>
      <c r="J494" s="27"/>
      <c r="K494" s="27"/>
      <c r="L494" s="27"/>
      <c r="M494" s="27"/>
      <c r="N494" s="27"/>
      <c r="O494" s="27"/>
      <c r="P494" s="27"/>
      <c r="Q494" s="27"/>
      <c r="R494" s="27"/>
      <c r="S494" s="27"/>
      <c r="T494" s="27"/>
      <c r="U494" s="27"/>
      <c r="V494" s="27"/>
      <c r="W494" s="27"/>
    </row>
    <row r="495" spans="3:23">
      <c r="C495" s="27"/>
      <c r="D495" s="27"/>
      <c r="E495" s="27"/>
      <c r="F495" s="27"/>
      <c r="G495" s="27"/>
      <c r="H495" s="27"/>
      <c r="I495" s="27"/>
      <c r="J495" s="27"/>
      <c r="K495" s="27"/>
      <c r="L495" s="27"/>
      <c r="M495" s="27"/>
      <c r="N495" s="27"/>
      <c r="O495" s="27"/>
      <c r="P495" s="27"/>
      <c r="Q495" s="27"/>
      <c r="R495" s="27"/>
      <c r="S495" s="27"/>
      <c r="T495" s="27"/>
      <c r="U495" s="27"/>
      <c r="V495" s="27"/>
      <c r="W495" s="27"/>
    </row>
    <row r="496" spans="3:23">
      <c r="C496" s="27"/>
      <c r="D496" s="27"/>
      <c r="E496" s="27"/>
      <c r="F496" s="27"/>
      <c r="G496" s="27"/>
      <c r="H496" s="27"/>
      <c r="I496" s="27"/>
      <c r="J496" s="27"/>
      <c r="K496" s="27"/>
      <c r="L496" s="27"/>
      <c r="M496" s="27"/>
      <c r="N496" s="27"/>
      <c r="O496" s="27"/>
      <c r="P496" s="27"/>
      <c r="Q496" s="27"/>
      <c r="R496" s="27"/>
      <c r="S496" s="27"/>
      <c r="T496" s="27"/>
      <c r="U496" s="27"/>
      <c r="V496" s="27"/>
      <c r="W496" s="27"/>
    </row>
    <row r="497" spans="3:23">
      <c r="C497" s="27"/>
      <c r="D497" s="27"/>
      <c r="E497" s="27"/>
      <c r="F497" s="27"/>
      <c r="G497" s="27"/>
      <c r="H497" s="27"/>
      <c r="I497" s="27"/>
      <c r="J497" s="27"/>
      <c r="K497" s="27"/>
      <c r="L497" s="27"/>
      <c r="M497" s="27"/>
      <c r="N497" s="27"/>
      <c r="O497" s="27"/>
      <c r="P497" s="27"/>
      <c r="Q497" s="27"/>
      <c r="R497" s="27"/>
      <c r="S497" s="27"/>
      <c r="T497" s="27"/>
      <c r="U497" s="27"/>
      <c r="V497" s="27"/>
      <c r="W497" s="27"/>
    </row>
    <row r="498" spans="3:23">
      <c r="C498" s="27"/>
      <c r="D498" s="27"/>
      <c r="E498" s="27"/>
      <c r="F498" s="27"/>
      <c r="G498" s="27"/>
      <c r="H498" s="27"/>
      <c r="I498" s="27"/>
      <c r="J498" s="27"/>
      <c r="K498" s="27"/>
      <c r="L498" s="27"/>
      <c r="M498" s="27"/>
      <c r="N498" s="27"/>
      <c r="O498" s="27"/>
      <c r="P498" s="27"/>
      <c r="Q498" s="27"/>
      <c r="R498" s="27"/>
      <c r="S498" s="27"/>
      <c r="T498" s="27"/>
      <c r="U498" s="27"/>
      <c r="V498" s="27"/>
      <c r="W498" s="27"/>
    </row>
    <row r="499" spans="3:23">
      <c r="C499" s="27"/>
      <c r="D499" s="27"/>
      <c r="E499" s="27"/>
      <c r="F499" s="27"/>
      <c r="G499" s="27"/>
      <c r="H499" s="27"/>
      <c r="I499" s="27"/>
      <c r="J499" s="27"/>
      <c r="K499" s="27"/>
      <c r="L499" s="27"/>
      <c r="M499" s="27"/>
      <c r="N499" s="27"/>
      <c r="O499" s="27"/>
      <c r="P499" s="27"/>
      <c r="Q499" s="27"/>
      <c r="R499" s="27"/>
      <c r="S499" s="27"/>
      <c r="T499" s="27"/>
      <c r="U499" s="27"/>
      <c r="V499" s="27"/>
      <c r="W499" s="27"/>
    </row>
    <row r="500" spans="3:23">
      <c r="C500" s="27"/>
      <c r="D500" s="27"/>
      <c r="E500" s="27"/>
      <c r="F500" s="27"/>
      <c r="G500" s="27"/>
      <c r="H500" s="27"/>
      <c r="I500" s="27"/>
      <c r="J500" s="27"/>
      <c r="K500" s="27"/>
      <c r="L500" s="27"/>
      <c r="M500" s="27"/>
      <c r="N500" s="27"/>
      <c r="O500" s="27"/>
      <c r="P500" s="27"/>
      <c r="Q500" s="27"/>
      <c r="R500" s="27"/>
      <c r="S500" s="27"/>
      <c r="T500" s="27"/>
      <c r="U500" s="27"/>
      <c r="V500" s="27"/>
      <c r="W500" s="27"/>
    </row>
    <row r="501" spans="3:23">
      <c r="C501" s="27"/>
      <c r="D501" s="27"/>
      <c r="E501" s="27"/>
      <c r="F501" s="27"/>
      <c r="G501" s="27"/>
      <c r="H501" s="27"/>
      <c r="I501" s="27"/>
      <c r="J501" s="27"/>
      <c r="K501" s="27"/>
      <c r="L501" s="27"/>
      <c r="M501" s="27"/>
      <c r="N501" s="27"/>
      <c r="O501" s="27"/>
      <c r="P501" s="27"/>
      <c r="Q501" s="27"/>
      <c r="R501" s="27"/>
      <c r="S501" s="27"/>
      <c r="T501" s="27"/>
      <c r="U501" s="27"/>
      <c r="V501" s="27"/>
      <c r="W501" s="27"/>
    </row>
    <row r="502" spans="3:23">
      <c r="C502" s="27"/>
      <c r="D502" s="27"/>
      <c r="E502" s="27"/>
      <c r="F502" s="27"/>
      <c r="G502" s="27"/>
      <c r="H502" s="27"/>
      <c r="I502" s="27"/>
      <c r="J502" s="27"/>
      <c r="K502" s="27"/>
      <c r="L502" s="27"/>
      <c r="M502" s="27"/>
      <c r="N502" s="27"/>
      <c r="O502" s="27"/>
      <c r="P502" s="27"/>
      <c r="Q502" s="27"/>
      <c r="R502" s="27"/>
      <c r="S502" s="27"/>
      <c r="T502" s="27"/>
      <c r="U502" s="27"/>
      <c r="V502" s="27"/>
      <c r="W502" s="27"/>
    </row>
    <row r="503" spans="3:23">
      <c r="C503" s="27"/>
      <c r="D503" s="27"/>
      <c r="E503" s="27"/>
      <c r="F503" s="27"/>
      <c r="G503" s="27"/>
      <c r="H503" s="27"/>
      <c r="I503" s="27"/>
      <c r="J503" s="27"/>
      <c r="K503" s="27"/>
      <c r="L503" s="27"/>
      <c r="M503" s="27"/>
      <c r="N503" s="27"/>
      <c r="O503" s="27"/>
      <c r="P503" s="27"/>
      <c r="Q503" s="27"/>
      <c r="R503" s="27"/>
      <c r="S503" s="27"/>
      <c r="T503" s="27"/>
      <c r="U503" s="27"/>
      <c r="V503" s="27"/>
      <c r="W503" s="27"/>
    </row>
    <row r="504" spans="3:23">
      <c r="C504" s="27"/>
      <c r="D504" s="27"/>
      <c r="E504" s="27"/>
      <c r="F504" s="27"/>
      <c r="G504" s="27"/>
      <c r="H504" s="27"/>
      <c r="I504" s="27"/>
      <c r="J504" s="27"/>
      <c r="K504" s="27"/>
      <c r="L504" s="27"/>
      <c r="M504" s="27"/>
      <c r="N504" s="27"/>
      <c r="O504" s="27"/>
      <c r="P504" s="27"/>
      <c r="Q504" s="27"/>
      <c r="R504" s="27"/>
      <c r="S504" s="27"/>
      <c r="T504" s="27"/>
      <c r="U504" s="27"/>
      <c r="V504" s="27"/>
      <c r="W504" s="27"/>
    </row>
    <row r="505" spans="3:23">
      <c r="C505" s="27"/>
      <c r="D505" s="27"/>
      <c r="E505" s="27"/>
      <c r="F505" s="27"/>
      <c r="G505" s="27"/>
      <c r="H505" s="27"/>
      <c r="I505" s="27"/>
      <c r="J505" s="27"/>
      <c r="K505" s="27"/>
      <c r="L505" s="27"/>
      <c r="M505" s="27"/>
      <c r="N505" s="27"/>
      <c r="O505" s="27"/>
      <c r="P505" s="27"/>
      <c r="Q505" s="27"/>
      <c r="R505" s="27"/>
      <c r="S505" s="27"/>
      <c r="T505" s="27"/>
      <c r="U505" s="27"/>
      <c r="V505" s="27"/>
      <c r="W505" s="27"/>
    </row>
    <row r="506" spans="3:23">
      <c r="C506" s="27"/>
      <c r="D506" s="27"/>
      <c r="E506" s="27"/>
      <c r="F506" s="27"/>
      <c r="G506" s="27"/>
      <c r="H506" s="27"/>
      <c r="I506" s="27"/>
      <c r="J506" s="27"/>
      <c r="K506" s="27"/>
      <c r="L506" s="27"/>
      <c r="M506" s="27"/>
      <c r="N506" s="27"/>
      <c r="O506" s="27"/>
      <c r="P506" s="27"/>
      <c r="Q506" s="27"/>
      <c r="R506" s="27"/>
      <c r="S506" s="27"/>
      <c r="T506" s="27"/>
      <c r="U506" s="27"/>
      <c r="V506" s="27"/>
      <c r="W506" s="27"/>
    </row>
    <row r="507" spans="3:23">
      <c r="C507" s="27"/>
      <c r="D507" s="27"/>
      <c r="E507" s="27"/>
      <c r="F507" s="27"/>
      <c r="G507" s="27"/>
      <c r="H507" s="27"/>
      <c r="I507" s="27"/>
      <c r="J507" s="27"/>
      <c r="K507" s="27"/>
      <c r="L507" s="27"/>
      <c r="M507" s="27"/>
      <c r="N507" s="27"/>
      <c r="O507" s="27"/>
      <c r="P507" s="27"/>
      <c r="Q507" s="27"/>
      <c r="R507" s="27"/>
      <c r="S507" s="27"/>
      <c r="T507" s="27"/>
      <c r="U507" s="27"/>
      <c r="V507" s="27"/>
      <c r="W507" s="27"/>
    </row>
    <row r="508" spans="3:23">
      <c r="C508" s="27"/>
      <c r="D508" s="27"/>
      <c r="E508" s="27"/>
      <c r="F508" s="27"/>
      <c r="G508" s="27"/>
      <c r="H508" s="27"/>
      <c r="I508" s="27"/>
      <c r="J508" s="27"/>
      <c r="K508" s="27"/>
      <c r="L508" s="27"/>
      <c r="M508" s="27"/>
      <c r="N508" s="27"/>
      <c r="O508" s="27"/>
      <c r="P508" s="27"/>
      <c r="Q508" s="27"/>
      <c r="R508" s="27"/>
      <c r="S508" s="27"/>
      <c r="T508" s="27"/>
      <c r="U508" s="27"/>
      <c r="V508" s="27"/>
      <c r="W508" s="27"/>
    </row>
    <row r="509" spans="3:23">
      <c r="C509" s="27"/>
      <c r="D509" s="27"/>
      <c r="E509" s="27"/>
      <c r="F509" s="27"/>
      <c r="G509" s="27"/>
      <c r="H509" s="27"/>
      <c r="I509" s="27"/>
      <c r="J509" s="27"/>
      <c r="K509" s="27"/>
      <c r="L509" s="27"/>
      <c r="M509" s="27"/>
      <c r="N509" s="27"/>
      <c r="O509" s="27"/>
      <c r="P509" s="27"/>
      <c r="Q509" s="27"/>
      <c r="R509" s="27"/>
      <c r="S509" s="27"/>
      <c r="T509" s="27"/>
      <c r="U509" s="27"/>
      <c r="V509" s="27"/>
      <c r="W509" s="27"/>
    </row>
    <row r="510" spans="3:23">
      <c r="C510" s="27"/>
      <c r="D510" s="27"/>
      <c r="E510" s="27"/>
      <c r="F510" s="27"/>
      <c r="G510" s="27"/>
      <c r="H510" s="27"/>
      <c r="I510" s="27"/>
      <c r="J510" s="27"/>
      <c r="K510" s="27"/>
      <c r="L510" s="27"/>
      <c r="M510" s="27"/>
      <c r="N510" s="27"/>
      <c r="O510" s="27"/>
      <c r="P510" s="27"/>
      <c r="Q510" s="27"/>
      <c r="R510" s="27"/>
      <c r="S510" s="27"/>
      <c r="T510" s="27"/>
      <c r="U510" s="27"/>
      <c r="V510" s="27"/>
      <c r="W510" s="27"/>
    </row>
    <row r="511" spans="3:23">
      <c r="C511" s="27"/>
      <c r="D511" s="27"/>
      <c r="E511" s="27"/>
      <c r="F511" s="27"/>
      <c r="G511" s="27"/>
      <c r="H511" s="27"/>
      <c r="I511" s="27"/>
      <c r="J511" s="27"/>
      <c r="K511" s="27"/>
      <c r="L511" s="27"/>
      <c r="M511" s="27"/>
      <c r="N511" s="27"/>
      <c r="O511" s="27"/>
      <c r="P511" s="27"/>
      <c r="Q511" s="27"/>
      <c r="R511" s="27"/>
      <c r="S511" s="27"/>
      <c r="T511" s="27"/>
      <c r="U511" s="27"/>
      <c r="V511" s="27"/>
      <c r="W511" s="27"/>
    </row>
    <row r="512" spans="3:23">
      <c r="C512" s="27"/>
      <c r="D512" s="27"/>
      <c r="E512" s="27"/>
      <c r="F512" s="27"/>
      <c r="G512" s="27"/>
      <c r="H512" s="27"/>
      <c r="I512" s="27"/>
      <c r="J512" s="27"/>
      <c r="K512" s="27"/>
      <c r="L512" s="27"/>
      <c r="M512" s="27"/>
      <c r="N512" s="27"/>
      <c r="O512" s="27"/>
      <c r="P512" s="27"/>
      <c r="Q512" s="27"/>
      <c r="R512" s="27"/>
      <c r="S512" s="27"/>
      <c r="T512" s="27"/>
      <c r="U512" s="27"/>
      <c r="V512" s="27"/>
      <c r="W512" s="27"/>
    </row>
    <row r="513" spans="3:23">
      <c r="C513" s="27"/>
      <c r="D513" s="27"/>
      <c r="E513" s="27"/>
      <c r="F513" s="27"/>
      <c r="G513" s="27"/>
      <c r="H513" s="27"/>
      <c r="I513" s="27"/>
      <c r="J513" s="27"/>
      <c r="K513" s="27"/>
      <c r="L513" s="27"/>
      <c r="M513" s="27"/>
      <c r="N513" s="27"/>
      <c r="O513" s="27"/>
      <c r="P513" s="27"/>
      <c r="Q513" s="27"/>
      <c r="R513" s="27"/>
      <c r="S513" s="27"/>
      <c r="T513" s="27"/>
      <c r="U513" s="27"/>
      <c r="V513" s="27"/>
      <c r="W513" s="27"/>
    </row>
    <row r="514" spans="3:23">
      <c r="C514" s="27"/>
      <c r="D514" s="27"/>
      <c r="E514" s="27"/>
      <c r="F514" s="27"/>
      <c r="G514" s="27"/>
      <c r="H514" s="27"/>
      <c r="I514" s="27"/>
      <c r="J514" s="27"/>
      <c r="K514" s="27"/>
      <c r="L514" s="27"/>
      <c r="M514" s="27"/>
      <c r="N514" s="27"/>
      <c r="O514" s="27"/>
      <c r="P514" s="27"/>
      <c r="Q514" s="27"/>
      <c r="R514" s="27"/>
      <c r="S514" s="27"/>
      <c r="T514" s="27"/>
      <c r="U514" s="27"/>
      <c r="V514" s="27"/>
      <c r="W514" s="27"/>
    </row>
    <row r="515" spans="3:23">
      <c r="C515" s="27"/>
      <c r="D515" s="27"/>
      <c r="E515" s="27"/>
      <c r="F515" s="27"/>
      <c r="G515" s="27"/>
      <c r="H515" s="27"/>
      <c r="I515" s="27"/>
      <c r="J515" s="27"/>
      <c r="K515" s="27"/>
      <c r="L515" s="27"/>
      <c r="M515" s="27"/>
      <c r="N515" s="27"/>
      <c r="O515" s="27"/>
      <c r="P515" s="27"/>
      <c r="Q515" s="27"/>
      <c r="R515" s="27"/>
      <c r="S515" s="27"/>
      <c r="T515" s="27"/>
      <c r="U515" s="27"/>
      <c r="V515" s="27"/>
      <c r="W515" s="27"/>
    </row>
    <row r="516" spans="3:23">
      <c r="C516" s="27"/>
      <c r="D516" s="27"/>
      <c r="E516" s="27"/>
      <c r="F516" s="27"/>
      <c r="G516" s="27"/>
      <c r="H516" s="27"/>
      <c r="I516" s="27"/>
      <c r="J516" s="27"/>
      <c r="K516" s="27"/>
      <c r="L516" s="27"/>
      <c r="M516" s="27"/>
      <c r="N516" s="27"/>
      <c r="O516" s="27"/>
      <c r="P516" s="27"/>
      <c r="Q516" s="27"/>
      <c r="R516" s="27"/>
      <c r="S516" s="27"/>
      <c r="T516" s="27"/>
      <c r="U516" s="27"/>
      <c r="V516" s="27"/>
      <c r="W516" s="27"/>
    </row>
    <row r="517" spans="3:23">
      <c r="C517" s="27"/>
      <c r="D517" s="27"/>
      <c r="E517" s="27"/>
      <c r="F517" s="27"/>
      <c r="G517" s="27"/>
      <c r="H517" s="27"/>
      <c r="I517" s="27"/>
      <c r="J517" s="27"/>
      <c r="K517" s="27"/>
      <c r="L517" s="27"/>
      <c r="M517" s="27"/>
      <c r="N517" s="27"/>
      <c r="O517" s="27"/>
      <c r="P517" s="27"/>
      <c r="Q517" s="27"/>
      <c r="R517" s="27"/>
      <c r="S517" s="27"/>
      <c r="T517" s="27"/>
      <c r="U517" s="27"/>
      <c r="V517" s="27"/>
      <c r="W517" s="27"/>
    </row>
    <row r="518" spans="3:23">
      <c r="C518" s="27"/>
      <c r="D518" s="27"/>
      <c r="E518" s="27"/>
      <c r="F518" s="27"/>
      <c r="G518" s="27"/>
      <c r="H518" s="27"/>
      <c r="I518" s="27"/>
      <c r="J518" s="27"/>
      <c r="K518" s="27"/>
      <c r="L518" s="27"/>
      <c r="M518" s="27"/>
      <c r="N518" s="27"/>
      <c r="O518" s="27"/>
      <c r="P518" s="27"/>
      <c r="Q518" s="27"/>
      <c r="R518" s="27"/>
      <c r="S518" s="27"/>
      <c r="T518" s="27"/>
      <c r="U518" s="27"/>
      <c r="V518" s="27"/>
      <c r="W518" s="27"/>
    </row>
    <row r="519" spans="3:23">
      <c r="C519" s="27"/>
      <c r="D519" s="27"/>
      <c r="E519" s="27"/>
      <c r="F519" s="27"/>
      <c r="G519" s="27"/>
      <c r="H519" s="27"/>
      <c r="I519" s="27"/>
      <c r="J519" s="27"/>
      <c r="K519" s="27"/>
      <c r="L519" s="27"/>
      <c r="M519" s="27"/>
      <c r="N519" s="27"/>
      <c r="O519" s="27"/>
      <c r="P519" s="27"/>
      <c r="Q519" s="27"/>
      <c r="R519" s="27"/>
      <c r="S519" s="27"/>
      <c r="T519" s="27"/>
      <c r="U519" s="27"/>
      <c r="V519" s="27"/>
      <c r="W519" s="27"/>
    </row>
    <row r="520" spans="3:23">
      <c r="C520" s="27"/>
      <c r="D520" s="27"/>
      <c r="E520" s="27"/>
      <c r="F520" s="27"/>
      <c r="G520" s="27"/>
      <c r="H520" s="27"/>
      <c r="I520" s="27"/>
      <c r="J520" s="27"/>
      <c r="K520" s="27"/>
      <c r="L520" s="27"/>
      <c r="M520" s="27"/>
      <c r="N520" s="27"/>
      <c r="O520" s="27"/>
      <c r="P520" s="27"/>
      <c r="Q520" s="27"/>
      <c r="R520" s="27"/>
      <c r="S520" s="27"/>
      <c r="T520" s="27"/>
      <c r="U520" s="27"/>
      <c r="V520" s="27"/>
      <c r="W520" s="27"/>
    </row>
    <row r="521" spans="3:23">
      <c r="C521" s="27"/>
      <c r="D521" s="27"/>
      <c r="E521" s="27"/>
      <c r="F521" s="27"/>
      <c r="G521" s="27"/>
      <c r="H521" s="27"/>
      <c r="I521" s="27"/>
      <c r="J521" s="27"/>
      <c r="K521" s="27"/>
      <c r="L521" s="27"/>
      <c r="M521" s="27"/>
      <c r="N521" s="27"/>
      <c r="O521" s="27"/>
      <c r="P521" s="27"/>
      <c r="Q521" s="27"/>
      <c r="R521" s="27"/>
      <c r="S521" s="27"/>
      <c r="T521" s="27"/>
      <c r="U521" s="27"/>
      <c r="V521" s="27"/>
      <c r="W521" s="27"/>
    </row>
    <row r="522" spans="3:23">
      <c r="C522" s="27"/>
      <c r="D522" s="27"/>
      <c r="E522" s="27"/>
      <c r="F522" s="27"/>
      <c r="G522" s="27"/>
      <c r="H522" s="27"/>
      <c r="I522" s="27"/>
      <c r="J522" s="27"/>
      <c r="K522" s="27"/>
      <c r="L522" s="27"/>
      <c r="M522" s="27"/>
      <c r="N522" s="27"/>
      <c r="O522" s="27"/>
      <c r="P522" s="27"/>
      <c r="Q522" s="27"/>
      <c r="R522" s="27"/>
      <c r="S522" s="27"/>
      <c r="T522" s="27"/>
      <c r="U522" s="27"/>
      <c r="V522" s="27"/>
      <c r="W522" s="27"/>
    </row>
    <row r="523" spans="3:23">
      <c r="C523" s="27"/>
      <c r="D523" s="27"/>
      <c r="E523" s="27"/>
      <c r="F523" s="27"/>
      <c r="G523" s="27"/>
      <c r="H523" s="27"/>
      <c r="I523" s="27"/>
      <c r="J523" s="27"/>
      <c r="K523" s="27"/>
      <c r="L523" s="27"/>
      <c r="M523" s="27"/>
      <c r="N523" s="27"/>
      <c r="O523" s="27"/>
      <c r="P523" s="27"/>
      <c r="Q523" s="27"/>
      <c r="R523" s="27"/>
      <c r="S523" s="27"/>
      <c r="T523" s="27"/>
      <c r="U523" s="27"/>
      <c r="V523" s="27"/>
      <c r="W523" s="27"/>
    </row>
    <row r="524" spans="3:23">
      <c r="C524" s="27"/>
      <c r="D524" s="27"/>
      <c r="E524" s="27"/>
      <c r="F524" s="27"/>
      <c r="G524" s="27"/>
      <c r="H524" s="27"/>
      <c r="I524" s="27"/>
      <c r="J524" s="27"/>
      <c r="K524" s="27"/>
      <c r="L524" s="27"/>
      <c r="M524" s="27"/>
      <c r="N524" s="27"/>
      <c r="O524" s="27"/>
      <c r="P524" s="27"/>
      <c r="Q524" s="27"/>
      <c r="R524" s="27"/>
      <c r="S524" s="27"/>
      <c r="T524" s="27"/>
      <c r="U524" s="27"/>
      <c r="V524" s="27"/>
      <c r="W524" s="27"/>
    </row>
    <row r="525" spans="3:23">
      <c r="C525" s="27"/>
      <c r="D525" s="27"/>
      <c r="E525" s="27"/>
      <c r="F525" s="27"/>
      <c r="G525" s="27"/>
      <c r="H525" s="27"/>
      <c r="I525" s="27"/>
      <c r="J525" s="27"/>
      <c r="K525" s="27"/>
      <c r="L525" s="27"/>
      <c r="M525" s="27"/>
      <c r="N525" s="27"/>
      <c r="O525" s="27"/>
      <c r="P525" s="27"/>
      <c r="Q525" s="27"/>
      <c r="R525" s="27"/>
      <c r="S525" s="27"/>
      <c r="T525" s="27"/>
      <c r="U525" s="27"/>
      <c r="V525" s="27"/>
      <c r="W525" s="27"/>
    </row>
    <row r="526" spans="3:23">
      <c r="C526" s="27"/>
      <c r="D526" s="27"/>
      <c r="E526" s="27"/>
      <c r="F526" s="27"/>
      <c r="G526" s="27"/>
      <c r="H526" s="27"/>
      <c r="I526" s="27"/>
      <c r="J526" s="27"/>
      <c r="K526" s="27"/>
      <c r="L526" s="27"/>
      <c r="M526" s="27"/>
      <c r="N526" s="27"/>
      <c r="O526" s="27"/>
      <c r="P526" s="27"/>
      <c r="Q526" s="27"/>
      <c r="R526" s="27"/>
      <c r="S526" s="27"/>
      <c r="T526" s="27"/>
      <c r="U526" s="27"/>
      <c r="V526" s="27"/>
      <c r="W526" s="27"/>
    </row>
    <row r="527" spans="3:23">
      <c r="C527" s="27"/>
      <c r="D527" s="27"/>
      <c r="E527" s="27"/>
      <c r="F527" s="27"/>
      <c r="G527" s="27"/>
      <c r="H527" s="27"/>
      <c r="I527" s="27"/>
      <c r="J527" s="27"/>
      <c r="K527" s="27"/>
      <c r="L527" s="27"/>
      <c r="M527" s="27"/>
      <c r="N527" s="27"/>
      <c r="O527" s="27"/>
      <c r="P527" s="27"/>
      <c r="Q527" s="27"/>
      <c r="R527" s="27"/>
      <c r="S527" s="27"/>
      <c r="T527" s="27"/>
      <c r="U527" s="27"/>
      <c r="V527" s="27"/>
      <c r="W527" s="27"/>
    </row>
    <row r="528" spans="3:23">
      <c r="C528" s="27"/>
      <c r="D528" s="27"/>
      <c r="E528" s="27"/>
      <c r="F528" s="27"/>
      <c r="G528" s="27"/>
      <c r="H528" s="27"/>
      <c r="I528" s="27"/>
      <c r="J528" s="27"/>
      <c r="K528" s="27"/>
      <c r="L528" s="27"/>
      <c r="M528" s="27"/>
      <c r="N528" s="27"/>
      <c r="O528" s="27"/>
      <c r="P528" s="27"/>
      <c r="Q528" s="27"/>
      <c r="R528" s="27"/>
      <c r="S528" s="27"/>
      <c r="T528" s="27"/>
      <c r="U528" s="27"/>
      <c r="V528" s="27"/>
      <c r="W528" s="27"/>
    </row>
    <row r="529" spans="3:23">
      <c r="C529" s="27"/>
      <c r="D529" s="27"/>
      <c r="E529" s="27"/>
      <c r="F529" s="27"/>
      <c r="G529" s="27"/>
      <c r="H529" s="27"/>
      <c r="I529" s="27"/>
      <c r="J529" s="27"/>
      <c r="K529" s="27"/>
      <c r="L529" s="27"/>
      <c r="M529" s="27"/>
      <c r="N529" s="27"/>
      <c r="O529" s="27"/>
      <c r="P529" s="27"/>
      <c r="Q529" s="27"/>
      <c r="R529" s="27"/>
      <c r="S529" s="27"/>
      <c r="T529" s="27"/>
      <c r="U529" s="27"/>
      <c r="V529" s="27"/>
      <c r="W529" s="27"/>
    </row>
    <row r="530" spans="3:23">
      <c r="C530" s="27"/>
      <c r="D530" s="27"/>
      <c r="E530" s="27"/>
      <c r="F530" s="27"/>
      <c r="G530" s="27"/>
      <c r="H530" s="27"/>
      <c r="I530" s="27"/>
      <c r="J530" s="27"/>
      <c r="K530" s="27"/>
      <c r="L530" s="27"/>
      <c r="M530" s="27"/>
      <c r="N530" s="27"/>
      <c r="O530" s="27"/>
      <c r="P530" s="27"/>
      <c r="Q530" s="27"/>
      <c r="R530" s="27"/>
      <c r="S530" s="27"/>
      <c r="T530" s="27"/>
      <c r="U530" s="27"/>
      <c r="V530" s="27"/>
      <c r="W530" s="27"/>
    </row>
    <row r="531" spans="3:23">
      <c r="C531" s="27"/>
      <c r="D531" s="27"/>
      <c r="E531" s="27"/>
      <c r="F531" s="27"/>
      <c r="G531" s="27"/>
      <c r="H531" s="27"/>
      <c r="I531" s="27"/>
      <c r="J531" s="27"/>
      <c r="K531" s="27"/>
      <c r="L531" s="27"/>
      <c r="M531" s="27"/>
      <c r="N531" s="27"/>
      <c r="O531" s="27"/>
      <c r="P531" s="27"/>
      <c r="Q531" s="27"/>
      <c r="R531" s="27"/>
      <c r="S531" s="27"/>
      <c r="T531" s="27"/>
      <c r="U531" s="27"/>
      <c r="V531" s="27"/>
      <c r="W531" s="27"/>
    </row>
    <row r="532" spans="3:23">
      <c r="C532" s="27"/>
      <c r="D532" s="27"/>
      <c r="E532" s="27"/>
      <c r="F532" s="27"/>
      <c r="G532" s="27"/>
      <c r="H532" s="27"/>
      <c r="I532" s="27"/>
      <c r="J532" s="27"/>
      <c r="K532" s="27"/>
      <c r="L532" s="27"/>
      <c r="M532" s="27"/>
      <c r="N532" s="27"/>
      <c r="O532" s="27"/>
      <c r="P532" s="27"/>
      <c r="Q532" s="27"/>
      <c r="R532" s="27"/>
      <c r="S532" s="27"/>
      <c r="T532" s="27"/>
      <c r="U532" s="27"/>
      <c r="V532" s="27"/>
      <c r="W532" s="27"/>
    </row>
    <row r="533" spans="3:23">
      <c r="C533" s="27"/>
      <c r="D533" s="27"/>
      <c r="E533" s="27"/>
      <c r="F533" s="27"/>
      <c r="G533" s="27"/>
      <c r="H533" s="27"/>
      <c r="I533" s="27"/>
      <c r="J533" s="27"/>
      <c r="K533" s="27"/>
      <c r="L533" s="27"/>
      <c r="M533" s="27"/>
      <c r="N533" s="27"/>
      <c r="O533" s="27"/>
      <c r="P533" s="27"/>
      <c r="Q533" s="27"/>
      <c r="R533" s="27"/>
      <c r="S533" s="27"/>
      <c r="T533" s="27"/>
      <c r="U533" s="27"/>
      <c r="V533" s="27"/>
      <c r="W533" s="27"/>
    </row>
    <row r="534" spans="3:23">
      <c r="C534" s="27"/>
      <c r="D534" s="27"/>
      <c r="E534" s="27"/>
      <c r="F534" s="27"/>
      <c r="G534" s="27"/>
      <c r="H534" s="27"/>
      <c r="I534" s="27"/>
      <c r="J534" s="27"/>
      <c r="K534" s="27"/>
      <c r="L534" s="27"/>
      <c r="M534" s="27"/>
      <c r="N534" s="27"/>
      <c r="O534" s="27"/>
      <c r="P534" s="27"/>
      <c r="Q534" s="27"/>
      <c r="R534" s="27"/>
      <c r="S534" s="27"/>
      <c r="T534" s="27"/>
      <c r="U534" s="27"/>
      <c r="V534" s="27"/>
      <c r="W534" s="27"/>
    </row>
    <row r="535" spans="3:23">
      <c r="C535" s="27"/>
      <c r="D535" s="27"/>
      <c r="E535" s="27"/>
      <c r="F535" s="27"/>
      <c r="G535" s="27"/>
      <c r="H535" s="27"/>
      <c r="I535" s="27"/>
      <c r="J535" s="27"/>
      <c r="K535" s="27"/>
      <c r="L535" s="27"/>
      <c r="M535" s="27"/>
      <c r="N535" s="27"/>
      <c r="O535" s="27"/>
      <c r="P535" s="27"/>
      <c r="Q535" s="27"/>
      <c r="R535" s="27"/>
      <c r="S535" s="27"/>
      <c r="T535" s="27"/>
      <c r="U535" s="27"/>
      <c r="V535" s="27"/>
      <c r="W535" s="27"/>
    </row>
    <row r="536" spans="3:23">
      <c r="C536" s="27"/>
      <c r="D536" s="27"/>
      <c r="E536" s="27"/>
      <c r="F536" s="27"/>
      <c r="G536" s="27"/>
      <c r="H536" s="27"/>
      <c r="I536" s="27"/>
      <c r="J536" s="27"/>
      <c r="K536" s="27"/>
      <c r="L536" s="27"/>
      <c r="M536" s="27"/>
      <c r="N536" s="27"/>
      <c r="O536" s="27"/>
      <c r="P536" s="27"/>
      <c r="Q536" s="27"/>
      <c r="R536" s="27"/>
      <c r="S536" s="27"/>
      <c r="T536" s="27"/>
      <c r="U536" s="27"/>
      <c r="V536" s="27"/>
      <c r="W536" s="27"/>
    </row>
    <row r="537" spans="3:23">
      <c r="C537" s="27"/>
      <c r="D537" s="27"/>
      <c r="E537" s="27"/>
      <c r="F537" s="27"/>
      <c r="G537" s="27"/>
      <c r="H537" s="27"/>
      <c r="I537" s="27"/>
      <c r="J537" s="27"/>
      <c r="K537" s="27"/>
      <c r="L537" s="27"/>
      <c r="M537" s="27"/>
      <c r="N537" s="27"/>
      <c r="O537" s="27"/>
      <c r="P537" s="27"/>
      <c r="Q537" s="27"/>
      <c r="R537" s="27"/>
      <c r="S537" s="27"/>
      <c r="T537" s="27"/>
      <c r="U537" s="27"/>
      <c r="V537" s="27"/>
      <c r="W537" s="27"/>
    </row>
    <row r="538" spans="3:23">
      <c r="C538" s="27"/>
      <c r="D538" s="27"/>
      <c r="E538" s="27"/>
      <c r="F538" s="27"/>
      <c r="G538" s="27"/>
      <c r="H538" s="27"/>
      <c r="I538" s="27"/>
      <c r="J538" s="27"/>
      <c r="K538" s="27"/>
      <c r="L538" s="27"/>
      <c r="M538" s="27"/>
      <c r="N538" s="27"/>
      <c r="O538" s="27"/>
      <c r="P538" s="27"/>
      <c r="Q538" s="27"/>
      <c r="R538" s="27"/>
      <c r="S538" s="27"/>
      <c r="T538" s="27"/>
      <c r="U538" s="27"/>
      <c r="V538" s="27"/>
      <c r="W538" s="27"/>
    </row>
    <row r="539" spans="3:23">
      <c r="C539" s="27"/>
      <c r="D539" s="27"/>
      <c r="E539" s="27"/>
      <c r="F539" s="27"/>
      <c r="G539" s="27"/>
      <c r="H539" s="27"/>
      <c r="I539" s="27"/>
      <c r="J539" s="27"/>
      <c r="K539" s="27"/>
      <c r="L539" s="27"/>
      <c r="M539" s="27"/>
      <c r="N539" s="27"/>
      <c r="O539" s="27"/>
      <c r="P539" s="27"/>
      <c r="Q539" s="27"/>
      <c r="R539" s="27"/>
      <c r="S539" s="27"/>
      <c r="T539" s="27"/>
      <c r="U539" s="27"/>
      <c r="V539" s="27"/>
      <c r="W539" s="27"/>
    </row>
    <row r="540" spans="3:23">
      <c r="C540" s="27"/>
      <c r="D540" s="27"/>
      <c r="E540" s="27"/>
      <c r="F540" s="27"/>
      <c r="G540" s="27"/>
      <c r="H540" s="27"/>
      <c r="I540" s="27"/>
      <c r="J540" s="27"/>
      <c r="K540" s="27"/>
      <c r="L540" s="27"/>
      <c r="M540" s="27"/>
      <c r="N540" s="27"/>
      <c r="O540" s="27"/>
      <c r="P540" s="27"/>
      <c r="Q540" s="27"/>
      <c r="R540" s="27"/>
      <c r="S540" s="27"/>
      <c r="T540" s="27"/>
      <c r="U540" s="27"/>
      <c r="V540" s="27"/>
      <c r="W540" s="27"/>
    </row>
    <row r="541" spans="3:23">
      <c r="C541" s="27"/>
      <c r="D541" s="27"/>
      <c r="E541" s="27"/>
      <c r="F541" s="27"/>
      <c r="G541" s="27"/>
      <c r="H541" s="27"/>
      <c r="I541" s="27"/>
      <c r="J541" s="27"/>
      <c r="K541" s="27"/>
      <c r="L541" s="27"/>
      <c r="M541" s="27"/>
      <c r="N541" s="27"/>
      <c r="O541" s="27"/>
      <c r="P541" s="27"/>
      <c r="Q541" s="27"/>
      <c r="R541" s="27"/>
      <c r="S541" s="27"/>
      <c r="T541" s="27"/>
      <c r="U541" s="27"/>
      <c r="V541" s="27"/>
      <c r="W541" s="27"/>
    </row>
    <row r="542" spans="3:23">
      <c r="C542" s="27"/>
      <c r="D542" s="27"/>
      <c r="E542" s="27"/>
      <c r="F542" s="27"/>
      <c r="G542" s="27"/>
      <c r="H542" s="27"/>
      <c r="I542" s="27"/>
      <c r="J542" s="27"/>
      <c r="K542" s="27"/>
      <c r="L542" s="27"/>
      <c r="M542" s="27"/>
      <c r="N542" s="27"/>
      <c r="O542" s="27"/>
      <c r="P542" s="27"/>
      <c r="Q542" s="27"/>
      <c r="R542" s="27"/>
      <c r="S542" s="27"/>
      <c r="T542" s="27"/>
      <c r="U542" s="27"/>
      <c r="V542" s="27"/>
      <c r="W542" s="27"/>
    </row>
    <row r="543" spans="3:23">
      <c r="C543" s="27"/>
      <c r="D543" s="27"/>
      <c r="E543" s="27"/>
      <c r="F543" s="27"/>
      <c r="G543" s="27"/>
      <c r="H543" s="27"/>
      <c r="I543" s="27"/>
      <c r="J543" s="27"/>
      <c r="K543" s="27"/>
      <c r="L543" s="27"/>
      <c r="M543" s="27"/>
      <c r="N543" s="27"/>
      <c r="O543" s="27"/>
      <c r="P543" s="27"/>
      <c r="Q543" s="27"/>
      <c r="R543" s="27"/>
      <c r="S543" s="27"/>
      <c r="T543" s="27"/>
      <c r="U543" s="27"/>
      <c r="V543" s="27"/>
      <c r="W543" s="27"/>
    </row>
    <row r="544" spans="3:23">
      <c r="C544" s="27"/>
      <c r="D544" s="27"/>
      <c r="E544" s="27"/>
      <c r="F544" s="27"/>
      <c r="G544" s="27"/>
      <c r="H544" s="27"/>
      <c r="I544" s="27"/>
      <c r="J544" s="27"/>
      <c r="K544" s="27"/>
      <c r="L544" s="27"/>
      <c r="M544" s="27"/>
      <c r="N544" s="27"/>
      <c r="O544" s="27"/>
      <c r="P544" s="27"/>
      <c r="Q544" s="27"/>
      <c r="R544" s="27"/>
      <c r="S544" s="27"/>
      <c r="T544" s="27"/>
      <c r="U544" s="27"/>
      <c r="V544" s="27"/>
      <c r="W544" s="27"/>
    </row>
    <row r="545" spans="3:23">
      <c r="C545" s="27"/>
      <c r="D545" s="27"/>
      <c r="E545" s="27"/>
      <c r="F545" s="27"/>
      <c r="G545" s="27"/>
      <c r="H545" s="27"/>
      <c r="I545" s="27"/>
      <c r="J545" s="27"/>
      <c r="K545" s="27"/>
      <c r="L545" s="27"/>
      <c r="M545" s="27"/>
      <c r="N545" s="27"/>
      <c r="O545" s="27"/>
      <c r="P545" s="27"/>
      <c r="Q545" s="27"/>
      <c r="R545" s="27"/>
      <c r="S545" s="27"/>
      <c r="T545" s="27"/>
      <c r="U545" s="27"/>
      <c r="V545" s="27"/>
      <c r="W545" s="27"/>
    </row>
    <row r="546" spans="3:23">
      <c r="C546" s="27"/>
      <c r="D546" s="27"/>
      <c r="E546" s="27"/>
      <c r="F546" s="27"/>
      <c r="G546" s="27"/>
      <c r="H546" s="27"/>
      <c r="I546" s="27"/>
      <c r="J546" s="27"/>
      <c r="K546" s="27"/>
      <c r="L546" s="27"/>
      <c r="M546" s="27"/>
      <c r="N546" s="27"/>
      <c r="O546" s="27"/>
      <c r="P546" s="27"/>
      <c r="Q546" s="27"/>
      <c r="R546" s="27"/>
      <c r="S546" s="27"/>
      <c r="T546" s="27"/>
      <c r="U546" s="27"/>
      <c r="V546" s="27"/>
      <c r="W546" s="27"/>
    </row>
    <row r="547" spans="3:23">
      <c r="C547" s="27"/>
      <c r="D547" s="27"/>
      <c r="E547" s="27"/>
      <c r="F547" s="27"/>
      <c r="G547" s="27"/>
      <c r="H547" s="27"/>
      <c r="I547" s="27"/>
      <c r="J547" s="27"/>
      <c r="K547" s="27"/>
      <c r="L547" s="27"/>
      <c r="M547" s="27"/>
      <c r="N547" s="27"/>
      <c r="O547" s="27"/>
      <c r="P547" s="27"/>
      <c r="Q547" s="27"/>
      <c r="R547" s="27"/>
      <c r="S547" s="27"/>
      <c r="T547" s="27"/>
      <c r="U547" s="27"/>
      <c r="V547" s="27"/>
      <c r="W547" s="27"/>
    </row>
    <row r="548" spans="3:23">
      <c r="C548" s="27"/>
      <c r="D548" s="27"/>
      <c r="E548" s="27"/>
      <c r="F548" s="27"/>
      <c r="G548" s="27"/>
      <c r="H548" s="27"/>
      <c r="I548" s="27"/>
      <c r="J548" s="27"/>
      <c r="K548" s="27"/>
      <c r="L548" s="27"/>
      <c r="M548" s="27"/>
      <c r="N548" s="27"/>
      <c r="O548" s="27"/>
      <c r="P548" s="27"/>
      <c r="Q548" s="27"/>
      <c r="R548" s="27"/>
      <c r="S548" s="27"/>
      <c r="T548" s="27"/>
      <c r="U548" s="27"/>
      <c r="V548" s="27"/>
      <c r="W548" s="27"/>
    </row>
    <row r="549" spans="3:23">
      <c r="C549" s="27"/>
      <c r="D549" s="27"/>
      <c r="E549" s="27"/>
      <c r="F549" s="27"/>
      <c r="G549" s="27"/>
      <c r="H549" s="27"/>
      <c r="I549" s="27"/>
      <c r="J549" s="27"/>
      <c r="K549" s="27"/>
      <c r="L549" s="27"/>
      <c r="M549" s="27"/>
      <c r="N549" s="27"/>
      <c r="O549" s="27"/>
      <c r="P549" s="27"/>
      <c r="Q549" s="27"/>
      <c r="R549" s="27"/>
      <c r="S549" s="27"/>
      <c r="T549" s="27"/>
      <c r="U549" s="27"/>
      <c r="V549" s="27"/>
      <c r="W549" s="27"/>
    </row>
    <row r="550" spans="3:23">
      <c r="C550" s="27"/>
      <c r="D550" s="27"/>
      <c r="E550" s="27"/>
      <c r="F550" s="27"/>
      <c r="G550" s="27"/>
      <c r="H550" s="27"/>
      <c r="I550" s="27"/>
      <c r="J550" s="27"/>
      <c r="K550" s="27"/>
      <c r="L550" s="27"/>
      <c r="M550" s="27"/>
      <c r="N550" s="27"/>
      <c r="O550" s="27"/>
      <c r="P550" s="27"/>
      <c r="Q550" s="27"/>
      <c r="R550" s="27"/>
      <c r="S550" s="27"/>
      <c r="T550" s="27"/>
      <c r="U550" s="27"/>
      <c r="V550" s="27"/>
      <c r="W550" s="27"/>
    </row>
    <row r="551" spans="3:23">
      <c r="C551" s="27"/>
      <c r="D551" s="27"/>
      <c r="E551" s="27"/>
      <c r="F551" s="27"/>
      <c r="G551" s="27"/>
      <c r="H551" s="27"/>
      <c r="I551" s="27"/>
      <c r="J551" s="27"/>
      <c r="K551" s="27"/>
      <c r="L551" s="27"/>
      <c r="M551" s="27"/>
      <c r="N551" s="27"/>
      <c r="O551" s="27"/>
      <c r="P551" s="27"/>
      <c r="Q551" s="27"/>
      <c r="R551" s="27"/>
      <c r="S551" s="27"/>
      <c r="T551" s="27"/>
      <c r="U551" s="27"/>
      <c r="V551" s="27"/>
      <c r="W551" s="27"/>
    </row>
    <row r="552" spans="3:23">
      <c r="C552" s="27"/>
      <c r="D552" s="27"/>
      <c r="E552" s="27"/>
      <c r="F552" s="27"/>
      <c r="G552" s="27"/>
      <c r="H552" s="27"/>
      <c r="I552" s="27"/>
      <c r="J552" s="27"/>
      <c r="K552" s="27"/>
      <c r="L552" s="27"/>
      <c r="M552" s="27"/>
      <c r="N552" s="27"/>
      <c r="O552" s="27"/>
      <c r="P552" s="27"/>
      <c r="Q552" s="27"/>
      <c r="R552" s="27"/>
      <c r="S552" s="27"/>
      <c r="T552" s="27"/>
      <c r="U552" s="27"/>
      <c r="V552" s="27"/>
      <c r="W552" s="27"/>
    </row>
    <row r="553" spans="3:23">
      <c r="C553" s="27"/>
      <c r="D553" s="27"/>
      <c r="E553" s="27"/>
      <c r="F553" s="27"/>
      <c r="G553" s="27"/>
      <c r="H553" s="27"/>
      <c r="I553" s="27"/>
      <c r="J553" s="27"/>
      <c r="K553" s="27"/>
      <c r="L553" s="27"/>
      <c r="M553" s="27"/>
      <c r="N553" s="27"/>
      <c r="O553" s="27"/>
      <c r="P553" s="27"/>
      <c r="Q553" s="27"/>
      <c r="R553" s="27"/>
      <c r="S553" s="27"/>
      <c r="T553" s="27"/>
      <c r="U553" s="27"/>
      <c r="V553" s="27"/>
      <c r="W553" s="27"/>
    </row>
    <row r="554" spans="3:23">
      <c r="C554" s="27"/>
      <c r="D554" s="27"/>
      <c r="E554" s="27"/>
      <c r="F554" s="27"/>
      <c r="G554" s="27"/>
      <c r="H554" s="27"/>
      <c r="I554" s="27"/>
      <c r="J554" s="27"/>
      <c r="K554" s="27"/>
      <c r="L554" s="27"/>
      <c r="M554" s="27"/>
      <c r="N554" s="27"/>
      <c r="O554" s="27"/>
      <c r="P554" s="27"/>
      <c r="Q554" s="27"/>
      <c r="R554" s="27"/>
      <c r="S554" s="27"/>
      <c r="T554" s="27"/>
      <c r="U554" s="27"/>
      <c r="V554" s="27"/>
      <c r="W554" s="27"/>
    </row>
    <row r="555" spans="3:23">
      <c r="C555" s="27"/>
      <c r="D555" s="27"/>
      <c r="E555" s="27"/>
      <c r="F555" s="27"/>
      <c r="G555" s="27"/>
      <c r="H555" s="27"/>
      <c r="I555" s="27"/>
      <c r="J555" s="27"/>
      <c r="K555" s="27"/>
      <c r="L555" s="27"/>
      <c r="M555" s="27"/>
      <c r="N555" s="27"/>
      <c r="O555" s="27"/>
      <c r="P555" s="27"/>
      <c r="Q555" s="27"/>
      <c r="R555" s="27"/>
      <c r="S555" s="27"/>
      <c r="T555" s="27"/>
      <c r="U555" s="27"/>
      <c r="V555" s="27"/>
      <c r="W555" s="27"/>
    </row>
    <row r="556" spans="3:23">
      <c r="C556" s="27"/>
      <c r="D556" s="27"/>
      <c r="E556" s="27"/>
      <c r="F556" s="27"/>
      <c r="G556" s="27"/>
      <c r="H556" s="27"/>
      <c r="I556" s="27"/>
      <c r="J556" s="27"/>
      <c r="K556" s="27"/>
      <c r="L556" s="27"/>
      <c r="M556" s="27"/>
      <c r="N556" s="27"/>
      <c r="O556" s="27"/>
      <c r="P556" s="27"/>
      <c r="Q556" s="27"/>
      <c r="R556" s="27"/>
      <c r="S556" s="27"/>
      <c r="T556" s="27"/>
      <c r="U556" s="27"/>
      <c r="V556" s="27"/>
      <c r="W556" s="27"/>
    </row>
    <row r="557" spans="3:23">
      <c r="C557" s="27"/>
      <c r="D557" s="27"/>
      <c r="E557" s="27"/>
      <c r="F557" s="27"/>
      <c r="G557" s="27"/>
      <c r="H557" s="27"/>
      <c r="I557" s="27"/>
      <c r="J557" s="27"/>
      <c r="K557" s="27"/>
      <c r="L557" s="27"/>
      <c r="M557" s="27"/>
      <c r="N557" s="27"/>
      <c r="O557" s="27"/>
      <c r="P557" s="27"/>
      <c r="Q557" s="27"/>
      <c r="R557" s="27"/>
      <c r="S557" s="27"/>
      <c r="T557" s="27"/>
      <c r="U557" s="27"/>
      <c r="V557" s="27"/>
      <c r="W557" s="27"/>
    </row>
    <row r="558" spans="3:23">
      <c r="C558" s="27"/>
      <c r="D558" s="27"/>
      <c r="E558" s="27"/>
      <c r="F558" s="27"/>
      <c r="G558" s="27"/>
      <c r="H558" s="27"/>
      <c r="I558" s="27"/>
      <c r="J558" s="27"/>
      <c r="K558" s="27"/>
      <c r="L558" s="27"/>
      <c r="M558" s="27"/>
      <c r="N558" s="27"/>
      <c r="O558" s="27"/>
      <c r="P558" s="27"/>
      <c r="Q558" s="27"/>
      <c r="R558" s="27"/>
      <c r="S558" s="27"/>
      <c r="T558" s="27"/>
      <c r="U558" s="27"/>
      <c r="V558" s="27"/>
      <c r="W558" s="27"/>
    </row>
    <row r="559" spans="3:23">
      <c r="C559" s="27"/>
      <c r="D559" s="27"/>
      <c r="E559" s="27"/>
      <c r="F559" s="27"/>
      <c r="G559" s="27"/>
      <c r="H559" s="27"/>
      <c r="I559" s="27"/>
      <c r="J559" s="27"/>
      <c r="K559" s="27"/>
      <c r="L559" s="27"/>
      <c r="M559" s="27"/>
      <c r="N559" s="27"/>
      <c r="O559" s="27"/>
      <c r="P559" s="27"/>
      <c r="Q559" s="27"/>
      <c r="R559" s="27"/>
      <c r="S559" s="27"/>
      <c r="T559" s="27"/>
      <c r="U559" s="27"/>
      <c r="V559" s="27"/>
      <c r="W559" s="27"/>
    </row>
    <row r="560" spans="3:23">
      <c r="C560" s="27"/>
      <c r="D560" s="27"/>
      <c r="E560" s="27"/>
      <c r="F560" s="27"/>
      <c r="G560" s="27"/>
      <c r="H560" s="27"/>
      <c r="I560" s="27"/>
      <c r="J560" s="27"/>
      <c r="K560" s="27"/>
      <c r="L560" s="27"/>
      <c r="M560" s="27"/>
      <c r="N560" s="27"/>
      <c r="O560" s="27"/>
      <c r="P560" s="27"/>
      <c r="Q560" s="27"/>
      <c r="R560" s="27"/>
      <c r="S560" s="27"/>
      <c r="T560" s="27"/>
      <c r="U560" s="27"/>
      <c r="V560" s="27"/>
      <c r="W560" s="27"/>
    </row>
    <row r="561" spans="3:23">
      <c r="C561" s="27"/>
      <c r="D561" s="27"/>
      <c r="E561" s="27"/>
      <c r="F561" s="27"/>
      <c r="G561" s="27"/>
      <c r="H561" s="27"/>
      <c r="I561" s="27"/>
      <c r="J561" s="27"/>
      <c r="K561" s="27"/>
      <c r="L561" s="27"/>
      <c r="M561" s="27"/>
      <c r="N561" s="27"/>
      <c r="O561" s="27"/>
      <c r="P561" s="27"/>
      <c r="Q561" s="27"/>
      <c r="R561" s="27"/>
      <c r="S561" s="27"/>
      <c r="T561" s="27"/>
      <c r="U561" s="27"/>
      <c r="V561" s="27"/>
      <c r="W561" s="27"/>
    </row>
    <row r="562" spans="3:23">
      <c r="C562" s="27"/>
      <c r="D562" s="27"/>
      <c r="E562" s="27"/>
      <c r="F562" s="27"/>
      <c r="G562" s="27"/>
      <c r="H562" s="27"/>
      <c r="I562" s="27"/>
      <c r="J562" s="27"/>
      <c r="K562" s="27"/>
      <c r="L562" s="27"/>
      <c r="M562" s="27"/>
      <c r="N562" s="27"/>
      <c r="O562" s="27"/>
      <c r="P562" s="27"/>
      <c r="Q562" s="27"/>
      <c r="R562" s="27"/>
      <c r="S562" s="27"/>
      <c r="T562" s="27"/>
      <c r="U562" s="27"/>
      <c r="V562" s="27"/>
      <c r="W562" s="27"/>
    </row>
    <row r="563" spans="3:23">
      <c r="C563" s="27"/>
      <c r="D563" s="27"/>
      <c r="E563" s="27"/>
      <c r="F563" s="27"/>
      <c r="G563" s="27"/>
      <c r="H563" s="27"/>
      <c r="I563" s="27"/>
      <c r="J563" s="27"/>
      <c r="K563" s="27"/>
      <c r="L563" s="27"/>
      <c r="M563" s="27"/>
      <c r="N563" s="27"/>
      <c r="O563" s="27"/>
      <c r="P563" s="27"/>
      <c r="Q563" s="27"/>
      <c r="R563" s="27"/>
      <c r="S563" s="27"/>
      <c r="T563" s="27"/>
      <c r="U563" s="27"/>
      <c r="V563" s="27"/>
      <c r="W563" s="27"/>
    </row>
    <row r="564" spans="3:23">
      <c r="C564" s="27"/>
      <c r="D564" s="27"/>
      <c r="E564" s="27"/>
      <c r="F564" s="27"/>
      <c r="G564" s="27"/>
      <c r="H564" s="27"/>
      <c r="I564" s="27"/>
      <c r="J564" s="27"/>
      <c r="K564" s="27"/>
      <c r="L564" s="27"/>
      <c r="M564" s="27"/>
      <c r="N564" s="27"/>
      <c r="O564" s="27"/>
      <c r="P564" s="27"/>
      <c r="Q564" s="27"/>
      <c r="R564" s="27"/>
      <c r="S564" s="27"/>
      <c r="T564" s="27"/>
      <c r="U564" s="27"/>
      <c r="V564" s="27"/>
      <c r="W564" s="27"/>
    </row>
    <row r="565" spans="3:23">
      <c r="C565" s="27"/>
      <c r="D565" s="27"/>
      <c r="E565" s="27"/>
      <c r="F565" s="27"/>
      <c r="G565" s="27"/>
      <c r="H565" s="27"/>
      <c r="I565" s="27"/>
      <c r="J565" s="27"/>
      <c r="K565" s="27"/>
      <c r="L565" s="27"/>
      <c r="M565" s="27"/>
      <c r="N565" s="27"/>
      <c r="O565" s="27"/>
      <c r="P565" s="27"/>
      <c r="Q565" s="27"/>
      <c r="R565" s="27"/>
      <c r="S565" s="27"/>
      <c r="T565" s="27"/>
      <c r="U565" s="27"/>
      <c r="V565" s="27"/>
      <c r="W565" s="27"/>
    </row>
    <row r="566" spans="3:23">
      <c r="C566" s="27"/>
      <c r="D566" s="27"/>
      <c r="E566" s="27"/>
      <c r="F566" s="27"/>
      <c r="G566" s="27"/>
      <c r="H566" s="27"/>
      <c r="I566" s="27"/>
      <c r="J566" s="27"/>
      <c r="K566" s="27"/>
      <c r="L566" s="27"/>
      <c r="M566" s="27"/>
      <c r="N566" s="27"/>
      <c r="O566" s="27"/>
      <c r="P566" s="27"/>
      <c r="Q566" s="27"/>
      <c r="R566" s="27"/>
      <c r="S566" s="27"/>
      <c r="T566" s="27"/>
      <c r="U566" s="27"/>
      <c r="V566" s="27"/>
      <c r="W566" s="27"/>
    </row>
    <row r="567" spans="3:23">
      <c r="C567" s="27"/>
      <c r="D567" s="27"/>
      <c r="E567" s="27"/>
      <c r="F567" s="27"/>
      <c r="G567" s="27"/>
      <c r="H567" s="27"/>
      <c r="I567" s="27"/>
      <c r="J567" s="27"/>
      <c r="K567" s="27"/>
      <c r="L567" s="27"/>
      <c r="M567" s="27"/>
      <c r="N567" s="27"/>
      <c r="O567" s="27"/>
      <c r="P567" s="27"/>
      <c r="Q567" s="27"/>
      <c r="R567" s="27"/>
      <c r="S567" s="27"/>
      <c r="T567" s="27"/>
      <c r="U567" s="27"/>
      <c r="V567" s="27"/>
      <c r="W567" s="27"/>
    </row>
    <row r="568" spans="3:23">
      <c r="C568" s="27"/>
      <c r="D568" s="27"/>
      <c r="E568" s="27"/>
      <c r="F568" s="27"/>
      <c r="G568" s="27"/>
      <c r="H568" s="27"/>
      <c r="I568" s="27"/>
      <c r="J568" s="27"/>
      <c r="K568" s="27"/>
      <c r="L568" s="27"/>
      <c r="M568" s="27"/>
      <c r="N568" s="27"/>
      <c r="O568" s="27"/>
      <c r="P568" s="27"/>
      <c r="Q568" s="27"/>
      <c r="R568" s="27"/>
      <c r="S568" s="27"/>
      <c r="T568" s="27"/>
      <c r="U568" s="27"/>
      <c r="V568" s="27"/>
      <c r="W568" s="27"/>
    </row>
    <row r="569" spans="3:23">
      <c r="C569" s="27"/>
      <c r="D569" s="27"/>
      <c r="E569" s="27"/>
      <c r="F569" s="27"/>
      <c r="G569" s="27"/>
      <c r="H569" s="27"/>
      <c r="I569" s="27"/>
      <c r="J569" s="27"/>
      <c r="K569" s="27"/>
      <c r="L569" s="27"/>
      <c r="M569" s="27"/>
      <c r="N569" s="27"/>
      <c r="O569" s="27"/>
      <c r="P569" s="27"/>
      <c r="Q569" s="27"/>
      <c r="R569" s="27"/>
      <c r="S569" s="27"/>
      <c r="T569" s="27"/>
      <c r="U569" s="27"/>
      <c r="V569" s="27"/>
      <c r="W569" s="27"/>
    </row>
    <row r="570" spans="3:23">
      <c r="C570" s="27"/>
      <c r="D570" s="27"/>
      <c r="E570" s="27"/>
      <c r="F570" s="27"/>
      <c r="G570" s="27"/>
      <c r="H570" s="27"/>
      <c r="I570" s="27"/>
      <c r="J570" s="27"/>
      <c r="K570" s="27"/>
      <c r="L570" s="27"/>
      <c r="M570" s="27"/>
      <c r="N570" s="27"/>
      <c r="O570" s="27"/>
      <c r="P570" s="27"/>
      <c r="Q570" s="27"/>
      <c r="R570" s="27"/>
      <c r="S570" s="27"/>
      <c r="T570" s="27"/>
      <c r="U570" s="27"/>
      <c r="V570" s="27"/>
      <c r="W570" s="27"/>
    </row>
    <row r="571" spans="3:23">
      <c r="C571" s="27"/>
      <c r="D571" s="27"/>
      <c r="E571" s="27"/>
      <c r="F571" s="27"/>
      <c r="G571" s="27"/>
      <c r="H571" s="27"/>
      <c r="I571" s="27"/>
      <c r="J571" s="27"/>
      <c r="K571" s="27"/>
      <c r="L571" s="27"/>
      <c r="M571" s="27"/>
      <c r="N571" s="27"/>
      <c r="O571" s="27"/>
      <c r="P571" s="27"/>
      <c r="Q571" s="27"/>
      <c r="R571" s="27"/>
      <c r="S571" s="27"/>
      <c r="T571" s="27"/>
      <c r="U571" s="27"/>
      <c r="V571" s="27"/>
      <c r="W571" s="27"/>
    </row>
    <row r="572" spans="3:23">
      <c r="C572" s="27"/>
      <c r="D572" s="27"/>
      <c r="E572" s="27"/>
      <c r="F572" s="27"/>
      <c r="G572" s="27"/>
      <c r="H572" s="27"/>
      <c r="I572" s="27"/>
      <c r="J572" s="27"/>
      <c r="K572" s="27"/>
      <c r="L572" s="27"/>
      <c r="M572" s="27"/>
      <c r="N572" s="27"/>
      <c r="O572" s="27"/>
      <c r="P572" s="27"/>
      <c r="Q572" s="27"/>
      <c r="R572" s="27"/>
      <c r="S572" s="27"/>
      <c r="T572" s="27"/>
      <c r="U572" s="27"/>
      <c r="V572" s="27"/>
      <c r="W572" s="27"/>
    </row>
    <row r="573" spans="3:23">
      <c r="C573" s="27"/>
      <c r="D573" s="27"/>
      <c r="E573" s="27"/>
      <c r="F573" s="27"/>
      <c r="G573" s="27"/>
      <c r="H573" s="27"/>
      <c r="I573" s="27"/>
      <c r="J573" s="27"/>
      <c r="K573" s="27"/>
      <c r="L573" s="27"/>
      <c r="M573" s="27"/>
      <c r="N573" s="27"/>
      <c r="O573" s="27"/>
      <c r="P573" s="27"/>
      <c r="Q573" s="27"/>
      <c r="R573" s="27"/>
      <c r="S573" s="27"/>
      <c r="T573" s="27"/>
      <c r="U573" s="27"/>
      <c r="V573" s="27"/>
      <c r="W573" s="27"/>
    </row>
    <row r="574" spans="3:23">
      <c r="C574" s="27"/>
      <c r="D574" s="27"/>
      <c r="E574" s="27"/>
      <c r="F574" s="27"/>
      <c r="G574" s="27"/>
      <c r="H574" s="27"/>
      <c r="I574" s="27"/>
      <c r="J574" s="27"/>
      <c r="K574" s="27"/>
      <c r="L574" s="27"/>
      <c r="M574" s="27"/>
      <c r="N574" s="27"/>
      <c r="O574" s="27"/>
      <c r="P574" s="27"/>
      <c r="Q574" s="27"/>
      <c r="R574" s="27"/>
      <c r="S574" s="27"/>
      <c r="T574" s="27"/>
      <c r="U574" s="27"/>
      <c r="V574" s="27"/>
      <c r="W574" s="27"/>
    </row>
    <row r="575" spans="3:23">
      <c r="C575" s="27"/>
      <c r="D575" s="27"/>
      <c r="E575" s="27"/>
      <c r="F575" s="27"/>
      <c r="G575" s="27"/>
      <c r="H575" s="27"/>
      <c r="I575" s="27"/>
      <c r="J575" s="27"/>
      <c r="K575" s="27"/>
      <c r="L575" s="27"/>
      <c r="M575" s="27"/>
      <c r="N575" s="27"/>
      <c r="O575" s="27"/>
      <c r="P575" s="27"/>
      <c r="Q575" s="27"/>
      <c r="R575" s="27"/>
      <c r="S575" s="27"/>
      <c r="T575" s="27"/>
      <c r="U575" s="27"/>
      <c r="V575" s="27"/>
      <c r="W575" s="27"/>
    </row>
    <row r="576" spans="3:23">
      <c r="C576" s="27"/>
      <c r="D576" s="27"/>
      <c r="E576" s="27"/>
      <c r="F576" s="27"/>
      <c r="G576" s="27"/>
      <c r="H576" s="27"/>
      <c r="I576" s="27"/>
      <c r="J576" s="27"/>
      <c r="K576" s="27"/>
      <c r="L576" s="27"/>
      <c r="M576" s="27"/>
      <c r="N576" s="27"/>
      <c r="O576" s="27"/>
      <c r="P576" s="27"/>
      <c r="Q576" s="27"/>
      <c r="R576" s="27"/>
      <c r="S576" s="27"/>
      <c r="T576" s="27"/>
      <c r="U576" s="27"/>
      <c r="V576" s="27"/>
      <c r="W576" s="27"/>
    </row>
    <row r="577" spans="3:23">
      <c r="C577" s="27"/>
      <c r="D577" s="27"/>
      <c r="E577" s="27"/>
      <c r="F577" s="27"/>
      <c r="G577" s="27"/>
      <c r="H577" s="27"/>
      <c r="I577" s="27"/>
      <c r="J577" s="27"/>
      <c r="K577" s="27"/>
      <c r="L577" s="27"/>
      <c r="M577" s="27"/>
      <c r="N577" s="27"/>
      <c r="O577" s="27"/>
      <c r="P577" s="27"/>
      <c r="Q577" s="27"/>
      <c r="R577" s="27"/>
      <c r="S577" s="27"/>
      <c r="T577" s="27"/>
      <c r="U577" s="27"/>
      <c r="V577" s="27"/>
      <c r="W577" s="27"/>
    </row>
    <row r="578" spans="3:23">
      <c r="C578" s="27"/>
      <c r="D578" s="27"/>
      <c r="E578" s="27"/>
      <c r="F578" s="27"/>
      <c r="G578" s="27"/>
      <c r="H578" s="27"/>
      <c r="I578" s="27"/>
      <c r="J578" s="27"/>
      <c r="K578" s="27"/>
      <c r="L578" s="27"/>
      <c r="M578" s="27"/>
      <c r="N578" s="27"/>
      <c r="O578" s="27"/>
      <c r="P578" s="27"/>
      <c r="Q578" s="27"/>
      <c r="R578" s="27"/>
      <c r="S578" s="27"/>
      <c r="T578" s="27"/>
      <c r="U578" s="27"/>
      <c r="V578" s="27"/>
      <c r="W578" s="27"/>
    </row>
    <row r="579" spans="3:23">
      <c r="C579" s="27"/>
      <c r="D579" s="27"/>
      <c r="E579" s="27"/>
      <c r="F579" s="27"/>
      <c r="G579" s="27"/>
      <c r="H579" s="27"/>
      <c r="I579" s="27"/>
      <c r="J579" s="27"/>
      <c r="K579" s="27"/>
      <c r="L579" s="27"/>
      <c r="M579" s="27"/>
      <c r="N579" s="27"/>
      <c r="O579" s="27"/>
      <c r="P579" s="27"/>
      <c r="Q579" s="27"/>
      <c r="R579" s="27"/>
      <c r="S579" s="27"/>
      <c r="T579" s="27"/>
      <c r="U579" s="27"/>
      <c r="V579" s="27"/>
      <c r="W579" s="27"/>
    </row>
    <row r="580" spans="3:23">
      <c r="C580" s="27"/>
      <c r="D580" s="27"/>
      <c r="E580" s="27"/>
      <c r="F580" s="27"/>
      <c r="G580" s="27"/>
      <c r="H580" s="27"/>
      <c r="I580" s="27"/>
      <c r="J580" s="27"/>
      <c r="K580" s="27"/>
      <c r="L580" s="27"/>
      <c r="M580" s="27"/>
      <c r="N580" s="27"/>
      <c r="O580" s="27"/>
      <c r="P580" s="27"/>
      <c r="Q580" s="27"/>
      <c r="R580" s="27"/>
      <c r="S580" s="27"/>
      <c r="T580" s="27"/>
      <c r="U580" s="27"/>
      <c r="V580" s="27"/>
      <c r="W580" s="27"/>
    </row>
    <row r="581" spans="3:23">
      <c r="C581" s="27"/>
      <c r="D581" s="27"/>
      <c r="E581" s="27"/>
      <c r="F581" s="27"/>
      <c r="G581" s="27"/>
      <c r="H581" s="27"/>
      <c r="I581" s="27"/>
      <c r="J581" s="27"/>
      <c r="K581" s="27"/>
      <c r="L581" s="27"/>
      <c r="M581" s="27"/>
      <c r="N581" s="27"/>
      <c r="O581" s="27"/>
      <c r="P581" s="27"/>
      <c r="Q581" s="27"/>
      <c r="R581" s="27"/>
      <c r="S581" s="27"/>
      <c r="T581" s="27"/>
      <c r="U581" s="27"/>
      <c r="V581" s="27"/>
      <c r="W581" s="27"/>
    </row>
    <row r="582" spans="3:23">
      <c r="C582" s="27"/>
      <c r="D582" s="27"/>
      <c r="E582" s="27"/>
      <c r="F582" s="27"/>
      <c r="G582" s="27"/>
      <c r="H582" s="27"/>
      <c r="I582" s="27"/>
      <c r="J582" s="27"/>
      <c r="K582" s="27"/>
      <c r="L582" s="27"/>
      <c r="M582" s="27"/>
      <c r="N582" s="27"/>
      <c r="O582" s="27"/>
      <c r="P582" s="27"/>
      <c r="Q582" s="27"/>
      <c r="R582" s="27"/>
      <c r="S582" s="27"/>
      <c r="T582" s="27"/>
      <c r="U582" s="27"/>
      <c r="V582" s="27"/>
      <c r="W582" s="27"/>
    </row>
    <row r="583" spans="3:23">
      <c r="C583" s="27"/>
      <c r="D583" s="27"/>
      <c r="E583" s="27"/>
      <c r="F583" s="27"/>
      <c r="G583" s="27"/>
      <c r="H583" s="27"/>
      <c r="I583" s="27"/>
      <c r="J583" s="27"/>
      <c r="K583" s="27"/>
      <c r="L583" s="27"/>
      <c r="M583" s="27"/>
      <c r="N583" s="27"/>
      <c r="O583" s="27"/>
      <c r="P583" s="27"/>
      <c r="Q583" s="27"/>
      <c r="R583" s="27"/>
      <c r="S583" s="27"/>
      <c r="T583" s="27"/>
      <c r="U583" s="27"/>
      <c r="V583" s="27"/>
      <c r="W583" s="27"/>
    </row>
    <row r="584" spans="3:23">
      <c r="C584" s="27"/>
      <c r="D584" s="27"/>
      <c r="E584" s="27"/>
      <c r="F584" s="27"/>
      <c r="G584" s="27"/>
      <c r="H584" s="27"/>
      <c r="I584" s="27"/>
      <c r="J584" s="27"/>
      <c r="K584" s="27"/>
      <c r="L584" s="27"/>
      <c r="M584" s="27"/>
      <c r="N584" s="27"/>
      <c r="O584" s="27"/>
      <c r="P584" s="27"/>
      <c r="Q584" s="27"/>
      <c r="R584" s="27"/>
      <c r="S584" s="27"/>
      <c r="T584" s="27"/>
      <c r="U584" s="27"/>
      <c r="V584" s="27"/>
      <c r="W584" s="27"/>
    </row>
    <row r="585" spans="3:23">
      <c r="C585" s="27"/>
      <c r="D585" s="27"/>
      <c r="E585" s="27"/>
      <c r="F585" s="27"/>
      <c r="G585" s="27"/>
      <c r="H585" s="27"/>
      <c r="I585" s="27"/>
      <c r="J585" s="27"/>
      <c r="K585" s="27"/>
      <c r="L585" s="27"/>
      <c r="M585" s="27"/>
      <c r="N585" s="27"/>
      <c r="O585" s="27"/>
      <c r="P585" s="27"/>
      <c r="Q585" s="27"/>
      <c r="R585" s="27"/>
      <c r="S585" s="27"/>
      <c r="T585" s="27"/>
      <c r="U585" s="27"/>
      <c r="V585" s="27"/>
      <c r="W585" s="27"/>
    </row>
    <row r="586" spans="3:23">
      <c r="C586" s="27"/>
      <c r="D586" s="27"/>
      <c r="E586" s="27"/>
      <c r="F586" s="27"/>
      <c r="G586" s="27"/>
      <c r="H586" s="27"/>
      <c r="I586" s="27"/>
      <c r="J586" s="27"/>
      <c r="K586" s="27"/>
      <c r="L586" s="27"/>
      <c r="M586" s="27"/>
      <c r="N586" s="27"/>
      <c r="O586" s="27"/>
      <c r="P586" s="27"/>
      <c r="Q586" s="27"/>
      <c r="R586" s="27"/>
      <c r="S586" s="27"/>
      <c r="T586" s="27"/>
      <c r="U586" s="27"/>
      <c r="V586" s="27"/>
      <c r="W586" s="27"/>
    </row>
    <row r="587" spans="3:23">
      <c r="C587" s="27"/>
      <c r="D587" s="27"/>
      <c r="E587" s="27"/>
      <c r="F587" s="27"/>
      <c r="G587" s="27"/>
      <c r="H587" s="27"/>
      <c r="I587" s="27"/>
      <c r="J587" s="27"/>
      <c r="K587" s="27"/>
      <c r="L587" s="27"/>
      <c r="M587" s="27"/>
      <c r="N587" s="27"/>
      <c r="O587" s="27"/>
      <c r="P587" s="27"/>
      <c r="Q587" s="27"/>
      <c r="R587" s="27"/>
      <c r="S587" s="27"/>
      <c r="T587" s="27"/>
      <c r="U587" s="27"/>
      <c r="V587" s="27"/>
      <c r="W587" s="27"/>
    </row>
    <row r="588" spans="3:23">
      <c r="C588" s="27"/>
      <c r="D588" s="27"/>
      <c r="E588" s="27"/>
      <c r="F588" s="27"/>
      <c r="G588" s="27"/>
      <c r="H588" s="27"/>
      <c r="I588" s="27"/>
      <c r="J588" s="27"/>
      <c r="K588" s="27"/>
      <c r="L588" s="27"/>
      <c r="M588" s="27"/>
      <c r="N588" s="27"/>
      <c r="O588" s="27"/>
      <c r="P588" s="27"/>
      <c r="Q588" s="27"/>
      <c r="R588" s="27"/>
      <c r="S588" s="27"/>
      <c r="T588" s="27"/>
      <c r="U588" s="27"/>
      <c r="V588" s="27"/>
      <c r="W588" s="27"/>
    </row>
    <row r="589" spans="3:23">
      <c r="C589" s="27"/>
      <c r="D589" s="27"/>
      <c r="E589" s="27"/>
      <c r="F589" s="27"/>
      <c r="G589" s="27"/>
      <c r="H589" s="27"/>
      <c r="I589" s="27"/>
      <c r="J589" s="27"/>
      <c r="K589" s="27"/>
      <c r="L589" s="27"/>
      <c r="M589" s="27"/>
      <c r="N589" s="27"/>
      <c r="O589" s="27"/>
      <c r="P589" s="27"/>
      <c r="Q589" s="27"/>
      <c r="R589" s="27"/>
      <c r="S589" s="27"/>
      <c r="T589" s="27"/>
      <c r="U589" s="27"/>
      <c r="V589" s="27"/>
      <c r="W589" s="27"/>
    </row>
    <row r="590" spans="3:23">
      <c r="C590" s="27"/>
      <c r="D590" s="27"/>
      <c r="E590" s="27"/>
      <c r="F590" s="27"/>
      <c r="G590" s="27"/>
      <c r="H590" s="27"/>
      <c r="I590" s="27"/>
      <c r="J590" s="27"/>
      <c r="K590" s="27"/>
      <c r="L590" s="27"/>
      <c r="M590" s="27"/>
      <c r="N590" s="27"/>
      <c r="O590" s="27"/>
      <c r="P590" s="27"/>
      <c r="Q590" s="27"/>
      <c r="R590" s="27"/>
      <c r="S590" s="27"/>
      <c r="T590" s="27"/>
      <c r="U590" s="27"/>
      <c r="V590" s="27"/>
      <c r="W590" s="27"/>
    </row>
    <row r="591" spans="3:23">
      <c r="C591" s="27"/>
      <c r="D591" s="27"/>
      <c r="E591" s="27"/>
      <c r="F591" s="27"/>
      <c r="G591" s="27"/>
      <c r="H591" s="27"/>
      <c r="I591" s="27"/>
      <c r="J591" s="27"/>
      <c r="K591" s="27"/>
      <c r="L591" s="27"/>
      <c r="M591" s="27"/>
      <c r="N591" s="27"/>
      <c r="O591" s="27"/>
      <c r="P591" s="27"/>
      <c r="Q591" s="27"/>
      <c r="R591" s="27"/>
      <c r="S591" s="27"/>
      <c r="T591" s="27"/>
      <c r="U591" s="27"/>
      <c r="V591" s="27"/>
      <c r="W591" s="27"/>
    </row>
    <row r="592" spans="3:23">
      <c r="C592" s="27"/>
      <c r="D592" s="27"/>
      <c r="E592" s="27"/>
      <c r="F592" s="27"/>
      <c r="G592" s="27"/>
      <c r="H592" s="27"/>
      <c r="I592" s="27"/>
      <c r="J592" s="27"/>
      <c r="K592" s="27"/>
      <c r="L592" s="27"/>
      <c r="M592" s="27"/>
      <c r="N592" s="27"/>
      <c r="O592" s="27"/>
      <c r="P592" s="27"/>
      <c r="Q592" s="27"/>
      <c r="R592" s="27"/>
      <c r="S592" s="27"/>
      <c r="T592" s="27"/>
      <c r="U592" s="27"/>
      <c r="V592" s="27"/>
      <c r="W592" s="27"/>
    </row>
    <row r="593" spans="3:23">
      <c r="C593" s="27"/>
      <c r="D593" s="27"/>
      <c r="E593" s="27"/>
      <c r="F593" s="27"/>
      <c r="G593" s="27"/>
      <c r="H593" s="27"/>
      <c r="I593" s="27"/>
      <c r="J593" s="27"/>
      <c r="K593" s="27"/>
      <c r="L593" s="27"/>
      <c r="M593" s="27"/>
      <c r="N593" s="27"/>
      <c r="O593" s="27"/>
      <c r="P593" s="27"/>
      <c r="Q593" s="27"/>
      <c r="R593" s="27"/>
      <c r="S593" s="27"/>
      <c r="T593" s="27"/>
      <c r="U593" s="27"/>
      <c r="V593" s="27"/>
      <c r="W593" s="27"/>
    </row>
    <row r="594" spans="3:23">
      <c r="C594" s="27"/>
      <c r="D594" s="27"/>
      <c r="E594" s="27"/>
      <c r="F594" s="27"/>
      <c r="G594" s="27"/>
      <c r="H594" s="27"/>
      <c r="I594" s="27"/>
      <c r="J594" s="27"/>
      <c r="K594" s="27"/>
      <c r="L594" s="27"/>
      <c r="M594" s="27"/>
      <c r="N594" s="27"/>
      <c r="O594" s="27"/>
      <c r="P594" s="27"/>
      <c r="Q594" s="27"/>
      <c r="R594" s="27"/>
      <c r="S594" s="27"/>
      <c r="T594" s="27"/>
      <c r="U594" s="27"/>
      <c r="V594" s="27"/>
      <c r="W594" s="27"/>
    </row>
    <row r="595" spans="3:23">
      <c r="C595" s="27"/>
      <c r="D595" s="27"/>
      <c r="E595" s="27"/>
      <c r="F595" s="27"/>
      <c r="G595" s="27"/>
      <c r="H595" s="27"/>
      <c r="I595" s="27"/>
      <c r="J595" s="27"/>
      <c r="K595" s="27"/>
      <c r="L595" s="27"/>
      <c r="M595" s="27"/>
      <c r="N595" s="27"/>
      <c r="O595" s="27"/>
      <c r="P595" s="27"/>
      <c r="Q595" s="27"/>
      <c r="R595" s="27"/>
      <c r="S595" s="27"/>
      <c r="T595" s="27"/>
      <c r="U595" s="27"/>
      <c r="V595" s="27"/>
      <c r="W595" s="27"/>
    </row>
    <row r="596" spans="3:23">
      <c r="C596" s="27"/>
      <c r="D596" s="27"/>
      <c r="E596" s="27"/>
      <c r="F596" s="27"/>
      <c r="G596" s="27"/>
      <c r="H596" s="27"/>
      <c r="I596" s="27"/>
      <c r="J596" s="27"/>
      <c r="K596" s="27"/>
      <c r="L596" s="27"/>
      <c r="M596" s="27"/>
      <c r="N596" s="27"/>
      <c r="O596" s="27"/>
      <c r="P596" s="27"/>
      <c r="Q596" s="27"/>
      <c r="R596" s="27"/>
      <c r="S596" s="27"/>
      <c r="T596" s="27"/>
      <c r="U596" s="27"/>
      <c r="V596" s="27"/>
      <c r="W596" s="27"/>
    </row>
    <row r="597" spans="3:23">
      <c r="C597" s="27"/>
      <c r="D597" s="27"/>
      <c r="E597" s="27"/>
      <c r="F597" s="27"/>
      <c r="G597" s="27"/>
      <c r="H597" s="27"/>
      <c r="I597" s="27"/>
      <c r="J597" s="27"/>
      <c r="K597" s="27"/>
      <c r="L597" s="27"/>
      <c r="M597" s="27"/>
      <c r="N597" s="27"/>
      <c r="O597" s="27"/>
      <c r="P597" s="27"/>
      <c r="Q597" s="27"/>
      <c r="R597" s="27"/>
      <c r="S597" s="27"/>
      <c r="T597" s="27"/>
      <c r="U597" s="27"/>
      <c r="V597" s="27"/>
      <c r="W597" s="27"/>
    </row>
    <row r="598" spans="3:23">
      <c r="C598" s="27"/>
      <c r="D598" s="27"/>
      <c r="E598" s="27"/>
      <c r="F598" s="27"/>
      <c r="G598" s="27"/>
      <c r="H598" s="27"/>
      <c r="I598" s="27"/>
      <c r="J598" s="27"/>
      <c r="K598" s="27"/>
      <c r="L598" s="27"/>
      <c r="M598" s="27"/>
      <c r="N598" s="27"/>
      <c r="O598" s="27"/>
      <c r="P598" s="27"/>
      <c r="Q598" s="27"/>
      <c r="R598" s="27"/>
      <c r="S598" s="27"/>
      <c r="T598" s="27"/>
      <c r="U598" s="27"/>
      <c r="V598" s="27"/>
      <c r="W598" s="27"/>
    </row>
    <row r="599" spans="3:23">
      <c r="C599" s="27"/>
      <c r="D599" s="27"/>
      <c r="E599" s="27"/>
      <c r="F599" s="27"/>
      <c r="G599" s="27"/>
      <c r="H599" s="27"/>
      <c r="I599" s="27"/>
      <c r="J599" s="27"/>
      <c r="K599" s="27"/>
      <c r="L599" s="27"/>
      <c r="M599" s="27"/>
      <c r="N599" s="27"/>
      <c r="O599" s="27"/>
      <c r="P599" s="27"/>
      <c r="Q599" s="27"/>
      <c r="R599" s="27"/>
      <c r="S599" s="27"/>
      <c r="T599" s="27"/>
      <c r="U599" s="27"/>
      <c r="V599" s="27"/>
      <c r="W599" s="27"/>
    </row>
    <row r="600" spans="3:23">
      <c r="C600" s="27"/>
      <c r="D600" s="27"/>
      <c r="E600" s="27"/>
      <c r="F600" s="27"/>
      <c r="G600" s="27"/>
      <c r="H600" s="27"/>
      <c r="I600" s="27"/>
      <c r="J600" s="27"/>
      <c r="K600" s="27"/>
      <c r="L600" s="27"/>
      <c r="M600" s="27"/>
      <c r="N600" s="27"/>
      <c r="O600" s="27"/>
      <c r="P600" s="27"/>
      <c r="Q600" s="27"/>
      <c r="R600" s="27"/>
      <c r="S600" s="27"/>
      <c r="T600" s="27"/>
      <c r="U600" s="27"/>
      <c r="V600" s="27"/>
      <c r="W600" s="27"/>
    </row>
    <row r="601" spans="3:23">
      <c r="C601" s="27"/>
      <c r="D601" s="27"/>
      <c r="E601" s="27"/>
      <c r="F601" s="27"/>
      <c r="G601" s="27"/>
      <c r="H601" s="27"/>
      <c r="I601" s="27"/>
      <c r="J601" s="27"/>
      <c r="K601" s="27"/>
      <c r="L601" s="27"/>
      <c r="M601" s="27"/>
      <c r="N601" s="27"/>
      <c r="O601" s="27"/>
      <c r="P601" s="27"/>
      <c r="Q601" s="27"/>
      <c r="R601" s="27"/>
      <c r="S601" s="27"/>
      <c r="T601" s="27"/>
      <c r="U601" s="27"/>
      <c r="V601" s="27"/>
      <c r="W601" s="27"/>
    </row>
    <row r="602" spans="3:23">
      <c r="C602" s="27"/>
      <c r="D602" s="27"/>
      <c r="E602" s="27"/>
      <c r="F602" s="27"/>
      <c r="G602" s="27"/>
      <c r="H602" s="27"/>
      <c r="I602" s="27"/>
      <c r="J602" s="27"/>
      <c r="K602" s="27"/>
      <c r="L602" s="27"/>
      <c r="M602" s="27"/>
      <c r="N602" s="27"/>
      <c r="O602" s="27"/>
      <c r="P602" s="27"/>
      <c r="Q602" s="27"/>
      <c r="R602" s="27"/>
      <c r="S602" s="27"/>
      <c r="T602" s="27"/>
      <c r="U602" s="27"/>
      <c r="V602" s="27"/>
      <c r="W602" s="27"/>
    </row>
    <row r="603" spans="3:23">
      <c r="C603" s="27"/>
      <c r="D603" s="27"/>
      <c r="E603" s="27"/>
      <c r="F603" s="27"/>
      <c r="G603" s="27"/>
      <c r="H603" s="27"/>
      <c r="I603" s="27"/>
      <c r="J603" s="27"/>
      <c r="K603" s="27"/>
      <c r="L603" s="27"/>
      <c r="M603" s="27"/>
      <c r="N603" s="27"/>
      <c r="O603" s="27"/>
      <c r="P603" s="27"/>
      <c r="Q603" s="27"/>
      <c r="R603" s="27"/>
      <c r="S603" s="27"/>
      <c r="T603" s="27"/>
      <c r="U603" s="27"/>
      <c r="V603" s="27"/>
      <c r="W603" s="27"/>
    </row>
    <row r="604" spans="3:23">
      <c r="C604" s="27"/>
      <c r="D604" s="27"/>
      <c r="E604" s="27"/>
      <c r="F604" s="27"/>
      <c r="G604" s="27"/>
      <c r="H604" s="27"/>
      <c r="I604" s="27"/>
      <c r="J604" s="27"/>
      <c r="K604" s="27"/>
      <c r="L604" s="27"/>
      <c r="M604" s="27"/>
      <c r="N604" s="27"/>
      <c r="O604" s="27"/>
      <c r="P604" s="27"/>
      <c r="Q604" s="27"/>
      <c r="R604" s="27"/>
      <c r="S604" s="27"/>
      <c r="T604" s="27"/>
      <c r="U604" s="27"/>
      <c r="V604" s="27"/>
      <c r="W604" s="27"/>
    </row>
    <row r="605" spans="3:23">
      <c r="C605" s="27"/>
      <c r="D605" s="27"/>
      <c r="E605" s="27"/>
      <c r="F605" s="27"/>
      <c r="G605" s="27"/>
      <c r="H605" s="27"/>
      <c r="I605" s="27"/>
      <c r="J605" s="27"/>
      <c r="K605" s="27"/>
      <c r="L605" s="27"/>
      <c r="M605" s="27"/>
      <c r="N605" s="27"/>
      <c r="O605" s="27"/>
      <c r="P605" s="27"/>
      <c r="Q605" s="27"/>
      <c r="R605" s="27"/>
      <c r="S605" s="27"/>
      <c r="T605" s="27"/>
      <c r="U605" s="27"/>
      <c r="V605" s="27"/>
      <c r="W605" s="27"/>
    </row>
    <row r="606" spans="3:23">
      <c r="C606" s="27"/>
      <c r="D606" s="27"/>
      <c r="E606" s="27"/>
      <c r="F606" s="27"/>
      <c r="G606" s="27"/>
      <c r="H606" s="27"/>
      <c r="I606" s="27"/>
      <c r="J606" s="27"/>
      <c r="K606" s="27"/>
      <c r="L606" s="27"/>
      <c r="M606" s="27"/>
      <c r="N606" s="27"/>
      <c r="O606" s="27"/>
      <c r="P606" s="27"/>
      <c r="Q606" s="27"/>
      <c r="R606" s="27"/>
      <c r="S606" s="27"/>
      <c r="T606" s="27"/>
      <c r="U606" s="27"/>
      <c r="V606" s="27"/>
      <c r="W606" s="27"/>
    </row>
    <row r="607" spans="3:23">
      <c r="C607" s="27"/>
      <c r="D607" s="27"/>
      <c r="E607" s="27"/>
      <c r="F607" s="27"/>
      <c r="G607" s="27"/>
      <c r="H607" s="27"/>
      <c r="I607" s="27"/>
      <c r="J607" s="27"/>
      <c r="K607" s="27"/>
      <c r="L607" s="27"/>
      <c r="M607" s="27"/>
      <c r="N607" s="27"/>
      <c r="O607" s="27"/>
      <c r="P607" s="27"/>
      <c r="Q607" s="27"/>
      <c r="R607" s="27"/>
      <c r="S607" s="27"/>
      <c r="T607" s="27"/>
      <c r="U607" s="27"/>
      <c r="V607" s="27"/>
      <c r="W607" s="27"/>
    </row>
    <row r="608" spans="3:23">
      <c r="C608" s="27"/>
      <c r="D608" s="27"/>
      <c r="E608" s="27"/>
      <c r="F608" s="27"/>
      <c r="G608" s="27"/>
      <c r="H608" s="27"/>
      <c r="I608" s="27"/>
      <c r="J608" s="27"/>
      <c r="K608" s="27"/>
      <c r="L608" s="27"/>
      <c r="M608" s="27"/>
      <c r="N608" s="27"/>
      <c r="O608" s="27"/>
      <c r="P608" s="27"/>
      <c r="Q608" s="27"/>
      <c r="R608" s="27"/>
      <c r="S608" s="27"/>
      <c r="T608" s="27"/>
      <c r="U608" s="27"/>
      <c r="V608" s="27"/>
      <c r="W608" s="27"/>
    </row>
    <row r="609" spans="3:23">
      <c r="C609" s="27"/>
      <c r="D609" s="27"/>
      <c r="E609" s="27"/>
      <c r="F609" s="27"/>
      <c r="G609" s="27"/>
      <c r="H609" s="27"/>
      <c r="I609" s="27"/>
      <c r="J609" s="27"/>
      <c r="K609" s="27"/>
      <c r="L609" s="27"/>
      <c r="M609" s="27"/>
      <c r="N609" s="27"/>
      <c r="O609" s="27"/>
      <c r="P609" s="27"/>
      <c r="Q609" s="27"/>
      <c r="R609" s="27"/>
      <c r="S609" s="27"/>
      <c r="T609" s="27"/>
      <c r="U609" s="27"/>
      <c r="V609" s="27"/>
      <c r="W609" s="27"/>
    </row>
    <row r="610" spans="3:23">
      <c r="C610" s="27"/>
      <c r="D610" s="27"/>
      <c r="E610" s="27"/>
      <c r="F610" s="27"/>
      <c r="G610" s="27"/>
      <c r="H610" s="27"/>
      <c r="I610" s="27"/>
      <c r="J610" s="27"/>
      <c r="K610" s="27"/>
      <c r="L610" s="27"/>
      <c r="M610" s="27"/>
      <c r="N610" s="27"/>
      <c r="O610" s="27"/>
      <c r="P610" s="27"/>
      <c r="Q610" s="27"/>
      <c r="R610" s="27"/>
      <c r="S610" s="27"/>
      <c r="T610" s="27"/>
      <c r="U610" s="27"/>
      <c r="V610" s="27"/>
      <c r="W610" s="27"/>
    </row>
    <row r="611" spans="3:23">
      <c r="C611" s="27"/>
      <c r="D611" s="27"/>
      <c r="E611" s="27"/>
      <c r="F611" s="27"/>
      <c r="G611" s="27"/>
      <c r="H611" s="27"/>
      <c r="I611" s="27"/>
      <c r="J611" s="27"/>
      <c r="K611" s="27"/>
      <c r="L611" s="27"/>
      <c r="M611" s="27"/>
      <c r="N611" s="27"/>
      <c r="O611" s="27"/>
      <c r="P611" s="27"/>
      <c r="Q611" s="27"/>
      <c r="R611" s="27"/>
      <c r="S611" s="27"/>
      <c r="T611" s="27"/>
      <c r="U611" s="27"/>
      <c r="V611" s="27"/>
      <c r="W611" s="27"/>
    </row>
    <row r="612" spans="3:23">
      <c r="C612" s="27"/>
      <c r="D612" s="27"/>
      <c r="E612" s="27"/>
      <c r="F612" s="27"/>
      <c r="G612" s="27"/>
      <c r="H612" s="27"/>
      <c r="I612" s="27"/>
      <c r="J612" s="27"/>
      <c r="K612" s="27"/>
      <c r="L612" s="27"/>
      <c r="M612" s="27"/>
      <c r="N612" s="27"/>
      <c r="O612" s="27"/>
      <c r="P612" s="27"/>
      <c r="Q612" s="27"/>
      <c r="R612" s="27"/>
      <c r="S612" s="27"/>
      <c r="T612" s="27"/>
      <c r="U612" s="27"/>
      <c r="V612" s="27"/>
      <c r="W612" s="27"/>
    </row>
    <row r="613" spans="3:23">
      <c r="C613" s="27"/>
      <c r="D613" s="27"/>
      <c r="E613" s="27"/>
      <c r="F613" s="27"/>
      <c r="G613" s="27"/>
      <c r="H613" s="27"/>
      <c r="I613" s="27"/>
      <c r="J613" s="27"/>
      <c r="K613" s="27"/>
      <c r="L613" s="27"/>
      <c r="M613" s="27"/>
      <c r="N613" s="27"/>
      <c r="O613" s="27"/>
      <c r="P613" s="27"/>
      <c r="Q613" s="27"/>
      <c r="R613" s="27"/>
      <c r="S613" s="27"/>
      <c r="T613" s="27"/>
      <c r="U613" s="27"/>
      <c r="V613" s="27"/>
      <c r="W613" s="27"/>
    </row>
    <row r="614" spans="3:23">
      <c r="C614" s="27"/>
      <c r="D614" s="27"/>
      <c r="E614" s="27"/>
      <c r="F614" s="27"/>
      <c r="G614" s="27"/>
      <c r="H614" s="27"/>
      <c r="I614" s="27"/>
      <c r="J614" s="27"/>
      <c r="K614" s="27"/>
      <c r="L614" s="27"/>
      <c r="M614" s="27"/>
      <c r="N614" s="27"/>
      <c r="O614" s="27"/>
      <c r="P614" s="27"/>
      <c r="Q614" s="27"/>
      <c r="R614" s="27"/>
      <c r="S614" s="27"/>
      <c r="T614" s="27"/>
      <c r="U614" s="27"/>
      <c r="V614" s="27"/>
      <c r="W614" s="27"/>
    </row>
    <row r="615" spans="3:23">
      <c r="C615" s="27"/>
      <c r="D615" s="27"/>
      <c r="E615" s="27"/>
      <c r="F615" s="27"/>
      <c r="G615" s="27"/>
      <c r="H615" s="27"/>
      <c r="I615" s="27"/>
      <c r="J615" s="27"/>
      <c r="K615" s="27"/>
      <c r="L615" s="27"/>
      <c r="M615" s="27"/>
      <c r="N615" s="27"/>
      <c r="O615" s="27"/>
      <c r="P615" s="27"/>
      <c r="Q615" s="27"/>
      <c r="R615" s="27"/>
      <c r="S615" s="27"/>
      <c r="T615" s="27"/>
      <c r="U615" s="27"/>
      <c r="V615" s="27"/>
      <c r="W615" s="27"/>
    </row>
    <row r="616" spans="3:23">
      <c r="C616" s="27"/>
      <c r="D616" s="27"/>
      <c r="E616" s="27"/>
      <c r="F616" s="27"/>
      <c r="G616" s="27"/>
      <c r="H616" s="27"/>
      <c r="I616" s="27"/>
      <c r="J616" s="27"/>
      <c r="K616" s="27"/>
      <c r="L616" s="27"/>
      <c r="M616" s="27"/>
      <c r="N616" s="27"/>
      <c r="O616" s="27"/>
      <c r="P616" s="27"/>
      <c r="Q616" s="27"/>
      <c r="R616" s="27"/>
      <c r="S616" s="27"/>
      <c r="T616" s="27"/>
      <c r="U616" s="27"/>
      <c r="V616" s="27"/>
      <c r="W616" s="27"/>
    </row>
    <row r="617" spans="3:23">
      <c r="C617" s="27"/>
      <c r="D617" s="27"/>
      <c r="E617" s="27"/>
      <c r="F617" s="27"/>
      <c r="G617" s="27"/>
      <c r="H617" s="27"/>
      <c r="I617" s="27"/>
      <c r="J617" s="27"/>
      <c r="K617" s="27"/>
      <c r="L617" s="27"/>
      <c r="M617" s="27"/>
      <c r="N617" s="27"/>
      <c r="O617" s="27"/>
      <c r="P617" s="27"/>
      <c r="Q617" s="27"/>
      <c r="R617" s="27"/>
      <c r="S617" s="27"/>
      <c r="T617" s="27"/>
      <c r="U617" s="27"/>
      <c r="V617" s="27"/>
      <c r="W617" s="27"/>
    </row>
    <row r="618" spans="3:23">
      <c r="C618" s="27"/>
      <c r="D618" s="27"/>
      <c r="E618" s="27"/>
      <c r="F618" s="27"/>
      <c r="G618" s="27"/>
      <c r="H618" s="27"/>
      <c r="I618" s="27"/>
      <c r="J618" s="27"/>
      <c r="K618" s="27"/>
      <c r="L618" s="27"/>
      <c r="M618" s="27"/>
      <c r="N618" s="27"/>
      <c r="O618" s="27"/>
      <c r="P618" s="27"/>
      <c r="Q618" s="27"/>
      <c r="R618" s="27"/>
      <c r="S618" s="27"/>
      <c r="T618" s="27"/>
      <c r="U618" s="27"/>
      <c r="V618" s="27"/>
      <c r="W618" s="27"/>
    </row>
    <row r="619" spans="3:23">
      <c r="C619" s="27"/>
      <c r="D619" s="27"/>
      <c r="E619" s="27"/>
      <c r="F619" s="27"/>
      <c r="G619" s="27"/>
      <c r="H619" s="27"/>
      <c r="I619" s="27"/>
      <c r="J619" s="27"/>
      <c r="K619" s="27"/>
      <c r="L619" s="27"/>
      <c r="M619" s="27"/>
      <c r="N619" s="27"/>
      <c r="O619" s="27"/>
      <c r="P619" s="27"/>
      <c r="Q619" s="27"/>
      <c r="R619" s="27"/>
      <c r="S619" s="27"/>
      <c r="T619" s="27"/>
      <c r="U619" s="27"/>
      <c r="V619" s="27"/>
      <c r="W619" s="27"/>
    </row>
    <row r="620" spans="3:23">
      <c r="C620" s="27"/>
      <c r="D620" s="27"/>
      <c r="E620" s="27"/>
      <c r="F620" s="27"/>
      <c r="G620" s="27"/>
      <c r="H620" s="27"/>
      <c r="I620" s="27"/>
      <c r="J620" s="27"/>
      <c r="K620" s="27"/>
      <c r="L620" s="27"/>
      <c r="M620" s="27"/>
      <c r="N620" s="27"/>
      <c r="O620" s="27"/>
      <c r="P620" s="27"/>
      <c r="Q620" s="27"/>
      <c r="R620" s="27"/>
      <c r="S620" s="27"/>
      <c r="T620" s="27"/>
      <c r="U620" s="27"/>
      <c r="V620" s="27"/>
      <c r="W620" s="27"/>
    </row>
    <row r="621" spans="3:23">
      <c r="C621" s="27"/>
      <c r="D621" s="27"/>
      <c r="E621" s="27"/>
      <c r="F621" s="27"/>
      <c r="G621" s="27"/>
      <c r="H621" s="27"/>
      <c r="I621" s="27"/>
      <c r="J621" s="27"/>
      <c r="K621" s="27"/>
      <c r="L621" s="27"/>
      <c r="M621" s="27"/>
      <c r="N621" s="27"/>
      <c r="O621" s="27"/>
      <c r="P621" s="27"/>
      <c r="Q621" s="27"/>
      <c r="R621" s="27"/>
      <c r="S621" s="27"/>
      <c r="T621" s="27"/>
      <c r="U621" s="27"/>
      <c r="V621" s="27"/>
      <c r="W621" s="27"/>
    </row>
    <row r="622" spans="3:23">
      <c r="C622" s="27"/>
      <c r="D622" s="27"/>
      <c r="E622" s="27"/>
      <c r="F622" s="27"/>
      <c r="G622" s="27"/>
      <c r="H622" s="27"/>
      <c r="I622" s="27"/>
      <c r="J622" s="27"/>
      <c r="K622" s="27"/>
      <c r="L622" s="27"/>
      <c r="M622" s="27"/>
      <c r="N622" s="27"/>
      <c r="O622" s="27"/>
      <c r="P622" s="27"/>
      <c r="Q622" s="27"/>
      <c r="R622" s="27"/>
      <c r="S622" s="27"/>
      <c r="T622" s="27"/>
      <c r="U622" s="27"/>
      <c r="V622" s="27"/>
      <c r="W622" s="27"/>
    </row>
    <row r="623" spans="3:23">
      <c r="C623" s="27"/>
      <c r="D623" s="27"/>
      <c r="E623" s="27"/>
      <c r="F623" s="27"/>
      <c r="G623" s="27"/>
      <c r="H623" s="27"/>
      <c r="I623" s="27"/>
      <c r="J623" s="27"/>
      <c r="K623" s="27"/>
      <c r="L623" s="27"/>
      <c r="M623" s="27"/>
      <c r="N623" s="27"/>
      <c r="O623" s="27"/>
      <c r="P623" s="27"/>
      <c r="Q623" s="27"/>
      <c r="R623" s="27"/>
      <c r="S623" s="27"/>
      <c r="T623" s="27"/>
      <c r="U623" s="27"/>
      <c r="V623" s="27"/>
      <c r="W623" s="27"/>
    </row>
    <row r="624" spans="3:23">
      <c r="C624" s="27"/>
      <c r="D624" s="27"/>
      <c r="E624" s="27"/>
      <c r="F624" s="27"/>
      <c r="G624" s="27"/>
      <c r="H624" s="27"/>
      <c r="I624" s="27"/>
      <c r="J624" s="27"/>
      <c r="K624" s="27"/>
      <c r="L624" s="27"/>
      <c r="M624" s="27"/>
      <c r="N624" s="27"/>
      <c r="O624" s="27"/>
      <c r="P624" s="27"/>
      <c r="Q624" s="27"/>
      <c r="R624" s="27"/>
      <c r="S624" s="27"/>
      <c r="T624" s="27"/>
      <c r="U624" s="27"/>
      <c r="V624" s="27"/>
      <c r="W624" s="27"/>
    </row>
    <row r="625" spans="3:23">
      <c r="C625" s="27"/>
      <c r="D625" s="27"/>
      <c r="E625" s="27"/>
      <c r="F625" s="27"/>
      <c r="G625" s="27"/>
      <c r="H625" s="27"/>
      <c r="I625" s="27"/>
      <c r="J625" s="27"/>
      <c r="K625" s="27"/>
      <c r="L625" s="27"/>
      <c r="M625" s="27"/>
      <c r="N625" s="27"/>
      <c r="O625" s="27"/>
      <c r="P625" s="27"/>
      <c r="Q625" s="27"/>
      <c r="R625" s="27"/>
      <c r="S625" s="27"/>
      <c r="T625" s="27"/>
      <c r="U625" s="27"/>
      <c r="V625" s="27"/>
      <c r="W625" s="27"/>
    </row>
    <row r="626" spans="3:23">
      <c r="C626" s="27"/>
      <c r="D626" s="27"/>
      <c r="E626" s="27"/>
      <c r="F626" s="27"/>
      <c r="G626" s="27"/>
      <c r="H626" s="27"/>
      <c r="I626" s="27"/>
      <c r="J626" s="27"/>
      <c r="K626" s="27"/>
      <c r="L626" s="27"/>
      <c r="M626" s="27"/>
      <c r="N626" s="27"/>
      <c r="O626" s="27"/>
      <c r="P626" s="27"/>
      <c r="Q626" s="27"/>
      <c r="R626" s="27"/>
      <c r="S626" s="27"/>
      <c r="T626" s="27"/>
      <c r="U626" s="27"/>
      <c r="V626" s="27"/>
      <c r="W626" s="27"/>
    </row>
    <row r="627" spans="3:23">
      <c r="C627" s="27"/>
      <c r="D627" s="27"/>
      <c r="E627" s="27"/>
      <c r="F627" s="27"/>
      <c r="G627" s="27"/>
      <c r="H627" s="27"/>
      <c r="I627" s="27"/>
      <c r="J627" s="27"/>
      <c r="K627" s="27"/>
      <c r="L627" s="27"/>
      <c r="M627" s="27"/>
      <c r="N627" s="27"/>
      <c r="O627" s="27"/>
      <c r="P627" s="27"/>
      <c r="Q627" s="27"/>
      <c r="R627" s="27"/>
      <c r="S627" s="27"/>
      <c r="T627" s="27"/>
      <c r="U627" s="27"/>
      <c r="V627" s="27"/>
      <c r="W627" s="27"/>
    </row>
    <row r="628" spans="3:23">
      <c r="C628" s="27"/>
      <c r="D628" s="27"/>
      <c r="E628" s="27"/>
      <c r="F628" s="27"/>
      <c r="G628" s="27"/>
      <c r="H628" s="27"/>
      <c r="I628" s="27"/>
      <c r="J628" s="27"/>
      <c r="K628" s="27"/>
      <c r="L628" s="27"/>
      <c r="M628" s="27"/>
      <c r="N628" s="27"/>
      <c r="O628" s="27"/>
      <c r="P628" s="27"/>
      <c r="Q628" s="27"/>
      <c r="R628" s="27"/>
      <c r="S628" s="27"/>
      <c r="T628" s="27"/>
      <c r="U628" s="27"/>
      <c r="V628" s="27"/>
      <c r="W628" s="27"/>
    </row>
    <row r="629" spans="3:23">
      <c r="C629" s="27"/>
      <c r="D629" s="27"/>
      <c r="E629" s="27"/>
      <c r="F629" s="27"/>
      <c r="G629" s="27"/>
      <c r="H629" s="27"/>
      <c r="I629" s="27"/>
      <c r="J629" s="27"/>
      <c r="K629" s="27"/>
      <c r="L629" s="27"/>
      <c r="M629" s="27"/>
      <c r="N629" s="27"/>
      <c r="O629" s="27"/>
      <c r="P629" s="27"/>
      <c r="Q629" s="27"/>
      <c r="R629" s="27"/>
      <c r="S629" s="27"/>
      <c r="T629" s="27"/>
      <c r="U629" s="27"/>
      <c r="V629" s="27"/>
      <c r="W629" s="27"/>
    </row>
    <row r="630" spans="3:23">
      <c r="C630" s="27"/>
      <c r="D630" s="27"/>
      <c r="E630" s="27"/>
      <c r="F630" s="27"/>
      <c r="G630" s="27"/>
      <c r="H630" s="27"/>
      <c r="I630" s="27"/>
      <c r="J630" s="27"/>
      <c r="K630" s="27"/>
      <c r="L630" s="27"/>
      <c r="M630" s="27"/>
      <c r="N630" s="27"/>
      <c r="O630" s="27"/>
      <c r="P630" s="27"/>
      <c r="Q630" s="27"/>
      <c r="R630" s="27"/>
      <c r="S630" s="27"/>
      <c r="T630" s="27"/>
      <c r="U630" s="27"/>
      <c r="V630" s="27"/>
      <c r="W630" s="27"/>
    </row>
    <row r="631" spans="3:23">
      <c r="C631" s="27"/>
      <c r="D631" s="27"/>
      <c r="E631" s="27"/>
      <c r="F631" s="27"/>
      <c r="G631" s="27"/>
      <c r="H631" s="27"/>
      <c r="I631" s="27"/>
      <c r="J631" s="27"/>
      <c r="K631" s="27"/>
      <c r="L631" s="27"/>
      <c r="M631" s="27"/>
      <c r="N631" s="27"/>
      <c r="O631" s="27"/>
      <c r="P631" s="27"/>
      <c r="Q631" s="27"/>
      <c r="R631" s="27"/>
      <c r="S631" s="27"/>
      <c r="T631" s="27"/>
      <c r="U631" s="27"/>
      <c r="V631" s="27"/>
      <c r="W631" s="27"/>
    </row>
    <row r="632" spans="3:23">
      <c r="C632" s="27"/>
      <c r="D632" s="27"/>
      <c r="E632" s="27"/>
      <c r="F632" s="27"/>
      <c r="G632" s="27"/>
      <c r="H632" s="27"/>
      <c r="I632" s="27"/>
      <c r="J632" s="27"/>
      <c r="K632" s="27"/>
      <c r="L632" s="27"/>
      <c r="M632" s="27"/>
      <c r="N632" s="27"/>
      <c r="O632" s="27"/>
      <c r="P632" s="27"/>
      <c r="Q632" s="27"/>
      <c r="R632" s="27"/>
      <c r="S632" s="27"/>
      <c r="T632" s="27"/>
      <c r="U632" s="27"/>
      <c r="V632" s="27"/>
      <c r="W632" s="27"/>
    </row>
    <row r="633" spans="3:23">
      <c r="C633" s="27"/>
      <c r="D633" s="27"/>
      <c r="E633" s="27"/>
      <c r="F633" s="27"/>
      <c r="G633" s="27"/>
      <c r="H633" s="27"/>
      <c r="I633" s="27"/>
      <c r="J633" s="27"/>
      <c r="K633" s="27"/>
      <c r="L633" s="27"/>
      <c r="M633" s="27"/>
      <c r="N633" s="27"/>
      <c r="O633" s="27"/>
      <c r="P633" s="27"/>
      <c r="Q633" s="27"/>
      <c r="R633" s="27"/>
      <c r="S633" s="27"/>
      <c r="T633" s="27"/>
      <c r="U633" s="27"/>
      <c r="V633" s="27"/>
      <c r="W633" s="27"/>
    </row>
    <row r="634" spans="3:23">
      <c r="C634" s="27"/>
      <c r="D634" s="27"/>
      <c r="E634" s="27"/>
      <c r="F634" s="27"/>
      <c r="G634" s="27"/>
      <c r="H634" s="27"/>
      <c r="I634" s="27"/>
      <c r="J634" s="27"/>
      <c r="K634" s="27"/>
      <c r="L634" s="27"/>
      <c r="M634" s="27"/>
      <c r="N634" s="27"/>
      <c r="O634" s="27"/>
      <c r="P634" s="27"/>
      <c r="Q634" s="27"/>
      <c r="R634" s="27"/>
      <c r="S634" s="27"/>
      <c r="T634" s="27"/>
      <c r="U634" s="27"/>
      <c r="V634" s="27"/>
      <c r="W634" s="27"/>
    </row>
    <row r="635" spans="3:23">
      <c r="C635" s="27"/>
      <c r="D635" s="27"/>
      <c r="E635" s="27"/>
      <c r="F635" s="27"/>
      <c r="G635" s="27"/>
      <c r="H635" s="27"/>
      <c r="I635" s="27"/>
      <c r="J635" s="27"/>
      <c r="K635" s="27"/>
      <c r="L635" s="27"/>
      <c r="M635" s="27"/>
      <c r="N635" s="27"/>
      <c r="O635" s="27"/>
      <c r="P635" s="27"/>
      <c r="Q635" s="27"/>
      <c r="R635" s="27"/>
      <c r="S635" s="27"/>
      <c r="T635" s="27"/>
      <c r="U635" s="27"/>
      <c r="V635" s="27"/>
      <c r="W635" s="27"/>
    </row>
    <row r="636" spans="3:23">
      <c r="C636" s="27"/>
      <c r="D636" s="27"/>
      <c r="E636" s="27"/>
      <c r="F636" s="27"/>
      <c r="G636" s="27"/>
      <c r="H636" s="27"/>
      <c r="I636" s="27"/>
      <c r="J636" s="27"/>
      <c r="K636" s="27"/>
      <c r="L636" s="27"/>
      <c r="M636" s="27"/>
      <c r="N636" s="27"/>
      <c r="O636" s="27"/>
      <c r="P636" s="27"/>
      <c r="Q636" s="27"/>
      <c r="R636" s="27"/>
      <c r="S636" s="27"/>
      <c r="T636" s="27"/>
      <c r="U636" s="27"/>
      <c r="V636" s="27"/>
      <c r="W636" s="27"/>
    </row>
    <row r="637" spans="3:23">
      <c r="C637" s="27"/>
      <c r="D637" s="27"/>
      <c r="E637" s="27"/>
      <c r="F637" s="27"/>
      <c r="G637" s="27"/>
      <c r="H637" s="27"/>
      <c r="I637" s="27"/>
      <c r="J637" s="27"/>
      <c r="K637" s="27"/>
      <c r="L637" s="27"/>
      <c r="M637" s="27"/>
      <c r="N637" s="27"/>
      <c r="O637" s="27"/>
      <c r="P637" s="27"/>
      <c r="Q637" s="27"/>
      <c r="R637" s="27"/>
      <c r="S637" s="27"/>
      <c r="T637" s="27"/>
      <c r="U637" s="27"/>
      <c r="V637" s="27"/>
      <c r="W637" s="27"/>
    </row>
    <row r="638" spans="3:23">
      <c r="C638" s="27"/>
      <c r="D638" s="27"/>
      <c r="E638" s="27"/>
      <c r="F638" s="27"/>
      <c r="G638" s="27"/>
      <c r="H638" s="27"/>
      <c r="I638" s="27"/>
      <c r="J638" s="27"/>
      <c r="K638" s="27"/>
      <c r="L638" s="27"/>
      <c r="M638" s="27"/>
      <c r="N638" s="27"/>
      <c r="O638" s="27"/>
      <c r="P638" s="27"/>
      <c r="Q638" s="27"/>
      <c r="R638" s="27"/>
      <c r="S638" s="27"/>
      <c r="T638" s="27"/>
      <c r="U638" s="27"/>
      <c r="V638" s="27"/>
      <c r="W638" s="27"/>
    </row>
    <row r="639" spans="3:23">
      <c r="C639" s="27"/>
      <c r="D639" s="27"/>
      <c r="E639" s="27"/>
      <c r="F639" s="27"/>
      <c r="G639" s="27"/>
      <c r="H639" s="27"/>
      <c r="I639" s="27"/>
      <c r="J639" s="27"/>
      <c r="K639" s="27"/>
      <c r="L639" s="27"/>
      <c r="M639" s="27"/>
      <c r="N639" s="27"/>
      <c r="O639" s="27"/>
      <c r="P639" s="27"/>
      <c r="Q639" s="27"/>
      <c r="R639" s="27"/>
      <c r="S639" s="27"/>
      <c r="T639" s="27"/>
      <c r="U639" s="27"/>
      <c r="V639" s="27"/>
      <c r="W639" s="27"/>
    </row>
    <row r="640" spans="3:23">
      <c r="C640" s="27"/>
      <c r="D640" s="27"/>
      <c r="E640" s="27"/>
      <c r="F640" s="27"/>
      <c r="G640" s="27"/>
      <c r="H640" s="27"/>
      <c r="I640" s="27"/>
      <c r="J640" s="27"/>
      <c r="K640" s="27"/>
      <c r="L640" s="27"/>
      <c r="M640" s="27"/>
      <c r="N640" s="27"/>
      <c r="O640" s="27"/>
      <c r="P640" s="27"/>
      <c r="Q640" s="27"/>
      <c r="R640" s="27"/>
      <c r="S640" s="27"/>
      <c r="T640" s="27"/>
      <c r="U640" s="27"/>
      <c r="V640" s="27"/>
      <c r="W640" s="27"/>
    </row>
    <row r="641" spans="3:23">
      <c r="C641" s="27"/>
      <c r="D641" s="27"/>
      <c r="E641" s="27"/>
      <c r="F641" s="27"/>
      <c r="G641" s="27"/>
      <c r="H641" s="27"/>
      <c r="I641" s="27"/>
      <c r="J641" s="27"/>
      <c r="K641" s="27"/>
      <c r="L641" s="27"/>
      <c r="M641" s="27"/>
      <c r="N641" s="27"/>
      <c r="O641" s="27"/>
      <c r="P641" s="27"/>
      <c r="Q641" s="27"/>
      <c r="R641" s="27"/>
      <c r="S641" s="27"/>
      <c r="T641" s="27"/>
      <c r="U641" s="27"/>
      <c r="V641" s="27"/>
      <c r="W641" s="27"/>
    </row>
    <row r="642" spans="3:23">
      <c r="C642" s="27"/>
      <c r="D642" s="27"/>
      <c r="E642" s="27"/>
      <c r="F642" s="27"/>
      <c r="G642" s="27"/>
      <c r="H642" s="27"/>
      <c r="I642" s="27"/>
      <c r="J642" s="27"/>
      <c r="K642" s="27"/>
      <c r="L642" s="27"/>
      <c r="M642" s="27"/>
      <c r="N642" s="27"/>
      <c r="O642" s="27"/>
      <c r="P642" s="27"/>
      <c r="Q642" s="27"/>
      <c r="R642" s="27"/>
      <c r="S642" s="27"/>
      <c r="T642" s="27"/>
      <c r="U642" s="27"/>
      <c r="V642" s="27"/>
      <c r="W642" s="27"/>
    </row>
    <row r="643" spans="3:23">
      <c r="C643" s="27"/>
      <c r="D643" s="27"/>
      <c r="E643" s="27"/>
      <c r="F643" s="27"/>
      <c r="G643" s="27"/>
      <c r="H643" s="27"/>
      <c r="I643" s="27"/>
      <c r="J643" s="27"/>
      <c r="K643" s="27"/>
      <c r="L643" s="27"/>
      <c r="M643" s="27"/>
      <c r="N643" s="27"/>
      <c r="O643" s="27"/>
      <c r="P643" s="27"/>
      <c r="Q643" s="27"/>
      <c r="R643" s="27"/>
      <c r="S643" s="27"/>
      <c r="T643" s="27"/>
      <c r="U643" s="27"/>
      <c r="V643" s="27"/>
      <c r="W643" s="27"/>
    </row>
    <row r="644" spans="3:23">
      <c r="C644" s="27"/>
      <c r="D644" s="27"/>
      <c r="E644" s="27"/>
      <c r="F644" s="27"/>
      <c r="G644" s="27"/>
      <c r="H644" s="27"/>
      <c r="I644" s="27"/>
      <c r="J644" s="27"/>
      <c r="K644" s="27"/>
      <c r="L644" s="27"/>
      <c r="M644" s="27"/>
      <c r="N644" s="27"/>
      <c r="O644" s="27"/>
      <c r="P644" s="27"/>
      <c r="Q644" s="27"/>
      <c r="R644" s="27"/>
      <c r="S644" s="27"/>
      <c r="T644" s="27"/>
      <c r="U644" s="27"/>
      <c r="V644" s="27"/>
      <c r="W644" s="27"/>
    </row>
    <row r="645" spans="3:23">
      <c r="C645" s="27"/>
      <c r="D645" s="27"/>
      <c r="E645" s="27"/>
      <c r="F645" s="27"/>
      <c r="G645" s="27"/>
      <c r="H645" s="27"/>
      <c r="I645" s="27"/>
      <c r="J645" s="27"/>
      <c r="K645" s="27"/>
      <c r="L645" s="27"/>
      <c r="M645" s="27"/>
      <c r="N645" s="27"/>
      <c r="O645" s="27"/>
      <c r="P645" s="27"/>
      <c r="Q645" s="27"/>
      <c r="R645" s="27"/>
      <c r="S645" s="27"/>
      <c r="T645" s="27"/>
      <c r="U645" s="27"/>
      <c r="V645" s="27"/>
      <c r="W645" s="27"/>
    </row>
    <row r="646" spans="3:23">
      <c r="C646" s="27"/>
      <c r="D646" s="27"/>
      <c r="E646" s="27"/>
      <c r="F646" s="27"/>
      <c r="G646" s="27"/>
      <c r="H646" s="27"/>
      <c r="I646" s="27"/>
      <c r="J646" s="27"/>
      <c r="K646" s="27"/>
      <c r="L646" s="27"/>
      <c r="M646" s="27"/>
      <c r="N646" s="27"/>
      <c r="O646" s="27"/>
      <c r="P646" s="27"/>
      <c r="Q646" s="27"/>
      <c r="R646" s="27"/>
      <c r="S646" s="27"/>
      <c r="T646" s="27"/>
      <c r="U646" s="27"/>
      <c r="V646" s="27"/>
      <c r="W646" s="27"/>
    </row>
    <row r="647" spans="3:23">
      <c r="C647" s="27"/>
      <c r="D647" s="27"/>
      <c r="E647" s="27"/>
      <c r="F647" s="27"/>
      <c r="G647" s="27"/>
      <c r="H647" s="27"/>
      <c r="I647" s="27"/>
      <c r="J647" s="27"/>
      <c r="K647" s="27"/>
      <c r="L647" s="27"/>
      <c r="M647" s="27"/>
      <c r="N647" s="27"/>
      <c r="O647" s="27"/>
      <c r="P647" s="27"/>
      <c r="Q647" s="27"/>
      <c r="R647" s="27"/>
      <c r="S647" s="27"/>
      <c r="T647" s="27"/>
      <c r="U647" s="27"/>
      <c r="V647" s="27"/>
      <c r="W647" s="27"/>
    </row>
    <row r="648" spans="3:23">
      <c r="C648" s="27"/>
      <c r="D648" s="27"/>
      <c r="E648" s="27"/>
      <c r="F648" s="27"/>
      <c r="G648" s="27"/>
      <c r="H648" s="27"/>
      <c r="I648" s="27"/>
      <c r="J648" s="27"/>
      <c r="K648" s="27"/>
      <c r="L648" s="27"/>
      <c r="M648" s="27"/>
      <c r="N648" s="27"/>
      <c r="O648" s="27"/>
      <c r="P648" s="27"/>
      <c r="Q648" s="27"/>
      <c r="R648" s="27"/>
      <c r="S648" s="27"/>
      <c r="T648" s="27"/>
      <c r="U648" s="27"/>
      <c r="V648" s="27"/>
      <c r="W648" s="27"/>
    </row>
    <row r="649" spans="3:23">
      <c r="C649" s="27"/>
      <c r="D649" s="27"/>
      <c r="E649" s="27"/>
      <c r="F649" s="27"/>
      <c r="G649" s="27"/>
      <c r="H649" s="27"/>
      <c r="I649" s="27"/>
      <c r="J649" s="27"/>
      <c r="K649" s="27"/>
      <c r="L649" s="27"/>
      <c r="M649" s="27"/>
      <c r="N649" s="27"/>
      <c r="O649" s="27"/>
      <c r="P649" s="27"/>
      <c r="Q649" s="27"/>
      <c r="R649" s="27"/>
      <c r="S649" s="27"/>
      <c r="T649" s="27"/>
      <c r="U649" s="27"/>
      <c r="V649" s="27"/>
      <c r="W649" s="27"/>
    </row>
    <row r="650" spans="3:23">
      <c r="C650" s="27"/>
      <c r="D650" s="27"/>
      <c r="E650" s="27"/>
      <c r="F650" s="27"/>
      <c r="G650" s="27"/>
      <c r="H650" s="27"/>
      <c r="I650" s="27"/>
      <c r="J650" s="27"/>
      <c r="K650" s="27"/>
      <c r="L650" s="27"/>
      <c r="M650" s="27"/>
      <c r="N650" s="27"/>
      <c r="O650" s="27"/>
      <c r="P650" s="27"/>
      <c r="Q650" s="27"/>
      <c r="R650" s="27"/>
      <c r="S650" s="27"/>
      <c r="T650" s="27"/>
      <c r="U650" s="27"/>
      <c r="V650" s="27"/>
      <c r="W650" s="27"/>
    </row>
    <row r="651" spans="3:23">
      <c r="C651" s="27"/>
      <c r="D651" s="27"/>
      <c r="E651" s="27"/>
      <c r="F651" s="27"/>
      <c r="G651" s="27"/>
      <c r="H651" s="27"/>
      <c r="I651" s="27"/>
      <c r="J651" s="27"/>
      <c r="K651" s="27"/>
      <c r="L651" s="27"/>
      <c r="M651" s="27"/>
      <c r="N651" s="27"/>
      <c r="O651" s="27"/>
      <c r="P651" s="27"/>
      <c r="Q651" s="27"/>
      <c r="R651" s="27"/>
      <c r="S651" s="27"/>
      <c r="T651" s="27"/>
      <c r="U651" s="27"/>
      <c r="V651" s="27"/>
      <c r="W651" s="27"/>
    </row>
    <row r="652" spans="3:23">
      <c r="C652" s="27"/>
      <c r="D652" s="27"/>
      <c r="E652" s="27"/>
      <c r="F652" s="27"/>
      <c r="G652" s="27"/>
      <c r="H652" s="27"/>
      <c r="I652" s="27"/>
      <c r="J652" s="27"/>
      <c r="K652" s="27"/>
      <c r="L652" s="27"/>
      <c r="M652" s="27"/>
      <c r="N652" s="27"/>
      <c r="O652" s="27"/>
      <c r="P652" s="27"/>
      <c r="Q652" s="27"/>
      <c r="R652" s="27"/>
      <c r="S652" s="27"/>
      <c r="T652" s="27"/>
      <c r="U652" s="27"/>
      <c r="V652" s="27"/>
      <c r="W652" s="27"/>
    </row>
    <row r="653" spans="3:23">
      <c r="C653" s="27"/>
      <c r="D653" s="27"/>
      <c r="E653" s="27"/>
      <c r="F653" s="27"/>
      <c r="G653" s="27"/>
      <c r="H653" s="27"/>
      <c r="I653" s="27"/>
      <c r="J653" s="27"/>
      <c r="K653" s="27"/>
      <c r="L653" s="27"/>
      <c r="M653" s="27"/>
      <c r="N653" s="27"/>
      <c r="O653" s="27"/>
      <c r="P653" s="27"/>
      <c r="Q653" s="27"/>
      <c r="R653" s="27"/>
      <c r="S653" s="27"/>
      <c r="T653" s="27"/>
      <c r="U653" s="27"/>
      <c r="V653" s="27"/>
      <c r="W653" s="27"/>
    </row>
    <row r="654" spans="3:23">
      <c r="C654" s="27"/>
      <c r="D654" s="27"/>
      <c r="E654" s="27"/>
      <c r="F654" s="27"/>
      <c r="G654" s="27"/>
      <c r="H654" s="27"/>
      <c r="I654" s="27"/>
      <c r="J654" s="27"/>
      <c r="K654" s="27"/>
      <c r="L654" s="27"/>
      <c r="M654" s="27"/>
      <c r="N654" s="27"/>
      <c r="O654" s="27"/>
      <c r="P654" s="27"/>
      <c r="Q654" s="27"/>
      <c r="R654" s="27"/>
      <c r="S654" s="27"/>
      <c r="T654" s="27"/>
      <c r="U654" s="27"/>
      <c r="V654" s="27"/>
      <c r="W654" s="27"/>
    </row>
    <row r="655" spans="3:23">
      <c r="C655" s="27"/>
      <c r="D655" s="27"/>
      <c r="E655" s="27"/>
      <c r="F655" s="27"/>
      <c r="G655" s="27"/>
      <c r="H655" s="27"/>
      <c r="I655" s="27"/>
      <c r="J655" s="27"/>
      <c r="K655" s="27"/>
      <c r="L655" s="27"/>
      <c r="M655" s="27"/>
      <c r="N655" s="27"/>
      <c r="O655" s="27"/>
      <c r="P655" s="27"/>
      <c r="Q655" s="27"/>
      <c r="R655" s="27"/>
      <c r="S655" s="27"/>
      <c r="T655" s="27"/>
      <c r="U655" s="27"/>
      <c r="V655" s="27"/>
      <c r="W655" s="27"/>
    </row>
    <row r="656" spans="3:23">
      <c r="C656" s="27"/>
      <c r="D656" s="27"/>
      <c r="E656" s="27"/>
      <c r="F656" s="27"/>
      <c r="G656" s="27"/>
      <c r="H656" s="27"/>
      <c r="I656" s="27"/>
      <c r="J656" s="27"/>
      <c r="K656" s="27"/>
      <c r="L656" s="27"/>
      <c r="M656" s="27"/>
      <c r="N656" s="27"/>
      <c r="O656" s="27"/>
      <c r="P656" s="27"/>
      <c r="Q656" s="27"/>
      <c r="R656" s="27"/>
      <c r="S656" s="27"/>
      <c r="T656" s="27"/>
      <c r="U656" s="27"/>
      <c r="V656" s="27"/>
      <c r="W656" s="27"/>
    </row>
    <row r="657" spans="3:23">
      <c r="C657" s="27"/>
      <c r="D657" s="27"/>
      <c r="E657" s="27"/>
      <c r="F657" s="27"/>
      <c r="G657" s="27"/>
      <c r="H657" s="27"/>
      <c r="I657" s="27"/>
      <c r="J657" s="27"/>
      <c r="K657" s="27"/>
      <c r="L657" s="27"/>
      <c r="M657" s="27"/>
      <c r="N657" s="27"/>
      <c r="O657" s="27"/>
      <c r="P657" s="27"/>
      <c r="Q657" s="27"/>
      <c r="R657" s="27"/>
      <c r="S657" s="27"/>
      <c r="T657" s="27"/>
      <c r="U657" s="27"/>
      <c r="V657" s="27"/>
      <c r="W657" s="27"/>
    </row>
    <row r="658" spans="3:23">
      <c r="C658" s="27"/>
      <c r="D658" s="27"/>
      <c r="E658" s="27"/>
      <c r="F658" s="27"/>
      <c r="G658" s="27"/>
      <c r="H658" s="27"/>
      <c r="I658" s="27"/>
      <c r="J658" s="27"/>
      <c r="K658" s="27"/>
      <c r="L658" s="27"/>
      <c r="M658" s="27"/>
      <c r="N658" s="27"/>
      <c r="O658" s="27"/>
      <c r="P658" s="27"/>
      <c r="Q658" s="27"/>
      <c r="R658" s="27"/>
      <c r="S658" s="27"/>
      <c r="T658" s="27"/>
      <c r="U658" s="27"/>
      <c r="V658" s="27"/>
      <c r="W658" s="27"/>
    </row>
    <row r="659" spans="3:23">
      <c r="C659" s="27"/>
      <c r="D659" s="27"/>
      <c r="E659" s="27"/>
      <c r="F659" s="27"/>
      <c r="G659" s="27"/>
      <c r="H659" s="27"/>
      <c r="I659" s="27"/>
      <c r="J659" s="27"/>
      <c r="K659" s="27"/>
      <c r="L659" s="27"/>
      <c r="M659" s="27"/>
      <c r="N659" s="27"/>
      <c r="O659" s="27"/>
      <c r="P659" s="27"/>
      <c r="Q659" s="27"/>
      <c r="R659" s="27"/>
      <c r="S659" s="27"/>
      <c r="T659" s="27"/>
      <c r="U659" s="27"/>
      <c r="V659" s="27"/>
      <c r="W659" s="27"/>
    </row>
    <row r="660" spans="3:23">
      <c r="C660" s="27"/>
      <c r="D660" s="27"/>
      <c r="E660" s="27"/>
      <c r="F660" s="27"/>
      <c r="G660" s="27"/>
      <c r="H660" s="27"/>
      <c r="I660" s="27"/>
      <c r="J660" s="27"/>
      <c r="K660" s="27"/>
      <c r="L660" s="27"/>
      <c r="M660" s="27"/>
      <c r="N660" s="27"/>
      <c r="O660" s="27"/>
      <c r="P660" s="27"/>
      <c r="Q660" s="27"/>
      <c r="R660" s="27"/>
      <c r="S660" s="27"/>
      <c r="T660" s="27"/>
      <c r="U660" s="27"/>
      <c r="V660" s="27"/>
      <c r="W660" s="27"/>
    </row>
    <row r="661" spans="3:23">
      <c r="C661" s="27"/>
      <c r="D661" s="27"/>
      <c r="E661" s="27"/>
      <c r="F661" s="27"/>
      <c r="G661" s="27"/>
      <c r="H661" s="27"/>
      <c r="I661" s="27"/>
      <c r="J661" s="27"/>
      <c r="K661" s="27"/>
      <c r="L661" s="27"/>
      <c r="M661" s="27"/>
      <c r="N661" s="27"/>
      <c r="O661" s="27"/>
      <c r="P661" s="27"/>
      <c r="Q661" s="27"/>
      <c r="R661" s="27"/>
      <c r="S661" s="27"/>
      <c r="T661" s="27"/>
      <c r="U661" s="27"/>
      <c r="V661" s="27"/>
      <c r="W661" s="27"/>
    </row>
    <row r="662" spans="3:23">
      <c r="C662" s="27"/>
      <c r="D662" s="27"/>
      <c r="E662" s="27"/>
      <c r="F662" s="27"/>
      <c r="G662" s="27"/>
      <c r="H662" s="27"/>
      <c r="I662" s="27"/>
      <c r="J662" s="27"/>
      <c r="K662" s="27"/>
      <c r="L662" s="27"/>
      <c r="M662" s="27"/>
      <c r="N662" s="27"/>
      <c r="O662" s="27"/>
      <c r="P662" s="27"/>
      <c r="Q662" s="27"/>
      <c r="R662" s="27"/>
      <c r="S662" s="27"/>
      <c r="T662" s="27"/>
      <c r="U662" s="27"/>
      <c r="V662" s="27"/>
      <c r="W662" s="27"/>
    </row>
    <row r="663" spans="3:23">
      <c r="C663" s="27"/>
      <c r="D663" s="27"/>
      <c r="E663" s="27"/>
      <c r="F663" s="27"/>
      <c r="G663" s="27"/>
      <c r="H663" s="27"/>
      <c r="I663" s="27"/>
      <c r="J663" s="27"/>
      <c r="K663" s="27"/>
      <c r="L663" s="27"/>
      <c r="M663" s="27"/>
      <c r="N663" s="27"/>
      <c r="O663" s="27"/>
      <c r="P663" s="27"/>
      <c r="Q663" s="27"/>
      <c r="R663" s="27"/>
      <c r="S663" s="27"/>
      <c r="T663" s="27"/>
      <c r="U663" s="27"/>
      <c r="V663" s="27"/>
      <c r="W663" s="27"/>
    </row>
    <row r="664" spans="3:23">
      <c r="C664" s="27"/>
      <c r="D664" s="27"/>
      <c r="E664" s="27"/>
      <c r="F664" s="27"/>
      <c r="G664" s="27"/>
      <c r="H664" s="27"/>
      <c r="I664" s="27"/>
      <c r="J664" s="27"/>
      <c r="K664" s="27"/>
      <c r="L664" s="27"/>
      <c r="M664" s="27"/>
      <c r="N664" s="27"/>
      <c r="O664" s="27"/>
      <c r="P664" s="27"/>
      <c r="Q664" s="27"/>
      <c r="R664" s="27"/>
      <c r="S664" s="27"/>
      <c r="T664" s="27"/>
      <c r="U664" s="27"/>
      <c r="V664" s="27"/>
      <c r="W664" s="27"/>
    </row>
    <row r="665" spans="3:23">
      <c r="C665" s="27"/>
      <c r="D665" s="27"/>
      <c r="E665" s="27"/>
      <c r="F665" s="27"/>
      <c r="G665" s="27"/>
      <c r="H665" s="27"/>
      <c r="I665" s="27"/>
      <c r="J665" s="27"/>
      <c r="K665" s="27"/>
      <c r="L665" s="27"/>
      <c r="M665" s="27"/>
      <c r="N665" s="27"/>
      <c r="O665" s="27"/>
      <c r="P665" s="27"/>
      <c r="Q665" s="27"/>
      <c r="R665" s="27"/>
      <c r="S665" s="27"/>
      <c r="T665" s="27"/>
      <c r="U665" s="27"/>
      <c r="V665" s="27"/>
      <c r="W665" s="27"/>
    </row>
    <row r="666" spans="3:23">
      <c r="C666" s="27"/>
      <c r="D666" s="27"/>
      <c r="E666" s="27"/>
      <c r="F666" s="27"/>
      <c r="G666" s="27"/>
      <c r="H666" s="27"/>
      <c r="I666" s="27"/>
      <c r="J666" s="27"/>
      <c r="K666" s="27"/>
      <c r="L666" s="27"/>
      <c r="M666" s="27"/>
      <c r="N666" s="27"/>
      <c r="O666" s="27"/>
      <c r="P666" s="27"/>
      <c r="Q666" s="27"/>
      <c r="R666" s="27"/>
      <c r="S666" s="27"/>
      <c r="T666" s="27"/>
      <c r="U666" s="27"/>
      <c r="V666" s="27"/>
      <c r="W666" s="27"/>
    </row>
    <row r="667" spans="3:23">
      <c r="C667" s="27"/>
      <c r="D667" s="27"/>
      <c r="E667" s="27"/>
      <c r="F667" s="27"/>
      <c r="G667" s="27"/>
      <c r="H667" s="27"/>
      <c r="I667" s="27"/>
      <c r="J667" s="27"/>
      <c r="K667" s="27"/>
      <c r="L667" s="27"/>
      <c r="M667" s="27"/>
      <c r="N667" s="27"/>
      <c r="O667" s="27"/>
      <c r="P667" s="27"/>
      <c r="Q667" s="27"/>
      <c r="R667" s="27"/>
      <c r="S667" s="27"/>
      <c r="T667" s="27"/>
      <c r="U667" s="27"/>
      <c r="V667" s="27"/>
      <c r="W667" s="27"/>
    </row>
    <row r="668" spans="3:23">
      <c r="C668" s="27"/>
      <c r="D668" s="27"/>
      <c r="E668" s="27"/>
      <c r="F668" s="27"/>
      <c r="G668" s="27"/>
      <c r="H668" s="27"/>
      <c r="I668" s="27"/>
      <c r="J668" s="27"/>
      <c r="K668" s="27"/>
      <c r="L668" s="27"/>
      <c r="M668" s="27"/>
      <c r="N668" s="27"/>
      <c r="O668" s="27"/>
      <c r="P668" s="27"/>
      <c r="Q668" s="27"/>
      <c r="R668" s="27"/>
      <c r="S668" s="27"/>
      <c r="T668" s="27"/>
      <c r="U668" s="27"/>
      <c r="V668" s="27"/>
      <c r="W668" s="27"/>
    </row>
    <row r="669" spans="3:23">
      <c r="C669" s="27"/>
      <c r="D669" s="27"/>
      <c r="E669" s="27"/>
      <c r="F669" s="27"/>
      <c r="G669" s="27"/>
      <c r="H669" s="27"/>
      <c r="I669" s="27"/>
      <c r="J669" s="27"/>
      <c r="K669" s="27"/>
      <c r="L669" s="27"/>
      <c r="M669" s="27"/>
      <c r="N669" s="27"/>
      <c r="O669" s="27"/>
      <c r="P669" s="27"/>
      <c r="Q669" s="27"/>
      <c r="R669" s="27"/>
      <c r="S669" s="27"/>
      <c r="T669" s="27"/>
      <c r="U669" s="27"/>
      <c r="V669" s="27"/>
      <c r="W669" s="27"/>
    </row>
    <row r="670" spans="3:23">
      <c r="C670" s="27"/>
      <c r="D670" s="27"/>
      <c r="E670" s="27"/>
      <c r="F670" s="27"/>
      <c r="G670" s="27"/>
      <c r="H670" s="27"/>
      <c r="I670" s="27"/>
      <c r="J670" s="27"/>
      <c r="K670" s="27"/>
      <c r="L670" s="27"/>
      <c r="M670" s="27"/>
      <c r="N670" s="27"/>
      <c r="O670" s="27"/>
      <c r="P670" s="27"/>
      <c r="Q670" s="27"/>
      <c r="R670" s="27"/>
      <c r="S670" s="27"/>
      <c r="T670" s="27"/>
      <c r="U670" s="27"/>
      <c r="V670" s="27"/>
      <c r="W670" s="27"/>
    </row>
    <row r="671" spans="3:23">
      <c r="C671" s="27"/>
      <c r="D671" s="27"/>
      <c r="E671" s="27"/>
      <c r="F671" s="27"/>
      <c r="G671" s="27"/>
      <c r="H671" s="27"/>
      <c r="I671" s="27"/>
      <c r="J671" s="27"/>
      <c r="K671" s="27"/>
      <c r="L671" s="27"/>
      <c r="M671" s="27"/>
      <c r="N671" s="27"/>
      <c r="O671" s="27"/>
      <c r="P671" s="27"/>
      <c r="Q671" s="27"/>
      <c r="R671" s="27"/>
      <c r="S671" s="27"/>
      <c r="T671" s="27"/>
      <c r="U671" s="27"/>
      <c r="V671" s="27"/>
      <c r="W671" s="27"/>
    </row>
    <row r="672" spans="3:23">
      <c r="C672" s="27"/>
      <c r="D672" s="27"/>
      <c r="E672" s="27"/>
      <c r="F672" s="27"/>
      <c r="G672" s="27"/>
      <c r="H672" s="27"/>
      <c r="I672" s="27"/>
      <c r="J672" s="27"/>
      <c r="K672" s="27"/>
      <c r="L672" s="27"/>
      <c r="M672" s="27"/>
      <c r="N672" s="27"/>
      <c r="O672" s="27"/>
      <c r="P672" s="27"/>
      <c r="Q672" s="27"/>
      <c r="R672" s="27"/>
      <c r="S672" s="27"/>
      <c r="T672" s="27"/>
      <c r="U672" s="27"/>
      <c r="V672" s="27"/>
      <c r="W672" s="27"/>
    </row>
    <row r="673" spans="3:23">
      <c r="C673" s="27"/>
      <c r="D673" s="27"/>
      <c r="E673" s="27"/>
      <c r="F673" s="27"/>
      <c r="G673" s="27"/>
      <c r="H673" s="27"/>
      <c r="I673" s="27"/>
      <c r="J673" s="27"/>
      <c r="K673" s="27"/>
      <c r="L673" s="27"/>
      <c r="M673" s="27"/>
      <c r="N673" s="27"/>
      <c r="O673" s="27"/>
      <c r="P673" s="27"/>
      <c r="Q673" s="27"/>
      <c r="R673" s="27"/>
      <c r="S673" s="27"/>
      <c r="T673" s="27"/>
      <c r="U673" s="27"/>
      <c r="V673" s="27"/>
      <c r="W673" s="27"/>
    </row>
    <row r="674" spans="3:23">
      <c r="C674" s="27"/>
      <c r="D674" s="27"/>
      <c r="E674" s="27"/>
      <c r="F674" s="27"/>
      <c r="G674" s="27"/>
      <c r="H674" s="27"/>
      <c r="I674" s="27"/>
      <c r="J674" s="27"/>
      <c r="K674" s="27"/>
      <c r="L674" s="27"/>
      <c r="M674" s="27"/>
      <c r="N674" s="27"/>
      <c r="O674" s="27"/>
      <c r="P674" s="27"/>
      <c r="Q674" s="27"/>
      <c r="R674" s="27"/>
      <c r="S674" s="27"/>
      <c r="T674" s="27"/>
      <c r="U674" s="27"/>
      <c r="V674" s="27"/>
      <c r="W674" s="27"/>
    </row>
    <row r="675" spans="3:23">
      <c r="C675" s="27"/>
      <c r="D675" s="27"/>
      <c r="E675" s="27"/>
      <c r="F675" s="27"/>
      <c r="G675" s="27"/>
      <c r="H675" s="27"/>
      <c r="I675" s="27"/>
      <c r="J675" s="27"/>
      <c r="K675" s="27"/>
      <c r="L675" s="27"/>
      <c r="M675" s="27"/>
      <c r="N675" s="27"/>
      <c r="O675" s="27"/>
      <c r="P675" s="27"/>
      <c r="Q675" s="27"/>
      <c r="R675" s="27"/>
      <c r="S675" s="27"/>
      <c r="T675" s="27"/>
      <c r="U675" s="27"/>
      <c r="V675" s="27"/>
      <c r="W675" s="27"/>
    </row>
    <row r="676" spans="3:23">
      <c r="C676" s="27"/>
      <c r="D676" s="27"/>
      <c r="E676" s="27"/>
      <c r="F676" s="27"/>
      <c r="G676" s="27"/>
      <c r="H676" s="27"/>
      <c r="I676" s="27"/>
      <c r="J676" s="27"/>
      <c r="K676" s="27"/>
      <c r="L676" s="27"/>
      <c r="M676" s="27"/>
      <c r="N676" s="27"/>
      <c r="O676" s="27"/>
      <c r="P676" s="27"/>
      <c r="Q676" s="27"/>
      <c r="R676" s="27"/>
      <c r="S676" s="27"/>
      <c r="T676" s="27"/>
      <c r="U676" s="27"/>
      <c r="V676" s="27"/>
      <c r="W676" s="27"/>
    </row>
    <row r="677" spans="3:23">
      <c r="C677" s="27"/>
      <c r="D677" s="27"/>
      <c r="E677" s="27"/>
      <c r="F677" s="27"/>
      <c r="G677" s="27"/>
      <c r="H677" s="27"/>
      <c r="I677" s="27"/>
      <c r="J677" s="27"/>
      <c r="K677" s="27"/>
      <c r="L677" s="27"/>
      <c r="M677" s="27"/>
      <c r="N677" s="27"/>
      <c r="O677" s="27"/>
      <c r="P677" s="27"/>
      <c r="Q677" s="27"/>
      <c r="R677" s="27"/>
      <c r="S677" s="27"/>
      <c r="T677" s="27"/>
      <c r="U677" s="27"/>
      <c r="V677" s="27"/>
      <c r="W677" s="27"/>
    </row>
    <row r="678" spans="3:23">
      <c r="C678" s="27"/>
      <c r="D678" s="27"/>
      <c r="E678" s="27"/>
      <c r="F678" s="27"/>
      <c r="G678" s="27"/>
      <c r="H678" s="27"/>
      <c r="I678" s="27"/>
      <c r="J678" s="27"/>
      <c r="K678" s="27"/>
      <c r="L678" s="27"/>
      <c r="M678" s="27"/>
      <c r="N678" s="27"/>
      <c r="O678" s="27"/>
      <c r="P678" s="27"/>
      <c r="Q678" s="27"/>
      <c r="R678" s="27"/>
      <c r="S678" s="27"/>
      <c r="T678" s="27"/>
      <c r="U678" s="27"/>
      <c r="V678" s="27"/>
      <c r="W678" s="27"/>
    </row>
    <row r="679" spans="3:23">
      <c r="C679" s="27"/>
      <c r="D679" s="27"/>
      <c r="E679" s="27"/>
      <c r="F679" s="27"/>
      <c r="G679" s="27"/>
      <c r="H679" s="27"/>
      <c r="I679" s="27"/>
      <c r="J679" s="27"/>
      <c r="K679" s="27"/>
      <c r="L679" s="27"/>
      <c r="M679" s="27"/>
      <c r="N679" s="27"/>
      <c r="O679" s="27"/>
      <c r="P679" s="27"/>
      <c r="Q679" s="27"/>
      <c r="R679" s="27"/>
      <c r="S679" s="27"/>
      <c r="T679" s="27"/>
      <c r="U679" s="27"/>
      <c r="V679" s="27"/>
      <c r="W679" s="27"/>
    </row>
    <row r="680" spans="3:23">
      <c r="C680" s="27"/>
      <c r="D680" s="27"/>
      <c r="E680" s="27"/>
      <c r="F680" s="27"/>
      <c r="G680" s="27"/>
      <c r="H680" s="27"/>
      <c r="I680" s="27"/>
      <c r="J680" s="27"/>
      <c r="K680" s="27"/>
      <c r="L680" s="27"/>
      <c r="M680" s="27"/>
      <c r="N680" s="27"/>
      <c r="O680" s="27"/>
      <c r="P680" s="27"/>
      <c r="Q680" s="27"/>
      <c r="R680" s="27"/>
      <c r="S680" s="27"/>
      <c r="T680" s="27"/>
      <c r="U680" s="27"/>
      <c r="V680" s="27"/>
      <c r="W680" s="27"/>
    </row>
    <row r="681" spans="3:23">
      <c r="C681" s="27"/>
      <c r="D681" s="27"/>
      <c r="E681" s="27"/>
      <c r="F681" s="27"/>
      <c r="G681" s="27"/>
      <c r="H681" s="27"/>
      <c r="I681" s="27"/>
      <c r="J681" s="27"/>
      <c r="K681" s="27"/>
      <c r="L681" s="27"/>
      <c r="M681" s="27"/>
      <c r="N681" s="27"/>
      <c r="O681" s="27"/>
      <c r="P681" s="27"/>
      <c r="Q681" s="27"/>
      <c r="R681" s="27"/>
      <c r="S681" s="27"/>
      <c r="T681" s="27"/>
      <c r="U681" s="27"/>
      <c r="V681" s="27"/>
      <c r="W681" s="27"/>
    </row>
    <row r="682" spans="3:23">
      <c r="C682" s="27"/>
      <c r="D682" s="27"/>
      <c r="E682" s="27"/>
      <c r="F682" s="27"/>
      <c r="G682" s="27"/>
      <c r="H682" s="27"/>
      <c r="I682" s="27"/>
      <c r="J682" s="27"/>
      <c r="K682" s="27"/>
      <c r="L682" s="27"/>
      <c r="M682" s="27"/>
      <c r="N682" s="27"/>
      <c r="O682" s="27"/>
      <c r="P682" s="27"/>
      <c r="Q682" s="27"/>
      <c r="R682" s="27"/>
      <c r="S682" s="27"/>
      <c r="T682" s="27"/>
      <c r="U682" s="27"/>
      <c r="V682" s="27"/>
      <c r="W682" s="27"/>
    </row>
    <row r="683" spans="3:23">
      <c r="C683" s="27"/>
      <c r="D683" s="27"/>
      <c r="E683" s="27"/>
      <c r="F683" s="27"/>
      <c r="G683" s="27"/>
      <c r="H683" s="27"/>
      <c r="I683" s="27"/>
      <c r="J683" s="27"/>
      <c r="K683" s="27"/>
      <c r="L683" s="27"/>
      <c r="M683" s="27"/>
      <c r="N683" s="27"/>
      <c r="O683" s="27"/>
      <c r="P683" s="27"/>
      <c r="Q683" s="27"/>
      <c r="R683" s="27"/>
      <c r="S683" s="27"/>
      <c r="T683" s="27"/>
      <c r="U683" s="27"/>
      <c r="V683" s="27"/>
      <c r="W683" s="27"/>
    </row>
    <row r="684" spans="3:23">
      <c r="C684" s="27"/>
      <c r="D684" s="27"/>
      <c r="E684" s="27"/>
      <c r="F684" s="27"/>
      <c r="G684" s="27"/>
      <c r="H684" s="27"/>
      <c r="I684" s="27"/>
      <c r="J684" s="27"/>
      <c r="K684" s="27"/>
      <c r="L684" s="27"/>
      <c r="M684" s="27"/>
      <c r="N684" s="27"/>
      <c r="O684" s="27"/>
      <c r="P684" s="27"/>
      <c r="Q684" s="27"/>
      <c r="R684" s="27"/>
      <c r="S684" s="27"/>
      <c r="T684" s="27"/>
      <c r="U684" s="27"/>
      <c r="V684" s="27"/>
      <c r="W684" s="27"/>
    </row>
    <row r="685" spans="3:23">
      <c r="C685" s="27"/>
      <c r="D685" s="27"/>
      <c r="E685" s="27"/>
      <c r="F685" s="27"/>
      <c r="G685" s="27"/>
      <c r="H685" s="27"/>
      <c r="I685" s="27"/>
      <c r="J685" s="27"/>
      <c r="K685" s="27"/>
      <c r="L685" s="27"/>
      <c r="M685" s="27"/>
      <c r="N685" s="27"/>
      <c r="O685" s="27"/>
      <c r="P685" s="27"/>
      <c r="Q685" s="27"/>
      <c r="R685" s="27"/>
      <c r="S685" s="27"/>
      <c r="T685" s="27"/>
      <c r="U685" s="27"/>
      <c r="V685" s="27"/>
      <c r="W685" s="27"/>
    </row>
    <row r="686" spans="3:23">
      <c r="C686" s="27"/>
      <c r="D686" s="27"/>
      <c r="E686" s="27"/>
      <c r="F686" s="27"/>
      <c r="G686" s="27"/>
      <c r="H686" s="27"/>
      <c r="I686" s="27"/>
      <c r="J686" s="27"/>
      <c r="K686" s="27"/>
      <c r="L686" s="27"/>
      <c r="M686" s="27"/>
      <c r="N686" s="27"/>
      <c r="O686" s="27"/>
      <c r="P686" s="27"/>
      <c r="Q686" s="27"/>
      <c r="R686" s="27"/>
      <c r="S686" s="27"/>
      <c r="T686" s="27"/>
      <c r="U686" s="27"/>
      <c r="V686" s="27"/>
      <c r="W686" s="27"/>
    </row>
    <row r="687" spans="3:23">
      <c r="C687" s="27"/>
      <c r="D687" s="27"/>
      <c r="E687" s="27"/>
      <c r="F687" s="27"/>
      <c r="G687" s="27"/>
      <c r="H687" s="27"/>
      <c r="I687" s="27"/>
      <c r="J687" s="27"/>
      <c r="K687" s="27"/>
      <c r="L687" s="27"/>
      <c r="M687" s="27"/>
      <c r="N687" s="27"/>
      <c r="O687" s="27"/>
      <c r="P687" s="27"/>
      <c r="Q687" s="27"/>
      <c r="R687" s="27"/>
      <c r="S687" s="27"/>
      <c r="T687" s="27"/>
      <c r="U687" s="27"/>
      <c r="V687" s="27"/>
      <c r="W687" s="27"/>
    </row>
    <row r="688" spans="3:23">
      <c r="C688" s="27"/>
      <c r="D688" s="27"/>
      <c r="E688" s="27"/>
      <c r="F688" s="27"/>
      <c r="G688" s="27"/>
      <c r="H688" s="27"/>
      <c r="I688" s="27"/>
      <c r="J688" s="27"/>
      <c r="K688" s="27"/>
      <c r="L688" s="27"/>
      <c r="M688" s="27"/>
      <c r="N688" s="27"/>
      <c r="O688" s="27"/>
      <c r="P688" s="27"/>
      <c r="Q688" s="27"/>
      <c r="R688" s="27"/>
      <c r="S688" s="27"/>
      <c r="T688" s="27"/>
      <c r="U688" s="27"/>
      <c r="V688" s="27"/>
      <c r="W688" s="27"/>
    </row>
    <row r="689" spans="3:23">
      <c r="C689" s="27"/>
      <c r="D689" s="27"/>
      <c r="E689" s="27"/>
      <c r="F689" s="27"/>
      <c r="G689" s="27"/>
      <c r="H689" s="27"/>
      <c r="I689" s="27"/>
      <c r="J689" s="27"/>
      <c r="K689" s="27"/>
      <c r="L689" s="27"/>
      <c r="M689" s="27"/>
      <c r="N689" s="27"/>
      <c r="O689" s="27"/>
      <c r="P689" s="27"/>
      <c r="Q689" s="27"/>
      <c r="R689" s="27"/>
      <c r="S689" s="27"/>
      <c r="T689" s="27"/>
      <c r="U689" s="27"/>
      <c r="V689" s="27"/>
      <c r="W689" s="27"/>
    </row>
    <row r="690" spans="3:23">
      <c r="C690" s="27"/>
      <c r="D690" s="27"/>
      <c r="E690" s="27"/>
      <c r="F690" s="27"/>
      <c r="G690" s="27"/>
      <c r="H690" s="27"/>
      <c r="I690" s="27"/>
      <c r="J690" s="27"/>
      <c r="K690" s="27"/>
      <c r="L690" s="27"/>
      <c r="M690" s="27"/>
      <c r="N690" s="27"/>
      <c r="O690" s="27"/>
      <c r="P690" s="27"/>
      <c r="Q690" s="27"/>
      <c r="R690" s="27"/>
      <c r="S690" s="27"/>
      <c r="T690" s="27"/>
      <c r="U690" s="27"/>
      <c r="V690" s="27"/>
      <c r="W690" s="27"/>
    </row>
    <row r="691" spans="3:23">
      <c r="C691" s="27"/>
      <c r="D691" s="27"/>
      <c r="E691" s="27"/>
      <c r="F691" s="27"/>
      <c r="G691" s="27"/>
      <c r="H691" s="27"/>
      <c r="I691" s="27"/>
      <c r="J691" s="27"/>
      <c r="K691" s="27"/>
      <c r="L691" s="27"/>
      <c r="M691" s="27"/>
      <c r="N691" s="27"/>
      <c r="O691" s="27"/>
      <c r="P691" s="27"/>
      <c r="Q691" s="27"/>
      <c r="R691" s="27"/>
      <c r="S691" s="27"/>
      <c r="T691" s="27"/>
      <c r="U691" s="27"/>
      <c r="V691" s="27"/>
      <c r="W691" s="27"/>
    </row>
    <row r="692" spans="3:23">
      <c r="C692" s="27"/>
      <c r="D692" s="27"/>
      <c r="E692" s="27"/>
      <c r="F692" s="27"/>
      <c r="G692" s="27"/>
      <c r="H692" s="27"/>
      <c r="I692" s="27"/>
      <c r="J692" s="27"/>
      <c r="K692" s="27"/>
      <c r="L692" s="27"/>
      <c r="M692" s="27"/>
      <c r="N692" s="27"/>
      <c r="O692" s="27"/>
      <c r="P692" s="27"/>
      <c r="Q692" s="27"/>
      <c r="R692" s="27"/>
      <c r="S692" s="27"/>
      <c r="T692" s="27"/>
      <c r="U692" s="27"/>
      <c r="V692" s="27"/>
      <c r="W692" s="27"/>
    </row>
    <row r="693" spans="3:23">
      <c r="C693" s="27"/>
      <c r="D693" s="27"/>
      <c r="E693" s="27"/>
      <c r="F693" s="27"/>
      <c r="G693" s="27"/>
      <c r="H693" s="27"/>
      <c r="I693" s="27"/>
      <c r="J693" s="27"/>
      <c r="K693" s="27"/>
      <c r="L693" s="27"/>
      <c r="M693" s="27"/>
      <c r="N693" s="27"/>
      <c r="O693" s="27"/>
      <c r="P693" s="27"/>
      <c r="Q693" s="27"/>
      <c r="R693" s="27"/>
      <c r="S693" s="27"/>
      <c r="T693" s="27"/>
      <c r="U693" s="27"/>
      <c r="V693" s="27"/>
      <c r="W693" s="27"/>
    </row>
    <row r="694" spans="3:23">
      <c r="C694" s="27"/>
      <c r="D694" s="27"/>
      <c r="E694" s="27"/>
      <c r="F694" s="27"/>
      <c r="G694" s="27"/>
      <c r="H694" s="27"/>
      <c r="I694" s="27"/>
      <c r="J694" s="27"/>
      <c r="K694" s="27"/>
      <c r="L694" s="27"/>
      <c r="M694" s="27"/>
      <c r="N694" s="27"/>
      <c r="O694" s="27"/>
      <c r="P694" s="27"/>
      <c r="Q694" s="27"/>
      <c r="R694" s="27"/>
      <c r="S694" s="27"/>
      <c r="T694" s="27"/>
      <c r="U694" s="27"/>
      <c r="V694" s="27"/>
      <c r="W694" s="27"/>
    </row>
    <row r="695" spans="3:23">
      <c r="C695" s="27"/>
      <c r="D695" s="27"/>
      <c r="E695" s="27"/>
      <c r="F695" s="27"/>
      <c r="G695" s="27"/>
      <c r="H695" s="27"/>
      <c r="I695" s="27"/>
      <c r="J695" s="27"/>
      <c r="K695" s="27"/>
      <c r="L695" s="27"/>
      <c r="M695" s="27"/>
      <c r="N695" s="27"/>
      <c r="O695" s="27"/>
      <c r="P695" s="27"/>
      <c r="Q695" s="27"/>
      <c r="R695" s="27"/>
      <c r="S695" s="27"/>
      <c r="T695" s="27"/>
      <c r="U695" s="27"/>
      <c r="V695" s="27"/>
      <c r="W695" s="27"/>
    </row>
    <row r="696" spans="3:23">
      <c r="C696" s="27"/>
      <c r="D696" s="27"/>
      <c r="E696" s="27"/>
      <c r="F696" s="27"/>
      <c r="G696" s="27"/>
      <c r="H696" s="27"/>
      <c r="I696" s="27"/>
      <c r="J696" s="27"/>
      <c r="K696" s="27"/>
      <c r="L696" s="27"/>
      <c r="M696" s="27"/>
      <c r="N696" s="27"/>
      <c r="O696" s="27"/>
      <c r="P696" s="27"/>
      <c r="Q696" s="27"/>
      <c r="R696" s="27"/>
      <c r="S696" s="27"/>
      <c r="T696" s="27"/>
      <c r="U696" s="27"/>
      <c r="V696" s="27"/>
      <c r="W696" s="27"/>
    </row>
    <row r="697" spans="3:23">
      <c r="C697" s="27"/>
      <c r="D697" s="27"/>
      <c r="E697" s="27"/>
      <c r="F697" s="27"/>
      <c r="G697" s="27"/>
      <c r="H697" s="27"/>
      <c r="I697" s="27"/>
      <c r="J697" s="27"/>
      <c r="K697" s="27"/>
      <c r="L697" s="27"/>
      <c r="M697" s="27"/>
      <c r="N697" s="27"/>
      <c r="O697" s="27"/>
      <c r="P697" s="27"/>
      <c r="Q697" s="27"/>
      <c r="R697" s="27"/>
      <c r="S697" s="27"/>
      <c r="T697" s="27"/>
      <c r="U697" s="27"/>
      <c r="V697" s="27"/>
      <c r="W697" s="27"/>
    </row>
    <row r="698" spans="3:23">
      <c r="C698" s="27"/>
      <c r="D698" s="27"/>
      <c r="E698" s="27"/>
      <c r="F698" s="27"/>
      <c r="G698" s="27"/>
      <c r="H698" s="27"/>
      <c r="I698" s="27"/>
      <c r="J698" s="27"/>
      <c r="K698" s="27"/>
      <c r="L698" s="27"/>
      <c r="M698" s="27"/>
      <c r="N698" s="27"/>
      <c r="O698" s="27"/>
      <c r="P698" s="27"/>
      <c r="Q698" s="27"/>
      <c r="R698" s="27"/>
      <c r="S698" s="27"/>
      <c r="T698" s="27"/>
      <c r="U698" s="27"/>
      <c r="V698" s="27"/>
      <c r="W698" s="27"/>
    </row>
    <row r="699" spans="3:23">
      <c r="C699" s="27"/>
      <c r="D699" s="27"/>
      <c r="E699" s="27"/>
      <c r="F699" s="27"/>
      <c r="G699" s="27"/>
      <c r="H699" s="27"/>
      <c r="I699" s="27"/>
      <c r="J699" s="27"/>
      <c r="K699" s="27"/>
      <c r="L699" s="27"/>
      <c r="M699" s="27"/>
      <c r="N699" s="27"/>
      <c r="O699" s="27"/>
      <c r="P699" s="27"/>
      <c r="Q699" s="27"/>
      <c r="R699" s="27"/>
      <c r="S699" s="27"/>
      <c r="T699" s="27"/>
      <c r="U699" s="27"/>
      <c r="V699" s="27"/>
      <c r="W699" s="27"/>
    </row>
    <row r="700" spans="3:23">
      <c r="C700" s="27"/>
      <c r="D700" s="27"/>
      <c r="E700" s="27"/>
      <c r="F700" s="27"/>
      <c r="G700" s="27"/>
      <c r="H700" s="27"/>
      <c r="I700" s="27"/>
      <c r="J700" s="27"/>
      <c r="K700" s="27"/>
      <c r="L700" s="27"/>
      <c r="M700" s="27"/>
      <c r="N700" s="27"/>
      <c r="O700" s="27"/>
      <c r="P700" s="27"/>
      <c r="Q700" s="27"/>
      <c r="R700" s="27"/>
      <c r="S700" s="27"/>
      <c r="T700" s="27"/>
      <c r="U700" s="27"/>
      <c r="V700" s="27"/>
      <c r="W700" s="27"/>
    </row>
    <row r="701" spans="3:23">
      <c r="C701" s="27"/>
      <c r="D701" s="27"/>
      <c r="E701" s="27"/>
      <c r="F701" s="27"/>
      <c r="G701" s="27"/>
      <c r="H701" s="27"/>
      <c r="I701" s="27"/>
      <c r="J701" s="27"/>
      <c r="K701" s="27"/>
      <c r="L701" s="27"/>
      <c r="M701" s="27"/>
      <c r="N701" s="27"/>
      <c r="O701" s="27"/>
      <c r="P701" s="27"/>
      <c r="Q701" s="27"/>
      <c r="R701" s="27"/>
      <c r="S701" s="27"/>
      <c r="T701" s="27"/>
      <c r="U701" s="27"/>
      <c r="V701" s="27"/>
      <c r="W701" s="27"/>
    </row>
    <row r="702" spans="3:23">
      <c r="C702" s="27"/>
      <c r="D702" s="27"/>
      <c r="E702" s="27"/>
      <c r="F702" s="27"/>
      <c r="G702" s="27"/>
      <c r="H702" s="27"/>
      <c r="I702" s="27"/>
      <c r="J702" s="27"/>
      <c r="K702" s="27"/>
      <c r="L702" s="27"/>
      <c r="M702" s="27"/>
      <c r="N702" s="27"/>
      <c r="O702" s="27"/>
      <c r="P702" s="27"/>
      <c r="Q702" s="27"/>
      <c r="R702" s="27"/>
      <c r="S702" s="27"/>
      <c r="T702" s="27"/>
      <c r="U702" s="27"/>
      <c r="V702" s="27"/>
      <c r="W702" s="27"/>
    </row>
    <row r="703" spans="3:23">
      <c r="C703" s="27"/>
      <c r="D703" s="27"/>
      <c r="E703" s="27"/>
      <c r="F703" s="27"/>
      <c r="G703" s="27"/>
      <c r="H703" s="27"/>
      <c r="I703" s="27"/>
      <c r="J703" s="27"/>
      <c r="K703" s="27"/>
      <c r="L703" s="27"/>
      <c r="M703" s="27"/>
      <c r="N703" s="27"/>
      <c r="O703" s="27"/>
      <c r="P703" s="27"/>
      <c r="Q703" s="27"/>
      <c r="R703" s="27"/>
      <c r="S703" s="27"/>
      <c r="T703" s="27"/>
      <c r="U703" s="27"/>
      <c r="V703" s="27"/>
      <c r="W703" s="27"/>
    </row>
    <row r="704" spans="3:23">
      <c r="C704" s="27"/>
      <c r="D704" s="27"/>
      <c r="E704" s="27"/>
      <c r="F704" s="27"/>
      <c r="G704" s="27"/>
      <c r="H704" s="27"/>
      <c r="I704" s="27"/>
      <c r="J704" s="27"/>
      <c r="K704" s="27"/>
      <c r="L704" s="27"/>
      <c r="M704" s="27"/>
      <c r="N704" s="27"/>
      <c r="O704" s="27"/>
      <c r="P704" s="27"/>
      <c r="Q704" s="27"/>
      <c r="R704" s="27"/>
      <c r="S704" s="27"/>
      <c r="T704" s="27"/>
      <c r="U704" s="27"/>
      <c r="V704" s="27"/>
      <c r="W704" s="27"/>
    </row>
    <row r="705" spans="3:23">
      <c r="C705" s="27"/>
      <c r="D705" s="27"/>
      <c r="E705" s="27"/>
      <c r="F705" s="27"/>
      <c r="G705" s="27"/>
      <c r="H705" s="27"/>
      <c r="I705" s="27"/>
      <c r="J705" s="27"/>
      <c r="K705" s="27"/>
      <c r="L705" s="27"/>
      <c r="M705" s="27"/>
      <c r="N705" s="27"/>
      <c r="O705" s="27"/>
      <c r="P705" s="27"/>
      <c r="Q705" s="27"/>
      <c r="R705" s="27"/>
      <c r="S705" s="27"/>
      <c r="T705" s="27"/>
      <c r="U705" s="27"/>
      <c r="V705" s="27"/>
      <c r="W705" s="27"/>
    </row>
    <row r="706" spans="3:23">
      <c r="C706" s="27"/>
      <c r="D706" s="27"/>
      <c r="E706" s="27"/>
      <c r="F706" s="27"/>
      <c r="G706" s="27"/>
      <c r="H706" s="27"/>
      <c r="I706" s="27"/>
      <c r="J706" s="27"/>
      <c r="K706" s="27"/>
      <c r="L706" s="27"/>
      <c r="M706" s="27"/>
      <c r="N706" s="27"/>
      <c r="O706" s="27"/>
      <c r="P706" s="27"/>
      <c r="Q706" s="27"/>
      <c r="R706" s="27"/>
      <c r="S706" s="27"/>
      <c r="T706" s="27"/>
      <c r="U706" s="27"/>
      <c r="V706" s="27"/>
      <c r="W706" s="27"/>
    </row>
    <row r="707" spans="3:23">
      <c r="C707" s="27"/>
      <c r="D707" s="27"/>
      <c r="E707" s="27"/>
      <c r="F707" s="27"/>
      <c r="G707" s="27"/>
      <c r="H707" s="27"/>
      <c r="I707" s="27"/>
      <c r="J707" s="27"/>
      <c r="K707" s="27"/>
      <c r="L707" s="27"/>
      <c r="M707" s="27"/>
      <c r="N707" s="27"/>
      <c r="O707" s="27"/>
      <c r="P707" s="27"/>
      <c r="Q707" s="27"/>
      <c r="R707" s="27"/>
      <c r="S707" s="27"/>
      <c r="T707" s="27"/>
      <c r="U707" s="27"/>
      <c r="V707" s="27"/>
      <c r="W707" s="27"/>
    </row>
    <row r="708" spans="3:23">
      <c r="C708" s="27"/>
      <c r="D708" s="27"/>
      <c r="E708" s="27"/>
      <c r="F708" s="27"/>
      <c r="G708" s="27"/>
      <c r="H708" s="27"/>
      <c r="I708" s="27"/>
      <c r="J708" s="27"/>
      <c r="K708" s="27"/>
      <c r="L708" s="27"/>
      <c r="M708" s="27"/>
      <c r="N708" s="27"/>
      <c r="O708" s="27"/>
      <c r="P708" s="27"/>
      <c r="Q708" s="27"/>
      <c r="R708" s="27"/>
      <c r="S708" s="27"/>
      <c r="T708" s="27"/>
      <c r="U708" s="27"/>
      <c r="V708" s="27"/>
      <c r="W708" s="27"/>
    </row>
    <row r="709" spans="3:23">
      <c r="C709" s="27"/>
      <c r="D709" s="27"/>
      <c r="E709" s="27"/>
      <c r="F709" s="27"/>
      <c r="G709" s="27"/>
      <c r="H709" s="27"/>
      <c r="I709" s="27"/>
      <c r="J709" s="27"/>
      <c r="K709" s="27"/>
      <c r="L709" s="27"/>
      <c r="M709" s="27"/>
      <c r="N709" s="27"/>
      <c r="O709" s="27"/>
      <c r="P709" s="27"/>
      <c r="Q709" s="27"/>
      <c r="R709" s="27"/>
      <c r="S709" s="27"/>
      <c r="T709" s="27"/>
      <c r="U709" s="27"/>
      <c r="V709" s="27"/>
      <c r="W709" s="27"/>
    </row>
    <row r="710" spans="3:23">
      <c r="C710" s="27"/>
      <c r="D710" s="27"/>
      <c r="E710" s="27"/>
      <c r="F710" s="27"/>
      <c r="G710" s="27"/>
      <c r="H710" s="27"/>
      <c r="I710" s="27"/>
      <c r="J710" s="27"/>
      <c r="K710" s="27"/>
      <c r="L710" s="27"/>
      <c r="M710" s="27"/>
      <c r="N710" s="27"/>
      <c r="O710" s="27"/>
      <c r="P710" s="27"/>
      <c r="Q710" s="27"/>
      <c r="R710" s="27"/>
      <c r="S710" s="27"/>
      <c r="T710" s="27"/>
      <c r="U710" s="27"/>
      <c r="V710" s="27"/>
      <c r="W710" s="27"/>
    </row>
    <row r="711" spans="3:23">
      <c r="C711" s="27"/>
      <c r="D711" s="27"/>
      <c r="E711" s="27"/>
      <c r="F711" s="27"/>
      <c r="G711" s="27"/>
      <c r="H711" s="27"/>
      <c r="I711" s="27"/>
      <c r="J711" s="27"/>
      <c r="K711" s="27"/>
      <c r="L711" s="27"/>
      <c r="M711" s="27"/>
      <c r="N711" s="27"/>
      <c r="O711" s="27"/>
      <c r="P711" s="27"/>
      <c r="Q711" s="27"/>
      <c r="R711" s="27"/>
      <c r="S711" s="27"/>
      <c r="T711" s="27"/>
      <c r="U711" s="27"/>
      <c r="V711" s="27"/>
      <c r="W711" s="27"/>
    </row>
    <row r="712" spans="3:23">
      <c r="C712" s="27"/>
      <c r="D712" s="27"/>
      <c r="E712" s="27"/>
      <c r="F712" s="27"/>
      <c r="G712" s="27"/>
      <c r="H712" s="27"/>
      <c r="I712" s="27"/>
      <c r="J712" s="27"/>
      <c r="K712" s="27"/>
      <c r="L712" s="27"/>
      <c r="M712" s="27"/>
      <c r="N712" s="27"/>
      <c r="O712" s="27"/>
      <c r="P712" s="27"/>
      <c r="Q712" s="27"/>
      <c r="R712" s="27"/>
      <c r="S712" s="27"/>
      <c r="T712" s="27"/>
      <c r="U712" s="27"/>
      <c r="V712" s="27"/>
      <c r="W712" s="27"/>
    </row>
    <row r="713" spans="3:23">
      <c r="C713" s="27"/>
      <c r="D713" s="27"/>
      <c r="E713" s="27"/>
      <c r="F713" s="27"/>
      <c r="G713" s="27"/>
      <c r="H713" s="27"/>
      <c r="I713" s="27"/>
      <c r="J713" s="27"/>
      <c r="K713" s="27"/>
      <c r="L713" s="27"/>
      <c r="M713" s="27"/>
      <c r="N713" s="27"/>
      <c r="O713" s="27"/>
      <c r="P713" s="27"/>
      <c r="Q713" s="27"/>
      <c r="R713" s="27"/>
      <c r="S713" s="27"/>
      <c r="T713" s="27"/>
      <c r="U713" s="27"/>
      <c r="V713" s="27"/>
      <c r="W713" s="27"/>
    </row>
    <row r="714" spans="3:23">
      <c r="C714" s="27"/>
      <c r="D714" s="27"/>
      <c r="E714" s="27"/>
      <c r="F714" s="27"/>
      <c r="G714" s="27"/>
      <c r="H714" s="27"/>
      <c r="I714" s="27"/>
      <c r="J714" s="27"/>
      <c r="K714" s="27"/>
      <c r="L714" s="27"/>
      <c r="M714" s="27"/>
      <c r="N714" s="27"/>
      <c r="O714" s="27"/>
      <c r="P714" s="27"/>
      <c r="Q714" s="27"/>
      <c r="R714" s="27"/>
      <c r="S714" s="27"/>
      <c r="T714" s="27"/>
      <c r="U714" s="27"/>
      <c r="V714" s="27"/>
      <c r="W714" s="27"/>
    </row>
    <row r="715" spans="3:23">
      <c r="C715" s="27"/>
      <c r="D715" s="27"/>
      <c r="E715" s="27"/>
      <c r="F715" s="27"/>
      <c r="G715" s="27"/>
      <c r="H715" s="27"/>
      <c r="I715" s="27"/>
      <c r="J715" s="27"/>
      <c r="K715" s="27"/>
      <c r="L715" s="27"/>
      <c r="M715" s="27"/>
      <c r="N715" s="27"/>
      <c r="O715" s="27"/>
      <c r="P715" s="27"/>
      <c r="Q715" s="27"/>
      <c r="R715" s="27"/>
      <c r="S715" s="27"/>
      <c r="T715" s="27"/>
      <c r="U715" s="27"/>
      <c r="V715" s="27"/>
      <c r="W715" s="27"/>
    </row>
    <row r="716" spans="3:23">
      <c r="C716" s="27"/>
      <c r="D716" s="27"/>
      <c r="E716" s="27"/>
      <c r="F716" s="27"/>
      <c r="G716" s="27"/>
      <c r="H716" s="27"/>
      <c r="I716" s="27"/>
      <c r="J716" s="27"/>
      <c r="K716" s="27"/>
      <c r="L716" s="27"/>
      <c r="M716" s="27"/>
      <c r="N716" s="27"/>
      <c r="O716" s="27"/>
      <c r="P716" s="27"/>
      <c r="Q716" s="27"/>
      <c r="R716" s="27"/>
      <c r="S716" s="27"/>
      <c r="T716" s="27"/>
      <c r="U716" s="27"/>
      <c r="V716" s="27"/>
      <c r="W716" s="27"/>
    </row>
    <row r="717" spans="3:23">
      <c r="C717" s="27"/>
      <c r="D717" s="27"/>
      <c r="E717" s="27"/>
      <c r="F717" s="27"/>
      <c r="G717" s="27"/>
      <c r="H717" s="27"/>
      <c r="I717" s="27"/>
      <c r="J717" s="27"/>
      <c r="K717" s="27"/>
      <c r="L717" s="27"/>
      <c r="M717" s="27"/>
      <c r="N717" s="27"/>
      <c r="O717" s="27"/>
      <c r="P717" s="27"/>
      <c r="Q717" s="27"/>
      <c r="R717" s="27"/>
      <c r="S717" s="27"/>
      <c r="T717" s="27"/>
      <c r="U717" s="27"/>
      <c r="V717" s="27"/>
      <c r="W717" s="27"/>
    </row>
    <row r="718" spans="3:23">
      <c r="C718" s="27"/>
      <c r="D718" s="27"/>
      <c r="E718" s="27"/>
      <c r="F718" s="27"/>
      <c r="G718" s="27"/>
      <c r="H718" s="27"/>
      <c r="I718" s="27"/>
      <c r="J718" s="27"/>
      <c r="K718" s="27"/>
      <c r="L718" s="27"/>
      <c r="M718" s="27"/>
      <c r="N718" s="27"/>
      <c r="O718" s="27"/>
      <c r="P718" s="27"/>
      <c r="Q718" s="27"/>
      <c r="R718" s="27"/>
      <c r="S718" s="27"/>
      <c r="T718" s="27"/>
      <c r="U718" s="27"/>
      <c r="V718" s="27"/>
      <c r="W718" s="27"/>
    </row>
    <row r="719" spans="3:23">
      <c r="C719" s="27"/>
      <c r="D719" s="27"/>
      <c r="E719" s="27"/>
      <c r="F719" s="27"/>
      <c r="G719" s="27"/>
      <c r="H719" s="27"/>
      <c r="I719" s="27"/>
      <c r="J719" s="27"/>
      <c r="K719" s="27"/>
      <c r="L719" s="27"/>
      <c r="M719" s="27"/>
      <c r="N719" s="27"/>
      <c r="O719" s="27"/>
      <c r="P719" s="27"/>
      <c r="Q719" s="27"/>
      <c r="R719" s="27"/>
      <c r="S719" s="27"/>
      <c r="T719" s="27"/>
      <c r="U719" s="27"/>
      <c r="V719" s="27"/>
      <c r="W719" s="27"/>
    </row>
    <row r="720" spans="3:23">
      <c r="C720" s="27"/>
      <c r="D720" s="27"/>
      <c r="E720" s="27"/>
      <c r="F720" s="27"/>
      <c r="G720" s="27"/>
      <c r="H720" s="27"/>
      <c r="I720" s="27"/>
      <c r="J720" s="27"/>
      <c r="K720" s="27"/>
      <c r="L720" s="27"/>
      <c r="M720" s="27"/>
      <c r="N720" s="27"/>
      <c r="O720" s="27"/>
      <c r="P720" s="27"/>
      <c r="Q720" s="27"/>
      <c r="R720" s="27"/>
      <c r="S720" s="27"/>
      <c r="T720" s="27"/>
      <c r="U720" s="27"/>
      <c r="V720" s="27"/>
      <c r="W720" s="27"/>
    </row>
    <row r="721" spans="3:23">
      <c r="C721" s="27"/>
      <c r="D721" s="27"/>
      <c r="E721" s="27"/>
      <c r="F721" s="27"/>
      <c r="G721" s="27"/>
      <c r="H721" s="27"/>
      <c r="I721" s="27"/>
      <c r="J721" s="27"/>
      <c r="K721" s="27"/>
      <c r="L721" s="27"/>
      <c r="M721" s="27"/>
      <c r="N721" s="27"/>
      <c r="O721" s="27"/>
      <c r="P721" s="27"/>
      <c r="Q721" s="27"/>
      <c r="R721" s="27"/>
      <c r="S721" s="27"/>
      <c r="T721" s="27"/>
      <c r="U721" s="27"/>
      <c r="V721" s="27"/>
      <c r="W721" s="27"/>
    </row>
    <row r="722" spans="3:23">
      <c r="C722" s="27"/>
      <c r="D722" s="27"/>
      <c r="E722" s="27"/>
      <c r="F722" s="27"/>
      <c r="G722" s="27"/>
      <c r="H722" s="27"/>
      <c r="I722" s="27"/>
      <c r="J722" s="27"/>
      <c r="K722" s="27"/>
      <c r="L722" s="27"/>
      <c r="M722" s="27"/>
      <c r="N722" s="27"/>
      <c r="O722" s="27"/>
      <c r="P722" s="27"/>
      <c r="Q722" s="27"/>
      <c r="R722" s="27"/>
      <c r="S722" s="27"/>
      <c r="T722" s="27"/>
      <c r="U722" s="27"/>
      <c r="V722" s="27"/>
      <c r="W722" s="27"/>
    </row>
    <row r="723" spans="3:23">
      <c r="C723" s="27"/>
      <c r="D723" s="27"/>
      <c r="E723" s="27"/>
      <c r="F723" s="27"/>
      <c r="G723" s="27"/>
      <c r="H723" s="27"/>
      <c r="I723" s="27"/>
      <c r="J723" s="27"/>
      <c r="K723" s="27"/>
      <c r="L723" s="27"/>
      <c r="M723" s="27"/>
      <c r="N723" s="27"/>
      <c r="O723" s="27"/>
      <c r="P723" s="27"/>
      <c r="Q723" s="27"/>
      <c r="R723" s="27"/>
      <c r="S723" s="27"/>
      <c r="T723" s="27"/>
      <c r="U723" s="27"/>
      <c r="V723" s="27"/>
      <c r="W723" s="27"/>
    </row>
    <row r="724" spans="3:23">
      <c r="C724" s="27"/>
      <c r="D724" s="27"/>
      <c r="E724" s="27"/>
      <c r="F724" s="27"/>
      <c r="G724" s="27"/>
      <c r="H724" s="27"/>
      <c r="I724" s="27"/>
      <c r="J724" s="27"/>
      <c r="K724" s="27"/>
      <c r="L724" s="27"/>
      <c r="M724" s="27"/>
      <c r="N724" s="27"/>
      <c r="O724" s="27"/>
      <c r="P724" s="27"/>
      <c r="Q724" s="27"/>
      <c r="R724" s="27"/>
      <c r="S724" s="27"/>
      <c r="T724" s="27"/>
      <c r="U724" s="27"/>
      <c r="V724" s="27"/>
      <c r="W724" s="27"/>
    </row>
    <row r="725" spans="3:23">
      <c r="C725" s="27"/>
      <c r="D725" s="27"/>
      <c r="E725" s="27"/>
      <c r="F725" s="27"/>
      <c r="G725" s="27"/>
      <c r="H725" s="27"/>
      <c r="I725" s="27"/>
      <c r="J725" s="27"/>
      <c r="K725" s="27"/>
      <c r="L725" s="27"/>
      <c r="M725" s="27"/>
      <c r="N725" s="27"/>
      <c r="O725" s="27"/>
      <c r="P725" s="27"/>
      <c r="Q725" s="27"/>
      <c r="R725" s="27"/>
      <c r="S725" s="27"/>
      <c r="T725" s="27"/>
      <c r="U725" s="27"/>
      <c r="V725" s="27"/>
      <c r="W725" s="27"/>
    </row>
    <row r="726" spans="3:23">
      <c r="C726" s="27"/>
      <c r="D726" s="27"/>
      <c r="E726" s="27"/>
      <c r="F726" s="27"/>
      <c r="G726" s="27"/>
      <c r="H726" s="27"/>
      <c r="I726" s="27"/>
      <c r="J726" s="27"/>
      <c r="K726" s="27"/>
      <c r="L726" s="27"/>
      <c r="M726" s="27"/>
      <c r="N726" s="27"/>
      <c r="O726" s="27"/>
      <c r="P726" s="27"/>
      <c r="Q726" s="27"/>
      <c r="R726" s="27"/>
      <c r="S726" s="27"/>
      <c r="T726" s="27"/>
      <c r="U726" s="27"/>
      <c r="V726" s="27"/>
      <c r="W726" s="27"/>
    </row>
    <row r="727" spans="3:23">
      <c r="C727" s="27"/>
      <c r="D727" s="27"/>
      <c r="E727" s="27"/>
      <c r="F727" s="27"/>
      <c r="G727" s="27"/>
      <c r="H727" s="27"/>
      <c r="I727" s="27"/>
      <c r="J727" s="27"/>
      <c r="K727" s="27"/>
      <c r="L727" s="27"/>
      <c r="M727" s="27"/>
      <c r="N727" s="27"/>
      <c r="O727" s="27"/>
      <c r="P727" s="27"/>
      <c r="Q727" s="27"/>
      <c r="R727" s="27"/>
      <c r="S727" s="27"/>
      <c r="T727" s="27"/>
      <c r="U727" s="27"/>
      <c r="V727" s="27"/>
      <c r="W727" s="27"/>
    </row>
    <row r="728" spans="3:23">
      <c r="C728" s="27"/>
      <c r="D728" s="27"/>
      <c r="E728" s="27"/>
      <c r="F728" s="27"/>
      <c r="G728" s="27"/>
      <c r="H728" s="27"/>
      <c r="I728" s="27"/>
      <c r="J728" s="27"/>
      <c r="K728" s="27"/>
      <c r="L728" s="27"/>
      <c r="M728" s="27"/>
      <c r="N728" s="27"/>
      <c r="O728" s="27"/>
      <c r="P728" s="27"/>
      <c r="Q728" s="27"/>
      <c r="R728" s="27"/>
      <c r="S728" s="27"/>
      <c r="T728" s="27"/>
      <c r="U728" s="27"/>
      <c r="V728" s="27"/>
      <c r="W728" s="27"/>
    </row>
    <row r="729" spans="3:23">
      <c r="C729" s="27"/>
      <c r="D729" s="27"/>
      <c r="E729" s="27"/>
      <c r="F729" s="27"/>
      <c r="G729" s="27"/>
      <c r="H729" s="27"/>
      <c r="I729" s="27"/>
      <c r="J729" s="27"/>
      <c r="K729" s="27"/>
      <c r="L729" s="27"/>
      <c r="M729" s="27"/>
      <c r="N729" s="27"/>
      <c r="O729" s="27"/>
      <c r="P729" s="27"/>
      <c r="Q729" s="27"/>
      <c r="R729" s="27"/>
      <c r="S729" s="27"/>
      <c r="T729" s="27"/>
      <c r="U729" s="27"/>
      <c r="V729" s="27"/>
      <c r="W729" s="27"/>
    </row>
    <row r="730" spans="3:23">
      <c r="C730" s="27"/>
      <c r="D730" s="27"/>
      <c r="E730" s="27"/>
      <c r="F730" s="27"/>
      <c r="G730" s="27"/>
      <c r="H730" s="27"/>
      <c r="I730" s="27"/>
      <c r="J730" s="27"/>
      <c r="K730" s="27"/>
      <c r="L730" s="27"/>
      <c r="M730" s="27"/>
      <c r="N730" s="27"/>
      <c r="O730" s="27"/>
      <c r="P730" s="27"/>
      <c r="Q730" s="27"/>
      <c r="R730" s="27"/>
      <c r="S730" s="27"/>
      <c r="T730" s="27"/>
      <c r="U730" s="27"/>
      <c r="V730" s="27"/>
      <c r="W730" s="27"/>
    </row>
    <row r="731" spans="3:23">
      <c r="C731" s="27"/>
      <c r="D731" s="27"/>
      <c r="E731" s="27"/>
      <c r="F731" s="27"/>
      <c r="G731" s="27"/>
      <c r="H731" s="27"/>
      <c r="I731" s="27"/>
      <c r="J731" s="27"/>
      <c r="K731" s="27"/>
      <c r="L731" s="27"/>
      <c r="M731" s="27"/>
      <c r="N731" s="27"/>
      <c r="O731" s="27"/>
      <c r="P731" s="27"/>
      <c r="Q731" s="27"/>
      <c r="R731" s="27"/>
      <c r="S731" s="27"/>
      <c r="T731" s="27"/>
      <c r="U731" s="27"/>
      <c r="V731" s="27"/>
      <c r="W731" s="27"/>
    </row>
    <row r="732" spans="3:23">
      <c r="C732" s="27"/>
      <c r="D732" s="27"/>
      <c r="E732" s="27"/>
      <c r="F732" s="27"/>
      <c r="G732" s="27"/>
      <c r="H732" s="27"/>
      <c r="I732" s="27"/>
      <c r="J732" s="27"/>
      <c r="K732" s="27"/>
      <c r="L732" s="27"/>
      <c r="M732" s="27"/>
      <c r="N732" s="27"/>
      <c r="O732" s="27"/>
      <c r="P732" s="27"/>
      <c r="Q732" s="27"/>
      <c r="R732" s="27"/>
      <c r="S732" s="27"/>
      <c r="T732" s="27"/>
      <c r="U732" s="27"/>
      <c r="V732" s="27"/>
      <c r="W732" s="27"/>
    </row>
    <row r="733" spans="3:23">
      <c r="C733" s="27"/>
      <c r="D733" s="27"/>
      <c r="E733" s="27"/>
      <c r="F733" s="27"/>
      <c r="G733" s="27"/>
      <c r="H733" s="27"/>
      <c r="I733" s="27"/>
      <c r="J733" s="27"/>
      <c r="K733" s="27"/>
      <c r="L733" s="27"/>
      <c r="M733" s="27"/>
      <c r="N733" s="27"/>
      <c r="O733" s="27"/>
      <c r="P733" s="27"/>
      <c r="Q733" s="27"/>
      <c r="R733" s="27"/>
      <c r="S733" s="27"/>
      <c r="T733" s="27"/>
      <c r="U733" s="27"/>
      <c r="V733" s="27"/>
      <c r="W733" s="27"/>
    </row>
    <row r="734" spans="3:23">
      <c r="C734" s="27"/>
      <c r="D734" s="27"/>
      <c r="E734" s="27"/>
      <c r="F734" s="27"/>
      <c r="G734" s="27"/>
      <c r="H734" s="27"/>
      <c r="I734" s="27"/>
      <c r="J734" s="27"/>
      <c r="K734" s="27"/>
      <c r="L734" s="27"/>
      <c r="M734" s="27"/>
      <c r="N734" s="27"/>
      <c r="O734" s="27"/>
      <c r="P734" s="27"/>
      <c r="Q734" s="27"/>
      <c r="R734" s="27"/>
      <c r="S734" s="27"/>
      <c r="T734" s="27"/>
      <c r="U734" s="27"/>
      <c r="V734" s="27"/>
      <c r="W734" s="27"/>
    </row>
    <row r="735" spans="3:23">
      <c r="C735" s="27"/>
      <c r="D735" s="27"/>
      <c r="E735" s="27"/>
      <c r="F735" s="27"/>
      <c r="G735" s="27"/>
      <c r="H735" s="27"/>
      <c r="I735" s="27"/>
      <c r="J735" s="27"/>
      <c r="K735" s="27"/>
      <c r="L735" s="27"/>
      <c r="M735" s="27"/>
      <c r="N735" s="27"/>
      <c r="O735" s="27"/>
      <c r="P735" s="27"/>
      <c r="Q735" s="27"/>
      <c r="R735" s="27"/>
      <c r="S735" s="27"/>
      <c r="T735" s="27"/>
      <c r="U735" s="27"/>
      <c r="V735" s="27"/>
      <c r="W735" s="27"/>
    </row>
    <row r="736" spans="3:23">
      <c r="C736" s="27"/>
      <c r="D736" s="27"/>
      <c r="E736" s="27"/>
      <c r="F736" s="27"/>
      <c r="G736" s="27"/>
      <c r="H736" s="27"/>
      <c r="I736" s="27"/>
      <c r="J736" s="27"/>
      <c r="K736" s="27"/>
      <c r="L736" s="27"/>
      <c r="M736" s="27"/>
      <c r="N736" s="27"/>
      <c r="O736" s="27"/>
      <c r="P736" s="27"/>
      <c r="Q736" s="27"/>
      <c r="R736" s="27"/>
      <c r="S736" s="27"/>
      <c r="T736" s="27"/>
      <c r="U736" s="27"/>
      <c r="V736" s="27"/>
      <c r="W736" s="27"/>
    </row>
    <row r="737" spans="3:23">
      <c r="C737" s="27"/>
      <c r="D737" s="27"/>
      <c r="E737" s="27"/>
      <c r="F737" s="27"/>
      <c r="G737" s="27"/>
      <c r="H737" s="27"/>
      <c r="I737" s="27"/>
      <c r="J737" s="27"/>
      <c r="K737" s="27"/>
      <c r="L737" s="27"/>
      <c r="M737" s="27"/>
      <c r="N737" s="27"/>
      <c r="O737" s="27"/>
      <c r="P737" s="27"/>
      <c r="Q737" s="27"/>
      <c r="R737" s="27"/>
      <c r="S737" s="27"/>
      <c r="T737" s="27"/>
      <c r="U737" s="27"/>
      <c r="V737" s="27"/>
      <c r="W737" s="27"/>
    </row>
    <row r="738" spans="3:23">
      <c r="C738" s="27"/>
      <c r="D738" s="27"/>
      <c r="E738" s="27"/>
      <c r="F738" s="27"/>
      <c r="G738" s="27"/>
      <c r="H738" s="27"/>
      <c r="I738" s="27"/>
      <c r="J738" s="27"/>
      <c r="K738" s="27"/>
      <c r="L738" s="27"/>
      <c r="M738" s="27"/>
      <c r="N738" s="27"/>
      <c r="O738" s="27"/>
      <c r="P738" s="27"/>
      <c r="Q738" s="27"/>
      <c r="R738" s="27"/>
      <c r="S738" s="27"/>
      <c r="T738" s="27"/>
      <c r="U738" s="27"/>
      <c r="V738" s="27"/>
      <c r="W738" s="27"/>
    </row>
    <row r="739" spans="3:23">
      <c r="C739" s="27"/>
      <c r="D739" s="27"/>
      <c r="E739" s="27"/>
      <c r="F739" s="27"/>
      <c r="G739" s="27"/>
      <c r="H739" s="27"/>
      <c r="I739" s="27"/>
      <c r="J739" s="27"/>
      <c r="K739" s="27"/>
      <c r="L739" s="27"/>
      <c r="M739" s="27"/>
      <c r="N739" s="27"/>
      <c r="O739" s="27"/>
      <c r="P739" s="27"/>
      <c r="Q739" s="27"/>
      <c r="R739" s="27"/>
      <c r="S739" s="27"/>
      <c r="T739" s="27"/>
      <c r="U739" s="27"/>
      <c r="V739" s="27"/>
      <c r="W739" s="27"/>
    </row>
    <row r="740" spans="3:23">
      <c r="C740" s="27"/>
      <c r="D740" s="27"/>
      <c r="E740" s="27"/>
      <c r="F740" s="27"/>
      <c r="G740" s="27"/>
      <c r="H740" s="27"/>
      <c r="I740" s="27"/>
      <c r="J740" s="27"/>
      <c r="K740" s="27"/>
      <c r="L740" s="27"/>
      <c r="M740" s="27"/>
      <c r="N740" s="27"/>
      <c r="O740" s="27"/>
      <c r="P740" s="27"/>
      <c r="Q740" s="27"/>
      <c r="R740" s="27"/>
      <c r="S740" s="27"/>
      <c r="T740" s="27"/>
      <c r="U740" s="27"/>
      <c r="V740" s="27"/>
      <c r="W740" s="27"/>
    </row>
    <row r="741" spans="3:23">
      <c r="C741" s="27"/>
      <c r="D741" s="27"/>
      <c r="E741" s="27"/>
      <c r="F741" s="27"/>
      <c r="G741" s="27"/>
      <c r="H741" s="27"/>
      <c r="I741" s="27"/>
      <c r="J741" s="27"/>
      <c r="K741" s="27"/>
      <c r="L741" s="27"/>
      <c r="M741" s="27"/>
      <c r="N741" s="27"/>
      <c r="O741" s="27"/>
      <c r="P741" s="27"/>
      <c r="Q741" s="27"/>
      <c r="R741" s="27"/>
      <c r="S741" s="27"/>
      <c r="T741" s="27"/>
      <c r="U741" s="27"/>
      <c r="V741" s="27"/>
      <c r="W741" s="27"/>
    </row>
    <row r="742" spans="3:23">
      <c r="C742" s="27"/>
      <c r="D742" s="27"/>
      <c r="E742" s="27"/>
      <c r="F742" s="27"/>
      <c r="G742" s="27"/>
      <c r="H742" s="27"/>
      <c r="I742" s="27"/>
      <c r="J742" s="27"/>
      <c r="K742" s="27"/>
      <c r="L742" s="27"/>
      <c r="M742" s="27"/>
      <c r="N742" s="27"/>
      <c r="O742" s="27"/>
      <c r="P742" s="27"/>
      <c r="Q742" s="27"/>
      <c r="R742" s="27"/>
      <c r="S742" s="27"/>
      <c r="T742" s="27"/>
      <c r="U742" s="27"/>
      <c r="V742" s="27"/>
      <c r="W742" s="27"/>
    </row>
    <row r="743" spans="3:23">
      <c r="C743" s="27"/>
      <c r="D743" s="27"/>
      <c r="E743" s="27"/>
      <c r="F743" s="27"/>
      <c r="G743" s="27"/>
      <c r="H743" s="27"/>
      <c r="I743" s="27"/>
      <c r="J743" s="27"/>
      <c r="K743" s="27"/>
      <c r="L743" s="27"/>
      <c r="M743" s="27"/>
      <c r="N743" s="27"/>
      <c r="O743" s="27"/>
      <c r="P743" s="27"/>
      <c r="Q743" s="27"/>
      <c r="R743" s="27"/>
      <c r="S743" s="27"/>
      <c r="T743" s="27"/>
      <c r="U743" s="27"/>
      <c r="V743" s="27"/>
      <c r="W743" s="27"/>
    </row>
    <row r="744" spans="3:23">
      <c r="C744" s="27"/>
      <c r="D744" s="27"/>
      <c r="E744" s="27"/>
      <c r="F744" s="27"/>
      <c r="G744" s="27"/>
      <c r="H744" s="27"/>
      <c r="I744" s="27"/>
      <c r="J744" s="27"/>
      <c r="K744" s="27"/>
      <c r="L744" s="27"/>
      <c r="M744" s="27"/>
      <c r="N744" s="27"/>
      <c r="O744" s="27"/>
      <c r="P744" s="27"/>
      <c r="Q744" s="27"/>
      <c r="R744" s="27"/>
      <c r="S744" s="27"/>
      <c r="T744" s="27"/>
      <c r="U744" s="27"/>
      <c r="V744" s="27"/>
      <c r="W744" s="27"/>
    </row>
    <row r="745" spans="3:23">
      <c r="C745" s="27"/>
      <c r="D745" s="27"/>
      <c r="E745" s="27"/>
      <c r="F745" s="27"/>
      <c r="G745" s="27"/>
      <c r="H745" s="27"/>
      <c r="I745" s="27"/>
      <c r="J745" s="27"/>
      <c r="K745" s="27"/>
      <c r="L745" s="27"/>
      <c r="M745" s="27"/>
      <c r="N745" s="27"/>
      <c r="O745" s="27"/>
      <c r="P745" s="27"/>
      <c r="Q745" s="27"/>
      <c r="R745" s="27"/>
      <c r="S745" s="27"/>
      <c r="T745" s="27"/>
      <c r="U745" s="27"/>
      <c r="V745" s="27"/>
      <c r="W745" s="27"/>
    </row>
    <row r="746" spans="3:23">
      <c r="C746" s="27"/>
      <c r="D746" s="27"/>
      <c r="E746" s="27"/>
      <c r="F746" s="27"/>
      <c r="G746" s="27"/>
      <c r="H746" s="27"/>
      <c r="I746" s="27"/>
      <c r="J746" s="27"/>
      <c r="K746" s="27"/>
      <c r="L746" s="27"/>
      <c r="M746" s="27"/>
      <c r="N746" s="27"/>
      <c r="O746" s="27"/>
      <c r="P746" s="27"/>
      <c r="Q746" s="27"/>
      <c r="R746" s="27"/>
      <c r="S746" s="27"/>
      <c r="T746" s="27"/>
      <c r="U746" s="27"/>
      <c r="V746" s="27"/>
      <c r="W746" s="27"/>
    </row>
    <row r="747" spans="3:23">
      <c r="C747" s="27"/>
      <c r="D747" s="27"/>
      <c r="E747" s="27"/>
      <c r="F747" s="27"/>
      <c r="G747" s="27"/>
      <c r="H747" s="27"/>
      <c r="I747" s="27"/>
      <c r="J747" s="27"/>
      <c r="K747" s="27"/>
      <c r="L747" s="27"/>
      <c r="M747" s="27"/>
      <c r="N747" s="27"/>
      <c r="O747" s="27"/>
      <c r="P747" s="27"/>
      <c r="Q747" s="27"/>
      <c r="R747" s="27"/>
      <c r="S747" s="27"/>
      <c r="T747" s="27"/>
      <c r="U747" s="27"/>
      <c r="V747" s="27"/>
      <c r="W747" s="27"/>
    </row>
    <row r="748" spans="3:23">
      <c r="C748" s="27"/>
      <c r="D748" s="27"/>
      <c r="E748" s="27"/>
      <c r="F748" s="27"/>
      <c r="G748" s="27"/>
      <c r="H748" s="27"/>
      <c r="I748" s="27"/>
      <c r="J748" s="27"/>
      <c r="K748" s="27"/>
      <c r="L748" s="27"/>
      <c r="M748" s="27"/>
      <c r="N748" s="27"/>
      <c r="O748" s="27"/>
      <c r="P748" s="27"/>
      <c r="Q748" s="27"/>
      <c r="R748" s="27"/>
      <c r="S748" s="27"/>
      <c r="T748" s="27"/>
      <c r="U748" s="27"/>
      <c r="V748" s="27"/>
      <c r="W748" s="27"/>
    </row>
    <row r="749" spans="3:23">
      <c r="C749" s="27"/>
      <c r="D749" s="27"/>
      <c r="E749" s="27"/>
      <c r="F749" s="27"/>
      <c r="G749" s="27"/>
      <c r="H749" s="27"/>
      <c r="I749" s="27"/>
      <c r="J749" s="27"/>
      <c r="K749" s="27"/>
      <c r="L749" s="27"/>
      <c r="M749" s="27"/>
      <c r="N749" s="27"/>
      <c r="O749" s="27"/>
      <c r="P749" s="27"/>
      <c r="Q749" s="27"/>
      <c r="R749" s="27"/>
      <c r="S749" s="27"/>
      <c r="T749" s="27"/>
      <c r="U749" s="27"/>
      <c r="V749" s="27"/>
      <c r="W749" s="27"/>
    </row>
    <row r="750" spans="3:23">
      <c r="C750" s="27"/>
      <c r="D750" s="27"/>
      <c r="E750" s="27"/>
      <c r="F750" s="27"/>
      <c r="G750" s="27"/>
      <c r="H750" s="27"/>
      <c r="I750" s="27"/>
      <c r="J750" s="27"/>
      <c r="K750" s="27"/>
      <c r="L750" s="27"/>
      <c r="M750" s="27"/>
      <c r="N750" s="27"/>
      <c r="O750" s="27"/>
      <c r="P750" s="27"/>
      <c r="Q750" s="27"/>
      <c r="R750" s="27"/>
      <c r="S750" s="27"/>
      <c r="T750" s="27"/>
      <c r="U750" s="27"/>
      <c r="V750" s="27"/>
      <c r="W750" s="27"/>
    </row>
    <row r="751" spans="3:23">
      <c r="C751" s="27"/>
      <c r="D751" s="27"/>
      <c r="E751" s="27"/>
      <c r="F751" s="27"/>
      <c r="G751" s="27"/>
      <c r="H751" s="27"/>
      <c r="I751" s="27"/>
      <c r="J751" s="27"/>
      <c r="K751" s="27"/>
      <c r="L751" s="27"/>
      <c r="M751" s="27"/>
      <c r="N751" s="27"/>
      <c r="O751" s="27"/>
      <c r="P751" s="27"/>
      <c r="Q751" s="27"/>
      <c r="R751" s="27"/>
      <c r="S751" s="27"/>
      <c r="T751" s="27"/>
      <c r="U751" s="27"/>
      <c r="V751" s="27"/>
      <c r="W751" s="27"/>
    </row>
    <row r="752" spans="3:23">
      <c r="C752" s="27"/>
      <c r="D752" s="27"/>
      <c r="E752" s="27"/>
      <c r="F752" s="27"/>
      <c r="G752" s="27"/>
      <c r="H752" s="27"/>
      <c r="I752" s="27"/>
      <c r="J752" s="27"/>
      <c r="K752" s="27"/>
      <c r="L752" s="27"/>
      <c r="M752" s="27"/>
      <c r="N752" s="27"/>
      <c r="O752" s="27"/>
      <c r="P752" s="27"/>
      <c r="Q752" s="27"/>
      <c r="R752" s="27"/>
      <c r="S752" s="27"/>
      <c r="T752" s="27"/>
      <c r="U752" s="27"/>
      <c r="V752" s="27"/>
      <c r="W752" s="27"/>
    </row>
    <row r="753" spans="3:23">
      <c r="C753" s="27"/>
      <c r="D753" s="27"/>
      <c r="E753" s="27"/>
      <c r="F753" s="27"/>
      <c r="G753" s="27"/>
      <c r="H753" s="27"/>
      <c r="I753" s="27"/>
      <c r="J753" s="27"/>
      <c r="K753" s="27"/>
      <c r="L753" s="27"/>
      <c r="M753" s="27"/>
      <c r="N753" s="27"/>
      <c r="O753" s="27"/>
      <c r="P753" s="27"/>
      <c r="Q753" s="27"/>
      <c r="R753" s="27"/>
      <c r="S753" s="27"/>
      <c r="T753" s="27"/>
      <c r="U753" s="27"/>
      <c r="V753" s="27"/>
      <c r="W753" s="27"/>
    </row>
    <row r="754" spans="3:23">
      <c r="C754" s="27"/>
      <c r="D754" s="27"/>
      <c r="E754" s="27"/>
      <c r="F754" s="27"/>
      <c r="G754" s="27"/>
      <c r="H754" s="27"/>
      <c r="I754" s="27"/>
      <c r="J754" s="27"/>
      <c r="K754" s="27"/>
      <c r="L754" s="27"/>
      <c r="M754" s="27"/>
      <c r="N754" s="27"/>
      <c r="O754" s="27"/>
      <c r="P754" s="27"/>
      <c r="Q754" s="27"/>
      <c r="R754" s="27"/>
      <c r="S754" s="27"/>
      <c r="T754" s="27"/>
      <c r="U754" s="27"/>
      <c r="V754" s="27"/>
      <c r="W754" s="27"/>
    </row>
    <row r="755" spans="3:23">
      <c r="C755" s="27"/>
      <c r="D755" s="27"/>
      <c r="E755" s="27"/>
      <c r="F755" s="27"/>
      <c r="G755" s="27"/>
      <c r="H755" s="27"/>
      <c r="I755" s="27"/>
      <c r="J755" s="27"/>
      <c r="K755" s="27"/>
      <c r="L755" s="27"/>
      <c r="M755" s="27"/>
      <c r="N755" s="27"/>
      <c r="O755" s="27"/>
      <c r="P755" s="27"/>
      <c r="Q755" s="27"/>
      <c r="R755" s="27"/>
      <c r="S755" s="27"/>
      <c r="T755" s="27"/>
      <c r="U755" s="27"/>
      <c r="V755" s="27"/>
      <c r="W755" s="27"/>
    </row>
    <row r="756" spans="3:23">
      <c r="C756" s="27"/>
      <c r="D756" s="27"/>
      <c r="E756" s="27"/>
      <c r="F756" s="27"/>
      <c r="G756" s="27"/>
      <c r="H756" s="27"/>
      <c r="I756" s="27"/>
      <c r="J756" s="27"/>
      <c r="K756" s="27"/>
      <c r="L756" s="27"/>
      <c r="M756" s="27"/>
      <c r="N756" s="27"/>
      <c r="O756" s="27"/>
      <c r="P756" s="27"/>
      <c r="Q756" s="27"/>
      <c r="R756" s="27"/>
      <c r="S756" s="27"/>
      <c r="T756" s="27"/>
      <c r="U756" s="27"/>
      <c r="V756" s="27"/>
      <c r="W756" s="27"/>
    </row>
    <row r="757" spans="3:23">
      <c r="C757" s="27"/>
      <c r="D757" s="27"/>
      <c r="E757" s="27"/>
      <c r="F757" s="27"/>
      <c r="G757" s="27"/>
      <c r="H757" s="27"/>
      <c r="I757" s="27"/>
      <c r="J757" s="27"/>
      <c r="K757" s="27"/>
      <c r="L757" s="27"/>
      <c r="M757" s="27"/>
      <c r="N757" s="27"/>
      <c r="O757" s="27"/>
      <c r="P757" s="27"/>
      <c r="Q757" s="27"/>
      <c r="R757" s="27"/>
      <c r="S757" s="27"/>
      <c r="T757" s="27"/>
      <c r="U757" s="27"/>
      <c r="V757" s="27"/>
      <c r="W757" s="27"/>
    </row>
    <row r="758" spans="3:23">
      <c r="C758" s="27"/>
      <c r="D758" s="27"/>
      <c r="E758" s="27"/>
      <c r="F758" s="27"/>
      <c r="G758" s="27"/>
      <c r="H758" s="27"/>
      <c r="I758" s="27"/>
      <c r="J758" s="27"/>
      <c r="K758" s="27"/>
      <c r="L758" s="27"/>
      <c r="M758" s="27"/>
      <c r="N758" s="27"/>
      <c r="O758" s="27"/>
      <c r="P758" s="27"/>
      <c r="Q758" s="27"/>
      <c r="R758" s="27"/>
      <c r="S758" s="27"/>
      <c r="T758" s="27"/>
      <c r="U758" s="27"/>
      <c r="V758" s="27"/>
      <c r="W758" s="27"/>
    </row>
    <row r="759" spans="3:23">
      <c r="C759" s="27"/>
      <c r="D759" s="27"/>
      <c r="E759" s="27"/>
      <c r="F759" s="27"/>
      <c r="G759" s="27"/>
      <c r="H759" s="27"/>
      <c r="I759" s="27"/>
      <c r="J759" s="27"/>
      <c r="K759" s="27"/>
      <c r="L759" s="27"/>
      <c r="M759" s="27"/>
      <c r="N759" s="27"/>
      <c r="O759" s="27"/>
      <c r="P759" s="27"/>
      <c r="Q759" s="27"/>
      <c r="R759" s="27"/>
      <c r="S759" s="27"/>
      <c r="T759" s="27"/>
      <c r="U759" s="27"/>
      <c r="V759" s="27"/>
      <c r="W759" s="27"/>
    </row>
    <row r="760" spans="3:23">
      <c r="C760" s="27"/>
      <c r="D760" s="27"/>
      <c r="E760" s="27"/>
      <c r="F760" s="27"/>
      <c r="G760" s="27"/>
      <c r="H760" s="27"/>
      <c r="I760" s="27"/>
      <c r="J760" s="27"/>
      <c r="K760" s="27"/>
      <c r="L760" s="27"/>
      <c r="M760" s="27"/>
      <c r="N760" s="27"/>
      <c r="O760" s="27"/>
      <c r="P760" s="27"/>
      <c r="Q760" s="27"/>
      <c r="R760" s="27"/>
      <c r="S760" s="27"/>
      <c r="T760" s="27"/>
      <c r="U760" s="27"/>
      <c r="V760" s="27"/>
      <c r="W760" s="27"/>
    </row>
    <row r="761" spans="3:23">
      <c r="C761" s="27"/>
      <c r="D761" s="27"/>
      <c r="E761" s="27"/>
      <c r="F761" s="27"/>
      <c r="G761" s="27"/>
      <c r="H761" s="27"/>
      <c r="I761" s="27"/>
      <c r="J761" s="27"/>
      <c r="K761" s="27"/>
      <c r="L761" s="27"/>
      <c r="M761" s="27"/>
      <c r="N761" s="27"/>
      <c r="O761" s="27"/>
      <c r="P761" s="27"/>
      <c r="Q761" s="27"/>
      <c r="R761" s="27"/>
      <c r="S761" s="27"/>
      <c r="T761" s="27"/>
      <c r="U761" s="27"/>
      <c r="V761" s="27"/>
      <c r="W761" s="27"/>
    </row>
    <row r="762" spans="3:23">
      <c r="C762" s="27"/>
      <c r="D762" s="27"/>
      <c r="E762" s="27"/>
      <c r="F762" s="27"/>
      <c r="G762" s="27"/>
      <c r="H762" s="27"/>
      <c r="I762" s="27"/>
      <c r="J762" s="27"/>
      <c r="K762" s="27"/>
      <c r="L762" s="27"/>
      <c r="M762" s="27"/>
      <c r="N762" s="27"/>
      <c r="O762" s="27"/>
      <c r="P762" s="27"/>
      <c r="Q762" s="27"/>
      <c r="R762" s="27"/>
      <c r="S762" s="27"/>
      <c r="T762" s="27"/>
      <c r="U762" s="27"/>
      <c r="V762" s="27"/>
      <c r="W762" s="27"/>
    </row>
    <row r="763" spans="3:23">
      <c r="C763" s="27"/>
      <c r="D763" s="27"/>
      <c r="E763" s="27"/>
      <c r="F763" s="27"/>
      <c r="G763" s="27"/>
      <c r="H763" s="27"/>
      <c r="I763" s="27"/>
      <c r="J763" s="27"/>
      <c r="K763" s="27"/>
      <c r="L763" s="27"/>
      <c r="M763" s="27"/>
      <c r="N763" s="27"/>
      <c r="O763" s="27"/>
      <c r="P763" s="27"/>
      <c r="Q763" s="27"/>
      <c r="R763" s="27"/>
      <c r="S763" s="27"/>
      <c r="T763" s="27"/>
      <c r="U763" s="27"/>
      <c r="V763" s="27"/>
      <c r="W763" s="27"/>
    </row>
    <row r="764" spans="3:23">
      <c r="C764" s="27"/>
      <c r="D764" s="27"/>
      <c r="E764" s="27"/>
      <c r="F764" s="27"/>
      <c r="G764" s="27"/>
      <c r="H764" s="27"/>
      <c r="I764" s="27"/>
      <c r="J764" s="27"/>
      <c r="K764" s="27"/>
      <c r="L764" s="27"/>
      <c r="M764" s="27"/>
      <c r="N764" s="27"/>
      <c r="O764" s="27"/>
      <c r="P764" s="27"/>
      <c r="Q764" s="27"/>
      <c r="R764" s="27"/>
      <c r="S764" s="27"/>
      <c r="T764" s="27"/>
      <c r="U764" s="27"/>
      <c r="V764" s="27"/>
      <c r="W764" s="27"/>
    </row>
    <row r="765" spans="3:23">
      <c r="C765" s="27"/>
      <c r="D765" s="27"/>
      <c r="E765" s="27"/>
      <c r="F765" s="27"/>
      <c r="G765" s="27"/>
      <c r="H765" s="27"/>
      <c r="I765" s="27"/>
      <c r="J765" s="27"/>
      <c r="K765" s="27"/>
      <c r="L765" s="27"/>
      <c r="M765" s="27"/>
      <c r="N765" s="27"/>
      <c r="O765" s="27"/>
      <c r="P765" s="27"/>
      <c r="Q765" s="27"/>
      <c r="R765" s="27"/>
      <c r="S765" s="27"/>
      <c r="T765" s="27"/>
      <c r="U765" s="27"/>
      <c r="V765" s="27"/>
      <c r="W765" s="27"/>
    </row>
    <row r="766" spans="3:23">
      <c r="C766" s="27"/>
      <c r="D766" s="27"/>
      <c r="E766" s="27"/>
      <c r="F766" s="27"/>
      <c r="G766" s="27"/>
      <c r="H766" s="27"/>
      <c r="I766" s="27"/>
      <c r="J766" s="27"/>
      <c r="K766" s="27"/>
      <c r="L766" s="27"/>
      <c r="M766" s="27"/>
      <c r="N766" s="27"/>
      <c r="O766" s="27"/>
      <c r="P766" s="27"/>
      <c r="Q766" s="27"/>
      <c r="R766" s="27"/>
      <c r="S766" s="27"/>
      <c r="T766" s="27"/>
      <c r="U766" s="27"/>
      <c r="V766" s="27"/>
      <c r="W766" s="27"/>
    </row>
    <row r="767" spans="3:23">
      <c r="C767" s="27"/>
      <c r="D767" s="27"/>
      <c r="E767" s="27"/>
      <c r="F767" s="27"/>
      <c r="G767" s="27"/>
      <c r="H767" s="27"/>
      <c r="I767" s="27"/>
      <c r="J767" s="27"/>
      <c r="K767" s="27"/>
      <c r="L767" s="27"/>
      <c r="M767" s="27"/>
      <c r="N767" s="27"/>
      <c r="O767" s="27"/>
      <c r="P767" s="27"/>
      <c r="Q767" s="27"/>
      <c r="R767" s="27"/>
      <c r="S767" s="27"/>
      <c r="T767" s="27"/>
      <c r="U767" s="27"/>
      <c r="V767" s="27"/>
      <c r="W767" s="27"/>
    </row>
    <row r="768" spans="3:23">
      <c r="C768" s="27"/>
      <c r="D768" s="27"/>
      <c r="E768" s="27"/>
      <c r="F768" s="27"/>
      <c r="G768" s="27"/>
      <c r="H768" s="27"/>
      <c r="I768" s="27"/>
      <c r="J768" s="27"/>
      <c r="K768" s="27"/>
      <c r="L768" s="27"/>
      <c r="M768" s="27"/>
      <c r="N768" s="27"/>
      <c r="O768" s="27"/>
      <c r="P768" s="27"/>
      <c r="Q768" s="27"/>
      <c r="R768" s="27"/>
      <c r="S768" s="27"/>
      <c r="T768" s="27"/>
      <c r="U768" s="27"/>
      <c r="V768" s="27"/>
      <c r="W768" s="27"/>
    </row>
    <row r="769" spans="3:23">
      <c r="C769" s="27"/>
      <c r="D769" s="27"/>
      <c r="E769" s="27"/>
      <c r="F769" s="27"/>
      <c r="G769" s="27"/>
      <c r="H769" s="27"/>
      <c r="I769" s="27"/>
      <c r="J769" s="27"/>
      <c r="K769" s="27"/>
      <c r="L769" s="27"/>
      <c r="M769" s="27"/>
      <c r="N769" s="27"/>
      <c r="O769" s="27"/>
      <c r="P769" s="27"/>
      <c r="Q769" s="27"/>
      <c r="R769" s="27"/>
      <c r="S769" s="27"/>
      <c r="T769" s="27"/>
      <c r="U769" s="27"/>
      <c r="V769" s="27"/>
      <c r="W769" s="27"/>
    </row>
    <row r="770" spans="3:23">
      <c r="C770" s="27"/>
      <c r="D770" s="27"/>
      <c r="E770" s="27"/>
      <c r="F770" s="27"/>
      <c r="G770" s="27"/>
      <c r="H770" s="27"/>
      <c r="I770" s="27"/>
      <c r="J770" s="27"/>
      <c r="K770" s="27"/>
      <c r="L770" s="27"/>
      <c r="M770" s="27"/>
      <c r="N770" s="27"/>
      <c r="O770" s="27"/>
      <c r="P770" s="27"/>
      <c r="Q770" s="27"/>
      <c r="R770" s="27"/>
      <c r="S770" s="27"/>
      <c r="T770" s="27"/>
      <c r="U770" s="27"/>
      <c r="V770" s="27"/>
      <c r="W770" s="27"/>
    </row>
    <row r="771" spans="3:23">
      <c r="C771" s="27"/>
      <c r="D771" s="27"/>
      <c r="E771" s="27"/>
      <c r="F771" s="27"/>
      <c r="G771" s="27"/>
      <c r="H771" s="27"/>
      <c r="I771" s="27"/>
      <c r="J771" s="27"/>
      <c r="K771" s="27"/>
      <c r="L771" s="27"/>
      <c r="M771" s="27"/>
      <c r="N771" s="27"/>
      <c r="O771" s="27"/>
      <c r="P771" s="27"/>
      <c r="Q771" s="27"/>
      <c r="R771" s="27"/>
      <c r="S771" s="27"/>
      <c r="T771" s="27"/>
      <c r="U771" s="27"/>
      <c r="V771" s="27"/>
      <c r="W771" s="27"/>
    </row>
    <row r="772" spans="3:23">
      <c r="C772" s="27"/>
      <c r="D772" s="27"/>
      <c r="E772" s="27"/>
      <c r="F772" s="27"/>
      <c r="G772" s="27"/>
      <c r="H772" s="27"/>
      <c r="I772" s="27"/>
      <c r="J772" s="27"/>
      <c r="K772" s="27"/>
      <c r="L772" s="27"/>
      <c r="M772" s="27"/>
      <c r="N772" s="27"/>
      <c r="O772" s="27"/>
      <c r="P772" s="27"/>
      <c r="Q772" s="27"/>
      <c r="R772" s="27"/>
      <c r="S772" s="27"/>
      <c r="T772" s="27"/>
      <c r="U772" s="27"/>
      <c r="V772" s="27"/>
      <c r="W772" s="27"/>
    </row>
    <row r="773" spans="3:23">
      <c r="C773" s="27"/>
      <c r="D773" s="27"/>
      <c r="E773" s="27"/>
      <c r="F773" s="27"/>
      <c r="G773" s="27"/>
      <c r="H773" s="27"/>
      <c r="I773" s="27"/>
      <c r="J773" s="27"/>
      <c r="K773" s="27"/>
      <c r="L773" s="27"/>
      <c r="M773" s="27"/>
      <c r="N773" s="27"/>
      <c r="O773" s="27"/>
      <c r="P773" s="27"/>
      <c r="Q773" s="27"/>
      <c r="R773" s="27"/>
      <c r="S773" s="27"/>
      <c r="T773" s="27"/>
      <c r="U773" s="27"/>
      <c r="V773" s="27"/>
      <c r="W773" s="27"/>
    </row>
    <row r="774" spans="3:23">
      <c r="C774" s="27"/>
      <c r="D774" s="27"/>
      <c r="E774" s="27"/>
      <c r="F774" s="27"/>
      <c r="G774" s="27"/>
      <c r="H774" s="27"/>
      <c r="I774" s="27"/>
      <c r="J774" s="27"/>
      <c r="K774" s="27"/>
      <c r="L774" s="27"/>
      <c r="M774" s="27"/>
      <c r="N774" s="27"/>
      <c r="O774" s="27"/>
      <c r="P774" s="27"/>
      <c r="Q774" s="27"/>
      <c r="R774" s="27"/>
      <c r="S774" s="27"/>
      <c r="T774" s="27"/>
      <c r="U774" s="27"/>
      <c r="V774" s="27"/>
      <c r="W774" s="27"/>
    </row>
    <row r="775" spans="3:23">
      <c r="C775" s="27"/>
      <c r="D775" s="27"/>
      <c r="E775" s="27"/>
      <c r="F775" s="27"/>
      <c r="G775" s="27"/>
      <c r="H775" s="27"/>
      <c r="I775" s="27"/>
      <c r="J775" s="27"/>
      <c r="K775" s="27"/>
      <c r="L775" s="27"/>
      <c r="M775" s="27"/>
      <c r="N775" s="27"/>
      <c r="O775" s="27"/>
      <c r="P775" s="27"/>
      <c r="Q775" s="27"/>
      <c r="R775" s="27"/>
      <c r="S775" s="27"/>
      <c r="T775" s="27"/>
      <c r="U775" s="27"/>
      <c r="V775" s="27"/>
      <c r="W775" s="27"/>
    </row>
    <row r="776" spans="3:23">
      <c r="C776" s="27"/>
      <c r="D776" s="27"/>
      <c r="E776" s="27"/>
      <c r="F776" s="27"/>
      <c r="G776" s="27"/>
      <c r="H776" s="27"/>
      <c r="I776" s="27"/>
      <c r="J776" s="27"/>
      <c r="K776" s="27"/>
      <c r="L776" s="27"/>
      <c r="M776" s="27"/>
      <c r="N776" s="27"/>
      <c r="O776" s="27"/>
      <c r="P776" s="27"/>
      <c r="Q776" s="27"/>
      <c r="R776" s="27"/>
      <c r="S776" s="27"/>
      <c r="T776" s="27"/>
      <c r="U776" s="27"/>
      <c r="V776" s="27"/>
      <c r="W776" s="27"/>
    </row>
    <row r="777" spans="3:23">
      <c r="C777" s="27"/>
      <c r="D777" s="27"/>
      <c r="E777" s="27"/>
      <c r="F777" s="27"/>
      <c r="G777" s="27"/>
      <c r="H777" s="27"/>
      <c r="I777" s="27"/>
      <c r="J777" s="27"/>
      <c r="K777" s="27"/>
      <c r="L777" s="27"/>
      <c r="M777" s="27"/>
      <c r="N777" s="27"/>
      <c r="O777" s="27"/>
      <c r="P777" s="27"/>
      <c r="Q777" s="27"/>
      <c r="R777" s="27"/>
      <c r="S777" s="27"/>
      <c r="T777" s="27"/>
      <c r="U777" s="27"/>
      <c r="V777" s="27"/>
      <c r="W777" s="27"/>
    </row>
    <row r="778" spans="3:23">
      <c r="C778" s="27"/>
      <c r="D778" s="27"/>
      <c r="E778" s="27"/>
      <c r="F778" s="27"/>
      <c r="G778" s="27"/>
      <c r="H778" s="27"/>
      <c r="I778" s="27"/>
      <c r="J778" s="27"/>
      <c r="K778" s="27"/>
      <c r="L778" s="27"/>
      <c r="M778" s="27"/>
      <c r="N778" s="27"/>
      <c r="O778" s="27"/>
      <c r="P778" s="27"/>
      <c r="Q778" s="27"/>
      <c r="R778" s="27"/>
      <c r="S778" s="27"/>
      <c r="T778" s="27"/>
      <c r="U778" s="27"/>
      <c r="V778" s="27"/>
      <c r="W778" s="27"/>
    </row>
    <row r="779" spans="3:23">
      <c r="C779" s="27"/>
      <c r="D779" s="27"/>
      <c r="E779" s="27"/>
      <c r="F779" s="27"/>
      <c r="G779" s="27"/>
      <c r="H779" s="27"/>
      <c r="I779" s="27"/>
      <c r="J779" s="27"/>
      <c r="K779" s="27"/>
      <c r="L779" s="27"/>
      <c r="M779" s="27"/>
      <c r="N779" s="27"/>
      <c r="O779" s="27"/>
      <c r="P779" s="27"/>
      <c r="Q779" s="27"/>
      <c r="R779" s="27"/>
      <c r="S779" s="27"/>
      <c r="T779" s="27"/>
      <c r="U779" s="27"/>
      <c r="V779" s="27"/>
      <c r="W779" s="27"/>
    </row>
    <row r="780" spans="3:23">
      <c r="C780" s="27"/>
      <c r="D780" s="27"/>
      <c r="E780" s="27"/>
      <c r="F780" s="27"/>
      <c r="G780" s="27"/>
      <c r="H780" s="27"/>
      <c r="I780" s="27"/>
      <c r="J780" s="27"/>
      <c r="K780" s="27"/>
      <c r="L780" s="27"/>
      <c r="M780" s="27"/>
      <c r="N780" s="27"/>
      <c r="O780" s="27"/>
      <c r="P780" s="27"/>
      <c r="Q780" s="27"/>
      <c r="R780" s="27"/>
      <c r="S780" s="27"/>
      <c r="T780" s="27"/>
      <c r="U780" s="27"/>
      <c r="V780" s="27"/>
      <c r="W780" s="27"/>
    </row>
    <row r="781" spans="3:23">
      <c r="C781" s="27"/>
      <c r="D781" s="27"/>
      <c r="E781" s="27"/>
      <c r="F781" s="27"/>
      <c r="G781" s="27"/>
      <c r="H781" s="27"/>
      <c r="I781" s="27"/>
      <c r="J781" s="27"/>
      <c r="K781" s="27"/>
      <c r="L781" s="27"/>
      <c r="M781" s="27"/>
      <c r="N781" s="27"/>
      <c r="O781" s="27"/>
      <c r="P781" s="27"/>
      <c r="Q781" s="27"/>
      <c r="R781" s="27"/>
      <c r="S781" s="27"/>
      <c r="T781" s="27"/>
      <c r="U781" s="27"/>
      <c r="V781" s="27"/>
      <c r="W781" s="27"/>
    </row>
    <row r="782" spans="3:23">
      <c r="C782" s="27"/>
      <c r="D782" s="27"/>
      <c r="E782" s="27"/>
      <c r="F782" s="27"/>
      <c r="G782" s="27"/>
      <c r="H782" s="27"/>
      <c r="I782" s="27"/>
      <c r="J782" s="27"/>
      <c r="K782" s="27"/>
      <c r="L782" s="27"/>
      <c r="M782" s="27"/>
      <c r="N782" s="27"/>
      <c r="O782" s="27"/>
      <c r="P782" s="27"/>
      <c r="Q782" s="27"/>
      <c r="R782" s="27"/>
      <c r="S782" s="27"/>
      <c r="T782" s="27"/>
      <c r="U782" s="27"/>
      <c r="V782" s="27"/>
      <c r="W782" s="27"/>
    </row>
    <row r="783" spans="3:23">
      <c r="C783" s="27"/>
      <c r="D783" s="27"/>
      <c r="E783" s="27"/>
      <c r="F783" s="27"/>
      <c r="G783" s="27"/>
      <c r="H783" s="27"/>
      <c r="I783" s="27"/>
      <c r="J783" s="27"/>
      <c r="K783" s="27"/>
      <c r="L783" s="27"/>
      <c r="M783" s="27"/>
      <c r="N783" s="27"/>
      <c r="O783" s="27"/>
      <c r="P783" s="27"/>
      <c r="Q783" s="27"/>
      <c r="R783" s="27"/>
      <c r="S783" s="27"/>
      <c r="T783" s="27"/>
      <c r="U783" s="27"/>
      <c r="V783" s="27"/>
      <c r="W783" s="27"/>
    </row>
    <row r="784" spans="3:23">
      <c r="C784" s="27"/>
      <c r="D784" s="27"/>
      <c r="E784" s="27"/>
      <c r="F784" s="27"/>
      <c r="G784" s="27"/>
      <c r="H784" s="27"/>
      <c r="I784" s="27"/>
      <c r="J784" s="27"/>
      <c r="K784" s="27"/>
      <c r="L784" s="27"/>
      <c r="M784" s="27"/>
      <c r="N784" s="27"/>
      <c r="O784" s="27"/>
      <c r="P784" s="27"/>
      <c r="Q784" s="27"/>
      <c r="R784" s="27"/>
      <c r="S784" s="27"/>
      <c r="T784" s="27"/>
      <c r="U784" s="27"/>
      <c r="V784" s="27"/>
      <c r="W784" s="27"/>
    </row>
    <row r="785" spans="3:23">
      <c r="C785" s="27"/>
      <c r="D785" s="27"/>
      <c r="E785" s="27"/>
      <c r="F785" s="27"/>
      <c r="G785" s="27"/>
      <c r="H785" s="27"/>
      <c r="I785" s="27"/>
      <c r="J785" s="27"/>
      <c r="K785" s="27"/>
      <c r="L785" s="27"/>
      <c r="M785" s="27"/>
      <c r="N785" s="27"/>
      <c r="O785" s="27"/>
      <c r="P785" s="27"/>
      <c r="Q785" s="27"/>
      <c r="R785" s="27"/>
      <c r="S785" s="27"/>
      <c r="T785" s="27"/>
      <c r="U785" s="27"/>
      <c r="V785" s="27"/>
      <c r="W785" s="27"/>
    </row>
    <row r="786" spans="3:23">
      <c r="C786" s="27"/>
      <c r="D786" s="27"/>
      <c r="E786" s="27"/>
      <c r="F786" s="27"/>
      <c r="G786" s="27"/>
      <c r="H786" s="27"/>
      <c r="I786" s="27"/>
      <c r="J786" s="27"/>
      <c r="K786" s="27"/>
      <c r="L786" s="27"/>
      <c r="M786" s="27"/>
      <c r="N786" s="27"/>
      <c r="O786" s="27"/>
      <c r="P786" s="27"/>
      <c r="Q786" s="27"/>
      <c r="R786" s="27"/>
      <c r="S786" s="27"/>
      <c r="T786" s="27"/>
      <c r="U786" s="27"/>
      <c r="V786" s="27"/>
      <c r="W786" s="27"/>
    </row>
    <row r="787" spans="3:23">
      <c r="C787" s="27"/>
      <c r="D787" s="27"/>
      <c r="E787" s="27"/>
      <c r="F787" s="27"/>
      <c r="G787" s="27"/>
      <c r="H787" s="27"/>
      <c r="I787" s="27"/>
      <c r="J787" s="27"/>
      <c r="K787" s="27"/>
      <c r="L787" s="27"/>
      <c r="M787" s="27"/>
      <c r="N787" s="27"/>
      <c r="O787" s="27"/>
      <c r="P787" s="27"/>
      <c r="Q787" s="27"/>
      <c r="R787" s="27"/>
      <c r="S787" s="27"/>
      <c r="T787" s="27"/>
      <c r="U787" s="27"/>
      <c r="V787" s="27"/>
      <c r="W787" s="27"/>
    </row>
    <row r="788" spans="3:23">
      <c r="C788" s="27"/>
      <c r="D788" s="27"/>
      <c r="E788" s="27"/>
      <c r="F788" s="27"/>
      <c r="G788" s="27"/>
      <c r="H788" s="27"/>
      <c r="I788" s="27"/>
      <c r="J788" s="27"/>
      <c r="K788" s="27"/>
      <c r="L788" s="27"/>
      <c r="M788" s="27"/>
      <c r="N788" s="27"/>
      <c r="O788" s="27"/>
      <c r="P788" s="27"/>
      <c r="Q788" s="27"/>
      <c r="R788" s="27"/>
      <c r="S788" s="27"/>
      <c r="T788" s="27"/>
      <c r="U788" s="27"/>
      <c r="V788" s="27"/>
      <c r="W788" s="27"/>
    </row>
    <row r="789" spans="3:23">
      <c r="C789" s="27"/>
      <c r="D789" s="27"/>
      <c r="E789" s="27"/>
      <c r="F789" s="27"/>
      <c r="G789" s="27"/>
      <c r="H789" s="27"/>
      <c r="I789" s="27"/>
      <c r="J789" s="27"/>
      <c r="K789" s="27"/>
      <c r="L789" s="27"/>
      <c r="M789" s="27"/>
      <c r="N789" s="27"/>
      <c r="O789" s="27"/>
      <c r="P789" s="27"/>
      <c r="Q789" s="27"/>
      <c r="R789" s="27"/>
      <c r="S789" s="27"/>
      <c r="T789" s="27"/>
      <c r="U789" s="27"/>
      <c r="V789" s="27"/>
      <c r="W789" s="27"/>
    </row>
    <row r="790" spans="3:23">
      <c r="C790" s="27"/>
      <c r="D790" s="27"/>
      <c r="E790" s="27"/>
      <c r="F790" s="27"/>
      <c r="G790" s="27"/>
      <c r="H790" s="27"/>
      <c r="I790" s="27"/>
      <c r="J790" s="27"/>
      <c r="K790" s="27"/>
      <c r="L790" s="27"/>
      <c r="M790" s="27"/>
      <c r="N790" s="27"/>
      <c r="O790" s="27"/>
      <c r="P790" s="27"/>
      <c r="Q790" s="27"/>
      <c r="R790" s="27"/>
      <c r="S790" s="27"/>
      <c r="T790" s="27"/>
      <c r="U790" s="27"/>
      <c r="V790" s="27"/>
      <c r="W790" s="27"/>
    </row>
    <row r="791" spans="3:23">
      <c r="C791" s="27"/>
      <c r="D791" s="27"/>
      <c r="E791" s="27"/>
      <c r="F791" s="27"/>
      <c r="G791" s="27"/>
      <c r="H791" s="27"/>
      <c r="I791" s="27"/>
      <c r="J791" s="27"/>
      <c r="K791" s="27"/>
      <c r="L791" s="27"/>
      <c r="M791" s="27"/>
      <c r="N791" s="27"/>
      <c r="O791" s="27"/>
      <c r="P791" s="27"/>
      <c r="Q791" s="27"/>
      <c r="R791" s="27"/>
      <c r="S791" s="27"/>
      <c r="T791" s="27"/>
      <c r="U791" s="27"/>
      <c r="V791" s="27"/>
      <c r="W791" s="27"/>
    </row>
    <row r="792" spans="3:23">
      <c r="C792" s="27"/>
      <c r="D792" s="27"/>
      <c r="E792" s="27"/>
      <c r="F792" s="27"/>
      <c r="G792" s="27"/>
      <c r="H792" s="27"/>
      <c r="I792" s="27"/>
      <c r="J792" s="27"/>
      <c r="K792" s="27"/>
      <c r="L792" s="27"/>
      <c r="M792" s="27"/>
      <c r="N792" s="27"/>
      <c r="O792" s="27"/>
      <c r="P792" s="27"/>
      <c r="Q792" s="27"/>
      <c r="R792" s="27"/>
      <c r="S792" s="27"/>
      <c r="T792" s="27"/>
      <c r="U792" s="27"/>
      <c r="V792" s="27"/>
      <c r="W792" s="27"/>
    </row>
    <row r="793" spans="3:23">
      <c r="C793" s="27"/>
      <c r="D793" s="27"/>
      <c r="E793" s="27"/>
      <c r="F793" s="27"/>
      <c r="G793" s="27"/>
      <c r="H793" s="27"/>
      <c r="I793" s="27"/>
      <c r="J793" s="27"/>
      <c r="K793" s="27"/>
      <c r="L793" s="27"/>
      <c r="M793" s="27"/>
      <c r="N793" s="27"/>
      <c r="O793" s="27"/>
      <c r="P793" s="27"/>
      <c r="Q793" s="27"/>
      <c r="R793" s="27"/>
      <c r="S793" s="27"/>
      <c r="T793" s="27"/>
      <c r="U793" s="27"/>
      <c r="V793" s="27"/>
      <c r="W793" s="27"/>
    </row>
    <row r="794" spans="3:23">
      <c r="C794" s="27"/>
      <c r="D794" s="27"/>
      <c r="E794" s="27"/>
      <c r="F794" s="27"/>
      <c r="G794" s="27"/>
      <c r="H794" s="27"/>
      <c r="I794" s="27"/>
      <c r="J794" s="27"/>
      <c r="K794" s="27"/>
      <c r="L794" s="27"/>
      <c r="M794" s="27"/>
      <c r="N794" s="27"/>
      <c r="O794" s="27"/>
      <c r="P794" s="27"/>
      <c r="Q794" s="27"/>
      <c r="R794" s="27"/>
      <c r="S794" s="27"/>
      <c r="T794" s="27"/>
      <c r="U794" s="27"/>
      <c r="V794" s="27"/>
      <c r="W794" s="27"/>
    </row>
    <row r="795" spans="3:23">
      <c r="C795" s="27"/>
      <c r="D795" s="27"/>
      <c r="E795" s="27"/>
      <c r="F795" s="27"/>
      <c r="G795" s="27"/>
      <c r="H795" s="27"/>
      <c r="I795" s="27"/>
      <c r="J795" s="27"/>
      <c r="K795" s="27"/>
      <c r="L795" s="27"/>
      <c r="M795" s="27"/>
      <c r="N795" s="27"/>
      <c r="O795" s="27"/>
      <c r="P795" s="27"/>
      <c r="Q795" s="27"/>
      <c r="R795" s="27"/>
      <c r="S795" s="27"/>
      <c r="T795" s="27"/>
      <c r="U795" s="27"/>
      <c r="V795" s="27"/>
      <c r="W795" s="27"/>
    </row>
    <row r="796" spans="3:23">
      <c r="C796" s="27"/>
      <c r="D796" s="27"/>
      <c r="E796" s="27"/>
      <c r="F796" s="27"/>
      <c r="G796" s="27"/>
      <c r="H796" s="27"/>
      <c r="I796" s="27"/>
      <c r="J796" s="27"/>
      <c r="K796" s="27"/>
      <c r="L796" s="27"/>
      <c r="M796" s="27"/>
      <c r="N796" s="27"/>
      <c r="O796" s="27"/>
      <c r="P796" s="27"/>
      <c r="Q796" s="27"/>
      <c r="R796" s="27"/>
      <c r="S796" s="27"/>
      <c r="T796" s="27"/>
      <c r="U796" s="27"/>
      <c r="V796" s="27"/>
      <c r="W796" s="27"/>
    </row>
    <row r="797" spans="3:23">
      <c r="C797" s="27"/>
      <c r="D797" s="27"/>
      <c r="E797" s="27"/>
      <c r="F797" s="27"/>
      <c r="G797" s="27"/>
      <c r="H797" s="27"/>
      <c r="I797" s="27"/>
      <c r="J797" s="27"/>
      <c r="K797" s="27"/>
      <c r="L797" s="27"/>
      <c r="M797" s="27"/>
      <c r="N797" s="27"/>
      <c r="O797" s="27"/>
      <c r="P797" s="27"/>
      <c r="Q797" s="27"/>
      <c r="R797" s="27"/>
      <c r="S797" s="27"/>
      <c r="T797" s="27"/>
      <c r="U797" s="27"/>
      <c r="V797" s="27"/>
      <c r="W797" s="27"/>
    </row>
    <row r="798" spans="3:23">
      <c r="C798" s="27"/>
      <c r="D798" s="27"/>
      <c r="E798" s="27"/>
      <c r="F798" s="27"/>
      <c r="G798" s="27"/>
      <c r="H798" s="27"/>
      <c r="I798" s="27"/>
      <c r="J798" s="27"/>
      <c r="K798" s="27"/>
      <c r="L798" s="27"/>
      <c r="M798" s="27"/>
      <c r="N798" s="27"/>
      <c r="O798" s="27"/>
      <c r="P798" s="27"/>
      <c r="Q798" s="27"/>
      <c r="R798" s="27"/>
      <c r="S798" s="27"/>
      <c r="T798" s="27"/>
      <c r="U798" s="27"/>
      <c r="V798" s="27"/>
      <c r="W798" s="27"/>
    </row>
    <row r="799" spans="3:23">
      <c r="C799" s="27"/>
      <c r="D799" s="27"/>
      <c r="E799" s="27"/>
      <c r="F799" s="27"/>
      <c r="G799" s="27"/>
      <c r="H799" s="27"/>
      <c r="I799" s="27"/>
      <c r="J799" s="27"/>
      <c r="K799" s="27"/>
      <c r="L799" s="27"/>
      <c r="M799" s="27"/>
      <c r="N799" s="27"/>
      <c r="O799" s="27"/>
      <c r="P799" s="27"/>
      <c r="Q799" s="27"/>
      <c r="R799" s="27"/>
      <c r="S799" s="27"/>
      <c r="T799" s="27"/>
      <c r="U799" s="27"/>
      <c r="V799" s="27"/>
      <c r="W799" s="27"/>
    </row>
    <row r="800" spans="3:23">
      <c r="C800" s="27"/>
      <c r="D800" s="27"/>
      <c r="E800" s="27"/>
      <c r="F800" s="27"/>
      <c r="G800" s="27"/>
      <c r="H800" s="27"/>
      <c r="I800" s="27"/>
      <c r="J800" s="27"/>
      <c r="K800" s="27"/>
      <c r="L800" s="27"/>
      <c r="M800" s="27"/>
      <c r="N800" s="27"/>
      <c r="O800" s="27"/>
      <c r="P800" s="27"/>
      <c r="Q800" s="27"/>
      <c r="R800" s="27"/>
      <c r="S800" s="27"/>
      <c r="T800" s="27"/>
      <c r="U800" s="27"/>
      <c r="V800" s="27"/>
      <c r="W800" s="27"/>
    </row>
    <row r="801" spans="3:23">
      <c r="C801" s="27"/>
      <c r="D801" s="27"/>
      <c r="E801" s="27"/>
      <c r="F801" s="27"/>
      <c r="G801" s="27"/>
      <c r="H801" s="27"/>
      <c r="I801" s="27"/>
      <c r="J801" s="27"/>
      <c r="K801" s="27"/>
      <c r="L801" s="27"/>
      <c r="M801" s="27"/>
      <c r="N801" s="27"/>
      <c r="O801" s="27"/>
      <c r="P801" s="27"/>
      <c r="Q801" s="27"/>
      <c r="R801" s="27"/>
      <c r="S801" s="27"/>
      <c r="T801" s="27"/>
      <c r="U801" s="27"/>
      <c r="V801" s="27"/>
      <c r="W801" s="27"/>
    </row>
    <row r="802" spans="3:23">
      <c r="C802" s="27"/>
      <c r="D802" s="27"/>
      <c r="E802" s="27"/>
      <c r="F802" s="27"/>
      <c r="G802" s="27"/>
      <c r="H802" s="27"/>
      <c r="I802" s="27"/>
      <c r="J802" s="27"/>
      <c r="K802" s="27"/>
      <c r="L802" s="27"/>
      <c r="M802" s="27"/>
      <c r="N802" s="27"/>
      <c r="O802" s="27"/>
      <c r="P802" s="27"/>
      <c r="Q802" s="27"/>
      <c r="R802" s="27"/>
      <c r="S802" s="27"/>
      <c r="T802" s="27"/>
      <c r="U802" s="27"/>
      <c r="V802" s="27"/>
      <c r="W802" s="27"/>
    </row>
    <row r="803" spans="3:23">
      <c r="C803" s="27"/>
      <c r="D803" s="27"/>
      <c r="E803" s="27"/>
      <c r="F803" s="27"/>
      <c r="G803" s="27"/>
      <c r="H803" s="27"/>
      <c r="I803" s="27"/>
      <c r="J803" s="27"/>
      <c r="K803" s="27"/>
      <c r="L803" s="27"/>
      <c r="M803" s="27"/>
      <c r="N803" s="27"/>
      <c r="O803" s="27"/>
      <c r="P803" s="27"/>
      <c r="Q803" s="27"/>
      <c r="R803" s="27"/>
      <c r="S803" s="27"/>
      <c r="T803" s="27"/>
      <c r="U803" s="27"/>
      <c r="V803" s="27"/>
      <c r="W803" s="27"/>
    </row>
    <row r="804" spans="3:23">
      <c r="C804" s="27"/>
      <c r="D804" s="27"/>
      <c r="E804" s="27"/>
      <c r="F804" s="27"/>
      <c r="G804" s="27"/>
      <c r="H804" s="27"/>
      <c r="I804" s="27"/>
      <c r="J804" s="27"/>
      <c r="K804" s="27"/>
      <c r="L804" s="27"/>
      <c r="M804" s="27"/>
      <c r="N804" s="27"/>
      <c r="O804" s="27"/>
      <c r="P804" s="27"/>
      <c r="Q804" s="27"/>
      <c r="R804" s="27"/>
      <c r="S804" s="27"/>
      <c r="T804" s="27"/>
      <c r="U804" s="27"/>
      <c r="V804" s="27"/>
      <c r="W804" s="27"/>
    </row>
    <row r="805" spans="3:23">
      <c r="C805" s="27"/>
      <c r="D805" s="27"/>
      <c r="E805" s="27"/>
      <c r="F805" s="27"/>
      <c r="G805" s="27"/>
      <c r="H805" s="27"/>
      <c r="I805" s="27"/>
      <c r="J805" s="27"/>
      <c r="K805" s="27"/>
      <c r="L805" s="27"/>
      <c r="M805" s="27"/>
      <c r="N805" s="27"/>
      <c r="O805" s="27"/>
      <c r="P805" s="27"/>
      <c r="Q805" s="27"/>
      <c r="R805" s="27"/>
      <c r="S805" s="27"/>
      <c r="T805" s="27"/>
      <c r="U805" s="27"/>
      <c r="V805" s="27"/>
      <c r="W805" s="27"/>
    </row>
    <row r="806" spans="3:23">
      <c r="C806" s="27"/>
      <c r="D806" s="27"/>
      <c r="E806" s="27"/>
      <c r="F806" s="27"/>
      <c r="G806" s="27"/>
      <c r="H806" s="27"/>
      <c r="I806" s="27"/>
      <c r="J806" s="27"/>
      <c r="K806" s="27"/>
      <c r="L806" s="27"/>
      <c r="M806" s="27"/>
      <c r="N806" s="27"/>
      <c r="O806" s="27"/>
      <c r="P806" s="27"/>
      <c r="Q806" s="27"/>
      <c r="R806" s="27"/>
      <c r="S806" s="27"/>
      <c r="T806" s="27"/>
      <c r="U806" s="27"/>
      <c r="V806" s="27"/>
      <c r="W806" s="27"/>
    </row>
    <row r="807" spans="3:23">
      <c r="C807" s="27"/>
      <c r="D807" s="27"/>
      <c r="E807" s="27"/>
      <c r="F807" s="27"/>
      <c r="G807" s="27"/>
      <c r="H807" s="27"/>
      <c r="I807" s="27"/>
      <c r="J807" s="27"/>
      <c r="K807" s="27"/>
      <c r="L807" s="27"/>
      <c r="M807" s="27"/>
      <c r="N807" s="27"/>
      <c r="O807" s="27"/>
      <c r="P807" s="27"/>
      <c r="Q807" s="27"/>
      <c r="R807" s="27"/>
      <c r="S807" s="27"/>
      <c r="T807" s="27"/>
      <c r="U807" s="27"/>
      <c r="V807" s="27"/>
      <c r="W807" s="27"/>
    </row>
    <row r="808" spans="3:23">
      <c r="C808" s="27"/>
      <c r="D808" s="27"/>
      <c r="E808" s="27"/>
      <c r="F808" s="27"/>
      <c r="G808" s="27"/>
      <c r="H808" s="27"/>
      <c r="I808" s="27"/>
      <c r="J808" s="27"/>
      <c r="K808" s="27"/>
      <c r="L808" s="27"/>
      <c r="M808" s="27"/>
      <c r="N808" s="27"/>
      <c r="O808" s="27"/>
      <c r="P808" s="27"/>
      <c r="Q808" s="27"/>
      <c r="R808" s="27"/>
      <c r="S808" s="27"/>
      <c r="T808" s="27"/>
      <c r="U808" s="27"/>
      <c r="V808" s="27"/>
      <c r="W808" s="27"/>
    </row>
    <row r="809" spans="3:23">
      <c r="C809" s="27"/>
      <c r="D809" s="27"/>
      <c r="E809" s="27"/>
      <c r="F809" s="27"/>
      <c r="G809" s="27"/>
      <c r="H809" s="27"/>
      <c r="I809" s="27"/>
      <c r="J809" s="27"/>
      <c r="K809" s="27"/>
      <c r="L809" s="27"/>
      <c r="M809" s="27"/>
      <c r="N809" s="27"/>
      <c r="O809" s="27"/>
      <c r="P809" s="27"/>
      <c r="Q809" s="27"/>
      <c r="R809" s="27"/>
      <c r="S809" s="27"/>
      <c r="T809" s="27"/>
      <c r="U809" s="27"/>
      <c r="V809" s="27"/>
      <c r="W809" s="27"/>
    </row>
    <row r="810" spans="3:23">
      <c r="C810" s="27"/>
      <c r="D810" s="27"/>
      <c r="E810" s="27"/>
      <c r="F810" s="27"/>
      <c r="G810" s="27"/>
      <c r="H810" s="27"/>
      <c r="I810" s="27"/>
      <c r="J810" s="27"/>
      <c r="K810" s="27"/>
      <c r="L810" s="27"/>
      <c r="M810" s="27"/>
      <c r="N810" s="27"/>
      <c r="O810" s="27"/>
      <c r="P810" s="27"/>
      <c r="Q810" s="27"/>
      <c r="R810" s="27"/>
      <c r="S810" s="27"/>
      <c r="T810" s="27"/>
      <c r="U810" s="27"/>
      <c r="V810" s="27"/>
      <c r="W810" s="27"/>
    </row>
    <row r="811" spans="3:23">
      <c r="C811" s="27"/>
      <c r="D811" s="27"/>
      <c r="E811" s="27"/>
      <c r="F811" s="27"/>
      <c r="G811" s="27"/>
      <c r="H811" s="27"/>
      <c r="I811" s="27"/>
      <c r="J811" s="27"/>
      <c r="K811" s="27"/>
      <c r="L811" s="27"/>
      <c r="M811" s="27"/>
      <c r="N811" s="27"/>
      <c r="O811" s="27"/>
      <c r="P811" s="27"/>
      <c r="Q811" s="27"/>
      <c r="R811" s="27"/>
      <c r="S811" s="27"/>
      <c r="T811" s="27"/>
      <c r="U811" s="27"/>
      <c r="V811" s="27"/>
      <c r="W811" s="27"/>
    </row>
    <row r="812" spans="3:23">
      <c r="C812" s="27"/>
      <c r="D812" s="27"/>
      <c r="E812" s="27"/>
      <c r="F812" s="27"/>
      <c r="G812" s="27"/>
      <c r="H812" s="27"/>
      <c r="I812" s="27"/>
      <c r="J812" s="27"/>
      <c r="K812" s="27"/>
      <c r="L812" s="27"/>
      <c r="M812" s="27"/>
      <c r="N812" s="27"/>
      <c r="O812" s="27"/>
      <c r="P812" s="27"/>
      <c r="Q812" s="27"/>
      <c r="R812" s="27"/>
      <c r="S812" s="27"/>
      <c r="T812" s="27"/>
      <c r="U812" s="27"/>
      <c r="V812" s="27"/>
      <c r="W812" s="27"/>
    </row>
    <row r="813" spans="3:23">
      <c r="C813" s="27"/>
      <c r="D813" s="27"/>
      <c r="E813" s="27"/>
      <c r="F813" s="27"/>
      <c r="G813" s="27"/>
      <c r="H813" s="27"/>
      <c r="I813" s="27"/>
      <c r="J813" s="27"/>
      <c r="K813" s="27"/>
      <c r="L813" s="27"/>
      <c r="M813" s="27"/>
      <c r="N813" s="27"/>
      <c r="O813" s="27"/>
      <c r="P813" s="27"/>
      <c r="Q813" s="27"/>
      <c r="R813" s="27"/>
      <c r="S813" s="27"/>
      <c r="T813" s="27"/>
      <c r="U813" s="27"/>
      <c r="V813" s="27"/>
      <c r="W813" s="27"/>
    </row>
    <row r="814" spans="3:23">
      <c r="C814" s="27"/>
      <c r="D814" s="27"/>
      <c r="E814" s="27"/>
      <c r="F814" s="27"/>
      <c r="G814" s="27"/>
      <c r="H814" s="27"/>
      <c r="I814" s="27"/>
      <c r="J814" s="27"/>
      <c r="K814" s="27"/>
      <c r="L814" s="27"/>
      <c r="M814" s="27"/>
      <c r="N814" s="27"/>
      <c r="O814" s="27"/>
      <c r="P814" s="27"/>
      <c r="Q814" s="27"/>
      <c r="R814" s="27"/>
      <c r="S814" s="27"/>
      <c r="T814" s="27"/>
      <c r="U814" s="27"/>
      <c r="V814" s="27"/>
      <c r="W814" s="27"/>
    </row>
    <row r="815" spans="3:23">
      <c r="C815" s="27"/>
      <c r="D815" s="27"/>
      <c r="E815" s="27"/>
      <c r="F815" s="27"/>
      <c r="G815" s="27"/>
      <c r="H815" s="27"/>
      <c r="I815" s="27"/>
      <c r="J815" s="27"/>
      <c r="K815" s="27"/>
      <c r="L815" s="27"/>
      <c r="M815" s="27"/>
      <c r="N815" s="27"/>
      <c r="O815" s="27"/>
      <c r="P815" s="27"/>
      <c r="Q815" s="27"/>
      <c r="R815" s="27"/>
      <c r="S815" s="27"/>
      <c r="T815" s="27"/>
      <c r="U815" s="27"/>
      <c r="V815" s="27"/>
      <c r="W815" s="27"/>
    </row>
    <row r="816" spans="3:23">
      <c r="C816" s="27"/>
      <c r="D816" s="27"/>
      <c r="E816" s="27"/>
      <c r="F816" s="27"/>
      <c r="G816" s="27"/>
      <c r="H816" s="27"/>
      <c r="I816" s="27"/>
      <c r="J816" s="27"/>
      <c r="K816" s="27"/>
      <c r="L816" s="27"/>
      <c r="M816" s="27"/>
      <c r="N816" s="27"/>
      <c r="O816" s="27"/>
      <c r="P816" s="27"/>
      <c r="Q816" s="27"/>
      <c r="R816" s="27"/>
      <c r="S816" s="27"/>
      <c r="T816" s="27"/>
      <c r="U816" s="27"/>
      <c r="V816" s="27"/>
      <c r="W816" s="27"/>
    </row>
    <row r="817" spans="3:23">
      <c r="C817" s="27"/>
      <c r="D817" s="27"/>
      <c r="E817" s="27"/>
      <c r="F817" s="27"/>
      <c r="G817" s="27"/>
      <c r="H817" s="27"/>
      <c r="I817" s="27"/>
      <c r="J817" s="27"/>
      <c r="K817" s="27"/>
      <c r="L817" s="27"/>
      <c r="M817" s="27"/>
      <c r="N817" s="27"/>
      <c r="O817" s="27"/>
      <c r="P817" s="27"/>
      <c r="Q817" s="27"/>
      <c r="R817" s="27"/>
      <c r="S817" s="27"/>
      <c r="T817" s="27"/>
      <c r="U817" s="27"/>
      <c r="V817" s="27"/>
      <c r="W817" s="27"/>
    </row>
    <row r="818" spans="3:23">
      <c r="C818" s="27"/>
      <c r="D818" s="27"/>
      <c r="E818" s="27"/>
      <c r="F818" s="27"/>
      <c r="G818" s="27"/>
      <c r="H818" s="27"/>
      <c r="I818" s="27"/>
      <c r="J818" s="27"/>
      <c r="K818" s="27"/>
      <c r="L818" s="27"/>
      <c r="M818" s="27"/>
      <c r="N818" s="27"/>
      <c r="O818" s="27"/>
      <c r="P818" s="27"/>
      <c r="Q818" s="27"/>
      <c r="R818" s="27"/>
      <c r="S818" s="27"/>
      <c r="T818" s="27"/>
      <c r="U818" s="27"/>
      <c r="V818" s="27"/>
      <c r="W818" s="27"/>
    </row>
    <row r="819" spans="3:23">
      <c r="C819" s="27"/>
      <c r="D819" s="27"/>
      <c r="E819" s="27"/>
      <c r="F819" s="27"/>
      <c r="G819" s="27"/>
      <c r="H819" s="27"/>
      <c r="I819" s="27"/>
      <c r="J819" s="27"/>
      <c r="K819" s="27"/>
      <c r="L819" s="27"/>
      <c r="M819" s="27"/>
      <c r="N819" s="27"/>
      <c r="O819" s="27"/>
      <c r="P819" s="27"/>
      <c r="Q819" s="27"/>
      <c r="R819" s="27"/>
      <c r="S819" s="27"/>
      <c r="T819" s="27"/>
      <c r="U819" s="27"/>
      <c r="V819" s="27"/>
      <c r="W819" s="27"/>
    </row>
    <row r="820" spans="3:23">
      <c r="C820" s="27"/>
      <c r="D820" s="27"/>
      <c r="E820" s="27"/>
      <c r="F820" s="27"/>
      <c r="G820" s="27"/>
      <c r="H820" s="27"/>
      <c r="I820" s="27"/>
      <c r="J820" s="27"/>
      <c r="K820" s="27"/>
      <c r="L820" s="27"/>
      <c r="M820" s="27"/>
      <c r="N820" s="27"/>
      <c r="O820" s="27"/>
      <c r="P820" s="27"/>
      <c r="Q820" s="27"/>
      <c r="R820" s="27"/>
      <c r="S820" s="27"/>
      <c r="T820" s="27"/>
      <c r="U820" s="27"/>
      <c r="V820" s="27"/>
      <c r="W820" s="27"/>
    </row>
    <row r="821" spans="3:23">
      <c r="C821" s="27"/>
      <c r="D821" s="27"/>
      <c r="E821" s="27"/>
      <c r="F821" s="27"/>
      <c r="G821" s="27"/>
      <c r="H821" s="27"/>
      <c r="I821" s="27"/>
      <c r="J821" s="27"/>
      <c r="K821" s="27"/>
      <c r="L821" s="27"/>
      <c r="M821" s="27"/>
      <c r="N821" s="27"/>
      <c r="O821" s="27"/>
      <c r="P821" s="27"/>
      <c r="Q821" s="27"/>
      <c r="R821" s="27"/>
      <c r="S821" s="27"/>
      <c r="T821" s="27"/>
      <c r="U821" s="27"/>
      <c r="V821" s="27"/>
      <c r="W821" s="27"/>
    </row>
    <row r="822" spans="3:23">
      <c r="C822" s="27"/>
      <c r="D822" s="27"/>
      <c r="E822" s="27"/>
      <c r="F822" s="27"/>
      <c r="G822" s="27"/>
      <c r="H822" s="27"/>
      <c r="I822" s="27"/>
      <c r="J822" s="27"/>
      <c r="K822" s="27"/>
      <c r="L822" s="27"/>
      <c r="M822" s="27"/>
      <c r="N822" s="27"/>
      <c r="O822" s="27"/>
      <c r="P822" s="27"/>
      <c r="Q822" s="27"/>
      <c r="R822" s="27"/>
      <c r="S822" s="27"/>
      <c r="T822" s="27"/>
      <c r="U822" s="27"/>
      <c r="V822" s="27"/>
      <c r="W822" s="27"/>
    </row>
    <row r="823" spans="3:23">
      <c r="C823" s="27"/>
      <c r="D823" s="27"/>
      <c r="E823" s="27"/>
      <c r="F823" s="27"/>
      <c r="G823" s="27"/>
      <c r="H823" s="27"/>
      <c r="I823" s="27"/>
      <c r="J823" s="27"/>
      <c r="K823" s="27"/>
      <c r="L823" s="27"/>
      <c r="M823" s="27"/>
      <c r="N823" s="27"/>
      <c r="O823" s="27"/>
      <c r="P823" s="27"/>
      <c r="Q823" s="27"/>
      <c r="R823" s="27"/>
      <c r="S823" s="27"/>
      <c r="T823" s="27"/>
      <c r="U823" s="27"/>
      <c r="V823" s="27"/>
      <c r="W823" s="27"/>
    </row>
    <row r="824" spans="3:23">
      <c r="C824" s="27"/>
      <c r="D824" s="27"/>
      <c r="E824" s="27"/>
      <c r="F824" s="27"/>
      <c r="G824" s="27"/>
      <c r="H824" s="27"/>
      <c r="I824" s="27"/>
      <c r="J824" s="27"/>
      <c r="K824" s="27"/>
      <c r="L824" s="27"/>
      <c r="M824" s="27"/>
      <c r="N824" s="27"/>
      <c r="O824" s="27"/>
      <c r="P824" s="27"/>
      <c r="Q824" s="27"/>
      <c r="R824" s="27"/>
      <c r="S824" s="27"/>
      <c r="T824" s="27"/>
      <c r="U824" s="27"/>
      <c r="V824" s="27"/>
      <c r="W824" s="27"/>
    </row>
    <row r="825" spans="3:23">
      <c r="C825" s="27"/>
      <c r="D825" s="27"/>
      <c r="E825" s="27"/>
      <c r="F825" s="27"/>
      <c r="G825" s="27"/>
      <c r="H825" s="27"/>
      <c r="I825" s="27"/>
      <c r="J825" s="27"/>
      <c r="K825" s="27"/>
      <c r="L825" s="27"/>
      <c r="M825" s="27"/>
      <c r="N825" s="27"/>
      <c r="O825" s="27"/>
      <c r="P825" s="27"/>
      <c r="Q825" s="27"/>
      <c r="R825" s="27"/>
      <c r="S825" s="27"/>
      <c r="T825" s="27"/>
      <c r="U825" s="27"/>
      <c r="V825" s="27"/>
      <c r="W825" s="27"/>
    </row>
    <row r="826" spans="3:23">
      <c r="C826" s="27"/>
      <c r="D826" s="27"/>
      <c r="E826" s="27"/>
      <c r="F826" s="27"/>
      <c r="G826" s="27"/>
      <c r="H826" s="27"/>
      <c r="I826" s="27"/>
      <c r="J826" s="27"/>
      <c r="K826" s="27"/>
      <c r="L826" s="27"/>
      <c r="M826" s="27"/>
      <c r="N826" s="27"/>
      <c r="O826" s="27"/>
      <c r="P826" s="27"/>
      <c r="Q826" s="27"/>
      <c r="R826" s="27"/>
      <c r="S826" s="27"/>
      <c r="T826" s="27"/>
      <c r="U826" s="27"/>
      <c r="V826" s="27"/>
      <c r="W826" s="27"/>
    </row>
    <row r="827" spans="3:23">
      <c r="C827" s="27"/>
      <c r="D827" s="27"/>
      <c r="E827" s="27"/>
      <c r="F827" s="27"/>
      <c r="G827" s="27"/>
      <c r="H827" s="27"/>
      <c r="I827" s="27"/>
      <c r="J827" s="27"/>
      <c r="K827" s="27"/>
      <c r="L827" s="27"/>
      <c r="M827" s="27"/>
      <c r="N827" s="27"/>
      <c r="O827" s="27"/>
      <c r="P827" s="27"/>
      <c r="Q827" s="27"/>
      <c r="R827" s="27"/>
      <c r="S827" s="27"/>
      <c r="T827" s="27"/>
      <c r="U827" s="27"/>
      <c r="V827" s="27"/>
      <c r="W827" s="27"/>
    </row>
    <row r="828" spans="3:23">
      <c r="C828" s="27"/>
      <c r="D828" s="27"/>
      <c r="E828" s="27"/>
      <c r="F828" s="27"/>
      <c r="G828" s="27"/>
      <c r="H828" s="27"/>
      <c r="I828" s="27"/>
      <c r="J828" s="27"/>
      <c r="K828" s="27"/>
      <c r="L828" s="27"/>
      <c r="M828" s="27"/>
      <c r="N828" s="27"/>
      <c r="O828" s="27"/>
      <c r="P828" s="27"/>
      <c r="Q828" s="27"/>
      <c r="R828" s="27"/>
      <c r="S828" s="27"/>
      <c r="T828" s="27"/>
      <c r="U828" s="27"/>
      <c r="V828" s="27"/>
      <c r="W828" s="27"/>
    </row>
    <row r="829" spans="3:23">
      <c r="C829" s="27"/>
      <c r="D829" s="27"/>
      <c r="E829" s="27"/>
      <c r="F829" s="27"/>
      <c r="G829" s="27"/>
      <c r="H829" s="27"/>
      <c r="I829" s="27"/>
      <c r="J829" s="27"/>
      <c r="K829" s="27"/>
      <c r="L829" s="27"/>
      <c r="M829" s="27"/>
      <c r="N829" s="27"/>
      <c r="O829" s="27"/>
      <c r="P829" s="27"/>
      <c r="Q829" s="27"/>
      <c r="R829" s="27"/>
      <c r="S829" s="27"/>
      <c r="T829" s="27"/>
      <c r="U829" s="27"/>
      <c r="V829" s="27"/>
      <c r="W829" s="27"/>
    </row>
    <row r="830" spans="3:23">
      <c r="C830" s="27"/>
      <c r="D830" s="27"/>
      <c r="E830" s="27"/>
      <c r="F830" s="27"/>
      <c r="G830" s="27"/>
      <c r="H830" s="27"/>
      <c r="I830" s="27"/>
      <c r="J830" s="27"/>
      <c r="K830" s="27"/>
      <c r="L830" s="27"/>
      <c r="M830" s="27"/>
      <c r="N830" s="27"/>
      <c r="O830" s="27"/>
      <c r="P830" s="27"/>
      <c r="Q830" s="27"/>
      <c r="R830" s="27"/>
      <c r="S830" s="27"/>
      <c r="T830" s="27"/>
      <c r="U830" s="27"/>
      <c r="V830" s="27"/>
      <c r="W830" s="27"/>
    </row>
    <row r="831" spans="3:23">
      <c r="C831" s="27"/>
      <c r="D831" s="27"/>
      <c r="E831" s="27"/>
      <c r="F831" s="27"/>
      <c r="G831" s="27"/>
      <c r="H831" s="27"/>
      <c r="I831" s="27"/>
      <c r="J831" s="27"/>
      <c r="K831" s="27"/>
      <c r="L831" s="27"/>
      <c r="M831" s="27"/>
      <c r="N831" s="27"/>
      <c r="O831" s="27"/>
      <c r="P831" s="27"/>
      <c r="Q831" s="27"/>
      <c r="R831" s="27"/>
      <c r="S831" s="27"/>
      <c r="T831" s="27"/>
      <c r="U831" s="27"/>
      <c r="V831" s="27"/>
      <c r="W831" s="27"/>
    </row>
    <row r="832" spans="3:23">
      <c r="C832" s="27"/>
      <c r="D832" s="27"/>
      <c r="E832" s="27"/>
      <c r="F832" s="27"/>
      <c r="G832" s="27"/>
      <c r="H832" s="27"/>
      <c r="I832" s="27"/>
      <c r="J832" s="27"/>
      <c r="K832" s="27"/>
      <c r="L832" s="27"/>
      <c r="M832" s="27"/>
      <c r="N832" s="27"/>
      <c r="O832" s="27"/>
      <c r="P832" s="27"/>
      <c r="Q832" s="27"/>
      <c r="R832" s="27"/>
      <c r="S832" s="27"/>
      <c r="T832" s="27"/>
      <c r="U832" s="27"/>
      <c r="V832" s="27"/>
      <c r="W832" s="27"/>
    </row>
    <row r="833" spans="3:23">
      <c r="C833" s="27"/>
      <c r="D833" s="27"/>
      <c r="E833" s="27"/>
      <c r="F833" s="27"/>
      <c r="G833" s="27"/>
      <c r="H833" s="27"/>
      <c r="I833" s="27"/>
      <c r="J833" s="27"/>
      <c r="K833" s="27"/>
      <c r="L833" s="27"/>
      <c r="M833" s="27"/>
      <c r="N833" s="27"/>
      <c r="O833" s="27"/>
      <c r="P833" s="27"/>
      <c r="Q833" s="27"/>
      <c r="R833" s="27"/>
      <c r="S833" s="27"/>
      <c r="T833" s="27"/>
      <c r="U833" s="27"/>
      <c r="V833" s="27"/>
      <c r="W833" s="27"/>
    </row>
    <row r="834" spans="3:23">
      <c r="C834" s="27"/>
      <c r="D834" s="27"/>
      <c r="E834" s="27"/>
      <c r="F834" s="27"/>
      <c r="G834" s="27"/>
      <c r="H834" s="27"/>
      <c r="I834" s="27"/>
      <c r="J834" s="27"/>
      <c r="K834" s="27"/>
      <c r="L834" s="27"/>
      <c r="M834" s="27"/>
      <c r="N834" s="27"/>
      <c r="O834" s="27"/>
      <c r="P834" s="27"/>
      <c r="Q834" s="27"/>
      <c r="R834" s="27"/>
      <c r="S834" s="27"/>
      <c r="T834" s="27"/>
      <c r="U834" s="27"/>
      <c r="V834" s="27"/>
      <c r="W834" s="27"/>
    </row>
    <row r="835" spans="3:23">
      <c r="C835" s="27"/>
      <c r="D835" s="27"/>
      <c r="E835" s="27"/>
      <c r="F835" s="27"/>
      <c r="G835" s="27"/>
      <c r="H835" s="27"/>
      <c r="I835" s="27"/>
      <c r="J835" s="27"/>
      <c r="K835" s="27"/>
      <c r="L835" s="27"/>
      <c r="M835" s="27"/>
      <c r="N835" s="27"/>
      <c r="O835" s="27"/>
      <c r="P835" s="27"/>
      <c r="Q835" s="27"/>
      <c r="R835" s="27"/>
      <c r="S835" s="27"/>
      <c r="T835" s="27"/>
      <c r="U835" s="27"/>
      <c r="V835" s="27"/>
      <c r="W835" s="27"/>
    </row>
    <row r="836" spans="3:23">
      <c r="C836" s="27"/>
      <c r="D836" s="27"/>
      <c r="E836" s="27"/>
      <c r="F836" s="27"/>
      <c r="G836" s="27"/>
      <c r="H836" s="27"/>
      <c r="I836" s="27"/>
      <c r="J836" s="27"/>
      <c r="K836" s="27"/>
      <c r="L836" s="27"/>
      <c r="M836" s="27"/>
      <c r="N836" s="27"/>
      <c r="O836" s="27"/>
      <c r="P836" s="27"/>
      <c r="Q836" s="27"/>
      <c r="R836" s="27"/>
      <c r="S836" s="27"/>
      <c r="T836" s="27"/>
      <c r="U836" s="27"/>
      <c r="V836" s="27"/>
      <c r="W836" s="27"/>
    </row>
    <row r="837" spans="3:23">
      <c r="C837" s="27"/>
      <c r="D837" s="27"/>
      <c r="E837" s="27"/>
      <c r="F837" s="27"/>
      <c r="G837" s="27"/>
      <c r="H837" s="27"/>
      <c r="I837" s="27"/>
      <c r="J837" s="27"/>
      <c r="K837" s="27"/>
      <c r="L837" s="27"/>
      <c r="M837" s="27"/>
      <c r="N837" s="27"/>
      <c r="O837" s="27"/>
      <c r="P837" s="27"/>
      <c r="Q837" s="27"/>
      <c r="R837" s="27"/>
      <c r="S837" s="27"/>
      <c r="T837" s="27"/>
      <c r="U837" s="27"/>
      <c r="V837" s="27"/>
      <c r="W837" s="27"/>
    </row>
    <row r="838" spans="3:23">
      <c r="C838" s="27"/>
      <c r="D838" s="27"/>
      <c r="E838" s="27"/>
      <c r="F838" s="27"/>
      <c r="G838" s="27"/>
      <c r="H838" s="27"/>
      <c r="I838" s="27"/>
      <c r="J838" s="27"/>
      <c r="K838" s="27"/>
      <c r="L838" s="27"/>
      <c r="M838" s="27"/>
      <c r="N838" s="27"/>
      <c r="O838" s="27"/>
      <c r="P838" s="27"/>
      <c r="Q838" s="27"/>
      <c r="R838" s="27"/>
      <c r="S838" s="27"/>
      <c r="T838" s="27"/>
      <c r="U838" s="27"/>
      <c r="V838" s="27"/>
      <c r="W838" s="27"/>
    </row>
    <row r="839" spans="3:23">
      <c r="C839" s="27"/>
      <c r="D839" s="27"/>
      <c r="E839" s="27"/>
      <c r="F839" s="27"/>
      <c r="G839" s="27"/>
      <c r="H839" s="27"/>
      <c r="I839" s="27"/>
      <c r="J839" s="27"/>
      <c r="K839" s="27"/>
      <c r="L839" s="27"/>
      <c r="M839" s="27"/>
      <c r="N839" s="27"/>
      <c r="O839" s="27"/>
      <c r="P839" s="27"/>
      <c r="Q839" s="27"/>
      <c r="R839" s="27"/>
      <c r="S839" s="27"/>
      <c r="T839" s="27"/>
      <c r="U839" s="27"/>
      <c r="V839" s="27"/>
      <c r="W839" s="27"/>
    </row>
    <row r="840" spans="3:23">
      <c r="C840" s="27"/>
      <c r="D840" s="27"/>
      <c r="E840" s="27"/>
      <c r="F840" s="27"/>
      <c r="G840" s="27"/>
      <c r="H840" s="27"/>
      <c r="I840" s="27"/>
      <c r="J840" s="27"/>
      <c r="K840" s="27"/>
      <c r="L840" s="27"/>
      <c r="M840" s="27"/>
      <c r="N840" s="27"/>
      <c r="O840" s="27"/>
      <c r="P840" s="27"/>
      <c r="Q840" s="27"/>
      <c r="R840" s="27"/>
      <c r="S840" s="27"/>
      <c r="T840" s="27"/>
      <c r="U840" s="27"/>
      <c r="V840" s="27"/>
      <c r="W840" s="27"/>
    </row>
    <row r="841" spans="3:23">
      <c r="C841" s="27"/>
      <c r="D841" s="27"/>
      <c r="E841" s="27"/>
      <c r="F841" s="27"/>
      <c r="G841" s="27"/>
      <c r="H841" s="27"/>
      <c r="I841" s="27"/>
      <c r="J841" s="27"/>
      <c r="K841" s="27"/>
      <c r="L841" s="27"/>
      <c r="M841" s="27"/>
      <c r="N841" s="27"/>
      <c r="O841" s="27"/>
      <c r="P841" s="27"/>
      <c r="Q841" s="27"/>
      <c r="R841" s="27"/>
      <c r="S841" s="27"/>
      <c r="T841" s="27"/>
      <c r="U841" s="27"/>
      <c r="V841" s="27"/>
      <c r="W841" s="27"/>
    </row>
    <row r="842" spans="3:23">
      <c r="C842" s="27"/>
      <c r="D842" s="27"/>
      <c r="E842" s="27"/>
      <c r="F842" s="27"/>
      <c r="G842" s="27"/>
      <c r="H842" s="27"/>
      <c r="I842" s="27"/>
      <c r="J842" s="27"/>
      <c r="K842" s="27"/>
      <c r="L842" s="27"/>
      <c r="M842" s="27"/>
      <c r="N842" s="27"/>
      <c r="O842" s="27"/>
      <c r="P842" s="27"/>
      <c r="Q842" s="27"/>
      <c r="R842" s="27"/>
      <c r="S842" s="27"/>
      <c r="T842" s="27"/>
      <c r="U842" s="27"/>
      <c r="V842" s="27"/>
      <c r="W842" s="27"/>
    </row>
    <row r="843" spans="3:23">
      <c r="C843" s="27"/>
      <c r="D843" s="27"/>
      <c r="E843" s="27"/>
      <c r="F843" s="27"/>
      <c r="G843" s="27"/>
      <c r="H843" s="27"/>
      <c r="I843" s="27"/>
      <c r="J843" s="27"/>
      <c r="K843" s="27"/>
      <c r="L843" s="27"/>
      <c r="M843" s="27"/>
      <c r="N843" s="27"/>
      <c r="O843" s="27"/>
      <c r="P843" s="27"/>
      <c r="Q843" s="27"/>
      <c r="R843" s="27"/>
      <c r="S843" s="27"/>
      <c r="T843" s="27"/>
      <c r="U843" s="27"/>
      <c r="V843" s="27"/>
      <c r="W843" s="27"/>
    </row>
    <row r="844" spans="3:23">
      <c r="C844" s="27"/>
      <c r="D844" s="27"/>
      <c r="E844" s="27"/>
      <c r="F844" s="27"/>
      <c r="G844" s="27"/>
      <c r="H844" s="27"/>
      <c r="I844" s="27"/>
      <c r="J844" s="27"/>
      <c r="K844" s="27"/>
      <c r="L844" s="27"/>
      <c r="M844" s="27"/>
      <c r="N844" s="27"/>
      <c r="O844" s="27"/>
      <c r="P844" s="27"/>
      <c r="Q844" s="27"/>
      <c r="R844" s="27"/>
      <c r="S844" s="27"/>
      <c r="T844" s="27"/>
      <c r="U844" s="27"/>
      <c r="V844" s="27"/>
      <c r="W844" s="27"/>
    </row>
    <row r="845" spans="3:23">
      <c r="C845" s="27"/>
      <c r="D845" s="27"/>
      <c r="E845" s="27"/>
      <c r="F845" s="27"/>
      <c r="G845" s="27"/>
      <c r="H845" s="27"/>
      <c r="I845" s="27"/>
      <c r="J845" s="27"/>
      <c r="K845" s="27"/>
      <c r="L845" s="27"/>
      <c r="M845" s="27"/>
      <c r="N845" s="27"/>
      <c r="O845" s="27"/>
      <c r="P845" s="27"/>
      <c r="Q845" s="27"/>
      <c r="R845" s="27"/>
      <c r="S845" s="27"/>
      <c r="T845" s="27"/>
      <c r="U845" s="27"/>
      <c r="V845" s="27"/>
      <c r="W845" s="27"/>
    </row>
    <row r="846" spans="3:23">
      <c r="C846" s="27"/>
      <c r="D846" s="27"/>
      <c r="E846" s="27"/>
      <c r="F846" s="27"/>
      <c r="G846" s="27"/>
      <c r="H846" s="27"/>
      <c r="I846" s="27"/>
      <c r="J846" s="27"/>
      <c r="K846" s="27"/>
      <c r="L846" s="27"/>
      <c r="M846" s="27"/>
      <c r="N846" s="27"/>
      <c r="O846" s="27"/>
      <c r="P846" s="27"/>
      <c r="Q846" s="27"/>
      <c r="R846" s="27"/>
      <c r="S846" s="27"/>
      <c r="T846" s="27"/>
      <c r="U846" s="27"/>
      <c r="V846" s="27"/>
      <c r="W846" s="27"/>
    </row>
    <row r="847" spans="3:23">
      <c r="C847" s="27"/>
      <c r="D847" s="27"/>
      <c r="E847" s="27"/>
      <c r="F847" s="27"/>
      <c r="G847" s="27"/>
      <c r="H847" s="27"/>
      <c r="I847" s="27"/>
      <c r="J847" s="27"/>
      <c r="K847" s="27"/>
      <c r="L847" s="27"/>
      <c r="M847" s="27"/>
      <c r="N847" s="27"/>
      <c r="O847" s="27"/>
      <c r="P847" s="27"/>
      <c r="Q847" s="27"/>
      <c r="R847" s="27"/>
      <c r="S847" s="27"/>
      <c r="T847" s="27"/>
      <c r="U847" s="27"/>
      <c r="V847" s="27"/>
      <c r="W847" s="27"/>
    </row>
    <row r="848" spans="3:23">
      <c r="C848" s="27"/>
      <c r="D848" s="27"/>
      <c r="E848" s="27"/>
      <c r="F848" s="27"/>
      <c r="G848" s="27"/>
      <c r="H848" s="27"/>
      <c r="I848" s="27"/>
      <c r="J848" s="27"/>
      <c r="K848" s="27"/>
      <c r="L848" s="27"/>
      <c r="M848" s="27"/>
      <c r="N848" s="27"/>
      <c r="O848" s="27"/>
      <c r="P848" s="27"/>
      <c r="Q848" s="27"/>
      <c r="R848" s="27"/>
      <c r="S848" s="27"/>
      <c r="T848" s="27"/>
      <c r="U848" s="27"/>
      <c r="V848" s="27"/>
      <c r="W848" s="27"/>
    </row>
    <row r="849" spans="3:23">
      <c r="C849" s="27"/>
      <c r="D849" s="27"/>
      <c r="E849" s="27"/>
      <c r="F849" s="27"/>
      <c r="G849" s="27"/>
      <c r="H849" s="27"/>
      <c r="I849" s="27"/>
      <c r="J849" s="27"/>
      <c r="K849" s="27"/>
      <c r="L849" s="27"/>
      <c r="M849" s="27"/>
      <c r="N849" s="27"/>
      <c r="O849" s="27"/>
      <c r="P849" s="27"/>
      <c r="Q849" s="27"/>
      <c r="R849" s="27"/>
      <c r="S849" s="27"/>
      <c r="T849" s="27"/>
      <c r="U849" s="27"/>
      <c r="V849" s="27"/>
      <c r="W849" s="27"/>
    </row>
    <row r="850" spans="3:23">
      <c r="C850" s="27"/>
      <c r="D850" s="27"/>
      <c r="E850" s="27"/>
      <c r="F850" s="27"/>
      <c r="G850" s="27"/>
      <c r="H850" s="27"/>
      <c r="I850" s="27"/>
      <c r="J850" s="27"/>
      <c r="K850" s="27"/>
      <c r="L850" s="27"/>
      <c r="M850" s="27"/>
      <c r="N850" s="27"/>
      <c r="O850" s="27"/>
      <c r="P850" s="27"/>
      <c r="Q850" s="27"/>
      <c r="R850" s="27"/>
      <c r="S850" s="27"/>
      <c r="T850" s="27"/>
      <c r="U850" s="27"/>
      <c r="V850" s="27"/>
      <c r="W850" s="27"/>
    </row>
    <row r="851" spans="3:23">
      <c r="C851" s="27"/>
      <c r="D851" s="27"/>
      <c r="E851" s="27"/>
      <c r="F851" s="27"/>
      <c r="G851" s="27"/>
      <c r="H851" s="27"/>
      <c r="I851" s="27"/>
      <c r="J851" s="27"/>
      <c r="K851" s="27"/>
      <c r="L851" s="27"/>
      <c r="M851" s="27"/>
      <c r="N851" s="27"/>
      <c r="O851" s="27"/>
      <c r="P851" s="27"/>
      <c r="Q851" s="27"/>
      <c r="R851" s="27"/>
      <c r="S851" s="27"/>
      <c r="T851" s="27"/>
      <c r="U851" s="27"/>
      <c r="V851" s="27"/>
      <c r="W851" s="27"/>
    </row>
    <row r="852" spans="3:23">
      <c r="C852" s="27"/>
      <c r="D852" s="27"/>
      <c r="E852" s="27"/>
      <c r="F852" s="27"/>
      <c r="G852" s="27"/>
      <c r="H852" s="27"/>
      <c r="I852" s="27"/>
      <c r="J852" s="27"/>
      <c r="K852" s="27"/>
      <c r="L852" s="27"/>
      <c r="M852" s="27"/>
      <c r="N852" s="27"/>
      <c r="O852" s="27"/>
      <c r="P852" s="27"/>
      <c r="Q852" s="27"/>
      <c r="R852" s="27"/>
      <c r="S852" s="27"/>
      <c r="T852" s="27"/>
      <c r="U852" s="27"/>
      <c r="V852" s="27"/>
      <c r="W852" s="27"/>
    </row>
    <row r="853" spans="3:23">
      <c r="C853" s="27"/>
      <c r="D853" s="27"/>
      <c r="E853" s="27"/>
      <c r="F853" s="27"/>
      <c r="G853" s="27"/>
      <c r="H853" s="27"/>
      <c r="I853" s="27"/>
      <c r="J853" s="27"/>
      <c r="K853" s="27"/>
      <c r="L853" s="27"/>
      <c r="M853" s="27"/>
      <c r="N853" s="27"/>
      <c r="O853" s="27"/>
      <c r="P853" s="27"/>
      <c r="Q853" s="27"/>
      <c r="R853" s="27"/>
      <c r="S853" s="27"/>
      <c r="T853" s="27"/>
      <c r="U853" s="27"/>
      <c r="V853" s="27"/>
      <c r="W853" s="27"/>
    </row>
    <row r="854" spans="3:23">
      <c r="C854" s="27"/>
      <c r="D854" s="27"/>
      <c r="E854" s="27"/>
      <c r="F854" s="27"/>
      <c r="G854" s="27"/>
      <c r="H854" s="27"/>
      <c r="I854" s="27"/>
      <c r="J854" s="27"/>
      <c r="K854" s="27"/>
      <c r="L854" s="27"/>
      <c r="M854" s="27"/>
      <c r="N854" s="27"/>
      <c r="O854" s="27"/>
      <c r="P854" s="27"/>
      <c r="Q854" s="27"/>
      <c r="R854" s="27"/>
      <c r="S854" s="27"/>
      <c r="T854" s="27"/>
      <c r="U854" s="27"/>
      <c r="V854" s="27"/>
      <c r="W854" s="27"/>
    </row>
    <row r="855" spans="3:23">
      <c r="C855" s="27"/>
      <c r="D855" s="27"/>
      <c r="E855" s="27"/>
      <c r="F855" s="27"/>
      <c r="G855" s="27"/>
      <c r="H855" s="27"/>
      <c r="I855" s="27"/>
      <c r="J855" s="27"/>
      <c r="K855" s="27"/>
      <c r="L855" s="27"/>
      <c r="M855" s="27"/>
      <c r="N855" s="27"/>
      <c r="O855" s="27"/>
      <c r="P855" s="27"/>
      <c r="Q855" s="27"/>
      <c r="R855" s="27"/>
      <c r="S855" s="27"/>
      <c r="T855" s="27"/>
      <c r="U855" s="27"/>
      <c r="V855" s="27"/>
      <c r="W855" s="27"/>
    </row>
    <row r="856" spans="3:23">
      <c r="C856" s="27"/>
      <c r="D856" s="27"/>
      <c r="E856" s="27"/>
      <c r="F856" s="27"/>
      <c r="G856" s="27"/>
      <c r="H856" s="27"/>
      <c r="I856" s="27"/>
      <c r="J856" s="27"/>
      <c r="K856" s="27"/>
      <c r="L856" s="27"/>
      <c r="M856" s="27"/>
      <c r="N856" s="27"/>
      <c r="O856" s="27"/>
      <c r="P856" s="27"/>
      <c r="Q856" s="27"/>
      <c r="R856" s="27"/>
      <c r="S856" s="27"/>
      <c r="T856" s="27"/>
      <c r="U856" s="27"/>
      <c r="V856" s="27"/>
      <c r="W856" s="27"/>
    </row>
    <row r="857" spans="3:23">
      <c r="C857" s="27"/>
      <c r="D857" s="27"/>
      <c r="E857" s="27"/>
      <c r="F857" s="27"/>
      <c r="G857" s="27"/>
      <c r="H857" s="27"/>
      <c r="I857" s="27"/>
      <c r="J857" s="27"/>
      <c r="K857" s="27"/>
      <c r="L857" s="27"/>
      <c r="M857" s="27"/>
      <c r="N857" s="27"/>
      <c r="O857" s="27"/>
      <c r="P857" s="27"/>
      <c r="Q857" s="27"/>
      <c r="R857" s="27"/>
      <c r="S857" s="27"/>
      <c r="T857" s="27"/>
      <c r="U857" s="27"/>
      <c r="V857" s="27"/>
      <c r="W857" s="27"/>
    </row>
    <row r="858" spans="3:23">
      <c r="C858" s="27"/>
      <c r="D858" s="27"/>
      <c r="E858" s="27"/>
      <c r="F858" s="27"/>
      <c r="G858" s="27"/>
      <c r="H858" s="27"/>
      <c r="I858" s="27"/>
      <c r="J858" s="27"/>
      <c r="K858" s="27"/>
      <c r="L858" s="27"/>
      <c r="M858" s="27"/>
      <c r="N858" s="27"/>
      <c r="O858" s="27"/>
      <c r="P858" s="27"/>
      <c r="Q858" s="27"/>
      <c r="R858" s="27"/>
      <c r="S858" s="27"/>
      <c r="T858" s="27"/>
      <c r="U858" s="27"/>
      <c r="V858" s="27"/>
      <c r="W858" s="27"/>
    </row>
    <row r="859" spans="3:23">
      <c r="C859" s="27"/>
      <c r="D859" s="27"/>
      <c r="E859" s="27"/>
      <c r="F859" s="27"/>
      <c r="G859" s="27"/>
      <c r="H859" s="27"/>
      <c r="I859" s="27"/>
      <c r="J859" s="27"/>
      <c r="K859" s="27"/>
      <c r="L859" s="27"/>
      <c r="M859" s="27"/>
      <c r="N859" s="27"/>
      <c r="O859" s="27"/>
      <c r="P859" s="27"/>
      <c r="Q859" s="27"/>
      <c r="R859" s="27"/>
      <c r="S859" s="27"/>
      <c r="T859" s="27"/>
      <c r="U859" s="27"/>
      <c r="V859" s="27"/>
      <c r="W859" s="27"/>
    </row>
    <row r="860" spans="3:23">
      <c r="C860" s="27"/>
      <c r="D860" s="27"/>
      <c r="E860" s="27"/>
      <c r="F860" s="27"/>
      <c r="G860" s="27"/>
      <c r="H860" s="27"/>
      <c r="I860" s="27"/>
      <c r="J860" s="27"/>
      <c r="K860" s="27"/>
      <c r="L860" s="27"/>
      <c r="M860" s="27"/>
      <c r="N860" s="27"/>
      <c r="O860" s="27"/>
      <c r="P860" s="27"/>
      <c r="Q860" s="27"/>
      <c r="R860" s="27"/>
      <c r="S860" s="27"/>
      <c r="T860" s="27"/>
      <c r="U860" s="27"/>
      <c r="V860" s="27"/>
      <c r="W860" s="27"/>
    </row>
    <row r="861" spans="3:23">
      <c r="C861" s="27"/>
      <c r="D861" s="27"/>
      <c r="E861" s="27"/>
      <c r="F861" s="27"/>
      <c r="G861" s="27"/>
      <c r="H861" s="27"/>
      <c r="I861" s="27"/>
      <c r="J861" s="27"/>
      <c r="K861" s="27"/>
      <c r="L861" s="27"/>
      <c r="M861" s="27"/>
      <c r="N861" s="27"/>
      <c r="O861" s="27"/>
      <c r="P861" s="27"/>
      <c r="Q861" s="27"/>
      <c r="R861" s="27"/>
      <c r="S861" s="27"/>
      <c r="T861" s="27"/>
      <c r="U861" s="27"/>
      <c r="V861" s="27"/>
      <c r="W861" s="27"/>
    </row>
    <row r="862" spans="3:23">
      <c r="C862" s="27"/>
      <c r="D862" s="27"/>
      <c r="E862" s="27"/>
      <c r="F862" s="27"/>
      <c r="G862" s="27"/>
      <c r="H862" s="27"/>
      <c r="I862" s="27"/>
      <c r="J862" s="27"/>
      <c r="K862" s="27"/>
      <c r="L862" s="27"/>
      <c r="M862" s="27"/>
      <c r="N862" s="27"/>
      <c r="O862" s="27"/>
      <c r="P862" s="27"/>
      <c r="Q862" s="27"/>
      <c r="R862" s="27"/>
      <c r="S862" s="27"/>
      <c r="T862" s="27"/>
      <c r="U862" s="27"/>
      <c r="V862" s="27"/>
      <c r="W862" s="27"/>
    </row>
    <row r="863" spans="3:23">
      <c r="C863" s="27"/>
      <c r="D863" s="27"/>
      <c r="E863" s="27"/>
      <c r="F863" s="27"/>
      <c r="G863" s="27"/>
      <c r="H863" s="27"/>
      <c r="I863" s="27"/>
      <c r="J863" s="27"/>
      <c r="K863" s="27"/>
      <c r="L863" s="27"/>
      <c r="M863" s="27"/>
      <c r="N863" s="27"/>
      <c r="O863" s="27"/>
      <c r="P863" s="27"/>
      <c r="Q863" s="27"/>
      <c r="R863" s="27"/>
      <c r="S863" s="27"/>
      <c r="T863" s="27"/>
      <c r="U863" s="27"/>
      <c r="V863" s="27"/>
      <c r="W863" s="27"/>
    </row>
    <row r="864" spans="3:23">
      <c r="C864" s="27"/>
      <c r="D864" s="27"/>
      <c r="E864" s="27"/>
      <c r="F864" s="27"/>
      <c r="G864" s="27"/>
      <c r="H864" s="27"/>
      <c r="I864" s="27"/>
      <c r="J864" s="27"/>
      <c r="K864" s="27"/>
      <c r="L864" s="27"/>
      <c r="M864" s="27"/>
      <c r="N864" s="27"/>
      <c r="O864" s="27"/>
      <c r="P864" s="27"/>
      <c r="Q864" s="27"/>
      <c r="R864" s="27"/>
      <c r="S864" s="27"/>
      <c r="T864" s="27"/>
      <c r="U864" s="27"/>
      <c r="V864" s="27"/>
      <c r="W864" s="27"/>
    </row>
    <row r="865" spans="3:23">
      <c r="C865" s="27"/>
      <c r="D865" s="27"/>
      <c r="E865" s="27"/>
      <c r="F865" s="27"/>
      <c r="G865" s="27"/>
      <c r="H865" s="27"/>
      <c r="I865" s="27"/>
      <c r="J865" s="27"/>
      <c r="K865" s="27"/>
      <c r="L865" s="27"/>
      <c r="M865" s="27"/>
      <c r="N865" s="27"/>
      <c r="O865" s="27"/>
      <c r="P865" s="27"/>
      <c r="Q865" s="27"/>
      <c r="R865" s="27"/>
      <c r="S865" s="27"/>
      <c r="T865" s="27"/>
      <c r="U865" s="27"/>
      <c r="V865" s="27"/>
      <c r="W865" s="27"/>
    </row>
    <row r="866" spans="3:23">
      <c r="C866" s="27"/>
      <c r="D866" s="27"/>
      <c r="E866" s="27"/>
      <c r="F866" s="27"/>
      <c r="G866" s="27"/>
      <c r="H866" s="27"/>
      <c r="I866" s="27"/>
      <c r="J866" s="27"/>
      <c r="K866" s="27"/>
      <c r="L866" s="27"/>
      <c r="M866" s="27"/>
      <c r="N866" s="27"/>
      <c r="O866" s="27"/>
      <c r="P866" s="27"/>
      <c r="Q866" s="27"/>
      <c r="R866" s="27"/>
      <c r="S866" s="27"/>
      <c r="T866" s="27"/>
      <c r="U866" s="27"/>
      <c r="V866" s="27"/>
      <c r="W866" s="27"/>
    </row>
    <row r="867" spans="3:23">
      <c r="C867" s="27"/>
      <c r="D867" s="27"/>
      <c r="E867" s="27"/>
      <c r="F867" s="27"/>
      <c r="G867" s="27"/>
      <c r="H867" s="27"/>
      <c r="I867" s="27"/>
      <c r="J867" s="27"/>
      <c r="K867" s="27"/>
      <c r="L867" s="27"/>
      <c r="M867" s="27"/>
      <c r="N867" s="27"/>
      <c r="O867" s="27"/>
      <c r="P867" s="27"/>
      <c r="Q867" s="27"/>
      <c r="R867" s="27"/>
      <c r="S867" s="27"/>
      <c r="T867" s="27"/>
      <c r="U867" s="27"/>
      <c r="V867" s="27"/>
      <c r="W867" s="27"/>
    </row>
    <row r="868" spans="3:23">
      <c r="C868" s="27"/>
      <c r="D868" s="27"/>
      <c r="E868" s="27"/>
      <c r="F868" s="27"/>
      <c r="G868" s="27"/>
      <c r="H868" s="27"/>
      <c r="I868" s="27"/>
      <c r="J868" s="27"/>
      <c r="K868" s="27"/>
      <c r="L868" s="27"/>
      <c r="M868" s="27"/>
      <c r="N868" s="27"/>
      <c r="O868" s="27"/>
      <c r="P868" s="27"/>
      <c r="Q868" s="27"/>
      <c r="R868" s="27"/>
      <c r="S868" s="27"/>
      <c r="T868" s="27"/>
      <c r="U868" s="27"/>
      <c r="V868" s="27"/>
      <c r="W868" s="27"/>
    </row>
    <row r="869" spans="3:23">
      <c r="C869" s="27"/>
      <c r="D869" s="27"/>
      <c r="E869" s="27"/>
      <c r="F869" s="27"/>
      <c r="G869" s="27"/>
      <c r="H869" s="27"/>
      <c r="I869" s="27"/>
      <c r="J869" s="27"/>
      <c r="K869" s="27"/>
      <c r="L869" s="27"/>
      <c r="M869" s="27"/>
      <c r="N869" s="27"/>
      <c r="O869" s="27"/>
      <c r="P869" s="27"/>
      <c r="Q869" s="27"/>
      <c r="R869" s="27"/>
      <c r="S869" s="27"/>
      <c r="T869" s="27"/>
      <c r="U869" s="27"/>
      <c r="V869" s="27"/>
      <c r="W869" s="27"/>
    </row>
    <row r="870" spans="3:23">
      <c r="C870" s="27"/>
      <c r="D870" s="27"/>
      <c r="E870" s="27"/>
      <c r="F870" s="27"/>
      <c r="G870" s="27"/>
      <c r="H870" s="27"/>
      <c r="I870" s="27"/>
      <c r="J870" s="27"/>
      <c r="K870" s="27"/>
      <c r="L870" s="27"/>
      <c r="M870" s="27"/>
      <c r="N870" s="27"/>
      <c r="O870" s="27"/>
      <c r="P870" s="27"/>
      <c r="Q870" s="27"/>
      <c r="R870" s="27"/>
      <c r="S870" s="27"/>
      <c r="T870" s="27"/>
      <c r="U870" s="27"/>
      <c r="V870" s="27"/>
      <c r="W870" s="27"/>
    </row>
    <row r="871" spans="3:23">
      <c r="C871" s="27"/>
      <c r="D871" s="27"/>
      <c r="E871" s="27"/>
      <c r="F871" s="27"/>
      <c r="G871" s="27"/>
      <c r="H871" s="27"/>
      <c r="I871" s="27"/>
      <c r="J871" s="27"/>
      <c r="K871" s="27"/>
      <c r="L871" s="27"/>
      <c r="M871" s="27"/>
      <c r="N871" s="27"/>
      <c r="O871" s="27"/>
      <c r="P871" s="27"/>
      <c r="Q871" s="27"/>
      <c r="R871" s="27"/>
      <c r="S871" s="27"/>
      <c r="T871" s="27"/>
      <c r="U871" s="27"/>
      <c r="V871" s="27"/>
      <c r="W871" s="27"/>
    </row>
    <row r="872" spans="3:23">
      <c r="C872" s="27"/>
      <c r="D872" s="27"/>
      <c r="E872" s="27"/>
      <c r="F872" s="27"/>
      <c r="G872" s="27"/>
      <c r="H872" s="27"/>
      <c r="I872" s="27"/>
      <c r="J872" s="27"/>
      <c r="K872" s="27"/>
      <c r="L872" s="27"/>
      <c r="M872" s="27"/>
      <c r="N872" s="27"/>
      <c r="O872" s="27"/>
      <c r="P872" s="27"/>
      <c r="Q872" s="27"/>
      <c r="R872" s="27"/>
      <c r="S872" s="27"/>
      <c r="T872" s="27"/>
      <c r="U872" s="27"/>
      <c r="V872" s="27"/>
      <c r="W872" s="27"/>
    </row>
    <row r="873" spans="3:23">
      <c r="C873" s="27"/>
      <c r="D873" s="27"/>
      <c r="E873" s="27"/>
      <c r="F873" s="27"/>
      <c r="G873" s="27"/>
      <c r="H873" s="27"/>
      <c r="I873" s="27"/>
      <c r="J873" s="27"/>
      <c r="K873" s="27"/>
      <c r="L873" s="27"/>
      <c r="M873" s="27"/>
      <c r="N873" s="27"/>
      <c r="O873" s="27"/>
      <c r="P873" s="27"/>
      <c r="Q873" s="27"/>
      <c r="R873" s="27"/>
      <c r="S873" s="27"/>
      <c r="T873" s="27"/>
      <c r="U873" s="27"/>
      <c r="V873" s="27"/>
      <c r="W873" s="27"/>
    </row>
    <row r="874" spans="3:23">
      <c r="C874" s="27"/>
      <c r="D874" s="27"/>
      <c r="E874" s="27"/>
      <c r="F874" s="27"/>
      <c r="G874" s="27"/>
      <c r="H874" s="27"/>
      <c r="I874" s="27"/>
      <c r="J874" s="27"/>
      <c r="K874" s="27"/>
      <c r="L874" s="27"/>
      <c r="M874" s="27"/>
      <c r="N874" s="27"/>
      <c r="O874" s="27"/>
      <c r="P874" s="27"/>
      <c r="Q874" s="27"/>
      <c r="R874" s="27"/>
      <c r="S874" s="27"/>
      <c r="T874" s="27"/>
      <c r="U874" s="27"/>
      <c r="V874" s="27"/>
      <c r="W874" s="27"/>
    </row>
    <row r="875" spans="3:23">
      <c r="C875" s="27"/>
      <c r="D875" s="27"/>
      <c r="E875" s="27"/>
      <c r="F875" s="27"/>
      <c r="G875" s="27"/>
      <c r="H875" s="27"/>
      <c r="I875" s="27"/>
      <c r="J875" s="27"/>
      <c r="K875" s="27"/>
      <c r="L875" s="27"/>
      <c r="M875" s="27"/>
      <c r="N875" s="27"/>
      <c r="O875" s="27"/>
      <c r="P875" s="27"/>
      <c r="Q875" s="27"/>
      <c r="R875" s="27"/>
      <c r="S875" s="27"/>
      <c r="T875" s="27"/>
      <c r="U875" s="27"/>
      <c r="V875" s="27"/>
      <c r="W875" s="27"/>
    </row>
    <row r="876" spans="3:23">
      <c r="C876" s="27"/>
      <c r="D876" s="27"/>
      <c r="E876" s="27"/>
      <c r="F876" s="27"/>
      <c r="G876" s="27"/>
      <c r="H876" s="27"/>
      <c r="I876" s="27"/>
      <c r="J876" s="27"/>
      <c r="K876" s="27"/>
      <c r="L876" s="27"/>
      <c r="M876" s="27"/>
      <c r="N876" s="27"/>
      <c r="O876" s="27"/>
      <c r="P876" s="27"/>
      <c r="Q876" s="27"/>
      <c r="R876" s="27"/>
      <c r="S876" s="27"/>
      <c r="T876" s="27"/>
      <c r="U876" s="27"/>
      <c r="V876" s="27"/>
      <c r="W876" s="27"/>
    </row>
    <row r="877" spans="3:23">
      <c r="C877" s="27"/>
      <c r="D877" s="27"/>
      <c r="E877" s="27"/>
      <c r="F877" s="27"/>
      <c r="G877" s="27"/>
      <c r="H877" s="27"/>
      <c r="I877" s="27"/>
      <c r="J877" s="27"/>
      <c r="K877" s="27"/>
      <c r="L877" s="27"/>
      <c r="M877" s="27"/>
      <c r="N877" s="27"/>
      <c r="O877" s="27"/>
      <c r="P877" s="27"/>
      <c r="Q877" s="27"/>
      <c r="R877" s="27"/>
      <c r="S877" s="27"/>
      <c r="T877" s="27"/>
      <c r="U877" s="27"/>
      <c r="V877" s="27"/>
      <c r="W877" s="27"/>
    </row>
    <row r="878" spans="3:23">
      <c r="C878" s="27"/>
      <c r="D878" s="27"/>
      <c r="E878" s="27"/>
      <c r="F878" s="27"/>
      <c r="G878" s="27"/>
      <c r="H878" s="27"/>
      <c r="I878" s="27"/>
      <c r="J878" s="27"/>
      <c r="K878" s="27"/>
      <c r="L878" s="27"/>
      <c r="M878" s="27"/>
      <c r="N878" s="27"/>
      <c r="O878" s="27"/>
      <c r="P878" s="27"/>
      <c r="Q878" s="27"/>
      <c r="R878" s="27"/>
      <c r="S878" s="27"/>
      <c r="T878" s="27"/>
      <c r="U878" s="27"/>
      <c r="V878" s="27"/>
      <c r="W878" s="27"/>
    </row>
    <row r="879" spans="3:23">
      <c r="C879" s="27"/>
      <c r="D879" s="27"/>
      <c r="E879" s="27"/>
      <c r="F879" s="27"/>
      <c r="G879" s="27"/>
      <c r="H879" s="27"/>
      <c r="I879" s="27"/>
      <c r="J879" s="27"/>
      <c r="K879" s="27"/>
      <c r="L879" s="27"/>
      <c r="M879" s="27"/>
      <c r="N879" s="27"/>
      <c r="O879" s="27"/>
      <c r="P879" s="27"/>
      <c r="Q879" s="27"/>
      <c r="R879" s="27"/>
      <c r="S879" s="27"/>
      <c r="T879" s="27"/>
      <c r="U879" s="27"/>
      <c r="V879" s="27"/>
      <c r="W879" s="27"/>
    </row>
    <row r="880" spans="3:23">
      <c r="C880" s="27"/>
      <c r="D880" s="27"/>
      <c r="E880" s="27"/>
      <c r="F880" s="27"/>
      <c r="G880" s="27"/>
      <c r="H880" s="27"/>
      <c r="I880" s="27"/>
      <c r="J880" s="27"/>
      <c r="K880" s="27"/>
      <c r="L880" s="27"/>
      <c r="M880" s="27"/>
      <c r="N880" s="27"/>
      <c r="O880" s="27"/>
      <c r="P880" s="27"/>
      <c r="Q880" s="27"/>
      <c r="R880" s="27"/>
      <c r="S880" s="27"/>
      <c r="T880" s="27"/>
      <c r="U880" s="27"/>
      <c r="V880" s="27"/>
      <c r="W880" s="27"/>
    </row>
    <row r="881" spans="3:23">
      <c r="C881" s="27"/>
      <c r="D881" s="27"/>
      <c r="E881" s="27"/>
      <c r="F881" s="27"/>
      <c r="G881" s="27"/>
      <c r="H881" s="27"/>
      <c r="I881" s="27"/>
      <c r="J881" s="27"/>
      <c r="K881" s="27"/>
      <c r="L881" s="27"/>
      <c r="M881" s="27"/>
      <c r="N881" s="27"/>
      <c r="O881" s="27"/>
      <c r="P881" s="27"/>
      <c r="Q881" s="27"/>
      <c r="R881" s="27"/>
      <c r="S881" s="27"/>
      <c r="T881" s="27"/>
      <c r="U881" s="27"/>
      <c r="V881" s="27"/>
      <c r="W881" s="27"/>
    </row>
    <row r="882" spans="3:23">
      <c r="C882" s="27"/>
      <c r="D882" s="27"/>
      <c r="E882" s="27"/>
      <c r="F882" s="27"/>
      <c r="G882" s="27"/>
      <c r="H882" s="27"/>
      <c r="I882" s="27"/>
      <c r="J882" s="27"/>
      <c r="K882" s="27"/>
      <c r="L882" s="27"/>
      <c r="M882" s="27"/>
      <c r="N882" s="27"/>
      <c r="O882" s="27"/>
      <c r="P882" s="27"/>
      <c r="Q882" s="27"/>
      <c r="R882" s="27"/>
      <c r="S882" s="27"/>
      <c r="T882" s="27"/>
      <c r="U882" s="27"/>
      <c r="V882" s="27"/>
      <c r="W882" s="27"/>
    </row>
    <row r="883" spans="3:23">
      <c r="C883" s="27"/>
      <c r="D883" s="27"/>
      <c r="E883" s="27"/>
      <c r="F883" s="27"/>
      <c r="G883" s="27"/>
      <c r="H883" s="27"/>
      <c r="I883" s="27"/>
      <c r="J883" s="27"/>
      <c r="K883" s="27"/>
      <c r="L883" s="27"/>
      <c r="M883" s="27"/>
      <c r="N883" s="27"/>
      <c r="O883" s="27"/>
      <c r="P883" s="27"/>
      <c r="Q883" s="27"/>
      <c r="R883" s="27"/>
      <c r="S883" s="27"/>
      <c r="T883" s="27"/>
      <c r="U883" s="27"/>
      <c r="V883" s="27"/>
      <c r="W883" s="27"/>
    </row>
    <row r="884" spans="3:23">
      <c r="C884" s="27"/>
      <c r="D884" s="27"/>
      <c r="E884" s="27"/>
      <c r="F884" s="27"/>
      <c r="G884" s="27"/>
      <c r="H884" s="27"/>
      <c r="I884" s="27"/>
      <c r="J884" s="27"/>
      <c r="K884" s="27"/>
      <c r="L884" s="27"/>
      <c r="M884" s="27"/>
      <c r="N884" s="27"/>
      <c r="O884" s="27"/>
      <c r="P884" s="27"/>
      <c r="Q884" s="27"/>
      <c r="R884" s="27"/>
      <c r="S884" s="27"/>
      <c r="T884" s="27"/>
      <c r="U884" s="27"/>
      <c r="V884" s="27"/>
      <c r="W884" s="27"/>
    </row>
    <row r="885" spans="3:23">
      <c r="C885" s="27"/>
      <c r="D885" s="27"/>
      <c r="E885" s="27"/>
      <c r="F885" s="27"/>
      <c r="G885" s="27"/>
      <c r="H885" s="27"/>
      <c r="I885" s="27"/>
      <c r="J885" s="27"/>
      <c r="K885" s="27"/>
      <c r="L885" s="27"/>
      <c r="M885" s="27"/>
      <c r="N885" s="27"/>
      <c r="O885" s="27"/>
      <c r="P885" s="27"/>
      <c r="Q885" s="27"/>
      <c r="R885" s="27"/>
      <c r="S885" s="27"/>
      <c r="T885" s="27"/>
      <c r="U885" s="27"/>
      <c r="V885" s="27"/>
      <c r="W885" s="27"/>
    </row>
    <row r="886" spans="3:23">
      <c r="C886" s="27"/>
      <c r="D886" s="27"/>
      <c r="E886" s="27"/>
      <c r="F886" s="27"/>
      <c r="G886" s="27"/>
      <c r="H886" s="27"/>
      <c r="I886" s="27"/>
      <c r="J886" s="27"/>
      <c r="K886" s="27"/>
      <c r="L886" s="27"/>
      <c r="M886" s="27"/>
      <c r="N886" s="27"/>
      <c r="O886" s="27"/>
      <c r="P886" s="27"/>
      <c r="Q886" s="27"/>
      <c r="R886" s="27"/>
      <c r="S886" s="27"/>
      <c r="T886" s="27"/>
      <c r="U886" s="27"/>
      <c r="V886" s="27"/>
      <c r="W886" s="27"/>
    </row>
    <row r="887" spans="3:23">
      <c r="C887" s="27"/>
      <c r="D887" s="27"/>
      <c r="E887" s="27"/>
      <c r="F887" s="27"/>
      <c r="G887" s="27"/>
      <c r="H887" s="27"/>
      <c r="I887" s="27"/>
      <c r="J887" s="27"/>
      <c r="K887" s="27"/>
      <c r="L887" s="27"/>
      <c r="M887" s="27"/>
      <c r="N887" s="27"/>
      <c r="O887" s="27"/>
      <c r="P887" s="27"/>
      <c r="Q887" s="27"/>
      <c r="R887" s="27"/>
      <c r="S887" s="27"/>
      <c r="T887" s="27"/>
      <c r="U887" s="27"/>
      <c r="V887" s="27"/>
      <c r="W887" s="27"/>
    </row>
    <row r="888" spans="3:23">
      <c r="C888" s="27"/>
      <c r="D888" s="27"/>
      <c r="E888" s="27"/>
      <c r="F888" s="27"/>
      <c r="G888" s="27"/>
      <c r="H888" s="27"/>
      <c r="I888" s="27"/>
      <c r="J888" s="27"/>
      <c r="K888" s="27"/>
      <c r="L888" s="27"/>
      <c r="M888" s="27"/>
      <c r="N888" s="27"/>
      <c r="O888" s="27"/>
      <c r="P888" s="27"/>
      <c r="Q888" s="27"/>
      <c r="R888" s="27"/>
      <c r="S888" s="27"/>
      <c r="T888" s="27"/>
      <c r="U888" s="27"/>
      <c r="V888" s="27"/>
      <c r="W888" s="27"/>
    </row>
    <row r="889" spans="3:23">
      <c r="C889" s="27"/>
      <c r="D889" s="27"/>
      <c r="E889" s="27"/>
      <c r="F889" s="27"/>
      <c r="G889" s="27"/>
      <c r="H889" s="27"/>
      <c r="I889" s="27"/>
      <c r="J889" s="27"/>
      <c r="K889" s="27"/>
      <c r="L889" s="27"/>
      <c r="M889" s="27"/>
      <c r="N889" s="27"/>
      <c r="O889" s="27"/>
      <c r="P889" s="27"/>
      <c r="Q889" s="27"/>
      <c r="R889" s="27"/>
      <c r="S889" s="27"/>
      <c r="T889" s="27"/>
      <c r="U889" s="27"/>
      <c r="V889" s="27"/>
      <c r="W889" s="27"/>
    </row>
    <row r="890" spans="3:23">
      <c r="C890" s="27"/>
      <c r="D890" s="27"/>
      <c r="E890" s="27"/>
      <c r="F890" s="27"/>
      <c r="G890" s="27"/>
      <c r="H890" s="27"/>
      <c r="I890" s="27"/>
      <c r="J890" s="27"/>
      <c r="K890" s="27"/>
      <c r="L890" s="27"/>
      <c r="M890" s="27"/>
      <c r="N890" s="27"/>
      <c r="O890" s="27"/>
      <c r="P890" s="27"/>
      <c r="Q890" s="27"/>
      <c r="R890" s="27"/>
      <c r="S890" s="27"/>
      <c r="T890" s="27"/>
      <c r="U890" s="27"/>
      <c r="V890" s="27"/>
      <c r="W890" s="27"/>
    </row>
    <row r="891" spans="3:23">
      <c r="C891" s="27"/>
      <c r="D891" s="27"/>
      <c r="E891" s="27"/>
      <c r="F891" s="27"/>
      <c r="G891" s="27"/>
      <c r="H891" s="27"/>
      <c r="I891" s="27"/>
      <c r="J891" s="27"/>
      <c r="K891" s="27"/>
      <c r="L891" s="27"/>
      <c r="M891" s="27"/>
      <c r="N891" s="27"/>
      <c r="O891" s="27"/>
      <c r="P891" s="27"/>
      <c r="Q891" s="27"/>
      <c r="R891" s="27"/>
      <c r="S891" s="27"/>
      <c r="T891" s="27"/>
      <c r="U891" s="27"/>
      <c r="V891" s="27"/>
      <c r="W891" s="27"/>
    </row>
    <row r="892" spans="3:23">
      <c r="C892" s="27"/>
      <c r="D892" s="27"/>
      <c r="E892" s="27"/>
      <c r="F892" s="27"/>
      <c r="G892" s="27"/>
      <c r="H892" s="27"/>
      <c r="I892" s="27"/>
      <c r="J892" s="27"/>
      <c r="K892" s="27"/>
      <c r="L892" s="27"/>
      <c r="M892" s="27"/>
      <c r="N892" s="27"/>
      <c r="O892" s="27"/>
      <c r="P892" s="27"/>
      <c r="Q892" s="27"/>
      <c r="R892" s="27"/>
      <c r="S892" s="27"/>
      <c r="T892" s="27"/>
      <c r="U892" s="27"/>
      <c r="V892" s="27"/>
      <c r="W892" s="27"/>
    </row>
    <row r="893" spans="3:23">
      <c r="C893" s="27"/>
      <c r="D893" s="27"/>
      <c r="E893" s="27"/>
      <c r="F893" s="27"/>
      <c r="G893" s="27"/>
      <c r="H893" s="27"/>
      <c r="I893" s="27"/>
      <c r="J893" s="27"/>
      <c r="K893" s="27"/>
      <c r="L893" s="27"/>
      <c r="M893" s="27"/>
      <c r="N893" s="27"/>
      <c r="O893" s="27"/>
      <c r="P893" s="27"/>
      <c r="Q893" s="27"/>
      <c r="R893" s="27"/>
      <c r="S893" s="27"/>
      <c r="T893" s="27"/>
      <c r="U893" s="27"/>
      <c r="V893" s="27"/>
      <c r="W893" s="27"/>
    </row>
    <row r="894" spans="3:23">
      <c r="C894" s="27"/>
      <c r="D894" s="27"/>
      <c r="E894" s="27"/>
      <c r="F894" s="27"/>
      <c r="G894" s="27"/>
      <c r="H894" s="27"/>
      <c r="I894" s="27"/>
      <c r="J894" s="27"/>
      <c r="K894" s="27"/>
      <c r="L894" s="27"/>
      <c r="M894" s="27"/>
      <c r="N894" s="27"/>
      <c r="O894" s="27"/>
      <c r="P894" s="27"/>
      <c r="Q894" s="27"/>
      <c r="R894" s="27"/>
      <c r="S894" s="27"/>
      <c r="T894" s="27"/>
      <c r="U894" s="27"/>
      <c r="V894" s="27"/>
      <c r="W894" s="27"/>
    </row>
    <row r="895" spans="3:23">
      <c r="C895" s="27"/>
      <c r="D895" s="27"/>
      <c r="E895" s="27"/>
      <c r="F895" s="27"/>
      <c r="G895" s="27"/>
      <c r="H895" s="27"/>
      <c r="I895" s="27"/>
      <c r="J895" s="27"/>
      <c r="K895" s="27"/>
      <c r="L895" s="27"/>
      <c r="M895" s="27"/>
      <c r="N895" s="27"/>
      <c r="O895" s="27"/>
      <c r="P895" s="27"/>
      <c r="Q895" s="27"/>
      <c r="R895" s="27"/>
      <c r="S895" s="27"/>
      <c r="T895" s="27"/>
      <c r="U895" s="27"/>
      <c r="V895" s="27"/>
      <c r="W895" s="27"/>
    </row>
    <row r="896" spans="3:23">
      <c r="C896" s="27"/>
      <c r="D896" s="27"/>
      <c r="E896" s="27"/>
      <c r="F896" s="27"/>
      <c r="G896" s="27"/>
      <c r="H896" s="27"/>
      <c r="I896" s="27"/>
      <c r="J896" s="27"/>
      <c r="K896" s="27"/>
      <c r="L896" s="27"/>
      <c r="M896" s="27"/>
      <c r="N896" s="27"/>
      <c r="O896" s="27"/>
      <c r="P896" s="27"/>
      <c r="Q896" s="27"/>
      <c r="R896" s="27"/>
      <c r="S896" s="27"/>
      <c r="T896" s="27"/>
      <c r="U896" s="27"/>
      <c r="V896" s="27"/>
      <c r="W896" s="27"/>
    </row>
    <row r="897" spans="3:23">
      <c r="C897" s="27"/>
      <c r="D897" s="27"/>
      <c r="E897" s="27"/>
      <c r="F897" s="27"/>
      <c r="G897" s="27"/>
      <c r="H897" s="27"/>
      <c r="I897" s="27"/>
      <c r="J897" s="27"/>
      <c r="K897" s="27"/>
      <c r="L897" s="27"/>
      <c r="M897" s="27"/>
      <c r="N897" s="27"/>
      <c r="O897" s="27"/>
      <c r="P897" s="27"/>
      <c r="Q897" s="27"/>
      <c r="R897" s="27"/>
      <c r="S897" s="27"/>
      <c r="T897" s="27"/>
      <c r="U897" s="27"/>
      <c r="V897" s="27"/>
      <c r="W897" s="27"/>
    </row>
    <row r="898" spans="3:23">
      <c r="C898" s="27"/>
      <c r="D898" s="27"/>
      <c r="E898" s="27"/>
      <c r="F898" s="27"/>
      <c r="G898" s="27"/>
      <c r="H898" s="27"/>
      <c r="I898" s="27"/>
      <c r="J898" s="27"/>
      <c r="K898" s="27"/>
      <c r="L898" s="27"/>
      <c r="M898" s="27"/>
      <c r="N898" s="27"/>
      <c r="O898" s="27"/>
      <c r="P898" s="27"/>
      <c r="Q898" s="27"/>
      <c r="R898" s="27"/>
      <c r="S898" s="27"/>
      <c r="T898" s="27"/>
      <c r="U898" s="27"/>
      <c r="V898" s="27"/>
      <c r="W898" s="27"/>
    </row>
    <row r="899" spans="3:23">
      <c r="C899" s="27"/>
      <c r="D899" s="27"/>
      <c r="E899" s="27"/>
      <c r="F899" s="27"/>
      <c r="G899" s="27"/>
      <c r="H899" s="27"/>
      <c r="I899" s="27"/>
      <c r="J899" s="27"/>
      <c r="K899" s="27"/>
      <c r="L899" s="27"/>
      <c r="M899" s="27"/>
      <c r="N899" s="27"/>
      <c r="O899" s="27"/>
      <c r="P899" s="27"/>
      <c r="Q899" s="27"/>
      <c r="R899" s="27"/>
      <c r="S899" s="27"/>
      <c r="T899" s="27"/>
      <c r="U899" s="27"/>
      <c r="V899" s="27"/>
      <c r="W899" s="27"/>
    </row>
    <row r="900" spans="3:23">
      <c r="C900" s="27"/>
      <c r="D900" s="27"/>
      <c r="E900" s="27"/>
      <c r="F900" s="27"/>
      <c r="G900" s="27"/>
      <c r="H900" s="27"/>
      <c r="I900" s="27"/>
      <c r="J900" s="27"/>
      <c r="K900" s="27"/>
      <c r="L900" s="27"/>
      <c r="M900" s="27"/>
      <c r="N900" s="27"/>
      <c r="O900" s="27"/>
      <c r="P900" s="27"/>
      <c r="Q900" s="27"/>
      <c r="R900" s="27"/>
      <c r="S900" s="27"/>
      <c r="T900" s="27"/>
      <c r="U900" s="27"/>
      <c r="V900" s="27"/>
      <c r="W900" s="27"/>
    </row>
    <row r="901" spans="3:23">
      <c r="C901" s="27"/>
      <c r="D901" s="27"/>
      <c r="E901" s="27"/>
      <c r="F901" s="27"/>
      <c r="G901" s="27"/>
      <c r="H901" s="27"/>
      <c r="I901" s="27"/>
      <c r="J901" s="27"/>
      <c r="K901" s="27"/>
      <c r="L901" s="27"/>
      <c r="M901" s="27"/>
      <c r="N901" s="27"/>
      <c r="O901" s="27"/>
      <c r="P901" s="27"/>
      <c r="Q901" s="27"/>
      <c r="R901" s="27"/>
      <c r="S901" s="27"/>
      <c r="T901" s="27"/>
      <c r="U901" s="27"/>
      <c r="V901" s="27"/>
      <c r="W901" s="27"/>
    </row>
    <row r="902" spans="3:23">
      <c r="C902" s="27"/>
      <c r="D902" s="27"/>
      <c r="E902" s="27"/>
      <c r="F902" s="27"/>
      <c r="G902" s="27"/>
      <c r="H902" s="27"/>
      <c r="I902" s="27"/>
      <c r="J902" s="27"/>
      <c r="K902" s="27"/>
      <c r="L902" s="27"/>
      <c r="M902" s="27"/>
      <c r="N902" s="27"/>
      <c r="O902" s="27"/>
      <c r="P902" s="27"/>
      <c r="Q902" s="27"/>
      <c r="R902" s="27"/>
      <c r="S902" s="27"/>
      <c r="T902" s="27"/>
      <c r="U902" s="27"/>
      <c r="V902" s="27"/>
      <c r="W902" s="27"/>
    </row>
    <row r="903" spans="3:23">
      <c r="C903" s="27"/>
      <c r="D903" s="27"/>
      <c r="E903" s="27"/>
      <c r="F903" s="27"/>
      <c r="G903" s="27"/>
      <c r="H903" s="27"/>
      <c r="I903" s="27"/>
      <c r="J903" s="27"/>
      <c r="K903" s="27"/>
      <c r="L903" s="27"/>
      <c r="M903" s="27"/>
      <c r="N903" s="27"/>
      <c r="O903" s="27"/>
      <c r="P903" s="27"/>
      <c r="Q903" s="27"/>
      <c r="R903" s="27"/>
      <c r="S903" s="27"/>
      <c r="T903" s="27"/>
      <c r="U903" s="27"/>
      <c r="V903" s="27"/>
      <c r="W903" s="27"/>
    </row>
    <row r="904" spans="3:23">
      <c r="C904" s="27"/>
      <c r="D904" s="27"/>
      <c r="E904" s="27"/>
      <c r="F904" s="27"/>
      <c r="G904" s="27"/>
      <c r="H904" s="27"/>
      <c r="I904" s="27"/>
      <c r="J904" s="27"/>
      <c r="K904" s="27"/>
      <c r="L904" s="27"/>
      <c r="M904" s="27"/>
      <c r="N904" s="27"/>
      <c r="O904" s="27"/>
      <c r="P904" s="27"/>
      <c r="Q904" s="27"/>
      <c r="R904" s="27"/>
      <c r="S904" s="27"/>
      <c r="T904" s="27"/>
      <c r="U904" s="27"/>
      <c r="V904" s="27"/>
      <c r="W904" s="27"/>
    </row>
    <row r="905" spans="3:23">
      <c r="C905" s="27"/>
      <c r="D905" s="27"/>
      <c r="E905" s="27"/>
      <c r="F905" s="27"/>
      <c r="G905" s="27"/>
      <c r="H905" s="27"/>
      <c r="I905" s="27"/>
      <c r="J905" s="27"/>
      <c r="K905" s="27"/>
      <c r="L905" s="27"/>
      <c r="M905" s="27"/>
      <c r="N905" s="27"/>
      <c r="O905" s="27"/>
      <c r="P905" s="27"/>
      <c r="Q905" s="27"/>
      <c r="R905" s="27"/>
      <c r="S905" s="27"/>
      <c r="T905" s="27"/>
      <c r="U905" s="27"/>
      <c r="V905" s="27"/>
      <c r="W905" s="27"/>
    </row>
    <row r="906" spans="3:23">
      <c r="C906" s="27"/>
      <c r="D906" s="27"/>
      <c r="E906" s="27"/>
      <c r="F906" s="27"/>
      <c r="G906" s="27"/>
      <c r="H906" s="27"/>
      <c r="I906" s="27"/>
      <c r="J906" s="27"/>
      <c r="K906" s="27"/>
      <c r="L906" s="27"/>
      <c r="M906" s="27"/>
      <c r="N906" s="27"/>
      <c r="O906" s="27"/>
      <c r="P906" s="27"/>
      <c r="Q906" s="27"/>
      <c r="R906" s="27"/>
      <c r="S906" s="27"/>
      <c r="T906" s="27"/>
      <c r="U906" s="27"/>
      <c r="V906" s="27"/>
      <c r="W906" s="27"/>
    </row>
    <row r="907" spans="3:23">
      <c r="C907" s="27"/>
      <c r="D907" s="27"/>
      <c r="E907" s="27"/>
      <c r="F907" s="27"/>
      <c r="G907" s="27"/>
      <c r="H907" s="27"/>
      <c r="I907" s="27"/>
      <c r="J907" s="27"/>
      <c r="K907" s="27"/>
      <c r="L907" s="27"/>
      <c r="M907" s="27"/>
      <c r="N907" s="27"/>
      <c r="O907" s="27"/>
      <c r="P907" s="27"/>
      <c r="Q907" s="27"/>
      <c r="R907" s="27"/>
      <c r="S907" s="27"/>
      <c r="T907" s="27"/>
      <c r="U907" s="27"/>
      <c r="V907" s="27"/>
      <c r="W907" s="27"/>
    </row>
    <row r="908" spans="3:23">
      <c r="C908" s="27"/>
      <c r="D908" s="27"/>
      <c r="E908" s="27"/>
      <c r="F908" s="27"/>
      <c r="G908" s="27"/>
      <c r="H908" s="27"/>
      <c r="I908" s="27"/>
      <c r="J908" s="27"/>
      <c r="K908" s="27"/>
      <c r="L908" s="27"/>
      <c r="M908" s="27"/>
      <c r="N908" s="27"/>
      <c r="O908" s="27"/>
      <c r="P908" s="27"/>
      <c r="Q908" s="27"/>
      <c r="R908" s="27"/>
      <c r="S908" s="27"/>
      <c r="T908" s="27"/>
      <c r="U908" s="27"/>
      <c r="V908" s="27"/>
      <c r="W908" s="27"/>
    </row>
    <row r="909" spans="3:23">
      <c r="C909" s="27"/>
      <c r="D909" s="27"/>
      <c r="E909" s="27"/>
      <c r="F909" s="27"/>
      <c r="G909" s="27"/>
      <c r="H909" s="27"/>
      <c r="I909" s="27"/>
      <c r="J909" s="27"/>
      <c r="K909" s="27"/>
      <c r="L909" s="27"/>
      <c r="M909" s="27"/>
      <c r="N909" s="27"/>
      <c r="O909" s="27"/>
      <c r="P909" s="27"/>
      <c r="Q909" s="27"/>
      <c r="R909" s="27"/>
      <c r="S909" s="27"/>
      <c r="T909" s="27"/>
      <c r="U909" s="27"/>
      <c r="V909" s="27"/>
      <c r="W909" s="27"/>
    </row>
    <row r="910" spans="3:23">
      <c r="C910" s="27"/>
      <c r="D910" s="27"/>
      <c r="E910" s="27"/>
      <c r="F910" s="27"/>
      <c r="G910" s="27"/>
      <c r="H910" s="27"/>
      <c r="I910" s="27"/>
      <c r="J910" s="27"/>
      <c r="K910" s="27"/>
      <c r="L910" s="27"/>
      <c r="M910" s="27"/>
      <c r="N910" s="27"/>
      <c r="O910" s="27"/>
      <c r="P910" s="27"/>
      <c r="Q910" s="27"/>
      <c r="R910" s="27"/>
      <c r="S910" s="27"/>
      <c r="T910" s="27"/>
      <c r="U910" s="27"/>
      <c r="V910" s="27"/>
      <c r="W910" s="27"/>
    </row>
    <row r="911" spans="3:23">
      <c r="C911" s="27"/>
      <c r="D911" s="27"/>
      <c r="E911" s="27"/>
      <c r="F911" s="27"/>
      <c r="G911" s="27"/>
      <c r="H911" s="27"/>
      <c r="I911" s="27"/>
      <c r="J911" s="27"/>
      <c r="K911" s="27"/>
      <c r="L911" s="27"/>
      <c r="M911" s="27"/>
      <c r="N911" s="27"/>
      <c r="O911" s="27"/>
      <c r="P911" s="27"/>
      <c r="Q911" s="27"/>
      <c r="R911" s="27"/>
      <c r="S911" s="27"/>
      <c r="T911" s="27"/>
      <c r="U911" s="27"/>
      <c r="V911" s="27"/>
      <c r="W911" s="27"/>
    </row>
    <row r="912" spans="3:23">
      <c r="C912" s="27"/>
      <c r="D912" s="27"/>
      <c r="E912" s="27"/>
      <c r="F912" s="27"/>
      <c r="G912" s="27"/>
      <c r="H912" s="27"/>
      <c r="I912" s="27"/>
      <c r="J912" s="27"/>
      <c r="K912" s="27"/>
      <c r="L912" s="27"/>
      <c r="M912" s="27"/>
      <c r="N912" s="27"/>
      <c r="O912" s="27"/>
      <c r="P912" s="27"/>
      <c r="Q912" s="27"/>
      <c r="R912" s="27"/>
      <c r="S912" s="27"/>
      <c r="T912" s="27"/>
      <c r="U912" s="27"/>
      <c r="V912" s="27"/>
      <c r="W912" s="27"/>
    </row>
    <row r="913" spans="3:23">
      <c r="C913" s="27"/>
      <c r="D913" s="27"/>
      <c r="E913" s="27"/>
      <c r="F913" s="27"/>
      <c r="G913" s="27"/>
      <c r="H913" s="27"/>
      <c r="I913" s="27"/>
      <c r="J913" s="27"/>
      <c r="K913" s="27"/>
      <c r="L913" s="27"/>
      <c r="M913" s="27"/>
      <c r="N913" s="27"/>
      <c r="O913" s="27"/>
      <c r="P913" s="27"/>
      <c r="Q913" s="27"/>
      <c r="R913" s="27"/>
      <c r="S913" s="27"/>
      <c r="T913" s="27"/>
      <c r="U913" s="27"/>
      <c r="V913" s="27"/>
      <c r="W913" s="27"/>
    </row>
    <row r="914" spans="3:23">
      <c r="C914" s="27"/>
      <c r="D914" s="27"/>
      <c r="E914" s="27"/>
      <c r="F914" s="27"/>
      <c r="G914" s="27"/>
      <c r="H914" s="27"/>
      <c r="I914" s="27"/>
      <c r="J914" s="27"/>
      <c r="K914" s="27"/>
      <c r="L914" s="27"/>
      <c r="M914" s="27"/>
      <c r="N914" s="27"/>
      <c r="O914" s="27"/>
      <c r="P914" s="27"/>
      <c r="Q914" s="27"/>
      <c r="R914" s="27"/>
      <c r="S914" s="27"/>
      <c r="T914" s="27"/>
      <c r="U914" s="27"/>
      <c r="V914" s="27"/>
      <c r="W914" s="27"/>
    </row>
    <row r="915" spans="3:23">
      <c r="C915" s="27"/>
      <c r="D915" s="27"/>
      <c r="E915" s="27"/>
      <c r="F915" s="27"/>
      <c r="G915" s="27"/>
      <c r="H915" s="27"/>
      <c r="I915" s="27"/>
      <c r="J915" s="27"/>
      <c r="K915" s="27"/>
      <c r="L915" s="27"/>
      <c r="M915" s="27"/>
      <c r="N915" s="27"/>
      <c r="O915" s="27"/>
      <c r="P915" s="27"/>
      <c r="Q915" s="27"/>
      <c r="R915" s="27"/>
      <c r="S915" s="27"/>
      <c r="T915" s="27"/>
      <c r="U915" s="27"/>
      <c r="V915" s="27"/>
      <c r="W915" s="27"/>
    </row>
    <row r="916" spans="3:23">
      <c r="C916" s="27"/>
      <c r="D916" s="27"/>
      <c r="E916" s="27"/>
      <c r="F916" s="27"/>
      <c r="G916" s="27"/>
      <c r="H916" s="27"/>
      <c r="I916" s="27"/>
      <c r="J916" s="27"/>
      <c r="K916" s="27"/>
      <c r="L916" s="27"/>
      <c r="M916" s="27"/>
      <c r="N916" s="27"/>
      <c r="O916" s="27"/>
      <c r="P916" s="27"/>
      <c r="Q916" s="27"/>
      <c r="R916" s="27"/>
      <c r="S916" s="27"/>
      <c r="T916" s="27"/>
      <c r="U916" s="27"/>
      <c r="V916" s="27"/>
      <c r="W916" s="27"/>
    </row>
    <row r="917" spans="3:23">
      <c r="C917" s="27"/>
      <c r="D917" s="27"/>
      <c r="E917" s="27"/>
      <c r="F917" s="27"/>
      <c r="G917" s="27"/>
      <c r="H917" s="27"/>
      <c r="I917" s="27"/>
      <c r="J917" s="27"/>
      <c r="K917" s="27"/>
      <c r="L917" s="27"/>
      <c r="M917" s="27"/>
      <c r="N917" s="27"/>
      <c r="O917" s="27"/>
      <c r="P917" s="27"/>
      <c r="Q917" s="27"/>
      <c r="R917" s="27"/>
      <c r="S917" s="27"/>
      <c r="T917" s="27"/>
      <c r="U917" s="27"/>
      <c r="V917" s="27"/>
      <c r="W917" s="27"/>
    </row>
    <row r="918" spans="3:23">
      <c r="C918" s="27"/>
      <c r="D918" s="27"/>
      <c r="E918" s="27"/>
      <c r="F918" s="27"/>
      <c r="G918" s="27"/>
      <c r="H918" s="27"/>
      <c r="I918" s="27"/>
      <c r="J918" s="27"/>
      <c r="K918" s="27"/>
      <c r="L918" s="27"/>
      <c r="M918" s="27"/>
      <c r="N918" s="27"/>
      <c r="O918" s="27"/>
      <c r="P918" s="27"/>
      <c r="Q918" s="27"/>
      <c r="R918" s="27"/>
      <c r="S918" s="27"/>
      <c r="T918" s="27"/>
      <c r="U918" s="27"/>
      <c r="V918" s="27"/>
      <c r="W918" s="27"/>
    </row>
    <row r="919" spans="3:23">
      <c r="C919" s="27"/>
      <c r="D919" s="27"/>
      <c r="E919" s="27"/>
      <c r="F919" s="27"/>
      <c r="G919" s="27"/>
      <c r="H919" s="27"/>
      <c r="I919" s="27"/>
      <c r="J919" s="27"/>
      <c r="K919" s="27"/>
      <c r="L919" s="27"/>
      <c r="M919" s="27"/>
      <c r="N919" s="27"/>
      <c r="O919" s="27"/>
      <c r="P919" s="27"/>
      <c r="Q919" s="27"/>
      <c r="R919" s="27"/>
      <c r="S919" s="27"/>
      <c r="T919" s="27"/>
      <c r="U919" s="27"/>
      <c r="V919" s="27"/>
      <c r="W919" s="27"/>
    </row>
    <row r="920" spans="3:23">
      <c r="C920" s="27"/>
      <c r="D920" s="27"/>
      <c r="E920" s="27"/>
      <c r="F920" s="27"/>
      <c r="G920" s="27"/>
      <c r="H920" s="27"/>
      <c r="I920" s="27"/>
      <c r="J920" s="27"/>
      <c r="K920" s="27"/>
      <c r="L920" s="27"/>
      <c r="M920" s="27"/>
      <c r="N920" s="27"/>
      <c r="O920" s="27"/>
      <c r="P920" s="27"/>
      <c r="Q920" s="27"/>
      <c r="R920" s="27"/>
      <c r="S920" s="27"/>
      <c r="T920" s="27"/>
      <c r="U920" s="27"/>
      <c r="V920" s="27"/>
      <c r="W920" s="27"/>
    </row>
    <row r="921" spans="3:23">
      <c r="C921" s="27"/>
      <c r="D921" s="27"/>
      <c r="E921" s="27"/>
      <c r="F921" s="27"/>
      <c r="G921" s="27"/>
      <c r="H921" s="27"/>
      <c r="I921" s="27"/>
      <c r="J921" s="27"/>
      <c r="K921" s="27"/>
      <c r="L921" s="27"/>
      <c r="M921" s="27"/>
      <c r="N921" s="27"/>
      <c r="O921" s="27"/>
      <c r="P921" s="27"/>
      <c r="Q921" s="27"/>
      <c r="R921" s="27"/>
      <c r="S921" s="27"/>
      <c r="T921" s="27"/>
      <c r="U921" s="27"/>
      <c r="V921" s="27"/>
      <c r="W921" s="27"/>
    </row>
    <row r="922" spans="3:23">
      <c r="C922" s="27"/>
      <c r="D922" s="27"/>
      <c r="E922" s="27"/>
      <c r="F922" s="27"/>
      <c r="G922" s="27"/>
      <c r="H922" s="27"/>
      <c r="I922" s="27"/>
      <c r="J922" s="27"/>
      <c r="K922" s="27"/>
      <c r="L922" s="27"/>
      <c r="M922" s="27"/>
      <c r="N922" s="27"/>
      <c r="O922" s="27"/>
      <c r="P922" s="27"/>
      <c r="Q922" s="27"/>
      <c r="R922" s="27"/>
      <c r="S922" s="27"/>
      <c r="T922" s="27"/>
      <c r="U922" s="27"/>
      <c r="V922" s="27"/>
      <c r="W922" s="27"/>
    </row>
    <row r="923" spans="3:23">
      <c r="C923" s="27"/>
      <c r="D923" s="27"/>
      <c r="E923" s="27"/>
      <c r="F923" s="27"/>
      <c r="G923" s="27"/>
      <c r="H923" s="27"/>
      <c r="I923" s="27"/>
      <c r="J923" s="27"/>
      <c r="K923" s="27"/>
      <c r="L923" s="27"/>
      <c r="M923" s="27"/>
      <c r="N923" s="27"/>
      <c r="O923" s="27"/>
      <c r="P923" s="27"/>
      <c r="Q923" s="27"/>
      <c r="R923" s="27"/>
      <c r="S923" s="27"/>
      <c r="T923" s="27"/>
      <c r="U923" s="27"/>
      <c r="V923" s="27"/>
      <c r="W923" s="27"/>
    </row>
    <row r="924" spans="3:23">
      <c r="C924" s="27"/>
      <c r="D924" s="27"/>
      <c r="E924" s="27"/>
      <c r="F924" s="27"/>
      <c r="G924" s="27"/>
      <c r="H924" s="27"/>
      <c r="I924" s="27"/>
      <c r="J924" s="27"/>
      <c r="K924" s="27"/>
      <c r="L924" s="27"/>
      <c r="M924" s="27"/>
      <c r="N924" s="27"/>
      <c r="O924" s="27"/>
      <c r="P924" s="27"/>
      <c r="Q924" s="27"/>
      <c r="R924" s="27"/>
      <c r="S924" s="27"/>
      <c r="T924" s="27"/>
      <c r="U924" s="27"/>
      <c r="V924" s="27"/>
      <c r="W924" s="27"/>
    </row>
    <row r="925" spans="3:23">
      <c r="C925" s="27"/>
      <c r="D925" s="27"/>
      <c r="E925" s="27"/>
      <c r="F925" s="27"/>
      <c r="G925" s="27"/>
      <c r="H925" s="27"/>
      <c r="I925" s="27"/>
      <c r="J925" s="27"/>
      <c r="K925" s="27"/>
      <c r="L925" s="27"/>
      <c r="M925" s="27"/>
      <c r="N925" s="27"/>
      <c r="O925" s="27"/>
      <c r="P925" s="27"/>
      <c r="Q925" s="27"/>
      <c r="R925" s="27"/>
      <c r="S925" s="27"/>
      <c r="T925" s="27"/>
      <c r="U925" s="27"/>
      <c r="V925" s="27"/>
      <c r="W925" s="27"/>
    </row>
    <row r="926" spans="3:23">
      <c r="C926" s="27"/>
      <c r="D926" s="27"/>
      <c r="E926" s="27"/>
      <c r="F926" s="27"/>
      <c r="G926" s="27"/>
      <c r="H926" s="27"/>
      <c r="I926" s="27"/>
      <c r="J926" s="27"/>
      <c r="K926" s="27"/>
      <c r="L926" s="27"/>
      <c r="M926" s="27"/>
      <c r="N926" s="27"/>
      <c r="O926" s="27"/>
      <c r="P926" s="27"/>
      <c r="Q926" s="27"/>
      <c r="R926" s="27"/>
      <c r="S926" s="27"/>
      <c r="T926" s="27"/>
      <c r="U926" s="27"/>
      <c r="V926" s="27"/>
      <c r="W926" s="27"/>
    </row>
    <row r="927" spans="3:23">
      <c r="C927" s="27"/>
      <c r="D927" s="27"/>
      <c r="E927" s="27"/>
      <c r="F927" s="27"/>
      <c r="G927" s="27"/>
      <c r="H927" s="27"/>
      <c r="I927" s="27"/>
      <c r="J927" s="27"/>
      <c r="K927" s="27"/>
      <c r="L927" s="27"/>
      <c r="M927" s="27"/>
      <c r="N927" s="27"/>
      <c r="O927" s="27"/>
      <c r="P927" s="27"/>
      <c r="Q927" s="27"/>
      <c r="R927" s="27"/>
      <c r="S927" s="27"/>
      <c r="T927" s="27"/>
      <c r="U927" s="27"/>
      <c r="V927" s="27"/>
      <c r="W927" s="27"/>
    </row>
    <row r="928" spans="3:23">
      <c r="C928" s="27"/>
      <c r="D928" s="27"/>
      <c r="E928" s="27"/>
      <c r="F928" s="27"/>
      <c r="G928" s="27"/>
      <c r="H928" s="27"/>
      <c r="I928" s="27"/>
      <c r="J928" s="27"/>
      <c r="K928" s="27"/>
      <c r="L928" s="27"/>
      <c r="M928" s="27"/>
      <c r="N928" s="27"/>
      <c r="O928" s="27"/>
      <c r="P928" s="27"/>
      <c r="Q928" s="27"/>
      <c r="R928" s="27"/>
      <c r="S928" s="27"/>
      <c r="T928" s="27"/>
      <c r="U928" s="27"/>
      <c r="V928" s="27"/>
      <c r="W928" s="27"/>
    </row>
    <row r="929" spans="3:23">
      <c r="C929" s="27"/>
      <c r="D929" s="27"/>
      <c r="E929" s="27"/>
      <c r="F929" s="27"/>
      <c r="G929" s="27"/>
      <c r="H929" s="27"/>
      <c r="I929" s="27"/>
      <c r="J929" s="27"/>
      <c r="K929" s="27"/>
      <c r="L929" s="27"/>
      <c r="M929" s="27"/>
      <c r="N929" s="27"/>
      <c r="O929" s="27"/>
      <c r="P929" s="27"/>
      <c r="Q929" s="27"/>
      <c r="R929" s="27"/>
      <c r="S929" s="27"/>
      <c r="T929" s="27"/>
      <c r="U929" s="27"/>
      <c r="V929" s="27"/>
      <c r="W929" s="27"/>
    </row>
    <row r="930" spans="3:23">
      <c r="C930" s="27"/>
      <c r="D930" s="27"/>
      <c r="E930" s="27"/>
      <c r="F930" s="27"/>
      <c r="G930" s="27"/>
      <c r="H930" s="27"/>
      <c r="I930" s="27"/>
      <c r="J930" s="27"/>
      <c r="K930" s="27"/>
      <c r="L930" s="27"/>
      <c r="M930" s="27"/>
      <c r="N930" s="27"/>
      <c r="O930" s="27"/>
      <c r="P930" s="27"/>
      <c r="Q930" s="27"/>
      <c r="R930" s="27"/>
      <c r="S930" s="27"/>
      <c r="T930" s="27"/>
      <c r="U930" s="27"/>
      <c r="V930" s="27"/>
      <c r="W930" s="27"/>
    </row>
    <row r="931" spans="3:23">
      <c r="C931" s="27"/>
      <c r="D931" s="27"/>
      <c r="E931" s="27"/>
      <c r="F931" s="27"/>
      <c r="G931" s="27"/>
      <c r="H931" s="27"/>
      <c r="I931" s="27"/>
      <c r="J931" s="27"/>
      <c r="K931" s="27"/>
      <c r="L931" s="27"/>
      <c r="M931" s="27"/>
      <c r="N931" s="27"/>
      <c r="O931" s="27"/>
      <c r="P931" s="27"/>
      <c r="Q931" s="27"/>
      <c r="R931" s="27"/>
      <c r="S931" s="27"/>
      <c r="T931" s="27"/>
      <c r="U931" s="27"/>
      <c r="V931" s="27"/>
      <c r="W931" s="27"/>
    </row>
    <row r="932" spans="3:23">
      <c r="C932" s="27"/>
      <c r="D932" s="27"/>
      <c r="E932" s="27"/>
      <c r="F932" s="27"/>
      <c r="G932" s="27"/>
      <c r="H932" s="27"/>
      <c r="I932" s="27"/>
      <c r="J932" s="27"/>
      <c r="K932" s="27"/>
      <c r="L932" s="27"/>
      <c r="M932" s="27"/>
      <c r="N932" s="27"/>
      <c r="O932" s="27"/>
      <c r="P932" s="27"/>
      <c r="Q932" s="27"/>
      <c r="R932" s="27"/>
      <c r="S932" s="27"/>
      <c r="T932" s="27"/>
      <c r="U932" s="27"/>
      <c r="V932" s="27"/>
      <c r="W932" s="27"/>
    </row>
    <row r="933" spans="3:23">
      <c r="C933" s="27"/>
      <c r="D933" s="27"/>
      <c r="E933" s="27"/>
      <c r="F933" s="27"/>
      <c r="G933" s="27"/>
      <c r="H933" s="27"/>
      <c r="I933" s="27"/>
      <c r="J933" s="27"/>
      <c r="K933" s="27"/>
      <c r="L933" s="27"/>
      <c r="M933" s="27"/>
      <c r="N933" s="27"/>
      <c r="O933" s="27"/>
      <c r="P933" s="27"/>
      <c r="Q933" s="27"/>
      <c r="R933" s="27"/>
      <c r="S933" s="27"/>
      <c r="T933" s="27"/>
      <c r="U933" s="27"/>
      <c r="V933" s="27"/>
      <c r="W933" s="27"/>
    </row>
    <row r="934" spans="3:23">
      <c r="C934" s="27"/>
      <c r="D934" s="27"/>
      <c r="E934" s="27"/>
      <c r="F934" s="27"/>
      <c r="G934" s="27"/>
      <c r="H934" s="27"/>
      <c r="I934" s="27"/>
      <c r="J934" s="27"/>
      <c r="K934" s="27"/>
      <c r="L934" s="27"/>
      <c r="M934" s="27"/>
      <c r="N934" s="27"/>
      <c r="O934" s="27"/>
      <c r="P934" s="27"/>
      <c r="Q934" s="27"/>
      <c r="R934" s="27"/>
      <c r="S934" s="27"/>
      <c r="T934" s="27"/>
      <c r="U934" s="27"/>
      <c r="V934" s="27"/>
      <c r="W934" s="27"/>
    </row>
    <row r="935" spans="3:23">
      <c r="C935" s="27"/>
      <c r="D935" s="27"/>
      <c r="E935" s="27"/>
      <c r="F935" s="27"/>
      <c r="G935" s="27"/>
      <c r="H935" s="27"/>
      <c r="I935" s="27"/>
      <c r="J935" s="27"/>
      <c r="K935" s="27"/>
      <c r="L935" s="27"/>
      <c r="M935" s="27"/>
      <c r="N935" s="27"/>
      <c r="O935" s="27"/>
      <c r="P935" s="27"/>
      <c r="Q935" s="27"/>
      <c r="R935" s="27"/>
      <c r="S935" s="27"/>
      <c r="T935" s="27"/>
      <c r="U935" s="27"/>
      <c r="V935" s="27"/>
      <c r="W935" s="27"/>
    </row>
    <row r="936" spans="3:23">
      <c r="C936" s="27"/>
      <c r="D936" s="27"/>
      <c r="E936" s="27"/>
      <c r="F936" s="27"/>
      <c r="G936" s="27"/>
      <c r="H936" s="27"/>
      <c r="I936" s="27"/>
      <c r="J936" s="27"/>
      <c r="K936" s="27"/>
      <c r="L936" s="27"/>
      <c r="M936" s="27"/>
      <c r="N936" s="27"/>
      <c r="O936" s="27"/>
      <c r="P936" s="27"/>
      <c r="Q936" s="27"/>
      <c r="R936" s="27"/>
      <c r="S936" s="27"/>
      <c r="T936" s="27"/>
      <c r="U936" s="27"/>
      <c r="V936" s="27"/>
      <c r="W936" s="27"/>
    </row>
    <row r="937" spans="3:23">
      <c r="C937" s="27"/>
      <c r="D937" s="27"/>
      <c r="E937" s="27"/>
      <c r="F937" s="27"/>
      <c r="G937" s="27"/>
      <c r="H937" s="27"/>
      <c r="I937" s="27"/>
      <c r="J937" s="27"/>
      <c r="K937" s="27"/>
      <c r="L937" s="27"/>
      <c r="M937" s="27"/>
      <c r="N937" s="27"/>
      <c r="O937" s="27"/>
      <c r="P937" s="27"/>
      <c r="Q937" s="27"/>
      <c r="R937" s="27"/>
      <c r="S937" s="27"/>
      <c r="T937" s="27"/>
      <c r="U937" s="27"/>
      <c r="V937" s="27"/>
      <c r="W937" s="27"/>
    </row>
    <row r="938" spans="3:23">
      <c r="C938" s="27"/>
      <c r="D938" s="27"/>
      <c r="E938" s="27"/>
      <c r="F938" s="27"/>
      <c r="G938" s="27"/>
      <c r="H938" s="27"/>
      <c r="I938" s="27"/>
      <c r="J938" s="27"/>
      <c r="K938" s="27"/>
      <c r="L938" s="27"/>
      <c r="M938" s="27"/>
      <c r="N938" s="27"/>
      <c r="O938" s="27"/>
      <c r="P938" s="27"/>
      <c r="Q938" s="27"/>
      <c r="R938" s="27"/>
      <c r="S938" s="27"/>
      <c r="T938" s="27"/>
      <c r="U938" s="27"/>
      <c r="V938" s="27"/>
      <c r="W938" s="27"/>
    </row>
    <row r="939" spans="3:23">
      <c r="C939" s="27"/>
      <c r="D939" s="27"/>
      <c r="E939" s="27"/>
      <c r="F939" s="27"/>
      <c r="G939" s="27"/>
      <c r="H939" s="27"/>
      <c r="I939" s="27"/>
      <c r="J939" s="27"/>
      <c r="K939" s="27"/>
      <c r="L939" s="27"/>
      <c r="M939" s="27"/>
      <c r="N939" s="27"/>
      <c r="O939" s="27"/>
      <c r="P939" s="27"/>
      <c r="Q939" s="27"/>
      <c r="R939" s="27"/>
      <c r="S939" s="27"/>
      <c r="T939" s="27"/>
      <c r="U939" s="27"/>
      <c r="V939" s="27"/>
      <c r="W939" s="27"/>
    </row>
    <row r="940" spans="3:23">
      <c r="C940" s="27"/>
      <c r="D940" s="27"/>
      <c r="E940" s="27"/>
      <c r="F940" s="27"/>
      <c r="G940" s="27"/>
      <c r="H940" s="27"/>
      <c r="I940" s="27"/>
      <c r="J940" s="27"/>
      <c r="K940" s="27"/>
      <c r="L940" s="27"/>
      <c r="M940" s="27"/>
      <c r="N940" s="27"/>
      <c r="O940" s="27"/>
      <c r="P940" s="27"/>
      <c r="Q940" s="27"/>
      <c r="R940" s="27"/>
      <c r="S940" s="27"/>
      <c r="T940" s="27"/>
      <c r="U940" s="27"/>
      <c r="V940" s="27"/>
      <c r="W940" s="27"/>
    </row>
    <row r="941" spans="3:23">
      <c r="C941" s="27"/>
      <c r="D941" s="27"/>
      <c r="E941" s="27"/>
      <c r="F941" s="27"/>
      <c r="G941" s="27"/>
      <c r="H941" s="27"/>
      <c r="I941" s="27"/>
      <c r="J941" s="27"/>
      <c r="K941" s="27"/>
      <c r="L941" s="27"/>
      <c r="M941" s="27"/>
      <c r="N941" s="27"/>
      <c r="O941" s="27"/>
      <c r="P941" s="27"/>
      <c r="Q941" s="27"/>
      <c r="R941" s="27"/>
      <c r="S941" s="27"/>
      <c r="T941" s="27"/>
      <c r="U941" s="27"/>
      <c r="V941" s="27"/>
      <c r="W941" s="27"/>
    </row>
    <row r="942" spans="3:23">
      <c r="C942" s="27"/>
      <c r="D942" s="27"/>
      <c r="E942" s="27"/>
      <c r="F942" s="27"/>
      <c r="G942" s="27"/>
      <c r="H942" s="27"/>
      <c r="I942" s="27"/>
      <c r="J942" s="27"/>
      <c r="K942" s="27"/>
      <c r="L942" s="27"/>
      <c r="M942" s="27"/>
      <c r="N942" s="27"/>
      <c r="O942" s="27"/>
      <c r="P942" s="27"/>
      <c r="Q942" s="27"/>
      <c r="R942" s="27"/>
      <c r="S942" s="27"/>
      <c r="T942" s="27"/>
      <c r="U942" s="27"/>
      <c r="V942" s="27"/>
      <c r="W942" s="27"/>
    </row>
    <row r="943" spans="3:23">
      <c r="C943" s="27"/>
      <c r="D943" s="27"/>
      <c r="E943" s="27"/>
      <c r="F943" s="27"/>
      <c r="G943" s="27"/>
      <c r="H943" s="27"/>
      <c r="I943" s="27"/>
      <c r="J943" s="27"/>
      <c r="K943" s="27"/>
      <c r="L943" s="27"/>
      <c r="M943" s="27"/>
      <c r="N943" s="27"/>
      <c r="O943" s="27"/>
      <c r="P943" s="27"/>
      <c r="Q943" s="27"/>
      <c r="R943" s="27"/>
      <c r="S943" s="27"/>
      <c r="T943" s="27"/>
      <c r="U943" s="27"/>
      <c r="V943" s="27"/>
      <c r="W943" s="27"/>
    </row>
    <row r="944" spans="3:23">
      <c r="C944" s="27"/>
      <c r="D944" s="27"/>
      <c r="E944" s="27"/>
      <c r="F944" s="27"/>
      <c r="G944" s="27"/>
      <c r="H944" s="27"/>
      <c r="I944" s="27"/>
      <c r="J944" s="27"/>
      <c r="K944" s="27"/>
      <c r="L944" s="27"/>
      <c r="M944" s="27"/>
      <c r="N944" s="27"/>
      <c r="O944" s="27"/>
      <c r="P944" s="27"/>
      <c r="Q944" s="27"/>
      <c r="R944" s="27"/>
      <c r="S944" s="27"/>
      <c r="T944" s="27"/>
      <c r="U944" s="27"/>
      <c r="V944" s="27"/>
      <c r="W944" s="27"/>
    </row>
    <row r="945" spans="3:23">
      <c r="C945" s="27"/>
      <c r="D945" s="27"/>
      <c r="E945" s="27"/>
      <c r="F945" s="27"/>
      <c r="G945" s="27"/>
      <c r="H945" s="27"/>
      <c r="I945" s="27"/>
      <c r="J945" s="27"/>
      <c r="K945" s="27"/>
      <c r="L945" s="27"/>
      <c r="M945" s="27"/>
      <c r="N945" s="27"/>
      <c r="O945" s="27"/>
      <c r="P945" s="27"/>
      <c r="Q945" s="27"/>
      <c r="R945" s="27"/>
      <c r="S945" s="27"/>
      <c r="T945" s="27"/>
      <c r="U945" s="27"/>
      <c r="V945" s="27"/>
      <c r="W945" s="27"/>
    </row>
    <row r="946" spans="3:23">
      <c r="C946" s="27"/>
      <c r="D946" s="27"/>
      <c r="E946" s="27"/>
      <c r="F946" s="27"/>
      <c r="G946" s="27"/>
      <c r="H946" s="27"/>
      <c r="I946" s="27"/>
      <c r="J946" s="27"/>
      <c r="K946" s="27"/>
      <c r="L946" s="27"/>
      <c r="M946" s="27"/>
      <c r="N946" s="27"/>
      <c r="O946" s="27"/>
      <c r="P946" s="27"/>
      <c r="Q946" s="27"/>
      <c r="R946" s="27"/>
      <c r="S946" s="27"/>
      <c r="T946" s="27"/>
      <c r="U946" s="27"/>
      <c r="V946" s="27"/>
      <c r="W946" s="27"/>
    </row>
    <row r="947" spans="3:23">
      <c r="C947" s="27"/>
      <c r="D947" s="27"/>
      <c r="E947" s="27"/>
      <c r="F947" s="27"/>
      <c r="G947" s="27"/>
      <c r="H947" s="27"/>
      <c r="I947" s="27"/>
      <c r="J947" s="27"/>
      <c r="K947" s="27"/>
      <c r="L947" s="27"/>
      <c r="M947" s="27"/>
      <c r="N947" s="27"/>
      <c r="O947" s="27"/>
      <c r="P947" s="27"/>
      <c r="Q947" s="27"/>
      <c r="R947" s="27"/>
      <c r="S947" s="27"/>
      <c r="T947" s="27"/>
      <c r="U947" s="27"/>
      <c r="V947" s="27"/>
      <c r="W947" s="27"/>
    </row>
    <row r="948" spans="3:23">
      <c r="C948" s="27"/>
      <c r="D948" s="27"/>
      <c r="E948" s="27"/>
      <c r="F948" s="27"/>
      <c r="G948" s="27"/>
      <c r="H948" s="27"/>
      <c r="I948" s="27"/>
      <c r="J948" s="27"/>
      <c r="K948" s="27"/>
      <c r="L948" s="27"/>
      <c r="M948" s="27"/>
      <c r="N948" s="27"/>
      <c r="O948" s="27"/>
      <c r="P948" s="27"/>
      <c r="Q948" s="27"/>
      <c r="R948" s="27"/>
      <c r="S948" s="27"/>
      <c r="T948" s="27"/>
      <c r="U948" s="27"/>
      <c r="V948" s="27"/>
      <c r="W948" s="27"/>
    </row>
    <row r="949" spans="3:23">
      <c r="C949" s="27"/>
      <c r="D949" s="27"/>
      <c r="E949" s="27"/>
      <c r="F949" s="27"/>
      <c r="G949" s="27"/>
      <c r="H949" s="27"/>
      <c r="I949" s="27"/>
      <c r="J949" s="27"/>
      <c r="K949" s="27"/>
      <c r="L949" s="27"/>
      <c r="M949" s="27"/>
      <c r="N949" s="27"/>
      <c r="O949" s="27"/>
      <c r="P949" s="27"/>
      <c r="Q949" s="27"/>
      <c r="R949" s="27"/>
      <c r="S949" s="27"/>
      <c r="T949" s="27"/>
      <c r="U949" s="27"/>
      <c r="V949" s="27"/>
      <c r="W949" s="27"/>
    </row>
    <row r="950" spans="3:23">
      <c r="C950" s="27"/>
      <c r="D950" s="27"/>
      <c r="E950" s="27"/>
      <c r="F950" s="27"/>
      <c r="G950" s="27"/>
      <c r="H950" s="27"/>
      <c r="I950" s="27"/>
      <c r="J950" s="27"/>
      <c r="K950" s="27"/>
      <c r="L950" s="27"/>
      <c r="M950" s="27"/>
      <c r="N950" s="27"/>
      <c r="O950" s="27"/>
      <c r="P950" s="27"/>
      <c r="Q950" s="27"/>
      <c r="R950" s="27"/>
      <c r="S950" s="27"/>
      <c r="T950" s="27"/>
      <c r="U950" s="27"/>
      <c r="V950" s="27"/>
      <c r="W950" s="27"/>
    </row>
    <row r="951" spans="3:23">
      <c r="C951" s="27"/>
      <c r="D951" s="27"/>
      <c r="E951" s="27"/>
      <c r="F951" s="27"/>
      <c r="G951" s="27"/>
      <c r="H951" s="27"/>
      <c r="I951" s="27"/>
      <c r="J951" s="27"/>
      <c r="K951" s="27"/>
      <c r="L951" s="27"/>
      <c r="M951" s="27"/>
      <c r="N951" s="27"/>
      <c r="O951" s="27"/>
      <c r="P951" s="27"/>
      <c r="Q951" s="27"/>
      <c r="R951" s="27"/>
      <c r="S951" s="27"/>
      <c r="T951" s="27"/>
      <c r="U951" s="27"/>
      <c r="V951" s="27"/>
      <c r="W951" s="27"/>
    </row>
    <row r="952" spans="3:23">
      <c r="C952" s="27"/>
      <c r="D952" s="27"/>
      <c r="E952" s="27"/>
      <c r="F952" s="27"/>
      <c r="G952" s="27"/>
      <c r="H952" s="27"/>
      <c r="I952" s="27"/>
      <c r="J952" s="27"/>
      <c r="K952" s="27"/>
      <c r="L952" s="27"/>
      <c r="M952" s="27"/>
      <c r="N952" s="27"/>
      <c r="O952" s="27"/>
      <c r="P952" s="27"/>
      <c r="Q952" s="27"/>
      <c r="R952" s="27"/>
      <c r="S952" s="27"/>
      <c r="T952" s="27"/>
      <c r="U952" s="27"/>
      <c r="V952" s="27"/>
      <c r="W952" s="27"/>
    </row>
    <row r="953" spans="3:23">
      <c r="C953" s="27"/>
      <c r="D953" s="27"/>
      <c r="E953" s="27"/>
      <c r="F953" s="27"/>
      <c r="G953" s="27"/>
      <c r="H953" s="27"/>
      <c r="I953" s="27"/>
      <c r="J953" s="27"/>
      <c r="K953" s="27"/>
      <c r="L953" s="27"/>
      <c r="M953" s="27"/>
      <c r="N953" s="27"/>
      <c r="O953" s="27"/>
      <c r="P953" s="27"/>
      <c r="Q953" s="27"/>
      <c r="R953" s="27"/>
      <c r="S953" s="27"/>
      <c r="T953" s="27"/>
      <c r="U953" s="27"/>
      <c r="V953" s="27"/>
      <c r="W953" s="27"/>
    </row>
    <row r="954" spans="3:23">
      <c r="C954" s="27"/>
      <c r="D954" s="27"/>
      <c r="E954" s="27"/>
      <c r="F954" s="27"/>
      <c r="G954" s="27"/>
      <c r="H954" s="27"/>
      <c r="I954" s="27"/>
      <c r="J954" s="27"/>
      <c r="K954" s="27"/>
      <c r="L954" s="27"/>
      <c r="M954" s="27"/>
      <c r="N954" s="27"/>
      <c r="O954" s="27"/>
      <c r="P954" s="27"/>
      <c r="Q954" s="27"/>
      <c r="R954" s="27"/>
      <c r="S954" s="27"/>
      <c r="T954" s="27"/>
      <c r="U954" s="27"/>
      <c r="V954" s="27"/>
      <c r="W954" s="27"/>
    </row>
    <row r="955" spans="3:23">
      <c r="C955" s="27"/>
      <c r="D955" s="27"/>
      <c r="E955" s="27"/>
      <c r="F955" s="27"/>
      <c r="G955" s="27"/>
      <c r="H955" s="27"/>
      <c r="I955" s="27"/>
      <c r="J955" s="27"/>
      <c r="K955" s="27"/>
      <c r="L955" s="27"/>
      <c r="M955" s="27"/>
      <c r="N955" s="27"/>
      <c r="O955" s="27"/>
      <c r="P955" s="27"/>
      <c r="Q955" s="27"/>
      <c r="R955" s="27"/>
      <c r="S955" s="27"/>
      <c r="T955" s="27"/>
      <c r="U955" s="27"/>
      <c r="V955" s="27"/>
      <c r="W955" s="27"/>
    </row>
    <row r="956" spans="3:23">
      <c r="C956" s="27"/>
      <c r="D956" s="27"/>
      <c r="E956" s="27"/>
      <c r="F956" s="27"/>
      <c r="G956" s="27"/>
      <c r="H956" s="27"/>
      <c r="I956" s="27"/>
      <c r="J956" s="27"/>
      <c r="K956" s="27"/>
      <c r="L956" s="27"/>
      <c r="M956" s="27"/>
      <c r="N956" s="27"/>
      <c r="O956" s="27"/>
      <c r="P956" s="27"/>
      <c r="Q956" s="27"/>
      <c r="R956" s="27"/>
      <c r="S956" s="27"/>
      <c r="T956" s="27"/>
      <c r="U956" s="27"/>
      <c r="V956" s="27"/>
      <c r="W956" s="27"/>
    </row>
    <row r="957" spans="3:23">
      <c r="C957" s="27"/>
      <c r="D957" s="27"/>
      <c r="E957" s="27"/>
      <c r="F957" s="27"/>
      <c r="G957" s="27"/>
      <c r="H957" s="27"/>
      <c r="I957" s="27"/>
      <c r="J957" s="27"/>
      <c r="K957" s="27"/>
      <c r="L957" s="27"/>
      <c r="M957" s="27"/>
      <c r="N957" s="27"/>
      <c r="O957" s="27"/>
      <c r="P957" s="27"/>
      <c r="Q957" s="27"/>
      <c r="R957" s="27"/>
      <c r="S957" s="27"/>
      <c r="T957" s="27"/>
      <c r="U957" s="27"/>
      <c r="V957" s="27"/>
      <c r="W957" s="27"/>
    </row>
    <row r="958" spans="3:23">
      <c r="C958" s="27"/>
      <c r="D958" s="27"/>
      <c r="E958" s="27"/>
      <c r="F958" s="27"/>
      <c r="G958" s="27"/>
      <c r="H958" s="27"/>
      <c r="I958" s="27"/>
      <c r="J958" s="27"/>
      <c r="K958" s="27"/>
      <c r="L958" s="27"/>
      <c r="M958" s="27"/>
      <c r="N958" s="27"/>
      <c r="O958" s="27"/>
      <c r="P958" s="27"/>
      <c r="Q958" s="27"/>
      <c r="R958" s="27"/>
      <c r="S958" s="27"/>
      <c r="T958" s="27"/>
      <c r="U958" s="27"/>
      <c r="V958" s="27"/>
      <c r="W958" s="27"/>
    </row>
    <row r="959" spans="3:23">
      <c r="C959" s="27"/>
      <c r="D959" s="27"/>
      <c r="E959" s="27"/>
      <c r="F959" s="27"/>
      <c r="G959" s="27"/>
      <c r="H959" s="27"/>
      <c r="I959" s="27"/>
      <c r="J959" s="27"/>
      <c r="K959" s="27"/>
      <c r="L959" s="27"/>
      <c r="M959" s="27"/>
      <c r="N959" s="27"/>
      <c r="O959" s="27"/>
      <c r="P959" s="27"/>
      <c r="Q959" s="27"/>
      <c r="R959" s="27"/>
      <c r="S959" s="27"/>
      <c r="T959" s="27"/>
      <c r="U959" s="27"/>
      <c r="V959" s="27"/>
      <c r="W959" s="27"/>
    </row>
    <row r="960" spans="3:23">
      <c r="C960" s="27"/>
      <c r="D960" s="27"/>
      <c r="E960" s="27"/>
      <c r="F960" s="27"/>
      <c r="G960" s="27"/>
      <c r="H960" s="27"/>
      <c r="I960" s="27"/>
      <c r="J960" s="27"/>
      <c r="K960" s="27"/>
      <c r="L960" s="27"/>
      <c r="M960" s="27"/>
      <c r="N960" s="27"/>
      <c r="O960" s="27"/>
      <c r="P960" s="27"/>
      <c r="Q960" s="27"/>
      <c r="R960" s="27"/>
      <c r="S960" s="27"/>
      <c r="T960" s="27"/>
      <c r="U960" s="27"/>
      <c r="V960" s="27"/>
      <c r="W960" s="27"/>
    </row>
    <row r="961" spans="3:23">
      <c r="C961" s="27"/>
      <c r="D961" s="27"/>
      <c r="E961" s="27"/>
      <c r="F961" s="27"/>
      <c r="G961" s="27"/>
      <c r="H961" s="27"/>
      <c r="I961" s="27"/>
      <c r="J961" s="27"/>
      <c r="K961" s="27"/>
      <c r="L961" s="27"/>
      <c r="M961" s="27"/>
      <c r="N961" s="27"/>
      <c r="O961" s="27"/>
      <c r="P961" s="27"/>
      <c r="Q961" s="27"/>
      <c r="R961" s="27"/>
      <c r="S961" s="27"/>
      <c r="T961" s="27"/>
      <c r="U961" s="27"/>
      <c r="V961" s="27"/>
      <c r="W961" s="27"/>
    </row>
    <row r="962" spans="3:23">
      <c r="C962" s="27"/>
      <c r="D962" s="27"/>
      <c r="E962" s="27"/>
      <c r="F962" s="27"/>
      <c r="G962" s="27"/>
      <c r="H962" s="27"/>
      <c r="I962" s="27"/>
      <c r="J962" s="27"/>
      <c r="K962" s="27"/>
      <c r="L962" s="27"/>
      <c r="M962" s="27"/>
      <c r="N962" s="27"/>
      <c r="O962" s="27"/>
      <c r="P962" s="27"/>
      <c r="Q962" s="27"/>
      <c r="R962" s="27"/>
      <c r="S962" s="27"/>
      <c r="T962" s="27"/>
      <c r="U962" s="27"/>
      <c r="V962" s="27"/>
      <c r="W962" s="27"/>
    </row>
    <row r="963" spans="3:23">
      <c r="C963" s="27"/>
      <c r="D963" s="27"/>
      <c r="E963" s="27"/>
      <c r="F963" s="27"/>
      <c r="G963" s="27"/>
      <c r="H963" s="27"/>
      <c r="I963" s="27"/>
      <c r="J963" s="27"/>
      <c r="K963" s="27"/>
      <c r="L963" s="27"/>
      <c r="M963" s="27"/>
      <c r="N963" s="27"/>
      <c r="O963" s="27"/>
      <c r="P963" s="27"/>
      <c r="Q963" s="27"/>
      <c r="R963" s="27"/>
      <c r="S963" s="27"/>
      <c r="T963" s="27"/>
      <c r="U963" s="27"/>
      <c r="V963" s="27"/>
      <c r="W963" s="27"/>
    </row>
    <row r="964" spans="3:23">
      <c r="C964" s="27"/>
      <c r="D964" s="27"/>
      <c r="E964" s="27"/>
      <c r="F964" s="27"/>
      <c r="G964" s="27"/>
      <c r="H964" s="27"/>
      <c r="I964" s="27"/>
      <c r="J964" s="27"/>
      <c r="K964" s="27"/>
      <c r="L964" s="27"/>
      <c r="M964" s="27"/>
      <c r="N964" s="27"/>
      <c r="O964" s="27"/>
      <c r="P964" s="27"/>
      <c r="Q964" s="27"/>
      <c r="R964" s="27"/>
      <c r="S964" s="27"/>
      <c r="T964" s="27"/>
      <c r="U964" s="27"/>
      <c r="V964" s="27"/>
      <c r="W964" s="27"/>
    </row>
    <row r="965" spans="3:23">
      <c r="C965" s="27"/>
      <c r="D965" s="27"/>
      <c r="E965" s="27"/>
      <c r="F965" s="27"/>
      <c r="G965" s="27"/>
      <c r="H965" s="27"/>
      <c r="I965" s="27"/>
      <c r="J965" s="27"/>
      <c r="K965" s="27"/>
      <c r="L965" s="27"/>
      <c r="M965" s="27"/>
      <c r="N965" s="27"/>
      <c r="O965" s="27"/>
      <c r="P965" s="27"/>
      <c r="Q965" s="27"/>
      <c r="R965" s="27"/>
      <c r="S965" s="27"/>
      <c r="T965" s="27"/>
      <c r="U965" s="27"/>
      <c r="V965" s="27"/>
      <c r="W965" s="27"/>
    </row>
    <row r="966" spans="3:23">
      <c r="C966" s="27"/>
      <c r="D966" s="27"/>
      <c r="E966" s="27"/>
      <c r="F966" s="27"/>
      <c r="G966" s="27"/>
      <c r="H966" s="27"/>
      <c r="I966" s="27"/>
      <c r="J966" s="27"/>
      <c r="K966" s="27"/>
      <c r="L966" s="27"/>
      <c r="M966" s="27"/>
      <c r="N966" s="27"/>
      <c r="O966" s="27"/>
      <c r="P966" s="27"/>
      <c r="Q966" s="27"/>
      <c r="R966" s="27"/>
      <c r="S966" s="27"/>
      <c r="T966" s="27"/>
      <c r="U966" s="27"/>
      <c r="V966" s="27"/>
      <c r="W966" s="27"/>
    </row>
    <row r="967" spans="3:23">
      <c r="C967" s="27"/>
      <c r="D967" s="27"/>
      <c r="E967" s="27"/>
      <c r="F967" s="27"/>
      <c r="G967" s="27"/>
      <c r="H967" s="27"/>
      <c r="I967" s="27"/>
      <c r="J967" s="27"/>
      <c r="K967" s="27"/>
      <c r="L967" s="27"/>
      <c r="M967" s="27"/>
      <c r="N967" s="27"/>
      <c r="O967" s="27"/>
      <c r="P967" s="27"/>
      <c r="Q967" s="27"/>
      <c r="R967" s="27"/>
      <c r="S967" s="27"/>
      <c r="T967" s="27"/>
      <c r="U967" s="27"/>
      <c r="V967" s="27"/>
      <c r="W967" s="27"/>
    </row>
    <row r="968" spans="3:23">
      <c r="C968" s="27"/>
      <c r="D968" s="27"/>
      <c r="E968" s="27"/>
      <c r="F968" s="27"/>
      <c r="G968" s="27"/>
      <c r="H968" s="27"/>
      <c r="I968" s="27"/>
      <c r="J968" s="27"/>
      <c r="K968" s="27"/>
      <c r="L968" s="27"/>
      <c r="M968" s="27"/>
      <c r="N968" s="27"/>
      <c r="O968" s="27"/>
      <c r="P968" s="27"/>
      <c r="Q968" s="27"/>
      <c r="R968" s="27"/>
      <c r="S968" s="27"/>
      <c r="T968" s="27"/>
      <c r="U968" s="27"/>
      <c r="V968" s="27"/>
      <c r="W968" s="27"/>
    </row>
    <row r="969" spans="3:23">
      <c r="C969" s="27"/>
      <c r="D969" s="27"/>
      <c r="E969" s="27"/>
      <c r="F969" s="27"/>
      <c r="G969" s="27"/>
      <c r="H969" s="27"/>
      <c r="I969" s="27"/>
      <c r="J969" s="27"/>
      <c r="K969" s="27"/>
      <c r="L969" s="27"/>
      <c r="M969" s="27"/>
      <c r="N969" s="27"/>
      <c r="O969" s="27"/>
      <c r="P969" s="27"/>
      <c r="Q969" s="27"/>
      <c r="R969" s="27"/>
      <c r="S969" s="27"/>
      <c r="T969" s="27"/>
      <c r="U969" s="27"/>
      <c r="V969" s="27"/>
      <c r="W969" s="27"/>
    </row>
    <row r="970" spans="3:23">
      <c r="C970" s="27"/>
      <c r="D970" s="27"/>
      <c r="E970" s="27"/>
      <c r="F970" s="27"/>
      <c r="G970" s="27"/>
      <c r="H970" s="27"/>
      <c r="I970" s="27"/>
      <c r="J970" s="27"/>
      <c r="K970" s="27"/>
      <c r="L970" s="27"/>
      <c r="M970" s="27"/>
      <c r="N970" s="27"/>
      <c r="O970" s="27"/>
      <c r="P970" s="27"/>
      <c r="Q970" s="27"/>
      <c r="R970" s="27"/>
      <c r="S970" s="27"/>
      <c r="T970" s="27"/>
      <c r="U970" s="27"/>
      <c r="V970" s="27"/>
      <c r="W970" s="27"/>
    </row>
    <row r="971" spans="3:23">
      <c r="C971" s="27"/>
      <c r="D971" s="27"/>
      <c r="E971" s="27"/>
      <c r="F971" s="27"/>
      <c r="G971" s="27"/>
      <c r="H971" s="27"/>
      <c r="I971" s="27"/>
      <c r="J971" s="27"/>
      <c r="K971" s="27"/>
      <c r="L971" s="27"/>
      <c r="M971" s="27"/>
      <c r="N971" s="27"/>
      <c r="O971" s="27"/>
      <c r="P971" s="27"/>
      <c r="Q971" s="27"/>
      <c r="R971" s="27"/>
      <c r="S971" s="27"/>
      <c r="T971" s="27"/>
      <c r="U971" s="27"/>
      <c r="V971" s="27"/>
      <c r="W971" s="27"/>
    </row>
    <row r="972" spans="3:23">
      <c r="C972" s="27"/>
      <c r="D972" s="27"/>
      <c r="E972" s="27"/>
      <c r="F972" s="27"/>
      <c r="G972" s="27"/>
      <c r="H972" s="27"/>
      <c r="I972" s="27"/>
      <c r="J972" s="27"/>
      <c r="K972" s="27"/>
      <c r="L972" s="27"/>
      <c r="M972" s="27"/>
      <c r="N972" s="27"/>
      <c r="O972" s="27"/>
      <c r="P972" s="27"/>
      <c r="Q972" s="27"/>
      <c r="R972" s="27"/>
      <c r="S972" s="27"/>
      <c r="T972" s="27"/>
      <c r="U972" s="27"/>
      <c r="V972" s="27"/>
      <c r="W972" s="27"/>
    </row>
    <row r="973" spans="3:23">
      <c r="C973" s="27"/>
      <c r="D973" s="27"/>
      <c r="E973" s="27"/>
      <c r="F973" s="27"/>
      <c r="G973" s="27"/>
      <c r="H973" s="27"/>
      <c r="I973" s="27"/>
      <c r="J973" s="27"/>
      <c r="K973" s="27"/>
      <c r="L973" s="27"/>
      <c r="M973" s="27"/>
      <c r="N973" s="27"/>
      <c r="O973" s="27"/>
      <c r="P973" s="27"/>
      <c r="Q973" s="27"/>
      <c r="R973" s="27"/>
      <c r="S973" s="27"/>
      <c r="T973" s="27"/>
      <c r="U973" s="27"/>
      <c r="V973" s="27"/>
      <c r="W973" s="27"/>
    </row>
    <row r="974" spans="3:23">
      <c r="C974" s="27"/>
      <c r="D974" s="27"/>
      <c r="E974" s="27"/>
      <c r="F974" s="27"/>
      <c r="G974" s="27"/>
      <c r="H974" s="27"/>
      <c r="I974" s="27"/>
      <c r="J974" s="27"/>
      <c r="K974" s="27"/>
      <c r="L974" s="27"/>
      <c r="M974" s="27"/>
      <c r="N974" s="27"/>
      <c r="O974" s="27"/>
      <c r="P974" s="27"/>
      <c r="Q974" s="27"/>
      <c r="R974" s="27"/>
      <c r="S974" s="27"/>
      <c r="T974" s="27"/>
      <c r="U974" s="27"/>
      <c r="V974" s="27"/>
      <c r="W974" s="27"/>
    </row>
    <row r="975" spans="3:23">
      <c r="C975" s="27"/>
      <c r="D975" s="27"/>
      <c r="E975" s="27"/>
      <c r="F975" s="27"/>
      <c r="G975" s="27"/>
      <c r="H975" s="27"/>
      <c r="I975" s="27"/>
      <c r="J975" s="27"/>
      <c r="K975" s="27"/>
      <c r="L975" s="27"/>
      <c r="M975" s="27"/>
      <c r="N975" s="27"/>
      <c r="O975" s="27"/>
      <c r="P975" s="27"/>
      <c r="Q975" s="27"/>
      <c r="R975" s="27"/>
      <c r="S975" s="27"/>
      <c r="T975" s="27"/>
      <c r="U975" s="27"/>
      <c r="V975" s="27"/>
      <c r="W975" s="27"/>
    </row>
    <row r="976" spans="3:23">
      <c r="C976" s="27"/>
      <c r="D976" s="27"/>
      <c r="E976" s="27"/>
      <c r="F976" s="27"/>
      <c r="G976" s="27"/>
      <c r="H976" s="27"/>
      <c r="I976" s="27"/>
      <c r="J976" s="27"/>
      <c r="K976" s="27"/>
      <c r="L976" s="27"/>
      <c r="M976" s="27"/>
      <c r="N976" s="27"/>
      <c r="O976" s="27"/>
      <c r="P976" s="27"/>
      <c r="Q976" s="27"/>
      <c r="R976" s="27"/>
      <c r="S976" s="27"/>
      <c r="T976" s="27"/>
      <c r="U976" s="27"/>
      <c r="V976" s="27"/>
      <c r="W976" s="27"/>
    </row>
    <row r="977" spans="3:23">
      <c r="C977" s="27"/>
      <c r="D977" s="27"/>
      <c r="E977" s="27"/>
      <c r="F977" s="27"/>
      <c r="G977" s="27"/>
      <c r="H977" s="27"/>
      <c r="I977" s="27"/>
      <c r="J977" s="27"/>
      <c r="K977" s="27"/>
      <c r="L977" s="27"/>
      <c r="M977" s="27"/>
      <c r="N977" s="27"/>
      <c r="O977" s="27"/>
      <c r="P977" s="27"/>
      <c r="Q977" s="27"/>
      <c r="R977" s="27"/>
      <c r="S977" s="27"/>
      <c r="T977" s="27"/>
      <c r="U977" s="27"/>
      <c r="V977" s="27"/>
      <c r="W977" s="27"/>
    </row>
    <row r="978" spans="3:23">
      <c r="C978" s="27"/>
      <c r="D978" s="27"/>
      <c r="E978" s="27"/>
      <c r="F978" s="27"/>
      <c r="G978" s="27"/>
      <c r="H978" s="27"/>
      <c r="I978" s="27"/>
      <c r="J978" s="27"/>
      <c r="K978" s="27"/>
      <c r="L978" s="27"/>
      <c r="M978" s="27"/>
      <c r="N978" s="27"/>
      <c r="O978" s="27"/>
      <c r="P978" s="27"/>
      <c r="Q978" s="27"/>
      <c r="R978" s="27"/>
      <c r="S978" s="27"/>
      <c r="T978" s="27"/>
      <c r="U978" s="27"/>
      <c r="V978" s="27"/>
      <c r="W978" s="27"/>
    </row>
    <row r="979" spans="3:23">
      <c r="C979" s="27"/>
      <c r="D979" s="27"/>
      <c r="E979" s="27"/>
      <c r="F979" s="27"/>
      <c r="G979" s="27"/>
      <c r="H979" s="27"/>
      <c r="I979" s="27"/>
      <c r="J979" s="27"/>
      <c r="K979" s="27"/>
      <c r="L979" s="27"/>
      <c r="M979" s="27"/>
      <c r="N979" s="27"/>
      <c r="O979" s="27"/>
      <c r="P979" s="27"/>
      <c r="Q979" s="27"/>
      <c r="R979" s="27"/>
      <c r="S979" s="27"/>
      <c r="T979" s="27"/>
      <c r="U979" s="27"/>
      <c r="V979" s="27"/>
      <c r="W979" s="27"/>
    </row>
    <row r="980" spans="3:23">
      <c r="C980" s="27"/>
      <c r="D980" s="27"/>
      <c r="E980" s="27"/>
      <c r="F980" s="27"/>
      <c r="G980" s="27"/>
      <c r="H980" s="27"/>
      <c r="I980" s="27"/>
      <c r="J980" s="27"/>
      <c r="K980" s="27"/>
      <c r="L980" s="27"/>
      <c r="M980" s="27"/>
      <c r="N980" s="27"/>
      <c r="O980" s="27"/>
      <c r="P980" s="27"/>
      <c r="Q980" s="27"/>
      <c r="R980" s="27"/>
      <c r="S980" s="27"/>
      <c r="T980" s="27"/>
      <c r="U980" s="27"/>
      <c r="V980" s="27"/>
      <c r="W980" s="27"/>
    </row>
    <row r="981" spans="3:23">
      <c r="C981" s="27"/>
      <c r="D981" s="27"/>
      <c r="E981" s="27"/>
      <c r="F981" s="27"/>
      <c r="G981" s="27"/>
      <c r="H981" s="27"/>
      <c r="I981" s="27"/>
      <c r="J981" s="27"/>
      <c r="K981" s="27"/>
      <c r="L981" s="27"/>
      <c r="M981" s="27"/>
      <c r="N981" s="27"/>
      <c r="O981" s="27"/>
      <c r="P981" s="27"/>
      <c r="Q981" s="27"/>
      <c r="R981" s="27"/>
      <c r="S981" s="27"/>
      <c r="T981" s="27"/>
      <c r="U981" s="27"/>
      <c r="V981" s="27"/>
      <c r="W981" s="27"/>
    </row>
    <row r="982" spans="3:23">
      <c r="C982" s="27"/>
      <c r="D982" s="27"/>
      <c r="E982" s="27"/>
      <c r="F982" s="27"/>
      <c r="G982" s="27"/>
      <c r="H982" s="27"/>
      <c r="I982" s="27"/>
      <c r="J982" s="27"/>
      <c r="K982" s="27"/>
      <c r="L982" s="27"/>
      <c r="M982" s="27"/>
      <c r="N982" s="27"/>
      <c r="O982" s="27"/>
      <c r="P982" s="27"/>
      <c r="Q982" s="27"/>
      <c r="R982" s="27"/>
      <c r="S982" s="27"/>
      <c r="T982" s="27"/>
      <c r="U982" s="27"/>
      <c r="V982" s="27"/>
      <c r="W982" s="27"/>
    </row>
    <row r="983" spans="3:23">
      <c r="C983" s="27"/>
      <c r="D983" s="27"/>
      <c r="E983" s="27"/>
      <c r="F983" s="27"/>
      <c r="G983" s="27"/>
      <c r="H983" s="27"/>
      <c r="I983" s="27"/>
      <c r="J983" s="27"/>
      <c r="K983" s="27"/>
      <c r="L983" s="27"/>
      <c r="M983" s="27"/>
      <c r="N983" s="27"/>
      <c r="O983" s="27"/>
      <c r="P983" s="27"/>
      <c r="Q983" s="27"/>
      <c r="R983" s="27"/>
      <c r="S983" s="27"/>
      <c r="T983" s="27"/>
      <c r="U983" s="27"/>
      <c r="V983" s="27"/>
      <c r="W983" s="27"/>
    </row>
    <row r="984" spans="3:23">
      <c r="C984" s="27"/>
      <c r="D984" s="27"/>
      <c r="E984" s="27"/>
      <c r="F984" s="27"/>
      <c r="G984" s="27"/>
      <c r="H984" s="27"/>
      <c r="I984" s="27"/>
      <c r="J984" s="27"/>
      <c r="K984" s="27"/>
      <c r="L984" s="27"/>
      <c r="M984" s="27"/>
      <c r="N984" s="27"/>
      <c r="O984" s="27"/>
      <c r="P984" s="27"/>
      <c r="Q984" s="27"/>
      <c r="R984" s="27"/>
      <c r="S984" s="27"/>
      <c r="T984" s="27"/>
      <c r="U984" s="27"/>
      <c r="V984" s="27"/>
      <c r="W984" s="27"/>
    </row>
    <row r="985" spans="3:23">
      <c r="C985" s="27"/>
      <c r="D985" s="27"/>
      <c r="E985" s="27"/>
      <c r="F985" s="27"/>
      <c r="G985" s="27"/>
      <c r="H985" s="27"/>
      <c r="I985" s="27"/>
      <c r="J985" s="27"/>
      <c r="K985" s="27"/>
      <c r="L985" s="27"/>
      <c r="M985" s="27"/>
      <c r="N985" s="27"/>
      <c r="O985" s="27"/>
      <c r="P985" s="27"/>
      <c r="Q985" s="27"/>
      <c r="R985" s="27"/>
      <c r="S985" s="27"/>
      <c r="T985" s="27"/>
      <c r="U985" s="27"/>
      <c r="V985" s="27"/>
      <c r="W985" s="27"/>
    </row>
    <row r="986" spans="3:23">
      <c r="C986" s="27"/>
      <c r="D986" s="27"/>
      <c r="E986" s="27"/>
      <c r="F986" s="27"/>
      <c r="G986" s="27"/>
      <c r="H986" s="27"/>
      <c r="I986" s="27"/>
      <c r="J986" s="27"/>
      <c r="K986" s="27"/>
      <c r="L986" s="27"/>
      <c r="M986" s="27"/>
      <c r="N986" s="27"/>
      <c r="O986" s="27"/>
      <c r="P986" s="27"/>
      <c r="Q986" s="27"/>
      <c r="R986" s="27"/>
      <c r="S986" s="27"/>
      <c r="T986" s="27"/>
      <c r="U986" s="27"/>
      <c r="V986" s="27"/>
      <c r="W986" s="27"/>
    </row>
    <row r="987" spans="3:23">
      <c r="C987" s="27"/>
      <c r="D987" s="27"/>
      <c r="E987" s="27"/>
      <c r="F987" s="27"/>
      <c r="G987" s="27"/>
      <c r="H987" s="27"/>
      <c r="I987" s="27"/>
      <c r="J987" s="27"/>
      <c r="K987" s="27"/>
      <c r="L987" s="27"/>
      <c r="M987" s="27"/>
      <c r="N987" s="27"/>
      <c r="O987" s="27"/>
      <c r="P987" s="27"/>
      <c r="Q987" s="27"/>
      <c r="R987" s="27"/>
      <c r="S987" s="27"/>
      <c r="T987" s="27"/>
      <c r="U987" s="27"/>
      <c r="V987" s="27"/>
      <c r="W987" s="27"/>
    </row>
    <row r="988" spans="3:23">
      <c r="C988" s="27"/>
      <c r="D988" s="27"/>
      <c r="E988" s="27"/>
      <c r="F988" s="27"/>
      <c r="G988" s="27"/>
      <c r="H988" s="27"/>
      <c r="I988" s="27"/>
      <c r="J988" s="27"/>
      <c r="K988" s="27"/>
      <c r="L988" s="27"/>
      <c r="M988" s="27"/>
      <c r="N988" s="27"/>
      <c r="O988" s="27"/>
      <c r="P988" s="27"/>
      <c r="Q988" s="27"/>
      <c r="R988" s="27"/>
      <c r="S988" s="27"/>
      <c r="T988" s="27"/>
      <c r="U988" s="27"/>
      <c r="V988" s="27"/>
      <c r="W988" s="27"/>
    </row>
    <row r="989" spans="3:23">
      <c r="C989" s="27"/>
      <c r="D989" s="27"/>
      <c r="E989" s="27"/>
      <c r="F989" s="27"/>
      <c r="G989" s="27"/>
      <c r="H989" s="27"/>
      <c r="I989" s="27"/>
      <c r="J989" s="27"/>
      <c r="K989" s="27"/>
      <c r="L989" s="27"/>
      <c r="M989" s="27"/>
      <c r="N989" s="27"/>
      <c r="O989" s="27"/>
      <c r="P989" s="27"/>
      <c r="Q989" s="27"/>
      <c r="R989" s="27"/>
      <c r="S989" s="27"/>
      <c r="T989" s="27"/>
      <c r="U989" s="27"/>
      <c r="V989" s="27"/>
      <c r="W989" s="27"/>
    </row>
    <row r="990" spans="3:23">
      <c r="C990" s="27"/>
      <c r="D990" s="27"/>
      <c r="E990" s="27"/>
      <c r="F990" s="27"/>
      <c r="G990" s="27"/>
      <c r="H990" s="27"/>
      <c r="I990" s="27"/>
      <c r="J990" s="27"/>
      <c r="K990" s="27"/>
      <c r="L990" s="27"/>
      <c r="M990" s="27"/>
      <c r="N990" s="27"/>
      <c r="O990" s="27"/>
      <c r="P990" s="27"/>
      <c r="Q990" s="27"/>
      <c r="R990" s="27"/>
      <c r="S990" s="27"/>
      <c r="T990" s="27"/>
      <c r="U990" s="27"/>
      <c r="V990" s="27"/>
      <c r="W990" s="27"/>
    </row>
    <row r="991" spans="3:23">
      <c r="C991" s="27"/>
      <c r="D991" s="27"/>
      <c r="E991" s="27"/>
      <c r="F991" s="27"/>
      <c r="G991" s="27"/>
      <c r="H991" s="27"/>
      <c r="I991" s="27"/>
      <c r="J991" s="27"/>
      <c r="K991" s="27"/>
      <c r="L991" s="27"/>
      <c r="M991" s="27"/>
      <c r="N991" s="27"/>
      <c r="O991" s="27"/>
      <c r="P991" s="27"/>
      <c r="Q991" s="27"/>
      <c r="R991" s="27"/>
      <c r="S991" s="27"/>
      <c r="T991" s="27"/>
      <c r="U991" s="27"/>
      <c r="V991" s="27"/>
      <c r="W991" s="27"/>
    </row>
    <row r="992" spans="3:23">
      <c r="C992" s="27"/>
      <c r="D992" s="27"/>
      <c r="E992" s="27"/>
      <c r="F992" s="27"/>
      <c r="G992" s="27"/>
      <c r="H992" s="27"/>
      <c r="I992" s="27"/>
      <c r="J992" s="27"/>
      <c r="K992" s="27"/>
      <c r="L992" s="27"/>
      <c r="M992" s="27"/>
      <c r="N992" s="27"/>
      <c r="O992" s="27"/>
      <c r="P992" s="27"/>
      <c r="Q992" s="27"/>
      <c r="R992" s="27"/>
      <c r="S992" s="27"/>
      <c r="T992" s="27"/>
      <c r="U992" s="27"/>
      <c r="V992" s="27"/>
      <c r="W992" s="27"/>
    </row>
    <row r="993" spans="3:23">
      <c r="C993" s="27"/>
      <c r="D993" s="27"/>
      <c r="E993" s="27"/>
      <c r="F993" s="27"/>
      <c r="G993" s="27"/>
      <c r="H993" s="27"/>
      <c r="I993" s="27"/>
      <c r="J993" s="27"/>
      <c r="K993" s="27"/>
      <c r="L993" s="27"/>
      <c r="M993" s="27"/>
      <c r="N993" s="27"/>
      <c r="O993" s="27"/>
      <c r="P993" s="27"/>
      <c r="Q993" s="27"/>
      <c r="R993" s="27"/>
      <c r="S993" s="27"/>
      <c r="T993" s="27"/>
      <c r="U993" s="27"/>
      <c r="V993" s="27"/>
      <c r="W993" s="27"/>
    </row>
    <row r="994" spans="3:23">
      <c r="C994" s="27"/>
      <c r="D994" s="27"/>
      <c r="E994" s="27"/>
      <c r="F994" s="27"/>
      <c r="G994" s="27"/>
      <c r="H994" s="27"/>
      <c r="I994" s="27"/>
      <c r="J994" s="27"/>
      <c r="K994" s="27"/>
      <c r="L994" s="27"/>
      <c r="M994" s="27"/>
      <c r="N994" s="27"/>
      <c r="O994" s="27"/>
      <c r="P994" s="27"/>
      <c r="Q994" s="27"/>
      <c r="R994" s="27"/>
      <c r="S994" s="27"/>
      <c r="T994" s="27"/>
      <c r="U994" s="27"/>
      <c r="V994" s="27"/>
      <c r="W994" s="27"/>
    </row>
    <row r="995" spans="3:23">
      <c r="C995" s="27"/>
      <c r="D995" s="27"/>
      <c r="E995" s="27"/>
      <c r="F995" s="27"/>
      <c r="G995" s="27"/>
      <c r="H995" s="27"/>
      <c r="I995" s="27"/>
      <c r="J995" s="27"/>
      <c r="K995" s="27"/>
      <c r="L995" s="27"/>
      <c r="M995" s="27"/>
      <c r="N995" s="27"/>
      <c r="O995" s="27"/>
      <c r="P995" s="27"/>
      <c r="Q995" s="27"/>
      <c r="R995" s="27"/>
      <c r="S995" s="27"/>
      <c r="T995" s="27"/>
      <c r="U995" s="27"/>
      <c r="V995" s="27"/>
      <c r="W995" s="27"/>
    </row>
    <row r="996" spans="3:23">
      <c r="C996" s="27"/>
      <c r="D996" s="27"/>
      <c r="E996" s="27"/>
      <c r="F996" s="27"/>
      <c r="G996" s="27"/>
      <c r="H996" s="27"/>
      <c r="I996" s="27"/>
      <c r="J996" s="27"/>
      <c r="K996" s="27"/>
      <c r="L996" s="27"/>
      <c r="M996" s="27"/>
      <c r="N996" s="27"/>
      <c r="O996" s="27"/>
      <c r="P996" s="27"/>
      <c r="Q996" s="27"/>
      <c r="R996" s="27"/>
      <c r="S996" s="27"/>
      <c r="T996" s="27"/>
      <c r="U996" s="27"/>
      <c r="V996" s="27"/>
      <c r="W996" s="27"/>
    </row>
    <row r="997" spans="3:23">
      <c r="C997" s="27"/>
      <c r="D997" s="27"/>
      <c r="E997" s="27"/>
      <c r="F997" s="27"/>
      <c r="G997" s="27"/>
      <c r="H997" s="27"/>
      <c r="I997" s="27"/>
      <c r="J997" s="27"/>
      <c r="K997" s="27"/>
      <c r="L997" s="27"/>
      <c r="M997" s="27"/>
      <c r="N997" s="27"/>
      <c r="O997" s="27"/>
      <c r="P997" s="27"/>
      <c r="Q997" s="27"/>
      <c r="R997" s="27"/>
      <c r="S997" s="27"/>
      <c r="T997" s="27"/>
      <c r="U997" s="27"/>
      <c r="V997" s="27"/>
      <c r="W997" s="27"/>
    </row>
    <row r="998" spans="3:23">
      <c r="C998" s="27"/>
      <c r="D998" s="27"/>
      <c r="E998" s="27"/>
      <c r="F998" s="27"/>
      <c r="G998" s="27"/>
      <c r="H998" s="27"/>
      <c r="I998" s="27"/>
      <c r="J998" s="27"/>
      <c r="K998" s="27"/>
      <c r="L998" s="27"/>
      <c r="M998" s="27"/>
      <c r="N998" s="27"/>
      <c r="O998" s="27"/>
      <c r="P998" s="27"/>
      <c r="Q998" s="27"/>
      <c r="R998" s="27"/>
      <c r="S998" s="27"/>
      <c r="T998" s="27"/>
      <c r="U998" s="27"/>
      <c r="V998" s="27"/>
      <c r="W998" s="27"/>
    </row>
    <row r="999" spans="3:23">
      <c r="C999" s="27"/>
      <c r="D999" s="27"/>
      <c r="E999" s="27"/>
      <c r="F999" s="27"/>
      <c r="G999" s="27"/>
      <c r="H999" s="27"/>
      <c r="I999" s="27"/>
      <c r="J999" s="27"/>
      <c r="K999" s="27"/>
      <c r="L999" s="27"/>
      <c r="M999" s="27"/>
      <c r="N999" s="27"/>
      <c r="O999" s="27"/>
      <c r="P999" s="27"/>
      <c r="Q999" s="27"/>
      <c r="R999" s="27"/>
      <c r="S999" s="27"/>
      <c r="T999" s="27"/>
      <c r="U999" s="27"/>
      <c r="V999" s="27"/>
      <c r="W999" s="27"/>
    </row>
    <row r="1000" spans="3:23">
      <c r="C1000" s="27"/>
      <c r="D1000" s="27"/>
      <c r="E1000" s="27"/>
      <c r="F1000" s="27"/>
      <c r="G1000" s="27"/>
      <c r="H1000" s="27"/>
      <c r="I1000" s="27"/>
      <c r="J1000" s="27"/>
      <c r="K1000" s="27"/>
      <c r="L1000" s="27"/>
      <c r="M1000" s="27"/>
      <c r="N1000" s="27"/>
      <c r="O1000" s="27"/>
      <c r="P1000" s="27"/>
      <c r="Q1000" s="27"/>
      <c r="R1000" s="27"/>
      <c r="S1000" s="27"/>
      <c r="T1000" s="27"/>
      <c r="U1000" s="27"/>
      <c r="V1000" s="27"/>
      <c r="W1000" s="27"/>
    </row>
    <row r="1001" spans="3:23">
      <c r="C1001" s="27"/>
      <c r="D1001" s="27"/>
      <c r="E1001" s="27"/>
      <c r="F1001" s="27"/>
      <c r="G1001" s="27"/>
      <c r="H1001" s="27"/>
      <c r="I1001" s="27"/>
      <c r="J1001" s="27"/>
      <c r="K1001" s="27"/>
      <c r="L1001" s="27"/>
      <c r="M1001" s="27"/>
      <c r="N1001" s="27"/>
      <c r="O1001" s="27"/>
      <c r="P1001" s="27"/>
      <c r="Q1001" s="27"/>
      <c r="R1001" s="27"/>
      <c r="S1001" s="27"/>
      <c r="T1001" s="27"/>
      <c r="U1001" s="27"/>
      <c r="V1001" s="27"/>
      <c r="W1001" s="27"/>
    </row>
    <row r="1002" spans="3:23">
      <c r="C1002" s="27"/>
      <c r="D1002" s="27"/>
      <c r="E1002" s="27"/>
      <c r="F1002" s="27"/>
      <c r="G1002" s="27"/>
      <c r="H1002" s="27"/>
      <c r="I1002" s="27"/>
      <c r="J1002" s="27"/>
      <c r="K1002" s="27"/>
      <c r="L1002" s="27"/>
      <c r="M1002" s="27"/>
      <c r="N1002" s="27"/>
      <c r="O1002" s="27"/>
      <c r="P1002" s="27"/>
      <c r="Q1002" s="27"/>
      <c r="R1002" s="27"/>
      <c r="S1002" s="27"/>
      <c r="T1002" s="27"/>
      <c r="U1002" s="27"/>
      <c r="V1002" s="27"/>
      <c r="W1002" s="27"/>
    </row>
    <row r="1003" spans="3:23">
      <c r="C1003" s="27"/>
      <c r="D1003" s="27"/>
      <c r="E1003" s="27"/>
      <c r="F1003" s="27"/>
      <c r="G1003" s="27"/>
      <c r="H1003" s="27"/>
      <c r="I1003" s="27"/>
      <c r="J1003" s="27"/>
      <c r="K1003" s="27"/>
      <c r="L1003" s="27"/>
      <c r="M1003" s="27"/>
      <c r="N1003" s="27"/>
      <c r="O1003" s="27"/>
      <c r="P1003" s="27"/>
      <c r="Q1003" s="27"/>
      <c r="R1003" s="27"/>
      <c r="S1003" s="27"/>
      <c r="T1003" s="27"/>
      <c r="U1003" s="27"/>
      <c r="V1003" s="27"/>
      <c r="W1003" s="27"/>
    </row>
    <row r="1004" spans="3:23">
      <c r="C1004" s="27"/>
      <c r="D1004" s="27"/>
      <c r="E1004" s="27"/>
      <c r="F1004" s="27"/>
      <c r="G1004" s="27"/>
      <c r="H1004" s="27"/>
      <c r="I1004" s="27"/>
      <c r="J1004" s="27"/>
      <c r="K1004" s="27"/>
      <c r="L1004" s="27"/>
      <c r="M1004" s="27"/>
      <c r="N1004" s="27"/>
      <c r="O1004" s="27"/>
      <c r="P1004" s="27"/>
      <c r="Q1004" s="27"/>
      <c r="R1004" s="27"/>
      <c r="S1004" s="27"/>
      <c r="T1004" s="27"/>
      <c r="U1004" s="27"/>
      <c r="V1004" s="27"/>
      <c r="W1004" s="27"/>
    </row>
    <row r="1005" spans="3:23">
      <c r="C1005" s="27"/>
      <c r="D1005" s="27"/>
      <c r="E1005" s="27"/>
      <c r="F1005" s="27"/>
      <c r="G1005" s="27"/>
      <c r="H1005" s="27"/>
      <c r="I1005" s="27"/>
      <c r="J1005" s="27"/>
      <c r="K1005" s="27"/>
      <c r="L1005" s="27"/>
      <c r="M1005" s="27"/>
      <c r="N1005" s="27"/>
      <c r="O1005" s="27"/>
      <c r="P1005" s="27"/>
      <c r="Q1005" s="27"/>
      <c r="R1005" s="27"/>
      <c r="S1005" s="27"/>
      <c r="T1005" s="27"/>
      <c r="U1005" s="27"/>
      <c r="V1005" s="27"/>
      <c r="W1005" s="27"/>
    </row>
    <row r="1006" spans="3:23">
      <c r="C1006" s="27"/>
      <c r="D1006" s="27"/>
      <c r="E1006" s="27"/>
      <c r="F1006" s="27"/>
      <c r="G1006" s="27"/>
      <c r="H1006" s="27"/>
      <c r="I1006" s="27"/>
      <c r="J1006" s="27"/>
      <c r="K1006" s="27"/>
      <c r="L1006" s="27"/>
      <c r="M1006" s="27"/>
      <c r="N1006" s="27"/>
      <c r="O1006" s="27"/>
      <c r="P1006" s="27"/>
      <c r="Q1006" s="27"/>
      <c r="R1006" s="27"/>
      <c r="S1006" s="27"/>
      <c r="T1006" s="27"/>
      <c r="U1006" s="27"/>
      <c r="V1006" s="27"/>
      <c r="W1006" s="27"/>
    </row>
    <row r="1007" spans="3:23">
      <c r="C1007" s="27"/>
      <c r="D1007" s="27"/>
      <c r="E1007" s="27"/>
      <c r="F1007" s="27"/>
      <c r="G1007" s="27"/>
      <c r="H1007" s="27"/>
      <c r="I1007" s="27"/>
      <c r="J1007" s="27"/>
      <c r="K1007" s="27"/>
      <c r="L1007" s="27"/>
      <c r="M1007" s="27"/>
      <c r="N1007" s="27"/>
      <c r="O1007" s="27"/>
      <c r="P1007" s="27"/>
      <c r="Q1007" s="27"/>
      <c r="R1007" s="27"/>
      <c r="S1007" s="27"/>
      <c r="T1007" s="27"/>
      <c r="U1007" s="27"/>
      <c r="V1007" s="27"/>
      <c r="W1007" s="27"/>
    </row>
    <row r="1008" spans="3:23">
      <c r="C1008" s="27"/>
      <c r="D1008" s="27"/>
      <c r="E1008" s="27"/>
      <c r="F1008" s="27"/>
      <c r="G1008" s="27"/>
      <c r="H1008" s="27"/>
      <c r="I1008" s="27"/>
      <c r="J1008" s="27"/>
      <c r="K1008" s="27"/>
      <c r="L1008" s="27"/>
      <c r="M1008" s="27"/>
      <c r="N1008" s="27"/>
      <c r="O1008" s="27"/>
      <c r="P1008" s="27"/>
      <c r="Q1008" s="27"/>
      <c r="R1008" s="27"/>
      <c r="S1008" s="27"/>
      <c r="T1008" s="27"/>
      <c r="U1008" s="27"/>
      <c r="V1008" s="27"/>
      <c r="W1008" s="27"/>
    </row>
    <row r="1009" spans="3:23">
      <c r="C1009" s="27"/>
      <c r="D1009" s="27"/>
      <c r="E1009" s="27"/>
      <c r="F1009" s="27"/>
      <c r="G1009" s="27"/>
      <c r="H1009" s="27"/>
      <c r="I1009" s="27"/>
      <c r="J1009" s="27"/>
      <c r="K1009" s="27"/>
      <c r="L1009" s="27"/>
      <c r="M1009" s="27"/>
      <c r="N1009" s="27"/>
      <c r="O1009" s="27"/>
      <c r="P1009" s="27"/>
      <c r="Q1009" s="27"/>
      <c r="R1009" s="27"/>
      <c r="S1009" s="27"/>
      <c r="T1009" s="27"/>
      <c r="U1009" s="27"/>
      <c r="V1009" s="27"/>
      <c r="W1009" s="27"/>
    </row>
    <row r="1010" spans="3:23">
      <c r="C1010" s="27"/>
      <c r="D1010" s="27"/>
      <c r="E1010" s="27"/>
      <c r="F1010" s="27"/>
      <c r="G1010" s="27"/>
      <c r="H1010" s="27"/>
      <c r="I1010" s="27"/>
      <c r="J1010" s="27"/>
      <c r="K1010" s="27"/>
      <c r="L1010" s="27"/>
      <c r="M1010" s="27"/>
      <c r="N1010" s="27"/>
      <c r="O1010" s="27"/>
      <c r="P1010" s="27"/>
      <c r="Q1010" s="27"/>
      <c r="R1010" s="27"/>
      <c r="S1010" s="27"/>
      <c r="T1010" s="27"/>
      <c r="U1010" s="27"/>
      <c r="V1010" s="27"/>
      <c r="W1010" s="27"/>
    </row>
    <row r="1011" spans="3:23">
      <c r="C1011" s="27"/>
      <c r="D1011" s="27"/>
      <c r="E1011" s="27"/>
      <c r="F1011" s="27"/>
      <c r="G1011" s="27"/>
      <c r="H1011" s="27"/>
      <c r="I1011" s="27"/>
      <c r="J1011" s="27"/>
      <c r="K1011" s="27"/>
      <c r="L1011" s="27"/>
      <c r="M1011" s="27"/>
      <c r="N1011" s="27"/>
      <c r="O1011" s="27"/>
      <c r="P1011" s="27"/>
      <c r="Q1011" s="27"/>
      <c r="R1011" s="27"/>
      <c r="S1011" s="27"/>
      <c r="T1011" s="27"/>
      <c r="U1011" s="27"/>
      <c r="V1011" s="27"/>
      <c r="W1011" s="27"/>
    </row>
    <row r="1012" spans="3:23">
      <c r="C1012" s="27"/>
      <c r="D1012" s="27"/>
      <c r="E1012" s="27"/>
      <c r="F1012" s="27"/>
      <c r="G1012" s="27"/>
      <c r="H1012" s="27"/>
      <c r="I1012" s="27"/>
      <c r="J1012" s="27"/>
      <c r="K1012" s="27"/>
      <c r="L1012" s="27"/>
      <c r="M1012" s="27"/>
      <c r="N1012" s="27"/>
      <c r="O1012" s="27"/>
      <c r="P1012" s="27"/>
      <c r="Q1012" s="27"/>
      <c r="R1012" s="27"/>
      <c r="S1012" s="27"/>
      <c r="T1012" s="27"/>
      <c r="U1012" s="27"/>
      <c r="V1012" s="27"/>
      <c r="W1012" s="27"/>
    </row>
    <row r="1013" spans="3:23">
      <c r="C1013" s="27"/>
      <c r="D1013" s="27"/>
      <c r="E1013" s="27"/>
      <c r="F1013" s="27"/>
      <c r="G1013" s="27"/>
      <c r="H1013" s="27"/>
      <c r="I1013" s="27"/>
      <c r="J1013" s="27"/>
      <c r="K1013" s="27"/>
      <c r="L1013" s="27"/>
      <c r="M1013" s="27"/>
      <c r="N1013" s="27"/>
      <c r="O1013" s="27"/>
      <c r="P1013" s="27"/>
      <c r="Q1013" s="27"/>
      <c r="R1013" s="27"/>
      <c r="S1013" s="27"/>
      <c r="T1013" s="27"/>
      <c r="U1013" s="27"/>
      <c r="V1013" s="27"/>
      <c r="W1013" s="27"/>
    </row>
    <row r="1014" spans="3:23">
      <c r="C1014" s="27"/>
      <c r="D1014" s="27"/>
      <c r="E1014" s="27"/>
      <c r="F1014" s="27"/>
      <c r="G1014" s="27"/>
      <c r="H1014" s="27"/>
      <c r="I1014" s="27"/>
      <c r="J1014" s="27"/>
      <c r="K1014" s="27"/>
      <c r="L1014" s="27"/>
      <c r="M1014" s="27"/>
      <c r="N1014" s="27"/>
      <c r="O1014" s="27"/>
      <c r="P1014" s="27"/>
      <c r="Q1014" s="27"/>
      <c r="R1014" s="27"/>
      <c r="S1014" s="27"/>
      <c r="T1014" s="27"/>
      <c r="U1014" s="27"/>
      <c r="V1014" s="27"/>
      <c r="W1014" s="27"/>
    </row>
    <row r="1015" spans="3:23">
      <c r="C1015" s="27"/>
      <c r="D1015" s="27"/>
      <c r="E1015" s="27"/>
      <c r="F1015" s="27"/>
      <c r="G1015" s="27"/>
      <c r="H1015" s="27"/>
      <c r="I1015" s="27"/>
      <c r="J1015" s="27"/>
      <c r="K1015" s="27"/>
      <c r="L1015" s="27"/>
      <c r="M1015" s="27"/>
      <c r="N1015" s="27"/>
      <c r="O1015" s="27"/>
      <c r="P1015" s="27"/>
      <c r="Q1015" s="27"/>
      <c r="R1015" s="27"/>
      <c r="S1015" s="27"/>
      <c r="T1015" s="27"/>
      <c r="U1015" s="27"/>
      <c r="V1015" s="27"/>
      <c r="W1015" s="27"/>
    </row>
    <row r="1016" spans="3:23">
      <c r="C1016" s="27"/>
      <c r="D1016" s="27"/>
      <c r="E1016" s="27"/>
      <c r="F1016" s="27"/>
      <c r="G1016" s="27"/>
      <c r="H1016" s="27"/>
      <c r="I1016" s="27"/>
      <c r="J1016" s="27"/>
      <c r="K1016" s="27"/>
      <c r="L1016" s="27"/>
      <c r="M1016" s="27"/>
      <c r="N1016" s="27"/>
      <c r="O1016" s="27"/>
      <c r="P1016" s="27"/>
      <c r="Q1016" s="27"/>
      <c r="R1016" s="27"/>
      <c r="S1016" s="27"/>
      <c r="T1016" s="27"/>
      <c r="U1016" s="27"/>
      <c r="V1016" s="27"/>
      <c r="W1016" s="27"/>
    </row>
    <row r="1017" spans="3:23">
      <c r="C1017" s="27"/>
      <c r="D1017" s="27"/>
      <c r="E1017" s="27"/>
      <c r="F1017" s="27"/>
      <c r="G1017" s="27"/>
      <c r="H1017" s="27"/>
      <c r="I1017" s="27"/>
      <c r="J1017" s="27"/>
      <c r="K1017" s="27"/>
      <c r="L1017" s="27"/>
      <c r="M1017" s="27"/>
      <c r="N1017" s="27"/>
      <c r="O1017" s="27"/>
      <c r="P1017" s="27"/>
      <c r="Q1017" s="27"/>
      <c r="R1017" s="27"/>
      <c r="S1017" s="27"/>
      <c r="T1017" s="27"/>
      <c r="U1017" s="27"/>
      <c r="V1017" s="27"/>
      <c r="W1017" s="27"/>
    </row>
    <row r="1018" spans="3:23">
      <c r="C1018" s="27"/>
      <c r="D1018" s="27"/>
      <c r="E1018" s="27"/>
      <c r="F1018" s="27"/>
      <c r="G1018" s="27"/>
      <c r="H1018" s="27"/>
      <c r="I1018" s="27"/>
      <c r="J1018" s="27"/>
      <c r="K1018" s="27"/>
      <c r="L1018" s="27"/>
      <c r="M1018" s="27"/>
      <c r="N1018" s="27"/>
      <c r="O1018" s="27"/>
      <c r="P1018" s="27"/>
      <c r="Q1018" s="27"/>
      <c r="R1018" s="27"/>
      <c r="S1018" s="27"/>
      <c r="T1018" s="27"/>
      <c r="U1018" s="27"/>
      <c r="V1018" s="27"/>
      <c r="W1018" s="27"/>
    </row>
    <row r="1019" spans="3:23">
      <c r="C1019" s="27"/>
      <c r="D1019" s="27"/>
      <c r="E1019" s="27"/>
      <c r="F1019" s="27"/>
      <c r="G1019" s="27"/>
      <c r="H1019" s="27"/>
      <c r="I1019" s="27"/>
      <c r="J1019" s="27"/>
      <c r="K1019" s="27"/>
      <c r="L1019" s="27"/>
      <c r="M1019" s="27"/>
      <c r="N1019" s="27"/>
      <c r="O1019" s="27"/>
      <c r="P1019" s="27"/>
      <c r="Q1019" s="27"/>
      <c r="R1019" s="27"/>
      <c r="S1019" s="27"/>
      <c r="T1019" s="27"/>
      <c r="U1019" s="27"/>
      <c r="V1019" s="27"/>
      <c r="W1019" s="27"/>
    </row>
    <row r="1020" spans="3:23">
      <c r="C1020" s="27"/>
      <c r="D1020" s="27"/>
      <c r="E1020" s="27"/>
      <c r="F1020" s="27"/>
      <c r="G1020" s="27"/>
      <c r="H1020" s="27"/>
      <c r="I1020" s="27"/>
      <c r="J1020" s="27"/>
      <c r="K1020" s="27"/>
      <c r="L1020" s="27"/>
      <c r="M1020" s="27"/>
      <c r="N1020" s="27"/>
      <c r="O1020" s="27"/>
      <c r="P1020" s="27"/>
      <c r="Q1020" s="27"/>
      <c r="R1020" s="27"/>
      <c r="S1020" s="27"/>
      <c r="T1020" s="27"/>
      <c r="U1020" s="27"/>
      <c r="V1020" s="27"/>
      <c r="W1020" s="27"/>
    </row>
    <row r="1021" spans="3:23">
      <c r="C1021" s="27"/>
      <c r="D1021" s="27"/>
      <c r="E1021" s="27"/>
      <c r="F1021" s="27"/>
      <c r="G1021" s="27"/>
      <c r="H1021" s="27"/>
      <c r="I1021" s="27"/>
      <c r="J1021" s="27"/>
      <c r="K1021" s="27"/>
      <c r="L1021" s="27"/>
      <c r="M1021" s="27"/>
      <c r="N1021" s="27"/>
      <c r="O1021" s="27"/>
      <c r="P1021" s="27"/>
      <c r="Q1021" s="27"/>
      <c r="R1021" s="27"/>
      <c r="S1021" s="27"/>
      <c r="T1021" s="27"/>
      <c r="U1021" s="27"/>
      <c r="V1021" s="27"/>
      <c r="W1021" s="27"/>
    </row>
    <row r="1022" spans="3:23">
      <c r="C1022" s="27"/>
      <c r="D1022" s="27"/>
      <c r="E1022" s="27"/>
      <c r="F1022" s="27"/>
      <c r="G1022" s="27"/>
      <c r="H1022" s="27"/>
      <c r="I1022" s="27"/>
      <c r="J1022" s="27"/>
      <c r="K1022" s="27"/>
      <c r="L1022" s="27"/>
      <c r="M1022" s="27"/>
      <c r="N1022" s="27"/>
      <c r="O1022" s="27"/>
      <c r="P1022" s="27"/>
      <c r="Q1022" s="27"/>
      <c r="R1022" s="27"/>
      <c r="S1022" s="27"/>
      <c r="T1022" s="27"/>
      <c r="U1022" s="27"/>
      <c r="V1022" s="27"/>
      <c r="W1022" s="27"/>
    </row>
    <row r="1023" spans="3:23">
      <c r="C1023" s="27"/>
      <c r="D1023" s="27"/>
      <c r="E1023" s="27"/>
      <c r="F1023" s="27"/>
      <c r="G1023" s="27"/>
      <c r="H1023" s="27"/>
      <c r="I1023" s="27"/>
      <c r="J1023" s="27"/>
      <c r="K1023" s="27"/>
      <c r="L1023" s="27"/>
      <c r="M1023" s="27"/>
      <c r="N1023" s="27"/>
      <c r="O1023" s="27"/>
      <c r="P1023" s="27"/>
      <c r="Q1023" s="27"/>
      <c r="R1023" s="27"/>
      <c r="S1023" s="27"/>
      <c r="T1023" s="27"/>
      <c r="U1023" s="27"/>
      <c r="V1023" s="27"/>
      <c r="W1023" s="27"/>
    </row>
    <row r="1024" spans="3:23">
      <c r="C1024" s="27"/>
      <c r="D1024" s="27"/>
      <c r="E1024" s="27"/>
      <c r="F1024" s="27"/>
      <c r="G1024" s="27"/>
      <c r="H1024" s="27"/>
      <c r="I1024" s="27"/>
      <c r="J1024" s="27"/>
      <c r="K1024" s="27"/>
      <c r="L1024" s="27"/>
      <c r="M1024" s="27"/>
      <c r="N1024" s="27"/>
      <c r="O1024" s="27"/>
      <c r="P1024" s="27"/>
      <c r="Q1024" s="27"/>
      <c r="R1024" s="27"/>
      <c r="S1024" s="27"/>
      <c r="T1024" s="27"/>
      <c r="U1024" s="27"/>
      <c r="V1024" s="27"/>
      <c r="W1024" s="27"/>
    </row>
    <row r="1025" spans="3:23">
      <c r="C1025" s="27"/>
      <c r="D1025" s="27"/>
      <c r="E1025" s="27"/>
      <c r="F1025" s="27"/>
      <c r="G1025" s="27"/>
      <c r="H1025" s="27"/>
      <c r="I1025" s="27"/>
      <c r="J1025" s="27"/>
      <c r="K1025" s="27"/>
      <c r="L1025" s="27"/>
      <c r="M1025" s="27"/>
      <c r="N1025" s="27"/>
      <c r="O1025" s="27"/>
      <c r="P1025" s="27"/>
      <c r="Q1025" s="27"/>
      <c r="R1025" s="27"/>
      <c r="S1025" s="27"/>
      <c r="T1025" s="27"/>
      <c r="U1025" s="27"/>
      <c r="V1025" s="27"/>
      <c r="W1025" s="27"/>
    </row>
    <row r="1026" spans="3:23">
      <c r="C1026" s="27"/>
      <c r="D1026" s="27"/>
      <c r="E1026" s="27"/>
      <c r="F1026" s="27"/>
      <c r="G1026" s="27"/>
      <c r="H1026" s="27"/>
      <c r="I1026" s="27"/>
      <c r="J1026" s="27"/>
      <c r="K1026" s="27"/>
      <c r="L1026" s="27"/>
      <c r="M1026" s="27"/>
      <c r="N1026" s="27"/>
      <c r="O1026" s="27"/>
      <c r="P1026" s="27"/>
      <c r="Q1026" s="27"/>
      <c r="R1026" s="27"/>
      <c r="S1026" s="27"/>
      <c r="T1026" s="27"/>
      <c r="U1026" s="27"/>
      <c r="V1026" s="27"/>
      <c r="W1026" s="27"/>
    </row>
    <row r="1027" spans="3:23">
      <c r="C1027" s="27"/>
      <c r="D1027" s="27"/>
      <c r="E1027" s="27"/>
      <c r="F1027" s="27"/>
      <c r="G1027" s="27"/>
      <c r="H1027" s="27"/>
      <c r="I1027" s="27"/>
      <c r="J1027" s="27"/>
      <c r="K1027" s="27"/>
      <c r="L1027" s="27"/>
      <c r="M1027" s="27"/>
      <c r="N1027" s="27"/>
      <c r="O1027" s="27"/>
      <c r="P1027" s="27"/>
      <c r="Q1027" s="27"/>
      <c r="R1027" s="27"/>
      <c r="S1027" s="27"/>
      <c r="T1027" s="27"/>
      <c r="U1027" s="27"/>
      <c r="V1027" s="27"/>
      <c r="W1027" s="27"/>
    </row>
    <row r="1028" spans="3:23">
      <c r="C1028" s="27"/>
      <c r="D1028" s="27"/>
      <c r="E1028" s="27"/>
      <c r="F1028" s="27"/>
      <c r="G1028" s="27"/>
      <c r="H1028" s="27"/>
      <c r="I1028" s="27"/>
      <c r="J1028" s="27"/>
      <c r="K1028" s="27"/>
      <c r="L1028" s="27"/>
      <c r="M1028" s="27"/>
      <c r="N1028" s="27"/>
      <c r="O1028" s="27"/>
      <c r="P1028" s="27"/>
      <c r="Q1028" s="27"/>
      <c r="R1028" s="27"/>
      <c r="S1028" s="27"/>
      <c r="T1028" s="27"/>
      <c r="U1028" s="27"/>
      <c r="V1028" s="27"/>
      <c r="W1028" s="27"/>
    </row>
    <row r="1029" spans="3:23">
      <c r="C1029" s="27"/>
      <c r="D1029" s="27"/>
      <c r="E1029" s="27"/>
      <c r="F1029" s="27"/>
      <c r="G1029" s="27"/>
      <c r="H1029" s="27"/>
      <c r="I1029" s="27"/>
      <c r="J1029" s="27"/>
      <c r="K1029" s="27"/>
      <c r="L1029" s="27"/>
      <c r="M1029" s="27"/>
      <c r="N1029" s="27"/>
      <c r="O1029" s="27"/>
      <c r="P1029" s="27"/>
      <c r="Q1029" s="27"/>
      <c r="R1029" s="27"/>
      <c r="S1029" s="27"/>
      <c r="T1029" s="27"/>
      <c r="U1029" s="27"/>
      <c r="V1029" s="27"/>
      <c r="W1029" s="27"/>
    </row>
    <row r="1030" spans="3:23">
      <c r="C1030" s="27"/>
      <c r="D1030" s="27"/>
      <c r="E1030" s="27"/>
      <c r="F1030" s="27"/>
      <c r="G1030" s="27"/>
      <c r="H1030" s="27"/>
      <c r="I1030" s="27"/>
      <c r="J1030" s="27"/>
      <c r="K1030" s="27"/>
      <c r="L1030" s="27"/>
      <c r="M1030" s="27"/>
      <c r="N1030" s="27"/>
      <c r="O1030" s="27"/>
      <c r="P1030" s="27"/>
      <c r="Q1030" s="27"/>
      <c r="R1030" s="27"/>
      <c r="S1030" s="27"/>
      <c r="T1030" s="27"/>
      <c r="U1030" s="27"/>
      <c r="V1030" s="27"/>
      <c r="W1030" s="27"/>
    </row>
    <row r="1031" spans="3:23">
      <c r="C1031" s="27"/>
      <c r="D1031" s="27"/>
      <c r="E1031" s="27"/>
      <c r="F1031" s="27"/>
      <c r="G1031" s="27"/>
      <c r="H1031" s="27"/>
      <c r="I1031" s="27"/>
      <c r="J1031" s="27"/>
      <c r="K1031" s="27"/>
      <c r="L1031" s="27"/>
      <c r="M1031" s="27"/>
      <c r="N1031" s="27"/>
      <c r="O1031" s="27"/>
      <c r="P1031" s="27"/>
      <c r="Q1031" s="27"/>
      <c r="R1031" s="27"/>
      <c r="S1031" s="27"/>
      <c r="T1031" s="27"/>
      <c r="U1031" s="27"/>
      <c r="V1031" s="27"/>
      <c r="W1031" s="27"/>
    </row>
    <row r="1032" spans="3:23">
      <c r="C1032" s="27"/>
      <c r="D1032" s="27"/>
      <c r="E1032" s="27"/>
      <c r="F1032" s="27"/>
      <c r="G1032" s="27"/>
      <c r="H1032" s="27"/>
      <c r="I1032" s="27"/>
      <c r="J1032" s="27"/>
      <c r="K1032" s="27"/>
      <c r="L1032" s="27"/>
      <c r="M1032" s="27"/>
      <c r="N1032" s="27"/>
      <c r="O1032" s="27"/>
      <c r="P1032" s="27"/>
      <c r="Q1032" s="27"/>
      <c r="R1032" s="27"/>
      <c r="S1032" s="27"/>
      <c r="T1032" s="27"/>
      <c r="U1032" s="27"/>
      <c r="V1032" s="27"/>
      <c r="W1032" s="27"/>
    </row>
    <row r="1033" spans="3:23">
      <c r="C1033" s="27"/>
      <c r="D1033" s="27"/>
      <c r="E1033" s="27"/>
      <c r="F1033" s="27"/>
      <c r="G1033" s="27"/>
      <c r="H1033" s="27"/>
      <c r="I1033" s="27"/>
      <c r="J1033" s="27"/>
      <c r="K1033" s="27"/>
      <c r="L1033" s="27"/>
      <c r="M1033" s="27"/>
      <c r="N1033" s="27"/>
      <c r="O1033" s="27"/>
      <c r="P1033" s="27"/>
      <c r="Q1033" s="27"/>
      <c r="R1033" s="27"/>
      <c r="S1033" s="27"/>
      <c r="T1033" s="27"/>
      <c r="U1033" s="27"/>
      <c r="V1033" s="27"/>
      <c r="W1033" s="27"/>
    </row>
    <row r="1034" spans="3:23">
      <c r="C1034" s="27"/>
      <c r="D1034" s="27"/>
      <c r="E1034" s="27"/>
      <c r="F1034" s="27"/>
      <c r="G1034" s="27"/>
      <c r="H1034" s="27"/>
      <c r="I1034" s="27"/>
      <c r="J1034" s="27"/>
      <c r="K1034" s="27"/>
      <c r="L1034" s="27"/>
      <c r="M1034" s="27"/>
      <c r="N1034" s="27"/>
      <c r="O1034" s="27"/>
      <c r="P1034" s="27"/>
      <c r="Q1034" s="27"/>
      <c r="R1034" s="27"/>
      <c r="S1034" s="27"/>
      <c r="T1034" s="27"/>
      <c r="U1034" s="27"/>
      <c r="V1034" s="27"/>
      <c r="W1034" s="27"/>
    </row>
    <row r="1035" spans="3:23">
      <c r="C1035" s="27"/>
      <c r="D1035" s="27"/>
      <c r="E1035" s="27"/>
      <c r="F1035" s="27"/>
      <c r="G1035" s="27"/>
      <c r="H1035" s="27"/>
      <c r="I1035" s="27"/>
      <c r="J1035" s="27"/>
      <c r="K1035" s="27"/>
      <c r="L1035" s="27"/>
      <c r="M1035" s="27"/>
      <c r="N1035" s="27"/>
      <c r="O1035" s="27"/>
      <c r="P1035" s="27"/>
      <c r="Q1035" s="27"/>
      <c r="R1035" s="27"/>
      <c r="S1035" s="27"/>
      <c r="T1035" s="27"/>
      <c r="U1035" s="27"/>
      <c r="V1035" s="27"/>
      <c r="W1035" s="27"/>
    </row>
    <row r="1036" spans="3:23">
      <c r="C1036" s="27"/>
      <c r="D1036" s="27"/>
      <c r="E1036" s="27"/>
      <c r="F1036" s="27"/>
      <c r="G1036" s="27"/>
      <c r="H1036" s="27"/>
      <c r="I1036" s="27"/>
      <c r="J1036" s="27"/>
      <c r="K1036" s="27"/>
      <c r="L1036" s="27"/>
      <c r="M1036" s="27"/>
      <c r="N1036" s="27"/>
      <c r="O1036" s="27"/>
      <c r="P1036" s="27"/>
      <c r="Q1036" s="27"/>
      <c r="R1036" s="27"/>
      <c r="S1036" s="27"/>
      <c r="T1036" s="27"/>
      <c r="U1036" s="27"/>
      <c r="V1036" s="27"/>
      <c r="W1036" s="27"/>
    </row>
    <row r="1037" spans="3:23">
      <c r="C1037" s="27"/>
      <c r="D1037" s="27"/>
      <c r="E1037" s="27"/>
      <c r="F1037" s="27"/>
      <c r="G1037" s="27"/>
      <c r="H1037" s="27"/>
      <c r="I1037" s="27"/>
      <c r="J1037" s="27"/>
      <c r="K1037" s="27"/>
      <c r="L1037" s="27"/>
      <c r="M1037" s="27"/>
      <c r="N1037" s="27"/>
      <c r="O1037" s="27"/>
      <c r="P1037" s="27"/>
      <c r="Q1037" s="27"/>
      <c r="R1037" s="27"/>
      <c r="S1037" s="27"/>
      <c r="T1037" s="27"/>
      <c r="U1037" s="27"/>
      <c r="V1037" s="27"/>
      <c r="W1037" s="27"/>
    </row>
    <row r="1038" spans="3:23">
      <c r="C1038" s="27"/>
      <c r="D1038" s="27"/>
      <c r="E1038" s="27"/>
      <c r="F1038" s="27"/>
      <c r="G1038" s="27"/>
      <c r="H1038" s="27"/>
      <c r="I1038" s="27"/>
      <c r="J1038" s="27"/>
      <c r="K1038" s="27"/>
      <c r="L1038" s="27"/>
      <c r="M1038" s="27"/>
      <c r="N1038" s="27"/>
      <c r="O1038" s="27"/>
      <c r="P1038" s="27"/>
      <c r="Q1038" s="27"/>
      <c r="R1038" s="27"/>
      <c r="S1038" s="27"/>
      <c r="T1038" s="27"/>
      <c r="U1038" s="27"/>
      <c r="V1038" s="27"/>
      <c r="W1038" s="27"/>
    </row>
    <row r="1039" spans="3:23">
      <c r="C1039" s="27"/>
      <c r="D1039" s="27"/>
      <c r="E1039" s="27"/>
      <c r="F1039" s="27"/>
      <c r="G1039" s="27"/>
      <c r="H1039" s="27"/>
      <c r="I1039" s="27"/>
      <c r="J1039" s="27"/>
      <c r="K1039" s="27"/>
      <c r="L1039" s="27"/>
      <c r="M1039" s="27"/>
      <c r="N1039" s="27"/>
      <c r="O1039" s="27"/>
      <c r="P1039" s="27"/>
      <c r="Q1039" s="27"/>
      <c r="R1039" s="27"/>
      <c r="S1039" s="27"/>
      <c r="T1039" s="27"/>
      <c r="U1039" s="27"/>
      <c r="V1039" s="27"/>
      <c r="W1039" s="27"/>
    </row>
    <row r="1040" spans="3:23">
      <c r="C1040" s="27"/>
      <c r="D1040" s="27"/>
      <c r="E1040" s="27"/>
      <c r="F1040" s="27"/>
      <c r="G1040" s="27"/>
      <c r="H1040" s="27"/>
      <c r="I1040" s="27"/>
      <c r="J1040" s="27"/>
      <c r="K1040" s="27"/>
      <c r="L1040" s="27"/>
      <c r="M1040" s="27"/>
      <c r="N1040" s="27"/>
      <c r="O1040" s="27"/>
      <c r="P1040" s="27"/>
      <c r="Q1040" s="27"/>
      <c r="R1040" s="27"/>
      <c r="S1040" s="27"/>
      <c r="T1040" s="27"/>
      <c r="U1040" s="27"/>
      <c r="V1040" s="27"/>
      <c r="W1040" s="27"/>
    </row>
    <row r="1041" spans="3:23">
      <c r="C1041" s="27"/>
      <c r="D1041" s="27"/>
      <c r="E1041" s="27"/>
      <c r="F1041" s="27"/>
      <c r="G1041" s="27"/>
      <c r="H1041" s="27"/>
      <c r="I1041" s="27"/>
      <c r="J1041" s="27"/>
      <c r="K1041" s="27"/>
      <c r="L1041" s="27"/>
      <c r="M1041" s="27"/>
      <c r="N1041" s="27"/>
      <c r="O1041" s="27"/>
      <c r="P1041" s="27"/>
      <c r="Q1041" s="27"/>
      <c r="R1041" s="27"/>
      <c r="S1041" s="27"/>
      <c r="T1041" s="27"/>
      <c r="U1041" s="27"/>
      <c r="V1041" s="27"/>
      <c r="W1041" s="27"/>
    </row>
    <row r="1042" spans="3:23">
      <c r="C1042" s="27"/>
      <c r="D1042" s="27"/>
      <c r="E1042" s="27"/>
      <c r="F1042" s="27"/>
      <c r="G1042" s="27"/>
      <c r="H1042" s="27"/>
      <c r="I1042" s="27"/>
      <c r="J1042" s="27"/>
      <c r="K1042" s="27"/>
      <c r="L1042" s="27"/>
      <c r="M1042" s="27"/>
      <c r="N1042" s="27"/>
      <c r="O1042" s="27"/>
      <c r="P1042" s="27"/>
      <c r="Q1042" s="27"/>
      <c r="R1042" s="27"/>
      <c r="S1042" s="27"/>
      <c r="T1042" s="27"/>
      <c r="U1042" s="27"/>
      <c r="V1042" s="27"/>
      <c r="W1042" s="27"/>
    </row>
    <row r="1043" spans="3:23">
      <c r="C1043" s="27"/>
      <c r="D1043" s="27"/>
      <c r="E1043" s="27"/>
      <c r="F1043" s="27"/>
      <c r="G1043" s="27"/>
      <c r="H1043" s="27"/>
      <c r="I1043" s="27"/>
      <c r="J1043" s="27"/>
      <c r="K1043" s="27"/>
      <c r="L1043" s="27"/>
      <c r="M1043" s="27"/>
      <c r="N1043" s="27"/>
      <c r="O1043" s="27"/>
      <c r="P1043" s="27"/>
      <c r="Q1043" s="27"/>
      <c r="R1043" s="27"/>
      <c r="S1043" s="27"/>
      <c r="T1043" s="27"/>
      <c r="U1043" s="27"/>
      <c r="V1043" s="27"/>
      <c r="W1043" s="27"/>
    </row>
    <row r="1044" spans="3:23">
      <c r="C1044" s="27"/>
      <c r="D1044" s="27"/>
      <c r="E1044" s="27"/>
      <c r="F1044" s="27"/>
      <c r="G1044" s="27"/>
      <c r="H1044" s="27"/>
      <c r="I1044" s="27"/>
      <c r="J1044" s="27"/>
      <c r="K1044" s="27"/>
      <c r="L1044" s="27"/>
      <c r="M1044" s="27"/>
      <c r="N1044" s="27"/>
      <c r="O1044" s="27"/>
      <c r="P1044" s="27"/>
      <c r="Q1044" s="27"/>
      <c r="R1044" s="27"/>
      <c r="S1044" s="27"/>
      <c r="T1044" s="27"/>
      <c r="U1044" s="27"/>
      <c r="V1044" s="27"/>
      <c r="W1044" s="27"/>
    </row>
    <row r="1045" spans="3:23">
      <c r="C1045" s="27"/>
      <c r="D1045" s="27"/>
      <c r="E1045" s="27"/>
      <c r="F1045" s="27"/>
      <c r="G1045" s="27"/>
      <c r="H1045" s="27"/>
      <c r="I1045" s="27"/>
      <c r="J1045" s="27"/>
      <c r="K1045" s="27"/>
      <c r="L1045" s="27"/>
      <c r="M1045" s="27"/>
      <c r="N1045" s="27"/>
      <c r="O1045" s="27"/>
      <c r="P1045" s="27"/>
      <c r="Q1045" s="27"/>
      <c r="R1045" s="27"/>
      <c r="S1045" s="27"/>
      <c r="T1045" s="27"/>
      <c r="U1045" s="27"/>
      <c r="V1045" s="27"/>
      <c r="W1045" s="27"/>
    </row>
    <row r="1046" spans="3:23">
      <c r="C1046" s="27"/>
      <c r="D1046" s="27"/>
      <c r="E1046" s="27"/>
      <c r="F1046" s="27"/>
      <c r="G1046" s="27"/>
      <c r="H1046" s="27"/>
      <c r="I1046" s="27"/>
      <c r="J1046" s="27"/>
      <c r="K1046" s="27"/>
      <c r="L1046" s="27"/>
      <c r="M1046" s="27"/>
      <c r="N1046" s="27"/>
      <c r="O1046" s="27"/>
      <c r="P1046" s="27"/>
      <c r="Q1046" s="27"/>
      <c r="R1046" s="27"/>
      <c r="S1046" s="27"/>
      <c r="T1046" s="27"/>
      <c r="U1046" s="27"/>
      <c r="V1046" s="27"/>
      <c r="W1046" s="27"/>
    </row>
    <row r="1047" spans="3:23">
      <c r="C1047" s="27"/>
      <c r="D1047" s="27"/>
      <c r="E1047" s="27"/>
      <c r="F1047" s="27"/>
      <c r="G1047" s="27"/>
      <c r="H1047" s="27"/>
      <c r="I1047" s="27"/>
      <c r="J1047" s="27"/>
      <c r="K1047" s="27"/>
      <c r="L1047" s="27"/>
      <c r="M1047" s="27"/>
      <c r="N1047" s="27"/>
      <c r="O1047" s="27"/>
      <c r="P1047" s="27"/>
      <c r="Q1047" s="27"/>
      <c r="R1047" s="27"/>
      <c r="S1047" s="27"/>
      <c r="T1047" s="27"/>
      <c r="U1047" s="27"/>
      <c r="V1047" s="27"/>
      <c r="W1047" s="27"/>
    </row>
    <row r="1048" spans="3:23">
      <c r="C1048" s="27"/>
      <c r="D1048" s="27"/>
      <c r="E1048" s="27"/>
      <c r="F1048" s="27"/>
      <c r="G1048" s="27"/>
      <c r="H1048" s="27"/>
      <c r="I1048" s="27"/>
      <c r="J1048" s="27"/>
      <c r="K1048" s="27"/>
      <c r="L1048" s="27"/>
      <c r="M1048" s="27"/>
      <c r="N1048" s="27"/>
      <c r="O1048" s="27"/>
      <c r="P1048" s="27"/>
      <c r="Q1048" s="27"/>
      <c r="R1048" s="27"/>
      <c r="S1048" s="27"/>
      <c r="T1048" s="27"/>
      <c r="U1048" s="27"/>
      <c r="V1048" s="27"/>
      <c r="W1048" s="27"/>
    </row>
    <row r="1049" spans="3:23">
      <c r="C1049" s="27"/>
      <c r="D1049" s="27"/>
      <c r="E1049" s="27"/>
      <c r="F1049" s="27"/>
      <c r="G1049" s="27"/>
      <c r="H1049" s="27"/>
      <c r="I1049" s="27"/>
      <c r="J1049" s="27"/>
      <c r="K1049" s="27"/>
      <c r="L1049" s="27"/>
      <c r="M1049" s="27"/>
      <c r="N1049" s="27"/>
      <c r="O1049" s="27"/>
      <c r="P1049" s="27"/>
      <c r="Q1049" s="27"/>
      <c r="R1049" s="27"/>
      <c r="S1049" s="27"/>
      <c r="T1049" s="27"/>
      <c r="U1049" s="27"/>
      <c r="V1049" s="27"/>
      <c r="W1049" s="27"/>
    </row>
    <row r="1050" spans="3:23">
      <c r="C1050" s="27"/>
      <c r="D1050" s="27"/>
      <c r="E1050" s="27"/>
      <c r="F1050" s="27"/>
      <c r="G1050" s="27"/>
      <c r="H1050" s="27"/>
      <c r="I1050" s="27"/>
      <c r="J1050" s="27"/>
      <c r="K1050" s="27"/>
      <c r="L1050" s="27"/>
      <c r="M1050" s="27"/>
      <c r="N1050" s="27"/>
      <c r="O1050" s="27"/>
      <c r="P1050" s="27"/>
      <c r="Q1050" s="27"/>
      <c r="R1050" s="27"/>
      <c r="S1050" s="27"/>
      <c r="T1050" s="27"/>
      <c r="U1050" s="27"/>
      <c r="V1050" s="27"/>
      <c r="W1050" s="27"/>
    </row>
    <row r="1051" spans="3:23">
      <c r="C1051" s="27"/>
      <c r="D1051" s="27"/>
      <c r="E1051" s="27"/>
      <c r="F1051" s="27"/>
      <c r="G1051" s="27"/>
      <c r="H1051" s="27"/>
      <c r="I1051" s="27"/>
      <c r="J1051" s="27"/>
      <c r="K1051" s="27"/>
      <c r="L1051" s="27"/>
      <c r="M1051" s="27"/>
      <c r="N1051" s="27"/>
      <c r="O1051" s="27"/>
      <c r="P1051" s="27"/>
      <c r="Q1051" s="27"/>
      <c r="R1051" s="27"/>
      <c r="S1051" s="27"/>
      <c r="T1051" s="27"/>
      <c r="U1051" s="27"/>
      <c r="V1051" s="27"/>
      <c r="W1051" s="27"/>
    </row>
    <row r="1052" spans="3:23">
      <c r="C1052" s="27"/>
      <c r="D1052" s="27"/>
      <c r="E1052" s="27"/>
      <c r="F1052" s="27"/>
      <c r="G1052" s="27"/>
      <c r="H1052" s="27"/>
      <c r="I1052" s="27"/>
      <c r="J1052" s="27"/>
      <c r="K1052" s="27"/>
      <c r="L1052" s="27"/>
      <c r="M1052" s="27"/>
      <c r="N1052" s="27"/>
      <c r="O1052" s="27"/>
      <c r="P1052" s="27"/>
      <c r="Q1052" s="27"/>
      <c r="R1052" s="27"/>
      <c r="S1052" s="27"/>
      <c r="T1052" s="27"/>
      <c r="U1052" s="27"/>
      <c r="V1052" s="27"/>
      <c r="W1052" s="27"/>
    </row>
    <row r="1053" spans="3:23">
      <c r="C1053" s="27"/>
      <c r="D1053" s="27"/>
      <c r="E1053" s="27"/>
      <c r="F1053" s="27"/>
      <c r="G1053" s="27"/>
      <c r="H1053" s="27"/>
      <c r="I1053" s="27"/>
      <c r="J1053" s="27"/>
      <c r="K1053" s="27"/>
      <c r="L1053" s="27"/>
      <c r="M1053" s="27"/>
      <c r="N1053" s="27"/>
      <c r="O1053" s="27"/>
      <c r="P1053" s="27"/>
      <c r="Q1053" s="27"/>
      <c r="R1053" s="27"/>
      <c r="S1053" s="27"/>
      <c r="T1053" s="27"/>
      <c r="U1053" s="27"/>
      <c r="V1053" s="27"/>
      <c r="W1053" s="27"/>
    </row>
    <row r="1054" spans="3:23">
      <c r="C1054" s="27"/>
      <c r="D1054" s="27"/>
      <c r="E1054" s="27"/>
      <c r="F1054" s="27"/>
      <c r="G1054" s="27"/>
      <c r="H1054" s="27"/>
      <c r="I1054" s="27"/>
      <c r="J1054" s="27"/>
      <c r="K1054" s="27"/>
      <c r="L1054" s="27"/>
      <c r="M1054" s="27"/>
      <c r="N1054" s="27"/>
      <c r="O1054" s="27"/>
      <c r="P1054" s="27"/>
      <c r="Q1054" s="27"/>
      <c r="R1054" s="27"/>
      <c r="S1054" s="27"/>
      <c r="T1054" s="27"/>
      <c r="U1054" s="27"/>
      <c r="V1054" s="27"/>
      <c r="W1054" s="27"/>
    </row>
    <row r="1055" spans="3:23">
      <c r="C1055" s="27"/>
      <c r="D1055" s="27"/>
      <c r="E1055" s="27"/>
      <c r="F1055" s="27"/>
      <c r="G1055" s="27"/>
      <c r="H1055" s="27"/>
      <c r="I1055" s="27"/>
      <c r="J1055" s="27"/>
      <c r="K1055" s="27"/>
      <c r="L1055" s="27"/>
      <c r="M1055" s="27"/>
      <c r="N1055" s="27"/>
      <c r="O1055" s="27"/>
      <c r="P1055" s="27"/>
      <c r="Q1055" s="27"/>
      <c r="R1055" s="27"/>
      <c r="S1055" s="27"/>
      <c r="T1055" s="27"/>
      <c r="U1055" s="27"/>
      <c r="V1055" s="27"/>
      <c r="W1055" s="27"/>
    </row>
    <row r="1056" spans="3:23">
      <c r="C1056" s="27"/>
      <c r="D1056" s="27"/>
      <c r="E1056" s="27"/>
      <c r="F1056" s="27"/>
      <c r="G1056" s="27"/>
      <c r="H1056" s="27"/>
      <c r="I1056" s="27"/>
      <c r="J1056" s="27"/>
      <c r="K1056" s="27"/>
      <c r="L1056" s="27"/>
      <c r="M1056" s="27"/>
      <c r="N1056" s="27"/>
      <c r="O1056" s="27"/>
      <c r="P1056" s="27"/>
      <c r="Q1056" s="27"/>
      <c r="R1056" s="27"/>
      <c r="S1056" s="27"/>
      <c r="T1056" s="27"/>
      <c r="U1056" s="27"/>
      <c r="V1056" s="27"/>
      <c r="W1056" s="27"/>
    </row>
    <row r="1057" spans="3:23">
      <c r="C1057" s="27"/>
      <c r="D1057" s="27"/>
      <c r="E1057" s="27"/>
      <c r="F1057" s="27"/>
      <c r="G1057" s="27"/>
      <c r="H1057" s="27"/>
      <c r="I1057" s="27"/>
      <c r="J1057" s="27"/>
      <c r="K1057" s="27"/>
      <c r="L1057" s="27"/>
      <c r="M1057" s="27"/>
      <c r="N1057" s="27"/>
      <c r="O1057" s="27"/>
      <c r="P1057" s="27"/>
      <c r="Q1057" s="27"/>
      <c r="R1057" s="27"/>
      <c r="S1057" s="27"/>
      <c r="T1057" s="27"/>
      <c r="U1057" s="27"/>
      <c r="V1057" s="27"/>
      <c r="W1057" s="27"/>
    </row>
    <row r="1058" spans="3:23">
      <c r="C1058" s="27"/>
      <c r="D1058" s="27"/>
      <c r="E1058" s="27"/>
      <c r="F1058" s="27"/>
      <c r="G1058" s="27"/>
      <c r="H1058" s="27"/>
      <c r="I1058" s="27"/>
      <c r="J1058" s="27"/>
      <c r="K1058" s="27"/>
      <c r="L1058" s="27"/>
      <c r="M1058" s="27"/>
      <c r="N1058" s="27"/>
      <c r="O1058" s="27"/>
      <c r="P1058" s="27"/>
      <c r="Q1058" s="27"/>
      <c r="R1058" s="27"/>
      <c r="S1058" s="27"/>
      <c r="T1058" s="27"/>
      <c r="U1058" s="27"/>
      <c r="V1058" s="27"/>
      <c r="W1058" s="27"/>
    </row>
    <row r="1059" spans="3:23">
      <c r="C1059" s="27"/>
      <c r="D1059" s="27"/>
      <c r="E1059" s="27"/>
      <c r="F1059" s="27"/>
      <c r="G1059" s="27"/>
      <c r="H1059" s="27"/>
      <c r="I1059" s="27"/>
      <c r="J1059" s="27"/>
      <c r="K1059" s="27"/>
      <c r="L1059" s="27"/>
      <c r="M1059" s="27"/>
      <c r="N1059" s="27"/>
      <c r="O1059" s="27"/>
      <c r="P1059" s="27"/>
      <c r="Q1059" s="27"/>
      <c r="R1059" s="27"/>
      <c r="S1059" s="27"/>
      <c r="T1059" s="27"/>
      <c r="U1059" s="27"/>
      <c r="V1059" s="27"/>
      <c r="W1059" s="27"/>
    </row>
    <row r="1060" spans="3:23">
      <c r="C1060" s="27"/>
      <c r="D1060" s="27"/>
      <c r="E1060" s="27"/>
      <c r="F1060" s="27"/>
      <c r="G1060" s="27"/>
      <c r="H1060" s="27"/>
      <c r="I1060" s="27"/>
      <c r="J1060" s="27"/>
      <c r="K1060" s="27"/>
      <c r="L1060" s="27"/>
      <c r="M1060" s="27"/>
      <c r="N1060" s="27"/>
      <c r="O1060" s="27"/>
      <c r="P1060" s="27"/>
      <c r="Q1060" s="27"/>
      <c r="R1060" s="27"/>
      <c r="S1060" s="27"/>
      <c r="T1060" s="27"/>
      <c r="U1060" s="27"/>
      <c r="V1060" s="27"/>
      <c r="W1060" s="27"/>
    </row>
    <row r="1061" spans="3:23">
      <c r="C1061" s="27"/>
      <c r="D1061" s="27"/>
      <c r="E1061" s="27"/>
      <c r="F1061" s="27"/>
      <c r="G1061" s="27"/>
      <c r="H1061" s="27"/>
      <c r="I1061" s="27"/>
      <c r="J1061" s="27"/>
      <c r="K1061" s="27"/>
      <c r="L1061" s="27"/>
      <c r="M1061" s="27"/>
      <c r="N1061" s="27"/>
      <c r="O1061" s="27"/>
      <c r="P1061" s="27"/>
      <c r="Q1061" s="27"/>
      <c r="R1061" s="27"/>
      <c r="S1061" s="27"/>
      <c r="T1061" s="27"/>
      <c r="U1061" s="27"/>
      <c r="V1061" s="27"/>
      <c r="W1061" s="27"/>
    </row>
    <row r="1062" spans="3:23">
      <c r="C1062" s="27"/>
      <c r="D1062" s="27"/>
      <c r="E1062" s="27"/>
      <c r="F1062" s="27"/>
      <c r="G1062" s="27"/>
      <c r="H1062" s="27"/>
      <c r="I1062" s="27"/>
      <c r="J1062" s="27"/>
      <c r="K1062" s="27"/>
      <c r="L1062" s="27"/>
      <c r="M1062" s="27"/>
      <c r="N1062" s="27"/>
      <c r="O1062" s="27"/>
      <c r="P1062" s="27"/>
      <c r="Q1062" s="27"/>
      <c r="R1062" s="27"/>
      <c r="S1062" s="27"/>
      <c r="T1062" s="27"/>
      <c r="U1062" s="27"/>
      <c r="V1062" s="27"/>
      <c r="W1062" s="27"/>
    </row>
    <row r="1063" spans="3:23">
      <c r="C1063" s="27"/>
      <c r="D1063" s="27"/>
      <c r="E1063" s="27"/>
      <c r="F1063" s="27"/>
      <c r="G1063" s="27"/>
      <c r="H1063" s="27"/>
      <c r="I1063" s="27"/>
      <c r="J1063" s="27"/>
      <c r="K1063" s="27"/>
      <c r="L1063" s="27"/>
      <c r="M1063" s="27"/>
      <c r="N1063" s="27"/>
      <c r="O1063" s="27"/>
      <c r="P1063" s="27"/>
      <c r="Q1063" s="27"/>
      <c r="R1063" s="27"/>
      <c r="S1063" s="27"/>
      <c r="T1063" s="27"/>
      <c r="U1063" s="27"/>
      <c r="V1063" s="27"/>
      <c r="W1063" s="27"/>
    </row>
    <row r="1064" spans="3:23">
      <c r="C1064" s="27"/>
      <c r="D1064" s="27"/>
      <c r="E1064" s="27"/>
      <c r="F1064" s="27"/>
      <c r="G1064" s="27"/>
      <c r="H1064" s="27"/>
      <c r="I1064" s="27"/>
      <c r="J1064" s="27"/>
      <c r="K1064" s="27"/>
      <c r="L1064" s="27"/>
      <c r="M1064" s="27"/>
      <c r="N1064" s="27"/>
      <c r="O1064" s="27"/>
      <c r="P1064" s="27"/>
      <c r="Q1064" s="27"/>
      <c r="R1064" s="27"/>
      <c r="S1064" s="27"/>
      <c r="T1064" s="27"/>
      <c r="U1064" s="27"/>
      <c r="V1064" s="27"/>
      <c r="W1064" s="27"/>
    </row>
    <row r="1065" spans="3:23">
      <c r="C1065" s="27"/>
      <c r="D1065" s="27"/>
      <c r="E1065" s="27"/>
      <c r="F1065" s="27"/>
      <c r="G1065" s="27"/>
      <c r="H1065" s="27"/>
      <c r="I1065" s="27"/>
      <c r="J1065" s="27"/>
      <c r="K1065" s="27"/>
      <c r="L1065" s="27"/>
      <c r="M1065" s="27"/>
      <c r="N1065" s="27"/>
      <c r="O1065" s="27"/>
      <c r="P1065" s="27"/>
      <c r="Q1065" s="27"/>
      <c r="R1065" s="27"/>
      <c r="S1065" s="27"/>
      <c r="T1065" s="27"/>
      <c r="U1065" s="27"/>
      <c r="V1065" s="27"/>
      <c r="W1065" s="27"/>
    </row>
    <row r="1066" spans="3:23">
      <c r="C1066" s="27"/>
      <c r="D1066" s="27"/>
      <c r="E1066" s="27"/>
      <c r="F1066" s="27"/>
      <c r="G1066" s="27"/>
      <c r="H1066" s="27"/>
      <c r="I1066" s="27"/>
      <c r="J1066" s="27"/>
      <c r="K1066" s="27"/>
      <c r="L1066" s="27"/>
      <c r="M1066" s="27"/>
      <c r="N1066" s="27"/>
      <c r="O1066" s="27"/>
      <c r="P1066" s="27"/>
      <c r="Q1066" s="27"/>
      <c r="R1066" s="27"/>
      <c r="S1066" s="27"/>
      <c r="T1066" s="27"/>
      <c r="U1066" s="27"/>
      <c r="V1066" s="27"/>
      <c r="W1066" s="27"/>
    </row>
    <row r="1067" spans="3:23">
      <c r="C1067" s="27"/>
      <c r="D1067" s="27"/>
      <c r="E1067" s="27"/>
      <c r="F1067" s="27"/>
      <c r="G1067" s="27"/>
      <c r="H1067" s="27"/>
      <c r="I1067" s="27"/>
      <c r="J1067" s="27"/>
      <c r="K1067" s="27"/>
      <c r="L1067" s="27"/>
      <c r="M1067" s="27"/>
      <c r="N1067" s="27"/>
      <c r="O1067" s="27"/>
      <c r="P1067" s="27"/>
      <c r="Q1067" s="27"/>
      <c r="R1067" s="27"/>
      <c r="S1067" s="27"/>
      <c r="T1067" s="27"/>
      <c r="U1067" s="27"/>
      <c r="V1067" s="27"/>
      <c r="W1067" s="27"/>
    </row>
    <row r="1068" spans="3:23">
      <c r="C1068" s="27"/>
      <c r="D1068" s="27"/>
      <c r="E1068" s="27"/>
      <c r="F1068" s="27"/>
      <c r="G1068" s="27"/>
      <c r="H1068" s="27"/>
      <c r="I1068" s="27"/>
      <c r="J1068" s="27"/>
      <c r="K1068" s="27"/>
      <c r="L1068" s="27"/>
      <c r="M1068" s="27"/>
      <c r="N1068" s="27"/>
      <c r="O1068" s="27"/>
      <c r="P1068" s="27"/>
      <c r="Q1068" s="27"/>
      <c r="R1068" s="27"/>
      <c r="S1068" s="27"/>
      <c r="T1068" s="27"/>
      <c r="U1068" s="27"/>
      <c r="V1068" s="27"/>
      <c r="W1068" s="27"/>
    </row>
    <row r="1069" spans="3:23">
      <c r="C1069" s="27"/>
      <c r="D1069" s="27"/>
      <c r="E1069" s="27"/>
      <c r="F1069" s="27"/>
      <c r="G1069" s="27"/>
      <c r="H1069" s="27"/>
      <c r="I1069" s="27"/>
      <c r="J1069" s="27"/>
      <c r="K1069" s="27"/>
      <c r="L1069" s="27"/>
      <c r="M1069" s="27"/>
      <c r="N1069" s="27"/>
      <c r="O1069" s="27"/>
      <c r="P1069" s="27"/>
      <c r="Q1069" s="27"/>
      <c r="R1069" s="27"/>
      <c r="S1069" s="27"/>
      <c r="T1069" s="27"/>
      <c r="U1069" s="27"/>
      <c r="V1069" s="27"/>
      <c r="W1069" s="27"/>
    </row>
    <row r="1070" spans="3:23">
      <c r="C1070" s="27"/>
      <c r="D1070" s="27"/>
      <c r="E1070" s="27"/>
      <c r="F1070" s="27"/>
      <c r="G1070" s="27"/>
      <c r="H1070" s="27"/>
      <c r="I1070" s="27"/>
      <c r="J1070" s="27"/>
      <c r="K1070" s="27"/>
      <c r="L1070" s="27"/>
      <c r="M1070" s="27"/>
      <c r="N1070" s="27"/>
      <c r="O1070" s="27"/>
      <c r="P1070" s="27"/>
      <c r="Q1070" s="27"/>
      <c r="R1070" s="27"/>
      <c r="S1070" s="27"/>
      <c r="T1070" s="27"/>
      <c r="U1070" s="27"/>
      <c r="V1070" s="27"/>
      <c r="W1070" s="27"/>
    </row>
    <row r="1071" spans="3:23">
      <c r="C1071" s="27"/>
      <c r="D1071" s="27"/>
      <c r="E1071" s="27"/>
      <c r="F1071" s="27"/>
      <c r="G1071" s="27"/>
      <c r="H1071" s="27"/>
      <c r="I1071" s="27"/>
      <c r="J1071" s="27"/>
      <c r="K1071" s="27"/>
      <c r="L1071" s="27"/>
      <c r="M1071" s="27"/>
      <c r="N1071" s="27"/>
      <c r="O1071" s="27"/>
      <c r="P1071" s="27"/>
      <c r="Q1071" s="27"/>
      <c r="R1071" s="27"/>
      <c r="S1071" s="27"/>
      <c r="T1071" s="27"/>
      <c r="U1071" s="27"/>
      <c r="V1071" s="27"/>
      <c r="W1071" s="27"/>
    </row>
    <row r="1072" spans="3:23">
      <c r="C1072" s="27"/>
      <c r="D1072" s="27"/>
      <c r="E1072" s="27"/>
      <c r="F1072" s="27"/>
      <c r="G1072" s="27"/>
      <c r="H1072" s="27"/>
      <c r="I1072" s="27"/>
      <c r="J1072" s="27"/>
      <c r="K1072" s="27"/>
      <c r="L1072" s="27"/>
      <c r="M1072" s="27"/>
      <c r="N1072" s="27"/>
      <c r="O1072" s="27"/>
      <c r="P1072" s="27"/>
      <c r="Q1072" s="27"/>
      <c r="R1072" s="27"/>
      <c r="S1072" s="27"/>
      <c r="T1072" s="27"/>
      <c r="U1072" s="27"/>
      <c r="V1072" s="27"/>
      <c r="W1072" s="27"/>
    </row>
    <row r="1073" spans="3:23">
      <c r="C1073" s="27"/>
      <c r="D1073" s="27"/>
      <c r="E1073" s="27"/>
      <c r="F1073" s="27"/>
      <c r="G1073" s="27"/>
      <c r="H1073" s="27"/>
      <c r="I1073" s="27"/>
      <c r="J1073" s="27"/>
      <c r="K1073" s="27"/>
      <c r="L1073" s="27"/>
      <c r="M1073" s="27"/>
      <c r="N1073" s="27"/>
      <c r="O1073" s="27"/>
      <c r="P1073" s="27"/>
      <c r="Q1073" s="27"/>
      <c r="R1073" s="27"/>
      <c r="S1073" s="27"/>
      <c r="T1073" s="27"/>
      <c r="U1073" s="27"/>
      <c r="V1073" s="27"/>
      <c r="W1073" s="27"/>
    </row>
    <row r="1074" spans="3:23">
      <c r="C1074" s="27"/>
      <c r="D1074" s="27"/>
      <c r="E1074" s="27"/>
      <c r="F1074" s="27"/>
      <c r="G1074" s="27"/>
      <c r="H1074" s="27"/>
      <c r="I1074" s="27"/>
      <c r="J1074" s="27"/>
      <c r="K1074" s="27"/>
      <c r="L1074" s="27"/>
      <c r="M1074" s="27"/>
      <c r="N1074" s="27"/>
      <c r="O1074" s="27"/>
      <c r="P1074" s="27"/>
      <c r="Q1074" s="27"/>
      <c r="R1074" s="27"/>
      <c r="S1074" s="27"/>
      <c r="T1074" s="27"/>
      <c r="U1074" s="27"/>
      <c r="V1074" s="27"/>
      <c r="W1074" s="27"/>
    </row>
    <row r="1075" spans="3:23">
      <c r="C1075" s="27"/>
      <c r="D1075" s="27"/>
      <c r="E1075" s="27"/>
      <c r="F1075" s="27"/>
      <c r="G1075" s="27"/>
      <c r="H1075" s="27"/>
      <c r="I1075" s="27"/>
      <c r="J1075" s="27"/>
      <c r="K1075" s="27"/>
      <c r="L1075" s="27"/>
      <c r="M1075" s="27"/>
      <c r="N1075" s="27"/>
      <c r="O1075" s="27"/>
      <c r="P1075" s="27"/>
      <c r="Q1075" s="27"/>
      <c r="R1075" s="27"/>
      <c r="S1075" s="27"/>
      <c r="T1075" s="27"/>
      <c r="U1075" s="27"/>
      <c r="V1075" s="27"/>
      <c r="W1075" s="27"/>
    </row>
    <row r="1076" spans="3:23">
      <c r="C1076" s="27"/>
      <c r="D1076" s="27"/>
      <c r="E1076" s="27"/>
      <c r="F1076" s="27"/>
      <c r="G1076" s="27"/>
      <c r="H1076" s="27"/>
      <c r="I1076" s="27"/>
      <c r="J1076" s="27"/>
      <c r="K1076" s="27"/>
      <c r="L1076" s="27"/>
      <c r="M1076" s="27"/>
      <c r="N1076" s="27"/>
      <c r="O1076" s="27"/>
      <c r="P1076" s="27"/>
      <c r="Q1076" s="27"/>
      <c r="R1076" s="27"/>
      <c r="S1076" s="27"/>
      <c r="T1076" s="27"/>
      <c r="U1076" s="27"/>
      <c r="V1076" s="27"/>
      <c r="W1076" s="27"/>
    </row>
    <row r="1077" spans="3:23">
      <c r="C1077" s="27"/>
      <c r="D1077" s="27"/>
      <c r="E1077" s="27"/>
      <c r="F1077" s="27"/>
      <c r="G1077" s="27"/>
      <c r="H1077" s="27"/>
      <c r="I1077" s="27"/>
      <c r="J1077" s="27"/>
      <c r="K1077" s="27"/>
      <c r="L1077" s="27"/>
      <c r="M1077" s="27"/>
      <c r="N1077" s="27"/>
      <c r="O1077" s="27"/>
      <c r="P1077" s="27"/>
      <c r="Q1077" s="27"/>
      <c r="R1077" s="27"/>
      <c r="S1077" s="27"/>
      <c r="T1077" s="27"/>
      <c r="U1077" s="27"/>
      <c r="V1077" s="27"/>
      <c r="W1077" s="27"/>
    </row>
    <row r="1078" spans="3:23">
      <c r="C1078" s="27"/>
      <c r="D1078" s="27"/>
      <c r="E1078" s="27"/>
      <c r="F1078" s="27"/>
      <c r="G1078" s="27"/>
      <c r="H1078" s="27"/>
      <c r="I1078" s="27"/>
      <c r="J1078" s="27"/>
      <c r="K1078" s="27"/>
      <c r="L1078" s="27"/>
      <c r="M1078" s="27"/>
      <c r="N1078" s="27"/>
      <c r="O1078" s="27"/>
      <c r="P1078" s="27"/>
      <c r="Q1078" s="27"/>
      <c r="R1078" s="27"/>
      <c r="S1078" s="27"/>
      <c r="T1078" s="27"/>
      <c r="U1078" s="27"/>
      <c r="V1078" s="27"/>
      <c r="W1078" s="27"/>
    </row>
    <row r="1079" spans="3:23">
      <c r="C1079" s="27"/>
      <c r="D1079" s="27"/>
      <c r="E1079" s="27"/>
      <c r="F1079" s="27"/>
      <c r="G1079" s="27"/>
      <c r="H1079" s="27"/>
      <c r="I1079" s="27"/>
      <c r="J1079" s="27"/>
      <c r="K1079" s="27"/>
      <c r="L1079" s="27"/>
      <c r="M1079" s="27"/>
      <c r="N1079" s="27"/>
      <c r="O1079" s="27"/>
      <c r="P1079" s="27"/>
      <c r="Q1079" s="27"/>
      <c r="R1079" s="27"/>
      <c r="S1079" s="27"/>
      <c r="T1079" s="27"/>
      <c r="U1079" s="27"/>
      <c r="V1079" s="27"/>
      <c r="W1079" s="27"/>
    </row>
    <row r="1080" spans="3:23">
      <c r="C1080" s="27"/>
      <c r="D1080" s="27"/>
      <c r="E1080" s="27"/>
      <c r="F1080" s="27"/>
      <c r="G1080" s="27"/>
      <c r="H1080" s="27"/>
      <c r="I1080" s="27"/>
      <c r="J1080" s="27"/>
      <c r="K1080" s="27"/>
      <c r="L1080" s="27"/>
      <c r="M1080" s="27"/>
      <c r="N1080" s="27"/>
      <c r="O1080" s="27"/>
      <c r="P1080" s="27"/>
      <c r="Q1080" s="27"/>
      <c r="R1080" s="27"/>
      <c r="S1080" s="27"/>
      <c r="T1080" s="27"/>
      <c r="U1080" s="27"/>
      <c r="V1080" s="27"/>
      <c r="W1080" s="27"/>
    </row>
    <row r="1081" spans="3:23">
      <c r="C1081" s="27"/>
      <c r="D1081" s="27"/>
      <c r="E1081" s="27"/>
      <c r="F1081" s="27"/>
      <c r="G1081" s="27"/>
      <c r="H1081" s="27"/>
      <c r="I1081" s="27"/>
      <c r="J1081" s="27"/>
      <c r="K1081" s="27"/>
      <c r="L1081" s="27"/>
      <c r="M1081" s="27"/>
      <c r="N1081" s="27"/>
      <c r="O1081" s="27"/>
      <c r="P1081" s="27"/>
      <c r="Q1081" s="27"/>
      <c r="R1081" s="27"/>
      <c r="S1081" s="27"/>
      <c r="T1081" s="27"/>
      <c r="U1081" s="27"/>
      <c r="V1081" s="27"/>
      <c r="W1081" s="27"/>
    </row>
    <row r="1082" spans="3:23">
      <c r="C1082" s="27"/>
      <c r="D1082" s="27"/>
      <c r="E1082" s="27"/>
      <c r="F1082" s="27"/>
      <c r="G1082" s="27"/>
      <c r="H1082" s="27"/>
      <c r="I1082" s="27"/>
      <c r="J1082" s="27"/>
      <c r="K1082" s="27"/>
      <c r="L1082" s="27"/>
      <c r="M1082" s="27"/>
      <c r="N1082" s="27"/>
      <c r="O1082" s="27"/>
      <c r="P1082" s="27"/>
      <c r="Q1082" s="27"/>
      <c r="R1082" s="27"/>
      <c r="S1082" s="27"/>
      <c r="T1082" s="27"/>
      <c r="U1082" s="27"/>
      <c r="V1082" s="27"/>
      <c r="W1082" s="27"/>
    </row>
    <row r="1083" spans="3:23">
      <c r="C1083" s="27"/>
      <c r="D1083" s="27"/>
      <c r="E1083" s="27"/>
      <c r="F1083" s="27"/>
      <c r="G1083" s="27"/>
      <c r="H1083" s="27"/>
      <c r="I1083" s="27"/>
      <c r="J1083" s="27"/>
      <c r="K1083" s="27"/>
      <c r="L1083" s="27"/>
      <c r="M1083" s="27"/>
      <c r="N1083" s="27"/>
      <c r="O1083" s="27"/>
      <c r="P1083" s="27"/>
      <c r="Q1083" s="27"/>
      <c r="R1083" s="27"/>
      <c r="S1083" s="27"/>
      <c r="T1083" s="27"/>
      <c r="U1083" s="27"/>
      <c r="V1083" s="27"/>
      <c r="W1083" s="27"/>
    </row>
    <row r="1084" spans="3:23">
      <c r="C1084" s="27"/>
      <c r="D1084" s="27"/>
      <c r="E1084" s="27"/>
      <c r="F1084" s="27"/>
      <c r="G1084" s="27"/>
      <c r="H1084" s="27"/>
      <c r="I1084" s="27"/>
      <c r="J1084" s="27"/>
      <c r="K1084" s="27"/>
      <c r="L1084" s="27"/>
      <c r="M1084" s="27"/>
      <c r="N1084" s="27"/>
      <c r="O1084" s="27"/>
      <c r="P1084" s="27"/>
      <c r="Q1084" s="27"/>
      <c r="R1084" s="27"/>
      <c r="S1084" s="27"/>
      <c r="T1084" s="27"/>
      <c r="U1084" s="27"/>
      <c r="V1084" s="27"/>
      <c r="W1084" s="27"/>
    </row>
    <row r="1085" spans="3:23">
      <c r="C1085" s="27"/>
      <c r="D1085" s="27"/>
      <c r="E1085" s="27"/>
      <c r="F1085" s="27"/>
      <c r="G1085" s="27"/>
      <c r="H1085" s="27"/>
      <c r="I1085" s="27"/>
      <c r="J1085" s="27"/>
      <c r="K1085" s="27"/>
      <c r="L1085" s="27"/>
      <c r="M1085" s="27"/>
      <c r="N1085" s="27"/>
      <c r="O1085" s="27"/>
      <c r="P1085" s="27"/>
      <c r="Q1085" s="27"/>
      <c r="R1085" s="27"/>
      <c r="S1085" s="27"/>
      <c r="T1085" s="27"/>
      <c r="U1085" s="27"/>
      <c r="V1085" s="27"/>
      <c r="W1085" s="27"/>
    </row>
    <row r="1086" spans="3:23">
      <c r="C1086" s="27"/>
      <c r="D1086" s="27"/>
      <c r="E1086" s="27"/>
      <c r="F1086" s="27"/>
      <c r="G1086" s="27"/>
      <c r="H1086" s="27"/>
      <c r="I1086" s="27"/>
      <c r="J1086" s="27"/>
      <c r="K1086" s="27"/>
      <c r="L1086" s="27"/>
      <c r="M1086" s="27"/>
      <c r="N1086" s="27"/>
      <c r="O1086" s="27"/>
      <c r="P1086" s="27"/>
      <c r="Q1086" s="27"/>
      <c r="R1086" s="27"/>
      <c r="S1086" s="27"/>
      <c r="T1086" s="27"/>
      <c r="U1086" s="27"/>
      <c r="V1086" s="27"/>
      <c r="W1086" s="27"/>
    </row>
    <row r="1087" spans="3:23">
      <c r="C1087" s="27"/>
      <c r="D1087" s="27"/>
      <c r="E1087" s="27"/>
      <c r="F1087" s="27"/>
      <c r="G1087" s="27"/>
      <c r="H1087" s="27"/>
      <c r="I1087" s="27"/>
      <c r="J1087" s="27"/>
      <c r="K1087" s="27"/>
      <c r="L1087" s="27"/>
      <c r="M1087" s="27"/>
      <c r="N1087" s="27"/>
      <c r="O1087" s="27"/>
      <c r="P1087" s="27"/>
      <c r="Q1087" s="27"/>
      <c r="R1087" s="27"/>
      <c r="S1087" s="27"/>
      <c r="T1087" s="27"/>
      <c r="U1087" s="27"/>
      <c r="V1087" s="27"/>
      <c r="W1087" s="27"/>
    </row>
    <row r="1088" spans="3:23">
      <c r="C1088" s="27"/>
      <c r="D1088" s="27"/>
      <c r="E1088" s="27"/>
      <c r="F1088" s="27"/>
      <c r="G1088" s="27"/>
      <c r="H1088" s="27"/>
      <c r="I1088" s="27"/>
      <c r="J1088" s="27"/>
      <c r="K1088" s="27"/>
      <c r="L1088" s="27"/>
      <c r="M1088" s="27"/>
      <c r="N1088" s="27"/>
      <c r="O1088" s="27"/>
      <c r="P1088" s="27"/>
      <c r="Q1088" s="27"/>
      <c r="R1088" s="27"/>
      <c r="S1088" s="27"/>
      <c r="T1088" s="27"/>
      <c r="U1088" s="27"/>
      <c r="V1088" s="27"/>
      <c r="W1088" s="27"/>
    </row>
    <row r="1089" spans="3:23">
      <c r="C1089" s="27"/>
      <c r="D1089" s="27"/>
      <c r="E1089" s="27"/>
      <c r="F1089" s="27"/>
      <c r="G1089" s="27"/>
      <c r="H1089" s="27"/>
      <c r="I1089" s="27"/>
      <c r="J1089" s="27"/>
      <c r="K1089" s="27"/>
      <c r="L1089" s="27"/>
      <c r="M1089" s="27"/>
      <c r="N1089" s="27"/>
      <c r="O1089" s="27"/>
      <c r="P1089" s="27"/>
      <c r="Q1089" s="27"/>
      <c r="R1089" s="27"/>
      <c r="S1089" s="27"/>
      <c r="T1089" s="27"/>
      <c r="U1089" s="27"/>
      <c r="V1089" s="27"/>
      <c r="W1089" s="27"/>
    </row>
    <row r="1090" spans="3:23">
      <c r="C1090" s="27"/>
      <c r="D1090" s="27"/>
      <c r="E1090" s="27"/>
      <c r="F1090" s="27"/>
      <c r="G1090" s="27"/>
      <c r="H1090" s="27"/>
      <c r="I1090" s="27"/>
      <c r="J1090" s="27"/>
      <c r="K1090" s="27"/>
      <c r="L1090" s="27"/>
      <c r="M1090" s="27"/>
      <c r="N1090" s="27"/>
      <c r="O1090" s="27"/>
      <c r="P1090" s="27"/>
      <c r="Q1090" s="27"/>
      <c r="R1090" s="27"/>
      <c r="S1090" s="27"/>
      <c r="T1090" s="27"/>
      <c r="U1090" s="27"/>
      <c r="V1090" s="27"/>
      <c r="W1090" s="27"/>
    </row>
    <row r="1091" spans="3:23">
      <c r="C1091" s="27"/>
      <c r="D1091" s="27"/>
      <c r="E1091" s="27"/>
      <c r="F1091" s="27"/>
      <c r="G1091" s="27"/>
      <c r="H1091" s="27"/>
      <c r="I1091" s="27"/>
      <c r="J1091" s="27"/>
      <c r="K1091" s="27"/>
      <c r="L1091" s="27"/>
      <c r="M1091" s="27"/>
      <c r="N1091" s="27"/>
      <c r="O1091" s="27"/>
      <c r="P1091" s="27"/>
      <c r="Q1091" s="27"/>
      <c r="R1091" s="27"/>
      <c r="S1091" s="27"/>
      <c r="T1091" s="27"/>
      <c r="U1091" s="27"/>
      <c r="V1091" s="27"/>
      <c r="W1091" s="27"/>
    </row>
    <row r="1092" spans="3:23">
      <c r="C1092" s="27"/>
      <c r="D1092" s="27"/>
      <c r="E1092" s="27"/>
      <c r="F1092" s="27"/>
      <c r="G1092" s="27"/>
      <c r="H1092" s="27"/>
      <c r="I1092" s="27"/>
      <c r="J1092" s="27"/>
      <c r="K1092" s="27"/>
      <c r="L1092" s="27"/>
      <c r="M1092" s="27"/>
      <c r="N1092" s="27"/>
      <c r="O1092" s="27"/>
      <c r="P1092" s="27"/>
      <c r="Q1092" s="27"/>
      <c r="R1092" s="27"/>
      <c r="S1092" s="27"/>
      <c r="T1092" s="27"/>
      <c r="U1092" s="27"/>
      <c r="V1092" s="27"/>
      <c r="W1092" s="27"/>
    </row>
    <row r="1093" spans="3:23">
      <c r="C1093" s="27"/>
      <c r="D1093" s="27"/>
      <c r="E1093" s="27"/>
      <c r="F1093" s="27"/>
      <c r="G1093" s="27"/>
      <c r="H1093" s="27"/>
      <c r="I1093" s="27"/>
      <c r="J1093" s="27"/>
      <c r="K1093" s="27"/>
      <c r="L1093" s="27"/>
      <c r="M1093" s="27"/>
      <c r="N1093" s="27"/>
      <c r="O1093" s="27"/>
      <c r="P1093" s="27"/>
      <c r="Q1093" s="27"/>
      <c r="R1093" s="27"/>
      <c r="S1093" s="27"/>
      <c r="T1093" s="27"/>
      <c r="U1093" s="27"/>
      <c r="V1093" s="27"/>
      <c r="W1093" s="27"/>
    </row>
    <row r="1094" spans="3:23">
      <c r="C1094" s="27"/>
      <c r="D1094" s="27"/>
      <c r="E1094" s="27"/>
      <c r="F1094" s="27"/>
      <c r="G1094" s="27"/>
      <c r="H1094" s="27"/>
      <c r="I1094" s="27"/>
      <c r="J1094" s="27"/>
      <c r="K1094" s="27"/>
      <c r="L1094" s="27"/>
      <c r="M1094" s="27"/>
      <c r="N1094" s="27"/>
      <c r="O1094" s="27"/>
      <c r="P1094" s="27"/>
      <c r="Q1094" s="27"/>
      <c r="R1094" s="27"/>
      <c r="S1094" s="27"/>
      <c r="T1094" s="27"/>
      <c r="U1094" s="27"/>
      <c r="V1094" s="27"/>
      <c r="W1094" s="27"/>
    </row>
    <row r="1095" spans="3:23">
      <c r="C1095" s="27"/>
      <c r="D1095" s="27"/>
      <c r="E1095" s="27"/>
      <c r="F1095" s="27"/>
      <c r="G1095" s="27"/>
      <c r="H1095" s="27"/>
      <c r="I1095" s="27"/>
      <c r="J1095" s="27"/>
      <c r="K1095" s="27"/>
      <c r="L1095" s="27"/>
      <c r="M1095" s="27"/>
      <c r="N1095" s="27"/>
      <c r="O1095" s="27"/>
      <c r="P1095" s="27"/>
      <c r="Q1095" s="27"/>
      <c r="R1095" s="27"/>
      <c r="S1095" s="27"/>
      <c r="T1095" s="27"/>
      <c r="U1095" s="27"/>
      <c r="V1095" s="27"/>
      <c r="W1095" s="27"/>
    </row>
    <row r="1096" spans="3:23">
      <c r="C1096" s="27"/>
      <c r="D1096" s="27"/>
      <c r="E1096" s="27"/>
      <c r="F1096" s="27"/>
      <c r="G1096" s="27"/>
      <c r="H1096" s="27"/>
      <c r="I1096" s="27"/>
      <c r="J1096" s="27"/>
      <c r="K1096" s="27"/>
      <c r="L1096" s="27"/>
      <c r="M1096" s="27"/>
      <c r="N1096" s="27"/>
      <c r="O1096" s="27"/>
      <c r="P1096" s="27"/>
      <c r="Q1096" s="27"/>
      <c r="R1096" s="27"/>
      <c r="S1096" s="27"/>
      <c r="T1096" s="27"/>
      <c r="U1096" s="27"/>
      <c r="V1096" s="27"/>
      <c r="W1096" s="27"/>
    </row>
    <row r="1097" spans="3:23">
      <c r="C1097" s="27"/>
      <c r="D1097" s="27"/>
      <c r="E1097" s="27"/>
      <c r="F1097" s="27"/>
      <c r="G1097" s="27"/>
      <c r="H1097" s="27"/>
      <c r="I1097" s="27"/>
      <c r="J1097" s="27"/>
      <c r="K1097" s="27"/>
      <c r="L1097" s="27"/>
      <c r="M1097" s="27"/>
      <c r="N1097" s="27"/>
      <c r="O1097" s="27"/>
      <c r="P1097" s="27"/>
      <c r="Q1097" s="27"/>
      <c r="R1097" s="27"/>
      <c r="S1097" s="27"/>
      <c r="T1097" s="27"/>
      <c r="U1097" s="27"/>
      <c r="V1097" s="27"/>
      <c r="W1097" s="27"/>
    </row>
    <row r="1098" spans="3:23">
      <c r="C1098" s="27"/>
      <c r="D1098" s="27"/>
      <c r="E1098" s="27"/>
      <c r="F1098" s="27"/>
      <c r="G1098" s="27"/>
      <c r="H1098" s="27"/>
      <c r="I1098" s="27"/>
      <c r="J1098" s="27"/>
      <c r="K1098" s="27"/>
      <c r="L1098" s="27"/>
      <c r="M1098" s="27"/>
      <c r="N1098" s="27"/>
      <c r="O1098" s="27"/>
      <c r="P1098" s="27"/>
      <c r="Q1098" s="27"/>
      <c r="R1098" s="27"/>
      <c r="S1098" s="27"/>
      <c r="T1098" s="27"/>
      <c r="U1098" s="27"/>
      <c r="V1098" s="27"/>
      <c r="W1098" s="27"/>
    </row>
    <row r="1099" spans="3:23">
      <c r="C1099" s="27"/>
      <c r="D1099" s="27"/>
      <c r="E1099" s="27"/>
      <c r="F1099" s="27"/>
      <c r="G1099" s="27"/>
      <c r="H1099" s="27"/>
      <c r="I1099" s="27"/>
      <c r="J1099" s="27"/>
      <c r="K1099" s="27"/>
      <c r="L1099" s="27"/>
      <c r="M1099" s="27"/>
      <c r="N1099" s="27"/>
      <c r="O1099" s="27"/>
      <c r="P1099" s="27"/>
      <c r="Q1099" s="27"/>
      <c r="R1099" s="27"/>
      <c r="S1099" s="27"/>
      <c r="T1099" s="27"/>
      <c r="U1099" s="27"/>
      <c r="V1099" s="27"/>
      <c r="W1099" s="27"/>
    </row>
    <row r="1100" spans="3:23">
      <c r="C1100" s="27"/>
      <c r="D1100" s="27"/>
      <c r="E1100" s="27"/>
      <c r="F1100" s="27"/>
      <c r="G1100" s="27"/>
      <c r="H1100" s="27"/>
      <c r="I1100" s="27"/>
      <c r="J1100" s="27"/>
      <c r="K1100" s="27"/>
      <c r="L1100" s="27"/>
      <c r="M1100" s="27"/>
      <c r="N1100" s="27"/>
      <c r="O1100" s="27"/>
      <c r="P1100" s="27"/>
      <c r="Q1100" s="27"/>
      <c r="R1100" s="27"/>
      <c r="S1100" s="27"/>
      <c r="T1100" s="27"/>
      <c r="U1100" s="27"/>
      <c r="V1100" s="27"/>
      <c r="W1100" s="27"/>
    </row>
    <row r="1101" spans="3:23">
      <c r="C1101" s="27"/>
      <c r="D1101" s="27"/>
      <c r="E1101" s="27"/>
      <c r="F1101" s="27"/>
      <c r="G1101" s="27"/>
      <c r="H1101" s="27"/>
      <c r="I1101" s="27"/>
      <c r="J1101" s="27"/>
      <c r="K1101" s="27"/>
      <c r="L1101" s="27"/>
      <c r="M1101" s="27"/>
      <c r="N1101" s="27"/>
      <c r="O1101" s="27"/>
      <c r="P1101" s="27"/>
      <c r="Q1101" s="27"/>
      <c r="R1101" s="27"/>
      <c r="S1101" s="27"/>
      <c r="T1101" s="27"/>
      <c r="U1101" s="27"/>
      <c r="V1101" s="27"/>
      <c r="W1101" s="27"/>
    </row>
    <row r="1102" spans="3:23">
      <c r="C1102" s="27"/>
      <c r="D1102" s="27"/>
      <c r="E1102" s="27"/>
      <c r="F1102" s="27"/>
      <c r="G1102" s="27"/>
      <c r="H1102" s="27"/>
      <c r="I1102" s="27"/>
      <c r="J1102" s="27"/>
      <c r="K1102" s="27"/>
      <c r="L1102" s="27"/>
      <c r="M1102" s="27"/>
      <c r="N1102" s="27"/>
      <c r="O1102" s="27"/>
      <c r="P1102" s="27"/>
      <c r="Q1102" s="27"/>
      <c r="R1102" s="27"/>
      <c r="S1102" s="27"/>
      <c r="T1102" s="27"/>
      <c r="U1102" s="27"/>
      <c r="V1102" s="27"/>
      <c r="W1102" s="27"/>
    </row>
    <row r="1103" spans="3:23">
      <c r="C1103" s="27"/>
      <c r="D1103" s="27"/>
      <c r="E1103" s="27"/>
      <c r="F1103" s="27"/>
      <c r="G1103" s="27"/>
      <c r="H1103" s="27"/>
      <c r="I1103" s="27"/>
      <c r="J1103" s="27"/>
      <c r="K1103" s="27"/>
      <c r="L1103" s="27"/>
      <c r="M1103" s="27"/>
      <c r="N1103" s="27"/>
      <c r="O1103" s="27"/>
      <c r="P1103" s="27"/>
      <c r="Q1103" s="27"/>
      <c r="R1103" s="27"/>
      <c r="S1103" s="27"/>
      <c r="T1103" s="27"/>
      <c r="U1103" s="27"/>
      <c r="V1103" s="27"/>
      <c r="W1103" s="27"/>
    </row>
    <row r="1104" spans="3:23">
      <c r="C1104" s="27"/>
      <c r="D1104" s="27"/>
      <c r="E1104" s="27"/>
      <c r="F1104" s="27"/>
      <c r="G1104" s="27"/>
      <c r="H1104" s="27"/>
      <c r="I1104" s="27"/>
      <c r="J1104" s="27"/>
      <c r="K1104" s="27"/>
      <c r="L1104" s="27"/>
      <c r="M1104" s="27"/>
      <c r="N1104" s="27"/>
      <c r="O1104" s="27"/>
      <c r="P1104" s="27"/>
      <c r="Q1104" s="27"/>
      <c r="R1104" s="27"/>
      <c r="S1104" s="27"/>
      <c r="T1104" s="27"/>
      <c r="U1104" s="27"/>
      <c r="V1104" s="27"/>
      <c r="W1104" s="27"/>
    </row>
    <row r="1105" spans="3:23">
      <c r="C1105" s="27"/>
      <c r="D1105" s="27"/>
      <c r="E1105" s="27"/>
      <c r="F1105" s="27"/>
      <c r="G1105" s="27"/>
      <c r="H1105" s="27"/>
      <c r="I1105" s="27"/>
      <c r="J1105" s="27"/>
      <c r="K1105" s="27"/>
      <c r="L1105" s="27"/>
      <c r="M1105" s="27"/>
      <c r="N1105" s="27"/>
      <c r="O1105" s="27"/>
      <c r="P1105" s="27"/>
      <c r="Q1105" s="27"/>
      <c r="R1105" s="27"/>
      <c r="S1105" s="27"/>
      <c r="T1105" s="27"/>
      <c r="U1105" s="27"/>
      <c r="V1105" s="27"/>
      <c r="W1105" s="27"/>
    </row>
    <row r="1106" spans="3:23">
      <c r="C1106" s="27"/>
      <c r="D1106" s="27"/>
      <c r="E1106" s="27"/>
      <c r="F1106" s="27"/>
      <c r="G1106" s="27"/>
      <c r="H1106" s="27"/>
      <c r="I1106" s="27"/>
      <c r="J1106" s="27"/>
      <c r="K1106" s="27"/>
      <c r="L1106" s="27"/>
      <c r="M1106" s="27"/>
      <c r="N1106" s="27"/>
      <c r="O1106" s="27"/>
      <c r="P1106" s="27"/>
      <c r="Q1106" s="27"/>
      <c r="R1106" s="27"/>
      <c r="S1106" s="27"/>
      <c r="T1106" s="27"/>
      <c r="U1106" s="27"/>
      <c r="V1106" s="27"/>
      <c r="W1106" s="27"/>
    </row>
    <row r="1107" spans="3:23">
      <c r="C1107" s="27"/>
      <c r="D1107" s="27"/>
      <c r="E1107" s="27"/>
      <c r="F1107" s="27"/>
      <c r="G1107" s="27"/>
      <c r="H1107" s="27"/>
      <c r="I1107" s="27"/>
      <c r="J1107" s="27"/>
      <c r="K1107" s="27"/>
      <c r="L1107" s="27"/>
      <c r="M1107" s="27"/>
      <c r="N1107" s="27"/>
      <c r="O1107" s="27"/>
      <c r="P1107" s="27"/>
      <c r="Q1107" s="27"/>
      <c r="R1107" s="27"/>
      <c r="S1107" s="27"/>
      <c r="T1107" s="27"/>
      <c r="U1107" s="27"/>
      <c r="V1107" s="27"/>
      <c r="W1107" s="27"/>
    </row>
    <row r="1108" spans="3:23">
      <c r="C1108" s="27"/>
      <c r="D1108" s="27"/>
      <c r="E1108" s="27"/>
      <c r="F1108" s="27"/>
      <c r="G1108" s="27"/>
      <c r="H1108" s="27"/>
      <c r="I1108" s="27"/>
      <c r="J1108" s="27"/>
      <c r="K1108" s="27"/>
      <c r="L1108" s="27"/>
      <c r="M1108" s="27"/>
      <c r="N1108" s="27"/>
      <c r="O1108" s="27"/>
      <c r="P1108" s="27"/>
      <c r="Q1108" s="27"/>
      <c r="R1108" s="27"/>
      <c r="S1108" s="27"/>
      <c r="T1108" s="27"/>
      <c r="U1108" s="27"/>
      <c r="V1108" s="27"/>
      <c r="W1108" s="27"/>
    </row>
    <row r="1109" spans="3:23">
      <c r="C1109" s="27"/>
      <c r="D1109" s="27"/>
      <c r="E1109" s="27"/>
      <c r="F1109" s="27"/>
      <c r="G1109" s="27"/>
      <c r="H1109" s="27"/>
      <c r="I1109" s="27"/>
      <c r="J1109" s="27"/>
      <c r="K1109" s="27"/>
      <c r="L1109" s="27"/>
      <c r="M1109" s="27"/>
      <c r="N1109" s="27"/>
      <c r="O1109" s="27"/>
      <c r="P1109" s="27"/>
      <c r="Q1109" s="27"/>
      <c r="R1109" s="27"/>
      <c r="S1109" s="27"/>
      <c r="T1109" s="27"/>
      <c r="U1109" s="27"/>
      <c r="V1109" s="27"/>
      <c r="W1109" s="27"/>
    </row>
    <row r="1110" spans="3:23">
      <c r="C1110" s="27"/>
      <c r="D1110" s="27"/>
      <c r="E1110" s="27"/>
      <c r="F1110" s="27"/>
      <c r="G1110" s="27"/>
      <c r="H1110" s="27"/>
      <c r="I1110" s="27"/>
      <c r="J1110" s="27"/>
      <c r="K1110" s="27"/>
      <c r="L1110" s="27"/>
      <c r="M1110" s="27"/>
      <c r="N1110" s="27"/>
      <c r="O1110" s="27"/>
      <c r="P1110" s="27"/>
      <c r="Q1110" s="27"/>
      <c r="R1110" s="27"/>
      <c r="S1110" s="27"/>
      <c r="T1110" s="27"/>
      <c r="U1110" s="27"/>
      <c r="V1110" s="27"/>
      <c r="W1110" s="27"/>
    </row>
    <row r="1111" spans="3:23">
      <c r="C1111" s="27"/>
      <c r="D1111" s="27"/>
      <c r="E1111" s="27"/>
      <c r="F1111" s="27"/>
      <c r="G1111" s="27"/>
      <c r="H1111" s="27"/>
      <c r="I1111" s="27"/>
      <c r="J1111" s="27"/>
      <c r="K1111" s="27"/>
      <c r="L1111" s="27"/>
      <c r="M1111" s="27"/>
      <c r="N1111" s="27"/>
      <c r="O1111" s="27"/>
      <c r="P1111" s="27"/>
      <c r="Q1111" s="27"/>
      <c r="R1111" s="27"/>
      <c r="S1111" s="27"/>
      <c r="T1111" s="27"/>
      <c r="U1111" s="27"/>
      <c r="V1111" s="27"/>
      <c r="W1111" s="27"/>
    </row>
    <row r="1112" spans="3:23">
      <c r="C1112" s="27"/>
      <c r="D1112" s="27"/>
      <c r="E1112" s="27"/>
      <c r="F1112" s="27"/>
      <c r="G1112" s="27"/>
      <c r="H1112" s="27"/>
      <c r="I1112" s="27"/>
      <c r="J1112" s="27"/>
      <c r="K1112" s="27"/>
      <c r="L1112" s="27"/>
      <c r="M1112" s="27"/>
      <c r="N1112" s="27"/>
      <c r="O1112" s="27"/>
      <c r="P1112" s="27"/>
      <c r="Q1112" s="27"/>
      <c r="R1112" s="27"/>
      <c r="S1112" s="27"/>
      <c r="T1112" s="27"/>
      <c r="U1112" s="27"/>
      <c r="V1112" s="27"/>
      <c r="W1112" s="27"/>
    </row>
    <row r="1113" spans="3:23">
      <c r="C1113" s="27"/>
      <c r="D1113" s="27"/>
      <c r="E1113" s="27"/>
      <c r="F1113" s="27"/>
      <c r="G1113" s="27"/>
      <c r="H1113" s="27"/>
      <c r="I1113" s="27"/>
      <c r="J1113" s="27"/>
      <c r="K1113" s="27"/>
      <c r="L1113" s="27"/>
      <c r="M1113" s="27"/>
      <c r="N1113" s="27"/>
      <c r="O1113" s="27"/>
      <c r="P1113" s="27"/>
      <c r="Q1113" s="27"/>
      <c r="R1113" s="27"/>
      <c r="S1113" s="27"/>
      <c r="T1113" s="27"/>
      <c r="U1113" s="27"/>
      <c r="V1113" s="27"/>
      <c r="W1113" s="27"/>
    </row>
    <row r="1114" spans="3:23">
      <c r="C1114" s="27"/>
      <c r="D1114" s="27"/>
      <c r="E1114" s="27"/>
      <c r="F1114" s="27"/>
      <c r="G1114" s="27"/>
      <c r="H1114" s="27"/>
      <c r="I1114" s="27"/>
      <c r="J1114" s="27"/>
      <c r="K1114" s="27"/>
      <c r="L1114" s="27"/>
      <c r="M1114" s="27"/>
      <c r="N1114" s="27"/>
      <c r="O1114" s="27"/>
      <c r="P1114" s="27"/>
      <c r="Q1114" s="27"/>
      <c r="R1114" s="27"/>
      <c r="S1114" s="27"/>
      <c r="T1114" s="27"/>
      <c r="U1114" s="27"/>
      <c r="V1114" s="27"/>
      <c r="W1114" s="27"/>
    </row>
    <row r="1115" spans="3:23">
      <c r="C1115" s="27"/>
      <c r="D1115" s="27"/>
      <c r="E1115" s="27"/>
      <c r="F1115" s="27"/>
      <c r="G1115" s="27"/>
      <c r="H1115" s="27"/>
      <c r="I1115" s="27"/>
      <c r="J1115" s="27"/>
      <c r="K1115" s="27"/>
      <c r="L1115" s="27"/>
      <c r="M1115" s="27"/>
      <c r="N1115" s="27"/>
      <c r="O1115" s="27"/>
      <c r="P1115" s="27"/>
      <c r="Q1115" s="27"/>
      <c r="R1115" s="27"/>
      <c r="S1115" s="27"/>
      <c r="T1115" s="27"/>
      <c r="U1115" s="27"/>
      <c r="V1115" s="27"/>
      <c r="W1115" s="27"/>
    </row>
    <row r="1116" spans="3:23">
      <c r="C1116" s="27"/>
      <c r="D1116" s="27"/>
      <c r="E1116" s="27"/>
      <c r="F1116" s="27"/>
      <c r="G1116" s="27"/>
      <c r="H1116" s="27"/>
      <c r="I1116" s="27"/>
      <c r="J1116" s="27"/>
      <c r="K1116" s="27"/>
      <c r="L1116" s="27"/>
      <c r="M1116" s="27"/>
      <c r="N1116" s="27"/>
      <c r="O1116" s="27"/>
      <c r="P1116" s="27"/>
      <c r="Q1116" s="27"/>
      <c r="R1116" s="27"/>
      <c r="S1116" s="27"/>
      <c r="T1116" s="27"/>
      <c r="U1116" s="27"/>
      <c r="V1116" s="27"/>
      <c r="W1116" s="27"/>
    </row>
    <row r="1117" spans="3:23">
      <c r="C1117" s="27"/>
      <c r="D1117" s="27"/>
      <c r="E1117" s="27"/>
      <c r="F1117" s="27"/>
      <c r="G1117" s="27"/>
      <c r="H1117" s="27"/>
      <c r="I1117" s="27"/>
      <c r="J1117" s="27"/>
      <c r="K1117" s="27"/>
      <c r="L1117" s="27"/>
      <c r="M1117" s="27"/>
      <c r="N1117" s="27"/>
      <c r="O1117" s="27"/>
      <c r="P1117" s="27"/>
      <c r="Q1117" s="27"/>
      <c r="R1117" s="27"/>
      <c r="S1117" s="27"/>
      <c r="T1117" s="27"/>
      <c r="U1117" s="27"/>
      <c r="V1117" s="27"/>
      <c r="W1117" s="27"/>
    </row>
    <row r="1118" spans="3:23">
      <c r="C1118" s="27"/>
      <c r="D1118" s="27"/>
      <c r="E1118" s="27"/>
      <c r="F1118" s="27"/>
      <c r="G1118" s="27"/>
      <c r="H1118" s="27"/>
      <c r="I1118" s="27"/>
      <c r="J1118" s="27"/>
      <c r="K1118" s="27"/>
      <c r="L1118" s="27"/>
      <c r="M1118" s="27"/>
      <c r="N1118" s="27"/>
      <c r="O1118" s="27"/>
      <c r="P1118" s="27"/>
      <c r="Q1118" s="27"/>
      <c r="R1118" s="27"/>
      <c r="S1118" s="27"/>
      <c r="T1118" s="27"/>
      <c r="U1118" s="27"/>
      <c r="V1118" s="27"/>
      <c r="W1118" s="27"/>
    </row>
    <row r="1119" spans="3:23">
      <c r="C1119" s="27"/>
      <c r="D1119" s="27"/>
      <c r="E1119" s="27"/>
      <c r="F1119" s="27"/>
      <c r="G1119" s="27"/>
      <c r="H1119" s="27"/>
      <c r="I1119" s="27"/>
      <c r="J1119" s="27"/>
      <c r="K1119" s="27"/>
      <c r="L1119" s="27"/>
      <c r="M1119" s="27"/>
      <c r="N1119" s="27"/>
      <c r="O1119" s="27"/>
      <c r="P1119" s="27"/>
      <c r="Q1119" s="27"/>
      <c r="R1119" s="27"/>
      <c r="S1119" s="27"/>
      <c r="T1119" s="27"/>
      <c r="U1119" s="27"/>
      <c r="V1119" s="27"/>
      <c r="W1119" s="27"/>
    </row>
    <row r="1120" spans="3:23">
      <c r="C1120" s="27"/>
      <c r="D1120" s="27"/>
      <c r="E1120" s="27"/>
      <c r="F1120" s="27"/>
      <c r="G1120" s="27"/>
      <c r="H1120" s="27"/>
      <c r="I1120" s="27"/>
      <c r="J1120" s="27"/>
      <c r="K1120" s="27"/>
      <c r="L1120" s="27"/>
      <c r="M1120" s="27"/>
      <c r="N1120" s="27"/>
      <c r="O1120" s="27"/>
      <c r="P1120" s="27"/>
      <c r="Q1120" s="27"/>
      <c r="R1120" s="27"/>
      <c r="S1120" s="27"/>
      <c r="T1120" s="27"/>
      <c r="U1120" s="27"/>
      <c r="V1120" s="27"/>
      <c r="W1120" s="27"/>
    </row>
    <row r="1121" spans="3:23">
      <c r="C1121" s="27"/>
      <c r="D1121" s="27"/>
      <c r="E1121" s="27"/>
      <c r="F1121" s="27"/>
      <c r="G1121" s="27"/>
      <c r="H1121" s="27"/>
      <c r="I1121" s="27"/>
      <c r="J1121" s="27"/>
      <c r="K1121" s="27"/>
      <c r="L1121" s="27"/>
      <c r="M1121" s="27"/>
      <c r="N1121" s="27"/>
      <c r="O1121" s="27"/>
      <c r="P1121" s="27"/>
      <c r="Q1121" s="27"/>
      <c r="R1121" s="27"/>
      <c r="S1121" s="27"/>
      <c r="T1121" s="27"/>
      <c r="U1121" s="27"/>
      <c r="V1121" s="27"/>
      <c r="W1121" s="27"/>
    </row>
    <row r="1122" spans="3:23">
      <c r="C1122" s="27"/>
      <c r="D1122" s="27"/>
      <c r="E1122" s="27"/>
      <c r="F1122" s="27"/>
      <c r="G1122" s="27"/>
      <c r="H1122" s="27"/>
      <c r="I1122" s="27"/>
      <c r="J1122" s="27"/>
      <c r="K1122" s="27"/>
      <c r="L1122" s="27"/>
      <c r="M1122" s="27"/>
      <c r="N1122" s="27"/>
      <c r="O1122" s="27"/>
      <c r="P1122" s="27"/>
      <c r="Q1122" s="27"/>
      <c r="R1122" s="27"/>
      <c r="S1122" s="27"/>
      <c r="T1122" s="27"/>
      <c r="U1122" s="27"/>
      <c r="V1122" s="27"/>
      <c r="W1122" s="27"/>
    </row>
    <row r="1123" spans="3:23">
      <c r="C1123" s="27"/>
      <c r="D1123" s="27"/>
      <c r="E1123" s="27"/>
      <c r="F1123" s="27"/>
      <c r="G1123" s="27"/>
      <c r="H1123" s="27"/>
      <c r="I1123" s="27"/>
      <c r="J1123" s="27"/>
      <c r="K1123" s="27"/>
      <c r="L1123" s="27"/>
      <c r="M1123" s="27"/>
      <c r="N1123" s="27"/>
      <c r="O1123" s="27"/>
      <c r="P1123" s="27"/>
      <c r="Q1123" s="27"/>
      <c r="R1123" s="27"/>
      <c r="S1123" s="27"/>
      <c r="T1123" s="27"/>
      <c r="U1123" s="27"/>
      <c r="V1123" s="27"/>
      <c r="W1123" s="27"/>
    </row>
    <row r="1124" spans="3:23">
      <c r="C1124" s="27"/>
      <c r="D1124" s="27"/>
      <c r="E1124" s="27"/>
      <c r="F1124" s="27"/>
      <c r="G1124" s="27"/>
      <c r="H1124" s="27"/>
      <c r="I1124" s="27"/>
      <c r="J1124" s="27"/>
      <c r="K1124" s="27"/>
      <c r="L1124" s="27"/>
      <c r="M1124" s="27"/>
      <c r="N1124" s="27"/>
      <c r="O1124" s="27"/>
      <c r="P1124" s="27"/>
      <c r="Q1124" s="27"/>
      <c r="R1124" s="27"/>
      <c r="S1124" s="27"/>
      <c r="T1124" s="27"/>
      <c r="U1124" s="27"/>
      <c r="V1124" s="27"/>
      <c r="W1124" s="27"/>
    </row>
    <row r="1125" spans="3:23">
      <c r="C1125" s="27"/>
      <c r="D1125" s="27"/>
      <c r="E1125" s="27"/>
      <c r="F1125" s="27"/>
      <c r="G1125" s="27"/>
      <c r="H1125" s="27"/>
      <c r="I1125" s="27"/>
      <c r="J1125" s="27"/>
      <c r="K1125" s="27"/>
      <c r="L1125" s="27"/>
      <c r="M1125" s="27"/>
      <c r="N1125" s="27"/>
      <c r="O1125" s="27"/>
      <c r="P1125" s="27"/>
      <c r="Q1125" s="27"/>
      <c r="R1125" s="27"/>
      <c r="S1125" s="27"/>
      <c r="T1125" s="27"/>
      <c r="U1125" s="27"/>
      <c r="V1125" s="27"/>
      <c r="W1125" s="27"/>
    </row>
    <row r="1126" spans="3:23">
      <c r="C1126" s="27"/>
      <c r="D1126" s="27"/>
      <c r="E1126" s="27"/>
      <c r="F1126" s="27"/>
      <c r="G1126" s="27"/>
      <c r="H1126" s="27"/>
      <c r="I1126" s="27"/>
      <c r="J1126" s="27"/>
      <c r="K1126" s="27"/>
      <c r="L1126" s="27"/>
      <c r="M1126" s="27"/>
      <c r="N1126" s="27"/>
      <c r="O1126" s="27"/>
      <c r="P1126" s="27"/>
      <c r="Q1126" s="27"/>
      <c r="R1126" s="27"/>
      <c r="S1126" s="27"/>
      <c r="T1126" s="27"/>
      <c r="U1126" s="27"/>
      <c r="V1126" s="27"/>
      <c r="W1126" s="27"/>
    </row>
    <row r="1127" spans="3:23">
      <c r="C1127" s="27"/>
      <c r="D1127" s="27"/>
      <c r="E1127" s="27"/>
      <c r="F1127" s="27"/>
      <c r="G1127" s="27"/>
      <c r="H1127" s="27"/>
      <c r="I1127" s="27"/>
      <c r="J1127" s="27"/>
      <c r="K1127" s="27"/>
      <c r="L1127" s="27"/>
      <c r="M1127" s="27"/>
      <c r="N1127" s="27"/>
      <c r="O1127" s="27"/>
      <c r="P1127" s="27"/>
      <c r="Q1127" s="27"/>
      <c r="R1127" s="27"/>
      <c r="S1127" s="27"/>
      <c r="T1127" s="27"/>
      <c r="U1127" s="27"/>
      <c r="V1127" s="27"/>
      <c r="W1127" s="27"/>
    </row>
    <row r="1128" spans="3:23">
      <c r="C1128" s="27"/>
      <c r="D1128" s="27"/>
      <c r="E1128" s="27"/>
      <c r="F1128" s="27"/>
      <c r="G1128" s="27"/>
      <c r="H1128" s="27"/>
      <c r="I1128" s="27"/>
      <c r="J1128" s="27"/>
      <c r="K1128" s="27"/>
      <c r="L1128" s="27"/>
      <c r="M1128" s="27"/>
      <c r="N1128" s="27"/>
      <c r="O1128" s="27"/>
      <c r="P1128" s="27"/>
      <c r="Q1128" s="27"/>
      <c r="R1128" s="27"/>
      <c r="S1128" s="27"/>
      <c r="T1128" s="27"/>
      <c r="U1128" s="27"/>
      <c r="V1128" s="27"/>
      <c r="W1128" s="27"/>
    </row>
    <row r="1129" spans="3:23">
      <c r="C1129" s="27"/>
      <c r="D1129" s="27"/>
      <c r="E1129" s="27"/>
      <c r="F1129" s="27"/>
      <c r="G1129" s="27"/>
      <c r="H1129" s="27"/>
      <c r="I1129" s="27"/>
      <c r="J1129" s="27"/>
      <c r="K1129" s="27"/>
      <c r="L1129" s="27"/>
      <c r="M1129" s="27"/>
      <c r="N1129" s="27"/>
      <c r="O1129" s="27"/>
      <c r="P1129" s="27"/>
      <c r="Q1129" s="27"/>
      <c r="R1129" s="27"/>
      <c r="S1129" s="27"/>
      <c r="T1129" s="27"/>
      <c r="U1129" s="27"/>
      <c r="V1129" s="27"/>
      <c r="W1129" s="27"/>
    </row>
    <row r="1130" spans="3:23">
      <c r="C1130" s="27"/>
      <c r="D1130" s="27"/>
      <c r="E1130" s="27"/>
      <c r="F1130" s="27"/>
      <c r="G1130" s="27"/>
      <c r="H1130" s="27"/>
      <c r="I1130" s="27"/>
      <c r="J1130" s="27"/>
      <c r="K1130" s="27"/>
      <c r="L1130" s="27"/>
      <c r="M1130" s="27"/>
      <c r="N1130" s="27"/>
      <c r="O1130" s="27"/>
      <c r="P1130" s="27"/>
      <c r="Q1130" s="27"/>
      <c r="R1130" s="27"/>
      <c r="S1130" s="27"/>
      <c r="T1130" s="27"/>
      <c r="U1130" s="27"/>
      <c r="V1130" s="27"/>
      <c r="W1130" s="27"/>
    </row>
    <row r="1131" spans="3:23">
      <c r="C1131" s="27"/>
      <c r="D1131" s="27"/>
      <c r="E1131" s="27"/>
      <c r="F1131" s="27"/>
      <c r="G1131" s="27"/>
      <c r="H1131" s="27"/>
      <c r="I1131" s="27"/>
      <c r="J1131" s="27"/>
      <c r="K1131" s="27"/>
      <c r="L1131" s="27"/>
      <c r="M1131" s="27"/>
      <c r="N1131" s="27"/>
      <c r="O1131" s="27"/>
      <c r="P1131" s="27"/>
      <c r="Q1131" s="27"/>
      <c r="R1131" s="27"/>
      <c r="S1131" s="27"/>
      <c r="T1131" s="27"/>
      <c r="U1131" s="27"/>
      <c r="V1131" s="27"/>
      <c r="W1131" s="27"/>
    </row>
    <row r="1132" spans="3:23">
      <c r="C1132" s="27"/>
      <c r="D1132" s="27"/>
      <c r="E1132" s="27"/>
      <c r="F1132" s="27"/>
      <c r="G1132" s="27"/>
      <c r="H1132" s="27"/>
      <c r="I1132" s="27"/>
      <c r="J1132" s="27"/>
      <c r="K1132" s="27"/>
      <c r="L1132" s="27"/>
      <c r="M1132" s="27"/>
      <c r="N1132" s="27"/>
      <c r="O1132" s="27"/>
      <c r="P1132" s="27"/>
      <c r="Q1132" s="27"/>
      <c r="R1132" s="27"/>
      <c r="S1132" s="27"/>
      <c r="T1132" s="27"/>
      <c r="U1132" s="27"/>
      <c r="V1132" s="27"/>
      <c r="W1132" s="27"/>
    </row>
    <row r="1133" spans="3:23">
      <c r="C1133" s="27"/>
      <c r="D1133" s="27"/>
      <c r="E1133" s="27"/>
      <c r="F1133" s="27"/>
      <c r="G1133" s="27"/>
      <c r="H1133" s="27"/>
      <c r="I1133" s="27"/>
      <c r="J1133" s="27"/>
      <c r="K1133" s="27"/>
      <c r="L1133" s="27"/>
      <c r="M1133" s="27"/>
      <c r="N1133" s="27"/>
      <c r="O1133" s="27"/>
      <c r="P1133" s="27"/>
      <c r="Q1133" s="27"/>
      <c r="R1133" s="27"/>
      <c r="S1133" s="27"/>
      <c r="T1133" s="27"/>
      <c r="U1133" s="27"/>
      <c r="V1133" s="27"/>
      <c r="W1133" s="27"/>
    </row>
    <row r="1134" spans="3:23">
      <c r="C1134" s="27"/>
      <c r="D1134" s="27"/>
      <c r="E1134" s="27"/>
      <c r="F1134" s="27"/>
      <c r="G1134" s="27"/>
      <c r="H1134" s="27"/>
      <c r="I1134" s="27"/>
      <c r="J1134" s="27"/>
      <c r="K1134" s="27"/>
      <c r="L1134" s="27"/>
      <c r="M1134" s="27"/>
      <c r="N1134" s="27"/>
      <c r="O1134" s="27"/>
      <c r="P1134" s="27"/>
      <c r="Q1134" s="27"/>
      <c r="R1134" s="27"/>
      <c r="S1134" s="27"/>
      <c r="T1134" s="27"/>
      <c r="U1134" s="27"/>
      <c r="V1134" s="27"/>
      <c r="W1134" s="27"/>
    </row>
    <row r="1135" spans="3:23">
      <c r="C1135" s="27"/>
      <c r="D1135" s="27"/>
      <c r="E1135" s="27"/>
      <c r="F1135" s="27"/>
      <c r="G1135" s="27"/>
      <c r="H1135" s="27"/>
      <c r="I1135" s="27"/>
      <c r="J1135" s="27"/>
      <c r="K1135" s="27"/>
      <c r="L1135" s="27"/>
      <c r="M1135" s="27"/>
      <c r="N1135" s="27"/>
      <c r="O1135" s="27"/>
      <c r="P1135" s="27"/>
      <c r="Q1135" s="27"/>
      <c r="R1135" s="27"/>
      <c r="S1135" s="27"/>
      <c r="T1135" s="27"/>
      <c r="U1135" s="27"/>
      <c r="V1135" s="27"/>
      <c r="W1135" s="27"/>
    </row>
    <row r="1136" spans="3:23">
      <c r="C1136" s="27"/>
      <c r="D1136" s="27"/>
      <c r="E1136" s="27"/>
      <c r="F1136" s="27"/>
      <c r="G1136" s="27"/>
      <c r="H1136" s="27"/>
      <c r="I1136" s="27"/>
      <c r="J1136" s="27"/>
      <c r="K1136" s="27"/>
      <c r="L1136" s="27"/>
      <c r="M1136" s="27"/>
      <c r="N1136" s="27"/>
      <c r="O1136" s="27"/>
      <c r="P1136" s="27"/>
      <c r="Q1136" s="27"/>
      <c r="R1136" s="27"/>
      <c r="S1136" s="27"/>
      <c r="T1136" s="27"/>
      <c r="U1136" s="27"/>
      <c r="V1136" s="27"/>
      <c r="W1136" s="27"/>
    </row>
    <row r="1137" spans="3:23">
      <c r="C1137" s="27"/>
      <c r="D1137" s="27"/>
      <c r="E1137" s="27"/>
      <c r="F1137" s="27"/>
      <c r="G1137" s="27"/>
      <c r="H1137" s="27"/>
      <c r="I1137" s="27"/>
      <c r="J1137" s="27"/>
      <c r="K1137" s="27"/>
      <c r="L1137" s="27"/>
      <c r="M1137" s="27"/>
      <c r="N1137" s="27"/>
      <c r="O1137" s="27"/>
      <c r="P1137" s="27"/>
      <c r="Q1137" s="27"/>
      <c r="R1137" s="27"/>
      <c r="S1137" s="27"/>
      <c r="T1137" s="27"/>
      <c r="U1137" s="27"/>
      <c r="V1137" s="27"/>
      <c r="W1137" s="27"/>
    </row>
    <row r="1138" spans="3:23">
      <c r="C1138" s="27"/>
      <c r="D1138" s="27"/>
      <c r="E1138" s="27"/>
      <c r="F1138" s="27"/>
      <c r="G1138" s="27"/>
      <c r="H1138" s="27"/>
      <c r="I1138" s="27"/>
      <c r="J1138" s="27"/>
      <c r="K1138" s="27"/>
      <c r="L1138" s="27"/>
      <c r="M1138" s="27"/>
      <c r="N1138" s="27"/>
      <c r="O1138" s="27"/>
      <c r="P1138" s="27"/>
      <c r="Q1138" s="27"/>
      <c r="R1138" s="27"/>
      <c r="S1138" s="27"/>
      <c r="T1138" s="27"/>
      <c r="U1138" s="27"/>
      <c r="V1138" s="27"/>
      <c r="W1138" s="27"/>
    </row>
    <row r="1139" spans="3:23">
      <c r="C1139" s="27"/>
      <c r="D1139" s="27"/>
      <c r="E1139" s="27"/>
      <c r="F1139" s="27"/>
      <c r="G1139" s="27"/>
      <c r="H1139" s="27"/>
      <c r="I1139" s="27"/>
      <c r="J1139" s="27"/>
      <c r="K1139" s="27"/>
      <c r="L1139" s="27"/>
      <c r="M1139" s="27"/>
      <c r="N1139" s="27"/>
      <c r="O1139" s="27"/>
      <c r="P1139" s="27"/>
      <c r="Q1139" s="27"/>
      <c r="R1139" s="27"/>
      <c r="S1139" s="27"/>
      <c r="T1139" s="27"/>
      <c r="U1139" s="27"/>
      <c r="V1139" s="27"/>
      <c r="W1139" s="27"/>
    </row>
    <row r="1140" spans="3:23">
      <c r="C1140" s="27"/>
      <c r="D1140" s="27"/>
      <c r="E1140" s="27"/>
      <c r="F1140" s="27"/>
      <c r="G1140" s="27"/>
      <c r="H1140" s="27"/>
      <c r="I1140" s="27"/>
      <c r="J1140" s="27"/>
      <c r="K1140" s="27"/>
      <c r="L1140" s="27"/>
      <c r="M1140" s="27"/>
      <c r="N1140" s="27"/>
      <c r="O1140" s="27"/>
      <c r="P1140" s="27"/>
      <c r="Q1140" s="27"/>
      <c r="R1140" s="27"/>
      <c r="S1140" s="27"/>
      <c r="T1140" s="27"/>
      <c r="U1140" s="27"/>
      <c r="V1140" s="27"/>
      <c r="W1140" s="27"/>
    </row>
    <row r="1141" spans="3:23">
      <c r="C1141" s="27"/>
      <c r="D1141" s="27"/>
      <c r="E1141" s="27"/>
      <c r="F1141" s="27"/>
      <c r="G1141" s="27"/>
      <c r="H1141" s="27"/>
      <c r="I1141" s="27"/>
      <c r="J1141" s="27"/>
      <c r="K1141" s="27"/>
      <c r="L1141" s="27"/>
      <c r="M1141" s="27"/>
      <c r="N1141" s="27"/>
      <c r="O1141" s="27"/>
      <c r="P1141" s="27"/>
      <c r="Q1141" s="27"/>
      <c r="R1141" s="27"/>
      <c r="S1141" s="27"/>
      <c r="T1141" s="27"/>
      <c r="U1141" s="27"/>
      <c r="V1141" s="27"/>
      <c r="W1141" s="27"/>
    </row>
    <row r="1142" spans="3:23">
      <c r="C1142" s="27"/>
      <c r="D1142" s="27"/>
      <c r="E1142" s="27"/>
      <c r="F1142" s="27"/>
      <c r="G1142" s="27"/>
      <c r="H1142" s="27"/>
      <c r="I1142" s="27"/>
      <c r="J1142" s="27"/>
      <c r="K1142" s="27"/>
      <c r="L1142" s="27"/>
      <c r="M1142" s="27"/>
      <c r="N1142" s="27"/>
      <c r="O1142" s="27"/>
      <c r="P1142" s="27"/>
      <c r="Q1142" s="27"/>
      <c r="R1142" s="27"/>
      <c r="S1142" s="27"/>
      <c r="T1142" s="27"/>
      <c r="U1142" s="27"/>
      <c r="V1142" s="27"/>
      <c r="W1142" s="27"/>
    </row>
    <row r="1143" spans="3:23">
      <c r="C1143" s="27"/>
      <c r="D1143" s="27"/>
      <c r="E1143" s="27"/>
      <c r="F1143" s="27"/>
      <c r="G1143" s="27"/>
      <c r="H1143" s="27"/>
      <c r="I1143" s="27"/>
      <c r="J1143" s="27"/>
      <c r="K1143" s="27"/>
      <c r="L1143" s="27"/>
      <c r="M1143" s="27"/>
      <c r="N1143" s="27"/>
      <c r="O1143" s="27"/>
      <c r="P1143" s="27"/>
      <c r="Q1143" s="27"/>
      <c r="R1143" s="27"/>
      <c r="S1143" s="27"/>
      <c r="T1143" s="27"/>
      <c r="U1143" s="27"/>
      <c r="V1143" s="27"/>
      <c r="W1143" s="27"/>
    </row>
    <row r="1144" spans="3:23">
      <c r="C1144" s="27"/>
      <c r="D1144" s="27"/>
      <c r="E1144" s="27"/>
      <c r="F1144" s="27"/>
      <c r="G1144" s="27"/>
      <c r="H1144" s="27"/>
      <c r="I1144" s="27"/>
      <c r="J1144" s="27"/>
      <c r="K1144" s="27"/>
      <c r="L1144" s="27"/>
      <c r="M1144" s="27"/>
      <c r="N1144" s="27"/>
      <c r="O1144" s="27"/>
      <c r="P1144" s="27"/>
      <c r="Q1144" s="27"/>
      <c r="R1144" s="27"/>
      <c r="S1144" s="27"/>
      <c r="T1144" s="27"/>
      <c r="U1144" s="27"/>
      <c r="V1144" s="27"/>
      <c r="W1144" s="27"/>
    </row>
    <row r="1145" spans="3:23">
      <c r="C1145" s="27"/>
      <c r="D1145" s="27"/>
      <c r="E1145" s="27"/>
      <c r="F1145" s="27"/>
      <c r="G1145" s="27"/>
      <c r="H1145" s="27"/>
      <c r="I1145" s="27"/>
      <c r="J1145" s="27"/>
      <c r="K1145" s="27"/>
      <c r="L1145" s="27"/>
      <c r="M1145" s="27"/>
      <c r="N1145" s="27"/>
      <c r="O1145" s="27"/>
      <c r="P1145" s="27"/>
      <c r="Q1145" s="27"/>
      <c r="R1145" s="27"/>
      <c r="S1145" s="27"/>
      <c r="T1145" s="27"/>
      <c r="U1145" s="27"/>
      <c r="V1145" s="27"/>
      <c r="W1145" s="27"/>
    </row>
    <row r="1146" spans="3:23">
      <c r="C1146" s="27"/>
      <c r="D1146" s="27"/>
      <c r="E1146" s="27"/>
      <c r="F1146" s="27"/>
      <c r="G1146" s="27"/>
      <c r="H1146" s="27"/>
      <c r="I1146" s="27"/>
      <c r="J1146" s="27"/>
      <c r="K1146" s="27"/>
      <c r="L1146" s="27"/>
      <c r="M1146" s="27"/>
      <c r="N1146" s="27"/>
      <c r="O1146" s="27"/>
      <c r="P1146" s="27"/>
      <c r="Q1146" s="27"/>
      <c r="R1146" s="27"/>
      <c r="S1146" s="27"/>
      <c r="T1146" s="27"/>
      <c r="U1146" s="27"/>
      <c r="V1146" s="27"/>
      <c r="W1146" s="27"/>
    </row>
    <row r="1147" spans="3:23">
      <c r="C1147" s="27"/>
      <c r="D1147" s="27"/>
      <c r="E1147" s="27"/>
      <c r="F1147" s="27"/>
      <c r="G1147" s="27"/>
      <c r="H1147" s="27"/>
      <c r="I1147" s="27"/>
      <c r="J1147" s="27"/>
      <c r="K1147" s="27"/>
      <c r="L1147" s="27"/>
      <c r="M1147" s="27"/>
      <c r="N1147" s="27"/>
      <c r="O1147" s="27"/>
      <c r="P1147" s="27"/>
      <c r="Q1147" s="27"/>
      <c r="R1147" s="27"/>
      <c r="S1147" s="27"/>
      <c r="T1147" s="27"/>
      <c r="U1147" s="27"/>
      <c r="V1147" s="27"/>
      <c r="W1147" s="27"/>
    </row>
    <row r="1148" spans="3:23">
      <c r="C1148" s="27"/>
      <c r="D1148" s="27"/>
      <c r="E1148" s="27"/>
      <c r="F1148" s="27"/>
      <c r="G1148" s="27"/>
      <c r="H1148" s="27"/>
      <c r="I1148" s="27"/>
      <c r="J1148" s="27"/>
      <c r="K1148" s="27"/>
      <c r="L1148" s="27"/>
      <c r="M1148" s="27"/>
      <c r="N1148" s="27"/>
      <c r="O1148" s="27"/>
      <c r="P1148" s="27"/>
      <c r="Q1148" s="27"/>
      <c r="R1148" s="27"/>
      <c r="S1148" s="27"/>
      <c r="T1148" s="27"/>
      <c r="U1148" s="27"/>
      <c r="V1148" s="27"/>
      <c r="W1148" s="27"/>
    </row>
    <row r="1149" spans="3:23">
      <c r="C1149" s="27"/>
      <c r="D1149" s="27"/>
      <c r="E1149" s="27"/>
      <c r="F1149" s="27"/>
      <c r="G1149" s="27"/>
      <c r="H1149" s="27"/>
      <c r="I1149" s="27"/>
      <c r="J1149" s="27"/>
      <c r="K1149" s="27"/>
      <c r="L1149" s="27"/>
      <c r="M1149" s="27"/>
      <c r="N1149" s="27"/>
      <c r="O1149" s="27"/>
      <c r="P1149" s="27"/>
      <c r="Q1149" s="27"/>
      <c r="R1149" s="27"/>
      <c r="S1149" s="27"/>
      <c r="T1149" s="27"/>
      <c r="U1149" s="27"/>
      <c r="V1149" s="27"/>
      <c r="W1149" s="27"/>
    </row>
    <row r="1150" spans="3:23">
      <c r="C1150" s="27"/>
      <c r="D1150" s="27"/>
      <c r="E1150" s="27"/>
      <c r="F1150" s="27"/>
      <c r="G1150" s="27"/>
      <c r="H1150" s="27"/>
      <c r="I1150" s="27"/>
      <c r="J1150" s="27"/>
      <c r="K1150" s="27"/>
      <c r="L1150" s="27"/>
      <c r="M1150" s="27"/>
      <c r="N1150" s="27"/>
      <c r="O1150" s="27"/>
      <c r="P1150" s="27"/>
      <c r="Q1150" s="27"/>
      <c r="R1150" s="27"/>
      <c r="S1150" s="27"/>
      <c r="T1150" s="27"/>
      <c r="U1150" s="27"/>
      <c r="V1150" s="27"/>
      <c r="W1150" s="27"/>
    </row>
    <row r="1151" spans="3:23">
      <c r="C1151" s="27"/>
      <c r="D1151" s="27"/>
      <c r="E1151" s="27"/>
      <c r="F1151" s="27"/>
      <c r="G1151" s="27"/>
      <c r="H1151" s="27"/>
      <c r="I1151" s="27"/>
      <c r="J1151" s="27"/>
      <c r="K1151" s="27"/>
      <c r="L1151" s="27"/>
      <c r="M1151" s="27"/>
      <c r="N1151" s="27"/>
      <c r="O1151" s="27"/>
      <c r="P1151" s="27"/>
      <c r="Q1151" s="27"/>
      <c r="R1151" s="27"/>
      <c r="S1151" s="27"/>
      <c r="T1151" s="27"/>
      <c r="U1151" s="27"/>
      <c r="V1151" s="27"/>
      <c r="W1151" s="27"/>
    </row>
    <row r="1152" spans="3:23">
      <c r="C1152" s="27"/>
      <c r="D1152" s="27"/>
      <c r="E1152" s="27"/>
      <c r="F1152" s="27"/>
      <c r="G1152" s="27"/>
      <c r="H1152" s="27"/>
      <c r="I1152" s="27"/>
      <c r="J1152" s="27"/>
      <c r="K1152" s="27"/>
      <c r="L1152" s="27"/>
      <c r="M1152" s="27"/>
      <c r="N1152" s="27"/>
      <c r="O1152" s="27"/>
      <c r="P1152" s="27"/>
      <c r="Q1152" s="27"/>
      <c r="R1152" s="27"/>
      <c r="S1152" s="27"/>
      <c r="T1152" s="27"/>
      <c r="U1152" s="27"/>
      <c r="V1152" s="27"/>
      <c r="W1152" s="27"/>
    </row>
    <row r="1153" spans="3:23">
      <c r="C1153" s="27"/>
      <c r="D1153" s="27"/>
      <c r="E1153" s="27"/>
      <c r="F1153" s="27"/>
      <c r="G1153" s="27"/>
      <c r="H1153" s="27"/>
      <c r="I1153" s="27"/>
      <c r="J1153" s="27"/>
      <c r="K1153" s="27"/>
      <c r="L1153" s="27"/>
      <c r="M1153" s="27"/>
      <c r="N1153" s="27"/>
      <c r="O1153" s="27"/>
      <c r="P1153" s="27"/>
      <c r="Q1153" s="27"/>
      <c r="R1153" s="27"/>
      <c r="S1153" s="27"/>
      <c r="T1153" s="27"/>
      <c r="U1153" s="27"/>
      <c r="V1153" s="27"/>
      <c r="W1153" s="27"/>
    </row>
    <row r="1154" spans="3:23">
      <c r="C1154" s="27"/>
      <c r="D1154" s="27"/>
      <c r="E1154" s="27"/>
      <c r="F1154" s="27"/>
      <c r="G1154" s="27"/>
      <c r="H1154" s="27"/>
      <c r="I1154" s="27"/>
      <c r="J1154" s="27"/>
      <c r="K1154" s="27"/>
      <c r="L1154" s="27"/>
      <c r="M1154" s="27"/>
      <c r="N1154" s="27"/>
      <c r="O1154" s="27"/>
      <c r="P1154" s="27"/>
      <c r="Q1154" s="27"/>
      <c r="R1154" s="27"/>
      <c r="S1154" s="27"/>
      <c r="T1154" s="27"/>
      <c r="U1154" s="27"/>
      <c r="V1154" s="27"/>
      <c r="W1154" s="27"/>
    </row>
    <row r="1155" spans="3:23">
      <c r="C1155" s="27"/>
      <c r="D1155" s="27"/>
      <c r="E1155" s="27"/>
      <c r="F1155" s="27"/>
      <c r="G1155" s="27"/>
      <c r="H1155" s="27"/>
      <c r="I1155" s="27"/>
      <c r="J1155" s="27"/>
      <c r="K1155" s="27"/>
      <c r="L1155" s="27"/>
      <c r="M1155" s="27"/>
      <c r="N1155" s="27"/>
      <c r="O1155" s="27"/>
      <c r="P1155" s="27"/>
      <c r="Q1155" s="27"/>
      <c r="R1155" s="27"/>
      <c r="S1155" s="27"/>
      <c r="T1155" s="27"/>
      <c r="U1155" s="27"/>
      <c r="V1155" s="27"/>
      <c r="W1155" s="27"/>
    </row>
    <row r="1156" spans="3:23">
      <c r="C1156" s="27"/>
      <c r="D1156" s="27"/>
      <c r="E1156" s="27"/>
      <c r="F1156" s="27"/>
      <c r="G1156" s="27"/>
      <c r="H1156" s="27"/>
      <c r="I1156" s="27"/>
      <c r="J1156" s="27"/>
      <c r="K1156" s="27"/>
      <c r="L1156" s="27"/>
      <c r="M1156" s="27"/>
      <c r="N1156" s="27"/>
      <c r="O1156" s="27"/>
      <c r="P1156" s="27"/>
      <c r="Q1156" s="27"/>
      <c r="R1156" s="27"/>
      <c r="S1156" s="27"/>
      <c r="T1156" s="27"/>
      <c r="U1156" s="27"/>
      <c r="V1156" s="27"/>
      <c r="W1156" s="27"/>
    </row>
    <row r="1157" spans="3:23">
      <c r="C1157" s="27"/>
      <c r="D1157" s="27"/>
      <c r="E1157" s="27"/>
      <c r="F1157" s="27"/>
      <c r="G1157" s="27"/>
      <c r="H1157" s="27"/>
      <c r="I1157" s="27"/>
      <c r="J1157" s="27"/>
      <c r="K1157" s="27"/>
      <c r="L1157" s="27"/>
      <c r="M1157" s="27"/>
      <c r="N1157" s="27"/>
      <c r="O1157" s="27"/>
      <c r="P1157" s="27"/>
      <c r="Q1157" s="27"/>
      <c r="R1157" s="27"/>
      <c r="S1157" s="27"/>
      <c r="T1157" s="27"/>
      <c r="U1157" s="27"/>
      <c r="V1157" s="27"/>
      <c r="W1157" s="27"/>
    </row>
    <row r="1158" spans="3:23">
      <c r="C1158" s="27"/>
      <c r="D1158" s="27"/>
      <c r="E1158" s="27"/>
      <c r="F1158" s="27"/>
      <c r="G1158" s="27"/>
      <c r="H1158" s="27"/>
      <c r="I1158" s="27"/>
      <c r="J1158" s="27"/>
      <c r="K1158" s="27"/>
      <c r="L1158" s="27"/>
      <c r="M1158" s="27"/>
      <c r="N1158" s="27"/>
      <c r="O1158" s="27"/>
      <c r="P1158" s="27"/>
      <c r="Q1158" s="27"/>
      <c r="R1158" s="27"/>
      <c r="S1158" s="27"/>
      <c r="T1158" s="27"/>
      <c r="U1158" s="27"/>
      <c r="V1158" s="27"/>
      <c r="W1158" s="27"/>
    </row>
    <row r="1159" spans="3:23">
      <c r="C1159" s="27"/>
      <c r="D1159" s="27"/>
      <c r="E1159" s="27"/>
      <c r="F1159" s="27"/>
      <c r="G1159" s="27"/>
      <c r="H1159" s="27"/>
      <c r="I1159" s="27"/>
      <c r="J1159" s="27"/>
      <c r="K1159" s="27"/>
      <c r="L1159" s="27"/>
      <c r="M1159" s="27"/>
      <c r="N1159" s="27"/>
      <c r="O1159" s="27"/>
      <c r="P1159" s="27"/>
      <c r="Q1159" s="27"/>
      <c r="R1159" s="27"/>
      <c r="S1159" s="27"/>
      <c r="T1159" s="27"/>
      <c r="U1159" s="27"/>
      <c r="V1159" s="27"/>
      <c r="W1159" s="27"/>
    </row>
    <row r="1160" spans="3:23">
      <c r="C1160" s="27"/>
      <c r="D1160" s="27"/>
      <c r="E1160" s="27"/>
      <c r="F1160" s="27"/>
      <c r="G1160" s="27"/>
      <c r="H1160" s="27"/>
      <c r="I1160" s="27"/>
      <c r="J1160" s="27"/>
      <c r="K1160" s="27"/>
      <c r="L1160" s="27"/>
      <c r="M1160" s="27"/>
      <c r="N1160" s="27"/>
      <c r="O1160" s="27"/>
      <c r="P1160" s="27"/>
      <c r="Q1160" s="27"/>
      <c r="R1160" s="27"/>
      <c r="S1160" s="27"/>
      <c r="T1160" s="27"/>
      <c r="U1160" s="27"/>
      <c r="V1160" s="27"/>
      <c r="W1160" s="27"/>
    </row>
    <row r="1161" spans="3:23">
      <c r="C1161" s="27"/>
      <c r="D1161" s="27"/>
      <c r="E1161" s="27"/>
      <c r="F1161" s="27"/>
      <c r="G1161" s="27"/>
      <c r="H1161" s="27"/>
      <c r="I1161" s="27"/>
      <c r="J1161" s="27"/>
      <c r="K1161" s="27"/>
      <c r="L1161" s="27"/>
      <c r="M1161" s="27"/>
      <c r="N1161" s="27"/>
      <c r="O1161" s="27"/>
      <c r="P1161" s="27"/>
      <c r="Q1161" s="27"/>
      <c r="R1161" s="27"/>
      <c r="S1161" s="27"/>
      <c r="T1161" s="27"/>
      <c r="U1161" s="27"/>
      <c r="V1161" s="27"/>
      <c r="W1161" s="27"/>
    </row>
    <row r="1162" spans="3:23">
      <c r="C1162" s="27"/>
      <c r="D1162" s="27"/>
      <c r="E1162" s="27"/>
      <c r="F1162" s="27"/>
      <c r="G1162" s="27"/>
      <c r="H1162" s="27"/>
      <c r="I1162" s="27"/>
      <c r="J1162" s="27"/>
      <c r="K1162" s="27"/>
      <c r="L1162" s="27"/>
      <c r="M1162" s="27"/>
      <c r="N1162" s="27"/>
      <c r="O1162" s="27"/>
      <c r="P1162" s="27"/>
      <c r="Q1162" s="27"/>
      <c r="R1162" s="27"/>
      <c r="S1162" s="27"/>
      <c r="T1162" s="27"/>
      <c r="U1162" s="27"/>
      <c r="V1162" s="27"/>
      <c r="W1162" s="27"/>
    </row>
    <row r="1163" spans="3:23">
      <c r="C1163" s="27"/>
      <c r="D1163" s="27"/>
      <c r="E1163" s="27"/>
      <c r="F1163" s="27"/>
      <c r="G1163" s="27"/>
      <c r="H1163" s="27"/>
      <c r="I1163" s="27"/>
      <c r="J1163" s="27"/>
      <c r="K1163" s="27"/>
      <c r="L1163" s="27"/>
      <c r="M1163" s="27"/>
      <c r="N1163" s="27"/>
      <c r="O1163" s="27"/>
      <c r="P1163" s="27"/>
      <c r="Q1163" s="27"/>
      <c r="R1163" s="27"/>
      <c r="S1163" s="27"/>
      <c r="T1163" s="27"/>
      <c r="U1163" s="27"/>
      <c r="V1163" s="27"/>
      <c r="W1163" s="27"/>
    </row>
    <row r="1164" spans="3:23">
      <c r="C1164" s="27"/>
      <c r="D1164" s="27"/>
      <c r="E1164" s="27"/>
      <c r="F1164" s="27"/>
      <c r="G1164" s="27"/>
      <c r="H1164" s="27"/>
      <c r="I1164" s="27"/>
      <c r="J1164" s="27"/>
      <c r="K1164" s="27"/>
      <c r="L1164" s="27"/>
      <c r="M1164" s="27"/>
      <c r="N1164" s="27"/>
      <c r="O1164" s="27"/>
      <c r="P1164" s="27"/>
      <c r="Q1164" s="27"/>
      <c r="R1164" s="27"/>
      <c r="S1164" s="27"/>
      <c r="T1164" s="27"/>
      <c r="U1164" s="27"/>
      <c r="V1164" s="27"/>
      <c r="W1164" s="27"/>
    </row>
    <row r="1165" spans="3:23">
      <c r="C1165" s="27"/>
      <c r="D1165" s="27"/>
      <c r="E1165" s="27"/>
      <c r="F1165" s="27"/>
      <c r="G1165" s="27"/>
      <c r="H1165" s="27"/>
      <c r="I1165" s="27"/>
      <c r="J1165" s="27"/>
      <c r="K1165" s="27"/>
      <c r="L1165" s="27"/>
      <c r="M1165" s="27"/>
      <c r="N1165" s="27"/>
      <c r="O1165" s="27"/>
      <c r="P1165" s="27"/>
      <c r="Q1165" s="27"/>
      <c r="R1165" s="27"/>
      <c r="S1165" s="27"/>
      <c r="T1165" s="27"/>
      <c r="U1165" s="27"/>
      <c r="V1165" s="27"/>
      <c r="W1165" s="27"/>
    </row>
    <row r="1166" spans="3:23">
      <c r="C1166" s="27"/>
      <c r="D1166" s="27"/>
      <c r="E1166" s="27"/>
      <c r="F1166" s="27"/>
      <c r="G1166" s="27"/>
      <c r="H1166" s="27"/>
      <c r="I1166" s="27"/>
      <c r="J1166" s="27"/>
      <c r="K1166" s="27"/>
      <c r="L1166" s="27"/>
      <c r="M1166" s="27"/>
      <c r="N1166" s="27"/>
      <c r="O1166" s="27"/>
      <c r="P1166" s="27"/>
      <c r="Q1166" s="27"/>
      <c r="R1166" s="27"/>
      <c r="S1166" s="27"/>
      <c r="T1166" s="27"/>
      <c r="U1166" s="27"/>
      <c r="V1166" s="27"/>
      <c r="W1166" s="27"/>
    </row>
    <row r="1167" spans="3:23">
      <c r="C1167" s="27"/>
      <c r="D1167" s="27"/>
      <c r="E1167" s="27"/>
      <c r="F1167" s="27"/>
      <c r="G1167" s="27"/>
      <c r="H1167" s="27"/>
      <c r="I1167" s="27"/>
      <c r="J1167" s="27"/>
      <c r="K1167" s="27"/>
      <c r="L1167" s="27"/>
      <c r="M1167" s="27"/>
      <c r="N1167" s="27"/>
      <c r="O1167" s="27"/>
      <c r="P1167" s="27"/>
      <c r="Q1167" s="27"/>
      <c r="R1167" s="27"/>
      <c r="S1167" s="27"/>
      <c r="T1167" s="27"/>
      <c r="U1167" s="27"/>
      <c r="V1167" s="27"/>
      <c r="W1167" s="27"/>
    </row>
    <row r="1168" spans="3:23">
      <c r="C1168" s="27"/>
      <c r="D1168" s="27"/>
      <c r="E1168" s="27"/>
      <c r="F1168" s="27"/>
      <c r="G1168" s="27"/>
      <c r="H1168" s="27"/>
      <c r="I1168" s="27"/>
      <c r="J1168" s="27"/>
      <c r="K1168" s="27"/>
      <c r="L1168" s="27"/>
      <c r="M1168" s="27"/>
      <c r="N1168" s="27"/>
      <c r="O1168" s="27"/>
      <c r="P1168" s="27"/>
      <c r="Q1168" s="27"/>
      <c r="R1168" s="27"/>
      <c r="S1168" s="27"/>
      <c r="T1168" s="27"/>
      <c r="U1168" s="27"/>
      <c r="V1168" s="27"/>
      <c r="W1168" s="27"/>
    </row>
    <row r="1169" spans="3:23">
      <c r="C1169" s="27"/>
      <c r="D1169" s="27"/>
      <c r="E1169" s="27"/>
      <c r="F1169" s="27"/>
      <c r="G1169" s="27"/>
      <c r="H1169" s="27"/>
      <c r="I1169" s="27"/>
      <c r="J1169" s="27"/>
      <c r="K1169" s="27"/>
      <c r="L1169" s="27"/>
      <c r="M1169" s="27"/>
      <c r="N1169" s="27"/>
      <c r="O1169" s="27"/>
      <c r="P1169" s="27"/>
      <c r="Q1169" s="27"/>
      <c r="R1169" s="27"/>
      <c r="S1169" s="27"/>
      <c r="T1169" s="27"/>
      <c r="U1169" s="27"/>
      <c r="V1169" s="27"/>
      <c r="W1169" s="27"/>
    </row>
    <row r="1170" spans="3:23">
      <c r="C1170" s="27"/>
      <c r="D1170" s="27"/>
      <c r="E1170" s="27"/>
      <c r="F1170" s="27"/>
      <c r="G1170" s="27"/>
      <c r="H1170" s="27"/>
      <c r="I1170" s="27"/>
      <c r="J1170" s="27"/>
      <c r="K1170" s="27"/>
      <c r="L1170" s="27"/>
      <c r="M1170" s="27"/>
      <c r="N1170" s="27"/>
      <c r="O1170" s="27"/>
      <c r="P1170" s="27"/>
      <c r="Q1170" s="27"/>
      <c r="R1170" s="27"/>
      <c r="S1170" s="27"/>
      <c r="T1170" s="27"/>
      <c r="U1170" s="27"/>
      <c r="V1170" s="27"/>
      <c r="W1170" s="27"/>
    </row>
    <row r="1171" spans="3:23">
      <c r="C1171" s="27"/>
      <c r="D1171" s="27"/>
      <c r="E1171" s="27"/>
      <c r="F1171" s="27"/>
      <c r="G1171" s="27"/>
      <c r="H1171" s="27"/>
      <c r="I1171" s="27"/>
      <c r="J1171" s="27"/>
      <c r="K1171" s="27"/>
      <c r="L1171" s="27"/>
      <c r="M1171" s="27"/>
      <c r="N1171" s="27"/>
      <c r="O1171" s="27"/>
      <c r="P1171" s="27"/>
      <c r="Q1171" s="27"/>
      <c r="R1171" s="27"/>
      <c r="S1171" s="27"/>
      <c r="T1171" s="27"/>
      <c r="U1171" s="27"/>
      <c r="V1171" s="27"/>
      <c r="W1171" s="27"/>
    </row>
    <row r="1172" spans="3:23">
      <c r="C1172" s="27"/>
      <c r="D1172" s="27"/>
      <c r="E1172" s="27"/>
      <c r="F1172" s="27"/>
      <c r="G1172" s="27"/>
      <c r="H1172" s="27"/>
      <c r="I1172" s="27"/>
      <c r="J1172" s="27"/>
      <c r="K1172" s="27"/>
      <c r="L1172" s="27"/>
      <c r="M1172" s="27"/>
      <c r="N1172" s="27"/>
      <c r="O1172" s="27"/>
      <c r="P1172" s="27"/>
      <c r="Q1172" s="27"/>
      <c r="R1172" s="27"/>
      <c r="S1172" s="27"/>
      <c r="T1172" s="27"/>
      <c r="U1172" s="27"/>
      <c r="V1172" s="27"/>
      <c r="W1172" s="27"/>
    </row>
    <row r="1173" spans="3:23">
      <c r="C1173" s="27"/>
      <c r="D1173" s="27"/>
      <c r="E1173" s="27"/>
      <c r="F1173" s="27"/>
      <c r="G1173" s="27"/>
      <c r="H1173" s="27"/>
      <c r="I1173" s="27"/>
      <c r="J1173" s="27"/>
      <c r="K1173" s="27"/>
      <c r="L1173" s="27"/>
      <c r="M1173" s="27"/>
      <c r="N1173" s="27"/>
      <c r="O1173" s="27"/>
      <c r="P1173" s="27"/>
      <c r="Q1173" s="27"/>
      <c r="R1173" s="27"/>
      <c r="S1173" s="27"/>
      <c r="T1173" s="27"/>
      <c r="U1173" s="27"/>
      <c r="V1173" s="27"/>
      <c r="W1173" s="27"/>
    </row>
    <row r="1174" spans="3:23">
      <c r="C1174" s="27"/>
      <c r="D1174" s="27"/>
      <c r="E1174" s="27"/>
      <c r="F1174" s="27"/>
      <c r="G1174" s="27"/>
      <c r="H1174" s="27"/>
      <c r="I1174" s="27"/>
      <c r="J1174" s="27"/>
      <c r="K1174" s="27"/>
      <c r="L1174" s="27"/>
      <c r="M1174" s="27"/>
      <c r="N1174" s="27"/>
      <c r="O1174" s="27"/>
      <c r="P1174" s="27"/>
      <c r="Q1174" s="27"/>
      <c r="R1174" s="27"/>
      <c r="S1174" s="27"/>
      <c r="T1174" s="27"/>
      <c r="U1174" s="27"/>
      <c r="V1174" s="27"/>
      <c r="W1174" s="27"/>
    </row>
    <row r="1175" spans="3:23">
      <c r="C1175" s="27"/>
      <c r="D1175" s="27"/>
      <c r="E1175" s="27"/>
      <c r="F1175" s="27"/>
      <c r="G1175" s="27"/>
      <c r="H1175" s="27"/>
      <c r="I1175" s="27"/>
      <c r="J1175" s="27"/>
      <c r="K1175" s="27"/>
      <c r="L1175" s="27"/>
      <c r="M1175" s="27"/>
      <c r="N1175" s="27"/>
      <c r="O1175" s="27"/>
      <c r="P1175" s="27"/>
      <c r="Q1175" s="27"/>
      <c r="R1175" s="27"/>
      <c r="S1175" s="27"/>
      <c r="T1175" s="27"/>
      <c r="U1175" s="27"/>
      <c r="V1175" s="27"/>
      <c r="W1175" s="27"/>
    </row>
    <row r="1176" spans="3:23">
      <c r="C1176" s="27"/>
      <c r="D1176" s="27"/>
      <c r="E1176" s="27"/>
      <c r="F1176" s="27"/>
      <c r="G1176" s="27"/>
      <c r="H1176" s="27"/>
      <c r="I1176" s="27"/>
      <c r="J1176" s="27"/>
      <c r="K1176" s="27"/>
      <c r="L1176" s="27"/>
      <c r="M1176" s="27"/>
      <c r="N1176" s="27"/>
      <c r="O1176" s="27"/>
      <c r="P1176" s="27"/>
      <c r="Q1176" s="27"/>
      <c r="R1176" s="27"/>
      <c r="S1176" s="27"/>
      <c r="T1176" s="27"/>
      <c r="U1176" s="27"/>
      <c r="V1176" s="27"/>
      <c r="W1176" s="27"/>
    </row>
    <row r="1177" spans="3:23">
      <c r="C1177" s="27"/>
      <c r="D1177" s="27"/>
      <c r="E1177" s="27"/>
      <c r="F1177" s="27"/>
      <c r="G1177" s="27"/>
      <c r="H1177" s="27"/>
      <c r="I1177" s="27"/>
      <c r="J1177" s="27"/>
      <c r="K1177" s="27"/>
      <c r="L1177" s="27"/>
      <c r="M1177" s="27"/>
      <c r="N1177" s="27"/>
      <c r="O1177" s="27"/>
      <c r="P1177" s="27"/>
      <c r="Q1177" s="27"/>
      <c r="R1177" s="27"/>
      <c r="S1177" s="27"/>
      <c r="T1177" s="27"/>
      <c r="U1177" s="27"/>
      <c r="V1177" s="27"/>
      <c r="W1177" s="27"/>
    </row>
    <row r="1178" spans="3:23">
      <c r="C1178" s="27"/>
      <c r="D1178" s="27"/>
      <c r="E1178" s="27"/>
      <c r="F1178" s="27"/>
      <c r="G1178" s="27"/>
      <c r="H1178" s="27"/>
      <c r="I1178" s="27"/>
      <c r="J1178" s="27"/>
      <c r="K1178" s="27"/>
      <c r="L1178" s="27"/>
      <c r="M1178" s="27"/>
      <c r="N1178" s="27"/>
      <c r="O1178" s="27"/>
      <c r="P1178" s="27"/>
      <c r="Q1178" s="27"/>
      <c r="R1178" s="27"/>
      <c r="S1178" s="27"/>
      <c r="T1178" s="27"/>
      <c r="U1178" s="27"/>
      <c r="V1178" s="27"/>
      <c r="W1178" s="27"/>
    </row>
    <row r="1179" spans="3:23">
      <c r="C1179" s="27"/>
      <c r="D1179" s="27"/>
      <c r="E1179" s="27"/>
      <c r="F1179" s="27"/>
      <c r="G1179" s="27"/>
      <c r="H1179" s="27"/>
      <c r="I1179" s="27"/>
      <c r="J1179" s="27"/>
      <c r="K1179" s="27"/>
      <c r="L1179" s="27"/>
      <c r="M1179" s="27"/>
      <c r="N1179" s="27"/>
      <c r="O1179" s="27"/>
      <c r="P1179" s="27"/>
      <c r="Q1179" s="27"/>
      <c r="R1179" s="27"/>
      <c r="S1179" s="27"/>
      <c r="T1179" s="27"/>
      <c r="U1179" s="27"/>
      <c r="V1179" s="27"/>
      <c r="W1179" s="27"/>
    </row>
    <row r="1180" spans="3:23">
      <c r="C1180" s="27"/>
      <c r="D1180" s="27"/>
      <c r="E1180" s="27"/>
      <c r="F1180" s="27"/>
      <c r="G1180" s="27"/>
      <c r="H1180" s="27"/>
      <c r="I1180" s="27"/>
      <c r="J1180" s="27"/>
      <c r="K1180" s="27"/>
      <c r="L1180" s="27"/>
      <c r="M1180" s="27"/>
      <c r="N1180" s="27"/>
      <c r="O1180" s="27"/>
      <c r="P1180" s="27"/>
      <c r="Q1180" s="27"/>
      <c r="R1180" s="27"/>
      <c r="S1180" s="27"/>
      <c r="T1180" s="27"/>
      <c r="U1180" s="27"/>
      <c r="V1180" s="27"/>
      <c r="W1180" s="27"/>
    </row>
    <row r="1181" spans="3:23">
      <c r="C1181" s="27"/>
      <c r="D1181" s="27"/>
      <c r="E1181" s="27"/>
      <c r="F1181" s="27"/>
      <c r="G1181" s="27"/>
      <c r="H1181" s="27"/>
      <c r="I1181" s="27"/>
      <c r="J1181" s="27"/>
      <c r="K1181" s="27"/>
      <c r="L1181" s="27"/>
      <c r="M1181" s="27"/>
      <c r="N1181" s="27"/>
      <c r="O1181" s="27"/>
      <c r="P1181" s="27"/>
      <c r="Q1181" s="27"/>
      <c r="R1181" s="27"/>
      <c r="S1181" s="27"/>
      <c r="T1181" s="27"/>
      <c r="U1181" s="27"/>
      <c r="V1181" s="27"/>
      <c r="W1181" s="27"/>
    </row>
    <row r="1182" spans="3:23">
      <c r="C1182" s="27"/>
      <c r="D1182" s="27"/>
      <c r="E1182" s="27"/>
      <c r="F1182" s="27"/>
      <c r="G1182" s="27"/>
      <c r="H1182" s="27"/>
      <c r="I1182" s="27"/>
      <c r="J1182" s="27"/>
      <c r="K1182" s="27"/>
      <c r="L1182" s="27"/>
      <c r="M1182" s="27"/>
      <c r="N1182" s="27"/>
      <c r="O1182" s="27"/>
      <c r="P1182" s="27"/>
      <c r="Q1182" s="27"/>
      <c r="R1182" s="27"/>
      <c r="S1182" s="27"/>
      <c r="T1182" s="27"/>
      <c r="U1182" s="27"/>
      <c r="V1182" s="27"/>
      <c r="W1182" s="27"/>
    </row>
    <row r="1183" spans="3:23">
      <c r="C1183" s="27"/>
      <c r="D1183" s="27"/>
      <c r="E1183" s="27"/>
      <c r="F1183" s="27"/>
      <c r="G1183" s="27"/>
      <c r="H1183" s="27"/>
      <c r="I1183" s="27"/>
      <c r="J1183" s="27"/>
      <c r="K1183" s="27"/>
      <c r="L1183" s="27"/>
      <c r="M1183" s="27"/>
      <c r="N1183" s="27"/>
      <c r="O1183" s="27"/>
      <c r="P1183" s="27"/>
      <c r="Q1183" s="27"/>
      <c r="R1183" s="27"/>
      <c r="S1183" s="27"/>
      <c r="T1183" s="27"/>
      <c r="U1183" s="27"/>
      <c r="V1183" s="27"/>
      <c r="W1183" s="27"/>
    </row>
    <row r="1184" spans="3:23">
      <c r="C1184" s="27"/>
      <c r="D1184" s="27"/>
      <c r="E1184" s="27"/>
      <c r="F1184" s="27"/>
      <c r="G1184" s="27"/>
      <c r="H1184" s="27"/>
      <c r="I1184" s="27"/>
      <c r="J1184" s="27"/>
      <c r="K1184" s="27"/>
      <c r="L1184" s="27"/>
      <c r="M1184" s="27"/>
      <c r="N1184" s="27"/>
      <c r="O1184" s="27"/>
      <c r="P1184" s="27"/>
      <c r="Q1184" s="27"/>
      <c r="R1184" s="27"/>
      <c r="S1184" s="27"/>
      <c r="T1184" s="27"/>
      <c r="U1184" s="27"/>
      <c r="V1184" s="27"/>
      <c r="W1184" s="27"/>
    </row>
    <row r="1185" spans="3:23">
      <c r="C1185" s="27"/>
      <c r="D1185" s="27"/>
      <c r="E1185" s="27"/>
      <c r="F1185" s="27"/>
      <c r="G1185" s="27"/>
      <c r="H1185" s="27"/>
      <c r="I1185" s="27"/>
      <c r="J1185" s="27"/>
      <c r="K1185" s="27"/>
      <c r="L1185" s="27"/>
      <c r="M1185" s="27"/>
      <c r="N1185" s="27"/>
      <c r="O1185" s="27"/>
      <c r="P1185" s="27"/>
      <c r="Q1185" s="27"/>
      <c r="R1185" s="27"/>
      <c r="S1185" s="27"/>
      <c r="T1185" s="27"/>
      <c r="U1185" s="27"/>
      <c r="V1185" s="27"/>
      <c r="W1185" s="27"/>
    </row>
    <row r="1186" spans="3:23">
      <c r="C1186" s="27"/>
      <c r="D1186" s="27"/>
      <c r="E1186" s="27"/>
      <c r="F1186" s="27"/>
      <c r="G1186" s="27"/>
      <c r="H1186" s="27"/>
      <c r="I1186" s="27"/>
      <c r="J1186" s="27"/>
      <c r="K1186" s="27"/>
      <c r="L1186" s="27"/>
      <c r="M1186" s="27"/>
      <c r="N1186" s="27"/>
      <c r="O1186" s="27"/>
      <c r="P1186" s="27"/>
      <c r="Q1186" s="27"/>
      <c r="R1186" s="27"/>
      <c r="S1186" s="27"/>
      <c r="T1186" s="27"/>
      <c r="U1186" s="27"/>
      <c r="V1186" s="27"/>
      <c r="W1186" s="27"/>
    </row>
    <row r="1187" spans="3:23">
      <c r="C1187" s="27"/>
      <c r="D1187" s="27"/>
      <c r="E1187" s="27"/>
      <c r="F1187" s="27"/>
      <c r="G1187" s="27"/>
      <c r="H1187" s="27"/>
      <c r="I1187" s="27"/>
      <c r="J1187" s="27"/>
      <c r="K1187" s="27"/>
      <c r="L1187" s="27"/>
      <c r="M1187" s="27"/>
      <c r="N1187" s="27"/>
      <c r="O1187" s="27"/>
      <c r="P1187" s="27"/>
      <c r="Q1187" s="27"/>
      <c r="R1187" s="27"/>
      <c r="S1187" s="27"/>
      <c r="T1187" s="27"/>
      <c r="U1187" s="27"/>
      <c r="V1187" s="27"/>
      <c r="W1187" s="27"/>
    </row>
    <row r="1188" spans="3:23">
      <c r="C1188" s="27"/>
      <c r="D1188" s="27"/>
      <c r="E1188" s="27"/>
      <c r="F1188" s="27"/>
      <c r="G1188" s="27"/>
      <c r="H1188" s="27"/>
      <c r="I1188" s="27"/>
      <c r="J1188" s="27"/>
      <c r="K1188" s="27"/>
      <c r="L1188" s="27"/>
      <c r="M1188" s="27"/>
      <c r="N1188" s="27"/>
      <c r="O1188" s="27"/>
      <c r="P1188" s="27"/>
      <c r="Q1188" s="27"/>
      <c r="R1188" s="27"/>
      <c r="S1188" s="27"/>
      <c r="T1188" s="27"/>
      <c r="U1188" s="27"/>
      <c r="V1188" s="27"/>
      <c r="W1188" s="27"/>
    </row>
    <row r="1189" spans="3:23">
      <c r="C1189" s="27"/>
      <c r="D1189" s="27"/>
      <c r="E1189" s="27"/>
      <c r="F1189" s="27"/>
      <c r="G1189" s="27"/>
      <c r="H1189" s="27"/>
      <c r="I1189" s="27"/>
      <c r="J1189" s="27"/>
      <c r="K1189" s="27"/>
      <c r="L1189" s="27"/>
      <c r="M1189" s="27"/>
      <c r="N1189" s="27"/>
      <c r="O1189" s="27"/>
      <c r="P1189" s="27"/>
      <c r="Q1189" s="27"/>
      <c r="R1189" s="27"/>
      <c r="S1189" s="27"/>
      <c r="T1189" s="27"/>
      <c r="U1189" s="27"/>
      <c r="V1189" s="27"/>
      <c r="W1189" s="27"/>
    </row>
    <row r="1190" spans="3:23">
      <c r="C1190" s="27"/>
      <c r="D1190" s="27"/>
      <c r="E1190" s="27"/>
      <c r="F1190" s="27"/>
      <c r="G1190" s="27"/>
      <c r="H1190" s="27"/>
      <c r="I1190" s="27"/>
      <c r="J1190" s="27"/>
      <c r="K1190" s="27"/>
      <c r="L1190" s="27"/>
      <c r="M1190" s="27"/>
      <c r="N1190" s="27"/>
      <c r="O1190" s="27"/>
      <c r="P1190" s="27"/>
      <c r="Q1190" s="27"/>
      <c r="R1190" s="27"/>
      <c r="S1190" s="27"/>
      <c r="T1190" s="27"/>
      <c r="U1190" s="27"/>
      <c r="V1190" s="27"/>
      <c r="W1190" s="27"/>
    </row>
    <row r="1191" spans="3:23">
      <c r="C1191" s="27"/>
      <c r="D1191" s="27"/>
      <c r="E1191" s="27"/>
      <c r="F1191" s="27"/>
      <c r="G1191" s="27"/>
      <c r="H1191" s="27"/>
      <c r="I1191" s="27"/>
      <c r="J1191" s="27"/>
      <c r="K1191" s="27"/>
      <c r="L1191" s="27"/>
      <c r="M1191" s="27"/>
      <c r="N1191" s="27"/>
      <c r="O1191" s="27"/>
      <c r="P1191" s="27"/>
      <c r="Q1191" s="27"/>
      <c r="R1191" s="27"/>
      <c r="S1191" s="27"/>
      <c r="T1191" s="27"/>
      <c r="U1191" s="27"/>
      <c r="V1191" s="27"/>
      <c r="W1191" s="27"/>
    </row>
    <row r="1192" spans="3:23">
      <c r="C1192" s="27"/>
      <c r="D1192" s="27"/>
      <c r="E1192" s="27"/>
      <c r="F1192" s="27"/>
      <c r="G1192" s="27"/>
      <c r="H1192" s="27"/>
      <c r="I1192" s="27"/>
      <c r="J1192" s="27"/>
      <c r="K1192" s="27"/>
      <c r="L1192" s="27"/>
      <c r="M1192" s="27"/>
      <c r="N1192" s="27"/>
      <c r="O1192" s="27"/>
      <c r="P1192" s="27"/>
      <c r="Q1192" s="27"/>
      <c r="R1192" s="27"/>
      <c r="S1192" s="27"/>
      <c r="T1192" s="27"/>
      <c r="U1192" s="27"/>
      <c r="V1192" s="27"/>
      <c r="W1192" s="27"/>
    </row>
    <row r="1193" spans="3:23">
      <c r="C1193" s="27"/>
      <c r="D1193" s="27"/>
      <c r="E1193" s="27"/>
      <c r="F1193" s="27"/>
      <c r="G1193" s="27"/>
      <c r="H1193" s="27"/>
      <c r="I1193" s="27"/>
      <c r="J1193" s="27"/>
      <c r="K1193" s="27"/>
      <c r="L1193" s="27"/>
      <c r="M1193" s="27"/>
      <c r="N1193" s="27"/>
      <c r="O1193" s="27"/>
      <c r="P1193" s="27"/>
      <c r="Q1193" s="27"/>
      <c r="R1193" s="27"/>
      <c r="S1193" s="27"/>
      <c r="T1193" s="27"/>
      <c r="U1193" s="27"/>
      <c r="V1193" s="27"/>
      <c r="W1193" s="27"/>
    </row>
    <row r="1194" spans="3:23">
      <c r="C1194" s="27"/>
      <c r="D1194" s="27"/>
      <c r="E1194" s="27"/>
      <c r="F1194" s="27"/>
      <c r="G1194" s="27"/>
      <c r="H1194" s="27"/>
      <c r="I1194" s="27"/>
      <c r="J1194" s="27"/>
      <c r="K1194" s="27"/>
      <c r="L1194" s="27"/>
      <c r="M1194" s="27"/>
      <c r="N1194" s="27"/>
      <c r="O1194" s="27"/>
      <c r="P1194" s="27"/>
      <c r="Q1194" s="27"/>
      <c r="R1194" s="27"/>
      <c r="S1194" s="27"/>
      <c r="T1194" s="27"/>
      <c r="U1194" s="27"/>
      <c r="V1194" s="27"/>
      <c r="W1194" s="27"/>
    </row>
    <row r="1195" spans="3:23">
      <c r="C1195" s="27"/>
      <c r="D1195" s="27"/>
      <c r="E1195" s="27"/>
      <c r="F1195" s="27"/>
      <c r="G1195" s="27"/>
      <c r="H1195" s="27"/>
      <c r="I1195" s="27"/>
      <c r="J1195" s="27"/>
      <c r="K1195" s="27"/>
      <c r="L1195" s="27"/>
      <c r="M1195" s="27"/>
      <c r="N1195" s="27"/>
      <c r="O1195" s="27"/>
      <c r="P1195" s="27"/>
      <c r="Q1195" s="27"/>
      <c r="R1195" s="27"/>
      <c r="S1195" s="27"/>
      <c r="T1195" s="27"/>
      <c r="U1195" s="27"/>
      <c r="V1195" s="27"/>
      <c r="W1195" s="27"/>
    </row>
    <row r="1196" spans="3:23">
      <c r="C1196" s="27"/>
      <c r="D1196" s="27"/>
      <c r="E1196" s="27"/>
      <c r="F1196" s="27"/>
      <c r="G1196" s="27"/>
      <c r="H1196" s="27"/>
      <c r="I1196" s="27"/>
      <c r="J1196" s="27"/>
      <c r="K1196" s="27"/>
      <c r="L1196" s="27"/>
      <c r="M1196" s="27"/>
      <c r="N1196" s="27"/>
      <c r="O1196" s="27"/>
      <c r="P1196" s="27"/>
      <c r="Q1196" s="27"/>
      <c r="R1196" s="27"/>
      <c r="S1196" s="27"/>
      <c r="T1196" s="27"/>
      <c r="U1196" s="27"/>
      <c r="V1196" s="27"/>
      <c r="W1196" s="27"/>
    </row>
    <row r="1197" spans="3:23">
      <c r="C1197" s="27"/>
      <c r="D1197" s="27"/>
      <c r="E1197" s="27"/>
      <c r="F1197" s="27"/>
      <c r="G1197" s="27"/>
      <c r="H1197" s="27"/>
      <c r="I1197" s="27"/>
      <c r="J1197" s="27"/>
      <c r="K1197" s="27"/>
      <c r="L1197" s="27"/>
      <c r="M1197" s="27"/>
      <c r="N1197" s="27"/>
      <c r="O1197" s="27"/>
      <c r="P1197" s="27"/>
      <c r="Q1197" s="27"/>
      <c r="R1197" s="27"/>
      <c r="S1197" s="27"/>
      <c r="T1197" s="27"/>
      <c r="U1197" s="27"/>
      <c r="V1197" s="27"/>
      <c r="W1197" s="27"/>
    </row>
    <row r="1198" spans="3:23">
      <c r="C1198" s="27"/>
      <c r="D1198" s="27"/>
      <c r="E1198" s="27"/>
      <c r="F1198" s="27"/>
      <c r="G1198" s="27"/>
      <c r="H1198" s="27"/>
      <c r="I1198" s="27"/>
      <c r="J1198" s="27"/>
      <c r="K1198" s="27"/>
      <c r="L1198" s="27"/>
      <c r="M1198" s="27"/>
      <c r="N1198" s="27"/>
      <c r="O1198" s="27"/>
      <c r="P1198" s="27"/>
      <c r="Q1198" s="27"/>
      <c r="R1198" s="27"/>
      <c r="S1198" s="27"/>
      <c r="T1198" s="27"/>
      <c r="U1198" s="27"/>
      <c r="V1198" s="27"/>
      <c r="W1198" s="27"/>
    </row>
    <row r="1199" spans="3:23">
      <c r="C1199" s="27"/>
      <c r="D1199" s="27"/>
      <c r="E1199" s="27"/>
      <c r="F1199" s="27"/>
      <c r="G1199" s="27"/>
      <c r="H1199" s="27"/>
      <c r="I1199" s="27"/>
      <c r="J1199" s="27"/>
      <c r="K1199" s="27"/>
      <c r="L1199" s="27"/>
      <c r="M1199" s="27"/>
      <c r="N1199" s="27"/>
      <c r="O1199" s="27"/>
      <c r="P1199" s="27"/>
      <c r="Q1199" s="27"/>
      <c r="R1199" s="27"/>
      <c r="S1199" s="27"/>
      <c r="T1199" s="27"/>
      <c r="U1199" s="27"/>
      <c r="V1199" s="27"/>
      <c r="W1199" s="27"/>
    </row>
    <row r="1200" spans="3:23">
      <c r="C1200" s="27"/>
      <c r="D1200" s="27"/>
      <c r="E1200" s="27"/>
      <c r="F1200" s="27"/>
      <c r="G1200" s="27"/>
      <c r="H1200" s="27"/>
      <c r="I1200" s="27"/>
      <c r="J1200" s="27"/>
      <c r="K1200" s="27"/>
      <c r="L1200" s="27"/>
      <c r="M1200" s="27"/>
      <c r="N1200" s="27"/>
      <c r="O1200" s="27"/>
      <c r="P1200" s="27"/>
      <c r="Q1200" s="27"/>
      <c r="R1200" s="27"/>
      <c r="S1200" s="27"/>
      <c r="T1200" s="27"/>
      <c r="U1200" s="27"/>
      <c r="V1200" s="27"/>
      <c r="W1200" s="27"/>
    </row>
    <row r="1201" spans="3:23">
      <c r="C1201" s="27"/>
      <c r="D1201" s="27"/>
      <c r="E1201" s="27"/>
      <c r="F1201" s="27"/>
      <c r="G1201" s="27"/>
      <c r="H1201" s="27"/>
      <c r="I1201" s="27"/>
      <c r="J1201" s="27"/>
      <c r="K1201" s="27"/>
      <c r="L1201" s="27"/>
      <c r="M1201" s="27"/>
      <c r="N1201" s="27"/>
      <c r="O1201" s="27"/>
      <c r="P1201" s="27"/>
      <c r="Q1201" s="27"/>
      <c r="R1201" s="27"/>
      <c r="S1201" s="27"/>
      <c r="T1201" s="27"/>
      <c r="U1201" s="27"/>
      <c r="V1201" s="27"/>
      <c r="W1201" s="27"/>
    </row>
    <row r="1202" spans="3:23">
      <c r="C1202" s="27"/>
      <c r="D1202" s="27"/>
      <c r="E1202" s="27"/>
      <c r="F1202" s="27"/>
      <c r="G1202" s="27"/>
      <c r="H1202" s="27"/>
      <c r="I1202" s="27"/>
      <c r="J1202" s="27"/>
      <c r="K1202" s="27"/>
      <c r="L1202" s="27"/>
      <c r="M1202" s="27"/>
      <c r="N1202" s="27"/>
      <c r="O1202" s="27"/>
      <c r="P1202" s="27"/>
      <c r="Q1202" s="27"/>
      <c r="R1202" s="27"/>
      <c r="S1202" s="27"/>
      <c r="T1202" s="27"/>
      <c r="U1202" s="27"/>
      <c r="V1202" s="27"/>
      <c r="W1202" s="27"/>
    </row>
    <row r="1203" spans="3:23">
      <c r="C1203" s="27"/>
      <c r="D1203" s="27"/>
      <c r="E1203" s="27"/>
      <c r="F1203" s="27"/>
      <c r="G1203" s="27"/>
      <c r="H1203" s="27"/>
      <c r="I1203" s="27"/>
      <c r="J1203" s="27"/>
      <c r="K1203" s="27"/>
      <c r="L1203" s="27"/>
      <c r="M1203" s="27"/>
      <c r="N1203" s="27"/>
      <c r="O1203" s="27"/>
      <c r="P1203" s="27"/>
      <c r="Q1203" s="27"/>
      <c r="R1203" s="27"/>
      <c r="S1203" s="27"/>
      <c r="T1203" s="27"/>
      <c r="U1203" s="27"/>
      <c r="V1203" s="27"/>
      <c r="W1203" s="27"/>
    </row>
    <row r="1204" spans="3:23">
      <c r="C1204" s="27"/>
      <c r="D1204" s="27"/>
      <c r="E1204" s="27"/>
      <c r="F1204" s="27"/>
      <c r="G1204" s="27"/>
      <c r="H1204" s="27"/>
      <c r="I1204" s="27"/>
      <c r="J1204" s="27"/>
      <c r="K1204" s="27"/>
      <c r="L1204" s="27"/>
      <c r="M1204" s="27"/>
      <c r="N1204" s="27"/>
      <c r="O1204" s="27"/>
      <c r="P1204" s="27"/>
      <c r="Q1204" s="27"/>
      <c r="R1204" s="27"/>
      <c r="S1204" s="27"/>
      <c r="T1204" s="27"/>
      <c r="U1204" s="27"/>
      <c r="V1204" s="27"/>
      <c r="W1204" s="27"/>
    </row>
    <row r="1205" spans="3:23">
      <c r="C1205" s="27"/>
      <c r="D1205" s="27"/>
      <c r="E1205" s="27"/>
      <c r="F1205" s="27"/>
      <c r="G1205" s="27"/>
      <c r="H1205" s="27"/>
      <c r="I1205" s="27"/>
      <c r="J1205" s="27"/>
      <c r="K1205" s="27"/>
      <c r="L1205" s="27"/>
      <c r="M1205" s="27"/>
      <c r="N1205" s="27"/>
      <c r="O1205" s="27"/>
      <c r="P1205" s="27"/>
      <c r="Q1205" s="27"/>
      <c r="R1205" s="27"/>
      <c r="S1205" s="27"/>
      <c r="T1205" s="27"/>
      <c r="U1205" s="27"/>
      <c r="V1205" s="27"/>
      <c r="W1205" s="27"/>
    </row>
    <row r="1206" spans="3:23">
      <c r="C1206" s="27"/>
      <c r="D1206" s="27"/>
      <c r="E1206" s="27"/>
      <c r="F1206" s="27"/>
      <c r="G1206" s="27"/>
      <c r="H1206" s="27"/>
      <c r="I1206" s="27"/>
      <c r="J1206" s="27"/>
      <c r="K1206" s="27"/>
      <c r="L1206" s="27"/>
      <c r="M1206" s="27"/>
      <c r="N1206" s="27"/>
      <c r="O1206" s="27"/>
      <c r="P1206" s="27"/>
      <c r="Q1206" s="27"/>
      <c r="R1206" s="27"/>
      <c r="S1206" s="27"/>
      <c r="T1206" s="27"/>
      <c r="U1206" s="27"/>
      <c r="V1206" s="27"/>
      <c r="W1206" s="27"/>
    </row>
    <row r="1207" spans="3:23">
      <c r="C1207" s="27"/>
      <c r="D1207" s="27"/>
      <c r="E1207" s="27"/>
      <c r="F1207" s="27"/>
      <c r="G1207" s="27"/>
      <c r="H1207" s="27"/>
      <c r="I1207" s="27"/>
      <c r="J1207" s="27"/>
      <c r="K1207" s="27"/>
      <c r="L1207" s="27"/>
      <c r="M1207" s="27"/>
      <c r="N1207" s="27"/>
      <c r="O1207" s="27"/>
      <c r="P1207" s="27"/>
      <c r="Q1207" s="27"/>
      <c r="R1207" s="27"/>
      <c r="S1207" s="27"/>
      <c r="T1207" s="27"/>
      <c r="U1207" s="27"/>
      <c r="V1207" s="27"/>
      <c r="W1207" s="27"/>
    </row>
    <row r="1208" spans="3:23">
      <c r="C1208" s="27"/>
      <c r="D1208" s="27"/>
      <c r="E1208" s="27"/>
      <c r="F1208" s="27"/>
      <c r="G1208" s="27"/>
      <c r="H1208" s="27"/>
      <c r="I1208" s="27"/>
      <c r="J1208" s="27"/>
      <c r="K1208" s="27"/>
      <c r="L1208" s="27"/>
      <c r="M1208" s="27"/>
      <c r="N1208" s="27"/>
      <c r="O1208" s="27"/>
      <c r="P1208" s="27"/>
      <c r="Q1208" s="27"/>
      <c r="R1208" s="27"/>
      <c r="S1208" s="27"/>
      <c r="T1208" s="27"/>
      <c r="U1208" s="27"/>
      <c r="V1208" s="27"/>
      <c r="W1208" s="27"/>
    </row>
    <row r="1209" spans="3:23">
      <c r="C1209" s="27"/>
      <c r="D1209" s="27"/>
      <c r="E1209" s="27"/>
      <c r="F1209" s="27"/>
      <c r="G1209" s="27"/>
      <c r="H1209" s="27"/>
      <c r="I1209" s="27"/>
      <c r="J1209" s="27"/>
      <c r="K1209" s="27"/>
      <c r="L1209" s="27"/>
      <c r="M1209" s="27"/>
      <c r="N1209" s="27"/>
      <c r="O1209" s="27"/>
      <c r="P1209" s="27"/>
      <c r="Q1209" s="27"/>
      <c r="R1209" s="27"/>
      <c r="S1209" s="27"/>
      <c r="T1209" s="27"/>
      <c r="U1209" s="27"/>
      <c r="V1209" s="27"/>
      <c r="W1209" s="27"/>
    </row>
    <row r="1210" spans="3:23">
      <c r="C1210" s="27"/>
      <c r="D1210" s="27"/>
      <c r="E1210" s="27"/>
      <c r="F1210" s="27"/>
      <c r="G1210" s="27"/>
      <c r="H1210" s="27"/>
      <c r="I1210" s="27"/>
      <c r="J1210" s="27"/>
      <c r="K1210" s="27"/>
      <c r="L1210" s="27"/>
      <c r="M1210" s="27"/>
      <c r="N1210" s="27"/>
      <c r="O1210" s="27"/>
      <c r="P1210" s="27"/>
      <c r="Q1210" s="27"/>
      <c r="R1210" s="27"/>
      <c r="S1210" s="27"/>
      <c r="T1210" s="27"/>
      <c r="U1210" s="27"/>
      <c r="V1210" s="27"/>
      <c r="W1210" s="27"/>
    </row>
    <row r="1211" spans="3:23">
      <c r="C1211" s="27"/>
      <c r="D1211" s="27"/>
      <c r="E1211" s="27"/>
      <c r="F1211" s="27"/>
      <c r="G1211" s="27"/>
      <c r="H1211" s="27"/>
      <c r="I1211" s="27"/>
      <c r="J1211" s="27"/>
      <c r="K1211" s="27"/>
      <c r="L1211" s="27"/>
      <c r="M1211" s="27"/>
      <c r="N1211" s="27"/>
      <c r="O1211" s="27"/>
      <c r="P1211" s="27"/>
      <c r="Q1211" s="27"/>
      <c r="R1211" s="27"/>
      <c r="S1211" s="27"/>
      <c r="T1211" s="27"/>
      <c r="U1211" s="27"/>
      <c r="V1211" s="27"/>
      <c r="W1211" s="27"/>
    </row>
    <row r="1212" spans="3:23">
      <c r="C1212" s="27"/>
      <c r="D1212" s="27"/>
      <c r="E1212" s="27"/>
      <c r="F1212" s="27"/>
      <c r="G1212" s="27"/>
      <c r="H1212" s="27"/>
      <c r="I1212" s="27"/>
      <c r="J1212" s="27"/>
      <c r="K1212" s="27"/>
      <c r="L1212" s="27"/>
      <c r="M1212" s="27"/>
      <c r="N1212" s="27"/>
      <c r="O1212" s="27"/>
      <c r="P1212" s="27"/>
      <c r="Q1212" s="27"/>
      <c r="R1212" s="27"/>
      <c r="S1212" s="27"/>
      <c r="T1212" s="27"/>
      <c r="U1212" s="27"/>
      <c r="V1212" s="27"/>
      <c r="W1212" s="27"/>
    </row>
    <row r="1213" spans="3:23">
      <c r="C1213" s="27"/>
      <c r="D1213" s="27"/>
      <c r="E1213" s="27"/>
      <c r="F1213" s="27"/>
      <c r="G1213" s="27"/>
      <c r="H1213" s="27"/>
      <c r="I1213" s="27"/>
      <c r="J1213" s="27"/>
      <c r="K1213" s="27"/>
      <c r="L1213" s="27"/>
      <c r="M1213" s="27"/>
      <c r="N1213" s="27"/>
      <c r="O1213" s="27"/>
      <c r="P1213" s="27"/>
      <c r="Q1213" s="27"/>
      <c r="R1213" s="27"/>
      <c r="S1213" s="27"/>
      <c r="T1213" s="27"/>
      <c r="U1213" s="27"/>
      <c r="V1213" s="27"/>
      <c r="W1213" s="27"/>
    </row>
    <row r="1214" spans="3:23">
      <c r="C1214" s="27"/>
      <c r="D1214" s="27"/>
      <c r="E1214" s="27"/>
      <c r="F1214" s="27"/>
      <c r="G1214" s="27"/>
      <c r="H1214" s="27"/>
      <c r="I1214" s="27"/>
      <c r="J1214" s="27"/>
      <c r="K1214" s="27"/>
      <c r="L1214" s="27"/>
      <c r="M1214" s="27"/>
      <c r="N1214" s="27"/>
      <c r="O1214" s="27"/>
      <c r="P1214" s="27"/>
      <c r="Q1214" s="27"/>
      <c r="R1214" s="27"/>
      <c r="S1214" s="27"/>
      <c r="T1214" s="27"/>
      <c r="U1214" s="27"/>
      <c r="V1214" s="27"/>
      <c r="W1214" s="27"/>
    </row>
    <row r="1215" spans="3:23">
      <c r="C1215" s="27"/>
      <c r="D1215" s="27"/>
      <c r="E1215" s="27"/>
      <c r="F1215" s="27"/>
      <c r="G1215" s="27"/>
      <c r="H1215" s="27"/>
      <c r="I1215" s="27"/>
      <c r="J1215" s="27"/>
      <c r="K1215" s="27"/>
      <c r="L1215" s="27"/>
      <c r="M1215" s="27"/>
      <c r="N1215" s="27"/>
      <c r="O1215" s="27"/>
      <c r="P1215" s="27"/>
      <c r="Q1215" s="27"/>
      <c r="R1215" s="27"/>
      <c r="S1215" s="27"/>
      <c r="T1215" s="27"/>
      <c r="U1215" s="27"/>
      <c r="V1215" s="27"/>
      <c r="W1215" s="27"/>
    </row>
    <row r="1216" spans="3:23">
      <c r="C1216" s="27"/>
      <c r="D1216" s="27"/>
      <c r="E1216" s="27"/>
      <c r="F1216" s="27"/>
      <c r="G1216" s="27"/>
      <c r="H1216" s="27"/>
      <c r="I1216" s="27"/>
      <c r="J1216" s="27"/>
      <c r="K1216" s="27"/>
      <c r="L1216" s="27"/>
      <c r="M1216" s="27"/>
      <c r="N1216" s="27"/>
      <c r="O1216" s="27"/>
      <c r="P1216" s="27"/>
      <c r="Q1216" s="27"/>
      <c r="R1216" s="27"/>
      <c r="S1216" s="27"/>
      <c r="T1216" s="27"/>
      <c r="U1216" s="27"/>
      <c r="V1216" s="27"/>
      <c r="W1216" s="27"/>
    </row>
    <row r="1217" spans="3:23">
      <c r="C1217" s="27"/>
      <c r="D1217" s="27"/>
      <c r="E1217" s="27"/>
      <c r="F1217" s="27"/>
      <c r="G1217" s="27"/>
      <c r="H1217" s="27"/>
      <c r="I1217" s="27"/>
      <c r="J1217" s="27"/>
      <c r="K1217" s="27"/>
      <c r="L1217" s="27"/>
      <c r="M1217" s="27"/>
      <c r="N1217" s="27"/>
      <c r="O1217" s="27"/>
      <c r="P1217" s="27"/>
      <c r="Q1217" s="27"/>
      <c r="R1217" s="27"/>
      <c r="S1217" s="27"/>
      <c r="T1217" s="27"/>
      <c r="U1217" s="27"/>
      <c r="V1217" s="27"/>
      <c r="W1217" s="27"/>
    </row>
    <row r="1218" spans="3:23">
      <c r="C1218" s="27"/>
      <c r="D1218" s="27"/>
      <c r="E1218" s="27"/>
      <c r="F1218" s="27"/>
      <c r="G1218" s="27"/>
      <c r="H1218" s="27"/>
      <c r="I1218" s="27"/>
      <c r="J1218" s="27"/>
      <c r="K1218" s="27"/>
      <c r="L1218" s="27"/>
      <c r="M1218" s="27"/>
      <c r="N1218" s="27"/>
      <c r="O1218" s="27"/>
      <c r="P1218" s="27"/>
      <c r="Q1218" s="27"/>
      <c r="R1218" s="27"/>
      <c r="S1218" s="27"/>
      <c r="T1218" s="27"/>
      <c r="U1218" s="27"/>
      <c r="V1218" s="27"/>
      <c r="W1218" s="27"/>
    </row>
    <row r="1219" spans="3:23">
      <c r="C1219" s="27"/>
      <c r="D1219" s="27"/>
      <c r="E1219" s="27"/>
      <c r="F1219" s="27"/>
      <c r="G1219" s="27"/>
      <c r="H1219" s="27"/>
      <c r="I1219" s="27"/>
      <c r="J1219" s="27"/>
      <c r="K1219" s="27"/>
      <c r="L1219" s="27"/>
      <c r="M1219" s="27"/>
      <c r="N1219" s="27"/>
      <c r="O1219" s="27"/>
      <c r="P1219" s="27"/>
      <c r="Q1219" s="27"/>
      <c r="R1219" s="27"/>
      <c r="S1219" s="27"/>
      <c r="T1219" s="27"/>
      <c r="U1219" s="27"/>
      <c r="V1219" s="27"/>
      <c r="W1219" s="27"/>
    </row>
    <row r="1220" spans="3:23">
      <c r="C1220" s="27"/>
      <c r="D1220" s="27"/>
      <c r="E1220" s="27"/>
      <c r="F1220" s="27"/>
      <c r="G1220" s="27"/>
      <c r="H1220" s="27"/>
      <c r="I1220" s="27"/>
      <c r="J1220" s="27"/>
      <c r="K1220" s="27"/>
      <c r="L1220" s="27"/>
      <c r="M1220" s="27"/>
      <c r="N1220" s="27"/>
      <c r="O1220" s="27"/>
      <c r="P1220" s="27"/>
      <c r="Q1220" s="27"/>
      <c r="R1220" s="27"/>
      <c r="S1220" s="27"/>
      <c r="T1220" s="27"/>
      <c r="U1220" s="27"/>
      <c r="V1220" s="27"/>
      <c r="W1220" s="27"/>
    </row>
    <row r="1221" spans="3:23">
      <c r="C1221" s="27"/>
      <c r="D1221" s="27"/>
      <c r="E1221" s="27"/>
      <c r="F1221" s="27"/>
      <c r="G1221" s="27"/>
      <c r="H1221" s="27"/>
      <c r="I1221" s="27"/>
      <c r="J1221" s="27"/>
      <c r="K1221" s="27"/>
      <c r="L1221" s="27"/>
      <c r="M1221" s="27"/>
      <c r="N1221" s="27"/>
      <c r="O1221" s="27"/>
      <c r="P1221" s="27"/>
      <c r="Q1221" s="27"/>
      <c r="R1221" s="27"/>
      <c r="S1221" s="27"/>
      <c r="T1221" s="27"/>
      <c r="U1221" s="27"/>
      <c r="V1221" s="27"/>
      <c r="W1221" s="27"/>
    </row>
    <row r="1222" spans="3:23">
      <c r="C1222" s="27"/>
      <c r="D1222" s="27"/>
      <c r="E1222" s="27"/>
      <c r="F1222" s="27"/>
      <c r="G1222" s="27"/>
      <c r="H1222" s="27"/>
      <c r="I1222" s="27"/>
      <c r="J1222" s="27"/>
      <c r="K1222" s="27"/>
      <c r="L1222" s="27"/>
      <c r="M1222" s="27"/>
      <c r="N1222" s="27"/>
      <c r="O1222" s="27"/>
      <c r="P1222" s="27"/>
      <c r="Q1222" s="27"/>
      <c r="R1222" s="27"/>
      <c r="S1222" s="27"/>
      <c r="T1222" s="27"/>
      <c r="U1222" s="27"/>
      <c r="V1222" s="27"/>
      <c r="W1222" s="27"/>
    </row>
    <row r="1223" spans="3:23">
      <c r="C1223" s="27"/>
      <c r="D1223" s="27"/>
      <c r="E1223" s="27"/>
      <c r="F1223" s="27"/>
      <c r="G1223" s="27"/>
      <c r="H1223" s="27"/>
      <c r="I1223" s="27"/>
      <c r="J1223" s="27"/>
      <c r="K1223" s="27"/>
      <c r="L1223" s="27"/>
      <c r="M1223" s="27"/>
      <c r="N1223" s="27"/>
      <c r="O1223" s="27"/>
      <c r="P1223" s="27"/>
      <c r="Q1223" s="27"/>
      <c r="R1223" s="27"/>
      <c r="S1223" s="27"/>
      <c r="T1223" s="27"/>
      <c r="U1223" s="27"/>
      <c r="V1223" s="27"/>
      <c r="W1223" s="27"/>
    </row>
    <row r="1224" spans="3:23">
      <c r="C1224" s="27"/>
      <c r="D1224" s="27"/>
      <c r="E1224" s="27"/>
      <c r="F1224" s="27"/>
      <c r="G1224" s="27"/>
      <c r="H1224" s="27"/>
      <c r="I1224" s="27"/>
      <c r="J1224" s="27"/>
      <c r="K1224" s="27"/>
      <c r="L1224" s="27"/>
      <c r="M1224" s="27"/>
      <c r="N1224" s="27"/>
      <c r="O1224" s="27"/>
      <c r="P1224" s="27"/>
      <c r="Q1224" s="27"/>
      <c r="R1224" s="27"/>
      <c r="S1224" s="27"/>
      <c r="T1224" s="27"/>
      <c r="U1224" s="27"/>
      <c r="V1224" s="27"/>
      <c r="W1224" s="27"/>
    </row>
    <row r="1225" spans="3:23">
      <c r="C1225" s="27"/>
      <c r="D1225" s="27"/>
      <c r="E1225" s="27"/>
      <c r="F1225" s="27"/>
      <c r="G1225" s="27"/>
      <c r="H1225" s="27"/>
      <c r="I1225" s="27"/>
      <c r="J1225" s="27"/>
      <c r="K1225" s="27"/>
      <c r="L1225" s="27"/>
      <c r="M1225" s="27"/>
      <c r="N1225" s="27"/>
      <c r="O1225" s="27"/>
      <c r="P1225" s="27"/>
      <c r="Q1225" s="27"/>
      <c r="R1225" s="27"/>
      <c r="S1225" s="27"/>
      <c r="T1225" s="27"/>
      <c r="U1225" s="27"/>
      <c r="V1225" s="27"/>
      <c r="W1225" s="27"/>
    </row>
    <row r="1226" spans="3:23">
      <c r="C1226" s="27"/>
      <c r="D1226" s="27"/>
      <c r="E1226" s="27"/>
      <c r="F1226" s="27"/>
      <c r="G1226" s="27"/>
      <c r="H1226" s="27"/>
      <c r="I1226" s="27"/>
      <c r="J1226" s="27"/>
      <c r="K1226" s="27"/>
      <c r="L1226" s="27"/>
      <c r="M1226" s="27"/>
      <c r="N1226" s="27"/>
      <c r="O1226" s="27"/>
      <c r="P1226" s="27"/>
      <c r="Q1226" s="27"/>
      <c r="R1226" s="27"/>
      <c r="S1226" s="27"/>
      <c r="T1226" s="27"/>
      <c r="U1226" s="27"/>
      <c r="V1226" s="27"/>
      <c r="W1226" s="27"/>
    </row>
    <row r="1227" spans="3:23">
      <c r="C1227" s="27"/>
      <c r="D1227" s="27"/>
      <c r="E1227" s="27"/>
      <c r="F1227" s="27"/>
      <c r="G1227" s="27"/>
      <c r="H1227" s="27"/>
      <c r="I1227" s="27"/>
      <c r="J1227" s="27"/>
      <c r="K1227" s="27"/>
      <c r="L1227" s="27"/>
      <c r="M1227" s="27"/>
      <c r="N1227" s="27"/>
      <c r="O1227" s="27"/>
      <c r="P1227" s="27"/>
      <c r="Q1227" s="27"/>
      <c r="R1227" s="27"/>
      <c r="S1227" s="27"/>
      <c r="T1227" s="27"/>
      <c r="U1227" s="27"/>
      <c r="V1227" s="27"/>
      <c r="W1227" s="27"/>
    </row>
    <row r="1228" spans="3:23">
      <c r="C1228" s="27"/>
      <c r="D1228" s="27"/>
      <c r="E1228" s="27"/>
      <c r="F1228" s="27"/>
      <c r="G1228" s="27"/>
      <c r="H1228" s="27"/>
      <c r="I1228" s="27"/>
      <c r="J1228" s="27"/>
      <c r="K1228" s="27"/>
      <c r="L1228" s="27"/>
      <c r="M1228" s="27"/>
      <c r="N1228" s="27"/>
      <c r="O1228" s="27"/>
      <c r="P1228" s="27"/>
      <c r="Q1228" s="27"/>
      <c r="R1228" s="27"/>
      <c r="S1228" s="27"/>
      <c r="T1228" s="27"/>
      <c r="U1228" s="27"/>
      <c r="V1228" s="27"/>
      <c r="W1228" s="27"/>
    </row>
    <row r="1229" spans="3:23">
      <c r="C1229" s="27"/>
      <c r="D1229" s="27"/>
      <c r="E1229" s="27"/>
      <c r="F1229" s="27"/>
      <c r="G1229" s="27"/>
      <c r="H1229" s="27"/>
      <c r="I1229" s="27"/>
      <c r="J1229" s="27"/>
      <c r="K1229" s="27"/>
      <c r="L1229" s="27"/>
      <c r="M1229" s="27"/>
      <c r="N1229" s="27"/>
      <c r="O1229" s="27"/>
      <c r="P1229" s="27"/>
      <c r="Q1229" s="27"/>
      <c r="R1229" s="27"/>
      <c r="S1229" s="27"/>
      <c r="T1229" s="27"/>
      <c r="U1229" s="27"/>
      <c r="V1229" s="27"/>
      <c r="W1229" s="27"/>
    </row>
    <row r="1230" spans="3:23">
      <c r="C1230" s="27"/>
      <c r="D1230" s="27"/>
      <c r="E1230" s="27"/>
      <c r="F1230" s="27"/>
      <c r="G1230" s="27"/>
      <c r="H1230" s="27"/>
      <c r="I1230" s="27"/>
      <c r="J1230" s="27"/>
      <c r="K1230" s="27"/>
      <c r="L1230" s="27"/>
      <c r="M1230" s="27"/>
      <c r="N1230" s="27"/>
      <c r="O1230" s="27"/>
      <c r="P1230" s="27"/>
      <c r="Q1230" s="27"/>
      <c r="R1230" s="27"/>
      <c r="S1230" s="27"/>
      <c r="T1230" s="27"/>
      <c r="U1230" s="27"/>
      <c r="V1230" s="27"/>
      <c r="W1230" s="27"/>
    </row>
    <row r="1231" spans="3:23">
      <c r="C1231" s="27"/>
      <c r="D1231" s="27"/>
      <c r="E1231" s="27"/>
      <c r="F1231" s="27"/>
      <c r="G1231" s="27"/>
      <c r="H1231" s="27"/>
      <c r="I1231" s="27"/>
      <c r="J1231" s="27"/>
      <c r="K1231" s="27"/>
      <c r="L1231" s="27"/>
      <c r="M1231" s="27"/>
      <c r="N1231" s="27"/>
      <c r="O1231" s="27"/>
      <c r="P1231" s="27"/>
      <c r="Q1231" s="27"/>
      <c r="R1231" s="27"/>
      <c r="S1231" s="27"/>
      <c r="T1231" s="27"/>
      <c r="U1231" s="27"/>
      <c r="V1231" s="27"/>
      <c r="W1231" s="27"/>
    </row>
    <row r="1232" spans="3:23">
      <c r="C1232" s="27"/>
      <c r="D1232" s="27"/>
      <c r="E1232" s="27"/>
      <c r="F1232" s="27"/>
      <c r="G1232" s="27"/>
      <c r="H1232" s="27"/>
      <c r="I1232" s="27"/>
      <c r="J1232" s="27"/>
      <c r="K1232" s="27"/>
      <c r="L1232" s="27"/>
      <c r="M1232" s="27"/>
      <c r="N1232" s="27"/>
      <c r="O1232" s="27"/>
      <c r="P1232" s="27"/>
      <c r="Q1232" s="27"/>
      <c r="R1232" s="27"/>
      <c r="S1232" s="27"/>
      <c r="T1232" s="27"/>
      <c r="U1232" s="27"/>
      <c r="V1232" s="27"/>
      <c r="W1232" s="27"/>
    </row>
    <row r="1233" spans="3:23">
      <c r="C1233" s="27"/>
      <c r="D1233" s="27"/>
      <c r="E1233" s="27"/>
      <c r="F1233" s="27"/>
      <c r="G1233" s="27"/>
      <c r="H1233" s="27"/>
      <c r="I1233" s="27"/>
      <c r="J1233" s="27"/>
      <c r="K1233" s="27"/>
      <c r="L1233" s="27"/>
      <c r="M1233" s="27"/>
      <c r="N1233" s="27"/>
      <c r="O1233" s="27"/>
      <c r="P1233" s="27"/>
      <c r="Q1233" s="27"/>
      <c r="R1233" s="27"/>
      <c r="S1233" s="27"/>
      <c r="T1233" s="27"/>
      <c r="U1233" s="27"/>
      <c r="V1233" s="27"/>
      <c r="W1233" s="27"/>
    </row>
    <row r="1234" spans="3:23">
      <c r="C1234" s="27"/>
      <c r="D1234" s="27"/>
      <c r="E1234" s="27"/>
      <c r="F1234" s="27"/>
      <c r="G1234" s="27"/>
      <c r="H1234" s="27"/>
      <c r="I1234" s="27"/>
      <c r="J1234" s="27"/>
      <c r="K1234" s="27"/>
      <c r="L1234" s="27"/>
      <c r="M1234" s="27"/>
      <c r="N1234" s="27"/>
      <c r="O1234" s="27"/>
      <c r="P1234" s="27"/>
      <c r="Q1234" s="27"/>
      <c r="R1234" s="27"/>
      <c r="S1234" s="27"/>
      <c r="T1234" s="27"/>
      <c r="U1234" s="27"/>
      <c r="V1234" s="27"/>
      <c r="W1234" s="27"/>
    </row>
    <row r="1235" spans="3:23">
      <c r="C1235" s="27"/>
      <c r="D1235" s="27"/>
      <c r="E1235" s="27"/>
      <c r="F1235" s="27"/>
      <c r="G1235" s="27"/>
      <c r="H1235" s="27"/>
      <c r="I1235" s="27"/>
      <c r="J1235" s="27"/>
      <c r="K1235" s="27"/>
      <c r="L1235" s="27"/>
      <c r="M1235" s="27"/>
      <c r="N1235" s="27"/>
      <c r="O1235" s="27"/>
      <c r="P1235" s="27"/>
      <c r="Q1235" s="27"/>
      <c r="R1235" s="27"/>
      <c r="S1235" s="27"/>
      <c r="T1235" s="27"/>
      <c r="U1235" s="27"/>
      <c r="V1235" s="27"/>
      <c r="W1235" s="27"/>
    </row>
    <row r="1236" spans="3:23">
      <c r="C1236" s="27"/>
      <c r="D1236" s="27"/>
      <c r="E1236" s="27"/>
      <c r="F1236" s="27"/>
      <c r="G1236" s="27"/>
      <c r="H1236" s="27"/>
      <c r="I1236" s="27"/>
      <c r="J1236" s="27"/>
      <c r="K1236" s="27"/>
      <c r="L1236" s="27"/>
      <c r="M1236" s="27"/>
      <c r="N1236" s="27"/>
      <c r="O1236" s="27"/>
      <c r="P1236" s="27"/>
      <c r="Q1236" s="27"/>
      <c r="R1236" s="27"/>
      <c r="S1236" s="27"/>
      <c r="T1236" s="27"/>
      <c r="U1236" s="27"/>
      <c r="V1236" s="27"/>
      <c r="W1236" s="27"/>
    </row>
    <row r="1237" spans="3:23">
      <c r="C1237" s="27"/>
      <c r="D1237" s="27"/>
      <c r="E1237" s="27"/>
      <c r="F1237" s="27"/>
      <c r="G1237" s="27"/>
      <c r="H1237" s="27"/>
      <c r="I1237" s="27"/>
      <c r="J1237" s="27"/>
      <c r="K1237" s="27"/>
      <c r="L1237" s="27"/>
      <c r="M1237" s="27"/>
      <c r="N1237" s="27"/>
      <c r="O1237" s="27"/>
      <c r="P1237" s="27"/>
      <c r="Q1237" s="27"/>
      <c r="R1237" s="27"/>
      <c r="S1237" s="27"/>
      <c r="T1237" s="27"/>
      <c r="U1237" s="27"/>
      <c r="V1237" s="27"/>
      <c r="W1237" s="27"/>
    </row>
    <row r="1238" spans="3:23">
      <c r="C1238" s="27"/>
      <c r="D1238" s="27"/>
      <c r="E1238" s="27"/>
      <c r="F1238" s="27"/>
      <c r="G1238" s="27"/>
      <c r="H1238" s="27"/>
      <c r="I1238" s="27"/>
      <c r="J1238" s="27"/>
      <c r="K1238" s="27"/>
      <c r="L1238" s="27"/>
      <c r="M1238" s="27"/>
      <c r="N1238" s="27"/>
      <c r="O1238" s="27"/>
      <c r="P1238" s="27"/>
      <c r="Q1238" s="27"/>
      <c r="R1238" s="27"/>
      <c r="S1238" s="27"/>
      <c r="T1238" s="27"/>
      <c r="U1238" s="27"/>
      <c r="V1238" s="27"/>
      <c r="W1238" s="27"/>
    </row>
    <row r="1239" spans="3:23">
      <c r="C1239" s="27"/>
      <c r="D1239" s="27"/>
      <c r="E1239" s="27"/>
      <c r="F1239" s="27"/>
      <c r="G1239" s="27"/>
      <c r="H1239" s="27"/>
      <c r="I1239" s="27"/>
      <c r="J1239" s="27"/>
      <c r="K1239" s="27"/>
      <c r="L1239" s="27"/>
      <c r="M1239" s="27"/>
      <c r="N1239" s="27"/>
      <c r="O1239" s="27"/>
      <c r="P1239" s="27"/>
      <c r="Q1239" s="27"/>
      <c r="R1239" s="27"/>
      <c r="S1239" s="27"/>
      <c r="T1239" s="27"/>
      <c r="U1239" s="27"/>
      <c r="V1239" s="27"/>
      <c r="W1239" s="27"/>
    </row>
    <row r="1240" spans="3:23">
      <c r="C1240" s="27"/>
      <c r="D1240" s="27"/>
      <c r="E1240" s="27"/>
      <c r="F1240" s="27"/>
      <c r="G1240" s="27"/>
      <c r="H1240" s="27"/>
      <c r="I1240" s="27"/>
      <c r="J1240" s="27"/>
      <c r="K1240" s="27"/>
      <c r="L1240" s="27"/>
      <c r="M1240" s="27"/>
      <c r="N1240" s="27"/>
      <c r="O1240" s="27"/>
      <c r="P1240" s="27"/>
      <c r="Q1240" s="27"/>
      <c r="R1240" s="27"/>
      <c r="S1240" s="27"/>
      <c r="T1240" s="27"/>
      <c r="U1240" s="27"/>
      <c r="V1240" s="27"/>
      <c r="W1240" s="27"/>
    </row>
    <row r="1241" spans="3:23">
      <c r="C1241" s="27"/>
      <c r="D1241" s="27"/>
      <c r="E1241" s="27"/>
      <c r="F1241" s="27"/>
      <c r="G1241" s="27"/>
      <c r="H1241" s="27"/>
      <c r="I1241" s="27"/>
      <c r="J1241" s="27"/>
      <c r="K1241" s="27"/>
      <c r="L1241" s="27"/>
      <c r="M1241" s="27"/>
      <c r="N1241" s="27"/>
      <c r="O1241" s="27"/>
      <c r="P1241" s="27"/>
      <c r="Q1241" s="27"/>
      <c r="R1241" s="27"/>
      <c r="S1241" s="27"/>
      <c r="T1241" s="27"/>
      <c r="U1241" s="27"/>
      <c r="V1241" s="27"/>
      <c r="W1241" s="27"/>
    </row>
    <row r="1242" spans="3:23">
      <c r="C1242" s="27"/>
      <c r="D1242" s="27"/>
      <c r="E1242" s="27"/>
      <c r="F1242" s="27"/>
      <c r="G1242" s="27"/>
      <c r="H1242" s="27"/>
      <c r="I1242" s="27"/>
      <c r="J1242" s="27"/>
      <c r="K1242" s="27"/>
      <c r="L1242" s="27"/>
      <c r="M1242" s="27"/>
      <c r="N1242" s="27"/>
      <c r="O1242" s="27"/>
      <c r="P1242" s="27"/>
      <c r="Q1242" s="27"/>
      <c r="R1242" s="27"/>
      <c r="S1242" s="27"/>
      <c r="T1242" s="27"/>
      <c r="U1242" s="27"/>
      <c r="V1242" s="27"/>
      <c r="W1242" s="27"/>
    </row>
    <row r="1243" spans="3:23">
      <c r="C1243" s="27"/>
      <c r="D1243" s="27"/>
      <c r="E1243" s="27"/>
      <c r="F1243" s="27"/>
      <c r="G1243" s="27"/>
      <c r="H1243" s="27"/>
      <c r="I1243" s="27"/>
      <c r="J1243" s="27"/>
      <c r="K1243" s="27"/>
      <c r="L1243" s="27"/>
      <c r="M1243" s="27"/>
      <c r="N1243" s="27"/>
      <c r="O1243" s="27"/>
      <c r="P1243" s="27"/>
      <c r="Q1243" s="27"/>
      <c r="R1243" s="27"/>
      <c r="S1243" s="27"/>
      <c r="T1243" s="27"/>
      <c r="U1243" s="27"/>
      <c r="V1243" s="27"/>
      <c r="W1243" s="27"/>
    </row>
    <row r="1244" spans="3:23">
      <c r="C1244" s="27"/>
      <c r="D1244" s="27"/>
      <c r="E1244" s="27"/>
      <c r="F1244" s="27"/>
      <c r="G1244" s="27"/>
      <c r="H1244" s="27"/>
      <c r="I1244" s="27"/>
      <c r="J1244" s="27"/>
      <c r="K1244" s="27"/>
      <c r="L1244" s="27"/>
      <c r="M1244" s="27"/>
      <c r="N1244" s="27"/>
      <c r="O1244" s="27"/>
      <c r="P1244" s="27"/>
      <c r="Q1244" s="27"/>
      <c r="R1244" s="27"/>
      <c r="S1244" s="27"/>
      <c r="T1244" s="27"/>
      <c r="U1244" s="27"/>
      <c r="V1244" s="27"/>
      <c r="W1244" s="27"/>
    </row>
    <row r="1245" spans="3:23">
      <c r="C1245" s="27"/>
      <c r="D1245" s="27"/>
      <c r="E1245" s="27"/>
      <c r="F1245" s="27"/>
      <c r="G1245" s="27"/>
      <c r="H1245" s="27"/>
      <c r="I1245" s="27"/>
      <c r="J1245" s="27"/>
      <c r="K1245" s="27"/>
      <c r="L1245" s="27"/>
      <c r="M1245" s="27"/>
      <c r="N1245" s="27"/>
      <c r="O1245" s="27"/>
      <c r="P1245" s="27"/>
      <c r="Q1245" s="27"/>
      <c r="R1245" s="27"/>
      <c r="S1245" s="27"/>
      <c r="T1245" s="27"/>
      <c r="U1245" s="27"/>
      <c r="V1245" s="27"/>
      <c r="W1245" s="27"/>
    </row>
    <row r="1246" spans="3:23">
      <c r="C1246" s="27"/>
      <c r="D1246" s="27"/>
      <c r="E1246" s="27"/>
      <c r="F1246" s="27"/>
      <c r="G1246" s="27"/>
      <c r="H1246" s="27"/>
      <c r="I1246" s="27"/>
      <c r="J1246" s="27"/>
      <c r="K1246" s="27"/>
      <c r="L1246" s="27"/>
      <c r="M1246" s="27"/>
      <c r="N1246" s="27"/>
      <c r="O1246" s="27"/>
      <c r="P1246" s="27"/>
      <c r="Q1246" s="27"/>
      <c r="R1246" s="27"/>
      <c r="S1246" s="27"/>
      <c r="T1246" s="27"/>
      <c r="U1246" s="27"/>
      <c r="V1246" s="27"/>
      <c r="W1246" s="27"/>
    </row>
    <row r="1247" spans="3:23">
      <c r="C1247" s="27"/>
      <c r="D1247" s="27"/>
      <c r="E1247" s="27"/>
      <c r="F1247" s="27"/>
      <c r="G1247" s="27"/>
      <c r="H1247" s="27"/>
      <c r="I1247" s="27"/>
      <c r="J1247" s="27"/>
      <c r="K1247" s="27"/>
      <c r="L1247" s="27"/>
      <c r="M1247" s="27"/>
      <c r="N1247" s="27"/>
      <c r="O1247" s="27"/>
      <c r="P1247" s="27"/>
      <c r="Q1247" s="27"/>
      <c r="R1247" s="27"/>
      <c r="S1247" s="27"/>
      <c r="T1247" s="27"/>
      <c r="U1247" s="27"/>
      <c r="V1247" s="27"/>
      <c r="W1247" s="27"/>
    </row>
    <row r="1248" spans="3:23">
      <c r="C1248" s="27"/>
      <c r="D1248" s="27"/>
      <c r="E1248" s="27"/>
      <c r="F1248" s="27"/>
      <c r="G1248" s="27"/>
      <c r="H1248" s="27"/>
      <c r="I1248" s="27"/>
      <c r="J1248" s="27"/>
      <c r="K1248" s="27"/>
      <c r="L1248" s="27"/>
      <c r="M1248" s="27"/>
      <c r="N1248" s="27"/>
      <c r="O1248" s="27"/>
      <c r="P1248" s="27"/>
      <c r="Q1248" s="27"/>
      <c r="R1248" s="27"/>
      <c r="S1248" s="27"/>
      <c r="T1248" s="27"/>
      <c r="U1248" s="27"/>
      <c r="V1248" s="27"/>
      <c r="W1248" s="27"/>
    </row>
    <row r="1249" spans="3:23">
      <c r="C1249" s="27"/>
      <c r="D1249" s="27"/>
      <c r="E1249" s="27"/>
      <c r="F1249" s="27"/>
      <c r="G1249" s="27"/>
      <c r="H1249" s="27"/>
      <c r="I1249" s="27"/>
      <c r="J1249" s="27"/>
      <c r="K1249" s="27"/>
      <c r="L1249" s="27"/>
      <c r="M1249" s="27"/>
      <c r="N1249" s="27"/>
      <c r="O1249" s="27"/>
      <c r="P1249" s="27"/>
      <c r="Q1249" s="27"/>
      <c r="R1249" s="27"/>
      <c r="S1249" s="27"/>
      <c r="T1249" s="27"/>
      <c r="U1249" s="27"/>
      <c r="V1249" s="27"/>
      <c r="W1249" s="27"/>
    </row>
    <row r="1250" spans="3:23">
      <c r="C1250" s="27"/>
      <c r="D1250" s="27"/>
      <c r="E1250" s="27"/>
      <c r="F1250" s="27"/>
      <c r="G1250" s="27"/>
      <c r="H1250" s="27"/>
      <c r="I1250" s="27"/>
      <c r="J1250" s="27"/>
      <c r="K1250" s="27"/>
      <c r="L1250" s="27"/>
      <c r="M1250" s="27"/>
      <c r="N1250" s="27"/>
      <c r="O1250" s="27"/>
      <c r="P1250" s="27"/>
      <c r="Q1250" s="27"/>
      <c r="R1250" s="27"/>
      <c r="S1250" s="27"/>
      <c r="T1250" s="27"/>
      <c r="U1250" s="27"/>
      <c r="V1250" s="27"/>
      <c r="W1250" s="27"/>
    </row>
    <row r="1251" spans="3:23">
      <c r="C1251" s="27"/>
      <c r="D1251" s="27"/>
      <c r="E1251" s="27"/>
      <c r="F1251" s="27"/>
      <c r="G1251" s="27"/>
      <c r="H1251" s="27"/>
      <c r="I1251" s="27"/>
      <c r="J1251" s="27"/>
      <c r="K1251" s="27"/>
      <c r="L1251" s="27"/>
      <c r="M1251" s="27"/>
      <c r="N1251" s="27"/>
      <c r="O1251" s="27"/>
      <c r="P1251" s="27"/>
      <c r="Q1251" s="27"/>
      <c r="R1251" s="27"/>
      <c r="S1251" s="27"/>
      <c r="T1251" s="27"/>
      <c r="U1251" s="27"/>
      <c r="V1251" s="27"/>
      <c r="W1251" s="27"/>
    </row>
    <row r="1252" spans="3:23">
      <c r="C1252" s="27"/>
      <c r="D1252" s="27"/>
      <c r="E1252" s="27"/>
      <c r="F1252" s="27"/>
      <c r="G1252" s="27"/>
      <c r="H1252" s="27"/>
      <c r="I1252" s="27"/>
      <c r="J1252" s="27"/>
      <c r="K1252" s="27"/>
      <c r="L1252" s="27"/>
      <c r="M1252" s="27"/>
      <c r="N1252" s="27"/>
      <c r="O1252" s="27"/>
      <c r="P1252" s="27"/>
      <c r="Q1252" s="27"/>
      <c r="R1252" s="27"/>
      <c r="S1252" s="27"/>
      <c r="T1252" s="27"/>
      <c r="U1252" s="27"/>
      <c r="V1252" s="27"/>
      <c r="W1252" s="27"/>
    </row>
    <row r="1253" spans="3:23">
      <c r="C1253" s="27"/>
      <c r="D1253" s="27"/>
      <c r="E1253" s="27"/>
      <c r="F1253" s="27"/>
      <c r="G1253" s="27"/>
      <c r="H1253" s="27"/>
      <c r="I1253" s="27"/>
      <c r="J1253" s="27"/>
      <c r="K1253" s="27"/>
      <c r="L1253" s="27"/>
      <c r="M1253" s="27"/>
      <c r="N1253" s="27"/>
      <c r="O1253" s="27"/>
      <c r="P1253" s="27"/>
      <c r="Q1253" s="27"/>
      <c r="R1253" s="27"/>
      <c r="S1253" s="27"/>
      <c r="T1253" s="27"/>
      <c r="U1253" s="27"/>
      <c r="V1253" s="27"/>
      <c r="W1253" s="27"/>
    </row>
    <row r="1254" spans="3:23">
      <c r="C1254" s="27"/>
      <c r="D1254" s="27"/>
      <c r="E1254" s="27"/>
      <c r="F1254" s="27"/>
      <c r="G1254" s="27"/>
      <c r="H1254" s="27"/>
      <c r="I1254" s="27"/>
      <c r="J1254" s="27"/>
      <c r="K1254" s="27"/>
      <c r="L1254" s="27"/>
      <c r="M1254" s="27"/>
      <c r="N1254" s="27"/>
      <c r="O1254" s="27"/>
      <c r="P1254" s="27"/>
      <c r="Q1254" s="27"/>
      <c r="R1254" s="27"/>
      <c r="S1254" s="27"/>
      <c r="T1254" s="27"/>
      <c r="U1254" s="27"/>
      <c r="V1254" s="27"/>
      <c r="W1254" s="27"/>
    </row>
    <row r="1255" spans="3:23">
      <c r="C1255" s="27"/>
      <c r="D1255" s="27"/>
      <c r="E1255" s="27"/>
      <c r="F1255" s="27"/>
      <c r="G1255" s="27"/>
      <c r="H1255" s="27"/>
      <c r="I1255" s="27"/>
      <c r="J1255" s="27"/>
      <c r="K1255" s="27"/>
      <c r="L1255" s="27"/>
      <c r="M1255" s="27"/>
      <c r="N1255" s="27"/>
      <c r="O1255" s="27"/>
      <c r="P1255" s="27"/>
      <c r="Q1255" s="27"/>
      <c r="R1255" s="27"/>
      <c r="S1255" s="27"/>
      <c r="T1255" s="27"/>
      <c r="U1255" s="27"/>
      <c r="V1255" s="27"/>
      <c r="W1255" s="27"/>
    </row>
    <row r="1256" spans="3:23">
      <c r="C1256" s="27"/>
      <c r="D1256" s="27"/>
      <c r="E1256" s="27"/>
      <c r="F1256" s="27"/>
      <c r="G1256" s="27"/>
      <c r="H1256" s="27"/>
      <c r="I1256" s="27"/>
      <c r="J1256" s="27"/>
      <c r="K1256" s="27"/>
      <c r="L1256" s="27"/>
      <c r="M1256" s="27"/>
      <c r="N1256" s="27"/>
      <c r="O1256" s="27"/>
      <c r="P1256" s="27"/>
      <c r="Q1256" s="27"/>
      <c r="R1256" s="27"/>
      <c r="S1256" s="27"/>
      <c r="T1256" s="27"/>
      <c r="U1256" s="27"/>
      <c r="V1256" s="27"/>
      <c r="W1256" s="27"/>
    </row>
    <row r="1257" spans="3:23">
      <c r="C1257" s="27"/>
      <c r="D1257" s="27"/>
      <c r="E1257" s="27"/>
      <c r="F1257" s="27"/>
      <c r="G1257" s="27"/>
      <c r="H1257" s="27"/>
      <c r="I1257" s="27"/>
      <c r="J1257" s="27"/>
      <c r="K1257" s="27"/>
      <c r="L1257" s="27"/>
      <c r="M1257" s="27"/>
      <c r="N1257" s="27"/>
      <c r="O1257" s="27"/>
      <c r="P1257" s="27"/>
      <c r="Q1257" s="27"/>
      <c r="R1257" s="27"/>
      <c r="S1257" s="27"/>
      <c r="T1257" s="27"/>
      <c r="U1257" s="27"/>
      <c r="V1257" s="27"/>
      <c r="W1257" s="27"/>
    </row>
    <row r="1258" spans="3:23">
      <c r="C1258" s="27"/>
      <c r="D1258" s="27"/>
      <c r="E1258" s="27"/>
      <c r="F1258" s="27"/>
      <c r="G1258" s="27"/>
      <c r="H1258" s="27"/>
      <c r="I1258" s="27"/>
      <c r="J1258" s="27"/>
      <c r="K1258" s="27"/>
      <c r="L1258" s="27"/>
      <c r="M1258" s="27"/>
      <c r="N1258" s="27"/>
      <c r="O1258" s="27"/>
      <c r="P1258" s="27"/>
      <c r="Q1258" s="27"/>
      <c r="R1258" s="27"/>
      <c r="S1258" s="27"/>
      <c r="T1258" s="27"/>
      <c r="U1258" s="27"/>
      <c r="V1258" s="27"/>
      <c r="W1258" s="27"/>
    </row>
    <row r="1259" spans="3:23">
      <c r="C1259" s="27"/>
      <c r="D1259" s="27"/>
      <c r="E1259" s="27"/>
      <c r="F1259" s="27"/>
      <c r="G1259" s="27"/>
      <c r="H1259" s="27"/>
      <c r="I1259" s="27"/>
      <c r="J1259" s="27"/>
      <c r="K1259" s="27"/>
      <c r="L1259" s="27"/>
      <c r="M1259" s="27"/>
      <c r="N1259" s="27"/>
      <c r="O1259" s="27"/>
      <c r="P1259" s="27"/>
      <c r="Q1259" s="27"/>
      <c r="R1259" s="27"/>
      <c r="S1259" s="27"/>
      <c r="T1259" s="27"/>
      <c r="U1259" s="27"/>
      <c r="V1259" s="27"/>
      <c r="W1259" s="27"/>
    </row>
    <row r="1260" spans="3:23">
      <c r="C1260" s="27"/>
      <c r="D1260" s="27"/>
      <c r="E1260" s="27"/>
      <c r="F1260" s="27"/>
      <c r="G1260" s="27"/>
      <c r="H1260" s="27"/>
      <c r="I1260" s="27"/>
      <c r="J1260" s="27"/>
      <c r="K1260" s="27"/>
      <c r="L1260" s="27"/>
      <c r="M1260" s="27"/>
      <c r="N1260" s="27"/>
      <c r="O1260" s="27"/>
      <c r="P1260" s="27"/>
      <c r="Q1260" s="27"/>
      <c r="R1260" s="27"/>
      <c r="S1260" s="27"/>
      <c r="T1260" s="27"/>
      <c r="U1260" s="27"/>
      <c r="V1260" s="27"/>
      <c r="W1260" s="27"/>
    </row>
    <row r="1261" spans="3:23">
      <c r="C1261" s="27"/>
      <c r="D1261" s="27"/>
      <c r="E1261" s="27"/>
      <c r="F1261" s="27"/>
      <c r="G1261" s="27"/>
      <c r="H1261" s="27"/>
      <c r="I1261" s="27"/>
      <c r="J1261" s="27"/>
      <c r="K1261" s="27"/>
      <c r="L1261" s="27"/>
      <c r="M1261" s="27"/>
      <c r="N1261" s="27"/>
      <c r="O1261" s="27"/>
      <c r="P1261" s="27"/>
      <c r="Q1261" s="27"/>
      <c r="R1261" s="27"/>
      <c r="S1261" s="27"/>
      <c r="T1261" s="27"/>
      <c r="U1261" s="27"/>
      <c r="V1261" s="27"/>
      <c r="W1261" s="27"/>
    </row>
    <row r="1262" spans="3:23">
      <c r="C1262" s="27"/>
      <c r="D1262" s="27"/>
      <c r="E1262" s="27"/>
      <c r="F1262" s="27"/>
      <c r="G1262" s="27"/>
      <c r="H1262" s="27"/>
      <c r="I1262" s="27"/>
      <c r="J1262" s="27"/>
      <c r="K1262" s="27"/>
      <c r="L1262" s="27"/>
      <c r="M1262" s="27"/>
      <c r="N1262" s="27"/>
      <c r="O1262" s="27"/>
      <c r="P1262" s="27"/>
      <c r="Q1262" s="27"/>
      <c r="R1262" s="27"/>
      <c r="S1262" s="27"/>
      <c r="T1262" s="27"/>
      <c r="U1262" s="27"/>
      <c r="V1262" s="27"/>
      <c r="W1262" s="27"/>
    </row>
    <row r="1263" spans="3:23">
      <c r="C1263" s="27"/>
      <c r="D1263" s="27"/>
      <c r="E1263" s="27"/>
      <c r="F1263" s="27"/>
      <c r="G1263" s="27"/>
      <c r="H1263" s="27"/>
      <c r="I1263" s="27"/>
      <c r="J1263" s="27"/>
      <c r="K1263" s="27"/>
      <c r="L1263" s="27"/>
      <c r="M1263" s="27"/>
      <c r="N1263" s="27"/>
      <c r="O1263" s="27"/>
      <c r="P1263" s="27"/>
      <c r="Q1263" s="27"/>
      <c r="R1263" s="27"/>
      <c r="S1263" s="27"/>
      <c r="T1263" s="27"/>
      <c r="U1263" s="27"/>
      <c r="V1263" s="27"/>
      <c r="W1263" s="27"/>
    </row>
    <row r="1264" spans="3:23">
      <c r="C1264" s="27"/>
      <c r="D1264" s="27"/>
      <c r="E1264" s="27"/>
      <c r="F1264" s="27"/>
      <c r="G1264" s="27"/>
      <c r="H1264" s="27"/>
      <c r="I1264" s="27"/>
      <c r="J1264" s="27"/>
      <c r="K1264" s="27"/>
      <c r="L1264" s="27"/>
      <c r="M1264" s="27"/>
      <c r="N1264" s="27"/>
      <c r="O1264" s="27"/>
      <c r="P1264" s="27"/>
      <c r="Q1264" s="27"/>
      <c r="R1264" s="27"/>
      <c r="S1264" s="27"/>
      <c r="T1264" s="27"/>
      <c r="U1264" s="27"/>
      <c r="V1264" s="27"/>
      <c r="W1264" s="27"/>
    </row>
    <row r="1265" spans="3:23">
      <c r="C1265" s="27"/>
      <c r="D1265" s="27"/>
      <c r="E1265" s="27"/>
      <c r="F1265" s="27"/>
      <c r="G1265" s="27"/>
      <c r="H1265" s="27"/>
      <c r="I1265" s="27"/>
      <c r="J1265" s="27"/>
      <c r="K1265" s="27"/>
      <c r="L1265" s="27"/>
      <c r="M1265" s="27"/>
      <c r="N1265" s="27"/>
      <c r="O1265" s="27"/>
      <c r="P1265" s="27"/>
      <c r="Q1265" s="27"/>
      <c r="R1265" s="27"/>
      <c r="S1265" s="27"/>
      <c r="T1265" s="27"/>
      <c r="U1265" s="27"/>
      <c r="V1265" s="27"/>
      <c r="W1265" s="27"/>
    </row>
    <row r="1266" spans="3:23">
      <c r="C1266" s="27"/>
      <c r="D1266" s="27"/>
      <c r="E1266" s="27"/>
      <c r="F1266" s="27"/>
      <c r="G1266" s="27"/>
      <c r="H1266" s="27"/>
      <c r="I1266" s="27"/>
      <c r="J1266" s="27"/>
      <c r="K1266" s="27"/>
      <c r="L1266" s="27"/>
      <c r="M1266" s="27"/>
      <c r="N1266" s="27"/>
      <c r="O1266" s="27"/>
      <c r="P1266" s="27"/>
      <c r="Q1266" s="27"/>
      <c r="R1266" s="27"/>
      <c r="S1266" s="27"/>
      <c r="T1266" s="27"/>
      <c r="U1266" s="27"/>
      <c r="V1266" s="27"/>
      <c r="W1266" s="27"/>
    </row>
    <row r="1267" spans="3:23">
      <c r="C1267" s="27"/>
      <c r="D1267" s="27"/>
      <c r="E1267" s="27"/>
      <c r="F1267" s="27"/>
      <c r="G1267" s="27"/>
      <c r="H1267" s="27"/>
      <c r="I1267" s="27"/>
      <c r="J1267" s="27"/>
      <c r="K1267" s="27"/>
      <c r="L1267" s="27"/>
      <c r="M1267" s="27"/>
      <c r="N1267" s="27"/>
      <c r="O1267" s="27"/>
      <c r="P1267" s="27"/>
      <c r="Q1267" s="27"/>
      <c r="R1267" s="27"/>
      <c r="S1267" s="27"/>
      <c r="T1267" s="27"/>
      <c r="U1267" s="27"/>
      <c r="V1267" s="27"/>
      <c r="W1267" s="27"/>
    </row>
    <row r="1268" spans="3:23">
      <c r="C1268" s="27"/>
      <c r="D1268" s="27"/>
      <c r="E1268" s="27"/>
      <c r="F1268" s="27"/>
      <c r="G1268" s="27"/>
      <c r="H1268" s="27"/>
      <c r="I1268" s="27"/>
      <c r="J1268" s="27"/>
      <c r="K1268" s="27"/>
      <c r="L1268" s="27"/>
      <c r="M1268" s="27"/>
      <c r="N1268" s="27"/>
      <c r="O1268" s="27"/>
      <c r="P1268" s="27"/>
      <c r="Q1268" s="27"/>
      <c r="R1268" s="27"/>
      <c r="S1268" s="27"/>
      <c r="T1268" s="27"/>
      <c r="U1268" s="27"/>
      <c r="V1268" s="27"/>
      <c r="W1268" s="27"/>
    </row>
    <row r="1269" spans="3:23">
      <c r="C1269" s="27"/>
      <c r="D1269" s="27"/>
      <c r="E1269" s="27"/>
      <c r="F1269" s="27"/>
      <c r="G1269" s="27"/>
      <c r="H1269" s="27"/>
      <c r="I1269" s="27"/>
      <c r="J1269" s="27"/>
      <c r="K1269" s="27"/>
      <c r="L1269" s="27"/>
      <c r="M1269" s="27"/>
      <c r="N1269" s="27"/>
      <c r="O1269" s="27"/>
      <c r="P1269" s="27"/>
      <c r="Q1269" s="27"/>
      <c r="R1269" s="27"/>
      <c r="S1269" s="27"/>
      <c r="T1269" s="27"/>
      <c r="U1269" s="27"/>
      <c r="V1269" s="27"/>
      <c r="W1269" s="27"/>
    </row>
    <row r="1270" spans="3:23">
      <c r="C1270" s="27"/>
      <c r="D1270" s="27"/>
      <c r="E1270" s="27"/>
      <c r="F1270" s="27"/>
      <c r="G1270" s="27"/>
      <c r="H1270" s="27"/>
      <c r="I1270" s="27"/>
      <c r="J1270" s="27"/>
      <c r="K1270" s="27"/>
      <c r="L1270" s="27"/>
      <c r="M1270" s="27"/>
      <c r="N1270" s="27"/>
      <c r="O1270" s="27"/>
      <c r="P1270" s="27"/>
      <c r="Q1270" s="27"/>
      <c r="R1270" s="27"/>
      <c r="S1270" s="27"/>
      <c r="T1270" s="27"/>
      <c r="U1270" s="27"/>
      <c r="V1270" s="27"/>
      <c r="W1270" s="27"/>
    </row>
    <row r="1271" spans="3:23">
      <c r="C1271" s="27"/>
      <c r="D1271" s="27"/>
      <c r="E1271" s="27"/>
      <c r="F1271" s="27"/>
      <c r="G1271" s="27"/>
      <c r="H1271" s="27"/>
      <c r="I1271" s="27"/>
      <c r="J1271" s="27"/>
      <c r="K1271" s="27"/>
      <c r="L1271" s="27"/>
      <c r="M1271" s="27"/>
      <c r="N1271" s="27"/>
      <c r="O1271" s="27"/>
      <c r="P1271" s="27"/>
      <c r="Q1271" s="27"/>
      <c r="R1271" s="27"/>
      <c r="S1271" s="27"/>
      <c r="T1271" s="27"/>
      <c r="U1271" s="27"/>
      <c r="V1271" s="27"/>
      <c r="W1271" s="27"/>
    </row>
    <row r="1272" spans="3:23">
      <c r="C1272" s="27"/>
      <c r="D1272" s="27"/>
      <c r="E1272" s="27"/>
      <c r="F1272" s="27"/>
      <c r="G1272" s="27"/>
      <c r="H1272" s="27"/>
      <c r="I1272" s="27"/>
      <c r="J1272" s="27"/>
      <c r="K1272" s="27"/>
      <c r="L1272" s="27"/>
      <c r="M1272" s="27"/>
      <c r="N1272" s="27"/>
      <c r="O1272" s="27"/>
      <c r="P1272" s="27"/>
      <c r="Q1272" s="27"/>
      <c r="R1272" s="27"/>
      <c r="S1272" s="27"/>
      <c r="T1272" s="27"/>
      <c r="U1272" s="27"/>
      <c r="V1272" s="27"/>
      <c r="W1272" s="27"/>
    </row>
    <row r="1273" spans="3:23">
      <c r="C1273" s="27"/>
      <c r="D1273" s="27"/>
      <c r="E1273" s="27"/>
      <c r="F1273" s="27"/>
      <c r="G1273" s="27"/>
      <c r="H1273" s="27"/>
      <c r="I1273" s="27"/>
      <c r="J1273" s="27"/>
      <c r="K1273" s="27"/>
      <c r="L1273" s="27"/>
      <c r="M1273" s="27"/>
      <c r="N1273" s="27"/>
      <c r="O1273" s="27"/>
      <c r="P1273" s="27"/>
      <c r="Q1273" s="27"/>
      <c r="R1273" s="27"/>
      <c r="S1273" s="27"/>
      <c r="T1273" s="27"/>
      <c r="U1273" s="27"/>
      <c r="V1273" s="27"/>
      <c r="W1273" s="27"/>
    </row>
    <row r="1274" spans="3:23">
      <c r="C1274" s="27"/>
      <c r="D1274" s="27"/>
      <c r="E1274" s="27"/>
      <c r="F1274" s="27"/>
      <c r="G1274" s="27"/>
      <c r="H1274" s="27"/>
      <c r="I1274" s="27"/>
      <c r="J1274" s="27"/>
      <c r="K1274" s="27"/>
      <c r="L1274" s="27"/>
      <c r="M1274" s="27"/>
      <c r="N1274" s="27"/>
      <c r="O1274" s="27"/>
      <c r="P1274" s="27"/>
      <c r="Q1274" s="27"/>
      <c r="R1274" s="27"/>
      <c r="S1274" s="27"/>
      <c r="T1274" s="27"/>
      <c r="U1274" s="27"/>
      <c r="V1274" s="27"/>
      <c r="W1274" s="27"/>
    </row>
    <row r="1275" spans="3:23">
      <c r="C1275" s="27"/>
      <c r="D1275" s="27"/>
      <c r="E1275" s="27"/>
      <c r="F1275" s="27"/>
      <c r="G1275" s="27"/>
      <c r="H1275" s="27"/>
      <c r="I1275" s="27"/>
      <c r="J1275" s="27"/>
      <c r="K1275" s="27"/>
      <c r="L1275" s="27"/>
      <c r="M1275" s="27"/>
      <c r="N1275" s="27"/>
      <c r="O1275" s="27"/>
      <c r="P1275" s="27"/>
      <c r="Q1275" s="27"/>
      <c r="R1275" s="27"/>
      <c r="S1275" s="27"/>
      <c r="T1275" s="27"/>
      <c r="U1275" s="27"/>
      <c r="V1275" s="27"/>
      <c r="W1275" s="27"/>
    </row>
    <row r="1276" spans="3:23">
      <c r="C1276" s="27"/>
      <c r="D1276" s="27"/>
      <c r="E1276" s="27"/>
      <c r="F1276" s="27"/>
      <c r="G1276" s="27"/>
      <c r="H1276" s="27"/>
      <c r="I1276" s="27"/>
      <c r="J1276" s="27"/>
      <c r="K1276" s="27"/>
      <c r="L1276" s="27"/>
      <c r="M1276" s="27"/>
      <c r="N1276" s="27"/>
      <c r="O1276" s="27"/>
      <c r="P1276" s="27"/>
      <c r="Q1276" s="27"/>
      <c r="R1276" s="27"/>
      <c r="S1276" s="27"/>
      <c r="T1276" s="27"/>
      <c r="U1276" s="27"/>
      <c r="V1276" s="27"/>
      <c r="W1276" s="27"/>
    </row>
    <row r="1277" spans="3:23">
      <c r="C1277" s="27"/>
      <c r="D1277" s="27"/>
      <c r="E1277" s="27"/>
      <c r="F1277" s="27"/>
      <c r="G1277" s="27"/>
      <c r="H1277" s="27"/>
      <c r="I1277" s="27"/>
      <c r="J1277" s="27"/>
      <c r="K1277" s="27"/>
      <c r="L1277" s="27"/>
      <c r="M1277" s="27"/>
      <c r="N1277" s="27"/>
      <c r="O1277" s="27"/>
      <c r="P1277" s="27"/>
      <c r="Q1277" s="27"/>
      <c r="R1277" s="27"/>
      <c r="S1277" s="27"/>
      <c r="T1277" s="27"/>
      <c r="U1277" s="27"/>
      <c r="V1277" s="27"/>
      <c r="W1277" s="27"/>
    </row>
    <row r="1278" spans="3:23">
      <c r="C1278" s="27"/>
      <c r="D1278" s="27"/>
      <c r="E1278" s="27"/>
      <c r="F1278" s="27"/>
      <c r="G1278" s="27"/>
      <c r="H1278" s="27"/>
      <c r="I1278" s="27"/>
      <c r="J1278" s="27"/>
      <c r="K1278" s="27"/>
      <c r="L1278" s="27"/>
      <c r="M1278" s="27"/>
      <c r="N1278" s="27"/>
      <c r="O1278" s="27"/>
      <c r="P1278" s="27"/>
      <c r="Q1278" s="27"/>
      <c r="R1278" s="27"/>
      <c r="S1278" s="27"/>
      <c r="T1278" s="27"/>
      <c r="U1278" s="27"/>
      <c r="V1278" s="27"/>
      <c r="W1278" s="27"/>
    </row>
    <row r="1279" spans="3:23">
      <c r="C1279" s="27"/>
      <c r="D1279" s="27"/>
      <c r="E1279" s="27"/>
      <c r="F1279" s="27"/>
      <c r="G1279" s="27"/>
      <c r="H1279" s="27"/>
      <c r="I1279" s="27"/>
      <c r="J1279" s="27"/>
      <c r="K1279" s="27"/>
      <c r="L1279" s="27"/>
      <c r="M1279" s="27"/>
      <c r="N1279" s="27"/>
      <c r="O1279" s="27"/>
      <c r="P1279" s="27"/>
      <c r="Q1279" s="27"/>
      <c r="R1279" s="27"/>
      <c r="S1279" s="27"/>
      <c r="T1279" s="27"/>
      <c r="U1279" s="27"/>
      <c r="V1279" s="27"/>
      <c r="W1279" s="27"/>
    </row>
    <row r="1280" spans="3:23">
      <c r="C1280" s="27"/>
      <c r="D1280" s="27"/>
      <c r="E1280" s="27"/>
      <c r="F1280" s="27"/>
      <c r="G1280" s="27"/>
      <c r="H1280" s="27"/>
      <c r="I1280" s="27"/>
      <c r="J1280" s="27"/>
      <c r="K1280" s="27"/>
      <c r="L1280" s="27"/>
      <c r="M1280" s="27"/>
      <c r="N1280" s="27"/>
      <c r="O1280" s="27"/>
      <c r="P1280" s="27"/>
      <c r="Q1280" s="27"/>
      <c r="R1280" s="27"/>
      <c r="S1280" s="27"/>
      <c r="T1280" s="27"/>
      <c r="U1280" s="27"/>
      <c r="V1280" s="27"/>
      <c r="W1280" s="27"/>
    </row>
    <row r="1281" spans="3:23">
      <c r="C1281" s="27"/>
      <c r="D1281" s="27"/>
      <c r="E1281" s="27"/>
      <c r="F1281" s="27"/>
      <c r="G1281" s="27"/>
      <c r="H1281" s="27"/>
      <c r="I1281" s="27"/>
      <c r="J1281" s="27"/>
      <c r="K1281" s="27"/>
      <c r="L1281" s="27"/>
      <c r="M1281" s="27"/>
      <c r="N1281" s="27"/>
      <c r="O1281" s="27"/>
      <c r="P1281" s="27"/>
      <c r="Q1281" s="27"/>
      <c r="R1281" s="27"/>
      <c r="S1281" s="27"/>
      <c r="T1281" s="27"/>
      <c r="U1281" s="27"/>
      <c r="V1281" s="27"/>
      <c r="W1281" s="27"/>
    </row>
    <row r="1282" spans="3:23">
      <c r="C1282" s="27"/>
      <c r="D1282" s="27"/>
      <c r="E1282" s="27"/>
      <c r="F1282" s="27"/>
      <c r="G1282" s="27"/>
      <c r="H1282" s="27"/>
      <c r="I1282" s="27"/>
      <c r="J1282" s="27"/>
      <c r="K1282" s="27"/>
      <c r="L1282" s="27"/>
      <c r="M1282" s="27"/>
      <c r="N1282" s="27"/>
      <c r="O1282" s="27"/>
      <c r="P1282" s="27"/>
      <c r="Q1282" s="27"/>
      <c r="R1282" s="27"/>
      <c r="S1282" s="27"/>
      <c r="T1282" s="27"/>
      <c r="U1282" s="27"/>
      <c r="V1282" s="27"/>
      <c r="W1282" s="27"/>
    </row>
    <row r="1283" spans="3:23">
      <c r="C1283" s="27"/>
      <c r="D1283" s="27"/>
      <c r="E1283" s="27"/>
      <c r="F1283" s="27"/>
      <c r="G1283" s="27"/>
      <c r="H1283" s="27"/>
      <c r="I1283" s="27"/>
      <c r="J1283" s="27"/>
      <c r="K1283" s="27"/>
      <c r="L1283" s="27"/>
      <c r="M1283" s="27"/>
      <c r="N1283" s="27"/>
      <c r="O1283" s="27"/>
      <c r="P1283" s="27"/>
      <c r="Q1283" s="27"/>
      <c r="R1283" s="27"/>
      <c r="S1283" s="27"/>
      <c r="T1283" s="27"/>
      <c r="U1283" s="27"/>
      <c r="V1283" s="27"/>
      <c r="W1283" s="27"/>
    </row>
    <row r="1284" spans="3:23">
      <c r="C1284" s="27"/>
      <c r="D1284" s="27"/>
      <c r="E1284" s="27"/>
      <c r="F1284" s="27"/>
      <c r="G1284" s="27"/>
      <c r="H1284" s="27"/>
      <c r="I1284" s="27"/>
      <c r="J1284" s="27"/>
      <c r="K1284" s="27"/>
      <c r="L1284" s="27"/>
      <c r="M1284" s="27"/>
      <c r="N1284" s="27"/>
      <c r="O1284" s="27"/>
      <c r="P1284" s="27"/>
      <c r="Q1284" s="27"/>
      <c r="R1284" s="27"/>
      <c r="S1284" s="27"/>
      <c r="T1284" s="27"/>
      <c r="U1284" s="27"/>
      <c r="V1284" s="27"/>
      <c r="W1284" s="27"/>
    </row>
    <row r="1285" spans="3:23">
      <c r="C1285" s="27"/>
      <c r="D1285" s="27"/>
      <c r="E1285" s="27"/>
      <c r="F1285" s="27"/>
      <c r="G1285" s="27"/>
      <c r="H1285" s="27"/>
      <c r="I1285" s="27"/>
      <c r="J1285" s="27"/>
      <c r="K1285" s="27"/>
      <c r="L1285" s="27"/>
      <c r="M1285" s="27"/>
      <c r="N1285" s="27"/>
      <c r="O1285" s="27"/>
      <c r="P1285" s="27"/>
      <c r="Q1285" s="27"/>
      <c r="R1285" s="27"/>
      <c r="S1285" s="27"/>
      <c r="T1285" s="27"/>
      <c r="U1285" s="27"/>
      <c r="V1285" s="27"/>
      <c r="W1285" s="27"/>
    </row>
    <row r="1286" spans="3:23">
      <c r="C1286" s="27"/>
      <c r="D1286" s="27"/>
      <c r="E1286" s="27"/>
      <c r="F1286" s="27"/>
      <c r="G1286" s="27"/>
      <c r="H1286" s="27"/>
      <c r="I1286" s="27"/>
      <c r="J1286" s="27"/>
      <c r="K1286" s="27"/>
      <c r="L1286" s="27"/>
      <c r="M1286" s="27"/>
      <c r="N1286" s="27"/>
      <c r="O1286" s="27"/>
      <c r="P1286" s="27"/>
      <c r="Q1286" s="27"/>
      <c r="R1286" s="27"/>
      <c r="S1286" s="27"/>
      <c r="T1286" s="27"/>
      <c r="U1286" s="27"/>
      <c r="V1286" s="27"/>
      <c r="W1286" s="27"/>
    </row>
    <row r="1287" spans="3:23">
      <c r="C1287" s="27"/>
      <c r="D1287" s="27"/>
      <c r="E1287" s="27"/>
      <c r="F1287" s="27"/>
      <c r="G1287" s="27"/>
      <c r="H1287" s="27"/>
      <c r="I1287" s="27"/>
      <c r="J1287" s="27"/>
      <c r="K1287" s="27"/>
      <c r="L1287" s="27"/>
      <c r="M1287" s="27"/>
      <c r="N1287" s="27"/>
      <c r="O1287" s="27"/>
      <c r="P1287" s="27"/>
      <c r="Q1287" s="27"/>
      <c r="R1287" s="27"/>
      <c r="S1287" s="27"/>
      <c r="T1287" s="27"/>
      <c r="U1287" s="27"/>
      <c r="V1287" s="27"/>
      <c r="W1287" s="27"/>
    </row>
    <row r="1288" spans="3:23">
      <c r="C1288" s="27"/>
      <c r="D1288" s="27"/>
      <c r="E1288" s="27"/>
      <c r="F1288" s="27"/>
      <c r="G1288" s="27"/>
      <c r="H1288" s="27"/>
      <c r="I1288" s="27"/>
      <c r="J1288" s="27"/>
      <c r="K1288" s="27"/>
      <c r="L1288" s="27"/>
      <c r="M1288" s="27"/>
      <c r="N1288" s="27"/>
      <c r="O1288" s="27"/>
      <c r="P1288" s="27"/>
      <c r="Q1288" s="27"/>
      <c r="R1288" s="27"/>
      <c r="S1288" s="27"/>
      <c r="T1288" s="27"/>
      <c r="U1288" s="27"/>
      <c r="V1288" s="27"/>
      <c r="W1288" s="27"/>
    </row>
    <row r="1289" spans="3:23">
      <c r="C1289" s="27"/>
      <c r="D1289" s="27"/>
      <c r="E1289" s="27"/>
      <c r="F1289" s="27"/>
      <c r="G1289" s="27"/>
      <c r="H1289" s="27"/>
      <c r="I1289" s="27"/>
      <c r="J1289" s="27"/>
      <c r="K1289" s="27"/>
      <c r="L1289" s="27"/>
      <c r="M1289" s="27"/>
      <c r="N1289" s="27"/>
      <c r="O1289" s="27"/>
      <c r="P1289" s="27"/>
      <c r="Q1289" s="27"/>
      <c r="R1289" s="27"/>
      <c r="S1289" s="27"/>
      <c r="T1289" s="27"/>
      <c r="U1289" s="27"/>
      <c r="V1289" s="27"/>
      <c r="W1289" s="27"/>
    </row>
    <row r="1290" spans="3:23">
      <c r="C1290" s="27"/>
      <c r="D1290" s="27"/>
      <c r="E1290" s="27"/>
      <c r="F1290" s="27"/>
      <c r="G1290" s="27"/>
      <c r="H1290" s="27"/>
      <c r="I1290" s="27"/>
      <c r="J1290" s="27"/>
      <c r="K1290" s="27"/>
      <c r="L1290" s="27"/>
      <c r="M1290" s="27"/>
      <c r="N1290" s="27"/>
      <c r="O1290" s="27"/>
      <c r="P1290" s="27"/>
      <c r="Q1290" s="27"/>
      <c r="R1290" s="27"/>
      <c r="S1290" s="27"/>
      <c r="T1290" s="27"/>
      <c r="U1290" s="27"/>
      <c r="V1290" s="27"/>
      <c r="W1290" s="27"/>
    </row>
    <row r="1291" spans="3:23">
      <c r="C1291" s="27"/>
      <c r="D1291" s="27"/>
      <c r="E1291" s="27"/>
      <c r="F1291" s="27"/>
      <c r="G1291" s="27"/>
      <c r="H1291" s="27"/>
      <c r="I1291" s="27"/>
      <c r="J1291" s="27"/>
      <c r="K1291" s="27"/>
      <c r="L1291" s="27"/>
      <c r="M1291" s="27"/>
      <c r="N1291" s="27"/>
      <c r="O1291" s="27"/>
      <c r="P1291" s="27"/>
      <c r="Q1291" s="27"/>
      <c r="R1291" s="27"/>
      <c r="S1291" s="27"/>
      <c r="T1291" s="27"/>
      <c r="U1291" s="27"/>
      <c r="V1291" s="27"/>
      <c r="W1291" s="27"/>
    </row>
    <row r="1292" spans="3:23">
      <c r="C1292" s="27"/>
      <c r="D1292" s="27"/>
      <c r="E1292" s="27"/>
      <c r="F1292" s="27"/>
      <c r="G1292" s="27"/>
      <c r="H1292" s="27"/>
      <c r="I1292" s="27"/>
      <c r="J1292" s="27"/>
      <c r="K1292" s="27"/>
      <c r="L1292" s="27"/>
      <c r="M1292" s="27"/>
      <c r="N1292" s="27"/>
      <c r="O1292" s="27"/>
      <c r="P1292" s="27"/>
      <c r="Q1292" s="27"/>
      <c r="R1292" s="27"/>
      <c r="S1292" s="27"/>
      <c r="T1292" s="27"/>
      <c r="U1292" s="27"/>
      <c r="V1292" s="27"/>
      <c r="W1292" s="27"/>
    </row>
    <row r="1293" spans="3:23">
      <c r="C1293" s="27"/>
      <c r="D1293" s="27"/>
      <c r="E1293" s="27"/>
      <c r="F1293" s="27"/>
      <c r="G1293" s="27"/>
      <c r="H1293" s="27"/>
      <c r="I1293" s="27"/>
      <c r="J1293" s="27"/>
      <c r="K1293" s="27"/>
      <c r="L1293" s="27"/>
      <c r="M1293" s="27"/>
      <c r="N1293" s="27"/>
      <c r="O1293" s="27"/>
      <c r="P1293" s="27"/>
      <c r="Q1293" s="27"/>
      <c r="R1293" s="27"/>
      <c r="S1293" s="27"/>
      <c r="T1293" s="27"/>
      <c r="U1293" s="27"/>
      <c r="V1293" s="27"/>
      <c r="W1293" s="27"/>
    </row>
    <row r="1294" spans="3:23">
      <c r="C1294" s="27"/>
      <c r="D1294" s="27"/>
      <c r="E1294" s="27"/>
      <c r="F1294" s="27"/>
      <c r="G1294" s="27"/>
      <c r="H1294" s="27"/>
      <c r="I1294" s="27"/>
      <c r="J1294" s="27"/>
      <c r="K1294" s="27"/>
      <c r="L1294" s="27"/>
      <c r="M1294" s="27"/>
      <c r="N1294" s="27"/>
      <c r="O1294" s="27"/>
      <c r="P1294" s="27"/>
      <c r="Q1294" s="27"/>
      <c r="R1294" s="27"/>
      <c r="S1294" s="27"/>
      <c r="T1294" s="27"/>
      <c r="U1294" s="27"/>
      <c r="V1294" s="27"/>
      <c r="W1294" s="27"/>
    </row>
    <row r="1295" spans="3:23">
      <c r="C1295" s="27"/>
      <c r="D1295" s="27"/>
      <c r="E1295" s="27"/>
      <c r="F1295" s="27"/>
      <c r="G1295" s="27"/>
      <c r="H1295" s="27"/>
      <c r="I1295" s="27"/>
      <c r="J1295" s="27"/>
      <c r="K1295" s="27"/>
      <c r="L1295" s="27"/>
      <c r="M1295" s="27"/>
      <c r="N1295" s="27"/>
      <c r="O1295" s="27"/>
      <c r="P1295" s="27"/>
      <c r="Q1295" s="27"/>
      <c r="R1295" s="27"/>
      <c r="S1295" s="27"/>
      <c r="T1295" s="27"/>
      <c r="U1295" s="27"/>
      <c r="V1295" s="27"/>
      <c r="W1295" s="27"/>
    </row>
    <row r="1296" spans="3:23">
      <c r="C1296" s="27"/>
      <c r="D1296" s="27"/>
      <c r="E1296" s="27"/>
      <c r="F1296" s="27"/>
      <c r="G1296" s="27"/>
      <c r="H1296" s="27"/>
      <c r="I1296" s="27"/>
      <c r="J1296" s="27"/>
      <c r="K1296" s="27"/>
      <c r="L1296" s="27"/>
      <c r="M1296" s="27"/>
      <c r="N1296" s="27"/>
      <c r="O1296" s="27"/>
      <c r="P1296" s="27"/>
      <c r="Q1296" s="27"/>
      <c r="R1296" s="27"/>
      <c r="S1296" s="27"/>
      <c r="T1296" s="27"/>
      <c r="U1296" s="27"/>
      <c r="V1296" s="27"/>
      <c r="W1296" s="27"/>
    </row>
    <row r="1297" spans="3:23">
      <c r="C1297" s="27"/>
      <c r="D1297" s="27"/>
      <c r="E1297" s="27"/>
      <c r="F1297" s="27"/>
      <c r="G1297" s="27"/>
      <c r="H1297" s="27"/>
      <c r="I1297" s="27"/>
      <c r="J1297" s="27"/>
      <c r="K1297" s="27"/>
      <c r="L1297" s="27"/>
      <c r="M1297" s="27"/>
      <c r="N1297" s="27"/>
      <c r="O1297" s="27"/>
      <c r="P1297" s="27"/>
      <c r="Q1297" s="27"/>
      <c r="R1297" s="27"/>
      <c r="S1297" s="27"/>
      <c r="T1297" s="27"/>
      <c r="U1297" s="27"/>
      <c r="V1297" s="27"/>
      <c r="W1297" s="27"/>
    </row>
    <row r="1298" spans="3:23">
      <c r="C1298" s="27"/>
      <c r="D1298" s="27"/>
      <c r="E1298" s="27"/>
      <c r="F1298" s="27"/>
      <c r="G1298" s="27"/>
      <c r="H1298" s="27"/>
      <c r="I1298" s="27"/>
      <c r="J1298" s="27"/>
      <c r="K1298" s="27"/>
      <c r="L1298" s="27"/>
      <c r="M1298" s="27"/>
      <c r="N1298" s="27"/>
      <c r="O1298" s="27"/>
      <c r="P1298" s="27"/>
      <c r="Q1298" s="27"/>
      <c r="R1298" s="27"/>
      <c r="S1298" s="27"/>
      <c r="T1298" s="27"/>
      <c r="U1298" s="27"/>
      <c r="V1298" s="27"/>
      <c r="W1298" s="27"/>
    </row>
    <row r="1299" spans="3:23">
      <c r="C1299" s="27"/>
      <c r="D1299" s="27"/>
      <c r="E1299" s="27"/>
      <c r="F1299" s="27"/>
      <c r="G1299" s="27"/>
      <c r="H1299" s="27"/>
      <c r="I1299" s="27"/>
      <c r="J1299" s="27"/>
      <c r="K1299" s="27"/>
      <c r="L1299" s="27"/>
      <c r="M1299" s="27"/>
      <c r="N1299" s="27"/>
      <c r="O1299" s="27"/>
      <c r="P1299" s="27"/>
      <c r="Q1299" s="27"/>
      <c r="R1299" s="27"/>
      <c r="S1299" s="27"/>
      <c r="T1299" s="27"/>
      <c r="U1299" s="27"/>
      <c r="V1299" s="27"/>
      <c r="W1299" s="27"/>
    </row>
    <row r="1300" spans="3:23">
      <c r="C1300" s="27"/>
      <c r="D1300" s="27"/>
      <c r="E1300" s="27"/>
      <c r="F1300" s="27"/>
      <c r="G1300" s="27"/>
      <c r="H1300" s="27"/>
      <c r="I1300" s="27"/>
      <c r="J1300" s="27"/>
      <c r="K1300" s="27"/>
      <c r="L1300" s="27"/>
      <c r="M1300" s="27"/>
      <c r="N1300" s="27"/>
      <c r="O1300" s="27"/>
      <c r="P1300" s="27"/>
      <c r="Q1300" s="27"/>
      <c r="R1300" s="27"/>
      <c r="S1300" s="27"/>
      <c r="T1300" s="27"/>
      <c r="U1300" s="27"/>
      <c r="V1300" s="27"/>
      <c r="W1300" s="27"/>
    </row>
    <row r="1301" spans="3:23">
      <c r="C1301" s="27"/>
      <c r="D1301" s="27"/>
      <c r="E1301" s="27"/>
      <c r="F1301" s="27"/>
      <c r="G1301" s="27"/>
      <c r="H1301" s="27"/>
      <c r="I1301" s="27"/>
      <c r="J1301" s="27"/>
      <c r="K1301" s="27"/>
      <c r="L1301" s="27"/>
      <c r="M1301" s="27"/>
      <c r="N1301" s="27"/>
      <c r="O1301" s="27"/>
      <c r="P1301" s="27"/>
      <c r="Q1301" s="27"/>
      <c r="R1301" s="27"/>
      <c r="S1301" s="27"/>
      <c r="T1301" s="27"/>
      <c r="U1301" s="27"/>
      <c r="V1301" s="27"/>
      <c r="W1301" s="27"/>
    </row>
    <row r="1302" spans="3:23">
      <c r="C1302" s="27"/>
      <c r="D1302" s="27"/>
      <c r="E1302" s="27"/>
      <c r="F1302" s="27"/>
      <c r="G1302" s="27"/>
      <c r="H1302" s="27"/>
      <c r="I1302" s="27"/>
      <c r="J1302" s="27"/>
      <c r="K1302" s="27"/>
      <c r="L1302" s="27"/>
      <c r="M1302" s="27"/>
      <c r="N1302" s="27"/>
      <c r="O1302" s="27"/>
      <c r="P1302" s="27"/>
      <c r="Q1302" s="27"/>
      <c r="R1302" s="27"/>
      <c r="S1302" s="27"/>
      <c r="T1302" s="27"/>
      <c r="U1302" s="27"/>
      <c r="V1302" s="27"/>
      <c r="W1302" s="27"/>
    </row>
    <row r="1303" spans="3:23">
      <c r="C1303" s="27"/>
      <c r="D1303" s="27"/>
      <c r="E1303" s="27"/>
      <c r="F1303" s="27"/>
      <c r="G1303" s="27"/>
      <c r="H1303" s="27"/>
      <c r="I1303" s="27"/>
      <c r="J1303" s="27"/>
      <c r="K1303" s="27"/>
      <c r="L1303" s="27"/>
      <c r="M1303" s="27"/>
      <c r="N1303" s="27"/>
      <c r="O1303" s="27"/>
      <c r="P1303" s="27"/>
      <c r="Q1303" s="27"/>
      <c r="R1303" s="27"/>
      <c r="S1303" s="27"/>
      <c r="T1303" s="27"/>
      <c r="U1303" s="27"/>
      <c r="V1303" s="27"/>
      <c r="W1303" s="27"/>
    </row>
    <row r="1304" spans="3:23">
      <c r="C1304" s="27"/>
      <c r="D1304" s="27"/>
      <c r="E1304" s="27"/>
      <c r="F1304" s="27"/>
      <c r="G1304" s="27"/>
      <c r="H1304" s="27"/>
      <c r="I1304" s="27"/>
      <c r="J1304" s="27"/>
      <c r="K1304" s="27"/>
      <c r="L1304" s="27"/>
      <c r="M1304" s="27"/>
      <c r="N1304" s="27"/>
      <c r="O1304" s="27"/>
      <c r="P1304" s="27"/>
      <c r="Q1304" s="27"/>
      <c r="R1304" s="27"/>
      <c r="S1304" s="27"/>
      <c r="T1304" s="27"/>
      <c r="U1304" s="27"/>
      <c r="V1304" s="27"/>
      <c r="W1304" s="27"/>
    </row>
    <row r="1305" spans="3:23">
      <c r="C1305" s="27"/>
      <c r="D1305" s="27"/>
      <c r="E1305" s="27"/>
      <c r="F1305" s="27"/>
      <c r="G1305" s="27"/>
      <c r="H1305" s="27"/>
      <c r="I1305" s="27"/>
      <c r="J1305" s="27"/>
      <c r="K1305" s="27"/>
      <c r="L1305" s="27"/>
      <c r="M1305" s="27"/>
      <c r="N1305" s="27"/>
      <c r="O1305" s="27"/>
      <c r="P1305" s="27"/>
      <c r="Q1305" s="27"/>
      <c r="R1305" s="27"/>
      <c r="S1305" s="27"/>
      <c r="T1305" s="27"/>
      <c r="U1305" s="27"/>
      <c r="V1305" s="27"/>
      <c r="W1305" s="27"/>
    </row>
    <row r="1306" spans="3:23">
      <c r="C1306" s="27"/>
      <c r="D1306" s="27"/>
      <c r="E1306" s="27"/>
      <c r="F1306" s="27"/>
      <c r="G1306" s="27"/>
      <c r="H1306" s="27"/>
      <c r="I1306" s="27"/>
      <c r="J1306" s="27"/>
      <c r="K1306" s="27"/>
      <c r="L1306" s="27"/>
      <c r="M1306" s="27"/>
      <c r="N1306" s="27"/>
      <c r="O1306" s="27"/>
      <c r="P1306" s="27"/>
      <c r="Q1306" s="27"/>
      <c r="R1306" s="27"/>
      <c r="S1306" s="27"/>
      <c r="T1306" s="27"/>
      <c r="U1306" s="27"/>
      <c r="V1306" s="27"/>
      <c r="W1306" s="27"/>
    </row>
    <row r="1307" spans="3:23">
      <c r="C1307" s="27"/>
      <c r="D1307" s="27"/>
      <c r="E1307" s="27"/>
      <c r="F1307" s="27"/>
      <c r="G1307" s="27"/>
      <c r="H1307" s="27"/>
      <c r="I1307" s="27"/>
      <c r="J1307" s="27"/>
      <c r="K1307" s="27"/>
      <c r="L1307" s="27"/>
      <c r="M1307" s="27"/>
      <c r="N1307" s="27"/>
      <c r="O1307" s="27"/>
      <c r="P1307" s="27"/>
      <c r="Q1307" s="27"/>
      <c r="R1307" s="27"/>
      <c r="S1307" s="27"/>
      <c r="T1307" s="27"/>
      <c r="U1307" s="27"/>
      <c r="V1307" s="27"/>
      <c r="W1307" s="27"/>
    </row>
    <row r="1308" spans="3:23">
      <c r="C1308" s="27"/>
      <c r="D1308" s="27"/>
      <c r="E1308" s="27"/>
      <c r="F1308" s="27"/>
      <c r="G1308" s="27"/>
      <c r="H1308" s="27"/>
      <c r="I1308" s="27"/>
      <c r="J1308" s="27"/>
      <c r="K1308" s="27"/>
      <c r="L1308" s="27"/>
      <c r="M1308" s="27"/>
      <c r="N1308" s="27"/>
      <c r="O1308" s="27"/>
      <c r="P1308" s="27"/>
      <c r="Q1308" s="27"/>
      <c r="R1308" s="27"/>
      <c r="S1308" s="27"/>
      <c r="T1308" s="27"/>
      <c r="U1308" s="27"/>
      <c r="V1308" s="27"/>
      <c r="W1308" s="27"/>
    </row>
    <row r="1309" spans="3:23">
      <c r="C1309" s="27"/>
      <c r="D1309" s="27"/>
      <c r="E1309" s="27"/>
      <c r="F1309" s="27"/>
      <c r="G1309" s="27"/>
      <c r="H1309" s="27"/>
      <c r="I1309" s="27"/>
      <c r="J1309" s="27"/>
      <c r="K1309" s="27"/>
      <c r="L1309" s="27"/>
      <c r="M1309" s="27"/>
      <c r="N1309" s="27"/>
      <c r="O1309" s="27"/>
      <c r="P1309" s="27"/>
      <c r="Q1309" s="27"/>
      <c r="R1309" s="27"/>
      <c r="S1309" s="27"/>
      <c r="T1309" s="27"/>
      <c r="U1309" s="27"/>
      <c r="V1309" s="27"/>
      <c r="W1309" s="27"/>
    </row>
    <row r="1310" spans="3:23">
      <c r="C1310" s="27"/>
      <c r="D1310" s="27"/>
      <c r="E1310" s="27"/>
      <c r="F1310" s="27"/>
      <c r="G1310" s="27"/>
      <c r="H1310" s="27"/>
      <c r="I1310" s="27"/>
      <c r="J1310" s="27"/>
      <c r="K1310" s="27"/>
      <c r="L1310" s="27"/>
      <c r="M1310" s="27"/>
      <c r="N1310" s="27"/>
      <c r="O1310" s="27"/>
      <c r="P1310" s="27"/>
      <c r="Q1310" s="27"/>
      <c r="R1310" s="27"/>
      <c r="S1310" s="27"/>
      <c r="T1310" s="27"/>
      <c r="U1310" s="27"/>
      <c r="V1310" s="27"/>
      <c r="W1310" s="27"/>
    </row>
    <row r="1311" spans="3:23">
      <c r="C1311" s="27"/>
      <c r="D1311" s="27"/>
      <c r="E1311" s="27"/>
      <c r="F1311" s="27"/>
      <c r="G1311" s="27"/>
      <c r="H1311" s="27"/>
      <c r="I1311" s="27"/>
      <c r="J1311" s="27"/>
      <c r="K1311" s="27"/>
      <c r="L1311" s="27"/>
      <c r="M1311" s="27"/>
      <c r="N1311" s="27"/>
      <c r="O1311" s="27"/>
      <c r="P1311" s="27"/>
      <c r="Q1311" s="27"/>
      <c r="R1311" s="27"/>
      <c r="S1311" s="27"/>
      <c r="T1311" s="27"/>
      <c r="U1311" s="27"/>
      <c r="V1311" s="27"/>
      <c r="W1311" s="27"/>
    </row>
    <row r="1312" spans="3:23">
      <c r="C1312" s="27"/>
      <c r="D1312" s="27"/>
      <c r="E1312" s="27"/>
      <c r="F1312" s="27"/>
      <c r="G1312" s="27"/>
      <c r="H1312" s="27"/>
      <c r="I1312" s="27"/>
      <c r="J1312" s="27"/>
      <c r="K1312" s="27"/>
      <c r="L1312" s="27"/>
      <c r="M1312" s="27"/>
      <c r="N1312" s="27"/>
      <c r="O1312" s="27"/>
      <c r="P1312" s="27"/>
      <c r="Q1312" s="27"/>
      <c r="R1312" s="27"/>
      <c r="S1312" s="27"/>
      <c r="T1312" s="27"/>
      <c r="U1312" s="27"/>
      <c r="V1312" s="27"/>
      <c r="W1312" s="27"/>
    </row>
    <row r="1313" spans="3:23">
      <c r="C1313" s="27"/>
      <c r="D1313" s="27"/>
      <c r="E1313" s="27"/>
      <c r="F1313" s="27"/>
      <c r="G1313" s="27"/>
      <c r="H1313" s="27"/>
      <c r="I1313" s="27"/>
      <c r="J1313" s="27"/>
      <c r="K1313" s="27"/>
      <c r="L1313" s="27"/>
      <c r="M1313" s="27"/>
      <c r="N1313" s="27"/>
      <c r="O1313" s="27"/>
      <c r="P1313" s="27"/>
      <c r="Q1313" s="27"/>
      <c r="R1313" s="27"/>
      <c r="S1313" s="27"/>
      <c r="T1313" s="27"/>
      <c r="U1313" s="27"/>
      <c r="V1313" s="27"/>
      <c r="W1313" s="27"/>
    </row>
    <row r="1314" spans="3:23">
      <c r="C1314" s="27"/>
      <c r="D1314" s="27"/>
      <c r="E1314" s="27"/>
      <c r="F1314" s="27"/>
      <c r="G1314" s="27"/>
      <c r="H1314" s="27"/>
      <c r="I1314" s="27"/>
      <c r="J1314" s="27"/>
      <c r="K1314" s="27"/>
      <c r="L1314" s="27"/>
      <c r="M1314" s="27"/>
      <c r="N1314" s="27"/>
      <c r="O1314" s="27"/>
      <c r="P1314" s="27"/>
      <c r="Q1314" s="27"/>
      <c r="R1314" s="27"/>
      <c r="S1314" s="27"/>
      <c r="T1314" s="27"/>
      <c r="U1314" s="27"/>
      <c r="V1314" s="27"/>
      <c r="W1314" s="27"/>
    </row>
    <row r="1315" spans="3:23">
      <c r="C1315" s="27"/>
      <c r="D1315" s="27"/>
      <c r="E1315" s="27"/>
      <c r="F1315" s="27"/>
      <c r="G1315" s="27"/>
      <c r="H1315" s="27"/>
      <c r="I1315" s="27"/>
      <c r="J1315" s="27"/>
      <c r="K1315" s="27"/>
      <c r="L1315" s="27"/>
      <c r="M1315" s="27"/>
      <c r="N1315" s="27"/>
      <c r="O1315" s="27"/>
      <c r="P1315" s="27"/>
      <c r="Q1315" s="27"/>
      <c r="R1315" s="27"/>
      <c r="S1315" s="27"/>
      <c r="T1315" s="27"/>
      <c r="U1315" s="27"/>
      <c r="V1315" s="27"/>
      <c r="W1315" s="27"/>
    </row>
    <row r="1316" spans="3:23">
      <c r="C1316" s="27"/>
      <c r="D1316" s="27"/>
      <c r="E1316" s="27"/>
      <c r="F1316" s="27"/>
      <c r="G1316" s="27"/>
      <c r="H1316" s="27"/>
      <c r="I1316" s="27"/>
      <c r="J1316" s="27"/>
      <c r="K1316" s="27"/>
      <c r="L1316" s="27"/>
      <c r="M1316" s="27"/>
      <c r="N1316" s="27"/>
      <c r="O1316" s="27"/>
      <c r="P1316" s="27"/>
      <c r="Q1316" s="27"/>
      <c r="R1316" s="27"/>
      <c r="S1316" s="27"/>
      <c r="T1316" s="27"/>
      <c r="U1316" s="27"/>
      <c r="V1316" s="27"/>
      <c r="W1316" s="27"/>
    </row>
    <row r="1317" spans="3:23">
      <c r="C1317" s="27"/>
      <c r="D1317" s="27"/>
      <c r="E1317" s="27"/>
      <c r="F1317" s="27"/>
      <c r="G1317" s="27"/>
      <c r="H1317" s="27"/>
      <c r="I1317" s="27"/>
      <c r="J1317" s="27"/>
      <c r="K1317" s="27"/>
      <c r="L1317" s="27"/>
      <c r="M1317" s="27"/>
      <c r="N1317" s="27"/>
      <c r="O1317" s="27"/>
      <c r="P1317" s="27"/>
      <c r="Q1317" s="27"/>
      <c r="R1317" s="27"/>
      <c r="S1317" s="27"/>
      <c r="T1317" s="27"/>
      <c r="U1317" s="27"/>
      <c r="V1317" s="27"/>
      <c r="W1317" s="27"/>
    </row>
    <row r="1318" spans="3:23">
      <c r="C1318" s="27"/>
      <c r="D1318" s="27"/>
      <c r="E1318" s="27"/>
      <c r="F1318" s="27"/>
      <c r="G1318" s="27"/>
      <c r="H1318" s="27"/>
      <c r="I1318" s="27"/>
      <c r="J1318" s="27"/>
      <c r="K1318" s="27"/>
      <c r="L1318" s="27"/>
      <c r="M1318" s="27"/>
      <c r="N1318" s="27"/>
      <c r="O1318" s="27"/>
      <c r="P1318" s="27"/>
      <c r="Q1318" s="27"/>
      <c r="R1318" s="27"/>
      <c r="S1318" s="27"/>
      <c r="T1318" s="27"/>
      <c r="U1318" s="27"/>
      <c r="V1318" s="27"/>
      <c r="W1318" s="27"/>
    </row>
    <row r="1319" spans="3:23">
      <c r="C1319" s="27"/>
      <c r="D1319" s="27"/>
      <c r="E1319" s="27"/>
      <c r="F1319" s="27"/>
      <c r="G1319" s="27"/>
      <c r="H1319" s="27"/>
      <c r="I1319" s="27"/>
      <c r="J1319" s="27"/>
      <c r="K1319" s="27"/>
      <c r="L1319" s="27"/>
      <c r="M1319" s="27"/>
      <c r="N1319" s="27"/>
      <c r="O1319" s="27"/>
      <c r="P1319" s="27"/>
      <c r="Q1319" s="27"/>
      <c r="R1319" s="27"/>
      <c r="S1319" s="27"/>
      <c r="T1319" s="27"/>
      <c r="U1319" s="27"/>
      <c r="V1319" s="27"/>
      <c r="W1319" s="27"/>
    </row>
    <row r="1320" spans="3:23">
      <c r="C1320" s="27"/>
      <c r="D1320" s="27"/>
      <c r="E1320" s="27"/>
      <c r="F1320" s="27"/>
      <c r="G1320" s="27"/>
      <c r="H1320" s="27"/>
      <c r="I1320" s="27"/>
      <c r="J1320" s="27"/>
      <c r="K1320" s="27"/>
      <c r="L1320" s="27"/>
      <c r="M1320" s="27"/>
      <c r="N1320" s="27"/>
      <c r="O1320" s="27"/>
      <c r="P1320" s="27"/>
      <c r="Q1320" s="27"/>
      <c r="R1320" s="27"/>
      <c r="S1320" s="27"/>
      <c r="T1320" s="27"/>
      <c r="U1320" s="27"/>
      <c r="V1320" s="27"/>
      <c r="W1320" s="27"/>
    </row>
    <row r="1321" spans="3:23">
      <c r="C1321" s="27"/>
      <c r="D1321" s="27"/>
      <c r="E1321" s="27"/>
      <c r="F1321" s="27"/>
      <c r="G1321" s="27"/>
      <c r="H1321" s="27"/>
      <c r="I1321" s="27"/>
      <c r="J1321" s="27"/>
      <c r="K1321" s="27"/>
      <c r="L1321" s="27"/>
      <c r="M1321" s="27"/>
      <c r="N1321" s="27"/>
      <c r="O1321" s="27"/>
      <c r="P1321" s="27"/>
      <c r="Q1321" s="27"/>
      <c r="R1321" s="27"/>
      <c r="S1321" s="27"/>
      <c r="T1321" s="27"/>
      <c r="U1321" s="27"/>
      <c r="V1321" s="27"/>
      <c r="W1321" s="27"/>
    </row>
    <row r="1322" spans="3:23">
      <c r="C1322" s="27"/>
      <c r="D1322" s="27"/>
      <c r="E1322" s="27"/>
      <c r="F1322" s="27"/>
      <c r="G1322" s="27"/>
      <c r="H1322" s="27"/>
      <c r="I1322" s="27"/>
      <c r="J1322" s="27"/>
      <c r="K1322" s="27"/>
      <c r="L1322" s="27"/>
      <c r="M1322" s="27"/>
      <c r="N1322" s="27"/>
      <c r="O1322" s="27"/>
      <c r="P1322" s="27"/>
      <c r="Q1322" s="27"/>
      <c r="R1322" s="27"/>
      <c r="S1322" s="27"/>
      <c r="T1322" s="27"/>
      <c r="U1322" s="27"/>
      <c r="V1322" s="27"/>
      <c r="W1322" s="27"/>
    </row>
    <row r="1323" spans="3:23">
      <c r="C1323" s="27"/>
      <c r="D1323" s="27"/>
      <c r="E1323" s="27"/>
      <c r="F1323" s="27"/>
      <c r="G1323" s="27"/>
      <c r="H1323" s="27"/>
      <c r="I1323" s="27"/>
      <c r="J1323" s="27"/>
      <c r="K1323" s="27"/>
      <c r="L1323" s="27"/>
      <c r="M1323" s="27"/>
      <c r="N1323" s="27"/>
      <c r="O1323" s="27"/>
      <c r="P1323" s="27"/>
      <c r="Q1323" s="27"/>
      <c r="R1323" s="27"/>
      <c r="S1323" s="27"/>
      <c r="T1323" s="27"/>
      <c r="U1323" s="27"/>
      <c r="V1323" s="27"/>
      <c r="W1323" s="27"/>
    </row>
    <row r="1324" spans="3:23">
      <c r="C1324" s="27"/>
      <c r="D1324" s="27"/>
      <c r="E1324" s="27"/>
      <c r="F1324" s="27"/>
      <c r="G1324" s="27"/>
      <c r="H1324" s="27"/>
      <c r="I1324" s="27"/>
      <c r="J1324" s="27"/>
      <c r="K1324" s="27"/>
      <c r="L1324" s="27"/>
      <c r="M1324" s="27"/>
      <c r="N1324" s="27"/>
      <c r="O1324" s="27"/>
      <c r="P1324" s="27"/>
      <c r="Q1324" s="27"/>
      <c r="R1324" s="27"/>
      <c r="S1324" s="27"/>
      <c r="T1324" s="27"/>
      <c r="U1324" s="27"/>
      <c r="V1324" s="27"/>
      <c r="W1324" s="27"/>
    </row>
    <row r="1325" spans="3:23">
      <c r="C1325" s="27"/>
      <c r="D1325" s="27"/>
      <c r="E1325" s="27"/>
      <c r="F1325" s="27"/>
      <c r="G1325" s="27"/>
      <c r="H1325" s="27"/>
      <c r="I1325" s="27"/>
      <c r="J1325" s="27"/>
      <c r="K1325" s="27"/>
      <c r="L1325" s="27"/>
      <c r="M1325" s="27"/>
      <c r="N1325" s="27"/>
      <c r="O1325" s="27"/>
      <c r="P1325" s="27"/>
      <c r="Q1325" s="27"/>
      <c r="R1325" s="27"/>
      <c r="S1325" s="27"/>
      <c r="T1325" s="27"/>
      <c r="U1325" s="27"/>
      <c r="V1325" s="27"/>
      <c r="W1325" s="27"/>
    </row>
    <row r="1326" spans="3:23">
      <c r="C1326" s="27"/>
      <c r="D1326" s="27"/>
      <c r="E1326" s="27"/>
      <c r="F1326" s="27"/>
      <c r="G1326" s="27"/>
      <c r="H1326" s="27"/>
      <c r="I1326" s="27"/>
      <c r="J1326" s="27"/>
      <c r="K1326" s="27"/>
      <c r="L1326" s="27"/>
      <c r="M1326" s="27"/>
      <c r="N1326" s="27"/>
      <c r="O1326" s="27"/>
      <c r="P1326" s="27"/>
      <c r="Q1326" s="27"/>
      <c r="R1326" s="27"/>
      <c r="S1326" s="27"/>
      <c r="T1326" s="27"/>
      <c r="U1326" s="27"/>
      <c r="V1326" s="27"/>
      <c r="W1326" s="27"/>
    </row>
    <row r="1327" spans="3:23">
      <c r="C1327" s="27"/>
      <c r="D1327" s="27"/>
      <c r="E1327" s="27"/>
      <c r="F1327" s="27"/>
      <c r="G1327" s="27"/>
      <c r="H1327" s="27"/>
      <c r="I1327" s="27"/>
      <c r="J1327" s="27"/>
      <c r="K1327" s="27"/>
      <c r="L1327" s="27"/>
      <c r="M1327" s="27"/>
      <c r="N1327" s="27"/>
      <c r="O1327" s="27"/>
      <c r="P1327" s="27"/>
      <c r="Q1327" s="27"/>
      <c r="R1327" s="27"/>
      <c r="S1327" s="27"/>
      <c r="T1327" s="27"/>
      <c r="U1327" s="27"/>
      <c r="V1327" s="27"/>
      <c r="W1327" s="27"/>
    </row>
    <row r="1328" spans="3:23">
      <c r="C1328" s="27"/>
      <c r="D1328" s="27"/>
      <c r="E1328" s="27"/>
      <c r="F1328" s="27"/>
      <c r="G1328" s="27"/>
      <c r="H1328" s="27"/>
      <c r="I1328" s="27"/>
      <c r="J1328" s="27"/>
      <c r="K1328" s="27"/>
      <c r="L1328" s="27"/>
      <c r="M1328" s="27"/>
      <c r="N1328" s="27"/>
      <c r="O1328" s="27"/>
      <c r="P1328" s="27"/>
      <c r="Q1328" s="27"/>
      <c r="R1328" s="27"/>
      <c r="S1328" s="27"/>
      <c r="T1328" s="27"/>
      <c r="U1328" s="27"/>
      <c r="V1328" s="27"/>
      <c r="W1328" s="27"/>
    </row>
    <row r="1329" spans="3:23">
      <c r="C1329" s="27"/>
      <c r="D1329" s="27"/>
      <c r="E1329" s="27"/>
      <c r="F1329" s="27"/>
      <c r="G1329" s="27"/>
      <c r="H1329" s="27"/>
      <c r="I1329" s="27"/>
      <c r="J1329" s="27"/>
      <c r="K1329" s="27"/>
      <c r="L1329" s="27"/>
      <c r="M1329" s="27"/>
      <c r="N1329" s="27"/>
      <c r="O1329" s="27"/>
      <c r="P1329" s="27"/>
      <c r="Q1329" s="27"/>
      <c r="R1329" s="27"/>
      <c r="S1329" s="27"/>
      <c r="T1329" s="27"/>
      <c r="U1329" s="27"/>
      <c r="V1329" s="27"/>
      <c r="W1329" s="27"/>
    </row>
    <row r="1330" spans="3:23">
      <c r="C1330" s="27"/>
      <c r="D1330" s="27"/>
      <c r="E1330" s="27"/>
      <c r="F1330" s="27"/>
      <c r="G1330" s="27"/>
      <c r="H1330" s="27"/>
      <c r="I1330" s="27"/>
      <c r="J1330" s="27"/>
      <c r="K1330" s="27"/>
      <c r="L1330" s="27"/>
      <c r="M1330" s="27"/>
      <c r="N1330" s="27"/>
      <c r="O1330" s="27"/>
      <c r="P1330" s="27"/>
      <c r="Q1330" s="27"/>
      <c r="R1330" s="27"/>
      <c r="S1330" s="27"/>
      <c r="T1330" s="27"/>
      <c r="U1330" s="27"/>
      <c r="V1330" s="27"/>
      <c r="W1330" s="27"/>
    </row>
    <row r="1331" spans="3:23">
      <c r="C1331" s="27"/>
      <c r="D1331" s="27"/>
      <c r="E1331" s="27"/>
      <c r="F1331" s="27"/>
      <c r="G1331" s="27"/>
      <c r="H1331" s="27"/>
      <c r="I1331" s="27"/>
      <c r="J1331" s="27"/>
      <c r="K1331" s="27"/>
      <c r="L1331" s="27"/>
      <c r="M1331" s="27"/>
      <c r="N1331" s="27"/>
      <c r="O1331" s="27"/>
      <c r="P1331" s="27"/>
      <c r="Q1331" s="27"/>
      <c r="R1331" s="27"/>
      <c r="S1331" s="27"/>
      <c r="T1331" s="27"/>
      <c r="U1331" s="27"/>
      <c r="V1331" s="27"/>
      <c r="W1331" s="27"/>
    </row>
    <row r="1332" spans="3:23">
      <c r="C1332" s="27"/>
      <c r="D1332" s="27"/>
      <c r="E1332" s="27"/>
      <c r="F1332" s="27"/>
      <c r="G1332" s="27"/>
      <c r="H1332" s="27"/>
      <c r="I1332" s="27"/>
      <c r="J1332" s="27"/>
      <c r="K1332" s="27"/>
      <c r="L1332" s="27"/>
      <c r="M1332" s="27"/>
      <c r="N1332" s="27"/>
      <c r="O1332" s="27"/>
      <c r="P1332" s="27"/>
      <c r="Q1332" s="27"/>
      <c r="R1332" s="27"/>
      <c r="S1332" s="27"/>
      <c r="T1332" s="27"/>
      <c r="U1332" s="27"/>
      <c r="V1332" s="27"/>
      <c r="W1332" s="27"/>
    </row>
    <row r="1333" spans="3:23">
      <c r="C1333" s="27"/>
      <c r="D1333" s="27"/>
      <c r="E1333" s="27"/>
      <c r="F1333" s="27"/>
      <c r="G1333" s="27"/>
      <c r="H1333" s="27"/>
      <c r="I1333" s="27"/>
      <c r="J1333" s="27"/>
      <c r="K1333" s="27"/>
      <c r="L1333" s="27"/>
      <c r="M1333" s="27"/>
      <c r="N1333" s="27"/>
      <c r="O1333" s="27"/>
      <c r="P1333" s="27"/>
      <c r="Q1333" s="27"/>
      <c r="R1333" s="27"/>
      <c r="S1333" s="27"/>
      <c r="T1333" s="27"/>
      <c r="U1333" s="27"/>
      <c r="V1333" s="27"/>
      <c r="W1333" s="27"/>
    </row>
    <row r="1334" spans="3:23">
      <c r="C1334" s="27"/>
      <c r="D1334" s="27"/>
      <c r="E1334" s="27"/>
      <c r="F1334" s="27"/>
      <c r="G1334" s="27"/>
      <c r="H1334" s="27"/>
      <c r="I1334" s="27"/>
      <c r="J1334" s="27"/>
      <c r="K1334" s="27"/>
      <c r="L1334" s="27"/>
      <c r="M1334" s="27"/>
      <c r="N1334" s="27"/>
      <c r="O1334" s="27"/>
      <c r="P1334" s="27"/>
      <c r="Q1334" s="27"/>
      <c r="R1334" s="27"/>
      <c r="S1334" s="27"/>
      <c r="T1334" s="27"/>
      <c r="U1334" s="27"/>
      <c r="V1334" s="27"/>
      <c r="W1334" s="27"/>
    </row>
    <row r="1335" spans="3:23">
      <c r="C1335" s="27"/>
      <c r="D1335" s="27"/>
      <c r="E1335" s="27"/>
      <c r="F1335" s="27"/>
      <c r="G1335" s="27"/>
      <c r="H1335" s="27"/>
      <c r="I1335" s="27"/>
      <c r="J1335" s="27"/>
      <c r="K1335" s="27"/>
      <c r="L1335" s="27"/>
      <c r="M1335" s="27"/>
      <c r="N1335" s="27"/>
      <c r="O1335" s="27"/>
      <c r="P1335" s="27"/>
      <c r="Q1335" s="27"/>
      <c r="R1335" s="27"/>
      <c r="S1335" s="27"/>
      <c r="T1335" s="27"/>
      <c r="U1335" s="27"/>
      <c r="V1335" s="27"/>
      <c r="W1335" s="27"/>
    </row>
    <row r="1336" spans="3:23">
      <c r="C1336" s="27"/>
      <c r="D1336" s="27"/>
      <c r="E1336" s="27"/>
      <c r="F1336" s="27"/>
      <c r="G1336" s="27"/>
      <c r="H1336" s="27"/>
      <c r="I1336" s="27"/>
      <c r="J1336" s="27"/>
      <c r="K1336" s="27"/>
      <c r="L1336" s="27"/>
      <c r="M1336" s="27"/>
      <c r="N1336" s="27"/>
      <c r="O1336" s="27"/>
      <c r="P1336" s="27"/>
      <c r="Q1336" s="27"/>
      <c r="R1336" s="27"/>
      <c r="S1336" s="27"/>
      <c r="T1336" s="27"/>
      <c r="U1336" s="27"/>
      <c r="V1336" s="27"/>
      <c r="W1336" s="27"/>
    </row>
    <row r="1337" spans="3:23">
      <c r="C1337" s="27"/>
      <c r="D1337" s="27"/>
      <c r="E1337" s="27"/>
      <c r="F1337" s="27"/>
      <c r="G1337" s="27"/>
      <c r="H1337" s="27"/>
      <c r="I1337" s="27"/>
      <c r="J1337" s="27"/>
      <c r="K1337" s="27"/>
      <c r="L1337" s="27"/>
      <c r="M1337" s="27"/>
      <c r="N1337" s="27"/>
      <c r="O1337" s="27"/>
      <c r="P1337" s="27"/>
      <c r="Q1337" s="27"/>
      <c r="R1337" s="27"/>
      <c r="S1337" s="27"/>
      <c r="T1337" s="27"/>
      <c r="U1337" s="27"/>
      <c r="V1337" s="27"/>
      <c r="W1337" s="27"/>
    </row>
    <row r="1338" spans="3:23">
      <c r="C1338" s="27"/>
      <c r="D1338" s="27"/>
      <c r="E1338" s="27"/>
      <c r="F1338" s="27"/>
      <c r="G1338" s="27"/>
      <c r="H1338" s="27"/>
      <c r="I1338" s="27"/>
      <c r="J1338" s="27"/>
      <c r="K1338" s="27"/>
      <c r="L1338" s="27"/>
      <c r="M1338" s="27"/>
      <c r="N1338" s="27"/>
      <c r="O1338" s="27"/>
      <c r="P1338" s="27"/>
      <c r="Q1338" s="27"/>
      <c r="R1338" s="27"/>
      <c r="S1338" s="27"/>
      <c r="T1338" s="27"/>
      <c r="U1338" s="27"/>
      <c r="V1338" s="27"/>
      <c r="W1338" s="27"/>
    </row>
    <row r="1339" spans="3:23">
      <c r="C1339" s="27"/>
      <c r="D1339" s="27"/>
      <c r="E1339" s="27"/>
      <c r="F1339" s="27"/>
      <c r="G1339" s="27"/>
      <c r="H1339" s="27"/>
      <c r="I1339" s="27"/>
      <c r="J1339" s="27"/>
      <c r="K1339" s="27"/>
      <c r="L1339" s="27"/>
      <c r="M1339" s="27"/>
      <c r="N1339" s="27"/>
      <c r="O1339" s="27"/>
      <c r="P1339" s="27"/>
      <c r="Q1339" s="27"/>
      <c r="R1339" s="27"/>
      <c r="S1339" s="27"/>
      <c r="T1339" s="27"/>
      <c r="U1339" s="27"/>
      <c r="V1339" s="27"/>
      <c r="W1339" s="27"/>
    </row>
    <row r="1340" spans="3:23">
      <c r="C1340" s="27"/>
      <c r="D1340" s="27"/>
      <c r="E1340" s="27"/>
      <c r="F1340" s="27"/>
      <c r="G1340" s="27"/>
      <c r="H1340" s="27"/>
      <c r="I1340" s="27"/>
      <c r="J1340" s="27"/>
      <c r="K1340" s="27"/>
      <c r="L1340" s="27"/>
      <c r="M1340" s="27"/>
      <c r="N1340" s="27"/>
      <c r="O1340" s="27"/>
      <c r="P1340" s="27"/>
      <c r="Q1340" s="27"/>
      <c r="R1340" s="27"/>
      <c r="S1340" s="27"/>
      <c r="T1340" s="27"/>
      <c r="U1340" s="27"/>
      <c r="V1340" s="27"/>
      <c r="W1340" s="27"/>
    </row>
    <row r="1341" spans="3:23">
      <c r="C1341" s="27"/>
      <c r="D1341" s="27"/>
      <c r="E1341" s="27"/>
      <c r="F1341" s="27"/>
      <c r="G1341" s="27"/>
      <c r="H1341" s="27"/>
      <c r="I1341" s="27"/>
      <c r="J1341" s="27"/>
      <c r="K1341" s="27"/>
      <c r="L1341" s="27"/>
      <c r="M1341" s="27"/>
      <c r="N1341" s="27"/>
      <c r="O1341" s="27"/>
      <c r="P1341" s="27"/>
      <c r="Q1341" s="27"/>
      <c r="R1341" s="27"/>
      <c r="S1341" s="27"/>
      <c r="T1341" s="27"/>
      <c r="U1341" s="27"/>
      <c r="V1341" s="27"/>
      <c r="W1341" s="27"/>
    </row>
    <row r="1342" spans="3:23">
      <c r="C1342" s="27"/>
      <c r="D1342" s="27"/>
      <c r="E1342" s="27"/>
      <c r="F1342" s="27"/>
      <c r="G1342" s="27"/>
      <c r="H1342" s="27"/>
      <c r="I1342" s="27"/>
      <c r="J1342" s="27"/>
      <c r="K1342" s="27"/>
      <c r="L1342" s="27"/>
      <c r="M1342" s="27"/>
      <c r="N1342" s="27"/>
      <c r="O1342" s="27"/>
      <c r="P1342" s="27"/>
      <c r="Q1342" s="27"/>
      <c r="R1342" s="27"/>
      <c r="S1342" s="27"/>
      <c r="T1342" s="27"/>
      <c r="U1342" s="27"/>
      <c r="V1342" s="27"/>
      <c r="W1342" s="27"/>
    </row>
    <row r="1343" spans="3:23">
      <c r="C1343" s="27"/>
      <c r="D1343" s="27"/>
      <c r="E1343" s="27"/>
      <c r="F1343" s="27"/>
      <c r="G1343" s="27"/>
      <c r="H1343" s="27"/>
      <c r="I1343" s="27"/>
      <c r="J1343" s="27"/>
      <c r="K1343" s="27"/>
      <c r="L1343" s="27"/>
      <c r="M1343" s="27"/>
      <c r="N1343" s="27"/>
      <c r="O1343" s="27"/>
      <c r="P1343" s="27"/>
      <c r="Q1343" s="27"/>
      <c r="R1343" s="27"/>
      <c r="S1343" s="27"/>
      <c r="T1343" s="27"/>
      <c r="U1343" s="27"/>
      <c r="V1343" s="27"/>
      <c r="W1343" s="27"/>
    </row>
    <row r="1344" spans="3:23">
      <c r="C1344" s="27"/>
      <c r="D1344" s="27"/>
      <c r="E1344" s="27"/>
      <c r="F1344" s="27"/>
      <c r="G1344" s="27"/>
      <c r="H1344" s="27"/>
      <c r="I1344" s="27"/>
      <c r="J1344" s="27"/>
      <c r="K1344" s="27"/>
      <c r="L1344" s="27"/>
      <c r="M1344" s="27"/>
      <c r="N1344" s="27"/>
      <c r="O1344" s="27"/>
      <c r="P1344" s="27"/>
      <c r="Q1344" s="27"/>
      <c r="R1344" s="27"/>
      <c r="S1344" s="27"/>
      <c r="T1344" s="27"/>
      <c r="U1344" s="27"/>
      <c r="V1344" s="27"/>
      <c r="W1344" s="27"/>
    </row>
    <row r="1345" spans="3:23">
      <c r="C1345" s="27"/>
      <c r="D1345" s="27"/>
      <c r="E1345" s="27"/>
      <c r="F1345" s="27"/>
      <c r="G1345" s="27"/>
      <c r="H1345" s="27"/>
      <c r="I1345" s="27"/>
      <c r="J1345" s="27"/>
      <c r="K1345" s="27"/>
      <c r="L1345" s="27"/>
      <c r="M1345" s="27"/>
      <c r="N1345" s="27"/>
      <c r="O1345" s="27"/>
      <c r="P1345" s="27"/>
      <c r="Q1345" s="27"/>
      <c r="R1345" s="27"/>
      <c r="S1345" s="27"/>
      <c r="T1345" s="27"/>
      <c r="U1345" s="27"/>
      <c r="V1345" s="27"/>
      <c r="W1345" s="27"/>
    </row>
    <row r="1346" spans="3:23">
      <c r="C1346" s="27"/>
      <c r="D1346" s="27"/>
      <c r="E1346" s="27"/>
      <c r="F1346" s="27"/>
      <c r="G1346" s="27"/>
      <c r="H1346" s="27"/>
      <c r="I1346" s="27"/>
      <c r="J1346" s="27"/>
      <c r="K1346" s="27"/>
      <c r="L1346" s="27"/>
      <c r="M1346" s="27"/>
      <c r="N1346" s="27"/>
      <c r="O1346" s="27"/>
      <c r="P1346" s="27"/>
      <c r="Q1346" s="27"/>
      <c r="R1346" s="27"/>
      <c r="S1346" s="27"/>
      <c r="T1346" s="27"/>
      <c r="U1346" s="27"/>
      <c r="V1346" s="27"/>
      <c r="W1346" s="27"/>
    </row>
    <row r="1347" spans="3:23">
      <c r="C1347" s="27"/>
      <c r="D1347" s="27"/>
      <c r="E1347" s="27"/>
      <c r="F1347" s="27"/>
      <c r="G1347" s="27"/>
      <c r="H1347" s="27"/>
      <c r="I1347" s="27"/>
      <c r="J1347" s="27"/>
      <c r="K1347" s="27"/>
      <c r="L1347" s="27"/>
      <c r="M1347" s="27"/>
      <c r="N1347" s="27"/>
      <c r="O1347" s="27"/>
      <c r="P1347" s="27"/>
      <c r="Q1347" s="27"/>
      <c r="R1347" s="27"/>
      <c r="S1347" s="27"/>
      <c r="T1347" s="27"/>
      <c r="U1347" s="27"/>
      <c r="V1347" s="27"/>
      <c r="W1347" s="27"/>
    </row>
    <row r="1348" spans="3:23">
      <c r="C1348" s="27"/>
      <c r="D1348" s="27"/>
      <c r="E1348" s="27"/>
      <c r="F1348" s="27"/>
      <c r="G1348" s="27"/>
      <c r="H1348" s="27"/>
      <c r="I1348" s="27"/>
      <c r="J1348" s="27"/>
      <c r="K1348" s="27"/>
      <c r="L1348" s="27"/>
      <c r="M1348" s="27"/>
      <c r="N1348" s="27"/>
      <c r="O1348" s="27"/>
      <c r="P1348" s="27"/>
      <c r="Q1348" s="27"/>
      <c r="R1348" s="27"/>
      <c r="S1348" s="27"/>
      <c r="T1348" s="27"/>
      <c r="U1348" s="27"/>
      <c r="V1348" s="27"/>
      <c r="W1348" s="27"/>
    </row>
    <row r="1349" spans="3:23">
      <c r="C1349" s="27"/>
      <c r="D1349" s="27"/>
      <c r="E1349" s="27"/>
      <c r="F1349" s="27"/>
      <c r="G1349" s="27"/>
      <c r="H1349" s="27"/>
      <c r="I1349" s="27"/>
      <c r="J1349" s="27"/>
      <c r="K1349" s="27"/>
      <c r="L1349" s="27"/>
      <c r="M1349" s="27"/>
      <c r="N1349" s="27"/>
      <c r="O1349" s="27"/>
      <c r="P1349" s="27"/>
      <c r="Q1349" s="27"/>
      <c r="R1349" s="27"/>
      <c r="S1349" s="27"/>
      <c r="T1349" s="27"/>
      <c r="U1349" s="27"/>
      <c r="V1349" s="27"/>
      <c r="W1349" s="27"/>
    </row>
    <row r="1350" spans="3:23">
      <c r="C1350" s="27"/>
      <c r="D1350" s="27"/>
      <c r="E1350" s="27"/>
      <c r="F1350" s="27"/>
      <c r="G1350" s="27"/>
      <c r="H1350" s="27"/>
      <c r="I1350" s="27"/>
      <c r="J1350" s="27"/>
      <c r="K1350" s="27"/>
      <c r="L1350" s="27"/>
      <c r="M1350" s="27"/>
      <c r="N1350" s="27"/>
      <c r="O1350" s="27"/>
      <c r="P1350" s="27"/>
      <c r="Q1350" s="27"/>
      <c r="R1350" s="27"/>
      <c r="S1350" s="27"/>
      <c r="T1350" s="27"/>
      <c r="U1350" s="27"/>
      <c r="V1350" s="27"/>
      <c r="W1350" s="27"/>
    </row>
    <row r="1351" spans="3:23">
      <c r="C1351" s="27"/>
      <c r="D1351" s="27"/>
      <c r="E1351" s="27"/>
      <c r="F1351" s="27"/>
      <c r="G1351" s="27"/>
      <c r="H1351" s="27"/>
      <c r="I1351" s="27"/>
      <c r="J1351" s="27"/>
      <c r="K1351" s="27"/>
      <c r="L1351" s="27"/>
      <c r="M1351" s="27"/>
      <c r="N1351" s="27"/>
      <c r="O1351" s="27"/>
      <c r="P1351" s="27"/>
      <c r="Q1351" s="27"/>
      <c r="R1351" s="27"/>
      <c r="S1351" s="27"/>
      <c r="T1351" s="27"/>
      <c r="U1351" s="27"/>
      <c r="V1351" s="27"/>
      <c r="W1351" s="27"/>
    </row>
    <row r="1352" spans="3:23">
      <c r="C1352" s="27"/>
      <c r="D1352" s="27"/>
      <c r="E1352" s="27"/>
      <c r="F1352" s="27"/>
      <c r="G1352" s="27"/>
      <c r="H1352" s="27"/>
      <c r="I1352" s="27"/>
      <c r="J1352" s="27"/>
      <c r="K1352" s="27"/>
      <c r="L1352" s="27"/>
      <c r="M1352" s="27"/>
      <c r="N1352" s="27"/>
      <c r="O1352" s="27"/>
      <c r="P1352" s="27"/>
      <c r="Q1352" s="27"/>
      <c r="R1352" s="27"/>
      <c r="S1352" s="27"/>
      <c r="T1352" s="27"/>
      <c r="U1352" s="27"/>
      <c r="V1352" s="27"/>
      <c r="W1352" s="27"/>
    </row>
    <row r="1353" spans="3:23">
      <c r="C1353" s="27"/>
      <c r="D1353" s="27"/>
      <c r="E1353" s="27"/>
      <c r="F1353" s="27"/>
      <c r="G1353" s="27"/>
      <c r="H1353" s="27"/>
      <c r="I1353" s="27"/>
      <c r="J1353" s="27"/>
      <c r="K1353" s="27"/>
      <c r="L1353" s="27"/>
      <c r="M1353" s="27"/>
      <c r="N1353" s="27"/>
      <c r="O1353" s="27"/>
      <c r="P1353" s="27"/>
      <c r="Q1353" s="27"/>
      <c r="R1353" s="27"/>
      <c r="S1353" s="27"/>
      <c r="T1353" s="27"/>
      <c r="U1353" s="27"/>
      <c r="V1353" s="27"/>
      <c r="W1353" s="27"/>
    </row>
    <row r="1354" spans="3:23">
      <c r="C1354" s="27"/>
      <c r="D1354" s="27"/>
      <c r="E1354" s="27"/>
      <c r="F1354" s="27"/>
      <c r="G1354" s="27"/>
      <c r="H1354" s="27"/>
      <c r="I1354" s="27"/>
      <c r="J1354" s="27"/>
      <c r="K1354" s="27"/>
      <c r="L1354" s="27"/>
      <c r="M1354" s="27"/>
      <c r="N1354" s="27"/>
      <c r="O1354" s="27"/>
      <c r="P1354" s="27"/>
      <c r="Q1354" s="27"/>
      <c r="R1354" s="27"/>
      <c r="S1354" s="27"/>
      <c r="T1354" s="27"/>
      <c r="U1354" s="27"/>
      <c r="V1354" s="27"/>
      <c r="W1354" s="27"/>
    </row>
    <row r="1355" spans="3:23">
      <c r="C1355" s="27"/>
      <c r="D1355" s="27"/>
      <c r="E1355" s="27"/>
      <c r="F1355" s="27"/>
      <c r="G1355" s="27"/>
      <c r="H1355" s="27"/>
      <c r="I1355" s="27"/>
      <c r="J1355" s="27"/>
      <c r="K1355" s="27"/>
      <c r="L1355" s="27"/>
      <c r="M1355" s="27"/>
      <c r="N1355" s="27"/>
      <c r="O1355" s="27"/>
      <c r="P1355" s="27"/>
      <c r="Q1355" s="27"/>
      <c r="R1355" s="27"/>
      <c r="S1355" s="27"/>
      <c r="T1355" s="27"/>
      <c r="U1355" s="27"/>
      <c r="V1355" s="27"/>
      <c r="W1355" s="27"/>
    </row>
    <row r="1356" spans="3:23">
      <c r="C1356" s="27"/>
      <c r="D1356" s="27"/>
      <c r="E1356" s="27"/>
      <c r="F1356" s="27"/>
      <c r="G1356" s="27"/>
      <c r="H1356" s="27"/>
      <c r="I1356" s="27"/>
      <c r="J1356" s="27"/>
      <c r="K1356" s="27"/>
      <c r="L1356" s="27"/>
      <c r="M1356" s="27"/>
      <c r="N1356" s="27"/>
      <c r="O1356" s="27"/>
      <c r="P1356" s="27"/>
      <c r="Q1356" s="27"/>
      <c r="R1356" s="27"/>
      <c r="S1356" s="27"/>
      <c r="T1356" s="27"/>
      <c r="U1356" s="27"/>
      <c r="V1356" s="27"/>
      <c r="W1356" s="27"/>
    </row>
    <row r="1357" spans="3:23">
      <c r="C1357" s="27"/>
      <c r="D1357" s="27"/>
      <c r="E1357" s="27"/>
      <c r="F1357" s="27"/>
      <c r="G1357" s="27"/>
      <c r="H1357" s="27"/>
      <c r="I1357" s="27"/>
      <c r="J1357" s="27"/>
      <c r="K1357" s="27"/>
      <c r="L1357" s="27"/>
      <c r="M1357" s="27"/>
      <c r="N1357" s="27"/>
      <c r="O1357" s="27"/>
      <c r="P1357" s="27"/>
      <c r="Q1357" s="27"/>
      <c r="R1357" s="27"/>
      <c r="S1357" s="27"/>
      <c r="T1357" s="27"/>
      <c r="U1357" s="27"/>
      <c r="V1357" s="27"/>
      <c r="W1357" s="27"/>
    </row>
    <row r="1358" spans="3:23">
      <c r="C1358" s="27"/>
      <c r="D1358" s="27"/>
      <c r="E1358" s="27"/>
      <c r="F1358" s="27"/>
      <c r="G1358" s="27"/>
      <c r="H1358" s="27"/>
      <c r="I1358" s="27"/>
      <c r="J1358" s="27"/>
      <c r="K1358" s="27"/>
      <c r="L1358" s="27"/>
      <c r="M1358" s="27"/>
      <c r="N1358" s="27"/>
      <c r="O1358" s="27"/>
      <c r="P1358" s="27"/>
      <c r="Q1358" s="27"/>
      <c r="R1358" s="27"/>
      <c r="S1358" s="27"/>
      <c r="T1358" s="27"/>
      <c r="U1358" s="27"/>
      <c r="V1358" s="27"/>
      <c r="W1358" s="27"/>
    </row>
    <row r="1359" spans="3:23">
      <c r="C1359" s="27"/>
      <c r="D1359" s="27"/>
      <c r="E1359" s="27"/>
      <c r="F1359" s="27"/>
      <c r="G1359" s="27"/>
      <c r="H1359" s="27"/>
      <c r="I1359" s="27"/>
      <c r="J1359" s="27"/>
      <c r="K1359" s="27"/>
      <c r="L1359" s="27"/>
      <c r="M1359" s="27"/>
      <c r="N1359" s="27"/>
      <c r="O1359" s="27"/>
      <c r="P1359" s="27"/>
      <c r="Q1359" s="27"/>
      <c r="R1359" s="27"/>
      <c r="S1359" s="27"/>
      <c r="T1359" s="27"/>
      <c r="U1359" s="27"/>
      <c r="V1359" s="27"/>
      <c r="W1359" s="27"/>
    </row>
    <row r="1360" spans="3:23">
      <c r="C1360" s="27"/>
      <c r="D1360" s="27"/>
      <c r="E1360" s="27"/>
      <c r="F1360" s="27"/>
      <c r="G1360" s="27"/>
      <c r="H1360" s="27"/>
      <c r="I1360" s="27"/>
      <c r="J1360" s="27"/>
      <c r="K1360" s="27"/>
      <c r="L1360" s="27"/>
      <c r="M1360" s="27"/>
      <c r="N1360" s="27"/>
      <c r="O1360" s="27"/>
      <c r="P1360" s="27"/>
      <c r="Q1360" s="27"/>
      <c r="R1360" s="27"/>
      <c r="S1360" s="27"/>
      <c r="T1360" s="27"/>
      <c r="U1360" s="27"/>
      <c r="V1360" s="27"/>
      <c r="W1360" s="27"/>
    </row>
    <row r="1361" spans="3:23">
      <c r="C1361" s="27"/>
      <c r="D1361" s="27"/>
      <c r="E1361" s="27"/>
      <c r="F1361" s="27"/>
      <c r="G1361" s="27"/>
      <c r="H1361" s="27"/>
      <c r="I1361" s="27"/>
      <c r="J1361" s="27"/>
      <c r="K1361" s="27"/>
      <c r="L1361" s="27"/>
      <c r="M1361" s="27"/>
      <c r="N1361" s="27"/>
      <c r="O1361" s="27"/>
      <c r="P1361" s="27"/>
      <c r="Q1361" s="27"/>
      <c r="R1361" s="27"/>
      <c r="S1361" s="27"/>
      <c r="T1361" s="27"/>
      <c r="U1361" s="27"/>
      <c r="V1361" s="27"/>
      <c r="W1361" s="27"/>
    </row>
    <row r="1362" spans="3:23">
      <c r="C1362" s="27"/>
      <c r="D1362" s="27"/>
      <c r="E1362" s="27"/>
      <c r="F1362" s="27"/>
      <c r="G1362" s="27"/>
      <c r="H1362" s="27"/>
      <c r="I1362" s="27"/>
      <c r="J1362" s="27"/>
      <c r="K1362" s="27"/>
      <c r="L1362" s="27"/>
      <c r="M1362" s="27"/>
      <c r="N1362" s="27"/>
      <c r="O1362" s="27"/>
      <c r="P1362" s="27"/>
      <c r="Q1362" s="27"/>
      <c r="R1362" s="27"/>
      <c r="S1362" s="27"/>
      <c r="T1362" s="27"/>
      <c r="U1362" s="27"/>
      <c r="V1362" s="27"/>
      <c r="W1362" s="27"/>
    </row>
    <row r="1363" spans="3:23">
      <c r="C1363" s="27"/>
      <c r="D1363" s="27"/>
      <c r="E1363" s="27"/>
      <c r="F1363" s="27"/>
      <c r="G1363" s="27"/>
      <c r="H1363" s="27"/>
      <c r="I1363" s="27"/>
      <c r="J1363" s="27"/>
      <c r="K1363" s="27"/>
      <c r="L1363" s="27"/>
      <c r="M1363" s="27"/>
      <c r="N1363" s="27"/>
      <c r="O1363" s="27"/>
      <c r="P1363" s="27"/>
      <c r="Q1363" s="27"/>
      <c r="R1363" s="27"/>
      <c r="S1363" s="27"/>
      <c r="T1363" s="27"/>
      <c r="U1363" s="27"/>
      <c r="V1363" s="27"/>
      <c r="W1363" s="27"/>
    </row>
    <row r="1364" spans="3:23">
      <c r="C1364" s="27"/>
      <c r="D1364" s="27"/>
      <c r="E1364" s="27"/>
      <c r="F1364" s="27"/>
      <c r="G1364" s="27"/>
      <c r="H1364" s="27"/>
      <c r="I1364" s="27"/>
      <c r="J1364" s="27"/>
      <c r="K1364" s="27"/>
      <c r="L1364" s="27"/>
      <c r="M1364" s="27"/>
      <c r="N1364" s="27"/>
      <c r="O1364" s="27"/>
      <c r="P1364" s="27"/>
      <c r="Q1364" s="27"/>
      <c r="R1364" s="27"/>
      <c r="S1364" s="27"/>
      <c r="T1364" s="27"/>
      <c r="U1364" s="27"/>
      <c r="V1364" s="27"/>
      <c r="W1364" s="27"/>
    </row>
    <row r="1365" spans="3:23">
      <c r="C1365" s="27"/>
      <c r="D1365" s="27"/>
      <c r="E1365" s="27"/>
      <c r="F1365" s="27"/>
      <c r="G1365" s="27"/>
      <c r="H1365" s="27"/>
      <c r="I1365" s="27"/>
      <c r="J1365" s="27"/>
      <c r="K1365" s="27"/>
      <c r="L1365" s="27"/>
      <c r="M1365" s="27"/>
      <c r="N1365" s="27"/>
      <c r="O1365" s="27"/>
      <c r="P1365" s="27"/>
      <c r="Q1365" s="27"/>
      <c r="R1365" s="27"/>
      <c r="S1365" s="27"/>
      <c r="T1365" s="27"/>
      <c r="U1365" s="27"/>
      <c r="V1365" s="27"/>
      <c r="W1365" s="27"/>
    </row>
    <row r="1366" spans="3:23">
      <c r="C1366" s="27"/>
      <c r="D1366" s="27"/>
      <c r="E1366" s="27"/>
      <c r="F1366" s="27"/>
      <c r="G1366" s="27"/>
      <c r="H1366" s="27"/>
      <c r="I1366" s="27"/>
      <c r="J1366" s="27"/>
      <c r="K1366" s="27"/>
      <c r="L1366" s="27"/>
      <c r="M1366" s="27"/>
      <c r="N1366" s="27"/>
      <c r="O1366" s="27"/>
      <c r="P1366" s="27"/>
      <c r="Q1366" s="27"/>
      <c r="R1366" s="27"/>
      <c r="S1366" s="27"/>
      <c r="T1366" s="27"/>
      <c r="U1366" s="27"/>
      <c r="V1366" s="27"/>
      <c r="W1366" s="27"/>
    </row>
    <row r="1367" spans="3:23">
      <c r="C1367" s="27"/>
      <c r="D1367" s="27"/>
      <c r="E1367" s="27"/>
      <c r="F1367" s="27"/>
      <c r="G1367" s="27"/>
      <c r="H1367" s="27"/>
      <c r="I1367" s="27"/>
      <c r="J1367" s="27"/>
      <c r="K1367" s="27"/>
      <c r="L1367" s="27"/>
      <c r="M1367" s="27"/>
      <c r="N1367" s="27"/>
      <c r="O1367" s="27"/>
      <c r="P1367" s="27"/>
      <c r="Q1367" s="27"/>
      <c r="R1367" s="27"/>
      <c r="S1367" s="27"/>
      <c r="T1367" s="27"/>
      <c r="U1367" s="27"/>
      <c r="V1367" s="27"/>
      <c r="W1367" s="27"/>
    </row>
    <row r="1368" spans="3:23">
      <c r="C1368" s="27"/>
      <c r="D1368" s="27"/>
      <c r="E1368" s="27"/>
      <c r="F1368" s="27"/>
      <c r="G1368" s="27"/>
      <c r="H1368" s="27"/>
      <c r="I1368" s="27"/>
      <c r="J1368" s="27"/>
      <c r="K1368" s="27"/>
      <c r="L1368" s="27"/>
      <c r="M1368" s="27"/>
      <c r="N1368" s="27"/>
      <c r="O1368" s="27"/>
      <c r="P1368" s="27"/>
      <c r="Q1368" s="27"/>
      <c r="R1368" s="27"/>
      <c r="S1368" s="27"/>
      <c r="T1368" s="27"/>
      <c r="U1368" s="27"/>
      <c r="V1368" s="27"/>
      <c r="W1368" s="27"/>
    </row>
    <row r="1369" spans="3:23">
      <c r="C1369" s="27"/>
      <c r="D1369" s="27"/>
      <c r="E1369" s="27"/>
      <c r="F1369" s="27"/>
      <c r="G1369" s="27"/>
      <c r="H1369" s="27"/>
      <c r="I1369" s="27"/>
      <c r="J1369" s="27"/>
      <c r="K1369" s="27"/>
      <c r="L1369" s="27"/>
      <c r="M1369" s="27"/>
      <c r="N1369" s="27"/>
      <c r="O1369" s="27"/>
      <c r="P1369" s="27"/>
      <c r="Q1369" s="27"/>
      <c r="R1369" s="27"/>
      <c r="S1369" s="27"/>
      <c r="T1369" s="27"/>
      <c r="U1369" s="27"/>
      <c r="V1369" s="27"/>
      <c r="W1369" s="27"/>
    </row>
    <row r="1370" spans="3:23">
      <c r="C1370" s="27"/>
      <c r="D1370" s="27"/>
      <c r="E1370" s="27"/>
      <c r="F1370" s="27"/>
      <c r="G1370" s="27"/>
      <c r="H1370" s="27"/>
      <c r="I1370" s="27"/>
      <c r="J1370" s="27"/>
      <c r="K1370" s="27"/>
      <c r="L1370" s="27"/>
      <c r="M1370" s="27"/>
      <c r="N1370" s="27"/>
      <c r="O1370" s="27"/>
      <c r="P1370" s="27"/>
      <c r="Q1370" s="27"/>
      <c r="R1370" s="27"/>
      <c r="S1370" s="27"/>
      <c r="T1370" s="27"/>
      <c r="U1370" s="27"/>
      <c r="V1370" s="27"/>
      <c r="W1370" s="27"/>
    </row>
    <row r="1371" spans="3:23">
      <c r="C1371" s="27"/>
      <c r="D1371" s="27"/>
      <c r="E1371" s="27"/>
      <c r="F1371" s="27"/>
      <c r="G1371" s="27"/>
      <c r="H1371" s="27"/>
      <c r="I1371" s="27"/>
      <c r="J1371" s="27"/>
      <c r="K1371" s="27"/>
      <c r="L1371" s="27"/>
      <c r="M1371" s="27"/>
      <c r="N1371" s="27"/>
      <c r="O1371" s="27"/>
      <c r="P1371" s="27"/>
      <c r="Q1371" s="27"/>
      <c r="R1371" s="27"/>
      <c r="S1371" s="27"/>
      <c r="T1371" s="27"/>
      <c r="U1371" s="27"/>
      <c r="V1371" s="27"/>
      <c r="W1371" s="27"/>
    </row>
    <row r="1372" spans="3:23">
      <c r="C1372" s="27"/>
      <c r="D1372" s="27"/>
      <c r="E1372" s="27"/>
      <c r="F1372" s="27"/>
      <c r="G1372" s="27"/>
      <c r="H1372" s="27"/>
      <c r="I1372" s="27"/>
      <c r="J1372" s="27"/>
      <c r="K1372" s="27"/>
      <c r="L1372" s="27"/>
      <c r="M1372" s="27"/>
      <c r="N1372" s="27"/>
      <c r="O1372" s="27"/>
      <c r="P1372" s="27"/>
      <c r="Q1372" s="27"/>
      <c r="R1372" s="27"/>
      <c r="S1372" s="27"/>
      <c r="T1372" s="27"/>
      <c r="U1372" s="27"/>
      <c r="V1372" s="27"/>
      <c r="W1372" s="27"/>
    </row>
    <row r="1373" spans="3:23">
      <c r="C1373" s="27"/>
      <c r="D1373" s="27"/>
      <c r="E1373" s="27"/>
      <c r="F1373" s="27"/>
      <c r="G1373" s="27"/>
      <c r="H1373" s="27"/>
      <c r="I1373" s="27"/>
      <c r="J1373" s="27"/>
      <c r="K1373" s="27"/>
      <c r="L1373" s="27"/>
      <c r="M1373" s="27"/>
      <c r="N1373" s="27"/>
      <c r="O1373" s="27"/>
      <c r="P1373" s="27"/>
      <c r="Q1373" s="27"/>
      <c r="R1373" s="27"/>
      <c r="S1373" s="27"/>
      <c r="T1373" s="27"/>
      <c r="U1373" s="27"/>
      <c r="V1373" s="27"/>
      <c r="W1373" s="27"/>
    </row>
    <row r="1374" spans="3:23">
      <c r="C1374" s="27"/>
      <c r="D1374" s="27"/>
      <c r="E1374" s="27"/>
      <c r="F1374" s="27"/>
      <c r="G1374" s="27"/>
      <c r="H1374" s="27"/>
      <c r="I1374" s="27"/>
      <c r="J1374" s="27"/>
      <c r="K1374" s="27"/>
      <c r="L1374" s="27"/>
      <c r="M1374" s="27"/>
      <c r="N1374" s="27"/>
      <c r="O1374" s="27"/>
      <c r="P1374" s="27"/>
      <c r="Q1374" s="27"/>
      <c r="R1374" s="27"/>
      <c r="S1374" s="27"/>
      <c r="T1374" s="27"/>
      <c r="U1374" s="27"/>
      <c r="V1374" s="27"/>
      <c r="W1374" s="27"/>
    </row>
    <row r="1375" spans="3:23">
      <c r="C1375" s="27"/>
      <c r="D1375" s="27"/>
      <c r="E1375" s="27"/>
      <c r="F1375" s="27"/>
      <c r="G1375" s="27"/>
      <c r="H1375" s="27"/>
      <c r="I1375" s="27"/>
      <c r="J1375" s="27"/>
      <c r="K1375" s="27"/>
      <c r="L1375" s="27"/>
      <c r="M1375" s="27"/>
      <c r="N1375" s="27"/>
      <c r="O1375" s="27"/>
      <c r="P1375" s="27"/>
      <c r="Q1375" s="27"/>
      <c r="R1375" s="27"/>
      <c r="S1375" s="27"/>
      <c r="T1375" s="27"/>
      <c r="U1375" s="27"/>
      <c r="V1375" s="27"/>
      <c r="W1375" s="27"/>
    </row>
    <row r="1376" spans="3:23">
      <c r="C1376" s="27"/>
      <c r="D1376" s="27"/>
      <c r="E1376" s="27"/>
      <c r="F1376" s="27"/>
      <c r="G1376" s="27"/>
      <c r="H1376" s="27"/>
      <c r="I1376" s="27"/>
      <c r="J1376" s="27"/>
      <c r="K1376" s="27"/>
      <c r="L1376" s="27"/>
      <c r="M1376" s="27"/>
      <c r="N1376" s="27"/>
      <c r="O1376" s="27"/>
      <c r="P1376" s="27"/>
      <c r="Q1376" s="27"/>
      <c r="R1376" s="27"/>
      <c r="S1376" s="27"/>
      <c r="T1376" s="27"/>
      <c r="U1376" s="27"/>
      <c r="V1376" s="27"/>
      <c r="W1376" s="27"/>
    </row>
    <row r="1377" spans="3:23">
      <c r="C1377" s="27"/>
      <c r="D1377" s="27"/>
      <c r="E1377" s="27"/>
      <c r="F1377" s="27"/>
      <c r="G1377" s="27"/>
      <c r="H1377" s="27"/>
      <c r="I1377" s="27"/>
      <c r="J1377" s="27"/>
      <c r="K1377" s="27"/>
      <c r="L1377" s="27"/>
      <c r="M1377" s="27"/>
      <c r="N1377" s="27"/>
      <c r="O1377" s="27"/>
      <c r="P1377" s="27"/>
      <c r="Q1377" s="27"/>
      <c r="R1377" s="27"/>
      <c r="S1377" s="27"/>
      <c r="T1377" s="27"/>
      <c r="U1377" s="27"/>
      <c r="V1377" s="27"/>
      <c r="W1377" s="27"/>
    </row>
    <row r="1378" spans="3:23">
      <c r="C1378" s="27"/>
      <c r="D1378" s="27"/>
      <c r="E1378" s="27"/>
      <c r="F1378" s="27"/>
      <c r="G1378" s="27"/>
      <c r="H1378" s="27"/>
      <c r="I1378" s="27"/>
      <c r="J1378" s="27"/>
      <c r="K1378" s="27"/>
      <c r="L1378" s="27"/>
      <c r="M1378" s="27"/>
      <c r="N1378" s="27"/>
      <c r="O1378" s="27"/>
      <c r="P1378" s="27"/>
      <c r="Q1378" s="27"/>
      <c r="R1378" s="27"/>
      <c r="S1378" s="27"/>
      <c r="T1378" s="27"/>
      <c r="U1378" s="27"/>
      <c r="V1378" s="27"/>
      <c r="W1378" s="27"/>
    </row>
    <row r="1379" spans="3:23">
      <c r="C1379" s="27"/>
      <c r="D1379" s="27"/>
      <c r="E1379" s="27"/>
      <c r="F1379" s="27"/>
      <c r="G1379" s="27"/>
      <c r="H1379" s="27"/>
      <c r="I1379" s="27"/>
      <c r="J1379" s="27"/>
      <c r="K1379" s="27"/>
      <c r="L1379" s="27"/>
      <c r="M1379" s="27"/>
      <c r="N1379" s="27"/>
      <c r="O1379" s="27"/>
      <c r="P1379" s="27"/>
      <c r="Q1379" s="27"/>
      <c r="R1379" s="27"/>
      <c r="S1379" s="27"/>
      <c r="T1379" s="27"/>
      <c r="U1379" s="27"/>
      <c r="V1379" s="27"/>
      <c r="W1379" s="27"/>
    </row>
    <row r="1380" spans="3:23">
      <c r="C1380" s="27"/>
      <c r="D1380" s="27"/>
      <c r="E1380" s="27"/>
      <c r="F1380" s="27"/>
      <c r="G1380" s="27"/>
      <c r="H1380" s="27"/>
      <c r="I1380" s="27"/>
      <c r="J1380" s="27"/>
      <c r="K1380" s="27"/>
      <c r="L1380" s="27"/>
      <c r="M1380" s="27"/>
      <c r="N1380" s="27"/>
      <c r="O1380" s="27"/>
      <c r="P1380" s="27"/>
      <c r="Q1380" s="27"/>
      <c r="R1380" s="27"/>
      <c r="S1380" s="27"/>
      <c r="T1380" s="27"/>
      <c r="U1380" s="27"/>
      <c r="V1380" s="27"/>
      <c r="W1380" s="27"/>
    </row>
    <row r="1381" spans="3:23">
      <c r="C1381" s="27"/>
      <c r="D1381" s="27"/>
      <c r="E1381" s="27"/>
      <c r="F1381" s="27"/>
      <c r="G1381" s="27"/>
      <c r="H1381" s="27"/>
      <c r="I1381" s="27"/>
      <c r="J1381" s="27"/>
      <c r="K1381" s="27"/>
      <c r="L1381" s="27"/>
      <c r="M1381" s="27"/>
      <c r="N1381" s="27"/>
      <c r="O1381" s="27"/>
      <c r="P1381" s="27"/>
      <c r="Q1381" s="27"/>
      <c r="R1381" s="27"/>
      <c r="S1381" s="27"/>
      <c r="T1381" s="27"/>
      <c r="U1381" s="27"/>
      <c r="V1381" s="27"/>
      <c r="W1381" s="27"/>
    </row>
    <row r="1382" spans="3:23">
      <c r="C1382" s="27"/>
      <c r="D1382" s="27"/>
      <c r="E1382" s="27"/>
      <c r="F1382" s="27"/>
      <c r="G1382" s="27"/>
      <c r="H1382" s="27"/>
      <c r="I1382" s="27"/>
      <c r="J1382" s="27"/>
      <c r="K1382" s="27"/>
      <c r="L1382" s="27"/>
      <c r="M1382" s="27"/>
      <c r="N1382" s="27"/>
      <c r="O1382" s="27"/>
      <c r="P1382" s="27"/>
      <c r="Q1382" s="27"/>
      <c r="R1382" s="27"/>
      <c r="S1382" s="27"/>
      <c r="T1382" s="27"/>
      <c r="U1382" s="27"/>
      <c r="V1382" s="27"/>
      <c r="W1382" s="27"/>
    </row>
    <row r="1383" spans="3:23">
      <c r="C1383" s="27"/>
      <c r="D1383" s="27"/>
      <c r="E1383" s="27"/>
      <c r="F1383" s="27"/>
      <c r="G1383" s="27"/>
      <c r="H1383" s="27"/>
      <c r="I1383" s="27"/>
      <c r="J1383" s="27"/>
      <c r="K1383" s="27"/>
      <c r="L1383" s="27"/>
      <c r="M1383" s="27"/>
      <c r="N1383" s="27"/>
      <c r="O1383" s="27"/>
      <c r="P1383" s="27"/>
      <c r="Q1383" s="27"/>
      <c r="R1383" s="27"/>
      <c r="S1383" s="27"/>
      <c r="T1383" s="27"/>
      <c r="U1383" s="27"/>
      <c r="V1383" s="27"/>
      <c r="W1383" s="27"/>
    </row>
    <row r="1384" spans="3:23">
      <c r="C1384" s="27"/>
      <c r="D1384" s="27"/>
      <c r="E1384" s="27"/>
      <c r="F1384" s="27"/>
      <c r="G1384" s="27"/>
      <c r="H1384" s="27"/>
      <c r="I1384" s="27"/>
      <c r="J1384" s="27"/>
      <c r="K1384" s="27"/>
      <c r="L1384" s="27"/>
      <c r="M1384" s="27"/>
      <c r="N1384" s="27"/>
      <c r="O1384" s="27"/>
      <c r="P1384" s="27"/>
      <c r="Q1384" s="27"/>
      <c r="R1384" s="27"/>
      <c r="S1384" s="27"/>
      <c r="T1384" s="27"/>
      <c r="U1384" s="27"/>
      <c r="V1384" s="27"/>
      <c r="W1384" s="27"/>
    </row>
    <row r="1385" spans="3:23">
      <c r="C1385" s="27"/>
      <c r="D1385" s="27"/>
      <c r="E1385" s="27"/>
      <c r="F1385" s="27"/>
      <c r="G1385" s="27"/>
      <c r="H1385" s="27"/>
      <c r="I1385" s="27"/>
      <c r="J1385" s="27"/>
      <c r="K1385" s="27"/>
      <c r="L1385" s="27"/>
      <c r="M1385" s="27"/>
      <c r="N1385" s="27"/>
      <c r="O1385" s="27"/>
      <c r="P1385" s="27"/>
      <c r="Q1385" s="27"/>
      <c r="R1385" s="27"/>
      <c r="S1385" s="27"/>
      <c r="T1385" s="27"/>
      <c r="U1385" s="27"/>
      <c r="V1385" s="27"/>
      <c r="W1385" s="27"/>
    </row>
    <row r="1386" spans="3:23">
      <c r="C1386" s="27"/>
      <c r="D1386" s="27"/>
      <c r="E1386" s="27"/>
      <c r="F1386" s="27"/>
      <c r="G1386" s="27"/>
      <c r="H1386" s="27"/>
      <c r="I1386" s="27"/>
      <c r="J1386" s="27"/>
      <c r="K1386" s="27"/>
      <c r="L1386" s="27"/>
      <c r="M1386" s="27"/>
      <c r="N1386" s="27"/>
      <c r="O1386" s="27"/>
      <c r="P1386" s="27"/>
      <c r="Q1386" s="27"/>
      <c r="R1386" s="27"/>
      <c r="S1386" s="27"/>
      <c r="T1386" s="27"/>
      <c r="U1386" s="27"/>
      <c r="V1386" s="27"/>
      <c r="W1386" s="27"/>
    </row>
    <row r="1387" spans="3:23">
      <c r="C1387" s="27"/>
      <c r="D1387" s="27"/>
      <c r="E1387" s="27"/>
      <c r="F1387" s="27"/>
      <c r="G1387" s="27"/>
      <c r="H1387" s="27"/>
      <c r="I1387" s="27"/>
      <c r="J1387" s="27"/>
      <c r="K1387" s="27"/>
      <c r="L1387" s="27"/>
      <c r="M1387" s="27"/>
      <c r="N1387" s="27"/>
      <c r="O1387" s="27"/>
      <c r="P1387" s="27"/>
      <c r="Q1387" s="27"/>
      <c r="R1387" s="27"/>
      <c r="S1387" s="27"/>
      <c r="T1387" s="27"/>
      <c r="U1387" s="27"/>
      <c r="V1387" s="27"/>
      <c r="W1387" s="27"/>
    </row>
    <row r="1388" spans="3:23">
      <c r="C1388" s="27"/>
      <c r="D1388" s="27"/>
      <c r="E1388" s="27"/>
      <c r="F1388" s="27"/>
      <c r="G1388" s="27"/>
      <c r="H1388" s="27"/>
      <c r="I1388" s="27"/>
      <c r="J1388" s="27"/>
      <c r="K1388" s="27"/>
      <c r="L1388" s="27"/>
      <c r="M1388" s="27"/>
      <c r="N1388" s="27"/>
      <c r="O1388" s="27"/>
      <c r="P1388" s="27"/>
      <c r="Q1388" s="27"/>
      <c r="R1388" s="27"/>
      <c r="S1388" s="27"/>
      <c r="T1388" s="27"/>
      <c r="U1388" s="27"/>
      <c r="V1388" s="27"/>
      <c r="W1388" s="27"/>
    </row>
    <row r="1389" spans="3:23">
      <c r="C1389" s="27"/>
      <c r="D1389" s="27"/>
      <c r="E1389" s="27"/>
      <c r="F1389" s="27"/>
      <c r="G1389" s="27"/>
      <c r="H1389" s="27"/>
      <c r="I1389" s="27"/>
      <c r="J1389" s="27"/>
      <c r="K1389" s="27"/>
      <c r="L1389" s="27"/>
      <c r="M1389" s="27"/>
      <c r="N1389" s="27"/>
      <c r="O1389" s="27"/>
      <c r="P1389" s="27"/>
      <c r="Q1389" s="27"/>
      <c r="R1389" s="27"/>
      <c r="S1389" s="27"/>
      <c r="T1389" s="27"/>
      <c r="U1389" s="27"/>
      <c r="V1389" s="27"/>
      <c r="W1389" s="27"/>
    </row>
    <row r="1390" spans="3:23">
      <c r="C1390" s="27"/>
      <c r="D1390" s="27"/>
      <c r="E1390" s="27"/>
      <c r="F1390" s="27"/>
      <c r="G1390" s="27"/>
      <c r="H1390" s="27"/>
      <c r="I1390" s="27"/>
      <c r="J1390" s="27"/>
      <c r="K1390" s="27"/>
      <c r="L1390" s="27"/>
      <c r="M1390" s="27"/>
      <c r="N1390" s="27"/>
      <c r="O1390" s="27"/>
      <c r="P1390" s="27"/>
      <c r="Q1390" s="27"/>
      <c r="R1390" s="27"/>
      <c r="S1390" s="27"/>
      <c r="T1390" s="27"/>
      <c r="U1390" s="27"/>
      <c r="V1390" s="27"/>
      <c r="W1390" s="27"/>
    </row>
    <row r="1391" spans="3:23">
      <c r="C1391" s="27"/>
      <c r="D1391" s="27"/>
      <c r="E1391" s="27"/>
      <c r="F1391" s="27"/>
      <c r="G1391" s="27"/>
      <c r="H1391" s="27"/>
      <c r="I1391" s="27"/>
      <c r="J1391" s="27"/>
      <c r="K1391" s="27"/>
      <c r="L1391" s="27"/>
      <c r="M1391" s="27"/>
      <c r="N1391" s="27"/>
      <c r="O1391" s="27"/>
      <c r="P1391" s="27"/>
      <c r="Q1391" s="27"/>
      <c r="R1391" s="27"/>
      <c r="S1391" s="27"/>
      <c r="T1391" s="27"/>
      <c r="U1391" s="27"/>
      <c r="V1391" s="27"/>
      <c r="W1391" s="27"/>
    </row>
    <row r="1392" spans="3:23">
      <c r="C1392" s="27"/>
      <c r="D1392" s="27"/>
      <c r="E1392" s="27"/>
      <c r="F1392" s="27"/>
      <c r="G1392" s="27"/>
      <c r="H1392" s="27"/>
      <c r="I1392" s="27"/>
      <c r="J1392" s="27"/>
      <c r="K1392" s="27"/>
      <c r="L1392" s="27"/>
      <c r="M1392" s="27"/>
      <c r="N1392" s="27"/>
      <c r="O1392" s="27"/>
      <c r="P1392" s="27"/>
      <c r="Q1392" s="27"/>
      <c r="R1392" s="27"/>
      <c r="S1392" s="27"/>
      <c r="T1392" s="27"/>
      <c r="U1392" s="27"/>
      <c r="V1392" s="27"/>
      <c r="W1392" s="27"/>
    </row>
    <row r="1393" spans="3:23">
      <c r="C1393" s="27"/>
      <c r="D1393" s="27"/>
      <c r="E1393" s="27"/>
      <c r="F1393" s="27"/>
      <c r="G1393" s="27"/>
      <c r="H1393" s="27"/>
      <c r="I1393" s="27"/>
      <c r="J1393" s="27"/>
      <c r="K1393" s="27"/>
      <c r="L1393" s="27"/>
      <c r="M1393" s="27"/>
      <c r="N1393" s="27"/>
      <c r="O1393" s="27"/>
      <c r="P1393" s="27"/>
      <c r="Q1393" s="27"/>
      <c r="R1393" s="27"/>
      <c r="S1393" s="27"/>
      <c r="T1393" s="27"/>
      <c r="U1393" s="27"/>
      <c r="V1393" s="27"/>
      <c r="W1393" s="27"/>
    </row>
    <row r="1394" spans="3:23">
      <c r="C1394" s="27"/>
      <c r="D1394" s="27"/>
      <c r="E1394" s="27"/>
      <c r="F1394" s="27"/>
      <c r="G1394" s="27"/>
      <c r="H1394" s="27"/>
      <c r="I1394" s="27"/>
      <c r="J1394" s="27"/>
      <c r="K1394" s="27"/>
      <c r="L1394" s="27"/>
      <c r="M1394" s="27"/>
      <c r="N1394" s="27"/>
      <c r="O1394" s="27"/>
      <c r="P1394" s="27"/>
      <c r="Q1394" s="27"/>
      <c r="R1394" s="27"/>
      <c r="S1394" s="27"/>
      <c r="T1394" s="27"/>
      <c r="U1394" s="27"/>
      <c r="V1394" s="27"/>
      <c r="W1394" s="27"/>
    </row>
    <row r="1395" spans="3:23">
      <c r="C1395" s="27"/>
      <c r="D1395" s="27"/>
      <c r="E1395" s="27"/>
      <c r="F1395" s="27"/>
      <c r="G1395" s="27"/>
      <c r="H1395" s="27"/>
      <c r="I1395" s="27"/>
      <c r="J1395" s="27"/>
      <c r="K1395" s="27"/>
      <c r="L1395" s="27"/>
      <c r="M1395" s="27"/>
      <c r="N1395" s="27"/>
      <c r="O1395" s="27"/>
      <c r="P1395" s="27"/>
      <c r="Q1395" s="27"/>
      <c r="R1395" s="27"/>
      <c r="S1395" s="27"/>
      <c r="T1395" s="27"/>
      <c r="U1395" s="27"/>
      <c r="V1395" s="27"/>
      <c r="W1395" s="27"/>
    </row>
    <row r="1396" spans="3:23">
      <c r="C1396" s="27"/>
      <c r="D1396" s="27"/>
      <c r="E1396" s="27"/>
      <c r="F1396" s="27"/>
      <c r="G1396" s="27"/>
      <c r="H1396" s="27"/>
      <c r="I1396" s="27"/>
      <c r="J1396" s="27"/>
      <c r="K1396" s="27"/>
      <c r="L1396" s="27"/>
      <c r="M1396" s="27"/>
      <c r="N1396" s="27"/>
      <c r="O1396" s="27"/>
      <c r="P1396" s="27"/>
      <c r="Q1396" s="27"/>
      <c r="R1396" s="27"/>
      <c r="S1396" s="27"/>
      <c r="T1396" s="27"/>
      <c r="U1396" s="27"/>
      <c r="V1396" s="27"/>
      <c r="W1396" s="27"/>
    </row>
    <row r="1397" spans="3:23">
      <c r="C1397" s="27"/>
      <c r="D1397" s="27"/>
      <c r="E1397" s="27"/>
      <c r="F1397" s="27"/>
      <c r="G1397" s="27"/>
      <c r="H1397" s="27"/>
      <c r="I1397" s="27"/>
      <c r="J1397" s="27"/>
      <c r="K1397" s="27"/>
      <c r="L1397" s="27"/>
      <c r="M1397" s="27"/>
      <c r="N1397" s="27"/>
      <c r="O1397" s="27"/>
      <c r="P1397" s="27"/>
      <c r="Q1397" s="27"/>
      <c r="R1397" s="27"/>
      <c r="S1397" s="27"/>
      <c r="T1397" s="27"/>
      <c r="U1397" s="27"/>
      <c r="V1397" s="27"/>
      <c r="W1397" s="27"/>
    </row>
    <row r="1398" spans="3:23">
      <c r="C1398" s="27"/>
      <c r="D1398" s="27"/>
      <c r="E1398" s="27"/>
      <c r="F1398" s="27"/>
      <c r="G1398" s="27"/>
      <c r="H1398" s="27"/>
      <c r="I1398" s="27"/>
      <c r="J1398" s="27"/>
      <c r="K1398" s="27"/>
      <c r="L1398" s="27"/>
      <c r="M1398" s="27"/>
      <c r="N1398" s="27"/>
      <c r="O1398" s="27"/>
      <c r="P1398" s="27"/>
      <c r="Q1398" s="27"/>
      <c r="R1398" s="27"/>
      <c r="S1398" s="27"/>
      <c r="T1398" s="27"/>
      <c r="U1398" s="27"/>
      <c r="V1398" s="27"/>
      <c r="W1398" s="27"/>
    </row>
    <row r="1399" spans="3:23">
      <c r="C1399" s="27"/>
      <c r="D1399" s="27"/>
      <c r="E1399" s="27"/>
      <c r="F1399" s="27"/>
      <c r="G1399" s="27"/>
      <c r="H1399" s="27"/>
      <c r="I1399" s="27"/>
      <c r="J1399" s="27"/>
      <c r="K1399" s="27"/>
      <c r="L1399" s="27"/>
      <c r="M1399" s="27"/>
      <c r="N1399" s="27"/>
      <c r="O1399" s="27"/>
      <c r="P1399" s="27"/>
      <c r="Q1399" s="27"/>
      <c r="R1399" s="27"/>
      <c r="S1399" s="27"/>
      <c r="T1399" s="27"/>
      <c r="U1399" s="27"/>
      <c r="V1399" s="27"/>
      <c r="W1399" s="27"/>
    </row>
    <row r="1400" spans="3:23">
      <c r="C1400" s="27"/>
      <c r="D1400" s="27"/>
      <c r="E1400" s="27"/>
      <c r="F1400" s="27"/>
      <c r="G1400" s="27"/>
      <c r="H1400" s="27"/>
      <c r="I1400" s="27"/>
      <c r="J1400" s="27"/>
      <c r="K1400" s="27"/>
      <c r="L1400" s="27"/>
      <c r="M1400" s="27"/>
      <c r="N1400" s="27"/>
      <c r="O1400" s="27"/>
      <c r="P1400" s="27"/>
      <c r="Q1400" s="27"/>
      <c r="R1400" s="27"/>
      <c r="S1400" s="27"/>
      <c r="T1400" s="27"/>
      <c r="U1400" s="27"/>
      <c r="V1400" s="27"/>
      <c r="W1400" s="27"/>
    </row>
    <row r="1401" spans="3:23">
      <c r="C1401" s="27"/>
      <c r="D1401" s="27"/>
      <c r="E1401" s="27"/>
      <c r="F1401" s="27"/>
      <c r="G1401" s="27"/>
      <c r="H1401" s="27"/>
      <c r="I1401" s="27"/>
      <c r="J1401" s="27"/>
      <c r="K1401" s="27"/>
      <c r="L1401" s="27"/>
      <c r="M1401" s="27"/>
      <c r="N1401" s="27"/>
      <c r="O1401" s="27"/>
      <c r="P1401" s="27"/>
      <c r="Q1401" s="27"/>
      <c r="R1401" s="27"/>
      <c r="S1401" s="27"/>
      <c r="T1401" s="27"/>
      <c r="U1401" s="27"/>
      <c r="V1401" s="27"/>
      <c r="W1401" s="27"/>
    </row>
    <row r="1402" spans="3:23">
      <c r="C1402" s="27"/>
      <c r="D1402" s="27"/>
      <c r="E1402" s="27"/>
      <c r="F1402" s="27"/>
      <c r="G1402" s="27"/>
      <c r="H1402" s="27"/>
      <c r="I1402" s="27"/>
      <c r="J1402" s="27"/>
      <c r="K1402" s="27"/>
      <c r="L1402" s="27"/>
      <c r="M1402" s="27"/>
      <c r="N1402" s="27"/>
      <c r="O1402" s="27"/>
      <c r="P1402" s="27"/>
      <c r="Q1402" s="27"/>
      <c r="R1402" s="27"/>
      <c r="S1402" s="27"/>
      <c r="T1402" s="27"/>
      <c r="U1402" s="27"/>
      <c r="V1402" s="27"/>
      <c r="W1402" s="27"/>
    </row>
    <row r="1403" spans="3:23">
      <c r="C1403" s="27"/>
      <c r="D1403" s="27"/>
      <c r="E1403" s="27"/>
      <c r="F1403" s="27"/>
      <c r="G1403" s="27"/>
      <c r="H1403" s="27"/>
      <c r="I1403" s="27"/>
      <c r="J1403" s="27"/>
      <c r="K1403" s="27"/>
      <c r="L1403" s="27"/>
      <c r="M1403" s="27"/>
      <c r="N1403" s="27"/>
      <c r="O1403" s="27"/>
      <c r="P1403" s="27"/>
      <c r="Q1403" s="27"/>
      <c r="R1403" s="27"/>
      <c r="S1403" s="27"/>
      <c r="T1403" s="27"/>
      <c r="U1403" s="27"/>
      <c r="V1403" s="27"/>
      <c r="W1403" s="27"/>
    </row>
    <row r="1404" spans="3:23">
      <c r="C1404" s="27"/>
      <c r="D1404" s="27"/>
      <c r="E1404" s="27"/>
      <c r="F1404" s="27"/>
      <c r="G1404" s="27"/>
      <c r="H1404" s="27"/>
      <c r="I1404" s="27"/>
      <c r="J1404" s="27"/>
      <c r="K1404" s="27"/>
      <c r="L1404" s="27"/>
      <c r="M1404" s="27"/>
      <c r="N1404" s="27"/>
      <c r="O1404" s="27"/>
      <c r="P1404" s="27"/>
      <c r="Q1404" s="27"/>
      <c r="R1404" s="27"/>
      <c r="S1404" s="27"/>
      <c r="T1404" s="27"/>
      <c r="U1404" s="27"/>
      <c r="V1404" s="27"/>
      <c r="W1404" s="27"/>
    </row>
    <row r="1405" spans="3:23">
      <c r="C1405" s="27"/>
      <c r="D1405" s="27"/>
      <c r="E1405" s="27"/>
      <c r="F1405" s="27"/>
      <c r="G1405" s="27"/>
      <c r="H1405" s="27"/>
      <c r="I1405" s="27"/>
      <c r="J1405" s="27"/>
      <c r="K1405" s="27"/>
      <c r="L1405" s="27"/>
      <c r="M1405" s="27"/>
      <c r="N1405" s="27"/>
      <c r="O1405" s="27"/>
      <c r="P1405" s="27"/>
      <c r="Q1405" s="27"/>
      <c r="R1405" s="27"/>
      <c r="S1405" s="27"/>
      <c r="T1405" s="27"/>
      <c r="U1405" s="27"/>
      <c r="V1405" s="27"/>
      <c r="W1405" s="27"/>
    </row>
    <row r="1406" spans="3:23">
      <c r="C1406" s="27"/>
      <c r="D1406" s="27"/>
      <c r="E1406" s="27"/>
      <c r="F1406" s="27"/>
      <c r="G1406" s="27"/>
      <c r="H1406" s="27"/>
      <c r="I1406" s="27"/>
      <c r="J1406" s="27"/>
      <c r="K1406" s="27"/>
      <c r="L1406" s="27"/>
      <c r="M1406" s="27"/>
      <c r="N1406" s="27"/>
      <c r="O1406" s="27"/>
      <c r="P1406" s="27"/>
      <c r="Q1406" s="27"/>
      <c r="R1406" s="27"/>
      <c r="S1406" s="27"/>
      <c r="T1406" s="27"/>
      <c r="U1406" s="27"/>
      <c r="V1406" s="27"/>
      <c r="W1406" s="27"/>
    </row>
    <row r="1407" spans="3:23">
      <c r="C1407" s="27"/>
      <c r="D1407" s="27"/>
      <c r="E1407" s="27"/>
      <c r="F1407" s="27"/>
      <c r="G1407" s="27"/>
      <c r="H1407" s="27"/>
      <c r="I1407" s="27"/>
      <c r="J1407" s="27"/>
      <c r="K1407" s="27"/>
      <c r="L1407" s="27"/>
      <c r="M1407" s="27"/>
      <c r="N1407" s="27"/>
      <c r="O1407" s="27"/>
      <c r="P1407" s="27"/>
      <c r="Q1407" s="27"/>
      <c r="R1407" s="27"/>
      <c r="S1407" s="27"/>
      <c r="T1407" s="27"/>
      <c r="U1407" s="27"/>
      <c r="V1407" s="27"/>
      <c r="W1407" s="27"/>
    </row>
    <row r="1408" spans="3:23">
      <c r="C1408" s="27"/>
      <c r="D1408" s="27"/>
      <c r="E1408" s="27"/>
      <c r="F1408" s="27"/>
      <c r="G1408" s="27"/>
      <c r="H1408" s="27"/>
      <c r="I1408" s="27"/>
      <c r="J1408" s="27"/>
      <c r="K1408" s="27"/>
      <c r="L1408" s="27"/>
      <c r="M1408" s="27"/>
      <c r="N1408" s="27"/>
      <c r="O1408" s="27"/>
      <c r="P1408" s="27"/>
      <c r="Q1408" s="27"/>
      <c r="R1408" s="27"/>
      <c r="S1408" s="27"/>
      <c r="T1408" s="27"/>
      <c r="U1408" s="27"/>
      <c r="V1408" s="27"/>
      <c r="W1408" s="27"/>
    </row>
    <row r="1409" spans="3:23">
      <c r="C1409" s="27"/>
      <c r="D1409" s="27"/>
      <c r="E1409" s="27"/>
      <c r="F1409" s="27"/>
      <c r="G1409" s="27"/>
      <c r="H1409" s="27"/>
      <c r="I1409" s="27"/>
      <c r="J1409" s="27"/>
      <c r="K1409" s="27"/>
      <c r="L1409" s="27"/>
      <c r="M1409" s="27"/>
      <c r="N1409" s="27"/>
      <c r="O1409" s="27"/>
      <c r="P1409" s="27"/>
      <c r="Q1409" s="27"/>
      <c r="R1409" s="27"/>
      <c r="S1409" s="27"/>
      <c r="T1409" s="27"/>
      <c r="U1409" s="27"/>
      <c r="V1409" s="27"/>
      <c r="W1409" s="27"/>
    </row>
    <row r="1410" spans="3:23">
      <c r="C1410" s="27"/>
      <c r="D1410" s="27"/>
      <c r="E1410" s="27"/>
      <c r="F1410" s="27"/>
      <c r="G1410" s="27"/>
      <c r="H1410" s="27"/>
      <c r="I1410" s="27"/>
      <c r="J1410" s="27"/>
      <c r="K1410" s="27"/>
      <c r="L1410" s="27"/>
      <c r="M1410" s="27"/>
      <c r="N1410" s="27"/>
      <c r="O1410" s="27"/>
      <c r="P1410" s="27"/>
      <c r="Q1410" s="27"/>
      <c r="R1410" s="27"/>
      <c r="S1410" s="27"/>
      <c r="T1410" s="27"/>
      <c r="U1410" s="27"/>
      <c r="V1410" s="27"/>
      <c r="W1410" s="27"/>
    </row>
    <row r="1411" spans="3:23">
      <c r="C1411" s="27"/>
      <c r="D1411" s="27"/>
      <c r="E1411" s="27"/>
      <c r="F1411" s="27"/>
      <c r="G1411" s="27"/>
      <c r="H1411" s="27"/>
      <c r="I1411" s="27"/>
      <c r="J1411" s="27"/>
      <c r="K1411" s="27"/>
      <c r="L1411" s="27"/>
      <c r="M1411" s="27"/>
      <c r="N1411" s="27"/>
      <c r="O1411" s="27"/>
      <c r="P1411" s="27"/>
      <c r="Q1411" s="27"/>
      <c r="R1411" s="27"/>
      <c r="S1411" s="27"/>
      <c r="T1411" s="27"/>
      <c r="U1411" s="27"/>
      <c r="V1411" s="27"/>
      <c r="W1411" s="27"/>
    </row>
    <row r="1412" spans="3:23">
      <c r="C1412" s="27"/>
      <c r="D1412" s="27"/>
      <c r="E1412" s="27"/>
      <c r="F1412" s="27"/>
      <c r="G1412" s="27"/>
      <c r="H1412" s="27"/>
      <c r="I1412" s="27"/>
      <c r="J1412" s="27"/>
      <c r="K1412" s="27"/>
      <c r="L1412" s="27"/>
      <c r="M1412" s="27"/>
      <c r="N1412" s="27"/>
      <c r="O1412" s="27"/>
      <c r="P1412" s="27"/>
      <c r="Q1412" s="27"/>
      <c r="R1412" s="27"/>
      <c r="S1412" s="27"/>
      <c r="T1412" s="27"/>
      <c r="U1412" s="27"/>
      <c r="V1412" s="27"/>
      <c r="W1412" s="27"/>
    </row>
    <row r="1413" spans="3:23">
      <c r="C1413" s="27"/>
      <c r="D1413" s="27"/>
      <c r="E1413" s="27"/>
      <c r="F1413" s="27"/>
      <c r="G1413" s="27"/>
      <c r="H1413" s="27"/>
      <c r="I1413" s="27"/>
      <c r="J1413" s="27"/>
      <c r="K1413" s="27"/>
      <c r="L1413" s="27"/>
      <c r="M1413" s="27"/>
      <c r="N1413" s="27"/>
      <c r="O1413" s="27"/>
      <c r="P1413" s="27"/>
      <c r="Q1413" s="27"/>
      <c r="R1413" s="27"/>
      <c r="S1413" s="27"/>
      <c r="T1413" s="27"/>
      <c r="U1413" s="27"/>
      <c r="V1413" s="27"/>
      <c r="W1413" s="27"/>
    </row>
    <row r="1414" spans="3:23">
      <c r="C1414" s="27"/>
      <c r="D1414" s="27"/>
      <c r="E1414" s="27"/>
      <c r="F1414" s="27"/>
      <c r="G1414" s="27"/>
      <c r="H1414" s="27"/>
      <c r="I1414" s="27"/>
      <c r="J1414" s="27"/>
      <c r="K1414" s="27"/>
      <c r="L1414" s="27"/>
      <c r="M1414" s="27"/>
      <c r="N1414" s="27"/>
      <c r="O1414" s="27"/>
      <c r="P1414" s="27"/>
      <c r="Q1414" s="27"/>
      <c r="R1414" s="27"/>
      <c r="S1414" s="27"/>
      <c r="T1414" s="27"/>
      <c r="U1414" s="27"/>
      <c r="V1414" s="27"/>
      <c r="W1414" s="27"/>
    </row>
    <row r="1415" spans="3:23">
      <c r="C1415" s="27"/>
      <c r="D1415" s="27"/>
      <c r="E1415" s="27"/>
      <c r="F1415" s="27"/>
      <c r="G1415" s="27"/>
      <c r="H1415" s="27"/>
      <c r="I1415" s="27"/>
      <c r="J1415" s="27"/>
      <c r="K1415" s="27"/>
      <c r="L1415" s="27"/>
      <c r="M1415" s="27"/>
      <c r="N1415" s="27"/>
      <c r="O1415" s="27"/>
      <c r="P1415" s="27"/>
      <c r="Q1415" s="27"/>
      <c r="R1415" s="27"/>
      <c r="S1415" s="27"/>
      <c r="T1415" s="27"/>
      <c r="U1415" s="27"/>
      <c r="V1415" s="27"/>
      <c r="W1415" s="27"/>
    </row>
    <row r="1416" spans="3:23">
      <c r="C1416" s="27"/>
      <c r="D1416" s="27"/>
      <c r="E1416" s="27"/>
      <c r="F1416" s="27"/>
      <c r="G1416" s="27"/>
      <c r="H1416" s="27"/>
      <c r="I1416" s="27"/>
      <c r="J1416" s="27"/>
      <c r="K1416" s="27"/>
      <c r="L1416" s="27"/>
      <c r="M1416" s="27"/>
      <c r="N1416" s="27"/>
      <c r="O1416" s="27"/>
      <c r="P1416" s="27"/>
      <c r="Q1416" s="27"/>
      <c r="R1416" s="27"/>
      <c r="S1416" s="27"/>
      <c r="T1416" s="27"/>
      <c r="U1416" s="27"/>
      <c r="V1416" s="27"/>
      <c r="W1416" s="27"/>
    </row>
    <row r="1417" spans="3:23">
      <c r="C1417" s="27"/>
      <c r="D1417" s="27"/>
      <c r="E1417" s="27"/>
      <c r="F1417" s="27"/>
      <c r="G1417" s="27"/>
      <c r="H1417" s="27"/>
      <c r="I1417" s="27"/>
      <c r="J1417" s="27"/>
      <c r="K1417" s="27"/>
      <c r="L1417" s="27"/>
      <c r="M1417" s="27"/>
      <c r="N1417" s="27"/>
      <c r="O1417" s="27"/>
      <c r="P1417" s="27"/>
      <c r="Q1417" s="27"/>
      <c r="R1417" s="27"/>
      <c r="S1417" s="27"/>
      <c r="T1417" s="27"/>
      <c r="U1417" s="27"/>
      <c r="V1417" s="27"/>
      <c r="W1417" s="27"/>
    </row>
    <row r="1418" spans="3:23">
      <c r="C1418" s="27"/>
      <c r="D1418" s="27"/>
      <c r="E1418" s="27"/>
      <c r="F1418" s="27"/>
      <c r="G1418" s="27"/>
      <c r="H1418" s="27"/>
      <c r="I1418" s="27"/>
      <c r="J1418" s="27"/>
      <c r="K1418" s="27"/>
      <c r="L1418" s="27"/>
      <c r="M1418" s="27"/>
      <c r="N1418" s="27"/>
      <c r="O1418" s="27"/>
      <c r="P1418" s="27"/>
      <c r="Q1418" s="27"/>
      <c r="R1418" s="27"/>
      <c r="S1418" s="27"/>
      <c r="T1418" s="27"/>
      <c r="U1418" s="27"/>
      <c r="V1418" s="27"/>
      <c r="W1418" s="27"/>
    </row>
    <row r="1419" spans="3:23">
      <c r="C1419" s="27"/>
      <c r="D1419" s="27"/>
      <c r="E1419" s="27"/>
      <c r="F1419" s="27"/>
      <c r="G1419" s="27"/>
      <c r="H1419" s="27"/>
      <c r="I1419" s="27"/>
      <c r="J1419" s="27"/>
      <c r="K1419" s="27"/>
      <c r="L1419" s="27"/>
      <c r="M1419" s="27"/>
      <c r="N1419" s="27"/>
      <c r="O1419" s="27"/>
      <c r="P1419" s="27"/>
      <c r="Q1419" s="27"/>
      <c r="R1419" s="27"/>
      <c r="S1419" s="27"/>
      <c r="T1419" s="27"/>
      <c r="U1419" s="27"/>
      <c r="V1419" s="27"/>
      <c r="W1419" s="27"/>
    </row>
    <row r="1420" spans="3:23">
      <c r="C1420" s="27"/>
      <c r="D1420" s="27"/>
      <c r="E1420" s="27"/>
      <c r="F1420" s="27"/>
      <c r="G1420" s="27"/>
      <c r="H1420" s="27"/>
      <c r="I1420" s="27"/>
      <c r="J1420" s="27"/>
      <c r="K1420" s="27"/>
      <c r="L1420" s="27"/>
      <c r="M1420" s="27"/>
      <c r="N1420" s="27"/>
      <c r="O1420" s="27"/>
      <c r="P1420" s="27"/>
      <c r="Q1420" s="27"/>
      <c r="R1420" s="27"/>
      <c r="S1420" s="27"/>
      <c r="T1420" s="27"/>
      <c r="U1420" s="27"/>
      <c r="V1420" s="27"/>
      <c r="W1420" s="27"/>
    </row>
    <row r="1421" spans="3:23">
      <c r="C1421" s="27"/>
      <c r="D1421" s="27"/>
      <c r="E1421" s="27"/>
      <c r="F1421" s="27"/>
      <c r="G1421" s="27"/>
      <c r="H1421" s="27"/>
      <c r="I1421" s="27"/>
      <c r="J1421" s="27"/>
      <c r="K1421" s="27"/>
      <c r="L1421" s="27"/>
      <c r="M1421" s="27"/>
      <c r="N1421" s="27"/>
      <c r="O1421" s="27"/>
      <c r="P1421" s="27"/>
      <c r="Q1421" s="27"/>
      <c r="R1421" s="27"/>
      <c r="S1421" s="27"/>
      <c r="T1421" s="27"/>
      <c r="U1421" s="27"/>
      <c r="V1421" s="27"/>
      <c r="W1421" s="27"/>
    </row>
    <row r="1422" spans="3:23">
      <c r="C1422" s="27"/>
      <c r="D1422" s="27"/>
      <c r="E1422" s="27"/>
      <c r="F1422" s="27"/>
      <c r="G1422" s="27"/>
      <c r="H1422" s="27"/>
      <c r="I1422" s="27"/>
      <c r="J1422" s="27"/>
      <c r="K1422" s="27"/>
      <c r="L1422" s="27"/>
      <c r="M1422" s="27"/>
      <c r="N1422" s="27"/>
      <c r="O1422" s="27"/>
      <c r="P1422" s="27"/>
      <c r="Q1422" s="27"/>
      <c r="R1422" s="27"/>
      <c r="S1422" s="27"/>
      <c r="T1422" s="27"/>
      <c r="U1422" s="27"/>
      <c r="V1422" s="27"/>
      <c r="W1422" s="27"/>
    </row>
    <row r="1423" spans="3:23">
      <c r="C1423" s="27"/>
      <c r="D1423" s="27"/>
      <c r="E1423" s="27"/>
      <c r="F1423" s="27"/>
      <c r="G1423" s="27"/>
      <c r="H1423" s="27"/>
      <c r="I1423" s="27"/>
      <c r="J1423" s="27"/>
      <c r="K1423" s="27"/>
      <c r="L1423" s="27"/>
      <c r="M1423" s="27"/>
      <c r="N1423" s="27"/>
      <c r="O1423" s="27"/>
      <c r="P1423" s="27"/>
      <c r="Q1423" s="27"/>
      <c r="R1423" s="27"/>
      <c r="S1423" s="27"/>
      <c r="T1423" s="27"/>
      <c r="U1423" s="27"/>
      <c r="V1423" s="27"/>
      <c r="W1423" s="27"/>
    </row>
    <row r="1424" spans="3:23">
      <c r="C1424" s="27"/>
      <c r="D1424" s="27"/>
      <c r="E1424" s="27"/>
      <c r="F1424" s="27"/>
      <c r="G1424" s="27"/>
      <c r="H1424" s="27"/>
      <c r="I1424" s="27"/>
      <c r="J1424" s="27"/>
      <c r="K1424" s="27"/>
      <c r="L1424" s="27"/>
      <c r="M1424" s="27"/>
      <c r="N1424" s="27"/>
      <c r="O1424" s="27"/>
      <c r="P1424" s="27"/>
      <c r="Q1424" s="27"/>
      <c r="R1424" s="27"/>
      <c r="S1424" s="27"/>
      <c r="T1424" s="27"/>
      <c r="U1424" s="27"/>
      <c r="V1424" s="27"/>
      <c r="W1424" s="27"/>
    </row>
    <row r="1425" spans="3:23">
      <c r="C1425" s="27"/>
      <c r="D1425" s="27"/>
      <c r="E1425" s="27"/>
      <c r="F1425" s="27"/>
      <c r="G1425" s="27"/>
      <c r="H1425" s="27"/>
      <c r="I1425" s="27"/>
      <c r="J1425" s="27"/>
      <c r="K1425" s="27"/>
      <c r="L1425" s="27"/>
      <c r="M1425" s="27"/>
      <c r="N1425" s="27"/>
      <c r="O1425" s="27"/>
      <c r="P1425" s="27"/>
      <c r="Q1425" s="27"/>
      <c r="R1425" s="27"/>
      <c r="S1425" s="27"/>
      <c r="T1425" s="27"/>
      <c r="U1425" s="27"/>
      <c r="V1425" s="27"/>
      <c r="W1425" s="27"/>
    </row>
    <row r="1426" spans="3:23">
      <c r="C1426" s="27"/>
      <c r="D1426" s="27"/>
      <c r="E1426" s="27"/>
      <c r="F1426" s="27"/>
      <c r="G1426" s="27"/>
      <c r="H1426" s="27"/>
      <c r="I1426" s="27"/>
      <c r="J1426" s="27"/>
      <c r="K1426" s="27"/>
      <c r="L1426" s="27"/>
      <c r="M1426" s="27"/>
      <c r="N1426" s="27"/>
      <c r="O1426" s="27"/>
      <c r="P1426" s="27"/>
      <c r="Q1426" s="27"/>
      <c r="R1426" s="27"/>
      <c r="S1426" s="27"/>
      <c r="T1426" s="27"/>
      <c r="U1426" s="27"/>
      <c r="V1426" s="27"/>
      <c r="W1426" s="27"/>
    </row>
    <row r="1427" spans="3:23">
      <c r="C1427" s="27"/>
      <c r="D1427" s="27"/>
      <c r="E1427" s="27"/>
      <c r="F1427" s="27"/>
      <c r="G1427" s="27"/>
      <c r="H1427" s="27"/>
      <c r="I1427" s="27"/>
      <c r="J1427" s="27"/>
      <c r="K1427" s="27"/>
      <c r="L1427" s="27"/>
      <c r="M1427" s="27"/>
      <c r="N1427" s="27"/>
      <c r="O1427" s="27"/>
      <c r="P1427" s="27"/>
      <c r="Q1427" s="27"/>
      <c r="R1427" s="27"/>
      <c r="S1427" s="27"/>
      <c r="T1427" s="27"/>
      <c r="U1427" s="27"/>
      <c r="V1427" s="27"/>
      <c r="W1427" s="27"/>
    </row>
    <row r="1428" spans="3:23">
      <c r="C1428" s="27"/>
      <c r="D1428" s="27"/>
      <c r="E1428" s="27"/>
      <c r="F1428" s="27"/>
      <c r="G1428" s="27"/>
      <c r="H1428" s="27"/>
      <c r="I1428" s="27"/>
      <c r="J1428" s="27"/>
      <c r="K1428" s="27"/>
      <c r="L1428" s="27"/>
      <c r="M1428" s="27"/>
      <c r="N1428" s="27"/>
      <c r="O1428" s="27"/>
      <c r="P1428" s="27"/>
      <c r="Q1428" s="27"/>
      <c r="R1428" s="27"/>
      <c r="S1428" s="27"/>
      <c r="T1428" s="27"/>
      <c r="U1428" s="27"/>
      <c r="V1428" s="27"/>
      <c r="W1428" s="27"/>
    </row>
    <row r="1429" spans="3:23">
      <c r="C1429" s="27"/>
      <c r="D1429" s="27"/>
      <c r="E1429" s="27"/>
      <c r="F1429" s="27"/>
      <c r="G1429" s="27"/>
      <c r="H1429" s="27"/>
      <c r="I1429" s="27"/>
      <c r="J1429" s="27"/>
      <c r="K1429" s="27"/>
      <c r="L1429" s="27"/>
      <c r="M1429" s="27"/>
      <c r="N1429" s="27"/>
      <c r="O1429" s="27"/>
      <c r="P1429" s="27"/>
      <c r="Q1429" s="27"/>
      <c r="R1429" s="27"/>
      <c r="S1429" s="27"/>
      <c r="T1429" s="27"/>
      <c r="U1429" s="27"/>
      <c r="V1429" s="27"/>
      <c r="W1429" s="27"/>
    </row>
    <row r="1430" spans="3:23">
      <c r="C1430" s="27"/>
      <c r="D1430" s="27"/>
      <c r="E1430" s="27"/>
      <c r="F1430" s="27"/>
      <c r="G1430" s="27"/>
      <c r="H1430" s="27"/>
      <c r="I1430" s="27"/>
      <c r="J1430" s="27"/>
      <c r="K1430" s="27"/>
      <c r="L1430" s="27"/>
      <c r="M1430" s="27"/>
      <c r="N1430" s="27"/>
      <c r="O1430" s="27"/>
      <c r="P1430" s="27"/>
      <c r="Q1430" s="27"/>
      <c r="R1430" s="27"/>
      <c r="S1430" s="27"/>
      <c r="T1430" s="27"/>
      <c r="U1430" s="27"/>
      <c r="V1430" s="27"/>
      <c r="W1430" s="27"/>
    </row>
    <row r="1431" spans="3:23">
      <c r="C1431" s="27"/>
      <c r="D1431" s="27"/>
      <c r="E1431" s="27"/>
      <c r="F1431" s="27"/>
      <c r="G1431" s="27"/>
      <c r="H1431" s="27"/>
      <c r="I1431" s="27"/>
      <c r="J1431" s="27"/>
      <c r="K1431" s="27"/>
      <c r="L1431" s="27"/>
      <c r="M1431" s="27"/>
      <c r="N1431" s="27"/>
      <c r="O1431" s="27"/>
      <c r="P1431" s="27"/>
      <c r="Q1431" s="27"/>
      <c r="R1431" s="27"/>
      <c r="S1431" s="27"/>
      <c r="T1431" s="27"/>
      <c r="U1431" s="27"/>
      <c r="V1431" s="27"/>
      <c r="W1431" s="27"/>
    </row>
    <row r="1432" spans="3:23">
      <c r="C1432" s="27"/>
      <c r="D1432" s="27"/>
      <c r="E1432" s="27"/>
      <c r="F1432" s="27"/>
      <c r="G1432" s="27"/>
      <c r="H1432" s="27"/>
      <c r="I1432" s="27"/>
      <c r="J1432" s="27"/>
      <c r="K1432" s="27"/>
      <c r="L1432" s="27"/>
      <c r="M1432" s="27"/>
      <c r="N1432" s="27"/>
      <c r="O1432" s="27"/>
      <c r="P1432" s="27"/>
      <c r="Q1432" s="27"/>
      <c r="R1432" s="27"/>
      <c r="S1432" s="27"/>
      <c r="T1432" s="27"/>
      <c r="U1432" s="27"/>
      <c r="V1432" s="27"/>
      <c r="W1432" s="27"/>
    </row>
    <row r="1433" spans="3:23">
      <c r="C1433" s="27"/>
      <c r="D1433" s="27"/>
      <c r="E1433" s="27"/>
      <c r="F1433" s="27"/>
      <c r="G1433" s="27"/>
      <c r="H1433" s="27"/>
      <c r="I1433" s="27"/>
      <c r="J1433" s="27"/>
      <c r="K1433" s="27"/>
      <c r="L1433" s="27"/>
      <c r="M1433" s="27"/>
      <c r="N1433" s="27"/>
      <c r="O1433" s="27"/>
      <c r="P1433" s="27"/>
      <c r="Q1433" s="27"/>
      <c r="R1433" s="27"/>
      <c r="S1433" s="27"/>
      <c r="T1433" s="27"/>
      <c r="U1433" s="27"/>
      <c r="V1433" s="27"/>
      <c r="W1433" s="27"/>
    </row>
    <row r="1434" spans="3:23">
      <c r="C1434" s="27"/>
      <c r="D1434" s="27"/>
      <c r="E1434" s="27"/>
      <c r="F1434" s="27"/>
      <c r="G1434" s="27"/>
      <c r="H1434" s="27"/>
      <c r="I1434" s="27"/>
      <c r="J1434" s="27"/>
      <c r="K1434" s="27"/>
      <c r="L1434" s="27"/>
      <c r="M1434" s="27"/>
      <c r="N1434" s="27"/>
      <c r="O1434" s="27"/>
      <c r="P1434" s="27"/>
      <c r="Q1434" s="27"/>
      <c r="R1434" s="27"/>
      <c r="S1434" s="27"/>
      <c r="T1434" s="27"/>
      <c r="U1434" s="27"/>
      <c r="V1434" s="27"/>
      <c r="W1434" s="27"/>
    </row>
    <row r="1435" spans="3:23">
      <c r="C1435" s="27"/>
      <c r="D1435" s="27"/>
      <c r="E1435" s="27"/>
      <c r="F1435" s="27"/>
      <c r="G1435" s="27"/>
      <c r="H1435" s="27"/>
      <c r="I1435" s="27"/>
      <c r="J1435" s="27"/>
      <c r="K1435" s="27"/>
      <c r="L1435" s="27"/>
      <c r="M1435" s="27"/>
      <c r="N1435" s="27"/>
      <c r="O1435" s="27"/>
      <c r="P1435" s="27"/>
      <c r="Q1435" s="27"/>
      <c r="R1435" s="27"/>
      <c r="S1435" s="27"/>
      <c r="T1435" s="27"/>
      <c r="U1435" s="27"/>
      <c r="V1435" s="27"/>
      <c r="W1435" s="27"/>
    </row>
    <row r="1436" spans="3:23">
      <c r="C1436" s="27"/>
      <c r="D1436" s="27"/>
      <c r="E1436" s="27"/>
      <c r="F1436" s="27"/>
      <c r="G1436" s="27"/>
      <c r="H1436" s="27"/>
      <c r="I1436" s="27"/>
      <c r="J1436" s="27"/>
      <c r="K1436" s="27"/>
      <c r="L1436" s="27"/>
      <c r="M1436" s="27"/>
      <c r="N1436" s="27"/>
      <c r="O1436" s="27"/>
      <c r="P1436" s="27"/>
      <c r="Q1436" s="27"/>
      <c r="R1436" s="27"/>
      <c r="S1436" s="27"/>
      <c r="T1436" s="27"/>
      <c r="U1436" s="27"/>
      <c r="V1436" s="27"/>
      <c r="W1436" s="27"/>
    </row>
    <row r="1437" spans="3:23">
      <c r="C1437" s="27"/>
      <c r="D1437" s="27"/>
      <c r="E1437" s="27"/>
      <c r="F1437" s="27"/>
      <c r="G1437" s="27"/>
      <c r="H1437" s="27"/>
      <c r="I1437" s="27"/>
      <c r="J1437" s="27"/>
      <c r="K1437" s="27"/>
      <c r="L1437" s="27"/>
      <c r="M1437" s="27"/>
      <c r="N1437" s="27"/>
      <c r="O1437" s="27"/>
      <c r="P1437" s="27"/>
      <c r="Q1437" s="27"/>
      <c r="R1437" s="27"/>
      <c r="S1437" s="27"/>
      <c r="T1437" s="27"/>
      <c r="U1437" s="27"/>
      <c r="V1437" s="27"/>
      <c r="W1437" s="27"/>
    </row>
    <row r="1438" spans="3:23">
      <c r="C1438" s="27"/>
      <c r="D1438" s="27"/>
      <c r="E1438" s="27"/>
      <c r="F1438" s="27"/>
      <c r="G1438" s="27"/>
      <c r="H1438" s="27"/>
      <c r="I1438" s="27"/>
      <c r="J1438" s="27"/>
      <c r="K1438" s="27"/>
      <c r="L1438" s="27"/>
      <c r="M1438" s="27"/>
      <c r="N1438" s="27"/>
      <c r="O1438" s="27"/>
      <c r="P1438" s="27"/>
      <c r="Q1438" s="27"/>
      <c r="R1438" s="27"/>
      <c r="S1438" s="27"/>
      <c r="T1438" s="27"/>
      <c r="U1438" s="27"/>
      <c r="V1438" s="27"/>
      <c r="W1438" s="27"/>
    </row>
    <row r="1439" spans="3:23">
      <c r="C1439" s="27"/>
      <c r="D1439" s="27"/>
      <c r="E1439" s="27"/>
      <c r="F1439" s="27"/>
      <c r="G1439" s="27"/>
      <c r="H1439" s="27"/>
      <c r="I1439" s="27"/>
      <c r="J1439" s="27"/>
      <c r="K1439" s="27"/>
      <c r="L1439" s="27"/>
      <c r="M1439" s="27"/>
      <c r="N1439" s="27"/>
      <c r="O1439" s="27"/>
      <c r="P1439" s="27"/>
      <c r="Q1439" s="27"/>
      <c r="R1439" s="27"/>
      <c r="S1439" s="27"/>
      <c r="T1439" s="27"/>
      <c r="U1439" s="27"/>
      <c r="V1439" s="27"/>
      <c r="W1439" s="27"/>
    </row>
    <row r="1440" spans="3:23">
      <c r="C1440" s="27"/>
      <c r="D1440" s="27"/>
      <c r="E1440" s="27"/>
      <c r="F1440" s="27"/>
      <c r="G1440" s="27"/>
      <c r="H1440" s="27"/>
      <c r="I1440" s="27"/>
      <c r="J1440" s="27"/>
      <c r="K1440" s="27"/>
      <c r="L1440" s="27"/>
      <c r="M1440" s="27"/>
      <c r="N1440" s="27"/>
      <c r="O1440" s="27"/>
      <c r="P1440" s="27"/>
      <c r="Q1440" s="27"/>
      <c r="R1440" s="27"/>
      <c r="S1440" s="27"/>
      <c r="T1440" s="27"/>
      <c r="U1440" s="27"/>
      <c r="V1440" s="27"/>
      <c r="W1440" s="27"/>
    </row>
    <row r="1441" spans="3:23">
      <c r="C1441" s="27"/>
      <c r="D1441" s="27"/>
      <c r="E1441" s="27"/>
      <c r="F1441" s="27"/>
      <c r="G1441" s="27"/>
      <c r="H1441" s="27"/>
      <c r="I1441" s="27"/>
      <c r="J1441" s="27"/>
      <c r="K1441" s="27"/>
      <c r="L1441" s="27"/>
      <c r="M1441" s="27"/>
      <c r="N1441" s="27"/>
      <c r="O1441" s="27"/>
      <c r="P1441" s="27"/>
      <c r="Q1441" s="27"/>
      <c r="R1441" s="27"/>
      <c r="S1441" s="27"/>
      <c r="T1441" s="27"/>
      <c r="U1441" s="27"/>
      <c r="V1441" s="27"/>
      <c r="W1441" s="27"/>
    </row>
    <row r="1442" spans="3:23">
      <c r="C1442" s="27"/>
      <c r="D1442" s="27"/>
      <c r="E1442" s="27"/>
      <c r="F1442" s="27"/>
      <c r="G1442" s="27"/>
      <c r="H1442" s="27"/>
      <c r="I1442" s="27"/>
      <c r="J1442" s="27"/>
      <c r="K1442" s="27"/>
      <c r="L1442" s="27"/>
      <c r="M1442" s="27"/>
      <c r="N1442" s="27"/>
      <c r="O1442" s="27"/>
      <c r="P1442" s="27"/>
      <c r="Q1442" s="27"/>
      <c r="R1442" s="27"/>
      <c r="S1442" s="27"/>
      <c r="T1442" s="27"/>
      <c r="U1442" s="27"/>
      <c r="V1442" s="27"/>
      <c r="W1442" s="27"/>
    </row>
    <row r="1443" spans="3:23">
      <c r="C1443" s="27"/>
      <c r="D1443" s="27"/>
      <c r="E1443" s="27"/>
      <c r="F1443" s="27"/>
      <c r="G1443" s="27"/>
      <c r="H1443" s="27"/>
      <c r="I1443" s="27"/>
      <c r="J1443" s="27"/>
      <c r="K1443" s="27"/>
      <c r="L1443" s="27"/>
      <c r="M1443" s="27"/>
      <c r="N1443" s="27"/>
      <c r="O1443" s="27"/>
      <c r="P1443" s="27"/>
      <c r="Q1443" s="27"/>
      <c r="R1443" s="27"/>
      <c r="S1443" s="27"/>
      <c r="T1443" s="27"/>
      <c r="U1443" s="27"/>
      <c r="V1443" s="27"/>
      <c r="W1443" s="27"/>
    </row>
    <row r="1444" spans="3:23">
      <c r="C1444" s="27"/>
      <c r="D1444" s="27"/>
      <c r="E1444" s="27"/>
      <c r="F1444" s="27"/>
      <c r="G1444" s="27"/>
      <c r="H1444" s="27"/>
      <c r="I1444" s="27"/>
      <c r="J1444" s="27"/>
      <c r="K1444" s="27"/>
      <c r="L1444" s="27"/>
      <c r="M1444" s="27"/>
      <c r="N1444" s="27"/>
      <c r="O1444" s="27"/>
      <c r="P1444" s="27"/>
      <c r="Q1444" s="27"/>
      <c r="R1444" s="27"/>
      <c r="S1444" s="27"/>
      <c r="T1444" s="27"/>
      <c r="U1444" s="27"/>
      <c r="V1444" s="27"/>
      <c r="W1444" s="27"/>
    </row>
    <row r="1445" spans="3:23">
      <c r="C1445" s="27"/>
      <c r="D1445" s="27"/>
      <c r="E1445" s="27"/>
      <c r="F1445" s="27"/>
      <c r="G1445" s="27"/>
      <c r="H1445" s="27"/>
      <c r="I1445" s="27"/>
      <c r="J1445" s="27"/>
      <c r="K1445" s="27"/>
      <c r="L1445" s="27"/>
      <c r="M1445" s="27"/>
      <c r="N1445" s="27"/>
      <c r="O1445" s="27"/>
      <c r="P1445" s="27"/>
      <c r="Q1445" s="27"/>
      <c r="R1445" s="27"/>
      <c r="S1445" s="27"/>
      <c r="T1445" s="27"/>
      <c r="U1445" s="27"/>
      <c r="V1445" s="27"/>
      <c r="W1445" s="27"/>
    </row>
    <row r="1446" spans="3:23">
      <c r="C1446" s="27"/>
      <c r="D1446" s="27"/>
      <c r="E1446" s="27"/>
      <c r="F1446" s="27"/>
      <c r="G1446" s="27"/>
      <c r="H1446" s="27"/>
      <c r="I1446" s="27"/>
      <c r="J1446" s="27"/>
      <c r="K1446" s="27"/>
      <c r="L1446" s="27"/>
      <c r="M1446" s="27"/>
      <c r="N1446" s="27"/>
      <c r="O1446" s="27"/>
      <c r="P1446" s="27"/>
      <c r="Q1446" s="27"/>
      <c r="R1446" s="27"/>
      <c r="S1446" s="27"/>
      <c r="T1446" s="27"/>
      <c r="U1446" s="27"/>
      <c r="V1446" s="27"/>
      <c r="W1446" s="27"/>
    </row>
    <row r="1447" spans="3:23">
      <c r="C1447" s="27"/>
      <c r="D1447" s="27"/>
      <c r="E1447" s="27"/>
      <c r="F1447" s="27"/>
      <c r="G1447" s="27"/>
      <c r="H1447" s="27"/>
      <c r="I1447" s="27"/>
      <c r="J1447" s="27"/>
      <c r="K1447" s="27"/>
      <c r="L1447" s="27"/>
      <c r="M1447" s="27"/>
      <c r="N1447" s="27"/>
      <c r="O1447" s="27"/>
      <c r="P1447" s="27"/>
      <c r="Q1447" s="27"/>
      <c r="R1447" s="27"/>
      <c r="S1447" s="27"/>
      <c r="T1447" s="27"/>
      <c r="U1447" s="27"/>
      <c r="V1447" s="27"/>
      <c r="W1447" s="27"/>
    </row>
    <row r="1448" spans="3:23">
      <c r="C1448" s="27"/>
      <c r="D1448" s="27"/>
      <c r="E1448" s="27"/>
      <c r="F1448" s="27"/>
      <c r="G1448" s="27"/>
      <c r="H1448" s="27"/>
      <c r="I1448" s="27"/>
      <c r="J1448" s="27"/>
      <c r="K1448" s="27"/>
      <c r="L1448" s="27"/>
      <c r="M1448" s="27"/>
      <c r="N1448" s="27"/>
      <c r="O1448" s="27"/>
      <c r="P1448" s="27"/>
      <c r="Q1448" s="27"/>
      <c r="R1448" s="27"/>
      <c r="S1448" s="27"/>
      <c r="T1448" s="27"/>
      <c r="U1448" s="27"/>
      <c r="V1448" s="27"/>
      <c r="W1448" s="27"/>
    </row>
    <row r="1449" spans="3:23">
      <c r="C1449" s="27"/>
      <c r="D1449" s="27"/>
      <c r="E1449" s="27"/>
      <c r="F1449" s="27"/>
      <c r="G1449" s="27"/>
      <c r="H1449" s="27"/>
      <c r="I1449" s="27"/>
      <c r="J1449" s="27"/>
      <c r="K1449" s="27"/>
      <c r="L1449" s="27"/>
      <c r="M1449" s="27"/>
      <c r="N1449" s="27"/>
      <c r="O1449" s="27"/>
      <c r="P1449" s="27"/>
      <c r="Q1449" s="27"/>
      <c r="R1449" s="27"/>
      <c r="S1449" s="27"/>
      <c r="T1449" s="27"/>
      <c r="U1449" s="27"/>
      <c r="V1449" s="27"/>
      <c r="W1449" s="27"/>
    </row>
    <row r="1450" spans="3:23">
      <c r="C1450" s="27"/>
      <c r="D1450" s="27"/>
      <c r="E1450" s="27"/>
      <c r="F1450" s="27"/>
      <c r="G1450" s="27"/>
      <c r="H1450" s="27"/>
      <c r="I1450" s="27"/>
      <c r="J1450" s="27"/>
      <c r="K1450" s="27"/>
      <c r="L1450" s="27"/>
      <c r="M1450" s="27"/>
      <c r="N1450" s="27"/>
      <c r="O1450" s="27"/>
      <c r="P1450" s="27"/>
      <c r="Q1450" s="27"/>
      <c r="R1450" s="27"/>
      <c r="S1450" s="27"/>
      <c r="T1450" s="27"/>
      <c r="U1450" s="27"/>
      <c r="V1450" s="27"/>
      <c r="W1450" s="27"/>
    </row>
    <row r="1451" spans="3:23">
      <c r="C1451" s="27"/>
      <c r="D1451" s="27"/>
      <c r="E1451" s="27"/>
      <c r="F1451" s="27"/>
      <c r="G1451" s="27"/>
      <c r="H1451" s="27"/>
      <c r="I1451" s="27"/>
      <c r="J1451" s="27"/>
      <c r="K1451" s="27"/>
      <c r="L1451" s="27"/>
      <c r="M1451" s="27"/>
      <c r="N1451" s="27"/>
      <c r="O1451" s="27"/>
      <c r="P1451" s="27"/>
      <c r="Q1451" s="27"/>
      <c r="R1451" s="27"/>
      <c r="S1451" s="27"/>
      <c r="T1451" s="27"/>
      <c r="U1451" s="27"/>
      <c r="V1451" s="27"/>
      <c r="W1451" s="27"/>
    </row>
    <row r="1452" spans="3:23">
      <c r="C1452" s="27"/>
      <c r="D1452" s="27"/>
      <c r="E1452" s="27"/>
      <c r="F1452" s="27"/>
      <c r="G1452" s="27"/>
      <c r="H1452" s="27"/>
      <c r="I1452" s="27"/>
      <c r="J1452" s="27"/>
      <c r="K1452" s="27"/>
      <c r="L1452" s="27"/>
      <c r="M1452" s="27"/>
      <c r="N1452" s="27"/>
      <c r="O1452" s="27"/>
      <c r="P1452" s="27"/>
      <c r="Q1452" s="27"/>
      <c r="R1452" s="27"/>
      <c r="S1452" s="27"/>
      <c r="T1452" s="27"/>
      <c r="U1452" s="27"/>
      <c r="V1452" s="27"/>
      <c r="W1452" s="27"/>
    </row>
    <row r="1453" spans="3:23">
      <c r="C1453" s="27"/>
      <c r="D1453" s="27"/>
      <c r="E1453" s="27"/>
      <c r="F1453" s="27"/>
      <c r="G1453" s="27"/>
      <c r="H1453" s="27"/>
      <c r="I1453" s="27"/>
      <c r="J1453" s="27"/>
      <c r="K1453" s="27"/>
      <c r="L1453" s="27"/>
      <c r="M1453" s="27"/>
      <c r="N1453" s="27"/>
      <c r="O1453" s="27"/>
      <c r="P1453" s="27"/>
      <c r="Q1453" s="27"/>
      <c r="R1453" s="27"/>
      <c r="S1453" s="27"/>
      <c r="T1453" s="27"/>
      <c r="U1453" s="27"/>
      <c r="V1453" s="27"/>
      <c r="W1453" s="27"/>
    </row>
    <row r="1454" spans="3:23">
      <c r="C1454" s="27"/>
      <c r="D1454" s="27"/>
      <c r="E1454" s="27"/>
      <c r="F1454" s="27"/>
      <c r="G1454" s="27"/>
      <c r="H1454" s="27"/>
      <c r="I1454" s="27"/>
      <c r="J1454" s="27"/>
      <c r="K1454" s="27"/>
      <c r="L1454" s="27"/>
      <c r="M1454" s="27"/>
      <c r="N1454" s="27"/>
      <c r="O1454" s="27"/>
      <c r="P1454" s="27"/>
      <c r="Q1454" s="27"/>
      <c r="R1454" s="27"/>
      <c r="S1454" s="27"/>
      <c r="T1454" s="27"/>
      <c r="U1454" s="27"/>
      <c r="V1454" s="27"/>
      <c r="W1454" s="27"/>
    </row>
    <row r="1455" spans="3:23">
      <c r="C1455" s="27"/>
      <c r="D1455" s="27"/>
      <c r="E1455" s="27"/>
      <c r="F1455" s="27"/>
      <c r="G1455" s="27"/>
      <c r="H1455" s="27"/>
      <c r="I1455" s="27"/>
      <c r="J1455" s="27"/>
      <c r="K1455" s="27"/>
      <c r="L1455" s="27"/>
      <c r="M1455" s="27"/>
      <c r="N1455" s="27"/>
      <c r="O1455" s="27"/>
      <c r="P1455" s="27"/>
      <c r="Q1455" s="27"/>
      <c r="R1455" s="27"/>
      <c r="S1455" s="27"/>
      <c r="T1455" s="27"/>
      <c r="U1455" s="27"/>
      <c r="V1455" s="27"/>
      <c r="W1455" s="27"/>
    </row>
    <row r="1456" spans="3:23">
      <c r="C1456" s="27"/>
      <c r="D1456" s="27"/>
      <c r="E1456" s="27"/>
      <c r="F1456" s="27"/>
      <c r="G1456" s="27"/>
      <c r="H1456" s="27"/>
      <c r="I1456" s="27"/>
      <c r="J1456" s="27"/>
      <c r="K1456" s="27"/>
      <c r="L1456" s="27"/>
      <c r="M1456" s="27"/>
      <c r="N1456" s="27"/>
      <c r="O1456" s="27"/>
      <c r="P1456" s="27"/>
      <c r="Q1456" s="27"/>
      <c r="R1456" s="27"/>
      <c r="S1456" s="27"/>
      <c r="T1456" s="27"/>
      <c r="U1456" s="27"/>
      <c r="V1456" s="27"/>
      <c r="W1456" s="27"/>
    </row>
    <row r="1457" spans="3:23">
      <c r="C1457" s="27"/>
      <c r="D1457" s="27"/>
      <c r="E1457" s="27"/>
      <c r="F1457" s="27"/>
      <c r="G1457" s="27"/>
      <c r="H1457" s="27"/>
      <c r="I1457" s="27"/>
      <c r="J1457" s="27"/>
      <c r="K1457" s="27"/>
      <c r="L1457" s="27"/>
      <c r="M1457" s="27"/>
      <c r="N1457" s="27"/>
      <c r="O1457" s="27"/>
      <c r="P1457" s="27"/>
      <c r="Q1457" s="27"/>
      <c r="R1457" s="27"/>
      <c r="S1457" s="27"/>
      <c r="T1457" s="27"/>
      <c r="U1457" s="27"/>
      <c r="V1457" s="27"/>
      <c r="W1457" s="27"/>
    </row>
    <row r="1458" spans="3:23">
      <c r="C1458" s="27"/>
      <c r="D1458" s="27"/>
      <c r="E1458" s="27"/>
      <c r="F1458" s="27"/>
      <c r="G1458" s="27"/>
      <c r="H1458" s="27"/>
      <c r="I1458" s="27"/>
      <c r="J1458" s="27"/>
      <c r="K1458" s="27"/>
      <c r="L1458" s="27"/>
      <c r="M1458" s="27"/>
      <c r="N1458" s="27"/>
      <c r="O1458" s="27"/>
      <c r="P1458" s="27"/>
      <c r="Q1458" s="27"/>
      <c r="R1458" s="27"/>
      <c r="S1458" s="27"/>
      <c r="T1458" s="27"/>
      <c r="U1458" s="27"/>
      <c r="V1458" s="27"/>
      <c r="W1458" s="27"/>
    </row>
    <row r="1459" spans="3:23">
      <c r="C1459" s="27"/>
      <c r="D1459" s="27"/>
      <c r="E1459" s="27"/>
      <c r="F1459" s="27"/>
      <c r="G1459" s="27"/>
      <c r="H1459" s="27"/>
      <c r="I1459" s="27"/>
      <c r="J1459" s="27"/>
      <c r="K1459" s="27"/>
      <c r="L1459" s="27"/>
      <c r="M1459" s="27"/>
      <c r="N1459" s="27"/>
      <c r="O1459" s="27"/>
      <c r="P1459" s="27"/>
      <c r="Q1459" s="27"/>
      <c r="R1459" s="27"/>
      <c r="S1459" s="27"/>
      <c r="T1459" s="27"/>
      <c r="U1459" s="27"/>
      <c r="V1459" s="27"/>
      <c r="W1459" s="27"/>
    </row>
    <row r="1460" spans="3:23">
      <c r="C1460" s="27"/>
      <c r="D1460" s="27"/>
      <c r="E1460" s="27"/>
      <c r="F1460" s="27"/>
      <c r="G1460" s="27"/>
      <c r="H1460" s="27"/>
      <c r="I1460" s="27"/>
      <c r="J1460" s="27"/>
      <c r="K1460" s="27"/>
      <c r="L1460" s="27"/>
      <c r="M1460" s="27"/>
      <c r="N1460" s="27"/>
      <c r="O1460" s="27"/>
      <c r="P1460" s="27"/>
      <c r="Q1460" s="27"/>
      <c r="R1460" s="27"/>
      <c r="S1460" s="27"/>
      <c r="T1460" s="27"/>
      <c r="U1460" s="27"/>
      <c r="V1460" s="27"/>
      <c r="W1460" s="27"/>
    </row>
    <row r="1461" spans="3:23">
      <c r="C1461" s="27"/>
      <c r="D1461" s="27"/>
      <c r="E1461" s="27"/>
      <c r="F1461" s="27"/>
      <c r="G1461" s="27"/>
      <c r="H1461" s="27"/>
      <c r="I1461" s="27"/>
      <c r="J1461" s="27"/>
      <c r="K1461" s="27"/>
      <c r="L1461" s="27"/>
      <c r="M1461" s="27"/>
      <c r="N1461" s="27"/>
      <c r="O1461" s="27"/>
      <c r="P1461" s="27"/>
      <c r="Q1461" s="27"/>
      <c r="R1461" s="27"/>
      <c r="S1461" s="27"/>
      <c r="T1461" s="27"/>
      <c r="U1461" s="27"/>
      <c r="V1461" s="27"/>
      <c r="W1461" s="27"/>
    </row>
    <row r="1462" spans="3:23">
      <c r="C1462" s="27"/>
      <c r="D1462" s="27"/>
      <c r="E1462" s="27"/>
      <c r="F1462" s="27"/>
      <c r="G1462" s="27"/>
      <c r="H1462" s="27"/>
      <c r="I1462" s="27"/>
      <c r="J1462" s="27"/>
      <c r="K1462" s="27"/>
      <c r="L1462" s="27"/>
      <c r="M1462" s="27"/>
      <c r="N1462" s="27"/>
      <c r="O1462" s="27"/>
      <c r="P1462" s="27"/>
      <c r="Q1462" s="27"/>
      <c r="R1462" s="27"/>
      <c r="S1462" s="27"/>
      <c r="T1462" s="27"/>
      <c r="U1462" s="27"/>
      <c r="V1462" s="27"/>
      <c r="W1462" s="27"/>
    </row>
    <row r="1463" spans="3:23">
      <c r="C1463" s="27"/>
      <c r="D1463" s="27"/>
      <c r="E1463" s="27"/>
      <c r="F1463" s="27"/>
      <c r="G1463" s="27"/>
      <c r="H1463" s="27"/>
      <c r="I1463" s="27"/>
      <c r="J1463" s="27"/>
      <c r="K1463" s="27"/>
      <c r="L1463" s="27"/>
      <c r="M1463" s="27"/>
      <c r="N1463" s="27"/>
      <c r="O1463" s="27"/>
      <c r="P1463" s="27"/>
      <c r="Q1463" s="27"/>
      <c r="R1463" s="27"/>
      <c r="S1463" s="27"/>
      <c r="T1463" s="27"/>
      <c r="U1463" s="27"/>
      <c r="V1463" s="27"/>
      <c r="W1463" s="27"/>
    </row>
    <row r="1464" spans="3:23">
      <c r="C1464" s="27"/>
      <c r="D1464" s="27"/>
      <c r="E1464" s="27"/>
      <c r="F1464" s="27"/>
      <c r="G1464" s="27"/>
      <c r="H1464" s="27"/>
      <c r="I1464" s="27"/>
      <c r="J1464" s="27"/>
      <c r="K1464" s="27"/>
      <c r="L1464" s="27"/>
      <c r="M1464" s="27"/>
      <c r="N1464" s="27"/>
      <c r="O1464" s="27"/>
      <c r="P1464" s="27"/>
      <c r="Q1464" s="27"/>
      <c r="R1464" s="27"/>
      <c r="S1464" s="27"/>
      <c r="T1464" s="27"/>
      <c r="U1464" s="27"/>
      <c r="V1464" s="27"/>
      <c r="W1464" s="27"/>
    </row>
    <row r="1465" spans="3:23">
      <c r="C1465" s="27"/>
      <c r="D1465" s="27"/>
      <c r="E1465" s="27"/>
      <c r="F1465" s="27"/>
      <c r="G1465" s="27"/>
      <c r="H1465" s="27"/>
      <c r="I1465" s="27"/>
      <c r="J1465" s="27"/>
      <c r="K1465" s="27"/>
      <c r="L1465" s="27"/>
      <c r="M1465" s="27"/>
      <c r="N1465" s="27"/>
      <c r="O1465" s="27"/>
      <c r="P1465" s="27"/>
      <c r="Q1465" s="27"/>
      <c r="R1465" s="27"/>
      <c r="S1465" s="27"/>
      <c r="T1465" s="27"/>
      <c r="U1465" s="27"/>
      <c r="V1465" s="27"/>
      <c r="W1465" s="27"/>
    </row>
    <row r="1466" spans="3:23">
      <c r="C1466" s="27"/>
      <c r="D1466" s="27"/>
      <c r="E1466" s="27"/>
      <c r="F1466" s="27"/>
      <c r="G1466" s="27"/>
      <c r="H1466" s="27"/>
      <c r="I1466" s="27"/>
      <c r="J1466" s="27"/>
      <c r="K1466" s="27"/>
      <c r="L1466" s="27"/>
      <c r="M1466" s="27"/>
      <c r="N1466" s="27"/>
      <c r="O1466" s="27"/>
      <c r="P1466" s="27"/>
      <c r="Q1466" s="27"/>
      <c r="R1466" s="27"/>
      <c r="S1466" s="27"/>
      <c r="T1466" s="27"/>
      <c r="U1466" s="27"/>
      <c r="V1466" s="27"/>
      <c r="W1466" s="27"/>
    </row>
    <row r="1467" spans="3:23">
      <c r="C1467" s="27"/>
      <c r="D1467" s="27"/>
      <c r="E1467" s="27"/>
      <c r="F1467" s="27"/>
      <c r="G1467" s="27"/>
      <c r="H1467" s="27"/>
      <c r="I1467" s="27"/>
      <c r="J1467" s="27"/>
      <c r="K1467" s="27"/>
      <c r="L1467" s="27"/>
      <c r="M1467" s="27"/>
      <c r="N1467" s="27"/>
      <c r="O1467" s="27"/>
      <c r="P1467" s="27"/>
      <c r="Q1467" s="27"/>
      <c r="R1467" s="27"/>
      <c r="S1467" s="27"/>
      <c r="T1467" s="27"/>
      <c r="U1467" s="27"/>
      <c r="V1467" s="27"/>
      <c r="W1467" s="27"/>
    </row>
    <row r="1468" spans="3:23">
      <c r="C1468" s="27"/>
      <c r="D1468" s="27"/>
      <c r="E1468" s="27"/>
      <c r="F1468" s="27"/>
      <c r="G1468" s="27"/>
      <c r="H1468" s="27"/>
      <c r="I1468" s="27"/>
      <c r="J1468" s="27"/>
      <c r="K1468" s="27"/>
      <c r="L1468" s="27"/>
      <c r="M1468" s="27"/>
      <c r="N1468" s="27"/>
      <c r="O1468" s="27"/>
      <c r="P1468" s="27"/>
      <c r="Q1468" s="27"/>
      <c r="R1468" s="27"/>
      <c r="S1468" s="27"/>
      <c r="T1468" s="27"/>
      <c r="U1468" s="27"/>
      <c r="V1468" s="27"/>
      <c r="W1468" s="27"/>
    </row>
    <row r="1469" spans="3:23">
      <c r="C1469" s="27"/>
      <c r="D1469" s="27"/>
      <c r="E1469" s="27"/>
      <c r="F1469" s="27"/>
      <c r="G1469" s="27"/>
      <c r="H1469" s="27"/>
      <c r="I1469" s="27"/>
      <c r="J1469" s="27"/>
      <c r="K1469" s="27"/>
      <c r="L1469" s="27"/>
      <c r="M1469" s="27"/>
      <c r="N1469" s="27"/>
      <c r="O1469" s="27"/>
      <c r="P1469" s="27"/>
      <c r="Q1469" s="27"/>
      <c r="R1469" s="27"/>
      <c r="S1469" s="27"/>
      <c r="T1469" s="27"/>
      <c r="U1469" s="27"/>
      <c r="V1469" s="27"/>
      <c r="W1469" s="27"/>
    </row>
    <row r="1470" spans="3:23">
      <c r="C1470" s="27"/>
      <c r="D1470" s="27"/>
      <c r="E1470" s="27"/>
      <c r="F1470" s="27"/>
      <c r="G1470" s="27"/>
      <c r="H1470" s="27"/>
      <c r="I1470" s="27"/>
      <c r="J1470" s="27"/>
      <c r="K1470" s="27"/>
      <c r="L1470" s="27"/>
      <c r="M1470" s="27"/>
      <c r="N1470" s="27"/>
      <c r="O1470" s="27"/>
      <c r="P1470" s="27"/>
      <c r="Q1470" s="27"/>
      <c r="R1470" s="27"/>
      <c r="S1470" s="27"/>
      <c r="T1470" s="27"/>
      <c r="U1470" s="27"/>
      <c r="V1470" s="27"/>
      <c r="W1470" s="27"/>
    </row>
    <row r="1471" spans="3:23">
      <c r="C1471" s="27"/>
      <c r="D1471" s="27"/>
      <c r="E1471" s="27"/>
      <c r="F1471" s="27"/>
      <c r="G1471" s="27"/>
      <c r="H1471" s="27"/>
      <c r="I1471" s="27"/>
      <c r="J1471" s="27"/>
      <c r="K1471" s="27"/>
      <c r="L1471" s="27"/>
      <c r="M1471" s="27"/>
      <c r="N1471" s="27"/>
      <c r="O1471" s="27"/>
      <c r="P1471" s="27"/>
      <c r="Q1471" s="27"/>
      <c r="R1471" s="27"/>
      <c r="S1471" s="27"/>
      <c r="T1471" s="27"/>
      <c r="U1471" s="27"/>
      <c r="V1471" s="27"/>
      <c r="W1471" s="27"/>
    </row>
    <row r="1472" spans="3:23">
      <c r="C1472" s="27"/>
      <c r="D1472" s="27"/>
      <c r="E1472" s="27"/>
      <c r="F1472" s="27"/>
      <c r="G1472" s="27"/>
      <c r="H1472" s="27"/>
      <c r="I1472" s="27"/>
      <c r="J1472" s="27"/>
      <c r="K1472" s="27"/>
      <c r="L1472" s="27"/>
      <c r="M1472" s="27"/>
      <c r="N1472" s="27"/>
      <c r="O1472" s="27"/>
      <c r="P1472" s="27"/>
      <c r="Q1472" s="27"/>
      <c r="R1472" s="27"/>
      <c r="S1472" s="27"/>
      <c r="T1472" s="27"/>
      <c r="U1472" s="27"/>
      <c r="V1472" s="27"/>
      <c r="W1472" s="27"/>
    </row>
    <row r="1473" spans="3:23">
      <c r="C1473" s="27"/>
      <c r="D1473" s="27"/>
      <c r="E1473" s="27"/>
      <c r="F1473" s="27"/>
      <c r="G1473" s="27"/>
      <c r="H1473" s="27"/>
      <c r="I1473" s="27"/>
      <c r="J1473" s="27"/>
      <c r="K1473" s="27"/>
      <c r="L1473" s="27"/>
      <c r="M1473" s="27"/>
      <c r="N1473" s="27"/>
      <c r="O1473" s="27"/>
      <c r="P1473" s="27"/>
      <c r="Q1473" s="27"/>
      <c r="R1473" s="27"/>
      <c r="S1473" s="27"/>
      <c r="T1473" s="27"/>
      <c r="U1473" s="27"/>
      <c r="V1473" s="27"/>
      <c r="W1473" s="27"/>
    </row>
    <row r="1474" spans="3:23">
      <c r="C1474" s="27"/>
      <c r="D1474" s="27"/>
      <c r="E1474" s="27"/>
      <c r="F1474" s="27"/>
      <c r="G1474" s="27"/>
      <c r="H1474" s="27"/>
      <c r="I1474" s="27"/>
      <c r="J1474" s="27"/>
      <c r="K1474" s="27"/>
      <c r="L1474" s="27"/>
      <c r="M1474" s="27"/>
      <c r="N1474" s="27"/>
      <c r="O1474" s="27"/>
      <c r="P1474" s="27"/>
      <c r="Q1474" s="27"/>
      <c r="R1474" s="27"/>
      <c r="S1474" s="27"/>
      <c r="T1474" s="27"/>
      <c r="U1474" s="27"/>
      <c r="V1474" s="27"/>
      <c r="W1474" s="27"/>
    </row>
    <row r="1475" spans="3:23">
      <c r="C1475" s="27"/>
      <c r="D1475" s="27"/>
      <c r="E1475" s="27"/>
      <c r="F1475" s="27"/>
      <c r="G1475" s="27"/>
      <c r="H1475" s="27"/>
      <c r="I1475" s="27"/>
      <c r="J1475" s="27"/>
      <c r="K1475" s="27"/>
      <c r="L1475" s="27"/>
      <c r="M1475" s="27"/>
      <c r="N1475" s="27"/>
      <c r="O1475" s="27"/>
      <c r="P1475" s="27"/>
      <c r="Q1475" s="27"/>
      <c r="R1475" s="27"/>
      <c r="S1475" s="27"/>
      <c r="T1475" s="27"/>
      <c r="U1475" s="27"/>
      <c r="V1475" s="27"/>
      <c r="W1475" s="27"/>
    </row>
    <row r="1476" spans="3:23">
      <c r="C1476" s="27"/>
      <c r="D1476" s="27"/>
      <c r="E1476" s="27"/>
      <c r="F1476" s="27"/>
      <c r="G1476" s="27"/>
      <c r="H1476" s="27"/>
      <c r="I1476" s="27"/>
      <c r="J1476" s="27"/>
      <c r="K1476" s="27"/>
      <c r="L1476" s="27"/>
      <c r="M1476" s="27"/>
      <c r="N1476" s="27"/>
      <c r="O1476" s="27"/>
      <c r="P1476" s="27"/>
      <c r="Q1476" s="27"/>
      <c r="R1476" s="27"/>
      <c r="S1476" s="27"/>
      <c r="T1476" s="27"/>
      <c r="U1476" s="27"/>
      <c r="V1476" s="27"/>
      <c r="W1476" s="27"/>
    </row>
    <row r="1477" spans="3:23">
      <c r="C1477" s="27"/>
      <c r="D1477" s="27"/>
      <c r="E1477" s="27"/>
      <c r="F1477" s="27"/>
      <c r="G1477" s="27"/>
      <c r="H1477" s="27"/>
      <c r="I1477" s="27"/>
      <c r="J1477" s="27"/>
      <c r="K1477" s="27"/>
      <c r="L1477" s="27"/>
      <c r="M1477" s="27"/>
      <c r="N1477" s="27"/>
      <c r="O1477" s="27"/>
      <c r="P1477" s="27"/>
      <c r="Q1477" s="27"/>
      <c r="R1477" s="27"/>
      <c r="S1477" s="27"/>
      <c r="T1477" s="27"/>
      <c r="U1477" s="27"/>
      <c r="V1477" s="27"/>
      <c r="W1477" s="27"/>
    </row>
    <row r="1478" spans="3:23">
      <c r="C1478" s="27"/>
      <c r="D1478" s="27"/>
      <c r="E1478" s="27"/>
      <c r="F1478" s="27"/>
      <c r="G1478" s="27"/>
      <c r="H1478" s="27"/>
      <c r="I1478" s="27"/>
      <c r="J1478" s="27"/>
      <c r="K1478" s="27"/>
      <c r="L1478" s="27"/>
      <c r="M1478" s="27"/>
      <c r="N1478" s="27"/>
      <c r="O1478" s="27"/>
      <c r="P1478" s="27"/>
      <c r="Q1478" s="27"/>
      <c r="R1478" s="27"/>
      <c r="S1478" s="27"/>
      <c r="T1478" s="27"/>
      <c r="U1478" s="27"/>
      <c r="V1478" s="27"/>
      <c r="W1478" s="27"/>
    </row>
    <row r="1479" spans="3:23">
      <c r="C1479" s="27"/>
      <c r="D1479" s="27"/>
      <c r="E1479" s="27"/>
      <c r="F1479" s="27"/>
      <c r="G1479" s="27"/>
      <c r="H1479" s="27"/>
      <c r="I1479" s="27"/>
      <c r="J1479" s="27"/>
      <c r="K1479" s="27"/>
      <c r="L1479" s="27"/>
      <c r="M1479" s="27"/>
      <c r="N1479" s="27"/>
      <c r="O1479" s="27"/>
      <c r="P1479" s="27"/>
      <c r="Q1479" s="27"/>
      <c r="R1479" s="27"/>
      <c r="S1479" s="27"/>
      <c r="T1479" s="27"/>
      <c r="U1479" s="27"/>
      <c r="V1479" s="27"/>
      <c r="W1479" s="27"/>
    </row>
    <row r="1480" spans="3:23">
      <c r="C1480" s="27"/>
      <c r="D1480" s="27"/>
      <c r="E1480" s="27"/>
      <c r="F1480" s="27"/>
      <c r="G1480" s="27"/>
      <c r="H1480" s="27"/>
      <c r="I1480" s="27"/>
      <c r="J1480" s="27"/>
      <c r="K1480" s="27"/>
      <c r="L1480" s="27"/>
      <c r="M1480" s="27"/>
      <c r="N1480" s="27"/>
      <c r="O1480" s="27"/>
      <c r="P1480" s="27"/>
      <c r="Q1480" s="27"/>
      <c r="R1480" s="27"/>
      <c r="S1480" s="27"/>
      <c r="T1480" s="27"/>
      <c r="U1480" s="27"/>
      <c r="V1480" s="27"/>
      <c r="W1480" s="27"/>
    </row>
    <row r="1481" spans="3:23">
      <c r="C1481" s="27"/>
      <c r="D1481" s="27"/>
      <c r="E1481" s="27"/>
      <c r="F1481" s="27"/>
      <c r="G1481" s="27"/>
      <c r="H1481" s="27"/>
      <c r="I1481" s="27"/>
      <c r="J1481" s="27"/>
      <c r="K1481" s="27"/>
      <c r="L1481" s="27"/>
      <c r="M1481" s="27"/>
      <c r="N1481" s="27"/>
      <c r="O1481" s="27"/>
      <c r="P1481" s="27"/>
      <c r="Q1481" s="27"/>
      <c r="R1481" s="27"/>
      <c r="S1481" s="27"/>
      <c r="T1481" s="27"/>
      <c r="U1481" s="27"/>
      <c r="V1481" s="27"/>
      <c r="W1481" s="27"/>
    </row>
    <row r="1482" spans="3:23">
      <c r="C1482" s="27"/>
      <c r="D1482" s="27"/>
      <c r="E1482" s="27"/>
      <c r="F1482" s="27"/>
      <c r="G1482" s="27"/>
      <c r="H1482" s="27"/>
      <c r="I1482" s="27"/>
      <c r="J1482" s="27"/>
      <c r="K1482" s="27"/>
      <c r="L1482" s="27"/>
      <c r="M1482" s="27"/>
      <c r="N1482" s="27"/>
      <c r="O1482" s="27"/>
      <c r="P1482" s="27"/>
      <c r="Q1482" s="27"/>
      <c r="R1482" s="27"/>
      <c r="S1482" s="27"/>
      <c r="T1482" s="27"/>
      <c r="U1482" s="27"/>
      <c r="V1482" s="27"/>
      <c r="W1482" s="27"/>
    </row>
    <row r="1483" spans="3:23">
      <c r="C1483" s="27"/>
      <c r="D1483" s="27"/>
      <c r="E1483" s="27"/>
      <c r="F1483" s="27"/>
      <c r="G1483" s="27"/>
      <c r="H1483" s="27"/>
      <c r="I1483" s="27"/>
      <c r="J1483" s="27"/>
      <c r="K1483" s="27"/>
      <c r="L1483" s="27"/>
      <c r="M1483" s="27"/>
      <c r="N1483" s="27"/>
      <c r="O1483" s="27"/>
      <c r="P1483" s="27"/>
      <c r="Q1483" s="27"/>
      <c r="R1483" s="27"/>
      <c r="S1483" s="27"/>
      <c r="T1483" s="27"/>
      <c r="U1483" s="27"/>
      <c r="V1483" s="27"/>
      <c r="W1483" s="27"/>
    </row>
    <row r="1484" spans="3:23">
      <c r="C1484" s="27"/>
      <c r="D1484" s="27"/>
      <c r="E1484" s="27"/>
      <c r="F1484" s="27"/>
      <c r="G1484" s="27"/>
      <c r="H1484" s="27"/>
      <c r="I1484" s="27"/>
      <c r="J1484" s="27"/>
      <c r="K1484" s="27"/>
      <c r="L1484" s="27"/>
      <c r="M1484" s="27"/>
      <c r="N1484" s="27"/>
      <c r="O1484" s="27"/>
      <c r="P1484" s="27"/>
      <c r="Q1484" s="27"/>
      <c r="R1484" s="27"/>
      <c r="S1484" s="27"/>
      <c r="T1484" s="27"/>
      <c r="U1484" s="27"/>
      <c r="V1484" s="27"/>
      <c r="W1484" s="27"/>
    </row>
    <row r="1485" spans="3:23">
      <c r="C1485" s="27"/>
      <c r="D1485" s="27"/>
      <c r="E1485" s="27"/>
      <c r="F1485" s="27"/>
      <c r="G1485" s="27"/>
      <c r="H1485" s="27"/>
      <c r="I1485" s="27"/>
      <c r="J1485" s="27"/>
      <c r="K1485" s="27"/>
      <c r="L1485" s="27"/>
      <c r="M1485" s="27"/>
      <c r="N1485" s="27"/>
      <c r="O1485" s="27"/>
      <c r="P1485" s="27"/>
      <c r="Q1485" s="27"/>
      <c r="R1485" s="27"/>
      <c r="S1485" s="27"/>
      <c r="T1485" s="27"/>
      <c r="U1485" s="27"/>
      <c r="V1485" s="27"/>
      <c r="W1485" s="27"/>
    </row>
    <row r="1486" spans="3:23">
      <c r="C1486" s="27"/>
      <c r="D1486" s="27"/>
      <c r="E1486" s="27"/>
      <c r="F1486" s="27"/>
      <c r="G1486" s="27"/>
      <c r="H1486" s="27"/>
      <c r="I1486" s="27"/>
      <c r="J1486" s="27"/>
      <c r="K1486" s="27"/>
      <c r="L1486" s="27"/>
      <c r="M1486" s="27"/>
      <c r="N1486" s="27"/>
      <c r="O1486" s="27"/>
      <c r="P1486" s="27"/>
      <c r="Q1486" s="27"/>
      <c r="R1486" s="27"/>
      <c r="S1486" s="27"/>
      <c r="T1486" s="27"/>
      <c r="U1486" s="27"/>
      <c r="V1486" s="27"/>
      <c r="W1486" s="27"/>
    </row>
    <row r="1487" spans="3:23">
      <c r="C1487" s="27"/>
      <c r="D1487" s="27"/>
      <c r="E1487" s="27"/>
      <c r="F1487" s="27"/>
      <c r="G1487" s="27"/>
      <c r="H1487" s="27"/>
      <c r="I1487" s="27"/>
      <c r="J1487" s="27"/>
      <c r="K1487" s="27"/>
      <c r="L1487" s="27"/>
      <c r="M1487" s="27"/>
      <c r="N1487" s="27"/>
      <c r="O1487" s="27"/>
      <c r="P1487" s="27"/>
      <c r="Q1487" s="27"/>
      <c r="R1487" s="27"/>
      <c r="S1487" s="27"/>
      <c r="T1487" s="27"/>
      <c r="U1487" s="27"/>
      <c r="V1487" s="27"/>
      <c r="W1487" s="27"/>
    </row>
    <row r="1488" spans="3:23">
      <c r="C1488" s="27"/>
      <c r="D1488" s="27"/>
      <c r="E1488" s="27"/>
      <c r="F1488" s="27"/>
      <c r="G1488" s="27"/>
      <c r="H1488" s="27"/>
      <c r="I1488" s="27"/>
      <c r="J1488" s="27"/>
      <c r="K1488" s="27"/>
      <c r="L1488" s="27"/>
      <c r="M1488" s="27"/>
      <c r="N1488" s="27"/>
      <c r="O1488" s="27"/>
      <c r="P1488" s="27"/>
      <c r="Q1488" s="27"/>
      <c r="R1488" s="27"/>
      <c r="S1488" s="27"/>
      <c r="T1488" s="27"/>
      <c r="U1488" s="27"/>
      <c r="V1488" s="27"/>
      <c r="W1488" s="27"/>
    </row>
    <row r="1489" spans="3:23">
      <c r="C1489" s="27"/>
      <c r="D1489" s="27"/>
      <c r="E1489" s="27"/>
      <c r="F1489" s="27"/>
      <c r="G1489" s="27"/>
      <c r="H1489" s="27"/>
      <c r="I1489" s="27"/>
      <c r="J1489" s="27"/>
      <c r="K1489" s="27"/>
      <c r="L1489" s="27"/>
      <c r="M1489" s="27"/>
      <c r="N1489" s="27"/>
      <c r="O1489" s="27"/>
      <c r="P1489" s="27"/>
      <c r="Q1489" s="27"/>
      <c r="R1489" s="27"/>
      <c r="S1489" s="27"/>
      <c r="T1489" s="27"/>
      <c r="U1489" s="27"/>
      <c r="V1489" s="27"/>
      <c r="W1489" s="27"/>
    </row>
    <row r="1490" spans="3:23">
      <c r="C1490" s="27"/>
      <c r="D1490" s="27"/>
      <c r="E1490" s="27"/>
      <c r="F1490" s="27"/>
      <c r="G1490" s="27"/>
      <c r="H1490" s="27"/>
      <c r="I1490" s="27"/>
      <c r="J1490" s="27"/>
      <c r="K1490" s="27"/>
      <c r="L1490" s="27"/>
      <c r="M1490" s="27"/>
      <c r="N1490" s="27"/>
      <c r="O1490" s="27"/>
      <c r="P1490" s="27"/>
      <c r="Q1490" s="27"/>
      <c r="R1490" s="27"/>
      <c r="S1490" s="27"/>
      <c r="T1490" s="27"/>
      <c r="U1490" s="27"/>
      <c r="V1490" s="27"/>
      <c r="W1490" s="27"/>
    </row>
    <row r="1491" spans="3:23">
      <c r="C1491" s="27"/>
      <c r="D1491" s="27"/>
      <c r="E1491" s="27"/>
      <c r="F1491" s="27"/>
      <c r="G1491" s="27"/>
      <c r="H1491" s="27"/>
      <c r="I1491" s="27"/>
      <c r="J1491" s="27"/>
      <c r="K1491" s="27"/>
      <c r="L1491" s="27"/>
      <c r="M1491" s="27"/>
      <c r="N1491" s="27"/>
      <c r="O1491" s="27"/>
      <c r="P1491" s="27"/>
      <c r="Q1491" s="27"/>
      <c r="R1491" s="27"/>
      <c r="S1491" s="27"/>
      <c r="T1491" s="27"/>
      <c r="U1491" s="27"/>
      <c r="V1491" s="27"/>
      <c r="W1491" s="27"/>
    </row>
    <row r="1492" spans="3:23">
      <c r="C1492" s="27"/>
      <c r="D1492" s="27"/>
      <c r="E1492" s="27"/>
      <c r="F1492" s="27"/>
      <c r="G1492" s="27"/>
      <c r="H1492" s="27"/>
      <c r="I1492" s="27"/>
      <c r="J1492" s="27"/>
      <c r="K1492" s="27"/>
      <c r="L1492" s="27"/>
      <c r="M1492" s="27"/>
      <c r="N1492" s="27"/>
      <c r="O1492" s="27"/>
      <c r="P1492" s="27"/>
      <c r="Q1492" s="27"/>
      <c r="R1492" s="27"/>
      <c r="S1492" s="27"/>
      <c r="T1492" s="27"/>
      <c r="U1492" s="27"/>
      <c r="V1492" s="27"/>
      <c r="W1492" s="27"/>
    </row>
    <row r="1493" spans="3:23">
      <c r="C1493" s="27"/>
      <c r="D1493" s="27"/>
      <c r="E1493" s="27"/>
      <c r="F1493" s="27"/>
      <c r="G1493" s="27"/>
      <c r="H1493" s="27"/>
      <c r="I1493" s="27"/>
      <c r="J1493" s="27"/>
      <c r="K1493" s="27"/>
      <c r="L1493" s="27"/>
      <c r="M1493" s="27"/>
      <c r="N1493" s="27"/>
      <c r="O1493" s="27"/>
      <c r="P1493" s="27"/>
      <c r="Q1493" s="27"/>
      <c r="R1493" s="27"/>
      <c r="S1493" s="27"/>
      <c r="T1493" s="27"/>
      <c r="U1493" s="27"/>
      <c r="V1493" s="27"/>
      <c r="W1493" s="27"/>
    </row>
    <row r="1494" spans="3:23">
      <c r="C1494" s="27"/>
      <c r="D1494" s="27"/>
      <c r="E1494" s="27"/>
      <c r="F1494" s="27"/>
      <c r="G1494" s="27"/>
      <c r="H1494" s="27"/>
      <c r="I1494" s="27"/>
      <c r="J1494" s="27"/>
      <c r="K1494" s="27"/>
      <c r="L1494" s="27"/>
      <c r="M1494" s="27"/>
      <c r="N1494" s="27"/>
      <c r="O1494" s="27"/>
      <c r="P1494" s="27"/>
      <c r="Q1494" s="27"/>
      <c r="R1494" s="27"/>
      <c r="S1494" s="27"/>
      <c r="T1494" s="27"/>
      <c r="U1494" s="27"/>
      <c r="V1494" s="27"/>
      <c r="W1494" s="27"/>
    </row>
    <row r="1495" spans="3:23">
      <c r="C1495" s="27"/>
      <c r="D1495" s="27"/>
      <c r="E1495" s="27"/>
      <c r="F1495" s="27"/>
      <c r="G1495" s="27"/>
      <c r="H1495" s="27"/>
      <c r="I1495" s="27"/>
      <c r="J1495" s="27"/>
      <c r="K1495" s="27"/>
      <c r="L1495" s="27"/>
      <c r="M1495" s="27"/>
      <c r="N1495" s="27"/>
      <c r="O1495" s="27"/>
      <c r="P1495" s="27"/>
      <c r="Q1495" s="27"/>
      <c r="R1495" s="27"/>
      <c r="S1495" s="27"/>
      <c r="T1495" s="27"/>
      <c r="U1495" s="27"/>
      <c r="V1495" s="27"/>
      <c r="W1495" s="27"/>
    </row>
    <row r="1496" spans="3:23">
      <c r="C1496" s="27"/>
      <c r="D1496" s="27"/>
      <c r="E1496" s="27"/>
      <c r="F1496" s="27"/>
      <c r="G1496" s="27"/>
      <c r="H1496" s="27"/>
      <c r="I1496" s="27"/>
      <c r="J1496" s="27"/>
      <c r="K1496" s="27"/>
      <c r="L1496" s="27"/>
      <c r="M1496" s="27"/>
      <c r="N1496" s="27"/>
      <c r="O1496" s="27"/>
      <c r="P1496" s="27"/>
      <c r="Q1496" s="27"/>
      <c r="R1496" s="27"/>
      <c r="S1496" s="27"/>
      <c r="T1496" s="27"/>
      <c r="U1496" s="27"/>
      <c r="V1496" s="27"/>
      <c r="W1496" s="27"/>
    </row>
    <row r="1497" spans="3:23">
      <c r="C1497" s="27"/>
      <c r="D1497" s="27"/>
      <c r="E1497" s="27"/>
      <c r="F1497" s="27"/>
      <c r="G1497" s="27"/>
      <c r="H1497" s="27"/>
      <c r="I1497" s="27"/>
      <c r="J1497" s="27"/>
      <c r="K1497" s="27"/>
      <c r="L1497" s="27"/>
      <c r="M1497" s="27"/>
      <c r="N1497" s="27"/>
      <c r="O1497" s="27"/>
      <c r="P1497" s="27"/>
      <c r="Q1497" s="27"/>
      <c r="R1497" s="27"/>
      <c r="S1497" s="27"/>
      <c r="T1497" s="27"/>
      <c r="U1497" s="27"/>
      <c r="V1497" s="27"/>
      <c r="W1497" s="27"/>
    </row>
    <row r="1498" spans="3:23">
      <c r="C1498" s="27"/>
      <c r="D1498" s="27"/>
      <c r="E1498" s="27"/>
      <c r="F1498" s="27"/>
      <c r="G1498" s="27"/>
      <c r="H1498" s="27"/>
      <c r="I1498" s="27"/>
      <c r="J1498" s="27"/>
      <c r="K1498" s="27"/>
      <c r="L1498" s="27"/>
      <c r="M1498" s="27"/>
      <c r="N1498" s="27"/>
      <c r="O1498" s="27"/>
      <c r="P1498" s="27"/>
      <c r="Q1498" s="27"/>
      <c r="R1498" s="27"/>
      <c r="S1498" s="27"/>
      <c r="T1498" s="27"/>
      <c r="U1498" s="27"/>
      <c r="V1498" s="27"/>
      <c r="W1498" s="27"/>
    </row>
    <row r="1499" spans="3:23">
      <c r="C1499" s="27"/>
      <c r="D1499" s="27"/>
      <c r="E1499" s="27"/>
      <c r="F1499" s="27"/>
      <c r="G1499" s="27"/>
      <c r="H1499" s="27"/>
      <c r="I1499" s="27"/>
      <c r="J1499" s="27"/>
      <c r="K1499" s="27"/>
      <c r="L1499" s="27"/>
      <c r="M1499" s="27"/>
      <c r="N1499" s="27"/>
      <c r="O1499" s="27"/>
      <c r="P1499" s="27"/>
      <c r="Q1499" s="27"/>
      <c r="R1499" s="27"/>
      <c r="S1499" s="27"/>
      <c r="T1499" s="27"/>
      <c r="U1499" s="27"/>
      <c r="V1499" s="27"/>
      <c r="W1499" s="27"/>
    </row>
    <row r="1500" spans="3:23">
      <c r="C1500" s="27"/>
      <c r="D1500" s="27"/>
      <c r="E1500" s="27"/>
      <c r="F1500" s="27"/>
      <c r="G1500" s="27"/>
      <c r="H1500" s="27"/>
      <c r="I1500" s="27"/>
      <c r="J1500" s="27"/>
      <c r="K1500" s="27"/>
      <c r="L1500" s="27"/>
      <c r="M1500" s="27"/>
      <c r="N1500" s="27"/>
      <c r="O1500" s="27"/>
      <c r="P1500" s="27"/>
      <c r="Q1500" s="27"/>
      <c r="R1500" s="27"/>
      <c r="S1500" s="27"/>
      <c r="T1500" s="27"/>
      <c r="U1500" s="27"/>
      <c r="V1500" s="27"/>
      <c r="W1500" s="27"/>
    </row>
    <row r="1501" spans="3:23">
      <c r="C1501" s="27"/>
      <c r="D1501" s="27"/>
      <c r="E1501" s="27"/>
      <c r="F1501" s="27"/>
      <c r="G1501" s="27"/>
      <c r="H1501" s="27"/>
      <c r="I1501" s="27"/>
      <c r="J1501" s="27"/>
      <c r="K1501" s="27"/>
      <c r="L1501" s="27"/>
      <c r="M1501" s="27"/>
      <c r="N1501" s="27"/>
      <c r="O1501" s="27"/>
      <c r="P1501" s="27"/>
      <c r="Q1501" s="27"/>
      <c r="R1501" s="27"/>
      <c r="S1501" s="27"/>
      <c r="T1501" s="27"/>
      <c r="U1501" s="27"/>
      <c r="V1501" s="27"/>
      <c r="W1501" s="27"/>
    </row>
    <row r="1502" spans="3:23">
      <c r="C1502" s="27"/>
      <c r="D1502" s="27"/>
      <c r="E1502" s="27"/>
      <c r="F1502" s="27"/>
      <c r="G1502" s="27"/>
      <c r="H1502" s="27"/>
      <c r="I1502" s="27"/>
      <c r="J1502" s="27"/>
      <c r="K1502" s="27"/>
      <c r="L1502" s="27"/>
      <c r="M1502" s="27"/>
      <c r="N1502" s="27"/>
      <c r="O1502" s="27"/>
      <c r="P1502" s="27"/>
      <c r="Q1502" s="27"/>
      <c r="R1502" s="27"/>
      <c r="S1502" s="27"/>
      <c r="T1502" s="27"/>
      <c r="U1502" s="27"/>
      <c r="V1502" s="27"/>
      <c r="W1502" s="27"/>
    </row>
    <row r="1503" spans="3:23">
      <c r="C1503" s="27"/>
      <c r="D1503" s="27"/>
      <c r="E1503" s="27"/>
      <c r="F1503" s="27"/>
      <c r="G1503" s="27"/>
      <c r="H1503" s="27"/>
      <c r="I1503" s="27"/>
      <c r="J1503" s="27"/>
      <c r="K1503" s="27"/>
      <c r="L1503" s="27"/>
      <c r="M1503" s="27"/>
      <c r="N1503" s="27"/>
      <c r="O1503" s="27"/>
      <c r="P1503" s="27"/>
      <c r="Q1503" s="27"/>
      <c r="R1503" s="27"/>
      <c r="S1503" s="27"/>
      <c r="T1503" s="27"/>
      <c r="U1503" s="27"/>
      <c r="V1503" s="27"/>
      <c r="W1503" s="27"/>
    </row>
    <row r="1504" spans="3:23">
      <c r="C1504" s="27"/>
      <c r="D1504" s="27"/>
      <c r="E1504" s="27"/>
      <c r="F1504" s="27"/>
      <c r="G1504" s="27"/>
      <c r="H1504" s="27"/>
      <c r="I1504" s="27"/>
      <c r="J1504" s="27"/>
      <c r="K1504" s="27"/>
      <c r="L1504" s="27"/>
      <c r="M1504" s="27"/>
      <c r="N1504" s="27"/>
      <c r="O1504" s="27"/>
      <c r="P1504" s="27"/>
      <c r="Q1504" s="27"/>
      <c r="R1504" s="27"/>
      <c r="S1504" s="27"/>
      <c r="T1504" s="27"/>
      <c r="U1504" s="27"/>
      <c r="V1504" s="27"/>
      <c r="W1504" s="27"/>
    </row>
    <row r="1505" spans="3:23">
      <c r="C1505" s="27"/>
      <c r="D1505" s="27"/>
      <c r="E1505" s="27"/>
      <c r="F1505" s="27"/>
      <c r="G1505" s="27"/>
      <c r="H1505" s="27"/>
      <c r="I1505" s="27"/>
      <c r="J1505" s="27"/>
      <c r="K1505" s="27"/>
      <c r="L1505" s="27"/>
      <c r="M1505" s="27"/>
      <c r="N1505" s="27"/>
      <c r="O1505" s="27"/>
      <c r="P1505" s="27"/>
      <c r="Q1505" s="27"/>
      <c r="R1505" s="27"/>
      <c r="S1505" s="27"/>
      <c r="T1505" s="27"/>
      <c r="U1505" s="27"/>
      <c r="V1505" s="27"/>
      <c r="W1505" s="27"/>
    </row>
    <row r="1506" spans="3:23">
      <c r="C1506" s="27"/>
      <c r="D1506" s="27"/>
      <c r="E1506" s="27"/>
      <c r="F1506" s="27"/>
      <c r="G1506" s="27"/>
      <c r="H1506" s="27"/>
      <c r="I1506" s="27"/>
      <c r="J1506" s="27"/>
      <c r="K1506" s="27"/>
      <c r="L1506" s="27"/>
      <c r="M1506" s="27"/>
      <c r="N1506" s="27"/>
      <c r="O1506" s="27"/>
      <c r="P1506" s="27"/>
      <c r="Q1506" s="27"/>
      <c r="R1506" s="27"/>
      <c r="S1506" s="27"/>
      <c r="T1506" s="27"/>
      <c r="U1506" s="27"/>
      <c r="V1506" s="27"/>
      <c r="W1506" s="27"/>
    </row>
    <row r="1507" spans="3:23">
      <c r="C1507" s="27"/>
      <c r="D1507" s="27"/>
      <c r="E1507" s="27"/>
      <c r="F1507" s="27"/>
      <c r="G1507" s="27"/>
      <c r="H1507" s="27"/>
      <c r="I1507" s="27"/>
      <c r="J1507" s="27"/>
      <c r="K1507" s="27"/>
      <c r="L1507" s="27"/>
      <c r="M1507" s="27"/>
      <c r="N1507" s="27"/>
      <c r="O1507" s="27"/>
      <c r="P1507" s="27"/>
      <c r="Q1507" s="27"/>
      <c r="R1507" s="27"/>
      <c r="S1507" s="27"/>
      <c r="T1507" s="27"/>
      <c r="U1507" s="27"/>
      <c r="V1507" s="27"/>
      <c r="W1507" s="27"/>
    </row>
    <row r="1508" spans="3:23">
      <c r="C1508" s="27"/>
      <c r="D1508" s="27"/>
      <c r="E1508" s="27"/>
      <c r="F1508" s="27"/>
      <c r="G1508" s="27"/>
      <c r="H1508" s="27"/>
      <c r="I1508" s="27"/>
      <c r="J1508" s="27"/>
      <c r="K1508" s="27"/>
      <c r="L1508" s="27"/>
      <c r="M1508" s="27"/>
      <c r="N1508" s="27"/>
      <c r="O1508" s="27"/>
      <c r="P1508" s="27"/>
      <c r="Q1508" s="27"/>
      <c r="R1508" s="27"/>
      <c r="S1508" s="27"/>
      <c r="T1508" s="27"/>
      <c r="U1508" s="27"/>
      <c r="V1508" s="27"/>
      <c r="W1508" s="27"/>
    </row>
    <row r="1509" spans="3:23">
      <c r="C1509" s="27"/>
      <c r="D1509" s="27"/>
      <c r="E1509" s="27"/>
      <c r="F1509" s="27"/>
      <c r="G1509" s="27"/>
      <c r="H1509" s="27"/>
      <c r="I1509" s="27"/>
      <c r="J1509" s="27"/>
      <c r="K1509" s="27"/>
      <c r="L1509" s="27"/>
      <c r="M1509" s="27"/>
      <c r="N1509" s="27"/>
      <c r="O1509" s="27"/>
      <c r="P1509" s="27"/>
      <c r="Q1509" s="27"/>
      <c r="R1509" s="27"/>
      <c r="S1509" s="27"/>
      <c r="T1509" s="27"/>
      <c r="U1509" s="27"/>
      <c r="V1509" s="27"/>
      <c r="W1509" s="27"/>
    </row>
    <row r="1510" spans="3:23">
      <c r="C1510" s="27"/>
      <c r="D1510" s="27"/>
      <c r="E1510" s="27"/>
      <c r="F1510" s="27"/>
      <c r="G1510" s="27"/>
      <c r="H1510" s="27"/>
      <c r="I1510" s="27"/>
      <c r="J1510" s="27"/>
      <c r="K1510" s="27"/>
      <c r="L1510" s="27"/>
      <c r="M1510" s="27"/>
      <c r="N1510" s="27"/>
      <c r="O1510" s="27"/>
      <c r="P1510" s="27"/>
      <c r="Q1510" s="27"/>
      <c r="R1510" s="27"/>
      <c r="S1510" s="27"/>
      <c r="T1510" s="27"/>
      <c r="U1510" s="27"/>
      <c r="V1510" s="27"/>
      <c r="W1510" s="27"/>
    </row>
    <row r="1511" spans="3:23">
      <c r="C1511" s="27"/>
      <c r="D1511" s="27"/>
      <c r="E1511" s="27"/>
      <c r="F1511" s="27"/>
      <c r="G1511" s="27"/>
      <c r="H1511" s="27"/>
      <c r="I1511" s="27"/>
      <c r="J1511" s="27"/>
      <c r="K1511" s="27"/>
      <c r="L1511" s="27"/>
      <c r="M1511" s="27"/>
      <c r="N1511" s="27"/>
      <c r="O1511" s="27"/>
      <c r="P1511" s="27"/>
      <c r="Q1511" s="27"/>
      <c r="R1511" s="27"/>
      <c r="S1511" s="27"/>
      <c r="T1511" s="27"/>
      <c r="U1511" s="27"/>
      <c r="V1511" s="27"/>
      <c r="W1511" s="27"/>
    </row>
    <row r="1512" spans="3:23">
      <c r="C1512" s="27"/>
      <c r="D1512" s="27"/>
      <c r="E1512" s="27"/>
      <c r="F1512" s="27"/>
      <c r="G1512" s="27"/>
      <c r="H1512" s="27"/>
      <c r="I1512" s="27"/>
      <c r="J1512" s="27"/>
      <c r="K1512" s="27"/>
      <c r="L1512" s="27"/>
      <c r="M1512" s="27"/>
      <c r="N1512" s="27"/>
      <c r="O1512" s="27"/>
      <c r="P1512" s="27"/>
      <c r="Q1512" s="27"/>
      <c r="R1512" s="27"/>
      <c r="S1512" s="27"/>
      <c r="T1512" s="27"/>
      <c r="U1512" s="27"/>
      <c r="V1512" s="27"/>
      <c r="W1512" s="27"/>
    </row>
    <row r="1513" spans="3:23">
      <c r="C1513" s="27"/>
      <c r="D1513" s="27"/>
      <c r="E1513" s="27"/>
      <c r="F1513" s="27"/>
      <c r="G1513" s="27"/>
      <c r="H1513" s="27"/>
      <c r="I1513" s="27"/>
      <c r="J1513" s="27"/>
      <c r="K1513" s="27"/>
      <c r="L1513" s="27"/>
      <c r="M1513" s="27"/>
      <c r="N1513" s="27"/>
      <c r="O1513" s="27"/>
      <c r="P1513" s="27"/>
      <c r="Q1513" s="27"/>
      <c r="R1513" s="27"/>
      <c r="S1513" s="27"/>
      <c r="T1513" s="27"/>
      <c r="U1513" s="27"/>
      <c r="V1513" s="27"/>
      <c r="W1513" s="27"/>
    </row>
    <row r="1514" spans="3:23">
      <c r="C1514" s="27"/>
      <c r="D1514" s="27"/>
      <c r="E1514" s="27"/>
      <c r="F1514" s="27"/>
      <c r="G1514" s="27"/>
      <c r="H1514" s="27"/>
      <c r="I1514" s="27"/>
      <c r="J1514" s="27"/>
      <c r="K1514" s="27"/>
      <c r="L1514" s="27"/>
      <c r="M1514" s="27"/>
      <c r="N1514" s="27"/>
      <c r="O1514" s="27"/>
      <c r="P1514" s="27"/>
      <c r="Q1514" s="27"/>
      <c r="R1514" s="27"/>
      <c r="S1514" s="27"/>
      <c r="T1514" s="27"/>
      <c r="U1514" s="27"/>
      <c r="V1514" s="27"/>
      <c r="W1514" s="27"/>
    </row>
    <row r="1515" spans="3:23">
      <c r="C1515" s="27"/>
      <c r="D1515" s="27"/>
      <c r="E1515" s="27"/>
      <c r="F1515" s="27"/>
      <c r="G1515" s="27"/>
      <c r="H1515" s="27"/>
      <c r="I1515" s="27"/>
      <c r="J1515" s="27"/>
      <c r="K1515" s="27"/>
      <c r="L1515" s="27"/>
      <c r="M1515" s="27"/>
      <c r="N1515" s="27"/>
      <c r="O1515" s="27"/>
      <c r="P1515" s="27"/>
      <c r="Q1515" s="27"/>
      <c r="R1515" s="27"/>
      <c r="S1515" s="27"/>
      <c r="T1515" s="27"/>
      <c r="U1515" s="27"/>
      <c r="V1515" s="27"/>
      <c r="W1515" s="27"/>
    </row>
    <row r="1516" spans="3:23">
      <c r="C1516" s="27"/>
      <c r="D1516" s="27"/>
      <c r="E1516" s="27"/>
      <c r="F1516" s="27"/>
      <c r="G1516" s="27"/>
      <c r="H1516" s="27"/>
      <c r="I1516" s="27"/>
      <c r="J1516" s="27"/>
      <c r="K1516" s="27"/>
      <c r="L1516" s="27"/>
      <c r="M1516" s="27"/>
      <c r="N1516" s="27"/>
      <c r="O1516" s="27"/>
      <c r="P1516" s="27"/>
      <c r="Q1516" s="27"/>
      <c r="R1516" s="27"/>
      <c r="S1516" s="27"/>
      <c r="T1516" s="27"/>
      <c r="U1516" s="27"/>
      <c r="V1516" s="27"/>
      <c r="W1516" s="27"/>
    </row>
    <row r="1517" spans="3:23">
      <c r="C1517" s="27"/>
      <c r="D1517" s="27"/>
      <c r="E1517" s="27"/>
      <c r="F1517" s="27"/>
      <c r="G1517" s="27"/>
      <c r="H1517" s="27"/>
      <c r="I1517" s="27"/>
      <c r="J1517" s="27"/>
      <c r="K1517" s="27"/>
      <c r="L1517" s="27"/>
      <c r="M1517" s="27"/>
      <c r="N1517" s="27"/>
      <c r="O1517" s="27"/>
      <c r="P1517" s="27"/>
      <c r="Q1517" s="27"/>
      <c r="R1517" s="27"/>
      <c r="S1517" s="27"/>
      <c r="T1517" s="27"/>
      <c r="U1517" s="27"/>
      <c r="V1517" s="27"/>
      <c r="W1517" s="27"/>
    </row>
    <row r="1518" spans="3:23">
      <c r="C1518" s="27"/>
      <c r="D1518" s="27"/>
      <c r="E1518" s="27"/>
      <c r="F1518" s="27"/>
      <c r="G1518" s="27"/>
      <c r="H1518" s="27"/>
      <c r="I1518" s="27"/>
      <c r="J1518" s="27"/>
      <c r="K1518" s="27"/>
      <c r="L1518" s="27"/>
      <c r="M1518" s="27"/>
      <c r="N1518" s="27"/>
      <c r="O1518" s="27"/>
      <c r="P1518" s="27"/>
      <c r="Q1518" s="27"/>
      <c r="R1518" s="27"/>
      <c r="S1518" s="27"/>
      <c r="T1518" s="27"/>
      <c r="U1518" s="27"/>
      <c r="V1518" s="27"/>
      <c r="W1518" s="27"/>
    </row>
    <row r="1519" spans="3:23">
      <c r="C1519" s="27"/>
      <c r="D1519" s="27"/>
      <c r="E1519" s="27"/>
      <c r="F1519" s="27"/>
      <c r="G1519" s="27"/>
      <c r="H1519" s="27"/>
      <c r="I1519" s="27"/>
      <c r="J1519" s="27"/>
      <c r="K1519" s="27"/>
      <c r="L1519" s="27"/>
      <c r="M1519" s="27"/>
      <c r="N1519" s="27"/>
      <c r="O1519" s="27"/>
      <c r="P1519" s="27"/>
      <c r="Q1519" s="27"/>
      <c r="R1519" s="27"/>
      <c r="S1519" s="27"/>
      <c r="T1519" s="27"/>
      <c r="U1519" s="27"/>
      <c r="V1519" s="27"/>
      <c r="W1519" s="27"/>
    </row>
    <row r="1520" spans="3:23">
      <c r="C1520" s="27"/>
      <c r="D1520" s="27"/>
      <c r="E1520" s="27"/>
      <c r="F1520" s="27"/>
      <c r="G1520" s="27"/>
      <c r="H1520" s="27"/>
      <c r="I1520" s="27"/>
      <c r="J1520" s="27"/>
      <c r="K1520" s="27"/>
      <c r="L1520" s="27"/>
      <c r="M1520" s="27"/>
      <c r="N1520" s="27"/>
      <c r="O1520" s="27"/>
      <c r="P1520" s="27"/>
      <c r="Q1520" s="27"/>
      <c r="R1520" s="27"/>
      <c r="S1520" s="27"/>
      <c r="T1520" s="27"/>
      <c r="U1520" s="27"/>
      <c r="V1520" s="27"/>
      <c r="W1520" s="27"/>
    </row>
    <row r="1521" spans="3:23">
      <c r="C1521" s="27"/>
      <c r="D1521" s="27"/>
      <c r="E1521" s="27"/>
      <c r="F1521" s="27"/>
      <c r="G1521" s="27"/>
      <c r="H1521" s="27"/>
      <c r="I1521" s="27"/>
      <c r="J1521" s="27"/>
      <c r="K1521" s="27"/>
      <c r="L1521" s="27"/>
      <c r="M1521" s="27"/>
      <c r="N1521" s="27"/>
      <c r="O1521" s="27"/>
      <c r="P1521" s="27"/>
      <c r="Q1521" s="27"/>
      <c r="R1521" s="27"/>
      <c r="S1521" s="27"/>
      <c r="T1521" s="27"/>
      <c r="U1521" s="27"/>
      <c r="V1521" s="27"/>
      <c r="W1521" s="27"/>
    </row>
    <row r="1522" spans="3:23">
      <c r="C1522" s="27"/>
      <c r="D1522" s="27"/>
      <c r="E1522" s="27"/>
      <c r="F1522" s="27"/>
      <c r="G1522" s="27"/>
      <c r="H1522" s="27"/>
      <c r="I1522" s="27"/>
      <c r="J1522" s="27"/>
      <c r="K1522" s="27"/>
      <c r="L1522" s="27"/>
      <c r="M1522" s="27"/>
      <c r="N1522" s="27"/>
      <c r="O1522" s="27"/>
      <c r="P1522" s="27"/>
      <c r="Q1522" s="27"/>
      <c r="R1522" s="27"/>
      <c r="S1522" s="27"/>
      <c r="T1522" s="27"/>
      <c r="U1522" s="27"/>
      <c r="V1522" s="27"/>
      <c r="W1522" s="27"/>
    </row>
    <row r="1523" spans="3:23">
      <c r="C1523" s="27"/>
      <c r="D1523" s="27"/>
      <c r="E1523" s="27"/>
      <c r="F1523" s="27"/>
      <c r="G1523" s="27"/>
      <c r="H1523" s="27"/>
      <c r="I1523" s="27"/>
      <c r="J1523" s="27"/>
      <c r="K1523" s="27"/>
      <c r="L1523" s="27"/>
      <c r="M1523" s="27"/>
      <c r="N1523" s="27"/>
      <c r="O1523" s="27"/>
      <c r="P1523" s="27"/>
      <c r="Q1523" s="27"/>
      <c r="R1523" s="27"/>
      <c r="S1523" s="27"/>
      <c r="T1523" s="27"/>
      <c r="U1523" s="27"/>
      <c r="V1523" s="27"/>
      <c r="W1523" s="27"/>
    </row>
    <row r="1524" spans="3:23">
      <c r="C1524" s="27"/>
      <c r="D1524" s="27"/>
      <c r="E1524" s="27"/>
      <c r="F1524" s="27"/>
      <c r="G1524" s="27"/>
      <c r="H1524" s="27"/>
      <c r="I1524" s="27"/>
      <c r="J1524" s="27"/>
      <c r="K1524" s="27"/>
      <c r="L1524" s="27"/>
      <c r="M1524" s="27"/>
      <c r="N1524" s="27"/>
      <c r="O1524" s="27"/>
      <c r="P1524" s="27"/>
      <c r="Q1524" s="27"/>
      <c r="R1524" s="27"/>
      <c r="S1524" s="27"/>
      <c r="T1524" s="27"/>
      <c r="U1524" s="27"/>
      <c r="V1524" s="27"/>
      <c r="W1524" s="27"/>
    </row>
    <row r="1525" spans="3:23">
      <c r="C1525" s="27"/>
      <c r="D1525" s="27"/>
      <c r="E1525" s="27"/>
      <c r="F1525" s="27"/>
      <c r="G1525" s="27"/>
      <c r="H1525" s="27"/>
      <c r="I1525" s="27"/>
      <c r="J1525" s="27"/>
      <c r="K1525" s="27"/>
      <c r="L1525" s="27"/>
      <c r="M1525" s="27"/>
      <c r="N1525" s="27"/>
      <c r="O1525" s="27"/>
      <c r="P1525" s="27"/>
      <c r="Q1525" s="27"/>
      <c r="R1525" s="27"/>
      <c r="S1525" s="27"/>
      <c r="T1525" s="27"/>
      <c r="U1525" s="27"/>
      <c r="V1525" s="27"/>
      <c r="W1525" s="27"/>
    </row>
    <row r="1526" spans="3:23">
      <c r="C1526" s="27"/>
      <c r="D1526" s="27"/>
      <c r="E1526" s="27"/>
      <c r="F1526" s="27"/>
      <c r="G1526" s="27"/>
      <c r="H1526" s="27"/>
      <c r="I1526" s="27"/>
      <c r="J1526" s="27"/>
      <c r="K1526" s="27"/>
      <c r="L1526" s="27"/>
      <c r="M1526" s="27"/>
      <c r="N1526" s="27"/>
      <c r="O1526" s="27"/>
      <c r="P1526" s="27"/>
      <c r="Q1526" s="27"/>
      <c r="R1526" s="27"/>
      <c r="S1526" s="27"/>
      <c r="T1526" s="27"/>
      <c r="U1526" s="27"/>
      <c r="V1526" s="27"/>
      <c r="W1526" s="27"/>
    </row>
    <row r="1527" spans="3:23">
      <c r="C1527" s="27"/>
      <c r="D1527" s="27"/>
      <c r="E1527" s="27"/>
      <c r="F1527" s="27"/>
      <c r="G1527" s="27"/>
      <c r="H1527" s="27"/>
      <c r="I1527" s="27"/>
      <c r="J1527" s="27"/>
      <c r="K1527" s="27"/>
      <c r="L1527" s="27"/>
      <c r="M1527" s="27"/>
      <c r="N1527" s="27"/>
      <c r="O1527" s="27"/>
      <c r="P1527" s="27"/>
      <c r="Q1527" s="27"/>
      <c r="R1527" s="27"/>
      <c r="S1527" s="27"/>
      <c r="T1527" s="27"/>
      <c r="U1527" s="27"/>
      <c r="V1527" s="27"/>
      <c r="W1527" s="27"/>
    </row>
    <row r="1528" spans="3:23">
      <c r="C1528" s="27"/>
      <c r="D1528" s="27"/>
      <c r="E1528" s="27"/>
      <c r="F1528" s="27"/>
      <c r="G1528" s="27"/>
      <c r="H1528" s="27"/>
      <c r="I1528" s="27"/>
      <c r="J1528" s="27"/>
      <c r="K1528" s="27"/>
      <c r="L1528" s="27"/>
      <c r="M1528" s="27"/>
      <c r="N1528" s="27"/>
      <c r="O1528" s="27"/>
      <c r="P1528" s="27"/>
      <c r="Q1528" s="27"/>
      <c r="R1528" s="27"/>
      <c r="S1528" s="27"/>
      <c r="T1528" s="27"/>
      <c r="U1528" s="27"/>
      <c r="V1528" s="27"/>
      <c r="W1528" s="27"/>
    </row>
    <row r="1529" spans="3:23">
      <c r="C1529" s="27"/>
      <c r="D1529" s="27"/>
      <c r="E1529" s="27"/>
      <c r="F1529" s="27"/>
      <c r="G1529" s="27"/>
      <c r="H1529" s="27"/>
      <c r="I1529" s="27"/>
      <c r="J1529" s="27"/>
      <c r="K1529" s="27"/>
      <c r="L1529" s="27"/>
      <c r="M1529" s="27"/>
      <c r="N1529" s="27"/>
      <c r="O1529" s="27"/>
      <c r="P1529" s="27"/>
      <c r="Q1529" s="27"/>
      <c r="R1529" s="27"/>
      <c r="S1529" s="27"/>
      <c r="T1529" s="27"/>
      <c r="U1529" s="27"/>
      <c r="V1529" s="27"/>
      <c r="W1529" s="27"/>
    </row>
    <row r="1530" spans="3:23">
      <c r="C1530" s="27"/>
      <c r="D1530" s="27"/>
      <c r="E1530" s="27"/>
      <c r="F1530" s="27"/>
      <c r="G1530" s="27"/>
      <c r="H1530" s="27"/>
      <c r="I1530" s="27"/>
      <c r="J1530" s="27"/>
      <c r="K1530" s="27"/>
      <c r="L1530" s="27"/>
      <c r="M1530" s="27"/>
      <c r="N1530" s="27"/>
      <c r="O1530" s="27"/>
      <c r="P1530" s="27"/>
      <c r="Q1530" s="27"/>
      <c r="R1530" s="27"/>
      <c r="S1530" s="27"/>
      <c r="T1530" s="27"/>
      <c r="U1530" s="27"/>
      <c r="V1530" s="27"/>
      <c r="W1530" s="27"/>
    </row>
    <row r="1531" spans="3:23">
      <c r="C1531" s="27"/>
      <c r="D1531" s="27"/>
      <c r="E1531" s="27"/>
      <c r="F1531" s="27"/>
      <c r="G1531" s="27"/>
      <c r="H1531" s="27"/>
      <c r="I1531" s="27"/>
      <c r="J1531" s="27"/>
      <c r="K1531" s="27"/>
      <c r="L1531" s="27"/>
      <c r="M1531" s="27"/>
      <c r="N1531" s="27"/>
      <c r="O1531" s="27"/>
      <c r="P1531" s="27"/>
      <c r="Q1531" s="27"/>
      <c r="R1531" s="27"/>
      <c r="S1531" s="27"/>
      <c r="T1531" s="27"/>
      <c r="U1531" s="27"/>
      <c r="V1531" s="27"/>
      <c r="W1531" s="27"/>
    </row>
    <row r="1532" spans="3:23">
      <c r="C1532" s="27"/>
      <c r="D1532" s="27"/>
      <c r="E1532" s="27"/>
      <c r="F1532" s="27"/>
      <c r="G1532" s="27"/>
      <c r="H1532" s="27"/>
      <c r="I1532" s="27"/>
      <c r="J1532" s="27"/>
      <c r="K1532" s="27"/>
      <c r="L1532" s="27"/>
      <c r="M1532" s="27"/>
      <c r="N1532" s="27"/>
      <c r="O1532" s="27"/>
      <c r="P1532" s="27"/>
      <c r="Q1532" s="27"/>
      <c r="R1532" s="27"/>
      <c r="S1532" s="27"/>
      <c r="T1532" s="27"/>
      <c r="U1532" s="27"/>
      <c r="V1532" s="27"/>
      <c r="W1532" s="27"/>
    </row>
    <row r="1533" spans="3:23">
      <c r="C1533" s="27"/>
      <c r="D1533" s="27"/>
      <c r="E1533" s="27"/>
      <c r="F1533" s="27"/>
      <c r="G1533" s="27"/>
      <c r="H1533" s="27"/>
      <c r="I1533" s="27"/>
      <c r="J1533" s="27"/>
      <c r="K1533" s="27"/>
      <c r="L1533" s="27"/>
      <c r="M1533" s="27"/>
      <c r="N1533" s="27"/>
      <c r="O1533" s="27"/>
      <c r="P1533" s="27"/>
      <c r="Q1533" s="27"/>
      <c r="R1533" s="27"/>
      <c r="S1533" s="27"/>
      <c r="T1533" s="27"/>
      <c r="U1533" s="27"/>
      <c r="V1533" s="27"/>
      <c r="W1533" s="27"/>
    </row>
    <row r="1534" spans="3:23">
      <c r="C1534" s="27"/>
      <c r="D1534" s="27"/>
      <c r="E1534" s="27"/>
      <c r="F1534" s="27"/>
      <c r="G1534" s="27"/>
      <c r="H1534" s="27"/>
      <c r="I1534" s="27"/>
      <c r="J1534" s="27"/>
      <c r="K1534" s="27"/>
      <c r="L1534" s="27"/>
      <c r="M1534" s="27"/>
      <c r="N1534" s="27"/>
      <c r="O1534" s="27"/>
      <c r="P1534" s="27"/>
      <c r="Q1534" s="27"/>
      <c r="R1534" s="27"/>
      <c r="S1534" s="27"/>
      <c r="T1534" s="27"/>
      <c r="U1534" s="27"/>
      <c r="V1534" s="27"/>
      <c r="W1534" s="27"/>
    </row>
    <row r="1535" spans="3:23">
      <c r="C1535" s="27"/>
      <c r="D1535" s="27"/>
      <c r="E1535" s="27"/>
      <c r="F1535" s="27"/>
      <c r="G1535" s="27"/>
      <c r="H1535" s="27"/>
      <c r="I1535" s="27"/>
      <c r="J1535" s="27"/>
      <c r="K1535" s="27"/>
      <c r="L1535" s="27"/>
      <c r="M1535" s="27"/>
      <c r="N1535" s="27"/>
      <c r="O1535" s="27"/>
      <c r="P1535" s="27"/>
      <c r="Q1535" s="27"/>
      <c r="R1535" s="27"/>
      <c r="S1535" s="27"/>
      <c r="T1535" s="27"/>
      <c r="U1535" s="27"/>
      <c r="V1535" s="27"/>
      <c r="W1535" s="27"/>
    </row>
    <row r="1536" spans="3:23">
      <c r="C1536" s="27"/>
      <c r="D1536" s="27"/>
      <c r="E1536" s="27"/>
      <c r="F1536" s="27"/>
      <c r="G1536" s="27"/>
      <c r="H1536" s="27"/>
      <c r="I1536" s="27"/>
      <c r="J1536" s="27"/>
      <c r="K1536" s="27"/>
      <c r="L1536" s="27"/>
      <c r="M1536" s="27"/>
      <c r="N1536" s="27"/>
      <c r="O1536" s="27"/>
      <c r="P1536" s="27"/>
      <c r="Q1536" s="27"/>
      <c r="R1536" s="27"/>
      <c r="S1536" s="27"/>
      <c r="T1536" s="27"/>
      <c r="U1536" s="27"/>
      <c r="V1536" s="27"/>
      <c r="W1536" s="27"/>
    </row>
    <row r="1537" spans="3:23">
      <c r="C1537" s="27"/>
      <c r="D1537" s="27"/>
      <c r="E1537" s="27"/>
      <c r="F1537" s="27"/>
      <c r="G1537" s="27"/>
      <c r="H1537" s="27"/>
      <c r="I1537" s="27"/>
      <c r="J1537" s="27"/>
      <c r="K1537" s="27"/>
      <c r="L1537" s="27"/>
      <c r="M1537" s="27"/>
      <c r="N1537" s="27"/>
      <c r="O1537" s="27"/>
      <c r="P1537" s="27"/>
      <c r="Q1537" s="27"/>
      <c r="R1537" s="27"/>
      <c r="S1537" s="27"/>
      <c r="T1537" s="27"/>
      <c r="U1537" s="27"/>
      <c r="V1537" s="27"/>
      <c r="W1537" s="27"/>
    </row>
    <row r="1538" spans="3:23">
      <c r="C1538" s="27"/>
      <c r="D1538" s="27"/>
      <c r="E1538" s="27"/>
      <c r="F1538" s="27"/>
      <c r="G1538" s="27"/>
      <c r="H1538" s="27"/>
      <c r="I1538" s="27"/>
      <c r="J1538" s="27"/>
      <c r="K1538" s="27"/>
      <c r="L1538" s="27"/>
      <c r="M1538" s="27"/>
      <c r="N1538" s="27"/>
      <c r="O1538" s="27"/>
      <c r="P1538" s="27"/>
      <c r="Q1538" s="27"/>
      <c r="R1538" s="27"/>
      <c r="S1538" s="27"/>
      <c r="T1538" s="27"/>
      <c r="U1538" s="27"/>
      <c r="V1538" s="27"/>
      <c r="W1538" s="27"/>
    </row>
    <row r="1539" spans="3:23">
      <c r="C1539" s="27"/>
      <c r="D1539" s="27"/>
      <c r="E1539" s="27"/>
      <c r="F1539" s="27"/>
      <c r="G1539" s="27"/>
      <c r="H1539" s="27"/>
      <c r="I1539" s="27"/>
      <c r="J1539" s="27"/>
      <c r="K1539" s="27"/>
      <c r="L1539" s="27"/>
      <c r="M1539" s="27"/>
      <c r="N1539" s="27"/>
      <c r="O1539" s="27"/>
      <c r="P1539" s="27"/>
      <c r="Q1539" s="27"/>
      <c r="R1539" s="27"/>
      <c r="S1539" s="27"/>
      <c r="T1539" s="27"/>
      <c r="U1539" s="27"/>
      <c r="V1539" s="27"/>
      <c r="W1539" s="27"/>
    </row>
    <row r="1540" spans="3:23">
      <c r="C1540" s="27"/>
      <c r="D1540" s="27"/>
      <c r="E1540" s="27"/>
      <c r="F1540" s="27"/>
      <c r="G1540" s="27"/>
      <c r="H1540" s="27"/>
      <c r="I1540" s="27"/>
      <c r="J1540" s="27"/>
      <c r="K1540" s="27"/>
      <c r="L1540" s="27"/>
      <c r="M1540" s="27"/>
      <c r="N1540" s="27"/>
      <c r="O1540" s="27"/>
      <c r="P1540" s="27"/>
      <c r="Q1540" s="27"/>
      <c r="R1540" s="27"/>
      <c r="S1540" s="27"/>
      <c r="T1540" s="27"/>
      <c r="U1540" s="27"/>
      <c r="V1540" s="27"/>
      <c r="W1540" s="27"/>
    </row>
    <row r="1541" spans="3:23">
      <c r="C1541" s="27"/>
      <c r="D1541" s="27"/>
      <c r="E1541" s="27"/>
      <c r="F1541" s="27"/>
      <c r="G1541" s="27"/>
      <c r="H1541" s="27"/>
      <c r="I1541" s="27"/>
      <c r="J1541" s="27"/>
      <c r="K1541" s="27"/>
      <c r="L1541" s="27"/>
      <c r="M1541" s="27"/>
      <c r="N1541" s="27"/>
      <c r="O1541" s="27"/>
      <c r="P1541" s="27"/>
      <c r="Q1541" s="27"/>
      <c r="R1541" s="27"/>
      <c r="S1541" s="27"/>
      <c r="T1541" s="27"/>
      <c r="U1541" s="27"/>
      <c r="V1541" s="27"/>
      <c r="W1541" s="27"/>
    </row>
    <row r="1542" spans="3:23">
      <c r="C1542" s="27"/>
      <c r="D1542" s="27"/>
      <c r="E1542" s="27"/>
      <c r="F1542" s="27"/>
      <c r="G1542" s="27"/>
      <c r="H1542" s="27"/>
      <c r="I1542" s="27"/>
      <c r="J1542" s="27"/>
      <c r="K1542" s="27"/>
      <c r="L1542" s="27"/>
      <c r="M1542" s="27"/>
      <c r="N1542" s="27"/>
      <c r="O1542" s="27"/>
      <c r="P1542" s="27"/>
      <c r="Q1542" s="27"/>
      <c r="R1542" s="27"/>
      <c r="S1542" s="27"/>
      <c r="T1542" s="27"/>
      <c r="U1542" s="27"/>
      <c r="V1542" s="27"/>
      <c r="W1542" s="27"/>
    </row>
    <row r="1543" spans="3:23">
      <c r="C1543" s="27"/>
      <c r="D1543" s="27"/>
      <c r="E1543" s="27"/>
      <c r="F1543" s="27"/>
      <c r="G1543" s="27"/>
      <c r="H1543" s="27"/>
      <c r="I1543" s="27"/>
      <c r="J1543" s="27"/>
      <c r="K1543" s="27"/>
      <c r="L1543" s="27"/>
      <c r="M1543" s="27"/>
      <c r="N1543" s="27"/>
      <c r="O1543" s="27"/>
      <c r="P1543" s="27"/>
      <c r="Q1543" s="27"/>
      <c r="R1543" s="27"/>
      <c r="S1543" s="27"/>
      <c r="T1543" s="27"/>
      <c r="U1543" s="27"/>
      <c r="V1543" s="27"/>
      <c r="W1543" s="27"/>
    </row>
    <row r="1544" spans="3:23">
      <c r="C1544" s="27"/>
      <c r="D1544" s="27"/>
      <c r="E1544" s="27"/>
      <c r="F1544" s="27"/>
      <c r="G1544" s="27"/>
      <c r="H1544" s="27"/>
      <c r="I1544" s="27"/>
      <c r="J1544" s="27"/>
      <c r="K1544" s="27"/>
      <c r="L1544" s="27"/>
      <c r="M1544" s="27"/>
      <c r="N1544" s="27"/>
      <c r="O1544" s="27"/>
      <c r="P1544" s="27"/>
      <c r="Q1544" s="27"/>
      <c r="R1544" s="27"/>
      <c r="S1544" s="27"/>
      <c r="T1544" s="27"/>
      <c r="U1544" s="27"/>
      <c r="V1544" s="27"/>
      <c r="W1544" s="27"/>
    </row>
    <row r="1545" spans="3:23">
      <c r="C1545" s="27"/>
      <c r="D1545" s="27"/>
      <c r="E1545" s="27"/>
      <c r="F1545" s="27"/>
      <c r="G1545" s="27"/>
      <c r="H1545" s="27"/>
      <c r="I1545" s="27"/>
      <c r="J1545" s="27"/>
      <c r="K1545" s="27"/>
      <c r="L1545" s="27"/>
      <c r="M1545" s="27"/>
      <c r="N1545" s="27"/>
      <c r="O1545" s="27"/>
      <c r="P1545" s="27"/>
      <c r="Q1545" s="27"/>
      <c r="R1545" s="27"/>
      <c r="S1545" s="27"/>
      <c r="T1545" s="27"/>
      <c r="U1545" s="27"/>
      <c r="V1545" s="27"/>
      <c r="W1545" s="27"/>
    </row>
    <row r="1546" spans="3:23">
      <c r="C1546" s="27"/>
      <c r="D1546" s="27"/>
      <c r="E1546" s="27"/>
      <c r="F1546" s="27"/>
      <c r="G1546" s="27"/>
      <c r="H1546" s="27"/>
      <c r="I1546" s="27"/>
      <c r="J1546" s="27"/>
      <c r="K1546" s="27"/>
      <c r="L1546" s="27"/>
      <c r="M1546" s="27"/>
      <c r="N1546" s="27"/>
      <c r="O1546" s="27"/>
      <c r="P1546" s="27"/>
      <c r="Q1546" s="27"/>
      <c r="R1546" s="27"/>
      <c r="S1546" s="27"/>
      <c r="T1546" s="27"/>
      <c r="U1546" s="27"/>
      <c r="V1546" s="27"/>
      <c r="W1546" s="27"/>
    </row>
    <row r="1547" spans="3:23">
      <c r="C1547" s="27"/>
      <c r="D1547" s="27"/>
      <c r="E1547" s="27"/>
      <c r="F1547" s="27"/>
      <c r="G1547" s="27"/>
      <c r="H1547" s="27"/>
      <c r="I1547" s="27"/>
      <c r="J1547" s="27"/>
      <c r="K1547" s="27"/>
      <c r="L1547" s="27"/>
      <c r="M1547" s="27"/>
      <c r="N1547" s="27"/>
      <c r="O1547" s="27"/>
      <c r="P1547" s="27"/>
      <c r="Q1547" s="27"/>
      <c r="R1547" s="27"/>
      <c r="S1547" s="27"/>
      <c r="T1547" s="27"/>
      <c r="U1547" s="27"/>
      <c r="V1547" s="27"/>
      <c r="W1547" s="27"/>
    </row>
    <row r="1548" spans="3:23">
      <c r="C1548" s="27"/>
      <c r="D1548" s="27"/>
      <c r="E1548" s="27"/>
      <c r="F1548" s="27"/>
      <c r="G1548" s="27"/>
      <c r="H1548" s="27"/>
      <c r="I1548" s="27"/>
      <c r="J1548" s="27"/>
      <c r="K1548" s="27"/>
      <c r="L1548" s="27"/>
      <c r="M1548" s="27"/>
      <c r="N1548" s="27"/>
      <c r="O1548" s="27"/>
      <c r="P1548" s="27"/>
      <c r="Q1548" s="27"/>
      <c r="R1548" s="27"/>
      <c r="S1548" s="27"/>
      <c r="T1548" s="27"/>
      <c r="U1548" s="27"/>
      <c r="V1548" s="27"/>
      <c r="W1548" s="27"/>
    </row>
    <row r="1549" spans="3:23">
      <c r="C1549" s="27"/>
      <c r="D1549" s="27"/>
      <c r="E1549" s="27"/>
      <c r="F1549" s="27"/>
      <c r="G1549" s="27"/>
      <c r="H1549" s="27"/>
      <c r="I1549" s="27"/>
      <c r="J1549" s="27"/>
      <c r="K1549" s="27"/>
      <c r="L1549" s="27"/>
      <c r="M1549" s="27"/>
      <c r="N1549" s="27"/>
      <c r="O1549" s="27"/>
      <c r="P1549" s="27"/>
      <c r="Q1549" s="27"/>
      <c r="R1549" s="27"/>
      <c r="S1549" s="27"/>
      <c r="T1549" s="27"/>
      <c r="U1549" s="27"/>
      <c r="V1549" s="27"/>
      <c r="W1549" s="27"/>
    </row>
    <row r="1550" spans="3:23">
      <c r="C1550" s="27"/>
      <c r="D1550" s="27"/>
      <c r="E1550" s="27"/>
      <c r="F1550" s="27"/>
      <c r="G1550" s="27"/>
      <c r="H1550" s="27"/>
      <c r="I1550" s="27"/>
      <c r="J1550" s="27"/>
      <c r="K1550" s="27"/>
      <c r="L1550" s="27"/>
      <c r="M1550" s="27"/>
      <c r="N1550" s="27"/>
      <c r="O1550" s="27"/>
      <c r="P1550" s="27"/>
      <c r="Q1550" s="27"/>
      <c r="R1550" s="27"/>
      <c r="S1550" s="27"/>
      <c r="T1550" s="27"/>
      <c r="U1550" s="27"/>
      <c r="V1550" s="27"/>
      <c r="W1550" s="27"/>
    </row>
    <row r="1551" spans="3:23">
      <c r="C1551" s="27"/>
      <c r="D1551" s="27"/>
      <c r="E1551" s="27"/>
      <c r="F1551" s="27"/>
      <c r="G1551" s="27"/>
      <c r="H1551" s="27"/>
      <c r="I1551" s="27"/>
      <c r="J1551" s="27"/>
      <c r="K1551" s="27"/>
      <c r="L1551" s="27"/>
      <c r="M1551" s="27"/>
      <c r="N1551" s="27"/>
      <c r="O1551" s="27"/>
      <c r="P1551" s="27"/>
      <c r="Q1551" s="27"/>
      <c r="R1551" s="27"/>
      <c r="S1551" s="27"/>
      <c r="T1551" s="27"/>
      <c r="U1551" s="27"/>
      <c r="V1551" s="27"/>
      <c r="W1551" s="27"/>
    </row>
    <row r="1552" spans="3:23">
      <c r="C1552" s="27"/>
      <c r="D1552" s="27"/>
      <c r="E1552" s="27"/>
      <c r="F1552" s="27"/>
      <c r="G1552" s="27"/>
      <c r="H1552" s="27"/>
      <c r="I1552" s="27"/>
      <c r="J1552" s="27"/>
      <c r="K1552" s="27"/>
      <c r="L1552" s="27"/>
      <c r="M1552" s="27"/>
      <c r="N1552" s="27"/>
      <c r="O1552" s="27"/>
      <c r="P1552" s="27"/>
      <c r="Q1552" s="27"/>
      <c r="R1552" s="27"/>
      <c r="S1552" s="27"/>
      <c r="T1552" s="27"/>
      <c r="U1552" s="27"/>
      <c r="V1552" s="27"/>
      <c r="W1552" s="27"/>
    </row>
    <row r="1553" spans="3:23">
      <c r="C1553" s="27"/>
      <c r="D1553" s="27"/>
      <c r="E1553" s="27"/>
      <c r="F1553" s="27"/>
      <c r="G1553" s="27"/>
      <c r="H1553" s="27"/>
      <c r="I1553" s="27"/>
      <c r="J1553" s="27"/>
      <c r="K1553" s="27"/>
      <c r="L1553" s="27"/>
      <c r="M1553" s="27"/>
      <c r="N1553" s="27"/>
      <c r="O1553" s="27"/>
      <c r="P1553" s="27"/>
      <c r="Q1553" s="27"/>
      <c r="R1553" s="27"/>
      <c r="S1553" s="27"/>
      <c r="T1553" s="27"/>
      <c r="U1553" s="27"/>
      <c r="V1553" s="27"/>
      <c r="W1553" s="27"/>
    </row>
    <row r="1554" spans="3:23">
      <c r="C1554" s="27"/>
      <c r="D1554" s="27"/>
      <c r="E1554" s="27"/>
      <c r="F1554" s="27"/>
      <c r="G1554" s="27"/>
      <c r="H1554" s="27"/>
      <c r="I1554" s="27"/>
      <c r="J1554" s="27"/>
      <c r="K1554" s="27"/>
      <c r="L1554" s="27"/>
      <c r="M1554" s="27"/>
      <c r="N1554" s="27"/>
      <c r="O1554" s="27"/>
      <c r="P1554" s="27"/>
      <c r="Q1554" s="27"/>
      <c r="R1554" s="27"/>
      <c r="S1554" s="27"/>
      <c r="T1554" s="27"/>
      <c r="U1554" s="27"/>
      <c r="V1554" s="27"/>
      <c r="W1554" s="27"/>
    </row>
    <row r="1555" spans="3:23">
      <c r="C1555" s="27"/>
      <c r="D1555" s="27"/>
      <c r="E1555" s="27"/>
      <c r="F1555" s="27"/>
      <c r="G1555" s="27"/>
      <c r="H1555" s="27"/>
      <c r="I1555" s="27"/>
      <c r="J1555" s="27"/>
      <c r="K1555" s="27"/>
      <c r="L1555" s="27"/>
      <c r="M1555" s="27"/>
      <c r="N1555" s="27"/>
      <c r="O1555" s="27"/>
      <c r="P1555" s="27"/>
      <c r="Q1555" s="27"/>
      <c r="R1555" s="27"/>
      <c r="S1555" s="27"/>
      <c r="T1555" s="27"/>
      <c r="U1555" s="27"/>
      <c r="V1555" s="27"/>
      <c r="W1555" s="27"/>
    </row>
    <row r="1556" spans="3:23">
      <c r="C1556" s="27"/>
      <c r="D1556" s="27"/>
      <c r="E1556" s="27"/>
      <c r="F1556" s="27"/>
      <c r="G1556" s="27"/>
      <c r="H1556" s="27"/>
      <c r="I1556" s="27"/>
      <c r="J1556" s="27"/>
      <c r="K1556" s="27"/>
      <c r="L1556" s="27"/>
      <c r="M1556" s="27"/>
      <c r="N1556" s="27"/>
      <c r="O1556" s="27"/>
      <c r="P1556" s="27"/>
      <c r="Q1556" s="27"/>
      <c r="R1556" s="27"/>
      <c r="S1556" s="27"/>
      <c r="T1556" s="27"/>
      <c r="U1556" s="27"/>
      <c r="V1556" s="27"/>
      <c r="W1556" s="27"/>
    </row>
    <row r="1557" spans="3:23">
      <c r="C1557" s="27"/>
      <c r="D1557" s="27"/>
      <c r="E1557" s="27"/>
      <c r="F1557" s="27"/>
      <c r="G1557" s="27"/>
      <c r="H1557" s="27"/>
      <c r="I1557" s="27"/>
      <c r="J1557" s="27"/>
      <c r="K1557" s="27"/>
      <c r="L1557" s="27"/>
      <c r="M1557" s="27"/>
      <c r="N1557" s="27"/>
      <c r="O1557" s="27"/>
      <c r="P1557" s="27"/>
      <c r="Q1557" s="27"/>
      <c r="R1557" s="27"/>
      <c r="S1557" s="27"/>
      <c r="T1557" s="27"/>
      <c r="U1557" s="27"/>
      <c r="V1557" s="27"/>
      <c r="W1557" s="27"/>
    </row>
    <row r="1558" spans="3:23">
      <c r="C1558" s="27"/>
      <c r="D1558" s="27"/>
      <c r="E1558" s="27"/>
      <c r="F1558" s="27"/>
      <c r="G1558" s="27"/>
      <c r="H1558" s="27"/>
      <c r="I1558" s="27"/>
      <c r="J1558" s="27"/>
      <c r="K1558" s="27"/>
      <c r="L1558" s="27"/>
      <c r="M1558" s="27"/>
      <c r="N1558" s="27"/>
      <c r="O1558" s="27"/>
      <c r="P1558" s="27"/>
      <c r="Q1558" s="27"/>
      <c r="R1558" s="27"/>
      <c r="S1558" s="27"/>
      <c r="T1558" s="27"/>
      <c r="U1558" s="27"/>
      <c r="V1558" s="27"/>
      <c r="W1558" s="27"/>
    </row>
    <row r="1559" spans="3:23">
      <c r="C1559" s="27"/>
      <c r="D1559" s="27"/>
      <c r="E1559" s="27"/>
      <c r="F1559" s="27"/>
      <c r="G1559" s="27"/>
      <c r="H1559" s="27"/>
      <c r="I1559" s="27"/>
      <c r="J1559" s="27"/>
      <c r="K1559" s="27"/>
      <c r="L1559" s="27"/>
      <c r="M1559" s="27"/>
      <c r="N1559" s="27"/>
      <c r="O1559" s="27"/>
      <c r="P1559" s="27"/>
      <c r="Q1559" s="27"/>
      <c r="R1559" s="27"/>
      <c r="S1559" s="27"/>
      <c r="T1559" s="27"/>
      <c r="U1559" s="27"/>
      <c r="V1559" s="27"/>
      <c r="W1559" s="27"/>
    </row>
    <row r="1560" spans="3:23">
      <c r="C1560" s="27"/>
      <c r="D1560" s="27"/>
      <c r="E1560" s="27"/>
      <c r="F1560" s="27"/>
      <c r="G1560" s="27"/>
      <c r="H1560" s="27"/>
      <c r="I1560" s="27"/>
      <c r="J1560" s="27"/>
      <c r="K1560" s="27"/>
      <c r="L1560" s="27"/>
      <c r="M1560" s="27"/>
      <c r="N1560" s="27"/>
      <c r="O1560" s="27"/>
      <c r="P1560" s="27"/>
      <c r="Q1560" s="27"/>
      <c r="R1560" s="27"/>
      <c r="S1560" s="27"/>
      <c r="T1560" s="27"/>
      <c r="U1560" s="27"/>
      <c r="V1560" s="27"/>
      <c r="W1560" s="27"/>
    </row>
    <row r="1561" spans="3:23">
      <c r="C1561" s="27"/>
      <c r="D1561" s="27"/>
      <c r="E1561" s="27"/>
      <c r="F1561" s="27"/>
      <c r="G1561" s="27"/>
      <c r="H1561" s="27"/>
      <c r="I1561" s="27"/>
      <c r="J1561" s="27"/>
      <c r="K1561" s="27"/>
      <c r="L1561" s="27"/>
      <c r="M1561" s="27"/>
      <c r="N1561" s="27"/>
      <c r="O1561" s="27"/>
      <c r="P1561" s="27"/>
      <c r="Q1561" s="27"/>
      <c r="R1561" s="27"/>
      <c r="S1561" s="27"/>
      <c r="T1561" s="27"/>
      <c r="U1561" s="27"/>
      <c r="V1561" s="27"/>
      <c r="W1561" s="27"/>
    </row>
    <row r="1562" spans="3:23">
      <c r="C1562" s="27"/>
      <c r="D1562" s="27"/>
      <c r="E1562" s="27"/>
      <c r="F1562" s="27"/>
      <c r="G1562" s="27"/>
      <c r="H1562" s="27"/>
      <c r="I1562" s="27"/>
      <c r="J1562" s="27"/>
      <c r="K1562" s="27"/>
      <c r="L1562" s="27"/>
      <c r="M1562" s="27"/>
      <c r="N1562" s="27"/>
      <c r="O1562" s="27"/>
      <c r="P1562" s="27"/>
      <c r="Q1562" s="27"/>
      <c r="R1562" s="27"/>
      <c r="S1562" s="27"/>
      <c r="T1562" s="27"/>
      <c r="U1562" s="27"/>
      <c r="V1562" s="27"/>
      <c r="W1562" s="27"/>
    </row>
    <row r="1563" spans="3:23">
      <c r="C1563" s="27"/>
      <c r="D1563" s="27"/>
      <c r="E1563" s="27"/>
      <c r="F1563" s="27"/>
      <c r="G1563" s="27"/>
      <c r="H1563" s="27"/>
      <c r="I1563" s="27"/>
      <c r="J1563" s="27"/>
      <c r="K1563" s="27"/>
      <c r="L1563" s="27"/>
      <c r="M1563" s="27"/>
      <c r="N1563" s="27"/>
      <c r="O1563" s="27"/>
      <c r="P1563" s="27"/>
      <c r="Q1563" s="27"/>
      <c r="R1563" s="27"/>
      <c r="S1563" s="27"/>
      <c r="T1563" s="27"/>
      <c r="U1563" s="27"/>
      <c r="V1563" s="27"/>
      <c r="W1563" s="27"/>
    </row>
    <row r="1564" spans="3:23">
      <c r="C1564" s="27"/>
      <c r="D1564" s="27"/>
      <c r="E1564" s="27"/>
      <c r="F1564" s="27"/>
      <c r="G1564" s="27"/>
      <c r="H1564" s="27"/>
      <c r="I1564" s="27"/>
      <c r="J1564" s="27"/>
      <c r="K1564" s="27"/>
      <c r="L1564" s="27"/>
      <c r="M1564" s="27"/>
      <c r="N1564" s="27"/>
      <c r="O1564" s="27"/>
      <c r="P1564" s="27"/>
      <c r="Q1564" s="27"/>
      <c r="R1564" s="27"/>
      <c r="S1564" s="27"/>
      <c r="T1564" s="27"/>
      <c r="U1564" s="27"/>
      <c r="V1564" s="27"/>
      <c r="W1564" s="27"/>
    </row>
    <row r="1565" spans="3:23">
      <c r="C1565" s="27"/>
      <c r="D1565" s="27"/>
      <c r="E1565" s="27"/>
      <c r="F1565" s="27"/>
      <c r="G1565" s="27"/>
      <c r="H1565" s="27"/>
      <c r="I1565" s="27"/>
      <c r="J1565" s="27"/>
      <c r="K1565" s="27"/>
      <c r="L1565" s="27"/>
      <c r="M1565" s="27"/>
      <c r="N1565" s="27"/>
      <c r="O1565" s="27"/>
      <c r="P1565" s="27"/>
      <c r="Q1565" s="27"/>
      <c r="R1565" s="27"/>
      <c r="S1565" s="27"/>
      <c r="T1565" s="27"/>
      <c r="U1565" s="27"/>
      <c r="V1565" s="27"/>
      <c r="W1565" s="27"/>
    </row>
    <row r="1566" spans="3:23">
      <c r="C1566" s="27"/>
      <c r="D1566" s="27"/>
      <c r="E1566" s="27"/>
      <c r="F1566" s="27"/>
      <c r="G1566" s="27"/>
      <c r="H1566" s="27"/>
      <c r="I1566" s="27"/>
      <c r="J1566" s="27"/>
      <c r="K1566" s="27"/>
      <c r="L1566" s="27"/>
      <c r="M1566" s="27"/>
      <c r="N1566" s="27"/>
      <c r="O1566" s="27"/>
      <c r="P1566" s="27"/>
      <c r="Q1566" s="27"/>
      <c r="R1566" s="27"/>
      <c r="S1566" s="27"/>
      <c r="T1566" s="27"/>
      <c r="U1566" s="27"/>
      <c r="V1566" s="27"/>
      <c r="W1566" s="27"/>
    </row>
    <row r="1567" spans="3:23">
      <c r="C1567" s="27"/>
      <c r="D1567" s="27"/>
      <c r="E1567" s="27"/>
      <c r="F1567" s="27"/>
      <c r="G1567" s="27"/>
      <c r="H1567" s="27"/>
      <c r="I1567" s="27"/>
      <c r="J1567" s="27"/>
      <c r="K1567" s="27"/>
      <c r="L1567" s="27"/>
      <c r="M1567" s="27"/>
      <c r="N1567" s="27"/>
      <c r="O1567" s="27"/>
      <c r="P1567" s="27"/>
      <c r="Q1567" s="27"/>
      <c r="R1567" s="27"/>
      <c r="S1567" s="27"/>
      <c r="T1567" s="27"/>
      <c r="U1567" s="27"/>
      <c r="V1567" s="27"/>
      <c r="W1567" s="27"/>
    </row>
    <row r="1568" spans="3:23">
      <c r="C1568" s="27"/>
      <c r="D1568" s="27"/>
      <c r="E1568" s="27"/>
      <c r="F1568" s="27"/>
      <c r="G1568" s="27"/>
      <c r="H1568" s="27"/>
      <c r="I1568" s="27"/>
      <c r="J1568" s="27"/>
      <c r="K1568" s="27"/>
      <c r="L1568" s="27"/>
      <c r="M1568" s="27"/>
      <c r="N1568" s="27"/>
      <c r="O1568" s="27"/>
      <c r="P1568" s="27"/>
      <c r="Q1568" s="27"/>
      <c r="R1568" s="27"/>
      <c r="S1568" s="27"/>
      <c r="T1568" s="27"/>
      <c r="U1568" s="27"/>
      <c r="V1568" s="27"/>
      <c r="W1568" s="27"/>
    </row>
    <row r="1569" spans="3:23">
      <c r="C1569" s="27"/>
      <c r="D1569" s="27"/>
      <c r="E1569" s="27"/>
      <c r="F1569" s="27"/>
      <c r="G1569" s="27"/>
      <c r="H1569" s="27"/>
      <c r="I1569" s="27"/>
      <c r="J1569" s="27"/>
      <c r="K1569" s="27"/>
      <c r="L1569" s="27"/>
      <c r="M1569" s="27"/>
      <c r="N1569" s="27"/>
      <c r="O1569" s="27"/>
      <c r="P1569" s="27"/>
      <c r="Q1569" s="27"/>
      <c r="R1569" s="27"/>
      <c r="S1569" s="27"/>
      <c r="T1569" s="27"/>
      <c r="U1569" s="27"/>
      <c r="V1569" s="27"/>
      <c r="W1569" s="27"/>
    </row>
    <row r="1570" spans="3:23">
      <c r="C1570" s="27"/>
      <c r="D1570" s="27"/>
      <c r="E1570" s="27"/>
      <c r="F1570" s="27"/>
      <c r="G1570" s="27"/>
      <c r="H1570" s="27"/>
      <c r="I1570" s="27"/>
      <c r="J1570" s="27"/>
      <c r="K1570" s="27"/>
      <c r="L1570" s="27"/>
      <c r="M1570" s="27"/>
      <c r="N1570" s="27"/>
      <c r="O1570" s="27"/>
      <c r="P1570" s="27"/>
      <c r="Q1570" s="27"/>
      <c r="R1570" s="27"/>
      <c r="S1570" s="27"/>
      <c r="T1570" s="27"/>
      <c r="U1570" s="27"/>
      <c r="V1570" s="27"/>
      <c r="W1570" s="27"/>
    </row>
    <row r="1571" spans="3:23">
      <c r="C1571" s="27"/>
      <c r="D1571" s="27"/>
      <c r="E1571" s="27"/>
      <c r="F1571" s="27"/>
      <c r="G1571" s="27"/>
      <c r="H1571" s="27"/>
      <c r="I1571" s="27"/>
      <c r="J1571" s="27"/>
      <c r="K1571" s="27"/>
      <c r="L1571" s="27"/>
      <c r="M1571" s="27"/>
      <c r="N1571" s="27"/>
      <c r="O1571" s="27"/>
      <c r="P1571" s="27"/>
      <c r="Q1571" s="27"/>
      <c r="R1571" s="27"/>
      <c r="S1571" s="27"/>
      <c r="T1571" s="27"/>
      <c r="U1571" s="27"/>
      <c r="V1571" s="27"/>
      <c r="W1571" s="27"/>
    </row>
    <row r="1572" spans="3:23">
      <c r="C1572" s="27"/>
      <c r="D1572" s="27"/>
      <c r="E1572" s="27"/>
      <c r="F1572" s="27"/>
      <c r="G1572" s="27"/>
      <c r="H1572" s="27"/>
      <c r="I1572" s="27"/>
      <c r="J1572" s="27"/>
      <c r="K1572" s="27"/>
      <c r="L1572" s="27"/>
      <c r="M1572" s="27"/>
      <c r="N1572" s="27"/>
      <c r="O1572" s="27"/>
      <c r="P1572" s="27"/>
      <c r="Q1572" s="27"/>
      <c r="R1572" s="27"/>
      <c r="S1572" s="27"/>
      <c r="T1572" s="27"/>
      <c r="U1572" s="27"/>
      <c r="V1572" s="27"/>
      <c r="W1572" s="27"/>
    </row>
    <row r="1573" spans="3:23">
      <c r="C1573" s="27"/>
      <c r="D1573" s="27"/>
      <c r="E1573" s="27"/>
      <c r="F1573" s="27"/>
      <c r="G1573" s="27"/>
      <c r="H1573" s="27"/>
      <c r="I1573" s="27"/>
      <c r="J1573" s="27"/>
      <c r="K1573" s="27"/>
      <c r="L1573" s="27"/>
      <c r="M1573" s="27"/>
      <c r="N1573" s="27"/>
      <c r="O1573" s="27"/>
      <c r="P1573" s="27"/>
      <c r="Q1573" s="27"/>
      <c r="R1573" s="27"/>
      <c r="S1573" s="27"/>
      <c r="T1573" s="27"/>
      <c r="U1573" s="27"/>
      <c r="V1573" s="27"/>
      <c r="W1573" s="27"/>
    </row>
    <row r="1574" spans="3:23">
      <c r="C1574" s="27"/>
      <c r="D1574" s="27"/>
      <c r="E1574" s="27"/>
      <c r="F1574" s="27"/>
      <c r="G1574" s="27"/>
      <c r="H1574" s="27"/>
      <c r="I1574" s="27"/>
      <c r="J1574" s="27"/>
      <c r="K1574" s="27"/>
      <c r="L1574" s="27"/>
      <c r="M1574" s="27"/>
      <c r="N1574" s="27"/>
      <c r="O1574" s="27"/>
      <c r="P1574" s="27"/>
      <c r="Q1574" s="27"/>
      <c r="R1574" s="27"/>
      <c r="S1574" s="27"/>
      <c r="T1574" s="27"/>
      <c r="U1574" s="27"/>
      <c r="V1574" s="27"/>
      <c r="W1574" s="27"/>
    </row>
    <row r="1575" spans="3:23">
      <c r="C1575" s="27"/>
      <c r="D1575" s="27"/>
      <c r="E1575" s="27"/>
      <c r="F1575" s="27"/>
      <c r="G1575" s="27"/>
      <c r="H1575" s="27"/>
      <c r="I1575" s="27"/>
      <c r="J1575" s="27"/>
      <c r="K1575" s="27"/>
      <c r="L1575" s="27"/>
      <c r="M1575" s="27"/>
      <c r="N1575" s="27"/>
      <c r="O1575" s="27"/>
      <c r="P1575" s="27"/>
      <c r="Q1575" s="27"/>
      <c r="R1575" s="27"/>
      <c r="S1575" s="27"/>
      <c r="T1575" s="27"/>
      <c r="U1575" s="27"/>
      <c r="V1575" s="27"/>
      <c r="W1575" s="27"/>
    </row>
    <row r="1576" spans="3:23">
      <c r="C1576" s="27"/>
      <c r="D1576" s="27"/>
      <c r="E1576" s="27"/>
      <c r="F1576" s="27"/>
      <c r="G1576" s="27"/>
      <c r="H1576" s="27"/>
      <c r="I1576" s="27"/>
      <c r="J1576" s="27"/>
      <c r="K1576" s="27"/>
      <c r="L1576" s="27"/>
      <c r="M1576" s="27"/>
      <c r="N1576" s="27"/>
      <c r="O1576" s="27"/>
      <c r="P1576" s="27"/>
      <c r="Q1576" s="27"/>
      <c r="R1576" s="27"/>
      <c r="S1576" s="27"/>
      <c r="T1576" s="27"/>
      <c r="U1576" s="27"/>
      <c r="V1576" s="27"/>
      <c r="W1576" s="27"/>
    </row>
    <row r="1577" spans="3:23">
      <c r="C1577" s="27"/>
      <c r="D1577" s="27"/>
      <c r="E1577" s="27"/>
      <c r="F1577" s="27"/>
      <c r="G1577" s="27"/>
      <c r="H1577" s="27"/>
      <c r="I1577" s="27"/>
      <c r="J1577" s="27"/>
      <c r="K1577" s="27"/>
      <c r="L1577" s="27"/>
      <c r="M1577" s="27"/>
      <c r="N1577" s="27"/>
      <c r="O1577" s="27"/>
      <c r="P1577" s="27"/>
      <c r="Q1577" s="27"/>
      <c r="R1577" s="27"/>
      <c r="S1577" s="27"/>
      <c r="T1577" s="27"/>
      <c r="U1577" s="27"/>
      <c r="V1577" s="27"/>
      <c r="W1577" s="27"/>
    </row>
    <row r="1578" spans="3:23">
      <c r="C1578" s="27"/>
      <c r="D1578" s="27"/>
      <c r="E1578" s="27"/>
      <c r="F1578" s="27"/>
      <c r="G1578" s="27"/>
      <c r="H1578" s="27"/>
      <c r="I1578" s="27"/>
      <c r="J1578" s="27"/>
      <c r="K1578" s="27"/>
      <c r="L1578" s="27"/>
      <c r="M1578" s="27"/>
      <c r="N1578" s="27"/>
      <c r="O1578" s="27"/>
      <c r="P1578" s="27"/>
      <c r="Q1578" s="27"/>
      <c r="R1578" s="27"/>
      <c r="S1578" s="27"/>
      <c r="T1578" s="27"/>
      <c r="U1578" s="27"/>
      <c r="V1578" s="27"/>
      <c r="W1578" s="27"/>
    </row>
    <row r="1579" spans="3:23">
      <c r="C1579" s="27"/>
      <c r="D1579" s="27"/>
      <c r="E1579" s="27"/>
      <c r="F1579" s="27"/>
      <c r="G1579" s="27"/>
      <c r="H1579" s="27"/>
      <c r="I1579" s="27"/>
      <c r="J1579" s="27"/>
      <c r="K1579" s="27"/>
      <c r="L1579" s="27"/>
      <c r="M1579" s="27"/>
      <c r="N1579" s="27"/>
      <c r="O1579" s="27"/>
      <c r="P1579" s="27"/>
      <c r="Q1579" s="27"/>
      <c r="R1579" s="27"/>
      <c r="S1579" s="27"/>
      <c r="T1579" s="27"/>
      <c r="U1579" s="27"/>
      <c r="V1579" s="27"/>
      <c r="W1579" s="27"/>
    </row>
    <row r="1580" spans="3:23">
      <c r="C1580" s="27"/>
      <c r="D1580" s="27"/>
      <c r="E1580" s="27"/>
      <c r="F1580" s="27"/>
      <c r="G1580" s="27"/>
      <c r="H1580" s="27"/>
      <c r="I1580" s="27"/>
      <c r="J1580" s="27"/>
      <c r="K1580" s="27"/>
      <c r="L1580" s="27"/>
      <c r="M1580" s="27"/>
      <c r="N1580" s="27"/>
      <c r="O1580" s="27"/>
      <c r="P1580" s="27"/>
      <c r="Q1580" s="27"/>
      <c r="R1580" s="27"/>
      <c r="S1580" s="27"/>
      <c r="T1580" s="27"/>
      <c r="U1580" s="27"/>
      <c r="V1580" s="27"/>
      <c r="W1580" s="27"/>
    </row>
    <row r="1581" spans="3:23">
      <c r="C1581" s="27"/>
      <c r="D1581" s="27"/>
      <c r="E1581" s="27"/>
      <c r="F1581" s="27"/>
      <c r="G1581" s="27"/>
      <c r="H1581" s="27"/>
      <c r="I1581" s="27"/>
      <c r="J1581" s="27"/>
      <c r="K1581" s="27"/>
      <c r="L1581" s="27"/>
      <c r="M1581" s="27"/>
      <c r="N1581" s="27"/>
      <c r="O1581" s="27"/>
      <c r="P1581" s="27"/>
      <c r="Q1581" s="27"/>
      <c r="R1581" s="27"/>
      <c r="S1581" s="27"/>
      <c r="T1581" s="27"/>
      <c r="U1581" s="27"/>
      <c r="V1581" s="27"/>
      <c r="W1581" s="27"/>
    </row>
    <row r="1582" spans="3:23">
      <c r="C1582" s="27"/>
      <c r="D1582" s="27"/>
      <c r="E1582" s="27"/>
      <c r="F1582" s="27"/>
      <c r="G1582" s="27"/>
      <c r="H1582" s="27"/>
      <c r="I1582" s="27"/>
      <c r="J1582" s="27"/>
      <c r="K1582" s="27"/>
      <c r="L1582" s="27"/>
      <c r="M1582" s="27"/>
      <c r="N1582" s="27"/>
      <c r="O1582" s="27"/>
      <c r="P1582" s="27"/>
      <c r="Q1582" s="27"/>
      <c r="R1582" s="27"/>
      <c r="S1582" s="27"/>
      <c r="T1582" s="27"/>
      <c r="U1582" s="27"/>
      <c r="V1582" s="27"/>
      <c r="W1582" s="27"/>
    </row>
    <row r="1583" spans="3:23">
      <c r="C1583" s="27"/>
      <c r="D1583" s="27"/>
      <c r="E1583" s="27"/>
      <c r="F1583" s="27"/>
      <c r="G1583" s="27"/>
      <c r="H1583" s="27"/>
      <c r="I1583" s="27"/>
      <c r="J1583" s="27"/>
      <c r="K1583" s="27"/>
      <c r="L1583" s="27"/>
      <c r="M1583" s="27"/>
      <c r="N1583" s="27"/>
      <c r="O1583" s="27"/>
      <c r="P1583" s="27"/>
      <c r="Q1583" s="27"/>
      <c r="R1583" s="27"/>
      <c r="S1583" s="27"/>
      <c r="T1583" s="27"/>
      <c r="U1583" s="27"/>
      <c r="V1583" s="27"/>
      <c r="W1583" s="27"/>
    </row>
    <row r="1584" spans="3:23">
      <c r="C1584" s="27"/>
      <c r="D1584" s="27"/>
      <c r="E1584" s="27"/>
      <c r="F1584" s="27"/>
      <c r="G1584" s="27"/>
      <c r="H1584" s="27"/>
      <c r="I1584" s="27"/>
      <c r="J1584" s="27"/>
      <c r="K1584" s="27"/>
      <c r="L1584" s="27"/>
      <c r="M1584" s="27"/>
      <c r="N1584" s="27"/>
      <c r="O1584" s="27"/>
      <c r="P1584" s="27"/>
      <c r="Q1584" s="27"/>
      <c r="R1584" s="27"/>
      <c r="S1584" s="27"/>
      <c r="T1584" s="27"/>
      <c r="U1584" s="27"/>
      <c r="V1584" s="27"/>
      <c r="W1584" s="27"/>
    </row>
    <row r="1585" spans="3:23">
      <c r="C1585" s="27"/>
      <c r="D1585" s="27"/>
      <c r="E1585" s="27"/>
      <c r="F1585" s="27"/>
      <c r="G1585" s="27"/>
      <c r="H1585" s="27"/>
      <c r="I1585" s="27"/>
      <c r="J1585" s="27"/>
      <c r="K1585" s="27"/>
      <c r="L1585" s="27"/>
      <c r="M1585" s="27"/>
      <c r="N1585" s="27"/>
      <c r="O1585" s="27"/>
      <c r="P1585" s="27"/>
      <c r="Q1585" s="27"/>
      <c r="R1585" s="27"/>
      <c r="S1585" s="27"/>
      <c r="T1585" s="27"/>
      <c r="U1585" s="27"/>
      <c r="V1585" s="27"/>
      <c r="W1585" s="27"/>
    </row>
    <row r="1586" spans="3:23">
      <c r="C1586" s="27"/>
      <c r="D1586" s="27"/>
      <c r="E1586" s="27"/>
      <c r="F1586" s="27"/>
      <c r="G1586" s="27"/>
      <c r="H1586" s="27"/>
      <c r="I1586" s="27"/>
      <c r="J1586" s="27"/>
      <c r="K1586" s="27"/>
      <c r="L1586" s="27"/>
      <c r="M1586" s="27"/>
      <c r="N1586" s="27"/>
      <c r="O1586" s="27"/>
      <c r="P1586" s="27"/>
      <c r="Q1586" s="27"/>
      <c r="R1586" s="27"/>
      <c r="S1586" s="27"/>
      <c r="T1586" s="27"/>
      <c r="U1586" s="27"/>
      <c r="V1586" s="27"/>
      <c r="W1586" s="27"/>
    </row>
    <row r="1587" spans="3:23">
      <c r="C1587" s="27"/>
      <c r="D1587" s="27"/>
      <c r="E1587" s="27"/>
      <c r="F1587" s="27"/>
      <c r="G1587" s="27"/>
      <c r="H1587" s="27"/>
      <c r="I1587" s="27"/>
      <c r="J1587" s="27"/>
      <c r="K1587" s="27"/>
      <c r="L1587" s="27"/>
      <c r="M1587" s="27"/>
      <c r="N1587" s="27"/>
      <c r="O1587" s="27"/>
      <c r="P1587" s="27"/>
      <c r="Q1587" s="27"/>
      <c r="R1587" s="27"/>
      <c r="S1587" s="27"/>
      <c r="T1587" s="27"/>
      <c r="U1587" s="27"/>
      <c r="V1587" s="27"/>
      <c r="W1587" s="27"/>
    </row>
    <row r="1588" spans="3:23">
      <c r="C1588" s="27"/>
      <c r="D1588" s="27"/>
      <c r="E1588" s="27"/>
      <c r="F1588" s="27"/>
      <c r="G1588" s="27"/>
      <c r="H1588" s="27"/>
      <c r="I1588" s="27"/>
      <c r="J1588" s="27"/>
      <c r="K1588" s="27"/>
      <c r="L1588" s="27"/>
      <c r="M1588" s="27"/>
      <c r="N1588" s="27"/>
      <c r="O1588" s="27"/>
      <c r="P1588" s="27"/>
      <c r="Q1588" s="27"/>
      <c r="R1588" s="27"/>
      <c r="S1588" s="27"/>
      <c r="T1588" s="27"/>
      <c r="U1588" s="27"/>
      <c r="V1588" s="27"/>
      <c r="W1588" s="27"/>
    </row>
    <row r="1589" spans="3:23">
      <c r="C1589" s="27"/>
      <c r="D1589" s="27"/>
      <c r="E1589" s="27"/>
      <c r="F1589" s="27"/>
      <c r="G1589" s="27"/>
      <c r="H1589" s="27"/>
      <c r="I1589" s="27"/>
      <c r="J1589" s="27"/>
      <c r="K1589" s="27"/>
      <c r="L1589" s="27"/>
      <c r="M1589" s="27"/>
      <c r="N1589" s="27"/>
      <c r="O1589" s="27"/>
      <c r="P1589" s="27"/>
      <c r="Q1589" s="27"/>
      <c r="R1589" s="27"/>
      <c r="S1589" s="27"/>
      <c r="T1589" s="27"/>
      <c r="U1589" s="27"/>
      <c r="V1589" s="27"/>
      <c r="W1589" s="27"/>
    </row>
    <row r="1590" spans="3:23">
      <c r="C1590" s="27"/>
      <c r="D1590" s="27"/>
      <c r="E1590" s="27"/>
      <c r="F1590" s="27"/>
      <c r="G1590" s="27"/>
      <c r="H1590" s="27"/>
      <c r="I1590" s="27"/>
      <c r="J1590" s="27"/>
      <c r="K1590" s="27"/>
      <c r="L1590" s="27"/>
      <c r="M1590" s="27"/>
      <c r="N1590" s="27"/>
      <c r="O1590" s="27"/>
      <c r="P1590" s="27"/>
      <c r="Q1590" s="27"/>
      <c r="R1590" s="27"/>
      <c r="S1590" s="27"/>
      <c r="T1590" s="27"/>
      <c r="U1590" s="27"/>
      <c r="V1590" s="27"/>
      <c r="W1590" s="27"/>
    </row>
    <row r="1591" spans="3:23">
      <c r="C1591" s="27"/>
      <c r="D1591" s="27"/>
      <c r="E1591" s="27"/>
      <c r="F1591" s="27"/>
      <c r="G1591" s="27"/>
      <c r="H1591" s="27"/>
      <c r="I1591" s="27"/>
      <c r="J1591" s="27"/>
      <c r="K1591" s="27"/>
      <c r="L1591" s="27"/>
      <c r="M1591" s="27"/>
      <c r="N1591" s="27"/>
      <c r="O1591" s="27"/>
      <c r="P1591" s="27"/>
      <c r="Q1591" s="27"/>
      <c r="R1591" s="27"/>
      <c r="S1591" s="27"/>
      <c r="T1591" s="27"/>
      <c r="U1591" s="27"/>
      <c r="V1591" s="27"/>
      <c r="W1591" s="27"/>
    </row>
    <row r="1592" spans="3:23">
      <c r="C1592" s="27"/>
      <c r="D1592" s="27"/>
      <c r="E1592" s="27"/>
      <c r="F1592" s="27"/>
      <c r="G1592" s="27"/>
      <c r="H1592" s="27"/>
      <c r="I1592" s="27"/>
      <c r="J1592" s="27"/>
      <c r="K1592" s="27"/>
      <c r="L1592" s="27"/>
      <c r="M1592" s="27"/>
      <c r="N1592" s="27"/>
      <c r="O1592" s="27"/>
      <c r="P1592" s="27"/>
      <c r="Q1592" s="27"/>
      <c r="R1592" s="27"/>
      <c r="S1592" s="27"/>
      <c r="T1592" s="27"/>
      <c r="U1592" s="27"/>
      <c r="V1592" s="27"/>
      <c r="W1592" s="27"/>
    </row>
    <row r="1593" spans="3:23">
      <c r="C1593" s="27"/>
      <c r="D1593" s="27"/>
      <c r="E1593" s="27"/>
      <c r="F1593" s="27"/>
      <c r="G1593" s="27"/>
      <c r="H1593" s="27"/>
      <c r="I1593" s="27"/>
      <c r="J1593" s="27"/>
      <c r="K1593" s="27"/>
      <c r="L1593" s="27"/>
      <c r="M1593" s="27"/>
      <c r="N1593" s="27"/>
      <c r="O1593" s="27"/>
      <c r="P1593" s="27"/>
      <c r="Q1593" s="27"/>
      <c r="R1593" s="27"/>
      <c r="S1593" s="27"/>
      <c r="T1593" s="27"/>
      <c r="U1593" s="27"/>
      <c r="V1593" s="27"/>
      <c r="W1593" s="27"/>
    </row>
    <row r="1594" spans="3:23">
      <c r="C1594" s="27"/>
      <c r="D1594" s="27"/>
      <c r="E1594" s="27"/>
      <c r="F1594" s="27"/>
      <c r="G1594" s="27"/>
      <c r="H1594" s="27"/>
      <c r="I1594" s="27"/>
      <c r="J1594" s="27"/>
      <c r="K1594" s="27"/>
      <c r="L1594" s="27"/>
      <c r="M1594" s="27"/>
      <c r="N1594" s="27"/>
      <c r="O1594" s="27"/>
      <c r="P1594" s="27"/>
      <c r="Q1594" s="27"/>
      <c r="R1594" s="27"/>
      <c r="S1594" s="27"/>
      <c r="T1594" s="27"/>
      <c r="U1594" s="27"/>
      <c r="V1594" s="27"/>
      <c r="W1594" s="27"/>
    </row>
    <row r="1595" spans="3:23">
      <c r="C1595" s="27"/>
      <c r="D1595" s="27"/>
      <c r="E1595" s="27"/>
      <c r="F1595" s="27"/>
      <c r="G1595" s="27"/>
      <c r="H1595" s="27"/>
      <c r="I1595" s="27"/>
      <c r="J1595" s="27"/>
      <c r="K1595" s="27"/>
      <c r="L1595" s="27"/>
      <c r="M1595" s="27"/>
      <c r="N1595" s="27"/>
      <c r="O1595" s="27"/>
      <c r="P1595" s="27"/>
      <c r="Q1595" s="27"/>
      <c r="R1595" s="27"/>
      <c r="S1595" s="27"/>
      <c r="T1595" s="27"/>
      <c r="U1595" s="27"/>
      <c r="V1595" s="27"/>
      <c r="W1595" s="27"/>
    </row>
    <row r="1596" spans="3:23">
      <c r="C1596" s="27"/>
      <c r="D1596" s="27"/>
      <c r="E1596" s="27"/>
      <c r="F1596" s="27"/>
      <c r="G1596" s="27"/>
      <c r="H1596" s="27"/>
      <c r="I1596" s="27"/>
      <c r="J1596" s="27"/>
      <c r="K1596" s="27"/>
      <c r="L1596" s="27"/>
      <c r="M1596" s="27"/>
      <c r="N1596" s="27"/>
      <c r="O1596" s="27"/>
      <c r="P1596" s="27"/>
      <c r="Q1596" s="27"/>
      <c r="R1596" s="27"/>
      <c r="S1596" s="27"/>
      <c r="T1596" s="27"/>
      <c r="U1596" s="27"/>
      <c r="V1596" s="27"/>
      <c r="W1596" s="27"/>
    </row>
    <row r="1597" spans="3:23">
      <c r="C1597" s="27"/>
      <c r="D1597" s="27"/>
      <c r="E1597" s="27"/>
      <c r="F1597" s="27"/>
      <c r="G1597" s="27"/>
      <c r="H1597" s="27"/>
      <c r="I1597" s="27"/>
      <c r="J1597" s="27"/>
      <c r="K1597" s="27"/>
      <c r="L1597" s="27"/>
      <c r="M1597" s="27"/>
      <c r="N1597" s="27"/>
      <c r="O1597" s="27"/>
      <c r="P1597" s="27"/>
      <c r="Q1597" s="27"/>
      <c r="R1597" s="27"/>
      <c r="S1597" s="27"/>
      <c r="T1597" s="27"/>
      <c r="U1597" s="27"/>
      <c r="V1597" s="27"/>
      <c r="W1597" s="27"/>
    </row>
    <row r="1598" spans="3:23">
      <c r="C1598" s="27"/>
      <c r="D1598" s="27"/>
      <c r="E1598" s="27"/>
      <c r="F1598" s="27"/>
      <c r="G1598" s="27"/>
      <c r="H1598" s="27"/>
      <c r="I1598" s="27"/>
      <c r="J1598" s="27"/>
      <c r="K1598" s="27"/>
      <c r="L1598" s="27"/>
      <c r="M1598" s="27"/>
      <c r="N1598" s="27"/>
      <c r="O1598" s="27"/>
      <c r="P1598" s="27"/>
      <c r="Q1598" s="27"/>
      <c r="R1598" s="27"/>
      <c r="S1598" s="27"/>
      <c r="T1598" s="27"/>
      <c r="U1598" s="27"/>
      <c r="V1598" s="27"/>
      <c r="W1598" s="27"/>
    </row>
    <row r="1599" spans="3:23">
      <c r="C1599" s="27"/>
      <c r="D1599" s="27"/>
      <c r="E1599" s="27"/>
      <c r="F1599" s="27"/>
      <c r="G1599" s="27"/>
      <c r="H1599" s="27"/>
      <c r="I1599" s="27"/>
      <c r="J1599" s="27"/>
      <c r="K1599" s="27"/>
      <c r="L1599" s="27"/>
      <c r="M1599" s="27"/>
      <c r="N1599" s="27"/>
      <c r="O1599" s="27"/>
      <c r="P1599" s="27"/>
      <c r="Q1599" s="27"/>
      <c r="R1599" s="27"/>
      <c r="S1599" s="27"/>
      <c r="T1599" s="27"/>
      <c r="U1599" s="27"/>
      <c r="V1599" s="27"/>
      <c r="W1599" s="27"/>
    </row>
    <row r="1600" spans="3:23">
      <c r="C1600" s="27"/>
      <c r="D1600" s="27"/>
      <c r="E1600" s="27"/>
      <c r="F1600" s="27"/>
      <c r="G1600" s="27"/>
      <c r="H1600" s="27"/>
      <c r="I1600" s="27"/>
      <c r="J1600" s="27"/>
      <c r="K1600" s="27"/>
      <c r="L1600" s="27"/>
      <c r="M1600" s="27"/>
      <c r="N1600" s="27"/>
      <c r="O1600" s="27"/>
      <c r="P1600" s="27"/>
      <c r="Q1600" s="27"/>
      <c r="R1600" s="27"/>
      <c r="S1600" s="27"/>
      <c r="T1600" s="27"/>
      <c r="U1600" s="27"/>
      <c r="V1600" s="27"/>
      <c r="W1600" s="27"/>
    </row>
    <row r="1601" spans="3:23">
      <c r="C1601" s="27"/>
      <c r="D1601" s="27"/>
      <c r="E1601" s="27"/>
      <c r="F1601" s="27"/>
      <c r="G1601" s="27"/>
      <c r="H1601" s="27"/>
      <c r="I1601" s="27"/>
      <c r="J1601" s="27"/>
      <c r="K1601" s="27"/>
      <c r="L1601" s="27"/>
      <c r="M1601" s="27"/>
      <c r="N1601" s="27"/>
      <c r="O1601" s="27"/>
      <c r="P1601" s="27"/>
      <c r="Q1601" s="27"/>
      <c r="R1601" s="27"/>
      <c r="S1601" s="27"/>
      <c r="T1601" s="27"/>
      <c r="U1601" s="27"/>
      <c r="V1601" s="27"/>
      <c r="W1601" s="27"/>
    </row>
    <row r="1602" spans="3:23">
      <c r="C1602" s="27"/>
      <c r="D1602" s="27"/>
      <c r="E1602" s="27"/>
      <c r="F1602" s="27"/>
      <c r="G1602" s="27"/>
      <c r="H1602" s="27"/>
      <c r="I1602" s="27"/>
      <c r="J1602" s="27"/>
      <c r="K1602" s="27"/>
      <c r="L1602" s="27"/>
      <c r="M1602" s="27"/>
      <c r="N1602" s="27"/>
      <c r="O1602" s="27"/>
      <c r="P1602" s="27"/>
      <c r="Q1602" s="27"/>
      <c r="R1602" s="27"/>
      <c r="S1602" s="27"/>
      <c r="T1602" s="27"/>
      <c r="U1602" s="27"/>
      <c r="V1602" s="27"/>
      <c r="W1602" s="27"/>
    </row>
    <row r="1603" spans="3:23">
      <c r="C1603" s="27"/>
      <c r="D1603" s="27"/>
      <c r="E1603" s="27"/>
      <c r="F1603" s="27"/>
      <c r="G1603" s="27"/>
      <c r="H1603" s="27"/>
      <c r="I1603" s="27"/>
      <c r="J1603" s="27"/>
      <c r="K1603" s="27"/>
      <c r="L1603" s="27"/>
      <c r="M1603" s="27"/>
      <c r="N1603" s="27"/>
      <c r="O1603" s="27"/>
      <c r="P1603" s="27"/>
      <c r="Q1603" s="27"/>
      <c r="R1603" s="27"/>
      <c r="S1603" s="27"/>
      <c r="T1603" s="27"/>
      <c r="U1603" s="27"/>
      <c r="V1603" s="27"/>
      <c r="W1603" s="27"/>
    </row>
    <row r="1604" spans="3:23">
      <c r="C1604" s="27"/>
      <c r="D1604" s="27"/>
      <c r="E1604" s="27"/>
      <c r="F1604" s="27"/>
      <c r="G1604" s="27"/>
      <c r="H1604" s="27"/>
      <c r="I1604" s="27"/>
      <c r="J1604" s="27"/>
      <c r="K1604" s="27"/>
      <c r="L1604" s="27"/>
      <c r="M1604" s="27"/>
      <c r="N1604" s="27"/>
      <c r="O1604" s="27"/>
      <c r="P1604" s="27"/>
      <c r="Q1604" s="27"/>
      <c r="R1604" s="27"/>
      <c r="S1604" s="27"/>
      <c r="T1604" s="27"/>
      <c r="U1604" s="27"/>
      <c r="V1604" s="27"/>
      <c r="W1604" s="27"/>
    </row>
    <row r="1605" spans="3:23">
      <c r="C1605" s="27"/>
      <c r="D1605" s="27"/>
      <c r="E1605" s="27"/>
      <c r="F1605" s="27"/>
      <c r="G1605" s="27"/>
      <c r="H1605" s="27"/>
      <c r="I1605" s="27"/>
      <c r="J1605" s="27"/>
      <c r="K1605" s="27"/>
      <c r="L1605" s="27"/>
      <c r="M1605" s="27"/>
      <c r="N1605" s="27"/>
      <c r="O1605" s="27"/>
      <c r="P1605" s="27"/>
      <c r="Q1605" s="27"/>
      <c r="R1605" s="27"/>
      <c r="S1605" s="27"/>
      <c r="T1605" s="27"/>
      <c r="U1605" s="27"/>
      <c r="V1605" s="27"/>
      <c r="W1605" s="27"/>
    </row>
    <row r="1606" spans="3:23">
      <c r="C1606" s="27"/>
      <c r="D1606" s="27"/>
      <c r="E1606" s="27"/>
      <c r="F1606" s="27"/>
      <c r="G1606" s="27"/>
      <c r="H1606" s="27"/>
      <c r="I1606" s="27"/>
      <c r="J1606" s="27"/>
      <c r="K1606" s="27"/>
      <c r="L1606" s="27"/>
      <c r="M1606" s="27"/>
      <c r="N1606" s="27"/>
      <c r="O1606" s="27"/>
      <c r="P1606" s="27"/>
      <c r="Q1606" s="27"/>
      <c r="R1606" s="27"/>
      <c r="S1606" s="27"/>
      <c r="T1606" s="27"/>
      <c r="U1606" s="27"/>
      <c r="V1606" s="27"/>
      <c r="W1606" s="27"/>
    </row>
    <row r="1607" spans="3:23">
      <c r="C1607" s="27"/>
      <c r="D1607" s="27"/>
      <c r="E1607" s="27"/>
      <c r="F1607" s="27"/>
      <c r="G1607" s="27"/>
      <c r="H1607" s="27"/>
      <c r="I1607" s="27"/>
      <c r="J1607" s="27"/>
      <c r="K1607" s="27"/>
      <c r="L1607" s="27"/>
      <c r="M1607" s="27"/>
      <c r="N1607" s="27"/>
      <c r="O1607" s="27"/>
      <c r="P1607" s="27"/>
      <c r="Q1607" s="27"/>
      <c r="R1607" s="27"/>
      <c r="S1607" s="27"/>
      <c r="T1607" s="27"/>
      <c r="U1607" s="27"/>
      <c r="V1607" s="27"/>
      <c r="W1607" s="27"/>
    </row>
    <row r="1608" spans="3:23">
      <c r="C1608" s="27"/>
      <c r="D1608" s="27"/>
      <c r="E1608" s="27"/>
      <c r="F1608" s="27"/>
      <c r="G1608" s="27"/>
      <c r="H1608" s="27"/>
      <c r="I1608" s="27"/>
      <c r="J1608" s="27"/>
      <c r="K1608" s="27"/>
      <c r="L1608" s="27"/>
      <c r="M1608" s="27"/>
      <c r="N1608" s="27"/>
      <c r="O1608" s="27"/>
      <c r="P1608" s="27"/>
      <c r="Q1608" s="27"/>
      <c r="R1608" s="27"/>
      <c r="S1608" s="27"/>
      <c r="T1608" s="27"/>
      <c r="U1608" s="27"/>
      <c r="V1608" s="27"/>
      <c r="W1608" s="27"/>
    </row>
    <row r="1609" spans="3:23">
      <c r="C1609" s="27"/>
      <c r="D1609" s="27"/>
      <c r="E1609" s="27"/>
      <c r="F1609" s="27"/>
      <c r="G1609" s="27"/>
      <c r="H1609" s="27"/>
      <c r="I1609" s="27"/>
      <c r="J1609" s="27"/>
      <c r="K1609" s="27"/>
      <c r="L1609" s="27"/>
      <c r="M1609" s="27"/>
      <c r="N1609" s="27"/>
      <c r="O1609" s="27"/>
      <c r="P1609" s="27"/>
      <c r="Q1609" s="27"/>
      <c r="R1609" s="27"/>
      <c r="S1609" s="27"/>
      <c r="T1609" s="27"/>
      <c r="U1609" s="27"/>
      <c r="V1609" s="27"/>
      <c r="W1609" s="27"/>
    </row>
    <row r="1610" spans="3:23">
      <c r="C1610" s="27"/>
      <c r="D1610" s="27"/>
      <c r="E1610" s="27"/>
      <c r="F1610" s="27"/>
      <c r="G1610" s="27"/>
      <c r="H1610" s="27"/>
      <c r="I1610" s="27"/>
      <c r="J1610" s="27"/>
      <c r="K1610" s="27"/>
      <c r="L1610" s="27"/>
      <c r="M1610" s="27"/>
      <c r="N1610" s="27"/>
      <c r="O1610" s="27"/>
      <c r="P1610" s="27"/>
      <c r="Q1610" s="27"/>
      <c r="R1610" s="27"/>
      <c r="S1610" s="27"/>
      <c r="T1610" s="27"/>
      <c r="U1610" s="27"/>
      <c r="V1610" s="27"/>
      <c r="W1610" s="27"/>
    </row>
    <row r="1611" spans="3:23">
      <c r="C1611" s="27"/>
      <c r="D1611" s="27"/>
      <c r="E1611" s="27"/>
      <c r="F1611" s="27"/>
      <c r="G1611" s="27"/>
      <c r="H1611" s="27"/>
      <c r="I1611" s="27"/>
      <c r="J1611" s="27"/>
      <c r="K1611" s="27"/>
      <c r="L1611" s="27"/>
      <c r="M1611" s="27"/>
      <c r="N1611" s="27"/>
      <c r="O1611" s="27"/>
      <c r="P1611" s="27"/>
      <c r="Q1611" s="27"/>
      <c r="R1611" s="27"/>
      <c r="S1611" s="27"/>
      <c r="T1611" s="27"/>
      <c r="U1611" s="27"/>
      <c r="V1611" s="27"/>
      <c r="W1611" s="27"/>
    </row>
    <row r="1612" spans="3:23">
      <c r="C1612" s="27"/>
      <c r="D1612" s="27"/>
      <c r="E1612" s="27"/>
      <c r="F1612" s="27"/>
      <c r="G1612" s="27"/>
      <c r="H1612" s="27"/>
      <c r="I1612" s="27"/>
      <c r="J1612" s="27"/>
      <c r="K1612" s="27"/>
      <c r="L1612" s="27"/>
      <c r="M1612" s="27"/>
      <c r="N1612" s="27"/>
      <c r="O1612" s="27"/>
      <c r="P1612" s="27"/>
      <c r="Q1612" s="27"/>
      <c r="R1612" s="27"/>
      <c r="S1612" s="27"/>
      <c r="T1612" s="27"/>
      <c r="U1612" s="27"/>
      <c r="V1612" s="27"/>
      <c r="W1612" s="27"/>
    </row>
    <row r="1613" spans="3:23">
      <c r="C1613" s="27"/>
      <c r="D1613" s="27"/>
      <c r="E1613" s="27"/>
      <c r="F1613" s="27"/>
      <c r="G1613" s="27"/>
      <c r="H1613" s="27"/>
      <c r="I1613" s="27"/>
      <c r="J1613" s="27"/>
      <c r="K1613" s="27"/>
      <c r="L1613" s="27"/>
      <c r="M1613" s="27"/>
      <c r="N1613" s="27"/>
      <c r="O1613" s="27"/>
      <c r="P1613" s="27"/>
      <c r="Q1613" s="27"/>
      <c r="R1613" s="27"/>
      <c r="S1613" s="27"/>
      <c r="T1613" s="27"/>
      <c r="U1613" s="27"/>
      <c r="V1613" s="27"/>
      <c r="W1613" s="27"/>
    </row>
    <row r="1614" spans="3:23">
      <c r="C1614" s="27"/>
      <c r="D1614" s="27"/>
      <c r="E1614" s="27"/>
      <c r="F1614" s="27"/>
      <c r="G1614" s="27"/>
      <c r="H1614" s="27"/>
      <c r="I1614" s="27"/>
      <c r="J1614" s="27"/>
      <c r="K1614" s="27"/>
      <c r="L1614" s="27"/>
      <c r="M1614" s="27"/>
      <c r="N1614" s="27"/>
      <c r="O1614" s="27"/>
      <c r="P1614" s="27"/>
      <c r="Q1614" s="27"/>
      <c r="R1614" s="27"/>
      <c r="S1614" s="27"/>
      <c r="T1614" s="27"/>
      <c r="U1614" s="27"/>
      <c r="V1614" s="27"/>
      <c r="W1614" s="27"/>
    </row>
    <row r="1615" spans="3:23">
      <c r="C1615" s="27"/>
      <c r="D1615" s="27"/>
      <c r="E1615" s="27"/>
      <c r="F1615" s="27"/>
      <c r="G1615" s="27"/>
      <c r="H1615" s="27"/>
      <c r="I1615" s="27"/>
      <c r="J1615" s="27"/>
      <c r="K1615" s="27"/>
      <c r="L1615" s="27"/>
      <c r="M1615" s="27"/>
      <c r="N1615" s="27"/>
      <c r="O1615" s="27"/>
      <c r="P1615" s="27"/>
      <c r="Q1615" s="27"/>
      <c r="R1615" s="27"/>
      <c r="S1615" s="27"/>
      <c r="T1615" s="27"/>
      <c r="U1615" s="27"/>
      <c r="V1615" s="27"/>
      <c r="W1615" s="27"/>
    </row>
    <row r="1616" spans="3:23">
      <c r="C1616" s="27"/>
      <c r="D1616" s="27"/>
      <c r="E1616" s="27"/>
      <c r="F1616" s="27"/>
      <c r="G1616" s="27"/>
      <c r="H1616" s="27"/>
      <c r="I1616" s="27"/>
      <c r="J1616" s="27"/>
      <c r="K1616" s="27"/>
      <c r="L1616" s="27"/>
      <c r="M1616" s="27"/>
      <c r="N1616" s="27"/>
      <c r="O1616" s="27"/>
      <c r="P1616" s="27"/>
      <c r="Q1616" s="27"/>
      <c r="R1616" s="27"/>
      <c r="S1616" s="27"/>
      <c r="T1616" s="27"/>
      <c r="U1616" s="27"/>
      <c r="V1616" s="27"/>
      <c r="W1616" s="27"/>
    </row>
    <row r="1617" spans="3:23">
      <c r="C1617" s="27"/>
      <c r="D1617" s="27"/>
      <c r="E1617" s="27"/>
      <c r="F1617" s="27"/>
      <c r="G1617" s="27"/>
      <c r="H1617" s="27"/>
      <c r="I1617" s="27"/>
      <c r="J1617" s="27"/>
      <c r="K1617" s="27"/>
      <c r="L1617" s="27"/>
      <c r="M1617" s="27"/>
      <c r="N1617" s="27"/>
      <c r="O1617" s="27"/>
      <c r="P1617" s="27"/>
      <c r="Q1617" s="27"/>
      <c r="R1617" s="27"/>
      <c r="S1617" s="27"/>
      <c r="T1617" s="27"/>
      <c r="U1617" s="27"/>
      <c r="V1617" s="27"/>
      <c r="W1617" s="27"/>
    </row>
    <row r="1618" spans="3:23">
      <c r="C1618" s="27"/>
      <c r="D1618" s="27"/>
      <c r="E1618" s="27"/>
      <c r="F1618" s="27"/>
      <c r="G1618" s="27"/>
      <c r="H1618" s="27"/>
      <c r="I1618" s="27"/>
      <c r="J1618" s="27"/>
      <c r="K1618" s="27"/>
      <c r="L1618" s="27"/>
      <c r="M1618" s="27"/>
      <c r="N1618" s="27"/>
      <c r="O1618" s="27"/>
      <c r="P1618" s="27"/>
      <c r="Q1618" s="27"/>
      <c r="R1618" s="27"/>
      <c r="S1618" s="27"/>
      <c r="T1618" s="27"/>
      <c r="U1618" s="27"/>
      <c r="V1618" s="27"/>
      <c r="W1618" s="27"/>
    </row>
    <row r="1619" spans="3:23">
      <c r="C1619" s="27"/>
      <c r="D1619" s="27"/>
      <c r="E1619" s="27"/>
      <c r="F1619" s="27"/>
      <c r="G1619" s="27"/>
      <c r="H1619" s="27"/>
      <c r="I1619" s="27"/>
      <c r="J1619" s="27"/>
      <c r="K1619" s="27"/>
      <c r="L1619" s="27"/>
      <c r="M1619" s="27"/>
      <c r="N1619" s="27"/>
      <c r="O1619" s="27"/>
      <c r="P1619" s="27"/>
      <c r="Q1619" s="27"/>
      <c r="R1619" s="27"/>
      <c r="S1619" s="27"/>
      <c r="T1619" s="27"/>
      <c r="U1619" s="27"/>
      <c r="V1619" s="27"/>
      <c r="W1619" s="27"/>
    </row>
    <row r="1620" spans="3:23">
      <c r="C1620" s="27"/>
      <c r="D1620" s="27"/>
      <c r="E1620" s="27"/>
      <c r="F1620" s="27"/>
      <c r="G1620" s="27"/>
      <c r="H1620" s="27"/>
      <c r="I1620" s="27"/>
      <c r="J1620" s="27"/>
      <c r="K1620" s="27"/>
      <c r="L1620" s="27"/>
      <c r="M1620" s="27"/>
      <c r="N1620" s="27"/>
      <c r="O1620" s="27"/>
      <c r="P1620" s="27"/>
      <c r="Q1620" s="27"/>
      <c r="R1620" s="27"/>
      <c r="S1620" s="27"/>
      <c r="T1620" s="27"/>
      <c r="U1620" s="27"/>
      <c r="V1620" s="27"/>
      <c r="W1620" s="27"/>
    </row>
    <row r="1621" spans="3:23">
      <c r="C1621" s="27"/>
      <c r="D1621" s="27"/>
      <c r="E1621" s="27"/>
      <c r="F1621" s="27"/>
      <c r="G1621" s="27"/>
      <c r="H1621" s="27"/>
      <c r="I1621" s="27"/>
      <c r="J1621" s="27"/>
      <c r="K1621" s="27"/>
      <c r="L1621" s="27"/>
      <c r="M1621" s="27"/>
      <c r="N1621" s="27"/>
      <c r="O1621" s="27"/>
      <c r="P1621" s="27"/>
      <c r="Q1621" s="27"/>
      <c r="R1621" s="27"/>
      <c r="S1621" s="27"/>
      <c r="T1621" s="27"/>
      <c r="U1621" s="27"/>
      <c r="V1621" s="27"/>
      <c r="W1621" s="27"/>
    </row>
    <row r="1622" spans="3:23">
      <c r="C1622" s="27"/>
      <c r="D1622" s="27"/>
      <c r="E1622" s="27"/>
      <c r="F1622" s="27"/>
      <c r="G1622" s="27"/>
      <c r="H1622" s="27"/>
      <c r="I1622" s="27"/>
      <c r="J1622" s="27"/>
      <c r="K1622" s="27"/>
      <c r="L1622" s="27"/>
      <c r="M1622" s="27"/>
      <c r="N1622" s="27"/>
      <c r="O1622" s="27"/>
      <c r="P1622" s="27"/>
      <c r="Q1622" s="27"/>
      <c r="R1622" s="27"/>
      <c r="S1622" s="27"/>
      <c r="T1622" s="27"/>
      <c r="U1622" s="27"/>
      <c r="V1622" s="27"/>
      <c r="W1622" s="27"/>
    </row>
    <row r="1623" spans="3:23">
      <c r="C1623" s="27"/>
      <c r="D1623" s="27"/>
      <c r="E1623" s="27"/>
      <c r="F1623" s="27"/>
      <c r="G1623" s="27"/>
      <c r="H1623" s="27"/>
      <c r="I1623" s="27"/>
      <c r="J1623" s="27"/>
      <c r="K1623" s="27"/>
      <c r="L1623" s="27"/>
      <c r="M1623" s="27"/>
      <c r="N1623" s="27"/>
      <c r="O1623" s="27"/>
      <c r="P1623" s="27"/>
      <c r="Q1623" s="27"/>
      <c r="R1623" s="27"/>
      <c r="S1623" s="27"/>
      <c r="T1623" s="27"/>
      <c r="U1623" s="27"/>
      <c r="V1623" s="27"/>
      <c r="W1623" s="27"/>
    </row>
    <row r="1624" spans="3:23">
      <c r="C1624" s="27"/>
      <c r="D1624" s="27"/>
      <c r="E1624" s="27"/>
      <c r="F1624" s="27"/>
      <c r="G1624" s="27"/>
      <c r="H1624" s="27"/>
      <c r="I1624" s="27"/>
      <c r="J1624" s="27"/>
      <c r="K1624" s="27"/>
      <c r="L1624" s="27"/>
      <c r="M1624" s="27"/>
      <c r="N1624" s="27"/>
      <c r="O1624" s="27"/>
      <c r="P1624" s="27"/>
      <c r="Q1624" s="27"/>
      <c r="R1624" s="27"/>
      <c r="S1624" s="27"/>
      <c r="T1624" s="27"/>
      <c r="U1624" s="27"/>
      <c r="V1624" s="27"/>
      <c r="W1624" s="27"/>
    </row>
    <row r="1625" spans="3:23">
      <c r="C1625" s="27"/>
      <c r="D1625" s="27"/>
      <c r="E1625" s="27"/>
      <c r="F1625" s="27"/>
      <c r="G1625" s="27"/>
      <c r="H1625" s="27"/>
      <c r="I1625" s="27"/>
      <c r="J1625" s="27"/>
      <c r="K1625" s="27"/>
      <c r="L1625" s="27"/>
      <c r="M1625" s="27"/>
      <c r="N1625" s="27"/>
      <c r="O1625" s="27"/>
      <c r="P1625" s="27"/>
      <c r="Q1625" s="27"/>
      <c r="R1625" s="27"/>
      <c r="S1625" s="27"/>
      <c r="T1625" s="27"/>
      <c r="U1625" s="27"/>
      <c r="V1625" s="27"/>
      <c r="W1625" s="27"/>
    </row>
    <row r="1626" spans="3:23">
      <c r="C1626" s="27"/>
      <c r="D1626" s="27"/>
      <c r="E1626" s="27"/>
      <c r="F1626" s="27"/>
      <c r="G1626" s="27"/>
      <c r="H1626" s="27"/>
      <c r="I1626" s="27"/>
      <c r="J1626" s="27"/>
      <c r="K1626" s="27"/>
      <c r="L1626" s="27"/>
      <c r="M1626" s="27"/>
      <c r="N1626" s="27"/>
      <c r="O1626" s="27"/>
      <c r="P1626" s="27"/>
      <c r="Q1626" s="27"/>
      <c r="R1626" s="27"/>
      <c r="S1626" s="27"/>
      <c r="T1626" s="27"/>
      <c r="U1626" s="27"/>
      <c r="V1626" s="27"/>
      <c r="W1626" s="27"/>
    </row>
    <row r="1627" spans="3:23">
      <c r="C1627" s="27"/>
      <c r="D1627" s="27"/>
      <c r="E1627" s="27"/>
      <c r="F1627" s="27"/>
      <c r="G1627" s="27"/>
      <c r="H1627" s="27"/>
      <c r="I1627" s="27"/>
      <c r="J1627" s="27"/>
      <c r="K1627" s="27"/>
      <c r="L1627" s="27"/>
      <c r="M1627" s="27"/>
      <c r="N1627" s="27"/>
      <c r="O1627" s="27"/>
      <c r="P1627" s="27"/>
      <c r="Q1627" s="27"/>
      <c r="R1627" s="27"/>
      <c r="S1627" s="27"/>
      <c r="T1627" s="27"/>
      <c r="U1627" s="27"/>
      <c r="V1627" s="27"/>
      <c r="W1627" s="27"/>
    </row>
    <row r="1628" spans="3:23">
      <c r="C1628" s="27"/>
      <c r="D1628" s="27"/>
      <c r="E1628" s="27"/>
      <c r="F1628" s="27"/>
      <c r="G1628" s="27"/>
      <c r="H1628" s="27"/>
      <c r="I1628" s="27"/>
      <c r="J1628" s="27"/>
      <c r="K1628" s="27"/>
      <c r="L1628" s="27"/>
      <c r="M1628" s="27"/>
      <c r="N1628" s="27"/>
      <c r="O1628" s="27"/>
      <c r="P1628" s="27"/>
      <c r="Q1628" s="27"/>
      <c r="R1628" s="27"/>
      <c r="S1628" s="27"/>
      <c r="T1628" s="27"/>
      <c r="U1628" s="27"/>
      <c r="V1628" s="27"/>
      <c r="W1628" s="27"/>
    </row>
    <row r="1629" spans="3:23">
      <c r="C1629" s="27"/>
      <c r="D1629" s="27"/>
      <c r="E1629" s="27"/>
      <c r="F1629" s="27"/>
      <c r="G1629" s="27"/>
      <c r="H1629" s="27"/>
      <c r="I1629" s="27"/>
      <c r="J1629" s="27"/>
      <c r="K1629" s="27"/>
      <c r="L1629" s="27"/>
      <c r="M1629" s="27"/>
      <c r="N1629" s="27"/>
      <c r="O1629" s="27"/>
      <c r="P1629" s="27"/>
      <c r="Q1629" s="27"/>
      <c r="R1629" s="27"/>
      <c r="S1629" s="27"/>
      <c r="T1629" s="27"/>
      <c r="U1629" s="27"/>
      <c r="V1629" s="27"/>
      <c r="W1629" s="27"/>
    </row>
    <row r="1630" spans="3:23">
      <c r="C1630" s="27"/>
      <c r="D1630" s="27"/>
      <c r="E1630" s="27"/>
      <c r="F1630" s="27"/>
      <c r="G1630" s="27"/>
      <c r="H1630" s="27"/>
      <c r="I1630" s="27"/>
      <c r="J1630" s="27"/>
      <c r="K1630" s="27"/>
      <c r="L1630" s="27"/>
      <c r="M1630" s="27"/>
      <c r="N1630" s="27"/>
      <c r="O1630" s="27"/>
      <c r="P1630" s="27"/>
      <c r="Q1630" s="27"/>
      <c r="R1630" s="27"/>
      <c r="S1630" s="27"/>
      <c r="T1630" s="27"/>
      <c r="U1630" s="27"/>
      <c r="V1630" s="27"/>
      <c r="W1630" s="27"/>
    </row>
    <row r="1631" spans="3:23">
      <c r="C1631" s="27"/>
      <c r="D1631" s="27"/>
      <c r="E1631" s="27"/>
      <c r="F1631" s="27"/>
      <c r="G1631" s="27"/>
      <c r="H1631" s="27"/>
      <c r="I1631" s="27"/>
      <c r="J1631" s="27"/>
      <c r="K1631" s="27"/>
      <c r="L1631" s="27"/>
      <c r="M1631" s="27"/>
      <c r="N1631" s="27"/>
      <c r="O1631" s="27"/>
      <c r="P1631" s="27"/>
      <c r="Q1631" s="27"/>
      <c r="R1631" s="27"/>
      <c r="S1631" s="27"/>
      <c r="T1631" s="27"/>
      <c r="U1631" s="27"/>
      <c r="V1631" s="27"/>
      <c r="W1631" s="27"/>
    </row>
    <row r="1632" spans="3:23">
      <c r="C1632" s="27"/>
      <c r="D1632" s="27"/>
      <c r="E1632" s="27"/>
      <c r="F1632" s="27"/>
      <c r="G1632" s="27"/>
      <c r="H1632" s="27"/>
      <c r="I1632" s="27"/>
      <c r="J1632" s="27"/>
      <c r="K1632" s="27"/>
      <c r="L1632" s="27"/>
      <c r="M1632" s="27"/>
      <c r="N1632" s="27"/>
      <c r="O1632" s="27"/>
      <c r="P1632" s="27"/>
      <c r="Q1632" s="27"/>
      <c r="R1632" s="27"/>
      <c r="S1632" s="27"/>
      <c r="T1632" s="27"/>
      <c r="U1632" s="27"/>
      <c r="V1632" s="27"/>
      <c r="W1632" s="27"/>
    </row>
    <row r="1633" spans="3:23">
      <c r="C1633" s="27"/>
      <c r="D1633" s="27"/>
      <c r="E1633" s="27"/>
      <c r="F1633" s="27"/>
      <c r="G1633" s="27"/>
      <c r="H1633" s="27"/>
      <c r="I1633" s="27"/>
      <c r="J1633" s="27"/>
      <c r="K1633" s="27"/>
      <c r="L1633" s="27"/>
      <c r="M1633" s="27"/>
      <c r="N1633" s="27"/>
      <c r="O1633" s="27"/>
      <c r="P1633" s="27"/>
      <c r="Q1633" s="27"/>
      <c r="R1633" s="27"/>
      <c r="S1633" s="27"/>
      <c r="T1633" s="27"/>
      <c r="U1633" s="27"/>
      <c r="V1633" s="27"/>
      <c r="W1633" s="27"/>
    </row>
    <row r="1634" spans="3:23">
      <c r="C1634" s="27"/>
      <c r="D1634" s="27"/>
      <c r="E1634" s="27"/>
      <c r="F1634" s="27"/>
      <c r="G1634" s="27"/>
      <c r="H1634" s="27"/>
      <c r="I1634" s="27"/>
      <c r="J1634" s="27"/>
      <c r="K1634" s="27"/>
      <c r="L1634" s="27"/>
      <c r="M1634" s="27"/>
      <c r="N1634" s="27"/>
      <c r="O1634" s="27"/>
      <c r="P1634" s="27"/>
      <c r="Q1634" s="27"/>
      <c r="R1634" s="27"/>
      <c r="S1634" s="27"/>
      <c r="T1634" s="27"/>
      <c r="U1634" s="27"/>
      <c r="V1634" s="27"/>
      <c r="W1634" s="27"/>
    </row>
    <row r="1635" spans="3:23">
      <c r="C1635" s="27"/>
      <c r="D1635" s="27"/>
      <c r="E1635" s="27"/>
      <c r="F1635" s="27"/>
      <c r="G1635" s="27"/>
      <c r="H1635" s="27"/>
      <c r="I1635" s="27"/>
      <c r="J1635" s="27"/>
      <c r="K1635" s="27"/>
      <c r="L1635" s="27"/>
      <c r="M1635" s="27"/>
      <c r="N1635" s="27"/>
      <c r="O1635" s="27"/>
      <c r="P1635" s="27"/>
      <c r="Q1635" s="27"/>
      <c r="R1635" s="27"/>
      <c r="S1635" s="27"/>
      <c r="T1635" s="27"/>
      <c r="U1635" s="27"/>
      <c r="V1635" s="27"/>
      <c r="W1635" s="27"/>
    </row>
    <row r="1636" spans="3:23">
      <c r="C1636" s="27"/>
      <c r="D1636" s="27"/>
      <c r="E1636" s="27"/>
      <c r="F1636" s="27"/>
      <c r="G1636" s="27"/>
      <c r="H1636" s="27"/>
      <c r="I1636" s="27"/>
      <c r="J1636" s="27"/>
      <c r="K1636" s="27"/>
      <c r="L1636" s="27"/>
      <c r="M1636" s="27"/>
      <c r="N1636" s="27"/>
      <c r="O1636" s="27"/>
      <c r="P1636" s="27"/>
      <c r="Q1636" s="27"/>
      <c r="R1636" s="27"/>
      <c r="S1636" s="27"/>
      <c r="T1636" s="27"/>
      <c r="U1636" s="27"/>
      <c r="V1636" s="27"/>
      <c r="W1636" s="27"/>
    </row>
    <row r="1637" spans="3:23">
      <c r="C1637" s="27"/>
      <c r="D1637" s="27"/>
      <c r="E1637" s="27"/>
      <c r="F1637" s="27"/>
      <c r="G1637" s="27"/>
      <c r="H1637" s="27"/>
      <c r="I1637" s="27"/>
      <c r="J1637" s="27"/>
      <c r="K1637" s="27"/>
      <c r="L1637" s="27"/>
      <c r="M1637" s="27"/>
      <c r="N1637" s="27"/>
      <c r="O1637" s="27"/>
      <c r="P1637" s="27"/>
      <c r="Q1637" s="27"/>
      <c r="R1637" s="27"/>
      <c r="S1637" s="27"/>
      <c r="T1637" s="27"/>
      <c r="U1637" s="27"/>
      <c r="V1637" s="27"/>
      <c r="W1637" s="27"/>
    </row>
    <row r="1638" spans="3:23">
      <c r="C1638" s="27"/>
      <c r="D1638" s="27"/>
      <c r="E1638" s="27"/>
      <c r="F1638" s="27"/>
      <c r="G1638" s="27"/>
      <c r="H1638" s="27"/>
      <c r="I1638" s="27"/>
      <c r="J1638" s="27"/>
      <c r="K1638" s="27"/>
      <c r="L1638" s="27"/>
      <c r="M1638" s="27"/>
      <c r="N1638" s="27"/>
      <c r="O1638" s="27"/>
      <c r="P1638" s="27"/>
      <c r="Q1638" s="27"/>
      <c r="R1638" s="27"/>
      <c r="S1638" s="27"/>
      <c r="T1638" s="27"/>
      <c r="U1638" s="27"/>
      <c r="V1638" s="27"/>
      <c r="W1638" s="27"/>
    </row>
    <row r="1639" spans="3:23">
      <c r="C1639" s="27"/>
      <c r="D1639" s="27"/>
      <c r="E1639" s="27"/>
      <c r="F1639" s="27"/>
      <c r="G1639" s="27"/>
      <c r="H1639" s="27"/>
      <c r="I1639" s="27"/>
      <c r="J1639" s="27"/>
      <c r="K1639" s="27"/>
      <c r="L1639" s="27"/>
      <c r="M1639" s="27"/>
      <c r="N1639" s="27"/>
      <c r="O1639" s="27"/>
      <c r="P1639" s="27"/>
      <c r="Q1639" s="27"/>
      <c r="R1639" s="27"/>
      <c r="S1639" s="27"/>
      <c r="T1639" s="27"/>
      <c r="U1639" s="27"/>
      <c r="V1639" s="27"/>
      <c r="W1639" s="27"/>
    </row>
    <row r="1640" spans="3:23">
      <c r="C1640" s="27"/>
      <c r="D1640" s="27"/>
      <c r="E1640" s="27"/>
      <c r="F1640" s="27"/>
      <c r="G1640" s="27"/>
      <c r="H1640" s="27"/>
      <c r="I1640" s="27"/>
      <c r="J1640" s="27"/>
      <c r="K1640" s="27"/>
      <c r="L1640" s="27"/>
      <c r="M1640" s="27"/>
      <c r="N1640" s="27"/>
      <c r="O1640" s="27"/>
      <c r="P1640" s="27"/>
      <c r="Q1640" s="27"/>
      <c r="R1640" s="27"/>
      <c r="S1640" s="27"/>
      <c r="T1640" s="27"/>
      <c r="U1640" s="27"/>
      <c r="V1640" s="27"/>
      <c r="W1640" s="27"/>
    </row>
    <row r="1641" spans="3:23">
      <c r="C1641" s="27"/>
      <c r="D1641" s="27"/>
      <c r="E1641" s="27"/>
      <c r="F1641" s="27"/>
      <c r="G1641" s="27"/>
      <c r="H1641" s="27"/>
      <c r="I1641" s="27"/>
      <c r="J1641" s="27"/>
      <c r="K1641" s="27"/>
      <c r="L1641" s="27"/>
      <c r="M1641" s="27"/>
      <c r="N1641" s="27"/>
      <c r="O1641" s="27"/>
      <c r="P1641" s="27"/>
      <c r="Q1641" s="27"/>
      <c r="R1641" s="27"/>
      <c r="S1641" s="27"/>
      <c r="T1641" s="27"/>
      <c r="U1641" s="27"/>
      <c r="V1641" s="27"/>
      <c r="W1641" s="27"/>
    </row>
    <row r="1642" spans="3:23">
      <c r="C1642" s="27"/>
      <c r="D1642" s="27"/>
      <c r="E1642" s="27"/>
      <c r="F1642" s="27"/>
      <c r="G1642" s="27"/>
      <c r="H1642" s="27"/>
      <c r="I1642" s="27"/>
      <c r="J1642" s="27"/>
      <c r="K1642" s="27"/>
      <c r="L1642" s="27"/>
      <c r="M1642" s="27"/>
      <c r="N1642" s="27"/>
      <c r="O1642" s="27"/>
      <c r="P1642" s="27"/>
      <c r="Q1642" s="27"/>
      <c r="R1642" s="27"/>
      <c r="S1642" s="27"/>
      <c r="T1642" s="27"/>
      <c r="U1642" s="27"/>
      <c r="V1642" s="27"/>
      <c r="W1642" s="27"/>
    </row>
    <row r="1643" spans="3:23">
      <c r="C1643" s="27"/>
      <c r="D1643" s="27"/>
      <c r="E1643" s="27"/>
      <c r="F1643" s="27"/>
      <c r="G1643" s="27"/>
      <c r="H1643" s="27"/>
      <c r="I1643" s="27"/>
      <c r="J1643" s="27"/>
      <c r="K1643" s="27"/>
      <c r="L1643" s="27"/>
      <c r="M1643" s="27"/>
      <c r="N1643" s="27"/>
      <c r="O1643" s="27"/>
      <c r="P1643" s="27"/>
      <c r="Q1643" s="27"/>
      <c r="R1643" s="27"/>
      <c r="S1643" s="27"/>
      <c r="T1643" s="27"/>
      <c r="U1643" s="27"/>
      <c r="V1643" s="27"/>
      <c r="W1643" s="27"/>
    </row>
    <row r="1644" spans="3:23">
      <c r="C1644" s="27"/>
      <c r="D1644" s="27"/>
      <c r="E1644" s="27"/>
      <c r="F1644" s="27"/>
      <c r="G1644" s="27"/>
      <c r="H1644" s="27"/>
      <c r="I1644" s="27"/>
      <c r="J1644" s="27"/>
      <c r="K1644" s="27"/>
      <c r="L1644" s="27"/>
      <c r="M1644" s="27"/>
      <c r="N1644" s="27"/>
      <c r="O1644" s="27"/>
      <c r="P1644" s="27"/>
      <c r="Q1644" s="27"/>
      <c r="R1644" s="27"/>
      <c r="S1644" s="27"/>
      <c r="T1644" s="27"/>
      <c r="U1644" s="27"/>
      <c r="V1644" s="27"/>
      <c r="W1644" s="27"/>
    </row>
    <row r="1645" spans="3:23">
      <c r="C1645" s="27"/>
      <c r="D1645" s="27"/>
      <c r="E1645" s="27"/>
      <c r="F1645" s="27"/>
      <c r="G1645" s="27"/>
      <c r="H1645" s="27"/>
      <c r="I1645" s="27"/>
      <c r="J1645" s="27"/>
      <c r="K1645" s="27"/>
      <c r="L1645" s="27"/>
      <c r="M1645" s="27"/>
      <c r="N1645" s="27"/>
      <c r="O1645" s="27"/>
      <c r="P1645" s="27"/>
      <c r="Q1645" s="27"/>
      <c r="R1645" s="27"/>
      <c r="S1645" s="27"/>
      <c r="T1645" s="27"/>
      <c r="U1645" s="27"/>
      <c r="V1645" s="27"/>
      <c r="W1645" s="27"/>
    </row>
    <row r="1646" spans="3:23">
      <c r="C1646" s="27"/>
      <c r="D1646" s="27"/>
      <c r="E1646" s="27"/>
      <c r="F1646" s="27"/>
      <c r="G1646" s="27"/>
      <c r="H1646" s="27"/>
      <c r="I1646" s="27"/>
      <c r="J1646" s="27"/>
      <c r="K1646" s="27"/>
      <c r="L1646" s="27"/>
      <c r="M1646" s="27"/>
      <c r="N1646" s="27"/>
      <c r="O1646" s="27"/>
      <c r="P1646" s="27"/>
      <c r="Q1646" s="27"/>
      <c r="R1646" s="27"/>
      <c r="S1646" s="27"/>
      <c r="T1646" s="27"/>
      <c r="U1646" s="27"/>
      <c r="V1646" s="27"/>
      <c r="W1646" s="27"/>
    </row>
    <row r="1647" spans="3:23">
      <c r="C1647" s="27"/>
      <c r="D1647" s="27"/>
      <c r="E1647" s="27"/>
      <c r="F1647" s="27"/>
      <c r="G1647" s="27"/>
      <c r="H1647" s="27"/>
      <c r="I1647" s="27"/>
      <c r="J1647" s="27"/>
      <c r="K1647" s="27"/>
      <c r="L1647" s="27"/>
      <c r="M1647" s="27"/>
      <c r="N1647" s="27"/>
      <c r="O1647" s="27"/>
      <c r="P1647" s="27"/>
      <c r="Q1647" s="27"/>
      <c r="R1647" s="27"/>
      <c r="S1647" s="27"/>
      <c r="T1647" s="27"/>
      <c r="U1647" s="27"/>
      <c r="V1647" s="27"/>
      <c r="W1647" s="27"/>
    </row>
    <row r="1648" spans="3:23">
      <c r="C1648" s="27"/>
      <c r="D1648" s="27"/>
      <c r="E1648" s="27"/>
      <c r="F1648" s="27"/>
      <c r="G1648" s="27"/>
      <c r="H1648" s="27"/>
      <c r="I1648" s="27"/>
      <c r="J1648" s="27"/>
      <c r="K1648" s="27"/>
      <c r="L1648" s="27"/>
      <c r="M1648" s="27"/>
      <c r="N1648" s="27"/>
      <c r="O1648" s="27"/>
      <c r="P1648" s="27"/>
      <c r="Q1648" s="27"/>
      <c r="R1648" s="27"/>
      <c r="S1648" s="27"/>
      <c r="T1648" s="27"/>
      <c r="U1648" s="27"/>
      <c r="V1648" s="27"/>
      <c r="W1648" s="27"/>
    </row>
    <row r="1649" spans="3:23">
      <c r="C1649" s="27"/>
      <c r="D1649" s="27"/>
      <c r="E1649" s="27"/>
      <c r="F1649" s="27"/>
      <c r="G1649" s="27"/>
      <c r="H1649" s="27"/>
      <c r="I1649" s="27"/>
      <c r="J1649" s="27"/>
      <c r="K1649" s="27"/>
      <c r="L1649" s="27"/>
      <c r="M1649" s="27"/>
      <c r="N1649" s="27"/>
      <c r="O1649" s="27"/>
      <c r="P1649" s="27"/>
      <c r="Q1649" s="27"/>
      <c r="R1649" s="27"/>
      <c r="S1649" s="27"/>
      <c r="T1649" s="27"/>
      <c r="U1649" s="27"/>
      <c r="V1649" s="27"/>
      <c r="W1649" s="27"/>
    </row>
    <row r="1650" spans="3:23">
      <c r="C1650" s="27"/>
      <c r="D1650" s="27"/>
      <c r="E1650" s="27"/>
      <c r="F1650" s="27"/>
      <c r="G1650" s="27"/>
      <c r="H1650" s="27"/>
      <c r="I1650" s="27"/>
      <c r="J1650" s="27"/>
      <c r="K1650" s="27"/>
      <c r="L1650" s="27"/>
      <c r="M1650" s="27"/>
      <c r="N1650" s="27"/>
      <c r="O1650" s="27"/>
      <c r="P1650" s="27"/>
      <c r="Q1650" s="27"/>
      <c r="R1650" s="27"/>
      <c r="S1650" s="27"/>
      <c r="T1650" s="27"/>
      <c r="U1650" s="27"/>
      <c r="V1650" s="27"/>
      <c r="W1650" s="27"/>
    </row>
    <row r="1651" spans="3:23">
      <c r="C1651" s="27"/>
      <c r="D1651" s="27"/>
      <c r="E1651" s="27"/>
      <c r="F1651" s="27"/>
      <c r="G1651" s="27"/>
      <c r="H1651" s="27"/>
      <c r="I1651" s="27"/>
      <c r="J1651" s="27"/>
      <c r="K1651" s="27"/>
      <c r="L1651" s="27"/>
      <c r="M1651" s="27"/>
      <c r="N1651" s="27"/>
      <c r="O1651" s="27"/>
      <c r="P1651" s="27"/>
      <c r="Q1651" s="27"/>
      <c r="R1651" s="27"/>
      <c r="S1651" s="27"/>
      <c r="T1651" s="27"/>
      <c r="U1651" s="27"/>
      <c r="V1651" s="27"/>
      <c r="W1651" s="27"/>
    </row>
    <row r="1652" spans="3:23">
      <c r="C1652" s="27"/>
      <c r="D1652" s="27"/>
      <c r="E1652" s="27"/>
      <c r="F1652" s="27"/>
      <c r="G1652" s="27"/>
      <c r="H1652" s="27"/>
      <c r="I1652" s="27"/>
      <c r="J1652" s="27"/>
      <c r="K1652" s="27"/>
      <c r="L1652" s="27"/>
      <c r="M1652" s="27"/>
      <c r="N1652" s="27"/>
      <c r="O1652" s="27"/>
      <c r="P1652" s="27"/>
      <c r="Q1652" s="27"/>
      <c r="R1652" s="27"/>
      <c r="S1652" s="27"/>
      <c r="T1652" s="27"/>
      <c r="U1652" s="27"/>
      <c r="V1652" s="27"/>
      <c r="W1652" s="27"/>
    </row>
    <row r="1653" spans="3:23">
      <c r="C1653" s="27"/>
      <c r="D1653" s="27"/>
      <c r="E1653" s="27"/>
      <c r="F1653" s="27"/>
      <c r="G1653" s="27"/>
      <c r="H1653" s="27"/>
      <c r="I1653" s="27"/>
      <c r="J1653" s="27"/>
      <c r="K1653" s="27"/>
      <c r="L1653" s="27"/>
      <c r="M1653" s="27"/>
      <c r="N1653" s="27"/>
      <c r="O1653" s="27"/>
      <c r="P1653" s="27"/>
      <c r="Q1653" s="27"/>
      <c r="R1653" s="27"/>
      <c r="S1653" s="27"/>
      <c r="T1653" s="27"/>
      <c r="U1653" s="27"/>
      <c r="V1653" s="27"/>
      <c r="W1653" s="27"/>
    </row>
    <row r="1654" spans="3:23">
      <c r="C1654" s="27"/>
      <c r="D1654" s="27"/>
      <c r="E1654" s="27"/>
      <c r="F1654" s="27"/>
      <c r="G1654" s="27"/>
      <c r="H1654" s="27"/>
      <c r="I1654" s="27"/>
      <c r="J1654" s="27"/>
      <c r="K1654" s="27"/>
      <c r="L1654" s="27"/>
      <c r="M1654" s="27"/>
      <c r="N1654" s="27"/>
      <c r="O1654" s="27"/>
      <c r="P1654" s="27"/>
      <c r="Q1654" s="27"/>
      <c r="R1654" s="27"/>
      <c r="S1654" s="27"/>
      <c r="T1654" s="27"/>
      <c r="U1654" s="27"/>
      <c r="V1654" s="27"/>
      <c r="W1654" s="27"/>
    </row>
    <row r="1655" spans="3:23">
      <c r="C1655" s="27"/>
      <c r="D1655" s="27"/>
      <c r="E1655" s="27"/>
      <c r="F1655" s="27"/>
      <c r="G1655" s="27"/>
      <c r="H1655" s="27"/>
      <c r="I1655" s="27"/>
      <c r="J1655" s="27"/>
      <c r="K1655" s="27"/>
      <c r="L1655" s="27"/>
      <c r="M1655" s="27"/>
      <c r="N1655" s="27"/>
      <c r="O1655" s="27"/>
      <c r="P1655" s="27"/>
      <c r="Q1655" s="27"/>
      <c r="R1655" s="27"/>
      <c r="S1655" s="27"/>
      <c r="T1655" s="27"/>
      <c r="U1655" s="27"/>
      <c r="V1655" s="27"/>
      <c r="W1655" s="27"/>
    </row>
    <row r="1656" spans="3:23">
      <c r="C1656" s="27"/>
      <c r="D1656" s="27"/>
      <c r="E1656" s="27"/>
      <c r="F1656" s="27"/>
      <c r="G1656" s="27"/>
      <c r="H1656" s="27"/>
      <c r="I1656" s="27"/>
      <c r="J1656" s="27"/>
      <c r="K1656" s="27"/>
      <c r="L1656" s="27"/>
      <c r="M1656" s="27"/>
      <c r="N1656" s="27"/>
      <c r="O1656" s="27"/>
      <c r="P1656" s="27"/>
      <c r="Q1656" s="27"/>
      <c r="R1656" s="27"/>
      <c r="S1656" s="27"/>
      <c r="T1656" s="27"/>
      <c r="U1656" s="27"/>
      <c r="V1656" s="27"/>
      <c r="W1656" s="27"/>
    </row>
    <row r="1657" spans="3:23">
      <c r="C1657" s="27"/>
      <c r="D1657" s="27"/>
      <c r="E1657" s="27"/>
      <c r="F1657" s="27"/>
      <c r="G1657" s="27"/>
      <c r="H1657" s="27"/>
      <c r="I1657" s="27"/>
      <c r="J1657" s="27"/>
      <c r="K1657" s="27"/>
      <c r="L1657" s="27"/>
      <c r="M1657" s="27"/>
      <c r="N1657" s="27"/>
      <c r="O1657" s="27"/>
      <c r="P1657" s="27"/>
      <c r="Q1657" s="27"/>
      <c r="R1657" s="27"/>
      <c r="S1657" s="27"/>
      <c r="T1657" s="27"/>
      <c r="U1657" s="27"/>
      <c r="V1657" s="27"/>
      <c r="W1657" s="27"/>
    </row>
    <row r="1658" spans="3:23">
      <c r="C1658" s="27"/>
      <c r="D1658" s="27"/>
      <c r="E1658" s="27"/>
      <c r="F1658" s="27"/>
      <c r="G1658" s="27"/>
      <c r="H1658" s="27"/>
      <c r="I1658" s="27"/>
      <c r="J1658" s="27"/>
      <c r="K1658" s="27"/>
      <c r="L1658" s="27"/>
      <c r="M1658" s="27"/>
      <c r="N1658" s="27"/>
      <c r="O1658" s="27"/>
      <c r="P1658" s="27"/>
      <c r="Q1658" s="27"/>
      <c r="R1658" s="27"/>
      <c r="S1658" s="27"/>
      <c r="T1658" s="27"/>
      <c r="U1658" s="27"/>
      <c r="V1658" s="27"/>
      <c r="W1658" s="27"/>
    </row>
    <row r="1659" spans="3:23">
      <c r="C1659" s="27"/>
      <c r="D1659" s="27"/>
      <c r="E1659" s="27"/>
      <c r="F1659" s="27"/>
      <c r="G1659" s="27"/>
      <c r="H1659" s="27"/>
      <c r="I1659" s="27"/>
      <c r="J1659" s="27"/>
      <c r="K1659" s="27"/>
      <c r="L1659" s="27"/>
      <c r="M1659" s="27"/>
      <c r="N1659" s="27"/>
      <c r="O1659" s="27"/>
      <c r="P1659" s="27"/>
      <c r="Q1659" s="27"/>
      <c r="R1659" s="27"/>
      <c r="S1659" s="27"/>
      <c r="T1659" s="27"/>
      <c r="U1659" s="27"/>
      <c r="V1659" s="27"/>
      <c r="W1659" s="27"/>
    </row>
    <row r="1660" spans="3:23">
      <c r="C1660" s="27"/>
      <c r="D1660" s="27"/>
      <c r="E1660" s="27"/>
      <c r="F1660" s="27"/>
      <c r="G1660" s="27"/>
      <c r="H1660" s="27"/>
      <c r="I1660" s="27"/>
      <c r="J1660" s="27"/>
      <c r="K1660" s="27"/>
      <c r="L1660" s="27"/>
      <c r="M1660" s="27"/>
      <c r="N1660" s="27"/>
      <c r="O1660" s="27"/>
      <c r="P1660" s="27"/>
      <c r="Q1660" s="27"/>
      <c r="R1660" s="27"/>
      <c r="S1660" s="27"/>
      <c r="T1660" s="27"/>
      <c r="U1660" s="27"/>
      <c r="V1660" s="27"/>
      <c r="W1660" s="27"/>
    </row>
    <row r="1661" spans="3:23">
      <c r="C1661" s="27"/>
      <c r="D1661" s="27"/>
      <c r="E1661" s="27"/>
      <c r="F1661" s="27"/>
      <c r="G1661" s="27"/>
      <c r="H1661" s="27"/>
      <c r="I1661" s="27"/>
      <c r="J1661" s="27"/>
      <c r="K1661" s="27"/>
      <c r="L1661" s="27"/>
      <c r="M1661" s="27"/>
      <c r="N1661" s="27"/>
      <c r="O1661" s="27"/>
      <c r="P1661" s="27"/>
      <c r="Q1661" s="27"/>
      <c r="R1661" s="27"/>
      <c r="S1661" s="27"/>
      <c r="T1661" s="27"/>
      <c r="U1661" s="27"/>
      <c r="V1661" s="27"/>
      <c r="W1661" s="27"/>
    </row>
    <row r="1662" spans="3:23">
      <c r="C1662" s="27"/>
      <c r="D1662" s="27"/>
      <c r="E1662" s="27"/>
      <c r="F1662" s="27"/>
      <c r="G1662" s="27"/>
      <c r="H1662" s="27"/>
      <c r="I1662" s="27"/>
      <c r="J1662" s="27"/>
      <c r="K1662" s="27"/>
      <c r="L1662" s="27"/>
      <c r="M1662" s="27"/>
      <c r="N1662" s="27"/>
      <c r="O1662" s="27"/>
      <c r="P1662" s="27"/>
      <c r="Q1662" s="27"/>
      <c r="R1662" s="27"/>
      <c r="S1662" s="27"/>
      <c r="T1662" s="27"/>
      <c r="U1662" s="27"/>
      <c r="V1662" s="27"/>
      <c r="W1662" s="27"/>
    </row>
    <row r="1663" spans="3:23">
      <c r="C1663" s="27"/>
      <c r="D1663" s="27"/>
      <c r="E1663" s="27"/>
      <c r="F1663" s="27"/>
      <c r="G1663" s="27"/>
      <c r="H1663" s="27"/>
      <c r="I1663" s="27"/>
      <c r="J1663" s="27"/>
      <c r="K1663" s="27"/>
      <c r="L1663" s="27"/>
      <c r="M1663" s="27"/>
      <c r="N1663" s="27"/>
      <c r="O1663" s="27"/>
      <c r="P1663" s="27"/>
      <c r="Q1663" s="27"/>
      <c r="R1663" s="27"/>
      <c r="S1663" s="27"/>
      <c r="T1663" s="27"/>
      <c r="U1663" s="27"/>
      <c r="V1663" s="27"/>
      <c r="W1663" s="27"/>
    </row>
    <row r="1664" spans="3:23">
      <c r="C1664" s="27"/>
      <c r="D1664" s="27"/>
      <c r="E1664" s="27"/>
      <c r="F1664" s="27"/>
      <c r="G1664" s="27"/>
      <c r="H1664" s="27"/>
      <c r="I1664" s="27"/>
      <c r="J1664" s="27"/>
      <c r="K1664" s="27"/>
      <c r="L1664" s="27"/>
      <c r="M1664" s="27"/>
      <c r="N1664" s="27"/>
      <c r="O1664" s="27"/>
      <c r="P1664" s="27"/>
      <c r="Q1664" s="27"/>
      <c r="R1664" s="27"/>
      <c r="S1664" s="27"/>
      <c r="T1664" s="27"/>
      <c r="U1664" s="27"/>
      <c r="V1664" s="27"/>
      <c r="W1664" s="27"/>
    </row>
    <row r="1665" spans="3:23">
      <c r="C1665" s="27"/>
      <c r="D1665" s="27"/>
      <c r="E1665" s="27"/>
      <c r="F1665" s="27"/>
      <c r="G1665" s="27"/>
      <c r="H1665" s="27"/>
      <c r="I1665" s="27"/>
      <c r="J1665" s="27"/>
      <c r="K1665" s="27"/>
      <c r="L1665" s="27"/>
      <c r="M1665" s="27"/>
      <c r="N1665" s="27"/>
      <c r="O1665" s="27"/>
      <c r="P1665" s="27"/>
      <c r="Q1665" s="27"/>
      <c r="R1665" s="27"/>
      <c r="S1665" s="27"/>
      <c r="T1665" s="27"/>
      <c r="U1665" s="27"/>
      <c r="V1665" s="27"/>
      <c r="W1665" s="27"/>
    </row>
    <row r="1666" spans="3:23">
      <c r="C1666" s="27"/>
      <c r="D1666" s="27"/>
      <c r="E1666" s="27"/>
      <c r="F1666" s="27"/>
      <c r="G1666" s="27"/>
      <c r="H1666" s="27"/>
      <c r="I1666" s="27"/>
      <c r="J1666" s="27"/>
      <c r="K1666" s="27"/>
      <c r="L1666" s="27"/>
      <c r="M1666" s="27"/>
      <c r="N1666" s="27"/>
      <c r="O1666" s="27"/>
      <c r="P1666" s="27"/>
      <c r="Q1666" s="27"/>
      <c r="R1666" s="27"/>
      <c r="S1666" s="27"/>
      <c r="T1666" s="27"/>
      <c r="U1666" s="27"/>
      <c r="V1666" s="27"/>
      <c r="W1666" s="27"/>
    </row>
    <row r="1667" spans="3:23">
      <c r="C1667" s="27"/>
      <c r="D1667" s="27"/>
      <c r="E1667" s="27"/>
      <c r="F1667" s="27"/>
      <c r="G1667" s="27"/>
      <c r="H1667" s="27"/>
      <c r="I1667" s="27"/>
      <c r="J1667" s="27"/>
      <c r="K1667" s="27"/>
      <c r="L1667" s="27"/>
      <c r="M1667" s="27"/>
      <c r="N1667" s="27"/>
      <c r="O1667" s="27"/>
      <c r="P1667" s="27"/>
      <c r="Q1667" s="27"/>
      <c r="R1667" s="27"/>
      <c r="S1667" s="27"/>
      <c r="T1667" s="27"/>
      <c r="U1667" s="27"/>
      <c r="V1667" s="27"/>
      <c r="W1667" s="27"/>
    </row>
    <row r="1668" spans="3:23">
      <c r="C1668" s="27"/>
      <c r="D1668" s="27"/>
      <c r="E1668" s="27"/>
      <c r="F1668" s="27"/>
      <c r="G1668" s="27"/>
      <c r="H1668" s="27"/>
      <c r="I1668" s="27"/>
      <c r="J1668" s="27"/>
      <c r="K1668" s="27"/>
      <c r="L1668" s="27"/>
      <c r="M1668" s="27"/>
      <c r="N1668" s="27"/>
      <c r="O1668" s="27"/>
      <c r="P1668" s="27"/>
      <c r="Q1668" s="27"/>
      <c r="R1668" s="27"/>
      <c r="S1668" s="27"/>
      <c r="T1668" s="27"/>
      <c r="U1668" s="27"/>
      <c r="V1668" s="27"/>
      <c r="W1668" s="27"/>
    </row>
    <row r="1669" spans="3:23">
      <c r="C1669" s="27"/>
      <c r="D1669" s="27"/>
      <c r="E1669" s="27"/>
      <c r="F1669" s="27"/>
      <c r="G1669" s="27"/>
      <c r="H1669" s="27"/>
      <c r="I1669" s="27"/>
      <c r="J1669" s="27"/>
      <c r="K1669" s="27"/>
      <c r="L1669" s="27"/>
      <c r="M1669" s="27"/>
      <c r="N1669" s="27"/>
      <c r="O1669" s="27"/>
      <c r="P1669" s="27"/>
      <c r="Q1669" s="27"/>
      <c r="R1669" s="27"/>
      <c r="S1669" s="27"/>
      <c r="T1669" s="27"/>
      <c r="U1669" s="27"/>
      <c r="V1669" s="27"/>
      <c r="W1669" s="27"/>
    </row>
    <row r="1670" spans="3:23">
      <c r="C1670" s="27"/>
      <c r="D1670" s="27"/>
      <c r="E1670" s="27"/>
      <c r="F1670" s="27"/>
      <c r="G1670" s="27"/>
      <c r="H1670" s="27"/>
      <c r="I1670" s="27"/>
      <c r="J1670" s="27"/>
      <c r="K1670" s="27"/>
      <c r="L1670" s="27"/>
      <c r="M1670" s="27"/>
      <c r="N1670" s="27"/>
      <c r="O1670" s="27"/>
      <c r="P1670" s="27"/>
      <c r="Q1670" s="27"/>
      <c r="R1670" s="27"/>
      <c r="S1670" s="27"/>
      <c r="T1670" s="27"/>
      <c r="U1670" s="27"/>
      <c r="V1670" s="27"/>
      <c r="W1670" s="27"/>
    </row>
    <row r="1671" spans="3:23">
      <c r="C1671" s="27"/>
      <c r="D1671" s="27"/>
      <c r="E1671" s="27"/>
      <c r="F1671" s="27"/>
      <c r="G1671" s="27"/>
      <c r="H1671" s="27"/>
      <c r="I1671" s="27"/>
      <c r="J1671" s="27"/>
      <c r="K1671" s="27"/>
      <c r="L1671" s="27"/>
      <c r="M1671" s="27"/>
      <c r="N1671" s="27"/>
      <c r="O1671" s="27"/>
      <c r="P1671" s="27"/>
      <c r="Q1671" s="27"/>
      <c r="R1671" s="27"/>
      <c r="S1671" s="27"/>
      <c r="T1671" s="27"/>
      <c r="U1671" s="27"/>
      <c r="V1671" s="27"/>
      <c r="W1671" s="27"/>
    </row>
    <row r="1672" spans="3:23">
      <c r="C1672" s="27"/>
      <c r="D1672" s="27"/>
      <c r="E1672" s="27"/>
      <c r="F1672" s="27"/>
      <c r="G1672" s="27"/>
      <c r="H1672" s="27"/>
      <c r="I1672" s="27"/>
      <c r="J1672" s="27"/>
      <c r="K1672" s="27"/>
      <c r="L1672" s="27"/>
      <c r="M1672" s="27"/>
      <c r="N1672" s="27"/>
      <c r="O1672" s="27"/>
      <c r="P1672" s="27"/>
      <c r="Q1672" s="27"/>
      <c r="R1672" s="27"/>
      <c r="S1672" s="27"/>
      <c r="T1672" s="27"/>
      <c r="U1672" s="27"/>
      <c r="V1672" s="27"/>
      <c r="W1672" s="27"/>
    </row>
    <row r="1673" spans="3:23">
      <c r="C1673" s="27"/>
      <c r="D1673" s="27"/>
      <c r="E1673" s="27"/>
      <c r="F1673" s="27"/>
      <c r="G1673" s="27"/>
      <c r="H1673" s="27"/>
      <c r="I1673" s="27"/>
      <c r="J1673" s="27"/>
      <c r="K1673" s="27"/>
      <c r="L1673" s="27"/>
      <c r="M1673" s="27"/>
      <c r="N1673" s="27"/>
      <c r="O1673" s="27"/>
      <c r="P1673" s="27"/>
      <c r="Q1673" s="27"/>
      <c r="R1673" s="27"/>
      <c r="S1673" s="27"/>
      <c r="T1673" s="27"/>
      <c r="U1673" s="27"/>
      <c r="V1673" s="27"/>
      <c r="W1673" s="27"/>
    </row>
    <row r="1674" spans="3:23">
      <c r="C1674" s="27"/>
      <c r="D1674" s="27"/>
      <c r="E1674" s="27"/>
      <c r="F1674" s="27"/>
      <c r="G1674" s="27"/>
      <c r="H1674" s="27"/>
      <c r="I1674" s="27"/>
      <c r="J1674" s="27"/>
      <c r="K1674" s="27"/>
      <c r="L1674" s="27"/>
      <c r="M1674" s="27"/>
      <c r="N1674" s="27"/>
      <c r="O1674" s="27"/>
      <c r="P1674" s="27"/>
      <c r="Q1674" s="27"/>
      <c r="R1674" s="27"/>
      <c r="S1674" s="27"/>
      <c r="T1674" s="27"/>
      <c r="U1674" s="27"/>
      <c r="V1674" s="27"/>
      <c r="W1674" s="27"/>
    </row>
    <row r="1675" spans="3:23">
      <c r="C1675" s="27"/>
      <c r="D1675" s="27"/>
      <c r="E1675" s="27"/>
      <c r="F1675" s="27"/>
      <c r="G1675" s="27"/>
      <c r="H1675" s="27"/>
      <c r="I1675" s="27"/>
      <c r="J1675" s="27"/>
      <c r="K1675" s="27"/>
      <c r="L1675" s="27"/>
      <c r="M1675" s="27"/>
      <c r="N1675" s="27"/>
      <c r="O1675" s="27"/>
      <c r="P1675" s="27"/>
      <c r="Q1675" s="27"/>
      <c r="R1675" s="27"/>
      <c r="S1675" s="27"/>
      <c r="T1675" s="27"/>
      <c r="U1675" s="27"/>
      <c r="V1675" s="27"/>
      <c r="W1675" s="27"/>
    </row>
    <row r="1676" spans="3:23">
      <c r="C1676" s="27"/>
      <c r="D1676" s="27"/>
      <c r="E1676" s="27"/>
      <c r="F1676" s="27"/>
      <c r="G1676" s="27"/>
      <c r="H1676" s="27"/>
      <c r="I1676" s="27"/>
      <c r="J1676" s="27"/>
      <c r="K1676" s="27"/>
      <c r="L1676" s="27"/>
      <c r="M1676" s="27"/>
      <c r="N1676" s="27"/>
      <c r="O1676" s="27"/>
      <c r="P1676" s="27"/>
      <c r="Q1676" s="27"/>
      <c r="R1676" s="27"/>
      <c r="S1676" s="27"/>
      <c r="T1676" s="27"/>
      <c r="U1676" s="27"/>
      <c r="V1676" s="27"/>
      <c r="W1676" s="27"/>
    </row>
    <row r="1677" spans="3:23">
      <c r="C1677" s="27"/>
      <c r="D1677" s="27"/>
      <c r="E1677" s="27"/>
      <c r="F1677" s="27"/>
      <c r="G1677" s="27"/>
      <c r="H1677" s="27"/>
      <c r="I1677" s="27"/>
      <c r="J1677" s="27"/>
      <c r="K1677" s="27"/>
      <c r="L1677" s="27"/>
      <c r="M1677" s="27"/>
      <c r="N1677" s="27"/>
      <c r="O1677" s="27"/>
      <c r="P1677" s="27"/>
      <c r="Q1677" s="27"/>
      <c r="R1677" s="27"/>
      <c r="S1677" s="27"/>
      <c r="T1677" s="27"/>
      <c r="U1677" s="27"/>
      <c r="V1677" s="27"/>
      <c r="W1677" s="27"/>
    </row>
    <row r="1678" spans="3:23">
      <c r="C1678" s="27"/>
      <c r="D1678" s="27"/>
      <c r="E1678" s="27"/>
      <c r="F1678" s="27"/>
      <c r="G1678" s="27"/>
      <c r="H1678" s="27"/>
      <c r="I1678" s="27"/>
      <c r="J1678" s="27"/>
      <c r="K1678" s="27"/>
      <c r="L1678" s="27"/>
      <c r="M1678" s="27"/>
      <c r="N1678" s="27"/>
      <c r="O1678" s="27"/>
      <c r="P1678" s="27"/>
      <c r="Q1678" s="27"/>
      <c r="R1678" s="27"/>
      <c r="S1678" s="27"/>
      <c r="T1678" s="27"/>
      <c r="U1678" s="27"/>
      <c r="V1678" s="27"/>
      <c r="W1678" s="27"/>
    </row>
    <row r="1679" spans="3:23">
      <c r="C1679" s="27"/>
      <c r="D1679" s="27"/>
      <c r="E1679" s="27"/>
      <c r="F1679" s="27"/>
      <c r="G1679" s="27"/>
      <c r="H1679" s="27"/>
      <c r="I1679" s="27"/>
      <c r="J1679" s="27"/>
      <c r="K1679" s="27"/>
      <c r="L1679" s="27"/>
      <c r="M1679" s="27"/>
      <c r="N1679" s="27"/>
      <c r="O1679" s="27"/>
      <c r="P1679" s="27"/>
      <c r="Q1679" s="27"/>
      <c r="R1679" s="27"/>
      <c r="S1679" s="27"/>
      <c r="T1679" s="27"/>
      <c r="U1679" s="27"/>
      <c r="V1679" s="27"/>
      <c r="W1679" s="27"/>
    </row>
    <row r="1680" spans="3:23">
      <c r="C1680" s="27"/>
      <c r="D1680" s="27"/>
      <c r="E1680" s="27"/>
      <c r="F1680" s="27"/>
      <c r="G1680" s="27"/>
      <c r="H1680" s="27"/>
      <c r="I1680" s="27"/>
      <c r="J1680" s="27"/>
      <c r="K1680" s="27"/>
      <c r="L1680" s="27"/>
      <c r="M1680" s="27"/>
      <c r="N1680" s="27"/>
      <c r="O1680" s="27"/>
      <c r="P1680" s="27"/>
      <c r="Q1680" s="27"/>
      <c r="R1680" s="27"/>
      <c r="S1680" s="27"/>
      <c r="T1680" s="27"/>
      <c r="U1680" s="27"/>
      <c r="V1680" s="27"/>
      <c r="W1680" s="27"/>
    </row>
    <row r="1681" spans="3:23">
      <c r="C1681" s="27"/>
      <c r="D1681" s="27"/>
      <c r="E1681" s="27"/>
      <c r="F1681" s="27"/>
      <c r="G1681" s="27"/>
      <c r="H1681" s="27"/>
      <c r="I1681" s="27"/>
      <c r="J1681" s="27"/>
      <c r="K1681" s="27"/>
      <c r="L1681" s="27"/>
      <c r="M1681" s="27"/>
      <c r="N1681" s="27"/>
      <c r="O1681" s="27"/>
      <c r="P1681" s="27"/>
      <c r="Q1681" s="27"/>
      <c r="R1681" s="27"/>
      <c r="S1681" s="27"/>
      <c r="T1681" s="27"/>
      <c r="U1681" s="27"/>
      <c r="V1681" s="27"/>
      <c r="W1681" s="27"/>
    </row>
    <row r="1682" spans="3:23">
      <c r="C1682" s="27"/>
      <c r="D1682" s="27"/>
      <c r="E1682" s="27"/>
      <c r="F1682" s="27"/>
      <c r="G1682" s="27"/>
      <c r="H1682" s="27"/>
      <c r="I1682" s="27"/>
      <c r="J1682" s="27"/>
      <c r="K1682" s="27"/>
      <c r="L1682" s="27"/>
      <c r="M1682" s="27"/>
      <c r="N1682" s="27"/>
      <c r="O1682" s="27"/>
      <c r="P1682" s="27"/>
      <c r="Q1682" s="27"/>
      <c r="R1682" s="27"/>
      <c r="S1682" s="27"/>
      <c r="T1682" s="27"/>
      <c r="U1682" s="27"/>
      <c r="V1682" s="27"/>
      <c r="W1682" s="27"/>
    </row>
    <row r="1683" spans="3:23">
      <c r="C1683" s="27"/>
      <c r="D1683" s="27"/>
      <c r="E1683" s="27"/>
      <c r="F1683" s="27"/>
      <c r="G1683" s="27"/>
      <c r="H1683" s="27"/>
      <c r="I1683" s="27"/>
      <c r="J1683" s="27"/>
      <c r="K1683" s="27"/>
      <c r="L1683" s="27"/>
      <c r="M1683" s="27"/>
      <c r="N1683" s="27"/>
      <c r="O1683" s="27"/>
      <c r="P1683" s="27"/>
      <c r="Q1683" s="27"/>
      <c r="R1683" s="27"/>
      <c r="S1683" s="27"/>
      <c r="T1683" s="27"/>
      <c r="U1683" s="27"/>
      <c r="V1683" s="27"/>
      <c r="W1683" s="27"/>
    </row>
    <row r="1684" spans="3:23">
      <c r="C1684" s="27"/>
      <c r="D1684" s="27"/>
      <c r="E1684" s="27"/>
      <c r="F1684" s="27"/>
      <c r="G1684" s="27"/>
      <c r="H1684" s="27"/>
      <c r="I1684" s="27"/>
      <c r="J1684" s="27"/>
      <c r="K1684" s="27"/>
      <c r="L1684" s="27"/>
      <c r="M1684" s="27"/>
      <c r="N1684" s="27"/>
      <c r="O1684" s="27"/>
      <c r="P1684" s="27"/>
      <c r="Q1684" s="27"/>
      <c r="R1684" s="27"/>
      <c r="S1684" s="27"/>
      <c r="T1684" s="27"/>
      <c r="U1684" s="27"/>
      <c r="V1684" s="27"/>
      <c r="W1684" s="27"/>
    </row>
    <row r="1685" spans="3:23">
      <c r="C1685" s="27"/>
      <c r="D1685" s="27"/>
      <c r="E1685" s="27"/>
      <c r="F1685" s="27"/>
      <c r="G1685" s="27"/>
      <c r="H1685" s="27"/>
      <c r="I1685" s="27"/>
      <c r="J1685" s="27"/>
      <c r="K1685" s="27"/>
      <c r="L1685" s="27"/>
      <c r="M1685" s="27"/>
      <c r="N1685" s="27"/>
      <c r="O1685" s="27"/>
      <c r="P1685" s="27"/>
      <c r="Q1685" s="27"/>
      <c r="R1685" s="27"/>
      <c r="S1685" s="27"/>
      <c r="T1685" s="27"/>
      <c r="U1685" s="27"/>
      <c r="V1685" s="27"/>
      <c r="W1685" s="27"/>
    </row>
    <row r="1686" spans="3:23">
      <c r="C1686" s="27"/>
      <c r="D1686" s="27"/>
      <c r="E1686" s="27"/>
      <c r="F1686" s="27"/>
      <c r="G1686" s="27"/>
      <c r="H1686" s="27"/>
      <c r="I1686" s="27"/>
      <c r="J1686" s="27"/>
      <c r="K1686" s="27"/>
      <c r="L1686" s="27"/>
      <c r="M1686" s="27"/>
      <c r="N1686" s="27"/>
      <c r="O1686" s="27"/>
      <c r="P1686" s="27"/>
      <c r="Q1686" s="27"/>
      <c r="R1686" s="27"/>
      <c r="S1686" s="27"/>
      <c r="T1686" s="27"/>
      <c r="U1686" s="27"/>
      <c r="V1686" s="27"/>
      <c r="W1686" s="27"/>
    </row>
    <row r="1687" spans="3:23">
      <c r="C1687" s="27"/>
      <c r="D1687" s="27"/>
      <c r="E1687" s="27"/>
      <c r="F1687" s="27"/>
      <c r="G1687" s="27"/>
      <c r="H1687" s="27"/>
      <c r="I1687" s="27"/>
      <c r="J1687" s="27"/>
      <c r="K1687" s="27"/>
      <c r="L1687" s="27"/>
      <c r="M1687" s="27"/>
      <c r="N1687" s="27"/>
      <c r="O1687" s="27"/>
      <c r="P1687" s="27"/>
      <c r="Q1687" s="27"/>
      <c r="R1687" s="27"/>
      <c r="S1687" s="27"/>
      <c r="T1687" s="27"/>
      <c r="U1687" s="27"/>
      <c r="V1687" s="27"/>
      <c r="W1687" s="27"/>
    </row>
    <row r="1688" spans="3:23">
      <c r="C1688" s="27"/>
      <c r="D1688" s="27"/>
      <c r="E1688" s="27"/>
      <c r="F1688" s="27"/>
      <c r="G1688" s="27"/>
      <c r="H1688" s="27"/>
      <c r="I1688" s="27"/>
      <c r="J1688" s="27"/>
      <c r="K1688" s="27"/>
      <c r="L1688" s="27"/>
      <c r="M1688" s="27"/>
      <c r="N1688" s="27"/>
      <c r="O1688" s="27"/>
      <c r="P1688" s="27"/>
      <c r="Q1688" s="27"/>
      <c r="R1688" s="27"/>
      <c r="S1688" s="27"/>
      <c r="T1688" s="27"/>
      <c r="U1688" s="27"/>
      <c r="V1688" s="27"/>
      <c r="W1688" s="27"/>
    </row>
    <row r="1689" spans="3:23">
      <c r="C1689" s="27"/>
      <c r="D1689" s="27"/>
      <c r="E1689" s="27"/>
      <c r="F1689" s="27"/>
      <c r="G1689" s="27"/>
      <c r="H1689" s="27"/>
      <c r="I1689" s="27"/>
      <c r="J1689" s="27"/>
      <c r="K1689" s="27"/>
      <c r="L1689" s="27"/>
      <c r="M1689" s="27"/>
      <c r="N1689" s="27"/>
      <c r="O1689" s="27"/>
      <c r="P1689" s="27"/>
      <c r="Q1689" s="27"/>
      <c r="R1689" s="27"/>
      <c r="S1689" s="27"/>
      <c r="T1689" s="27"/>
      <c r="U1689" s="27"/>
      <c r="V1689" s="27"/>
      <c r="W1689" s="27"/>
    </row>
    <row r="1690" spans="3:23">
      <c r="C1690" s="27"/>
      <c r="D1690" s="27"/>
      <c r="E1690" s="27"/>
      <c r="F1690" s="27"/>
      <c r="G1690" s="27"/>
      <c r="H1690" s="27"/>
      <c r="I1690" s="27"/>
      <c r="J1690" s="27"/>
      <c r="K1690" s="27"/>
      <c r="L1690" s="27"/>
      <c r="M1690" s="27"/>
      <c r="N1690" s="27"/>
      <c r="O1690" s="27"/>
      <c r="P1690" s="27"/>
      <c r="Q1690" s="27"/>
      <c r="R1690" s="27"/>
      <c r="S1690" s="27"/>
      <c r="T1690" s="27"/>
      <c r="U1690" s="27"/>
      <c r="V1690" s="27"/>
      <c r="W1690" s="27"/>
    </row>
    <row r="1691" spans="3:23">
      <c r="C1691" s="27"/>
      <c r="D1691" s="27"/>
      <c r="E1691" s="27"/>
      <c r="F1691" s="27"/>
      <c r="G1691" s="27"/>
      <c r="H1691" s="27"/>
      <c r="I1691" s="27"/>
      <c r="J1691" s="27"/>
      <c r="K1691" s="27"/>
      <c r="L1691" s="27"/>
      <c r="M1691" s="27"/>
      <c r="N1691" s="27"/>
      <c r="O1691" s="27"/>
      <c r="P1691" s="27"/>
      <c r="Q1691" s="27"/>
      <c r="R1691" s="27"/>
      <c r="S1691" s="27"/>
      <c r="T1691" s="27"/>
      <c r="U1691" s="27"/>
      <c r="V1691" s="27"/>
      <c r="W1691" s="27"/>
    </row>
    <row r="1692" spans="3:23">
      <c r="C1692" s="27"/>
      <c r="D1692" s="27"/>
      <c r="E1692" s="27"/>
      <c r="F1692" s="27"/>
      <c r="G1692" s="27"/>
      <c r="H1692" s="27"/>
      <c r="I1692" s="27"/>
      <c r="J1692" s="27"/>
      <c r="K1692" s="27"/>
      <c r="L1692" s="27"/>
      <c r="M1692" s="27"/>
      <c r="N1692" s="27"/>
      <c r="O1692" s="27"/>
      <c r="P1692" s="27"/>
      <c r="Q1692" s="27"/>
      <c r="R1692" s="27"/>
      <c r="S1692" s="27"/>
      <c r="T1692" s="27"/>
      <c r="U1692" s="27"/>
      <c r="V1692" s="27"/>
      <c r="W1692" s="27"/>
    </row>
    <row r="1693" spans="3:23">
      <c r="C1693" s="27"/>
      <c r="D1693" s="27"/>
      <c r="E1693" s="27"/>
      <c r="F1693" s="27"/>
      <c r="G1693" s="27"/>
      <c r="H1693" s="27"/>
      <c r="I1693" s="27"/>
      <c r="J1693" s="27"/>
      <c r="K1693" s="27"/>
      <c r="L1693" s="27"/>
      <c r="M1693" s="27"/>
      <c r="N1693" s="27"/>
      <c r="O1693" s="27"/>
      <c r="P1693" s="27"/>
      <c r="Q1693" s="27"/>
      <c r="R1693" s="27"/>
      <c r="S1693" s="27"/>
      <c r="T1693" s="27"/>
      <c r="U1693" s="27"/>
      <c r="V1693" s="27"/>
      <c r="W1693" s="27"/>
    </row>
    <row r="1694" spans="3:23">
      <c r="C1694" s="27"/>
      <c r="D1694" s="27"/>
      <c r="E1694" s="27"/>
      <c r="F1694" s="27"/>
      <c r="G1694" s="27"/>
      <c r="H1694" s="27"/>
      <c r="I1694" s="27"/>
      <c r="J1694" s="27"/>
      <c r="K1694" s="27"/>
      <c r="L1694" s="27"/>
      <c r="M1694" s="27"/>
      <c r="N1694" s="27"/>
      <c r="O1694" s="27"/>
      <c r="P1694" s="27"/>
      <c r="Q1694" s="27"/>
      <c r="R1694" s="27"/>
      <c r="S1694" s="27"/>
      <c r="T1694" s="27"/>
      <c r="U1694" s="27"/>
      <c r="V1694" s="27"/>
      <c r="W1694" s="27"/>
    </row>
    <row r="1695" spans="3:23">
      <c r="C1695" s="27"/>
      <c r="D1695" s="27"/>
      <c r="E1695" s="27"/>
      <c r="F1695" s="27"/>
      <c r="G1695" s="27"/>
      <c r="H1695" s="27"/>
      <c r="I1695" s="27"/>
      <c r="J1695" s="27"/>
      <c r="K1695" s="27"/>
      <c r="L1695" s="27"/>
      <c r="M1695" s="27"/>
      <c r="N1695" s="27"/>
      <c r="O1695" s="27"/>
      <c r="P1695" s="27"/>
      <c r="Q1695" s="27"/>
      <c r="R1695" s="27"/>
      <c r="S1695" s="27"/>
      <c r="T1695" s="27"/>
      <c r="U1695" s="27"/>
      <c r="V1695" s="27"/>
      <c r="W1695" s="27"/>
    </row>
    <row r="1696" spans="3:23">
      <c r="C1696" s="27"/>
      <c r="D1696" s="27"/>
      <c r="E1696" s="27"/>
      <c r="F1696" s="27"/>
      <c r="G1696" s="27"/>
      <c r="H1696" s="27"/>
      <c r="I1696" s="27"/>
      <c r="J1696" s="27"/>
      <c r="K1696" s="27"/>
      <c r="L1696" s="27"/>
      <c r="M1696" s="27"/>
      <c r="N1696" s="27"/>
      <c r="O1696" s="27"/>
      <c r="P1696" s="27"/>
      <c r="Q1696" s="27"/>
      <c r="R1696" s="27"/>
      <c r="S1696" s="27"/>
      <c r="T1696" s="27"/>
      <c r="U1696" s="27"/>
      <c r="V1696" s="27"/>
      <c r="W1696" s="27"/>
    </row>
    <row r="1697" spans="3:23">
      <c r="C1697" s="27"/>
      <c r="D1697" s="27"/>
      <c r="E1697" s="27"/>
      <c r="F1697" s="27"/>
      <c r="G1697" s="27"/>
      <c r="H1697" s="27"/>
      <c r="I1697" s="27"/>
      <c r="J1697" s="27"/>
      <c r="K1697" s="27"/>
      <c r="L1697" s="27"/>
      <c r="M1697" s="27"/>
      <c r="N1697" s="27"/>
      <c r="O1697" s="27"/>
      <c r="P1697" s="27"/>
      <c r="Q1697" s="27"/>
      <c r="R1697" s="27"/>
      <c r="S1697" s="27"/>
      <c r="T1697" s="27"/>
      <c r="U1697" s="27"/>
      <c r="V1697" s="27"/>
      <c r="W1697" s="27"/>
    </row>
    <row r="1698" spans="3:23">
      <c r="C1698" s="27"/>
      <c r="D1698" s="27"/>
      <c r="E1698" s="27"/>
      <c r="F1698" s="27"/>
      <c r="G1698" s="27"/>
      <c r="H1698" s="27"/>
      <c r="I1698" s="27"/>
      <c r="J1698" s="27"/>
      <c r="K1698" s="27"/>
      <c r="L1698" s="27"/>
      <c r="M1698" s="27"/>
      <c r="N1698" s="27"/>
      <c r="O1698" s="27"/>
      <c r="P1698" s="27"/>
      <c r="Q1698" s="27"/>
      <c r="R1698" s="27"/>
      <c r="S1698" s="27"/>
      <c r="T1698" s="27"/>
      <c r="U1698" s="27"/>
      <c r="V1698" s="27"/>
      <c r="W1698" s="27"/>
    </row>
    <row r="1699" spans="3:23">
      <c r="C1699" s="27"/>
      <c r="D1699" s="27"/>
      <c r="E1699" s="27"/>
      <c r="F1699" s="27"/>
      <c r="G1699" s="27"/>
      <c r="H1699" s="27"/>
      <c r="I1699" s="27"/>
      <c r="J1699" s="27"/>
      <c r="K1699" s="27"/>
      <c r="L1699" s="27"/>
      <c r="M1699" s="27"/>
      <c r="N1699" s="27"/>
      <c r="O1699" s="27"/>
      <c r="P1699" s="27"/>
      <c r="Q1699" s="27"/>
      <c r="R1699" s="27"/>
      <c r="S1699" s="27"/>
      <c r="T1699" s="27"/>
      <c r="U1699" s="27"/>
      <c r="V1699" s="27"/>
      <c r="W1699" s="27"/>
    </row>
    <row r="1700" spans="3:23">
      <c r="C1700" s="27"/>
      <c r="D1700" s="27"/>
      <c r="E1700" s="27"/>
      <c r="F1700" s="27"/>
      <c r="G1700" s="27"/>
      <c r="H1700" s="27"/>
      <c r="I1700" s="27"/>
      <c r="J1700" s="27"/>
      <c r="K1700" s="27"/>
      <c r="L1700" s="27"/>
      <c r="M1700" s="27"/>
      <c r="N1700" s="27"/>
      <c r="O1700" s="27"/>
      <c r="P1700" s="27"/>
      <c r="Q1700" s="27"/>
      <c r="R1700" s="27"/>
      <c r="S1700" s="27"/>
      <c r="T1700" s="27"/>
      <c r="U1700" s="27"/>
      <c r="V1700" s="27"/>
      <c r="W1700" s="27"/>
    </row>
    <row r="1701" spans="3:23">
      <c r="C1701" s="27"/>
      <c r="D1701" s="27"/>
      <c r="E1701" s="27"/>
      <c r="F1701" s="27"/>
      <c r="G1701" s="27"/>
      <c r="H1701" s="27"/>
      <c r="I1701" s="27"/>
      <c r="J1701" s="27"/>
      <c r="K1701" s="27"/>
      <c r="L1701" s="27"/>
      <c r="M1701" s="27"/>
      <c r="N1701" s="27"/>
      <c r="O1701" s="27"/>
      <c r="P1701" s="27"/>
      <c r="Q1701" s="27"/>
      <c r="R1701" s="27"/>
      <c r="S1701" s="27"/>
      <c r="T1701" s="27"/>
      <c r="U1701" s="27"/>
      <c r="V1701" s="27"/>
      <c r="W1701" s="27"/>
    </row>
    <row r="1702" spans="3:23">
      <c r="C1702" s="27"/>
      <c r="D1702" s="27"/>
      <c r="E1702" s="27"/>
      <c r="F1702" s="27"/>
      <c r="G1702" s="27"/>
      <c r="H1702" s="27"/>
      <c r="I1702" s="27"/>
      <c r="J1702" s="27"/>
      <c r="K1702" s="27"/>
      <c r="L1702" s="27"/>
      <c r="M1702" s="27"/>
      <c r="N1702" s="27"/>
      <c r="O1702" s="27"/>
      <c r="P1702" s="27"/>
      <c r="Q1702" s="27"/>
      <c r="R1702" s="27"/>
      <c r="S1702" s="27"/>
      <c r="T1702" s="27"/>
      <c r="U1702" s="27"/>
      <c r="V1702" s="27"/>
      <c r="W1702" s="27"/>
    </row>
    <row r="1703" spans="3:23">
      <c r="C1703" s="27"/>
      <c r="D1703" s="27"/>
      <c r="E1703" s="27"/>
      <c r="F1703" s="27"/>
      <c r="G1703" s="27"/>
      <c r="H1703" s="27"/>
      <c r="I1703" s="27"/>
      <c r="J1703" s="27"/>
      <c r="K1703" s="27"/>
      <c r="L1703" s="27"/>
      <c r="M1703" s="27"/>
      <c r="N1703" s="27"/>
      <c r="O1703" s="27"/>
      <c r="P1703" s="27"/>
      <c r="Q1703" s="27"/>
      <c r="R1703" s="27"/>
      <c r="S1703" s="27"/>
      <c r="T1703" s="27"/>
      <c r="U1703" s="27"/>
      <c r="V1703" s="27"/>
      <c r="W1703" s="27"/>
    </row>
    <row r="1704" spans="3:23">
      <c r="C1704" s="27"/>
      <c r="D1704" s="27"/>
      <c r="E1704" s="27"/>
      <c r="F1704" s="27"/>
      <c r="G1704" s="27"/>
      <c r="H1704" s="27"/>
      <c r="I1704" s="27"/>
      <c r="J1704" s="27"/>
      <c r="K1704" s="27"/>
      <c r="L1704" s="27"/>
      <c r="M1704" s="27"/>
      <c r="N1704" s="27"/>
      <c r="O1704" s="27"/>
      <c r="P1704" s="27"/>
      <c r="Q1704" s="27"/>
      <c r="R1704" s="27"/>
      <c r="S1704" s="27"/>
      <c r="T1704" s="27"/>
      <c r="U1704" s="27"/>
      <c r="V1704" s="27"/>
      <c r="W1704" s="27"/>
    </row>
    <row r="1705" spans="3:23">
      <c r="C1705" s="27"/>
      <c r="D1705" s="27"/>
      <c r="E1705" s="27"/>
      <c r="F1705" s="27"/>
      <c r="G1705" s="27"/>
      <c r="H1705" s="27"/>
      <c r="I1705" s="27"/>
      <c r="J1705" s="27"/>
      <c r="K1705" s="27"/>
      <c r="L1705" s="27"/>
      <c r="M1705" s="27"/>
      <c r="N1705" s="27"/>
      <c r="O1705" s="27"/>
      <c r="P1705" s="27"/>
      <c r="Q1705" s="27"/>
      <c r="R1705" s="27"/>
      <c r="S1705" s="27"/>
      <c r="T1705" s="27"/>
      <c r="U1705" s="27"/>
      <c r="V1705" s="27"/>
      <c r="W1705" s="27"/>
    </row>
    <row r="1706" spans="3:23">
      <c r="C1706" s="27"/>
      <c r="D1706" s="27"/>
      <c r="E1706" s="27"/>
      <c r="F1706" s="27"/>
      <c r="G1706" s="27"/>
      <c r="H1706" s="27"/>
      <c r="I1706" s="27"/>
      <c r="J1706" s="27"/>
      <c r="K1706" s="27"/>
      <c r="L1706" s="27"/>
      <c r="M1706" s="27"/>
      <c r="N1706" s="27"/>
      <c r="O1706" s="27"/>
      <c r="P1706" s="27"/>
      <c r="Q1706" s="27"/>
      <c r="R1706" s="27"/>
      <c r="S1706" s="27"/>
      <c r="T1706" s="27"/>
      <c r="U1706" s="27"/>
      <c r="V1706" s="27"/>
      <c r="W1706" s="27"/>
    </row>
    <row r="1707" spans="3:23">
      <c r="C1707" s="27"/>
      <c r="D1707" s="27"/>
      <c r="E1707" s="27"/>
      <c r="F1707" s="27"/>
      <c r="G1707" s="27"/>
      <c r="H1707" s="27"/>
      <c r="I1707" s="27"/>
      <c r="J1707" s="27"/>
      <c r="K1707" s="27"/>
      <c r="L1707" s="27"/>
      <c r="M1707" s="27"/>
      <c r="N1707" s="27"/>
      <c r="O1707" s="27"/>
      <c r="P1707" s="27"/>
      <c r="Q1707" s="27"/>
      <c r="R1707" s="27"/>
      <c r="S1707" s="27"/>
      <c r="T1707" s="27"/>
      <c r="U1707" s="27"/>
      <c r="V1707" s="27"/>
      <c r="W1707" s="27"/>
    </row>
    <row r="1708" spans="3:23">
      <c r="C1708" s="27"/>
      <c r="D1708" s="27"/>
      <c r="E1708" s="27"/>
      <c r="F1708" s="27"/>
      <c r="G1708" s="27"/>
      <c r="H1708" s="27"/>
      <c r="I1708" s="27"/>
      <c r="J1708" s="27"/>
      <c r="K1708" s="27"/>
      <c r="L1708" s="27"/>
      <c r="M1708" s="27"/>
      <c r="N1708" s="27"/>
      <c r="O1708" s="27"/>
      <c r="P1708" s="27"/>
      <c r="Q1708" s="27"/>
      <c r="R1708" s="27"/>
      <c r="S1708" s="27"/>
      <c r="T1708" s="27"/>
      <c r="U1708" s="27"/>
      <c r="V1708" s="27"/>
      <c r="W1708" s="27"/>
    </row>
    <row r="1709" spans="3:23">
      <c r="C1709" s="27"/>
      <c r="D1709" s="27"/>
      <c r="E1709" s="27"/>
      <c r="F1709" s="27"/>
      <c r="G1709" s="27"/>
      <c r="H1709" s="27"/>
      <c r="I1709" s="27"/>
      <c r="J1709" s="27"/>
      <c r="K1709" s="27"/>
      <c r="L1709" s="27"/>
      <c r="M1709" s="27"/>
      <c r="N1709" s="27"/>
      <c r="O1709" s="27"/>
      <c r="P1709" s="27"/>
      <c r="Q1709" s="27"/>
      <c r="R1709" s="27"/>
      <c r="S1709" s="27"/>
      <c r="T1709" s="27"/>
      <c r="U1709" s="27"/>
      <c r="V1709" s="27"/>
      <c r="W1709" s="27"/>
    </row>
    <row r="1710" spans="3:23">
      <c r="C1710" s="27"/>
      <c r="D1710" s="27"/>
      <c r="E1710" s="27"/>
      <c r="F1710" s="27"/>
      <c r="G1710" s="27"/>
      <c r="H1710" s="27"/>
      <c r="I1710" s="27"/>
      <c r="J1710" s="27"/>
      <c r="K1710" s="27"/>
      <c r="L1710" s="27"/>
      <c r="M1710" s="27"/>
      <c r="N1710" s="27"/>
      <c r="O1710" s="27"/>
      <c r="P1710" s="27"/>
      <c r="Q1710" s="27"/>
      <c r="R1710" s="27"/>
      <c r="S1710" s="27"/>
      <c r="T1710" s="27"/>
      <c r="U1710" s="27"/>
      <c r="V1710" s="27"/>
      <c r="W1710" s="27"/>
    </row>
    <row r="1711" spans="3:23">
      <c r="C1711" s="27"/>
      <c r="D1711" s="27"/>
      <c r="E1711" s="27"/>
      <c r="F1711" s="27"/>
      <c r="G1711" s="27"/>
      <c r="H1711" s="27"/>
      <c r="I1711" s="27"/>
      <c r="J1711" s="27"/>
      <c r="K1711" s="27"/>
      <c r="L1711" s="27"/>
      <c r="M1711" s="27"/>
      <c r="N1711" s="27"/>
      <c r="O1711" s="27"/>
      <c r="P1711" s="27"/>
      <c r="Q1711" s="27"/>
      <c r="R1711" s="27"/>
      <c r="S1711" s="27"/>
      <c r="T1711" s="27"/>
      <c r="U1711" s="27"/>
      <c r="V1711" s="27"/>
      <c r="W1711" s="27"/>
    </row>
    <row r="1712" spans="3:23">
      <c r="C1712" s="27"/>
      <c r="D1712" s="27"/>
      <c r="E1712" s="27"/>
      <c r="F1712" s="27"/>
      <c r="G1712" s="27"/>
      <c r="H1712" s="27"/>
      <c r="I1712" s="27"/>
      <c r="J1712" s="27"/>
      <c r="K1712" s="27"/>
      <c r="L1712" s="27"/>
      <c r="M1712" s="27"/>
      <c r="N1712" s="27"/>
      <c r="O1712" s="27"/>
      <c r="P1712" s="27"/>
      <c r="Q1712" s="27"/>
      <c r="R1712" s="27"/>
      <c r="S1712" s="27"/>
      <c r="T1712" s="27"/>
      <c r="U1712" s="27"/>
      <c r="V1712" s="27"/>
      <c r="W1712" s="27"/>
    </row>
    <row r="1713" spans="3:23">
      <c r="C1713" s="27"/>
      <c r="D1713" s="27"/>
      <c r="E1713" s="27"/>
      <c r="F1713" s="27"/>
      <c r="G1713" s="27"/>
      <c r="H1713" s="27"/>
      <c r="I1713" s="27"/>
      <c r="J1713" s="27"/>
      <c r="K1713" s="27"/>
      <c r="L1713" s="27"/>
      <c r="M1713" s="27"/>
      <c r="N1713" s="27"/>
      <c r="O1713" s="27"/>
      <c r="P1713" s="27"/>
      <c r="Q1713" s="27"/>
      <c r="R1713" s="27"/>
      <c r="S1713" s="27"/>
      <c r="T1713" s="27"/>
      <c r="U1713" s="27"/>
      <c r="V1713" s="27"/>
      <c r="W1713" s="27"/>
    </row>
    <row r="1714" spans="3:23">
      <c r="C1714" s="27"/>
      <c r="D1714" s="27"/>
      <c r="E1714" s="27"/>
      <c r="F1714" s="27"/>
      <c r="G1714" s="27"/>
      <c r="H1714" s="27"/>
      <c r="I1714" s="27"/>
      <c r="J1714" s="27"/>
      <c r="K1714" s="27"/>
      <c r="L1714" s="27"/>
      <c r="M1714" s="27"/>
      <c r="N1714" s="27"/>
      <c r="O1714" s="27"/>
      <c r="P1714" s="27"/>
      <c r="Q1714" s="27"/>
      <c r="R1714" s="27"/>
      <c r="S1714" s="27"/>
      <c r="T1714" s="27"/>
      <c r="U1714" s="27"/>
      <c r="V1714" s="27"/>
      <c r="W1714" s="27"/>
    </row>
    <row r="1715" spans="3:23">
      <c r="C1715" s="27"/>
      <c r="D1715" s="27"/>
      <c r="E1715" s="27"/>
      <c r="F1715" s="27"/>
      <c r="G1715" s="27"/>
      <c r="H1715" s="27"/>
      <c r="I1715" s="27"/>
      <c r="J1715" s="27"/>
      <c r="K1715" s="27"/>
      <c r="L1715" s="27"/>
      <c r="M1715" s="27"/>
      <c r="N1715" s="27"/>
      <c r="O1715" s="27"/>
      <c r="P1715" s="27"/>
      <c r="Q1715" s="27"/>
      <c r="R1715" s="27"/>
      <c r="S1715" s="27"/>
      <c r="T1715" s="27"/>
      <c r="U1715" s="27"/>
      <c r="V1715" s="27"/>
      <c r="W1715" s="27"/>
    </row>
    <row r="1716" spans="3:23">
      <c r="C1716" s="27"/>
      <c r="D1716" s="27"/>
      <c r="E1716" s="27"/>
      <c r="F1716" s="27"/>
      <c r="G1716" s="27"/>
      <c r="H1716" s="27"/>
      <c r="I1716" s="27"/>
      <c r="J1716" s="27"/>
      <c r="K1716" s="27"/>
      <c r="L1716" s="27"/>
      <c r="M1716" s="27"/>
      <c r="N1716" s="27"/>
      <c r="O1716" s="27"/>
      <c r="P1716" s="27"/>
      <c r="Q1716" s="27"/>
      <c r="R1716" s="27"/>
      <c r="S1716" s="27"/>
      <c r="T1716" s="27"/>
      <c r="U1716" s="27"/>
      <c r="V1716" s="27"/>
      <c r="W1716" s="27"/>
    </row>
    <row r="1717" spans="3:23">
      <c r="C1717" s="27"/>
      <c r="D1717" s="27"/>
      <c r="E1717" s="27"/>
      <c r="F1717" s="27"/>
      <c r="G1717" s="27"/>
      <c r="H1717" s="27"/>
      <c r="I1717" s="27"/>
      <c r="J1717" s="27"/>
      <c r="K1717" s="27"/>
      <c r="L1717" s="27"/>
      <c r="M1717" s="27"/>
      <c r="N1717" s="27"/>
      <c r="O1717" s="27"/>
      <c r="P1717" s="27"/>
      <c r="Q1717" s="27"/>
      <c r="R1717" s="27"/>
      <c r="S1717" s="27"/>
      <c r="T1717" s="27"/>
      <c r="U1717" s="27"/>
      <c r="V1717" s="27"/>
      <c r="W1717" s="27"/>
    </row>
    <row r="1718" spans="3:23">
      <c r="C1718" s="27"/>
      <c r="D1718" s="27"/>
      <c r="E1718" s="27"/>
      <c r="F1718" s="27"/>
      <c r="G1718" s="27"/>
      <c r="H1718" s="27"/>
      <c r="I1718" s="27"/>
      <c r="J1718" s="27"/>
      <c r="K1718" s="27"/>
      <c r="L1718" s="27"/>
      <c r="M1718" s="27"/>
      <c r="N1718" s="27"/>
      <c r="O1718" s="27"/>
      <c r="P1718" s="27"/>
      <c r="Q1718" s="27"/>
      <c r="R1718" s="27"/>
      <c r="S1718" s="27"/>
      <c r="T1718" s="27"/>
      <c r="U1718" s="27"/>
      <c r="V1718" s="27"/>
      <c r="W1718" s="27"/>
    </row>
    <row r="1719" spans="3:23">
      <c r="C1719" s="27"/>
      <c r="D1719" s="27"/>
      <c r="E1719" s="27"/>
      <c r="F1719" s="27"/>
      <c r="G1719" s="27"/>
      <c r="H1719" s="27"/>
      <c r="I1719" s="27"/>
      <c r="J1719" s="27"/>
      <c r="K1719" s="27"/>
      <c r="L1719" s="27"/>
      <c r="M1719" s="27"/>
      <c r="N1719" s="27"/>
      <c r="O1719" s="27"/>
      <c r="P1719" s="27"/>
      <c r="Q1719" s="27"/>
      <c r="R1719" s="27"/>
      <c r="S1719" s="27"/>
      <c r="T1719" s="27"/>
      <c r="U1719" s="27"/>
      <c r="V1719" s="27"/>
      <c r="W1719" s="27"/>
    </row>
    <row r="1720" spans="3:23">
      <c r="C1720" s="27"/>
      <c r="D1720" s="27"/>
      <c r="E1720" s="27"/>
      <c r="F1720" s="27"/>
      <c r="G1720" s="27"/>
      <c r="H1720" s="27"/>
      <c r="I1720" s="27"/>
      <c r="J1720" s="27"/>
      <c r="K1720" s="27"/>
      <c r="L1720" s="27"/>
      <c r="M1720" s="27"/>
      <c r="N1720" s="27"/>
      <c r="O1720" s="27"/>
      <c r="P1720" s="27"/>
      <c r="Q1720" s="27"/>
      <c r="R1720" s="27"/>
      <c r="S1720" s="27"/>
      <c r="T1720" s="27"/>
      <c r="U1720" s="27"/>
      <c r="V1720" s="27"/>
      <c r="W1720" s="27"/>
    </row>
    <row r="1721" spans="3:23">
      <c r="C1721" s="27"/>
      <c r="D1721" s="27"/>
      <c r="E1721" s="27"/>
      <c r="F1721" s="27"/>
      <c r="G1721" s="27"/>
      <c r="H1721" s="27"/>
      <c r="I1721" s="27"/>
      <c r="J1721" s="27"/>
      <c r="K1721" s="27"/>
      <c r="L1721" s="27"/>
      <c r="M1721" s="27"/>
      <c r="N1721" s="27"/>
      <c r="O1721" s="27"/>
      <c r="P1721" s="27"/>
      <c r="Q1721" s="27"/>
      <c r="R1721" s="27"/>
      <c r="S1721" s="27"/>
      <c r="T1721" s="27"/>
      <c r="U1721" s="27"/>
      <c r="V1721" s="27"/>
      <c r="W1721" s="27"/>
    </row>
    <row r="1722" spans="3:23">
      <c r="C1722" s="27"/>
      <c r="D1722" s="27"/>
      <c r="E1722" s="27"/>
      <c r="F1722" s="27"/>
      <c r="G1722" s="27"/>
      <c r="H1722" s="27"/>
      <c r="I1722" s="27"/>
      <c r="J1722" s="27"/>
      <c r="K1722" s="27"/>
      <c r="L1722" s="27"/>
      <c r="M1722" s="27"/>
      <c r="N1722" s="27"/>
      <c r="O1722" s="27"/>
      <c r="P1722" s="27"/>
      <c r="Q1722" s="27"/>
      <c r="R1722" s="27"/>
      <c r="S1722" s="27"/>
      <c r="T1722" s="27"/>
      <c r="U1722" s="27"/>
      <c r="V1722" s="27"/>
      <c r="W1722" s="27"/>
    </row>
    <row r="1723" spans="3:23">
      <c r="C1723" s="27"/>
      <c r="D1723" s="27"/>
      <c r="E1723" s="27"/>
      <c r="F1723" s="27"/>
      <c r="G1723" s="27"/>
      <c r="H1723" s="27"/>
      <c r="I1723" s="27"/>
      <c r="J1723" s="27"/>
      <c r="K1723" s="27"/>
      <c r="L1723" s="27"/>
      <c r="M1723" s="27"/>
      <c r="N1723" s="27"/>
      <c r="O1723" s="27"/>
      <c r="P1723" s="27"/>
      <c r="Q1723" s="27"/>
      <c r="R1723" s="27"/>
      <c r="S1723" s="27"/>
      <c r="T1723" s="27"/>
      <c r="U1723" s="27"/>
      <c r="V1723" s="27"/>
      <c r="W1723" s="27"/>
    </row>
    <row r="1724" spans="3:23">
      <c r="C1724" s="27"/>
      <c r="D1724" s="27"/>
      <c r="E1724" s="27"/>
      <c r="F1724" s="27"/>
      <c r="G1724" s="27"/>
      <c r="H1724" s="27"/>
      <c r="I1724" s="27"/>
      <c r="J1724" s="27"/>
      <c r="K1724" s="27"/>
      <c r="L1724" s="27"/>
      <c r="M1724" s="27"/>
      <c r="N1724" s="27"/>
      <c r="O1724" s="27"/>
      <c r="P1724" s="27"/>
      <c r="Q1724" s="27"/>
      <c r="R1724" s="27"/>
      <c r="S1724" s="27"/>
      <c r="T1724" s="27"/>
      <c r="U1724" s="27"/>
      <c r="V1724" s="27"/>
      <c r="W1724" s="27"/>
    </row>
    <row r="1725" spans="3:23">
      <c r="C1725" s="27"/>
      <c r="D1725" s="27"/>
      <c r="E1725" s="27"/>
      <c r="F1725" s="27"/>
      <c r="G1725" s="27"/>
      <c r="H1725" s="27"/>
      <c r="I1725" s="27"/>
      <c r="J1725" s="27"/>
      <c r="K1725" s="27"/>
      <c r="L1725" s="27"/>
      <c r="M1725" s="27"/>
      <c r="N1725" s="27"/>
      <c r="O1725" s="27"/>
      <c r="P1725" s="27"/>
      <c r="Q1725" s="27"/>
      <c r="R1725" s="27"/>
      <c r="S1725" s="27"/>
      <c r="T1725" s="27"/>
      <c r="U1725" s="27"/>
      <c r="V1725" s="27"/>
      <c r="W1725" s="27"/>
    </row>
    <row r="1726" spans="3:23">
      <c r="C1726" s="27"/>
      <c r="D1726" s="27"/>
      <c r="E1726" s="27"/>
      <c r="F1726" s="27"/>
      <c r="G1726" s="27"/>
      <c r="H1726" s="27"/>
      <c r="I1726" s="27"/>
      <c r="J1726" s="27"/>
      <c r="K1726" s="27"/>
      <c r="L1726" s="27"/>
      <c r="M1726" s="27"/>
      <c r="N1726" s="27"/>
      <c r="O1726" s="27"/>
      <c r="P1726" s="27"/>
      <c r="Q1726" s="27"/>
      <c r="R1726" s="27"/>
      <c r="S1726" s="27"/>
      <c r="T1726" s="27"/>
      <c r="U1726" s="27"/>
      <c r="V1726" s="27"/>
      <c r="W1726" s="27"/>
    </row>
    <row r="1727" spans="3:23">
      <c r="C1727" s="27"/>
      <c r="D1727" s="27"/>
      <c r="E1727" s="27"/>
      <c r="F1727" s="27"/>
      <c r="G1727" s="27"/>
      <c r="H1727" s="27"/>
      <c r="I1727" s="27"/>
      <c r="J1727" s="27"/>
      <c r="K1727" s="27"/>
      <c r="L1727" s="27"/>
      <c r="M1727" s="27"/>
      <c r="N1727" s="27"/>
      <c r="O1727" s="27"/>
      <c r="P1727" s="27"/>
      <c r="Q1727" s="27"/>
      <c r="R1727" s="27"/>
      <c r="S1727" s="27"/>
      <c r="T1727" s="27"/>
      <c r="U1727" s="27"/>
      <c r="V1727" s="27"/>
      <c r="W1727" s="27"/>
    </row>
    <row r="1728" spans="3:23">
      <c r="C1728" s="27"/>
      <c r="D1728" s="27"/>
      <c r="E1728" s="27"/>
      <c r="F1728" s="27"/>
      <c r="G1728" s="27"/>
      <c r="H1728" s="27"/>
      <c r="I1728" s="27"/>
      <c r="J1728" s="27"/>
      <c r="K1728" s="27"/>
      <c r="L1728" s="27"/>
      <c r="M1728" s="27"/>
      <c r="N1728" s="27"/>
      <c r="O1728" s="27"/>
      <c r="P1728" s="27"/>
      <c r="Q1728" s="27"/>
      <c r="R1728" s="27"/>
      <c r="S1728" s="27"/>
      <c r="T1728" s="27"/>
      <c r="U1728" s="27"/>
      <c r="V1728" s="27"/>
      <c r="W1728" s="27"/>
    </row>
    <row r="1729" spans="3:23">
      <c r="C1729" s="27"/>
      <c r="D1729" s="27"/>
      <c r="E1729" s="27"/>
      <c r="F1729" s="27"/>
      <c r="G1729" s="27"/>
      <c r="H1729" s="27"/>
      <c r="I1729" s="27"/>
      <c r="J1729" s="27"/>
      <c r="K1729" s="27"/>
      <c r="L1729" s="27"/>
      <c r="M1729" s="27"/>
      <c r="N1729" s="27"/>
      <c r="O1729" s="27"/>
      <c r="P1729" s="27"/>
      <c r="Q1729" s="27"/>
      <c r="R1729" s="27"/>
      <c r="S1729" s="27"/>
      <c r="T1729" s="27"/>
      <c r="U1729" s="27"/>
      <c r="V1729" s="27"/>
      <c r="W1729" s="27"/>
    </row>
    <row r="1730" spans="3:23">
      <c r="C1730" s="27"/>
      <c r="D1730" s="27"/>
      <c r="E1730" s="27"/>
      <c r="F1730" s="27"/>
      <c r="G1730" s="27"/>
      <c r="H1730" s="27"/>
      <c r="I1730" s="27"/>
      <c r="J1730" s="27"/>
      <c r="K1730" s="27"/>
      <c r="L1730" s="27"/>
      <c r="M1730" s="27"/>
      <c r="N1730" s="27"/>
      <c r="O1730" s="27"/>
      <c r="P1730" s="27"/>
      <c r="Q1730" s="27"/>
      <c r="R1730" s="27"/>
      <c r="S1730" s="27"/>
      <c r="T1730" s="27"/>
      <c r="U1730" s="27"/>
      <c r="V1730" s="27"/>
      <c r="W1730" s="27"/>
    </row>
    <row r="1731" spans="3:23">
      <c r="C1731" s="27"/>
      <c r="D1731" s="27"/>
      <c r="E1731" s="27"/>
      <c r="F1731" s="27"/>
      <c r="G1731" s="27"/>
      <c r="H1731" s="27"/>
      <c r="I1731" s="27"/>
      <c r="J1731" s="27"/>
      <c r="K1731" s="27"/>
      <c r="L1731" s="27"/>
      <c r="M1731" s="27"/>
      <c r="N1731" s="27"/>
      <c r="O1731" s="27"/>
      <c r="P1731" s="27"/>
      <c r="Q1731" s="27"/>
      <c r="R1731" s="27"/>
      <c r="S1731" s="27"/>
      <c r="T1731" s="27"/>
      <c r="U1731" s="27"/>
      <c r="V1731" s="27"/>
      <c r="W1731" s="27"/>
    </row>
    <row r="1732" spans="3:23">
      <c r="C1732" s="27"/>
      <c r="D1732" s="27"/>
      <c r="E1732" s="27"/>
      <c r="F1732" s="27"/>
      <c r="G1732" s="27"/>
      <c r="H1732" s="27"/>
      <c r="I1732" s="27"/>
      <c r="J1732" s="27"/>
      <c r="K1732" s="27"/>
      <c r="L1732" s="27"/>
      <c r="M1732" s="27"/>
      <c r="N1732" s="27"/>
      <c r="O1732" s="27"/>
      <c r="P1732" s="27"/>
      <c r="Q1732" s="27"/>
      <c r="R1732" s="27"/>
      <c r="S1732" s="27"/>
      <c r="T1732" s="27"/>
      <c r="U1732" s="27"/>
      <c r="V1732" s="27"/>
      <c r="W1732" s="27"/>
    </row>
    <row r="1733" spans="3:23">
      <c r="C1733" s="27"/>
      <c r="D1733" s="27"/>
      <c r="E1733" s="27"/>
      <c r="F1733" s="27"/>
      <c r="G1733" s="27"/>
      <c r="H1733" s="27"/>
      <c r="I1733" s="27"/>
      <c r="J1733" s="27"/>
      <c r="K1733" s="27"/>
      <c r="L1733" s="27"/>
      <c r="M1733" s="27"/>
      <c r="N1733" s="27"/>
      <c r="O1733" s="27"/>
      <c r="P1733" s="27"/>
      <c r="Q1733" s="27"/>
      <c r="R1733" s="27"/>
      <c r="S1733" s="27"/>
      <c r="T1733" s="27"/>
      <c r="U1733" s="27"/>
      <c r="V1733" s="27"/>
      <c r="W1733" s="27"/>
    </row>
    <row r="1734" spans="3:23">
      <c r="C1734" s="27"/>
      <c r="D1734" s="27"/>
      <c r="E1734" s="27"/>
      <c r="F1734" s="27"/>
      <c r="G1734" s="27"/>
      <c r="H1734" s="27"/>
      <c r="I1734" s="27"/>
      <c r="J1734" s="27"/>
      <c r="K1734" s="27"/>
      <c r="L1734" s="27"/>
      <c r="M1734" s="27"/>
      <c r="N1734" s="27"/>
      <c r="O1734" s="27"/>
      <c r="P1734" s="27"/>
      <c r="Q1734" s="27"/>
      <c r="R1734" s="27"/>
      <c r="S1734" s="27"/>
      <c r="T1734" s="27"/>
      <c r="U1734" s="27"/>
      <c r="V1734" s="27"/>
      <c r="W1734" s="27"/>
    </row>
    <row r="1735" spans="3:23">
      <c r="C1735" s="27"/>
      <c r="D1735" s="27"/>
      <c r="E1735" s="27"/>
      <c r="F1735" s="27"/>
      <c r="G1735" s="27"/>
      <c r="H1735" s="27"/>
      <c r="I1735" s="27"/>
      <c r="J1735" s="27"/>
      <c r="K1735" s="27"/>
      <c r="L1735" s="27"/>
      <c r="M1735" s="27"/>
      <c r="N1735" s="27"/>
      <c r="O1735" s="27"/>
      <c r="P1735" s="27"/>
      <c r="Q1735" s="27"/>
      <c r="R1735" s="27"/>
      <c r="S1735" s="27"/>
      <c r="T1735" s="27"/>
      <c r="U1735" s="27"/>
      <c r="V1735" s="27"/>
      <c r="W1735" s="27"/>
    </row>
    <row r="1736" spans="3:23">
      <c r="C1736" s="27"/>
      <c r="D1736" s="27"/>
      <c r="E1736" s="27"/>
      <c r="F1736" s="27"/>
      <c r="G1736" s="27"/>
      <c r="H1736" s="27"/>
      <c r="I1736" s="27"/>
      <c r="J1736" s="27"/>
      <c r="K1736" s="27"/>
      <c r="L1736" s="27"/>
      <c r="M1736" s="27"/>
      <c r="N1736" s="27"/>
      <c r="O1736" s="27"/>
      <c r="P1736" s="27"/>
      <c r="Q1736" s="27"/>
      <c r="R1736" s="27"/>
      <c r="S1736" s="27"/>
      <c r="T1736" s="27"/>
      <c r="U1736" s="27"/>
      <c r="V1736" s="27"/>
      <c r="W1736" s="27"/>
    </row>
    <row r="1737" spans="3:23">
      <c r="C1737" s="27"/>
      <c r="D1737" s="27"/>
      <c r="E1737" s="27"/>
      <c r="F1737" s="27"/>
      <c r="G1737" s="27"/>
      <c r="H1737" s="27"/>
      <c r="I1737" s="27"/>
      <c r="J1737" s="27"/>
      <c r="K1737" s="27"/>
      <c r="L1737" s="27"/>
      <c r="M1737" s="27"/>
      <c r="N1737" s="27"/>
      <c r="O1737" s="27"/>
      <c r="P1737" s="27"/>
      <c r="Q1737" s="27"/>
      <c r="R1737" s="27"/>
      <c r="S1737" s="27"/>
      <c r="T1737" s="27"/>
      <c r="U1737" s="27"/>
      <c r="V1737" s="27"/>
      <c r="W1737" s="27"/>
    </row>
    <row r="1738" spans="3:23">
      <c r="C1738" s="27"/>
      <c r="D1738" s="27"/>
      <c r="E1738" s="27"/>
      <c r="F1738" s="27"/>
      <c r="G1738" s="27"/>
      <c r="H1738" s="27"/>
      <c r="I1738" s="27"/>
      <c r="J1738" s="27"/>
      <c r="K1738" s="27"/>
      <c r="L1738" s="27"/>
      <c r="M1738" s="27"/>
      <c r="N1738" s="27"/>
      <c r="O1738" s="27"/>
      <c r="P1738" s="27"/>
      <c r="Q1738" s="27"/>
      <c r="R1738" s="27"/>
      <c r="S1738" s="27"/>
      <c r="T1738" s="27"/>
      <c r="U1738" s="27"/>
      <c r="V1738" s="27"/>
      <c r="W1738" s="27"/>
    </row>
    <row r="1739" spans="3:23">
      <c r="C1739" s="27"/>
      <c r="D1739" s="27"/>
      <c r="E1739" s="27"/>
      <c r="F1739" s="27"/>
      <c r="G1739" s="27"/>
      <c r="H1739" s="27"/>
      <c r="I1739" s="27"/>
      <c r="J1739" s="27"/>
      <c r="K1739" s="27"/>
      <c r="L1739" s="27"/>
      <c r="M1739" s="27"/>
      <c r="N1739" s="27"/>
      <c r="O1739" s="27"/>
      <c r="P1739" s="27"/>
      <c r="Q1739" s="27"/>
      <c r="R1739" s="27"/>
      <c r="S1739" s="27"/>
      <c r="T1739" s="27"/>
      <c r="U1739" s="27"/>
      <c r="V1739" s="27"/>
      <c r="W1739" s="27"/>
    </row>
    <row r="1740" spans="3:23">
      <c r="C1740" s="27"/>
      <c r="D1740" s="27"/>
      <c r="E1740" s="27"/>
      <c r="F1740" s="27"/>
      <c r="G1740" s="27"/>
      <c r="H1740" s="27"/>
      <c r="I1740" s="27"/>
      <c r="J1740" s="27"/>
      <c r="K1740" s="27"/>
      <c r="L1740" s="27"/>
      <c r="M1740" s="27"/>
      <c r="N1740" s="27"/>
      <c r="O1740" s="27"/>
      <c r="P1740" s="27"/>
      <c r="Q1740" s="27"/>
      <c r="R1740" s="27"/>
      <c r="S1740" s="27"/>
      <c r="T1740" s="27"/>
      <c r="U1740" s="27"/>
      <c r="V1740" s="27"/>
      <c r="W1740" s="27"/>
    </row>
    <row r="1741" spans="3:23">
      <c r="C1741" s="27"/>
      <c r="D1741" s="27"/>
      <c r="E1741" s="27"/>
      <c r="F1741" s="27"/>
      <c r="G1741" s="27"/>
      <c r="H1741" s="27"/>
      <c r="I1741" s="27"/>
      <c r="J1741" s="27"/>
      <c r="K1741" s="27"/>
      <c r="L1741" s="27"/>
      <c r="M1741" s="27"/>
      <c r="N1741" s="27"/>
      <c r="O1741" s="27"/>
      <c r="P1741" s="27"/>
      <c r="Q1741" s="27"/>
      <c r="R1741" s="27"/>
      <c r="S1741" s="27"/>
      <c r="T1741" s="27"/>
      <c r="U1741" s="27"/>
      <c r="V1741" s="27"/>
      <c r="W1741" s="27"/>
    </row>
    <row r="1742" spans="3:23">
      <c r="C1742" s="27"/>
      <c r="D1742" s="27"/>
      <c r="E1742" s="27"/>
      <c r="F1742" s="27"/>
      <c r="G1742" s="27"/>
      <c r="H1742" s="27"/>
      <c r="I1742" s="27"/>
      <c r="J1742" s="27"/>
      <c r="K1742" s="27"/>
      <c r="L1742" s="27"/>
      <c r="M1742" s="27"/>
      <c r="N1742" s="27"/>
      <c r="O1742" s="27"/>
      <c r="P1742" s="27"/>
      <c r="Q1742" s="27"/>
      <c r="R1742" s="27"/>
      <c r="S1742" s="27"/>
      <c r="T1742" s="27"/>
      <c r="U1742" s="27"/>
      <c r="V1742" s="27"/>
      <c r="W1742" s="27"/>
    </row>
    <row r="1743" spans="3:23">
      <c r="C1743" s="27"/>
      <c r="D1743" s="27"/>
      <c r="E1743" s="27"/>
      <c r="F1743" s="27"/>
      <c r="G1743" s="27"/>
      <c r="H1743" s="27"/>
      <c r="I1743" s="27"/>
      <c r="J1743" s="27"/>
      <c r="K1743" s="27"/>
      <c r="L1743" s="27"/>
      <c r="M1743" s="27"/>
      <c r="N1743" s="27"/>
      <c r="O1743" s="27"/>
      <c r="P1743" s="27"/>
      <c r="Q1743" s="27"/>
      <c r="R1743" s="27"/>
      <c r="S1743" s="27"/>
      <c r="T1743" s="27"/>
      <c r="U1743" s="27"/>
      <c r="V1743" s="27"/>
      <c r="W1743" s="27"/>
    </row>
    <row r="1744" spans="3:23">
      <c r="C1744" s="27"/>
      <c r="D1744" s="27"/>
      <c r="E1744" s="27"/>
      <c r="F1744" s="27"/>
      <c r="G1744" s="27"/>
      <c r="H1744" s="27"/>
      <c r="I1744" s="27"/>
      <c r="J1744" s="27"/>
      <c r="K1744" s="27"/>
      <c r="L1744" s="27"/>
      <c r="M1744" s="27"/>
      <c r="N1744" s="27"/>
      <c r="O1744" s="27"/>
      <c r="P1744" s="27"/>
      <c r="Q1744" s="27"/>
      <c r="R1744" s="27"/>
      <c r="S1744" s="27"/>
      <c r="T1744" s="27"/>
      <c r="U1744" s="27"/>
      <c r="V1744" s="27"/>
      <c r="W1744" s="27"/>
    </row>
    <row r="1745" spans="3:23">
      <c r="C1745" s="27"/>
      <c r="D1745" s="27"/>
      <c r="E1745" s="27"/>
      <c r="F1745" s="27"/>
      <c r="G1745" s="27"/>
      <c r="H1745" s="27"/>
      <c r="I1745" s="27"/>
      <c r="J1745" s="27"/>
      <c r="K1745" s="27"/>
      <c r="L1745" s="27"/>
      <c r="M1745" s="27"/>
      <c r="N1745" s="27"/>
      <c r="O1745" s="27"/>
      <c r="P1745" s="27"/>
      <c r="Q1745" s="27"/>
      <c r="R1745" s="27"/>
      <c r="S1745" s="27"/>
      <c r="T1745" s="27"/>
      <c r="U1745" s="27"/>
      <c r="V1745" s="27"/>
      <c r="W1745" s="27"/>
    </row>
    <row r="1746" spans="3:23">
      <c r="C1746" s="27"/>
      <c r="D1746" s="27"/>
      <c r="E1746" s="27"/>
      <c r="F1746" s="27"/>
      <c r="G1746" s="27"/>
      <c r="H1746" s="27"/>
      <c r="I1746" s="27"/>
      <c r="J1746" s="27"/>
      <c r="K1746" s="27"/>
      <c r="L1746" s="27"/>
      <c r="M1746" s="27"/>
      <c r="N1746" s="27"/>
      <c r="O1746" s="27"/>
      <c r="P1746" s="27"/>
      <c r="Q1746" s="27"/>
      <c r="R1746" s="27"/>
      <c r="S1746" s="27"/>
      <c r="T1746" s="27"/>
      <c r="U1746" s="27"/>
      <c r="V1746" s="27"/>
      <c r="W1746" s="27"/>
    </row>
    <row r="1747" spans="3:23">
      <c r="C1747" s="27"/>
      <c r="D1747" s="27"/>
      <c r="E1747" s="27"/>
      <c r="F1747" s="27"/>
      <c r="G1747" s="27"/>
      <c r="H1747" s="27"/>
      <c r="I1747" s="27"/>
      <c r="J1747" s="27"/>
      <c r="K1747" s="27"/>
      <c r="L1747" s="27"/>
      <c r="M1747" s="27"/>
      <c r="N1747" s="27"/>
      <c r="O1747" s="27"/>
      <c r="P1747" s="27"/>
      <c r="Q1747" s="27"/>
      <c r="R1747" s="27"/>
      <c r="S1747" s="27"/>
      <c r="T1747" s="27"/>
      <c r="U1747" s="27"/>
      <c r="V1747" s="27"/>
      <c r="W1747" s="27"/>
    </row>
    <row r="1748" spans="3:23">
      <c r="C1748" s="27"/>
      <c r="D1748" s="27"/>
      <c r="E1748" s="27"/>
      <c r="F1748" s="27"/>
      <c r="G1748" s="27"/>
      <c r="H1748" s="27"/>
      <c r="I1748" s="27"/>
      <c r="J1748" s="27"/>
      <c r="K1748" s="27"/>
      <c r="L1748" s="27"/>
      <c r="M1748" s="27"/>
      <c r="N1748" s="27"/>
      <c r="O1748" s="27"/>
      <c r="P1748" s="27"/>
      <c r="Q1748" s="27"/>
      <c r="R1748" s="27"/>
      <c r="S1748" s="27"/>
      <c r="T1748" s="27"/>
      <c r="U1748" s="27"/>
      <c r="V1748" s="27"/>
      <c r="W1748" s="27"/>
    </row>
    <row r="1749" spans="3:23">
      <c r="C1749" s="27"/>
      <c r="D1749" s="27"/>
      <c r="E1749" s="27"/>
      <c r="F1749" s="27"/>
      <c r="G1749" s="27"/>
      <c r="H1749" s="27"/>
      <c r="I1749" s="27"/>
      <c r="J1749" s="27"/>
      <c r="K1749" s="27"/>
      <c r="L1749" s="27"/>
      <c r="M1749" s="27"/>
      <c r="N1749" s="27"/>
      <c r="O1749" s="27"/>
      <c r="P1749" s="27"/>
      <c r="Q1749" s="27"/>
      <c r="R1749" s="27"/>
      <c r="S1749" s="27"/>
      <c r="T1749" s="27"/>
      <c r="U1749" s="27"/>
      <c r="V1749" s="27"/>
      <c r="W1749" s="27"/>
    </row>
    <row r="1750" spans="3:23">
      <c r="C1750" s="27"/>
      <c r="D1750" s="27"/>
      <c r="E1750" s="27"/>
      <c r="F1750" s="27"/>
      <c r="G1750" s="27"/>
      <c r="H1750" s="27"/>
      <c r="I1750" s="27"/>
      <c r="J1750" s="27"/>
      <c r="K1750" s="27"/>
      <c r="L1750" s="27"/>
      <c r="M1750" s="27"/>
      <c r="N1750" s="27"/>
      <c r="O1750" s="27"/>
      <c r="P1750" s="27"/>
      <c r="Q1750" s="27"/>
      <c r="R1750" s="27"/>
      <c r="S1750" s="27"/>
      <c r="T1750" s="27"/>
      <c r="U1750" s="27"/>
      <c r="V1750" s="27"/>
      <c r="W1750" s="27"/>
    </row>
    <row r="1751" spans="3:23">
      <c r="C1751" s="27"/>
      <c r="D1751" s="27"/>
      <c r="E1751" s="27"/>
      <c r="F1751" s="27"/>
      <c r="G1751" s="27"/>
      <c r="H1751" s="27"/>
      <c r="I1751" s="27"/>
      <c r="J1751" s="27"/>
      <c r="K1751" s="27"/>
      <c r="L1751" s="27"/>
      <c r="M1751" s="27"/>
      <c r="N1751" s="27"/>
      <c r="O1751" s="27"/>
      <c r="P1751" s="27"/>
      <c r="Q1751" s="27"/>
      <c r="R1751" s="27"/>
      <c r="S1751" s="27"/>
      <c r="T1751" s="27"/>
      <c r="U1751" s="27"/>
      <c r="V1751" s="27"/>
      <c r="W1751" s="27"/>
    </row>
    <row r="1752" spans="3:23">
      <c r="C1752" s="27"/>
      <c r="D1752" s="27"/>
      <c r="E1752" s="27"/>
      <c r="F1752" s="27"/>
      <c r="G1752" s="27"/>
      <c r="H1752" s="27"/>
      <c r="I1752" s="27"/>
      <c r="J1752" s="27"/>
      <c r="K1752" s="27"/>
      <c r="L1752" s="27"/>
      <c r="M1752" s="27"/>
      <c r="N1752" s="27"/>
      <c r="O1752" s="27"/>
      <c r="P1752" s="27"/>
      <c r="Q1752" s="27"/>
      <c r="R1752" s="27"/>
      <c r="S1752" s="27"/>
      <c r="T1752" s="27"/>
      <c r="U1752" s="27"/>
      <c r="V1752" s="27"/>
      <c r="W1752" s="27"/>
    </row>
    <row r="1753" spans="3:23">
      <c r="C1753" s="27"/>
      <c r="D1753" s="27"/>
      <c r="E1753" s="27"/>
      <c r="F1753" s="27"/>
      <c r="G1753" s="27"/>
      <c r="H1753" s="27"/>
      <c r="I1753" s="27"/>
      <c r="J1753" s="27"/>
      <c r="K1753" s="27"/>
      <c r="L1753" s="27"/>
      <c r="M1753" s="27"/>
      <c r="N1753" s="27"/>
      <c r="O1753" s="27"/>
      <c r="P1753" s="27"/>
      <c r="Q1753" s="27"/>
      <c r="R1753" s="27"/>
      <c r="S1753" s="27"/>
      <c r="T1753" s="27"/>
      <c r="U1753" s="27"/>
      <c r="V1753" s="27"/>
      <c r="W1753" s="27"/>
    </row>
    <row r="1754" spans="3:23">
      <c r="C1754" s="27"/>
      <c r="D1754" s="27"/>
      <c r="E1754" s="27"/>
      <c r="F1754" s="27"/>
      <c r="G1754" s="27"/>
      <c r="H1754" s="27"/>
      <c r="I1754" s="27"/>
      <c r="J1754" s="27"/>
      <c r="K1754" s="27"/>
      <c r="L1754" s="27"/>
      <c r="M1754" s="27"/>
      <c r="N1754" s="27"/>
      <c r="O1754" s="27"/>
      <c r="P1754" s="27"/>
      <c r="Q1754" s="27"/>
      <c r="R1754" s="27"/>
      <c r="S1754" s="27"/>
      <c r="T1754" s="27"/>
      <c r="U1754" s="27"/>
      <c r="V1754" s="27"/>
      <c r="W1754" s="27"/>
    </row>
    <row r="1755" spans="3:23">
      <c r="C1755" s="27"/>
      <c r="D1755" s="27"/>
      <c r="E1755" s="27"/>
      <c r="F1755" s="27"/>
      <c r="G1755" s="27"/>
      <c r="H1755" s="27"/>
      <c r="I1755" s="27"/>
      <c r="J1755" s="27"/>
      <c r="K1755" s="27"/>
      <c r="L1755" s="27"/>
      <c r="M1755" s="27"/>
      <c r="N1755" s="27"/>
      <c r="O1755" s="27"/>
      <c r="P1755" s="27"/>
      <c r="Q1755" s="27"/>
      <c r="R1755" s="27"/>
      <c r="S1755" s="27"/>
      <c r="T1755" s="27"/>
      <c r="U1755" s="27"/>
      <c r="V1755" s="27"/>
      <c r="W1755" s="27"/>
    </row>
    <row r="1756" spans="3:23">
      <c r="C1756" s="27"/>
      <c r="D1756" s="27"/>
      <c r="E1756" s="27"/>
      <c r="F1756" s="27"/>
      <c r="G1756" s="27"/>
      <c r="H1756" s="27"/>
      <c r="I1756" s="27"/>
      <c r="J1756" s="27"/>
      <c r="K1756" s="27"/>
      <c r="L1756" s="27"/>
      <c r="M1756" s="27"/>
      <c r="N1756" s="27"/>
      <c r="O1756" s="27"/>
      <c r="P1756" s="27"/>
      <c r="Q1756" s="27"/>
      <c r="R1756" s="27"/>
      <c r="S1756" s="27"/>
      <c r="T1756" s="27"/>
      <c r="U1756" s="27"/>
      <c r="V1756" s="27"/>
      <c r="W1756" s="27"/>
    </row>
    <row r="1757" spans="3:23">
      <c r="C1757" s="27"/>
      <c r="D1757" s="27"/>
      <c r="E1757" s="27"/>
      <c r="F1757" s="27"/>
      <c r="G1757" s="27"/>
      <c r="H1757" s="27"/>
      <c r="I1757" s="27"/>
      <c r="J1757" s="27"/>
      <c r="K1757" s="27"/>
      <c r="L1757" s="27"/>
      <c r="M1757" s="27"/>
      <c r="N1757" s="27"/>
      <c r="O1757" s="27"/>
      <c r="P1757" s="27"/>
      <c r="Q1757" s="27"/>
      <c r="R1757" s="27"/>
      <c r="S1757" s="27"/>
      <c r="T1757" s="27"/>
      <c r="U1757" s="27"/>
      <c r="V1757" s="27"/>
      <c r="W1757" s="27"/>
    </row>
    <row r="1758" spans="3:23">
      <c r="C1758" s="27"/>
      <c r="D1758" s="27"/>
      <c r="E1758" s="27"/>
      <c r="F1758" s="27"/>
      <c r="G1758" s="27"/>
      <c r="H1758" s="27"/>
      <c r="I1758" s="27"/>
      <c r="J1758" s="27"/>
      <c r="K1758" s="27"/>
      <c r="L1758" s="27"/>
      <c r="M1758" s="27"/>
      <c r="N1758" s="27"/>
      <c r="O1758" s="27"/>
      <c r="P1758" s="27"/>
      <c r="Q1758" s="27"/>
      <c r="R1758" s="27"/>
      <c r="S1758" s="27"/>
      <c r="T1758" s="27"/>
      <c r="U1758" s="27"/>
      <c r="V1758" s="27"/>
      <c r="W1758" s="27"/>
    </row>
    <row r="1759" spans="3:23">
      <c r="C1759" s="27"/>
      <c r="D1759" s="27"/>
      <c r="E1759" s="27"/>
      <c r="F1759" s="27"/>
      <c r="G1759" s="27"/>
      <c r="H1759" s="27"/>
      <c r="I1759" s="27"/>
      <c r="J1759" s="27"/>
      <c r="K1759" s="27"/>
      <c r="L1759" s="27"/>
      <c r="M1759" s="27"/>
      <c r="N1759" s="27"/>
      <c r="O1759" s="27"/>
      <c r="P1759" s="27"/>
      <c r="Q1759" s="27"/>
      <c r="R1759" s="27"/>
      <c r="S1759" s="27"/>
      <c r="T1759" s="27"/>
      <c r="U1759" s="27"/>
      <c r="V1759" s="27"/>
      <c r="W1759" s="27"/>
    </row>
    <row r="1760" spans="3:23">
      <c r="C1760" s="27"/>
      <c r="D1760" s="27"/>
      <c r="E1760" s="27"/>
      <c r="F1760" s="27"/>
      <c r="G1760" s="27"/>
      <c r="H1760" s="27"/>
      <c r="I1760" s="27"/>
      <c r="J1760" s="27"/>
      <c r="K1760" s="27"/>
      <c r="L1760" s="27"/>
      <c r="M1760" s="27"/>
      <c r="N1760" s="27"/>
      <c r="O1760" s="27"/>
      <c r="P1760" s="27"/>
      <c r="Q1760" s="27"/>
      <c r="R1760" s="27"/>
      <c r="S1760" s="27"/>
      <c r="T1760" s="27"/>
      <c r="U1760" s="27"/>
      <c r="V1760" s="27"/>
      <c r="W1760" s="27"/>
    </row>
    <row r="1761" spans="3:23">
      <c r="C1761" s="27"/>
      <c r="D1761" s="27"/>
      <c r="E1761" s="27"/>
      <c r="F1761" s="27"/>
      <c r="G1761" s="27"/>
      <c r="H1761" s="27"/>
      <c r="I1761" s="27"/>
      <c r="J1761" s="27"/>
      <c r="K1761" s="27"/>
      <c r="L1761" s="27"/>
      <c r="M1761" s="27"/>
      <c r="N1761" s="27"/>
      <c r="O1761" s="27"/>
      <c r="P1761" s="27"/>
      <c r="Q1761" s="27"/>
      <c r="R1761" s="27"/>
      <c r="S1761" s="27"/>
      <c r="T1761" s="27"/>
      <c r="U1761" s="27"/>
      <c r="V1761" s="27"/>
      <c r="W1761" s="27"/>
    </row>
    <row r="1762" spans="3:23">
      <c r="C1762" s="27"/>
      <c r="D1762" s="27"/>
      <c r="E1762" s="27"/>
      <c r="F1762" s="27"/>
      <c r="G1762" s="27"/>
      <c r="H1762" s="27"/>
      <c r="I1762" s="27"/>
      <c r="J1762" s="27"/>
      <c r="K1762" s="27"/>
      <c r="L1762" s="27"/>
      <c r="M1762" s="27"/>
      <c r="N1762" s="27"/>
      <c r="O1762" s="27"/>
      <c r="P1762" s="27"/>
      <c r="Q1762" s="27"/>
      <c r="R1762" s="27"/>
      <c r="S1762" s="27"/>
      <c r="T1762" s="27"/>
      <c r="U1762" s="27"/>
      <c r="V1762" s="27"/>
      <c r="W1762" s="27"/>
    </row>
    <row r="1763" spans="3:23">
      <c r="C1763" s="27"/>
      <c r="D1763" s="27"/>
      <c r="E1763" s="27"/>
      <c r="F1763" s="27"/>
      <c r="G1763" s="27"/>
      <c r="H1763" s="27"/>
      <c r="I1763" s="27"/>
      <c r="J1763" s="27"/>
      <c r="K1763" s="27"/>
      <c r="L1763" s="27"/>
      <c r="M1763" s="27"/>
      <c r="N1763" s="27"/>
      <c r="O1763" s="27"/>
      <c r="P1763" s="27"/>
      <c r="Q1763" s="27"/>
      <c r="R1763" s="27"/>
      <c r="S1763" s="27"/>
      <c r="T1763" s="27"/>
      <c r="U1763" s="27"/>
      <c r="V1763" s="27"/>
      <c r="W1763" s="27"/>
    </row>
    <row r="1764" spans="3:23">
      <c r="C1764" s="27"/>
      <c r="D1764" s="27"/>
      <c r="E1764" s="27"/>
      <c r="F1764" s="27"/>
      <c r="G1764" s="27"/>
      <c r="H1764" s="27"/>
      <c r="I1764" s="27"/>
      <c r="J1764" s="27"/>
      <c r="K1764" s="27"/>
      <c r="L1764" s="27"/>
      <c r="M1764" s="27"/>
      <c r="N1764" s="27"/>
      <c r="O1764" s="27"/>
      <c r="P1764" s="27"/>
      <c r="Q1764" s="27"/>
      <c r="R1764" s="27"/>
      <c r="S1764" s="27"/>
      <c r="T1764" s="27"/>
      <c r="U1764" s="27"/>
      <c r="V1764" s="27"/>
      <c r="W1764" s="27"/>
    </row>
    <row r="1765" spans="3:23">
      <c r="C1765" s="27"/>
      <c r="D1765" s="27"/>
      <c r="E1765" s="27"/>
      <c r="F1765" s="27"/>
      <c r="G1765" s="27"/>
      <c r="H1765" s="27"/>
      <c r="I1765" s="27"/>
      <c r="J1765" s="27"/>
      <c r="K1765" s="27"/>
      <c r="L1765" s="27"/>
      <c r="M1765" s="27"/>
      <c r="N1765" s="27"/>
      <c r="O1765" s="27"/>
      <c r="P1765" s="27"/>
      <c r="Q1765" s="27"/>
      <c r="R1765" s="27"/>
      <c r="S1765" s="27"/>
      <c r="T1765" s="27"/>
      <c r="U1765" s="27"/>
      <c r="V1765" s="27"/>
      <c r="W1765" s="27"/>
    </row>
    <row r="1766" spans="3:23">
      <c r="C1766" s="27"/>
      <c r="D1766" s="27"/>
      <c r="E1766" s="27"/>
      <c r="F1766" s="27"/>
      <c r="G1766" s="27"/>
      <c r="H1766" s="27"/>
      <c r="I1766" s="27"/>
      <c r="J1766" s="27"/>
      <c r="K1766" s="27"/>
      <c r="L1766" s="27"/>
      <c r="M1766" s="27"/>
      <c r="N1766" s="27"/>
      <c r="O1766" s="27"/>
      <c r="P1766" s="27"/>
      <c r="Q1766" s="27"/>
      <c r="R1766" s="27"/>
      <c r="S1766" s="27"/>
      <c r="T1766" s="27"/>
      <c r="U1766" s="27"/>
      <c r="V1766" s="27"/>
      <c r="W1766" s="27"/>
    </row>
    <row r="1767" spans="3:23">
      <c r="C1767" s="27"/>
      <c r="D1767" s="27"/>
      <c r="E1767" s="27"/>
      <c r="F1767" s="27"/>
      <c r="G1767" s="27"/>
      <c r="H1767" s="27"/>
      <c r="I1767" s="27"/>
      <c r="J1767" s="27"/>
      <c r="K1767" s="27"/>
      <c r="L1767" s="27"/>
      <c r="M1767" s="27"/>
      <c r="N1767" s="27"/>
      <c r="O1767" s="27"/>
      <c r="P1767" s="27"/>
      <c r="Q1767" s="27"/>
      <c r="R1767" s="27"/>
      <c r="S1767" s="27"/>
      <c r="T1767" s="27"/>
      <c r="U1767" s="27"/>
      <c r="V1767" s="27"/>
      <c r="W1767" s="27"/>
    </row>
    <row r="1768" spans="3:23">
      <c r="C1768" s="27"/>
      <c r="D1768" s="27"/>
      <c r="E1768" s="27"/>
      <c r="F1768" s="27"/>
      <c r="G1768" s="27"/>
      <c r="H1768" s="27"/>
      <c r="I1768" s="27"/>
      <c r="J1768" s="27"/>
      <c r="K1768" s="27"/>
      <c r="L1768" s="27"/>
      <c r="M1768" s="27"/>
      <c r="N1768" s="27"/>
      <c r="O1768" s="27"/>
      <c r="P1768" s="27"/>
      <c r="Q1768" s="27"/>
      <c r="R1768" s="27"/>
      <c r="S1768" s="27"/>
      <c r="T1768" s="27"/>
      <c r="U1768" s="27"/>
      <c r="V1768" s="27"/>
      <c r="W1768" s="27"/>
    </row>
    <row r="1769" spans="3:23">
      <c r="C1769" s="27"/>
      <c r="D1769" s="27"/>
      <c r="E1769" s="27"/>
      <c r="F1769" s="27"/>
      <c r="G1769" s="27"/>
      <c r="H1769" s="27"/>
      <c r="I1769" s="27"/>
      <c r="J1769" s="27"/>
      <c r="K1769" s="27"/>
      <c r="L1769" s="27"/>
      <c r="M1769" s="27"/>
      <c r="N1769" s="27"/>
      <c r="O1769" s="27"/>
      <c r="P1769" s="27"/>
      <c r="Q1769" s="27"/>
      <c r="R1769" s="27"/>
      <c r="S1769" s="27"/>
      <c r="T1769" s="27"/>
      <c r="U1769" s="27"/>
      <c r="V1769" s="27"/>
      <c r="W1769" s="27"/>
    </row>
    <row r="1770" spans="3:23">
      <c r="C1770" s="27"/>
      <c r="D1770" s="27"/>
      <c r="E1770" s="27"/>
      <c r="F1770" s="27"/>
      <c r="G1770" s="27"/>
      <c r="H1770" s="27"/>
      <c r="I1770" s="27"/>
      <c r="J1770" s="27"/>
      <c r="K1770" s="27"/>
      <c r="L1770" s="27"/>
      <c r="M1770" s="27"/>
      <c r="N1770" s="27"/>
      <c r="O1770" s="27"/>
      <c r="P1770" s="27"/>
      <c r="Q1770" s="27"/>
      <c r="R1770" s="27"/>
      <c r="S1770" s="27"/>
      <c r="T1770" s="27"/>
      <c r="U1770" s="27"/>
      <c r="V1770" s="27"/>
      <c r="W1770" s="27"/>
    </row>
    <row r="1771" spans="3:23">
      <c r="C1771" s="27"/>
      <c r="D1771" s="27"/>
      <c r="E1771" s="27"/>
      <c r="F1771" s="27"/>
      <c r="G1771" s="27"/>
      <c r="H1771" s="27"/>
      <c r="I1771" s="27"/>
      <c r="J1771" s="27"/>
      <c r="K1771" s="27"/>
      <c r="L1771" s="27"/>
      <c r="M1771" s="27"/>
      <c r="N1771" s="27"/>
      <c r="O1771" s="27"/>
      <c r="P1771" s="27"/>
      <c r="Q1771" s="27"/>
      <c r="R1771" s="27"/>
      <c r="S1771" s="27"/>
      <c r="T1771" s="27"/>
      <c r="U1771" s="27"/>
      <c r="V1771" s="27"/>
      <c r="W1771" s="27"/>
    </row>
    <row r="1772" spans="3:23">
      <c r="C1772" s="27"/>
      <c r="D1772" s="27"/>
      <c r="E1772" s="27"/>
      <c r="F1772" s="27"/>
      <c r="G1772" s="27"/>
      <c r="H1772" s="27"/>
      <c r="I1772" s="27"/>
      <c r="J1772" s="27"/>
      <c r="K1772" s="27"/>
      <c r="L1772" s="27"/>
      <c r="M1772" s="27"/>
      <c r="N1772" s="27"/>
      <c r="O1772" s="27"/>
      <c r="P1772" s="27"/>
      <c r="Q1772" s="27"/>
      <c r="R1772" s="27"/>
      <c r="S1772" s="27"/>
      <c r="T1772" s="27"/>
      <c r="U1772" s="27"/>
      <c r="V1772" s="27"/>
      <c r="W1772" s="27"/>
    </row>
    <row r="1773" spans="3:23">
      <c r="C1773" s="27"/>
      <c r="D1773" s="27"/>
      <c r="E1773" s="27"/>
      <c r="F1773" s="27"/>
      <c r="G1773" s="27"/>
      <c r="H1773" s="27"/>
      <c r="I1773" s="27"/>
      <c r="J1773" s="27"/>
      <c r="K1773" s="27"/>
      <c r="L1773" s="27"/>
      <c r="M1773" s="27"/>
      <c r="N1773" s="27"/>
      <c r="O1773" s="27"/>
      <c r="P1773" s="27"/>
      <c r="Q1773" s="27"/>
      <c r="R1773" s="27"/>
      <c r="S1773" s="27"/>
      <c r="T1773" s="27"/>
      <c r="U1773" s="27"/>
      <c r="V1773" s="27"/>
      <c r="W1773" s="27"/>
    </row>
    <row r="1774" spans="3:23">
      <c r="C1774" s="27"/>
      <c r="D1774" s="27"/>
      <c r="E1774" s="27"/>
      <c r="F1774" s="27"/>
      <c r="G1774" s="27"/>
      <c r="H1774" s="27"/>
      <c r="I1774" s="27"/>
      <c r="J1774" s="27"/>
      <c r="K1774" s="27"/>
      <c r="L1774" s="27"/>
      <c r="M1774" s="27"/>
      <c r="N1774" s="27"/>
      <c r="O1774" s="27"/>
      <c r="P1774" s="27"/>
      <c r="Q1774" s="27"/>
      <c r="R1774" s="27"/>
      <c r="S1774" s="27"/>
      <c r="T1774" s="27"/>
      <c r="U1774" s="27"/>
      <c r="V1774" s="27"/>
      <c r="W1774" s="27"/>
    </row>
    <row r="1775" spans="3:23">
      <c r="C1775" s="27"/>
      <c r="D1775" s="27"/>
      <c r="E1775" s="27"/>
      <c r="F1775" s="27"/>
      <c r="G1775" s="27"/>
      <c r="H1775" s="27"/>
      <c r="I1775" s="27"/>
      <c r="J1775" s="27"/>
      <c r="K1775" s="27"/>
      <c r="L1775" s="27"/>
      <c r="M1775" s="27"/>
      <c r="N1775" s="27"/>
      <c r="O1775" s="27"/>
      <c r="P1775" s="27"/>
      <c r="Q1775" s="27"/>
      <c r="R1775" s="27"/>
      <c r="S1775" s="27"/>
      <c r="T1775" s="27"/>
      <c r="U1775" s="27"/>
      <c r="V1775" s="27"/>
      <c r="W1775" s="27"/>
    </row>
    <row r="1776" spans="3:23">
      <c r="C1776" s="27"/>
      <c r="D1776" s="27"/>
      <c r="E1776" s="27"/>
      <c r="F1776" s="27"/>
      <c r="G1776" s="27"/>
      <c r="H1776" s="27"/>
      <c r="I1776" s="27"/>
      <c r="J1776" s="27"/>
      <c r="K1776" s="27"/>
      <c r="L1776" s="27"/>
      <c r="M1776" s="27"/>
      <c r="N1776" s="27"/>
      <c r="O1776" s="27"/>
      <c r="P1776" s="27"/>
      <c r="Q1776" s="27"/>
      <c r="R1776" s="27"/>
      <c r="S1776" s="27"/>
      <c r="T1776" s="27"/>
      <c r="U1776" s="27"/>
      <c r="V1776" s="27"/>
      <c r="W1776" s="27"/>
    </row>
    <row r="1777" spans="3:23">
      <c r="C1777" s="27"/>
      <c r="D1777" s="27"/>
      <c r="E1777" s="27"/>
      <c r="F1777" s="27"/>
      <c r="G1777" s="27"/>
      <c r="H1777" s="27"/>
      <c r="I1777" s="27"/>
      <c r="J1777" s="27"/>
      <c r="K1777" s="27"/>
      <c r="L1777" s="27"/>
      <c r="M1777" s="27"/>
      <c r="N1777" s="27"/>
      <c r="O1777" s="27"/>
      <c r="P1777" s="27"/>
      <c r="Q1777" s="27"/>
      <c r="R1777" s="27"/>
      <c r="S1777" s="27"/>
      <c r="T1777" s="27"/>
      <c r="U1777" s="27"/>
      <c r="V1777" s="27"/>
      <c r="W1777" s="27"/>
    </row>
    <row r="1778" spans="3:23">
      <c r="C1778" s="27"/>
      <c r="D1778" s="27"/>
      <c r="E1778" s="27"/>
      <c r="F1778" s="27"/>
      <c r="G1778" s="27"/>
      <c r="H1778" s="27"/>
      <c r="I1778" s="27"/>
      <c r="J1778" s="27"/>
      <c r="K1778" s="27"/>
      <c r="L1778" s="27"/>
      <c r="M1778" s="27"/>
      <c r="N1778" s="27"/>
      <c r="O1778" s="27"/>
      <c r="P1778" s="27"/>
      <c r="Q1778" s="27"/>
      <c r="R1778" s="27"/>
      <c r="S1778" s="27"/>
      <c r="T1778" s="27"/>
      <c r="U1778" s="27"/>
      <c r="V1778" s="27"/>
      <c r="W1778" s="27"/>
    </row>
    <row r="1779" spans="3:23">
      <c r="C1779" s="27"/>
      <c r="D1779" s="27"/>
      <c r="E1779" s="27"/>
      <c r="F1779" s="27"/>
      <c r="G1779" s="27"/>
      <c r="H1779" s="27"/>
      <c r="I1779" s="27"/>
      <c r="J1779" s="27"/>
      <c r="K1779" s="27"/>
      <c r="L1779" s="27"/>
      <c r="M1779" s="27"/>
      <c r="N1779" s="27"/>
      <c r="O1779" s="27"/>
      <c r="P1779" s="27"/>
      <c r="Q1779" s="27"/>
      <c r="R1779" s="27"/>
      <c r="S1779" s="27"/>
      <c r="T1779" s="27"/>
      <c r="U1779" s="27"/>
      <c r="V1779" s="27"/>
      <c r="W1779" s="27"/>
    </row>
    <row r="1780" spans="3:23">
      <c r="C1780" s="27"/>
      <c r="D1780" s="27"/>
      <c r="E1780" s="27"/>
      <c r="F1780" s="27"/>
      <c r="G1780" s="27"/>
      <c r="H1780" s="27"/>
      <c r="I1780" s="27"/>
      <c r="J1780" s="27"/>
      <c r="K1780" s="27"/>
      <c r="L1780" s="27"/>
      <c r="M1780" s="27"/>
      <c r="N1780" s="27"/>
      <c r="O1780" s="27"/>
      <c r="P1780" s="27"/>
      <c r="Q1780" s="27"/>
      <c r="R1780" s="27"/>
      <c r="S1780" s="27"/>
      <c r="T1780" s="27"/>
      <c r="U1780" s="27"/>
      <c r="V1780" s="27"/>
      <c r="W1780" s="27"/>
    </row>
    <row r="1781" spans="3:23">
      <c r="C1781" s="27"/>
      <c r="D1781" s="27"/>
      <c r="E1781" s="27"/>
      <c r="F1781" s="27"/>
      <c r="G1781" s="27"/>
      <c r="H1781" s="27"/>
      <c r="I1781" s="27"/>
      <c r="J1781" s="27"/>
      <c r="K1781" s="27"/>
      <c r="L1781" s="27"/>
      <c r="M1781" s="27"/>
      <c r="N1781" s="27"/>
      <c r="O1781" s="27"/>
      <c r="P1781" s="27"/>
      <c r="Q1781" s="27"/>
      <c r="R1781" s="27"/>
      <c r="S1781" s="27"/>
      <c r="T1781" s="27"/>
      <c r="U1781" s="27"/>
      <c r="V1781" s="27"/>
      <c r="W1781" s="27"/>
    </row>
    <row r="1782" spans="3:23">
      <c r="C1782" s="27"/>
      <c r="D1782" s="27"/>
      <c r="E1782" s="27"/>
      <c r="F1782" s="27"/>
      <c r="G1782" s="27"/>
      <c r="H1782" s="27"/>
      <c r="I1782" s="27"/>
      <c r="J1782" s="27"/>
      <c r="K1782" s="27"/>
      <c r="L1782" s="27"/>
      <c r="M1782" s="27"/>
      <c r="N1782" s="27"/>
      <c r="O1782" s="27"/>
      <c r="P1782" s="27"/>
      <c r="Q1782" s="27"/>
      <c r="R1782" s="27"/>
      <c r="S1782" s="27"/>
      <c r="T1782" s="27"/>
      <c r="U1782" s="27"/>
      <c r="V1782" s="27"/>
      <c r="W1782" s="27"/>
    </row>
    <row r="1783" spans="3:23">
      <c r="C1783" s="27"/>
      <c r="D1783" s="27"/>
      <c r="E1783" s="27"/>
      <c r="F1783" s="27"/>
      <c r="G1783" s="27"/>
      <c r="H1783" s="27"/>
      <c r="I1783" s="27"/>
      <c r="J1783" s="27"/>
      <c r="K1783" s="27"/>
      <c r="L1783" s="27"/>
      <c r="M1783" s="27"/>
      <c r="N1783" s="27"/>
      <c r="O1783" s="27"/>
      <c r="P1783" s="27"/>
      <c r="Q1783" s="27"/>
      <c r="R1783" s="27"/>
      <c r="S1783" s="27"/>
      <c r="T1783" s="27"/>
      <c r="U1783" s="27"/>
      <c r="V1783" s="27"/>
      <c r="W1783" s="27"/>
    </row>
    <row r="1784" spans="3:23">
      <c r="C1784" s="27"/>
      <c r="D1784" s="27"/>
      <c r="E1784" s="27"/>
      <c r="F1784" s="27"/>
      <c r="G1784" s="27"/>
      <c r="H1784" s="27"/>
      <c r="I1784" s="27"/>
      <c r="J1784" s="27"/>
      <c r="K1784" s="27"/>
      <c r="L1784" s="27"/>
      <c r="M1784" s="27"/>
      <c r="N1784" s="27"/>
      <c r="O1784" s="27"/>
      <c r="P1784" s="27"/>
      <c r="Q1784" s="27"/>
      <c r="R1784" s="27"/>
      <c r="S1784" s="27"/>
      <c r="T1784" s="27"/>
      <c r="U1784" s="27"/>
      <c r="V1784" s="27"/>
      <c r="W1784" s="27"/>
    </row>
    <row r="1785" spans="3:23">
      <c r="C1785" s="27"/>
      <c r="D1785" s="27"/>
      <c r="E1785" s="27"/>
      <c r="F1785" s="27"/>
      <c r="G1785" s="27"/>
      <c r="H1785" s="27"/>
      <c r="I1785" s="27"/>
      <c r="J1785" s="27"/>
      <c r="K1785" s="27"/>
      <c r="L1785" s="27"/>
      <c r="M1785" s="27"/>
      <c r="N1785" s="27"/>
      <c r="O1785" s="27"/>
      <c r="P1785" s="27"/>
      <c r="Q1785" s="27"/>
      <c r="R1785" s="27"/>
      <c r="S1785" s="27"/>
      <c r="T1785" s="27"/>
      <c r="U1785" s="27"/>
      <c r="V1785" s="27"/>
      <c r="W1785" s="27"/>
    </row>
    <row r="1786" spans="3:23">
      <c r="C1786" s="27"/>
      <c r="D1786" s="27"/>
      <c r="E1786" s="27"/>
      <c r="F1786" s="27"/>
      <c r="G1786" s="27"/>
      <c r="H1786" s="27"/>
      <c r="I1786" s="27"/>
      <c r="J1786" s="27"/>
      <c r="K1786" s="27"/>
      <c r="L1786" s="27"/>
      <c r="M1786" s="27"/>
      <c r="N1786" s="27"/>
      <c r="O1786" s="27"/>
      <c r="P1786" s="27"/>
      <c r="Q1786" s="27"/>
      <c r="R1786" s="27"/>
      <c r="S1786" s="27"/>
      <c r="T1786" s="27"/>
      <c r="U1786" s="27"/>
      <c r="V1786" s="27"/>
      <c r="W1786" s="27"/>
    </row>
    <row r="1787" spans="3:23">
      <c r="C1787" s="27"/>
      <c r="D1787" s="27"/>
      <c r="E1787" s="27"/>
      <c r="F1787" s="27"/>
      <c r="G1787" s="27"/>
      <c r="H1787" s="27"/>
      <c r="I1787" s="27"/>
      <c r="J1787" s="27"/>
      <c r="K1787" s="27"/>
      <c r="L1787" s="27"/>
      <c r="M1787" s="27"/>
      <c r="N1787" s="27"/>
      <c r="O1787" s="27"/>
      <c r="P1787" s="27"/>
      <c r="Q1787" s="27"/>
      <c r="R1787" s="27"/>
      <c r="S1787" s="27"/>
      <c r="T1787" s="27"/>
      <c r="U1787" s="27"/>
      <c r="V1787" s="27"/>
      <c r="W1787" s="27"/>
    </row>
    <row r="1788" spans="3:23">
      <c r="C1788" s="27"/>
      <c r="D1788" s="27"/>
      <c r="E1788" s="27"/>
      <c r="F1788" s="27"/>
      <c r="G1788" s="27"/>
      <c r="H1788" s="27"/>
      <c r="I1788" s="27"/>
      <c r="J1788" s="27"/>
      <c r="K1788" s="27"/>
      <c r="L1788" s="27"/>
      <c r="M1788" s="27"/>
      <c r="N1788" s="27"/>
      <c r="O1788" s="27"/>
      <c r="P1788" s="27"/>
      <c r="Q1788" s="27"/>
      <c r="R1788" s="27"/>
      <c r="S1788" s="27"/>
      <c r="T1788" s="27"/>
      <c r="U1788" s="27"/>
      <c r="V1788" s="27"/>
      <c r="W1788" s="27"/>
    </row>
    <row r="1789" spans="3:23">
      <c r="C1789" s="27"/>
      <c r="D1789" s="27"/>
      <c r="E1789" s="27"/>
      <c r="F1789" s="27"/>
      <c r="G1789" s="27"/>
      <c r="H1789" s="27"/>
      <c r="I1789" s="27"/>
      <c r="J1789" s="27"/>
      <c r="K1789" s="27"/>
      <c r="L1789" s="27"/>
      <c r="M1789" s="27"/>
      <c r="N1789" s="27"/>
      <c r="O1789" s="27"/>
      <c r="P1789" s="27"/>
      <c r="Q1789" s="27"/>
      <c r="R1789" s="27"/>
      <c r="S1789" s="27"/>
      <c r="T1789" s="27"/>
      <c r="U1789" s="27"/>
      <c r="V1789" s="27"/>
      <c r="W1789" s="27"/>
    </row>
    <row r="1790" spans="3:23">
      <c r="C1790" s="27"/>
      <c r="D1790" s="27"/>
      <c r="E1790" s="27"/>
      <c r="F1790" s="27"/>
      <c r="G1790" s="27"/>
      <c r="H1790" s="27"/>
      <c r="I1790" s="27"/>
      <c r="J1790" s="27"/>
      <c r="K1790" s="27"/>
      <c r="L1790" s="27"/>
      <c r="M1790" s="27"/>
      <c r="N1790" s="27"/>
      <c r="O1790" s="27"/>
      <c r="P1790" s="27"/>
      <c r="Q1790" s="27"/>
      <c r="R1790" s="27"/>
      <c r="S1790" s="27"/>
      <c r="T1790" s="27"/>
      <c r="U1790" s="27"/>
      <c r="V1790" s="27"/>
      <c r="W1790" s="27"/>
    </row>
    <row r="1791" spans="3:23">
      <c r="C1791" s="27"/>
      <c r="D1791" s="27"/>
      <c r="E1791" s="27"/>
      <c r="F1791" s="27"/>
      <c r="G1791" s="27"/>
      <c r="H1791" s="27"/>
      <c r="I1791" s="27"/>
      <c r="J1791" s="27"/>
      <c r="K1791" s="27"/>
      <c r="L1791" s="27"/>
      <c r="M1791" s="27"/>
      <c r="N1791" s="27"/>
      <c r="O1791" s="27"/>
      <c r="P1791" s="27"/>
      <c r="Q1791" s="27"/>
      <c r="R1791" s="27"/>
      <c r="S1791" s="27"/>
      <c r="T1791" s="27"/>
      <c r="U1791" s="27"/>
      <c r="V1791" s="27"/>
      <c r="W1791" s="27"/>
    </row>
    <row r="1792" spans="3:23">
      <c r="C1792" s="27"/>
      <c r="D1792" s="27"/>
      <c r="E1792" s="27"/>
      <c r="F1792" s="27"/>
      <c r="G1792" s="27"/>
      <c r="H1792" s="27"/>
      <c r="I1792" s="27"/>
      <c r="J1792" s="27"/>
      <c r="K1792" s="27"/>
      <c r="L1792" s="27"/>
      <c r="M1792" s="27"/>
      <c r="N1792" s="27"/>
      <c r="O1792" s="27"/>
      <c r="P1792" s="27"/>
      <c r="Q1792" s="27"/>
      <c r="R1792" s="27"/>
      <c r="S1792" s="27"/>
      <c r="T1792" s="27"/>
      <c r="U1792" s="27"/>
      <c r="V1792" s="27"/>
      <c r="W1792" s="27"/>
    </row>
    <row r="1793" spans="3:23">
      <c r="C1793" s="27"/>
      <c r="D1793" s="27"/>
      <c r="E1793" s="27"/>
      <c r="F1793" s="27"/>
      <c r="G1793" s="27"/>
      <c r="H1793" s="27"/>
      <c r="I1793" s="27"/>
      <c r="J1793" s="27"/>
      <c r="K1793" s="27"/>
      <c r="L1793" s="27"/>
      <c r="M1793" s="27"/>
      <c r="N1793" s="27"/>
      <c r="O1793" s="27"/>
      <c r="P1793" s="27"/>
      <c r="Q1793" s="27"/>
      <c r="R1793" s="27"/>
      <c r="S1793" s="27"/>
      <c r="T1793" s="27"/>
      <c r="U1793" s="27"/>
      <c r="V1793" s="27"/>
      <c r="W1793" s="27"/>
    </row>
    <row r="1794" spans="3:23">
      <c r="C1794" s="27"/>
      <c r="D1794" s="27"/>
      <c r="E1794" s="27"/>
      <c r="F1794" s="27"/>
      <c r="G1794" s="27"/>
      <c r="H1794" s="27"/>
      <c r="I1794" s="27"/>
      <c r="J1794" s="27"/>
      <c r="K1794" s="27"/>
      <c r="L1794" s="27"/>
      <c r="M1794" s="27"/>
      <c r="N1794" s="27"/>
      <c r="O1794" s="27"/>
      <c r="P1794" s="27"/>
      <c r="Q1794" s="27"/>
      <c r="R1794" s="27"/>
      <c r="S1794" s="27"/>
      <c r="T1794" s="27"/>
      <c r="U1794" s="27"/>
      <c r="V1794" s="27"/>
      <c r="W1794" s="27"/>
    </row>
    <row r="1795" spans="3:23">
      <c r="C1795" s="27"/>
      <c r="D1795" s="27"/>
      <c r="E1795" s="27"/>
      <c r="F1795" s="27"/>
      <c r="G1795" s="27"/>
      <c r="H1795" s="27"/>
      <c r="I1795" s="27"/>
      <c r="J1795" s="27"/>
      <c r="K1795" s="27"/>
      <c r="L1795" s="27"/>
      <c r="M1795" s="27"/>
      <c r="N1795" s="27"/>
      <c r="O1795" s="27"/>
      <c r="P1795" s="27"/>
      <c r="Q1795" s="27"/>
      <c r="R1795" s="27"/>
      <c r="S1795" s="27"/>
      <c r="T1795" s="27"/>
      <c r="U1795" s="27"/>
      <c r="V1795" s="27"/>
      <c r="W1795" s="27"/>
    </row>
    <row r="1796" spans="3:23">
      <c r="C1796" s="27"/>
      <c r="D1796" s="27"/>
      <c r="E1796" s="27"/>
      <c r="F1796" s="27"/>
      <c r="G1796" s="27"/>
      <c r="H1796" s="27"/>
      <c r="I1796" s="27"/>
      <c r="J1796" s="27"/>
      <c r="K1796" s="27"/>
      <c r="L1796" s="27"/>
      <c r="M1796" s="27"/>
      <c r="N1796" s="27"/>
      <c r="O1796" s="27"/>
      <c r="P1796" s="27"/>
      <c r="Q1796" s="27"/>
      <c r="R1796" s="27"/>
      <c r="S1796" s="27"/>
      <c r="T1796" s="27"/>
      <c r="U1796" s="27"/>
      <c r="V1796" s="27"/>
      <c r="W1796" s="27"/>
    </row>
    <row r="1797" spans="3:23">
      <c r="C1797" s="27"/>
      <c r="D1797" s="27"/>
      <c r="E1797" s="27"/>
      <c r="F1797" s="27"/>
      <c r="G1797" s="27"/>
      <c r="H1797" s="27"/>
      <c r="I1797" s="27"/>
      <c r="J1797" s="27"/>
      <c r="K1797" s="27"/>
      <c r="L1797" s="27"/>
      <c r="M1797" s="27"/>
      <c r="N1797" s="27"/>
      <c r="O1797" s="27"/>
      <c r="P1797" s="27"/>
      <c r="Q1797" s="27"/>
      <c r="R1797" s="27"/>
      <c r="S1797" s="27"/>
      <c r="T1797" s="27"/>
      <c r="U1797" s="27"/>
      <c r="V1797" s="27"/>
      <c r="W1797" s="27"/>
    </row>
    <row r="1798" spans="3:23">
      <c r="C1798" s="27"/>
      <c r="D1798" s="27"/>
      <c r="E1798" s="27"/>
      <c r="F1798" s="27"/>
      <c r="G1798" s="27"/>
      <c r="H1798" s="27"/>
      <c r="I1798" s="27"/>
      <c r="J1798" s="27"/>
      <c r="K1798" s="27"/>
      <c r="L1798" s="27"/>
      <c r="M1798" s="27"/>
      <c r="N1798" s="27"/>
      <c r="O1798" s="27"/>
      <c r="P1798" s="27"/>
      <c r="Q1798" s="27"/>
      <c r="R1798" s="27"/>
      <c r="S1798" s="27"/>
      <c r="T1798" s="27"/>
      <c r="U1798" s="27"/>
      <c r="V1798" s="27"/>
      <c r="W1798" s="27"/>
    </row>
    <row r="1799" spans="3:23">
      <c r="C1799" s="27"/>
      <c r="D1799" s="27"/>
      <c r="E1799" s="27"/>
      <c r="F1799" s="27"/>
      <c r="G1799" s="27"/>
      <c r="H1799" s="27"/>
      <c r="I1799" s="27"/>
      <c r="J1799" s="27"/>
      <c r="K1799" s="27"/>
      <c r="L1799" s="27"/>
      <c r="M1799" s="27"/>
      <c r="N1799" s="27"/>
      <c r="O1799" s="27"/>
      <c r="P1799" s="27"/>
      <c r="Q1799" s="27"/>
      <c r="R1799" s="27"/>
      <c r="S1799" s="27"/>
      <c r="T1799" s="27"/>
      <c r="U1799" s="27"/>
      <c r="V1799" s="27"/>
      <c r="W1799" s="27"/>
    </row>
    <row r="1800" spans="3:23">
      <c r="C1800" s="27"/>
      <c r="D1800" s="27"/>
      <c r="E1800" s="27"/>
      <c r="F1800" s="27"/>
      <c r="G1800" s="27"/>
      <c r="H1800" s="27"/>
      <c r="I1800" s="27"/>
      <c r="J1800" s="27"/>
      <c r="K1800" s="27"/>
      <c r="L1800" s="27"/>
      <c r="M1800" s="27"/>
      <c r="N1800" s="27"/>
      <c r="O1800" s="27"/>
      <c r="P1800" s="27"/>
      <c r="Q1800" s="27"/>
      <c r="R1800" s="27"/>
      <c r="S1800" s="27"/>
      <c r="T1800" s="27"/>
      <c r="U1800" s="27"/>
      <c r="V1800" s="27"/>
      <c r="W1800" s="27"/>
    </row>
    <row r="1801" spans="3:23">
      <c r="C1801" s="27"/>
      <c r="D1801" s="27"/>
      <c r="E1801" s="27"/>
      <c r="F1801" s="27"/>
      <c r="G1801" s="27"/>
      <c r="H1801" s="27"/>
      <c r="I1801" s="27"/>
      <c r="J1801" s="27"/>
      <c r="K1801" s="27"/>
      <c r="L1801" s="27"/>
      <c r="M1801" s="27"/>
      <c r="N1801" s="27"/>
      <c r="O1801" s="27"/>
      <c r="P1801" s="27"/>
      <c r="Q1801" s="27"/>
      <c r="R1801" s="27"/>
      <c r="S1801" s="27"/>
      <c r="T1801" s="27"/>
      <c r="U1801" s="27"/>
      <c r="V1801" s="27"/>
      <c r="W1801" s="27"/>
    </row>
    <row r="1802" spans="3:23">
      <c r="C1802" s="27"/>
      <c r="D1802" s="27"/>
      <c r="E1802" s="27"/>
      <c r="F1802" s="27"/>
      <c r="G1802" s="27"/>
      <c r="H1802" s="27"/>
      <c r="I1802" s="27"/>
      <c r="J1802" s="27"/>
      <c r="K1802" s="27"/>
      <c r="L1802" s="27"/>
      <c r="M1802" s="27"/>
      <c r="N1802" s="27"/>
      <c r="O1802" s="27"/>
      <c r="P1802" s="27"/>
      <c r="Q1802" s="27"/>
      <c r="R1802" s="27"/>
      <c r="S1802" s="27"/>
      <c r="T1802" s="27"/>
      <c r="U1802" s="27"/>
      <c r="V1802" s="27"/>
      <c r="W1802" s="27"/>
    </row>
    <row r="1803" spans="3:23">
      <c r="C1803" s="27"/>
      <c r="D1803" s="27"/>
      <c r="E1803" s="27"/>
      <c r="F1803" s="27"/>
      <c r="G1803" s="27"/>
      <c r="H1803" s="27"/>
      <c r="I1803" s="27"/>
      <c r="J1803" s="27"/>
      <c r="K1803" s="27"/>
      <c r="L1803" s="27"/>
      <c r="M1803" s="27"/>
      <c r="N1803" s="27"/>
      <c r="O1803" s="27"/>
      <c r="P1803" s="27"/>
      <c r="Q1803" s="27"/>
      <c r="R1803" s="27"/>
      <c r="S1803" s="27"/>
      <c r="T1803" s="27"/>
      <c r="U1803" s="27"/>
      <c r="V1803" s="27"/>
      <c r="W1803" s="27"/>
    </row>
    <row r="1804" spans="3:23">
      <c r="C1804" s="27"/>
      <c r="D1804" s="27"/>
      <c r="E1804" s="27"/>
      <c r="F1804" s="27"/>
      <c r="G1804" s="27"/>
      <c r="H1804" s="27"/>
      <c r="I1804" s="27"/>
      <c r="J1804" s="27"/>
      <c r="K1804" s="27"/>
      <c r="L1804" s="27"/>
      <c r="M1804" s="27"/>
      <c r="N1804" s="27"/>
      <c r="O1804" s="27"/>
      <c r="P1804" s="27"/>
      <c r="Q1804" s="27"/>
      <c r="R1804" s="27"/>
      <c r="S1804" s="27"/>
      <c r="T1804" s="27"/>
      <c r="U1804" s="27"/>
      <c r="V1804" s="27"/>
      <c r="W1804" s="27"/>
    </row>
    <row r="1805" spans="3:23">
      <c r="C1805" s="27"/>
      <c r="D1805" s="27"/>
      <c r="E1805" s="27"/>
      <c r="F1805" s="27"/>
      <c r="G1805" s="27"/>
      <c r="H1805" s="27"/>
      <c r="I1805" s="27"/>
      <c r="J1805" s="27"/>
      <c r="K1805" s="27"/>
      <c r="L1805" s="27"/>
      <c r="M1805" s="27"/>
      <c r="N1805" s="27"/>
      <c r="O1805" s="27"/>
      <c r="P1805" s="27"/>
      <c r="Q1805" s="27"/>
      <c r="R1805" s="27"/>
      <c r="S1805" s="27"/>
      <c r="T1805" s="27"/>
      <c r="U1805" s="27"/>
      <c r="V1805" s="27"/>
      <c r="W1805" s="27"/>
    </row>
    <row r="1806" spans="3:23">
      <c r="C1806" s="27"/>
      <c r="D1806" s="27"/>
      <c r="E1806" s="27"/>
      <c r="F1806" s="27"/>
      <c r="G1806" s="27"/>
      <c r="H1806" s="27"/>
      <c r="I1806" s="27"/>
      <c r="J1806" s="27"/>
      <c r="K1806" s="27"/>
      <c r="L1806" s="27"/>
      <c r="M1806" s="27"/>
      <c r="N1806" s="27"/>
      <c r="O1806" s="27"/>
      <c r="P1806" s="27"/>
      <c r="Q1806" s="27"/>
      <c r="R1806" s="27"/>
      <c r="S1806" s="27"/>
      <c r="T1806" s="27"/>
      <c r="U1806" s="27"/>
      <c r="V1806" s="27"/>
      <c r="W1806" s="27"/>
    </row>
    <row r="1807" spans="3:23">
      <c r="C1807" s="27"/>
      <c r="D1807" s="27"/>
      <c r="E1807" s="27"/>
      <c r="F1807" s="27"/>
      <c r="G1807" s="27"/>
      <c r="H1807" s="27"/>
      <c r="I1807" s="27"/>
      <c r="J1807" s="27"/>
      <c r="K1807" s="27"/>
      <c r="L1807" s="27"/>
      <c r="M1807" s="27"/>
      <c r="N1807" s="27"/>
      <c r="O1807" s="27"/>
      <c r="P1807" s="27"/>
      <c r="Q1807" s="27"/>
      <c r="R1807" s="27"/>
      <c r="S1807" s="27"/>
      <c r="T1807" s="27"/>
      <c r="U1807" s="27"/>
      <c r="V1807" s="27"/>
      <c r="W1807" s="27"/>
    </row>
    <row r="1808" spans="3:23">
      <c r="C1808" s="27"/>
      <c r="D1808" s="27"/>
      <c r="E1808" s="27"/>
      <c r="F1808" s="27"/>
      <c r="G1808" s="27"/>
      <c r="H1808" s="27"/>
      <c r="I1808" s="27"/>
      <c r="J1808" s="27"/>
      <c r="K1808" s="27"/>
      <c r="L1808" s="27"/>
      <c r="M1808" s="27"/>
      <c r="N1808" s="27"/>
      <c r="O1808" s="27"/>
      <c r="P1808" s="27"/>
      <c r="Q1808" s="27"/>
      <c r="R1808" s="27"/>
      <c r="S1808" s="27"/>
      <c r="T1808" s="27"/>
      <c r="U1808" s="27"/>
      <c r="V1808" s="27"/>
      <c r="W1808" s="27"/>
    </row>
    <row r="1809" spans="3:23">
      <c r="C1809" s="27"/>
      <c r="D1809" s="27"/>
      <c r="E1809" s="27"/>
      <c r="F1809" s="27"/>
      <c r="G1809" s="27"/>
      <c r="H1809" s="27"/>
      <c r="I1809" s="27"/>
      <c r="J1809" s="27"/>
      <c r="K1809" s="27"/>
      <c r="L1809" s="27"/>
      <c r="M1809" s="27"/>
      <c r="N1809" s="27"/>
      <c r="O1809" s="27"/>
      <c r="P1809" s="27"/>
      <c r="Q1809" s="27"/>
      <c r="R1809" s="27"/>
      <c r="S1809" s="27"/>
      <c r="T1809" s="27"/>
      <c r="U1809" s="27"/>
      <c r="V1809" s="27"/>
      <c r="W1809" s="27"/>
    </row>
    <row r="1810" spans="3:23">
      <c r="C1810" s="27"/>
      <c r="D1810" s="27"/>
      <c r="E1810" s="27"/>
      <c r="F1810" s="27"/>
      <c r="G1810" s="27"/>
      <c r="H1810" s="27"/>
      <c r="I1810" s="27"/>
      <c r="J1810" s="27"/>
      <c r="K1810" s="27"/>
      <c r="L1810" s="27"/>
      <c r="M1810" s="27"/>
      <c r="N1810" s="27"/>
      <c r="O1810" s="27"/>
      <c r="P1810" s="27"/>
      <c r="Q1810" s="27"/>
      <c r="R1810" s="27"/>
      <c r="S1810" s="27"/>
      <c r="T1810" s="27"/>
      <c r="U1810" s="27"/>
      <c r="V1810" s="27"/>
      <c r="W1810" s="27"/>
    </row>
    <row r="1811" spans="3:23">
      <c r="C1811" s="27"/>
      <c r="D1811" s="27"/>
      <c r="E1811" s="27"/>
      <c r="F1811" s="27"/>
      <c r="G1811" s="27"/>
      <c r="H1811" s="27"/>
      <c r="I1811" s="27"/>
      <c r="J1811" s="27"/>
      <c r="K1811" s="27"/>
      <c r="L1811" s="27"/>
      <c r="M1811" s="27"/>
      <c r="N1811" s="27"/>
      <c r="O1811" s="27"/>
      <c r="P1811" s="27"/>
      <c r="Q1811" s="27"/>
      <c r="R1811" s="27"/>
      <c r="S1811" s="27"/>
      <c r="T1811" s="27"/>
      <c r="U1811" s="27"/>
      <c r="V1811" s="27"/>
      <c r="W1811" s="27"/>
    </row>
    <row r="1812" spans="3:23">
      <c r="C1812" s="27"/>
      <c r="D1812" s="27"/>
      <c r="E1812" s="27"/>
      <c r="F1812" s="27"/>
      <c r="G1812" s="27"/>
      <c r="H1812" s="27"/>
      <c r="I1812" s="27"/>
      <c r="J1812" s="27"/>
      <c r="K1812" s="27"/>
      <c r="L1812" s="27"/>
      <c r="M1812" s="27"/>
      <c r="N1812" s="27"/>
      <c r="O1812" s="27"/>
      <c r="P1812" s="27"/>
      <c r="Q1812" s="27"/>
      <c r="R1812" s="27"/>
      <c r="S1812" s="27"/>
      <c r="T1812" s="27"/>
      <c r="U1812" s="27"/>
      <c r="V1812" s="27"/>
      <c r="W1812" s="27"/>
    </row>
    <row r="1813" spans="3:23">
      <c r="C1813" s="27"/>
      <c r="D1813" s="27"/>
      <c r="E1813" s="27"/>
      <c r="F1813" s="27"/>
      <c r="G1813" s="27"/>
      <c r="H1813" s="27"/>
      <c r="I1813" s="27"/>
      <c r="J1813" s="27"/>
      <c r="K1813" s="27"/>
      <c r="L1813" s="27"/>
      <c r="M1813" s="27"/>
      <c r="N1813" s="27"/>
      <c r="O1813" s="27"/>
      <c r="P1813" s="27"/>
      <c r="Q1813" s="27"/>
      <c r="R1813" s="27"/>
      <c r="S1813" s="27"/>
      <c r="T1813" s="27"/>
      <c r="U1813" s="27"/>
      <c r="V1813" s="27"/>
      <c r="W1813" s="27"/>
    </row>
    <row r="1814" spans="3:23">
      <c r="C1814" s="27"/>
      <c r="D1814" s="27"/>
      <c r="E1814" s="27"/>
      <c r="F1814" s="27"/>
      <c r="G1814" s="27"/>
      <c r="H1814" s="27"/>
      <c r="I1814" s="27"/>
      <c r="J1814" s="27"/>
      <c r="K1814" s="27"/>
      <c r="L1814" s="27"/>
      <c r="M1814" s="27"/>
      <c r="N1814" s="27"/>
      <c r="O1814" s="27"/>
      <c r="P1814" s="27"/>
      <c r="Q1814" s="27"/>
      <c r="R1814" s="27"/>
      <c r="S1814" s="27"/>
      <c r="T1814" s="27"/>
      <c r="U1814" s="27"/>
      <c r="V1814" s="27"/>
      <c r="W1814" s="27"/>
    </row>
    <row r="1815" spans="3:23">
      <c r="C1815" s="27"/>
      <c r="D1815" s="27"/>
      <c r="E1815" s="27"/>
      <c r="F1815" s="27"/>
      <c r="G1815" s="27"/>
      <c r="H1815" s="27"/>
      <c r="I1815" s="27"/>
      <c r="J1815" s="27"/>
      <c r="K1815" s="27"/>
      <c r="L1815" s="27"/>
      <c r="M1815" s="27"/>
      <c r="N1815" s="27"/>
      <c r="O1815" s="27"/>
      <c r="P1815" s="27"/>
      <c r="Q1815" s="27"/>
      <c r="R1815" s="27"/>
      <c r="S1815" s="27"/>
      <c r="T1815" s="27"/>
      <c r="U1815" s="27"/>
      <c r="V1815" s="27"/>
      <c r="W1815" s="27"/>
    </row>
    <row r="1816" spans="3:23">
      <c r="C1816" s="27"/>
      <c r="D1816" s="27"/>
      <c r="E1816" s="27"/>
      <c r="F1816" s="27"/>
      <c r="G1816" s="27"/>
      <c r="H1816" s="27"/>
      <c r="I1816" s="27"/>
      <c r="J1816" s="27"/>
      <c r="K1816" s="27"/>
      <c r="L1816" s="27"/>
      <c r="M1816" s="27"/>
      <c r="N1816" s="27"/>
      <c r="O1816" s="27"/>
      <c r="P1816" s="27"/>
      <c r="Q1816" s="27"/>
      <c r="R1816" s="27"/>
      <c r="S1816" s="27"/>
      <c r="T1816" s="27"/>
      <c r="U1816" s="27"/>
      <c r="V1816" s="27"/>
      <c r="W1816" s="27"/>
    </row>
    <row r="1817" spans="3:23">
      <c r="C1817" s="27"/>
      <c r="D1817" s="27"/>
      <c r="E1817" s="27"/>
      <c r="F1817" s="27"/>
      <c r="G1817" s="27"/>
      <c r="H1817" s="27"/>
      <c r="I1817" s="27"/>
      <c r="J1817" s="27"/>
      <c r="K1817" s="27"/>
      <c r="L1817" s="27"/>
      <c r="M1817" s="27"/>
      <c r="N1817" s="27"/>
      <c r="O1817" s="27"/>
      <c r="P1817" s="27"/>
      <c r="Q1817" s="27"/>
      <c r="R1817" s="27"/>
      <c r="S1817" s="27"/>
      <c r="T1817" s="27"/>
      <c r="U1817" s="27"/>
      <c r="V1817" s="27"/>
      <c r="W1817" s="27"/>
    </row>
    <row r="1818" spans="3:23">
      <c r="C1818" s="27"/>
      <c r="D1818" s="27"/>
      <c r="E1818" s="27"/>
      <c r="F1818" s="27"/>
      <c r="G1818" s="27"/>
      <c r="H1818" s="27"/>
      <c r="I1818" s="27"/>
      <c r="J1818" s="27"/>
      <c r="K1818" s="27"/>
      <c r="L1818" s="27"/>
      <c r="M1818" s="27"/>
      <c r="N1818" s="27"/>
      <c r="O1818" s="27"/>
      <c r="P1818" s="27"/>
      <c r="Q1818" s="27"/>
      <c r="R1818" s="27"/>
      <c r="S1818" s="27"/>
      <c r="T1818" s="27"/>
      <c r="U1818" s="27"/>
      <c r="V1818" s="27"/>
      <c r="W1818" s="27"/>
    </row>
    <row r="1819" spans="3:23">
      <c r="C1819" s="27"/>
      <c r="D1819" s="27"/>
      <c r="E1819" s="27"/>
      <c r="F1819" s="27"/>
      <c r="G1819" s="27"/>
      <c r="H1819" s="27"/>
      <c r="I1819" s="27"/>
      <c r="J1819" s="27"/>
      <c r="K1819" s="27"/>
      <c r="L1819" s="27"/>
      <c r="M1819" s="27"/>
      <c r="N1819" s="27"/>
      <c r="O1819" s="27"/>
      <c r="P1819" s="27"/>
      <c r="Q1819" s="27"/>
      <c r="R1819" s="27"/>
      <c r="S1819" s="27"/>
      <c r="T1819" s="27"/>
      <c r="U1819" s="27"/>
      <c r="V1819" s="27"/>
      <c r="W1819" s="27"/>
    </row>
    <row r="1820" spans="3:23">
      <c r="C1820" s="27"/>
      <c r="D1820" s="27"/>
      <c r="E1820" s="27"/>
      <c r="F1820" s="27"/>
      <c r="G1820" s="27"/>
      <c r="H1820" s="27"/>
      <c r="I1820" s="27"/>
      <c r="J1820" s="27"/>
      <c r="K1820" s="27"/>
      <c r="L1820" s="27"/>
      <c r="M1820" s="27"/>
      <c r="N1820" s="27"/>
      <c r="O1820" s="27"/>
      <c r="P1820" s="27"/>
      <c r="Q1820" s="27"/>
      <c r="R1820" s="27"/>
      <c r="S1820" s="27"/>
      <c r="T1820" s="27"/>
      <c r="U1820" s="27"/>
      <c r="V1820" s="27"/>
      <c r="W1820" s="27"/>
    </row>
    <row r="1821" spans="3:23">
      <c r="C1821" s="27"/>
      <c r="D1821" s="27"/>
      <c r="E1821" s="27"/>
      <c r="F1821" s="27"/>
      <c r="G1821" s="27"/>
      <c r="H1821" s="27"/>
      <c r="I1821" s="27"/>
      <c r="J1821" s="27"/>
      <c r="K1821" s="27"/>
      <c r="L1821" s="27"/>
      <c r="M1821" s="27"/>
      <c r="N1821" s="27"/>
      <c r="O1821" s="27"/>
      <c r="P1821" s="27"/>
      <c r="Q1821" s="27"/>
      <c r="R1821" s="27"/>
      <c r="S1821" s="27"/>
      <c r="T1821" s="27"/>
      <c r="U1821" s="27"/>
      <c r="V1821" s="27"/>
      <c r="W1821" s="27"/>
    </row>
    <row r="1822" spans="3:23">
      <c r="C1822" s="27"/>
      <c r="D1822" s="27"/>
      <c r="E1822" s="27"/>
      <c r="F1822" s="27"/>
      <c r="G1822" s="27"/>
      <c r="H1822" s="27"/>
      <c r="I1822" s="27"/>
      <c r="J1822" s="27"/>
      <c r="K1822" s="27"/>
      <c r="L1822" s="27"/>
      <c r="M1822" s="27"/>
      <c r="N1822" s="27"/>
      <c r="O1822" s="27"/>
      <c r="P1822" s="27"/>
      <c r="Q1822" s="27"/>
      <c r="R1822" s="27"/>
      <c r="S1822" s="27"/>
      <c r="T1822" s="27"/>
      <c r="U1822" s="27"/>
      <c r="V1822" s="27"/>
      <c r="W1822" s="27"/>
    </row>
    <row r="1823" spans="3:23">
      <c r="C1823" s="27"/>
      <c r="D1823" s="27"/>
      <c r="E1823" s="27"/>
      <c r="F1823" s="27"/>
      <c r="G1823" s="27"/>
      <c r="H1823" s="27"/>
      <c r="I1823" s="27"/>
      <c r="J1823" s="27"/>
      <c r="K1823" s="27"/>
      <c r="L1823" s="27"/>
      <c r="M1823" s="27"/>
      <c r="N1823" s="27"/>
      <c r="O1823" s="27"/>
      <c r="P1823" s="27"/>
      <c r="Q1823" s="27"/>
      <c r="R1823" s="27"/>
      <c r="S1823" s="27"/>
      <c r="T1823" s="27"/>
      <c r="U1823" s="27"/>
      <c r="V1823" s="27"/>
      <c r="W1823" s="27"/>
    </row>
    <row r="1824" spans="3:23">
      <c r="C1824" s="27"/>
      <c r="D1824" s="27"/>
      <c r="E1824" s="27"/>
      <c r="F1824" s="27"/>
      <c r="G1824" s="27"/>
      <c r="H1824" s="27"/>
      <c r="I1824" s="27"/>
      <c r="J1824" s="27"/>
      <c r="K1824" s="27"/>
      <c r="L1824" s="27"/>
      <c r="M1824" s="27"/>
      <c r="N1824" s="27"/>
      <c r="O1824" s="27"/>
      <c r="P1824" s="27"/>
      <c r="Q1824" s="27"/>
      <c r="R1824" s="27"/>
      <c r="S1824" s="27"/>
      <c r="T1824" s="27"/>
      <c r="U1824" s="27"/>
      <c r="V1824" s="27"/>
      <c r="W1824" s="27"/>
    </row>
    <row r="1825" spans="3:23">
      <c r="C1825" s="27"/>
      <c r="D1825" s="27"/>
      <c r="E1825" s="27"/>
      <c r="F1825" s="27"/>
      <c r="G1825" s="27"/>
      <c r="H1825" s="27"/>
      <c r="I1825" s="27"/>
      <c r="J1825" s="27"/>
      <c r="K1825" s="27"/>
      <c r="L1825" s="27"/>
      <c r="M1825" s="27"/>
      <c r="N1825" s="27"/>
      <c r="O1825" s="27"/>
      <c r="P1825" s="27"/>
      <c r="Q1825" s="27"/>
      <c r="R1825" s="27"/>
      <c r="S1825" s="27"/>
      <c r="T1825" s="27"/>
      <c r="U1825" s="27"/>
      <c r="V1825" s="27"/>
      <c r="W1825" s="27"/>
    </row>
    <row r="1826" spans="3:23">
      <c r="C1826" s="27"/>
      <c r="D1826" s="27"/>
      <c r="E1826" s="27"/>
      <c r="F1826" s="27"/>
      <c r="G1826" s="27"/>
      <c r="H1826" s="27"/>
      <c r="I1826" s="27"/>
      <c r="J1826" s="27"/>
      <c r="K1826" s="27"/>
      <c r="L1826" s="27"/>
      <c r="M1826" s="27"/>
      <c r="N1826" s="27"/>
      <c r="O1826" s="27"/>
      <c r="P1826" s="27"/>
      <c r="Q1826" s="27"/>
      <c r="R1826" s="27"/>
      <c r="S1826" s="27"/>
      <c r="T1826" s="27"/>
      <c r="U1826" s="27"/>
      <c r="V1826" s="27"/>
      <c r="W1826" s="27"/>
    </row>
    <row r="1827" spans="3:23">
      <c r="C1827" s="27"/>
      <c r="D1827" s="27"/>
      <c r="E1827" s="27"/>
      <c r="F1827" s="27"/>
      <c r="G1827" s="27"/>
      <c r="H1827" s="27"/>
      <c r="I1827" s="27"/>
      <c r="J1827" s="27"/>
      <c r="K1827" s="27"/>
      <c r="L1827" s="27"/>
      <c r="M1827" s="27"/>
      <c r="N1827" s="27"/>
      <c r="O1827" s="27"/>
      <c r="P1827" s="27"/>
      <c r="Q1827" s="27"/>
      <c r="R1827" s="27"/>
      <c r="S1827" s="27"/>
      <c r="T1827" s="27"/>
      <c r="U1827" s="27"/>
      <c r="V1827" s="27"/>
      <c r="W1827" s="27"/>
    </row>
    <row r="1828" spans="3:23">
      <c r="C1828" s="27"/>
      <c r="D1828" s="27"/>
      <c r="E1828" s="27"/>
      <c r="F1828" s="27"/>
      <c r="G1828" s="27"/>
      <c r="H1828" s="27"/>
      <c r="I1828" s="27"/>
      <c r="J1828" s="27"/>
      <c r="K1828" s="27"/>
      <c r="L1828" s="27"/>
      <c r="M1828" s="27"/>
      <c r="N1828" s="27"/>
      <c r="O1828" s="27"/>
      <c r="P1828" s="27"/>
      <c r="Q1828" s="27"/>
      <c r="R1828" s="27"/>
      <c r="S1828" s="27"/>
      <c r="T1828" s="27"/>
      <c r="U1828" s="27"/>
      <c r="V1828" s="27"/>
      <c r="W1828" s="27"/>
    </row>
    <row r="1829" spans="3:23">
      <c r="C1829" s="27"/>
      <c r="D1829" s="27"/>
      <c r="E1829" s="27"/>
      <c r="F1829" s="27"/>
      <c r="G1829" s="27"/>
      <c r="H1829" s="27"/>
      <c r="I1829" s="27"/>
      <c r="J1829" s="27"/>
      <c r="K1829" s="27"/>
      <c r="L1829" s="27"/>
      <c r="M1829" s="27"/>
      <c r="N1829" s="27"/>
      <c r="O1829" s="27"/>
      <c r="P1829" s="27"/>
      <c r="Q1829" s="27"/>
      <c r="R1829" s="27"/>
      <c r="S1829" s="27"/>
      <c r="T1829" s="27"/>
      <c r="U1829" s="27"/>
      <c r="V1829" s="27"/>
      <c r="W1829" s="27"/>
    </row>
    <row r="1830" spans="3:23">
      <c r="C1830" s="27"/>
      <c r="D1830" s="27"/>
      <c r="E1830" s="27"/>
      <c r="F1830" s="27"/>
      <c r="G1830" s="27"/>
      <c r="H1830" s="27"/>
      <c r="I1830" s="27"/>
      <c r="J1830" s="27"/>
      <c r="K1830" s="27"/>
      <c r="L1830" s="27"/>
      <c r="M1830" s="27"/>
      <c r="N1830" s="27"/>
      <c r="O1830" s="27"/>
      <c r="P1830" s="27"/>
      <c r="Q1830" s="27"/>
      <c r="R1830" s="27"/>
      <c r="S1830" s="27"/>
      <c r="T1830" s="27"/>
      <c r="U1830" s="27"/>
      <c r="V1830" s="27"/>
      <c r="W1830" s="27"/>
    </row>
    <row r="1831" spans="3:23">
      <c r="C1831" s="27"/>
      <c r="D1831" s="27"/>
      <c r="E1831" s="27"/>
      <c r="F1831" s="27"/>
      <c r="G1831" s="27"/>
      <c r="H1831" s="27"/>
      <c r="I1831" s="27"/>
      <c r="J1831" s="27"/>
      <c r="K1831" s="27"/>
      <c r="L1831" s="27"/>
      <c r="M1831" s="27"/>
      <c r="N1831" s="27"/>
      <c r="O1831" s="27"/>
      <c r="P1831" s="27"/>
      <c r="Q1831" s="27"/>
      <c r="R1831" s="27"/>
      <c r="S1831" s="27"/>
      <c r="T1831" s="27"/>
      <c r="U1831" s="27"/>
      <c r="V1831" s="27"/>
      <c r="W1831" s="27"/>
    </row>
    <row r="1832" spans="3:23">
      <c r="C1832" s="27"/>
      <c r="D1832" s="27"/>
      <c r="E1832" s="27"/>
      <c r="F1832" s="27"/>
      <c r="G1832" s="27"/>
      <c r="H1832" s="27"/>
      <c r="I1832" s="27"/>
      <c r="J1832" s="27"/>
      <c r="K1832" s="27"/>
      <c r="L1832" s="27"/>
      <c r="M1832" s="27"/>
      <c r="N1832" s="27"/>
      <c r="O1832" s="27"/>
      <c r="P1832" s="27"/>
      <c r="Q1832" s="27"/>
      <c r="R1832" s="27"/>
      <c r="S1832" s="27"/>
      <c r="T1832" s="27"/>
      <c r="U1832" s="27"/>
      <c r="V1832" s="27"/>
      <c r="W1832" s="27"/>
    </row>
    <row r="1833" spans="3:23">
      <c r="C1833" s="27"/>
      <c r="D1833" s="27"/>
      <c r="E1833" s="27"/>
      <c r="F1833" s="27"/>
      <c r="G1833" s="27"/>
      <c r="H1833" s="27"/>
      <c r="I1833" s="27"/>
      <c r="J1833" s="27"/>
      <c r="K1833" s="27"/>
      <c r="L1833" s="27"/>
      <c r="M1833" s="27"/>
      <c r="N1833" s="27"/>
      <c r="O1833" s="27"/>
      <c r="P1833" s="27"/>
      <c r="Q1833" s="27"/>
      <c r="R1833" s="27"/>
      <c r="S1833" s="27"/>
      <c r="T1833" s="27"/>
      <c r="U1833" s="27"/>
      <c r="V1833" s="27"/>
      <c r="W1833" s="27"/>
    </row>
    <row r="1834" spans="3:23">
      <c r="C1834" s="27"/>
      <c r="D1834" s="27"/>
      <c r="E1834" s="27"/>
      <c r="F1834" s="27"/>
      <c r="G1834" s="27"/>
      <c r="H1834" s="27"/>
      <c r="I1834" s="27"/>
      <c r="J1834" s="27"/>
      <c r="K1834" s="27"/>
      <c r="L1834" s="27"/>
      <c r="M1834" s="27"/>
      <c r="N1834" s="27"/>
      <c r="O1834" s="27"/>
      <c r="P1834" s="27"/>
      <c r="Q1834" s="27"/>
      <c r="R1834" s="27"/>
      <c r="S1834" s="27"/>
      <c r="T1834" s="27"/>
      <c r="U1834" s="27"/>
      <c r="V1834" s="27"/>
      <c r="W1834" s="27"/>
    </row>
    <row r="1835" spans="3:23">
      <c r="C1835" s="27"/>
      <c r="D1835" s="27"/>
      <c r="E1835" s="27"/>
      <c r="F1835" s="27"/>
      <c r="G1835" s="27"/>
      <c r="H1835" s="27"/>
      <c r="I1835" s="27"/>
      <c r="J1835" s="27"/>
      <c r="K1835" s="27"/>
      <c r="L1835" s="27"/>
      <c r="M1835" s="27"/>
      <c r="N1835" s="27"/>
      <c r="O1835" s="27"/>
      <c r="P1835" s="27"/>
      <c r="Q1835" s="27"/>
      <c r="R1835" s="27"/>
      <c r="S1835" s="27"/>
      <c r="T1835" s="27"/>
      <c r="U1835" s="27"/>
      <c r="V1835" s="27"/>
      <c r="W1835" s="27"/>
    </row>
    <row r="1836" spans="3:23">
      <c r="C1836" s="27"/>
      <c r="D1836" s="27"/>
      <c r="E1836" s="27"/>
      <c r="F1836" s="27"/>
      <c r="G1836" s="27"/>
      <c r="H1836" s="27"/>
      <c r="I1836" s="27"/>
      <c r="J1836" s="27"/>
      <c r="K1836" s="27"/>
      <c r="L1836" s="27"/>
      <c r="M1836" s="27"/>
      <c r="N1836" s="27"/>
      <c r="O1836" s="27"/>
      <c r="P1836" s="27"/>
      <c r="Q1836" s="27"/>
      <c r="R1836" s="27"/>
      <c r="S1836" s="27"/>
      <c r="T1836" s="27"/>
      <c r="U1836" s="27"/>
      <c r="V1836" s="27"/>
      <c r="W1836" s="27"/>
    </row>
    <row r="1837" spans="3:23">
      <c r="C1837" s="27"/>
      <c r="D1837" s="27"/>
      <c r="E1837" s="27"/>
      <c r="F1837" s="27"/>
      <c r="G1837" s="27"/>
      <c r="H1837" s="27"/>
      <c r="I1837" s="27"/>
      <c r="J1837" s="27"/>
      <c r="K1837" s="27"/>
      <c r="L1837" s="27"/>
      <c r="M1837" s="27"/>
      <c r="N1837" s="27"/>
      <c r="O1837" s="27"/>
      <c r="P1837" s="27"/>
      <c r="Q1837" s="27"/>
      <c r="R1837" s="27"/>
      <c r="S1837" s="27"/>
      <c r="T1837" s="27"/>
      <c r="U1837" s="27"/>
      <c r="V1837" s="27"/>
      <c r="W1837" s="27"/>
    </row>
    <row r="1838" spans="3:23">
      <c r="C1838" s="27"/>
      <c r="D1838" s="27"/>
      <c r="E1838" s="27"/>
      <c r="F1838" s="27"/>
      <c r="G1838" s="27"/>
      <c r="H1838" s="27"/>
      <c r="I1838" s="27"/>
      <c r="J1838" s="27"/>
      <c r="K1838" s="27"/>
      <c r="L1838" s="27"/>
      <c r="M1838" s="27"/>
      <c r="N1838" s="27"/>
      <c r="O1838" s="27"/>
      <c r="P1838" s="27"/>
      <c r="Q1838" s="27"/>
      <c r="R1838" s="27"/>
      <c r="S1838" s="27"/>
      <c r="T1838" s="27"/>
      <c r="U1838" s="27"/>
      <c r="V1838" s="27"/>
      <c r="W1838" s="27"/>
    </row>
    <row r="1839" spans="3:23">
      <c r="C1839" s="27"/>
      <c r="D1839" s="27"/>
      <c r="E1839" s="27"/>
      <c r="F1839" s="27"/>
      <c r="G1839" s="27"/>
      <c r="H1839" s="27"/>
      <c r="I1839" s="27"/>
      <c r="J1839" s="27"/>
      <c r="K1839" s="27"/>
      <c r="L1839" s="27"/>
      <c r="M1839" s="27"/>
      <c r="N1839" s="27"/>
      <c r="O1839" s="27"/>
      <c r="P1839" s="27"/>
      <c r="Q1839" s="27"/>
      <c r="R1839" s="27"/>
      <c r="S1839" s="27"/>
      <c r="T1839" s="27"/>
      <c r="U1839" s="27"/>
      <c r="V1839" s="27"/>
      <c r="W1839" s="27"/>
    </row>
    <row r="1840" spans="3:23">
      <c r="C1840" s="27"/>
      <c r="D1840" s="27"/>
      <c r="E1840" s="27"/>
      <c r="F1840" s="27"/>
      <c r="G1840" s="27"/>
      <c r="H1840" s="27"/>
      <c r="I1840" s="27"/>
      <c r="J1840" s="27"/>
      <c r="K1840" s="27"/>
      <c r="L1840" s="27"/>
      <c r="M1840" s="27"/>
      <c r="N1840" s="27"/>
      <c r="O1840" s="27"/>
      <c r="P1840" s="27"/>
      <c r="Q1840" s="27"/>
      <c r="R1840" s="27"/>
      <c r="S1840" s="27"/>
      <c r="T1840" s="27"/>
      <c r="U1840" s="27"/>
      <c r="V1840" s="27"/>
      <c r="W1840" s="27"/>
    </row>
    <row r="1841" spans="3:23">
      <c r="C1841" s="27"/>
      <c r="D1841" s="27"/>
      <c r="E1841" s="27"/>
      <c r="F1841" s="27"/>
      <c r="G1841" s="27"/>
      <c r="H1841" s="27"/>
      <c r="I1841" s="27"/>
      <c r="J1841" s="27"/>
      <c r="K1841" s="27"/>
      <c r="L1841" s="27"/>
      <c r="M1841" s="27"/>
      <c r="N1841" s="27"/>
      <c r="O1841" s="27"/>
      <c r="P1841" s="27"/>
      <c r="Q1841" s="27"/>
      <c r="R1841" s="27"/>
      <c r="S1841" s="27"/>
      <c r="T1841" s="27"/>
      <c r="U1841" s="27"/>
      <c r="V1841" s="27"/>
      <c r="W1841" s="27"/>
    </row>
    <row r="1842" spans="3:23">
      <c r="C1842" s="27"/>
      <c r="D1842" s="27"/>
      <c r="E1842" s="27"/>
      <c r="F1842" s="27"/>
      <c r="G1842" s="27"/>
      <c r="H1842" s="27"/>
      <c r="I1842" s="27"/>
      <c r="J1842" s="27"/>
      <c r="K1842" s="27"/>
      <c r="L1842" s="27"/>
      <c r="M1842" s="27"/>
      <c r="N1842" s="27"/>
      <c r="O1842" s="27"/>
      <c r="P1842" s="27"/>
      <c r="Q1842" s="27"/>
      <c r="R1842" s="27"/>
      <c r="S1842" s="27"/>
      <c r="T1842" s="27"/>
      <c r="U1842" s="27"/>
      <c r="V1842" s="27"/>
      <c r="W1842" s="27"/>
    </row>
    <row r="1843" spans="3:23">
      <c r="C1843" s="27"/>
      <c r="D1843" s="27"/>
      <c r="E1843" s="27"/>
      <c r="F1843" s="27"/>
      <c r="G1843" s="27"/>
      <c r="H1843" s="27"/>
      <c r="I1843" s="27"/>
      <c r="J1843" s="27"/>
      <c r="K1843" s="27"/>
      <c r="L1843" s="27"/>
      <c r="M1843" s="27"/>
      <c r="N1843" s="27"/>
      <c r="O1843" s="27"/>
      <c r="P1843" s="27"/>
      <c r="Q1843" s="27"/>
      <c r="R1843" s="27"/>
      <c r="S1843" s="27"/>
      <c r="T1843" s="27"/>
      <c r="U1843" s="27"/>
      <c r="V1843" s="27"/>
      <c r="W1843" s="27"/>
    </row>
    <row r="1844" spans="3:23">
      <c r="C1844" s="27"/>
      <c r="D1844" s="27"/>
      <c r="E1844" s="27"/>
      <c r="F1844" s="27"/>
      <c r="G1844" s="27"/>
      <c r="H1844" s="27"/>
      <c r="I1844" s="27"/>
      <c r="J1844" s="27"/>
      <c r="K1844" s="27"/>
      <c r="L1844" s="27"/>
      <c r="M1844" s="27"/>
      <c r="N1844" s="27"/>
      <c r="O1844" s="27"/>
      <c r="P1844" s="27"/>
      <c r="Q1844" s="27"/>
      <c r="R1844" s="27"/>
      <c r="S1844" s="27"/>
      <c r="T1844" s="27"/>
      <c r="U1844" s="27"/>
      <c r="V1844" s="27"/>
      <c r="W1844" s="27"/>
    </row>
    <row r="1845" spans="3:23">
      <c r="C1845" s="27"/>
      <c r="D1845" s="27"/>
      <c r="E1845" s="27"/>
      <c r="F1845" s="27"/>
      <c r="G1845" s="27"/>
      <c r="H1845" s="27"/>
      <c r="I1845" s="27"/>
      <c r="J1845" s="27"/>
      <c r="K1845" s="27"/>
      <c r="L1845" s="27"/>
      <c r="M1845" s="27"/>
      <c r="N1845" s="27"/>
      <c r="O1845" s="27"/>
      <c r="P1845" s="27"/>
      <c r="Q1845" s="27"/>
      <c r="R1845" s="27"/>
      <c r="S1845" s="27"/>
      <c r="T1845" s="27"/>
      <c r="U1845" s="27"/>
      <c r="V1845" s="27"/>
      <c r="W1845" s="27"/>
    </row>
    <row r="1846" spans="3:23">
      <c r="C1846" s="27"/>
      <c r="D1846" s="27"/>
      <c r="E1846" s="27"/>
      <c r="F1846" s="27"/>
      <c r="G1846" s="27"/>
      <c r="H1846" s="27"/>
      <c r="I1846" s="27"/>
      <c r="J1846" s="27"/>
      <c r="K1846" s="27"/>
      <c r="L1846" s="27"/>
      <c r="M1846" s="27"/>
      <c r="N1846" s="27"/>
      <c r="O1846" s="27"/>
      <c r="P1846" s="27"/>
      <c r="Q1846" s="27"/>
      <c r="R1846" s="27"/>
      <c r="S1846" s="27"/>
      <c r="T1846" s="27"/>
      <c r="U1846" s="27"/>
      <c r="V1846" s="27"/>
      <c r="W1846" s="27"/>
    </row>
    <row r="1847" spans="3:23">
      <c r="C1847" s="27"/>
      <c r="D1847" s="27"/>
      <c r="E1847" s="27"/>
      <c r="F1847" s="27"/>
      <c r="G1847" s="27"/>
      <c r="H1847" s="27"/>
      <c r="I1847" s="27"/>
      <c r="J1847" s="27"/>
      <c r="K1847" s="27"/>
      <c r="L1847" s="27"/>
      <c r="M1847" s="27"/>
      <c r="N1847" s="27"/>
      <c r="O1847" s="27"/>
      <c r="P1847" s="27"/>
      <c r="Q1847" s="27"/>
      <c r="R1847" s="27"/>
      <c r="S1847" s="27"/>
      <c r="T1847" s="27"/>
      <c r="U1847" s="27"/>
      <c r="V1847" s="27"/>
      <c r="W1847" s="27"/>
    </row>
    <row r="1848" spans="3:23">
      <c r="C1848" s="27"/>
      <c r="D1848" s="27"/>
      <c r="E1848" s="27"/>
      <c r="F1848" s="27"/>
      <c r="G1848" s="27"/>
      <c r="H1848" s="27"/>
      <c r="I1848" s="27"/>
      <c r="J1848" s="27"/>
      <c r="K1848" s="27"/>
      <c r="L1848" s="27"/>
      <c r="M1848" s="27"/>
      <c r="N1848" s="27"/>
      <c r="O1848" s="27"/>
      <c r="P1848" s="27"/>
      <c r="Q1848" s="27"/>
      <c r="R1848" s="27"/>
      <c r="S1848" s="27"/>
      <c r="T1848" s="27"/>
      <c r="U1848" s="27"/>
      <c r="V1848" s="27"/>
      <c r="W1848" s="27"/>
    </row>
    <row r="1849" spans="3:23">
      <c r="C1849" s="27"/>
      <c r="D1849" s="27"/>
      <c r="E1849" s="27"/>
      <c r="F1849" s="27"/>
      <c r="G1849" s="27"/>
      <c r="H1849" s="27"/>
      <c r="I1849" s="27"/>
      <c r="J1849" s="27"/>
      <c r="K1849" s="27"/>
      <c r="L1849" s="27"/>
      <c r="M1849" s="27"/>
      <c r="N1849" s="27"/>
      <c r="O1849" s="27"/>
      <c r="P1849" s="27"/>
      <c r="Q1849" s="27"/>
      <c r="R1849" s="27"/>
      <c r="S1849" s="27"/>
      <c r="T1849" s="27"/>
      <c r="U1849" s="27"/>
      <c r="V1849" s="27"/>
      <c r="W1849" s="27"/>
    </row>
    <row r="1850" spans="3:23">
      <c r="C1850" s="27"/>
      <c r="D1850" s="27"/>
      <c r="E1850" s="27"/>
      <c r="F1850" s="27"/>
      <c r="G1850" s="27"/>
      <c r="H1850" s="27"/>
      <c r="I1850" s="27"/>
      <c r="J1850" s="27"/>
      <c r="K1850" s="27"/>
      <c r="L1850" s="27"/>
      <c r="M1850" s="27"/>
      <c r="N1850" s="27"/>
      <c r="O1850" s="27"/>
      <c r="P1850" s="27"/>
      <c r="Q1850" s="27"/>
      <c r="R1850" s="27"/>
      <c r="S1850" s="27"/>
      <c r="T1850" s="27"/>
      <c r="U1850" s="27"/>
      <c r="V1850" s="27"/>
      <c r="W1850" s="27"/>
    </row>
    <row r="1851" spans="3:23">
      <c r="C1851" s="27"/>
      <c r="D1851" s="27"/>
      <c r="E1851" s="27"/>
      <c r="F1851" s="27"/>
      <c r="G1851" s="27"/>
      <c r="H1851" s="27"/>
      <c r="I1851" s="27"/>
      <c r="J1851" s="27"/>
      <c r="K1851" s="27"/>
      <c r="L1851" s="27"/>
      <c r="M1851" s="27"/>
      <c r="N1851" s="27"/>
      <c r="O1851" s="27"/>
      <c r="P1851" s="27"/>
      <c r="Q1851" s="27"/>
      <c r="R1851" s="27"/>
      <c r="S1851" s="27"/>
      <c r="T1851" s="27"/>
      <c r="U1851" s="27"/>
      <c r="V1851" s="27"/>
      <c r="W1851" s="27"/>
    </row>
    <row r="1852" spans="3:23">
      <c r="C1852" s="27"/>
      <c r="D1852" s="27"/>
      <c r="E1852" s="27"/>
      <c r="F1852" s="27"/>
      <c r="G1852" s="27"/>
      <c r="H1852" s="27"/>
      <c r="I1852" s="27"/>
      <c r="J1852" s="27"/>
      <c r="K1852" s="27"/>
      <c r="L1852" s="27"/>
      <c r="M1852" s="27"/>
      <c r="N1852" s="27"/>
      <c r="O1852" s="27"/>
      <c r="P1852" s="27"/>
      <c r="Q1852" s="27"/>
      <c r="R1852" s="27"/>
      <c r="S1852" s="27"/>
      <c r="T1852" s="27"/>
      <c r="U1852" s="27"/>
      <c r="V1852" s="27"/>
      <c r="W1852" s="27"/>
    </row>
    <row r="1853" spans="3:23">
      <c r="C1853" s="27"/>
      <c r="D1853" s="27"/>
      <c r="E1853" s="27"/>
      <c r="F1853" s="27"/>
      <c r="G1853" s="27"/>
      <c r="H1853" s="27"/>
      <c r="I1853" s="27"/>
      <c r="J1853" s="27"/>
      <c r="K1853" s="27"/>
      <c r="L1853" s="27"/>
      <c r="M1853" s="27"/>
      <c r="N1853" s="27"/>
      <c r="O1853" s="27"/>
      <c r="P1853" s="27"/>
      <c r="Q1853" s="27"/>
      <c r="R1853" s="27"/>
      <c r="S1853" s="27"/>
      <c r="T1853" s="27"/>
      <c r="U1853" s="27"/>
      <c r="V1853" s="27"/>
      <c r="W1853" s="27"/>
    </row>
    <row r="1854" spans="3:23">
      <c r="C1854" s="27"/>
      <c r="D1854" s="27"/>
      <c r="E1854" s="27"/>
      <c r="F1854" s="27"/>
      <c r="G1854" s="27"/>
      <c r="H1854" s="27"/>
      <c r="I1854" s="27"/>
      <c r="J1854" s="27"/>
      <c r="K1854" s="27"/>
      <c r="L1854" s="27"/>
      <c r="M1854" s="27"/>
      <c r="N1854" s="27"/>
      <c r="O1854" s="27"/>
      <c r="P1854" s="27"/>
      <c r="Q1854" s="27"/>
      <c r="R1854" s="27"/>
      <c r="S1854" s="27"/>
      <c r="T1854" s="27"/>
      <c r="U1854" s="27"/>
      <c r="V1854" s="27"/>
      <c r="W1854" s="27"/>
    </row>
    <row r="1855" spans="3:23">
      <c r="C1855" s="27"/>
      <c r="D1855" s="27"/>
      <c r="E1855" s="27"/>
      <c r="F1855" s="27"/>
      <c r="G1855" s="27"/>
      <c r="H1855" s="27"/>
      <c r="I1855" s="27"/>
      <c r="J1855" s="27"/>
      <c r="K1855" s="27"/>
      <c r="L1855" s="27"/>
      <c r="M1855" s="27"/>
      <c r="N1855" s="27"/>
      <c r="O1855" s="27"/>
      <c r="P1855" s="27"/>
      <c r="Q1855" s="27"/>
      <c r="R1855" s="27"/>
      <c r="S1855" s="27"/>
      <c r="T1855" s="27"/>
      <c r="U1855" s="27"/>
      <c r="V1855" s="27"/>
      <c r="W1855" s="27"/>
    </row>
    <row r="1856" spans="3:23">
      <c r="C1856" s="27"/>
      <c r="D1856" s="27"/>
      <c r="E1856" s="27"/>
      <c r="F1856" s="27"/>
      <c r="G1856" s="27"/>
      <c r="H1856" s="27"/>
      <c r="I1856" s="27"/>
      <c r="J1856" s="27"/>
      <c r="K1856" s="27"/>
      <c r="L1856" s="27"/>
      <c r="M1856" s="27"/>
      <c r="N1856" s="27"/>
      <c r="O1856" s="27"/>
      <c r="P1856" s="27"/>
      <c r="Q1856" s="27"/>
      <c r="R1856" s="27"/>
      <c r="S1856" s="27"/>
      <c r="T1856" s="27"/>
      <c r="U1856" s="27"/>
      <c r="V1856" s="27"/>
      <c r="W1856" s="27"/>
    </row>
    <row r="1857" spans="3:23">
      <c r="C1857" s="27"/>
      <c r="D1857" s="27"/>
      <c r="E1857" s="27"/>
      <c r="F1857" s="27"/>
      <c r="G1857" s="27"/>
      <c r="H1857" s="27"/>
      <c r="I1857" s="27"/>
      <c r="J1857" s="27"/>
      <c r="K1857" s="27"/>
      <c r="L1857" s="27"/>
      <c r="M1857" s="27"/>
      <c r="N1857" s="27"/>
      <c r="O1857" s="27"/>
      <c r="P1857" s="27"/>
      <c r="Q1857" s="27"/>
      <c r="R1857" s="27"/>
      <c r="S1857" s="27"/>
      <c r="T1857" s="27"/>
      <c r="U1857" s="27"/>
      <c r="V1857" s="27"/>
      <c r="W1857" s="27"/>
    </row>
    <row r="1858" spans="3:23">
      <c r="C1858" s="27"/>
      <c r="D1858" s="27"/>
      <c r="E1858" s="27"/>
      <c r="F1858" s="27"/>
      <c r="G1858" s="27"/>
      <c r="H1858" s="27"/>
      <c r="I1858" s="27"/>
      <c r="J1858" s="27"/>
      <c r="K1858" s="27"/>
      <c r="L1858" s="27"/>
      <c r="M1858" s="27"/>
      <c r="N1858" s="27"/>
      <c r="O1858" s="27"/>
      <c r="P1858" s="27"/>
      <c r="Q1858" s="27"/>
      <c r="R1858" s="27"/>
      <c r="S1858" s="27"/>
      <c r="T1858" s="27"/>
      <c r="U1858" s="27"/>
      <c r="V1858" s="27"/>
      <c r="W1858" s="27"/>
    </row>
    <row r="1859" spans="3:23">
      <c r="C1859" s="27"/>
      <c r="D1859" s="27"/>
      <c r="E1859" s="27"/>
      <c r="F1859" s="27"/>
      <c r="G1859" s="27"/>
      <c r="H1859" s="27"/>
      <c r="I1859" s="27"/>
      <c r="J1859" s="27"/>
      <c r="K1859" s="27"/>
      <c r="L1859" s="27"/>
      <c r="M1859" s="27"/>
      <c r="N1859" s="27"/>
      <c r="O1859" s="27"/>
      <c r="P1859" s="27"/>
      <c r="Q1859" s="27"/>
      <c r="R1859" s="27"/>
      <c r="S1859" s="27"/>
      <c r="T1859" s="27"/>
      <c r="U1859" s="27"/>
      <c r="V1859" s="27"/>
      <c r="W1859" s="27"/>
    </row>
    <row r="1860" spans="3:23">
      <c r="C1860" s="27"/>
      <c r="D1860" s="27"/>
      <c r="E1860" s="27"/>
      <c r="F1860" s="27"/>
      <c r="G1860" s="27"/>
      <c r="H1860" s="27"/>
      <c r="I1860" s="27"/>
      <c r="J1860" s="27"/>
      <c r="K1860" s="27"/>
      <c r="L1860" s="27"/>
      <c r="M1860" s="27"/>
      <c r="N1860" s="27"/>
      <c r="O1860" s="27"/>
      <c r="P1860" s="27"/>
      <c r="Q1860" s="27"/>
      <c r="R1860" s="27"/>
      <c r="S1860" s="27"/>
      <c r="T1860" s="27"/>
      <c r="U1860" s="27"/>
      <c r="V1860" s="27"/>
      <c r="W1860" s="27"/>
    </row>
    <row r="1861" spans="3:23">
      <c r="C1861" s="27"/>
      <c r="D1861" s="27"/>
      <c r="E1861" s="27"/>
      <c r="F1861" s="27"/>
      <c r="G1861" s="27"/>
      <c r="H1861" s="27"/>
      <c r="I1861" s="27"/>
      <c r="J1861" s="27"/>
      <c r="K1861" s="27"/>
      <c r="L1861" s="27"/>
      <c r="M1861" s="27"/>
      <c r="N1861" s="27"/>
      <c r="O1861" s="27"/>
      <c r="P1861" s="27"/>
      <c r="Q1861" s="27"/>
      <c r="R1861" s="27"/>
      <c r="S1861" s="27"/>
      <c r="T1861" s="27"/>
      <c r="U1861" s="27"/>
      <c r="V1861" s="27"/>
      <c r="W1861" s="27"/>
    </row>
    <row r="1862" spans="3:23">
      <c r="C1862" s="27"/>
      <c r="D1862" s="27"/>
      <c r="E1862" s="27"/>
      <c r="F1862" s="27"/>
      <c r="G1862" s="27"/>
      <c r="H1862" s="27"/>
      <c r="I1862" s="27"/>
      <c r="J1862" s="27"/>
      <c r="K1862" s="27"/>
      <c r="L1862" s="27"/>
      <c r="M1862" s="27"/>
      <c r="N1862" s="27"/>
      <c r="O1862" s="27"/>
      <c r="P1862" s="27"/>
      <c r="Q1862" s="27"/>
      <c r="R1862" s="27"/>
      <c r="S1862" s="27"/>
      <c r="T1862" s="27"/>
      <c r="U1862" s="27"/>
      <c r="V1862" s="27"/>
      <c r="W1862" s="27"/>
    </row>
    <row r="1863" spans="3:23">
      <c r="C1863" s="27"/>
      <c r="D1863" s="27"/>
      <c r="E1863" s="27"/>
      <c r="F1863" s="27"/>
      <c r="G1863" s="27"/>
      <c r="H1863" s="27"/>
      <c r="I1863" s="27"/>
      <c r="J1863" s="27"/>
      <c r="K1863" s="27"/>
      <c r="L1863" s="27"/>
      <c r="M1863" s="27"/>
      <c r="N1863" s="27"/>
      <c r="O1863" s="27"/>
      <c r="P1863" s="27"/>
      <c r="Q1863" s="27"/>
      <c r="R1863" s="27"/>
      <c r="S1863" s="27"/>
      <c r="T1863" s="27"/>
      <c r="U1863" s="27"/>
      <c r="V1863" s="27"/>
      <c r="W1863" s="27"/>
    </row>
    <row r="1864" spans="3:23">
      <c r="C1864" s="27"/>
      <c r="D1864" s="27"/>
      <c r="E1864" s="27"/>
      <c r="F1864" s="27"/>
      <c r="G1864" s="27"/>
      <c r="H1864" s="27"/>
      <c r="I1864" s="27"/>
      <c r="J1864" s="27"/>
      <c r="K1864" s="27"/>
      <c r="L1864" s="27"/>
      <c r="M1864" s="27"/>
      <c r="N1864" s="27"/>
      <c r="O1864" s="27"/>
      <c r="P1864" s="27"/>
      <c r="Q1864" s="27"/>
      <c r="R1864" s="27"/>
      <c r="S1864" s="27"/>
      <c r="T1864" s="27"/>
      <c r="U1864" s="27"/>
      <c r="V1864" s="27"/>
      <c r="W1864" s="27"/>
    </row>
    <row r="1865" spans="3:23">
      <c r="C1865" s="27"/>
      <c r="D1865" s="27"/>
      <c r="E1865" s="27"/>
      <c r="F1865" s="27"/>
      <c r="G1865" s="27"/>
      <c r="H1865" s="27"/>
      <c r="I1865" s="27"/>
      <c r="J1865" s="27"/>
      <c r="K1865" s="27"/>
      <c r="L1865" s="27"/>
      <c r="M1865" s="27"/>
      <c r="N1865" s="27"/>
      <c r="O1865" s="27"/>
      <c r="P1865" s="27"/>
      <c r="Q1865" s="27"/>
      <c r="R1865" s="27"/>
      <c r="S1865" s="27"/>
      <c r="T1865" s="27"/>
      <c r="U1865" s="27"/>
      <c r="V1865" s="27"/>
      <c r="W1865" s="27"/>
    </row>
    <row r="1866" spans="3:23">
      <c r="C1866" s="27"/>
      <c r="D1866" s="27"/>
      <c r="E1866" s="27"/>
      <c r="F1866" s="27"/>
      <c r="G1866" s="27"/>
      <c r="H1866" s="27"/>
      <c r="I1866" s="27"/>
      <c r="J1866" s="27"/>
      <c r="K1866" s="27"/>
      <c r="L1866" s="27"/>
      <c r="M1866" s="27"/>
      <c r="N1866" s="27"/>
      <c r="O1866" s="27"/>
      <c r="P1866" s="27"/>
      <c r="Q1866" s="27"/>
      <c r="R1866" s="27"/>
      <c r="S1866" s="27"/>
      <c r="T1866" s="27"/>
      <c r="U1866" s="27"/>
      <c r="V1866" s="27"/>
      <c r="W1866" s="27"/>
    </row>
    <row r="1867" spans="3:23">
      <c r="C1867" s="27"/>
      <c r="D1867" s="27"/>
      <c r="E1867" s="27"/>
      <c r="F1867" s="27"/>
      <c r="G1867" s="27"/>
      <c r="H1867" s="27"/>
      <c r="I1867" s="27"/>
      <c r="J1867" s="27"/>
      <c r="K1867" s="27"/>
      <c r="L1867" s="27"/>
      <c r="M1867" s="27"/>
      <c r="N1867" s="27"/>
      <c r="O1867" s="27"/>
      <c r="P1867" s="27"/>
      <c r="Q1867" s="27"/>
      <c r="R1867" s="27"/>
      <c r="S1867" s="27"/>
      <c r="T1867" s="27"/>
      <c r="U1867" s="27"/>
      <c r="V1867" s="27"/>
      <c r="W1867" s="27"/>
    </row>
    <row r="1868" spans="3:23">
      <c r="C1868" s="27"/>
      <c r="D1868" s="27"/>
      <c r="E1868" s="27"/>
      <c r="F1868" s="27"/>
      <c r="G1868" s="27"/>
      <c r="H1868" s="27"/>
      <c r="I1868" s="27"/>
      <c r="J1868" s="27"/>
      <c r="K1868" s="27"/>
      <c r="L1868" s="27"/>
      <c r="M1868" s="27"/>
      <c r="N1868" s="27"/>
      <c r="O1868" s="27"/>
      <c r="P1868" s="27"/>
      <c r="Q1868" s="27"/>
      <c r="R1868" s="27"/>
      <c r="S1868" s="27"/>
      <c r="T1868" s="27"/>
      <c r="U1868" s="27"/>
      <c r="V1868" s="27"/>
      <c r="W1868" s="27"/>
    </row>
    <row r="1869" spans="3:23">
      <c r="C1869" s="27"/>
      <c r="D1869" s="27"/>
      <c r="E1869" s="27"/>
      <c r="F1869" s="27"/>
      <c r="G1869" s="27"/>
      <c r="H1869" s="27"/>
      <c r="I1869" s="27"/>
      <c r="J1869" s="27"/>
      <c r="K1869" s="27"/>
      <c r="L1869" s="27"/>
      <c r="M1869" s="27"/>
      <c r="N1869" s="27"/>
      <c r="O1869" s="27"/>
      <c r="P1869" s="27"/>
      <c r="Q1869" s="27"/>
      <c r="R1869" s="27"/>
      <c r="S1869" s="27"/>
      <c r="T1869" s="27"/>
      <c r="U1869" s="27"/>
      <c r="V1869" s="27"/>
      <c r="W1869" s="27"/>
    </row>
    <row r="1870" spans="3:23">
      <c r="C1870" s="27"/>
      <c r="D1870" s="27"/>
      <c r="E1870" s="27"/>
      <c r="F1870" s="27"/>
      <c r="G1870" s="27"/>
      <c r="H1870" s="27"/>
      <c r="I1870" s="27"/>
      <c r="J1870" s="27"/>
      <c r="K1870" s="27"/>
      <c r="L1870" s="27"/>
      <c r="M1870" s="27"/>
      <c r="N1870" s="27"/>
      <c r="O1870" s="27"/>
      <c r="P1870" s="27"/>
      <c r="Q1870" s="27"/>
      <c r="R1870" s="27"/>
      <c r="S1870" s="27"/>
      <c r="T1870" s="27"/>
      <c r="U1870" s="27"/>
      <c r="V1870" s="27"/>
      <c r="W1870" s="27"/>
    </row>
    <row r="1871" spans="3:23">
      <c r="C1871" s="27"/>
      <c r="D1871" s="27"/>
      <c r="E1871" s="27"/>
      <c r="F1871" s="27"/>
      <c r="G1871" s="27"/>
      <c r="H1871" s="27"/>
      <c r="I1871" s="27"/>
      <c r="J1871" s="27"/>
      <c r="K1871" s="27"/>
      <c r="L1871" s="27"/>
      <c r="M1871" s="27"/>
      <c r="N1871" s="27"/>
      <c r="O1871" s="27"/>
      <c r="P1871" s="27"/>
      <c r="Q1871" s="27"/>
      <c r="R1871" s="27"/>
      <c r="S1871" s="27"/>
      <c r="T1871" s="27"/>
      <c r="U1871" s="27"/>
      <c r="V1871" s="27"/>
      <c r="W1871" s="27"/>
    </row>
    <row r="1872" spans="3:23">
      <c r="C1872" s="27"/>
      <c r="D1872" s="27"/>
      <c r="E1872" s="27"/>
      <c r="F1872" s="27"/>
      <c r="G1872" s="27"/>
      <c r="H1872" s="27"/>
      <c r="I1872" s="27"/>
      <c r="J1872" s="27"/>
      <c r="K1872" s="27"/>
      <c r="L1872" s="27"/>
      <c r="M1872" s="27"/>
      <c r="N1872" s="27"/>
      <c r="O1872" s="27"/>
      <c r="P1872" s="27"/>
      <c r="Q1872" s="27"/>
      <c r="R1872" s="27"/>
      <c r="S1872" s="27"/>
      <c r="T1872" s="27"/>
      <c r="U1872" s="27"/>
      <c r="V1872" s="27"/>
      <c r="W1872" s="27"/>
    </row>
    <row r="1873" spans="3:23">
      <c r="C1873" s="27"/>
      <c r="D1873" s="27"/>
      <c r="E1873" s="27"/>
      <c r="F1873" s="27"/>
      <c r="G1873" s="27"/>
      <c r="H1873" s="27"/>
      <c r="I1873" s="27"/>
      <c r="J1873" s="27"/>
      <c r="K1873" s="27"/>
      <c r="L1873" s="27"/>
      <c r="M1873" s="27"/>
      <c r="N1873" s="27"/>
      <c r="O1873" s="27"/>
      <c r="P1873" s="27"/>
      <c r="Q1873" s="27"/>
      <c r="R1873" s="27"/>
      <c r="S1873" s="27"/>
      <c r="T1873" s="27"/>
      <c r="U1873" s="27"/>
      <c r="V1873" s="27"/>
      <c r="W1873" s="27"/>
    </row>
    <row r="1874" spans="3:23">
      <c r="C1874" s="27"/>
      <c r="D1874" s="27"/>
      <c r="E1874" s="27"/>
      <c r="F1874" s="27"/>
      <c r="G1874" s="27"/>
      <c r="H1874" s="27"/>
      <c r="I1874" s="27"/>
      <c r="J1874" s="27"/>
      <c r="K1874" s="27"/>
      <c r="L1874" s="27"/>
      <c r="M1874" s="27"/>
      <c r="N1874" s="27"/>
      <c r="O1874" s="27"/>
      <c r="P1874" s="27"/>
      <c r="Q1874" s="27"/>
      <c r="R1874" s="27"/>
      <c r="S1874" s="27"/>
      <c r="T1874" s="27"/>
      <c r="U1874" s="27"/>
      <c r="V1874" s="27"/>
      <c r="W1874" s="27"/>
    </row>
    <row r="1875" spans="3:23">
      <c r="C1875" s="27"/>
      <c r="D1875" s="27"/>
      <c r="E1875" s="27"/>
      <c r="F1875" s="27"/>
      <c r="G1875" s="27"/>
      <c r="H1875" s="27"/>
      <c r="I1875" s="27"/>
      <c r="J1875" s="27"/>
      <c r="K1875" s="27"/>
      <c r="L1875" s="27"/>
      <c r="M1875" s="27"/>
      <c r="N1875" s="27"/>
      <c r="O1875" s="27"/>
      <c r="P1875" s="27"/>
      <c r="Q1875" s="27"/>
      <c r="R1875" s="27"/>
      <c r="S1875" s="27"/>
      <c r="T1875" s="27"/>
      <c r="U1875" s="27"/>
      <c r="V1875" s="27"/>
      <c r="W1875" s="27"/>
    </row>
    <row r="1876" spans="3:23">
      <c r="C1876" s="27"/>
      <c r="D1876" s="27"/>
      <c r="E1876" s="27"/>
      <c r="F1876" s="27"/>
      <c r="G1876" s="27"/>
      <c r="H1876" s="27"/>
      <c r="I1876" s="27"/>
      <c r="J1876" s="27"/>
      <c r="K1876" s="27"/>
      <c r="L1876" s="27"/>
      <c r="M1876" s="27"/>
      <c r="N1876" s="27"/>
      <c r="O1876" s="27"/>
      <c r="P1876" s="27"/>
      <c r="Q1876" s="27"/>
      <c r="R1876" s="27"/>
      <c r="S1876" s="27"/>
      <c r="T1876" s="27"/>
      <c r="U1876" s="27"/>
      <c r="V1876" s="27"/>
      <c r="W1876" s="27"/>
    </row>
    <row r="1877" spans="3:23">
      <c r="C1877" s="27"/>
      <c r="D1877" s="27"/>
      <c r="E1877" s="27"/>
      <c r="F1877" s="27"/>
      <c r="G1877" s="27"/>
      <c r="H1877" s="27"/>
      <c r="I1877" s="27"/>
      <c r="J1877" s="27"/>
      <c r="K1877" s="27"/>
      <c r="L1877" s="27"/>
      <c r="M1877" s="27"/>
      <c r="N1877" s="27"/>
      <c r="O1877" s="27"/>
      <c r="P1877" s="27"/>
      <c r="Q1877" s="27"/>
      <c r="R1877" s="27"/>
      <c r="S1877" s="27"/>
      <c r="T1877" s="27"/>
      <c r="U1877" s="27"/>
      <c r="V1877" s="27"/>
      <c r="W1877" s="27"/>
    </row>
    <row r="1878" spans="3:23">
      <c r="C1878" s="27"/>
      <c r="D1878" s="27"/>
      <c r="E1878" s="27"/>
      <c r="F1878" s="27"/>
      <c r="G1878" s="27"/>
      <c r="H1878" s="27"/>
      <c r="I1878" s="27"/>
      <c r="J1878" s="27"/>
      <c r="K1878" s="27"/>
      <c r="L1878" s="27"/>
      <c r="M1878" s="27"/>
      <c r="N1878" s="27"/>
      <c r="O1878" s="27"/>
      <c r="P1878" s="27"/>
      <c r="Q1878" s="27"/>
      <c r="R1878" s="27"/>
      <c r="S1878" s="27"/>
      <c r="T1878" s="27"/>
      <c r="U1878" s="27"/>
      <c r="V1878" s="27"/>
      <c r="W1878" s="27"/>
    </row>
    <row r="1879" spans="3:23">
      <c r="C1879" s="27"/>
      <c r="D1879" s="27"/>
      <c r="E1879" s="27"/>
      <c r="F1879" s="27"/>
      <c r="G1879" s="27"/>
      <c r="H1879" s="27"/>
      <c r="I1879" s="27"/>
      <c r="J1879" s="27"/>
      <c r="K1879" s="27"/>
      <c r="L1879" s="27"/>
      <c r="M1879" s="27"/>
      <c r="N1879" s="27"/>
      <c r="O1879" s="27"/>
      <c r="P1879" s="27"/>
      <c r="Q1879" s="27"/>
      <c r="R1879" s="27"/>
      <c r="S1879" s="27"/>
      <c r="T1879" s="27"/>
      <c r="U1879" s="27"/>
      <c r="V1879" s="27"/>
      <c r="W1879" s="27"/>
    </row>
    <row r="1880" spans="3:23">
      <c r="C1880" s="27"/>
      <c r="D1880" s="27"/>
      <c r="E1880" s="27"/>
      <c r="F1880" s="27"/>
      <c r="G1880" s="27"/>
      <c r="H1880" s="27"/>
      <c r="I1880" s="27"/>
      <c r="J1880" s="27"/>
      <c r="K1880" s="27"/>
      <c r="L1880" s="27"/>
      <c r="M1880" s="27"/>
      <c r="N1880" s="27"/>
      <c r="O1880" s="27"/>
      <c r="P1880" s="27"/>
      <c r="Q1880" s="27"/>
      <c r="R1880" s="27"/>
      <c r="S1880" s="27"/>
      <c r="T1880" s="27"/>
      <c r="U1880" s="27"/>
      <c r="V1880" s="27"/>
      <c r="W1880" s="27"/>
    </row>
    <row r="1881" spans="3:23">
      <c r="C1881" s="27"/>
      <c r="D1881" s="27"/>
      <c r="E1881" s="27"/>
      <c r="F1881" s="27"/>
      <c r="G1881" s="27"/>
      <c r="H1881" s="27"/>
      <c r="I1881" s="27"/>
      <c r="J1881" s="27"/>
      <c r="K1881" s="27"/>
      <c r="L1881" s="27"/>
      <c r="M1881" s="27"/>
      <c r="N1881" s="27"/>
      <c r="O1881" s="27"/>
      <c r="P1881" s="27"/>
      <c r="Q1881" s="27"/>
      <c r="R1881" s="27"/>
      <c r="S1881" s="27"/>
      <c r="T1881" s="27"/>
      <c r="U1881" s="27"/>
      <c r="V1881" s="27"/>
      <c r="W1881" s="27"/>
    </row>
    <row r="1882" spans="3:23">
      <c r="C1882" s="27"/>
      <c r="D1882" s="27"/>
      <c r="E1882" s="27"/>
      <c r="F1882" s="27"/>
      <c r="G1882" s="27"/>
      <c r="H1882" s="27"/>
      <c r="I1882" s="27"/>
      <c r="J1882" s="27"/>
      <c r="K1882" s="27"/>
      <c r="L1882" s="27"/>
      <c r="M1882" s="27"/>
      <c r="N1882" s="27"/>
      <c r="O1882" s="27"/>
      <c r="P1882" s="27"/>
      <c r="Q1882" s="27"/>
      <c r="R1882" s="27"/>
      <c r="S1882" s="27"/>
      <c r="T1882" s="27"/>
      <c r="U1882" s="27"/>
      <c r="V1882" s="27"/>
      <c r="W1882" s="27"/>
    </row>
    <row r="1883" spans="3:23">
      <c r="C1883" s="27"/>
      <c r="D1883" s="27"/>
      <c r="E1883" s="27"/>
      <c r="F1883" s="27"/>
      <c r="G1883" s="27"/>
      <c r="H1883" s="27"/>
      <c r="I1883" s="27"/>
      <c r="J1883" s="27"/>
      <c r="K1883" s="27"/>
      <c r="L1883" s="27"/>
      <c r="M1883" s="27"/>
      <c r="N1883" s="27"/>
      <c r="O1883" s="27"/>
      <c r="P1883" s="27"/>
      <c r="Q1883" s="27"/>
      <c r="R1883" s="27"/>
      <c r="S1883" s="27"/>
      <c r="T1883" s="27"/>
      <c r="U1883" s="27"/>
      <c r="V1883" s="27"/>
      <c r="W1883" s="27"/>
    </row>
    <row r="1884" spans="3:23">
      <c r="C1884" s="27"/>
      <c r="D1884" s="27"/>
      <c r="E1884" s="27"/>
      <c r="F1884" s="27"/>
      <c r="G1884" s="27"/>
      <c r="H1884" s="27"/>
      <c r="I1884" s="27"/>
      <c r="J1884" s="27"/>
      <c r="K1884" s="27"/>
      <c r="L1884" s="27"/>
      <c r="M1884" s="27"/>
      <c r="N1884" s="27"/>
      <c r="O1884" s="27"/>
      <c r="P1884" s="27"/>
      <c r="Q1884" s="27"/>
      <c r="R1884" s="27"/>
      <c r="S1884" s="27"/>
      <c r="T1884" s="27"/>
      <c r="U1884" s="27"/>
      <c r="V1884" s="27"/>
      <c r="W1884" s="27"/>
    </row>
    <row r="1885" spans="3:23">
      <c r="C1885" s="27"/>
      <c r="D1885" s="27"/>
      <c r="E1885" s="27"/>
      <c r="F1885" s="27"/>
      <c r="G1885" s="27"/>
      <c r="H1885" s="27"/>
      <c r="I1885" s="27"/>
      <c r="J1885" s="27"/>
      <c r="K1885" s="27"/>
      <c r="L1885" s="27"/>
      <c r="M1885" s="27"/>
      <c r="N1885" s="27"/>
      <c r="O1885" s="27"/>
      <c r="P1885" s="27"/>
      <c r="Q1885" s="27"/>
      <c r="R1885" s="27"/>
      <c r="S1885" s="27"/>
      <c r="T1885" s="27"/>
      <c r="U1885" s="27"/>
      <c r="V1885" s="27"/>
      <c r="W1885" s="27"/>
    </row>
    <row r="1886" spans="3:23">
      <c r="C1886" s="27"/>
      <c r="D1886" s="27"/>
      <c r="E1886" s="27"/>
      <c r="F1886" s="27"/>
      <c r="G1886" s="27"/>
      <c r="H1886" s="27"/>
      <c r="I1886" s="27"/>
      <c r="J1886" s="27"/>
      <c r="K1886" s="27"/>
      <c r="L1886" s="27"/>
      <c r="M1886" s="27"/>
      <c r="N1886" s="27"/>
      <c r="O1886" s="27"/>
      <c r="P1886" s="27"/>
      <c r="Q1886" s="27"/>
      <c r="R1886" s="27"/>
      <c r="S1886" s="27"/>
      <c r="T1886" s="27"/>
      <c r="U1886" s="27"/>
      <c r="V1886" s="27"/>
      <c r="W1886" s="27"/>
    </row>
    <row r="1887" spans="3:23">
      <c r="C1887" s="27"/>
      <c r="D1887" s="27"/>
      <c r="E1887" s="27"/>
      <c r="F1887" s="27"/>
      <c r="G1887" s="27"/>
      <c r="H1887" s="27"/>
      <c r="I1887" s="27"/>
      <c r="J1887" s="27"/>
      <c r="K1887" s="27"/>
      <c r="L1887" s="27"/>
      <c r="M1887" s="27"/>
      <c r="N1887" s="27"/>
      <c r="O1887" s="27"/>
      <c r="P1887" s="27"/>
      <c r="Q1887" s="27"/>
      <c r="R1887" s="27"/>
      <c r="S1887" s="27"/>
      <c r="T1887" s="27"/>
      <c r="U1887" s="27"/>
      <c r="V1887" s="27"/>
      <c r="W1887" s="27"/>
    </row>
    <row r="1888" spans="3:23">
      <c r="C1888" s="27"/>
      <c r="D1888" s="27"/>
      <c r="E1888" s="27"/>
      <c r="F1888" s="27"/>
      <c r="G1888" s="27"/>
      <c r="H1888" s="27"/>
      <c r="I1888" s="27"/>
      <c r="J1888" s="27"/>
      <c r="K1888" s="27"/>
      <c r="L1888" s="27"/>
      <c r="M1888" s="27"/>
      <c r="N1888" s="27"/>
      <c r="O1888" s="27"/>
      <c r="P1888" s="27"/>
      <c r="Q1888" s="27"/>
      <c r="R1888" s="27"/>
      <c r="S1888" s="27"/>
      <c r="T1888" s="27"/>
      <c r="U1888" s="27"/>
      <c r="V1888" s="27"/>
      <c r="W1888" s="27"/>
    </row>
    <row r="1889" spans="3:23">
      <c r="C1889" s="27"/>
      <c r="D1889" s="27"/>
      <c r="E1889" s="27"/>
      <c r="F1889" s="27"/>
      <c r="G1889" s="27"/>
      <c r="H1889" s="27"/>
      <c r="I1889" s="27"/>
      <c r="J1889" s="27"/>
      <c r="K1889" s="27"/>
      <c r="L1889" s="27"/>
      <c r="M1889" s="27"/>
      <c r="N1889" s="27"/>
      <c r="O1889" s="27"/>
      <c r="P1889" s="27"/>
      <c r="Q1889" s="27"/>
      <c r="R1889" s="27"/>
      <c r="S1889" s="27"/>
      <c r="T1889" s="27"/>
      <c r="U1889" s="27"/>
      <c r="V1889" s="27"/>
      <c r="W1889" s="27"/>
    </row>
    <row r="1890" spans="3:23">
      <c r="C1890" s="27"/>
      <c r="D1890" s="27"/>
      <c r="E1890" s="27"/>
      <c r="F1890" s="27"/>
      <c r="G1890" s="27"/>
      <c r="H1890" s="27"/>
      <c r="I1890" s="27"/>
      <c r="J1890" s="27"/>
      <c r="K1890" s="27"/>
      <c r="L1890" s="27"/>
      <c r="M1890" s="27"/>
      <c r="N1890" s="27"/>
      <c r="O1890" s="27"/>
      <c r="P1890" s="27"/>
      <c r="Q1890" s="27"/>
      <c r="R1890" s="27"/>
      <c r="S1890" s="27"/>
      <c r="T1890" s="27"/>
      <c r="U1890" s="27"/>
      <c r="V1890" s="27"/>
      <c r="W1890" s="27"/>
    </row>
    <row r="1891" spans="3:23">
      <c r="C1891" s="27"/>
      <c r="D1891" s="27"/>
      <c r="E1891" s="27"/>
      <c r="F1891" s="27"/>
      <c r="G1891" s="27"/>
      <c r="H1891" s="27"/>
      <c r="I1891" s="27"/>
      <c r="J1891" s="27"/>
      <c r="K1891" s="27"/>
      <c r="L1891" s="27"/>
      <c r="M1891" s="27"/>
      <c r="N1891" s="27"/>
      <c r="O1891" s="27"/>
      <c r="P1891" s="27"/>
      <c r="Q1891" s="27"/>
      <c r="R1891" s="27"/>
      <c r="S1891" s="27"/>
      <c r="T1891" s="27"/>
      <c r="U1891" s="27"/>
      <c r="V1891" s="27"/>
      <c r="W1891" s="27"/>
    </row>
    <row r="1892" spans="3:23">
      <c r="C1892" s="27"/>
      <c r="D1892" s="27"/>
      <c r="E1892" s="27"/>
      <c r="F1892" s="27"/>
      <c r="G1892" s="27"/>
      <c r="H1892" s="27"/>
      <c r="I1892" s="27"/>
      <c r="J1892" s="27"/>
      <c r="K1892" s="27"/>
      <c r="L1892" s="27"/>
      <c r="M1892" s="27"/>
      <c r="N1892" s="27"/>
      <c r="O1892" s="27"/>
      <c r="P1892" s="27"/>
      <c r="Q1892" s="27"/>
      <c r="R1892" s="27"/>
      <c r="S1892" s="27"/>
      <c r="T1892" s="27"/>
      <c r="U1892" s="27"/>
      <c r="V1892" s="27"/>
      <c r="W1892" s="27"/>
    </row>
    <row r="1893" spans="3:23">
      <c r="C1893" s="27"/>
      <c r="D1893" s="27"/>
      <c r="E1893" s="27"/>
      <c r="F1893" s="27"/>
      <c r="G1893" s="27"/>
      <c r="H1893" s="27"/>
      <c r="I1893" s="27"/>
      <c r="J1893" s="27"/>
      <c r="K1893" s="27"/>
      <c r="L1893" s="27"/>
      <c r="M1893" s="27"/>
      <c r="N1893" s="27"/>
      <c r="O1893" s="27"/>
      <c r="P1893" s="27"/>
      <c r="Q1893" s="27"/>
      <c r="R1893" s="27"/>
      <c r="S1893" s="27"/>
      <c r="T1893" s="27"/>
      <c r="U1893" s="27"/>
      <c r="V1893" s="27"/>
      <c r="W1893" s="27"/>
    </row>
    <row r="1894" spans="3:23">
      <c r="C1894" s="27"/>
      <c r="D1894" s="27"/>
      <c r="E1894" s="27"/>
      <c r="F1894" s="27"/>
      <c r="G1894" s="27"/>
      <c r="H1894" s="27"/>
      <c r="I1894" s="27"/>
      <c r="J1894" s="27"/>
      <c r="K1894" s="27"/>
      <c r="L1894" s="27"/>
      <c r="M1894" s="27"/>
      <c r="N1894" s="27"/>
      <c r="O1894" s="27"/>
      <c r="P1894" s="27"/>
      <c r="Q1894" s="27"/>
      <c r="R1894" s="27"/>
      <c r="S1894" s="27"/>
      <c r="T1894" s="27"/>
      <c r="U1894" s="27"/>
      <c r="V1894" s="27"/>
      <c r="W1894" s="27"/>
    </row>
    <row r="1895" spans="3:23">
      <c r="C1895" s="27"/>
      <c r="D1895" s="27"/>
      <c r="E1895" s="27"/>
      <c r="F1895" s="27"/>
      <c r="G1895" s="27"/>
      <c r="H1895" s="27"/>
      <c r="I1895" s="27"/>
      <c r="J1895" s="27"/>
      <c r="K1895" s="27"/>
      <c r="L1895" s="27"/>
      <c r="M1895" s="27"/>
      <c r="N1895" s="27"/>
      <c r="O1895" s="27"/>
      <c r="P1895" s="27"/>
      <c r="Q1895" s="27"/>
      <c r="R1895" s="27"/>
      <c r="S1895" s="27"/>
      <c r="T1895" s="27"/>
      <c r="U1895" s="27"/>
      <c r="V1895" s="27"/>
      <c r="W1895" s="27"/>
    </row>
    <row r="1896" spans="3:23">
      <c r="C1896" s="27"/>
      <c r="D1896" s="27"/>
      <c r="E1896" s="27"/>
      <c r="F1896" s="27"/>
      <c r="G1896" s="27"/>
      <c r="H1896" s="27"/>
      <c r="I1896" s="27"/>
      <c r="J1896" s="27"/>
      <c r="K1896" s="27"/>
      <c r="L1896" s="27"/>
      <c r="M1896" s="27"/>
      <c r="N1896" s="27"/>
      <c r="O1896" s="27"/>
      <c r="P1896" s="27"/>
      <c r="Q1896" s="27"/>
      <c r="R1896" s="27"/>
      <c r="S1896" s="27"/>
      <c r="T1896" s="27"/>
      <c r="U1896" s="27"/>
      <c r="V1896" s="27"/>
      <c r="W1896" s="27"/>
    </row>
    <row r="1897" spans="3:23">
      <c r="C1897" s="27"/>
      <c r="D1897" s="27"/>
      <c r="E1897" s="27"/>
      <c r="F1897" s="27"/>
      <c r="G1897" s="27"/>
      <c r="H1897" s="27"/>
      <c r="I1897" s="27"/>
      <c r="J1897" s="27"/>
      <c r="K1897" s="27"/>
      <c r="L1897" s="27"/>
      <c r="M1897" s="27"/>
      <c r="N1897" s="27"/>
      <c r="O1897" s="27"/>
      <c r="P1897" s="27"/>
      <c r="Q1897" s="27"/>
      <c r="R1897" s="27"/>
      <c r="S1897" s="27"/>
      <c r="T1897" s="27"/>
      <c r="U1897" s="27"/>
      <c r="V1897" s="27"/>
      <c r="W1897" s="27"/>
    </row>
    <row r="1898" spans="3:23">
      <c r="C1898" s="27"/>
      <c r="D1898" s="27"/>
      <c r="E1898" s="27"/>
      <c r="F1898" s="27"/>
      <c r="G1898" s="27"/>
      <c r="H1898" s="27"/>
      <c r="I1898" s="27"/>
      <c r="J1898" s="27"/>
      <c r="K1898" s="27"/>
      <c r="L1898" s="27"/>
      <c r="M1898" s="27"/>
      <c r="N1898" s="27"/>
      <c r="O1898" s="27"/>
      <c r="P1898" s="27"/>
      <c r="Q1898" s="27"/>
      <c r="R1898" s="27"/>
      <c r="S1898" s="27"/>
      <c r="T1898" s="27"/>
      <c r="U1898" s="27"/>
      <c r="V1898" s="27"/>
      <c r="W1898" s="27"/>
    </row>
    <row r="1899" spans="3:23">
      <c r="C1899" s="27"/>
      <c r="D1899" s="27"/>
      <c r="E1899" s="27"/>
      <c r="F1899" s="27"/>
      <c r="G1899" s="27"/>
      <c r="H1899" s="27"/>
      <c r="I1899" s="27"/>
      <c r="J1899" s="27"/>
      <c r="K1899" s="27"/>
      <c r="L1899" s="27"/>
      <c r="M1899" s="27"/>
      <c r="N1899" s="27"/>
      <c r="O1899" s="27"/>
      <c r="P1899" s="27"/>
      <c r="Q1899" s="27"/>
      <c r="R1899" s="27"/>
      <c r="S1899" s="27"/>
      <c r="T1899" s="27"/>
      <c r="U1899" s="27"/>
      <c r="V1899" s="27"/>
      <c r="W1899" s="27"/>
    </row>
    <row r="1900" spans="3:23">
      <c r="C1900" s="27"/>
      <c r="D1900" s="27"/>
      <c r="E1900" s="27"/>
      <c r="F1900" s="27"/>
      <c r="G1900" s="27"/>
      <c r="H1900" s="27"/>
      <c r="I1900" s="27"/>
      <c r="J1900" s="27"/>
      <c r="K1900" s="27"/>
      <c r="L1900" s="27"/>
      <c r="M1900" s="27"/>
      <c r="N1900" s="27"/>
      <c r="O1900" s="27"/>
      <c r="P1900" s="27"/>
      <c r="Q1900" s="27"/>
      <c r="R1900" s="27"/>
      <c r="S1900" s="27"/>
      <c r="T1900" s="27"/>
      <c r="U1900" s="27"/>
      <c r="V1900" s="27"/>
      <c r="W1900" s="27"/>
    </row>
    <row r="1901" spans="3:23">
      <c r="C1901" s="27"/>
      <c r="D1901" s="27"/>
      <c r="E1901" s="27"/>
      <c r="F1901" s="27"/>
      <c r="G1901" s="27"/>
      <c r="H1901" s="27"/>
      <c r="I1901" s="27"/>
      <c r="J1901" s="27"/>
      <c r="K1901" s="27"/>
      <c r="L1901" s="27"/>
      <c r="M1901" s="27"/>
      <c r="N1901" s="27"/>
      <c r="O1901" s="27"/>
      <c r="P1901" s="27"/>
      <c r="Q1901" s="27"/>
      <c r="R1901" s="27"/>
      <c r="S1901" s="27"/>
      <c r="T1901" s="27"/>
      <c r="U1901" s="27"/>
      <c r="V1901" s="27"/>
      <c r="W1901" s="27"/>
    </row>
    <row r="1902" spans="3:23">
      <c r="C1902" s="27"/>
      <c r="D1902" s="27"/>
      <c r="E1902" s="27"/>
      <c r="F1902" s="27"/>
      <c r="G1902" s="27"/>
      <c r="H1902" s="27"/>
      <c r="I1902" s="27"/>
      <c r="J1902" s="27"/>
      <c r="K1902" s="27"/>
      <c r="L1902" s="27"/>
      <c r="M1902" s="27"/>
      <c r="N1902" s="27"/>
      <c r="O1902" s="27"/>
      <c r="P1902" s="27"/>
      <c r="Q1902" s="27"/>
      <c r="R1902" s="27"/>
      <c r="S1902" s="27"/>
      <c r="T1902" s="27"/>
      <c r="U1902" s="27"/>
      <c r="V1902" s="27"/>
      <c r="W1902" s="27"/>
    </row>
    <row r="1903" spans="3:23">
      <c r="C1903" s="27"/>
      <c r="D1903" s="27"/>
      <c r="E1903" s="27"/>
      <c r="F1903" s="27"/>
      <c r="G1903" s="27"/>
      <c r="H1903" s="27"/>
      <c r="I1903" s="27"/>
      <c r="J1903" s="27"/>
      <c r="K1903" s="27"/>
      <c r="L1903" s="27"/>
      <c r="M1903" s="27"/>
      <c r="N1903" s="27"/>
      <c r="O1903" s="27"/>
      <c r="P1903" s="27"/>
      <c r="Q1903" s="27"/>
      <c r="R1903" s="27"/>
      <c r="S1903" s="27"/>
      <c r="T1903" s="27"/>
      <c r="U1903" s="27"/>
      <c r="V1903" s="27"/>
      <c r="W1903" s="27"/>
    </row>
    <row r="1904" spans="3:23">
      <c r="C1904" s="27"/>
      <c r="D1904" s="27"/>
      <c r="E1904" s="27"/>
      <c r="F1904" s="27"/>
      <c r="G1904" s="27"/>
      <c r="H1904" s="27"/>
      <c r="I1904" s="27"/>
      <c r="J1904" s="27"/>
      <c r="K1904" s="27"/>
      <c r="L1904" s="27"/>
      <c r="M1904" s="27"/>
      <c r="N1904" s="27"/>
      <c r="O1904" s="27"/>
      <c r="P1904" s="27"/>
      <c r="Q1904" s="27"/>
      <c r="R1904" s="27"/>
      <c r="S1904" s="27"/>
      <c r="T1904" s="27"/>
      <c r="U1904" s="27"/>
      <c r="V1904" s="27"/>
      <c r="W1904" s="27"/>
    </row>
    <row r="1905" spans="3:23">
      <c r="C1905" s="27"/>
      <c r="D1905" s="27"/>
      <c r="E1905" s="27"/>
      <c r="F1905" s="27"/>
      <c r="G1905" s="27"/>
      <c r="H1905" s="27"/>
      <c r="I1905" s="27"/>
      <c r="J1905" s="27"/>
      <c r="K1905" s="27"/>
      <c r="L1905" s="27"/>
      <c r="M1905" s="27"/>
      <c r="N1905" s="27"/>
      <c r="O1905" s="27"/>
      <c r="P1905" s="27"/>
      <c r="Q1905" s="27"/>
      <c r="R1905" s="27"/>
      <c r="S1905" s="27"/>
      <c r="T1905" s="27"/>
      <c r="U1905" s="27"/>
      <c r="V1905" s="27"/>
      <c r="W1905" s="27"/>
    </row>
    <row r="1906" spans="3:23">
      <c r="C1906" s="27"/>
      <c r="D1906" s="27"/>
      <c r="E1906" s="27"/>
      <c r="F1906" s="27"/>
      <c r="G1906" s="27"/>
      <c r="H1906" s="27"/>
      <c r="I1906" s="27"/>
      <c r="J1906" s="27"/>
      <c r="K1906" s="27"/>
      <c r="L1906" s="27"/>
      <c r="M1906" s="27"/>
      <c r="N1906" s="27"/>
      <c r="O1906" s="27"/>
      <c r="P1906" s="27"/>
      <c r="Q1906" s="27"/>
      <c r="R1906" s="27"/>
      <c r="S1906" s="27"/>
      <c r="T1906" s="27"/>
      <c r="U1906" s="27"/>
      <c r="V1906" s="27"/>
      <c r="W1906" s="27"/>
    </row>
    <row r="1907" spans="3:23">
      <c r="C1907" s="27"/>
      <c r="D1907" s="27"/>
      <c r="E1907" s="27"/>
      <c r="F1907" s="27"/>
      <c r="G1907" s="27"/>
      <c r="H1907" s="27"/>
      <c r="I1907" s="27"/>
      <c r="J1907" s="27"/>
      <c r="K1907" s="27"/>
      <c r="L1907" s="27"/>
      <c r="M1907" s="27"/>
      <c r="N1907" s="27"/>
      <c r="O1907" s="27"/>
      <c r="P1907" s="27"/>
      <c r="Q1907" s="27"/>
      <c r="R1907" s="27"/>
      <c r="S1907" s="27"/>
      <c r="T1907" s="27"/>
      <c r="U1907" s="27"/>
      <c r="V1907" s="27"/>
      <c r="W1907" s="27"/>
    </row>
    <row r="1908" spans="3:23">
      <c r="C1908" s="27"/>
      <c r="D1908" s="27"/>
      <c r="E1908" s="27"/>
      <c r="F1908" s="27"/>
      <c r="G1908" s="27"/>
      <c r="H1908" s="27"/>
      <c r="I1908" s="27"/>
      <c r="J1908" s="27"/>
      <c r="K1908" s="27"/>
      <c r="L1908" s="27"/>
      <c r="M1908" s="27"/>
      <c r="N1908" s="27"/>
      <c r="O1908" s="27"/>
      <c r="P1908" s="27"/>
      <c r="Q1908" s="27"/>
      <c r="R1908" s="27"/>
      <c r="S1908" s="27"/>
      <c r="T1908" s="27"/>
      <c r="U1908" s="27"/>
      <c r="V1908" s="27"/>
      <c r="W1908" s="27"/>
    </row>
    <row r="1909" spans="3:23">
      <c r="C1909" s="27"/>
      <c r="D1909" s="27"/>
      <c r="E1909" s="27"/>
      <c r="F1909" s="27"/>
      <c r="G1909" s="27"/>
      <c r="H1909" s="27"/>
      <c r="I1909" s="27"/>
      <c r="J1909" s="27"/>
      <c r="K1909" s="27"/>
      <c r="L1909" s="27"/>
      <c r="M1909" s="27"/>
      <c r="N1909" s="27"/>
      <c r="O1909" s="27"/>
      <c r="P1909" s="27"/>
      <c r="Q1909" s="27"/>
      <c r="R1909" s="27"/>
      <c r="S1909" s="27"/>
      <c r="T1909" s="27"/>
      <c r="U1909" s="27"/>
      <c r="V1909" s="27"/>
      <c r="W1909" s="27"/>
    </row>
    <row r="1910" spans="3:23">
      <c r="C1910" s="27"/>
      <c r="D1910" s="27"/>
      <c r="E1910" s="27"/>
      <c r="F1910" s="27"/>
      <c r="G1910" s="27"/>
      <c r="H1910" s="27"/>
      <c r="I1910" s="27"/>
      <c r="J1910" s="27"/>
      <c r="K1910" s="27"/>
      <c r="L1910" s="27"/>
      <c r="M1910" s="27"/>
      <c r="N1910" s="27"/>
      <c r="O1910" s="27"/>
      <c r="P1910" s="27"/>
      <c r="Q1910" s="27"/>
      <c r="R1910" s="27"/>
      <c r="S1910" s="27"/>
      <c r="T1910" s="27"/>
      <c r="U1910" s="27"/>
      <c r="V1910" s="27"/>
      <c r="W1910" s="27"/>
    </row>
    <row r="1911" spans="3:23">
      <c r="C1911" s="27"/>
      <c r="D1911" s="27"/>
      <c r="E1911" s="27"/>
      <c r="F1911" s="27"/>
      <c r="G1911" s="27"/>
      <c r="H1911" s="27"/>
      <c r="I1911" s="27"/>
      <c r="J1911" s="27"/>
      <c r="K1911" s="27"/>
      <c r="L1911" s="27"/>
      <c r="M1911" s="27"/>
      <c r="N1911" s="27"/>
      <c r="O1911" s="27"/>
      <c r="P1911" s="27"/>
      <c r="Q1911" s="27"/>
      <c r="R1911" s="27"/>
      <c r="S1911" s="27"/>
      <c r="T1911" s="27"/>
      <c r="U1911" s="27"/>
      <c r="V1911" s="27"/>
      <c r="W1911" s="27"/>
    </row>
    <row r="1912" spans="3:23">
      <c r="C1912" s="27"/>
      <c r="D1912" s="27"/>
      <c r="E1912" s="27"/>
      <c r="F1912" s="27"/>
      <c r="G1912" s="27"/>
      <c r="H1912" s="27"/>
      <c r="I1912" s="27"/>
      <c r="J1912" s="27"/>
      <c r="K1912" s="27"/>
      <c r="L1912" s="27"/>
      <c r="M1912" s="27"/>
      <c r="N1912" s="27"/>
      <c r="O1912" s="27"/>
      <c r="P1912" s="27"/>
      <c r="Q1912" s="27"/>
      <c r="R1912" s="27"/>
      <c r="S1912" s="27"/>
      <c r="T1912" s="27"/>
      <c r="U1912" s="27"/>
      <c r="V1912" s="27"/>
      <c r="W1912" s="27"/>
    </row>
    <row r="1913" spans="3:23">
      <c r="C1913" s="27"/>
      <c r="D1913" s="27"/>
      <c r="E1913" s="27"/>
      <c r="F1913" s="27"/>
      <c r="G1913" s="27"/>
      <c r="H1913" s="27"/>
      <c r="I1913" s="27"/>
      <c r="J1913" s="27"/>
      <c r="K1913" s="27"/>
      <c r="L1913" s="27"/>
      <c r="M1913" s="27"/>
      <c r="N1913" s="27"/>
      <c r="O1913" s="27"/>
      <c r="P1913" s="27"/>
      <c r="Q1913" s="27"/>
      <c r="R1913" s="27"/>
      <c r="S1913" s="27"/>
      <c r="T1913" s="27"/>
      <c r="U1913" s="27"/>
      <c r="V1913" s="27"/>
      <c r="W1913" s="27"/>
    </row>
    <row r="1914" spans="3:23">
      <c r="C1914" s="27"/>
      <c r="D1914" s="27"/>
      <c r="E1914" s="27"/>
      <c r="F1914" s="27"/>
      <c r="G1914" s="27"/>
      <c r="H1914" s="27"/>
      <c r="I1914" s="27"/>
      <c r="J1914" s="27"/>
      <c r="K1914" s="27"/>
      <c r="L1914" s="27"/>
      <c r="M1914" s="27"/>
      <c r="N1914" s="27"/>
      <c r="O1914" s="27"/>
      <c r="P1914" s="27"/>
      <c r="Q1914" s="27"/>
      <c r="R1914" s="27"/>
      <c r="S1914" s="27"/>
      <c r="T1914" s="27"/>
      <c r="U1914" s="27"/>
      <c r="V1914" s="27"/>
      <c r="W1914" s="27"/>
    </row>
    <row r="1915" spans="3:23">
      <c r="C1915" s="27"/>
      <c r="D1915" s="27"/>
      <c r="E1915" s="27"/>
      <c r="F1915" s="27"/>
      <c r="G1915" s="27"/>
      <c r="H1915" s="27"/>
      <c r="I1915" s="27"/>
      <c r="J1915" s="27"/>
      <c r="K1915" s="27"/>
      <c r="L1915" s="27"/>
      <c r="M1915" s="27"/>
      <c r="N1915" s="27"/>
      <c r="O1915" s="27"/>
      <c r="P1915" s="27"/>
      <c r="Q1915" s="27"/>
      <c r="R1915" s="27"/>
      <c r="S1915" s="27"/>
      <c r="T1915" s="27"/>
      <c r="U1915" s="27"/>
      <c r="V1915" s="27"/>
      <c r="W1915" s="27"/>
    </row>
    <row r="1916" spans="3:23">
      <c r="C1916" s="27"/>
      <c r="D1916" s="27"/>
      <c r="E1916" s="27"/>
      <c r="F1916" s="27"/>
      <c r="G1916" s="27"/>
      <c r="H1916" s="27"/>
      <c r="I1916" s="27"/>
      <c r="J1916" s="27"/>
      <c r="K1916" s="27"/>
      <c r="L1916" s="27"/>
      <c r="M1916" s="27"/>
      <c r="N1916" s="27"/>
      <c r="O1916" s="27"/>
      <c r="P1916" s="27"/>
      <c r="Q1916" s="27"/>
      <c r="R1916" s="27"/>
      <c r="S1916" s="27"/>
      <c r="T1916" s="27"/>
      <c r="U1916" s="27"/>
      <c r="V1916" s="27"/>
      <c r="W1916" s="27"/>
    </row>
    <row r="1917" spans="3:23">
      <c r="C1917" s="27"/>
      <c r="D1917" s="27"/>
      <c r="E1917" s="27"/>
      <c r="F1917" s="27"/>
      <c r="G1917" s="27"/>
      <c r="H1917" s="27"/>
      <c r="I1917" s="27"/>
      <c r="J1917" s="27"/>
      <c r="K1917" s="27"/>
      <c r="L1917" s="27"/>
      <c r="M1917" s="27"/>
      <c r="N1917" s="27"/>
      <c r="O1917" s="27"/>
      <c r="P1917" s="27"/>
      <c r="Q1917" s="27"/>
      <c r="R1917" s="27"/>
      <c r="S1917" s="27"/>
      <c r="T1917" s="27"/>
      <c r="U1917" s="27"/>
      <c r="V1917" s="27"/>
      <c r="W1917" s="27"/>
    </row>
    <row r="1918" spans="3:23">
      <c r="C1918" s="27"/>
      <c r="D1918" s="27"/>
      <c r="E1918" s="27"/>
      <c r="F1918" s="27"/>
      <c r="G1918" s="27"/>
      <c r="H1918" s="27"/>
      <c r="I1918" s="27"/>
      <c r="J1918" s="27"/>
      <c r="K1918" s="27"/>
      <c r="L1918" s="27"/>
      <c r="M1918" s="27"/>
      <c r="N1918" s="27"/>
      <c r="O1918" s="27"/>
      <c r="P1918" s="27"/>
      <c r="Q1918" s="27"/>
      <c r="R1918" s="27"/>
      <c r="S1918" s="27"/>
      <c r="T1918" s="27"/>
      <c r="U1918" s="27"/>
      <c r="V1918" s="27"/>
      <c r="W1918" s="27"/>
    </row>
    <row r="1919" spans="3:23">
      <c r="C1919" s="27"/>
      <c r="D1919" s="27"/>
      <c r="E1919" s="27"/>
      <c r="F1919" s="27"/>
      <c r="G1919" s="27"/>
      <c r="H1919" s="27"/>
      <c r="I1919" s="27"/>
      <c r="J1919" s="27"/>
      <c r="K1919" s="27"/>
      <c r="L1919" s="27"/>
      <c r="M1919" s="27"/>
      <c r="N1919" s="27"/>
      <c r="O1919" s="27"/>
      <c r="P1919" s="27"/>
      <c r="Q1919" s="27"/>
      <c r="R1919" s="27"/>
      <c r="S1919" s="27"/>
      <c r="T1919" s="27"/>
      <c r="U1919" s="27"/>
      <c r="V1919" s="27"/>
      <c r="W1919" s="27"/>
    </row>
    <row r="1920" spans="3:23">
      <c r="C1920" s="27"/>
      <c r="D1920" s="27"/>
      <c r="E1920" s="27"/>
      <c r="F1920" s="27"/>
      <c r="G1920" s="27"/>
      <c r="H1920" s="27"/>
      <c r="I1920" s="27"/>
      <c r="J1920" s="27"/>
      <c r="K1920" s="27"/>
      <c r="L1920" s="27"/>
      <c r="M1920" s="27"/>
      <c r="N1920" s="27"/>
      <c r="O1920" s="27"/>
      <c r="P1920" s="27"/>
      <c r="Q1920" s="27"/>
      <c r="R1920" s="27"/>
      <c r="S1920" s="27"/>
      <c r="T1920" s="27"/>
      <c r="U1920" s="27"/>
      <c r="V1920" s="27"/>
      <c r="W1920" s="27"/>
    </row>
    <row r="1921" spans="3:23">
      <c r="C1921" s="27"/>
      <c r="D1921" s="27"/>
      <c r="E1921" s="27"/>
      <c r="F1921" s="27"/>
      <c r="G1921" s="27"/>
      <c r="H1921" s="27"/>
      <c r="I1921" s="27"/>
      <c r="J1921" s="27"/>
      <c r="K1921" s="27"/>
      <c r="L1921" s="27"/>
      <c r="M1921" s="27"/>
      <c r="N1921" s="27"/>
      <c r="O1921" s="27"/>
      <c r="P1921" s="27"/>
      <c r="Q1921" s="27"/>
      <c r="R1921" s="27"/>
      <c r="S1921" s="27"/>
      <c r="T1921" s="27"/>
      <c r="U1921" s="27"/>
      <c r="V1921" s="27"/>
      <c r="W1921" s="27"/>
    </row>
    <row r="1922" spans="3:23">
      <c r="C1922" s="27"/>
      <c r="D1922" s="27"/>
      <c r="E1922" s="27"/>
      <c r="F1922" s="27"/>
      <c r="G1922" s="27"/>
      <c r="H1922" s="27"/>
      <c r="I1922" s="27"/>
      <c r="J1922" s="27"/>
      <c r="K1922" s="27"/>
      <c r="L1922" s="27"/>
      <c r="M1922" s="27"/>
      <c r="N1922" s="27"/>
      <c r="O1922" s="27"/>
      <c r="P1922" s="27"/>
      <c r="Q1922" s="27"/>
      <c r="R1922" s="27"/>
      <c r="S1922" s="27"/>
      <c r="T1922" s="27"/>
      <c r="U1922" s="27"/>
      <c r="V1922" s="27"/>
      <c r="W1922" s="27"/>
    </row>
    <row r="1923" spans="3:23">
      <c r="C1923" s="27"/>
      <c r="D1923" s="27"/>
      <c r="E1923" s="27"/>
      <c r="F1923" s="27"/>
      <c r="G1923" s="27"/>
      <c r="H1923" s="27"/>
      <c r="I1923" s="27"/>
      <c r="J1923" s="27"/>
      <c r="K1923" s="27"/>
      <c r="L1923" s="27"/>
      <c r="M1923" s="27"/>
      <c r="N1923" s="27"/>
      <c r="O1923" s="27"/>
      <c r="P1923" s="27"/>
      <c r="Q1923" s="27"/>
      <c r="R1923" s="27"/>
      <c r="S1923" s="27"/>
      <c r="T1923" s="27"/>
      <c r="U1923" s="27"/>
      <c r="V1923" s="27"/>
      <c r="W1923" s="27"/>
    </row>
    <row r="1924" spans="3:23">
      <c r="C1924" s="27"/>
      <c r="D1924" s="27"/>
      <c r="E1924" s="27"/>
      <c r="F1924" s="27"/>
      <c r="G1924" s="27"/>
      <c r="H1924" s="27"/>
      <c r="I1924" s="27"/>
      <c r="J1924" s="27"/>
      <c r="K1924" s="27"/>
      <c r="L1924" s="27"/>
      <c r="M1924" s="27"/>
      <c r="N1924" s="27"/>
      <c r="O1924" s="27"/>
      <c r="P1924" s="27"/>
      <c r="Q1924" s="27"/>
      <c r="R1924" s="27"/>
      <c r="S1924" s="27"/>
      <c r="T1924" s="27"/>
      <c r="U1924" s="27"/>
      <c r="V1924" s="27"/>
      <c r="W1924" s="27"/>
    </row>
    <row r="1925" spans="3:23">
      <c r="C1925" s="27"/>
      <c r="D1925" s="27"/>
      <c r="E1925" s="27"/>
      <c r="F1925" s="27"/>
      <c r="G1925" s="27"/>
      <c r="H1925" s="27"/>
      <c r="I1925" s="27"/>
      <c r="J1925" s="27"/>
      <c r="K1925" s="27"/>
      <c r="L1925" s="27"/>
      <c r="M1925" s="27"/>
      <c r="N1925" s="27"/>
      <c r="O1925" s="27"/>
      <c r="P1925" s="27"/>
      <c r="Q1925" s="27"/>
      <c r="R1925" s="27"/>
      <c r="S1925" s="27"/>
      <c r="T1925" s="27"/>
      <c r="U1925" s="27"/>
      <c r="V1925" s="27"/>
      <c r="W1925" s="27"/>
    </row>
    <row r="1926" spans="3:23">
      <c r="C1926" s="27"/>
      <c r="D1926" s="27"/>
      <c r="E1926" s="27"/>
      <c r="F1926" s="27"/>
      <c r="G1926" s="27"/>
      <c r="H1926" s="27"/>
      <c r="I1926" s="27"/>
      <c r="J1926" s="27"/>
      <c r="K1926" s="27"/>
      <c r="L1926" s="27"/>
      <c r="M1926" s="27"/>
      <c r="N1926" s="27"/>
      <c r="O1926" s="27"/>
      <c r="P1926" s="27"/>
      <c r="Q1926" s="27"/>
      <c r="R1926" s="27"/>
      <c r="S1926" s="27"/>
      <c r="T1926" s="27"/>
      <c r="U1926" s="27"/>
      <c r="V1926" s="27"/>
      <c r="W1926" s="27"/>
    </row>
    <row r="1927" spans="3:23">
      <c r="C1927" s="27"/>
      <c r="D1927" s="27"/>
      <c r="E1927" s="27"/>
      <c r="F1927" s="27"/>
      <c r="G1927" s="27"/>
      <c r="H1927" s="27"/>
      <c r="I1927" s="27"/>
      <c r="J1927" s="27"/>
      <c r="K1927" s="27"/>
      <c r="L1927" s="27"/>
      <c r="M1927" s="27"/>
      <c r="N1927" s="27"/>
      <c r="O1927" s="27"/>
      <c r="P1927" s="27"/>
      <c r="Q1927" s="27"/>
      <c r="R1927" s="27"/>
      <c r="S1927" s="27"/>
      <c r="T1927" s="27"/>
      <c r="U1927" s="27"/>
      <c r="V1927" s="27"/>
      <c r="W1927" s="27"/>
    </row>
    <row r="1928" spans="3:23">
      <c r="C1928" s="27"/>
      <c r="D1928" s="27"/>
      <c r="E1928" s="27"/>
      <c r="F1928" s="27"/>
      <c r="G1928" s="27"/>
      <c r="H1928" s="27"/>
      <c r="I1928" s="27"/>
      <c r="J1928" s="27"/>
      <c r="K1928" s="27"/>
      <c r="L1928" s="27"/>
      <c r="M1928" s="27"/>
      <c r="N1928" s="27"/>
      <c r="O1928" s="27"/>
      <c r="P1928" s="27"/>
      <c r="Q1928" s="27"/>
      <c r="R1928" s="27"/>
      <c r="S1928" s="27"/>
      <c r="T1928" s="27"/>
      <c r="U1928" s="27"/>
      <c r="V1928" s="27"/>
      <c r="W1928" s="27"/>
    </row>
    <row r="1929" spans="3:23">
      <c r="C1929" s="27"/>
      <c r="D1929" s="27"/>
      <c r="E1929" s="27"/>
      <c r="F1929" s="27"/>
      <c r="G1929" s="27"/>
      <c r="H1929" s="27"/>
      <c r="I1929" s="27"/>
      <c r="J1929" s="27"/>
      <c r="K1929" s="27"/>
      <c r="L1929" s="27"/>
      <c r="M1929" s="27"/>
      <c r="N1929" s="27"/>
      <c r="O1929" s="27"/>
      <c r="P1929" s="27"/>
      <c r="Q1929" s="27"/>
      <c r="R1929" s="27"/>
      <c r="S1929" s="27"/>
      <c r="T1929" s="27"/>
      <c r="U1929" s="27"/>
      <c r="V1929" s="27"/>
      <c r="W1929" s="27"/>
    </row>
    <row r="1930" spans="3:23">
      <c r="C1930" s="27"/>
      <c r="D1930" s="27"/>
      <c r="E1930" s="27"/>
      <c r="F1930" s="27"/>
      <c r="G1930" s="27"/>
      <c r="H1930" s="27"/>
      <c r="I1930" s="27"/>
      <c r="J1930" s="27"/>
      <c r="K1930" s="27"/>
      <c r="L1930" s="27"/>
      <c r="M1930" s="27"/>
      <c r="N1930" s="27"/>
      <c r="O1930" s="27"/>
      <c r="P1930" s="27"/>
      <c r="Q1930" s="27"/>
      <c r="R1930" s="27"/>
      <c r="S1930" s="27"/>
      <c r="T1930" s="27"/>
      <c r="U1930" s="27"/>
      <c r="V1930" s="27"/>
      <c r="W1930" s="27"/>
    </row>
    <row r="1931" spans="3:23">
      <c r="C1931" s="27"/>
      <c r="D1931" s="27"/>
      <c r="E1931" s="27"/>
      <c r="F1931" s="27"/>
      <c r="G1931" s="27"/>
      <c r="H1931" s="27"/>
      <c r="I1931" s="27"/>
      <c r="J1931" s="27"/>
      <c r="K1931" s="27"/>
      <c r="L1931" s="27"/>
      <c r="M1931" s="27"/>
      <c r="N1931" s="27"/>
      <c r="O1931" s="27"/>
      <c r="P1931" s="27"/>
      <c r="Q1931" s="27"/>
      <c r="R1931" s="27"/>
      <c r="S1931" s="27"/>
      <c r="T1931" s="27"/>
      <c r="U1931" s="27"/>
      <c r="V1931" s="27"/>
      <c r="W1931" s="27"/>
    </row>
    <row r="1932" spans="3:23">
      <c r="C1932" s="27"/>
      <c r="D1932" s="27"/>
      <c r="E1932" s="27"/>
      <c r="F1932" s="27"/>
      <c r="G1932" s="27"/>
      <c r="H1932" s="27"/>
      <c r="I1932" s="27"/>
      <c r="J1932" s="27"/>
      <c r="K1932" s="27"/>
      <c r="L1932" s="27"/>
      <c r="M1932" s="27"/>
      <c r="N1932" s="27"/>
      <c r="O1932" s="27"/>
      <c r="P1932" s="27"/>
      <c r="Q1932" s="27"/>
      <c r="R1932" s="27"/>
      <c r="S1932" s="27"/>
      <c r="T1932" s="27"/>
      <c r="U1932" s="27"/>
      <c r="V1932" s="27"/>
      <c r="W1932" s="27"/>
    </row>
    <row r="1933" spans="3:23">
      <c r="C1933" s="27"/>
      <c r="D1933" s="27"/>
      <c r="E1933" s="27"/>
      <c r="F1933" s="27"/>
      <c r="G1933" s="27"/>
      <c r="H1933" s="27"/>
      <c r="I1933" s="27"/>
      <c r="J1933" s="27"/>
      <c r="K1933" s="27"/>
      <c r="L1933" s="27"/>
      <c r="M1933" s="27"/>
      <c r="N1933" s="27"/>
      <c r="O1933" s="27"/>
      <c r="P1933" s="27"/>
      <c r="Q1933" s="27"/>
      <c r="R1933" s="27"/>
      <c r="S1933" s="27"/>
      <c r="T1933" s="27"/>
      <c r="U1933" s="27"/>
      <c r="V1933" s="27"/>
      <c r="W1933" s="27"/>
    </row>
    <row r="1934" spans="3:23">
      <c r="C1934" s="27"/>
      <c r="D1934" s="27"/>
      <c r="E1934" s="27"/>
      <c r="F1934" s="27"/>
      <c r="G1934" s="27"/>
      <c r="H1934" s="27"/>
      <c r="I1934" s="27"/>
      <c r="J1934" s="27"/>
      <c r="K1934" s="27"/>
      <c r="L1934" s="27"/>
      <c r="M1934" s="27"/>
      <c r="N1934" s="27"/>
      <c r="O1934" s="27"/>
      <c r="P1934" s="27"/>
      <c r="Q1934" s="27"/>
      <c r="R1934" s="27"/>
      <c r="S1934" s="27"/>
      <c r="T1934" s="27"/>
      <c r="U1934" s="27"/>
      <c r="V1934" s="27"/>
      <c r="W1934" s="27"/>
    </row>
    <row r="1935" spans="3:23">
      <c r="C1935" s="27"/>
      <c r="D1935" s="27"/>
      <c r="E1935" s="27"/>
      <c r="F1935" s="27"/>
      <c r="G1935" s="27"/>
      <c r="H1935" s="27"/>
      <c r="I1935" s="27"/>
      <c r="J1935" s="27"/>
      <c r="K1935" s="27"/>
      <c r="L1935" s="27"/>
      <c r="M1935" s="27"/>
      <c r="N1935" s="27"/>
      <c r="O1935" s="27"/>
      <c r="P1935" s="27"/>
      <c r="Q1935" s="27"/>
      <c r="R1935" s="27"/>
      <c r="S1935" s="27"/>
      <c r="T1935" s="27"/>
      <c r="U1935" s="27"/>
      <c r="V1935" s="27"/>
      <c r="W1935" s="27"/>
    </row>
    <row r="1936" spans="3:23">
      <c r="C1936" s="27"/>
      <c r="D1936" s="27"/>
      <c r="E1936" s="27"/>
      <c r="F1936" s="27"/>
      <c r="G1936" s="27"/>
      <c r="H1936" s="27"/>
      <c r="I1936" s="27"/>
      <c r="J1936" s="27"/>
      <c r="K1936" s="27"/>
      <c r="L1936" s="27"/>
      <c r="M1936" s="27"/>
      <c r="N1936" s="27"/>
      <c r="O1936" s="27"/>
      <c r="P1936" s="27"/>
      <c r="Q1936" s="27"/>
      <c r="R1936" s="27"/>
      <c r="S1936" s="27"/>
      <c r="T1936" s="27"/>
      <c r="U1936" s="27"/>
      <c r="V1936" s="27"/>
      <c r="W1936" s="27"/>
    </row>
    <row r="1937" spans="3:23">
      <c r="C1937" s="27"/>
      <c r="D1937" s="27"/>
      <c r="E1937" s="27"/>
      <c r="F1937" s="27"/>
      <c r="G1937" s="27"/>
      <c r="H1937" s="27"/>
      <c r="I1937" s="27"/>
      <c r="J1937" s="27"/>
      <c r="K1937" s="27"/>
      <c r="L1937" s="27"/>
      <c r="M1937" s="27"/>
      <c r="N1937" s="27"/>
      <c r="O1937" s="27"/>
      <c r="P1937" s="27"/>
      <c r="Q1937" s="27"/>
      <c r="R1937" s="27"/>
      <c r="S1937" s="27"/>
      <c r="T1937" s="27"/>
      <c r="U1937" s="27"/>
      <c r="V1937" s="27"/>
      <c r="W1937" s="27"/>
    </row>
    <row r="1938" spans="3:23">
      <c r="C1938" s="27"/>
      <c r="D1938" s="27"/>
      <c r="E1938" s="27"/>
      <c r="F1938" s="27"/>
      <c r="G1938" s="27"/>
      <c r="H1938" s="27"/>
      <c r="I1938" s="27"/>
      <c r="J1938" s="27"/>
      <c r="K1938" s="27"/>
      <c r="L1938" s="27"/>
      <c r="M1938" s="27"/>
      <c r="N1938" s="27"/>
      <c r="O1938" s="27"/>
      <c r="P1938" s="27"/>
      <c r="Q1938" s="27"/>
      <c r="R1938" s="27"/>
      <c r="S1938" s="27"/>
      <c r="T1938" s="27"/>
      <c r="U1938" s="27"/>
      <c r="V1938" s="27"/>
      <c r="W1938" s="27"/>
    </row>
    <row r="1939" spans="3:23">
      <c r="C1939" s="27"/>
      <c r="D1939" s="27"/>
      <c r="E1939" s="27"/>
      <c r="F1939" s="27"/>
      <c r="G1939" s="27"/>
      <c r="H1939" s="27"/>
      <c r="I1939" s="27"/>
      <c r="J1939" s="27"/>
      <c r="K1939" s="27"/>
      <c r="L1939" s="27"/>
      <c r="M1939" s="27"/>
      <c r="N1939" s="27"/>
      <c r="O1939" s="27"/>
      <c r="P1939" s="27"/>
      <c r="Q1939" s="27"/>
      <c r="R1939" s="27"/>
      <c r="S1939" s="27"/>
      <c r="T1939" s="27"/>
      <c r="U1939" s="27"/>
      <c r="V1939" s="27"/>
      <c r="W1939" s="27"/>
    </row>
    <row r="1940" spans="3:23">
      <c r="C1940" s="27"/>
      <c r="D1940" s="27"/>
      <c r="E1940" s="27"/>
      <c r="F1940" s="27"/>
      <c r="G1940" s="27"/>
      <c r="H1940" s="27"/>
      <c r="I1940" s="27"/>
      <c r="J1940" s="27"/>
      <c r="K1940" s="27"/>
      <c r="L1940" s="27"/>
      <c r="M1940" s="27"/>
      <c r="N1940" s="27"/>
      <c r="O1940" s="27"/>
      <c r="P1940" s="27"/>
      <c r="Q1940" s="27"/>
      <c r="R1940" s="27"/>
      <c r="S1940" s="27"/>
      <c r="T1940" s="27"/>
      <c r="U1940" s="27"/>
      <c r="V1940" s="27"/>
      <c r="W1940" s="27"/>
    </row>
    <row r="1941" spans="3:23">
      <c r="C1941" s="27"/>
      <c r="D1941" s="27"/>
      <c r="E1941" s="27"/>
      <c r="F1941" s="27"/>
      <c r="G1941" s="27"/>
      <c r="H1941" s="27"/>
      <c r="I1941" s="27"/>
      <c r="J1941" s="27"/>
      <c r="K1941" s="27"/>
      <c r="L1941" s="27"/>
      <c r="M1941" s="27"/>
      <c r="N1941" s="27"/>
      <c r="O1941" s="27"/>
      <c r="P1941" s="27"/>
      <c r="Q1941" s="27"/>
      <c r="R1941" s="27"/>
      <c r="S1941" s="27"/>
      <c r="T1941" s="27"/>
      <c r="U1941" s="27"/>
      <c r="V1941" s="27"/>
      <c r="W1941" s="27"/>
    </row>
    <row r="1942" spans="3:23">
      <c r="C1942" s="27"/>
      <c r="D1942" s="27"/>
      <c r="E1942" s="27"/>
      <c r="F1942" s="27"/>
      <c r="G1942" s="27"/>
      <c r="H1942" s="27"/>
      <c r="I1942" s="27"/>
      <c r="J1942" s="27"/>
      <c r="K1942" s="27"/>
      <c r="L1942" s="27"/>
      <c r="M1942" s="27"/>
      <c r="N1942" s="27"/>
      <c r="O1942" s="27"/>
      <c r="P1942" s="27"/>
      <c r="Q1942" s="27"/>
      <c r="R1942" s="27"/>
      <c r="S1942" s="27"/>
      <c r="T1942" s="27"/>
      <c r="U1942" s="27"/>
      <c r="V1942" s="27"/>
      <c r="W1942" s="27"/>
    </row>
    <row r="1943" spans="3:23">
      <c r="C1943" s="27"/>
      <c r="D1943" s="27"/>
      <c r="E1943" s="27"/>
      <c r="F1943" s="27"/>
      <c r="G1943" s="27"/>
      <c r="H1943" s="27"/>
      <c r="I1943" s="27"/>
      <c r="J1943" s="27"/>
      <c r="K1943" s="27"/>
      <c r="L1943" s="27"/>
      <c r="M1943" s="27"/>
      <c r="N1943" s="27"/>
      <c r="O1943" s="27"/>
      <c r="P1943" s="27"/>
      <c r="Q1943" s="27"/>
      <c r="R1943" s="27"/>
      <c r="S1943" s="27"/>
      <c r="T1943" s="27"/>
      <c r="U1943" s="27"/>
      <c r="V1943" s="27"/>
      <c r="W1943" s="27"/>
    </row>
    <row r="1944" spans="3:23">
      <c r="C1944" s="27"/>
      <c r="D1944" s="27"/>
      <c r="E1944" s="27"/>
      <c r="F1944" s="27"/>
      <c r="G1944" s="27"/>
      <c r="H1944" s="27"/>
      <c r="I1944" s="27"/>
      <c r="J1944" s="27"/>
      <c r="K1944" s="27"/>
      <c r="L1944" s="27"/>
      <c r="M1944" s="27"/>
      <c r="N1944" s="27"/>
      <c r="O1944" s="27"/>
      <c r="P1944" s="27"/>
      <c r="Q1944" s="27"/>
      <c r="R1944" s="27"/>
      <c r="S1944" s="27"/>
      <c r="T1944" s="27"/>
      <c r="U1944" s="27"/>
      <c r="V1944" s="27"/>
      <c r="W1944" s="27"/>
    </row>
    <row r="1945" spans="3:23">
      <c r="C1945" s="27"/>
      <c r="D1945" s="27"/>
      <c r="E1945" s="27"/>
      <c r="F1945" s="27"/>
      <c r="G1945" s="27"/>
      <c r="H1945" s="27"/>
      <c r="I1945" s="27"/>
      <c r="J1945" s="27"/>
      <c r="K1945" s="27"/>
      <c r="L1945" s="27"/>
      <c r="M1945" s="27"/>
      <c r="N1945" s="27"/>
      <c r="O1945" s="27"/>
      <c r="P1945" s="27"/>
      <c r="Q1945" s="27"/>
      <c r="R1945" s="27"/>
      <c r="S1945" s="27"/>
      <c r="T1945" s="27"/>
      <c r="U1945" s="27"/>
      <c r="V1945" s="27"/>
      <c r="W1945" s="27"/>
    </row>
    <row r="1946" spans="3:23">
      <c r="C1946" s="27"/>
      <c r="D1946" s="27"/>
      <c r="E1946" s="27"/>
      <c r="F1946" s="27"/>
      <c r="G1946" s="27"/>
      <c r="H1946" s="27"/>
      <c r="I1946" s="27"/>
      <c r="J1946" s="27"/>
      <c r="K1946" s="27"/>
      <c r="L1946" s="27"/>
      <c r="M1946" s="27"/>
      <c r="N1946" s="27"/>
      <c r="O1946" s="27"/>
      <c r="P1946" s="27"/>
      <c r="Q1946" s="27"/>
      <c r="R1946" s="27"/>
      <c r="S1946" s="27"/>
      <c r="T1946" s="27"/>
      <c r="U1946" s="27"/>
      <c r="V1946" s="27"/>
      <c r="W1946" s="27"/>
    </row>
    <row r="1947" spans="3:23">
      <c r="C1947" s="27"/>
      <c r="D1947" s="27"/>
      <c r="E1947" s="27"/>
      <c r="F1947" s="27"/>
      <c r="G1947" s="27"/>
      <c r="H1947" s="27"/>
      <c r="I1947" s="27"/>
      <c r="J1947" s="27"/>
      <c r="K1947" s="27"/>
      <c r="L1947" s="27"/>
      <c r="M1947" s="27"/>
      <c r="N1947" s="27"/>
      <c r="O1947" s="27"/>
      <c r="P1947" s="27"/>
      <c r="Q1947" s="27"/>
      <c r="R1947" s="27"/>
      <c r="S1947" s="27"/>
      <c r="T1947" s="27"/>
      <c r="U1947" s="27"/>
      <c r="V1947" s="27"/>
      <c r="W1947" s="27"/>
    </row>
    <row r="1948" spans="3:23">
      <c r="C1948" s="27"/>
      <c r="D1948" s="27"/>
      <c r="E1948" s="27"/>
      <c r="F1948" s="27"/>
      <c r="G1948" s="27"/>
      <c r="H1948" s="27"/>
      <c r="I1948" s="27"/>
      <c r="J1948" s="27"/>
      <c r="K1948" s="27"/>
      <c r="L1948" s="27"/>
      <c r="M1948" s="27"/>
      <c r="N1948" s="27"/>
      <c r="O1948" s="27"/>
      <c r="P1948" s="27"/>
      <c r="Q1948" s="27"/>
      <c r="R1948" s="27"/>
      <c r="S1948" s="27"/>
      <c r="T1948" s="27"/>
      <c r="U1948" s="27"/>
      <c r="V1948" s="27"/>
      <c r="W1948" s="27"/>
    </row>
    <row r="1949" spans="3:23">
      <c r="C1949" s="27"/>
      <c r="D1949" s="27"/>
      <c r="E1949" s="27"/>
      <c r="F1949" s="27"/>
      <c r="G1949" s="27"/>
      <c r="H1949" s="27"/>
      <c r="I1949" s="27"/>
      <c r="J1949" s="27"/>
      <c r="K1949" s="27"/>
      <c r="L1949" s="27"/>
      <c r="M1949" s="27"/>
      <c r="N1949" s="27"/>
      <c r="O1949" s="27"/>
      <c r="P1949" s="27"/>
      <c r="Q1949" s="27"/>
      <c r="R1949" s="27"/>
      <c r="S1949" s="27"/>
      <c r="T1949" s="27"/>
      <c r="U1949" s="27"/>
      <c r="V1949" s="27"/>
      <c r="W1949" s="27"/>
    </row>
    <row r="1950" spans="3:23">
      <c r="C1950" s="27"/>
      <c r="D1950" s="27"/>
      <c r="E1950" s="27"/>
      <c r="F1950" s="27"/>
      <c r="G1950" s="27"/>
      <c r="H1950" s="27"/>
      <c r="I1950" s="27"/>
      <c r="J1950" s="27"/>
      <c r="K1950" s="27"/>
      <c r="L1950" s="27"/>
      <c r="M1950" s="27"/>
      <c r="N1950" s="27"/>
      <c r="O1950" s="27"/>
      <c r="P1950" s="27"/>
      <c r="Q1950" s="27"/>
      <c r="R1950" s="27"/>
      <c r="S1950" s="27"/>
      <c r="T1950" s="27"/>
      <c r="U1950" s="27"/>
      <c r="V1950" s="27"/>
      <c r="W1950" s="27"/>
    </row>
    <row r="1951" spans="3:23">
      <c r="C1951" s="27"/>
      <c r="D1951" s="27"/>
      <c r="E1951" s="27"/>
      <c r="F1951" s="27"/>
      <c r="G1951" s="27"/>
      <c r="H1951" s="27"/>
      <c r="I1951" s="27"/>
      <c r="J1951" s="27"/>
      <c r="K1951" s="27"/>
      <c r="L1951" s="27"/>
      <c r="M1951" s="27"/>
      <c r="N1951" s="27"/>
      <c r="O1951" s="27"/>
      <c r="P1951" s="27"/>
      <c r="Q1951" s="27"/>
      <c r="R1951" s="27"/>
      <c r="S1951" s="27"/>
      <c r="T1951" s="27"/>
      <c r="U1951" s="27"/>
      <c r="V1951" s="27"/>
      <c r="W1951" s="27"/>
    </row>
    <row r="1952" spans="3:23">
      <c r="C1952" s="27"/>
      <c r="D1952" s="27"/>
      <c r="E1952" s="27"/>
      <c r="F1952" s="27"/>
      <c r="G1952" s="27"/>
      <c r="H1952" s="27"/>
      <c r="I1952" s="27"/>
      <c r="J1952" s="27"/>
      <c r="K1952" s="27"/>
      <c r="L1952" s="27"/>
      <c r="M1952" s="27"/>
      <c r="N1952" s="27"/>
      <c r="O1952" s="27"/>
      <c r="P1952" s="27"/>
      <c r="Q1952" s="27"/>
      <c r="R1952" s="27"/>
      <c r="S1952" s="27"/>
      <c r="T1952" s="27"/>
      <c r="U1952" s="27"/>
      <c r="V1952" s="27"/>
      <c r="W1952" s="27"/>
    </row>
    <row r="1953" spans="3:23">
      <c r="C1953" s="27"/>
      <c r="D1953" s="27"/>
      <c r="E1953" s="27"/>
      <c r="F1953" s="27"/>
      <c r="G1953" s="27"/>
      <c r="H1953" s="27"/>
      <c r="I1953" s="27"/>
      <c r="J1953" s="27"/>
      <c r="K1953" s="27"/>
      <c r="L1953" s="27"/>
      <c r="M1953" s="27"/>
      <c r="N1953" s="27"/>
      <c r="O1953" s="27"/>
      <c r="P1953" s="27"/>
      <c r="Q1953" s="27"/>
      <c r="R1953" s="27"/>
      <c r="S1953" s="27"/>
      <c r="T1953" s="27"/>
      <c r="U1953" s="27"/>
      <c r="V1953" s="27"/>
      <c r="W1953" s="27"/>
    </row>
    <row r="1954" spans="3:23">
      <c r="C1954" s="27"/>
      <c r="D1954" s="27"/>
      <c r="E1954" s="27"/>
      <c r="F1954" s="27"/>
      <c r="G1954" s="27"/>
      <c r="H1954" s="27"/>
      <c r="I1954" s="27"/>
      <c r="J1954" s="27"/>
      <c r="K1954" s="27"/>
      <c r="L1954" s="27"/>
      <c r="M1954" s="27"/>
      <c r="N1954" s="27"/>
      <c r="O1954" s="27"/>
      <c r="P1954" s="27"/>
      <c r="Q1954" s="27"/>
      <c r="R1954" s="27"/>
      <c r="S1954" s="27"/>
      <c r="T1954" s="27"/>
      <c r="U1954" s="27"/>
      <c r="V1954" s="27"/>
      <c r="W1954" s="27"/>
    </row>
    <row r="1955" spans="3:23">
      <c r="C1955" s="27"/>
      <c r="D1955" s="27"/>
      <c r="E1955" s="27"/>
      <c r="F1955" s="27"/>
      <c r="G1955" s="27"/>
      <c r="H1955" s="27"/>
      <c r="I1955" s="27"/>
      <c r="J1955" s="27"/>
      <c r="K1955" s="27"/>
      <c r="L1955" s="27"/>
      <c r="M1955" s="27"/>
      <c r="N1955" s="27"/>
      <c r="O1955" s="27"/>
      <c r="P1955" s="27"/>
      <c r="Q1955" s="27"/>
      <c r="R1955" s="27"/>
      <c r="S1955" s="27"/>
      <c r="T1955" s="27"/>
      <c r="U1955" s="27"/>
      <c r="V1955" s="27"/>
      <c r="W1955" s="27"/>
    </row>
    <row r="1956" spans="3:23">
      <c r="C1956" s="27"/>
      <c r="D1956" s="27"/>
      <c r="E1956" s="27"/>
      <c r="F1956" s="27"/>
      <c r="G1956" s="27"/>
      <c r="H1956" s="27"/>
      <c r="I1956" s="27"/>
      <c r="J1956" s="27"/>
      <c r="K1956" s="27"/>
      <c r="L1956" s="27"/>
      <c r="M1956" s="27"/>
      <c r="N1956" s="27"/>
      <c r="O1956" s="27"/>
      <c r="P1956" s="27"/>
      <c r="Q1956" s="27"/>
      <c r="R1956" s="27"/>
      <c r="S1956" s="27"/>
      <c r="T1956" s="27"/>
      <c r="U1956" s="27"/>
      <c r="V1956" s="27"/>
      <c r="W1956" s="27"/>
    </row>
    <row r="1957" spans="3:23">
      <c r="C1957" s="27"/>
      <c r="D1957" s="27"/>
      <c r="E1957" s="27"/>
      <c r="F1957" s="27"/>
      <c r="G1957" s="27"/>
      <c r="H1957" s="27"/>
      <c r="I1957" s="27"/>
      <c r="J1957" s="27"/>
      <c r="K1957" s="27"/>
      <c r="L1957" s="27"/>
      <c r="M1957" s="27"/>
      <c r="N1957" s="27"/>
      <c r="O1957" s="27"/>
      <c r="P1957" s="27"/>
      <c r="Q1957" s="27"/>
      <c r="R1957" s="27"/>
      <c r="S1957" s="27"/>
      <c r="T1957" s="27"/>
      <c r="U1957" s="27"/>
      <c r="V1957" s="27"/>
      <c r="W1957" s="27"/>
    </row>
    <row r="1958" spans="3:23">
      <c r="C1958" s="27"/>
      <c r="D1958" s="27"/>
      <c r="E1958" s="27"/>
      <c r="F1958" s="27"/>
      <c r="G1958" s="27"/>
      <c r="H1958" s="27"/>
      <c r="I1958" s="27"/>
      <c r="J1958" s="27"/>
      <c r="K1958" s="27"/>
      <c r="L1958" s="27"/>
      <c r="M1958" s="27"/>
      <c r="N1958" s="27"/>
      <c r="O1958" s="27"/>
      <c r="P1958" s="27"/>
      <c r="Q1958" s="27"/>
      <c r="R1958" s="27"/>
      <c r="S1958" s="27"/>
      <c r="T1958" s="27"/>
      <c r="U1958" s="27"/>
      <c r="V1958" s="27"/>
      <c r="W1958" s="27"/>
    </row>
    <row r="1959" spans="3:23">
      <c r="C1959" s="27"/>
      <c r="D1959" s="27"/>
      <c r="E1959" s="27"/>
      <c r="F1959" s="27"/>
      <c r="G1959" s="27"/>
      <c r="H1959" s="27"/>
      <c r="I1959" s="27"/>
      <c r="J1959" s="27"/>
      <c r="K1959" s="27"/>
      <c r="L1959" s="27"/>
      <c r="M1959" s="27"/>
      <c r="N1959" s="27"/>
      <c r="O1959" s="27"/>
      <c r="P1959" s="27"/>
      <c r="Q1959" s="27"/>
      <c r="R1959" s="27"/>
      <c r="S1959" s="27"/>
      <c r="T1959" s="27"/>
      <c r="U1959" s="27"/>
      <c r="V1959" s="27"/>
      <c r="W1959" s="27"/>
    </row>
    <row r="1960" spans="3:23">
      <c r="C1960" s="27"/>
      <c r="D1960" s="27"/>
      <c r="E1960" s="27"/>
      <c r="F1960" s="27"/>
      <c r="G1960" s="27"/>
      <c r="H1960" s="27"/>
      <c r="I1960" s="27"/>
      <c r="J1960" s="27"/>
      <c r="K1960" s="27"/>
      <c r="L1960" s="27"/>
      <c r="M1960" s="27"/>
      <c r="N1960" s="27"/>
      <c r="O1960" s="27"/>
      <c r="P1960" s="27"/>
      <c r="Q1960" s="27"/>
      <c r="R1960" s="27"/>
      <c r="S1960" s="27"/>
      <c r="T1960" s="27"/>
      <c r="U1960" s="27"/>
      <c r="V1960" s="27"/>
      <c r="W1960" s="27"/>
    </row>
    <row r="1961" spans="3:23">
      <c r="C1961" s="27"/>
      <c r="D1961" s="27"/>
      <c r="E1961" s="27"/>
      <c r="F1961" s="27"/>
      <c r="G1961" s="27"/>
      <c r="H1961" s="27"/>
      <c r="I1961" s="27"/>
      <c r="J1961" s="27"/>
      <c r="K1961" s="27"/>
      <c r="L1961" s="27"/>
      <c r="M1961" s="27"/>
      <c r="N1961" s="27"/>
      <c r="O1961" s="27"/>
      <c r="P1961" s="27"/>
      <c r="Q1961" s="27"/>
      <c r="R1961" s="27"/>
      <c r="S1961" s="27"/>
      <c r="T1961" s="27"/>
      <c r="U1961" s="27"/>
      <c r="V1961" s="27"/>
      <c r="W1961" s="27"/>
    </row>
    <row r="1962" spans="3:23">
      <c r="C1962" s="27"/>
      <c r="D1962" s="27"/>
      <c r="E1962" s="27"/>
      <c r="F1962" s="27"/>
      <c r="G1962" s="27"/>
      <c r="H1962" s="27"/>
      <c r="I1962" s="27"/>
      <c r="J1962" s="27"/>
      <c r="K1962" s="27"/>
      <c r="L1962" s="27"/>
      <c r="M1962" s="27"/>
      <c r="N1962" s="27"/>
      <c r="O1962" s="27"/>
      <c r="P1962" s="27"/>
      <c r="Q1962" s="27"/>
      <c r="R1962" s="27"/>
      <c r="S1962" s="27"/>
      <c r="T1962" s="27"/>
      <c r="U1962" s="27"/>
      <c r="V1962" s="27"/>
      <c r="W1962" s="27"/>
    </row>
    <row r="1963" spans="3:23">
      <c r="C1963" s="27"/>
      <c r="D1963" s="27"/>
      <c r="E1963" s="27"/>
      <c r="F1963" s="27"/>
      <c r="G1963" s="27"/>
      <c r="H1963" s="27"/>
      <c r="I1963" s="27"/>
      <c r="J1963" s="27"/>
      <c r="K1963" s="27"/>
      <c r="L1963" s="27"/>
      <c r="M1963" s="27"/>
      <c r="N1963" s="27"/>
      <c r="O1963" s="27"/>
      <c r="P1963" s="27"/>
      <c r="Q1963" s="27"/>
      <c r="R1963" s="27"/>
      <c r="S1963" s="27"/>
      <c r="T1963" s="27"/>
      <c r="U1963" s="27"/>
      <c r="V1963" s="27"/>
      <c r="W1963" s="27"/>
    </row>
    <row r="1964" spans="3:23">
      <c r="C1964" s="27"/>
      <c r="D1964" s="27"/>
      <c r="E1964" s="27"/>
      <c r="F1964" s="27"/>
      <c r="G1964" s="27"/>
      <c r="H1964" s="27"/>
      <c r="I1964" s="27"/>
      <c r="J1964" s="27"/>
      <c r="K1964" s="27"/>
      <c r="L1964" s="27"/>
      <c r="M1964" s="27"/>
      <c r="N1964" s="27"/>
      <c r="O1964" s="27"/>
      <c r="P1964" s="27"/>
      <c r="Q1964" s="27"/>
      <c r="R1964" s="27"/>
      <c r="S1964" s="27"/>
      <c r="T1964" s="27"/>
      <c r="U1964" s="27"/>
      <c r="V1964" s="27"/>
      <c r="W1964" s="27"/>
    </row>
    <row r="1965" spans="3:23">
      <c r="C1965" s="27"/>
      <c r="D1965" s="27"/>
      <c r="E1965" s="27"/>
      <c r="F1965" s="27"/>
      <c r="G1965" s="27"/>
      <c r="H1965" s="27"/>
      <c r="I1965" s="27"/>
      <c r="J1965" s="27"/>
      <c r="K1965" s="27"/>
      <c r="L1965" s="27"/>
      <c r="M1965" s="27"/>
      <c r="N1965" s="27"/>
      <c r="O1965" s="27"/>
      <c r="P1965" s="27"/>
      <c r="Q1965" s="27"/>
      <c r="R1965" s="27"/>
      <c r="S1965" s="27"/>
      <c r="T1965" s="27"/>
      <c r="U1965" s="27"/>
      <c r="V1965" s="27"/>
      <c r="W1965" s="27"/>
    </row>
    <row r="1966" spans="3:23">
      <c r="C1966" s="27"/>
      <c r="D1966" s="27"/>
      <c r="E1966" s="27"/>
      <c r="F1966" s="27"/>
      <c r="G1966" s="27"/>
      <c r="H1966" s="27"/>
      <c r="I1966" s="27"/>
      <c r="J1966" s="27"/>
      <c r="K1966" s="27"/>
      <c r="L1966" s="27"/>
      <c r="M1966" s="27"/>
      <c r="N1966" s="27"/>
      <c r="O1966" s="27"/>
      <c r="P1966" s="27"/>
      <c r="Q1966" s="27"/>
      <c r="R1966" s="27"/>
      <c r="S1966" s="27"/>
      <c r="T1966" s="27"/>
      <c r="U1966" s="27"/>
      <c r="V1966" s="27"/>
      <c r="W1966" s="27"/>
    </row>
    <row r="1967" spans="3:23">
      <c r="C1967" s="27"/>
      <c r="D1967" s="27"/>
      <c r="E1967" s="27"/>
      <c r="F1967" s="27"/>
      <c r="G1967" s="27"/>
      <c r="H1967" s="27"/>
      <c r="I1967" s="27"/>
      <c r="J1967" s="27"/>
      <c r="K1967" s="27"/>
      <c r="L1967" s="27"/>
      <c r="M1967" s="27"/>
      <c r="N1967" s="27"/>
      <c r="O1967" s="27"/>
      <c r="P1967" s="27"/>
      <c r="Q1967" s="27"/>
      <c r="R1967" s="27"/>
      <c r="S1967" s="27"/>
      <c r="T1967" s="27"/>
      <c r="U1967" s="27"/>
      <c r="V1967" s="27"/>
      <c r="W1967" s="27"/>
    </row>
    <row r="1968" spans="3:23">
      <c r="C1968" s="27"/>
      <c r="D1968" s="27"/>
      <c r="E1968" s="27"/>
      <c r="F1968" s="27"/>
      <c r="G1968" s="27"/>
      <c r="H1968" s="27"/>
      <c r="I1968" s="27"/>
      <c r="J1968" s="27"/>
      <c r="K1968" s="27"/>
      <c r="L1968" s="27"/>
      <c r="M1968" s="27"/>
      <c r="N1968" s="27"/>
      <c r="O1968" s="27"/>
      <c r="P1968" s="27"/>
      <c r="Q1968" s="27"/>
      <c r="R1968" s="27"/>
      <c r="S1968" s="27"/>
      <c r="T1968" s="27"/>
      <c r="U1968" s="27"/>
      <c r="V1968" s="27"/>
      <c r="W1968" s="27"/>
    </row>
    <row r="1969" spans="3:23">
      <c r="C1969" s="27"/>
      <c r="D1969" s="27"/>
      <c r="E1969" s="27"/>
      <c r="F1969" s="27"/>
      <c r="G1969" s="27"/>
      <c r="H1969" s="27"/>
      <c r="I1969" s="27"/>
      <c r="J1969" s="27"/>
      <c r="K1969" s="27"/>
      <c r="L1969" s="27"/>
      <c r="M1969" s="27"/>
      <c r="N1969" s="27"/>
      <c r="O1969" s="27"/>
      <c r="P1969" s="27"/>
      <c r="Q1969" s="27"/>
      <c r="R1969" s="27"/>
      <c r="S1969" s="27"/>
      <c r="T1969" s="27"/>
      <c r="U1969" s="27"/>
      <c r="V1969" s="27"/>
      <c r="W1969" s="27"/>
    </row>
    <row r="1970" spans="3:23">
      <c r="C1970" s="27"/>
      <c r="D1970" s="27"/>
      <c r="E1970" s="27"/>
      <c r="F1970" s="27"/>
      <c r="G1970" s="27"/>
      <c r="H1970" s="27"/>
      <c r="I1970" s="27"/>
      <c r="J1970" s="27"/>
      <c r="K1970" s="27"/>
      <c r="L1970" s="27"/>
      <c r="M1970" s="27"/>
      <c r="N1970" s="27"/>
      <c r="O1970" s="27"/>
      <c r="P1970" s="27"/>
      <c r="Q1970" s="27"/>
      <c r="R1970" s="27"/>
      <c r="S1970" s="27"/>
      <c r="T1970" s="27"/>
      <c r="U1970" s="27"/>
      <c r="V1970" s="27"/>
      <c r="W1970" s="27"/>
    </row>
    <row r="1971" spans="3:23">
      <c r="C1971" s="27"/>
      <c r="D1971" s="27"/>
      <c r="E1971" s="27"/>
      <c r="F1971" s="27"/>
      <c r="G1971" s="27"/>
      <c r="H1971" s="27"/>
      <c r="I1971" s="27"/>
      <c r="J1971" s="27"/>
      <c r="K1971" s="27"/>
      <c r="L1971" s="27"/>
      <c r="M1971" s="27"/>
      <c r="N1971" s="27"/>
      <c r="O1971" s="27"/>
      <c r="P1971" s="27"/>
      <c r="Q1971" s="27"/>
      <c r="R1971" s="27"/>
      <c r="S1971" s="27"/>
      <c r="T1971" s="27"/>
      <c r="U1971" s="27"/>
      <c r="V1971" s="27"/>
      <c r="W1971" s="27"/>
    </row>
    <row r="1972" spans="3:23">
      <c r="C1972" s="27"/>
      <c r="D1972" s="27"/>
      <c r="E1972" s="27"/>
      <c r="F1972" s="27"/>
      <c r="G1972" s="27"/>
      <c r="H1972" s="27"/>
      <c r="I1972" s="27"/>
      <c r="J1972" s="27"/>
      <c r="K1972" s="27"/>
      <c r="L1972" s="27"/>
      <c r="M1972" s="27"/>
      <c r="N1972" s="27"/>
      <c r="O1972" s="27"/>
      <c r="P1972" s="27"/>
      <c r="Q1972" s="27"/>
      <c r="R1972" s="27"/>
      <c r="S1972" s="27"/>
      <c r="T1972" s="27"/>
      <c r="U1972" s="27"/>
      <c r="V1972" s="27"/>
      <c r="W1972" s="27"/>
    </row>
    <row r="1973" spans="3:23">
      <c r="C1973" s="27"/>
      <c r="D1973" s="27"/>
      <c r="E1973" s="27"/>
      <c r="F1973" s="27"/>
      <c r="G1973" s="27"/>
      <c r="H1973" s="27"/>
      <c r="I1973" s="27"/>
      <c r="J1973" s="27"/>
      <c r="K1973" s="27"/>
      <c r="L1973" s="27"/>
      <c r="M1973" s="27"/>
      <c r="N1973" s="27"/>
      <c r="O1973" s="27"/>
      <c r="P1973" s="27"/>
      <c r="Q1973" s="27"/>
      <c r="R1973" s="27"/>
      <c r="S1973" s="27"/>
      <c r="T1973" s="27"/>
      <c r="U1973" s="27"/>
      <c r="V1973" s="27"/>
      <c r="W1973" s="27"/>
    </row>
    <row r="1974" spans="3:23">
      <c r="C1974" s="27"/>
      <c r="D1974" s="27"/>
      <c r="E1974" s="27"/>
      <c r="F1974" s="27"/>
      <c r="G1974" s="27"/>
      <c r="H1974" s="27"/>
      <c r="I1974" s="27"/>
      <c r="J1974" s="27"/>
      <c r="K1974" s="27"/>
      <c r="L1974" s="27"/>
      <c r="M1974" s="27"/>
      <c r="N1974" s="27"/>
      <c r="O1974" s="27"/>
      <c r="P1974" s="27"/>
      <c r="Q1974" s="27"/>
      <c r="R1974" s="27"/>
      <c r="S1974" s="27"/>
      <c r="T1974" s="27"/>
      <c r="U1974" s="27"/>
      <c r="V1974" s="27"/>
      <c r="W1974" s="27"/>
    </row>
    <row r="1975" spans="3:23">
      <c r="C1975" s="27"/>
      <c r="D1975" s="27"/>
      <c r="E1975" s="27"/>
      <c r="F1975" s="27"/>
      <c r="G1975" s="27"/>
      <c r="H1975" s="27"/>
      <c r="I1975" s="27"/>
      <c r="J1975" s="27"/>
      <c r="K1975" s="27"/>
      <c r="L1975" s="27"/>
      <c r="M1975" s="27"/>
      <c r="N1975" s="27"/>
      <c r="O1975" s="27"/>
      <c r="P1975" s="27"/>
      <c r="Q1975" s="27"/>
      <c r="R1975" s="27"/>
      <c r="S1975" s="27"/>
      <c r="T1975" s="27"/>
      <c r="U1975" s="27"/>
      <c r="V1975" s="27"/>
      <c r="W1975" s="27"/>
    </row>
    <row r="1976" spans="3:23">
      <c r="C1976" s="27"/>
      <c r="D1976" s="27"/>
      <c r="E1976" s="27"/>
      <c r="F1976" s="27"/>
      <c r="G1976" s="27"/>
      <c r="H1976" s="27"/>
      <c r="I1976" s="27"/>
      <c r="J1976" s="27"/>
      <c r="K1976" s="27"/>
      <c r="L1976" s="27"/>
      <c r="M1976" s="27"/>
      <c r="N1976" s="27"/>
      <c r="O1976" s="27"/>
      <c r="P1976" s="27"/>
      <c r="Q1976" s="27"/>
      <c r="R1976" s="27"/>
      <c r="S1976" s="27"/>
      <c r="T1976" s="27"/>
      <c r="U1976" s="27"/>
      <c r="V1976" s="27"/>
      <c r="W1976" s="27"/>
    </row>
    <row r="1977" spans="3:23">
      <c r="C1977" s="27"/>
      <c r="D1977" s="27"/>
      <c r="E1977" s="27"/>
      <c r="F1977" s="27"/>
      <c r="G1977" s="27"/>
      <c r="H1977" s="27"/>
      <c r="I1977" s="27"/>
      <c r="J1977" s="27"/>
      <c r="K1977" s="27"/>
      <c r="L1977" s="27"/>
      <c r="M1977" s="27"/>
      <c r="N1977" s="27"/>
      <c r="O1977" s="27"/>
      <c r="P1977" s="27"/>
      <c r="Q1977" s="27"/>
      <c r="R1977" s="27"/>
      <c r="S1977" s="27"/>
      <c r="T1977" s="27"/>
      <c r="U1977" s="27"/>
      <c r="V1977" s="27"/>
      <c r="W1977" s="27"/>
    </row>
    <row r="1978" spans="3:23">
      <c r="C1978" s="27"/>
      <c r="D1978" s="27"/>
      <c r="E1978" s="27"/>
      <c r="F1978" s="27"/>
      <c r="G1978" s="27"/>
      <c r="H1978" s="27"/>
      <c r="I1978" s="27"/>
      <c r="J1978" s="27"/>
      <c r="K1978" s="27"/>
      <c r="L1978" s="27"/>
      <c r="M1978" s="27"/>
      <c r="N1978" s="27"/>
      <c r="O1978" s="27"/>
      <c r="P1978" s="27"/>
      <c r="Q1978" s="27"/>
      <c r="R1978" s="27"/>
      <c r="S1978" s="27"/>
      <c r="T1978" s="27"/>
      <c r="U1978" s="27"/>
      <c r="V1978" s="27"/>
      <c r="W1978" s="27"/>
    </row>
    <row r="1979" spans="3:23">
      <c r="C1979" s="27"/>
      <c r="D1979" s="27"/>
      <c r="E1979" s="27"/>
      <c r="F1979" s="27"/>
      <c r="G1979" s="27"/>
      <c r="H1979" s="27"/>
      <c r="I1979" s="27"/>
      <c r="J1979" s="27"/>
      <c r="K1979" s="27"/>
      <c r="L1979" s="27"/>
      <c r="M1979" s="27"/>
      <c r="N1979" s="27"/>
      <c r="O1979" s="27"/>
      <c r="P1979" s="27"/>
      <c r="Q1979" s="27"/>
      <c r="R1979" s="27"/>
      <c r="S1979" s="27"/>
      <c r="T1979" s="27"/>
      <c r="U1979" s="27"/>
      <c r="V1979" s="27"/>
      <c r="W1979" s="27"/>
    </row>
    <row r="1980" spans="3:23">
      <c r="C1980" s="27"/>
      <c r="D1980" s="27"/>
      <c r="E1980" s="27"/>
      <c r="F1980" s="27"/>
      <c r="G1980" s="27"/>
      <c r="H1980" s="27"/>
      <c r="I1980" s="27"/>
      <c r="J1980" s="27"/>
      <c r="K1980" s="27"/>
      <c r="L1980" s="27"/>
      <c r="M1980" s="27"/>
      <c r="N1980" s="27"/>
      <c r="O1980" s="27"/>
      <c r="P1980" s="27"/>
      <c r="Q1980" s="27"/>
      <c r="R1980" s="27"/>
      <c r="S1980" s="27"/>
      <c r="T1980" s="27"/>
      <c r="U1980" s="27"/>
      <c r="V1980" s="27"/>
      <c r="W1980" s="27"/>
    </row>
    <row r="1981" spans="3:23">
      <c r="C1981" s="27"/>
      <c r="D1981" s="27"/>
      <c r="E1981" s="27"/>
      <c r="F1981" s="27"/>
      <c r="G1981" s="27"/>
      <c r="H1981" s="27"/>
      <c r="I1981" s="27"/>
      <c r="J1981" s="27"/>
      <c r="K1981" s="27"/>
      <c r="L1981" s="27"/>
      <c r="M1981" s="27"/>
      <c r="N1981" s="27"/>
      <c r="O1981" s="27"/>
      <c r="P1981" s="27"/>
      <c r="Q1981" s="27"/>
      <c r="R1981" s="27"/>
      <c r="S1981" s="27"/>
      <c r="T1981" s="27"/>
      <c r="U1981" s="27"/>
      <c r="V1981" s="27"/>
      <c r="W1981" s="27"/>
    </row>
    <row r="1982" spans="3:23">
      <c r="C1982" s="27"/>
      <c r="D1982" s="27"/>
      <c r="E1982" s="27"/>
      <c r="F1982" s="27"/>
      <c r="G1982" s="27"/>
      <c r="H1982" s="27"/>
      <c r="I1982" s="27"/>
      <c r="J1982" s="27"/>
      <c r="K1982" s="27"/>
      <c r="L1982" s="27"/>
      <c r="M1982" s="27"/>
      <c r="N1982" s="27"/>
      <c r="O1982" s="27"/>
      <c r="P1982" s="27"/>
      <c r="Q1982" s="27"/>
      <c r="R1982" s="27"/>
      <c r="S1982" s="27"/>
      <c r="T1982" s="27"/>
      <c r="U1982" s="27"/>
      <c r="V1982" s="27"/>
      <c r="W1982" s="27"/>
    </row>
    <row r="1983" spans="3:23">
      <c r="C1983" s="27"/>
      <c r="D1983" s="27"/>
      <c r="E1983" s="27"/>
      <c r="F1983" s="27"/>
      <c r="G1983" s="27"/>
      <c r="H1983" s="27"/>
      <c r="I1983" s="27"/>
      <c r="J1983" s="27"/>
      <c r="K1983" s="27"/>
      <c r="L1983" s="27"/>
      <c r="M1983" s="27"/>
      <c r="N1983" s="27"/>
      <c r="O1983" s="27"/>
      <c r="P1983" s="27"/>
      <c r="Q1983" s="27"/>
      <c r="R1983" s="27"/>
      <c r="S1983" s="27"/>
      <c r="T1983" s="27"/>
      <c r="U1983" s="27"/>
      <c r="V1983" s="27"/>
      <c r="W1983" s="27"/>
    </row>
    <row r="1984" spans="3:23">
      <c r="C1984" s="27"/>
      <c r="D1984" s="27"/>
      <c r="E1984" s="27"/>
      <c r="F1984" s="27"/>
      <c r="G1984" s="27"/>
      <c r="H1984" s="27"/>
      <c r="I1984" s="27"/>
      <c r="J1984" s="27"/>
      <c r="K1984" s="27"/>
      <c r="L1984" s="27"/>
      <c r="M1984" s="27"/>
      <c r="N1984" s="27"/>
      <c r="O1984" s="27"/>
      <c r="P1984" s="27"/>
      <c r="Q1984" s="27"/>
      <c r="R1984" s="27"/>
      <c r="S1984" s="27"/>
      <c r="T1984" s="27"/>
      <c r="U1984" s="27"/>
      <c r="V1984" s="27"/>
      <c r="W1984" s="27"/>
    </row>
    <row r="1985" spans="3:23">
      <c r="C1985" s="27"/>
      <c r="D1985" s="27"/>
      <c r="E1985" s="27"/>
      <c r="F1985" s="27"/>
      <c r="G1985" s="27"/>
      <c r="H1985" s="27"/>
      <c r="I1985" s="27"/>
      <c r="J1985" s="27"/>
      <c r="K1985" s="27"/>
      <c r="L1985" s="27"/>
      <c r="M1985" s="27"/>
      <c r="N1985" s="27"/>
      <c r="O1985" s="27"/>
      <c r="P1985" s="27"/>
      <c r="Q1985" s="27"/>
      <c r="R1985" s="27"/>
      <c r="S1985" s="27"/>
      <c r="T1985" s="27"/>
      <c r="U1985" s="27"/>
      <c r="V1985" s="27"/>
      <c r="W1985" s="27"/>
    </row>
    <row r="1986" spans="3:23">
      <c r="C1986" s="27"/>
      <c r="D1986" s="27"/>
      <c r="E1986" s="27"/>
      <c r="F1986" s="27"/>
      <c r="G1986" s="27"/>
      <c r="H1986" s="27"/>
      <c r="I1986" s="27"/>
      <c r="J1986" s="27"/>
      <c r="K1986" s="27"/>
      <c r="L1986" s="27"/>
      <c r="M1986" s="27"/>
      <c r="N1986" s="27"/>
      <c r="O1986" s="27"/>
      <c r="P1986" s="27"/>
      <c r="Q1986" s="27"/>
      <c r="R1986" s="27"/>
      <c r="S1986" s="27"/>
      <c r="T1986" s="27"/>
      <c r="U1986" s="27"/>
      <c r="V1986" s="27"/>
      <c r="W1986" s="27"/>
    </row>
    <row r="1987" spans="3:23">
      <c r="C1987" s="27"/>
      <c r="D1987" s="27"/>
      <c r="E1987" s="27"/>
      <c r="F1987" s="27"/>
      <c r="G1987" s="27"/>
      <c r="H1987" s="27"/>
      <c r="I1987" s="27"/>
      <c r="J1987" s="27"/>
      <c r="K1987" s="27"/>
      <c r="L1987" s="27"/>
      <c r="M1987" s="27"/>
      <c r="N1987" s="27"/>
      <c r="O1987" s="27"/>
      <c r="P1987" s="27"/>
      <c r="Q1987" s="27"/>
      <c r="R1987" s="27"/>
      <c r="S1987" s="27"/>
      <c r="T1987" s="27"/>
      <c r="U1987" s="27"/>
      <c r="V1987" s="27"/>
      <c r="W1987" s="27"/>
    </row>
    <row r="1988" spans="3:23">
      <c r="C1988" s="27"/>
      <c r="D1988" s="27"/>
      <c r="E1988" s="27"/>
      <c r="F1988" s="27"/>
      <c r="G1988" s="27"/>
      <c r="H1988" s="27"/>
      <c r="I1988" s="27"/>
      <c r="J1988" s="27"/>
      <c r="K1988" s="27"/>
      <c r="L1988" s="27"/>
      <c r="M1988" s="27"/>
      <c r="N1988" s="27"/>
      <c r="O1988" s="27"/>
      <c r="P1988" s="27"/>
      <c r="Q1988" s="27"/>
      <c r="R1988" s="27"/>
      <c r="S1988" s="27"/>
      <c r="T1988" s="27"/>
      <c r="U1988" s="27"/>
      <c r="V1988" s="27"/>
      <c r="W1988" s="27"/>
    </row>
    <row r="1989" spans="3:23">
      <c r="C1989" s="27"/>
      <c r="D1989" s="27"/>
      <c r="E1989" s="27"/>
      <c r="F1989" s="27"/>
      <c r="G1989" s="27"/>
      <c r="H1989" s="27"/>
      <c r="I1989" s="27"/>
      <c r="J1989" s="27"/>
      <c r="K1989" s="27"/>
      <c r="L1989" s="27"/>
      <c r="M1989" s="27"/>
      <c r="N1989" s="27"/>
      <c r="O1989" s="27"/>
      <c r="P1989" s="27"/>
      <c r="Q1989" s="27"/>
      <c r="R1989" s="27"/>
      <c r="S1989" s="27"/>
      <c r="T1989" s="27"/>
      <c r="U1989" s="27"/>
      <c r="V1989" s="27"/>
      <c r="W1989" s="27"/>
    </row>
    <row r="1990" spans="3:23">
      <c r="C1990" s="27"/>
      <c r="D1990" s="27"/>
      <c r="E1990" s="27"/>
      <c r="F1990" s="27"/>
      <c r="G1990" s="27"/>
      <c r="H1990" s="27"/>
      <c r="I1990" s="27"/>
      <c r="J1990" s="27"/>
      <c r="K1990" s="27"/>
      <c r="L1990" s="27"/>
      <c r="M1990" s="27"/>
      <c r="N1990" s="27"/>
      <c r="O1990" s="27"/>
      <c r="P1990" s="27"/>
      <c r="Q1990" s="27"/>
      <c r="R1990" s="27"/>
      <c r="S1990" s="27"/>
      <c r="T1990" s="27"/>
      <c r="U1990" s="27"/>
      <c r="V1990" s="27"/>
      <c r="W1990" s="27"/>
    </row>
    <row r="1991" spans="3:23">
      <c r="C1991" s="27"/>
      <c r="D1991" s="27"/>
      <c r="E1991" s="27"/>
      <c r="F1991" s="27"/>
      <c r="G1991" s="27"/>
      <c r="H1991" s="27"/>
      <c r="I1991" s="27"/>
      <c r="J1991" s="27"/>
      <c r="K1991" s="27"/>
      <c r="L1991" s="27"/>
      <c r="M1991" s="27"/>
      <c r="N1991" s="27"/>
      <c r="O1991" s="27"/>
      <c r="P1991" s="27"/>
      <c r="Q1991" s="27"/>
      <c r="R1991" s="27"/>
      <c r="S1991" s="27"/>
      <c r="T1991" s="27"/>
      <c r="U1991" s="27"/>
      <c r="V1991" s="27"/>
      <c r="W1991" s="27"/>
    </row>
    <row r="1992" spans="3:23">
      <c r="C1992" s="27"/>
      <c r="D1992" s="27"/>
      <c r="E1992" s="27"/>
      <c r="F1992" s="27"/>
      <c r="G1992" s="27"/>
      <c r="H1992" s="27"/>
      <c r="I1992" s="27"/>
      <c r="J1992" s="27"/>
      <c r="K1992" s="27"/>
      <c r="L1992" s="27"/>
      <c r="M1992" s="27"/>
      <c r="N1992" s="27"/>
      <c r="O1992" s="27"/>
      <c r="P1992" s="27"/>
      <c r="Q1992" s="27"/>
      <c r="R1992" s="27"/>
      <c r="S1992" s="27"/>
      <c r="T1992" s="27"/>
      <c r="U1992" s="27"/>
      <c r="V1992" s="27"/>
      <c r="W1992" s="27"/>
    </row>
    <row r="1993" spans="3:23">
      <c r="C1993" s="27"/>
      <c r="D1993" s="27"/>
      <c r="E1993" s="27"/>
      <c r="F1993" s="27"/>
      <c r="G1993" s="27"/>
      <c r="H1993" s="27"/>
      <c r="I1993" s="27"/>
      <c r="J1993" s="27"/>
      <c r="K1993" s="27"/>
      <c r="L1993" s="27"/>
      <c r="M1993" s="27"/>
      <c r="N1993" s="27"/>
      <c r="O1993" s="27"/>
      <c r="P1993" s="27"/>
      <c r="Q1993" s="27"/>
      <c r="R1993" s="27"/>
      <c r="S1993" s="27"/>
      <c r="T1993" s="27"/>
      <c r="U1993" s="27"/>
      <c r="V1993" s="27"/>
      <c r="W1993" s="27"/>
    </row>
    <row r="1994" spans="3:23">
      <c r="C1994" s="27"/>
      <c r="D1994" s="27"/>
      <c r="E1994" s="27"/>
      <c r="F1994" s="27"/>
      <c r="G1994" s="27"/>
      <c r="H1994" s="27"/>
      <c r="I1994" s="27"/>
      <c r="J1994" s="27"/>
      <c r="K1994" s="27"/>
      <c r="L1994" s="27"/>
      <c r="M1994" s="27"/>
      <c r="N1994" s="27"/>
      <c r="O1994" s="27"/>
      <c r="P1994" s="27"/>
      <c r="Q1994" s="27"/>
      <c r="R1994" s="27"/>
      <c r="S1994" s="27"/>
      <c r="T1994" s="27"/>
      <c r="U1994" s="27"/>
      <c r="V1994" s="27"/>
      <c r="W1994" s="27"/>
    </row>
    <row r="1995" spans="3:23">
      <c r="C1995" s="27"/>
      <c r="D1995" s="27"/>
      <c r="E1995" s="27"/>
      <c r="F1995" s="27"/>
      <c r="G1995" s="27"/>
      <c r="H1995" s="27"/>
      <c r="I1995" s="27"/>
      <c r="J1995" s="27"/>
      <c r="K1995" s="27"/>
      <c r="L1995" s="27"/>
      <c r="M1995" s="27"/>
      <c r="N1995" s="27"/>
      <c r="O1995" s="27"/>
      <c r="P1995" s="27"/>
      <c r="Q1995" s="27"/>
      <c r="R1995" s="27"/>
      <c r="S1995" s="27"/>
      <c r="T1995" s="27"/>
      <c r="U1995" s="27"/>
      <c r="V1995" s="27"/>
      <c r="W1995" s="27"/>
    </row>
    <row r="1996" spans="3:23">
      <c r="C1996" s="27"/>
      <c r="D1996" s="27"/>
      <c r="E1996" s="27"/>
      <c r="F1996" s="27"/>
      <c r="G1996" s="27"/>
      <c r="H1996" s="27"/>
      <c r="I1996" s="27"/>
      <c r="J1996" s="27"/>
      <c r="K1996" s="27"/>
      <c r="L1996" s="27"/>
      <c r="M1996" s="27"/>
      <c r="N1996" s="27"/>
      <c r="O1996" s="27"/>
      <c r="P1996" s="27"/>
      <c r="Q1996" s="27"/>
      <c r="R1996" s="27"/>
      <c r="S1996" s="27"/>
      <c r="T1996" s="27"/>
      <c r="U1996" s="27"/>
      <c r="V1996" s="27"/>
      <c r="W1996" s="27"/>
    </row>
    <row r="1997" spans="3:23">
      <c r="C1997" s="27"/>
      <c r="D1997" s="27"/>
      <c r="E1997" s="27"/>
      <c r="F1997" s="27"/>
      <c r="G1997" s="27"/>
      <c r="H1997" s="27"/>
      <c r="I1997" s="27"/>
      <c r="J1997" s="27"/>
      <c r="K1997" s="27"/>
      <c r="L1997" s="27"/>
      <c r="M1997" s="27"/>
      <c r="N1997" s="27"/>
      <c r="O1997" s="27"/>
      <c r="P1997" s="27"/>
      <c r="Q1997" s="27"/>
      <c r="R1997" s="27"/>
      <c r="S1997" s="27"/>
      <c r="T1997" s="27"/>
      <c r="U1997" s="27"/>
      <c r="V1997" s="27"/>
      <c r="W1997" s="27"/>
    </row>
    <row r="1998" spans="3:23">
      <c r="C1998" s="27"/>
      <c r="D1998" s="27"/>
      <c r="E1998" s="27"/>
      <c r="F1998" s="27"/>
      <c r="G1998" s="27"/>
      <c r="H1998" s="27"/>
      <c r="I1998" s="27"/>
      <c r="J1998" s="27"/>
      <c r="K1998" s="27"/>
      <c r="L1998" s="27"/>
      <c r="M1998" s="27"/>
      <c r="N1998" s="27"/>
      <c r="O1998" s="27"/>
      <c r="P1998" s="27"/>
      <c r="Q1998" s="27"/>
      <c r="R1998" s="27"/>
      <c r="S1998" s="27"/>
      <c r="T1998" s="27"/>
      <c r="U1998" s="27"/>
      <c r="V1998" s="27"/>
      <c r="W1998" s="27"/>
    </row>
    <row r="1999" spans="3:23">
      <c r="C1999" s="27"/>
      <c r="D1999" s="27"/>
      <c r="E1999" s="27"/>
      <c r="F1999" s="27"/>
      <c r="G1999" s="27"/>
      <c r="H1999" s="27"/>
      <c r="I1999" s="27"/>
      <c r="J1999" s="27"/>
      <c r="K1999" s="27"/>
      <c r="L1999" s="27"/>
      <c r="M1999" s="27"/>
      <c r="N1999" s="27"/>
      <c r="O1999" s="27"/>
      <c r="P1999" s="27"/>
      <c r="Q1999" s="27"/>
      <c r="R1999" s="27"/>
      <c r="S1999" s="27"/>
      <c r="T1999" s="27"/>
      <c r="U1999" s="27"/>
      <c r="V1999" s="27"/>
      <c r="W1999" s="27"/>
    </row>
    <row r="2000" spans="3:23">
      <c r="C2000" s="27"/>
      <c r="D2000" s="27"/>
      <c r="E2000" s="27"/>
      <c r="F2000" s="27"/>
      <c r="G2000" s="27"/>
      <c r="H2000" s="27"/>
      <c r="I2000" s="27"/>
      <c r="J2000" s="27"/>
      <c r="K2000" s="27"/>
      <c r="L2000" s="27"/>
      <c r="M2000" s="27"/>
      <c r="N2000" s="27"/>
      <c r="O2000" s="27"/>
      <c r="P2000" s="27"/>
      <c r="Q2000" s="27"/>
      <c r="R2000" s="27"/>
      <c r="S2000" s="27"/>
      <c r="T2000" s="27"/>
      <c r="U2000" s="27"/>
      <c r="V2000" s="27"/>
      <c r="W2000" s="27"/>
    </row>
    <row r="2001" spans="3:23">
      <c r="C2001" s="27"/>
      <c r="D2001" s="27"/>
      <c r="E2001" s="27"/>
      <c r="F2001" s="27"/>
      <c r="G2001" s="27"/>
      <c r="H2001" s="27"/>
      <c r="I2001" s="27"/>
      <c r="J2001" s="27"/>
      <c r="K2001" s="27"/>
      <c r="L2001" s="27"/>
      <c r="M2001" s="27"/>
      <c r="N2001" s="27"/>
      <c r="O2001" s="27"/>
      <c r="P2001" s="27"/>
      <c r="Q2001" s="27"/>
      <c r="R2001" s="27"/>
      <c r="S2001" s="27"/>
      <c r="T2001" s="27"/>
      <c r="U2001" s="27"/>
      <c r="V2001" s="27"/>
      <c r="W2001" s="27"/>
    </row>
    <row r="2002" spans="3:23">
      <c r="C2002" s="27"/>
      <c r="D2002" s="27"/>
      <c r="E2002" s="27"/>
      <c r="F2002" s="27"/>
      <c r="G2002" s="27"/>
      <c r="H2002" s="27"/>
      <c r="I2002" s="27"/>
      <c r="J2002" s="27"/>
      <c r="K2002" s="27"/>
      <c r="L2002" s="27"/>
      <c r="M2002" s="27"/>
      <c r="N2002" s="27"/>
      <c r="O2002" s="27"/>
      <c r="P2002" s="27"/>
      <c r="Q2002" s="27"/>
      <c r="R2002" s="27"/>
      <c r="S2002" s="27"/>
      <c r="T2002" s="27"/>
      <c r="U2002" s="27"/>
      <c r="V2002" s="27"/>
      <c r="W2002" s="27"/>
    </row>
    <row r="2003" spans="3:23">
      <c r="C2003" s="27"/>
      <c r="D2003" s="27"/>
      <c r="E2003" s="27"/>
      <c r="F2003" s="27"/>
      <c r="G2003" s="27"/>
      <c r="H2003" s="27"/>
      <c r="I2003" s="27"/>
      <c r="J2003" s="27"/>
      <c r="K2003" s="27"/>
      <c r="L2003" s="27"/>
      <c r="M2003" s="27"/>
      <c r="N2003" s="27"/>
      <c r="O2003" s="27"/>
      <c r="P2003" s="27"/>
      <c r="Q2003" s="27"/>
      <c r="R2003" s="27"/>
      <c r="S2003" s="27"/>
      <c r="T2003" s="27"/>
      <c r="U2003" s="27"/>
      <c r="V2003" s="27"/>
      <c r="W2003" s="27"/>
    </row>
    <row r="2004" spans="3:23">
      <c r="C2004" s="27"/>
      <c r="D2004" s="27"/>
      <c r="E2004" s="27"/>
      <c r="F2004" s="27"/>
      <c r="G2004" s="27"/>
      <c r="H2004" s="27"/>
      <c r="I2004" s="27"/>
      <c r="J2004" s="27"/>
      <c r="K2004" s="27"/>
      <c r="L2004" s="27"/>
      <c r="M2004" s="27"/>
      <c r="N2004" s="27"/>
      <c r="O2004" s="27"/>
      <c r="P2004" s="27"/>
      <c r="Q2004" s="27"/>
      <c r="R2004" s="27"/>
      <c r="S2004" s="27"/>
      <c r="T2004" s="27"/>
      <c r="U2004" s="27"/>
      <c r="V2004" s="27"/>
      <c r="W2004" s="27"/>
    </row>
    <row r="2005" spans="3:23">
      <c r="C2005" s="27"/>
      <c r="D2005" s="27"/>
      <c r="E2005" s="27"/>
      <c r="F2005" s="27"/>
      <c r="G2005" s="27"/>
      <c r="H2005" s="27"/>
      <c r="I2005" s="27"/>
      <c r="J2005" s="27"/>
      <c r="K2005" s="27"/>
      <c r="L2005" s="27"/>
      <c r="M2005" s="27"/>
      <c r="N2005" s="27"/>
      <c r="O2005" s="27"/>
      <c r="P2005" s="27"/>
      <c r="Q2005" s="27"/>
      <c r="R2005" s="27"/>
      <c r="S2005" s="27"/>
      <c r="T2005" s="27"/>
      <c r="U2005" s="27"/>
      <c r="V2005" s="27"/>
      <c r="W2005" s="27"/>
    </row>
    <row r="2006" spans="3:23">
      <c r="C2006" s="27"/>
      <c r="D2006" s="27"/>
      <c r="E2006" s="27"/>
      <c r="F2006" s="27"/>
      <c r="G2006" s="27"/>
      <c r="H2006" s="27"/>
      <c r="I2006" s="27"/>
      <c r="J2006" s="27"/>
      <c r="K2006" s="27"/>
      <c r="L2006" s="27"/>
      <c r="M2006" s="27"/>
      <c r="N2006" s="27"/>
      <c r="O2006" s="27"/>
      <c r="P2006" s="27"/>
      <c r="Q2006" s="27"/>
      <c r="R2006" s="27"/>
      <c r="S2006" s="27"/>
      <c r="T2006" s="27"/>
      <c r="U2006" s="27"/>
      <c r="V2006" s="27"/>
      <c r="W2006" s="27"/>
    </row>
    <row r="2007" spans="3:23">
      <c r="C2007" s="27"/>
      <c r="D2007" s="27"/>
      <c r="E2007" s="27"/>
      <c r="F2007" s="27"/>
      <c r="G2007" s="27"/>
      <c r="H2007" s="27"/>
      <c r="I2007" s="27"/>
      <c r="J2007" s="27"/>
      <c r="K2007" s="27"/>
      <c r="L2007" s="27"/>
      <c r="M2007" s="27"/>
      <c r="N2007" s="27"/>
      <c r="O2007" s="27"/>
      <c r="P2007" s="27"/>
      <c r="Q2007" s="27"/>
      <c r="R2007" s="27"/>
      <c r="S2007" s="27"/>
      <c r="T2007" s="27"/>
      <c r="U2007" s="27"/>
      <c r="V2007" s="27"/>
      <c r="W2007" s="27"/>
    </row>
    <row r="2008" spans="3:23">
      <c r="C2008" s="27"/>
      <c r="D2008" s="27"/>
      <c r="E2008" s="27"/>
      <c r="F2008" s="27"/>
      <c r="G2008" s="27"/>
      <c r="H2008" s="27"/>
      <c r="I2008" s="27"/>
      <c r="J2008" s="27"/>
      <c r="K2008" s="27"/>
      <c r="L2008" s="27"/>
      <c r="M2008" s="27"/>
      <c r="N2008" s="27"/>
      <c r="O2008" s="27"/>
      <c r="P2008" s="27"/>
      <c r="Q2008" s="27"/>
      <c r="R2008" s="27"/>
      <c r="S2008" s="27"/>
      <c r="T2008" s="27"/>
      <c r="U2008" s="27"/>
      <c r="V2008" s="27"/>
      <c r="W2008" s="27"/>
    </row>
    <row r="2009" spans="3:23">
      <c r="C2009" s="27"/>
      <c r="D2009" s="27"/>
      <c r="E2009" s="27"/>
      <c r="F2009" s="27"/>
      <c r="G2009" s="27"/>
      <c r="H2009" s="27"/>
      <c r="I2009" s="27"/>
      <c r="J2009" s="27"/>
      <c r="K2009" s="27"/>
      <c r="L2009" s="27"/>
      <c r="M2009" s="27"/>
      <c r="N2009" s="27"/>
      <c r="O2009" s="27"/>
      <c r="P2009" s="27"/>
      <c r="Q2009" s="27"/>
      <c r="R2009" s="27"/>
      <c r="S2009" s="27"/>
      <c r="T2009" s="27"/>
      <c r="U2009" s="27"/>
      <c r="V2009" s="27"/>
      <c r="W2009" s="27"/>
    </row>
    <row r="2010" spans="3:23">
      <c r="C2010" s="27"/>
      <c r="D2010" s="27"/>
      <c r="E2010" s="27"/>
      <c r="F2010" s="27"/>
      <c r="G2010" s="27"/>
      <c r="H2010" s="27"/>
      <c r="I2010" s="27"/>
      <c r="J2010" s="27"/>
      <c r="K2010" s="27"/>
      <c r="L2010" s="27"/>
      <c r="M2010" s="27"/>
      <c r="N2010" s="27"/>
      <c r="O2010" s="27"/>
      <c r="P2010" s="27"/>
      <c r="Q2010" s="27"/>
      <c r="R2010" s="27"/>
      <c r="S2010" s="27"/>
      <c r="T2010" s="27"/>
      <c r="U2010" s="27"/>
      <c r="V2010" s="27"/>
      <c r="W2010" s="27"/>
    </row>
    <row r="2011" spans="3:23">
      <c r="C2011" s="27"/>
      <c r="D2011" s="27"/>
      <c r="E2011" s="27"/>
      <c r="F2011" s="27"/>
      <c r="G2011" s="27"/>
      <c r="H2011" s="27"/>
      <c r="I2011" s="27"/>
      <c r="J2011" s="27"/>
      <c r="K2011" s="27"/>
      <c r="L2011" s="27"/>
      <c r="M2011" s="27"/>
      <c r="N2011" s="27"/>
      <c r="O2011" s="27"/>
      <c r="P2011" s="27"/>
      <c r="Q2011" s="27"/>
      <c r="R2011" s="27"/>
      <c r="S2011" s="27"/>
      <c r="T2011" s="27"/>
      <c r="U2011" s="27"/>
      <c r="V2011" s="27"/>
      <c r="W2011" s="27"/>
    </row>
    <row r="2012" spans="3:23">
      <c r="C2012" s="27"/>
      <c r="D2012" s="27"/>
      <c r="E2012" s="27"/>
      <c r="F2012" s="27"/>
      <c r="G2012" s="27"/>
      <c r="H2012" s="27"/>
      <c r="I2012" s="27"/>
      <c r="J2012" s="27"/>
      <c r="K2012" s="27"/>
      <c r="L2012" s="27"/>
      <c r="M2012" s="27"/>
      <c r="N2012" s="27"/>
      <c r="O2012" s="27"/>
      <c r="P2012" s="27"/>
      <c r="Q2012" s="27"/>
      <c r="R2012" s="27"/>
      <c r="S2012" s="27"/>
      <c r="T2012" s="27"/>
      <c r="U2012" s="27"/>
      <c r="V2012" s="27"/>
      <c r="W2012" s="27"/>
    </row>
    <row r="2013" spans="3:23">
      <c r="C2013" s="27"/>
      <c r="D2013" s="27"/>
      <c r="E2013" s="27"/>
      <c r="F2013" s="27"/>
      <c r="G2013" s="27"/>
      <c r="H2013" s="27"/>
      <c r="I2013" s="27"/>
      <c r="J2013" s="27"/>
      <c r="K2013" s="27"/>
      <c r="L2013" s="27"/>
      <c r="M2013" s="27"/>
      <c r="N2013" s="27"/>
      <c r="O2013" s="27"/>
      <c r="P2013" s="27"/>
      <c r="Q2013" s="27"/>
      <c r="R2013" s="27"/>
      <c r="S2013" s="27"/>
      <c r="T2013" s="27"/>
      <c r="U2013" s="27"/>
      <c r="V2013" s="27"/>
      <c r="W2013" s="27"/>
    </row>
    <row r="2014" spans="3:23">
      <c r="C2014" s="27"/>
      <c r="D2014" s="27"/>
      <c r="E2014" s="27"/>
      <c r="F2014" s="27"/>
      <c r="G2014" s="27"/>
      <c r="H2014" s="27"/>
      <c r="I2014" s="27"/>
      <c r="J2014" s="27"/>
      <c r="K2014" s="27"/>
      <c r="L2014" s="27"/>
      <c r="M2014" s="27"/>
      <c r="N2014" s="27"/>
      <c r="O2014" s="27"/>
      <c r="P2014" s="27"/>
      <c r="Q2014" s="27"/>
      <c r="R2014" s="27"/>
      <c r="S2014" s="27"/>
      <c r="T2014" s="27"/>
      <c r="U2014" s="27"/>
      <c r="V2014" s="27"/>
      <c r="W2014" s="27"/>
    </row>
    <row r="2015" spans="3:23">
      <c r="C2015" s="27"/>
      <c r="D2015" s="27"/>
      <c r="E2015" s="27"/>
      <c r="F2015" s="27"/>
      <c r="G2015" s="27"/>
      <c r="H2015" s="27"/>
      <c r="I2015" s="27"/>
      <c r="J2015" s="27"/>
      <c r="K2015" s="27"/>
      <c r="L2015" s="27"/>
      <c r="M2015" s="27"/>
      <c r="N2015" s="27"/>
      <c r="O2015" s="27"/>
      <c r="P2015" s="27"/>
      <c r="Q2015" s="27"/>
      <c r="R2015" s="27"/>
      <c r="S2015" s="27"/>
      <c r="T2015" s="27"/>
      <c r="U2015" s="27"/>
      <c r="V2015" s="27"/>
      <c r="W2015" s="27"/>
    </row>
    <row r="2016" spans="3:23">
      <c r="C2016" s="27"/>
      <c r="D2016" s="27"/>
      <c r="E2016" s="27"/>
      <c r="F2016" s="27"/>
      <c r="G2016" s="27"/>
      <c r="H2016" s="27"/>
      <c r="I2016" s="27"/>
      <c r="J2016" s="27"/>
      <c r="K2016" s="27"/>
      <c r="L2016" s="27"/>
      <c r="M2016" s="27"/>
      <c r="N2016" s="27"/>
      <c r="O2016" s="27"/>
      <c r="P2016" s="27"/>
      <c r="Q2016" s="27"/>
      <c r="R2016" s="27"/>
      <c r="S2016" s="27"/>
      <c r="T2016" s="27"/>
      <c r="U2016" s="27"/>
      <c r="V2016" s="27"/>
      <c r="W2016" s="27"/>
    </row>
    <row r="2017" spans="3:23">
      <c r="C2017" s="27"/>
      <c r="D2017" s="27"/>
      <c r="E2017" s="27"/>
      <c r="F2017" s="27"/>
      <c r="G2017" s="27"/>
      <c r="H2017" s="27"/>
      <c r="I2017" s="27"/>
      <c r="J2017" s="27"/>
      <c r="K2017" s="27"/>
      <c r="L2017" s="27"/>
      <c r="M2017" s="27"/>
      <c r="N2017" s="27"/>
      <c r="O2017" s="27"/>
      <c r="P2017" s="27"/>
      <c r="Q2017" s="27"/>
      <c r="R2017" s="27"/>
      <c r="S2017" s="27"/>
      <c r="T2017" s="27"/>
      <c r="U2017" s="27"/>
      <c r="V2017" s="27"/>
      <c r="W2017" s="27"/>
    </row>
    <row r="2018" spans="3:23">
      <c r="C2018" s="27"/>
      <c r="D2018" s="27"/>
      <c r="E2018" s="27"/>
      <c r="F2018" s="27"/>
      <c r="G2018" s="27"/>
      <c r="H2018" s="27"/>
      <c r="I2018" s="27"/>
      <c r="J2018" s="27"/>
      <c r="K2018" s="27"/>
      <c r="L2018" s="27"/>
      <c r="M2018" s="27"/>
      <c r="N2018" s="27"/>
      <c r="O2018" s="27"/>
      <c r="P2018" s="27"/>
      <c r="Q2018" s="27"/>
      <c r="R2018" s="27"/>
      <c r="S2018" s="27"/>
      <c r="T2018" s="27"/>
      <c r="U2018" s="27"/>
      <c r="V2018" s="27"/>
      <c r="W2018" s="27"/>
    </row>
    <row r="2019" spans="3:23">
      <c r="C2019" s="27"/>
      <c r="D2019" s="27"/>
      <c r="E2019" s="27"/>
      <c r="F2019" s="27"/>
      <c r="G2019" s="27"/>
      <c r="H2019" s="27"/>
      <c r="I2019" s="27"/>
      <c r="J2019" s="27"/>
      <c r="K2019" s="27"/>
      <c r="L2019" s="27"/>
      <c r="M2019" s="27"/>
      <c r="N2019" s="27"/>
      <c r="O2019" s="27"/>
      <c r="P2019" s="27"/>
      <c r="Q2019" s="27"/>
      <c r="R2019" s="27"/>
      <c r="S2019" s="27"/>
      <c r="T2019" s="27"/>
      <c r="U2019" s="27"/>
      <c r="V2019" s="27"/>
      <c r="W2019" s="27"/>
    </row>
    <row r="2020" spans="3:23">
      <c r="C2020" s="27"/>
      <c r="D2020" s="27"/>
      <c r="E2020" s="27"/>
      <c r="F2020" s="27"/>
      <c r="G2020" s="27"/>
      <c r="H2020" s="27"/>
      <c r="I2020" s="27"/>
      <c r="J2020" s="27"/>
      <c r="K2020" s="27"/>
      <c r="L2020" s="27"/>
      <c r="M2020" s="27"/>
      <c r="N2020" s="27"/>
      <c r="O2020" s="27"/>
      <c r="P2020" s="27"/>
      <c r="Q2020" s="27"/>
      <c r="R2020" s="27"/>
      <c r="S2020" s="27"/>
      <c r="T2020" s="27"/>
      <c r="U2020" s="27"/>
      <c r="V2020" s="27"/>
      <c r="W2020" s="27"/>
    </row>
    <row r="2021" spans="3:23">
      <c r="C2021" s="27"/>
      <c r="D2021" s="27"/>
      <c r="E2021" s="27"/>
      <c r="F2021" s="27"/>
      <c r="G2021" s="27"/>
      <c r="H2021" s="27"/>
      <c r="I2021" s="27"/>
      <c r="J2021" s="27"/>
      <c r="K2021" s="27"/>
      <c r="L2021" s="27"/>
      <c r="M2021" s="27"/>
      <c r="N2021" s="27"/>
      <c r="O2021" s="27"/>
      <c r="P2021" s="27"/>
      <c r="Q2021" s="27"/>
      <c r="R2021" s="27"/>
      <c r="S2021" s="27"/>
      <c r="T2021" s="27"/>
      <c r="U2021" s="27"/>
      <c r="V2021" s="27"/>
      <c r="W2021" s="27"/>
    </row>
    <row r="2022" spans="3:23">
      <c r="C2022" s="27"/>
      <c r="D2022" s="27"/>
      <c r="E2022" s="27"/>
      <c r="F2022" s="27"/>
      <c r="G2022" s="27"/>
      <c r="H2022" s="27"/>
      <c r="I2022" s="27"/>
      <c r="J2022" s="27"/>
      <c r="K2022" s="27"/>
      <c r="L2022" s="27"/>
      <c r="M2022" s="27"/>
      <c r="N2022" s="27"/>
      <c r="O2022" s="27"/>
      <c r="P2022" s="27"/>
      <c r="Q2022" s="27"/>
      <c r="R2022" s="27"/>
      <c r="S2022" s="27"/>
      <c r="T2022" s="27"/>
      <c r="U2022" s="27"/>
      <c r="V2022" s="27"/>
      <c r="W2022" s="27"/>
    </row>
    <row r="2023" spans="3:23">
      <c r="C2023" s="27"/>
      <c r="D2023" s="27"/>
      <c r="E2023" s="27"/>
      <c r="F2023" s="27"/>
      <c r="G2023" s="27"/>
      <c r="H2023" s="27"/>
      <c r="I2023" s="27"/>
      <c r="J2023" s="27"/>
      <c r="K2023" s="27"/>
      <c r="L2023" s="27"/>
      <c r="M2023" s="27"/>
      <c r="N2023" s="27"/>
      <c r="O2023" s="27"/>
      <c r="P2023" s="27"/>
      <c r="Q2023" s="27"/>
      <c r="R2023" s="27"/>
      <c r="S2023" s="27"/>
      <c r="T2023" s="27"/>
      <c r="U2023" s="27"/>
      <c r="V2023" s="27"/>
      <c r="W2023" s="27"/>
    </row>
    <row r="2024" spans="3:23">
      <c r="C2024" s="27"/>
      <c r="D2024" s="27"/>
      <c r="E2024" s="27"/>
      <c r="F2024" s="27"/>
      <c r="G2024" s="27"/>
      <c r="H2024" s="27"/>
      <c r="I2024" s="27"/>
      <c r="J2024" s="27"/>
      <c r="K2024" s="27"/>
      <c r="L2024" s="27"/>
      <c r="M2024" s="27"/>
      <c r="N2024" s="27"/>
      <c r="O2024" s="27"/>
      <c r="P2024" s="27"/>
      <c r="Q2024" s="27"/>
      <c r="R2024" s="27"/>
      <c r="S2024" s="27"/>
      <c r="T2024" s="27"/>
      <c r="U2024" s="27"/>
      <c r="V2024" s="27"/>
      <c r="W2024" s="27"/>
    </row>
    <row r="2025" spans="3:23">
      <c r="C2025" s="27"/>
      <c r="D2025" s="27"/>
      <c r="E2025" s="27"/>
      <c r="F2025" s="27"/>
      <c r="G2025" s="27"/>
      <c r="H2025" s="27"/>
      <c r="I2025" s="27"/>
      <c r="J2025" s="27"/>
      <c r="K2025" s="27"/>
      <c r="L2025" s="27"/>
      <c r="M2025" s="27"/>
      <c r="N2025" s="27"/>
      <c r="O2025" s="27"/>
      <c r="P2025" s="27"/>
      <c r="Q2025" s="27"/>
      <c r="R2025" s="27"/>
      <c r="S2025" s="27"/>
      <c r="T2025" s="27"/>
      <c r="U2025" s="27"/>
      <c r="V2025" s="27"/>
      <c r="W2025" s="27"/>
    </row>
    <row r="2026" spans="3:23">
      <c r="C2026" s="27"/>
      <c r="D2026" s="27"/>
      <c r="E2026" s="27"/>
      <c r="F2026" s="27"/>
      <c r="G2026" s="27"/>
      <c r="H2026" s="27"/>
      <c r="I2026" s="27"/>
      <c r="J2026" s="27"/>
      <c r="K2026" s="27"/>
      <c r="L2026" s="27"/>
      <c r="M2026" s="27"/>
      <c r="N2026" s="27"/>
      <c r="O2026" s="27"/>
      <c r="P2026" s="27"/>
      <c r="Q2026" s="27"/>
      <c r="R2026" s="27"/>
      <c r="S2026" s="27"/>
      <c r="T2026" s="27"/>
      <c r="U2026" s="27"/>
      <c r="V2026" s="27"/>
      <c r="W2026" s="27"/>
    </row>
    <row r="2027" spans="3:23">
      <c r="C2027" s="27"/>
      <c r="D2027" s="27"/>
      <c r="E2027" s="27"/>
      <c r="F2027" s="27"/>
      <c r="G2027" s="27"/>
      <c r="H2027" s="27"/>
      <c r="I2027" s="27"/>
      <c r="J2027" s="27"/>
      <c r="K2027" s="27"/>
      <c r="L2027" s="27"/>
      <c r="M2027" s="27"/>
      <c r="N2027" s="27"/>
      <c r="O2027" s="27"/>
      <c r="P2027" s="27"/>
      <c r="Q2027" s="27"/>
      <c r="R2027" s="27"/>
      <c r="S2027" s="27"/>
      <c r="T2027" s="27"/>
      <c r="U2027" s="27"/>
      <c r="V2027" s="27"/>
      <c r="W2027" s="27"/>
    </row>
    <row r="2028" spans="3:23">
      <c r="C2028" s="27"/>
      <c r="D2028" s="27"/>
      <c r="E2028" s="27"/>
      <c r="F2028" s="27"/>
      <c r="G2028" s="27"/>
      <c r="H2028" s="27"/>
      <c r="I2028" s="27"/>
      <c r="J2028" s="27"/>
      <c r="K2028" s="27"/>
      <c r="L2028" s="27"/>
      <c r="M2028" s="27"/>
      <c r="N2028" s="27"/>
      <c r="O2028" s="27"/>
      <c r="P2028" s="27"/>
      <c r="Q2028" s="27"/>
      <c r="R2028" s="27"/>
      <c r="S2028" s="27"/>
      <c r="T2028" s="27"/>
      <c r="U2028" s="27"/>
      <c r="V2028" s="27"/>
      <c r="W2028" s="27"/>
    </row>
    <row r="2029" spans="3:23">
      <c r="C2029" s="27"/>
      <c r="D2029" s="27"/>
      <c r="E2029" s="27"/>
      <c r="F2029" s="27"/>
      <c r="G2029" s="27"/>
      <c r="H2029" s="27"/>
      <c r="I2029" s="27"/>
      <c r="J2029" s="27"/>
      <c r="K2029" s="27"/>
      <c r="L2029" s="27"/>
      <c r="M2029" s="27"/>
      <c r="N2029" s="27"/>
      <c r="O2029" s="27"/>
      <c r="P2029" s="27"/>
      <c r="Q2029" s="27"/>
      <c r="R2029" s="27"/>
      <c r="S2029" s="27"/>
      <c r="T2029" s="27"/>
      <c r="U2029" s="27"/>
      <c r="V2029" s="27"/>
      <c r="W2029" s="27"/>
    </row>
    <row r="2030" spans="3:23">
      <c r="C2030" s="27"/>
      <c r="D2030" s="27"/>
      <c r="E2030" s="27"/>
      <c r="F2030" s="27"/>
      <c r="G2030" s="27"/>
      <c r="H2030" s="27"/>
      <c r="I2030" s="27"/>
      <c r="J2030" s="27"/>
      <c r="K2030" s="27"/>
      <c r="L2030" s="27"/>
      <c r="M2030" s="27"/>
      <c r="N2030" s="27"/>
      <c r="O2030" s="27"/>
      <c r="P2030" s="27"/>
      <c r="Q2030" s="27"/>
      <c r="R2030" s="27"/>
      <c r="S2030" s="27"/>
      <c r="T2030" s="27"/>
      <c r="U2030" s="27"/>
      <c r="V2030" s="27"/>
      <c r="W2030" s="27"/>
    </row>
    <row r="2031" spans="3:23">
      <c r="C2031" s="27"/>
      <c r="D2031" s="27"/>
      <c r="E2031" s="27"/>
      <c r="F2031" s="27"/>
      <c r="G2031" s="27"/>
      <c r="H2031" s="27"/>
      <c r="I2031" s="27"/>
      <c r="J2031" s="27"/>
      <c r="K2031" s="27"/>
      <c r="L2031" s="27"/>
      <c r="M2031" s="27"/>
      <c r="N2031" s="27"/>
      <c r="O2031" s="27"/>
      <c r="P2031" s="27"/>
      <c r="Q2031" s="27"/>
      <c r="R2031" s="27"/>
      <c r="S2031" s="27"/>
      <c r="T2031" s="27"/>
      <c r="U2031" s="27"/>
      <c r="V2031" s="27"/>
      <c r="W2031" s="27"/>
    </row>
    <row r="2032" spans="3:23">
      <c r="C2032" s="27"/>
      <c r="D2032" s="27"/>
      <c r="E2032" s="27"/>
      <c r="F2032" s="27"/>
      <c r="G2032" s="27"/>
      <c r="H2032" s="27"/>
      <c r="I2032" s="27"/>
      <c r="J2032" s="27"/>
      <c r="K2032" s="27"/>
      <c r="L2032" s="27"/>
      <c r="M2032" s="27"/>
      <c r="N2032" s="27"/>
      <c r="O2032" s="27"/>
      <c r="P2032" s="27"/>
      <c r="Q2032" s="27"/>
      <c r="R2032" s="27"/>
      <c r="S2032" s="27"/>
      <c r="T2032" s="27"/>
      <c r="U2032" s="27"/>
      <c r="V2032" s="27"/>
      <c r="W2032" s="27"/>
    </row>
    <row r="2033" spans="3:23">
      <c r="C2033" s="27"/>
      <c r="D2033" s="27"/>
      <c r="E2033" s="27"/>
      <c r="F2033" s="27"/>
      <c r="G2033" s="27"/>
      <c r="H2033" s="27"/>
      <c r="I2033" s="27"/>
      <c r="J2033" s="27"/>
      <c r="K2033" s="27"/>
      <c r="L2033" s="27"/>
      <c r="M2033" s="27"/>
      <c r="N2033" s="27"/>
      <c r="O2033" s="27"/>
      <c r="P2033" s="27"/>
      <c r="Q2033" s="27"/>
      <c r="R2033" s="27"/>
      <c r="S2033" s="27"/>
      <c r="T2033" s="27"/>
      <c r="U2033" s="27"/>
      <c r="V2033" s="27"/>
      <c r="W2033" s="27"/>
    </row>
    <row r="2034" spans="3:23">
      <c r="C2034" s="27"/>
      <c r="D2034" s="27"/>
      <c r="E2034" s="27"/>
      <c r="F2034" s="27"/>
      <c r="G2034" s="27"/>
      <c r="H2034" s="27"/>
      <c r="I2034" s="27"/>
      <c r="J2034" s="27"/>
      <c r="K2034" s="27"/>
      <c r="L2034" s="27"/>
      <c r="M2034" s="27"/>
      <c r="N2034" s="27"/>
      <c r="O2034" s="27"/>
      <c r="P2034" s="27"/>
      <c r="Q2034" s="27"/>
      <c r="R2034" s="27"/>
      <c r="S2034" s="27"/>
      <c r="T2034" s="27"/>
      <c r="U2034" s="27"/>
      <c r="V2034" s="27"/>
      <c r="W2034" s="27"/>
    </row>
    <row r="2035" spans="3:23">
      <c r="C2035" s="27"/>
      <c r="D2035" s="27"/>
      <c r="E2035" s="27"/>
      <c r="F2035" s="27"/>
      <c r="G2035" s="27"/>
      <c r="H2035" s="27"/>
      <c r="I2035" s="27"/>
      <c r="J2035" s="27"/>
      <c r="K2035" s="27"/>
      <c r="L2035" s="27"/>
      <c r="M2035" s="27"/>
      <c r="N2035" s="27"/>
      <c r="O2035" s="27"/>
      <c r="P2035" s="27"/>
      <c r="Q2035" s="27"/>
      <c r="R2035" s="27"/>
      <c r="S2035" s="27"/>
      <c r="T2035" s="27"/>
      <c r="U2035" s="27"/>
      <c r="V2035" s="27"/>
      <c r="W2035" s="27"/>
    </row>
    <row r="2036" spans="3:23">
      <c r="C2036" s="27"/>
      <c r="D2036" s="27"/>
      <c r="E2036" s="27"/>
      <c r="F2036" s="27"/>
      <c r="G2036" s="27"/>
      <c r="H2036" s="27"/>
      <c r="I2036" s="27"/>
      <c r="J2036" s="27"/>
      <c r="K2036" s="27"/>
      <c r="L2036" s="27"/>
      <c r="M2036" s="27"/>
      <c r="N2036" s="27"/>
      <c r="O2036" s="27"/>
      <c r="P2036" s="27"/>
      <c r="Q2036" s="27"/>
      <c r="R2036" s="27"/>
      <c r="S2036" s="27"/>
      <c r="T2036" s="27"/>
      <c r="U2036" s="27"/>
      <c r="V2036" s="27"/>
      <c r="W2036" s="27"/>
    </row>
    <row r="2037" spans="3:23">
      <c r="C2037" s="27"/>
      <c r="D2037" s="27"/>
      <c r="E2037" s="27"/>
      <c r="F2037" s="27"/>
      <c r="G2037" s="27"/>
      <c r="H2037" s="27"/>
      <c r="I2037" s="27"/>
      <c r="J2037" s="27"/>
      <c r="K2037" s="27"/>
      <c r="L2037" s="27"/>
      <c r="M2037" s="27"/>
      <c r="N2037" s="27"/>
      <c r="O2037" s="27"/>
      <c r="P2037" s="27"/>
      <c r="Q2037" s="27"/>
      <c r="R2037" s="27"/>
      <c r="S2037" s="27"/>
      <c r="T2037" s="27"/>
      <c r="U2037" s="27"/>
      <c r="V2037" s="27"/>
      <c r="W2037" s="27"/>
    </row>
    <row r="2038" spans="3:23">
      <c r="C2038" s="27"/>
      <c r="D2038" s="27"/>
      <c r="E2038" s="27"/>
      <c r="F2038" s="27"/>
      <c r="G2038" s="27"/>
      <c r="H2038" s="27"/>
      <c r="I2038" s="27"/>
      <c r="J2038" s="27"/>
      <c r="K2038" s="27"/>
      <c r="L2038" s="27"/>
      <c r="M2038" s="27"/>
      <c r="N2038" s="27"/>
      <c r="O2038" s="27"/>
      <c r="P2038" s="27"/>
      <c r="Q2038" s="27"/>
      <c r="R2038" s="27"/>
      <c r="S2038" s="27"/>
      <c r="T2038" s="27"/>
      <c r="U2038" s="27"/>
      <c r="V2038" s="27"/>
      <c r="W2038" s="27"/>
    </row>
    <row r="2039" spans="3:23">
      <c r="C2039" s="27"/>
      <c r="D2039" s="27"/>
      <c r="E2039" s="27"/>
      <c r="F2039" s="27"/>
      <c r="G2039" s="27"/>
      <c r="H2039" s="27"/>
      <c r="I2039" s="27"/>
      <c r="J2039" s="27"/>
      <c r="K2039" s="27"/>
      <c r="L2039" s="27"/>
      <c r="M2039" s="27"/>
      <c r="N2039" s="27"/>
      <c r="O2039" s="27"/>
      <c r="P2039" s="27"/>
      <c r="Q2039" s="27"/>
      <c r="R2039" s="27"/>
      <c r="S2039" s="27"/>
      <c r="T2039" s="27"/>
      <c r="U2039" s="27"/>
      <c r="V2039" s="27"/>
      <c r="W2039" s="27"/>
    </row>
    <row r="2040" spans="3:23">
      <c r="C2040" s="27"/>
      <c r="D2040" s="27"/>
      <c r="E2040" s="27"/>
      <c r="F2040" s="27"/>
      <c r="G2040" s="27"/>
      <c r="H2040" s="27"/>
      <c r="I2040" s="27"/>
      <c r="J2040" s="27"/>
      <c r="K2040" s="27"/>
      <c r="L2040" s="27"/>
      <c r="M2040" s="27"/>
      <c r="N2040" s="27"/>
      <c r="O2040" s="27"/>
      <c r="P2040" s="27"/>
      <c r="Q2040" s="27"/>
      <c r="R2040" s="27"/>
      <c r="S2040" s="27"/>
      <c r="T2040" s="27"/>
      <c r="U2040" s="27"/>
      <c r="V2040" s="27"/>
      <c r="W2040" s="27"/>
    </row>
    <row r="2041" spans="3:23">
      <c r="C2041" s="27"/>
      <c r="D2041" s="27"/>
      <c r="E2041" s="27"/>
      <c r="F2041" s="27"/>
      <c r="G2041" s="27"/>
      <c r="H2041" s="27"/>
      <c r="I2041" s="27"/>
      <c r="J2041" s="27"/>
      <c r="K2041" s="27"/>
      <c r="L2041" s="27"/>
      <c r="M2041" s="27"/>
      <c r="N2041" s="27"/>
      <c r="O2041" s="27"/>
      <c r="P2041" s="27"/>
      <c r="Q2041" s="27"/>
      <c r="R2041" s="27"/>
      <c r="S2041" s="27"/>
      <c r="T2041" s="27"/>
      <c r="U2041" s="27"/>
      <c r="V2041" s="27"/>
      <c r="W2041" s="27"/>
    </row>
    <row r="2042" spans="3:23">
      <c r="C2042" s="27"/>
      <c r="D2042" s="27"/>
      <c r="E2042" s="27"/>
      <c r="F2042" s="27"/>
      <c r="G2042" s="27"/>
      <c r="H2042" s="27"/>
      <c r="I2042" s="27"/>
      <c r="J2042" s="27"/>
      <c r="K2042" s="27"/>
      <c r="L2042" s="27"/>
      <c r="M2042" s="27"/>
      <c r="N2042" s="27"/>
      <c r="O2042" s="27"/>
      <c r="P2042" s="27"/>
      <c r="Q2042" s="27"/>
      <c r="R2042" s="27"/>
      <c r="S2042" s="27"/>
      <c r="T2042" s="27"/>
      <c r="U2042" s="27"/>
      <c r="V2042" s="27"/>
      <c r="W2042" s="27"/>
    </row>
    <row r="2043" spans="3:23">
      <c r="C2043" s="27"/>
      <c r="D2043" s="27"/>
      <c r="E2043" s="27"/>
      <c r="F2043" s="27"/>
      <c r="G2043" s="27"/>
      <c r="H2043" s="27"/>
      <c r="I2043" s="27"/>
      <c r="J2043" s="27"/>
      <c r="K2043" s="27"/>
      <c r="L2043" s="27"/>
      <c r="M2043" s="27"/>
      <c r="N2043" s="27"/>
      <c r="O2043" s="27"/>
      <c r="P2043" s="27"/>
      <c r="Q2043" s="27"/>
      <c r="R2043" s="27"/>
      <c r="S2043" s="27"/>
      <c r="T2043" s="27"/>
      <c r="U2043" s="27"/>
      <c r="V2043" s="27"/>
      <c r="W2043" s="27"/>
    </row>
    <row r="2044" spans="3:23">
      <c r="C2044" s="27"/>
      <c r="D2044" s="27"/>
      <c r="E2044" s="27"/>
      <c r="F2044" s="27"/>
      <c r="G2044" s="27"/>
      <c r="H2044" s="27"/>
      <c r="I2044" s="27"/>
      <c r="J2044" s="27"/>
      <c r="K2044" s="27"/>
      <c r="L2044" s="27"/>
      <c r="M2044" s="27"/>
      <c r="N2044" s="27"/>
      <c r="O2044" s="27"/>
      <c r="P2044" s="27"/>
      <c r="Q2044" s="27"/>
      <c r="R2044" s="27"/>
      <c r="S2044" s="27"/>
      <c r="T2044" s="27"/>
      <c r="U2044" s="27"/>
      <c r="V2044" s="27"/>
      <c r="W2044" s="27"/>
    </row>
    <row r="2045" spans="3:23">
      <c r="C2045" s="27"/>
      <c r="D2045" s="27"/>
      <c r="E2045" s="27"/>
      <c r="F2045" s="27"/>
      <c r="G2045" s="27"/>
      <c r="H2045" s="27"/>
      <c r="I2045" s="27"/>
      <c r="J2045" s="27"/>
      <c r="K2045" s="27"/>
      <c r="L2045" s="27"/>
      <c r="M2045" s="27"/>
      <c r="N2045" s="27"/>
      <c r="O2045" s="27"/>
      <c r="P2045" s="27"/>
      <c r="Q2045" s="27"/>
      <c r="R2045" s="27"/>
      <c r="S2045" s="27"/>
      <c r="T2045" s="27"/>
      <c r="U2045" s="27"/>
      <c r="V2045" s="27"/>
      <c r="W2045" s="27"/>
    </row>
    <row r="2046" spans="3:23">
      <c r="C2046" s="27"/>
      <c r="D2046" s="27"/>
      <c r="E2046" s="27"/>
      <c r="F2046" s="27"/>
      <c r="G2046" s="27"/>
      <c r="H2046" s="27"/>
      <c r="I2046" s="27"/>
      <c r="J2046" s="27"/>
      <c r="K2046" s="27"/>
      <c r="L2046" s="27"/>
      <c r="M2046" s="27"/>
      <c r="N2046" s="27"/>
      <c r="O2046" s="27"/>
      <c r="P2046" s="27"/>
      <c r="Q2046" s="27"/>
      <c r="R2046" s="27"/>
      <c r="S2046" s="27"/>
      <c r="T2046" s="27"/>
      <c r="U2046" s="27"/>
      <c r="V2046" s="27"/>
      <c r="W2046" s="27"/>
    </row>
    <row r="2047" spans="3:23">
      <c r="C2047" s="27"/>
      <c r="D2047" s="27"/>
      <c r="E2047" s="27"/>
      <c r="F2047" s="27"/>
      <c r="G2047" s="27"/>
      <c r="H2047" s="27"/>
      <c r="I2047" s="27"/>
      <c r="J2047" s="27"/>
      <c r="K2047" s="27"/>
      <c r="L2047" s="27"/>
      <c r="M2047" s="27"/>
      <c r="N2047" s="27"/>
      <c r="O2047" s="27"/>
      <c r="P2047" s="27"/>
      <c r="Q2047" s="27"/>
      <c r="R2047" s="27"/>
      <c r="S2047" s="27"/>
      <c r="T2047" s="27"/>
      <c r="U2047" s="27"/>
      <c r="V2047" s="27"/>
      <c r="W2047" s="27"/>
    </row>
    <row r="2048" spans="3:23">
      <c r="C2048" s="27"/>
      <c r="D2048" s="27"/>
      <c r="E2048" s="27"/>
      <c r="F2048" s="27"/>
      <c r="G2048" s="27"/>
      <c r="H2048" s="27"/>
      <c r="I2048" s="27"/>
      <c r="J2048" s="27"/>
      <c r="K2048" s="27"/>
      <c r="L2048" s="27"/>
      <c r="M2048" s="27"/>
      <c r="N2048" s="27"/>
      <c r="O2048" s="27"/>
      <c r="P2048" s="27"/>
      <c r="Q2048" s="27"/>
      <c r="R2048" s="27"/>
      <c r="S2048" s="27"/>
      <c r="T2048" s="27"/>
      <c r="U2048" s="27"/>
      <c r="V2048" s="27"/>
      <c r="W2048" s="27"/>
    </row>
    <row r="2049" spans="3:23">
      <c r="C2049" s="27"/>
      <c r="D2049" s="27"/>
      <c r="E2049" s="27"/>
      <c r="F2049" s="27"/>
      <c r="G2049" s="27"/>
      <c r="H2049" s="27"/>
      <c r="I2049" s="27"/>
      <c r="J2049" s="27"/>
      <c r="K2049" s="27"/>
      <c r="L2049" s="27"/>
      <c r="M2049" s="27"/>
      <c r="N2049" s="27"/>
      <c r="O2049" s="27"/>
      <c r="P2049" s="27"/>
      <c r="Q2049" s="27"/>
      <c r="R2049" s="27"/>
      <c r="S2049" s="27"/>
      <c r="T2049" s="27"/>
      <c r="U2049" s="27"/>
      <c r="V2049" s="27"/>
      <c r="W2049" s="27"/>
    </row>
    <row r="2050" spans="3:23">
      <c r="C2050" s="27"/>
      <c r="D2050" s="27"/>
      <c r="E2050" s="27"/>
      <c r="F2050" s="27"/>
      <c r="G2050" s="27"/>
      <c r="H2050" s="27"/>
      <c r="I2050" s="27"/>
      <c r="J2050" s="27"/>
      <c r="K2050" s="27"/>
      <c r="L2050" s="27"/>
      <c r="M2050" s="27"/>
      <c r="N2050" s="27"/>
      <c r="O2050" s="27"/>
      <c r="P2050" s="27"/>
      <c r="Q2050" s="27"/>
      <c r="R2050" s="27"/>
      <c r="S2050" s="27"/>
      <c r="T2050" s="27"/>
      <c r="U2050" s="27"/>
      <c r="V2050" s="27"/>
      <c r="W2050" s="27"/>
    </row>
    <row r="2051" spans="3:23">
      <c r="C2051" s="27"/>
      <c r="D2051" s="27"/>
      <c r="E2051" s="27"/>
      <c r="F2051" s="27"/>
      <c r="G2051" s="27"/>
      <c r="H2051" s="27"/>
      <c r="I2051" s="27"/>
      <c r="J2051" s="27"/>
      <c r="K2051" s="27"/>
      <c r="L2051" s="27"/>
      <c r="M2051" s="27"/>
      <c r="N2051" s="27"/>
      <c r="O2051" s="27"/>
      <c r="P2051" s="27"/>
      <c r="Q2051" s="27"/>
      <c r="R2051" s="27"/>
      <c r="S2051" s="27"/>
      <c r="T2051" s="27"/>
      <c r="U2051" s="27"/>
      <c r="V2051" s="27"/>
      <c r="W2051" s="27"/>
    </row>
    <row r="2052" spans="3:23">
      <c r="C2052" s="27"/>
      <c r="D2052" s="27"/>
      <c r="E2052" s="27"/>
      <c r="F2052" s="27"/>
      <c r="G2052" s="27"/>
      <c r="H2052" s="27"/>
      <c r="I2052" s="27"/>
      <c r="J2052" s="27"/>
      <c r="K2052" s="27"/>
      <c r="L2052" s="27"/>
      <c r="M2052" s="27"/>
      <c r="N2052" s="27"/>
      <c r="O2052" s="27"/>
      <c r="P2052" s="27"/>
      <c r="Q2052" s="27"/>
      <c r="R2052" s="27"/>
      <c r="S2052" s="27"/>
      <c r="T2052" s="27"/>
      <c r="U2052" s="27"/>
      <c r="V2052" s="27"/>
      <c r="W2052" s="27"/>
    </row>
    <row r="2053" spans="3:23">
      <c r="C2053" s="27"/>
      <c r="D2053" s="27"/>
      <c r="E2053" s="27"/>
      <c r="F2053" s="27"/>
      <c r="G2053" s="27"/>
      <c r="H2053" s="27"/>
      <c r="I2053" s="27"/>
      <c r="J2053" s="27"/>
      <c r="K2053" s="27"/>
      <c r="L2053" s="27"/>
      <c r="M2053" s="27"/>
      <c r="N2053" s="27"/>
      <c r="O2053" s="27"/>
      <c r="P2053" s="27"/>
      <c r="Q2053" s="27"/>
      <c r="R2053" s="27"/>
      <c r="S2053" s="27"/>
      <c r="T2053" s="27"/>
      <c r="U2053" s="27"/>
      <c r="V2053" s="27"/>
      <c r="W2053" s="27"/>
    </row>
    <row r="2054" spans="3:23">
      <c r="C2054" s="27"/>
      <c r="D2054" s="27"/>
      <c r="E2054" s="27"/>
      <c r="F2054" s="27"/>
      <c r="G2054" s="27"/>
      <c r="H2054" s="27"/>
      <c r="I2054" s="27"/>
      <c r="J2054" s="27"/>
      <c r="K2054" s="27"/>
      <c r="L2054" s="27"/>
      <c r="M2054" s="27"/>
      <c r="N2054" s="27"/>
      <c r="O2054" s="27"/>
      <c r="P2054" s="27"/>
      <c r="Q2054" s="27"/>
      <c r="R2054" s="27"/>
      <c r="S2054" s="27"/>
      <c r="T2054" s="27"/>
      <c r="U2054" s="27"/>
      <c r="V2054" s="27"/>
      <c r="W2054" s="27"/>
    </row>
    <row r="2055" spans="3:23">
      <c r="C2055" s="27"/>
      <c r="D2055" s="27"/>
      <c r="E2055" s="27"/>
      <c r="F2055" s="27"/>
      <c r="G2055" s="27"/>
      <c r="H2055" s="27"/>
      <c r="I2055" s="27"/>
      <c r="J2055" s="27"/>
      <c r="K2055" s="27"/>
      <c r="L2055" s="27"/>
      <c r="M2055" s="27"/>
      <c r="N2055" s="27"/>
      <c r="O2055" s="27"/>
      <c r="P2055" s="27"/>
      <c r="Q2055" s="27"/>
      <c r="R2055" s="27"/>
      <c r="S2055" s="27"/>
      <c r="T2055" s="27"/>
      <c r="U2055" s="27"/>
      <c r="V2055" s="27"/>
      <c r="W2055" s="27"/>
    </row>
    <row r="2056" spans="3:23">
      <c r="C2056" s="27"/>
      <c r="D2056" s="27"/>
      <c r="E2056" s="27"/>
      <c r="F2056" s="27"/>
      <c r="G2056" s="27"/>
      <c r="H2056" s="27"/>
      <c r="I2056" s="27"/>
      <c r="J2056" s="27"/>
      <c r="K2056" s="27"/>
      <c r="L2056" s="27"/>
      <c r="M2056" s="27"/>
      <c r="N2056" s="27"/>
      <c r="O2056" s="27"/>
      <c r="P2056" s="27"/>
      <c r="Q2056" s="27"/>
      <c r="R2056" s="27"/>
      <c r="S2056" s="27"/>
      <c r="T2056" s="27"/>
      <c r="U2056" s="27"/>
      <c r="V2056" s="27"/>
      <c r="W2056" s="27"/>
    </row>
    <row r="2057" spans="3:23">
      <c r="C2057" s="27"/>
      <c r="D2057" s="27"/>
      <c r="E2057" s="27"/>
      <c r="F2057" s="27"/>
      <c r="G2057" s="27"/>
      <c r="H2057" s="27"/>
      <c r="I2057" s="27"/>
      <c r="J2057" s="27"/>
      <c r="K2057" s="27"/>
      <c r="L2057" s="27"/>
      <c r="M2057" s="27"/>
      <c r="N2057" s="27"/>
      <c r="O2057" s="27"/>
      <c r="P2057" s="27"/>
      <c r="Q2057" s="27"/>
      <c r="R2057" s="27"/>
      <c r="S2057" s="27"/>
      <c r="T2057" s="27"/>
      <c r="U2057" s="27"/>
      <c r="V2057" s="27"/>
      <c r="W2057" s="27"/>
    </row>
    <row r="2058" spans="3:23">
      <c r="C2058" s="27"/>
      <c r="D2058" s="27"/>
      <c r="E2058" s="27"/>
      <c r="F2058" s="27"/>
      <c r="G2058" s="27"/>
      <c r="H2058" s="27"/>
      <c r="I2058" s="27"/>
      <c r="J2058" s="27"/>
      <c r="K2058" s="27"/>
      <c r="L2058" s="27"/>
      <c r="M2058" s="27"/>
      <c r="N2058" s="27"/>
      <c r="O2058" s="27"/>
      <c r="P2058" s="27"/>
      <c r="Q2058" s="27"/>
      <c r="R2058" s="27"/>
      <c r="S2058" s="27"/>
      <c r="T2058" s="27"/>
      <c r="U2058" s="27"/>
      <c r="V2058" s="27"/>
      <c r="W2058" s="27"/>
    </row>
    <row r="2059" spans="3:23">
      <c r="C2059" s="27"/>
      <c r="D2059" s="27"/>
      <c r="E2059" s="27"/>
      <c r="F2059" s="27"/>
      <c r="G2059" s="27"/>
      <c r="H2059" s="27"/>
      <c r="I2059" s="27"/>
      <c r="J2059" s="27"/>
      <c r="K2059" s="27"/>
      <c r="L2059" s="27"/>
      <c r="M2059" s="27"/>
      <c r="N2059" s="27"/>
      <c r="O2059" s="27"/>
      <c r="P2059" s="27"/>
      <c r="Q2059" s="27"/>
      <c r="R2059" s="27"/>
      <c r="S2059" s="27"/>
      <c r="T2059" s="27"/>
      <c r="U2059" s="27"/>
      <c r="V2059" s="27"/>
      <c r="W2059" s="27"/>
    </row>
    <row r="2060" spans="3:23">
      <c r="C2060" s="27"/>
      <c r="D2060" s="27"/>
      <c r="E2060" s="27"/>
      <c r="F2060" s="27"/>
      <c r="G2060" s="27"/>
      <c r="H2060" s="27"/>
      <c r="I2060" s="27"/>
      <c r="J2060" s="27"/>
      <c r="K2060" s="27"/>
      <c r="L2060" s="27"/>
      <c r="M2060" s="27"/>
      <c r="N2060" s="27"/>
      <c r="O2060" s="27"/>
      <c r="P2060" s="27"/>
      <c r="Q2060" s="27"/>
      <c r="R2060" s="27"/>
      <c r="S2060" s="27"/>
      <c r="T2060" s="27"/>
      <c r="U2060" s="27"/>
      <c r="V2060" s="27"/>
      <c r="W2060" s="27"/>
    </row>
    <row r="2061" spans="3:23">
      <c r="C2061" s="27"/>
      <c r="D2061" s="27"/>
      <c r="E2061" s="27"/>
      <c r="F2061" s="27"/>
      <c r="G2061" s="27"/>
      <c r="H2061" s="27"/>
      <c r="I2061" s="27"/>
      <c r="J2061" s="27"/>
      <c r="K2061" s="27"/>
      <c r="L2061" s="27"/>
      <c r="M2061" s="27"/>
      <c r="N2061" s="27"/>
      <c r="O2061" s="27"/>
      <c r="P2061" s="27"/>
      <c r="Q2061" s="27"/>
      <c r="R2061" s="27"/>
      <c r="S2061" s="27"/>
      <c r="T2061" s="27"/>
      <c r="U2061" s="27"/>
      <c r="V2061" s="27"/>
      <c r="W2061" s="27"/>
    </row>
    <row r="2062" spans="3:23">
      <c r="C2062" s="27"/>
      <c r="D2062" s="27"/>
      <c r="E2062" s="27"/>
      <c r="F2062" s="27"/>
      <c r="G2062" s="27"/>
      <c r="H2062" s="27"/>
      <c r="I2062" s="27"/>
      <c r="J2062" s="27"/>
      <c r="K2062" s="27"/>
      <c r="L2062" s="27"/>
      <c r="M2062" s="27"/>
      <c r="N2062" s="27"/>
      <c r="O2062" s="27"/>
      <c r="P2062" s="27"/>
      <c r="Q2062" s="27"/>
      <c r="R2062" s="27"/>
      <c r="S2062" s="27"/>
      <c r="T2062" s="27"/>
      <c r="U2062" s="27"/>
      <c r="V2062" s="27"/>
      <c r="W2062" s="27"/>
    </row>
    <row r="2063" spans="3:23">
      <c r="C2063" s="27"/>
      <c r="D2063" s="27"/>
      <c r="E2063" s="27"/>
      <c r="F2063" s="27"/>
      <c r="G2063" s="27"/>
      <c r="H2063" s="27"/>
      <c r="I2063" s="27"/>
      <c r="J2063" s="27"/>
      <c r="K2063" s="27"/>
      <c r="L2063" s="27"/>
      <c r="M2063" s="27"/>
      <c r="N2063" s="27"/>
      <c r="O2063" s="27"/>
      <c r="P2063" s="27"/>
      <c r="Q2063" s="27"/>
      <c r="R2063" s="27"/>
      <c r="S2063" s="27"/>
      <c r="T2063" s="27"/>
      <c r="U2063" s="27"/>
      <c r="V2063" s="27"/>
      <c r="W2063" s="27"/>
    </row>
    <row r="2064" spans="3:23">
      <c r="C2064" s="27"/>
      <c r="D2064" s="27"/>
      <c r="E2064" s="27"/>
      <c r="F2064" s="27"/>
      <c r="G2064" s="27"/>
      <c r="H2064" s="27"/>
      <c r="I2064" s="27"/>
      <c r="J2064" s="27"/>
      <c r="K2064" s="27"/>
      <c r="L2064" s="27"/>
      <c r="M2064" s="27"/>
      <c r="N2064" s="27"/>
      <c r="O2064" s="27"/>
      <c r="P2064" s="27"/>
      <c r="Q2064" s="27"/>
      <c r="R2064" s="27"/>
      <c r="S2064" s="27"/>
      <c r="T2064" s="27"/>
      <c r="U2064" s="27"/>
      <c r="V2064" s="27"/>
      <c r="W2064" s="27"/>
    </row>
    <row r="2065" spans="3:23">
      <c r="C2065" s="27"/>
      <c r="D2065" s="27"/>
      <c r="E2065" s="27"/>
      <c r="F2065" s="27"/>
      <c r="G2065" s="27"/>
      <c r="H2065" s="27"/>
      <c r="I2065" s="27"/>
      <c r="J2065" s="27"/>
      <c r="K2065" s="27"/>
      <c r="L2065" s="27"/>
      <c r="M2065" s="27"/>
      <c r="N2065" s="27"/>
      <c r="O2065" s="27"/>
      <c r="P2065" s="27"/>
      <c r="Q2065" s="27"/>
      <c r="R2065" s="27"/>
      <c r="S2065" s="27"/>
      <c r="T2065" s="27"/>
      <c r="U2065" s="27"/>
      <c r="V2065" s="27"/>
      <c r="W2065" s="27"/>
    </row>
    <row r="2066" spans="3:23">
      <c r="C2066" s="27"/>
      <c r="D2066" s="27"/>
      <c r="E2066" s="27"/>
      <c r="F2066" s="27"/>
      <c r="G2066" s="27"/>
      <c r="H2066" s="27"/>
      <c r="I2066" s="27"/>
      <c r="J2066" s="27"/>
      <c r="K2066" s="27"/>
      <c r="L2066" s="27"/>
      <c r="M2066" s="27"/>
      <c r="N2066" s="27"/>
      <c r="O2066" s="27"/>
      <c r="P2066" s="27"/>
      <c r="Q2066" s="27"/>
      <c r="R2066" s="27"/>
      <c r="S2066" s="27"/>
      <c r="T2066" s="27"/>
      <c r="U2066" s="27"/>
      <c r="V2066" s="27"/>
      <c r="W2066" s="27"/>
    </row>
    <row r="2067" spans="3:23">
      <c r="C2067" s="27"/>
      <c r="D2067" s="27"/>
      <c r="E2067" s="27"/>
      <c r="F2067" s="27"/>
      <c r="G2067" s="27"/>
      <c r="H2067" s="27"/>
      <c r="I2067" s="27"/>
      <c r="J2067" s="27"/>
      <c r="K2067" s="27"/>
      <c r="L2067" s="27"/>
      <c r="M2067" s="27"/>
      <c r="N2067" s="27"/>
      <c r="O2067" s="27"/>
      <c r="P2067" s="27"/>
      <c r="Q2067" s="27"/>
      <c r="R2067" s="27"/>
      <c r="S2067" s="27"/>
      <c r="T2067" s="27"/>
      <c r="U2067" s="27"/>
      <c r="V2067" s="27"/>
      <c r="W2067" s="27"/>
    </row>
    <row r="2068" spans="3:23">
      <c r="C2068" s="27"/>
      <c r="D2068" s="27"/>
      <c r="E2068" s="27"/>
      <c r="F2068" s="27"/>
      <c r="G2068" s="27"/>
      <c r="H2068" s="27"/>
      <c r="I2068" s="27"/>
      <c r="J2068" s="27"/>
      <c r="K2068" s="27"/>
      <c r="L2068" s="27"/>
      <c r="M2068" s="27"/>
      <c r="N2068" s="27"/>
      <c r="O2068" s="27"/>
      <c r="P2068" s="27"/>
      <c r="Q2068" s="27"/>
      <c r="R2068" s="27"/>
      <c r="S2068" s="27"/>
      <c r="T2068" s="27"/>
      <c r="U2068" s="27"/>
      <c r="V2068" s="27"/>
      <c r="W2068" s="27"/>
    </row>
    <row r="2069" spans="3:23">
      <c r="C2069" s="27"/>
      <c r="D2069" s="27"/>
      <c r="E2069" s="27"/>
      <c r="F2069" s="27"/>
      <c r="G2069" s="27"/>
      <c r="H2069" s="27"/>
      <c r="I2069" s="27"/>
      <c r="J2069" s="27"/>
      <c r="K2069" s="27"/>
      <c r="L2069" s="27"/>
      <c r="M2069" s="27"/>
      <c r="N2069" s="27"/>
      <c r="O2069" s="27"/>
      <c r="P2069" s="27"/>
      <c r="Q2069" s="27"/>
      <c r="R2069" s="27"/>
      <c r="S2069" s="27"/>
      <c r="T2069" s="27"/>
      <c r="U2069" s="27"/>
      <c r="V2069" s="27"/>
      <c r="W2069" s="27"/>
    </row>
    <row r="2070" spans="3:23">
      <c r="C2070" s="27"/>
      <c r="D2070" s="27"/>
      <c r="E2070" s="27"/>
      <c r="F2070" s="27"/>
      <c r="G2070" s="27"/>
      <c r="H2070" s="27"/>
      <c r="I2070" s="27"/>
      <c r="J2070" s="27"/>
      <c r="K2070" s="27"/>
      <c r="L2070" s="27"/>
      <c r="M2070" s="27"/>
      <c r="N2070" s="27"/>
      <c r="O2070" s="27"/>
      <c r="P2070" s="27"/>
      <c r="Q2070" s="27"/>
      <c r="R2070" s="27"/>
      <c r="S2070" s="27"/>
      <c r="T2070" s="27"/>
      <c r="U2070" s="27"/>
      <c r="V2070" s="27"/>
      <c r="W2070" s="27"/>
    </row>
    <row r="2071" spans="3:23">
      <c r="C2071" s="27"/>
      <c r="D2071" s="27"/>
      <c r="E2071" s="27"/>
      <c r="F2071" s="27"/>
      <c r="G2071" s="27"/>
      <c r="H2071" s="27"/>
      <c r="I2071" s="27"/>
      <c r="J2071" s="27"/>
      <c r="K2071" s="27"/>
      <c r="L2071" s="27"/>
      <c r="M2071" s="27"/>
      <c r="N2071" s="27"/>
      <c r="O2071" s="27"/>
      <c r="P2071" s="27"/>
      <c r="Q2071" s="27"/>
      <c r="R2071" s="27"/>
      <c r="S2071" s="27"/>
      <c r="T2071" s="27"/>
      <c r="U2071" s="27"/>
      <c r="V2071" s="27"/>
      <c r="W2071" s="27"/>
    </row>
    <row r="2072" spans="3:23">
      <c r="C2072" s="27"/>
      <c r="D2072" s="27"/>
      <c r="E2072" s="27"/>
      <c r="F2072" s="27"/>
      <c r="G2072" s="27"/>
      <c r="H2072" s="27"/>
      <c r="I2072" s="27"/>
      <c r="J2072" s="27"/>
      <c r="K2072" s="27"/>
      <c r="L2072" s="27"/>
      <c r="M2072" s="27"/>
      <c r="N2072" s="27"/>
      <c r="O2072" s="27"/>
      <c r="P2072" s="27"/>
      <c r="Q2072" s="27"/>
      <c r="R2072" s="27"/>
      <c r="S2072" s="27"/>
      <c r="T2072" s="27"/>
      <c r="U2072" s="27"/>
      <c r="V2072" s="27"/>
      <c r="W2072" s="27"/>
    </row>
    <row r="2073" spans="3:23">
      <c r="C2073" s="27"/>
      <c r="D2073" s="27"/>
      <c r="E2073" s="27"/>
      <c r="F2073" s="27"/>
      <c r="G2073" s="27"/>
      <c r="H2073" s="27"/>
      <c r="I2073" s="27"/>
      <c r="J2073" s="27"/>
      <c r="K2073" s="27"/>
      <c r="L2073" s="27"/>
      <c r="M2073" s="27"/>
      <c r="N2073" s="27"/>
      <c r="O2073" s="27"/>
      <c r="P2073" s="27"/>
      <c r="Q2073" s="27"/>
      <c r="R2073" s="27"/>
      <c r="S2073" s="27"/>
      <c r="T2073" s="27"/>
      <c r="U2073" s="27"/>
      <c r="V2073" s="27"/>
      <c r="W2073" s="27"/>
    </row>
    <row r="2074" spans="3:23">
      <c r="C2074" s="27"/>
      <c r="D2074" s="27"/>
      <c r="E2074" s="27"/>
      <c r="F2074" s="27"/>
      <c r="G2074" s="27"/>
      <c r="H2074" s="27"/>
      <c r="I2074" s="27"/>
      <c r="J2074" s="27"/>
      <c r="K2074" s="27"/>
      <c r="L2074" s="27"/>
      <c r="M2074" s="27"/>
      <c r="N2074" s="27"/>
      <c r="O2074" s="27"/>
      <c r="P2074" s="27"/>
      <c r="Q2074" s="27"/>
      <c r="R2074" s="27"/>
      <c r="S2074" s="27"/>
      <c r="T2074" s="27"/>
      <c r="U2074" s="27"/>
      <c r="V2074" s="27"/>
      <c r="W2074" s="27"/>
    </row>
    <row r="2075" spans="3:23">
      <c r="C2075" s="27"/>
      <c r="D2075" s="27"/>
      <c r="E2075" s="27"/>
      <c r="F2075" s="27"/>
      <c r="G2075" s="27"/>
      <c r="H2075" s="27"/>
      <c r="I2075" s="27"/>
      <c r="J2075" s="27"/>
      <c r="K2075" s="27"/>
      <c r="L2075" s="27"/>
      <c r="M2075" s="27"/>
      <c r="N2075" s="27"/>
      <c r="O2075" s="27"/>
      <c r="P2075" s="27"/>
      <c r="Q2075" s="27"/>
      <c r="R2075" s="27"/>
      <c r="S2075" s="27"/>
      <c r="T2075" s="27"/>
      <c r="U2075" s="27"/>
      <c r="V2075" s="27"/>
      <c r="W2075" s="27"/>
    </row>
    <row r="2076" spans="3:23">
      <c r="C2076" s="27"/>
      <c r="D2076" s="27"/>
      <c r="E2076" s="27"/>
      <c r="F2076" s="27"/>
      <c r="G2076" s="27"/>
      <c r="H2076" s="27"/>
      <c r="I2076" s="27"/>
      <c r="J2076" s="27"/>
      <c r="K2076" s="27"/>
      <c r="L2076" s="27"/>
      <c r="M2076" s="27"/>
      <c r="N2076" s="27"/>
      <c r="O2076" s="27"/>
      <c r="P2076" s="27"/>
      <c r="Q2076" s="27"/>
      <c r="R2076" s="27"/>
      <c r="S2076" s="27"/>
      <c r="T2076" s="27"/>
      <c r="U2076" s="27"/>
      <c r="V2076" s="27"/>
      <c r="W2076" s="27"/>
    </row>
    <row r="2077" spans="3:23">
      <c r="C2077" s="27"/>
      <c r="D2077" s="27"/>
      <c r="E2077" s="27"/>
      <c r="F2077" s="27"/>
      <c r="G2077" s="27"/>
      <c r="H2077" s="27"/>
      <c r="I2077" s="27"/>
      <c r="J2077" s="27"/>
      <c r="K2077" s="27"/>
      <c r="L2077" s="27"/>
      <c r="M2077" s="27"/>
      <c r="N2077" s="27"/>
      <c r="O2077" s="27"/>
      <c r="P2077" s="27"/>
      <c r="Q2077" s="27"/>
      <c r="R2077" s="27"/>
      <c r="S2077" s="27"/>
      <c r="T2077" s="27"/>
      <c r="U2077" s="27"/>
      <c r="V2077" s="27"/>
      <c r="W2077" s="27"/>
    </row>
    <row r="2078" spans="3:23">
      <c r="C2078" s="27"/>
      <c r="D2078" s="27"/>
      <c r="E2078" s="27"/>
      <c r="F2078" s="27"/>
      <c r="G2078" s="27"/>
      <c r="H2078" s="27"/>
      <c r="I2078" s="27"/>
      <c r="J2078" s="27"/>
      <c r="K2078" s="27"/>
      <c r="L2078" s="27"/>
      <c r="M2078" s="27"/>
      <c r="N2078" s="27"/>
      <c r="O2078" s="27"/>
      <c r="P2078" s="27"/>
      <c r="Q2078" s="27"/>
      <c r="R2078" s="27"/>
      <c r="S2078" s="27"/>
      <c r="T2078" s="27"/>
      <c r="U2078" s="27"/>
      <c r="V2078" s="27"/>
      <c r="W2078" s="27"/>
    </row>
    <row r="2079" spans="3:23">
      <c r="C2079" s="27"/>
      <c r="D2079" s="27"/>
      <c r="E2079" s="27"/>
      <c r="F2079" s="27"/>
      <c r="G2079" s="27"/>
      <c r="H2079" s="27"/>
      <c r="I2079" s="27"/>
      <c r="J2079" s="27"/>
      <c r="K2079" s="27"/>
      <c r="L2079" s="27"/>
      <c r="M2079" s="27"/>
      <c r="N2079" s="27"/>
      <c r="O2079" s="27"/>
      <c r="P2079" s="27"/>
      <c r="Q2079" s="27"/>
      <c r="R2079" s="27"/>
      <c r="S2079" s="27"/>
      <c r="T2079" s="27"/>
      <c r="U2079" s="27"/>
      <c r="V2079" s="27"/>
      <c r="W2079" s="27"/>
    </row>
    <row r="2080" spans="3:23">
      <c r="C2080" s="27"/>
      <c r="D2080" s="27"/>
      <c r="E2080" s="27"/>
      <c r="F2080" s="27"/>
      <c r="G2080" s="27"/>
      <c r="H2080" s="27"/>
      <c r="I2080" s="27"/>
      <c r="J2080" s="27"/>
      <c r="K2080" s="27"/>
      <c r="L2080" s="27"/>
      <c r="M2080" s="27"/>
      <c r="N2080" s="27"/>
      <c r="O2080" s="27"/>
      <c r="P2080" s="27"/>
      <c r="Q2080" s="27"/>
      <c r="R2080" s="27"/>
      <c r="S2080" s="27"/>
      <c r="T2080" s="27"/>
      <c r="U2080" s="27"/>
      <c r="V2080" s="27"/>
      <c r="W2080" s="27"/>
    </row>
    <row r="2081" spans="3:23">
      <c r="C2081" s="27"/>
      <c r="D2081" s="27"/>
      <c r="E2081" s="27"/>
      <c r="F2081" s="27"/>
      <c r="G2081" s="27"/>
      <c r="H2081" s="27"/>
      <c r="I2081" s="27"/>
      <c r="J2081" s="27"/>
      <c r="K2081" s="27"/>
      <c r="L2081" s="27"/>
      <c r="M2081" s="27"/>
      <c r="N2081" s="27"/>
      <c r="O2081" s="27"/>
      <c r="P2081" s="27"/>
      <c r="Q2081" s="27"/>
      <c r="R2081" s="27"/>
      <c r="S2081" s="27"/>
      <c r="T2081" s="27"/>
      <c r="U2081" s="27"/>
      <c r="V2081" s="27"/>
      <c r="W2081" s="27"/>
    </row>
    <row r="2082" spans="3:23">
      <c r="C2082" s="27"/>
      <c r="D2082" s="27"/>
      <c r="E2082" s="27"/>
      <c r="F2082" s="27"/>
      <c r="G2082" s="27"/>
      <c r="H2082" s="27"/>
      <c r="I2082" s="27"/>
      <c r="J2082" s="27"/>
      <c r="K2082" s="27"/>
      <c r="L2082" s="27"/>
      <c r="M2082" s="27"/>
      <c r="N2082" s="27"/>
      <c r="O2082" s="27"/>
      <c r="P2082" s="27"/>
      <c r="Q2082" s="27"/>
      <c r="R2082" s="27"/>
      <c r="S2082" s="27"/>
      <c r="T2082" s="27"/>
      <c r="U2082" s="27"/>
      <c r="V2082" s="27"/>
      <c r="W2082" s="27"/>
    </row>
    <row r="2083" spans="3:23">
      <c r="C2083" s="27"/>
      <c r="D2083" s="27"/>
      <c r="E2083" s="27"/>
      <c r="F2083" s="27"/>
      <c r="G2083" s="27"/>
      <c r="H2083" s="27"/>
      <c r="I2083" s="27"/>
      <c r="J2083" s="27"/>
      <c r="K2083" s="27"/>
      <c r="L2083" s="27"/>
      <c r="M2083" s="27"/>
      <c r="N2083" s="27"/>
      <c r="O2083" s="27"/>
      <c r="P2083" s="27"/>
      <c r="Q2083" s="27"/>
      <c r="R2083" s="27"/>
      <c r="S2083" s="27"/>
      <c r="T2083" s="27"/>
      <c r="U2083" s="27"/>
      <c r="V2083" s="27"/>
      <c r="W2083" s="27"/>
    </row>
    <row r="2084" spans="3:23">
      <c r="C2084" s="27"/>
      <c r="D2084" s="27"/>
      <c r="E2084" s="27"/>
      <c r="F2084" s="27"/>
      <c r="G2084" s="27"/>
      <c r="H2084" s="27"/>
      <c r="I2084" s="27"/>
      <c r="J2084" s="27"/>
      <c r="K2084" s="27"/>
      <c r="L2084" s="27"/>
      <c r="M2084" s="27"/>
      <c r="N2084" s="27"/>
      <c r="O2084" s="27"/>
      <c r="P2084" s="27"/>
      <c r="Q2084" s="27"/>
      <c r="R2084" s="27"/>
      <c r="S2084" s="27"/>
      <c r="T2084" s="27"/>
      <c r="U2084" s="27"/>
      <c r="V2084" s="27"/>
      <c r="W2084" s="27"/>
    </row>
    <row r="2085" spans="3:23">
      <c r="C2085" s="27"/>
      <c r="D2085" s="27"/>
      <c r="E2085" s="27"/>
      <c r="F2085" s="27"/>
      <c r="G2085" s="27"/>
      <c r="H2085" s="27"/>
      <c r="I2085" s="27"/>
      <c r="J2085" s="27"/>
      <c r="K2085" s="27"/>
      <c r="L2085" s="27"/>
      <c r="M2085" s="27"/>
      <c r="N2085" s="27"/>
      <c r="O2085" s="27"/>
      <c r="P2085" s="27"/>
      <c r="Q2085" s="27"/>
      <c r="R2085" s="27"/>
      <c r="S2085" s="27"/>
      <c r="T2085" s="27"/>
      <c r="U2085" s="27"/>
      <c r="V2085" s="27"/>
      <c r="W2085" s="27"/>
    </row>
    <row r="2086" spans="3:23">
      <c r="C2086" s="27"/>
      <c r="D2086" s="27"/>
      <c r="E2086" s="27"/>
      <c r="F2086" s="27"/>
      <c r="G2086" s="27"/>
      <c r="H2086" s="27"/>
      <c r="I2086" s="27"/>
      <c r="J2086" s="27"/>
      <c r="K2086" s="27"/>
      <c r="L2086" s="27"/>
      <c r="M2086" s="27"/>
      <c r="N2086" s="27"/>
      <c r="O2086" s="27"/>
      <c r="P2086" s="27"/>
      <c r="Q2086" s="27"/>
      <c r="R2086" s="27"/>
      <c r="S2086" s="27"/>
      <c r="T2086" s="27"/>
      <c r="U2086" s="27"/>
      <c r="V2086" s="27"/>
      <c r="W2086" s="27"/>
    </row>
    <row r="2087" spans="3:23">
      <c r="C2087" s="27"/>
      <c r="D2087" s="27"/>
      <c r="E2087" s="27"/>
      <c r="F2087" s="27"/>
      <c r="G2087" s="27"/>
      <c r="H2087" s="27"/>
      <c r="I2087" s="27"/>
      <c r="J2087" s="27"/>
      <c r="K2087" s="27"/>
      <c r="L2087" s="27"/>
      <c r="M2087" s="27"/>
      <c r="N2087" s="27"/>
      <c r="O2087" s="27"/>
      <c r="P2087" s="27"/>
      <c r="Q2087" s="27"/>
      <c r="R2087" s="27"/>
      <c r="S2087" s="27"/>
      <c r="T2087" s="27"/>
      <c r="U2087" s="27"/>
      <c r="V2087" s="27"/>
      <c r="W2087" s="27"/>
    </row>
    <row r="2088" spans="3:23">
      <c r="C2088" s="27"/>
      <c r="D2088" s="27"/>
      <c r="E2088" s="27"/>
      <c r="F2088" s="27"/>
      <c r="G2088" s="27"/>
      <c r="H2088" s="27"/>
      <c r="I2088" s="27"/>
      <c r="J2088" s="27"/>
      <c r="K2088" s="27"/>
      <c r="L2088" s="27"/>
      <c r="M2088" s="27"/>
      <c r="N2088" s="27"/>
      <c r="O2088" s="27"/>
      <c r="P2088" s="27"/>
      <c r="Q2088" s="27"/>
      <c r="R2088" s="27"/>
      <c r="S2088" s="27"/>
      <c r="T2088" s="27"/>
      <c r="U2088" s="27"/>
      <c r="V2088" s="27"/>
      <c r="W2088" s="27"/>
    </row>
    <row r="2089" spans="3:23">
      <c r="C2089" s="27"/>
      <c r="D2089" s="27"/>
      <c r="E2089" s="27"/>
      <c r="F2089" s="27"/>
      <c r="G2089" s="27"/>
      <c r="H2089" s="27"/>
      <c r="I2089" s="27"/>
      <c r="J2089" s="27"/>
      <c r="K2089" s="27"/>
      <c r="L2089" s="27"/>
      <c r="M2089" s="27"/>
      <c r="N2089" s="27"/>
      <c r="O2089" s="27"/>
      <c r="P2089" s="27"/>
      <c r="Q2089" s="27"/>
      <c r="R2089" s="27"/>
      <c r="S2089" s="27"/>
      <c r="T2089" s="27"/>
      <c r="U2089" s="27"/>
      <c r="V2089" s="27"/>
      <c r="W2089" s="27"/>
    </row>
    <row r="2090" spans="3:23">
      <c r="C2090" s="27"/>
      <c r="D2090" s="27"/>
      <c r="E2090" s="27"/>
      <c r="F2090" s="27"/>
      <c r="G2090" s="27"/>
      <c r="H2090" s="27"/>
      <c r="I2090" s="27"/>
      <c r="J2090" s="27"/>
      <c r="K2090" s="27"/>
      <c r="L2090" s="27"/>
      <c r="M2090" s="27"/>
      <c r="N2090" s="27"/>
      <c r="O2090" s="27"/>
      <c r="P2090" s="27"/>
      <c r="Q2090" s="27"/>
      <c r="R2090" s="27"/>
      <c r="S2090" s="27"/>
      <c r="T2090" s="27"/>
      <c r="U2090" s="27"/>
      <c r="V2090" s="27"/>
      <c r="W2090" s="27"/>
    </row>
    <row r="2091" spans="3:23">
      <c r="C2091" s="27"/>
      <c r="D2091" s="27"/>
      <c r="E2091" s="27"/>
      <c r="F2091" s="27"/>
      <c r="G2091" s="27"/>
      <c r="H2091" s="27"/>
      <c r="I2091" s="27"/>
      <c r="J2091" s="27"/>
      <c r="K2091" s="27"/>
      <c r="L2091" s="27"/>
      <c r="M2091" s="27"/>
      <c r="N2091" s="27"/>
      <c r="O2091" s="27"/>
      <c r="P2091" s="27"/>
      <c r="Q2091" s="27"/>
      <c r="R2091" s="27"/>
      <c r="S2091" s="27"/>
      <c r="T2091" s="27"/>
      <c r="U2091" s="27"/>
      <c r="V2091" s="27"/>
      <c r="W2091" s="27"/>
    </row>
    <row r="2092" spans="3:23">
      <c r="C2092" s="27"/>
      <c r="D2092" s="27"/>
      <c r="E2092" s="27"/>
      <c r="F2092" s="27"/>
      <c r="G2092" s="27"/>
      <c r="H2092" s="27"/>
      <c r="I2092" s="27"/>
      <c r="J2092" s="27"/>
      <c r="K2092" s="27"/>
      <c r="L2092" s="27"/>
      <c r="M2092" s="27"/>
      <c r="N2092" s="27"/>
      <c r="O2092" s="27"/>
      <c r="P2092" s="27"/>
      <c r="Q2092" s="27"/>
      <c r="R2092" s="27"/>
      <c r="S2092" s="27"/>
      <c r="T2092" s="27"/>
      <c r="U2092" s="27"/>
      <c r="V2092" s="27"/>
      <c r="W2092" s="27"/>
    </row>
    <row r="2093" spans="3:23">
      <c r="C2093" s="27"/>
      <c r="D2093" s="27"/>
      <c r="E2093" s="27"/>
      <c r="F2093" s="27"/>
      <c r="G2093" s="27"/>
      <c r="H2093" s="27"/>
      <c r="I2093" s="27"/>
      <c r="J2093" s="27"/>
      <c r="K2093" s="27"/>
      <c r="L2093" s="27"/>
      <c r="M2093" s="27"/>
      <c r="N2093" s="27"/>
      <c r="O2093" s="27"/>
      <c r="P2093" s="27"/>
      <c r="Q2093" s="27"/>
      <c r="R2093" s="27"/>
      <c r="S2093" s="27"/>
      <c r="T2093" s="27"/>
      <c r="U2093" s="27"/>
      <c r="V2093" s="27"/>
      <c r="W2093" s="27"/>
    </row>
    <row r="2094" spans="3:23">
      <c r="C2094" s="27"/>
      <c r="D2094" s="27"/>
      <c r="E2094" s="27"/>
      <c r="F2094" s="27"/>
      <c r="G2094" s="27"/>
      <c r="H2094" s="27"/>
      <c r="I2094" s="27"/>
      <c r="J2094" s="27"/>
      <c r="K2094" s="27"/>
      <c r="L2094" s="27"/>
      <c r="M2094" s="27"/>
      <c r="N2094" s="27"/>
      <c r="O2094" s="27"/>
      <c r="P2094" s="27"/>
      <c r="Q2094" s="27"/>
      <c r="R2094" s="27"/>
      <c r="S2094" s="27"/>
      <c r="T2094" s="27"/>
      <c r="U2094" s="27"/>
      <c r="V2094" s="27"/>
      <c r="W2094" s="27"/>
    </row>
    <row r="2095" spans="3:23">
      <c r="C2095" s="27"/>
      <c r="D2095" s="27"/>
      <c r="E2095" s="27"/>
      <c r="F2095" s="27"/>
      <c r="G2095" s="27"/>
      <c r="H2095" s="27"/>
      <c r="I2095" s="27"/>
      <c r="J2095" s="27"/>
      <c r="K2095" s="27"/>
      <c r="L2095" s="27"/>
      <c r="M2095" s="27"/>
      <c r="N2095" s="27"/>
      <c r="O2095" s="27"/>
      <c r="P2095" s="27"/>
      <c r="Q2095" s="27"/>
      <c r="R2095" s="27"/>
      <c r="S2095" s="27"/>
      <c r="T2095" s="27"/>
      <c r="U2095" s="27"/>
      <c r="V2095" s="27"/>
      <c r="W2095" s="27"/>
    </row>
    <row r="2096" spans="3:23">
      <c r="C2096" s="27"/>
      <c r="D2096" s="27"/>
      <c r="E2096" s="27"/>
      <c r="F2096" s="27"/>
      <c r="G2096" s="27"/>
      <c r="H2096" s="27"/>
      <c r="I2096" s="27"/>
      <c r="J2096" s="27"/>
      <c r="K2096" s="27"/>
      <c r="L2096" s="27"/>
      <c r="M2096" s="27"/>
      <c r="N2096" s="27"/>
      <c r="O2096" s="27"/>
      <c r="P2096" s="27"/>
      <c r="Q2096" s="27"/>
      <c r="R2096" s="27"/>
      <c r="S2096" s="27"/>
      <c r="T2096" s="27"/>
      <c r="U2096" s="27"/>
      <c r="V2096" s="27"/>
      <c r="W2096" s="27"/>
    </row>
    <row r="2097" spans="3:23">
      <c r="C2097" s="27"/>
      <c r="D2097" s="27"/>
      <c r="E2097" s="27"/>
      <c r="F2097" s="27"/>
      <c r="G2097" s="27"/>
      <c r="H2097" s="27"/>
      <c r="I2097" s="27"/>
      <c r="J2097" s="27"/>
      <c r="K2097" s="27"/>
      <c r="L2097" s="27"/>
      <c r="M2097" s="27"/>
      <c r="N2097" s="27"/>
      <c r="O2097" s="27"/>
      <c r="P2097" s="27"/>
      <c r="Q2097" s="27"/>
      <c r="R2097" s="27"/>
      <c r="S2097" s="27"/>
      <c r="T2097" s="27"/>
      <c r="U2097" s="27"/>
      <c r="V2097" s="27"/>
      <c r="W2097" s="27"/>
    </row>
    <row r="2098" spans="3:23">
      <c r="C2098" s="27"/>
      <c r="D2098" s="27"/>
      <c r="E2098" s="27"/>
      <c r="F2098" s="27"/>
      <c r="G2098" s="27"/>
      <c r="H2098" s="27"/>
      <c r="I2098" s="27"/>
      <c r="J2098" s="27"/>
      <c r="K2098" s="27"/>
      <c r="L2098" s="27"/>
      <c r="M2098" s="27"/>
      <c r="N2098" s="27"/>
      <c r="O2098" s="27"/>
      <c r="P2098" s="27"/>
      <c r="Q2098" s="27"/>
      <c r="R2098" s="27"/>
      <c r="S2098" s="27"/>
      <c r="T2098" s="27"/>
      <c r="U2098" s="27"/>
      <c r="V2098" s="27"/>
      <c r="W2098" s="27"/>
    </row>
    <row r="2099" spans="3:23">
      <c r="C2099" s="27"/>
      <c r="D2099" s="27"/>
      <c r="E2099" s="27"/>
      <c r="F2099" s="27"/>
      <c r="G2099" s="27"/>
      <c r="H2099" s="27"/>
      <c r="I2099" s="27"/>
      <c r="J2099" s="27"/>
      <c r="K2099" s="27"/>
      <c r="L2099" s="27"/>
      <c r="M2099" s="27"/>
      <c r="N2099" s="27"/>
      <c r="O2099" s="27"/>
      <c r="P2099" s="27"/>
      <c r="Q2099" s="27"/>
      <c r="R2099" s="27"/>
      <c r="S2099" s="27"/>
      <c r="T2099" s="27"/>
      <c r="U2099" s="27"/>
      <c r="V2099" s="27"/>
      <c r="W2099" s="27"/>
    </row>
    <row r="2100" spans="3:23">
      <c r="C2100" s="27"/>
      <c r="D2100" s="27"/>
      <c r="E2100" s="27"/>
      <c r="F2100" s="27"/>
      <c r="G2100" s="27"/>
      <c r="H2100" s="27"/>
      <c r="I2100" s="27"/>
      <c r="J2100" s="27"/>
      <c r="K2100" s="27"/>
      <c r="L2100" s="27"/>
      <c r="M2100" s="27"/>
      <c r="N2100" s="27"/>
      <c r="O2100" s="27"/>
      <c r="P2100" s="27"/>
      <c r="Q2100" s="27"/>
      <c r="R2100" s="27"/>
      <c r="S2100" s="27"/>
      <c r="T2100" s="27"/>
      <c r="U2100" s="27"/>
      <c r="V2100" s="27"/>
      <c r="W2100" s="27"/>
    </row>
    <row r="2101" spans="3:23">
      <c r="C2101" s="27"/>
      <c r="D2101" s="27"/>
      <c r="E2101" s="27"/>
      <c r="F2101" s="27"/>
      <c r="G2101" s="27"/>
      <c r="H2101" s="27"/>
      <c r="I2101" s="27"/>
      <c r="J2101" s="27"/>
      <c r="K2101" s="27"/>
      <c r="L2101" s="27"/>
      <c r="M2101" s="27"/>
      <c r="N2101" s="27"/>
      <c r="O2101" s="27"/>
      <c r="P2101" s="27"/>
      <c r="Q2101" s="27"/>
      <c r="R2101" s="27"/>
      <c r="S2101" s="27"/>
      <c r="T2101" s="27"/>
      <c r="U2101" s="27"/>
      <c r="V2101" s="27"/>
      <c r="W2101" s="27"/>
    </row>
    <row r="2102" spans="3:23">
      <c r="C2102" s="27"/>
      <c r="D2102" s="27"/>
      <c r="E2102" s="27"/>
      <c r="F2102" s="27"/>
      <c r="G2102" s="27"/>
      <c r="H2102" s="27"/>
      <c r="I2102" s="27"/>
      <c r="J2102" s="27"/>
      <c r="K2102" s="27"/>
      <c r="L2102" s="27"/>
      <c r="M2102" s="27"/>
      <c r="N2102" s="27"/>
      <c r="O2102" s="27"/>
      <c r="P2102" s="27"/>
      <c r="Q2102" s="27"/>
      <c r="R2102" s="27"/>
      <c r="S2102" s="27"/>
      <c r="T2102" s="27"/>
      <c r="U2102" s="27"/>
      <c r="V2102" s="27"/>
      <c r="W2102" s="27"/>
    </row>
    <row r="2103" spans="3:23">
      <c r="C2103" s="27"/>
      <c r="D2103" s="27"/>
      <c r="E2103" s="27"/>
      <c r="F2103" s="27"/>
      <c r="G2103" s="27"/>
      <c r="H2103" s="27"/>
      <c r="I2103" s="27"/>
      <c r="J2103" s="27"/>
      <c r="K2103" s="27"/>
      <c r="L2103" s="27"/>
      <c r="M2103" s="27"/>
      <c r="N2103" s="27"/>
      <c r="O2103" s="27"/>
      <c r="P2103" s="27"/>
      <c r="Q2103" s="27"/>
      <c r="R2103" s="27"/>
      <c r="S2103" s="27"/>
      <c r="T2103" s="27"/>
      <c r="U2103" s="27"/>
      <c r="V2103" s="27"/>
      <c r="W2103" s="27"/>
    </row>
    <row r="2104" spans="3:23">
      <c r="C2104" s="27"/>
      <c r="D2104" s="27"/>
      <c r="E2104" s="27"/>
      <c r="F2104" s="27"/>
      <c r="G2104" s="27"/>
      <c r="H2104" s="27"/>
      <c r="I2104" s="27"/>
      <c r="J2104" s="27"/>
      <c r="K2104" s="27"/>
      <c r="L2104" s="27"/>
      <c r="M2104" s="27"/>
      <c r="N2104" s="27"/>
      <c r="O2104" s="27"/>
      <c r="P2104" s="27"/>
      <c r="Q2104" s="27"/>
      <c r="R2104" s="27"/>
      <c r="S2104" s="27"/>
      <c r="T2104" s="27"/>
      <c r="U2104" s="27"/>
      <c r="V2104" s="27"/>
      <c r="W2104" s="27"/>
    </row>
    <row r="2105" spans="3:23">
      <c r="C2105" s="27"/>
      <c r="D2105" s="27"/>
      <c r="E2105" s="27"/>
      <c r="F2105" s="27"/>
      <c r="G2105" s="27"/>
      <c r="H2105" s="27"/>
      <c r="I2105" s="27"/>
      <c r="J2105" s="27"/>
      <c r="K2105" s="27"/>
      <c r="L2105" s="27"/>
      <c r="M2105" s="27"/>
      <c r="N2105" s="27"/>
      <c r="O2105" s="27"/>
      <c r="P2105" s="27"/>
      <c r="Q2105" s="27"/>
      <c r="R2105" s="27"/>
      <c r="S2105" s="27"/>
      <c r="T2105" s="27"/>
      <c r="U2105" s="27"/>
      <c r="V2105" s="27"/>
      <c r="W2105" s="27"/>
    </row>
    <row r="2106" spans="3:23">
      <c r="C2106" s="27"/>
      <c r="D2106" s="27"/>
      <c r="E2106" s="27"/>
      <c r="F2106" s="27"/>
      <c r="G2106" s="27"/>
      <c r="H2106" s="27"/>
      <c r="I2106" s="27"/>
      <c r="J2106" s="27"/>
      <c r="K2106" s="27"/>
      <c r="L2106" s="27"/>
      <c r="M2106" s="27"/>
      <c r="N2106" s="27"/>
      <c r="O2106" s="27"/>
      <c r="P2106" s="27"/>
      <c r="Q2106" s="27"/>
      <c r="R2106" s="27"/>
      <c r="S2106" s="27"/>
      <c r="T2106" s="27"/>
      <c r="U2106" s="27"/>
      <c r="V2106" s="27"/>
      <c r="W2106" s="27"/>
    </row>
    <row r="2107" spans="3:23">
      <c r="C2107" s="27"/>
      <c r="D2107" s="27"/>
      <c r="E2107" s="27"/>
      <c r="F2107" s="27"/>
      <c r="G2107" s="27"/>
      <c r="H2107" s="27"/>
      <c r="I2107" s="27"/>
      <c r="J2107" s="27"/>
      <c r="K2107" s="27"/>
      <c r="L2107" s="27"/>
      <c r="M2107" s="27"/>
      <c r="N2107" s="27"/>
      <c r="O2107" s="27"/>
      <c r="P2107" s="27"/>
      <c r="Q2107" s="27"/>
      <c r="R2107" s="27"/>
      <c r="S2107" s="27"/>
      <c r="T2107" s="27"/>
      <c r="U2107" s="27"/>
      <c r="V2107" s="27"/>
      <c r="W2107" s="27"/>
    </row>
    <row r="2108" spans="3:23">
      <c r="C2108" s="27"/>
      <c r="D2108" s="27"/>
      <c r="E2108" s="27"/>
      <c r="F2108" s="27"/>
      <c r="G2108" s="27"/>
      <c r="H2108" s="27"/>
      <c r="I2108" s="27"/>
      <c r="J2108" s="27"/>
      <c r="K2108" s="27"/>
      <c r="L2108" s="27"/>
      <c r="M2108" s="27"/>
      <c r="N2108" s="27"/>
      <c r="O2108" s="27"/>
      <c r="P2108" s="27"/>
      <c r="Q2108" s="27"/>
      <c r="R2108" s="27"/>
      <c r="S2108" s="27"/>
      <c r="T2108" s="27"/>
      <c r="U2108" s="27"/>
      <c r="V2108" s="27"/>
      <c r="W2108" s="27"/>
    </row>
    <row r="2109" spans="3:23">
      <c r="C2109" s="27"/>
      <c r="D2109" s="27"/>
      <c r="E2109" s="27"/>
      <c r="F2109" s="27"/>
      <c r="G2109" s="27"/>
      <c r="H2109" s="27"/>
      <c r="I2109" s="27"/>
      <c r="J2109" s="27"/>
      <c r="K2109" s="27"/>
      <c r="L2109" s="27"/>
      <c r="M2109" s="27"/>
      <c r="N2109" s="27"/>
      <c r="O2109" s="27"/>
      <c r="P2109" s="27"/>
      <c r="Q2109" s="27"/>
      <c r="R2109" s="27"/>
      <c r="S2109" s="27"/>
      <c r="T2109" s="27"/>
      <c r="U2109" s="27"/>
      <c r="V2109" s="27"/>
      <c r="W2109" s="27"/>
    </row>
    <row r="2110" spans="3:23">
      <c r="C2110" s="27"/>
      <c r="D2110" s="27"/>
      <c r="E2110" s="27"/>
      <c r="F2110" s="27"/>
      <c r="G2110" s="27"/>
      <c r="H2110" s="27"/>
      <c r="I2110" s="27"/>
      <c r="J2110" s="27"/>
      <c r="K2110" s="27"/>
      <c r="L2110" s="27"/>
      <c r="M2110" s="27"/>
      <c r="N2110" s="27"/>
      <c r="O2110" s="27"/>
      <c r="P2110" s="27"/>
      <c r="Q2110" s="27"/>
      <c r="R2110" s="27"/>
      <c r="S2110" s="27"/>
      <c r="T2110" s="27"/>
      <c r="U2110" s="27"/>
      <c r="V2110" s="27"/>
      <c r="W2110" s="27"/>
    </row>
    <row r="2111" spans="3:23">
      <c r="C2111" s="27"/>
      <c r="D2111" s="27"/>
      <c r="E2111" s="27"/>
      <c r="F2111" s="27"/>
      <c r="G2111" s="27"/>
      <c r="H2111" s="27"/>
      <c r="I2111" s="27"/>
      <c r="J2111" s="27"/>
      <c r="K2111" s="27"/>
      <c r="L2111" s="27"/>
      <c r="M2111" s="27"/>
      <c r="N2111" s="27"/>
      <c r="O2111" s="27"/>
      <c r="P2111" s="27"/>
      <c r="Q2111" s="27"/>
      <c r="R2111" s="27"/>
      <c r="S2111" s="27"/>
      <c r="T2111" s="27"/>
      <c r="U2111" s="27"/>
      <c r="V2111" s="27"/>
      <c r="W2111" s="27"/>
    </row>
    <row r="2112" spans="3:23">
      <c r="C2112" s="27"/>
      <c r="D2112" s="27"/>
      <c r="E2112" s="27"/>
      <c r="F2112" s="27"/>
      <c r="G2112" s="27"/>
      <c r="H2112" s="27"/>
      <c r="I2112" s="27"/>
      <c r="J2112" s="27"/>
      <c r="K2112" s="27"/>
      <c r="L2112" s="27"/>
      <c r="M2112" s="27"/>
      <c r="N2112" s="27"/>
      <c r="O2112" s="27"/>
      <c r="P2112" s="27"/>
      <c r="Q2112" s="27"/>
      <c r="R2112" s="27"/>
      <c r="S2112" s="27"/>
      <c r="T2112" s="27"/>
      <c r="U2112" s="27"/>
      <c r="V2112" s="27"/>
      <c r="W2112" s="27"/>
    </row>
    <row r="2113" spans="3:23">
      <c r="C2113" s="27"/>
      <c r="D2113" s="27"/>
      <c r="E2113" s="27"/>
      <c r="F2113" s="27"/>
      <c r="G2113" s="27"/>
      <c r="H2113" s="27"/>
      <c r="I2113" s="27"/>
      <c r="J2113" s="27"/>
      <c r="K2113" s="27"/>
      <c r="L2113" s="27"/>
      <c r="M2113" s="27"/>
      <c r="N2113" s="27"/>
      <c r="O2113" s="27"/>
      <c r="P2113" s="27"/>
      <c r="Q2113" s="27"/>
      <c r="R2113" s="27"/>
      <c r="S2113" s="27"/>
      <c r="T2113" s="27"/>
      <c r="U2113" s="27"/>
      <c r="V2113" s="27"/>
      <c r="W2113" s="27"/>
    </row>
    <row r="2114" spans="3:23">
      <c r="C2114" s="27"/>
      <c r="D2114" s="27"/>
      <c r="E2114" s="27"/>
      <c r="F2114" s="27"/>
      <c r="G2114" s="27"/>
      <c r="H2114" s="27"/>
      <c r="I2114" s="27"/>
      <c r="J2114" s="27"/>
      <c r="K2114" s="27"/>
      <c r="L2114" s="27"/>
      <c r="M2114" s="27"/>
      <c r="N2114" s="27"/>
      <c r="O2114" s="27"/>
      <c r="P2114" s="27"/>
      <c r="Q2114" s="27"/>
      <c r="R2114" s="27"/>
      <c r="S2114" s="27"/>
      <c r="T2114" s="27"/>
      <c r="U2114" s="27"/>
      <c r="V2114" s="27"/>
      <c r="W2114" s="27"/>
    </row>
    <row r="2115" spans="3:23">
      <c r="C2115" s="27"/>
      <c r="D2115" s="27"/>
      <c r="E2115" s="27"/>
      <c r="F2115" s="27"/>
      <c r="G2115" s="27"/>
      <c r="H2115" s="27"/>
      <c r="I2115" s="27"/>
      <c r="J2115" s="27"/>
      <c r="K2115" s="27"/>
      <c r="L2115" s="27"/>
      <c r="M2115" s="27"/>
      <c r="N2115" s="27"/>
      <c r="O2115" s="27"/>
      <c r="P2115" s="27"/>
      <c r="Q2115" s="27"/>
      <c r="R2115" s="27"/>
      <c r="S2115" s="27"/>
      <c r="T2115" s="27"/>
      <c r="U2115" s="27"/>
      <c r="V2115" s="27"/>
      <c r="W2115" s="27"/>
    </row>
    <row r="2116" spans="3:23">
      <c r="C2116" s="27"/>
      <c r="D2116" s="27"/>
      <c r="E2116" s="27"/>
      <c r="F2116" s="27"/>
      <c r="G2116" s="27"/>
      <c r="H2116" s="27"/>
      <c r="I2116" s="27"/>
      <c r="J2116" s="27"/>
      <c r="K2116" s="27"/>
      <c r="L2116" s="27"/>
      <c r="M2116" s="27"/>
      <c r="N2116" s="27"/>
      <c r="O2116" s="27"/>
      <c r="P2116" s="27"/>
      <c r="Q2116" s="27"/>
      <c r="R2116" s="27"/>
      <c r="S2116" s="27"/>
      <c r="T2116" s="27"/>
      <c r="U2116" s="27"/>
      <c r="V2116" s="27"/>
      <c r="W2116" s="27"/>
    </row>
    <row r="2117" spans="3:23">
      <c r="C2117" s="27"/>
      <c r="D2117" s="27"/>
      <c r="E2117" s="27"/>
      <c r="F2117" s="27"/>
      <c r="G2117" s="27"/>
      <c r="H2117" s="27"/>
      <c r="I2117" s="27"/>
      <c r="J2117" s="27"/>
      <c r="K2117" s="27"/>
      <c r="L2117" s="27"/>
      <c r="M2117" s="27"/>
      <c r="N2117" s="27"/>
      <c r="O2117" s="27"/>
      <c r="P2117" s="27"/>
      <c r="Q2117" s="27"/>
      <c r="R2117" s="27"/>
      <c r="S2117" s="27"/>
      <c r="T2117" s="27"/>
      <c r="U2117" s="27"/>
      <c r="V2117" s="27"/>
      <c r="W2117" s="27"/>
    </row>
    <row r="2118" spans="3:23">
      <c r="C2118" s="27"/>
      <c r="D2118" s="27"/>
      <c r="E2118" s="27"/>
      <c r="F2118" s="27"/>
      <c r="G2118" s="27"/>
      <c r="H2118" s="27"/>
      <c r="I2118" s="27"/>
      <c r="J2118" s="27"/>
      <c r="K2118" s="27"/>
      <c r="L2118" s="27"/>
      <c r="M2118" s="27"/>
      <c r="N2118" s="27"/>
      <c r="O2118" s="27"/>
      <c r="P2118" s="27"/>
      <c r="Q2118" s="27"/>
      <c r="R2118" s="27"/>
      <c r="S2118" s="27"/>
      <c r="T2118" s="27"/>
      <c r="U2118" s="27"/>
      <c r="V2118" s="27"/>
      <c r="W2118" s="27"/>
    </row>
    <row r="2119" spans="3:23">
      <c r="C2119" s="27"/>
      <c r="D2119" s="27"/>
      <c r="E2119" s="27"/>
      <c r="F2119" s="27"/>
      <c r="G2119" s="27"/>
      <c r="H2119" s="27"/>
      <c r="I2119" s="27"/>
      <c r="J2119" s="27"/>
      <c r="K2119" s="27"/>
      <c r="L2119" s="27"/>
      <c r="M2119" s="27"/>
      <c r="N2119" s="27"/>
      <c r="O2119" s="27"/>
      <c r="P2119" s="27"/>
      <c r="Q2119" s="27"/>
      <c r="R2119" s="27"/>
      <c r="S2119" s="27"/>
      <c r="T2119" s="27"/>
      <c r="U2119" s="27"/>
      <c r="V2119" s="27"/>
      <c r="W2119" s="27"/>
    </row>
    <row r="2120" spans="3:23">
      <c r="C2120" s="27"/>
      <c r="D2120" s="27"/>
      <c r="E2120" s="27"/>
      <c r="F2120" s="27"/>
      <c r="G2120" s="27"/>
      <c r="H2120" s="27"/>
      <c r="I2120" s="27"/>
      <c r="J2120" s="27"/>
      <c r="K2120" s="27"/>
      <c r="L2120" s="27"/>
      <c r="M2120" s="27"/>
      <c r="N2120" s="27"/>
      <c r="O2120" s="27"/>
      <c r="P2120" s="27"/>
      <c r="Q2120" s="27"/>
      <c r="R2120" s="27"/>
      <c r="S2120" s="27"/>
      <c r="T2120" s="27"/>
      <c r="U2120" s="27"/>
      <c r="V2120" s="27"/>
      <c r="W2120" s="27"/>
    </row>
    <row r="2121" spans="3:23">
      <c r="C2121" s="27"/>
      <c r="D2121" s="27"/>
      <c r="E2121" s="27"/>
      <c r="F2121" s="27"/>
      <c r="G2121" s="27"/>
      <c r="H2121" s="27"/>
      <c r="I2121" s="27"/>
      <c r="J2121" s="27"/>
      <c r="K2121" s="27"/>
      <c r="L2121" s="27"/>
      <c r="M2121" s="27"/>
      <c r="N2121" s="27"/>
      <c r="O2121" s="27"/>
      <c r="P2121" s="27"/>
      <c r="Q2121" s="27"/>
      <c r="R2121" s="27"/>
      <c r="S2121" s="27"/>
      <c r="T2121" s="27"/>
      <c r="U2121" s="27"/>
      <c r="V2121" s="27"/>
      <c r="W2121" s="27"/>
    </row>
    <row r="2122" spans="3:23">
      <c r="C2122" s="27"/>
      <c r="D2122" s="27"/>
      <c r="E2122" s="27"/>
      <c r="F2122" s="27"/>
      <c r="G2122" s="27"/>
      <c r="H2122" s="27"/>
      <c r="I2122" s="27"/>
      <c r="J2122" s="27"/>
      <c r="K2122" s="27"/>
      <c r="L2122" s="27"/>
      <c r="M2122" s="27"/>
      <c r="N2122" s="27"/>
      <c r="O2122" s="27"/>
      <c r="P2122" s="27"/>
      <c r="Q2122" s="27"/>
      <c r="R2122" s="27"/>
      <c r="S2122" s="27"/>
      <c r="T2122" s="27"/>
      <c r="U2122" s="27"/>
      <c r="V2122" s="27"/>
      <c r="W2122" s="27"/>
    </row>
    <row r="2123" spans="3:23">
      <c r="C2123" s="27"/>
      <c r="D2123" s="27"/>
      <c r="E2123" s="27"/>
      <c r="F2123" s="27"/>
      <c r="G2123" s="27"/>
      <c r="H2123" s="27"/>
      <c r="I2123" s="27"/>
      <c r="J2123" s="27"/>
      <c r="K2123" s="27"/>
      <c r="L2123" s="27"/>
      <c r="M2123" s="27"/>
      <c r="N2123" s="27"/>
      <c r="O2123" s="27"/>
      <c r="P2123" s="27"/>
      <c r="Q2123" s="27"/>
      <c r="R2123" s="27"/>
      <c r="S2123" s="27"/>
      <c r="T2123" s="27"/>
      <c r="U2123" s="27"/>
      <c r="V2123" s="27"/>
      <c r="W2123" s="27"/>
    </row>
    <row r="2124" spans="3:23">
      <c r="C2124" s="27"/>
      <c r="D2124" s="27"/>
      <c r="E2124" s="27"/>
      <c r="F2124" s="27"/>
      <c r="G2124" s="27"/>
      <c r="H2124" s="27"/>
      <c r="I2124" s="27"/>
      <c r="J2124" s="27"/>
      <c r="K2124" s="27"/>
      <c r="L2124" s="27"/>
      <c r="M2124" s="27"/>
      <c r="N2124" s="27"/>
      <c r="O2124" s="27"/>
      <c r="P2124" s="27"/>
      <c r="Q2124" s="27"/>
      <c r="R2124" s="27"/>
      <c r="S2124" s="27"/>
      <c r="T2124" s="27"/>
      <c r="U2124" s="27"/>
      <c r="V2124" s="27"/>
      <c r="W2124" s="27"/>
    </row>
    <row r="2125" spans="3:23">
      <c r="C2125" s="27"/>
      <c r="D2125" s="27"/>
      <c r="E2125" s="27"/>
      <c r="F2125" s="27"/>
      <c r="G2125" s="27"/>
      <c r="H2125" s="27"/>
      <c r="I2125" s="27"/>
      <c r="J2125" s="27"/>
      <c r="K2125" s="27"/>
      <c r="L2125" s="27"/>
      <c r="M2125" s="27"/>
      <c r="N2125" s="27"/>
      <c r="O2125" s="27"/>
      <c r="P2125" s="27"/>
      <c r="Q2125" s="27"/>
      <c r="R2125" s="27"/>
      <c r="S2125" s="27"/>
      <c r="T2125" s="27"/>
      <c r="U2125" s="27"/>
      <c r="V2125" s="27"/>
      <c r="W2125" s="27"/>
    </row>
    <row r="2126" spans="3:23">
      <c r="C2126" s="27"/>
      <c r="D2126" s="27"/>
      <c r="E2126" s="27"/>
      <c r="F2126" s="27"/>
      <c r="G2126" s="27"/>
      <c r="H2126" s="27"/>
      <c r="I2126" s="27"/>
      <c r="J2126" s="27"/>
      <c r="K2126" s="27"/>
      <c r="L2126" s="27"/>
      <c r="M2126" s="27"/>
      <c r="N2126" s="27"/>
      <c r="O2126" s="27"/>
      <c r="P2126" s="27"/>
      <c r="Q2126" s="27"/>
      <c r="R2126" s="27"/>
      <c r="S2126" s="27"/>
      <c r="T2126" s="27"/>
      <c r="U2126" s="27"/>
      <c r="V2126" s="27"/>
      <c r="W2126" s="27"/>
    </row>
    <row r="2127" spans="3:23">
      <c r="C2127" s="27"/>
      <c r="D2127" s="27"/>
      <c r="E2127" s="27"/>
      <c r="F2127" s="27"/>
      <c r="G2127" s="27"/>
      <c r="H2127" s="27"/>
      <c r="I2127" s="27"/>
      <c r="J2127" s="27"/>
      <c r="K2127" s="27"/>
      <c r="L2127" s="27"/>
      <c r="M2127" s="27"/>
      <c r="N2127" s="27"/>
      <c r="O2127" s="27"/>
      <c r="P2127" s="27"/>
      <c r="Q2127" s="27"/>
      <c r="R2127" s="27"/>
      <c r="S2127" s="27"/>
      <c r="T2127" s="27"/>
      <c r="U2127" s="27"/>
      <c r="V2127" s="27"/>
      <c r="W2127" s="27"/>
    </row>
    <row r="2128" spans="3:23">
      <c r="C2128" s="27"/>
      <c r="D2128" s="27"/>
      <c r="E2128" s="27"/>
      <c r="F2128" s="27"/>
      <c r="G2128" s="27"/>
      <c r="H2128" s="27"/>
      <c r="I2128" s="27"/>
      <c r="J2128" s="27"/>
      <c r="K2128" s="27"/>
      <c r="L2128" s="27"/>
      <c r="M2128" s="27"/>
      <c r="N2128" s="27"/>
      <c r="O2128" s="27"/>
      <c r="P2128" s="27"/>
      <c r="Q2128" s="27"/>
      <c r="R2128" s="27"/>
      <c r="S2128" s="27"/>
      <c r="T2128" s="27"/>
      <c r="U2128" s="27"/>
      <c r="V2128" s="27"/>
      <c r="W2128" s="27"/>
    </row>
    <row r="2129" spans="3:23">
      <c r="C2129" s="27"/>
      <c r="D2129" s="27"/>
      <c r="E2129" s="27"/>
      <c r="F2129" s="27"/>
      <c r="G2129" s="27"/>
      <c r="H2129" s="27"/>
      <c r="I2129" s="27"/>
      <c r="J2129" s="27"/>
      <c r="K2129" s="27"/>
      <c r="L2129" s="27"/>
      <c r="M2129" s="27"/>
      <c r="N2129" s="27"/>
      <c r="O2129" s="27"/>
      <c r="P2129" s="27"/>
      <c r="Q2129" s="27"/>
      <c r="R2129" s="27"/>
      <c r="S2129" s="27"/>
      <c r="T2129" s="27"/>
      <c r="U2129" s="27"/>
      <c r="V2129" s="27"/>
      <c r="W2129" s="27"/>
    </row>
    <row r="2130" spans="3:23">
      <c r="C2130" s="27"/>
      <c r="D2130" s="27"/>
      <c r="E2130" s="27"/>
      <c r="F2130" s="27"/>
      <c r="G2130" s="27"/>
      <c r="H2130" s="27"/>
      <c r="I2130" s="27"/>
      <c r="J2130" s="27"/>
      <c r="K2130" s="27"/>
      <c r="L2130" s="27"/>
      <c r="M2130" s="27"/>
      <c r="N2130" s="27"/>
      <c r="O2130" s="27"/>
      <c r="P2130" s="27"/>
      <c r="Q2130" s="27"/>
      <c r="R2130" s="27"/>
      <c r="S2130" s="27"/>
      <c r="T2130" s="27"/>
      <c r="U2130" s="27"/>
      <c r="V2130" s="27"/>
      <c r="W2130" s="27"/>
    </row>
    <row r="2131" spans="3:23">
      <c r="C2131" s="27"/>
      <c r="D2131" s="27"/>
      <c r="E2131" s="27"/>
      <c r="F2131" s="27"/>
      <c r="G2131" s="27"/>
      <c r="H2131" s="27"/>
      <c r="I2131" s="27"/>
      <c r="J2131" s="27"/>
      <c r="K2131" s="27"/>
      <c r="L2131" s="27"/>
      <c r="M2131" s="27"/>
      <c r="N2131" s="27"/>
      <c r="O2131" s="27"/>
      <c r="P2131" s="27"/>
      <c r="Q2131" s="27"/>
      <c r="R2131" s="27"/>
      <c r="S2131" s="27"/>
      <c r="T2131" s="27"/>
      <c r="U2131" s="27"/>
      <c r="V2131" s="27"/>
      <c r="W2131" s="27"/>
    </row>
    <row r="2132" spans="3:23">
      <c r="C2132" s="27"/>
      <c r="D2132" s="27"/>
      <c r="E2132" s="27"/>
      <c r="F2132" s="27"/>
      <c r="G2132" s="27"/>
      <c r="H2132" s="27"/>
      <c r="I2132" s="27"/>
      <c r="J2132" s="27"/>
      <c r="K2132" s="27"/>
      <c r="L2132" s="27"/>
      <c r="M2132" s="27"/>
      <c r="N2132" s="27"/>
      <c r="O2132" s="27"/>
      <c r="P2132" s="27"/>
      <c r="Q2132" s="27"/>
      <c r="R2132" s="27"/>
      <c r="S2132" s="27"/>
      <c r="T2132" s="27"/>
      <c r="U2132" s="27"/>
      <c r="V2132" s="27"/>
      <c r="W2132" s="27"/>
    </row>
    <row r="2133" spans="3:23">
      <c r="C2133" s="27"/>
      <c r="D2133" s="27"/>
      <c r="E2133" s="27"/>
      <c r="F2133" s="27"/>
      <c r="G2133" s="27"/>
      <c r="H2133" s="27"/>
      <c r="I2133" s="27"/>
      <c r="J2133" s="27"/>
      <c r="K2133" s="27"/>
      <c r="L2133" s="27"/>
      <c r="M2133" s="27"/>
      <c r="N2133" s="27"/>
      <c r="O2133" s="27"/>
      <c r="P2133" s="27"/>
      <c r="Q2133" s="27"/>
      <c r="R2133" s="27"/>
      <c r="S2133" s="27"/>
      <c r="T2133" s="27"/>
      <c r="U2133" s="27"/>
      <c r="V2133" s="27"/>
      <c r="W2133" s="27"/>
    </row>
    <row r="2134" spans="3:23">
      <c r="C2134" s="27"/>
      <c r="D2134" s="27"/>
      <c r="E2134" s="27"/>
      <c r="F2134" s="27"/>
      <c r="G2134" s="27"/>
      <c r="H2134" s="27"/>
      <c r="I2134" s="27"/>
      <c r="J2134" s="27"/>
      <c r="K2134" s="27"/>
      <c r="L2134" s="27"/>
      <c r="M2134" s="27"/>
      <c r="N2134" s="27"/>
      <c r="O2134" s="27"/>
      <c r="P2134" s="27"/>
      <c r="Q2134" s="27"/>
      <c r="R2134" s="27"/>
      <c r="S2134" s="27"/>
      <c r="T2134" s="27"/>
      <c r="U2134" s="27"/>
      <c r="V2134" s="27"/>
      <c r="W2134" s="27"/>
    </row>
    <row r="2135" spans="3:23">
      <c r="C2135" s="27"/>
      <c r="D2135" s="27"/>
      <c r="E2135" s="27"/>
      <c r="F2135" s="27"/>
      <c r="G2135" s="27"/>
      <c r="H2135" s="27"/>
      <c r="I2135" s="27"/>
      <c r="J2135" s="27"/>
      <c r="K2135" s="27"/>
      <c r="L2135" s="27"/>
      <c r="M2135" s="27"/>
      <c r="N2135" s="27"/>
      <c r="O2135" s="27"/>
      <c r="P2135" s="27"/>
      <c r="Q2135" s="27"/>
      <c r="R2135" s="27"/>
      <c r="S2135" s="27"/>
      <c r="T2135" s="27"/>
      <c r="U2135" s="27"/>
      <c r="V2135" s="27"/>
      <c r="W2135" s="27"/>
    </row>
    <row r="2136" spans="3:23">
      <c r="C2136" s="27"/>
      <c r="D2136" s="27"/>
      <c r="E2136" s="27"/>
      <c r="F2136" s="27"/>
      <c r="G2136" s="27"/>
      <c r="H2136" s="27"/>
      <c r="I2136" s="27"/>
      <c r="J2136" s="27"/>
      <c r="K2136" s="27"/>
      <c r="L2136" s="27"/>
      <c r="M2136" s="27"/>
      <c r="N2136" s="27"/>
      <c r="O2136" s="27"/>
      <c r="P2136" s="27"/>
      <c r="Q2136" s="27"/>
      <c r="R2136" s="27"/>
      <c r="S2136" s="27"/>
      <c r="T2136" s="27"/>
      <c r="U2136" s="27"/>
      <c r="V2136" s="27"/>
      <c r="W2136" s="27"/>
    </row>
    <row r="2137" spans="3:23">
      <c r="C2137" s="27"/>
      <c r="D2137" s="27"/>
      <c r="E2137" s="27"/>
      <c r="F2137" s="27"/>
      <c r="G2137" s="27"/>
      <c r="H2137" s="27"/>
      <c r="I2137" s="27"/>
      <c r="J2137" s="27"/>
      <c r="K2137" s="27"/>
      <c r="L2137" s="27"/>
      <c r="M2137" s="27"/>
      <c r="N2137" s="27"/>
      <c r="O2137" s="27"/>
      <c r="P2137" s="27"/>
      <c r="Q2137" s="27"/>
      <c r="R2137" s="27"/>
      <c r="S2137" s="27"/>
      <c r="T2137" s="27"/>
      <c r="U2137" s="27"/>
      <c r="V2137" s="27"/>
      <c r="W2137" s="27"/>
    </row>
    <row r="2138" spans="3:23">
      <c r="C2138" s="27"/>
      <c r="D2138" s="27"/>
      <c r="E2138" s="27"/>
      <c r="F2138" s="27"/>
      <c r="G2138" s="27"/>
      <c r="H2138" s="27"/>
      <c r="I2138" s="27"/>
      <c r="J2138" s="27"/>
      <c r="K2138" s="27"/>
      <c r="L2138" s="27"/>
      <c r="M2138" s="27"/>
      <c r="N2138" s="27"/>
      <c r="O2138" s="27"/>
      <c r="P2138" s="27"/>
      <c r="Q2138" s="27"/>
      <c r="R2138" s="27"/>
      <c r="S2138" s="27"/>
      <c r="T2138" s="27"/>
      <c r="U2138" s="27"/>
      <c r="V2138" s="27"/>
      <c r="W2138" s="27"/>
    </row>
    <row r="2139" spans="3:23">
      <c r="C2139" s="27"/>
      <c r="D2139" s="27"/>
      <c r="E2139" s="27"/>
      <c r="F2139" s="27"/>
      <c r="G2139" s="27"/>
      <c r="H2139" s="27"/>
      <c r="I2139" s="27"/>
      <c r="J2139" s="27"/>
      <c r="K2139" s="27"/>
      <c r="L2139" s="27"/>
      <c r="M2139" s="27"/>
      <c r="N2139" s="27"/>
      <c r="O2139" s="27"/>
      <c r="P2139" s="27"/>
      <c r="Q2139" s="27"/>
      <c r="R2139" s="27"/>
      <c r="S2139" s="27"/>
      <c r="T2139" s="27"/>
      <c r="U2139" s="27"/>
      <c r="V2139" s="27"/>
      <c r="W2139" s="27"/>
    </row>
    <row r="2140" spans="3:23">
      <c r="C2140" s="27"/>
      <c r="D2140" s="27"/>
      <c r="E2140" s="27"/>
      <c r="F2140" s="27"/>
      <c r="G2140" s="27"/>
      <c r="H2140" s="27"/>
      <c r="I2140" s="27"/>
      <c r="J2140" s="27"/>
      <c r="K2140" s="27"/>
      <c r="L2140" s="27"/>
      <c r="M2140" s="27"/>
      <c r="N2140" s="27"/>
      <c r="O2140" s="27"/>
      <c r="P2140" s="27"/>
      <c r="Q2140" s="27"/>
      <c r="R2140" s="27"/>
      <c r="S2140" s="27"/>
      <c r="T2140" s="27"/>
      <c r="U2140" s="27"/>
      <c r="V2140" s="27"/>
      <c r="W2140" s="27"/>
    </row>
    <row r="2141" spans="3:23">
      <c r="C2141" s="27"/>
      <c r="D2141" s="27"/>
      <c r="E2141" s="27"/>
      <c r="F2141" s="27"/>
      <c r="G2141" s="27"/>
      <c r="H2141" s="27"/>
      <c r="I2141" s="27"/>
      <c r="J2141" s="27"/>
      <c r="K2141" s="27"/>
      <c r="L2141" s="27"/>
      <c r="M2141" s="27"/>
      <c r="N2141" s="27"/>
      <c r="O2141" s="27"/>
      <c r="P2141" s="27"/>
      <c r="Q2141" s="27"/>
      <c r="R2141" s="27"/>
      <c r="S2141" s="27"/>
      <c r="T2141" s="27"/>
      <c r="U2141" s="27"/>
      <c r="V2141" s="27"/>
      <c r="W2141" s="27"/>
    </row>
    <row r="2142" spans="3:23">
      <c r="C2142" s="27"/>
      <c r="D2142" s="27"/>
      <c r="E2142" s="27"/>
      <c r="F2142" s="27"/>
      <c r="G2142" s="27"/>
      <c r="H2142" s="27"/>
      <c r="I2142" s="27"/>
      <c r="J2142" s="27"/>
      <c r="K2142" s="27"/>
      <c r="L2142" s="27"/>
      <c r="M2142" s="27"/>
      <c r="N2142" s="27"/>
      <c r="O2142" s="27"/>
      <c r="P2142" s="27"/>
      <c r="Q2142" s="27"/>
      <c r="R2142" s="27"/>
      <c r="S2142" s="27"/>
      <c r="T2142" s="27"/>
      <c r="U2142" s="27"/>
      <c r="V2142" s="27"/>
      <c r="W2142" s="27"/>
    </row>
    <row r="2143" spans="3:23">
      <c r="C2143" s="27"/>
      <c r="D2143" s="27"/>
      <c r="E2143" s="27"/>
      <c r="F2143" s="27"/>
      <c r="G2143" s="27"/>
      <c r="H2143" s="27"/>
      <c r="I2143" s="27"/>
      <c r="J2143" s="27"/>
      <c r="K2143" s="27"/>
      <c r="L2143" s="27"/>
      <c r="M2143" s="27"/>
      <c r="N2143" s="27"/>
      <c r="O2143" s="27"/>
      <c r="P2143" s="27"/>
      <c r="Q2143" s="27"/>
      <c r="R2143" s="27"/>
      <c r="S2143" s="27"/>
      <c r="T2143" s="27"/>
      <c r="U2143" s="27"/>
      <c r="V2143" s="27"/>
      <c r="W2143" s="27"/>
    </row>
    <row r="2144" spans="3:23">
      <c r="C2144" s="27"/>
      <c r="D2144" s="27"/>
      <c r="E2144" s="27"/>
      <c r="F2144" s="27"/>
      <c r="G2144" s="27"/>
      <c r="H2144" s="27"/>
      <c r="I2144" s="27"/>
      <c r="J2144" s="27"/>
      <c r="K2144" s="27"/>
      <c r="L2144" s="27"/>
      <c r="M2144" s="27"/>
      <c r="N2144" s="27"/>
      <c r="O2144" s="27"/>
      <c r="P2144" s="27"/>
      <c r="Q2144" s="27"/>
      <c r="R2144" s="27"/>
      <c r="S2144" s="27"/>
      <c r="T2144" s="27"/>
      <c r="U2144" s="27"/>
      <c r="V2144" s="27"/>
      <c r="W2144" s="27"/>
    </row>
    <row r="2145" spans="3:23">
      <c r="C2145" s="27"/>
      <c r="D2145" s="27"/>
      <c r="E2145" s="27"/>
      <c r="F2145" s="27"/>
      <c r="G2145" s="27"/>
      <c r="H2145" s="27"/>
      <c r="I2145" s="27"/>
      <c r="J2145" s="27"/>
      <c r="K2145" s="27"/>
      <c r="L2145" s="27"/>
      <c r="M2145" s="27"/>
      <c r="N2145" s="27"/>
      <c r="O2145" s="27"/>
      <c r="P2145" s="27"/>
      <c r="Q2145" s="27"/>
      <c r="R2145" s="27"/>
      <c r="S2145" s="27"/>
      <c r="T2145" s="27"/>
      <c r="U2145" s="27"/>
      <c r="V2145" s="27"/>
      <c r="W2145" s="27"/>
    </row>
    <row r="2146" spans="3:23">
      <c r="C2146" s="27"/>
      <c r="D2146" s="27"/>
      <c r="E2146" s="27"/>
      <c r="F2146" s="27"/>
      <c r="G2146" s="27"/>
      <c r="H2146" s="27"/>
      <c r="I2146" s="27"/>
      <c r="J2146" s="27"/>
      <c r="K2146" s="27"/>
      <c r="L2146" s="27"/>
      <c r="M2146" s="27"/>
      <c r="N2146" s="27"/>
      <c r="O2146" s="27"/>
      <c r="P2146" s="27"/>
      <c r="Q2146" s="27"/>
      <c r="R2146" s="27"/>
      <c r="S2146" s="27"/>
      <c r="T2146" s="27"/>
      <c r="U2146" s="27"/>
      <c r="V2146" s="27"/>
      <c r="W2146" s="27"/>
    </row>
    <row r="2147" spans="3:23">
      <c r="C2147" s="27"/>
      <c r="D2147" s="27"/>
      <c r="E2147" s="27"/>
      <c r="F2147" s="27"/>
      <c r="G2147" s="27"/>
      <c r="H2147" s="27"/>
      <c r="I2147" s="27"/>
      <c r="J2147" s="27"/>
      <c r="K2147" s="27"/>
      <c r="L2147" s="27"/>
      <c r="M2147" s="27"/>
      <c r="N2147" s="27"/>
      <c r="O2147" s="27"/>
      <c r="P2147" s="27"/>
      <c r="Q2147" s="27"/>
      <c r="R2147" s="27"/>
      <c r="S2147" s="27"/>
      <c r="T2147" s="27"/>
      <c r="U2147" s="27"/>
      <c r="V2147" s="27"/>
      <c r="W2147" s="27"/>
    </row>
    <row r="2148" spans="3:23">
      <c r="C2148" s="27"/>
      <c r="D2148" s="27"/>
      <c r="E2148" s="27"/>
      <c r="F2148" s="27"/>
      <c r="G2148" s="27"/>
      <c r="H2148" s="27"/>
      <c r="I2148" s="27"/>
      <c r="J2148" s="27"/>
      <c r="K2148" s="27"/>
      <c r="L2148" s="27"/>
      <c r="M2148" s="27"/>
      <c r="N2148" s="27"/>
      <c r="O2148" s="27"/>
      <c r="P2148" s="27"/>
      <c r="Q2148" s="27"/>
      <c r="R2148" s="27"/>
      <c r="S2148" s="27"/>
      <c r="T2148" s="27"/>
      <c r="U2148" s="27"/>
      <c r="V2148" s="27"/>
      <c r="W2148" s="27"/>
    </row>
    <row r="2149" spans="3:23">
      <c r="C2149" s="27"/>
      <c r="D2149" s="27"/>
      <c r="E2149" s="27"/>
      <c r="F2149" s="27"/>
      <c r="G2149" s="27"/>
      <c r="H2149" s="27"/>
      <c r="I2149" s="27"/>
      <c r="J2149" s="27"/>
      <c r="K2149" s="27"/>
      <c r="L2149" s="27"/>
      <c r="M2149" s="27"/>
      <c r="N2149" s="27"/>
      <c r="O2149" s="27"/>
      <c r="P2149" s="27"/>
      <c r="Q2149" s="27"/>
      <c r="R2149" s="27"/>
      <c r="S2149" s="27"/>
      <c r="T2149" s="27"/>
      <c r="U2149" s="27"/>
      <c r="V2149" s="27"/>
      <c r="W2149" s="27"/>
    </row>
    <row r="2150" spans="3:23">
      <c r="C2150" s="27"/>
      <c r="D2150" s="27"/>
      <c r="E2150" s="27"/>
      <c r="F2150" s="27"/>
      <c r="G2150" s="27"/>
      <c r="H2150" s="27"/>
      <c r="I2150" s="27"/>
      <c r="J2150" s="27"/>
      <c r="K2150" s="27"/>
      <c r="L2150" s="27"/>
      <c r="M2150" s="27"/>
      <c r="N2150" s="27"/>
      <c r="O2150" s="27"/>
      <c r="P2150" s="27"/>
      <c r="Q2150" s="27"/>
      <c r="R2150" s="27"/>
      <c r="S2150" s="27"/>
      <c r="T2150" s="27"/>
      <c r="U2150" s="27"/>
      <c r="V2150" s="27"/>
      <c r="W2150" s="27"/>
    </row>
    <row r="2151" spans="3:23">
      <c r="C2151" s="27"/>
      <c r="D2151" s="27"/>
      <c r="E2151" s="27"/>
      <c r="F2151" s="27"/>
      <c r="G2151" s="27"/>
      <c r="H2151" s="27"/>
      <c r="I2151" s="27"/>
      <c r="J2151" s="27"/>
      <c r="K2151" s="27"/>
      <c r="L2151" s="27"/>
      <c r="M2151" s="27"/>
      <c r="N2151" s="27"/>
      <c r="O2151" s="27"/>
      <c r="P2151" s="27"/>
      <c r="Q2151" s="27"/>
      <c r="R2151" s="27"/>
      <c r="S2151" s="27"/>
      <c r="T2151" s="27"/>
      <c r="U2151" s="27"/>
      <c r="V2151" s="27"/>
      <c r="W2151" s="27"/>
    </row>
    <row r="2152" spans="3:23">
      <c r="C2152" s="27"/>
      <c r="D2152" s="27"/>
      <c r="E2152" s="27"/>
      <c r="F2152" s="27"/>
      <c r="G2152" s="27"/>
      <c r="H2152" s="27"/>
      <c r="I2152" s="27"/>
      <c r="J2152" s="27"/>
      <c r="K2152" s="27"/>
      <c r="L2152" s="27"/>
      <c r="M2152" s="27"/>
      <c r="N2152" s="27"/>
      <c r="O2152" s="27"/>
      <c r="P2152" s="27"/>
      <c r="Q2152" s="27"/>
      <c r="R2152" s="27"/>
      <c r="S2152" s="27"/>
      <c r="T2152" s="27"/>
      <c r="U2152" s="27"/>
      <c r="V2152" s="27"/>
      <c r="W2152" s="27"/>
    </row>
    <row r="2153" spans="3:23">
      <c r="C2153" s="27"/>
      <c r="D2153" s="27"/>
      <c r="E2153" s="27"/>
      <c r="F2153" s="27"/>
      <c r="G2153" s="27"/>
      <c r="H2153" s="27"/>
      <c r="I2153" s="27"/>
      <c r="J2153" s="27"/>
      <c r="K2153" s="27"/>
      <c r="L2153" s="27"/>
      <c r="M2153" s="27"/>
      <c r="N2153" s="27"/>
      <c r="O2153" s="27"/>
      <c r="P2153" s="27"/>
      <c r="Q2153" s="27"/>
      <c r="R2153" s="27"/>
      <c r="S2153" s="27"/>
      <c r="T2153" s="27"/>
      <c r="U2153" s="27"/>
      <c r="V2153" s="27"/>
      <c r="W2153" s="27"/>
    </row>
    <row r="2154" spans="3:23">
      <c r="C2154" s="27"/>
      <c r="D2154" s="27"/>
      <c r="E2154" s="27"/>
      <c r="F2154" s="27"/>
      <c r="G2154" s="27"/>
      <c r="H2154" s="27"/>
      <c r="I2154" s="27"/>
      <c r="J2154" s="27"/>
      <c r="K2154" s="27"/>
      <c r="L2154" s="27"/>
      <c r="M2154" s="27"/>
      <c r="N2154" s="27"/>
      <c r="O2154" s="27"/>
      <c r="P2154" s="27"/>
      <c r="Q2154" s="27"/>
      <c r="R2154" s="27"/>
      <c r="S2154" s="27"/>
      <c r="T2154" s="27"/>
      <c r="U2154" s="27"/>
      <c r="V2154" s="27"/>
      <c r="W2154" s="27"/>
    </row>
    <row r="2155" spans="3:23">
      <c r="C2155" s="27"/>
      <c r="D2155" s="27"/>
      <c r="E2155" s="27"/>
      <c r="F2155" s="27"/>
      <c r="G2155" s="27"/>
      <c r="H2155" s="27"/>
      <c r="I2155" s="27"/>
      <c r="J2155" s="27"/>
      <c r="K2155" s="27"/>
      <c r="L2155" s="27"/>
      <c r="M2155" s="27"/>
      <c r="N2155" s="27"/>
      <c r="O2155" s="27"/>
      <c r="P2155" s="27"/>
      <c r="Q2155" s="27"/>
      <c r="R2155" s="27"/>
      <c r="S2155" s="27"/>
      <c r="T2155" s="27"/>
      <c r="U2155" s="27"/>
      <c r="V2155" s="27"/>
      <c r="W2155" s="27"/>
    </row>
    <row r="2156" spans="3:23">
      <c r="C2156" s="27"/>
      <c r="D2156" s="27"/>
      <c r="E2156" s="27"/>
      <c r="F2156" s="27"/>
      <c r="G2156" s="27"/>
      <c r="H2156" s="27"/>
      <c r="I2156" s="27"/>
      <c r="J2156" s="27"/>
      <c r="K2156" s="27"/>
      <c r="L2156" s="27"/>
      <c r="M2156" s="27"/>
      <c r="N2156" s="27"/>
      <c r="O2156" s="27"/>
      <c r="P2156" s="27"/>
      <c r="Q2156" s="27"/>
      <c r="R2156" s="27"/>
      <c r="S2156" s="27"/>
      <c r="T2156" s="27"/>
      <c r="U2156" s="27"/>
      <c r="V2156" s="27"/>
      <c r="W2156" s="27"/>
    </row>
    <row r="2157" spans="3:23">
      <c r="C2157" s="27"/>
      <c r="D2157" s="27"/>
      <c r="E2157" s="27"/>
      <c r="F2157" s="27"/>
      <c r="G2157" s="27"/>
      <c r="H2157" s="27"/>
      <c r="I2157" s="27"/>
      <c r="J2157" s="27"/>
      <c r="K2157" s="27"/>
      <c r="L2157" s="27"/>
      <c r="M2157" s="27"/>
      <c r="N2157" s="27"/>
      <c r="O2157" s="27"/>
      <c r="P2157" s="27"/>
      <c r="Q2157" s="27"/>
      <c r="R2157" s="27"/>
      <c r="S2157" s="27"/>
      <c r="T2157" s="27"/>
      <c r="U2157" s="27"/>
      <c r="V2157" s="27"/>
      <c r="W2157" s="27"/>
    </row>
    <row r="2158" spans="3:23">
      <c r="C2158" s="27"/>
      <c r="D2158" s="27"/>
      <c r="E2158" s="27"/>
      <c r="F2158" s="27"/>
      <c r="G2158" s="27"/>
      <c r="H2158" s="27"/>
      <c r="I2158" s="27"/>
      <c r="J2158" s="27"/>
      <c r="K2158" s="27"/>
      <c r="L2158" s="27"/>
      <c r="M2158" s="27"/>
      <c r="N2158" s="27"/>
      <c r="O2158" s="27"/>
      <c r="P2158" s="27"/>
      <c r="Q2158" s="27"/>
      <c r="R2158" s="27"/>
      <c r="S2158" s="27"/>
      <c r="T2158" s="27"/>
      <c r="U2158" s="27"/>
      <c r="V2158" s="27"/>
      <c r="W2158" s="27"/>
    </row>
    <row r="2159" spans="3:23">
      <c r="C2159" s="27"/>
      <c r="D2159" s="27"/>
      <c r="E2159" s="27"/>
      <c r="F2159" s="27"/>
      <c r="G2159" s="27"/>
      <c r="H2159" s="27"/>
      <c r="I2159" s="27"/>
      <c r="J2159" s="27"/>
      <c r="K2159" s="27"/>
      <c r="L2159" s="27"/>
      <c r="M2159" s="27"/>
      <c r="N2159" s="27"/>
      <c r="O2159" s="27"/>
      <c r="P2159" s="27"/>
      <c r="Q2159" s="27"/>
      <c r="R2159" s="27"/>
      <c r="S2159" s="27"/>
      <c r="T2159" s="27"/>
      <c r="U2159" s="27"/>
      <c r="V2159" s="27"/>
      <c r="W2159" s="27"/>
    </row>
    <row r="2160" spans="3:23">
      <c r="C2160" s="27"/>
      <c r="D2160" s="27"/>
      <c r="E2160" s="27"/>
      <c r="F2160" s="27"/>
      <c r="G2160" s="27"/>
      <c r="H2160" s="27"/>
      <c r="I2160" s="27"/>
      <c r="J2160" s="27"/>
      <c r="K2160" s="27"/>
      <c r="L2160" s="27"/>
      <c r="M2160" s="27"/>
      <c r="N2160" s="27"/>
      <c r="O2160" s="27"/>
      <c r="P2160" s="27"/>
      <c r="Q2160" s="27"/>
      <c r="R2160" s="27"/>
      <c r="S2160" s="27"/>
      <c r="T2160" s="27"/>
      <c r="U2160" s="27"/>
      <c r="V2160" s="27"/>
      <c r="W2160" s="27"/>
    </row>
    <row r="2161" spans="3:23">
      <c r="C2161" s="27"/>
      <c r="D2161" s="27"/>
      <c r="E2161" s="27"/>
      <c r="F2161" s="27"/>
      <c r="G2161" s="27"/>
      <c r="H2161" s="27"/>
      <c r="I2161" s="27"/>
      <c r="J2161" s="27"/>
      <c r="K2161" s="27"/>
      <c r="L2161" s="27"/>
      <c r="M2161" s="27"/>
      <c r="N2161" s="27"/>
      <c r="O2161" s="27"/>
      <c r="P2161" s="27"/>
      <c r="Q2161" s="27"/>
      <c r="R2161" s="27"/>
      <c r="S2161" s="27"/>
      <c r="T2161" s="27"/>
      <c r="U2161" s="27"/>
      <c r="V2161" s="27"/>
      <c r="W2161" s="27"/>
    </row>
    <row r="2162" spans="3:23">
      <c r="C2162" s="27"/>
      <c r="D2162" s="27"/>
      <c r="E2162" s="27"/>
      <c r="F2162" s="27"/>
      <c r="G2162" s="27"/>
      <c r="H2162" s="27"/>
      <c r="I2162" s="27"/>
      <c r="J2162" s="27"/>
      <c r="K2162" s="27"/>
      <c r="L2162" s="27"/>
      <c r="M2162" s="27"/>
      <c r="N2162" s="27"/>
      <c r="O2162" s="27"/>
      <c r="P2162" s="27"/>
      <c r="Q2162" s="27"/>
      <c r="R2162" s="27"/>
      <c r="S2162" s="27"/>
      <c r="T2162" s="27"/>
      <c r="U2162" s="27"/>
      <c r="V2162" s="27"/>
      <c r="W2162" s="27"/>
    </row>
    <row r="2163" spans="3:23">
      <c r="C2163" s="27"/>
      <c r="D2163" s="27"/>
      <c r="E2163" s="27"/>
      <c r="F2163" s="27"/>
      <c r="G2163" s="27"/>
      <c r="H2163" s="27"/>
      <c r="I2163" s="27"/>
      <c r="J2163" s="27"/>
      <c r="K2163" s="27"/>
      <c r="L2163" s="27"/>
      <c r="M2163" s="27"/>
      <c r="N2163" s="27"/>
      <c r="O2163" s="27"/>
      <c r="P2163" s="27"/>
      <c r="Q2163" s="27"/>
      <c r="R2163" s="27"/>
      <c r="S2163" s="27"/>
      <c r="T2163" s="27"/>
      <c r="U2163" s="27"/>
      <c r="V2163" s="27"/>
      <c r="W2163" s="27"/>
    </row>
    <row r="2164" spans="3:23">
      <c r="C2164" s="27"/>
      <c r="D2164" s="27"/>
      <c r="E2164" s="27"/>
      <c r="F2164" s="27"/>
      <c r="G2164" s="27"/>
      <c r="H2164" s="27"/>
      <c r="I2164" s="27"/>
      <c r="J2164" s="27"/>
      <c r="K2164" s="27"/>
      <c r="L2164" s="27"/>
      <c r="M2164" s="27"/>
      <c r="N2164" s="27"/>
      <c r="O2164" s="27"/>
      <c r="P2164" s="27"/>
      <c r="Q2164" s="27"/>
      <c r="R2164" s="27"/>
      <c r="S2164" s="27"/>
      <c r="T2164" s="27"/>
      <c r="U2164" s="27"/>
      <c r="V2164" s="27"/>
      <c r="W2164" s="27"/>
    </row>
    <row r="2165" spans="3:23">
      <c r="C2165" s="27"/>
      <c r="D2165" s="27"/>
      <c r="E2165" s="27"/>
      <c r="F2165" s="27"/>
      <c r="G2165" s="27"/>
      <c r="H2165" s="27"/>
      <c r="I2165" s="27"/>
      <c r="J2165" s="27"/>
      <c r="K2165" s="27"/>
      <c r="L2165" s="27"/>
      <c r="M2165" s="27"/>
      <c r="N2165" s="27"/>
      <c r="O2165" s="27"/>
      <c r="P2165" s="27"/>
      <c r="Q2165" s="27"/>
      <c r="R2165" s="27"/>
      <c r="S2165" s="27"/>
      <c r="T2165" s="27"/>
      <c r="U2165" s="27"/>
      <c r="V2165" s="27"/>
      <c r="W2165" s="27"/>
    </row>
    <row r="2166" spans="3:23">
      <c r="C2166" s="27"/>
      <c r="D2166" s="27"/>
      <c r="E2166" s="27"/>
      <c r="F2166" s="27"/>
      <c r="G2166" s="27"/>
      <c r="H2166" s="27"/>
      <c r="I2166" s="27"/>
      <c r="J2166" s="27"/>
      <c r="K2166" s="27"/>
      <c r="L2166" s="27"/>
      <c r="M2166" s="27"/>
      <c r="N2166" s="27"/>
      <c r="O2166" s="27"/>
      <c r="P2166" s="27"/>
      <c r="Q2166" s="27"/>
      <c r="R2166" s="27"/>
      <c r="S2166" s="27"/>
      <c r="T2166" s="27"/>
      <c r="U2166" s="27"/>
      <c r="V2166" s="27"/>
      <c r="W2166" s="27"/>
    </row>
    <row r="2167" spans="3:23">
      <c r="C2167" s="27"/>
      <c r="D2167" s="27"/>
      <c r="E2167" s="27"/>
      <c r="F2167" s="27"/>
      <c r="G2167" s="27"/>
      <c r="H2167" s="27"/>
      <c r="I2167" s="27"/>
      <c r="J2167" s="27"/>
      <c r="K2167" s="27"/>
      <c r="L2167" s="27"/>
      <c r="M2167" s="27"/>
      <c r="N2167" s="27"/>
      <c r="O2167" s="27"/>
      <c r="P2167" s="27"/>
      <c r="Q2167" s="27"/>
      <c r="R2167" s="27"/>
      <c r="S2167" s="27"/>
      <c r="T2167" s="27"/>
      <c r="U2167" s="27"/>
      <c r="V2167" s="27"/>
      <c r="W2167" s="27"/>
    </row>
    <row r="2168" spans="3:23">
      <c r="C2168" s="27"/>
      <c r="D2168" s="27"/>
      <c r="E2168" s="27"/>
      <c r="F2168" s="27"/>
      <c r="G2168" s="27"/>
      <c r="H2168" s="27"/>
      <c r="I2168" s="27"/>
      <c r="J2168" s="27"/>
      <c r="K2168" s="27"/>
      <c r="L2168" s="27"/>
      <c r="M2168" s="27"/>
      <c r="N2168" s="27"/>
      <c r="O2168" s="27"/>
      <c r="P2168" s="27"/>
      <c r="Q2168" s="27"/>
      <c r="R2168" s="27"/>
      <c r="S2168" s="27"/>
      <c r="T2168" s="27"/>
      <c r="U2168" s="27"/>
      <c r="V2168" s="27"/>
      <c r="W2168" s="27"/>
    </row>
    <row r="2169" spans="3:23">
      <c r="C2169" s="27"/>
      <c r="D2169" s="27"/>
      <c r="E2169" s="27"/>
      <c r="F2169" s="27"/>
      <c r="G2169" s="27"/>
      <c r="H2169" s="27"/>
      <c r="I2169" s="27"/>
      <c r="J2169" s="27"/>
      <c r="K2169" s="27"/>
      <c r="L2169" s="27"/>
      <c r="M2169" s="27"/>
      <c r="N2169" s="27"/>
      <c r="O2169" s="27"/>
      <c r="P2169" s="27"/>
      <c r="Q2169" s="27"/>
      <c r="R2169" s="27"/>
      <c r="S2169" s="27"/>
      <c r="T2169" s="27"/>
      <c r="U2169" s="27"/>
      <c r="V2169" s="27"/>
      <c r="W2169" s="27"/>
    </row>
    <row r="2170" spans="3:23">
      <c r="C2170" s="27"/>
      <c r="D2170" s="27"/>
      <c r="E2170" s="27"/>
      <c r="F2170" s="27"/>
      <c r="G2170" s="27"/>
      <c r="H2170" s="27"/>
      <c r="I2170" s="27"/>
      <c r="J2170" s="27"/>
      <c r="K2170" s="27"/>
      <c r="L2170" s="27"/>
      <c r="M2170" s="27"/>
      <c r="N2170" s="27"/>
      <c r="O2170" s="27"/>
      <c r="P2170" s="27"/>
      <c r="Q2170" s="27"/>
      <c r="R2170" s="27"/>
      <c r="S2170" s="27"/>
      <c r="T2170" s="27"/>
      <c r="U2170" s="27"/>
      <c r="V2170" s="27"/>
      <c r="W2170" s="27"/>
    </row>
    <row r="2171" spans="3:23">
      <c r="C2171" s="27"/>
      <c r="D2171" s="27"/>
      <c r="E2171" s="27"/>
      <c r="F2171" s="27"/>
      <c r="G2171" s="27"/>
      <c r="H2171" s="27"/>
      <c r="I2171" s="27"/>
      <c r="J2171" s="27"/>
      <c r="K2171" s="27"/>
      <c r="L2171" s="27"/>
      <c r="M2171" s="27"/>
      <c r="N2171" s="27"/>
      <c r="O2171" s="27"/>
      <c r="P2171" s="27"/>
      <c r="Q2171" s="27"/>
      <c r="R2171" s="27"/>
      <c r="S2171" s="27"/>
      <c r="T2171" s="27"/>
      <c r="U2171" s="27"/>
      <c r="V2171" s="27"/>
      <c r="W2171" s="27"/>
    </row>
    <row r="2172" spans="3:23">
      <c r="C2172" s="27"/>
      <c r="D2172" s="27"/>
      <c r="E2172" s="27"/>
      <c r="F2172" s="27"/>
      <c r="G2172" s="27"/>
      <c r="H2172" s="27"/>
      <c r="I2172" s="27"/>
      <c r="J2172" s="27"/>
      <c r="K2172" s="27"/>
      <c r="L2172" s="27"/>
      <c r="M2172" s="27"/>
      <c r="N2172" s="27"/>
      <c r="O2172" s="27"/>
      <c r="P2172" s="27"/>
      <c r="Q2172" s="27"/>
      <c r="R2172" s="27"/>
      <c r="S2172" s="27"/>
      <c r="T2172" s="27"/>
      <c r="U2172" s="27"/>
      <c r="V2172" s="27"/>
      <c r="W2172" s="27"/>
    </row>
    <row r="2173" spans="3:23">
      <c r="C2173" s="27"/>
      <c r="D2173" s="27"/>
      <c r="E2173" s="27"/>
      <c r="F2173" s="27"/>
      <c r="G2173" s="27"/>
      <c r="H2173" s="27"/>
      <c r="I2173" s="27"/>
      <c r="J2173" s="27"/>
      <c r="K2173" s="27"/>
      <c r="L2173" s="27"/>
      <c r="M2173" s="27"/>
      <c r="N2173" s="27"/>
      <c r="O2173" s="27"/>
      <c r="P2173" s="27"/>
      <c r="Q2173" s="27"/>
      <c r="R2173" s="27"/>
      <c r="S2173" s="27"/>
      <c r="T2173" s="27"/>
      <c r="U2173" s="27"/>
      <c r="V2173" s="27"/>
      <c r="W2173" s="27"/>
    </row>
    <row r="2174" spans="3:23">
      <c r="C2174" s="27"/>
      <c r="D2174" s="27"/>
      <c r="E2174" s="27"/>
      <c r="F2174" s="27"/>
      <c r="G2174" s="27"/>
      <c r="H2174" s="27"/>
      <c r="I2174" s="27"/>
      <c r="J2174" s="27"/>
      <c r="K2174" s="27"/>
      <c r="L2174" s="27"/>
      <c r="M2174" s="27"/>
      <c r="N2174" s="27"/>
      <c r="O2174" s="27"/>
      <c r="P2174" s="27"/>
      <c r="Q2174" s="27"/>
      <c r="R2174" s="27"/>
      <c r="S2174" s="27"/>
      <c r="T2174" s="27"/>
      <c r="U2174" s="27"/>
      <c r="V2174" s="27"/>
      <c r="W2174" s="27"/>
    </row>
    <row r="2175" spans="3:23">
      <c r="C2175" s="27"/>
      <c r="D2175" s="27"/>
      <c r="E2175" s="27"/>
      <c r="F2175" s="27"/>
      <c r="G2175" s="27"/>
      <c r="H2175" s="27"/>
      <c r="I2175" s="27"/>
      <c r="J2175" s="27"/>
      <c r="K2175" s="27"/>
      <c r="L2175" s="27"/>
      <c r="M2175" s="27"/>
      <c r="N2175" s="27"/>
      <c r="O2175" s="27"/>
      <c r="P2175" s="27"/>
      <c r="Q2175" s="27"/>
      <c r="R2175" s="27"/>
      <c r="S2175" s="27"/>
      <c r="T2175" s="27"/>
      <c r="U2175" s="27"/>
      <c r="V2175" s="27"/>
      <c r="W2175" s="27"/>
    </row>
    <row r="2176" spans="3:23">
      <c r="C2176" s="27"/>
      <c r="D2176" s="27"/>
      <c r="E2176" s="27"/>
      <c r="F2176" s="27"/>
      <c r="G2176" s="27"/>
      <c r="H2176" s="27"/>
      <c r="I2176" s="27"/>
      <c r="J2176" s="27"/>
      <c r="K2176" s="27"/>
      <c r="L2176" s="27"/>
      <c r="M2176" s="27"/>
      <c r="N2176" s="27"/>
      <c r="O2176" s="27"/>
      <c r="P2176" s="27"/>
      <c r="Q2176" s="27"/>
      <c r="R2176" s="27"/>
      <c r="S2176" s="27"/>
      <c r="T2176" s="27"/>
      <c r="U2176" s="27"/>
      <c r="V2176" s="27"/>
      <c r="W2176" s="27"/>
    </row>
    <row r="2177" spans="3:23">
      <c r="C2177" s="27"/>
      <c r="D2177" s="27"/>
      <c r="E2177" s="27"/>
      <c r="F2177" s="27"/>
      <c r="G2177" s="27"/>
      <c r="H2177" s="27"/>
      <c r="I2177" s="27"/>
      <c r="J2177" s="27"/>
      <c r="K2177" s="27"/>
      <c r="L2177" s="27"/>
      <c r="M2177" s="27"/>
      <c r="N2177" s="27"/>
      <c r="O2177" s="27"/>
      <c r="P2177" s="27"/>
      <c r="Q2177" s="27"/>
      <c r="R2177" s="27"/>
      <c r="S2177" s="27"/>
      <c r="T2177" s="27"/>
      <c r="U2177" s="27"/>
      <c r="V2177" s="27"/>
      <c r="W2177" s="27"/>
    </row>
    <row r="2178" spans="3:23">
      <c r="C2178" s="27"/>
      <c r="D2178" s="27"/>
      <c r="E2178" s="27"/>
      <c r="F2178" s="27"/>
      <c r="G2178" s="27"/>
      <c r="H2178" s="27"/>
      <c r="I2178" s="27"/>
      <c r="J2178" s="27"/>
      <c r="K2178" s="27"/>
      <c r="L2178" s="27"/>
      <c r="M2178" s="27"/>
      <c r="N2178" s="27"/>
      <c r="O2178" s="27"/>
      <c r="P2178" s="27"/>
      <c r="Q2178" s="27"/>
      <c r="R2178" s="27"/>
      <c r="S2178" s="27"/>
      <c r="T2178" s="27"/>
      <c r="U2178" s="27"/>
      <c r="V2178" s="27"/>
      <c r="W2178" s="27"/>
    </row>
    <row r="2179" spans="3:23">
      <c r="C2179" s="27"/>
      <c r="D2179" s="27"/>
      <c r="E2179" s="27"/>
      <c r="F2179" s="27"/>
      <c r="G2179" s="27"/>
      <c r="H2179" s="27"/>
      <c r="I2179" s="27"/>
      <c r="J2179" s="27"/>
      <c r="K2179" s="27"/>
      <c r="L2179" s="27"/>
      <c r="M2179" s="27"/>
      <c r="N2179" s="27"/>
      <c r="O2179" s="27"/>
      <c r="P2179" s="27"/>
      <c r="Q2179" s="27"/>
      <c r="R2179" s="27"/>
      <c r="S2179" s="27"/>
      <c r="T2179" s="27"/>
      <c r="U2179" s="27"/>
      <c r="V2179" s="27"/>
      <c r="W2179" s="27"/>
    </row>
    <row r="2180" spans="3:23">
      <c r="C2180" s="27"/>
      <c r="D2180" s="27"/>
      <c r="E2180" s="27"/>
      <c r="F2180" s="27"/>
      <c r="G2180" s="27"/>
      <c r="H2180" s="27"/>
      <c r="I2180" s="27"/>
      <c r="J2180" s="27"/>
      <c r="K2180" s="27"/>
      <c r="L2180" s="27"/>
      <c r="M2180" s="27"/>
      <c r="N2180" s="27"/>
      <c r="O2180" s="27"/>
      <c r="P2180" s="27"/>
      <c r="Q2180" s="27"/>
      <c r="R2180" s="27"/>
      <c r="S2180" s="27"/>
      <c r="T2180" s="27"/>
      <c r="U2180" s="27"/>
      <c r="V2180" s="27"/>
      <c r="W2180" s="27"/>
    </row>
    <row r="2181" spans="3:23">
      <c r="C2181" s="27"/>
      <c r="D2181" s="27"/>
      <c r="E2181" s="27"/>
      <c r="F2181" s="27"/>
      <c r="G2181" s="27"/>
      <c r="H2181" s="27"/>
      <c r="I2181" s="27"/>
      <c r="J2181" s="27"/>
      <c r="K2181" s="27"/>
      <c r="L2181" s="27"/>
      <c r="M2181" s="27"/>
      <c r="N2181" s="27"/>
      <c r="O2181" s="27"/>
      <c r="P2181" s="27"/>
      <c r="Q2181" s="27"/>
      <c r="R2181" s="27"/>
      <c r="S2181" s="27"/>
      <c r="T2181" s="27"/>
      <c r="U2181" s="27"/>
      <c r="V2181" s="27"/>
      <c r="W2181" s="27"/>
    </row>
    <row r="2182" spans="3:23">
      <c r="C2182" s="27"/>
      <c r="D2182" s="27"/>
      <c r="E2182" s="27"/>
      <c r="F2182" s="27"/>
      <c r="G2182" s="27"/>
      <c r="H2182" s="27"/>
      <c r="I2182" s="27"/>
      <c r="J2182" s="27"/>
      <c r="K2182" s="27"/>
      <c r="L2182" s="27"/>
      <c r="M2182" s="27"/>
      <c r="N2182" s="27"/>
      <c r="O2182" s="27"/>
      <c r="P2182" s="27"/>
      <c r="Q2182" s="27"/>
      <c r="R2182" s="27"/>
      <c r="S2182" s="27"/>
      <c r="T2182" s="27"/>
      <c r="U2182" s="27"/>
      <c r="V2182" s="27"/>
      <c r="W2182" s="27"/>
    </row>
    <row r="2183" spans="3:23">
      <c r="C2183" s="27"/>
      <c r="D2183" s="27"/>
      <c r="E2183" s="27"/>
      <c r="F2183" s="27"/>
      <c r="G2183" s="27"/>
      <c r="H2183" s="27"/>
      <c r="I2183" s="27"/>
      <c r="J2183" s="27"/>
      <c r="K2183" s="27"/>
      <c r="L2183" s="27"/>
      <c r="M2183" s="27"/>
      <c r="N2183" s="27"/>
      <c r="O2183" s="27"/>
      <c r="P2183" s="27"/>
      <c r="Q2183" s="27"/>
      <c r="R2183" s="27"/>
      <c r="S2183" s="27"/>
      <c r="T2183" s="27"/>
      <c r="U2183" s="27"/>
      <c r="V2183" s="27"/>
      <c r="W2183" s="27"/>
    </row>
    <row r="2184" spans="3:23">
      <c r="C2184" s="27"/>
      <c r="D2184" s="27"/>
      <c r="E2184" s="27"/>
      <c r="F2184" s="27"/>
      <c r="G2184" s="27"/>
      <c r="H2184" s="27"/>
      <c r="I2184" s="27"/>
      <c r="J2184" s="27"/>
      <c r="K2184" s="27"/>
      <c r="L2184" s="27"/>
      <c r="M2184" s="27"/>
      <c r="N2184" s="27"/>
      <c r="O2184" s="27"/>
      <c r="P2184" s="27"/>
      <c r="Q2184" s="27"/>
      <c r="R2184" s="27"/>
      <c r="S2184" s="27"/>
      <c r="T2184" s="27"/>
      <c r="U2184" s="27"/>
      <c r="V2184" s="27"/>
      <c r="W2184" s="27"/>
    </row>
    <row r="2185" spans="3:23">
      <c r="C2185" s="27"/>
      <c r="D2185" s="27"/>
      <c r="E2185" s="27"/>
      <c r="F2185" s="27"/>
      <c r="G2185" s="27"/>
      <c r="H2185" s="27"/>
      <c r="I2185" s="27"/>
      <c r="J2185" s="27"/>
      <c r="K2185" s="27"/>
      <c r="L2185" s="27"/>
      <c r="M2185" s="27"/>
      <c r="N2185" s="27"/>
      <c r="O2185" s="27"/>
      <c r="P2185" s="27"/>
      <c r="Q2185" s="27"/>
      <c r="R2185" s="27"/>
      <c r="S2185" s="27"/>
      <c r="T2185" s="27"/>
      <c r="U2185" s="27"/>
      <c r="V2185" s="27"/>
      <c r="W2185" s="27"/>
    </row>
    <row r="2186" spans="3:23">
      <c r="C2186" s="27"/>
      <c r="D2186" s="27"/>
      <c r="E2186" s="27"/>
      <c r="F2186" s="27"/>
      <c r="G2186" s="27"/>
      <c r="H2186" s="27"/>
      <c r="I2186" s="27"/>
      <c r="J2186" s="27"/>
      <c r="K2186" s="27"/>
      <c r="L2186" s="27"/>
      <c r="M2186" s="27"/>
      <c r="N2186" s="27"/>
      <c r="O2186" s="27"/>
      <c r="P2186" s="27"/>
      <c r="Q2186" s="27"/>
      <c r="R2186" s="27"/>
      <c r="S2186" s="27"/>
      <c r="T2186" s="27"/>
      <c r="U2186" s="27"/>
      <c r="V2186" s="27"/>
      <c r="W2186" s="27"/>
    </row>
    <row r="2187" spans="3:23">
      <c r="C2187" s="27"/>
      <c r="D2187" s="27"/>
      <c r="E2187" s="27"/>
      <c r="F2187" s="27"/>
      <c r="G2187" s="27"/>
      <c r="H2187" s="27"/>
      <c r="I2187" s="27"/>
      <c r="J2187" s="27"/>
      <c r="K2187" s="27"/>
      <c r="L2187" s="27"/>
      <c r="M2187" s="27"/>
      <c r="N2187" s="27"/>
      <c r="O2187" s="27"/>
      <c r="P2187" s="27"/>
      <c r="Q2187" s="27"/>
      <c r="R2187" s="27"/>
      <c r="S2187" s="27"/>
      <c r="T2187" s="27"/>
      <c r="U2187" s="27"/>
      <c r="V2187" s="27"/>
      <c r="W2187" s="27"/>
    </row>
    <row r="2188" spans="3:23">
      <c r="C2188" s="27"/>
      <c r="D2188" s="27"/>
      <c r="E2188" s="27"/>
      <c r="F2188" s="27"/>
      <c r="G2188" s="27"/>
      <c r="H2188" s="27"/>
      <c r="I2188" s="27"/>
      <c r="J2188" s="27"/>
      <c r="K2188" s="27"/>
      <c r="L2188" s="27"/>
      <c r="M2188" s="27"/>
      <c r="N2188" s="27"/>
      <c r="O2188" s="27"/>
      <c r="P2188" s="27"/>
      <c r="Q2188" s="27"/>
      <c r="R2188" s="27"/>
      <c r="S2188" s="27"/>
      <c r="T2188" s="27"/>
      <c r="U2188" s="27"/>
      <c r="V2188" s="27"/>
      <c r="W2188" s="27"/>
    </row>
    <row r="2189" spans="3:23">
      <c r="C2189" s="27"/>
      <c r="D2189" s="27"/>
      <c r="E2189" s="27"/>
      <c r="F2189" s="27"/>
      <c r="G2189" s="27"/>
      <c r="H2189" s="27"/>
      <c r="I2189" s="27"/>
      <c r="J2189" s="27"/>
      <c r="K2189" s="27"/>
      <c r="L2189" s="27"/>
      <c r="M2189" s="27"/>
      <c r="N2189" s="27"/>
      <c r="O2189" s="27"/>
      <c r="P2189" s="27"/>
      <c r="Q2189" s="27"/>
      <c r="R2189" s="27"/>
      <c r="S2189" s="27"/>
      <c r="T2189" s="27"/>
      <c r="U2189" s="27"/>
      <c r="V2189" s="27"/>
      <c r="W2189" s="27"/>
    </row>
    <row r="2190" spans="3:23">
      <c r="C2190" s="27"/>
      <c r="D2190" s="27"/>
      <c r="E2190" s="27"/>
      <c r="F2190" s="27"/>
      <c r="G2190" s="27"/>
      <c r="H2190" s="27"/>
      <c r="I2190" s="27"/>
      <c r="J2190" s="27"/>
      <c r="K2190" s="27"/>
      <c r="L2190" s="27"/>
      <c r="M2190" s="27"/>
      <c r="N2190" s="27"/>
      <c r="O2190" s="27"/>
      <c r="P2190" s="27"/>
      <c r="Q2190" s="27"/>
      <c r="R2190" s="27"/>
      <c r="S2190" s="27"/>
      <c r="T2190" s="27"/>
      <c r="U2190" s="27"/>
      <c r="V2190" s="27"/>
      <c r="W2190" s="27"/>
    </row>
    <row r="2191" spans="3:23">
      <c r="C2191" s="27"/>
      <c r="D2191" s="27"/>
      <c r="E2191" s="27"/>
      <c r="F2191" s="27"/>
      <c r="G2191" s="27"/>
      <c r="H2191" s="27"/>
      <c r="I2191" s="27"/>
      <c r="J2191" s="27"/>
      <c r="K2191" s="27"/>
      <c r="L2191" s="27"/>
      <c r="M2191" s="27"/>
      <c r="N2191" s="27"/>
      <c r="O2191" s="27"/>
      <c r="P2191" s="27"/>
      <c r="Q2191" s="27"/>
      <c r="R2191" s="27"/>
      <c r="S2191" s="27"/>
      <c r="T2191" s="27"/>
      <c r="U2191" s="27"/>
      <c r="V2191" s="27"/>
      <c r="W2191" s="27"/>
    </row>
    <row r="2192" spans="3:23">
      <c r="C2192" s="27"/>
      <c r="D2192" s="27"/>
      <c r="E2192" s="27"/>
      <c r="F2192" s="27"/>
      <c r="G2192" s="27"/>
      <c r="H2192" s="27"/>
      <c r="I2192" s="27"/>
      <c r="J2192" s="27"/>
      <c r="K2192" s="27"/>
      <c r="L2192" s="27"/>
      <c r="M2192" s="27"/>
      <c r="N2192" s="27"/>
      <c r="O2192" s="27"/>
      <c r="P2192" s="27"/>
      <c r="Q2192" s="27"/>
      <c r="R2192" s="27"/>
      <c r="S2192" s="27"/>
      <c r="T2192" s="27"/>
      <c r="U2192" s="27"/>
      <c r="V2192" s="27"/>
      <c r="W2192" s="27"/>
    </row>
    <row r="2193" spans="3:23">
      <c r="C2193" s="27"/>
      <c r="D2193" s="27"/>
      <c r="E2193" s="27"/>
      <c r="F2193" s="27"/>
      <c r="G2193" s="27"/>
      <c r="H2193" s="27"/>
      <c r="I2193" s="27"/>
      <c r="J2193" s="27"/>
      <c r="K2193" s="27"/>
      <c r="L2193" s="27"/>
      <c r="M2193" s="27"/>
      <c r="N2193" s="27"/>
      <c r="O2193" s="27"/>
      <c r="P2193" s="27"/>
      <c r="Q2193" s="27"/>
      <c r="R2193" s="27"/>
      <c r="S2193" s="27"/>
      <c r="T2193" s="27"/>
      <c r="U2193" s="27"/>
      <c r="V2193" s="27"/>
      <c r="W2193" s="27"/>
    </row>
    <row r="2194" spans="3:23">
      <c r="C2194" s="27"/>
      <c r="D2194" s="27"/>
      <c r="E2194" s="27"/>
      <c r="F2194" s="27"/>
      <c r="G2194" s="27"/>
      <c r="H2194" s="27"/>
      <c r="I2194" s="27"/>
      <c r="J2194" s="27"/>
      <c r="K2194" s="27"/>
      <c r="L2194" s="27"/>
      <c r="M2194" s="27"/>
      <c r="N2194" s="27"/>
      <c r="O2194" s="27"/>
      <c r="P2194" s="27"/>
      <c r="Q2194" s="27"/>
      <c r="R2194" s="27"/>
      <c r="S2194" s="27"/>
      <c r="T2194" s="27"/>
      <c r="U2194" s="27"/>
      <c r="V2194" s="27"/>
      <c r="W2194" s="27"/>
    </row>
    <row r="2195" spans="3:23">
      <c r="C2195" s="27"/>
      <c r="D2195" s="27"/>
      <c r="E2195" s="27"/>
      <c r="F2195" s="27"/>
      <c r="G2195" s="27"/>
      <c r="H2195" s="27"/>
      <c r="I2195" s="27"/>
      <c r="J2195" s="27"/>
      <c r="K2195" s="27"/>
      <c r="L2195" s="27"/>
      <c r="M2195" s="27"/>
      <c r="N2195" s="27"/>
      <c r="O2195" s="27"/>
      <c r="P2195" s="27"/>
      <c r="Q2195" s="27"/>
      <c r="R2195" s="27"/>
      <c r="S2195" s="27"/>
      <c r="T2195" s="27"/>
      <c r="U2195" s="27"/>
      <c r="V2195" s="27"/>
      <c r="W2195" s="27"/>
    </row>
    <row r="2196" spans="3:23">
      <c r="C2196" s="27"/>
      <c r="D2196" s="27"/>
      <c r="E2196" s="27"/>
      <c r="F2196" s="27"/>
      <c r="G2196" s="27"/>
      <c r="H2196" s="27"/>
      <c r="I2196" s="27"/>
      <c r="J2196" s="27"/>
      <c r="K2196" s="27"/>
      <c r="L2196" s="27"/>
      <c r="M2196" s="27"/>
      <c r="N2196" s="27"/>
      <c r="O2196" s="27"/>
      <c r="P2196" s="27"/>
      <c r="Q2196" s="27"/>
      <c r="R2196" s="27"/>
      <c r="S2196" s="27"/>
      <c r="T2196" s="27"/>
      <c r="U2196" s="27"/>
      <c r="V2196" s="27"/>
      <c r="W2196" s="27"/>
    </row>
    <row r="2197" spans="3:23">
      <c r="C2197" s="27"/>
      <c r="D2197" s="27"/>
      <c r="E2197" s="27"/>
      <c r="F2197" s="27"/>
      <c r="G2197" s="27"/>
      <c r="H2197" s="27"/>
      <c r="I2197" s="27"/>
      <c r="J2197" s="27"/>
      <c r="K2197" s="27"/>
      <c r="L2197" s="27"/>
      <c r="M2197" s="27"/>
      <c r="N2197" s="27"/>
      <c r="O2197" s="27"/>
      <c r="P2197" s="27"/>
      <c r="Q2197" s="27"/>
      <c r="R2197" s="27"/>
      <c r="S2197" s="27"/>
      <c r="T2197" s="27"/>
      <c r="U2197" s="27"/>
      <c r="V2197" s="27"/>
      <c r="W2197" s="27"/>
    </row>
    <row r="2198" spans="3:23">
      <c r="C2198" s="27"/>
      <c r="D2198" s="27"/>
      <c r="E2198" s="27"/>
      <c r="F2198" s="27"/>
      <c r="G2198" s="27"/>
      <c r="H2198" s="27"/>
      <c r="I2198" s="27"/>
      <c r="J2198" s="27"/>
      <c r="K2198" s="27"/>
      <c r="L2198" s="27"/>
      <c r="M2198" s="27"/>
      <c r="N2198" s="27"/>
      <c r="O2198" s="27"/>
      <c r="P2198" s="27"/>
      <c r="Q2198" s="27"/>
      <c r="R2198" s="27"/>
      <c r="S2198" s="27"/>
      <c r="T2198" s="27"/>
      <c r="U2198" s="27"/>
      <c r="V2198" s="27"/>
      <c r="W2198" s="27"/>
    </row>
    <row r="2199" spans="3:23">
      <c r="C2199" s="27"/>
      <c r="D2199" s="27"/>
      <c r="E2199" s="27"/>
      <c r="F2199" s="27"/>
      <c r="G2199" s="27"/>
      <c r="H2199" s="27"/>
      <c r="I2199" s="27"/>
      <c r="J2199" s="27"/>
      <c r="K2199" s="27"/>
      <c r="L2199" s="27"/>
      <c r="M2199" s="27"/>
      <c r="N2199" s="27"/>
      <c r="O2199" s="27"/>
      <c r="P2199" s="27"/>
      <c r="Q2199" s="27"/>
      <c r="R2199" s="27"/>
      <c r="S2199" s="27"/>
      <c r="T2199" s="27"/>
      <c r="U2199" s="27"/>
      <c r="V2199" s="27"/>
      <c r="W2199" s="27"/>
    </row>
    <row r="2200" spans="3:23">
      <c r="C2200" s="27"/>
      <c r="D2200" s="27"/>
      <c r="E2200" s="27"/>
      <c r="F2200" s="27"/>
      <c r="G2200" s="27"/>
      <c r="H2200" s="27"/>
      <c r="I2200" s="27"/>
      <c r="J2200" s="27"/>
      <c r="K2200" s="27"/>
      <c r="L2200" s="27"/>
      <c r="M2200" s="27"/>
      <c r="N2200" s="27"/>
      <c r="O2200" s="27"/>
      <c r="P2200" s="27"/>
      <c r="Q2200" s="27"/>
      <c r="R2200" s="27"/>
      <c r="S2200" s="27"/>
      <c r="T2200" s="27"/>
      <c r="U2200" s="27"/>
      <c r="V2200" s="27"/>
      <c r="W2200" s="27"/>
    </row>
    <row r="2201" spans="3:23">
      <c r="C2201" s="27"/>
      <c r="D2201" s="27"/>
      <c r="E2201" s="27"/>
      <c r="F2201" s="27"/>
      <c r="G2201" s="27"/>
      <c r="H2201" s="27"/>
      <c r="I2201" s="27"/>
      <c r="J2201" s="27"/>
      <c r="K2201" s="27"/>
      <c r="L2201" s="27"/>
      <c r="M2201" s="27"/>
      <c r="N2201" s="27"/>
      <c r="O2201" s="27"/>
      <c r="P2201" s="27"/>
      <c r="Q2201" s="27"/>
      <c r="R2201" s="27"/>
      <c r="S2201" s="27"/>
      <c r="T2201" s="27"/>
      <c r="U2201" s="27"/>
      <c r="V2201" s="27"/>
      <c r="W2201" s="27"/>
    </row>
    <row r="2202" spans="3:23">
      <c r="C2202" s="27"/>
      <c r="D2202" s="27"/>
      <c r="E2202" s="27"/>
      <c r="F2202" s="27"/>
      <c r="G2202" s="27"/>
      <c r="H2202" s="27"/>
      <c r="I2202" s="27"/>
      <c r="J2202" s="27"/>
      <c r="K2202" s="27"/>
      <c r="L2202" s="27"/>
      <c r="M2202" s="27"/>
      <c r="N2202" s="27"/>
      <c r="O2202" s="27"/>
      <c r="P2202" s="27"/>
      <c r="Q2202" s="27"/>
      <c r="R2202" s="27"/>
      <c r="S2202" s="27"/>
      <c r="T2202" s="27"/>
      <c r="U2202" s="27"/>
      <c r="V2202" s="27"/>
      <c r="W2202" s="27"/>
    </row>
    <row r="2203" spans="3:23">
      <c r="C2203" s="27"/>
      <c r="D2203" s="27"/>
      <c r="E2203" s="27"/>
      <c r="F2203" s="27"/>
      <c r="G2203" s="27"/>
      <c r="H2203" s="27"/>
      <c r="I2203" s="27"/>
      <c r="J2203" s="27"/>
      <c r="K2203" s="27"/>
      <c r="L2203" s="27"/>
      <c r="M2203" s="27"/>
      <c r="N2203" s="27"/>
      <c r="O2203" s="27"/>
      <c r="P2203" s="27"/>
      <c r="Q2203" s="27"/>
      <c r="R2203" s="27"/>
      <c r="S2203" s="27"/>
      <c r="T2203" s="27"/>
      <c r="U2203" s="27"/>
      <c r="V2203" s="27"/>
      <c r="W2203" s="27"/>
    </row>
    <row r="2204" spans="3:23">
      <c r="C2204" s="27"/>
      <c r="D2204" s="27"/>
      <c r="E2204" s="27"/>
      <c r="F2204" s="27"/>
      <c r="G2204" s="27"/>
      <c r="H2204" s="27"/>
      <c r="I2204" s="27"/>
      <c r="J2204" s="27"/>
      <c r="K2204" s="27"/>
      <c r="L2204" s="27"/>
      <c r="M2204" s="27"/>
      <c r="N2204" s="27"/>
      <c r="O2204" s="27"/>
      <c r="P2204" s="27"/>
      <c r="Q2204" s="27"/>
      <c r="R2204" s="27"/>
      <c r="S2204" s="27"/>
      <c r="T2204" s="27"/>
      <c r="U2204" s="27"/>
      <c r="V2204" s="27"/>
      <c r="W2204" s="27"/>
    </row>
    <row r="2205" spans="3:23">
      <c r="C2205" s="27"/>
      <c r="D2205" s="27"/>
      <c r="E2205" s="27"/>
      <c r="F2205" s="27"/>
      <c r="G2205" s="27"/>
      <c r="H2205" s="27"/>
      <c r="I2205" s="27"/>
      <c r="J2205" s="27"/>
      <c r="K2205" s="27"/>
      <c r="L2205" s="27"/>
      <c r="M2205" s="27"/>
      <c r="N2205" s="27"/>
      <c r="O2205" s="27"/>
      <c r="P2205" s="27"/>
      <c r="Q2205" s="27"/>
      <c r="R2205" s="27"/>
      <c r="S2205" s="27"/>
      <c r="T2205" s="27"/>
      <c r="U2205" s="27"/>
      <c r="V2205" s="27"/>
      <c r="W2205" s="27"/>
    </row>
    <row r="2206" spans="3:23">
      <c r="C2206" s="27"/>
      <c r="D2206" s="27"/>
      <c r="E2206" s="27"/>
      <c r="F2206" s="27"/>
      <c r="G2206" s="27"/>
      <c r="H2206" s="27"/>
      <c r="I2206" s="27"/>
      <c r="J2206" s="27"/>
      <c r="K2206" s="27"/>
      <c r="L2206" s="27"/>
      <c r="M2206" s="27"/>
      <c r="N2206" s="27"/>
      <c r="O2206" s="27"/>
      <c r="P2206" s="27"/>
      <c r="Q2206" s="27"/>
      <c r="R2206" s="27"/>
      <c r="S2206" s="27"/>
      <c r="T2206" s="27"/>
      <c r="U2206" s="27"/>
      <c r="V2206" s="27"/>
      <c r="W2206" s="27"/>
    </row>
    <row r="2207" spans="3:23">
      <c r="C2207" s="27"/>
      <c r="D2207" s="27"/>
      <c r="E2207" s="27"/>
      <c r="F2207" s="27"/>
      <c r="G2207" s="27"/>
      <c r="H2207" s="27"/>
      <c r="I2207" s="27"/>
      <c r="J2207" s="27"/>
      <c r="K2207" s="27"/>
      <c r="L2207" s="27"/>
      <c r="M2207" s="27"/>
      <c r="N2207" s="27"/>
      <c r="O2207" s="27"/>
      <c r="P2207" s="27"/>
      <c r="Q2207" s="27"/>
      <c r="R2207" s="27"/>
      <c r="S2207" s="27"/>
      <c r="T2207" s="27"/>
      <c r="U2207" s="27"/>
      <c r="V2207" s="27"/>
      <c r="W2207" s="27"/>
    </row>
    <row r="2208" spans="3:23">
      <c r="C2208" s="27"/>
      <c r="D2208" s="27"/>
      <c r="E2208" s="27"/>
      <c r="F2208" s="27"/>
      <c r="G2208" s="27"/>
      <c r="H2208" s="27"/>
      <c r="I2208" s="27"/>
      <c r="J2208" s="27"/>
      <c r="K2208" s="27"/>
      <c r="L2208" s="27"/>
      <c r="M2208" s="27"/>
      <c r="N2208" s="27"/>
      <c r="O2208" s="27"/>
      <c r="P2208" s="27"/>
      <c r="Q2208" s="27"/>
      <c r="R2208" s="27"/>
      <c r="S2208" s="27"/>
      <c r="T2208" s="27"/>
      <c r="U2208" s="27"/>
      <c r="V2208" s="27"/>
      <c r="W2208" s="27"/>
    </row>
    <row r="2209" spans="3:23">
      <c r="C2209" s="27"/>
      <c r="D2209" s="27"/>
      <c r="E2209" s="27"/>
      <c r="F2209" s="27"/>
      <c r="G2209" s="27"/>
      <c r="H2209" s="27"/>
      <c r="I2209" s="27"/>
      <c r="J2209" s="27"/>
      <c r="K2209" s="27"/>
      <c r="L2209" s="27"/>
      <c r="M2209" s="27"/>
      <c r="N2209" s="27"/>
      <c r="O2209" s="27"/>
      <c r="P2209" s="27"/>
      <c r="Q2209" s="27"/>
      <c r="R2209" s="27"/>
      <c r="S2209" s="27"/>
      <c r="T2209" s="27"/>
      <c r="U2209" s="27"/>
      <c r="V2209" s="27"/>
      <c r="W2209" s="27"/>
    </row>
    <row r="2210" spans="3:23">
      <c r="C2210" s="27"/>
      <c r="D2210" s="27"/>
      <c r="E2210" s="27"/>
      <c r="F2210" s="27"/>
      <c r="G2210" s="27"/>
      <c r="H2210" s="27"/>
      <c r="I2210" s="27"/>
      <c r="J2210" s="27"/>
      <c r="K2210" s="27"/>
      <c r="L2210" s="27"/>
      <c r="M2210" s="27"/>
      <c r="N2210" s="27"/>
      <c r="O2210" s="27"/>
      <c r="P2210" s="27"/>
      <c r="Q2210" s="27"/>
      <c r="R2210" s="27"/>
      <c r="S2210" s="27"/>
      <c r="T2210" s="27"/>
      <c r="U2210" s="27"/>
      <c r="V2210" s="27"/>
      <c r="W2210" s="27"/>
    </row>
    <row r="2211" spans="3:23">
      <c r="C2211" s="27"/>
      <c r="D2211" s="27"/>
      <c r="E2211" s="27"/>
      <c r="F2211" s="27"/>
      <c r="G2211" s="27"/>
      <c r="H2211" s="27"/>
      <c r="I2211" s="27"/>
      <c r="J2211" s="27"/>
      <c r="K2211" s="27"/>
      <c r="L2211" s="27"/>
      <c r="M2211" s="27"/>
      <c r="N2211" s="27"/>
      <c r="O2211" s="27"/>
      <c r="P2211" s="27"/>
      <c r="Q2211" s="27"/>
      <c r="R2211" s="27"/>
      <c r="S2211" s="27"/>
      <c r="T2211" s="27"/>
      <c r="U2211" s="27"/>
      <c r="V2211" s="27"/>
      <c r="W2211" s="27"/>
    </row>
    <row r="2212" spans="3:23">
      <c r="C2212" s="27"/>
      <c r="D2212" s="27"/>
      <c r="E2212" s="27"/>
      <c r="F2212" s="27"/>
      <c r="G2212" s="27"/>
      <c r="H2212" s="27"/>
      <c r="I2212" s="27"/>
      <c r="J2212" s="27"/>
      <c r="K2212" s="27"/>
      <c r="L2212" s="27"/>
      <c r="M2212" s="27"/>
      <c r="N2212" s="27"/>
      <c r="O2212" s="27"/>
      <c r="P2212" s="27"/>
      <c r="Q2212" s="27"/>
      <c r="R2212" s="27"/>
      <c r="S2212" s="27"/>
      <c r="T2212" s="27"/>
      <c r="U2212" s="27"/>
      <c r="V2212" s="27"/>
      <c r="W2212" s="27"/>
    </row>
    <row r="2213" spans="3:23">
      <c r="C2213" s="27"/>
      <c r="D2213" s="27"/>
      <c r="E2213" s="27"/>
      <c r="F2213" s="27"/>
      <c r="G2213" s="27"/>
      <c r="H2213" s="27"/>
      <c r="I2213" s="27"/>
      <c r="J2213" s="27"/>
      <c r="K2213" s="27"/>
      <c r="L2213" s="27"/>
      <c r="M2213" s="27"/>
      <c r="N2213" s="27"/>
      <c r="O2213" s="27"/>
      <c r="P2213" s="27"/>
      <c r="Q2213" s="27"/>
      <c r="R2213" s="27"/>
      <c r="S2213" s="27"/>
      <c r="T2213" s="27"/>
      <c r="U2213" s="27"/>
      <c r="V2213" s="27"/>
      <c r="W2213" s="27"/>
    </row>
    <row r="2214" spans="3:23">
      <c r="C2214" s="27"/>
      <c r="D2214" s="27"/>
      <c r="E2214" s="27"/>
      <c r="F2214" s="27"/>
      <c r="G2214" s="27"/>
      <c r="H2214" s="27"/>
      <c r="I2214" s="27"/>
      <c r="J2214" s="27"/>
      <c r="K2214" s="27"/>
      <c r="L2214" s="27"/>
      <c r="M2214" s="27"/>
      <c r="N2214" s="27"/>
      <c r="O2214" s="27"/>
      <c r="P2214" s="27"/>
      <c r="Q2214" s="27"/>
      <c r="R2214" s="27"/>
      <c r="S2214" s="27"/>
      <c r="T2214" s="27"/>
      <c r="U2214" s="27"/>
      <c r="V2214" s="27"/>
      <c r="W2214" s="27"/>
    </row>
    <row r="2215" spans="3:23">
      <c r="C2215" s="27"/>
      <c r="D2215" s="27"/>
      <c r="E2215" s="27"/>
      <c r="F2215" s="27"/>
      <c r="G2215" s="27"/>
      <c r="H2215" s="27"/>
      <c r="I2215" s="27"/>
      <c r="J2215" s="27"/>
      <c r="K2215" s="27"/>
      <c r="L2215" s="27"/>
      <c r="M2215" s="27"/>
      <c r="N2215" s="27"/>
      <c r="O2215" s="27"/>
      <c r="P2215" s="27"/>
      <c r="Q2215" s="27"/>
      <c r="R2215" s="27"/>
      <c r="S2215" s="27"/>
      <c r="T2215" s="27"/>
      <c r="U2215" s="27"/>
      <c r="V2215" s="27"/>
      <c r="W2215" s="27"/>
    </row>
    <row r="2216" spans="3:23">
      <c r="C2216" s="27"/>
      <c r="D2216" s="27"/>
      <c r="E2216" s="27"/>
      <c r="F2216" s="27"/>
      <c r="G2216" s="27"/>
      <c r="H2216" s="27"/>
      <c r="I2216" s="27"/>
      <c r="J2216" s="27"/>
      <c r="K2216" s="27"/>
      <c r="L2216" s="27"/>
      <c r="M2216" s="27"/>
      <c r="N2216" s="27"/>
      <c r="O2216" s="27"/>
      <c r="P2216" s="27"/>
      <c r="Q2216" s="27"/>
      <c r="R2216" s="27"/>
      <c r="S2216" s="27"/>
      <c r="T2216" s="27"/>
      <c r="U2216" s="27"/>
      <c r="V2216" s="27"/>
      <c r="W2216" s="27"/>
    </row>
    <row r="2217" spans="3:23">
      <c r="C2217" s="27"/>
      <c r="D2217" s="27"/>
      <c r="E2217" s="27"/>
      <c r="F2217" s="27"/>
      <c r="G2217" s="27"/>
      <c r="H2217" s="27"/>
      <c r="I2217" s="27"/>
      <c r="J2217" s="27"/>
      <c r="K2217" s="27"/>
      <c r="L2217" s="27"/>
      <c r="M2217" s="27"/>
      <c r="N2217" s="27"/>
      <c r="O2217" s="27"/>
      <c r="P2217" s="27"/>
      <c r="Q2217" s="27"/>
      <c r="R2217" s="27"/>
      <c r="S2217" s="27"/>
      <c r="T2217" s="27"/>
      <c r="U2217" s="27"/>
      <c r="V2217" s="27"/>
      <c r="W2217" s="27"/>
    </row>
    <row r="2218" spans="3:23">
      <c r="C2218" s="27"/>
      <c r="D2218" s="27"/>
      <c r="E2218" s="27"/>
      <c r="F2218" s="27"/>
      <c r="G2218" s="27"/>
      <c r="H2218" s="27"/>
      <c r="I2218" s="27"/>
      <c r="J2218" s="27"/>
      <c r="K2218" s="27"/>
      <c r="L2218" s="27"/>
      <c r="M2218" s="27"/>
      <c r="N2218" s="27"/>
      <c r="O2218" s="27"/>
      <c r="P2218" s="27"/>
      <c r="Q2218" s="27"/>
      <c r="R2218" s="27"/>
      <c r="S2218" s="27"/>
      <c r="T2218" s="27"/>
      <c r="U2218" s="27"/>
      <c r="V2218" s="27"/>
      <c r="W2218" s="27"/>
    </row>
    <row r="2219" spans="3:23">
      <c r="C2219" s="27"/>
      <c r="D2219" s="27"/>
      <c r="E2219" s="27"/>
      <c r="F2219" s="27"/>
      <c r="G2219" s="27"/>
      <c r="H2219" s="27"/>
      <c r="I2219" s="27"/>
      <c r="J2219" s="27"/>
      <c r="K2219" s="27"/>
      <c r="L2219" s="27"/>
      <c r="M2219" s="27"/>
      <c r="N2219" s="27"/>
      <c r="O2219" s="27"/>
      <c r="P2219" s="27"/>
      <c r="Q2219" s="27"/>
      <c r="R2219" s="27"/>
      <c r="S2219" s="27"/>
      <c r="T2219" s="27"/>
      <c r="U2219" s="27"/>
      <c r="V2219" s="27"/>
      <c r="W2219" s="27"/>
    </row>
    <row r="2220" spans="3:23">
      <c r="C2220" s="27"/>
      <c r="D2220" s="27"/>
      <c r="E2220" s="27"/>
      <c r="F2220" s="27"/>
      <c r="G2220" s="27"/>
      <c r="H2220" s="27"/>
      <c r="I2220" s="27"/>
      <c r="J2220" s="27"/>
      <c r="K2220" s="27"/>
      <c r="L2220" s="27"/>
      <c r="M2220" s="27"/>
      <c r="N2220" s="27"/>
      <c r="O2220" s="27"/>
      <c r="P2220" s="27"/>
      <c r="Q2220" s="27"/>
      <c r="R2220" s="27"/>
      <c r="S2220" s="27"/>
      <c r="T2220" s="27"/>
      <c r="U2220" s="27"/>
      <c r="V2220" s="27"/>
      <c r="W2220" s="27"/>
    </row>
    <row r="2221" spans="3:23">
      <c r="C2221" s="27"/>
      <c r="D2221" s="27"/>
      <c r="E2221" s="27"/>
      <c r="F2221" s="27"/>
      <c r="G2221" s="27"/>
      <c r="H2221" s="27"/>
      <c r="I2221" s="27"/>
      <c r="J2221" s="27"/>
      <c r="K2221" s="27"/>
      <c r="L2221" s="27"/>
      <c r="M2221" s="27"/>
      <c r="N2221" s="27"/>
      <c r="O2221" s="27"/>
      <c r="P2221" s="27"/>
      <c r="Q2221" s="27"/>
      <c r="R2221" s="27"/>
      <c r="S2221" s="27"/>
      <c r="T2221" s="27"/>
      <c r="U2221" s="27"/>
      <c r="V2221" s="27"/>
      <c r="W2221" s="27"/>
    </row>
    <row r="2222" spans="3:23">
      <c r="C2222" s="27"/>
      <c r="D2222" s="27"/>
      <c r="E2222" s="27"/>
      <c r="F2222" s="27"/>
      <c r="G2222" s="27"/>
      <c r="H2222" s="27"/>
      <c r="I2222" s="27"/>
      <c r="J2222" s="27"/>
      <c r="K2222" s="27"/>
      <c r="L2222" s="27"/>
      <c r="M2222" s="27"/>
      <c r="N2222" s="27"/>
      <c r="O2222" s="27"/>
      <c r="P2222" s="27"/>
      <c r="Q2222" s="27"/>
      <c r="R2222" s="27"/>
      <c r="S2222" s="27"/>
      <c r="T2222" s="27"/>
      <c r="U2222" s="27"/>
      <c r="V2222" s="27"/>
      <c r="W2222" s="27"/>
    </row>
    <row r="2223" spans="3:23">
      <c r="C2223" s="27"/>
      <c r="D2223" s="27"/>
      <c r="E2223" s="27"/>
      <c r="F2223" s="27"/>
      <c r="G2223" s="27"/>
      <c r="H2223" s="27"/>
      <c r="I2223" s="27"/>
      <c r="J2223" s="27"/>
      <c r="K2223" s="27"/>
      <c r="L2223" s="27"/>
      <c r="M2223" s="27"/>
      <c r="N2223" s="27"/>
      <c r="O2223" s="27"/>
      <c r="P2223" s="27"/>
      <c r="Q2223" s="27"/>
      <c r="R2223" s="27"/>
      <c r="S2223" s="27"/>
      <c r="T2223" s="27"/>
      <c r="U2223" s="27"/>
      <c r="V2223" s="27"/>
      <c r="W2223" s="27"/>
    </row>
    <row r="2224" spans="3:23">
      <c r="C2224" s="27"/>
      <c r="D2224" s="27"/>
      <c r="E2224" s="27"/>
      <c r="F2224" s="27"/>
      <c r="G2224" s="27"/>
      <c r="H2224" s="27"/>
      <c r="I2224" s="27"/>
      <c r="J2224" s="27"/>
      <c r="K2224" s="27"/>
      <c r="L2224" s="27"/>
      <c r="M2224" s="27"/>
      <c r="N2224" s="27"/>
      <c r="O2224" s="27"/>
      <c r="P2224" s="27"/>
      <c r="Q2224" s="27"/>
      <c r="R2224" s="27"/>
      <c r="S2224" s="27"/>
      <c r="T2224" s="27"/>
      <c r="U2224" s="27"/>
      <c r="V2224" s="27"/>
      <c r="W2224" s="27"/>
    </row>
    <row r="2225" spans="3:23">
      <c r="C2225" s="27"/>
      <c r="D2225" s="27"/>
      <c r="E2225" s="27"/>
      <c r="F2225" s="27"/>
      <c r="G2225" s="27"/>
      <c r="H2225" s="27"/>
      <c r="I2225" s="27"/>
      <c r="J2225" s="27"/>
      <c r="K2225" s="27"/>
      <c r="L2225" s="27"/>
      <c r="M2225" s="27"/>
      <c r="N2225" s="27"/>
      <c r="O2225" s="27"/>
      <c r="P2225" s="27"/>
      <c r="Q2225" s="27"/>
      <c r="R2225" s="27"/>
      <c r="S2225" s="27"/>
      <c r="T2225" s="27"/>
      <c r="U2225" s="27"/>
      <c r="V2225" s="27"/>
      <c r="W2225" s="27"/>
    </row>
    <row r="2226" spans="3:23">
      <c r="C2226" s="27"/>
      <c r="D2226" s="27"/>
      <c r="E2226" s="27"/>
      <c r="F2226" s="27"/>
      <c r="G2226" s="27"/>
      <c r="H2226" s="27"/>
      <c r="I2226" s="27"/>
      <c r="J2226" s="27"/>
      <c r="K2226" s="27"/>
      <c r="L2226" s="27"/>
      <c r="M2226" s="27"/>
      <c r="N2226" s="27"/>
      <c r="O2226" s="27"/>
      <c r="P2226" s="27"/>
      <c r="Q2226" s="27"/>
      <c r="R2226" s="27"/>
      <c r="S2226" s="27"/>
      <c r="T2226" s="27"/>
      <c r="U2226" s="27"/>
      <c r="V2226" s="27"/>
      <c r="W2226" s="27"/>
    </row>
    <row r="2227" spans="3:23">
      <c r="C2227" s="27"/>
      <c r="D2227" s="27"/>
      <c r="E2227" s="27"/>
      <c r="F2227" s="27"/>
      <c r="G2227" s="27"/>
      <c r="H2227" s="27"/>
      <c r="I2227" s="27"/>
      <c r="J2227" s="27"/>
      <c r="K2227" s="27"/>
      <c r="L2227" s="27"/>
      <c r="M2227" s="27"/>
      <c r="N2227" s="27"/>
      <c r="O2227" s="27"/>
      <c r="P2227" s="27"/>
      <c r="Q2227" s="27"/>
      <c r="R2227" s="27"/>
      <c r="S2227" s="27"/>
      <c r="T2227" s="27"/>
      <c r="U2227" s="27"/>
      <c r="V2227" s="27"/>
      <c r="W2227" s="27"/>
    </row>
    <row r="2228" spans="3:23">
      <c r="C2228" s="27"/>
      <c r="D2228" s="27"/>
      <c r="E2228" s="27"/>
      <c r="F2228" s="27"/>
      <c r="G2228" s="27"/>
      <c r="H2228" s="27"/>
      <c r="I2228" s="27"/>
      <c r="J2228" s="27"/>
      <c r="K2228" s="27"/>
      <c r="L2228" s="27"/>
      <c r="M2228" s="27"/>
      <c r="N2228" s="27"/>
      <c r="O2228" s="27"/>
      <c r="P2228" s="27"/>
      <c r="Q2228" s="27"/>
      <c r="R2228" s="27"/>
      <c r="S2228" s="27"/>
      <c r="T2228" s="27"/>
      <c r="U2228" s="27"/>
      <c r="V2228" s="27"/>
      <c r="W2228" s="27"/>
    </row>
    <row r="2229" spans="3:23">
      <c r="C2229" s="27"/>
      <c r="D2229" s="27"/>
      <c r="E2229" s="27"/>
      <c r="F2229" s="27"/>
      <c r="G2229" s="27"/>
      <c r="H2229" s="27"/>
      <c r="I2229" s="27"/>
      <c r="J2229" s="27"/>
      <c r="K2229" s="27"/>
      <c r="L2229" s="27"/>
      <c r="M2229" s="27"/>
      <c r="N2229" s="27"/>
      <c r="O2229" s="27"/>
      <c r="P2229" s="27"/>
      <c r="Q2229" s="27"/>
      <c r="R2229" s="27"/>
      <c r="S2229" s="27"/>
      <c r="T2229" s="27"/>
      <c r="U2229" s="27"/>
      <c r="V2229" s="27"/>
      <c r="W2229" s="27"/>
    </row>
    <row r="2230" spans="3:23">
      <c r="C2230" s="27"/>
      <c r="D2230" s="27"/>
      <c r="E2230" s="27"/>
      <c r="F2230" s="27"/>
      <c r="G2230" s="27"/>
      <c r="H2230" s="27"/>
      <c r="I2230" s="27"/>
      <c r="J2230" s="27"/>
      <c r="K2230" s="27"/>
      <c r="L2230" s="27"/>
      <c r="M2230" s="27"/>
      <c r="N2230" s="27"/>
      <c r="O2230" s="27"/>
      <c r="P2230" s="27"/>
      <c r="Q2230" s="27"/>
      <c r="R2230" s="27"/>
      <c r="S2230" s="27"/>
      <c r="T2230" s="27"/>
      <c r="U2230" s="27"/>
      <c r="V2230" s="27"/>
      <c r="W2230" s="27"/>
    </row>
    <row r="2231" spans="3:23">
      <c r="C2231" s="27"/>
      <c r="D2231" s="27"/>
      <c r="E2231" s="27"/>
      <c r="F2231" s="27"/>
      <c r="G2231" s="27"/>
      <c r="H2231" s="27"/>
      <c r="I2231" s="27"/>
      <c r="J2231" s="27"/>
      <c r="K2231" s="27"/>
      <c r="L2231" s="27"/>
      <c r="M2231" s="27"/>
      <c r="N2231" s="27"/>
      <c r="O2231" s="27"/>
      <c r="P2231" s="27"/>
      <c r="Q2231" s="27"/>
      <c r="R2231" s="27"/>
      <c r="S2231" s="27"/>
      <c r="T2231" s="27"/>
      <c r="U2231" s="27"/>
      <c r="V2231" s="27"/>
      <c r="W2231" s="27"/>
    </row>
    <row r="2232" spans="3:23">
      <c r="C2232" s="27"/>
      <c r="D2232" s="27"/>
      <c r="E2232" s="27"/>
      <c r="F2232" s="27"/>
      <c r="G2232" s="27"/>
      <c r="H2232" s="27"/>
      <c r="I2232" s="27"/>
      <c r="J2232" s="27"/>
      <c r="K2232" s="27"/>
      <c r="L2232" s="27"/>
      <c r="M2232" s="27"/>
      <c r="N2232" s="27"/>
      <c r="O2232" s="27"/>
      <c r="P2232" s="27"/>
      <c r="Q2232" s="27"/>
      <c r="R2232" s="27"/>
      <c r="S2232" s="27"/>
      <c r="T2232" s="27"/>
      <c r="U2232" s="27"/>
      <c r="V2232" s="27"/>
      <c r="W2232" s="27"/>
    </row>
    <row r="2233" spans="3:23">
      <c r="C2233" s="27"/>
      <c r="D2233" s="27"/>
      <c r="E2233" s="27"/>
      <c r="F2233" s="27"/>
      <c r="G2233" s="27"/>
      <c r="H2233" s="27"/>
      <c r="I2233" s="27"/>
      <c r="J2233" s="27"/>
      <c r="K2233" s="27"/>
      <c r="L2233" s="27"/>
      <c r="M2233" s="27"/>
      <c r="N2233" s="27"/>
      <c r="O2233" s="27"/>
      <c r="P2233" s="27"/>
      <c r="Q2233" s="27"/>
      <c r="R2233" s="27"/>
      <c r="S2233" s="27"/>
      <c r="T2233" s="27"/>
      <c r="U2233" s="27"/>
      <c r="V2233" s="27"/>
      <c r="W2233" s="27"/>
    </row>
    <row r="2234" spans="3:23">
      <c r="C2234" s="27"/>
      <c r="D2234" s="27"/>
      <c r="E2234" s="27"/>
      <c r="F2234" s="27"/>
      <c r="G2234" s="27"/>
      <c r="H2234" s="27"/>
      <c r="I2234" s="27"/>
      <c r="J2234" s="27"/>
      <c r="K2234" s="27"/>
      <c r="L2234" s="27"/>
      <c r="M2234" s="27"/>
      <c r="N2234" s="27"/>
      <c r="O2234" s="27"/>
      <c r="P2234" s="27"/>
      <c r="Q2234" s="27"/>
      <c r="R2234" s="27"/>
      <c r="S2234" s="27"/>
      <c r="T2234" s="27"/>
      <c r="U2234" s="27"/>
      <c r="V2234" s="27"/>
      <c r="W2234" s="27"/>
    </row>
    <row r="2235" spans="3:23">
      <c r="C2235" s="27"/>
      <c r="D2235" s="27"/>
      <c r="E2235" s="27"/>
      <c r="F2235" s="27"/>
      <c r="G2235" s="27"/>
      <c r="H2235" s="27"/>
      <c r="I2235" s="27"/>
      <c r="J2235" s="27"/>
      <c r="K2235" s="27"/>
      <c r="L2235" s="27"/>
      <c r="M2235" s="27"/>
      <c r="N2235" s="27"/>
      <c r="O2235" s="27"/>
      <c r="P2235" s="27"/>
      <c r="Q2235" s="27"/>
      <c r="R2235" s="27"/>
      <c r="S2235" s="27"/>
      <c r="T2235" s="27"/>
      <c r="U2235" s="27"/>
      <c r="V2235" s="27"/>
      <c r="W2235" s="27"/>
    </row>
    <row r="2236" spans="3:23">
      <c r="C2236" s="27"/>
      <c r="D2236" s="27"/>
      <c r="E2236" s="27"/>
      <c r="F2236" s="27"/>
      <c r="G2236" s="27"/>
      <c r="H2236" s="27"/>
      <c r="I2236" s="27"/>
      <c r="J2236" s="27"/>
      <c r="K2236" s="27"/>
      <c r="L2236" s="27"/>
      <c r="M2236" s="27"/>
      <c r="N2236" s="27"/>
      <c r="O2236" s="27"/>
      <c r="P2236" s="27"/>
      <c r="Q2236" s="27"/>
      <c r="R2236" s="27"/>
      <c r="S2236" s="27"/>
      <c r="T2236" s="27"/>
      <c r="U2236" s="27"/>
      <c r="V2236" s="27"/>
      <c r="W2236" s="27"/>
    </row>
    <row r="2237" spans="3:23">
      <c r="C2237" s="27"/>
      <c r="D2237" s="27"/>
      <c r="E2237" s="27"/>
      <c r="F2237" s="27"/>
      <c r="G2237" s="27"/>
      <c r="H2237" s="27"/>
      <c r="I2237" s="27"/>
      <c r="J2237" s="27"/>
      <c r="K2237" s="27"/>
      <c r="L2237" s="27"/>
      <c r="M2237" s="27"/>
      <c r="N2237" s="27"/>
      <c r="O2237" s="27"/>
      <c r="P2237" s="27"/>
      <c r="Q2237" s="27"/>
      <c r="R2237" s="27"/>
      <c r="S2237" s="27"/>
      <c r="T2237" s="27"/>
      <c r="U2237" s="27"/>
      <c r="V2237" s="27"/>
      <c r="W2237" s="27"/>
    </row>
    <row r="2238" spans="3:23">
      <c r="C2238" s="27"/>
      <c r="D2238" s="27"/>
      <c r="E2238" s="27"/>
      <c r="F2238" s="27"/>
      <c r="G2238" s="27"/>
      <c r="H2238" s="27"/>
      <c r="I2238" s="27"/>
      <c r="J2238" s="27"/>
      <c r="K2238" s="27"/>
      <c r="L2238" s="27"/>
      <c r="M2238" s="27"/>
      <c r="N2238" s="27"/>
      <c r="O2238" s="27"/>
      <c r="P2238" s="27"/>
      <c r="Q2238" s="27"/>
      <c r="R2238" s="27"/>
      <c r="S2238" s="27"/>
      <c r="T2238" s="27"/>
      <c r="U2238" s="27"/>
      <c r="V2238" s="27"/>
      <c r="W2238" s="27"/>
    </row>
    <row r="2239" spans="3:23">
      <c r="C2239" s="27"/>
      <c r="D2239" s="27"/>
      <c r="E2239" s="27"/>
      <c r="F2239" s="27"/>
      <c r="G2239" s="27"/>
      <c r="H2239" s="27"/>
      <c r="I2239" s="27"/>
      <c r="J2239" s="27"/>
      <c r="K2239" s="27"/>
      <c r="L2239" s="27"/>
      <c r="M2239" s="27"/>
      <c r="N2239" s="27"/>
      <c r="O2239" s="27"/>
      <c r="P2239" s="27"/>
      <c r="Q2239" s="27"/>
      <c r="R2239" s="27"/>
      <c r="S2239" s="27"/>
      <c r="T2239" s="27"/>
      <c r="U2239" s="27"/>
      <c r="V2239" s="27"/>
      <c r="W2239" s="27"/>
    </row>
    <row r="2240" spans="3:23">
      <c r="C2240" s="27"/>
      <c r="D2240" s="27"/>
      <c r="E2240" s="27"/>
      <c r="F2240" s="27"/>
      <c r="G2240" s="27"/>
      <c r="H2240" s="27"/>
      <c r="I2240" s="27"/>
      <c r="J2240" s="27"/>
      <c r="K2240" s="27"/>
      <c r="L2240" s="27"/>
      <c r="M2240" s="27"/>
      <c r="N2240" s="27"/>
      <c r="O2240" s="27"/>
      <c r="P2240" s="27"/>
      <c r="Q2240" s="27"/>
      <c r="R2240" s="27"/>
      <c r="S2240" s="27"/>
      <c r="T2240" s="27"/>
      <c r="U2240" s="27"/>
      <c r="V2240" s="27"/>
      <c r="W2240" s="27"/>
    </row>
    <row r="2241" spans="3:23">
      <c r="C2241" s="27"/>
      <c r="D2241" s="27"/>
      <c r="E2241" s="27"/>
      <c r="F2241" s="27"/>
      <c r="G2241" s="27"/>
      <c r="H2241" s="27"/>
      <c r="I2241" s="27"/>
      <c r="J2241" s="27"/>
      <c r="K2241" s="27"/>
      <c r="L2241" s="27"/>
      <c r="M2241" s="27"/>
      <c r="N2241" s="27"/>
      <c r="O2241" s="27"/>
      <c r="P2241" s="27"/>
      <c r="Q2241" s="27"/>
      <c r="R2241" s="27"/>
      <c r="S2241" s="27"/>
      <c r="T2241" s="27"/>
      <c r="U2241" s="27"/>
      <c r="V2241" s="27"/>
      <c r="W2241" s="27"/>
    </row>
    <row r="2242" spans="3:23">
      <c r="C2242" s="27"/>
      <c r="D2242" s="27"/>
      <c r="E2242" s="27"/>
      <c r="F2242" s="27"/>
      <c r="G2242" s="27"/>
      <c r="H2242" s="27"/>
      <c r="I2242" s="27"/>
      <c r="J2242" s="27"/>
      <c r="K2242" s="27"/>
      <c r="L2242" s="27"/>
      <c r="M2242" s="27"/>
      <c r="N2242" s="27"/>
      <c r="O2242" s="27"/>
      <c r="P2242" s="27"/>
      <c r="Q2242" s="27"/>
      <c r="R2242" s="27"/>
      <c r="S2242" s="27"/>
      <c r="T2242" s="27"/>
      <c r="U2242" s="27"/>
      <c r="V2242" s="27"/>
      <c r="W2242" s="27"/>
    </row>
    <row r="2243" spans="3:23">
      <c r="C2243" s="27"/>
      <c r="D2243" s="27"/>
      <c r="E2243" s="27"/>
      <c r="F2243" s="27"/>
      <c r="G2243" s="27"/>
      <c r="H2243" s="27"/>
      <c r="I2243" s="27"/>
      <c r="J2243" s="27"/>
      <c r="K2243" s="27"/>
      <c r="L2243" s="27"/>
      <c r="M2243" s="27"/>
      <c r="N2243" s="27"/>
      <c r="O2243" s="27"/>
      <c r="P2243" s="27"/>
      <c r="Q2243" s="27"/>
      <c r="R2243" s="27"/>
      <c r="S2243" s="27"/>
      <c r="T2243" s="27"/>
      <c r="U2243" s="27"/>
      <c r="V2243" s="27"/>
      <c r="W2243" s="27"/>
    </row>
    <row r="2244" spans="3:23">
      <c r="C2244" s="27"/>
      <c r="D2244" s="27"/>
      <c r="E2244" s="27"/>
      <c r="F2244" s="27"/>
      <c r="G2244" s="27"/>
      <c r="H2244" s="27"/>
      <c r="I2244" s="27"/>
      <c r="J2244" s="27"/>
      <c r="K2244" s="27"/>
      <c r="L2244" s="27"/>
      <c r="M2244" s="27"/>
      <c r="N2244" s="27"/>
      <c r="O2244" s="27"/>
      <c r="P2244" s="27"/>
      <c r="Q2244" s="27"/>
      <c r="R2244" s="27"/>
      <c r="S2244" s="27"/>
      <c r="T2244" s="27"/>
      <c r="U2244" s="27"/>
      <c r="V2244" s="27"/>
      <c r="W2244" s="27"/>
    </row>
    <row r="2245" spans="3:23">
      <c r="C2245" s="27"/>
      <c r="D2245" s="27"/>
      <c r="E2245" s="27"/>
      <c r="F2245" s="27"/>
      <c r="G2245" s="27"/>
      <c r="H2245" s="27"/>
      <c r="I2245" s="27"/>
      <c r="J2245" s="27"/>
      <c r="K2245" s="27"/>
      <c r="L2245" s="27"/>
      <c r="M2245" s="27"/>
      <c r="N2245" s="27"/>
      <c r="O2245" s="27"/>
      <c r="P2245" s="27"/>
      <c r="Q2245" s="27"/>
      <c r="R2245" s="27"/>
      <c r="S2245" s="27"/>
      <c r="T2245" s="27"/>
      <c r="U2245" s="27"/>
      <c r="V2245" s="27"/>
      <c r="W2245" s="27"/>
    </row>
    <row r="2246" spans="3:23">
      <c r="C2246" s="27"/>
      <c r="D2246" s="27"/>
      <c r="E2246" s="27"/>
      <c r="F2246" s="27"/>
      <c r="G2246" s="27"/>
      <c r="H2246" s="27"/>
      <c r="I2246" s="27"/>
      <c r="J2246" s="27"/>
      <c r="K2246" s="27"/>
      <c r="L2246" s="27"/>
      <c r="M2246" s="27"/>
      <c r="N2246" s="27"/>
      <c r="O2246" s="27"/>
      <c r="P2246" s="27"/>
      <c r="Q2246" s="27"/>
      <c r="R2246" s="27"/>
      <c r="S2246" s="27"/>
      <c r="T2246" s="27"/>
      <c r="U2246" s="27"/>
      <c r="V2246" s="27"/>
      <c r="W2246" s="27"/>
    </row>
    <row r="2247" spans="3:23">
      <c r="C2247" s="27"/>
      <c r="D2247" s="27"/>
      <c r="E2247" s="27"/>
      <c r="F2247" s="27"/>
      <c r="G2247" s="27"/>
      <c r="H2247" s="27"/>
      <c r="I2247" s="27"/>
      <c r="J2247" s="27"/>
      <c r="K2247" s="27"/>
      <c r="L2247" s="27"/>
      <c r="M2247" s="27"/>
      <c r="N2247" s="27"/>
      <c r="O2247" s="27"/>
      <c r="P2247" s="27"/>
      <c r="Q2247" s="27"/>
      <c r="R2247" s="27"/>
      <c r="S2247" s="27"/>
      <c r="T2247" s="27"/>
      <c r="U2247" s="27"/>
      <c r="V2247" s="27"/>
      <c r="W2247" s="27"/>
    </row>
    <row r="2248" spans="3:23">
      <c r="C2248" s="27"/>
      <c r="D2248" s="27"/>
      <c r="E2248" s="27"/>
      <c r="F2248" s="27"/>
      <c r="G2248" s="27"/>
      <c r="H2248" s="27"/>
      <c r="I2248" s="27"/>
      <c r="J2248" s="27"/>
      <c r="K2248" s="27"/>
      <c r="L2248" s="27"/>
      <c r="M2248" s="27"/>
      <c r="N2248" s="27"/>
      <c r="O2248" s="27"/>
      <c r="P2248" s="27"/>
      <c r="Q2248" s="27"/>
      <c r="R2248" s="27"/>
      <c r="S2248" s="27"/>
      <c r="T2248" s="27"/>
      <c r="U2248" s="27"/>
      <c r="V2248" s="27"/>
      <c r="W2248" s="27"/>
    </row>
    <row r="2249" spans="3:23">
      <c r="C2249" s="27"/>
      <c r="D2249" s="27"/>
      <c r="E2249" s="27"/>
      <c r="F2249" s="27"/>
      <c r="G2249" s="27"/>
      <c r="H2249" s="27"/>
      <c r="I2249" s="27"/>
      <c r="J2249" s="27"/>
      <c r="K2249" s="27"/>
      <c r="L2249" s="27"/>
      <c r="M2249" s="27"/>
      <c r="N2249" s="27"/>
      <c r="O2249" s="27"/>
      <c r="P2249" s="27"/>
      <c r="Q2249" s="27"/>
      <c r="R2249" s="27"/>
      <c r="S2249" s="27"/>
      <c r="T2249" s="27"/>
      <c r="U2249" s="27"/>
      <c r="V2249" s="27"/>
      <c r="W2249" s="27"/>
    </row>
    <row r="2250" spans="3:23">
      <c r="C2250" s="27"/>
      <c r="D2250" s="27"/>
      <c r="E2250" s="27"/>
      <c r="F2250" s="27"/>
      <c r="G2250" s="27"/>
      <c r="H2250" s="27"/>
      <c r="I2250" s="27"/>
      <c r="J2250" s="27"/>
      <c r="K2250" s="27"/>
      <c r="L2250" s="27"/>
      <c r="M2250" s="27"/>
      <c r="N2250" s="27"/>
      <c r="O2250" s="27"/>
      <c r="P2250" s="27"/>
      <c r="Q2250" s="27"/>
      <c r="R2250" s="27"/>
      <c r="S2250" s="27"/>
      <c r="T2250" s="27"/>
      <c r="U2250" s="27"/>
      <c r="V2250" s="27"/>
      <c r="W2250" s="27"/>
    </row>
    <row r="2251" spans="3:23">
      <c r="C2251" s="27"/>
      <c r="D2251" s="27"/>
      <c r="E2251" s="27"/>
      <c r="F2251" s="27"/>
      <c r="G2251" s="27"/>
      <c r="H2251" s="27"/>
      <c r="I2251" s="27"/>
      <c r="J2251" s="27"/>
      <c r="K2251" s="27"/>
      <c r="L2251" s="27"/>
      <c r="M2251" s="27"/>
      <c r="N2251" s="27"/>
      <c r="O2251" s="27"/>
      <c r="P2251" s="27"/>
      <c r="Q2251" s="27"/>
      <c r="R2251" s="27"/>
      <c r="S2251" s="27"/>
      <c r="T2251" s="27"/>
      <c r="U2251" s="27"/>
      <c r="V2251" s="27"/>
      <c r="W2251" s="27"/>
    </row>
    <row r="2252" spans="3:23">
      <c r="C2252" s="27"/>
      <c r="D2252" s="27"/>
      <c r="E2252" s="27"/>
      <c r="F2252" s="27"/>
      <c r="G2252" s="27"/>
      <c r="H2252" s="27"/>
      <c r="I2252" s="27"/>
      <c r="J2252" s="27"/>
      <c r="K2252" s="27"/>
      <c r="L2252" s="27"/>
      <c r="M2252" s="27"/>
      <c r="N2252" s="27"/>
      <c r="O2252" s="27"/>
      <c r="P2252" s="27"/>
      <c r="Q2252" s="27"/>
      <c r="R2252" s="27"/>
      <c r="S2252" s="27"/>
      <c r="T2252" s="27"/>
      <c r="U2252" s="27"/>
      <c r="V2252" s="27"/>
      <c r="W2252" s="27"/>
    </row>
    <row r="2253" spans="3:23">
      <c r="C2253" s="27"/>
      <c r="D2253" s="27"/>
      <c r="E2253" s="27"/>
      <c r="F2253" s="27"/>
      <c r="G2253" s="27"/>
      <c r="H2253" s="27"/>
      <c r="I2253" s="27"/>
      <c r="J2253" s="27"/>
      <c r="K2253" s="27"/>
      <c r="L2253" s="27"/>
      <c r="M2253" s="27"/>
      <c r="N2253" s="27"/>
      <c r="O2253" s="27"/>
      <c r="P2253" s="27"/>
      <c r="Q2253" s="27"/>
      <c r="R2253" s="27"/>
      <c r="S2253" s="27"/>
      <c r="T2253" s="27"/>
      <c r="U2253" s="27"/>
      <c r="V2253" s="27"/>
      <c r="W2253" s="27"/>
    </row>
    <row r="2254" spans="3:23">
      <c r="C2254" s="27"/>
      <c r="D2254" s="27"/>
      <c r="E2254" s="27"/>
      <c r="F2254" s="27"/>
      <c r="G2254" s="27"/>
      <c r="H2254" s="27"/>
      <c r="I2254" s="27"/>
      <c r="J2254" s="27"/>
      <c r="K2254" s="27"/>
      <c r="L2254" s="27"/>
      <c r="M2254" s="27"/>
      <c r="N2254" s="27"/>
      <c r="O2254" s="27"/>
      <c r="P2254" s="27"/>
      <c r="Q2254" s="27"/>
      <c r="R2254" s="27"/>
      <c r="S2254" s="27"/>
      <c r="T2254" s="27"/>
      <c r="U2254" s="27"/>
      <c r="V2254" s="27"/>
      <c r="W2254" s="27"/>
    </row>
    <row r="2255" spans="3:23">
      <c r="C2255" s="27"/>
      <c r="D2255" s="27"/>
      <c r="E2255" s="27"/>
      <c r="F2255" s="27"/>
      <c r="G2255" s="27"/>
      <c r="H2255" s="27"/>
      <c r="I2255" s="27"/>
      <c r="J2255" s="27"/>
      <c r="K2255" s="27"/>
      <c r="L2255" s="27"/>
      <c r="M2255" s="27"/>
      <c r="N2255" s="27"/>
      <c r="O2255" s="27"/>
      <c r="P2255" s="27"/>
      <c r="Q2255" s="27"/>
      <c r="R2255" s="27"/>
      <c r="S2255" s="27"/>
      <c r="T2255" s="27"/>
      <c r="U2255" s="27"/>
      <c r="V2255" s="27"/>
      <c r="W2255" s="27"/>
    </row>
    <row r="2256" spans="3:23">
      <c r="C2256" s="27"/>
      <c r="D2256" s="27"/>
      <c r="E2256" s="27"/>
      <c r="F2256" s="27"/>
      <c r="G2256" s="27"/>
      <c r="H2256" s="27"/>
      <c r="I2256" s="27"/>
      <c r="J2256" s="27"/>
      <c r="K2256" s="27"/>
      <c r="L2256" s="27"/>
      <c r="M2256" s="27"/>
      <c r="N2256" s="27"/>
      <c r="O2256" s="27"/>
      <c r="P2256" s="27"/>
      <c r="Q2256" s="27"/>
      <c r="R2256" s="27"/>
      <c r="S2256" s="27"/>
      <c r="T2256" s="27"/>
      <c r="U2256" s="27"/>
      <c r="V2256" s="27"/>
      <c r="W2256" s="27"/>
    </row>
    <row r="2257" spans="3:23">
      <c r="C2257" s="27"/>
      <c r="D2257" s="27"/>
      <c r="E2257" s="27"/>
      <c r="F2257" s="27"/>
      <c r="G2257" s="27"/>
      <c r="H2257" s="27"/>
      <c r="I2257" s="27"/>
      <c r="J2257" s="27"/>
      <c r="K2257" s="27"/>
      <c r="L2257" s="27"/>
      <c r="M2257" s="27"/>
      <c r="N2257" s="27"/>
      <c r="O2257" s="27"/>
      <c r="P2257" s="27"/>
      <c r="Q2257" s="27"/>
      <c r="R2257" s="27"/>
      <c r="S2257" s="27"/>
      <c r="T2257" s="27"/>
      <c r="U2257" s="27"/>
      <c r="V2257" s="27"/>
      <c r="W2257" s="27"/>
    </row>
    <row r="2258" spans="3:23">
      <c r="C2258" s="27"/>
      <c r="D2258" s="27"/>
      <c r="E2258" s="27"/>
      <c r="F2258" s="27"/>
      <c r="G2258" s="27"/>
      <c r="H2258" s="27"/>
      <c r="I2258" s="27"/>
      <c r="J2258" s="27"/>
      <c r="K2258" s="27"/>
      <c r="L2258" s="27"/>
      <c r="M2258" s="27"/>
      <c r="N2258" s="27"/>
      <c r="O2258" s="27"/>
      <c r="P2258" s="27"/>
      <c r="Q2258" s="27"/>
      <c r="R2258" s="27"/>
      <c r="S2258" s="27"/>
      <c r="T2258" s="27"/>
      <c r="U2258" s="27"/>
      <c r="V2258" s="27"/>
      <c r="W2258" s="27"/>
    </row>
    <row r="2259" spans="3:23">
      <c r="C2259" s="27"/>
      <c r="D2259" s="27"/>
      <c r="E2259" s="27"/>
      <c r="F2259" s="27"/>
      <c r="G2259" s="27"/>
      <c r="H2259" s="27"/>
      <c r="I2259" s="27"/>
      <c r="J2259" s="27"/>
      <c r="K2259" s="27"/>
      <c r="L2259" s="27"/>
      <c r="M2259" s="27"/>
      <c r="N2259" s="27"/>
      <c r="O2259" s="27"/>
      <c r="P2259" s="27"/>
      <c r="Q2259" s="27"/>
      <c r="R2259" s="27"/>
      <c r="S2259" s="27"/>
      <c r="T2259" s="27"/>
      <c r="U2259" s="27"/>
      <c r="V2259" s="27"/>
      <c r="W2259" s="27"/>
    </row>
    <row r="2260" spans="3:23">
      <c r="C2260" s="27"/>
      <c r="D2260" s="27"/>
      <c r="E2260" s="27"/>
      <c r="F2260" s="27"/>
      <c r="G2260" s="27"/>
      <c r="H2260" s="27"/>
      <c r="I2260" s="27"/>
      <c r="J2260" s="27"/>
      <c r="K2260" s="27"/>
      <c r="L2260" s="27"/>
      <c r="M2260" s="27"/>
      <c r="N2260" s="27"/>
      <c r="O2260" s="27"/>
      <c r="P2260" s="27"/>
      <c r="Q2260" s="27"/>
      <c r="R2260" s="27"/>
      <c r="S2260" s="27"/>
      <c r="T2260" s="27"/>
      <c r="U2260" s="27"/>
      <c r="V2260" s="27"/>
      <c r="W2260" s="27"/>
    </row>
    <row r="2261" spans="3:23">
      <c r="C2261" s="27"/>
      <c r="D2261" s="27"/>
      <c r="E2261" s="27"/>
      <c r="F2261" s="27"/>
      <c r="G2261" s="27"/>
      <c r="H2261" s="27"/>
      <c r="I2261" s="27"/>
      <c r="J2261" s="27"/>
      <c r="K2261" s="27"/>
      <c r="L2261" s="27"/>
      <c r="M2261" s="27"/>
      <c r="N2261" s="27"/>
      <c r="O2261" s="27"/>
      <c r="P2261" s="27"/>
      <c r="Q2261" s="27"/>
      <c r="R2261" s="27"/>
      <c r="S2261" s="27"/>
      <c r="T2261" s="27"/>
      <c r="U2261" s="27"/>
      <c r="V2261" s="27"/>
      <c r="W2261" s="27"/>
    </row>
    <row r="2262" spans="3:23">
      <c r="C2262" s="27"/>
      <c r="D2262" s="27"/>
      <c r="E2262" s="27"/>
      <c r="F2262" s="27"/>
      <c r="G2262" s="27"/>
      <c r="H2262" s="27"/>
      <c r="I2262" s="27"/>
      <c r="J2262" s="27"/>
      <c r="K2262" s="27"/>
      <c r="L2262" s="27"/>
      <c r="M2262" s="27"/>
      <c r="N2262" s="27"/>
      <c r="O2262" s="27"/>
      <c r="P2262" s="27"/>
      <c r="Q2262" s="27"/>
      <c r="R2262" s="27"/>
      <c r="S2262" s="27"/>
      <c r="T2262" s="27"/>
      <c r="U2262" s="27"/>
      <c r="V2262" s="27"/>
      <c r="W2262" s="27"/>
    </row>
    <row r="2263" spans="3:23">
      <c r="C2263" s="27"/>
      <c r="D2263" s="27"/>
      <c r="E2263" s="27"/>
      <c r="F2263" s="27"/>
      <c r="G2263" s="27"/>
      <c r="H2263" s="27"/>
      <c r="I2263" s="27"/>
      <c r="J2263" s="27"/>
      <c r="K2263" s="27"/>
      <c r="L2263" s="27"/>
      <c r="M2263" s="27"/>
      <c r="N2263" s="27"/>
      <c r="O2263" s="27"/>
      <c r="P2263" s="27"/>
      <c r="Q2263" s="27"/>
      <c r="R2263" s="27"/>
      <c r="S2263" s="27"/>
      <c r="T2263" s="27"/>
      <c r="U2263" s="27"/>
      <c r="V2263" s="27"/>
      <c r="W2263" s="27"/>
    </row>
    <row r="2264" spans="3:23">
      <c r="C2264" s="27"/>
      <c r="D2264" s="27"/>
      <c r="E2264" s="27"/>
      <c r="F2264" s="27"/>
      <c r="G2264" s="27"/>
      <c r="H2264" s="27"/>
      <c r="I2264" s="27"/>
      <c r="J2264" s="27"/>
      <c r="K2264" s="27"/>
      <c r="L2264" s="27"/>
      <c r="M2264" s="27"/>
      <c r="N2264" s="27"/>
      <c r="O2264" s="27"/>
      <c r="P2264" s="27"/>
      <c r="Q2264" s="27"/>
      <c r="R2264" s="27"/>
      <c r="S2264" s="27"/>
      <c r="T2264" s="27"/>
      <c r="U2264" s="27"/>
      <c r="V2264" s="27"/>
      <c r="W2264" s="27"/>
    </row>
    <row r="2265" spans="3:23">
      <c r="C2265" s="27"/>
      <c r="D2265" s="27"/>
      <c r="E2265" s="27"/>
      <c r="F2265" s="27"/>
      <c r="G2265" s="27"/>
      <c r="H2265" s="27"/>
      <c r="I2265" s="27"/>
      <c r="J2265" s="27"/>
      <c r="K2265" s="27"/>
      <c r="L2265" s="27"/>
      <c r="M2265" s="27"/>
      <c r="N2265" s="27"/>
      <c r="O2265" s="27"/>
      <c r="P2265" s="27"/>
      <c r="Q2265" s="27"/>
      <c r="R2265" s="27"/>
      <c r="S2265" s="27"/>
      <c r="T2265" s="27"/>
      <c r="U2265" s="27"/>
      <c r="V2265" s="27"/>
      <c r="W2265" s="27"/>
    </row>
    <row r="2266" spans="3:23">
      <c r="C2266" s="27"/>
      <c r="D2266" s="27"/>
      <c r="E2266" s="27"/>
      <c r="F2266" s="27"/>
      <c r="G2266" s="27"/>
      <c r="H2266" s="27"/>
      <c r="I2266" s="27"/>
      <c r="J2266" s="27"/>
      <c r="K2266" s="27"/>
      <c r="L2266" s="27"/>
      <c r="M2266" s="27"/>
      <c r="N2266" s="27"/>
      <c r="O2266" s="27"/>
      <c r="P2266" s="27"/>
      <c r="Q2266" s="27"/>
      <c r="R2266" s="27"/>
      <c r="S2266" s="27"/>
      <c r="T2266" s="27"/>
      <c r="U2266" s="27"/>
      <c r="V2266" s="27"/>
      <c r="W2266" s="27"/>
    </row>
    <row r="2267" spans="3:23">
      <c r="C2267" s="27"/>
      <c r="D2267" s="27"/>
      <c r="E2267" s="27"/>
      <c r="F2267" s="27"/>
      <c r="G2267" s="27"/>
      <c r="H2267" s="27"/>
      <c r="I2267" s="27"/>
      <c r="J2267" s="27"/>
      <c r="K2267" s="27"/>
      <c r="L2267" s="27"/>
      <c r="M2267" s="27"/>
      <c r="N2267" s="27"/>
      <c r="O2267" s="27"/>
      <c r="P2267" s="27"/>
      <c r="Q2267" s="27"/>
      <c r="R2267" s="27"/>
      <c r="S2267" s="27"/>
      <c r="T2267" s="27"/>
      <c r="U2267" s="27"/>
      <c r="V2267" s="27"/>
      <c r="W2267" s="27"/>
    </row>
    <row r="2268" spans="3:23">
      <c r="C2268" s="27"/>
      <c r="D2268" s="27"/>
      <c r="E2268" s="27"/>
      <c r="F2268" s="27"/>
      <c r="G2268" s="27"/>
      <c r="H2268" s="27"/>
      <c r="I2268" s="27"/>
      <c r="J2268" s="27"/>
      <c r="K2268" s="27"/>
      <c r="L2268" s="27"/>
      <c r="M2268" s="27"/>
      <c r="N2268" s="27"/>
      <c r="O2268" s="27"/>
      <c r="P2268" s="27"/>
      <c r="Q2268" s="27"/>
      <c r="R2268" s="27"/>
      <c r="S2268" s="27"/>
      <c r="T2268" s="27"/>
      <c r="U2268" s="27"/>
      <c r="V2268" s="27"/>
      <c r="W2268" s="27"/>
    </row>
    <row r="2269" spans="3:23">
      <c r="C2269" s="27"/>
      <c r="D2269" s="27"/>
      <c r="E2269" s="27"/>
      <c r="F2269" s="27"/>
      <c r="G2269" s="27"/>
      <c r="H2269" s="27"/>
      <c r="I2269" s="27"/>
      <c r="J2269" s="27"/>
      <c r="K2269" s="27"/>
      <c r="L2269" s="27"/>
      <c r="M2269" s="27"/>
      <c r="N2269" s="27"/>
      <c r="O2269" s="27"/>
      <c r="P2269" s="27"/>
      <c r="Q2269" s="27"/>
      <c r="R2269" s="27"/>
      <c r="S2269" s="27"/>
      <c r="T2269" s="27"/>
      <c r="U2269" s="27"/>
      <c r="V2269" s="27"/>
      <c r="W2269" s="27"/>
    </row>
    <row r="2270" spans="3:23">
      <c r="C2270" s="27"/>
      <c r="D2270" s="27"/>
      <c r="E2270" s="27"/>
      <c r="F2270" s="27"/>
      <c r="G2270" s="27"/>
      <c r="H2270" s="27"/>
      <c r="I2270" s="27"/>
      <c r="J2270" s="27"/>
      <c r="K2270" s="27"/>
      <c r="L2270" s="27"/>
      <c r="M2270" s="27"/>
      <c r="N2270" s="27"/>
      <c r="O2270" s="27"/>
      <c r="P2270" s="27"/>
      <c r="Q2270" s="27"/>
      <c r="R2270" s="27"/>
      <c r="S2270" s="27"/>
      <c r="T2270" s="27"/>
      <c r="U2270" s="27"/>
      <c r="V2270" s="27"/>
      <c r="W2270" s="27"/>
    </row>
    <row r="2271" spans="3:23">
      <c r="C2271" s="27"/>
      <c r="D2271" s="27"/>
      <c r="E2271" s="27"/>
      <c r="F2271" s="27"/>
      <c r="G2271" s="27"/>
      <c r="H2271" s="27"/>
      <c r="I2271" s="27"/>
      <c r="J2271" s="27"/>
      <c r="K2271" s="27"/>
      <c r="L2271" s="27"/>
      <c r="M2271" s="27"/>
      <c r="N2271" s="27"/>
      <c r="O2271" s="27"/>
      <c r="P2271" s="27"/>
      <c r="Q2271" s="27"/>
      <c r="R2271" s="27"/>
      <c r="S2271" s="27"/>
      <c r="T2271" s="27"/>
      <c r="U2271" s="27"/>
      <c r="V2271" s="27"/>
      <c r="W2271" s="27"/>
    </row>
    <row r="2272" spans="3:23">
      <c r="C2272" s="27"/>
      <c r="D2272" s="27"/>
      <c r="E2272" s="27"/>
      <c r="F2272" s="27"/>
      <c r="G2272" s="27"/>
      <c r="H2272" s="27"/>
      <c r="I2272" s="27"/>
      <c r="J2272" s="27"/>
      <c r="K2272" s="27"/>
      <c r="L2272" s="27"/>
      <c r="M2272" s="27"/>
      <c r="N2272" s="27"/>
      <c r="O2272" s="27"/>
      <c r="P2272" s="27"/>
      <c r="Q2272" s="27"/>
      <c r="R2272" s="27"/>
      <c r="S2272" s="27"/>
      <c r="T2272" s="27"/>
      <c r="U2272" s="27"/>
      <c r="V2272" s="27"/>
      <c r="W2272" s="27"/>
    </row>
    <row r="2273" spans="3:23">
      <c r="C2273" s="27"/>
      <c r="D2273" s="27"/>
      <c r="E2273" s="27"/>
      <c r="F2273" s="27"/>
      <c r="G2273" s="27"/>
      <c r="H2273" s="27"/>
      <c r="I2273" s="27"/>
      <c r="J2273" s="27"/>
      <c r="K2273" s="27"/>
      <c r="L2273" s="27"/>
      <c r="M2273" s="27"/>
      <c r="N2273" s="27"/>
      <c r="O2273" s="27"/>
      <c r="P2273" s="27"/>
      <c r="Q2273" s="27"/>
      <c r="R2273" s="27"/>
      <c r="S2273" s="27"/>
      <c r="T2273" s="27"/>
      <c r="U2273" s="27"/>
      <c r="V2273" s="27"/>
      <c r="W2273" s="27"/>
    </row>
    <row r="2274" spans="3:23">
      <c r="C2274" s="27"/>
      <c r="D2274" s="27"/>
      <c r="E2274" s="27"/>
      <c r="F2274" s="27"/>
      <c r="G2274" s="27"/>
      <c r="H2274" s="27"/>
      <c r="I2274" s="27"/>
      <c r="J2274" s="27"/>
      <c r="K2274" s="27"/>
      <c r="L2274" s="27"/>
      <c r="M2274" s="27"/>
      <c r="N2274" s="27"/>
      <c r="O2274" s="27"/>
      <c r="P2274" s="27"/>
      <c r="Q2274" s="27"/>
      <c r="R2274" s="27"/>
      <c r="S2274" s="27"/>
      <c r="T2274" s="27"/>
      <c r="U2274" s="27"/>
      <c r="V2274" s="27"/>
      <c r="W2274" s="27"/>
    </row>
    <row r="2275" spans="3:23">
      <c r="C2275" s="27"/>
      <c r="D2275" s="27"/>
      <c r="E2275" s="27"/>
      <c r="F2275" s="27"/>
      <c r="G2275" s="27"/>
      <c r="H2275" s="27"/>
      <c r="I2275" s="27"/>
      <c r="J2275" s="27"/>
      <c r="K2275" s="27"/>
      <c r="L2275" s="27"/>
      <c r="M2275" s="27"/>
      <c r="N2275" s="27"/>
      <c r="O2275" s="27"/>
      <c r="P2275" s="27"/>
      <c r="Q2275" s="27"/>
      <c r="R2275" s="27"/>
      <c r="S2275" s="27"/>
      <c r="T2275" s="27"/>
      <c r="U2275" s="27"/>
      <c r="V2275" s="27"/>
      <c r="W2275" s="27"/>
    </row>
    <row r="2276" spans="3:23">
      <c r="C2276" s="27"/>
      <c r="D2276" s="27"/>
      <c r="E2276" s="27"/>
      <c r="F2276" s="27"/>
      <c r="G2276" s="27"/>
      <c r="H2276" s="27"/>
      <c r="I2276" s="27"/>
      <c r="J2276" s="27"/>
      <c r="K2276" s="27"/>
      <c r="L2276" s="27"/>
      <c r="M2276" s="27"/>
      <c r="N2276" s="27"/>
      <c r="O2276" s="27"/>
      <c r="P2276" s="27"/>
      <c r="Q2276" s="27"/>
      <c r="R2276" s="27"/>
      <c r="S2276" s="27"/>
      <c r="T2276" s="27"/>
      <c r="U2276" s="27"/>
      <c r="V2276" s="27"/>
      <c r="W2276" s="27"/>
    </row>
    <row r="2277" spans="3:23">
      <c r="C2277" s="27"/>
      <c r="D2277" s="27"/>
      <c r="E2277" s="27"/>
      <c r="F2277" s="27"/>
      <c r="G2277" s="27"/>
      <c r="H2277" s="27"/>
      <c r="I2277" s="27"/>
      <c r="J2277" s="27"/>
      <c r="K2277" s="27"/>
      <c r="L2277" s="27"/>
      <c r="M2277" s="27"/>
      <c r="N2277" s="27"/>
      <c r="O2277" s="27"/>
      <c r="P2277" s="27"/>
      <c r="Q2277" s="27"/>
      <c r="R2277" s="27"/>
      <c r="S2277" s="27"/>
      <c r="T2277" s="27"/>
      <c r="U2277" s="27"/>
      <c r="V2277" s="27"/>
      <c r="W2277" s="27"/>
    </row>
    <row r="2278" spans="3:23">
      <c r="C2278" s="27"/>
      <c r="D2278" s="27"/>
      <c r="E2278" s="27"/>
      <c r="F2278" s="27"/>
      <c r="G2278" s="27"/>
      <c r="H2278" s="27"/>
      <c r="I2278" s="27"/>
      <c r="J2278" s="27"/>
      <c r="K2278" s="27"/>
      <c r="L2278" s="27"/>
      <c r="M2278" s="27"/>
      <c r="N2278" s="27"/>
      <c r="O2278" s="27"/>
      <c r="P2278" s="27"/>
      <c r="Q2278" s="27"/>
      <c r="R2278" s="27"/>
      <c r="S2278" s="27"/>
      <c r="T2278" s="27"/>
      <c r="U2278" s="27"/>
      <c r="V2278" s="27"/>
      <c r="W2278" s="27"/>
    </row>
    <row r="2279" spans="3:23">
      <c r="C2279" s="27"/>
      <c r="D2279" s="27"/>
      <c r="E2279" s="27"/>
      <c r="F2279" s="27"/>
      <c r="G2279" s="27"/>
      <c r="H2279" s="27"/>
      <c r="I2279" s="27"/>
      <c r="J2279" s="27"/>
      <c r="K2279" s="27"/>
      <c r="L2279" s="27"/>
      <c r="M2279" s="27"/>
      <c r="N2279" s="27"/>
      <c r="O2279" s="27"/>
      <c r="P2279" s="27"/>
      <c r="Q2279" s="27"/>
      <c r="R2279" s="27"/>
      <c r="S2279" s="27"/>
      <c r="T2279" s="27"/>
      <c r="U2279" s="27"/>
      <c r="V2279" s="27"/>
      <c r="W2279" s="27"/>
    </row>
    <row r="2280" spans="3:23">
      <c r="C2280" s="27"/>
      <c r="D2280" s="27"/>
      <c r="E2280" s="27"/>
      <c r="F2280" s="27"/>
      <c r="G2280" s="27"/>
      <c r="H2280" s="27"/>
      <c r="I2280" s="27"/>
      <c r="J2280" s="27"/>
      <c r="K2280" s="27"/>
      <c r="L2280" s="27"/>
      <c r="M2280" s="27"/>
      <c r="N2280" s="27"/>
      <c r="O2280" s="27"/>
      <c r="P2280" s="27"/>
      <c r="Q2280" s="27"/>
      <c r="R2280" s="27"/>
      <c r="S2280" s="27"/>
      <c r="T2280" s="27"/>
      <c r="U2280" s="27"/>
      <c r="V2280" s="27"/>
      <c r="W2280" s="27"/>
    </row>
    <row r="2281" spans="3:23">
      <c r="C2281" s="27"/>
      <c r="D2281" s="27"/>
      <c r="E2281" s="27"/>
      <c r="F2281" s="27"/>
      <c r="G2281" s="27"/>
      <c r="H2281" s="27"/>
      <c r="I2281" s="27"/>
      <c r="J2281" s="27"/>
      <c r="K2281" s="27"/>
      <c r="L2281" s="27"/>
      <c r="M2281" s="27"/>
      <c r="N2281" s="27"/>
      <c r="O2281" s="27"/>
      <c r="P2281" s="27"/>
      <c r="Q2281" s="27"/>
      <c r="R2281" s="27"/>
      <c r="S2281" s="27"/>
      <c r="T2281" s="27"/>
      <c r="U2281" s="27"/>
      <c r="V2281" s="27"/>
      <c r="W2281" s="27"/>
    </row>
    <row r="2282" spans="3:23">
      <c r="C2282" s="27"/>
      <c r="D2282" s="27"/>
      <c r="E2282" s="27"/>
      <c r="F2282" s="27"/>
      <c r="G2282" s="27"/>
      <c r="H2282" s="27"/>
      <c r="I2282" s="27"/>
      <c r="J2282" s="27"/>
      <c r="K2282" s="27"/>
      <c r="L2282" s="27"/>
      <c r="M2282" s="27"/>
      <c r="N2282" s="27"/>
      <c r="O2282" s="27"/>
      <c r="P2282" s="27"/>
      <c r="Q2282" s="27"/>
      <c r="R2282" s="27"/>
      <c r="S2282" s="27"/>
      <c r="T2282" s="27"/>
      <c r="U2282" s="27"/>
      <c r="V2282" s="27"/>
      <c r="W2282" s="27"/>
    </row>
    <row r="2283" spans="3:23">
      <c r="C2283" s="27"/>
      <c r="D2283" s="27"/>
      <c r="E2283" s="27"/>
      <c r="F2283" s="27"/>
      <c r="G2283" s="27"/>
      <c r="H2283" s="27"/>
      <c r="I2283" s="27"/>
      <c r="J2283" s="27"/>
      <c r="K2283" s="27"/>
      <c r="L2283" s="27"/>
      <c r="M2283" s="27"/>
      <c r="N2283" s="27"/>
      <c r="O2283" s="27"/>
      <c r="P2283" s="27"/>
      <c r="Q2283" s="27"/>
      <c r="R2283" s="27"/>
      <c r="S2283" s="27"/>
      <c r="T2283" s="27"/>
      <c r="U2283" s="27"/>
      <c r="V2283" s="27"/>
      <c r="W2283" s="27"/>
    </row>
    <row r="2284" spans="3:23">
      <c r="C2284" s="27"/>
      <c r="D2284" s="27"/>
      <c r="E2284" s="27"/>
      <c r="F2284" s="27"/>
      <c r="G2284" s="27"/>
      <c r="H2284" s="27"/>
      <c r="I2284" s="27"/>
      <c r="J2284" s="27"/>
      <c r="K2284" s="27"/>
      <c r="L2284" s="27"/>
      <c r="M2284" s="27"/>
      <c r="N2284" s="27"/>
      <c r="O2284" s="27"/>
      <c r="P2284" s="27"/>
      <c r="Q2284" s="27"/>
      <c r="R2284" s="27"/>
      <c r="S2284" s="27"/>
      <c r="T2284" s="27"/>
      <c r="U2284" s="27"/>
      <c r="V2284" s="27"/>
      <c r="W2284" s="27"/>
    </row>
    <row r="2285" spans="3:23">
      <c r="C2285" s="27"/>
      <c r="D2285" s="27"/>
      <c r="E2285" s="27"/>
      <c r="F2285" s="27"/>
      <c r="G2285" s="27"/>
      <c r="H2285" s="27"/>
      <c r="I2285" s="27"/>
      <c r="J2285" s="27"/>
      <c r="K2285" s="27"/>
      <c r="L2285" s="27"/>
      <c r="M2285" s="27"/>
      <c r="N2285" s="27"/>
      <c r="O2285" s="27"/>
      <c r="P2285" s="27"/>
      <c r="Q2285" s="27"/>
      <c r="R2285" s="27"/>
      <c r="S2285" s="27"/>
      <c r="T2285" s="27"/>
      <c r="U2285" s="27"/>
      <c r="V2285" s="27"/>
      <c r="W2285" s="27"/>
    </row>
    <row r="2286" spans="3:23">
      <c r="C2286" s="27"/>
      <c r="D2286" s="27"/>
      <c r="E2286" s="27"/>
      <c r="F2286" s="27"/>
      <c r="G2286" s="27"/>
      <c r="H2286" s="27"/>
      <c r="I2286" s="27"/>
      <c r="J2286" s="27"/>
      <c r="K2286" s="27"/>
      <c r="L2286" s="27"/>
      <c r="M2286" s="27"/>
      <c r="N2286" s="27"/>
      <c r="O2286" s="27"/>
      <c r="P2286" s="27"/>
      <c r="Q2286" s="27"/>
      <c r="R2286" s="27"/>
      <c r="S2286" s="27"/>
      <c r="T2286" s="27"/>
      <c r="U2286" s="27"/>
      <c r="V2286" s="27"/>
      <c r="W2286" s="27"/>
    </row>
    <row r="2287" spans="3:23">
      <c r="C2287" s="27"/>
      <c r="D2287" s="27"/>
      <c r="E2287" s="27"/>
      <c r="F2287" s="27"/>
      <c r="G2287" s="27"/>
      <c r="H2287" s="27"/>
      <c r="I2287" s="27"/>
      <c r="J2287" s="27"/>
      <c r="K2287" s="27"/>
      <c r="L2287" s="27"/>
      <c r="M2287" s="27"/>
      <c r="N2287" s="27"/>
      <c r="O2287" s="27"/>
      <c r="P2287" s="27"/>
      <c r="Q2287" s="27"/>
      <c r="R2287" s="27"/>
      <c r="S2287" s="27"/>
      <c r="T2287" s="27"/>
      <c r="U2287" s="27"/>
      <c r="V2287" s="27"/>
      <c r="W2287" s="27"/>
    </row>
    <row r="2288" spans="3:23">
      <c r="C2288" s="27"/>
      <c r="D2288" s="27"/>
      <c r="E2288" s="27"/>
      <c r="F2288" s="27"/>
      <c r="G2288" s="27"/>
      <c r="H2288" s="27"/>
      <c r="I2288" s="27"/>
      <c r="J2288" s="27"/>
      <c r="K2288" s="27"/>
      <c r="L2288" s="27"/>
      <c r="M2288" s="27"/>
      <c r="N2288" s="27"/>
      <c r="O2288" s="27"/>
      <c r="P2288" s="27"/>
      <c r="Q2288" s="27"/>
      <c r="R2288" s="27"/>
      <c r="S2288" s="27"/>
      <c r="T2288" s="27"/>
      <c r="U2288" s="27"/>
      <c r="V2288" s="27"/>
      <c r="W2288" s="27"/>
    </row>
    <row r="2289" spans="3:23">
      <c r="C2289" s="27"/>
      <c r="D2289" s="27"/>
      <c r="E2289" s="27"/>
      <c r="F2289" s="27"/>
      <c r="G2289" s="27"/>
      <c r="H2289" s="27"/>
      <c r="I2289" s="27"/>
      <c r="J2289" s="27"/>
      <c r="K2289" s="27"/>
      <c r="L2289" s="27"/>
      <c r="M2289" s="27"/>
      <c r="N2289" s="27"/>
      <c r="O2289" s="27"/>
      <c r="P2289" s="27"/>
      <c r="Q2289" s="27"/>
      <c r="R2289" s="27"/>
      <c r="S2289" s="27"/>
      <c r="T2289" s="27"/>
      <c r="U2289" s="27"/>
      <c r="V2289" s="27"/>
      <c r="W2289" s="27"/>
    </row>
    <row r="2290" spans="3:23">
      <c r="C2290" s="27"/>
      <c r="D2290" s="27"/>
      <c r="E2290" s="27"/>
      <c r="F2290" s="27"/>
      <c r="G2290" s="27"/>
      <c r="H2290" s="27"/>
      <c r="I2290" s="27"/>
      <c r="J2290" s="27"/>
      <c r="K2290" s="27"/>
      <c r="L2290" s="27"/>
      <c r="M2290" s="27"/>
      <c r="N2290" s="27"/>
      <c r="O2290" s="27"/>
      <c r="P2290" s="27"/>
      <c r="Q2290" s="27"/>
      <c r="R2290" s="27"/>
      <c r="S2290" s="27"/>
      <c r="T2290" s="27"/>
      <c r="U2290" s="27"/>
      <c r="V2290" s="27"/>
      <c r="W2290" s="27"/>
    </row>
    <row r="2291" spans="3:23">
      <c r="C2291" s="27"/>
      <c r="D2291" s="27"/>
      <c r="E2291" s="27"/>
      <c r="F2291" s="27"/>
      <c r="G2291" s="27"/>
      <c r="H2291" s="27"/>
      <c r="I2291" s="27"/>
      <c r="J2291" s="27"/>
      <c r="K2291" s="27"/>
      <c r="L2291" s="27"/>
      <c r="M2291" s="27"/>
      <c r="N2291" s="27"/>
      <c r="O2291" s="27"/>
      <c r="P2291" s="27"/>
      <c r="Q2291" s="27"/>
      <c r="R2291" s="27"/>
      <c r="S2291" s="27"/>
      <c r="T2291" s="27"/>
      <c r="U2291" s="27"/>
      <c r="V2291" s="27"/>
      <c r="W2291" s="27"/>
    </row>
    <row r="2292" spans="3:23">
      <c r="C2292" s="27"/>
      <c r="D2292" s="27"/>
      <c r="E2292" s="27"/>
      <c r="F2292" s="27"/>
      <c r="G2292" s="27"/>
      <c r="H2292" s="27"/>
      <c r="I2292" s="27"/>
      <c r="J2292" s="27"/>
      <c r="K2292" s="27"/>
      <c r="L2292" s="27"/>
      <c r="M2292" s="27"/>
      <c r="N2292" s="27"/>
      <c r="O2292" s="27"/>
      <c r="P2292" s="27"/>
      <c r="Q2292" s="27"/>
      <c r="R2292" s="27"/>
      <c r="S2292" s="27"/>
      <c r="T2292" s="27"/>
      <c r="U2292" s="27"/>
      <c r="V2292" s="27"/>
      <c r="W2292" s="27"/>
    </row>
    <row r="2293" spans="3:23">
      <c r="C2293" s="27"/>
      <c r="D2293" s="27"/>
      <c r="E2293" s="27"/>
      <c r="F2293" s="27"/>
      <c r="G2293" s="27"/>
      <c r="H2293" s="27"/>
      <c r="I2293" s="27"/>
      <c r="J2293" s="27"/>
      <c r="K2293" s="27"/>
      <c r="L2293" s="27"/>
      <c r="M2293" s="27"/>
      <c r="N2293" s="27"/>
      <c r="O2293" s="27"/>
      <c r="P2293" s="27"/>
      <c r="Q2293" s="27"/>
      <c r="R2293" s="27"/>
      <c r="S2293" s="27"/>
      <c r="T2293" s="27"/>
      <c r="U2293" s="27"/>
      <c r="V2293" s="27"/>
      <c r="W2293" s="27"/>
    </row>
    <row r="2294" spans="3:23">
      <c r="C2294" s="27"/>
      <c r="D2294" s="27"/>
      <c r="E2294" s="27"/>
      <c r="F2294" s="27"/>
      <c r="G2294" s="27"/>
      <c r="H2294" s="27"/>
      <c r="I2294" s="27"/>
      <c r="J2294" s="27"/>
      <c r="K2294" s="27"/>
      <c r="L2294" s="27"/>
      <c r="M2294" s="27"/>
      <c r="N2294" s="27"/>
      <c r="O2294" s="27"/>
      <c r="P2294" s="27"/>
      <c r="Q2294" s="27"/>
      <c r="R2294" s="27"/>
      <c r="S2294" s="27"/>
      <c r="T2294" s="27"/>
      <c r="U2294" s="27"/>
      <c r="V2294" s="27"/>
      <c r="W2294" s="27"/>
    </row>
    <row r="2295" spans="3:23">
      <c r="C2295" s="27"/>
      <c r="D2295" s="27"/>
      <c r="E2295" s="27"/>
      <c r="F2295" s="27"/>
      <c r="G2295" s="27"/>
      <c r="H2295" s="27"/>
      <c r="I2295" s="27"/>
      <c r="J2295" s="27"/>
      <c r="K2295" s="27"/>
      <c r="L2295" s="27"/>
      <c r="M2295" s="27"/>
      <c r="N2295" s="27"/>
      <c r="O2295" s="27"/>
      <c r="P2295" s="27"/>
      <c r="Q2295" s="27"/>
      <c r="R2295" s="27"/>
      <c r="S2295" s="27"/>
      <c r="T2295" s="27"/>
      <c r="U2295" s="27"/>
      <c r="V2295" s="27"/>
      <c r="W2295" s="27"/>
    </row>
    <row r="2296" spans="3:23">
      <c r="C2296" s="27"/>
      <c r="D2296" s="27"/>
      <c r="E2296" s="27"/>
      <c r="F2296" s="27"/>
      <c r="G2296" s="27"/>
      <c r="H2296" s="27"/>
      <c r="I2296" s="27"/>
      <c r="J2296" s="27"/>
      <c r="K2296" s="27"/>
      <c r="L2296" s="27"/>
      <c r="M2296" s="27"/>
      <c r="N2296" s="27"/>
      <c r="O2296" s="27"/>
      <c r="P2296" s="27"/>
      <c r="Q2296" s="27"/>
      <c r="R2296" s="27"/>
      <c r="S2296" s="27"/>
      <c r="T2296" s="27"/>
      <c r="U2296" s="27"/>
      <c r="V2296" s="27"/>
      <c r="W2296" s="27"/>
    </row>
    <row r="2297" spans="3:23">
      <c r="C2297" s="27"/>
      <c r="D2297" s="27"/>
      <c r="E2297" s="27"/>
      <c r="F2297" s="27"/>
      <c r="G2297" s="27"/>
      <c r="H2297" s="27"/>
      <c r="I2297" s="27"/>
      <c r="J2297" s="27"/>
      <c r="K2297" s="27"/>
      <c r="L2297" s="27"/>
      <c r="M2297" s="27"/>
      <c r="N2297" s="27"/>
      <c r="O2297" s="27"/>
      <c r="P2297" s="27"/>
      <c r="Q2297" s="27"/>
      <c r="R2297" s="27"/>
      <c r="S2297" s="27"/>
      <c r="T2297" s="27"/>
      <c r="U2297" s="27"/>
      <c r="V2297" s="27"/>
      <c r="W2297" s="27"/>
    </row>
    <row r="2298" spans="3:23">
      <c r="C2298" s="27"/>
      <c r="D2298" s="27"/>
      <c r="E2298" s="27"/>
      <c r="F2298" s="27"/>
      <c r="G2298" s="27"/>
      <c r="H2298" s="27"/>
      <c r="I2298" s="27"/>
      <c r="J2298" s="27"/>
      <c r="K2298" s="27"/>
      <c r="L2298" s="27"/>
      <c r="M2298" s="27"/>
      <c r="N2298" s="27"/>
      <c r="O2298" s="27"/>
      <c r="P2298" s="27"/>
      <c r="Q2298" s="27"/>
      <c r="R2298" s="27"/>
      <c r="S2298" s="27"/>
      <c r="T2298" s="27"/>
      <c r="U2298" s="27"/>
      <c r="V2298" s="27"/>
      <c r="W2298" s="27"/>
    </row>
    <row r="2299" spans="3:23">
      <c r="C2299" s="27"/>
      <c r="D2299" s="27"/>
      <c r="E2299" s="27"/>
      <c r="F2299" s="27"/>
      <c r="G2299" s="27"/>
      <c r="H2299" s="27"/>
      <c r="I2299" s="27"/>
      <c r="J2299" s="27"/>
      <c r="K2299" s="27"/>
      <c r="L2299" s="27"/>
      <c r="M2299" s="27"/>
      <c r="N2299" s="27"/>
      <c r="O2299" s="27"/>
      <c r="P2299" s="27"/>
      <c r="Q2299" s="27"/>
      <c r="R2299" s="27"/>
      <c r="S2299" s="27"/>
      <c r="T2299" s="27"/>
      <c r="U2299" s="27"/>
      <c r="V2299" s="27"/>
      <c r="W2299" s="27"/>
    </row>
    <row r="2300" spans="3:23">
      <c r="C2300" s="27"/>
      <c r="D2300" s="27"/>
      <c r="E2300" s="27"/>
      <c r="F2300" s="27"/>
      <c r="G2300" s="27"/>
      <c r="H2300" s="27"/>
      <c r="I2300" s="27"/>
      <c r="J2300" s="27"/>
      <c r="K2300" s="27"/>
      <c r="L2300" s="27"/>
      <c r="M2300" s="27"/>
      <c r="N2300" s="27"/>
      <c r="O2300" s="27"/>
      <c r="P2300" s="27"/>
      <c r="Q2300" s="27"/>
      <c r="R2300" s="27"/>
      <c r="S2300" s="27"/>
      <c r="T2300" s="27"/>
      <c r="U2300" s="27"/>
      <c r="V2300" s="27"/>
      <c r="W2300" s="27"/>
    </row>
    <row r="2301" spans="3:23">
      <c r="C2301" s="27"/>
      <c r="D2301" s="27"/>
      <c r="E2301" s="27"/>
      <c r="F2301" s="27"/>
      <c r="G2301" s="27"/>
      <c r="H2301" s="27"/>
      <c r="I2301" s="27"/>
      <c r="J2301" s="27"/>
      <c r="K2301" s="27"/>
      <c r="L2301" s="27"/>
      <c r="M2301" s="27"/>
      <c r="N2301" s="27"/>
      <c r="O2301" s="27"/>
      <c r="P2301" s="27"/>
      <c r="Q2301" s="27"/>
      <c r="R2301" s="27"/>
      <c r="S2301" s="27"/>
      <c r="T2301" s="27"/>
      <c r="U2301" s="27"/>
      <c r="V2301" s="27"/>
      <c r="W2301" s="27"/>
    </row>
    <row r="2302" spans="3:23">
      <c r="C2302" s="27"/>
      <c r="D2302" s="27"/>
      <c r="E2302" s="27"/>
      <c r="F2302" s="27"/>
      <c r="G2302" s="27"/>
      <c r="H2302" s="27"/>
      <c r="I2302" s="27"/>
      <c r="J2302" s="27"/>
      <c r="K2302" s="27"/>
      <c r="L2302" s="27"/>
      <c r="M2302" s="27"/>
      <c r="N2302" s="27"/>
      <c r="O2302" s="27"/>
      <c r="P2302" s="27"/>
      <c r="Q2302" s="27"/>
      <c r="R2302" s="27"/>
      <c r="S2302" s="27"/>
      <c r="T2302" s="27"/>
      <c r="U2302" s="27"/>
      <c r="V2302" s="27"/>
      <c r="W2302" s="27"/>
    </row>
    <row r="2303" spans="3:23">
      <c r="C2303" s="27"/>
      <c r="D2303" s="27"/>
      <c r="E2303" s="27"/>
      <c r="F2303" s="27"/>
      <c r="G2303" s="27"/>
      <c r="H2303" s="27"/>
      <c r="I2303" s="27"/>
      <c r="J2303" s="27"/>
      <c r="K2303" s="27"/>
      <c r="L2303" s="27"/>
      <c r="M2303" s="27"/>
      <c r="N2303" s="27"/>
      <c r="O2303" s="27"/>
      <c r="P2303" s="27"/>
      <c r="Q2303" s="27"/>
      <c r="R2303" s="27"/>
      <c r="S2303" s="27"/>
      <c r="T2303" s="27"/>
      <c r="U2303" s="27"/>
      <c r="V2303" s="27"/>
      <c r="W2303" s="27"/>
    </row>
    <row r="2304" spans="3:23">
      <c r="C2304" s="27"/>
      <c r="D2304" s="27"/>
      <c r="E2304" s="27"/>
      <c r="F2304" s="27"/>
      <c r="G2304" s="27"/>
      <c r="H2304" s="27"/>
      <c r="I2304" s="27"/>
      <c r="J2304" s="27"/>
      <c r="K2304" s="27"/>
      <c r="L2304" s="27"/>
      <c r="M2304" s="27"/>
      <c r="N2304" s="27"/>
      <c r="O2304" s="27"/>
      <c r="P2304" s="27"/>
      <c r="Q2304" s="27"/>
      <c r="R2304" s="27"/>
      <c r="S2304" s="27"/>
      <c r="T2304" s="27"/>
      <c r="U2304" s="27"/>
      <c r="V2304" s="27"/>
      <c r="W2304" s="27"/>
    </row>
    <row r="2305" spans="3:23">
      <c r="C2305" s="27"/>
      <c r="D2305" s="27"/>
      <c r="E2305" s="27"/>
      <c r="F2305" s="27"/>
      <c r="G2305" s="27"/>
      <c r="H2305" s="27"/>
      <c r="I2305" s="27"/>
      <c r="J2305" s="27"/>
      <c r="K2305" s="27"/>
      <c r="L2305" s="27"/>
      <c r="M2305" s="27"/>
      <c r="N2305" s="27"/>
      <c r="O2305" s="27"/>
      <c r="P2305" s="27"/>
      <c r="Q2305" s="27"/>
      <c r="R2305" s="27"/>
      <c r="S2305" s="27"/>
      <c r="T2305" s="27"/>
      <c r="U2305" s="27"/>
      <c r="V2305" s="27"/>
      <c r="W2305" s="27"/>
    </row>
    <row r="2306" spans="3:23">
      <c r="C2306" s="27"/>
      <c r="D2306" s="27"/>
      <c r="E2306" s="27"/>
      <c r="F2306" s="27"/>
      <c r="G2306" s="27"/>
      <c r="H2306" s="27"/>
      <c r="I2306" s="27"/>
      <c r="J2306" s="27"/>
      <c r="K2306" s="27"/>
      <c r="L2306" s="27"/>
      <c r="M2306" s="27"/>
      <c r="N2306" s="27"/>
      <c r="O2306" s="27"/>
      <c r="P2306" s="27"/>
      <c r="Q2306" s="27"/>
      <c r="R2306" s="27"/>
      <c r="S2306" s="27"/>
      <c r="T2306" s="27"/>
      <c r="U2306" s="27"/>
      <c r="V2306" s="27"/>
      <c r="W2306" s="27"/>
    </row>
    <row r="2307" spans="3:23">
      <c r="C2307" s="27"/>
      <c r="D2307" s="27"/>
      <c r="E2307" s="27"/>
      <c r="F2307" s="27"/>
      <c r="G2307" s="27"/>
      <c r="H2307" s="27"/>
      <c r="I2307" s="27"/>
      <c r="J2307" s="27"/>
      <c r="K2307" s="27"/>
      <c r="L2307" s="27"/>
      <c r="M2307" s="27"/>
      <c r="N2307" s="27"/>
      <c r="O2307" s="27"/>
      <c r="P2307" s="27"/>
      <c r="Q2307" s="27"/>
      <c r="R2307" s="27"/>
      <c r="S2307" s="27"/>
      <c r="T2307" s="27"/>
      <c r="U2307" s="27"/>
      <c r="V2307" s="27"/>
      <c r="W2307" s="27"/>
    </row>
    <row r="2308" spans="3:23">
      <c r="C2308" s="27"/>
      <c r="D2308" s="27"/>
      <c r="E2308" s="27"/>
      <c r="F2308" s="27"/>
      <c r="G2308" s="27"/>
      <c r="H2308" s="27"/>
      <c r="I2308" s="27"/>
      <c r="J2308" s="27"/>
      <c r="K2308" s="27"/>
      <c r="L2308" s="27"/>
      <c r="M2308" s="27"/>
      <c r="N2308" s="27"/>
      <c r="O2308" s="27"/>
      <c r="P2308" s="27"/>
      <c r="Q2308" s="27"/>
      <c r="R2308" s="27"/>
      <c r="S2308" s="27"/>
      <c r="T2308" s="27"/>
      <c r="U2308" s="27"/>
      <c r="V2308" s="27"/>
      <c r="W2308" s="27"/>
    </row>
    <row r="2309" spans="3:23">
      <c r="C2309" s="27"/>
      <c r="D2309" s="27"/>
      <c r="E2309" s="27"/>
      <c r="F2309" s="27"/>
      <c r="G2309" s="27"/>
      <c r="H2309" s="27"/>
      <c r="I2309" s="27"/>
      <c r="J2309" s="27"/>
      <c r="K2309" s="27"/>
      <c r="L2309" s="27"/>
      <c r="M2309" s="27"/>
      <c r="N2309" s="27"/>
      <c r="O2309" s="27"/>
      <c r="P2309" s="27"/>
      <c r="Q2309" s="27"/>
      <c r="R2309" s="27"/>
      <c r="S2309" s="27"/>
      <c r="T2309" s="27"/>
      <c r="U2309" s="27"/>
      <c r="V2309" s="27"/>
      <c r="W2309" s="27"/>
    </row>
    <row r="2310" spans="3:23">
      <c r="C2310" s="27"/>
      <c r="D2310" s="27"/>
      <c r="E2310" s="27"/>
      <c r="F2310" s="27"/>
      <c r="G2310" s="27"/>
      <c r="H2310" s="27"/>
      <c r="I2310" s="27"/>
      <c r="J2310" s="27"/>
      <c r="K2310" s="27"/>
      <c r="L2310" s="27"/>
      <c r="M2310" s="27"/>
      <c r="N2310" s="27"/>
      <c r="O2310" s="27"/>
      <c r="P2310" s="27"/>
      <c r="Q2310" s="27"/>
      <c r="R2310" s="27"/>
      <c r="S2310" s="27"/>
      <c r="T2310" s="27"/>
      <c r="U2310" s="27"/>
      <c r="V2310" s="27"/>
      <c r="W2310" s="27"/>
    </row>
    <row r="2311" spans="3:23">
      <c r="C2311" s="27"/>
      <c r="D2311" s="27"/>
      <c r="E2311" s="27"/>
      <c r="F2311" s="27"/>
      <c r="G2311" s="27"/>
      <c r="H2311" s="27"/>
      <c r="I2311" s="27"/>
      <c r="J2311" s="27"/>
      <c r="K2311" s="27"/>
      <c r="L2311" s="27"/>
      <c r="M2311" s="27"/>
      <c r="N2311" s="27"/>
      <c r="O2311" s="27"/>
      <c r="P2311" s="27"/>
      <c r="Q2311" s="27"/>
      <c r="R2311" s="27"/>
      <c r="S2311" s="27"/>
      <c r="T2311" s="27"/>
      <c r="U2311" s="27"/>
      <c r="V2311" s="27"/>
      <c r="W2311" s="27"/>
    </row>
    <row r="2312" spans="3:23">
      <c r="C2312" s="27"/>
      <c r="D2312" s="27"/>
      <c r="E2312" s="27"/>
      <c r="F2312" s="27"/>
      <c r="G2312" s="27"/>
      <c r="H2312" s="27"/>
      <c r="I2312" s="27"/>
      <c r="J2312" s="27"/>
      <c r="K2312" s="27"/>
      <c r="L2312" s="27"/>
      <c r="M2312" s="27"/>
      <c r="N2312" s="27"/>
      <c r="O2312" s="27"/>
      <c r="P2312" s="27"/>
      <c r="Q2312" s="27"/>
      <c r="R2312" s="27"/>
      <c r="S2312" s="27"/>
      <c r="T2312" s="27"/>
      <c r="U2312" s="27"/>
      <c r="V2312" s="27"/>
      <c r="W2312" s="27"/>
    </row>
    <row r="2313" spans="3:23">
      <c r="C2313" s="27"/>
      <c r="D2313" s="27"/>
      <c r="E2313" s="27"/>
      <c r="F2313" s="27"/>
      <c r="G2313" s="27"/>
      <c r="H2313" s="27"/>
      <c r="I2313" s="27"/>
      <c r="J2313" s="27"/>
      <c r="K2313" s="27"/>
      <c r="L2313" s="27"/>
      <c r="M2313" s="27"/>
      <c r="N2313" s="27"/>
      <c r="O2313" s="27"/>
      <c r="P2313" s="27"/>
      <c r="Q2313" s="27"/>
      <c r="R2313" s="27"/>
      <c r="S2313" s="27"/>
      <c r="T2313" s="27"/>
      <c r="U2313" s="27"/>
      <c r="V2313" s="27"/>
      <c r="W2313" s="27"/>
    </row>
    <row r="2314" spans="3:23">
      <c r="C2314" s="27"/>
      <c r="D2314" s="27"/>
      <c r="E2314" s="27"/>
      <c r="F2314" s="27"/>
      <c r="G2314" s="27"/>
      <c r="H2314" s="27"/>
      <c r="I2314" s="27"/>
      <c r="J2314" s="27"/>
      <c r="K2314" s="27"/>
      <c r="L2314" s="27"/>
      <c r="M2314" s="27"/>
      <c r="N2314" s="27"/>
      <c r="O2314" s="27"/>
      <c r="P2314" s="27"/>
      <c r="Q2314" s="27"/>
      <c r="R2314" s="27"/>
      <c r="S2314" s="27"/>
      <c r="T2314" s="27"/>
      <c r="U2314" s="27"/>
      <c r="V2314" s="27"/>
      <c r="W2314" s="27"/>
    </row>
    <row r="2315" spans="3:23">
      <c r="C2315" s="27"/>
      <c r="D2315" s="27"/>
      <c r="E2315" s="27"/>
      <c r="F2315" s="27"/>
      <c r="G2315" s="27"/>
      <c r="H2315" s="27"/>
      <c r="I2315" s="27"/>
      <c r="J2315" s="27"/>
      <c r="K2315" s="27"/>
      <c r="L2315" s="27"/>
      <c r="M2315" s="27"/>
      <c r="N2315" s="27"/>
      <c r="O2315" s="27"/>
      <c r="P2315" s="27"/>
      <c r="Q2315" s="27"/>
      <c r="R2315" s="27"/>
      <c r="S2315" s="27"/>
      <c r="T2315" s="27"/>
      <c r="U2315" s="27"/>
      <c r="V2315" s="27"/>
      <c r="W2315" s="27"/>
    </row>
    <row r="2316" spans="3:23">
      <c r="C2316" s="27"/>
      <c r="D2316" s="27"/>
      <c r="E2316" s="27"/>
      <c r="F2316" s="27"/>
      <c r="G2316" s="27"/>
      <c r="H2316" s="27"/>
      <c r="I2316" s="27"/>
      <c r="J2316" s="27"/>
      <c r="K2316" s="27"/>
      <c r="L2316" s="27"/>
      <c r="M2316" s="27"/>
      <c r="N2316" s="27"/>
      <c r="O2316" s="27"/>
      <c r="P2316" s="27"/>
      <c r="Q2316" s="27"/>
      <c r="R2316" s="27"/>
      <c r="S2316" s="27"/>
      <c r="T2316" s="27"/>
      <c r="U2316" s="27"/>
      <c r="V2316" s="27"/>
      <c r="W2316" s="27"/>
    </row>
    <row r="2317" spans="3:23">
      <c r="C2317" s="27"/>
      <c r="D2317" s="27"/>
      <c r="E2317" s="27"/>
      <c r="F2317" s="27"/>
      <c r="G2317" s="27"/>
      <c r="H2317" s="27"/>
      <c r="I2317" s="27"/>
      <c r="J2317" s="27"/>
      <c r="K2317" s="27"/>
      <c r="L2317" s="27"/>
      <c r="M2317" s="27"/>
      <c r="N2317" s="27"/>
      <c r="O2317" s="27"/>
      <c r="P2317" s="27"/>
      <c r="Q2317" s="27"/>
      <c r="R2317" s="27"/>
      <c r="S2317" s="27"/>
      <c r="T2317" s="27"/>
      <c r="U2317" s="27"/>
      <c r="V2317" s="27"/>
      <c r="W2317" s="27"/>
    </row>
    <row r="2318" spans="3:23">
      <c r="C2318" s="27"/>
      <c r="D2318" s="27"/>
      <c r="E2318" s="27"/>
      <c r="F2318" s="27"/>
      <c r="G2318" s="27"/>
      <c r="H2318" s="27"/>
      <c r="I2318" s="27"/>
      <c r="J2318" s="27"/>
      <c r="K2318" s="27"/>
      <c r="L2318" s="27"/>
      <c r="M2318" s="27"/>
      <c r="N2318" s="27"/>
      <c r="O2318" s="27"/>
      <c r="P2318" s="27"/>
      <c r="Q2318" s="27"/>
      <c r="R2318" s="27"/>
      <c r="S2318" s="27"/>
      <c r="T2318" s="27"/>
      <c r="U2318" s="27"/>
      <c r="V2318" s="27"/>
      <c r="W2318" s="27"/>
    </row>
    <row r="2319" spans="3:23">
      <c r="C2319" s="27"/>
      <c r="D2319" s="27"/>
      <c r="E2319" s="27"/>
      <c r="F2319" s="27"/>
      <c r="G2319" s="27"/>
      <c r="H2319" s="27"/>
      <c r="I2319" s="27"/>
      <c r="J2319" s="27"/>
      <c r="K2319" s="27"/>
      <c r="L2319" s="27"/>
      <c r="M2319" s="27"/>
      <c r="N2319" s="27"/>
      <c r="O2319" s="27"/>
      <c r="P2319" s="27"/>
      <c r="Q2319" s="27"/>
      <c r="R2319" s="27"/>
      <c r="S2319" s="27"/>
      <c r="T2319" s="27"/>
      <c r="U2319" s="27"/>
      <c r="V2319" s="27"/>
      <c r="W2319" s="27"/>
    </row>
    <row r="2320" spans="3:23">
      <c r="C2320" s="27"/>
      <c r="D2320" s="27"/>
      <c r="E2320" s="27"/>
      <c r="F2320" s="27"/>
      <c r="G2320" s="27"/>
      <c r="H2320" s="27"/>
      <c r="I2320" s="27"/>
      <c r="J2320" s="27"/>
      <c r="K2320" s="27"/>
      <c r="L2320" s="27"/>
      <c r="M2320" s="27"/>
      <c r="N2320" s="27"/>
      <c r="O2320" s="27"/>
      <c r="P2320" s="27"/>
      <c r="Q2320" s="27"/>
      <c r="R2320" s="27"/>
      <c r="S2320" s="27"/>
      <c r="T2320" s="27"/>
      <c r="U2320" s="27"/>
      <c r="V2320" s="27"/>
      <c r="W2320" s="27"/>
    </row>
    <row r="2321" spans="3:23">
      <c r="C2321" s="27"/>
      <c r="D2321" s="27"/>
      <c r="E2321" s="27"/>
      <c r="F2321" s="27"/>
      <c r="G2321" s="27"/>
      <c r="H2321" s="27"/>
      <c r="I2321" s="27"/>
      <c r="J2321" s="27"/>
      <c r="K2321" s="27"/>
      <c r="L2321" s="27"/>
      <c r="M2321" s="27"/>
      <c r="N2321" s="27"/>
      <c r="O2321" s="27"/>
      <c r="P2321" s="27"/>
      <c r="Q2321" s="27"/>
      <c r="R2321" s="27"/>
      <c r="S2321" s="27"/>
      <c r="T2321" s="27"/>
      <c r="U2321" s="27"/>
      <c r="V2321" s="27"/>
      <c r="W2321" s="27"/>
    </row>
    <row r="2322" spans="3:23">
      <c r="C2322" s="27"/>
      <c r="D2322" s="27"/>
      <c r="E2322" s="27"/>
      <c r="F2322" s="27"/>
      <c r="G2322" s="27"/>
      <c r="H2322" s="27"/>
      <c r="I2322" s="27"/>
      <c r="J2322" s="27"/>
      <c r="K2322" s="27"/>
      <c r="L2322" s="27"/>
      <c r="M2322" s="27"/>
      <c r="N2322" s="27"/>
      <c r="O2322" s="27"/>
      <c r="P2322" s="27"/>
      <c r="Q2322" s="27"/>
      <c r="R2322" s="27"/>
      <c r="S2322" s="27"/>
      <c r="T2322" s="27"/>
      <c r="U2322" s="27"/>
      <c r="V2322" s="27"/>
      <c r="W2322" s="27"/>
    </row>
    <row r="2323" spans="3:23">
      <c r="C2323" s="27"/>
      <c r="D2323" s="27"/>
      <c r="E2323" s="27"/>
      <c r="F2323" s="27"/>
      <c r="G2323" s="27"/>
      <c r="H2323" s="27"/>
      <c r="I2323" s="27"/>
      <c r="J2323" s="27"/>
      <c r="K2323" s="27"/>
      <c r="L2323" s="27"/>
      <c r="M2323" s="27"/>
      <c r="N2323" s="27"/>
      <c r="O2323" s="27"/>
      <c r="P2323" s="27"/>
      <c r="Q2323" s="27"/>
      <c r="R2323" s="27"/>
      <c r="S2323" s="27"/>
      <c r="T2323" s="27"/>
      <c r="U2323" s="27"/>
      <c r="V2323" s="27"/>
      <c r="W2323" s="27"/>
    </row>
    <row r="2324" spans="3:23">
      <c r="C2324" s="27"/>
      <c r="D2324" s="27"/>
      <c r="E2324" s="27"/>
      <c r="F2324" s="27"/>
      <c r="G2324" s="27"/>
      <c r="H2324" s="27"/>
      <c r="I2324" s="27"/>
      <c r="J2324" s="27"/>
      <c r="K2324" s="27"/>
      <c r="L2324" s="27"/>
      <c r="M2324" s="27"/>
      <c r="N2324" s="27"/>
      <c r="O2324" s="27"/>
      <c r="P2324" s="27"/>
      <c r="Q2324" s="27"/>
      <c r="R2324" s="27"/>
      <c r="S2324" s="27"/>
      <c r="T2324" s="27"/>
      <c r="U2324" s="27"/>
      <c r="V2324" s="27"/>
      <c r="W2324" s="27"/>
    </row>
    <row r="2325" spans="3:23">
      <c r="C2325" s="27"/>
      <c r="D2325" s="27"/>
      <c r="E2325" s="27"/>
      <c r="F2325" s="27"/>
      <c r="G2325" s="27"/>
      <c r="H2325" s="27"/>
      <c r="I2325" s="27"/>
      <c r="J2325" s="27"/>
      <c r="K2325" s="27"/>
      <c r="L2325" s="27"/>
      <c r="M2325" s="27"/>
      <c r="N2325" s="27"/>
      <c r="O2325" s="27"/>
      <c r="P2325" s="27"/>
      <c r="Q2325" s="27"/>
      <c r="R2325" s="27"/>
      <c r="S2325" s="27"/>
      <c r="T2325" s="27"/>
      <c r="U2325" s="27"/>
      <c r="V2325" s="27"/>
      <c r="W2325" s="27"/>
    </row>
    <row r="2326" spans="3:23">
      <c r="C2326" s="27"/>
      <c r="D2326" s="27"/>
      <c r="E2326" s="27"/>
      <c r="F2326" s="27"/>
      <c r="G2326" s="27"/>
      <c r="H2326" s="27"/>
      <c r="I2326" s="27"/>
      <c r="J2326" s="27"/>
      <c r="K2326" s="27"/>
      <c r="L2326" s="27"/>
      <c r="M2326" s="27"/>
      <c r="N2326" s="27"/>
      <c r="O2326" s="27"/>
      <c r="P2326" s="27"/>
      <c r="Q2326" s="27"/>
      <c r="R2326" s="27"/>
      <c r="S2326" s="27"/>
      <c r="T2326" s="27"/>
      <c r="U2326" s="27"/>
      <c r="V2326" s="27"/>
      <c r="W2326" s="27"/>
    </row>
    <row r="2327" spans="3:23">
      <c r="C2327" s="27"/>
      <c r="D2327" s="27"/>
      <c r="E2327" s="27"/>
      <c r="F2327" s="27"/>
      <c r="G2327" s="27"/>
      <c r="H2327" s="27"/>
      <c r="I2327" s="27"/>
      <c r="J2327" s="27"/>
      <c r="K2327" s="27"/>
      <c r="L2327" s="27"/>
      <c r="M2327" s="27"/>
      <c r="N2327" s="27"/>
      <c r="O2327" s="27"/>
      <c r="P2327" s="27"/>
      <c r="Q2327" s="27"/>
      <c r="R2327" s="27"/>
      <c r="S2327" s="27"/>
      <c r="T2327" s="27"/>
      <c r="U2327" s="27"/>
      <c r="V2327" s="27"/>
      <c r="W2327" s="27"/>
    </row>
    <row r="2328" spans="3:23">
      <c r="C2328" s="27"/>
      <c r="D2328" s="27"/>
      <c r="E2328" s="27"/>
      <c r="F2328" s="27"/>
      <c r="G2328" s="27"/>
      <c r="H2328" s="27"/>
      <c r="I2328" s="27"/>
      <c r="J2328" s="27"/>
      <c r="K2328" s="27"/>
      <c r="L2328" s="27"/>
      <c r="M2328" s="27"/>
      <c r="N2328" s="27"/>
      <c r="O2328" s="27"/>
      <c r="P2328" s="27"/>
      <c r="Q2328" s="27"/>
      <c r="R2328" s="27"/>
      <c r="S2328" s="27"/>
      <c r="T2328" s="27"/>
      <c r="U2328" s="27"/>
      <c r="V2328" s="27"/>
      <c r="W2328" s="27"/>
    </row>
    <row r="2329" spans="3:23">
      <c r="C2329" s="27"/>
      <c r="D2329" s="27"/>
      <c r="E2329" s="27"/>
      <c r="F2329" s="27"/>
      <c r="G2329" s="27"/>
      <c r="H2329" s="27"/>
      <c r="I2329" s="27"/>
      <c r="J2329" s="27"/>
      <c r="K2329" s="27"/>
      <c r="L2329" s="27"/>
      <c r="M2329" s="27"/>
      <c r="N2329" s="27"/>
      <c r="O2329" s="27"/>
      <c r="P2329" s="27"/>
      <c r="Q2329" s="27"/>
      <c r="R2329" s="27"/>
      <c r="S2329" s="27"/>
      <c r="T2329" s="27"/>
      <c r="U2329" s="27"/>
      <c r="V2329" s="27"/>
      <c r="W2329" s="27"/>
    </row>
    <row r="2330" spans="3:23">
      <c r="C2330" s="27"/>
      <c r="D2330" s="27"/>
      <c r="E2330" s="27"/>
      <c r="F2330" s="27"/>
      <c r="G2330" s="27"/>
      <c r="H2330" s="27"/>
      <c r="I2330" s="27"/>
      <c r="J2330" s="27"/>
      <c r="K2330" s="27"/>
      <c r="L2330" s="27"/>
      <c r="M2330" s="27"/>
      <c r="N2330" s="27"/>
      <c r="O2330" s="27"/>
      <c r="P2330" s="27"/>
      <c r="Q2330" s="27"/>
      <c r="R2330" s="27"/>
      <c r="S2330" s="27"/>
      <c r="T2330" s="27"/>
      <c r="U2330" s="27"/>
      <c r="V2330" s="27"/>
      <c r="W2330" s="27"/>
    </row>
    <row r="2331" spans="3:23">
      <c r="C2331" s="27"/>
      <c r="D2331" s="27"/>
      <c r="E2331" s="27"/>
      <c r="F2331" s="27"/>
      <c r="G2331" s="27"/>
      <c r="H2331" s="27"/>
      <c r="I2331" s="27"/>
      <c r="J2331" s="27"/>
      <c r="K2331" s="27"/>
      <c r="L2331" s="27"/>
      <c r="M2331" s="27"/>
      <c r="N2331" s="27"/>
      <c r="O2331" s="27"/>
      <c r="P2331" s="27"/>
      <c r="Q2331" s="27"/>
      <c r="R2331" s="27"/>
      <c r="S2331" s="27"/>
      <c r="T2331" s="27"/>
      <c r="U2331" s="27"/>
      <c r="V2331" s="27"/>
      <c r="W2331" s="27"/>
    </row>
    <row r="2332" spans="3:23">
      <c r="C2332" s="27"/>
      <c r="D2332" s="27"/>
      <c r="E2332" s="27"/>
      <c r="F2332" s="27"/>
      <c r="G2332" s="27"/>
      <c r="H2332" s="27"/>
      <c r="I2332" s="27"/>
      <c r="J2332" s="27"/>
      <c r="K2332" s="27"/>
      <c r="L2332" s="27"/>
      <c r="M2332" s="27"/>
      <c r="N2332" s="27"/>
      <c r="O2332" s="27"/>
      <c r="P2332" s="27"/>
      <c r="Q2332" s="27"/>
      <c r="R2332" s="27"/>
      <c r="S2332" s="27"/>
      <c r="T2332" s="27"/>
      <c r="U2332" s="27"/>
      <c r="V2332" s="27"/>
      <c r="W2332" s="27"/>
    </row>
    <row r="2333" spans="3:23">
      <c r="C2333" s="27"/>
      <c r="D2333" s="27"/>
      <c r="E2333" s="27"/>
      <c r="F2333" s="27"/>
      <c r="G2333" s="27"/>
      <c r="H2333" s="27"/>
      <c r="I2333" s="27"/>
      <c r="J2333" s="27"/>
      <c r="K2333" s="27"/>
      <c r="L2333" s="27"/>
      <c r="M2333" s="27"/>
      <c r="N2333" s="27"/>
      <c r="O2333" s="27"/>
      <c r="P2333" s="27"/>
      <c r="Q2333" s="27"/>
      <c r="R2333" s="27"/>
      <c r="S2333" s="27"/>
      <c r="T2333" s="27"/>
      <c r="U2333" s="27"/>
      <c r="V2333" s="27"/>
      <c r="W2333" s="27"/>
    </row>
    <row r="2334" spans="3:23">
      <c r="C2334" s="27"/>
      <c r="D2334" s="27"/>
      <c r="E2334" s="27"/>
      <c r="F2334" s="27"/>
      <c r="G2334" s="27"/>
      <c r="H2334" s="27"/>
      <c r="I2334" s="27"/>
      <c r="J2334" s="27"/>
      <c r="K2334" s="27"/>
      <c r="L2334" s="27"/>
      <c r="M2334" s="27"/>
      <c r="N2334" s="27"/>
      <c r="O2334" s="27"/>
      <c r="P2334" s="27"/>
      <c r="Q2334" s="27"/>
      <c r="R2334" s="27"/>
      <c r="S2334" s="27"/>
      <c r="T2334" s="27"/>
      <c r="U2334" s="27"/>
      <c r="V2334" s="27"/>
      <c r="W2334" s="27"/>
    </row>
    <row r="2335" spans="3:23">
      <c r="C2335" s="27"/>
      <c r="D2335" s="27"/>
      <c r="E2335" s="27"/>
      <c r="F2335" s="27"/>
      <c r="G2335" s="27"/>
      <c r="H2335" s="27"/>
      <c r="I2335" s="27"/>
      <c r="J2335" s="27"/>
      <c r="K2335" s="27"/>
      <c r="L2335" s="27"/>
      <c r="M2335" s="27"/>
      <c r="N2335" s="27"/>
      <c r="O2335" s="27"/>
      <c r="P2335" s="27"/>
      <c r="Q2335" s="27"/>
      <c r="R2335" s="27"/>
      <c r="S2335" s="27"/>
      <c r="T2335" s="27"/>
      <c r="U2335" s="27"/>
      <c r="V2335" s="27"/>
      <c r="W2335" s="27"/>
    </row>
    <row r="2336" spans="3:23">
      <c r="C2336" s="27"/>
      <c r="D2336" s="27"/>
      <c r="E2336" s="27"/>
      <c r="F2336" s="27"/>
      <c r="G2336" s="27"/>
      <c r="H2336" s="27"/>
      <c r="I2336" s="27"/>
      <c r="J2336" s="27"/>
      <c r="K2336" s="27"/>
      <c r="L2336" s="27"/>
      <c r="M2336" s="27"/>
      <c r="N2336" s="27"/>
      <c r="O2336" s="27"/>
      <c r="P2336" s="27"/>
      <c r="Q2336" s="27"/>
      <c r="R2336" s="27"/>
      <c r="S2336" s="27"/>
      <c r="T2336" s="27"/>
      <c r="U2336" s="27"/>
      <c r="V2336" s="27"/>
      <c r="W2336" s="27"/>
    </row>
    <row r="2337" spans="3:23">
      <c r="C2337" s="27"/>
      <c r="D2337" s="27"/>
      <c r="E2337" s="27"/>
      <c r="F2337" s="27"/>
      <c r="G2337" s="27"/>
      <c r="H2337" s="27"/>
      <c r="I2337" s="27"/>
      <c r="J2337" s="27"/>
      <c r="K2337" s="27"/>
      <c r="L2337" s="27"/>
      <c r="M2337" s="27"/>
      <c r="N2337" s="27"/>
      <c r="O2337" s="27"/>
      <c r="P2337" s="27"/>
      <c r="Q2337" s="27"/>
      <c r="R2337" s="27"/>
      <c r="S2337" s="27"/>
      <c r="T2337" s="27"/>
      <c r="U2337" s="27"/>
      <c r="V2337" s="27"/>
      <c r="W2337" s="27"/>
    </row>
    <row r="2338" spans="3:23">
      <c r="C2338" s="27"/>
      <c r="D2338" s="27"/>
      <c r="E2338" s="27"/>
      <c r="F2338" s="27"/>
      <c r="G2338" s="27"/>
      <c r="H2338" s="27"/>
      <c r="I2338" s="27"/>
      <c r="J2338" s="27"/>
      <c r="K2338" s="27"/>
      <c r="L2338" s="27"/>
      <c r="M2338" s="27"/>
      <c r="N2338" s="27"/>
      <c r="O2338" s="27"/>
      <c r="P2338" s="27"/>
      <c r="Q2338" s="27"/>
      <c r="R2338" s="27"/>
      <c r="S2338" s="27"/>
      <c r="T2338" s="27"/>
      <c r="U2338" s="27"/>
      <c r="V2338" s="27"/>
      <c r="W2338" s="27"/>
    </row>
    <row r="2339" spans="3:23">
      <c r="C2339" s="27"/>
      <c r="D2339" s="27"/>
      <c r="E2339" s="27"/>
      <c r="F2339" s="27"/>
      <c r="G2339" s="27"/>
      <c r="H2339" s="27"/>
      <c r="I2339" s="27"/>
      <c r="J2339" s="27"/>
      <c r="K2339" s="27"/>
      <c r="L2339" s="27"/>
      <c r="M2339" s="27"/>
      <c r="N2339" s="27"/>
      <c r="O2339" s="27"/>
      <c r="P2339" s="27"/>
      <c r="Q2339" s="27"/>
      <c r="R2339" s="27"/>
      <c r="S2339" s="27"/>
      <c r="T2339" s="27"/>
      <c r="U2339" s="27"/>
      <c r="V2339" s="27"/>
      <c r="W2339" s="27"/>
    </row>
    <row r="2340" spans="3:23">
      <c r="C2340" s="27"/>
      <c r="D2340" s="27"/>
      <c r="E2340" s="27"/>
      <c r="F2340" s="27"/>
      <c r="G2340" s="27"/>
      <c r="H2340" s="27"/>
      <c r="I2340" s="27"/>
      <c r="J2340" s="27"/>
      <c r="K2340" s="27"/>
      <c r="L2340" s="27"/>
      <c r="M2340" s="27"/>
      <c r="N2340" s="27"/>
      <c r="O2340" s="27"/>
      <c r="P2340" s="27"/>
      <c r="Q2340" s="27"/>
      <c r="R2340" s="27"/>
      <c r="S2340" s="27"/>
      <c r="T2340" s="27"/>
      <c r="U2340" s="27"/>
      <c r="V2340" s="27"/>
      <c r="W2340" s="27"/>
    </row>
    <row r="2341" spans="3:23">
      <c r="C2341" s="27"/>
      <c r="D2341" s="27"/>
      <c r="E2341" s="27"/>
      <c r="F2341" s="27"/>
      <c r="G2341" s="27"/>
      <c r="H2341" s="27"/>
      <c r="I2341" s="27"/>
      <c r="J2341" s="27"/>
      <c r="K2341" s="27"/>
      <c r="L2341" s="27"/>
      <c r="M2341" s="27"/>
      <c r="N2341" s="27"/>
      <c r="O2341" s="27"/>
      <c r="P2341" s="27"/>
      <c r="Q2341" s="27"/>
      <c r="R2341" s="27"/>
      <c r="S2341" s="27"/>
      <c r="T2341" s="27"/>
      <c r="U2341" s="27"/>
      <c r="V2341" s="27"/>
      <c r="W2341" s="27"/>
    </row>
    <row r="2342" spans="3:23">
      <c r="C2342" s="27"/>
      <c r="D2342" s="27"/>
      <c r="E2342" s="27"/>
      <c r="F2342" s="27"/>
      <c r="G2342" s="27"/>
      <c r="H2342" s="27"/>
      <c r="I2342" s="27"/>
      <c r="J2342" s="27"/>
      <c r="K2342" s="27"/>
      <c r="L2342" s="27"/>
      <c r="M2342" s="27"/>
      <c r="N2342" s="27"/>
      <c r="O2342" s="27"/>
      <c r="P2342" s="27"/>
      <c r="Q2342" s="27"/>
      <c r="R2342" s="27"/>
      <c r="S2342" s="27"/>
      <c r="T2342" s="27"/>
      <c r="U2342" s="27"/>
      <c r="V2342" s="27"/>
      <c r="W2342" s="27"/>
    </row>
    <row r="2343" spans="3:23">
      <c r="C2343" s="27"/>
      <c r="D2343" s="27"/>
      <c r="E2343" s="27"/>
      <c r="F2343" s="27"/>
      <c r="G2343" s="27"/>
      <c r="H2343" s="27"/>
      <c r="I2343" s="27"/>
      <c r="J2343" s="27"/>
      <c r="K2343" s="27"/>
      <c r="L2343" s="27"/>
      <c r="M2343" s="27"/>
      <c r="N2343" s="27"/>
      <c r="O2343" s="27"/>
      <c r="P2343" s="27"/>
      <c r="Q2343" s="27"/>
      <c r="R2343" s="27"/>
      <c r="S2343" s="27"/>
      <c r="T2343" s="27"/>
      <c r="U2343" s="27"/>
      <c r="V2343" s="27"/>
      <c r="W2343" s="27"/>
    </row>
    <row r="2344" spans="3:23">
      <c r="C2344" s="27"/>
      <c r="D2344" s="27"/>
      <c r="E2344" s="27"/>
      <c r="F2344" s="27"/>
      <c r="G2344" s="27"/>
      <c r="H2344" s="27"/>
      <c r="I2344" s="27"/>
      <c r="J2344" s="27"/>
      <c r="K2344" s="27"/>
      <c r="L2344" s="27"/>
      <c r="M2344" s="27"/>
      <c r="N2344" s="27"/>
      <c r="O2344" s="27"/>
      <c r="P2344" s="27"/>
      <c r="Q2344" s="27"/>
      <c r="R2344" s="27"/>
      <c r="S2344" s="27"/>
      <c r="T2344" s="27"/>
      <c r="U2344" s="27"/>
      <c r="V2344" s="27"/>
      <c r="W2344" s="27"/>
    </row>
    <row r="2345" spans="3:23">
      <c r="C2345" s="27"/>
      <c r="D2345" s="27"/>
      <c r="E2345" s="27"/>
      <c r="F2345" s="27"/>
      <c r="G2345" s="27"/>
      <c r="H2345" s="27"/>
      <c r="I2345" s="27"/>
      <c r="J2345" s="27"/>
      <c r="K2345" s="27"/>
      <c r="L2345" s="27"/>
      <c r="M2345" s="27"/>
      <c r="N2345" s="27"/>
      <c r="O2345" s="27"/>
      <c r="P2345" s="27"/>
      <c r="Q2345" s="27"/>
      <c r="R2345" s="27"/>
      <c r="S2345" s="27"/>
      <c r="T2345" s="27"/>
      <c r="U2345" s="27"/>
      <c r="V2345" s="27"/>
      <c r="W2345" s="27"/>
    </row>
    <row r="2346" spans="3:23">
      <c r="C2346" s="27"/>
      <c r="D2346" s="27"/>
      <c r="E2346" s="27"/>
      <c r="F2346" s="27"/>
      <c r="G2346" s="27"/>
      <c r="H2346" s="27"/>
      <c r="I2346" s="27"/>
      <c r="J2346" s="27"/>
      <c r="K2346" s="27"/>
      <c r="L2346" s="27"/>
      <c r="M2346" s="27"/>
      <c r="N2346" s="27"/>
      <c r="O2346" s="27"/>
      <c r="P2346" s="27"/>
      <c r="Q2346" s="27"/>
      <c r="R2346" s="27"/>
      <c r="S2346" s="27"/>
      <c r="T2346" s="27"/>
      <c r="U2346" s="27"/>
      <c r="V2346" s="27"/>
      <c r="W2346" s="27"/>
    </row>
    <row r="2347" spans="3:23">
      <c r="C2347" s="27"/>
      <c r="D2347" s="27"/>
      <c r="E2347" s="27"/>
      <c r="F2347" s="27"/>
      <c r="G2347" s="27"/>
      <c r="H2347" s="27"/>
      <c r="I2347" s="27"/>
      <c r="J2347" s="27"/>
      <c r="K2347" s="27"/>
      <c r="L2347" s="27"/>
      <c r="M2347" s="27"/>
      <c r="N2347" s="27"/>
      <c r="O2347" s="27"/>
      <c r="P2347" s="27"/>
      <c r="Q2347" s="27"/>
      <c r="R2347" s="27"/>
      <c r="S2347" s="27"/>
      <c r="T2347" s="27"/>
      <c r="U2347" s="27"/>
      <c r="V2347" s="27"/>
      <c r="W2347" s="27"/>
    </row>
    <row r="2348" spans="3:23">
      <c r="C2348" s="27"/>
      <c r="D2348" s="27"/>
      <c r="E2348" s="27"/>
      <c r="F2348" s="27"/>
      <c r="G2348" s="27"/>
      <c r="H2348" s="27"/>
      <c r="I2348" s="27"/>
      <c r="J2348" s="27"/>
      <c r="K2348" s="27"/>
      <c r="L2348" s="27"/>
      <c r="M2348" s="27"/>
      <c r="N2348" s="27"/>
      <c r="O2348" s="27"/>
      <c r="P2348" s="27"/>
      <c r="Q2348" s="27"/>
      <c r="R2348" s="27"/>
      <c r="S2348" s="27"/>
      <c r="T2348" s="27"/>
      <c r="U2348" s="27"/>
      <c r="V2348" s="27"/>
      <c r="W2348" s="27"/>
    </row>
    <row r="2349" spans="3:23">
      <c r="C2349" s="27"/>
      <c r="D2349" s="27"/>
      <c r="E2349" s="27"/>
      <c r="F2349" s="27"/>
      <c r="G2349" s="27"/>
      <c r="H2349" s="27"/>
      <c r="I2349" s="27"/>
      <c r="J2349" s="27"/>
      <c r="K2349" s="27"/>
      <c r="L2349" s="27"/>
      <c r="M2349" s="27"/>
      <c r="N2349" s="27"/>
      <c r="O2349" s="27"/>
      <c r="P2349" s="27"/>
      <c r="Q2349" s="27"/>
      <c r="R2349" s="27"/>
      <c r="S2349" s="27"/>
      <c r="T2349" s="27"/>
      <c r="U2349" s="27"/>
      <c r="V2349" s="27"/>
      <c r="W2349" s="27"/>
    </row>
    <row r="2350" spans="3:23">
      <c r="C2350" s="27"/>
      <c r="D2350" s="27"/>
      <c r="E2350" s="27"/>
      <c r="F2350" s="27"/>
      <c r="G2350" s="27"/>
      <c r="H2350" s="27"/>
      <c r="I2350" s="27"/>
      <c r="J2350" s="27"/>
      <c r="K2350" s="27"/>
      <c r="L2350" s="27"/>
      <c r="M2350" s="27"/>
      <c r="N2350" s="27"/>
      <c r="O2350" s="27"/>
      <c r="P2350" s="27"/>
      <c r="Q2350" s="27"/>
      <c r="R2350" s="27"/>
      <c r="S2350" s="27"/>
      <c r="T2350" s="27"/>
      <c r="U2350" s="27"/>
      <c r="V2350" s="27"/>
      <c r="W2350" s="27"/>
    </row>
    <row r="2351" spans="3:23">
      <c r="C2351" s="27"/>
      <c r="D2351" s="27"/>
      <c r="E2351" s="27"/>
      <c r="F2351" s="27"/>
      <c r="G2351" s="27"/>
      <c r="H2351" s="27"/>
      <c r="I2351" s="27"/>
      <c r="J2351" s="27"/>
      <c r="K2351" s="27"/>
      <c r="L2351" s="27"/>
      <c r="M2351" s="27"/>
      <c r="N2351" s="27"/>
      <c r="O2351" s="27"/>
      <c r="P2351" s="27"/>
      <c r="Q2351" s="27"/>
      <c r="R2351" s="27"/>
      <c r="S2351" s="27"/>
      <c r="T2351" s="27"/>
      <c r="U2351" s="27"/>
      <c r="V2351" s="27"/>
      <c r="W2351" s="27"/>
    </row>
    <row r="2352" spans="3:23">
      <c r="C2352" s="27"/>
      <c r="D2352" s="27"/>
      <c r="E2352" s="27"/>
      <c r="F2352" s="27"/>
      <c r="G2352" s="27"/>
      <c r="H2352" s="27"/>
      <c r="I2352" s="27"/>
      <c r="J2352" s="27"/>
      <c r="K2352" s="27"/>
      <c r="L2352" s="27"/>
      <c r="M2352" s="27"/>
      <c r="N2352" s="27"/>
      <c r="O2352" s="27"/>
      <c r="P2352" s="27"/>
      <c r="Q2352" s="27"/>
      <c r="R2352" s="27"/>
      <c r="S2352" s="27"/>
      <c r="T2352" s="27"/>
      <c r="U2352" s="27"/>
      <c r="V2352" s="27"/>
      <c r="W2352" s="27"/>
    </row>
    <row r="2353" spans="3:23">
      <c r="C2353" s="27"/>
      <c r="D2353" s="27"/>
      <c r="E2353" s="27"/>
      <c r="F2353" s="27"/>
      <c r="G2353" s="27"/>
      <c r="H2353" s="27"/>
      <c r="I2353" s="27"/>
      <c r="J2353" s="27"/>
      <c r="K2353" s="27"/>
      <c r="L2353" s="27"/>
      <c r="M2353" s="27"/>
      <c r="N2353" s="27"/>
      <c r="O2353" s="27"/>
      <c r="P2353" s="27"/>
      <c r="Q2353" s="27"/>
      <c r="R2353" s="27"/>
      <c r="S2353" s="27"/>
      <c r="T2353" s="27"/>
      <c r="U2353" s="27"/>
      <c r="V2353" s="27"/>
      <c r="W2353" s="27"/>
    </row>
    <row r="2354" spans="3:23">
      <c r="C2354" s="27"/>
      <c r="D2354" s="27"/>
      <c r="E2354" s="27"/>
      <c r="F2354" s="27"/>
      <c r="G2354" s="27"/>
      <c r="H2354" s="27"/>
      <c r="I2354" s="27"/>
      <c r="J2354" s="27"/>
      <c r="K2354" s="27"/>
      <c r="L2354" s="27"/>
      <c r="M2354" s="27"/>
      <c r="N2354" s="27"/>
      <c r="O2354" s="27"/>
      <c r="P2354" s="27"/>
      <c r="Q2354" s="27"/>
      <c r="R2354" s="27"/>
      <c r="S2354" s="27"/>
      <c r="T2354" s="27"/>
      <c r="U2354" s="27"/>
      <c r="V2354" s="27"/>
      <c r="W2354" s="27"/>
    </row>
    <row r="2355" spans="3:23">
      <c r="C2355" s="27"/>
      <c r="D2355" s="27"/>
      <c r="E2355" s="27"/>
      <c r="F2355" s="27"/>
      <c r="G2355" s="27"/>
      <c r="H2355" s="27"/>
      <c r="I2355" s="27"/>
      <c r="J2355" s="27"/>
      <c r="K2355" s="27"/>
      <c r="L2355" s="27"/>
      <c r="M2355" s="27"/>
      <c r="N2355" s="27"/>
      <c r="O2355" s="27"/>
      <c r="P2355" s="27"/>
      <c r="Q2355" s="27"/>
      <c r="R2355" s="27"/>
      <c r="S2355" s="27"/>
      <c r="T2355" s="27"/>
      <c r="U2355" s="27"/>
      <c r="V2355" s="27"/>
      <c r="W2355" s="27"/>
    </row>
    <row r="2356" spans="3:23">
      <c r="C2356" s="27"/>
      <c r="D2356" s="27"/>
      <c r="E2356" s="27"/>
      <c r="F2356" s="27"/>
      <c r="G2356" s="27"/>
      <c r="H2356" s="27"/>
      <c r="I2356" s="27"/>
      <c r="J2356" s="27"/>
      <c r="K2356" s="27"/>
      <c r="L2356" s="27"/>
      <c r="M2356" s="27"/>
      <c r="N2356" s="27"/>
      <c r="O2356" s="27"/>
      <c r="P2356" s="27"/>
      <c r="Q2356" s="27"/>
      <c r="R2356" s="27"/>
      <c r="S2356" s="27"/>
      <c r="T2356" s="27"/>
      <c r="U2356" s="27"/>
      <c r="V2356" s="27"/>
      <c r="W2356" s="27"/>
    </row>
    <row r="2357" spans="3:23">
      <c r="C2357" s="27"/>
      <c r="D2357" s="27"/>
      <c r="E2357" s="27"/>
      <c r="F2357" s="27"/>
      <c r="G2357" s="27"/>
      <c r="H2357" s="27"/>
      <c r="I2357" s="27"/>
      <c r="J2357" s="27"/>
      <c r="K2357" s="27"/>
      <c r="L2357" s="27"/>
      <c r="M2357" s="27"/>
      <c r="N2357" s="27"/>
      <c r="O2357" s="27"/>
      <c r="P2357" s="27"/>
      <c r="Q2357" s="27"/>
      <c r="R2357" s="27"/>
      <c r="S2357" s="27"/>
      <c r="T2357" s="27"/>
      <c r="U2357" s="27"/>
      <c r="V2357" s="27"/>
      <c r="W2357" s="27"/>
    </row>
    <row r="2358" spans="3:23">
      <c r="C2358" s="27"/>
      <c r="D2358" s="27"/>
      <c r="E2358" s="27"/>
      <c r="F2358" s="27"/>
      <c r="G2358" s="27"/>
      <c r="H2358" s="27"/>
      <c r="I2358" s="27"/>
      <c r="J2358" s="27"/>
      <c r="K2358" s="27"/>
      <c r="L2358" s="27"/>
      <c r="M2358" s="27"/>
      <c r="N2358" s="27"/>
      <c r="O2358" s="27"/>
      <c r="P2358" s="27"/>
      <c r="Q2358" s="27"/>
      <c r="R2358" s="27"/>
      <c r="S2358" s="27"/>
      <c r="T2358" s="27"/>
      <c r="U2358" s="27"/>
      <c r="V2358" s="27"/>
      <c r="W2358" s="27"/>
    </row>
    <row r="2359" spans="3:23">
      <c r="C2359" s="27"/>
      <c r="D2359" s="27"/>
      <c r="E2359" s="27"/>
      <c r="F2359" s="27"/>
      <c r="G2359" s="27"/>
      <c r="H2359" s="27"/>
      <c r="I2359" s="27"/>
      <c r="J2359" s="27"/>
      <c r="K2359" s="27"/>
      <c r="L2359" s="27"/>
      <c r="M2359" s="27"/>
      <c r="N2359" s="27"/>
      <c r="O2359" s="27"/>
      <c r="P2359" s="27"/>
      <c r="Q2359" s="27"/>
      <c r="R2359" s="27"/>
      <c r="S2359" s="27"/>
      <c r="T2359" s="27"/>
      <c r="U2359" s="27"/>
      <c r="V2359" s="27"/>
      <c r="W2359" s="27"/>
    </row>
    <row r="2360" spans="3:23">
      <c r="C2360" s="27"/>
      <c r="D2360" s="27"/>
      <c r="E2360" s="27"/>
      <c r="F2360" s="27"/>
      <c r="G2360" s="27"/>
      <c r="H2360" s="27"/>
      <c r="I2360" s="27"/>
      <c r="J2360" s="27"/>
      <c r="K2360" s="27"/>
      <c r="L2360" s="27"/>
      <c r="M2360" s="27"/>
      <c r="N2360" s="27"/>
      <c r="O2360" s="27"/>
      <c r="P2360" s="27"/>
      <c r="Q2360" s="27"/>
      <c r="R2360" s="27"/>
      <c r="S2360" s="27"/>
      <c r="T2360" s="27"/>
      <c r="U2360" s="27"/>
      <c r="V2360" s="27"/>
      <c r="W2360" s="27"/>
    </row>
    <row r="2361" spans="3:23">
      <c r="C2361" s="27"/>
      <c r="D2361" s="27"/>
      <c r="E2361" s="27"/>
      <c r="F2361" s="27"/>
      <c r="G2361" s="27"/>
      <c r="H2361" s="27"/>
      <c r="I2361" s="27"/>
      <c r="J2361" s="27"/>
      <c r="K2361" s="27"/>
      <c r="L2361" s="27"/>
      <c r="M2361" s="27"/>
      <c r="N2361" s="27"/>
      <c r="O2361" s="27"/>
      <c r="P2361" s="27"/>
      <c r="Q2361" s="27"/>
      <c r="R2361" s="27"/>
      <c r="S2361" s="27"/>
      <c r="T2361" s="27"/>
      <c r="U2361" s="27"/>
      <c r="V2361" s="27"/>
      <c r="W2361" s="27"/>
    </row>
    <row r="2362" spans="3:23">
      <c r="C2362" s="27"/>
      <c r="D2362" s="27"/>
      <c r="E2362" s="27"/>
      <c r="F2362" s="27"/>
      <c r="G2362" s="27"/>
      <c r="H2362" s="27"/>
      <c r="I2362" s="27"/>
      <c r="J2362" s="27"/>
      <c r="K2362" s="27"/>
      <c r="L2362" s="27"/>
      <c r="M2362" s="27"/>
      <c r="N2362" s="27"/>
      <c r="O2362" s="27"/>
      <c r="P2362" s="27"/>
      <c r="Q2362" s="27"/>
      <c r="R2362" s="27"/>
      <c r="S2362" s="27"/>
      <c r="T2362" s="27"/>
      <c r="U2362" s="27"/>
      <c r="V2362" s="27"/>
      <c r="W2362" s="27"/>
    </row>
    <row r="2363" spans="3:23">
      <c r="C2363" s="27"/>
      <c r="D2363" s="27"/>
      <c r="E2363" s="27"/>
      <c r="F2363" s="27"/>
      <c r="G2363" s="27"/>
      <c r="H2363" s="27"/>
      <c r="I2363" s="27"/>
      <c r="J2363" s="27"/>
      <c r="K2363" s="27"/>
      <c r="L2363" s="27"/>
      <c r="M2363" s="27"/>
      <c r="N2363" s="27"/>
      <c r="O2363" s="27"/>
      <c r="P2363" s="27"/>
      <c r="Q2363" s="27"/>
      <c r="R2363" s="27"/>
      <c r="S2363" s="27"/>
      <c r="T2363" s="27"/>
      <c r="U2363" s="27"/>
      <c r="V2363" s="27"/>
      <c r="W2363" s="27"/>
    </row>
    <row r="2364" spans="3:23">
      <c r="C2364" s="27"/>
      <c r="D2364" s="27"/>
      <c r="E2364" s="27"/>
      <c r="F2364" s="27"/>
      <c r="G2364" s="27"/>
      <c r="H2364" s="27"/>
      <c r="I2364" s="27"/>
      <c r="J2364" s="27"/>
      <c r="K2364" s="27"/>
      <c r="L2364" s="27"/>
      <c r="M2364" s="27"/>
      <c r="N2364" s="27"/>
      <c r="O2364" s="27"/>
      <c r="P2364" s="27"/>
      <c r="Q2364" s="27"/>
      <c r="R2364" s="27"/>
      <c r="S2364" s="27"/>
      <c r="T2364" s="27"/>
      <c r="U2364" s="27"/>
      <c r="V2364" s="27"/>
      <c r="W2364" s="27"/>
    </row>
    <row r="2365" spans="3:23">
      <c r="C2365" s="27"/>
      <c r="D2365" s="27"/>
      <c r="E2365" s="27"/>
      <c r="F2365" s="27"/>
      <c r="G2365" s="27"/>
      <c r="H2365" s="27"/>
      <c r="I2365" s="27"/>
      <c r="J2365" s="27"/>
      <c r="K2365" s="27"/>
      <c r="L2365" s="27"/>
      <c r="M2365" s="27"/>
      <c r="N2365" s="27"/>
      <c r="O2365" s="27"/>
      <c r="P2365" s="27"/>
      <c r="Q2365" s="27"/>
      <c r="R2365" s="27"/>
      <c r="S2365" s="27"/>
      <c r="T2365" s="27"/>
      <c r="U2365" s="27"/>
      <c r="V2365" s="27"/>
      <c r="W2365" s="27"/>
    </row>
    <row r="2366" spans="3:23">
      <c r="C2366" s="27"/>
      <c r="D2366" s="27"/>
      <c r="E2366" s="27"/>
      <c r="F2366" s="27"/>
      <c r="G2366" s="27"/>
      <c r="H2366" s="27"/>
      <c r="I2366" s="27"/>
      <c r="J2366" s="27"/>
      <c r="K2366" s="27"/>
      <c r="L2366" s="27"/>
      <c r="M2366" s="27"/>
      <c r="N2366" s="27"/>
      <c r="O2366" s="27"/>
      <c r="P2366" s="27"/>
      <c r="Q2366" s="27"/>
      <c r="R2366" s="27"/>
      <c r="S2366" s="27"/>
      <c r="T2366" s="27"/>
      <c r="U2366" s="27"/>
      <c r="V2366" s="27"/>
      <c r="W2366" s="27"/>
    </row>
    <row r="2367" spans="3:23">
      <c r="C2367" s="27"/>
      <c r="D2367" s="27"/>
      <c r="E2367" s="27"/>
      <c r="F2367" s="27"/>
      <c r="G2367" s="27"/>
      <c r="H2367" s="27"/>
      <c r="I2367" s="27"/>
      <c r="J2367" s="27"/>
      <c r="K2367" s="27"/>
      <c r="L2367" s="27"/>
      <c r="M2367" s="27"/>
      <c r="N2367" s="27"/>
      <c r="O2367" s="27"/>
      <c r="P2367" s="27"/>
      <c r="Q2367" s="27"/>
      <c r="R2367" s="27"/>
      <c r="S2367" s="27"/>
      <c r="T2367" s="27"/>
      <c r="U2367" s="27"/>
      <c r="V2367" s="27"/>
      <c r="W2367" s="27"/>
    </row>
    <row r="2368" spans="3:23">
      <c r="C2368" s="27"/>
      <c r="D2368" s="27"/>
      <c r="E2368" s="27"/>
      <c r="F2368" s="27"/>
      <c r="G2368" s="27"/>
      <c r="H2368" s="27"/>
      <c r="I2368" s="27"/>
      <c r="J2368" s="27"/>
      <c r="K2368" s="27"/>
      <c r="L2368" s="27"/>
      <c r="M2368" s="27"/>
      <c r="N2368" s="27"/>
      <c r="O2368" s="27"/>
      <c r="P2368" s="27"/>
      <c r="Q2368" s="27"/>
      <c r="R2368" s="27"/>
      <c r="S2368" s="27"/>
      <c r="T2368" s="27"/>
      <c r="U2368" s="27"/>
      <c r="V2368" s="27"/>
      <c r="W2368" s="27"/>
    </row>
    <row r="2369" spans="3:23">
      <c r="C2369" s="27"/>
      <c r="D2369" s="27"/>
      <c r="E2369" s="27"/>
      <c r="F2369" s="27"/>
      <c r="G2369" s="27"/>
      <c r="H2369" s="27"/>
      <c r="I2369" s="27"/>
      <c r="J2369" s="27"/>
      <c r="K2369" s="27"/>
      <c r="L2369" s="27"/>
      <c r="M2369" s="27"/>
      <c r="N2369" s="27"/>
      <c r="O2369" s="27"/>
      <c r="P2369" s="27"/>
      <c r="Q2369" s="27"/>
      <c r="R2369" s="27"/>
      <c r="S2369" s="27"/>
      <c r="T2369" s="27"/>
      <c r="U2369" s="27"/>
      <c r="V2369" s="27"/>
      <c r="W2369" s="27"/>
    </row>
    <row r="2370" spans="3:23">
      <c r="C2370" s="27"/>
      <c r="D2370" s="27"/>
      <c r="E2370" s="27"/>
      <c r="F2370" s="27"/>
      <c r="G2370" s="27"/>
      <c r="H2370" s="27"/>
      <c r="I2370" s="27"/>
      <c r="J2370" s="27"/>
      <c r="K2370" s="27"/>
      <c r="L2370" s="27"/>
      <c r="M2370" s="27"/>
      <c r="N2370" s="27"/>
      <c r="O2370" s="27"/>
      <c r="P2370" s="27"/>
      <c r="Q2370" s="27"/>
      <c r="R2370" s="27"/>
      <c r="S2370" s="27"/>
      <c r="T2370" s="27"/>
      <c r="U2370" s="27"/>
      <c r="V2370" s="27"/>
      <c r="W2370" s="27"/>
    </row>
    <row r="2371" spans="3:23">
      <c r="C2371" s="27"/>
      <c r="D2371" s="27"/>
      <c r="E2371" s="27"/>
      <c r="F2371" s="27"/>
      <c r="G2371" s="27"/>
      <c r="H2371" s="27"/>
      <c r="I2371" s="27"/>
      <c r="J2371" s="27"/>
      <c r="K2371" s="27"/>
      <c r="L2371" s="27"/>
      <c r="M2371" s="27"/>
      <c r="N2371" s="27"/>
      <c r="O2371" s="27"/>
      <c r="P2371" s="27"/>
      <c r="Q2371" s="27"/>
      <c r="R2371" s="27"/>
      <c r="S2371" s="27"/>
      <c r="T2371" s="27"/>
      <c r="U2371" s="27"/>
      <c r="V2371" s="27"/>
      <c r="W2371" s="27"/>
    </row>
    <row r="2372" spans="3:23">
      <c r="C2372" s="27"/>
      <c r="D2372" s="27"/>
      <c r="E2372" s="27"/>
      <c r="F2372" s="27"/>
      <c r="G2372" s="27"/>
      <c r="H2372" s="27"/>
      <c r="I2372" s="27"/>
      <c r="J2372" s="27"/>
      <c r="K2372" s="27"/>
      <c r="L2372" s="27"/>
      <c r="M2372" s="27"/>
      <c r="N2372" s="27"/>
      <c r="O2372" s="27"/>
      <c r="P2372" s="27"/>
      <c r="Q2372" s="27"/>
      <c r="R2372" s="27"/>
      <c r="S2372" s="27"/>
      <c r="T2372" s="27"/>
      <c r="U2372" s="27"/>
      <c r="V2372" s="27"/>
      <c r="W2372" s="27"/>
    </row>
    <row r="2373" spans="3:23">
      <c r="C2373" s="27"/>
      <c r="D2373" s="27"/>
      <c r="E2373" s="27"/>
      <c r="F2373" s="27"/>
      <c r="G2373" s="27"/>
      <c r="H2373" s="27"/>
      <c r="I2373" s="27"/>
      <c r="J2373" s="27"/>
      <c r="K2373" s="27"/>
      <c r="L2373" s="27"/>
      <c r="M2373" s="27"/>
      <c r="N2373" s="27"/>
      <c r="O2373" s="27"/>
      <c r="P2373" s="27"/>
      <c r="Q2373" s="27"/>
      <c r="R2373" s="27"/>
      <c r="S2373" s="27"/>
      <c r="T2373" s="27"/>
      <c r="U2373" s="27"/>
      <c r="V2373" s="27"/>
      <c r="W2373" s="27"/>
    </row>
    <row r="2374" spans="3:23">
      <c r="C2374" s="27"/>
      <c r="D2374" s="27"/>
      <c r="E2374" s="27"/>
      <c r="F2374" s="27"/>
      <c r="G2374" s="27"/>
      <c r="H2374" s="27"/>
      <c r="I2374" s="27"/>
      <c r="J2374" s="27"/>
      <c r="K2374" s="27"/>
      <c r="L2374" s="27"/>
      <c r="M2374" s="27"/>
      <c r="N2374" s="27"/>
      <c r="O2374" s="27"/>
      <c r="P2374" s="27"/>
      <c r="Q2374" s="27"/>
      <c r="R2374" s="27"/>
      <c r="S2374" s="27"/>
      <c r="T2374" s="27"/>
      <c r="U2374" s="27"/>
      <c r="V2374" s="27"/>
      <c r="W2374" s="27"/>
    </row>
    <row r="2375" spans="3:23">
      <c r="C2375" s="27"/>
      <c r="D2375" s="27"/>
      <c r="E2375" s="27"/>
      <c r="F2375" s="27"/>
      <c r="G2375" s="27"/>
      <c r="H2375" s="27"/>
      <c r="I2375" s="27"/>
      <c r="J2375" s="27"/>
      <c r="K2375" s="27"/>
      <c r="L2375" s="27"/>
      <c r="M2375" s="27"/>
      <c r="N2375" s="27"/>
      <c r="O2375" s="27"/>
      <c r="P2375" s="27"/>
      <c r="Q2375" s="27"/>
      <c r="R2375" s="27"/>
      <c r="S2375" s="27"/>
      <c r="T2375" s="27"/>
      <c r="U2375" s="27"/>
      <c r="V2375" s="27"/>
      <c r="W2375" s="27"/>
    </row>
    <row r="2376" spans="3:23">
      <c r="C2376" s="27"/>
      <c r="D2376" s="27"/>
      <c r="E2376" s="27"/>
      <c r="F2376" s="27"/>
      <c r="G2376" s="27"/>
      <c r="H2376" s="27"/>
      <c r="I2376" s="27"/>
      <c r="J2376" s="27"/>
      <c r="K2376" s="27"/>
      <c r="L2376" s="27"/>
      <c r="M2376" s="27"/>
      <c r="N2376" s="27"/>
      <c r="O2376" s="27"/>
      <c r="P2376" s="27"/>
      <c r="Q2376" s="27"/>
      <c r="R2376" s="27"/>
      <c r="S2376" s="27"/>
      <c r="T2376" s="27"/>
      <c r="U2376" s="27"/>
      <c r="V2376" s="27"/>
      <c r="W2376" s="27"/>
    </row>
    <row r="2377" spans="3:23">
      <c r="C2377" s="27"/>
      <c r="D2377" s="27"/>
      <c r="E2377" s="27"/>
      <c r="F2377" s="27"/>
      <c r="G2377" s="27"/>
      <c r="H2377" s="27"/>
      <c r="I2377" s="27"/>
      <c r="J2377" s="27"/>
      <c r="K2377" s="27"/>
      <c r="L2377" s="27"/>
      <c r="M2377" s="27"/>
      <c r="N2377" s="27"/>
      <c r="O2377" s="27"/>
      <c r="P2377" s="27"/>
      <c r="Q2377" s="27"/>
      <c r="R2377" s="27"/>
      <c r="S2377" s="27"/>
      <c r="T2377" s="27"/>
      <c r="U2377" s="27"/>
      <c r="V2377" s="27"/>
      <c r="W2377" s="27"/>
    </row>
    <row r="2378" spans="3:23">
      <c r="C2378" s="27"/>
      <c r="D2378" s="27"/>
      <c r="E2378" s="27"/>
      <c r="F2378" s="27"/>
      <c r="G2378" s="27"/>
      <c r="H2378" s="27"/>
      <c r="I2378" s="27"/>
      <c r="J2378" s="27"/>
      <c r="K2378" s="27"/>
      <c r="L2378" s="27"/>
      <c r="M2378" s="27"/>
      <c r="N2378" s="27"/>
      <c r="O2378" s="27"/>
      <c r="P2378" s="27"/>
      <c r="Q2378" s="27"/>
      <c r="R2378" s="27"/>
      <c r="S2378" s="27"/>
      <c r="T2378" s="27"/>
      <c r="U2378" s="27"/>
      <c r="V2378" s="27"/>
      <c r="W2378" s="27"/>
    </row>
    <row r="2379" spans="3:23">
      <c r="C2379" s="27"/>
      <c r="D2379" s="27"/>
      <c r="E2379" s="27"/>
      <c r="F2379" s="27"/>
      <c r="G2379" s="27"/>
      <c r="H2379" s="27"/>
      <c r="I2379" s="27"/>
      <c r="J2379" s="27"/>
      <c r="K2379" s="27"/>
      <c r="L2379" s="27"/>
      <c r="M2379" s="27"/>
      <c r="N2379" s="27"/>
      <c r="O2379" s="27"/>
      <c r="P2379" s="27"/>
      <c r="Q2379" s="27"/>
      <c r="R2379" s="27"/>
      <c r="S2379" s="27"/>
      <c r="T2379" s="27"/>
      <c r="U2379" s="27"/>
      <c r="V2379" s="27"/>
      <c r="W2379" s="27"/>
    </row>
    <row r="2380" spans="3:23">
      <c r="C2380" s="27"/>
      <c r="D2380" s="27"/>
      <c r="E2380" s="27"/>
      <c r="F2380" s="27"/>
      <c r="G2380" s="27"/>
      <c r="H2380" s="27"/>
      <c r="I2380" s="27"/>
      <c r="J2380" s="27"/>
      <c r="K2380" s="27"/>
      <c r="L2380" s="27"/>
      <c r="M2380" s="27"/>
      <c r="N2380" s="27"/>
      <c r="O2380" s="27"/>
      <c r="P2380" s="27"/>
      <c r="Q2380" s="27"/>
      <c r="R2380" s="27"/>
      <c r="S2380" s="27"/>
      <c r="T2380" s="27"/>
      <c r="U2380" s="27"/>
      <c r="V2380" s="27"/>
      <c r="W2380" s="27"/>
    </row>
    <row r="2381" spans="3:23">
      <c r="C2381" s="27"/>
      <c r="D2381" s="27"/>
      <c r="E2381" s="27"/>
      <c r="F2381" s="27"/>
      <c r="G2381" s="27"/>
      <c r="H2381" s="27"/>
      <c r="I2381" s="27"/>
      <c r="J2381" s="27"/>
      <c r="K2381" s="27"/>
      <c r="L2381" s="27"/>
      <c r="M2381" s="27"/>
      <c r="N2381" s="27"/>
      <c r="O2381" s="27"/>
      <c r="P2381" s="27"/>
      <c r="Q2381" s="27"/>
      <c r="R2381" s="27"/>
      <c r="S2381" s="27"/>
      <c r="T2381" s="27"/>
      <c r="U2381" s="27"/>
      <c r="V2381" s="27"/>
      <c r="W2381" s="27"/>
    </row>
    <row r="2382" spans="3:23">
      <c r="C2382" s="27"/>
      <c r="D2382" s="27"/>
      <c r="E2382" s="27"/>
      <c r="F2382" s="27"/>
      <c r="G2382" s="27"/>
      <c r="H2382" s="27"/>
      <c r="I2382" s="27"/>
      <c r="J2382" s="27"/>
      <c r="K2382" s="27"/>
      <c r="L2382" s="27"/>
      <c r="M2382" s="27"/>
      <c r="N2382" s="27"/>
      <c r="O2382" s="27"/>
      <c r="P2382" s="27"/>
      <c r="Q2382" s="27"/>
      <c r="R2382" s="27"/>
      <c r="S2382" s="27"/>
      <c r="T2382" s="27"/>
      <c r="U2382" s="27"/>
      <c r="V2382" s="27"/>
      <c r="W2382" s="27"/>
    </row>
    <row r="2383" spans="3:23">
      <c r="C2383" s="27"/>
      <c r="D2383" s="27"/>
      <c r="E2383" s="27"/>
      <c r="F2383" s="27"/>
      <c r="G2383" s="27"/>
      <c r="H2383" s="27"/>
      <c r="I2383" s="27"/>
      <c r="J2383" s="27"/>
      <c r="K2383" s="27"/>
      <c r="L2383" s="27"/>
      <c r="M2383" s="27"/>
      <c r="N2383" s="27"/>
      <c r="O2383" s="27"/>
      <c r="P2383" s="27"/>
      <c r="Q2383" s="27"/>
      <c r="R2383" s="27"/>
      <c r="S2383" s="27"/>
      <c r="T2383" s="27"/>
      <c r="U2383" s="27"/>
      <c r="V2383" s="27"/>
      <c r="W2383" s="27"/>
    </row>
    <row r="2384" spans="3:23">
      <c r="C2384" s="27"/>
      <c r="D2384" s="27"/>
      <c r="E2384" s="27"/>
      <c r="F2384" s="27"/>
      <c r="G2384" s="27"/>
      <c r="H2384" s="27"/>
      <c r="I2384" s="27"/>
      <c r="J2384" s="27"/>
      <c r="K2384" s="27"/>
      <c r="L2384" s="27"/>
      <c r="M2384" s="27"/>
      <c r="N2384" s="27"/>
      <c r="O2384" s="27"/>
      <c r="P2384" s="27"/>
      <c r="Q2384" s="27"/>
      <c r="R2384" s="27"/>
      <c r="S2384" s="27"/>
      <c r="T2384" s="27"/>
      <c r="U2384" s="27"/>
      <c r="V2384" s="27"/>
      <c r="W2384" s="27"/>
    </row>
    <row r="2385" spans="3:23">
      <c r="C2385" s="27"/>
      <c r="D2385" s="27"/>
      <c r="E2385" s="27"/>
      <c r="F2385" s="27"/>
      <c r="G2385" s="27"/>
      <c r="H2385" s="27"/>
      <c r="I2385" s="27"/>
      <c r="J2385" s="27"/>
      <c r="K2385" s="27"/>
      <c r="L2385" s="27"/>
      <c r="M2385" s="27"/>
      <c r="N2385" s="27"/>
      <c r="O2385" s="27"/>
      <c r="P2385" s="27"/>
      <c r="Q2385" s="27"/>
      <c r="R2385" s="27"/>
      <c r="S2385" s="27"/>
      <c r="T2385" s="27"/>
      <c r="U2385" s="27"/>
      <c r="V2385" s="27"/>
      <c r="W2385" s="27"/>
    </row>
    <row r="2386" spans="3:23">
      <c r="C2386" s="27"/>
      <c r="D2386" s="27"/>
      <c r="E2386" s="27"/>
      <c r="F2386" s="27"/>
      <c r="G2386" s="27"/>
      <c r="H2386" s="27"/>
      <c r="I2386" s="27"/>
      <c r="J2386" s="27"/>
      <c r="K2386" s="27"/>
      <c r="L2386" s="27"/>
      <c r="M2386" s="27"/>
      <c r="N2386" s="27"/>
      <c r="O2386" s="27"/>
      <c r="P2386" s="27"/>
      <c r="Q2386" s="27"/>
      <c r="R2386" s="27"/>
      <c r="S2386" s="27"/>
      <c r="T2386" s="27"/>
      <c r="U2386" s="27"/>
      <c r="V2386" s="27"/>
      <c r="W2386" s="27"/>
    </row>
    <row r="2387" spans="3:23">
      <c r="C2387" s="27"/>
      <c r="D2387" s="27"/>
      <c r="E2387" s="27"/>
      <c r="F2387" s="27"/>
      <c r="G2387" s="27"/>
      <c r="H2387" s="27"/>
      <c r="I2387" s="27"/>
      <c r="J2387" s="27"/>
      <c r="K2387" s="27"/>
      <c r="L2387" s="27"/>
      <c r="M2387" s="27"/>
      <c r="N2387" s="27"/>
      <c r="O2387" s="27"/>
      <c r="P2387" s="27"/>
      <c r="Q2387" s="27"/>
      <c r="R2387" s="27"/>
      <c r="S2387" s="27"/>
      <c r="T2387" s="27"/>
      <c r="U2387" s="27"/>
      <c r="V2387" s="27"/>
      <c r="W2387" s="27"/>
    </row>
    <row r="2388" spans="3:23">
      <c r="C2388" s="27"/>
      <c r="D2388" s="27"/>
      <c r="E2388" s="27"/>
      <c r="F2388" s="27"/>
      <c r="G2388" s="27"/>
      <c r="H2388" s="27"/>
      <c r="I2388" s="27"/>
      <c r="J2388" s="27"/>
      <c r="K2388" s="27"/>
      <c r="L2388" s="27"/>
      <c r="M2388" s="27"/>
      <c r="N2388" s="27"/>
      <c r="O2388" s="27"/>
      <c r="P2388" s="27"/>
      <c r="Q2388" s="27"/>
      <c r="R2388" s="27"/>
      <c r="S2388" s="27"/>
      <c r="T2388" s="27"/>
      <c r="U2388" s="27"/>
      <c r="V2388" s="27"/>
      <c r="W2388" s="27"/>
    </row>
    <row r="2389" spans="3:23">
      <c r="C2389" s="27"/>
      <c r="D2389" s="27"/>
      <c r="E2389" s="27"/>
      <c r="F2389" s="27"/>
      <c r="G2389" s="27"/>
      <c r="H2389" s="27"/>
      <c r="I2389" s="27"/>
      <c r="J2389" s="27"/>
      <c r="K2389" s="27"/>
      <c r="L2389" s="27"/>
      <c r="M2389" s="27"/>
      <c r="N2389" s="27"/>
      <c r="O2389" s="27"/>
      <c r="P2389" s="27"/>
      <c r="Q2389" s="27"/>
      <c r="R2389" s="27"/>
      <c r="S2389" s="27"/>
      <c r="T2389" s="27"/>
      <c r="U2389" s="27"/>
      <c r="V2389" s="27"/>
      <c r="W2389" s="27"/>
    </row>
    <row r="2390" spans="3:23">
      <c r="C2390" s="27"/>
      <c r="D2390" s="27"/>
      <c r="E2390" s="27"/>
      <c r="F2390" s="27"/>
      <c r="G2390" s="27"/>
      <c r="H2390" s="27"/>
      <c r="I2390" s="27"/>
      <c r="J2390" s="27"/>
      <c r="K2390" s="27"/>
      <c r="L2390" s="27"/>
      <c r="M2390" s="27"/>
      <c r="N2390" s="27"/>
      <c r="O2390" s="27"/>
      <c r="P2390" s="27"/>
      <c r="Q2390" s="27"/>
      <c r="R2390" s="27"/>
      <c r="S2390" s="27"/>
      <c r="T2390" s="27"/>
      <c r="U2390" s="27"/>
      <c r="V2390" s="27"/>
      <c r="W2390" s="27"/>
    </row>
    <row r="2391" spans="3:23">
      <c r="C2391" s="27"/>
      <c r="D2391" s="27"/>
      <c r="E2391" s="27"/>
      <c r="F2391" s="27"/>
      <c r="G2391" s="27"/>
      <c r="H2391" s="27"/>
      <c r="I2391" s="27"/>
      <c r="J2391" s="27"/>
      <c r="K2391" s="27"/>
      <c r="L2391" s="27"/>
      <c r="M2391" s="27"/>
      <c r="N2391" s="27"/>
      <c r="O2391" s="27"/>
      <c r="P2391" s="27"/>
      <c r="Q2391" s="27"/>
      <c r="R2391" s="27"/>
      <c r="S2391" s="27"/>
      <c r="T2391" s="27"/>
      <c r="U2391" s="27"/>
      <c r="V2391" s="27"/>
      <c r="W2391" s="27"/>
    </row>
    <row r="2392" spans="3:23">
      <c r="C2392" s="27"/>
      <c r="D2392" s="27"/>
      <c r="E2392" s="27"/>
      <c r="F2392" s="27"/>
      <c r="G2392" s="27"/>
      <c r="H2392" s="27"/>
      <c r="I2392" s="27"/>
      <c r="J2392" s="27"/>
      <c r="K2392" s="27"/>
      <c r="L2392" s="27"/>
      <c r="M2392" s="27"/>
      <c r="N2392" s="27"/>
      <c r="O2392" s="27"/>
      <c r="P2392" s="27"/>
      <c r="Q2392" s="27"/>
      <c r="R2392" s="27"/>
      <c r="S2392" s="27"/>
      <c r="T2392" s="27"/>
      <c r="U2392" s="27"/>
      <c r="V2392" s="27"/>
      <c r="W2392" s="27"/>
    </row>
    <row r="2393" spans="3:23">
      <c r="C2393" s="27"/>
      <c r="D2393" s="27"/>
      <c r="E2393" s="27"/>
      <c r="F2393" s="27"/>
      <c r="G2393" s="27"/>
      <c r="H2393" s="27"/>
      <c r="I2393" s="27"/>
      <c r="J2393" s="27"/>
      <c r="K2393" s="27"/>
      <c r="L2393" s="27"/>
      <c r="M2393" s="27"/>
      <c r="N2393" s="27"/>
      <c r="O2393" s="27"/>
      <c r="P2393" s="27"/>
      <c r="Q2393" s="27"/>
      <c r="R2393" s="27"/>
      <c r="S2393" s="27"/>
      <c r="T2393" s="27"/>
      <c r="U2393" s="27"/>
      <c r="V2393" s="27"/>
      <c r="W2393" s="27"/>
    </row>
    <row r="2394" spans="3:23">
      <c r="C2394" s="27"/>
      <c r="D2394" s="27"/>
      <c r="E2394" s="27"/>
      <c r="F2394" s="27"/>
      <c r="G2394" s="27"/>
      <c r="H2394" s="27"/>
      <c r="I2394" s="27"/>
      <c r="J2394" s="27"/>
      <c r="K2394" s="27"/>
      <c r="L2394" s="27"/>
      <c r="M2394" s="27"/>
      <c r="N2394" s="27"/>
      <c r="O2394" s="27"/>
      <c r="P2394" s="27"/>
      <c r="Q2394" s="27"/>
      <c r="R2394" s="27"/>
      <c r="S2394" s="27"/>
      <c r="T2394" s="27"/>
      <c r="U2394" s="27"/>
      <c r="V2394" s="27"/>
      <c r="W2394" s="27"/>
    </row>
    <row r="2395" spans="3:23">
      <c r="C2395" s="27"/>
      <c r="D2395" s="27"/>
      <c r="E2395" s="27"/>
      <c r="F2395" s="27"/>
      <c r="G2395" s="27"/>
      <c r="H2395" s="27"/>
      <c r="I2395" s="27"/>
      <c r="J2395" s="27"/>
      <c r="K2395" s="27"/>
      <c r="L2395" s="27"/>
      <c r="M2395" s="27"/>
      <c r="N2395" s="27"/>
      <c r="O2395" s="27"/>
      <c r="P2395" s="27"/>
      <c r="Q2395" s="27"/>
      <c r="R2395" s="27"/>
      <c r="S2395" s="27"/>
      <c r="T2395" s="27"/>
      <c r="U2395" s="27"/>
      <c r="V2395" s="27"/>
      <c r="W2395" s="27"/>
    </row>
    <row r="2396" spans="3:23">
      <c r="C2396" s="27"/>
      <c r="D2396" s="27"/>
      <c r="E2396" s="27"/>
      <c r="F2396" s="27"/>
      <c r="G2396" s="27"/>
      <c r="H2396" s="27"/>
      <c r="I2396" s="27"/>
      <c r="J2396" s="27"/>
      <c r="K2396" s="27"/>
      <c r="L2396" s="27"/>
      <c r="M2396" s="27"/>
      <c r="N2396" s="27"/>
      <c r="O2396" s="27"/>
      <c r="P2396" s="27"/>
      <c r="Q2396" s="27"/>
      <c r="R2396" s="27"/>
      <c r="S2396" s="27"/>
      <c r="T2396" s="27"/>
      <c r="U2396" s="27"/>
      <c r="V2396" s="27"/>
      <c r="W2396" s="27"/>
    </row>
    <row r="2397" spans="3:23">
      <c r="C2397" s="27"/>
      <c r="D2397" s="27"/>
      <c r="E2397" s="27"/>
      <c r="F2397" s="27"/>
      <c r="G2397" s="27"/>
      <c r="H2397" s="27"/>
      <c r="I2397" s="27"/>
      <c r="J2397" s="27"/>
      <c r="K2397" s="27"/>
      <c r="L2397" s="27"/>
      <c r="M2397" s="27"/>
      <c r="N2397" s="27"/>
      <c r="O2397" s="27"/>
      <c r="P2397" s="27"/>
      <c r="Q2397" s="27"/>
      <c r="R2397" s="27"/>
      <c r="S2397" s="27"/>
      <c r="T2397" s="27"/>
      <c r="U2397" s="27"/>
      <c r="V2397" s="27"/>
      <c r="W2397" s="27"/>
    </row>
    <row r="2398" spans="3:23">
      <c r="C2398" s="27"/>
      <c r="D2398" s="27"/>
      <c r="E2398" s="27"/>
      <c r="F2398" s="27"/>
      <c r="G2398" s="27"/>
      <c r="H2398" s="27"/>
      <c r="I2398" s="27"/>
      <c r="J2398" s="27"/>
      <c r="K2398" s="27"/>
      <c r="L2398" s="27"/>
      <c r="M2398" s="27"/>
      <c r="N2398" s="27"/>
      <c r="O2398" s="27"/>
      <c r="P2398" s="27"/>
      <c r="Q2398" s="27"/>
      <c r="R2398" s="27"/>
      <c r="S2398" s="27"/>
      <c r="T2398" s="27"/>
      <c r="U2398" s="27"/>
      <c r="V2398" s="27"/>
      <c r="W2398" s="27"/>
    </row>
    <row r="2399" spans="3:23">
      <c r="C2399" s="27"/>
      <c r="D2399" s="27"/>
      <c r="E2399" s="27"/>
      <c r="F2399" s="27"/>
      <c r="G2399" s="27"/>
      <c r="H2399" s="27"/>
      <c r="I2399" s="27"/>
      <c r="J2399" s="27"/>
      <c r="K2399" s="27"/>
      <c r="L2399" s="27"/>
      <c r="M2399" s="27"/>
      <c r="N2399" s="27"/>
      <c r="O2399" s="27"/>
      <c r="P2399" s="27"/>
      <c r="Q2399" s="27"/>
      <c r="R2399" s="27"/>
      <c r="S2399" s="27"/>
      <c r="T2399" s="27"/>
      <c r="U2399" s="27"/>
      <c r="V2399" s="27"/>
      <c r="W2399" s="27"/>
    </row>
    <row r="2400" spans="3:23">
      <c r="C2400" s="27"/>
      <c r="D2400" s="27"/>
      <c r="E2400" s="27"/>
      <c r="F2400" s="27"/>
      <c r="G2400" s="27"/>
      <c r="H2400" s="27"/>
      <c r="I2400" s="27"/>
      <c r="J2400" s="27"/>
      <c r="K2400" s="27"/>
      <c r="L2400" s="27"/>
      <c r="M2400" s="27"/>
      <c r="N2400" s="27"/>
      <c r="O2400" s="27"/>
      <c r="P2400" s="27"/>
      <c r="Q2400" s="27"/>
      <c r="R2400" s="27"/>
      <c r="S2400" s="27"/>
      <c r="T2400" s="27"/>
      <c r="U2400" s="27"/>
      <c r="V2400" s="27"/>
      <c r="W2400" s="27"/>
    </row>
    <row r="2401" spans="3:23">
      <c r="C2401" s="27"/>
      <c r="D2401" s="27"/>
      <c r="E2401" s="27"/>
      <c r="F2401" s="27"/>
      <c r="G2401" s="27"/>
      <c r="H2401" s="27"/>
      <c r="I2401" s="27"/>
      <c r="J2401" s="27"/>
      <c r="K2401" s="27"/>
      <c r="L2401" s="27"/>
      <c r="M2401" s="27"/>
      <c r="N2401" s="27"/>
      <c r="O2401" s="27"/>
      <c r="P2401" s="27"/>
      <c r="Q2401" s="27"/>
      <c r="R2401" s="27"/>
      <c r="S2401" s="27"/>
      <c r="T2401" s="27"/>
      <c r="U2401" s="27"/>
      <c r="V2401" s="27"/>
      <c r="W2401" s="27"/>
    </row>
    <row r="2402" spans="3:23">
      <c r="C2402" s="27"/>
      <c r="D2402" s="27"/>
      <c r="E2402" s="27"/>
      <c r="F2402" s="27"/>
      <c r="G2402" s="27"/>
      <c r="H2402" s="27"/>
      <c r="I2402" s="27"/>
      <c r="J2402" s="27"/>
      <c r="K2402" s="27"/>
      <c r="L2402" s="27"/>
      <c r="M2402" s="27"/>
      <c r="N2402" s="27"/>
      <c r="O2402" s="27"/>
      <c r="P2402" s="27"/>
      <c r="Q2402" s="27"/>
      <c r="R2402" s="27"/>
      <c r="S2402" s="27"/>
      <c r="T2402" s="27"/>
      <c r="U2402" s="27"/>
      <c r="V2402" s="27"/>
      <c r="W2402" s="27"/>
    </row>
    <row r="2403" spans="3:23">
      <c r="C2403" s="27"/>
      <c r="D2403" s="27"/>
      <c r="E2403" s="27"/>
      <c r="F2403" s="27"/>
      <c r="G2403" s="27"/>
      <c r="H2403" s="27"/>
      <c r="I2403" s="27"/>
      <c r="J2403" s="27"/>
      <c r="K2403" s="27"/>
      <c r="L2403" s="27"/>
      <c r="M2403" s="27"/>
      <c r="N2403" s="27"/>
      <c r="O2403" s="27"/>
      <c r="P2403" s="27"/>
      <c r="Q2403" s="27"/>
      <c r="R2403" s="27"/>
      <c r="S2403" s="27"/>
      <c r="T2403" s="27"/>
      <c r="U2403" s="27"/>
      <c r="V2403" s="27"/>
      <c r="W2403" s="27"/>
    </row>
    <row r="2404" spans="3:23">
      <c r="C2404" s="27"/>
      <c r="D2404" s="27"/>
      <c r="E2404" s="27"/>
      <c r="F2404" s="27"/>
      <c r="G2404" s="27"/>
      <c r="H2404" s="27"/>
      <c r="I2404" s="27"/>
      <c r="J2404" s="27"/>
      <c r="K2404" s="27"/>
      <c r="L2404" s="27"/>
      <c r="M2404" s="27"/>
      <c r="N2404" s="27"/>
      <c r="O2404" s="27"/>
      <c r="P2404" s="27"/>
      <c r="Q2404" s="27"/>
      <c r="R2404" s="27"/>
      <c r="S2404" s="27"/>
      <c r="T2404" s="27"/>
      <c r="U2404" s="27"/>
      <c r="V2404" s="27"/>
      <c r="W2404" s="27"/>
    </row>
    <row r="2405" spans="3:23">
      <c r="C2405" s="27"/>
      <c r="D2405" s="27"/>
      <c r="E2405" s="27"/>
      <c r="F2405" s="27"/>
      <c r="G2405" s="27"/>
      <c r="H2405" s="27"/>
      <c r="I2405" s="27"/>
      <c r="J2405" s="27"/>
      <c r="K2405" s="27"/>
      <c r="L2405" s="27"/>
      <c r="M2405" s="27"/>
      <c r="N2405" s="27"/>
      <c r="O2405" s="27"/>
      <c r="P2405" s="27"/>
      <c r="Q2405" s="27"/>
      <c r="R2405" s="27"/>
      <c r="S2405" s="27"/>
      <c r="T2405" s="27"/>
      <c r="U2405" s="27"/>
      <c r="V2405" s="27"/>
      <c r="W2405" s="27"/>
    </row>
    <row r="2406" spans="3:23">
      <c r="C2406" s="27"/>
      <c r="D2406" s="27"/>
      <c r="E2406" s="27"/>
      <c r="F2406" s="27"/>
      <c r="G2406" s="27"/>
      <c r="H2406" s="27"/>
      <c r="I2406" s="27"/>
      <c r="J2406" s="27"/>
      <c r="K2406" s="27"/>
      <c r="L2406" s="27"/>
      <c r="M2406" s="27"/>
      <c r="N2406" s="27"/>
      <c r="O2406" s="27"/>
      <c r="P2406" s="27"/>
      <c r="Q2406" s="27"/>
      <c r="R2406" s="27"/>
      <c r="S2406" s="27"/>
      <c r="T2406" s="27"/>
      <c r="U2406" s="27"/>
      <c r="V2406" s="27"/>
      <c r="W2406" s="27"/>
    </row>
    <row r="2407" spans="3:23">
      <c r="C2407" s="27"/>
      <c r="D2407" s="27"/>
      <c r="E2407" s="27"/>
      <c r="F2407" s="27"/>
      <c r="G2407" s="27"/>
      <c r="H2407" s="27"/>
      <c r="I2407" s="27"/>
      <c r="J2407" s="27"/>
      <c r="K2407" s="27"/>
      <c r="L2407" s="27"/>
      <c r="M2407" s="27"/>
      <c r="N2407" s="27"/>
      <c r="O2407" s="27"/>
      <c r="P2407" s="27"/>
      <c r="Q2407" s="27"/>
      <c r="R2407" s="27"/>
      <c r="S2407" s="27"/>
      <c r="T2407" s="27"/>
      <c r="U2407" s="27"/>
      <c r="V2407" s="27"/>
      <c r="W2407" s="27"/>
    </row>
    <row r="2408" spans="3:23">
      <c r="C2408" s="27"/>
      <c r="D2408" s="27"/>
      <c r="E2408" s="27"/>
      <c r="F2408" s="27"/>
      <c r="G2408" s="27"/>
      <c r="H2408" s="27"/>
      <c r="I2408" s="27"/>
      <c r="J2408" s="27"/>
      <c r="K2408" s="27"/>
      <c r="L2408" s="27"/>
      <c r="M2408" s="27"/>
      <c r="N2408" s="27"/>
      <c r="O2408" s="27"/>
      <c r="P2408" s="27"/>
      <c r="Q2408" s="27"/>
      <c r="R2408" s="27"/>
      <c r="S2408" s="27"/>
      <c r="T2408" s="27"/>
      <c r="U2408" s="27"/>
      <c r="V2408" s="27"/>
      <c r="W2408" s="27"/>
    </row>
    <row r="2409" spans="3:23">
      <c r="C2409" s="27"/>
      <c r="D2409" s="27"/>
      <c r="E2409" s="27"/>
      <c r="F2409" s="27"/>
      <c r="G2409" s="27"/>
      <c r="H2409" s="27"/>
      <c r="I2409" s="27"/>
      <c r="J2409" s="27"/>
      <c r="K2409" s="27"/>
      <c r="L2409" s="27"/>
      <c r="M2409" s="27"/>
      <c r="N2409" s="27"/>
      <c r="O2409" s="27"/>
      <c r="P2409" s="27"/>
      <c r="Q2409" s="27"/>
      <c r="R2409" s="27"/>
      <c r="S2409" s="27"/>
      <c r="T2409" s="27"/>
      <c r="U2409" s="27"/>
      <c r="V2409" s="27"/>
      <c r="W2409" s="27"/>
    </row>
    <row r="2410" spans="3:23">
      <c r="C2410" s="27"/>
      <c r="D2410" s="27"/>
      <c r="E2410" s="27"/>
      <c r="F2410" s="27"/>
      <c r="G2410" s="27"/>
      <c r="H2410" s="27"/>
      <c r="I2410" s="27"/>
      <c r="J2410" s="27"/>
      <c r="K2410" s="27"/>
      <c r="L2410" s="27"/>
      <c r="M2410" s="27"/>
      <c r="N2410" s="27"/>
      <c r="O2410" s="27"/>
      <c r="P2410" s="27"/>
      <c r="Q2410" s="27"/>
      <c r="R2410" s="27"/>
      <c r="S2410" s="27"/>
      <c r="T2410" s="27"/>
      <c r="U2410" s="27"/>
      <c r="V2410" s="27"/>
      <c r="W2410" s="27"/>
    </row>
    <row r="2411" spans="3:23">
      <c r="C2411" s="27"/>
      <c r="D2411" s="27"/>
      <c r="E2411" s="27"/>
      <c r="F2411" s="27"/>
      <c r="G2411" s="27"/>
      <c r="H2411" s="27"/>
      <c r="I2411" s="27"/>
      <c r="J2411" s="27"/>
      <c r="K2411" s="27"/>
      <c r="L2411" s="27"/>
      <c r="M2411" s="27"/>
      <c r="N2411" s="27"/>
      <c r="O2411" s="27"/>
      <c r="P2411" s="27"/>
      <c r="Q2411" s="27"/>
      <c r="R2411" s="27"/>
      <c r="S2411" s="27"/>
      <c r="T2411" s="27"/>
      <c r="U2411" s="27"/>
      <c r="V2411" s="27"/>
      <c r="W2411" s="27"/>
    </row>
    <row r="2412" spans="3:23">
      <c r="C2412" s="27"/>
      <c r="D2412" s="27"/>
      <c r="E2412" s="27"/>
      <c r="F2412" s="27"/>
      <c r="G2412" s="27"/>
      <c r="H2412" s="27"/>
      <c r="I2412" s="27"/>
      <c r="J2412" s="27"/>
      <c r="K2412" s="27"/>
      <c r="L2412" s="27"/>
      <c r="M2412" s="27"/>
      <c r="N2412" s="27"/>
      <c r="O2412" s="27"/>
      <c r="P2412" s="27"/>
      <c r="Q2412" s="27"/>
      <c r="R2412" s="27"/>
      <c r="S2412" s="27"/>
      <c r="T2412" s="27"/>
      <c r="U2412" s="27"/>
      <c r="V2412" s="27"/>
      <c r="W2412" s="27"/>
    </row>
    <row r="2413" spans="3:23">
      <c r="C2413" s="27"/>
      <c r="D2413" s="27"/>
      <c r="E2413" s="27"/>
      <c r="F2413" s="27"/>
      <c r="G2413" s="27"/>
      <c r="H2413" s="27"/>
      <c r="I2413" s="27"/>
      <c r="J2413" s="27"/>
      <c r="K2413" s="27"/>
      <c r="L2413" s="27"/>
      <c r="M2413" s="27"/>
      <c r="N2413" s="27"/>
      <c r="O2413" s="27"/>
      <c r="P2413" s="27"/>
      <c r="Q2413" s="27"/>
      <c r="R2413" s="27"/>
      <c r="S2413" s="27"/>
      <c r="T2413" s="27"/>
      <c r="U2413" s="27"/>
      <c r="V2413" s="27"/>
      <c r="W2413" s="27"/>
    </row>
    <row r="2414" spans="3:23">
      <c r="C2414" s="27"/>
      <c r="D2414" s="27"/>
      <c r="E2414" s="27"/>
      <c r="F2414" s="27"/>
      <c r="G2414" s="27"/>
      <c r="H2414" s="27"/>
      <c r="I2414" s="27"/>
      <c r="J2414" s="27"/>
      <c r="K2414" s="27"/>
      <c r="L2414" s="27"/>
      <c r="M2414" s="27"/>
      <c r="N2414" s="27"/>
      <c r="O2414" s="27"/>
      <c r="P2414" s="27"/>
      <c r="Q2414" s="27"/>
      <c r="R2414" s="27"/>
      <c r="S2414" s="27"/>
      <c r="T2414" s="27"/>
      <c r="U2414" s="27"/>
      <c r="V2414" s="27"/>
      <c r="W2414" s="27"/>
    </row>
    <row r="2415" spans="3:23">
      <c r="C2415" s="27"/>
      <c r="D2415" s="27"/>
      <c r="E2415" s="27"/>
      <c r="F2415" s="27"/>
      <c r="G2415" s="27"/>
      <c r="H2415" s="27"/>
      <c r="I2415" s="27"/>
      <c r="J2415" s="27"/>
      <c r="K2415" s="27"/>
      <c r="L2415" s="27"/>
      <c r="M2415" s="27"/>
      <c r="N2415" s="27"/>
      <c r="O2415" s="27"/>
      <c r="P2415" s="27"/>
      <c r="Q2415" s="27"/>
      <c r="R2415" s="27"/>
      <c r="S2415" s="27"/>
      <c r="T2415" s="27"/>
      <c r="U2415" s="27"/>
      <c r="V2415" s="27"/>
      <c r="W2415" s="27"/>
    </row>
    <row r="2416" spans="3:23">
      <c r="C2416" s="27"/>
      <c r="D2416" s="27"/>
      <c r="E2416" s="27"/>
      <c r="F2416" s="27"/>
      <c r="G2416" s="27"/>
      <c r="H2416" s="27"/>
      <c r="I2416" s="27"/>
      <c r="J2416" s="27"/>
      <c r="K2416" s="27"/>
      <c r="L2416" s="27"/>
      <c r="M2416" s="27"/>
      <c r="N2416" s="27"/>
      <c r="O2416" s="27"/>
      <c r="P2416" s="27"/>
      <c r="Q2416" s="27"/>
      <c r="R2416" s="27"/>
      <c r="S2416" s="27"/>
      <c r="T2416" s="27"/>
      <c r="U2416" s="27"/>
      <c r="V2416" s="27"/>
      <c r="W2416" s="27"/>
    </row>
    <row r="2417" spans="3:23">
      <c r="C2417" s="27"/>
      <c r="D2417" s="27"/>
      <c r="E2417" s="27"/>
      <c r="F2417" s="27"/>
      <c r="G2417" s="27"/>
      <c r="H2417" s="27"/>
      <c r="I2417" s="27"/>
      <c r="J2417" s="27"/>
      <c r="K2417" s="27"/>
      <c r="L2417" s="27"/>
      <c r="M2417" s="27"/>
      <c r="N2417" s="27"/>
      <c r="O2417" s="27"/>
      <c r="P2417" s="27"/>
      <c r="Q2417" s="27"/>
      <c r="R2417" s="27"/>
      <c r="S2417" s="27"/>
      <c r="T2417" s="27"/>
      <c r="U2417" s="27"/>
      <c r="V2417" s="27"/>
      <c r="W2417" s="27"/>
    </row>
    <row r="2418" spans="3:23">
      <c r="C2418" s="27"/>
      <c r="D2418" s="27"/>
      <c r="E2418" s="27"/>
      <c r="F2418" s="27"/>
      <c r="G2418" s="27"/>
      <c r="H2418" s="27"/>
      <c r="I2418" s="27"/>
      <c r="J2418" s="27"/>
      <c r="K2418" s="27"/>
      <c r="L2418" s="27"/>
      <c r="M2418" s="27"/>
      <c r="N2418" s="27"/>
      <c r="O2418" s="27"/>
      <c r="P2418" s="27"/>
      <c r="Q2418" s="27"/>
      <c r="R2418" s="27"/>
      <c r="S2418" s="27"/>
      <c r="T2418" s="27"/>
      <c r="U2418" s="27"/>
      <c r="V2418" s="27"/>
      <c r="W2418" s="27"/>
    </row>
    <row r="2419" spans="3:23">
      <c r="C2419" s="27"/>
      <c r="D2419" s="27"/>
      <c r="E2419" s="27"/>
      <c r="F2419" s="27"/>
      <c r="G2419" s="27"/>
      <c r="H2419" s="27"/>
      <c r="I2419" s="27"/>
      <c r="J2419" s="27"/>
      <c r="K2419" s="27"/>
      <c r="L2419" s="27"/>
      <c r="M2419" s="27"/>
      <c r="N2419" s="27"/>
      <c r="O2419" s="27"/>
      <c r="P2419" s="27"/>
      <c r="Q2419" s="27"/>
      <c r="R2419" s="27"/>
      <c r="S2419" s="27"/>
      <c r="T2419" s="27"/>
      <c r="U2419" s="27"/>
      <c r="V2419" s="27"/>
      <c r="W2419" s="27"/>
    </row>
    <row r="2420" spans="3:23">
      <c r="C2420" s="27"/>
      <c r="D2420" s="27"/>
      <c r="E2420" s="27"/>
      <c r="F2420" s="27"/>
      <c r="G2420" s="27"/>
      <c r="H2420" s="27"/>
      <c r="I2420" s="27"/>
      <c r="J2420" s="27"/>
      <c r="K2420" s="27"/>
      <c r="L2420" s="27"/>
      <c r="M2420" s="27"/>
      <c r="N2420" s="27"/>
      <c r="O2420" s="27"/>
      <c r="P2420" s="27"/>
      <c r="Q2420" s="27"/>
      <c r="R2420" s="27"/>
      <c r="S2420" s="27"/>
      <c r="T2420" s="27"/>
      <c r="U2420" s="27"/>
      <c r="V2420" s="27"/>
      <c r="W2420" s="27"/>
    </row>
    <row r="2421" spans="3:23">
      <c r="C2421" s="27"/>
      <c r="D2421" s="27"/>
      <c r="E2421" s="27"/>
      <c r="F2421" s="27"/>
      <c r="G2421" s="27"/>
      <c r="H2421" s="27"/>
      <c r="I2421" s="27"/>
      <c r="J2421" s="27"/>
      <c r="K2421" s="27"/>
      <c r="L2421" s="27"/>
      <c r="M2421" s="27"/>
      <c r="N2421" s="27"/>
      <c r="O2421" s="27"/>
      <c r="P2421" s="27"/>
      <c r="Q2421" s="27"/>
      <c r="R2421" s="27"/>
      <c r="S2421" s="27"/>
      <c r="T2421" s="27"/>
      <c r="U2421" s="27"/>
      <c r="V2421" s="27"/>
      <c r="W2421" s="27"/>
    </row>
    <row r="2422" spans="3:23">
      <c r="C2422" s="27"/>
      <c r="D2422" s="27"/>
      <c r="E2422" s="27"/>
      <c r="F2422" s="27"/>
      <c r="G2422" s="27"/>
      <c r="H2422" s="27"/>
      <c r="I2422" s="27"/>
      <c r="J2422" s="27"/>
      <c r="K2422" s="27"/>
      <c r="L2422" s="27"/>
      <c r="M2422" s="27"/>
      <c r="N2422" s="27"/>
      <c r="O2422" s="27"/>
      <c r="P2422" s="27"/>
      <c r="Q2422" s="27"/>
      <c r="R2422" s="27"/>
      <c r="S2422" s="27"/>
      <c r="T2422" s="27"/>
      <c r="U2422" s="27"/>
      <c r="V2422" s="27"/>
      <c r="W2422" s="27"/>
    </row>
    <row r="2423" spans="3:23">
      <c r="C2423" s="27"/>
      <c r="D2423" s="27"/>
      <c r="E2423" s="27"/>
      <c r="F2423" s="27"/>
      <c r="G2423" s="27"/>
      <c r="H2423" s="27"/>
      <c r="I2423" s="27"/>
      <c r="J2423" s="27"/>
      <c r="K2423" s="27"/>
      <c r="L2423" s="27"/>
      <c r="M2423" s="27"/>
      <c r="N2423" s="27"/>
      <c r="O2423" s="27"/>
      <c r="P2423" s="27"/>
      <c r="Q2423" s="27"/>
      <c r="R2423" s="27"/>
      <c r="S2423" s="27"/>
      <c r="T2423" s="27"/>
      <c r="U2423" s="27"/>
      <c r="V2423" s="27"/>
      <c r="W2423" s="27"/>
    </row>
    <row r="2424" spans="3:23">
      <c r="C2424" s="27"/>
      <c r="D2424" s="27"/>
      <c r="E2424" s="27"/>
      <c r="F2424" s="27"/>
      <c r="G2424" s="27"/>
      <c r="H2424" s="27"/>
      <c r="I2424" s="27"/>
      <c r="J2424" s="27"/>
      <c r="K2424" s="27"/>
      <c r="L2424" s="27"/>
      <c r="M2424" s="27"/>
      <c r="N2424" s="27"/>
      <c r="O2424" s="27"/>
      <c r="P2424" s="27"/>
      <c r="Q2424" s="27"/>
      <c r="R2424" s="27"/>
      <c r="S2424" s="27"/>
      <c r="T2424" s="27"/>
      <c r="U2424" s="27"/>
      <c r="V2424" s="27"/>
      <c r="W2424" s="27"/>
    </row>
    <row r="2425" spans="3:23">
      <c r="C2425" s="27"/>
      <c r="D2425" s="27"/>
      <c r="E2425" s="27"/>
      <c r="F2425" s="27"/>
      <c r="G2425" s="27"/>
      <c r="H2425" s="27"/>
      <c r="I2425" s="27"/>
      <c r="J2425" s="27"/>
      <c r="K2425" s="27"/>
      <c r="L2425" s="27"/>
      <c r="M2425" s="27"/>
      <c r="N2425" s="27"/>
      <c r="O2425" s="27"/>
      <c r="P2425" s="27"/>
      <c r="Q2425" s="27"/>
      <c r="R2425" s="27"/>
      <c r="S2425" s="27"/>
      <c r="T2425" s="27"/>
      <c r="U2425" s="27"/>
      <c r="V2425" s="27"/>
      <c r="W2425" s="27"/>
    </row>
    <row r="2426" spans="3:23">
      <c r="C2426" s="27"/>
      <c r="D2426" s="27"/>
      <c r="E2426" s="27"/>
      <c r="F2426" s="27"/>
      <c r="G2426" s="27"/>
      <c r="H2426" s="27"/>
      <c r="I2426" s="27"/>
      <c r="J2426" s="27"/>
      <c r="K2426" s="27"/>
      <c r="L2426" s="27"/>
      <c r="M2426" s="27"/>
      <c r="N2426" s="27"/>
      <c r="O2426" s="27"/>
      <c r="P2426" s="27"/>
      <c r="Q2426" s="27"/>
      <c r="R2426" s="27"/>
      <c r="S2426" s="27"/>
      <c r="T2426" s="27"/>
      <c r="U2426" s="27"/>
      <c r="V2426" s="27"/>
      <c r="W2426" s="27"/>
    </row>
    <row r="2427" spans="3:23">
      <c r="C2427" s="27"/>
      <c r="D2427" s="27"/>
      <c r="E2427" s="27"/>
      <c r="F2427" s="27"/>
      <c r="G2427" s="27"/>
      <c r="H2427" s="27"/>
      <c r="I2427" s="27"/>
      <c r="J2427" s="27"/>
      <c r="K2427" s="27"/>
      <c r="L2427" s="27"/>
      <c r="M2427" s="27"/>
      <c r="N2427" s="27"/>
      <c r="O2427" s="27"/>
      <c r="P2427" s="27"/>
      <c r="Q2427" s="27"/>
      <c r="R2427" s="27"/>
      <c r="S2427" s="27"/>
      <c r="T2427" s="27"/>
      <c r="U2427" s="27"/>
      <c r="V2427" s="27"/>
      <c r="W2427" s="27"/>
    </row>
    <row r="2428" spans="3:23">
      <c r="C2428" s="27"/>
      <c r="D2428" s="27"/>
      <c r="E2428" s="27"/>
      <c r="F2428" s="27"/>
      <c r="G2428" s="27"/>
      <c r="H2428" s="27"/>
      <c r="I2428" s="27"/>
      <c r="J2428" s="27"/>
      <c r="K2428" s="27"/>
      <c r="L2428" s="27"/>
      <c r="M2428" s="27"/>
      <c r="N2428" s="27"/>
      <c r="O2428" s="27"/>
      <c r="P2428" s="27"/>
      <c r="Q2428" s="27"/>
      <c r="R2428" s="27"/>
      <c r="S2428" s="27"/>
      <c r="T2428" s="27"/>
      <c r="U2428" s="27"/>
      <c r="V2428" s="27"/>
      <c r="W2428" s="27"/>
    </row>
    <row r="2429" spans="3:23">
      <c r="C2429" s="27"/>
      <c r="D2429" s="27"/>
      <c r="E2429" s="27"/>
      <c r="F2429" s="27"/>
      <c r="G2429" s="27"/>
      <c r="H2429" s="27"/>
      <c r="I2429" s="27"/>
      <c r="J2429" s="27"/>
      <c r="K2429" s="27"/>
      <c r="L2429" s="27"/>
      <c r="M2429" s="27"/>
      <c r="N2429" s="27"/>
      <c r="O2429" s="27"/>
      <c r="P2429" s="27"/>
      <c r="Q2429" s="27"/>
      <c r="R2429" s="27"/>
      <c r="S2429" s="27"/>
      <c r="T2429" s="27"/>
      <c r="U2429" s="27"/>
      <c r="V2429" s="27"/>
      <c r="W2429" s="27"/>
    </row>
    <row r="2430" spans="3:23">
      <c r="C2430" s="27"/>
      <c r="D2430" s="27"/>
      <c r="E2430" s="27"/>
      <c r="F2430" s="27"/>
      <c r="G2430" s="27"/>
      <c r="H2430" s="27"/>
      <c r="I2430" s="27"/>
      <c r="J2430" s="27"/>
      <c r="K2430" s="27"/>
      <c r="L2430" s="27"/>
      <c r="M2430" s="27"/>
      <c r="N2430" s="27"/>
      <c r="O2430" s="27"/>
      <c r="P2430" s="27"/>
      <c r="Q2430" s="27"/>
      <c r="R2430" s="27"/>
      <c r="S2430" s="27"/>
      <c r="T2430" s="27"/>
      <c r="U2430" s="27"/>
      <c r="V2430" s="27"/>
      <c r="W2430" s="27"/>
    </row>
    <row r="2431" spans="3:23">
      <c r="C2431" s="27"/>
      <c r="D2431" s="27"/>
      <c r="E2431" s="27"/>
      <c r="F2431" s="27"/>
      <c r="G2431" s="27"/>
      <c r="H2431" s="27"/>
      <c r="I2431" s="27"/>
      <c r="J2431" s="27"/>
      <c r="K2431" s="27"/>
      <c r="L2431" s="27"/>
      <c r="M2431" s="27"/>
      <c r="N2431" s="27"/>
      <c r="O2431" s="27"/>
      <c r="P2431" s="27"/>
      <c r="Q2431" s="27"/>
      <c r="R2431" s="27"/>
      <c r="S2431" s="27"/>
      <c r="T2431" s="27"/>
      <c r="U2431" s="27"/>
      <c r="V2431" s="27"/>
      <c r="W2431" s="27"/>
    </row>
    <row r="2432" spans="3:23">
      <c r="C2432" s="27"/>
      <c r="D2432" s="27"/>
      <c r="E2432" s="27"/>
      <c r="F2432" s="27"/>
      <c r="G2432" s="27"/>
      <c r="H2432" s="27"/>
      <c r="I2432" s="27"/>
      <c r="J2432" s="27"/>
      <c r="K2432" s="27"/>
      <c r="L2432" s="27"/>
      <c r="M2432" s="27"/>
      <c r="N2432" s="27"/>
      <c r="O2432" s="27"/>
      <c r="P2432" s="27"/>
      <c r="Q2432" s="27"/>
      <c r="R2432" s="27"/>
      <c r="S2432" s="27"/>
      <c r="T2432" s="27"/>
      <c r="U2432" s="27"/>
      <c r="V2432" s="27"/>
      <c r="W2432" s="27"/>
    </row>
    <row r="2433" spans="3:23">
      <c r="C2433" s="27"/>
      <c r="D2433" s="27"/>
      <c r="E2433" s="27"/>
      <c r="F2433" s="27"/>
      <c r="G2433" s="27"/>
      <c r="H2433" s="27"/>
      <c r="I2433" s="27"/>
      <c r="J2433" s="27"/>
      <c r="K2433" s="27"/>
      <c r="L2433" s="27"/>
      <c r="M2433" s="27"/>
      <c r="N2433" s="27"/>
      <c r="O2433" s="27"/>
      <c r="P2433" s="27"/>
      <c r="Q2433" s="27"/>
      <c r="R2433" s="27"/>
      <c r="S2433" s="27"/>
      <c r="T2433" s="27"/>
      <c r="U2433" s="27"/>
      <c r="V2433" s="27"/>
      <c r="W2433" s="27"/>
    </row>
    <row r="2434" spans="3:23">
      <c r="C2434" s="27"/>
      <c r="D2434" s="27"/>
      <c r="E2434" s="27"/>
      <c r="F2434" s="27"/>
      <c r="G2434" s="27"/>
      <c r="H2434" s="27"/>
      <c r="I2434" s="27"/>
      <c r="J2434" s="27"/>
      <c r="K2434" s="27"/>
      <c r="L2434" s="27"/>
      <c r="M2434" s="27"/>
      <c r="N2434" s="27"/>
      <c r="O2434" s="27"/>
      <c r="P2434" s="27"/>
      <c r="Q2434" s="27"/>
      <c r="R2434" s="27"/>
      <c r="S2434" s="27"/>
      <c r="T2434" s="27"/>
      <c r="U2434" s="27"/>
      <c r="V2434" s="27"/>
      <c r="W2434" s="27"/>
    </row>
    <row r="2435" spans="3:23">
      <c r="C2435" s="27"/>
      <c r="D2435" s="27"/>
      <c r="E2435" s="27"/>
      <c r="F2435" s="27"/>
      <c r="G2435" s="27"/>
      <c r="H2435" s="27"/>
      <c r="I2435" s="27"/>
      <c r="J2435" s="27"/>
      <c r="K2435" s="27"/>
      <c r="L2435" s="27"/>
      <c r="M2435" s="27"/>
      <c r="N2435" s="27"/>
      <c r="O2435" s="27"/>
      <c r="P2435" s="27"/>
      <c r="Q2435" s="27"/>
      <c r="R2435" s="27"/>
      <c r="S2435" s="27"/>
      <c r="T2435" s="27"/>
      <c r="U2435" s="27"/>
      <c r="V2435" s="27"/>
      <c r="W2435" s="27"/>
    </row>
    <row r="2436" spans="3:23">
      <c r="C2436" s="27"/>
      <c r="D2436" s="27"/>
      <c r="E2436" s="27"/>
      <c r="F2436" s="27"/>
      <c r="G2436" s="27"/>
      <c r="H2436" s="27"/>
      <c r="I2436" s="27"/>
      <c r="J2436" s="27"/>
      <c r="K2436" s="27"/>
      <c r="L2436" s="27"/>
      <c r="M2436" s="27"/>
      <c r="N2436" s="27"/>
      <c r="O2436" s="27"/>
      <c r="P2436" s="27"/>
      <c r="Q2436" s="27"/>
      <c r="R2436" s="27"/>
      <c r="S2436" s="27"/>
      <c r="T2436" s="27"/>
      <c r="U2436" s="27"/>
      <c r="V2436" s="27"/>
      <c r="W2436" s="27"/>
    </row>
    <row r="2437" spans="3:23">
      <c r="C2437" s="27"/>
      <c r="D2437" s="27"/>
      <c r="E2437" s="27"/>
      <c r="F2437" s="27"/>
      <c r="G2437" s="27"/>
      <c r="H2437" s="27"/>
      <c r="I2437" s="27"/>
      <c r="J2437" s="27"/>
      <c r="K2437" s="27"/>
      <c r="L2437" s="27"/>
      <c r="M2437" s="27"/>
      <c r="N2437" s="27"/>
      <c r="O2437" s="27"/>
      <c r="P2437" s="27"/>
      <c r="Q2437" s="27"/>
      <c r="R2437" s="27"/>
      <c r="S2437" s="27"/>
      <c r="T2437" s="27"/>
      <c r="U2437" s="27"/>
      <c r="V2437" s="27"/>
      <c r="W2437" s="27"/>
    </row>
    <row r="2438" spans="3:23">
      <c r="C2438" s="27"/>
      <c r="D2438" s="27"/>
      <c r="E2438" s="27"/>
      <c r="F2438" s="27"/>
      <c r="G2438" s="27"/>
      <c r="H2438" s="27"/>
      <c r="I2438" s="27"/>
      <c r="J2438" s="27"/>
      <c r="K2438" s="27"/>
      <c r="L2438" s="27"/>
      <c r="M2438" s="27"/>
      <c r="N2438" s="27"/>
      <c r="O2438" s="27"/>
      <c r="P2438" s="27"/>
      <c r="Q2438" s="27"/>
      <c r="R2438" s="27"/>
      <c r="S2438" s="27"/>
      <c r="T2438" s="27"/>
      <c r="U2438" s="27"/>
      <c r="V2438" s="27"/>
      <c r="W2438" s="27"/>
    </row>
    <row r="2439" spans="3:23">
      <c r="C2439" s="27"/>
      <c r="D2439" s="27"/>
      <c r="E2439" s="27"/>
      <c r="F2439" s="27"/>
      <c r="G2439" s="27"/>
      <c r="H2439" s="27"/>
      <c r="I2439" s="27"/>
      <c r="J2439" s="27"/>
      <c r="K2439" s="27"/>
      <c r="L2439" s="27"/>
      <c r="M2439" s="27"/>
      <c r="N2439" s="27"/>
      <c r="O2439" s="27"/>
      <c r="P2439" s="27"/>
      <c r="Q2439" s="27"/>
      <c r="R2439" s="27"/>
      <c r="S2439" s="27"/>
      <c r="T2439" s="27"/>
      <c r="U2439" s="27"/>
      <c r="V2439" s="27"/>
      <c r="W2439" s="27"/>
    </row>
    <row r="2440" spans="3:23">
      <c r="C2440" s="27"/>
      <c r="D2440" s="27"/>
      <c r="E2440" s="27"/>
      <c r="F2440" s="27"/>
      <c r="G2440" s="27"/>
      <c r="H2440" s="27"/>
      <c r="I2440" s="27"/>
      <c r="J2440" s="27"/>
      <c r="K2440" s="27"/>
      <c r="L2440" s="27"/>
      <c r="M2440" s="27"/>
      <c r="N2440" s="27"/>
      <c r="O2440" s="27"/>
      <c r="P2440" s="27"/>
      <c r="Q2440" s="27"/>
      <c r="R2440" s="27"/>
      <c r="S2440" s="27"/>
      <c r="T2440" s="27"/>
      <c r="U2440" s="27"/>
      <c r="V2440" s="27"/>
      <c r="W2440" s="27"/>
    </row>
    <row r="2441" spans="3:23">
      <c r="C2441" s="27"/>
      <c r="D2441" s="27"/>
      <c r="E2441" s="27"/>
      <c r="F2441" s="27"/>
      <c r="G2441" s="27"/>
      <c r="H2441" s="27"/>
      <c r="I2441" s="27"/>
      <c r="J2441" s="27"/>
      <c r="K2441" s="27"/>
      <c r="L2441" s="27"/>
      <c r="M2441" s="27"/>
      <c r="N2441" s="27"/>
      <c r="O2441" s="27"/>
      <c r="P2441" s="27"/>
      <c r="Q2441" s="27"/>
      <c r="R2441" s="27"/>
      <c r="S2441" s="27"/>
      <c r="T2441" s="27"/>
      <c r="U2441" s="27"/>
      <c r="V2441" s="27"/>
      <c r="W2441" s="27"/>
    </row>
    <row r="2442" spans="3:23">
      <c r="C2442" s="27"/>
      <c r="D2442" s="27"/>
      <c r="E2442" s="27"/>
      <c r="F2442" s="27"/>
      <c r="G2442" s="27"/>
      <c r="H2442" s="27"/>
      <c r="I2442" s="27"/>
      <c r="J2442" s="27"/>
      <c r="K2442" s="27"/>
      <c r="L2442" s="27"/>
      <c r="M2442" s="27"/>
      <c r="N2442" s="27"/>
      <c r="O2442" s="27"/>
      <c r="P2442" s="27"/>
      <c r="Q2442" s="27"/>
      <c r="R2442" s="27"/>
      <c r="S2442" s="27"/>
      <c r="T2442" s="27"/>
      <c r="U2442" s="27"/>
      <c r="V2442" s="27"/>
      <c r="W2442" s="27"/>
    </row>
    <row r="2443" spans="3:23">
      <c r="C2443" s="27"/>
      <c r="D2443" s="27"/>
      <c r="E2443" s="27"/>
      <c r="F2443" s="27"/>
      <c r="G2443" s="27"/>
      <c r="H2443" s="27"/>
      <c r="I2443" s="27"/>
      <c r="J2443" s="27"/>
      <c r="K2443" s="27"/>
      <c r="L2443" s="27"/>
      <c r="M2443" s="27"/>
      <c r="N2443" s="27"/>
      <c r="O2443" s="27"/>
      <c r="P2443" s="27"/>
      <c r="Q2443" s="27"/>
      <c r="R2443" s="27"/>
      <c r="S2443" s="27"/>
      <c r="T2443" s="27"/>
      <c r="U2443" s="27"/>
      <c r="V2443" s="27"/>
      <c r="W2443" s="27"/>
    </row>
    <row r="2444" spans="3:23">
      <c r="C2444" s="27"/>
      <c r="D2444" s="27"/>
      <c r="E2444" s="27"/>
      <c r="F2444" s="27"/>
      <c r="G2444" s="27"/>
      <c r="H2444" s="27"/>
      <c r="I2444" s="27"/>
      <c r="J2444" s="27"/>
      <c r="K2444" s="27"/>
      <c r="L2444" s="27"/>
      <c r="M2444" s="27"/>
      <c r="N2444" s="27"/>
      <c r="O2444" s="27"/>
      <c r="P2444" s="27"/>
      <c r="Q2444" s="27"/>
      <c r="R2444" s="27"/>
      <c r="S2444" s="27"/>
      <c r="T2444" s="27"/>
      <c r="U2444" s="27"/>
      <c r="V2444" s="27"/>
      <c r="W2444" s="27"/>
    </row>
    <row r="2445" spans="3:23">
      <c r="C2445" s="27"/>
      <c r="D2445" s="27"/>
      <c r="E2445" s="27"/>
      <c r="F2445" s="27"/>
      <c r="G2445" s="27"/>
      <c r="H2445" s="27"/>
      <c r="I2445" s="27"/>
      <c r="J2445" s="27"/>
      <c r="K2445" s="27"/>
      <c r="L2445" s="27"/>
      <c r="M2445" s="27"/>
      <c r="N2445" s="27"/>
      <c r="O2445" s="27"/>
      <c r="P2445" s="27"/>
      <c r="Q2445" s="27"/>
      <c r="R2445" s="27"/>
      <c r="S2445" s="27"/>
      <c r="T2445" s="27"/>
      <c r="U2445" s="27"/>
      <c r="V2445" s="27"/>
      <c r="W2445" s="27"/>
    </row>
    <row r="2446" spans="3:23">
      <c r="C2446" s="27"/>
      <c r="D2446" s="27"/>
      <c r="E2446" s="27"/>
      <c r="F2446" s="27"/>
      <c r="G2446" s="27"/>
      <c r="H2446" s="27"/>
      <c r="I2446" s="27"/>
      <c r="J2446" s="27"/>
      <c r="K2446" s="27"/>
      <c r="L2446" s="27"/>
      <c r="M2446" s="27"/>
      <c r="N2446" s="27"/>
      <c r="O2446" s="27"/>
      <c r="P2446" s="27"/>
      <c r="Q2446" s="27"/>
      <c r="R2446" s="27"/>
      <c r="S2446" s="27"/>
      <c r="T2446" s="27"/>
      <c r="U2446" s="27"/>
      <c r="V2446" s="27"/>
      <c r="W2446" s="27"/>
    </row>
    <row r="2447" spans="3:23">
      <c r="C2447" s="27"/>
      <c r="D2447" s="27"/>
      <c r="E2447" s="27"/>
      <c r="F2447" s="27"/>
      <c r="G2447" s="27"/>
      <c r="H2447" s="27"/>
      <c r="I2447" s="27"/>
      <c r="J2447" s="27"/>
      <c r="K2447" s="27"/>
      <c r="L2447" s="27"/>
      <c r="M2447" s="27"/>
      <c r="N2447" s="27"/>
      <c r="O2447" s="27"/>
      <c r="P2447" s="27"/>
      <c r="Q2447" s="27"/>
      <c r="R2447" s="27"/>
      <c r="S2447" s="27"/>
      <c r="T2447" s="27"/>
      <c r="U2447" s="27"/>
      <c r="V2447" s="27"/>
      <c r="W2447" s="27"/>
    </row>
    <row r="2448" spans="3:23">
      <c r="C2448" s="27"/>
      <c r="D2448" s="27"/>
      <c r="E2448" s="27"/>
      <c r="F2448" s="27"/>
      <c r="G2448" s="27"/>
      <c r="H2448" s="27"/>
      <c r="I2448" s="27"/>
      <c r="J2448" s="27"/>
      <c r="K2448" s="27"/>
      <c r="L2448" s="27"/>
      <c r="M2448" s="27"/>
      <c r="N2448" s="27"/>
      <c r="O2448" s="27"/>
      <c r="P2448" s="27"/>
      <c r="Q2448" s="27"/>
      <c r="R2448" s="27"/>
      <c r="S2448" s="27"/>
      <c r="T2448" s="27"/>
      <c r="U2448" s="27"/>
      <c r="V2448" s="27"/>
      <c r="W2448" s="27"/>
    </row>
    <row r="2449" spans="3:23">
      <c r="C2449" s="27"/>
      <c r="D2449" s="27"/>
      <c r="E2449" s="27"/>
      <c r="F2449" s="27"/>
      <c r="G2449" s="27"/>
      <c r="H2449" s="27"/>
      <c r="I2449" s="27"/>
      <c r="J2449" s="27"/>
      <c r="K2449" s="27"/>
      <c r="L2449" s="27"/>
      <c r="M2449" s="27"/>
      <c r="N2449" s="27"/>
      <c r="O2449" s="27"/>
      <c r="P2449" s="27"/>
      <c r="Q2449" s="27"/>
      <c r="R2449" s="27"/>
      <c r="S2449" s="27"/>
      <c r="T2449" s="27"/>
      <c r="U2449" s="27"/>
      <c r="V2449" s="27"/>
      <c r="W2449" s="27"/>
    </row>
    <row r="2450" spans="3:23">
      <c r="C2450" s="27"/>
      <c r="D2450" s="27"/>
      <c r="E2450" s="27"/>
      <c r="F2450" s="27"/>
      <c r="G2450" s="27"/>
      <c r="H2450" s="27"/>
      <c r="I2450" s="27"/>
      <c r="J2450" s="27"/>
      <c r="K2450" s="27"/>
      <c r="L2450" s="27"/>
      <c r="M2450" s="27"/>
      <c r="N2450" s="27"/>
      <c r="O2450" s="27"/>
      <c r="P2450" s="27"/>
      <c r="Q2450" s="27"/>
      <c r="R2450" s="27"/>
      <c r="S2450" s="27"/>
      <c r="T2450" s="27"/>
      <c r="U2450" s="27"/>
      <c r="V2450" s="27"/>
      <c r="W2450" s="27"/>
    </row>
    <row r="2451" spans="3:23">
      <c r="C2451" s="27"/>
      <c r="D2451" s="27"/>
      <c r="E2451" s="27"/>
      <c r="F2451" s="27"/>
      <c r="G2451" s="27"/>
      <c r="H2451" s="27"/>
      <c r="I2451" s="27"/>
      <c r="J2451" s="27"/>
      <c r="K2451" s="27"/>
      <c r="L2451" s="27"/>
      <c r="M2451" s="27"/>
      <c r="N2451" s="27"/>
      <c r="O2451" s="27"/>
      <c r="P2451" s="27"/>
      <c r="Q2451" s="27"/>
      <c r="R2451" s="27"/>
      <c r="S2451" s="27"/>
      <c r="T2451" s="27"/>
      <c r="U2451" s="27"/>
      <c r="V2451" s="27"/>
      <c r="W2451" s="27"/>
    </row>
    <row r="2452" spans="3:23">
      <c r="C2452" s="27"/>
      <c r="D2452" s="27"/>
      <c r="E2452" s="27"/>
      <c r="F2452" s="27"/>
      <c r="G2452" s="27"/>
      <c r="H2452" s="27"/>
      <c r="I2452" s="27"/>
      <c r="J2452" s="27"/>
      <c r="K2452" s="27"/>
      <c r="L2452" s="27"/>
      <c r="M2452" s="27"/>
      <c r="N2452" s="27"/>
      <c r="O2452" s="27"/>
      <c r="P2452" s="27"/>
      <c r="Q2452" s="27"/>
      <c r="R2452" s="27"/>
      <c r="S2452" s="27"/>
      <c r="T2452" s="27"/>
      <c r="U2452" s="27"/>
      <c r="V2452" s="27"/>
      <c r="W2452" s="27"/>
    </row>
    <row r="2453" spans="3:23">
      <c r="C2453" s="27"/>
      <c r="D2453" s="27"/>
      <c r="E2453" s="27"/>
      <c r="F2453" s="27"/>
      <c r="G2453" s="27"/>
      <c r="H2453" s="27"/>
      <c r="I2453" s="27"/>
      <c r="J2453" s="27"/>
      <c r="K2453" s="27"/>
      <c r="L2453" s="27"/>
      <c r="M2453" s="27"/>
      <c r="N2453" s="27"/>
      <c r="O2453" s="27"/>
      <c r="P2453" s="27"/>
      <c r="Q2453" s="27"/>
      <c r="R2453" s="27"/>
      <c r="S2453" s="27"/>
      <c r="T2453" s="27"/>
      <c r="U2453" s="27"/>
      <c r="V2453" s="27"/>
      <c r="W2453" s="27"/>
    </row>
    <row r="2454" spans="3:23">
      <c r="C2454" s="27"/>
      <c r="D2454" s="27"/>
      <c r="E2454" s="27"/>
      <c r="F2454" s="27"/>
      <c r="G2454" s="27"/>
      <c r="H2454" s="27"/>
      <c r="I2454" s="27"/>
      <c r="J2454" s="27"/>
      <c r="K2454" s="27"/>
      <c r="L2454" s="27"/>
      <c r="M2454" s="27"/>
      <c r="N2454" s="27"/>
      <c r="O2454" s="27"/>
      <c r="P2454" s="27"/>
      <c r="Q2454" s="27"/>
      <c r="R2454" s="27"/>
      <c r="S2454" s="27"/>
      <c r="T2454" s="27"/>
      <c r="U2454" s="27"/>
      <c r="V2454" s="27"/>
      <c r="W2454" s="27"/>
    </row>
    <row r="2455" spans="3:23">
      <c r="C2455" s="27"/>
      <c r="D2455" s="27"/>
      <c r="E2455" s="27"/>
      <c r="F2455" s="27"/>
      <c r="G2455" s="27"/>
      <c r="H2455" s="27"/>
      <c r="I2455" s="27"/>
      <c r="J2455" s="27"/>
      <c r="K2455" s="27"/>
      <c r="L2455" s="27"/>
      <c r="M2455" s="27"/>
      <c r="N2455" s="27"/>
      <c r="O2455" s="27"/>
      <c r="P2455" s="27"/>
      <c r="Q2455" s="27"/>
      <c r="R2455" s="27"/>
      <c r="S2455" s="27"/>
      <c r="T2455" s="27"/>
      <c r="U2455" s="27"/>
      <c r="V2455" s="27"/>
      <c r="W2455" s="27"/>
    </row>
    <row r="2456" spans="3:23">
      <c r="C2456" s="27"/>
      <c r="D2456" s="27"/>
      <c r="E2456" s="27"/>
      <c r="F2456" s="27"/>
      <c r="G2456" s="27"/>
      <c r="H2456" s="27"/>
      <c r="I2456" s="27"/>
      <c r="J2456" s="27"/>
      <c r="K2456" s="27"/>
      <c r="L2456" s="27"/>
      <c r="M2456" s="27"/>
      <c r="N2456" s="27"/>
      <c r="O2456" s="27"/>
      <c r="P2456" s="27"/>
      <c r="Q2456" s="27"/>
      <c r="R2456" s="27"/>
      <c r="S2456" s="27"/>
      <c r="T2456" s="27"/>
      <c r="U2456" s="27"/>
      <c r="V2456" s="27"/>
      <c r="W2456" s="27"/>
    </row>
    <row r="2457" spans="3:23">
      <c r="C2457" s="27"/>
      <c r="D2457" s="27"/>
      <c r="E2457" s="27"/>
      <c r="F2457" s="27"/>
      <c r="G2457" s="27"/>
      <c r="H2457" s="27"/>
      <c r="I2457" s="27"/>
      <c r="J2457" s="27"/>
      <c r="K2457" s="27"/>
      <c r="L2457" s="27"/>
      <c r="M2457" s="27"/>
      <c r="N2457" s="27"/>
      <c r="O2457" s="27"/>
      <c r="P2457" s="27"/>
      <c r="Q2457" s="27"/>
      <c r="R2457" s="27"/>
      <c r="S2457" s="27"/>
      <c r="T2457" s="27"/>
      <c r="U2457" s="27"/>
      <c r="V2457" s="27"/>
      <c r="W2457" s="27"/>
    </row>
    <row r="2458" spans="3:23">
      <c r="C2458" s="27"/>
      <c r="D2458" s="27"/>
      <c r="E2458" s="27"/>
      <c r="F2458" s="27"/>
      <c r="G2458" s="27"/>
      <c r="H2458" s="27"/>
      <c r="I2458" s="27"/>
      <c r="J2458" s="27"/>
      <c r="K2458" s="27"/>
      <c r="L2458" s="27"/>
      <c r="M2458" s="27"/>
      <c r="N2458" s="27"/>
      <c r="O2458" s="27"/>
      <c r="P2458" s="27"/>
      <c r="Q2458" s="27"/>
      <c r="R2458" s="27"/>
      <c r="S2458" s="27"/>
      <c r="T2458" s="27"/>
      <c r="U2458" s="27"/>
      <c r="V2458" s="27"/>
      <c r="W2458" s="27"/>
    </row>
    <row r="2459" spans="3:23">
      <c r="C2459" s="27"/>
      <c r="D2459" s="27"/>
      <c r="E2459" s="27"/>
      <c r="F2459" s="27"/>
      <c r="G2459" s="27"/>
      <c r="H2459" s="27"/>
      <c r="I2459" s="27"/>
      <c r="J2459" s="27"/>
      <c r="K2459" s="27"/>
      <c r="L2459" s="27"/>
      <c r="M2459" s="27"/>
      <c r="N2459" s="27"/>
      <c r="O2459" s="27"/>
      <c r="P2459" s="27"/>
      <c r="Q2459" s="27"/>
      <c r="R2459" s="27"/>
      <c r="S2459" s="27"/>
      <c r="T2459" s="27"/>
      <c r="U2459" s="27"/>
      <c r="V2459" s="27"/>
      <c r="W2459" s="27"/>
    </row>
    <row r="2460" spans="3:23">
      <c r="C2460" s="27"/>
      <c r="D2460" s="27"/>
      <c r="E2460" s="27"/>
      <c r="F2460" s="27"/>
      <c r="G2460" s="27"/>
      <c r="H2460" s="27"/>
      <c r="I2460" s="27"/>
      <c r="J2460" s="27"/>
      <c r="K2460" s="27"/>
      <c r="L2460" s="27"/>
      <c r="M2460" s="27"/>
      <c r="N2460" s="27"/>
      <c r="O2460" s="27"/>
      <c r="P2460" s="27"/>
      <c r="Q2460" s="27"/>
      <c r="R2460" s="27"/>
      <c r="S2460" s="27"/>
      <c r="T2460" s="27"/>
      <c r="U2460" s="27"/>
      <c r="V2460" s="27"/>
      <c r="W2460" s="27"/>
    </row>
    <row r="2461" spans="3:23">
      <c r="C2461" s="27"/>
      <c r="D2461" s="27"/>
      <c r="E2461" s="27"/>
      <c r="F2461" s="27"/>
      <c r="G2461" s="27"/>
      <c r="H2461" s="27"/>
      <c r="I2461" s="27"/>
      <c r="J2461" s="27"/>
      <c r="K2461" s="27"/>
      <c r="L2461" s="27"/>
      <c r="M2461" s="27"/>
      <c r="N2461" s="27"/>
      <c r="O2461" s="27"/>
      <c r="P2461" s="27"/>
      <c r="Q2461" s="27"/>
      <c r="R2461" s="27"/>
      <c r="S2461" s="27"/>
      <c r="T2461" s="27"/>
      <c r="U2461" s="27"/>
      <c r="V2461" s="27"/>
      <c r="W2461" s="27"/>
    </row>
    <row r="2462" spans="3:23">
      <c r="C2462" s="27"/>
      <c r="D2462" s="27"/>
      <c r="E2462" s="27"/>
      <c r="F2462" s="27"/>
      <c r="G2462" s="27"/>
      <c r="H2462" s="27"/>
      <c r="I2462" s="27"/>
      <c r="J2462" s="27"/>
      <c r="K2462" s="27"/>
      <c r="L2462" s="27"/>
      <c r="M2462" s="27"/>
      <c r="N2462" s="27"/>
      <c r="O2462" s="27"/>
      <c r="P2462" s="27"/>
      <c r="Q2462" s="27"/>
      <c r="R2462" s="27"/>
      <c r="S2462" s="27"/>
      <c r="T2462" s="27"/>
      <c r="U2462" s="27"/>
      <c r="V2462" s="27"/>
      <c r="W2462" s="27"/>
    </row>
    <row r="2463" spans="3:23">
      <c r="C2463" s="27"/>
      <c r="D2463" s="27"/>
      <c r="E2463" s="27"/>
      <c r="F2463" s="27"/>
      <c r="G2463" s="27"/>
      <c r="H2463" s="27"/>
      <c r="I2463" s="27"/>
      <c r="J2463" s="27"/>
      <c r="K2463" s="27"/>
      <c r="L2463" s="27"/>
      <c r="M2463" s="27"/>
      <c r="N2463" s="27"/>
      <c r="O2463" s="27"/>
      <c r="P2463" s="27"/>
      <c r="Q2463" s="27"/>
      <c r="R2463" s="27"/>
      <c r="S2463" s="27"/>
      <c r="T2463" s="27"/>
      <c r="U2463" s="27"/>
      <c r="V2463" s="27"/>
      <c r="W2463" s="27"/>
    </row>
    <row r="2464" spans="3:23">
      <c r="C2464" s="27"/>
      <c r="D2464" s="27"/>
      <c r="E2464" s="27"/>
      <c r="F2464" s="27"/>
      <c r="G2464" s="27"/>
      <c r="H2464" s="27"/>
      <c r="I2464" s="27"/>
      <c r="J2464" s="27"/>
      <c r="K2464" s="27"/>
      <c r="L2464" s="27"/>
      <c r="M2464" s="27"/>
      <c r="N2464" s="27"/>
      <c r="O2464" s="27"/>
      <c r="P2464" s="27"/>
      <c r="Q2464" s="27"/>
      <c r="R2464" s="27"/>
      <c r="S2464" s="27"/>
      <c r="T2464" s="27"/>
      <c r="U2464" s="27"/>
      <c r="V2464" s="27"/>
      <c r="W2464" s="27"/>
    </row>
    <row r="2465" spans="3:23">
      <c r="C2465" s="27"/>
      <c r="D2465" s="27"/>
      <c r="E2465" s="27"/>
      <c r="F2465" s="27"/>
      <c r="G2465" s="27"/>
      <c r="H2465" s="27"/>
      <c r="I2465" s="27"/>
      <c r="J2465" s="27"/>
      <c r="K2465" s="27"/>
      <c r="L2465" s="27"/>
      <c r="M2465" s="27"/>
      <c r="N2465" s="27"/>
      <c r="O2465" s="27"/>
      <c r="P2465" s="27"/>
      <c r="Q2465" s="27"/>
      <c r="R2465" s="27"/>
      <c r="S2465" s="27"/>
      <c r="T2465" s="27"/>
      <c r="U2465" s="27"/>
      <c r="V2465" s="27"/>
      <c r="W2465" s="27"/>
    </row>
    <row r="2466" spans="3:23">
      <c r="C2466" s="27"/>
      <c r="D2466" s="27"/>
      <c r="E2466" s="27"/>
      <c r="F2466" s="27"/>
      <c r="G2466" s="27"/>
      <c r="H2466" s="27"/>
      <c r="I2466" s="27"/>
      <c r="J2466" s="27"/>
      <c r="K2466" s="27"/>
      <c r="L2466" s="27"/>
      <c r="M2466" s="27"/>
      <c r="N2466" s="27"/>
      <c r="O2466" s="27"/>
      <c r="P2466" s="27"/>
      <c r="Q2466" s="27"/>
      <c r="R2466" s="27"/>
      <c r="S2466" s="27"/>
      <c r="T2466" s="27"/>
      <c r="U2466" s="27"/>
      <c r="V2466" s="27"/>
      <c r="W2466" s="27"/>
    </row>
    <row r="2467" spans="3:23">
      <c r="C2467" s="27"/>
      <c r="D2467" s="27"/>
      <c r="E2467" s="27"/>
      <c r="F2467" s="27"/>
      <c r="G2467" s="27"/>
      <c r="H2467" s="27"/>
      <c r="I2467" s="27"/>
      <c r="J2467" s="27"/>
      <c r="K2467" s="27"/>
      <c r="L2467" s="27"/>
      <c r="M2467" s="27"/>
      <c r="N2467" s="27"/>
      <c r="O2467" s="27"/>
      <c r="P2467" s="27"/>
      <c r="Q2467" s="27"/>
      <c r="R2467" s="27"/>
      <c r="S2467" s="27"/>
      <c r="T2467" s="27"/>
      <c r="U2467" s="27"/>
      <c r="V2467" s="27"/>
      <c r="W2467" s="27"/>
    </row>
    <row r="2468" spans="3:23">
      <c r="C2468" s="27"/>
      <c r="D2468" s="27"/>
      <c r="E2468" s="27"/>
      <c r="F2468" s="27"/>
      <c r="G2468" s="27"/>
      <c r="H2468" s="27"/>
      <c r="I2468" s="27"/>
      <c r="J2468" s="27"/>
      <c r="K2468" s="27"/>
      <c r="L2468" s="27"/>
      <c r="M2468" s="27"/>
      <c r="N2468" s="27"/>
      <c r="O2468" s="27"/>
      <c r="P2468" s="27"/>
      <c r="Q2468" s="27"/>
      <c r="R2468" s="27"/>
      <c r="S2468" s="27"/>
      <c r="T2468" s="27"/>
      <c r="U2468" s="27"/>
      <c r="V2468" s="27"/>
      <c r="W2468" s="27"/>
    </row>
    <row r="2469" spans="3:23">
      <c r="C2469" s="27"/>
      <c r="D2469" s="27"/>
      <c r="E2469" s="27"/>
      <c r="F2469" s="27"/>
      <c r="G2469" s="27"/>
      <c r="H2469" s="27"/>
      <c r="I2469" s="27"/>
      <c r="J2469" s="27"/>
      <c r="K2469" s="27"/>
      <c r="L2469" s="27"/>
      <c r="M2469" s="27"/>
      <c r="N2469" s="27"/>
      <c r="O2469" s="27"/>
      <c r="P2469" s="27"/>
      <c r="Q2469" s="27"/>
      <c r="R2469" s="27"/>
      <c r="S2469" s="27"/>
      <c r="T2469" s="27"/>
      <c r="U2469" s="27"/>
      <c r="V2469" s="27"/>
      <c r="W2469" s="27"/>
    </row>
    <row r="2470" spans="3:23">
      <c r="C2470" s="27"/>
      <c r="D2470" s="27"/>
      <c r="E2470" s="27"/>
      <c r="F2470" s="27"/>
      <c r="G2470" s="27"/>
      <c r="H2470" s="27"/>
      <c r="I2470" s="27"/>
      <c r="J2470" s="27"/>
      <c r="K2470" s="27"/>
      <c r="L2470" s="27"/>
      <c r="M2470" s="27"/>
      <c r="N2470" s="27"/>
      <c r="O2470" s="27"/>
      <c r="P2470" s="27"/>
      <c r="Q2470" s="27"/>
      <c r="R2470" s="27"/>
      <c r="S2470" s="27"/>
      <c r="T2470" s="27"/>
      <c r="U2470" s="27"/>
      <c r="V2470" s="27"/>
      <c r="W2470" s="27"/>
    </row>
    <row r="2471" spans="3:23">
      <c r="C2471" s="27"/>
      <c r="D2471" s="27"/>
      <c r="E2471" s="27"/>
      <c r="F2471" s="27"/>
      <c r="G2471" s="27"/>
      <c r="H2471" s="27"/>
      <c r="I2471" s="27"/>
      <c r="J2471" s="27"/>
      <c r="K2471" s="27"/>
      <c r="L2471" s="27"/>
      <c r="M2471" s="27"/>
      <c r="N2471" s="27"/>
      <c r="O2471" s="27"/>
      <c r="P2471" s="27"/>
      <c r="Q2471" s="27"/>
      <c r="R2471" s="27"/>
      <c r="S2471" s="27"/>
      <c r="T2471" s="27"/>
      <c r="U2471" s="27"/>
      <c r="V2471" s="27"/>
      <c r="W2471" s="27"/>
    </row>
    <row r="2472" spans="3:23">
      <c r="C2472" s="27"/>
      <c r="D2472" s="27"/>
      <c r="E2472" s="27"/>
      <c r="F2472" s="27"/>
      <c r="G2472" s="27"/>
      <c r="H2472" s="27"/>
      <c r="I2472" s="27"/>
      <c r="J2472" s="27"/>
      <c r="K2472" s="27"/>
      <c r="L2472" s="27"/>
      <c r="M2472" s="27"/>
      <c r="N2472" s="27"/>
      <c r="O2472" s="27"/>
      <c r="P2472" s="27"/>
      <c r="Q2472" s="27"/>
      <c r="R2472" s="27"/>
      <c r="S2472" s="27"/>
      <c r="T2472" s="27"/>
      <c r="U2472" s="27"/>
      <c r="V2472" s="27"/>
      <c r="W2472" s="27"/>
    </row>
    <row r="2473" spans="3:23">
      <c r="C2473" s="27"/>
      <c r="D2473" s="27"/>
      <c r="E2473" s="27"/>
      <c r="F2473" s="27"/>
      <c r="G2473" s="27"/>
      <c r="H2473" s="27"/>
      <c r="I2473" s="27"/>
      <c r="J2473" s="27"/>
      <c r="K2473" s="27"/>
      <c r="L2473" s="27"/>
      <c r="M2473" s="27"/>
      <c r="N2473" s="27"/>
      <c r="O2473" s="27"/>
      <c r="P2473" s="27"/>
      <c r="Q2473" s="27"/>
      <c r="R2473" s="27"/>
      <c r="S2473" s="27"/>
      <c r="T2473" s="27"/>
      <c r="U2473" s="27"/>
      <c r="V2473" s="27"/>
      <c r="W2473" s="27"/>
    </row>
    <row r="2474" spans="3:23">
      <c r="C2474" s="27"/>
      <c r="D2474" s="27"/>
      <c r="E2474" s="27"/>
      <c r="F2474" s="27"/>
      <c r="G2474" s="27"/>
      <c r="H2474" s="27"/>
      <c r="I2474" s="27"/>
      <c r="J2474" s="27"/>
      <c r="K2474" s="27"/>
      <c r="L2474" s="27"/>
      <c r="M2474" s="27"/>
      <c r="N2474" s="27"/>
      <c r="O2474" s="27"/>
      <c r="P2474" s="27"/>
      <c r="Q2474" s="27"/>
      <c r="R2474" s="27"/>
      <c r="S2474" s="27"/>
      <c r="T2474" s="27"/>
      <c r="U2474" s="27"/>
      <c r="V2474" s="27"/>
      <c r="W2474" s="27"/>
    </row>
    <row r="2475" spans="3:23">
      <c r="C2475" s="27"/>
      <c r="D2475" s="27"/>
      <c r="E2475" s="27"/>
      <c r="F2475" s="27"/>
      <c r="G2475" s="27"/>
      <c r="H2475" s="27"/>
      <c r="I2475" s="27"/>
      <c r="J2475" s="27"/>
      <c r="K2475" s="27"/>
      <c r="L2475" s="27"/>
      <c r="M2475" s="27"/>
      <c r="N2475" s="27"/>
      <c r="O2475" s="27"/>
      <c r="P2475" s="27"/>
      <c r="Q2475" s="27"/>
      <c r="R2475" s="27"/>
      <c r="S2475" s="27"/>
      <c r="T2475" s="27"/>
      <c r="U2475" s="27"/>
      <c r="V2475" s="27"/>
      <c r="W2475" s="27"/>
    </row>
    <row r="2476" spans="3:23">
      <c r="C2476" s="27"/>
      <c r="D2476" s="27"/>
      <c r="E2476" s="27"/>
      <c r="F2476" s="27"/>
      <c r="G2476" s="27"/>
      <c r="H2476" s="27"/>
      <c r="I2476" s="27"/>
      <c r="J2476" s="27"/>
      <c r="K2476" s="27"/>
      <c r="L2476" s="27"/>
      <c r="M2476" s="27"/>
      <c r="N2476" s="27"/>
      <c r="O2476" s="27"/>
      <c r="P2476" s="27"/>
      <c r="Q2476" s="27"/>
      <c r="R2476" s="27"/>
      <c r="S2476" s="27"/>
      <c r="T2476" s="27"/>
      <c r="U2476" s="27"/>
      <c r="V2476" s="27"/>
      <c r="W2476" s="27"/>
    </row>
    <row r="2477" spans="3:23">
      <c r="C2477" s="27"/>
      <c r="D2477" s="27"/>
      <c r="E2477" s="27"/>
      <c r="F2477" s="27"/>
      <c r="G2477" s="27"/>
      <c r="H2477" s="27"/>
      <c r="I2477" s="27"/>
      <c r="J2477" s="27"/>
      <c r="K2477" s="27"/>
      <c r="L2477" s="27"/>
      <c r="M2477" s="27"/>
      <c r="N2477" s="27"/>
      <c r="O2477" s="27"/>
      <c r="P2477" s="27"/>
      <c r="Q2477" s="27"/>
      <c r="R2477" s="27"/>
      <c r="S2477" s="27"/>
      <c r="T2477" s="27"/>
      <c r="U2477" s="27"/>
      <c r="V2477" s="27"/>
      <c r="W2477" s="27"/>
    </row>
    <row r="2478" spans="3:23">
      <c r="C2478" s="27"/>
      <c r="D2478" s="27"/>
      <c r="E2478" s="27"/>
      <c r="F2478" s="27"/>
      <c r="G2478" s="27"/>
      <c r="H2478" s="27"/>
      <c r="I2478" s="27"/>
      <c r="J2478" s="27"/>
      <c r="K2478" s="27"/>
      <c r="L2478" s="27"/>
      <c r="M2478" s="27"/>
      <c r="N2478" s="27"/>
      <c r="O2478" s="27"/>
      <c r="P2478" s="27"/>
      <c r="Q2478" s="27"/>
      <c r="R2478" s="27"/>
      <c r="S2478" s="27"/>
      <c r="T2478" s="27"/>
      <c r="U2478" s="27"/>
      <c r="V2478" s="27"/>
      <c r="W2478" s="27"/>
    </row>
    <row r="2479" spans="3:23">
      <c r="C2479" s="27"/>
      <c r="D2479" s="27"/>
      <c r="E2479" s="27"/>
      <c r="F2479" s="27"/>
      <c r="G2479" s="27"/>
      <c r="H2479" s="27"/>
      <c r="I2479" s="27"/>
      <c r="J2479" s="27"/>
      <c r="K2479" s="27"/>
      <c r="L2479" s="27"/>
      <c r="M2479" s="27"/>
      <c r="N2479" s="27"/>
      <c r="O2479" s="27"/>
      <c r="P2479" s="27"/>
      <c r="Q2479" s="27"/>
      <c r="R2479" s="27"/>
      <c r="S2479" s="27"/>
      <c r="T2479" s="27"/>
      <c r="U2479" s="27"/>
      <c r="V2479" s="27"/>
      <c r="W2479" s="27"/>
    </row>
    <row r="2480" spans="3:23">
      <c r="C2480" s="27"/>
      <c r="D2480" s="27"/>
      <c r="E2480" s="27"/>
      <c r="F2480" s="27"/>
      <c r="G2480" s="27"/>
      <c r="H2480" s="27"/>
      <c r="I2480" s="27"/>
      <c r="J2480" s="27"/>
      <c r="K2480" s="27"/>
      <c r="L2480" s="27"/>
      <c r="M2480" s="27"/>
      <c r="N2480" s="27"/>
      <c r="O2480" s="27"/>
      <c r="P2480" s="27"/>
      <c r="Q2480" s="27"/>
      <c r="R2480" s="27"/>
      <c r="S2480" s="27"/>
      <c r="T2480" s="27"/>
      <c r="U2480" s="27"/>
      <c r="V2480" s="27"/>
      <c r="W2480" s="27"/>
    </row>
    <row r="2481" spans="3:23">
      <c r="C2481" s="27"/>
      <c r="D2481" s="27"/>
      <c r="E2481" s="27"/>
      <c r="F2481" s="27"/>
      <c r="G2481" s="27"/>
      <c r="H2481" s="27"/>
      <c r="I2481" s="27"/>
      <c r="J2481" s="27"/>
      <c r="K2481" s="27"/>
      <c r="L2481" s="27"/>
      <c r="M2481" s="27"/>
      <c r="N2481" s="27"/>
      <c r="O2481" s="27"/>
      <c r="P2481" s="27"/>
      <c r="Q2481" s="27"/>
      <c r="R2481" s="27"/>
      <c r="S2481" s="27"/>
      <c r="T2481" s="27"/>
      <c r="U2481" s="27"/>
      <c r="V2481" s="27"/>
      <c r="W2481" s="27"/>
    </row>
    <row r="2482" spans="3:23">
      <c r="C2482" s="27"/>
      <c r="D2482" s="27"/>
      <c r="E2482" s="27"/>
      <c r="F2482" s="27"/>
      <c r="G2482" s="27"/>
      <c r="H2482" s="27"/>
      <c r="I2482" s="27"/>
      <c r="J2482" s="27"/>
      <c r="K2482" s="27"/>
      <c r="L2482" s="27"/>
      <c r="M2482" s="27"/>
      <c r="N2482" s="27"/>
      <c r="O2482" s="27"/>
      <c r="P2482" s="27"/>
      <c r="Q2482" s="27"/>
      <c r="R2482" s="27"/>
      <c r="S2482" s="27"/>
      <c r="T2482" s="27"/>
      <c r="U2482" s="27"/>
      <c r="V2482" s="27"/>
      <c r="W2482" s="27"/>
    </row>
    <row r="2483" spans="3:23">
      <c r="C2483" s="27"/>
      <c r="D2483" s="27"/>
      <c r="E2483" s="27"/>
      <c r="F2483" s="27"/>
      <c r="G2483" s="27"/>
      <c r="H2483" s="27"/>
      <c r="I2483" s="27"/>
      <c r="J2483" s="27"/>
      <c r="K2483" s="27"/>
      <c r="L2483" s="27"/>
      <c r="M2483" s="27"/>
      <c r="N2483" s="27"/>
      <c r="O2483" s="27"/>
      <c r="P2483" s="27"/>
      <c r="Q2483" s="27"/>
      <c r="R2483" s="27"/>
      <c r="S2483" s="27"/>
      <c r="T2483" s="27"/>
      <c r="U2483" s="27"/>
      <c r="V2483" s="27"/>
      <c r="W2483" s="27"/>
    </row>
    <row r="2484" spans="3:23">
      <c r="C2484" s="27"/>
      <c r="D2484" s="27"/>
      <c r="E2484" s="27"/>
      <c r="F2484" s="27"/>
      <c r="G2484" s="27"/>
      <c r="H2484" s="27"/>
      <c r="I2484" s="27"/>
      <c r="J2484" s="27"/>
      <c r="K2484" s="27"/>
      <c r="L2484" s="27"/>
      <c r="M2484" s="27"/>
      <c r="N2484" s="27"/>
      <c r="O2484" s="27"/>
      <c r="P2484" s="27"/>
      <c r="Q2484" s="27"/>
      <c r="R2484" s="27"/>
      <c r="S2484" s="27"/>
      <c r="T2484" s="27"/>
      <c r="U2484" s="27"/>
      <c r="V2484" s="27"/>
      <c r="W2484" s="27"/>
    </row>
    <row r="2485" spans="3:23">
      <c r="C2485" s="27"/>
      <c r="D2485" s="27"/>
      <c r="E2485" s="27"/>
      <c r="F2485" s="27"/>
      <c r="G2485" s="27"/>
      <c r="H2485" s="27"/>
      <c r="I2485" s="27"/>
      <c r="J2485" s="27"/>
      <c r="K2485" s="27"/>
      <c r="L2485" s="27"/>
      <c r="M2485" s="27"/>
      <c r="N2485" s="27"/>
      <c r="O2485" s="27"/>
      <c r="P2485" s="27"/>
      <c r="Q2485" s="27"/>
      <c r="R2485" s="27"/>
      <c r="S2485" s="27"/>
      <c r="T2485" s="27"/>
      <c r="U2485" s="27"/>
      <c r="V2485" s="27"/>
      <c r="W2485" s="27"/>
    </row>
    <row r="2486" spans="3:23">
      <c r="C2486" s="27"/>
      <c r="D2486" s="27"/>
      <c r="E2486" s="27"/>
      <c r="F2486" s="27"/>
      <c r="G2486" s="27"/>
      <c r="H2486" s="27"/>
      <c r="I2486" s="27"/>
      <c r="J2486" s="27"/>
      <c r="K2486" s="27"/>
      <c r="L2486" s="27"/>
      <c r="M2486" s="27"/>
      <c r="N2486" s="27"/>
      <c r="O2486" s="27"/>
      <c r="P2486" s="27"/>
      <c r="Q2486" s="27"/>
      <c r="R2486" s="27"/>
      <c r="S2486" s="27"/>
      <c r="T2486" s="27"/>
      <c r="U2486" s="27"/>
      <c r="V2486" s="27"/>
      <c r="W2486" s="27"/>
    </row>
    <row r="2487" spans="3:23">
      <c r="C2487" s="27"/>
      <c r="D2487" s="27"/>
      <c r="E2487" s="27"/>
      <c r="F2487" s="27"/>
      <c r="G2487" s="27"/>
      <c r="H2487" s="27"/>
      <c r="I2487" s="27"/>
      <c r="J2487" s="27"/>
      <c r="K2487" s="27"/>
      <c r="L2487" s="27"/>
      <c r="M2487" s="27"/>
      <c r="N2487" s="27"/>
      <c r="O2487" s="27"/>
      <c r="P2487" s="27"/>
      <c r="Q2487" s="27"/>
      <c r="R2487" s="27"/>
      <c r="S2487" s="27"/>
      <c r="T2487" s="27"/>
      <c r="U2487" s="27"/>
      <c r="V2487" s="27"/>
      <c r="W2487" s="27"/>
    </row>
    <row r="2488" spans="3:23">
      <c r="C2488" s="27"/>
      <c r="D2488" s="27"/>
      <c r="E2488" s="27"/>
      <c r="F2488" s="27"/>
      <c r="G2488" s="27"/>
      <c r="H2488" s="27"/>
      <c r="I2488" s="27"/>
      <c r="J2488" s="27"/>
      <c r="K2488" s="27"/>
      <c r="L2488" s="27"/>
      <c r="M2488" s="27"/>
      <c r="N2488" s="27"/>
      <c r="O2488" s="27"/>
      <c r="P2488" s="27"/>
      <c r="Q2488" s="27"/>
      <c r="R2488" s="27"/>
      <c r="S2488" s="27"/>
      <c r="T2488" s="27"/>
      <c r="U2488" s="27"/>
      <c r="V2488" s="27"/>
      <c r="W2488" s="27"/>
    </row>
    <row r="2489" spans="3:23">
      <c r="C2489" s="27"/>
      <c r="D2489" s="27"/>
      <c r="E2489" s="27"/>
      <c r="F2489" s="27"/>
      <c r="G2489" s="27"/>
      <c r="H2489" s="27"/>
      <c r="I2489" s="27"/>
      <c r="J2489" s="27"/>
      <c r="K2489" s="27"/>
      <c r="L2489" s="27"/>
      <c r="M2489" s="27"/>
      <c r="N2489" s="27"/>
      <c r="O2489" s="27"/>
      <c r="P2489" s="27"/>
      <c r="Q2489" s="27"/>
      <c r="R2489" s="27"/>
      <c r="S2489" s="27"/>
      <c r="T2489" s="27"/>
      <c r="U2489" s="27"/>
      <c r="V2489" s="27"/>
      <c r="W2489" s="27"/>
    </row>
    <row r="2490" spans="3:23">
      <c r="C2490" s="27"/>
      <c r="D2490" s="27"/>
      <c r="E2490" s="27"/>
      <c r="F2490" s="27"/>
      <c r="G2490" s="27"/>
      <c r="H2490" s="27"/>
      <c r="I2490" s="27"/>
      <c r="J2490" s="27"/>
      <c r="K2490" s="27"/>
      <c r="L2490" s="27"/>
      <c r="M2490" s="27"/>
      <c r="N2490" s="27"/>
      <c r="O2490" s="27"/>
      <c r="P2490" s="27"/>
      <c r="Q2490" s="27"/>
      <c r="R2490" s="27"/>
      <c r="S2490" s="27"/>
      <c r="T2490" s="27"/>
      <c r="U2490" s="27"/>
      <c r="V2490" s="27"/>
      <c r="W2490" s="27"/>
    </row>
    <row r="2491" spans="3:23">
      <c r="C2491" s="27"/>
      <c r="D2491" s="27"/>
      <c r="E2491" s="27"/>
      <c r="F2491" s="27"/>
      <c r="G2491" s="27"/>
      <c r="H2491" s="27"/>
      <c r="I2491" s="27"/>
      <c r="J2491" s="27"/>
      <c r="K2491" s="27"/>
      <c r="L2491" s="27"/>
      <c r="M2491" s="27"/>
      <c r="N2491" s="27"/>
      <c r="O2491" s="27"/>
      <c r="P2491" s="27"/>
      <c r="Q2491" s="27"/>
      <c r="R2491" s="27"/>
      <c r="S2491" s="27"/>
      <c r="T2491" s="27"/>
      <c r="U2491" s="27"/>
      <c r="V2491" s="27"/>
      <c r="W2491" s="27"/>
    </row>
    <row r="2492" spans="3:23">
      <c r="C2492" s="27"/>
      <c r="D2492" s="27"/>
      <c r="E2492" s="27"/>
      <c r="F2492" s="27"/>
      <c r="G2492" s="27"/>
      <c r="H2492" s="27"/>
      <c r="I2492" s="27"/>
      <c r="J2492" s="27"/>
      <c r="K2492" s="27"/>
      <c r="L2492" s="27"/>
      <c r="M2492" s="27"/>
      <c r="N2492" s="27"/>
      <c r="O2492" s="27"/>
      <c r="P2492" s="27"/>
      <c r="Q2492" s="27"/>
      <c r="R2492" s="27"/>
      <c r="S2492" s="27"/>
      <c r="T2492" s="27"/>
      <c r="U2492" s="27"/>
      <c r="V2492" s="27"/>
      <c r="W2492" s="27"/>
    </row>
    <row r="2493" spans="3:23">
      <c r="C2493" s="27"/>
      <c r="D2493" s="27"/>
      <c r="E2493" s="27"/>
      <c r="F2493" s="27"/>
      <c r="G2493" s="27"/>
      <c r="H2493" s="27"/>
      <c r="I2493" s="27"/>
      <c r="J2493" s="27"/>
      <c r="K2493" s="27"/>
      <c r="L2493" s="27"/>
      <c r="M2493" s="27"/>
      <c r="N2493" s="27"/>
      <c r="O2493" s="27"/>
      <c r="P2493" s="27"/>
      <c r="Q2493" s="27"/>
      <c r="R2493" s="27"/>
      <c r="S2493" s="27"/>
      <c r="T2493" s="27"/>
      <c r="U2493" s="27"/>
      <c r="V2493" s="27"/>
      <c r="W2493" s="27"/>
    </row>
    <row r="2494" spans="3:23">
      <c r="C2494" s="27"/>
      <c r="D2494" s="27"/>
      <c r="E2494" s="27"/>
      <c r="F2494" s="27"/>
      <c r="G2494" s="27"/>
      <c r="H2494" s="27"/>
      <c r="I2494" s="27"/>
      <c r="J2494" s="27"/>
      <c r="K2494" s="27"/>
      <c r="L2494" s="27"/>
      <c r="M2494" s="27"/>
      <c r="N2494" s="27"/>
      <c r="O2494" s="27"/>
      <c r="P2494" s="27"/>
      <c r="Q2494" s="27"/>
      <c r="R2494" s="27"/>
      <c r="S2494" s="27"/>
      <c r="T2494" s="27"/>
      <c r="U2494" s="27"/>
      <c r="V2494" s="27"/>
      <c r="W2494" s="27"/>
    </row>
    <row r="2495" spans="3:23">
      <c r="C2495" s="27"/>
      <c r="D2495" s="27"/>
      <c r="E2495" s="27"/>
      <c r="F2495" s="27"/>
      <c r="G2495" s="27"/>
      <c r="H2495" s="27"/>
      <c r="I2495" s="27"/>
      <c r="J2495" s="27"/>
      <c r="K2495" s="27"/>
      <c r="L2495" s="27"/>
      <c r="M2495" s="27"/>
      <c r="N2495" s="27"/>
      <c r="O2495" s="27"/>
      <c r="P2495" s="27"/>
      <c r="Q2495" s="27"/>
      <c r="R2495" s="27"/>
      <c r="S2495" s="27"/>
      <c r="T2495" s="27"/>
      <c r="U2495" s="27"/>
      <c r="V2495" s="27"/>
      <c r="W2495" s="27"/>
    </row>
    <row r="2496" spans="3:23">
      <c r="C2496" s="27"/>
      <c r="D2496" s="27"/>
      <c r="E2496" s="27"/>
      <c r="F2496" s="27"/>
      <c r="G2496" s="27"/>
      <c r="H2496" s="27"/>
      <c r="I2496" s="27"/>
      <c r="J2496" s="27"/>
      <c r="K2496" s="27"/>
      <c r="L2496" s="27"/>
      <c r="M2496" s="27"/>
      <c r="N2496" s="27"/>
      <c r="O2496" s="27"/>
      <c r="P2496" s="27"/>
      <c r="Q2496" s="27"/>
      <c r="R2496" s="27"/>
      <c r="S2496" s="27"/>
      <c r="T2496" s="27"/>
      <c r="U2496" s="27"/>
      <c r="V2496" s="27"/>
      <c r="W2496" s="27"/>
    </row>
    <row r="2497" spans="3:23">
      <c r="C2497" s="27"/>
      <c r="D2497" s="27"/>
      <c r="E2497" s="27"/>
      <c r="F2497" s="27"/>
      <c r="G2497" s="27"/>
      <c r="H2497" s="27"/>
      <c r="I2497" s="27"/>
      <c r="J2497" s="27"/>
      <c r="K2497" s="27"/>
      <c r="L2497" s="27"/>
      <c r="M2497" s="27"/>
      <c r="N2497" s="27"/>
      <c r="O2497" s="27"/>
      <c r="P2497" s="27"/>
      <c r="Q2497" s="27"/>
      <c r="R2497" s="27"/>
      <c r="S2497" s="27"/>
      <c r="T2497" s="27"/>
      <c r="U2497" s="27"/>
      <c r="V2497" s="27"/>
      <c r="W2497" s="27"/>
    </row>
    <row r="2498" spans="3:23">
      <c r="C2498" s="27"/>
      <c r="D2498" s="27"/>
      <c r="E2498" s="27"/>
      <c r="F2498" s="27"/>
      <c r="G2498" s="27"/>
      <c r="H2498" s="27"/>
      <c r="I2498" s="27"/>
      <c r="J2498" s="27"/>
      <c r="K2498" s="27"/>
      <c r="L2498" s="27"/>
      <c r="M2498" s="27"/>
      <c r="N2498" s="27"/>
      <c r="O2498" s="27"/>
      <c r="P2498" s="27"/>
      <c r="Q2498" s="27"/>
      <c r="R2498" s="27"/>
      <c r="S2498" s="27"/>
      <c r="T2498" s="27"/>
      <c r="U2498" s="27"/>
      <c r="V2498" s="27"/>
      <c r="W2498" s="27"/>
    </row>
    <row r="2499" spans="3:23">
      <c r="C2499" s="27"/>
      <c r="D2499" s="27"/>
      <c r="E2499" s="27"/>
      <c r="F2499" s="27"/>
      <c r="G2499" s="27"/>
      <c r="H2499" s="27"/>
      <c r="I2499" s="27"/>
      <c r="J2499" s="27"/>
      <c r="K2499" s="27"/>
      <c r="L2499" s="27"/>
      <c r="M2499" s="27"/>
      <c r="N2499" s="27"/>
      <c r="O2499" s="27"/>
      <c r="P2499" s="27"/>
      <c r="Q2499" s="27"/>
      <c r="R2499" s="27"/>
      <c r="S2499" s="27"/>
      <c r="T2499" s="27"/>
      <c r="U2499" s="27"/>
      <c r="V2499" s="27"/>
      <c r="W2499" s="27"/>
    </row>
    <row r="2500" spans="3:23">
      <c r="C2500" s="27"/>
      <c r="D2500" s="27"/>
      <c r="E2500" s="27"/>
      <c r="F2500" s="27"/>
      <c r="G2500" s="27"/>
      <c r="H2500" s="27"/>
      <c r="I2500" s="27"/>
      <c r="J2500" s="27"/>
      <c r="K2500" s="27"/>
      <c r="L2500" s="27"/>
      <c r="M2500" s="27"/>
      <c r="N2500" s="27"/>
      <c r="O2500" s="27"/>
      <c r="P2500" s="27"/>
      <c r="Q2500" s="27"/>
      <c r="R2500" s="27"/>
      <c r="S2500" s="27"/>
      <c r="T2500" s="27"/>
      <c r="U2500" s="27"/>
      <c r="V2500" s="27"/>
      <c r="W2500" s="27"/>
    </row>
    <row r="2501" spans="3:23">
      <c r="C2501" s="27"/>
      <c r="D2501" s="27"/>
      <c r="E2501" s="27"/>
      <c r="F2501" s="27"/>
      <c r="G2501" s="27"/>
      <c r="H2501" s="27"/>
      <c r="I2501" s="27"/>
      <c r="J2501" s="27"/>
      <c r="K2501" s="27"/>
      <c r="L2501" s="27"/>
      <c r="M2501" s="27"/>
      <c r="N2501" s="27"/>
      <c r="O2501" s="27"/>
      <c r="P2501" s="27"/>
      <c r="Q2501" s="27"/>
      <c r="R2501" s="27"/>
      <c r="S2501" s="27"/>
      <c r="T2501" s="27"/>
      <c r="U2501" s="27"/>
      <c r="V2501" s="27"/>
      <c r="W2501" s="27"/>
    </row>
    <row r="2502" spans="3:23">
      <c r="C2502" s="27"/>
      <c r="D2502" s="27"/>
      <c r="E2502" s="27"/>
      <c r="F2502" s="27"/>
      <c r="G2502" s="27"/>
      <c r="H2502" s="27"/>
      <c r="I2502" s="27"/>
      <c r="J2502" s="27"/>
      <c r="K2502" s="27"/>
      <c r="L2502" s="27"/>
      <c r="M2502" s="27"/>
      <c r="N2502" s="27"/>
      <c r="O2502" s="27"/>
      <c r="P2502" s="27"/>
      <c r="Q2502" s="27"/>
      <c r="R2502" s="27"/>
      <c r="S2502" s="27"/>
      <c r="T2502" s="27"/>
      <c r="U2502" s="27"/>
      <c r="V2502" s="27"/>
      <c r="W2502" s="27"/>
    </row>
    <row r="2503" spans="3:23">
      <c r="C2503" s="27"/>
      <c r="D2503" s="27"/>
      <c r="E2503" s="27"/>
      <c r="F2503" s="27"/>
      <c r="G2503" s="27"/>
      <c r="H2503" s="27"/>
      <c r="I2503" s="27"/>
      <c r="J2503" s="27"/>
      <c r="K2503" s="27"/>
      <c r="L2503" s="27"/>
      <c r="M2503" s="27"/>
      <c r="N2503" s="27"/>
      <c r="O2503" s="27"/>
      <c r="P2503" s="27"/>
      <c r="Q2503" s="27"/>
      <c r="R2503" s="27"/>
      <c r="S2503" s="27"/>
      <c r="T2503" s="27"/>
      <c r="U2503" s="27"/>
      <c r="V2503" s="27"/>
      <c r="W2503" s="27"/>
    </row>
    <row r="2504" spans="3:23">
      <c r="C2504" s="27"/>
      <c r="D2504" s="27"/>
      <c r="E2504" s="27"/>
      <c r="F2504" s="27"/>
      <c r="G2504" s="27"/>
      <c r="H2504" s="27"/>
      <c r="I2504" s="27"/>
      <c r="J2504" s="27"/>
      <c r="K2504" s="27"/>
      <c r="L2504" s="27"/>
      <c r="M2504" s="27"/>
      <c r="N2504" s="27"/>
      <c r="O2504" s="27"/>
      <c r="P2504" s="27"/>
      <c r="Q2504" s="27"/>
      <c r="R2504" s="27"/>
      <c r="S2504" s="27"/>
      <c r="T2504" s="27"/>
      <c r="U2504" s="27"/>
      <c r="V2504" s="27"/>
      <c r="W2504" s="27"/>
    </row>
    <row r="2505" spans="3:23">
      <c r="C2505" s="27"/>
      <c r="D2505" s="27"/>
      <c r="E2505" s="27"/>
      <c r="F2505" s="27"/>
      <c r="G2505" s="27"/>
      <c r="H2505" s="27"/>
      <c r="I2505" s="27"/>
      <c r="J2505" s="27"/>
      <c r="K2505" s="27"/>
      <c r="L2505" s="27"/>
      <c r="M2505" s="27"/>
      <c r="N2505" s="27"/>
      <c r="O2505" s="27"/>
      <c r="P2505" s="27"/>
      <c r="Q2505" s="27"/>
      <c r="R2505" s="27"/>
      <c r="S2505" s="27"/>
      <c r="T2505" s="27"/>
      <c r="U2505" s="27"/>
      <c r="V2505" s="27"/>
      <c r="W2505" s="27"/>
    </row>
    <row r="2506" spans="3:23">
      <c r="C2506" s="27"/>
      <c r="D2506" s="27"/>
      <c r="E2506" s="27"/>
      <c r="F2506" s="27"/>
      <c r="G2506" s="27"/>
      <c r="H2506" s="27"/>
      <c r="I2506" s="27"/>
      <c r="J2506" s="27"/>
      <c r="K2506" s="27"/>
      <c r="L2506" s="27"/>
      <c r="M2506" s="27"/>
      <c r="N2506" s="27"/>
      <c r="O2506" s="27"/>
      <c r="P2506" s="27"/>
      <c r="Q2506" s="27"/>
      <c r="R2506" s="27"/>
      <c r="S2506" s="27"/>
      <c r="T2506" s="27"/>
      <c r="U2506" s="27"/>
      <c r="V2506" s="27"/>
      <c r="W2506" s="27"/>
    </row>
    <row r="2507" spans="3:23">
      <c r="C2507" s="27"/>
      <c r="D2507" s="27"/>
      <c r="E2507" s="27"/>
      <c r="F2507" s="27"/>
      <c r="G2507" s="27"/>
      <c r="H2507" s="27"/>
      <c r="I2507" s="27"/>
      <c r="J2507" s="27"/>
      <c r="K2507" s="27"/>
      <c r="L2507" s="27"/>
      <c r="M2507" s="27"/>
      <c r="N2507" s="27"/>
      <c r="O2507" s="27"/>
      <c r="P2507" s="27"/>
      <c r="Q2507" s="27"/>
      <c r="R2507" s="27"/>
      <c r="S2507" s="27"/>
      <c r="T2507" s="27"/>
      <c r="U2507" s="27"/>
      <c r="V2507" s="27"/>
      <c r="W2507" s="27"/>
    </row>
    <row r="2508" spans="3:23">
      <c r="C2508" s="27"/>
      <c r="D2508" s="27"/>
      <c r="E2508" s="27"/>
      <c r="F2508" s="27"/>
      <c r="G2508" s="27"/>
      <c r="H2508" s="27"/>
      <c r="I2508" s="27"/>
      <c r="J2508" s="27"/>
      <c r="K2508" s="27"/>
      <c r="L2508" s="27"/>
      <c r="M2508" s="27"/>
      <c r="N2508" s="27"/>
      <c r="O2508" s="27"/>
      <c r="P2508" s="27"/>
      <c r="Q2508" s="27"/>
      <c r="R2508" s="27"/>
      <c r="S2508" s="27"/>
      <c r="T2508" s="27"/>
      <c r="U2508" s="27"/>
      <c r="V2508" s="27"/>
      <c r="W2508" s="27"/>
    </row>
    <row r="2509" spans="3:23">
      <c r="C2509" s="27"/>
      <c r="D2509" s="27"/>
      <c r="E2509" s="27"/>
      <c r="F2509" s="27"/>
      <c r="G2509" s="27"/>
      <c r="H2509" s="27"/>
      <c r="I2509" s="27"/>
      <c r="J2509" s="27"/>
      <c r="K2509" s="27"/>
      <c r="L2509" s="27"/>
      <c r="M2509" s="27"/>
      <c r="N2509" s="27"/>
      <c r="O2509" s="27"/>
      <c r="P2509" s="27"/>
      <c r="Q2509" s="27"/>
      <c r="R2509" s="27"/>
      <c r="S2509" s="27"/>
      <c r="T2509" s="27"/>
      <c r="U2509" s="27"/>
      <c r="V2509" s="27"/>
      <c r="W2509" s="27"/>
    </row>
    <row r="2510" spans="3:23">
      <c r="C2510" s="27"/>
      <c r="D2510" s="27"/>
      <c r="E2510" s="27"/>
      <c r="F2510" s="27"/>
      <c r="G2510" s="27"/>
      <c r="H2510" s="27"/>
      <c r="I2510" s="27"/>
      <c r="J2510" s="27"/>
      <c r="K2510" s="27"/>
      <c r="L2510" s="27"/>
      <c r="M2510" s="27"/>
      <c r="N2510" s="27"/>
      <c r="O2510" s="27"/>
      <c r="P2510" s="27"/>
      <c r="Q2510" s="27"/>
      <c r="R2510" s="27"/>
      <c r="S2510" s="27"/>
      <c r="T2510" s="27"/>
      <c r="U2510" s="27"/>
      <c r="V2510" s="27"/>
      <c r="W2510" s="27"/>
    </row>
    <row r="2511" spans="3:23">
      <c r="C2511" s="27"/>
      <c r="D2511" s="27"/>
      <c r="E2511" s="27"/>
      <c r="F2511" s="27"/>
      <c r="G2511" s="27"/>
      <c r="H2511" s="27"/>
      <c r="I2511" s="27"/>
      <c r="J2511" s="27"/>
      <c r="K2511" s="27"/>
      <c r="L2511" s="27"/>
      <c r="M2511" s="27"/>
      <c r="N2511" s="27"/>
      <c r="O2511" s="27"/>
      <c r="P2511" s="27"/>
      <c r="Q2511" s="27"/>
      <c r="R2511" s="27"/>
      <c r="S2511" s="27"/>
      <c r="T2511" s="27"/>
      <c r="U2511" s="27"/>
      <c r="V2511" s="27"/>
      <c r="W2511" s="27"/>
    </row>
    <row r="2512" spans="3:23">
      <c r="C2512" s="27"/>
      <c r="D2512" s="27"/>
      <c r="E2512" s="27"/>
      <c r="F2512" s="27"/>
      <c r="G2512" s="27"/>
      <c r="H2512" s="27"/>
      <c r="I2512" s="27"/>
      <c r="J2512" s="27"/>
      <c r="K2512" s="27"/>
      <c r="L2512" s="27"/>
      <c r="M2512" s="27"/>
      <c r="N2512" s="27"/>
      <c r="O2512" s="27"/>
      <c r="P2512" s="27"/>
      <c r="Q2512" s="27"/>
      <c r="R2512" s="27"/>
      <c r="S2512" s="27"/>
      <c r="T2512" s="27"/>
      <c r="U2512" s="27"/>
      <c r="V2512" s="27"/>
      <c r="W2512" s="27"/>
    </row>
    <row r="2513" spans="3:23">
      <c r="C2513" s="27"/>
      <c r="D2513" s="27"/>
      <c r="E2513" s="27"/>
      <c r="F2513" s="27"/>
      <c r="G2513" s="27"/>
      <c r="H2513" s="27"/>
      <c r="I2513" s="27"/>
      <c r="J2513" s="27"/>
      <c r="K2513" s="27"/>
      <c r="L2513" s="27"/>
      <c r="M2513" s="27"/>
      <c r="N2513" s="27"/>
      <c r="O2513" s="27"/>
      <c r="P2513" s="27"/>
      <c r="Q2513" s="27"/>
      <c r="R2513" s="27"/>
      <c r="S2513" s="27"/>
      <c r="T2513" s="27"/>
      <c r="U2513" s="27"/>
      <c r="V2513" s="27"/>
      <c r="W2513" s="27"/>
    </row>
    <row r="2514" spans="3:23">
      <c r="C2514" s="27"/>
      <c r="D2514" s="27"/>
      <c r="E2514" s="27"/>
      <c r="F2514" s="27"/>
      <c r="G2514" s="27"/>
      <c r="H2514" s="27"/>
      <c r="I2514" s="27"/>
      <c r="J2514" s="27"/>
      <c r="K2514" s="27"/>
      <c r="L2514" s="27"/>
      <c r="M2514" s="27"/>
      <c r="N2514" s="27"/>
      <c r="O2514" s="27"/>
      <c r="P2514" s="27"/>
      <c r="Q2514" s="27"/>
      <c r="R2514" s="27"/>
      <c r="S2514" s="27"/>
      <c r="T2514" s="27"/>
      <c r="U2514" s="27"/>
      <c r="V2514" s="27"/>
      <c r="W2514" s="27"/>
    </row>
    <row r="2515" spans="3:23">
      <c r="C2515" s="27"/>
      <c r="D2515" s="27"/>
      <c r="E2515" s="27"/>
      <c r="F2515" s="27"/>
      <c r="G2515" s="27"/>
      <c r="H2515" s="27"/>
      <c r="I2515" s="27"/>
      <c r="J2515" s="27"/>
      <c r="K2515" s="27"/>
      <c r="L2515" s="27"/>
      <c r="M2515" s="27"/>
      <c r="N2515" s="27"/>
      <c r="O2515" s="27"/>
      <c r="P2515" s="27"/>
      <c r="Q2515" s="27"/>
      <c r="R2515" s="27"/>
      <c r="S2515" s="27"/>
      <c r="T2515" s="27"/>
      <c r="U2515" s="27"/>
      <c r="V2515" s="27"/>
      <c r="W2515" s="27"/>
    </row>
    <row r="2516" spans="3:23">
      <c r="C2516" s="27"/>
      <c r="D2516" s="27"/>
      <c r="E2516" s="27"/>
      <c r="F2516" s="27"/>
      <c r="G2516" s="27"/>
      <c r="H2516" s="27"/>
      <c r="I2516" s="27"/>
      <c r="J2516" s="27"/>
      <c r="K2516" s="27"/>
      <c r="L2516" s="27"/>
      <c r="M2516" s="27"/>
      <c r="N2516" s="27"/>
      <c r="O2516" s="27"/>
      <c r="P2516" s="27"/>
      <c r="Q2516" s="27"/>
      <c r="R2516" s="27"/>
      <c r="S2516" s="27"/>
      <c r="T2516" s="27"/>
      <c r="U2516" s="27"/>
      <c r="V2516" s="27"/>
      <c r="W2516" s="27"/>
    </row>
    <row r="2517" spans="3:23">
      <c r="C2517" s="27"/>
      <c r="D2517" s="27"/>
      <c r="E2517" s="27"/>
      <c r="F2517" s="27"/>
      <c r="G2517" s="27"/>
      <c r="H2517" s="27"/>
      <c r="I2517" s="27"/>
      <c r="J2517" s="27"/>
      <c r="K2517" s="27"/>
      <c r="L2517" s="27"/>
      <c r="M2517" s="27"/>
      <c r="N2517" s="27"/>
      <c r="O2517" s="27"/>
      <c r="P2517" s="27"/>
      <c r="Q2517" s="27"/>
      <c r="R2517" s="27"/>
      <c r="S2517" s="27"/>
      <c r="T2517" s="27"/>
      <c r="U2517" s="27"/>
      <c r="V2517" s="27"/>
      <c r="W2517" s="27"/>
    </row>
    <row r="2518" spans="3:23">
      <c r="C2518" s="27"/>
      <c r="D2518" s="27"/>
      <c r="E2518" s="27"/>
      <c r="F2518" s="27"/>
      <c r="G2518" s="27"/>
      <c r="H2518" s="27"/>
      <c r="I2518" s="27"/>
      <c r="J2518" s="27"/>
      <c r="K2518" s="27"/>
      <c r="L2518" s="27"/>
      <c r="M2518" s="27"/>
      <c r="N2518" s="27"/>
      <c r="O2518" s="27"/>
      <c r="P2518" s="27"/>
      <c r="Q2518" s="27"/>
      <c r="R2518" s="27"/>
      <c r="S2518" s="27"/>
      <c r="T2518" s="27"/>
      <c r="U2518" s="27"/>
      <c r="V2518" s="27"/>
      <c r="W2518" s="27"/>
    </row>
    <row r="2519" spans="3:23">
      <c r="C2519" s="27"/>
      <c r="D2519" s="27"/>
      <c r="E2519" s="27"/>
      <c r="F2519" s="27"/>
      <c r="G2519" s="27"/>
      <c r="H2519" s="27"/>
      <c r="I2519" s="27"/>
      <c r="J2519" s="27"/>
      <c r="K2519" s="27"/>
      <c r="L2519" s="27"/>
      <c r="M2519" s="27"/>
      <c r="N2519" s="27"/>
      <c r="O2519" s="27"/>
      <c r="P2519" s="27"/>
      <c r="Q2519" s="27"/>
      <c r="R2519" s="27"/>
      <c r="S2519" s="27"/>
      <c r="T2519" s="27"/>
      <c r="U2519" s="27"/>
      <c r="V2519" s="27"/>
      <c r="W2519" s="27"/>
    </row>
    <row r="2520" spans="3:23">
      <c r="C2520" s="27"/>
      <c r="D2520" s="27"/>
      <c r="E2520" s="27"/>
      <c r="F2520" s="27"/>
      <c r="G2520" s="27"/>
      <c r="H2520" s="27"/>
      <c r="I2520" s="27"/>
      <c r="J2520" s="27"/>
      <c r="K2520" s="27"/>
      <c r="L2520" s="27"/>
      <c r="M2520" s="27"/>
      <c r="N2520" s="27"/>
      <c r="O2520" s="27"/>
      <c r="P2520" s="27"/>
      <c r="Q2520" s="27"/>
      <c r="R2520" s="27"/>
      <c r="S2520" s="27"/>
      <c r="T2520" s="27"/>
      <c r="U2520" s="27"/>
      <c r="V2520" s="27"/>
      <c r="W2520" s="27"/>
    </row>
    <row r="2521" spans="3:23">
      <c r="C2521" s="27"/>
      <c r="D2521" s="27"/>
      <c r="E2521" s="27"/>
      <c r="F2521" s="27"/>
      <c r="G2521" s="27"/>
      <c r="H2521" s="27"/>
      <c r="I2521" s="27"/>
      <c r="J2521" s="27"/>
      <c r="K2521" s="27"/>
      <c r="L2521" s="27"/>
      <c r="M2521" s="27"/>
      <c r="N2521" s="27"/>
      <c r="O2521" s="27"/>
      <c r="P2521" s="27"/>
      <c r="Q2521" s="27"/>
      <c r="R2521" s="27"/>
      <c r="S2521" s="27"/>
      <c r="T2521" s="27"/>
      <c r="U2521" s="27"/>
      <c r="V2521" s="27"/>
      <c r="W2521" s="27"/>
    </row>
    <row r="2522" spans="3:23">
      <c r="C2522" s="27"/>
      <c r="D2522" s="27"/>
      <c r="E2522" s="27"/>
      <c r="F2522" s="27"/>
      <c r="G2522" s="27"/>
      <c r="H2522" s="27"/>
      <c r="I2522" s="27"/>
      <c r="J2522" s="27"/>
      <c r="K2522" s="27"/>
      <c r="L2522" s="27"/>
      <c r="M2522" s="27"/>
      <c r="N2522" s="27"/>
      <c r="O2522" s="27"/>
      <c r="P2522" s="27"/>
      <c r="Q2522" s="27"/>
      <c r="R2522" s="27"/>
      <c r="S2522" s="27"/>
      <c r="T2522" s="27"/>
      <c r="U2522" s="27"/>
      <c r="V2522" s="27"/>
      <c r="W2522" s="27"/>
    </row>
    <row r="2523" spans="3:23">
      <c r="C2523" s="27"/>
      <c r="D2523" s="27"/>
      <c r="E2523" s="27"/>
      <c r="F2523" s="27"/>
      <c r="G2523" s="27"/>
      <c r="H2523" s="27"/>
      <c r="I2523" s="27"/>
      <c r="J2523" s="27"/>
      <c r="K2523" s="27"/>
      <c r="L2523" s="27"/>
      <c r="M2523" s="27"/>
      <c r="N2523" s="27"/>
      <c r="O2523" s="27"/>
      <c r="P2523" s="27"/>
      <c r="Q2523" s="27"/>
      <c r="R2523" s="27"/>
      <c r="S2523" s="27"/>
      <c r="T2523" s="27"/>
      <c r="U2523" s="27"/>
      <c r="V2523" s="27"/>
      <c r="W2523" s="27"/>
    </row>
    <row r="2524" spans="3:23">
      <c r="C2524" s="27"/>
      <c r="D2524" s="27"/>
      <c r="E2524" s="27"/>
      <c r="F2524" s="27"/>
      <c r="G2524" s="27"/>
      <c r="H2524" s="27"/>
      <c r="I2524" s="27"/>
      <c r="J2524" s="27"/>
      <c r="K2524" s="27"/>
      <c r="L2524" s="27"/>
      <c r="M2524" s="27"/>
      <c r="N2524" s="27"/>
      <c r="O2524" s="27"/>
      <c r="P2524" s="27"/>
      <c r="Q2524" s="27"/>
      <c r="R2524" s="27"/>
      <c r="S2524" s="27"/>
      <c r="T2524" s="27"/>
      <c r="U2524" s="27"/>
      <c r="V2524" s="27"/>
      <c r="W2524" s="27"/>
    </row>
    <row r="2525" spans="3:23">
      <c r="C2525" s="27"/>
      <c r="D2525" s="27"/>
      <c r="E2525" s="27"/>
      <c r="F2525" s="27"/>
      <c r="G2525" s="27"/>
      <c r="H2525" s="27"/>
      <c r="I2525" s="27"/>
      <c r="J2525" s="27"/>
      <c r="K2525" s="27"/>
      <c r="L2525" s="27"/>
      <c r="M2525" s="27"/>
      <c r="N2525" s="27"/>
      <c r="O2525" s="27"/>
      <c r="P2525" s="27"/>
      <c r="Q2525" s="27"/>
      <c r="R2525" s="27"/>
      <c r="S2525" s="27"/>
      <c r="T2525" s="27"/>
      <c r="U2525" s="27"/>
      <c r="V2525" s="27"/>
      <c r="W2525" s="27"/>
    </row>
    <row r="2526" spans="3:23">
      <c r="C2526" s="27"/>
      <c r="D2526" s="27"/>
      <c r="E2526" s="27"/>
      <c r="F2526" s="27"/>
      <c r="G2526" s="27"/>
      <c r="H2526" s="27"/>
      <c r="I2526" s="27"/>
      <c r="J2526" s="27"/>
      <c r="K2526" s="27"/>
      <c r="L2526" s="27"/>
      <c r="M2526" s="27"/>
      <c r="N2526" s="27"/>
      <c r="O2526" s="27"/>
      <c r="P2526" s="27"/>
      <c r="Q2526" s="27"/>
      <c r="R2526" s="27"/>
      <c r="S2526" s="27"/>
      <c r="T2526" s="27"/>
      <c r="U2526" s="27"/>
      <c r="V2526" s="27"/>
      <c r="W2526" s="27"/>
    </row>
    <row r="2527" spans="3:23">
      <c r="C2527" s="27"/>
      <c r="D2527" s="27"/>
      <c r="E2527" s="27"/>
      <c r="F2527" s="27"/>
      <c r="G2527" s="27"/>
      <c r="H2527" s="27"/>
      <c r="I2527" s="27"/>
      <c r="J2527" s="27"/>
      <c r="K2527" s="27"/>
      <c r="L2527" s="27"/>
      <c r="M2527" s="27"/>
      <c r="N2527" s="27"/>
      <c r="O2527" s="27"/>
      <c r="P2527" s="27"/>
      <c r="Q2527" s="27"/>
      <c r="R2527" s="27"/>
      <c r="S2527" s="27"/>
      <c r="T2527" s="27"/>
      <c r="U2527" s="27"/>
      <c r="V2527" s="27"/>
      <c r="W2527" s="27"/>
    </row>
    <row r="2528" spans="3:23">
      <c r="C2528" s="27"/>
      <c r="D2528" s="27"/>
      <c r="E2528" s="27"/>
      <c r="F2528" s="27"/>
      <c r="G2528" s="27"/>
      <c r="H2528" s="27"/>
      <c r="I2528" s="27"/>
      <c r="J2528" s="27"/>
      <c r="K2528" s="27"/>
      <c r="L2528" s="27"/>
      <c r="M2528" s="27"/>
      <c r="N2528" s="27"/>
      <c r="O2528" s="27"/>
      <c r="P2528" s="27"/>
      <c r="Q2528" s="27"/>
      <c r="R2528" s="27"/>
      <c r="S2528" s="27"/>
      <c r="T2528" s="27"/>
      <c r="U2528" s="27"/>
      <c r="V2528" s="27"/>
      <c r="W2528" s="27"/>
    </row>
    <row r="2529" spans="3:23">
      <c r="C2529" s="27"/>
      <c r="D2529" s="27"/>
      <c r="E2529" s="27"/>
      <c r="F2529" s="27"/>
      <c r="G2529" s="27"/>
      <c r="H2529" s="27"/>
      <c r="I2529" s="27"/>
      <c r="J2529" s="27"/>
      <c r="K2529" s="27"/>
      <c r="L2529" s="27"/>
      <c r="M2529" s="27"/>
      <c r="N2529" s="27"/>
      <c r="O2529" s="27"/>
      <c r="P2529" s="27"/>
      <c r="Q2529" s="27"/>
      <c r="R2529" s="27"/>
      <c r="S2529" s="27"/>
      <c r="T2529" s="27"/>
      <c r="U2529" s="27"/>
      <c r="V2529" s="27"/>
      <c r="W2529" s="27"/>
    </row>
    <row r="2530" spans="3:23">
      <c r="C2530" s="27"/>
      <c r="D2530" s="27"/>
      <c r="E2530" s="27"/>
      <c r="F2530" s="27"/>
      <c r="G2530" s="27"/>
      <c r="H2530" s="27"/>
      <c r="I2530" s="27"/>
      <c r="J2530" s="27"/>
      <c r="K2530" s="27"/>
      <c r="L2530" s="27"/>
      <c r="M2530" s="27"/>
      <c r="N2530" s="27"/>
      <c r="O2530" s="27"/>
      <c r="P2530" s="27"/>
      <c r="Q2530" s="27"/>
      <c r="R2530" s="27"/>
      <c r="S2530" s="27"/>
      <c r="T2530" s="27"/>
      <c r="U2530" s="27"/>
      <c r="V2530" s="27"/>
      <c r="W2530" s="27"/>
    </row>
    <row r="2531" spans="3:23">
      <c r="C2531" s="27"/>
      <c r="D2531" s="27"/>
      <c r="E2531" s="27"/>
      <c r="F2531" s="27"/>
      <c r="G2531" s="27"/>
      <c r="H2531" s="27"/>
      <c r="I2531" s="27"/>
      <c r="J2531" s="27"/>
      <c r="K2531" s="27"/>
      <c r="L2531" s="27"/>
      <c r="M2531" s="27"/>
      <c r="N2531" s="27"/>
      <c r="O2531" s="27"/>
      <c r="P2531" s="27"/>
      <c r="Q2531" s="27"/>
      <c r="R2531" s="27"/>
      <c r="S2531" s="27"/>
      <c r="T2531" s="27"/>
      <c r="U2531" s="27"/>
      <c r="V2531" s="27"/>
      <c r="W2531" s="27"/>
    </row>
    <row r="2532" spans="3:23">
      <c r="C2532" s="27"/>
      <c r="D2532" s="27"/>
      <c r="E2532" s="27"/>
      <c r="F2532" s="27"/>
      <c r="G2532" s="27"/>
      <c r="H2532" s="27"/>
      <c r="I2532" s="27"/>
      <c r="J2532" s="27"/>
      <c r="K2532" s="27"/>
      <c r="L2532" s="27"/>
      <c r="M2532" s="27"/>
      <c r="N2532" s="27"/>
      <c r="O2532" s="27"/>
      <c r="P2532" s="27"/>
      <c r="Q2532" s="27"/>
      <c r="R2532" s="27"/>
      <c r="S2532" s="27"/>
      <c r="T2532" s="27"/>
      <c r="U2532" s="27"/>
      <c r="V2532" s="27"/>
      <c r="W2532" s="27"/>
    </row>
    <row r="2533" spans="3:23">
      <c r="C2533" s="27"/>
      <c r="D2533" s="27"/>
      <c r="E2533" s="27"/>
      <c r="F2533" s="27"/>
      <c r="G2533" s="27"/>
      <c r="H2533" s="27"/>
      <c r="I2533" s="27"/>
      <c r="J2533" s="27"/>
      <c r="K2533" s="27"/>
      <c r="L2533" s="27"/>
      <c r="M2533" s="27"/>
      <c r="N2533" s="27"/>
      <c r="O2533" s="27"/>
      <c r="P2533" s="27"/>
      <c r="Q2533" s="27"/>
      <c r="R2533" s="27"/>
      <c r="S2533" s="27"/>
      <c r="T2533" s="27"/>
      <c r="U2533" s="27"/>
      <c r="V2533" s="27"/>
      <c r="W2533" s="27"/>
    </row>
    <row r="2534" spans="3:23">
      <c r="C2534" s="27"/>
      <c r="D2534" s="27"/>
      <c r="E2534" s="27"/>
      <c r="F2534" s="27"/>
      <c r="G2534" s="27"/>
      <c r="H2534" s="27"/>
      <c r="I2534" s="27"/>
      <c r="J2534" s="27"/>
      <c r="K2534" s="27"/>
      <c r="L2534" s="27"/>
      <c r="M2534" s="27"/>
      <c r="N2534" s="27"/>
      <c r="O2534" s="27"/>
      <c r="P2534" s="27"/>
      <c r="Q2534" s="27"/>
      <c r="R2534" s="27"/>
      <c r="S2534" s="27"/>
      <c r="T2534" s="27"/>
      <c r="U2534" s="27"/>
      <c r="V2534" s="27"/>
      <c r="W2534" s="27"/>
    </row>
    <row r="2535" spans="3:23">
      <c r="C2535" s="27"/>
      <c r="D2535" s="27"/>
      <c r="E2535" s="27"/>
      <c r="F2535" s="27"/>
      <c r="G2535" s="27"/>
      <c r="H2535" s="27"/>
      <c r="I2535" s="27"/>
      <c r="J2535" s="27"/>
      <c r="K2535" s="27"/>
      <c r="L2535" s="27"/>
      <c r="M2535" s="27"/>
      <c r="N2535" s="27"/>
      <c r="O2535" s="27"/>
      <c r="P2535" s="27"/>
      <c r="Q2535" s="27"/>
      <c r="R2535" s="27"/>
      <c r="S2535" s="27"/>
      <c r="T2535" s="27"/>
      <c r="U2535" s="27"/>
      <c r="V2535" s="27"/>
      <c r="W2535" s="27"/>
    </row>
    <row r="2536" spans="3:23">
      <c r="C2536" s="27"/>
      <c r="D2536" s="27"/>
      <c r="E2536" s="27"/>
      <c r="F2536" s="27"/>
      <c r="G2536" s="27"/>
      <c r="H2536" s="27"/>
      <c r="I2536" s="27"/>
      <c r="J2536" s="27"/>
      <c r="K2536" s="27"/>
      <c r="L2536" s="27"/>
      <c r="M2536" s="27"/>
      <c r="N2536" s="27"/>
      <c r="O2536" s="27"/>
      <c r="P2536" s="27"/>
      <c r="Q2536" s="27"/>
      <c r="R2536" s="27"/>
      <c r="S2536" s="27"/>
      <c r="T2536" s="27"/>
      <c r="U2536" s="27"/>
      <c r="V2536" s="27"/>
      <c r="W2536" s="27"/>
    </row>
    <row r="2537" spans="3:23">
      <c r="C2537" s="27"/>
      <c r="D2537" s="27"/>
      <c r="E2537" s="27"/>
      <c r="F2537" s="27"/>
      <c r="G2537" s="27"/>
      <c r="H2537" s="27"/>
      <c r="I2537" s="27"/>
      <c r="J2537" s="27"/>
      <c r="K2537" s="27"/>
      <c r="L2537" s="27"/>
      <c r="M2537" s="27"/>
      <c r="N2537" s="27"/>
      <c r="O2537" s="27"/>
      <c r="P2537" s="27"/>
      <c r="Q2537" s="27"/>
      <c r="R2537" s="27"/>
      <c r="S2537" s="27"/>
      <c r="T2537" s="27"/>
      <c r="U2537" s="27"/>
      <c r="V2537" s="27"/>
      <c r="W2537" s="27"/>
    </row>
    <row r="2538" spans="3:23">
      <c r="C2538" s="27"/>
      <c r="D2538" s="27"/>
      <c r="E2538" s="27"/>
      <c r="F2538" s="27"/>
      <c r="G2538" s="27"/>
      <c r="H2538" s="27"/>
      <c r="I2538" s="27"/>
      <c r="J2538" s="27"/>
      <c r="K2538" s="27"/>
      <c r="L2538" s="27"/>
      <c r="M2538" s="27"/>
      <c r="N2538" s="27"/>
      <c r="O2538" s="27"/>
      <c r="P2538" s="27"/>
      <c r="Q2538" s="27"/>
      <c r="R2538" s="27"/>
      <c r="S2538" s="27"/>
      <c r="T2538" s="27"/>
      <c r="U2538" s="27"/>
      <c r="V2538" s="27"/>
      <c r="W2538" s="27"/>
    </row>
    <row r="2539" spans="3:23">
      <c r="C2539" s="27"/>
      <c r="D2539" s="27"/>
      <c r="E2539" s="27"/>
      <c r="F2539" s="27"/>
      <c r="G2539" s="27"/>
      <c r="H2539" s="27"/>
      <c r="I2539" s="27"/>
      <c r="J2539" s="27"/>
      <c r="K2539" s="27"/>
      <c r="L2539" s="27"/>
      <c r="M2539" s="27"/>
      <c r="N2539" s="27"/>
      <c r="O2539" s="27"/>
      <c r="P2539" s="27"/>
      <c r="Q2539" s="27"/>
      <c r="R2539" s="27"/>
      <c r="S2539" s="27"/>
      <c r="T2539" s="27"/>
      <c r="U2539" s="27"/>
      <c r="V2539" s="27"/>
      <c r="W2539" s="27"/>
    </row>
    <row r="2540" spans="3:23">
      <c r="C2540" s="27"/>
      <c r="D2540" s="27"/>
      <c r="E2540" s="27"/>
      <c r="F2540" s="27"/>
      <c r="G2540" s="27"/>
      <c r="H2540" s="27"/>
      <c r="I2540" s="27"/>
      <c r="J2540" s="27"/>
      <c r="K2540" s="27"/>
      <c r="L2540" s="27"/>
      <c r="M2540" s="27"/>
      <c r="N2540" s="27"/>
      <c r="O2540" s="27"/>
      <c r="P2540" s="27"/>
      <c r="Q2540" s="27"/>
      <c r="R2540" s="27"/>
      <c r="S2540" s="27"/>
      <c r="T2540" s="27"/>
      <c r="U2540" s="27"/>
      <c r="V2540" s="27"/>
      <c r="W2540" s="27"/>
    </row>
    <row r="2541" spans="3:23">
      <c r="C2541" s="27"/>
      <c r="D2541" s="27"/>
      <c r="E2541" s="27"/>
      <c r="F2541" s="27"/>
      <c r="G2541" s="27"/>
      <c r="H2541" s="27"/>
      <c r="I2541" s="27"/>
      <c r="J2541" s="27"/>
      <c r="K2541" s="27"/>
      <c r="L2541" s="27"/>
      <c r="M2541" s="27"/>
      <c r="N2541" s="27"/>
      <c r="O2541" s="27"/>
      <c r="P2541" s="27"/>
      <c r="Q2541" s="27"/>
      <c r="R2541" s="27"/>
      <c r="S2541" s="27"/>
      <c r="T2541" s="27"/>
      <c r="U2541" s="27"/>
      <c r="V2541" s="27"/>
      <c r="W2541" s="27"/>
    </row>
    <row r="2542" spans="3:23">
      <c r="C2542" s="27"/>
      <c r="D2542" s="27"/>
      <c r="E2542" s="27"/>
      <c r="F2542" s="27"/>
      <c r="G2542" s="27"/>
      <c r="H2542" s="27"/>
      <c r="I2542" s="27"/>
      <c r="J2542" s="27"/>
      <c r="K2542" s="27"/>
      <c r="L2542" s="27"/>
      <c r="M2542" s="27"/>
      <c r="N2542" s="27"/>
      <c r="O2542" s="27"/>
      <c r="P2542" s="27"/>
      <c r="Q2542" s="27"/>
      <c r="R2542" s="27"/>
      <c r="S2542" s="27"/>
      <c r="T2542" s="27"/>
      <c r="U2542" s="27"/>
      <c r="V2542" s="27"/>
      <c r="W2542" s="27"/>
    </row>
    <row r="2543" spans="3:23">
      <c r="C2543" s="27"/>
      <c r="D2543" s="27"/>
      <c r="E2543" s="27"/>
      <c r="F2543" s="27"/>
      <c r="G2543" s="27"/>
      <c r="H2543" s="27"/>
      <c r="I2543" s="27"/>
      <c r="J2543" s="27"/>
      <c r="K2543" s="27"/>
      <c r="L2543" s="27"/>
      <c r="M2543" s="27"/>
      <c r="N2543" s="27"/>
      <c r="O2543" s="27"/>
      <c r="P2543" s="27"/>
      <c r="Q2543" s="27"/>
      <c r="R2543" s="27"/>
      <c r="S2543" s="27"/>
      <c r="T2543" s="27"/>
      <c r="U2543" s="27"/>
      <c r="V2543" s="27"/>
      <c r="W2543" s="27"/>
    </row>
    <row r="2544" spans="3:23">
      <c r="C2544" s="27"/>
      <c r="D2544" s="27"/>
      <c r="E2544" s="27"/>
      <c r="F2544" s="27"/>
      <c r="G2544" s="27"/>
      <c r="H2544" s="27"/>
      <c r="I2544" s="27"/>
      <c r="J2544" s="27"/>
      <c r="K2544" s="27"/>
      <c r="L2544" s="27"/>
      <c r="M2544" s="27"/>
      <c r="N2544" s="27"/>
      <c r="O2544" s="27"/>
      <c r="P2544" s="27"/>
      <c r="Q2544" s="27"/>
      <c r="R2544" s="27"/>
      <c r="S2544" s="27"/>
      <c r="T2544" s="27"/>
      <c r="U2544" s="27"/>
      <c r="V2544" s="27"/>
      <c r="W2544" s="27"/>
    </row>
    <row r="2545" spans="3:23">
      <c r="C2545" s="27"/>
      <c r="D2545" s="27"/>
      <c r="E2545" s="27"/>
      <c r="F2545" s="27"/>
      <c r="G2545" s="27"/>
      <c r="H2545" s="27"/>
      <c r="I2545" s="27"/>
      <c r="J2545" s="27"/>
      <c r="K2545" s="27"/>
      <c r="L2545" s="27"/>
      <c r="M2545" s="27"/>
      <c r="N2545" s="27"/>
      <c r="O2545" s="27"/>
      <c r="P2545" s="27"/>
      <c r="Q2545" s="27"/>
      <c r="R2545" s="27"/>
      <c r="S2545" s="27"/>
      <c r="T2545" s="27"/>
      <c r="U2545" s="27"/>
      <c r="V2545" s="27"/>
      <c r="W2545" s="27"/>
    </row>
    <row r="2546" spans="3:23">
      <c r="C2546" s="27"/>
      <c r="D2546" s="27"/>
      <c r="E2546" s="27"/>
      <c r="F2546" s="27"/>
      <c r="G2546" s="27"/>
      <c r="H2546" s="27"/>
      <c r="I2546" s="27"/>
      <c r="J2546" s="27"/>
      <c r="K2546" s="27"/>
      <c r="L2546" s="27"/>
      <c r="M2546" s="27"/>
      <c r="N2546" s="27"/>
      <c r="O2546" s="27"/>
      <c r="P2546" s="27"/>
      <c r="Q2546" s="27"/>
      <c r="R2546" s="27"/>
      <c r="S2546" s="27"/>
      <c r="T2546" s="27"/>
      <c r="U2546" s="27"/>
      <c r="V2546" s="27"/>
      <c r="W2546" s="27"/>
    </row>
    <row r="2547" spans="3:23">
      <c r="C2547" s="27"/>
      <c r="D2547" s="27"/>
      <c r="E2547" s="27"/>
      <c r="F2547" s="27"/>
      <c r="G2547" s="27"/>
      <c r="H2547" s="27"/>
      <c r="I2547" s="27"/>
      <c r="J2547" s="27"/>
      <c r="K2547" s="27"/>
      <c r="L2547" s="27"/>
      <c r="M2547" s="27"/>
      <c r="N2547" s="27"/>
      <c r="O2547" s="27"/>
      <c r="P2547" s="27"/>
      <c r="Q2547" s="27"/>
      <c r="R2547" s="27"/>
      <c r="S2547" s="27"/>
      <c r="T2547" s="27"/>
      <c r="U2547" s="27"/>
      <c r="V2547" s="27"/>
      <c r="W2547" s="27"/>
    </row>
    <row r="2548" spans="3:23">
      <c r="C2548" s="27"/>
      <c r="D2548" s="27"/>
      <c r="E2548" s="27"/>
      <c r="F2548" s="27"/>
      <c r="G2548" s="27"/>
      <c r="H2548" s="27"/>
      <c r="I2548" s="27"/>
      <c r="J2548" s="27"/>
      <c r="K2548" s="27"/>
      <c r="L2548" s="27"/>
      <c r="M2548" s="27"/>
      <c r="N2548" s="27"/>
      <c r="O2548" s="27"/>
      <c r="P2548" s="27"/>
      <c r="Q2548" s="27"/>
      <c r="R2548" s="27"/>
      <c r="S2548" s="27"/>
      <c r="T2548" s="27"/>
      <c r="U2548" s="27"/>
      <c r="V2548" s="27"/>
      <c r="W2548" s="27"/>
    </row>
    <row r="2549" spans="3:23">
      <c r="C2549" s="27"/>
      <c r="D2549" s="27"/>
      <c r="E2549" s="27"/>
      <c r="F2549" s="27"/>
      <c r="G2549" s="27"/>
      <c r="H2549" s="27"/>
      <c r="I2549" s="27"/>
      <c r="J2549" s="27"/>
      <c r="K2549" s="27"/>
      <c r="L2549" s="27"/>
      <c r="M2549" s="27"/>
      <c r="N2549" s="27"/>
      <c r="O2549" s="27"/>
      <c r="P2549" s="27"/>
      <c r="Q2549" s="27"/>
      <c r="R2549" s="27"/>
      <c r="S2549" s="27"/>
      <c r="T2549" s="27"/>
      <c r="U2549" s="27"/>
      <c r="V2549" s="27"/>
      <c r="W2549" s="27"/>
    </row>
    <row r="2550" spans="3:23">
      <c r="C2550" s="27"/>
      <c r="D2550" s="27"/>
      <c r="E2550" s="27"/>
      <c r="F2550" s="27"/>
      <c r="G2550" s="27"/>
      <c r="H2550" s="27"/>
      <c r="I2550" s="27"/>
      <c r="J2550" s="27"/>
      <c r="K2550" s="27"/>
      <c r="L2550" s="27"/>
      <c r="M2550" s="27"/>
      <c r="N2550" s="27"/>
      <c r="O2550" s="27"/>
      <c r="P2550" s="27"/>
      <c r="Q2550" s="27"/>
      <c r="R2550" s="27"/>
      <c r="S2550" s="27"/>
      <c r="T2550" s="27"/>
      <c r="U2550" s="27"/>
      <c r="V2550" s="27"/>
      <c r="W2550" s="27"/>
    </row>
    <row r="2551" spans="3:23">
      <c r="C2551" s="27"/>
      <c r="D2551" s="27"/>
      <c r="E2551" s="27"/>
      <c r="F2551" s="27"/>
      <c r="G2551" s="27"/>
      <c r="H2551" s="27"/>
      <c r="I2551" s="27"/>
      <c r="J2551" s="27"/>
      <c r="K2551" s="27"/>
      <c r="L2551" s="27"/>
      <c r="M2551" s="27"/>
      <c r="N2551" s="27"/>
      <c r="O2551" s="27"/>
      <c r="P2551" s="27"/>
      <c r="Q2551" s="27"/>
      <c r="R2551" s="27"/>
      <c r="S2551" s="27"/>
      <c r="T2551" s="27"/>
      <c r="U2551" s="27"/>
      <c r="V2551" s="27"/>
      <c r="W2551" s="27"/>
    </row>
    <row r="2552" spans="3:23">
      <c r="C2552" s="27"/>
      <c r="D2552" s="27"/>
      <c r="E2552" s="27"/>
      <c r="F2552" s="27"/>
      <c r="G2552" s="27"/>
      <c r="H2552" s="27"/>
      <c r="I2552" s="27"/>
      <c r="J2552" s="27"/>
      <c r="K2552" s="27"/>
      <c r="L2552" s="27"/>
      <c r="M2552" s="27"/>
      <c r="N2552" s="27"/>
      <c r="O2552" s="27"/>
      <c r="P2552" s="27"/>
      <c r="Q2552" s="27"/>
      <c r="R2552" s="27"/>
      <c r="S2552" s="27"/>
      <c r="T2552" s="27"/>
      <c r="U2552" s="27"/>
      <c r="V2552" s="27"/>
      <c r="W2552" s="27"/>
    </row>
    <row r="2553" spans="3:23">
      <c r="C2553" s="27"/>
      <c r="D2553" s="27"/>
      <c r="E2553" s="27"/>
      <c r="F2553" s="27"/>
      <c r="G2553" s="27"/>
      <c r="H2553" s="27"/>
      <c r="I2553" s="27"/>
      <c r="J2553" s="27"/>
      <c r="K2553" s="27"/>
      <c r="L2553" s="27"/>
      <c r="M2553" s="27"/>
      <c r="N2553" s="27"/>
      <c r="O2553" s="27"/>
      <c r="P2553" s="27"/>
      <c r="Q2553" s="27"/>
      <c r="R2553" s="27"/>
      <c r="S2553" s="27"/>
      <c r="T2553" s="27"/>
      <c r="U2553" s="27"/>
      <c r="V2553" s="27"/>
      <c r="W2553" s="27"/>
    </row>
    <row r="2554" spans="3:23">
      <c r="C2554" s="27"/>
      <c r="D2554" s="27"/>
      <c r="E2554" s="27"/>
      <c r="F2554" s="27"/>
      <c r="G2554" s="27"/>
      <c r="H2554" s="27"/>
      <c r="I2554" s="27"/>
      <c r="J2554" s="27"/>
      <c r="K2554" s="27"/>
      <c r="L2554" s="27"/>
      <c r="M2554" s="27"/>
      <c r="N2554" s="27"/>
      <c r="O2554" s="27"/>
      <c r="P2554" s="27"/>
      <c r="Q2554" s="27"/>
      <c r="R2554" s="27"/>
      <c r="S2554" s="27"/>
      <c r="T2554" s="27"/>
      <c r="U2554" s="27"/>
      <c r="V2554" s="27"/>
      <c r="W2554" s="27"/>
    </row>
    <row r="2555" spans="3:23">
      <c r="C2555" s="27"/>
      <c r="D2555" s="27"/>
      <c r="E2555" s="27"/>
      <c r="F2555" s="27"/>
      <c r="G2555" s="27"/>
      <c r="H2555" s="27"/>
      <c r="I2555" s="27"/>
      <c r="J2555" s="27"/>
      <c r="K2555" s="27"/>
      <c r="L2555" s="27"/>
      <c r="M2555" s="27"/>
      <c r="N2555" s="27"/>
      <c r="O2555" s="27"/>
      <c r="P2555" s="27"/>
      <c r="Q2555" s="27"/>
      <c r="R2555" s="27"/>
      <c r="S2555" s="27"/>
      <c r="T2555" s="27"/>
      <c r="U2555" s="27"/>
      <c r="V2555" s="27"/>
      <c r="W2555" s="27"/>
    </row>
    <row r="2556" spans="3:23">
      <c r="C2556" s="27"/>
      <c r="D2556" s="27"/>
      <c r="E2556" s="27"/>
      <c r="F2556" s="27"/>
      <c r="G2556" s="27"/>
      <c r="H2556" s="27"/>
      <c r="I2556" s="27"/>
      <c r="J2556" s="27"/>
      <c r="K2556" s="27"/>
      <c r="L2556" s="27"/>
      <c r="M2556" s="27"/>
      <c r="N2556" s="27"/>
      <c r="O2556" s="27"/>
      <c r="P2556" s="27"/>
      <c r="Q2556" s="27"/>
      <c r="R2556" s="27"/>
      <c r="S2556" s="27"/>
      <c r="T2556" s="27"/>
      <c r="U2556" s="27"/>
      <c r="V2556" s="27"/>
      <c r="W2556" s="27"/>
    </row>
    <row r="2557" spans="3:23">
      <c r="C2557" s="27"/>
      <c r="D2557" s="27"/>
      <c r="E2557" s="27"/>
      <c r="F2557" s="27"/>
      <c r="G2557" s="27"/>
      <c r="H2557" s="27"/>
      <c r="I2557" s="27"/>
      <c r="J2557" s="27"/>
      <c r="K2557" s="27"/>
      <c r="L2557" s="27"/>
      <c r="M2557" s="27"/>
      <c r="N2557" s="27"/>
      <c r="O2557" s="27"/>
      <c r="P2557" s="27"/>
      <c r="Q2557" s="27"/>
      <c r="R2557" s="27"/>
      <c r="S2557" s="27"/>
      <c r="T2557" s="27"/>
      <c r="U2557" s="27"/>
      <c r="V2557" s="27"/>
      <c r="W2557" s="27"/>
    </row>
    <row r="2558" spans="3:23">
      <c r="C2558" s="27"/>
      <c r="D2558" s="27"/>
      <c r="E2558" s="27"/>
      <c r="F2558" s="27"/>
      <c r="G2558" s="27"/>
      <c r="H2558" s="27"/>
      <c r="I2558" s="27"/>
      <c r="J2558" s="27"/>
      <c r="K2558" s="27"/>
      <c r="L2558" s="27"/>
      <c r="M2558" s="27"/>
      <c r="N2558" s="27"/>
      <c r="O2558" s="27"/>
      <c r="P2558" s="27"/>
      <c r="Q2558" s="27"/>
      <c r="R2558" s="27"/>
      <c r="S2558" s="27"/>
      <c r="T2558" s="27"/>
      <c r="U2558" s="27"/>
      <c r="V2558" s="27"/>
      <c r="W2558" s="27"/>
    </row>
    <row r="2559" spans="3:23">
      <c r="C2559" s="27"/>
      <c r="D2559" s="27"/>
      <c r="E2559" s="27"/>
      <c r="F2559" s="27"/>
      <c r="G2559" s="27"/>
      <c r="H2559" s="27"/>
      <c r="I2559" s="27"/>
      <c r="J2559" s="27"/>
      <c r="K2559" s="27"/>
      <c r="L2559" s="27"/>
      <c r="M2559" s="27"/>
      <c r="N2559" s="27"/>
      <c r="O2559" s="27"/>
      <c r="P2559" s="27"/>
      <c r="Q2559" s="27"/>
      <c r="R2559" s="27"/>
      <c r="S2559" s="27"/>
      <c r="T2559" s="27"/>
      <c r="U2559" s="27"/>
      <c r="V2559" s="27"/>
      <c r="W2559" s="27"/>
    </row>
    <row r="2560" spans="3:23">
      <c r="C2560" s="27"/>
      <c r="D2560" s="27"/>
      <c r="E2560" s="27"/>
      <c r="F2560" s="27"/>
      <c r="G2560" s="27"/>
      <c r="H2560" s="27"/>
      <c r="I2560" s="27"/>
      <c r="J2560" s="27"/>
      <c r="K2560" s="27"/>
      <c r="L2560" s="27"/>
      <c r="M2560" s="27"/>
      <c r="N2560" s="27"/>
      <c r="O2560" s="27"/>
      <c r="P2560" s="27"/>
      <c r="Q2560" s="27"/>
      <c r="R2560" s="27"/>
      <c r="S2560" s="27"/>
      <c r="T2560" s="27"/>
      <c r="U2560" s="27"/>
      <c r="V2560" s="27"/>
      <c r="W2560" s="27"/>
    </row>
    <row r="2561" spans="3:23">
      <c r="C2561" s="27"/>
      <c r="D2561" s="27"/>
      <c r="E2561" s="27"/>
      <c r="F2561" s="27"/>
      <c r="G2561" s="27"/>
      <c r="H2561" s="27"/>
      <c r="I2561" s="27"/>
      <c r="J2561" s="27"/>
      <c r="K2561" s="27"/>
      <c r="L2561" s="27"/>
      <c r="M2561" s="27"/>
      <c r="N2561" s="27"/>
      <c r="O2561" s="27"/>
      <c r="P2561" s="27"/>
      <c r="Q2561" s="27"/>
      <c r="R2561" s="27"/>
      <c r="S2561" s="27"/>
      <c r="T2561" s="27"/>
      <c r="U2561" s="27"/>
      <c r="V2561" s="27"/>
      <c r="W2561" s="27"/>
    </row>
    <row r="2562" spans="3:23">
      <c r="C2562" s="27"/>
      <c r="D2562" s="27"/>
      <c r="E2562" s="27"/>
      <c r="F2562" s="27"/>
      <c r="G2562" s="27"/>
      <c r="H2562" s="27"/>
      <c r="I2562" s="27"/>
      <c r="J2562" s="27"/>
      <c r="K2562" s="27"/>
      <c r="L2562" s="27"/>
      <c r="M2562" s="27"/>
      <c r="N2562" s="27"/>
      <c r="O2562" s="27"/>
      <c r="P2562" s="27"/>
      <c r="Q2562" s="27"/>
      <c r="R2562" s="27"/>
      <c r="S2562" s="27"/>
      <c r="T2562" s="27"/>
      <c r="U2562" s="27"/>
      <c r="V2562" s="27"/>
      <c r="W2562" s="27"/>
    </row>
    <row r="2563" spans="3:23">
      <c r="C2563" s="27"/>
      <c r="D2563" s="27"/>
      <c r="E2563" s="27"/>
      <c r="F2563" s="27"/>
      <c r="G2563" s="27"/>
      <c r="H2563" s="27"/>
      <c r="I2563" s="27"/>
      <c r="J2563" s="27"/>
      <c r="K2563" s="27"/>
      <c r="L2563" s="27"/>
      <c r="M2563" s="27"/>
      <c r="N2563" s="27"/>
      <c r="O2563" s="27"/>
      <c r="P2563" s="27"/>
      <c r="Q2563" s="27"/>
      <c r="R2563" s="27"/>
      <c r="S2563" s="27"/>
      <c r="T2563" s="27"/>
      <c r="U2563" s="27"/>
      <c r="V2563" s="27"/>
      <c r="W2563" s="27"/>
    </row>
    <row r="2564" spans="3:23">
      <c r="C2564" s="27"/>
      <c r="D2564" s="27"/>
      <c r="E2564" s="27"/>
      <c r="F2564" s="27"/>
      <c r="G2564" s="27"/>
      <c r="H2564" s="27"/>
      <c r="I2564" s="27"/>
      <c r="J2564" s="27"/>
      <c r="K2564" s="27"/>
      <c r="L2564" s="27"/>
      <c r="M2564" s="27"/>
      <c r="N2564" s="27"/>
      <c r="O2564" s="27"/>
      <c r="P2564" s="27"/>
      <c r="Q2564" s="27"/>
      <c r="R2564" s="27"/>
      <c r="S2564" s="27"/>
      <c r="T2564" s="27"/>
      <c r="U2564" s="27"/>
      <c r="V2564" s="27"/>
      <c r="W2564" s="27"/>
    </row>
    <row r="2565" spans="3:23">
      <c r="C2565" s="27"/>
      <c r="D2565" s="27"/>
      <c r="E2565" s="27"/>
      <c r="F2565" s="27"/>
      <c r="G2565" s="27"/>
      <c r="H2565" s="27"/>
      <c r="I2565" s="27"/>
      <c r="J2565" s="27"/>
      <c r="K2565" s="27"/>
      <c r="L2565" s="27"/>
      <c r="M2565" s="27"/>
      <c r="N2565" s="27"/>
      <c r="O2565" s="27"/>
      <c r="P2565" s="27"/>
      <c r="Q2565" s="27"/>
      <c r="R2565" s="27"/>
      <c r="S2565" s="27"/>
      <c r="T2565" s="27"/>
      <c r="U2565" s="27"/>
      <c r="V2565" s="27"/>
      <c r="W2565" s="27"/>
    </row>
    <row r="2566" spans="3:23">
      <c r="C2566" s="27"/>
      <c r="D2566" s="27"/>
      <c r="E2566" s="27"/>
      <c r="F2566" s="27"/>
      <c r="G2566" s="27"/>
      <c r="H2566" s="27"/>
      <c r="I2566" s="27"/>
      <c r="J2566" s="27"/>
      <c r="K2566" s="27"/>
      <c r="L2566" s="27"/>
      <c r="M2566" s="27"/>
      <c r="N2566" s="27"/>
      <c r="O2566" s="27"/>
      <c r="P2566" s="27"/>
      <c r="Q2566" s="27"/>
      <c r="R2566" s="27"/>
      <c r="S2566" s="27"/>
      <c r="T2566" s="27"/>
      <c r="U2566" s="27"/>
      <c r="V2566" s="27"/>
      <c r="W2566" s="27"/>
    </row>
    <row r="2567" spans="3:23">
      <c r="C2567" s="27"/>
      <c r="D2567" s="27"/>
      <c r="E2567" s="27"/>
      <c r="F2567" s="27"/>
      <c r="G2567" s="27"/>
      <c r="H2567" s="27"/>
      <c r="I2567" s="27"/>
      <c r="J2567" s="27"/>
      <c r="K2567" s="27"/>
      <c r="L2567" s="27"/>
      <c r="M2567" s="27"/>
      <c r="N2567" s="27"/>
      <c r="O2567" s="27"/>
      <c r="P2567" s="27"/>
      <c r="Q2567" s="27"/>
      <c r="R2567" s="27"/>
      <c r="S2567" s="27"/>
      <c r="T2567" s="27"/>
      <c r="U2567" s="27"/>
      <c r="V2567" s="27"/>
      <c r="W2567" s="27"/>
    </row>
    <row r="2568" spans="3:23">
      <c r="C2568" s="27"/>
      <c r="D2568" s="27"/>
      <c r="E2568" s="27"/>
      <c r="F2568" s="27"/>
      <c r="G2568" s="27"/>
      <c r="H2568" s="27"/>
      <c r="I2568" s="27"/>
      <c r="J2568" s="27"/>
      <c r="K2568" s="27"/>
      <c r="L2568" s="27"/>
      <c r="M2568" s="27"/>
      <c r="N2568" s="27"/>
      <c r="O2568" s="27"/>
      <c r="P2568" s="27"/>
      <c r="Q2568" s="27"/>
      <c r="R2568" s="27"/>
      <c r="S2568" s="27"/>
      <c r="T2568" s="27"/>
      <c r="U2568" s="27"/>
      <c r="V2568" s="27"/>
      <c r="W2568" s="27"/>
    </row>
    <row r="2569" spans="3:23">
      <c r="C2569" s="27"/>
      <c r="D2569" s="27"/>
      <c r="E2569" s="27"/>
      <c r="F2569" s="27"/>
      <c r="G2569" s="27"/>
      <c r="H2569" s="27"/>
      <c r="I2569" s="27"/>
      <c r="J2569" s="27"/>
      <c r="K2569" s="27"/>
      <c r="L2569" s="27"/>
      <c r="M2569" s="27"/>
      <c r="N2569" s="27"/>
      <c r="O2569" s="27"/>
      <c r="P2569" s="27"/>
      <c r="Q2569" s="27"/>
      <c r="R2569" s="27"/>
      <c r="S2569" s="27"/>
      <c r="T2569" s="27"/>
      <c r="U2569" s="27"/>
      <c r="V2569" s="27"/>
      <c r="W2569" s="27"/>
    </row>
    <row r="2570" spans="3:23">
      <c r="C2570" s="27"/>
      <c r="D2570" s="27"/>
      <c r="E2570" s="27"/>
      <c r="F2570" s="27"/>
      <c r="G2570" s="27"/>
      <c r="H2570" s="27"/>
      <c r="I2570" s="27"/>
      <c r="J2570" s="27"/>
      <c r="K2570" s="27"/>
      <c r="L2570" s="27"/>
      <c r="M2570" s="27"/>
      <c r="N2570" s="27"/>
      <c r="O2570" s="27"/>
      <c r="P2570" s="27"/>
      <c r="Q2570" s="27"/>
      <c r="R2570" s="27"/>
      <c r="S2570" s="27"/>
      <c r="T2570" s="27"/>
      <c r="U2570" s="27"/>
      <c r="V2570" s="27"/>
      <c r="W2570" s="27"/>
    </row>
    <row r="2571" spans="3:23">
      <c r="C2571" s="27"/>
      <c r="D2571" s="27"/>
      <c r="E2571" s="27"/>
      <c r="F2571" s="27"/>
      <c r="G2571" s="27"/>
      <c r="H2571" s="27"/>
      <c r="I2571" s="27"/>
      <c r="J2571" s="27"/>
      <c r="K2571" s="27"/>
      <c r="L2571" s="27"/>
      <c r="M2571" s="27"/>
      <c r="N2571" s="27"/>
      <c r="O2571" s="27"/>
      <c r="P2571" s="27"/>
      <c r="Q2571" s="27"/>
      <c r="R2571" s="27"/>
      <c r="S2571" s="27"/>
      <c r="T2571" s="27"/>
      <c r="U2571" s="27"/>
      <c r="V2571" s="27"/>
      <c r="W2571" s="27"/>
    </row>
    <row r="2572" spans="3:23">
      <c r="C2572" s="27"/>
      <c r="D2572" s="27"/>
      <c r="E2572" s="27"/>
      <c r="F2572" s="27"/>
      <c r="G2572" s="27"/>
      <c r="H2572" s="27"/>
      <c r="I2572" s="27"/>
      <c r="J2572" s="27"/>
      <c r="K2572" s="27"/>
      <c r="L2572" s="27"/>
      <c r="M2572" s="27"/>
      <c r="N2572" s="27"/>
      <c r="O2572" s="27"/>
      <c r="P2572" s="27"/>
      <c r="Q2572" s="27"/>
      <c r="R2572" s="27"/>
      <c r="S2572" s="27"/>
      <c r="T2572" s="27"/>
      <c r="U2572" s="27"/>
      <c r="V2572" s="27"/>
      <c r="W2572" s="27"/>
    </row>
    <row r="2573" spans="3:23">
      <c r="C2573" s="27"/>
      <c r="D2573" s="27"/>
      <c r="E2573" s="27"/>
      <c r="F2573" s="27"/>
      <c r="G2573" s="27"/>
      <c r="H2573" s="27"/>
      <c r="I2573" s="27"/>
      <c r="J2573" s="27"/>
      <c r="K2573" s="27"/>
      <c r="L2573" s="27"/>
      <c r="M2573" s="27"/>
      <c r="N2573" s="27"/>
      <c r="O2573" s="27"/>
      <c r="P2573" s="27"/>
      <c r="Q2573" s="27"/>
      <c r="R2573" s="27"/>
      <c r="S2573" s="27"/>
      <c r="T2573" s="27"/>
      <c r="U2573" s="27"/>
      <c r="V2573" s="27"/>
      <c r="W2573" s="27"/>
    </row>
    <row r="2574" spans="3:23">
      <c r="C2574" s="27"/>
      <c r="D2574" s="27"/>
      <c r="E2574" s="27"/>
      <c r="F2574" s="27"/>
      <c r="G2574" s="27"/>
      <c r="H2574" s="27"/>
      <c r="I2574" s="27"/>
      <c r="J2574" s="27"/>
      <c r="K2574" s="27"/>
      <c r="L2574" s="27"/>
      <c r="M2574" s="27"/>
      <c r="N2574" s="27"/>
      <c r="O2574" s="27"/>
      <c r="P2574" s="27"/>
      <c r="Q2574" s="27"/>
      <c r="R2574" s="27"/>
      <c r="S2574" s="27"/>
      <c r="T2574" s="27"/>
      <c r="U2574" s="27"/>
      <c r="V2574" s="27"/>
      <c r="W2574" s="27"/>
    </row>
    <row r="2575" spans="3:23">
      <c r="C2575" s="27"/>
      <c r="D2575" s="27"/>
      <c r="E2575" s="27"/>
      <c r="F2575" s="27"/>
      <c r="G2575" s="27"/>
      <c r="H2575" s="27"/>
      <c r="I2575" s="27"/>
      <c r="J2575" s="27"/>
      <c r="K2575" s="27"/>
      <c r="L2575" s="27"/>
      <c r="M2575" s="27"/>
      <c r="N2575" s="27"/>
      <c r="O2575" s="27"/>
      <c r="P2575" s="27"/>
      <c r="Q2575" s="27"/>
      <c r="R2575" s="27"/>
      <c r="S2575" s="27"/>
      <c r="T2575" s="27"/>
      <c r="U2575" s="27"/>
      <c r="V2575" s="27"/>
      <c r="W2575" s="27"/>
    </row>
    <row r="2576" spans="3:23">
      <c r="C2576" s="27"/>
      <c r="D2576" s="27"/>
      <c r="E2576" s="27"/>
      <c r="F2576" s="27"/>
      <c r="G2576" s="27"/>
      <c r="H2576" s="27"/>
      <c r="I2576" s="27"/>
      <c r="J2576" s="27"/>
      <c r="K2576" s="27"/>
      <c r="L2576" s="27"/>
      <c r="M2576" s="27"/>
      <c r="N2576" s="27"/>
      <c r="O2576" s="27"/>
      <c r="P2576" s="27"/>
      <c r="Q2576" s="27"/>
      <c r="R2576" s="27"/>
      <c r="S2576" s="27"/>
      <c r="T2576" s="27"/>
      <c r="U2576" s="27"/>
      <c r="V2576" s="27"/>
      <c r="W2576" s="27"/>
    </row>
    <row r="2577" spans="3:23">
      <c r="C2577" s="27"/>
      <c r="D2577" s="27"/>
      <c r="E2577" s="27"/>
      <c r="F2577" s="27"/>
      <c r="G2577" s="27"/>
      <c r="H2577" s="27"/>
      <c r="I2577" s="27"/>
      <c r="J2577" s="27"/>
      <c r="K2577" s="27"/>
      <c r="L2577" s="27"/>
      <c r="M2577" s="27"/>
      <c r="N2577" s="27"/>
      <c r="O2577" s="27"/>
      <c r="P2577" s="27"/>
      <c r="Q2577" s="27"/>
      <c r="R2577" s="27"/>
      <c r="S2577" s="27"/>
      <c r="T2577" s="27"/>
      <c r="U2577" s="27"/>
      <c r="V2577" s="27"/>
      <c r="W2577" s="27"/>
    </row>
    <row r="2578" spans="3:23">
      <c r="C2578" s="27"/>
      <c r="D2578" s="27"/>
      <c r="E2578" s="27"/>
      <c r="F2578" s="27"/>
      <c r="G2578" s="27"/>
      <c r="H2578" s="27"/>
      <c r="I2578" s="27"/>
      <c r="J2578" s="27"/>
      <c r="K2578" s="27"/>
      <c r="L2578" s="27"/>
      <c r="M2578" s="27"/>
      <c r="N2578" s="27"/>
      <c r="O2578" s="27"/>
      <c r="P2578" s="27"/>
      <c r="Q2578" s="27"/>
      <c r="R2578" s="27"/>
      <c r="S2578" s="27"/>
      <c r="T2578" s="27"/>
      <c r="U2578" s="27"/>
      <c r="V2578" s="27"/>
      <c r="W2578" s="27"/>
    </row>
    <row r="2579" spans="3:23">
      <c r="C2579" s="27"/>
      <c r="D2579" s="27"/>
      <c r="E2579" s="27"/>
      <c r="F2579" s="27"/>
      <c r="G2579" s="27"/>
      <c r="H2579" s="27"/>
      <c r="I2579" s="27"/>
      <c r="J2579" s="27"/>
      <c r="K2579" s="27"/>
      <c r="L2579" s="27"/>
      <c r="M2579" s="27"/>
      <c r="N2579" s="27"/>
      <c r="O2579" s="27"/>
      <c r="P2579" s="27"/>
      <c r="Q2579" s="27"/>
      <c r="R2579" s="27"/>
      <c r="S2579" s="27"/>
      <c r="T2579" s="27"/>
      <c r="U2579" s="27"/>
      <c r="V2579" s="27"/>
      <c r="W2579" s="27"/>
    </row>
    <row r="2580" spans="3:23">
      <c r="C2580" s="27"/>
      <c r="D2580" s="27"/>
      <c r="E2580" s="27"/>
      <c r="F2580" s="27"/>
      <c r="G2580" s="27"/>
      <c r="H2580" s="27"/>
      <c r="I2580" s="27"/>
      <c r="J2580" s="27"/>
      <c r="K2580" s="27"/>
      <c r="L2580" s="27"/>
      <c r="M2580" s="27"/>
      <c r="N2580" s="27"/>
      <c r="O2580" s="27"/>
      <c r="P2580" s="27"/>
      <c r="Q2580" s="27"/>
      <c r="R2580" s="27"/>
      <c r="S2580" s="27"/>
      <c r="T2580" s="27"/>
      <c r="U2580" s="27"/>
      <c r="V2580" s="27"/>
      <c r="W2580" s="27"/>
    </row>
    <row r="2581" spans="3:23">
      <c r="C2581" s="27"/>
      <c r="D2581" s="27"/>
      <c r="E2581" s="27"/>
      <c r="F2581" s="27"/>
      <c r="G2581" s="27"/>
      <c r="H2581" s="27"/>
      <c r="I2581" s="27"/>
      <c r="J2581" s="27"/>
      <c r="K2581" s="27"/>
      <c r="L2581" s="27"/>
      <c r="M2581" s="27"/>
      <c r="N2581" s="27"/>
      <c r="O2581" s="27"/>
      <c r="P2581" s="27"/>
      <c r="Q2581" s="27"/>
      <c r="R2581" s="27"/>
      <c r="S2581" s="27"/>
      <c r="T2581" s="27"/>
      <c r="U2581" s="27"/>
      <c r="V2581" s="27"/>
      <c r="W2581" s="27"/>
    </row>
    <row r="2582" spans="3:23">
      <c r="C2582" s="27"/>
      <c r="D2582" s="27"/>
      <c r="E2582" s="27"/>
      <c r="F2582" s="27"/>
      <c r="G2582" s="27"/>
      <c r="H2582" s="27"/>
      <c r="I2582" s="27"/>
      <c r="J2582" s="27"/>
      <c r="K2582" s="27"/>
      <c r="L2582" s="27"/>
      <c r="M2582" s="27"/>
      <c r="N2582" s="27"/>
      <c r="O2582" s="27"/>
      <c r="P2582" s="27"/>
      <c r="Q2582" s="27"/>
      <c r="R2582" s="27"/>
      <c r="S2582" s="27"/>
      <c r="T2582" s="27"/>
      <c r="U2582" s="27"/>
      <c r="V2582" s="27"/>
      <c r="W2582" s="27"/>
    </row>
    <row r="2583" spans="3:23">
      <c r="C2583" s="27"/>
      <c r="D2583" s="27"/>
      <c r="E2583" s="27"/>
      <c r="F2583" s="27"/>
      <c r="G2583" s="27"/>
      <c r="H2583" s="27"/>
      <c r="I2583" s="27"/>
      <c r="J2583" s="27"/>
      <c r="K2583" s="27"/>
      <c r="L2583" s="27"/>
      <c r="M2583" s="27"/>
      <c r="N2583" s="27"/>
      <c r="O2583" s="27"/>
      <c r="P2583" s="27"/>
      <c r="Q2583" s="27"/>
      <c r="R2583" s="27"/>
      <c r="S2583" s="27"/>
      <c r="T2583" s="27"/>
      <c r="U2583" s="27"/>
      <c r="V2583" s="27"/>
      <c r="W2583" s="27"/>
    </row>
    <row r="2584" spans="3:23">
      <c r="C2584" s="27"/>
      <c r="D2584" s="27"/>
      <c r="E2584" s="27"/>
      <c r="F2584" s="27"/>
      <c r="G2584" s="27"/>
      <c r="H2584" s="27"/>
      <c r="I2584" s="27"/>
      <c r="J2584" s="27"/>
      <c r="K2584" s="27"/>
      <c r="L2584" s="27"/>
      <c r="M2584" s="27"/>
      <c r="N2584" s="27"/>
      <c r="O2584" s="27"/>
      <c r="P2584" s="27"/>
      <c r="Q2584" s="27"/>
      <c r="R2584" s="27"/>
      <c r="S2584" s="27"/>
      <c r="T2584" s="27"/>
      <c r="U2584" s="27"/>
      <c r="V2584" s="27"/>
      <c r="W2584" s="27"/>
    </row>
    <row r="2585" spans="3:23">
      <c r="C2585" s="27"/>
      <c r="D2585" s="27"/>
      <c r="E2585" s="27"/>
      <c r="F2585" s="27"/>
      <c r="G2585" s="27"/>
      <c r="H2585" s="27"/>
      <c r="I2585" s="27"/>
      <c r="J2585" s="27"/>
      <c r="K2585" s="27"/>
      <c r="L2585" s="27"/>
      <c r="M2585" s="27"/>
      <c r="N2585" s="27"/>
      <c r="O2585" s="27"/>
      <c r="P2585" s="27"/>
      <c r="Q2585" s="27"/>
      <c r="R2585" s="27"/>
      <c r="S2585" s="27"/>
      <c r="T2585" s="27"/>
      <c r="U2585" s="27"/>
      <c r="V2585" s="27"/>
      <c r="W2585" s="27"/>
    </row>
    <row r="2586" spans="3:23">
      <c r="C2586" s="27"/>
      <c r="D2586" s="27"/>
      <c r="E2586" s="27"/>
      <c r="F2586" s="27"/>
      <c r="G2586" s="27"/>
      <c r="H2586" s="27"/>
      <c r="I2586" s="27"/>
      <c r="J2586" s="27"/>
      <c r="K2586" s="27"/>
      <c r="L2586" s="27"/>
      <c r="M2586" s="27"/>
      <c r="N2586" s="27"/>
      <c r="O2586" s="27"/>
      <c r="P2586" s="27"/>
      <c r="Q2586" s="27"/>
      <c r="R2586" s="27"/>
      <c r="S2586" s="27"/>
      <c r="T2586" s="27"/>
      <c r="U2586" s="27"/>
      <c r="V2586" s="27"/>
      <c r="W2586" s="27"/>
    </row>
    <row r="2587" spans="3:23">
      <c r="C2587" s="27"/>
      <c r="D2587" s="27"/>
      <c r="E2587" s="27"/>
      <c r="F2587" s="27"/>
      <c r="G2587" s="27"/>
      <c r="H2587" s="27"/>
      <c r="I2587" s="27"/>
      <c r="J2587" s="27"/>
      <c r="K2587" s="27"/>
      <c r="L2587" s="27"/>
      <c r="M2587" s="27"/>
      <c r="N2587" s="27"/>
      <c r="O2587" s="27"/>
      <c r="P2587" s="27"/>
      <c r="Q2587" s="27"/>
      <c r="R2587" s="27"/>
      <c r="S2587" s="27"/>
      <c r="T2587" s="27"/>
      <c r="U2587" s="27"/>
      <c r="V2587" s="27"/>
      <c r="W2587" s="27"/>
    </row>
    <row r="2588" spans="3:23">
      <c r="C2588" s="27"/>
      <c r="D2588" s="27"/>
      <c r="E2588" s="27"/>
      <c r="F2588" s="27"/>
      <c r="G2588" s="27"/>
      <c r="H2588" s="27"/>
      <c r="I2588" s="27"/>
      <c r="J2588" s="27"/>
      <c r="K2588" s="27"/>
      <c r="L2588" s="27"/>
      <c r="M2588" s="27"/>
      <c r="N2588" s="27"/>
      <c r="O2588" s="27"/>
      <c r="P2588" s="27"/>
      <c r="Q2588" s="27"/>
      <c r="R2588" s="27"/>
      <c r="S2588" s="27"/>
      <c r="T2588" s="27"/>
      <c r="U2588" s="27"/>
      <c r="V2588" s="27"/>
      <c r="W2588" s="27"/>
    </row>
    <row r="2589" spans="3:23">
      <c r="C2589" s="27"/>
      <c r="D2589" s="27"/>
      <c r="E2589" s="27"/>
      <c r="F2589" s="27"/>
      <c r="G2589" s="27"/>
      <c r="H2589" s="27"/>
      <c r="I2589" s="27"/>
      <c r="J2589" s="27"/>
      <c r="K2589" s="27"/>
      <c r="L2589" s="27"/>
      <c r="M2589" s="27"/>
      <c r="N2589" s="27"/>
      <c r="O2589" s="27"/>
      <c r="P2589" s="27"/>
      <c r="Q2589" s="27"/>
      <c r="R2589" s="27"/>
      <c r="S2589" s="27"/>
      <c r="T2589" s="27"/>
      <c r="U2589" s="27"/>
      <c r="V2589" s="27"/>
      <c r="W2589" s="27"/>
    </row>
    <row r="2590" spans="3:23">
      <c r="C2590" s="27"/>
      <c r="D2590" s="27"/>
      <c r="E2590" s="27"/>
      <c r="F2590" s="27"/>
      <c r="G2590" s="27"/>
      <c r="H2590" s="27"/>
      <c r="I2590" s="27"/>
      <c r="J2590" s="27"/>
      <c r="K2590" s="27"/>
      <c r="L2590" s="27"/>
      <c r="M2590" s="27"/>
      <c r="N2590" s="27"/>
      <c r="O2590" s="27"/>
      <c r="P2590" s="27"/>
      <c r="Q2590" s="27"/>
      <c r="R2590" s="27"/>
      <c r="S2590" s="27"/>
      <c r="T2590" s="27"/>
      <c r="U2590" s="27"/>
      <c r="V2590" s="27"/>
      <c r="W2590" s="27"/>
    </row>
    <row r="2591" spans="3:23">
      <c r="C2591" s="27"/>
      <c r="D2591" s="27"/>
      <c r="E2591" s="27"/>
      <c r="F2591" s="27"/>
      <c r="G2591" s="27"/>
      <c r="H2591" s="27"/>
      <c r="I2591" s="27"/>
      <c r="J2591" s="27"/>
      <c r="K2591" s="27"/>
      <c r="L2591" s="27"/>
      <c r="M2591" s="27"/>
      <c r="N2591" s="27"/>
      <c r="O2591" s="27"/>
      <c r="P2591" s="27"/>
      <c r="Q2591" s="27"/>
      <c r="R2591" s="27"/>
      <c r="S2591" s="27"/>
      <c r="T2591" s="27"/>
      <c r="U2591" s="27"/>
      <c r="V2591" s="27"/>
      <c r="W2591" s="27"/>
    </row>
    <row r="2592" spans="3:23">
      <c r="C2592" s="27"/>
      <c r="D2592" s="27"/>
      <c r="E2592" s="27"/>
      <c r="F2592" s="27"/>
      <c r="G2592" s="27"/>
      <c r="H2592" s="27"/>
      <c r="I2592" s="27"/>
      <c r="J2592" s="27"/>
      <c r="K2592" s="27"/>
      <c r="L2592" s="27"/>
      <c r="M2592" s="27"/>
      <c r="N2592" s="27"/>
      <c r="O2592" s="27"/>
      <c r="P2592" s="27"/>
      <c r="Q2592" s="27"/>
      <c r="R2592" s="27"/>
      <c r="S2592" s="27"/>
      <c r="T2592" s="27"/>
      <c r="U2592" s="27"/>
      <c r="V2592" s="27"/>
      <c r="W2592" s="27"/>
    </row>
    <row r="2593" spans="3:23">
      <c r="C2593" s="27"/>
      <c r="D2593" s="27"/>
      <c r="E2593" s="27"/>
      <c r="F2593" s="27"/>
      <c r="G2593" s="27"/>
      <c r="H2593" s="27"/>
      <c r="I2593" s="27"/>
      <c r="J2593" s="27"/>
      <c r="K2593" s="27"/>
      <c r="L2593" s="27"/>
      <c r="M2593" s="27"/>
      <c r="N2593" s="27"/>
      <c r="O2593" s="27"/>
      <c r="P2593" s="27"/>
      <c r="Q2593" s="27"/>
      <c r="R2593" s="27"/>
      <c r="S2593" s="27"/>
      <c r="T2593" s="27"/>
      <c r="U2593" s="27"/>
      <c r="V2593" s="27"/>
      <c r="W2593" s="27"/>
    </row>
    <row r="2594" spans="3:23">
      <c r="C2594" s="27"/>
      <c r="D2594" s="27"/>
      <c r="E2594" s="27"/>
      <c r="F2594" s="27"/>
      <c r="G2594" s="27"/>
      <c r="H2594" s="27"/>
      <c r="I2594" s="27"/>
      <c r="J2594" s="27"/>
      <c r="K2594" s="27"/>
      <c r="L2594" s="27"/>
      <c r="M2594" s="27"/>
      <c r="N2594" s="27"/>
      <c r="O2594" s="27"/>
      <c r="P2594" s="27"/>
      <c r="Q2594" s="27"/>
      <c r="R2594" s="27"/>
      <c r="S2594" s="27"/>
      <c r="T2594" s="27"/>
      <c r="U2594" s="27"/>
      <c r="V2594" s="27"/>
      <c r="W2594" s="27"/>
    </row>
    <row r="2595" spans="3:23">
      <c r="C2595" s="27"/>
      <c r="D2595" s="27"/>
      <c r="E2595" s="27"/>
      <c r="F2595" s="27"/>
      <c r="G2595" s="27"/>
      <c r="H2595" s="27"/>
      <c r="I2595" s="27"/>
      <c r="J2595" s="27"/>
      <c r="K2595" s="27"/>
      <c r="L2595" s="27"/>
      <c r="M2595" s="27"/>
      <c r="N2595" s="27"/>
      <c r="O2595" s="27"/>
      <c r="P2595" s="27"/>
      <c r="Q2595" s="27"/>
      <c r="R2595" s="27"/>
      <c r="S2595" s="27"/>
      <c r="T2595" s="27"/>
      <c r="U2595" s="27"/>
      <c r="V2595" s="27"/>
      <c r="W2595" s="27"/>
    </row>
    <row r="2596" spans="3:23">
      <c r="C2596" s="27"/>
      <c r="D2596" s="27"/>
      <c r="E2596" s="27"/>
      <c r="F2596" s="27"/>
      <c r="G2596" s="27"/>
      <c r="H2596" s="27"/>
      <c r="I2596" s="27"/>
      <c r="J2596" s="27"/>
      <c r="K2596" s="27"/>
      <c r="L2596" s="27"/>
      <c r="M2596" s="27"/>
      <c r="N2596" s="27"/>
      <c r="O2596" s="27"/>
      <c r="P2596" s="27"/>
      <c r="Q2596" s="27"/>
      <c r="R2596" s="27"/>
      <c r="S2596" s="27"/>
      <c r="T2596" s="27"/>
      <c r="U2596" s="27"/>
      <c r="V2596" s="27"/>
      <c r="W2596" s="27"/>
    </row>
    <row r="2597" spans="3:23">
      <c r="C2597" s="27"/>
      <c r="D2597" s="27"/>
      <c r="E2597" s="27"/>
      <c r="F2597" s="27"/>
      <c r="G2597" s="27"/>
      <c r="H2597" s="27"/>
      <c r="I2597" s="27"/>
      <c r="J2597" s="27"/>
      <c r="K2597" s="27"/>
      <c r="L2597" s="27"/>
      <c r="M2597" s="27"/>
      <c r="N2597" s="27"/>
      <c r="O2597" s="27"/>
      <c r="P2597" s="27"/>
      <c r="Q2597" s="27"/>
      <c r="R2597" s="27"/>
      <c r="S2597" s="27"/>
      <c r="T2597" s="27"/>
      <c r="U2597" s="27"/>
      <c r="V2597" s="27"/>
      <c r="W2597" s="27"/>
    </row>
    <row r="2598" spans="3:23">
      <c r="C2598" s="27"/>
      <c r="D2598" s="27"/>
      <c r="E2598" s="27"/>
      <c r="F2598" s="27"/>
      <c r="G2598" s="27"/>
      <c r="H2598" s="27"/>
      <c r="I2598" s="27"/>
      <c r="J2598" s="27"/>
      <c r="K2598" s="27"/>
      <c r="L2598" s="27"/>
      <c r="M2598" s="27"/>
      <c r="N2598" s="27"/>
      <c r="O2598" s="27"/>
      <c r="P2598" s="27"/>
      <c r="Q2598" s="27"/>
      <c r="R2598" s="27"/>
      <c r="S2598" s="27"/>
      <c r="T2598" s="27"/>
      <c r="U2598" s="27"/>
      <c r="V2598" s="27"/>
      <c r="W2598" s="27"/>
    </row>
    <row r="2599" spans="3:23">
      <c r="C2599" s="27"/>
      <c r="D2599" s="27"/>
      <c r="E2599" s="27"/>
      <c r="F2599" s="27"/>
      <c r="G2599" s="27"/>
      <c r="H2599" s="27"/>
      <c r="I2599" s="27"/>
      <c r="J2599" s="27"/>
      <c r="K2599" s="27"/>
      <c r="L2599" s="27"/>
      <c r="M2599" s="27"/>
      <c r="N2599" s="27"/>
      <c r="O2599" s="27"/>
      <c r="P2599" s="27"/>
      <c r="Q2599" s="27"/>
      <c r="R2599" s="27"/>
      <c r="S2599" s="27"/>
      <c r="T2599" s="27"/>
      <c r="U2599" s="27"/>
      <c r="V2599" s="27"/>
      <c r="W2599" s="27"/>
    </row>
    <row r="2600" spans="3:23">
      <c r="C2600" s="27"/>
      <c r="D2600" s="27"/>
      <c r="E2600" s="27"/>
      <c r="F2600" s="27"/>
      <c r="G2600" s="27"/>
      <c r="H2600" s="27"/>
      <c r="I2600" s="27"/>
      <c r="J2600" s="27"/>
      <c r="K2600" s="27"/>
      <c r="L2600" s="27"/>
      <c r="M2600" s="27"/>
      <c r="N2600" s="27"/>
      <c r="O2600" s="27"/>
      <c r="P2600" s="27"/>
      <c r="Q2600" s="27"/>
      <c r="R2600" s="27"/>
      <c r="S2600" s="27"/>
      <c r="T2600" s="27"/>
      <c r="U2600" s="27"/>
      <c r="V2600" s="27"/>
      <c r="W2600" s="27"/>
    </row>
    <row r="2601" spans="3:23">
      <c r="C2601" s="27"/>
      <c r="D2601" s="27"/>
      <c r="E2601" s="27"/>
      <c r="F2601" s="27"/>
      <c r="G2601" s="27"/>
      <c r="H2601" s="27"/>
      <c r="I2601" s="27"/>
      <c r="J2601" s="27"/>
      <c r="K2601" s="27"/>
      <c r="L2601" s="27"/>
      <c r="M2601" s="27"/>
      <c r="N2601" s="27"/>
      <c r="O2601" s="27"/>
      <c r="P2601" s="27"/>
      <c r="Q2601" s="27"/>
      <c r="R2601" s="27"/>
      <c r="S2601" s="27"/>
      <c r="T2601" s="27"/>
      <c r="U2601" s="27"/>
      <c r="V2601" s="27"/>
      <c r="W2601" s="27"/>
    </row>
    <row r="2602" spans="3:23">
      <c r="C2602" s="27"/>
      <c r="D2602" s="27"/>
      <c r="E2602" s="27"/>
      <c r="F2602" s="27"/>
      <c r="G2602" s="27"/>
      <c r="H2602" s="27"/>
      <c r="I2602" s="27"/>
      <c r="J2602" s="27"/>
      <c r="K2602" s="27"/>
      <c r="L2602" s="27"/>
      <c r="M2602" s="27"/>
      <c r="N2602" s="27"/>
      <c r="O2602" s="27"/>
      <c r="P2602" s="27"/>
      <c r="Q2602" s="27"/>
      <c r="R2602" s="27"/>
      <c r="S2602" s="27"/>
      <c r="T2602" s="27"/>
      <c r="U2602" s="27"/>
      <c r="V2602" s="27"/>
      <c r="W2602" s="27"/>
    </row>
    <row r="2603" spans="3:23">
      <c r="C2603" s="27"/>
      <c r="D2603" s="27"/>
      <c r="E2603" s="27"/>
      <c r="F2603" s="27"/>
      <c r="G2603" s="27"/>
      <c r="H2603" s="27"/>
      <c r="I2603" s="27"/>
      <c r="J2603" s="27"/>
      <c r="K2603" s="27"/>
      <c r="L2603" s="27"/>
      <c r="M2603" s="27"/>
      <c r="N2603" s="27"/>
      <c r="O2603" s="27"/>
      <c r="P2603" s="27"/>
      <c r="Q2603" s="27"/>
      <c r="R2603" s="27"/>
      <c r="S2603" s="27"/>
      <c r="T2603" s="27"/>
      <c r="U2603" s="27"/>
      <c r="V2603" s="27"/>
      <c r="W2603" s="27"/>
    </row>
    <row r="2604" spans="3:23">
      <c r="C2604" s="27"/>
      <c r="D2604" s="27"/>
      <c r="E2604" s="27"/>
      <c r="F2604" s="27"/>
      <c r="G2604" s="27"/>
      <c r="H2604" s="27"/>
      <c r="I2604" s="27"/>
      <c r="J2604" s="27"/>
      <c r="K2604" s="27"/>
      <c r="L2604" s="27"/>
      <c r="M2604" s="27"/>
      <c r="N2604" s="27"/>
      <c r="O2604" s="27"/>
      <c r="P2604" s="27"/>
      <c r="Q2604" s="27"/>
      <c r="R2604" s="27"/>
      <c r="S2604" s="27"/>
      <c r="T2604" s="27"/>
      <c r="U2604" s="27"/>
      <c r="V2604" s="27"/>
      <c r="W2604" s="27"/>
    </row>
    <row r="2605" spans="3:23">
      <c r="C2605" s="27"/>
      <c r="D2605" s="27"/>
      <c r="E2605" s="27"/>
      <c r="F2605" s="27"/>
      <c r="G2605" s="27"/>
      <c r="H2605" s="27"/>
      <c r="I2605" s="27"/>
      <c r="J2605" s="27"/>
      <c r="K2605" s="27"/>
      <c r="L2605" s="27"/>
      <c r="M2605" s="27"/>
      <c r="N2605" s="27"/>
      <c r="O2605" s="27"/>
      <c r="P2605" s="27"/>
      <c r="Q2605" s="27"/>
      <c r="R2605" s="27"/>
      <c r="S2605" s="27"/>
      <c r="T2605" s="27"/>
      <c r="U2605" s="27"/>
      <c r="V2605" s="27"/>
      <c r="W2605" s="27"/>
    </row>
    <row r="2606" spans="3:23">
      <c r="C2606" s="27"/>
      <c r="D2606" s="27"/>
      <c r="E2606" s="27"/>
      <c r="F2606" s="27"/>
      <c r="G2606" s="27"/>
      <c r="H2606" s="27"/>
      <c r="I2606" s="27"/>
      <c r="J2606" s="27"/>
      <c r="K2606" s="27"/>
      <c r="L2606" s="27"/>
      <c r="M2606" s="27"/>
      <c r="N2606" s="27"/>
      <c r="O2606" s="27"/>
      <c r="P2606" s="27"/>
      <c r="Q2606" s="27"/>
      <c r="R2606" s="27"/>
      <c r="S2606" s="27"/>
      <c r="T2606" s="27"/>
      <c r="U2606" s="27"/>
      <c r="V2606" s="27"/>
      <c r="W2606" s="27"/>
    </row>
    <row r="2607" spans="3:23">
      <c r="C2607" s="27"/>
      <c r="D2607" s="27"/>
      <c r="E2607" s="27"/>
      <c r="F2607" s="27"/>
      <c r="G2607" s="27"/>
      <c r="H2607" s="27"/>
      <c r="I2607" s="27"/>
      <c r="J2607" s="27"/>
      <c r="K2607" s="27"/>
      <c r="L2607" s="27"/>
      <c r="M2607" s="27"/>
      <c r="N2607" s="27"/>
      <c r="O2607" s="27"/>
      <c r="P2607" s="27"/>
      <c r="Q2607" s="27"/>
      <c r="R2607" s="27"/>
      <c r="S2607" s="27"/>
      <c r="T2607" s="27"/>
      <c r="U2607" s="27"/>
      <c r="V2607" s="27"/>
      <c r="W2607" s="27"/>
    </row>
    <row r="2608" spans="3:23">
      <c r="C2608" s="27"/>
      <c r="D2608" s="27"/>
      <c r="E2608" s="27"/>
      <c r="F2608" s="27"/>
      <c r="G2608" s="27"/>
      <c r="H2608" s="27"/>
      <c r="I2608" s="27"/>
      <c r="J2608" s="27"/>
      <c r="K2608" s="27"/>
      <c r="L2608" s="27"/>
      <c r="M2608" s="27"/>
      <c r="N2608" s="27"/>
      <c r="O2608" s="27"/>
      <c r="P2608" s="27"/>
      <c r="Q2608" s="27"/>
      <c r="R2608" s="27"/>
      <c r="S2608" s="27"/>
      <c r="T2608" s="27"/>
      <c r="U2608" s="27"/>
      <c r="V2608" s="27"/>
      <c r="W2608" s="27"/>
    </row>
    <row r="2609" spans="3:23">
      <c r="C2609" s="27"/>
      <c r="D2609" s="27"/>
      <c r="E2609" s="27"/>
      <c r="F2609" s="27"/>
      <c r="G2609" s="27"/>
      <c r="H2609" s="27"/>
      <c r="I2609" s="27"/>
      <c r="J2609" s="27"/>
      <c r="K2609" s="27"/>
      <c r="L2609" s="27"/>
      <c r="M2609" s="27"/>
      <c r="N2609" s="27"/>
      <c r="O2609" s="27"/>
      <c r="P2609" s="27"/>
      <c r="Q2609" s="27"/>
      <c r="R2609" s="27"/>
      <c r="S2609" s="27"/>
      <c r="T2609" s="27"/>
      <c r="U2609" s="27"/>
      <c r="V2609" s="27"/>
      <c r="W2609" s="27"/>
    </row>
    <row r="2610" spans="3:23">
      <c r="C2610" s="27"/>
      <c r="D2610" s="27"/>
      <c r="E2610" s="27"/>
      <c r="F2610" s="27"/>
      <c r="G2610" s="27"/>
      <c r="H2610" s="27"/>
      <c r="I2610" s="27"/>
      <c r="J2610" s="27"/>
      <c r="K2610" s="27"/>
      <c r="L2610" s="27"/>
      <c r="M2610" s="27"/>
      <c r="N2610" s="27"/>
      <c r="O2610" s="27"/>
      <c r="P2610" s="27"/>
      <c r="Q2610" s="27"/>
      <c r="R2610" s="27"/>
      <c r="S2610" s="27"/>
      <c r="T2610" s="27"/>
      <c r="U2610" s="27"/>
      <c r="V2610" s="27"/>
      <c r="W2610" s="27"/>
    </row>
    <row r="2611" spans="3:23">
      <c r="C2611" s="27"/>
      <c r="D2611" s="27"/>
      <c r="E2611" s="27"/>
      <c r="F2611" s="27"/>
      <c r="G2611" s="27"/>
      <c r="H2611" s="27"/>
      <c r="I2611" s="27"/>
      <c r="J2611" s="27"/>
      <c r="K2611" s="27"/>
      <c r="L2611" s="27"/>
      <c r="M2611" s="27"/>
      <c r="N2611" s="27"/>
      <c r="O2611" s="27"/>
      <c r="P2611" s="27"/>
      <c r="Q2611" s="27"/>
      <c r="R2611" s="27"/>
      <c r="S2611" s="27"/>
      <c r="T2611" s="27"/>
      <c r="U2611" s="27"/>
      <c r="V2611" s="27"/>
      <c r="W2611" s="27"/>
    </row>
    <row r="2612" spans="3:23">
      <c r="C2612" s="27"/>
      <c r="D2612" s="27"/>
      <c r="E2612" s="27"/>
      <c r="F2612" s="27"/>
      <c r="G2612" s="27"/>
      <c r="H2612" s="27"/>
      <c r="I2612" s="27"/>
      <c r="J2612" s="27"/>
      <c r="K2612" s="27"/>
      <c r="L2612" s="27"/>
      <c r="M2612" s="27"/>
      <c r="N2612" s="27"/>
      <c r="O2612" s="27"/>
      <c r="P2612" s="27"/>
      <c r="Q2612" s="27"/>
      <c r="R2612" s="27"/>
      <c r="S2612" s="27"/>
      <c r="T2612" s="27"/>
      <c r="U2612" s="27"/>
      <c r="V2612" s="27"/>
      <c r="W2612" s="27"/>
    </row>
    <row r="2613" spans="3:23">
      <c r="C2613" s="27"/>
      <c r="D2613" s="27"/>
      <c r="E2613" s="27"/>
      <c r="F2613" s="27"/>
      <c r="G2613" s="27"/>
      <c r="H2613" s="27"/>
      <c r="I2613" s="27"/>
      <c r="J2613" s="27"/>
      <c r="K2613" s="27"/>
      <c r="L2613" s="27"/>
      <c r="M2613" s="27"/>
      <c r="N2613" s="27"/>
      <c r="O2613" s="27"/>
      <c r="P2613" s="27"/>
      <c r="Q2613" s="27"/>
      <c r="R2613" s="27"/>
      <c r="S2613" s="27"/>
      <c r="T2613" s="27"/>
      <c r="U2613" s="27"/>
      <c r="V2613" s="27"/>
      <c r="W2613" s="27"/>
    </row>
    <row r="2614" spans="3:23">
      <c r="C2614" s="27"/>
      <c r="D2614" s="27"/>
      <c r="E2614" s="27"/>
      <c r="F2614" s="27"/>
      <c r="G2614" s="27"/>
      <c r="H2614" s="27"/>
      <c r="I2614" s="27"/>
      <c r="J2614" s="27"/>
      <c r="K2614" s="27"/>
      <c r="L2614" s="27"/>
      <c r="M2614" s="27"/>
      <c r="N2614" s="27"/>
      <c r="O2614" s="27"/>
      <c r="P2614" s="27"/>
      <c r="Q2614" s="27"/>
      <c r="R2614" s="27"/>
      <c r="S2614" s="27"/>
      <c r="T2614" s="27"/>
      <c r="U2614" s="27"/>
      <c r="V2614" s="27"/>
      <c r="W2614" s="27"/>
    </row>
    <row r="2615" spans="3:23">
      <c r="C2615" s="27"/>
      <c r="D2615" s="27"/>
      <c r="E2615" s="27"/>
      <c r="F2615" s="27"/>
      <c r="G2615" s="27"/>
      <c r="H2615" s="27"/>
      <c r="I2615" s="27"/>
      <c r="J2615" s="27"/>
      <c r="K2615" s="27"/>
      <c r="L2615" s="27"/>
      <c r="M2615" s="27"/>
      <c r="N2615" s="27"/>
      <c r="O2615" s="27"/>
      <c r="P2615" s="27"/>
      <c r="Q2615" s="27"/>
      <c r="R2615" s="27"/>
      <c r="S2615" s="27"/>
      <c r="T2615" s="27"/>
      <c r="U2615" s="27"/>
      <c r="V2615" s="27"/>
      <c r="W2615" s="27"/>
    </row>
    <row r="2616" spans="3:23">
      <c r="C2616" s="27"/>
      <c r="D2616" s="27"/>
      <c r="E2616" s="27"/>
      <c r="F2616" s="27"/>
      <c r="G2616" s="27"/>
      <c r="H2616" s="27"/>
      <c r="I2616" s="27"/>
      <c r="J2616" s="27"/>
      <c r="K2616" s="27"/>
      <c r="L2616" s="27"/>
      <c r="M2616" s="27"/>
      <c r="N2616" s="27"/>
      <c r="O2616" s="27"/>
      <c r="P2616" s="27"/>
      <c r="Q2616" s="27"/>
      <c r="R2616" s="27"/>
      <c r="S2616" s="27"/>
      <c r="T2616" s="27"/>
      <c r="U2616" s="27"/>
      <c r="V2616" s="27"/>
      <c r="W2616" s="27"/>
    </row>
    <row r="2617" spans="3:23">
      <c r="C2617" s="27"/>
      <c r="D2617" s="27"/>
      <c r="E2617" s="27"/>
      <c r="F2617" s="27"/>
      <c r="G2617" s="27"/>
      <c r="H2617" s="27"/>
      <c r="I2617" s="27"/>
      <c r="J2617" s="27"/>
      <c r="K2617" s="27"/>
      <c r="L2617" s="27"/>
      <c r="M2617" s="27"/>
      <c r="N2617" s="27"/>
      <c r="O2617" s="27"/>
      <c r="P2617" s="27"/>
      <c r="Q2617" s="27"/>
      <c r="R2617" s="27"/>
      <c r="S2617" s="27"/>
      <c r="T2617" s="27"/>
      <c r="U2617" s="27"/>
      <c r="V2617" s="27"/>
      <c r="W2617" s="27"/>
    </row>
    <row r="2618" spans="3:23">
      <c r="C2618" s="27"/>
      <c r="D2618" s="27"/>
      <c r="E2618" s="27"/>
      <c r="F2618" s="27"/>
      <c r="G2618" s="27"/>
      <c r="H2618" s="27"/>
      <c r="I2618" s="27"/>
      <c r="J2618" s="27"/>
      <c r="K2618" s="27"/>
      <c r="L2618" s="27"/>
      <c r="M2618" s="27"/>
      <c r="N2618" s="27"/>
      <c r="O2618" s="27"/>
      <c r="P2618" s="27"/>
      <c r="Q2618" s="27"/>
      <c r="R2618" s="27"/>
      <c r="S2618" s="27"/>
      <c r="T2618" s="27"/>
      <c r="U2618" s="27"/>
      <c r="V2618" s="27"/>
      <c r="W2618" s="27"/>
    </row>
    <row r="2619" spans="3:23">
      <c r="C2619" s="27"/>
      <c r="D2619" s="27"/>
      <c r="E2619" s="27"/>
      <c r="F2619" s="27"/>
      <c r="G2619" s="27"/>
      <c r="H2619" s="27"/>
      <c r="I2619" s="27"/>
      <c r="J2619" s="27"/>
      <c r="K2619" s="27"/>
      <c r="L2619" s="27"/>
      <c r="M2619" s="27"/>
      <c r="N2619" s="27"/>
      <c r="O2619" s="27"/>
      <c r="P2619" s="27"/>
      <c r="Q2619" s="27"/>
      <c r="R2619" s="27"/>
      <c r="S2619" s="27"/>
      <c r="T2619" s="27"/>
      <c r="U2619" s="27"/>
      <c r="V2619" s="27"/>
      <c r="W2619" s="27"/>
    </row>
    <row r="2620" spans="3:23">
      <c r="C2620" s="27"/>
      <c r="D2620" s="27"/>
      <c r="E2620" s="27"/>
      <c r="F2620" s="27"/>
      <c r="G2620" s="27"/>
      <c r="H2620" s="27"/>
      <c r="I2620" s="27"/>
      <c r="J2620" s="27"/>
      <c r="K2620" s="27"/>
      <c r="L2620" s="27"/>
      <c r="M2620" s="27"/>
      <c r="N2620" s="27"/>
      <c r="O2620" s="27"/>
      <c r="P2620" s="27"/>
      <c r="Q2620" s="27"/>
      <c r="R2620" s="27"/>
      <c r="S2620" s="27"/>
      <c r="T2620" s="27"/>
      <c r="U2620" s="27"/>
      <c r="V2620" s="27"/>
      <c r="W2620" s="27"/>
    </row>
    <row r="2621" spans="3:23">
      <c r="C2621" s="27"/>
      <c r="D2621" s="27"/>
      <c r="E2621" s="27"/>
      <c r="F2621" s="27"/>
      <c r="G2621" s="27"/>
      <c r="H2621" s="27"/>
      <c r="I2621" s="27"/>
      <c r="J2621" s="27"/>
      <c r="K2621" s="27"/>
      <c r="L2621" s="27"/>
      <c r="M2621" s="27"/>
      <c r="N2621" s="27"/>
      <c r="O2621" s="27"/>
      <c r="P2621" s="27"/>
      <c r="Q2621" s="27"/>
      <c r="R2621" s="27"/>
      <c r="S2621" s="27"/>
      <c r="T2621" s="27"/>
      <c r="U2621" s="27"/>
      <c r="V2621" s="27"/>
      <c r="W2621" s="27"/>
    </row>
    <row r="2622" spans="3:23">
      <c r="C2622" s="27"/>
      <c r="D2622" s="27"/>
      <c r="E2622" s="27"/>
      <c r="F2622" s="27"/>
      <c r="G2622" s="27"/>
      <c r="H2622" s="27"/>
      <c r="I2622" s="27"/>
      <c r="J2622" s="27"/>
      <c r="K2622" s="27"/>
      <c r="L2622" s="27"/>
      <c r="M2622" s="27"/>
      <c r="N2622" s="27"/>
      <c r="O2622" s="27"/>
      <c r="P2622" s="27"/>
      <c r="Q2622" s="27"/>
      <c r="R2622" s="27"/>
      <c r="S2622" s="27"/>
      <c r="T2622" s="27"/>
      <c r="U2622" s="27"/>
      <c r="V2622" s="27"/>
      <c r="W2622" s="27"/>
    </row>
    <row r="2623" spans="3:23">
      <c r="C2623" s="27"/>
      <c r="D2623" s="27"/>
      <c r="E2623" s="27"/>
      <c r="F2623" s="27"/>
      <c r="G2623" s="27"/>
      <c r="H2623" s="27"/>
      <c r="I2623" s="27"/>
      <c r="J2623" s="27"/>
      <c r="K2623" s="27"/>
      <c r="L2623" s="27"/>
      <c r="M2623" s="27"/>
      <c r="N2623" s="27"/>
      <c r="O2623" s="27"/>
      <c r="P2623" s="27"/>
      <c r="Q2623" s="27"/>
      <c r="R2623" s="27"/>
      <c r="S2623" s="27"/>
      <c r="T2623" s="27"/>
      <c r="U2623" s="27"/>
      <c r="V2623" s="27"/>
      <c r="W2623" s="27"/>
    </row>
    <row r="2624" spans="3:23">
      <c r="C2624" s="27"/>
      <c r="D2624" s="27"/>
      <c r="E2624" s="27"/>
      <c r="F2624" s="27"/>
      <c r="G2624" s="27"/>
      <c r="H2624" s="27"/>
      <c r="I2624" s="27"/>
      <c r="J2624" s="27"/>
      <c r="K2624" s="27"/>
      <c r="L2624" s="27"/>
      <c r="M2624" s="27"/>
      <c r="N2624" s="27"/>
      <c r="O2624" s="27"/>
      <c r="P2624" s="27"/>
      <c r="Q2624" s="27"/>
      <c r="R2624" s="27"/>
      <c r="S2624" s="27"/>
      <c r="T2624" s="27"/>
      <c r="U2624" s="27"/>
      <c r="V2624" s="27"/>
      <c r="W2624" s="27"/>
    </row>
    <row r="2625" spans="3:23">
      <c r="C2625" s="27"/>
      <c r="D2625" s="27"/>
      <c r="E2625" s="27"/>
      <c r="F2625" s="27"/>
      <c r="G2625" s="27"/>
      <c r="H2625" s="27"/>
      <c r="I2625" s="27"/>
      <c r="J2625" s="27"/>
      <c r="K2625" s="27"/>
      <c r="L2625" s="27"/>
      <c r="M2625" s="27"/>
      <c r="N2625" s="27"/>
      <c r="O2625" s="27"/>
      <c r="P2625" s="27"/>
      <c r="Q2625" s="27"/>
      <c r="R2625" s="27"/>
      <c r="S2625" s="27"/>
      <c r="T2625" s="27"/>
      <c r="U2625" s="27"/>
      <c r="V2625" s="27"/>
      <c r="W2625" s="27"/>
    </row>
    <row r="2626" spans="3:23">
      <c r="C2626" s="27"/>
      <c r="D2626" s="27"/>
      <c r="E2626" s="27"/>
      <c r="F2626" s="27"/>
      <c r="G2626" s="27"/>
      <c r="H2626" s="27"/>
      <c r="I2626" s="27"/>
      <c r="J2626" s="27"/>
      <c r="K2626" s="27"/>
      <c r="L2626" s="27"/>
      <c r="M2626" s="27"/>
      <c r="N2626" s="27"/>
      <c r="O2626" s="27"/>
      <c r="P2626" s="27"/>
      <c r="Q2626" s="27"/>
      <c r="R2626" s="27"/>
      <c r="S2626" s="27"/>
      <c r="T2626" s="27"/>
      <c r="U2626" s="27"/>
      <c r="V2626" s="27"/>
      <c r="W2626" s="27"/>
    </row>
    <row r="2627" spans="3:23">
      <c r="C2627" s="27"/>
      <c r="D2627" s="27"/>
      <c r="E2627" s="27"/>
      <c r="F2627" s="27"/>
      <c r="G2627" s="27"/>
      <c r="H2627" s="27"/>
      <c r="I2627" s="27"/>
      <c r="J2627" s="27"/>
      <c r="K2627" s="27"/>
      <c r="L2627" s="27"/>
      <c r="M2627" s="27"/>
      <c r="N2627" s="27"/>
      <c r="O2627" s="27"/>
      <c r="P2627" s="27"/>
      <c r="Q2627" s="27"/>
      <c r="R2627" s="27"/>
      <c r="S2627" s="27"/>
      <c r="T2627" s="27"/>
      <c r="U2627" s="27"/>
      <c r="V2627" s="27"/>
      <c r="W2627" s="27"/>
    </row>
    <row r="2628" spans="3:23">
      <c r="C2628" s="27"/>
      <c r="D2628" s="27"/>
      <c r="E2628" s="27"/>
      <c r="F2628" s="27"/>
      <c r="G2628" s="27"/>
      <c r="H2628" s="27"/>
      <c r="I2628" s="27"/>
      <c r="J2628" s="27"/>
      <c r="K2628" s="27"/>
      <c r="L2628" s="27"/>
      <c r="M2628" s="27"/>
      <c r="N2628" s="27"/>
      <c r="O2628" s="27"/>
      <c r="P2628" s="27"/>
      <c r="Q2628" s="27"/>
      <c r="R2628" s="27"/>
      <c r="S2628" s="27"/>
      <c r="T2628" s="27"/>
      <c r="U2628" s="27"/>
      <c r="V2628" s="27"/>
      <c r="W2628" s="27"/>
    </row>
    <row r="2629" spans="3:23">
      <c r="C2629" s="27"/>
      <c r="D2629" s="27"/>
      <c r="E2629" s="27"/>
      <c r="F2629" s="27"/>
      <c r="G2629" s="27"/>
      <c r="H2629" s="27"/>
      <c r="I2629" s="27"/>
      <c r="J2629" s="27"/>
      <c r="K2629" s="27"/>
      <c r="L2629" s="27"/>
      <c r="M2629" s="27"/>
      <c r="N2629" s="27"/>
      <c r="O2629" s="27"/>
      <c r="P2629" s="27"/>
      <c r="Q2629" s="27"/>
      <c r="R2629" s="27"/>
      <c r="S2629" s="27"/>
      <c r="T2629" s="27"/>
      <c r="U2629" s="27"/>
      <c r="V2629" s="27"/>
      <c r="W2629" s="27"/>
    </row>
    <row r="2630" spans="3:23">
      <c r="C2630" s="27"/>
      <c r="D2630" s="27"/>
      <c r="E2630" s="27"/>
      <c r="F2630" s="27"/>
      <c r="G2630" s="27"/>
      <c r="H2630" s="27"/>
      <c r="I2630" s="27"/>
      <c r="J2630" s="27"/>
      <c r="K2630" s="27"/>
      <c r="L2630" s="27"/>
      <c r="M2630" s="27"/>
      <c r="N2630" s="27"/>
      <c r="O2630" s="27"/>
      <c r="P2630" s="27"/>
      <c r="Q2630" s="27"/>
      <c r="R2630" s="27"/>
      <c r="S2630" s="27"/>
      <c r="T2630" s="27"/>
      <c r="U2630" s="27"/>
      <c r="V2630" s="27"/>
      <c r="W2630" s="27"/>
    </row>
    <row r="2631" spans="3:23">
      <c r="C2631" s="27"/>
      <c r="D2631" s="27"/>
      <c r="E2631" s="27"/>
      <c r="F2631" s="27"/>
      <c r="G2631" s="27"/>
      <c r="H2631" s="27"/>
      <c r="I2631" s="27"/>
      <c r="J2631" s="27"/>
      <c r="K2631" s="27"/>
      <c r="L2631" s="27"/>
      <c r="M2631" s="27"/>
      <c r="N2631" s="27"/>
      <c r="O2631" s="27"/>
      <c r="P2631" s="27"/>
      <c r="Q2631" s="27"/>
      <c r="R2631" s="27"/>
      <c r="S2631" s="27"/>
      <c r="T2631" s="27"/>
      <c r="U2631" s="27"/>
      <c r="V2631" s="27"/>
      <c r="W2631" s="27"/>
    </row>
    <row r="2632" spans="3:23">
      <c r="C2632" s="27"/>
      <c r="D2632" s="27"/>
      <c r="E2632" s="27"/>
      <c r="F2632" s="27"/>
      <c r="G2632" s="27"/>
      <c r="H2632" s="27"/>
      <c r="I2632" s="27"/>
      <c r="J2632" s="27"/>
      <c r="K2632" s="27"/>
      <c r="L2632" s="27"/>
      <c r="M2632" s="27"/>
      <c r="N2632" s="27"/>
      <c r="O2632" s="27"/>
      <c r="P2632" s="27"/>
      <c r="Q2632" s="27"/>
      <c r="R2632" s="27"/>
      <c r="S2632" s="27"/>
      <c r="T2632" s="27"/>
      <c r="U2632" s="27"/>
      <c r="V2632" s="27"/>
      <c r="W2632" s="27"/>
    </row>
    <row r="2633" spans="3:23">
      <c r="C2633" s="27"/>
      <c r="D2633" s="27"/>
      <c r="E2633" s="27"/>
      <c r="F2633" s="27"/>
      <c r="G2633" s="27"/>
      <c r="H2633" s="27"/>
      <c r="I2633" s="27"/>
      <c r="J2633" s="27"/>
      <c r="K2633" s="27"/>
      <c r="L2633" s="27"/>
      <c r="M2633" s="27"/>
      <c r="N2633" s="27"/>
      <c r="O2633" s="27"/>
      <c r="P2633" s="27"/>
      <c r="Q2633" s="27"/>
      <c r="R2633" s="27"/>
      <c r="S2633" s="27"/>
      <c r="T2633" s="27"/>
      <c r="U2633" s="27"/>
      <c r="V2633" s="27"/>
      <c r="W2633" s="27"/>
    </row>
    <row r="2634" spans="3:23">
      <c r="C2634" s="27"/>
      <c r="D2634" s="27"/>
      <c r="E2634" s="27"/>
      <c r="F2634" s="27"/>
      <c r="G2634" s="27"/>
      <c r="H2634" s="27"/>
      <c r="I2634" s="27"/>
      <c r="J2634" s="27"/>
      <c r="K2634" s="27"/>
      <c r="L2634" s="27"/>
      <c r="M2634" s="27"/>
      <c r="N2634" s="27"/>
      <c r="O2634" s="27"/>
      <c r="P2634" s="27"/>
      <c r="Q2634" s="27"/>
      <c r="R2634" s="27"/>
      <c r="S2634" s="27"/>
      <c r="T2634" s="27"/>
      <c r="U2634" s="27"/>
      <c r="V2634" s="27"/>
      <c r="W2634" s="27"/>
    </row>
    <row r="2635" spans="3:23">
      <c r="C2635" s="27"/>
      <c r="D2635" s="27"/>
      <c r="E2635" s="27"/>
      <c r="F2635" s="27"/>
      <c r="G2635" s="27"/>
      <c r="H2635" s="27"/>
      <c r="I2635" s="27"/>
      <c r="J2635" s="27"/>
      <c r="K2635" s="27"/>
      <c r="L2635" s="27"/>
      <c r="M2635" s="27"/>
      <c r="N2635" s="27"/>
      <c r="O2635" s="27"/>
      <c r="P2635" s="27"/>
      <c r="Q2635" s="27"/>
      <c r="R2635" s="27"/>
      <c r="S2635" s="27"/>
      <c r="T2635" s="27"/>
      <c r="U2635" s="27"/>
      <c r="V2635" s="27"/>
      <c r="W2635" s="27"/>
    </row>
    <row r="2636" spans="3:23">
      <c r="C2636" s="27"/>
      <c r="D2636" s="27"/>
      <c r="E2636" s="27"/>
      <c r="F2636" s="27"/>
      <c r="G2636" s="27"/>
      <c r="H2636" s="27"/>
      <c r="I2636" s="27"/>
      <c r="J2636" s="27"/>
      <c r="K2636" s="27"/>
      <c r="L2636" s="27"/>
      <c r="M2636" s="27"/>
      <c r="N2636" s="27"/>
      <c r="O2636" s="27"/>
      <c r="P2636" s="27"/>
      <c r="Q2636" s="27"/>
      <c r="R2636" s="27"/>
      <c r="S2636" s="27"/>
      <c r="T2636" s="27"/>
      <c r="U2636" s="27"/>
      <c r="V2636" s="27"/>
      <c r="W2636" s="27"/>
    </row>
    <row r="2637" spans="3:23">
      <c r="C2637" s="27"/>
      <c r="D2637" s="27"/>
      <c r="E2637" s="27"/>
      <c r="F2637" s="27"/>
      <c r="G2637" s="27"/>
      <c r="H2637" s="27"/>
      <c r="I2637" s="27"/>
      <c r="J2637" s="27"/>
      <c r="K2637" s="27"/>
      <c r="L2637" s="27"/>
      <c r="M2637" s="27"/>
      <c r="N2637" s="27"/>
      <c r="O2637" s="27"/>
      <c r="P2637" s="27"/>
      <c r="Q2637" s="27"/>
      <c r="R2637" s="27"/>
      <c r="S2637" s="27"/>
      <c r="T2637" s="27"/>
      <c r="U2637" s="27"/>
      <c r="V2637" s="27"/>
      <c r="W2637" s="27"/>
    </row>
    <row r="2638" spans="3:23">
      <c r="C2638" s="27"/>
      <c r="D2638" s="27"/>
      <c r="E2638" s="27"/>
      <c r="F2638" s="27"/>
      <c r="G2638" s="27"/>
      <c r="H2638" s="27"/>
      <c r="I2638" s="27"/>
      <c r="J2638" s="27"/>
      <c r="K2638" s="27"/>
      <c r="L2638" s="27"/>
      <c r="M2638" s="27"/>
      <c r="N2638" s="27"/>
      <c r="O2638" s="27"/>
      <c r="P2638" s="27"/>
      <c r="Q2638" s="27"/>
      <c r="R2638" s="27"/>
      <c r="S2638" s="27"/>
      <c r="T2638" s="27"/>
      <c r="U2638" s="27"/>
      <c r="V2638" s="27"/>
      <c r="W2638" s="27"/>
    </row>
    <row r="2639" spans="3:23">
      <c r="C2639" s="27"/>
      <c r="D2639" s="27"/>
      <c r="E2639" s="27"/>
      <c r="F2639" s="27"/>
      <c r="G2639" s="27"/>
      <c r="H2639" s="27"/>
      <c r="I2639" s="27"/>
      <c r="J2639" s="27"/>
      <c r="K2639" s="27"/>
      <c r="L2639" s="27"/>
      <c r="M2639" s="27"/>
      <c r="N2639" s="27"/>
      <c r="O2639" s="27"/>
      <c r="P2639" s="27"/>
      <c r="Q2639" s="27"/>
      <c r="R2639" s="27"/>
      <c r="S2639" s="27"/>
      <c r="T2639" s="27"/>
      <c r="U2639" s="27"/>
      <c r="V2639" s="27"/>
      <c r="W2639" s="27"/>
    </row>
    <row r="2640" spans="3:23">
      <c r="C2640" s="27"/>
      <c r="D2640" s="27"/>
      <c r="E2640" s="27"/>
      <c r="F2640" s="27"/>
      <c r="G2640" s="27"/>
      <c r="H2640" s="27"/>
      <c r="I2640" s="27"/>
      <c r="J2640" s="27"/>
      <c r="K2640" s="27"/>
      <c r="L2640" s="27"/>
      <c r="M2640" s="27"/>
      <c r="N2640" s="27"/>
      <c r="O2640" s="27"/>
      <c r="P2640" s="27"/>
      <c r="Q2640" s="27"/>
      <c r="R2640" s="27"/>
      <c r="S2640" s="27"/>
      <c r="T2640" s="27"/>
      <c r="U2640" s="27"/>
      <c r="V2640" s="27"/>
      <c r="W2640" s="27"/>
    </row>
    <row r="2641" spans="3:23">
      <c r="C2641" s="27"/>
      <c r="D2641" s="27"/>
      <c r="E2641" s="27"/>
      <c r="F2641" s="27"/>
      <c r="G2641" s="27"/>
      <c r="H2641" s="27"/>
      <c r="I2641" s="27"/>
      <c r="J2641" s="27"/>
      <c r="K2641" s="27"/>
      <c r="L2641" s="27"/>
      <c r="M2641" s="27"/>
      <c r="N2641" s="27"/>
      <c r="O2641" s="27"/>
      <c r="P2641" s="27"/>
      <c r="Q2641" s="27"/>
      <c r="R2641" s="27"/>
      <c r="S2641" s="27"/>
      <c r="T2641" s="27"/>
      <c r="U2641" s="27"/>
      <c r="V2641" s="27"/>
      <c r="W2641" s="27"/>
    </row>
    <row r="2642" spans="3:23">
      <c r="C2642" s="27"/>
      <c r="D2642" s="27"/>
      <c r="E2642" s="27"/>
      <c r="F2642" s="27"/>
      <c r="G2642" s="27"/>
      <c r="H2642" s="27"/>
      <c r="I2642" s="27"/>
      <c r="J2642" s="27"/>
      <c r="K2642" s="27"/>
      <c r="L2642" s="27"/>
      <c r="M2642" s="27"/>
      <c r="N2642" s="27"/>
      <c r="O2642" s="27"/>
      <c r="P2642" s="27"/>
      <c r="Q2642" s="27"/>
      <c r="R2642" s="27"/>
      <c r="S2642" s="27"/>
      <c r="T2642" s="27"/>
      <c r="U2642" s="27"/>
      <c r="V2642" s="27"/>
      <c r="W2642" s="27"/>
    </row>
    <row r="2643" spans="3:23">
      <c r="C2643" s="27"/>
      <c r="D2643" s="27"/>
      <c r="E2643" s="27"/>
      <c r="F2643" s="27"/>
      <c r="G2643" s="27"/>
      <c r="H2643" s="27"/>
      <c r="I2643" s="27"/>
      <c r="J2643" s="27"/>
      <c r="K2643" s="27"/>
      <c r="L2643" s="27"/>
      <c r="M2643" s="27"/>
      <c r="N2643" s="27"/>
      <c r="O2643" s="27"/>
      <c r="P2643" s="27"/>
      <c r="Q2643" s="27"/>
      <c r="R2643" s="27"/>
      <c r="S2643" s="27"/>
      <c r="T2643" s="27"/>
      <c r="U2643" s="27"/>
      <c r="V2643" s="27"/>
      <c r="W2643" s="27"/>
    </row>
    <row r="2644" spans="3:23">
      <c r="C2644" s="27"/>
      <c r="D2644" s="27"/>
      <c r="E2644" s="27"/>
      <c r="F2644" s="27"/>
      <c r="G2644" s="27"/>
      <c r="H2644" s="27"/>
      <c r="I2644" s="27"/>
      <c r="J2644" s="27"/>
      <c r="K2644" s="27"/>
      <c r="L2644" s="27"/>
      <c r="M2644" s="27"/>
      <c r="N2644" s="27"/>
      <c r="O2644" s="27"/>
      <c r="P2644" s="27"/>
      <c r="Q2644" s="27"/>
      <c r="R2644" s="27"/>
      <c r="S2644" s="27"/>
      <c r="T2644" s="27"/>
      <c r="U2644" s="27"/>
      <c r="V2644" s="27"/>
      <c r="W2644" s="27"/>
    </row>
    <row r="2645" spans="3:23">
      <c r="C2645" s="27"/>
      <c r="D2645" s="27"/>
      <c r="E2645" s="27"/>
      <c r="F2645" s="27"/>
      <c r="G2645" s="27"/>
      <c r="H2645" s="27"/>
      <c r="I2645" s="27"/>
      <c r="J2645" s="27"/>
      <c r="K2645" s="27"/>
      <c r="L2645" s="27"/>
      <c r="M2645" s="27"/>
      <c r="N2645" s="27"/>
      <c r="O2645" s="27"/>
      <c r="P2645" s="27"/>
      <c r="Q2645" s="27"/>
      <c r="R2645" s="27"/>
      <c r="S2645" s="27"/>
      <c r="T2645" s="27"/>
      <c r="U2645" s="27"/>
      <c r="V2645" s="27"/>
      <c r="W2645" s="27"/>
    </row>
    <row r="2646" spans="3:23">
      <c r="C2646" s="27"/>
      <c r="D2646" s="27"/>
      <c r="E2646" s="27"/>
      <c r="F2646" s="27"/>
      <c r="G2646" s="27"/>
      <c r="H2646" s="27"/>
      <c r="I2646" s="27"/>
      <c r="J2646" s="27"/>
      <c r="K2646" s="27"/>
      <c r="L2646" s="27"/>
      <c r="M2646" s="27"/>
      <c r="N2646" s="27"/>
      <c r="O2646" s="27"/>
      <c r="P2646" s="27"/>
      <c r="Q2646" s="27"/>
      <c r="R2646" s="27"/>
      <c r="S2646" s="27"/>
      <c r="T2646" s="27"/>
      <c r="U2646" s="27"/>
      <c r="V2646" s="27"/>
      <c r="W2646" s="27"/>
    </row>
    <row r="2647" spans="3:23">
      <c r="C2647" s="27"/>
      <c r="D2647" s="27"/>
      <c r="E2647" s="27"/>
      <c r="F2647" s="27"/>
      <c r="G2647" s="27"/>
      <c r="H2647" s="27"/>
      <c r="I2647" s="27"/>
      <c r="J2647" s="27"/>
      <c r="K2647" s="27"/>
      <c r="L2647" s="27"/>
      <c r="M2647" s="27"/>
      <c r="N2647" s="27"/>
      <c r="O2647" s="27"/>
      <c r="P2647" s="27"/>
      <c r="Q2647" s="27"/>
      <c r="R2647" s="27"/>
      <c r="S2647" s="27"/>
      <c r="T2647" s="27"/>
      <c r="U2647" s="27"/>
      <c r="V2647" s="27"/>
      <c r="W2647" s="27"/>
    </row>
    <row r="2648" spans="3:23">
      <c r="C2648" s="27"/>
      <c r="D2648" s="27"/>
      <c r="E2648" s="27"/>
      <c r="F2648" s="27"/>
      <c r="G2648" s="27"/>
      <c r="H2648" s="27"/>
      <c r="I2648" s="27"/>
      <c r="J2648" s="27"/>
      <c r="K2648" s="27"/>
      <c r="L2648" s="27"/>
      <c r="M2648" s="27"/>
      <c r="N2648" s="27"/>
      <c r="O2648" s="27"/>
      <c r="P2648" s="27"/>
      <c r="Q2648" s="27"/>
      <c r="R2648" s="27"/>
      <c r="S2648" s="27"/>
      <c r="T2648" s="27"/>
      <c r="U2648" s="27"/>
      <c r="V2648" s="27"/>
      <c r="W2648" s="27"/>
    </row>
    <row r="2649" spans="3:23">
      <c r="C2649" s="27"/>
      <c r="D2649" s="27"/>
      <c r="E2649" s="27"/>
      <c r="F2649" s="27"/>
      <c r="G2649" s="27"/>
      <c r="H2649" s="27"/>
      <c r="I2649" s="27"/>
      <c r="J2649" s="27"/>
      <c r="K2649" s="27"/>
      <c r="L2649" s="27"/>
      <c r="M2649" s="27"/>
      <c r="N2649" s="27"/>
      <c r="O2649" s="27"/>
      <c r="P2649" s="27"/>
      <c r="Q2649" s="27"/>
      <c r="R2649" s="27"/>
      <c r="S2649" s="27"/>
      <c r="T2649" s="27"/>
      <c r="U2649" s="27"/>
      <c r="V2649" s="27"/>
      <c r="W2649" s="27"/>
    </row>
    <row r="2650" spans="3:23">
      <c r="C2650" s="27"/>
      <c r="D2650" s="27"/>
      <c r="E2650" s="27"/>
      <c r="F2650" s="27"/>
      <c r="G2650" s="27"/>
      <c r="H2650" s="27"/>
      <c r="I2650" s="27"/>
      <c r="J2650" s="27"/>
      <c r="K2650" s="27"/>
      <c r="L2650" s="27"/>
      <c r="M2650" s="27"/>
      <c r="N2650" s="27"/>
      <c r="O2650" s="27"/>
      <c r="P2650" s="27"/>
      <c r="Q2650" s="27"/>
      <c r="R2650" s="27"/>
      <c r="S2650" s="27"/>
      <c r="T2650" s="27"/>
      <c r="U2650" s="27"/>
      <c r="V2650" s="27"/>
      <c r="W2650" s="27"/>
    </row>
    <row r="2651" spans="3:23">
      <c r="C2651" s="27"/>
      <c r="D2651" s="27"/>
      <c r="E2651" s="27"/>
      <c r="F2651" s="27"/>
      <c r="G2651" s="27"/>
      <c r="H2651" s="27"/>
      <c r="I2651" s="27"/>
      <c r="J2651" s="27"/>
      <c r="K2651" s="27"/>
      <c r="L2651" s="27"/>
      <c r="M2651" s="27"/>
      <c r="N2651" s="27"/>
      <c r="O2651" s="27"/>
      <c r="P2651" s="27"/>
      <c r="Q2651" s="27"/>
      <c r="R2651" s="27"/>
      <c r="S2651" s="27"/>
      <c r="T2651" s="27"/>
      <c r="U2651" s="27"/>
      <c r="V2651" s="27"/>
      <c r="W2651" s="27"/>
    </row>
    <row r="2652" spans="3:23">
      <c r="C2652" s="27"/>
      <c r="D2652" s="27"/>
      <c r="E2652" s="27"/>
      <c r="F2652" s="27"/>
      <c r="G2652" s="27"/>
      <c r="H2652" s="27"/>
      <c r="I2652" s="27"/>
      <c r="J2652" s="27"/>
      <c r="K2652" s="27"/>
      <c r="L2652" s="27"/>
      <c r="M2652" s="27"/>
      <c r="N2652" s="27"/>
      <c r="O2652" s="27"/>
      <c r="P2652" s="27"/>
      <c r="Q2652" s="27"/>
      <c r="R2652" s="27"/>
      <c r="S2652" s="27"/>
      <c r="T2652" s="27"/>
      <c r="U2652" s="27"/>
      <c r="V2652" s="27"/>
      <c r="W2652" s="27"/>
    </row>
    <row r="2653" spans="3:23">
      <c r="C2653" s="27"/>
      <c r="D2653" s="27"/>
      <c r="E2653" s="27"/>
      <c r="F2653" s="27"/>
      <c r="G2653" s="27"/>
      <c r="H2653" s="27"/>
      <c r="I2653" s="27"/>
      <c r="J2653" s="27"/>
      <c r="K2653" s="27"/>
      <c r="L2653" s="27"/>
      <c r="M2653" s="27"/>
      <c r="N2653" s="27"/>
      <c r="O2653" s="27"/>
      <c r="P2653" s="27"/>
      <c r="Q2653" s="27"/>
      <c r="R2653" s="27"/>
      <c r="S2653" s="27"/>
      <c r="T2653" s="27"/>
      <c r="U2653" s="27"/>
      <c r="V2653" s="27"/>
      <c r="W2653" s="27"/>
    </row>
    <row r="2654" spans="3:23">
      <c r="C2654" s="27"/>
      <c r="D2654" s="27"/>
      <c r="E2654" s="27"/>
      <c r="F2654" s="27"/>
      <c r="G2654" s="27"/>
      <c r="H2654" s="27"/>
      <c r="I2654" s="27"/>
      <c r="J2654" s="27"/>
      <c r="K2654" s="27"/>
      <c r="L2654" s="27"/>
      <c r="M2654" s="27"/>
      <c r="N2654" s="27"/>
      <c r="O2654" s="27"/>
      <c r="P2654" s="27"/>
      <c r="Q2654" s="27"/>
      <c r="R2654" s="27"/>
      <c r="S2654" s="27"/>
      <c r="T2654" s="27"/>
      <c r="U2654" s="27"/>
      <c r="V2654" s="27"/>
      <c r="W2654" s="27"/>
    </row>
    <row r="2655" spans="3:23">
      <c r="C2655" s="27"/>
      <c r="D2655" s="27"/>
      <c r="E2655" s="27"/>
      <c r="F2655" s="27"/>
      <c r="G2655" s="27"/>
      <c r="H2655" s="27"/>
      <c r="I2655" s="27"/>
      <c r="J2655" s="27"/>
      <c r="K2655" s="27"/>
      <c r="L2655" s="27"/>
      <c r="M2655" s="27"/>
      <c r="N2655" s="27"/>
      <c r="O2655" s="27"/>
      <c r="P2655" s="27"/>
      <c r="Q2655" s="27"/>
      <c r="R2655" s="27"/>
      <c r="S2655" s="27"/>
      <c r="T2655" s="27"/>
      <c r="U2655" s="27"/>
      <c r="V2655" s="27"/>
      <c r="W2655" s="27"/>
    </row>
    <row r="2656" spans="3:23">
      <c r="C2656" s="27"/>
      <c r="D2656" s="27"/>
      <c r="E2656" s="27"/>
      <c r="F2656" s="27"/>
      <c r="G2656" s="27"/>
      <c r="H2656" s="27"/>
      <c r="I2656" s="27"/>
      <c r="J2656" s="27"/>
      <c r="K2656" s="27"/>
      <c r="L2656" s="27"/>
      <c r="M2656" s="27"/>
      <c r="N2656" s="27"/>
      <c r="O2656" s="27"/>
      <c r="P2656" s="27"/>
      <c r="Q2656" s="27"/>
      <c r="R2656" s="27"/>
      <c r="S2656" s="27"/>
      <c r="T2656" s="27"/>
      <c r="U2656" s="27"/>
      <c r="V2656" s="27"/>
      <c r="W2656" s="27"/>
    </row>
    <row r="2657" spans="3:23">
      <c r="C2657" s="27"/>
      <c r="D2657" s="27"/>
      <c r="E2657" s="27"/>
      <c r="F2657" s="27"/>
      <c r="G2657" s="27"/>
      <c r="H2657" s="27"/>
      <c r="I2657" s="27"/>
      <c r="J2657" s="27"/>
      <c r="K2657" s="27"/>
      <c r="L2657" s="27"/>
      <c r="M2657" s="27"/>
      <c r="N2657" s="27"/>
      <c r="O2657" s="27"/>
      <c r="P2657" s="27"/>
      <c r="Q2657" s="27"/>
      <c r="R2657" s="27"/>
      <c r="S2657" s="27"/>
      <c r="T2657" s="27"/>
      <c r="U2657" s="27"/>
      <c r="V2657" s="27"/>
      <c r="W2657" s="27"/>
    </row>
    <row r="2658" spans="3:23">
      <c r="C2658" s="27"/>
      <c r="D2658" s="27"/>
      <c r="E2658" s="27"/>
      <c r="F2658" s="27"/>
      <c r="G2658" s="27"/>
      <c r="H2658" s="27"/>
      <c r="I2658" s="27"/>
      <c r="J2658" s="27"/>
      <c r="K2658" s="27"/>
      <c r="L2658" s="27"/>
      <c r="M2658" s="27"/>
      <c r="N2658" s="27"/>
      <c r="O2658" s="27"/>
      <c r="P2658" s="27"/>
      <c r="Q2658" s="27"/>
      <c r="R2658" s="27"/>
      <c r="S2658" s="27"/>
      <c r="T2658" s="27"/>
      <c r="U2658" s="27"/>
      <c r="V2658" s="27"/>
      <c r="W2658" s="27"/>
    </row>
    <row r="2659" spans="3:23">
      <c r="C2659" s="27"/>
      <c r="D2659" s="27"/>
      <c r="E2659" s="27"/>
      <c r="F2659" s="27"/>
      <c r="G2659" s="27"/>
      <c r="H2659" s="27"/>
      <c r="I2659" s="27"/>
      <c r="J2659" s="27"/>
      <c r="K2659" s="27"/>
      <c r="L2659" s="27"/>
      <c r="M2659" s="27"/>
      <c r="N2659" s="27"/>
      <c r="O2659" s="27"/>
      <c r="P2659" s="27"/>
      <c r="Q2659" s="27"/>
      <c r="R2659" s="27"/>
      <c r="S2659" s="27"/>
      <c r="T2659" s="27"/>
      <c r="U2659" s="27"/>
      <c r="V2659" s="27"/>
      <c r="W2659" s="27"/>
    </row>
    <row r="2660" spans="3:23">
      <c r="C2660" s="27"/>
      <c r="D2660" s="27"/>
      <c r="E2660" s="27"/>
      <c r="F2660" s="27"/>
      <c r="G2660" s="27"/>
      <c r="H2660" s="27"/>
      <c r="I2660" s="27"/>
      <c r="J2660" s="27"/>
      <c r="K2660" s="27"/>
      <c r="L2660" s="27"/>
      <c r="M2660" s="27"/>
      <c r="N2660" s="27"/>
      <c r="O2660" s="27"/>
      <c r="P2660" s="27"/>
      <c r="Q2660" s="27"/>
      <c r="R2660" s="27"/>
      <c r="S2660" s="27"/>
      <c r="T2660" s="27"/>
      <c r="U2660" s="27"/>
      <c r="V2660" s="27"/>
      <c r="W2660" s="27"/>
    </row>
    <row r="2661" spans="3:23">
      <c r="C2661" s="27"/>
      <c r="D2661" s="27"/>
      <c r="E2661" s="27"/>
      <c r="F2661" s="27"/>
      <c r="G2661" s="27"/>
      <c r="H2661" s="27"/>
      <c r="I2661" s="27"/>
      <c r="J2661" s="27"/>
      <c r="K2661" s="27"/>
      <c r="L2661" s="27"/>
      <c r="M2661" s="27"/>
      <c r="N2661" s="27"/>
      <c r="O2661" s="27"/>
      <c r="P2661" s="27"/>
      <c r="Q2661" s="27"/>
      <c r="R2661" s="27"/>
      <c r="S2661" s="27"/>
      <c r="T2661" s="27"/>
      <c r="U2661" s="27"/>
      <c r="V2661" s="27"/>
      <c r="W2661" s="27"/>
    </row>
    <row r="2662" spans="3:23">
      <c r="C2662" s="27"/>
      <c r="D2662" s="27"/>
      <c r="E2662" s="27"/>
      <c r="F2662" s="27"/>
      <c r="G2662" s="27"/>
      <c r="H2662" s="27"/>
      <c r="I2662" s="27"/>
      <c r="J2662" s="27"/>
      <c r="K2662" s="27"/>
      <c r="L2662" s="27"/>
      <c r="M2662" s="27"/>
      <c r="N2662" s="27"/>
      <c r="O2662" s="27"/>
      <c r="P2662" s="27"/>
      <c r="Q2662" s="27"/>
      <c r="R2662" s="27"/>
      <c r="S2662" s="27"/>
      <c r="T2662" s="27"/>
      <c r="U2662" s="27"/>
      <c r="V2662" s="27"/>
      <c r="W2662" s="27"/>
    </row>
    <row r="2663" spans="3:23">
      <c r="C2663" s="27"/>
      <c r="D2663" s="27"/>
      <c r="E2663" s="27"/>
      <c r="F2663" s="27"/>
      <c r="G2663" s="27"/>
      <c r="H2663" s="27"/>
      <c r="I2663" s="27"/>
      <c r="J2663" s="27"/>
      <c r="K2663" s="27"/>
      <c r="L2663" s="27"/>
      <c r="M2663" s="27"/>
      <c r="N2663" s="27"/>
      <c r="O2663" s="27"/>
      <c r="P2663" s="27"/>
      <c r="Q2663" s="27"/>
      <c r="R2663" s="27"/>
      <c r="S2663" s="27"/>
      <c r="T2663" s="27"/>
      <c r="U2663" s="27"/>
      <c r="V2663" s="27"/>
      <c r="W2663" s="27"/>
    </row>
    <row r="2664" spans="3:23">
      <c r="C2664" s="27"/>
      <c r="D2664" s="27"/>
      <c r="E2664" s="27"/>
      <c r="F2664" s="27"/>
      <c r="G2664" s="27"/>
      <c r="H2664" s="27"/>
      <c r="I2664" s="27"/>
      <c r="J2664" s="27"/>
      <c r="K2664" s="27"/>
      <c r="L2664" s="27"/>
      <c r="M2664" s="27"/>
      <c r="N2664" s="27"/>
      <c r="O2664" s="27"/>
      <c r="P2664" s="27"/>
      <c r="Q2664" s="27"/>
      <c r="R2664" s="27"/>
      <c r="S2664" s="27"/>
      <c r="T2664" s="27"/>
      <c r="U2664" s="27"/>
      <c r="V2664" s="27"/>
      <c r="W2664" s="27"/>
    </row>
    <row r="2665" spans="3:23">
      <c r="C2665" s="27"/>
      <c r="D2665" s="27"/>
      <c r="E2665" s="27"/>
      <c r="F2665" s="27"/>
      <c r="G2665" s="27"/>
      <c r="H2665" s="27"/>
      <c r="I2665" s="27"/>
      <c r="J2665" s="27"/>
      <c r="K2665" s="27"/>
      <c r="L2665" s="27"/>
      <c r="M2665" s="27"/>
      <c r="N2665" s="27"/>
      <c r="O2665" s="27"/>
      <c r="P2665" s="27"/>
      <c r="Q2665" s="27"/>
      <c r="R2665" s="27"/>
      <c r="S2665" s="27"/>
      <c r="T2665" s="27"/>
      <c r="U2665" s="27"/>
      <c r="V2665" s="27"/>
      <c r="W2665" s="27"/>
    </row>
    <row r="2666" spans="3:23">
      <c r="C2666" s="27"/>
      <c r="D2666" s="27"/>
      <c r="E2666" s="27"/>
      <c r="F2666" s="27"/>
      <c r="G2666" s="27"/>
      <c r="H2666" s="27"/>
      <c r="I2666" s="27"/>
      <c r="J2666" s="27"/>
      <c r="K2666" s="27"/>
      <c r="L2666" s="27"/>
      <c r="M2666" s="27"/>
      <c r="N2666" s="27"/>
      <c r="O2666" s="27"/>
      <c r="P2666" s="27"/>
      <c r="Q2666" s="27"/>
      <c r="R2666" s="27"/>
      <c r="S2666" s="27"/>
      <c r="T2666" s="27"/>
      <c r="U2666" s="27"/>
      <c r="V2666" s="27"/>
      <c r="W2666" s="27"/>
    </row>
    <row r="2667" spans="3:23">
      <c r="C2667" s="27"/>
      <c r="D2667" s="27"/>
      <c r="E2667" s="27"/>
      <c r="F2667" s="27"/>
      <c r="G2667" s="27"/>
      <c r="H2667" s="27"/>
      <c r="I2667" s="27"/>
      <c r="J2667" s="27"/>
      <c r="K2667" s="27"/>
      <c r="L2667" s="27"/>
      <c r="M2667" s="27"/>
      <c r="N2667" s="27"/>
      <c r="O2667" s="27"/>
      <c r="P2667" s="27"/>
      <c r="Q2667" s="27"/>
      <c r="R2667" s="27"/>
      <c r="S2667" s="27"/>
      <c r="T2667" s="27"/>
      <c r="U2667" s="27"/>
      <c r="V2667" s="27"/>
      <c r="W2667" s="27"/>
    </row>
    <row r="2668" spans="3:23">
      <c r="C2668" s="27"/>
      <c r="D2668" s="27"/>
      <c r="E2668" s="27"/>
      <c r="F2668" s="27"/>
      <c r="G2668" s="27"/>
      <c r="H2668" s="27"/>
      <c r="I2668" s="27"/>
      <c r="J2668" s="27"/>
      <c r="K2668" s="27"/>
      <c r="L2668" s="27"/>
      <c r="M2668" s="27"/>
      <c r="N2668" s="27"/>
      <c r="O2668" s="27"/>
      <c r="P2668" s="27"/>
      <c r="Q2668" s="27"/>
      <c r="R2668" s="27"/>
      <c r="S2668" s="27"/>
      <c r="T2668" s="27"/>
      <c r="U2668" s="27"/>
      <c r="V2668" s="27"/>
      <c r="W2668" s="27"/>
    </row>
    <row r="2669" spans="3:23">
      <c r="C2669" s="27"/>
      <c r="D2669" s="27"/>
      <c r="E2669" s="27"/>
      <c r="F2669" s="27"/>
      <c r="G2669" s="27"/>
      <c r="H2669" s="27"/>
      <c r="I2669" s="27"/>
      <c r="J2669" s="27"/>
      <c r="K2669" s="27"/>
      <c r="L2669" s="27"/>
      <c r="M2669" s="27"/>
      <c r="N2669" s="27"/>
      <c r="O2669" s="27"/>
      <c r="P2669" s="27"/>
      <c r="Q2669" s="27"/>
      <c r="R2669" s="27"/>
      <c r="S2669" s="27"/>
      <c r="T2669" s="27"/>
      <c r="U2669" s="27"/>
      <c r="V2669" s="27"/>
      <c r="W2669" s="27"/>
    </row>
    <row r="2670" spans="3:23">
      <c r="C2670" s="27"/>
      <c r="D2670" s="27"/>
      <c r="E2670" s="27"/>
      <c r="F2670" s="27"/>
      <c r="G2670" s="27"/>
      <c r="H2670" s="27"/>
      <c r="I2670" s="27"/>
      <c r="J2670" s="27"/>
      <c r="K2670" s="27"/>
      <c r="L2670" s="27"/>
      <c r="M2670" s="27"/>
      <c r="N2670" s="27"/>
      <c r="O2670" s="27"/>
      <c r="P2670" s="27"/>
      <c r="Q2670" s="27"/>
      <c r="R2670" s="27"/>
      <c r="S2670" s="27"/>
      <c r="T2670" s="27"/>
      <c r="U2670" s="27"/>
      <c r="V2670" s="27"/>
      <c r="W2670" s="27"/>
    </row>
    <row r="2671" spans="3:23">
      <c r="C2671" s="27"/>
      <c r="D2671" s="27"/>
      <c r="E2671" s="27"/>
      <c r="F2671" s="27"/>
      <c r="G2671" s="27"/>
      <c r="H2671" s="27"/>
      <c r="I2671" s="27"/>
      <c r="J2671" s="27"/>
      <c r="K2671" s="27"/>
      <c r="L2671" s="27"/>
      <c r="M2671" s="27"/>
      <c r="N2671" s="27"/>
      <c r="O2671" s="27"/>
      <c r="P2671" s="27"/>
      <c r="Q2671" s="27"/>
      <c r="R2671" s="27"/>
      <c r="S2671" s="27"/>
      <c r="T2671" s="27"/>
      <c r="U2671" s="27"/>
      <c r="V2671" s="27"/>
      <c r="W2671" s="27"/>
    </row>
    <row r="2672" spans="3:23">
      <c r="C2672" s="27"/>
      <c r="D2672" s="27"/>
      <c r="E2672" s="27"/>
      <c r="F2672" s="27"/>
      <c r="G2672" s="27"/>
      <c r="H2672" s="27"/>
      <c r="I2672" s="27"/>
      <c r="J2672" s="27"/>
      <c r="K2672" s="27"/>
      <c r="L2672" s="27"/>
      <c r="M2672" s="27"/>
      <c r="N2672" s="27"/>
      <c r="O2672" s="27"/>
      <c r="P2672" s="27"/>
      <c r="Q2672" s="27"/>
      <c r="R2672" s="27"/>
      <c r="S2672" s="27"/>
      <c r="T2672" s="27"/>
      <c r="U2672" s="27"/>
      <c r="V2672" s="27"/>
      <c r="W2672" s="27"/>
    </row>
    <row r="2673" spans="3:23">
      <c r="C2673" s="27"/>
      <c r="D2673" s="27"/>
      <c r="E2673" s="27"/>
      <c r="F2673" s="27"/>
      <c r="G2673" s="27"/>
      <c r="H2673" s="27"/>
      <c r="I2673" s="27"/>
      <c r="J2673" s="27"/>
      <c r="K2673" s="27"/>
      <c r="L2673" s="27"/>
      <c r="M2673" s="27"/>
      <c r="N2673" s="27"/>
      <c r="O2673" s="27"/>
      <c r="P2673" s="27"/>
      <c r="Q2673" s="27"/>
      <c r="R2673" s="27"/>
      <c r="S2673" s="27"/>
      <c r="T2673" s="27"/>
      <c r="U2673" s="27"/>
      <c r="V2673" s="27"/>
      <c r="W2673" s="27"/>
    </row>
    <row r="2674" spans="3:23">
      <c r="C2674" s="27"/>
      <c r="D2674" s="27"/>
      <c r="E2674" s="27"/>
      <c r="F2674" s="27"/>
      <c r="G2674" s="27"/>
      <c r="H2674" s="27"/>
      <c r="I2674" s="27"/>
      <c r="J2674" s="27"/>
      <c r="K2674" s="27"/>
      <c r="L2674" s="27"/>
      <c r="M2674" s="27"/>
      <c r="N2674" s="27"/>
      <c r="O2674" s="27"/>
      <c r="P2674" s="27"/>
      <c r="Q2674" s="27"/>
      <c r="R2674" s="27"/>
      <c r="S2674" s="27"/>
      <c r="T2674" s="27"/>
      <c r="U2674" s="27"/>
      <c r="V2674" s="27"/>
      <c r="W2674" s="27"/>
    </row>
    <row r="2675" spans="3:23">
      <c r="C2675" s="27"/>
      <c r="D2675" s="27"/>
      <c r="E2675" s="27"/>
      <c r="F2675" s="27"/>
      <c r="G2675" s="27"/>
      <c r="H2675" s="27"/>
      <c r="I2675" s="27"/>
      <c r="J2675" s="27"/>
      <c r="K2675" s="27"/>
      <c r="L2675" s="27"/>
      <c r="M2675" s="27"/>
      <c r="N2675" s="27"/>
      <c r="O2675" s="27"/>
      <c r="P2675" s="27"/>
      <c r="Q2675" s="27"/>
      <c r="R2675" s="27"/>
      <c r="S2675" s="27"/>
      <c r="T2675" s="27"/>
      <c r="U2675" s="27"/>
      <c r="V2675" s="27"/>
      <c r="W2675" s="27"/>
    </row>
    <row r="2676" spans="3:23">
      <c r="C2676" s="27"/>
      <c r="D2676" s="27"/>
      <c r="E2676" s="27"/>
      <c r="F2676" s="27"/>
      <c r="G2676" s="27"/>
      <c r="H2676" s="27"/>
      <c r="I2676" s="27"/>
      <c r="J2676" s="27"/>
      <c r="K2676" s="27"/>
      <c r="L2676" s="27"/>
      <c r="M2676" s="27"/>
      <c r="N2676" s="27"/>
      <c r="O2676" s="27"/>
      <c r="P2676" s="27"/>
      <c r="Q2676" s="27"/>
      <c r="R2676" s="27"/>
      <c r="S2676" s="27"/>
      <c r="T2676" s="27"/>
      <c r="U2676" s="27"/>
      <c r="V2676" s="27"/>
      <c r="W2676" s="27"/>
    </row>
    <row r="2677" spans="3:23">
      <c r="C2677" s="27"/>
      <c r="D2677" s="27"/>
      <c r="E2677" s="27"/>
      <c r="F2677" s="27"/>
      <c r="G2677" s="27"/>
      <c r="H2677" s="27"/>
      <c r="I2677" s="27"/>
      <c r="J2677" s="27"/>
      <c r="K2677" s="27"/>
      <c r="L2677" s="27"/>
      <c r="M2677" s="27"/>
      <c r="N2677" s="27"/>
      <c r="O2677" s="27"/>
      <c r="P2677" s="27"/>
      <c r="Q2677" s="27"/>
      <c r="R2677" s="27"/>
      <c r="S2677" s="27"/>
      <c r="T2677" s="27"/>
      <c r="U2677" s="27"/>
      <c r="V2677" s="27"/>
      <c r="W2677" s="27"/>
    </row>
    <row r="2678" spans="3:23">
      <c r="C2678" s="27"/>
      <c r="D2678" s="27"/>
      <c r="E2678" s="27"/>
      <c r="F2678" s="27"/>
      <c r="G2678" s="27"/>
      <c r="H2678" s="27"/>
      <c r="I2678" s="27"/>
      <c r="J2678" s="27"/>
      <c r="K2678" s="27"/>
      <c r="L2678" s="27"/>
      <c r="M2678" s="27"/>
      <c r="N2678" s="27"/>
      <c r="O2678" s="27"/>
      <c r="P2678" s="27"/>
      <c r="Q2678" s="27"/>
      <c r="R2678" s="27"/>
      <c r="S2678" s="27"/>
      <c r="T2678" s="27"/>
      <c r="U2678" s="27"/>
      <c r="V2678" s="27"/>
      <c r="W2678" s="27"/>
    </row>
    <row r="2679" spans="3:23">
      <c r="C2679" s="27"/>
      <c r="D2679" s="27"/>
      <c r="E2679" s="27"/>
      <c r="F2679" s="27"/>
      <c r="G2679" s="27"/>
      <c r="H2679" s="27"/>
      <c r="I2679" s="27"/>
      <c r="J2679" s="27"/>
      <c r="K2679" s="27"/>
      <c r="L2679" s="27"/>
      <c r="M2679" s="27"/>
      <c r="N2679" s="27"/>
      <c r="O2679" s="27"/>
      <c r="P2679" s="27"/>
      <c r="Q2679" s="27"/>
      <c r="R2679" s="27"/>
      <c r="S2679" s="27"/>
      <c r="T2679" s="27"/>
      <c r="U2679" s="27"/>
      <c r="V2679" s="27"/>
      <c r="W2679" s="27"/>
    </row>
    <row r="2680" spans="3:23">
      <c r="C2680" s="27"/>
      <c r="D2680" s="27"/>
      <c r="E2680" s="27"/>
      <c r="F2680" s="27"/>
      <c r="G2680" s="27"/>
      <c r="H2680" s="27"/>
      <c r="I2680" s="27"/>
      <c r="J2680" s="27"/>
      <c r="K2680" s="27"/>
      <c r="L2680" s="27"/>
      <c r="M2680" s="27"/>
      <c r="N2680" s="27"/>
      <c r="O2680" s="27"/>
      <c r="P2680" s="27"/>
      <c r="Q2680" s="27"/>
      <c r="R2680" s="27"/>
      <c r="S2680" s="27"/>
      <c r="T2680" s="27"/>
      <c r="U2680" s="27"/>
      <c r="V2680" s="27"/>
      <c r="W2680" s="27"/>
    </row>
    <row r="2681" spans="3:23">
      <c r="C2681" s="27"/>
      <c r="D2681" s="27"/>
      <c r="E2681" s="27"/>
      <c r="F2681" s="27"/>
      <c r="G2681" s="27"/>
      <c r="H2681" s="27"/>
      <c r="I2681" s="27"/>
      <c r="J2681" s="27"/>
      <c r="K2681" s="27"/>
      <c r="L2681" s="27"/>
      <c r="M2681" s="27"/>
      <c r="N2681" s="27"/>
      <c r="O2681" s="27"/>
      <c r="P2681" s="27"/>
      <c r="Q2681" s="27"/>
      <c r="R2681" s="27"/>
      <c r="S2681" s="27"/>
      <c r="T2681" s="27"/>
      <c r="U2681" s="27"/>
      <c r="V2681" s="27"/>
      <c r="W2681" s="27"/>
    </row>
    <row r="2682" spans="3:23">
      <c r="C2682" s="27"/>
      <c r="D2682" s="27"/>
      <c r="E2682" s="27"/>
      <c r="F2682" s="27"/>
      <c r="G2682" s="27"/>
      <c r="H2682" s="27"/>
      <c r="I2682" s="27"/>
      <c r="J2682" s="27"/>
      <c r="K2682" s="27"/>
      <c r="L2682" s="27"/>
      <c r="M2682" s="27"/>
      <c r="N2682" s="27"/>
      <c r="O2682" s="27"/>
      <c r="P2682" s="27"/>
      <c r="Q2682" s="27"/>
      <c r="R2682" s="27"/>
      <c r="S2682" s="27"/>
      <c r="T2682" s="27"/>
      <c r="U2682" s="27"/>
      <c r="V2682" s="27"/>
      <c r="W2682" s="27"/>
    </row>
    <row r="2683" spans="3:23">
      <c r="C2683" s="27"/>
      <c r="D2683" s="27"/>
      <c r="E2683" s="27"/>
      <c r="F2683" s="27"/>
      <c r="G2683" s="27"/>
      <c r="H2683" s="27"/>
      <c r="I2683" s="27"/>
      <c r="J2683" s="27"/>
      <c r="K2683" s="27"/>
      <c r="L2683" s="27"/>
      <c r="M2683" s="27"/>
      <c r="N2683" s="27"/>
      <c r="O2683" s="27"/>
      <c r="P2683" s="27"/>
      <c r="Q2683" s="27"/>
      <c r="R2683" s="27"/>
      <c r="S2683" s="27"/>
      <c r="T2683" s="27"/>
      <c r="U2683" s="27"/>
      <c r="V2683" s="27"/>
      <c r="W2683" s="27"/>
    </row>
    <row r="2684" spans="3:23">
      <c r="C2684" s="27"/>
      <c r="D2684" s="27"/>
      <c r="E2684" s="27"/>
      <c r="F2684" s="27"/>
      <c r="G2684" s="27"/>
      <c r="H2684" s="27"/>
      <c r="I2684" s="27"/>
      <c r="J2684" s="27"/>
      <c r="K2684" s="27"/>
      <c r="L2684" s="27"/>
      <c r="M2684" s="27"/>
      <c r="N2684" s="27"/>
      <c r="O2684" s="27"/>
      <c r="P2684" s="27"/>
      <c r="Q2684" s="27"/>
      <c r="R2684" s="27"/>
      <c r="S2684" s="27"/>
      <c r="T2684" s="27"/>
      <c r="U2684" s="27"/>
      <c r="V2684" s="27"/>
      <c r="W2684" s="27"/>
    </row>
    <row r="2685" spans="3:23">
      <c r="C2685" s="27"/>
      <c r="D2685" s="27"/>
      <c r="E2685" s="27"/>
      <c r="F2685" s="27"/>
      <c r="G2685" s="27"/>
      <c r="H2685" s="27"/>
      <c r="I2685" s="27"/>
      <c r="J2685" s="27"/>
      <c r="K2685" s="27"/>
      <c r="L2685" s="27"/>
      <c r="M2685" s="27"/>
      <c r="N2685" s="27"/>
      <c r="O2685" s="27"/>
      <c r="P2685" s="27"/>
      <c r="Q2685" s="27"/>
      <c r="R2685" s="27"/>
      <c r="S2685" s="27"/>
      <c r="T2685" s="27"/>
      <c r="U2685" s="27"/>
      <c r="V2685" s="27"/>
      <c r="W2685" s="27"/>
    </row>
    <row r="2686" spans="3:23">
      <c r="C2686" s="27"/>
      <c r="D2686" s="27"/>
      <c r="E2686" s="27"/>
      <c r="F2686" s="27"/>
      <c r="G2686" s="27"/>
      <c r="H2686" s="27"/>
      <c r="I2686" s="27"/>
      <c r="J2686" s="27"/>
      <c r="K2686" s="27"/>
      <c r="L2686" s="27"/>
      <c r="M2686" s="27"/>
      <c r="N2686" s="27"/>
      <c r="O2686" s="27"/>
      <c r="P2686" s="27"/>
      <c r="Q2686" s="27"/>
      <c r="R2686" s="27"/>
      <c r="S2686" s="27"/>
      <c r="T2686" s="27"/>
      <c r="U2686" s="27"/>
      <c r="V2686" s="27"/>
      <c r="W2686" s="27"/>
    </row>
    <row r="2687" spans="3:23">
      <c r="C2687" s="27"/>
      <c r="D2687" s="27"/>
      <c r="E2687" s="27"/>
      <c r="F2687" s="27"/>
      <c r="G2687" s="27"/>
      <c r="H2687" s="27"/>
      <c r="I2687" s="27"/>
      <c r="J2687" s="27"/>
      <c r="K2687" s="27"/>
      <c r="L2687" s="27"/>
      <c r="M2687" s="27"/>
      <c r="N2687" s="27"/>
      <c r="O2687" s="27"/>
      <c r="P2687" s="27"/>
      <c r="Q2687" s="27"/>
      <c r="R2687" s="27"/>
      <c r="S2687" s="27"/>
      <c r="T2687" s="27"/>
      <c r="U2687" s="27"/>
      <c r="V2687" s="27"/>
      <c r="W2687" s="27"/>
    </row>
    <row r="2688" spans="3:23">
      <c r="C2688" s="27"/>
      <c r="D2688" s="27"/>
      <c r="E2688" s="27"/>
      <c r="F2688" s="27"/>
      <c r="G2688" s="27"/>
      <c r="H2688" s="27"/>
      <c r="I2688" s="27"/>
      <c r="J2688" s="27"/>
      <c r="K2688" s="27"/>
      <c r="L2688" s="27"/>
      <c r="M2688" s="27"/>
      <c r="N2688" s="27"/>
      <c r="O2688" s="27"/>
      <c r="P2688" s="27"/>
      <c r="Q2688" s="27"/>
      <c r="R2688" s="27"/>
      <c r="S2688" s="27"/>
      <c r="T2688" s="27"/>
      <c r="U2688" s="27"/>
      <c r="V2688" s="27"/>
      <c r="W2688" s="27"/>
    </row>
    <row r="2689" spans="3:23">
      <c r="C2689" s="27"/>
      <c r="D2689" s="27"/>
      <c r="E2689" s="27"/>
      <c r="F2689" s="27"/>
      <c r="G2689" s="27"/>
      <c r="H2689" s="27"/>
      <c r="I2689" s="27"/>
      <c r="J2689" s="27"/>
      <c r="K2689" s="27"/>
      <c r="L2689" s="27"/>
      <c r="M2689" s="27"/>
      <c r="N2689" s="27"/>
      <c r="O2689" s="27"/>
      <c r="P2689" s="27"/>
      <c r="Q2689" s="27"/>
      <c r="R2689" s="27"/>
      <c r="S2689" s="27"/>
      <c r="T2689" s="27"/>
      <c r="U2689" s="27"/>
      <c r="V2689" s="27"/>
      <c r="W2689" s="27"/>
    </row>
    <row r="2690" spans="3:23">
      <c r="C2690" s="27"/>
      <c r="D2690" s="27"/>
      <c r="E2690" s="27"/>
      <c r="F2690" s="27"/>
      <c r="G2690" s="27"/>
      <c r="H2690" s="27"/>
      <c r="I2690" s="27"/>
      <c r="J2690" s="27"/>
      <c r="K2690" s="27"/>
      <c r="L2690" s="27"/>
      <c r="M2690" s="27"/>
      <c r="N2690" s="27"/>
      <c r="O2690" s="27"/>
      <c r="P2690" s="27"/>
      <c r="Q2690" s="27"/>
      <c r="R2690" s="27"/>
      <c r="S2690" s="27"/>
      <c r="T2690" s="27"/>
      <c r="U2690" s="27"/>
      <c r="V2690" s="27"/>
      <c r="W2690" s="27"/>
    </row>
    <row r="2691" spans="3:23">
      <c r="C2691" s="27"/>
      <c r="D2691" s="27"/>
      <c r="E2691" s="27"/>
      <c r="F2691" s="27"/>
      <c r="G2691" s="27"/>
      <c r="H2691" s="27"/>
      <c r="I2691" s="27"/>
      <c r="J2691" s="27"/>
      <c r="K2691" s="27"/>
      <c r="L2691" s="27"/>
      <c r="M2691" s="27"/>
      <c r="N2691" s="27"/>
      <c r="O2691" s="27"/>
      <c r="P2691" s="27"/>
      <c r="Q2691" s="27"/>
      <c r="R2691" s="27"/>
      <c r="S2691" s="27"/>
      <c r="T2691" s="27"/>
      <c r="U2691" s="27"/>
      <c r="V2691" s="27"/>
      <c r="W2691" s="27"/>
    </row>
    <row r="2692" spans="3:23">
      <c r="C2692" s="27"/>
      <c r="D2692" s="27"/>
      <c r="E2692" s="27"/>
      <c r="F2692" s="27"/>
      <c r="G2692" s="27"/>
      <c r="H2692" s="27"/>
      <c r="I2692" s="27"/>
      <c r="J2692" s="27"/>
      <c r="K2692" s="27"/>
      <c r="L2692" s="27"/>
      <c r="M2692" s="27"/>
      <c r="N2692" s="27"/>
      <c r="O2692" s="27"/>
      <c r="P2692" s="27"/>
      <c r="Q2692" s="27"/>
      <c r="R2692" s="27"/>
      <c r="S2692" s="27"/>
      <c r="T2692" s="27"/>
      <c r="U2692" s="27"/>
      <c r="V2692" s="27"/>
      <c r="W2692" s="27"/>
    </row>
    <row r="2693" spans="3:23">
      <c r="C2693" s="27"/>
      <c r="D2693" s="27"/>
      <c r="E2693" s="27"/>
      <c r="F2693" s="27"/>
      <c r="G2693" s="27"/>
      <c r="H2693" s="27"/>
      <c r="I2693" s="27"/>
      <c r="J2693" s="27"/>
      <c r="K2693" s="27"/>
      <c r="L2693" s="27"/>
      <c r="M2693" s="27"/>
      <c r="N2693" s="27"/>
      <c r="O2693" s="27"/>
      <c r="P2693" s="27"/>
      <c r="Q2693" s="27"/>
      <c r="R2693" s="27"/>
      <c r="S2693" s="27"/>
      <c r="T2693" s="27"/>
      <c r="U2693" s="27"/>
      <c r="V2693" s="27"/>
      <c r="W2693" s="27"/>
    </row>
    <row r="2694" spans="3:23">
      <c r="C2694" s="27"/>
      <c r="D2694" s="27"/>
      <c r="E2694" s="27"/>
      <c r="F2694" s="27"/>
      <c r="G2694" s="27"/>
      <c r="H2694" s="27"/>
      <c r="I2694" s="27"/>
      <c r="J2694" s="27"/>
      <c r="K2694" s="27"/>
      <c r="L2694" s="27"/>
      <c r="M2694" s="27"/>
      <c r="N2694" s="27"/>
      <c r="O2694" s="27"/>
      <c r="P2694" s="27"/>
      <c r="Q2694" s="27"/>
      <c r="R2694" s="27"/>
      <c r="S2694" s="27"/>
      <c r="T2694" s="27"/>
      <c r="U2694" s="27"/>
      <c r="V2694" s="27"/>
      <c r="W2694" s="27"/>
    </row>
    <row r="2695" spans="3:23">
      <c r="C2695" s="27"/>
      <c r="D2695" s="27"/>
      <c r="E2695" s="27"/>
      <c r="F2695" s="27"/>
      <c r="G2695" s="27"/>
      <c r="H2695" s="27"/>
      <c r="I2695" s="27"/>
      <c r="J2695" s="27"/>
      <c r="K2695" s="27"/>
      <c r="L2695" s="27"/>
      <c r="M2695" s="27"/>
      <c r="N2695" s="27"/>
      <c r="O2695" s="27"/>
      <c r="P2695" s="27"/>
      <c r="Q2695" s="27"/>
      <c r="R2695" s="27"/>
      <c r="S2695" s="27"/>
      <c r="T2695" s="27"/>
      <c r="U2695" s="27"/>
      <c r="V2695" s="27"/>
      <c r="W2695" s="27"/>
    </row>
    <row r="2696" spans="3:23">
      <c r="C2696" s="27"/>
      <c r="D2696" s="27"/>
      <c r="E2696" s="27"/>
      <c r="F2696" s="27"/>
      <c r="G2696" s="27"/>
      <c r="H2696" s="27"/>
      <c r="I2696" s="27"/>
      <c r="J2696" s="27"/>
      <c r="K2696" s="27"/>
      <c r="L2696" s="27"/>
      <c r="M2696" s="27"/>
      <c r="N2696" s="27"/>
      <c r="O2696" s="27"/>
      <c r="P2696" s="27"/>
      <c r="Q2696" s="27"/>
      <c r="R2696" s="27"/>
      <c r="S2696" s="27"/>
      <c r="T2696" s="27"/>
      <c r="U2696" s="27"/>
      <c r="V2696" s="27"/>
      <c r="W2696" s="27"/>
    </row>
    <row r="2697" spans="3:23">
      <c r="C2697" s="27"/>
      <c r="D2697" s="27"/>
      <c r="E2697" s="27"/>
      <c r="F2697" s="27"/>
      <c r="G2697" s="27"/>
      <c r="H2697" s="27"/>
      <c r="I2697" s="27"/>
      <c r="J2697" s="27"/>
      <c r="K2697" s="27"/>
      <c r="L2697" s="27"/>
      <c r="M2697" s="27"/>
      <c r="N2697" s="27"/>
      <c r="O2697" s="27"/>
      <c r="P2697" s="27"/>
      <c r="Q2697" s="27"/>
      <c r="R2697" s="27"/>
      <c r="S2697" s="27"/>
      <c r="T2697" s="27"/>
      <c r="U2697" s="27"/>
      <c r="V2697" s="27"/>
      <c r="W2697" s="27"/>
    </row>
    <row r="2698" spans="3:23">
      <c r="C2698" s="27"/>
      <c r="D2698" s="27"/>
      <c r="E2698" s="27"/>
      <c r="F2698" s="27"/>
      <c r="G2698" s="27"/>
      <c r="H2698" s="27"/>
      <c r="I2698" s="27"/>
      <c r="J2698" s="27"/>
      <c r="K2698" s="27"/>
      <c r="L2698" s="27"/>
      <c r="M2698" s="27"/>
      <c r="N2698" s="27"/>
      <c r="O2698" s="27"/>
      <c r="P2698" s="27"/>
      <c r="Q2698" s="27"/>
      <c r="R2698" s="27"/>
      <c r="S2698" s="27"/>
      <c r="T2698" s="27"/>
      <c r="U2698" s="27"/>
      <c r="V2698" s="27"/>
      <c r="W2698" s="27"/>
    </row>
    <row r="2699" spans="3:23">
      <c r="C2699" s="27"/>
      <c r="D2699" s="27"/>
      <c r="E2699" s="27"/>
      <c r="F2699" s="27"/>
      <c r="G2699" s="27"/>
      <c r="H2699" s="27"/>
      <c r="I2699" s="27"/>
      <c r="J2699" s="27"/>
      <c r="K2699" s="27"/>
      <c r="L2699" s="27"/>
      <c r="M2699" s="27"/>
      <c r="N2699" s="27"/>
      <c r="O2699" s="27"/>
      <c r="P2699" s="27"/>
      <c r="Q2699" s="27"/>
      <c r="R2699" s="27"/>
      <c r="S2699" s="27"/>
      <c r="T2699" s="27"/>
      <c r="U2699" s="27"/>
      <c r="V2699" s="27"/>
      <c r="W2699" s="27"/>
    </row>
    <row r="2700" spans="3:23">
      <c r="C2700" s="27"/>
      <c r="D2700" s="27"/>
      <c r="E2700" s="27"/>
      <c r="F2700" s="27"/>
      <c r="G2700" s="27"/>
      <c r="H2700" s="27"/>
      <c r="I2700" s="27"/>
      <c r="J2700" s="27"/>
      <c r="K2700" s="27"/>
      <c r="L2700" s="27"/>
      <c r="M2700" s="27"/>
      <c r="N2700" s="27"/>
      <c r="O2700" s="27"/>
      <c r="P2700" s="27"/>
      <c r="Q2700" s="27"/>
      <c r="R2700" s="27"/>
      <c r="S2700" s="27"/>
      <c r="T2700" s="27"/>
      <c r="U2700" s="27"/>
      <c r="V2700" s="27"/>
      <c r="W2700" s="27"/>
    </row>
    <row r="2701" spans="3:23">
      <c r="C2701" s="27"/>
      <c r="D2701" s="27"/>
      <c r="E2701" s="27"/>
      <c r="F2701" s="27"/>
      <c r="G2701" s="27"/>
      <c r="H2701" s="27"/>
      <c r="I2701" s="27"/>
      <c r="J2701" s="27"/>
      <c r="K2701" s="27"/>
      <c r="L2701" s="27"/>
      <c r="M2701" s="27"/>
      <c r="N2701" s="27"/>
      <c r="O2701" s="27"/>
      <c r="P2701" s="27"/>
      <c r="Q2701" s="27"/>
      <c r="R2701" s="27"/>
      <c r="S2701" s="27"/>
      <c r="T2701" s="27"/>
      <c r="U2701" s="27"/>
      <c r="V2701" s="27"/>
      <c r="W2701" s="27"/>
    </row>
    <row r="2702" spans="3:23">
      <c r="C2702" s="27"/>
      <c r="D2702" s="27"/>
      <c r="E2702" s="27"/>
      <c r="F2702" s="27"/>
      <c r="G2702" s="27"/>
      <c r="H2702" s="27"/>
      <c r="I2702" s="27"/>
      <c r="J2702" s="27"/>
      <c r="K2702" s="27"/>
      <c r="L2702" s="27"/>
      <c r="M2702" s="27"/>
      <c r="N2702" s="27"/>
      <c r="O2702" s="27"/>
      <c r="P2702" s="27"/>
      <c r="Q2702" s="27"/>
      <c r="R2702" s="27"/>
      <c r="S2702" s="27"/>
      <c r="T2702" s="27"/>
      <c r="U2702" s="27"/>
      <c r="V2702" s="27"/>
      <c r="W2702" s="27"/>
    </row>
    <row r="2703" spans="3:23">
      <c r="C2703" s="27"/>
      <c r="D2703" s="27"/>
      <c r="E2703" s="27"/>
      <c r="F2703" s="27"/>
      <c r="G2703" s="27"/>
      <c r="H2703" s="27"/>
      <c r="I2703" s="27"/>
      <c r="J2703" s="27"/>
      <c r="K2703" s="27"/>
      <c r="L2703" s="27"/>
      <c r="M2703" s="27"/>
      <c r="N2703" s="27"/>
      <c r="O2703" s="27"/>
      <c r="P2703" s="27"/>
      <c r="Q2703" s="27"/>
      <c r="R2703" s="27"/>
      <c r="S2703" s="27"/>
      <c r="T2703" s="27"/>
      <c r="U2703" s="27"/>
      <c r="V2703" s="27"/>
      <c r="W2703" s="27"/>
    </row>
    <row r="2704" spans="3:23">
      <c r="C2704" s="27"/>
      <c r="D2704" s="27"/>
      <c r="E2704" s="27"/>
      <c r="F2704" s="27"/>
      <c r="G2704" s="27"/>
      <c r="H2704" s="27"/>
      <c r="I2704" s="27"/>
      <c r="J2704" s="27"/>
      <c r="K2704" s="27"/>
      <c r="L2704" s="27"/>
      <c r="M2704" s="27"/>
      <c r="N2704" s="27"/>
      <c r="O2704" s="27"/>
      <c r="P2704" s="27"/>
      <c r="Q2704" s="27"/>
      <c r="R2704" s="27"/>
      <c r="S2704" s="27"/>
      <c r="T2704" s="27"/>
      <c r="U2704" s="27"/>
      <c r="V2704" s="27"/>
      <c r="W2704" s="27"/>
    </row>
    <row r="2705" spans="3:23">
      <c r="C2705" s="27"/>
      <c r="D2705" s="27"/>
      <c r="E2705" s="27"/>
      <c r="F2705" s="27"/>
      <c r="G2705" s="27"/>
      <c r="H2705" s="27"/>
      <c r="I2705" s="27"/>
      <c r="J2705" s="27"/>
      <c r="K2705" s="27"/>
      <c r="L2705" s="27"/>
      <c r="M2705" s="27"/>
      <c r="N2705" s="27"/>
      <c r="O2705" s="27"/>
      <c r="P2705" s="27"/>
      <c r="Q2705" s="27"/>
      <c r="R2705" s="27"/>
      <c r="S2705" s="27"/>
      <c r="T2705" s="27"/>
      <c r="U2705" s="27"/>
      <c r="V2705" s="27"/>
      <c r="W2705" s="27"/>
    </row>
    <row r="2706" spans="3:23">
      <c r="C2706" s="27"/>
      <c r="D2706" s="27"/>
      <c r="E2706" s="27"/>
      <c r="F2706" s="27"/>
      <c r="G2706" s="27"/>
      <c r="H2706" s="27"/>
      <c r="I2706" s="27"/>
      <c r="J2706" s="27"/>
      <c r="K2706" s="27"/>
      <c r="L2706" s="27"/>
      <c r="M2706" s="27"/>
      <c r="N2706" s="27"/>
      <c r="O2706" s="27"/>
      <c r="P2706" s="27"/>
      <c r="Q2706" s="27"/>
      <c r="R2706" s="27"/>
      <c r="S2706" s="27"/>
      <c r="T2706" s="27"/>
      <c r="U2706" s="27"/>
      <c r="V2706" s="27"/>
      <c r="W2706" s="27"/>
    </row>
    <row r="2707" spans="3:23">
      <c r="C2707" s="27"/>
      <c r="D2707" s="27"/>
      <c r="E2707" s="27"/>
      <c r="F2707" s="27"/>
      <c r="G2707" s="27"/>
      <c r="H2707" s="27"/>
      <c r="I2707" s="27"/>
      <c r="J2707" s="27"/>
      <c r="K2707" s="27"/>
      <c r="L2707" s="27"/>
      <c r="M2707" s="27"/>
      <c r="N2707" s="27"/>
      <c r="O2707" s="27"/>
      <c r="P2707" s="27"/>
      <c r="Q2707" s="27"/>
      <c r="R2707" s="27"/>
      <c r="S2707" s="27"/>
      <c r="T2707" s="27"/>
      <c r="U2707" s="27"/>
      <c r="V2707" s="27"/>
      <c r="W2707" s="27"/>
    </row>
    <row r="2708" spans="3:23">
      <c r="C2708" s="27"/>
      <c r="D2708" s="27"/>
      <c r="E2708" s="27"/>
      <c r="F2708" s="27"/>
      <c r="G2708" s="27"/>
      <c r="H2708" s="27"/>
      <c r="I2708" s="27"/>
      <c r="J2708" s="27"/>
      <c r="K2708" s="27"/>
      <c r="L2708" s="27"/>
      <c r="M2708" s="27"/>
      <c r="N2708" s="27"/>
      <c r="O2708" s="27"/>
      <c r="P2708" s="27"/>
      <c r="Q2708" s="27"/>
      <c r="R2708" s="27"/>
      <c r="S2708" s="27"/>
      <c r="T2708" s="27"/>
      <c r="U2708" s="27"/>
      <c r="V2708" s="27"/>
      <c r="W2708" s="27"/>
    </row>
    <row r="2709" spans="3:23">
      <c r="C2709" s="27"/>
      <c r="D2709" s="27"/>
      <c r="E2709" s="27"/>
      <c r="F2709" s="27"/>
      <c r="G2709" s="27"/>
      <c r="H2709" s="27"/>
      <c r="I2709" s="27"/>
      <c r="J2709" s="27"/>
      <c r="K2709" s="27"/>
      <c r="L2709" s="27"/>
      <c r="M2709" s="27"/>
      <c r="N2709" s="27"/>
      <c r="O2709" s="27"/>
      <c r="P2709" s="27"/>
      <c r="Q2709" s="27"/>
      <c r="R2709" s="27"/>
      <c r="S2709" s="27"/>
      <c r="T2709" s="27"/>
      <c r="U2709" s="27"/>
      <c r="V2709" s="27"/>
      <c r="W2709" s="27"/>
    </row>
    <row r="2710" spans="3:23">
      <c r="C2710" s="27"/>
      <c r="D2710" s="27"/>
      <c r="E2710" s="27"/>
      <c r="F2710" s="27"/>
      <c r="G2710" s="27"/>
      <c r="H2710" s="27"/>
      <c r="I2710" s="27"/>
      <c r="J2710" s="27"/>
      <c r="K2710" s="27"/>
      <c r="L2710" s="27"/>
      <c r="M2710" s="27"/>
      <c r="N2710" s="27"/>
      <c r="O2710" s="27"/>
      <c r="P2710" s="27"/>
      <c r="Q2710" s="27"/>
      <c r="R2710" s="27"/>
      <c r="S2710" s="27"/>
      <c r="T2710" s="27"/>
      <c r="U2710" s="27"/>
      <c r="V2710" s="27"/>
      <c r="W2710" s="27"/>
    </row>
    <row r="2711" spans="3:23">
      <c r="C2711" s="27"/>
      <c r="D2711" s="27"/>
      <c r="E2711" s="27"/>
      <c r="F2711" s="27"/>
      <c r="G2711" s="27"/>
      <c r="H2711" s="27"/>
      <c r="I2711" s="27"/>
      <c r="J2711" s="27"/>
      <c r="K2711" s="27"/>
      <c r="L2711" s="27"/>
      <c r="M2711" s="27"/>
      <c r="N2711" s="27"/>
      <c r="O2711" s="27"/>
      <c r="P2711" s="27"/>
      <c r="Q2711" s="27"/>
      <c r="R2711" s="27"/>
      <c r="S2711" s="27"/>
      <c r="T2711" s="27"/>
      <c r="U2711" s="27"/>
      <c r="V2711" s="27"/>
      <c r="W2711" s="27"/>
    </row>
    <row r="2712" spans="3:23">
      <c r="C2712" s="27"/>
      <c r="D2712" s="27"/>
      <c r="E2712" s="27"/>
      <c r="F2712" s="27"/>
      <c r="G2712" s="27"/>
      <c r="H2712" s="27"/>
      <c r="I2712" s="27"/>
      <c r="J2712" s="27"/>
      <c r="K2712" s="27"/>
      <c r="L2712" s="27"/>
      <c r="M2712" s="27"/>
      <c r="N2712" s="27"/>
      <c r="O2712" s="27"/>
      <c r="P2712" s="27"/>
      <c r="Q2712" s="27"/>
      <c r="R2712" s="27"/>
      <c r="S2712" s="27"/>
      <c r="T2712" s="27"/>
      <c r="U2712" s="27"/>
      <c r="V2712" s="27"/>
      <c r="W2712" s="27"/>
    </row>
    <row r="2713" spans="3:23">
      <c r="C2713" s="27"/>
      <c r="D2713" s="27"/>
      <c r="E2713" s="27"/>
      <c r="F2713" s="27"/>
      <c r="G2713" s="27"/>
      <c r="H2713" s="27"/>
      <c r="I2713" s="27"/>
      <c r="J2713" s="27"/>
      <c r="K2713" s="27"/>
      <c r="L2713" s="27"/>
      <c r="M2713" s="27"/>
      <c r="N2713" s="27"/>
      <c r="O2713" s="27"/>
      <c r="P2713" s="27"/>
      <c r="Q2713" s="27"/>
      <c r="R2713" s="27"/>
      <c r="S2713" s="27"/>
      <c r="T2713" s="27"/>
      <c r="U2713" s="27"/>
      <c r="V2713" s="27"/>
      <c r="W2713" s="27"/>
    </row>
    <row r="2714" spans="3:23">
      <c r="C2714" s="27"/>
      <c r="D2714" s="27"/>
      <c r="E2714" s="27"/>
      <c r="F2714" s="27"/>
      <c r="G2714" s="27"/>
      <c r="H2714" s="27"/>
      <c r="I2714" s="27"/>
      <c r="J2714" s="27"/>
      <c r="K2714" s="27"/>
      <c r="L2714" s="27"/>
      <c r="M2714" s="27"/>
      <c r="N2714" s="27"/>
      <c r="O2714" s="27"/>
      <c r="P2714" s="27"/>
      <c r="Q2714" s="27"/>
      <c r="R2714" s="27"/>
      <c r="S2714" s="27"/>
      <c r="T2714" s="27"/>
      <c r="U2714" s="27"/>
      <c r="V2714" s="27"/>
      <c r="W2714" s="27"/>
    </row>
    <row r="2715" spans="3:23">
      <c r="C2715" s="27"/>
      <c r="D2715" s="27"/>
      <c r="E2715" s="27"/>
      <c r="F2715" s="27"/>
      <c r="G2715" s="27"/>
      <c r="H2715" s="27"/>
      <c r="I2715" s="27"/>
      <c r="J2715" s="27"/>
      <c r="K2715" s="27"/>
      <c r="L2715" s="27"/>
      <c r="M2715" s="27"/>
      <c r="N2715" s="27"/>
      <c r="O2715" s="27"/>
      <c r="P2715" s="27"/>
      <c r="Q2715" s="27"/>
      <c r="R2715" s="27"/>
      <c r="S2715" s="27"/>
      <c r="T2715" s="27"/>
      <c r="U2715" s="27"/>
      <c r="V2715" s="27"/>
      <c r="W2715" s="27"/>
    </row>
    <row r="2716" spans="3:23">
      <c r="C2716" s="27"/>
      <c r="D2716" s="27"/>
      <c r="E2716" s="27"/>
      <c r="F2716" s="27"/>
      <c r="G2716" s="27"/>
      <c r="H2716" s="27"/>
      <c r="I2716" s="27"/>
      <c r="J2716" s="27"/>
      <c r="K2716" s="27"/>
      <c r="L2716" s="27"/>
      <c r="M2716" s="27"/>
      <c r="N2716" s="27"/>
      <c r="O2716" s="27"/>
      <c r="P2716" s="27"/>
      <c r="Q2716" s="27"/>
      <c r="R2716" s="27"/>
      <c r="S2716" s="27"/>
      <c r="T2716" s="27"/>
      <c r="U2716" s="27"/>
      <c r="V2716" s="27"/>
      <c r="W2716" s="27"/>
    </row>
    <row r="2717" spans="3:23">
      <c r="C2717" s="27"/>
      <c r="D2717" s="27"/>
      <c r="E2717" s="27"/>
      <c r="F2717" s="27"/>
      <c r="G2717" s="27"/>
      <c r="H2717" s="27"/>
      <c r="I2717" s="27"/>
      <c r="J2717" s="27"/>
      <c r="K2717" s="27"/>
      <c r="L2717" s="27"/>
      <c r="M2717" s="27"/>
      <c r="N2717" s="27"/>
      <c r="O2717" s="27"/>
      <c r="P2717" s="27"/>
      <c r="Q2717" s="27"/>
      <c r="R2717" s="27"/>
      <c r="S2717" s="27"/>
      <c r="T2717" s="27"/>
      <c r="U2717" s="27"/>
      <c r="V2717" s="27"/>
      <c r="W2717" s="27"/>
    </row>
    <row r="2718" spans="3:23">
      <c r="C2718" s="27"/>
      <c r="D2718" s="27"/>
      <c r="E2718" s="27"/>
      <c r="F2718" s="27"/>
      <c r="G2718" s="27"/>
      <c r="H2718" s="27"/>
      <c r="I2718" s="27"/>
      <c r="J2718" s="27"/>
      <c r="K2718" s="27"/>
      <c r="L2718" s="27"/>
      <c r="M2718" s="27"/>
      <c r="N2718" s="27"/>
      <c r="O2718" s="27"/>
      <c r="P2718" s="27"/>
      <c r="Q2718" s="27"/>
      <c r="R2718" s="27"/>
      <c r="S2718" s="27"/>
      <c r="T2718" s="27"/>
      <c r="U2718" s="27"/>
      <c r="V2718" s="27"/>
      <c r="W2718" s="27"/>
    </row>
    <row r="2719" spans="3:23">
      <c r="C2719" s="27"/>
      <c r="D2719" s="27"/>
      <c r="E2719" s="27"/>
      <c r="F2719" s="27"/>
      <c r="G2719" s="27"/>
      <c r="H2719" s="27"/>
      <c r="I2719" s="27"/>
      <c r="J2719" s="27"/>
      <c r="K2719" s="27"/>
      <c r="L2719" s="27"/>
      <c r="M2719" s="27"/>
      <c r="N2719" s="27"/>
      <c r="O2719" s="27"/>
      <c r="P2719" s="27"/>
      <c r="Q2719" s="27"/>
      <c r="R2719" s="27"/>
      <c r="S2719" s="27"/>
      <c r="T2719" s="27"/>
      <c r="U2719" s="27"/>
      <c r="V2719" s="27"/>
      <c r="W2719" s="27"/>
    </row>
    <row r="2720" spans="3:23">
      <c r="C2720" s="27"/>
      <c r="D2720" s="27"/>
      <c r="E2720" s="27"/>
      <c r="F2720" s="27"/>
      <c r="G2720" s="27"/>
      <c r="H2720" s="27"/>
      <c r="I2720" s="27"/>
      <c r="J2720" s="27"/>
      <c r="K2720" s="27"/>
      <c r="L2720" s="27"/>
      <c r="M2720" s="27"/>
      <c r="N2720" s="27"/>
      <c r="O2720" s="27"/>
      <c r="P2720" s="27"/>
      <c r="Q2720" s="27"/>
      <c r="R2720" s="27"/>
      <c r="S2720" s="27"/>
      <c r="T2720" s="27"/>
      <c r="U2720" s="27"/>
      <c r="V2720" s="27"/>
      <c r="W2720" s="27"/>
    </row>
    <row r="2721" spans="3:23">
      <c r="C2721" s="27"/>
      <c r="D2721" s="27"/>
      <c r="E2721" s="27"/>
      <c r="F2721" s="27"/>
      <c r="G2721" s="27"/>
      <c r="H2721" s="27"/>
      <c r="I2721" s="27"/>
      <c r="J2721" s="27"/>
      <c r="K2721" s="27"/>
      <c r="L2721" s="27"/>
      <c r="M2721" s="27"/>
      <c r="N2721" s="27"/>
      <c r="O2721" s="27"/>
      <c r="P2721" s="27"/>
      <c r="Q2721" s="27"/>
      <c r="R2721" s="27"/>
      <c r="S2721" s="27"/>
      <c r="T2721" s="27"/>
      <c r="U2721" s="27"/>
      <c r="V2721" s="27"/>
      <c r="W2721" s="27"/>
    </row>
    <row r="2722" spans="3:23">
      <c r="C2722" s="27"/>
      <c r="D2722" s="27"/>
      <c r="E2722" s="27"/>
      <c r="F2722" s="27"/>
      <c r="G2722" s="27"/>
      <c r="H2722" s="27"/>
      <c r="I2722" s="27"/>
      <c r="J2722" s="27"/>
      <c r="K2722" s="27"/>
      <c r="L2722" s="27"/>
      <c r="M2722" s="27"/>
      <c r="N2722" s="27"/>
      <c r="O2722" s="27"/>
      <c r="P2722" s="27"/>
      <c r="Q2722" s="27"/>
      <c r="R2722" s="27"/>
      <c r="S2722" s="27"/>
      <c r="T2722" s="27"/>
      <c r="U2722" s="27"/>
      <c r="V2722" s="27"/>
      <c r="W2722" s="27"/>
    </row>
    <row r="2723" spans="3:23">
      <c r="C2723" s="27"/>
      <c r="D2723" s="27"/>
      <c r="E2723" s="27"/>
      <c r="F2723" s="27"/>
      <c r="G2723" s="27"/>
      <c r="H2723" s="27"/>
      <c r="I2723" s="27"/>
      <c r="J2723" s="27"/>
      <c r="K2723" s="27"/>
      <c r="L2723" s="27"/>
      <c r="M2723" s="27"/>
      <c r="N2723" s="27"/>
      <c r="O2723" s="27"/>
      <c r="P2723" s="27"/>
      <c r="Q2723" s="27"/>
      <c r="R2723" s="27"/>
      <c r="S2723" s="27"/>
      <c r="T2723" s="27"/>
      <c r="U2723" s="27"/>
      <c r="V2723" s="27"/>
      <c r="W2723" s="27"/>
    </row>
    <row r="2724" spans="3:23">
      <c r="C2724" s="27"/>
      <c r="D2724" s="27"/>
      <c r="E2724" s="27"/>
      <c r="F2724" s="27"/>
      <c r="G2724" s="27"/>
      <c r="H2724" s="27"/>
      <c r="I2724" s="27"/>
      <c r="J2724" s="27"/>
      <c r="K2724" s="27"/>
      <c r="L2724" s="27"/>
      <c r="M2724" s="27"/>
      <c r="N2724" s="27"/>
      <c r="O2724" s="27"/>
      <c r="P2724" s="27"/>
      <c r="Q2724" s="27"/>
      <c r="R2724" s="27"/>
      <c r="S2724" s="27"/>
      <c r="T2724" s="27"/>
      <c r="U2724" s="27"/>
      <c r="V2724" s="27"/>
      <c r="W2724" s="27"/>
    </row>
    <row r="2725" spans="3:23">
      <c r="C2725" s="27"/>
      <c r="D2725" s="27"/>
      <c r="E2725" s="27"/>
      <c r="F2725" s="27"/>
      <c r="G2725" s="27"/>
      <c r="H2725" s="27"/>
      <c r="I2725" s="27"/>
      <c r="J2725" s="27"/>
      <c r="K2725" s="27"/>
      <c r="L2725" s="27"/>
      <c r="M2725" s="27"/>
      <c r="N2725" s="27"/>
      <c r="O2725" s="27"/>
      <c r="P2725" s="27"/>
      <c r="Q2725" s="27"/>
      <c r="R2725" s="27"/>
      <c r="S2725" s="27"/>
      <c r="T2725" s="27"/>
      <c r="U2725" s="27"/>
      <c r="V2725" s="27"/>
      <c r="W2725" s="27"/>
    </row>
    <row r="2726" spans="3:23">
      <c r="C2726" s="27"/>
      <c r="D2726" s="27"/>
      <c r="E2726" s="27"/>
      <c r="F2726" s="27"/>
      <c r="G2726" s="27"/>
      <c r="H2726" s="27"/>
      <c r="I2726" s="27"/>
      <c r="J2726" s="27"/>
      <c r="K2726" s="27"/>
      <c r="L2726" s="27"/>
      <c r="M2726" s="27"/>
      <c r="N2726" s="27"/>
      <c r="O2726" s="27"/>
      <c r="P2726" s="27"/>
      <c r="Q2726" s="27"/>
      <c r="R2726" s="27"/>
      <c r="S2726" s="27"/>
      <c r="T2726" s="27"/>
      <c r="U2726" s="27"/>
      <c r="V2726" s="27"/>
      <c r="W2726" s="27"/>
    </row>
    <row r="2727" spans="3:23">
      <c r="C2727" s="27"/>
      <c r="D2727" s="27"/>
      <c r="E2727" s="27"/>
      <c r="F2727" s="27"/>
      <c r="G2727" s="27"/>
      <c r="H2727" s="27"/>
      <c r="I2727" s="27"/>
      <c r="J2727" s="27"/>
      <c r="K2727" s="27"/>
      <c r="L2727" s="27"/>
      <c r="M2727" s="27"/>
      <c r="N2727" s="27"/>
      <c r="O2727" s="27"/>
      <c r="P2727" s="27"/>
      <c r="Q2727" s="27"/>
      <c r="R2727" s="27"/>
      <c r="S2727" s="27"/>
      <c r="T2727" s="27"/>
      <c r="U2727" s="27"/>
      <c r="V2727" s="27"/>
      <c r="W2727" s="27"/>
    </row>
    <row r="2728" spans="3:23">
      <c r="C2728" s="27"/>
      <c r="D2728" s="27"/>
      <c r="E2728" s="27"/>
      <c r="F2728" s="27"/>
      <c r="G2728" s="27"/>
      <c r="H2728" s="27"/>
      <c r="I2728" s="27"/>
      <c r="J2728" s="27"/>
      <c r="K2728" s="27"/>
      <c r="L2728" s="27"/>
      <c r="M2728" s="27"/>
      <c r="N2728" s="27"/>
      <c r="O2728" s="27"/>
      <c r="P2728" s="27"/>
      <c r="Q2728" s="27"/>
      <c r="R2728" s="27"/>
      <c r="S2728" s="27"/>
      <c r="T2728" s="27"/>
      <c r="U2728" s="27"/>
      <c r="V2728" s="27"/>
      <c r="W2728" s="27"/>
    </row>
    <row r="2729" spans="3:23">
      <c r="C2729" s="27"/>
      <c r="D2729" s="27"/>
      <c r="E2729" s="27"/>
      <c r="F2729" s="27"/>
      <c r="G2729" s="27"/>
      <c r="H2729" s="27"/>
      <c r="I2729" s="27"/>
      <c r="J2729" s="27"/>
      <c r="K2729" s="27"/>
      <c r="L2729" s="27"/>
      <c r="M2729" s="27"/>
      <c r="N2729" s="27"/>
      <c r="O2729" s="27"/>
      <c r="P2729" s="27"/>
      <c r="Q2729" s="27"/>
      <c r="R2729" s="27"/>
      <c r="S2729" s="27"/>
      <c r="T2729" s="27"/>
      <c r="U2729" s="27"/>
      <c r="V2729" s="27"/>
      <c r="W2729" s="27"/>
    </row>
    <row r="2730" spans="3:23">
      <c r="C2730" s="27"/>
      <c r="D2730" s="27"/>
      <c r="E2730" s="27"/>
      <c r="F2730" s="27"/>
      <c r="G2730" s="27"/>
      <c r="H2730" s="27"/>
      <c r="I2730" s="27"/>
      <c r="J2730" s="27"/>
      <c r="K2730" s="27"/>
      <c r="L2730" s="27"/>
      <c r="M2730" s="27"/>
      <c r="N2730" s="27"/>
      <c r="O2730" s="27"/>
      <c r="P2730" s="27"/>
      <c r="Q2730" s="27"/>
      <c r="R2730" s="27"/>
      <c r="S2730" s="27"/>
      <c r="T2730" s="27"/>
      <c r="U2730" s="27"/>
      <c r="V2730" s="27"/>
      <c r="W2730" s="27"/>
    </row>
    <row r="2731" spans="3:23">
      <c r="C2731" s="27"/>
      <c r="D2731" s="27"/>
      <c r="E2731" s="27"/>
      <c r="F2731" s="27"/>
      <c r="G2731" s="27"/>
      <c r="H2731" s="27"/>
      <c r="I2731" s="27"/>
      <c r="J2731" s="27"/>
      <c r="K2731" s="27"/>
      <c r="L2731" s="27"/>
      <c r="M2731" s="27"/>
      <c r="N2731" s="27"/>
      <c r="O2731" s="27"/>
      <c r="P2731" s="27"/>
      <c r="Q2731" s="27"/>
      <c r="R2731" s="27"/>
      <c r="S2731" s="27"/>
      <c r="T2731" s="27"/>
      <c r="U2731" s="27"/>
      <c r="V2731" s="27"/>
      <c r="W2731" s="27"/>
    </row>
    <row r="2732" spans="3:23">
      <c r="C2732" s="27"/>
      <c r="D2732" s="27"/>
      <c r="E2732" s="27"/>
      <c r="F2732" s="27"/>
      <c r="G2732" s="27"/>
      <c r="H2732" s="27"/>
      <c r="I2732" s="27"/>
      <c r="J2732" s="27"/>
      <c r="K2732" s="27"/>
      <c r="L2732" s="27"/>
      <c r="M2732" s="27"/>
      <c r="N2732" s="27"/>
      <c r="O2732" s="27"/>
      <c r="P2732" s="27"/>
      <c r="Q2732" s="27"/>
      <c r="R2732" s="27"/>
      <c r="S2732" s="27"/>
      <c r="T2732" s="27"/>
      <c r="U2732" s="27"/>
      <c r="V2732" s="27"/>
      <c r="W2732" s="27"/>
    </row>
    <row r="2733" spans="3:23">
      <c r="C2733" s="27"/>
      <c r="D2733" s="27"/>
      <c r="E2733" s="27"/>
      <c r="F2733" s="27"/>
      <c r="G2733" s="27"/>
      <c r="H2733" s="27"/>
      <c r="I2733" s="27"/>
      <c r="J2733" s="27"/>
      <c r="K2733" s="27"/>
      <c r="L2733" s="27"/>
      <c r="M2733" s="27"/>
      <c r="N2733" s="27"/>
      <c r="O2733" s="27"/>
      <c r="P2733" s="27"/>
      <c r="Q2733" s="27"/>
      <c r="R2733" s="27"/>
      <c r="S2733" s="27"/>
      <c r="T2733" s="27"/>
      <c r="U2733" s="27"/>
      <c r="V2733" s="27"/>
      <c r="W2733" s="27"/>
    </row>
    <row r="2734" spans="3:23">
      <c r="C2734" s="27"/>
      <c r="D2734" s="27"/>
      <c r="E2734" s="27"/>
      <c r="F2734" s="27"/>
      <c r="G2734" s="27"/>
      <c r="H2734" s="27"/>
      <c r="I2734" s="27"/>
      <c r="J2734" s="27"/>
      <c r="K2734" s="27"/>
      <c r="L2734" s="27"/>
      <c r="M2734" s="27"/>
      <c r="N2734" s="27"/>
      <c r="O2734" s="27"/>
      <c r="P2734" s="27"/>
      <c r="Q2734" s="27"/>
      <c r="R2734" s="27"/>
      <c r="S2734" s="27"/>
      <c r="T2734" s="27"/>
      <c r="U2734" s="27"/>
      <c r="V2734" s="27"/>
      <c r="W2734" s="27"/>
    </row>
    <row r="2735" spans="3:23">
      <c r="C2735" s="27"/>
      <c r="D2735" s="27"/>
      <c r="E2735" s="27"/>
      <c r="F2735" s="27"/>
      <c r="G2735" s="27"/>
      <c r="H2735" s="27"/>
      <c r="I2735" s="27"/>
      <c r="J2735" s="27"/>
      <c r="K2735" s="27"/>
      <c r="L2735" s="27"/>
      <c r="M2735" s="27"/>
      <c r="N2735" s="27"/>
      <c r="O2735" s="27"/>
      <c r="P2735" s="27"/>
      <c r="Q2735" s="27"/>
      <c r="R2735" s="27"/>
      <c r="S2735" s="27"/>
      <c r="T2735" s="27"/>
      <c r="U2735" s="27"/>
      <c r="V2735" s="27"/>
      <c r="W2735" s="27"/>
    </row>
    <row r="2736" spans="3:23">
      <c r="C2736" s="27"/>
      <c r="D2736" s="27"/>
      <c r="E2736" s="27"/>
      <c r="F2736" s="27"/>
      <c r="G2736" s="27"/>
      <c r="H2736" s="27"/>
      <c r="I2736" s="27"/>
      <c r="J2736" s="27"/>
      <c r="K2736" s="27"/>
      <c r="L2736" s="27"/>
      <c r="M2736" s="27"/>
      <c r="N2736" s="27"/>
      <c r="O2736" s="27"/>
      <c r="P2736" s="27"/>
      <c r="Q2736" s="27"/>
      <c r="R2736" s="27"/>
      <c r="S2736" s="27"/>
      <c r="T2736" s="27"/>
      <c r="U2736" s="27"/>
      <c r="V2736" s="27"/>
      <c r="W2736" s="27"/>
    </row>
    <row r="2737" spans="3:23">
      <c r="C2737" s="27"/>
      <c r="D2737" s="27"/>
      <c r="E2737" s="27"/>
      <c r="F2737" s="27"/>
      <c r="G2737" s="27"/>
      <c r="H2737" s="27"/>
      <c r="I2737" s="27"/>
      <c r="J2737" s="27"/>
      <c r="K2737" s="27"/>
      <c r="L2737" s="27"/>
      <c r="M2737" s="27"/>
      <c r="N2737" s="27"/>
      <c r="O2737" s="27"/>
      <c r="P2737" s="27"/>
      <c r="Q2737" s="27"/>
      <c r="R2737" s="27"/>
      <c r="S2737" s="27"/>
      <c r="T2737" s="27"/>
      <c r="U2737" s="27"/>
      <c r="V2737" s="27"/>
      <c r="W2737" s="27"/>
    </row>
    <row r="2738" spans="3:23">
      <c r="C2738" s="27"/>
      <c r="D2738" s="27"/>
      <c r="E2738" s="27"/>
      <c r="F2738" s="27"/>
      <c r="G2738" s="27"/>
      <c r="H2738" s="27"/>
      <c r="I2738" s="27"/>
      <c r="J2738" s="27"/>
      <c r="K2738" s="27"/>
      <c r="L2738" s="27"/>
      <c r="M2738" s="27"/>
      <c r="N2738" s="27"/>
      <c r="O2738" s="27"/>
      <c r="P2738" s="27"/>
      <c r="Q2738" s="27"/>
      <c r="R2738" s="27"/>
      <c r="S2738" s="27"/>
      <c r="T2738" s="27"/>
      <c r="U2738" s="27"/>
      <c r="V2738" s="27"/>
      <c r="W2738" s="27"/>
    </row>
    <row r="2739" spans="3:23">
      <c r="C2739" s="27"/>
      <c r="D2739" s="27"/>
      <c r="E2739" s="27"/>
      <c r="F2739" s="27"/>
      <c r="G2739" s="27"/>
      <c r="H2739" s="27"/>
      <c r="I2739" s="27"/>
      <c r="J2739" s="27"/>
      <c r="K2739" s="27"/>
      <c r="L2739" s="27"/>
      <c r="M2739" s="27"/>
      <c r="N2739" s="27"/>
      <c r="O2739" s="27"/>
      <c r="P2739" s="27"/>
      <c r="Q2739" s="27"/>
      <c r="R2739" s="27"/>
      <c r="S2739" s="27"/>
      <c r="T2739" s="27"/>
      <c r="U2739" s="27"/>
      <c r="V2739" s="27"/>
      <c r="W2739" s="27"/>
    </row>
    <row r="2740" spans="3:23">
      <c r="C2740" s="27"/>
      <c r="D2740" s="27"/>
      <c r="E2740" s="27"/>
      <c r="F2740" s="27"/>
      <c r="G2740" s="27"/>
      <c r="H2740" s="27"/>
      <c r="I2740" s="27"/>
      <c r="J2740" s="27"/>
      <c r="K2740" s="27"/>
      <c r="L2740" s="27"/>
      <c r="M2740" s="27"/>
      <c r="N2740" s="27"/>
      <c r="O2740" s="27"/>
      <c r="P2740" s="27"/>
      <c r="Q2740" s="27"/>
      <c r="R2740" s="27"/>
      <c r="S2740" s="27"/>
      <c r="T2740" s="27"/>
      <c r="U2740" s="27"/>
      <c r="V2740" s="27"/>
      <c r="W2740" s="27"/>
    </row>
    <row r="2741" spans="3:23">
      <c r="C2741" s="27"/>
      <c r="D2741" s="27"/>
      <c r="E2741" s="27"/>
      <c r="F2741" s="27"/>
      <c r="G2741" s="27"/>
      <c r="H2741" s="27"/>
      <c r="I2741" s="27"/>
      <c r="J2741" s="27"/>
      <c r="K2741" s="27"/>
      <c r="L2741" s="27"/>
      <c r="M2741" s="27"/>
      <c r="N2741" s="27"/>
      <c r="O2741" s="27"/>
      <c r="P2741" s="27"/>
      <c r="Q2741" s="27"/>
      <c r="R2741" s="27"/>
      <c r="S2741" s="27"/>
      <c r="T2741" s="27"/>
      <c r="U2741" s="27"/>
      <c r="V2741" s="27"/>
      <c r="W2741" s="27"/>
    </row>
    <row r="2742" spans="3:23">
      <c r="C2742" s="27"/>
      <c r="D2742" s="27"/>
      <c r="E2742" s="27"/>
      <c r="F2742" s="27"/>
      <c r="G2742" s="27"/>
      <c r="H2742" s="27"/>
      <c r="I2742" s="27"/>
      <c r="J2742" s="27"/>
      <c r="K2742" s="27"/>
      <c r="L2742" s="27"/>
      <c r="M2742" s="27"/>
      <c r="N2742" s="27"/>
      <c r="O2742" s="27"/>
      <c r="P2742" s="27"/>
      <c r="Q2742" s="27"/>
      <c r="R2742" s="27"/>
      <c r="S2742" s="27"/>
      <c r="T2742" s="27"/>
      <c r="U2742" s="27"/>
      <c r="V2742" s="27"/>
      <c r="W2742" s="27"/>
    </row>
    <row r="2743" spans="3:23">
      <c r="C2743" s="27"/>
      <c r="D2743" s="27"/>
      <c r="E2743" s="27"/>
      <c r="F2743" s="27"/>
      <c r="G2743" s="27"/>
      <c r="H2743" s="27"/>
      <c r="I2743" s="27"/>
      <c r="J2743" s="27"/>
      <c r="K2743" s="27"/>
      <c r="L2743" s="27"/>
      <c r="M2743" s="27"/>
      <c r="N2743" s="27"/>
      <c r="O2743" s="27"/>
      <c r="P2743" s="27"/>
      <c r="Q2743" s="27"/>
      <c r="R2743" s="27"/>
      <c r="S2743" s="27"/>
      <c r="T2743" s="27"/>
      <c r="U2743" s="27"/>
      <c r="V2743" s="27"/>
      <c r="W2743" s="27"/>
    </row>
    <row r="2744" spans="3:23">
      <c r="C2744" s="27"/>
      <c r="D2744" s="27"/>
      <c r="E2744" s="27"/>
      <c r="F2744" s="27"/>
      <c r="G2744" s="27"/>
      <c r="H2744" s="27"/>
      <c r="I2744" s="27"/>
      <c r="J2744" s="27"/>
      <c r="K2744" s="27"/>
      <c r="L2744" s="27"/>
      <c r="M2744" s="27"/>
      <c r="N2744" s="27"/>
      <c r="O2744" s="27"/>
      <c r="P2744" s="27"/>
      <c r="Q2744" s="27"/>
      <c r="R2744" s="27"/>
      <c r="S2744" s="27"/>
      <c r="T2744" s="27"/>
      <c r="U2744" s="27"/>
      <c r="V2744" s="27"/>
      <c r="W2744" s="27"/>
    </row>
    <row r="2745" spans="3:23">
      <c r="C2745" s="27"/>
      <c r="D2745" s="27"/>
      <c r="E2745" s="27"/>
      <c r="F2745" s="27"/>
      <c r="G2745" s="27"/>
      <c r="H2745" s="27"/>
      <c r="I2745" s="27"/>
      <c r="J2745" s="27"/>
      <c r="K2745" s="27"/>
      <c r="L2745" s="27"/>
      <c r="M2745" s="27"/>
      <c r="N2745" s="27"/>
      <c r="O2745" s="27"/>
      <c r="P2745" s="27"/>
      <c r="Q2745" s="27"/>
      <c r="R2745" s="27"/>
      <c r="S2745" s="27"/>
      <c r="T2745" s="27"/>
      <c r="U2745" s="27"/>
      <c r="V2745" s="27"/>
      <c r="W2745" s="27"/>
    </row>
    <row r="2746" spans="3:23">
      <c r="C2746" s="27"/>
      <c r="D2746" s="27"/>
      <c r="E2746" s="27"/>
      <c r="F2746" s="27"/>
      <c r="G2746" s="27"/>
      <c r="H2746" s="27"/>
      <c r="I2746" s="27"/>
      <c r="J2746" s="27"/>
      <c r="K2746" s="27"/>
      <c r="L2746" s="27"/>
      <c r="M2746" s="27"/>
      <c r="N2746" s="27"/>
      <c r="O2746" s="27"/>
      <c r="P2746" s="27"/>
      <c r="Q2746" s="27"/>
      <c r="R2746" s="27"/>
      <c r="S2746" s="27"/>
      <c r="T2746" s="27"/>
      <c r="U2746" s="27"/>
      <c r="V2746" s="27"/>
      <c r="W2746" s="27"/>
    </row>
    <row r="2747" spans="3:23">
      <c r="C2747" s="27"/>
      <c r="D2747" s="27"/>
      <c r="E2747" s="27"/>
      <c r="F2747" s="27"/>
      <c r="G2747" s="27"/>
      <c r="H2747" s="27"/>
      <c r="I2747" s="27"/>
      <c r="J2747" s="27"/>
      <c r="K2747" s="27"/>
      <c r="L2747" s="27"/>
      <c r="M2747" s="27"/>
      <c r="N2747" s="27"/>
      <c r="O2747" s="27"/>
      <c r="P2747" s="27"/>
      <c r="Q2747" s="27"/>
      <c r="R2747" s="27"/>
      <c r="S2747" s="27"/>
      <c r="T2747" s="27"/>
      <c r="U2747" s="27"/>
      <c r="V2747" s="27"/>
      <c r="W2747" s="27"/>
    </row>
    <row r="2748" spans="3:23">
      <c r="C2748" s="27"/>
      <c r="D2748" s="27"/>
      <c r="E2748" s="27"/>
      <c r="F2748" s="27"/>
      <c r="G2748" s="27"/>
      <c r="H2748" s="27"/>
      <c r="I2748" s="27"/>
      <c r="J2748" s="27"/>
      <c r="K2748" s="27"/>
      <c r="L2748" s="27"/>
      <c r="M2748" s="27"/>
      <c r="N2748" s="27"/>
      <c r="O2748" s="27"/>
      <c r="P2748" s="27"/>
      <c r="Q2748" s="27"/>
      <c r="R2748" s="27"/>
      <c r="S2748" s="27"/>
      <c r="T2748" s="27"/>
      <c r="U2748" s="27"/>
      <c r="V2748" s="27"/>
      <c r="W2748" s="27"/>
    </row>
    <row r="2749" spans="3:23">
      <c r="C2749" s="27"/>
      <c r="D2749" s="27"/>
      <c r="E2749" s="27"/>
      <c r="F2749" s="27"/>
      <c r="G2749" s="27"/>
      <c r="H2749" s="27"/>
      <c r="I2749" s="27"/>
      <c r="J2749" s="27"/>
      <c r="K2749" s="27"/>
      <c r="L2749" s="27"/>
      <c r="M2749" s="27"/>
      <c r="N2749" s="27"/>
      <c r="O2749" s="27"/>
      <c r="P2749" s="27"/>
      <c r="Q2749" s="27"/>
      <c r="R2749" s="27"/>
      <c r="S2749" s="27"/>
      <c r="T2749" s="27"/>
      <c r="U2749" s="27"/>
      <c r="V2749" s="27"/>
      <c r="W2749" s="27"/>
    </row>
    <row r="2750" spans="3:23">
      <c r="C2750" s="27"/>
      <c r="D2750" s="27"/>
      <c r="E2750" s="27"/>
      <c r="F2750" s="27"/>
      <c r="G2750" s="27"/>
      <c r="H2750" s="27"/>
      <c r="I2750" s="27"/>
      <c r="J2750" s="27"/>
      <c r="K2750" s="27"/>
      <c r="L2750" s="27"/>
      <c r="M2750" s="27"/>
      <c r="N2750" s="27"/>
      <c r="O2750" s="27"/>
      <c r="P2750" s="27"/>
      <c r="Q2750" s="27"/>
      <c r="R2750" s="27"/>
      <c r="S2750" s="27"/>
      <c r="T2750" s="27"/>
      <c r="U2750" s="27"/>
      <c r="V2750" s="27"/>
      <c r="W2750" s="27"/>
    </row>
    <row r="2751" spans="3:23">
      <c r="C2751" s="27"/>
      <c r="D2751" s="27"/>
      <c r="E2751" s="27"/>
      <c r="F2751" s="27"/>
      <c r="G2751" s="27"/>
      <c r="H2751" s="27"/>
      <c r="I2751" s="27"/>
      <c r="J2751" s="27"/>
      <c r="K2751" s="27"/>
      <c r="L2751" s="27"/>
      <c r="M2751" s="27"/>
      <c r="N2751" s="27"/>
      <c r="O2751" s="27"/>
      <c r="P2751" s="27"/>
      <c r="Q2751" s="27"/>
      <c r="R2751" s="27"/>
      <c r="S2751" s="27"/>
      <c r="T2751" s="27"/>
      <c r="U2751" s="27"/>
      <c r="V2751" s="27"/>
      <c r="W2751" s="27"/>
    </row>
    <row r="2752" spans="3:23">
      <c r="C2752" s="27"/>
      <c r="D2752" s="27"/>
      <c r="E2752" s="27"/>
      <c r="F2752" s="27"/>
      <c r="G2752" s="27"/>
      <c r="H2752" s="27"/>
      <c r="I2752" s="27"/>
      <c r="J2752" s="27"/>
      <c r="K2752" s="27"/>
      <c r="L2752" s="27"/>
      <c r="M2752" s="27"/>
      <c r="N2752" s="27"/>
      <c r="O2752" s="27"/>
      <c r="P2752" s="27"/>
      <c r="Q2752" s="27"/>
      <c r="R2752" s="27"/>
      <c r="S2752" s="27"/>
      <c r="T2752" s="27"/>
      <c r="U2752" s="27"/>
      <c r="V2752" s="27"/>
      <c r="W2752" s="27"/>
    </row>
    <row r="2753" spans="3:23">
      <c r="C2753" s="27"/>
      <c r="D2753" s="27"/>
      <c r="E2753" s="27"/>
      <c r="F2753" s="27"/>
      <c r="G2753" s="27"/>
      <c r="H2753" s="27"/>
      <c r="I2753" s="27"/>
      <c r="J2753" s="27"/>
      <c r="K2753" s="27"/>
      <c r="L2753" s="27"/>
      <c r="M2753" s="27"/>
      <c r="N2753" s="27"/>
      <c r="O2753" s="27"/>
      <c r="P2753" s="27"/>
      <c r="Q2753" s="27"/>
      <c r="R2753" s="27"/>
      <c r="S2753" s="27"/>
      <c r="T2753" s="27"/>
      <c r="U2753" s="27"/>
      <c r="V2753" s="27"/>
      <c r="W2753" s="27"/>
    </row>
    <row r="2754" spans="3:23">
      <c r="C2754" s="27"/>
      <c r="D2754" s="27"/>
      <c r="E2754" s="27"/>
      <c r="F2754" s="27"/>
      <c r="G2754" s="27"/>
      <c r="H2754" s="27"/>
      <c r="I2754" s="27"/>
      <c r="J2754" s="27"/>
      <c r="K2754" s="27"/>
      <c r="L2754" s="27"/>
      <c r="M2754" s="27"/>
      <c r="N2754" s="27"/>
      <c r="O2754" s="27"/>
      <c r="P2754" s="27"/>
      <c r="Q2754" s="27"/>
      <c r="R2754" s="27"/>
      <c r="S2754" s="27"/>
      <c r="T2754" s="27"/>
      <c r="U2754" s="27"/>
      <c r="V2754" s="27"/>
      <c r="W2754" s="27"/>
    </row>
    <row r="2755" spans="3:23">
      <c r="C2755" s="27"/>
      <c r="D2755" s="27"/>
      <c r="E2755" s="27"/>
      <c r="F2755" s="27"/>
      <c r="G2755" s="27"/>
      <c r="H2755" s="27"/>
      <c r="I2755" s="27"/>
      <c r="J2755" s="27"/>
      <c r="K2755" s="27"/>
      <c r="L2755" s="27"/>
      <c r="M2755" s="27"/>
      <c r="N2755" s="27"/>
      <c r="O2755" s="27"/>
      <c r="P2755" s="27"/>
      <c r="Q2755" s="27"/>
      <c r="R2755" s="27"/>
      <c r="S2755" s="27"/>
      <c r="T2755" s="27"/>
      <c r="U2755" s="27"/>
      <c r="V2755" s="27"/>
      <c r="W2755" s="27"/>
    </row>
    <row r="2756" spans="3:23">
      <c r="C2756" s="27"/>
      <c r="D2756" s="27"/>
      <c r="E2756" s="27"/>
      <c r="F2756" s="27"/>
      <c r="G2756" s="27"/>
      <c r="H2756" s="27"/>
      <c r="I2756" s="27"/>
      <c r="J2756" s="27"/>
      <c r="K2756" s="27"/>
      <c r="L2756" s="27"/>
      <c r="M2756" s="27"/>
      <c r="N2756" s="27"/>
      <c r="O2756" s="27"/>
      <c r="P2756" s="27"/>
      <c r="Q2756" s="27"/>
      <c r="R2756" s="27"/>
      <c r="S2756" s="27"/>
      <c r="T2756" s="27"/>
      <c r="U2756" s="27"/>
      <c r="V2756" s="27"/>
      <c r="W2756" s="27"/>
    </row>
    <row r="2757" spans="3:23">
      <c r="C2757" s="27"/>
      <c r="D2757" s="27"/>
      <c r="E2757" s="27"/>
      <c r="F2757" s="27"/>
      <c r="G2757" s="27"/>
      <c r="H2757" s="27"/>
      <c r="I2757" s="27"/>
      <c r="J2757" s="27"/>
      <c r="K2757" s="27"/>
      <c r="L2757" s="27"/>
      <c r="M2757" s="27"/>
      <c r="N2757" s="27"/>
      <c r="O2757" s="27"/>
      <c r="P2757" s="27"/>
      <c r="Q2757" s="27"/>
      <c r="R2757" s="27"/>
      <c r="S2757" s="27"/>
      <c r="T2757" s="27"/>
      <c r="U2757" s="27"/>
      <c r="V2757" s="27"/>
      <c r="W2757" s="27"/>
    </row>
    <row r="2758" spans="3:23">
      <c r="C2758" s="27"/>
      <c r="D2758" s="27"/>
      <c r="E2758" s="27"/>
      <c r="F2758" s="27"/>
      <c r="G2758" s="27"/>
      <c r="H2758" s="27"/>
      <c r="I2758" s="27"/>
      <c r="J2758" s="27"/>
      <c r="K2758" s="27"/>
      <c r="L2758" s="27"/>
      <c r="M2758" s="27"/>
      <c r="N2758" s="27"/>
      <c r="O2758" s="27"/>
      <c r="P2758" s="27"/>
      <c r="Q2758" s="27"/>
      <c r="R2758" s="27"/>
      <c r="S2758" s="27"/>
      <c r="T2758" s="27"/>
      <c r="U2758" s="27"/>
      <c r="V2758" s="27"/>
      <c r="W2758" s="27"/>
    </row>
    <row r="2759" spans="3:23">
      <c r="C2759" s="27"/>
      <c r="D2759" s="27"/>
      <c r="E2759" s="27"/>
      <c r="F2759" s="27"/>
      <c r="G2759" s="27"/>
      <c r="H2759" s="27"/>
      <c r="I2759" s="27"/>
      <c r="J2759" s="27"/>
      <c r="K2759" s="27"/>
      <c r="L2759" s="27"/>
      <c r="M2759" s="27"/>
      <c r="N2759" s="27"/>
      <c r="O2759" s="27"/>
      <c r="P2759" s="27"/>
      <c r="Q2759" s="27"/>
      <c r="R2759" s="27"/>
      <c r="S2759" s="27"/>
      <c r="T2759" s="27"/>
      <c r="U2759" s="27"/>
      <c r="V2759" s="27"/>
      <c r="W2759" s="27"/>
    </row>
    <row r="2760" spans="3:23">
      <c r="C2760" s="27"/>
      <c r="D2760" s="27"/>
      <c r="E2760" s="27"/>
      <c r="F2760" s="27"/>
      <c r="G2760" s="27"/>
      <c r="H2760" s="27"/>
      <c r="I2760" s="27"/>
      <c r="J2760" s="27"/>
      <c r="K2760" s="27"/>
      <c r="L2760" s="27"/>
      <c r="M2760" s="27"/>
      <c r="N2760" s="27"/>
      <c r="O2760" s="27"/>
      <c r="P2760" s="27"/>
      <c r="Q2760" s="27"/>
      <c r="R2760" s="27"/>
      <c r="S2760" s="27"/>
      <c r="T2760" s="27"/>
      <c r="U2760" s="27"/>
      <c r="V2760" s="27"/>
      <c r="W2760" s="27"/>
    </row>
    <row r="2761" spans="3:23">
      <c r="C2761" s="27"/>
      <c r="D2761" s="27"/>
      <c r="E2761" s="27"/>
      <c r="F2761" s="27"/>
      <c r="G2761" s="27"/>
      <c r="H2761" s="27"/>
      <c r="I2761" s="27"/>
      <c r="J2761" s="27"/>
      <c r="K2761" s="27"/>
      <c r="L2761" s="27"/>
      <c r="M2761" s="27"/>
      <c r="N2761" s="27"/>
      <c r="O2761" s="27"/>
      <c r="P2761" s="27"/>
      <c r="Q2761" s="27"/>
      <c r="R2761" s="27"/>
      <c r="S2761" s="27"/>
      <c r="T2761" s="27"/>
      <c r="U2761" s="27"/>
      <c r="V2761" s="27"/>
      <c r="W2761" s="27"/>
    </row>
    <row r="2762" spans="3:23">
      <c r="C2762" s="27"/>
      <c r="D2762" s="27"/>
      <c r="E2762" s="27"/>
      <c r="F2762" s="27"/>
      <c r="G2762" s="27"/>
      <c r="H2762" s="27"/>
      <c r="I2762" s="27"/>
      <c r="J2762" s="27"/>
      <c r="K2762" s="27"/>
      <c r="L2762" s="27"/>
      <c r="M2762" s="27"/>
      <c r="N2762" s="27"/>
      <c r="O2762" s="27"/>
      <c r="P2762" s="27"/>
      <c r="Q2762" s="27"/>
      <c r="R2762" s="27"/>
      <c r="S2762" s="27"/>
      <c r="T2762" s="27"/>
      <c r="U2762" s="27"/>
      <c r="V2762" s="27"/>
      <c r="W2762" s="27"/>
    </row>
    <row r="2763" spans="3:23">
      <c r="C2763" s="27"/>
      <c r="D2763" s="27"/>
      <c r="E2763" s="27"/>
      <c r="F2763" s="27"/>
      <c r="G2763" s="27"/>
      <c r="H2763" s="27"/>
      <c r="I2763" s="27"/>
      <c r="J2763" s="27"/>
      <c r="K2763" s="27"/>
      <c r="L2763" s="27"/>
      <c r="M2763" s="27"/>
      <c r="N2763" s="27"/>
      <c r="O2763" s="27"/>
      <c r="P2763" s="27"/>
      <c r="Q2763" s="27"/>
      <c r="R2763" s="27"/>
      <c r="S2763" s="27"/>
      <c r="T2763" s="27"/>
      <c r="U2763" s="27"/>
      <c r="V2763" s="27"/>
      <c r="W2763" s="27"/>
    </row>
    <row r="2764" spans="3:23">
      <c r="C2764" s="27"/>
      <c r="D2764" s="27"/>
      <c r="E2764" s="27"/>
      <c r="F2764" s="27"/>
      <c r="G2764" s="27"/>
      <c r="H2764" s="27"/>
      <c r="I2764" s="27"/>
      <c r="J2764" s="27"/>
      <c r="K2764" s="27"/>
      <c r="L2764" s="27"/>
      <c r="M2764" s="27"/>
      <c r="N2764" s="27"/>
      <c r="O2764" s="27"/>
      <c r="P2764" s="27"/>
      <c r="Q2764" s="27"/>
      <c r="R2764" s="27"/>
      <c r="S2764" s="27"/>
      <c r="T2764" s="27"/>
      <c r="U2764" s="27"/>
      <c r="V2764" s="27"/>
      <c r="W2764" s="27"/>
    </row>
    <row r="2765" spans="3:23">
      <c r="C2765" s="27"/>
      <c r="D2765" s="27"/>
      <c r="E2765" s="27"/>
      <c r="F2765" s="27"/>
      <c r="G2765" s="27"/>
      <c r="H2765" s="27"/>
      <c r="I2765" s="27"/>
      <c r="J2765" s="27"/>
      <c r="K2765" s="27"/>
      <c r="L2765" s="27"/>
      <c r="M2765" s="27"/>
      <c r="N2765" s="27"/>
      <c r="O2765" s="27"/>
      <c r="P2765" s="27"/>
      <c r="Q2765" s="27"/>
      <c r="R2765" s="27"/>
      <c r="S2765" s="27"/>
      <c r="T2765" s="27"/>
      <c r="U2765" s="27"/>
      <c r="V2765" s="27"/>
      <c r="W2765" s="27"/>
    </row>
    <row r="2766" spans="3:23">
      <c r="C2766" s="27"/>
      <c r="D2766" s="27"/>
      <c r="E2766" s="27"/>
      <c r="F2766" s="27"/>
      <c r="G2766" s="27"/>
      <c r="H2766" s="27"/>
      <c r="I2766" s="27"/>
      <c r="J2766" s="27"/>
      <c r="K2766" s="27"/>
      <c r="L2766" s="27"/>
      <c r="M2766" s="27"/>
      <c r="N2766" s="27"/>
      <c r="O2766" s="27"/>
      <c r="P2766" s="27"/>
      <c r="Q2766" s="27"/>
      <c r="R2766" s="27"/>
      <c r="S2766" s="27"/>
      <c r="T2766" s="27"/>
      <c r="U2766" s="27"/>
      <c r="V2766" s="27"/>
      <c r="W2766" s="27"/>
    </row>
    <row r="2767" spans="3:23">
      <c r="C2767" s="27"/>
      <c r="D2767" s="27"/>
      <c r="E2767" s="27"/>
      <c r="F2767" s="27"/>
      <c r="G2767" s="27"/>
      <c r="H2767" s="27"/>
      <c r="I2767" s="27"/>
      <c r="J2767" s="27"/>
      <c r="K2767" s="27"/>
      <c r="L2767" s="27"/>
      <c r="M2767" s="27"/>
      <c r="N2767" s="27"/>
      <c r="O2767" s="27"/>
      <c r="P2767" s="27"/>
      <c r="Q2767" s="27"/>
      <c r="R2767" s="27"/>
      <c r="S2767" s="27"/>
      <c r="T2767" s="27"/>
      <c r="U2767" s="27"/>
      <c r="V2767" s="27"/>
      <c r="W2767" s="27"/>
    </row>
    <row r="2768" spans="3:23">
      <c r="C2768" s="27"/>
      <c r="D2768" s="27"/>
      <c r="E2768" s="27"/>
      <c r="F2768" s="27"/>
      <c r="G2768" s="27"/>
      <c r="H2768" s="27"/>
      <c r="I2768" s="27"/>
      <c r="J2768" s="27"/>
      <c r="K2768" s="27"/>
      <c r="L2768" s="27"/>
      <c r="M2768" s="27"/>
      <c r="N2768" s="27"/>
      <c r="O2768" s="27"/>
      <c r="P2768" s="27"/>
      <c r="Q2768" s="27"/>
      <c r="R2768" s="27"/>
      <c r="S2768" s="27"/>
      <c r="T2768" s="27"/>
      <c r="U2768" s="27"/>
      <c r="V2768" s="27"/>
      <c r="W2768" s="27"/>
    </row>
    <row r="2769" spans="3:23">
      <c r="C2769" s="27"/>
      <c r="D2769" s="27"/>
      <c r="E2769" s="27"/>
      <c r="F2769" s="27"/>
      <c r="G2769" s="27"/>
      <c r="H2769" s="27"/>
      <c r="I2769" s="27"/>
      <c r="J2769" s="27"/>
      <c r="K2769" s="27"/>
      <c r="L2769" s="27"/>
      <c r="M2769" s="27"/>
      <c r="N2769" s="27"/>
      <c r="O2769" s="27"/>
      <c r="P2769" s="27"/>
      <c r="Q2769" s="27"/>
      <c r="R2769" s="27"/>
      <c r="S2769" s="27"/>
      <c r="T2769" s="27"/>
      <c r="U2769" s="27"/>
      <c r="V2769" s="27"/>
      <c r="W2769" s="27"/>
    </row>
    <row r="2770" spans="3:23">
      <c r="C2770" s="27"/>
      <c r="D2770" s="27"/>
      <c r="E2770" s="27"/>
      <c r="F2770" s="27"/>
      <c r="G2770" s="27"/>
      <c r="H2770" s="27"/>
      <c r="I2770" s="27"/>
      <c r="J2770" s="27"/>
      <c r="K2770" s="27"/>
      <c r="L2770" s="27"/>
      <c r="M2770" s="27"/>
      <c r="N2770" s="27"/>
      <c r="O2770" s="27"/>
      <c r="P2770" s="27"/>
      <c r="Q2770" s="27"/>
      <c r="R2770" s="27"/>
      <c r="S2770" s="27"/>
      <c r="T2770" s="27"/>
      <c r="U2770" s="27"/>
      <c r="V2770" s="27"/>
      <c r="W2770" s="27"/>
    </row>
    <row r="2771" spans="3:23">
      <c r="C2771" s="27"/>
      <c r="D2771" s="27"/>
      <c r="E2771" s="27"/>
      <c r="F2771" s="27"/>
      <c r="G2771" s="27"/>
      <c r="H2771" s="27"/>
      <c r="I2771" s="27"/>
      <c r="J2771" s="27"/>
      <c r="K2771" s="27"/>
      <c r="L2771" s="27"/>
      <c r="M2771" s="27"/>
      <c r="N2771" s="27"/>
      <c r="O2771" s="27"/>
      <c r="P2771" s="27"/>
      <c r="Q2771" s="27"/>
      <c r="R2771" s="27"/>
      <c r="S2771" s="27"/>
      <c r="T2771" s="27"/>
      <c r="U2771" s="27"/>
      <c r="V2771" s="27"/>
      <c r="W2771" s="27"/>
    </row>
    <row r="2772" spans="3:23">
      <c r="C2772" s="27"/>
      <c r="D2772" s="27"/>
      <c r="E2772" s="27"/>
      <c r="F2772" s="27"/>
      <c r="G2772" s="27"/>
      <c r="H2772" s="27"/>
      <c r="I2772" s="27"/>
      <c r="J2772" s="27"/>
      <c r="K2772" s="27"/>
      <c r="L2772" s="27"/>
      <c r="M2772" s="27"/>
      <c r="N2772" s="27"/>
      <c r="O2772" s="27"/>
      <c r="P2772" s="27"/>
      <c r="Q2772" s="27"/>
      <c r="R2772" s="27"/>
      <c r="S2772" s="27"/>
      <c r="T2772" s="27"/>
      <c r="U2772" s="27"/>
      <c r="V2772" s="27"/>
      <c r="W2772" s="27"/>
    </row>
    <row r="2773" spans="3:23">
      <c r="C2773" s="27"/>
      <c r="D2773" s="27"/>
      <c r="E2773" s="27"/>
      <c r="F2773" s="27"/>
      <c r="G2773" s="27"/>
      <c r="H2773" s="27"/>
      <c r="I2773" s="27"/>
      <c r="J2773" s="27"/>
      <c r="K2773" s="27"/>
      <c r="L2773" s="27"/>
      <c r="M2773" s="27"/>
      <c r="N2773" s="27"/>
      <c r="O2773" s="27"/>
      <c r="P2773" s="27"/>
      <c r="Q2773" s="27"/>
      <c r="R2773" s="27"/>
      <c r="S2773" s="27"/>
      <c r="T2773" s="27"/>
      <c r="U2773" s="27"/>
      <c r="V2773" s="27"/>
      <c r="W2773" s="27"/>
    </row>
    <row r="2774" spans="3:23">
      <c r="C2774" s="27"/>
      <c r="D2774" s="27"/>
      <c r="E2774" s="27"/>
      <c r="F2774" s="27"/>
      <c r="G2774" s="27"/>
      <c r="H2774" s="27"/>
      <c r="I2774" s="27"/>
      <c r="J2774" s="27"/>
      <c r="K2774" s="27"/>
      <c r="L2774" s="27"/>
      <c r="M2774" s="27"/>
      <c r="N2774" s="27"/>
      <c r="O2774" s="27"/>
      <c r="P2774" s="27"/>
      <c r="Q2774" s="27"/>
      <c r="R2774" s="27"/>
      <c r="S2774" s="27"/>
      <c r="T2774" s="27"/>
      <c r="U2774" s="27"/>
      <c r="V2774" s="27"/>
      <c r="W2774" s="27"/>
    </row>
    <row r="2775" spans="3:23">
      <c r="C2775" s="27"/>
      <c r="D2775" s="27"/>
      <c r="E2775" s="27"/>
      <c r="F2775" s="27"/>
      <c r="G2775" s="27"/>
      <c r="H2775" s="27"/>
      <c r="I2775" s="27"/>
      <c r="J2775" s="27"/>
      <c r="K2775" s="27"/>
      <c r="L2775" s="27"/>
      <c r="M2775" s="27"/>
      <c r="N2775" s="27"/>
      <c r="O2775" s="27"/>
      <c r="P2775" s="27"/>
      <c r="Q2775" s="27"/>
      <c r="R2775" s="27"/>
      <c r="S2775" s="27"/>
      <c r="T2775" s="27"/>
      <c r="U2775" s="27"/>
      <c r="V2775" s="27"/>
      <c r="W2775" s="27"/>
    </row>
    <row r="2776" spans="3:23">
      <c r="C2776" s="27"/>
      <c r="D2776" s="27"/>
      <c r="E2776" s="27"/>
      <c r="F2776" s="27"/>
      <c r="G2776" s="27"/>
      <c r="H2776" s="27"/>
      <c r="I2776" s="27"/>
      <c r="J2776" s="27"/>
      <c r="K2776" s="27"/>
      <c r="L2776" s="27"/>
      <c r="M2776" s="27"/>
      <c r="N2776" s="27"/>
      <c r="O2776" s="27"/>
      <c r="P2776" s="27"/>
      <c r="Q2776" s="27"/>
      <c r="R2776" s="27"/>
      <c r="S2776" s="27"/>
      <c r="T2776" s="27"/>
      <c r="U2776" s="27"/>
      <c r="V2776" s="27"/>
      <c r="W2776" s="27"/>
    </row>
    <row r="2777" spans="3:23">
      <c r="C2777" s="27"/>
      <c r="D2777" s="27"/>
      <c r="E2777" s="27"/>
      <c r="F2777" s="27"/>
      <c r="G2777" s="27"/>
      <c r="H2777" s="27"/>
      <c r="I2777" s="27"/>
      <c r="J2777" s="27"/>
      <c r="K2777" s="27"/>
      <c r="L2777" s="27"/>
      <c r="M2777" s="27"/>
      <c r="N2777" s="27"/>
      <c r="O2777" s="27"/>
      <c r="P2777" s="27"/>
      <c r="Q2777" s="27"/>
      <c r="R2777" s="27"/>
      <c r="S2777" s="27"/>
      <c r="T2777" s="27"/>
      <c r="U2777" s="27"/>
      <c r="V2777" s="27"/>
      <c r="W2777" s="27"/>
    </row>
    <row r="2778" spans="3:23">
      <c r="C2778" s="27"/>
      <c r="D2778" s="27"/>
      <c r="E2778" s="27"/>
      <c r="F2778" s="27"/>
      <c r="G2778" s="27"/>
      <c r="H2778" s="27"/>
      <c r="I2778" s="27"/>
      <c r="J2778" s="27"/>
      <c r="K2778" s="27"/>
      <c r="L2778" s="27"/>
      <c r="M2778" s="27"/>
      <c r="N2778" s="27"/>
      <c r="O2778" s="27"/>
      <c r="P2778" s="27"/>
      <c r="Q2778" s="27"/>
      <c r="R2778" s="27"/>
      <c r="S2778" s="27"/>
      <c r="T2778" s="27"/>
      <c r="U2778" s="27"/>
      <c r="V2778" s="27"/>
      <c r="W2778" s="27"/>
    </row>
    <row r="2779" spans="3:23">
      <c r="C2779" s="27"/>
      <c r="D2779" s="27"/>
      <c r="E2779" s="27"/>
      <c r="F2779" s="27"/>
      <c r="G2779" s="27"/>
      <c r="H2779" s="27"/>
      <c r="I2779" s="27"/>
      <c r="J2779" s="27"/>
      <c r="K2779" s="27"/>
      <c r="L2779" s="27"/>
      <c r="M2779" s="27"/>
      <c r="N2779" s="27"/>
      <c r="O2779" s="27"/>
      <c r="P2779" s="27"/>
      <c r="Q2779" s="27"/>
      <c r="R2779" s="27"/>
      <c r="S2779" s="27"/>
      <c r="T2779" s="27"/>
      <c r="U2779" s="27"/>
      <c r="V2779" s="27"/>
      <c r="W2779" s="27"/>
    </row>
    <row r="2780" spans="3:23">
      <c r="C2780" s="27"/>
      <c r="D2780" s="27"/>
      <c r="E2780" s="27"/>
      <c r="F2780" s="27"/>
      <c r="G2780" s="27"/>
      <c r="H2780" s="27"/>
      <c r="I2780" s="27"/>
      <c r="J2780" s="27"/>
      <c r="K2780" s="27"/>
      <c r="L2780" s="27"/>
      <c r="M2780" s="27"/>
      <c r="N2780" s="27"/>
      <c r="O2780" s="27"/>
      <c r="P2780" s="27"/>
      <c r="Q2780" s="27"/>
      <c r="R2780" s="27"/>
      <c r="S2780" s="27"/>
      <c r="T2780" s="27"/>
      <c r="U2780" s="27"/>
      <c r="V2780" s="27"/>
      <c r="W2780" s="27"/>
    </row>
    <row r="2781" spans="3:23">
      <c r="C2781" s="27"/>
      <c r="D2781" s="27"/>
      <c r="E2781" s="27"/>
      <c r="F2781" s="27"/>
      <c r="G2781" s="27"/>
      <c r="H2781" s="27"/>
      <c r="I2781" s="27"/>
      <c r="J2781" s="27"/>
      <c r="K2781" s="27"/>
      <c r="L2781" s="27"/>
      <c r="M2781" s="27"/>
      <c r="N2781" s="27"/>
      <c r="O2781" s="27"/>
      <c r="P2781" s="27"/>
      <c r="Q2781" s="27"/>
      <c r="R2781" s="27"/>
      <c r="S2781" s="27"/>
      <c r="T2781" s="27"/>
      <c r="U2781" s="27"/>
      <c r="V2781" s="27"/>
      <c r="W2781" s="27"/>
    </row>
    <row r="2782" spans="3:23">
      <c r="C2782" s="27"/>
      <c r="D2782" s="27"/>
      <c r="E2782" s="27"/>
      <c r="F2782" s="27"/>
      <c r="G2782" s="27"/>
      <c r="H2782" s="27"/>
      <c r="I2782" s="27"/>
      <c r="J2782" s="27"/>
      <c r="K2782" s="27"/>
      <c r="L2782" s="27"/>
      <c r="M2782" s="27"/>
      <c r="N2782" s="27"/>
      <c r="O2782" s="27"/>
      <c r="P2782" s="27"/>
      <c r="Q2782" s="27"/>
      <c r="R2782" s="27"/>
      <c r="S2782" s="27"/>
      <c r="T2782" s="27"/>
      <c r="U2782" s="27"/>
      <c r="V2782" s="27"/>
      <c r="W2782" s="27"/>
    </row>
    <row r="2783" spans="3:23">
      <c r="C2783" s="27"/>
      <c r="D2783" s="27"/>
      <c r="E2783" s="27"/>
      <c r="F2783" s="27"/>
      <c r="G2783" s="27"/>
      <c r="H2783" s="27"/>
      <c r="I2783" s="27"/>
      <c r="J2783" s="27"/>
      <c r="K2783" s="27"/>
      <c r="L2783" s="27"/>
      <c r="M2783" s="27"/>
      <c r="N2783" s="27"/>
      <c r="O2783" s="27"/>
      <c r="P2783" s="27"/>
      <c r="Q2783" s="27"/>
      <c r="R2783" s="27"/>
      <c r="S2783" s="27"/>
      <c r="T2783" s="27"/>
      <c r="U2783" s="27"/>
      <c r="V2783" s="27"/>
      <c r="W2783" s="27"/>
    </row>
    <row r="2784" spans="3:23">
      <c r="C2784" s="27"/>
      <c r="D2784" s="27"/>
      <c r="E2784" s="27"/>
      <c r="F2784" s="27"/>
      <c r="G2784" s="27"/>
      <c r="H2784" s="27"/>
      <c r="I2784" s="27"/>
      <c r="J2784" s="27"/>
      <c r="K2784" s="27"/>
      <c r="L2784" s="27"/>
      <c r="M2784" s="27"/>
      <c r="N2784" s="27"/>
      <c r="O2784" s="27"/>
      <c r="P2784" s="27"/>
      <c r="Q2784" s="27"/>
      <c r="R2784" s="27"/>
      <c r="S2784" s="27"/>
      <c r="T2784" s="27"/>
      <c r="U2784" s="27"/>
      <c r="V2784" s="27"/>
      <c r="W2784" s="27"/>
    </row>
    <row r="2785" spans="3:23">
      <c r="C2785" s="27"/>
      <c r="D2785" s="27"/>
      <c r="E2785" s="27"/>
      <c r="F2785" s="27"/>
      <c r="G2785" s="27"/>
      <c r="H2785" s="27"/>
      <c r="I2785" s="27"/>
      <c r="J2785" s="27"/>
      <c r="K2785" s="27"/>
      <c r="L2785" s="27"/>
      <c r="M2785" s="27"/>
      <c r="N2785" s="27"/>
      <c r="O2785" s="27"/>
      <c r="P2785" s="27"/>
      <c r="Q2785" s="27"/>
      <c r="R2785" s="27"/>
      <c r="S2785" s="27"/>
      <c r="T2785" s="27"/>
      <c r="U2785" s="27"/>
      <c r="V2785" s="27"/>
      <c r="W2785" s="27"/>
    </row>
    <row r="2786" spans="3:23">
      <c r="C2786" s="27"/>
      <c r="D2786" s="27"/>
      <c r="E2786" s="27"/>
      <c r="F2786" s="27"/>
      <c r="G2786" s="27"/>
      <c r="H2786" s="27"/>
      <c r="I2786" s="27"/>
      <c r="J2786" s="27"/>
      <c r="K2786" s="27"/>
      <c r="L2786" s="27"/>
      <c r="M2786" s="27"/>
      <c r="N2786" s="27"/>
      <c r="O2786" s="27"/>
      <c r="P2786" s="27"/>
      <c r="Q2786" s="27"/>
      <c r="R2786" s="27"/>
      <c r="S2786" s="27"/>
      <c r="T2786" s="27"/>
      <c r="U2786" s="27"/>
      <c r="V2786" s="27"/>
      <c r="W2786" s="27"/>
    </row>
    <row r="2787" spans="3:23">
      <c r="C2787" s="27"/>
      <c r="D2787" s="27"/>
      <c r="E2787" s="27"/>
      <c r="F2787" s="27"/>
      <c r="G2787" s="27"/>
      <c r="H2787" s="27"/>
      <c r="I2787" s="27"/>
      <c r="J2787" s="27"/>
      <c r="K2787" s="27"/>
      <c r="L2787" s="27"/>
      <c r="M2787" s="27"/>
      <c r="N2787" s="27"/>
      <c r="O2787" s="27"/>
      <c r="P2787" s="27"/>
      <c r="Q2787" s="27"/>
      <c r="R2787" s="27"/>
      <c r="S2787" s="27"/>
      <c r="T2787" s="27"/>
      <c r="U2787" s="27"/>
      <c r="V2787" s="27"/>
      <c r="W2787" s="27"/>
    </row>
    <row r="2788" spans="3:23">
      <c r="C2788" s="27"/>
      <c r="D2788" s="27"/>
      <c r="E2788" s="27"/>
      <c r="F2788" s="27"/>
      <c r="G2788" s="27"/>
      <c r="H2788" s="27"/>
      <c r="I2788" s="27"/>
      <c r="J2788" s="27"/>
      <c r="K2788" s="27"/>
      <c r="L2788" s="27"/>
      <c r="M2788" s="27"/>
      <c r="N2788" s="27"/>
      <c r="O2788" s="27"/>
      <c r="P2788" s="27"/>
      <c r="Q2788" s="27"/>
      <c r="R2788" s="27"/>
      <c r="S2788" s="27"/>
      <c r="T2788" s="27"/>
      <c r="U2788" s="27"/>
      <c r="V2788" s="27"/>
      <c r="W2788" s="27"/>
    </row>
    <row r="2789" spans="3:23">
      <c r="C2789" s="27"/>
      <c r="D2789" s="27"/>
      <c r="E2789" s="27"/>
      <c r="F2789" s="27"/>
      <c r="G2789" s="27"/>
      <c r="H2789" s="27"/>
      <c r="I2789" s="27"/>
      <c r="J2789" s="27"/>
      <c r="K2789" s="27"/>
      <c r="L2789" s="27"/>
      <c r="M2789" s="27"/>
      <c r="N2789" s="27"/>
      <c r="O2789" s="27"/>
      <c r="P2789" s="27"/>
      <c r="Q2789" s="27"/>
      <c r="R2789" s="27"/>
      <c r="S2789" s="27"/>
      <c r="T2789" s="27"/>
      <c r="U2789" s="27"/>
      <c r="V2789" s="27"/>
      <c r="W2789" s="27"/>
    </row>
    <row r="2790" spans="3:23">
      <c r="C2790" s="27"/>
      <c r="D2790" s="27"/>
      <c r="E2790" s="27"/>
      <c r="F2790" s="27"/>
      <c r="G2790" s="27"/>
      <c r="H2790" s="27"/>
      <c r="I2790" s="27"/>
      <c r="J2790" s="27"/>
      <c r="K2790" s="27"/>
      <c r="L2790" s="27"/>
      <c r="M2790" s="27"/>
      <c r="N2790" s="27"/>
      <c r="O2790" s="27"/>
      <c r="P2790" s="27"/>
      <c r="Q2790" s="27"/>
      <c r="R2790" s="27"/>
      <c r="S2790" s="27"/>
      <c r="T2790" s="27"/>
      <c r="U2790" s="27"/>
      <c r="V2790" s="27"/>
      <c r="W2790" s="27"/>
    </row>
    <row r="2791" spans="3:23">
      <c r="C2791" s="27"/>
      <c r="D2791" s="27"/>
      <c r="E2791" s="27"/>
      <c r="F2791" s="27"/>
      <c r="G2791" s="27"/>
      <c r="H2791" s="27"/>
      <c r="I2791" s="27"/>
      <c r="J2791" s="27"/>
      <c r="K2791" s="27"/>
      <c r="L2791" s="27"/>
      <c r="M2791" s="27"/>
      <c r="N2791" s="27"/>
      <c r="O2791" s="27"/>
      <c r="P2791" s="27"/>
      <c r="Q2791" s="27"/>
      <c r="R2791" s="27"/>
      <c r="S2791" s="27"/>
      <c r="T2791" s="27"/>
      <c r="U2791" s="27"/>
      <c r="V2791" s="27"/>
      <c r="W2791" s="27"/>
    </row>
    <row r="2792" spans="3:23">
      <c r="C2792" s="27"/>
      <c r="D2792" s="27"/>
      <c r="E2792" s="27"/>
      <c r="F2792" s="27"/>
      <c r="G2792" s="27"/>
      <c r="H2792" s="27"/>
      <c r="I2792" s="27"/>
      <c r="J2792" s="27"/>
      <c r="K2792" s="27"/>
      <c r="L2792" s="27"/>
      <c r="M2792" s="27"/>
      <c r="N2792" s="27"/>
      <c r="O2792" s="27"/>
      <c r="P2792" s="27"/>
      <c r="Q2792" s="27"/>
      <c r="R2792" s="27"/>
      <c r="S2792" s="27"/>
      <c r="T2792" s="27"/>
      <c r="U2792" s="27"/>
      <c r="V2792" s="27"/>
      <c r="W2792" s="27"/>
    </row>
    <row r="2793" spans="3:23">
      <c r="C2793" s="27"/>
      <c r="D2793" s="27"/>
      <c r="E2793" s="27"/>
      <c r="F2793" s="27"/>
      <c r="G2793" s="27"/>
      <c r="H2793" s="27"/>
      <c r="I2793" s="27"/>
      <c r="J2793" s="27"/>
      <c r="K2793" s="27"/>
      <c r="L2793" s="27"/>
      <c r="M2793" s="27"/>
      <c r="N2793" s="27"/>
      <c r="O2793" s="27"/>
      <c r="P2793" s="27"/>
      <c r="Q2793" s="27"/>
      <c r="R2793" s="27"/>
      <c r="S2793" s="27"/>
      <c r="T2793" s="27"/>
      <c r="U2793" s="27"/>
      <c r="V2793" s="27"/>
      <c r="W2793" s="27"/>
    </row>
    <row r="2794" spans="3:23">
      <c r="C2794" s="27"/>
      <c r="D2794" s="27"/>
      <c r="E2794" s="27"/>
      <c r="F2794" s="27"/>
      <c r="G2794" s="27"/>
      <c r="H2794" s="27"/>
      <c r="I2794" s="27"/>
      <c r="J2794" s="27"/>
      <c r="K2794" s="27"/>
      <c r="L2794" s="27"/>
      <c r="M2794" s="27"/>
      <c r="N2794" s="27"/>
      <c r="O2794" s="27"/>
      <c r="P2794" s="27"/>
      <c r="Q2794" s="27"/>
      <c r="R2794" s="27"/>
      <c r="S2794" s="27"/>
      <c r="T2794" s="27"/>
      <c r="U2794" s="27"/>
      <c r="V2794" s="27"/>
      <c r="W2794" s="27"/>
    </row>
    <row r="2795" spans="3:23">
      <c r="C2795" s="27"/>
      <c r="D2795" s="27"/>
      <c r="E2795" s="27"/>
      <c r="F2795" s="27"/>
      <c r="G2795" s="27"/>
      <c r="H2795" s="27"/>
      <c r="I2795" s="27"/>
      <c r="J2795" s="27"/>
      <c r="K2795" s="27"/>
      <c r="L2795" s="27"/>
      <c r="M2795" s="27"/>
      <c r="N2795" s="27"/>
      <c r="O2795" s="27"/>
      <c r="P2795" s="27"/>
      <c r="Q2795" s="27"/>
      <c r="R2795" s="27"/>
      <c r="S2795" s="27"/>
      <c r="T2795" s="27"/>
      <c r="U2795" s="27"/>
      <c r="V2795" s="27"/>
      <c r="W2795" s="27"/>
    </row>
    <row r="2796" spans="3:23">
      <c r="C2796" s="27"/>
      <c r="D2796" s="27"/>
      <c r="E2796" s="27"/>
      <c r="F2796" s="27"/>
      <c r="G2796" s="27"/>
      <c r="H2796" s="27"/>
      <c r="I2796" s="27"/>
      <c r="J2796" s="27"/>
      <c r="K2796" s="27"/>
      <c r="L2796" s="27"/>
      <c r="M2796" s="27"/>
      <c r="N2796" s="27"/>
      <c r="O2796" s="27"/>
      <c r="P2796" s="27"/>
      <c r="Q2796" s="27"/>
      <c r="R2796" s="27"/>
      <c r="S2796" s="27"/>
      <c r="T2796" s="27"/>
      <c r="U2796" s="27"/>
      <c r="V2796" s="27"/>
      <c r="W2796" s="27"/>
    </row>
    <row r="2797" spans="3:23">
      <c r="C2797" s="27"/>
      <c r="D2797" s="27"/>
      <c r="E2797" s="27"/>
      <c r="F2797" s="27"/>
      <c r="G2797" s="27"/>
      <c r="H2797" s="27"/>
      <c r="I2797" s="27"/>
      <c r="J2797" s="27"/>
      <c r="K2797" s="27"/>
      <c r="L2797" s="27"/>
      <c r="M2797" s="27"/>
      <c r="N2797" s="27"/>
      <c r="O2797" s="27"/>
      <c r="P2797" s="27"/>
      <c r="Q2797" s="27"/>
      <c r="R2797" s="27"/>
      <c r="S2797" s="27"/>
      <c r="T2797" s="27"/>
      <c r="U2797" s="27"/>
      <c r="V2797" s="27"/>
      <c r="W2797" s="27"/>
    </row>
    <row r="2798" spans="3:23">
      <c r="C2798" s="27"/>
      <c r="D2798" s="27"/>
      <c r="E2798" s="27"/>
      <c r="F2798" s="27"/>
      <c r="G2798" s="27"/>
      <c r="H2798" s="27"/>
      <c r="I2798" s="27"/>
      <c r="J2798" s="27"/>
      <c r="K2798" s="27"/>
      <c r="L2798" s="27"/>
      <c r="M2798" s="27"/>
      <c r="N2798" s="27"/>
      <c r="O2798" s="27"/>
      <c r="P2798" s="27"/>
      <c r="Q2798" s="27"/>
      <c r="R2798" s="27"/>
      <c r="S2798" s="27"/>
      <c r="T2798" s="27"/>
      <c r="U2798" s="27"/>
      <c r="V2798" s="27"/>
      <c r="W2798" s="27"/>
    </row>
    <row r="2799" spans="3:23">
      <c r="C2799" s="27"/>
      <c r="D2799" s="27"/>
      <c r="E2799" s="27"/>
      <c r="F2799" s="27"/>
      <c r="G2799" s="27"/>
      <c r="H2799" s="27"/>
      <c r="I2799" s="27"/>
      <c r="J2799" s="27"/>
      <c r="K2799" s="27"/>
      <c r="L2799" s="27"/>
      <c r="M2799" s="27"/>
      <c r="N2799" s="27"/>
      <c r="O2799" s="27"/>
      <c r="P2799" s="27"/>
      <c r="Q2799" s="27"/>
      <c r="R2799" s="27"/>
      <c r="S2799" s="27"/>
      <c r="T2799" s="27"/>
      <c r="U2799" s="27"/>
      <c r="V2799" s="27"/>
      <c r="W2799" s="27"/>
    </row>
    <row r="2800" spans="3:23">
      <c r="C2800" s="27"/>
      <c r="D2800" s="27"/>
      <c r="E2800" s="27"/>
      <c r="F2800" s="27"/>
      <c r="G2800" s="27"/>
      <c r="H2800" s="27"/>
      <c r="I2800" s="27"/>
      <c r="J2800" s="27"/>
      <c r="K2800" s="27"/>
      <c r="L2800" s="27"/>
      <c r="M2800" s="27"/>
      <c r="N2800" s="27"/>
      <c r="O2800" s="27"/>
      <c r="P2800" s="27"/>
      <c r="Q2800" s="27"/>
      <c r="R2800" s="27"/>
      <c r="S2800" s="27"/>
      <c r="T2800" s="27"/>
      <c r="U2800" s="27"/>
      <c r="V2800" s="27"/>
      <c r="W2800" s="27"/>
    </row>
    <row r="2801" spans="3:23">
      <c r="C2801" s="27"/>
      <c r="D2801" s="27"/>
      <c r="E2801" s="27"/>
      <c r="F2801" s="27"/>
      <c r="G2801" s="27"/>
      <c r="H2801" s="27"/>
      <c r="I2801" s="27"/>
      <c r="J2801" s="27"/>
      <c r="K2801" s="27"/>
      <c r="L2801" s="27"/>
      <c r="M2801" s="27"/>
      <c r="N2801" s="27"/>
      <c r="O2801" s="27"/>
      <c r="P2801" s="27"/>
      <c r="Q2801" s="27"/>
      <c r="R2801" s="27"/>
      <c r="S2801" s="27"/>
      <c r="T2801" s="27"/>
      <c r="U2801" s="27"/>
      <c r="V2801" s="27"/>
      <c r="W2801" s="27"/>
    </row>
    <row r="2802" spans="3:23">
      <c r="C2802" s="27"/>
      <c r="D2802" s="27"/>
      <c r="E2802" s="27"/>
      <c r="F2802" s="27"/>
      <c r="G2802" s="27"/>
      <c r="H2802" s="27"/>
      <c r="I2802" s="27"/>
      <c r="J2802" s="27"/>
      <c r="K2802" s="27"/>
      <c r="L2802" s="27"/>
      <c r="M2802" s="27"/>
      <c r="N2802" s="27"/>
      <c r="O2802" s="27"/>
      <c r="P2802" s="27"/>
      <c r="Q2802" s="27"/>
      <c r="R2802" s="27"/>
      <c r="S2802" s="27"/>
      <c r="T2802" s="27"/>
      <c r="U2802" s="27"/>
      <c r="V2802" s="27"/>
      <c r="W2802" s="27"/>
    </row>
    <row r="2803" spans="3:23">
      <c r="C2803" s="27"/>
      <c r="D2803" s="27"/>
      <c r="E2803" s="27"/>
      <c r="F2803" s="27"/>
      <c r="G2803" s="27"/>
      <c r="H2803" s="27"/>
      <c r="I2803" s="27"/>
      <c r="J2803" s="27"/>
      <c r="K2803" s="27"/>
      <c r="L2803" s="27"/>
      <c r="M2803" s="27"/>
      <c r="N2803" s="27"/>
      <c r="O2803" s="27"/>
      <c r="P2803" s="27"/>
      <c r="Q2803" s="27"/>
      <c r="R2803" s="27"/>
      <c r="S2803" s="27"/>
      <c r="T2803" s="27"/>
      <c r="U2803" s="27"/>
      <c r="V2803" s="27"/>
      <c r="W2803" s="27"/>
    </row>
    <row r="2804" spans="3:23">
      <c r="C2804" s="27"/>
      <c r="D2804" s="27"/>
      <c r="E2804" s="27"/>
      <c r="F2804" s="27"/>
      <c r="G2804" s="27"/>
      <c r="H2804" s="27"/>
      <c r="I2804" s="27"/>
      <c r="J2804" s="27"/>
      <c r="K2804" s="27"/>
      <c r="L2804" s="27"/>
      <c r="M2804" s="27"/>
      <c r="N2804" s="27"/>
      <c r="O2804" s="27"/>
      <c r="P2804" s="27"/>
      <c r="Q2804" s="27"/>
      <c r="R2804" s="27"/>
      <c r="S2804" s="27"/>
      <c r="T2804" s="27"/>
      <c r="U2804" s="27"/>
      <c r="V2804" s="27"/>
      <c r="W2804" s="27"/>
    </row>
    <row r="2805" spans="3:23">
      <c r="C2805" s="27"/>
      <c r="D2805" s="27"/>
      <c r="E2805" s="27"/>
      <c r="F2805" s="27"/>
      <c r="G2805" s="27"/>
      <c r="H2805" s="27"/>
      <c r="I2805" s="27"/>
      <c r="J2805" s="27"/>
      <c r="K2805" s="27"/>
      <c r="L2805" s="27"/>
      <c r="M2805" s="27"/>
      <c r="N2805" s="27"/>
      <c r="O2805" s="27"/>
      <c r="P2805" s="27"/>
      <c r="Q2805" s="27"/>
      <c r="R2805" s="27"/>
      <c r="S2805" s="27"/>
      <c r="T2805" s="27"/>
      <c r="U2805" s="27"/>
      <c r="V2805" s="27"/>
      <c r="W2805" s="27"/>
    </row>
    <row r="2806" spans="3:23">
      <c r="C2806" s="27"/>
      <c r="D2806" s="27"/>
      <c r="E2806" s="27"/>
      <c r="F2806" s="27"/>
      <c r="G2806" s="27"/>
      <c r="H2806" s="27"/>
      <c r="I2806" s="27"/>
      <c r="J2806" s="27"/>
      <c r="K2806" s="27"/>
      <c r="L2806" s="27"/>
      <c r="M2806" s="27"/>
      <c r="N2806" s="27"/>
      <c r="O2806" s="27"/>
      <c r="P2806" s="27"/>
      <c r="Q2806" s="27"/>
      <c r="R2806" s="27"/>
      <c r="S2806" s="27"/>
      <c r="T2806" s="27"/>
      <c r="U2806" s="27"/>
      <c r="V2806" s="27"/>
      <c r="W2806" s="27"/>
    </row>
    <row r="2807" spans="3:23">
      <c r="C2807" s="27"/>
      <c r="D2807" s="27"/>
      <c r="E2807" s="27"/>
      <c r="F2807" s="27"/>
      <c r="G2807" s="27"/>
      <c r="H2807" s="27"/>
      <c r="I2807" s="27"/>
      <c r="J2807" s="27"/>
      <c r="K2807" s="27"/>
      <c r="L2807" s="27"/>
      <c r="M2807" s="27"/>
      <c r="N2807" s="27"/>
      <c r="O2807" s="27"/>
      <c r="P2807" s="27"/>
      <c r="Q2807" s="27"/>
      <c r="R2807" s="27"/>
      <c r="S2807" s="27"/>
      <c r="T2807" s="27"/>
      <c r="U2807" s="27"/>
      <c r="V2807" s="27"/>
      <c r="W2807" s="27"/>
    </row>
    <row r="2808" spans="3:23">
      <c r="C2808" s="27"/>
      <c r="D2808" s="27"/>
      <c r="E2808" s="27"/>
      <c r="F2808" s="27"/>
      <c r="G2808" s="27"/>
      <c r="H2808" s="27"/>
      <c r="I2808" s="27"/>
      <c r="J2808" s="27"/>
      <c r="K2808" s="27"/>
      <c r="L2808" s="27"/>
      <c r="M2808" s="27"/>
      <c r="N2808" s="27"/>
      <c r="O2808" s="27"/>
      <c r="P2808" s="27"/>
      <c r="Q2808" s="27"/>
      <c r="R2808" s="27"/>
      <c r="S2808" s="27"/>
      <c r="T2808" s="27"/>
      <c r="U2808" s="27"/>
      <c r="V2808" s="27"/>
      <c r="W2808" s="27"/>
    </row>
    <row r="2809" spans="3:23">
      <c r="C2809" s="27"/>
      <c r="D2809" s="27"/>
      <c r="E2809" s="27"/>
      <c r="F2809" s="27"/>
      <c r="G2809" s="27"/>
      <c r="H2809" s="27"/>
      <c r="I2809" s="27"/>
      <c r="J2809" s="27"/>
      <c r="K2809" s="27"/>
      <c r="L2809" s="27"/>
      <c r="M2809" s="27"/>
      <c r="N2809" s="27"/>
      <c r="O2809" s="27"/>
      <c r="P2809" s="27"/>
      <c r="Q2809" s="27"/>
      <c r="R2809" s="27"/>
      <c r="S2809" s="27"/>
      <c r="T2809" s="27"/>
      <c r="U2809" s="27"/>
      <c r="V2809" s="27"/>
      <c r="W2809" s="27"/>
    </row>
    <row r="2810" spans="3:23">
      <c r="C2810" s="27"/>
      <c r="D2810" s="27"/>
      <c r="E2810" s="27"/>
      <c r="F2810" s="27"/>
      <c r="G2810" s="27"/>
      <c r="H2810" s="27"/>
      <c r="I2810" s="27"/>
      <c r="J2810" s="27"/>
      <c r="K2810" s="27"/>
      <c r="L2810" s="27"/>
      <c r="M2810" s="27"/>
      <c r="N2810" s="27"/>
      <c r="O2810" s="27"/>
      <c r="P2810" s="27"/>
      <c r="Q2810" s="27"/>
      <c r="R2810" s="27"/>
      <c r="S2810" s="27"/>
      <c r="T2810" s="27"/>
      <c r="U2810" s="27"/>
      <c r="V2810" s="27"/>
      <c r="W2810" s="27"/>
    </row>
    <row r="2811" spans="3:23">
      <c r="C2811" s="27"/>
      <c r="D2811" s="27"/>
      <c r="E2811" s="27"/>
      <c r="F2811" s="27"/>
      <c r="G2811" s="27"/>
      <c r="H2811" s="27"/>
      <c r="I2811" s="27"/>
      <c r="J2811" s="27"/>
      <c r="K2811" s="27"/>
      <c r="L2811" s="27"/>
      <c r="M2811" s="27"/>
      <c r="N2811" s="27"/>
      <c r="O2811" s="27"/>
      <c r="P2811" s="27"/>
      <c r="Q2811" s="27"/>
      <c r="R2811" s="27"/>
      <c r="S2811" s="27"/>
      <c r="T2811" s="27"/>
      <c r="U2811" s="27"/>
      <c r="V2811" s="27"/>
      <c r="W2811" s="27"/>
    </row>
    <row r="2812" spans="3:23">
      <c r="C2812" s="27"/>
      <c r="D2812" s="27"/>
      <c r="E2812" s="27"/>
      <c r="F2812" s="27"/>
      <c r="G2812" s="27"/>
      <c r="H2812" s="27"/>
      <c r="I2812" s="27"/>
      <c r="J2812" s="27"/>
      <c r="K2812" s="27"/>
      <c r="L2812" s="27"/>
      <c r="M2812" s="27"/>
      <c r="N2812" s="27"/>
      <c r="O2812" s="27"/>
      <c r="P2812" s="27"/>
      <c r="Q2812" s="27"/>
      <c r="R2812" s="27"/>
      <c r="S2812" s="27"/>
      <c r="T2812" s="27"/>
      <c r="U2812" s="27"/>
      <c r="V2812" s="27"/>
      <c r="W2812" s="27"/>
    </row>
    <row r="2813" spans="3:23">
      <c r="C2813" s="27"/>
      <c r="D2813" s="27"/>
      <c r="E2813" s="27"/>
      <c r="F2813" s="27"/>
      <c r="G2813" s="27"/>
      <c r="H2813" s="27"/>
      <c r="I2813" s="27"/>
      <c r="J2813" s="27"/>
      <c r="K2813" s="27"/>
      <c r="L2813" s="27"/>
      <c r="M2813" s="27"/>
      <c r="N2813" s="27"/>
      <c r="O2813" s="27"/>
      <c r="P2813" s="27"/>
      <c r="Q2813" s="27"/>
      <c r="R2813" s="27"/>
      <c r="S2813" s="27"/>
      <c r="T2813" s="27"/>
      <c r="U2813" s="27"/>
      <c r="V2813" s="27"/>
      <c r="W2813" s="27"/>
    </row>
    <row r="2814" spans="3:23">
      <c r="C2814" s="27"/>
      <c r="D2814" s="27"/>
      <c r="E2814" s="27"/>
      <c r="F2814" s="27"/>
      <c r="G2814" s="27"/>
      <c r="H2814" s="27"/>
      <c r="I2814" s="27"/>
      <c r="J2814" s="27"/>
      <c r="K2814" s="27"/>
      <c r="L2814" s="27"/>
      <c r="M2814" s="27"/>
      <c r="N2814" s="27"/>
      <c r="O2814" s="27"/>
      <c r="P2814" s="27"/>
      <c r="Q2814" s="27"/>
      <c r="R2814" s="27"/>
      <c r="S2814" s="27"/>
      <c r="T2814" s="27"/>
      <c r="U2814" s="27"/>
      <c r="V2814" s="27"/>
      <c r="W2814" s="27"/>
    </row>
    <row r="2815" spans="3:23">
      <c r="C2815" s="27"/>
      <c r="D2815" s="27"/>
      <c r="E2815" s="27"/>
      <c r="F2815" s="27"/>
      <c r="G2815" s="27"/>
      <c r="H2815" s="27"/>
      <c r="I2815" s="27"/>
      <c r="J2815" s="27"/>
      <c r="K2815" s="27"/>
      <c r="L2815" s="27"/>
      <c r="M2815" s="27"/>
      <c r="N2815" s="27"/>
      <c r="O2815" s="27"/>
      <c r="P2815" s="27"/>
      <c r="Q2815" s="27"/>
      <c r="R2815" s="27"/>
      <c r="S2815" s="27"/>
      <c r="T2815" s="27"/>
      <c r="U2815" s="27"/>
      <c r="V2815" s="27"/>
      <c r="W2815" s="27"/>
    </row>
    <row r="2816" spans="3:23">
      <c r="C2816" s="27"/>
      <c r="D2816" s="27"/>
      <c r="E2816" s="27"/>
      <c r="F2816" s="27"/>
      <c r="G2816" s="27"/>
      <c r="H2816" s="27"/>
      <c r="I2816" s="27"/>
      <c r="J2816" s="27"/>
      <c r="K2816" s="27"/>
      <c r="L2816" s="27"/>
      <c r="M2816" s="27"/>
      <c r="N2816" s="27"/>
      <c r="O2816" s="27"/>
      <c r="P2816" s="27"/>
      <c r="Q2816" s="27"/>
      <c r="R2816" s="27"/>
      <c r="S2816" s="27"/>
      <c r="T2816" s="27"/>
      <c r="U2816" s="27"/>
      <c r="V2816" s="27"/>
      <c r="W2816" s="27"/>
    </row>
    <row r="2817" spans="3:23">
      <c r="C2817" s="27"/>
      <c r="D2817" s="27"/>
      <c r="E2817" s="27"/>
      <c r="F2817" s="27"/>
      <c r="G2817" s="27"/>
      <c r="H2817" s="27"/>
      <c r="I2817" s="27"/>
      <c r="J2817" s="27"/>
      <c r="K2817" s="27"/>
      <c r="L2817" s="27"/>
      <c r="M2817" s="27"/>
      <c r="N2817" s="27"/>
      <c r="O2817" s="27"/>
      <c r="P2817" s="27"/>
      <c r="Q2817" s="27"/>
      <c r="R2817" s="27"/>
      <c r="S2817" s="27"/>
      <c r="T2817" s="27"/>
      <c r="U2817" s="27"/>
      <c r="V2817" s="27"/>
      <c r="W2817" s="27"/>
    </row>
    <row r="2818" spans="3:23">
      <c r="C2818" s="27"/>
      <c r="D2818" s="27"/>
      <c r="E2818" s="27"/>
      <c r="F2818" s="27"/>
      <c r="G2818" s="27"/>
      <c r="H2818" s="27"/>
      <c r="I2818" s="27"/>
      <c r="J2818" s="27"/>
      <c r="K2818" s="27"/>
      <c r="L2818" s="27"/>
      <c r="M2818" s="27"/>
      <c r="N2818" s="27"/>
      <c r="O2818" s="27"/>
      <c r="P2818" s="27"/>
      <c r="Q2818" s="27"/>
      <c r="R2818" s="27"/>
      <c r="S2818" s="27"/>
      <c r="T2818" s="27"/>
      <c r="U2818" s="27"/>
      <c r="V2818" s="27"/>
      <c r="W2818" s="27"/>
    </row>
    <row r="2819" spans="3:23">
      <c r="C2819" s="27"/>
      <c r="D2819" s="27"/>
      <c r="E2819" s="27"/>
      <c r="F2819" s="27"/>
      <c r="G2819" s="27"/>
      <c r="H2819" s="27"/>
      <c r="I2819" s="27"/>
      <c r="J2819" s="27"/>
      <c r="K2819" s="27"/>
      <c r="L2819" s="27"/>
      <c r="M2819" s="27"/>
      <c r="N2819" s="27"/>
      <c r="O2819" s="27"/>
      <c r="P2819" s="27"/>
      <c r="Q2819" s="27"/>
      <c r="R2819" s="27"/>
      <c r="S2819" s="27"/>
      <c r="T2819" s="27"/>
      <c r="U2819" s="27"/>
      <c r="V2819" s="27"/>
      <c r="W2819" s="27"/>
    </row>
    <row r="2820" spans="3:23">
      <c r="C2820" s="27"/>
      <c r="D2820" s="27"/>
      <c r="E2820" s="27"/>
      <c r="F2820" s="27"/>
      <c r="G2820" s="27"/>
      <c r="H2820" s="27"/>
      <c r="I2820" s="27"/>
      <c r="J2820" s="27"/>
      <c r="K2820" s="27"/>
      <c r="L2820" s="27"/>
      <c r="M2820" s="27"/>
      <c r="N2820" s="27"/>
      <c r="O2820" s="27"/>
      <c r="P2820" s="27"/>
      <c r="Q2820" s="27"/>
      <c r="R2820" s="27"/>
      <c r="S2820" s="27"/>
      <c r="T2820" s="27"/>
      <c r="U2820" s="27"/>
      <c r="V2820" s="27"/>
      <c r="W2820" s="27"/>
    </row>
    <row r="2821" spans="3:23">
      <c r="C2821" s="27"/>
      <c r="D2821" s="27"/>
      <c r="E2821" s="27"/>
      <c r="F2821" s="27"/>
      <c r="G2821" s="27"/>
      <c r="H2821" s="27"/>
      <c r="I2821" s="27"/>
      <c r="J2821" s="27"/>
      <c r="K2821" s="27"/>
      <c r="L2821" s="27"/>
      <c r="M2821" s="27"/>
      <c r="N2821" s="27"/>
      <c r="O2821" s="27"/>
      <c r="P2821" s="27"/>
      <c r="Q2821" s="27"/>
      <c r="R2821" s="27"/>
      <c r="S2821" s="27"/>
      <c r="T2821" s="27"/>
      <c r="U2821" s="27"/>
      <c r="V2821" s="27"/>
      <c r="W2821" s="27"/>
    </row>
    <row r="2822" spans="3:23">
      <c r="C2822" s="27"/>
      <c r="D2822" s="27"/>
      <c r="E2822" s="27"/>
      <c r="F2822" s="27"/>
      <c r="G2822" s="27"/>
      <c r="H2822" s="27"/>
      <c r="I2822" s="27"/>
      <c r="J2822" s="27"/>
      <c r="K2822" s="27"/>
      <c r="L2822" s="27"/>
      <c r="M2822" s="27"/>
      <c r="N2822" s="27"/>
      <c r="O2822" s="27"/>
      <c r="P2822" s="27"/>
      <c r="Q2822" s="27"/>
      <c r="R2822" s="27"/>
      <c r="S2822" s="27"/>
      <c r="T2822" s="27"/>
      <c r="U2822" s="27"/>
      <c r="V2822" s="27"/>
      <c r="W2822" s="27"/>
    </row>
    <row r="2823" spans="3:23">
      <c r="C2823" s="27"/>
      <c r="D2823" s="27"/>
      <c r="E2823" s="27"/>
      <c r="F2823" s="27"/>
      <c r="G2823" s="27"/>
      <c r="H2823" s="27"/>
      <c r="I2823" s="27"/>
      <c r="J2823" s="27"/>
      <c r="K2823" s="27"/>
      <c r="L2823" s="27"/>
      <c r="M2823" s="27"/>
      <c r="N2823" s="27"/>
      <c r="O2823" s="27"/>
      <c r="P2823" s="27"/>
      <c r="Q2823" s="27"/>
      <c r="R2823" s="27"/>
      <c r="S2823" s="27"/>
      <c r="T2823" s="27"/>
      <c r="U2823" s="27"/>
      <c r="V2823" s="27"/>
      <c r="W2823" s="27"/>
    </row>
    <row r="2824" spans="3:23">
      <c r="C2824" s="27"/>
      <c r="D2824" s="27"/>
      <c r="E2824" s="27"/>
      <c r="F2824" s="27"/>
      <c r="G2824" s="27"/>
      <c r="H2824" s="27"/>
      <c r="I2824" s="27"/>
      <c r="J2824" s="27"/>
      <c r="K2824" s="27"/>
      <c r="L2824" s="27"/>
      <c r="M2824" s="27"/>
      <c r="N2824" s="27"/>
      <c r="O2824" s="27"/>
      <c r="P2824" s="27"/>
      <c r="Q2824" s="27"/>
      <c r="R2824" s="27"/>
      <c r="S2824" s="27"/>
      <c r="T2824" s="27"/>
      <c r="U2824" s="27"/>
      <c r="V2824" s="27"/>
      <c r="W2824" s="27"/>
    </row>
    <row r="2825" spans="3:23">
      <c r="C2825" s="27"/>
      <c r="D2825" s="27"/>
      <c r="E2825" s="27"/>
      <c r="F2825" s="27"/>
      <c r="G2825" s="27"/>
      <c r="H2825" s="27"/>
      <c r="I2825" s="27"/>
      <c r="J2825" s="27"/>
      <c r="K2825" s="27"/>
      <c r="L2825" s="27"/>
      <c r="M2825" s="27"/>
      <c r="N2825" s="27"/>
      <c r="O2825" s="27"/>
      <c r="P2825" s="27"/>
      <c r="Q2825" s="27"/>
      <c r="R2825" s="27"/>
      <c r="S2825" s="27"/>
      <c r="T2825" s="27"/>
      <c r="U2825" s="27"/>
      <c r="V2825" s="27"/>
      <c r="W2825" s="27"/>
    </row>
    <row r="2826" spans="3:23">
      <c r="C2826" s="27"/>
      <c r="D2826" s="27"/>
      <c r="E2826" s="27"/>
      <c r="F2826" s="27"/>
      <c r="G2826" s="27"/>
      <c r="H2826" s="27"/>
      <c r="I2826" s="27"/>
      <c r="J2826" s="27"/>
      <c r="K2826" s="27"/>
      <c r="L2826" s="27"/>
      <c r="M2826" s="27"/>
      <c r="N2826" s="27"/>
      <c r="O2826" s="27"/>
      <c r="P2826" s="27"/>
      <c r="Q2826" s="27"/>
      <c r="R2826" s="27"/>
      <c r="S2826" s="27"/>
      <c r="T2826" s="27"/>
      <c r="U2826" s="27"/>
      <c r="V2826" s="27"/>
      <c r="W2826" s="27"/>
    </row>
    <row r="2827" spans="3:23">
      <c r="C2827" s="27"/>
      <c r="D2827" s="27"/>
      <c r="E2827" s="27"/>
      <c r="F2827" s="27"/>
      <c r="G2827" s="27"/>
      <c r="H2827" s="27"/>
      <c r="I2827" s="27"/>
      <c r="J2827" s="27"/>
      <c r="K2827" s="27"/>
      <c r="L2827" s="27"/>
      <c r="M2827" s="27"/>
      <c r="N2827" s="27"/>
      <c r="O2827" s="27"/>
      <c r="P2827" s="27"/>
      <c r="Q2827" s="27"/>
      <c r="R2827" s="27"/>
      <c r="S2827" s="27"/>
      <c r="T2827" s="27"/>
      <c r="U2827" s="27"/>
      <c r="V2827" s="27"/>
      <c r="W2827" s="27"/>
    </row>
    <row r="2828" spans="3:23">
      <c r="C2828" s="27"/>
      <c r="D2828" s="27"/>
      <c r="E2828" s="27"/>
      <c r="F2828" s="27"/>
      <c r="G2828" s="27"/>
      <c r="H2828" s="27"/>
      <c r="I2828" s="27"/>
      <c r="J2828" s="27"/>
      <c r="K2828" s="27"/>
      <c r="L2828" s="27"/>
      <c r="M2828" s="27"/>
      <c r="N2828" s="27"/>
      <c r="O2828" s="27"/>
      <c r="P2828" s="27"/>
      <c r="Q2828" s="27"/>
      <c r="R2828" s="27"/>
      <c r="S2828" s="27"/>
      <c r="T2828" s="27"/>
      <c r="U2828" s="27"/>
      <c r="V2828" s="27"/>
      <c r="W2828" s="27"/>
    </row>
    <row r="2829" spans="3:23">
      <c r="C2829" s="27"/>
      <c r="D2829" s="27"/>
      <c r="E2829" s="27"/>
      <c r="F2829" s="27"/>
      <c r="G2829" s="27"/>
      <c r="H2829" s="27"/>
      <c r="I2829" s="27"/>
      <c r="J2829" s="27"/>
      <c r="K2829" s="27"/>
      <c r="L2829" s="27"/>
      <c r="M2829" s="27"/>
      <c r="N2829" s="27"/>
      <c r="O2829" s="27"/>
      <c r="P2829" s="27"/>
      <c r="Q2829" s="27"/>
      <c r="R2829" s="27"/>
      <c r="S2829" s="27"/>
      <c r="T2829" s="27"/>
      <c r="U2829" s="27"/>
      <c r="V2829" s="27"/>
      <c r="W2829" s="27"/>
    </row>
    <row r="2830" spans="3:23">
      <c r="C2830" s="27"/>
      <c r="D2830" s="27"/>
      <c r="E2830" s="27"/>
      <c r="F2830" s="27"/>
      <c r="G2830" s="27"/>
      <c r="H2830" s="27"/>
      <c r="I2830" s="27"/>
      <c r="J2830" s="27"/>
      <c r="K2830" s="27"/>
      <c r="L2830" s="27"/>
      <c r="M2830" s="27"/>
      <c r="N2830" s="27"/>
      <c r="O2830" s="27"/>
      <c r="P2830" s="27"/>
      <c r="Q2830" s="27"/>
      <c r="R2830" s="27"/>
      <c r="S2830" s="27"/>
      <c r="T2830" s="27"/>
      <c r="U2830" s="27"/>
      <c r="V2830" s="27"/>
      <c r="W2830" s="27"/>
    </row>
    <row r="2831" spans="3:23">
      <c r="C2831" s="27"/>
      <c r="D2831" s="27"/>
      <c r="E2831" s="27"/>
      <c r="F2831" s="27"/>
      <c r="G2831" s="27"/>
      <c r="H2831" s="27"/>
      <c r="I2831" s="27"/>
      <c r="J2831" s="27"/>
      <c r="K2831" s="27"/>
      <c r="L2831" s="27"/>
      <c r="M2831" s="27"/>
      <c r="N2831" s="27"/>
      <c r="O2831" s="27"/>
      <c r="P2831" s="27"/>
      <c r="Q2831" s="27"/>
      <c r="R2831" s="27"/>
      <c r="S2831" s="27"/>
      <c r="T2831" s="27"/>
      <c r="U2831" s="27"/>
      <c r="V2831" s="27"/>
      <c r="W2831" s="27"/>
    </row>
    <row r="2832" spans="3:23">
      <c r="C2832" s="27"/>
      <c r="D2832" s="27"/>
      <c r="E2832" s="27"/>
      <c r="F2832" s="27"/>
      <c r="G2832" s="27"/>
      <c r="H2832" s="27"/>
      <c r="I2832" s="27"/>
      <c r="J2832" s="27"/>
      <c r="K2832" s="27"/>
      <c r="L2832" s="27"/>
      <c r="M2832" s="27"/>
      <c r="N2832" s="27"/>
      <c r="O2832" s="27"/>
      <c r="P2832" s="27"/>
      <c r="Q2832" s="27"/>
      <c r="R2832" s="27"/>
      <c r="S2832" s="27"/>
      <c r="T2832" s="27"/>
      <c r="U2832" s="27"/>
      <c r="V2832" s="27"/>
      <c r="W2832" s="27"/>
    </row>
    <row r="2833" spans="3:23">
      <c r="C2833" s="27"/>
      <c r="D2833" s="27"/>
      <c r="E2833" s="27"/>
      <c r="F2833" s="27"/>
      <c r="G2833" s="27"/>
      <c r="H2833" s="27"/>
      <c r="I2833" s="27"/>
      <c r="J2833" s="27"/>
      <c r="K2833" s="27"/>
      <c r="L2833" s="27"/>
      <c r="M2833" s="27"/>
      <c r="N2833" s="27"/>
      <c r="O2833" s="27"/>
      <c r="P2833" s="27"/>
      <c r="Q2833" s="27"/>
      <c r="R2833" s="27"/>
      <c r="S2833" s="27"/>
      <c r="T2833" s="27"/>
      <c r="U2833" s="27"/>
      <c r="V2833" s="27"/>
      <c r="W2833" s="27"/>
    </row>
    <row r="2834" spans="3:23">
      <c r="C2834" s="27"/>
      <c r="D2834" s="27"/>
      <c r="E2834" s="27"/>
      <c r="F2834" s="27"/>
      <c r="G2834" s="27"/>
      <c r="H2834" s="27"/>
      <c r="I2834" s="27"/>
      <c r="J2834" s="27"/>
      <c r="K2834" s="27"/>
      <c r="L2834" s="27"/>
      <c r="M2834" s="27"/>
      <c r="N2834" s="27"/>
      <c r="O2834" s="27"/>
      <c r="P2834" s="27"/>
      <c r="Q2834" s="27"/>
      <c r="R2834" s="27"/>
      <c r="S2834" s="27"/>
      <c r="T2834" s="27"/>
      <c r="U2834" s="27"/>
      <c r="V2834" s="27"/>
      <c r="W2834" s="27"/>
    </row>
    <row r="2835" spans="3:23">
      <c r="C2835" s="27"/>
      <c r="D2835" s="27"/>
      <c r="E2835" s="27"/>
      <c r="F2835" s="27"/>
      <c r="G2835" s="27"/>
      <c r="H2835" s="27"/>
      <c r="I2835" s="27"/>
      <c r="J2835" s="27"/>
      <c r="K2835" s="27"/>
      <c r="L2835" s="27"/>
      <c r="M2835" s="27"/>
      <c r="N2835" s="27"/>
      <c r="O2835" s="27"/>
      <c r="P2835" s="27"/>
      <c r="Q2835" s="27"/>
      <c r="R2835" s="27"/>
      <c r="S2835" s="27"/>
      <c r="T2835" s="27"/>
      <c r="U2835" s="27"/>
      <c r="V2835" s="27"/>
      <c r="W2835" s="27"/>
    </row>
    <row r="2836" spans="3:23">
      <c r="C2836" s="27"/>
      <c r="D2836" s="27"/>
      <c r="E2836" s="27"/>
      <c r="F2836" s="27"/>
      <c r="G2836" s="27"/>
      <c r="H2836" s="27"/>
      <c r="I2836" s="27"/>
      <c r="J2836" s="27"/>
      <c r="K2836" s="27"/>
      <c r="L2836" s="27"/>
      <c r="M2836" s="27"/>
      <c r="N2836" s="27"/>
      <c r="O2836" s="27"/>
      <c r="P2836" s="27"/>
      <c r="Q2836" s="27"/>
      <c r="R2836" s="27"/>
      <c r="S2836" s="27"/>
      <c r="T2836" s="27"/>
      <c r="U2836" s="27"/>
      <c r="V2836" s="27"/>
      <c r="W2836" s="27"/>
    </row>
    <row r="2837" spans="3:23">
      <c r="C2837" s="27"/>
      <c r="D2837" s="27"/>
      <c r="E2837" s="27"/>
      <c r="F2837" s="27"/>
      <c r="G2837" s="27"/>
      <c r="H2837" s="27"/>
      <c r="I2837" s="27"/>
      <c r="J2837" s="27"/>
      <c r="K2837" s="27"/>
      <c r="L2837" s="27"/>
      <c r="M2837" s="27"/>
      <c r="N2837" s="27"/>
      <c r="O2837" s="27"/>
      <c r="P2837" s="27"/>
      <c r="Q2837" s="27"/>
      <c r="R2837" s="27"/>
      <c r="S2837" s="27"/>
      <c r="T2837" s="27"/>
      <c r="U2837" s="27"/>
      <c r="V2837" s="27"/>
      <c r="W2837" s="27"/>
    </row>
    <row r="2838" spans="3:23">
      <c r="C2838" s="27"/>
      <c r="D2838" s="27"/>
      <c r="E2838" s="27"/>
      <c r="F2838" s="27"/>
      <c r="G2838" s="27"/>
      <c r="H2838" s="27"/>
      <c r="I2838" s="27"/>
      <c r="J2838" s="27"/>
      <c r="K2838" s="27"/>
      <c r="L2838" s="27"/>
      <c r="M2838" s="27"/>
      <c r="N2838" s="27"/>
      <c r="O2838" s="27"/>
      <c r="P2838" s="27"/>
      <c r="Q2838" s="27"/>
      <c r="R2838" s="27"/>
      <c r="S2838" s="27"/>
      <c r="T2838" s="27"/>
      <c r="U2838" s="27"/>
      <c r="V2838" s="27"/>
      <c r="W2838" s="27"/>
    </row>
    <row r="2839" spans="3:23">
      <c r="C2839" s="27"/>
      <c r="D2839" s="27"/>
      <c r="E2839" s="27"/>
      <c r="F2839" s="27"/>
      <c r="G2839" s="27"/>
      <c r="H2839" s="27"/>
      <c r="I2839" s="27"/>
      <c r="J2839" s="27"/>
      <c r="K2839" s="27"/>
      <c r="L2839" s="27"/>
      <c r="M2839" s="27"/>
      <c r="N2839" s="27"/>
      <c r="O2839" s="27"/>
      <c r="P2839" s="27"/>
      <c r="Q2839" s="27"/>
      <c r="R2839" s="27"/>
      <c r="S2839" s="27"/>
      <c r="T2839" s="27"/>
      <c r="U2839" s="27"/>
      <c r="V2839" s="27"/>
      <c r="W2839" s="27"/>
    </row>
    <row r="2840" spans="3:23">
      <c r="C2840" s="27"/>
      <c r="D2840" s="27"/>
      <c r="E2840" s="27"/>
      <c r="F2840" s="27"/>
      <c r="G2840" s="27"/>
      <c r="H2840" s="27"/>
      <c r="I2840" s="27"/>
      <c r="J2840" s="27"/>
      <c r="K2840" s="27"/>
      <c r="L2840" s="27"/>
      <c r="M2840" s="27"/>
      <c r="N2840" s="27"/>
      <c r="O2840" s="27"/>
      <c r="P2840" s="27"/>
      <c r="Q2840" s="27"/>
      <c r="R2840" s="27"/>
      <c r="S2840" s="27"/>
      <c r="T2840" s="27"/>
      <c r="U2840" s="27"/>
      <c r="V2840" s="27"/>
      <c r="W2840" s="27"/>
    </row>
    <row r="2841" spans="3:23">
      <c r="C2841" s="27"/>
      <c r="D2841" s="27"/>
      <c r="E2841" s="27"/>
      <c r="F2841" s="27"/>
      <c r="G2841" s="27"/>
      <c r="H2841" s="27"/>
      <c r="I2841" s="27"/>
      <c r="J2841" s="27"/>
      <c r="K2841" s="27"/>
      <c r="L2841" s="27"/>
      <c r="M2841" s="27"/>
      <c r="N2841" s="27"/>
      <c r="O2841" s="27"/>
      <c r="P2841" s="27"/>
      <c r="Q2841" s="27"/>
      <c r="R2841" s="27"/>
      <c r="S2841" s="27"/>
      <c r="T2841" s="27"/>
      <c r="U2841" s="27"/>
      <c r="V2841" s="27"/>
      <c r="W2841" s="27"/>
    </row>
    <row r="2842" spans="3:23">
      <c r="C2842" s="27"/>
      <c r="D2842" s="27"/>
      <c r="E2842" s="27"/>
      <c r="F2842" s="27"/>
      <c r="G2842" s="27"/>
      <c r="H2842" s="27"/>
      <c r="I2842" s="27"/>
      <c r="J2842" s="27"/>
      <c r="K2842" s="27"/>
      <c r="L2842" s="27"/>
      <c r="M2842" s="27"/>
      <c r="N2842" s="27"/>
      <c r="O2842" s="27"/>
      <c r="P2842" s="27"/>
      <c r="Q2842" s="27"/>
      <c r="R2842" s="27"/>
      <c r="S2842" s="27"/>
      <c r="T2842" s="27"/>
      <c r="U2842" s="27"/>
      <c r="V2842" s="27"/>
      <c r="W2842" s="27"/>
    </row>
    <row r="2843" spans="3:23">
      <c r="C2843" s="27"/>
      <c r="D2843" s="27"/>
      <c r="E2843" s="27"/>
      <c r="F2843" s="27"/>
      <c r="G2843" s="27"/>
      <c r="H2843" s="27"/>
      <c r="I2843" s="27"/>
      <c r="J2843" s="27"/>
      <c r="K2843" s="27"/>
      <c r="L2843" s="27"/>
      <c r="M2843" s="27"/>
      <c r="N2843" s="27"/>
      <c r="O2843" s="27"/>
      <c r="P2843" s="27"/>
      <c r="Q2843" s="27"/>
      <c r="R2843" s="27"/>
      <c r="S2843" s="27"/>
      <c r="T2843" s="27"/>
      <c r="U2843" s="27"/>
      <c r="V2843" s="27"/>
      <c r="W2843" s="27"/>
    </row>
    <row r="2844" spans="3:23">
      <c r="C2844" s="27"/>
      <c r="D2844" s="27"/>
      <c r="E2844" s="27"/>
      <c r="F2844" s="27"/>
      <c r="G2844" s="27"/>
      <c r="H2844" s="27"/>
      <c r="I2844" s="27"/>
      <c r="J2844" s="27"/>
      <c r="K2844" s="27"/>
      <c r="L2844" s="27"/>
      <c r="M2844" s="27"/>
      <c r="N2844" s="27"/>
      <c r="O2844" s="27"/>
      <c r="P2844" s="27"/>
      <c r="Q2844" s="27"/>
      <c r="R2844" s="27"/>
      <c r="S2844" s="27"/>
      <c r="T2844" s="27"/>
      <c r="U2844" s="27"/>
      <c r="V2844" s="27"/>
      <c r="W2844" s="27"/>
    </row>
    <row r="2845" spans="3:23">
      <c r="C2845" s="27"/>
      <c r="D2845" s="27"/>
      <c r="E2845" s="27"/>
      <c r="F2845" s="27"/>
      <c r="G2845" s="27"/>
      <c r="H2845" s="27"/>
      <c r="I2845" s="27"/>
      <c r="J2845" s="27"/>
      <c r="K2845" s="27"/>
      <c r="L2845" s="27"/>
      <c r="M2845" s="27"/>
      <c r="N2845" s="27"/>
      <c r="O2845" s="27"/>
      <c r="P2845" s="27"/>
      <c r="Q2845" s="27"/>
      <c r="R2845" s="27"/>
      <c r="S2845" s="27"/>
      <c r="T2845" s="27"/>
      <c r="U2845" s="27"/>
      <c r="V2845" s="27"/>
      <c r="W2845" s="27"/>
    </row>
    <row r="2846" spans="3:23">
      <c r="C2846" s="27"/>
      <c r="D2846" s="27"/>
      <c r="E2846" s="27"/>
      <c r="F2846" s="27"/>
      <c r="G2846" s="27"/>
      <c r="H2846" s="27"/>
      <c r="I2846" s="27"/>
      <c r="J2846" s="27"/>
      <c r="K2846" s="27"/>
      <c r="L2846" s="27"/>
      <c r="M2846" s="27"/>
      <c r="N2846" s="27"/>
      <c r="O2846" s="27"/>
      <c r="P2846" s="27"/>
      <c r="Q2846" s="27"/>
      <c r="R2846" s="27"/>
      <c r="S2846" s="27"/>
      <c r="T2846" s="27"/>
      <c r="U2846" s="27"/>
      <c r="V2846" s="27"/>
      <c r="W2846" s="27"/>
    </row>
    <row r="2847" spans="3:23">
      <c r="C2847" s="27"/>
      <c r="D2847" s="27"/>
      <c r="E2847" s="27"/>
      <c r="F2847" s="27"/>
      <c r="G2847" s="27"/>
      <c r="H2847" s="27"/>
      <c r="I2847" s="27"/>
      <c r="J2847" s="27"/>
      <c r="K2847" s="27"/>
      <c r="L2847" s="27"/>
      <c r="M2847" s="27"/>
      <c r="N2847" s="27"/>
      <c r="O2847" s="27"/>
      <c r="P2847" s="27"/>
      <c r="Q2847" s="27"/>
      <c r="R2847" s="27"/>
      <c r="S2847" s="27"/>
      <c r="T2847" s="27"/>
      <c r="U2847" s="27"/>
      <c r="V2847" s="27"/>
      <c r="W2847" s="27"/>
    </row>
    <row r="2848" spans="3:23">
      <c r="C2848" s="27"/>
      <c r="D2848" s="27"/>
      <c r="E2848" s="27"/>
      <c r="F2848" s="27"/>
      <c r="G2848" s="27"/>
      <c r="H2848" s="27"/>
      <c r="I2848" s="27"/>
      <c r="J2848" s="27"/>
      <c r="K2848" s="27"/>
      <c r="L2848" s="27"/>
      <c r="M2848" s="27"/>
      <c r="N2848" s="27"/>
      <c r="O2848" s="27"/>
      <c r="P2848" s="27"/>
      <c r="Q2848" s="27"/>
      <c r="R2848" s="27"/>
      <c r="S2848" s="27"/>
      <c r="T2848" s="27"/>
      <c r="U2848" s="27"/>
      <c r="V2848" s="27"/>
      <c r="W2848" s="27"/>
    </row>
    <row r="2849" spans="3:23">
      <c r="C2849" s="27"/>
      <c r="D2849" s="27"/>
      <c r="E2849" s="27"/>
      <c r="F2849" s="27"/>
      <c r="G2849" s="27"/>
      <c r="H2849" s="27"/>
      <c r="I2849" s="27"/>
      <c r="J2849" s="27"/>
      <c r="K2849" s="27"/>
      <c r="L2849" s="27"/>
      <c r="M2849" s="27"/>
      <c r="N2849" s="27"/>
      <c r="O2849" s="27"/>
      <c r="P2849" s="27"/>
      <c r="Q2849" s="27"/>
      <c r="R2849" s="27"/>
      <c r="S2849" s="27"/>
      <c r="T2849" s="27"/>
      <c r="U2849" s="27"/>
      <c r="V2849" s="27"/>
      <c r="W2849" s="27"/>
    </row>
    <row r="2850" spans="3:23">
      <c r="C2850" s="27"/>
      <c r="D2850" s="27"/>
      <c r="E2850" s="27"/>
      <c r="F2850" s="27"/>
      <c r="G2850" s="27"/>
      <c r="H2850" s="27"/>
      <c r="I2850" s="27"/>
      <c r="J2850" s="27"/>
      <c r="K2850" s="27"/>
      <c r="L2850" s="27"/>
      <c r="M2850" s="27"/>
      <c r="N2850" s="27"/>
      <c r="O2850" s="27"/>
      <c r="P2850" s="27"/>
      <c r="Q2850" s="27"/>
      <c r="R2850" s="27"/>
      <c r="S2850" s="27"/>
      <c r="T2850" s="27"/>
      <c r="U2850" s="27"/>
      <c r="V2850" s="27"/>
      <c r="W2850" s="27"/>
    </row>
    <row r="2851" spans="3:23">
      <c r="C2851" s="27"/>
      <c r="D2851" s="27"/>
      <c r="E2851" s="27"/>
      <c r="F2851" s="27"/>
      <c r="G2851" s="27"/>
      <c r="H2851" s="27"/>
      <c r="I2851" s="27"/>
      <c r="J2851" s="27"/>
      <c r="K2851" s="27"/>
      <c r="L2851" s="27"/>
      <c r="M2851" s="27"/>
      <c r="N2851" s="27"/>
      <c r="O2851" s="27"/>
      <c r="P2851" s="27"/>
      <c r="Q2851" s="27"/>
      <c r="R2851" s="27"/>
      <c r="S2851" s="27"/>
      <c r="T2851" s="27"/>
      <c r="U2851" s="27"/>
      <c r="V2851" s="27"/>
      <c r="W2851" s="27"/>
    </row>
    <row r="2852" spans="3:23">
      <c r="C2852" s="27"/>
      <c r="D2852" s="27"/>
      <c r="E2852" s="27"/>
      <c r="F2852" s="27"/>
      <c r="G2852" s="27"/>
      <c r="H2852" s="27"/>
      <c r="I2852" s="27"/>
      <c r="J2852" s="27"/>
      <c r="K2852" s="27"/>
      <c r="L2852" s="27"/>
      <c r="M2852" s="27"/>
      <c r="N2852" s="27"/>
      <c r="O2852" s="27"/>
      <c r="P2852" s="27"/>
      <c r="Q2852" s="27"/>
      <c r="R2852" s="27"/>
      <c r="S2852" s="27"/>
      <c r="T2852" s="27"/>
      <c r="U2852" s="27"/>
      <c r="V2852" s="27"/>
      <c r="W2852" s="27"/>
    </row>
    <row r="2853" spans="3:23">
      <c r="C2853" s="27"/>
      <c r="D2853" s="27"/>
      <c r="E2853" s="27"/>
      <c r="F2853" s="27"/>
      <c r="G2853" s="27"/>
      <c r="H2853" s="27"/>
      <c r="I2853" s="27"/>
      <c r="J2853" s="27"/>
      <c r="K2853" s="27"/>
      <c r="L2853" s="27"/>
      <c r="M2853" s="27"/>
      <c r="N2853" s="27"/>
      <c r="O2853" s="27"/>
      <c r="P2853" s="27"/>
      <c r="Q2853" s="27"/>
      <c r="R2853" s="27"/>
      <c r="S2853" s="27"/>
      <c r="T2853" s="27"/>
      <c r="U2853" s="27"/>
      <c r="V2853" s="27"/>
      <c r="W2853" s="27"/>
    </row>
    <row r="2854" spans="3:23">
      <c r="C2854" s="27"/>
      <c r="D2854" s="27"/>
      <c r="E2854" s="27"/>
      <c r="F2854" s="27"/>
      <c r="G2854" s="27"/>
      <c r="H2854" s="27"/>
      <c r="I2854" s="27"/>
      <c r="J2854" s="27"/>
      <c r="K2854" s="27"/>
      <c r="L2854" s="27"/>
      <c r="M2854" s="27"/>
      <c r="N2854" s="27"/>
      <c r="O2854" s="27"/>
      <c r="P2854" s="27"/>
      <c r="Q2854" s="27"/>
      <c r="R2854" s="27"/>
      <c r="S2854" s="27"/>
      <c r="T2854" s="27"/>
      <c r="U2854" s="27"/>
      <c r="V2854" s="27"/>
      <c r="W2854" s="27"/>
    </row>
    <row r="2855" spans="3:23">
      <c r="C2855" s="27"/>
      <c r="D2855" s="27"/>
      <c r="E2855" s="27"/>
      <c r="F2855" s="27"/>
      <c r="G2855" s="27"/>
      <c r="H2855" s="27"/>
      <c r="I2855" s="27"/>
      <c r="J2855" s="27"/>
      <c r="K2855" s="27"/>
      <c r="L2855" s="27"/>
      <c r="M2855" s="27"/>
      <c r="N2855" s="27"/>
      <c r="O2855" s="27"/>
      <c r="P2855" s="27"/>
      <c r="Q2855" s="27"/>
      <c r="R2855" s="27"/>
      <c r="S2855" s="27"/>
      <c r="T2855" s="27"/>
      <c r="U2855" s="27"/>
      <c r="V2855" s="27"/>
      <c r="W2855" s="27"/>
    </row>
    <row r="2856" spans="3:23">
      <c r="C2856" s="27"/>
      <c r="D2856" s="27"/>
      <c r="E2856" s="27"/>
      <c r="F2856" s="27"/>
      <c r="G2856" s="27"/>
      <c r="H2856" s="27"/>
      <c r="I2856" s="27"/>
      <c r="J2856" s="27"/>
      <c r="K2856" s="27"/>
      <c r="L2856" s="27"/>
      <c r="M2856" s="27"/>
      <c r="N2856" s="27"/>
      <c r="O2856" s="27"/>
      <c r="P2856" s="27"/>
      <c r="Q2856" s="27"/>
      <c r="R2856" s="27"/>
      <c r="S2856" s="27"/>
      <c r="T2856" s="27"/>
      <c r="U2856" s="27"/>
      <c r="V2856" s="27"/>
      <c r="W2856" s="27"/>
    </row>
    <row r="2857" spans="3:23">
      <c r="C2857" s="27"/>
      <c r="D2857" s="27"/>
      <c r="E2857" s="27"/>
      <c r="F2857" s="27"/>
      <c r="G2857" s="27"/>
      <c r="H2857" s="27"/>
      <c r="I2857" s="27"/>
      <c r="J2857" s="27"/>
      <c r="K2857" s="27"/>
      <c r="L2857" s="27"/>
      <c r="M2857" s="27"/>
      <c r="N2857" s="27"/>
      <c r="O2857" s="27"/>
      <c r="P2857" s="27"/>
      <c r="Q2857" s="27"/>
      <c r="R2857" s="27"/>
      <c r="S2857" s="27"/>
      <c r="T2857" s="27"/>
      <c r="U2857" s="27"/>
      <c r="V2857" s="27"/>
      <c r="W2857" s="27"/>
    </row>
    <row r="2858" spans="3:23">
      <c r="C2858" s="27"/>
      <c r="D2858" s="27"/>
      <c r="E2858" s="27"/>
      <c r="F2858" s="27"/>
      <c r="G2858" s="27"/>
      <c r="H2858" s="27"/>
      <c r="I2858" s="27"/>
      <c r="J2858" s="27"/>
      <c r="K2858" s="27"/>
      <c r="L2858" s="27"/>
      <c r="M2858" s="27"/>
      <c r="N2858" s="27"/>
      <c r="O2858" s="27"/>
      <c r="P2858" s="27"/>
      <c r="Q2858" s="27"/>
      <c r="R2858" s="27"/>
      <c r="S2858" s="27"/>
      <c r="T2858" s="27"/>
      <c r="U2858" s="27"/>
      <c r="V2858" s="27"/>
      <c r="W2858" s="27"/>
    </row>
    <row r="2859" spans="3:23">
      <c r="C2859" s="27"/>
      <c r="D2859" s="27"/>
      <c r="E2859" s="27"/>
      <c r="F2859" s="27"/>
      <c r="G2859" s="27"/>
      <c r="H2859" s="27"/>
      <c r="I2859" s="27"/>
      <c r="J2859" s="27"/>
      <c r="K2859" s="27"/>
      <c r="L2859" s="27"/>
      <c r="M2859" s="27"/>
      <c r="N2859" s="27"/>
      <c r="O2859" s="27"/>
      <c r="P2859" s="27"/>
      <c r="Q2859" s="27"/>
      <c r="R2859" s="27"/>
      <c r="S2859" s="27"/>
      <c r="T2859" s="27"/>
      <c r="U2859" s="27"/>
      <c r="V2859" s="27"/>
      <c r="W2859" s="27"/>
    </row>
    <row r="2860" spans="3:23">
      <c r="C2860" s="27"/>
      <c r="D2860" s="27"/>
      <c r="E2860" s="27"/>
      <c r="F2860" s="27"/>
      <c r="G2860" s="27"/>
      <c r="H2860" s="27"/>
      <c r="I2860" s="27"/>
      <c r="J2860" s="27"/>
      <c r="K2860" s="27"/>
      <c r="L2860" s="27"/>
      <c r="M2860" s="27"/>
      <c r="N2860" s="27"/>
      <c r="O2860" s="27"/>
      <c r="P2860" s="27"/>
      <c r="Q2860" s="27"/>
      <c r="R2860" s="27"/>
      <c r="S2860" s="27"/>
      <c r="T2860" s="27"/>
      <c r="U2860" s="27"/>
      <c r="V2860" s="27"/>
      <c r="W2860" s="27"/>
    </row>
    <row r="2861" spans="3:23">
      <c r="C2861" s="27"/>
      <c r="D2861" s="27"/>
      <c r="E2861" s="27"/>
      <c r="F2861" s="27"/>
      <c r="G2861" s="27"/>
      <c r="H2861" s="27"/>
      <c r="I2861" s="27"/>
      <c r="J2861" s="27"/>
      <c r="K2861" s="27"/>
      <c r="L2861" s="27"/>
      <c r="M2861" s="27"/>
      <c r="N2861" s="27"/>
      <c r="O2861" s="27"/>
      <c r="P2861" s="27"/>
      <c r="Q2861" s="27"/>
      <c r="R2861" s="27"/>
      <c r="S2861" s="27"/>
      <c r="T2861" s="27"/>
      <c r="U2861" s="27"/>
      <c r="V2861" s="27"/>
      <c r="W2861" s="27"/>
    </row>
    <row r="2862" spans="3:23">
      <c r="C2862" s="27"/>
      <c r="D2862" s="27"/>
      <c r="E2862" s="27"/>
      <c r="F2862" s="27"/>
      <c r="G2862" s="27"/>
      <c r="H2862" s="27"/>
      <c r="I2862" s="27"/>
      <c r="J2862" s="27"/>
      <c r="K2862" s="27"/>
      <c r="L2862" s="27"/>
      <c r="M2862" s="27"/>
      <c r="N2862" s="27"/>
      <c r="O2862" s="27"/>
      <c r="P2862" s="27"/>
      <c r="Q2862" s="27"/>
      <c r="R2862" s="27"/>
      <c r="S2862" s="27"/>
      <c r="T2862" s="27"/>
      <c r="U2862" s="27"/>
      <c r="V2862" s="27"/>
      <c r="W2862" s="27"/>
    </row>
    <row r="2863" spans="3:23">
      <c r="C2863" s="27"/>
      <c r="D2863" s="27"/>
      <c r="E2863" s="27"/>
      <c r="F2863" s="27"/>
      <c r="G2863" s="27"/>
      <c r="H2863" s="27"/>
      <c r="I2863" s="27"/>
      <c r="J2863" s="27"/>
      <c r="K2863" s="27"/>
      <c r="L2863" s="27"/>
      <c r="M2863" s="27"/>
      <c r="N2863" s="27"/>
      <c r="O2863" s="27"/>
      <c r="P2863" s="27"/>
      <c r="Q2863" s="27"/>
      <c r="R2863" s="27"/>
      <c r="S2863" s="27"/>
      <c r="T2863" s="27"/>
      <c r="U2863" s="27"/>
      <c r="V2863" s="27"/>
      <c r="W2863" s="27"/>
    </row>
    <row r="2864" spans="3:23">
      <c r="C2864" s="27"/>
      <c r="D2864" s="27"/>
      <c r="E2864" s="27"/>
      <c r="F2864" s="27"/>
      <c r="G2864" s="27"/>
      <c r="H2864" s="27"/>
      <c r="I2864" s="27"/>
      <c r="J2864" s="27"/>
      <c r="K2864" s="27"/>
      <c r="L2864" s="27"/>
      <c r="M2864" s="27"/>
      <c r="N2864" s="27"/>
      <c r="O2864" s="27"/>
      <c r="P2864" s="27"/>
      <c r="Q2864" s="27"/>
      <c r="R2864" s="27"/>
      <c r="S2864" s="27"/>
      <c r="T2864" s="27"/>
      <c r="U2864" s="27"/>
      <c r="V2864" s="27"/>
      <c r="W2864" s="27"/>
    </row>
    <row r="2865" spans="3:23">
      <c r="C2865" s="27"/>
      <c r="D2865" s="27"/>
      <c r="E2865" s="27"/>
      <c r="F2865" s="27"/>
      <c r="G2865" s="27"/>
      <c r="H2865" s="27"/>
      <c r="I2865" s="27"/>
      <c r="J2865" s="27"/>
      <c r="K2865" s="27"/>
      <c r="L2865" s="27"/>
      <c r="M2865" s="27"/>
      <c r="N2865" s="27"/>
      <c r="O2865" s="27"/>
      <c r="P2865" s="27"/>
      <c r="Q2865" s="27"/>
      <c r="R2865" s="27"/>
      <c r="S2865" s="27"/>
      <c r="T2865" s="27"/>
      <c r="U2865" s="27"/>
      <c r="V2865" s="27"/>
      <c r="W2865" s="27"/>
    </row>
    <row r="2866" spans="3:23">
      <c r="C2866" s="27"/>
      <c r="D2866" s="27"/>
      <c r="E2866" s="27"/>
      <c r="F2866" s="27"/>
      <c r="G2866" s="27"/>
      <c r="H2866" s="27"/>
      <c r="I2866" s="27"/>
      <c r="J2866" s="27"/>
      <c r="K2866" s="27"/>
      <c r="L2866" s="27"/>
      <c r="M2866" s="27"/>
      <c r="N2866" s="27"/>
      <c r="O2866" s="27"/>
      <c r="P2866" s="27"/>
      <c r="Q2866" s="27"/>
      <c r="R2866" s="27"/>
      <c r="S2866" s="27"/>
      <c r="T2866" s="27"/>
      <c r="U2866" s="27"/>
      <c r="V2866" s="27"/>
      <c r="W2866" s="27"/>
    </row>
    <row r="2867" spans="3:23">
      <c r="C2867" s="27"/>
      <c r="D2867" s="27"/>
      <c r="E2867" s="27"/>
      <c r="F2867" s="27"/>
      <c r="G2867" s="27"/>
      <c r="H2867" s="27"/>
      <c r="I2867" s="27"/>
      <c r="J2867" s="27"/>
      <c r="K2867" s="27"/>
      <c r="L2867" s="27"/>
      <c r="M2867" s="27"/>
      <c r="N2867" s="27"/>
      <c r="O2867" s="27"/>
      <c r="P2867" s="27"/>
      <c r="Q2867" s="27"/>
      <c r="R2867" s="27"/>
      <c r="S2867" s="27"/>
      <c r="T2867" s="27"/>
      <c r="U2867" s="27"/>
      <c r="V2867" s="27"/>
      <c r="W2867" s="27"/>
    </row>
    <row r="2868" spans="3:23">
      <c r="C2868" s="27"/>
      <c r="D2868" s="27"/>
      <c r="E2868" s="27"/>
      <c r="F2868" s="27"/>
      <c r="G2868" s="27"/>
      <c r="H2868" s="27"/>
      <c r="I2868" s="27"/>
      <c r="J2868" s="27"/>
      <c r="K2868" s="27"/>
      <c r="L2868" s="27"/>
      <c r="M2868" s="27"/>
      <c r="N2868" s="27"/>
      <c r="O2868" s="27"/>
      <c r="P2868" s="27"/>
      <c r="Q2868" s="27"/>
      <c r="R2868" s="27"/>
      <c r="S2868" s="27"/>
      <c r="T2868" s="27"/>
      <c r="U2868" s="27"/>
      <c r="V2868" s="27"/>
      <c r="W2868" s="27"/>
    </row>
    <row r="2869" spans="3:23">
      <c r="C2869" s="27"/>
      <c r="D2869" s="27"/>
      <c r="E2869" s="27"/>
      <c r="F2869" s="27"/>
      <c r="G2869" s="27"/>
      <c r="H2869" s="27"/>
      <c r="I2869" s="27"/>
      <c r="J2869" s="27"/>
      <c r="K2869" s="27"/>
      <c r="L2869" s="27"/>
      <c r="M2869" s="27"/>
      <c r="N2869" s="27"/>
      <c r="O2869" s="27"/>
      <c r="P2869" s="27"/>
      <c r="Q2869" s="27"/>
      <c r="R2869" s="27"/>
      <c r="S2869" s="27"/>
      <c r="T2869" s="27"/>
      <c r="U2869" s="27"/>
      <c r="V2869" s="27"/>
      <c r="W2869" s="27"/>
    </row>
    <row r="2870" spans="3:23">
      <c r="C2870" s="27"/>
      <c r="D2870" s="27"/>
      <c r="E2870" s="27"/>
      <c r="F2870" s="27"/>
      <c r="G2870" s="27"/>
      <c r="H2870" s="27"/>
      <c r="I2870" s="27"/>
      <c r="J2870" s="27"/>
      <c r="K2870" s="27"/>
      <c r="L2870" s="27"/>
      <c r="M2870" s="27"/>
      <c r="N2870" s="27"/>
      <c r="O2870" s="27"/>
      <c r="P2870" s="27"/>
      <c r="Q2870" s="27"/>
      <c r="R2870" s="27"/>
      <c r="S2870" s="27"/>
      <c r="T2870" s="27"/>
      <c r="U2870" s="27"/>
      <c r="V2870" s="27"/>
      <c r="W2870" s="27"/>
    </row>
    <row r="2871" spans="3:23">
      <c r="C2871" s="27"/>
      <c r="D2871" s="27"/>
      <c r="E2871" s="27"/>
      <c r="F2871" s="27"/>
      <c r="G2871" s="27"/>
      <c r="H2871" s="27"/>
      <c r="I2871" s="27"/>
      <c r="J2871" s="27"/>
      <c r="K2871" s="27"/>
      <c r="L2871" s="27"/>
      <c r="M2871" s="27"/>
      <c r="N2871" s="27"/>
      <c r="O2871" s="27"/>
      <c r="P2871" s="27"/>
      <c r="Q2871" s="27"/>
      <c r="R2871" s="27"/>
      <c r="S2871" s="27"/>
      <c r="T2871" s="27"/>
      <c r="U2871" s="27"/>
      <c r="V2871" s="27"/>
      <c r="W2871" s="27"/>
    </row>
    <row r="2872" spans="3:23">
      <c r="C2872" s="27"/>
      <c r="D2872" s="27"/>
      <c r="E2872" s="27"/>
      <c r="F2872" s="27"/>
      <c r="G2872" s="27"/>
      <c r="H2872" s="27"/>
      <c r="I2872" s="27"/>
      <c r="J2872" s="27"/>
      <c r="K2872" s="27"/>
      <c r="L2872" s="27"/>
      <c r="M2872" s="27"/>
      <c r="N2872" s="27"/>
      <c r="O2872" s="27"/>
      <c r="P2872" s="27"/>
      <c r="Q2872" s="27"/>
      <c r="R2872" s="27"/>
      <c r="S2872" s="27"/>
      <c r="T2872" s="27"/>
      <c r="U2872" s="27"/>
      <c r="V2872" s="27"/>
      <c r="W2872" s="27"/>
    </row>
    <row r="2873" spans="3:23">
      <c r="C2873" s="27"/>
      <c r="D2873" s="27"/>
      <c r="E2873" s="27"/>
      <c r="F2873" s="27"/>
      <c r="G2873" s="27"/>
      <c r="H2873" s="27"/>
      <c r="I2873" s="27"/>
      <c r="J2873" s="27"/>
      <c r="K2873" s="27"/>
      <c r="L2873" s="27"/>
      <c r="M2873" s="27"/>
      <c r="N2873" s="27"/>
      <c r="O2873" s="27"/>
      <c r="P2873" s="27"/>
      <c r="Q2873" s="27"/>
      <c r="R2873" s="27"/>
      <c r="S2873" s="27"/>
      <c r="T2873" s="27"/>
      <c r="U2873" s="27"/>
      <c r="V2873" s="27"/>
      <c r="W2873" s="27"/>
    </row>
    <row r="2874" spans="3:23">
      <c r="C2874" s="27"/>
      <c r="D2874" s="27"/>
      <c r="E2874" s="27"/>
      <c r="F2874" s="27"/>
      <c r="G2874" s="27"/>
      <c r="H2874" s="27"/>
      <c r="I2874" s="27"/>
      <c r="J2874" s="27"/>
      <c r="K2874" s="27"/>
      <c r="L2874" s="27"/>
      <c r="M2874" s="27"/>
      <c r="N2874" s="27"/>
      <c r="O2874" s="27"/>
      <c r="P2874" s="27"/>
      <c r="Q2874" s="27"/>
      <c r="R2874" s="27"/>
      <c r="S2874" s="27"/>
      <c r="T2874" s="27"/>
      <c r="U2874" s="27"/>
      <c r="V2874" s="27"/>
      <c r="W2874" s="27"/>
    </row>
    <row r="2875" spans="3:23">
      <c r="C2875" s="27"/>
      <c r="D2875" s="27"/>
      <c r="E2875" s="27"/>
      <c r="F2875" s="27"/>
      <c r="G2875" s="27"/>
      <c r="H2875" s="27"/>
      <c r="I2875" s="27"/>
      <c r="J2875" s="27"/>
      <c r="K2875" s="27"/>
      <c r="L2875" s="27"/>
      <c r="M2875" s="27"/>
      <c r="N2875" s="27"/>
      <c r="O2875" s="27"/>
      <c r="P2875" s="27"/>
      <c r="Q2875" s="27"/>
      <c r="R2875" s="27"/>
      <c r="S2875" s="27"/>
      <c r="T2875" s="27"/>
      <c r="U2875" s="27"/>
      <c r="V2875" s="27"/>
      <c r="W2875" s="27"/>
    </row>
    <row r="2876" spans="3:23">
      <c r="C2876" s="27"/>
      <c r="D2876" s="27"/>
      <c r="E2876" s="27"/>
      <c r="F2876" s="27"/>
      <c r="G2876" s="27"/>
      <c r="H2876" s="27"/>
      <c r="I2876" s="27"/>
      <c r="J2876" s="27"/>
      <c r="K2876" s="27"/>
      <c r="L2876" s="27"/>
      <c r="M2876" s="27"/>
      <c r="N2876" s="27"/>
      <c r="O2876" s="27"/>
      <c r="P2876" s="27"/>
      <c r="Q2876" s="27"/>
      <c r="R2876" s="27"/>
      <c r="S2876" s="27"/>
      <c r="T2876" s="27"/>
      <c r="U2876" s="27"/>
      <c r="V2876" s="27"/>
      <c r="W2876" s="27"/>
    </row>
    <row r="2877" spans="3:23">
      <c r="C2877" s="27"/>
      <c r="D2877" s="27"/>
      <c r="E2877" s="27"/>
      <c r="F2877" s="27"/>
      <c r="G2877" s="27"/>
      <c r="H2877" s="27"/>
      <c r="I2877" s="27"/>
      <c r="J2877" s="27"/>
      <c r="K2877" s="27"/>
      <c r="L2877" s="27"/>
      <c r="M2877" s="27"/>
      <c r="N2877" s="27"/>
      <c r="O2877" s="27"/>
      <c r="P2877" s="27"/>
      <c r="Q2877" s="27"/>
      <c r="R2877" s="27"/>
      <c r="S2877" s="27"/>
      <c r="T2877" s="27"/>
      <c r="U2877" s="27"/>
      <c r="V2877" s="27"/>
      <c r="W2877" s="27"/>
    </row>
    <row r="2878" spans="3:23">
      <c r="C2878" s="27"/>
      <c r="D2878" s="27"/>
      <c r="E2878" s="27"/>
      <c r="F2878" s="27"/>
      <c r="G2878" s="27"/>
      <c r="H2878" s="27"/>
      <c r="I2878" s="27"/>
      <c r="J2878" s="27"/>
      <c r="K2878" s="27"/>
      <c r="L2878" s="27"/>
      <c r="M2878" s="27"/>
      <c r="N2878" s="27"/>
      <c r="O2878" s="27"/>
      <c r="P2878" s="27"/>
      <c r="Q2878" s="27"/>
      <c r="R2878" s="27"/>
      <c r="S2878" s="27"/>
      <c r="T2878" s="27"/>
      <c r="U2878" s="27"/>
      <c r="V2878" s="27"/>
      <c r="W2878" s="27"/>
    </row>
    <row r="2879" spans="3:23">
      <c r="C2879" s="27"/>
      <c r="D2879" s="27"/>
      <c r="E2879" s="27"/>
      <c r="F2879" s="27"/>
      <c r="G2879" s="27"/>
      <c r="H2879" s="27"/>
      <c r="I2879" s="27"/>
      <c r="J2879" s="27"/>
      <c r="K2879" s="27"/>
      <c r="L2879" s="27"/>
      <c r="M2879" s="27"/>
      <c r="N2879" s="27"/>
      <c r="O2879" s="27"/>
      <c r="P2879" s="27"/>
      <c r="Q2879" s="27"/>
      <c r="R2879" s="27"/>
      <c r="S2879" s="27"/>
      <c r="T2879" s="27"/>
      <c r="U2879" s="27"/>
      <c r="V2879" s="27"/>
      <c r="W2879" s="27"/>
    </row>
    <row r="2880" spans="3:23">
      <c r="C2880" s="27"/>
      <c r="D2880" s="27"/>
      <c r="E2880" s="27"/>
      <c r="F2880" s="27"/>
      <c r="G2880" s="27"/>
      <c r="H2880" s="27"/>
      <c r="I2880" s="27"/>
      <c r="J2880" s="27"/>
      <c r="K2880" s="27"/>
      <c r="L2880" s="27"/>
      <c r="M2880" s="27"/>
      <c r="N2880" s="27"/>
      <c r="O2880" s="27"/>
      <c r="P2880" s="27"/>
      <c r="Q2880" s="27"/>
      <c r="R2880" s="27"/>
      <c r="S2880" s="27"/>
      <c r="T2880" s="27"/>
      <c r="U2880" s="27"/>
      <c r="V2880" s="27"/>
      <c r="W2880" s="27"/>
    </row>
    <row r="2881" spans="3:23">
      <c r="C2881" s="27"/>
      <c r="D2881" s="27"/>
      <c r="E2881" s="27"/>
      <c r="F2881" s="27"/>
      <c r="G2881" s="27"/>
      <c r="H2881" s="27"/>
      <c r="I2881" s="27"/>
      <c r="J2881" s="27"/>
      <c r="K2881" s="27"/>
      <c r="L2881" s="27"/>
      <c r="M2881" s="27"/>
      <c r="N2881" s="27"/>
      <c r="O2881" s="27"/>
      <c r="P2881" s="27"/>
      <c r="Q2881" s="27"/>
      <c r="R2881" s="27"/>
      <c r="S2881" s="27"/>
      <c r="T2881" s="27"/>
      <c r="U2881" s="27"/>
      <c r="V2881" s="27"/>
      <c r="W2881" s="27"/>
    </row>
    <row r="2882" spans="3:23">
      <c r="C2882" s="27"/>
      <c r="D2882" s="27"/>
      <c r="E2882" s="27"/>
      <c r="F2882" s="27"/>
      <c r="G2882" s="27"/>
      <c r="H2882" s="27"/>
      <c r="I2882" s="27"/>
      <c r="J2882" s="27"/>
      <c r="K2882" s="27"/>
      <c r="L2882" s="27"/>
      <c r="M2882" s="27"/>
      <c r="N2882" s="27"/>
      <c r="O2882" s="27"/>
      <c r="P2882" s="27"/>
      <c r="Q2882" s="27"/>
      <c r="R2882" s="27"/>
      <c r="S2882" s="27"/>
      <c r="T2882" s="27"/>
      <c r="U2882" s="27"/>
      <c r="V2882" s="27"/>
      <c r="W2882" s="27"/>
    </row>
    <row r="2883" spans="3:23">
      <c r="C2883" s="27"/>
      <c r="D2883" s="27"/>
      <c r="E2883" s="27"/>
      <c r="F2883" s="27"/>
      <c r="G2883" s="27"/>
      <c r="H2883" s="27"/>
      <c r="I2883" s="27"/>
      <c r="J2883" s="27"/>
      <c r="K2883" s="27"/>
      <c r="L2883" s="27"/>
      <c r="M2883" s="27"/>
      <c r="N2883" s="27"/>
      <c r="O2883" s="27"/>
      <c r="P2883" s="27"/>
      <c r="Q2883" s="27"/>
      <c r="R2883" s="27"/>
      <c r="S2883" s="27"/>
      <c r="T2883" s="27"/>
      <c r="U2883" s="27"/>
      <c r="V2883" s="27"/>
      <c r="W2883" s="27"/>
    </row>
    <row r="2884" spans="3:23">
      <c r="C2884" s="27"/>
      <c r="D2884" s="27"/>
      <c r="E2884" s="27"/>
      <c r="F2884" s="27"/>
      <c r="G2884" s="27"/>
      <c r="H2884" s="27"/>
      <c r="I2884" s="27"/>
      <c r="J2884" s="27"/>
      <c r="K2884" s="27"/>
      <c r="L2884" s="27"/>
      <c r="M2884" s="27"/>
      <c r="N2884" s="27"/>
      <c r="O2884" s="27"/>
      <c r="P2884" s="27"/>
      <c r="Q2884" s="27"/>
      <c r="R2884" s="27"/>
      <c r="S2884" s="27"/>
      <c r="T2884" s="27"/>
      <c r="U2884" s="27"/>
      <c r="V2884" s="27"/>
      <c r="W2884" s="27"/>
    </row>
    <row r="2885" spans="3:23">
      <c r="C2885" s="27"/>
      <c r="D2885" s="27"/>
      <c r="E2885" s="27"/>
      <c r="F2885" s="27"/>
      <c r="G2885" s="27"/>
      <c r="H2885" s="27"/>
      <c r="I2885" s="27"/>
      <c r="J2885" s="27"/>
      <c r="K2885" s="27"/>
      <c r="L2885" s="27"/>
      <c r="M2885" s="27"/>
      <c r="N2885" s="27"/>
      <c r="O2885" s="27"/>
      <c r="P2885" s="27"/>
      <c r="Q2885" s="27"/>
      <c r="R2885" s="27"/>
      <c r="S2885" s="27"/>
      <c r="T2885" s="27"/>
      <c r="U2885" s="27"/>
      <c r="V2885" s="27"/>
      <c r="W2885" s="27"/>
    </row>
    <row r="2886" spans="3:23">
      <c r="C2886" s="27"/>
      <c r="D2886" s="27"/>
      <c r="E2886" s="27"/>
      <c r="F2886" s="27"/>
      <c r="G2886" s="27"/>
      <c r="H2886" s="27"/>
      <c r="I2886" s="27"/>
      <c r="J2886" s="27"/>
      <c r="K2886" s="27"/>
      <c r="L2886" s="27"/>
      <c r="M2886" s="27"/>
      <c r="N2886" s="27"/>
      <c r="O2886" s="27"/>
      <c r="P2886" s="27"/>
      <c r="Q2886" s="27"/>
      <c r="R2886" s="27"/>
      <c r="S2886" s="27"/>
      <c r="T2886" s="27"/>
      <c r="U2886" s="27"/>
      <c r="V2886" s="27"/>
      <c r="W2886" s="27"/>
    </row>
    <row r="2887" spans="3:23">
      <c r="C2887" s="27"/>
      <c r="D2887" s="27"/>
      <c r="E2887" s="27"/>
      <c r="F2887" s="27"/>
      <c r="G2887" s="27"/>
      <c r="H2887" s="27"/>
      <c r="I2887" s="27"/>
      <c r="J2887" s="27"/>
      <c r="K2887" s="27"/>
      <c r="L2887" s="27"/>
      <c r="M2887" s="27"/>
      <c r="N2887" s="27"/>
      <c r="O2887" s="27"/>
      <c r="P2887" s="27"/>
      <c r="Q2887" s="27"/>
      <c r="R2887" s="27"/>
      <c r="S2887" s="27"/>
      <c r="T2887" s="27"/>
      <c r="U2887" s="27"/>
      <c r="V2887" s="27"/>
      <c r="W2887" s="27"/>
    </row>
    <row r="2888" spans="3:23">
      <c r="C2888" s="27"/>
      <c r="D2888" s="27"/>
      <c r="E2888" s="27"/>
      <c r="F2888" s="27"/>
      <c r="G2888" s="27"/>
      <c r="H2888" s="27"/>
      <c r="I2888" s="27"/>
      <c r="J2888" s="27"/>
      <c r="K2888" s="27"/>
      <c r="L2888" s="27"/>
      <c r="M2888" s="27"/>
      <c r="N2888" s="27"/>
      <c r="O2888" s="27"/>
      <c r="P2888" s="27"/>
      <c r="Q2888" s="27"/>
      <c r="R2888" s="27"/>
      <c r="S2888" s="27"/>
      <c r="T2888" s="27"/>
      <c r="U2888" s="27"/>
      <c r="V2888" s="27"/>
      <c r="W2888" s="27"/>
    </row>
    <row r="2889" spans="3:23">
      <c r="C2889" s="27"/>
      <c r="D2889" s="27"/>
      <c r="E2889" s="27"/>
      <c r="F2889" s="27"/>
      <c r="G2889" s="27"/>
      <c r="H2889" s="27"/>
      <c r="I2889" s="27"/>
      <c r="J2889" s="27"/>
      <c r="K2889" s="27"/>
      <c r="L2889" s="27"/>
      <c r="M2889" s="27"/>
      <c r="N2889" s="27"/>
      <c r="O2889" s="27"/>
      <c r="P2889" s="27"/>
      <c r="Q2889" s="27"/>
      <c r="R2889" s="27"/>
      <c r="S2889" s="27"/>
      <c r="T2889" s="27"/>
      <c r="U2889" s="27"/>
      <c r="V2889" s="27"/>
      <c r="W2889" s="27"/>
    </row>
    <row r="2890" spans="3:23">
      <c r="C2890" s="27"/>
      <c r="D2890" s="27"/>
      <c r="E2890" s="27"/>
      <c r="F2890" s="27"/>
      <c r="G2890" s="27"/>
      <c r="H2890" s="27"/>
      <c r="I2890" s="27"/>
      <c r="J2890" s="27"/>
      <c r="K2890" s="27"/>
      <c r="L2890" s="27"/>
      <c r="M2890" s="27"/>
      <c r="N2890" s="27"/>
      <c r="O2890" s="27"/>
      <c r="P2890" s="27"/>
      <c r="Q2890" s="27"/>
      <c r="R2890" s="27"/>
      <c r="S2890" s="27"/>
      <c r="T2890" s="27"/>
      <c r="U2890" s="27"/>
      <c r="V2890" s="27"/>
      <c r="W2890" s="27"/>
    </row>
    <row r="2891" spans="3:23">
      <c r="C2891" s="27"/>
      <c r="D2891" s="27"/>
      <c r="E2891" s="27"/>
      <c r="F2891" s="27"/>
      <c r="G2891" s="27"/>
      <c r="H2891" s="27"/>
      <c r="I2891" s="27"/>
      <c r="J2891" s="27"/>
      <c r="K2891" s="27"/>
      <c r="L2891" s="27"/>
      <c r="M2891" s="27"/>
      <c r="N2891" s="27"/>
      <c r="O2891" s="27"/>
      <c r="P2891" s="27"/>
      <c r="Q2891" s="27"/>
      <c r="R2891" s="27"/>
      <c r="S2891" s="27"/>
      <c r="T2891" s="27"/>
      <c r="U2891" s="27"/>
      <c r="V2891" s="27"/>
      <c r="W2891" s="27"/>
    </row>
    <row r="2892" spans="3:23">
      <c r="C2892" s="27"/>
      <c r="D2892" s="27"/>
      <c r="E2892" s="27"/>
      <c r="F2892" s="27"/>
      <c r="G2892" s="27"/>
      <c r="H2892" s="27"/>
      <c r="I2892" s="27"/>
      <c r="J2892" s="27"/>
      <c r="K2892" s="27"/>
      <c r="L2892" s="27"/>
      <c r="M2892" s="27"/>
      <c r="N2892" s="27"/>
      <c r="O2892" s="27"/>
      <c r="P2892" s="27"/>
      <c r="Q2892" s="27"/>
      <c r="R2892" s="27"/>
      <c r="S2892" s="27"/>
      <c r="T2892" s="27"/>
      <c r="U2892" s="27"/>
      <c r="V2892" s="27"/>
      <c r="W2892" s="27"/>
    </row>
    <row r="2893" spans="3:23">
      <c r="C2893" s="27"/>
      <c r="D2893" s="27"/>
      <c r="E2893" s="27"/>
      <c r="F2893" s="27"/>
      <c r="G2893" s="27"/>
      <c r="H2893" s="27"/>
      <c r="I2893" s="27"/>
      <c r="J2893" s="27"/>
      <c r="K2893" s="27"/>
      <c r="L2893" s="27"/>
      <c r="M2893" s="27"/>
      <c r="N2893" s="27"/>
      <c r="O2893" s="27"/>
      <c r="P2893" s="27"/>
      <c r="Q2893" s="27"/>
      <c r="R2893" s="27"/>
      <c r="S2893" s="27"/>
      <c r="T2893" s="27"/>
      <c r="U2893" s="27"/>
      <c r="V2893" s="27"/>
      <c r="W2893" s="27"/>
    </row>
    <row r="2894" spans="3:23">
      <c r="C2894" s="27"/>
      <c r="D2894" s="27"/>
      <c r="E2894" s="27"/>
      <c r="F2894" s="27"/>
      <c r="G2894" s="27"/>
      <c r="H2894" s="27"/>
      <c r="I2894" s="27"/>
      <c r="J2894" s="27"/>
      <c r="K2894" s="27"/>
      <c r="L2894" s="27"/>
      <c r="M2894" s="27"/>
      <c r="N2894" s="27"/>
      <c r="O2894" s="27"/>
      <c r="P2894" s="27"/>
      <c r="Q2894" s="27"/>
      <c r="R2894" s="27"/>
      <c r="S2894" s="27"/>
      <c r="T2894" s="27"/>
      <c r="U2894" s="27"/>
      <c r="V2894" s="27"/>
      <c r="W2894" s="27"/>
    </row>
    <row r="2895" spans="3:23">
      <c r="C2895" s="27"/>
      <c r="D2895" s="27"/>
      <c r="E2895" s="27"/>
      <c r="F2895" s="27"/>
      <c r="G2895" s="27"/>
      <c r="H2895" s="27"/>
      <c r="I2895" s="27"/>
      <c r="J2895" s="27"/>
      <c r="K2895" s="27"/>
      <c r="L2895" s="27"/>
      <c r="M2895" s="27"/>
      <c r="N2895" s="27"/>
      <c r="O2895" s="27"/>
      <c r="P2895" s="27"/>
      <c r="Q2895" s="27"/>
      <c r="R2895" s="27"/>
      <c r="S2895" s="27"/>
      <c r="T2895" s="27"/>
      <c r="U2895" s="27"/>
      <c r="V2895" s="27"/>
      <c r="W2895" s="27"/>
    </row>
    <row r="2896" spans="3:23">
      <c r="C2896" s="27"/>
      <c r="D2896" s="27"/>
      <c r="E2896" s="27"/>
      <c r="F2896" s="27"/>
      <c r="G2896" s="27"/>
      <c r="H2896" s="27"/>
      <c r="I2896" s="27"/>
      <c r="J2896" s="27"/>
      <c r="K2896" s="27"/>
      <c r="L2896" s="27"/>
      <c r="M2896" s="27"/>
      <c r="N2896" s="27"/>
      <c r="O2896" s="27"/>
      <c r="P2896" s="27"/>
      <c r="Q2896" s="27"/>
      <c r="R2896" s="27"/>
      <c r="S2896" s="27"/>
      <c r="T2896" s="27"/>
      <c r="U2896" s="27"/>
      <c r="V2896" s="27"/>
      <c r="W2896" s="27"/>
    </row>
    <row r="2897" spans="3:23">
      <c r="C2897" s="27"/>
      <c r="D2897" s="27"/>
      <c r="E2897" s="27"/>
      <c r="F2897" s="27"/>
      <c r="G2897" s="27"/>
      <c r="H2897" s="27"/>
      <c r="I2897" s="27"/>
      <c r="J2897" s="27"/>
      <c r="K2897" s="27"/>
      <c r="L2897" s="27"/>
      <c r="M2897" s="27"/>
      <c r="N2897" s="27"/>
      <c r="O2897" s="27"/>
      <c r="P2897" s="27"/>
      <c r="Q2897" s="27"/>
      <c r="R2897" s="27"/>
      <c r="S2897" s="27"/>
      <c r="T2897" s="27"/>
      <c r="U2897" s="27"/>
      <c r="V2897" s="27"/>
      <c r="W2897" s="27"/>
    </row>
    <row r="2898" spans="3:23">
      <c r="C2898" s="27"/>
      <c r="D2898" s="27"/>
      <c r="E2898" s="27"/>
      <c r="F2898" s="27"/>
      <c r="G2898" s="27"/>
      <c r="H2898" s="27"/>
      <c r="I2898" s="27"/>
      <c r="J2898" s="27"/>
      <c r="K2898" s="27"/>
      <c r="L2898" s="27"/>
      <c r="M2898" s="27"/>
      <c r="N2898" s="27"/>
      <c r="O2898" s="27"/>
      <c r="P2898" s="27"/>
      <c r="Q2898" s="27"/>
      <c r="R2898" s="27"/>
      <c r="S2898" s="27"/>
      <c r="T2898" s="27"/>
      <c r="U2898" s="27"/>
      <c r="V2898" s="27"/>
      <c r="W2898" s="27"/>
    </row>
    <row r="2899" spans="3:23">
      <c r="C2899" s="27"/>
      <c r="D2899" s="27"/>
      <c r="E2899" s="27"/>
      <c r="F2899" s="27"/>
      <c r="G2899" s="27"/>
      <c r="H2899" s="27"/>
      <c r="I2899" s="27"/>
      <c r="J2899" s="27"/>
      <c r="K2899" s="27"/>
      <c r="L2899" s="27"/>
      <c r="M2899" s="27"/>
      <c r="N2899" s="27"/>
      <c r="O2899" s="27"/>
      <c r="P2899" s="27"/>
      <c r="Q2899" s="27"/>
      <c r="R2899" s="27"/>
      <c r="S2899" s="27"/>
      <c r="T2899" s="27"/>
      <c r="U2899" s="27"/>
      <c r="V2899" s="27"/>
      <c r="W2899" s="27"/>
    </row>
    <row r="2900" spans="3:23">
      <c r="C2900" s="27"/>
      <c r="D2900" s="27"/>
      <c r="E2900" s="27"/>
      <c r="F2900" s="27"/>
      <c r="G2900" s="27"/>
      <c r="H2900" s="27"/>
      <c r="I2900" s="27"/>
      <c r="J2900" s="27"/>
      <c r="K2900" s="27"/>
      <c r="L2900" s="27"/>
      <c r="M2900" s="27"/>
      <c r="N2900" s="27"/>
      <c r="O2900" s="27"/>
      <c r="P2900" s="27"/>
      <c r="Q2900" s="27"/>
      <c r="R2900" s="27"/>
      <c r="S2900" s="27"/>
      <c r="T2900" s="27"/>
      <c r="U2900" s="27"/>
      <c r="V2900" s="27"/>
      <c r="W2900" s="27"/>
    </row>
    <row r="2901" spans="3:23">
      <c r="C2901" s="27"/>
      <c r="D2901" s="27"/>
      <c r="E2901" s="27"/>
      <c r="F2901" s="27"/>
      <c r="G2901" s="27"/>
      <c r="H2901" s="27"/>
      <c r="I2901" s="27"/>
      <c r="J2901" s="27"/>
      <c r="K2901" s="27"/>
      <c r="L2901" s="27"/>
      <c r="M2901" s="27"/>
      <c r="N2901" s="27"/>
      <c r="O2901" s="27"/>
      <c r="P2901" s="27"/>
      <c r="Q2901" s="27"/>
      <c r="R2901" s="27"/>
      <c r="S2901" s="27"/>
      <c r="T2901" s="27"/>
      <c r="U2901" s="27"/>
      <c r="V2901" s="27"/>
      <c r="W2901" s="27"/>
    </row>
    <row r="2902" spans="3:23">
      <c r="C2902" s="27"/>
      <c r="D2902" s="27"/>
      <c r="E2902" s="27"/>
      <c r="F2902" s="27"/>
      <c r="G2902" s="27"/>
      <c r="H2902" s="27"/>
      <c r="I2902" s="27"/>
      <c r="J2902" s="27"/>
      <c r="K2902" s="27"/>
      <c r="L2902" s="27"/>
      <c r="M2902" s="27"/>
      <c r="N2902" s="27"/>
      <c r="O2902" s="27"/>
      <c r="P2902" s="27"/>
      <c r="Q2902" s="27"/>
      <c r="R2902" s="27"/>
      <c r="S2902" s="27"/>
      <c r="T2902" s="27"/>
      <c r="U2902" s="27"/>
      <c r="V2902" s="27"/>
      <c r="W2902" s="27"/>
    </row>
    <row r="2903" spans="3:23">
      <c r="C2903" s="27"/>
      <c r="D2903" s="27"/>
      <c r="E2903" s="27"/>
      <c r="F2903" s="27"/>
      <c r="G2903" s="27"/>
      <c r="H2903" s="27"/>
      <c r="I2903" s="27"/>
      <c r="J2903" s="27"/>
      <c r="K2903" s="27"/>
      <c r="L2903" s="27"/>
      <c r="M2903" s="27"/>
      <c r="N2903" s="27"/>
      <c r="O2903" s="27"/>
      <c r="P2903" s="27"/>
      <c r="Q2903" s="27"/>
      <c r="R2903" s="27"/>
      <c r="S2903" s="27"/>
      <c r="T2903" s="27"/>
      <c r="U2903" s="27"/>
      <c r="V2903" s="27"/>
      <c r="W2903" s="27"/>
    </row>
    <row r="2904" spans="3:23">
      <c r="C2904" s="27"/>
      <c r="D2904" s="27"/>
      <c r="E2904" s="27"/>
      <c r="F2904" s="27"/>
      <c r="G2904" s="27"/>
      <c r="H2904" s="27"/>
      <c r="I2904" s="27"/>
      <c r="J2904" s="27"/>
      <c r="K2904" s="27"/>
      <c r="L2904" s="27"/>
      <c r="M2904" s="27"/>
      <c r="N2904" s="27"/>
      <c r="O2904" s="27"/>
      <c r="P2904" s="27"/>
      <c r="Q2904" s="27"/>
      <c r="R2904" s="27"/>
      <c r="S2904" s="27"/>
      <c r="T2904" s="27"/>
      <c r="U2904" s="27"/>
      <c r="V2904" s="27"/>
      <c r="W2904" s="27"/>
    </row>
    <row r="2905" spans="3:23">
      <c r="C2905" s="27"/>
      <c r="D2905" s="27"/>
      <c r="E2905" s="27"/>
      <c r="F2905" s="27"/>
      <c r="G2905" s="27"/>
      <c r="H2905" s="27"/>
      <c r="I2905" s="27"/>
      <c r="J2905" s="27"/>
      <c r="K2905" s="27"/>
      <c r="L2905" s="27"/>
      <c r="M2905" s="27"/>
      <c r="N2905" s="27"/>
      <c r="O2905" s="27"/>
      <c r="P2905" s="27"/>
      <c r="Q2905" s="27"/>
      <c r="R2905" s="27"/>
      <c r="S2905" s="27"/>
      <c r="T2905" s="27"/>
      <c r="U2905" s="27"/>
      <c r="V2905" s="27"/>
      <c r="W2905" s="27"/>
    </row>
    <row r="2906" spans="3:23">
      <c r="C2906" s="27"/>
      <c r="D2906" s="27"/>
      <c r="E2906" s="27"/>
      <c r="F2906" s="27"/>
      <c r="G2906" s="27"/>
      <c r="H2906" s="27"/>
      <c r="I2906" s="27"/>
      <c r="J2906" s="27"/>
      <c r="K2906" s="27"/>
      <c r="L2906" s="27"/>
      <c r="M2906" s="27"/>
      <c r="N2906" s="27"/>
      <c r="O2906" s="27"/>
      <c r="P2906" s="27"/>
      <c r="Q2906" s="27"/>
      <c r="R2906" s="27"/>
      <c r="S2906" s="27"/>
      <c r="T2906" s="27"/>
      <c r="U2906" s="27"/>
      <c r="V2906" s="27"/>
      <c r="W2906" s="27"/>
    </row>
    <row r="2907" spans="3:23">
      <c r="C2907" s="27"/>
      <c r="D2907" s="27"/>
      <c r="E2907" s="27"/>
      <c r="F2907" s="27"/>
      <c r="G2907" s="27"/>
      <c r="H2907" s="27"/>
      <c r="I2907" s="27"/>
      <c r="J2907" s="27"/>
      <c r="K2907" s="27"/>
      <c r="L2907" s="27"/>
      <c r="M2907" s="27"/>
      <c r="N2907" s="27"/>
      <c r="O2907" s="27"/>
      <c r="P2907" s="27"/>
      <c r="Q2907" s="27"/>
      <c r="R2907" s="27"/>
      <c r="S2907" s="27"/>
      <c r="T2907" s="27"/>
      <c r="U2907" s="27"/>
      <c r="V2907" s="27"/>
      <c r="W2907" s="27"/>
    </row>
    <row r="2908" spans="3:23">
      <c r="C2908" s="27"/>
      <c r="D2908" s="27"/>
      <c r="E2908" s="27"/>
      <c r="F2908" s="27"/>
      <c r="G2908" s="27"/>
      <c r="H2908" s="27"/>
      <c r="I2908" s="27"/>
      <c r="J2908" s="27"/>
      <c r="K2908" s="27"/>
      <c r="L2908" s="27"/>
      <c r="M2908" s="27"/>
      <c r="N2908" s="27"/>
      <c r="O2908" s="27"/>
      <c r="P2908" s="27"/>
      <c r="Q2908" s="27"/>
      <c r="R2908" s="27"/>
      <c r="S2908" s="27"/>
      <c r="T2908" s="27"/>
      <c r="U2908" s="27"/>
      <c r="V2908" s="27"/>
      <c r="W2908" s="27"/>
    </row>
    <row r="2909" spans="3:23">
      <c r="C2909" s="27"/>
      <c r="D2909" s="27"/>
      <c r="E2909" s="27"/>
      <c r="F2909" s="27"/>
      <c r="G2909" s="27"/>
      <c r="H2909" s="27"/>
      <c r="I2909" s="27"/>
      <c r="J2909" s="27"/>
      <c r="K2909" s="27"/>
      <c r="L2909" s="27"/>
      <c r="M2909" s="27"/>
      <c r="N2909" s="27"/>
      <c r="O2909" s="27"/>
      <c r="P2909" s="27"/>
      <c r="Q2909" s="27"/>
      <c r="R2909" s="27"/>
      <c r="S2909" s="27"/>
      <c r="T2909" s="27"/>
      <c r="U2909" s="27"/>
      <c r="V2909" s="27"/>
      <c r="W2909" s="27"/>
    </row>
    <row r="2910" spans="3:23">
      <c r="C2910" s="27"/>
      <c r="D2910" s="27"/>
      <c r="E2910" s="27"/>
      <c r="F2910" s="27"/>
      <c r="G2910" s="27"/>
      <c r="H2910" s="27"/>
      <c r="I2910" s="27"/>
      <c r="J2910" s="27"/>
      <c r="K2910" s="27"/>
      <c r="L2910" s="27"/>
      <c r="M2910" s="27"/>
      <c r="N2910" s="27"/>
      <c r="O2910" s="27"/>
      <c r="P2910" s="27"/>
      <c r="Q2910" s="27"/>
      <c r="R2910" s="27"/>
      <c r="S2910" s="27"/>
      <c r="T2910" s="27"/>
      <c r="U2910" s="27"/>
      <c r="V2910" s="27"/>
      <c r="W2910" s="27"/>
    </row>
    <row r="2911" spans="3:23">
      <c r="C2911" s="27"/>
      <c r="D2911" s="27"/>
      <c r="E2911" s="27"/>
      <c r="F2911" s="27"/>
      <c r="G2911" s="27"/>
      <c r="H2911" s="27"/>
      <c r="I2911" s="27"/>
      <c r="J2911" s="27"/>
      <c r="K2911" s="27"/>
      <c r="L2911" s="27"/>
      <c r="M2911" s="27"/>
      <c r="N2911" s="27"/>
      <c r="O2911" s="27"/>
      <c r="P2911" s="27"/>
      <c r="Q2911" s="27"/>
      <c r="R2911" s="27"/>
      <c r="S2911" s="27"/>
      <c r="T2911" s="27"/>
      <c r="U2911" s="27"/>
      <c r="V2911" s="27"/>
      <c r="W2911" s="27"/>
    </row>
    <row r="2912" spans="3:23">
      <c r="C2912" s="27"/>
      <c r="D2912" s="27"/>
      <c r="E2912" s="27"/>
      <c r="F2912" s="27"/>
      <c r="G2912" s="27"/>
      <c r="H2912" s="27"/>
      <c r="I2912" s="27"/>
      <c r="J2912" s="27"/>
      <c r="K2912" s="27"/>
      <c r="L2912" s="27"/>
      <c r="M2912" s="27"/>
      <c r="N2912" s="27"/>
      <c r="O2912" s="27"/>
      <c r="P2912" s="27"/>
      <c r="Q2912" s="27"/>
      <c r="R2912" s="27"/>
      <c r="S2912" s="27"/>
      <c r="T2912" s="27"/>
      <c r="U2912" s="27"/>
      <c r="V2912" s="27"/>
      <c r="W2912" s="27"/>
    </row>
    <row r="2913" spans="3:23">
      <c r="C2913" s="27"/>
      <c r="D2913" s="27"/>
      <c r="E2913" s="27"/>
      <c r="F2913" s="27"/>
      <c r="G2913" s="27"/>
      <c r="H2913" s="27"/>
      <c r="I2913" s="27"/>
      <c r="J2913" s="27"/>
      <c r="K2913" s="27"/>
      <c r="L2913" s="27"/>
      <c r="M2913" s="27"/>
      <c r="N2913" s="27"/>
      <c r="O2913" s="27"/>
      <c r="P2913" s="27"/>
      <c r="Q2913" s="27"/>
      <c r="R2913" s="27"/>
      <c r="S2913" s="27"/>
      <c r="T2913" s="27"/>
      <c r="U2913" s="27"/>
      <c r="V2913" s="27"/>
      <c r="W2913" s="27"/>
    </row>
    <row r="2914" spans="3:23">
      <c r="C2914" s="27"/>
      <c r="D2914" s="27"/>
      <c r="E2914" s="27"/>
      <c r="F2914" s="27"/>
      <c r="G2914" s="27"/>
      <c r="H2914" s="27"/>
      <c r="I2914" s="27"/>
      <c r="J2914" s="27"/>
      <c r="K2914" s="27"/>
      <c r="L2914" s="27"/>
      <c r="M2914" s="27"/>
      <c r="N2914" s="27"/>
      <c r="O2914" s="27"/>
      <c r="P2914" s="27"/>
      <c r="Q2914" s="27"/>
      <c r="R2914" s="27"/>
      <c r="S2914" s="27"/>
      <c r="T2914" s="27"/>
      <c r="U2914" s="27"/>
      <c r="V2914" s="27"/>
      <c r="W2914" s="27"/>
    </row>
    <row r="2915" spans="3:23">
      <c r="C2915" s="27"/>
      <c r="D2915" s="27"/>
      <c r="E2915" s="27"/>
      <c r="F2915" s="27"/>
      <c r="G2915" s="27"/>
      <c r="H2915" s="27"/>
      <c r="I2915" s="27"/>
      <c r="J2915" s="27"/>
      <c r="K2915" s="27"/>
      <c r="L2915" s="27"/>
      <c r="M2915" s="27"/>
      <c r="N2915" s="27"/>
      <c r="O2915" s="27"/>
      <c r="P2915" s="27"/>
      <c r="Q2915" s="27"/>
      <c r="R2915" s="27"/>
      <c r="S2915" s="27"/>
      <c r="T2915" s="27"/>
      <c r="U2915" s="27"/>
      <c r="V2915" s="27"/>
      <c r="W2915" s="27"/>
    </row>
    <row r="2916" spans="3:23">
      <c r="C2916" s="27"/>
      <c r="D2916" s="27"/>
      <c r="E2916" s="27"/>
      <c r="F2916" s="27"/>
      <c r="G2916" s="27"/>
      <c r="H2916" s="27"/>
      <c r="I2916" s="27"/>
      <c r="J2916" s="27"/>
      <c r="K2916" s="27"/>
      <c r="L2916" s="27"/>
      <c r="M2916" s="27"/>
      <c r="N2916" s="27"/>
      <c r="O2916" s="27"/>
      <c r="P2916" s="27"/>
      <c r="Q2916" s="27"/>
      <c r="R2916" s="27"/>
      <c r="S2916" s="27"/>
      <c r="T2916" s="27"/>
      <c r="U2916" s="27"/>
      <c r="V2916" s="27"/>
      <c r="W2916" s="27"/>
    </row>
    <row r="2917" spans="3:23">
      <c r="C2917" s="27"/>
      <c r="D2917" s="27"/>
      <c r="E2917" s="27"/>
      <c r="F2917" s="27"/>
      <c r="G2917" s="27"/>
      <c r="H2917" s="27"/>
      <c r="I2917" s="27"/>
      <c r="J2917" s="27"/>
      <c r="K2917" s="27"/>
      <c r="L2917" s="27"/>
      <c r="M2917" s="27"/>
      <c r="N2917" s="27"/>
      <c r="O2917" s="27"/>
      <c r="P2917" s="27"/>
      <c r="Q2917" s="27"/>
      <c r="R2917" s="27"/>
      <c r="S2917" s="27"/>
      <c r="T2917" s="27"/>
      <c r="U2917" s="27"/>
      <c r="V2917" s="27"/>
      <c r="W2917" s="27"/>
    </row>
    <row r="2918" spans="3:23">
      <c r="C2918" s="27"/>
      <c r="D2918" s="27"/>
      <c r="E2918" s="27"/>
      <c r="F2918" s="27"/>
      <c r="G2918" s="27"/>
      <c r="H2918" s="27"/>
      <c r="I2918" s="27"/>
      <c r="J2918" s="27"/>
      <c r="K2918" s="27"/>
      <c r="L2918" s="27"/>
      <c r="M2918" s="27"/>
      <c r="N2918" s="27"/>
      <c r="O2918" s="27"/>
      <c r="P2918" s="27"/>
      <c r="Q2918" s="27"/>
      <c r="R2918" s="27"/>
      <c r="S2918" s="27"/>
      <c r="T2918" s="27"/>
      <c r="U2918" s="27"/>
      <c r="V2918" s="27"/>
      <c r="W2918" s="27"/>
    </row>
    <row r="2919" spans="3:23">
      <c r="C2919" s="27"/>
      <c r="D2919" s="27"/>
      <c r="E2919" s="27"/>
      <c r="F2919" s="27"/>
      <c r="G2919" s="27"/>
      <c r="H2919" s="27"/>
      <c r="I2919" s="27"/>
      <c r="J2919" s="27"/>
      <c r="K2919" s="27"/>
      <c r="L2919" s="27"/>
      <c r="M2919" s="27"/>
      <c r="N2919" s="27"/>
      <c r="O2919" s="27"/>
      <c r="P2919" s="27"/>
      <c r="Q2919" s="27"/>
      <c r="R2919" s="27"/>
      <c r="S2919" s="27"/>
      <c r="T2919" s="27"/>
      <c r="U2919" s="27"/>
      <c r="V2919" s="27"/>
      <c r="W2919" s="27"/>
    </row>
    <row r="2920" spans="3:23">
      <c r="C2920" s="27"/>
      <c r="D2920" s="27"/>
      <c r="E2920" s="27"/>
      <c r="F2920" s="27"/>
      <c r="G2920" s="27"/>
      <c r="H2920" s="27"/>
      <c r="I2920" s="27"/>
      <c r="J2920" s="27"/>
      <c r="K2920" s="27"/>
      <c r="L2920" s="27"/>
      <c r="M2920" s="27"/>
      <c r="N2920" s="27"/>
      <c r="O2920" s="27"/>
      <c r="P2920" s="27"/>
      <c r="Q2920" s="27"/>
      <c r="R2920" s="27"/>
      <c r="S2920" s="27"/>
      <c r="T2920" s="27"/>
      <c r="U2920" s="27"/>
      <c r="V2920" s="27"/>
      <c r="W2920" s="27"/>
    </row>
    <row r="2921" spans="3:23">
      <c r="C2921" s="27"/>
      <c r="D2921" s="27"/>
      <c r="E2921" s="27"/>
      <c r="F2921" s="27"/>
      <c r="G2921" s="27"/>
      <c r="H2921" s="27"/>
      <c r="I2921" s="27"/>
      <c r="J2921" s="27"/>
      <c r="K2921" s="27"/>
      <c r="L2921" s="27"/>
      <c r="M2921" s="27"/>
      <c r="N2921" s="27"/>
      <c r="O2921" s="27"/>
      <c r="P2921" s="27"/>
      <c r="Q2921" s="27"/>
      <c r="R2921" s="27"/>
      <c r="S2921" s="27"/>
      <c r="T2921" s="27"/>
      <c r="U2921" s="27"/>
      <c r="V2921" s="27"/>
      <c r="W2921" s="27"/>
    </row>
    <row r="2922" spans="3:23">
      <c r="C2922" s="27"/>
      <c r="D2922" s="27"/>
      <c r="E2922" s="27"/>
      <c r="F2922" s="27"/>
      <c r="G2922" s="27"/>
      <c r="H2922" s="27"/>
      <c r="I2922" s="27"/>
      <c r="J2922" s="27"/>
      <c r="K2922" s="27"/>
      <c r="L2922" s="27"/>
      <c r="M2922" s="27"/>
      <c r="N2922" s="27"/>
      <c r="O2922" s="27"/>
      <c r="P2922" s="27"/>
      <c r="Q2922" s="27"/>
      <c r="R2922" s="27"/>
      <c r="S2922" s="27"/>
      <c r="T2922" s="27"/>
      <c r="U2922" s="27"/>
      <c r="V2922" s="27"/>
      <c r="W2922" s="27"/>
    </row>
    <row r="2923" spans="3:23">
      <c r="C2923" s="27"/>
      <c r="D2923" s="27"/>
      <c r="E2923" s="27"/>
      <c r="F2923" s="27"/>
      <c r="G2923" s="27"/>
      <c r="H2923" s="27"/>
      <c r="I2923" s="27"/>
      <c r="J2923" s="27"/>
      <c r="K2923" s="27"/>
      <c r="L2923" s="27"/>
      <c r="M2923" s="27"/>
      <c r="N2923" s="27"/>
      <c r="O2923" s="27"/>
      <c r="P2923" s="27"/>
      <c r="Q2923" s="27"/>
      <c r="R2923" s="27"/>
      <c r="S2923" s="27"/>
      <c r="T2923" s="27"/>
      <c r="U2923" s="27"/>
      <c r="V2923" s="27"/>
      <c r="W2923" s="27"/>
    </row>
    <row r="2924" spans="3:23">
      <c r="C2924" s="27"/>
      <c r="D2924" s="27"/>
      <c r="E2924" s="27"/>
      <c r="F2924" s="27"/>
      <c r="G2924" s="27"/>
      <c r="H2924" s="27"/>
      <c r="I2924" s="27"/>
      <c r="J2924" s="27"/>
      <c r="K2924" s="27"/>
      <c r="L2924" s="27"/>
      <c r="M2924" s="27"/>
      <c r="N2924" s="27"/>
      <c r="O2924" s="27"/>
      <c r="P2924" s="27"/>
      <c r="Q2924" s="27"/>
      <c r="R2924" s="27"/>
      <c r="S2924" s="27"/>
      <c r="T2924" s="27"/>
      <c r="U2924" s="27"/>
      <c r="V2924" s="27"/>
      <c r="W2924" s="27"/>
    </row>
    <row r="2925" spans="3:23">
      <c r="C2925" s="27"/>
      <c r="D2925" s="27"/>
      <c r="E2925" s="27"/>
      <c r="F2925" s="27"/>
      <c r="G2925" s="27"/>
      <c r="H2925" s="27"/>
      <c r="I2925" s="27"/>
      <c r="J2925" s="27"/>
      <c r="K2925" s="27"/>
      <c r="L2925" s="27"/>
      <c r="M2925" s="27"/>
      <c r="N2925" s="27"/>
      <c r="O2925" s="27"/>
      <c r="P2925" s="27"/>
      <c r="Q2925" s="27"/>
      <c r="R2925" s="27"/>
      <c r="S2925" s="27"/>
      <c r="T2925" s="27"/>
      <c r="U2925" s="27"/>
      <c r="V2925" s="27"/>
      <c r="W2925" s="27"/>
    </row>
    <row r="2926" spans="3:23">
      <c r="C2926" s="27"/>
      <c r="D2926" s="27"/>
      <c r="E2926" s="27"/>
      <c r="F2926" s="27"/>
      <c r="G2926" s="27"/>
      <c r="H2926" s="27"/>
      <c r="I2926" s="27"/>
      <c r="J2926" s="27"/>
      <c r="K2926" s="27"/>
      <c r="L2926" s="27"/>
      <c r="M2926" s="27"/>
      <c r="N2926" s="27"/>
      <c r="O2926" s="27"/>
      <c r="P2926" s="27"/>
      <c r="Q2926" s="27"/>
      <c r="R2926" s="27"/>
      <c r="S2926" s="27"/>
      <c r="T2926" s="27"/>
      <c r="U2926" s="27"/>
      <c r="V2926" s="27"/>
      <c r="W2926" s="27"/>
    </row>
    <row r="2927" spans="3:23">
      <c r="C2927" s="27"/>
      <c r="D2927" s="27"/>
      <c r="E2927" s="27"/>
      <c r="F2927" s="27"/>
      <c r="G2927" s="27"/>
      <c r="H2927" s="27"/>
      <c r="I2927" s="27"/>
      <c r="J2927" s="27"/>
      <c r="K2927" s="27"/>
      <c r="L2927" s="27"/>
      <c r="M2927" s="27"/>
      <c r="N2927" s="27"/>
      <c r="O2927" s="27"/>
      <c r="P2927" s="27"/>
      <c r="Q2927" s="27"/>
      <c r="R2927" s="27"/>
      <c r="S2927" s="27"/>
      <c r="T2927" s="27"/>
      <c r="U2927" s="27"/>
      <c r="V2927" s="27"/>
      <c r="W2927" s="27"/>
    </row>
    <row r="2928" spans="3:23">
      <c r="C2928" s="27"/>
      <c r="D2928" s="27"/>
      <c r="E2928" s="27"/>
      <c r="F2928" s="27"/>
      <c r="G2928" s="27"/>
      <c r="H2928" s="27"/>
      <c r="I2928" s="27"/>
      <c r="J2928" s="27"/>
      <c r="K2928" s="27"/>
      <c r="L2928" s="27"/>
      <c r="M2928" s="27"/>
      <c r="N2928" s="27"/>
      <c r="O2928" s="27"/>
      <c r="P2928" s="27"/>
      <c r="Q2928" s="27"/>
      <c r="R2928" s="27"/>
      <c r="S2928" s="27"/>
      <c r="T2928" s="27"/>
      <c r="U2928" s="27"/>
      <c r="V2928" s="27"/>
      <c r="W2928" s="27"/>
    </row>
    <row r="2929" spans="3:23">
      <c r="C2929" s="27"/>
      <c r="D2929" s="27"/>
      <c r="E2929" s="27"/>
      <c r="F2929" s="27"/>
      <c r="G2929" s="27"/>
      <c r="H2929" s="27"/>
      <c r="I2929" s="27"/>
      <c r="J2929" s="27"/>
      <c r="K2929" s="27"/>
      <c r="L2929" s="27"/>
      <c r="M2929" s="27"/>
      <c r="N2929" s="27"/>
      <c r="O2929" s="27"/>
      <c r="P2929" s="27"/>
      <c r="Q2929" s="27"/>
      <c r="R2929" s="27"/>
      <c r="S2929" s="27"/>
      <c r="T2929" s="27"/>
      <c r="U2929" s="27"/>
      <c r="V2929" s="27"/>
      <c r="W2929" s="27"/>
    </row>
    <row r="2930" spans="3:23">
      <c r="C2930" s="27"/>
      <c r="D2930" s="27"/>
      <c r="E2930" s="27"/>
      <c r="F2930" s="27"/>
      <c r="G2930" s="27"/>
      <c r="H2930" s="27"/>
      <c r="I2930" s="27"/>
      <c r="J2930" s="27"/>
      <c r="K2930" s="27"/>
      <c r="L2930" s="27"/>
      <c r="M2930" s="27"/>
      <c r="N2930" s="27"/>
      <c r="O2930" s="27"/>
      <c r="P2930" s="27"/>
      <c r="Q2930" s="27"/>
      <c r="R2930" s="27"/>
      <c r="S2930" s="27"/>
      <c r="T2930" s="27"/>
      <c r="U2930" s="27"/>
      <c r="V2930" s="27"/>
      <c r="W2930" s="27"/>
    </row>
    <row r="2931" spans="3:23">
      <c r="C2931" s="27"/>
      <c r="D2931" s="27"/>
      <c r="E2931" s="27"/>
      <c r="F2931" s="27"/>
      <c r="G2931" s="27"/>
      <c r="H2931" s="27"/>
      <c r="I2931" s="27"/>
      <c r="J2931" s="27"/>
      <c r="K2931" s="27"/>
      <c r="L2931" s="27"/>
      <c r="M2931" s="27"/>
      <c r="N2931" s="27"/>
      <c r="O2931" s="27"/>
      <c r="P2931" s="27"/>
      <c r="Q2931" s="27"/>
      <c r="R2931" s="27"/>
      <c r="S2931" s="27"/>
      <c r="T2931" s="27"/>
      <c r="U2931" s="27"/>
      <c r="V2931" s="27"/>
      <c r="W2931" s="27"/>
    </row>
    <row r="2932" spans="3:23">
      <c r="C2932" s="27"/>
      <c r="D2932" s="27"/>
      <c r="E2932" s="27"/>
      <c r="F2932" s="27"/>
      <c r="G2932" s="27"/>
      <c r="H2932" s="27"/>
      <c r="I2932" s="27"/>
      <c r="J2932" s="27"/>
      <c r="K2932" s="27"/>
      <c r="L2932" s="27"/>
      <c r="M2932" s="27"/>
      <c r="N2932" s="27"/>
      <c r="O2932" s="27"/>
      <c r="P2932" s="27"/>
      <c r="Q2932" s="27"/>
      <c r="R2932" s="27"/>
      <c r="S2932" s="27"/>
      <c r="T2932" s="27"/>
      <c r="U2932" s="27"/>
      <c r="V2932" s="27"/>
      <c r="W2932" s="27"/>
    </row>
    <row r="2933" spans="3:23">
      <c r="C2933" s="27"/>
      <c r="D2933" s="27"/>
      <c r="E2933" s="27"/>
      <c r="F2933" s="27"/>
      <c r="G2933" s="27"/>
      <c r="H2933" s="27"/>
      <c r="I2933" s="27"/>
      <c r="J2933" s="27"/>
      <c r="K2933" s="27"/>
      <c r="L2933" s="27"/>
      <c r="M2933" s="27"/>
      <c r="N2933" s="27"/>
      <c r="O2933" s="27"/>
      <c r="P2933" s="27"/>
      <c r="Q2933" s="27"/>
      <c r="R2933" s="27"/>
      <c r="S2933" s="27"/>
      <c r="T2933" s="27"/>
      <c r="U2933" s="27"/>
      <c r="V2933" s="27"/>
      <c r="W2933" s="27"/>
    </row>
    <row r="2934" spans="3:23">
      <c r="C2934" s="27"/>
      <c r="D2934" s="27"/>
      <c r="E2934" s="27"/>
      <c r="F2934" s="27"/>
      <c r="G2934" s="27"/>
      <c r="H2934" s="27"/>
      <c r="I2934" s="27"/>
      <c r="J2934" s="27"/>
      <c r="K2934" s="27"/>
      <c r="L2934" s="27"/>
      <c r="M2934" s="27"/>
      <c r="N2934" s="27"/>
      <c r="O2934" s="27"/>
      <c r="P2934" s="27"/>
      <c r="Q2934" s="27"/>
      <c r="R2934" s="27"/>
      <c r="S2934" s="27"/>
      <c r="T2934" s="27"/>
      <c r="U2934" s="27"/>
      <c r="V2934" s="27"/>
      <c r="W2934" s="27"/>
    </row>
    <row r="2935" spans="3:23">
      <c r="C2935" s="27"/>
      <c r="D2935" s="27"/>
      <c r="E2935" s="27"/>
      <c r="F2935" s="27"/>
      <c r="G2935" s="27"/>
      <c r="H2935" s="27"/>
      <c r="I2935" s="27"/>
      <c r="J2935" s="27"/>
      <c r="K2935" s="27"/>
      <c r="L2935" s="27"/>
      <c r="M2935" s="27"/>
      <c r="N2935" s="27"/>
      <c r="O2935" s="27"/>
      <c r="P2935" s="27"/>
      <c r="Q2935" s="27"/>
      <c r="R2935" s="27"/>
      <c r="S2935" s="27"/>
      <c r="T2935" s="27"/>
      <c r="U2935" s="27"/>
      <c r="V2935" s="27"/>
      <c r="W2935" s="27"/>
    </row>
    <row r="2936" spans="3:23">
      <c r="C2936" s="27"/>
      <c r="D2936" s="27"/>
      <c r="E2936" s="27"/>
      <c r="F2936" s="27"/>
      <c r="G2936" s="27"/>
      <c r="H2936" s="27"/>
      <c r="I2936" s="27"/>
      <c r="J2936" s="27"/>
      <c r="K2936" s="27"/>
      <c r="L2936" s="27"/>
      <c r="M2936" s="27"/>
      <c r="N2936" s="27"/>
      <c r="O2936" s="27"/>
      <c r="P2936" s="27"/>
      <c r="Q2936" s="27"/>
      <c r="R2936" s="27"/>
      <c r="S2936" s="27"/>
      <c r="T2936" s="27"/>
      <c r="U2936" s="27"/>
      <c r="V2936" s="27"/>
      <c r="W2936" s="27"/>
    </row>
    <row r="2937" spans="3:23">
      <c r="C2937" s="27"/>
      <c r="D2937" s="27"/>
      <c r="E2937" s="27"/>
      <c r="F2937" s="27"/>
      <c r="G2937" s="27"/>
      <c r="H2937" s="27"/>
      <c r="I2937" s="27"/>
      <c r="J2937" s="27"/>
      <c r="K2937" s="27"/>
      <c r="L2937" s="27"/>
      <c r="M2937" s="27"/>
      <c r="N2937" s="27"/>
      <c r="O2937" s="27"/>
      <c r="P2937" s="27"/>
      <c r="Q2937" s="27"/>
      <c r="R2937" s="27"/>
      <c r="S2937" s="27"/>
      <c r="T2937" s="27"/>
      <c r="U2937" s="27"/>
      <c r="V2937" s="27"/>
      <c r="W2937" s="27"/>
    </row>
    <row r="2938" spans="3:23">
      <c r="C2938" s="27"/>
      <c r="D2938" s="27"/>
      <c r="E2938" s="27"/>
      <c r="F2938" s="27"/>
      <c r="G2938" s="27"/>
      <c r="H2938" s="27"/>
      <c r="I2938" s="27"/>
      <c r="J2938" s="27"/>
      <c r="K2938" s="27"/>
      <c r="L2938" s="27"/>
      <c r="M2938" s="27"/>
      <c r="N2938" s="27"/>
      <c r="O2938" s="27"/>
      <c r="P2938" s="27"/>
      <c r="Q2938" s="27"/>
      <c r="R2938" s="27"/>
      <c r="S2938" s="27"/>
      <c r="T2938" s="27"/>
      <c r="U2938" s="27"/>
      <c r="V2938" s="27"/>
      <c r="W2938" s="27"/>
    </row>
    <row r="2939" spans="3:23">
      <c r="C2939" s="27"/>
      <c r="D2939" s="27"/>
      <c r="E2939" s="27"/>
      <c r="F2939" s="27"/>
      <c r="G2939" s="27"/>
      <c r="H2939" s="27"/>
      <c r="I2939" s="27"/>
      <c r="J2939" s="27"/>
      <c r="K2939" s="27"/>
      <c r="L2939" s="27"/>
      <c r="M2939" s="27"/>
      <c r="N2939" s="27"/>
      <c r="O2939" s="27"/>
      <c r="P2939" s="27"/>
      <c r="Q2939" s="27"/>
      <c r="R2939" s="27"/>
      <c r="S2939" s="27"/>
      <c r="T2939" s="27"/>
      <c r="U2939" s="27"/>
      <c r="V2939" s="27"/>
      <c r="W2939" s="27"/>
    </row>
    <row r="2940" spans="3:23">
      <c r="C2940" s="27"/>
      <c r="D2940" s="27"/>
      <c r="E2940" s="27"/>
      <c r="F2940" s="27"/>
      <c r="G2940" s="27"/>
      <c r="H2940" s="27"/>
      <c r="I2940" s="27"/>
      <c r="J2940" s="27"/>
      <c r="K2940" s="27"/>
      <c r="L2940" s="27"/>
      <c r="M2940" s="27"/>
      <c r="N2940" s="27"/>
      <c r="O2940" s="27"/>
      <c r="P2940" s="27"/>
      <c r="Q2940" s="27"/>
      <c r="R2940" s="27"/>
      <c r="S2940" s="27"/>
      <c r="T2940" s="27"/>
      <c r="U2940" s="27"/>
      <c r="V2940" s="27"/>
      <c r="W2940" s="27"/>
    </row>
    <row r="2941" spans="3:23">
      <c r="C2941" s="27"/>
      <c r="D2941" s="27"/>
      <c r="E2941" s="27"/>
      <c r="F2941" s="27"/>
      <c r="G2941" s="27"/>
      <c r="H2941" s="27"/>
      <c r="I2941" s="27"/>
      <c r="J2941" s="27"/>
      <c r="K2941" s="27"/>
      <c r="L2941" s="27"/>
      <c r="M2941" s="27"/>
      <c r="N2941" s="27"/>
      <c r="O2941" s="27"/>
      <c r="P2941" s="27"/>
      <c r="Q2941" s="27"/>
      <c r="R2941" s="27"/>
      <c r="S2941" s="27"/>
      <c r="T2941" s="27"/>
      <c r="U2941" s="27"/>
      <c r="V2941" s="27"/>
      <c r="W2941" s="27"/>
    </row>
    <row r="2942" spans="3:23">
      <c r="C2942" s="27"/>
      <c r="D2942" s="27"/>
      <c r="E2942" s="27"/>
      <c r="F2942" s="27"/>
      <c r="G2942" s="27"/>
      <c r="H2942" s="27"/>
      <c r="I2942" s="27"/>
      <c r="J2942" s="27"/>
      <c r="K2942" s="27"/>
      <c r="L2942" s="27"/>
      <c r="M2942" s="27"/>
      <c r="N2942" s="27"/>
      <c r="O2942" s="27"/>
      <c r="P2942" s="27"/>
      <c r="Q2942" s="27"/>
      <c r="R2942" s="27"/>
      <c r="S2942" s="27"/>
      <c r="T2942" s="27"/>
      <c r="U2942" s="27"/>
      <c r="V2942" s="27"/>
      <c r="W2942" s="27"/>
    </row>
    <row r="2943" spans="3:23">
      <c r="C2943" s="27"/>
      <c r="D2943" s="27"/>
      <c r="E2943" s="27"/>
      <c r="F2943" s="27"/>
      <c r="G2943" s="27"/>
      <c r="H2943" s="27"/>
      <c r="I2943" s="27"/>
      <c r="J2943" s="27"/>
      <c r="K2943" s="27"/>
      <c r="L2943" s="27"/>
      <c r="M2943" s="27"/>
      <c r="N2943" s="27"/>
      <c r="O2943" s="27"/>
      <c r="P2943" s="27"/>
      <c r="Q2943" s="27"/>
      <c r="R2943" s="27"/>
      <c r="S2943" s="27"/>
      <c r="T2943" s="27"/>
      <c r="U2943" s="27"/>
      <c r="V2943" s="27"/>
      <c r="W2943" s="27"/>
    </row>
    <row r="2944" spans="3:23">
      <c r="C2944" s="27"/>
      <c r="D2944" s="27"/>
      <c r="E2944" s="27"/>
      <c r="F2944" s="27"/>
      <c r="G2944" s="27"/>
      <c r="H2944" s="27"/>
      <c r="I2944" s="27"/>
      <c r="J2944" s="27"/>
      <c r="K2944" s="27"/>
      <c r="L2944" s="27"/>
      <c r="M2944" s="27"/>
      <c r="N2944" s="27"/>
      <c r="O2944" s="27"/>
      <c r="P2944" s="27"/>
      <c r="Q2944" s="27"/>
      <c r="R2944" s="27"/>
      <c r="S2944" s="27"/>
      <c r="T2944" s="27"/>
      <c r="U2944" s="27"/>
      <c r="V2944" s="27"/>
      <c r="W2944" s="27"/>
    </row>
    <row r="2945" spans="3:23">
      <c r="C2945" s="27"/>
      <c r="D2945" s="27"/>
      <c r="E2945" s="27"/>
      <c r="F2945" s="27"/>
      <c r="G2945" s="27"/>
      <c r="H2945" s="27"/>
      <c r="I2945" s="27"/>
      <c r="J2945" s="27"/>
      <c r="K2945" s="27"/>
      <c r="L2945" s="27"/>
      <c r="M2945" s="27"/>
      <c r="N2945" s="27"/>
      <c r="O2945" s="27"/>
      <c r="P2945" s="27"/>
      <c r="Q2945" s="27"/>
      <c r="R2945" s="27"/>
      <c r="S2945" s="27"/>
      <c r="T2945" s="27"/>
      <c r="U2945" s="27"/>
      <c r="V2945" s="27"/>
      <c r="W2945" s="27"/>
    </row>
    <row r="2946" spans="3:23">
      <c r="C2946" s="27"/>
      <c r="D2946" s="27"/>
      <c r="E2946" s="27"/>
      <c r="F2946" s="27"/>
      <c r="G2946" s="27"/>
      <c r="H2946" s="27"/>
      <c r="I2946" s="27"/>
      <c r="J2946" s="27"/>
      <c r="K2946" s="27"/>
      <c r="L2946" s="27"/>
      <c r="M2946" s="27"/>
      <c r="N2946" s="27"/>
      <c r="O2946" s="27"/>
      <c r="P2946" s="27"/>
      <c r="Q2946" s="27"/>
      <c r="R2946" s="27"/>
      <c r="S2946" s="27"/>
      <c r="T2946" s="27"/>
      <c r="U2946" s="27"/>
      <c r="V2946" s="27"/>
      <c r="W2946" s="27"/>
    </row>
    <row r="2947" spans="3:23">
      <c r="C2947" s="27"/>
      <c r="D2947" s="27"/>
      <c r="E2947" s="27"/>
      <c r="F2947" s="27"/>
      <c r="G2947" s="27"/>
      <c r="H2947" s="27"/>
      <c r="I2947" s="27"/>
      <c r="J2947" s="27"/>
      <c r="K2947" s="27"/>
      <c r="L2947" s="27"/>
      <c r="M2947" s="27"/>
      <c r="N2947" s="27"/>
      <c r="O2947" s="27"/>
      <c r="P2947" s="27"/>
      <c r="Q2947" s="27"/>
      <c r="R2947" s="27"/>
      <c r="S2947" s="27"/>
      <c r="T2947" s="27"/>
      <c r="U2947" s="27"/>
      <c r="V2947" s="27"/>
      <c r="W2947" s="27"/>
    </row>
    <row r="2948" spans="3:23">
      <c r="C2948" s="27"/>
      <c r="D2948" s="27"/>
      <c r="E2948" s="27"/>
      <c r="F2948" s="27"/>
      <c r="G2948" s="27"/>
      <c r="H2948" s="27"/>
      <c r="I2948" s="27"/>
      <c r="J2948" s="27"/>
      <c r="K2948" s="27"/>
      <c r="L2948" s="27"/>
      <c r="M2948" s="27"/>
      <c r="N2948" s="27"/>
      <c r="O2948" s="27"/>
      <c r="P2948" s="27"/>
      <c r="Q2948" s="27"/>
      <c r="R2948" s="27"/>
      <c r="S2948" s="27"/>
      <c r="T2948" s="27"/>
      <c r="U2948" s="27"/>
      <c r="V2948" s="27"/>
      <c r="W2948" s="27"/>
    </row>
    <row r="2949" spans="3:23">
      <c r="C2949" s="27"/>
      <c r="D2949" s="27"/>
      <c r="E2949" s="27"/>
      <c r="F2949" s="27"/>
      <c r="G2949" s="27"/>
      <c r="H2949" s="27"/>
      <c r="I2949" s="27"/>
      <c r="J2949" s="27"/>
      <c r="K2949" s="27"/>
      <c r="L2949" s="27"/>
      <c r="M2949" s="27"/>
      <c r="N2949" s="27"/>
      <c r="O2949" s="27"/>
      <c r="P2949" s="27"/>
      <c r="Q2949" s="27"/>
      <c r="R2949" s="27"/>
      <c r="S2949" s="27"/>
      <c r="T2949" s="27"/>
      <c r="U2949" s="27"/>
      <c r="V2949" s="27"/>
      <c r="W2949" s="27"/>
    </row>
    <row r="2950" spans="3:23">
      <c r="C2950" s="27"/>
      <c r="D2950" s="27"/>
      <c r="E2950" s="27"/>
      <c r="F2950" s="27"/>
      <c r="G2950" s="27"/>
      <c r="H2950" s="27"/>
      <c r="I2950" s="27"/>
      <c r="J2950" s="27"/>
      <c r="K2950" s="27"/>
      <c r="L2950" s="27"/>
      <c r="M2950" s="27"/>
      <c r="N2950" s="27"/>
      <c r="O2950" s="27"/>
      <c r="P2950" s="27"/>
      <c r="Q2950" s="27"/>
      <c r="R2950" s="27"/>
      <c r="S2950" s="27"/>
      <c r="T2950" s="27"/>
      <c r="U2950" s="27"/>
      <c r="V2950" s="27"/>
      <c r="W2950" s="27"/>
    </row>
    <row r="2951" spans="3:23">
      <c r="C2951" s="27"/>
      <c r="D2951" s="27"/>
      <c r="E2951" s="27"/>
      <c r="F2951" s="27"/>
      <c r="G2951" s="27"/>
      <c r="H2951" s="27"/>
      <c r="I2951" s="27"/>
      <c r="J2951" s="27"/>
      <c r="K2951" s="27"/>
      <c r="L2951" s="27"/>
      <c r="M2951" s="27"/>
      <c r="N2951" s="27"/>
      <c r="O2951" s="27"/>
      <c r="P2951" s="27"/>
      <c r="Q2951" s="27"/>
      <c r="R2951" s="27"/>
      <c r="S2951" s="27"/>
      <c r="T2951" s="27"/>
      <c r="U2951" s="27"/>
      <c r="V2951" s="27"/>
      <c r="W2951" s="27"/>
    </row>
    <row r="2952" spans="3:23">
      <c r="C2952" s="27"/>
      <c r="D2952" s="27"/>
      <c r="E2952" s="27"/>
      <c r="F2952" s="27"/>
      <c r="G2952" s="27"/>
      <c r="H2952" s="27"/>
      <c r="I2952" s="27"/>
      <c r="J2952" s="27"/>
      <c r="K2952" s="27"/>
      <c r="L2952" s="27"/>
      <c r="M2952" s="27"/>
      <c r="N2952" s="27"/>
      <c r="O2952" s="27"/>
      <c r="P2952" s="27"/>
      <c r="Q2952" s="27"/>
      <c r="R2952" s="27"/>
      <c r="S2952" s="27"/>
      <c r="T2952" s="27"/>
      <c r="U2952" s="27"/>
      <c r="V2952" s="27"/>
      <c r="W2952" s="27"/>
    </row>
    <row r="2953" spans="3:23">
      <c r="C2953" s="27"/>
      <c r="D2953" s="27"/>
      <c r="E2953" s="27"/>
      <c r="F2953" s="27"/>
      <c r="G2953" s="27"/>
      <c r="H2953" s="27"/>
      <c r="I2953" s="27"/>
      <c r="J2953" s="27"/>
      <c r="K2953" s="27"/>
      <c r="L2953" s="27"/>
      <c r="M2953" s="27"/>
      <c r="N2953" s="27"/>
      <c r="O2953" s="27"/>
      <c r="P2953" s="27"/>
      <c r="Q2953" s="27"/>
      <c r="R2953" s="27"/>
      <c r="S2953" s="27"/>
      <c r="T2953" s="27"/>
      <c r="U2953" s="27"/>
      <c r="V2953" s="27"/>
      <c r="W2953" s="27"/>
    </row>
    <row r="2954" spans="3:23">
      <c r="C2954" s="27"/>
      <c r="D2954" s="27"/>
      <c r="E2954" s="27"/>
      <c r="F2954" s="27"/>
      <c r="G2954" s="27"/>
      <c r="H2954" s="27"/>
      <c r="I2954" s="27"/>
      <c r="J2954" s="27"/>
      <c r="K2954" s="27"/>
      <c r="L2954" s="27"/>
      <c r="M2954" s="27"/>
      <c r="N2954" s="27"/>
      <c r="O2954" s="27"/>
      <c r="P2954" s="27"/>
      <c r="Q2954" s="27"/>
      <c r="R2954" s="27"/>
      <c r="S2954" s="27"/>
      <c r="T2954" s="27"/>
      <c r="U2954" s="27"/>
      <c r="V2954" s="27"/>
      <c r="W2954" s="27"/>
    </row>
    <row r="2955" spans="3:23">
      <c r="C2955" s="27"/>
      <c r="D2955" s="27"/>
      <c r="E2955" s="27"/>
      <c r="F2955" s="27"/>
      <c r="G2955" s="27"/>
      <c r="H2955" s="27"/>
      <c r="I2955" s="27"/>
      <c r="J2955" s="27"/>
      <c r="K2955" s="27"/>
      <c r="L2955" s="27"/>
      <c r="M2955" s="27"/>
      <c r="N2955" s="27"/>
      <c r="O2955" s="27"/>
      <c r="P2955" s="27"/>
      <c r="Q2955" s="27"/>
      <c r="R2955" s="27"/>
      <c r="S2955" s="27"/>
      <c r="T2955" s="27"/>
      <c r="U2955" s="27"/>
      <c r="V2955" s="27"/>
      <c r="W2955" s="27"/>
    </row>
    <row r="2956" spans="3:23">
      <c r="C2956" s="27"/>
      <c r="D2956" s="27"/>
      <c r="E2956" s="27"/>
      <c r="F2956" s="27"/>
      <c r="G2956" s="27"/>
      <c r="H2956" s="27"/>
      <c r="I2956" s="27"/>
      <c r="J2956" s="27"/>
      <c r="K2956" s="27"/>
      <c r="L2956" s="27"/>
      <c r="M2956" s="27"/>
      <c r="N2956" s="27"/>
      <c r="O2956" s="27"/>
      <c r="P2956" s="27"/>
      <c r="Q2956" s="27"/>
      <c r="R2956" s="27"/>
      <c r="S2956" s="27"/>
      <c r="T2956" s="27"/>
      <c r="U2956" s="27"/>
      <c r="V2956" s="27"/>
      <c r="W2956" s="27"/>
    </row>
    <row r="2957" spans="3:23">
      <c r="C2957" s="27"/>
      <c r="D2957" s="27"/>
      <c r="E2957" s="27"/>
      <c r="F2957" s="27"/>
      <c r="G2957" s="27"/>
      <c r="H2957" s="27"/>
      <c r="I2957" s="27"/>
      <c r="J2957" s="27"/>
      <c r="K2957" s="27"/>
      <c r="L2957" s="27"/>
      <c r="M2957" s="27"/>
      <c r="N2957" s="27"/>
      <c r="O2957" s="27"/>
      <c r="P2957" s="27"/>
      <c r="Q2957" s="27"/>
      <c r="R2957" s="27"/>
      <c r="S2957" s="27"/>
      <c r="T2957" s="27"/>
      <c r="U2957" s="27"/>
      <c r="V2957" s="27"/>
      <c r="W2957" s="27"/>
    </row>
    <row r="2958" spans="3:23">
      <c r="C2958" s="27"/>
      <c r="D2958" s="27"/>
      <c r="E2958" s="27"/>
      <c r="F2958" s="27"/>
      <c r="G2958" s="27"/>
      <c r="H2958" s="27"/>
      <c r="I2958" s="27"/>
      <c r="J2958" s="27"/>
      <c r="K2958" s="27"/>
      <c r="L2958" s="27"/>
      <c r="M2958" s="27"/>
      <c r="N2958" s="27"/>
      <c r="O2958" s="27"/>
      <c r="P2958" s="27"/>
      <c r="Q2958" s="27"/>
      <c r="R2958" s="27"/>
      <c r="S2958" s="27"/>
      <c r="T2958" s="27"/>
      <c r="U2958" s="27"/>
      <c r="V2958" s="27"/>
      <c r="W2958" s="27"/>
    </row>
    <row r="2959" spans="3:23">
      <c r="C2959" s="27"/>
      <c r="D2959" s="27"/>
      <c r="E2959" s="27"/>
      <c r="F2959" s="27"/>
      <c r="G2959" s="27"/>
      <c r="H2959" s="27"/>
      <c r="I2959" s="27"/>
      <c r="J2959" s="27"/>
      <c r="K2959" s="27"/>
      <c r="L2959" s="27"/>
      <c r="M2959" s="27"/>
      <c r="N2959" s="27"/>
      <c r="O2959" s="27"/>
      <c r="P2959" s="27"/>
      <c r="Q2959" s="27"/>
      <c r="R2959" s="27"/>
      <c r="S2959" s="27"/>
      <c r="T2959" s="27"/>
      <c r="U2959" s="27"/>
      <c r="V2959" s="27"/>
      <c r="W2959" s="27"/>
    </row>
    <row r="2960" spans="3:23">
      <c r="C2960" s="27"/>
      <c r="D2960" s="27"/>
      <c r="E2960" s="27"/>
      <c r="F2960" s="27"/>
      <c r="G2960" s="27"/>
      <c r="H2960" s="27"/>
      <c r="I2960" s="27"/>
      <c r="J2960" s="27"/>
      <c r="K2960" s="27"/>
      <c r="L2960" s="27"/>
      <c r="M2960" s="27"/>
      <c r="N2960" s="27"/>
      <c r="O2960" s="27"/>
      <c r="P2960" s="27"/>
      <c r="Q2960" s="27"/>
      <c r="R2960" s="27"/>
      <c r="S2960" s="27"/>
      <c r="T2960" s="27"/>
      <c r="U2960" s="27"/>
      <c r="V2960" s="27"/>
      <c r="W2960" s="27"/>
    </row>
    <row r="2961" spans="3:23">
      <c r="C2961" s="27"/>
      <c r="D2961" s="27"/>
      <c r="E2961" s="27"/>
      <c r="F2961" s="27"/>
      <c r="G2961" s="27"/>
      <c r="H2961" s="27"/>
      <c r="I2961" s="27"/>
      <c r="J2961" s="27"/>
      <c r="K2961" s="27"/>
      <c r="L2961" s="27"/>
      <c r="M2961" s="27"/>
      <c r="N2961" s="27"/>
      <c r="O2961" s="27"/>
      <c r="P2961" s="27"/>
      <c r="Q2961" s="27"/>
      <c r="R2961" s="27"/>
      <c r="S2961" s="27"/>
      <c r="T2961" s="27"/>
      <c r="U2961" s="27"/>
      <c r="V2961" s="27"/>
      <c r="W2961" s="27"/>
    </row>
    <row r="2962" spans="3:23">
      <c r="C2962" s="27"/>
      <c r="D2962" s="27"/>
      <c r="E2962" s="27"/>
      <c r="F2962" s="27"/>
      <c r="G2962" s="27"/>
      <c r="H2962" s="27"/>
      <c r="I2962" s="27"/>
      <c r="J2962" s="27"/>
      <c r="K2962" s="27"/>
      <c r="L2962" s="27"/>
      <c r="M2962" s="27"/>
      <c r="N2962" s="27"/>
      <c r="O2962" s="27"/>
      <c r="P2962" s="27"/>
      <c r="Q2962" s="27"/>
      <c r="R2962" s="27"/>
      <c r="S2962" s="27"/>
      <c r="T2962" s="27"/>
      <c r="U2962" s="27"/>
      <c r="V2962" s="27"/>
      <c r="W2962" s="27"/>
    </row>
    <row r="2963" spans="3:23">
      <c r="C2963" s="27"/>
      <c r="D2963" s="27"/>
      <c r="E2963" s="27"/>
      <c r="F2963" s="27"/>
      <c r="G2963" s="27"/>
      <c r="H2963" s="27"/>
      <c r="I2963" s="27"/>
      <c r="J2963" s="27"/>
      <c r="K2963" s="27"/>
      <c r="L2963" s="27"/>
      <c r="M2963" s="27"/>
      <c r="N2963" s="27"/>
      <c r="O2963" s="27"/>
      <c r="P2963" s="27"/>
      <c r="Q2963" s="27"/>
      <c r="R2963" s="27"/>
      <c r="S2963" s="27"/>
      <c r="T2963" s="27"/>
      <c r="U2963" s="27"/>
      <c r="V2963" s="27"/>
      <c r="W2963" s="27"/>
    </row>
    <row r="2964" spans="3:23">
      <c r="C2964" s="27"/>
      <c r="D2964" s="27"/>
      <c r="E2964" s="27"/>
      <c r="F2964" s="27"/>
      <c r="G2964" s="27"/>
      <c r="H2964" s="27"/>
      <c r="I2964" s="27"/>
      <c r="J2964" s="27"/>
      <c r="K2964" s="27"/>
      <c r="L2964" s="27"/>
      <c r="M2964" s="27"/>
      <c r="N2964" s="27"/>
      <c r="O2964" s="27"/>
      <c r="P2964" s="27"/>
      <c r="Q2964" s="27"/>
      <c r="R2964" s="27"/>
      <c r="S2964" s="27"/>
      <c r="T2964" s="27"/>
      <c r="U2964" s="27"/>
      <c r="V2964" s="27"/>
      <c r="W2964" s="27"/>
    </row>
    <row r="2965" spans="3:23">
      <c r="C2965" s="27"/>
      <c r="D2965" s="27"/>
      <c r="E2965" s="27"/>
      <c r="F2965" s="27"/>
      <c r="G2965" s="27"/>
      <c r="H2965" s="27"/>
      <c r="I2965" s="27"/>
      <c r="J2965" s="27"/>
      <c r="K2965" s="27"/>
      <c r="L2965" s="27"/>
      <c r="M2965" s="27"/>
      <c r="N2965" s="27"/>
      <c r="O2965" s="27"/>
      <c r="P2965" s="27"/>
      <c r="Q2965" s="27"/>
      <c r="R2965" s="27"/>
      <c r="S2965" s="27"/>
      <c r="T2965" s="27"/>
      <c r="U2965" s="27"/>
      <c r="V2965" s="27"/>
      <c r="W2965" s="27"/>
    </row>
    <row r="2966" spans="3:23">
      <c r="C2966" s="27"/>
      <c r="D2966" s="27"/>
      <c r="E2966" s="27"/>
      <c r="F2966" s="27"/>
      <c r="G2966" s="27"/>
      <c r="H2966" s="27"/>
      <c r="I2966" s="27"/>
      <c r="J2966" s="27"/>
      <c r="K2966" s="27"/>
      <c r="L2966" s="27"/>
      <c r="M2966" s="27"/>
      <c r="N2966" s="27"/>
      <c r="O2966" s="27"/>
      <c r="P2966" s="27"/>
      <c r="Q2966" s="27"/>
      <c r="R2966" s="27"/>
      <c r="S2966" s="27"/>
      <c r="T2966" s="27"/>
      <c r="U2966" s="27"/>
      <c r="V2966" s="27"/>
      <c r="W2966" s="27"/>
    </row>
    <row r="2967" spans="3:23">
      <c r="C2967" s="27"/>
      <c r="D2967" s="27"/>
      <c r="E2967" s="27"/>
      <c r="F2967" s="27"/>
      <c r="G2967" s="27"/>
      <c r="H2967" s="27"/>
      <c r="I2967" s="27"/>
      <c r="J2967" s="27"/>
      <c r="K2967" s="27"/>
      <c r="L2967" s="27"/>
      <c r="M2967" s="27"/>
      <c r="N2967" s="27"/>
      <c r="O2967" s="27"/>
      <c r="P2967" s="27"/>
      <c r="Q2967" s="27"/>
      <c r="R2967" s="27"/>
      <c r="S2967" s="27"/>
      <c r="T2967" s="27"/>
      <c r="U2967" s="27"/>
      <c r="V2967" s="27"/>
      <c r="W2967" s="27"/>
    </row>
    <row r="2968" spans="3:23">
      <c r="C2968" s="27"/>
      <c r="D2968" s="27"/>
      <c r="E2968" s="27"/>
      <c r="F2968" s="27"/>
      <c r="G2968" s="27"/>
      <c r="H2968" s="27"/>
      <c r="I2968" s="27"/>
      <c r="J2968" s="27"/>
      <c r="K2968" s="27"/>
      <c r="L2968" s="27"/>
      <c r="M2968" s="27"/>
      <c r="N2968" s="27"/>
      <c r="O2968" s="27"/>
      <c r="P2968" s="27"/>
      <c r="Q2968" s="27"/>
      <c r="R2968" s="27"/>
      <c r="S2968" s="27"/>
      <c r="T2968" s="27"/>
      <c r="U2968" s="27"/>
      <c r="V2968" s="27"/>
      <c r="W2968" s="27"/>
    </row>
    <row r="2969" spans="3:23">
      <c r="C2969" s="27"/>
      <c r="D2969" s="27"/>
      <c r="E2969" s="27"/>
      <c r="F2969" s="27"/>
      <c r="G2969" s="27"/>
      <c r="H2969" s="27"/>
      <c r="I2969" s="27"/>
      <c r="J2969" s="27"/>
      <c r="K2969" s="27"/>
      <c r="L2969" s="27"/>
      <c r="M2969" s="27"/>
      <c r="N2969" s="27"/>
      <c r="O2969" s="27"/>
      <c r="P2969" s="27"/>
      <c r="Q2969" s="27"/>
      <c r="R2969" s="27"/>
      <c r="S2969" s="27"/>
      <c r="T2969" s="27"/>
      <c r="U2969" s="27"/>
      <c r="V2969" s="27"/>
      <c r="W2969" s="27"/>
    </row>
    <row r="2970" spans="3:23">
      <c r="C2970" s="27"/>
      <c r="D2970" s="27"/>
      <c r="E2970" s="27"/>
      <c r="F2970" s="27"/>
      <c r="G2970" s="27"/>
      <c r="H2970" s="27"/>
      <c r="I2970" s="27"/>
      <c r="J2970" s="27"/>
      <c r="K2970" s="27"/>
      <c r="L2970" s="27"/>
      <c r="M2970" s="27"/>
      <c r="N2970" s="27"/>
      <c r="O2970" s="27"/>
      <c r="P2970" s="27"/>
      <c r="Q2970" s="27"/>
      <c r="R2970" s="27"/>
      <c r="S2970" s="27"/>
      <c r="T2970" s="27"/>
      <c r="U2970" s="27"/>
      <c r="V2970" s="27"/>
      <c r="W2970" s="27"/>
    </row>
    <row r="2971" spans="3:23">
      <c r="C2971" s="27"/>
      <c r="D2971" s="27"/>
      <c r="E2971" s="27"/>
      <c r="F2971" s="27"/>
      <c r="G2971" s="27"/>
      <c r="H2971" s="27"/>
      <c r="I2971" s="27"/>
      <c r="J2971" s="27"/>
      <c r="K2971" s="27"/>
      <c r="L2971" s="27"/>
      <c r="M2971" s="27"/>
      <c r="N2971" s="27"/>
      <c r="O2971" s="27"/>
      <c r="P2971" s="27"/>
      <c r="Q2971" s="27"/>
      <c r="R2971" s="27"/>
      <c r="S2971" s="27"/>
      <c r="T2971" s="27"/>
      <c r="U2971" s="27"/>
      <c r="V2971" s="27"/>
      <c r="W2971" s="27"/>
    </row>
    <row r="2972" spans="3:23">
      <c r="C2972" s="27"/>
      <c r="D2972" s="27"/>
      <c r="E2972" s="27"/>
      <c r="F2972" s="27"/>
      <c r="G2972" s="27"/>
      <c r="H2972" s="27"/>
      <c r="I2972" s="27"/>
      <c r="J2972" s="27"/>
      <c r="K2972" s="27"/>
      <c r="L2972" s="27"/>
      <c r="M2972" s="27"/>
      <c r="N2972" s="27"/>
      <c r="O2972" s="27"/>
      <c r="P2972" s="27"/>
      <c r="Q2972" s="27"/>
      <c r="R2972" s="27"/>
      <c r="S2972" s="27"/>
      <c r="T2972" s="27"/>
      <c r="U2972" s="27"/>
      <c r="V2972" s="27"/>
      <c r="W2972" s="27"/>
    </row>
    <row r="2973" spans="3:23">
      <c r="C2973" s="27"/>
      <c r="D2973" s="27"/>
      <c r="E2973" s="27"/>
      <c r="F2973" s="27"/>
      <c r="G2973" s="27"/>
      <c r="H2973" s="27"/>
      <c r="I2973" s="27"/>
      <c r="J2973" s="27"/>
      <c r="K2973" s="27"/>
      <c r="L2973" s="27"/>
      <c r="M2973" s="27"/>
      <c r="N2973" s="27"/>
      <c r="O2973" s="27"/>
      <c r="P2973" s="27"/>
      <c r="Q2973" s="27"/>
      <c r="R2973" s="27"/>
      <c r="S2973" s="27"/>
      <c r="T2973" s="27"/>
      <c r="U2973" s="27"/>
      <c r="V2973" s="27"/>
      <c r="W2973" s="27"/>
    </row>
    <row r="2974" spans="3:23">
      <c r="C2974" s="27"/>
      <c r="D2974" s="27"/>
      <c r="E2974" s="27"/>
      <c r="F2974" s="27"/>
      <c r="G2974" s="27"/>
      <c r="H2974" s="27"/>
      <c r="I2974" s="27"/>
      <c r="J2974" s="27"/>
      <c r="K2974" s="27"/>
      <c r="L2974" s="27"/>
      <c r="M2974" s="27"/>
      <c r="N2974" s="27"/>
      <c r="O2974" s="27"/>
      <c r="P2974" s="27"/>
      <c r="Q2974" s="27"/>
      <c r="R2974" s="27"/>
      <c r="S2974" s="27"/>
      <c r="T2974" s="27"/>
      <c r="U2974" s="27"/>
      <c r="V2974" s="27"/>
      <c r="W2974" s="27"/>
    </row>
    <row r="2975" spans="3:23">
      <c r="C2975" s="27"/>
      <c r="D2975" s="27"/>
      <c r="E2975" s="27"/>
      <c r="F2975" s="27"/>
      <c r="G2975" s="27"/>
      <c r="H2975" s="27"/>
      <c r="I2975" s="27"/>
      <c r="J2975" s="27"/>
      <c r="K2975" s="27"/>
      <c r="L2975" s="27"/>
      <c r="M2975" s="27"/>
      <c r="N2975" s="27"/>
      <c r="O2975" s="27"/>
      <c r="P2975" s="27"/>
      <c r="Q2975" s="27"/>
      <c r="R2975" s="27"/>
      <c r="S2975" s="27"/>
      <c r="T2975" s="27"/>
      <c r="U2975" s="27"/>
      <c r="V2975" s="27"/>
      <c r="W2975" s="27"/>
    </row>
    <row r="2976" spans="3:23">
      <c r="C2976" s="27"/>
      <c r="D2976" s="27"/>
      <c r="E2976" s="27"/>
      <c r="F2976" s="27"/>
      <c r="G2976" s="27"/>
      <c r="H2976" s="27"/>
      <c r="I2976" s="27"/>
      <c r="J2976" s="27"/>
      <c r="K2976" s="27"/>
      <c r="L2976" s="27"/>
      <c r="M2976" s="27"/>
      <c r="N2976" s="27"/>
      <c r="O2976" s="27"/>
      <c r="P2976" s="27"/>
      <c r="Q2976" s="27"/>
      <c r="R2976" s="27"/>
      <c r="S2976" s="27"/>
      <c r="T2976" s="27"/>
      <c r="U2976" s="27"/>
      <c r="V2976" s="27"/>
      <c r="W2976" s="27"/>
    </row>
    <row r="2977" spans="3:23">
      <c r="C2977" s="27"/>
      <c r="D2977" s="27"/>
      <c r="E2977" s="27"/>
      <c r="F2977" s="27"/>
      <c r="G2977" s="27"/>
      <c r="H2977" s="27"/>
      <c r="I2977" s="27"/>
      <c r="J2977" s="27"/>
      <c r="K2977" s="27"/>
      <c r="L2977" s="27"/>
      <c r="M2977" s="27"/>
      <c r="N2977" s="27"/>
      <c r="O2977" s="27"/>
      <c r="P2977" s="27"/>
      <c r="Q2977" s="27"/>
      <c r="R2977" s="27"/>
      <c r="S2977" s="27"/>
      <c r="T2977" s="27"/>
      <c r="U2977" s="27"/>
      <c r="V2977" s="27"/>
      <c r="W2977" s="27"/>
    </row>
    <row r="2978" spans="3:23">
      <c r="C2978" s="27"/>
      <c r="D2978" s="27"/>
      <c r="E2978" s="27"/>
      <c r="F2978" s="27"/>
      <c r="G2978" s="27"/>
      <c r="H2978" s="27"/>
      <c r="I2978" s="27"/>
      <c r="J2978" s="27"/>
      <c r="K2978" s="27"/>
      <c r="L2978" s="27"/>
      <c r="M2978" s="27"/>
      <c r="N2978" s="27"/>
      <c r="O2978" s="27"/>
      <c r="P2978" s="27"/>
      <c r="Q2978" s="27"/>
      <c r="R2978" s="27"/>
      <c r="S2978" s="27"/>
      <c r="T2978" s="27"/>
      <c r="U2978" s="27"/>
      <c r="V2978" s="27"/>
      <c r="W2978" s="27"/>
    </row>
    <row r="2979" spans="3:23">
      <c r="C2979" s="27"/>
      <c r="D2979" s="27"/>
      <c r="E2979" s="27"/>
      <c r="F2979" s="27"/>
      <c r="G2979" s="27"/>
      <c r="H2979" s="27"/>
      <c r="I2979" s="27"/>
      <c r="J2979" s="27"/>
      <c r="K2979" s="27"/>
      <c r="L2979" s="27"/>
      <c r="M2979" s="27"/>
      <c r="N2979" s="27"/>
      <c r="O2979" s="27"/>
      <c r="P2979" s="27"/>
      <c r="Q2979" s="27"/>
      <c r="R2979" s="27"/>
      <c r="S2979" s="27"/>
      <c r="T2979" s="27"/>
      <c r="U2979" s="27"/>
      <c r="V2979" s="27"/>
      <c r="W2979" s="27"/>
    </row>
    <row r="2980" spans="3:23">
      <c r="C2980" s="27"/>
      <c r="D2980" s="27"/>
      <c r="E2980" s="27"/>
      <c r="F2980" s="27"/>
      <c r="G2980" s="27"/>
      <c r="H2980" s="27"/>
      <c r="I2980" s="27"/>
      <c r="J2980" s="27"/>
      <c r="K2980" s="27"/>
      <c r="L2980" s="27"/>
      <c r="M2980" s="27"/>
      <c r="N2980" s="27"/>
      <c r="O2980" s="27"/>
      <c r="P2980" s="27"/>
      <c r="Q2980" s="27"/>
      <c r="R2980" s="27"/>
      <c r="S2980" s="27"/>
      <c r="T2980" s="27"/>
      <c r="U2980" s="27"/>
      <c r="V2980" s="27"/>
      <c r="W2980" s="27"/>
    </row>
    <row r="2981" spans="3:23">
      <c r="C2981" s="27"/>
      <c r="D2981" s="27"/>
      <c r="E2981" s="27"/>
      <c r="F2981" s="27"/>
      <c r="G2981" s="27"/>
      <c r="H2981" s="27"/>
      <c r="I2981" s="27"/>
      <c r="J2981" s="27"/>
      <c r="K2981" s="27"/>
      <c r="L2981" s="27"/>
      <c r="M2981" s="27"/>
      <c r="N2981" s="27"/>
      <c r="O2981" s="27"/>
      <c r="P2981" s="27"/>
      <c r="Q2981" s="27"/>
      <c r="R2981" s="27"/>
      <c r="S2981" s="27"/>
      <c r="T2981" s="27"/>
      <c r="U2981" s="27"/>
      <c r="V2981" s="27"/>
      <c r="W2981" s="27"/>
    </row>
    <row r="2982" spans="3:23">
      <c r="C2982" s="27"/>
      <c r="D2982" s="27"/>
      <c r="E2982" s="27"/>
      <c r="F2982" s="27"/>
      <c r="G2982" s="27"/>
      <c r="H2982" s="27"/>
      <c r="I2982" s="27"/>
      <c r="J2982" s="27"/>
      <c r="K2982" s="27"/>
      <c r="L2982" s="27"/>
      <c r="M2982" s="27"/>
      <c r="N2982" s="27"/>
      <c r="O2982" s="27"/>
      <c r="P2982" s="27"/>
      <c r="Q2982" s="27"/>
      <c r="R2982" s="27"/>
      <c r="S2982" s="27"/>
      <c r="T2982" s="27"/>
      <c r="U2982" s="27"/>
      <c r="V2982" s="27"/>
      <c r="W2982" s="27"/>
    </row>
    <row r="2983" spans="3:23">
      <c r="C2983" s="27"/>
      <c r="D2983" s="27"/>
      <c r="E2983" s="27"/>
      <c r="F2983" s="27"/>
      <c r="G2983" s="27"/>
      <c r="H2983" s="27"/>
      <c r="I2983" s="27"/>
      <c r="J2983" s="27"/>
      <c r="K2983" s="27"/>
      <c r="L2983" s="27"/>
      <c r="M2983" s="27"/>
      <c r="N2983" s="27"/>
      <c r="O2983" s="27"/>
      <c r="P2983" s="27"/>
      <c r="Q2983" s="27"/>
      <c r="R2983" s="27"/>
      <c r="S2983" s="27"/>
      <c r="T2983" s="27"/>
      <c r="U2983" s="27"/>
      <c r="V2983" s="27"/>
      <c r="W2983" s="27"/>
    </row>
    <row r="2984" spans="3:23">
      <c r="C2984" s="27"/>
      <c r="D2984" s="27"/>
      <c r="E2984" s="27"/>
      <c r="F2984" s="27"/>
      <c r="G2984" s="27"/>
      <c r="H2984" s="27"/>
      <c r="I2984" s="27"/>
      <c r="J2984" s="27"/>
      <c r="K2984" s="27"/>
      <c r="L2984" s="27"/>
      <c r="M2984" s="27"/>
      <c r="N2984" s="27"/>
      <c r="O2984" s="27"/>
      <c r="P2984" s="27"/>
      <c r="Q2984" s="27"/>
      <c r="R2984" s="27"/>
      <c r="S2984" s="27"/>
      <c r="T2984" s="27"/>
      <c r="U2984" s="27"/>
      <c r="V2984" s="27"/>
      <c r="W2984" s="27"/>
    </row>
    <row r="2985" spans="3:23">
      <c r="C2985" s="27"/>
      <c r="D2985" s="27"/>
      <c r="E2985" s="27"/>
      <c r="F2985" s="27"/>
      <c r="G2985" s="27"/>
      <c r="H2985" s="27"/>
      <c r="I2985" s="27"/>
      <c r="J2985" s="27"/>
      <c r="K2985" s="27"/>
      <c r="L2985" s="27"/>
      <c r="M2985" s="27"/>
      <c r="N2985" s="27"/>
      <c r="O2985" s="27"/>
      <c r="P2985" s="27"/>
      <c r="Q2985" s="27"/>
      <c r="R2985" s="27"/>
      <c r="S2985" s="27"/>
      <c r="T2985" s="27"/>
      <c r="U2985" s="27"/>
      <c r="V2985" s="27"/>
      <c r="W2985" s="27"/>
    </row>
    <row r="2986" spans="3:23">
      <c r="C2986" s="27"/>
      <c r="D2986" s="27"/>
      <c r="E2986" s="27"/>
      <c r="F2986" s="27"/>
      <c r="G2986" s="27"/>
      <c r="H2986" s="27"/>
      <c r="I2986" s="27"/>
      <c r="J2986" s="27"/>
      <c r="K2986" s="27"/>
      <c r="L2986" s="27"/>
      <c r="M2986" s="27"/>
      <c r="N2986" s="27"/>
      <c r="O2986" s="27"/>
      <c r="P2986" s="27"/>
      <c r="Q2986" s="27"/>
      <c r="R2986" s="27"/>
      <c r="S2986" s="27"/>
      <c r="T2986" s="27"/>
      <c r="U2986" s="27"/>
      <c r="V2986" s="27"/>
      <c r="W2986" s="27"/>
    </row>
    <row r="2987" spans="3:23">
      <c r="C2987" s="27"/>
      <c r="D2987" s="27"/>
      <c r="E2987" s="27"/>
      <c r="F2987" s="27"/>
      <c r="G2987" s="27"/>
      <c r="H2987" s="27"/>
      <c r="I2987" s="27"/>
      <c r="J2987" s="27"/>
      <c r="K2987" s="27"/>
      <c r="L2987" s="27"/>
      <c r="M2987" s="27"/>
      <c r="N2987" s="27"/>
      <c r="O2987" s="27"/>
      <c r="P2987" s="27"/>
      <c r="Q2987" s="27"/>
      <c r="R2987" s="27"/>
      <c r="S2987" s="27"/>
      <c r="T2987" s="27"/>
      <c r="U2987" s="27"/>
      <c r="V2987" s="27"/>
      <c r="W2987" s="27"/>
    </row>
    <row r="2988" spans="3:23">
      <c r="C2988" s="27"/>
      <c r="D2988" s="27"/>
      <c r="E2988" s="27"/>
      <c r="F2988" s="27"/>
      <c r="G2988" s="27"/>
      <c r="H2988" s="27"/>
      <c r="I2988" s="27"/>
      <c r="J2988" s="27"/>
      <c r="K2988" s="27"/>
      <c r="L2988" s="27"/>
      <c r="M2988" s="27"/>
      <c r="N2988" s="27"/>
      <c r="O2988" s="27"/>
      <c r="P2988" s="27"/>
      <c r="Q2988" s="27"/>
      <c r="R2988" s="27"/>
      <c r="S2988" s="27"/>
      <c r="T2988" s="27"/>
      <c r="U2988" s="27"/>
      <c r="V2988" s="27"/>
      <c r="W2988" s="27"/>
    </row>
    <row r="2989" spans="3:23">
      <c r="C2989" s="27"/>
      <c r="D2989" s="27"/>
      <c r="E2989" s="27"/>
      <c r="F2989" s="27"/>
      <c r="G2989" s="27"/>
      <c r="H2989" s="27"/>
      <c r="I2989" s="27"/>
      <c r="J2989" s="27"/>
      <c r="K2989" s="27"/>
      <c r="L2989" s="27"/>
      <c r="M2989" s="27"/>
      <c r="N2989" s="27"/>
      <c r="O2989" s="27"/>
      <c r="P2989" s="27"/>
      <c r="Q2989" s="27"/>
      <c r="R2989" s="27"/>
      <c r="S2989" s="27"/>
      <c r="T2989" s="27"/>
      <c r="U2989" s="27"/>
      <c r="V2989" s="27"/>
      <c r="W2989" s="27"/>
    </row>
    <row r="2990" spans="3:23">
      <c r="C2990" s="27"/>
      <c r="D2990" s="27"/>
      <c r="E2990" s="27"/>
      <c r="F2990" s="27"/>
      <c r="G2990" s="27"/>
      <c r="H2990" s="27"/>
      <c r="I2990" s="27"/>
      <c r="J2990" s="27"/>
      <c r="K2990" s="27"/>
      <c r="L2990" s="27"/>
      <c r="M2990" s="27"/>
      <c r="N2990" s="27"/>
      <c r="O2990" s="27"/>
      <c r="P2990" s="27"/>
      <c r="Q2990" s="27"/>
      <c r="R2990" s="27"/>
      <c r="S2990" s="27"/>
      <c r="T2990" s="27"/>
      <c r="U2990" s="27"/>
      <c r="V2990" s="27"/>
      <c r="W2990" s="27"/>
    </row>
    <row r="2991" spans="3:23">
      <c r="C2991" s="27"/>
      <c r="D2991" s="27"/>
      <c r="E2991" s="27"/>
      <c r="F2991" s="27"/>
      <c r="G2991" s="27"/>
      <c r="H2991" s="27"/>
      <c r="I2991" s="27"/>
      <c r="J2991" s="27"/>
      <c r="K2991" s="27"/>
      <c r="L2991" s="27"/>
      <c r="M2991" s="27"/>
      <c r="N2991" s="27"/>
      <c r="O2991" s="27"/>
      <c r="P2991" s="27"/>
      <c r="Q2991" s="27"/>
      <c r="R2991" s="27"/>
      <c r="S2991" s="27"/>
      <c r="T2991" s="27"/>
      <c r="U2991" s="27"/>
      <c r="V2991" s="27"/>
      <c r="W2991" s="27"/>
    </row>
    <row r="2992" spans="3:23">
      <c r="C2992" s="27"/>
      <c r="D2992" s="27"/>
      <c r="E2992" s="27"/>
      <c r="F2992" s="27"/>
      <c r="G2992" s="27"/>
      <c r="H2992" s="27"/>
      <c r="I2992" s="27"/>
      <c r="J2992" s="27"/>
      <c r="K2992" s="27"/>
      <c r="L2992" s="27"/>
      <c r="M2992" s="27"/>
      <c r="N2992" s="27"/>
      <c r="O2992" s="27"/>
      <c r="P2992" s="27"/>
      <c r="Q2992" s="27"/>
      <c r="R2992" s="27"/>
      <c r="S2992" s="27"/>
      <c r="T2992" s="27"/>
      <c r="U2992" s="27"/>
      <c r="V2992" s="27"/>
      <c r="W2992" s="27"/>
    </row>
    <row r="2993" spans="3:23">
      <c r="C2993" s="27"/>
      <c r="D2993" s="27"/>
      <c r="E2993" s="27"/>
      <c r="F2993" s="27"/>
      <c r="G2993" s="27"/>
      <c r="H2993" s="27"/>
      <c r="I2993" s="27"/>
      <c r="J2993" s="27"/>
      <c r="K2993" s="27"/>
      <c r="L2993" s="27"/>
      <c r="M2993" s="27"/>
      <c r="N2993" s="27"/>
      <c r="O2993" s="27"/>
      <c r="P2993" s="27"/>
      <c r="Q2993" s="27"/>
      <c r="R2993" s="27"/>
      <c r="S2993" s="27"/>
      <c r="T2993" s="27"/>
      <c r="U2993" s="27"/>
      <c r="V2993" s="27"/>
      <c r="W2993" s="27"/>
    </row>
    <row r="2994" spans="3:23">
      <c r="C2994" s="27"/>
      <c r="D2994" s="27"/>
      <c r="E2994" s="27"/>
      <c r="F2994" s="27"/>
      <c r="G2994" s="27"/>
      <c r="H2994" s="27"/>
      <c r="I2994" s="27"/>
      <c r="J2994" s="27"/>
      <c r="K2994" s="27"/>
      <c r="L2994" s="27"/>
      <c r="M2994" s="27"/>
      <c r="N2994" s="27"/>
      <c r="O2994" s="27"/>
      <c r="P2994" s="27"/>
      <c r="Q2994" s="27"/>
      <c r="R2994" s="27"/>
      <c r="S2994" s="27"/>
      <c r="T2994" s="27"/>
      <c r="U2994" s="27"/>
      <c r="V2994" s="27"/>
      <c r="W2994" s="27"/>
    </row>
    <row r="2995" spans="3:23">
      <c r="C2995" s="27"/>
      <c r="D2995" s="27"/>
      <c r="E2995" s="27"/>
      <c r="F2995" s="27"/>
      <c r="G2995" s="27"/>
      <c r="H2995" s="27"/>
      <c r="I2995" s="27"/>
      <c r="J2995" s="27"/>
      <c r="K2995" s="27"/>
      <c r="L2995" s="27"/>
      <c r="M2995" s="27"/>
      <c r="N2995" s="27"/>
      <c r="O2995" s="27"/>
      <c r="P2995" s="27"/>
      <c r="Q2995" s="27"/>
      <c r="R2995" s="27"/>
      <c r="S2995" s="27"/>
      <c r="T2995" s="27"/>
      <c r="U2995" s="27"/>
      <c r="V2995" s="27"/>
      <c r="W2995" s="27"/>
    </row>
    <row r="2996" spans="3:23">
      <c r="C2996" s="27"/>
      <c r="D2996" s="27"/>
      <c r="E2996" s="27"/>
      <c r="F2996" s="27"/>
      <c r="G2996" s="27"/>
      <c r="H2996" s="27"/>
      <c r="I2996" s="27"/>
      <c r="J2996" s="27"/>
      <c r="K2996" s="27"/>
      <c r="L2996" s="27"/>
      <c r="M2996" s="27"/>
      <c r="N2996" s="27"/>
      <c r="O2996" s="27"/>
      <c r="P2996" s="27"/>
      <c r="Q2996" s="27"/>
      <c r="R2996" s="27"/>
      <c r="S2996" s="27"/>
      <c r="T2996" s="27"/>
      <c r="U2996" s="27"/>
      <c r="V2996" s="27"/>
      <c r="W2996" s="27"/>
    </row>
    <row r="2997" spans="3:23">
      <c r="C2997" s="27"/>
      <c r="D2997" s="27"/>
      <c r="E2997" s="27"/>
      <c r="F2997" s="27"/>
      <c r="G2997" s="27"/>
      <c r="H2997" s="27"/>
      <c r="I2997" s="27"/>
      <c r="J2997" s="27"/>
      <c r="K2997" s="27"/>
      <c r="L2997" s="27"/>
      <c r="M2997" s="27"/>
      <c r="N2997" s="27"/>
      <c r="O2997" s="27"/>
      <c r="P2997" s="27"/>
      <c r="Q2997" s="27"/>
      <c r="R2997" s="27"/>
      <c r="S2997" s="27"/>
      <c r="T2997" s="27"/>
      <c r="U2997" s="27"/>
      <c r="V2997" s="27"/>
      <c r="W2997" s="27"/>
    </row>
    <row r="2998" spans="3:23">
      <c r="C2998" s="27"/>
      <c r="D2998" s="27"/>
      <c r="E2998" s="27"/>
      <c r="F2998" s="27"/>
      <c r="G2998" s="27"/>
      <c r="H2998" s="27"/>
      <c r="I2998" s="27"/>
      <c r="J2998" s="27"/>
      <c r="K2998" s="27"/>
      <c r="L2998" s="27"/>
      <c r="M2998" s="27"/>
      <c r="N2998" s="27"/>
      <c r="O2998" s="27"/>
      <c r="P2998" s="27"/>
      <c r="Q2998" s="27"/>
      <c r="R2998" s="27"/>
      <c r="S2998" s="27"/>
      <c r="T2998" s="27"/>
      <c r="U2998" s="27"/>
      <c r="V2998" s="27"/>
      <c r="W2998" s="27"/>
    </row>
    <row r="2999" spans="3:23">
      <c r="C2999" s="27"/>
      <c r="D2999" s="27"/>
      <c r="E2999" s="27"/>
      <c r="F2999" s="27"/>
      <c r="G2999" s="27"/>
      <c r="H2999" s="27"/>
      <c r="I2999" s="27"/>
      <c r="J2999" s="27"/>
      <c r="K2999" s="27"/>
      <c r="L2999" s="27"/>
      <c r="M2999" s="27"/>
      <c r="N2999" s="27"/>
      <c r="O2999" s="27"/>
      <c r="P2999" s="27"/>
      <c r="Q2999" s="27"/>
      <c r="R2999" s="27"/>
      <c r="S2999" s="27"/>
      <c r="T2999" s="27"/>
      <c r="U2999" s="27"/>
      <c r="V2999" s="27"/>
      <c r="W2999" s="27"/>
    </row>
    <row r="3000" spans="3:23">
      <c r="C3000" s="27"/>
      <c r="D3000" s="27"/>
      <c r="E3000" s="27"/>
      <c r="F3000" s="27"/>
      <c r="G3000" s="27"/>
      <c r="H3000" s="27"/>
      <c r="I3000" s="27"/>
      <c r="J3000" s="27"/>
      <c r="K3000" s="27"/>
      <c r="L3000" s="27"/>
      <c r="M3000" s="27"/>
      <c r="N3000" s="27"/>
      <c r="O3000" s="27"/>
      <c r="P3000" s="27"/>
      <c r="Q3000" s="27"/>
      <c r="R3000" s="27"/>
      <c r="S3000" s="27"/>
      <c r="T3000" s="27"/>
      <c r="U3000" s="27"/>
      <c r="V3000" s="27"/>
      <c r="W3000" s="27"/>
    </row>
    <row r="3001" spans="3:23">
      <c r="C3001" s="27"/>
      <c r="D3001" s="27"/>
      <c r="E3001" s="27"/>
      <c r="F3001" s="27"/>
      <c r="G3001" s="27"/>
      <c r="H3001" s="27"/>
      <c r="I3001" s="27"/>
      <c r="J3001" s="27"/>
      <c r="K3001" s="27"/>
      <c r="L3001" s="27"/>
      <c r="M3001" s="27"/>
      <c r="N3001" s="27"/>
      <c r="O3001" s="27"/>
      <c r="P3001" s="27"/>
      <c r="Q3001" s="27"/>
      <c r="R3001" s="27"/>
      <c r="S3001" s="27"/>
      <c r="T3001" s="27"/>
      <c r="U3001" s="27"/>
      <c r="V3001" s="27"/>
      <c r="W3001" s="27"/>
    </row>
    <row r="3002" spans="3:23">
      <c r="C3002" s="27"/>
      <c r="D3002" s="27"/>
      <c r="E3002" s="27"/>
      <c r="F3002" s="27"/>
      <c r="G3002" s="27"/>
      <c r="H3002" s="27"/>
      <c r="I3002" s="27"/>
      <c r="J3002" s="27"/>
      <c r="K3002" s="27"/>
      <c r="L3002" s="27"/>
      <c r="M3002" s="27"/>
      <c r="N3002" s="27"/>
      <c r="O3002" s="27"/>
      <c r="P3002" s="27"/>
      <c r="Q3002" s="27"/>
      <c r="R3002" s="27"/>
      <c r="S3002" s="27"/>
      <c r="T3002" s="27"/>
      <c r="U3002" s="27"/>
      <c r="V3002" s="27"/>
      <c r="W3002" s="27"/>
    </row>
    <row r="3003" spans="3:23">
      <c r="C3003" s="27"/>
      <c r="D3003" s="27"/>
      <c r="E3003" s="27"/>
      <c r="F3003" s="27"/>
      <c r="G3003" s="27"/>
      <c r="H3003" s="27"/>
      <c r="I3003" s="27"/>
      <c r="J3003" s="27"/>
      <c r="K3003" s="27"/>
      <c r="L3003" s="27"/>
      <c r="M3003" s="27"/>
      <c r="N3003" s="27"/>
      <c r="O3003" s="27"/>
      <c r="P3003" s="27"/>
      <c r="Q3003" s="27"/>
      <c r="R3003" s="27"/>
      <c r="S3003" s="27"/>
      <c r="T3003" s="27"/>
      <c r="U3003" s="27"/>
      <c r="V3003" s="27"/>
      <c r="W3003" s="27"/>
    </row>
    <row r="3004" spans="3:23">
      <c r="C3004" s="27"/>
      <c r="D3004" s="27"/>
      <c r="E3004" s="27"/>
      <c r="F3004" s="27"/>
      <c r="G3004" s="27"/>
      <c r="H3004" s="27"/>
      <c r="I3004" s="27"/>
      <c r="J3004" s="27"/>
      <c r="K3004" s="27"/>
      <c r="L3004" s="27"/>
      <c r="M3004" s="27"/>
      <c r="N3004" s="27"/>
      <c r="O3004" s="27"/>
      <c r="P3004" s="27"/>
      <c r="Q3004" s="27"/>
      <c r="R3004" s="27"/>
      <c r="S3004" s="27"/>
      <c r="T3004" s="27"/>
      <c r="U3004" s="27"/>
      <c r="V3004" s="27"/>
      <c r="W3004" s="27"/>
    </row>
    <row r="3005" spans="3:23">
      <c r="C3005" s="27"/>
      <c r="D3005" s="27"/>
      <c r="E3005" s="27"/>
      <c r="F3005" s="27"/>
      <c r="G3005" s="27"/>
      <c r="H3005" s="27"/>
      <c r="I3005" s="27"/>
      <c r="J3005" s="27"/>
      <c r="K3005" s="27"/>
      <c r="L3005" s="27"/>
      <c r="M3005" s="27"/>
      <c r="N3005" s="27"/>
      <c r="O3005" s="27"/>
      <c r="P3005" s="27"/>
      <c r="Q3005" s="27"/>
      <c r="R3005" s="27"/>
      <c r="S3005" s="27"/>
      <c r="T3005" s="27"/>
      <c r="U3005" s="27"/>
      <c r="V3005" s="27"/>
      <c r="W3005" s="27"/>
    </row>
    <row r="3006" spans="3:23">
      <c r="C3006" s="27"/>
      <c r="D3006" s="27"/>
      <c r="E3006" s="27"/>
      <c r="F3006" s="27"/>
      <c r="G3006" s="27"/>
      <c r="H3006" s="27"/>
      <c r="I3006" s="27"/>
      <c r="J3006" s="27"/>
      <c r="K3006" s="27"/>
      <c r="L3006" s="27"/>
      <c r="M3006" s="27"/>
      <c r="N3006" s="27"/>
      <c r="O3006" s="27"/>
      <c r="P3006" s="27"/>
      <c r="Q3006" s="27"/>
      <c r="R3006" s="27"/>
      <c r="S3006" s="27"/>
      <c r="T3006" s="27"/>
      <c r="U3006" s="27"/>
      <c r="V3006" s="27"/>
      <c r="W3006" s="27"/>
    </row>
    <row r="3007" spans="3:23">
      <c r="C3007" s="27"/>
      <c r="D3007" s="27"/>
      <c r="E3007" s="27"/>
      <c r="F3007" s="27"/>
      <c r="G3007" s="27"/>
      <c r="H3007" s="27"/>
      <c r="I3007" s="27"/>
      <c r="J3007" s="27"/>
      <c r="K3007" s="27"/>
      <c r="L3007" s="27"/>
      <c r="M3007" s="27"/>
      <c r="N3007" s="27"/>
      <c r="O3007" s="27"/>
      <c r="P3007" s="27"/>
      <c r="Q3007" s="27"/>
      <c r="R3007" s="27"/>
      <c r="S3007" s="27"/>
      <c r="T3007" s="27"/>
      <c r="U3007" s="27"/>
      <c r="V3007" s="27"/>
      <c r="W3007" s="27"/>
    </row>
    <row r="3008" spans="3:23">
      <c r="C3008" s="27"/>
      <c r="D3008" s="27"/>
      <c r="E3008" s="27"/>
      <c r="F3008" s="27"/>
      <c r="G3008" s="27"/>
      <c r="H3008" s="27"/>
      <c r="I3008" s="27"/>
      <c r="J3008" s="27"/>
      <c r="K3008" s="27"/>
      <c r="L3008" s="27"/>
      <c r="M3008" s="27"/>
      <c r="N3008" s="27"/>
      <c r="O3008" s="27"/>
      <c r="P3008" s="27"/>
      <c r="Q3008" s="27"/>
      <c r="R3008" s="27"/>
      <c r="S3008" s="27"/>
      <c r="T3008" s="27"/>
      <c r="U3008" s="27"/>
      <c r="V3008" s="27"/>
      <c r="W3008" s="27"/>
    </row>
    <row r="3009" spans="3:23">
      <c r="C3009" s="27"/>
      <c r="D3009" s="27"/>
      <c r="E3009" s="27"/>
      <c r="F3009" s="27"/>
      <c r="G3009" s="27"/>
      <c r="H3009" s="27"/>
      <c r="I3009" s="27"/>
      <c r="J3009" s="27"/>
      <c r="K3009" s="27"/>
      <c r="L3009" s="27"/>
      <c r="M3009" s="27"/>
      <c r="N3009" s="27"/>
      <c r="O3009" s="27"/>
      <c r="P3009" s="27"/>
      <c r="Q3009" s="27"/>
      <c r="R3009" s="27"/>
      <c r="S3009" s="27"/>
      <c r="T3009" s="27"/>
      <c r="U3009" s="27"/>
      <c r="V3009" s="27"/>
      <c r="W3009" s="27"/>
    </row>
    <row r="3010" spans="3:23">
      <c r="C3010" s="27"/>
      <c r="D3010" s="27"/>
      <c r="E3010" s="27"/>
      <c r="F3010" s="27"/>
      <c r="G3010" s="27"/>
      <c r="H3010" s="27"/>
      <c r="I3010" s="27"/>
      <c r="J3010" s="27"/>
      <c r="K3010" s="27"/>
      <c r="L3010" s="27"/>
      <c r="M3010" s="27"/>
      <c r="N3010" s="27"/>
      <c r="O3010" s="27"/>
      <c r="P3010" s="27"/>
      <c r="Q3010" s="27"/>
      <c r="R3010" s="27"/>
      <c r="S3010" s="27"/>
      <c r="T3010" s="27"/>
      <c r="U3010" s="27"/>
      <c r="V3010" s="27"/>
      <c r="W3010" s="27"/>
    </row>
    <row r="3011" spans="3:23">
      <c r="C3011" s="27"/>
      <c r="D3011" s="27"/>
      <c r="E3011" s="27"/>
      <c r="F3011" s="27"/>
      <c r="G3011" s="27"/>
      <c r="H3011" s="27"/>
      <c r="I3011" s="27"/>
      <c r="J3011" s="27"/>
      <c r="K3011" s="27"/>
      <c r="L3011" s="27"/>
      <c r="M3011" s="27"/>
      <c r="N3011" s="27"/>
      <c r="O3011" s="27"/>
      <c r="P3011" s="27"/>
      <c r="Q3011" s="27"/>
      <c r="R3011" s="27"/>
      <c r="S3011" s="27"/>
      <c r="T3011" s="27"/>
      <c r="U3011" s="27"/>
      <c r="V3011" s="27"/>
      <c r="W3011" s="27"/>
    </row>
    <row r="3012" spans="3:23">
      <c r="C3012" s="27"/>
      <c r="D3012" s="27"/>
      <c r="E3012" s="27"/>
      <c r="F3012" s="27"/>
      <c r="G3012" s="27"/>
      <c r="H3012" s="27"/>
      <c r="I3012" s="27"/>
      <c r="J3012" s="27"/>
      <c r="K3012" s="27"/>
      <c r="L3012" s="27"/>
      <c r="M3012" s="27"/>
      <c r="N3012" s="27"/>
      <c r="O3012" s="27"/>
      <c r="P3012" s="27"/>
      <c r="Q3012" s="27"/>
      <c r="R3012" s="27"/>
      <c r="S3012" s="27"/>
      <c r="T3012" s="27"/>
      <c r="U3012" s="27"/>
      <c r="V3012" s="27"/>
      <c r="W3012" s="27"/>
    </row>
    <row r="3013" spans="3:23">
      <c r="C3013" s="27"/>
      <c r="D3013" s="27"/>
      <c r="E3013" s="27"/>
      <c r="F3013" s="27"/>
      <c r="G3013" s="27"/>
      <c r="H3013" s="27"/>
      <c r="I3013" s="27"/>
      <c r="J3013" s="27"/>
      <c r="K3013" s="27"/>
      <c r="L3013" s="27"/>
      <c r="M3013" s="27"/>
      <c r="N3013" s="27"/>
      <c r="O3013" s="27"/>
      <c r="P3013" s="27"/>
      <c r="Q3013" s="27"/>
      <c r="R3013" s="27"/>
      <c r="S3013" s="27"/>
      <c r="T3013" s="27"/>
      <c r="U3013" s="27"/>
      <c r="V3013" s="27"/>
      <c r="W3013" s="27"/>
    </row>
    <row r="3014" spans="3:23">
      <c r="C3014" s="27"/>
      <c r="D3014" s="27"/>
      <c r="E3014" s="27"/>
      <c r="F3014" s="27"/>
      <c r="G3014" s="27"/>
      <c r="H3014" s="27"/>
      <c r="I3014" s="27"/>
      <c r="J3014" s="27"/>
      <c r="K3014" s="27"/>
      <c r="L3014" s="27"/>
      <c r="M3014" s="27"/>
      <c r="N3014" s="27"/>
      <c r="O3014" s="27"/>
      <c r="P3014" s="27"/>
      <c r="Q3014" s="27"/>
      <c r="R3014" s="27"/>
      <c r="S3014" s="27"/>
      <c r="T3014" s="27"/>
      <c r="U3014" s="27"/>
      <c r="V3014" s="27"/>
      <c r="W3014" s="27"/>
    </row>
    <row r="3015" spans="3:23">
      <c r="C3015" s="27"/>
      <c r="D3015" s="27"/>
      <c r="E3015" s="27"/>
      <c r="F3015" s="27"/>
      <c r="G3015" s="27"/>
      <c r="H3015" s="27"/>
      <c r="I3015" s="27"/>
      <c r="J3015" s="27"/>
      <c r="K3015" s="27"/>
      <c r="L3015" s="27"/>
      <c r="M3015" s="27"/>
      <c r="N3015" s="27"/>
      <c r="O3015" s="27"/>
      <c r="P3015" s="27"/>
      <c r="Q3015" s="27"/>
      <c r="R3015" s="27"/>
      <c r="S3015" s="27"/>
      <c r="T3015" s="27"/>
      <c r="U3015" s="27"/>
      <c r="V3015" s="27"/>
      <c r="W3015" s="27"/>
    </row>
    <row r="3016" spans="3:23">
      <c r="C3016" s="27"/>
      <c r="D3016" s="27"/>
      <c r="E3016" s="27"/>
      <c r="F3016" s="27"/>
      <c r="G3016" s="27"/>
      <c r="H3016" s="27"/>
      <c r="I3016" s="27"/>
      <c r="J3016" s="27"/>
      <c r="K3016" s="27"/>
      <c r="L3016" s="27"/>
      <c r="M3016" s="27"/>
      <c r="N3016" s="27"/>
      <c r="O3016" s="27"/>
      <c r="P3016" s="27"/>
      <c r="Q3016" s="27"/>
      <c r="R3016" s="27"/>
      <c r="S3016" s="27"/>
      <c r="T3016" s="27"/>
      <c r="U3016" s="27"/>
      <c r="V3016" s="27"/>
      <c r="W3016" s="27"/>
    </row>
    <row r="3017" spans="3:23">
      <c r="C3017" s="27"/>
      <c r="D3017" s="27"/>
      <c r="E3017" s="27"/>
      <c r="F3017" s="27"/>
      <c r="G3017" s="27"/>
      <c r="H3017" s="27"/>
      <c r="I3017" s="27"/>
      <c r="J3017" s="27"/>
      <c r="K3017" s="27"/>
      <c r="L3017" s="27"/>
      <c r="M3017" s="27"/>
      <c r="N3017" s="27"/>
      <c r="O3017" s="27"/>
      <c r="P3017" s="27"/>
      <c r="Q3017" s="27"/>
      <c r="R3017" s="27"/>
      <c r="S3017" s="27"/>
      <c r="T3017" s="27"/>
      <c r="U3017" s="27"/>
      <c r="V3017" s="27"/>
      <c r="W3017" s="27"/>
    </row>
    <row r="3018" spans="3:23">
      <c r="C3018" s="27"/>
      <c r="D3018" s="27"/>
      <c r="E3018" s="27"/>
      <c r="F3018" s="27"/>
      <c r="G3018" s="27"/>
      <c r="H3018" s="27"/>
      <c r="I3018" s="27"/>
      <c r="J3018" s="27"/>
      <c r="K3018" s="27"/>
      <c r="L3018" s="27"/>
      <c r="M3018" s="27"/>
      <c r="N3018" s="27"/>
      <c r="O3018" s="27"/>
      <c r="P3018" s="27"/>
      <c r="Q3018" s="27"/>
      <c r="R3018" s="27"/>
      <c r="S3018" s="27"/>
      <c r="T3018" s="27"/>
      <c r="U3018" s="27"/>
      <c r="V3018" s="27"/>
      <c r="W3018" s="27"/>
    </row>
    <row r="3019" spans="3:23">
      <c r="C3019" s="27"/>
      <c r="D3019" s="27"/>
      <c r="E3019" s="27"/>
      <c r="F3019" s="27"/>
      <c r="G3019" s="27"/>
      <c r="H3019" s="27"/>
      <c r="I3019" s="27"/>
      <c r="J3019" s="27"/>
      <c r="K3019" s="27"/>
      <c r="L3019" s="27"/>
      <c r="M3019" s="27"/>
      <c r="N3019" s="27"/>
      <c r="O3019" s="27"/>
      <c r="P3019" s="27"/>
      <c r="Q3019" s="27"/>
      <c r="R3019" s="27"/>
      <c r="S3019" s="27"/>
      <c r="T3019" s="27"/>
      <c r="U3019" s="27"/>
      <c r="V3019" s="27"/>
      <c r="W3019" s="27"/>
    </row>
    <row r="3020" spans="3:23">
      <c r="C3020" s="27"/>
      <c r="D3020" s="27"/>
      <c r="E3020" s="27"/>
      <c r="F3020" s="27"/>
      <c r="G3020" s="27"/>
      <c r="H3020" s="27"/>
      <c r="I3020" s="27"/>
      <c r="J3020" s="27"/>
      <c r="K3020" s="27"/>
      <c r="L3020" s="27"/>
      <c r="M3020" s="27"/>
      <c r="N3020" s="27"/>
      <c r="O3020" s="27"/>
      <c r="P3020" s="27"/>
      <c r="Q3020" s="27"/>
      <c r="R3020" s="27"/>
      <c r="S3020" s="27"/>
      <c r="T3020" s="27"/>
      <c r="U3020" s="27"/>
      <c r="V3020" s="27"/>
      <c r="W3020" s="27"/>
    </row>
    <row r="3021" spans="3:23">
      <c r="C3021" s="27"/>
      <c r="D3021" s="27"/>
      <c r="E3021" s="27"/>
      <c r="F3021" s="27"/>
      <c r="G3021" s="27"/>
      <c r="H3021" s="27"/>
      <c r="I3021" s="27"/>
      <c r="J3021" s="27"/>
      <c r="K3021" s="27"/>
      <c r="L3021" s="27"/>
      <c r="M3021" s="27"/>
      <c r="N3021" s="27"/>
      <c r="O3021" s="27"/>
      <c r="P3021" s="27"/>
      <c r="Q3021" s="27"/>
      <c r="R3021" s="27"/>
      <c r="S3021" s="27"/>
      <c r="T3021" s="27"/>
      <c r="U3021" s="27"/>
      <c r="V3021" s="27"/>
      <c r="W3021" s="27"/>
    </row>
    <row r="3022" spans="3:23">
      <c r="C3022" s="27"/>
      <c r="D3022" s="27"/>
      <c r="E3022" s="27"/>
      <c r="F3022" s="27"/>
      <c r="G3022" s="27"/>
      <c r="H3022" s="27"/>
      <c r="I3022" s="27"/>
      <c r="J3022" s="27"/>
      <c r="K3022" s="27"/>
      <c r="L3022" s="27"/>
      <c r="M3022" s="27"/>
      <c r="N3022" s="27"/>
      <c r="O3022" s="27"/>
      <c r="P3022" s="27"/>
      <c r="Q3022" s="27"/>
      <c r="R3022" s="27"/>
      <c r="S3022" s="27"/>
      <c r="T3022" s="27"/>
      <c r="U3022" s="27"/>
      <c r="V3022" s="27"/>
      <c r="W3022" s="27"/>
    </row>
    <row r="3023" spans="3:23">
      <c r="C3023" s="27"/>
      <c r="D3023" s="27"/>
      <c r="E3023" s="27"/>
      <c r="F3023" s="27"/>
      <c r="G3023" s="27"/>
      <c r="H3023" s="27"/>
      <c r="I3023" s="27"/>
      <c r="J3023" s="27"/>
      <c r="K3023" s="27"/>
      <c r="L3023" s="27"/>
      <c r="M3023" s="27"/>
      <c r="N3023" s="27"/>
      <c r="O3023" s="27"/>
      <c r="P3023" s="27"/>
      <c r="Q3023" s="27"/>
      <c r="R3023" s="27"/>
      <c r="S3023" s="27"/>
      <c r="T3023" s="27"/>
      <c r="U3023" s="27"/>
      <c r="V3023" s="27"/>
      <c r="W3023" s="27"/>
    </row>
    <row r="3024" spans="3:23">
      <c r="C3024" s="27"/>
      <c r="D3024" s="27"/>
      <c r="E3024" s="27"/>
      <c r="F3024" s="27"/>
      <c r="G3024" s="27"/>
      <c r="H3024" s="27"/>
      <c r="I3024" s="27"/>
      <c r="J3024" s="27"/>
      <c r="K3024" s="27"/>
      <c r="L3024" s="27"/>
      <c r="M3024" s="27"/>
      <c r="N3024" s="27"/>
      <c r="O3024" s="27"/>
      <c r="P3024" s="27"/>
      <c r="Q3024" s="27"/>
      <c r="R3024" s="27"/>
      <c r="S3024" s="27"/>
      <c r="T3024" s="27"/>
      <c r="U3024" s="27"/>
      <c r="V3024" s="27"/>
      <c r="W3024" s="27"/>
    </row>
    <row r="3025" spans="3:23">
      <c r="C3025" s="27"/>
      <c r="D3025" s="27"/>
      <c r="E3025" s="27"/>
      <c r="F3025" s="27"/>
      <c r="G3025" s="27"/>
      <c r="H3025" s="27"/>
      <c r="I3025" s="27"/>
      <c r="J3025" s="27"/>
      <c r="K3025" s="27"/>
      <c r="L3025" s="27"/>
      <c r="M3025" s="27"/>
      <c r="N3025" s="27"/>
      <c r="O3025" s="27"/>
      <c r="P3025" s="27"/>
      <c r="Q3025" s="27"/>
      <c r="R3025" s="27"/>
      <c r="S3025" s="27"/>
      <c r="T3025" s="27"/>
      <c r="U3025" s="27"/>
      <c r="V3025" s="27"/>
      <c r="W3025" s="27"/>
    </row>
    <row r="3026" spans="3:23">
      <c r="C3026" s="27"/>
      <c r="D3026" s="27"/>
      <c r="E3026" s="27"/>
      <c r="F3026" s="27"/>
      <c r="G3026" s="27"/>
      <c r="H3026" s="27"/>
      <c r="I3026" s="27"/>
      <c r="J3026" s="27"/>
      <c r="K3026" s="27"/>
      <c r="L3026" s="27"/>
      <c r="M3026" s="27"/>
      <c r="N3026" s="27"/>
      <c r="O3026" s="27"/>
      <c r="P3026" s="27"/>
      <c r="Q3026" s="27"/>
      <c r="R3026" s="27"/>
      <c r="S3026" s="27"/>
      <c r="T3026" s="27"/>
      <c r="U3026" s="27"/>
      <c r="V3026" s="27"/>
      <c r="W3026" s="27"/>
    </row>
    <row r="3027" spans="3:23">
      <c r="C3027" s="27"/>
      <c r="D3027" s="27"/>
      <c r="E3027" s="27"/>
      <c r="F3027" s="27"/>
      <c r="G3027" s="27"/>
      <c r="H3027" s="27"/>
      <c r="I3027" s="27"/>
      <c r="J3027" s="27"/>
      <c r="K3027" s="27"/>
      <c r="L3027" s="27"/>
      <c r="M3027" s="27"/>
      <c r="N3027" s="27"/>
      <c r="O3027" s="27"/>
      <c r="P3027" s="27"/>
      <c r="Q3027" s="27"/>
      <c r="R3027" s="27"/>
      <c r="S3027" s="27"/>
      <c r="T3027" s="27"/>
      <c r="U3027" s="27"/>
      <c r="V3027" s="27"/>
      <c r="W3027" s="27"/>
    </row>
    <row r="3028" spans="3:23">
      <c r="C3028" s="27"/>
      <c r="D3028" s="27"/>
      <c r="E3028" s="27"/>
      <c r="F3028" s="27"/>
      <c r="G3028" s="27"/>
      <c r="H3028" s="27"/>
      <c r="I3028" s="27"/>
      <c r="J3028" s="27"/>
      <c r="K3028" s="27"/>
      <c r="L3028" s="27"/>
      <c r="M3028" s="27"/>
      <c r="N3028" s="27"/>
      <c r="O3028" s="27"/>
      <c r="P3028" s="27"/>
      <c r="Q3028" s="27"/>
      <c r="R3028" s="27"/>
      <c r="S3028" s="27"/>
      <c r="T3028" s="27"/>
      <c r="U3028" s="27"/>
      <c r="V3028" s="27"/>
      <c r="W3028" s="27"/>
    </row>
    <row r="3029" spans="3:23">
      <c r="C3029" s="27"/>
      <c r="D3029" s="27"/>
      <c r="E3029" s="27"/>
      <c r="F3029" s="27"/>
      <c r="G3029" s="27"/>
      <c r="H3029" s="27"/>
      <c r="I3029" s="27"/>
      <c r="J3029" s="27"/>
      <c r="K3029" s="27"/>
      <c r="L3029" s="27"/>
      <c r="M3029" s="27"/>
      <c r="N3029" s="27"/>
      <c r="O3029" s="27"/>
      <c r="P3029" s="27"/>
      <c r="Q3029" s="27"/>
      <c r="R3029" s="27"/>
      <c r="S3029" s="27"/>
      <c r="T3029" s="27"/>
      <c r="U3029" s="27"/>
      <c r="V3029" s="27"/>
      <c r="W3029" s="27"/>
    </row>
    <row r="3030" spans="3:23">
      <c r="C3030" s="27"/>
      <c r="D3030" s="27"/>
      <c r="E3030" s="27"/>
      <c r="F3030" s="27"/>
      <c r="G3030" s="27"/>
      <c r="H3030" s="27"/>
      <c r="I3030" s="27"/>
      <c r="J3030" s="27"/>
      <c r="K3030" s="27"/>
      <c r="L3030" s="27"/>
      <c r="M3030" s="27"/>
      <c r="N3030" s="27"/>
      <c r="O3030" s="27"/>
      <c r="P3030" s="27"/>
      <c r="Q3030" s="27"/>
      <c r="R3030" s="27"/>
      <c r="S3030" s="27"/>
      <c r="T3030" s="27"/>
      <c r="U3030" s="27"/>
      <c r="V3030" s="27"/>
      <c r="W3030" s="27"/>
    </row>
    <row r="3031" spans="3:23">
      <c r="C3031" s="27"/>
      <c r="D3031" s="27"/>
      <c r="E3031" s="27"/>
      <c r="F3031" s="27"/>
      <c r="G3031" s="27"/>
      <c r="H3031" s="27"/>
      <c r="I3031" s="27"/>
      <c r="J3031" s="27"/>
      <c r="K3031" s="27"/>
      <c r="L3031" s="27"/>
      <c r="M3031" s="27"/>
      <c r="N3031" s="27"/>
      <c r="O3031" s="27"/>
      <c r="P3031" s="27"/>
      <c r="Q3031" s="27"/>
      <c r="R3031" s="27"/>
      <c r="S3031" s="27"/>
      <c r="T3031" s="27"/>
      <c r="U3031" s="27"/>
      <c r="V3031" s="27"/>
      <c r="W3031" s="27"/>
    </row>
    <row r="3032" spans="3:23">
      <c r="C3032" s="27"/>
      <c r="D3032" s="27"/>
      <c r="E3032" s="27"/>
      <c r="F3032" s="27"/>
      <c r="G3032" s="27"/>
      <c r="H3032" s="27"/>
      <c r="I3032" s="27"/>
      <c r="J3032" s="27"/>
      <c r="K3032" s="27"/>
      <c r="L3032" s="27"/>
      <c r="M3032" s="27"/>
      <c r="N3032" s="27"/>
      <c r="O3032" s="27"/>
      <c r="P3032" s="27"/>
      <c r="Q3032" s="27"/>
      <c r="R3032" s="27"/>
      <c r="S3032" s="27"/>
      <c r="T3032" s="27"/>
      <c r="U3032" s="27"/>
      <c r="V3032" s="27"/>
      <c r="W3032" s="27"/>
    </row>
    <row r="3033" spans="3:23">
      <c r="C3033" s="27"/>
      <c r="D3033" s="27"/>
      <c r="E3033" s="27"/>
      <c r="F3033" s="27"/>
      <c r="G3033" s="27"/>
      <c r="H3033" s="27"/>
      <c r="I3033" s="27"/>
      <c r="J3033" s="27"/>
      <c r="K3033" s="27"/>
      <c r="L3033" s="27"/>
      <c r="M3033" s="27"/>
      <c r="N3033" s="27"/>
      <c r="O3033" s="27"/>
      <c r="P3033" s="27"/>
      <c r="Q3033" s="27"/>
      <c r="R3033" s="27"/>
      <c r="S3033" s="27"/>
      <c r="T3033" s="27"/>
      <c r="U3033" s="27"/>
      <c r="V3033" s="27"/>
      <c r="W3033" s="27"/>
    </row>
    <row r="3034" spans="3:23">
      <c r="C3034" s="27"/>
      <c r="D3034" s="27"/>
      <c r="E3034" s="27"/>
      <c r="F3034" s="27"/>
      <c r="G3034" s="27"/>
      <c r="H3034" s="27"/>
      <c r="I3034" s="27"/>
      <c r="J3034" s="27"/>
      <c r="K3034" s="27"/>
      <c r="L3034" s="27"/>
      <c r="M3034" s="27"/>
      <c r="N3034" s="27"/>
      <c r="O3034" s="27"/>
      <c r="P3034" s="27"/>
      <c r="Q3034" s="27"/>
      <c r="R3034" s="27"/>
      <c r="S3034" s="27"/>
      <c r="T3034" s="27"/>
      <c r="U3034" s="27"/>
      <c r="V3034" s="27"/>
      <c r="W3034" s="27"/>
    </row>
    <row r="3035" spans="3:23">
      <c r="C3035" s="27"/>
      <c r="D3035" s="27"/>
      <c r="E3035" s="27"/>
      <c r="F3035" s="27"/>
      <c r="G3035" s="27"/>
      <c r="H3035" s="27"/>
      <c r="I3035" s="27"/>
      <c r="J3035" s="27"/>
      <c r="K3035" s="27"/>
      <c r="L3035" s="27"/>
      <c r="M3035" s="27"/>
      <c r="N3035" s="27"/>
      <c r="O3035" s="27"/>
      <c r="P3035" s="27"/>
      <c r="Q3035" s="27"/>
      <c r="R3035" s="27"/>
      <c r="S3035" s="27"/>
      <c r="T3035" s="27"/>
      <c r="U3035" s="27"/>
      <c r="V3035" s="27"/>
      <c r="W3035" s="27"/>
    </row>
    <row r="3036" spans="3:23">
      <c r="C3036" s="27"/>
      <c r="D3036" s="27"/>
      <c r="E3036" s="27"/>
      <c r="F3036" s="27"/>
      <c r="G3036" s="27"/>
      <c r="H3036" s="27"/>
      <c r="I3036" s="27"/>
      <c r="J3036" s="27"/>
      <c r="K3036" s="27"/>
      <c r="L3036" s="27"/>
      <c r="M3036" s="27"/>
      <c r="N3036" s="27"/>
      <c r="O3036" s="27"/>
      <c r="P3036" s="27"/>
      <c r="Q3036" s="27"/>
      <c r="R3036" s="27"/>
      <c r="S3036" s="27"/>
      <c r="T3036" s="27"/>
      <c r="U3036" s="27"/>
      <c r="V3036" s="27"/>
      <c r="W3036" s="27"/>
    </row>
    <row r="3037" spans="3:23">
      <c r="C3037" s="27"/>
      <c r="D3037" s="27"/>
      <c r="E3037" s="27"/>
      <c r="F3037" s="27"/>
      <c r="G3037" s="27"/>
      <c r="H3037" s="27"/>
      <c r="I3037" s="27"/>
      <c r="J3037" s="27"/>
      <c r="K3037" s="27"/>
      <c r="L3037" s="27"/>
      <c r="M3037" s="27"/>
      <c r="N3037" s="27"/>
      <c r="O3037" s="27"/>
      <c r="P3037" s="27"/>
      <c r="Q3037" s="27"/>
      <c r="R3037" s="27"/>
      <c r="S3037" s="27"/>
      <c r="T3037" s="27"/>
      <c r="U3037" s="27"/>
      <c r="V3037" s="27"/>
      <c r="W3037" s="27"/>
    </row>
    <row r="3038" spans="3:23">
      <c r="C3038" s="27"/>
      <c r="D3038" s="27"/>
      <c r="E3038" s="27"/>
      <c r="F3038" s="27"/>
      <c r="G3038" s="27"/>
      <c r="H3038" s="27"/>
      <c r="I3038" s="27"/>
      <c r="J3038" s="27"/>
      <c r="K3038" s="27"/>
      <c r="L3038" s="27"/>
      <c r="M3038" s="27"/>
      <c r="N3038" s="27"/>
      <c r="O3038" s="27"/>
      <c r="P3038" s="27"/>
      <c r="Q3038" s="27"/>
      <c r="R3038" s="27"/>
      <c r="S3038" s="27"/>
      <c r="T3038" s="27"/>
      <c r="U3038" s="27"/>
      <c r="V3038" s="27"/>
      <c r="W3038" s="27"/>
    </row>
    <row r="3039" spans="3:23">
      <c r="C3039" s="27"/>
      <c r="D3039" s="27"/>
      <c r="E3039" s="27"/>
      <c r="F3039" s="27"/>
      <c r="G3039" s="27"/>
      <c r="H3039" s="27"/>
      <c r="I3039" s="27"/>
      <c r="J3039" s="27"/>
      <c r="K3039" s="27"/>
      <c r="L3039" s="27"/>
      <c r="M3039" s="27"/>
      <c r="N3039" s="27"/>
      <c r="O3039" s="27"/>
      <c r="P3039" s="27"/>
      <c r="Q3039" s="27"/>
      <c r="R3039" s="27"/>
      <c r="S3039" s="27"/>
      <c r="T3039" s="27"/>
      <c r="U3039" s="27"/>
      <c r="V3039" s="27"/>
      <c r="W3039" s="27"/>
    </row>
    <row r="3040" spans="3:23">
      <c r="C3040" s="27"/>
      <c r="D3040" s="27"/>
      <c r="E3040" s="27"/>
      <c r="F3040" s="27"/>
      <c r="G3040" s="27"/>
      <c r="H3040" s="27"/>
      <c r="I3040" s="27"/>
      <c r="J3040" s="27"/>
      <c r="K3040" s="27"/>
      <c r="L3040" s="27"/>
      <c r="M3040" s="27"/>
      <c r="N3040" s="27"/>
      <c r="O3040" s="27"/>
      <c r="P3040" s="27"/>
      <c r="Q3040" s="27"/>
      <c r="R3040" s="27"/>
      <c r="S3040" s="27"/>
      <c r="T3040" s="27"/>
      <c r="U3040" s="27"/>
      <c r="V3040" s="27"/>
      <c r="W3040" s="27"/>
    </row>
    <row r="3041" spans="3:23">
      <c r="C3041" s="27"/>
      <c r="D3041" s="27"/>
      <c r="E3041" s="27"/>
      <c r="F3041" s="27"/>
      <c r="G3041" s="27"/>
      <c r="H3041" s="27"/>
      <c r="I3041" s="27"/>
      <c r="J3041" s="27"/>
      <c r="K3041" s="27"/>
      <c r="L3041" s="27"/>
      <c r="M3041" s="27"/>
      <c r="N3041" s="27"/>
      <c r="O3041" s="27"/>
      <c r="P3041" s="27"/>
      <c r="Q3041" s="27"/>
      <c r="R3041" s="27"/>
      <c r="S3041" s="27"/>
      <c r="T3041" s="27"/>
      <c r="U3041" s="27"/>
      <c r="V3041" s="27"/>
      <c r="W3041" s="27"/>
    </row>
    <row r="3042" spans="3:23">
      <c r="C3042" s="27"/>
      <c r="D3042" s="27"/>
      <c r="E3042" s="27"/>
      <c r="F3042" s="27"/>
      <c r="G3042" s="27"/>
      <c r="H3042" s="27"/>
      <c r="I3042" s="27"/>
      <c r="J3042" s="27"/>
      <c r="K3042" s="27"/>
      <c r="L3042" s="27"/>
      <c r="M3042" s="27"/>
      <c r="N3042" s="27"/>
      <c r="O3042" s="27"/>
      <c r="P3042" s="27"/>
      <c r="Q3042" s="27"/>
      <c r="R3042" s="27"/>
      <c r="S3042" s="27"/>
      <c r="T3042" s="27"/>
      <c r="U3042" s="27"/>
      <c r="V3042" s="27"/>
      <c r="W3042" s="27"/>
    </row>
    <row r="3043" spans="3:23">
      <c r="C3043" s="27"/>
      <c r="D3043" s="27"/>
      <c r="E3043" s="27"/>
      <c r="F3043" s="27"/>
      <c r="G3043" s="27"/>
      <c r="H3043" s="27"/>
      <c r="I3043" s="27"/>
      <c r="J3043" s="27"/>
      <c r="K3043" s="27"/>
      <c r="L3043" s="27"/>
      <c r="M3043" s="27"/>
      <c r="N3043" s="27"/>
      <c r="O3043" s="27"/>
      <c r="P3043" s="27"/>
      <c r="Q3043" s="27"/>
      <c r="R3043" s="27"/>
      <c r="S3043" s="27"/>
      <c r="T3043" s="27"/>
      <c r="U3043" s="27"/>
      <c r="V3043" s="27"/>
      <c r="W3043" s="27"/>
    </row>
    <row r="3044" spans="3:23">
      <c r="C3044" s="27"/>
      <c r="D3044" s="27"/>
      <c r="E3044" s="27"/>
      <c r="F3044" s="27"/>
      <c r="G3044" s="27"/>
      <c r="H3044" s="27"/>
      <c r="I3044" s="27"/>
      <c r="J3044" s="27"/>
      <c r="K3044" s="27"/>
      <c r="L3044" s="27"/>
      <c r="M3044" s="27"/>
      <c r="N3044" s="27"/>
      <c r="O3044" s="27"/>
      <c r="P3044" s="27"/>
      <c r="Q3044" s="27"/>
      <c r="R3044" s="27"/>
      <c r="S3044" s="27"/>
      <c r="T3044" s="27"/>
      <c r="U3044" s="27"/>
      <c r="V3044" s="27"/>
      <c r="W3044" s="27"/>
    </row>
    <row r="3045" spans="3:23">
      <c r="C3045" s="27"/>
      <c r="D3045" s="27"/>
      <c r="E3045" s="27"/>
      <c r="F3045" s="27"/>
      <c r="G3045" s="27"/>
      <c r="H3045" s="27"/>
      <c r="I3045" s="27"/>
      <c r="J3045" s="27"/>
      <c r="K3045" s="27"/>
      <c r="L3045" s="27"/>
      <c r="M3045" s="27"/>
      <c r="N3045" s="27"/>
      <c r="O3045" s="27"/>
      <c r="P3045" s="27"/>
      <c r="Q3045" s="27"/>
      <c r="R3045" s="27"/>
      <c r="S3045" s="27"/>
      <c r="T3045" s="27"/>
      <c r="U3045" s="27"/>
      <c r="V3045" s="27"/>
      <c r="W3045" s="27"/>
    </row>
    <row r="3046" spans="3:23">
      <c r="C3046" s="27"/>
      <c r="D3046" s="27"/>
      <c r="E3046" s="27"/>
      <c r="F3046" s="27"/>
      <c r="G3046" s="27"/>
      <c r="H3046" s="27"/>
      <c r="I3046" s="27"/>
      <c r="J3046" s="27"/>
      <c r="K3046" s="27"/>
      <c r="L3046" s="27"/>
      <c r="M3046" s="27"/>
      <c r="N3046" s="27"/>
      <c r="O3046" s="27"/>
      <c r="P3046" s="27"/>
      <c r="Q3046" s="27"/>
      <c r="R3046" s="27"/>
      <c r="S3046" s="27"/>
      <c r="T3046" s="27"/>
      <c r="U3046" s="27"/>
      <c r="V3046" s="27"/>
      <c r="W3046" s="27"/>
    </row>
    <row r="3047" spans="3:23">
      <c r="C3047" s="27"/>
      <c r="D3047" s="27"/>
      <c r="E3047" s="27"/>
      <c r="F3047" s="27"/>
      <c r="G3047" s="27"/>
      <c r="H3047" s="27"/>
      <c r="I3047" s="27"/>
      <c r="J3047" s="27"/>
      <c r="K3047" s="27"/>
      <c r="L3047" s="27"/>
      <c r="M3047" s="27"/>
      <c r="N3047" s="27"/>
      <c r="O3047" s="27"/>
      <c r="P3047" s="27"/>
      <c r="Q3047" s="27"/>
      <c r="R3047" s="27"/>
      <c r="S3047" s="27"/>
      <c r="T3047" s="27"/>
      <c r="U3047" s="27"/>
      <c r="V3047" s="27"/>
      <c r="W3047" s="27"/>
    </row>
    <row r="3048" spans="3:23">
      <c r="C3048" s="27"/>
      <c r="D3048" s="27"/>
      <c r="E3048" s="27"/>
      <c r="F3048" s="27"/>
      <c r="G3048" s="27"/>
      <c r="H3048" s="27"/>
      <c r="I3048" s="27"/>
      <c r="J3048" s="27"/>
      <c r="K3048" s="27"/>
      <c r="L3048" s="27"/>
      <c r="M3048" s="27"/>
      <c r="N3048" s="27"/>
      <c r="O3048" s="27"/>
      <c r="P3048" s="27"/>
      <c r="Q3048" s="27"/>
      <c r="R3048" s="27"/>
      <c r="S3048" s="27"/>
      <c r="T3048" s="27"/>
      <c r="U3048" s="27"/>
      <c r="V3048" s="27"/>
      <c r="W3048" s="27"/>
    </row>
    <row r="3049" spans="3:23">
      <c r="C3049" s="27"/>
      <c r="D3049" s="27"/>
      <c r="E3049" s="27"/>
      <c r="F3049" s="27"/>
      <c r="G3049" s="27"/>
      <c r="H3049" s="27"/>
      <c r="I3049" s="27"/>
      <c r="J3049" s="27"/>
      <c r="K3049" s="27"/>
      <c r="L3049" s="27"/>
      <c r="M3049" s="27"/>
      <c r="N3049" s="27"/>
      <c r="O3049" s="27"/>
      <c r="P3049" s="27"/>
      <c r="Q3049" s="27"/>
      <c r="R3049" s="27"/>
      <c r="S3049" s="27"/>
      <c r="T3049" s="27"/>
      <c r="U3049" s="27"/>
      <c r="V3049" s="27"/>
      <c r="W3049" s="27"/>
    </row>
    <row r="3050" spans="3:23">
      <c r="C3050" s="27"/>
      <c r="D3050" s="27"/>
      <c r="E3050" s="27"/>
      <c r="F3050" s="27"/>
      <c r="G3050" s="27"/>
      <c r="H3050" s="27"/>
      <c r="I3050" s="27"/>
      <c r="J3050" s="27"/>
      <c r="K3050" s="27"/>
      <c r="L3050" s="27"/>
      <c r="M3050" s="27"/>
      <c r="N3050" s="27"/>
      <c r="O3050" s="27"/>
      <c r="P3050" s="27"/>
      <c r="Q3050" s="27"/>
      <c r="R3050" s="27"/>
      <c r="S3050" s="27"/>
      <c r="T3050" s="27"/>
      <c r="U3050" s="27"/>
      <c r="V3050" s="27"/>
      <c r="W3050" s="27"/>
    </row>
    <row r="3051" spans="3:23">
      <c r="C3051" s="27"/>
      <c r="D3051" s="27"/>
      <c r="E3051" s="27"/>
      <c r="F3051" s="27"/>
      <c r="G3051" s="27"/>
      <c r="H3051" s="27"/>
      <c r="I3051" s="27"/>
      <c r="J3051" s="27"/>
      <c r="K3051" s="27"/>
      <c r="L3051" s="27"/>
      <c r="M3051" s="27"/>
      <c r="N3051" s="27"/>
      <c r="O3051" s="27"/>
      <c r="P3051" s="27"/>
      <c r="Q3051" s="27"/>
      <c r="R3051" s="27"/>
      <c r="S3051" s="27"/>
      <c r="T3051" s="27"/>
      <c r="U3051" s="27"/>
      <c r="V3051" s="27"/>
      <c r="W3051" s="27"/>
    </row>
    <row r="3052" spans="3:23">
      <c r="C3052" s="27"/>
      <c r="D3052" s="27"/>
      <c r="E3052" s="27"/>
      <c r="F3052" s="27"/>
      <c r="G3052" s="27"/>
      <c r="H3052" s="27"/>
      <c r="I3052" s="27"/>
      <c r="J3052" s="27"/>
      <c r="K3052" s="27"/>
      <c r="L3052" s="27"/>
      <c r="M3052" s="27"/>
      <c r="N3052" s="27"/>
      <c r="O3052" s="27"/>
      <c r="P3052" s="27"/>
      <c r="Q3052" s="27"/>
      <c r="R3052" s="27"/>
      <c r="S3052" s="27"/>
      <c r="T3052" s="27"/>
      <c r="U3052" s="27"/>
      <c r="V3052" s="27"/>
      <c r="W3052" s="27"/>
    </row>
    <row r="3053" spans="3:23">
      <c r="C3053" s="27"/>
      <c r="D3053" s="27"/>
      <c r="E3053" s="27"/>
      <c r="F3053" s="27"/>
      <c r="G3053" s="27"/>
      <c r="H3053" s="27"/>
      <c r="I3053" s="27"/>
      <c r="J3053" s="27"/>
      <c r="K3053" s="27"/>
      <c r="L3053" s="27"/>
      <c r="M3053" s="27"/>
      <c r="N3053" s="27"/>
      <c r="O3053" s="27"/>
      <c r="P3053" s="27"/>
      <c r="Q3053" s="27"/>
      <c r="R3053" s="27"/>
      <c r="S3053" s="27"/>
      <c r="T3053" s="27"/>
      <c r="U3053" s="27"/>
      <c r="V3053" s="27"/>
      <c r="W3053" s="27"/>
    </row>
    <row r="3054" spans="3:23">
      <c r="C3054" s="27"/>
      <c r="D3054" s="27"/>
      <c r="E3054" s="27"/>
      <c r="F3054" s="27"/>
      <c r="G3054" s="27"/>
      <c r="H3054" s="27"/>
      <c r="I3054" s="27"/>
      <c r="J3054" s="27"/>
      <c r="K3054" s="27"/>
      <c r="L3054" s="27"/>
      <c r="M3054" s="27"/>
      <c r="N3054" s="27"/>
      <c r="O3054" s="27"/>
      <c r="P3054" s="27"/>
      <c r="Q3054" s="27"/>
      <c r="R3054" s="27"/>
      <c r="S3054" s="27"/>
      <c r="T3054" s="27"/>
      <c r="U3054" s="27"/>
      <c r="V3054" s="27"/>
      <c r="W3054" s="27"/>
    </row>
    <row r="3055" spans="3:23">
      <c r="C3055" s="27"/>
      <c r="D3055" s="27"/>
      <c r="E3055" s="27"/>
      <c r="F3055" s="27"/>
      <c r="G3055" s="27"/>
      <c r="H3055" s="27"/>
      <c r="I3055" s="27"/>
      <c r="J3055" s="27"/>
      <c r="K3055" s="27"/>
      <c r="L3055" s="27"/>
      <c r="M3055" s="27"/>
      <c r="N3055" s="27"/>
      <c r="O3055" s="27"/>
      <c r="P3055" s="27"/>
      <c r="Q3055" s="27"/>
      <c r="R3055" s="27"/>
      <c r="S3055" s="27"/>
      <c r="T3055" s="27"/>
      <c r="U3055" s="27"/>
      <c r="V3055" s="27"/>
      <c r="W3055" s="27"/>
    </row>
    <row r="3056" spans="3:23">
      <c r="C3056" s="27"/>
      <c r="D3056" s="27"/>
      <c r="E3056" s="27"/>
      <c r="F3056" s="27"/>
      <c r="G3056" s="27"/>
      <c r="H3056" s="27"/>
      <c r="I3056" s="27"/>
      <c r="J3056" s="27"/>
      <c r="K3056" s="27"/>
      <c r="L3056" s="27"/>
      <c r="M3056" s="27"/>
      <c r="N3056" s="27"/>
      <c r="O3056" s="27"/>
      <c r="P3056" s="27"/>
      <c r="Q3056" s="27"/>
      <c r="R3056" s="27"/>
      <c r="S3056" s="27"/>
      <c r="T3056" s="27"/>
      <c r="U3056" s="27"/>
      <c r="V3056" s="27"/>
      <c r="W3056" s="27"/>
    </row>
    <row r="3057" spans="3:23">
      <c r="C3057" s="27"/>
      <c r="D3057" s="27"/>
      <c r="E3057" s="27"/>
      <c r="F3057" s="27"/>
      <c r="G3057" s="27"/>
      <c r="H3057" s="27"/>
      <c r="I3057" s="27"/>
      <c r="J3057" s="27"/>
      <c r="K3057" s="27"/>
      <c r="L3057" s="27"/>
      <c r="M3057" s="27"/>
      <c r="N3057" s="27"/>
      <c r="O3057" s="27"/>
      <c r="P3057" s="27"/>
      <c r="Q3057" s="27"/>
      <c r="R3057" s="27"/>
      <c r="S3057" s="27"/>
      <c r="T3057" s="27"/>
      <c r="U3057" s="27"/>
      <c r="V3057" s="27"/>
      <c r="W3057" s="27"/>
    </row>
    <row r="3058" spans="3:23">
      <c r="C3058" s="27"/>
      <c r="D3058" s="27"/>
      <c r="E3058" s="27"/>
      <c r="F3058" s="27"/>
      <c r="G3058" s="27"/>
      <c r="H3058" s="27"/>
      <c r="I3058" s="27"/>
      <c r="J3058" s="27"/>
      <c r="K3058" s="27"/>
      <c r="L3058" s="27"/>
      <c r="M3058" s="27"/>
      <c r="N3058" s="27"/>
      <c r="O3058" s="27"/>
      <c r="P3058" s="27"/>
      <c r="Q3058" s="27"/>
      <c r="R3058" s="27"/>
      <c r="S3058" s="27"/>
      <c r="T3058" s="27"/>
      <c r="U3058" s="27"/>
      <c r="V3058" s="27"/>
      <c r="W3058" s="27"/>
    </row>
    <row r="3059" spans="3:23">
      <c r="C3059" s="27"/>
      <c r="D3059" s="27"/>
      <c r="E3059" s="27"/>
      <c r="F3059" s="27"/>
      <c r="G3059" s="27"/>
      <c r="H3059" s="27"/>
      <c r="I3059" s="27"/>
      <c r="J3059" s="27"/>
      <c r="K3059" s="27"/>
      <c r="L3059" s="27"/>
      <c r="M3059" s="27"/>
      <c r="N3059" s="27"/>
      <c r="O3059" s="27"/>
      <c r="P3059" s="27"/>
      <c r="Q3059" s="27"/>
      <c r="R3059" s="27"/>
      <c r="S3059" s="27"/>
      <c r="T3059" s="27"/>
      <c r="U3059" s="27"/>
      <c r="V3059" s="27"/>
      <c r="W3059" s="27"/>
    </row>
    <row r="3060" spans="3:23">
      <c r="C3060" s="27"/>
      <c r="D3060" s="27"/>
      <c r="E3060" s="27"/>
      <c r="F3060" s="27"/>
      <c r="G3060" s="27"/>
      <c r="H3060" s="27"/>
      <c r="I3060" s="27"/>
      <c r="J3060" s="27"/>
      <c r="K3060" s="27"/>
      <c r="L3060" s="27"/>
      <c r="M3060" s="27"/>
      <c r="N3060" s="27"/>
      <c r="O3060" s="27"/>
      <c r="P3060" s="27"/>
      <c r="Q3060" s="27"/>
      <c r="R3060" s="27"/>
      <c r="S3060" s="27"/>
      <c r="T3060" s="27"/>
      <c r="U3060" s="27"/>
      <c r="V3060" s="27"/>
      <c r="W3060" s="27"/>
    </row>
    <row r="3061" spans="3:23">
      <c r="C3061" s="27"/>
      <c r="D3061" s="27"/>
      <c r="E3061" s="27"/>
      <c r="F3061" s="27"/>
      <c r="G3061" s="27"/>
      <c r="H3061" s="27"/>
      <c r="I3061" s="27"/>
      <c r="J3061" s="27"/>
      <c r="K3061" s="27"/>
      <c r="L3061" s="27"/>
      <c r="M3061" s="27"/>
      <c r="N3061" s="27"/>
      <c r="O3061" s="27"/>
      <c r="P3061" s="27"/>
      <c r="Q3061" s="27"/>
      <c r="R3061" s="27"/>
      <c r="S3061" s="27"/>
      <c r="T3061" s="27"/>
      <c r="U3061" s="27"/>
      <c r="V3061" s="27"/>
      <c r="W3061" s="27"/>
    </row>
    <row r="3062" spans="3:23">
      <c r="C3062" s="27"/>
      <c r="D3062" s="27"/>
      <c r="E3062" s="27"/>
      <c r="F3062" s="27"/>
      <c r="G3062" s="27"/>
      <c r="H3062" s="27"/>
      <c r="I3062" s="27"/>
      <c r="J3062" s="27"/>
      <c r="K3062" s="27"/>
      <c r="L3062" s="27"/>
      <c r="M3062" s="27"/>
      <c r="N3062" s="27"/>
      <c r="O3062" s="27"/>
      <c r="P3062" s="27"/>
      <c r="Q3062" s="27"/>
      <c r="R3062" s="27"/>
      <c r="S3062" s="27"/>
      <c r="T3062" s="27"/>
      <c r="U3062" s="27"/>
      <c r="V3062" s="27"/>
      <c r="W3062" s="27"/>
    </row>
    <row r="3063" spans="3:23">
      <c r="C3063" s="27"/>
      <c r="D3063" s="27"/>
      <c r="E3063" s="27"/>
      <c r="F3063" s="27"/>
      <c r="G3063" s="27"/>
      <c r="H3063" s="27"/>
      <c r="I3063" s="27"/>
      <c r="J3063" s="27"/>
      <c r="K3063" s="27"/>
      <c r="L3063" s="27"/>
      <c r="M3063" s="27"/>
      <c r="N3063" s="27"/>
      <c r="O3063" s="27"/>
      <c r="P3063" s="27"/>
      <c r="Q3063" s="27"/>
      <c r="R3063" s="27"/>
      <c r="S3063" s="27"/>
      <c r="T3063" s="27"/>
      <c r="U3063" s="27"/>
      <c r="V3063" s="27"/>
      <c r="W3063" s="27"/>
    </row>
    <row r="3064" spans="3:23">
      <c r="C3064" s="27"/>
      <c r="D3064" s="27"/>
      <c r="E3064" s="27"/>
      <c r="F3064" s="27"/>
      <c r="G3064" s="27"/>
      <c r="H3064" s="27"/>
      <c r="I3064" s="27"/>
      <c r="J3064" s="27"/>
      <c r="K3064" s="27"/>
      <c r="L3064" s="27"/>
      <c r="M3064" s="27"/>
      <c r="N3064" s="27"/>
      <c r="O3064" s="27"/>
      <c r="P3064" s="27"/>
      <c r="Q3064" s="27"/>
      <c r="R3064" s="27"/>
      <c r="S3064" s="27"/>
      <c r="T3064" s="27"/>
      <c r="U3064" s="27"/>
      <c r="V3064" s="27"/>
      <c r="W3064" s="27"/>
    </row>
    <row r="3065" spans="3:23">
      <c r="C3065" s="27"/>
      <c r="D3065" s="27"/>
      <c r="E3065" s="27"/>
      <c r="F3065" s="27"/>
      <c r="G3065" s="27"/>
      <c r="H3065" s="27"/>
      <c r="I3065" s="27"/>
      <c r="J3065" s="27"/>
      <c r="K3065" s="27"/>
      <c r="L3065" s="27"/>
      <c r="M3065" s="27"/>
      <c r="N3065" s="27"/>
      <c r="O3065" s="27"/>
      <c r="P3065" s="27"/>
      <c r="Q3065" s="27"/>
      <c r="R3065" s="27"/>
      <c r="S3065" s="27"/>
      <c r="T3065" s="27"/>
      <c r="U3065" s="27"/>
      <c r="V3065" s="27"/>
      <c r="W3065" s="27"/>
    </row>
    <row r="3066" spans="3:23">
      <c r="C3066" s="27"/>
      <c r="D3066" s="27"/>
      <c r="E3066" s="27"/>
      <c r="F3066" s="27"/>
      <c r="G3066" s="27"/>
      <c r="H3066" s="27"/>
      <c r="I3066" s="27"/>
      <c r="J3066" s="27"/>
      <c r="K3066" s="27"/>
      <c r="L3066" s="27"/>
      <c r="M3066" s="27"/>
      <c r="N3066" s="27"/>
      <c r="O3066" s="27"/>
      <c r="P3066" s="27"/>
      <c r="Q3066" s="27"/>
      <c r="R3066" s="27"/>
      <c r="S3066" s="27"/>
      <c r="T3066" s="27"/>
      <c r="U3066" s="27"/>
      <c r="V3066" s="27"/>
      <c r="W3066" s="27"/>
    </row>
    <row r="3067" spans="3:23">
      <c r="C3067" s="27"/>
      <c r="D3067" s="27"/>
      <c r="E3067" s="27"/>
      <c r="F3067" s="27"/>
      <c r="G3067" s="27"/>
      <c r="H3067" s="27"/>
      <c r="I3067" s="27"/>
      <c r="J3067" s="27"/>
      <c r="K3067" s="27"/>
      <c r="L3067" s="27"/>
      <c r="M3067" s="27"/>
      <c r="N3067" s="27"/>
      <c r="O3067" s="27"/>
      <c r="P3067" s="27"/>
      <c r="Q3067" s="27"/>
      <c r="R3067" s="27"/>
      <c r="S3067" s="27"/>
      <c r="T3067" s="27"/>
      <c r="U3067" s="27"/>
      <c r="V3067" s="27"/>
      <c r="W3067" s="27"/>
    </row>
    <row r="3068" spans="3:23">
      <c r="C3068" s="27"/>
      <c r="D3068" s="27"/>
      <c r="E3068" s="27"/>
      <c r="F3068" s="27"/>
      <c r="G3068" s="27"/>
      <c r="H3068" s="27"/>
      <c r="I3068" s="27"/>
      <c r="J3068" s="27"/>
      <c r="K3068" s="27"/>
      <c r="L3068" s="27"/>
      <c r="M3068" s="27"/>
      <c r="N3068" s="27"/>
      <c r="O3068" s="27"/>
      <c r="P3068" s="27"/>
      <c r="Q3068" s="27"/>
      <c r="R3068" s="27"/>
      <c r="S3068" s="27"/>
      <c r="T3068" s="27"/>
      <c r="U3068" s="27"/>
      <c r="V3068" s="27"/>
      <c r="W3068" s="27"/>
    </row>
    <row r="3069" spans="3:23">
      <c r="C3069" s="27"/>
      <c r="D3069" s="27"/>
      <c r="E3069" s="27"/>
      <c r="F3069" s="27"/>
      <c r="G3069" s="27"/>
      <c r="H3069" s="27"/>
      <c r="I3069" s="27"/>
      <c r="J3069" s="27"/>
      <c r="K3069" s="27"/>
      <c r="L3069" s="27"/>
      <c r="M3069" s="27"/>
      <c r="N3069" s="27"/>
      <c r="O3069" s="27"/>
      <c r="P3069" s="27"/>
      <c r="Q3069" s="27"/>
      <c r="R3069" s="27"/>
      <c r="S3069" s="27"/>
      <c r="T3069" s="27"/>
      <c r="U3069" s="27"/>
      <c r="V3069" s="27"/>
      <c r="W3069" s="27"/>
    </row>
    <row r="3070" spans="3:23">
      <c r="C3070" s="27"/>
      <c r="D3070" s="27"/>
      <c r="E3070" s="27"/>
      <c r="F3070" s="27"/>
      <c r="G3070" s="27"/>
      <c r="H3070" s="27"/>
      <c r="I3070" s="27"/>
      <c r="J3070" s="27"/>
      <c r="K3070" s="27"/>
      <c r="L3070" s="27"/>
      <c r="M3070" s="27"/>
      <c r="N3070" s="27"/>
      <c r="O3070" s="27"/>
      <c r="P3070" s="27"/>
      <c r="Q3070" s="27"/>
      <c r="R3070" s="27"/>
      <c r="S3070" s="27"/>
      <c r="T3070" s="27"/>
      <c r="U3070" s="27"/>
      <c r="V3070" s="27"/>
      <c r="W3070" s="27"/>
    </row>
    <row r="3071" spans="3:23">
      <c r="C3071" s="27"/>
      <c r="D3071" s="27"/>
      <c r="E3071" s="27"/>
      <c r="F3071" s="27"/>
      <c r="G3071" s="27"/>
      <c r="H3071" s="27"/>
      <c r="I3071" s="27"/>
      <c r="J3071" s="27"/>
      <c r="K3071" s="27"/>
      <c r="L3071" s="27"/>
      <c r="M3071" s="27"/>
      <c r="N3071" s="27"/>
      <c r="O3071" s="27"/>
      <c r="P3071" s="27"/>
      <c r="Q3071" s="27"/>
      <c r="R3071" s="27"/>
      <c r="S3071" s="27"/>
      <c r="T3071" s="27"/>
      <c r="U3071" s="27"/>
      <c r="V3071" s="27"/>
      <c r="W3071" s="27"/>
    </row>
    <row r="3072" spans="3:23">
      <c r="C3072" s="27"/>
      <c r="D3072" s="27"/>
      <c r="E3072" s="27"/>
      <c r="F3072" s="27"/>
      <c r="G3072" s="27"/>
      <c r="H3072" s="27"/>
      <c r="I3072" s="27"/>
      <c r="J3072" s="27"/>
      <c r="K3072" s="27"/>
      <c r="L3072" s="27"/>
      <c r="M3072" s="27"/>
      <c r="N3072" s="27"/>
      <c r="O3072" s="27"/>
      <c r="P3072" s="27"/>
      <c r="Q3072" s="27"/>
      <c r="R3072" s="27"/>
      <c r="S3072" s="27"/>
      <c r="T3072" s="27"/>
      <c r="U3072" s="27"/>
      <c r="V3072" s="27"/>
      <c r="W3072" s="27"/>
    </row>
    <row r="3073" spans="3:23">
      <c r="C3073" s="27"/>
      <c r="D3073" s="27"/>
      <c r="E3073" s="27"/>
      <c r="F3073" s="27"/>
      <c r="G3073" s="27"/>
      <c r="H3073" s="27"/>
      <c r="I3073" s="27"/>
      <c r="J3073" s="27"/>
      <c r="K3073" s="27"/>
      <c r="L3073" s="27"/>
      <c r="M3073" s="27"/>
      <c r="N3073" s="27"/>
      <c r="O3073" s="27"/>
      <c r="P3073" s="27"/>
      <c r="Q3073" s="27"/>
      <c r="R3073" s="27"/>
      <c r="S3073" s="27"/>
      <c r="T3073" s="27"/>
      <c r="U3073" s="27"/>
      <c r="V3073" s="27"/>
      <c r="W3073" s="27"/>
    </row>
    <row r="3074" spans="3:23">
      <c r="C3074" s="27"/>
      <c r="D3074" s="27"/>
      <c r="E3074" s="27"/>
      <c r="F3074" s="27"/>
      <c r="G3074" s="27"/>
      <c r="H3074" s="27"/>
      <c r="I3074" s="27"/>
      <c r="J3074" s="27"/>
      <c r="K3074" s="27"/>
      <c r="L3074" s="27"/>
      <c r="M3074" s="27"/>
      <c r="N3074" s="27"/>
      <c r="O3074" s="27"/>
      <c r="P3074" s="27"/>
      <c r="Q3074" s="27"/>
      <c r="R3074" s="27"/>
      <c r="S3074" s="27"/>
      <c r="T3074" s="27"/>
      <c r="U3074" s="27"/>
      <c r="V3074" s="27"/>
      <c r="W3074" s="27"/>
    </row>
    <row r="3075" spans="3:23">
      <c r="C3075" s="27"/>
      <c r="D3075" s="27"/>
      <c r="E3075" s="27"/>
      <c r="F3075" s="27"/>
      <c r="G3075" s="27"/>
      <c r="H3075" s="27"/>
      <c r="I3075" s="27"/>
      <c r="J3075" s="27"/>
      <c r="K3075" s="27"/>
      <c r="L3075" s="27"/>
      <c r="M3075" s="27"/>
      <c r="N3075" s="27"/>
      <c r="O3075" s="27"/>
      <c r="P3075" s="27"/>
      <c r="Q3075" s="27"/>
      <c r="R3075" s="27"/>
      <c r="S3075" s="27"/>
      <c r="T3075" s="27"/>
      <c r="U3075" s="27"/>
      <c r="V3075" s="27"/>
      <c r="W3075" s="27"/>
    </row>
    <row r="3076" spans="3:23">
      <c r="C3076" s="27"/>
      <c r="D3076" s="27"/>
      <c r="E3076" s="27"/>
      <c r="F3076" s="27"/>
      <c r="G3076" s="27"/>
      <c r="H3076" s="27"/>
      <c r="I3076" s="27"/>
      <c r="J3076" s="27"/>
      <c r="K3076" s="27"/>
      <c r="L3076" s="27"/>
      <c r="M3076" s="27"/>
      <c r="N3076" s="27"/>
      <c r="O3076" s="27"/>
      <c r="P3076" s="27"/>
      <c r="Q3076" s="27"/>
      <c r="R3076" s="27"/>
      <c r="S3076" s="27"/>
      <c r="T3076" s="27"/>
      <c r="U3076" s="27"/>
      <c r="V3076" s="27"/>
      <c r="W3076" s="27"/>
    </row>
    <row r="3077" spans="3:23">
      <c r="C3077" s="27"/>
      <c r="D3077" s="27"/>
      <c r="E3077" s="27"/>
      <c r="F3077" s="27"/>
      <c r="G3077" s="27"/>
      <c r="H3077" s="27"/>
      <c r="I3077" s="27"/>
      <c r="J3077" s="27"/>
      <c r="K3077" s="27"/>
      <c r="L3077" s="27"/>
      <c r="M3077" s="27"/>
      <c r="N3077" s="27"/>
      <c r="O3077" s="27"/>
      <c r="P3077" s="27"/>
      <c r="Q3077" s="27"/>
      <c r="R3077" s="27"/>
      <c r="S3077" s="27"/>
      <c r="T3077" s="27"/>
      <c r="U3077" s="27"/>
      <c r="V3077" s="27"/>
      <c r="W3077" s="27"/>
    </row>
    <row r="3078" spans="3:23">
      <c r="C3078" s="27"/>
      <c r="D3078" s="27"/>
      <c r="E3078" s="27"/>
      <c r="F3078" s="27"/>
      <c r="G3078" s="27"/>
      <c r="H3078" s="27"/>
      <c r="I3078" s="27"/>
      <c r="J3078" s="27"/>
      <c r="K3078" s="27"/>
      <c r="L3078" s="27"/>
      <c r="M3078" s="27"/>
      <c r="N3078" s="27"/>
      <c r="O3078" s="27"/>
      <c r="P3078" s="27"/>
      <c r="Q3078" s="27"/>
      <c r="R3078" s="27"/>
      <c r="S3078" s="27"/>
      <c r="T3078" s="27"/>
      <c r="U3078" s="27"/>
      <c r="V3078" s="27"/>
      <c r="W3078" s="27"/>
    </row>
    <row r="3079" spans="3:23">
      <c r="C3079" s="27"/>
      <c r="D3079" s="27"/>
      <c r="E3079" s="27"/>
      <c r="F3079" s="27"/>
      <c r="G3079" s="27"/>
      <c r="H3079" s="27"/>
      <c r="I3079" s="27"/>
      <c r="J3079" s="27"/>
      <c r="K3079" s="27"/>
      <c r="L3079" s="27"/>
      <c r="M3079" s="27"/>
      <c r="N3079" s="27"/>
      <c r="O3079" s="27"/>
      <c r="P3079" s="27"/>
      <c r="Q3079" s="27"/>
      <c r="R3079" s="27"/>
      <c r="S3079" s="27"/>
      <c r="T3079" s="27"/>
      <c r="U3079" s="27"/>
      <c r="V3079" s="27"/>
      <c r="W3079" s="27"/>
    </row>
    <row r="3080" spans="3:23">
      <c r="C3080" s="27"/>
      <c r="D3080" s="27"/>
      <c r="E3080" s="27"/>
      <c r="F3080" s="27"/>
      <c r="G3080" s="27"/>
      <c r="H3080" s="27"/>
      <c r="I3080" s="27"/>
      <c r="J3080" s="27"/>
      <c r="K3080" s="27"/>
      <c r="L3080" s="27"/>
      <c r="M3080" s="27"/>
      <c r="N3080" s="27"/>
      <c r="O3080" s="27"/>
      <c r="P3080" s="27"/>
      <c r="Q3080" s="27"/>
      <c r="R3080" s="27"/>
      <c r="S3080" s="27"/>
      <c r="T3080" s="27"/>
      <c r="U3080" s="27"/>
      <c r="V3080" s="27"/>
      <c r="W3080" s="27"/>
    </row>
    <row r="3081" spans="3:23">
      <c r="C3081" s="27"/>
      <c r="D3081" s="27"/>
      <c r="E3081" s="27"/>
      <c r="F3081" s="27"/>
      <c r="G3081" s="27"/>
      <c r="H3081" s="27"/>
      <c r="I3081" s="27"/>
      <c r="J3081" s="27"/>
      <c r="K3081" s="27"/>
      <c r="L3081" s="27"/>
      <c r="M3081" s="27"/>
      <c r="N3081" s="27"/>
      <c r="O3081" s="27"/>
      <c r="P3081" s="27"/>
      <c r="Q3081" s="27"/>
      <c r="R3081" s="27"/>
      <c r="S3081" s="27"/>
      <c r="T3081" s="27"/>
      <c r="U3081" s="27"/>
      <c r="V3081" s="27"/>
      <c r="W3081" s="27"/>
    </row>
    <row r="3082" spans="3:23">
      <c r="C3082" s="27"/>
      <c r="D3082" s="27"/>
      <c r="E3082" s="27"/>
      <c r="F3082" s="27"/>
      <c r="G3082" s="27"/>
      <c r="H3082" s="27"/>
      <c r="I3082" s="27"/>
      <c r="J3082" s="27"/>
      <c r="K3082" s="27"/>
      <c r="L3082" s="27"/>
      <c r="M3082" s="27"/>
      <c r="N3082" s="27"/>
      <c r="O3082" s="27"/>
      <c r="P3082" s="27"/>
      <c r="Q3082" s="27"/>
      <c r="R3082" s="27"/>
      <c r="S3082" s="27"/>
      <c r="T3082" s="27"/>
      <c r="U3082" s="27"/>
      <c r="V3082" s="27"/>
      <c r="W3082" s="27"/>
    </row>
    <row r="3083" spans="3:23">
      <c r="C3083" s="27"/>
      <c r="D3083" s="27"/>
      <c r="E3083" s="27"/>
      <c r="F3083" s="27"/>
      <c r="G3083" s="27"/>
      <c r="H3083" s="27"/>
      <c r="I3083" s="27"/>
      <c r="J3083" s="27"/>
      <c r="K3083" s="27"/>
      <c r="L3083" s="27"/>
      <c r="M3083" s="27"/>
      <c r="N3083" s="27"/>
      <c r="O3083" s="27"/>
      <c r="P3083" s="27"/>
      <c r="Q3083" s="27"/>
      <c r="R3083" s="27"/>
      <c r="S3083" s="27"/>
      <c r="T3083" s="27"/>
      <c r="U3083" s="27"/>
      <c r="V3083" s="27"/>
      <c r="W3083" s="27"/>
    </row>
    <row r="3084" spans="3:23">
      <c r="C3084" s="27"/>
      <c r="D3084" s="27"/>
      <c r="E3084" s="27"/>
      <c r="F3084" s="27"/>
      <c r="G3084" s="27"/>
      <c r="H3084" s="27"/>
      <c r="I3084" s="27"/>
      <c r="J3084" s="27"/>
      <c r="K3084" s="27"/>
      <c r="L3084" s="27"/>
      <c r="M3084" s="27"/>
      <c r="N3084" s="27"/>
      <c r="O3084" s="27"/>
      <c r="P3084" s="27"/>
      <c r="Q3084" s="27"/>
      <c r="R3084" s="27"/>
      <c r="S3084" s="27"/>
      <c r="T3084" s="27"/>
      <c r="U3084" s="27"/>
      <c r="V3084" s="27"/>
      <c r="W3084" s="27"/>
    </row>
    <row r="3085" spans="3:23">
      <c r="C3085" s="27"/>
      <c r="D3085" s="27"/>
      <c r="E3085" s="27"/>
      <c r="F3085" s="27"/>
      <c r="G3085" s="27"/>
      <c r="H3085" s="27"/>
      <c r="I3085" s="27"/>
      <c r="J3085" s="27"/>
      <c r="K3085" s="27"/>
      <c r="L3085" s="27"/>
      <c r="M3085" s="27"/>
      <c r="N3085" s="27"/>
      <c r="O3085" s="27"/>
      <c r="P3085" s="27"/>
      <c r="Q3085" s="27"/>
      <c r="R3085" s="27"/>
      <c r="S3085" s="27"/>
      <c r="T3085" s="27"/>
      <c r="U3085" s="27"/>
      <c r="V3085" s="27"/>
      <c r="W3085" s="27"/>
    </row>
    <row r="3086" spans="3:23">
      <c r="C3086" s="27"/>
      <c r="D3086" s="27"/>
      <c r="E3086" s="27"/>
      <c r="F3086" s="27"/>
      <c r="G3086" s="27"/>
      <c r="H3086" s="27"/>
      <c r="I3086" s="27"/>
      <c r="J3086" s="27"/>
      <c r="K3086" s="27"/>
      <c r="L3086" s="27"/>
      <c r="M3086" s="27"/>
      <c r="N3086" s="27"/>
      <c r="O3086" s="27"/>
      <c r="P3086" s="27"/>
      <c r="Q3086" s="27"/>
      <c r="R3086" s="27"/>
      <c r="S3086" s="27"/>
      <c r="T3086" s="27"/>
      <c r="U3086" s="27"/>
      <c r="V3086" s="27"/>
      <c r="W3086" s="27"/>
    </row>
    <row r="3087" spans="3:23">
      <c r="C3087" s="27"/>
      <c r="D3087" s="27"/>
      <c r="E3087" s="27"/>
      <c r="F3087" s="27"/>
      <c r="G3087" s="27"/>
      <c r="H3087" s="27"/>
      <c r="I3087" s="27"/>
      <c r="J3087" s="27"/>
      <c r="K3087" s="27"/>
      <c r="L3087" s="27"/>
      <c r="M3087" s="27"/>
      <c r="N3087" s="27"/>
      <c r="O3087" s="27"/>
      <c r="P3087" s="27"/>
      <c r="Q3087" s="27"/>
      <c r="R3087" s="27"/>
      <c r="S3087" s="27"/>
      <c r="T3087" s="27"/>
      <c r="U3087" s="27"/>
      <c r="V3087" s="27"/>
      <c r="W3087" s="27"/>
    </row>
    <row r="3088" spans="3:23">
      <c r="C3088" s="27"/>
      <c r="D3088" s="27"/>
      <c r="E3088" s="27"/>
      <c r="F3088" s="27"/>
      <c r="G3088" s="27"/>
      <c r="H3088" s="27"/>
      <c r="I3088" s="27"/>
      <c r="J3088" s="27"/>
      <c r="K3088" s="27"/>
      <c r="L3088" s="27"/>
      <c r="M3088" s="27"/>
      <c r="N3088" s="27"/>
      <c r="O3088" s="27"/>
      <c r="P3088" s="27"/>
      <c r="Q3088" s="27"/>
      <c r="R3088" s="27"/>
      <c r="S3088" s="27"/>
      <c r="T3088" s="27"/>
      <c r="U3088" s="27"/>
      <c r="V3088" s="27"/>
      <c r="W3088" s="27"/>
    </row>
    <row r="3089" spans="3:23">
      <c r="C3089" s="27"/>
      <c r="D3089" s="27"/>
      <c r="E3089" s="27"/>
      <c r="F3089" s="27"/>
      <c r="G3089" s="27"/>
      <c r="H3089" s="27"/>
      <c r="I3089" s="27"/>
      <c r="J3089" s="27"/>
      <c r="K3089" s="27"/>
      <c r="L3089" s="27"/>
      <c r="M3089" s="27"/>
      <c r="N3089" s="27"/>
      <c r="O3089" s="27"/>
      <c r="P3089" s="27"/>
      <c r="Q3089" s="27"/>
      <c r="R3089" s="27"/>
      <c r="S3089" s="27"/>
      <c r="T3089" s="27"/>
      <c r="U3089" s="27"/>
      <c r="V3089" s="27"/>
      <c r="W3089" s="27"/>
    </row>
    <row r="3090" spans="3:23">
      <c r="C3090" s="27"/>
      <c r="D3090" s="27"/>
      <c r="E3090" s="27"/>
      <c r="F3090" s="27"/>
      <c r="G3090" s="27"/>
      <c r="H3090" s="27"/>
      <c r="I3090" s="27"/>
      <c r="J3090" s="27"/>
      <c r="K3090" s="27"/>
      <c r="L3090" s="27"/>
      <c r="M3090" s="27"/>
      <c r="N3090" s="27"/>
      <c r="O3090" s="27"/>
      <c r="P3090" s="27"/>
      <c r="Q3090" s="27"/>
      <c r="R3090" s="27"/>
      <c r="S3090" s="27"/>
      <c r="T3090" s="27"/>
      <c r="U3090" s="27"/>
      <c r="V3090" s="27"/>
      <c r="W3090" s="27"/>
    </row>
    <row r="3091" spans="3:23">
      <c r="C3091" s="27"/>
      <c r="D3091" s="27"/>
      <c r="E3091" s="27"/>
      <c r="F3091" s="27"/>
      <c r="G3091" s="27"/>
      <c r="H3091" s="27"/>
      <c r="I3091" s="27"/>
      <c r="J3091" s="27"/>
      <c r="K3091" s="27"/>
      <c r="L3091" s="27"/>
      <c r="M3091" s="27"/>
      <c r="N3091" s="27"/>
      <c r="O3091" s="27"/>
      <c r="P3091" s="27"/>
      <c r="Q3091" s="27"/>
      <c r="R3091" s="27"/>
      <c r="S3091" s="27"/>
      <c r="T3091" s="27"/>
      <c r="U3091" s="27"/>
      <c r="V3091" s="27"/>
      <c r="W3091" s="27"/>
    </row>
    <row r="3092" spans="3:23">
      <c r="C3092" s="27"/>
      <c r="D3092" s="27"/>
      <c r="E3092" s="27"/>
      <c r="F3092" s="27"/>
      <c r="G3092" s="27"/>
      <c r="H3092" s="27"/>
      <c r="I3092" s="27"/>
      <c r="J3092" s="27"/>
      <c r="K3092" s="27"/>
      <c r="L3092" s="27"/>
      <c r="M3092" s="27"/>
      <c r="N3092" s="27"/>
      <c r="O3092" s="27"/>
      <c r="P3092" s="27"/>
      <c r="Q3092" s="27"/>
      <c r="R3092" s="27"/>
      <c r="S3092" s="27"/>
      <c r="T3092" s="27"/>
      <c r="U3092" s="27"/>
      <c r="V3092" s="27"/>
      <c r="W3092" s="27"/>
    </row>
    <row r="3093" spans="3:23">
      <c r="C3093" s="27"/>
      <c r="D3093" s="27"/>
      <c r="E3093" s="27"/>
      <c r="F3093" s="27"/>
      <c r="G3093" s="27"/>
      <c r="H3093" s="27"/>
      <c r="I3093" s="27"/>
      <c r="J3093" s="27"/>
      <c r="K3093" s="27"/>
      <c r="L3093" s="27"/>
      <c r="M3093" s="27"/>
      <c r="N3093" s="27"/>
      <c r="O3093" s="27"/>
      <c r="P3093" s="27"/>
      <c r="Q3093" s="27"/>
      <c r="R3093" s="27"/>
      <c r="S3093" s="27"/>
      <c r="T3093" s="27"/>
      <c r="U3093" s="27"/>
      <c r="V3093" s="27"/>
      <c r="W3093" s="27"/>
    </row>
    <row r="3094" spans="3:23">
      <c r="C3094" s="27"/>
      <c r="D3094" s="27"/>
      <c r="E3094" s="27"/>
      <c r="F3094" s="27"/>
      <c r="G3094" s="27"/>
      <c r="H3094" s="27"/>
      <c r="I3094" s="27"/>
      <c r="J3094" s="27"/>
      <c r="K3094" s="27"/>
      <c r="L3094" s="27"/>
      <c r="M3094" s="27"/>
      <c r="N3094" s="27"/>
      <c r="O3094" s="27"/>
      <c r="P3094" s="27"/>
      <c r="Q3094" s="27"/>
      <c r="R3094" s="27"/>
      <c r="S3094" s="27"/>
      <c r="T3094" s="27"/>
      <c r="U3094" s="27"/>
      <c r="V3094" s="27"/>
      <c r="W3094" s="27"/>
    </row>
    <row r="3095" spans="3:23">
      <c r="C3095" s="27"/>
      <c r="D3095" s="27"/>
      <c r="E3095" s="27"/>
      <c r="F3095" s="27"/>
      <c r="G3095" s="27"/>
      <c r="H3095" s="27"/>
      <c r="I3095" s="27"/>
      <c r="J3095" s="27"/>
      <c r="K3095" s="27"/>
      <c r="L3095" s="27"/>
      <c r="M3095" s="27"/>
      <c r="N3095" s="27"/>
      <c r="O3095" s="27"/>
      <c r="P3095" s="27"/>
      <c r="Q3095" s="27"/>
      <c r="R3095" s="27"/>
      <c r="S3095" s="27"/>
      <c r="T3095" s="27"/>
      <c r="U3095" s="27"/>
      <c r="V3095" s="27"/>
      <c r="W3095" s="27"/>
    </row>
    <row r="3096" spans="3:23">
      <c r="C3096" s="27"/>
      <c r="D3096" s="27"/>
      <c r="E3096" s="27"/>
      <c r="F3096" s="27"/>
      <c r="G3096" s="27"/>
      <c r="H3096" s="27"/>
      <c r="I3096" s="27"/>
      <c r="J3096" s="27"/>
      <c r="K3096" s="27"/>
      <c r="L3096" s="27"/>
      <c r="M3096" s="27"/>
      <c r="N3096" s="27"/>
      <c r="O3096" s="27"/>
      <c r="P3096" s="27"/>
      <c r="Q3096" s="27"/>
      <c r="R3096" s="27"/>
      <c r="S3096" s="27"/>
      <c r="T3096" s="27"/>
      <c r="U3096" s="27"/>
      <c r="V3096" s="27"/>
      <c r="W3096" s="27"/>
    </row>
    <row r="3097" spans="3:23">
      <c r="C3097" s="27"/>
      <c r="D3097" s="27"/>
      <c r="E3097" s="27"/>
      <c r="F3097" s="27"/>
      <c r="G3097" s="27"/>
      <c r="H3097" s="27"/>
      <c r="I3097" s="27"/>
      <c r="J3097" s="27"/>
      <c r="K3097" s="27"/>
      <c r="L3097" s="27"/>
      <c r="M3097" s="27"/>
      <c r="N3097" s="27"/>
      <c r="O3097" s="27"/>
      <c r="P3097" s="27"/>
      <c r="Q3097" s="27"/>
      <c r="R3097" s="27"/>
      <c r="S3097" s="27"/>
      <c r="T3097" s="27"/>
      <c r="U3097" s="27"/>
      <c r="V3097" s="27"/>
      <c r="W3097" s="27"/>
    </row>
    <row r="3098" spans="3:23">
      <c r="C3098" s="27"/>
      <c r="D3098" s="27"/>
      <c r="E3098" s="27"/>
      <c r="F3098" s="27"/>
      <c r="G3098" s="27"/>
      <c r="H3098" s="27"/>
      <c r="I3098" s="27"/>
      <c r="J3098" s="27"/>
      <c r="K3098" s="27"/>
      <c r="L3098" s="27"/>
      <c r="M3098" s="27"/>
      <c r="N3098" s="27"/>
      <c r="O3098" s="27"/>
      <c r="P3098" s="27"/>
      <c r="Q3098" s="27"/>
      <c r="R3098" s="27"/>
      <c r="S3098" s="27"/>
      <c r="T3098" s="27"/>
      <c r="U3098" s="27"/>
      <c r="V3098" s="27"/>
      <c r="W3098" s="27"/>
    </row>
    <row r="3099" spans="3:23">
      <c r="C3099" s="27"/>
      <c r="D3099" s="27"/>
      <c r="E3099" s="27"/>
      <c r="F3099" s="27"/>
      <c r="G3099" s="27"/>
      <c r="H3099" s="27"/>
      <c r="I3099" s="27"/>
      <c r="J3099" s="27"/>
      <c r="K3099" s="27"/>
      <c r="L3099" s="27"/>
      <c r="M3099" s="27"/>
      <c r="N3099" s="27"/>
      <c r="O3099" s="27"/>
      <c r="P3099" s="27"/>
      <c r="Q3099" s="27"/>
      <c r="R3099" s="27"/>
      <c r="S3099" s="27"/>
      <c r="T3099" s="27"/>
      <c r="U3099" s="27"/>
      <c r="V3099" s="27"/>
      <c r="W3099" s="27"/>
    </row>
    <row r="3100" spans="3:23">
      <c r="C3100" s="27"/>
      <c r="D3100" s="27"/>
      <c r="E3100" s="27"/>
      <c r="F3100" s="27"/>
      <c r="G3100" s="27"/>
      <c r="H3100" s="27"/>
      <c r="I3100" s="27"/>
      <c r="J3100" s="27"/>
      <c r="K3100" s="27"/>
      <c r="L3100" s="27"/>
      <c r="M3100" s="27"/>
      <c r="N3100" s="27"/>
      <c r="O3100" s="27"/>
      <c r="P3100" s="27"/>
      <c r="Q3100" s="27"/>
      <c r="R3100" s="27"/>
      <c r="S3100" s="27"/>
      <c r="T3100" s="27"/>
      <c r="U3100" s="27"/>
      <c r="V3100" s="27"/>
      <c r="W3100" s="27"/>
    </row>
    <row r="3101" spans="3:23">
      <c r="C3101" s="27"/>
      <c r="D3101" s="27"/>
      <c r="E3101" s="27"/>
      <c r="F3101" s="27"/>
      <c r="G3101" s="27"/>
      <c r="H3101" s="27"/>
      <c r="I3101" s="27"/>
      <c r="J3101" s="27"/>
      <c r="K3101" s="27"/>
      <c r="L3101" s="27"/>
      <c r="M3101" s="27"/>
      <c r="N3101" s="27"/>
      <c r="O3101" s="27"/>
      <c r="P3101" s="27"/>
      <c r="Q3101" s="27"/>
      <c r="R3101" s="27"/>
      <c r="S3101" s="27"/>
      <c r="T3101" s="27"/>
      <c r="U3101" s="27"/>
      <c r="V3101" s="27"/>
      <c r="W3101" s="27"/>
    </row>
    <row r="3102" spans="3:23">
      <c r="C3102" s="27"/>
      <c r="D3102" s="27"/>
      <c r="E3102" s="27"/>
      <c r="F3102" s="27"/>
      <c r="G3102" s="27"/>
      <c r="H3102" s="27"/>
      <c r="I3102" s="27"/>
      <c r="J3102" s="27"/>
      <c r="K3102" s="27"/>
      <c r="L3102" s="27"/>
      <c r="M3102" s="27"/>
      <c r="N3102" s="27"/>
      <c r="O3102" s="27"/>
      <c r="P3102" s="27"/>
      <c r="Q3102" s="27"/>
      <c r="R3102" s="27"/>
      <c r="S3102" s="27"/>
      <c r="T3102" s="27"/>
      <c r="U3102" s="27"/>
      <c r="V3102" s="27"/>
      <c r="W3102" s="27"/>
    </row>
    <row r="3103" spans="3:23">
      <c r="C3103" s="27"/>
      <c r="D3103" s="27"/>
      <c r="E3103" s="27"/>
      <c r="F3103" s="27"/>
      <c r="G3103" s="27"/>
      <c r="H3103" s="27"/>
      <c r="I3103" s="27"/>
      <c r="J3103" s="27"/>
      <c r="K3103" s="27"/>
      <c r="L3103" s="27"/>
      <c r="M3103" s="27"/>
      <c r="N3103" s="27"/>
      <c r="O3103" s="27"/>
      <c r="P3103" s="27"/>
      <c r="Q3103" s="27"/>
      <c r="R3103" s="27"/>
      <c r="S3103" s="27"/>
      <c r="T3103" s="27"/>
      <c r="U3103" s="27"/>
      <c r="V3103" s="27"/>
      <c r="W3103" s="27"/>
    </row>
    <row r="3104" spans="3:23">
      <c r="C3104" s="27"/>
      <c r="D3104" s="27"/>
      <c r="E3104" s="27"/>
      <c r="F3104" s="27"/>
      <c r="G3104" s="27"/>
      <c r="H3104" s="27"/>
      <c r="I3104" s="27"/>
      <c r="J3104" s="27"/>
      <c r="K3104" s="27"/>
      <c r="L3104" s="27"/>
      <c r="M3104" s="27"/>
      <c r="N3104" s="27"/>
      <c r="O3104" s="27"/>
      <c r="P3104" s="27"/>
      <c r="Q3104" s="27"/>
      <c r="R3104" s="27"/>
      <c r="S3104" s="27"/>
      <c r="T3104" s="27"/>
      <c r="U3104" s="27"/>
      <c r="V3104" s="27"/>
      <c r="W3104" s="27"/>
    </row>
    <row r="3105" spans="3:23">
      <c r="C3105" s="27"/>
      <c r="D3105" s="27"/>
      <c r="E3105" s="27"/>
      <c r="F3105" s="27"/>
      <c r="G3105" s="27"/>
      <c r="H3105" s="27"/>
      <c r="I3105" s="27"/>
      <c r="J3105" s="27"/>
      <c r="K3105" s="27"/>
      <c r="L3105" s="27"/>
      <c r="M3105" s="27"/>
      <c r="N3105" s="27"/>
      <c r="O3105" s="27"/>
      <c r="P3105" s="27"/>
      <c r="Q3105" s="27"/>
      <c r="R3105" s="27"/>
      <c r="S3105" s="27"/>
      <c r="T3105" s="27"/>
      <c r="U3105" s="27"/>
      <c r="V3105" s="27"/>
      <c r="W3105" s="27"/>
    </row>
    <row r="3106" spans="3:23">
      <c r="C3106" s="27"/>
      <c r="D3106" s="27"/>
      <c r="E3106" s="27"/>
      <c r="F3106" s="27"/>
      <c r="G3106" s="27"/>
      <c r="H3106" s="27"/>
      <c r="I3106" s="27"/>
      <c r="J3106" s="27"/>
      <c r="K3106" s="27"/>
      <c r="L3106" s="27"/>
      <c r="M3106" s="27"/>
      <c r="N3106" s="27"/>
      <c r="O3106" s="27"/>
      <c r="P3106" s="27"/>
      <c r="Q3106" s="27"/>
      <c r="R3106" s="27"/>
      <c r="S3106" s="27"/>
      <c r="T3106" s="27"/>
      <c r="U3106" s="27"/>
      <c r="V3106" s="27"/>
      <c r="W3106" s="27"/>
    </row>
    <row r="3107" spans="3:23">
      <c r="C3107" s="27"/>
      <c r="D3107" s="27"/>
      <c r="E3107" s="27"/>
      <c r="F3107" s="27"/>
      <c r="G3107" s="27"/>
      <c r="H3107" s="27"/>
      <c r="I3107" s="27"/>
      <c r="J3107" s="27"/>
      <c r="K3107" s="27"/>
      <c r="L3107" s="27"/>
      <c r="M3107" s="27"/>
      <c r="N3107" s="27"/>
      <c r="O3107" s="27"/>
      <c r="P3107" s="27"/>
      <c r="Q3107" s="27"/>
      <c r="R3107" s="27"/>
      <c r="S3107" s="27"/>
      <c r="T3107" s="27"/>
      <c r="U3107" s="27"/>
      <c r="V3107" s="27"/>
      <c r="W3107" s="27"/>
    </row>
    <row r="3108" spans="3:23">
      <c r="C3108" s="27"/>
      <c r="D3108" s="27"/>
      <c r="E3108" s="27"/>
      <c r="F3108" s="27"/>
      <c r="G3108" s="27"/>
      <c r="H3108" s="27"/>
      <c r="I3108" s="27"/>
      <c r="J3108" s="27"/>
      <c r="K3108" s="27"/>
      <c r="L3108" s="27"/>
      <c r="M3108" s="27"/>
      <c r="N3108" s="27"/>
      <c r="O3108" s="27"/>
      <c r="P3108" s="27"/>
      <c r="Q3108" s="27"/>
      <c r="R3108" s="27"/>
      <c r="S3108" s="27"/>
      <c r="T3108" s="27"/>
      <c r="U3108" s="27"/>
      <c r="V3108" s="27"/>
      <c r="W3108" s="27"/>
    </row>
    <row r="3109" spans="3:23">
      <c r="C3109" s="27"/>
      <c r="D3109" s="27"/>
      <c r="E3109" s="27"/>
      <c r="F3109" s="27"/>
      <c r="G3109" s="27"/>
      <c r="H3109" s="27"/>
      <c r="I3109" s="27"/>
      <c r="J3109" s="27"/>
      <c r="K3109" s="27"/>
      <c r="L3109" s="27"/>
      <c r="M3109" s="27"/>
      <c r="N3109" s="27"/>
      <c r="O3109" s="27"/>
      <c r="P3109" s="27"/>
      <c r="Q3109" s="27"/>
      <c r="R3109" s="27"/>
      <c r="S3109" s="27"/>
      <c r="T3109" s="27"/>
      <c r="U3109" s="27"/>
      <c r="V3109" s="27"/>
      <c r="W3109" s="27"/>
    </row>
    <row r="3110" spans="3:23">
      <c r="C3110" s="27"/>
      <c r="D3110" s="27"/>
      <c r="E3110" s="27"/>
      <c r="F3110" s="27"/>
      <c r="G3110" s="27"/>
      <c r="H3110" s="27"/>
      <c r="I3110" s="27"/>
      <c r="J3110" s="27"/>
      <c r="K3110" s="27"/>
      <c r="L3110" s="27"/>
      <c r="M3110" s="27"/>
      <c r="N3110" s="27"/>
      <c r="O3110" s="27"/>
      <c r="P3110" s="27"/>
      <c r="Q3110" s="27"/>
      <c r="R3110" s="27"/>
      <c r="S3110" s="27"/>
      <c r="T3110" s="27"/>
      <c r="U3110" s="27"/>
      <c r="V3110" s="27"/>
      <c r="W3110" s="27"/>
    </row>
    <row r="3111" spans="3:23">
      <c r="C3111" s="27"/>
      <c r="D3111" s="27"/>
      <c r="E3111" s="27"/>
      <c r="F3111" s="27"/>
      <c r="G3111" s="27"/>
      <c r="H3111" s="27"/>
      <c r="I3111" s="27"/>
      <c r="J3111" s="27"/>
      <c r="K3111" s="27"/>
      <c r="L3111" s="27"/>
      <c r="M3111" s="27"/>
      <c r="N3111" s="27"/>
      <c r="O3111" s="27"/>
      <c r="P3111" s="27"/>
      <c r="Q3111" s="27"/>
      <c r="R3111" s="27"/>
      <c r="S3111" s="27"/>
      <c r="T3111" s="27"/>
      <c r="U3111" s="27"/>
      <c r="V3111" s="27"/>
      <c r="W3111" s="27"/>
    </row>
    <row r="3112" spans="3:23">
      <c r="C3112" s="27"/>
      <c r="D3112" s="27"/>
      <c r="E3112" s="27"/>
      <c r="F3112" s="27"/>
      <c r="G3112" s="27"/>
      <c r="H3112" s="27"/>
      <c r="I3112" s="27"/>
      <c r="J3112" s="27"/>
      <c r="K3112" s="27"/>
      <c r="L3112" s="27"/>
      <c r="M3112" s="27"/>
      <c r="N3112" s="27"/>
      <c r="O3112" s="27"/>
      <c r="P3112" s="27"/>
      <c r="Q3112" s="27"/>
      <c r="R3112" s="27"/>
      <c r="S3112" s="27"/>
      <c r="T3112" s="27"/>
      <c r="U3112" s="27"/>
      <c r="V3112" s="27"/>
      <c r="W3112" s="27"/>
    </row>
    <row r="3113" spans="3:23">
      <c r="C3113" s="27"/>
      <c r="D3113" s="27"/>
      <c r="E3113" s="27"/>
      <c r="F3113" s="27"/>
      <c r="G3113" s="27"/>
      <c r="H3113" s="27"/>
      <c r="I3113" s="27"/>
      <c r="J3113" s="27"/>
      <c r="K3113" s="27"/>
      <c r="L3113" s="27"/>
      <c r="M3113" s="27"/>
      <c r="N3113" s="27"/>
      <c r="O3113" s="27"/>
      <c r="P3113" s="27"/>
      <c r="Q3113" s="27"/>
      <c r="R3113" s="27"/>
      <c r="S3113" s="27"/>
      <c r="T3113" s="27"/>
      <c r="U3113" s="27"/>
      <c r="V3113" s="27"/>
      <c r="W3113" s="27"/>
    </row>
    <row r="3114" spans="3:23">
      <c r="C3114" s="27"/>
      <c r="D3114" s="27"/>
      <c r="E3114" s="27"/>
      <c r="F3114" s="27"/>
      <c r="G3114" s="27"/>
      <c r="H3114" s="27"/>
      <c r="I3114" s="27"/>
      <c r="J3114" s="27"/>
      <c r="K3114" s="27"/>
      <c r="L3114" s="27"/>
      <c r="M3114" s="27"/>
      <c r="N3114" s="27"/>
      <c r="O3114" s="27"/>
      <c r="P3114" s="27"/>
      <c r="Q3114" s="27"/>
      <c r="R3114" s="27"/>
      <c r="S3114" s="27"/>
      <c r="T3114" s="27"/>
      <c r="U3114" s="27"/>
      <c r="V3114" s="27"/>
      <c r="W3114" s="27"/>
    </row>
    <row r="3115" spans="3:23">
      <c r="C3115" s="27"/>
      <c r="D3115" s="27"/>
      <c r="E3115" s="27"/>
      <c r="F3115" s="27"/>
      <c r="G3115" s="27"/>
      <c r="H3115" s="27"/>
      <c r="I3115" s="27"/>
      <c r="J3115" s="27"/>
      <c r="K3115" s="27"/>
      <c r="L3115" s="27"/>
      <c r="M3115" s="27"/>
      <c r="N3115" s="27"/>
      <c r="O3115" s="27"/>
      <c r="P3115" s="27"/>
      <c r="Q3115" s="27"/>
      <c r="R3115" s="27"/>
      <c r="S3115" s="27"/>
      <c r="T3115" s="27"/>
      <c r="U3115" s="27"/>
      <c r="V3115" s="27"/>
      <c r="W3115" s="27"/>
    </row>
    <row r="3116" spans="3:23">
      <c r="C3116" s="27"/>
      <c r="D3116" s="27"/>
      <c r="E3116" s="27"/>
      <c r="F3116" s="27"/>
      <c r="G3116" s="27"/>
      <c r="H3116" s="27"/>
      <c r="I3116" s="27"/>
      <c r="J3116" s="27"/>
      <c r="K3116" s="27"/>
      <c r="L3116" s="27"/>
      <c r="M3116" s="27"/>
      <c r="N3116" s="27"/>
      <c r="O3116" s="27"/>
      <c r="P3116" s="27"/>
      <c r="Q3116" s="27"/>
      <c r="R3116" s="27"/>
      <c r="S3116" s="27"/>
      <c r="T3116" s="27"/>
      <c r="U3116" s="27"/>
      <c r="V3116" s="27"/>
      <c r="W3116" s="27"/>
    </row>
    <row r="3117" spans="3:23">
      <c r="C3117" s="27"/>
      <c r="D3117" s="27"/>
      <c r="E3117" s="27"/>
      <c r="F3117" s="27"/>
      <c r="G3117" s="27"/>
      <c r="H3117" s="27"/>
      <c r="I3117" s="27"/>
      <c r="J3117" s="27"/>
      <c r="K3117" s="27"/>
      <c r="L3117" s="27"/>
      <c r="M3117" s="27"/>
      <c r="N3117" s="27"/>
      <c r="O3117" s="27"/>
      <c r="P3117" s="27"/>
      <c r="Q3117" s="27"/>
      <c r="R3117" s="27"/>
      <c r="S3117" s="27"/>
      <c r="T3117" s="27"/>
      <c r="U3117" s="27"/>
      <c r="V3117" s="27"/>
      <c r="W3117" s="27"/>
    </row>
    <row r="3118" spans="3:23">
      <c r="C3118" s="27"/>
      <c r="D3118" s="27"/>
      <c r="E3118" s="27"/>
      <c r="F3118" s="27"/>
      <c r="G3118" s="27"/>
      <c r="H3118" s="27"/>
      <c r="I3118" s="27"/>
      <c r="J3118" s="27"/>
      <c r="K3118" s="27"/>
      <c r="L3118" s="27"/>
      <c r="M3118" s="27"/>
      <c r="N3118" s="27"/>
      <c r="O3118" s="27"/>
      <c r="P3118" s="27"/>
      <c r="Q3118" s="27"/>
      <c r="R3118" s="27"/>
      <c r="S3118" s="27"/>
      <c r="T3118" s="27"/>
      <c r="U3118" s="27"/>
      <c r="V3118" s="27"/>
      <c r="W3118" s="27"/>
    </row>
    <row r="3119" spans="3:23">
      <c r="C3119" s="27"/>
      <c r="D3119" s="27"/>
      <c r="E3119" s="27"/>
      <c r="F3119" s="27"/>
      <c r="G3119" s="27"/>
      <c r="H3119" s="27"/>
      <c r="I3119" s="27"/>
      <c r="J3119" s="27"/>
      <c r="K3119" s="27"/>
      <c r="L3119" s="27"/>
      <c r="M3119" s="27"/>
      <c r="N3119" s="27"/>
      <c r="O3119" s="27"/>
      <c r="P3119" s="27"/>
      <c r="Q3119" s="27"/>
      <c r="R3119" s="27"/>
      <c r="S3119" s="27"/>
      <c r="T3119" s="27"/>
      <c r="U3119" s="27"/>
      <c r="V3119" s="27"/>
      <c r="W3119" s="27"/>
    </row>
    <row r="3120" spans="3:23">
      <c r="C3120" s="27"/>
      <c r="D3120" s="27"/>
      <c r="E3120" s="27"/>
      <c r="F3120" s="27"/>
      <c r="G3120" s="27"/>
      <c r="H3120" s="27"/>
      <c r="I3120" s="27"/>
      <c r="J3120" s="27"/>
      <c r="K3120" s="27"/>
      <c r="L3120" s="27"/>
      <c r="M3120" s="27"/>
      <c r="N3120" s="27"/>
      <c r="O3120" s="27"/>
      <c r="P3120" s="27"/>
      <c r="Q3120" s="27"/>
      <c r="R3120" s="27"/>
      <c r="S3120" s="27"/>
      <c r="T3120" s="27"/>
      <c r="U3120" s="27"/>
      <c r="V3120" s="27"/>
      <c r="W3120" s="27"/>
    </row>
    <row r="3121" spans="3:23">
      <c r="C3121" s="27"/>
      <c r="D3121" s="27"/>
      <c r="E3121" s="27"/>
      <c r="F3121" s="27"/>
      <c r="G3121" s="27"/>
      <c r="H3121" s="27"/>
      <c r="I3121" s="27"/>
      <c r="J3121" s="27"/>
      <c r="K3121" s="27"/>
      <c r="L3121" s="27"/>
      <c r="M3121" s="27"/>
      <c r="N3121" s="27"/>
      <c r="O3121" s="27"/>
      <c r="P3121" s="27"/>
      <c r="Q3121" s="27"/>
      <c r="R3121" s="27"/>
      <c r="S3121" s="27"/>
      <c r="T3121" s="27"/>
      <c r="U3121" s="27"/>
      <c r="V3121" s="27"/>
      <c r="W3121" s="27"/>
    </row>
    <row r="3122" spans="3:23">
      <c r="C3122" s="27"/>
      <c r="D3122" s="27"/>
      <c r="E3122" s="27"/>
      <c r="F3122" s="27"/>
      <c r="G3122" s="27"/>
      <c r="H3122" s="27"/>
      <c r="I3122" s="27"/>
      <c r="J3122" s="27"/>
      <c r="K3122" s="27"/>
      <c r="L3122" s="27"/>
      <c r="M3122" s="27"/>
      <c r="N3122" s="27"/>
      <c r="O3122" s="27"/>
      <c r="P3122" s="27"/>
      <c r="Q3122" s="27"/>
      <c r="R3122" s="27"/>
      <c r="S3122" s="27"/>
      <c r="T3122" s="27"/>
      <c r="U3122" s="27"/>
      <c r="V3122" s="27"/>
      <c r="W3122" s="27"/>
    </row>
    <row r="3123" spans="3:23">
      <c r="C3123" s="27"/>
      <c r="D3123" s="27"/>
      <c r="E3123" s="27"/>
      <c r="F3123" s="27"/>
      <c r="G3123" s="27"/>
      <c r="H3123" s="27"/>
      <c r="I3123" s="27"/>
      <c r="J3123" s="27"/>
      <c r="K3123" s="27"/>
      <c r="L3123" s="27"/>
      <c r="M3123" s="27"/>
      <c r="N3123" s="27"/>
      <c r="O3123" s="27"/>
      <c r="P3123" s="27"/>
      <c r="Q3123" s="27"/>
      <c r="R3123" s="27"/>
      <c r="S3123" s="27"/>
      <c r="T3123" s="27"/>
      <c r="U3123" s="27"/>
      <c r="V3123" s="27"/>
      <c r="W3123" s="27"/>
    </row>
    <row r="3124" spans="3:23">
      <c r="C3124" s="27"/>
      <c r="D3124" s="27"/>
      <c r="E3124" s="27"/>
      <c r="F3124" s="27"/>
      <c r="G3124" s="27"/>
      <c r="H3124" s="27"/>
      <c r="I3124" s="27"/>
      <c r="J3124" s="27"/>
      <c r="K3124" s="27"/>
      <c r="L3124" s="27"/>
      <c r="M3124" s="27"/>
      <c r="N3124" s="27"/>
      <c r="O3124" s="27"/>
      <c r="P3124" s="27"/>
      <c r="Q3124" s="27"/>
      <c r="R3124" s="27"/>
      <c r="S3124" s="27"/>
      <c r="T3124" s="27"/>
      <c r="U3124" s="27"/>
      <c r="V3124" s="27"/>
      <c r="W3124" s="27"/>
    </row>
    <row r="3125" spans="3:23">
      <c r="C3125" s="27"/>
      <c r="D3125" s="27"/>
      <c r="E3125" s="27"/>
      <c r="F3125" s="27"/>
      <c r="G3125" s="27"/>
      <c r="H3125" s="27"/>
      <c r="I3125" s="27"/>
      <c r="J3125" s="27"/>
      <c r="K3125" s="27"/>
      <c r="L3125" s="27"/>
      <c r="M3125" s="27"/>
      <c r="N3125" s="27"/>
      <c r="O3125" s="27"/>
      <c r="P3125" s="27"/>
      <c r="Q3125" s="27"/>
      <c r="R3125" s="27"/>
      <c r="S3125" s="27"/>
      <c r="T3125" s="27"/>
      <c r="U3125" s="27"/>
      <c r="V3125" s="27"/>
      <c r="W3125" s="27"/>
    </row>
    <row r="3126" spans="3:23">
      <c r="C3126" s="27"/>
      <c r="D3126" s="27"/>
      <c r="E3126" s="27"/>
      <c r="F3126" s="27"/>
      <c r="G3126" s="27"/>
      <c r="H3126" s="27"/>
      <c r="I3126" s="27"/>
      <c r="J3126" s="27"/>
      <c r="K3126" s="27"/>
      <c r="L3126" s="27"/>
      <c r="M3126" s="27"/>
      <c r="N3126" s="27"/>
      <c r="O3126" s="27"/>
      <c r="P3126" s="27"/>
      <c r="Q3126" s="27"/>
      <c r="R3126" s="27"/>
      <c r="S3126" s="27"/>
      <c r="T3126" s="27"/>
      <c r="U3126" s="27"/>
      <c r="V3126" s="27"/>
      <c r="W3126" s="27"/>
    </row>
    <row r="3127" spans="3:23">
      <c r="C3127" s="27"/>
      <c r="D3127" s="27"/>
      <c r="E3127" s="27"/>
      <c r="F3127" s="27"/>
      <c r="G3127" s="27"/>
      <c r="H3127" s="27"/>
      <c r="I3127" s="27"/>
      <c r="J3127" s="27"/>
      <c r="K3127" s="27"/>
      <c r="L3127" s="27"/>
      <c r="M3127" s="27"/>
      <c r="N3127" s="27"/>
      <c r="O3127" s="27"/>
      <c r="P3127" s="27"/>
      <c r="Q3127" s="27"/>
      <c r="R3127" s="27"/>
      <c r="S3127" s="27"/>
      <c r="T3127" s="27"/>
      <c r="U3127" s="27"/>
      <c r="V3127" s="27"/>
      <c r="W3127" s="27"/>
    </row>
    <row r="3128" spans="3:23">
      <c r="C3128" s="27"/>
      <c r="D3128" s="27"/>
      <c r="E3128" s="27"/>
      <c r="F3128" s="27"/>
      <c r="G3128" s="27"/>
      <c r="H3128" s="27"/>
      <c r="I3128" s="27"/>
      <c r="J3128" s="27"/>
      <c r="K3128" s="27"/>
      <c r="L3128" s="27"/>
      <c r="M3128" s="27"/>
      <c r="N3128" s="27"/>
      <c r="O3128" s="27"/>
      <c r="P3128" s="27"/>
      <c r="Q3128" s="27"/>
      <c r="R3128" s="27"/>
      <c r="S3128" s="27"/>
      <c r="T3128" s="27"/>
      <c r="U3128" s="27"/>
      <c r="V3128" s="27"/>
      <c r="W3128" s="27"/>
    </row>
    <row r="3129" spans="3:23">
      <c r="C3129" s="27"/>
      <c r="D3129" s="27"/>
      <c r="E3129" s="27"/>
      <c r="F3129" s="27"/>
      <c r="G3129" s="27"/>
      <c r="H3129" s="27"/>
      <c r="I3129" s="27"/>
      <c r="J3129" s="27"/>
      <c r="K3129" s="27"/>
      <c r="L3129" s="27"/>
      <c r="M3129" s="27"/>
      <c r="N3129" s="27"/>
      <c r="O3129" s="27"/>
      <c r="P3129" s="27"/>
      <c r="Q3129" s="27"/>
      <c r="R3129" s="27"/>
      <c r="S3129" s="27"/>
      <c r="T3129" s="27"/>
      <c r="U3129" s="27"/>
      <c r="V3129" s="27"/>
      <c r="W3129" s="27"/>
    </row>
    <row r="3130" spans="3:23">
      <c r="C3130" s="27"/>
      <c r="D3130" s="27"/>
      <c r="E3130" s="27"/>
      <c r="F3130" s="27"/>
      <c r="G3130" s="27"/>
      <c r="H3130" s="27"/>
      <c r="I3130" s="27"/>
      <c r="J3130" s="27"/>
      <c r="K3130" s="27"/>
      <c r="L3130" s="27"/>
      <c r="M3130" s="27"/>
      <c r="N3130" s="27"/>
      <c r="O3130" s="27"/>
      <c r="P3130" s="27"/>
      <c r="Q3130" s="27"/>
      <c r="R3130" s="27"/>
      <c r="S3130" s="27"/>
      <c r="T3130" s="27"/>
      <c r="U3130" s="27"/>
      <c r="V3130" s="27"/>
      <c r="W3130" s="27"/>
    </row>
    <row r="3131" spans="3:23">
      <c r="C3131" s="27"/>
      <c r="D3131" s="27"/>
      <c r="E3131" s="27"/>
      <c r="F3131" s="27"/>
      <c r="G3131" s="27"/>
      <c r="H3131" s="27"/>
      <c r="I3131" s="27"/>
      <c r="J3131" s="27"/>
      <c r="K3131" s="27"/>
      <c r="L3131" s="27"/>
      <c r="M3131" s="27"/>
      <c r="N3131" s="27"/>
      <c r="O3131" s="27"/>
      <c r="P3131" s="27"/>
      <c r="Q3131" s="27"/>
      <c r="R3131" s="27"/>
      <c r="S3131" s="27"/>
      <c r="T3131" s="27"/>
      <c r="U3131" s="27"/>
      <c r="V3131" s="27"/>
      <c r="W3131" s="27"/>
    </row>
    <row r="3132" spans="3:23">
      <c r="C3132" s="27"/>
      <c r="D3132" s="27"/>
      <c r="E3132" s="27"/>
      <c r="F3132" s="27"/>
      <c r="G3132" s="27"/>
      <c r="H3132" s="27"/>
      <c r="I3132" s="27"/>
      <c r="J3132" s="27"/>
      <c r="K3132" s="27"/>
      <c r="L3132" s="27"/>
      <c r="M3132" s="27"/>
      <c r="N3132" s="27"/>
      <c r="O3132" s="27"/>
      <c r="P3132" s="27"/>
      <c r="Q3132" s="27"/>
      <c r="R3132" s="27"/>
      <c r="S3132" s="27"/>
      <c r="T3132" s="27"/>
      <c r="U3132" s="27"/>
      <c r="V3132" s="27"/>
      <c r="W3132" s="27"/>
    </row>
    <row r="3133" spans="3:23">
      <c r="C3133" s="27"/>
      <c r="D3133" s="27"/>
      <c r="E3133" s="27"/>
      <c r="F3133" s="27"/>
      <c r="G3133" s="27"/>
      <c r="H3133" s="27"/>
      <c r="I3133" s="27"/>
      <c r="J3133" s="27"/>
      <c r="K3133" s="27"/>
      <c r="L3133" s="27"/>
      <c r="M3133" s="27"/>
      <c r="N3133" s="27"/>
      <c r="O3133" s="27"/>
      <c r="P3133" s="27"/>
      <c r="Q3133" s="27"/>
      <c r="R3133" s="27"/>
      <c r="S3133" s="27"/>
      <c r="T3133" s="27"/>
      <c r="U3133" s="27"/>
      <c r="V3133" s="27"/>
      <c r="W3133" s="27"/>
    </row>
    <row r="3134" spans="3:23">
      <c r="C3134" s="27"/>
      <c r="D3134" s="27"/>
      <c r="E3134" s="27"/>
      <c r="F3134" s="27"/>
      <c r="G3134" s="27"/>
      <c r="H3134" s="27"/>
      <c r="I3134" s="27"/>
      <c r="J3134" s="27"/>
      <c r="K3134" s="27"/>
      <c r="L3134" s="27"/>
      <c r="M3134" s="27"/>
      <c r="N3134" s="27"/>
      <c r="O3134" s="27"/>
      <c r="P3134" s="27"/>
      <c r="Q3134" s="27"/>
      <c r="R3134" s="27"/>
      <c r="S3134" s="27"/>
      <c r="T3134" s="27"/>
      <c r="U3134" s="27"/>
      <c r="V3134" s="27"/>
      <c r="W3134" s="27"/>
    </row>
    <row r="3135" spans="3:23">
      <c r="C3135" s="27"/>
      <c r="D3135" s="27"/>
      <c r="E3135" s="27"/>
      <c r="F3135" s="27"/>
      <c r="G3135" s="27"/>
      <c r="H3135" s="27"/>
      <c r="I3135" s="27"/>
      <c r="J3135" s="27"/>
      <c r="K3135" s="27"/>
      <c r="L3135" s="27"/>
      <c r="M3135" s="27"/>
      <c r="N3135" s="27"/>
      <c r="O3135" s="27"/>
      <c r="P3135" s="27"/>
      <c r="Q3135" s="27"/>
      <c r="R3135" s="27"/>
      <c r="S3135" s="27"/>
      <c r="T3135" s="27"/>
      <c r="U3135" s="27"/>
      <c r="V3135" s="27"/>
      <c r="W3135" s="27"/>
    </row>
    <row r="3136" spans="3:23">
      <c r="C3136" s="27"/>
      <c r="D3136" s="27"/>
      <c r="E3136" s="27"/>
      <c r="F3136" s="27"/>
      <c r="G3136" s="27"/>
      <c r="H3136" s="27"/>
      <c r="I3136" s="27"/>
      <c r="J3136" s="27"/>
      <c r="K3136" s="27"/>
      <c r="L3136" s="27"/>
      <c r="M3136" s="27"/>
      <c r="N3136" s="27"/>
      <c r="O3136" s="27"/>
      <c r="P3136" s="27"/>
      <c r="Q3136" s="27"/>
      <c r="R3136" s="27"/>
      <c r="S3136" s="27"/>
      <c r="T3136" s="27"/>
      <c r="U3136" s="27"/>
      <c r="V3136" s="27"/>
      <c r="W3136" s="27"/>
    </row>
    <row r="3137" spans="3:23">
      <c r="C3137" s="27"/>
      <c r="D3137" s="27"/>
      <c r="E3137" s="27"/>
      <c r="F3137" s="27"/>
      <c r="G3137" s="27"/>
      <c r="H3137" s="27"/>
      <c r="I3137" s="27"/>
      <c r="J3137" s="27"/>
      <c r="K3137" s="27"/>
      <c r="L3137" s="27"/>
      <c r="M3137" s="27"/>
      <c r="N3137" s="27"/>
      <c r="O3137" s="27"/>
      <c r="P3137" s="27"/>
      <c r="Q3137" s="27"/>
      <c r="R3137" s="27"/>
      <c r="S3137" s="27"/>
      <c r="T3137" s="27"/>
      <c r="U3137" s="27"/>
      <c r="V3137" s="27"/>
      <c r="W3137" s="27"/>
    </row>
    <row r="3138" spans="3:23">
      <c r="C3138" s="27"/>
      <c r="D3138" s="27"/>
      <c r="E3138" s="27"/>
      <c r="F3138" s="27"/>
      <c r="G3138" s="27"/>
      <c r="H3138" s="27"/>
      <c r="I3138" s="27"/>
      <c r="J3138" s="27"/>
      <c r="K3138" s="27"/>
      <c r="L3138" s="27"/>
      <c r="M3138" s="27"/>
      <c r="N3138" s="27"/>
      <c r="O3138" s="27"/>
      <c r="P3138" s="27"/>
      <c r="Q3138" s="27"/>
      <c r="R3138" s="27"/>
      <c r="S3138" s="27"/>
      <c r="T3138" s="27"/>
      <c r="U3138" s="27"/>
      <c r="V3138" s="27"/>
      <c r="W3138" s="27"/>
    </row>
    <row r="3139" spans="3:23">
      <c r="C3139" s="27"/>
      <c r="D3139" s="27"/>
      <c r="E3139" s="27"/>
      <c r="F3139" s="27"/>
      <c r="G3139" s="27"/>
      <c r="H3139" s="27"/>
      <c r="I3139" s="27"/>
      <c r="J3139" s="27"/>
      <c r="K3139" s="27"/>
      <c r="L3139" s="27"/>
      <c r="M3139" s="27"/>
      <c r="N3139" s="27"/>
      <c r="O3139" s="27"/>
      <c r="P3139" s="27"/>
      <c r="Q3139" s="27"/>
      <c r="R3139" s="27"/>
      <c r="S3139" s="27"/>
      <c r="T3139" s="27"/>
      <c r="U3139" s="27"/>
      <c r="V3139" s="27"/>
      <c r="W3139" s="27"/>
    </row>
    <row r="3140" spans="3:23">
      <c r="C3140" s="27"/>
      <c r="D3140" s="27"/>
      <c r="E3140" s="27"/>
      <c r="F3140" s="27"/>
      <c r="G3140" s="27"/>
      <c r="H3140" s="27"/>
      <c r="I3140" s="27"/>
      <c r="J3140" s="27"/>
      <c r="K3140" s="27"/>
      <c r="L3140" s="27"/>
      <c r="M3140" s="27"/>
      <c r="N3140" s="27"/>
      <c r="O3140" s="27"/>
      <c r="P3140" s="27"/>
      <c r="Q3140" s="27"/>
      <c r="R3140" s="27"/>
      <c r="S3140" s="27"/>
      <c r="T3140" s="27"/>
      <c r="U3140" s="27"/>
      <c r="V3140" s="27"/>
      <c r="W3140" s="27"/>
    </row>
    <row r="3141" spans="3:23">
      <c r="C3141" s="27"/>
      <c r="D3141" s="27"/>
      <c r="E3141" s="27"/>
      <c r="F3141" s="27"/>
      <c r="G3141" s="27"/>
      <c r="H3141" s="27"/>
      <c r="I3141" s="27"/>
      <c r="J3141" s="27"/>
      <c r="K3141" s="27"/>
      <c r="L3141" s="27"/>
      <c r="M3141" s="27"/>
      <c r="N3141" s="27"/>
      <c r="O3141" s="27"/>
      <c r="P3141" s="27"/>
      <c r="Q3141" s="27"/>
      <c r="R3141" s="27"/>
      <c r="S3141" s="27"/>
      <c r="T3141" s="27"/>
      <c r="U3141" s="27"/>
      <c r="V3141" s="27"/>
      <c r="W3141" s="27"/>
    </row>
    <row r="3142" spans="3:23">
      <c r="C3142" s="27"/>
      <c r="D3142" s="27"/>
      <c r="E3142" s="27"/>
      <c r="F3142" s="27"/>
      <c r="G3142" s="27"/>
      <c r="H3142" s="27"/>
      <c r="I3142" s="27"/>
      <c r="J3142" s="27"/>
      <c r="K3142" s="27"/>
      <c r="L3142" s="27"/>
      <c r="M3142" s="27"/>
      <c r="N3142" s="27"/>
      <c r="O3142" s="27"/>
      <c r="P3142" s="27"/>
      <c r="Q3142" s="27"/>
      <c r="R3142" s="27"/>
      <c r="S3142" s="27"/>
      <c r="T3142" s="27"/>
      <c r="U3142" s="27"/>
      <c r="V3142" s="27"/>
      <c r="W3142" s="27"/>
    </row>
    <row r="3143" spans="3:23">
      <c r="C3143" s="27"/>
      <c r="D3143" s="27"/>
      <c r="E3143" s="27"/>
      <c r="F3143" s="27"/>
      <c r="G3143" s="27"/>
      <c r="H3143" s="27"/>
      <c r="I3143" s="27"/>
      <c r="J3143" s="27"/>
      <c r="K3143" s="27"/>
      <c r="L3143" s="27"/>
      <c r="M3143" s="27"/>
      <c r="N3143" s="27"/>
      <c r="O3143" s="27"/>
      <c r="P3143" s="27"/>
      <c r="Q3143" s="27"/>
      <c r="R3143" s="27"/>
      <c r="S3143" s="27"/>
      <c r="T3143" s="27"/>
      <c r="U3143" s="27"/>
      <c r="V3143" s="27"/>
      <c r="W3143" s="27"/>
    </row>
    <row r="3144" spans="3:23">
      <c r="C3144" s="27"/>
      <c r="D3144" s="27"/>
      <c r="E3144" s="27"/>
      <c r="F3144" s="27"/>
      <c r="G3144" s="27"/>
      <c r="H3144" s="27"/>
      <c r="I3144" s="27"/>
      <c r="J3144" s="27"/>
      <c r="K3144" s="27"/>
      <c r="L3144" s="27"/>
      <c r="M3144" s="27"/>
      <c r="N3144" s="27"/>
      <c r="O3144" s="27"/>
      <c r="P3144" s="27"/>
      <c r="Q3144" s="27"/>
      <c r="R3144" s="27"/>
      <c r="S3144" s="27"/>
      <c r="T3144" s="27"/>
      <c r="U3144" s="27"/>
      <c r="V3144" s="27"/>
      <c r="W3144" s="27"/>
    </row>
    <row r="3145" spans="3:23">
      <c r="C3145" s="27"/>
      <c r="D3145" s="27"/>
      <c r="E3145" s="27"/>
      <c r="F3145" s="27"/>
      <c r="G3145" s="27"/>
      <c r="H3145" s="27"/>
      <c r="I3145" s="27"/>
      <c r="J3145" s="27"/>
      <c r="K3145" s="27"/>
      <c r="L3145" s="27"/>
      <c r="M3145" s="27"/>
      <c r="N3145" s="27"/>
      <c r="O3145" s="27"/>
      <c r="P3145" s="27"/>
      <c r="Q3145" s="27"/>
      <c r="R3145" s="27"/>
      <c r="S3145" s="27"/>
      <c r="T3145" s="27"/>
      <c r="U3145" s="27"/>
      <c r="V3145" s="27"/>
      <c r="W3145" s="27"/>
    </row>
    <row r="3146" spans="3:23">
      <c r="C3146" s="27"/>
      <c r="D3146" s="27"/>
      <c r="E3146" s="27"/>
      <c r="F3146" s="27"/>
      <c r="G3146" s="27"/>
      <c r="H3146" s="27"/>
      <c r="I3146" s="27"/>
      <c r="J3146" s="27"/>
      <c r="K3146" s="27"/>
      <c r="L3146" s="27"/>
      <c r="M3146" s="27"/>
      <c r="N3146" s="27"/>
      <c r="O3146" s="27"/>
      <c r="P3146" s="27"/>
      <c r="Q3146" s="27"/>
      <c r="R3146" s="27"/>
      <c r="S3146" s="27"/>
      <c r="T3146" s="27"/>
      <c r="U3146" s="27"/>
      <c r="V3146" s="27"/>
      <c r="W3146" s="27"/>
    </row>
    <row r="3147" spans="3:23">
      <c r="C3147" s="27"/>
      <c r="D3147" s="27"/>
      <c r="E3147" s="27"/>
      <c r="F3147" s="27"/>
      <c r="G3147" s="27"/>
      <c r="H3147" s="27"/>
      <c r="I3147" s="27"/>
      <c r="J3147" s="27"/>
      <c r="K3147" s="27"/>
      <c r="L3147" s="27"/>
      <c r="M3147" s="27"/>
      <c r="N3147" s="27"/>
      <c r="O3147" s="27"/>
      <c r="P3147" s="27"/>
      <c r="Q3147" s="27"/>
      <c r="R3147" s="27"/>
      <c r="S3147" s="27"/>
      <c r="T3147" s="27"/>
      <c r="U3147" s="27"/>
      <c r="V3147" s="27"/>
      <c r="W3147" s="27"/>
    </row>
    <row r="3148" spans="3:23">
      <c r="C3148" s="27"/>
      <c r="D3148" s="27"/>
      <c r="E3148" s="27"/>
      <c r="F3148" s="27"/>
      <c r="G3148" s="27"/>
      <c r="H3148" s="27"/>
      <c r="I3148" s="27"/>
      <c r="J3148" s="27"/>
      <c r="K3148" s="27"/>
      <c r="L3148" s="27"/>
      <c r="M3148" s="27"/>
      <c r="N3148" s="27"/>
      <c r="O3148" s="27"/>
      <c r="P3148" s="27"/>
      <c r="Q3148" s="27"/>
      <c r="R3148" s="27"/>
      <c r="S3148" s="27"/>
      <c r="T3148" s="27"/>
      <c r="U3148" s="27"/>
      <c r="V3148" s="27"/>
      <c r="W3148" s="27"/>
    </row>
    <row r="3149" spans="3:23">
      <c r="C3149" s="27"/>
      <c r="D3149" s="27"/>
      <c r="E3149" s="27"/>
      <c r="F3149" s="27"/>
      <c r="G3149" s="27"/>
      <c r="H3149" s="27"/>
      <c r="I3149" s="27"/>
      <c r="J3149" s="27"/>
      <c r="K3149" s="27"/>
      <c r="L3149" s="27"/>
      <c r="M3149" s="27"/>
      <c r="N3149" s="27"/>
      <c r="O3149" s="27"/>
      <c r="P3149" s="27"/>
      <c r="Q3149" s="27"/>
      <c r="R3149" s="27"/>
      <c r="S3149" s="27"/>
      <c r="T3149" s="27"/>
      <c r="U3149" s="27"/>
      <c r="V3149" s="27"/>
      <c r="W3149" s="27"/>
    </row>
    <row r="3150" spans="3:23">
      <c r="C3150" s="27"/>
      <c r="D3150" s="27"/>
      <c r="E3150" s="27"/>
      <c r="F3150" s="27"/>
      <c r="G3150" s="27"/>
      <c r="H3150" s="27"/>
      <c r="I3150" s="27"/>
      <c r="J3150" s="27"/>
      <c r="K3150" s="27"/>
      <c r="L3150" s="27"/>
      <c r="M3150" s="27"/>
      <c r="N3150" s="27"/>
      <c r="O3150" s="27"/>
      <c r="P3150" s="27"/>
      <c r="Q3150" s="27"/>
      <c r="R3150" s="27"/>
      <c r="S3150" s="27"/>
      <c r="T3150" s="27"/>
      <c r="U3150" s="27"/>
      <c r="V3150" s="27"/>
      <c r="W3150" s="27"/>
    </row>
    <row r="3151" spans="3:23">
      <c r="C3151" s="27"/>
      <c r="D3151" s="27"/>
      <c r="E3151" s="27"/>
      <c r="F3151" s="27"/>
      <c r="G3151" s="27"/>
      <c r="H3151" s="27"/>
      <c r="I3151" s="27"/>
      <c r="J3151" s="27"/>
      <c r="K3151" s="27"/>
      <c r="L3151" s="27"/>
      <c r="M3151" s="27"/>
      <c r="N3151" s="27"/>
      <c r="O3151" s="27"/>
      <c r="P3151" s="27"/>
      <c r="Q3151" s="27"/>
      <c r="R3151" s="27"/>
      <c r="S3151" s="27"/>
      <c r="T3151" s="27"/>
      <c r="U3151" s="27"/>
      <c r="V3151" s="27"/>
      <c r="W3151" s="27"/>
    </row>
    <row r="3152" spans="3:23">
      <c r="C3152" s="27"/>
      <c r="D3152" s="27"/>
      <c r="E3152" s="27"/>
      <c r="F3152" s="27"/>
      <c r="G3152" s="27"/>
      <c r="H3152" s="27"/>
      <c r="I3152" s="27"/>
      <c r="J3152" s="27"/>
      <c r="K3152" s="27"/>
      <c r="L3152" s="27"/>
      <c r="M3152" s="27"/>
      <c r="N3152" s="27"/>
      <c r="O3152" s="27"/>
      <c r="P3152" s="27"/>
      <c r="Q3152" s="27"/>
      <c r="R3152" s="27"/>
      <c r="S3152" s="27"/>
      <c r="T3152" s="27"/>
      <c r="U3152" s="27"/>
      <c r="V3152" s="27"/>
      <c r="W3152" s="27"/>
    </row>
    <row r="3153" spans="3:23">
      <c r="C3153" s="27"/>
      <c r="D3153" s="27"/>
      <c r="E3153" s="27"/>
      <c r="F3153" s="27"/>
      <c r="G3153" s="27"/>
      <c r="H3153" s="27"/>
      <c r="I3153" s="27"/>
      <c r="J3153" s="27"/>
      <c r="K3153" s="27"/>
      <c r="L3153" s="27"/>
      <c r="M3153" s="27"/>
      <c r="N3153" s="27"/>
      <c r="O3153" s="27"/>
      <c r="P3153" s="27"/>
      <c r="Q3153" s="27"/>
      <c r="R3153" s="27"/>
      <c r="S3153" s="27"/>
      <c r="T3153" s="27"/>
      <c r="U3153" s="27"/>
      <c r="V3153" s="27"/>
      <c r="W3153" s="27"/>
    </row>
    <row r="3154" spans="3:23">
      <c r="C3154" s="27"/>
      <c r="D3154" s="27"/>
      <c r="E3154" s="27"/>
      <c r="F3154" s="27"/>
      <c r="G3154" s="27"/>
      <c r="H3154" s="27"/>
      <c r="I3154" s="27"/>
      <c r="J3154" s="27"/>
      <c r="K3154" s="27"/>
      <c r="L3154" s="27"/>
      <c r="M3154" s="27"/>
      <c r="N3154" s="27"/>
      <c r="O3154" s="27"/>
      <c r="P3154" s="27"/>
      <c r="Q3154" s="27"/>
      <c r="R3154" s="27"/>
      <c r="S3154" s="27"/>
      <c r="T3154" s="27"/>
      <c r="U3154" s="27"/>
      <c r="V3154" s="27"/>
      <c r="W3154" s="27"/>
    </row>
    <row r="3155" spans="3:23">
      <c r="C3155" s="27"/>
      <c r="D3155" s="27"/>
      <c r="E3155" s="27"/>
      <c r="F3155" s="27"/>
      <c r="G3155" s="27"/>
      <c r="H3155" s="27"/>
      <c r="I3155" s="27"/>
      <c r="J3155" s="27"/>
      <c r="K3155" s="27"/>
      <c r="L3155" s="27"/>
      <c r="M3155" s="27"/>
      <c r="N3155" s="27"/>
      <c r="O3155" s="27"/>
      <c r="P3155" s="27"/>
      <c r="Q3155" s="27"/>
      <c r="R3155" s="27"/>
      <c r="S3155" s="27"/>
      <c r="T3155" s="27"/>
      <c r="U3155" s="27"/>
      <c r="V3155" s="27"/>
      <c r="W3155" s="27"/>
    </row>
    <row r="3156" spans="3:23">
      <c r="C3156" s="27"/>
      <c r="D3156" s="27"/>
      <c r="E3156" s="27"/>
      <c r="F3156" s="27"/>
      <c r="G3156" s="27"/>
      <c r="H3156" s="27"/>
      <c r="I3156" s="27"/>
      <c r="J3156" s="27"/>
      <c r="K3156" s="27"/>
      <c r="L3156" s="27"/>
      <c r="M3156" s="27"/>
      <c r="N3156" s="27"/>
      <c r="O3156" s="27"/>
      <c r="P3156" s="27"/>
      <c r="Q3156" s="27"/>
      <c r="R3156" s="27"/>
      <c r="S3156" s="27"/>
      <c r="T3156" s="27"/>
      <c r="U3156" s="27"/>
      <c r="V3156" s="27"/>
      <c r="W3156" s="27"/>
    </row>
    <row r="3157" spans="3:23">
      <c r="C3157" s="27"/>
      <c r="D3157" s="27"/>
      <c r="E3157" s="27"/>
      <c r="F3157" s="27"/>
      <c r="G3157" s="27"/>
      <c r="H3157" s="27"/>
      <c r="I3157" s="27"/>
      <c r="J3157" s="27"/>
      <c r="K3157" s="27"/>
      <c r="L3157" s="27"/>
      <c r="M3157" s="27"/>
      <c r="N3157" s="27"/>
      <c r="O3157" s="27"/>
      <c r="P3157" s="27"/>
      <c r="Q3157" s="27"/>
      <c r="R3157" s="27"/>
      <c r="S3157" s="27"/>
      <c r="T3157" s="27"/>
      <c r="U3157" s="27"/>
      <c r="V3157" s="27"/>
      <c r="W3157" s="27"/>
    </row>
    <row r="3158" spans="3:23">
      <c r="C3158" s="27"/>
      <c r="D3158" s="27"/>
      <c r="E3158" s="27"/>
      <c r="F3158" s="27"/>
      <c r="G3158" s="27"/>
      <c r="H3158" s="27"/>
      <c r="I3158" s="27"/>
      <c r="J3158" s="27"/>
      <c r="K3158" s="27"/>
      <c r="L3158" s="27"/>
      <c r="M3158" s="27"/>
      <c r="N3158" s="27"/>
      <c r="O3158" s="27"/>
      <c r="P3158" s="27"/>
      <c r="Q3158" s="27"/>
      <c r="R3158" s="27"/>
      <c r="S3158" s="27"/>
      <c r="T3158" s="27"/>
      <c r="U3158" s="27"/>
      <c r="V3158" s="27"/>
      <c r="W3158" s="27"/>
    </row>
    <row r="3159" spans="3:23">
      <c r="C3159" s="27"/>
      <c r="D3159" s="27"/>
      <c r="E3159" s="27"/>
      <c r="F3159" s="27"/>
      <c r="G3159" s="27"/>
      <c r="H3159" s="27"/>
      <c r="I3159" s="27"/>
      <c r="J3159" s="27"/>
      <c r="K3159" s="27"/>
      <c r="L3159" s="27"/>
      <c r="M3159" s="27"/>
      <c r="N3159" s="27"/>
      <c r="O3159" s="27"/>
      <c r="P3159" s="27"/>
      <c r="Q3159" s="27"/>
      <c r="R3159" s="27"/>
      <c r="S3159" s="27"/>
      <c r="T3159" s="27"/>
      <c r="U3159" s="27"/>
      <c r="V3159" s="27"/>
      <c r="W3159" s="27"/>
    </row>
    <row r="3160" spans="3:23">
      <c r="C3160" s="27"/>
      <c r="D3160" s="27"/>
      <c r="E3160" s="27"/>
      <c r="F3160" s="27"/>
      <c r="G3160" s="27"/>
      <c r="H3160" s="27"/>
      <c r="I3160" s="27"/>
      <c r="J3160" s="27"/>
      <c r="K3160" s="27"/>
      <c r="L3160" s="27"/>
      <c r="M3160" s="27"/>
      <c r="N3160" s="27"/>
      <c r="O3160" s="27"/>
      <c r="P3160" s="27"/>
      <c r="Q3160" s="27"/>
      <c r="R3160" s="27"/>
      <c r="S3160" s="27"/>
      <c r="T3160" s="27"/>
      <c r="U3160" s="27"/>
      <c r="V3160" s="27"/>
      <c r="W3160" s="27"/>
    </row>
    <row r="3161" spans="3:23">
      <c r="C3161" s="27"/>
      <c r="D3161" s="27"/>
      <c r="E3161" s="27"/>
      <c r="F3161" s="27"/>
      <c r="G3161" s="27"/>
      <c r="H3161" s="27"/>
      <c r="I3161" s="27"/>
      <c r="J3161" s="27"/>
      <c r="K3161" s="27"/>
      <c r="L3161" s="27"/>
      <c r="M3161" s="27"/>
      <c r="N3161" s="27"/>
      <c r="O3161" s="27"/>
      <c r="P3161" s="27"/>
      <c r="Q3161" s="27"/>
      <c r="R3161" s="27"/>
      <c r="S3161" s="27"/>
      <c r="T3161" s="27"/>
      <c r="U3161" s="27"/>
      <c r="V3161" s="27"/>
      <c r="W3161" s="27"/>
    </row>
    <row r="3162" spans="3:23">
      <c r="C3162" s="27"/>
      <c r="D3162" s="27"/>
      <c r="E3162" s="27"/>
      <c r="F3162" s="27"/>
      <c r="G3162" s="27"/>
      <c r="H3162" s="27"/>
      <c r="I3162" s="27"/>
      <c r="J3162" s="27"/>
      <c r="K3162" s="27"/>
      <c r="L3162" s="27"/>
      <c r="M3162" s="27"/>
      <c r="N3162" s="27"/>
      <c r="O3162" s="27"/>
      <c r="P3162" s="27"/>
      <c r="Q3162" s="27"/>
      <c r="R3162" s="27"/>
      <c r="S3162" s="27"/>
      <c r="T3162" s="27"/>
      <c r="U3162" s="27"/>
      <c r="V3162" s="27"/>
      <c r="W3162" s="27"/>
    </row>
    <row r="3163" spans="3:23">
      <c r="C3163" s="27"/>
      <c r="D3163" s="27"/>
      <c r="E3163" s="27"/>
      <c r="F3163" s="27"/>
      <c r="G3163" s="27"/>
      <c r="H3163" s="27"/>
      <c r="I3163" s="27"/>
      <c r="J3163" s="27"/>
      <c r="K3163" s="27"/>
      <c r="L3163" s="27"/>
      <c r="M3163" s="27"/>
      <c r="N3163" s="27"/>
      <c r="O3163" s="27"/>
      <c r="P3163" s="27"/>
      <c r="Q3163" s="27"/>
      <c r="R3163" s="27"/>
      <c r="S3163" s="27"/>
      <c r="T3163" s="27"/>
      <c r="U3163" s="27"/>
      <c r="V3163" s="27"/>
      <c r="W3163" s="27"/>
    </row>
    <row r="3164" spans="3:23">
      <c r="C3164" s="27"/>
      <c r="D3164" s="27"/>
      <c r="E3164" s="27"/>
      <c r="F3164" s="27"/>
      <c r="G3164" s="27"/>
      <c r="H3164" s="27"/>
      <c r="I3164" s="27"/>
      <c r="J3164" s="27"/>
      <c r="K3164" s="27"/>
      <c r="L3164" s="27"/>
      <c r="M3164" s="27"/>
      <c r="N3164" s="27"/>
      <c r="O3164" s="27"/>
      <c r="P3164" s="27"/>
      <c r="Q3164" s="27"/>
      <c r="R3164" s="27"/>
      <c r="S3164" s="27"/>
      <c r="T3164" s="27"/>
      <c r="U3164" s="27"/>
      <c r="V3164" s="27"/>
      <c r="W3164" s="27"/>
    </row>
    <row r="3165" spans="3:23">
      <c r="C3165" s="27"/>
      <c r="D3165" s="27"/>
      <c r="E3165" s="27"/>
      <c r="F3165" s="27"/>
      <c r="G3165" s="27"/>
      <c r="H3165" s="27"/>
      <c r="I3165" s="27"/>
      <c r="J3165" s="27"/>
      <c r="K3165" s="27"/>
      <c r="L3165" s="27"/>
      <c r="M3165" s="27"/>
      <c r="N3165" s="27"/>
      <c r="O3165" s="27"/>
      <c r="P3165" s="27"/>
      <c r="Q3165" s="27"/>
      <c r="R3165" s="27"/>
      <c r="S3165" s="27"/>
      <c r="T3165" s="27"/>
      <c r="U3165" s="27"/>
      <c r="V3165" s="27"/>
      <c r="W3165" s="27"/>
    </row>
    <row r="3166" spans="3:23">
      <c r="C3166" s="27"/>
      <c r="D3166" s="27"/>
      <c r="E3166" s="27"/>
      <c r="F3166" s="27"/>
      <c r="G3166" s="27"/>
      <c r="H3166" s="27"/>
      <c r="I3166" s="27"/>
      <c r="J3166" s="27"/>
      <c r="K3166" s="27"/>
      <c r="L3166" s="27"/>
      <c r="M3166" s="27"/>
      <c r="N3166" s="27"/>
      <c r="O3166" s="27"/>
      <c r="P3166" s="27"/>
      <c r="Q3166" s="27"/>
      <c r="R3166" s="27"/>
      <c r="S3166" s="27"/>
      <c r="T3166" s="27"/>
      <c r="U3166" s="27"/>
      <c r="V3166" s="27"/>
      <c r="W3166" s="27"/>
    </row>
    <row r="3167" spans="3:23">
      <c r="C3167" s="27"/>
      <c r="D3167" s="27"/>
      <c r="E3167" s="27"/>
      <c r="F3167" s="27"/>
      <c r="G3167" s="27"/>
      <c r="H3167" s="27"/>
      <c r="I3167" s="27"/>
      <c r="J3167" s="27"/>
      <c r="K3167" s="27"/>
      <c r="L3167" s="27"/>
      <c r="M3167" s="27"/>
      <c r="N3167" s="27"/>
      <c r="O3167" s="27"/>
      <c r="P3167" s="27"/>
      <c r="Q3167" s="27"/>
      <c r="R3167" s="27"/>
      <c r="S3167" s="27"/>
      <c r="T3167" s="27"/>
      <c r="U3167" s="27"/>
      <c r="V3167" s="27"/>
      <c r="W3167" s="27"/>
    </row>
    <row r="3168" spans="3:23">
      <c r="C3168" s="27"/>
      <c r="D3168" s="27"/>
      <c r="E3168" s="27"/>
      <c r="F3168" s="27"/>
      <c r="G3168" s="27"/>
      <c r="H3168" s="27"/>
      <c r="I3168" s="27"/>
      <c r="J3168" s="27"/>
      <c r="K3168" s="27"/>
      <c r="L3168" s="27"/>
      <c r="M3168" s="27"/>
      <c r="N3168" s="27"/>
      <c r="O3168" s="27"/>
      <c r="P3168" s="27"/>
      <c r="Q3168" s="27"/>
      <c r="R3168" s="27"/>
      <c r="S3168" s="27"/>
      <c r="T3168" s="27"/>
      <c r="U3168" s="27"/>
      <c r="V3168" s="27"/>
      <c r="W3168" s="27"/>
    </row>
    <row r="3169" spans="3:23">
      <c r="C3169" s="27"/>
      <c r="D3169" s="27"/>
      <c r="E3169" s="27"/>
      <c r="F3169" s="27"/>
      <c r="G3169" s="27"/>
      <c r="H3169" s="27"/>
      <c r="I3169" s="27"/>
      <c r="J3169" s="27"/>
      <c r="K3169" s="27"/>
      <c r="L3169" s="27"/>
      <c r="M3169" s="27"/>
      <c r="N3169" s="27"/>
      <c r="O3169" s="27"/>
      <c r="P3169" s="27"/>
      <c r="Q3169" s="27"/>
      <c r="R3169" s="27"/>
      <c r="S3169" s="27"/>
      <c r="T3169" s="27"/>
      <c r="U3169" s="27"/>
      <c r="V3169" s="27"/>
      <c r="W3169" s="27"/>
    </row>
    <row r="3170" spans="3:23">
      <c r="C3170" s="27"/>
      <c r="D3170" s="27"/>
      <c r="E3170" s="27"/>
      <c r="F3170" s="27"/>
      <c r="G3170" s="27"/>
      <c r="H3170" s="27"/>
      <c r="I3170" s="27"/>
      <c r="J3170" s="27"/>
      <c r="K3170" s="27"/>
      <c r="L3170" s="27"/>
      <c r="M3170" s="27"/>
      <c r="N3170" s="27"/>
      <c r="O3170" s="27"/>
      <c r="P3170" s="27"/>
      <c r="Q3170" s="27"/>
      <c r="R3170" s="27"/>
      <c r="S3170" s="27"/>
      <c r="T3170" s="27"/>
      <c r="U3170" s="27"/>
      <c r="V3170" s="27"/>
      <c r="W3170" s="27"/>
    </row>
    <row r="3171" spans="3:23">
      <c r="C3171" s="27"/>
      <c r="D3171" s="27"/>
      <c r="E3171" s="27"/>
      <c r="F3171" s="27"/>
      <c r="G3171" s="27"/>
      <c r="H3171" s="27"/>
      <c r="I3171" s="27"/>
      <c r="J3171" s="27"/>
      <c r="K3171" s="27"/>
      <c r="L3171" s="27"/>
      <c r="M3171" s="27"/>
      <c r="N3171" s="27"/>
      <c r="O3171" s="27"/>
      <c r="P3171" s="27"/>
      <c r="Q3171" s="27"/>
      <c r="R3171" s="27"/>
      <c r="S3171" s="27"/>
      <c r="T3171" s="27"/>
      <c r="U3171" s="27"/>
      <c r="V3171" s="27"/>
      <c r="W3171" s="27"/>
    </row>
    <row r="3172" spans="3:23">
      <c r="C3172" s="27"/>
      <c r="D3172" s="27"/>
      <c r="E3172" s="27"/>
      <c r="F3172" s="27"/>
      <c r="G3172" s="27"/>
      <c r="H3172" s="27"/>
      <c r="I3172" s="27"/>
      <c r="J3172" s="27"/>
      <c r="K3172" s="27"/>
      <c r="L3172" s="27"/>
      <c r="M3172" s="27"/>
      <c r="N3172" s="27"/>
      <c r="O3172" s="27"/>
      <c r="P3172" s="27"/>
      <c r="Q3172" s="27"/>
      <c r="R3172" s="27"/>
      <c r="S3172" s="27"/>
      <c r="T3172" s="27"/>
      <c r="U3172" s="27"/>
      <c r="V3172" s="27"/>
      <c r="W3172" s="27"/>
    </row>
    <row r="3173" spans="3:23">
      <c r="C3173" s="27"/>
      <c r="D3173" s="27"/>
      <c r="E3173" s="27"/>
      <c r="F3173" s="27"/>
      <c r="G3173" s="27"/>
      <c r="H3173" s="27"/>
      <c r="I3173" s="27"/>
      <c r="J3173" s="27"/>
      <c r="K3173" s="27"/>
      <c r="L3173" s="27"/>
      <c r="M3173" s="27"/>
      <c r="N3173" s="27"/>
      <c r="O3173" s="27"/>
      <c r="P3173" s="27"/>
      <c r="Q3173" s="27"/>
      <c r="R3173" s="27"/>
      <c r="S3173" s="27"/>
      <c r="T3173" s="27"/>
      <c r="U3173" s="27"/>
      <c r="V3173" s="27"/>
      <c r="W3173" s="27"/>
    </row>
    <row r="3174" spans="3:23">
      <c r="C3174" s="27"/>
      <c r="D3174" s="27"/>
      <c r="E3174" s="27"/>
      <c r="F3174" s="27"/>
      <c r="G3174" s="27"/>
      <c r="H3174" s="27"/>
      <c r="I3174" s="27"/>
      <c r="J3174" s="27"/>
      <c r="K3174" s="27"/>
      <c r="L3174" s="27"/>
      <c r="M3174" s="27"/>
      <c r="N3174" s="27"/>
      <c r="O3174" s="27"/>
      <c r="P3174" s="27"/>
      <c r="Q3174" s="27"/>
      <c r="R3174" s="27"/>
      <c r="S3174" s="27"/>
      <c r="T3174" s="27"/>
      <c r="U3174" s="27"/>
      <c r="V3174" s="27"/>
      <c r="W3174" s="27"/>
    </row>
    <row r="3175" spans="3:23">
      <c r="C3175" s="27"/>
      <c r="D3175" s="27"/>
      <c r="E3175" s="27"/>
      <c r="F3175" s="27"/>
      <c r="G3175" s="27"/>
      <c r="H3175" s="27"/>
      <c r="I3175" s="27"/>
      <c r="J3175" s="27"/>
      <c r="K3175" s="27"/>
      <c r="L3175" s="27"/>
      <c r="M3175" s="27"/>
      <c r="N3175" s="27"/>
      <c r="O3175" s="27"/>
      <c r="P3175" s="27"/>
      <c r="Q3175" s="27"/>
      <c r="R3175" s="27"/>
      <c r="S3175" s="27"/>
      <c r="T3175" s="27"/>
      <c r="U3175" s="27"/>
      <c r="V3175" s="27"/>
      <c r="W3175" s="27"/>
    </row>
    <row r="3176" spans="3:23">
      <c r="C3176" s="27"/>
      <c r="D3176" s="27"/>
      <c r="E3176" s="27"/>
      <c r="F3176" s="27"/>
      <c r="G3176" s="27"/>
      <c r="H3176" s="27"/>
      <c r="I3176" s="27"/>
      <c r="J3176" s="27"/>
      <c r="K3176" s="27"/>
      <c r="L3176" s="27"/>
      <c r="M3176" s="27"/>
      <c r="N3176" s="27"/>
      <c r="O3176" s="27"/>
      <c r="P3176" s="27"/>
      <c r="Q3176" s="27"/>
      <c r="R3176" s="27"/>
      <c r="S3176" s="27"/>
      <c r="T3176" s="27"/>
      <c r="U3176" s="27"/>
      <c r="V3176" s="27"/>
      <c r="W3176" s="27"/>
    </row>
    <row r="3177" spans="3:23">
      <c r="C3177" s="27"/>
      <c r="D3177" s="27"/>
      <c r="E3177" s="27"/>
      <c r="F3177" s="27"/>
      <c r="G3177" s="27"/>
      <c r="H3177" s="27"/>
      <c r="I3177" s="27"/>
      <c r="J3177" s="27"/>
      <c r="K3177" s="27"/>
      <c r="L3177" s="27"/>
      <c r="M3177" s="27"/>
      <c r="N3177" s="27"/>
      <c r="O3177" s="27"/>
      <c r="P3177" s="27"/>
      <c r="Q3177" s="27"/>
      <c r="R3177" s="27"/>
      <c r="S3177" s="27"/>
      <c r="T3177" s="27"/>
      <c r="U3177" s="27"/>
      <c r="V3177" s="27"/>
      <c r="W3177" s="27"/>
    </row>
    <row r="3178" spans="3:23">
      <c r="C3178" s="27"/>
      <c r="D3178" s="27"/>
      <c r="E3178" s="27"/>
      <c r="F3178" s="27"/>
      <c r="G3178" s="27"/>
      <c r="H3178" s="27"/>
      <c r="I3178" s="27"/>
      <c r="J3178" s="27"/>
      <c r="K3178" s="27"/>
      <c r="L3178" s="27"/>
      <c r="M3178" s="27"/>
      <c r="N3178" s="27"/>
      <c r="O3178" s="27"/>
      <c r="P3178" s="27"/>
      <c r="Q3178" s="27"/>
      <c r="R3178" s="27"/>
      <c r="S3178" s="27"/>
      <c r="T3178" s="27"/>
      <c r="U3178" s="27"/>
      <c r="V3178" s="27"/>
      <c r="W3178" s="27"/>
    </row>
    <row r="3179" spans="3:23">
      <c r="C3179" s="27"/>
      <c r="D3179" s="27"/>
      <c r="E3179" s="27"/>
      <c r="F3179" s="27"/>
      <c r="G3179" s="27"/>
      <c r="H3179" s="27"/>
      <c r="I3179" s="27"/>
      <c r="J3179" s="27"/>
      <c r="K3179" s="27"/>
      <c r="L3179" s="27"/>
      <c r="M3179" s="27"/>
      <c r="N3179" s="27"/>
      <c r="O3179" s="27"/>
      <c r="P3179" s="27"/>
      <c r="Q3179" s="27"/>
      <c r="R3179" s="27"/>
      <c r="S3179" s="27"/>
      <c r="T3179" s="27"/>
      <c r="U3179" s="27"/>
      <c r="V3179" s="27"/>
      <c r="W3179" s="27"/>
    </row>
    <row r="3180" spans="3:23">
      <c r="C3180" s="27"/>
      <c r="D3180" s="27"/>
      <c r="E3180" s="27"/>
      <c r="F3180" s="27"/>
      <c r="G3180" s="27"/>
      <c r="H3180" s="27"/>
      <c r="I3180" s="27"/>
      <c r="J3180" s="27"/>
      <c r="K3180" s="27"/>
      <c r="L3180" s="27"/>
      <c r="M3180" s="27"/>
      <c r="N3180" s="27"/>
      <c r="O3180" s="27"/>
      <c r="P3180" s="27"/>
      <c r="Q3180" s="27"/>
      <c r="R3180" s="27"/>
      <c r="S3180" s="27"/>
      <c r="T3180" s="27"/>
      <c r="U3180" s="27"/>
      <c r="V3180" s="27"/>
      <c r="W3180" s="27"/>
    </row>
    <row r="3181" spans="3:23">
      <c r="C3181" s="27"/>
      <c r="D3181" s="27"/>
      <c r="E3181" s="27"/>
      <c r="F3181" s="27"/>
      <c r="G3181" s="27"/>
      <c r="H3181" s="27"/>
      <c r="I3181" s="27"/>
      <c r="J3181" s="27"/>
      <c r="K3181" s="27"/>
      <c r="L3181" s="27"/>
      <c r="M3181" s="27"/>
      <c r="N3181" s="27"/>
      <c r="O3181" s="27"/>
      <c r="P3181" s="27"/>
      <c r="Q3181" s="27"/>
      <c r="R3181" s="27"/>
      <c r="S3181" s="27"/>
      <c r="T3181" s="27"/>
      <c r="U3181" s="27"/>
      <c r="V3181" s="27"/>
      <c r="W3181" s="27"/>
    </row>
    <row r="3182" spans="3:23">
      <c r="C3182" s="27"/>
      <c r="D3182" s="27"/>
      <c r="E3182" s="27"/>
      <c r="F3182" s="27"/>
      <c r="G3182" s="27"/>
      <c r="H3182" s="27"/>
      <c r="I3182" s="27"/>
      <c r="J3182" s="27"/>
      <c r="K3182" s="27"/>
      <c r="L3182" s="27"/>
      <c r="M3182" s="27"/>
      <c r="N3182" s="27"/>
      <c r="O3182" s="27"/>
      <c r="P3182" s="27"/>
      <c r="Q3182" s="27"/>
      <c r="R3182" s="27"/>
      <c r="S3182" s="27"/>
      <c r="T3182" s="27"/>
      <c r="U3182" s="27"/>
      <c r="V3182" s="27"/>
      <c r="W3182" s="27"/>
    </row>
    <row r="3183" spans="3:23">
      <c r="C3183" s="27"/>
      <c r="D3183" s="27"/>
      <c r="E3183" s="27"/>
      <c r="F3183" s="27"/>
      <c r="G3183" s="27"/>
      <c r="H3183" s="27"/>
      <c r="I3183" s="27"/>
      <c r="J3183" s="27"/>
      <c r="K3183" s="27"/>
      <c r="L3183" s="27"/>
      <c r="M3183" s="27"/>
      <c r="N3183" s="27"/>
      <c r="O3183" s="27"/>
      <c r="P3183" s="27"/>
      <c r="Q3183" s="27"/>
      <c r="R3183" s="27"/>
      <c r="S3183" s="27"/>
      <c r="T3183" s="27"/>
      <c r="U3183" s="27"/>
      <c r="V3183" s="27"/>
      <c r="W3183" s="27"/>
    </row>
    <row r="3184" spans="3:23">
      <c r="C3184" s="27"/>
      <c r="D3184" s="27"/>
      <c r="E3184" s="27"/>
      <c r="F3184" s="27"/>
      <c r="G3184" s="27"/>
      <c r="H3184" s="27"/>
      <c r="I3184" s="27"/>
      <c r="J3184" s="27"/>
      <c r="K3184" s="27"/>
      <c r="L3184" s="27"/>
      <c r="M3184" s="27"/>
      <c r="N3184" s="27"/>
      <c r="O3184" s="27"/>
      <c r="P3184" s="27"/>
      <c r="Q3184" s="27"/>
      <c r="R3184" s="27"/>
      <c r="S3184" s="27"/>
      <c r="T3184" s="27"/>
      <c r="U3184" s="27"/>
      <c r="V3184" s="27"/>
      <c r="W3184" s="27"/>
    </row>
    <row r="3185" spans="3:23">
      <c r="C3185" s="27"/>
      <c r="D3185" s="27"/>
      <c r="E3185" s="27"/>
      <c r="F3185" s="27"/>
      <c r="G3185" s="27"/>
      <c r="H3185" s="27"/>
      <c r="I3185" s="27"/>
      <c r="J3185" s="27"/>
      <c r="K3185" s="27"/>
      <c r="L3185" s="27"/>
      <c r="M3185" s="27"/>
      <c r="N3185" s="27"/>
      <c r="O3185" s="27"/>
      <c r="P3185" s="27"/>
      <c r="Q3185" s="27"/>
      <c r="R3185" s="27"/>
      <c r="S3185" s="27"/>
      <c r="T3185" s="27"/>
      <c r="U3185" s="27"/>
      <c r="V3185" s="27"/>
      <c r="W3185" s="27"/>
    </row>
    <row r="3186" spans="3:23">
      <c r="C3186" s="27"/>
      <c r="D3186" s="27"/>
      <c r="E3186" s="27"/>
      <c r="F3186" s="27"/>
      <c r="G3186" s="27"/>
      <c r="H3186" s="27"/>
      <c r="I3186" s="27"/>
      <c r="J3186" s="27"/>
      <c r="K3186" s="27"/>
      <c r="L3186" s="27"/>
      <c r="M3186" s="27"/>
      <c r="N3186" s="27"/>
      <c r="O3186" s="27"/>
      <c r="P3186" s="27"/>
      <c r="Q3186" s="27"/>
      <c r="R3186" s="27"/>
      <c r="S3186" s="27"/>
      <c r="T3186" s="27"/>
      <c r="U3186" s="27"/>
      <c r="V3186" s="27"/>
      <c r="W3186" s="27"/>
    </row>
    <row r="3187" spans="3:23">
      <c r="C3187" s="27"/>
      <c r="D3187" s="27"/>
      <c r="E3187" s="27"/>
      <c r="F3187" s="27"/>
      <c r="G3187" s="27"/>
      <c r="H3187" s="27"/>
      <c r="I3187" s="27"/>
      <c r="J3187" s="27"/>
      <c r="K3187" s="27"/>
      <c r="L3187" s="27"/>
      <c r="M3187" s="27"/>
      <c r="N3187" s="27"/>
      <c r="O3187" s="27"/>
      <c r="P3187" s="27"/>
      <c r="Q3187" s="27"/>
      <c r="R3187" s="27"/>
      <c r="S3187" s="27"/>
      <c r="T3187" s="27"/>
      <c r="U3187" s="27"/>
      <c r="V3187" s="27"/>
      <c r="W3187" s="27"/>
    </row>
    <row r="3188" spans="3:23">
      <c r="C3188" s="27"/>
      <c r="D3188" s="27"/>
      <c r="E3188" s="27"/>
      <c r="F3188" s="27"/>
      <c r="G3188" s="27"/>
      <c r="H3188" s="27"/>
      <c r="I3188" s="27"/>
      <c r="J3188" s="27"/>
      <c r="K3188" s="27"/>
      <c r="L3188" s="27"/>
      <c r="M3188" s="27"/>
      <c r="N3188" s="27"/>
      <c r="O3188" s="27"/>
      <c r="P3188" s="27"/>
      <c r="Q3188" s="27"/>
      <c r="R3188" s="27"/>
      <c r="S3188" s="27"/>
      <c r="T3188" s="27"/>
      <c r="U3188" s="27"/>
      <c r="V3188" s="27"/>
      <c r="W3188" s="27"/>
    </row>
    <row r="3189" spans="3:23">
      <c r="C3189" s="27"/>
      <c r="D3189" s="27"/>
      <c r="E3189" s="27"/>
      <c r="F3189" s="27"/>
      <c r="G3189" s="27"/>
      <c r="H3189" s="27"/>
      <c r="I3189" s="27"/>
      <c r="J3189" s="27"/>
      <c r="K3189" s="27"/>
      <c r="L3189" s="27"/>
      <c r="M3189" s="27"/>
      <c r="N3189" s="27"/>
      <c r="O3189" s="27"/>
      <c r="P3189" s="27"/>
      <c r="Q3189" s="27"/>
      <c r="R3189" s="27"/>
      <c r="S3189" s="27"/>
      <c r="T3189" s="27"/>
      <c r="U3189" s="27"/>
      <c r="V3189" s="27"/>
      <c r="W3189" s="27"/>
    </row>
    <row r="3190" spans="3:23">
      <c r="C3190" s="27"/>
      <c r="D3190" s="27"/>
      <c r="E3190" s="27"/>
      <c r="F3190" s="27"/>
      <c r="G3190" s="27"/>
      <c r="H3190" s="27"/>
      <c r="I3190" s="27"/>
      <c r="J3190" s="27"/>
      <c r="K3190" s="27"/>
      <c r="L3190" s="27"/>
      <c r="M3190" s="27"/>
      <c r="N3190" s="27"/>
      <c r="O3190" s="27"/>
      <c r="P3190" s="27"/>
      <c r="Q3190" s="27"/>
      <c r="R3190" s="27"/>
      <c r="S3190" s="27"/>
      <c r="T3190" s="27"/>
      <c r="U3190" s="27"/>
      <c r="V3190" s="27"/>
      <c r="W3190" s="27"/>
    </row>
    <row r="3191" spans="3:23">
      <c r="C3191" s="27"/>
      <c r="D3191" s="27"/>
      <c r="E3191" s="27"/>
      <c r="F3191" s="27"/>
      <c r="G3191" s="27"/>
      <c r="H3191" s="27"/>
      <c r="I3191" s="27"/>
      <c r="J3191" s="27"/>
      <c r="K3191" s="27"/>
      <c r="L3191" s="27"/>
      <c r="M3191" s="27"/>
      <c r="N3191" s="27"/>
      <c r="O3191" s="27"/>
      <c r="P3191" s="27"/>
      <c r="Q3191" s="27"/>
      <c r="R3191" s="27"/>
      <c r="S3191" s="27"/>
      <c r="T3191" s="27"/>
      <c r="U3191" s="27"/>
      <c r="V3191" s="27"/>
      <c r="W3191" s="27"/>
    </row>
    <row r="3192" spans="3:23">
      <c r="C3192" s="27"/>
      <c r="D3192" s="27"/>
      <c r="E3192" s="27"/>
      <c r="F3192" s="27"/>
      <c r="G3192" s="27"/>
      <c r="H3192" s="27"/>
      <c r="I3192" s="27"/>
      <c r="J3192" s="27"/>
      <c r="K3192" s="27"/>
      <c r="L3192" s="27"/>
      <c r="M3192" s="27"/>
      <c r="N3192" s="27"/>
      <c r="O3192" s="27"/>
      <c r="P3192" s="27"/>
      <c r="Q3192" s="27"/>
      <c r="R3192" s="27"/>
      <c r="S3192" s="27"/>
      <c r="T3192" s="27"/>
      <c r="U3192" s="27"/>
      <c r="V3192" s="27"/>
      <c r="W3192" s="27"/>
    </row>
    <row r="3193" spans="3:23">
      <c r="C3193" s="27"/>
      <c r="D3193" s="27"/>
      <c r="E3193" s="27"/>
      <c r="F3193" s="27"/>
      <c r="G3193" s="27"/>
      <c r="H3193" s="27"/>
      <c r="I3193" s="27"/>
      <c r="J3193" s="27"/>
      <c r="K3193" s="27"/>
      <c r="L3193" s="27"/>
      <c r="M3193" s="27"/>
      <c r="N3193" s="27"/>
      <c r="O3193" s="27"/>
      <c r="P3193" s="27"/>
      <c r="Q3193" s="27"/>
      <c r="R3193" s="27"/>
      <c r="S3193" s="27"/>
      <c r="T3193" s="27"/>
      <c r="U3193" s="27"/>
      <c r="V3193" s="27"/>
      <c r="W3193" s="27"/>
    </row>
    <row r="3194" spans="3:23">
      <c r="C3194" s="27"/>
      <c r="D3194" s="27"/>
      <c r="E3194" s="27"/>
      <c r="F3194" s="27"/>
      <c r="G3194" s="27"/>
      <c r="H3194" s="27"/>
      <c r="I3194" s="27"/>
      <c r="J3194" s="27"/>
      <c r="K3194" s="27"/>
      <c r="L3194" s="27"/>
      <c r="M3194" s="27"/>
      <c r="N3194" s="27"/>
      <c r="O3194" s="27"/>
      <c r="P3194" s="27"/>
      <c r="Q3194" s="27"/>
      <c r="R3194" s="27"/>
      <c r="S3194" s="27"/>
      <c r="T3194" s="27"/>
      <c r="U3194" s="27"/>
      <c r="V3194" s="27"/>
      <c r="W3194" s="27"/>
    </row>
    <row r="3195" spans="3:23">
      <c r="C3195" s="27"/>
      <c r="D3195" s="27"/>
      <c r="E3195" s="27"/>
      <c r="F3195" s="27"/>
      <c r="G3195" s="27"/>
      <c r="H3195" s="27"/>
      <c r="I3195" s="27"/>
      <c r="J3195" s="27"/>
      <c r="K3195" s="27"/>
      <c r="L3195" s="27"/>
      <c r="M3195" s="27"/>
      <c r="N3195" s="27"/>
      <c r="O3195" s="27"/>
      <c r="P3195" s="27"/>
      <c r="Q3195" s="27"/>
      <c r="R3195" s="27"/>
      <c r="S3195" s="27"/>
      <c r="T3195" s="27"/>
      <c r="U3195" s="27"/>
      <c r="V3195" s="27"/>
      <c r="W3195" s="27"/>
    </row>
    <row r="3196" spans="3:23">
      <c r="C3196" s="27"/>
      <c r="D3196" s="27"/>
      <c r="E3196" s="27"/>
      <c r="F3196" s="27"/>
      <c r="G3196" s="27"/>
      <c r="H3196" s="27"/>
      <c r="I3196" s="27"/>
      <c r="J3196" s="27"/>
      <c r="K3196" s="27"/>
      <c r="L3196" s="27"/>
      <c r="M3196" s="27"/>
      <c r="N3196" s="27"/>
      <c r="O3196" s="27"/>
      <c r="P3196" s="27"/>
      <c r="Q3196" s="27"/>
      <c r="R3196" s="27"/>
      <c r="S3196" s="27"/>
      <c r="T3196" s="27"/>
      <c r="U3196" s="27"/>
      <c r="V3196" s="27"/>
      <c r="W3196" s="27"/>
    </row>
    <row r="3197" spans="3:23">
      <c r="C3197" s="27"/>
      <c r="D3197" s="27"/>
      <c r="E3197" s="27"/>
      <c r="F3197" s="27"/>
      <c r="G3197" s="27"/>
      <c r="H3197" s="27"/>
      <c r="I3197" s="27"/>
      <c r="J3197" s="27"/>
      <c r="K3197" s="27"/>
      <c r="L3197" s="27"/>
      <c r="M3197" s="27"/>
      <c r="N3197" s="27"/>
      <c r="O3197" s="27"/>
      <c r="P3197" s="27"/>
      <c r="Q3197" s="27"/>
      <c r="R3197" s="27"/>
      <c r="S3197" s="27"/>
      <c r="T3197" s="27"/>
      <c r="U3197" s="27"/>
      <c r="V3197" s="27"/>
      <c r="W3197" s="27"/>
    </row>
    <row r="3198" spans="3:23">
      <c r="C3198" s="27"/>
      <c r="D3198" s="27"/>
      <c r="E3198" s="27"/>
      <c r="F3198" s="27"/>
      <c r="G3198" s="27"/>
      <c r="H3198" s="27"/>
      <c r="I3198" s="27"/>
      <c r="J3198" s="27"/>
      <c r="K3198" s="27"/>
      <c r="L3198" s="27"/>
      <c r="M3198" s="27"/>
      <c r="N3198" s="27"/>
      <c r="O3198" s="27"/>
      <c r="P3198" s="27"/>
      <c r="Q3198" s="27"/>
      <c r="R3198" s="27"/>
      <c r="S3198" s="27"/>
      <c r="T3198" s="27"/>
      <c r="U3198" s="27"/>
      <c r="V3198" s="27"/>
      <c r="W3198" s="27"/>
    </row>
    <row r="3199" spans="3:23">
      <c r="C3199" s="27"/>
      <c r="D3199" s="27"/>
      <c r="E3199" s="27"/>
      <c r="F3199" s="27"/>
      <c r="G3199" s="27"/>
      <c r="H3199" s="27"/>
      <c r="I3199" s="27"/>
      <c r="J3199" s="27"/>
      <c r="K3199" s="27"/>
      <c r="L3199" s="27"/>
      <c r="M3199" s="27"/>
      <c r="N3199" s="27"/>
      <c r="O3199" s="27"/>
      <c r="P3199" s="27"/>
      <c r="Q3199" s="27"/>
      <c r="R3199" s="27"/>
      <c r="S3199" s="27"/>
      <c r="T3199" s="27"/>
      <c r="U3199" s="27"/>
      <c r="V3199" s="27"/>
      <c r="W3199" s="27"/>
    </row>
    <row r="3200" spans="3:23">
      <c r="C3200" s="27"/>
      <c r="D3200" s="27"/>
      <c r="E3200" s="27"/>
      <c r="F3200" s="27"/>
      <c r="G3200" s="27"/>
      <c r="H3200" s="27"/>
      <c r="I3200" s="27"/>
      <c r="J3200" s="27"/>
      <c r="K3200" s="27"/>
      <c r="L3200" s="27"/>
      <c r="M3200" s="27"/>
      <c r="N3200" s="27"/>
      <c r="O3200" s="27"/>
      <c r="P3200" s="27"/>
      <c r="Q3200" s="27"/>
      <c r="R3200" s="27"/>
      <c r="S3200" s="27"/>
      <c r="T3200" s="27"/>
      <c r="U3200" s="27"/>
      <c r="V3200" s="27"/>
      <c r="W3200" s="27"/>
    </row>
    <row r="3201" spans="3:23">
      <c r="C3201" s="27"/>
      <c r="D3201" s="27"/>
      <c r="E3201" s="27"/>
      <c r="F3201" s="27"/>
      <c r="G3201" s="27"/>
      <c r="H3201" s="27"/>
      <c r="I3201" s="27"/>
      <c r="J3201" s="27"/>
      <c r="K3201" s="27"/>
      <c r="L3201" s="27"/>
      <c r="M3201" s="27"/>
      <c r="N3201" s="27"/>
      <c r="O3201" s="27"/>
      <c r="P3201" s="27"/>
      <c r="Q3201" s="27"/>
      <c r="R3201" s="27"/>
      <c r="S3201" s="27"/>
      <c r="T3201" s="27"/>
      <c r="U3201" s="27"/>
      <c r="V3201" s="27"/>
      <c r="W3201" s="27"/>
    </row>
    <row r="3202" spans="3:23">
      <c r="C3202" s="27"/>
      <c r="D3202" s="27"/>
      <c r="E3202" s="27"/>
      <c r="F3202" s="27"/>
      <c r="G3202" s="27"/>
      <c r="H3202" s="27"/>
      <c r="I3202" s="27"/>
      <c r="J3202" s="27"/>
      <c r="K3202" s="27"/>
      <c r="L3202" s="27"/>
      <c r="M3202" s="27"/>
      <c r="N3202" s="27"/>
      <c r="O3202" s="27"/>
      <c r="P3202" s="27"/>
      <c r="Q3202" s="27"/>
      <c r="R3202" s="27"/>
      <c r="S3202" s="27"/>
      <c r="T3202" s="27"/>
      <c r="U3202" s="27"/>
      <c r="V3202" s="27"/>
      <c r="W3202" s="27"/>
    </row>
    <row r="3203" spans="3:23">
      <c r="C3203" s="27"/>
      <c r="D3203" s="27"/>
      <c r="E3203" s="27"/>
      <c r="F3203" s="27"/>
      <c r="G3203" s="27"/>
      <c r="H3203" s="27"/>
      <c r="I3203" s="27"/>
      <c r="J3203" s="27"/>
      <c r="K3203" s="27"/>
      <c r="L3203" s="27"/>
      <c r="M3203" s="27"/>
      <c r="N3203" s="27"/>
      <c r="O3203" s="27"/>
      <c r="P3203" s="27"/>
      <c r="Q3203" s="27"/>
      <c r="R3203" s="27"/>
      <c r="S3203" s="27"/>
      <c r="T3203" s="27"/>
      <c r="U3203" s="27"/>
      <c r="V3203" s="27"/>
      <c r="W3203" s="27"/>
    </row>
    <row r="3204" spans="3:23">
      <c r="C3204" s="27"/>
      <c r="D3204" s="27"/>
      <c r="E3204" s="27"/>
      <c r="F3204" s="27"/>
      <c r="G3204" s="27"/>
      <c r="H3204" s="27"/>
      <c r="I3204" s="27"/>
      <c r="J3204" s="27"/>
      <c r="K3204" s="27"/>
      <c r="L3204" s="27"/>
      <c r="M3204" s="27"/>
      <c r="N3204" s="27"/>
      <c r="O3204" s="27"/>
      <c r="P3204" s="27"/>
      <c r="Q3204" s="27"/>
      <c r="R3204" s="27"/>
      <c r="S3204" s="27"/>
      <c r="T3204" s="27"/>
      <c r="U3204" s="27"/>
      <c r="V3204" s="27"/>
      <c r="W3204" s="27"/>
    </row>
    <row r="3205" spans="3:23">
      <c r="C3205" s="27"/>
      <c r="D3205" s="27"/>
      <c r="E3205" s="27"/>
      <c r="F3205" s="27"/>
      <c r="G3205" s="27"/>
      <c r="H3205" s="27"/>
      <c r="I3205" s="27"/>
      <c r="J3205" s="27"/>
      <c r="K3205" s="27"/>
      <c r="L3205" s="27"/>
      <c r="M3205" s="27"/>
      <c r="N3205" s="27"/>
      <c r="O3205" s="27"/>
      <c r="P3205" s="27"/>
      <c r="Q3205" s="27"/>
      <c r="R3205" s="27"/>
      <c r="S3205" s="27"/>
      <c r="T3205" s="27"/>
      <c r="U3205" s="27"/>
      <c r="V3205" s="27"/>
      <c r="W3205" s="27"/>
    </row>
    <row r="3206" spans="3:23">
      <c r="C3206" s="27"/>
      <c r="D3206" s="27"/>
      <c r="E3206" s="27"/>
      <c r="F3206" s="27"/>
      <c r="G3206" s="27"/>
      <c r="H3206" s="27"/>
      <c r="I3206" s="27"/>
      <c r="J3206" s="27"/>
      <c r="K3206" s="27"/>
      <c r="L3206" s="27"/>
      <c r="M3206" s="27"/>
      <c r="N3206" s="27"/>
      <c r="O3206" s="27"/>
      <c r="P3206" s="27"/>
      <c r="Q3206" s="27"/>
      <c r="R3206" s="27"/>
      <c r="S3206" s="27"/>
      <c r="T3206" s="27"/>
      <c r="U3206" s="27"/>
      <c r="V3206" s="27"/>
      <c r="W3206" s="27"/>
    </row>
    <row r="3207" spans="3:23">
      <c r="C3207" s="27"/>
      <c r="D3207" s="27"/>
      <c r="E3207" s="27"/>
      <c r="F3207" s="27"/>
      <c r="G3207" s="27"/>
      <c r="H3207" s="27"/>
      <c r="I3207" s="27"/>
      <c r="J3207" s="27"/>
      <c r="K3207" s="27"/>
      <c r="L3207" s="27"/>
      <c r="M3207" s="27"/>
      <c r="N3207" s="27"/>
      <c r="O3207" s="27"/>
      <c r="P3207" s="27"/>
      <c r="Q3207" s="27"/>
      <c r="R3207" s="27"/>
      <c r="S3207" s="27"/>
      <c r="T3207" s="27"/>
      <c r="U3207" s="27"/>
      <c r="V3207" s="27"/>
      <c r="W3207" s="27"/>
    </row>
    <row r="3208" spans="3:23">
      <c r="C3208" s="27"/>
      <c r="D3208" s="27"/>
      <c r="E3208" s="27"/>
      <c r="F3208" s="27"/>
      <c r="G3208" s="27"/>
      <c r="H3208" s="27"/>
      <c r="I3208" s="27"/>
      <c r="J3208" s="27"/>
      <c r="K3208" s="27"/>
      <c r="L3208" s="27"/>
      <c r="M3208" s="27"/>
      <c r="N3208" s="27"/>
      <c r="O3208" s="27"/>
      <c r="P3208" s="27"/>
      <c r="Q3208" s="27"/>
      <c r="R3208" s="27"/>
      <c r="S3208" s="27"/>
      <c r="T3208" s="27"/>
      <c r="U3208" s="27"/>
      <c r="V3208" s="27"/>
      <c r="W3208" s="27"/>
    </row>
    <row r="3209" spans="3:23">
      <c r="C3209" s="27"/>
      <c r="D3209" s="27"/>
      <c r="E3209" s="27"/>
      <c r="F3209" s="27"/>
      <c r="G3209" s="27"/>
      <c r="H3209" s="27"/>
      <c r="I3209" s="27"/>
      <c r="J3209" s="27"/>
      <c r="K3209" s="27"/>
      <c r="L3209" s="27"/>
      <c r="M3209" s="27"/>
      <c r="N3209" s="27"/>
      <c r="O3209" s="27"/>
      <c r="P3209" s="27"/>
      <c r="Q3209" s="27"/>
      <c r="R3209" s="27"/>
      <c r="S3209" s="27"/>
      <c r="T3209" s="27"/>
      <c r="U3209" s="27"/>
      <c r="V3209" s="27"/>
      <c r="W3209" s="27"/>
    </row>
    <row r="3210" spans="3:23">
      <c r="C3210" s="27"/>
      <c r="D3210" s="27"/>
      <c r="E3210" s="27"/>
      <c r="F3210" s="27"/>
      <c r="G3210" s="27"/>
      <c r="H3210" s="27"/>
      <c r="I3210" s="27"/>
      <c r="J3210" s="27"/>
      <c r="K3210" s="27"/>
      <c r="L3210" s="27"/>
      <c r="M3210" s="27"/>
      <c r="N3210" s="27"/>
      <c r="O3210" s="27"/>
      <c r="P3210" s="27"/>
      <c r="Q3210" s="27"/>
      <c r="R3210" s="27"/>
      <c r="S3210" s="27"/>
      <c r="T3210" s="27"/>
      <c r="U3210" s="27"/>
      <c r="V3210" s="27"/>
      <c r="W3210" s="27"/>
    </row>
    <row r="3211" spans="3:23">
      <c r="C3211" s="27"/>
      <c r="D3211" s="27"/>
      <c r="E3211" s="27"/>
      <c r="F3211" s="27"/>
      <c r="G3211" s="27"/>
      <c r="H3211" s="27"/>
      <c r="I3211" s="27"/>
      <c r="J3211" s="27"/>
      <c r="K3211" s="27"/>
      <c r="L3211" s="27"/>
      <c r="M3211" s="27"/>
      <c r="N3211" s="27"/>
      <c r="O3211" s="27"/>
      <c r="P3211" s="27"/>
      <c r="Q3211" s="27"/>
      <c r="R3211" s="27"/>
      <c r="S3211" s="27"/>
      <c r="T3211" s="27"/>
      <c r="U3211" s="27"/>
      <c r="V3211" s="27"/>
      <c r="W3211" s="27"/>
    </row>
    <row r="3212" spans="3:23">
      <c r="C3212" s="27"/>
      <c r="D3212" s="27"/>
      <c r="E3212" s="27"/>
      <c r="F3212" s="27"/>
      <c r="G3212" s="27"/>
      <c r="H3212" s="27"/>
      <c r="I3212" s="27"/>
      <c r="J3212" s="27"/>
      <c r="K3212" s="27"/>
      <c r="L3212" s="27"/>
      <c r="M3212" s="27"/>
      <c r="N3212" s="27"/>
      <c r="O3212" s="27"/>
      <c r="P3212" s="27"/>
      <c r="Q3212" s="27"/>
      <c r="R3212" s="27"/>
      <c r="S3212" s="27"/>
      <c r="T3212" s="27"/>
      <c r="U3212" s="27"/>
      <c r="V3212" s="27"/>
      <c r="W3212" s="27"/>
    </row>
    <row r="3213" spans="3:23">
      <c r="C3213" s="27"/>
      <c r="D3213" s="27"/>
      <c r="E3213" s="27"/>
      <c r="F3213" s="27"/>
      <c r="G3213" s="27"/>
      <c r="H3213" s="27"/>
      <c r="I3213" s="27"/>
      <c r="J3213" s="27"/>
      <c r="K3213" s="27"/>
      <c r="L3213" s="27"/>
      <c r="M3213" s="27"/>
      <c r="N3213" s="27"/>
      <c r="O3213" s="27"/>
      <c r="P3213" s="27"/>
      <c r="Q3213" s="27"/>
      <c r="R3213" s="27"/>
      <c r="S3213" s="27"/>
      <c r="T3213" s="27"/>
      <c r="U3213" s="27"/>
      <c r="V3213" s="27"/>
      <c r="W3213" s="27"/>
    </row>
    <row r="3214" spans="3:23">
      <c r="C3214" s="27"/>
      <c r="D3214" s="27"/>
      <c r="E3214" s="27"/>
      <c r="F3214" s="27"/>
      <c r="G3214" s="27"/>
      <c r="H3214" s="27"/>
      <c r="I3214" s="27"/>
      <c r="J3214" s="27"/>
      <c r="K3214" s="27"/>
      <c r="L3214" s="27"/>
      <c r="M3214" s="27"/>
      <c r="N3214" s="27"/>
      <c r="O3214" s="27"/>
      <c r="P3214" s="27"/>
      <c r="Q3214" s="27"/>
      <c r="R3214" s="27"/>
      <c r="S3214" s="27"/>
      <c r="T3214" s="27"/>
      <c r="U3214" s="27"/>
      <c r="V3214" s="27"/>
      <c r="W3214" s="27"/>
    </row>
    <row r="3215" spans="3:23">
      <c r="C3215" s="27"/>
      <c r="D3215" s="27"/>
      <c r="E3215" s="27"/>
      <c r="F3215" s="27"/>
      <c r="G3215" s="27"/>
      <c r="H3215" s="27"/>
      <c r="I3215" s="27"/>
      <c r="J3215" s="27"/>
      <c r="K3215" s="27"/>
      <c r="L3215" s="27"/>
      <c r="M3215" s="27"/>
      <c r="N3215" s="27"/>
      <c r="O3215" s="27"/>
      <c r="P3215" s="27"/>
      <c r="Q3215" s="27"/>
      <c r="R3215" s="27"/>
      <c r="S3215" s="27"/>
      <c r="T3215" s="27"/>
      <c r="U3215" s="27"/>
      <c r="V3215" s="27"/>
      <c r="W3215" s="27"/>
    </row>
    <row r="3216" spans="3:23">
      <c r="C3216" s="27"/>
      <c r="D3216" s="27"/>
      <c r="E3216" s="27"/>
      <c r="F3216" s="27"/>
      <c r="G3216" s="27"/>
      <c r="H3216" s="27"/>
      <c r="I3216" s="27"/>
      <c r="J3216" s="27"/>
      <c r="K3216" s="27"/>
      <c r="L3216" s="27"/>
      <c r="M3216" s="27"/>
      <c r="N3216" s="27"/>
      <c r="O3216" s="27"/>
      <c r="P3216" s="27"/>
      <c r="Q3216" s="27"/>
      <c r="R3216" s="27"/>
      <c r="S3216" s="27"/>
      <c r="T3216" s="27"/>
      <c r="U3216" s="27"/>
      <c r="V3216" s="27"/>
      <c r="W3216" s="27"/>
    </row>
    <row r="3217" spans="3:23">
      <c r="C3217" s="27"/>
      <c r="D3217" s="27"/>
      <c r="E3217" s="27"/>
      <c r="F3217" s="27"/>
      <c r="G3217" s="27"/>
      <c r="H3217" s="27"/>
      <c r="I3217" s="27"/>
      <c r="J3217" s="27"/>
      <c r="K3217" s="27"/>
      <c r="L3217" s="27"/>
      <c r="M3217" s="27"/>
      <c r="N3217" s="27"/>
      <c r="O3217" s="27"/>
      <c r="P3217" s="27"/>
      <c r="Q3217" s="27"/>
      <c r="R3217" s="27"/>
      <c r="S3217" s="27"/>
      <c r="T3217" s="27"/>
      <c r="U3217" s="27"/>
      <c r="V3217" s="27"/>
      <c r="W3217" s="27"/>
    </row>
    <row r="3218" spans="3:23">
      <c r="C3218" s="27"/>
      <c r="D3218" s="27"/>
      <c r="E3218" s="27"/>
      <c r="F3218" s="27"/>
      <c r="G3218" s="27"/>
      <c r="H3218" s="27"/>
      <c r="I3218" s="27"/>
      <c r="J3218" s="27"/>
      <c r="K3218" s="27"/>
      <c r="L3218" s="27"/>
      <c r="M3218" s="27"/>
      <c r="N3218" s="27"/>
      <c r="O3218" s="27"/>
      <c r="P3218" s="27"/>
      <c r="Q3218" s="27"/>
      <c r="R3218" s="27"/>
      <c r="S3218" s="27"/>
      <c r="T3218" s="27"/>
      <c r="U3218" s="27"/>
      <c r="V3218" s="27"/>
      <c r="W3218" s="27"/>
    </row>
    <row r="3219" spans="3:23">
      <c r="C3219" s="27"/>
      <c r="D3219" s="27"/>
      <c r="E3219" s="27"/>
      <c r="F3219" s="27"/>
      <c r="G3219" s="27"/>
      <c r="H3219" s="27"/>
      <c r="I3219" s="27"/>
      <c r="J3219" s="27"/>
      <c r="K3219" s="27"/>
      <c r="L3219" s="27"/>
      <c r="M3219" s="27"/>
      <c r="N3219" s="27"/>
      <c r="O3219" s="27"/>
      <c r="P3219" s="27"/>
      <c r="Q3219" s="27"/>
      <c r="R3219" s="27"/>
      <c r="S3219" s="27"/>
      <c r="T3219" s="27"/>
      <c r="U3219" s="27"/>
      <c r="V3219" s="27"/>
      <c r="W3219" s="27"/>
    </row>
    <row r="3220" spans="3:23">
      <c r="C3220" s="27"/>
      <c r="D3220" s="27"/>
      <c r="E3220" s="27"/>
      <c r="F3220" s="27"/>
      <c r="G3220" s="27"/>
      <c r="H3220" s="27"/>
      <c r="I3220" s="27"/>
      <c r="J3220" s="27"/>
      <c r="K3220" s="27"/>
      <c r="L3220" s="27"/>
      <c r="M3220" s="27"/>
      <c r="N3220" s="27"/>
      <c r="O3220" s="27"/>
      <c r="P3220" s="27"/>
      <c r="Q3220" s="27"/>
      <c r="R3220" s="27"/>
      <c r="S3220" s="27"/>
      <c r="T3220" s="27"/>
      <c r="U3220" s="27"/>
      <c r="V3220" s="27"/>
      <c r="W3220" s="27"/>
    </row>
    <row r="3221" spans="3:23">
      <c r="C3221" s="27"/>
      <c r="D3221" s="27"/>
      <c r="E3221" s="27"/>
      <c r="F3221" s="27"/>
      <c r="G3221" s="27"/>
      <c r="H3221" s="27"/>
      <c r="I3221" s="27"/>
      <c r="J3221" s="27"/>
      <c r="K3221" s="27"/>
      <c r="L3221" s="27"/>
      <c r="M3221" s="27"/>
      <c r="N3221" s="27"/>
      <c r="O3221" s="27"/>
      <c r="P3221" s="27"/>
      <c r="Q3221" s="27"/>
      <c r="R3221" s="27"/>
      <c r="S3221" s="27"/>
      <c r="T3221" s="27"/>
      <c r="U3221" s="27"/>
      <c r="V3221" s="27"/>
      <c r="W3221" s="27"/>
    </row>
    <row r="3222" spans="3:23">
      <c r="C3222" s="27"/>
      <c r="D3222" s="27"/>
      <c r="E3222" s="27"/>
      <c r="F3222" s="27"/>
      <c r="G3222" s="27"/>
      <c r="H3222" s="27"/>
      <c r="I3222" s="27"/>
      <c r="J3222" s="27"/>
      <c r="K3222" s="27"/>
      <c r="L3222" s="27"/>
      <c r="M3222" s="27"/>
      <c r="N3222" s="27"/>
      <c r="O3222" s="27"/>
      <c r="P3222" s="27"/>
      <c r="Q3222" s="27"/>
      <c r="R3222" s="27"/>
      <c r="S3222" s="27"/>
      <c r="T3222" s="27"/>
      <c r="U3222" s="27"/>
      <c r="V3222" s="27"/>
      <c r="W3222" s="27"/>
    </row>
    <row r="3223" spans="3:23">
      <c r="C3223" s="27"/>
      <c r="D3223" s="27"/>
      <c r="E3223" s="27"/>
      <c r="F3223" s="27"/>
      <c r="G3223" s="27"/>
      <c r="H3223" s="27"/>
      <c r="I3223" s="27"/>
      <c r="J3223" s="27"/>
      <c r="K3223" s="27"/>
      <c r="L3223" s="27"/>
      <c r="M3223" s="27"/>
      <c r="N3223" s="27"/>
      <c r="O3223" s="27"/>
      <c r="P3223" s="27"/>
      <c r="Q3223" s="27"/>
      <c r="R3223" s="27"/>
      <c r="S3223" s="27"/>
      <c r="T3223" s="27"/>
      <c r="U3223" s="27"/>
      <c r="V3223" s="27"/>
      <c r="W3223" s="27"/>
    </row>
    <row r="3224" spans="3:23">
      <c r="C3224" s="27"/>
      <c r="D3224" s="27"/>
      <c r="E3224" s="27"/>
      <c r="F3224" s="27"/>
      <c r="G3224" s="27"/>
      <c r="H3224" s="27"/>
      <c r="I3224" s="27"/>
      <c r="J3224" s="27"/>
      <c r="K3224" s="27"/>
      <c r="L3224" s="27"/>
      <c r="M3224" s="27"/>
      <c r="N3224" s="27"/>
      <c r="O3224" s="27"/>
      <c r="P3224" s="27"/>
      <c r="Q3224" s="27"/>
      <c r="R3224" s="27"/>
      <c r="S3224" s="27"/>
      <c r="T3224" s="27"/>
      <c r="U3224" s="27"/>
      <c r="V3224" s="27"/>
      <c r="W3224" s="27"/>
    </row>
    <row r="3225" spans="3:23">
      <c r="C3225" s="27"/>
      <c r="D3225" s="27"/>
      <c r="E3225" s="27"/>
      <c r="F3225" s="27"/>
      <c r="G3225" s="27"/>
      <c r="H3225" s="27"/>
      <c r="I3225" s="27"/>
      <c r="J3225" s="27"/>
      <c r="K3225" s="27"/>
      <c r="L3225" s="27"/>
      <c r="M3225" s="27"/>
      <c r="N3225" s="27"/>
      <c r="O3225" s="27"/>
      <c r="P3225" s="27"/>
      <c r="Q3225" s="27"/>
      <c r="R3225" s="27"/>
      <c r="S3225" s="27"/>
      <c r="T3225" s="27"/>
      <c r="U3225" s="27"/>
      <c r="V3225" s="27"/>
      <c r="W3225" s="27"/>
    </row>
    <row r="3226" spans="3:23">
      <c r="C3226" s="27"/>
      <c r="D3226" s="27"/>
      <c r="E3226" s="27"/>
      <c r="F3226" s="27"/>
      <c r="G3226" s="27"/>
      <c r="H3226" s="27"/>
      <c r="I3226" s="27"/>
      <c r="J3226" s="27"/>
      <c r="K3226" s="27"/>
      <c r="L3226" s="27"/>
      <c r="M3226" s="27"/>
      <c r="N3226" s="27"/>
      <c r="O3226" s="27"/>
      <c r="P3226" s="27"/>
      <c r="Q3226" s="27"/>
      <c r="R3226" s="27"/>
      <c r="S3226" s="27"/>
      <c r="T3226" s="27"/>
      <c r="U3226" s="27"/>
      <c r="V3226" s="27"/>
      <c r="W3226" s="27"/>
    </row>
    <row r="3227" spans="3:23">
      <c r="C3227" s="27"/>
      <c r="D3227" s="27"/>
      <c r="E3227" s="27"/>
      <c r="F3227" s="27"/>
      <c r="G3227" s="27"/>
      <c r="H3227" s="27"/>
      <c r="I3227" s="27"/>
      <c r="J3227" s="27"/>
      <c r="K3227" s="27"/>
      <c r="L3227" s="27"/>
      <c r="M3227" s="27"/>
      <c r="N3227" s="27"/>
      <c r="O3227" s="27"/>
      <c r="P3227" s="27"/>
      <c r="Q3227" s="27"/>
      <c r="R3227" s="27"/>
      <c r="S3227" s="27"/>
      <c r="T3227" s="27"/>
      <c r="U3227" s="27"/>
      <c r="V3227" s="27"/>
      <c r="W3227" s="27"/>
    </row>
    <row r="3228" spans="3:23">
      <c r="C3228" s="27"/>
      <c r="D3228" s="27"/>
      <c r="E3228" s="27"/>
      <c r="F3228" s="27"/>
      <c r="G3228" s="27"/>
      <c r="H3228" s="27"/>
      <c r="I3228" s="27"/>
      <c r="J3228" s="27"/>
      <c r="K3228" s="27"/>
      <c r="L3228" s="27"/>
      <c r="M3228" s="27"/>
      <c r="N3228" s="27"/>
      <c r="O3228" s="27"/>
      <c r="P3228" s="27"/>
      <c r="Q3228" s="27"/>
      <c r="R3228" s="27"/>
      <c r="S3228" s="27"/>
      <c r="T3228" s="27"/>
      <c r="U3228" s="27"/>
      <c r="V3228" s="27"/>
      <c r="W3228" s="27"/>
    </row>
    <row r="3229" spans="3:23">
      <c r="C3229" s="27"/>
      <c r="D3229" s="27"/>
      <c r="E3229" s="27"/>
      <c r="F3229" s="27"/>
      <c r="G3229" s="27"/>
      <c r="H3229" s="27"/>
      <c r="I3229" s="27"/>
      <c r="J3229" s="27"/>
      <c r="K3229" s="27"/>
      <c r="L3229" s="27"/>
      <c r="M3229" s="27"/>
      <c r="N3229" s="27"/>
      <c r="O3229" s="27"/>
      <c r="P3229" s="27"/>
      <c r="Q3229" s="27"/>
      <c r="R3229" s="27"/>
      <c r="S3229" s="27"/>
      <c r="T3229" s="27"/>
      <c r="U3229" s="27"/>
      <c r="V3229" s="27"/>
      <c r="W3229" s="27"/>
    </row>
    <row r="3230" spans="3:23">
      <c r="C3230" s="27"/>
      <c r="D3230" s="27"/>
      <c r="E3230" s="27"/>
      <c r="F3230" s="27"/>
      <c r="G3230" s="27"/>
      <c r="H3230" s="27"/>
      <c r="I3230" s="27"/>
      <c r="J3230" s="27"/>
      <c r="K3230" s="27"/>
      <c r="L3230" s="27"/>
      <c r="M3230" s="27"/>
      <c r="N3230" s="27"/>
      <c r="O3230" s="27"/>
      <c r="P3230" s="27"/>
      <c r="Q3230" s="27"/>
      <c r="R3230" s="27"/>
      <c r="S3230" s="27"/>
      <c r="T3230" s="27"/>
      <c r="U3230" s="27"/>
      <c r="V3230" s="27"/>
      <c r="W3230" s="27"/>
    </row>
    <row r="3231" spans="3:23">
      <c r="C3231" s="27"/>
      <c r="D3231" s="27"/>
      <c r="E3231" s="27"/>
      <c r="F3231" s="27"/>
      <c r="G3231" s="27"/>
      <c r="H3231" s="27"/>
      <c r="I3231" s="27"/>
      <c r="J3231" s="27"/>
      <c r="K3231" s="27"/>
      <c r="L3231" s="27"/>
      <c r="M3231" s="27"/>
      <c r="N3231" s="27"/>
      <c r="O3231" s="27"/>
      <c r="P3231" s="27"/>
      <c r="Q3231" s="27"/>
      <c r="R3231" s="27"/>
      <c r="S3231" s="27"/>
      <c r="T3231" s="27"/>
      <c r="U3231" s="27"/>
      <c r="V3231" s="27"/>
      <c r="W3231" s="27"/>
    </row>
    <row r="3232" spans="3:23">
      <c r="C3232" s="27"/>
      <c r="D3232" s="27"/>
      <c r="E3232" s="27"/>
      <c r="F3232" s="27"/>
      <c r="G3232" s="27"/>
      <c r="H3232" s="27"/>
      <c r="I3232" s="27"/>
      <c r="J3232" s="27"/>
      <c r="K3232" s="27"/>
      <c r="L3232" s="27"/>
      <c r="M3232" s="27"/>
      <c r="N3232" s="27"/>
      <c r="O3232" s="27"/>
      <c r="P3232" s="27"/>
      <c r="Q3232" s="27"/>
      <c r="R3232" s="27"/>
      <c r="S3232" s="27"/>
      <c r="T3232" s="27"/>
      <c r="U3232" s="27"/>
      <c r="V3232" s="27"/>
      <c r="W3232" s="27"/>
    </row>
    <row r="3233" spans="3:23">
      <c r="C3233" s="27"/>
      <c r="D3233" s="27"/>
      <c r="E3233" s="27"/>
      <c r="F3233" s="27"/>
      <c r="G3233" s="27"/>
      <c r="H3233" s="27"/>
      <c r="I3233" s="27"/>
      <c r="J3233" s="27"/>
      <c r="K3233" s="27"/>
      <c r="L3233" s="27"/>
      <c r="M3233" s="27"/>
      <c r="N3233" s="27"/>
      <c r="O3233" s="27"/>
      <c r="P3233" s="27"/>
      <c r="Q3233" s="27"/>
      <c r="R3233" s="27"/>
      <c r="S3233" s="27"/>
      <c r="T3233" s="27"/>
      <c r="U3233" s="27"/>
      <c r="V3233" s="27"/>
      <c r="W3233" s="27"/>
    </row>
    <row r="3234" spans="3:23">
      <c r="C3234" s="27"/>
      <c r="D3234" s="27"/>
      <c r="E3234" s="27"/>
      <c r="F3234" s="27"/>
      <c r="G3234" s="27"/>
      <c r="H3234" s="27"/>
      <c r="I3234" s="27"/>
      <c r="J3234" s="27"/>
      <c r="K3234" s="27"/>
      <c r="L3234" s="27"/>
      <c r="M3234" s="27"/>
      <c r="N3234" s="27"/>
      <c r="O3234" s="27"/>
      <c r="P3234" s="27"/>
      <c r="Q3234" s="27"/>
      <c r="R3234" s="27"/>
      <c r="S3234" s="27"/>
      <c r="T3234" s="27"/>
      <c r="U3234" s="27"/>
      <c r="V3234" s="27"/>
      <c r="W3234" s="27"/>
    </row>
    <row r="3235" spans="3:23">
      <c r="C3235" s="27"/>
      <c r="D3235" s="27"/>
      <c r="E3235" s="27"/>
      <c r="F3235" s="27"/>
      <c r="G3235" s="27"/>
      <c r="H3235" s="27"/>
      <c r="I3235" s="27"/>
      <c r="J3235" s="27"/>
      <c r="K3235" s="27"/>
      <c r="L3235" s="27"/>
      <c r="M3235" s="27"/>
      <c r="N3235" s="27"/>
      <c r="O3235" s="27"/>
      <c r="P3235" s="27"/>
      <c r="Q3235" s="27"/>
      <c r="R3235" s="27"/>
      <c r="S3235" s="27"/>
      <c r="T3235" s="27"/>
      <c r="U3235" s="27"/>
      <c r="V3235" s="27"/>
      <c r="W3235" s="27"/>
    </row>
    <row r="3236" spans="3:23">
      <c r="C3236" s="27"/>
      <c r="D3236" s="27"/>
      <c r="E3236" s="27"/>
      <c r="F3236" s="27"/>
      <c r="G3236" s="27"/>
      <c r="H3236" s="27"/>
      <c r="I3236" s="27"/>
      <c r="J3236" s="27"/>
      <c r="K3236" s="27"/>
      <c r="L3236" s="27"/>
      <c r="M3236" s="27"/>
      <c r="N3236" s="27"/>
      <c r="O3236" s="27"/>
      <c r="P3236" s="27"/>
      <c r="Q3236" s="27"/>
      <c r="R3236" s="27"/>
      <c r="S3236" s="27"/>
      <c r="T3236" s="27"/>
      <c r="U3236" s="27"/>
      <c r="V3236" s="27"/>
      <c r="W3236" s="27"/>
    </row>
    <row r="3237" spans="3:23">
      <c r="C3237" s="27"/>
      <c r="D3237" s="27"/>
      <c r="E3237" s="27"/>
      <c r="F3237" s="27"/>
      <c r="G3237" s="27"/>
      <c r="H3237" s="27"/>
      <c r="I3237" s="27"/>
      <c r="J3237" s="27"/>
      <c r="K3237" s="27"/>
      <c r="L3237" s="27"/>
      <c r="M3237" s="27"/>
      <c r="N3237" s="27"/>
      <c r="O3237" s="27"/>
      <c r="P3237" s="27"/>
      <c r="Q3237" s="27"/>
      <c r="R3237" s="27"/>
      <c r="S3237" s="27"/>
      <c r="T3237" s="27"/>
      <c r="U3237" s="27"/>
      <c r="V3237" s="27"/>
      <c r="W3237" s="27"/>
    </row>
    <row r="3238" spans="3:23">
      <c r="C3238" s="27"/>
      <c r="D3238" s="27"/>
      <c r="E3238" s="27"/>
      <c r="F3238" s="27"/>
      <c r="G3238" s="27"/>
      <c r="H3238" s="27"/>
      <c r="I3238" s="27"/>
      <c r="J3238" s="27"/>
      <c r="K3238" s="27"/>
      <c r="L3238" s="27"/>
      <c r="M3238" s="27"/>
      <c r="N3238" s="27"/>
      <c r="O3238" s="27"/>
      <c r="P3238" s="27"/>
      <c r="Q3238" s="27"/>
      <c r="R3238" s="27"/>
      <c r="S3238" s="27"/>
      <c r="T3238" s="27"/>
      <c r="U3238" s="27"/>
      <c r="V3238" s="27"/>
      <c r="W3238" s="27"/>
    </row>
    <row r="3239" spans="3:23">
      <c r="C3239" s="27"/>
      <c r="D3239" s="27"/>
      <c r="E3239" s="27"/>
      <c r="F3239" s="27"/>
      <c r="G3239" s="27"/>
      <c r="H3239" s="27"/>
      <c r="I3239" s="27"/>
      <c r="J3239" s="27"/>
      <c r="K3239" s="27"/>
      <c r="L3239" s="27"/>
      <c r="M3239" s="27"/>
      <c r="N3239" s="27"/>
      <c r="O3239" s="27"/>
      <c r="P3239" s="27"/>
      <c r="Q3239" s="27"/>
      <c r="R3239" s="27"/>
      <c r="S3239" s="27"/>
      <c r="T3239" s="27"/>
      <c r="U3239" s="27"/>
      <c r="V3239" s="27"/>
      <c r="W3239" s="27"/>
    </row>
    <row r="3240" spans="3:23">
      <c r="C3240" s="27"/>
      <c r="D3240" s="27"/>
      <c r="E3240" s="27"/>
      <c r="F3240" s="27"/>
      <c r="G3240" s="27"/>
      <c r="H3240" s="27"/>
      <c r="I3240" s="27"/>
      <c r="J3240" s="27"/>
      <c r="K3240" s="27"/>
      <c r="L3240" s="27"/>
      <c r="M3240" s="27"/>
      <c r="N3240" s="27"/>
      <c r="O3240" s="27"/>
      <c r="P3240" s="27"/>
      <c r="Q3240" s="27"/>
      <c r="R3240" s="27"/>
      <c r="S3240" s="27"/>
      <c r="T3240" s="27"/>
      <c r="U3240" s="27"/>
      <c r="V3240" s="27"/>
      <c r="W3240" s="27"/>
    </row>
    <row r="3241" spans="3:23">
      <c r="C3241" s="27"/>
      <c r="D3241" s="27"/>
      <c r="E3241" s="27"/>
      <c r="F3241" s="27"/>
      <c r="G3241" s="27"/>
      <c r="H3241" s="27"/>
      <c r="I3241" s="27"/>
      <c r="J3241" s="27"/>
      <c r="K3241" s="27"/>
      <c r="L3241" s="27"/>
      <c r="M3241" s="27"/>
      <c r="N3241" s="27"/>
      <c r="O3241" s="27"/>
      <c r="P3241" s="27"/>
      <c r="Q3241" s="27"/>
      <c r="R3241" s="27"/>
      <c r="S3241" s="27"/>
      <c r="T3241" s="27"/>
      <c r="U3241" s="27"/>
      <c r="V3241" s="27"/>
      <c r="W3241" s="27"/>
    </row>
    <row r="3242" spans="3:23">
      <c r="C3242" s="27"/>
      <c r="D3242" s="27"/>
      <c r="E3242" s="27"/>
      <c r="F3242" s="27"/>
      <c r="G3242" s="27"/>
      <c r="H3242" s="27"/>
      <c r="I3242" s="27"/>
      <c r="J3242" s="27"/>
      <c r="K3242" s="27"/>
      <c r="L3242" s="27"/>
      <c r="M3242" s="27"/>
      <c r="N3242" s="27"/>
      <c r="O3242" s="27"/>
      <c r="P3242" s="27"/>
      <c r="Q3242" s="27"/>
      <c r="R3242" s="27"/>
      <c r="S3242" s="27"/>
      <c r="T3242" s="27"/>
      <c r="U3242" s="27"/>
      <c r="V3242" s="27"/>
      <c r="W3242" s="27"/>
    </row>
    <row r="3243" spans="3:23">
      <c r="C3243" s="27"/>
      <c r="D3243" s="27"/>
      <c r="E3243" s="27"/>
      <c r="F3243" s="27"/>
      <c r="G3243" s="27"/>
      <c r="H3243" s="27"/>
      <c r="I3243" s="27"/>
      <c r="J3243" s="27"/>
      <c r="K3243" s="27"/>
      <c r="L3243" s="27"/>
      <c r="M3243" s="27"/>
      <c r="N3243" s="27"/>
      <c r="O3243" s="27"/>
      <c r="P3243" s="27"/>
      <c r="Q3243" s="27"/>
      <c r="R3243" s="27"/>
      <c r="S3243" s="27"/>
      <c r="T3243" s="27"/>
      <c r="U3243" s="27"/>
      <c r="V3243" s="27"/>
      <c r="W3243" s="27"/>
    </row>
    <row r="3244" spans="3:23">
      <c r="C3244" s="27"/>
      <c r="D3244" s="27"/>
      <c r="E3244" s="27"/>
      <c r="F3244" s="27"/>
      <c r="G3244" s="27"/>
      <c r="H3244" s="27"/>
      <c r="I3244" s="27"/>
      <c r="J3244" s="27"/>
      <c r="K3244" s="27"/>
      <c r="L3244" s="27"/>
      <c r="M3244" s="27"/>
      <c r="N3244" s="27"/>
      <c r="O3244" s="27"/>
      <c r="P3244" s="27"/>
      <c r="Q3244" s="27"/>
      <c r="R3244" s="27"/>
      <c r="S3244" s="27"/>
      <c r="T3244" s="27"/>
      <c r="U3244" s="27"/>
      <c r="V3244" s="27"/>
      <c r="W3244" s="27"/>
    </row>
    <row r="3245" spans="3:23">
      <c r="C3245" s="27"/>
      <c r="D3245" s="27"/>
      <c r="E3245" s="27"/>
      <c r="F3245" s="27"/>
      <c r="G3245" s="27"/>
      <c r="H3245" s="27"/>
      <c r="I3245" s="27"/>
      <c r="J3245" s="27"/>
      <c r="K3245" s="27"/>
      <c r="L3245" s="27"/>
      <c r="M3245" s="27"/>
      <c r="N3245" s="27"/>
      <c r="O3245" s="27"/>
      <c r="P3245" s="27"/>
      <c r="Q3245" s="27"/>
      <c r="R3245" s="27"/>
      <c r="S3245" s="27"/>
      <c r="T3245" s="27"/>
      <c r="U3245" s="27"/>
      <c r="V3245" s="27"/>
      <c r="W3245" s="27"/>
    </row>
    <row r="3246" spans="3:23">
      <c r="C3246" s="27"/>
      <c r="D3246" s="27"/>
      <c r="E3246" s="27"/>
      <c r="F3246" s="27"/>
      <c r="G3246" s="27"/>
      <c r="H3246" s="27"/>
      <c r="I3246" s="27"/>
      <c r="J3246" s="27"/>
      <c r="K3246" s="27"/>
      <c r="L3246" s="27"/>
      <c r="M3246" s="27"/>
      <c r="N3246" s="27"/>
      <c r="O3246" s="27"/>
      <c r="P3246" s="27"/>
      <c r="Q3246" s="27"/>
      <c r="R3246" s="27"/>
      <c r="S3246" s="27"/>
      <c r="T3246" s="27"/>
      <c r="U3246" s="27"/>
      <c r="V3246" s="27"/>
      <c r="W3246" s="27"/>
    </row>
    <row r="3247" spans="3:23">
      <c r="C3247" s="27"/>
      <c r="D3247" s="27"/>
      <c r="E3247" s="27"/>
      <c r="F3247" s="27"/>
      <c r="G3247" s="27"/>
      <c r="H3247" s="27"/>
      <c r="I3247" s="27"/>
      <c r="J3247" s="27"/>
      <c r="K3247" s="27"/>
      <c r="L3247" s="27"/>
      <c r="M3247" s="27"/>
      <c r="N3247" s="27"/>
      <c r="O3247" s="27"/>
      <c r="P3247" s="27"/>
      <c r="Q3247" s="27"/>
      <c r="R3247" s="27"/>
      <c r="S3247" s="27"/>
      <c r="T3247" s="27"/>
      <c r="U3247" s="27"/>
      <c r="V3247" s="27"/>
      <c r="W3247" s="27"/>
    </row>
    <row r="3248" spans="3:23">
      <c r="C3248" s="27"/>
      <c r="D3248" s="27"/>
      <c r="E3248" s="27"/>
      <c r="F3248" s="27"/>
      <c r="G3248" s="27"/>
      <c r="H3248" s="27"/>
      <c r="I3248" s="27"/>
      <c r="J3248" s="27"/>
      <c r="K3248" s="27"/>
      <c r="L3248" s="27"/>
      <c r="M3248" s="27"/>
      <c r="N3248" s="27"/>
      <c r="O3248" s="27"/>
      <c r="P3248" s="27"/>
      <c r="Q3248" s="27"/>
      <c r="R3248" s="27"/>
      <c r="S3248" s="27"/>
      <c r="T3248" s="27"/>
      <c r="U3248" s="27"/>
      <c r="V3248" s="27"/>
      <c r="W3248" s="27"/>
    </row>
    <row r="3249" spans="3:23">
      <c r="C3249" s="27"/>
      <c r="D3249" s="27"/>
      <c r="E3249" s="27"/>
      <c r="F3249" s="27"/>
      <c r="G3249" s="27"/>
      <c r="H3249" s="27"/>
      <c r="I3249" s="27"/>
      <c r="J3249" s="27"/>
      <c r="K3249" s="27"/>
      <c r="L3249" s="27"/>
      <c r="M3249" s="27"/>
      <c r="N3249" s="27"/>
      <c r="O3249" s="27"/>
      <c r="P3249" s="27"/>
      <c r="Q3249" s="27"/>
      <c r="R3249" s="27"/>
      <c r="S3249" s="27"/>
      <c r="T3249" s="27"/>
      <c r="U3249" s="27"/>
      <c r="V3249" s="27"/>
      <c r="W3249" s="27"/>
    </row>
    <row r="3250" spans="3:23">
      <c r="C3250" s="27"/>
      <c r="D3250" s="27"/>
      <c r="E3250" s="27"/>
      <c r="F3250" s="27"/>
      <c r="G3250" s="27"/>
      <c r="H3250" s="27"/>
      <c r="I3250" s="27"/>
      <c r="J3250" s="27"/>
      <c r="K3250" s="27"/>
      <c r="L3250" s="27"/>
      <c r="M3250" s="27"/>
      <c r="N3250" s="27"/>
      <c r="O3250" s="27"/>
      <c r="P3250" s="27"/>
      <c r="Q3250" s="27"/>
      <c r="R3250" s="27"/>
      <c r="S3250" s="27"/>
      <c r="T3250" s="27"/>
      <c r="U3250" s="27"/>
      <c r="V3250" s="27"/>
      <c r="W3250" s="27"/>
    </row>
    <row r="3251" spans="3:23">
      <c r="C3251" s="27"/>
      <c r="D3251" s="27"/>
      <c r="E3251" s="27"/>
      <c r="F3251" s="27"/>
      <c r="G3251" s="27"/>
      <c r="H3251" s="27"/>
      <c r="I3251" s="27"/>
      <c r="J3251" s="27"/>
      <c r="K3251" s="27"/>
      <c r="L3251" s="27"/>
      <c r="M3251" s="27"/>
      <c r="N3251" s="27"/>
      <c r="O3251" s="27"/>
      <c r="P3251" s="27"/>
      <c r="Q3251" s="27"/>
      <c r="R3251" s="27"/>
      <c r="S3251" s="27"/>
      <c r="T3251" s="27"/>
      <c r="U3251" s="27"/>
      <c r="V3251" s="27"/>
      <c r="W3251" s="27"/>
    </row>
    <row r="3252" spans="3:23">
      <c r="C3252" s="27"/>
      <c r="D3252" s="27"/>
      <c r="E3252" s="27"/>
      <c r="F3252" s="27"/>
      <c r="G3252" s="27"/>
      <c r="H3252" s="27"/>
      <c r="I3252" s="27"/>
      <c r="J3252" s="27"/>
      <c r="K3252" s="27"/>
      <c r="L3252" s="27"/>
      <c r="M3252" s="27"/>
      <c r="N3252" s="27"/>
      <c r="O3252" s="27"/>
      <c r="P3252" s="27"/>
      <c r="Q3252" s="27"/>
      <c r="R3252" s="27"/>
      <c r="S3252" s="27"/>
      <c r="T3252" s="27"/>
      <c r="U3252" s="27"/>
      <c r="V3252" s="27"/>
      <c r="W3252" s="27"/>
    </row>
    <row r="3253" spans="3:23">
      <c r="C3253" s="27"/>
      <c r="D3253" s="27"/>
      <c r="E3253" s="27"/>
      <c r="F3253" s="27"/>
      <c r="G3253" s="27"/>
      <c r="H3253" s="27"/>
      <c r="I3253" s="27"/>
      <c r="J3253" s="27"/>
      <c r="K3253" s="27"/>
      <c r="L3253" s="27"/>
      <c r="M3253" s="27"/>
      <c r="N3253" s="27"/>
      <c r="O3253" s="27"/>
      <c r="P3253" s="27"/>
      <c r="Q3253" s="27"/>
      <c r="R3253" s="27"/>
      <c r="S3253" s="27"/>
      <c r="T3253" s="27"/>
      <c r="U3253" s="27"/>
      <c r="V3253" s="27"/>
      <c r="W3253" s="27"/>
    </row>
    <row r="3254" spans="3:23">
      <c r="C3254" s="27"/>
      <c r="D3254" s="27"/>
      <c r="E3254" s="27"/>
      <c r="F3254" s="27"/>
      <c r="G3254" s="27"/>
      <c r="H3254" s="27"/>
      <c r="I3254" s="27"/>
      <c r="J3254" s="27"/>
      <c r="K3254" s="27"/>
      <c r="L3254" s="27"/>
      <c r="M3254" s="27"/>
      <c r="N3254" s="27"/>
      <c r="O3254" s="27"/>
      <c r="P3254" s="27"/>
      <c r="Q3254" s="27"/>
      <c r="R3254" s="27"/>
      <c r="S3254" s="27"/>
      <c r="T3254" s="27"/>
      <c r="U3254" s="27"/>
      <c r="V3254" s="27"/>
      <c r="W3254" s="27"/>
    </row>
    <row r="3255" spans="3:23">
      <c r="C3255" s="27"/>
      <c r="D3255" s="27"/>
      <c r="E3255" s="27"/>
      <c r="F3255" s="27"/>
      <c r="G3255" s="27"/>
      <c r="H3255" s="27"/>
      <c r="I3255" s="27"/>
      <c r="J3255" s="27"/>
      <c r="K3255" s="27"/>
      <c r="L3255" s="27"/>
      <c r="M3255" s="27"/>
      <c r="N3255" s="27"/>
      <c r="O3255" s="27"/>
      <c r="P3255" s="27"/>
      <c r="Q3255" s="27"/>
      <c r="R3255" s="27"/>
      <c r="S3255" s="27"/>
      <c r="T3255" s="27"/>
      <c r="U3255" s="27"/>
      <c r="V3255" s="27"/>
      <c r="W3255" s="27"/>
    </row>
    <row r="3256" spans="3:23">
      <c r="C3256" s="27"/>
      <c r="D3256" s="27"/>
      <c r="E3256" s="27"/>
      <c r="F3256" s="27"/>
      <c r="G3256" s="27"/>
      <c r="H3256" s="27"/>
      <c r="I3256" s="27"/>
      <c r="J3256" s="27"/>
      <c r="K3256" s="27"/>
      <c r="L3256" s="27"/>
      <c r="M3256" s="27"/>
      <c r="N3256" s="27"/>
      <c r="O3256" s="27"/>
      <c r="P3256" s="27"/>
      <c r="Q3256" s="27"/>
      <c r="R3256" s="27"/>
      <c r="S3256" s="27"/>
      <c r="T3256" s="27"/>
      <c r="U3256" s="27"/>
      <c r="V3256" s="27"/>
      <c r="W3256" s="27"/>
    </row>
    <row r="3257" spans="3:23">
      <c r="C3257" s="27"/>
      <c r="D3257" s="27"/>
      <c r="E3257" s="27"/>
      <c r="F3257" s="27"/>
      <c r="G3257" s="27"/>
      <c r="H3257" s="27"/>
      <c r="I3257" s="27"/>
      <c r="J3257" s="27"/>
      <c r="K3257" s="27"/>
      <c r="L3257" s="27"/>
      <c r="M3257" s="27"/>
      <c r="N3257" s="27"/>
      <c r="O3257" s="27"/>
      <c r="P3257" s="27"/>
      <c r="Q3257" s="27"/>
      <c r="R3257" s="27"/>
      <c r="S3257" s="27"/>
      <c r="T3257" s="27"/>
      <c r="U3257" s="27"/>
      <c r="V3257" s="27"/>
      <c r="W3257" s="27"/>
    </row>
    <row r="3258" spans="3:23">
      <c r="C3258" s="27"/>
      <c r="D3258" s="27"/>
      <c r="E3258" s="27"/>
      <c r="F3258" s="27"/>
      <c r="G3258" s="27"/>
      <c r="H3258" s="27"/>
      <c r="I3258" s="27"/>
      <c r="J3258" s="27"/>
      <c r="K3258" s="27"/>
      <c r="L3258" s="27"/>
      <c r="M3258" s="27"/>
      <c r="N3258" s="27"/>
      <c r="O3258" s="27"/>
      <c r="P3258" s="27"/>
      <c r="Q3258" s="27"/>
      <c r="R3258" s="27"/>
      <c r="S3258" s="27"/>
      <c r="T3258" s="27"/>
      <c r="U3258" s="27"/>
      <c r="V3258" s="27"/>
      <c r="W3258" s="27"/>
    </row>
    <row r="3259" spans="3:23">
      <c r="C3259" s="27"/>
      <c r="D3259" s="27"/>
      <c r="E3259" s="27"/>
      <c r="F3259" s="27"/>
      <c r="G3259" s="27"/>
      <c r="H3259" s="27"/>
      <c r="I3259" s="27"/>
      <c r="J3259" s="27"/>
      <c r="K3259" s="27"/>
      <c r="L3259" s="27"/>
      <c r="M3259" s="27"/>
      <c r="N3259" s="27"/>
      <c r="O3259" s="27"/>
      <c r="P3259" s="27"/>
      <c r="Q3259" s="27"/>
      <c r="R3259" s="27"/>
      <c r="S3259" s="27"/>
      <c r="T3259" s="27"/>
      <c r="U3259" s="27"/>
      <c r="V3259" s="27"/>
      <c r="W3259" s="27"/>
    </row>
    <row r="3260" spans="3:23">
      <c r="C3260" s="27"/>
      <c r="D3260" s="27"/>
      <c r="E3260" s="27"/>
      <c r="F3260" s="27"/>
      <c r="G3260" s="27"/>
      <c r="H3260" s="27"/>
      <c r="I3260" s="27"/>
      <c r="J3260" s="27"/>
      <c r="K3260" s="27"/>
      <c r="L3260" s="27"/>
      <c r="M3260" s="27"/>
      <c r="N3260" s="27"/>
      <c r="O3260" s="27"/>
      <c r="P3260" s="27"/>
      <c r="Q3260" s="27"/>
      <c r="R3260" s="27"/>
      <c r="S3260" s="27"/>
      <c r="T3260" s="27"/>
      <c r="U3260" s="27"/>
      <c r="V3260" s="27"/>
      <c r="W3260" s="27"/>
    </row>
    <row r="3261" spans="3:23">
      <c r="C3261" s="27"/>
      <c r="D3261" s="27"/>
      <c r="E3261" s="27"/>
      <c r="F3261" s="27"/>
      <c r="G3261" s="27"/>
      <c r="H3261" s="27"/>
      <c r="I3261" s="27"/>
      <c r="J3261" s="27"/>
      <c r="K3261" s="27"/>
      <c r="L3261" s="27"/>
      <c r="M3261" s="27"/>
      <c r="N3261" s="27"/>
      <c r="O3261" s="27"/>
      <c r="P3261" s="27"/>
      <c r="Q3261" s="27"/>
      <c r="R3261" s="27"/>
      <c r="S3261" s="27"/>
      <c r="T3261" s="27"/>
      <c r="U3261" s="27"/>
      <c r="V3261" s="27"/>
      <c r="W3261" s="27"/>
    </row>
    <row r="3262" spans="3:23">
      <c r="C3262" s="27"/>
      <c r="D3262" s="27"/>
      <c r="E3262" s="27"/>
      <c r="F3262" s="27"/>
      <c r="G3262" s="27"/>
      <c r="H3262" s="27"/>
      <c r="I3262" s="27"/>
      <c r="J3262" s="27"/>
      <c r="K3262" s="27"/>
      <c r="L3262" s="27"/>
      <c r="M3262" s="27"/>
      <c r="N3262" s="27"/>
      <c r="O3262" s="27"/>
      <c r="P3262" s="27"/>
      <c r="Q3262" s="27"/>
      <c r="R3262" s="27"/>
      <c r="S3262" s="27"/>
      <c r="T3262" s="27"/>
      <c r="U3262" s="27"/>
      <c r="V3262" s="27"/>
      <c r="W3262" s="27"/>
    </row>
    <row r="3263" spans="3:23">
      <c r="C3263" s="27"/>
      <c r="D3263" s="27"/>
      <c r="E3263" s="27"/>
      <c r="F3263" s="27"/>
      <c r="G3263" s="27"/>
      <c r="H3263" s="27"/>
      <c r="I3263" s="27"/>
      <c r="J3263" s="27"/>
      <c r="K3263" s="27"/>
      <c r="L3263" s="27"/>
      <c r="M3263" s="27"/>
      <c r="N3263" s="27"/>
      <c r="O3263" s="27"/>
      <c r="P3263" s="27"/>
      <c r="Q3263" s="27"/>
      <c r="R3263" s="27"/>
      <c r="S3263" s="27"/>
      <c r="T3263" s="27"/>
      <c r="U3263" s="27"/>
      <c r="V3263" s="27"/>
      <c r="W3263" s="27"/>
    </row>
    <row r="3264" spans="3:23">
      <c r="C3264" s="27"/>
      <c r="D3264" s="27"/>
      <c r="E3264" s="27"/>
      <c r="F3264" s="27"/>
      <c r="G3264" s="27"/>
      <c r="H3264" s="27"/>
      <c r="I3264" s="27"/>
      <c r="J3264" s="27"/>
      <c r="K3264" s="27"/>
      <c r="L3264" s="27"/>
      <c r="M3264" s="27"/>
      <c r="N3264" s="27"/>
      <c r="O3264" s="27"/>
      <c r="P3264" s="27"/>
      <c r="Q3264" s="27"/>
      <c r="R3264" s="27"/>
      <c r="S3264" s="27"/>
      <c r="T3264" s="27"/>
      <c r="U3264" s="27"/>
      <c r="V3264" s="27"/>
      <c r="W3264" s="27"/>
    </row>
    <row r="3265" spans="3:23">
      <c r="C3265" s="27"/>
      <c r="D3265" s="27"/>
      <c r="E3265" s="27"/>
      <c r="F3265" s="27"/>
      <c r="G3265" s="27"/>
      <c r="H3265" s="27"/>
      <c r="I3265" s="27"/>
      <c r="J3265" s="27"/>
      <c r="K3265" s="27"/>
      <c r="L3265" s="27"/>
      <c r="M3265" s="27"/>
      <c r="N3265" s="27"/>
      <c r="O3265" s="27"/>
      <c r="P3265" s="27"/>
      <c r="Q3265" s="27"/>
      <c r="R3265" s="27"/>
      <c r="S3265" s="27"/>
      <c r="T3265" s="27"/>
      <c r="U3265" s="27"/>
      <c r="V3265" s="27"/>
      <c r="W3265" s="27"/>
    </row>
    <row r="3266" spans="3:23">
      <c r="C3266" s="27"/>
      <c r="D3266" s="27"/>
      <c r="E3266" s="27"/>
      <c r="F3266" s="27"/>
      <c r="G3266" s="27"/>
      <c r="H3266" s="27"/>
      <c r="I3266" s="27"/>
      <c r="J3266" s="27"/>
      <c r="K3266" s="27"/>
      <c r="L3266" s="27"/>
      <c r="M3266" s="27"/>
      <c r="N3266" s="27"/>
      <c r="O3266" s="27"/>
      <c r="P3266" s="27"/>
      <c r="Q3266" s="27"/>
      <c r="R3266" s="27"/>
      <c r="S3266" s="27"/>
      <c r="T3266" s="27"/>
      <c r="U3266" s="27"/>
      <c r="V3266" s="27"/>
      <c r="W3266" s="27"/>
    </row>
    <row r="3267" spans="3:23">
      <c r="C3267" s="27"/>
      <c r="D3267" s="27"/>
      <c r="E3267" s="27"/>
      <c r="F3267" s="27"/>
      <c r="G3267" s="27"/>
      <c r="H3267" s="27"/>
      <c r="I3267" s="27"/>
      <c r="J3267" s="27"/>
      <c r="K3267" s="27"/>
      <c r="L3267" s="27"/>
      <c r="M3267" s="27"/>
      <c r="N3267" s="27"/>
      <c r="O3267" s="27"/>
      <c r="P3267" s="27"/>
      <c r="Q3267" s="27"/>
      <c r="R3267" s="27"/>
      <c r="S3267" s="27"/>
      <c r="T3267" s="27"/>
      <c r="U3267" s="27"/>
      <c r="V3267" s="27"/>
      <c r="W3267" s="27"/>
    </row>
    <row r="3268" spans="3:23">
      <c r="C3268" s="27"/>
      <c r="D3268" s="27"/>
      <c r="E3268" s="27"/>
      <c r="F3268" s="27"/>
      <c r="G3268" s="27"/>
      <c r="H3268" s="27"/>
      <c r="I3268" s="27"/>
      <c r="J3268" s="27"/>
      <c r="K3268" s="27"/>
      <c r="L3268" s="27"/>
      <c r="M3268" s="27"/>
      <c r="N3268" s="27"/>
      <c r="O3268" s="27"/>
      <c r="P3268" s="27"/>
      <c r="Q3268" s="27"/>
      <c r="R3268" s="27"/>
      <c r="S3268" s="27"/>
      <c r="T3268" s="27"/>
      <c r="U3268" s="27"/>
      <c r="V3268" s="27"/>
      <c r="W3268" s="27"/>
    </row>
    <row r="3269" spans="3:23">
      <c r="C3269" s="27"/>
      <c r="D3269" s="27"/>
      <c r="E3269" s="27"/>
      <c r="F3269" s="27"/>
      <c r="G3269" s="27"/>
      <c r="H3269" s="27"/>
      <c r="I3269" s="27"/>
      <c r="J3269" s="27"/>
      <c r="K3269" s="27"/>
      <c r="L3269" s="27"/>
      <c r="M3269" s="27"/>
      <c r="N3269" s="27"/>
      <c r="O3269" s="27"/>
      <c r="P3269" s="27"/>
      <c r="Q3269" s="27"/>
      <c r="R3269" s="27"/>
      <c r="S3269" s="27"/>
      <c r="T3269" s="27"/>
      <c r="U3269" s="27"/>
      <c r="V3269" s="27"/>
      <c r="W3269" s="27"/>
    </row>
    <row r="3270" spans="3:23">
      <c r="C3270" s="27"/>
      <c r="D3270" s="27"/>
      <c r="E3270" s="27"/>
      <c r="F3270" s="27"/>
      <c r="G3270" s="27"/>
      <c r="H3270" s="27"/>
      <c r="I3270" s="27"/>
      <c r="J3270" s="27"/>
      <c r="K3270" s="27"/>
      <c r="L3270" s="27"/>
      <c r="M3270" s="27"/>
      <c r="N3270" s="27"/>
      <c r="O3270" s="27"/>
      <c r="P3270" s="27"/>
      <c r="Q3270" s="27"/>
      <c r="R3270" s="27"/>
      <c r="S3270" s="27"/>
      <c r="T3270" s="27"/>
      <c r="U3270" s="27"/>
      <c r="V3270" s="27"/>
      <c r="W3270" s="27"/>
    </row>
    <row r="3271" spans="3:23">
      <c r="C3271" s="27"/>
      <c r="D3271" s="27"/>
      <c r="E3271" s="27"/>
      <c r="F3271" s="27"/>
      <c r="G3271" s="27"/>
      <c r="H3271" s="27"/>
      <c r="I3271" s="27"/>
      <c r="J3271" s="27"/>
      <c r="K3271" s="27"/>
      <c r="L3271" s="27"/>
      <c r="M3271" s="27"/>
      <c r="N3271" s="27"/>
      <c r="O3271" s="27"/>
      <c r="P3271" s="27"/>
      <c r="Q3271" s="27"/>
      <c r="R3271" s="27"/>
      <c r="S3271" s="27"/>
      <c r="T3271" s="27"/>
      <c r="U3271" s="27"/>
      <c r="V3271" s="27"/>
      <c r="W3271" s="27"/>
    </row>
    <row r="3272" spans="3:23">
      <c r="C3272" s="27"/>
      <c r="D3272" s="27"/>
      <c r="E3272" s="27"/>
      <c r="F3272" s="27"/>
      <c r="G3272" s="27"/>
      <c r="H3272" s="27"/>
      <c r="I3272" s="27"/>
      <c r="J3272" s="27"/>
      <c r="K3272" s="27"/>
      <c r="L3272" s="27"/>
      <c r="M3272" s="27"/>
      <c r="N3272" s="27"/>
      <c r="O3272" s="27"/>
      <c r="P3272" s="27"/>
      <c r="Q3272" s="27"/>
      <c r="R3272" s="27"/>
      <c r="S3272" s="27"/>
      <c r="T3272" s="27"/>
      <c r="U3272" s="27"/>
      <c r="V3272" s="27"/>
      <c r="W3272" s="27"/>
    </row>
    <row r="3273" spans="3:23">
      <c r="C3273" s="27"/>
      <c r="D3273" s="27"/>
      <c r="E3273" s="27"/>
      <c r="F3273" s="27"/>
      <c r="G3273" s="27"/>
      <c r="H3273" s="27"/>
      <c r="I3273" s="27"/>
      <c r="J3273" s="27"/>
      <c r="K3273" s="27"/>
      <c r="L3273" s="27"/>
      <c r="M3273" s="27"/>
      <c r="N3273" s="27"/>
      <c r="O3273" s="27"/>
      <c r="P3273" s="27"/>
      <c r="Q3273" s="27"/>
      <c r="R3273" s="27"/>
      <c r="S3273" s="27"/>
      <c r="T3273" s="27"/>
      <c r="U3273" s="27"/>
      <c r="V3273" s="27"/>
      <c r="W3273" s="27"/>
    </row>
    <row r="3274" spans="3:23">
      <c r="C3274" s="27"/>
      <c r="D3274" s="27"/>
      <c r="E3274" s="27"/>
      <c r="F3274" s="27"/>
      <c r="G3274" s="27"/>
      <c r="H3274" s="27"/>
      <c r="I3274" s="27"/>
      <c r="J3274" s="27"/>
      <c r="K3274" s="27"/>
      <c r="L3274" s="27"/>
      <c r="M3274" s="27"/>
      <c r="N3274" s="27"/>
      <c r="O3274" s="27"/>
      <c r="P3274" s="27"/>
      <c r="Q3274" s="27"/>
      <c r="R3274" s="27"/>
      <c r="S3274" s="27"/>
      <c r="T3274" s="27"/>
      <c r="U3274" s="27"/>
      <c r="V3274" s="27"/>
      <c r="W3274" s="27"/>
    </row>
    <row r="3275" spans="3:23">
      <c r="C3275" s="27"/>
      <c r="D3275" s="27"/>
      <c r="E3275" s="27"/>
      <c r="F3275" s="27"/>
      <c r="G3275" s="27"/>
      <c r="H3275" s="27"/>
      <c r="I3275" s="27"/>
      <c r="J3275" s="27"/>
      <c r="K3275" s="27"/>
      <c r="L3275" s="27"/>
      <c r="M3275" s="27"/>
      <c r="N3275" s="27"/>
      <c r="O3275" s="27"/>
      <c r="P3275" s="27"/>
      <c r="Q3275" s="27"/>
      <c r="R3275" s="27"/>
      <c r="S3275" s="27"/>
      <c r="T3275" s="27"/>
      <c r="U3275" s="27"/>
      <c r="V3275" s="27"/>
      <c r="W3275" s="27"/>
    </row>
    <row r="3276" spans="3:23">
      <c r="C3276" s="27"/>
      <c r="D3276" s="27"/>
      <c r="E3276" s="27"/>
      <c r="F3276" s="27"/>
      <c r="G3276" s="27"/>
      <c r="H3276" s="27"/>
      <c r="I3276" s="27"/>
      <c r="J3276" s="27"/>
      <c r="K3276" s="27"/>
      <c r="L3276" s="27"/>
      <c r="M3276" s="27"/>
      <c r="N3276" s="27"/>
      <c r="O3276" s="27"/>
      <c r="P3276" s="27"/>
      <c r="Q3276" s="27"/>
      <c r="R3276" s="27"/>
      <c r="S3276" s="27"/>
      <c r="T3276" s="27"/>
      <c r="U3276" s="27"/>
      <c r="V3276" s="27"/>
      <c r="W3276" s="27"/>
    </row>
    <row r="3277" spans="3:23">
      <c r="C3277" s="27"/>
      <c r="D3277" s="27"/>
      <c r="E3277" s="27"/>
      <c r="F3277" s="27"/>
      <c r="G3277" s="27"/>
      <c r="H3277" s="27"/>
      <c r="I3277" s="27"/>
      <c r="J3277" s="27"/>
      <c r="K3277" s="27"/>
      <c r="L3277" s="27"/>
      <c r="M3277" s="27"/>
      <c r="N3277" s="27"/>
      <c r="O3277" s="27"/>
      <c r="P3277" s="27"/>
      <c r="Q3277" s="27"/>
      <c r="R3277" s="27"/>
      <c r="S3277" s="27"/>
      <c r="T3277" s="27"/>
      <c r="U3277" s="27"/>
      <c r="V3277" s="27"/>
      <c r="W3277" s="27"/>
    </row>
    <row r="3278" spans="3:23">
      <c r="C3278" s="27"/>
      <c r="D3278" s="27"/>
      <c r="E3278" s="27"/>
      <c r="F3278" s="27"/>
      <c r="G3278" s="27"/>
      <c r="H3278" s="27"/>
      <c r="I3278" s="27"/>
      <c r="J3278" s="27"/>
      <c r="K3278" s="27"/>
      <c r="L3278" s="27"/>
      <c r="M3278" s="27"/>
      <c r="N3278" s="27"/>
      <c r="O3278" s="27"/>
      <c r="P3278" s="27"/>
      <c r="Q3278" s="27"/>
      <c r="R3278" s="27"/>
      <c r="S3278" s="27"/>
      <c r="T3278" s="27"/>
      <c r="U3278" s="27"/>
      <c r="V3278" s="27"/>
      <c r="W3278" s="27"/>
    </row>
    <row r="3279" spans="3:23">
      <c r="C3279" s="27"/>
      <c r="D3279" s="27"/>
      <c r="E3279" s="27"/>
      <c r="F3279" s="27"/>
      <c r="G3279" s="27"/>
      <c r="H3279" s="27"/>
      <c r="I3279" s="27"/>
      <c r="J3279" s="27"/>
      <c r="K3279" s="27"/>
      <c r="L3279" s="27"/>
      <c r="M3279" s="27"/>
      <c r="N3279" s="27"/>
      <c r="O3279" s="27"/>
      <c r="P3279" s="27"/>
      <c r="Q3279" s="27"/>
      <c r="R3279" s="27"/>
      <c r="S3279" s="27"/>
      <c r="T3279" s="27"/>
      <c r="U3279" s="27"/>
      <c r="V3279" s="27"/>
      <c r="W3279" s="27"/>
    </row>
    <row r="3280" spans="3:23">
      <c r="C3280" s="27"/>
      <c r="D3280" s="27"/>
      <c r="E3280" s="27"/>
      <c r="F3280" s="27"/>
      <c r="G3280" s="27"/>
      <c r="H3280" s="27"/>
      <c r="I3280" s="27"/>
      <c r="J3280" s="27"/>
      <c r="K3280" s="27"/>
      <c r="L3280" s="27"/>
      <c r="M3280" s="27"/>
      <c r="N3280" s="27"/>
      <c r="O3280" s="27"/>
      <c r="P3280" s="27"/>
      <c r="Q3280" s="27"/>
      <c r="R3280" s="27"/>
      <c r="S3280" s="27"/>
      <c r="T3280" s="27"/>
      <c r="U3280" s="27"/>
      <c r="V3280" s="27"/>
      <c r="W3280" s="27"/>
    </row>
    <row r="3281" spans="3:23">
      <c r="C3281" s="27"/>
      <c r="D3281" s="27"/>
      <c r="E3281" s="27"/>
      <c r="F3281" s="27"/>
      <c r="G3281" s="27"/>
      <c r="H3281" s="27"/>
      <c r="I3281" s="27"/>
      <c r="J3281" s="27"/>
      <c r="K3281" s="27"/>
      <c r="L3281" s="27"/>
      <c r="M3281" s="27"/>
      <c r="N3281" s="27"/>
      <c r="O3281" s="27"/>
      <c r="P3281" s="27"/>
      <c r="Q3281" s="27"/>
      <c r="R3281" s="27"/>
      <c r="S3281" s="27"/>
      <c r="T3281" s="27"/>
      <c r="U3281" s="27"/>
      <c r="V3281" s="27"/>
      <c r="W3281" s="27"/>
    </row>
    <row r="3282" spans="3:23">
      <c r="C3282" s="27"/>
      <c r="D3282" s="27"/>
      <c r="E3282" s="27"/>
      <c r="F3282" s="27"/>
      <c r="G3282" s="27"/>
      <c r="H3282" s="27"/>
      <c r="I3282" s="27"/>
      <c r="J3282" s="27"/>
      <c r="K3282" s="27"/>
      <c r="L3282" s="27"/>
      <c r="M3282" s="27"/>
      <c r="N3282" s="27"/>
      <c r="O3282" s="27"/>
      <c r="P3282" s="27"/>
      <c r="Q3282" s="27"/>
      <c r="R3282" s="27"/>
      <c r="S3282" s="27"/>
      <c r="T3282" s="27"/>
      <c r="U3282" s="27"/>
      <c r="V3282" s="27"/>
      <c r="W3282" s="27"/>
    </row>
    <row r="3283" spans="3:23">
      <c r="C3283" s="27"/>
      <c r="D3283" s="27"/>
      <c r="E3283" s="27"/>
      <c r="F3283" s="27"/>
      <c r="G3283" s="27"/>
      <c r="H3283" s="27"/>
      <c r="I3283" s="27"/>
      <c r="J3283" s="27"/>
      <c r="K3283" s="27"/>
      <c r="L3283" s="27"/>
      <c r="M3283" s="27"/>
      <c r="N3283" s="27"/>
      <c r="O3283" s="27"/>
      <c r="P3283" s="27"/>
      <c r="Q3283" s="27"/>
      <c r="R3283" s="27"/>
      <c r="S3283" s="27"/>
      <c r="T3283" s="27"/>
      <c r="U3283" s="27"/>
      <c r="V3283" s="27"/>
      <c r="W3283" s="27"/>
    </row>
    <row r="3284" spans="3:23">
      <c r="C3284" s="27"/>
      <c r="D3284" s="27"/>
      <c r="E3284" s="27"/>
      <c r="F3284" s="27"/>
      <c r="G3284" s="27"/>
      <c r="H3284" s="27"/>
      <c r="I3284" s="27"/>
      <c r="J3284" s="27"/>
      <c r="K3284" s="27"/>
      <c r="L3284" s="27"/>
      <c r="M3284" s="27"/>
      <c r="N3284" s="27"/>
      <c r="O3284" s="27"/>
      <c r="P3284" s="27"/>
      <c r="Q3284" s="27"/>
      <c r="R3284" s="27"/>
      <c r="S3284" s="27"/>
      <c r="T3284" s="27"/>
      <c r="U3284" s="27"/>
      <c r="V3284" s="27"/>
      <c r="W3284" s="27"/>
    </row>
    <row r="3285" spans="3:23">
      <c r="C3285" s="27"/>
      <c r="D3285" s="27"/>
      <c r="E3285" s="27"/>
      <c r="F3285" s="27"/>
      <c r="G3285" s="27"/>
      <c r="H3285" s="27"/>
      <c r="I3285" s="27"/>
      <c r="J3285" s="27"/>
      <c r="K3285" s="27"/>
      <c r="L3285" s="27"/>
      <c r="M3285" s="27"/>
      <c r="N3285" s="27"/>
      <c r="O3285" s="27"/>
      <c r="P3285" s="27"/>
      <c r="Q3285" s="27"/>
      <c r="R3285" s="27"/>
      <c r="S3285" s="27"/>
      <c r="T3285" s="27"/>
      <c r="U3285" s="27"/>
      <c r="V3285" s="27"/>
      <c r="W3285" s="27"/>
    </row>
    <row r="3286" spans="3:23">
      <c r="C3286" s="27"/>
      <c r="D3286" s="27"/>
      <c r="E3286" s="27"/>
      <c r="F3286" s="27"/>
      <c r="G3286" s="27"/>
      <c r="H3286" s="27"/>
      <c r="I3286" s="27"/>
      <c r="J3286" s="27"/>
      <c r="K3286" s="27"/>
      <c r="L3286" s="27"/>
      <c r="M3286" s="27"/>
      <c r="N3286" s="27"/>
      <c r="O3286" s="27"/>
      <c r="P3286" s="27"/>
      <c r="Q3286" s="27"/>
      <c r="R3286" s="27"/>
      <c r="S3286" s="27"/>
      <c r="T3286" s="27"/>
      <c r="U3286" s="27"/>
      <c r="V3286" s="27"/>
      <c r="W3286" s="27"/>
    </row>
    <row r="3287" spans="3:23">
      <c r="C3287" s="27"/>
      <c r="D3287" s="27"/>
      <c r="E3287" s="27"/>
      <c r="F3287" s="27"/>
      <c r="G3287" s="27"/>
      <c r="H3287" s="27"/>
      <c r="I3287" s="27"/>
      <c r="J3287" s="27"/>
      <c r="K3287" s="27"/>
      <c r="L3287" s="27"/>
      <c r="M3287" s="27"/>
      <c r="N3287" s="27"/>
      <c r="O3287" s="27"/>
      <c r="P3287" s="27"/>
      <c r="Q3287" s="27"/>
      <c r="R3287" s="27"/>
      <c r="S3287" s="27"/>
      <c r="T3287" s="27"/>
      <c r="U3287" s="27"/>
      <c r="V3287" s="27"/>
      <c r="W3287" s="27"/>
    </row>
    <row r="3288" spans="3:23">
      <c r="C3288" s="27"/>
      <c r="D3288" s="27"/>
      <c r="E3288" s="27"/>
      <c r="F3288" s="27"/>
      <c r="G3288" s="27"/>
      <c r="H3288" s="27"/>
      <c r="I3288" s="27"/>
      <c r="J3288" s="27"/>
      <c r="K3288" s="27"/>
      <c r="L3288" s="27"/>
      <c r="M3288" s="27"/>
      <c r="N3288" s="27"/>
      <c r="O3288" s="27"/>
      <c r="P3288" s="27"/>
      <c r="Q3288" s="27"/>
      <c r="R3288" s="27"/>
      <c r="S3288" s="27"/>
      <c r="T3288" s="27"/>
      <c r="U3288" s="27"/>
      <c r="V3288" s="27"/>
      <c r="W3288" s="27"/>
    </row>
    <row r="3289" spans="3:23">
      <c r="C3289" s="27"/>
      <c r="D3289" s="27"/>
      <c r="E3289" s="27"/>
      <c r="F3289" s="27"/>
      <c r="G3289" s="27"/>
      <c r="H3289" s="27"/>
      <c r="I3289" s="27"/>
      <c r="J3289" s="27"/>
      <c r="K3289" s="27"/>
      <c r="L3289" s="27"/>
      <c r="M3289" s="27"/>
      <c r="N3289" s="27"/>
      <c r="O3289" s="27"/>
      <c r="P3289" s="27"/>
      <c r="Q3289" s="27"/>
      <c r="R3289" s="27"/>
      <c r="S3289" s="27"/>
      <c r="T3289" s="27"/>
      <c r="U3289" s="27"/>
      <c r="V3289" s="27"/>
      <c r="W3289" s="27"/>
    </row>
    <row r="3290" spans="3:23">
      <c r="C3290" s="27"/>
      <c r="D3290" s="27"/>
      <c r="E3290" s="27"/>
      <c r="F3290" s="27"/>
      <c r="G3290" s="27"/>
      <c r="H3290" s="27"/>
      <c r="I3290" s="27"/>
      <c r="J3290" s="27"/>
      <c r="K3290" s="27"/>
      <c r="L3290" s="27"/>
      <c r="M3290" s="27"/>
      <c r="N3290" s="27"/>
      <c r="O3290" s="27"/>
      <c r="P3290" s="27"/>
      <c r="Q3290" s="27"/>
      <c r="R3290" s="27"/>
      <c r="S3290" s="27"/>
      <c r="T3290" s="27"/>
      <c r="U3290" s="27"/>
      <c r="V3290" s="27"/>
      <c r="W3290" s="27"/>
    </row>
    <row r="3291" spans="3:23">
      <c r="C3291" s="27"/>
      <c r="D3291" s="27"/>
      <c r="E3291" s="27"/>
      <c r="F3291" s="27"/>
      <c r="G3291" s="27"/>
      <c r="H3291" s="27"/>
      <c r="I3291" s="27"/>
      <c r="J3291" s="27"/>
      <c r="K3291" s="27"/>
      <c r="L3291" s="27"/>
      <c r="M3291" s="27"/>
      <c r="N3291" s="27"/>
      <c r="O3291" s="27"/>
      <c r="P3291" s="27"/>
      <c r="Q3291" s="27"/>
      <c r="R3291" s="27"/>
      <c r="S3291" s="27"/>
      <c r="T3291" s="27"/>
      <c r="U3291" s="27"/>
      <c r="V3291" s="27"/>
      <c r="W3291" s="27"/>
    </row>
    <row r="3292" spans="3:23">
      <c r="C3292" s="27"/>
      <c r="D3292" s="27"/>
      <c r="E3292" s="27"/>
      <c r="F3292" s="27"/>
      <c r="G3292" s="27"/>
      <c r="H3292" s="27"/>
      <c r="I3292" s="27"/>
      <c r="J3292" s="27"/>
      <c r="K3292" s="27"/>
      <c r="L3292" s="27"/>
      <c r="M3292" s="27"/>
      <c r="N3292" s="27"/>
      <c r="O3292" s="27"/>
      <c r="P3292" s="27"/>
      <c r="Q3292" s="27"/>
      <c r="R3292" s="27"/>
      <c r="S3292" s="27"/>
      <c r="T3292" s="27"/>
      <c r="U3292" s="27"/>
      <c r="V3292" s="27"/>
      <c r="W3292" s="27"/>
    </row>
    <row r="3293" spans="3:23">
      <c r="C3293" s="27"/>
      <c r="D3293" s="27"/>
      <c r="E3293" s="27"/>
      <c r="F3293" s="27"/>
      <c r="G3293" s="27"/>
      <c r="H3293" s="27"/>
      <c r="I3293" s="27"/>
      <c r="J3293" s="27"/>
      <c r="K3293" s="27"/>
      <c r="L3293" s="27"/>
      <c r="M3293" s="27"/>
      <c r="N3293" s="27"/>
      <c r="O3293" s="27"/>
      <c r="P3293" s="27"/>
      <c r="Q3293" s="27"/>
      <c r="R3293" s="27"/>
      <c r="S3293" s="27"/>
      <c r="T3293" s="27"/>
      <c r="U3293" s="27"/>
      <c r="V3293" s="27"/>
      <c r="W3293" s="27"/>
    </row>
    <row r="3294" spans="3:23">
      <c r="C3294" s="27"/>
      <c r="D3294" s="27"/>
      <c r="E3294" s="27"/>
      <c r="F3294" s="27"/>
      <c r="G3294" s="27"/>
      <c r="H3294" s="27"/>
      <c r="I3294" s="27"/>
      <c r="J3294" s="27"/>
      <c r="K3294" s="27"/>
      <c r="L3294" s="27"/>
      <c r="M3294" s="27"/>
      <c r="N3294" s="27"/>
      <c r="O3294" s="27"/>
      <c r="P3294" s="27"/>
      <c r="Q3294" s="27"/>
      <c r="R3294" s="27"/>
      <c r="S3294" s="27"/>
      <c r="T3294" s="27"/>
      <c r="U3294" s="27"/>
      <c r="V3294" s="27"/>
      <c r="W3294" s="27"/>
    </row>
    <row r="3295" spans="3:23">
      <c r="C3295" s="27"/>
      <c r="D3295" s="27"/>
      <c r="E3295" s="27"/>
      <c r="F3295" s="27"/>
      <c r="G3295" s="27"/>
      <c r="H3295" s="27"/>
      <c r="I3295" s="27"/>
      <c r="J3295" s="27"/>
      <c r="K3295" s="27"/>
      <c r="L3295" s="27"/>
      <c r="M3295" s="27"/>
      <c r="N3295" s="27"/>
      <c r="O3295" s="27"/>
      <c r="P3295" s="27"/>
      <c r="Q3295" s="27"/>
      <c r="R3295" s="27"/>
      <c r="S3295" s="27"/>
      <c r="T3295" s="27"/>
      <c r="U3295" s="27"/>
      <c r="V3295" s="27"/>
      <c r="W3295" s="27"/>
    </row>
    <row r="3296" spans="3:23">
      <c r="C3296" s="27"/>
      <c r="D3296" s="27"/>
      <c r="E3296" s="27"/>
      <c r="F3296" s="27"/>
      <c r="G3296" s="27"/>
      <c r="H3296" s="27"/>
      <c r="I3296" s="27"/>
      <c r="J3296" s="27"/>
      <c r="K3296" s="27"/>
      <c r="L3296" s="27"/>
      <c r="M3296" s="27"/>
      <c r="N3296" s="27"/>
      <c r="O3296" s="27"/>
      <c r="P3296" s="27"/>
      <c r="Q3296" s="27"/>
      <c r="R3296" s="27"/>
      <c r="S3296" s="27"/>
      <c r="T3296" s="27"/>
      <c r="U3296" s="27"/>
      <c r="V3296" s="27"/>
      <c r="W3296" s="27"/>
    </row>
    <row r="3297" spans="3:23">
      <c r="C3297" s="27"/>
      <c r="D3297" s="27"/>
      <c r="E3297" s="27"/>
      <c r="F3297" s="27"/>
      <c r="G3297" s="27"/>
      <c r="H3297" s="27"/>
      <c r="I3297" s="27"/>
      <c r="J3297" s="27"/>
      <c r="K3297" s="27"/>
      <c r="L3297" s="27"/>
      <c r="M3297" s="27"/>
      <c r="N3297" s="27"/>
      <c r="O3297" s="27"/>
      <c r="P3297" s="27"/>
      <c r="Q3297" s="27"/>
      <c r="R3297" s="27"/>
      <c r="S3297" s="27"/>
      <c r="T3297" s="27"/>
      <c r="U3297" s="27"/>
      <c r="V3297" s="27"/>
      <c r="W3297" s="27"/>
    </row>
    <row r="3298" spans="3:23">
      <c r="C3298" s="27"/>
      <c r="D3298" s="27"/>
      <c r="E3298" s="27"/>
      <c r="F3298" s="27"/>
      <c r="G3298" s="27"/>
      <c r="H3298" s="27"/>
      <c r="I3298" s="27"/>
      <c r="J3298" s="27"/>
      <c r="K3298" s="27"/>
      <c r="L3298" s="27"/>
      <c r="M3298" s="27"/>
      <c r="N3298" s="27"/>
      <c r="O3298" s="27"/>
      <c r="P3298" s="27"/>
      <c r="Q3298" s="27"/>
      <c r="R3298" s="27"/>
      <c r="S3298" s="27"/>
      <c r="T3298" s="27"/>
      <c r="U3298" s="27"/>
      <c r="V3298" s="27"/>
      <c r="W3298" s="27"/>
    </row>
    <row r="3299" spans="3:23">
      <c r="C3299" s="27"/>
      <c r="D3299" s="27"/>
      <c r="E3299" s="27"/>
      <c r="F3299" s="27"/>
      <c r="G3299" s="27"/>
      <c r="H3299" s="27"/>
      <c r="I3299" s="27"/>
      <c r="J3299" s="27"/>
      <c r="K3299" s="27"/>
      <c r="L3299" s="27"/>
      <c r="M3299" s="27"/>
      <c r="N3299" s="27"/>
      <c r="O3299" s="27"/>
      <c r="P3299" s="27"/>
      <c r="Q3299" s="27"/>
      <c r="R3299" s="27"/>
      <c r="S3299" s="27"/>
      <c r="T3299" s="27"/>
      <c r="U3299" s="27"/>
      <c r="V3299" s="27"/>
      <c r="W3299" s="27"/>
    </row>
    <row r="3300" spans="3:23">
      <c r="C3300" s="27"/>
      <c r="D3300" s="27"/>
      <c r="E3300" s="27"/>
      <c r="F3300" s="27"/>
      <c r="G3300" s="27"/>
      <c r="H3300" s="27"/>
      <c r="I3300" s="27"/>
      <c r="J3300" s="27"/>
      <c r="K3300" s="27"/>
      <c r="L3300" s="27"/>
      <c r="M3300" s="27"/>
      <c r="N3300" s="27"/>
      <c r="O3300" s="27"/>
      <c r="P3300" s="27"/>
      <c r="Q3300" s="27"/>
      <c r="R3300" s="27"/>
      <c r="S3300" s="27"/>
      <c r="T3300" s="27"/>
      <c r="U3300" s="27"/>
      <c r="V3300" s="27"/>
      <c r="W3300" s="27"/>
    </row>
    <row r="3301" spans="3:23">
      <c r="C3301" s="27"/>
      <c r="D3301" s="27"/>
      <c r="E3301" s="27"/>
      <c r="F3301" s="27"/>
      <c r="G3301" s="27"/>
      <c r="H3301" s="27"/>
      <c r="I3301" s="27"/>
      <c r="J3301" s="27"/>
      <c r="K3301" s="27"/>
      <c r="L3301" s="27"/>
      <c r="M3301" s="27"/>
      <c r="N3301" s="27"/>
      <c r="O3301" s="27"/>
      <c r="P3301" s="27"/>
      <c r="Q3301" s="27"/>
      <c r="R3301" s="27"/>
      <c r="S3301" s="27"/>
      <c r="T3301" s="27"/>
      <c r="U3301" s="27"/>
      <c r="V3301" s="27"/>
      <c r="W3301" s="27"/>
    </row>
    <row r="3302" spans="3:23">
      <c r="C3302" s="27"/>
      <c r="D3302" s="27"/>
      <c r="E3302" s="27"/>
      <c r="F3302" s="27"/>
      <c r="G3302" s="27"/>
      <c r="H3302" s="27"/>
      <c r="I3302" s="27"/>
      <c r="J3302" s="27"/>
      <c r="K3302" s="27"/>
      <c r="L3302" s="27"/>
      <c r="M3302" s="27"/>
      <c r="N3302" s="27"/>
      <c r="O3302" s="27"/>
      <c r="P3302" s="27"/>
      <c r="Q3302" s="27"/>
      <c r="R3302" s="27"/>
      <c r="S3302" s="27"/>
      <c r="T3302" s="27"/>
      <c r="U3302" s="27"/>
      <c r="V3302" s="27"/>
      <c r="W3302" s="27"/>
    </row>
    <row r="3303" spans="3:23">
      <c r="C3303" s="27"/>
      <c r="D3303" s="27"/>
      <c r="E3303" s="27"/>
      <c r="F3303" s="27"/>
      <c r="G3303" s="27"/>
      <c r="H3303" s="27"/>
      <c r="I3303" s="27"/>
      <c r="J3303" s="27"/>
      <c r="K3303" s="27"/>
      <c r="L3303" s="27"/>
      <c r="M3303" s="27"/>
      <c r="N3303" s="27"/>
      <c r="O3303" s="27"/>
      <c r="P3303" s="27"/>
      <c r="Q3303" s="27"/>
      <c r="R3303" s="27"/>
      <c r="S3303" s="27"/>
      <c r="T3303" s="27"/>
      <c r="U3303" s="27"/>
      <c r="V3303" s="27"/>
      <c r="W3303" s="27"/>
    </row>
    <row r="3304" spans="3:23">
      <c r="C3304" s="27"/>
      <c r="D3304" s="27"/>
      <c r="E3304" s="27"/>
      <c r="F3304" s="27"/>
      <c r="G3304" s="27"/>
      <c r="H3304" s="27"/>
      <c r="I3304" s="27"/>
      <c r="J3304" s="27"/>
      <c r="K3304" s="27"/>
      <c r="L3304" s="27"/>
      <c r="M3304" s="27"/>
      <c r="N3304" s="27"/>
      <c r="O3304" s="27"/>
      <c r="P3304" s="27"/>
      <c r="Q3304" s="27"/>
      <c r="R3304" s="27"/>
      <c r="S3304" s="27"/>
      <c r="T3304" s="27"/>
      <c r="U3304" s="27"/>
      <c r="V3304" s="27"/>
      <c r="W3304" s="27"/>
    </row>
    <row r="3305" spans="3:23">
      <c r="C3305" s="27"/>
      <c r="D3305" s="27"/>
      <c r="E3305" s="27"/>
      <c r="F3305" s="27"/>
      <c r="G3305" s="27"/>
      <c r="H3305" s="27"/>
      <c r="I3305" s="27"/>
      <c r="J3305" s="27"/>
      <c r="K3305" s="27"/>
      <c r="L3305" s="27"/>
      <c r="M3305" s="27"/>
      <c r="N3305" s="27"/>
      <c r="O3305" s="27"/>
      <c r="P3305" s="27"/>
      <c r="Q3305" s="27"/>
      <c r="R3305" s="27"/>
      <c r="S3305" s="27"/>
      <c r="T3305" s="27"/>
      <c r="U3305" s="27"/>
      <c r="V3305" s="27"/>
      <c r="W3305" s="27"/>
    </row>
    <row r="3306" spans="3:23">
      <c r="C3306" s="27"/>
      <c r="D3306" s="27"/>
      <c r="E3306" s="27"/>
      <c r="F3306" s="27"/>
      <c r="G3306" s="27"/>
      <c r="H3306" s="27"/>
      <c r="I3306" s="27"/>
      <c r="J3306" s="27"/>
      <c r="K3306" s="27"/>
      <c r="L3306" s="27"/>
      <c r="M3306" s="27"/>
      <c r="N3306" s="27"/>
      <c r="O3306" s="27"/>
      <c r="P3306" s="27"/>
      <c r="Q3306" s="27"/>
      <c r="R3306" s="27"/>
      <c r="S3306" s="27"/>
      <c r="T3306" s="27"/>
      <c r="U3306" s="27"/>
      <c r="V3306" s="27"/>
      <c r="W3306" s="27"/>
    </row>
    <row r="3307" spans="3:23">
      <c r="C3307" s="27"/>
      <c r="D3307" s="27"/>
      <c r="E3307" s="27"/>
      <c r="F3307" s="27"/>
      <c r="G3307" s="27"/>
      <c r="H3307" s="27"/>
      <c r="I3307" s="27"/>
      <c r="J3307" s="27"/>
      <c r="K3307" s="27"/>
      <c r="L3307" s="27"/>
      <c r="M3307" s="27"/>
      <c r="N3307" s="27"/>
      <c r="O3307" s="27"/>
      <c r="P3307" s="27"/>
      <c r="Q3307" s="27"/>
      <c r="R3307" s="27"/>
      <c r="S3307" s="27"/>
      <c r="T3307" s="27"/>
      <c r="U3307" s="27"/>
      <c r="V3307" s="27"/>
      <c r="W3307" s="27"/>
    </row>
    <row r="3308" spans="3:23">
      <c r="C3308" s="27"/>
      <c r="D3308" s="27"/>
      <c r="E3308" s="27"/>
      <c r="F3308" s="27"/>
      <c r="G3308" s="27"/>
      <c r="H3308" s="27"/>
      <c r="I3308" s="27"/>
      <c r="J3308" s="27"/>
      <c r="K3308" s="27"/>
      <c r="L3308" s="27"/>
      <c r="M3308" s="27"/>
      <c r="N3308" s="27"/>
      <c r="O3308" s="27"/>
      <c r="P3308" s="27"/>
      <c r="Q3308" s="27"/>
      <c r="R3308" s="27"/>
      <c r="S3308" s="27"/>
      <c r="T3308" s="27"/>
      <c r="U3308" s="27"/>
      <c r="V3308" s="27"/>
      <c r="W3308" s="27"/>
    </row>
    <row r="3309" spans="3:23">
      <c r="C3309" s="27"/>
      <c r="D3309" s="27"/>
      <c r="E3309" s="27"/>
      <c r="F3309" s="27"/>
      <c r="G3309" s="27"/>
      <c r="H3309" s="27"/>
      <c r="I3309" s="27"/>
      <c r="J3309" s="27"/>
      <c r="K3309" s="27"/>
      <c r="L3309" s="27"/>
      <c r="M3309" s="27"/>
      <c r="N3309" s="27"/>
      <c r="O3309" s="27"/>
      <c r="P3309" s="27"/>
      <c r="Q3309" s="27"/>
      <c r="R3309" s="27"/>
      <c r="S3309" s="27"/>
      <c r="T3309" s="27"/>
      <c r="U3309" s="27"/>
      <c r="V3309" s="27"/>
      <c r="W3309" s="27"/>
    </row>
    <row r="3310" spans="3:23">
      <c r="C3310" s="27"/>
      <c r="D3310" s="27"/>
      <c r="E3310" s="27"/>
      <c r="F3310" s="27"/>
      <c r="G3310" s="27"/>
      <c r="H3310" s="27"/>
      <c r="I3310" s="27"/>
      <c r="J3310" s="27"/>
      <c r="K3310" s="27"/>
      <c r="L3310" s="27"/>
      <c r="M3310" s="27"/>
      <c r="N3310" s="27"/>
      <c r="O3310" s="27"/>
      <c r="P3310" s="27"/>
      <c r="Q3310" s="27"/>
      <c r="R3310" s="27"/>
      <c r="S3310" s="27"/>
      <c r="T3310" s="27"/>
      <c r="U3310" s="27"/>
      <c r="V3310" s="27"/>
      <c r="W3310" s="27"/>
    </row>
    <row r="3311" spans="3:23">
      <c r="C3311" s="27"/>
      <c r="D3311" s="27"/>
      <c r="E3311" s="27"/>
      <c r="F3311" s="27"/>
      <c r="G3311" s="27"/>
      <c r="H3311" s="27"/>
      <c r="I3311" s="27"/>
      <c r="J3311" s="27"/>
      <c r="K3311" s="27"/>
      <c r="L3311" s="27"/>
      <c r="M3311" s="27"/>
      <c r="N3311" s="27"/>
      <c r="O3311" s="27"/>
      <c r="P3311" s="27"/>
      <c r="Q3311" s="27"/>
      <c r="R3311" s="27"/>
      <c r="S3311" s="27"/>
      <c r="T3311" s="27"/>
      <c r="U3311" s="27"/>
      <c r="V3311" s="27"/>
      <c r="W3311" s="27"/>
    </row>
    <row r="3312" spans="3:23">
      <c r="C3312" s="27"/>
      <c r="D3312" s="27"/>
      <c r="E3312" s="27"/>
      <c r="F3312" s="27"/>
      <c r="G3312" s="27"/>
      <c r="H3312" s="27"/>
      <c r="I3312" s="27"/>
      <c r="J3312" s="27"/>
      <c r="K3312" s="27"/>
      <c r="L3312" s="27"/>
      <c r="M3312" s="27"/>
      <c r="N3312" s="27"/>
      <c r="O3312" s="27"/>
      <c r="P3312" s="27"/>
      <c r="Q3312" s="27"/>
      <c r="R3312" s="27"/>
      <c r="S3312" s="27"/>
      <c r="T3312" s="27"/>
      <c r="U3312" s="27"/>
      <c r="V3312" s="27"/>
      <c r="W3312" s="27"/>
    </row>
    <row r="3313" spans="3:23">
      <c r="C3313" s="27"/>
      <c r="D3313" s="27"/>
      <c r="E3313" s="27"/>
      <c r="F3313" s="27"/>
      <c r="G3313" s="27"/>
      <c r="H3313" s="27"/>
      <c r="I3313" s="27"/>
      <c r="J3313" s="27"/>
      <c r="K3313" s="27"/>
      <c r="L3313" s="27"/>
      <c r="M3313" s="27"/>
      <c r="N3313" s="27"/>
      <c r="O3313" s="27"/>
      <c r="P3313" s="27"/>
      <c r="Q3313" s="27"/>
      <c r="R3313" s="27"/>
      <c r="S3313" s="27"/>
      <c r="T3313" s="27"/>
      <c r="U3313" s="27"/>
      <c r="V3313" s="27"/>
      <c r="W3313" s="27"/>
    </row>
    <row r="3314" spans="3:23">
      <c r="C3314" s="27"/>
      <c r="D3314" s="27"/>
      <c r="E3314" s="27"/>
      <c r="F3314" s="27"/>
      <c r="G3314" s="27"/>
      <c r="H3314" s="27"/>
      <c r="I3314" s="27"/>
      <c r="J3314" s="27"/>
      <c r="K3314" s="27"/>
      <c r="L3314" s="27"/>
      <c r="M3314" s="27"/>
      <c r="N3314" s="27"/>
      <c r="O3314" s="27"/>
      <c r="P3314" s="27"/>
      <c r="Q3314" s="27"/>
      <c r="R3314" s="27"/>
      <c r="S3314" s="27"/>
      <c r="T3314" s="27"/>
      <c r="U3314" s="27"/>
      <c r="V3314" s="27"/>
      <c r="W3314" s="27"/>
    </row>
    <row r="3315" spans="3:23">
      <c r="C3315" s="27"/>
      <c r="D3315" s="27"/>
      <c r="E3315" s="27"/>
      <c r="F3315" s="27"/>
      <c r="G3315" s="27"/>
      <c r="H3315" s="27"/>
      <c r="I3315" s="27"/>
      <c r="J3315" s="27"/>
      <c r="K3315" s="27"/>
      <c r="L3315" s="27"/>
      <c r="M3315" s="27"/>
      <c r="N3315" s="27"/>
      <c r="O3315" s="27"/>
      <c r="P3315" s="27"/>
      <c r="Q3315" s="27"/>
      <c r="R3315" s="27"/>
      <c r="S3315" s="27"/>
      <c r="T3315" s="27"/>
      <c r="U3315" s="27"/>
      <c r="V3315" s="27"/>
      <c r="W3315" s="27"/>
    </row>
    <row r="3316" spans="3:23">
      <c r="C3316" s="27"/>
      <c r="D3316" s="27"/>
      <c r="E3316" s="27"/>
      <c r="F3316" s="27"/>
      <c r="G3316" s="27"/>
      <c r="H3316" s="27"/>
      <c r="I3316" s="27"/>
      <c r="J3316" s="27"/>
      <c r="K3316" s="27"/>
      <c r="L3316" s="27"/>
      <c r="M3316" s="27"/>
      <c r="N3316" s="27"/>
      <c r="O3316" s="27"/>
      <c r="P3316" s="27"/>
      <c r="Q3316" s="27"/>
      <c r="R3316" s="27"/>
      <c r="S3316" s="27"/>
      <c r="T3316" s="27"/>
      <c r="U3316" s="27"/>
      <c r="V3316" s="27"/>
      <c r="W3316" s="27"/>
    </row>
    <row r="3317" spans="3:23">
      <c r="C3317" s="27"/>
      <c r="D3317" s="27"/>
      <c r="E3317" s="27"/>
      <c r="F3317" s="27"/>
      <c r="G3317" s="27"/>
      <c r="H3317" s="27"/>
      <c r="I3317" s="27"/>
      <c r="J3317" s="27"/>
      <c r="K3317" s="27"/>
      <c r="L3317" s="27"/>
      <c r="M3317" s="27"/>
      <c r="N3317" s="27"/>
      <c r="O3317" s="27"/>
      <c r="P3317" s="27"/>
      <c r="Q3317" s="27"/>
      <c r="R3317" s="27"/>
      <c r="S3317" s="27"/>
      <c r="T3317" s="27"/>
      <c r="U3317" s="27"/>
      <c r="V3317" s="27"/>
      <c r="W3317" s="27"/>
    </row>
    <row r="3318" spans="3:23">
      <c r="C3318" s="27"/>
      <c r="D3318" s="27"/>
      <c r="E3318" s="27"/>
      <c r="F3318" s="27"/>
      <c r="G3318" s="27"/>
      <c r="H3318" s="27"/>
      <c r="I3318" s="27"/>
      <c r="J3318" s="27"/>
      <c r="K3318" s="27"/>
      <c r="L3318" s="27"/>
      <c r="M3318" s="27"/>
      <c r="N3318" s="27"/>
      <c r="O3318" s="27"/>
      <c r="P3318" s="27"/>
      <c r="Q3318" s="27"/>
      <c r="R3318" s="27"/>
      <c r="S3318" s="27"/>
      <c r="T3318" s="27"/>
      <c r="U3318" s="27"/>
      <c r="V3318" s="27"/>
      <c r="W3318" s="27"/>
    </row>
    <row r="3319" spans="3:23">
      <c r="C3319" s="27"/>
      <c r="D3319" s="27"/>
      <c r="E3319" s="27"/>
      <c r="F3319" s="27"/>
      <c r="G3319" s="27"/>
      <c r="H3319" s="27"/>
      <c r="I3319" s="27"/>
      <c r="J3319" s="27"/>
      <c r="K3319" s="27"/>
      <c r="L3319" s="27"/>
      <c r="M3319" s="27"/>
      <c r="N3319" s="27"/>
      <c r="O3319" s="27"/>
      <c r="P3319" s="27"/>
      <c r="Q3319" s="27"/>
      <c r="R3319" s="27"/>
      <c r="S3319" s="27"/>
      <c r="T3319" s="27"/>
      <c r="U3319" s="27"/>
      <c r="V3319" s="27"/>
      <c r="W3319" s="27"/>
    </row>
    <row r="3320" spans="3:23">
      <c r="C3320" s="27"/>
      <c r="D3320" s="27"/>
      <c r="E3320" s="27"/>
      <c r="F3320" s="27"/>
      <c r="G3320" s="27"/>
      <c r="H3320" s="27"/>
      <c r="I3320" s="27"/>
      <c r="J3320" s="27"/>
      <c r="K3320" s="27"/>
      <c r="L3320" s="27"/>
      <c r="M3320" s="27"/>
      <c r="N3320" s="27"/>
      <c r="O3320" s="27"/>
      <c r="P3320" s="27"/>
      <c r="Q3320" s="27"/>
      <c r="R3320" s="27"/>
      <c r="S3320" s="27"/>
      <c r="T3320" s="27"/>
      <c r="U3320" s="27"/>
      <c r="V3320" s="27"/>
      <c r="W3320" s="27"/>
    </row>
    <row r="3321" spans="3:23">
      <c r="C3321" s="27"/>
      <c r="D3321" s="27"/>
      <c r="E3321" s="27"/>
      <c r="F3321" s="27"/>
      <c r="G3321" s="27"/>
      <c r="H3321" s="27"/>
      <c r="I3321" s="27"/>
      <c r="J3321" s="27"/>
      <c r="K3321" s="27"/>
      <c r="L3321" s="27"/>
      <c r="M3321" s="27"/>
      <c r="N3321" s="27"/>
      <c r="O3321" s="27"/>
      <c r="P3321" s="27"/>
      <c r="Q3321" s="27"/>
      <c r="R3321" s="27"/>
      <c r="S3321" s="27"/>
      <c r="T3321" s="27"/>
      <c r="U3321" s="27"/>
      <c r="V3321" s="27"/>
      <c r="W3321" s="27"/>
    </row>
    <row r="3322" spans="3:23">
      <c r="C3322" s="27"/>
      <c r="D3322" s="27"/>
      <c r="E3322" s="27"/>
      <c r="F3322" s="27"/>
      <c r="G3322" s="27"/>
      <c r="H3322" s="27"/>
      <c r="I3322" s="27"/>
      <c r="J3322" s="27"/>
      <c r="K3322" s="27"/>
      <c r="L3322" s="27"/>
      <c r="M3322" s="27"/>
      <c r="N3322" s="27"/>
      <c r="O3322" s="27"/>
      <c r="P3322" s="27"/>
      <c r="Q3322" s="27"/>
      <c r="R3322" s="27"/>
      <c r="S3322" s="27"/>
      <c r="T3322" s="27"/>
      <c r="U3322" s="27"/>
      <c r="V3322" s="27"/>
      <c r="W3322" s="27"/>
    </row>
    <row r="3323" spans="3:23">
      <c r="C3323" s="27"/>
      <c r="D3323" s="27"/>
      <c r="E3323" s="27"/>
      <c r="F3323" s="27"/>
      <c r="G3323" s="27"/>
      <c r="H3323" s="27"/>
      <c r="I3323" s="27"/>
      <c r="J3323" s="27"/>
      <c r="K3323" s="27"/>
      <c r="L3323" s="27"/>
      <c r="M3323" s="27"/>
      <c r="N3323" s="27"/>
      <c r="O3323" s="27"/>
      <c r="P3323" s="27"/>
      <c r="Q3323" s="27"/>
      <c r="R3323" s="27"/>
      <c r="S3323" s="27"/>
      <c r="T3323" s="27"/>
      <c r="U3323" s="27"/>
      <c r="V3323" s="27"/>
      <c r="W3323" s="27"/>
    </row>
    <row r="3324" spans="3:23">
      <c r="C3324" s="27"/>
      <c r="D3324" s="27"/>
      <c r="E3324" s="27"/>
      <c r="F3324" s="27"/>
      <c r="G3324" s="27"/>
      <c r="H3324" s="27"/>
      <c r="I3324" s="27"/>
      <c r="J3324" s="27"/>
      <c r="K3324" s="27"/>
      <c r="L3324" s="27"/>
      <c r="M3324" s="27"/>
      <c r="N3324" s="27"/>
      <c r="O3324" s="27"/>
      <c r="P3324" s="27"/>
      <c r="Q3324" s="27"/>
      <c r="R3324" s="27"/>
      <c r="S3324" s="27"/>
      <c r="T3324" s="27"/>
      <c r="U3324" s="27"/>
      <c r="V3324" s="27"/>
      <c r="W3324" s="27"/>
    </row>
    <row r="3325" spans="3:23">
      <c r="C3325" s="27"/>
      <c r="D3325" s="27"/>
      <c r="E3325" s="27"/>
      <c r="F3325" s="27"/>
      <c r="G3325" s="27"/>
      <c r="H3325" s="27"/>
      <c r="I3325" s="27"/>
      <c r="J3325" s="27"/>
      <c r="K3325" s="27"/>
      <c r="L3325" s="27"/>
      <c r="M3325" s="27"/>
      <c r="N3325" s="27"/>
      <c r="O3325" s="27"/>
      <c r="P3325" s="27"/>
      <c r="Q3325" s="27"/>
      <c r="R3325" s="27"/>
      <c r="S3325" s="27"/>
      <c r="T3325" s="27"/>
      <c r="U3325" s="27"/>
      <c r="V3325" s="27"/>
      <c r="W3325" s="27"/>
    </row>
    <row r="3326" spans="3:23">
      <c r="C3326" s="27"/>
      <c r="D3326" s="27"/>
      <c r="E3326" s="27"/>
      <c r="F3326" s="27"/>
      <c r="G3326" s="27"/>
      <c r="H3326" s="27"/>
      <c r="I3326" s="27"/>
      <c r="J3326" s="27"/>
      <c r="K3326" s="27"/>
      <c r="L3326" s="27"/>
      <c r="M3326" s="27"/>
      <c r="N3326" s="27"/>
      <c r="O3326" s="27"/>
      <c r="P3326" s="27"/>
      <c r="Q3326" s="27"/>
      <c r="R3326" s="27"/>
      <c r="S3326" s="27"/>
      <c r="T3326" s="27"/>
      <c r="U3326" s="27"/>
      <c r="V3326" s="27"/>
      <c r="W3326" s="27"/>
    </row>
    <row r="3327" spans="3:23">
      <c r="C3327" s="27"/>
      <c r="D3327" s="27"/>
      <c r="E3327" s="27"/>
      <c r="F3327" s="27"/>
      <c r="G3327" s="27"/>
      <c r="H3327" s="27"/>
      <c r="I3327" s="27"/>
      <c r="J3327" s="27"/>
      <c r="K3327" s="27"/>
      <c r="L3327" s="27"/>
      <c r="M3327" s="27"/>
      <c r="N3327" s="27"/>
      <c r="O3327" s="27"/>
      <c r="P3327" s="27"/>
      <c r="Q3327" s="27"/>
      <c r="R3327" s="27"/>
      <c r="S3327" s="27"/>
      <c r="T3327" s="27"/>
      <c r="U3327" s="27"/>
      <c r="V3327" s="27"/>
      <c r="W3327" s="27"/>
    </row>
    <row r="3328" spans="3:23">
      <c r="C3328" s="27"/>
      <c r="D3328" s="27"/>
      <c r="E3328" s="27"/>
      <c r="F3328" s="27"/>
      <c r="G3328" s="27"/>
      <c r="H3328" s="27"/>
      <c r="I3328" s="27"/>
      <c r="J3328" s="27"/>
      <c r="K3328" s="27"/>
      <c r="L3328" s="27"/>
      <c r="M3328" s="27"/>
      <c r="N3328" s="27"/>
      <c r="O3328" s="27"/>
      <c r="P3328" s="27"/>
      <c r="Q3328" s="27"/>
      <c r="R3328" s="27"/>
      <c r="S3328" s="27"/>
      <c r="T3328" s="27"/>
      <c r="U3328" s="27"/>
      <c r="V3328" s="27"/>
      <c r="W3328" s="27"/>
    </row>
    <row r="3329" spans="3:23">
      <c r="C3329" s="27"/>
      <c r="D3329" s="27"/>
      <c r="E3329" s="27"/>
      <c r="F3329" s="27"/>
      <c r="G3329" s="27"/>
      <c r="H3329" s="27"/>
      <c r="I3329" s="27"/>
      <c r="J3329" s="27"/>
      <c r="K3329" s="27"/>
      <c r="L3329" s="27"/>
      <c r="M3329" s="27"/>
      <c r="N3329" s="27"/>
      <c r="O3329" s="27"/>
      <c r="P3329" s="27"/>
      <c r="Q3329" s="27"/>
      <c r="R3329" s="27"/>
      <c r="S3329" s="27"/>
      <c r="T3329" s="27"/>
      <c r="U3329" s="27"/>
      <c r="V3329" s="27"/>
      <c r="W3329" s="27"/>
    </row>
    <row r="3330" spans="3:23">
      <c r="C3330" s="27"/>
      <c r="D3330" s="27"/>
      <c r="E3330" s="27"/>
      <c r="F3330" s="27"/>
      <c r="G3330" s="27"/>
      <c r="H3330" s="27"/>
      <c r="I3330" s="27"/>
      <c r="J3330" s="27"/>
      <c r="K3330" s="27"/>
      <c r="L3330" s="27"/>
      <c r="M3330" s="27"/>
      <c r="N3330" s="27"/>
      <c r="O3330" s="27"/>
      <c r="P3330" s="27"/>
      <c r="Q3330" s="27"/>
      <c r="R3330" s="27"/>
      <c r="S3330" s="27"/>
      <c r="T3330" s="27"/>
      <c r="U3330" s="27"/>
      <c r="V3330" s="27"/>
      <c r="W3330" s="27"/>
    </row>
    <row r="3331" spans="3:23">
      <c r="C3331" s="27"/>
      <c r="D3331" s="27"/>
      <c r="E3331" s="27"/>
      <c r="F3331" s="27"/>
      <c r="G3331" s="27"/>
      <c r="H3331" s="27"/>
      <c r="I3331" s="27"/>
      <c r="J3331" s="27"/>
      <c r="K3331" s="27"/>
      <c r="L3331" s="27"/>
      <c r="M3331" s="27"/>
      <c r="N3331" s="27"/>
      <c r="O3331" s="27"/>
      <c r="P3331" s="27"/>
      <c r="Q3331" s="27"/>
      <c r="R3331" s="27"/>
      <c r="S3331" s="27"/>
      <c r="T3331" s="27"/>
      <c r="U3331" s="27"/>
      <c r="V3331" s="27"/>
      <c r="W3331" s="27"/>
    </row>
    <row r="3332" spans="3:23">
      <c r="C3332" s="27"/>
      <c r="D3332" s="27"/>
      <c r="E3332" s="27"/>
      <c r="F3332" s="27"/>
      <c r="G3332" s="27"/>
      <c r="H3332" s="27"/>
      <c r="I3332" s="27"/>
      <c r="J3332" s="27"/>
      <c r="K3332" s="27"/>
      <c r="L3332" s="27"/>
      <c r="M3332" s="27"/>
      <c r="N3332" s="27"/>
      <c r="O3332" s="27"/>
      <c r="P3332" s="27"/>
      <c r="Q3332" s="27"/>
      <c r="R3332" s="27"/>
      <c r="S3332" s="27"/>
      <c r="T3332" s="27"/>
      <c r="U3332" s="27"/>
      <c r="V3332" s="27"/>
      <c r="W3332" s="27"/>
    </row>
    <row r="3333" spans="3:23">
      <c r="C3333" s="27"/>
      <c r="D3333" s="27"/>
      <c r="E3333" s="27"/>
      <c r="F3333" s="27"/>
      <c r="G3333" s="27"/>
      <c r="H3333" s="27"/>
      <c r="I3333" s="27"/>
      <c r="J3333" s="27"/>
      <c r="K3333" s="27"/>
      <c r="L3333" s="27"/>
      <c r="M3333" s="27"/>
      <c r="N3333" s="27"/>
      <c r="O3333" s="27"/>
      <c r="P3333" s="27"/>
      <c r="Q3333" s="27"/>
      <c r="R3333" s="27"/>
      <c r="S3333" s="27"/>
      <c r="T3333" s="27"/>
      <c r="U3333" s="27"/>
      <c r="V3333" s="27"/>
      <c r="W3333" s="27"/>
    </row>
    <row r="3334" spans="3:23">
      <c r="C3334" s="27"/>
      <c r="D3334" s="27"/>
      <c r="E3334" s="27"/>
      <c r="F3334" s="27"/>
      <c r="G3334" s="27"/>
      <c r="H3334" s="27"/>
      <c r="I3334" s="27"/>
      <c r="J3334" s="27"/>
      <c r="K3334" s="27"/>
      <c r="L3334" s="27"/>
      <c r="M3334" s="27"/>
      <c r="N3334" s="27"/>
      <c r="O3334" s="27"/>
      <c r="P3334" s="27"/>
      <c r="Q3334" s="27"/>
      <c r="R3334" s="27"/>
      <c r="S3334" s="27"/>
      <c r="T3334" s="27"/>
      <c r="U3334" s="27"/>
      <c r="V3334" s="27"/>
      <c r="W3334" s="27"/>
    </row>
    <row r="3335" spans="3:23">
      <c r="C3335" s="27"/>
      <c r="D3335" s="27"/>
      <c r="E3335" s="27"/>
      <c r="F3335" s="27"/>
      <c r="G3335" s="27"/>
      <c r="H3335" s="27"/>
      <c r="I3335" s="27"/>
      <c r="J3335" s="27"/>
      <c r="K3335" s="27"/>
      <c r="L3335" s="27"/>
      <c r="M3335" s="27"/>
      <c r="N3335" s="27"/>
      <c r="O3335" s="27"/>
      <c r="P3335" s="27"/>
      <c r="Q3335" s="27"/>
      <c r="R3335" s="27"/>
      <c r="S3335" s="27"/>
      <c r="T3335" s="27"/>
      <c r="U3335" s="27"/>
      <c r="V3335" s="27"/>
      <c r="W3335" s="27"/>
    </row>
    <row r="3336" spans="3:23">
      <c r="C3336" s="27"/>
      <c r="D3336" s="27"/>
      <c r="E3336" s="27"/>
      <c r="F3336" s="27"/>
      <c r="G3336" s="27"/>
      <c r="H3336" s="27"/>
      <c r="I3336" s="27"/>
      <c r="J3336" s="27"/>
      <c r="K3336" s="27"/>
      <c r="L3336" s="27"/>
      <c r="M3336" s="27"/>
      <c r="N3336" s="27"/>
      <c r="O3336" s="27"/>
      <c r="P3336" s="27"/>
      <c r="Q3336" s="27"/>
      <c r="R3336" s="27"/>
      <c r="S3336" s="27"/>
      <c r="T3336" s="27"/>
      <c r="U3336" s="27"/>
      <c r="V3336" s="27"/>
      <c r="W3336" s="27"/>
    </row>
    <row r="3337" spans="3:23">
      <c r="C3337" s="27"/>
      <c r="D3337" s="27"/>
      <c r="E3337" s="27"/>
      <c r="F3337" s="27"/>
      <c r="G3337" s="27"/>
      <c r="H3337" s="27"/>
      <c r="I3337" s="27"/>
      <c r="J3337" s="27"/>
      <c r="K3337" s="27"/>
      <c r="L3337" s="27"/>
      <c r="M3337" s="27"/>
      <c r="N3337" s="27"/>
      <c r="O3337" s="27"/>
      <c r="P3337" s="27"/>
      <c r="Q3337" s="27"/>
      <c r="R3337" s="27"/>
      <c r="S3337" s="27"/>
      <c r="T3337" s="27"/>
      <c r="U3337" s="27"/>
      <c r="V3337" s="27"/>
      <c r="W3337" s="27"/>
    </row>
    <row r="3338" spans="3:23">
      <c r="C3338" s="27"/>
      <c r="D3338" s="27"/>
      <c r="E3338" s="27"/>
      <c r="F3338" s="27"/>
      <c r="G3338" s="27"/>
      <c r="H3338" s="27"/>
      <c r="I3338" s="27"/>
      <c r="J3338" s="27"/>
      <c r="K3338" s="27"/>
      <c r="L3338" s="27"/>
      <c r="M3338" s="27"/>
      <c r="N3338" s="27"/>
      <c r="O3338" s="27"/>
      <c r="P3338" s="27"/>
      <c r="Q3338" s="27"/>
      <c r="R3338" s="27"/>
      <c r="S3338" s="27"/>
      <c r="T3338" s="27"/>
      <c r="U3338" s="27"/>
      <c r="V3338" s="27"/>
      <c r="W3338" s="27"/>
    </row>
    <row r="3339" spans="3:23">
      <c r="C3339" s="27"/>
      <c r="D3339" s="27"/>
      <c r="E3339" s="27"/>
      <c r="F3339" s="27"/>
      <c r="G3339" s="27"/>
      <c r="H3339" s="27"/>
      <c r="I3339" s="27"/>
      <c r="J3339" s="27"/>
      <c r="K3339" s="27"/>
      <c r="L3339" s="27"/>
      <c r="M3339" s="27"/>
      <c r="N3339" s="27"/>
      <c r="O3339" s="27"/>
      <c r="P3339" s="27"/>
      <c r="Q3339" s="27"/>
      <c r="R3339" s="27"/>
      <c r="S3339" s="27"/>
      <c r="T3339" s="27"/>
      <c r="U3339" s="27"/>
      <c r="V3339" s="27"/>
      <c r="W3339" s="27"/>
    </row>
    <row r="3340" spans="3:23">
      <c r="C3340" s="27"/>
      <c r="D3340" s="27"/>
      <c r="E3340" s="27"/>
      <c r="F3340" s="27"/>
      <c r="G3340" s="27"/>
      <c r="H3340" s="27"/>
      <c r="I3340" s="27"/>
      <c r="J3340" s="27"/>
      <c r="K3340" s="27"/>
      <c r="L3340" s="27"/>
      <c r="M3340" s="27"/>
      <c r="N3340" s="27"/>
      <c r="O3340" s="27"/>
      <c r="P3340" s="27"/>
      <c r="Q3340" s="27"/>
      <c r="R3340" s="27"/>
      <c r="S3340" s="27"/>
      <c r="T3340" s="27"/>
      <c r="U3340" s="27"/>
      <c r="V3340" s="27"/>
      <c r="W3340" s="27"/>
    </row>
    <row r="3341" spans="3:23">
      <c r="C3341" s="27"/>
      <c r="D3341" s="27"/>
      <c r="E3341" s="27"/>
      <c r="F3341" s="27"/>
      <c r="G3341" s="27"/>
      <c r="H3341" s="27"/>
      <c r="I3341" s="27"/>
      <c r="J3341" s="27"/>
      <c r="K3341" s="27"/>
      <c r="L3341" s="27"/>
      <c r="M3341" s="27"/>
      <c r="N3341" s="27"/>
      <c r="O3341" s="27"/>
      <c r="P3341" s="27"/>
      <c r="Q3341" s="27"/>
      <c r="R3341" s="27"/>
      <c r="S3341" s="27"/>
      <c r="T3341" s="27"/>
      <c r="U3341" s="27"/>
      <c r="V3341" s="27"/>
      <c r="W3341" s="27"/>
    </row>
    <row r="3342" spans="3:23">
      <c r="C3342" s="27"/>
      <c r="D3342" s="27"/>
      <c r="E3342" s="27"/>
      <c r="F3342" s="27"/>
      <c r="G3342" s="27"/>
      <c r="H3342" s="27"/>
      <c r="I3342" s="27"/>
      <c r="J3342" s="27"/>
      <c r="K3342" s="27"/>
      <c r="L3342" s="27"/>
      <c r="M3342" s="27"/>
      <c r="N3342" s="27"/>
      <c r="O3342" s="27"/>
      <c r="P3342" s="27"/>
      <c r="Q3342" s="27"/>
      <c r="R3342" s="27"/>
      <c r="S3342" s="27"/>
      <c r="T3342" s="27"/>
      <c r="U3342" s="27"/>
      <c r="V3342" s="27"/>
      <c r="W3342" s="27"/>
    </row>
    <row r="3343" spans="3:23">
      <c r="C3343" s="27"/>
      <c r="D3343" s="27"/>
      <c r="E3343" s="27"/>
      <c r="F3343" s="27"/>
      <c r="G3343" s="27"/>
      <c r="H3343" s="27"/>
      <c r="I3343" s="27"/>
      <c r="J3343" s="27"/>
      <c r="K3343" s="27"/>
      <c r="L3343" s="27"/>
      <c r="M3343" s="27"/>
      <c r="N3343" s="27"/>
      <c r="O3343" s="27"/>
      <c r="P3343" s="27"/>
      <c r="Q3343" s="27"/>
      <c r="R3343" s="27"/>
      <c r="S3343" s="27"/>
      <c r="T3343" s="27"/>
      <c r="U3343" s="27"/>
      <c r="V3343" s="27"/>
      <c r="W3343" s="27"/>
    </row>
    <row r="3344" spans="3:23">
      <c r="C3344" s="27"/>
      <c r="D3344" s="27"/>
      <c r="E3344" s="27"/>
      <c r="F3344" s="27"/>
      <c r="G3344" s="27"/>
      <c r="H3344" s="27"/>
      <c r="I3344" s="27"/>
      <c r="J3344" s="27"/>
      <c r="K3344" s="27"/>
      <c r="L3344" s="27"/>
      <c r="M3344" s="27"/>
      <c r="N3344" s="27"/>
      <c r="O3344" s="27"/>
      <c r="P3344" s="27"/>
      <c r="Q3344" s="27"/>
      <c r="R3344" s="27"/>
      <c r="S3344" s="27"/>
      <c r="T3344" s="27"/>
      <c r="U3344" s="27"/>
      <c r="V3344" s="27"/>
      <c r="W3344" s="27"/>
    </row>
    <row r="3345" spans="3:23">
      <c r="C3345" s="27"/>
      <c r="D3345" s="27"/>
      <c r="E3345" s="27"/>
      <c r="F3345" s="27"/>
      <c r="G3345" s="27"/>
      <c r="H3345" s="27"/>
      <c r="I3345" s="27"/>
      <c r="J3345" s="27"/>
      <c r="K3345" s="27"/>
      <c r="L3345" s="27"/>
      <c r="M3345" s="27"/>
      <c r="N3345" s="27"/>
      <c r="O3345" s="27"/>
      <c r="P3345" s="27"/>
      <c r="Q3345" s="27"/>
      <c r="R3345" s="27"/>
      <c r="S3345" s="27"/>
      <c r="T3345" s="27"/>
      <c r="U3345" s="27"/>
      <c r="V3345" s="27"/>
      <c r="W3345" s="27"/>
    </row>
    <row r="3346" spans="3:23">
      <c r="C3346" s="27"/>
      <c r="D3346" s="27"/>
      <c r="E3346" s="27"/>
      <c r="F3346" s="27"/>
      <c r="G3346" s="27"/>
      <c r="H3346" s="27"/>
      <c r="I3346" s="27"/>
      <c r="J3346" s="27"/>
      <c r="K3346" s="27"/>
      <c r="L3346" s="27"/>
      <c r="M3346" s="27"/>
      <c r="N3346" s="27"/>
      <c r="O3346" s="27"/>
      <c r="P3346" s="27"/>
      <c r="Q3346" s="27"/>
      <c r="R3346" s="27"/>
      <c r="S3346" s="27"/>
      <c r="T3346" s="27"/>
      <c r="U3346" s="27"/>
      <c r="V3346" s="27"/>
      <c r="W3346" s="27"/>
    </row>
    <row r="3347" spans="3:23">
      <c r="C3347" s="27"/>
      <c r="D3347" s="27"/>
      <c r="E3347" s="27"/>
      <c r="F3347" s="27"/>
      <c r="G3347" s="27"/>
      <c r="H3347" s="27"/>
      <c r="I3347" s="27"/>
      <c r="J3347" s="27"/>
      <c r="K3347" s="27"/>
      <c r="L3347" s="27"/>
      <c r="M3347" s="27"/>
      <c r="N3347" s="27"/>
      <c r="O3347" s="27"/>
      <c r="P3347" s="27"/>
      <c r="Q3347" s="27"/>
      <c r="R3347" s="27"/>
      <c r="S3347" s="27"/>
      <c r="T3347" s="27"/>
      <c r="U3347" s="27"/>
      <c r="V3347" s="27"/>
      <c r="W3347" s="27"/>
    </row>
    <row r="3348" spans="3:23">
      <c r="C3348" s="27"/>
      <c r="D3348" s="27"/>
      <c r="E3348" s="27"/>
      <c r="F3348" s="27"/>
      <c r="G3348" s="27"/>
      <c r="H3348" s="27"/>
      <c r="I3348" s="27"/>
      <c r="J3348" s="27"/>
      <c r="K3348" s="27"/>
      <c r="L3348" s="27"/>
      <c r="M3348" s="27"/>
      <c r="N3348" s="27"/>
      <c r="O3348" s="27"/>
      <c r="P3348" s="27"/>
      <c r="Q3348" s="27"/>
      <c r="R3348" s="27"/>
      <c r="S3348" s="27"/>
      <c r="T3348" s="27"/>
      <c r="U3348" s="27"/>
      <c r="V3348" s="27"/>
      <c r="W3348" s="27"/>
    </row>
    <row r="3349" spans="3:23">
      <c r="C3349" s="27"/>
      <c r="D3349" s="27"/>
      <c r="E3349" s="27"/>
      <c r="F3349" s="27"/>
      <c r="G3349" s="27"/>
      <c r="H3349" s="27"/>
      <c r="I3349" s="27"/>
      <c r="J3349" s="27"/>
      <c r="K3349" s="27"/>
      <c r="L3349" s="27"/>
      <c r="M3349" s="27"/>
      <c r="N3349" s="27"/>
      <c r="O3349" s="27"/>
      <c r="P3349" s="27"/>
      <c r="Q3349" s="27"/>
      <c r="R3349" s="27"/>
      <c r="S3349" s="27"/>
      <c r="T3349" s="27"/>
      <c r="U3349" s="27"/>
      <c r="V3349" s="27"/>
      <c r="W3349" s="27"/>
    </row>
    <row r="3350" spans="3:23">
      <c r="C3350" s="27"/>
      <c r="D3350" s="27"/>
      <c r="E3350" s="27"/>
      <c r="F3350" s="27"/>
      <c r="G3350" s="27"/>
      <c r="H3350" s="27"/>
      <c r="I3350" s="27"/>
      <c r="J3350" s="27"/>
      <c r="K3350" s="27"/>
      <c r="L3350" s="27"/>
      <c r="M3350" s="27"/>
      <c r="N3350" s="27"/>
      <c r="O3350" s="27"/>
      <c r="P3350" s="27"/>
      <c r="Q3350" s="27"/>
      <c r="R3350" s="27"/>
      <c r="S3350" s="27"/>
      <c r="T3350" s="27"/>
      <c r="U3350" s="27"/>
      <c r="V3350" s="27"/>
      <c r="W3350" s="27"/>
    </row>
    <row r="3351" spans="3:23">
      <c r="C3351" s="27"/>
      <c r="D3351" s="27"/>
      <c r="E3351" s="27"/>
      <c r="F3351" s="27"/>
      <c r="G3351" s="27"/>
      <c r="H3351" s="27"/>
      <c r="I3351" s="27"/>
      <c r="J3351" s="27"/>
      <c r="K3351" s="27"/>
      <c r="L3351" s="27"/>
      <c r="M3351" s="27"/>
      <c r="N3351" s="27"/>
      <c r="O3351" s="27"/>
      <c r="P3351" s="27"/>
      <c r="Q3351" s="27"/>
      <c r="R3351" s="27"/>
      <c r="S3351" s="27"/>
      <c r="T3351" s="27"/>
      <c r="U3351" s="27"/>
      <c r="V3351" s="27"/>
      <c r="W3351" s="27"/>
    </row>
    <row r="3352" spans="3:23">
      <c r="C3352" s="27"/>
      <c r="D3352" s="27"/>
      <c r="E3352" s="27"/>
      <c r="F3352" s="27"/>
      <c r="G3352" s="27"/>
      <c r="H3352" s="27"/>
      <c r="I3352" s="27"/>
      <c r="J3352" s="27"/>
      <c r="K3352" s="27"/>
      <c r="L3352" s="27"/>
      <c r="M3352" s="27"/>
      <c r="N3352" s="27"/>
      <c r="O3352" s="27"/>
      <c r="P3352" s="27"/>
      <c r="Q3352" s="27"/>
      <c r="R3352" s="27"/>
      <c r="S3352" s="27"/>
      <c r="T3352" s="27"/>
      <c r="U3352" s="27"/>
      <c r="V3352" s="27"/>
      <c r="W3352" s="27"/>
    </row>
    <row r="3353" spans="3:23">
      <c r="C3353" s="27"/>
      <c r="D3353" s="27"/>
      <c r="E3353" s="27"/>
      <c r="F3353" s="27"/>
      <c r="G3353" s="27"/>
      <c r="H3353" s="27"/>
      <c r="I3353" s="27"/>
      <c r="J3353" s="27"/>
      <c r="K3353" s="27"/>
      <c r="L3353" s="27"/>
      <c r="M3353" s="27"/>
      <c r="N3353" s="27"/>
      <c r="O3353" s="27"/>
      <c r="P3353" s="27"/>
      <c r="Q3353" s="27"/>
      <c r="R3353" s="27"/>
      <c r="S3353" s="27"/>
      <c r="T3353" s="27"/>
      <c r="U3353" s="27"/>
      <c r="V3353" s="27"/>
      <c r="W3353" s="27"/>
    </row>
    <row r="3354" spans="3:23">
      <c r="C3354" s="27"/>
      <c r="D3354" s="27"/>
      <c r="E3354" s="27"/>
      <c r="F3354" s="27"/>
      <c r="G3354" s="27"/>
      <c r="H3354" s="27"/>
      <c r="I3354" s="27"/>
      <c r="J3354" s="27"/>
      <c r="K3354" s="27"/>
      <c r="L3354" s="27"/>
      <c r="M3354" s="27"/>
      <c r="N3354" s="27"/>
      <c r="O3354" s="27"/>
      <c r="P3354" s="27"/>
      <c r="Q3354" s="27"/>
      <c r="R3354" s="27"/>
      <c r="S3354" s="27"/>
      <c r="T3354" s="27"/>
      <c r="U3354" s="27"/>
      <c r="V3354" s="27"/>
      <c r="W3354" s="27"/>
    </row>
    <row r="3355" spans="3:23">
      <c r="C3355" s="27"/>
      <c r="D3355" s="27"/>
      <c r="E3355" s="27"/>
      <c r="F3355" s="27"/>
      <c r="G3355" s="27"/>
      <c r="H3355" s="27"/>
      <c r="I3355" s="27"/>
      <c r="J3355" s="27"/>
      <c r="K3355" s="27"/>
      <c r="L3355" s="27"/>
      <c r="M3355" s="27"/>
      <c r="N3355" s="27"/>
      <c r="O3355" s="27"/>
      <c r="P3355" s="27"/>
      <c r="Q3355" s="27"/>
      <c r="R3355" s="27"/>
      <c r="S3355" s="27"/>
      <c r="T3355" s="27"/>
      <c r="U3355" s="27"/>
      <c r="V3355" s="27"/>
      <c r="W3355" s="27"/>
    </row>
    <row r="3356" spans="3:23">
      <c r="C3356" s="27"/>
      <c r="D3356" s="27"/>
      <c r="E3356" s="27"/>
      <c r="F3356" s="27"/>
      <c r="G3356" s="27"/>
      <c r="H3356" s="27"/>
      <c r="I3356" s="27"/>
      <c r="J3356" s="27"/>
      <c r="K3356" s="27"/>
      <c r="L3356" s="27"/>
      <c r="M3356" s="27"/>
      <c r="N3356" s="27"/>
      <c r="O3356" s="27"/>
      <c r="P3356" s="27"/>
      <c r="Q3356" s="27"/>
      <c r="R3356" s="27"/>
      <c r="S3356" s="27"/>
      <c r="T3356" s="27"/>
      <c r="U3356" s="27"/>
      <c r="V3356" s="27"/>
      <c r="W3356" s="27"/>
    </row>
    <row r="3357" spans="3:23">
      <c r="C3357" s="27"/>
      <c r="D3357" s="27"/>
      <c r="E3357" s="27"/>
      <c r="F3357" s="27"/>
      <c r="G3357" s="27"/>
      <c r="H3357" s="27"/>
      <c r="I3357" s="27"/>
      <c r="J3357" s="27"/>
      <c r="K3357" s="27"/>
      <c r="L3357" s="27"/>
      <c r="M3357" s="27"/>
      <c r="N3357" s="27"/>
      <c r="O3357" s="27"/>
      <c r="P3357" s="27"/>
      <c r="Q3357" s="27"/>
      <c r="R3357" s="27"/>
      <c r="S3357" s="27"/>
      <c r="T3357" s="27"/>
      <c r="U3357" s="27"/>
      <c r="V3357" s="27"/>
      <c r="W3357" s="27"/>
    </row>
    <row r="3358" spans="3:23">
      <c r="C3358" s="27"/>
      <c r="D3358" s="27"/>
      <c r="E3358" s="27"/>
      <c r="F3358" s="27"/>
      <c r="G3358" s="27"/>
      <c r="H3358" s="27"/>
      <c r="I3358" s="27"/>
      <c r="J3358" s="27"/>
      <c r="K3358" s="27"/>
      <c r="L3358" s="27"/>
      <c r="M3358" s="27"/>
      <c r="N3358" s="27"/>
      <c r="O3358" s="27"/>
      <c r="P3358" s="27"/>
      <c r="Q3358" s="27"/>
      <c r="R3358" s="27"/>
      <c r="S3358" s="27"/>
      <c r="T3358" s="27"/>
      <c r="U3358" s="27"/>
      <c r="V3358" s="27"/>
      <c r="W3358" s="27"/>
    </row>
    <row r="3359" spans="3:23">
      <c r="C3359" s="27"/>
      <c r="D3359" s="27"/>
      <c r="E3359" s="27"/>
      <c r="F3359" s="27"/>
      <c r="G3359" s="27"/>
      <c r="H3359" s="27"/>
      <c r="I3359" s="27"/>
      <c r="J3359" s="27"/>
      <c r="K3359" s="27"/>
      <c r="L3359" s="27"/>
      <c r="M3359" s="27"/>
      <c r="N3359" s="27"/>
      <c r="O3359" s="27"/>
      <c r="P3359" s="27"/>
      <c r="Q3359" s="27"/>
      <c r="R3359" s="27"/>
      <c r="S3359" s="27"/>
      <c r="T3359" s="27"/>
      <c r="U3359" s="27"/>
      <c r="V3359" s="27"/>
      <c r="W3359" s="27"/>
    </row>
    <row r="3360" spans="3:23">
      <c r="C3360" s="27"/>
      <c r="D3360" s="27"/>
      <c r="E3360" s="27"/>
      <c r="F3360" s="27"/>
      <c r="G3360" s="27"/>
      <c r="H3360" s="27"/>
      <c r="I3360" s="27"/>
      <c r="J3360" s="27"/>
      <c r="K3360" s="27"/>
      <c r="L3360" s="27"/>
      <c r="M3360" s="27"/>
      <c r="N3360" s="27"/>
      <c r="O3360" s="27"/>
      <c r="P3360" s="27"/>
      <c r="Q3360" s="27"/>
      <c r="R3360" s="27"/>
      <c r="S3360" s="27"/>
      <c r="T3360" s="27"/>
      <c r="U3360" s="27"/>
      <c r="V3360" s="27"/>
      <c r="W3360" s="27"/>
    </row>
    <row r="3361" spans="3:23">
      <c r="C3361" s="27"/>
      <c r="D3361" s="27"/>
      <c r="E3361" s="27"/>
      <c r="F3361" s="27"/>
      <c r="G3361" s="27"/>
      <c r="H3361" s="27"/>
      <c r="I3361" s="27"/>
      <c r="J3361" s="27"/>
      <c r="K3361" s="27"/>
      <c r="L3361" s="27"/>
      <c r="M3361" s="27"/>
      <c r="N3361" s="27"/>
      <c r="O3361" s="27"/>
      <c r="P3361" s="27"/>
      <c r="Q3361" s="27"/>
      <c r="R3361" s="27"/>
      <c r="S3361" s="27"/>
      <c r="T3361" s="27"/>
      <c r="U3361" s="27"/>
      <c r="V3361" s="27"/>
      <c r="W3361" s="27"/>
    </row>
    <row r="3362" spans="3:23">
      <c r="C3362" s="27"/>
      <c r="D3362" s="27"/>
      <c r="E3362" s="27"/>
      <c r="F3362" s="27"/>
      <c r="G3362" s="27"/>
      <c r="H3362" s="27"/>
      <c r="I3362" s="27"/>
      <c r="J3362" s="27"/>
      <c r="K3362" s="27"/>
      <c r="L3362" s="27"/>
      <c r="M3362" s="27"/>
      <c r="N3362" s="27"/>
      <c r="O3362" s="27"/>
      <c r="P3362" s="27"/>
      <c r="Q3362" s="27"/>
      <c r="R3362" s="27"/>
      <c r="S3362" s="27"/>
      <c r="T3362" s="27"/>
      <c r="U3362" s="27"/>
      <c r="V3362" s="27"/>
      <c r="W3362" s="27"/>
    </row>
    <row r="3363" spans="3:23">
      <c r="C3363" s="27"/>
      <c r="D3363" s="27"/>
      <c r="E3363" s="27"/>
      <c r="F3363" s="27"/>
      <c r="G3363" s="27"/>
      <c r="H3363" s="27"/>
      <c r="I3363" s="27"/>
      <c r="J3363" s="27"/>
      <c r="K3363" s="27"/>
      <c r="L3363" s="27"/>
      <c r="M3363" s="27"/>
      <c r="N3363" s="27"/>
      <c r="O3363" s="27"/>
      <c r="P3363" s="27"/>
      <c r="Q3363" s="27"/>
      <c r="R3363" s="27"/>
      <c r="S3363" s="27"/>
      <c r="T3363" s="27"/>
      <c r="U3363" s="27"/>
      <c r="V3363" s="27"/>
      <c r="W3363" s="27"/>
    </row>
    <row r="3364" spans="3:23">
      <c r="C3364" s="27"/>
      <c r="D3364" s="27"/>
      <c r="E3364" s="27"/>
      <c r="F3364" s="27"/>
      <c r="G3364" s="27"/>
      <c r="H3364" s="27"/>
      <c r="I3364" s="27"/>
      <c r="J3364" s="27"/>
      <c r="K3364" s="27"/>
      <c r="L3364" s="27"/>
      <c r="M3364" s="27"/>
      <c r="N3364" s="27"/>
      <c r="O3364" s="27"/>
      <c r="P3364" s="27"/>
      <c r="Q3364" s="27"/>
      <c r="R3364" s="27"/>
      <c r="S3364" s="27"/>
      <c r="T3364" s="27"/>
      <c r="U3364" s="27"/>
      <c r="V3364" s="27"/>
      <c r="W3364" s="27"/>
    </row>
    <row r="3365" spans="3:23">
      <c r="C3365" s="27"/>
      <c r="D3365" s="27"/>
      <c r="E3365" s="27"/>
      <c r="F3365" s="27"/>
      <c r="G3365" s="27"/>
      <c r="H3365" s="27"/>
      <c r="I3365" s="27"/>
      <c r="J3365" s="27"/>
      <c r="K3365" s="27"/>
      <c r="L3365" s="27"/>
      <c r="M3365" s="27"/>
      <c r="N3365" s="27"/>
      <c r="O3365" s="27"/>
      <c r="P3365" s="27"/>
      <c r="Q3365" s="27"/>
      <c r="R3365" s="27"/>
      <c r="S3365" s="27"/>
      <c r="T3365" s="27"/>
      <c r="U3365" s="27"/>
      <c r="V3365" s="27"/>
      <c r="W3365" s="27"/>
    </row>
    <row r="3366" spans="3:23">
      <c r="C3366" s="27"/>
      <c r="D3366" s="27"/>
      <c r="E3366" s="27"/>
      <c r="F3366" s="27"/>
      <c r="G3366" s="27"/>
      <c r="H3366" s="27"/>
      <c r="I3366" s="27"/>
      <c r="J3366" s="27"/>
      <c r="K3366" s="27"/>
      <c r="L3366" s="27"/>
      <c r="M3366" s="27"/>
      <c r="N3366" s="27"/>
      <c r="O3366" s="27"/>
      <c r="P3366" s="27"/>
      <c r="Q3366" s="27"/>
      <c r="R3366" s="27"/>
      <c r="S3366" s="27"/>
      <c r="T3366" s="27"/>
      <c r="U3366" s="27"/>
      <c r="V3366" s="27"/>
      <c r="W3366" s="27"/>
    </row>
    <row r="3367" spans="3:23">
      <c r="C3367" s="27"/>
      <c r="D3367" s="27"/>
      <c r="E3367" s="27"/>
      <c r="F3367" s="27"/>
      <c r="G3367" s="27"/>
      <c r="H3367" s="27"/>
      <c r="I3367" s="27"/>
      <c r="J3367" s="27"/>
      <c r="K3367" s="27"/>
      <c r="L3367" s="27"/>
      <c r="M3367" s="27"/>
      <c r="N3367" s="27"/>
      <c r="O3367" s="27"/>
      <c r="P3367" s="27"/>
      <c r="Q3367" s="27"/>
      <c r="R3367" s="27"/>
      <c r="S3367" s="27"/>
      <c r="T3367" s="27"/>
      <c r="U3367" s="27"/>
      <c r="V3367" s="27"/>
      <c r="W3367" s="27"/>
    </row>
    <row r="3368" spans="3:23">
      <c r="C3368" s="27"/>
      <c r="D3368" s="27"/>
      <c r="E3368" s="27"/>
      <c r="F3368" s="27"/>
      <c r="G3368" s="27"/>
      <c r="H3368" s="27"/>
      <c r="I3368" s="27"/>
      <c r="J3368" s="27"/>
      <c r="K3368" s="27"/>
      <c r="L3368" s="27"/>
      <c r="M3368" s="27"/>
      <c r="N3368" s="27"/>
      <c r="O3368" s="27"/>
      <c r="P3368" s="27"/>
      <c r="Q3368" s="27"/>
      <c r="R3368" s="27"/>
      <c r="S3368" s="27"/>
      <c r="T3368" s="27"/>
      <c r="U3368" s="27"/>
      <c r="V3368" s="27"/>
      <c r="W3368" s="27"/>
    </row>
    <row r="3369" spans="3:23">
      <c r="C3369" s="27"/>
      <c r="D3369" s="27"/>
      <c r="E3369" s="27"/>
      <c r="F3369" s="27"/>
      <c r="G3369" s="27"/>
      <c r="H3369" s="27"/>
      <c r="I3369" s="27"/>
      <c r="J3369" s="27"/>
      <c r="K3369" s="27"/>
      <c r="L3369" s="27"/>
      <c r="M3369" s="27"/>
      <c r="N3369" s="27"/>
      <c r="O3369" s="27"/>
      <c r="P3369" s="27"/>
      <c r="Q3369" s="27"/>
      <c r="R3369" s="27"/>
      <c r="S3369" s="27"/>
      <c r="T3369" s="27"/>
      <c r="U3369" s="27"/>
      <c r="V3369" s="27"/>
      <c r="W3369" s="27"/>
    </row>
    <row r="3370" spans="3:23">
      <c r="C3370" s="27"/>
      <c r="D3370" s="27"/>
      <c r="E3370" s="27"/>
      <c r="F3370" s="27"/>
      <c r="G3370" s="27"/>
      <c r="H3370" s="27"/>
      <c r="I3370" s="27"/>
      <c r="J3370" s="27"/>
      <c r="K3370" s="27"/>
      <c r="L3370" s="27"/>
      <c r="M3370" s="27"/>
      <c r="N3370" s="27"/>
      <c r="O3370" s="27"/>
      <c r="P3370" s="27"/>
      <c r="Q3370" s="27"/>
      <c r="R3370" s="27"/>
      <c r="S3370" s="27"/>
      <c r="T3370" s="27"/>
      <c r="U3370" s="27"/>
      <c r="V3370" s="27"/>
      <c r="W3370" s="27"/>
    </row>
    <row r="3371" spans="3:23">
      <c r="C3371" s="27"/>
      <c r="D3371" s="27"/>
      <c r="E3371" s="27"/>
      <c r="F3371" s="27"/>
      <c r="G3371" s="27"/>
      <c r="H3371" s="27"/>
      <c r="I3371" s="27"/>
      <c r="J3371" s="27"/>
      <c r="K3371" s="27"/>
      <c r="L3371" s="27"/>
      <c r="M3371" s="27"/>
      <c r="N3371" s="27"/>
      <c r="O3371" s="27"/>
      <c r="P3371" s="27"/>
      <c r="Q3371" s="27"/>
      <c r="R3371" s="27"/>
      <c r="S3371" s="27"/>
      <c r="T3371" s="27"/>
      <c r="U3371" s="27"/>
      <c r="V3371" s="27"/>
      <c r="W3371" s="27"/>
    </row>
    <row r="3372" spans="3:23">
      <c r="C3372" s="27"/>
      <c r="D3372" s="27"/>
      <c r="E3372" s="27"/>
      <c r="F3372" s="27"/>
      <c r="G3372" s="27"/>
      <c r="H3372" s="27"/>
      <c r="I3372" s="27"/>
      <c r="J3372" s="27"/>
      <c r="K3372" s="27"/>
      <c r="L3372" s="27"/>
      <c r="M3372" s="27"/>
      <c r="N3372" s="27"/>
      <c r="O3372" s="27"/>
      <c r="P3372" s="27"/>
      <c r="Q3372" s="27"/>
      <c r="R3372" s="27"/>
      <c r="S3372" s="27"/>
      <c r="T3372" s="27"/>
      <c r="U3372" s="27"/>
      <c r="V3372" s="27"/>
      <c r="W3372" s="27"/>
    </row>
    <row r="3373" spans="3:23">
      <c r="C3373" s="27"/>
      <c r="D3373" s="27"/>
      <c r="E3373" s="27"/>
      <c r="F3373" s="27"/>
      <c r="G3373" s="27"/>
      <c r="H3373" s="27"/>
      <c r="I3373" s="27"/>
      <c r="J3373" s="27"/>
      <c r="K3373" s="27"/>
      <c r="L3373" s="27"/>
      <c r="M3373" s="27"/>
      <c r="N3373" s="27"/>
      <c r="O3373" s="27"/>
      <c r="P3373" s="27"/>
      <c r="Q3373" s="27"/>
      <c r="R3373" s="27"/>
      <c r="S3373" s="27"/>
      <c r="T3373" s="27"/>
      <c r="U3373" s="27"/>
      <c r="V3373" s="27"/>
      <c r="W3373" s="27"/>
    </row>
    <row r="3374" spans="3:23">
      <c r="C3374" s="27"/>
      <c r="D3374" s="27"/>
      <c r="E3374" s="27"/>
      <c r="F3374" s="27"/>
      <c r="G3374" s="27"/>
      <c r="H3374" s="27"/>
      <c r="I3374" s="27"/>
      <c r="J3374" s="27"/>
      <c r="K3374" s="27"/>
      <c r="L3374" s="27"/>
      <c r="M3374" s="27"/>
      <c r="N3374" s="27"/>
      <c r="O3374" s="27"/>
      <c r="P3374" s="27"/>
      <c r="Q3374" s="27"/>
      <c r="R3374" s="27"/>
      <c r="S3374" s="27"/>
      <c r="T3374" s="27"/>
      <c r="U3374" s="27"/>
      <c r="V3374" s="27"/>
      <c r="W3374" s="27"/>
    </row>
    <row r="3375" spans="3:23">
      <c r="C3375" s="27"/>
      <c r="D3375" s="27"/>
      <c r="E3375" s="27"/>
      <c r="F3375" s="27"/>
      <c r="G3375" s="27"/>
      <c r="H3375" s="27"/>
      <c r="I3375" s="27"/>
      <c r="J3375" s="27"/>
      <c r="K3375" s="27"/>
      <c r="L3375" s="27"/>
      <c r="M3375" s="27"/>
      <c r="N3375" s="27"/>
      <c r="O3375" s="27"/>
      <c r="P3375" s="27"/>
      <c r="Q3375" s="27"/>
      <c r="R3375" s="27"/>
      <c r="S3375" s="27"/>
      <c r="T3375" s="27"/>
      <c r="U3375" s="27"/>
      <c r="V3375" s="27"/>
      <c r="W3375" s="27"/>
    </row>
    <row r="3376" spans="3:23">
      <c r="C3376" s="27"/>
      <c r="D3376" s="27"/>
      <c r="E3376" s="27"/>
      <c r="F3376" s="27"/>
      <c r="G3376" s="27"/>
      <c r="H3376" s="27"/>
      <c r="I3376" s="27"/>
      <c r="J3376" s="27"/>
      <c r="K3376" s="27"/>
      <c r="L3376" s="27"/>
      <c r="M3376" s="27"/>
      <c r="N3376" s="27"/>
      <c r="O3376" s="27"/>
      <c r="P3376" s="27"/>
      <c r="Q3376" s="27"/>
      <c r="R3376" s="27"/>
      <c r="S3376" s="27"/>
      <c r="T3376" s="27"/>
      <c r="U3376" s="27"/>
      <c r="V3376" s="27"/>
      <c r="W3376" s="27"/>
    </row>
    <row r="3377" spans="3:23">
      <c r="C3377" s="27"/>
      <c r="D3377" s="27"/>
      <c r="E3377" s="27"/>
      <c r="F3377" s="27"/>
      <c r="G3377" s="27"/>
      <c r="H3377" s="27"/>
      <c r="I3377" s="27"/>
      <c r="J3377" s="27"/>
      <c r="K3377" s="27"/>
      <c r="L3377" s="27"/>
      <c r="M3377" s="27"/>
      <c r="N3377" s="27"/>
      <c r="O3377" s="27"/>
      <c r="P3377" s="27"/>
      <c r="Q3377" s="27"/>
      <c r="R3377" s="27"/>
      <c r="S3377" s="27"/>
      <c r="T3377" s="27"/>
      <c r="U3377" s="27"/>
      <c r="V3377" s="27"/>
      <c r="W3377" s="27"/>
    </row>
    <row r="3378" spans="3:23">
      <c r="C3378" s="27"/>
      <c r="D3378" s="27"/>
      <c r="E3378" s="27"/>
      <c r="F3378" s="27"/>
      <c r="G3378" s="27"/>
      <c r="H3378" s="27"/>
      <c r="I3378" s="27"/>
      <c r="J3378" s="27"/>
      <c r="K3378" s="27"/>
      <c r="L3378" s="27"/>
      <c r="M3378" s="27"/>
      <c r="N3378" s="27"/>
      <c r="O3378" s="27"/>
      <c r="P3378" s="27"/>
      <c r="Q3378" s="27"/>
      <c r="R3378" s="27"/>
      <c r="S3378" s="27"/>
      <c r="T3378" s="27"/>
      <c r="U3378" s="27"/>
      <c r="V3378" s="27"/>
      <c r="W3378" s="27"/>
    </row>
    <row r="3379" spans="3:23">
      <c r="C3379" s="27"/>
      <c r="D3379" s="27"/>
      <c r="E3379" s="27"/>
      <c r="F3379" s="27"/>
      <c r="G3379" s="27"/>
      <c r="H3379" s="27"/>
      <c r="I3379" s="27"/>
      <c r="J3379" s="27"/>
      <c r="K3379" s="27"/>
      <c r="L3379" s="27"/>
      <c r="M3379" s="27"/>
      <c r="N3379" s="27"/>
      <c r="O3379" s="27"/>
      <c r="P3379" s="27"/>
      <c r="Q3379" s="27"/>
      <c r="R3379" s="27"/>
      <c r="S3379" s="27"/>
      <c r="T3379" s="27"/>
      <c r="U3379" s="27"/>
      <c r="V3379" s="27"/>
      <c r="W3379" s="27"/>
    </row>
    <row r="3380" spans="3:23">
      <c r="C3380" s="27"/>
      <c r="D3380" s="27"/>
      <c r="E3380" s="27"/>
      <c r="F3380" s="27"/>
      <c r="G3380" s="27"/>
      <c r="H3380" s="27"/>
      <c r="I3380" s="27"/>
      <c r="J3380" s="27"/>
      <c r="K3380" s="27"/>
      <c r="L3380" s="27"/>
      <c r="M3380" s="27"/>
      <c r="N3380" s="27"/>
      <c r="O3380" s="27"/>
      <c r="P3380" s="27"/>
      <c r="Q3380" s="27"/>
      <c r="R3380" s="27"/>
      <c r="S3380" s="27"/>
      <c r="T3380" s="27"/>
      <c r="U3380" s="27"/>
      <c r="V3380" s="27"/>
      <c r="W3380" s="27"/>
    </row>
    <row r="3381" spans="3:23">
      <c r="C3381" s="27"/>
      <c r="D3381" s="27"/>
      <c r="E3381" s="27"/>
      <c r="F3381" s="27"/>
      <c r="G3381" s="27"/>
      <c r="H3381" s="27"/>
      <c r="I3381" s="27"/>
      <c r="J3381" s="27"/>
      <c r="K3381" s="27"/>
      <c r="L3381" s="27"/>
      <c r="M3381" s="27"/>
      <c r="N3381" s="27"/>
      <c r="O3381" s="27"/>
      <c r="P3381" s="27"/>
      <c r="Q3381" s="27"/>
      <c r="R3381" s="27"/>
      <c r="S3381" s="27"/>
      <c r="T3381" s="27"/>
      <c r="U3381" s="27"/>
      <c r="V3381" s="27"/>
      <c r="W3381" s="27"/>
    </row>
    <row r="3382" spans="3:23">
      <c r="C3382" s="27"/>
      <c r="D3382" s="27"/>
      <c r="E3382" s="27"/>
      <c r="F3382" s="27"/>
      <c r="G3382" s="27"/>
      <c r="H3382" s="27"/>
      <c r="I3382" s="27"/>
      <c r="J3382" s="27"/>
      <c r="K3382" s="27"/>
      <c r="L3382" s="27"/>
      <c r="M3382" s="27"/>
      <c r="N3382" s="27"/>
      <c r="O3382" s="27"/>
      <c r="P3382" s="27"/>
      <c r="Q3382" s="27"/>
      <c r="R3382" s="27"/>
      <c r="S3382" s="27"/>
      <c r="T3382" s="27"/>
      <c r="U3382" s="27"/>
      <c r="V3382" s="27"/>
      <c r="W3382" s="27"/>
    </row>
    <row r="3383" spans="3:23">
      <c r="C3383" s="27"/>
      <c r="D3383" s="27"/>
      <c r="E3383" s="27"/>
      <c r="F3383" s="27"/>
      <c r="G3383" s="27"/>
      <c r="H3383" s="27"/>
      <c r="I3383" s="27"/>
      <c r="J3383" s="27"/>
      <c r="K3383" s="27"/>
      <c r="L3383" s="27"/>
      <c r="M3383" s="27"/>
      <c r="N3383" s="27"/>
      <c r="O3383" s="27"/>
      <c r="P3383" s="27"/>
      <c r="Q3383" s="27"/>
      <c r="R3383" s="27"/>
      <c r="S3383" s="27"/>
      <c r="T3383" s="27"/>
      <c r="U3383" s="27"/>
      <c r="V3383" s="27"/>
      <c r="W3383" s="27"/>
    </row>
    <row r="3384" spans="3:23">
      <c r="C3384" s="27"/>
      <c r="D3384" s="27"/>
      <c r="E3384" s="27"/>
      <c r="F3384" s="27"/>
      <c r="G3384" s="27"/>
      <c r="H3384" s="27"/>
      <c r="I3384" s="27"/>
      <c r="J3384" s="27"/>
      <c r="K3384" s="27"/>
      <c r="L3384" s="27"/>
      <c r="M3384" s="27"/>
      <c r="N3384" s="27"/>
      <c r="O3384" s="27"/>
      <c r="P3384" s="27"/>
      <c r="Q3384" s="27"/>
      <c r="R3384" s="27"/>
      <c r="S3384" s="27"/>
      <c r="T3384" s="27"/>
      <c r="U3384" s="27"/>
      <c r="V3384" s="27"/>
      <c r="W3384" s="27"/>
    </row>
    <row r="3385" spans="3:23">
      <c r="C3385" s="27"/>
      <c r="D3385" s="27"/>
      <c r="E3385" s="27"/>
      <c r="F3385" s="27"/>
      <c r="G3385" s="27"/>
      <c r="H3385" s="27"/>
      <c r="I3385" s="27"/>
      <c r="J3385" s="27"/>
      <c r="K3385" s="27"/>
      <c r="L3385" s="27"/>
      <c r="M3385" s="27"/>
      <c r="N3385" s="27"/>
      <c r="O3385" s="27"/>
      <c r="P3385" s="27"/>
      <c r="Q3385" s="27"/>
      <c r="R3385" s="27"/>
      <c r="S3385" s="27"/>
      <c r="T3385" s="27"/>
      <c r="U3385" s="27"/>
      <c r="V3385" s="27"/>
      <c r="W3385" s="27"/>
    </row>
    <row r="3386" spans="3:23">
      <c r="C3386" s="27"/>
      <c r="D3386" s="27"/>
      <c r="E3386" s="27"/>
      <c r="F3386" s="27"/>
      <c r="G3386" s="27"/>
      <c r="H3386" s="27"/>
      <c r="I3386" s="27"/>
      <c r="J3386" s="27"/>
      <c r="K3386" s="27"/>
      <c r="L3386" s="27"/>
      <c r="M3386" s="27"/>
      <c r="N3386" s="27"/>
      <c r="O3386" s="27"/>
      <c r="P3386" s="27"/>
      <c r="Q3386" s="27"/>
      <c r="R3386" s="27"/>
      <c r="S3386" s="27"/>
      <c r="T3386" s="27"/>
      <c r="U3386" s="27"/>
      <c r="V3386" s="27"/>
      <c r="W3386" s="27"/>
    </row>
    <row r="3387" spans="3:23">
      <c r="C3387" s="27"/>
      <c r="D3387" s="27"/>
      <c r="E3387" s="27"/>
      <c r="F3387" s="27"/>
      <c r="G3387" s="27"/>
      <c r="H3387" s="27"/>
      <c r="I3387" s="27"/>
      <c r="J3387" s="27"/>
      <c r="K3387" s="27"/>
      <c r="L3387" s="27"/>
      <c r="M3387" s="27"/>
      <c r="N3387" s="27"/>
      <c r="O3387" s="27"/>
      <c r="P3387" s="27"/>
      <c r="Q3387" s="27"/>
      <c r="R3387" s="27"/>
      <c r="S3387" s="27"/>
      <c r="T3387" s="27"/>
      <c r="U3387" s="27"/>
      <c r="V3387" s="27"/>
      <c r="W3387" s="27"/>
    </row>
    <row r="3388" spans="3:23">
      <c r="C3388" s="27"/>
      <c r="D3388" s="27"/>
      <c r="E3388" s="27"/>
      <c r="F3388" s="27"/>
      <c r="G3388" s="27"/>
      <c r="H3388" s="27"/>
      <c r="I3388" s="27"/>
      <c r="J3388" s="27"/>
      <c r="K3388" s="27"/>
      <c r="L3388" s="27"/>
      <c r="M3388" s="27"/>
      <c r="N3388" s="27"/>
      <c r="O3388" s="27"/>
      <c r="P3388" s="27"/>
      <c r="Q3388" s="27"/>
      <c r="R3388" s="27"/>
      <c r="S3388" s="27"/>
      <c r="T3388" s="27"/>
      <c r="U3388" s="27"/>
      <c r="V3388" s="27"/>
      <c r="W3388" s="27"/>
    </row>
    <row r="3389" spans="3:23">
      <c r="C3389" s="27"/>
      <c r="D3389" s="27"/>
      <c r="E3389" s="27"/>
      <c r="F3389" s="27"/>
      <c r="G3389" s="27"/>
      <c r="H3389" s="27"/>
      <c r="I3389" s="27"/>
      <c r="J3389" s="27"/>
      <c r="K3389" s="27"/>
      <c r="L3389" s="27"/>
      <c r="M3389" s="27"/>
      <c r="N3389" s="27"/>
      <c r="O3389" s="27"/>
      <c r="P3389" s="27"/>
      <c r="Q3389" s="27"/>
      <c r="R3389" s="27"/>
      <c r="S3389" s="27"/>
      <c r="T3389" s="27"/>
      <c r="U3389" s="27"/>
      <c r="V3389" s="27"/>
      <c r="W3389" s="27"/>
    </row>
    <row r="3390" spans="3:23">
      <c r="C3390" s="27"/>
      <c r="D3390" s="27"/>
      <c r="E3390" s="27"/>
      <c r="F3390" s="27"/>
      <c r="G3390" s="27"/>
      <c r="H3390" s="27"/>
      <c r="I3390" s="27"/>
      <c r="J3390" s="27"/>
      <c r="K3390" s="27"/>
      <c r="L3390" s="27"/>
      <c r="M3390" s="27"/>
      <c r="N3390" s="27"/>
      <c r="O3390" s="27"/>
      <c r="P3390" s="27"/>
      <c r="Q3390" s="27"/>
      <c r="R3390" s="27"/>
      <c r="S3390" s="27"/>
      <c r="T3390" s="27"/>
      <c r="U3390" s="27"/>
      <c r="V3390" s="27"/>
      <c r="W3390" s="27"/>
    </row>
    <row r="3391" spans="3:23">
      <c r="C3391" s="27"/>
      <c r="D3391" s="27"/>
      <c r="E3391" s="27"/>
      <c r="F3391" s="27"/>
      <c r="G3391" s="27"/>
      <c r="H3391" s="27"/>
      <c r="I3391" s="27"/>
      <c r="J3391" s="27"/>
      <c r="K3391" s="27"/>
      <c r="L3391" s="27"/>
      <c r="M3391" s="27"/>
      <c r="N3391" s="27"/>
      <c r="O3391" s="27"/>
      <c r="P3391" s="27"/>
      <c r="Q3391" s="27"/>
      <c r="R3391" s="27"/>
      <c r="S3391" s="27"/>
      <c r="T3391" s="27"/>
      <c r="U3391" s="27"/>
      <c r="V3391" s="27"/>
      <c r="W3391" s="27"/>
    </row>
    <row r="3392" spans="3:23">
      <c r="C3392" s="27"/>
      <c r="D3392" s="27"/>
      <c r="E3392" s="27"/>
      <c r="F3392" s="27"/>
      <c r="G3392" s="27"/>
      <c r="H3392" s="27"/>
      <c r="I3392" s="27"/>
      <c r="J3392" s="27"/>
      <c r="K3392" s="27"/>
      <c r="L3392" s="27"/>
      <c r="M3392" s="27"/>
      <c r="N3392" s="27"/>
      <c r="O3392" s="27"/>
      <c r="P3392" s="27"/>
      <c r="Q3392" s="27"/>
      <c r="R3392" s="27"/>
      <c r="S3392" s="27"/>
      <c r="T3392" s="27"/>
      <c r="U3392" s="27"/>
      <c r="V3392" s="27"/>
      <c r="W3392" s="27"/>
    </row>
    <row r="3393" spans="3:23">
      <c r="C3393" s="27"/>
      <c r="D3393" s="27"/>
      <c r="E3393" s="27"/>
      <c r="F3393" s="27"/>
      <c r="G3393" s="27"/>
      <c r="H3393" s="27"/>
      <c r="I3393" s="27"/>
      <c r="J3393" s="27"/>
      <c r="K3393" s="27"/>
      <c r="L3393" s="27"/>
      <c r="M3393" s="27"/>
      <c r="N3393" s="27"/>
      <c r="O3393" s="27"/>
      <c r="P3393" s="27"/>
      <c r="Q3393" s="27"/>
      <c r="R3393" s="27"/>
      <c r="S3393" s="27"/>
      <c r="T3393" s="27"/>
      <c r="U3393" s="27"/>
      <c r="V3393" s="27"/>
      <c r="W3393" s="27"/>
    </row>
    <row r="3394" spans="3:23">
      <c r="C3394" s="27"/>
      <c r="D3394" s="27"/>
      <c r="E3394" s="27"/>
      <c r="F3394" s="27"/>
      <c r="G3394" s="27"/>
      <c r="H3394" s="27"/>
      <c r="I3394" s="27"/>
      <c r="J3394" s="27"/>
      <c r="K3394" s="27"/>
      <c r="L3394" s="27"/>
      <c r="M3394" s="27"/>
      <c r="N3394" s="27"/>
      <c r="O3394" s="27"/>
      <c r="P3394" s="27"/>
      <c r="Q3394" s="27"/>
      <c r="R3394" s="27"/>
      <c r="S3394" s="27"/>
      <c r="T3394" s="27"/>
      <c r="U3394" s="27"/>
      <c r="V3394" s="27"/>
      <c r="W3394" s="27"/>
    </row>
    <row r="3395" spans="3:23">
      <c r="C3395" s="27"/>
      <c r="D3395" s="27"/>
      <c r="E3395" s="27"/>
      <c r="F3395" s="27"/>
      <c r="G3395" s="27"/>
      <c r="H3395" s="27"/>
      <c r="I3395" s="27"/>
      <c r="J3395" s="27"/>
      <c r="K3395" s="27"/>
      <c r="L3395" s="27"/>
      <c r="M3395" s="27"/>
      <c r="N3395" s="27"/>
      <c r="O3395" s="27"/>
      <c r="P3395" s="27"/>
      <c r="Q3395" s="27"/>
      <c r="R3395" s="27"/>
      <c r="S3395" s="27"/>
      <c r="T3395" s="27"/>
      <c r="U3395" s="27"/>
      <c r="V3395" s="27"/>
      <c r="W3395" s="27"/>
    </row>
    <row r="3396" spans="3:23">
      <c r="C3396" s="27"/>
      <c r="D3396" s="27"/>
      <c r="E3396" s="27"/>
      <c r="F3396" s="27"/>
      <c r="G3396" s="27"/>
      <c r="H3396" s="27"/>
      <c r="I3396" s="27"/>
      <c r="J3396" s="27"/>
      <c r="K3396" s="27"/>
      <c r="L3396" s="27"/>
      <c r="M3396" s="27"/>
      <c r="N3396" s="27"/>
      <c r="O3396" s="27"/>
      <c r="P3396" s="27"/>
      <c r="Q3396" s="27"/>
      <c r="R3396" s="27"/>
      <c r="S3396" s="27"/>
      <c r="T3396" s="27"/>
      <c r="U3396" s="27"/>
      <c r="V3396" s="27"/>
      <c r="W3396" s="27"/>
    </row>
    <row r="3397" spans="3:23">
      <c r="C3397" s="27"/>
      <c r="D3397" s="27"/>
      <c r="E3397" s="27"/>
      <c r="F3397" s="27"/>
      <c r="G3397" s="27"/>
      <c r="H3397" s="27"/>
      <c r="I3397" s="27"/>
      <c r="J3397" s="27"/>
      <c r="K3397" s="27"/>
      <c r="L3397" s="27"/>
      <c r="M3397" s="27"/>
      <c r="N3397" s="27"/>
      <c r="O3397" s="27"/>
      <c r="P3397" s="27"/>
      <c r="Q3397" s="27"/>
      <c r="R3397" s="27"/>
      <c r="S3397" s="27"/>
      <c r="T3397" s="27"/>
      <c r="U3397" s="27"/>
      <c r="V3397" s="27"/>
      <c r="W3397" s="27"/>
    </row>
    <row r="3398" spans="3:23">
      <c r="C3398" s="27"/>
      <c r="D3398" s="27"/>
      <c r="E3398" s="27"/>
      <c r="F3398" s="27"/>
      <c r="G3398" s="27"/>
      <c r="H3398" s="27"/>
      <c r="I3398" s="27"/>
      <c r="J3398" s="27"/>
      <c r="K3398" s="27"/>
      <c r="L3398" s="27"/>
      <c r="M3398" s="27"/>
      <c r="N3398" s="27"/>
      <c r="O3398" s="27"/>
      <c r="P3398" s="27"/>
      <c r="Q3398" s="27"/>
      <c r="R3398" s="27"/>
      <c r="S3398" s="27"/>
      <c r="T3398" s="27"/>
      <c r="U3398" s="27"/>
      <c r="V3398" s="27"/>
      <c r="W3398" s="27"/>
    </row>
    <row r="3399" spans="3:23">
      <c r="C3399" s="27"/>
      <c r="D3399" s="27"/>
      <c r="E3399" s="27"/>
      <c r="F3399" s="27"/>
      <c r="G3399" s="27"/>
      <c r="H3399" s="27"/>
      <c r="I3399" s="27"/>
      <c r="J3399" s="27"/>
      <c r="K3399" s="27"/>
      <c r="L3399" s="27"/>
      <c r="M3399" s="27"/>
      <c r="N3399" s="27"/>
      <c r="O3399" s="27"/>
      <c r="P3399" s="27"/>
      <c r="Q3399" s="27"/>
      <c r="R3399" s="27"/>
      <c r="S3399" s="27"/>
      <c r="T3399" s="27"/>
      <c r="U3399" s="27"/>
      <c r="V3399" s="27"/>
      <c r="W3399" s="27"/>
    </row>
    <row r="3400" spans="3:23">
      <c r="C3400" s="27"/>
      <c r="D3400" s="27"/>
      <c r="E3400" s="27"/>
      <c r="F3400" s="27"/>
      <c r="G3400" s="27"/>
      <c r="H3400" s="27"/>
      <c r="I3400" s="27"/>
      <c r="J3400" s="27"/>
      <c r="K3400" s="27"/>
      <c r="L3400" s="27"/>
      <c r="M3400" s="27"/>
      <c r="N3400" s="27"/>
      <c r="O3400" s="27"/>
      <c r="P3400" s="27"/>
      <c r="Q3400" s="27"/>
      <c r="R3400" s="27"/>
      <c r="S3400" s="27"/>
      <c r="T3400" s="27"/>
      <c r="U3400" s="27"/>
      <c r="V3400" s="27"/>
      <c r="W3400" s="27"/>
    </row>
    <row r="3401" spans="3:23">
      <c r="C3401" s="27"/>
      <c r="D3401" s="27"/>
      <c r="E3401" s="27"/>
      <c r="F3401" s="27"/>
      <c r="G3401" s="27"/>
      <c r="H3401" s="27"/>
      <c r="I3401" s="27"/>
      <c r="J3401" s="27"/>
      <c r="K3401" s="27"/>
      <c r="L3401" s="27"/>
      <c r="M3401" s="27"/>
      <c r="N3401" s="27"/>
      <c r="O3401" s="27"/>
      <c r="P3401" s="27"/>
      <c r="Q3401" s="27"/>
      <c r="R3401" s="27"/>
      <c r="S3401" s="27"/>
      <c r="T3401" s="27"/>
      <c r="U3401" s="27"/>
      <c r="V3401" s="27"/>
      <c r="W3401" s="27"/>
    </row>
    <row r="3402" spans="3:23">
      <c r="C3402" s="27"/>
      <c r="D3402" s="27"/>
      <c r="E3402" s="27"/>
      <c r="F3402" s="27"/>
      <c r="G3402" s="27"/>
      <c r="H3402" s="27"/>
      <c r="I3402" s="27"/>
      <c r="J3402" s="27"/>
      <c r="K3402" s="27"/>
      <c r="L3402" s="27"/>
      <c r="M3402" s="27"/>
      <c r="N3402" s="27"/>
      <c r="O3402" s="27"/>
      <c r="P3402" s="27"/>
      <c r="Q3402" s="27"/>
      <c r="R3402" s="27"/>
      <c r="S3402" s="27"/>
      <c r="T3402" s="27"/>
      <c r="U3402" s="27"/>
      <c r="V3402" s="27"/>
      <c r="W3402" s="27"/>
    </row>
    <row r="3403" spans="3:23">
      <c r="C3403" s="27"/>
      <c r="D3403" s="27"/>
      <c r="E3403" s="27"/>
      <c r="F3403" s="27"/>
      <c r="G3403" s="27"/>
      <c r="H3403" s="27"/>
      <c r="I3403" s="27"/>
      <c r="J3403" s="27"/>
      <c r="K3403" s="27"/>
      <c r="L3403" s="27"/>
      <c r="M3403" s="27"/>
      <c r="N3403" s="27"/>
      <c r="O3403" s="27"/>
      <c r="P3403" s="27"/>
      <c r="Q3403" s="27"/>
      <c r="R3403" s="27"/>
      <c r="S3403" s="27"/>
      <c r="T3403" s="27"/>
      <c r="U3403" s="27"/>
      <c r="V3403" s="27"/>
      <c r="W3403" s="27"/>
    </row>
    <row r="3404" spans="3:23">
      <c r="C3404" s="27"/>
      <c r="D3404" s="27"/>
      <c r="E3404" s="27"/>
      <c r="F3404" s="27"/>
      <c r="G3404" s="27"/>
      <c r="H3404" s="27"/>
      <c r="I3404" s="27"/>
      <c r="J3404" s="27"/>
      <c r="K3404" s="27"/>
      <c r="L3404" s="27"/>
      <c r="M3404" s="27"/>
      <c r="N3404" s="27"/>
      <c r="O3404" s="27"/>
      <c r="P3404" s="27"/>
      <c r="Q3404" s="27"/>
      <c r="R3404" s="27"/>
      <c r="S3404" s="27"/>
      <c r="T3404" s="27"/>
      <c r="U3404" s="27"/>
      <c r="V3404" s="27"/>
      <c r="W3404" s="27"/>
    </row>
    <row r="3405" spans="3:23">
      <c r="C3405" s="27"/>
      <c r="D3405" s="27"/>
      <c r="E3405" s="27"/>
      <c r="F3405" s="27"/>
      <c r="G3405" s="27"/>
      <c r="H3405" s="27"/>
      <c r="I3405" s="27"/>
      <c r="J3405" s="27"/>
      <c r="K3405" s="27"/>
      <c r="L3405" s="27"/>
      <c r="M3405" s="27"/>
      <c r="N3405" s="27"/>
      <c r="O3405" s="27"/>
      <c r="P3405" s="27"/>
      <c r="Q3405" s="27"/>
      <c r="R3405" s="27"/>
      <c r="S3405" s="27"/>
      <c r="T3405" s="27"/>
      <c r="U3405" s="27"/>
      <c r="V3405" s="27"/>
      <c r="W3405" s="27"/>
    </row>
    <row r="3406" spans="3:23">
      <c r="C3406" s="27"/>
      <c r="D3406" s="27"/>
      <c r="E3406" s="27"/>
      <c r="F3406" s="27"/>
      <c r="G3406" s="27"/>
      <c r="H3406" s="27"/>
      <c r="I3406" s="27"/>
      <c r="J3406" s="27"/>
      <c r="K3406" s="27"/>
      <c r="L3406" s="27"/>
      <c r="M3406" s="27"/>
      <c r="N3406" s="27"/>
      <c r="O3406" s="27"/>
      <c r="P3406" s="27"/>
      <c r="Q3406" s="27"/>
      <c r="R3406" s="27"/>
      <c r="S3406" s="27"/>
      <c r="T3406" s="27"/>
      <c r="U3406" s="27"/>
      <c r="V3406" s="27"/>
      <c r="W3406" s="27"/>
    </row>
    <row r="3407" spans="3:23">
      <c r="C3407" s="27"/>
      <c r="D3407" s="27"/>
      <c r="E3407" s="27"/>
      <c r="F3407" s="27"/>
      <c r="G3407" s="27"/>
      <c r="H3407" s="27"/>
      <c r="I3407" s="27"/>
      <c r="J3407" s="27"/>
      <c r="K3407" s="27"/>
      <c r="L3407" s="27"/>
      <c r="M3407" s="27"/>
      <c r="N3407" s="27"/>
      <c r="O3407" s="27"/>
      <c r="P3407" s="27"/>
      <c r="Q3407" s="27"/>
      <c r="R3407" s="27"/>
      <c r="S3407" s="27"/>
      <c r="T3407" s="27"/>
      <c r="U3407" s="27"/>
      <c r="V3407" s="27"/>
      <c r="W3407" s="27"/>
    </row>
    <row r="3408" spans="3:23">
      <c r="C3408" s="27"/>
      <c r="D3408" s="27"/>
      <c r="E3408" s="27"/>
      <c r="F3408" s="27"/>
      <c r="G3408" s="27"/>
      <c r="H3408" s="27"/>
      <c r="I3408" s="27"/>
      <c r="J3408" s="27"/>
      <c r="K3408" s="27"/>
      <c r="L3408" s="27"/>
      <c r="M3408" s="27"/>
      <c r="N3408" s="27"/>
      <c r="O3408" s="27"/>
      <c r="P3408" s="27"/>
      <c r="Q3408" s="27"/>
      <c r="R3408" s="27"/>
      <c r="S3408" s="27"/>
      <c r="T3408" s="27"/>
      <c r="U3408" s="27"/>
      <c r="V3408" s="27"/>
      <c r="W3408" s="27"/>
    </row>
    <row r="3409" spans="3:23">
      <c r="C3409" s="27"/>
      <c r="D3409" s="27"/>
      <c r="E3409" s="27"/>
      <c r="F3409" s="27"/>
      <c r="G3409" s="27"/>
      <c r="H3409" s="27"/>
      <c r="I3409" s="27"/>
      <c r="J3409" s="27"/>
      <c r="K3409" s="27"/>
      <c r="L3409" s="27"/>
      <c r="M3409" s="27"/>
      <c r="N3409" s="27"/>
      <c r="O3409" s="27"/>
      <c r="P3409" s="27"/>
      <c r="Q3409" s="27"/>
      <c r="R3409" s="27"/>
      <c r="S3409" s="27"/>
      <c r="T3409" s="27"/>
      <c r="U3409" s="27"/>
      <c r="V3409" s="27"/>
      <c r="W3409" s="27"/>
    </row>
    <row r="3410" spans="3:23">
      <c r="C3410" s="27"/>
      <c r="D3410" s="27"/>
      <c r="E3410" s="27"/>
      <c r="F3410" s="27"/>
      <c r="G3410" s="27"/>
      <c r="H3410" s="27"/>
      <c r="I3410" s="27"/>
      <c r="J3410" s="27"/>
      <c r="K3410" s="27"/>
      <c r="L3410" s="27"/>
      <c r="M3410" s="27"/>
      <c r="N3410" s="27"/>
      <c r="O3410" s="27"/>
      <c r="P3410" s="27"/>
      <c r="Q3410" s="27"/>
      <c r="R3410" s="27"/>
      <c r="S3410" s="27"/>
      <c r="T3410" s="27"/>
      <c r="U3410" s="27"/>
      <c r="V3410" s="27"/>
      <c r="W3410" s="27"/>
    </row>
    <row r="3411" spans="3:23">
      <c r="C3411" s="27"/>
      <c r="D3411" s="27"/>
      <c r="E3411" s="27"/>
      <c r="F3411" s="27"/>
      <c r="G3411" s="27"/>
      <c r="H3411" s="27"/>
      <c r="I3411" s="27"/>
      <c r="J3411" s="27"/>
      <c r="K3411" s="27"/>
      <c r="L3411" s="27"/>
      <c r="M3411" s="27"/>
      <c r="N3411" s="27"/>
      <c r="O3411" s="27"/>
      <c r="P3411" s="27"/>
      <c r="Q3411" s="27"/>
      <c r="R3411" s="27"/>
      <c r="S3411" s="27"/>
      <c r="T3411" s="27"/>
      <c r="U3411" s="27"/>
      <c r="V3411" s="27"/>
      <c r="W3411" s="27"/>
    </row>
    <row r="3412" spans="3:23">
      <c r="C3412" s="27"/>
      <c r="D3412" s="27"/>
      <c r="E3412" s="27"/>
      <c r="F3412" s="27"/>
      <c r="G3412" s="27"/>
      <c r="H3412" s="27"/>
      <c r="I3412" s="27"/>
      <c r="J3412" s="27"/>
      <c r="K3412" s="27"/>
      <c r="L3412" s="27"/>
      <c r="M3412" s="27"/>
      <c r="N3412" s="27"/>
      <c r="O3412" s="27"/>
      <c r="P3412" s="27"/>
      <c r="Q3412" s="27"/>
      <c r="R3412" s="27"/>
      <c r="S3412" s="27"/>
      <c r="T3412" s="27"/>
      <c r="U3412" s="27"/>
      <c r="V3412" s="27"/>
      <c r="W3412" s="27"/>
    </row>
    <row r="3413" spans="3:23">
      <c r="C3413" s="27"/>
      <c r="D3413" s="27"/>
      <c r="E3413" s="27"/>
      <c r="F3413" s="27"/>
      <c r="G3413" s="27"/>
      <c r="H3413" s="27"/>
      <c r="I3413" s="27"/>
      <c r="J3413" s="27"/>
      <c r="K3413" s="27"/>
      <c r="L3413" s="27"/>
      <c r="M3413" s="27"/>
      <c r="N3413" s="27"/>
      <c r="O3413" s="27"/>
      <c r="P3413" s="27"/>
      <c r="Q3413" s="27"/>
      <c r="R3413" s="27"/>
      <c r="S3413" s="27"/>
      <c r="T3413" s="27"/>
      <c r="U3413" s="27"/>
      <c r="V3413" s="27"/>
      <c r="W3413" s="27"/>
    </row>
    <row r="3414" spans="3:23">
      <c r="C3414" s="27"/>
      <c r="D3414" s="27"/>
      <c r="E3414" s="27"/>
      <c r="F3414" s="27"/>
      <c r="G3414" s="27"/>
      <c r="H3414" s="27"/>
      <c r="I3414" s="27"/>
      <c r="J3414" s="27"/>
      <c r="K3414" s="27"/>
      <c r="L3414" s="27"/>
      <c r="M3414" s="27"/>
      <c r="N3414" s="27"/>
      <c r="O3414" s="27"/>
      <c r="P3414" s="27"/>
      <c r="Q3414" s="27"/>
      <c r="R3414" s="27"/>
      <c r="S3414" s="27"/>
      <c r="T3414" s="27"/>
      <c r="U3414" s="27"/>
      <c r="V3414" s="27"/>
      <c r="W3414" s="27"/>
    </row>
    <row r="3415" spans="3:23">
      <c r="C3415" s="27"/>
      <c r="D3415" s="27"/>
      <c r="E3415" s="27"/>
      <c r="F3415" s="27"/>
      <c r="G3415" s="27"/>
      <c r="H3415" s="27"/>
      <c r="I3415" s="27"/>
      <c r="J3415" s="27"/>
      <c r="K3415" s="27"/>
      <c r="L3415" s="27"/>
      <c r="M3415" s="27"/>
      <c r="N3415" s="27"/>
      <c r="O3415" s="27"/>
      <c r="P3415" s="27"/>
      <c r="Q3415" s="27"/>
      <c r="R3415" s="27"/>
      <c r="S3415" s="27"/>
      <c r="T3415" s="27"/>
      <c r="U3415" s="27"/>
      <c r="V3415" s="27"/>
      <c r="W3415" s="27"/>
    </row>
    <row r="3416" spans="3:23">
      <c r="C3416" s="27"/>
      <c r="D3416" s="27"/>
      <c r="E3416" s="27"/>
      <c r="F3416" s="27"/>
      <c r="G3416" s="27"/>
      <c r="H3416" s="27"/>
      <c r="I3416" s="27"/>
      <c r="J3416" s="27"/>
      <c r="K3416" s="27"/>
      <c r="L3416" s="27"/>
      <c r="M3416" s="27"/>
      <c r="N3416" s="27"/>
      <c r="O3416" s="27"/>
      <c r="P3416" s="27"/>
      <c r="Q3416" s="27"/>
      <c r="R3416" s="27"/>
      <c r="S3416" s="27"/>
      <c r="T3416" s="27"/>
      <c r="U3416" s="27"/>
      <c r="V3416" s="27"/>
      <c r="W3416" s="27"/>
    </row>
    <row r="3417" spans="3:23">
      <c r="C3417" s="27"/>
      <c r="D3417" s="27"/>
      <c r="E3417" s="27"/>
      <c r="F3417" s="27"/>
      <c r="G3417" s="27"/>
      <c r="H3417" s="27"/>
      <c r="I3417" s="27"/>
      <c r="J3417" s="27"/>
      <c r="K3417" s="27"/>
      <c r="L3417" s="27"/>
      <c r="M3417" s="27"/>
      <c r="N3417" s="27"/>
      <c r="O3417" s="27"/>
      <c r="P3417" s="27"/>
      <c r="Q3417" s="27"/>
      <c r="R3417" s="27"/>
      <c r="S3417" s="27"/>
      <c r="T3417" s="27"/>
      <c r="U3417" s="27"/>
      <c r="V3417" s="27"/>
      <c r="W3417" s="27"/>
    </row>
    <row r="3418" spans="3:23">
      <c r="C3418" s="27"/>
      <c r="D3418" s="27"/>
      <c r="E3418" s="27"/>
      <c r="F3418" s="27"/>
      <c r="G3418" s="27"/>
      <c r="H3418" s="27"/>
      <c r="I3418" s="27"/>
      <c r="J3418" s="27"/>
      <c r="K3418" s="27"/>
      <c r="L3418" s="27"/>
      <c r="M3418" s="27"/>
      <c r="N3418" s="27"/>
      <c r="O3418" s="27"/>
      <c r="P3418" s="27"/>
      <c r="Q3418" s="27"/>
      <c r="R3418" s="27"/>
      <c r="S3418" s="27"/>
      <c r="T3418" s="27"/>
      <c r="U3418" s="27"/>
      <c r="V3418" s="27"/>
      <c r="W3418" s="27"/>
    </row>
    <row r="3419" spans="3:23">
      <c r="C3419" s="27"/>
      <c r="D3419" s="27"/>
      <c r="E3419" s="27"/>
      <c r="F3419" s="27"/>
      <c r="G3419" s="27"/>
      <c r="H3419" s="27"/>
      <c r="I3419" s="27"/>
      <c r="J3419" s="27"/>
      <c r="K3419" s="27"/>
      <c r="L3419" s="27"/>
      <c r="M3419" s="27"/>
      <c r="N3419" s="27"/>
      <c r="O3419" s="27"/>
      <c r="P3419" s="27"/>
      <c r="Q3419" s="27"/>
      <c r="R3419" s="27"/>
      <c r="S3419" s="27"/>
      <c r="T3419" s="27"/>
      <c r="U3419" s="27"/>
      <c r="V3419" s="27"/>
      <c r="W3419" s="27"/>
    </row>
    <row r="3420" spans="3:23">
      <c r="C3420" s="27"/>
      <c r="D3420" s="27"/>
      <c r="E3420" s="27"/>
      <c r="F3420" s="27"/>
      <c r="G3420" s="27"/>
      <c r="H3420" s="27"/>
      <c r="I3420" s="27"/>
      <c r="J3420" s="27"/>
      <c r="K3420" s="27"/>
      <c r="L3420" s="27"/>
      <c r="M3420" s="27"/>
      <c r="N3420" s="27"/>
      <c r="O3420" s="27"/>
      <c r="P3420" s="27"/>
      <c r="Q3420" s="27"/>
      <c r="R3420" s="27"/>
      <c r="S3420" s="27"/>
      <c r="T3420" s="27"/>
      <c r="U3420" s="27"/>
      <c r="V3420" s="27"/>
      <c r="W3420" s="27"/>
    </row>
    <row r="3421" spans="3:23">
      <c r="C3421" s="27"/>
      <c r="D3421" s="27"/>
      <c r="E3421" s="27"/>
      <c r="F3421" s="27"/>
      <c r="G3421" s="27"/>
      <c r="H3421" s="27"/>
      <c r="I3421" s="27"/>
      <c r="J3421" s="27"/>
      <c r="K3421" s="27"/>
      <c r="L3421" s="27"/>
      <c r="M3421" s="27"/>
      <c r="N3421" s="27"/>
      <c r="O3421" s="27"/>
      <c r="P3421" s="27"/>
      <c r="Q3421" s="27"/>
      <c r="R3421" s="27"/>
      <c r="S3421" s="27"/>
      <c r="T3421" s="27"/>
      <c r="U3421" s="27"/>
      <c r="V3421" s="27"/>
      <c r="W3421" s="27"/>
    </row>
    <row r="3422" spans="3:23">
      <c r="C3422" s="27"/>
      <c r="D3422" s="27"/>
      <c r="E3422" s="27"/>
      <c r="F3422" s="27"/>
      <c r="G3422" s="27"/>
      <c r="H3422" s="27"/>
      <c r="I3422" s="27"/>
      <c r="J3422" s="27"/>
      <c r="K3422" s="27"/>
      <c r="L3422" s="27"/>
      <c r="M3422" s="27"/>
      <c r="N3422" s="27"/>
      <c r="O3422" s="27"/>
      <c r="P3422" s="27"/>
      <c r="Q3422" s="27"/>
      <c r="R3422" s="27"/>
      <c r="S3422" s="27"/>
      <c r="T3422" s="27"/>
      <c r="U3422" s="27"/>
      <c r="V3422" s="27"/>
      <c r="W3422" s="27"/>
    </row>
    <row r="3423" spans="3:23">
      <c r="C3423" s="27"/>
      <c r="D3423" s="27"/>
      <c r="E3423" s="27"/>
      <c r="F3423" s="27"/>
      <c r="G3423" s="27"/>
      <c r="H3423" s="27"/>
      <c r="I3423" s="27"/>
      <c r="J3423" s="27"/>
      <c r="K3423" s="27"/>
      <c r="L3423" s="27"/>
      <c r="M3423" s="27"/>
      <c r="N3423" s="27"/>
      <c r="O3423" s="27"/>
      <c r="P3423" s="27"/>
      <c r="Q3423" s="27"/>
      <c r="R3423" s="27"/>
      <c r="S3423" s="27"/>
      <c r="T3423" s="27"/>
      <c r="U3423" s="27"/>
      <c r="V3423" s="27"/>
      <c r="W3423" s="27"/>
    </row>
    <row r="3424" spans="3:23">
      <c r="C3424" s="27"/>
      <c r="D3424" s="27"/>
      <c r="E3424" s="27"/>
      <c r="F3424" s="27"/>
      <c r="G3424" s="27"/>
      <c r="H3424" s="27"/>
      <c r="I3424" s="27"/>
      <c r="J3424" s="27"/>
      <c r="K3424" s="27"/>
      <c r="L3424" s="27"/>
      <c r="M3424" s="27"/>
      <c r="N3424" s="27"/>
      <c r="O3424" s="27"/>
      <c r="P3424" s="27"/>
      <c r="Q3424" s="27"/>
      <c r="R3424" s="27"/>
      <c r="S3424" s="27"/>
      <c r="T3424" s="27"/>
      <c r="U3424" s="27"/>
      <c r="V3424" s="27"/>
      <c r="W3424" s="27"/>
    </row>
    <row r="3425" spans="3:23">
      <c r="C3425" s="27"/>
      <c r="D3425" s="27"/>
      <c r="E3425" s="27"/>
      <c r="F3425" s="27"/>
      <c r="G3425" s="27"/>
      <c r="H3425" s="27"/>
      <c r="I3425" s="27"/>
      <c r="J3425" s="27"/>
      <c r="K3425" s="27"/>
      <c r="L3425" s="27"/>
      <c r="M3425" s="27"/>
      <c r="N3425" s="27"/>
      <c r="O3425" s="27"/>
      <c r="P3425" s="27"/>
      <c r="Q3425" s="27"/>
      <c r="R3425" s="27"/>
      <c r="S3425" s="27"/>
      <c r="T3425" s="27"/>
      <c r="U3425" s="27"/>
      <c r="V3425" s="27"/>
      <c r="W3425" s="27"/>
    </row>
    <row r="3426" spans="3:23">
      <c r="C3426" s="27"/>
      <c r="D3426" s="27"/>
      <c r="E3426" s="27"/>
      <c r="F3426" s="27"/>
      <c r="G3426" s="27"/>
      <c r="H3426" s="27"/>
      <c r="I3426" s="27"/>
      <c r="J3426" s="27"/>
      <c r="K3426" s="27"/>
      <c r="L3426" s="27"/>
      <c r="M3426" s="27"/>
      <c r="N3426" s="27"/>
      <c r="O3426" s="27"/>
      <c r="P3426" s="27"/>
      <c r="Q3426" s="27"/>
      <c r="R3426" s="27"/>
      <c r="S3426" s="27"/>
      <c r="T3426" s="27"/>
      <c r="U3426" s="27"/>
      <c r="V3426" s="27"/>
      <c r="W3426" s="27"/>
    </row>
    <row r="3427" spans="3:23">
      <c r="C3427" s="27"/>
      <c r="D3427" s="27"/>
      <c r="E3427" s="27"/>
      <c r="F3427" s="27"/>
      <c r="G3427" s="27"/>
      <c r="H3427" s="27"/>
      <c r="I3427" s="27"/>
      <c r="J3427" s="27"/>
      <c r="K3427" s="27"/>
      <c r="L3427" s="27"/>
      <c r="M3427" s="27"/>
      <c r="N3427" s="27"/>
      <c r="O3427" s="27"/>
      <c r="P3427" s="27"/>
      <c r="Q3427" s="27"/>
      <c r="R3427" s="27"/>
      <c r="S3427" s="27"/>
      <c r="T3427" s="27"/>
      <c r="U3427" s="27"/>
      <c r="V3427" s="27"/>
      <c r="W3427" s="27"/>
    </row>
    <row r="3428" spans="3:23">
      <c r="C3428" s="27"/>
      <c r="D3428" s="27"/>
      <c r="E3428" s="27"/>
      <c r="F3428" s="27"/>
      <c r="G3428" s="27"/>
      <c r="H3428" s="27"/>
      <c r="I3428" s="27"/>
      <c r="J3428" s="27"/>
      <c r="K3428" s="27"/>
      <c r="L3428" s="27"/>
      <c r="M3428" s="27"/>
      <c r="N3428" s="27"/>
      <c r="O3428" s="27"/>
      <c r="P3428" s="27"/>
      <c r="Q3428" s="27"/>
      <c r="R3428" s="27"/>
      <c r="S3428" s="27"/>
      <c r="T3428" s="27"/>
      <c r="U3428" s="27"/>
      <c r="V3428" s="27"/>
      <c r="W3428" s="27"/>
    </row>
    <row r="3429" spans="3:23">
      <c r="C3429" s="27"/>
      <c r="D3429" s="27"/>
      <c r="E3429" s="27"/>
      <c r="F3429" s="27"/>
      <c r="G3429" s="27"/>
      <c r="H3429" s="27"/>
      <c r="I3429" s="27"/>
      <c r="J3429" s="27"/>
      <c r="K3429" s="27"/>
      <c r="L3429" s="27"/>
      <c r="M3429" s="27"/>
      <c r="N3429" s="27"/>
      <c r="O3429" s="27"/>
      <c r="P3429" s="27"/>
      <c r="Q3429" s="27"/>
      <c r="R3429" s="27"/>
      <c r="S3429" s="27"/>
      <c r="T3429" s="27"/>
      <c r="U3429" s="27"/>
      <c r="V3429" s="27"/>
      <c r="W3429" s="27"/>
    </row>
    <row r="3430" spans="3:23">
      <c r="C3430" s="27"/>
      <c r="D3430" s="27"/>
      <c r="E3430" s="27"/>
      <c r="F3430" s="27"/>
      <c r="G3430" s="27"/>
      <c r="H3430" s="27"/>
      <c r="I3430" s="27"/>
      <c r="J3430" s="27"/>
      <c r="K3430" s="27"/>
      <c r="L3430" s="27"/>
      <c r="M3430" s="27"/>
      <c r="N3430" s="27"/>
      <c r="O3430" s="27"/>
      <c r="P3430" s="27"/>
      <c r="Q3430" s="27"/>
      <c r="R3430" s="27"/>
      <c r="S3430" s="27"/>
      <c r="T3430" s="27"/>
      <c r="U3430" s="27"/>
      <c r="V3430" s="27"/>
      <c r="W3430" s="27"/>
    </row>
    <row r="3431" spans="3:23">
      <c r="C3431" s="27"/>
      <c r="D3431" s="27"/>
      <c r="E3431" s="27"/>
      <c r="F3431" s="27"/>
      <c r="G3431" s="27"/>
      <c r="H3431" s="27"/>
      <c r="I3431" s="27"/>
      <c r="J3431" s="27"/>
      <c r="K3431" s="27"/>
      <c r="L3431" s="27"/>
      <c r="M3431" s="27"/>
      <c r="N3431" s="27"/>
      <c r="O3431" s="27"/>
      <c r="P3431" s="27"/>
      <c r="Q3431" s="27"/>
      <c r="R3431" s="27"/>
      <c r="S3431" s="27"/>
      <c r="T3431" s="27"/>
      <c r="U3431" s="27"/>
      <c r="V3431" s="27"/>
      <c r="W3431" s="27"/>
    </row>
    <row r="3432" spans="3:23">
      <c r="C3432" s="27"/>
      <c r="D3432" s="27"/>
      <c r="E3432" s="27"/>
      <c r="F3432" s="27"/>
      <c r="G3432" s="27"/>
      <c r="H3432" s="27"/>
      <c r="I3432" s="27"/>
      <c r="J3432" s="27"/>
      <c r="K3432" s="27"/>
      <c r="L3432" s="27"/>
      <c r="M3432" s="27"/>
      <c r="N3432" s="27"/>
      <c r="O3432" s="27"/>
      <c r="P3432" s="27"/>
      <c r="Q3432" s="27"/>
      <c r="R3432" s="27"/>
      <c r="S3432" s="27"/>
      <c r="T3432" s="27"/>
      <c r="U3432" s="27"/>
      <c r="V3432" s="27"/>
      <c r="W3432" s="27"/>
    </row>
    <row r="3433" spans="3:23">
      <c r="C3433" s="27"/>
      <c r="D3433" s="27"/>
      <c r="E3433" s="27"/>
      <c r="F3433" s="27"/>
      <c r="G3433" s="27"/>
      <c r="H3433" s="27"/>
      <c r="I3433" s="27"/>
      <c r="J3433" s="27"/>
      <c r="K3433" s="27"/>
      <c r="L3433" s="27"/>
      <c r="M3433" s="27"/>
      <c r="N3433" s="27"/>
      <c r="O3433" s="27"/>
      <c r="P3433" s="27"/>
      <c r="Q3433" s="27"/>
      <c r="R3433" s="27"/>
      <c r="S3433" s="27"/>
      <c r="T3433" s="27"/>
      <c r="U3433" s="27"/>
      <c r="V3433" s="27"/>
      <c r="W3433" s="27"/>
    </row>
    <row r="3434" spans="3:23">
      <c r="C3434" s="27"/>
      <c r="D3434" s="27"/>
      <c r="E3434" s="27"/>
      <c r="F3434" s="27"/>
      <c r="G3434" s="27"/>
      <c r="H3434" s="27"/>
      <c r="I3434" s="27"/>
      <c r="J3434" s="27"/>
      <c r="K3434" s="27"/>
      <c r="L3434" s="27"/>
      <c r="M3434" s="27"/>
      <c r="N3434" s="27"/>
      <c r="O3434" s="27"/>
      <c r="P3434" s="27"/>
      <c r="Q3434" s="27"/>
      <c r="R3434" s="27"/>
      <c r="S3434" s="27"/>
      <c r="T3434" s="27"/>
      <c r="U3434" s="27"/>
      <c r="V3434" s="27"/>
      <c r="W3434" s="27"/>
    </row>
    <row r="3435" spans="3:23">
      <c r="C3435" s="27"/>
      <c r="D3435" s="27"/>
      <c r="E3435" s="27"/>
      <c r="F3435" s="27"/>
      <c r="G3435" s="27"/>
      <c r="H3435" s="27"/>
      <c r="I3435" s="27"/>
      <c r="J3435" s="27"/>
      <c r="K3435" s="27"/>
      <c r="L3435" s="27"/>
      <c r="M3435" s="27"/>
      <c r="N3435" s="27"/>
      <c r="O3435" s="27"/>
      <c r="P3435" s="27"/>
      <c r="Q3435" s="27"/>
      <c r="R3435" s="27"/>
      <c r="S3435" s="27"/>
      <c r="T3435" s="27"/>
      <c r="U3435" s="27"/>
      <c r="V3435" s="27"/>
      <c r="W3435" s="27"/>
    </row>
    <row r="3436" spans="3:23">
      <c r="C3436" s="27"/>
      <c r="D3436" s="27"/>
      <c r="E3436" s="27"/>
      <c r="F3436" s="27"/>
      <c r="G3436" s="27"/>
      <c r="H3436" s="27"/>
      <c r="I3436" s="27"/>
      <c r="J3436" s="27"/>
      <c r="K3436" s="27"/>
      <c r="L3436" s="27"/>
      <c r="M3436" s="27"/>
      <c r="N3436" s="27"/>
      <c r="O3436" s="27"/>
      <c r="P3436" s="27"/>
      <c r="Q3436" s="27"/>
      <c r="R3436" s="27"/>
      <c r="S3436" s="27"/>
      <c r="T3436" s="27"/>
      <c r="U3436" s="27"/>
      <c r="V3436" s="27"/>
      <c r="W3436" s="27"/>
    </row>
    <row r="3437" spans="3:23">
      <c r="C3437" s="27"/>
      <c r="D3437" s="27"/>
      <c r="E3437" s="27"/>
      <c r="F3437" s="27"/>
      <c r="G3437" s="27"/>
      <c r="H3437" s="27"/>
      <c r="I3437" s="27"/>
      <c r="J3437" s="27"/>
      <c r="K3437" s="27"/>
      <c r="L3437" s="27"/>
      <c r="M3437" s="27"/>
      <c r="N3437" s="27"/>
      <c r="O3437" s="27"/>
      <c r="P3437" s="27"/>
      <c r="Q3437" s="27"/>
      <c r="R3437" s="27"/>
      <c r="S3437" s="27"/>
      <c r="T3437" s="27"/>
      <c r="U3437" s="27"/>
      <c r="V3437" s="27"/>
      <c r="W3437" s="27"/>
    </row>
    <row r="3438" spans="3:23">
      <c r="C3438" s="27"/>
      <c r="D3438" s="27"/>
      <c r="E3438" s="27"/>
      <c r="F3438" s="27"/>
      <c r="G3438" s="27"/>
      <c r="H3438" s="27"/>
      <c r="I3438" s="27"/>
      <c r="J3438" s="27"/>
      <c r="K3438" s="27"/>
      <c r="L3438" s="27"/>
      <c r="M3438" s="27"/>
      <c r="N3438" s="27"/>
      <c r="O3438" s="27"/>
      <c r="P3438" s="27"/>
      <c r="Q3438" s="27"/>
      <c r="R3438" s="27"/>
      <c r="S3438" s="27"/>
      <c r="T3438" s="27"/>
      <c r="U3438" s="27"/>
      <c r="V3438" s="27"/>
      <c r="W3438" s="27"/>
    </row>
    <row r="3439" spans="3:23">
      <c r="C3439" s="27"/>
      <c r="D3439" s="27"/>
      <c r="E3439" s="27"/>
      <c r="F3439" s="27"/>
      <c r="G3439" s="27"/>
      <c r="H3439" s="27"/>
      <c r="I3439" s="27"/>
      <c r="J3439" s="27"/>
      <c r="K3439" s="27"/>
      <c r="L3439" s="27"/>
      <c r="M3439" s="27"/>
      <c r="N3439" s="27"/>
      <c r="O3439" s="27"/>
      <c r="P3439" s="27"/>
      <c r="Q3439" s="27"/>
      <c r="R3439" s="27"/>
      <c r="S3439" s="27"/>
      <c r="T3439" s="27"/>
      <c r="U3439" s="27"/>
      <c r="V3439" s="27"/>
      <c r="W3439" s="27"/>
    </row>
    <row r="3440" spans="3:23">
      <c r="C3440" s="27"/>
      <c r="D3440" s="27"/>
      <c r="E3440" s="27"/>
      <c r="F3440" s="27"/>
      <c r="G3440" s="27"/>
      <c r="H3440" s="27"/>
      <c r="I3440" s="27"/>
      <c r="J3440" s="27"/>
      <c r="K3440" s="27"/>
      <c r="L3440" s="27"/>
      <c r="M3440" s="27"/>
      <c r="N3440" s="27"/>
      <c r="O3440" s="27"/>
      <c r="P3440" s="27"/>
      <c r="Q3440" s="27"/>
      <c r="R3440" s="27"/>
      <c r="S3440" s="27"/>
      <c r="T3440" s="27"/>
      <c r="U3440" s="27"/>
      <c r="V3440" s="27"/>
      <c r="W3440" s="27"/>
    </row>
    <row r="3441" spans="3:23">
      <c r="C3441" s="27"/>
      <c r="D3441" s="27"/>
      <c r="E3441" s="27"/>
      <c r="F3441" s="27"/>
      <c r="G3441" s="27"/>
      <c r="H3441" s="27"/>
      <c r="I3441" s="27"/>
      <c r="J3441" s="27"/>
      <c r="K3441" s="27"/>
      <c r="L3441" s="27"/>
      <c r="M3441" s="27"/>
      <c r="N3441" s="27"/>
      <c r="O3441" s="27"/>
      <c r="P3441" s="27"/>
      <c r="Q3441" s="27"/>
      <c r="R3441" s="27"/>
      <c r="S3441" s="27"/>
      <c r="T3441" s="27"/>
      <c r="U3441" s="27"/>
      <c r="V3441" s="27"/>
      <c r="W3441" s="27"/>
    </row>
    <row r="3442" spans="3:23">
      <c r="C3442" s="27"/>
      <c r="D3442" s="27"/>
      <c r="E3442" s="27"/>
      <c r="F3442" s="27"/>
      <c r="G3442" s="27"/>
      <c r="H3442" s="27"/>
      <c r="I3442" s="27"/>
      <c r="J3442" s="27"/>
      <c r="K3442" s="27"/>
      <c r="L3442" s="27"/>
      <c r="M3442" s="27"/>
      <c r="N3442" s="27"/>
      <c r="O3442" s="27"/>
      <c r="P3442" s="27"/>
      <c r="Q3442" s="27"/>
      <c r="R3442" s="27"/>
      <c r="S3442" s="27"/>
      <c r="T3442" s="27"/>
      <c r="U3442" s="27"/>
      <c r="V3442" s="27"/>
      <c r="W3442" s="27"/>
    </row>
    <row r="3443" spans="3:23">
      <c r="C3443" s="27"/>
      <c r="D3443" s="27"/>
      <c r="E3443" s="27"/>
      <c r="F3443" s="27"/>
      <c r="G3443" s="27"/>
      <c r="H3443" s="27"/>
      <c r="I3443" s="27"/>
      <c r="J3443" s="27"/>
      <c r="K3443" s="27"/>
      <c r="L3443" s="27"/>
      <c r="M3443" s="27"/>
      <c r="N3443" s="27"/>
      <c r="O3443" s="27"/>
      <c r="P3443" s="27"/>
      <c r="Q3443" s="27"/>
      <c r="R3443" s="27"/>
      <c r="S3443" s="27"/>
      <c r="T3443" s="27"/>
      <c r="U3443" s="27"/>
      <c r="V3443" s="27"/>
      <c r="W3443" s="27"/>
    </row>
    <row r="3444" spans="3:23">
      <c r="C3444" s="27"/>
      <c r="D3444" s="27"/>
      <c r="E3444" s="27"/>
      <c r="F3444" s="27"/>
      <c r="G3444" s="27"/>
      <c r="H3444" s="27"/>
      <c r="I3444" s="27"/>
      <c r="J3444" s="27"/>
      <c r="K3444" s="27"/>
      <c r="L3444" s="27"/>
      <c r="M3444" s="27"/>
      <c r="N3444" s="27"/>
      <c r="O3444" s="27"/>
      <c r="P3444" s="27"/>
      <c r="Q3444" s="27"/>
      <c r="R3444" s="27"/>
      <c r="S3444" s="27"/>
      <c r="T3444" s="27"/>
      <c r="U3444" s="27"/>
      <c r="V3444" s="27"/>
      <c r="W3444" s="27"/>
    </row>
    <row r="3445" spans="3:23">
      <c r="C3445" s="27"/>
      <c r="D3445" s="27"/>
      <c r="E3445" s="27"/>
      <c r="F3445" s="27"/>
      <c r="G3445" s="27"/>
      <c r="H3445" s="27"/>
      <c r="I3445" s="27"/>
      <c r="J3445" s="27"/>
      <c r="K3445" s="27"/>
      <c r="L3445" s="27"/>
      <c r="M3445" s="27"/>
      <c r="N3445" s="27"/>
      <c r="O3445" s="27"/>
      <c r="P3445" s="27"/>
      <c r="Q3445" s="27"/>
      <c r="R3445" s="27"/>
      <c r="S3445" s="27"/>
      <c r="T3445" s="27"/>
      <c r="U3445" s="27"/>
      <c r="V3445" s="27"/>
      <c r="W3445" s="27"/>
    </row>
    <row r="3446" spans="3:23">
      <c r="C3446" s="27"/>
      <c r="D3446" s="27"/>
      <c r="E3446" s="27"/>
      <c r="F3446" s="27"/>
      <c r="G3446" s="27"/>
      <c r="H3446" s="27"/>
      <c r="I3446" s="27"/>
      <c r="J3446" s="27"/>
      <c r="K3446" s="27"/>
      <c r="L3446" s="27"/>
      <c r="M3446" s="27"/>
      <c r="N3446" s="27"/>
      <c r="O3446" s="27"/>
      <c r="P3446" s="27"/>
      <c r="Q3446" s="27"/>
      <c r="R3446" s="27"/>
      <c r="S3446" s="27"/>
      <c r="T3446" s="27"/>
      <c r="U3446" s="27"/>
      <c r="V3446" s="27"/>
      <c r="W3446" s="27"/>
    </row>
    <row r="3447" spans="3:23">
      <c r="C3447" s="27"/>
      <c r="D3447" s="27"/>
      <c r="E3447" s="27"/>
      <c r="F3447" s="27"/>
      <c r="G3447" s="27"/>
      <c r="H3447" s="27"/>
      <c r="I3447" s="27"/>
      <c r="J3447" s="27"/>
      <c r="K3447" s="27"/>
      <c r="L3447" s="27"/>
      <c r="M3447" s="27"/>
      <c r="N3447" s="27"/>
      <c r="O3447" s="27"/>
      <c r="P3447" s="27"/>
      <c r="Q3447" s="27"/>
      <c r="R3447" s="27"/>
      <c r="S3447" s="27"/>
      <c r="T3447" s="27"/>
      <c r="U3447" s="27"/>
      <c r="V3447" s="27"/>
      <c r="W3447" s="27"/>
    </row>
    <row r="3448" spans="3:23">
      <c r="C3448" s="27"/>
      <c r="D3448" s="27"/>
      <c r="E3448" s="27"/>
      <c r="F3448" s="27"/>
      <c r="G3448" s="27"/>
      <c r="H3448" s="27"/>
      <c r="I3448" s="27"/>
      <c r="J3448" s="27"/>
      <c r="K3448" s="27"/>
      <c r="L3448" s="27"/>
      <c r="M3448" s="27"/>
      <c r="N3448" s="27"/>
      <c r="O3448" s="27"/>
      <c r="P3448" s="27"/>
      <c r="Q3448" s="27"/>
      <c r="R3448" s="27"/>
      <c r="S3448" s="27"/>
      <c r="T3448" s="27"/>
      <c r="U3448" s="27"/>
      <c r="V3448" s="27"/>
      <c r="W3448" s="27"/>
    </row>
    <row r="3449" spans="3:23">
      <c r="C3449" s="27"/>
      <c r="D3449" s="27"/>
      <c r="E3449" s="27"/>
      <c r="F3449" s="27"/>
      <c r="G3449" s="27"/>
      <c r="H3449" s="27"/>
      <c r="I3449" s="27"/>
      <c r="J3449" s="27"/>
      <c r="K3449" s="27"/>
      <c r="L3449" s="27"/>
      <c r="M3449" s="27"/>
      <c r="N3449" s="27"/>
      <c r="O3449" s="27"/>
      <c r="P3449" s="27"/>
      <c r="Q3449" s="27"/>
      <c r="R3449" s="27"/>
      <c r="S3449" s="27"/>
      <c r="T3449" s="27"/>
      <c r="U3449" s="27"/>
      <c r="V3449" s="27"/>
      <c r="W3449" s="27"/>
    </row>
    <row r="3450" spans="3:23">
      <c r="C3450" s="27"/>
      <c r="D3450" s="27"/>
      <c r="E3450" s="27"/>
      <c r="F3450" s="27"/>
      <c r="G3450" s="27"/>
      <c r="H3450" s="27"/>
      <c r="I3450" s="27"/>
      <c r="J3450" s="27"/>
      <c r="K3450" s="27"/>
      <c r="L3450" s="27"/>
      <c r="M3450" s="27"/>
      <c r="N3450" s="27"/>
      <c r="O3450" s="27"/>
      <c r="P3450" s="27"/>
      <c r="Q3450" s="27"/>
      <c r="R3450" s="27"/>
      <c r="S3450" s="27"/>
      <c r="T3450" s="27"/>
      <c r="U3450" s="27"/>
      <c r="V3450" s="27"/>
      <c r="W3450" s="27"/>
    </row>
    <row r="3451" spans="3:23">
      <c r="C3451" s="27"/>
      <c r="D3451" s="27"/>
      <c r="E3451" s="27"/>
      <c r="F3451" s="27"/>
      <c r="G3451" s="27"/>
      <c r="H3451" s="27"/>
      <c r="I3451" s="27"/>
      <c r="J3451" s="27"/>
      <c r="K3451" s="27"/>
      <c r="L3451" s="27"/>
      <c r="M3451" s="27"/>
      <c r="N3451" s="27"/>
      <c r="O3451" s="27"/>
      <c r="P3451" s="27"/>
      <c r="Q3451" s="27"/>
      <c r="R3451" s="27"/>
      <c r="S3451" s="27"/>
      <c r="T3451" s="27"/>
      <c r="U3451" s="27"/>
      <c r="V3451" s="27"/>
      <c r="W3451" s="27"/>
    </row>
    <row r="3452" spans="3:23">
      <c r="C3452" s="27"/>
      <c r="D3452" s="27"/>
      <c r="E3452" s="27"/>
      <c r="F3452" s="27"/>
      <c r="G3452" s="27"/>
      <c r="H3452" s="27"/>
      <c r="I3452" s="27"/>
      <c r="J3452" s="27"/>
      <c r="K3452" s="27"/>
      <c r="L3452" s="27"/>
      <c r="M3452" s="27"/>
      <c r="N3452" s="27"/>
      <c r="O3452" s="27"/>
      <c r="P3452" s="27"/>
      <c r="Q3452" s="27"/>
      <c r="R3452" s="27"/>
      <c r="S3452" s="27"/>
      <c r="T3452" s="27"/>
      <c r="U3452" s="27"/>
      <c r="V3452" s="27"/>
      <c r="W3452" s="27"/>
    </row>
    <row r="3453" spans="3:23">
      <c r="C3453" s="27"/>
      <c r="D3453" s="27"/>
      <c r="E3453" s="27"/>
      <c r="F3453" s="27"/>
      <c r="G3453" s="27"/>
      <c r="H3453" s="27"/>
      <c r="I3453" s="27"/>
      <c r="J3453" s="27"/>
      <c r="K3453" s="27"/>
      <c r="L3453" s="27"/>
      <c r="M3453" s="27"/>
      <c r="N3453" s="27"/>
      <c r="O3453" s="27"/>
      <c r="P3453" s="27"/>
      <c r="Q3453" s="27"/>
      <c r="R3453" s="27"/>
      <c r="S3453" s="27"/>
      <c r="T3453" s="27"/>
      <c r="U3453" s="27"/>
      <c r="V3453" s="27"/>
      <c r="W3453" s="27"/>
    </row>
    <row r="3454" spans="3:23">
      <c r="C3454" s="27"/>
      <c r="D3454" s="27"/>
      <c r="E3454" s="27"/>
      <c r="F3454" s="27"/>
      <c r="G3454" s="27"/>
      <c r="H3454" s="27"/>
      <c r="I3454" s="27"/>
      <c r="J3454" s="27"/>
      <c r="K3454" s="27"/>
      <c r="L3454" s="27"/>
      <c r="M3454" s="27"/>
      <c r="N3454" s="27"/>
      <c r="O3454" s="27"/>
      <c r="P3454" s="27"/>
      <c r="Q3454" s="27"/>
      <c r="R3454" s="27"/>
      <c r="S3454" s="27"/>
      <c r="T3454" s="27"/>
      <c r="U3454" s="27"/>
      <c r="V3454" s="27"/>
      <c r="W3454" s="27"/>
    </row>
    <row r="3455" spans="3:23">
      <c r="C3455" s="27"/>
      <c r="D3455" s="27"/>
      <c r="E3455" s="27"/>
      <c r="F3455" s="27"/>
      <c r="G3455" s="27"/>
      <c r="H3455" s="27"/>
      <c r="I3455" s="27"/>
      <c r="J3455" s="27"/>
      <c r="K3455" s="27"/>
      <c r="L3455" s="27"/>
      <c r="M3455" s="27"/>
      <c r="N3455" s="27"/>
      <c r="O3455" s="27"/>
      <c r="P3455" s="27"/>
      <c r="Q3455" s="27"/>
      <c r="R3455" s="27"/>
      <c r="S3455" s="27"/>
      <c r="T3455" s="27"/>
      <c r="U3455" s="27"/>
      <c r="V3455" s="27"/>
      <c r="W3455" s="27"/>
    </row>
    <row r="3456" spans="3:23">
      <c r="C3456" s="27"/>
      <c r="D3456" s="27"/>
      <c r="E3456" s="27"/>
      <c r="F3456" s="27"/>
      <c r="G3456" s="27"/>
      <c r="H3456" s="27"/>
      <c r="I3456" s="27"/>
      <c r="J3456" s="27"/>
      <c r="K3456" s="27"/>
      <c r="L3456" s="27"/>
      <c r="M3456" s="27"/>
      <c r="N3456" s="27"/>
      <c r="O3456" s="27"/>
      <c r="P3456" s="27"/>
      <c r="Q3456" s="27"/>
      <c r="R3456" s="27"/>
      <c r="S3456" s="27"/>
      <c r="T3456" s="27"/>
      <c r="U3456" s="27"/>
      <c r="V3456" s="27"/>
      <c r="W3456" s="27"/>
    </row>
    <row r="3457" spans="3:23">
      <c r="C3457" s="27"/>
      <c r="D3457" s="27"/>
      <c r="E3457" s="27"/>
      <c r="F3457" s="27"/>
      <c r="G3457" s="27"/>
      <c r="H3457" s="27"/>
      <c r="I3457" s="27"/>
      <c r="J3457" s="27"/>
      <c r="K3457" s="27"/>
      <c r="L3457" s="27"/>
      <c r="M3457" s="27"/>
      <c r="N3457" s="27"/>
      <c r="O3457" s="27"/>
      <c r="P3457" s="27"/>
      <c r="Q3457" s="27"/>
      <c r="R3457" s="27"/>
      <c r="S3457" s="27"/>
      <c r="T3457" s="27"/>
      <c r="U3457" s="27"/>
      <c r="V3457" s="27"/>
      <c r="W3457" s="27"/>
    </row>
    <row r="3458" spans="3:23">
      <c r="C3458" s="27"/>
      <c r="D3458" s="27"/>
      <c r="E3458" s="27"/>
      <c r="F3458" s="27"/>
      <c r="G3458" s="27"/>
      <c r="H3458" s="27"/>
      <c r="I3458" s="27"/>
      <c r="J3458" s="27"/>
      <c r="K3458" s="27"/>
      <c r="L3458" s="27"/>
      <c r="M3458" s="27"/>
      <c r="N3458" s="27"/>
      <c r="O3458" s="27"/>
      <c r="P3458" s="27"/>
      <c r="Q3458" s="27"/>
      <c r="R3458" s="27"/>
      <c r="S3458" s="27"/>
      <c r="T3458" s="27"/>
      <c r="U3458" s="27"/>
      <c r="V3458" s="27"/>
      <c r="W3458" s="27"/>
    </row>
    <row r="3459" spans="3:23">
      <c r="C3459" s="27"/>
      <c r="D3459" s="27"/>
      <c r="E3459" s="27"/>
      <c r="F3459" s="27"/>
      <c r="G3459" s="27"/>
      <c r="H3459" s="27"/>
      <c r="I3459" s="27"/>
      <c r="J3459" s="27"/>
      <c r="K3459" s="27"/>
      <c r="L3459" s="27"/>
      <c r="M3459" s="27"/>
      <c r="N3459" s="27"/>
      <c r="O3459" s="27"/>
      <c r="P3459" s="27"/>
      <c r="Q3459" s="27"/>
      <c r="R3459" s="27"/>
      <c r="S3459" s="27"/>
      <c r="T3459" s="27"/>
      <c r="U3459" s="27"/>
      <c r="V3459" s="27"/>
      <c r="W3459" s="27"/>
    </row>
    <row r="3460" spans="3:23">
      <c r="C3460" s="27"/>
      <c r="D3460" s="27"/>
      <c r="E3460" s="27"/>
      <c r="F3460" s="27"/>
      <c r="G3460" s="27"/>
      <c r="H3460" s="27"/>
      <c r="I3460" s="27"/>
      <c r="J3460" s="27"/>
      <c r="K3460" s="27"/>
      <c r="L3460" s="27"/>
      <c r="M3460" s="27"/>
      <c r="N3460" s="27"/>
      <c r="O3460" s="27"/>
      <c r="P3460" s="27"/>
      <c r="Q3460" s="27"/>
      <c r="R3460" s="27"/>
      <c r="S3460" s="27"/>
      <c r="T3460" s="27"/>
      <c r="U3460" s="27"/>
      <c r="V3460" s="27"/>
      <c r="W3460" s="27"/>
    </row>
    <row r="3461" spans="3:23">
      <c r="C3461" s="27"/>
      <c r="D3461" s="27"/>
      <c r="E3461" s="27"/>
      <c r="F3461" s="27"/>
      <c r="G3461" s="27"/>
      <c r="H3461" s="27"/>
      <c r="I3461" s="27"/>
      <c r="J3461" s="27"/>
      <c r="K3461" s="27"/>
      <c r="L3461" s="27"/>
      <c r="M3461" s="27"/>
      <c r="N3461" s="27"/>
      <c r="O3461" s="27"/>
      <c r="P3461" s="27"/>
      <c r="Q3461" s="27"/>
      <c r="R3461" s="27"/>
      <c r="S3461" s="27"/>
      <c r="T3461" s="27"/>
      <c r="U3461" s="27"/>
      <c r="V3461" s="27"/>
      <c r="W3461" s="27"/>
    </row>
    <row r="3462" spans="3:23">
      <c r="C3462" s="27"/>
      <c r="D3462" s="27"/>
      <c r="E3462" s="27"/>
      <c r="F3462" s="27"/>
      <c r="G3462" s="27"/>
      <c r="H3462" s="27"/>
      <c r="I3462" s="27"/>
      <c r="J3462" s="27"/>
      <c r="K3462" s="27"/>
      <c r="L3462" s="27"/>
      <c r="M3462" s="27"/>
      <c r="N3462" s="27"/>
      <c r="O3462" s="27"/>
      <c r="P3462" s="27"/>
      <c r="Q3462" s="27"/>
      <c r="R3462" s="27"/>
      <c r="S3462" s="27"/>
      <c r="T3462" s="27"/>
      <c r="U3462" s="27"/>
      <c r="V3462" s="27"/>
      <c r="W3462" s="27"/>
    </row>
    <row r="3463" spans="3:23">
      <c r="C3463" s="27"/>
      <c r="D3463" s="27"/>
      <c r="E3463" s="27"/>
      <c r="F3463" s="27"/>
      <c r="G3463" s="27"/>
      <c r="H3463" s="27"/>
      <c r="I3463" s="27"/>
      <c r="J3463" s="27"/>
      <c r="K3463" s="27"/>
      <c r="L3463" s="27"/>
      <c r="M3463" s="27"/>
      <c r="N3463" s="27"/>
      <c r="O3463" s="27"/>
      <c r="P3463" s="27"/>
      <c r="Q3463" s="27"/>
      <c r="R3463" s="27"/>
      <c r="S3463" s="27"/>
      <c r="T3463" s="27"/>
      <c r="U3463" s="27"/>
      <c r="V3463" s="27"/>
      <c r="W3463" s="27"/>
    </row>
    <row r="3464" spans="3:23">
      <c r="C3464" s="27"/>
      <c r="D3464" s="27"/>
      <c r="E3464" s="27"/>
      <c r="F3464" s="27"/>
      <c r="G3464" s="27"/>
      <c r="H3464" s="27"/>
      <c r="I3464" s="27"/>
      <c r="J3464" s="27"/>
      <c r="K3464" s="27"/>
      <c r="L3464" s="27"/>
      <c r="M3464" s="27"/>
      <c r="N3464" s="27"/>
      <c r="O3464" s="27"/>
      <c r="P3464" s="27"/>
      <c r="Q3464" s="27"/>
      <c r="R3464" s="27"/>
      <c r="S3464" s="27"/>
      <c r="T3464" s="27"/>
      <c r="U3464" s="27"/>
      <c r="V3464" s="27"/>
      <c r="W3464" s="27"/>
    </row>
    <row r="3465" spans="3:23">
      <c r="C3465" s="27"/>
      <c r="D3465" s="27"/>
      <c r="E3465" s="27"/>
      <c r="F3465" s="27"/>
      <c r="G3465" s="27"/>
      <c r="H3465" s="27"/>
      <c r="I3465" s="27"/>
      <c r="J3465" s="27"/>
      <c r="K3465" s="27"/>
      <c r="L3465" s="27"/>
      <c r="M3465" s="27"/>
      <c r="N3465" s="27"/>
      <c r="O3465" s="27"/>
      <c r="P3465" s="27"/>
      <c r="Q3465" s="27"/>
      <c r="R3465" s="27"/>
      <c r="S3465" s="27"/>
      <c r="T3465" s="27"/>
      <c r="U3465" s="27"/>
      <c r="V3465" s="27"/>
      <c r="W3465" s="27"/>
    </row>
    <row r="3466" spans="3:23">
      <c r="C3466" s="27"/>
      <c r="D3466" s="27"/>
      <c r="E3466" s="27"/>
      <c r="F3466" s="27"/>
      <c r="G3466" s="27"/>
      <c r="H3466" s="27"/>
      <c r="I3466" s="27"/>
      <c r="J3466" s="27"/>
      <c r="K3466" s="27"/>
      <c r="L3466" s="27"/>
      <c r="M3466" s="27"/>
      <c r="N3466" s="27"/>
      <c r="O3466" s="27"/>
      <c r="P3466" s="27"/>
      <c r="Q3466" s="27"/>
      <c r="R3466" s="27"/>
      <c r="S3466" s="27"/>
      <c r="T3466" s="27"/>
      <c r="U3466" s="27"/>
      <c r="V3466" s="27"/>
      <c r="W3466" s="27"/>
    </row>
    <row r="3467" spans="3:23">
      <c r="C3467" s="27"/>
      <c r="D3467" s="27"/>
      <c r="E3467" s="27"/>
      <c r="F3467" s="27"/>
      <c r="G3467" s="27"/>
      <c r="H3467" s="27"/>
      <c r="I3467" s="27"/>
      <c r="J3467" s="27"/>
      <c r="K3467" s="27"/>
      <c r="L3467" s="27"/>
      <c r="M3467" s="27"/>
      <c r="N3467" s="27"/>
      <c r="O3467" s="27"/>
      <c r="P3467" s="27"/>
      <c r="Q3467" s="27"/>
      <c r="R3467" s="27"/>
      <c r="S3467" s="27"/>
      <c r="T3467" s="27"/>
      <c r="U3467" s="27"/>
      <c r="V3467" s="27"/>
      <c r="W3467" s="27"/>
    </row>
    <row r="3468" spans="3:23">
      <c r="C3468" s="27"/>
      <c r="D3468" s="27"/>
      <c r="E3468" s="27"/>
      <c r="F3468" s="27"/>
      <c r="G3468" s="27"/>
      <c r="H3468" s="27"/>
      <c r="I3468" s="27"/>
      <c r="J3468" s="27"/>
      <c r="K3468" s="27"/>
      <c r="L3468" s="27"/>
      <c r="M3468" s="27"/>
      <c r="N3468" s="27"/>
      <c r="O3468" s="27"/>
      <c r="P3468" s="27"/>
      <c r="Q3468" s="27"/>
      <c r="R3468" s="27"/>
      <c r="S3468" s="27"/>
      <c r="T3468" s="27"/>
      <c r="U3468" s="27"/>
      <c r="V3468" s="27"/>
      <c r="W3468" s="27"/>
    </row>
    <row r="3469" spans="3:23">
      <c r="C3469" s="27"/>
      <c r="D3469" s="27"/>
      <c r="E3469" s="27"/>
      <c r="F3469" s="27"/>
      <c r="G3469" s="27"/>
      <c r="H3469" s="27"/>
      <c r="I3469" s="27"/>
      <c r="J3469" s="27"/>
      <c r="K3469" s="27"/>
      <c r="L3469" s="27"/>
      <c r="M3469" s="27"/>
      <c r="N3469" s="27"/>
      <c r="O3469" s="27"/>
      <c r="P3469" s="27"/>
      <c r="Q3469" s="27"/>
      <c r="R3469" s="27"/>
      <c r="S3469" s="27"/>
      <c r="T3469" s="27"/>
      <c r="U3469" s="27"/>
      <c r="V3469" s="27"/>
      <c r="W3469" s="27"/>
    </row>
    <row r="3470" spans="3:23">
      <c r="C3470" s="27"/>
      <c r="D3470" s="27"/>
      <c r="E3470" s="27"/>
      <c r="F3470" s="27"/>
      <c r="G3470" s="27"/>
      <c r="H3470" s="27"/>
      <c r="I3470" s="27"/>
      <c r="J3470" s="27"/>
      <c r="K3470" s="27"/>
      <c r="L3470" s="27"/>
      <c r="M3470" s="27"/>
      <c r="N3470" s="27"/>
      <c r="O3470" s="27"/>
      <c r="P3470" s="27"/>
      <c r="Q3470" s="27"/>
      <c r="R3470" s="27"/>
      <c r="S3470" s="27"/>
      <c r="T3470" s="27"/>
      <c r="U3470" s="27"/>
      <c r="V3470" s="27"/>
      <c r="W3470" s="27"/>
    </row>
    <row r="3471" spans="3:23">
      <c r="C3471" s="27"/>
      <c r="D3471" s="27"/>
      <c r="E3471" s="27"/>
      <c r="F3471" s="27"/>
      <c r="G3471" s="27"/>
      <c r="H3471" s="27"/>
      <c r="I3471" s="27"/>
      <c r="J3471" s="27"/>
      <c r="K3471" s="27"/>
      <c r="L3471" s="27"/>
      <c r="M3471" s="27"/>
      <c r="N3471" s="27"/>
      <c r="O3471" s="27"/>
      <c r="P3471" s="27"/>
      <c r="Q3471" s="27"/>
      <c r="R3471" s="27"/>
      <c r="S3471" s="27"/>
      <c r="T3471" s="27"/>
      <c r="U3471" s="27"/>
      <c r="V3471" s="27"/>
      <c r="W3471" s="27"/>
    </row>
    <row r="3472" spans="3:23">
      <c r="C3472" s="27"/>
      <c r="D3472" s="27"/>
      <c r="E3472" s="27"/>
      <c r="F3472" s="27"/>
      <c r="G3472" s="27"/>
      <c r="H3472" s="27"/>
      <c r="I3472" s="27"/>
      <c r="J3472" s="27"/>
      <c r="K3472" s="27"/>
      <c r="L3472" s="27"/>
      <c r="M3472" s="27"/>
      <c r="N3472" s="27"/>
      <c r="O3472" s="27"/>
      <c r="P3472" s="27"/>
      <c r="Q3472" s="27"/>
      <c r="R3472" s="27"/>
      <c r="S3472" s="27"/>
      <c r="T3472" s="27"/>
      <c r="U3472" s="27"/>
      <c r="V3472" s="27"/>
      <c r="W3472" s="27"/>
    </row>
    <row r="3473" spans="3:23">
      <c r="C3473" s="27"/>
      <c r="D3473" s="27"/>
      <c r="E3473" s="27"/>
      <c r="F3473" s="27"/>
      <c r="G3473" s="27"/>
      <c r="H3473" s="27"/>
      <c r="I3473" s="27"/>
      <c r="J3473" s="27"/>
      <c r="K3473" s="27"/>
      <c r="L3473" s="27"/>
      <c r="M3473" s="27"/>
      <c r="N3473" s="27"/>
      <c r="O3473" s="27"/>
      <c r="P3473" s="27"/>
      <c r="Q3473" s="27"/>
      <c r="R3473" s="27"/>
      <c r="S3473" s="27"/>
      <c r="T3473" s="27"/>
      <c r="U3473" s="27"/>
      <c r="V3473" s="27"/>
      <c r="W3473" s="27"/>
    </row>
    <row r="3474" spans="3:23">
      <c r="C3474" s="27"/>
      <c r="D3474" s="27"/>
      <c r="E3474" s="27"/>
      <c r="F3474" s="27"/>
      <c r="G3474" s="27"/>
      <c r="H3474" s="27"/>
      <c r="I3474" s="27"/>
      <c r="J3474" s="27"/>
      <c r="K3474" s="27"/>
      <c r="L3474" s="27"/>
      <c r="M3474" s="27"/>
      <c r="N3474" s="27"/>
      <c r="O3474" s="27"/>
      <c r="P3474" s="27"/>
      <c r="Q3474" s="27"/>
      <c r="R3474" s="27"/>
      <c r="S3474" s="27"/>
      <c r="T3474" s="27"/>
      <c r="U3474" s="27"/>
      <c r="V3474" s="27"/>
      <c r="W3474" s="27"/>
    </row>
    <row r="3475" spans="3:23">
      <c r="C3475" s="27"/>
      <c r="D3475" s="27"/>
      <c r="E3475" s="27"/>
      <c r="F3475" s="27"/>
      <c r="G3475" s="27"/>
      <c r="H3475" s="27"/>
      <c r="I3475" s="27"/>
      <c r="J3475" s="27"/>
      <c r="K3475" s="27"/>
      <c r="L3475" s="27"/>
      <c r="M3475" s="27"/>
      <c r="N3475" s="27"/>
      <c r="O3475" s="27"/>
      <c r="P3475" s="27"/>
      <c r="Q3475" s="27"/>
      <c r="R3475" s="27"/>
      <c r="S3475" s="27"/>
      <c r="T3475" s="27"/>
      <c r="U3475" s="27"/>
      <c r="V3475" s="27"/>
      <c r="W3475" s="27"/>
    </row>
    <row r="3476" spans="3:23">
      <c r="C3476" s="27"/>
      <c r="D3476" s="27"/>
      <c r="E3476" s="27"/>
      <c r="F3476" s="27"/>
      <c r="G3476" s="27"/>
      <c r="H3476" s="27"/>
      <c r="I3476" s="27"/>
      <c r="J3476" s="27"/>
      <c r="K3476" s="27"/>
      <c r="L3476" s="27"/>
      <c r="M3476" s="27"/>
      <c r="N3476" s="27"/>
      <c r="O3476" s="27"/>
      <c r="P3476" s="27"/>
      <c r="Q3476" s="27"/>
      <c r="R3476" s="27"/>
      <c r="S3476" s="27"/>
      <c r="T3476" s="27"/>
      <c r="U3476" s="27"/>
      <c r="V3476" s="27"/>
      <c r="W3476" s="27"/>
    </row>
    <row r="3477" spans="3:23">
      <c r="C3477" s="27"/>
      <c r="D3477" s="27"/>
      <c r="E3477" s="27"/>
      <c r="F3477" s="27"/>
      <c r="G3477" s="27"/>
      <c r="H3477" s="27"/>
      <c r="I3477" s="27"/>
      <c r="J3477" s="27"/>
      <c r="K3477" s="27"/>
      <c r="L3477" s="27"/>
      <c r="M3477" s="27"/>
      <c r="N3477" s="27"/>
      <c r="O3477" s="27"/>
      <c r="P3477" s="27"/>
      <c r="Q3477" s="27"/>
      <c r="R3477" s="27"/>
      <c r="S3477" s="27"/>
      <c r="T3477" s="27"/>
      <c r="U3477" s="27"/>
      <c r="V3477" s="27"/>
      <c r="W3477" s="27"/>
    </row>
    <row r="3478" spans="3:23">
      <c r="C3478" s="27"/>
      <c r="D3478" s="27"/>
      <c r="E3478" s="27"/>
      <c r="F3478" s="27"/>
      <c r="G3478" s="27"/>
      <c r="H3478" s="27"/>
      <c r="I3478" s="27"/>
      <c r="J3478" s="27"/>
      <c r="K3478" s="27"/>
      <c r="L3478" s="27"/>
      <c r="M3478" s="27"/>
      <c r="N3478" s="27"/>
      <c r="O3478" s="27"/>
      <c r="P3478" s="27"/>
      <c r="Q3478" s="27"/>
      <c r="R3478" s="27"/>
      <c r="S3478" s="27"/>
      <c r="T3478" s="27"/>
      <c r="U3478" s="27"/>
      <c r="V3478" s="27"/>
      <c r="W3478" s="27"/>
    </row>
    <row r="3479" spans="3:23">
      <c r="C3479" s="27"/>
      <c r="D3479" s="27"/>
      <c r="E3479" s="27"/>
      <c r="F3479" s="27"/>
      <c r="G3479" s="27"/>
      <c r="H3479" s="27"/>
      <c r="I3479" s="27"/>
      <c r="J3479" s="27"/>
      <c r="K3479" s="27"/>
      <c r="L3479" s="27"/>
      <c r="M3479" s="27"/>
      <c r="N3479" s="27"/>
      <c r="O3479" s="27"/>
      <c r="P3479" s="27"/>
      <c r="Q3479" s="27"/>
      <c r="R3479" s="27"/>
      <c r="S3479" s="27"/>
      <c r="T3479" s="27"/>
      <c r="U3479" s="27"/>
      <c r="V3479" s="27"/>
      <c r="W3479" s="27"/>
    </row>
    <row r="3480" spans="3:23">
      <c r="C3480" s="27"/>
      <c r="D3480" s="27"/>
      <c r="E3480" s="27"/>
      <c r="F3480" s="27"/>
      <c r="G3480" s="27"/>
      <c r="H3480" s="27"/>
      <c r="I3480" s="27"/>
      <c r="J3480" s="27"/>
      <c r="K3480" s="27"/>
      <c r="L3480" s="27"/>
      <c r="M3480" s="27"/>
      <c r="N3480" s="27"/>
      <c r="O3480" s="27"/>
      <c r="P3480" s="27"/>
      <c r="Q3480" s="27"/>
      <c r="R3480" s="27"/>
      <c r="S3480" s="27"/>
      <c r="T3480" s="27"/>
      <c r="U3480" s="27"/>
      <c r="V3480" s="27"/>
      <c r="W3480" s="27"/>
    </row>
    <row r="3481" spans="3:23">
      <c r="C3481" s="27"/>
      <c r="D3481" s="27"/>
      <c r="E3481" s="27"/>
      <c r="F3481" s="27"/>
      <c r="G3481" s="27"/>
      <c r="H3481" s="27"/>
      <c r="I3481" s="27"/>
      <c r="J3481" s="27"/>
      <c r="K3481" s="27"/>
      <c r="L3481" s="27"/>
      <c r="M3481" s="27"/>
      <c r="N3481" s="27"/>
      <c r="O3481" s="27"/>
      <c r="P3481" s="27"/>
      <c r="Q3481" s="27"/>
      <c r="R3481" s="27"/>
      <c r="S3481" s="27"/>
      <c r="T3481" s="27"/>
      <c r="U3481" s="27"/>
      <c r="V3481" s="27"/>
      <c r="W3481" s="27"/>
    </row>
    <row r="3482" spans="3:23">
      <c r="C3482" s="27"/>
      <c r="D3482" s="27"/>
      <c r="E3482" s="27"/>
      <c r="F3482" s="27"/>
      <c r="G3482" s="27"/>
      <c r="H3482" s="27"/>
      <c r="I3482" s="27"/>
      <c r="J3482" s="27"/>
      <c r="K3482" s="27"/>
      <c r="L3482" s="27"/>
      <c r="M3482" s="27"/>
      <c r="N3482" s="27"/>
      <c r="O3482" s="27"/>
      <c r="P3482" s="27"/>
      <c r="Q3482" s="27"/>
      <c r="R3482" s="27"/>
      <c r="S3482" s="27"/>
      <c r="T3482" s="27"/>
      <c r="U3482" s="27"/>
      <c r="V3482" s="27"/>
      <c r="W3482" s="27"/>
    </row>
    <row r="3483" spans="3:23">
      <c r="C3483" s="27"/>
      <c r="D3483" s="27"/>
      <c r="E3483" s="27"/>
      <c r="F3483" s="27"/>
      <c r="G3483" s="27"/>
      <c r="H3483" s="27"/>
      <c r="I3483" s="27"/>
      <c r="J3483" s="27"/>
      <c r="K3483" s="27"/>
      <c r="L3483" s="27"/>
      <c r="M3483" s="27"/>
      <c r="N3483" s="27"/>
      <c r="O3483" s="27"/>
      <c r="P3483" s="27"/>
      <c r="Q3483" s="27"/>
      <c r="R3483" s="27"/>
      <c r="S3483" s="27"/>
      <c r="T3483" s="27"/>
      <c r="U3483" s="27"/>
      <c r="V3483" s="27"/>
      <c r="W3483" s="27"/>
    </row>
    <row r="3484" spans="3:23">
      <c r="C3484" s="27"/>
      <c r="D3484" s="27"/>
      <c r="E3484" s="27"/>
      <c r="F3484" s="27"/>
      <c r="G3484" s="27"/>
      <c r="H3484" s="27"/>
      <c r="I3484" s="27"/>
      <c r="J3484" s="27"/>
      <c r="K3484" s="27"/>
      <c r="L3484" s="27"/>
      <c r="M3484" s="27"/>
      <c r="N3484" s="27"/>
      <c r="O3484" s="27"/>
      <c r="P3484" s="27"/>
      <c r="Q3484" s="27"/>
      <c r="R3484" s="27"/>
      <c r="S3484" s="27"/>
      <c r="T3484" s="27"/>
      <c r="U3484" s="27"/>
      <c r="V3484" s="27"/>
      <c r="W3484" s="27"/>
    </row>
    <row r="3485" spans="3:23">
      <c r="C3485" s="27"/>
      <c r="D3485" s="27"/>
      <c r="E3485" s="27"/>
      <c r="F3485" s="27"/>
      <c r="G3485" s="27"/>
      <c r="H3485" s="27"/>
      <c r="I3485" s="27"/>
      <c r="J3485" s="27"/>
      <c r="K3485" s="27"/>
      <c r="L3485" s="27"/>
      <c r="M3485" s="27"/>
      <c r="N3485" s="27"/>
      <c r="O3485" s="27"/>
      <c r="P3485" s="27"/>
      <c r="Q3485" s="27"/>
      <c r="R3485" s="27"/>
      <c r="S3485" s="27"/>
      <c r="T3485" s="27"/>
      <c r="U3485" s="27"/>
      <c r="V3485" s="27"/>
      <c r="W3485" s="27"/>
    </row>
    <row r="3486" spans="3:23">
      <c r="C3486" s="27"/>
      <c r="D3486" s="27"/>
      <c r="E3486" s="27"/>
      <c r="F3486" s="27"/>
      <c r="G3486" s="27"/>
      <c r="H3486" s="27"/>
      <c r="I3486" s="27"/>
      <c r="J3486" s="27"/>
      <c r="K3486" s="27"/>
      <c r="L3486" s="27"/>
      <c r="M3486" s="27"/>
      <c r="N3486" s="27"/>
      <c r="O3486" s="27"/>
      <c r="P3486" s="27"/>
      <c r="Q3486" s="27"/>
      <c r="R3486" s="27"/>
      <c r="S3486" s="27"/>
      <c r="T3486" s="27"/>
      <c r="U3486" s="27"/>
      <c r="V3486" s="27"/>
      <c r="W3486" s="27"/>
    </row>
    <row r="3487" spans="3:23">
      <c r="C3487" s="27"/>
      <c r="D3487" s="27"/>
      <c r="E3487" s="27"/>
      <c r="F3487" s="27"/>
      <c r="G3487" s="27"/>
      <c r="H3487" s="27"/>
      <c r="I3487" s="27"/>
      <c r="J3487" s="27"/>
      <c r="K3487" s="27"/>
      <c r="L3487" s="27"/>
      <c r="M3487" s="27"/>
      <c r="N3487" s="27"/>
      <c r="O3487" s="27"/>
      <c r="P3487" s="27"/>
      <c r="Q3487" s="27"/>
      <c r="R3487" s="27"/>
      <c r="S3487" s="27"/>
      <c r="T3487" s="27"/>
      <c r="U3487" s="27"/>
      <c r="V3487" s="27"/>
      <c r="W3487" s="27"/>
    </row>
    <row r="3488" spans="3:23">
      <c r="C3488" s="27"/>
      <c r="D3488" s="27"/>
      <c r="E3488" s="27"/>
      <c r="F3488" s="27"/>
      <c r="G3488" s="27"/>
      <c r="H3488" s="27"/>
      <c r="I3488" s="27"/>
      <c r="J3488" s="27"/>
      <c r="K3488" s="27"/>
      <c r="L3488" s="27"/>
      <c r="M3488" s="27"/>
      <c r="N3488" s="27"/>
      <c r="O3488" s="27"/>
      <c r="P3488" s="27"/>
      <c r="Q3488" s="27"/>
      <c r="R3488" s="27"/>
      <c r="S3488" s="27"/>
      <c r="T3488" s="27"/>
      <c r="U3488" s="27"/>
      <c r="V3488" s="27"/>
      <c r="W3488" s="27"/>
    </row>
    <row r="3489" spans="3:23">
      <c r="C3489" s="27"/>
      <c r="D3489" s="27"/>
      <c r="E3489" s="27"/>
      <c r="F3489" s="27"/>
      <c r="G3489" s="27"/>
      <c r="H3489" s="27"/>
      <c r="I3489" s="27"/>
      <c r="J3489" s="27"/>
      <c r="K3489" s="27"/>
      <c r="L3489" s="27"/>
      <c r="M3489" s="27"/>
      <c r="N3489" s="27"/>
      <c r="O3489" s="27"/>
      <c r="P3489" s="27"/>
      <c r="Q3489" s="27"/>
      <c r="R3489" s="27"/>
      <c r="S3489" s="27"/>
      <c r="T3489" s="27"/>
      <c r="U3489" s="27"/>
      <c r="V3489" s="27"/>
      <c r="W3489" s="27"/>
    </row>
    <row r="3490" spans="3:23">
      <c r="C3490" s="27"/>
      <c r="D3490" s="27"/>
      <c r="E3490" s="27"/>
      <c r="F3490" s="27"/>
      <c r="G3490" s="27"/>
      <c r="H3490" s="27"/>
      <c r="I3490" s="27"/>
      <c r="J3490" s="27"/>
      <c r="K3490" s="27"/>
      <c r="L3490" s="27"/>
      <c r="M3490" s="27"/>
      <c r="N3490" s="27"/>
      <c r="O3490" s="27"/>
      <c r="P3490" s="27"/>
      <c r="Q3490" s="27"/>
      <c r="R3490" s="27"/>
      <c r="S3490" s="27"/>
      <c r="T3490" s="27"/>
      <c r="U3490" s="27"/>
      <c r="V3490" s="27"/>
      <c r="W3490" s="27"/>
    </row>
    <row r="3491" spans="3:23">
      <c r="C3491" s="27"/>
      <c r="D3491" s="27"/>
      <c r="E3491" s="27"/>
      <c r="F3491" s="27"/>
      <c r="G3491" s="27"/>
      <c r="H3491" s="27"/>
      <c r="I3491" s="27"/>
      <c r="J3491" s="27"/>
      <c r="K3491" s="27"/>
      <c r="L3491" s="27"/>
      <c r="M3491" s="27"/>
      <c r="N3491" s="27"/>
      <c r="O3491" s="27"/>
      <c r="P3491" s="27"/>
      <c r="Q3491" s="27"/>
      <c r="R3491" s="27"/>
      <c r="S3491" s="27"/>
      <c r="T3491" s="27"/>
      <c r="U3491" s="27"/>
      <c r="V3491" s="27"/>
      <c r="W3491" s="27"/>
    </row>
    <row r="3492" spans="3:23">
      <c r="C3492" s="27"/>
      <c r="D3492" s="27"/>
      <c r="E3492" s="27"/>
      <c r="F3492" s="27"/>
      <c r="G3492" s="27"/>
      <c r="H3492" s="27"/>
      <c r="I3492" s="27"/>
      <c r="J3492" s="27"/>
      <c r="K3492" s="27"/>
      <c r="L3492" s="27"/>
      <c r="M3492" s="27"/>
      <c r="N3492" s="27"/>
      <c r="O3492" s="27"/>
      <c r="P3492" s="27"/>
      <c r="Q3492" s="27"/>
      <c r="R3492" s="27"/>
      <c r="S3492" s="27"/>
      <c r="T3492" s="27"/>
      <c r="U3492" s="27"/>
      <c r="V3492" s="27"/>
      <c r="W3492" s="27"/>
    </row>
    <row r="3493" spans="3:23">
      <c r="C3493" s="27"/>
      <c r="D3493" s="27"/>
      <c r="E3493" s="27"/>
      <c r="F3493" s="27"/>
      <c r="G3493" s="27"/>
      <c r="H3493" s="27"/>
      <c r="I3493" s="27"/>
      <c r="J3493" s="27"/>
      <c r="K3493" s="27"/>
      <c r="L3493" s="27"/>
      <c r="M3493" s="27"/>
      <c r="N3493" s="27"/>
      <c r="O3493" s="27"/>
      <c r="P3493" s="27"/>
      <c r="Q3493" s="27"/>
      <c r="R3493" s="27"/>
      <c r="S3493" s="27"/>
      <c r="T3493" s="27"/>
      <c r="U3493" s="27"/>
      <c r="V3493" s="27"/>
      <c r="W3493" s="27"/>
    </row>
    <row r="3494" spans="3:23">
      <c r="C3494" s="27"/>
      <c r="D3494" s="27"/>
      <c r="E3494" s="27"/>
      <c r="F3494" s="27"/>
      <c r="G3494" s="27"/>
      <c r="H3494" s="27"/>
      <c r="I3494" s="27"/>
      <c r="J3494" s="27"/>
      <c r="K3494" s="27"/>
      <c r="L3494" s="27"/>
      <c r="M3494" s="27"/>
      <c r="N3494" s="27"/>
      <c r="O3494" s="27"/>
      <c r="P3494" s="27"/>
      <c r="Q3494" s="27"/>
      <c r="R3494" s="27"/>
      <c r="S3494" s="27"/>
      <c r="T3494" s="27"/>
      <c r="U3494" s="27"/>
      <c r="V3494" s="27"/>
      <c r="W3494" s="27"/>
    </row>
    <row r="3495" spans="3:23">
      <c r="C3495" s="27"/>
      <c r="D3495" s="27"/>
      <c r="E3495" s="27"/>
      <c r="F3495" s="27"/>
      <c r="G3495" s="27"/>
      <c r="H3495" s="27"/>
      <c r="I3495" s="27"/>
      <c r="J3495" s="27"/>
      <c r="K3495" s="27"/>
      <c r="L3495" s="27"/>
      <c r="M3495" s="27"/>
      <c r="N3495" s="27"/>
      <c r="O3495" s="27"/>
      <c r="P3495" s="27"/>
      <c r="Q3495" s="27"/>
      <c r="R3495" s="27"/>
      <c r="S3495" s="27"/>
      <c r="T3495" s="27"/>
      <c r="U3495" s="27"/>
      <c r="V3495" s="27"/>
      <c r="W3495" s="27"/>
    </row>
    <row r="3496" spans="3:23">
      <c r="C3496" s="27"/>
      <c r="D3496" s="27"/>
      <c r="E3496" s="27"/>
      <c r="F3496" s="27"/>
      <c r="G3496" s="27"/>
      <c r="H3496" s="27"/>
      <c r="I3496" s="27"/>
      <c r="J3496" s="27"/>
      <c r="K3496" s="27"/>
      <c r="L3496" s="27"/>
      <c r="M3496" s="27"/>
      <c r="N3496" s="27"/>
      <c r="O3496" s="27"/>
      <c r="P3496" s="27"/>
      <c r="Q3496" s="27"/>
      <c r="R3496" s="27"/>
      <c r="S3496" s="27"/>
      <c r="T3496" s="27"/>
      <c r="U3496" s="27"/>
      <c r="V3496" s="27"/>
      <c r="W3496" s="27"/>
    </row>
    <row r="3497" spans="3:23">
      <c r="C3497" s="27"/>
      <c r="D3497" s="27"/>
      <c r="E3497" s="27"/>
      <c r="F3497" s="27"/>
      <c r="G3497" s="27"/>
      <c r="H3497" s="27"/>
      <c r="I3497" s="27"/>
      <c r="J3497" s="27"/>
      <c r="K3497" s="27"/>
      <c r="L3497" s="27"/>
      <c r="M3497" s="27"/>
      <c r="N3497" s="27"/>
      <c r="O3497" s="27"/>
      <c r="P3497" s="27"/>
      <c r="Q3497" s="27"/>
      <c r="R3497" s="27"/>
      <c r="S3497" s="27"/>
      <c r="T3497" s="27"/>
      <c r="U3497" s="27"/>
      <c r="V3497" s="27"/>
      <c r="W3497" s="27"/>
    </row>
    <row r="3498" spans="3:23">
      <c r="C3498" s="27"/>
      <c r="D3498" s="27"/>
      <c r="E3498" s="27"/>
      <c r="F3498" s="27"/>
      <c r="G3498" s="27"/>
      <c r="H3498" s="27"/>
      <c r="I3498" s="27"/>
      <c r="J3498" s="27"/>
      <c r="K3498" s="27"/>
      <c r="L3498" s="27"/>
      <c r="M3498" s="27"/>
      <c r="N3498" s="27"/>
      <c r="O3498" s="27"/>
      <c r="P3498" s="27"/>
      <c r="Q3498" s="27"/>
      <c r="R3498" s="27"/>
      <c r="S3498" s="27"/>
      <c r="T3498" s="27"/>
      <c r="U3498" s="27"/>
      <c r="V3498" s="27"/>
      <c r="W3498" s="27"/>
    </row>
    <row r="3499" spans="3:23">
      <c r="C3499" s="27"/>
      <c r="D3499" s="27"/>
      <c r="E3499" s="27"/>
      <c r="F3499" s="27"/>
      <c r="G3499" s="27"/>
      <c r="H3499" s="27"/>
      <c r="I3499" s="27"/>
      <c r="J3499" s="27"/>
      <c r="K3499" s="27"/>
      <c r="L3499" s="27"/>
      <c r="M3499" s="27"/>
      <c r="N3499" s="27"/>
      <c r="O3499" s="27"/>
      <c r="P3499" s="27"/>
      <c r="Q3499" s="27"/>
      <c r="R3499" s="27"/>
      <c r="S3499" s="27"/>
      <c r="T3499" s="27"/>
      <c r="U3499" s="27"/>
      <c r="V3499" s="27"/>
      <c r="W3499" s="27"/>
    </row>
    <row r="3500" spans="3:23">
      <c r="C3500" s="27"/>
      <c r="D3500" s="27"/>
      <c r="E3500" s="27"/>
      <c r="F3500" s="27"/>
      <c r="G3500" s="27"/>
      <c r="H3500" s="27"/>
      <c r="I3500" s="27"/>
      <c r="J3500" s="27"/>
      <c r="K3500" s="27"/>
      <c r="L3500" s="27"/>
      <c r="M3500" s="27"/>
      <c r="N3500" s="27"/>
      <c r="O3500" s="27"/>
      <c r="P3500" s="27"/>
      <c r="Q3500" s="27"/>
      <c r="R3500" s="27"/>
      <c r="S3500" s="27"/>
      <c r="T3500" s="27"/>
      <c r="U3500" s="27"/>
      <c r="V3500" s="27"/>
      <c r="W3500" s="27"/>
    </row>
    <row r="3501" spans="3:23">
      <c r="C3501" s="27"/>
      <c r="D3501" s="27"/>
      <c r="E3501" s="27"/>
      <c r="F3501" s="27"/>
      <c r="G3501" s="27"/>
      <c r="H3501" s="27"/>
      <c r="I3501" s="27"/>
      <c r="J3501" s="27"/>
      <c r="K3501" s="27"/>
      <c r="L3501" s="27"/>
      <c r="M3501" s="27"/>
      <c r="N3501" s="27"/>
      <c r="O3501" s="27"/>
      <c r="P3501" s="27"/>
      <c r="Q3501" s="27"/>
      <c r="R3501" s="27"/>
      <c r="S3501" s="27"/>
      <c r="T3501" s="27"/>
      <c r="U3501" s="27"/>
      <c r="V3501" s="27"/>
      <c r="W3501" s="27"/>
    </row>
    <row r="3502" spans="3:23">
      <c r="C3502" s="27"/>
      <c r="D3502" s="27"/>
      <c r="E3502" s="27"/>
      <c r="F3502" s="27"/>
      <c r="G3502" s="27"/>
      <c r="H3502" s="27"/>
      <c r="I3502" s="27"/>
      <c r="J3502" s="27"/>
      <c r="K3502" s="27"/>
      <c r="L3502" s="27"/>
      <c r="M3502" s="27"/>
      <c r="N3502" s="27"/>
      <c r="O3502" s="27"/>
      <c r="P3502" s="27"/>
      <c r="Q3502" s="27"/>
      <c r="R3502" s="27"/>
      <c r="S3502" s="27"/>
      <c r="T3502" s="27"/>
      <c r="U3502" s="27"/>
      <c r="V3502" s="27"/>
      <c r="W3502" s="27"/>
    </row>
    <row r="3503" spans="3:23">
      <c r="C3503" s="27"/>
      <c r="D3503" s="27"/>
      <c r="E3503" s="27"/>
      <c r="F3503" s="27"/>
      <c r="G3503" s="27"/>
      <c r="H3503" s="27"/>
      <c r="I3503" s="27"/>
      <c r="J3503" s="27"/>
      <c r="K3503" s="27"/>
      <c r="L3503" s="27"/>
      <c r="M3503" s="27"/>
      <c r="N3503" s="27"/>
      <c r="O3503" s="27"/>
      <c r="P3503" s="27"/>
      <c r="Q3503" s="27"/>
      <c r="R3503" s="27"/>
      <c r="S3503" s="27"/>
      <c r="T3503" s="27"/>
      <c r="U3503" s="27"/>
      <c r="V3503" s="27"/>
      <c r="W3503" s="27"/>
    </row>
    <row r="3504" spans="3:23">
      <c r="C3504" s="27"/>
      <c r="D3504" s="27"/>
      <c r="E3504" s="27"/>
      <c r="F3504" s="27"/>
      <c r="G3504" s="27"/>
      <c r="H3504" s="27"/>
      <c r="I3504" s="27"/>
      <c r="J3504" s="27"/>
      <c r="K3504" s="27"/>
      <c r="L3504" s="27"/>
      <c r="M3504" s="27"/>
      <c r="N3504" s="27"/>
      <c r="O3504" s="27"/>
      <c r="P3504" s="27"/>
      <c r="Q3504" s="27"/>
      <c r="R3504" s="27"/>
      <c r="S3504" s="27"/>
      <c r="T3504" s="27"/>
      <c r="U3504" s="27"/>
      <c r="V3504" s="27"/>
      <c r="W3504" s="27"/>
    </row>
    <row r="3505" spans="3:23">
      <c r="C3505" s="27"/>
      <c r="D3505" s="27"/>
      <c r="E3505" s="27"/>
      <c r="F3505" s="27"/>
      <c r="G3505" s="27"/>
      <c r="H3505" s="27"/>
      <c r="I3505" s="27"/>
      <c r="J3505" s="27"/>
      <c r="K3505" s="27"/>
      <c r="L3505" s="27"/>
      <c r="M3505" s="27"/>
      <c r="N3505" s="27"/>
      <c r="O3505" s="27"/>
      <c r="P3505" s="27"/>
      <c r="Q3505" s="27"/>
      <c r="R3505" s="27"/>
      <c r="S3505" s="27"/>
      <c r="T3505" s="27"/>
      <c r="U3505" s="27"/>
      <c r="V3505" s="27"/>
      <c r="W3505" s="27"/>
    </row>
    <row r="3506" spans="3:23">
      <c r="C3506" s="27"/>
      <c r="D3506" s="27"/>
      <c r="E3506" s="27"/>
      <c r="F3506" s="27"/>
      <c r="G3506" s="27"/>
      <c r="H3506" s="27"/>
      <c r="I3506" s="27"/>
      <c r="J3506" s="27"/>
      <c r="K3506" s="27"/>
      <c r="L3506" s="27"/>
      <c r="M3506" s="27"/>
      <c r="N3506" s="27"/>
      <c r="O3506" s="27"/>
      <c r="P3506" s="27"/>
      <c r="Q3506" s="27"/>
      <c r="R3506" s="27"/>
      <c r="S3506" s="27"/>
      <c r="T3506" s="27"/>
      <c r="U3506" s="27"/>
      <c r="V3506" s="27"/>
      <c r="W3506" s="27"/>
    </row>
    <row r="3507" spans="3:23">
      <c r="C3507" s="27"/>
      <c r="D3507" s="27"/>
      <c r="E3507" s="27"/>
      <c r="F3507" s="27"/>
      <c r="G3507" s="27"/>
      <c r="H3507" s="27"/>
      <c r="I3507" s="27"/>
      <c r="J3507" s="27"/>
      <c r="K3507" s="27"/>
      <c r="L3507" s="27"/>
      <c r="M3507" s="27"/>
      <c r="N3507" s="27"/>
      <c r="O3507" s="27"/>
      <c r="P3507" s="27"/>
      <c r="Q3507" s="27"/>
      <c r="R3507" s="27"/>
      <c r="S3507" s="27"/>
      <c r="T3507" s="27"/>
      <c r="U3507" s="27"/>
      <c r="V3507" s="27"/>
      <c r="W3507" s="27"/>
    </row>
    <row r="3508" spans="3:23">
      <c r="C3508" s="27"/>
      <c r="D3508" s="27"/>
      <c r="E3508" s="27"/>
      <c r="F3508" s="27"/>
      <c r="G3508" s="27"/>
      <c r="H3508" s="27"/>
      <c r="I3508" s="27"/>
      <c r="J3508" s="27"/>
      <c r="K3508" s="27"/>
      <c r="L3508" s="27"/>
      <c r="M3508" s="27"/>
      <c r="N3508" s="27"/>
      <c r="O3508" s="27"/>
      <c r="P3508" s="27"/>
      <c r="Q3508" s="27"/>
      <c r="R3508" s="27"/>
      <c r="S3508" s="27"/>
      <c r="T3508" s="27"/>
      <c r="U3508" s="27"/>
      <c r="V3508" s="27"/>
      <c r="W3508" s="27"/>
    </row>
    <row r="3509" spans="3:23">
      <c r="C3509" s="27"/>
      <c r="D3509" s="27"/>
      <c r="E3509" s="27"/>
      <c r="F3509" s="27"/>
      <c r="G3509" s="27"/>
      <c r="H3509" s="27"/>
      <c r="I3509" s="27"/>
      <c r="J3509" s="27"/>
      <c r="K3509" s="27"/>
      <c r="L3509" s="27"/>
      <c r="M3509" s="27"/>
      <c r="N3509" s="27"/>
      <c r="O3509" s="27"/>
      <c r="P3509" s="27"/>
      <c r="Q3509" s="27"/>
      <c r="R3509" s="27"/>
      <c r="S3509" s="27"/>
      <c r="T3509" s="27"/>
      <c r="U3509" s="27"/>
      <c r="V3509" s="27"/>
      <c r="W3509" s="27"/>
    </row>
    <row r="3510" spans="3:23">
      <c r="C3510" s="27"/>
      <c r="D3510" s="27"/>
      <c r="E3510" s="27"/>
      <c r="F3510" s="27"/>
      <c r="G3510" s="27"/>
      <c r="H3510" s="27"/>
      <c r="I3510" s="27"/>
      <c r="J3510" s="27"/>
      <c r="K3510" s="27"/>
      <c r="L3510" s="27"/>
      <c r="M3510" s="27"/>
      <c r="N3510" s="27"/>
      <c r="O3510" s="27"/>
      <c r="P3510" s="27"/>
      <c r="Q3510" s="27"/>
      <c r="R3510" s="27"/>
      <c r="S3510" s="27"/>
      <c r="T3510" s="27"/>
      <c r="U3510" s="27"/>
      <c r="V3510" s="27"/>
      <c r="W3510" s="27"/>
    </row>
    <row r="3511" spans="3:23">
      <c r="C3511" s="27"/>
      <c r="D3511" s="27"/>
      <c r="E3511" s="27"/>
      <c r="F3511" s="27"/>
      <c r="G3511" s="27"/>
      <c r="H3511" s="27"/>
      <c r="I3511" s="27"/>
      <c r="J3511" s="27"/>
      <c r="K3511" s="27"/>
      <c r="L3511" s="27"/>
      <c r="M3511" s="27"/>
      <c r="N3511" s="27"/>
      <c r="O3511" s="27"/>
      <c r="P3511" s="27"/>
      <c r="Q3511" s="27"/>
      <c r="R3511" s="27"/>
      <c r="S3511" s="27"/>
      <c r="T3511" s="27"/>
      <c r="U3511" s="27"/>
      <c r="V3511" s="27"/>
      <c r="W3511" s="27"/>
    </row>
    <row r="3512" spans="3:23">
      <c r="C3512" s="27"/>
      <c r="D3512" s="27"/>
      <c r="E3512" s="27"/>
      <c r="F3512" s="27"/>
      <c r="G3512" s="27"/>
      <c r="H3512" s="27"/>
      <c r="I3512" s="27"/>
      <c r="J3512" s="27"/>
      <c r="K3512" s="27"/>
      <c r="L3512" s="27"/>
      <c r="M3512" s="27"/>
      <c r="N3512" s="27"/>
      <c r="O3512" s="27"/>
      <c r="P3512" s="27"/>
      <c r="Q3512" s="27"/>
      <c r="R3512" s="27"/>
      <c r="S3512" s="27"/>
      <c r="T3512" s="27"/>
      <c r="U3512" s="27"/>
      <c r="V3512" s="27"/>
      <c r="W3512" s="27"/>
    </row>
    <row r="3513" spans="3:23">
      <c r="C3513" s="27"/>
      <c r="D3513" s="27"/>
      <c r="E3513" s="27"/>
      <c r="F3513" s="27"/>
      <c r="G3513" s="27"/>
      <c r="H3513" s="27"/>
      <c r="I3513" s="27"/>
      <c r="J3513" s="27"/>
      <c r="K3513" s="27"/>
      <c r="L3513" s="27"/>
      <c r="M3513" s="27"/>
      <c r="N3513" s="27"/>
      <c r="O3513" s="27"/>
      <c r="P3513" s="27"/>
      <c r="Q3513" s="27"/>
      <c r="R3513" s="27"/>
      <c r="S3513" s="27"/>
      <c r="T3513" s="27"/>
      <c r="U3513" s="27"/>
      <c r="V3513" s="27"/>
      <c r="W3513" s="27"/>
    </row>
    <row r="3514" spans="3:23">
      <c r="C3514" s="27"/>
      <c r="D3514" s="27"/>
      <c r="E3514" s="27"/>
      <c r="F3514" s="27"/>
      <c r="G3514" s="27"/>
      <c r="H3514" s="27"/>
      <c r="I3514" s="27"/>
      <c r="J3514" s="27"/>
      <c r="K3514" s="27"/>
      <c r="L3514" s="27"/>
      <c r="M3514" s="27"/>
      <c r="N3514" s="27"/>
      <c r="O3514" s="27"/>
      <c r="P3514" s="27"/>
      <c r="Q3514" s="27"/>
      <c r="R3514" s="27"/>
      <c r="S3514" s="27"/>
      <c r="T3514" s="27"/>
      <c r="U3514" s="27"/>
      <c r="V3514" s="27"/>
      <c r="W3514" s="27"/>
    </row>
    <row r="3515" spans="3:23">
      <c r="C3515" s="27"/>
      <c r="D3515" s="27"/>
      <c r="E3515" s="27"/>
      <c r="F3515" s="27"/>
      <c r="G3515" s="27"/>
      <c r="H3515" s="27"/>
      <c r="I3515" s="27"/>
      <c r="J3515" s="27"/>
      <c r="K3515" s="27"/>
      <c r="L3515" s="27"/>
      <c r="M3515" s="27"/>
      <c r="N3515" s="27"/>
      <c r="O3515" s="27"/>
      <c r="P3515" s="27"/>
      <c r="Q3515" s="27"/>
      <c r="R3515" s="27"/>
      <c r="S3515" s="27"/>
      <c r="T3515" s="27"/>
      <c r="U3515" s="27"/>
      <c r="V3515" s="27"/>
      <c r="W3515" s="27"/>
    </row>
    <row r="3516" spans="3:23">
      <c r="C3516" s="27"/>
      <c r="D3516" s="27"/>
      <c r="E3516" s="27"/>
      <c r="F3516" s="27"/>
      <c r="G3516" s="27"/>
      <c r="H3516" s="27"/>
      <c r="I3516" s="27"/>
      <c r="J3516" s="27"/>
      <c r="K3516" s="27"/>
      <c r="L3516" s="27"/>
      <c r="M3516" s="27"/>
      <c r="N3516" s="27"/>
      <c r="O3516" s="27"/>
      <c r="P3516" s="27"/>
      <c r="Q3516" s="27"/>
      <c r="R3516" s="27"/>
      <c r="S3516" s="27"/>
      <c r="T3516" s="27"/>
      <c r="U3516" s="27"/>
      <c r="V3516" s="27"/>
      <c r="W3516" s="27"/>
    </row>
    <row r="3517" spans="3:23">
      <c r="C3517" s="27"/>
      <c r="D3517" s="27"/>
      <c r="E3517" s="27"/>
      <c r="F3517" s="27"/>
      <c r="G3517" s="27"/>
      <c r="H3517" s="27"/>
      <c r="I3517" s="27"/>
      <c r="J3517" s="27"/>
      <c r="K3517" s="27"/>
      <c r="L3517" s="27"/>
      <c r="M3517" s="27"/>
      <c r="N3517" s="27"/>
      <c r="O3517" s="27"/>
      <c r="P3517" s="27"/>
      <c r="Q3517" s="27"/>
      <c r="R3517" s="27"/>
      <c r="S3517" s="27"/>
      <c r="T3517" s="27"/>
      <c r="U3517" s="27"/>
      <c r="V3517" s="27"/>
      <c r="W3517" s="27"/>
    </row>
    <row r="3518" spans="3:23">
      <c r="C3518" s="27"/>
      <c r="D3518" s="27"/>
      <c r="E3518" s="27"/>
      <c r="F3518" s="27"/>
      <c r="G3518" s="27"/>
      <c r="H3518" s="27"/>
      <c r="I3518" s="27"/>
      <c r="J3518" s="27"/>
      <c r="K3518" s="27"/>
      <c r="L3518" s="27"/>
      <c r="M3518" s="27"/>
      <c r="N3518" s="27"/>
      <c r="O3518" s="27"/>
      <c r="P3518" s="27"/>
      <c r="Q3518" s="27"/>
      <c r="R3518" s="27"/>
      <c r="S3518" s="27"/>
      <c r="T3518" s="27"/>
      <c r="U3518" s="27"/>
      <c r="V3518" s="27"/>
      <c r="W3518" s="27"/>
    </row>
    <row r="3519" spans="3:23">
      <c r="C3519" s="27"/>
      <c r="D3519" s="27"/>
      <c r="E3519" s="27"/>
      <c r="F3519" s="27"/>
      <c r="G3519" s="27"/>
      <c r="H3519" s="27"/>
      <c r="I3519" s="27"/>
      <c r="J3519" s="27"/>
      <c r="K3519" s="27"/>
      <c r="L3519" s="27"/>
      <c r="M3519" s="27"/>
      <c r="N3519" s="27"/>
      <c r="O3519" s="27"/>
      <c r="P3519" s="27"/>
      <c r="Q3519" s="27"/>
      <c r="R3519" s="27"/>
      <c r="S3519" s="27"/>
      <c r="T3519" s="27"/>
      <c r="U3519" s="27"/>
      <c r="V3519" s="27"/>
      <c r="W3519" s="27"/>
    </row>
    <row r="3520" spans="3:23">
      <c r="C3520" s="27"/>
      <c r="D3520" s="27"/>
      <c r="E3520" s="27"/>
      <c r="F3520" s="27"/>
      <c r="G3520" s="27"/>
      <c r="H3520" s="27"/>
      <c r="I3520" s="27"/>
      <c r="J3520" s="27"/>
      <c r="K3520" s="27"/>
      <c r="L3520" s="27"/>
      <c r="M3520" s="27"/>
      <c r="N3520" s="27"/>
      <c r="O3520" s="27"/>
      <c r="P3520" s="27"/>
      <c r="Q3520" s="27"/>
      <c r="R3520" s="27"/>
      <c r="S3520" s="27"/>
      <c r="T3520" s="27"/>
      <c r="U3520" s="27"/>
      <c r="V3520" s="27"/>
      <c r="W3520" s="27"/>
    </row>
    <row r="3521" spans="3:23">
      <c r="C3521" s="27"/>
      <c r="D3521" s="27"/>
      <c r="E3521" s="27"/>
      <c r="F3521" s="27"/>
      <c r="G3521" s="27"/>
      <c r="H3521" s="27"/>
      <c r="I3521" s="27"/>
      <c r="J3521" s="27"/>
      <c r="K3521" s="27"/>
      <c r="L3521" s="27"/>
      <c r="M3521" s="27"/>
      <c r="N3521" s="27"/>
      <c r="O3521" s="27"/>
      <c r="P3521" s="27"/>
      <c r="Q3521" s="27"/>
      <c r="R3521" s="27"/>
      <c r="S3521" s="27"/>
      <c r="T3521" s="27"/>
      <c r="U3521" s="27"/>
      <c r="V3521" s="27"/>
      <c r="W3521" s="27"/>
    </row>
    <row r="3522" spans="3:23">
      <c r="C3522" s="27"/>
      <c r="D3522" s="27"/>
      <c r="E3522" s="27"/>
      <c r="F3522" s="27"/>
      <c r="G3522" s="27"/>
      <c r="H3522" s="27"/>
      <c r="I3522" s="27"/>
      <c r="J3522" s="27"/>
      <c r="K3522" s="27"/>
      <c r="L3522" s="27"/>
      <c r="M3522" s="27"/>
      <c r="N3522" s="27"/>
      <c r="O3522" s="27"/>
      <c r="P3522" s="27"/>
      <c r="Q3522" s="27"/>
      <c r="R3522" s="27"/>
      <c r="S3522" s="27"/>
      <c r="T3522" s="27"/>
      <c r="U3522" s="27"/>
      <c r="V3522" s="27"/>
      <c r="W3522" s="27"/>
    </row>
    <row r="3523" spans="3:23">
      <c r="C3523" s="27"/>
      <c r="D3523" s="27"/>
      <c r="E3523" s="27"/>
      <c r="F3523" s="27"/>
      <c r="G3523" s="27"/>
      <c r="H3523" s="27"/>
      <c r="I3523" s="27"/>
      <c r="J3523" s="27"/>
      <c r="K3523" s="27"/>
      <c r="L3523" s="27"/>
      <c r="M3523" s="27"/>
      <c r="N3523" s="27"/>
      <c r="O3523" s="27"/>
      <c r="P3523" s="27"/>
      <c r="Q3523" s="27"/>
      <c r="R3523" s="27"/>
      <c r="S3523" s="27"/>
      <c r="T3523" s="27"/>
      <c r="U3523" s="27"/>
      <c r="V3523" s="27"/>
      <c r="W3523" s="27"/>
    </row>
    <row r="3524" spans="3:23">
      <c r="C3524" s="27"/>
      <c r="D3524" s="27"/>
      <c r="E3524" s="27"/>
      <c r="F3524" s="27"/>
      <c r="G3524" s="27"/>
      <c r="H3524" s="27"/>
      <c r="I3524" s="27"/>
      <c r="J3524" s="27"/>
      <c r="K3524" s="27"/>
      <c r="L3524" s="27"/>
      <c r="M3524" s="27"/>
      <c r="N3524" s="27"/>
      <c r="O3524" s="27"/>
      <c r="P3524" s="27"/>
      <c r="Q3524" s="27"/>
      <c r="R3524" s="27"/>
      <c r="S3524" s="27"/>
      <c r="T3524" s="27"/>
      <c r="U3524" s="27"/>
      <c r="V3524" s="27"/>
      <c r="W3524" s="27"/>
    </row>
    <row r="3525" spans="3:23">
      <c r="C3525" s="27"/>
      <c r="D3525" s="27"/>
      <c r="E3525" s="27"/>
      <c r="F3525" s="27"/>
      <c r="G3525" s="27"/>
      <c r="H3525" s="27"/>
      <c r="I3525" s="27"/>
      <c r="J3525" s="27"/>
      <c r="K3525" s="27"/>
      <c r="L3525" s="27"/>
      <c r="M3525" s="27"/>
      <c r="N3525" s="27"/>
      <c r="O3525" s="27"/>
      <c r="P3525" s="27"/>
      <c r="Q3525" s="27"/>
      <c r="R3525" s="27"/>
      <c r="S3525" s="27"/>
      <c r="T3525" s="27"/>
      <c r="U3525" s="27"/>
      <c r="V3525" s="27"/>
      <c r="W3525" s="27"/>
    </row>
    <row r="3526" spans="3:23">
      <c r="C3526" s="27"/>
      <c r="D3526" s="27"/>
      <c r="E3526" s="27"/>
      <c r="F3526" s="27"/>
      <c r="G3526" s="27"/>
      <c r="H3526" s="27"/>
      <c r="I3526" s="27"/>
      <c r="J3526" s="27"/>
      <c r="K3526" s="27"/>
      <c r="L3526" s="27"/>
      <c r="M3526" s="27"/>
      <c r="N3526" s="27"/>
      <c r="O3526" s="27"/>
      <c r="P3526" s="27"/>
      <c r="Q3526" s="27"/>
      <c r="R3526" s="27"/>
      <c r="S3526" s="27"/>
      <c r="T3526" s="27"/>
      <c r="U3526" s="27"/>
      <c r="V3526" s="27"/>
      <c r="W3526" s="27"/>
    </row>
    <row r="3527" spans="3:23">
      <c r="C3527" s="27"/>
      <c r="D3527" s="27"/>
      <c r="E3527" s="27"/>
      <c r="F3527" s="27"/>
      <c r="G3527" s="27"/>
      <c r="H3527" s="27"/>
      <c r="I3527" s="27"/>
      <c r="J3527" s="27"/>
      <c r="K3527" s="27"/>
      <c r="L3527" s="27"/>
      <c r="M3527" s="27"/>
      <c r="N3527" s="27"/>
      <c r="O3527" s="27"/>
      <c r="P3527" s="27"/>
      <c r="Q3527" s="27"/>
      <c r="R3527" s="27"/>
      <c r="S3527" s="27"/>
      <c r="T3527" s="27"/>
      <c r="U3527" s="27"/>
      <c r="V3527" s="27"/>
      <c r="W3527" s="27"/>
    </row>
    <row r="3528" spans="3:23">
      <c r="C3528" s="27"/>
      <c r="D3528" s="27"/>
      <c r="E3528" s="27"/>
      <c r="F3528" s="27"/>
      <c r="G3528" s="27"/>
      <c r="H3528" s="27"/>
      <c r="I3528" s="27"/>
      <c r="J3528" s="27"/>
      <c r="K3528" s="27"/>
      <c r="L3528" s="27"/>
      <c r="M3528" s="27"/>
      <c r="N3528" s="27"/>
      <c r="O3528" s="27"/>
      <c r="P3528" s="27"/>
      <c r="Q3528" s="27"/>
      <c r="R3528" s="27"/>
      <c r="S3528" s="27"/>
      <c r="T3528" s="27"/>
      <c r="U3528" s="27"/>
      <c r="V3528" s="27"/>
      <c r="W3528" s="27"/>
    </row>
    <row r="3529" spans="3:23">
      <c r="C3529" s="27"/>
      <c r="D3529" s="27"/>
      <c r="E3529" s="27"/>
      <c r="F3529" s="27"/>
      <c r="G3529" s="27"/>
      <c r="H3529" s="27"/>
      <c r="I3529" s="27"/>
      <c r="J3529" s="27"/>
      <c r="K3529" s="27"/>
      <c r="L3529" s="27"/>
      <c r="M3529" s="27"/>
      <c r="N3529" s="27"/>
      <c r="O3529" s="27"/>
      <c r="P3529" s="27"/>
      <c r="Q3529" s="27"/>
      <c r="R3529" s="27"/>
      <c r="S3529" s="27"/>
      <c r="T3529" s="27"/>
      <c r="U3529" s="27"/>
      <c r="V3529" s="27"/>
      <c r="W3529" s="27"/>
    </row>
    <row r="3530" spans="3:23">
      <c r="C3530" s="27"/>
      <c r="D3530" s="27"/>
      <c r="E3530" s="27"/>
      <c r="F3530" s="27"/>
      <c r="G3530" s="27"/>
      <c r="H3530" s="27"/>
      <c r="I3530" s="27"/>
      <c r="J3530" s="27"/>
      <c r="K3530" s="27"/>
      <c r="L3530" s="27"/>
      <c r="M3530" s="27"/>
      <c r="N3530" s="27"/>
      <c r="O3530" s="27"/>
      <c r="P3530" s="27"/>
      <c r="Q3530" s="27"/>
      <c r="R3530" s="27"/>
      <c r="S3530" s="27"/>
      <c r="T3530" s="27"/>
      <c r="U3530" s="27"/>
      <c r="V3530" s="27"/>
      <c r="W3530" s="27"/>
    </row>
    <row r="3531" spans="3:23">
      <c r="C3531" s="27"/>
      <c r="D3531" s="27"/>
      <c r="E3531" s="27"/>
      <c r="F3531" s="27"/>
      <c r="G3531" s="27"/>
      <c r="H3531" s="27"/>
      <c r="I3531" s="27"/>
      <c r="J3531" s="27"/>
      <c r="K3531" s="27"/>
      <c r="L3531" s="27"/>
      <c r="M3531" s="27"/>
      <c r="N3531" s="27"/>
      <c r="O3531" s="27"/>
      <c r="P3531" s="27"/>
      <c r="Q3531" s="27"/>
      <c r="R3531" s="27"/>
      <c r="S3531" s="27"/>
      <c r="T3531" s="27"/>
      <c r="U3531" s="27"/>
      <c r="V3531" s="27"/>
      <c r="W3531" s="27"/>
    </row>
    <row r="3532" spans="3:23">
      <c r="C3532" s="27"/>
      <c r="D3532" s="27"/>
      <c r="E3532" s="27"/>
      <c r="F3532" s="27"/>
      <c r="G3532" s="27"/>
      <c r="H3532" s="27"/>
      <c r="I3532" s="27"/>
      <c r="J3532" s="27"/>
      <c r="K3532" s="27"/>
      <c r="L3532" s="27"/>
      <c r="M3532" s="27"/>
      <c r="N3532" s="27"/>
      <c r="O3532" s="27"/>
      <c r="P3532" s="27"/>
      <c r="Q3532" s="27"/>
      <c r="R3532" s="27"/>
      <c r="S3532" s="27"/>
      <c r="T3532" s="27"/>
      <c r="U3532" s="27"/>
      <c r="V3532" s="27"/>
      <c r="W3532" s="27"/>
    </row>
    <row r="3533" spans="3:23">
      <c r="C3533" s="27"/>
      <c r="D3533" s="27"/>
      <c r="E3533" s="27"/>
      <c r="F3533" s="27"/>
      <c r="G3533" s="27"/>
      <c r="H3533" s="27"/>
      <c r="I3533" s="27"/>
      <c r="J3533" s="27"/>
      <c r="K3533" s="27"/>
      <c r="L3533" s="27"/>
      <c r="M3533" s="27"/>
      <c r="N3533" s="27"/>
      <c r="O3533" s="27"/>
      <c r="P3533" s="27"/>
      <c r="Q3533" s="27"/>
      <c r="R3533" s="27"/>
      <c r="S3533" s="27"/>
      <c r="T3533" s="27"/>
      <c r="U3533" s="27"/>
      <c r="V3533" s="27"/>
      <c r="W3533" s="27"/>
    </row>
    <row r="3534" spans="3:23">
      <c r="C3534" s="27"/>
      <c r="D3534" s="27"/>
      <c r="E3534" s="27"/>
      <c r="F3534" s="27"/>
      <c r="G3534" s="27"/>
      <c r="H3534" s="27"/>
      <c r="I3534" s="27"/>
      <c r="J3534" s="27"/>
      <c r="K3534" s="27"/>
      <c r="L3534" s="27"/>
      <c r="M3534" s="27"/>
      <c r="N3534" s="27"/>
      <c r="O3534" s="27"/>
      <c r="P3534" s="27"/>
      <c r="Q3534" s="27"/>
      <c r="R3534" s="27"/>
      <c r="S3534" s="27"/>
      <c r="T3534" s="27"/>
      <c r="U3534" s="27"/>
      <c r="V3534" s="27"/>
      <c r="W3534" s="27"/>
    </row>
    <row r="3535" spans="3:23">
      <c r="C3535" s="27"/>
      <c r="D3535" s="27"/>
      <c r="E3535" s="27"/>
      <c r="F3535" s="27"/>
      <c r="G3535" s="27"/>
      <c r="H3535" s="27"/>
      <c r="I3535" s="27"/>
      <c r="J3535" s="27"/>
      <c r="K3535" s="27"/>
      <c r="L3535" s="27"/>
      <c r="M3535" s="27"/>
      <c r="N3535" s="27"/>
      <c r="O3535" s="27"/>
      <c r="P3535" s="27"/>
      <c r="Q3535" s="27"/>
      <c r="R3535" s="27"/>
      <c r="S3535" s="27"/>
      <c r="T3535" s="27"/>
      <c r="U3535" s="27"/>
      <c r="V3535" s="27"/>
      <c r="W3535" s="27"/>
    </row>
    <row r="3536" spans="3:23">
      <c r="C3536" s="27"/>
      <c r="D3536" s="27"/>
      <c r="E3536" s="27"/>
      <c r="F3536" s="27"/>
      <c r="G3536" s="27"/>
      <c r="H3536" s="27"/>
      <c r="I3536" s="27"/>
      <c r="J3536" s="27"/>
      <c r="K3536" s="27"/>
      <c r="L3536" s="27"/>
      <c r="M3536" s="27"/>
      <c r="N3536" s="27"/>
      <c r="O3536" s="27"/>
      <c r="P3536" s="27"/>
      <c r="Q3536" s="27"/>
      <c r="R3536" s="27"/>
      <c r="S3536" s="27"/>
      <c r="T3536" s="27"/>
      <c r="U3536" s="27"/>
      <c r="V3536" s="27"/>
      <c r="W3536" s="27"/>
    </row>
    <row r="3537" spans="3:23">
      <c r="C3537" s="27"/>
      <c r="D3537" s="27"/>
      <c r="E3537" s="27"/>
      <c r="F3537" s="27"/>
      <c r="G3537" s="27"/>
      <c r="H3537" s="27"/>
      <c r="I3537" s="27"/>
      <c r="J3537" s="27"/>
      <c r="K3537" s="27"/>
      <c r="L3537" s="27"/>
      <c r="M3537" s="27"/>
      <c r="N3537" s="27"/>
      <c r="O3537" s="27"/>
      <c r="P3537" s="27"/>
      <c r="Q3537" s="27"/>
      <c r="R3537" s="27"/>
      <c r="S3537" s="27"/>
      <c r="T3537" s="27"/>
      <c r="U3537" s="27"/>
      <c r="V3537" s="27"/>
      <c r="W3537" s="27"/>
    </row>
    <row r="3538" spans="3:23">
      <c r="C3538" s="27"/>
      <c r="D3538" s="27"/>
      <c r="E3538" s="27"/>
      <c r="F3538" s="27"/>
      <c r="G3538" s="27"/>
      <c r="H3538" s="27"/>
      <c r="I3538" s="27"/>
      <c r="J3538" s="27"/>
      <c r="K3538" s="27"/>
      <c r="L3538" s="27"/>
      <c r="M3538" s="27"/>
      <c r="N3538" s="27"/>
      <c r="O3538" s="27"/>
      <c r="P3538" s="27"/>
      <c r="Q3538" s="27"/>
      <c r="R3538" s="27"/>
      <c r="S3538" s="27"/>
      <c r="T3538" s="27"/>
      <c r="U3538" s="27"/>
      <c r="V3538" s="27"/>
      <c r="W3538" s="27"/>
    </row>
    <row r="3539" spans="3:23">
      <c r="C3539" s="27"/>
      <c r="D3539" s="27"/>
      <c r="E3539" s="27"/>
      <c r="F3539" s="27"/>
      <c r="G3539" s="27"/>
      <c r="H3539" s="27"/>
      <c r="I3539" s="27"/>
      <c r="J3539" s="27"/>
      <c r="K3539" s="27"/>
      <c r="L3539" s="27"/>
      <c r="M3539" s="27"/>
      <c r="N3539" s="27"/>
      <c r="O3539" s="27"/>
      <c r="P3539" s="27"/>
      <c r="Q3539" s="27"/>
      <c r="R3539" s="27"/>
      <c r="S3539" s="27"/>
      <c r="T3539" s="27"/>
      <c r="U3539" s="27"/>
      <c r="V3539" s="27"/>
      <c r="W3539" s="27"/>
    </row>
    <row r="3540" spans="3:23">
      <c r="C3540" s="27"/>
      <c r="D3540" s="27"/>
      <c r="E3540" s="27"/>
      <c r="F3540" s="27"/>
      <c r="G3540" s="27"/>
      <c r="H3540" s="27"/>
      <c r="I3540" s="27"/>
      <c r="J3540" s="27"/>
      <c r="K3540" s="27"/>
      <c r="L3540" s="27"/>
      <c r="M3540" s="27"/>
      <c r="N3540" s="27"/>
      <c r="O3540" s="27"/>
      <c r="P3540" s="27"/>
      <c r="Q3540" s="27"/>
      <c r="R3540" s="27"/>
      <c r="S3540" s="27"/>
      <c r="T3540" s="27"/>
      <c r="U3540" s="27"/>
      <c r="V3540" s="27"/>
      <c r="W3540" s="27"/>
    </row>
    <row r="3541" spans="3:23">
      <c r="C3541" s="27"/>
      <c r="D3541" s="27"/>
      <c r="E3541" s="27"/>
      <c r="F3541" s="27"/>
      <c r="G3541" s="27"/>
      <c r="H3541" s="27"/>
      <c r="I3541" s="27"/>
      <c r="J3541" s="27"/>
      <c r="K3541" s="27"/>
      <c r="L3541" s="27"/>
      <c r="M3541" s="27"/>
      <c r="N3541" s="27"/>
      <c r="O3541" s="27"/>
      <c r="P3541" s="27"/>
      <c r="Q3541" s="27"/>
      <c r="R3541" s="27"/>
      <c r="S3541" s="27"/>
      <c r="T3541" s="27"/>
      <c r="U3541" s="27"/>
      <c r="V3541" s="27"/>
      <c r="W3541" s="27"/>
    </row>
    <row r="3542" spans="3:23">
      <c r="C3542" s="27"/>
      <c r="D3542" s="27"/>
      <c r="E3542" s="27"/>
      <c r="F3542" s="27"/>
      <c r="G3542" s="27"/>
      <c r="H3542" s="27"/>
      <c r="I3542" s="27"/>
      <c r="J3542" s="27"/>
      <c r="K3542" s="27"/>
      <c r="L3542" s="27"/>
      <c r="M3542" s="27"/>
      <c r="N3542" s="27"/>
      <c r="O3542" s="27"/>
      <c r="P3542" s="27"/>
      <c r="Q3542" s="27"/>
      <c r="R3542" s="27"/>
      <c r="S3542" s="27"/>
      <c r="T3542" s="27"/>
      <c r="U3542" s="27"/>
      <c r="V3542" s="27"/>
      <c r="W3542" s="27"/>
    </row>
    <row r="3543" spans="3:23">
      <c r="C3543" s="27"/>
      <c r="D3543" s="27"/>
      <c r="E3543" s="27"/>
      <c r="F3543" s="27"/>
      <c r="G3543" s="27"/>
      <c r="H3543" s="27"/>
      <c r="I3543" s="27"/>
      <c r="J3543" s="27"/>
      <c r="K3543" s="27"/>
      <c r="L3543" s="27"/>
      <c r="M3543" s="27"/>
      <c r="N3543" s="27"/>
      <c r="O3543" s="27"/>
      <c r="P3543" s="27"/>
      <c r="Q3543" s="27"/>
      <c r="R3543" s="27"/>
      <c r="S3543" s="27"/>
      <c r="T3543" s="27"/>
      <c r="U3543" s="27"/>
      <c r="V3543" s="27"/>
      <c r="W3543" s="27"/>
    </row>
    <row r="3544" spans="3:23">
      <c r="C3544" s="27"/>
      <c r="D3544" s="27"/>
      <c r="E3544" s="27"/>
      <c r="F3544" s="27"/>
      <c r="G3544" s="27"/>
      <c r="H3544" s="27"/>
      <c r="I3544" s="27"/>
      <c r="J3544" s="27"/>
      <c r="K3544" s="27"/>
      <c r="L3544" s="27"/>
      <c r="M3544" s="27"/>
      <c r="N3544" s="27"/>
      <c r="O3544" s="27"/>
      <c r="P3544" s="27"/>
      <c r="Q3544" s="27"/>
      <c r="R3544" s="27"/>
      <c r="S3544" s="27"/>
      <c r="T3544" s="27"/>
      <c r="U3544" s="27"/>
      <c r="V3544" s="27"/>
      <c r="W3544" s="27"/>
    </row>
    <row r="3545" spans="3:23">
      <c r="C3545" s="27"/>
      <c r="D3545" s="27"/>
      <c r="E3545" s="27"/>
      <c r="F3545" s="27"/>
      <c r="G3545" s="27"/>
      <c r="H3545" s="27"/>
      <c r="I3545" s="27"/>
      <c r="J3545" s="27"/>
      <c r="K3545" s="27"/>
      <c r="L3545" s="27"/>
      <c r="M3545" s="27"/>
      <c r="N3545" s="27"/>
      <c r="O3545" s="27"/>
      <c r="P3545" s="27"/>
      <c r="Q3545" s="27"/>
      <c r="R3545" s="27"/>
      <c r="S3545" s="27"/>
      <c r="T3545" s="27"/>
      <c r="U3545" s="27"/>
      <c r="V3545" s="27"/>
      <c r="W3545" s="27"/>
    </row>
    <row r="3546" spans="3:23">
      <c r="C3546" s="27"/>
      <c r="D3546" s="27"/>
      <c r="E3546" s="27"/>
      <c r="F3546" s="27"/>
      <c r="G3546" s="27"/>
      <c r="H3546" s="27"/>
      <c r="I3546" s="27"/>
      <c r="J3546" s="27"/>
      <c r="K3546" s="27"/>
      <c r="L3546" s="27"/>
      <c r="M3546" s="27"/>
      <c r="N3546" s="27"/>
      <c r="O3546" s="27"/>
      <c r="P3546" s="27"/>
      <c r="Q3546" s="27"/>
      <c r="R3546" s="27"/>
      <c r="S3546" s="27"/>
      <c r="T3546" s="27"/>
      <c r="U3546" s="27"/>
      <c r="V3546" s="27"/>
      <c r="W3546" s="27"/>
    </row>
    <row r="3547" spans="3:23">
      <c r="C3547" s="27"/>
      <c r="D3547" s="27"/>
      <c r="E3547" s="27"/>
      <c r="F3547" s="27"/>
      <c r="G3547" s="27"/>
      <c r="H3547" s="27"/>
      <c r="I3547" s="27"/>
      <c r="J3547" s="27"/>
      <c r="K3547" s="27"/>
      <c r="L3547" s="27"/>
      <c r="M3547" s="27"/>
      <c r="N3547" s="27"/>
      <c r="O3547" s="27"/>
      <c r="P3547" s="27"/>
      <c r="Q3547" s="27"/>
      <c r="R3547" s="27"/>
      <c r="S3547" s="27"/>
      <c r="T3547" s="27"/>
      <c r="U3547" s="27"/>
      <c r="V3547" s="27"/>
      <c r="W3547" s="27"/>
    </row>
    <row r="3548" spans="3:23">
      <c r="C3548" s="27"/>
      <c r="D3548" s="27"/>
      <c r="E3548" s="27"/>
      <c r="F3548" s="27"/>
      <c r="G3548" s="27"/>
      <c r="H3548" s="27"/>
      <c r="I3548" s="27"/>
      <c r="J3548" s="27"/>
      <c r="K3548" s="27"/>
      <c r="L3548" s="27"/>
      <c r="M3548" s="27"/>
      <c r="N3548" s="27"/>
      <c r="O3548" s="27"/>
      <c r="P3548" s="27"/>
      <c r="Q3548" s="27"/>
      <c r="R3548" s="27"/>
      <c r="S3548" s="27"/>
      <c r="T3548" s="27"/>
      <c r="U3548" s="27"/>
      <c r="V3548" s="27"/>
      <c r="W3548" s="27"/>
    </row>
    <row r="3549" spans="3:23">
      <c r="C3549" s="27"/>
      <c r="D3549" s="27"/>
      <c r="E3549" s="27"/>
      <c r="F3549" s="27"/>
      <c r="G3549" s="27"/>
      <c r="H3549" s="27"/>
      <c r="I3549" s="27"/>
      <c r="J3549" s="27"/>
      <c r="K3549" s="27"/>
      <c r="L3549" s="27"/>
      <c r="M3549" s="27"/>
      <c r="N3549" s="27"/>
      <c r="O3549" s="27"/>
      <c r="P3549" s="27"/>
      <c r="Q3549" s="27"/>
      <c r="R3549" s="27"/>
      <c r="S3549" s="27"/>
      <c r="T3549" s="27"/>
      <c r="U3549" s="27"/>
      <c r="V3549" s="27"/>
      <c r="W3549" s="27"/>
    </row>
    <row r="3550" spans="3:23">
      <c r="C3550" s="27"/>
      <c r="D3550" s="27"/>
      <c r="E3550" s="27"/>
      <c r="F3550" s="27"/>
      <c r="G3550" s="27"/>
      <c r="H3550" s="27"/>
      <c r="I3550" s="27"/>
      <c r="J3550" s="27"/>
      <c r="K3550" s="27"/>
      <c r="L3550" s="27"/>
      <c r="M3550" s="27"/>
      <c r="N3550" s="27"/>
      <c r="O3550" s="27"/>
      <c r="P3550" s="27"/>
      <c r="Q3550" s="27"/>
      <c r="R3550" s="27"/>
      <c r="S3550" s="27"/>
      <c r="T3550" s="27"/>
      <c r="U3550" s="27"/>
      <c r="V3550" s="27"/>
      <c r="W3550" s="27"/>
    </row>
    <row r="3551" spans="3:23">
      <c r="C3551" s="27"/>
      <c r="D3551" s="27"/>
      <c r="E3551" s="27"/>
      <c r="F3551" s="27"/>
      <c r="G3551" s="27"/>
      <c r="H3551" s="27"/>
      <c r="I3551" s="27"/>
      <c r="J3551" s="27"/>
      <c r="K3551" s="27"/>
      <c r="L3551" s="27"/>
      <c r="M3551" s="27"/>
      <c r="N3551" s="27"/>
      <c r="O3551" s="27"/>
      <c r="P3551" s="27"/>
      <c r="Q3551" s="27"/>
      <c r="R3551" s="27"/>
      <c r="S3551" s="27"/>
      <c r="T3551" s="27"/>
      <c r="U3551" s="27"/>
      <c r="V3551" s="27"/>
      <c r="W3551" s="27"/>
    </row>
    <row r="3552" spans="3:23">
      <c r="C3552" s="27"/>
      <c r="D3552" s="27"/>
      <c r="E3552" s="27"/>
      <c r="F3552" s="27"/>
      <c r="G3552" s="27"/>
      <c r="H3552" s="27"/>
      <c r="I3552" s="27"/>
      <c r="J3552" s="27"/>
      <c r="K3552" s="27"/>
      <c r="L3552" s="27"/>
      <c r="M3552" s="27"/>
      <c r="N3552" s="27"/>
      <c r="O3552" s="27"/>
      <c r="P3552" s="27"/>
      <c r="Q3552" s="27"/>
      <c r="R3552" s="27"/>
      <c r="S3552" s="27"/>
      <c r="T3552" s="27"/>
      <c r="U3552" s="27"/>
      <c r="V3552" s="27"/>
      <c r="W3552" s="27"/>
    </row>
    <row r="3553" spans="3:23">
      <c r="C3553" s="27"/>
      <c r="D3553" s="27"/>
      <c r="E3553" s="27"/>
      <c r="F3553" s="27"/>
      <c r="G3553" s="27"/>
      <c r="H3553" s="27"/>
      <c r="I3553" s="27"/>
      <c r="J3553" s="27"/>
      <c r="K3553" s="27"/>
      <c r="L3553" s="27"/>
      <c r="M3553" s="27"/>
      <c r="N3553" s="27"/>
      <c r="O3553" s="27"/>
      <c r="P3553" s="27"/>
      <c r="Q3553" s="27"/>
      <c r="R3553" s="27"/>
      <c r="S3553" s="27"/>
      <c r="T3553" s="27"/>
      <c r="U3553" s="27"/>
      <c r="V3553" s="27"/>
      <c r="W3553" s="27"/>
    </row>
    <row r="3554" spans="3:23">
      <c r="C3554" s="27"/>
      <c r="D3554" s="27"/>
      <c r="E3554" s="27"/>
      <c r="F3554" s="27"/>
      <c r="G3554" s="27"/>
      <c r="H3554" s="27"/>
      <c r="I3554" s="27"/>
      <c r="J3554" s="27"/>
      <c r="K3554" s="27"/>
      <c r="L3554" s="27"/>
      <c r="M3554" s="27"/>
      <c r="N3554" s="27"/>
      <c r="O3554" s="27"/>
      <c r="P3554" s="27"/>
      <c r="Q3554" s="27"/>
      <c r="R3554" s="27"/>
      <c r="S3554" s="27"/>
      <c r="T3554" s="27"/>
      <c r="U3554" s="27"/>
      <c r="V3554" s="27"/>
      <c r="W3554" s="27"/>
    </row>
    <row r="3555" spans="3:23">
      <c r="C3555" s="27"/>
      <c r="D3555" s="27"/>
      <c r="E3555" s="27"/>
      <c r="F3555" s="27"/>
      <c r="G3555" s="27"/>
      <c r="H3555" s="27"/>
      <c r="I3555" s="27"/>
      <c r="J3555" s="27"/>
      <c r="K3555" s="27"/>
      <c r="L3555" s="27"/>
      <c r="M3555" s="27"/>
      <c r="N3555" s="27"/>
      <c r="O3555" s="27"/>
      <c r="P3555" s="27"/>
      <c r="Q3555" s="27"/>
      <c r="R3555" s="27"/>
      <c r="S3555" s="27"/>
      <c r="T3555" s="27"/>
      <c r="U3555" s="27"/>
      <c r="V3555" s="27"/>
      <c r="W3555" s="27"/>
    </row>
    <row r="3556" spans="3:23">
      <c r="C3556" s="27"/>
      <c r="D3556" s="27"/>
      <c r="E3556" s="27"/>
      <c r="F3556" s="27"/>
      <c r="G3556" s="27"/>
      <c r="H3556" s="27"/>
      <c r="I3556" s="27"/>
      <c r="J3556" s="27"/>
      <c r="K3556" s="27"/>
      <c r="L3556" s="27"/>
      <c r="M3556" s="27"/>
      <c r="N3556" s="27"/>
      <c r="O3556" s="27"/>
      <c r="P3556" s="27"/>
      <c r="Q3556" s="27"/>
      <c r="R3556" s="27"/>
      <c r="S3556" s="27"/>
      <c r="T3556" s="27"/>
      <c r="U3556" s="27"/>
      <c r="V3556" s="27"/>
      <c r="W3556" s="27"/>
    </row>
    <row r="3557" spans="3:23">
      <c r="C3557" s="27"/>
      <c r="D3557" s="27"/>
      <c r="E3557" s="27"/>
      <c r="F3557" s="27"/>
      <c r="G3557" s="27"/>
      <c r="H3557" s="27"/>
      <c r="I3557" s="27"/>
      <c r="J3557" s="27"/>
      <c r="K3557" s="27"/>
      <c r="L3557" s="27"/>
      <c r="M3557" s="27"/>
      <c r="N3557" s="27"/>
      <c r="O3557" s="27"/>
      <c r="P3557" s="27"/>
      <c r="Q3557" s="27"/>
      <c r="R3557" s="27"/>
      <c r="S3557" s="27"/>
      <c r="T3557" s="27"/>
      <c r="U3557" s="27"/>
      <c r="V3557" s="27"/>
      <c r="W3557" s="27"/>
    </row>
    <row r="3558" spans="3:23">
      <c r="C3558" s="27"/>
      <c r="D3558" s="27"/>
      <c r="E3558" s="27"/>
      <c r="F3558" s="27"/>
      <c r="G3558" s="27"/>
      <c r="H3558" s="27"/>
      <c r="I3558" s="27"/>
      <c r="J3558" s="27"/>
      <c r="K3558" s="27"/>
      <c r="L3558" s="27"/>
      <c r="M3558" s="27"/>
      <c r="N3558" s="27"/>
      <c r="O3558" s="27"/>
      <c r="P3558" s="27"/>
      <c r="Q3558" s="27"/>
      <c r="R3558" s="27"/>
      <c r="S3558" s="27"/>
      <c r="T3558" s="27"/>
      <c r="U3558" s="27"/>
      <c r="V3558" s="27"/>
      <c r="W3558" s="27"/>
    </row>
    <row r="3559" spans="3:23">
      <c r="C3559" s="27"/>
      <c r="D3559" s="27"/>
      <c r="E3559" s="27"/>
      <c r="F3559" s="27"/>
      <c r="G3559" s="27"/>
      <c r="H3559" s="27"/>
      <c r="I3559" s="27"/>
      <c r="J3559" s="27"/>
      <c r="K3559" s="27"/>
      <c r="L3559" s="27"/>
      <c r="M3559" s="27"/>
      <c r="N3559" s="27"/>
      <c r="O3559" s="27"/>
      <c r="P3559" s="27"/>
      <c r="Q3559" s="27"/>
      <c r="R3559" s="27"/>
      <c r="S3559" s="27"/>
      <c r="T3559" s="27"/>
      <c r="U3559" s="27"/>
      <c r="V3559" s="27"/>
      <c r="W3559" s="27"/>
    </row>
    <row r="3560" spans="3:23">
      <c r="C3560" s="27"/>
      <c r="D3560" s="27"/>
      <c r="E3560" s="27"/>
      <c r="F3560" s="27"/>
      <c r="G3560" s="27"/>
      <c r="H3560" s="27"/>
      <c r="I3560" s="27"/>
      <c r="J3560" s="27"/>
      <c r="K3560" s="27"/>
      <c r="L3560" s="27"/>
      <c r="M3560" s="27"/>
      <c r="N3560" s="27"/>
      <c r="O3560" s="27"/>
      <c r="P3560" s="27"/>
      <c r="Q3560" s="27"/>
      <c r="R3560" s="27"/>
      <c r="S3560" s="27"/>
      <c r="T3560" s="27"/>
      <c r="U3560" s="27"/>
      <c r="V3560" s="27"/>
      <c r="W3560" s="27"/>
    </row>
    <row r="3561" spans="3:23">
      <c r="C3561" s="27"/>
      <c r="D3561" s="27"/>
      <c r="E3561" s="27"/>
      <c r="F3561" s="27"/>
      <c r="G3561" s="27"/>
      <c r="H3561" s="27"/>
      <c r="I3561" s="27"/>
      <c r="J3561" s="27"/>
      <c r="K3561" s="27"/>
      <c r="L3561" s="27"/>
      <c r="M3561" s="27"/>
      <c r="N3561" s="27"/>
      <c r="O3561" s="27"/>
      <c r="P3561" s="27"/>
      <c r="Q3561" s="27"/>
      <c r="R3561" s="27"/>
      <c r="S3561" s="27"/>
      <c r="T3561" s="27"/>
      <c r="U3561" s="27"/>
      <c r="V3561" s="27"/>
      <c r="W3561" s="27"/>
    </row>
    <row r="3562" spans="3:23">
      <c r="C3562" s="27"/>
      <c r="D3562" s="27"/>
      <c r="E3562" s="27"/>
      <c r="F3562" s="27"/>
      <c r="G3562" s="27"/>
      <c r="H3562" s="27"/>
      <c r="I3562" s="27"/>
      <c r="J3562" s="27"/>
      <c r="K3562" s="27"/>
      <c r="L3562" s="27"/>
      <c r="M3562" s="27"/>
      <c r="N3562" s="27"/>
      <c r="O3562" s="27"/>
      <c r="P3562" s="27"/>
      <c r="Q3562" s="27"/>
      <c r="R3562" s="27"/>
      <c r="S3562" s="27"/>
      <c r="T3562" s="27"/>
      <c r="U3562" s="27"/>
      <c r="V3562" s="27"/>
      <c r="W3562" s="27"/>
    </row>
    <row r="3563" spans="3:23">
      <c r="C3563" s="27"/>
      <c r="D3563" s="27"/>
      <c r="E3563" s="27"/>
      <c r="F3563" s="27"/>
      <c r="G3563" s="27"/>
      <c r="H3563" s="27"/>
      <c r="I3563" s="27"/>
      <c r="J3563" s="27"/>
      <c r="K3563" s="27"/>
      <c r="L3563" s="27"/>
      <c r="M3563" s="27"/>
      <c r="N3563" s="27"/>
      <c r="O3563" s="27"/>
      <c r="P3563" s="27"/>
      <c r="Q3563" s="27"/>
      <c r="R3563" s="27"/>
      <c r="S3563" s="27"/>
      <c r="T3563" s="27"/>
      <c r="U3563" s="27"/>
      <c r="V3563" s="27"/>
      <c r="W3563" s="27"/>
    </row>
    <row r="3564" spans="3:23">
      <c r="C3564" s="27"/>
      <c r="D3564" s="27"/>
      <c r="E3564" s="27"/>
      <c r="F3564" s="27"/>
      <c r="G3564" s="27"/>
      <c r="H3564" s="27"/>
      <c r="I3564" s="27"/>
      <c r="J3564" s="27"/>
      <c r="K3564" s="27"/>
      <c r="L3564" s="27"/>
      <c r="M3564" s="27"/>
      <c r="N3564" s="27"/>
      <c r="O3564" s="27"/>
      <c r="P3564" s="27"/>
      <c r="Q3564" s="27"/>
      <c r="R3564" s="27"/>
      <c r="S3564" s="27"/>
      <c r="T3564" s="27"/>
      <c r="U3564" s="27"/>
      <c r="V3564" s="27"/>
      <c r="W3564" s="27"/>
    </row>
    <row r="3565" spans="3:23">
      <c r="C3565" s="27"/>
      <c r="D3565" s="27"/>
      <c r="E3565" s="27"/>
      <c r="F3565" s="27"/>
      <c r="G3565" s="27"/>
      <c r="H3565" s="27"/>
      <c r="I3565" s="27"/>
      <c r="J3565" s="27"/>
      <c r="K3565" s="27"/>
      <c r="L3565" s="27"/>
      <c r="M3565" s="27"/>
      <c r="N3565" s="27"/>
      <c r="O3565" s="27"/>
      <c r="P3565" s="27"/>
      <c r="Q3565" s="27"/>
      <c r="R3565" s="27"/>
      <c r="S3565" s="27"/>
      <c r="T3565" s="27"/>
      <c r="U3565" s="27"/>
      <c r="V3565" s="27"/>
      <c r="W3565" s="27"/>
    </row>
    <row r="3566" spans="3:23">
      <c r="C3566" s="27"/>
      <c r="D3566" s="27"/>
      <c r="E3566" s="27"/>
      <c r="F3566" s="27"/>
      <c r="G3566" s="27"/>
      <c r="H3566" s="27"/>
      <c r="I3566" s="27"/>
      <c r="J3566" s="27"/>
      <c r="K3566" s="27"/>
      <c r="L3566" s="27"/>
      <c r="M3566" s="27"/>
      <c r="N3566" s="27"/>
      <c r="O3566" s="27"/>
      <c r="P3566" s="27"/>
      <c r="Q3566" s="27"/>
      <c r="R3566" s="27"/>
      <c r="S3566" s="27"/>
      <c r="T3566" s="27"/>
      <c r="U3566" s="27"/>
      <c r="V3566" s="27"/>
      <c r="W3566" s="27"/>
    </row>
    <row r="3567" spans="3:23">
      <c r="C3567" s="27"/>
      <c r="D3567" s="27"/>
      <c r="E3567" s="27"/>
      <c r="F3567" s="27"/>
      <c r="G3567" s="27"/>
      <c r="H3567" s="27"/>
      <c r="I3567" s="27"/>
      <c r="J3567" s="27"/>
      <c r="K3567" s="27"/>
      <c r="L3567" s="27"/>
      <c r="M3567" s="27"/>
      <c r="N3567" s="27"/>
      <c r="O3567" s="27"/>
      <c r="P3567" s="27"/>
      <c r="Q3567" s="27"/>
      <c r="R3567" s="27"/>
      <c r="S3567" s="27"/>
      <c r="T3567" s="27"/>
      <c r="U3567" s="27"/>
      <c r="V3567" s="27"/>
      <c r="W3567" s="27"/>
    </row>
    <row r="3568" spans="3:23">
      <c r="C3568" s="27"/>
      <c r="D3568" s="27"/>
      <c r="E3568" s="27"/>
      <c r="F3568" s="27"/>
      <c r="G3568" s="27"/>
      <c r="H3568" s="27"/>
      <c r="I3568" s="27"/>
      <c r="J3568" s="27"/>
      <c r="K3568" s="27"/>
      <c r="L3568" s="27"/>
      <c r="M3568" s="27"/>
      <c r="N3568" s="27"/>
      <c r="O3568" s="27"/>
      <c r="P3568" s="27"/>
      <c r="Q3568" s="27"/>
      <c r="R3568" s="27"/>
      <c r="S3568" s="27"/>
      <c r="T3568" s="27"/>
      <c r="U3568" s="27"/>
      <c r="V3568" s="27"/>
      <c r="W3568" s="27"/>
    </row>
    <row r="3569" spans="3:23">
      <c r="C3569" s="27"/>
      <c r="D3569" s="27"/>
      <c r="E3569" s="27"/>
      <c r="F3569" s="27"/>
      <c r="G3569" s="27"/>
      <c r="H3569" s="27"/>
      <c r="I3569" s="27"/>
      <c r="J3569" s="27"/>
      <c r="K3569" s="27"/>
      <c r="L3569" s="27"/>
      <c r="M3569" s="27"/>
      <c r="N3569" s="27"/>
      <c r="O3569" s="27"/>
      <c r="P3569" s="27"/>
      <c r="Q3569" s="27"/>
      <c r="R3569" s="27"/>
      <c r="S3569" s="27"/>
      <c r="T3569" s="27"/>
      <c r="U3569" s="27"/>
      <c r="V3569" s="27"/>
      <c r="W3569" s="27"/>
    </row>
    <row r="3570" spans="3:23">
      <c r="C3570" s="27"/>
      <c r="D3570" s="27"/>
      <c r="E3570" s="27"/>
      <c r="F3570" s="27"/>
      <c r="G3570" s="27"/>
      <c r="H3570" s="27"/>
      <c r="I3570" s="27"/>
      <c r="J3570" s="27"/>
      <c r="K3570" s="27"/>
      <c r="L3570" s="27"/>
      <c r="M3570" s="27"/>
      <c r="N3570" s="27"/>
      <c r="O3570" s="27"/>
      <c r="P3570" s="27"/>
      <c r="Q3570" s="27"/>
      <c r="R3570" s="27"/>
      <c r="S3570" s="27"/>
      <c r="T3570" s="27"/>
      <c r="U3570" s="27"/>
      <c r="V3570" s="27"/>
      <c r="W3570" s="27"/>
    </row>
    <row r="3571" spans="3:23">
      <c r="C3571" s="27"/>
      <c r="D3571" s="27"/>
      <c r="E3571" s="27"/>
      <c r="F3571" s="27"/>
      <c r="G3571" s="27"/>
      <c r="H3571" s="27"/>
      <c r="I3571" s="27"/>
      <c r="J3571" s="27"/>
      <c r="K3571" s="27"/>
      <c r="L3571" s="27"/>
      <c r="M3571" s="27"/>
      <c r="N3571" s="27"/>
      <c r="O3571" s="27"/>
      <c r="P3571" s="27"/>
      <c r="Q3571" s="27"/>
      <c r="R3571" s="27"/>
      <c r="S3571" s="27"/>
      <c r="T3571" s="27"/>
      <c r="U3571" s="27"/>
      <c r="V3571" s="27"/>
      <c r="W3571" s="27"/>
    </row>
    <row r="3572" spans="3:23">
      <c r="C3572" s="27"/>
      <c r="D3572" s="27"/>
      <c r="E3572" s="27"/>
      <c r="F3572" s="27"/>
      <c r="G3572" s="27"/>
      <c r="H3572" s="27"/>
      <c r="I3572" s="27"/>
      <c r="J3572" s="27"/>
      <c r="K3572" s="27"/>
      <c r="L3572" s="27"/>
      <c r="M3572" s="27"/>
      <c r="N3572" s="27"/>
      <c r="O3572" s="27"/>
      <c r="P3572" s="27"/>
      <c r="Q3572" s="27"/>
      <c r="R3572" s="27"/>
      <c r="S3572" s="27"/>
      <c r="T3572" s="27"/>
      <c r="U3572" s="27"/>
      <c r="V3572" s="27"/>
      <c r="W3572" s="27"/>
    </row>
    <row r="3573" spans="3:23">
      <c r="C3573" s="27"/>
      <c r="D3573" s="27"/>
      <c r="E3573" s="27"/>
      <c r="F3573" s="27"/>
      <c r="G3573" s="27"/>
      <c r="H3573" s="27"/>
      <c r="I3573" s="27"/>
      <c r="J3573" s="27"/>
      <c r="K3573" s="27"/>
      <c r="L3573" s="27"/>
      <c r="M3573" s="27"/>
      <c r="N3573" s="27"/>
      <c r="O3573" s="27"/>
      <c r="P3573" s="27"/>
      <c r="Q3573" s="27"/>
      <c r="R3573" s="27"/>
      <c r="S3573" s="27"/>
      <c r="T3573" s="27"/>
      <c r="U3573" s="27"/>
      <c r="V3573" s="27"/>
      <c r="W3573" s="27"/>
    </row>
    <row r="3574" spans="3:23">
      <c r="C3574" s="27"/>
      <c r="D3574" s="27"/>
      <c r="E3574" s="27"/>
      <c r="F3574" s="27"/>
      <c r="G3574" s="27"/>
      <c r="H3574" s="27"/>
      <c r="I3574" s="27"/>
      <c r="J3574" s="27"/>
      <c r="K3574" s="27"/>
      <c r="L3574" s="27"/>
      <c r="M3574" s="27"/>
      <c r="N3574" s="27"/>
      <c r="O3574" s="27"/>
      <c r="P3574" s="27"/>
      <c r="Q3574" s="27"/>
      <c r="R3574" s="27"/>
      <c r="S3574" s="27"/>
      <c r="T3574" s="27"/>
      <c r="U3574" s="27"/>
      <c r="V3574" s="27"/>
      <c r="W3574" s="27"/>
    </row>
    <row r="3575" spans="3:23">
      <c r="C3575" s="27"/>
      <c r="D3575" s="27"/>
      <c r="E3575" s="27"/>
      <c r="F3575" s="27"/>
      <c r="G3575" s="27"/>
      <c r="H3575" s="27"/>
      <c r="I3575" s="27"/>
      <c r="J3575" s="27"/>
      <c r="K3575" s="27"/>
      <c r="L3575" s="27"/>
      <c r="M3575" s="27"/>
      <c r="N3575" s="27"/>
      <c r="O3575" s="27"/>
      <c r="P3575" s="27"/>
      <c r="Q3575" s="27"/>
      <c r="R3575" s="27"/>
      <c r="S3575" s="27"/>
      <c r="T3575" s="27"/>
      <c r="U3575" s="27"/>
      <c r="V3575" s="27"/>
      <c r="W3575" s="27"/>
    </row>
    <row r="3576" spans="3:23">
      <c r="C3576" s="27"/>
      <c r="D3576" s="27"/>
      <c r="E3576" s="27"/>
      <c r="F3576" s="27"/>
      <c r="G3576" s="27"/>
      <c r="H3576" s="27"/>
      <c r="I3576" s="27"/>
      <c r="J3576" s="27"/>
      <c r="K3576" s="27"/>
      <c r="L3576" s="27"/>
      <c r="M3576" s="27"/>
      <c r="N3576" s="27"/>
      <c r="O3576" s="27"/>
      <c r="P3576" s="27"/>
      <c r="Q3576" s="27"/>
      <c r="R3576" s="27"/>
      <c r="S3576" s="27"/>
      <c r="T3576" s="27"/>
      <c r="U3576" s="27"/>
      <c r="V3576" s="27"/>
      <c r="W3576" s="27"/>
    </row>
    <row r="3577" spans="3:23">
      <c r="C3577" s="27"/>
      <c r="D3577" s="27"/>
      <c r="E3577" s="27"/>
      <c r="F3577" s="27"/>
      <c r="G3577" s="27"/>
      <c r="H3577" s="27"/>
      <c r="I3577" s="27"/>
      <c r="J3577" s="27"/>
      <c r="K3577" s="27"/>
      <c r="L3577" s="27"/>
      <c r="M3577" s="27"/>
      <c r="N3577" s="27"/>
      <c r="O3577" s="27"/>
      <c r="P3577" s="27"/>
      <c r="Q3577" s="27"/>
      <c r="R3577" s="27"/>
      <c r="S3577" s="27"/>
      <c r="T3577" s="27"/>
      <c r="U3577" s="27"/>
      <c r="V3577" s="27"/>
      <c r="W3577" s="27"/>
    </row>
    <row r="3578" spans="3:23">
      <c r="C3578" s="27"/>
      <c r="D3578" s="27"/>
      <c r="E3578" s="27"/>
      <c r="F3578" s="27"/>
      <c r="G3578" s="27"/>
      <c r="H3578" s="27"/>
      <c r="I3578" s="27"/>
      <c r="J3578" s="27"/>
      <c r="K3578" s="27"/>
      <c r="L3578" s="27"/>
      <c r="M3578" s="27"/>
      <c r="N3578" s="27"/>
      <c r="O3578" s="27"/>
      <c r="P3578" s="27"/>
      <c r="Q3578" s="27"/>
      <c r="R3578" s="27"/>
      <c r="S3578" s="27"/>
      <c r="T3578" s="27"/>
      <c r="U3578" s="27"/>
      <c r="V3578" s="27"/>
      <c r="W3578" s="27"/>
    </row>
    <row r="3579" spans="3:23">
      <c r="C3579" s="27"/>
      <c r="D3579" s="27"/>
      <c r="E3579" s="27"/>
      <c r="F3579" s="27"/>
      <c r="G3579" s="27"/>
      <c r="H3579" s="27"/>
      <c r="I3579" s="27"/>
      <c r="J3579" s="27"/>
      <c r="K3579" s="27"/>
      <c r="L3579" s="27"/>
      <c r="M3579" s="27"/>
      <c r="N3579" s="27"/>
      <c r="O3579" s="27"/>
      <c r="P3579" s="27"/>
      <c r="Q3579" s="27"/>
      <c r="R3579" s="27"/>
      <c r="S3579" s="27"/>
      <c r="T3579" s="27"/>
      <c r="U3579" s="27"/>
      <c r="V3579" s="27"/>
      <c r="W3579" s="27"/>
    </row>
    <row r="3580" spans="3:23">
      <c r="C3580" s="27"/>
      <c r="D3580" s="27"/>
      <c r="E3580" s="27"/>
      <c r="F3580" s="27"/>
      <c r="G3580" s="27"/>
      <c r="H3580" s="27"/>
      <c r="I3580" s="27"/>
      <c r="J3580" s="27"/>
      <c r="K3580" s="27"/>
      <c r="L3580" s="27"/>
      <c r="M3580" s="27"/>
      <c r="N3580" s="27"/>
      <c r="O3580" s="27"/>
      <c r="P3580" s="27"/>
      <c r="Q3580" s="27"/>
      <c r="R3580" s="27"/>
      <c r="S3580" s="27"/>
      <c r="T3580" s="27"/>
      <c r="U3580" s="27"/>
      <c r="V3580" s="27"/>
      <c r="W3580" s="27"/>
    </row>
    <row r="3581" spans="3:23">
      <c r="C3581" s="27"/>
      <c r="D3581" s="27"/>
      <c r="E3581" s="27"/>
      <c r="F3581" s="27"/>
      <c r="G3581" s="27"/>
      <c r="H3581" s="27"/>
      <c r="I3581" s="27"/>
      <c r="J3581" s="27"/>
      <c r="K3581" s="27"/>
      <c r="L3581" s="27"/>
      <c r="M3581" s="27"/>
      <c r="N3581" s="27"/>
      <c r="O3581" s="27"/>
      <c r="P3581" s="27"/>
      <c r="Q3581" s="27"/>
      <c r="R3581" s="27"/>
      <c r="S3581" s="27"/>
      <c r="T3581" s="27"/>
      <c r="U3581" s="27"/>
      <c r="V3581" s="27"/>
      <c r="W3581" s="27"/>
    </row>
    <row r="3582" spans="3:23">
      <c r="C3582" s="27"/>
      <c r="D3582" s="27"/>
      <c r="E3582" s="27"/>
      <c r="F3582" s="27"/>
      <c r="G3582" s="27"/>
      <c r="H3582" s="27"/>
      <c r="I3582" s="27"/>
      <c r="J3582" s="27"/>
      <c r="K3582" s="27"/>
      <c r="L3582" s="27"/>
      <c r="M3582" s="27"/>
      <c r="N3582" s="27"/>
      <c r="O3582" s="27"/>
      <c r="P3582" s="27"/>
      <c r="Q3582" s="27"/>
      <c r="R3582" s="27"/>
      <c r="S3582" s="27"/>
      <c r="T3582" s="27"/>
      <c r="U3582" s="27"/>
      <c r="V3582" s="27"/>
      <c r="W3582" s="27"/>
    </row>
    <row r="3583" spans="3:23">
      <c r="C3583" s="27"/>
      <c r="D3583" s="27"/>
      <c r="E3583" s="27"/>
      <c r="F3583" s="27"/>
      <c r="G3583" s="27"/>
      <c r="H3583" s="27"/>
      <c r="I3583" s="27"/>
      <c r="J3583" s="27"/>
      <c r="K3583" s="27"/>
      <c r="L3583" s="27"/>
      <c r="M3583" s="27"/>
      <c r="N3583" s="27"/>
      <c r="O3583" s="27"/>
      <c r="P3583" s="27"/>
      <c r="Q3583" s="27"/>
      <c r="R3583" s="27"/>
      <c r="S3583" s="27"/>
      <c r="T3583" s="27"/>
      <c r="U3583" s="27"/>
      <c r="V3583" s="27"/>
      <c r="W3583" s="27"/>
    </row>
    <row r="3584" spans="3:23">
      <c r="C3584" s="27"/>
      <c r="D3584" s="27"/>
      <c r="E3584" s="27"/>
      <c r="F3584" s="27"/>
      <c r="G3584" s="27"/>
      <c r="H3584" s="27"/>
      <c r="I3584" s="27"/>
      <c r="J3584" s="27"/>
      <c r="K3584" s="27"/>
      <c r="L3584" s="27"/>
      <c r="M3584" s="27"/>
      <c r="N3584" s="27"/>
      <c r="O3584" s="27"/>
      <c r="P3584" s="27"/>
      <c r="Q3584" s="27"/>
      <c r="R3584" s="27"/>
      <c r="S3584" s="27"/>
      <c r="T3584" s="27"/>
      <c r="U3584" s="27"/>
      <c r="V3584" s="27"/>
      <c r="W3584" s="27"/>
    </row>
    <row r="3585" spans="3:23">
      <c r="C3585" s="27"/>
      <c r="D3585" s="27"/>
      <c r="E3585" s="27"/>
      <c r="F3585" s="27"/>
      <c r="G3585" s="27"/>
      <c r="H3585" s="27"/>
      <c r="I3585" s="27"/>
      <c r="J3585" s="27"/>
      <c r="K3585" s="27"/>
      <c r="L3585" s="27"/>
      <c r="M3585" s="27"/>
      <c r="N3585" s="27"/>
      <c r="O3585" s="27"/>
      <c r="P3585" s="27"/>
      <c r="Q3585" s="27"/>
      <c r="R3585" s="27"/>
      <c r="S3585" s="27"/>
      <c r="T3585" s="27"/>
      <c r="U3585" s="27"/>
      <c r="V3585" s="27"/>
      <c r="W3585" s="27"/>
    </row>
    <row r="3586" spans="3:23">
      <c r="C3586" s="27"/>
      <c r="D3586" s="27"/>
      <c r="E3586" s="27"/>
      <c r="F3586" s="27"/>
      <c r="G3586" s="27"/>
      <c r="H3586" s="27"/>
      <c r="I3586" s="27"/>
      <c r="J3586" s="27"/>
      <c r="K3586" s="27"/>
      <c r="L3586" s="27"/>
      <c r="M3586" s="27"/>
      <c r="N3586" s="27"/>
      <c r="O3586" s="27"/>
      <c r="P3586" s="27"/>
      <c r="Q3586" s="27"/>
      <c r="R3586" s="27"/>
      <c r="S3586" s="27"/>
      <c r="T3586" s="27"/>
      <c r="U3586" s="27"/>
      <c r="V3586" s="27"/>
      <c r="W3586" s="27"/>
    </row>
    <row r="3587" spans="3:23">
      <c r="C3587" s="27"/>
      <c r="D3587" s="27"/>
      <c r="E3587" s="27"/>
      <c r="F3587" s="27"/>
      <c r="G3587" s="27"/>
      <c r="H3587" s="27"/>
      <c r="I3587" s="27"/>
      <c r="J3587" s="27"/>
      <c r="K3587" s="27"/>
      <c r="L3587" s="27"/>
      <c r="M3587" s="27"/>
      <c r="N3587" s="27"/>
      <c r="O3587" s="27"/>
      <c r="P3587" s="27"/>
      <c r="Q3587" s="27"/>
      <c r="R3587" s="27"/>
      <c r="S3587" s="27"/>
      <c r="T3587" s="27"/>
      <c r="U3587" s="27"/>
      <c r="V3587" s="27"/>
      <c r="W3587" s="27"/>
    </row>
    <row r="3588" spans="3:23">
      <c r="C3588" s="27"/>
      <c r="D3588" s="27"/>
      <c r="E3588" s="27"/>
      <c r="F3588" s="27"/>
      <c r="G3588" s="27"/>
      <c r="H3588" s="27"/>
      <c r="I3588" s="27"/>
      <c r="J3588" s="27"/>
      <c r="K3588" s="27"/>
      <c r="L3588" s="27"/>
      <c r="M3588" s="27"/>
      <c r="N3588" s="27"/>
      <c r="O3588" s="27"/>
      <c r="P3588" s="27"/>
      <c r="Q3588" s="27"/>
      <c r="R3588" s="27"/>
      <c r="S3588" s="27"/>
      <c r="T3588" s="27"/>
      <c r="U3588" s="27"/>
      <c r="V3588" s="27"/>
      <c r="W3588" s="27"/>
    </row>
    <row r="3589" spans="3:23">
      <c r="C3589" s="27"/>
      <c r="D3589" s="27"/>
      <c r="E3589" s="27"/>
      <c r="F3589" s="27"/>
      <c r="G3589" s="27"/>
      <c r="H3589" s="27"/>
      <c r="I3589" s="27"/>
      <c r="J3589" s="27"/>
      <c r="K3589" s="27"/>
      <c r="L3589" s="27"/>
      <c r="M3589" s="27"/>
      <c r="N3589" s="27"/>
      <c r="O3589" s="27"/>
      <c r="P3589" s="27"/>
      <c r="Q3589" s="27"/>
      <c r="R3589" s="27"/>
      <c r="S3589" s="27"/>
      <c r="T3589" s="27"/>
      <c r="U3589" s="27"/>
      <c r="V3589" s="27"/>
      <c r="W3589" s="27"/>
    </row>
    <row r="3590" spans="3:23">
      <c r="C3590" s="27"/>
      <c r="D3590" s="27"/>
      <c r="E3590" s="27"/>
      <c r="F3590" s="27"/>
      <c r="G3590" s="27"/>
      <c r="H3590" s="27"/>
      <c r="I3590" s="27"/>
      <c r="J3590" s="27"/>
      <c r="K3590" s="27"/>
      <c r="L3590" s="27"/>
      <c r="M3590" s="27"/>
      <c r="N3590" s="27"/>
      <c r="O3590" s="27"/>
      <c r="P3590" s="27"/>
      <c r="Q3590" s="27"/>
      <c r="R3590" s="27"/>
      <c r="S3590" s="27"/>
      <c r="T3590" s="27"/>
      <c r="U3590" s="27"/>
      <c r="V3590" s="27"/>
      <c r="W3590" s="27"/>
    </row>
    <row r="3591" spans="3:23">
      <c r="C3591" s="27"/>
      <c r="D3591" s="27"/>
      <c r="E3591" s="27"/>
      <c r="F3591" s="27"/>
      <c r="G3591" s="27"/>
      <c r="H3591" s="27"/>
      <c r="I3591" s="27"/>
      <c r="J3591" s="27"/>
      <c r="K3591" s="27"/>
      <c r="L3591" s="27"/>
      <c r="M3591" s="27"/>
      <c r="N3591" s="27"/>
      <c r="O3591" s="27"/>
      <c r="P3591" s="27"/>
      <c r="Q3591" s="27"/>
      <c r="R3591" s="27"/>
      <c r="S3591" s="27"/>
      <c r="T3591" s="27"/>
      <c r="U3591" s="27"/>
      <c r="V3591" s="27"/>
      <c r="W3591" s="27"/>
    </row>
    <row r="3592" spans="3:23">
      <c r="C3592" s="27"/>
      <c r="D3592" s="27"/>
      <c r="E3592" s="27"/>
      <c r="F3592" s="27"/>
      <c r="G3592" s="27"/>
      <c r="H3592" s="27"/>
      <c r="I3592" s="27"/>
      <c r="J3592" s="27"/>
      <c r="K3592" s="27"/>
      <c r="L3592" s="27"/>
      <c r="M3592" s="27"/>
      <c r="N3592" s="27"/>
      <c r="O3592" s="27"/>
      <c r="P3592" s="27"/>
      <c r="Q3592" s="27"/>
      <c r="R3592" s="27"/>
      <c r="S3592" s="27"/>
      <c r="T3592" s="27"/>
      <c r="U3592" s="27"/>
      <c r="V3592" s="27"/>
      <c r="W3592" s="27"/>
    </row>
    <row r="3593" spans="3:23">
      <c r="C3593" s="27"/>
      <c r="D3593" s="27"/>
      <c r="E3593" s="27"/>
      <c r="F3593" s="27"/>
      <c r="G3593" s="27"/>
      <c r="H3593" s="27"/>
      <c r="I3593" s="27"/>
      <c r="J3593" s="27"/>
      <c r="K3593" s="27"/>
      <c r="L3593" s="27"/>
      <c r="M3593" s="27"/>
      <c r="N3593" s="27"/>
      <c r="O3593" s="27"/>
      <c r="P3593" s="27"/>
      <c r="Q3593" s="27"/>
      <c r="R3593" s="27"/>
      <c r="S3593" s="27"/>
      <c r="T3593" s="27"/>
      <c r="U3593" s="27"/>
      <c r="V3593" s="27"/>
      <c r="W3593" s="27"/>
    </row>
    <row r="3594" spans="3:23">
      <c r="C3594" s="27"/>
      <c r="D3594" s="27"/>
      <c r="E3594" s="27"/>
      <c r="F3594" s="27"/>
      <c r="G3594" s="27"/>
      <c r="H3594" s="27"/>
      <c r="I3594" s="27"/>
      <c r="J3594" s="27"/>
      <c r="K3594" s="27"/>
      <c r="L3594" s="27"/>
      <c r="M3594" s="27"/>
      <c r="N3594" s="27"/>
      <c r="O3594" s="27"/>
      <c r="P3594" s="27"/>
      <c r="Q3594" s="27"/>
      <c r="R3594" s="27"/>
      <c r="S3594" s="27"/>
      <c r="T3594" s="27"/>
      <c r="U3594" s="27"/>
      <c r="V3594" s="27"/>
      <c r="W3594" s="27"/>
    </row>
    <row r="3595" spans="3:23">
      <c r="C3595" s="27"/>
      <c r="D3595" s="27"/>
      <c r="E3595" s="27"/>
      <c r="F3595" s="27"/>
      <c r="G3595" s="27"/>
      <c r="H3595" s="27"/>
      <c r="I3595" s="27"/>
      <c r="J3595" s="27"/>
      <c r="K3595" s="27"/>
      <c r="L3595" s="27"/>
      <c r="M3595" s="27"/>
      <c r="N3595" s="27"/>
      <c r="O3595" s="27"/>
      <c r="P3595" s="27"/>
      <c r="Q3595" s="27"/>
      <c r="R3595" s="27"/>
      <c r="S3595" s="27"/>
      <c r="T3595" s="27"/>
      <c r="U3595" s="27"/>
      <c r="V3595" s="27"/>
      <c r="W3595" s="27"/>
    </row>
    <row r="3596" spans="3:23">
      <c r="C3596" s="27"/>
      <c r="D3596" s="27"/>
      <c r="E3596" s="27"/>
      <c r="F3596" s="27"/>
      <c r="G3596" s="27"/>
      <c r="H3596" s="27"/>
      <c r="I3596" s="27"/>
      <c r="J3596" s="27"/>
      <c r="K3596" s="27"/>
      <c r="L3596" s="27"/>
      <c r="M3596" s="27"/>
      <c r="N3596" s="27"/>
      <c r="O3596" s="27"/>
      <c r="P3596" s="27"/>
      <c r="Q3596" s="27"/>
      <c r="R3596" s="27"/>
      <c r="S3596" s="27"/>
      <c r="T3596" s="27"/>
      <c r="U3596" s="27"/>
      <c r="V3596" s="27"/>
      <c r="W3596" s="27"/>
    </row>
    <row r="3597" spans="3:23">
      <c r="C3597" s="27"/>
      <c r="D3597" s="27"/>
      <c r="E3597" s="27"/>
      <c r="F3597" s="27"/>
      <c r="G3597" s="27"/>
      <c r="H3597" s="27"/>
      <c r="I3597" s="27"/>
      <c r="J3597" s="27"/>
      <c r="K3597" s="27"/>
      <c r="L3597" s="27"/>
      <c r="M3597" s="27"/>
      <c r="N3597" s="27"/>
      <c r="O3597" s="27"/>
      <c r="P3597" s="27"/>
      <c r="Q3597" s="27"/>
      <c r="R3597" s="27"/>
      <c r="S3597" s="27"/>
      <c r="T3597" s="27"/>
      <c r="U3597" s="27"/>
      <c r="V3597" s="27"/>
      <c r="W3597" s="27"/>
    </row>
    <row r="3598" spans="3:23">
      <c r="C3598" s="27"/>
      <c r="D3598" s="27"/>
      <c r="E3598" s="27"/>
      <c r="F3598" s="27"/>
      <c r="G3598" s="27"/>
      <c r="H3598" s="27"/>
      <c r="I3598" s="27"/>
      <c r="J3598" s="27"/>
      <c r="K3598" s="27"/>
      <c r="L3598" s="27"/>
      <c r="M3598" s="27"/>
      <c r="N3598" s="27"/>
      <c r="O3598" s="27"/>
      <c r="P3598" s="27"/>
      <c r="Q3598" s="27"/>
      <c r="R3598" s="27"/>
      <c r="S3598" s="27"/>
      <c r="T3598" s="27"/>
      <c r="U3598" s="27"/>
      <c r="V3598" s="27"/>
      <c r="W3598" s="27"/>
    </row>
    <row r="3599" spans="3:23">
      <c r="C3599" s="27"/>
      <c r="D3599" s="27"/>
      <c r="E3599" s="27"/>
      <c r="F3599" s="27"/>
      <c r="G3599" s="27"/>
      <c r="H3599" s="27"/>
      <c r="I3599" s="27"/>
      <c r="J3599" s="27"/>
      <c r="K3599" s="27"/>
      <c r="L3599" s="27"/>
      <c r="M3599" s="27"/>
      <c r="N3599" s="27"/>
      <c r="O3599" s="27"/>
      <c r="P3599" s="27"/>
      <c r="Q3599" s="27"/>
      <c r="R3599" s="27"/>
      <c r="S3599" s="27"/>
      <c r="T3599" s="27"/>
      <c r="U3599" s="27"/>
      <c r="V3599" s="27"/>
      <c r="W3599" s="27"/>
    </row>
    <row r="3600" spans="3:23">
      <c r="C3600" s="27"/>
      <c r="D3600" s="27"/>
      <c r="E3600" s="27"/>
      <c r="F3600" s="27"/>
      <c r="G3600" s="27"/>
      <c r="H3600" s="27"/>
      <c r="I3600" s="27"/>
      <c r="J3600" s="27"/>
      <c r="K3600" s="27"/>
      <c r="L3600" s="27"/>
      <c r="M3600" s="27"/>
      <c r="N3600" s="27"/>
      <c r="O3600" s="27"/>
      <c r="P3600" s="27"/>
      <c r="Q3600" s="27"/>
      <c r="R3600" s="27"/>
      <c r="S3600" s="27"/>
      <c r="T3600" s="27"/>
      <c r="U3600" s="27"/>
      <c r="V3600" s="27"/>
      <c r="W3600" s="27"/>
    </row>
    <row r="3601" spans="3:23">
      <c r="C3601" s="27"/>
      <c r="D3601" s="27"/>
      <c r="E3601" s="27"/>
      <c r="F3601" s="27"/>
      <c r="G3601" s="27"/>
      <c r="H3601" s="27"/>
      <c r="I3601" s="27"/>
      <c r="J3601" s="27"/>
      <c r="K3601" s="27"/>
      <c r="L3601" s="27"/>
      <c r="M3601" s="27"/>
      <c r="N3601" s="27"/>
      <c r="O3601" s="27"/>
      <c r="P3601" s="27"/>
      <c r="Q3601" s="27"/>
      <c r="R3601" s="27"/>
      <c r="S3601" s="27"/>
      <c r="T3601" s="27"/>
      <c r="U3601" s="27"/>
      <c r="V3601" s="27"/>
      <c r="W3601" s="27"/>
    </row>
    <row r="3602" spans="3:23">
      <c r="C3602" s="27"/>
      <c r="D3602" s="27"/>
      <c r="E3602" s="27"/>
      <c r="F3602" s="27"/>
      <c r="G3602" s="27"/>
      <c r="H3602" s="27"/>
      <c r="I3602" s="27"/>
      <c r="J3602" s="27"/>
      <c r="K3602" s="27"/>
      <c r="L3602" s="27"/>
      <c r="M3602" s="27"/>
      <c r="N3602" s="27"/>
      <c r="O3602" s="27"/>
      <c r="P3602" s="27"/>
      <c r="Q3602" s="27"/>
      <c r="R3602" s="27"/>
      <c r="S3602" s="27"/>
      <c r="T3602" s="27"/>
      <c r="U3602" s="27"/>
      <c r="V3602" s="27"/>
      <c r="W3602" s="27"/>
    </row>
    <row r="3603" spans="3:23">
      <c r="C3603" s="27"/>
      <c r="D3603" s="27"/>
      <c r="E3603" s="27"/>
      <c r="F3603" s="27"/>
      <c r="G3603" s="27"/>
      <c r="H3603" s="27"/>
      <c r="I3603" s="27"/>
      <c r="J3603" s="27"/>
      <c r="K3603" s="27"/>
      <c r="L3603" s="27"/>
      <c r="M3603" s="27"/>
      <c r="N3603" s="27"/>
      <c r="O3603" s="27"/>
      <c r="P3603" s="27"/>
      <c r="Q3603" s="27"/>
      <c r="R3603" s="27"/>
      <c r="S3603" s="27"/>
      <c r="T3603" s="27"/>
      <c r="U3603" s="27"/>
      <c r="V3603" s="27"/>
      <c r="W3603" s="27"/>
    </row>
    <row r="3604" spans="3:23">
      <c r="C3604" s="27"/>
      <c r="D3604" s="27"/>
      <c r="E3604" s="27"/>
      <c r="F3604" s="27"/>
      <c r="G3604" s="27"/>
      <c r="H3604" s="27"/>
      <c r="I3604" s="27"/>
      <c r="J3604" s="27"/>
      <c r="K3604" s="27"/>
      <c r="L3604" s="27"/>
      <c r="M3604" s="27"/>
      <c r="N3604" s="27"/>
      <c r="O3604" s="27"/>
      <c r="P3604" s="27"/>
      <c r="Q3604" s="27"/>
      <c r="R3604" s="27"/>
      <c r="S3604" s="27"/>
      <c r="T3604" s="27"/>
      <c r="U3604" s="27"/>
      <c r="V3604" s="27"/>
      <c r="W3604" s="27"/>
    </row>
    <row r="3605" spans="3:23">
      <c r="C3605" s="27"/>
      <c r="D3605" s="27"/>
      <c r="E3605" s="27"/>
      <c r="F3605" s="27"/>
      <c r="G3605" s="27"/>
      <c r="H3605" s="27"/>
      <c r="I3605" s="27"/>
      <c r="J3605" s="27"/>
      <c r="K3605" s="27"/>
      <c r="L3605" s="27"/>
      <c r="M3605" s="27"/>
      <c r="N3605" s="27"/>
      <c r="O3605" s="27"/>
      <c r="P3605" s="27"/>
      <c r="Q3605" s="27"/>
      <c r="R3605" s="27"/>
      <c r="S3605" s="27"/>
      <c r="T3605" s="27"/>
      <c r="U3605" s="27"/>
      <c r="V3605" s="27"/>
      <c r="W3605" s="27"/>
    </row>
    <row r="3606" spans="3:23">
      <c r="C3606" s="27"/>
      <c r="D3606" s="27"/>
      <c r="E3606" s="27"/>
      <c r="F3606" s="27"/>
      <c r="G3606" s="27"/>
      <c r="H3606" s="27"/>
      <c r="I3606" s="27"/>
      <c r="J3606" s="27"/>
      <c r="K3606" s="27"/>
      <c r="L3606" s="27"/>
      <c r="M3606" s="27"/>
      <c r="N3606" s="27"/>
      <c r="O3606" s="27"/>
      <c r="P3606" s="27"/>
      <c r="Q3606" s="27"/>
      <c r="R3606" s="27"/>
      <c r="S3606" s="27"/>
      <c r="T3606" s="27"/>
      <c r="U3606" s="27"/>
      <c r="V3606" s="27"/>
      <c r="W3606" s="27"/>
    </row>
    <row r="3607" spans="3:23">
      <c r="C3607" s="27"/>
      <c r="D3607" s="27"/>
      <c r="E3607" s="27"/>
      <c r="F3607" s="27"/>
      <c r="G3607" s="27"/>
      <c r="H3607" s="27"/>
      <c r="I3607" s="27"/>
      <c r="J3607" s="27"/>
      <c r="K3607" s="27"/>
      <c r="L3607" s="27"/>
      <c r="M3607" s="27"/>
      <c r="N3607" s="27"/>
      <c r="O3607" s="27"/>
      <c r="P3607" s="27"/>
      <c r="Q3607" s="27"/>
      <c r="R3607" s="27"/>
      <c r="S3607" s="27"/>
      <c r="T3607" s="27"/>
      <c r="U3607" s="27"/>
      <c r="V3607" s="27"/>
      <c r="W3607" s="27"/>
    </row>
    <row r="3608" spans="3:23">
      <c r="C3608" s="27"/>
      <c r="D3608" s="27"/>
      <c r="E3608" s="27"/>
      <c r="F3608" s="27"/>
      <c r="G3608" s="27"/>
      <c r="H3608" s="27"/>
      <c r="I3608" s="27"/>
      <c r="J3608" s="27"/>
      <c r="K3608" s="27"/>
      <c r="L3608" s="27"/>
      <c r="M3608" s="27"/>
      <c r="N3608" s="27"/>
      <c r="O3608" s="27"/>
      <c r="P3608" s="27"/>
      <c r="Q3608" s="27"/>
      <c r="R3608" s="27"/>
      <c r="S3608" s="27"/>
      <c r="T3608" s="27"/>
      <c r="U3608" s="27"/>
      <c r="V3608" s="27"/>
      <c r="W3608" s="27"/>
    </row>
    <row r="3609" spans="3:23">
      <c r="C3609" s="27"/>
      <c r="D3609" s="27"/>
      <c r="E3609" s="27"/>
      <c r="F3609" s="27"/>
      <c r="G3609" s="27"/>
      <c r="H3609" s="27"/>
      <c r="I3609" s="27"/>
      <c r="J3609" s="27"/>
      <c r="K3609" s="27"/>
      <c r="L3609" s="27"/>
      <c r="M3609" s="27"/>
      <c r="N3609" s="27"/>
      <c r="O3609" s="27"/>
      <c r="P3609" s="27"/>
      <c r="Q3609" s="27"/>
      <c r="R3609" s="27"/>
      <c r="S3609" s="27"/>
      <c r="T3609" s="27"/>
      <c r="U3609" s="27"/>
      <c r="V3609" s="27"/>
      <c r="W3609" s="27"/>
    </row>
    <row r="3610" spans="3:23">
      <c r="C3610" s="27"/>
      <c r="D3610" s="27"/>
      <c r="E3610" s="27"/>
      <c r="F3610" s="27"/>
      <c r="G3610" s="27"/>
      <c r="H3610" s="27"/>
      <c r="I3610" s="27"/>
      <c r="J3610" s="27"/>
      <c r="K3610" s="27"/>
      <c r="L3610" s="27"/>
      <c r="M3610" s="27"/>
      <c r="N3610" s="27"/>
      <c r="O3610" s="27"/>
      <c r="P3610" s="27"/>
      <c r="Q3610" s="27"/>
      <c r="R3610" s="27"/>
      <c r="S3610" s="27"/>
      <c r="T3610" s="27"/>
      <c r="U3610" s="27"/>
      <c r="V3610" s="27"/>
      <c r="W3610" s="27"/>
    </row>
    <row r="3611" spans="3:23">
      <c r="C3611" s="27"/>
      <c r="D3611" s="27"/>
      <c r="E3611" s="27"/>
      <c r="F3611" s="27"/>
      <c r="G3611" s="27"/>
      <c r="H3611" s="27"/>
      <c r="I3611" s="27"/>
      <c r="J3611" s="27"/>
      <c r="K3611" s="27"/>
      <c r="L3611" s="27"/>
      <c r="M3611" s="27"/>
      <c r="N3611" s="27"/>
      <c r="O3611" s="27"/>
      <c r="P3611" s="27"/>
      <c r="Q3611" s="27"/>
      <c r="R3611" s="27"/>
      <c r="S3611" s="27"/>
      <c r="T3611" s="27"/>
      <c r="U3611" s="27"/>
      <c r="V3611" s="27"/>
      <c r="W3611" s="27"/>
    </row>
    <row r="3612" spans="3:23">
      <c r="C3612" s="27"/>
      <c r="D3612" s="27"/>
      <c r="E3612" s="27"/>
      <c r="F3612" s="27"/>
      <c r="G3612" s="27"/>
      <c r="H3612" s="27"/>
      <c r="I3612" s="27"/>
      <c r="J3612" s="27"/>
      <c r="K3612" s="27"/>
      <c r="L3612" s="27"/>
      <c r="M3612" s="27"/>
      <c r="N3612" s="27"/>
      <c r="O3612" s="27"/>
      <c r="P3612" s="27"/>
      <c r="Q3612" s="27"/>
      <c r="R3612" s="27"/>
      <c r="S3612" s="27"/>
      <c r="T3612" s="27"/>
      <c r="U3612" s="27"/>
      <c r="V3612" s="27"/>
      <c r="W3612" s="27"/>
    </row>
  </sheetData>
  <sheetProtection algorithmName="SHA-512" hashValue="mcLJypOP/y2NwXUaKpUuD9rBZSJDg76nxV7+hqnOvoU91QtpwaP4x76W0PMNVOPeFgIJMTbtdcQWs8mimzWpog==" saltValue="V+O+x+fpqTO7yUY3szshBA==" spinCount="100000" sheet="1" objects="1" scenarios="1"/>
  <mergeCells count="1">
    <mergeCell ref="D1:F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194561" r:id="rId3" name="Button 1">
              <controlPr defaultSize="0" print="0" autoFill="0" autoPict="0" macro="[0]!Button4_Click" altText="v3 Run">
                <anchor moveWithCells="1" sizeWithCells="1">
                  <from>
                    <xdr:col>0</xdr:col>
                    <xdr:colOff>238125</xdr:colOff>
                    <xdr:row>3</xdr:row>
                    <xdr:rowOff>66675</xdr:rowOff>
                  </from>
                  <to>
                    <xdr:col>1</xdr:col>
                    <xdr:colOff>304800</xdr:colOff>
                    <xdr:row>3</xdr:row>
                    <xdr:rowOff>447675</xdr:rowOff>
                  </to>
                </anchor>
              </controlPr>
            </control>
          </mc:Choice>
        </mc:AlternateContent>
        <mc:AlternateContent xmlns:mc="http://schemas.openxmlformats.org/markup-compatibility/2006">
          <mc:Choice Requires="x14">
            <control shapeId="194562" r:id="rId4" name="Button 2">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194563" r:id="rId5" name="Button 3">
              <controlPr defaultSize="0" print="0" autoFill="0" autoPict="0" macro="[0]!Button308_Click">
                <anchor moveWithCells="1" sizeWithCells="1">
                  <from>
                    <xdr:col>1</xdr:col>
                    <xdr:colOff>600075</xdr:colOff>
                    <xdr:row>0</xdr:row>
                    <xdr:rowOff>876300</xdr:rowOff>
                  </from>
                  <to>
                    <xdr:col>2</xdr:col>
                    <xdr:colOff>304800</xdr:colOff>
                    <xdr:row>0</xdr:row>
                    <xdr:rowOff>1095375</xdr:rowOff>
                  </to>
                </anchor>
              </controlPr>
            </control>
          </mc:Choice>
        </mc:AlternateContent>
        <mc:AlternateContent xmlns:mc="http://schemas.openxmlformats.org/markup-compatibility/2006">
          <mc:Choice Requires="x14">
            <control shapeId="194564" r:id="rId6" name="Button 4">
              <controlPr defaultSize="0" print="0" autoFill="0" autoPict="0" macro="[0]!Button306_Click">
                <anchor moveWithCells="1" sizeWithCells="1">
                  <from>
                    <xdr:col>2</xdr:col>
                    <xdr:colOff>352425</xdr:colOff>
                    <xdr:row>0</xdr:row>
                    <xdr:rowOff>876300</xdr:rowOff>
                  </from>
                  <to>
                    <xdr:col>2</xdr:col>
                    <xdr:colOff>904875</xdr:colOff>
                    <xdr:row>0</xdr:row>
                    <xdr:rowOff>1095375</xdr:rowOff>
                  </to>
                </anchor>
              </controlPr>
            </control>
          </mc:Choice>
        </mc:AlternateContent>
        <mc:AlternateContent xmlns:mc="http://schemas.openxmlformats.org/markup-compatibility/2006">
          <mc:Choice Requires="x14">
            <control shapeId="194565" r:id="rId7"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194566" r:id="rId8" name="Button 6">
              <controlPr defaultSize="0" print="0" autoFill="0" autoPict="0" macro="[0]!Button309_Click">
                <anchor moveWithCells="1" sizeWithCells="1">
                  <from>
                    <xdr:col>2</xdr:col>
                    <xdr:colOff>962025</xdr:colOff>
                    <xdr:row>0</xdr:row>
                    <xdr:rowOff>876300</xdr:rowOff>
                  </from>
                  <to>
                    <xdr:col>2</xdr:col>
                    <xdr:colOff>1304925</xdr:colOff>
                    <xdr:row>0</xdr:row>
                    <xdr:rowOff>1095375</xdr:rowOff>
                  </to>
                </anchor>
              </controlPr>
            </control>
          </mc:Choice>
        </mc:AlternateContent>
        <mc:AlternateContent xmlns:mc="http://schemas.openxmlformats.org/markup-compatibility/2006">
          <mc:Choice Requires="x14">
            <control shapeId="194567" r:id="rId9" name="Button 7">
              <controlPr defaultSize="0" print="0" autoFill="0" autoPict="0" macro="[0]!Button310_Click">
                <anchor moveWithCells="1" sizeWithCells="1">
                  <from>
                    <xdr:col>2</xdr:col>
                    <xdr:colOff>1352550</xdr:colOff>
                    <xdr:row>0</xdr:row>
                    <xdr:rowOff>876300</xdr:rowOff>
                  </from>
                  <to>
                    <xdr:col>3</xdr:col>
                    <xdr:colOff>790575</xdr:colOff>
                    <xdr:row>0</xdr:row>
                    <xdr:rowOff>1095375</xdr:rowOff>
                  </to>
                </anchor>
              </controlPr>
            </control>
          </mc:Choice>
        </mc:AlternateContent>
        <mc:AlternateContent xmlns:mc="http://schemas.openxmlformats.org/markup-compatibility/2006">
          <mc:Choice Requires="x14">
            <control shapeId="194568" r:id="rId10" name="Button 8">
              <controlPr defaultSize="0" print="0" autoFill="0" autoPict="0" macro="[0]!Button311_Click">
                <anchor moveWithCells="1" sizeWithCells="1">
                  <from>
                    <xdr:col>3</xdr:col>
                    <xdr:colOff>838200</xdr:colOff>
                    <xdr:row>0</xdr:row>
                    <xdr:rowOff>876300</xdr:rowOff>
                  </from>
                  <to>
                    <xdr:col>4</xdr:col>
                    <xdr:colOff>76200</xdr:colOff>
                    <xdr:row>0</xdr:row>
                    <xdr:rowOff>1095375</xdr:rowOff>
                  </to>
                </anchor>
              </controlPr>
            </control>
          </mc:Choice>
        </mc:AlternateContent>
        <mc:AlternateContent xmlns:mc="http://schemas.openxmlformats.org/markup-compatibility/2006">
          <mc:Choice Requires="x14">
            <control shapeId="194569" r:id="rId11" name="Button 9">
              <controlPr defaultSize="0" print="0" autoFill="0" autoPict="0" macro="[0]!Button312_Click">
                <anchor moveWithCells="1" sizeWithCells="1">
                  <from>
                    <xdr:col>4</xdr:col>
                    <xdr:colOff>104775</xdr:colOff>
                    <xdr:row>0</xdr:row>
                    <xdr:rowOff>876300</xdr:rowOff>
                  </from>
                  <to>
                    <xdr:col>4</xdr:col>
                    <xdr:colOff>590550</xdr:colOff>
                    <xdr:row>0</xdr:row>
                    <xdr:rowOff>1095375</xdr:rowOff>
                  </to>
                </anchor>
              </controlPr>
            </control>
          </mc:Choice>
        </mc:AlternateContent>
        <mc:AlternateContent xmlns:mc="http://schemas.openxmlformats.org/markup-compatibility/2006">
          <mc:Choice Requires="x14">
            <control shapeId="194570" r:id="rId12" name="Button 10">
              <controlPr defaultSize="0" print="0" autoFill="0" autoPict="0" macro="[0]!Button313_Click">
                <anchor moveWithCells="1" sizeWithCells="1">
                  <from>
                    <xdr:col>4</xdr:col>
                    <xdr:colOff>619125</xdr:colOff>
                    <xdr:row>0</xdr:row>
                    <xdr:rowOff>876300</xdr:rowOff>
                  </from>
                  <to>
                    <xdr:col>4</xdr:col>
                    <xdr:colOff>1085850</xdr:colOff>
                    <xdr:row>0</xdr:row>
                    <xdr:rowOff>1095375</xdr:rowOff>
                  </to>
                </anchor>
              </controlPr>
            </control>
          </mc:Choice>
        </mc:AlternateContent>
        <mc:AlternateContent xmlns:mc="http://schemas.openxmlformats.org/markup-compatibility/2006">
          <mc:Choice Requires="x14">
            <control shapeId="194571" r:id="rId13" name="Button 11">
              <controlPr defaultSize="0" print="0" autoFill="0" autoPict="0" macro="[0]!Button314_Click">
                <anchor moveWithCells="1" sizeWithCells="1">
                  <from>
                    <xdr:col>4</xdr:col>
                    <xdr:colOff>1114425</xdr:colOff>
                    <xdr:row>0</xdr:row>
                    <xdr:rowOff>876300</xdr:rowOff>
                  </from>
                  <to>
                    <xdr:col>5</xdr:col>
                    <xdr:colOff>476250</xdr:colOff>
                    <xdr:row>0</xdr:row>
                    <xdr:rowOff>1095375</xdr:rowOff>
                  </to>
                </anchor>
              </controlPr>
            </control>
          </mc:Choice>
        </mc:AlternateContent>
        <mc:AlternateContent xmlns:mc="http://schemas.openxmlformats.org/markup-compatibility/2006">
          <mc:Choice Requires="x14">
            <control shapeId="194572" r:id="rId14" name="Button 12">
              <controlPr defaultSize="0" print="0" autoFill="0" autoPict="0" macro="[0]!Button315_Click">
                <anchor moveWithCells="1" sizeWithCells="1">
                  <from>
                    <xdr:col>5</xdr:col>
                    <xdr:colOff>504825</xdr:colOff>
                    <xdr:row>0</xdr:row>
                    <xdr:rowOff>876300</xdr:rowOff>
                  </from>
                  <to>
                    <xdr:col>6</xdr:col>
                    <xdr:colOff>561975</xdr:colOff>
                    <xdr:row>0</xdr:row>
                    <xdr:rowOff>1095375</xdr:rowOff>
                  </to>
                </anchor>
              </controlPr>
            </control>
          </mc:Choice>
        </mc:AlternateContent>
        <mc:AlternateContent xmlns:mc="http://schemas.openxmlformats.org/markup-compatibility/2006">
          <mc:Choice Requires="x14">
            <control shapeId="194573" r:id="rId15" name="Button 13">
              <controlPr defaultSize="0" print="0" autoFill="0" autoPict="0" macro="[0]!Button316_Click">
                <anchor moveWithCells="1" sizeWithCells="1">
                  <from>
                    <xdr:col>6</xdr:col>
                    <xdr:colOff>590550</xdr:colOff>
                    <xdr:row>0</xdr:row>
                    <xdr:rowOff>876300</xdr:rowOff>
                  </from>
                  <to>
                    <xdr:col>7</xdr:col>
                    <xdr:colOff>304800</xdr:colOff>
                    <xdr:row>0</xdr:row>
                    <xdr:rowOff>1095375</xdr:rowOff>
                  </to>
                </anchor>
              </controlPr>
            </control>
          </mc:Choice>
        </mc:AlternateContent>
        <mc:AlternateContent xmlns:mc="http://schemas.openxmlformats.org/markup-compatibility/2006">
          <mc:Choice Requires="x14">
            <control shapeId="194574" r:id="rId16" name="Button 14">
              <controlPr defaultSize="0" print="0" autoFill="0" autoPict="0" macro="[0]!Button317_Click">
                <anchor moveWithCells="1" sizeWithCells="1">
                  <from>
                    <xdr:col>0</xdr:col>
                    <xdr:colOff>523875</xdr:colOff>
                    <xdr:row>0</xdr:row>
                    <xdr:rowOff>581025</xdr:rowOff>
                  </from>
                  <to>
                    <xdr:col>2</xdr:col>
                    <xdr:colOff>800100</xdr:colOff>
                    <xdr:row>0</xdr:row>
                    <xdr:rowOff>819150</xdr:rowOff>
                  </to>
                </anchor>
              </controlPr>
            </control>
          </mc:Choice>
        </mc:AlternateContent>
        <mc:AlternateContent xmlns:mc="http://schemas.openxmlformats.org/markup-compatibility/2006">
          <mc:Choice Requires="x14">
            <control shapeId="194575" r:id="rId17" name="Button 15">
              <controlPr defaultSize="0" print="0" autoFill="0" autoPict="0" macro="[0]!Button318_Click">
                <anchor moveWithCells="1" sizeWithCells="1">
                  <from>
                    <xdr:col>0</xdr:col>
                    <xdr:colOff>504825</xdr:colOff>
                    <xdr:row>0</xdr:row>
                    <xdr:rowOff>1133475</xdr:rowOff>
                  </from>
                  <to>
                    <xdr:col>2</xdr:col>
                    <xdr:colOff>781050</xdr:colOff>
                    <xdr:row>0</xdr:row>
                    <xdr:rowOff>1371600</xdr:rowOff>
                  </to>
                </anchor>
              </controlPr>
            </control>
          </mc:Choice>
        </mc:AlternateContent>
        <mc:AlternateContent xmlns:mc="http://schemas.openxmlformats.org/markup-compatibility/2006">
          <mc:Choice Requires="x14">
            <control shapeId="194576" r:id="rId18" name="Button 16">
              <controlPr defaultSize="0" print="0" autoFill="0" autoPict="0" macro="[0]!Button301_Click">
                <anchor moveWithCells="1" sizeWithCells="1">
                  <from>
                    <xdr:col>4</xdr:col>
                    <xdr:colOff>438150</xdr:colOff>
                    <xdr:row>0</xdr:row>
                    <xdr:rowOff>600075</xdr:rowOff>
                  </from>
                  <to>
                    <xdr:col>4</xdr:col>
                    <xdr:colOff>857250</xdr:colOff>
                    <xdr:row>0</xdr:row>
                    <xdr:rowOff>819150</xdr:rowOff>
                  </to>
                </anchor>
              </controlPr>
            </control>
          </mc:Choice>
        </mc:AlternateContent>
        <mc:AlternateContent xmlns:mc="http://schemas.openxmlformats.org/markup-compatibility/2006">
          <mc:Choice Requires="x14">
            <control shapeId="194577" r:id="rId19" name="Button 17">
              <controlPr defaultSize="0" print="0" autoFill="0" autoPict="0" macro="[0]!Button302_Click">
                <anchor moveWithCells="1" sizeWithCells="1">
                  <from>
                    <xdr:col>4</xdr:col>
                    <xdr:colOff>904875</xdr:colOff>
                    <xdr:row>0</xdr:row>
                    <xdr:rowOff>600075</xdr:rowOff>
                  </from>
                  <to>
                    <xdr:col>5</xdr:col>
                    <xdr:colOff>571500</xdr:colOff>
                    <xdr:row>0</xdr:row>
                    <xdr:rowOff>819150</xdr:rowOff>
                  </to>
                </anchor>
              </controlPr>
            </control>
          </mc:Choice>
        </mc:AlternateContent>
        <mc:AlternateContent xmlns:mc="http://schemas.openxmlformats.org/markup-compatibility/2006">
          <mc:Choice Requires="x14">
            <control shapeId="194578" r:id="rId20" name="Button 18">
              <controlPr defaultSize="0" print="0" autoFill="0" autoPict="0" macro="[0]!Button303_Click">
                <anchor moveWithCells="1" sizeWithCells="1">
                  <from>
                    <xdr:col>5</xdr:col>
                    <xdr:colOff>609600</xdr:colOff>
                    <xdr:row>0</xdr:row>
                    <xdr:rowOff>600075</xdr:rowOff>
                  </from>
                  <to>
                    <xdr:col>6</xdr:col>
                    <xdr:colOff>200025</xdr:colOff>
                    <xdr:row>0</xdr:row>
                    <xdr:rowOff>819150</xdr:rowOff>
                  </to>
                </anchor>
              </controlPr>
            </control>
          </mc:Choice>
        </mc:AlternateContent>
        <mc:AlternateContent xmlns:mc="http://schemas.openxmlformats.org/markup-compatibility/2006">
          <mc:Choice Requires="x14">
            <control shapeId="194579" r:id="rId21" name="Button 19">
              <controlPr defaultSize="0" print="0" autoFill="0" autoPict="0" macro="[0]!Button304_Click">
                <anchor moveWithCells="1" sizeWithCells="1">
                  <from>
                    <xdr:col>6</xdr:col>
                    <xdr:colOff>257175</xdr:colOff>
                    <xdr:row>0</xdr:row>
                    <xdr:rowOff>600075</xdr:rowOff>
                  </from>
                  <to>
                    <xdr:col>7</xdr:col>
                    <xdr:colOff>295275</xdr:colOff>
                    <xdr:row>0</xdr:row>
                    <xdr:rowOff>819150</xdr:rowOff>
                  </to>
                </anchor>
              </controlPr>
            </control>
          </mc:Choice>
        </mc:AlternateContent>
        <mc:AlternateContent xmlns:mc="http://schemas.openxmlformats.org/markup-compatibility/2006">
          <mc:Choice Requires="x14">
            <control shapeId="194580" r:id="rId22" name="Button 20">
              <controlPr defaultSize="0" print="0" autoFill="0" autoPict="0" macro="[0]!Button319_Click">
                <anchor moveWithCells="1" sizeWithCells="1">
                  <from>
                    <xdr:col>7</xdr:col>
                    <xdr:colOff>333375</xdr:colOff>
                    <xdr:row>0</xdr:row>
                    <xdr:rowOff>866775</xdr:rowOff>
                  </from>
                  <to>
                    <xdr:col>8</xdr:col>
                    <xdr:colOff>542925</xdr:colOff>
                    <xdr:row>0</xdr:row>
                    <xdr:rowOff>1095375</xdr:rowOff>
                  </to>
                </anchor>
              </controlPr>
            </control>
          </mc:Choice>
        </mc:AlternateContent>
        <mc:AlternateContent xmlns:mc="http://schemas.openxmlformats.org/markup-compatibility/2006">
          <mc:Choice Requires="x14">
            <control shapeId="194582" r:id="rId23" name="Button 22">
              <controlPr defaultSize="0" print="0" autoFill="0" autoPict="0" macro="[0]!RectangleRoundedCorners9_Click">
                <anchor moveWithCells="1" sizeWithCells="1">
                  <from>
                    <xdr:col>7</xdr:col>
                    <xdr:colOff>381000</xdr:colOff>
                    <xdr:row>0</xdr:row>
                    <xdr:rowOff>609600</xdr:rowOff>
                  </from>
                  <to>
                    <xdr:col>8</xdr:col>
                    <xdr:colOff>1171575</xdr:colOff>
                    <xdr:row>0</xdr:row>
                    <xdr:rowOff>819150</xdr:rowOff>
                  </to>
                </anchor>
              </controlPr>
            </control>
          </mc:Choice>
        </mc:AlternateContent>
      </controls>
    </mc:Choice>
  </mc:AlternateContent>
  <tableParts count="1">
    <tablePart r:id="rId24"/>
  </tableParts>
</worksheet>
</file>

<file path=xl/worksheets/sheet4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700-000000000000}">
  <sheetPr codeName="Sheet44">
    <tabColor rgb="FF0070C0"/>
  </sheetPr>
  <dimension ref="A1:AZ929"/>
  <sheetViews>
    <sheetView showRowColHeaders="0" zoomScale="80" zoomScaleNormal="80" workbookViewId="0">
      <selection activeCell="P5" sqref="P5"/>
    </sheetView>
  </sheetViews>
  <sheetFormatPr defaultColWidth="9.140625" defaultRowHeight="15"/>
  <cols>
    <col min="1" max="1" width="9.140625" style="27" customWidth="1"/>
    <col min="2" max="2" width="7.42578125" style="27" customWidth="1"/>
    <col min="3" max="3" width="27.85546875" style="68" customWidth="1"/>
    <col min="4" max="4" width="21" style="68" customWidth="1"/>
    <col min="5" max="5" width="22.5703125" style="68" customWidth="1"/>
    <col min="6" max="6" width="24.7109375" style="68" customWidth="1"/>
    <col min="7" max="7" width="15.7109375" style="68" customWidth="1"/>
    <col min="8" max="8" width="18.28515625" style="68" customWidth="1"/>
    <col min="9" max="9" width="16" style="68" customWidth="1"/>
    <col min="10" max="10" width="68" style="68" customWidth="1"/>
    <col min="11" max="11" width="12.85546875" style="68" customWidth="1"/>
    <col min="12" max="12" width="18.5703125" style="68" customWidth="1"/>
    <col min="13" max="13" width="18.85546875" style="68" customWidth="1"/>
    <col min="14" max="14" width="13.85546875" style="68" customWidth="1"/>
    <col min="15" max="15" width="13.5703125" style="68" customWidth="1"/>
    <col min="16" max="16" width="20.42578125" style="68" customWidth="1"/>
    <col min="17" max="17" width="18.42578125" style="68" customWidth="1"/>
    <col min="18" max="20" width="9.140625" style="27"/>
    <col min="21" max="16384" width="9.140625" style="68"/>
  </cols>
  <sheetData>
    <row r="1" spans="1:52" s="27" customFormat="1" ht="120" customHeight="1">
      <c r="C1" s="387"/>
      <c r="D1" s="387"/>
    </row>
    <row r="2" spans="1:52" s="27" customFormat="1">
      <c r="A2" s="413" t="s">
        <v>861</v>
      </c>
      <c r="B2" s="101"/>
      <c r="C2" s="101"/>
      <c r="D2" s="102"/>
    </row>
    <row r="3" spans="1:52" s="27" customFormat="1">
      <c r="C3" s="51"/>
    </row>
    <row r="4" spans="1:52" s="27" customFormat="1" ht="30.75" customHeight="1">
      <c r="C4" s="141" t="s">
        <v>61</v>
      </c>
      <c r="D4" s="141" t="s">
        <v>30</v>
      </c>
      <c r="E4" s="141" t="s">
        <v>39</v>
      </c>
      <c r="F4" s="141" t="s">
        <v>62</v>
      </c>
      <c r="G4" s="141" t="s">
        <v>42</v>
      </c>
      <c r="H4" s="141" t="s">
        <v>43</v>
      </c>
      <c r="I4" s="141" t="s">
        <v>63</v>
      </c>
      <c r="J4" s="141" t="s">
        <v>48</v>
      </c>
      <c r="K4" s="141" t="s">
        <v>72</v>
      </c>
      <c r="L4" s="141" t="s">
        <v>65</v>
      </c>
      <c r="M4" s="141" t="s">
        <v>91</v>
      </c>
      <c r="N4" s="141" t="s">
        <v>67</v>
      </c>
      <c r="O4" s="141" t="s">
        <v>68</v>
      </c>
      <c r="P4" s="141" t="s">
        <v>92</v>
      </c>
      <c r="Q4" s="141" t="s">
        <v>4</v>
      </c>
    </row>
    <row r="5" spans="1:52" s="27" customFormat="1">
      <c r="A5" s="80" t="str">
        <f>C5&amp;F5&amp;J5</f>
        <v/>
      </c>
      <c r="C5" s="68"/>
      <c r="D5" s="68"/>
      <c r="E5" s="68"/>
      <c r="F5" s="68"/>
      <c r="G5" s="68"/>
      <c r="H5" s="68"/>
      <c r="I5" s="68"/>
      <c r="J5" s="68"/>
      <c r="K5" s="68"/>
      <c r="L5" s="68" t="str">
        <f>IF(TRACTest132[[#This Row],[Type of water body]]&lt;&gt;"",(IFERROR(VLOOKUP("*"&amp;'Reference information'!$E$14&amp;"*"&amp;TRACTest132[[#This Row],[Substance]],SubstancesW,13,FALSE),"")),"")</f>
        <v/>
      </c>
      <c r="M5" s="68" t="str">
        <f>IF(TRACTest132[[#This Row],[Annual EQS (ug/l)]]&gt;0,IFERROR(IF(TRACTest132[[#This Row],[Release conc (ug/l)]]/TRACTest132[[#This Row],[Annual EQS (ug/l)]]&lt;1,"Pass",IF(TRACTest132[[#This Row],[Release conc (ug/l)]]/TRACTest132[[#This Row],[Annual EQS (ug/l)]]&gt;=1,"fail","some error")),""),"N/A")</f>
        <v/>
      </c>
      <c r="N5" s="68"/>
      <c r="O5" s="68" t="str">
        <f>IFERROR(VLOOKUP(TRACTest132[[#This Row],[Substance]],SubstancesW!$B$6:$U$178,SubstancesW!$M$4,FALSE),"N/A")</f>
        <v>N/A</v>
      </c>
      <c r="P5" s="68" t="str">
        <f>IF(TRACTest132[[#This Row],[Type of water body]]&lt;&gt;"",(IF(TRACTest132[[#This Row],[MAC (ug/l)]]&gt;0,IFERROR(IF(TRACTest132[[#This Row],[Max release conc (ug/l)]]/TRACTest132[[#This Row],[MAC (ug/l)]]&lt;1,"Pass",IF(TRACTest132[[#This Row],[Max release conc (ug/l)]]/TRACTest132[[#This Row],[MAC (ug/l)]]&gt;=1,"fail","some error")),""),"Pass")),"")</f>
        <v/>
      </c>
      <c r="Q5" s="118"/>
    </row>
    <row r="6" spans="1:52" s="27" customFormat="1">
      <c r="A6" s="119" t="str">
        <f ca="1">CONCATENATE(INDIRECT("C"&amp;Variables!BL8),INDIRECT("F"&amp;Variables!BL8),INDIRECT("J"&amp;Variables!BL8))</f>
        <v/>
      </c>
    </row>
    <row r="7" spans="1:52" s="27" customFormat="1">
      <c r="A7" s="119" t="str">
        <f ca="1">CONCATENATE(INDIRECT("C"&amp;Variables!BL9),INDIRECT("F"&amp;Variables!BL9),INDIRECT("J"&amp;Variables!BL9))</f>
        <v/>
      </c>
    </row>
    <row r="8" spans="1:52" s="27" customFormat="1">
      <c r="A8" s="119" t="str">
        <f ca="1">CONCATENATE(INDIRECT("C"&amp;Variables!BL10),INDIRECT("F"&amp;Variables!BL10),INDIRECT("J"&amp;Variables!BL10))</f>
        <v/>
      </c>
    </row>
    <row r="9" spans="1:52" s="27" customFormat="1">
      <c r="A9" s="119" t="str">
        <f ca="1">CONCATENATE(INDIRECT("C"&amp;Variables!BL11),INDIRECT("F"&amp;Variables!BL11),INDIRECT("J"&amp;Variables!BL11))</f>
        <v/>
      </c>
    </row>
    <row r="10" spans="1:52">
      <c r="A10" s="119" t="str">
        <f ca="1">CONCATENATE(INDIRECT("C"&amp;Variables!BL12),INDIRECT("F"&amp;Variables!BL12),INDIRECT("J"&amp;Variables!BL12))</f>
        <v/>
      </c>
      <c r="C10" s="27"/>
      <c r="D10" s="27"/>
      <c r="E10" s="27"/>
      <c r="F10" s="27"/>
      <c r="G10" s="27"/>
      <c r="H10" s="27"/>
      <c r="I10" s="27"/>
      <c r="J10" s="27"/>
      <c r="K10" s="27"/>
      <c r="L10" s="27"/>
      <c r="M10" s="27"/>
      <c r="N10" s="27"/>
      <c r="O10" s="27"/>
      <c r="P10" s="27"/>
      <c r="Q10" s="27"/>
      <c r="U10" s="27"/>
      <c r="V10" s="27"/>
      <c r="W10" s="27"/>
      <c r="X10" s="27"/>
      <c r="Y10" s="27"/>
      <c r="Z10" s="27"/>
      <c r="AA10" s="27"/>
      <c r="AB10" s="27"/>
      <c r="AC10" s="27"/>
      <c r="AD10" s="27"/>
      <c r="AE10" s="27"/>
      <c r="AF10" s="27"/>
      <c r="AG10" s="27"/>
      <c r="AH10" s="27"/>
      <c r="AI10" s="27"/>
      <c r="AJ10" s="27"/>
      <c r="AK10" s="27"/>
      <c r="AL10" s="27"/>
      <c r="AM10" s="27"/>
      <c r="AN10" s="27"/>
      <c r="AO10" s="27"/>
      <c r="AP10" s="27"/>
      <c r="AQ10" s="27"/>
      <c r="AR10" s="27"/>
      <c r="AS10" s="27"/>
      <c r="AT10" s="27"/>
      <c r="AU10" s="27"/>
      <c r="AV10" s="27"/>
      <c r="AW10" s="27"/>
      <c r="AX10" s="27"/>
      <c r="AY10" s="27"/>
      <c r="AZ10" s="27"/>
    </row>
    <row r="11" spans="1:52">
      <c r="A11" s="119" t="str">
        <f ca="1">CONCATENATE(INDIRECT("C"&amp;Variables!BL13),INDIRECT("F"&amp;Variables!BL13),INDIRECT("J"&amp;Variables!BL13))</f>
        <v/>
      </c>
      <c r="C11" s="27"/>
      <c r="D11" s="27"/>
      <c r="E11" s="27"/>
      <c r="F11" s="27"/>
      <c r="G11" s="27"/>
      <c r="H11" s="27"/>
      <c r="I11" s="27"/>
      <c r="J11" s="27"/>
      <c r="K11" s="27"/>
      <c r="L11" s="27"/>
      <c r="M11" s="27"/>
      <c r="N11" s="27"/>
      <c r="O11" s="27"/>
      <c r="P11" s="27"/>
      <c r="Q11" s="27"/>
      <c r="U11" s="27"/>
      <c r="V11" s="27"/>
      <c r="W11" s="27"/>
      <c r="X11" s="27"/>
      <c r="Y11" s="27"/>
      <c r="Z11" s="27"/>
      <c r="AA11" s="27"/>
      <c r="AB11" s="27"/>
      <c r="AC11" s="27"/>
      <c r="AD11" s="27"/>
      <c r="AE11" s="27"/>
      <c r="AF11" s="27"/>
      <c r="AG11" s="27"/>
      <c r="AH11" s="27"/>
      <c r="AI11" s="27"/>
      <c r="AJ11" s="27"/>
      <c r="AK11" s="27"/>
      <c r="AL11" s="27"/>
      <c r="AM11" s="27"/>
      <c r="AN11" s="27"/>
      <c r="AO11" s="27"/>
      <c r="AP11" s="27"/>
      <c r="AQ11" s="27"/>
      <c r="AR11" s="27"/>
      <c r="AS11" s="27"/>
      <c r="AT11" s="27"/>
      <c r="AU11" s="27"/>
      <c r="AV11" s="27"/>
      <c r="AW11" s="27"/>
      <c r="AX11" s="27"/>
      <c r="AY11" s="27"/>
      <c r="AZ11" s="27"/>
    </row>
    <row r="12" spans="1:52">
      <c r="A12" s="119" t="str">
        <f ca="1">CONCATENATE(INDIRECT("C"&amp;Variables!BL14),INDIRECT("F"&amp;Variables!BL14),INDIRECT("J"&amp;Variables!BL14))</f>
        <v/>
      </c>
      <c r="C12" s="27"/>
      <c r="D12" s="27"/>
      <c r="E12" s="27"/>
      <c r="F12" s="27"/>
      <c r="G12" s="27"/>
      <c r="H12" s="27"/>
      <c r="I12" s="27"/>
      <c r="J12" s="27"/>
      <c r="K12" s="27"/>
      <c r="L12" s="27"/>
      <c r="M12" s="27"/>
      <c r="N12" s="27"/>
      <c r="O12" s="27"/>
      <c r="P12" s="27"/>
      <c r="Q12" s="27"/>
      <c r="U12" s="27"/>
      <c r="V12" s="27"/>
      <c r="W12" s="27"/>
      <c r="X12" s="27"/>
      <c r="Y12" s="27"/>
      <c r="Z12" s="27"/>
      <c r="AA12" s="27"/>
      <c r="AB12" s="27"/>
      <c r="AC12" s="27"/>
      <c r="AD12" s="27"/>
      <c r="AE12" s="27"/>
      <c r="AF12" s="27"/>
      <c r="AG12" s="27"/>
      <c r="AH12" s="27"/>
      <c r="AI12" s="27"/>
      <c r="AJ12" s="27"/>
      <c r="AK12" s="27"/>
      <c r="AL12" s="27"/>
      <c r="AM12" s="27"/>
      <c r="AN12" s="27"/>
      <c r="AO12" s="27"/>
      <c r="AP12" s="27"/>
      <c r="AQ12" s="27"/>
      <c r="AR12" s="27"/>
      <c r="AS12" s="27"/>
      <c r="AT12" s="27"/>
      <c r="AU12" s="27"/>
      <c r="AV12" s="27"/>
      <c r="AW12" s="27"/>
      <c r="AX12" s="27"/>
      <c r="AY12" s="27"/>
      <c r="AZ12" s="27"/>
    </row>
    <row r="13" spans="1:52">
      <c r="A13" s="119" t="str">
        <f ca="1">CONCATENATE(INDIRECT("C"&amp;Variables!BL15),INDIRECT("F"&amp;Variables!BL15),INDIRECT("J"&amp;Variables!BL15))</f>
        <v/>
      </c>
      <c r="C13" s="27"/>
      <c r="D13" s="27"/>
      <c r="E13" s="27"/>
      <c r="F13" s="27"/>
      <c r="G13" s="27"/>
      <c r="H13" s="27"/>
      <c r="I13" s="27"/>
      <c r="J13" s="27"/>
      <c r="K13" s="27"/>
      <c r="L13" s="27"/>
      <c r="M13" s="27"/>
      <c r="N13" s="27"/>
      <c r="O13" s="27"/>
      <c r="P13" s="27"/>
      <c r="Q13" s="27"/>
      <c r="U13" s="27"/>
      <c r="V13" s="27"/>
      <c r="W13" s="27"/>
      <c r="X13" s="27"/>
      <c r="Y13" s="27"/>
      <c r="Z13" s="27"/>
      <c r="AA13" s="27"/>
      <c r="AB13" s="27"/>
      <c r="AC13" s="27"/>
      <c r="AD13" s="27"/>
      <c r="AE13" s="27"/>
      <c r="AF13" s="27"/>
      <c r="AG13" s="27"/>
      <c r="AH13" s="27"/>
      <c r="AI13" s="27"/>
      <c r="AJ13" s="27"/>
      <c r="AK13" s="27"/>
      <c r="AL13" s="27"/>
      <c r="AM13" s="27"/>
      <c r="AN13" s="27"/>
      <c r="AO13" s="27"/>
      <c r="AP13" s="27"/>
      <c r="AQ13" s="27"/>
      <c r="AR13" s="27"/>
      <c r="AS13" s="27"/>
      <c r="AT13" s="27"/>
      <c r="AU13" s="27"/>
      <c r="AV13" s="27"/>
      <c r="AW13" s="27"/>
      <c r="AX13" s="27"/>
      <c r="AY13" s="27"/>
      <c r="AZ13" s="27"/>
    </row>
    <row r="14" spans="1:52">
      <c r="A14" s="119" t="str">
        <f ca="1">CONCATENATE(INDIRECT("C"&amp;Variables!BL16),INDIRECT("F"&amp;Variables!BL16),INDIRECT("J"&amp;Variables!BL16))</f>
        <v/>
      </c>
      <c r="C14" s="27"/>
      <c r="D14" s="27"/>
      <c r="E14" s="27"/>
      <c r="F14" s="27"/>
      <c r="G14" s="27"/>
      <c r="H14" s="27"/>
      <c r="I14" s="27"/>
      <c r="J14" s="27"/>
      <c r="K14" s="27"/>
      <c r="L14" s="27"/>
      <c r="M14" s="27"/>
      <c r="N14" s="27"/>
      <c r="O14" s="27"/>
      <c r="P14" s="27"/>
      <c r="Q14" s="27"/>
      <c r="U14" s="27"/>
      <c r="V14" s="27"/>
      <c r="W14" s="27"/>
      <c r="X14" s="27"/>
      <c r="Y14" s="27"/>
      <c r="Z14" s="27"/>
      <c r="AA14" s="27"/>
      <c r="AB14" s="27"/>
      <c r="AC14" s="27"/>
      <c r="AD14" s="27"/>
      <c r="AE14" s="27"/>
      <c r="AF14" s="27"/>
      <c r="AG14" s="27"/>
      <c r="AH14" s="27"/>
      <c r="AI14" s="27"/>
      <c r="AJ14" s="27"/>
      <c r="AK14" s="27"/>
      <c r="AL14" s="27"/>
      <c r="AM14" s="27"/>
      <c r="AN14" s="27"/>
      <c r="AO14" s="27"/>
      <c r="AP14" s="27"/>
      <c r="AQ14" s="27"/>
      <c r="AR14" s="27"/>
      <c r="AS14" s="27"/>
      <c r="AT14" s="27"/>
      <c r="AU14" s="27"/>
      <c r="AV14" s="27"/>
      <c r="AW14" s="27"/>
      <c r="AX14" s="27"/>
      <c r="AY14" s="27"/>
      <c r="AZ14" s="27"/>
    </row>
    <row r="15" spans="1:52">
      <c r="A15" s="119" t="str">
        <f ca="1">CONCATENATE(INDIRECT("C"&amp;Variables!BL17),INDIRECT("F"&amp;Variables!BL17),INDIRECT("J"&amp;Variables!BL17))</f>
        <v/>
      </c>
      <c r="C15" s="27"/>
      <c r="D15" s="27"/>
      <c r="E15" s="27"/>
      <c r="F15" s="27"/>
      <c r="G15" s="27"/>
      <c r="H15" s="27"/>
      <c r="I15" s="27"/>
      <c r="J15" s="27"/>
      <c r="K15" s="27"/>
      <c r="L15" s="27"/>
      <c r="M15" s="27"/>
      <c r="N15" s="27"/>
      <c r="O15" s="27"/>
      <c r="P15" s="27"/>
      <c r="Q15" s="27"/>
      <c r="U15" s="27"/>
      <c r="V15" s="27"/>
      <c r="W15" s="27"/>
      <c r="X15" s="27"/>
      <c r="Y15" s="27"/>
      <c r="Z15" s="27"/>
      <c r="AA15" s="27"/>
      <c r="AB15" s="27"/>
      <c r="AC15" s="27"/>
      <c r="AD15" s="27"/>
      <c r="AE15" s="27"/>
      <c r="AF15" s="27"/>
      <c r="AG15" s="27"/>
      <c r="AH15" s="27"/>
      <c r="AI15" s="27"/>
      <c r="AJ15" s="27"/>
      <c r="AK15" s="27"/>
      <c r="AL15" s="27"/>
      <c r="AM15" s="27"/>
      <c r="AN15" s="27"/>
      <c r="AO15" s="27"/>
      <c r="AP15" s="27"/>
      <c r="AQ15" s="27"/>
      <c r="AR15" s="27"/>
      <c r="AS15" s="27"/>
      <c r="AT15" s="27"/>
      <c r="AU15" s="27"/>
      <c r="AV15" s="27"/>
      <c r="AW15" s="27"/>
      <c r="AX15" s="27"/>
      <c r="AY15" s="27"/>
      <c r="AZ15" s="27"/>
    </row>
    <row r="16" spans="1:52">
      <c r="A16" s="119" t="str">
        <f ca="1">CONCATENATE(INDIRECT("C"&amp;Variables!BL18),INDIRECT("F"&amp;Variables!BL18),INDIRECT("J"&amp;Variables!BL18))</f>
        <v/>
      </c>
      <c r="C16" s="27"/>
      <c r="D16" s="27"/>
      <c r="E16" s="27"/>
      <c r="F16" s="27"/>
      <c r="G16" s="27"/>
      <c r="H16" s="27"/>
      <c r="I16" s="27"/>
      <c r="J16" s="27"/>
      <c r="K16" s="27"/>
      <c r="L16" s="27"/>
      <c r="M16" s="27"/>
      <c r="N16" s="27"/>
      <c r="O16" s="27"/>
      <c r="P16" s="27"/>
      <c r="Q16" s="27"/>
      <c r="U16" s="27"/>
      <c r="V16" s="27"/>
      <c r="W16" s="27"/>
      <c r="X16" s="27"/>
      <c r="Y16" s="27"/>
      <c r="Z16" s="27"/>
      <c r="AA16" s="27"/>
      <c r="AB16" s="27"/>
      <c r="AC16" s="27"/>
      <c r="AD16" s="27"/>
      <c r="AE16" s="27"/>
      <c r="AF16" s="27"/>
      <c r="AG16" s="27"/>
      <c r="AH16" s="27"/>
      <c r="AI16" s="27"/>
      <c r="AJ16" s="27"/>
      <c r="AK16" s="27"/>
      <c r="AL16" s="27"/>
      <c r="AM16" s="27"/>
      <c r="AN16" s="27"/>
      <c r="AO16" s="27"/>
      <c r="AP16" s="27"/>
      <c r="AQ16" s="27"/>
      <c r="AR16" s="27"/>
      <c r="AS16" s="27"/>
      <c r="AT16" s="27"/>
      <c r="AU16" s="27"/>
      <c r="AV16" s="27"/>
      <c r="AW16" s="27"/>
      <c r="AX16" s="27"/>
      <c r="AY16" s="27"/>
      <c r="AZ16" s="27"/>
    </row>
    <row r="17" spans="1:52">
      <c r="A17" s="119" t="str">
        <f ca="1">CONCATENATE(INDIRECT("C"&amp;Variables!BL19),INDIRECT("F"&amp;Variables!BL19),INDIRECT("J"&amp;Variables!BL19))</f>
        <v/>
      </c>
      <c r="C17" s="27"/>
      <c r="D17" s="27"/>
      <c r="E17" s="27"/>
      <c r="F17" s="27"/>
      <c r="G17" s="27"/>
      <c r="H17" s="27"/>
      <c r="I17" s="27"/>
      <c r="J17" s="27"/>
      <c r="K17" s="27"/>
      <c r="L17" s="27"/>
      <c r="M17" s="27"/>
      <c r="N17" s="27"/>
      <c r="O17" s="27"/>
      <c r="P17" s="27"/>
      <c r="Q17" s="27"/>
      <c r="U17" s="27"/>
      <c r="V17" s="27"/>
      <c r="W17" s="27"/>
      <c r="X17" s="27"/>
      <c r="Y17" s="27"/>
      <c r="Z17" s="27"/>
      <c r="AA17" s="27"/>
      <c r="AB17" s="27"/>
      <c r="AC17" s="27"/>
      <c r="AD17" s="27"/>
      <c r="AE17" s="27"/>
      <c r="AF17" s="27"/>
      <c r="AG17" s="27"/>
      <c r="AH17" s="27"/>
      <c r="AI17" s="27"/>
      <c r="AJ17" s="27"/>
      <c r="AK17" s="27"/>
      <c r="AL17" s="27"/>
      <c r="AM17" s="27"/>
      <c r="AN17" s="27"/>
      <c r="AO17" s="27"/>
      <c r="AP17" s="27"/>
      <c r="AQ17" s="27"/>
      <c r="AR17" s="27"/>
      <c r="AS17" s="27"/>
      <c r="AT17" s="27"/>
      <c r="AU17" s="27"/>
      <c r="AV17" s="27"/>
      <c r="AW17" s="27"/>
      <c r="AX17" s="27"/>
      <c r="AY17" s="27"/>
      <c r="AZ17" s="27"/>
    </row>
    <row r="18" spans="1:52">
      <c r="A18" s="119" t="str">
        <f ca="1">CONCATENATE(INDIRECT("C"&amp;Variables!BL20),INDIRECT("F"&amp;Variables!BL20),INDIRECT("J"&amp;Variables!BL20))</f>
        <v/>
      </c>
      <c r="C18" s="27"/>
      <c r="D18" s="27"/>
      <c r="E18" s="27"/>
      <c r="F18" s="27"/>
      <c r="G18" s="27"/>
      <c r="H18" s="27"/>
      <c r="I18" s="27"/>
      <c r="J18" s="27"/>
      <c r="K18" s="27"/>
      <c r="L18" s="27"/>
      <c r="M18" s="27"/>
      <c r="N18" s="27"/>
      <c r="O18" s="27"/>
      <c r="P18" s="27"/>
      <c r="Q18" s="27"/>
      <c r="U18" s="27"/>
      <c r="V18" s="27"/>
      <c r="W18" s="27"/>
      <c r="X18" s="27"/>
      <c r="Y18" s="27"/>
      <c r="Z18" s="27"/>
      <c r="AA18" s="27"/>
      <c r="AB18" s="27"/>
      <c r="AC18" s="27"/>
      <c r="AD18" s="27"/>
      <c r="AE18" s="27"/>
      <c r="AF18" s="27"/>
      <c r="AG18" s="27"/>
      <c r="AH18" s="27"/>
      <c r="AI18" s="27"/>
      <c r="AJ18" s="27"/>
      <c r="AK18" s="27"/>
      <c r="AL18" s="27"/>
      <c r="AM18" s="27"/>
      <c r="AN18" s="27"/>
      <c r="AO18" s="27"/>
      <c r="AP18" s="27"/>
      <c r="AQ18" s="27"/>
      <c r="AR18" s="27"/>
      <c r="AS18" s="27"/>
      <c r="AT18" s="27"/>
      <c r="AU18" s="27"/>
      <c r="AV18" s="27"/>
      <c r="AW18" s="27"/>
      <c r="AX18" s="27"/>
      <c r="AY18" s="27"/>
      <c r="AZ18" s="27"/>
    </row>
    <row r="19" spans="1:52">
      <c r="A19" s="119" t="str">
        <f ca="1">CONCATENATE(INDIRECT("C"&amp;Variables!BL21),INDIRECT("F"&amp;Variables!BL21),INDIRECT("J"&amp;Variables!BL21))</f>
        <v/>
      </c>
      <c r="C19" s="27"/>
      <c r="D19" s="27"/>
      <c r="E19" s="27"/>
      <c r="F19" s="27"/>
      <c r="G19" s="27"/>
      <c r="H19" s="27"/>
      <c r="I19" s="27"/>
      <c r="J19" s="27"/>
      <c r="K19" s="27"/>
      <c r="L19" s="27"/>
      <c r="M19" s="27"/>
      <c r="N19" s="27"/>
      <c r="O19" s="27"/>
      <c r="P19" s="27"/>
      <c r="Q19" s="27"/>
      <c r="U19" s="27"/>
      <c r="V19" s="27"/>
      <c r="W19" s="27"/>
      <c r="X19" s="27"/>
      <c r="Y19" s="27"/>
      <c r="Z19" s="27"/>
      <c r="AA19" s="27"/>
      <c r="AB19" s="27"/>
      <c r="AC19" s="27"/>
      <c r="AD19" s="27"/>
      <c r="AE19" s="27"/>
      <c r="AF19" s="27"/>
      <c r="AG19" s="27"/>
      <c r="AH19" s="27"/>
      <c r="AI19" s="27"/>
      <c r="AJ19" s="27"/>
      <c r="AK19" s="27"/>
      <c r="AL19" s="27"/>
      <c r="AM19" s="27"/>
      <c r="AN19" s="27"/>
      <c r="AO19" s="27"/>
      <c r="AP19" s="27"/>
      <c r="AQ19" s="27"/>
      <c r="AR19" s="27"/>
      <c r="AS19" s="27"/>
      <c r="AT19" s="27"/>
      <c r="AU19" s="27"/>
      <c r="AV19" s="27"/>
      <c r="AW19" s="27"/>
      <c r="AX19" s="27"/>
      <c r="AY19" s="27"/>
      <c r="AZ19" s="27"/>
    </row>
    <row r="20" spans="1:52">
      <c r="A20" s="119" t="str">
        <f ca="1">CONCATENATE(INDIRECT("C"&amp;Variables!BL22),INDIRECT("F"&amp;Variables!BL22),INDIRECT("J"&amp;Variables!BL22))</f>
        <v/>
      </c>
      <c r="C20" s="27"/>
      <c r="D20" s="27"/>
      <c r="E20" s="27"/>
      <c r="F20" s="27"/>
      <c r="G20" s="27"/>
      <c r="H20" s="27"/>
      <c r="I20" s="27"/>
      <c r="J20" s="27"/>
      <c r="K20" s="27"/>
      <c r="L20" s="27"/>
      <c r="M20" s="27"/>
      <c r="N20" s="27"/>
      <c r="O20" s="27"/>
      <c r="P20" s="27"/>
      <c r="Q20" s="27"/>
      <c r="U20" s="27"/>
      <c r="V20" s="27"/>
      <c r="W20" s="27"/>
      <c r="X20" s="27"/>
      <c r="Y20" s="27"/>
      <c r="Z20" s="27"/>
      <c r="AA20" s="27"/>
      <c r="AB20" s="27"/>
      <c r="AC20" s="27"/>
      <c r="AD20" s="27"/>
      <c r="AE20" s="27"/>
      <c r="AF20" s="27"/>
      <c r="AG20" s="27"/>
      <c r="AH20" s="27"/>
      <c r="AI20" s="27"/>
      <c r="AJ20" s="27"/>
      <c r="AK20" s="27"/>
      <c r="AL20" s="27"/>
      <c r="AM20" s="27"/>
      <c r="AN20" s="27"/>
      <c r="AO20" s="27"/>
      <c r="AP20" s="27"/>
      <c r="AQ20" s="27"/>
      <c r="AR20" s="27"/>
      <c r="AS20" s="27"/>
      <c r="AT20" s="27"/>
      <c r="AU20" s="27"/>
      <c r="AV20" s="27"/>
      <c r="AW20" s="27"/>
      <c r="AX20" s="27"/>
      <c r="AY20" s="27"/>
      <c r="AZ20" s="27"/>
    </row>
    <row r="21" spans="1:52">
      <c r="A21" s="119" t="str">
        <f ca="1">CONCATENATE(INDIRECT("C"&amp;Variables!BL23),INDIRECT("F"&amp;Variables!BL23),INDIRECT("J"&amp;Variables!BL23))</f>
        <v/>
      </c>
      <c r="C21" s="27"/>
      <c r="D21" s="27"/>
      <c r="E21" s="27"/>
      <c r="F21" s="27"/>
      <c r="G21" s="27"/>
      <c r="H21" s="27"/>
      <c r="I21" s="27"/>
      <c r="J21" s="27"/>
      <c r="K21" s="27"/>
      <c r="L21" s="27"/>
      <c r="M21" s="27"/>
      <c r="N21" s="27"/>
      <c r="O21" s="27"/>
      <c r="P21" s="27"/>
      <c r="Q21" s="27"/>
      <c r="U21" s="27"/>
      <c r="V21" s="27"/>
      <c r="W21" s="27"/>
      <c r="X21" s="27"/>
      <c r="Y21" s="27"/>
      <c r="Z21" s="27"/>
      <c r="AA21" s="27"/>
      <c r="AB21" s="27"/>
      <c r="AC21" s="27"/>
      <c r="AD21" s="27"/>
      <c r="AE21" s="27"/>
      <c r="AF21" s="27"/>
      <c r="AG21" s="27"/>
      <c r="AH21" s="27"/>
      <c r="AI21" s="27"/>
      <c r="AJ21" s="27"/>
      <c r="AK21" s="27"/>
      <c r="AL21" s="27"/>
      <c r="AM21" s="27"/>
      <c r="AN21" s="27"/>
      <c r="AO21" s="27"/>
      <c r="AP21" s="27"/>
      <c r="AQ21" s="27"/>
      <c r="AR21" s="27"/>
      <c r="AS21" s="27"/>
      <c r="AT21" s="27"/>
      <c r="AU21" s="27"/>
      <c r="AV21" s="27"/>
      <c r="AW21" s="27"/>
      <c r="AX21" s="27"/>
      <c r="AY21" s="27"/>
      <c r="AZ21" s="27"/>
    </row>
    <row r="22" spans="1:52">
      <c r="A22" s="119" t="str">
        <f ca="1">CONCATENATE(INDIRECT("C"&amp;Variables!BL24),INDIRECT("F"&amp;Variables!BL24),INDIRECT("J"&amp;Variables!BL24))</f>
        <v/>
      </c>
      <c r="C22" s="27"/>
      <c r="D22" s="27"/>
      <c r="E22" s="27"/>
      <c r="F22" s="27"/>
      <c r="G22" s="27"/>
      <c r="H22" s="27"/>
      <c r="I22" s="27"/>
      <c r="J22" s="27"/>
      <c r="K22" s="27"/>
      <c r="L22" s="27"/>
      <c r="M22" s="27"/>
      <c r="N22" s="27"/>
      <c r="O22" s="27"/>
      <c r="P22" s="27"/>
      <c r="Q22" s="27"/>
      <c r="U22" s="27"/>
      <c r="V22" s="27"/>
      <c r="W22" s="27"/>
      <c r="X22" s="27"/>
      <c r="Y22" s="27"/>
      <c r="Z22" s="27"/>
      <c r="AA22" s="27"/>
      <c r="AB22" s="27"/>
      <c r="AC22" s="27"/>
      <c r="AD22" s="27"/>
      <c r="AE22" s="27"/>
      <c r="AF22" s="27"/>
      <c r="AG22" s="27"/>
      <c r="AH22" s="27"/>
      <c r="AI22" s="27"/>
      <c r="AJ22" s="27"/>
      <c r="AK22" s="27"/>
      <c r="AL22" s="27"/>
      <c r="AM22" s="27"/>
      <c r="AN22" s="27"/>
      <c r="AO22" s="27"/>
      <c r="AP22" s="27"/>
      <c r="AQ22" s="27"/>
      <c r="AR22" s="27"/>
      <c r="AS22" s="27"/>
      <c r="AT22" s="27"/>
      <c r="AU22" s="27"/>
      <c r="AV22" s="27"/>
      <c r="AW22" s="27"/>
      <c r="AX22" s="27"/>
      <c r="AY22" s="27"/>
      <c r="AZ22" s="27"/>
    </row>
    <row r="23" spans="1:52">
      <c r="A23" s="119" t="str">
        <f ca="1">CONCATENATE(INDIRECT("C"&amp;Variables!BL25),INDIRECT("F"&amp;Variables!BL25),INDIRECT("J"&amp;Variables!BL25))</f>
        <v/>
      </c>
      <c r="C23" s="27"/>
      <c r="D23" s="27"/>
      <c r="E23" s="27"/>
      <c r="F23" s="27"/>
      <c r="G23" s="27"/>
      <c r="H23" s="27"/>
      <c r="I23" s="27"/>
      <c r="J23" s="27"/>
      <c r="K23" s="27"/>
      <c r="L23" s="27"/>
      <c r="M23" s="27"/>
      <c r="N23" s="27"/>
      <c r="O23" s="27"/>
      <c r="P23" s="27"/>
      <c r="Q23" s="27"/>
      <c r="U23" s="27"/>
      <c r="V23" s="27"/>
      <c r="W23" s="27"/>
      <c r="X23" s="27"/>
      <c r="Y23" s="27"/>
      <c r="Z23" s="27"/>
      <c r="AA23" s="27"/>
      <c r="AB23" s="27"/>
      <c r="AC23" s="27"/>
      <c r="AD23" s="27"/>
      <c r="AE23" s="27"/>
      <c r="AF23" s="27"/>
      <c r="AG23" s="27"/>
      <c r="AH23" s="27"/>
      <c r="AI23" s="27"/>
      <c r="AJ23" s="27"/>
      <c r="AK23" s="27"/>
      <c r="AL23" s="27"/>
      <c r="AM23" s="27"/>
      <c r="AN23" s="27"/>
      <c r="AO23" s="27"/>
      <c r="AP23" s="27"/>
      <c r="AQ23" s="27"/>
      <c r="AR23" s="27"/>
      <c r="AS23" s="27"/>
      <c r="AT23" s="27"/>
      <c r="AU23" s="27"/>
      <c r="AV23" s="27"/>
      <c r="AW23" s="27"/>
      <c r="AX23" s="27"/>
      <c r="AY23" s="27"/>
      <c r="AZ23" s="27"/>
    </row>
    <row r="24" spans="1:52">
      <c r="A24" s="119" t="str">
        <f ca="1">CONCATENATE(INDIRECT("C"&amp;Variables!BL26),INDIRECT("F"&amp;Variables!BL26),INDIRECT("J"&amp;Variables!BL26))</f>
        <v/>
      </c>
      <c r="C24" s="27"/>
      <c r="D24" s="27"/>
      <c r="E24" s="27"/>
      <c r="F24" s="27"/>
      <c r="G24" s="27"/>
      <c r="H24" s="27"/>
      <c r="I24" s="27"/>
      <c r="J24" s="27"/>
      <c r="K24" s="27"/>
      <c r="L24" s="27"/>
      <c r="M24" s="27"/>
      <c r="N24" s="27"/>
      <c r="O24" s="27"/>
      <c r="P24" s="27"/>
      <c r="Q24" s="27"/>
      <c r="U24" s="27"/>
      <c r="V24" s="27"/>
      <c r="W24" s="27"/>
      <c r="X24" s="27"/>
      <c r="Y24" s="27"/>
      <c r="Z24" s="27"/>
      <c r="AA24" s="27"/>
      <c r="AB24" s="27"/>
      <c r="AC24" s="27"/>
      <c r="AD24" s="27"/>
      <c r="AE24" s="27"/>
      <c r="AF24" s="27"/>
      <c r="AG24" s="27"/>
      <c r="AH24" s="27"/>
      <c r="AI24" s="27"/>
      <c r="AJ24" s="27"/>
      <c r="AK24" s="27"/>
      <c r="AL24" s="27"/>
      <c r="AM24" s="27"/>
      <c r="AN24" s="27"/>
      <c r="AO24" s="27"/>
      <c r="AP24" s="27"/>
      <c r="AQ24" s="27"/>
      <c r="AR24" s="27"/>
      <c r="AS24" s="27"/>
      <c r="AT24" s="27"/>
      <c r="AU24" s="27"/>
      <c r="AV24" s="27"/>
      <c r="AW24" s="27"/>
      <c r="AX24" s="27"/>
      <c r="AY24" s="27"/>
      <c r="AZ24" s="27"/>
    </row>
    <row r="25" spans="1:52">
      <c r="A25" s="119" t="str">
        <f ca="1">CONCATENATE(INDIRECT("C"&amp;Variables!BL27),INDIRECT("F"&amp;Variables!BL27),INDIRECT("J"&amp;Variables!BL27))</f>
        <v/>
      </c>
      <c r="C25" s="27"/>
      <c r="D25" s="27"/>
      <c r="E25" s="27"/>
      <c r="F25" s="27"/>
      <c r="G25" s="27"/>
      <c r="H25" s="27"/>
      <c r="I25" s="27"/>
      <c r="J25" s="27"/>
      <c r="K25" s="27"/>
      <c r="L25" s="27"/>
      <c r="M25" s="27"/>
      <c r="N25" s="27"/>
      <c r="O25" s="27"/>
      <c r="P25" s="27"/>
      <c r="Q25" s="27"/>
      <c r="U25" s="27"/>
      <c r="V25" s="27"/>
      <c r="W25" s="27"/>
      <c r="X25" s="27"/>
      <c r="Y25" s="27"/>
      <c r="Z25" s="27"/>
      <c r="AA25" s="27"/>
      <c r="AB25" s="27"/>
      <c r="AC25" s="27"/>
      <c r="AD25" s="27"/>
      <c r="AE25" s="27"/>
      <c r="AF25" s="27"/>
      <c r="AG25" s="27"/>
      <c r="AH25" s="27"/>
      <c r="AI25" s="27"/>
      <c r="AJ25" s="27"/>
      <c r="AK25" s="27"/>
      <c r="AL25" s="27"/>
      <c r="AM25" s="27"/>
      <c r="AN25" s="27"/>
      <c r="AO25" s="27"/>
      <c r="AP25" s="27"/>
      <c r="AQ25" s="27"/>
      <c r="AR25" s="27"/>
      <c r="AS25" s="27"/>
      <c r="AT25" s="27"/>
      <c r="AU25" s="27"/>
      <c r="AV25" s="27"/>
      <c r="AW25" s="27"/>
      <c r="AX25" s="27"/>
      <c r="AY25" s="27"/>
      <c r="AZ25" s="27"/>
    </row>
    <row r="26" spans="1:52">
      <c r="A26" s="119" t="str">
        <f ca="1">CONCATENATE(INDIRECT("C"&amp;Variables!BL28),INDIRECT("F"&amp;Variables!BL28),INDIRECT("J"&amp;Variables!BL28))</f>
        <v/>
      </c>
      <c r="C26" s="27"/>
      <c r="D26" s="27"/>
      <c r="E26" s="27"/>
      <c r="F26" s="27"/>
      <c r="G26" s="27"/>
      <c r="H26" s="27"/>
      <c r="I26" s="27"/>
      <c r="J26" s="27"/>
      <c r="K26" s="27"/>
      <c r="L26" s="27"/>
      <c r="M26" s="27"/>
      <c r="N26" s="27"/>
      <c r="O26" s="27"/>
      <c r="P26" s="27"/>
      <c r="Q26" s="27"/>
      <c r="U26" s="27"/>
      <c r="V26" s="27"/>
      <c r="W26" s="27"/>
      <c r="X26" s="27"/>
      <c r="Y26" s="27"/>
      <c r="Z26" s="27"/>
      <c r="AA26" s="27"/>
      <c r="AB26" s="27"/>
      <c r="AC26" s="27"/>
      <c r="AD26" s="27"/>
      <c r="AE26" s="27"/>
      <c r="AF26" s="27"/>
      <c r="AG26" s="27"/>
      <c r="AH26" s="27"/>
      <c r="AI26" s="27"/>
      <c r="AJ26" s="27"/>
      <c r="AK26" s="27"/>
      <c r="AL26" s="27"/>
      <c r="AM26" s="27"/>
      <c r="AN26" s="27"/>
      <c r="AO26" s="27"/>
      <c r="AP26" s="27"/>
      <c r="AQ26" s="27"/>
      <c r="AR26" s="27"/>
      <c r="AS26" s="27"/>
      <c r="AT26" s="27"/>
      <c r="AU26" s="27"/>
      <c r="AV26" s="27"/>
      <c r="AW26" s="27"/>
      <c r="AX26" s="27"/>
      <c r="AY26" s="27"/>
      <c r="AZ26" s="27"/>
    </row>
    <row r="27" spans="1:52">
      <c r="A27" s="119" t="str">
        <f ca="1">CONCATENATE(INDIRECT("C"&amp;Variables!BL29),INDIRECT("F"&amp;Variables!BL29),INDIRECT("J"&amp;Variables!BL29))</f>
        <v/>
      </c>
      <c r="C27" s="27"/>
      <c r="D27" s="27"/>
      <c r="E27" s="27"/>
      <c r="F27" s="27"/>
      <c r="G27" s="27"/>
      <c r="H27" s="27"/>
      <c r="I27" s="27"/>
      <c r="J27" s="27"/>
      <c r="K27" s="27"/>
      <c r="L27" s="27"/>
      <c r="M27" s="27"/>
      <c r="N27" s="27"/>
      <c r="O27" s="27"/>
      <c r="P27" s="27"/>
      <c r="Q27" s="27"/>
      <c r="U27" s="27"/>
      <c r="V27" s="27"/>
      <c r="W27" s="27"/>
      <c r="X27" s="27"/>
      <c r="Y27" s="27"/>
      <c r="Z27" s="27"/>
      <c r="AA27" s="27"/>
      <c r="AB27" s="27"/>
      <c r="AC27" s="27"/>
      <c r="AD27" s="27"/>
      <c r="AE27" s="27"/>
      <c r="AF27" s="27"/>
      <c r="AG27" s="27"/>
      <c r="AH27" s="27"/>
      <c r="AI27" s="27"/>
      <c r="AJ27" s="27"/>
      <c r="AK27" s="27"/>
      <c r="AL27" s="27"/>
      <c r="AM27" s="27"/>
      <c r="AN27" s="27"/>
      <c r="AO27" s="27"/>
      <c r="AP27" s="27"/>
      <c r="AQ27" s="27"/>
      <c r="AR27" s="27"/>
      <c r="AS27" s="27"/>
      <c r="AT27" s="27"/>
      <c r="AU27" s="27"/>
      <c r="AV27" s="27"/>
      <c r="AW27" s="27"/>
      <c r="AX27" s="27"/>
      <c r="AY27" s="27"/>
      <c r="AZ27" s="27"/>
    </row>
    <row r="28" spans="1:52">
      <c r="A28" s="119" t="str">
        <f ca="1">CONCATENATE(INDIRECT("C"&amp;Variables!BL30),INDIRECT("F"&amp;Variables!BL30),INDIRECT("J"&amp;Variables!BL30))</f>
        <v/>
      </c>
      <c r="C28" s="27"/>
      <c r="D28" s="27"/>
      <c r="E28" s="27"/>
      <c r="F28" s="27"/>
      <c r="G28" s="27"/>
      <c r="H28" s="27"/>
      <c r="I28" s="27"/>
      <c r="J28" s="27"/>
      <c r="K28" s="27"/>
      <c r="L28" s="27"/>
      <c r="M28" s="27"/>
      <c r="N28" s="27"/>
      <c r="O28" s="27"/>
      <c r="P28" s="27"/>
      <c r="Q28" s="27"/>
      <c r="U28" s="27"/>
      <c r="V28" s="27"/>
      <c r="W28" s="27"/>
      <c r="X28" s="27"/>
      <c r="Y28" s="27"/>
      <c r="Z28" s="27"/>
      <c r="AA28" s="27"/>
      <c r="AB28" s="27"/>
      <c r="AC28" s="27"/>
      <c r="AD28" s="27"/>
      <c r="AE28" s="27"/>
      <c r="AF28" s="27"/>
      <c r="AG28" s="27"/>
      <c r="AH28" s="27"/>
      <c r="AI28" s="27"/>
      <c r="AJ28" s="27"/>
      <c r="AK28" s="27"/>
      <c r="AL28" s="27"/>
      <c r="AM28" s="27"/>
      <c r="AN28" s="27"/>
      <c r="AO28" s="27"/>
      <c r="AP28" s="27"/>
      <c r="AQ28" s="27"/>
      <c r="AR28" s="27"/>
      <c r="AS28" s="27"/>
      <c r="AT28" s="27"/>
      <c r="AU28" s="27"/>
      <c r="AV28" s="27"/>
      <c r="AW28" s="27"/>
      <c r="AX28" s="27"/>
      <c r="AY28" s="27"/>
      <c r="AZ28" s="27"/>
    </row>
    <row r="29" spans="1:52">
      <c r="A29" s="119" t="str">
        <f ca="1">CONCATENATE(INDIRECT("C"&amp;Variables!BL31),INDIRECT("F"&amp;Variables!BL31),INDIRECT("J"&amp;Variables!BL31))</f>
        <v/>
      </c>
      <c r="C29" s="27"/>
      <c r="D29" s="27"/>
      <c r="E29" s="27"/>
      <c r="F29" s="27"/>
      <c r="G29" s="27"/>
      <c r="H29" s="27"/>
      <c r="I29" s="27"/>
      <c r="J29" s="27"/>
      <c r="K29" s="27"/>
      <c r="L29" s="27"/>
      <c r="M29" s="27"/>
      <c r="N29" s="27"/>
      <c r="O29" s="27"/>
      <c r="P29" s="27"/>
      <c r="Q29" s="27"/>
      <c r="U29" s="27"/>
      <c r="V29" s="27"/>
      <c r="W29" s="27"/>
      <c r="X29" s="27"/>
      <c r="Y29" s="27"/>
      <c r="Z29" s="27"/>
      <c r="AA29" s="27"/>
      <c r="AB29" s="27"/>
      <c r="AC29" s="27"/>
      <c r="AD29" s="27"/>
      <c r="AE29" s="27"/>
      <c r="AF29" s="27"/>
      <c r="AG29" s="27"/>
      <c r="AH29" s="27"/>
      <c r="AI29" s="27"/>
      <c r="AJ29" s="27"/>
      <c r="AK29" s="27"/>
      <c r="AL29" s="27"/>
      <c r="AM29" s="27"/>
      <c r="AN29" s="27"/>
      <c r="AO29" s="27"/>
      <c r="AP29" s="27"/>
      <c r="AQ29" s="27"/>
      <c r="AR29" s="27"/>
      <c r="AS29" s="27"/>
      <c r="AT29" s="27"/>
      <c r="AU29" s="27"/>
      <c r="AV29" s="27"/>
      <c r="AW29" s="27"/>
      <c r="AX29" s="27"/>
      <c r="AY29" s="27"/>
      <c r="AZ29" s="27"/>
    </row>
    <row r="30" spans="1:52">
      <c r="A30" s="119" t="str">
        <f ca="1">CONCATENATE(INDIRECT("C"&amp;Variables!BL32),INDIRECT("F"&amp;Variables!BL32),INDIRECT("J"&amp;Variables!BL32))</f>
        <v/>
      </c>
      <c r="C30" s="27"/>
      <c r="D30" s="27"/>
      <c r="E30" s="27"/>
      <c r="F30" s="27"/>
      <c r="G30" s="27"/>
      <c r="H30" s="27"/>
      <c r="I30" s="27"/>
      <c r="J30" s="27"/>
      <c r="K30" s="27"/>
      <c r="L30" s="27"/>
      <c r="M30" s="27"/>
      <c r="N30" s="27"/>
      <c r="O30" s="27"/>
      <c r="P30" s="27"/>
      <c r="Q30" s="27"/>
      <c r="U30" s="27"/>
      <c r="V30" s="27"/>
      <c r="W30" s="27"/>
      <c r="X30" s="27"/>
      <c r="Y30" s="27"/>
      <c r="Z30" s="27"/>
      <c r="AA30" s="27"/>
      <c r="AB30" s="27"/>
      <c r="AC30" s="27"/>
      <c r="AD30" s="27"/>
      <c r="AE30" s="27"/>
      <c r="AF30" s="27"/>
      <c r="AG30" s="27"/>
      <c r="AH30" s="27"/>
      <c r="AI30" s="27"/>
      <c r="AJ30" s="27"/>
      <c r="AK30" s="27"/>
      <c r="AL30" s="27"/>
      <c r="AM30" s="27"/>
      <c r="AN30" s="27"/>
      <c r="AO30" s="27"/>
      <c r="AP30" s="27"/>
      <c r="AQ30" s="27"/>
      <c r="AR30" s="27"/>
      <c r="AS30" s="27"/>
      <c r="AT30" s="27"/>
      <c r="AU30" s="27"/>
      <c r="AV30" s="27"/>
      <c r="AW30" s="27"/>
      <c r="AX30" s="27"/>
      <c r="AY30" s="27"/>
      <c r="AZ30" s="27"/>
    </row>
    <row r="31" spans="1:52">
      <c r="A31" s="119" t="str">
        <f ca="1">CONCATENATE(INDIRECT("C"&amp;Variables!BL33),INDIRECT("F"&amp;Variables!BL33),INDIRECT("J"&amp;Variables!BL33))</f>
        <v/>
      </c>
      <c r="C31" s="27"/>
      <c r="D31" s="27"/>
      <c r="E31" s="27"/>
      <c r="F31" s="27"/>
      <c r="G31" s="27"/>
      <c r="H31" s="27"/>
      <c r="I31" s="27"/>
      <c r="J31" s="27"/>
      <c r="K31" s="27"/>
      <c r="L31" s="27"/>
      <c r="M31" s="27"/>
      <c r="N31" s="27"/>
      <c r="O31" s="27"/>
      <c r="P31" s="27"/>
      <c r="Q31" s="27"/>
      <c r="U31" s="27"/>
      <c r="V31" s="27"/>
      <c r="W31" s="27"/>
      <c r="X31" s="27"/>
      <c r="Y31" s="27"/>
      <c r="Z31" s="27"/>
      <c r="AA31" s="27"/>
      <c r="AB31" s="27"/>
      <c r="AC31" s="27"/>
      <c r="AD31" s="27"/>
      <c r="AE31" s="27"/>
      <c r="AF31" s="27"/>
      <c r="AG31" s="27"/>
      <c r="AH31" s="27"/>
      <c r="AI31" s="27"/>
      <c r="AJ31" s="27"/>
      <c r="AK31" s="27"/>
      <c r="AL31" s="27"/>
      <c r="AM31" s="27"/>
      <c r="AN31" s="27"/>
      <c r="AO31" s="27"/>
      <c r="AP31" s="27"/>
      <c r="AQ31" s="27"/>
      <c r="AR31" s="27"/>
      <c r="AS31" s="27"/>
      <c r="AT31" s="27"/>
      <c r="AU31" s="27"/>
      <c r="AV31" s="27"/>
      <c r="AW31" s="27"/>
      <c r="AX31" s="27"/>
      <c r="AY31" s="27"/>
      <c r="AZ31" s="27"/>
    </row>
    <row r="32" spans="1:52">
      <c r="A32" s="119" t="str">
        <f ca="1">CONCATENATE(INDIRECT("C"&amp;Variables!BL34),INDIRECT("F"&amp;Variables!BL34),INDIRECT("J"&amp;Variables!BL34))</f>
        <v/>
      </c>
      <c r="C32" s="27"/>
      <c r="D32" s="27"/>
      <c r="E32" s="27"/>
      <c r="F32" s="27"/>
      <c r="G32" s="27"/>
      <c r="H32" s="27"/>
      <c r="I32" s="27"/>
      <c r="J32" s="27"/>
      <c r="K32" s="27"/>
      <c r="L32" s="27"/>
      <c r="M32" s="27"/>
      <c r="N32" s="27"/>
      <c r="O32" s="27"/>
      <c r="P32" s="27"/>
      <c r="Q32" s="27"/>
      <c r="U32" s="27"/>
      <c r="V32" s="27"/>
      <c r="W32" s="27"/>
      <c r="X32" s="27"/>
      <c r="Y32" s="27"/>
      <c r="Z32" s="27"/>
      <c r="AA32" s="27"/>
      <c r="AB32" s="27"/>
      <c r="AC32" s="27"/>
      <c r="AD32" s="27"/>
      <c r="AE32" s="27"/>
      <c r="AF32" s="27"/>
      <c r="AG32" s="27"/>
      <c r="AH32" s="27"/>
      <c r="AI32" s="27"/>
      <c r="AJ32" s="27"/>
      <c r="AK32" s="27"/>
      <c r="AL32" s="27"/>
      <c r="AM32" s="27"/>
      <c r="AN32" s="27"/>
      <c r="AO32" s="27"/>
      <c r="AP32" s="27"/>
      <c r="AQ32" s="27"/>
      <c r="AR32" s="27"/>
      <c r="AS32" s="27"/>
      <c r="AT32" s="27"/>
      <c r="AU32" s="27"/>
      <c r="AV32" s="27"/>
      <c r="AW32" s="27"/>
      <c r="AX32" s="27"/>
      <c r="AY32" s="27"/>
      <c r="AZ32" s="27"/>
    </row>
    <row r="33" spans="1:52">
      <c r="A33" s="119" t="str">
        <f ca="1">CONCATENATE(INDIRECT("C"&amp;Variables!BL35),INDIRECT("F"&amp;Variables!BL35),INDIRECT("J"&amp;Variables!BL35))</f>
        <v/>
      </c>
      <c r="C33" s="27"/>
      <c r="D33" s="27"/>
      <c r="E33" s="27"/>
      <c r="F33" s="27"/>
      <c r="G33" s="27"/>
      <c r="H33" s="27"/>
      <c r="I33" s="27"/>
      <c r="J33" s="27"/>
      <c r="K33" s="27"/>
      <c r="L33" s="27"/>
      <c r="M33" s="27"/>
      <c r="N33" s="27"/>
      <c r="O33" s="27"/>
      <c r="P33" s="27"/>
      <c r="Q33" s="27"/>
      <c r="U33" s="27"/>
      <c r="V33" s="27"/>
      <c r="W33" s="27"/>
      <c r="X33" s="27"/>
      <c r="Y33" s="27"/>
      <c r="Z33" s="27"/>
      <c r="AA33" s="27"/>
      <c r="AB33" s="27"/>
      <c r="AC33" s="27"/>
      <c r="AD33" s="27"/>
      <c r="AE33" s="27"/>
      <c r="AF33" s="27"/>
      <c r="AG33" s="27"/>
      <c r="AH33" s="27"/>
      <c r="AI33" s="27"/>
      <c r="AJ33" s="27"/>
      <c r="AK33" s="27"/>
      <c r="AL33" s="27"/>
      <c r="AM33" s="27"/>
      <c r="AN33" s="27"/>
      <c r="AO33" s="27"/>
      <c r="AP33" s="27"/>
      <c r="AQ33" s="27"/>
      <c r="AR33" s="27"/>
      <c r="AS33" s="27"/>
      <c r="AT33" s="27"/>
      <c r="AU33" s="27"/>
      <c r="AV33" s="27"/>
      <c r="AW33" s="27"/>
      <c r="AX33" s="27"/>
      <c r="AY33" s="27"/>
      <c r="AZ33" s="27"/>
    </row>
    <row r="34" spans="1:52">
      <c r="A34" s="119" t="str">
        <f ca="1">CONCATENATE(INDIRECT("C"&amp;Variables!BL36),INDIRECT("F"&amp;Variables!BL36),INDIRECT("J"&amp;Variables!BL36))</f>
        <v/>
      </c>
      <c r="C34" s="27"/>
      <c r="D34" s="27"/>
      <c r="E34" s="27"/>
      <c r="F34" s="27"/>
      <c r="G34" s="27"/>
      <c r="H34" s="27"/>
      <c r="I34" s="27"/>
      <c r="J34" s="27"/>
      <c r="K34" s="27"/>
      <c r="L34" s="27"/>
      <c r="M34" s="27"/>
      <c r="N34" s="27"/>
      <c r="O34" s="27"/>
      <c r="P34" s="27"/>
      <c r="Q34" s="27"/>
      <c r="U34" s="27"/>
      <c r="V34" s="27"/>
      <c r="W34" s="27"/>
      <c r="X34" s="27"/>
      <c r="Y34" s="27"/>
      <c r="Z34" s="27"/>
      <c r="AA34" s="27"/>
      <c r="AB34" s="27"/>
      <c r="AC34" s="27"/>
      <c r="AD34" s="27"/>
      <c r="AE34" s="27"/>
      <c r="AF34" s="27"/>
      <c r="AG34" s="27"/>
      <c r="AH34" s="27"/>
      <c r="AI34" s="27"/>
      <c r="AJ34" s="27"/>
      <c r="AK34" s="27"/>
      <c r="AL34" s="27"/>
      <c r="AM34" s="27"/>
      <c r="AN34" s="27"/>
      <c r="AO34" s="27"/>
      <c r="AP34" s="27"/>
      <c r="AQ34" s="27"/>
      <c r="AR34" s="27"/>
      <c r="AS34" s="27"/>
      <c r="AT34" s="27"/>
      <c r="AU34" s="27"/>
      <c r="AV34" s="27"/>
      <c r="AW34" s="27"/>
      <c r="AX34" s="27"/>
      <c r="AY34" s="27"/>
      <c r="AZ34" s="27"/>
    </row>
    <row r="35" spans="1:52">
      <c r="A35" s="119" t="str">
        <f ca="1">CONCATENATE(INDIRECT("C"&amp;Variables!BL37),INDIRECT("F"&amp;Variables!BL37),INDIRECT("J"&amp;Variables!BL37))</f>
        <v/>
      </c>
      <c r="C35" s="27"/>
      <c r="D35" s="27"/>
      <c r="E35" s="27"/>
      <c r="F35" s="27"/>
      <c r="G35" s="27"/>
      <c r="H35" s="27"/>
      <c r="I35" s="27"/>
      <c r="J35" s="27"/>
      <c r="K35" s="27"/>
      <c r="L35" s="27"/>
      <c r="M35" s="27"/>
      <c r="N35" s="27"/>
      <c r="O35" s="27"/>
      <c r="P35" s="27"/>
      <c r="Q35" s="27"/>
      <c r="U35" s="27"/>
      <c r="V35" s="27"/>
      <c r="W35" s="27"/>
      <c r="X35" s="27"/>
      <c r="Y35" s="27"/>
      <c r="Z35" s="27"/>
      <c r="AA35" s="27"/>
      <c r="AB35" s="27"/>
      <c r="AC35" s="27"/>
      <c r="AD35" s="27"/>
      <c r="AE35" s="27"/>
      <c r="AF35" s="27"/>
      <c r="AG35" s="27"/>
      <c r="AH35" s="27"/>
      <c r="AI35" s="27"/>
      <c r="AJ35" s="27"/>
      <c r="AK35" s="27"/>
      <c r="AL35" s="27"/>
      <c r="AM35" s="27"/>
      <c r="AN35" s="27"/>
      <c r="AO35" s="27"/>
      <c r="AP35" s="27"/>
      <c r="AQ35" s="27"/>
      <c r="AR35" s="27"/>
      <c r="AS35" s="27"/>
      <c r="AT35" s="27"/>
      <c r="AU35" s="27"/>
      <c r="AV35" s="27"/>
      <c r="AW35" s="27"/>
      <c r="AX35" s="27"/>
      <c r="AY35" s="27"/>
      <c r="AZ35" s="27"/>
    </row>
    <row r="36" spans="1:52">
      <c r="A36" s="119" t="str">
        <f ca="1">CONCATENATE(INDIRECT("C"&amp;Variables!BL38),INDIRECT("F"&amp;Variables!BL38),INDIRECT("J"&amp;Variables!BL38))</f>
        <v/>
      </c>
      <c r="C36" s="27"/>
      <c r="D36" s="27"/>
      <c r="E36" s="27"/>
      <c r="F36" s="27"/>
      <c r="G36" s="27"/>
      <c r="H36" s="27"/>
      <c r="I36" s="27"/>
      <c r="J36" s="27"/>
      <c r="K36" s="27"/>
      <c r="L36" s="27"/>
      <c r="M36" s="27"/>
      <c r="N36" s="27"/>
      <c r="O36" s="27"/>
      <c r="P36" s="27"/>
      <c r="Q36" s="27"/>
      <c r="U36" s="27"/>
      <c r="V36" s="27"/>
      <c r="W36" s="27"/>
      <c r="X36" s="27"/>
      <c r="Y36" s="27"/>
      <c r="Z36" s="27"/>
      <c r="AA36" s="27"/>
      <c r="AB36" s="27"/>
      <c r="AC36" s="27"/>
      <c r="AD36" s="27"/>
      <c r="AE36" s="27"/>
      <c r="AF36" s="27"/>
      <c r="AG36" s="27"/>
      <c r="AH36" s="27"/>
      <c r="AI36" s="27"/>
      <c r="AJ36" s="27"/>
      <c r="AK36" s="27"/>
      <c r="AL36" s="27"/>
      <c r="AM36" s="27"/>
      <c r="AN36" s="27"/>
      <c r="AO36" s="27"/>
      <c r="AP36" s="27"/>
      <c r="AQ36" s="27"/>
      <c r="AR36" s="27"/>
      <c r="AS36" s="27"/>
      <c r="AT36" s="27"/>
      <c r="AU36" s="27"/>
      <c r="AV36" s="27"/>
      <c r="AW36" s="27"/>
      <c r="AX36" s="27"/>
      <c r="AY36" s="27"/>
      <c r="AZ36" s="27"/>
    </row>
    <row r="37" spans="1:52">
      <c r="A37" s="119" t="str">
        <f ca="1">CONCATENATE(INDIRECT("C"&amp;Variables!BL39),INDIRECT("F"&amp;Variables!BL39),INDIRECT("J"&amp;Variables!BL39))</f>
        <v/>
      </c>
      <c r="C37" s="27"/>
      <c r="D37" s="27"/>
      <c r="E37" s="27"/>
      <c r="F37" s="27"/>
      <c r="G37" s="27"/>
      <c r="H37" s="27"/>
      <c r="I37" s="27"/>
      <c r="J37" s="27"/>
      <c r="K37" s="27"/>
      <c r="L37" s="27"/>
      <c r="M37" s="27"/>
      <c r="N37" s="27"/>
      <c r="O37" s="27"/>
      <c r="P37" s="27"/>
      <c r="Q37" s="27"/>
      <c r="U37" s="27"/>
      <c r="V37" s="27"/>
      <c r="W37" s="27"/>
      <c r="X37" s="27"/>
      <c r="Y37" s="27"/>
      <c r="Z37" s="27"/>
      <c r="AA37" s="27"/>
      <c r="AB37" s="27"/>
      <c r="AC37" s="27"/>
      <c r="AD37" s="27"/>
      <c r="AE37" s="27"/>
      <c r="AF37" s="27"/>
      <c r="AG37" s="27"/>
      <c r="AH37" s="27"/>
      <c r="AI37" s="27"/>
      <c r="AJ37" s="27"/>
      <c r="AK37" s="27"/>
      <c r="AL37" s="27"/>
      <c r="AM37" s="27"/>
      <c r="AN37" s="27"/>
      <c r="AO37" s="27"/>
      <c r="AP37" s="27"/>
      <c r="AQ37" s="27"/>
      <c r="AR37" s="27"/>
      <c r="AS37" s="27"/>
      <c r="AT37" s="27"/>
      <c r="AU37" s="27"/>
      <c r="AV37" s="27"/>
      <c r="AW37" s="27"/>
      <c r="AX37" s="27"/>
      <c r="AY37" s="27"/>
      <c r="AZ37" s="27"/>
    </row>
    <row r="38" spans="1:52">
      <c r="A38" s="119" t="str">
        <f ca="1">CONCATENATE(INDIRECT("C"&amp;Variables!BL40),INDIRECT("F"&amp;Variables!BL40),INDIRECT("J"&amp;Variables!BL40))</f>
        <v/>
      </c>
      <c r="C38" s="27"/>
      <c r="D38" s="27"/>
      <c r="E38" s="27"/>
      <c r="F38" s="27"/>
      <c r="G38" s="27"/>
      <c r="H38" s="27"/>
      <c r="I38" s="27"/>
      <c r="J38" s="27"/>
      <c r="K38" s="27"/>
      <c r="L38" s="27"/>
      <c r="M38" s="27"/>
      <c r="N38" s="27"/>
      <c r="O38" s="27"/>
      <c r="P38" s="27"/>
      <c r="Q38" s="27"/>
      <c r="U38" s="27"/>
      <c r="V38" s="27"/>
      <c r="W38" s="27"/>
      <c r="X38" s="27"/>
      <c r="Y38" s="27"/>
      <c r="Z38" s="27"/>
      <c r="AA38" s="27"/>
      <c r="AB38" s="27"/>
      <c r="AC38" s="27"/>
      <c r="AD38" s="27"/>
      <c r="AE38" s="27"/>
      <c r="AF38" s="27"/>
      <c r="AG38" s="27"/>
      <c r="AH38" s="27"/>
      <c r="AI38" s="27"/>
      <c r="AJ38" s="27"/>
      <c r="AK38" s="27"/>
      <c r="AL38" s="27"/>
      <c r="AM38" s="27"/>
      <c r="AN38" s="27"/>
      <c r="AO38" s="27"/>
      <c r="AP38" s="27"/>
      <c r="AQ38" s="27"/>
      <c r="AR38" s="27"/>
      <c r="AS38" s="27"/>
      <c r="AT38" s="27"/>
      <c r="AU38" s="27"/>
      <c r="AV38" s="27"/>
      <c r="AW38" s="27"/>
      <c r="AX38" s="27"/>
      <c r="AY38" s="27"/>
      <c r="AZ38" s="27"/>
    </row>
    <row r="39" spans="1:52">
      <c r="A39" s="119" t="str">
        <f ca="1">CONCATENATE(INDIRECT("C"&amp;Variables!BL41),INDIRECT("F"&amp;Variables!BL41),INDIRECT("J"&amp;Variables!BL41))</f>
        <v/>
      </c>
      <c r="C39" s="27"/>
      <c r="D39" s="27"/>
      <c r="E39" s="27"/>
      <c r="F39" s="27"/>
      <c r="G39" s="27"/>
      <c r="H39" s="27"/>
      <c r="I39" s="27"/>
      <c r="J39" s="27"/>
      <c r="K39" s="27"/>
      <c r="L39" s="27"/>
      <c r="M39" s="27"/>
      <c r="N39" s="27"/>
      <c r="O39" s="27"/>
      <c r="P39" s="27"/>
      <c r="Q39" s="27"/>
      <c r="U39" s="27"/>
      <c r="V39" s="27"/>
      <c r="W39" s="27"/>
      <c r="X39" s="27"/>
      <c r="Y39" s="27"/>
      <c r="Z39" s="27"/>
      <c r="AA39" s="27"/>
      <c r="AB39" s="27"/>
      <c r="AC39" s="27"/>
      <c r="AD39" s="27"/>
      <c r="AE39" s="27"/>
      <c r="AF39" s="27"/>
      <c r="AG39" s="27"/>
      <c r="AH39" s="27"/>
      <c r="AI39" s="27"/>
      <c r="AJ39" s="27"/>
      <c r="AK39" s="27"/>
      <c r="AL39" s="27"/>
      <c r="AM39" s="27"/>
      <c r="AN39" s="27"/>
      <c r="AO39" s="27"/>
      <c r="AP39" s="27"/>
      <c r="AQ39" s="27"/>
      <c r="AR39" s="27"/>
      <c r="AS39" s="27"/>
      <c r="AT39" s="27"/>
      <c r="AU39" s="27"/>
      <c r="AV39" s="27"/>
      <c r="AW39" s="27"/>
      <c r="AX39" s="27"/>
      <c r="AY39" s="27"/>
      <c r="AZ39" s="27"/>
    </row>
    <row r="40" spans="1:52">
      <c r="A40" s="119" t="str">
        <f ca="1">CONCATENATE(INDIRECT("C"&amp;Variables!BL42),INDIRECT("F"&amp;Variables!BL42),INDIRECT("J"&amp;Variables!BL42))</f>
        <v/>
      </c>
      <c r="C40" s="27"/>
      <c r="D40" s="27"/>
      <c r="E40" s="27"/>
      <c r="F40" s="27"/>
      <c r="G40" s="27"/>
      <c r="H40" s="27"/>
      <c r="I40" s="27"/>
      <c r="J40" s="27"/>
      <c r="K40" s="27"/>
      <c r="L40" s="27"/>
      <c r="M40" s="27"/>
      <c r="N40" s="27"/>
      <c r="O40" s="27"/>
      <c r="P40" s="27"/>
      <c r="Q40" s="27"/>
      <c r="U40" s="27"/>
      <c r="V40" s="27"/>
      <c r="W40" s="27"/>
      <c r="X40" s="27"/>
      <c r="Y40" s="27"/>
      <c r="Z40" s="27"/>
      <c r="AA40" s="27"/>
      <c r="AB40" s="27"/>
      <c r="AC40" s="27"/>
      <c r="AD40" s="27"/>
      <c r="AE40" s="27"/>
      <c r="AF40" s="27"/>
      <c r="AG40" s="27"/>
      <c r="AH40" s="27"/>
      <c r="AI40" s="27"/>
      <c r="AJ40" s="27"/>
      <c r="AK40" s="27"/>
      <c r="AL40" s="27"/>
      <c r="AM40" s="27"/>
      <c r="AN40" s="27"/>
      <c r="AO40" s="27"/>
      <c r="AP40" s="27"/>
      <c r="AQ40" s="27"/>
      <c r="AR40" s="27"/>
      <c r="AS40" s="27"/>
      <c r="AT40" s="27"/>
      <c r="AU40" s="27"/>
      <c r="AV40" s="27"/>
      <c r="AW40" s="27"/>
      <c r="AX40" s="27"/>
      <c r="AY40" s="27"/>
      <c r="AZ40" s="27"/>
    </row>
    <row r="41" spans="1:52">
      <c r="A41" s="119" t="str">
        <f ca="1">CONCATENATE(INDIRECT("C"&amp;Variables!BL43),INDIRECT("F"&amp;Variables!BL43),INDIRECT("J"&amp;Variables!BL43))</f>
        <v/>
      </c>
      <c r="C41" s="27"/>
      <c r="D41" s="27"/>
      <c r="E41" s="27"/>
      <c r="F41" s="27"/>
      <c r="G41" s="27"/>
      <c r="H41" s="27"/>
      <c r="I41" s="27"/>
      <c r="J41" s="27"/>
      <c r="K41" s="27"/>
      <c r="L41" s="27"/>
      <c r="M41" s="27"/>
      <c r="N41" s="27"/>
      <c r="O41" s="27"/>
      <c r="P41" s="27"/>
      <c r="Q41" s="27"/>
      <c r="U41" s="27"/>
      <c r="V41" s="27"/>
      <c r="W41" s="27"/>
      <c r="X41" s="27"/>
      <c r="Y41" s="27"/>
      <c r="Z41" s="27"/>
      <c r="AA41" s="27"/>
      <c r="AB41" s="27"/>
      <c r="AC41" s="27"/>
      <c r="AD41" s="27"/>
      <c r="AE41" s="27"/>
      <c r="AF41" s="27"/>
      <c r="AG41" s="27"/>
      <c r="AH41" s="27"/>
      <c r="AI41" s="27"/>
      <c r="AJ41" s="27"/>
      <c r="AK41" s="27"/>
      <c r="AL41" s="27"/>
      <c r="AM41" s="27"/>
      <c r="AN41" s="27"/>
      <c r="AO41" s="27"/>
      <c r="AP41" s="27"/>
      <c r="AQ41" s="27"/>
      <c r="AR41" s="27"/>
      <c r="AS41" s="27"/>
      <c r="AT41" s="27"/>
      <c r="AU41" s="27"/>
      <c r="AV41" s="27"/>
      <c r="AW41" s="27"/>
      <c r="AX41" s="27"/>
      <c r="AY41" s="27"/>
      <c r="AZ41" s="27"/>
    </row>
    <row r="42" spans="1:52">
      <c r="A42" s="119" t="str">
        <f ca="1">CONCATENATE(INDIRECT("C"&amp;Variables!BL44),INDIRECT("F"&amp;Variables!BL44),INDIRECT("J"&amp;Variables!BL44))</f>
        <v/>
      </c>
      <c r="C42" s="27"/>
      <c r="D42" s="27"/>
      <c r="E42" s="27"/>
      <c r="F42" s="27"/>
      <c r="G42" s="27"/>
      <c r="H42" s="27"/>
      <c r="I42" s="27"/>
      <c r="J42" s="27"/>
      <c r="K42" s="27"/>
      <c r="L42" s="27"/>
      <c r="M42" s="27"/>
      <c r="N42" s="27"/>
      <c r="O42" s="27"/>
      <c r="P42" s="27"/>
      <c r="Q42" s="27"/>
      <c r="U42" s="27"/>
      <c r="V42" s="27"/>
      <c r="W42" s="27"/>
      <c r="X42" s="27"/>
      <c r="Y42" s="27"/>
      <c r="Z42" s="27"/>
      <c r="AA42" s="27"/>
      <c r="AB42" s="27"/>
      <c r="AC42" s="27"/>
      <c r="AD42" s="27"/>
      <c r="AE42" s="27"/>
      <c r="AF42" s="27"/>
      <c r="AG42" s="27"/>
      <c r="AH42" s="27"/>
      <c r="AI42" s="27"/>
      <c r="AJ42" s="27"/>
      <c r="AK42" s="27"/>
      <c r="AL42" s="27"/>
      <c r="AM42" s="27"/>
      <c r="AN42" s="27"/>
      <c r="AO42" s="27"/>
      <c r="AP42" s="27"/>
      <c r="AQ42" s="27"/>
      <c r="AR42" s="27"/>
      <c r="AS42" s="27"/>
      <c r="AT42" s="27"/>
      <c r="AU42" s="27"/>
      <c r="AV42" s="27"/>
      <c r="AW42" s="27"/>
      <c r="AX42" s="27"/>
      <c r="AY42" s="27"/>
      <c r="AZ42" s="27"/>
    </row>
    <row r="43" spans="1:52">
      <c r="A43" s="119" t="str">
        <f ca="1">CONCATENATE(INDIRECT("C"&amp;Variables!BL45),INDIRECT("F"&amp;Variables!BL45),INDIRECT("J"&amp;Variables!BL45))</f>
        <v/>
      </c>
      <c r="C43" s="27"/>
      <c r="D43" s="27"/>
      <c r="E43" s="27"/>
      <c r="F43" s="27"/>
      <c r="G43" s="27"/>
      <c r="H43" s="27"/>
      <c r="I43" s="27"/>
      <c r="J43" s="27"/>
      <c r="K43" s="27"/>
      <c r="L43" s="27"/>
      <c r="M43" s="27"/>
      <c r="N43" s="27"/>
      <c r="O43" s="27"/>
      <c r="P43" s="27"/>
      <c r="Q43" s="27"/>
      <c r="U43" s="27"/>
      <c r="V43" s="27"/>
      <c r="W43" s="27"/>
      <c r="X43" s="27"/>
      <c r="Y43" s="27"/>
      <c r="Z43" s="27"/>
      <c r="AA43" s="27"/>
      <c r="AB43" s="27"/>
      <c r="AC43" s="27"/>
      <c r="AD43" s="27"/>
      <c r="AE43" s="27"/>
      <c r="AF43" s="27"/>
      <c r="AG43" s="27"/>
      <c r="AH43" s="27"/>
      <c r="AI43" s="27"/>
      <c r="AJ43" s="27"/>
      <c r="AK43" s="27"/>
      <c r="AL43" s="27"/>
      <c r="AM43" s="27"/>
      <c r="AN43" s="27"/>
      <c r="AO43" s="27"/>
      <c r="AP43" s="27"/>
      <c r="AQ43" s="27"/>
      <c r="AR43" s="27"/>
      <c r="AS43" s="27"/>
      <c r="AT43" s="27"/>
      <c r="AU43" s="27"/>
      <c r="AV43" s="27"/>
      <c r="AW43" s="27"/>
      <c r="AX43" s="27"/>
      <c r="AY43" s="27"/>
      <c r="AZ43" s="27"/>
    </row>
    <row r="44" spans="1:52">
      <c r="A44" s="119" t="str">
        <f ca="1">CONCATENATE(INDIRECT("C"&amp;Variables!BL46),INDIRECT("F"&amp;Variables!BL46),INDIRECT("J"&amp;Variables!BL46))</f>
        <v/>
      </c>
      <c r="C44" s="27"/>
      <c r="D44" s="27"/>
      <c r="E44" s="27"/>
      <c r="F44" s="27"/>
      <c r="G44" s="27"/>
      <c r="H44" s="27"/>
      <c r="I44" s="27"/>
      <c r="J44" s="27"/>
      <c r="K44" s="27"/>
      <c r="L44" s="27"/>
      <c r="M44" s="27"/>
      <c r="N44" s="27"/>
      <c r="O44" s="27"/>
      <c r="P44" s="27"/>
      <c r="Q44" s="27"/>
      <c r="U44" s="27"/>
      <c r="V44" s="27"/>
      <c r="W44" s="27"/>
      <c r="X44" s="27"/>
      <c r="Y44" s="27"/>
      <c r="Z44" s="27"/>
      <c r="AA44" s="27"/>
      <c r="AB44" s="27"/>
      <c r="AC44" s="27"/>
      <c r="AD44" s="27"/>
      <c r="AE44" s="27"/>
      <c r="AF44" s="27"/>
      <c r="AG44" s="27"/>
      <c r="AH44" s="27"/>
      <c r="AI44" s="27"/>
      <c r="AJ44" s="27"/>
      <c r="AK44" s="27"/>
      <c r="AL44" s="27"/>
      <c r="AM44" s="27"/>
      <c r="AN44" s="27"/>
      <c r="AO44" s="27"/>
      <c r="AP44" s="27"/>
      <c r="AQ44" s="27"/>
      <c r="AR44" s="27"/>
      <c r="AS44" s="27"/>
      <c r="AT44" s="27"/>
      <c r="AU44" s="27"/>
      <c r="AV44" s="27"/>
      <c r="AW44" s="27"/>
      <c r="AX44" s="27"/>
      <c r="AY44" s="27"/>
      <c r="AZ44" s="27"/>
    </row>
    <row r="45" spans="1:52">
      <c r="A45" s="119" t="str">
        <f ca="1">CONCATENATE(INDIRECT("C"&amp;Variables!BL47),INDIRECT("F"&amp;Variables!BL47),INDIRECT("J"&amp;Variables!BL47))</f>
        <v/>
      </c>
      <c r="C45" s="27"/>
      <c r="D45" s="27"/>
      <c r="E45" s="27"/>
      <c r="F45" s="27"/>
      <c r="G45" s="27"/>
      <c r="H45" s="27"/>
      <c r="I45" s="27"/>
      <c r="J45" s="27"/>
      <c r="K45" s="27"/>
      <c r="L45" s="27"/>
      <c r="M45" s="27"/>
      <c r="N45" s="27"/>
      <c r="O45" s="27"/>
      <c r="P45" s="27"/>
      <c r="Q45" s="27"/>
      <c r="U45" s="27"/>
      <c r="V45" s="27"/>
      <c r="W45" s="27"/>
      <c r="X45" s="27"/>
      <c r="Y45" s="27"/>
      <c r="Z45" s="27"/>
      <c r="AA45" s="27"/>
      <c r="AB45" s="27"/>
      <c r="AC45" s="27"/>
      <c r="AD45" s="27"/>
      <c r="AE45" s="27"/>
      <c r="AF45" s="27"/>
      <c r="AG45" s="27"/>
      <c r="AH45" s="27"/>
      <c r="AI45" s="27"/>
      <c r="AJ45" s="27"/>
      <c r="AK45" s="27"/>
      <c r="AL45" s="27"/>
      <c r="AM45" s="27"/>
      <c r="AN45" s="27"/>
      <c r="AO45" s="27"/>
      <c r="AP45" s="27"/>
      <c r="AQ45" s="27"/>
      <c r="AR45" s="27"/>
      <c r="AS45" s="27"/>
      <c r="AT45" s="27"/>
      <c r="AU45" s="27"/>
      <c r="AV45" s="27"/>
      <c r="AW45" s="27"/>
      <c r="AX45" s="27"/>
      <c r="AY45" s="27"/>
      <c r="AZ45" s="27"/>
    </row>
    <row r="46" spans="1:52">
      <c r="A46" s="119" t="str">
        <f ca="1">CONCATENATE(INDIRECT("C"&amp;Variables!BL48),INDIRECT("F"&amp;Variables!BL48),INDIRECT("J"&amp;Variables!BL48))</f>
        <v/>
      </c>
      <c r="C46" s="27"/>
      <c r="D46" s="27"/>
      <c r="E46" s="27"/>
      <c r="F46" s="27"/>
      <c r="G46" s="27"/>
      <c r="H46" s="27"/>
      <c r="I46" s="27"/>
      <c r="J46" s="27"/>
      <c r="K46" s="27"/>
      <c r="L46" s="27"/>
      <c r="M46" s="27"/>
      <c r="N46" s="27"/>
      <c r="O46" s="27"/>
      <c r="P46" s="27"/>
      <c r="Q46" s="27"/>
      <c r="U46" s="27"/>
      <c r="V46" s="27"/>
      <c r="W46" s="27"/>
      <c r="X46" s="27"/>
      <c r="Y46" s="27"/>
      <c r="Z46" s="27"/>
      <c r="AA46" s="27"/>
      <c r="AB46" s="27"/>
      <c r="AC46" s="27"/>
      <c r="AD46" s="27"/>
      <c r="AE46" s="27"/>
      <c r="AF46" s="27"/>
      <c r="AG46" s="27"/>
      <c r="AH46" s="27"/>
      <c r="AI46" s="27"/>
      <c r="AJ46" s="27"/>
      <c r="AK46" s="27"/>
      <c r="AL46" s="27"/>
      <c r="AM46" s="27"/>
      <c r="AN46" s="27"/>
      <c r="AO46" s="27"/>
      <c r="AP46" s="27"/>
      <c r="AQ46" s="27"/>
      <c r="AR46" s="27"/>
      <c r="AS46" s="27"/>
      <c r="AT46" s="27"/>
      <c r="AU46" s="27"/>
      <c r="AV46" s="27"/>
      <c r="AW46" s="27"/>
      <c r="AX46" s="27"/>
      <c r="AY46" s="27"/>
      <c r="AZ46" s="27"/>
    </row>
    <row r="47" spans="1:52">
      <c r="A47" s="119" t="str">
        <f ca="1">CONCATENATE(INDIRECT("C"&amp;Variables!BL49),INDIRECT("F"&amp;Variables!BL49),INDIRECT("J"&amp;Variables!BL49))</f>
        <v/>
      </c>
      <c r="C47" s="27"/>
      <c r="D47" s="27"/>
      <c r="E47" s="27"/>
      <c r="F47" s="27"/>
      <c r="G47" s="27"/>
      <c r="H47" s="27"/>
      <c r="I47" s="27"/>
      <c r="J47" s="27"/>
      <c r="K47" s="27"/>
      <c r="L47" s="27"/>
      <c r="M47" s="27"/>
      <c r="N47" s="27"/>
      <c r="O47" s="27"/>
      <c r="P47" s="27"/>
      <c r="Q47" s="27"/>
      <c r="U47" s="27"/>
      <c r="V47" s="27"/>
      <c r="W47" s="27"/>
      <c r="X47" s="27"/>
      <c r="Y47" s="27"/>
      <c r="Z47" s="27"/>
      <c r="AA47" s="27"/>
      <c r="AB47" s="27"/>
      <c r="AC47" s="27"/>
      <c r="AD47" s="27"/>
      <c r="AE47" s="27"/>
      <c r="AF47" s="27"/>
      <c r="AG47" s="27"/>
      <c r="AH47" s="27"/>
      <c r="AI47" s="27"/>
      <c r="AJ47" s="27"/>
      <c r="AK47" s="27"/>
      <c r="AL47" s="27"/>
      <c r="AM47" s="27"/>
      <c r="AN47" s="27"/>
      <c r="AO47" s="27"/>
      <c r="AP47" s="27"/>
      <c r="AQ47" s="27"/>
      <c r="AR47" s="27"/>
      <c r="AS47" s="27"/>
      <c r="AT47" s="27"/>
      <c r="AU47" s="27"/>
      <c r="AV47" s="27"/>
      <c r="AW47" s="27"/>
      <c r="AX47" s="27"/>
      <c r="AY47" s="27"/>
      <c r="AZ47" s="27"/>
    </row>
    <row r="48" spans="1:52">
      <c r="A48" s="119" t="str">
        <f ca="1">CONCATENATE(INDIRECT("C"&amp;Variables!BL50),INDIRECT("F"&amp;Variables!BL50),INDIRECT("J"&amp;Variables!BL50))</f>
        <v/>
      </c>
      <c r="C48" s="27"/>
      <c r="D48" s="27"/>
      <c r="E48" s="27"/>
      <c r="F48" s="27"/>
      <c r="G48" s="27"/>
      <c r="H48" s="27"/>
      <c r="I48" s="27"/>
      <c r="J48" s="27"/>
      <c r="K48" s="27"/>
      <c r="L48" s="27"/>
      <c r="M48" s="27"/>
      <c r="N48" s="27"/>
      <c r="O48" s="27"/>
      <c r="P48" s="27"/>
      <c r="Q48" s="27"/>
      <c r="U48" s="27"/>
      <c r="V48" s="27"/>
      <c r="W48" s="27"/>
      <c r="X48" s="27"/>
      <c r="Y48" s="27"/>
      <c r="Z48" s="27"/>
      <c r="AA48" s="27"/>
      <c r="AB48" s="27"/>
      <c r="AC48" s="27"/>
      <c r="AD48" s="27"/>
      <c r="AE48" s="27"/>
      <c r="AF48" s="27"/>
      <c r="AG48" s="27"/>
      <c r="AH48" s="27"/>
      <c r="AI48" s="27"/>
      <c r="AJ48" s="27"/>
      <c r="AK48" s="27"/>
      <c r="AL48" s="27"/>
      <c r="AM48" s="27"/>
      <c r="AN48" s="27"/>
      <c r="AO48" s="27"/>
      <c r="AP48" s="27"/>
      <c r="AQ48" s="27"/>
      <c r="AR48" s="27"/>
      <c r="AS48" s="27"/>
      <c r="AT48" s="27"/>
      <c r="AU48" s="27"/>
      <c r="AV48" s="27"/>
      <c r="AW48" s="27"/>
      <c r="AX48" s="27"/>
      <c r="AY48" s="27"/>
      <c r="AZ48" s="27"/>
    </row>
    <row r="49" spans="1:52">
      <c r="A49" s="119" t="str">
        <f ca="1">CONCATENATE(INDIRECT("C"&amp;Variables!BL51),INDIRECT("F"&amp;Variables!BL51),INDIRECT("J"&amp;Variables!BL51))</f>
        <v/>
      </c>
      <c r="C49" s="27"/>
      <c r="D49" s="27"/>
      <c r="E49" s="27"/>
      <c r="F49" s="27"/>
      <c r="G49" s="27"/>
      <c r="H49" s="27"/>
      <c r="I49" s="27"/>
      <c r="J49" s="27"/>
      <c r="K49" s="27"/>
      <c r="L49" s="27"/>
      <c r="M49" s="27"/>
      <c r="N49" s="27"/>
      <c r="O49" s="27"/>
      <c r="P49" s="27"/>
      <c r="Q49" s="27"/>
      <c r="U49" s="27"/>
      <c r="V49" s="27"/>
      <c r="W49" s="27"/>
      <c r="X49" s="27"/>
      <c r="Y49" s="27"/>
      <c r="Z49" s="27"/>
      <c r="AA49" s="27"/>
      <c r="AB49" s="27"/>
      <c r="AC49" s="27"/>
      <c r="AD49" s="27"/>
      <c r="AE49" s="27"/>
      <c r="AF49" s="27"/>
      <c r="AG49" s="27"/>
      <c r="AH49" s="27"/>
      <c r="AI49" s="27"/>
      <c r="AJ49" s="27"/>
      <c r="AK49" s="27"/>
      <c r="AL49" s="27"/>
      <c r="AM49" s="27"/>
      <c r="AN49" s="27"/>
      <c r="AO49" s="27"/>
      <c r="AP49" s="27"/>
      <c r="AQ49" s="27"/>
      <c r="AR49" s="27"/>
      <c r="AS49" s="27"/>
      <c r="AT49" s="27"/>
      <c r="AU49" s="27"/>
      <c r="AV49" s="27"/>
      <c r="AW49" s="27"/>
      <c r="AX49" s="27"/>
      <c r="AY49" s="27"/>
      <c r="AZ49" s="27"/>
    </row>
    <row r="50" spans="1:52">
      <c r="A50" s="119" t="str">
        <f ca="1">CONCATENATE(INDIRECT("C"&amp;Variables!BL52),INDIRECT("F"&amp;Variables!BL52),INDIRECT("J"&amp;Variables!BL52))</f>
        <v/>
      </c>
      <c r="C50" s="27"/>
      <c r="D50" s="27"/>
      <c r="E50" s="27"/>
      <c r="F50" s="27"/>
      <c r="G50" s="27"/>
      <c r="H50" s="27"/>
      <c r="I50" s="27"/>
      <c r="J50" s="27"/>
      <c r="K50" s="27"/>
      <c r="L50" s="27"/>
      <c r="M50" s="27"/>
      <c r="N50" s="27"/>
      <c r="O50" s="27"/>
      <c r="P50" s="27"/>
      <c r="Q50" s="27"/>
      <c r="U50" s="27"/>
      <c r="V50" s="27"/>
      <c r="W50" s="27"/>
      <c r="X50" s="27"/>
      <c r="Y50" s="27"/>
      <c r="Z50" s="27"/>
      <c r="AA50" s="27"/>
      <c r="AB50" s="27"/>
      <c r="AC50" s="27"/>
      <c r="AD50" s="27"/>
      <c r="AE50" s="27"/>
      <c r="AF50" s="27"/>
      <c r="AG50" s="27"/>
      <c r="AH50" s="27"/>
      <c r="AI50" s="27"/>
      <c r="AJ50" s="27"/>
      <c r="AK50" s="27"/>
      <c r="AL50" s="27"/>
      <c r="AM50" s="27"/>
      <c r="AN50" s="27"/>
      <c r="AO50" s="27"/>
      <c r="AP50" s="27"/>
      <c r="AQ50" s="27"/>
      <c r="AR50" s="27"/>
      <c r="AS50" s="27"/>
      <c r="AT50" s="27"/>
      <c r="AU50" s="27"/>
      <c r="AV50" s="27"/>
      <c r="AW50" s="27"/>
      <c r="AX50" s="27"/>
      <c r="AY50" s="27"/>
      <c r="AZ50" s="27"/>
    </row>
    <row r="51" spans="1:52">
      <c r="A51" s="119" t="str">
        <f ca="1">CONCATENATE(INDIRECT("C"&amp;Variables!BL53),INDIRECT("F"&amp;Variables!BL53),INDIRECT("J"&amp;Variables!BL53))</f>
        <v/>
      </c>
      <c r="C51" s="27"/>
      <c r="D51" s="27"/>
      <c r="E51" s="27"/>
      <c r="F51" s="27"/>
      <c r="G51" s="27"/>
      <c r="H51" s="27"/>
      <c r="I51" s="27"/>
      <c r="J51" s="27"/>
      <c r="K51" s="27"/>
      <c r="L51" s="27"/>
      <c r="M51" s="27"/>
      <c r="N51" s="27"/>
      <c r="O51" s="27"/>
      <c r="P51" s="27"/>
      <c r="Q51" s="27"/>
      <c r="U51" s="27"/>
      <c r="V51" s="27"/>
      <c r="W51" s="27"/>
      <c r="X51" s="27"/>
      <c r="Y51" s="27"/>
      <c r="Z51" s="27"/>
      <c r="AA51" s="27"/>
      <c r="AB51" s="27"/>
      <c r="AC51" s="27"/>
      <c r="AD51" s="27"/>
      <c r="AE51" s="27"/>
      <c r="AF51" s="27"/>
      <c r="AG51" s="27"/>
      <c r="AH51" s="27"/>
      <c r="AI51" s="27"/>
      <c r="AJ51" s="27"/>
      <c r="AK51" s="27"/>
      <c r="AL51" s="27"/>
      <c r="AM51" s="27"/>
      <c r="AN51" s="27"/>
      <c r="AO51" s="27"/>
      <c r="AP51" s="27"/>
      <c r="AQ51" s="27"/>
      <c r="AR51" s="27"/>
      <c r="AS51" s="27"/>
      <c r="AT51" s="27"/>
      <c r="AU51" s="27"/>
      <c r="AV51" s="27"/>
      <c r="AW51" s="27"/>
      <c r="AX51" s="27"/>
      <c r="AY51" s="27"/>
      <c r="AZ51" s="27"/>
    </row>
    <row r="52" spans="1:52">
      <c r="A52" s="119" t="str">
        <f ca="1">CONCATENATE(INDIRECT("C"&amp;Variables!BL54),INDIRECT("F"&amp;Variables!BL54),INDIRECT("J"&amp;Variables!BL54))</f>
        <v/>
      </c>
      <c r="C52" s="27"/>
      <c r="D52" s="27"/>
      <c r="E52" s="27"/>
      <c r="F52" s="27"/>
      <c r="G52" s="27"/>
      <c r="H52" s="27"/>
      <c r="I52" s="27"/>
      <c r="J52" s="27"/>
      <c r="K52" s="27"/>
      <c r="L52" s="27"/>
      <c r="M52" s="27"/>
      <c r="N52" s="27"/>
      <c r="O52" s="27"/>
      <c r="P52" s="27"/>
      <c r="Q52" s="27"/>
      <c r="U52" s="27"/>
      <c r="V52" s="27"/>
      <c r="W52" s="27"/>
      <c r="X52" s="27"/>
      <c r="Y52" s="27"/>
      <c r="Z52" s="27"/>
      <c r="AA52" s="27"/>
      <c r="AB52" s="27"/>
      <c r="AC52" s="27"/>
      <c r="AD52" s="27"/>
      <c r="AE52" s="27"/>
      <c r="AF52" s="27"/>
      <c r="AG52" s="27"/>
      <c r="AH52" s="27"/>
      <c r="AI52" s="27"/>
      <c r="AJ52" s="27"/>
      <c r="AK52" s="27"/>
      <c r="AL52" s="27"/>
      <c r="AM52" s="27"/>
      <c r="AN52" s="27"/>
      <c r="AO52" s="27"/>
      <c r="AP52" s="27"/>
      <c r="AQ52" s="27"/>
      <c r="AR52" s="27"/>
      <c r="AS52" s="27"/>
      <c r="AT52" s="27"/>
      <c r="AU52" s="27"/>
      <c r="AV52" s="27"/>
      <c r="AW52" s="27"/>
      <c r="AX52" s="27"/>
      <c r="AY52" s="27"/>
      <c r="AZ52" s="27"/>
    </row>
    <row r="53" spans="1:52">
      <c r="A53" s="119" t="str">
        <f ca="1">CONCATENATE(INDIRECT("C"&amp;Variables!BL55),INDIRECT("F"&amp;Variables!BL55),INDIRECT("J"&amp;Variables!BL55))</f>
        <v/>
      </c>
      <c r="C53" s="27"/>
      <c r="D53" s="27"/>
      <c r="E53" s="27"/>
      <c r="F53" s="27"/>
      <c r="G53" s="27"/>
      <c r="H53" s="27"/>
      <c r="I53" s="27"/>
      <c r="J53" s="27"/>
      <c r="K53" s="27"/>
      <c r="L53" s="27"/>
      <c r="M53" s="27"/>
      <c r="N53" s="27"/>
      <c r="O53" s="27"/>
      <c r="P53" s="27"/>
      <c r="Q53" s="27"/>
      <c r="U53" s="27"/>
      <c r="V53" s="27"/>
      <c r="W53" s="27"/>
      <c r="X53" s="27"/>
      <c r="Y53" s="27"/>
      <c r="Z53" s="27"/>
      <c r="AA53" s="27"/>
      <c r="AB53" s="27"/>
      <c r="AC53" s="27"/>
      <c r="AD53" s="27"/>
      <c r="AE53" s="27"/>
      <c r="AF53" s="27"/>
      <c r="AG53" s="27"/>
      <c r="AH53" s="27"/>
      <c r="AI53" s="27"/>
      <c r="AJ53" s="27"/>
      <c r="AK53" s="27"/>
      <c r="AL53" s="27"/>
      <c r="AM53" s="27"/>
      <c r="AN53" s="27"/>
      <c r="AO53" s="27"/>
      <c r="AP53" s="27"/>
      <c r="AQ53" s="27"/>
      <c r="AR53" s="27"/>
      <c r="AS53" s="27"/>
      <c r="AT53" s="27"/>
      <c r="AU53" s="27"/>
      <c r="AV53" s="27"/>
      <c r="AW53" s="27"/>
      <c r="AX53" s="27"/>
      <c r="AY53" s="27"/>
      <c r="AZ53" s="27"/>
    </row>
    <row r="54" spans="1:52">
      <c r="A54" s="119" t="str">
        <f ca="1">CONCATENATE(INDIRECT("C"&amp;Variables!BL56),INDIRECT("F"&amp;Variables!BL56),INDIRECT("J"&amp;Variables!BL56))</f>
        <v/>
      </c>
      <c r="C54" s="27"/>
      <c r="D54" s="27"/>
      <c r="E54" s="27"/>
      <c r="F54" s="27"/>
      <c r="G54" s="27"/>
      <c r="H54" s="27"/>
      <c r="I54" s="27"/>
      <c r="J54" s="27"/>
      <c r="K54" s="27"/>
      <c r="L54" s="27"/>
      <c r="M54" s="27"/>
      <c r="N54" s="27"/>
      <c r="O54" s="27"/>
      <c r="P54" s="27"/>
      <c r="Q54" s="27"/>
      <c r="U54" s="27"/>
      <c r="V54" s="27"/>
      <c r="W54" s="27"/>
      <c r="X54" s="27"/>
      <c r="Y54" s="27"/>
      <c r="Z54" s="27"/>
      <c r="AA54" s="27"/>
      <c r="AB54" s="27"/>
      <c r="AC54" s="27"/>
      <c r="AD54" s="27"/>
      <c r="AE54" s="27"/>
      <c r="AF54" s="27"/>
      <c r="AG54" s="27"/>
      <c r="AH54" s="27"/>
      <c r="AI54" s="27"/>
      <c r="AJ54" s="27"/>
      <c r="AK54" s="27"/>
      <c r="AL54" s="27"/>
      <c r="AM54" s="27"/>
      <c r="AN54" s="27"/>
      <c r="AO54" s="27"/>
      <c r="AP54" s="27"/>
      <c r="AQ54" s="27"/>
      <c r="AR54" s="27"/>
      <c r="AS54" s="27"/>
      <c r="AT54" s="27"/>
      <c r="AU54" s="27"/>
      <c r="AV54" s="27"/>
      <c r="AW54" s="27"/>
      <c r="AX54" s="27"/>
      <c r="AY54" s="27"/>
      <c r="AZ54" s="27"/>
    </row>
    <row r="55" spans="1:52">
      <c r="A55" s="119" t="str">
        <f ca="1">CONCATENATE(INDIRECT("C"&amp;Variables!BL57),INDIRECT("F"&amp;Variables!BL57),INDIRECT("J"&amp;Variables!BL57))</f>
        <v/>
      </c>
      <c r="C55" s="27"/>
      <c r="D55" s="27"/>
      <c r="E55" s="27"/>
      <c r="F55" s="27"/>
      <c r="G55" s="27"/>
      <c r="H55" s="27"/>
      <c r="I55" s="27"/>
      <c r="J55" s="27"/>
      <c r="K55" s="27"/>
      <c r="L55" s="27"/>
      <c r="M55" s="27"/>
      <c r="N55" s="27"/>
      <c r="O55" s="27"/>
      <c r="P55" s="27"/>
      <c r="Q55" s="27"/>
      <c r="U55" s="27"/>
      <c r="V55" s="27"/>
      <c r="W55" s="27"/>
      <c r="X55" s="27"/>
      <c r="Y55" s="27"/>
      <c r="Z55" s="27"/>
      <c r="AA55" s="27"/>
      <c r="AB55" s="27"/>
      <c r="AC55" s="27"/>
      <c r="AD55" s="27"/>
      <c r="AE55" s="27"/>
      <c r="AF55" s="27"/>
      <c r="AG55" s="27"/>
      <c r="AH55" s="27"/>
      <c r="AI55" s="27"/>
      <c r="AJ55" s="27"/>
      <c r="AK55" s="27"/>
      <c r="AL55" s="27"/>
      <c r="AM55" s="27"/>
      <c r="AN55" s="27"/>
      <c r="AO55" s="27"/>
      <c r="AP55" s="27"/>
      <c r="AQ55" s="27"/>
      <c r="AR55" s="27"/>
      <c r="AS55" s="27"/>
      <c r="AT55" s="27"/>
      <c r="AU55" s="27"/>
      <c r="AV55" s="27"/>
      <c r="AW55" s="27"/>
      <c r="AX55" s="27"/>
      <c r="AY55" s="27"/>
      <c r="AZ55" s="27"/>
    </row>
    <row r="56" spans="1:52">
      <c r="A56" s="119" t="str">
        <f ca="1">CONCATENATE(INDIRECT("C"&amp;Variables!BL58),INDIRECT("F"&amp;Variables!BL58),INDIRECT("J"&amp;Variables!BL58))</f>
        <v/>
      </c>
      <c r="C56" s="27"/>
      <c r="D56" s="27"/>
      <c r="E56" s="27"/>
      <c r="F56" s="27"/>
      <c r="G56" s="27"/>
      <c r="H56" s="27"/>
      <c r="I56" s="27"/>
      <c r="J56" s="27"/>
      <c r="K56" s="27"/>
      <c r="L56" s="27"/>
      <c r="M56" s="27"/>
      <c r="N56" s="27"/>
      <c r="O56" s="27"/>
      <c r="P56" s="27"/>
      <c r="Q56" s="27"/>
      <c r="U56" s="27"/>
      <c r="V56" s="27"/>
      <c r="W56" s="27"/>
      <c r="X56" s="27"/>
      <c r="Y56" s="27"/>
      <c r="Z56" s="27"/>
      <c r="AA56" s="27"/>
      <c r="AB56" s="27"/>
      <c r="AC56" s="27"/>
      <c r="AD56" s="27"/>
      <c r="AE56" s="27"/>
      <c r="AF56" s="27"/>
      <c r="AG56" s="27"/>
      <c r="AH56" s="27"/>
      <c r="AI56" s="27"/>
      <c r="AJ56" s="27"/>
      <c r="AK56" s="27"/>
      <c r="AL56" s="27"/>
      <c r="AM56" s="27"/>
      <c r="AN56" s="27"/>
      <c r="AO56" s="27"/>
      <c r="AP56" s="27"/>
      <c r="AQ56" s="27"/>
      <c r="AR56" s="27"/>
      <c r="AS56" s="27"/>
      <c r="AT56" s="27"/>
      <c r="AU56" s="27"/>
      <c r="AV56" s="27"/>
      <c r="AW56" s="27"/>
      <c r="AX56" s="27"/>
      <c r="AY56" s="27"/>
      <c r="AZ56" s="27"/>
    </row>
    <row r="57" spans="1:52">
      <c r="A57" s="119" t="str">
        <f ca="1">CONCATENATE(INDIRECT("C"&amp;Variables!BL59),INDIRECT("F"&amp;Variables!BL59),INDIRECT("J"&amp;Variables!BL59))</f>
        <v/>
      </c>
      <c r="C57" s="27"/>
      <c r="D57" s="27"/>
      <c r="E57" s="27"/>
      <c r="F57" s="27"/>
      <c r="G57" s="27"/>
      <c r="H57" s="27"/>
      <c r="I57" s="27"/>
      <c r="J57" s="27"/>
      <c r="K57" s="27"/>
      <c r="L57" s="27"/>
      <c r="M57" s="27"/>
      <c r="N57" s="27"/>
      <c r="O57" s="27"/>
      <c r="P57" s="27"/>
      <c r="Q57" s="27"/>
      <c r="U57" s="27"/>
      <c r="V57" s="27"/>
      <c r="W57" s="27"/>
      <c r="X57" s="27"/>
      <c r="Y57" s="27"/>
      <c r="Z57" s="27"/>
      <c r="AA57" s="27"/>
      <c r="AB57" s="27"/>
      <c r="AC57" s="27"/>
      <c r="AD57" s="27"/>
      <c r="AE57" s="27"/>
      <c r="AF57" s="27"/>
      <c r="AG57" s="27"/>
      <c r="AH57" s="27"/>
      <c r="AI57" s="27"/>
      <c r="AJ57" s="27"/>
      <c r="AK57" s="27"/>
      <c r="AL57" s="27"/>
      <c r="AM57" s="27"/>
      <c r="AN57" s="27"/>
      <c r="AO57" s="27"/>
      <c r="AP57" s="27"/>
      <c r="AQ57" s="27"/>
      <c r="AR57" s="27"/>
      <c r="AS57" s="27"/>
      <c r="AT57" s="27"/>
      <c r="AU57" s="27"/>
      <c r="AV57" s="27"/>
      <c r="AW57" s="27"/>
      <c r="AX57" s="27"/>
      <c r="AY57" s="27"/>
      <c r="AZ57" s="27"/>
    </row>
    <row r="58" spans="1:52">
      <c r="A58" s="119" t="str">
        <f ca="1">CONCATENATE(INDIRECT("C"&amp;Variables!BL60),INDIRECT("F"&amp;Variables!BL60),INDIRECT("J"&amp;Variables!BL60))</f>
        <v/>
      </c>
      <c r="C58" s="27"/>
      <c r="D58" s="27"/>
      <c r="E58" s="27"/>
      <c r="F58" s="27"/>
      <c r="G58" s="27"/>
      <c r="H58" s="27"/>
      <c r="I58" s="27"/>
      <c r="J58" s="27"/>
      <c r="K58" s="27"/>
      <c r="L58" s="27"/>
      <c r="M58" s="27"/>
      <c r="N58" s="27"/>
      <c r="O58" s="27"/>
      <c r="P58" s="27"/>
      <c r="Q58" s="27"/>
      <c r="U58" s="27"/>
      <c r="V58" s="27"/>
      <c r="W58" s="27"/>
      <c r="X58" s="27"/>
      <c r="Y58" s="27"/>
      <c r="Z58" s="27"/>
      <c r="AA58" s="27"/>
      <c r="AB58" s="27"/>
      <c r="AC58" s="27"/>
      <c r="AD58" s="27"/>
      <c r="AE58" s="27"/>
      <c r="AF58" s="27"/>
      <c r="AG58" s="27"/>
      <c r="AH58" s="27"/>
      <c r="AI58" s="27"/>
      <c r="AJ58" s="27"/>
      <c r="AK58" s="27"/>
      <c r="AL58" s="27"/>
      <c r="AM58" s="27"/>
      <c r="AN58" s="27"/>
      <c r="AO58" s="27"/>
      <c r="AP58" s="27"/>
      <c r="AQ58" s="27"/>
      <c r="AR58" s="27"/>
      <c r="AS58" s="27"/>
      <c r="AT58" s="27"/>
      <c r="AU58" s="27"/>
      <c r="AV58" s="27"/>
      <c r="AW58" s="27"/>
      <c r="AX58" s="27"/>
      <c r="AY58" s="27"/>
      <c r="AZ58" s="27"/>
    </row>
    <row r="59" spans="1:52">
      <c r="A59" s="119" t="str">
        <f ca="1">CONCATENATE(INDIRECT("C"&amp;Variables!BL61),INDIRECT("F"&amp;Variables!BL61),INDIRECT("J"&amp;Variables!BL61))</f>
        <v/>
      </c>
      <c r="C59" s="27"/>
      <c r="D59" s="27"/>
      <c r="E59" s="27"/>
      <c r="F59" s="27"/>
      <c r="G59" s="27"/>
      <c r="H59" s="27"/>
      <c r="I59" s="27"/>
      <c r="J59" s="27"/>
      <c r="K59" s="27"/>
      <c r="L59" s="27"/>
      <c r="M59" s="27"/>
      <c r="N59" s="27"/>
      <c r="O59" s="27"/>
      <c r="P59" s="27"/>
      <c r="Q59" s="27"/>
      <c r="U59" s="27"/>
      <c r="V59" s="27"/>
      <c r="W59" s="27"/>
      <c r="X59" s="27"/>
      <c r="Y59" s="27"/>
      <c r="Z59" s="27"/>
      <c r="AA59" s="27"/>
      <c r="AB59" s="27"/>
      <c r="AC59" s="27"/>
      <c r="AD59" s="27"/>
      <c r="AE59" s="27"/>
      <c r="AF59" s="27"/>
      <c r="AG59" s="27"/>
      <c r="AH59" s="27"/>
      <c r="AI59" s="27"/>
      <c r="AJ59" s="27"/>
      <c r="AK59" s="27"/>
      <c r="AL59" s="27"/>
      <c r="AM59" s="27"/>
      <c r="AN59" s="27"/>
      <c r="AO59" s="27"/>
      <c r="AP59" s="27"/>
      <c r="AQ59" s="27"/>
      <c r="AR59" s="27"/>
      <c r="AS59" s="27"/>
      <c r="AT59" s="27"/>
      <c r="AU59" s="27"/>
      <c r="AV59" s="27"/>
      <c r="AW59" s="27"/>
      <c r="AX59" s="27"/>
      <c r="AY59" s="27"/>
      <c r="AZ59" s="27"/>
    </row>
    <row r="60" spans="1:52">
      <c r="A60" s="119" t="str">
        <f ca="1">CONCATENATE(INDIRECT("C"&amp;Variables!BL62),INDIRECT("F"&amp;Variables!BL62),INDIRECT("J"&amp;Variables!BL62))</f>
        <v/>
      </c>
      <c r="C60" s="27"/>
      <c r="D60" s="27"/>
      <c r="E60" s="27"/>
      <c r="F60" s="27"/>
      <c r="G60" s="27"/>
      <c r="H60" s="27"/>
      <c r="I60" s="27"/>
      <c r="J60" s="27"/>
      <c r="K60" s="27"/>
      <c r="L60" s="27"/>
      <c r="M60" s="27"/>
      <c r="N60" s="27"/>
      <c r="O60" s="27"/>
      <c r="P60" s="27"/>
      <c r="Q60" s="27"/>
      <c r="U60" s="27"/>
      <c r="V60" s="27"/>
      <c r="W60" s="27"/>
      <c r="X60" s="27"/>
      <c r="Y60" s="27"/>
      <c r="Z60" s="27"/>
      <c r="AA60" s="27"/>
      <c r="AB60" s="27"/>
      <c r="AC60" s="27"/>
      <c r="AD60" s="27"/>
      <c r="AE60" s="27"/>
      <c r="AF60" s="27"/>
      <c r="AG60" s="27"/>
      <c r="AH60" s="27"/>
      <c r="AI60" s="27"/>
      <c r="AJ60" s="27"/>
      <c r="AK60" s="27"/>
      <c r="AL60" s="27"/>
      <c r="AM60" s="27"/>
      <c r="AN60" s="27"/>
      <c r="AO60" s="27"/>
      <c r="AP60" s="27"/>
      <c r="AQ60" s="27"/>
      <c r="AR60" s="27"/>
      <c r="AS60" s="27"/>
      <c r="AT60" s="27"/>
      <c r="AU60" s="27"/>
      <c r="AV60" s="27"/>
      <c r="AW60" s="27"/>
      <c r="AX60" s="27"/>
      <c r="AY60" s="27"/>
      <c r="AZ60" s="27"/>
    </row>
    <row r="61" spans="1:52">
      <c r="A61" s="119" t="str">
        <f ca="1">CONCATENATE(INDIRECT("C"&amp;Variables!BL63),INDIRECT("F"&amp;Variables!BL63),INDIRECT("J"&amp;Variables!BL63))</f>
        <v/>
      </c>
      <c r="C61" s="27"/>
      <c r="D61" s="27"/>
      <c r="E61" s="27"/>
      <c r="F61" s="27"/>
      <c r="G61" s="27"/>
      <c r="H61" s="27"/>
      <c r="I61" s="27"/>
      <c r="J61" s="27"/>
      <c r="K61" s="27"/>
      <c r="L61" s="27"/>
      <c r="M61" s="27"/>
      <c r="N61" s="27"/>
      <c r="O61" s="27"/>
      <c r="P61" s="27"/>
      <c r="Q61" s="27"/>
      <c r="U61" s="27"/>
      <c r="V61" s="27"/>
      <c r="W61" s="27"/>
      <c r="X61" s="27"/>
      <c r="Y61" s="27"/>
      <c r="Z61" s="27"/>
      <c r="AA61" s="27"/>
      <c r="AB61" s="27"/>
      <c r="AC61" s="27"/>
      <c r="AD61" s="27"/>
      <c r="AE61" s="27"/>
      <c r="AF61" s="27"/>
      <c r="AG61" s="27"/>
      <c r="AH61" s="27"/>
      <c r="AI61" s="27"/>
      <c r="AJ61" s="27"/>
      <c r="AK61" s="27"/>
      <c r="AL61" s="27"/>
      <c r="AM61" s="27"/>
      <c r="AN61" s="27"/>
      <c r="AO61" s="27"/>
      <c r="AP61" s="27"/>
      <c r="AQ61" s="27"/>
      <c r="AR61" s="27"/>
      <c r="AS61" s="27"/>
      <c r="AT61" s="27"/>
      <c r="AU61" s="27"/>
      <c r="AV61" s="27"/>
      <c r="AW61" s="27"/>
      <c r="AX61" s="27"/>
      <c r="AY61" s="27"/>
      <c r="AZ61" s="27"/>
    </row>
    <row r="62" spans="1:52">
      <c r="A62" s="119" t="str">
        <f ca="1">CONCATENATE(INDIRECT("C"&amp;Variables!BL64),INDIRECT("F"&amp;Variables!BL64),INDIRECT("J"&amp;Variables!BL64))</f>
        <v/>
      </c>
      <c r="C62" s="27"/>
      <c r="D62" s="27"/>
      <c r="E62" s="27"/>
      <c r="F62" s="27"/>
      <c r="G62" s="27"/>
      <c r="H62" s="27"/>
      <c r="I62" s="27"/>
      <c r="J62" s="27"/>
      <c r="K62" s="27"/>
      <c r="L62" s="27"/>
      <c r="M62" s="27"/>
      <c r="N62" s="27"/>
      <c r="O62" s="27"/>
      <c r="P62" s="27"/>
      <c r="Q62" s="27"/>
      <c r="U62" s="27"/>
      <c r="V62" s="27"/>
      <c r="W62" s="27"/>
      <c r="X62" s="27"/>
      <c r="Y62" s="27"/>
      <c r="Z62" s="27"/>
      <c r="AA62" s="27"/>
      <c r="AB62" s="27"/>
      <c r="AC62" s="27"/>
      <c r="AD62" s="27"/>
      <c r="AE62" s="27"/>
      <c r="AF62" s="27"/>
      <c r="AG62" s="27"/>
      <c r="AH62" s="27"/>
      <c r="AI62" s="27"/>
      <c r="AJ62" s="27"/>
      <c r="AK62" s="27"/>
      <c r="AL62" s="27"/>
      <c r="AM62" s="27"/>
      <c r="AN62" s="27"/>
      <c r="AO62" s="27"/>
      <c r="AP62" s="27"/>
      <c r="AQ62" s="27"/>
      <c r="AR62" s="27"/>
      <c r="AS62" s="27"/>
      <c r="AT62" s="27"/>
      <c r="AU62" s="27"/>
      <c r="AV62" s="27"/>
      <c r="AW62" s="27"/>
      <c r="AX62" s="27"/>
      <c r="AY62" s="27"/>
      <c r="AZ62" s="27"/>
    </row>
    <row r="63" spans="1:52">
      <c r="A63" s="119" t="str">
        <f ca="1">CONCATENATE(INDIRECT("C"&amp;Variables!BL65),INDIRECT("F"&amp;Variables!BL65),INDIRECT("J"&amp;Variables!BL65))</f>
        <v/>
      </c>
      <c r="C63" s="27"/>
      <c r="D63" s="27"/>
      <c r="E63" s="27"/>
      <c r="F63" s="27"/>
      <c r="G63" s="27"/>
      <c r="H63" s="27"/>
      <c r="I63" s="27"/>
      <c r="J63" s="27"/>
      <c r="K63" s="27"/>
      <c r="L63" s="27"/>
      <c r="M63" s="27"/>
      <c r="N63" s="27"/>
      <c r="O63" s="27"/>
      <c r="P63" s="27"/>
      <c r="Q63" s="27"/>
      <c r="U63" s="27"/>
      <c r="V63" s="27"/>
      <c r="W63" s="27"/>
      <c r="X63" s="27"/>
      <c r="Y63" s="27"/>
      <c r="Z63" s="27"/>
      <c r="AA63" s="27"/>
      <c r="AB63" s="27"/>
      <c r="AC63" s="27"/>
      <c r="AD63" s="27"/>
      <c r="AE63" s="27"/>
      <c r="AF63" s="27"/>
      <c r="AG63" s="27"/>
      <c r="AH63" s="27"/>
      <c r="AI63" s="27"/>
      <c r="AJ63" s="27"/>
      <c r="AK63" s="27"/>
      <c r="AL63" s="27"/>
      <c r="AM63" s="27"/>
      <c r="AN63" s="27"/>
      <c r="AO63" s="27"/>
      <c r="AP63" s="27"/>
      <c r="AQ63" s="27"/>
      <c r="AR63" s="27"/>
      <c r="AS63" s="27"/>
      <c r="AT63" s="27"/>
      <c r="AU63" s="27"/>
      <c r="AV63" s="27"/>
      <c r="AW63" s="27"/>
      <c r="AX63" s="27"/>
      <c r="AY63" s="27"/>
      <c r="AZ63" s="27"/>
    </row>
    <row r="64" spans="1:52">
      <c r="A64" s="119" t="str">
        <f ca="1">CONCATENATE(INDIRECT("C"&amp;Variables!BL66),INDIRECT("F"&amp;Variables!BL66),INDIRECT("J"&amp;Variables!BL66))</f>
        <v/>
      </c>
      <c r="C64" s="27"/>
      <c r="D64" s="27"/>
      <c r="E64" s="27"/>
      <c r="F64" s="27"/>
      <c r="G64" s="27"/>
      <c r="H64" s="27"/>
      <c r="I64" s="27"/>
      <c r="J64" s="27"/>
      <c r="K64" s="27"/>
      <c r="L64" s="27"/>
      <c r="M64" s="27"/>
      <c r="N64" s="27"/>
      <c r="O64" s="27"/>
      <c r="P64" s="27"/>
      <c r="Q64" s="27"/>
      <c r="U64" s="27"/>
      <c r="V64" s="27"/>
      <c r="W64" s="27"/>
      <c r="X64" s="27"/>
      <c r="Y64" s="27"/>
      <c r="Z64" s="27"/>
      <c r="AA64" s="27"/>
      <c r="AB64" s="27"/>
      <c r="AC64" s="27"/>
      <c r="AD64" s="27"/>
      <c r="AE64" s="27"/>
      <c r="AF64" s="27"/>
      <c r="AG64" s="27"/>
      <c r="AH64" s="27"/>
      <c r="AI64" s="27"/>
      <c r="AJ64" s="27"/>
      <c r="AK64" s="27"/>
      <c r="AL64" s="27"/>
      <c r="AM64" s="27"/>
      <c r="AN64" s="27"/>
      <c r="AO64" s="27"/>
      <c r="AP64" s="27"/>
      <c r="AQ64" s="27"/>
      <c r="AR64" s="27"/>
      <c r="AS64" s="27"/>
      <c r="AT64" s="27"/>
      <c r="AU64" s="27"/>
      <c r="AV64" s="27"/>
      <c r="AW64" s="27"/>
      <c r="AX64" s="27"/>
      <c r="AY64" s="27"/>
      <c r="AZ64" s="27"/>
    </row>
    <row r="65" spans="1:52">
      <c r="A65" s="119" t="str">
        <f ca="1">CONCATENATE(INDIRECT("C"&amp;Variables!BL67),INDIRECT("F"&amp;Variables!BL67),INDIRECT("J"&amp;Variables!BL67))</f>
        <v/>
      </c>
      <c r="C65" s="27"/>
      <c r="D65" s="27"/>
      <c r="E65" s="27"/>
      <c r="F65" s="27"/>
      <c r="G65" s="27"/>
      <c r="H65" s="27"/>
      <c r="I65" s="27"/>
      <c r="J65" s="27"/>
      <c r="K65" s="27"/>
      <c r="L65" s="27"/>
      <c r="M65" s="27"/>
      <c r="N65" s="27"/>
      <c r="O65" s="27"/>
      <c r="P65" s="27"/>
      <c r="Q65" s="27"/>
      <c r="U65" s="27"/>
      <c r="V65" s="27"/>
      <c r="W65" s="27"/>
      <c r="X65" s="27"/>
      <c r="Y65" s="27"/>
      <c r="Z65" s="27"/>
      <c r="AA65" s="27"/>
      <c r="AB65" s="27"/>
      <c r="AC65" s="27"/>
      <c r="AD65" s="27"/>
      <c r="AE65" s="27"/>
      <c r="AF65" s="27"/>
      <c r="AG65" s="27"/>
      <c r="AH65" s="27"/>
      <c r="AI65" s="27"/>
      <c r="AJ65" s="27"/>
      <c r="AK65" s="27"/>
      <c r="AL65" s="27"/>
      <c r="AM65" s="27"/>
      <c r="AN65" s="27"/>
      <c r="AO65" s="27"/>
      <c r="AP65" s="27"/>
      <c r="AQ65" s="27"/>
      <c r="AR65" s="27"/>
      <c r="AS65" s="27"/>
      <c r="AT65" s="27"/>
      <c r="AU65" s="27"/>
      <c r="AV65" s="27"/>
      <c r="AW65" s="27"/>
      <c r="AX65" s="27"/>
      <c r="AY65" s="27"/>
      <c r="AZ65" s="27"/>
    </row>
    <row r="66" spans="1:52">
      <c r="A66" s="119" t="str">
        <f ca="1">CONCATENATE(INDIRECT("C"&amp;Variables!BL68),INDIRECT("F"&amp;Variables!BL68),INDIRECT("J"&amp;Variables!BL68))</f>
        <v/>
      </c>
      <c r="C66" s="27"/>
      <c r="D66" s="27"/>
      <c r="E66" s="27"/>
      <c r="F66" s="27"/>
      <c r="G66" s="27"/>
      <c r="H66" s="27"/>
      <c r="I66" s="27"/>
      <c r="J66" s="27"/>
      <c r="K66" s="27"/>
      <c r="L66" s="27"/>
      <c r="M66" s="27"/>
      <c r="N66" s="27"/>
      <c r="O66" s="27"/>
      <c r="P66" s="27"/>
      <c r="Q66" s="27"/>
      <c r="U66" s="27"/>
      <c r="V66" s="27"/>
      <c r="W66" s="27"/>
      <c r="X66" s="27"/>
      <c r="Y66" s="27"/>
      <c r="Z66" s="27"/>
      <c r="AA66" s="27"/>
      <c r="AB66" s="27"/>
      <c r="AC66" s="27"/>
      <c r="AD66" s="27"/>
      <c r="AE66" s="27"/>
      <c r="AF66" s="27"/>
      <c r="AG66" s="27"/>
      <c r="AH66" s="27"/>
      <c r="AI66" s="27"/>
      <c r="AJ66" s="27"/>
      <c r="AK66" s="27"/>
      <c r="AL66" s="27"/>
      <c r="AM66" s="27"/>
      <c r="AN66" s="27"/>
      <c r="AO66" s="27"/>
      <c r="AP66" s="27"/>
      <c r="AQ66" s="27"/>
      <c r="AR66" s="27"/>
      <c r="AS66" s="27"/>
      <c r="AT66" s="27"/>
      <c r="AU66" s="27"/>
      <c r="AV66" s="27"/>
      <c r="AW66" s="27"/>
      <c r="AX66" s="27"/>
      <c r="AY66" s="27"/>
      <c r="AZ66" s="27"/>
    </row>
    <row r="67" spans="1:52">
      <c r="A67" s="119" t="str">
        <f ca="1">CONCATENATE(INDIRECT("C"&amp;Variables!BL69),INDIRECT("F"&amp;Variables!BL69),INDIRECT("J"&amp;Variables!BL69))</f>
        <v/>
      </c>
      <c r="C67" s="27"/>
      <c r="D67" s="27"/>
      <c r="E67" s="27"/>
      <c r="F67" s="27"/>
      <c r="G67" s="27"/>
      <c r="H67" s="27"/>
      <c r="I67" s="27"/>
      <c r="J67" s="27"/>
      <c r="K67" s="27"/>
      <c r="L67" s="27"/>
      <c r="M67" s="27"/>
      <c r="N67" s="27"/>
      <c r="O67" s="27"/>
      <c r="P67" s="27"/>
      <c r="Q67" s="27"/>
      <c r="U67" s="27"/>
      <c r="V67" s="27"/>
      <c r="W67" s="27"/>
      <c r="X67" s="27"/>
      <c r="Y67" s="27"/>
      <c r="Z67" s="27"/>
      <c r="AA67" s="27"/>
      <c r="AB67" s="27"/>
      <c r="AC67" s="27"/>
      <c r="AD67" s="27"/>
      <c r="AE67" s="27"/>
      <c r="AF67" s="27"/>
      <c r="AG67" s="27"/>
      <c r="AH67" s="27"/>
      <c r="AI67" s="27"/>
      <c r="AJ67" s="27"/>
      <c r="AK67" s="27"/>
      <c r="AL67" s="27"/>
      <c r="AM67" s="27"/>
      <c r="AN67" s="27"/>
      <c r="AO67" s="27"/>
      <c r="AP67" s="27"/>
      <c r="AQ67" s="27"/>
      <c r="AR67" s="27"/>
      <c r="AS67" s="27"/>
      <c r="AT67" s="27"/>
      <c r="AU67" s="27"/>
      <c r="AV67" s="27"/>
      <c r="AW67" s="27"/>
      <c r="AX67" s="27"/>
      <c r="AY67" s="27"/>
      <c r="AZ67" s="27"/>
    </row>
    <row r="68" spans="1:52">
      <c r="A68" s="119" t="str">
        <f ca="1">CONCATENATE(INDIRECT("C"&amp;Variables!BL70),INDIRECT("F"&amp;Variables!BL70),INDIRECT("J"&amp;Variables!BL70))</f>
        <v/>
      </c>
      <c r="C68" s="27"/>
      <c r="D68" s="27"/>
      <c r="E68" s="27"/>
      <c r="F68" s="27"/>
      <c r="G68" s="27"/>
      <c r="H68" s="27"/>
      <c r="I68" s="27"/>
      <c r="J68" s="27"/>
      <c r="K68" s="27"/>
      <c r="L68" s="27"/>
      <c r="M68" s="27"/>
      <c r="N68" s="27"/>
      <c r="O68" s="27"/>
      <c r="P68" s="27"/>
      <c r="Q68" s="27"/>
      <c r="U68" s="27"/>
      <c r="V68" s="27"/>
      <c r="W68" s="27"/>
      <c r="X68" s="27"/>
      <c r="Y68" s="27"/>
      <c r="Z68" s="27"/>
      <c r="AA68" s="27"/>
      <c r="AB68" s="27"/>
      <c r="AC68" s="27"/>
      <c r="AD68" s="27"/>
      <c r="AE68" s="27"/>
      <c r="AF68" s="27"/>
      <c r="AG68" s="27"/>
      <c r="AH68" s="27"/>
      <c r="AI68" s="27"/>
      <c r="AJ68" s="27"/>
      <c r="AK68" s="27"/>
      <c r="AL68" s="27"/>
      <c r="AM68" s="27"/>
      <c r="AN68" s="27"/>
      <c r="AO68" s="27"/>
      <c r="AP68" s="27"/>
      <c r="AQ68" s="27"/>
      <c r="AR68" s="27"/>
      <c r="AS68" s="27"/>
      <c r="AT68" s="27"/>
      <c r="AU68" s="27"/>
      <c r="AV68" s="27"/>
      <c r="AW68" s="27"/>
      <c r="AX68" s="27"/>
      <c r="AY68" s="27"/>
      <c r="AZ68" s="27"/>
    </row>
    <row r="69" spans="1:52">
      <c r="A69" s="119" t="str">
        <f ca="1">CONCATENATE(INDIRECT("C"&amp;Variables!BL71),INDIRECT("F"&amp;Variables!BL71),INDIRECT("J"&amp;Variables!BL71))</f>
        <v/>
      </c>
      <c r="C69" s="27"/>
      <c r="D69" s="27"/>
      <c r="E69" s="27"/>
      <c r="F69" s="27"/>
      <c r="G69" s="27"/>
      <c r="H69" s="27"/>
      <c r="I69" s="27"/>
      <c r="J69" s="27"/>
      <c r="K69" s="27"/>
      <c r="L69" s="27"/>
      <c r="M69" s="27"/>
      <c r="N69" s="27"/>
      <c r="O69" s="27"/>
      <c r="P69" s="27"/>
      <c r="Q69" s="27"/>
      <c r="U69" s="27"/>
      <c r="V69" s="27"/>
      <c r="W69" s="27"/>
      <c r="X69" s="27"/>
      <c r="Y69" s="27"/>
      <c r="Z69" s="27"/>
      <c r="AA69" s="27"/>
      <c r="AB69" s="27"/>
      <c r="AC69" s="27"/>
      <c r="AD69" s="27"/>
      <c r="AE69" s="27"/>
      <c r="AF69" s="27"/>
      <c r="AG69" s="27"/>
      <c r="AH69" s="27"/>
      <c r="AI69" s="27"/>
      <c r="AJ69" s="27"/>
      <c r="AK69" s="27"/>
      <c r="AL69" s="27"/>
      <c r="AM69" s="27"/>
      <c r="AN69" s="27"/>
      <c r="AO69" s="27"/>
      <c r="AP69" s="27"/>
      <c r="AQ69" s="27"/>
      <c r="AR69" s="27"/>
      <c r="AS69" s="27"/>
      <c r="AT69" s="27"/>
      <c r="AU69" s="27"/>
      <c r="AV69" s="27"/>
      <c r="AW69" s="27"/>
      <c r="AX69" s="27"/>
      <c r="AY69" s="27"/>
      <c r="AZ69" s="27"/>
    </row>
    <row r="70" spans="1:52">
      <c r="A70" s="119" t="str">
        <f ca="1">CONCATENATE(INDIRECT("C"&amp;Variables!BL72),INDIRECT("F"&amp;Variables!BL72),INDIRECT("J"&amp;Variables!BL72))</f>
        <v/>
      </c>
      <c r="C70" s="27"/>
      <c r="D70" s="27"/>
      <c r="E70" s="27"/>
      <c r="F70" s="27"/>
      <c r="G70" s="27"/>
      <c r="H70" s="27"/>
      <c r="I70" s="27"/>
      <c r="J70" s="27"/>
      <c r="K70" s="27"/>
      <c r="L70" s="27"/>
      <c r="M70" s="27"/>
      <c r="N70" s="27"/>
      <c r="O70" s="27"/>
      <c r="P70" s="27"/>
      <c r="Q70" s="27"/>
      <c r="U70" s="27"/>
      <c r="V70" s="27"/>
      <c r="W70" s="27"/>
      <c r="X70" s="27"/>
      <c r="Y70" s="27"/>
      <c r="Z70" s="27"/>
      <c r="AA70" s="27"/>
      <c r="AB70" s="27"/>
      <c r="AC70" s="27"/>
      <c r="AD70" s="27"/>
      <c r="AE70" s="27"/>
      <c r="AF70" s="27"/>
      <c r="AG70" s="27"/>
      <c r="AH70" s="27"/>
      <c r="AI70" s="27"/>
      <c r="AJ70" s="27"/>
      <c r="AK70" s="27"/>
      <c r="AL70" s="27"/>
      <c r="AM70" s="27"/>
      <c r="AN70" s="27"/>
      <c r="AO70" s="27"/>
      <c r="AP70" s="27"/>
      <c r="AQ70" s="27"/>
      <c r="AR70" s="27"/>
      <c r="AS70" s="27"/>
      <c r="AT70" s="27"/>
      <c r="AU70" s="27"/>
      <c r="AV70" s="27"/>
      <c r="AW70" s="27"/>
      <c r="AX70" s="27"/>
      <c r="AY70" s="27"/>
      <c r="AZ70" s="27"/>
    </row>
    <row r="71" spans="1:52">
      <c r="A71" s="119" t="str">
        <f ca="1">CONCATENATE(INDIRECT("C"&amp;Variables!BL73),INDIRECT("F"&amp;Variables!BL73),INDIRECT("J"&amp;Variables!BL73))</f>
        <v/>
      </c>
      <c r="C71" s="27"/>
      <c r="D71" s="27"/>
      <c r="E71" s="27"/>
      <c r="F71" s="27"/>
      <c r="G71" s="27"/>
      <c r="H71" s="27"/>
      <c r="I71" s="27"/>
      <c r="J71" s="27"/>
      <c r="K71" s="27"/>
      <c r="L71" s="27"/>
      <c r="M71" s="27"/>
      <c r="N71" s="27"/>
      <c r="O71" s="27"/>
      <c r="P71" s="27"/>
      <c r="Q71" s="27"/>
      <c r="U71" s="27"/>
      <c r="V71" s="27"/>
      <c r="W71" s="27"/>
      <c r="X71" s="27"/>
      <c r="Y71" s="27"/>
      <c r="Z71" s="27"/>
      <c r="AA71" s="27"/>
      <c r="AB71" s="27"/>
      <c r="AC71" s="27"/>
      <c r="AD71" s="27"/>
      <c r="AE71" s="27"/>
      <c r="AF71" s="27"/>
      <c r="AG71" s="27"/>
      <c r="AH71" s="27"/>
      <c r="AI71" s="27"/>
      <c r="AJ71" s="27"/>
      <c r="AK71" s="27"/>
      <c r="AL71" s="27"/>
      <c r="AM71" s="27"/>
      <c r="AN71" s="27"/>
      <c r="AO71" s="27"/>
      <c r="AP71" s="27"/>
      <c r="AQ71" s="27"/>
      <c r="AR71" s="27"/>
      <c r="AS71" s="27"/>
      <c r="AT71" s="27"/>
      <c r="AU71" s="27"/>
      <c r="AV71" s="27"/>
      <c r="AW71" s="27"/>
      <c r="AX71" s="27"/>
      <c r="AY71" s="27"/>
      <c r="AZ71" s="27"/>
    </row>
    <row r="72" spans="1:52">
      <c r="A72" s="119" t="str">
        <f ca="1">CONCATENATE(INDIRECT("C"&amp;Variables!BL74),INDIRECT("F"&amp;Variables!BL74),INDIRECT("J"&amp;Variables!BL74))</f>
        <v/>
      </c>
      <c r="C72" s="27"/>
      <c r="D72" s="27"/>
      <c r="E72" s="27"/>
      <c r="F72" s="27"/>
      <c r="G72" s="27"/>
      <c r="H72" s="27"/>
      <c r="I72" s="27"/>
      <c r="J72" s="27"/>
      <c r="K72" s="27"/>
      <c r="L72" s="27"/>
      <c r="M72" s="27"/>
      <c r="N72" s="27"/>
      <c r="O72" s="27"/>
      <c r="P72" s="27"/>
      <c r="Q72" s="27"/>
      <c r="U72" s="27"/>
      <c r="V72" s="27"/>
      <c r="W72" s="27"/>
      <c r="X72" s="27"/>
      <c r="Y72" s="27"/>
      <c r="Z72" s="27"/>
      <c r="AA72" s="27"/>
      <c r="AB72" s="27"/>
      <c r="AC72" s="27"/>
      <c r="AD72" s="27"/>
      <c r="AE72" s="27"/>
      <c r="AF72" s="27"/>
      <c r="AG72" s="27"/>
      <c r="AH72" s="27"/>
      <c r="AI72" s="27"/>
      <c r="AJ72" s="27"/>
      <c r="AK72" s="27"/>
      <c r="AL72" s="27"/>
      <c r="AM72" s="27"/>
      <c r="AN72" s="27"/>
      <c r="AO72" s="27"/>
      <c r="AP72" s="27"/>
      <c r="AQ72" s="27"/>
      <c r="AR72" s="27"/>
      <c r="AS72" s="27"/>
      <c r="AT72" s="27"/>
      <c r="AU72" s="27"/>
      <c r="AV72" s="27"/>
      <c r="AW72" s="27"/>
      <c r="AX72" s="27"/>
      <c r="AY72" s="27"/>
      <c r="AZ72" s="27"/>
    </row>
    <row r="73" spans="1:52">
      <c r="A73" s="119" t="str">
        <f ca="1">CONCATENATE(INDIRECT("C"&amp;Variables!BL75),INDIRECT("F"&amp;Variables!BL75),INDIRECT("J"&amp;Variables!BL75))</f>
        <v/>
      </c>
      <c r="C73" s="27"/>
      <c r="D73" s="27"/>
      <c r="E73" s="27"/>
      <c r="F73" s="27"/>
      <c r="G73" s="27"/>
      <c r="H73" s="27"/>
      <c r="I73" s="27"/>
      <c r="J73" s="27"/>
      <c r="K73" s="27"/>
      <c r="L73" s="27"/>
      <c r="M73" s="27"/>
      <c r="N73" s="27"/>
      <c r="O73" s="27"/>
      <c r="P73" s="27"/>
      <c r="Q73" s="27"/>
      <c r="U73" s="27"/>
      <c r="V73" s="27"/>
      <c r="W73" s="27"/>
      <c r="X73" s="27"/>
      <c r="Y73" s="27"/>
      <c r="Z73" s="27"/>
      <c r="AA73" s="27"/>
      <c r="AB73" s="27"/>
      <c r="AC73" s="27"/>
      <c r="AD73" s="27"/>
      <c r="AE73" s="27"/>
      <c r="AF73" s="27"/>
      <c r="AG73" s="27"/>
      <c r="AH73" s="27"/>
      <c r="AI73" s="27"/>
      <c r="AJ73" s="27"/>
      <c r="AK73" s="27"/>
      <c r="AL73" s="27"/>
      <c r="AM73" s="27"/>
      <c r="AN73" s="27"/>
      <c r="AO73" s="27"/>
      <c r="AP73" s="27"/>
      <c r="AQ73" s="27"/>
      <c r="AR73" s="27"/>
      <c r="AS73" s="27"/>
      <c r="AT73" s="27"/>
      <c r="AU73" s="27"/>
      <c r="AV73" s="27"/>
      <c r="AW73" s="27"/>
      <c r="AX73" s="27"/>
      <c r="AY73" s="27"/>
      <c r="AZ73" s="27"/>
    </row>
    <row r="74" spans="1:52">
      <c r="A74" s="119" t="str">
        <f ca="1">CONCATENATE(INDIRECT("C"&amp;Variables!BL76),INDIRECT("F"&amp;Variables!BL76),INDIRECT("J"&amp;Variables!BL76))</f>
        <v/>
      </c>
      <c r="C74" s="27"/>
      <c r="D74" s="27"/>
      <c r="E74" s="27"/>
      <c r="F74" s="27"/>
      <c r="G74" s="27"/>
      <c r="H74" s="27"/>
      <c r="I74" s="27"/>
      <c r="J74" s="27"/>
      <c r="K74" s="27"/>
      <c r="L74" s="27"/>
      <c r="M74" s="27"/>
      <c r="N74" s="27"/>
      <c r="O74" s="27"/>
      <c r="P74" s="27"/>
      <c r="Q74" s="27"/>
      <c r="U74" s="27"/>
      <c r="V74" s="27"/>
      <c r="W74" s="27"/>
      <c r="X74" s="27"/>
      <c r="Y74" s="27"/>
      <c r="Z74" s="27"/>
      <c r="AA74" s="27"/>
      <c r="AB74" s="27"/>
      <c r="AC74" s="27"/>
      <c r="AD74" s="27"/>
      <c r="AE74" s="27"/>
      <c r="AF74" s="27"/>
      <c r="AG74" s="27"/>
      <c r="AH74" s="27"/>
      <c r="AI74" s="27"/>
      <c r="AJ74" s="27"/>
      <c r="AK74" s="27"/>
      <c r="AL74" s="27"/>
      <c r="AM74" s="27"/>
      <c r="AN74" s="27"/>
      <c r="AO74" s="27"/>
      <c r="AP74" s="27"/>
      <c r="AQ74" s="27"/>
      <c r="AR74" s="27"/>
      <c r="AS74" s="27"/>
      <c r="AT74" s="27"/>
      <c r="AU74" s="27"/>
      <c r="AV74" s="27"/>
      <c r="AW74" s="27"/>
      <c r="AX74" s="27"/>
      <c r="AY74" s="27"/>
      <c r="AZ74" s="27"/>
    </row>
    <row r="75" spans="1:52">
      <c r="A75" s="119" t="str">
        <f ca="1">CONCATENATE(INDIRECT("C"&amp;Variables!BL77),INDIRECT("F"&amp;Variables!BL77),INDIRECT("J"&amp;Variables!BL77))</f>
        <v/>
      </c>
      <c r="C75" s="27"/>
      <c r="D75" s="27"/>
      <c r="E75" s="27"/>
      <c r="F75" s="27"/>
      <c r="G75" s="27"/>
      <c r="H75" s="27"/>
      <c r="I75" s="27"/>
      <c r="J75" s="27"/>
      <c r="K75" s="27"/>
      <c r="L75" s="27"/>
      <c r="M75" s="27"/>
      <c r="N75" s="27"/>
      <c r="O75" s="27"/>
      <c r="P75" s="27"/>
      <c r="Q75" s="27"/>
      <c r="U75" s="27"/>
      <c r="V75" s="27"/>
      <c r="W75" s="27"/>
      <c r="X75" s="27"/>
      <c r="Y75" s="27"/>
      <c r="Z75" s="27"/>
      <c r="AA75" s="27"/>
      <c r="AB75" s="27"/>
      <c r="AC75" s="27"/>
      <c r="AD75" s="27"/>
      <c r="AE75" s="27"/>
      <c r="AF75" s="27"/>
      <c r="AG75" s="27"/>
      <c r="AH75" s="27"/>
      <c r="AI75" s="27"/>
      <c r="AJ75" s="27"/>
      <c r="AK75" s="27"/>
      <c r="AL75" s="27"/>
      <c r="AM75" s="27"/>
      <c r="AN75" s="27"/>
      <c r="AO75" s="27"/>
      <c r="AP75" s="27"/>
      <c r="AQ75" s="27"/>
      <c r="AR75" s="27"/>
      <c r="AS75" s="27"/>
      <c r="AT75" s="27"/>
      <c r="AU75" s="27"/>
      <c r="AV75" s="27"/>
      <c r="AW75" s="27"/>
      <c r="AX75" s="27"/>
      <c r="AY75" s="27"/>
      <c r="AZ75" s="27"/>
    </row>
    <row r="76" spans="1:52">
      <c r="A76" s="119" t="str">
        <f ca="1">CONCATENATE(INDIRECT("C"&amp;Variables!BL78),INDIRECT("F"&amp;Variables!BL78),INDIRECT("J"&amp;Variables!BL78))</f>
        <v/>
      </c>
      <c r="C76" s="27"/>
      <c r="D76" s="27"/>
      <c r="E76" s="27"/>
      <c r="F76" s="27"/>
      <c r="G76" s="27"/>
      <c r="H76" s="27"/>
      <c r="I76" s="27"/>
      <c r="J76" s="27"/>
      <c r="K76" s="27"/>
      <c r="L76" s="27"/>
      <c r="M76" s="27"/>
      <c r="N76" s="27"/>
      <c r="O76" s="27"/>
      <c r="P76" s="27"/>
      <c r="Q76" s="27"/>
      <c r="U76" s="27"/>
      <c r="V76" s="27"/>
      <c r="W76" s="27"/>
      <c r="X76" s="27"/>
      <c r="Y76" s="27"/>
      <c r="Z76" s="27"/>
      <c r="AA76" s="27"/>
      <c r="AB76" s="27"/>
      <c r="AC76" s="27"/>
      <c r="AD76" s="27"/>
      <c r="AE76" s="27"/>
      <c r="AF76" s="27"/>
      <c r="AG76" s="27"/>
      <c r="AH76" s="27"/>
      <c r="AI76" s="27"/>
      <c r="AJ76" s="27"/>
      <c r="AK76" s="27"/>
      <c r="AL76" s="27"/>
      <c r="AM76" s="27"/>
      <c r="AN76" s="27"/>
      <c r="AO76" s="27"/>
      <c r="AP76" s="27"/>
      <c r="AQ76" s="27"/>
      <c r="AR76" s="27"/>
      <c r="AS76" s="27"/>
      <c r="AT76" s="27"/>
      <c r="AU76" s="27"/>
      <c r="AV76" s="27"/>
      <c r="AW76" s="27"/>
      <c r="AX76" s="27"/>
      <c r="AY76" s="27"/>
      <c r="AZ76" s="27"/>
    </row>
    <row r="77" spans="1:52">
      <c r="A77" s="119" t="str">
        <f ca="1">CONCATENATE(INDIRECT("C"&amp;Variables!BL79),INDIRECT("F"&amp;Variables!BL79),INDIRECT("J"&amp;Variables!BL79))</f>
        <v/>
      </c>
      <c r="C77" s="27"/>
      <c r="D77" s="27"/>
      <c r="E77" s="27"/>
      <c r="F77" s="27"/>
      <c r="G77" s="27"/>
      <c r="H77" s="27"/>
      <c r="I77" s="27"/>
      <c r="J77" s="27"/>
      <c r="K77" s="27"/>
      <c r="L77" s="27"/>
      <c r="M77" s="27"/>
      <c r="N77" s="27"/>
      <c r="O77" s="27"/>
      <c r="P77" s="27"/>
      <c r="Q77" s="27"/>
      <c r="U77" s="27"/>
      <c r="V77" s="27"/>
      <c r="W77" s="27"/>
      <c r="X77" s="27"/>
      <c r="Y77" s="27"/>
      <c r="Z77" s="27"/>
      <c r="AA77" s="27"/>
      <c r="AB77" s="27"/>
      <c r="AC77" s="27"/>
      <c r="AD77" s="27"/>
      <c r="AE77" s="27"/>
      <c r="AF77" s="27"/>
      <c r="AG77" s="27"/>
      <c r="AH77" s="27"/>
      <c r="AI77" s="27"/>
      <c r="AJ77" s="27"/>
      <c r="AK77" s="27"/>
      <c r="AL77" s="27"/>
      <c r="AM77" s="27"/>
      <c r="AN77" s="27"/>
      <c r="AO77" s="27"/>
      <c r="AP77" s="27"/>
      <c r="AQ77" s="27"/>
      <c r="AR77" s="27"/>
      <c r="AS77" s="27"/>
      <c r="AT77" s="27"/>
      <c r="AU77" s="27"/>
      <c r="AV77" s="27"/>
      <c r="AW77" s="27"/>
      <c r="AX77" s="27"/>
      <c r="AY77" s="27"/>
      <c r="AZ77" s="27"/>
    </row>
    <row r="78" spans="1:52">
      <c r="A78" s="119" t="str">
        <f ca="1">CONCATENATE(INDIRECT("C"&amp;Variables!BL80),INDIRECT("F"&amp;Variables!BL80),INDIRECT("J"&amp;Variables!BL80))</f>
        <v/>
      </c>
      <c r="C78" s="27"/>
      <c r="D78" s="27"/>
      <c r="E78" s="27"/>
      <c r="F78" s="27"/>
      <c r="G78" s="27"/>
      <c r="H78" s="27"/>
      <c r="I78" s="27"/>
      <c r="J78" s="27"/>
      <c r="K78" s="27"/>
      <c r="L78" s="27"/>
      <c r="M78" s="27"/>
      <c r="N78" s="27"/>
      <c r="O78" s="27"/>
      <c r="P78" s="27"/>
      <c r="Q78" s="27"/>
      <c r="U78" s="27"/>
      <c r="V78" s="27"/>
      <c r="W78" s="27"/>
      <c r="X78" s="27"/>
      <c r="Y78" s="27"/>
      <c r="Z78" s="27"/>
      <c r="AA78" s="27"/>
      <c r="AB78" s="27"/>
      <c r="AC78" s="27"/>
      <c r="AD78" s="27"/>
      <c r="AE78" s="27"/>
      <c r="AF78" s="27"/>
      <c r="AG78" s="27"/>
      <c r="AH78" s="27"/>
      <c r="AI78" s="27"/>
      <c r="AJ78" s="27"/>
      <c r="AK78" s="27"/>
      <c r="AL78" s="27"/>
      <c r="AM78" s="27"/>
      <c r="AN78" s="27"/>
      <c r="AO78" s="27"/>
      <c r="AP78" s="27"/>
      <c r="AQ78" s="27"/>
      <c r="AR78" s="27"/>
      <c r="AS78" s="27"/>
      <c r="AT78" s="27"/>
      <c r="AU78" s="27"/>
      <c r="AV78" s="27"/>
      <c r="AW78" s="27"/>
      <c r="AX78" s="27"/>
      <c r="AY78" s="27"/>
      <c r="AZ78" s="27"/>
    </row>
    <row r="79" spans="1:52">
      <c r="A79" s="119" t="str">
        <f ca="1">CONCATENATE(INDIRECT("C"&amp;Variables!BL81),INDIRECT("F"&amp;Variables!BL81),INDIRECT("J"&amp;Variables!BL81))</f>
        <v/>
      </c>
      <c r="C79" s="27"/>
      <c r="D79" s="27"/>
      <c r="E79" s="27"/>
      <c r="F79" s="27"/>
      <c r="G79" s="27"/>
      <c r="H79" s="27"/>
      <c r="I79" s="27"/>
      <c r="J79" s="27"/>
      <c r="K79" s="27"/>
      <c r="L79" s="27"/>
      <c r="M79" s="27"/>
      <c r="N79" s="27"/>
      <c r="O79" s="27"/>
      <c r="P79" s="27"/>
      <c r="Q79" s="27"/>
      <c r="U79" s="27"/>
      <c r="V79" s="27"/>
      <c r="W79" s="27"/>
      <c r="X79" s="27"/>
      <c r="Y79" s="27"/>
      <c r="Z79" s="27"/>
      <c r="AA79" s="27"/>
      <c r="AB79" s="27"/>
      <c r="AC79" s="27"/>
      <c r="AD79" s="27"/>
      <c r="AE79" s="27"/>
      <c r="AF79" s="27"/>
      <c r="AG79" s="27"/>
      <c r="AH79" s="27"/>
      <c r="AI79" s="27"/>
      <c r="AJ79" s="27"/>
      <c r="AK79" s="27"/>
      <c r="AL79" s="27"/>
      <c r="AM79" s="27"/>
      <c r="AN79" s="27"/>
      <c r="AO79" s="27"/>
      <c r="AP79" s="27"/>
      <c r="AQ79" s="27"/>
      <c r="AR79" s="27"/>
      <c r="AS79" s="27"/>
      <c r="AT79" s="27"/>
      <c r="AU79" s="27"/>
      <c r="AV79" s="27"/>
      <c r="AW79" s="27"/>
      <c r="AX79" s="27"/>
      <c r="AY79" s="27"/>
      <c r="AZ79" s="27"/>
    </row>
    <row r="80" spans="1:52">
      <c r="A80" s="119" t="str">
        <f ca="1">CONCATENATE(INDIRECT("C"&amp;Variables!BL82),INDIRECT("F"&amp;Variables!BL82),INDIRECT("J"&amp;Variables!BL82))</f>
        <v/>
      </c>
      <c r="C80" s="27"/>
      <c r="D80" s="27"/>
      <c r="E80" s="27"/>
      <c r="F80" s="27"/>
      <c r="G80" s="27"/>
      <c r="H80" s="27"/>
      <c r="I80" s="27"/>
      <c r="J80" s="27"/>
      <c r="K80" s="27"/>
      <c r="L80" s="27"/>
      <c r="M80" s="27"/>
      <c r="N80" s="27"/>
      <c r="O80" s="27"/>
      <c r="P80" s="27"/>
      <c r="Q80" s="27"/>
      <c r="U80" s="27"/>
      <c r="V80" s="27"/>
      <c r="W80" s="27"/>
      <c r="X80" s="27"/>
      <c r="Y80" s="27"/>
      <c r="Z80" s="27"/>
      <c r="AA80" s="27"/>
      <c r="AB80" s="27"/>
      <c r="AC80" s="27"/>
      <c r="AD80" s="27"/>
      <c r="AE80" s="27"/>
      <c r="AF80" s="27"/>
      <c r="AG80" s="27"/>
      <c r="AH80" s="27"/>
      <c r="AI80" s="27"/>
      <c r="AJ80" s="27"/>
      <c r="AK80" s="27"/>
      <c r="AL80" s="27"/>
      <c r="AM80" s="27"/>
      <c r="AN80" s="27"/>
      <c r="AO80" s="27"/>
      <c r="AP80" s="27"/>
      <c r="AQ80" s="27"/>
      <c r="AR80" s="27"/>
      <c r="AS80" s="27"/>
      <c r="AT80" s="27"/>
      <c r="AU80" s="27"/>
      <c r="AV80" s="27"/>
      <c r="AW80" s="27"/>
      <c r="AX80" s="27"/>
      <c r="AY80" s="27"/>
      <c r="AZ80" s="27"/>
    </row>
    <row r="81" spans="1:52">
      <c r="A81" s="119" t="str">
        <f ca="1">CONCATENATE(INDIRECT("C"&amp;Variables!BL83),INDIRECT("F"&amp;Variables!BL83),INDIRECT("J"&amp;Variables!BL83))</f>
        <v/>
      </c>
      <c r="C81" s="27"/>
      <c r="D81" s="27"/>
      <c r="E81" s="27"/>
      <c r="F81" s="27"/>
      <c r="G81" s="27"/>
      <c r="H81" s="27"/>
      <c r="I81" s="27"/>
      <c r="J81" s="27"/>
      <c r="K81" s="27"/>
      <c r="L81" s="27"/>
      <c r="M81" s="27"/>
      <c r="N81" s="27"/>
      <c r="O81" s="27"/>
      <c r="P81" s="27"/>
      <c r="Q81" s="27"/>
      <c r="U81" s="27"/>
      <c r="V81" s="27"/>
      <c r="W81" s="27"/>
      <c r="X81" s="27"/>
      <c r="Y81" s="27"/>
      <c r="Z81" s="27"/>
      <c r="AA81" s="27"/>
      <c r="AB81" s="27"/>
      <c r="AC81" s="27"/>
      <c r="AD81" s="27"/>
      <c r="AE81" s="27"/>
      <c r="AF81" s="27"/>
      <c r="AG81" s="27"/>
      <c r="AH81" s="27"/>
      <c r="AI81" s="27"/>
      <c r="AJ81" s="27"/>
      <c r="AK81" s="27"/>
      <c r="AL81" s="27"/>
      <c r="AM81" s="27"/>
      <c r="AN81" s="27"/>
      <c r="AO81" s="27"/>
      <c r="AP81" s="27"/>
      <c r="AQ81" s="27"/>
      <c r="AR81" s="27"/>
      <c r="AS81" s="27"/>
      <c r="AT81" s="27"/>
      <c r="AU81" s="27"/>
      <c r="AV81" s="27"/>
      <c r="AW81" s="27"/>
      <c r="AX81" s="27"/>
      <c r="AY81" s="27"/>
      <c r="AZ81" s="27"/>
    </row>
    <row r="82" spans="1:52">
      <c r="A82" s="119" t="str">
        <f ca="1">CONCATENATE(INDIRECT("C"&amp;Variables!BL84),INDIRECT("F"&amp;Variables!BL84),INDIRECT("J"&amp;Variables!BL84))</f>
        <v/>
      </c>
      <c r="C82" s="27"/>
      <c r="D82" s="27"/>
      <c r="E82" s="27"/>
      <c r="F82" s="27"/>
      <c r="G82" s="27"/>
      <c r="H82" s="27"/>
      <c r="I82" s="27"/>
      <c r="J82" s="27"/>
      <c r="K82" s="27"/>
      <c r="L82" s="27"/>
      <c r="M82" s="27"/>
      <c r="N82" s="27"/>
      <c r="O82" s="27"/>
      <c r="P82" s="27"/>
      <c r="Q82" s="27"/>
      <c r="U82" s="27"/>
      <c r="V82" s="27"/>
      <c r="W82" s="27"/>
      <c r="X82" s="27"/>
      <c r="Y82" s="27"/>
      <c r="Z82" s="27"/>
      <c r="AA82" s="27"/>
      <c r="AB82" s="27"/>
      <c r="AC82" s="27"/>
      <c r="AD82" s="27"/>
      <c r="AE82" s="27"/>
      <c r="AF82" s="27"/>
      <c r="AG82" s="27"/>
      <c r="AH82" s="27"/>
      <c r="AI82" s="27"/>
      <c r="AJ82" s="27"/>
      <c r="AK82" s="27"/>
      <c r="AL82" s="27"/>
      <c r="AM82" s="27"/>
      <c r="AN82" s="27"/>
      <c r="AO82" s="27"/>
      <c r="AP82" s="27"/>
      <c r="AQ82" s="27"/>
      <c r="AR82" s="27"/>
      <c r="AS82" s="27"/>
      <c r="AT82" s="27"/>
      <c r="AU82" s="27"/>
      <c r="AV82" s="27"/>
      <c r="AW82" s="27"/>
      <c r="AX82" s="27"/>
      <c r="AY82" s="27"/>
      <c r="AZ82" s="27"/>
    </row>
    <row r="83" spans="1:52">
      <c r="A83" s="119" t="str">
        <f ca="1">CONCATENATE(INDIRECT("C"&amp;Variables!BL85),INDIRECT("F"&amp;Variables!BL85),INDIRECT("J"&amp;Variables!BL85))</f>
        <v/>
      </c>
      <c r="C83" s="27"/>
      <c r="D83" s="27"/>
      <c r="E83" s="27"/>
      <c r="F83" s="27"/>
      <c r="G83" s="27"/>
      <c r="H83" s="27"/>
      <c r="I83" s="27"/>
      <c r="J83" s="27"/>
      <c r="K83" s="27"/>
      <c r="L83" s="27"/>
      <c r="M83" s="27"/>
      <c r="N83" s="27"/>
      <c r="O83" s="27"/>
      <c r="P83" s="27"/>
      <c r="Q83" s="27"/>
      <c r="U83" s="27"/>
      <c r="V83" s="27"/>
      <c r="W83" s="27"/>
      <c r="X83" s="27"/>
      <c r="Y83" s="27"/>
      <c r="Z83" s="27"/>
      <c r="AA83" s="27"/>
      <c r="AB83" s="27"/>
      <c r="AC83" s="27"/>
      <c r="AD83" s="27"/>
      <c r="AE83" s="27"/>
      <c r="AF83" s="27"/>
      <c r="AG83" s="27"/>
      <c r="AH83" s="27"/>
      <c r="AI83" s="27"/>
      <c r="AJ83" s="27"/>
      <c r="AK83" s="27"/>
      <c r="AL83" s="27"/>
      <c r="AM83" s="27"/>
      <c r="AN83" s="27"/>
      <c r="AO83" s="27"/>
      <c r="AP83" s="27"/>
      <c r="AQ83" s="27"/>
      <c r="AR83" s="27"/>
      <c r="AS83" s="27"/>
      <c r="AT83" s="27"/>
      <c r="AU83" s="27"/>
      <c r="AV83" s="27"/>
      <c r="AW83" s="27"/>
      <c r="AX83" s="27"/>
      <c r="AY83" s="27"/>
      <c r="AZ83" s="27"/>
    </row>
    <row r="84" spans="1:52">
      <c r="A84" s="119" t="str">
        <f ca="1">CONCATENATE(INDIRECT("C"&amp;Variables!BL86),INDIRECT("F"&amp;Variables!BL86),INDIRECT("J"&amp;Variables!BL86))</f>
        <v/>
      </c>
      <c r="C84" s="27"/>
      <c r="D84" s="27"/>
      <c r="E84" s="27"/>
      <c r="F84" s="27"/>
      <c r="G84" s="27"/>
      <c r="H84" s="27"/>
      <c r="I84" s="27"/>
      <c r="J84" s="27"/>
      <c r="K84" s="27"/>
      <c r="L84" s="27"/>
      <c r="M84" s="27"/>
      <c r="N84" s="27"/>
      <c r="O84" s="27"/>
      <c r="P84" s="27"/>
      <c r="Q84" s="27"/>
      <c r="U84" s="27"/>
      <c r="V84" s="27"/>
      <c r="W84" s="27"/>
      <c r="X84" s="27"/>
      <c r="Y84" s="27"/>
      <c r="Z84" s="27"/>
      <c r="AA84" s="27"/>
      <c r="AB84" s="27"/>
      <c r="AC84" s="27"/>
      <c r="AD84" s="27"/>
      <c r="AE84" s="27"/>
      <c r="AF84" s="27"/>
      <c r="AG84" s="27"/>
      <c r="AH84" s="27"/>
      <c r="AI84" s="27"/>
      <c r="AJ84" s="27"/>
      <c r="AK84" s="27"/>
      <c r="AL84" s="27"/>
      <c r="AM84" s="27"/>
      <c r="AN84" s="27"/>
      <c r="AO84" s="27"/>
      <c r="AP84" s="27"/>
      <c r="AQ84" s="27"/>
      <c r="AR84" s="27"/>
      <c r="AS84" s="27"/>
      <c r="AT84" s="27"/>
      <c r="AU84" s="27"/>
      <c r="AV84" s="27"/>
      <c r="AW84" s="27"/>
      <c r="AX84" s="27"/>
      <c r="AY84" s="27"/>
      <c r="AZ84" s="27"/>
    </row>
    <row r="85" spans="1:52">
      <c r="A85" s="119" t="str">
        <f ca="1">CONCATENATE(INDIRECT("C"&amp;Variables!BL87),INDIRECT("F"&amp;Variables!BL87),INDIRECT("J"&amp;Variables!BL87))</f>
        <v/>
      </c>
      <c r="C85" s="27"/>
      <c r="D85" s="27"/>
      <c r="E85" s="27"/>
      <c r="F85" s="27"/>
      <c r="G85" s="27"/>
      <c r="H85" s="27"/>
      <c r="I85" s="27"/>
      <c r="J85" s="27"/>
      <c r="K85" s="27"/>
      <c r="L85" s="27"/>
      <c r="M85" s="27"/>
      <c r="N85" s="27"/>
      <c r="O85" s="27"/>
      <c r="P85" s="27"/>
      <c r="Q85" s="27"/>
      <c r="U85" s="27"/>
      <c r="V85" s="27"/>
      <c r="W85" s="27"/>
      <c r="X85" s="27"/>
      <c r="Y85" s="27"/>
      <c r="Z85" s="27"/>
      <c r="AA85" s="27"/>
      <c r="AB85" s="27"/>
      <c r="AC85" s="27"/>
      <c r="AD85" s="27"/>
      <c r="AE85" s="27"/>
      <c r="AF85" s="27"/>
      <c r="AG85" s="27"/>
      <c r="AH85" s="27"/>
      <c r="AI85" s="27"/>
      <c r="AJ85" s="27"/>
      <c r="AK85" s="27"/>
      <c r="AL85" s="27"/>
      <c r="AM85" s="27"/>
      <c r="AN85" s="27"/>
      <c r="AO85" s="27"/>
      <c r="AP85" s="27"/>
      <c r="AQ85" s="27"/>
      <c r="AR85" s="27"/>
      <c r="AS85" s="27"/>
      <c r="AT85" s="27"/>
      <c r="AU85" s="27"/>
      <c r="AV85" s="27"/>
      <c r="AW85" s="27"/>
      <c r="AX85" s="27"/>
      <c r="AY85" s="27"/>
      <c r="AZ85" s="27"/>
    </row>
    <row r="86" spans="1:52">
      <c r="A86" s="119" t="str">
        <f ca="1">CONCATENATE(INDIRECT("C"&amp;Variables!BL88),INDIRECT("F"&amp;Variables!BL88),INDIRECT("J"&amp;Variables!BL88))</f>
        <v/>
      </c>
      <c r="C86" s="27"/>
      <c r="D86" s="27"/>
      <c r="E86" s="27"/>
      <c r="F86" s="27"/>
      <c r="G86" s="27"/>
      <c r="H86" s="27"/>
      <c r="I86" s="27"/>
      <c r="J86" s="27"/>
      <c r="K86" s="27"/>
      <c r="L86" s="27"/>
      <c r="M86" s="27"/>
      <c r="N86" s="27"/>
      <c r="O86" s="27"/>
      <c r="P86" s="27"/>
      <c r="Q86" s="27"/>
      <c r="U86" s="27"/>
      <c r="V86" s="27"/>
      <c r="W86" s="27"/>
      <c r="X86" s="27"/>
      <c r="Y86" s="27"/>
      <c r="Z86" s="27"/>
      <c r="AA86" s="27"/>
      <c r="AB86" s="27"/>
      <c r="AC86" s="27"/>
      <c r="AD86" s="27"/>
      <c r="AE86" s="27"/>
      <c r="AF86" s="27"/>
      <c r="AG86" s="27"/>
      <c r="AH86" s="27"/>
      <c r="AI86" s="27"/>
      <c r="AJ86" s="27"/>
      <c r="AK86" s="27"/>
      <c r="AL86" s="27"/>
      <c r="AM86" s="27"/>
      <c r="AN86" s="27"/>
      <c r="AO86" s="27"/>
      <c r="AP86" s="27"/>
      <c r="AQ86" s="27"/>
      <c r="AR86" s="27"/>
      <c r="AS86" s="27"/>
      <c r="AT86" s="27"/>
      <c r="AU86" s="27"/>
      <c r="AV86" s="27"/>
      <c r="AW86" s="27"/>
      <c r="AX86" s="27"/>
      <c r="AY86" s="27"/>
      <c r="AZ86" s="27"/>
    </row>
    <row r="87" spans="1:52">
      <c r="A87" s="119" t="str">
        <f ca="1">CONCATENATE(INDIRECT("C"&amp;Variables!BL89),INDIRECT("F"&amp;Variables!BL89),INDIRECT("J"&amp;Variables!BL89))</f>
        <v/>
      </c>
      <c r="C87" s="27"/>
      <c r="D87" s="27"/>
      <c r="E87" s="27"/>
      <c r="F87" s="27"/>
      <c r="G87" s="27"/>
      <c r="H87" s="27"/>
      <c r="I87" s="27"/>
      <c r="J87" s="27"/>
      <c r="K87" s="27"/>
      <c r="L87" s="27"/>
      <c r="M87" s="27"/>
      <c r="N87" s="27"/>
      <c r="O87" s="27"/>
      <c r="P87" s="27"/>
      <c r="Q87" s="27"/>
      <c r="U87" s="27"/>
      <c r="V87" s="27"/>
      <c r="W87" s="27"/>
      <c r="X87" s="27"/>
      <c r="Y87" s="27"/>
      <c r="Z87" s="27"/>
      <c r="AA87" s="27"/>
      <c r="AB87" s="27"/>
      <c r="AC87" s="27"/>
      <c r="AD87" s="27"/>
      <c r="AE87" s="27"/>
      <c r="AF87" s="27"/>
      <c r="AG87" s="27"/>
      <c r="AH87" s="27"/>
      <c r="AI87" s="27"/>
      <c r="AJ87" s="27"/>
      <c r="AK87" s="27"/>
      <c r="AL87" s="27"/>
      <c r="AM87" s="27"/>
      <c r="AN87" s="27"/>
      <c r="AO87" s="27"/>
      <c r="AP87" s="27"/>
      <c r="AQ87" s="27"/>
      <c r="AR87" s="27"/>
      <c r="AS87" s="27"/>
      <c r="AT87" s="27"/>
      <c r="AU87" s="27"/>
      <c r="AV87" s="27"/>
      <c r="AW87" s="27"/>
      <c r="AX87" s="27"/>
      <c r="AY87" s="27"/>
      <c r="AZ87" s="27"/>
    </row>
    <row r="88" spans="1:52">
      <c r="A88" s="119" t="str">
        <f ca="1">CONCATENATE(INDIRECT("C"&amp;Variables!BL90),INDIRECT("F"&amp;Variables!BL90),INDIRECT("J"&amp;Variables!BL90))</f>
        <v/>
      </c>
      <c r="C88" s="27"/>
      <c r="D88" s="27"/>
      <c r="E88" s="27"/>
      <c r="F88" s="27"/>
      <c r="G88" s="27"/>
      <c r="H88" s="27"/>
      <c r="I88" s="27"/>
      <c r="J88" s="27"/>
      <c r="K88" s="27"/>
      <c r="L88" s="27"/>
      <c r="M88" s="27"/>
      <c r="N88" s="27"/>
      <c r="O88" s="27"/>
      <c r="P88" s="27"/>
      <c r="Q88" s="27"/>
      <c r="U88" s="27"/>
      <c r="V88" s="27"/>
      <c r="W88" s="27"/>
      <c r="X88" s="27"/>
      <c r="Y88" s="27"/>
      <c r="Z88" s="27"/>
      <c r="AA88" s="27"/>
      <c r="AB88" s="27"/>
      <c r="AC88" s="27"/>
      <c r="AD88" s="27"/>
      <c r="AE88" s="27"/>
      <c r="AF88" s="27"/>
      <c r="AG88" s="27"/>
      <c r="AH88" s="27"/>
      <c r="AI88" s="27"/>
      <c r="AJ88" s="27"/>
      <c r="AK88" s="27"/>
      <c r="AL88" s="27"/>
      <c r="AM88" s="27"/>
      <c r="AN88" s="27"/>
      <c r="AO88" s="27"/>
      <c r="AP88" s="27"/>
      <c r="AQ88" s="27"/>
      <c r="AR88" s="27"/>
      <c r="AS88" s="27"/>
      <c r="AT88" s="27"/>
      <c r="AU88" s="27"/>
      <c r="AV88" s="27"/>
      <c r="AW88" s="27"/>
      <c r="AX88" s="27"/>
      <c r="AY88" s="27"/>
      <c r="AZ88" s="27"/>
    </row>
    <row r="89" spans="1:52">
      <c r="A89" s="119" t="str">
        <f ca="1">CONCATENATE(INDIRECT("C"&amp;Variables!BL91),INDIRECT("F"&amp;Variables!BL91),INDIRECT("J"&amp;Variables!BL91))</f>
        <v/>
      </c>
      <c r="C89" s="27"/>
      <c r="D89" s="27"/>
      <c r="E89" s="27"/>
      <c r="F89" s="27"/>
      <c r="G89" s="27"/>
      <c r="H89" s="27"/>
      <c r="I89" s="27"/>
      <c r="J89" s="27"/>
      <c r="K89" s="27"/>
      <c r="L89" s="27"/>
      <c r="M89" s="27"/>
      <c r="N89" s="27"/>
      <c r="O89" s="27"/>
      <c r="P89" s="27"/>
      <c r="Q89" s="27"/>
      <c r="U89" s="27"/>
      <c r="V89" s="27"/>
      <c r="W89" s="27"/>
      <c r="X89" s="27"/>
      <c r="Y89" s="27"/>
      <c r="Z89" s="27"/>
      <c r="AA89" s="27"/>
      <c r="AB89" s="27"/>
      <c r="AC89" s="27"/>
      <c r="AD89" s="27"/>
      <c r="AE89" s="27"/>
      <c r="AF89" s="27"/>
      <c r="AG89" s="27"/>
      <c r="AH89" s="27"/>
      <c r="AI89" s="27"/>
      <c r="AJ89" s="27"/>
      <c r="AK89" s="27"/>
      <c r="AL89" s="27"/>
      <c r="AM89" s="27"/>
      <c r="AN89" s="27"/>
      <c r="AO89" s="27"/>
      <c r="AP89" s="27"/>
      <c r="AQ89" s="27"/>
      <c r="AR89" s="27"/>
      <c r="AS89" s="27"/>
      <c r="AT89" s="27"/>
      <c r="AU89" s="27"/>
      <c r="AV89" s="27"/>
      <c r="AW89" s="27"/>
      <c r="AX89" s="27"/>
      <c r="AY89" s="27"/>
      <c r="AZ89" s="27"/>
    </row>
    <row r="90" spans="1:52">
      <c r="A90" s="119" t="str">
        <f ca="1">CONCATENATE(INDIRECT("C"&amp;Variables!BL92),INDIRECT("F"&amp;Variables!BL92),INDIRECT("J"&amp;Variables!BL92))</f>
        <v/>
      </c>
      <c r="C90" s="27"/>
      <c r="D90" s="27"/>
      <c r="E90" s="27"/>
      <c r="F90" s="27"/>
      <c r="G90" s="27"/>
      <c r="H90" s="27"/>
      <c r="I90" s="27"/>
      <c r="J90" s="27"/>
      <c r="K90" s="27"/>
      <c r="L90" s="27"/>
      <c r="M90" s="27"/>
      <c r="N90" s="27"/>
      <c r="O90" s="27"/>
      <c r="P90" s="27"/>
      <c r="Q90" s="27"/>
      <c r="U90" s="27"/>
      <c r="V90" s="27"/>
      <c r="W90" s="27"/>
      <c r="X90" s="27"/>
      <c r="Y90" s="27"/>
      <c r="Z90" s="27"/>
      <c r="AA90" s="27"/>
      <c r="AB90" s="27"/>
      <c r="AC90" s="27"/>
      <c r="AD90" s="27"/>
      <c r="AE90" s="27"/>
      <c r="AF90" s="27"/>
      <c r="AG90" s="27"/>
      <c r="AH90" s="27"/>
      <c r="AI90" s="27"/>
      <c r="AJ90" s="27"/>
      <c r="AK90" s="27"/>
      <c r="AL90" s="27"/>
      <c r="AM90" s="27"/>
      <c r="AN90" s="27"/>
      <c r="AO90" s="27"/>
      <c r="AP90" s="27"/>
      <c r="AQ90" s="27"/>
      <c r="AR90" s="27"/>
      <c r="AS90" s="27"/>
      <c r="AT90" s="27"/>
      <c r="AU90" s="27"/>
      <c r="AV90" s="27"/>
      <c r="AW90" s="27"/>
      <c r="AX90" s="27"/>
      <c r="AY90" s="27"/>
      <c r="AZ90" s="27"/>
    </row>
    <row r="91" spans="1:52">
      <c r="A91" s="119" t="str">
        <f ca="1">CONCATENATE(INDIRECT("C"&amp;Variables!BL93),INDIRECT("F"&amp;Variables!BL93),INDIRECT("J"&amp;Variables!BL93))</f>
        <v/>
      </c>
      <c r="C91" s="27"/>
      <c r="D91" s="27"/>
      <c r="E91" s="27"/>
      <c r="F91" s="27"/>
      <c r="G91" s="27"/>
      <c r="H91" s="27"/>
      <c r="I91" s="27"/>
      <c r="J91" s="27"/>
      <c r="K91" s="27"/>
      <c r="L91" s="27"/>
      <c r="M91" s="27"/>
      <c r="N91" s="27"/>
      <c r="O91" s="27"/>
      <c r="P91" s="27"/>
      <c r="Q91" s="27"/>
      <c r="U91" s="27"/>
      <c r="V91" s="27"/>
      <c r="W91" s="27"/>
      <c r="X91" s="27"/>
      <c r="Y91" s="27"/>
      <c r="Z91" s="27"/>
      <c r="AA91" s="27"/>
      <c r="AB91" s="27"/>
      <c r="AC91" s="27"/>
      <c r="AD91" s="27"/>
      <c r="AE91" s="27"/>
      <c r="AF91" s="27"/>
      <c r="AG91" s="27"/>
      <c r="AH91" s="27"/>
      <c r="AI91" s="27"/>
      <c r="AJ91" s="27"/>
      <c r="AK91" s="27"/>
      <c r="AL91" s="27"/>
      <c r="AM91" s="27"/>
      <c r="AN91" s="27"/>
      <c r="AO91" s="27"/>
      <c r="AP91" s="27"/>
      <c r="AQ91" s="27"/>
      <c r="AR91" s="27"/>
      <c r="AS91" s="27"/>
      <c r="AT91" s="27"/>
      <c r="AU91" s="27"/>
      <c r="AV91" s="27"/>
      <c r="AW91" s="27"/>
      <c r="AX91" s="27"/>
      <c r="AY91" s="27"/>
      <c r="AZ91" s="27"/>
    </row>
    <row r="92" spans="1:52">
      <c r="A92" s="119" t="str">
        <f ca="1">CONCATENATE(INDIRECT("C"&amp;Variables!BL94),INDIRECT("F"&amp;Variables!BL94),INDIRECT("J"&amp;Variables!BL94))</f>
        <v/>
      </c>
      <c r="C92" s="27"/>
      <c r="D92" s="27"/>
      <c r="E92" s="27"/>
      <c r="F92" s="27"/>
      <c r="G92" s="27"/>
      <c r="H92" s="27"/>
      <c r="I92" s="27"/>
      <c r="J92" s="27"/>
      <c r="K92" s="27"/>
      <c r="L92" s="27"/>
      <c r="M92" s="27"/>
      <c r="N92" s="27"/>
      <c r="O92" s="27"/>
      <c r="P92" s="27"/>
      <c r="Q92" s="27"/>
      <c r="U92" s="27"/>
      <c r="V92" s="27"/>
      <c r="W92" s="27"/>
      <c r="X92" s="27"/>
      <c r="Y92" s="27"/>
      <c r="Z92" s="27"/>
      <c r="AA92" s="27"/>
      <c r="AB92" s="27"/>
      <c r="AC92" s="27"/>
      <c r="AD92" s="27"/>
      <c r="AE92" s="27"/>
      <c r="AF92" s="27"/>
      <c r="AG92" s="27"/>
      <c r="AH92" s="27"/>
      <c r="AI92" s="27"/>
      <c r="AJ92" s="27"/>
      <c r="AK92" s="27"/>
      <c r="AL92" s="27"/>
      <c r="AM92" s="27"/>
      <c r="AN92" s="27"/>
      <c r="AO92" s="27"/>
      <c r="AP92" s="27"/>
      <c r="AQ92" s="27"/>
      <c r="AR92" s="27"/>
      <c r="AS92" s="27"/>
      <c r="AT92" s="27"/>
      <c r="AU92" s="27"/>
      <c r="AV92" s="27"/>
      <c r="AW92" s="27"/>
      <c r="AX92" s="27"/>
      <c r="AY92" s="27"/>
      <c r="AZ92" s="27"/>
    </row>
    <row r="93" spans="1:52">
      <c r="A93" s="119" t="str">
        <f ca="1">CONCATENATE(INDIRECT("C"&amp;Variables!BL95),INDIRECT("F"&amp;Variables!BL95),INDIRECT("J"&amp;Variables!BL95))</f>
        <v/>
      </c>
      <c r="C93" s="27"/>
      <c r="D93" s="27"/>
      <c r="E93" s="27"/>
      <c r="F93" s="27"/>
      <c r="G93" s="27"/>
      <c r="H93" s="27"/>
      <c r="I93" s="27"/>
      <c r="J93" s="27"/>
      <c r="K93" s="27"/>
      <c r="L93" s="27"/>
      <c r="M93" s="27"/>
      <c r="N93" s="27"/>
      <c r="O93" s="27"/>
      <c r="P93" s="27"/>
      <c r="Q93" s="27"/>
      <c r="U93" s="27"/>
      <c r="V93" s="27"/>
      <c r="W93" s="27"/>
      <c r="X93" s="27"/>
      <c r="Y93" s="27"/>
      <c r="Z93" s="27"/>
      <c r="AA93" s="27"/>
      <c r="AB93" s="27"/>
      <c r="AC93" s="27"/>
      <c r="AD93" s="27"/>
      <c r="AE93" s="27"/>
      <c r="AF93" s="27"/>
      <c r="AG93" s="27"/>
      <c r="AH93" s="27"/>
      <c r="AI93" s="27"/>
      <c r="AJ93" s="27"/>
      <c r="AK93" s="27"/>
      <c r="AL93" s="27"/>
      <c r="AM93" s="27"/>
      <c r="AN93" s="27"/>
      <c r="AO93" s="27"/>
      <c r="AP93" s="27"/>
      <c r="AQ93" s="27"/>
      <c r="AR93" s="27"/>
      <c r="AS93" s="27"/>
      <c r="AT93" s="27"/>
      <c r="AU93" s="27"/>
      <c r="AV93" s="27"/>
      <c r="AW93" s="27"/>
      <c r="AX93" s="27"/>
      <c r="AY93" s="27"/>
      <c r="AZ93" s="27"/>
    </row>
    <row r="94" spans="1:52">
      <c r="A94" s="119" t="str">
        <f ca="1">CONCATENATE(INDIRECT("C"&amp;Variables!BL96),INDIRECT("F"&amp;Variables!BL96),INDIRECT("J"&amp;Variables!BL96))</f>
        <v/>
      </c>
      <c r="C94" s="27"/>
      <c r="D94" s="27"/>
      <c r="E94" s="27"/>
      <c r="F94" s="27"/>
      <c r="G94" s="27"/>
      <c r="H94" s="27"/>
      <c r="I94" s="27"/>
      <c r="J94" s="27"/>
      <c r="K94" s="27"/>
      <c r="L94" s="27"/>
      <c r="M94" s="27"/>
      <c r="N94" s="27"/>
      <c r="O94" s="27"/>
      <c r="P94" s="27"/>
      <c r="Q94" s="27"/>
      <c r="U94" s="27"/>
      <c r="V94" s="27"/>
      <c r="W94" s="27"/>
      <c r="X94" s="27"/>
      <c r="Y94" s="27"/>
      <c r="Z94" s="27"/>
      <c r="AA94" s="27"/>
      <c r="AB94" s="27"/>
      <c r="AC94" s="27"/>
      <c r="AD94" s="27"/>
      <c r="AE94" s="27"/>
      <c r="AF94" s="27"/>
      <c r="AG94" s="27"/>
      <c r="AH94" s="27"/>
      <c r="AI94" s="27"/>
      <c r="AJ94" s="27"/>
      <c r="AK94" s="27"/>
      <c r="AL94" s="27"/>
      <c r="AM94" s="27"/>
      <c r="AN94" s="27"/>
      <c r="AO94" s="27"/>
      <c r="AP94" s="27"/>
      <c r="AQ94" s="27"/>
      <c r="AR94" s="27"/>
      <c r="AS94" s="27"/>
      <c r="AT94" s="27"/>
      <c r="AU94" s="27"/>
      <c r="AV94" s="27"/>
      <c r="AW94" s="27"/>
      <c r="AX94" s="27"/>
      <c r="AY94" s="27"/>
      <c r="AZ94" s="27"/>
    </row>
    <row r="95" spans="1:52">
      <c r="A95" s="119" t="str">
        <f ca="1">CONCATENATE(INDIRECT("C"&amp;Variables!BL97),INDIRECT("F"&amp;Variables!BL97),INDIRECT("J"&amp;Variables!BL97))</f>
        <v/>
      </c>
      <c r="C95" s="27"/>
      <c r="D95" s="27"/>
      <c r="E95" s="27"/>
      <c r="F95" s="27"/>
      <c r="G95" s="27"/>
      <c r="H95" s="27"/>
      <c r="I95" s="27"/>
      <c r="J95" s="27"/>
      <c r="K95" s="27"/>
      <c r="L95" s="27"/>
      <c r="M95" s="27"/>
      <c r="N95" s="27"/>
      <c r="O95" s="27"/>
      <c r="P95" s="27"/>
      <c r="Q95" s="27"/>
      <c r="U95" s="27"/>
      <c r="V95" s="27"/>
      <c r="W95" s="27"/>
      <c r="X95" s="27"/>
      <c r="Y95" s="27"/>
      <c r="Z95" s="27"/>
      <c r="AA95" s="27"/>
      <c r="AB95" s="27"/>
      <c r="AC95" s="27"/>
      <c r="AD95" s="27"/>
      <c r="AE95" s="27"/>
      <c r="AF95" s="27"/>
      <c r="AG95" s="27"/>
      <c r="AH95" s="27"/>
      <c r="AI95" s="27"/>
      <c r="AJ95" s="27"/>
      <c r="AK95" s="27"/>
      <c r="AL95" s="27"/>
      <c r="AM95" s="27"/>
      <c r="AN95" s="27"/>
      <c r="AO95" s="27"/>
      <c r="AP95" s="27"/>
      <c r="AQ95" s="27"/>
      <c r="AR95" s="27"/>
      <c r="AS95" s="27"/>
      <c r="AT95" s="27"/>
      <c r="AU95" s="27"/>
      <c r="AV95" s="27"/>
      <c r="AW95" s="27"/>
      <c r="AX95" s="27"/>
      <c r="AY95" s="27"/>
      <c r="AZ95" s="27"/>
    </row>
    <row r="96" spans="1:52">
      <c r="A96" s="119" t="str">
        <f ca="1">CONCATENATE(INDIRECT("C"&amp;Variables!BL98),INDIRECT("F"&amp;Variables!BL98),INDIRECT("J"&amp;Variables!BL98))</f>
        <v/>
      </c>
      <c r="C96" s="27"/>
      <c r="D96" s="27"/>
      <c r="E96" s="27"/>
      <c r="F96" s="27"/>
      <c r="G96" s="27"/>
      <c r="H96" s="27"/>
      <c r="I96" s="27"/>
      <c r="J96" s="27"/>
      <c r="K96" s="27"/>
      <c r="L96" s="27"/>
      <c r="M96" s="27"/>
      <c r="N96" s="27"/>
      <c r="O96" s="27"/>
      <c r="P96" s="27"/>
      <c r="Q96" s="27"/>
      <c r="U96" s="27"/>
      <c r="V96" s="27"/>
      <c r="W96" s="27"/>
      <c r="X96" s="27"/>
      <c r="Y96" s="27"/>
      <c r="Z96" s="27"/>
      <c r="AA96" s="27"/>
      <c r="AB96" s="27"/>
      <c r="AC96" s="27"/>
      <c r="AD96" s="27"/>
      <c r="AE96" s="27"/>
      <c r="AF96" s="27"/>
      <c r="AG96" s="27"/>
      <c r="AH96" s="27"/>
      <c r="AI96" s="27"/>
      <c r="AJ96" s="27"/>
      <c r="AK96" s="27"/>
      <c r="AL96" s="27"/>
      <c r="AM96" s="27"/>
      <c r="AN96" s="27"/>
      <c r="AO96" s="27"/>
      <c r="AP96" s="27"/>
      <c r="AQ96" s="27"/>
      <c r="AR96" s="27"/>
      <c r="AS96" s="27"/>
      <c r="AT96" s="27"/>
      <c r="AU96" s="27"/>
      <c r="AV96" s="27"/>
      <c r="AW96" s="27"/>
      <c r="AX96" s="27"/>
      <c r="AY96" s="27"/>
      <c r="AZ96" s="27"/>
    </row>
    <row r="97" spans="1:52">
      <c r="A97" s="119" t="str">
        <f ca="1">CONCATENATE(INDIRECT("C"&amp;Variables!BL99),INDIRECT("F"&amp;Variables!BL99),INDIRECT("J"&amp;Variables!BL99))</f>
        <v/>
      </c>
      <c r="C97" s="27"/>
      <c r="D97" s="27"/>
      <c r="E97" s="27"/>
      <c r="F97" s="27"/>
      <c r="G97" s="27"/>
      <c r="H97" s="27"/>
      <c r="I97" s="27"/>
      <c r="J97" s="27"/>
      <c r="K97" s="27"/>
      <c r="L97" s="27"/>
      <c r="M97" s="27"/>
      <c r="N97" s="27"/>
      <c r="O97" s="27"/>
      <c r="P97" s="27"/>
      <c r="Q97" s="27"/>
      <c r="U97" s="27"/>
      <c r="V97" s="27"/>
      <c r="W97" s="27"/>
      <c r="X97" s="27"/>
      <c r="Y97" s="27"/>
      <c r="Z97" s="27"/>
      <c r="AA97" s="27"/>
      <c r="AB97" s="27"/>
      <c r="AC97" s="27"/>
      <c r="AD97" s="27"/>
      <c r="AE97" s="27"/>
      <c r="AF97" s="27"/>
      <c r="AG97" s="27"/>
      <c r="AH97" s="27"/>
      <c r="AI97" s="27"/>
      <c r="AJ97" s="27"/>
      <c r="AK97" s="27"/>
      <c r="AL97" s="27"/>
      <c r="AM97" s="27"/>
      <c r="AN97" s="27"/>
      <c r="AO97" s="27"/>
      <c r="AP97" s="27"/>
      <c r="AQ97" s="27"/>
      <c r="AR97" s="27"/>
      <c r="AS97" s="27"/>
      <c r="AT97" s="27"/>
      <c r="AU97" s="27"/>
      <c r="AV97" s="27"/>
      <c r="AW97" s="27"/>
      <c r="AX97" s="27"/>
      <c r="AY97" s="27"/>
      <c r="AZ97" s="27"/>
    </row>
    <row r="98" spans="1:52">
      <c r="A98" s="119" t="str">
        <f ca="1">CONCATENATE(INDIRECT("C"&amp;Variables!BL100),INDIRECT("F"&amp;Variables!BL100),INDIRECT("J"&amp;Variables!BL100))</f>
        <v/>
      </c>
      <c r="C98" s="27"/>
      <c r="D98" s="27"/>
      <c r="E98" s="27"/>
      <c r="F98" s="27"/>
      <c r="G98" s="27"/>
      <c r="H98" s="27"/>
      <c r="I98" s="27"/>
      <c r="J98" s="27"/>
      <c r="K98" s="27"/>
      <c r="L98" s="27"/>
      <c r="M98" s="27"/>
      <c r="N98" s="27"/>
      <c r="O98" s="27"/>
      <c r="P98" s="27"/>
      <c r="Q98" s="27"/>
      <c r="U98" s="27"/>
      <c r="V98" s="27"/>
      <c r="W98" s="27"/>
      <c r="X98" s="27"/>
      <c r="Y98" s="27"/>
      <c r="Z98" s="27"/>
      <c r="AA98" s="27"/>
      <c r="AB98" s="27"/>
      <c r="AC98" s="27"/>
      <c r="AD98" s="27"/>
      <c r="AE98" s="27"/>
      <c r="AF98" s="27"/>
      <c r="AG98" s="27"/>
      <c r="AH98" s="27"/>
      <c r="AI98" s="27"/>
      <c r="AJ98" s="27"/>
      <c r="AK98" s="27"/>
      <c r="AL98" s="27"/>
      <c r="AM98" s="27"/>
      <c r="AN98" s="27"/>
      <c r="AO98" s="27"/>
      <c r="AP98" s="27"/>
      <c r="AQ98" s="27"/>
      <c r="AR98" s="27"/>
      <c r="AS98" s="27"/>
      <c r="AT98" s="27"/>
      <c r="AU98" s="27"/>
      <c r="AV98" s="27"/>
      <c r="AW98" s="27"/>
      <c r="AX98" s="27"/>
      <c r="AY98" s="27"/>
      <c r="AZ98" s="27"/>
    </row>
    <row r="99" spans="1:52">
      <c r="A99" s="119" t="str">
        <f ca="1">CONCATENATE(INDIRECT("C"&amp;Variables!BL101),INDIRECT("F"&amp;Variables!BL101),INDIRECT("J"&amp;Variables!BL101))</f>
        <v/>
      </c>
      <c r="C99" s="27"/>
      <c r="D99" s="27"/>
      <c r="E99" s="27"/>
      <c r="F99" s="27"/>
      <c r="G99" s="27"/>
      <c r="H99" s="27"/>
      <c r="I99" s="27"/>
      <c r="J99" s="27"/>
      <c r="K99" s="27"/>
      <c r="L99" s="27"/>
      <c r="M99" s="27"/>
      <c r="N99" s="27"/>
      <c r="O99" s="27"/>
      <c r="P99" s="27"/>
      <c r="Q99" s="27"/>
      <c r="U99" s="27"/>
      <c r="V99" s="27"/>
      <c r="W99" s="27"/>
      <c r="X99" s="27"/>
      <c r="Y99" s="27"/>
      <c r="Z99" s="27"/>
      <c r="AA99" s="27"/>
      <c r="AB99" s="27"/>
      <c r="AC99" s="27"/>
      <c r="AD99" s="27"/>
      <c r="AE99" s="27"/>
      <c r="AF99" s="27"/>
      <c r="AG99" s="27"/>
      <c r="AH99" s="27"/>
      <c r="AI99" s="27"/>
      <c r="AJ99" s="27"/>
      <c r="AK99" s="27"/>
      <c r="AL99" s="27"/>
      <c r="AM99" s="27"/>
      <c r="AN99" s="27"/>
      <c r="AO99" s="27"/>
      <c r="AP99" s="27"/>
      <c r="AQ99" s="27"/>
      <c r="AR99" s="27"/>
      <c r="AS99" s="27"/>
      <c r="AT99" s="27"/>
      <c r="AU99" s="27"/>
      <c r="AV99" s="27"/>
      <c r="AW99" s="27"/>
      <c r="AX99" s="27"/>
      <c r="AY99" s="27"/>
      <c r="AZ99" s="27"/>
    </row>
    <row r="100" spans="1:52">
      <c r="A100" s="119" t="str">
        <f ca="1">CONCATENATE(INDIRECT("C"&amp;Variables!BL102),INDIRECT("F"&amp;Variables!BL102),INDIRECT("J"&amp;Variables!BL102))</f>
        <v/>
      </c>
      <c r="C100" s="27"/>
      <c r="D100" s="27"/>
      <c r="E100" s="27"/>
      <c r="F100" s="27"/>
      <c r="G100" s="27"/>
      <c r="H100" s="27"/>
      <c r="I100" s="27"/>
      <c r="J100" s="27"/>
      <c r="K100" s="27"/>
      <c r="L100" s="27"/>
      <c r="M100" s="27"/>
      <c r="N100" s="27"/>
      <c r="O100" s="27"/>
      <c r="P100" s="27"/>
      <c r="Q100" s="27"/>
      <c r="U100" s="27"/>
      <c r="V100" s="27"/>
      <c r="W100" s="27"/>
      <c r="X100" s="27"/>
      <c r="Y100" s="27"/>
      <c r="Z100" s="27"/>
      <c r="AA100" s="27"/>
      <c r="AB100" s="27"/>
      <c r="AC100" s="27"/>
      <c r="AD100" s="27"/>
      <c r="AE100" s="27"/>
      <c r="AF100" s="27"/>
      <c r="AG100" s="27"/>
      <c r="AH100" s="27"/>
      <c r="AI100" s="27"/>
      <c r="AJ100" s="27"/>
      <c r="AK100" s="27"/>
      <c r="AL100" s="27"/>
      <c r="AM100" s="27"/>
      <c r="AN100" s="27"/>
      <c r="AO100" s="27"/>
      <c r="AP100" s="27"/>
      <c r="AQ100" s="27"/>
      <c r="AR100" s="27"/>
      <c r="AS100" s="27"/>
      <c r="AT100" s="27"/>
      <c r="AU100" s="27"/>
      <c r="AV100" s="27"/>
      <c r="AW100" s="27"/>
      <c r="AX100" s="27"/>
      <c r="AY100" s="27"/>
      <c r="AZ100" s="27"/>
    </row>
    <row r="101" spans="1:52">
      <c r="A101" s="119" t="str">
        <f ca="1">CONCATENATE(INDIRECT("C"&amp;Variables!BL103),INDIRECT("F"&amp;Variables!BL103),INDIRECT("J"&amp;Variables!BL103))</f>
        <v/>
      </c>
      <c r="C101" s="27"/>
      <c r="D101" s="27"/>
      <c r="E101" s="27"/>
      <c r="F101" s="27"/>
      <c r="G101" s="27"/>
      <c r="H101" s="27"/>
      <c r="I101" s="27"/>
      <c r="J101" s="27"/>
      <c r="K101" s="27"/>
      <c r="L101" s="27"/>
      <c r="M101" s="27"/>
      <c r="N101" s="27"/>
      <c r="O101" s="27"/>
      <c r="P101" s="27"/>
      <c r="Q101" s="27"/>
      <c r="U101" s="27"/>
      <c r="V101" s="27"/>
      <c r="W101" s="27"/>
      <c r="X101" s="27"/>
      <c r="Y101" s="27"/>
      <c r="Z101" s="27"/>
      <c r="AA101" s="27"/>
      <c r="AB101" s="27"/>
      <c r="AC101" s="27"/>
      <c r="AD101" s="27"/>
      <c r="AE101" s="27"/>
      <c r="AF101" s="27"/>
      <c r="AG101" s="27"/>
      <c r="AH101" s="27"/>
      <c r="AI101" s="27"/>
      <c r="AJ101" s="27"/>
      <c r="AK101" s="27"/>
      <c r="AL101" s="27"/>
      <c r="AM101" s="27"/>
      <c r="AN101" s="27"/>
      <c r="AO101" s="27"/>
      <c r="AP101" s="27"/>
      <c r="AQ101" s="27"/>
      <c r="AR101" s="27"/>
      <c r="AS101" s="27"/>
      <c r="AT101" s="27"/>
      <c r="AU101" s="27"/>
      <c r="AV101" s="27"/>
      <c r="AW101" s="27"/>
      <c r="AX101" s="27"/>
      <c r="AY101" s="27"/>
      <c r="AZ101" s="27"/>
    </row>
    <row r="102" spans="1:52">
      <c r="A102" s="119" t="str">
        <f ca="1">CONCATENATE(INDIRECT("C"&amp;Variables!BL104),INDIRECT("F"&amp;Variables!BL104),INDIRECT("J"&amp;Variables!BL104))</f>
        <v/>
      </c>
      <c r="C102" s="27"/>
      <c r="D102" s="27"/>
      <c r="E102" s="27"/>
      <c r="F102" s="27"/>
      <c r="G102" s="27"/>
      <c r="H102" s="27"/>
      <c r="I102" s="27"/>
      <c r="J102" s="27"/>
      <c r="K102" s="27"/>
      <c r="L102" s="27"/>
      <c r="M102" s="27"/>
      <c r="N102" s="27"/>
      <c r="O102" s="27"/>
      <c r="P102" s="27"/>
      <c r="Q102" s="27"/>
      <c r="U102" s="27"/>
      <c r="V102" s="27"/>
      <c r="W102" s="27"/>
      <c r="X102" s="27"/>
      <c r="Y102" s="27"/>
      <c r="Z102" s="27"/>
      <c r="AA102" s="27"/>
      <c r="AB102" s="27"/>
      <c r="AC102" s="27"/>
      <c r="AD102" s="27"/>
      <c r="AE102" s="27"/>
      <c r="AF102" s="27"/>
      <c r="AG102" s="27"/>
      <c r="AH102" s="27"/>
      <c r="AI102" s="27"/>
      <c r="AJ102" s="27"/>
      <c r="AK102" s="27"/>
      <c r="AL102" s="27"/>
      <c r="AM102" s="27"/>
      <c r="AN102" s="27"/>
      <c r="AO102" s="27"/>
      <c r="AP102" s="27"/>
      <c r="AQ102" s="27"/>
      <c r="AR102" s="27"/>
      <c r="AS102" s="27"/>
      <c r="AT102" s="27"/>
      <c r="AU102" s="27"/>
      <c r="AV102" s="27"/>
      <c r="AW102" s="27"/>
      <c r="AX102" s="27"/>
      <c r="AY102" s="27"/>
      <c r="AZ102" s="27"/>
    </row>
    <row r="103" spans="1:52">
      <c r="A103" s="119" t="str">
        <f ca="1">CONCATENATE(INDIRECT("C"&amp;Variables!BL105),INDIRECT("F"&amp;Variables!BL105),INDIRECT("J"&amp;Variables!BL105))</f>
        <v/>
      </c>
      <c r="C103" s="27"/>
      <c r="D103" s="27"/>
      <c r="E103" s="27"/>
      <c r="F103" s="27"/>
      <c r="G103" s="27"/>
      <c r="H103" s="27"/>
      <c r="I103" s="27"/>
      <c r="J103" s="27"/>
      <c r="K103" s="27"/>
      <c r="L103" s="27"/>
      <c r="M103" s="27"/>
      <c r="N103" s="27"/>
      <c r="O103" s="27"/>
      <c r="P103" s="27"/>
      <c r="Q103" s="27"/>
      <c r="U103" s="27"/>
      <c r="V103" s="27"/>
      <c r="W103" s="27"/>
      <c r="X103" s="27"/>
      <c r="Y103" s="27"/>
      <c r="Z103" s="27"/>
      <c r="AA103" s="27"/>
      <c r="AB103" s="27"/>
      <c r="AC103" s="27"/>
      <c r="AD103" s="27"/>
      <c r="AE103" s="27"/>
      <c r="AF103" s="27"/>
      <c r="AG103" s="27"/>
      <c r="AH103" s="27"/>
      <c r="AI103" s="27"/>
      <c r="AJ103" s="27"/>
      <c r="AK103" s="27"/>
      <c r="AL103" s="27"/>
      <c r="AM103" s="27"/>
      <c r="AN103" s="27"/>
      <c r="AO103" s="27"/>
      <c r="AP103" s="27"/>
      <c r="AQ103" s="27"/>
      <c r="AR103" s="27"/>
      <c r="AS103" s="27"/>
      <c r="AT103" s="27"/>
      <c r="AU103" s="27"/>
      <c r="AV103" s="27"/>
      <c r="AW103" s="27"/>
      <c r="AX103" s="27"/>
      <c r="AY103" s="27"/>
      <c r="AZ103" s="27"/>
    </row>
    <row r="104" spans="1:52">
      <c r="A104" s="119" t="str">
        <f ca="1">CONCATENATE(INDIRECT("C"&amp;Variables!BL106),INDIRECT("F"&amp;Variables!BL106),INDIRECT("J"&amp;Variables!BL106))</f>
        <v/>
      </c>
      <c r="C104" s="27"/>
      <c r="D104" s="27"/>
      <c r="E104" s="27"/>
      <c r="F104" s="27"/>
      <c r="G104" s="27"/>
      <c r="H104" s="27"/>
      <c r="I104" s="27"/>
      <c r="J104" s="27"/>
      <c r="K104" s="27"/>
      <c r="L104" s="27"/>
      <c r="M104" s="27"/>
      <c r="N104" s="27"/>
      <c r="O104" s="27"/>
      <c r="P104" s="27"/>
      <c r="Q104" s="27"/>
      <c r="U104" s="27"/>
      <c r="V104" s="27"/>
      <c r="W104" s="27"/>
      <c r="X104" s="27"/>
      <c r="Y104" s="27"/>
      <c r="Z104" s="27"/>
      <c r="AA104" s="27"/>
      <c r="AB104" s="27"/>
      <c r="AC104" s="27"/>
      <c r="AD104" s="27"/>
      <c r="AE104" s="27"/>
      <c r="AF104" s="27"/>
      <c r="AG104" s="27"/>
      <c r="AH104" s="27"/>
      <c r="AI104" s="27"/>
      <c r="AJ104" s="27"/>
      <c r="AK104" s="27"/>
      <c r="AL104" s="27"/>
      <c r="AM104" s="27"/>
      <c r="AN104" s="27"/>
      <c r="AO104" s="27"/>
      <c r="AP104" s="27"/>
      <c r="AQ104" s="27"/>
      <c r="AR104" s="27"/>
      <c r="AS104" s="27"/>
      <c r="AT104" s="27"/>
      <c r="AU104" s="27"/>
      <c r="AV104" s="27"/>
      <c r="AW104" s="27"/>
      <c r="AX104" s="27"/>
      <c r="AY104" s="27"/>
      <c r="AZ104" s="27"/>
    </row>
    <row r="105" spans="1:52">
      <c r="A105" s="119" t="str">
        <f ca="1">CONCATENATE(INDIRECT("C"&amp;Variables!BL107),INDIRECT("F"&amp;Variables!BL107),INDIRECT("J"&amp;Variables!BL107))</f>
        <v/>
      </c>
      <c r="C105" s="27"/>
      <c r="D105" s="27"/>
      <c r="E105" s="27"/>
      <c r="F105" s="27"/>
      <c r="G105" s="27"/>
      <c r="H105" s="27"/>
      <c r="I105" s="27"/>
      <c r="J105" s="27"/>
      <c r="K105" s="27"/>
      <c r="L105" s="27"/>
      <c r="M105" s="27"/>
      <c r="N105" s="27"/>
      <c r="O105" s="27"/>
      <c r="P105" s="27"/>
      <c r="Q105" s="27"/>
      <c r="U105" s="27"/>
      <c r="V105" s="27"/>
      <c r="W105" s="27"/>
      <c r="X105" s="27"/>
      <c r="Y105" s="27"/>
      <c r="Z105" s="27"/>
      <c r="AA105" s="27"/>
      <c r="AB105" s="27"/>
      <c r="AC105" s="27"/>
      <c r="AD105" s="27"/>
      <c r="AE105" s="27"/>
      <c r="AF105" s="27"/>
      <c r="AG105" s="27"/>
      <c r="AH105" s="27"/>
      <c r="AI105" s="27"/>
      <c r="AJ105" s="27"/>
      <c r="AK105" s="27"/>
      <c r="AL105" s="27"/>
      <c r="AM105" s="27"/>
      <c r="AN105" s="27"/>
      <c r="AO105" s="27"/>
      <c r="AP105" s="27"/>
      <c r="AQ105" s="27"/>
      <c r="AR105" s="27"/>
      <c r="AS105" s="27"/>
      <c r="AT105" s="27"/>
      <c r="AU105" s="27"/>
      <c r="AV105" s="27"/>
      <c r="AW105" s="27"/>
      <c r="AX105" s="27"/>
      <c r="AY105" s="27"/>
      <c r="AZ105" s="27"/>
    </row>
    <row r="106" spans="1:52">
      <c r="A106" s="119" t="str">
        <f ca="1">CONCATENATE(INDIRECT("C"&amp;Variables!BL108),INDIRECT("F"&amp;Variables!BL108),INDIRECT("J"&amp;Variables!BL108))</f>
        <v/>
      </c>
      <c r="C106" s="27"/>
      <c r="D106" s="27"/>
      <c r="E106" s="27"/>
      <c r="F106" s="27"/>
      <c r="G106" s="27"/>
      <c r="H106" s="27"/>
      <c r="I106" s="27"/>
      <c r="J106" s="27"/>
      <c r="K106" s="27"/>
      <c r="L106" s="27"/>
      <c r="M106" s="27"/>
      <c r="N106" s="27"/>
      <c r="O106" s="27"/>
      <c r="P106" s="27"/>
      <c r="Q106" s="27"/>
      <c r="U106" s="27"/>
      <c r="V106" s="27"/>
      <c r="W106" s="27"/>
      <c r="X106" s="27"/>
      <c r="Y106" s="27"/>
      <c r="Z106" s="27"/>
      <c r="AA106" s="27"/>
      <c r="AB106" s="27"/>
      <c r="AC106" s="27"/>
      <c r="AD106" s="27"/>
      <c r="AE106" s="27"/>
      <c r="AF106" s="27"/>
      <c r="AG106" s="27"/>
      <c r="AH106" s="27"/>
      <c r="AI106" s="27"/>
      <c r="AJ106" s="27"/>
      <c r="AK106" s="27"/>
      <c r="AL106" s="27"/>
      <c r="AM106" s="27"/>
      <c r="AN106" s="27"/>
      <c r="AO106" s="27"/>
      <c r="AP106" s="27"/>
      <c r="AQ106" s="27"/>
      <c r="AR106" s="27"/>
      <c r="AS106" s="27"/>
      <c r="AT106" s="27"/>
      <c r="AU106" s="27"/>
      <c r="AV106" s="27"/>
      <c r="AW106" s="27"/>
      <c r="AX106" s="27"/>
      <c r="AY106" s="27"/>
      <c r="AZ106" s="27"/>
    </row>
    <row r="107" spans="1:52">
      <c r="A107" s="119" t="str">
        <f ca="1">CONCATENATE(INDIRECT("C"&amp;Variables!BL109),INDIRECT("F"&amp;Variables!BL109),INDIRECT("J"&amp;Variables!BL109))</f>
        <v/>
      </c>
      <c r="C107" s="27"/>
      <c r="D107" s="27"/>
      <c r="E107" s="27"/>
      <c r="F107" s="27"/>
      <c r="G107" s="27"/>
      <c r="H107" s="27"/>
      <c r="I107" s="27"/>
      <c r="J107" s="27"/>
      <c r="K107" s="27"/>
      <c r="L107" s="27"/>
      <c r="M107" s="27"/>
      <c r="N107" s="27"/>
      <c r="O107" s="27"/>
      <c r="P107" s="27"/>
      <c r="Q107" s="27"/>
      <c r="U107" s="27"/>
      <c r="V107" s="27"/>
      <c r="W107" s="27"/>
      <c r="X107" s="27"/>
      <c r="Y107" s="27"/>
      <c r="Z107" s="27"/>
      <c r="AA107" s="27"/>
      <c r="AB107" s="27"/>
      <c r="AC107" s="27"/>
      <c r="AD107" s="27"/>
      <c r="AE107" s="27"/>
      <c r="AF107" s="27"/>
      <c r="AG107" s="27"/>
      <c r="AH107" s="27"/>
      <c r="AI107" s="27"/>
      <c r="AJ107" s="27"/>
      <c r="AK107" s="27"/>
      <c r="AL107" s="27"/>
      <c r="AM107" s="27"/>
      <c r="AN107" s="27"/>
      <c r="AO107" s="27"/>
      <c r="AP107" s="27"/>
      <c r="AQ107" s="27"/>
      <c r="AR107" s="27"/>
      <c r="AS107" s="27"/>
      <c r="AT107" s="27"/>
      <c r="AU107" s="27"/>
      <c r="AV107" s="27"/>
      <c r="AW107" s="27"/>
      <c r="AX107" s="27"/>
      <c r="AY107" s="27"/>
      <c r="AZ107" s="27"/>
    </row>
    <row r="108" spans="1:52">
      <c r="A108" s="119" t="str">
        <f ca="1">CONCATENATE(INDIRECT("C"&amp;Variables!BL110),INDIRECT("F"&amp;Variables!BL110),INDIRECT("J"&amp;Variables!BL110))</f>
        <v/>
      </c>
      <c r="C108" s="27"/>
      <c r="D108" s="27"/>
      <c r="E108" s="27"/>
      <c r="F108" s="27"/>
      <c r="G108" s="27"/>
      <c r="H108" s="27"/>
      <c r="I108" s="27"/>
      <c r="J108" s="27"/>
      <c r="K108" s="27"/>
      <c r="L108" s="27"/>
      <c r="M108" s="27"/>
      <c r="N108" s="27"/>
      <c r="O108" s="27"/>
      <c r="P108" s="27"/>
      <c r="Q108" s="27"/>
      <c r="U108" s="27"/>
      <c r="V108" s="27"/>
      <c r="W108" s="27"/>
      <c r="X108" s="27"/>
      <c r="Y108" s="27"/>
      <c r="Z108" s="27"/>
      <c r="AA108" s="27"/>
      <c r="AB108" s="27"/>
      <c r="AC108" s="27"/>
      <c r="AD108" s="27"/>
      <c r="AE108" s="27"/>
      <c r="AF108" s="27"/>
      <c r="AG108" s="27"/>
      <c r="AH108" s="27"/>
      <c r="AI108" s="27"/>
      <c r="AJ108" s="27"/>
      <c r="AK108" s="27"/>
      <c r="AL108" s="27"/>
      <c r="AM108" s="27"/>
      <c r="AN108" s="27"/>
      <c r="AO108" s="27"/>
      <c r="AP108" s="27"/>
      <c r="AQ108" s="27"/>
      <c r="AR108" s="27"/>
      <c r="AS108" s="27"/>
      <c r="AT108" s="27"/>
      <c r="AU108" s="27"/>
      <c r="AV108" s="27"/>
      <c r="AW108" s="27"/>
      <c r="AX108" s="27"/>
      <c r="AY108" s="27"/>
      <c r="AZ108" s="27"/>
    </row>
    <row r="109" spans="1:52">
      <c r="A109" s="119" t="str">
        <f ca="1">CONCATENATE(INDIRECT("C"&amp;Variables!BL111),INDIRECT("F"&amp;Variables!BL111),INDIRECT("J"&amp;Variables!BL111))</f>
        <v/>
      </c>
      <c r="C109" s="27"/>
      <c r="D109" s="27"/>
      <c r="E109" s="27"/>
      <c r="F109" s="27"/>
      <c r="G109" s="27"/>
      <c r="H109" s="27"/>
      <c r="I109" s="27"/>
      <c r="J109" s="27"/>
      <c r="K109" s="27"/>
      <c r="L109" s="27"/>
      <c r="M109" s="27"/>
      <c r="N109" s="27"/>
      <c r="O109" s="27"/>
      <c r="P109" s="27"/>
      <c r="Q109" s="27"/>
      <c r="U109" s="27"/>
      <c r="V109" s="27"/>
      <c r="W109" s="27"/>
      <c r="X109" s="27"/>
      <c r="Y109" s="27"/>
      <c r="Z109" s="27"/>
      <c r="AA109" s="27"/>
      <c r="AB109" s="27"/>
      <c r="AC109" s="27"/>
      <c r="AD109" s="27"/>
      <c r="AE109" s="27"/>
      <c r="AF109" s="27"/>
      <c r="AG109" s="27"/>
      <c r="AH109" s="27"/>
      <c r="AI109" s="27"/>
      <c r="AJ109" s="27"/>
      <c r="AK109" s="27"/>
      <c r="AL109" s="27"/>
      <c r="AM109" s="27"/>
      <c r="AN109" s="27"/>
      <c r="AO109" s="27"/>
      <c r="AP109" s="27"/>
      <c r="AQ109" s="27"/>
      <c r="AR109" s="27"/>
      <c r="AS109" s="27"/>
      <c r="AT109" s="27"/>
      <c r="AU109" s="27"/>
      <c r="AV109" s="27"/>
      <c r="AW109" s="27"/>
      <c r="AX109" s="27"/>
      <c r="AY109" s="27"/>
      <c r="AZ109" s="27"/>
    </row>
    <row r="110" spans="1:52">
      <c r="A110" s="119" t="str">
        <f ca="1">CONCATENATE(INDIRECT("C"&amp;Variables!BL112),INDIRECT("F"&amp;Variables!BL112),INDIRECT("J"&amp;Variables!BL112))</f>
        <v/>
      </c>
      <c r="C110" s="27"/>
      <c r="D110" s="27"/>
      <c r="E110" s="27"/>
      <c r="F110" s="27"/>
      <c r="G110" s="27"/>
      <c r="H110" s="27"/>
      <c r="I110" s="27"/>
      <c r="J110" s="27"/>
      <c r="K110" s="27"/>
      <c r="L110" s="27"/>
      <c r="M110" s="27"/>
      <c r="N110" s="27"/>
      <c r="O110" s="27"/>
      <c r="P110" s="27"/>
      <c r="Q110" s="27"/>
      <c r="U110" s="27"/>
      <c r="V110" s="27"/>
      <c r="W110" s="27"/>
      <c r="X110" s="27"/>
      <c r="Y110" s="27"/>
      <c r="Z110" s="27"/>
      <c r="AA110" s="27"/>
      <c r="AB110" s="27"/>
      <c r="AC110" s="27"/>
      <c r="AD110" s="27"/>
      <c r="AE110" s="27"/>
      <c r="AF110" s="27"/>
      <c r="AG110" s="27"/>
      <c r="AH110" s="27"/>
      <c r="AI110" s="27"/>
      <c r="AJ110" s="27"/>
      <c r="AK110" s="27"/>
      <c r="AL110" s="27"/>
      <c r="AM110" s="27"/>
      <c r="AN110" s="27"/>
      <c r="AO110" s="27"/>
      <c r="AP110" s="27"/>
      <c r="AQ110" s="27"/>
      <c r="AR110" s="27"/>
      <c r="AS110" s="27"/>
      <c r="AT110" s="27"/>
      <c r="AU110" s="27"/>
      <c r="AV110" s="27"/>
      <c r="AW110" s="27"/>
      <c r="AX110" s="27"/>
      <c r="AY110" s="27"/>
      <c r="AZ110" s="27"/>
    </row>
    <row r="111" spans="1:52">
      <c r="A111" s="119" t="str">
        <f ca="1">CONCATENATE(INDIRECT("C"&amp;Variables!BL113),INDIRECT("F"&amp;Variables!BL113),INDIRECT("J"&amp;Variables!BL113))</f>
        <v/>
      </c>
      <c r="C111" s="27"/>
      <c r="D111" s="27"/>
      <c r="E111" s="27"/>
      <c r="F111" s="27"/>
      <c r="G111" s="27"/>
      <c r="H111" s="27"/>
      <c r="I111" s="27"/>
      <c r="J111" s="27"/>
      <c r="K111" s="27"/>
      <c r="L111" s="27"/>
      <c r="M111" s="27"/>
      <c r="N111" s="27"/>
      <c r="O111" s="27"/>
      <c r="P111" s="27"/>
      <c r="Q111" s="27"/>
      <c r="U111" s="27"/>
      <c r="V111" s="27"/>
      <c r="W111" s="27"/>
      <c r="X111" s="27"/>
      <c r="Y111" s="27"/>
      <c r="Z111" s="27"/>
      <c r="AA111" s="27"/>
      <c r="AB111" s="27"/>
      <c r="AC111" s="27"/>
      <c r="AD111" s="27"/>
      <c r="AE111" s="27"/>
      <c r="AF111" s="27"/>
      <c r="AG111" s="27"/>
      <c r="AH111" s="27"/>
      <c r="AI111" s="27"/>
      <c r="AJ111" s="27"/>
      <c r="AK111" s="27"/>
      <c r="AL111" s="27"/>
      <c r="AM111" s="27"/>
      <c r="AN111" s="27"/>
      <c r="AO111" s="27"/>
      <c r="AP111" s="27"/>
      <c r="AQ111" s="27"/>
      <c r="AR111" s="27"/>
      <c r="AS111" s="27"/>
      <c r="AT111" s="27"/>
      <c r="AU111" s="27"/>
      <c r="AV111" s="27"/>
      <c r="AW111" s="27"/>
      <c r="AX111" s="27"/>
      <c r="AY111" s="27"/>
      <c r="AZ111" s="27"/>
    </row>
    <row r="112" spans="1:52">
      <c r="A112" s="119" t="str">
        <f ca="1">CONCATENATE(INDIRECT("C"&amp;Variables!BL114),INDIRECT("F"&amp;Variables!BL114),INDIRECT("J"&amp;Variables!BL114))</f>
        <v/>
      </c>
      <c r="C112" s="27"/>
      <c r="D112" s="27"/>
      <c r="E112" s="27"/>
      <c r="F112" s="27"/>
      <c r="G112" s="27"/>
      <c r="H112" s="27"/>
      <c r="I112" s="27"/>
      <c r="J112" s="27"/>
      <c r="K112" s="27"/>
      <c r="L112" s="27"/>
      <c r="M112" s="27"/>
      <c r="N112" s="27"/>
      <c r="O112" s="27"/>
      <c r="P112" s="27"/>
      <c r="Q112" s="27"/>
      <c r="U112" s="27"/>
      <c r="V112" s="27"/>
      <c r="W112" s="27"/>
      <c r="X112" s="27"/>
      <c r="Y112" s="27"/>
      <c r="Z112" s="27"/>
      <c r="AA112" s="27"/>
      <c r="AB112" s="27"/>
      <c r="AC112" s="27"/>
      <c r="AD112" s="27"/>
      <c r="AE112" s="27"/>
      <c r="AF112" s="27"/>
      <c r="AG112" s="27"/>
      <c r="AH112" s="27"/>
      <c r="AI112" s="27"/>
      <c r="AJ112" s="27"/>
      <c r="AK112" s="27"/>
      <c r="AL112" s="27"/>
      <c r="AM112" s="27"/>
      <c r="AN112" s="27"/>
      <c r="AO112" s="27"/>
      <c r="AP112" s="27"/>
      <c r="AQ112" s="27"/>
      <c r="AR112" s="27"/>
      <c r="AS112" s="27"/>
      <c r="AT112" s="27"/>
      <c r="AU112" s="27"/>
      <c r="AV112" s="27"/>
      <c r="AW112" s="27"/>
      <c r="AX112" s="27"/>
      <c r="AY112" s="27"/>
      <c r="AZ112" s="27"/>
    </row>
    <row r="113" spans="1:52">
      <c r="A113" s="119" t="str">
        <f ca="1">CONCATENATE(INDIRECT("C"&amp;Variables!BL115),INDIRECT("F"&amp;Variables!BL115),INDIRECT("J"&amp;Variables!BL115))</f>
        <v/>
      </c>
      <c r="C113" s="27"/>
      <c r="D113" s="27"/>
      <c r="E113" s="27"/>
      <c r="F113" s="27"/>
      <c r="G113" s="27"/>
      <c r="H113" s="27"/>
      <c r="I113" s="27"/>
      <c r="J113" s="27"/>
      <c r="K113" s="27"/>
      <c r="L113" s="27"/>
      <c r="M113" s="27"/>
      <c r="N113" s="27"/>
      <c r="O113" s="27"/>
      <c r="P113" s="27"/>
      <c r="Q113" s="27"/>
      <c r="U113" s="27"/>
      <c r="V113" s="27"/>
      <c r="W113" s="27"/>
      <c r="X113" s="27"/>
      <c r="Y113" s="27"/>
      <c r="Z113" s="27"/>
      <c r="AA113" s="27"/>
      <c r="AB113" s="27"/>
      <c r="AC113" s="27"/>
      <c r="AD113" s="27"/>
      <c r="AE113" s="27"/>
      <c r="AF113" s="27"/>
      <c r="AG113" s="27"/>
      <c r="AH113" s="27"/>
      <c r="AI113" s="27"/>
      <c r="AJ113" s="27"/>
      <c r="AK113" s="27"/>
      <c r="AL113" s="27"/>
      <c r="AM113" s="27"/>
      <c r="AN113" s="27"/>
      <c r="AO113" s="27"/>
      <c r="AP113" s="27"/>
      <c r="AQ113" s="27"/>
      <c r="AR113" s="27"/>
      <c r="AS113" s="27"/>
      <c r="AT113" s="27"/>
      <c r="AU113" s="27"/>
      <c r="AV113" s="27"/>
      <c r="AW113" s="27"/>
      <c r="AX113" s="27"/>
      <c r="AY113" s="27"/>
      <c r="AZ113" s="27"/>
    </row>
    <row r="114" spans="1:52">
      <c r="A114" s="119" t="str">
        <f ca="1">CONCATENATE(INDIRECT("C"&amp;Variables!BL116),INDIRECT("F"&amp;Variables!BL116),INDIRECT("J"&amp;Variables!BL116))</f>
        <v/>
      </c>
      <c r="C114" s="27"/>
      <c r="D114" s="27"/>
      <c r="E114" s="27"/>
      <c r="F114" s="27"/>
      <c r="G114" s="27"/>
      <c r="H114" s="27"/>
      <c r="I114" s="27"/>
      <c r="J114" s="27"/>
      <c r="K114" s="27"/>
      <c r="L114" s="27"/>
      <c r="M114" s="27"/>
      <c r="N114" s="27"/>
      <c r="O114" s="27"/>
      <c r="P114" s="27"/>
      <c r="Q114" s="27"/>
      <c r="U114" s="27"/>
      <c r="V114" s="27"/>
      <c r="W114" s="27"/>
      <c r="X114" s="27"/>
      <c r="Y114" s="27"/>
      <c r="Z114" s="27"/>
      <c r="AA114" s="27"/>
      <c r="AB114" s="27"/>
      <c r="AC114" s="27"/>
      <c r="AD114" s="27"/>
      <c r="AE114" s="27"/>
      <c r="AF114" s="27"/>
      <c r="AG114" s="27"/>
      <c r="AH114" s="27"/>
      <c r="AI114" s="27"/>
      <c r="AJ114" s="27"/>
      <c r="AK114" s="27"/>
      <c r="AL114" s="27"/>
      <c r="AM114" s="27"/>
      <c r="AN114" s="27"/>
      <c r="AO114" s="27"/>
      <c r="AP114" s="27"/>
      <c r="AQ114" s="27"/>
      <c r="AR114" s="27"/>
      <c r="AS114" s="27"/>
      <c r="AT114" s="27"/>
      <c r="AU114" s="27"/>
      <c r="AV114" s="27"/>
      <c r="AW114" s="27"/>
      <c r="AX114" s="27"/>
      <c r="AY114" s="27"/>
      <c r="AZ114" s="27"/>
    </row>
    <row r="115" spans="1:52">
      <c r="A115" s="119" t="str">
        <f ca="1">CONCATENATE(INDIRECT("C"&amp;Variables!BL118),INDIRECT("F"&amp;Variables!BL118),INDIRECT("J"&amp;Variables!BL118))</f>
        <v/>
      </c>
      <c r="C115" s="27"/>
      <c r="D115" s="27"/>
      <c r="E115" s="27"/>
      <c r="F115" s="27"/>
      <c r="G115" s="27"/>
      <c r="H115" s="27"/>
      <c r="I115" s="27"/>
      <c r="J115" s="27"/>
      <c r="K115" s="27"/>
      <c r="L115" s="27"/>
      <c r="M115" s="27"/>
      <c r="N115" s="27"/>
      <c r="O115" s="27"/>
      <c r="P115" s="27"/>
      <c r="Q115" s="27"/>
      <c r="U115" s="27"/>
      <c r="V115" s="27"/>
      <c r="W115" s="27"/>
      <c r="X115" s="27"/>
      <c r="Y115" s="27"/>
      <c r="Z115" s="27"/>
      <c r="AA115" s="27"/>
      <c r="AB115" s="27"/>
      <c r="AC115" s="27"/>
      <c r="AD115" s="27"/>
      <c r="AE115" s="27"/>
      <c r="AF115" s="27"/>
      <c r="AG115" s="27"/>
      <c r="AH115" s="27"/>
      <c r="AI115" s="27"/>
      <c r="AJ115" s="27"/>
      <c r="AK115" s="27"/>
      <c r="AL115" s="27"/>
      <c r="AM115" s="27"/>
      <c r="AN115" s="27"/>
      <c r="AO115" s="27"/>
      <c r="AP115" s="27"/>
      <c r="AQ115" s="27"/>
      <c r="AR115" s="27"/>
      <c r="AS115" s="27"/>
      <c r="AT115" s="27"/>
      <c r="AU115" s="27"/>
      <c r="AV115" s="27"/>
      <c r="AW115" s="27"/>
      <c r="AX115" s="27"/>
      <c r="AY115" s="27"/>
      <c r="AZ115" s="27"/>
    </row>
    <row r="116" spans="1:52">
      <c r="A116" s="119" t="str">
        <f ca="1">CONCATENATE(INDIRECT("C"&amp;Variables!BL119),INDIRECT("F"&amp;Variables!BL119),INDIRECT("J"&amp;Variables!BL119))</f>
        <v/>
      </c>
      <c r="C116" s="27"/>
      <c r="D116" s="27"/>
      <c r="E116" s="27"/>
      <c r="F116" s="27"/>
      <c r="G116" s="27"/>
      <c r="H116" s="27"/>
      <c r="I116" s="27"/>
      <c r="J116" s="27"/>
      <c r="K116" s="27"/>
      <c r="L116" s="27"/>
      <c r="M116" s="27"/>
      <c r="N116" s="27"/>
      <c r="O116" s="27"/>
      <c r="P116" s="27"/>
      <c r="Q116" s="27"/>
      <c r="U116" s="27"/>
      <c r="V116" s="27"/>
      <c r="W116" s="27"/>
      <c r="X116" s="27"/>
      <c r="Y116" s="27"/>
      <c r="Z116" s="27"/>
      <c r="AA116" s="27"/>
      <c r="AB116" s="27"/>
      <c r="AC116" s="27"/>
      <c r="AD116" s="27"/>
      <c r="AE116" s="27"/>
      <c r="AF116" s="27"/>
      <c r="AG116" s="27"/>
      <c r="AH116" s="27"/>
      <c r="AI116" s="27"/>
      <c r="AJ116" s="27"/>
      <c r="AK116" s="27"/>
      <c r="AL116" s="27"/>
      <c r="AM116" s="27"/>
      <c r="AN116" s="27"/>
      <c r="AO116" s="27"/>
      <c r="AP116" s="27"/>
      <c r="AQ116" s="27"/>
      <c r="AR116" s="27"/>
      <c r="AS116" s="27"/>
      <c r="AT116" s="27"/>
      <c r="AU116" s="27"/>
      <c r="AV116" s="27"/>
      <c r="AW116" s="27"/>
      <c r="AX116" s="27"/>
      <c r="AY116" s="27"/>
      <c r="AZ116" s="27"/>
    </row>
    <row r="117" spans="1:52">
      <c r="A117" s="119" t="str">
        <f ca="1">CONCATENATE(INDIRECT("C"&amp;Variables!BL120),INDIRECT("F"&amp;Variables!BL120),INDIRECT("J"&amp;Variables!BL120))</f>
        <v/>
      </c>
      <c r="C117" s="27"/>
      <c r="D117" s="27"/>
      <c r="E117" s="27"/>
      <c r="F117" s="27"/>
      <c r="G117" s="27"/>
      <c r="H117" s="27"/>
      <c r="I117" s="27"/>
      <c r="J117" s="27"/>
      <c r="K117" s="27"/>
      <c r="L117" s="27"/>
      <c r="M117" s="27"/>
      <c r="N117" s="27"/>
      <c r="O117" s="27"/>
      <c r="P117" s="27"/>
      <c r="Q117" s="27"/>
      <c r="U117" s="27"/>
      <c r="V117" s="27"/>
      <c r="W117" s="27"/>
      <c r="X117" s="27"/>
      <c r="Y117" s="27"/>
      <c r="Z117" s="27"/>
      <c r="AA117" s="27"/>
      <c r="AB117" s="27"/>
      <c r="AC117" s="27"/>
      <c r="AD117" s="27"/>
      <c r="AE117" s="27"/>
      <c r="AF117" s="27"/>
      <c r="AG117" s="27"/>
      <c r="AH117" s="27"/>
      <c r="AI117" s="27"/>
      <c r="AJ117" s="27"/>
      <c r="AK117" s="27"/>
      <c r="AL117" s="27"/>
      <c r="AM117" s="27"/>
      <c r="AN117" s="27"/>
      <c r="AO117" s="27"/>
      <c r="AP117" s="27"/>
      <c r="AQ117" s="27"/>
      <c r="AR117" s="27"/>
      <c r="AS117" s="27"/>
      <c r="AT117" s="27"/>
      <c r="AU117" s="27"/>
      <c r="AV117" s="27"/>
      <c r="AW117" s="27"/>
      <c r="AX117" s="27"/>
      <c r="AY117" s="27"/>
      <c r="AZ117" s="27"/>
    </row>
    <row r="118" spans="1:52">
      <c r="A118" s="119" t="str">
        <f ca="1">CONCATENATE(INDIRECT("C"&amp;Variables!BL121),INDIRECT("F"&amp;Variables!BL121),INDIRECT("J"&amp;Variables!BL121))</f>
        <v/>
      </c>
      <c r="C118" s="27"/>
      <c r="D118" s="27"/>
      <c r="E118" s="27"/>
      <c r="F118" s="27"/>
      <c r="G118" s="27"/>
      <c r="H118" s="27"/>
      <c r="I118" s="27"/>
      <c r="J118" s="27"/>
      <c r="K118" s="27"/>
      <c r="L118" s="27"/>
      <c r="M118" s="27"/>
      <c r="N118" s="27"/>
      <c r="O118" s="27"/>
      <c r="P118" s="27"/>
      <c r="Q118" s="27"/>
      <c r="U118" s="27"/>
      <c r="V118" s="27"/>
      <c r="W118" s="27"/>
      <c r="X118" s="27"/>
      <c r="Y118" s="27"/>
      <c r="Z118" s="27"/>
      <c r="AA118" s="27"/>
      <c r="AB118" s="27"/>
      <c r="AC118" s="27"/>
      <c r="AD118" s="27"/>
      <c r="AE118" s="27"/>
      <c r="AF118" s="27"/>
      <c r="AG118" s="27"/>
      <c r="AH118" s="27"/>
      <c r="AI118" s="27"/>
      <c r="AJ118" s="27"/>
      <c r="AK118" s="27"/>
      <c r="AL118" s="27"/>
      <c r="AM118" s="27"/>
      <c r="AN118" s="27"/>
      <c r="AO118" s="27"/>
      <c r="AP118" s="27"/>
      <c r="AQ118" s="27"/>
      <c r="AR118" s="27"/>
      <c r="AS118" s="27"/>
      <c r="AT118" s="27"/>
      <c r="AU118" s="27"/>
      <c r="AV118" s="27"/>
      <c r="AW118" s="27"/>
      <c r="AX118" s="27"/>
      <c r="AY118" s="27"/>
      <c r="AZ118" s="27"/>
    </row>
    <row r="119" spans="1:52">
      <c r="A119" s="119" t="str">
        <f ca="1">CONCATENATE(INDIRECT("C"&amp;Variables!BL122),INDIRECT("F"&amp;Variables!BL122),INDIRECT("J"&amp;Variables!BL122))</f>
        <v/>
      </c>
      <c r="C119" s="27"/>
      <c r="D119" s="27"/>
      <c r="E119" s="27"/>
      <c r="F119" s="27"/>
      <c r="G119" s="27"/>
      <c r="H119" s="27"/>
      <c r="I119" s="27"/>
      <c r="J119" s="27"/>
      <c r="K119" s="27"/>
      <c r="L119" s="27"/>
      <c r="M119" s="27"/>
      <c r="N119" s="27"/>
      <c r="O119" s="27"/>
      <c r="P119" s="27"/>
      <c r="Q119" s="27"/>
      <c r="U119" s="27"/>
      <c r="V119" s="27"/>
      <c r="W119" s="27"/>
      <c r="X119" s="27"/>
      <c r="Y119" s="27"/>
      <c r="Z119" s="27"/>
      <c r="AA119" s="27"/>
      <c r="AB119" s="27"/>
      <c r="AC119" s="27"/>
      <c r="AD119" s="27"/>
      <c r="AE119" s="27"/>
      <c r="AF119" s="27"/>
      <c r="AG119" s="27"/>
      <c r="AH119" s="27"/>
      <c r="AI119" s="27"/>
      <c r="AJ119" s="27"/>
      <c r="AK119" s="27"/>
      <c r="AL119" s="27"/>
      <c r="AM119" s="27"/>
      <c r="AN119" s="27"/>
      <c r="AO119" s="27"/>
      <c r="AP119" s="27"/>
      <c r="AQ119" s="27"/>
      <c r="AR119" s="27"/>
      <c r="AS119" s="27"/>
      <c r="AT119" s="27"/>
      <c r="AU119" s="27"/>
      <c r="AV119" s="27"/>
      <c r="AW119" s="27"/>
      <c r="AX119" s="27"/>
      <c r="AY119" s="27"/>
      <c r="AZ119" s="27"/>
    </row>
    <row r="120" spans="1:52">
      <c r="A120" s="119" t="str">
        <f ca="1">CONCATENATE(INDIRECT("C"&amp;Variables!BL123),INDIRECT("F"&amp;Variables!BL123),INDIRECT("J"&amp;Variables!BL123))</f>
        <v/>
      </c>
      <c r="C120" s="27"/>
      <c r="D120" s="27"/>
      <c r="E120" s="27"/>
      <c r="F120" s="27"/>
      <c r="G120" s="27"/>
      <c r="H120" s="27"/>
      <c r="I120" s="27"/>
      <c r="J120" s="27"/>
      <c r="K120" s="27"/>
      <c r="L120" s="27"/>
      <c r="M120" s="27"/>
      <c r="N120" s="27"/>
      <c r="O120" s="27"/>
      <c r="P120" s="27"/>
      <c r="Q120" s="27"/>
      <c r="U120" s="27"/>
      <c r="V120" s="27"/>
      <c r="W120" s="27"/>
      <c r="X120" s="27"/>
      <c r="Y120" s="27"/>
      <c r="Z120" s="27"/>
      <c r="AA120" s="27"/>
      <c r="AB120" s="27"/>
      <c r="AC120" s="27"/>
      <c r="AD120" s="27"/>
      <c r="AE120" s="27"/>
      <c r="AF120" s="27"/>
      <c r="AG120" s="27"/>
      <c r="AH120" s="27"/>
      <c r="AI120" s="27"/>
      <c r="AJ120" s="27"/>
      <c r="AK120" s="27"/>
      <c r="AL120" s="27"/>
      <c r="AM120" s="27"/>
      <c r="AN120" s="27"/>
      <c r="AO120" s="27"/>
      <c r="AP120" s="27"/>
      <c r="AQ120" s="27"/>
      <c r="AR120" s="27"/>
      <c r="AS120" s="27"/>
      <c r="AT120" s="27"/>
      <c r="AU120" s="27"/>
      <c r="AV120" s="27"/>
      <c r="AW120" s="27"/>
      <c r="AX120" s="27"/>
      <c r="AY120" s="27"/>
      <c r="AZ120" s="27"/>
    </row>
    <row r="121" spans="1:52">
      <c r="A121" s="119" t="str">
        <f ca="1">CONCATENATE(INDIRECT("C"&amp;Variables!BL124),INDIRECT("F"&amp;Variables!BL124),INDIRECT("J"&amp;Variables!BL124))</f>
        <v/>
      </c>
      <c r="C121" s="27"/>
      <c r="D121" s="27"/>
      <c r="E121" s="27"/>
      <c r="F121" s="27"/>
      <c r="G121" s="27"/>
      <c r="H121" s="27"/>
      <c r="I121" s="27"/>
      <c r="J121" s="27"/>
      <c r="K121" s="27"/>
      <c r="L121" s="27"/>
      <c r="M121" s="27"/>
      <c r="N121" s="27"/>
      <c r="O121" s="27"/>
      <c r="P121" s="27"/>
      <c r="Q121" s="27"/>
      <c r="U121" s="27"/>
      <c r="V121" s="27"/>
      <c r="W121" s="27"/>
      <c r="X121" s="27"/>
      <c r="Y121" s="27"/>
      <c r="Z121" s="27"/>
      <c r="AA121" s="27"/>
      <c r="AB121" s="27"/>
      <c r="AC121" s="27"/>
      <c r="AD121" s="27"/>
      <c r="AE121" s="27"/>
      <c r="AF121" s="27"/>
      <c r="AG121" s="27"/>
      <c r="AH121" s="27"/>
      <c r="AI121" s="27"/>
      <c r="AJ121" s="27"/>
      <c r="AK121" s="27"/>
      <c r="AL121" s="27"/>
      <c r="AM121" s="27"/>
      <c r="AN121" s="27"/>
      <c r="AO121" s="27"/>
      <c r="AP121" s="27"/>
      <c r="AQ121" s="27"/>
      <c r="AR121" s="27"/>
      <c r="AS121" s="27"/>
      <c r="AT121" s="27"/>
      <c r="AU121" s="27"/>
      <c r="AV121" s="27"/>
      <c r="AW121" s="27"/>
      <c r="AX121" s="27"/>
      <c r="AY121" s="27"/>
      <c r="AZ121" s="27"/>
    </row>
    <row r="122" spans="1:52">
      <c r="A122" s="119" t="str">
        <f ca="1">CONCATENATE(INDIRECT("C"&amp;Variables!BL125),INDIRECT("F"&amp;Variables!BL125),INDIRECT("J"&amp;Variables!BL125))</f>
        <v/>
      </c>
      <c r="C122" s="27"/>
      <c r="D122" s="27"/>
      <c r="E122" s="27"/>
      <c r="F122" s="27"/>
      <c r="G122" s="27"/>
      <c r="H122" s="27"/>
      <c r="I122" s="27"/>
      <c r="J122" s="27"/>
      <c r="K122" s="27"/>
      <c r="L122" s="27"/>
      <c r="M122" s="27"/>
      <c r="N122" s="27"/>
      <c r="O122" s="27"/>
      <c r="P122" s="27"/>
      <c r="Q122" s="27"/>
      <c r="U122" s="27"/>
      <c r="V122" s="27"/>
      <c r="W122" s="27"/>
      <c r="X122" s="27"/>
      <c r="Y122" s="27"/>
      <c r="Z122" s="27"/>
      <c r="AA122" s="27"/>
      <c r="AB122" s="27"/>
      <c r="AC122" s="27"/>
      <c r="AD122" s="27"/>
      <c r="AE122" s="27"/>
      <c r="AF122" s="27"/>
      <c r="AG122" s="27"/>
      <c r="AH122" s="27"/>
      <c r="AI122" s="27"/>
      <c r="AJ122" s="27"/>
      <c r="AK122" s="27"/>
      <c r="AL122" s="27"/>
      <c r="AM122" s="27"/>
      <c r="AN122" s="27"/>
      <c r="AO122" s="27"/>
      <c r="AP122" s="27"/>
      <c r="AQ122" s="27"/>
      <c r="AR122" s="27"/>
      <c r="AS122" s="27"/>
      <c r="AT122" s="27"/>
      <c r="AU122" s="27"/>
      <c r="AV122" s="27"/>
      <c r="AW122" s="27"/>
      <c r="AX122" s="27"/>
      <c r="AY122" s="27"/>
      <c r="AZ122" s="27"/>
    </row>
    <row r="123" spans="1:52">
      <c r="A123" s="119" t="str">
        <f ca="1">CONCATENATE(INDIRECT("C"&amp;Variables!BL126),INDIRECT("F"&amp;Variables!BL126),INDIRECT("J"&amp;Variables!BL126))</f>
        <v/>
      </c>
      <c r="C123" s="27"/>
      <c r="D123" s="27"/>
      <c r="E123" s="27"/>
      <c r="F123" s="27"/>
      <c r="G123" s="27"/>
      <c r="H123" s="27"/>
      <c r="I123" s="27"/>
      <c r="J123" s="27"/>
      <c r="K123" s="27"/>
      <c r="L123" s="27"/>
      <c r="M123" s="27"/>
      <c r="N123" s="27"/>
      <c r="O123" s="27"/>
      <c r="P123" s="27"/>
      <c r="Q123" s="27"/>
      <c r="U123" s="27"/>
      <c r="V123" s="27"/>
      <c r="W123" s="27"/>
      <c r="X123" s="27"/>
      <c r="Y123" s="27"/>
      <c r="Z123" s="27"/>
      <c r="AA123" s="27"/>
      <c r="AB123" s="27"/>
      <c r="AC123" s="27"/>
      <c r="AD123" s="27"/>
      <c r="AE123" s="27"/>
      <c r="AF123" s="27"/>
      <c r="AG123" s="27"/>
      <c r="AH123" s="27"/>
      <c r="AI123" s="27"/>
      <c r="AJ123" s="27"/>
      <c r="AK123" s="27"/>
      <c r="AL123" s="27"/>
      <c r="AM123" s="27"/>
      <c r="AN123" s="27"/>
      <c r="AO123" s="27"/>
      <c r="AP123" s="27"/>
      <c r="AQ123" s="27"/>
      <c r="AR123" s="27"/>
      <c r="AS123" s="27"/>
      <c r="AT123" s="27"/>
      <c r="AU123" s="27"/>
      <c r="AV123" s="27"/>
      <c r="AW123" s="27"/>
      <c r="AX123" s="27"/>
      <c r="AY123" s="27"/>
      <c r="AZ123" s="27"/>
    </row>
    <row r="124" spans="1:52">
      <c r="A124" s="119" t="str">
        <f ca="1">CONCATENATE(INDIRECT("C"&amp;Variables!BL127),INDIRECT("F"&amp;Variables!BL127),INDIRECT("J"&amp;Variables!BL127))</f>
        <v/>
      </c>
      <c r="C124" s="27"/>
      <c r="D124" s="27"/>
      <c r="E124" s="27"/>
      <c r="F124" s="27"/>
      <c r="G124" s="27"/>
      <c r="H124" s="27"/>
      <c r="I124" s="27"/>
      <c r="J124" s="27"/>
      <c r="K124" s="27"/>
      <c r="L124" s="27"/>
      <c r="M124" s="27"/>
      <c r="N124" s="27"/>
      <c r="O124" s="27"/>
      <c r="P124" s="27"/>
      <c r="Q124" s="27"/>
      <c r="U124" s="27"/>
      <c r="V124" s="27"/>
      <c r="W124" s="27"/>
      <c r="X124" s="27"/>
      <c r="Y124" s="27"/>
      <c r="Z124" s="27"/>
      <c r="AA124" s="27"/>
      <c r="AB124" s="27"/>
      <c r="AC124" s="27"/>
      <c r="AD124" s="27"/>
      <c r="AE124" s="27"/>
      <c r="AF124" s="27"/>
      <c r="AG124" s="27"/>
      <c r="AH124" s="27"/>
      <c r="AI124" s="27"/>
      <c r="AJ124" s="27"/>
      <c r="AK124" s="27"/>
      <c r="AL124" s="27"/>
      <c r="AM124" s="27"/>
      <c r="AN124" s="27"/>
      <c r="AO124" s="27"/>
      <c r="AP124" s="27"/>
      <c r="AQ124" s="27"/>
      <c r="AR124" s="27"/>
      <c r="AS124" s="27"/>
      <c r="AT124" s="27"/>
      <c r="AU124" s="27"/>
      <c r="AV124" s="27"/>
      <c r="AW124" s="27"/>
      <c r="AX124" s="27"/>
      <c r="AY124" s="27"/>
      <c r="AZ124" s="27"/>
    </row>
    <row r="125" spans="1:52">
      <c r="A125" s="119" t="str">
        <f ca="1">CONCATENATE(INDIRECT("C"&amp;Variables!BL128),INDIRECT("F"&amp;Variables!BL128),INDIRECT("J"&amp;Variables!BL128))</f>
        <v/>
      </c>
      <c r="C125" s="27"/>
      <c r="D125" s="27"/>
      <c r="E125" s="27"/>
      <c r="F125" s="27"/>
      <c r="G125" s="27"/>
      <c r="H125" s="27"/>
      <c r="I125" s="27"/>
      <c r="J125" s="27"/>
      <c r="K125" s="27"/>
      <c r="L125" s="27"/>
      <c r="M125" s="27"/>
      <c r="N125" s="27"/>
      <c r="O125" s="27"/>
      <c r="P125" s="27"/>
      <c r="Q125" s="27"/>
      <c r="U125" s="27"/>
      <c r="V125" s="27"/>
      <c r="W125" s="27"/>
      <c r="X125" s="27"/>
      <c r="Y125" s="27"/>
      <c r="Z125" s="27"/>
      <c r="AA125" s="27"/>
      <c r="AB125" s="27"/>
      <c r="AC125" s="27"/>
      <c r="AD125" s="27"/>
      <c r="AE125" s="27"/>
      <c r="AF125" s="27"/>
      <c r="AG125" s="27"/>
      <c r="AH125" s="27"/>
      <c r="AI125" s="27"/>
      <c r="AJ125" s="27"/>
      <c r="AK125" s="27"/>
      <c r="AL125" s="27"/>
      <c r="AM125" s="27"/>
      <c r="AN125" s="27"/>
      <c r="AO125" s="27"/>
      <c r="AP125" s="27"/>
      <c r="AQ125" s="27"/>
      <c r="AR125" s="27"/>
      <c r="AS125" s="27"/>
      <c r="AT125" s="27"/>
      <c r="AU125" s="27"/>
      <c r="AV125" s="27"/>
      <c r="AW125" s="27"/>
      <c r="AX125" s="27"/>
      <c r="AY125" s="27"/>
      <c r="AZ125" s="27"/>
    </row>
    <row r="126" spans="1:52">
      <c r="A126" s="119" t="str">
        <f ca="1">CONCATENATE(INDIRECT("C"&amp;Variables!BL129),INDIRECT("F"&amp;Variables!BL129),INDIRECT("J"&amp;Variables!BL129))</f>
        <v/>
      </c>
      <c r="C126" s="27"/>
      <c r="D126" s="27"/>
      <c r="E126" s="27"/>
      <c r="F126" s="27"/>
      <c r="G126" s="27"/>
      <c r="H126" s="27"/>
      <c r="I126" s="27"/>
      <c r="J126" s="27"/>
      <c r="K126" s="27"/>
      <c r="L126" s="27"/>
      <c r="M126" s="27"/>
      <c r="N126" s="27"/>
      <c r="O126" s="27"/>
      <c r="P126" s="27"/>
      <c r="Q126" s="27"/>
      <c r="U126" s="27"/>
      <c r="V126" s="27"/>
      <c r="W126" s="27"/>
      <c r="X126" s="27"/>
      <c r="Y126" s="27"/>
      <c r="Z126" s="27"/>
      <c r="AA126" s="27"/>
      <c r="AB126" s="27"/>
      <c r="AC126" s="27"/>
      <c r="AD126" s="27"/>
      <c r="AE126" s="27"/>
      <c r="AF126" s="27"/>
      <c r="AG126" s="27"/>
      <c r="AH126" s="27"/>
      <c r="AI126" s="27"/>
      <c r="AJ126" s="27"/>
      <c r="AK126" s="27"/>
      <c r="AL126" s="27"/>
      <c r="AM126" s="27"/>
      <c r="AN126" s="27"/>
      <c r="AO126" s="27"/>
      <c r="AP126" s="27"/>
      <c r="AQ126" s="27"/>
      <c r="AR126" s="27"/>
      <c r="AS126" s="27"/>
      <c r="AT126" s="27"/>
      <c r="AU126" s="27"/>
      <c r="AV126" s="27"/>
      <c r="AW126" s="27"/>
      <c r="AX126" s="27"/>
      <c r="AY126" s="27"/>
      <c r="AZ126" s="27"/>
    </row>
    <row r="127" spans="1:52">
      <c r="A127" s="119" t="str">
        <f ca="1">CONCATENATE(INDIRECT("C"&amp;Variables!BL130),INDIRECT("F"&amp;Variables!BL130),INDIRECT("J"&amp;Variables!BL130))</f>
        <v/>
      </c>
      <c r="C127" s="27"/>
      <c r="D127" s="27"/>
      <c r="E127" s="27"/>
      <c r="F127" s="27"/>
      <c r="G127" s="27"/>
      <c r="H127" s="27"/>
      <c r="I127" s="27"/>
      <c r="J127" s="27"/>
      <c r="K127" s="27"/>
      <c r="L127" s="27"/>
      <c r="M127" s="27"/>
      <c r="N127" s="27"/>
      <c r="O127" s="27"/>
      <c r="P127" s="27"/>
      <c r="Q127" s="27"/>
      <c r="U127" s="27"/>
      <c r="V127" s="27"/>
      <c r="W127" s="27"/>
      <c r="X127" s="27"/>
      <c r="Y127" s="27"/>
      <c r="Z127" s="27"/>
      <c r="AA127" s="27"/>
      <c r="AB127" s="27"/>
      <c r="AC127" s="27"/>
      <c r="AD127" s="27"/>
      <c r="AE127" s="27"/>
      <c r="AF127" s="27"/>
      <c r="AG127" s="27"/>
      <c r="AH127" s="27"/>
      <c r="AI127" s="27"/>
      <c r="AJ127" s="27"/>
      <c r="AK127" s="27"/>
      <c r="AL127" s="27"/>
      <c r="AM127" s="27"/>
      <c r="AN127" s="27"/>
      <c r="AO127" s="27"/>
      <c r="AP127" s="27"/>
      <c r="AQ127" s="27"/>
      <c r="AR127" s="27"/>
      <c r="AS127" s="27"/>
      <c r="AT127" s="27"/>
      <c r="AU127" s="27"/>
      <c r="AV127" s="27"/>
      <c r="AW127" s="27"/>
      <c r="AX127" s="27"/>
      <c r="AY127" s="27"/>
      <c r="AZ127" s="27"/>
    </row>
    <row r="128" spans="1:52">
      <c r="A128" s="119" t="str">
        <f ca="1">CONCATENATE(INDIRECT("C"&amp;Variables!BL131),INDIRECT("F"&amp;Variables!BL131),INDIRECT("J"&amp;Variables!BL131))</f>
        <v/>
      </c>
      <c r="C128" s="27"/>
      <c r="D128" s="27"/>
      <c r="E128" s="27"/>
      <c r="F128" s="27"/>
      <c r="G128" s="27"/>
      <c r="H128" s="27"/>
      <c r="I128" s="27"/>
      <c r="J128" s="27"/>
      <c r="K128" s="27"/>
      <c r="L128" s="27"/>
      <c r="M128" s="27"/>
      <c r="N128" s="27"/>
      <c r="O128" s="27"/>
      <c r="P128" s="27"/>
      <c r="Q128" s="27"/>
      <c r="U128" s="27"/>
      <c r="V128" s="27"/>
      <c r="W128" s="27"/>
      <c r="X128" s="27"/>
      <c r="Y128" s="27"/>
      <c r="Z128" s="27"/>
      <c r="AA128" s="27"/>
      <c r="AB128" s="27"/>
      <c r="AC128" s="27"/>
      <c r="AD128" s="27"/>
      <c r="AE128" s="27"/>
      <c r="AF128" s="27"/>
      <c r="AG128" s="27"/>
      <c r="AH128" s="27"/>
      <c r="AI128" s="27"/>
      <c r="AJ128" s="27"/>
      <c r="AK128" s="27"/>
      <c r="AL128" s="27"/>
      <c r="AM128" s="27"/>
      <c r="AN128" s="27"/>
      <c r="AO128" s="27"/>
      <c r="AP128" s="27"/>
      <c r="AQ128" s="27"/>
      <c r="AR128" s="27"/>
      <c r="AS128" s="27"/>
      <c r="AT128" s="27"/>
      <c r="AU128" s="27"/>
      <c r="AV128" s="27"/>
      <c r="AW128" s="27"/>
      <c r="AX128" s="27"/>
      <c r="AY128" s="27"/>
      <c r="AZ128" s="27"/>
    </row>
    <row r="129" spans="1:52">
      <c r="A129" s="119" t="str">
        <f ca="1">CONCATENATE(INDIRECT("C"&amp;Variables!BL132),INDIRECT("F"&amp;Variables!BL132),INDIRECT("J"&amp;Variables!BL132))</f>
        <v/>
      </c>
      <c r="C129" s="27"/>
      <c r="D129" s="27"/>
      <c r="E129" s="27"/>
      <c r="F129" s="27"/>
      <c r="G129" s="27"/>
      <c r="H129" s="27"/>
      <c r="I129" s="27"/>
      <c r="J129" s="27"/>
      <c r="K129" s="27"/>
      <c r="L129" s="27"/>
      <c r="M129" s="27"/>
      <c r="N129" s="27"/>
      <c r="O129" s="27"/>
      <c r="P129" s="27"/>
      <c r="Q129" s="27"/>
      <c r="U129" s="27"/>
      <c r="V129" s="27"/>
      <c r="W129" s="27"/>
      <c r="X129" s="27"/>
      <c r="Y129" s="27"/>
      <c r="Z129" s="27"/>
      <c r="AA129" s="27"/>
      <c r="AB129" s="27"/>
      <c r="AC129" s="27"/>
      <c r="AD129" s="27"/>
      <c r="AE129" s="27"/>
      <c r="AF129" s="27"/>
      <c r="AG129" s="27"/>
      <c r="AH129" s="27"/>
      <c r="AI129" s="27"/>
      <c r="AJ129" s="27"/>
      <c r="AK129" s="27"/>
      <c r="AL129" s="27"/>
      <c r="AM129" s="27"/>
      <c r="AN129" s="27"/>
      <c r="AO129" s="27"/>
      <c r="AP129" s="27"/>
      <c r="AQ129" s="27"/>
      <c r="AR129" s="27"/>
      <c r="AS129" s="27"/>
      <c r="AT129" s="27"/>
      <c r="AU129" s="27"/>
      <c r="AV129" s="27"/>
      <c r="AW129" s="27"/>
      <c r="AX129" s="27"/>
      <c r="AY129" s="27"/>
      <c r="AZ129" s="27"/>
    </row>
    <row r="130" spans="1:52">
      <c r="A130" s="119" t="str">
        <f ca="1">CONCATENATE(INDIRECT("C"&amp;Variables!BL133),INDIRECT("F"&amp;Variables!BL133),INDIRECT("J"&amp;Variables!BL133))</f>
        <v/>
      </c>
      <c r="C130" s="27"/>
      <c r="D130" s="27"/>
      <c r="E130" s="27"/>
      <c r="F130" s="27"/>
      <c r="G130" s="27"/>
      <c r="H130" s="27"/>
      <c r="I130" s="27"/>
      <c r="J130" s="27"/>
      <c r="K130" s="27"/>
      <c r="L130" s="27"/>
      <c r="M130" s="27"/>
      <c r="N130" s="27"/>
      <c r="O130" s="27"/>
      <c r="P130" s="27"/>
      <c r="Q130" s="27"/>
      <c r="U130" s="27"/>
      <c r="V130" s="27"/>
      <c r="W130" s="27"/>
      <c r="X130" s="27"/>
      <c r="Y130" s="27"/>
      <c r="Z130" s="27"/>
      <c r="AA130" s="27"/>
      <c r="AB130" s="27"/>
      <c r="AC130" s="27"/>
      <c r="AD130" s="27"/>
      <c r="AE130" s="27"/>
      <c r="AF130" s="27"/>
      <c r="AG130" s="27"/>
      <c r="AH130" s="27"/>
      <c r="AI130" s="27"/>
      <c r="AJ130" s="27"/>
      <c r="AK130" s="27"/>
      <c r="AL130" s="27"/>
      <c r="AM130" s="27"/>
      <c r="AN130" s="27"/>
      <c r="AO130" s="27"/>
      <c r="AP130" s="27"/>
      <c r="AQ130" s="27"/>
      <c r="AR130" s="27"/>
      <c r="AS130" s="27"/>
      <c r="AT130" s="27"/>
      <c r="AU130" s="27"/>
      <c r="AV130" s="27"/>
      <c r="AW130" s="27"/>
      <c r="AX130" s="27"/>
      <c r="AY130" s="27"/>
      <c r="AZ130" s="27"/>
    </row>
    <row r="131" spans="1:52">
      <c r="A131" s="119" t="str">
        <f ca="1">CONCATENATE(INDIRECT("C"&amp;Variables!BL134),INDIRECT("F"&amp;Variables!BL134),INDIRECT("J"&amp;Variables!BL134))</f>
        <v/>
      </c>
      <c r="C131" s="27"/>
      <c r="D131" s="27"/>
      <c r="E131" s="27"/>
      <c r="F131" s="27"/>
      <c r="G131" s="27"/>
      <c r="H131" s="27"/>
      <c r="I131" s="27"/>
      <c r="J131" s="27"/>
      <c r="K131" s="27"/>
      <c r="L131" s="27"/>
      <c r="M131" s="27"/>
      <c r="N131" s="27"/>
      <c r="O131" s="27"/>
      <c r="P131" s="27"/>
      <c r="Q131" s="27"/>
      <c r="U131" s="27"/>
      <c r="V131" s="27"/>
      <c r="W131" s="27"/>
      <c r="X131" s="27"/>
      <c r="Y131" s="27"/>
      <c r="Z131" s="27"/>
      <c r="AA131" s="27"/>
      <c r="AB131" s="27"/>
      <c r="AC131" s="27"/>
      <c r="AD131" s="27"/>
      <c r="AE131" s="27"/>
      <c r="AF131" s="27"/>
      <c r="AG131" s="27"/>
      <c r="AH131" s="27"/>
      <c r="AI131" s="27"/>
      <c r="AJ131" s="27"/>
      <c r="AK131" s="27"/>
      <c r="AL131" s="27"/>
      <c r="AM131" s="27"/>
      <c r="AN131" s="27"/>
      <c r="AO131" s="27"/>
      <c r="AP131" s="27"/>
      <c r="AQ131" s="27"/>
      <c r="AR131" s="27"/>
      <c r="AS131" s="27"/>
      <c r="AT131" s="27"/>
      <c r="AU131" s="27"/>
      <c r="AV131" s="27"/>
      <c r="AW131" s="27"/>
      <c r="AX131" s="27"/>
      <c r="AY131" s="27"/>
      <c r="AZ131" s="27"/>
    </row>
    <row r="132" spans="1:52">
      <c r="A132" s="119" t="str">
        <f ca="1">CONCATENATE(INDIRECT("C"&amp;Variables!BL135),INDIRECT("F"&amp;Variables!BL135),INDIRECT("J"&amp;Variables!BL135))</f>
        <v/>
      </c>
      <c r="C132" s="27"/>
      <c r="D132" s="27"/>
      <c r="E132" s="27"/>
      <c r="F132" s="27"/>
      <c r="G132" s="27"/>
      <c r="H132" s="27"/>
      <c r="I132" s="27"/>
      <c r="J132" s="27"/>
      <c r="K132" s="27"/>
      <c r="L132" s="27"/>
      <c r="M132" s="27"/>
      <c r="N132" s="27"/>
      <c r="O132" s="27"/>
      <c r="P132" s="27"/>
      <c r="Q132" s="27"/>
      <c r="U132" s="27"/>
      <c r="V132" s="27"/>
      <c r="W132" s="27"/>
      <c r="X132" s="27"/>
      <c r="Y132" s="27"/>
      <c r="Z132" s="27"/>
      <c r="AA132" s="27"/>
      <c r="AB132" s="27"/>
      <c r="AC132" s="27"/>
      <c r="AD132" s="27"/>
      <c r="AE132" s="27"/>
      <c r="AF132" s="27"/>
      <c r="AG132" s="27"/>
      <c r="AH132" s="27"/>
      <c r="AI132" s="27"/>
      <c r="AJ132" s="27"/>
      <c r="AK132" s="27"/>
      <c r="AL132" s="27"/>
      <c r="AM132" s="27"/>
      <c r="AN132" s="27"/>
      <c r="AO132" s="27"/>
      <c r="AP132" s="27"/>
      <c r="AQ132" s="27"/>
      <c r="AR132" s="27"/>
      <c r="AS132" s="27"/>
      <c r="AT132" s="27"/>
      <c r="AU132" s="27"/>
      <c r="AV132" s="27"/>
      <c r="AW132" s="27"/>
      <c r="AX132" s="27"/>
      <c r="AY132" s="27"/>
      <c r="AZ132" s="27"/>
    </row>
    <row r="133" spans="1:52">
      <c r="A133" s="119" t="str">
        <f ca="1">CONCATENATE(INDIRECT("C"&amp;Variables!BL136),INDIRECT("F"&amp;Variables!BL136),INDIRECT("J"&amp;Variables!BL136))</f>
        <v/>
      </c>
      <c r="C133" s="27"/>
      <c r="D133" s="27"/>
      <c r="E133" s="27"/>
      <c r="F133" s="27"/>
      <c r="G133" s="27"/>
      <c r="H133" s="27"/>
      <c r="I133" s="27"/>
      <c r="J133" s="27"/>
      <c r="K133" s="27"/>
      <c r="L133" s="27"/>
      <c r="M133" s="27"/>
      <c r="N133" s="27"/>
      <c r="O133" s="27"/>
      <c r="P133" s="27"/>
      <c r="Q133" s="27"/>
      <c r="U133" s="27"/>
      <c r="V133" s="27"/>
      <c r="W133" s="27"/>
      <c r="X133" s="27"/>
      <c r="Y133" s="27"/>
      <c r="Z133" s="27"/>
      <c r="AA133" s="27"/>
      <c r="AB133" s="27"/>
      <c r="AC133" s="27"/>
      <c r="AD133" s="27"/>
      <c r="AE133" s="27"/>
      <c r="AF133" s="27"/>
      <c r="AG133" s="27"/>
      <c r="AH133" s="27"/>
      <c r="AI133" s="27"/>
      <c r="AJ133" s="27"/>
      <c r="AK133" s="27"/>
      <c r="AL133" s="27"/>
      <c r="AM133" s="27"/>
      <c r="AN133" s="27"/>
      <c r="AO133" s="27"/>
      <c r="AP133" s="27"/>
      <c r="AQ133" s="27"/>
      <c r="AR133" s="27"/>
      <c r="AS133" s="27"/>
      <c r="AT133" s="27"/>
      <c r="AU133" s="27"/>
      <c r="AV133" s="27"/>
      <c r="AW133" s="27"/>
      <c r="AX133" s="27"/>
      <c r="AY133" s="27"/>
      <c r="AZ133" s="27"/>
    </row>
    <row r="134" spans="1:52">
      <c r="A134" s="119" t="str">
        <f ca="1">CONCATENATE(INDIRECT("C"&amp;Variables!BL137),INDIRECT("F"&amp;Variables!BL137),INDIRECT("J"&amp;Variables!BL137))</f>
        <v/>
      </c>
      <c r="C134" s="27"/>
      <c r="D134" s="27"/>
      <c r="E134" s="27"/>
      <c r="F134" s="27"/>
      <c r="G134" s="27"/>
      <c r="H134" s="27"/>
      <c r="I134" s="27"/>
      <c r="J134" s="27"/>
      <c r="K134" s="27"/>
      <c r="L134" s="27"/>
      <c r="M134" s="27"/>
      <c r="N134" s="27"/>
      <c r="O134" s="27"/>
      <c r="P134" s="27"/>
      <c r="Q134" s="27"/>
      <c r="U134" s="27"/>
      <c r="V134" s="27"/>
      <c r="W134" s="27"/>
      <c r="X134" s="27"/>
      <c r="Y134" s="27"/>
      <c r="Z134" s="27"/>
      <c r="AA134" s="27"/>
      <c r="AB134" s="27"/>
      <c r="AC134" s="27"/>
      <c r="AD134" s="27"/>
      <c r="AE134" s="27"/>
      <c r="AF134" s="27"/>
      <c r="AG134" s="27"/>
      <c r="AH134" s="27"/>
      <c r="AI134" s="27"/>
      <c r="AJ134" s="27"/>
      <c r="AK134" s="27"/>
      <c r="AL134" s="27"/>
      <c r="AM134" s="27"/>
      <c r="AN134" s="27"/>
      <c r="AO134" s="27"/>
      <c r="AP134" s="27"/>
      <c r="AQ134" s="27"/>
      <c r="AR134" s="27"/>
      <c r="AS134" s="27"/>
      <c r="AT134" s="27"/>
      <c r="AU134" s="27"/>
      <c r="AV134" s="27"/>
      <c r="AW134" s="27"/>
      <c r="AX134" s="27"/>
      <c r="AY134" s="27"/>
      <c r="AZ134" s="27"/>
    </row>
    <row r="135" spans="1:52">
      <c r="A135" s="119" t="str">
        <f ca="1">CONCATENATE(INDIRECT("C"&amp;Variables!BL138),INDIRECT("F"&amp;Variables!BL138),INDIRECT("J"&amp;Variables!BL138))</f>
        <v/>
      </c>
      <c r="C135" s="27"/>
      <c r="D135" s="27"/>
      <c r="E135" s="27"/>
      <c r="F135" s="27"/>
      <c r="G135" s="27"/>
      <c r="H135" s="27"/>
      <c r="I135" s="27"/>
      <c r="J135" s="27"/>
      <c r="K135" s="27"/>
      <c r="L135" s="27"/>
      <c r="M135" s="27"/>
      <c r="N135" s="27"/>
      <c r="O135" s="27"/>
      <c r="P135" s="27"/>
      <c r="Q135" s="27"/>
      <c r="U135" s="27"/>
      <c r="V135" s="27"/>
      <c r="W135" s="27"/>
      <c r="X135" s="27"/>
      <c r="Y135" s="27"/>
      <c r="Z135" s="27"/>
      <c r="AA135" s="27"/>
      <c r="AB135" s="27"/>
      <c r="AC135" s="27"/>
      <c r="AD135" s="27"/>
      <c r="AE135" s="27"/>
      <c r="AF135" s="27"/>
      <c r="AG135" s="27"/>
      <c r="AH135" s="27"/>
      <c r="AI135" s="27"/>
      <c r="AJ135" s="27"/>
      <c r="AK135" s="27"/>
      <c r="AL135" s="27"/>
      <c r="AM135" s="27"/>
      <c r="AN135" s="27"/>
      <c r="AO135" s="27"/>
      <c r="AP135" s="27"/>
      <c r="AQ135" s="27"/>
      <c r="AR135" s="27"/>
      <c r="AS135" s="27"/>
      <c r="AT135" s="27"/>
      <c r="AU135" s="27"/>
      <c r="AV135" s="27"/>
      <c r="AW135" s="27"/>
      <c r="AX135" s="27"/>
      <c r="AY135" s="27"/>
      <c r="AZ135" s="27"/>
    </row>
    <row r="136" spans="1:52">
      <c r="A136" s="119" t="str">
        <f ca="1">CONCATENATE(INDIRECT("C"&amp;Variables!BL139),INDIRECT("F"&amp;Variables!BL139),INDIRECT("J"&amp;Variables!BL139))</f>
        <v/>
      </c>
      <c r="C136" s="27"/>
      <c r="D136" s="27"/>
      <c r="E136" s="27"/>
      <c r="F136" s="27"/>
      <c r="G136" s="27"/>
      <c r="H136" s="27"/>
      <c r="I136" s="27"/>
      <c r="J136" s="27"/>
      <c r="K136" s="27"/>
      <c r="L136" s="27"/>
      <c r="M136" s="27"/>
      <c r="N136" s="27"/>
      <c r="O136" s="27"/>
      <c r="P136" s="27"/>
      <c r="Q136" s="27"/>
      <c r="U136" s="27"/>
      <c r="V136" s="27"/>
      <c r="W136" s="27"/>
      <c r="X136" s="27"/>
      <c r="Y136" s="27"/>
      <c r="Z136" s="27"/>
      <c r="AA136" s="27"/>
      <c r="AB136" s="27"/>
      <c r="AC136" s="27"/>
      <c r="AD136" s="27"/>
      <c r="AE136" s="27"/>
      <c r="AF136" s="27"/>
      <c r="AG136" s="27"/>
      <c r="AH136" s="27"/>
      <c r="AI136" s="27"/>
      <c r="AJ136" s="27"/>
      <c r="AK136" s="27"/>
      <c r="AL136" s="27"/>
      <c r="AM136" s="27"/>
      <c r="AN136" s="27"/>
      <c r="AO136" s="27"/>
      <c r="AP136" s="27"/>
      <c r="AQ136" s="27"/>
      <c r="AR136" s="27"/>
      <c r="AS136" s="27"/>
      <c r="AT136" s="27"/>
      <c r="AU136" s="27"/>
      <c r="AV136" s="27"/>
      <c r="AW136" s="27"/>
      <c r="AX136" s="27"/>
      <c r="AY136" s="27"/>
      <c r="AZ136" s="27"/>
    </row>
    <row r="137" spans="1:52">
      <c r="A137" s="119" t="str">
        <f ca="1">CONCATENATE(INDIRECT("C"&amp;Variables!BL140),INDIRECT("F"&amp;Variables!BL140),INDIRECT("J"&amp;Variables!BL140))</f>
        <v/>
      </c>
      <c r="C137" s="27"/>
      <c r="D137" s="27"/>
      <c r="E137" s="27"/>
      <c r="F137" s="27"/>
      <c r="G137" s="27"/>
      <c r="H137" s="27"/>
      <c r="I137" s="27"/>
      <c r="J137" s="27"/>
      <c r="K137" s="27"/>
      <c r="L137" s="27"/>
      <c r="M137" s="27"/>
      <c r="N137" s="27"/>
      <c r="O137" s="27"/>
      <c r="P137" s="27"/>
      <c r="Q137" s="27"/>
      <c r="U137" s="27"/>
      <c r="V137" s="27"/>
      <c r="W137" s="27"/>
      <c r="X137" s="27"/>
      <c r="Y137" s="27"/>
      <c r="Z137" s="27"/>
      <c r="AA137" s="27"/>
      <c r="AB137" s="27"/>
      <c r="AC137" s="27"/>
      <c r="AD137" s="27"/>
      <c r="AE137" s="27"/>
      <c r="AF137" s="27"/>
      <c r="AG137" s="27"/>
      <c r="AH137" s="27"/>
      <c r="AI137" s="27"/>
      <c r="AJ137" s="27"/>
      <c r="AK137" s="27"/>
      <c r="AL137" s="27"/>
      <c r="AM137" s="27"/>
      <c r="AN137" s="27"/>
      <c r="AO137" s="27"/>
      <c r="AP137" s="27"/>
      <c r="AQ137" s="27"/>
      <c r="AR137" s="27"/>
      <c r="AS137" s="27"/>
      <c r="AT137" s="27"/>
      <c r="AU137" s="27"/>
      <c r="AV137" s="27"/>
      <c r="AW137" s="27"/>
      <c r="AX137" s="27"/>
      <c r="AY137" s="27"/>
      <c r="AZ137" s="27"/>
    </row>
    <row r="138" spans="1:52">
      <c r="A138" s="119" t="str">
        <f ca="1">CONCATENATE(INDIRECT("C"&amp;Variables!BL141),INDIRECT("F"&amp;Variables!BL141),INDIRECT("J"&amp;Variables!BL141))</f>
        <v/>
      </c>
      <c r="C138" s="27"/>
      <c r="D138" s="27"/>
      <c r="E138" s="27"/>
      <c r="F138" s="27"/>
      <c r="G138" s="27"/>
      <c r="H138" s="27"/>
      <c r="I138" s="27"/>
      <c r="J138" s="27"/>
      <c r="K138" s="27"/>
      <c r="L138" s="27"/>
      <c r="M138" s="27"/>
      <c r="N138" s="27"/>
      <c r="O138" s="27"/>
      <c r="P138" s="27"/>
      <c r="Q138" s="27"/>
      <c r="U138" s="27"/>
      <c r="V138" s="27"/>
      <c r="W138" s="27"/>
      <c r="X138" s="27"/>
      <c r="Y138" s="27"/>
      <c r="Z138" s="27"/>
      <c r="AA138" s="27"/>
      <c r="AB138" s="27"/>
      <c r="AC138" s="27"/>
      <c r="AD138" s="27"/>
      <c r="AE138" s="27"/>
      <c r="AF138" s="27"/>
      <c r="AG138" s="27"/>
      <c r="AH138" s="27"/>
      <c r="AI138" s="27"/>
      <c r="AJ138" s="27"/>
      <c r="AK138" s="27"/>
      <c r="AL138" s="27"/>
      <c r="AM138" s="27"/>
      <c r="AN138" s="27"/>
      <c r="AO138" s="27"/>
      <c r="AP138" s="27"/>
      <c r="AQ138" s="27"/>
      <c r="AR138" s="27"/>
      <c r="AS138" s="27"/>
      <c r="AT138" s="27"/>
      <c r="AU138" s="27"/>
      <c r="AV138" s="27"/>
      <c r="AW138" s="27"/>
      <c r="AX138" s="27"/>
      <c r="AY138" s="27"/>
      <c r="AZ138" s="27"/>
    </row>
    <row r="139" spans="1:52">
      <c r="A139" s="119" t="str">
        <f ca="1">CONCATENATE(INDIRECT("C"&amp;Variables!BL142),INDIRECT("F"&amp;Variables!BL142),INDIRECT("J"&amp;Variables!BL142))</f>
        <v/>
      </c>
      <c r="C139" s="27"/>
      <c r="D139" s="27"/>
      <c r="E139" s="27"/>
      <c r="F139" s="27"/>
      <c r="G139" s="27"/>
      <c r="H139" s="27"/>
      <c r="I139" s="27"/>
      <c r="J139" s="27"/>
      <c r="K139" s="27"/>
      <c r="L139" s="27"/>
      <c r="M139" s="27"/>
      <c r="N139" s="27"/>
      <c r="O139" s="27"/>
      <c r="P139" s="27"/>
      <c r="Q139" s="27"/>
      <c r="U139" s="27"/>
      <c r="V139" s="27"/>
      <c r="W139" s="27"/>
      <c r="X139" s="27"/>
      <c r="Y139" s="27"/>
      <c r="Z139" s="27"/>
      <c r="AA139" s="27"/>
      <c r="AB139" s="27"/>
      <c r="AC139" s="27"/>
      <c r="AD139" s="27"/>
      <c r="AE139" s="27"/>
      <c r="AF139" s="27"/>
      <c r="AG139" s="27"/>
      <c r="AH139" s="27"/>
      <c r="AI139" s="27"/>
      <c r="AJ139" s="27"/>
      <c r="AK139" s="27"/>
      <c r="AL139" s="27"/>
      <c r="AM139" s="27"/>
      <c r="AN139" s="27"/>
      <c r="AO139" s="27"/>
      <c r="AP139" s="27"/>
      <c r="AQ139" s="27"/>
      <c r="AR139" s="27"/>
      <c r="AS139" s="27"/>
      <c r="AT139" s="27"/>
      <c r="AU139" s="27"/>
      <c r="AV139" s="27"/>
      <c r="AW139" s="27"/>
      <c r="AX139" s="27"/>
      <c r="AY139" s="27"/>
      <c r="AZ139" s="27"/>
    </row>
    <row r="140" spans="1:52">
      <c r="A140" s="119" t="str">
        <f ca="1">CONCATENATE(INDIRECT("C"&amp;Variables!BL143),INDIRECT("F"&amp;Variables!BL143),INDIRECT("J"&amp;Variables!BL143))</f>
        <v/>
      </c>
      <c r="C140" s="27"/>
      <c r="D140" s="27"/>
      <c r="E140" s="27"/>
      <c r="F140" s="27"/>
      <c r="G140" s="27"/>
      <c r="H140" s="27"/>
      <c r="I140" s="27"/>
      <c r="J140" s="27"/>
      <c r="K140" s="27"/>
      <c r="L140" s="27"/>
      <c r="M140" s="27"/>
      <c r="N140" s="27"/>
      <c r="O140" s="27"/>
      <c r="P140" s="27"/>
      <c r="Q140" s="27"/>
      <c r="U140" s="27"/>
      <c r="V140" s="27"/>
      <c r="W140" s="27"/>
      <c r="X140" s="27"/>
      <c r="Y140" s="27"/>
      <c r="Z140" s="27"/>
      <c r="AA140" s="27"/>
      <c r="AB140" s="27"/>
      <c r="AC140" s="27"/>
      <c r="AD140" s="27"/>
      <c r="AE140" s="27"/>
      <c r="AF140" s="27"/>
      <c r="AG140" s="27"/>
      <c r="AH140" s="27"/>
      <c r="AI140" s="27"/>
      <c r="AJ140" s="27"/>
      <c r="AK140" s="27"/>
      <c r="AL140" s="27"/>
      <c r="AM140" s="27"/>
      <c r="AN140" s="27"/>
      <c r="AO140" s="27"/>
      <c r="AP140" s="27"/>
      <c r="AQ140" s="27"/>
      <c r="AR140" s="27"/>
      <c r="AS140" s="27"/>
      <c r="AT140" s="27"/>
      <c r="AU140" s="27"/>
      <c r="AV140" s="27"/>
      <c r="AW140" s="27"/>
      <c r="AX140" s="27"/>
      <c r="AY140" s="27"/>
      <c r="AZ140" s="27"/>
    </row>
    <row r="141" spans="1:52">
      <c r="A141" s="119" t="str">
        <f ca="1">CONCATENATE(INDIRECT("C"&amp;Variables!BL144),INDIRECT("F"&amp;Variables!BL144),INDIRECT("J"&amp;Variables!BL144))</f>
        <v/>
      </c>
      <c r="C141" s="27"/>
      <c r="D141" s="27"/>
      <c r="E141" s="27"/>
      <c r="F141" s="27"/>
      <c r="G141" s="27"/>
      <c r="H141" s="27"/>
      <c r="I141" s="27"/>
      <c r="J141" s="27"/>
      <c r="K141" s="27"/>
      <c r="L141" s="27"/>
      <c r="M141" s="27"/>
      <c r="N141" s="27"/>
      <c r="O141" s="27"/>
      <c r="P141" s="27"/>
      <c r="Q141" s="27"/>
      <c r="U141" s="27"/>
      <c r="V141" s="27"/>
      <c r="W141" s="27"/>
      <c r="X141" s="27"/>
      <c r="Y141" s="27"/>
      <c r="Z141" s="27"/>
      <c r="AA141" s="27"/>
      <c r="AB141" s="27"/>
      <c r="AC141" s="27"/>
      <c r="AD141" s="27"/>
      <c r="AE141" s="27"/>
      <c r="AF141" s="27"/>
      <c r="AG141" s="27"/>
      <c r="AH141" s="27"/>
      <c r="AI141" s="27"/>
      <c r="AJ141" s="27"/>
      <c r="AK141" s="27"/>
      <c r="AL141" s="27"/>
      <c r="AM141" s="27"/>
      <c r="AN141" s="27"/>
      <c r="AO141" s="27"/>
      <c r="AP141" s="27"/>
      <c r="AQ141" s="27"/>
      <c r="AR141" s="27"/>
      <c r="AS141" s="27"/>
      <c r="AT141" s="27"/>
      <c r="AU141" s="27"/>
      <c r="AV141" s="27"/>
      <c r="AW141" s="27"/>
      <c r="AX141" s="27"/>
      <c r="AY141" s="27"/>
      <c r="AZ141" s="27"/>
    </row>
    <row r="142" spans="1:52">
      <c r="A142" s="119" t="str">
        <f ca="1">CONCATENATE(INDIRECT("C"&amp;Variables!BL145),INDIRECT("F"&amp;Variables!BL145),INDIRECT("J"&amp;Variables!BL145))</f>
        <v/>
      </c>
      <c r="C142" s="27"/>
      <c r="D142" s="27"/>
      <c r="E142" s="27"/>
      <c r="F142" s="27"/>
      <c r="G142" s="27"/>
      <c r="H142" s="27"/>
      <c r="I142" s="27"/>
      <c r="J142" s="27"/>
      <c r="K142" s="27"/>
      <c r="L142" s="27"/>
      <c r="M142" s="27"/>
      <c r="N142" s="27"/>
      <c r="O142" s="27"/>
      <c r="P142" s="27"/>
      <c r="Q142" s="27"/>
      <c r="U142" s="27"/>
      <c r="V142" s="27"/>
      <c r="W142" s="27"/>
      <c r="X142" s="27"/>
      <c r="Y142" s="27"/>
      <c r="Z142" s="27"/>
      <c r="AA142" s="27"/>
      <c r="AB142" s="27"/>
      <c r="AC142" s="27"/>
      <c r="AD142" s="27"/>
      <c r="AE142" s="27"/>
      <c r="AF142" s="27"/>
      <c r="AG142" s="27"/>
      <c r="AH142" s="27"/>
      <c r="AI142" s="27"/>
      <c r="AJ142" s="27"/>
      <c r="AK142" s="27"/>
      <c r="AL142" s="27"/>
      <c r="AM142" s="27"/>
      <c r="AN142" s="27"/>
      <c r="AO142" s="27"/>
      <c r="AP142" s="27"/>
      <c r="AQ142" s="27"/>
      <c r="AR142" s="27"/>
      <c r="AS142" s="27"/>
      <c r="AT142" s="27"/>
      <c r="AU142" s="27"/>
      <c r="AV142" s="27"/>
      <c r="AW142" s="27"/>
      <c r="AX142" s="27"/>
      <c r="AY142" s="27"/>
      <c r="AZ142" s="27"/>
    </row>
    <row r="143" spans="1:52">
      <c r="A143" s="119" t="str">
        <f ca="1">CONCATENATE(INDIRECT("C"&amp;Variables!BL146),INDIRECT("F"&amp;Variables!BL146),INDIRECT("J"&amp;Variables!BL146))</f>
        <v/>
      </c>
      <c r="C143" s="27"/>
      <c r="D143" s="27"/>
      <c r="E143" s="27"/>
      <c r="F143" s="27"/>
      <c r="G143" s="27"/>
      <c r="H143" s="27"/>
      <c r="I143" s="27"/>
      <c r="J143" s="27"/>
      <c r="K143" s="27"/>
      <c r="L143" s="27"/>
      <c r="M143" s="27"/>
      <c r="N143" s="27"/>
      <c r="O143" s="27"/>
      <c r="P143" s="27"/>
      <c r="Q143" s="27"/>
      <c r="U143" s="27"/>
      <c r="V143" s="27"/>
      <c r="W143" s="27"/>
      <c r="X143" s="27"/>
      <c r="Y143" s="27"/>
      <c r="Z143" s="27"/>
      <c r="AA143" s="27"/>
      <c r="AB143" s="27"/>
      <c r="AC143" s="27"/>
      <c r="AD143" s="27"/>
      <c r="AE143" s="27"/>
      <c r="AF143" s="27"/>
      <c r="AG143" s="27"/>
      <c r="AH143" s="27"/>
      <c r="AI143" s="27"/>
      <c r="AJ143" s="27"/>
      <c r="AK143" s="27"/>
      <c r="AL143" s="27"/>
      <c r="AM143" s="27"/>
      <c r="AN143" s="27"/>
      <c r="AO143" s="27"/>
      <c r="AP143" s="27"/>
      <c r="AQ143" s="27"/>
      <c r="AR143" s="27"/>
      <c r="AS143" s="27"/>
      <c r="AT143" s="27"/>
      <c r="AU143" s="27"/>
      <c r="AV143" s="27"/>
      <c r="AW143" s="27"/>
      <c r="AX143" s="27"/>
      <c r="AY143" s="27"/>
      <c r="AZ143" s="27"/>
    </row>
    <row r="144" spans="1:52">
      <c r="A144" s="119" t="str">
        <f ca="1">CONCATENATE(INDIRECT("C"&amp;Variables!BL147),INDIRECT("F"&amp;Variables!BL147),INDIRECT("J"&amp;Variables!BL147))</f>
        <v/>
      </c>
      <c r="C144" s="27"/>
      <c r="D144" s="27"/>
      <c r="E144" s="27"/>
      <c r="F144" s="27"/>
      <c r="G144" s="27"/>
      <c r="H144" s="27"/>
      <c r="I144" s="27"/>
      <c r="J144" s="27"/>
      <c r="K144" s="27"/>
      <c r="L144" s="27"/>
      <c r="M144" s="27"/>
      <c r="N144" s="27"/>
      <c r="O144" s="27"/>
      <c r="P144" s="27"/>
      <c r="Q144" s="27"/>
      <c r="U144" s="27"/>
      <c r="V144" s="27"/>
      <c r="W144" s="27"/>
      <c r="X144" s="27"/>
      <c r="Y144" s="27"/>
      <c r="Z144" s="27"/>
      <c r="AA144" s="27"/>
      <c r="AB144" s="27"/>
      <c r="AC144" s="27"/>
      <c r="AD144" s="27"/>
      <c r="AE144" s="27"/>
      <c r="AF144" s="27"/>
      <c r="AG144" s="27"/>
      <c r="AH144" s="27"/>
      <c r="AI144" s="27"/>
      <c r="AJ144" s="27"/>
      <c r="AK144" s="27"/>
      <c r="AL144" s="27"/>
      <c r="AM144" s="27"/>
      <c r="AN144" s="27"/>
      <c r="AO144" s="27"/>
      <c r="AP144" s="27"/>
      <c r="AQ144" s="27"/>
      <c r="AR144" s="27"/>
      <c r="AS144" s="27"/>
      <c r="AT144" s="27"/>
      <c r="AU144" s="27"/>
      <c r="AV144" s="27"/>
      <c r="AW144" s="27"/>
      <c r="AX144" s="27"/>
      <c r="AY144" s="27"/>
      <c r="AZ144" s="27"/>
    </row>
    <row r="145" spans="1:52">
      <c r="A145" s="119" t="str">
        <f ca="1">CONCATENATE(INDIRECT("C"&amp;Variables!BL148),INDIRECT("F"&amp;Variables!BL148),INDIRECT("J"&amp;Variables!BL148))</f>
        <v/>
      </c>
      <c r="C145" s="27"/>
      <c r="D145" s="27"/>
      <c r="E145" s="27"/>
      <c r="F145" s="27"/>
      <c r="G145" s="27"/>
      <c r="H145" s="27"/>
      <c r="I145" s="27"/>
      <c r="J145" s="27"/>
      <c r="K145" s="27"/>
      <c r="L145" s="27"/>
      <c r="M145" s="27"/>
      <c r="N145" s="27"/>
      <c r="O145" s="27"/>
      <c r="P145" s="27"/>
      <c r="Q145" s="27"/>
      <c r="U145" s="27"/>
      <c r="V145" s="27"/>
      <c r="W145" s="27"/>
      <c r="X145" s="27"/>
      <c r="Y145" s="27"/>
      <c r="Z145" s="27"/>
      <c r="AA145" s="27"/>
      <c r="AB145" s="27"/>
      <c r="AC145" s="27"/>
      <c r="AD145" s="27"/>
      <c r="AE145" s="27"/>
      <c r="AF145" s="27"/>
      <c r="AG145" s="27"/>
      <c r="AH145" s="27"/>
      <c r="AI145" s="27"/>
      <c r="AJ145" s="27"/>
      <c r="AK145" s="27"/>
      <c r="AL145" s="27"/>
      <c r="AM145" s="27"/>
      <c r="AN145" s="27"/>
      <c r="AO145" s="27"/>
      <c r="AP145" s="27"/>
      <c r="AQ145" s="27"/>
      <c r="AR145" s="27"/>
      <c r="AS145" s="27"/>
      <c r="AT145" s="27"/>
      <c r="AU145" s="27"/>
      <c r="AV145" s="27"/>
      <c r="AW145" s="27"/>
      <c r="AX145" s="27"/>
      <c r="AY145" s="27"/>
      <c r="AZ145" s="27"/>
    </row>
    <row r="146" spans="1:52">
      <c r="A146" s="119" t="str">
        <f ca="1">CONCATENATE(INDIRECT("C"&amp;Variables!BL149),INDIRECT("F"&amp;Variables!BL149),INDIRECT("J"&amp;Variables!BL149))</f>
        <v/>
      </c>
      <c r="C146" s="27"/>
      <c r="D146" s="27"/>
      <c r="E146" s="27"/>
      <c r="F146" s="27"/>
      <c r="G146" s="27"/>
      <c r="H146" s="27"/>
      <c r="I146" s="27"/>
      <c r="J146" s="27"/>
      <c r="K146" s="27"/>
      <c r="L146" s="27"/>
      <c r="M146" s="27"/>
      <c r="N146" s="27"/>
      <c r="O146" s="27"/>
      <c r="P146" s="27"/>
      <c r="Q146" s="27"/>
      <c r="U146" s="27"/>
      <c r="V146" s="27"/>
      <c r="W146" s="27"/>
      <c r="X146" s="27"/>
      <c r="Y146" s="27"/>
      <c r="Z146" s="27"/>
      <c r="AA146" s="27"/>
      <c r="AB146" s="27"/>
      <c r="AC146" s="27"/>
      <c r="AD146" s="27"/>
      <c r="AE146" s="27"/>
      <c r="AF146" s="27"/>
      <c r="AG146" s="27"/>
      <c r="AH146" s="27"/>
      <c r="AI146" s="27"/>
      <c r="AJ146" s="27"/>
      <c r="AK146" s="27"/>
      <c r="AL146" s="27"/>
      <c r="AM146" s="27"/>
      <c r="AN146" s="27"/>
      <c r="AO146" s="27"/>
      <c r="AP146" s="27"/>
      <c r="AQ146" s="27"/>
      <c r="AR146" s="27"/>
      <c r="AS146" s="27"/>
      <c r="AT146" s="27"/>
      <c r="AU146" s="27"/>
      <c r="AV146" s="27"/>
      <c r="AW146" s="27"/>
      <c r="AX146" s="27"/>
      <c r="AY146" s="27"/>
      <c r="AZ146" s="27"/>
    </row>
    <row r="147" spans="1:52">
      <c r="A147" s="119" t="str">
        <f ca="1">CONCATENATE(INDIRECT("C"&amp;Variables!BL151),INDIRECT("F"&amp;Variables!BL151),INDIRECT("J"&amp;Variables!BL151))</f>
        <v/>
      </c>
      <c r="C147" s="27"/>
      <c r="D147" s="27"/>
      <c r="E147" s="27"/>
      <c r="F147" s="27"/>
      <c r="G147" s="27"/>
      <c r="H147" s="27"/>
      <c r="I147" s="27"/>
      <c r="J147" s="27"/>
      <c r="K147" s="27"/>
      <c r="L147" s="27"/>
      <c r="M147" s="27"/>
      <c r="N147" s="27"/>
      <c r="O147" s="27"/>
      <c r="P147" s="27"/>
      <c r="Q147" s="27"/>
      <c r="U147" s="27"/>
      <c r="V147" s="27"/>
      <c r="W147" s="27"/>
      <c r="X147" s="27"/>
      <c r="Y147" s="27"/>
      <c r="Z147" s="27"/>
      <c r="AA147" s="27"/>
      <c r="AB147" s="27"/>
      <c r="AC147" s="27"/>
      <c r="AD147" s="27"/>
      <c r="AE147" s="27"/>
      <c r="AF147" s="27"/>
      <c r="AG147" s="27"/>
      <c r="AH147" s="27"/>
      <c r="AI147" s="27"/>
      <c r="AJ147" s="27"/>
      <c r="AK147" s="27"/>
      <c r="AL147" s="27"/>
      <c r="AM147" s="27"/>
      <c r="AN147" s="27"/>
      <c r="AO147" s="27"/>
      <c r="AP147" s="27"/>
      <c r="AQ147" s="27"/>
      <c r="AR147" s="27"/>
      <c r="AS147" s="27"/>
      <c r="AT147" s="27"/>
      <c r="AU147" s="27"/>
      <c r="AV147" s="27"/>
      <c r="AW147" s="27"/>
      <c r="AX147" s="27"/>
      <c r="AY147" s="27"/>
      <c r="AZ147" s="27"/>
    </row>
    <row r="148" spans="1:52">
      <c r="A148" s="119" t="str">
        <f ca="1">CONCATENATE(INDIRECT("C"&amp;Variables!BL152),INDIRECT("F"&amp;Variables!BL152),INDIRECT("J"&amp;Variables!BL152))</f>
        <v/>
      </c>
      <c r="C148" s="27"/>
      <c r="D148" s="27"/>
      <c r="E148" s="27"/>
      <c r="F148" s="27"/>
      <c r="G148" s="27"/>
      <c r="H148" s="27"/>
      <c r="I148" s="27"/>
      <c r="J148" s="27"/>
      <c r="K148" s="27"/>
      <c r="L148" s="27"/>
      <c r="M148" s="27"/>
      <c r="N148" s="27"/>
      <c r="O148" s="27"/>
      <c r="P148" s="27"/>
      <c r="Q148" s="27"/>
      <c r="U148" s="27"/>
      <c r="V148" s="27"/>
      <c r="W148" s="27"/>
      <c r="X148" s="27"/>
      <c r="Y148" s="27"/>
      <c r="Z148" s="27"/>
      <c r="AA148" s="27"/>
      <c r="AB148" s="27"/>
      <c r="AC148" s="27"/>
      <c r="AD148" s="27"/>
      <c r="AE148" s="27"/>
      <c r="AF148" s="27"/>
      <c r="AG148" s="27"/>
      <c r="AH148" s="27"/>
      <c r="AI148" s="27"/>
      <c r="AJ148" s="27"/>
      <c r="AK148" s="27"/>
      <c r="AL148" s="27"/>
      <c r="AM148" s="27"/>
      <c r="AN148" s="27"/>
      <c r="AO148" s="27"/>
      <c r="AP148" s="27"/>
      <c r="AQ148" s="27"/>
      <c r="AR148" s="27"/>
      <c r="AS148" s="27"/>
      <c r="AT148" s="27"/>
      <c r="AU148" s="27"/>
      <c r="AV148" s="27"/>
      <c r="AW148" s="27"/>
      <c r="AX148" s="27"/>
      <c r="AY148" s="27"/>
      <c r="AZ148" s="27"/>
    </row>
    <row r="149" spans="1:52">
      <c r="A149" s="119" t="str">
        <f ca="1">CONCATENATE(INDIRECT("C"&amp;Variables!BL153),INDIRECT("F"&amp;Variables!BL153),INDIRECT("J"&amp;Variables!BL153))</f>
        <v/>
      </c>
      <c r="C149" s="27"/>
      <c r="D149" s="27"/>
      <c r="E149" s="27"/>
      <c r="F149" s="27"/>
      <c r="G149" s="27"/>
      <c r="H149" s="27"/>
      <c r="I149" s="27"/>
      <c r="J149" s="27"/>
      <c r="K149" s="27"/>
      <c r="L149" s="27"/>
      <c r="M149" s="27"/>
      <c r="N149" s="27"/>
      <c r="O149" s="27"/>
      <c r="P149" s="27"/>
      <c r="Q149" s="27"/>
      <c r="U149" s="27"/>
      <c r="V149" s="27"/>
      <c r="W149" s="27"/>
      <c r="X149" s="27"/>
      <c r="Y149" s="27"/>
      <c r="Z149" s="27"/>
      <c r="AA149" s="27"/>
      <c r="AB149" s="27"/>
      <c r="AC149" s="27"/>
      <c r="AD149" s="27"/>
      <c r="AE149" s="27"/>
      <c r="AF149" s="27"/>
      <c r="AG149" s="27"/>
      <c r="AH149" s="27"/>
      <c r="AI149" s="27"/>
      <c r="AJ149" s="27"/>
      <c r="AK149" s="27"/>
      <c r="AL149" s="27"/>
      <c r="AM149" s="27"/>
      <c r="AN149" s="27"/>
      <c r="AO149" s="27"/>
      <c r="AP149" s="27"/>
      <c r="AQ149" s="27"/>
      <c r="AR149" s="27"/>
      <c r="AS149" s="27"/>
      <c r="AT149" s="27"/>
      <c r="AU149" s="27"/>
      <c r="AV149" s="27"/>
      <c r="AW149" s="27"/>
      <c r="AX149" s="27"/>
      <c r="AY149" s="27"/>
      <c r="AZ149" s="27"/>
    </row>
    <row r="150" spans="1:52">
      <c r="A150" s="119" t="str">
        <f ca="1">CONCATENATE(INDIRECT("C"&amp;Variables!BL154),INDIRECT("F"&amp;Variables!BL154),INDIRECT("J"&amp;Variables!BL154))</f>
        <v/>
      </c>
      <c r="C150" s="27"/>
      <c r="D150" s="27"/>
      <c r="E150" s="27"/>
      <c r="F150" s="27"/>
      <c r="G150" s="27"/>
      <c r="H150" s="27"/>
      <c r="I150" s="27"/>
      <c r="J150" s="27"/>
      <c r="K150" s="27"/>
      <c r="L150" s="27"/>
      <c r="M150" s="27"/>
      <c r="N150" s="27"/>
      <c r="O150" s="27"/>
      <c r="P150" s="27"/>
      <c r="Q150" s="27"/>
      <c r="U150" s="27"/>
      <c r="V150" s="27"/>
      <c r="W150" s="27"/>
      <c r="X150" s="27"/>
      <c r="Y150" s="27"/>
      <c r="Z150" s="27"/>
      <c r="AA150" s="27"/>
      <c r="AB150" s="27"/>
      <c r="AC150" s="27"/>
      <c r="AD150" s="27"/>
      <c r="AE150" s="27"/>
      <c r="AF150" s="27"/>
      <c r="AG150" s="27"/>
      <c r="AH150" s="27"/>
      <c r="AI150" s="27"/>
      <c r="AJ150" s="27"/>
      <c r="AK150" s="27"/>
      <c r="AL150" s="27"/>
      <c r="AM150" s="27"/>
      <c r="AN150" s="27"/>
      <c r="AO150" s="27"/>
      <c r="AP150" s="27"/>
      <c r="AQ150" s="27"/>
      <c r="AR150" s="27"/>
      <c r="AS150" s="27"/>
      <c r="AT150" s="27"/>
      <c r="AU150" s="27"/>
      <c r="AV150" s="27"/>
      <c r="AW150" s="27"/>
      <c r="AX150" s="27"/>
      <c r="AY150" s="27"/>
      <c r="AZ150" s="27"/>
    </row>
    <row r="151" spans="1:52">
      <c r="A151" s="119" t="str">
        <f ca="1">CONCATENATE(INDIRECT("C"&amp;Variables!BL155),INDIRECT("F"&amp;Variables!BL155),INDIRECT("J"&amp;Variables!BL155))</f>
        <v/>
      </c>
      <c r="C151" s="27"/>
      <c r="D151" s="27"/>
      <c r="E151" s="27"/>
      <c r="F151" s="27"/>
      <c r="G151" s="27"/>
      <c r="H151" s="27"/>
      <c r="I151" s="27"/>
      <c r="J151" s="27"/>
      <c r="K151" s="27"/>
      <c r="L151" s="27"/>
      <c r="M151" s="27"/>
      <c r="N151" s="27"/>
      <c r="O151" s="27"/>
      <c r="P151" s="27"/>
      <c r="Q151" s="27"/>
      <c r="U151" s="27"/>
      <c r="V151" s="27"/>
      <c r="W151" s="27"/>
      <c r="X151" s="27"/>
      <c r="Y151" s="27"/>
      <c r="Z151" s="27"/>
      <c r="AA151" s="27"/>
      <c r="AB151" s="27"/>
      <c r="AC151" s="27"/>
      <c r="AD151" s="27"/>
      <c r="AE151" s="27"/>
      <c r="AF151" s="27"/>
      <c r="AG151" s="27"/>
      <c r="AH151" s="27"/>
      <c r="AI151" s="27"/>
      <c r="AJ151" s="27"/>
      <c r="AK151" s="27"/>
      <c r="AL151" s="27"/>
      <c r="AM151" s="27"/>
      <c r="AN151" s="27"/>
      <c r="AO151" s="27"/>
      <c r="AP151" s="27"/>
      <c r="AQ151" s="27"/>
      <c r="AR151" s="27"/>
      <c r="AS151" s="27"/>
      <c r="AT151" s="27"/>
      <c r="AU151" s="27"/>
      <c r="AV151" s="27"/>
      <c r="AW151" s="27"/>
      <c r="AX151" s="27"/>
      <c r="AY151" s="27"/>
      <c r="AZ151" s="27"/>
    </row>
    <row r="152" spans="1:52">
      <c r="A152" s="119" t="str">
        <f ca="1">CONCATENATE(INDIRECT("C"&amp;Variables!BL156),INDIRECT("F"&amp;Variables!BL156),INDIRECT("J"&amp;Variables!BL156))</f>
        <v/>
      </c>
      <c r="C152" s="27"/>
      <c r="D152" s="27"/>
      <c r="E152" s="27"/>
      <c r="F152" s="27"/>
      <c r="G152" s="27"/>
      <c r="H152" s="27"/>
      <c r="I152" s="27"/>
      <c r="J152" s="27"/>
      <c r="K152" s="27"/>
      <c r="L152" s="27"/>
      <c r="M152" s="27"/>
      <c r="N152" s="27"/>
      <c r="O152" s="27"/>
      <c r="P152" s="27"/>
      <c r="Q152" s="27"/>
      <c r="U152" s="27"/>
      <c r="V152" s="27"/>
      <c r="W152" s="27"/>
      <c r="X152" s="27"/>
      <c r="Y152" s="27"/>
      <c r="Z152" s="27"/>
      <c r="AA152" s="27"/>
      <c r="AB152" s="27"/>
      <c r="AC152" s="27"/>
      <c r="AD152" s="27"/>
      <c r="AE152" s="27"/>
      <c r="AF152" s="27"/>
      <c r="AG152" s="27"/>
      <c r="AH152" s="27"/>
      <c r="AI152" s="27"/>
      <c r="AJ152" s="27"/>
      <c r="AK152" s="27"/>
      <c r="AL152" s="27"/>
      <c r="AM152" s="27"/>
      <c r="AN152" s="27"/>
      <c r="AO152" s="27"/>
      <c r="AP152" s="27"/>
      <c r="AQ152" s="27"/>
      <c r="AR152" s="27"/>
      <c r="AS152" s="27"/>
      <c r="AT152" s="27"/>
      <c r="AU152" s="27"/>
      <c r="AV152" s="27"/>
      <c r="AW152" s="27"/>
      <c r="AX152" s="27"/>
      <c r="AY152" s="27"/>
      <c r="AZ152" s="27"/>
    </row>
    <row r="153" spans="1:52">
      <c r="A153" s="119" t="str">
        <f ca="1">CONCATENATE(INDIRECT("C"&amp;Variables!BL157),INDIRECT("F"&amp;Variables!BL157),INDIRECT("J"&amp;Variables!BL157))</f>
        <v/>
      </c>
      <c r="C153" s="27"/>
      <c r="D153" s="27"/>
      <c r="E153" s="27"/>
      <c r="F153" s="27"/>
      <c r="G153" s="27"/>
      <c r="H153" s="27"/>
      <c r="I153" s="27"/>
      <c r="J153" s="27"/>
      <c r="K153" s="27"/>
      <c r="L153" s="27"/>
      <c r="M153" s="27"/>
      <c r="N153" s="27"/>
      <c r="O153" s="27"/>
      <c r="P153" s="27"/>
      <c r="Q153" s="27"/>
      <c r="U153" s="27"/>
      <c r="V153" s="27"/>
      <c r="W153" s="27"/>
      <c r="X153" s="27"/>
      <c r="Y153" s="27"/>
      <c r="Z153" s="27"/>
      <c r="AA153" s="27"/>
      <c r="AB153" s="27"/>
      <c r="AC153" s="27"/>
      <c r="AD153" s="27"/>
      <c r="AE153" s="27"/>
      <c r="AF153" s="27"/>
      <c r="AG153" s="27"/>
      <c r="AH153" s="27"/>
      <c r="AI153" s="27"/>
      <c r="AJ153" s="27"/>
      <c r="AK153" s="27"/>
      <c r="AL153" s="27"/>
      <c r="AM153" s="27"/>
      <c r="AN153" s="27"/>
      <c r="AO153" s="27"/>
      <c r="AP153" s="27"/>
      <c r="AQ153" s="27"/>
      <c r="AR153" s="27"/>
      <c r="AS153" s="27"/>
      <c r="AT153" s="27"/>
      <c r="AU153" s="27"/>
      <c r="AV153" s="27"/>
      <c r="AW153" s="27"/>
      <c r="AX153" s="27"/>
      <c r="AY153" s="27"/>
      <c r="AZ153" s="27"/>
    </row>
    <row r="154" spans="1:52">
      <c r="A154" s="119" t="str">
        <f ca="1">CONCATENATE(INDIRECT("C"&amp;Variables!BL158),INDIRECT("F"&amp;Variables!BL158),INDIRECT("J"&amp;Variables!BL158))</f>
        <v/>
      </c>
      <c r="C154" s="27"/>
      <c r="D154" s="27"/>
      <c r="E154" s="27"/>
      <c r="F154" s="27"/>
      <c r="G154" s="27"/>
      <c r="H154" s="27"/>
      <c r="I154" s="27"/>
      <c r="J154" s="27"/>
      <c r="K154" s="27"/>
      <c r="L154" s="27"/>
      <c r="M154" s="27"/>
      <c r="N154" s="27"/>
      <c r="O154" s="27"/>
      <c r="P154" s="27"/>
      <c r="Q154" s="27"/>
      <c r="U154" s="27"/>
      <c r="V154" s="27"/>
      <c r="W154" s="27"/>
      <c r="X154" s="27"/>
      <c r="Y154" s="27"/>
      <c r="Z154" s="27"/>
      <c r="AA154" s="27"/>
      <c r="AB154" s="27"/>
      <c r="AC154" s="27"/>
      <c r="AD154" s="27"/>
      <c r="AE154" s="27"/>
      <c r="AF154" s="27"/>
      <c r="AG154" s="27"/>
      <c r="AH154" s="27"/>
      <c r="AI154" s="27"/>
      <c r="AJ154" s="27"/>
      <c r="AK154" s="27"/>
      <c r="AL154" s="27"/>
      <c r="AM154" s="27"/>
      <c r="AN154" s="27"/>
      <c r="AO154" s="27"/>
      <c r="AP154" s="27"/>
      <c r="AQ154" s="27"/>
      <c r="AR154" s="27"/>
      <c r="AS154" s="27"/>
      <c r="AT154" s="27"/>
      <c r="AU154" s="27"/>
      <c r="AV154" s="27"/>
      <c r="AW154" s="27"/>
      <c r="AX154" s="27"/>
      <c r="AY154" s="27"/>
      <c r="AZ154" s="27"/>
    </row>
    <row r="155" spans="1:52">
      <c r="A155" s="119" t="str">
        <f ca="1">CONCATENATE(INDIRECT("C"&amp;Variables!BL159),INDIRECT("F"&amp;Variables!BL159),INDIRECT("J"&amp;Variables!BL159))</f>
        <v/>
      </c>
      <c r="C155" s="27"/>
      <c r="D155" s="27"/>
      <c r="E155" s="27"/>
      <c r="F155" s="27"/>
      <c r="G155" s="27"/>
      <c r="H155" s="27"/>
      <c r="I155" s="27"/>
      <c r="J155" s="27"/>
      <c r="K155" s="27"/>
      <c r="L155" s="27"/>
      <c r="M155" s="27"/>
      <c r="N155" s="27"/>
      <c r="O155" s="27"/>
      <c r="P155" s="27"/>
      <c r="Q155" s="27"/>
      <c r="U155" s="27"/>
      <c r="V155" s="27"/>
      <c r="W155" s="27"/>
      <c r="X155" s="27"/>
      <c r="Y155" s="27"/>
      <c r="Z155" s="27"/>
      <c r="AA155" s="27"/>
      <c r="AB155" s="27"/>
      <c r="AC155" s="27"/>
      <c r="AD155" s="27"/>
      <c r="AE155" s="27"/>
      <c r="AF155" s="27"/>
      <c r="AG155" s="27"/>
      <c r="AH155" s="27"/>
      <c r="AI155" s="27"/>
      <c r="AJ155" s="27"/>
      <c r="AK155" s="27"/>
      <c r="AL155" s="27"/>
      <c r="AM155" s="27"/>
      <c r="AN155" s="27"/>
      <c r="AO155" s="27"/>
      <c r="AP155" s="27"/>
      <c r="AQ155" s="27"/>
      <c r="AR155" s="27"/>
      <c r="AS155" s="27"/>
      <c r="AT155" s="27"/>
      <c r="AU155" s="27"/>
      <c r="AV155" s="27"/>
      <c r="AW155" s="27"/>
      <c r="AX155" s="27"/>
      <c r="AY155" s="27"/>
      <c r="AZ155" s="27"/>
    </row>
    <row r="156" spans="1:52">
      <c r="A156" s="119" t="str">
        <f ca="1">CONCATENATE(INDIRECT("C"&amp;Variables!BL161),INDIRECT("F"&amp;Variables!BL161),INDIRECT("J"&amp;Variables!BL161))</f>
        <v/>
      </c>
      <c r="C156" s="27"/>
      <c r="D156" s="27"/>
      <c r="E156" s="27"/>
      <c r="F156" s="27"/>
      <c r="G156" s="27"/>
      <c r="H156" s="27"/>
      <c r="I156" s="27"/>
      <c r="J156" s="27"/>
      <c r="K156" s="27"/>
      <c r="L156" s="27"/>
      <c r="M156" s="27"/>
      <c r="N156" s="27"/>
      <c r="O156" s="27"/>
      <c r="P156" s="27"/>
      <c r="Q156" s="27"/>
      <c r="U156" s="27"/>
      <c r="V156" s="27"/>
      <c r="W156" s="27"/>
      <c r="X156" s="27"/>
      <c r="Y156" s="27"/>
      <c r="Z156" s="27"/>
      <c r="AA156" s="27"/>
      <c r="AB156" s="27"/>
      <c r="AC156" s="27"/>
      <c r="AD156" s="27"/>
      <c r="AE156" s="27"/>
      <c r="AF156" s="27"/>
      <c r="AG156" s="27"/>
      <c r="AH156" s="27"/>
      <c r="AI156" s="27"/>
      <c r="AJ156" s="27"/>
      <c r="AK156" s="27"/>
      <c r="AL156" s="27"/>
      <c r="AM156" s="27"/>
      <c r="AN156" s="27"/>
      <c r="AO156" s="27"/>
      <c r="AP156" s="27"/>
      <c r="AQ156" s="27"/>
      <c r="AR156" s="27"/>
      <c r="AS156" s="27"/>
      <c r="AT156" s="27"/>
      <c r="AU156" s="27"/>
      <c r="AV156" s="27"/>
      <c r="AW156" s="27"/>
      <c r="AX156" s="27"/>
      <c r="AY156" s="27"/>
      <c r="AZ156" s="27"/>
    </row>
    <row r="157" spans="1:52">
      <c r="A157" s="119" t="str">
        <f ca="1">CONCATENATE(INDIRECT("C"&amp;Variables!BL162),INDIRECT("F"&amp;Variables!BL162),INDIRECT("J"&amp;Variables!BL162))</f>
        <v/>
      </c>
      <c r="C157" s="27"/>
      <c r="D157" s="27"/>
      <c r="E157" s="27"/>
      <c r="F157" s="27"/>
      <c r="G157" s="27"/>
      <c r="H157" s="27"/>
      <c r="I157" s="27"/>
      <c r="J157" s="27"/>
      <c r="K157" s="27"/>
      <c r="L157" s="27"/>
      <c r="M157" s="27"/>
      <c r="N157" s="27"/>
      <c r="O157" s="27"/>
      <c r="P157" s="27"/>
      <c r="Q157" s="27"/>
      <c r="U157" s="27"/>
      <c r="V157" s="27"/>
      <c r="W157" s="27"/>
      <c r="X157" s="27"/>
      <c r="Y157" s="27"/>
      <c r="Z157" s="27"/>
      <c r="AA157" s="27"/>
      <c r="AB157" s="27"/>
      <c r="AC157" s="27"/>
      <c r="AD157" s="27"/>
      <c r="AE157" s="27"/>
      <c r="AF157" s="27"/>
      <c r="AG157" s="27"/>
      <c r="AH157" s="27"/>
      <c r="AI157" s="27"/>
      <c r="AJ157" s="27"/>
      <c r="AK157" s="27"/>
      <c r="AL157" s="27"/>
      <c r="AM157" s="27"/>
      <c r="AN157" s="27"/>
      <c r="AO157" s="27"/>
      <c r="AP157" s="27"/>
      <c r="AQ157" s="27"/>
      <c r="AR157" s="27"/>
      <c r="AS157" s="27"/>
      <c r="AT157" s="27"/>
      <c r="AU157" s="27"/>
      <c r="AV157" s="27"/>
      <c r="AW157" s="27"/>
      <c r="AX157" s="27"/>
      <c r="AY157" s="27"/>
      <c r="AZ157" s="27"/>
    </row>
    <row r="158" spans="1:52">
      <c r="A158" s="119" t="str">
        <f ca="1">CONCATENATE(INDIRECT("C"&amp;Variables!BL163),INDIRECT("F"&amp;Variables!BL163),INDIRECT("J"&amp;Variables!BL163))</f>
        <v/>
      </c>
      <c r="C158" s="27"/>
      <c r="D158" s="27"/>
      <c r="E158" s="27"/>
      <c r="F158" s="27"/>
      <c r="G158" s="27"/>
      <c r="H158" s="27"/>
      <c r="I158" s="27"/>
      <c r="J158" s="27"/>
      <c r="K158" s="27"/>
      <c r="L158" s="27"/>
      <c r="M158" s="27"/>
      <c r="N158" s="27"/>
      <c r="O158" s="27"/>
      <c r="P158" s="27"/>
      <c r="Q158" s="27"/>
      <c r="U158" s="27"/>
      <c r="V158" s="27"/>
      <c r="W158" s="27"/>
      <c r="X158" s="27"/>
      <c r="Y158" s="27"/>
      <c r="Z158" s="27"/>
      <c r="AA158" s="27"/>
      <c r="AB158" s="27"/>
      <c r="AC158" s="27"/>
      <c r="AD158" s="27"/>
      <c r="AE158" s="27"/>
      <c r="AF158" s="27"/>
      <c r="AG158" s="27"/>
      <c r="AH158" s="27"/>
      <c r="AI158" s="27"/>
      <c r="AJ158" s="27"/>
      <c r="AK158" s="27"/>
      <c r="AL158" s="27"/>
      <c r="AM158" s="27"/>
      <c r="AN158" s="27"/>
      <c r="AO158" s="27"/>
      <c r="AP158" s="27"/>
      <c r="AQ158" s="27"/>
      <c r="AR158" s="27"/>
      <c r="AS158" s="27"/>
      <c r="AT158" s="27"/>
      <c r="AU158" s="27"/>
      <c r="AV158" s="27"/>
      <c r="AW158" s="27"/>
      <c r="AX158" s="27"/>
      <c r="AY158" s="27"/>
      <c r="AZ158" s="27"/>
    </row>
    <row r="159" spans="1:52">
      <c r="A159" s="119" t="str">
        <f ca="1">CONCATENATE(INDIRECT("C"&amp;Variables!BL164),INDIRECT("F"&amp;Variables!BL164),INDIRECT("J"&amp;Variables!BL164))</f>
        <v/>
      </c>
      <c r="C159" s="27"/>
      <c r="D159" s="27"/>
      <c r="E159" s="27"/>
      <c r="F159" s="27"/>
      <c r="G159" s="27"/>
      <c r="H159" s="27"/>
      <c r="I159" s="27"/>
      <c r="J159" s="27"/>
      <c r="K159" s="27"/>
      <c r="L159" s="27"/>
      <c r="M159" s="27"/>
      <c r="N159" s="27"/>
      <c r="O159" s="27"/>
      <c r="P159" s="27"/>
      <c r="Q159" s="27"/>
      <c r="U159" s="27"/>
      <c r="V159" s="27"/>
      <c r="W159" s="27"/>
      <c r="X159" s="27"/>
      <c r="Y159" s="27"/>
      <c r="Z159" s="27"/>
      <c r="AA159" s="27"/>
      <c r="AB159" s="27"/>
      <c r="AC159" s="27"/>
      <c r="AD159" s="27"/>
      <c r="AE159" s="27"/>
      <c r="AF159" s="27"/>
      <c r="AG159" s="27"/>
      <c r="AH159" s="27"/>
      <c r="AI159" s="27"/>
      <c r="AJ159" s="27"/>
      <c r="AK159" s="27"/>
      <c r="AL159" s="27"/>
      <c r="AM159" s="27"/>
      <c r="AN159" s="27"/>
      <c r="AO159" s="27"/>
      <c r="AP159" s="27"/>
      <c r="AQ159" s="27"/>
      <c r="AR159" s="27"/>
      <c r="AS159" s="27"/>
      <c r="AT159" s="27"/>
      <c r="AU159" s="27"/>
      <c r="AV159" s="27"/>
      <c r="AW159" s="27"/>
      <c r="AX159" s="27"/>
      <c r="AY159" s="27"/>
      <c r="AZ159" s="27"/>
    </row>
    <row r="160" spans="1:52">
      <c r="A160" s="119" t="str">
        <f ca="1">CONCATENATE(INDIRECT("C"&amp;Variables!BL165),INDIRECT("F"&amp;Variables!BL165),INDIRECT("J"&amp;Variables!BL165))</f>
        <v/>
      </c>
      <c r="C160" s="27"/>
      <c r="D160" s="27"/>
      <c r="E160" s="27"/>
      <c r="F160" s="27"/>
      <c r="G160" s="27"/>
      <c r="H160" s="27"/>
      <c r="I160" s="27"/>
      <c r="J160" s="27"/>
      <c r="K160" s="27"/>
      <c r="L160" s="27"/>
      <c r="M160" s="27"/>
      <c r="N160" s="27"/>
      <c r="O160" s="27"/>
      <c r="P160" s="27"/>
      <c r="Q160" s="27"/>
      <c r="U160" s="27"/>
      <c r="V160" s="27"/>
      <c r="W160" s="27"/>
      <c r="X160" s="27"/>
      <c r="Y160" s="27"/>
      <c r="Z160" s="27"/>
      <c r="AA160" s="27"/>
      <c r="AB160" s="27"/>
      <c r="AC160" s="27"/>
      <c r="AD160" s="27"/>
      <c r="AE160" s="27"/>
      <c r="AF160" s="27"/>
      <c r="AG160" s="27"/>
      <c r="AH160" s="27"/>
      <c r="AI160" s="27"/>
      <c r="AJ160" s="27"/>
      <c r="AK160" s="27"/>
      <c r="AL160" s="27"/>
      <c r="AM160" s="27"/>
      <c r="AN160" s="27"/>
      <c r="AO160" s="27"/>
      <c r="AP160" s="27"/>
      <c r="AQ160" s="27"/>
      <c r="AR160" s="27"/>
      <c r="AS160" s="27"/>
      <c r="AT160" s="27"/>
      <c r="AU160" s="27"/>
      <c r="AV160" s="27"/>
      <c r="AW160" s="27"/>
      <c r="AX160" s="27"/>
      <c r="AY160" s="27"/>
      <c r="AZ160" s="27"/>
    </row>
    <row r="161" spans="1:52">
      <c r="A161" s="119" t="str">
        <f ca="1">CONCATENATE(INDIRECT("C"&amp;Variables!BL166),INDIRECT("F"&amp;Variables!BL166),INDIRECT("J"&amp;Variables!BL166))</f>
        <v/>
      </c>
      <c r="C161" s="27"/>
      <c r="D161" s="27"/>
      <c r="E161" s="27"/>
      <c r="F161" s="27"/>
      <c r="G161" s="27"/>
      <c r="H161" s="27"/>
      <c r="I161" s="27"/>
      <c r="J161" s="27"/>
      <c r="K161" s="27"/>
      <c r="L161" s="27"/>
      <c r="M161" s="27"/>
      <c r="N161" s="27"/>
      <c r="O161" s="27"/>
      <c r="P161" s="27"/>
      <c r="Q161" s="27"/>
      <c r="U161" s="27"/>
      <c r="V161" s="27"/>
      <c r="W161" s="27"/>
      <c r="X161" s="27"/>
      <c r="Y161" s="27"/>
      <c r="Z161" s="27"/>
      <c r="AA161" s="27"/>
      <c r="AB161" s="27"/>
      <c r="AC161" s="27"/>
      <c r="AD161" s="27"/>
      <c r="AE161" s="27"/>
      <c r="AF161" s="27"/>
      <c r="AG161" s="27"/>
      <c r="AH161" s="27"/>
      <c r="AI161" s="27"/>
      <c r="AJ161" s="27"/>
      <c r="AK161" s="27"/>
      <c r="AL161" s="27"/>
      <c r="AM161" s="27"/>
      <c r="AN161" s="27"/>
      <c r="AO161" s="27"/>
      <c r="AP161" s="27"/>
      <c r="AQ161" s="27"/>
      <c r="AR161" s="27"/>
      <c r="AS161" s="27"/>
      <c r="AT161" s="27"/>
      <c r="AU161" s="27"/>
      <c r="AV161" s="27"/>
      <c r="AW161" s="27"/>
      <c r="AX161" s="27"/>
      <c r="AY161" s="27"/>
      <c r="AZ161" s="27"/>
    </row>
    <row r="162" spans="1:52">
      <c r="A162" s="119" t="str">
        <f ca="1">CONCATENATE(INDIRECT("C"&amp;Variables!BL167),INDIRECT("F"&amp;Variables!BL167),INDIRECT("J"&amp;Variables!BL167))</f>
        <v/>
      </c>
      <c r="C162" s="27"/>
      <c r="D162" s="27"/>
      <c r="E162" s="27"/>
      <c r="F162" s="27"/>
      <c r="G162" s="27"/>
      <c r="H162" s="27"/>
      <c r="I162" s="27"/>
      <c r="J162" s="27"/>
      <c r="K162" s="27"/>
      <c r="L162" s="27"/>
      <c r="M162" s="27"/>
      <c r="N162" s="27"/>
      <c r="O162" s="27"/>
      <c r="P162" s="27"/>
      <c r="Q162" s="27"/>
      <c r="U162" s="27"/>
      <c r="V162" s="27"/>
      <c r="W162" s="27"/>
      <c r="X162" s="27"/>
      <c r="Y162" s="27"/>
      <c r="Z162" s="27"/>
      <c r="AA162" s="27"/>
      <c r="AB162" s="27"/>
      <c r="AC162" s="27"/>
      <c r="AD162" s="27"/>
      <c r="AE162" s="27"/>
      <c r="AF162" s="27"/>
      <c r="AG162" s="27"/>
      <c r="AH162" s="27"/>
      <c r="AI162" s="27"/>
      <c r="AJ162" s="27"/>
      <c r="AK162" s="27"/>
      <c r="AL162" s="27"/>
      <c r="AM162" s="27"/>
      <c r="AN162" s="27"/>
      <c r="AO162" s="27"/>
      <c r="AP162" s="27"/>
      <c r="AQ162" s="27"/>
      <c r="AR162" s="27"/>
      <c r="AS162" s="27"/>
      <c r="AT162" s="27"/>
      <c r="AU162" s="27"/>
      <c r="AV162" s="27"/>
      <c r="AW162" s="27"/>
      <c r="AX162" s="27"/>
      <c r="AY162" s="27"/>
      <c r="AZ162" s="27"/>
    </row>
    <row r="163" spans="1:52">
      <c r="A163" s="119" t="str">
        <f ca="1">CONCATENATE(INDIRECT("C"&amp;Variables!BL168),INDIRECT("F"&amp;Variables!BL168),INDIRECT("J"&amp;Variables!BL168))</f>
        <v/>
      </c>
      <c r="C163" s="27"/>
      <c r="D163" s="27"/>
      <c r="E163" s="27"/>
      <c r="F163" s="27"/>
      <c r="G163" s="27"/>
      <c r="H163" s="27"/>
      <c r="I163" s="27"/>
      <c r="J163" s="27"/>
      <c r="K163" s="27"/>
      <c r="L163" s="27"/>
      <c r="M163" s="27"/>
      <c r="N163" s="27"/>
      <c r="O163" s="27"/>
      <c r="P163" s="27"/>
      <c r="Q163" s="27"/>
      <c r="U163" s="27"/>
      <c r="V163" s="27"/>
      <c r="W163" s="27"/>
      <c r="X163" s="27"/>
      <c r="Y163" s="27"/>
      <c r="Z163" s="27"/>
      <c r="AA163" s="27"/>
      <c r="AB163" s="27"/>
      <c r="AC163" s="27"/>
      <c r="AD163" s="27"/>
      <c r="AE163" s="27"/>
      <c r="AF163" s="27"/>
      <c r="AG163" s="27"/>
      <c r="AH163" s="27"/>
      <c r="AI163" s="27"/>
      <c r="AJ163" s="27"/>
      <c r="AK163" s="27"/>
      <c r="AL163" s="27"/>
      <c r="AM163" s="27"/>
      <c r="AN163" s="27"/>
      <c r="AO163" s="27"/>
      <c r="AP163" s="27"/>
      <c r="AQ163" s="27"/>
      <c r="AR163" s="27"/>
      <c r="AS163" s="27"/>
      <c r="AT163" s="27"/>
      <c r="AU163" s="27"/>
      <c r="AV163" s="27"/>
      <c r="AW163" s="27"/>
      <c r="AX163" s="27"/>
      <c r="AY163" s="27"/>
      <c r="AZ163" s="27"/>
    </row>
    <row r="164" spans="1:52">
      <c r="A164" s="119" t="str">
        <f ca="1">CONCATENATE(INDIRECT("C"&amp;Variables!BL169),INDIRECT("F"&amp;Variables!BL169),INDIRECT("J"&amp;Variables!BL169))</f>
        <v/>
      </c>
      <c r="C164" s="27"/>
      <c r="D164" s="27"/>
      <c r="E164" s="27"/>
      <c r="F164" s="27"/>
      <c r="G164" s="27"/>
      <c r="H164" s="27"/>
      <c r="I164" s="27"/>
      <c r="J164" s="27"/>
      <c r="K164" s="27"/>
      <c r="L164" s="27"/>
      <c r="M164" s="27"/>
      <c r="N164" s="27"/>
      <c r="O164" s="27"/>
      <c r="P164" s="27"/>
      <c r="Q164" s="27"/>
      <c r="U164" s="27"/>
      <c r="V164" s="27"/>
      <c r="W164" s="27"/>
      <c r="X164" s="27"/>
      <c r="Y164" s="27"/>
      <c r="Z164" s="27"/>
      <c r="AA164" s="27"/>
      <c r="AB164" s="27"/>
      <c r="AC164" s="27"/>
      <c r="AD164" s="27"/>
      <c r="AE164" s="27"/>
      <c r="AF164" s="27"/>
      <c r="AG164" s="27"/>
      <c r="AH164" s="27"/>
      <c r="AI164" s="27"/>
      <c r="AJ164" s="27"/>
      <c r="AK164" s="27"/>
      <c r="AL164" s="27"/>
      <c r="AM164" s="27"/>
      <c r="AN164" s="27"/>
      <c r="AO164" s="27"/>
      <c r="AP164" s="27"/>
      <c r="AQ164" s="27"/>
      <c r="AR164" s="27"/>
      <c r="AS164" s="27"/>
      <c r="AT164" s="27"/>
      <c r="AU164" s="27"/>
      <c r="AV164" s="27"/>
      <c r="AW164" s="27"/>
      <c r="AX164" s="27"/>
      <c r="AY164" s="27"/>
      <c r="AZ164" s="27"/>
    </row>
    <row r="165" spans="1:52">
      <c r="A165" s="119" t="str">
        <f ca="1">CONCATENATE(INDIRECT("C"&amp;Variables!BL170),INDIRECT("F"&amp;Variables!BL170),INDIRECT("J"&amp;Variables!BL170))</f>
        <v/>
      </c>
      <c r="C165" s="27"/>
      <c r="D165" s="27"/>
      <c r="E165" s="27"/>
      <c r="F165" s="27"/>
      <c r="G165" s="27"/>
      <c r="H165" s="27"/>
      <c r="I165" s="27"/>
      <c r="J165" s="27"/>
      <c r="K165" s="27"/>
      <c r="L165" s="27"/>
      <c r="M165" s="27"/>
      <c r="N165" s="27"/>
      <c r="O165" s="27"/>
      <c r="P165" s="27"/>
      <c r="Q165" s="27"/>
      <c r="U165" s="27"/>
      <c r="V165" s="27"/>
      <c r="W165" s="27"/>
      <c r="X165" s="27"/>
      <c r="Y165" s="27"/>
      <c r="Z165" s="27"/>
      <c r="AA165" s="27"/>
      <c r="AB165" s="27"/>
      <c r="AC165" s="27"/>
      <c r="AD165" s="27"/>
      <c r="AE165" s="27"/>
      <c r="AF165" s="27"/>
      <c r="AG165" s="27"/>
      <c r="AH165" s="27"/>
      <c r="AI165" s="27"/>
      <c r="AJ165" s="27"/>
      <c r="AK165" s="27"/>
      <c r="AL165" s="27"/>
      <c r="AM165" s="27"/>
      <c r="AN165" s="27"/>
      <c r="AO165" s="27"/>
      <c r="AP165" s="27"/>
      <c r="AQ165" s="27"/>
      <c r="AR165" s="27"/>
      <c r="AS165" s="27"/>
      <c r="AT165" s="27"/>
      <c r="AU165" s="27"/>
      <c r="AV165" s="27"/>
      <c r="AW165" s="27"/>
      <c r="AX165" s="27"/>
      <c r="AY165" s="27"/>
      <c r="AZ165" s="27"/>
    </row>
    <row r="166" spans="1:52">
      <c r="A166" s="119" t="str">
        <f ca="1">CONCATENATE(INDIRECT("C"&amp;Variables!BL171),INDIRECT("F"&amp;Variables!BL171),INDIRECT("J"&amp;Variables!BL171))</f>
        <v/>
      </c>
      <c r="C166" s="27"/>
      <c r="D166" s="27"/>
      <c r="E166" s="27"/>
      <c r="F166" s="27"/>
      <c r="G166" s="27"/>
      <c r="H166" s="27"/>
      <c r="I166" s="27"/>
      <c r="J166" s="27"/>
      <c r="K166" s="27"/>
      <c r="L166" s="27"/>
      <c r="M166" s="27"/>
      <c r="N166" s="27"/>
      <c r="O166" s="27"/>
      <c r="P166" s="27"/>
      <c r="Q166" s="27"/>
      <c r="U166" s="27"/>
      <c r="V166" s="27"/>
      <c r="W166" s="27"/>
      <c r="X166" s="27"/>
      <c r="Y166" s="27"/>
      <c r="Z166" s="27"/>
      <c r="AA166" s="27"/>
      <c r="AB166" s="27"/>
      <c r="AC166" s="27"/>
      <c r="AD166" s="27"/>
      <c r="AE166" s="27"/>
      <c r="AF166" s="27"/>
      <c r="AG166" s="27"/>
      <c r="AH166" s="27"/>
      <c r="AI166" s="27"/>
      <c r="AJ166" s="27"/>
      <c r="AK166" s="27"/>
      <c r="AL166" s="27"/>
      <c r="AM166" s="27"/>
      <c r="AN166" s="27"/>
      <c r="AO166" s="27"/>
      <c r="AP166" s="27"/>
      <c r="AQ166" s="27"/>
      <c r="AR166" s="27"/>
      <c r="AS166" s="27"/>
      <c r="AT166" s="27"/>
      <c r="AU166" s="27"/>
      <c r="AV166" s="27"/>
      <c r="AW166" s="27"/>
      <c r="AX166" s="27"/>
      <c r="AY166" s="27"/>
      <c r="AZ166" s="27"/>
    </row>
    <row r="167" spans="1:52">
      <c r="A167" s="119" t="str">
        <f ca="1">CONCATENATE(INDIRECT("C"&amp;Variables!BL172),INDIRECT("F"&amp;Variables!BL172),INDIRECT("J"&amp;Variables!BL172))</f>
        <v/>
      </c>
      <c r="C167" s="27"/>
      <c r="D167" s="27"/>
      <c r="E167" s="27"/>
      <c r="F167" s="27"/>
      <c r="G167" s="27"/>
      <c r="H167" s="27"/>
      <c r="I167" s="27"/>
      <c r="J167" s="27"/>
      <c r="K167" s="27"/>
      <c r="L167" s="27"/>
      <c r="M167" s="27"/>
      <c r="N167" s="27"/>
      <c r="O167" s="27"/>
      <c r="P167" s="27"/>
      <c r="Q167" s="27"/>
      <c r="U167" s="27"/>
      <c r="V167" s="27"/>
      <c r="W167" s="27"/>
      <c r="X167" s="27"/>
      <c r="Y167" s="27"/>
      <c r="Z167" s="27"/>
      <c r="AA167" s="27"/>
      <c r="AB167" s="27"/>
      <c r="AC167" s="27"/>
      <c r="AD167" s="27"/>
      <c r="AE167" s="27"/>
      <c r="AF167" s="27"/>
      <c r="AG167" s="27"/>
      <c r="AH167" s="27"/>
      <c r="AI167" s="27"/>
      <c r="AJ167" s="27"/>
      <c r="AK167" s="27"/>
      <c r="AL167" s="27"/>
      <c r="AM167" s="27"/>
      <c r="AN167" s="27"/>
      <c r="AO167" s="27"/>
      <c r="AP167" s="27"/>
      <c r="AQ167" s="27"/>
      <c r="AR167" s="27"/>
      <c r="AS167" s="27"/>
      <c r="AT167" s="27"/>
      <c r="AU167" s="27"/>
      <c r="AV167" s="27"/>
      <c r="AW167" s="27"/>
      <c r="AX167" s="27"/>
      <c r="AY167" s="27"/>
      <c r="AZ167" s="27"/>
    </row>
    <row r="168" spans="1:52">
      <c r="A168" s="119" t="str">
        <f ca="1">CONCATENATE(INDIRECT("C"&amp;Variables!BL173),INDIRECT("F"&amp;Variables!BL173),INDIRECT("J"&amp;Variables!BL173))</f>
        <v/>
      </c>
      <c r="C168" s="27"/>
      <c r="D168" s="27"/>
      <c r="E168" s="27"/>
      <c r="F168" s="27"/>
      <c r="G168" s="27"/>
      <c r="H168" s="27"/>
      <c r="I168" s="27"/>
      <c r="J168" s="27"/>
      <c r="K168" s="27"/>
      <c r="L168" s="27"/>
      <c r="M168" s="27"/>
      <c r="N168" s="27"/>
      <c r="O168" s="27"/>
      <c r="P168" s="27"/>
      <c r="Q168" s="27"/>
      <c r="U168" s="27"/>
      <c r="V168" s="27"/>
      <c r="W168" s="27"/>
      <c r="X168" s="27"/>
      <c r="Y168" s="27"/>
      <c r="Z168" s="27"/>
      <c r="AA168" s="27"/>
      <c r="AB168" s="27"/>
      <c r="AC168" s="27"/>
      <c r="AD168" s="27"/>
      <c r="AE168" s="27"/>
      <c r="AF168" s="27"/>
      <c r="AG168" s="27"/>
      <c r="AH168" s="27"/>
      <c r="AI168" s="27"/>
      <c r="AJ168" s="27"/>
      <c r="AK168" s="27"/>
      <c r="AL168" s="27"/>
      <c r="AM168" s="27"/>
      <c r="AN168" s="27"/>
      <c r="AO168" s="27"/>
      <c r="AP168" s="27"/>
      <c r="AQ168" s="27"/>
      <c r="AR168" s="27"/>
      <c r="AS168" s="27"/>
      <c r="AT168" s="27"/>
      <c r="AU168" s="27"/>
      <c r="AV168" s="27"/>
      <c r="AW168" s="27"/>
      <c r="AX168" s="27"/>
      <c r="AY168" s="27"/>
      <c r="AZ168" s="27"/>
    </row>
    <row r="169" spans="1:52">
      <c r="A169" s="119" t="str">
        <f ca="1">CONCATENATE(INDIRECT("C"&amp;Variables!BL174),INDIRECT("F"&amp;Variables!BL174),INDIRECT("J"&amp;Variables!BL174))</f>
        <v/>
      </c>
      <c r="C169" s="27"/>
      <c r="D169" s="27"/>
      <c r="E169" s="27"/>
      <c r="F169" s="27"/>
      <c r="G169" s="27"/>
      <c r="H169" s="27"/>
      <c r="I169" s="27"/>
      <c r="J169" s="27"/>
      <c r="K169" s="27"/>
      <c r="L169" s="27"/>
      <c r="M169" s="27"/>
      <c r="N169" s="27"/>
      <c r="O169" s="27"/>
      <c r="P169" s="27"/>
      <c r="Q169" s="27"/>
      <c r="U169" s="27"/>
      <c r="V169" s="27"/>
      <c r="W169" s="27"/>
      <c r="X169" s="27"/>
      <c r="Y169" s="27"/>
      <c r="Z169" s="27"/>
      <c r="AA169" s="27"/>
      <c r="AB169" s="27"/>
      <c r="AC169" s="27"/>
      <c r="AD169" s="27"/>
      <c r="AE169" s="27"/>
      <c r="AF169" s="27"/>
      <c r="AG169" s="27"/>
      <c r="AH169" s="27"/>
      <c r="AI169" s="27"/>
      <c r="AJ169" s="27"/>
      <c r="AK169" s="27"/>
      <c r="AL169" s="27"/>
      <c r="AM169" s="27"/>
      <c r="AN169" s="27"/>
      <c r="AO169" s="27"/>
      <c r="AP169" s="27"/>
      <c r="AQ169" s="27"/>
      <c r="AR169" s="27"/>
      <c r="AS169" s="27"/>
      <c r="AT169" s="27"/>
      <c r="AU169" s="27"/>
      <c r="AV169" s="27"/>
      <c r="AW169" s="27"/>
      <c r="AX169" s="27"/>
      <c r="AY169" s="27"/>
      <c r="AZ169" s="27"/>
    </row>
    <row r="170" spans="1:52">
      <c r="A170" s="119" t="str">
        <f ca="1">CONCATENATE(INDIRECT("C"&amp;Variables!BL175),INDIRECT("F"&amp;Variables!BL175),INDIRECT("J"&amp;Variables!BL175))</f>
        <v/>
      </c>
      <c r="C170" s="27"/>
      <c r="D170" s="27"/>
      <c r="E170" s="27"/>
      <c r="F170" s="27"/>
      <c r="G170" s="27"/>
      <c r="H170" s="27"/>
      <c r="I170" s="27"/>
      <c r="J170" s="27"/>
      <c r="K170" s="27"/>
      <c r="L170" s="27"/>
      <c r="M170" s="27"/>
      <c r="N170" s="27"/>
      <c r="O170" s="27"/>
      <c r="P170" s="27"/>
      <c r="Q170" s="27"/>
      <c r="U170" s="27"/>
      <c r="V170" s="27"/>
      <c r="W170" s="27"/>
      <c r="X170" s="27"/>
      <c r="Y170" s="27"/>
      <c r="Z170" s="27"/>
      <c r="AA170" s="27"/>
      <c r="AB170" s="27"/>
      <c r="AC170" s="27"/>
      <c r="AD170" s="27"/>
      <c r="AE170" s="27"/>
      <c r="AF170" s="27"/>
      <c r="AG170" s="27"/>
      <c r="AH170" s="27"/>
      <c r="AI170" s="27"/>
      <c r="AJ170" s="27"/>
      <c r="AK170" s="27"/>
      <c r="AL170" s="27"/>
      <c r="AM170" s="27"/>
      <c r="AN170" s="27"/>
      <c r="AO170" s="27"/>
      <c r="AP170" s="27"/>
      <c r="AQ170" s="27"/>
      <c r="AR170" s="27"/>
      <c r="AS170" s="27"/>
      <c r="AT170" s="27"/>
      <c r="AU170" s="27"/>
      <c r="AV170" s="27"/>
      <c r="AW170" s="27"/>
      <c r="AX170" s="27"/>
      <c r="AY170" s="27"/>
      <c r="AZ170" s="27"/>
    </row>
    <row r="171" spans="1:52">
      <c r="A171" s="119" t="str">
        <f ca="1">CONCATENATE(INDIRECT("C"&amp;Variables!BL176),INDIRECT("F"&amp;Variables!BL176),INDIRECT("J"&amp;Variables!BL176))</f>
        <v/>
      </c>
      <c r="C171" s="27"/>
      <c r="D171" s="27"/>
      <c r="E171" s="27"/>
      <c r="F171" s="27"/>
      <c r="G171" s="27"/>
      <c r="H171" s="27"/>
      <c r="I171" s="27"/>
      <c r="J171" s="27"/>
      <c r="K171" s="27"/>
      <c r="L171" s="27"/>
      <c r="M171" s="27"/>
      <c r="N171" s="27"/>
      <c r="O171" s="27"/>
      <c r="P171" s="27"/>
      <c r="Q171" s="27"/>
      <c r="U171" s="27"/>
      <c r="V171" s="27"/>
      <c r="W171" s="27"/>
      <c r="X171" s="27"/>
      <c r="Y171" s="27"/>
      <c r="Z171" s="27"/>
      <c r="AA171" s="27"/>
      <c r="AB171" s="27"/>
      <c r="AC171" s="27"/>
      <c r="AD171" s="27"/>
      <c r="AE171" s="27"/>
      <c r="AF171" s="27"/>
      <c r="AG171" s="27"/>
      <c r="AH171" s="27"/>
      <c r="AI171" s="27"/>
      <c r="AJ171" s="27"/>
      <c r="AK171" s="27"/>
      <c r="AL171" s="27"/>
      <c r="AM171" s="27"/>
      <c r="AN171" s="27"/>
      <c r="AO171" s="27"/>
      <c r="AP171" s="27"/>
      <c r="AQ171" s="27"/>
      <c r="AR171" s="27"/>
      <c r="AS171" s="27"/>
      <c r="AT171" s="27"/>
      <c r="AU171" s="27"/>
      <c r="AV171" s="27"/>
      <c r="AW171" s="27"/>
      <c r="AX171" s="27"/>
      <c r="AY171" s="27"/>
      <c r="AZ171" s="27"/>
    </row>
    <row r="172" spans="1:52">
      <c r="A172" s="119" t="str">
        <f ca="1">CONCATENATE(INDIRECT("C"&amp;Variables!BL177),INDIRECT("F"&amp;Variables!BL177),INDIRECT("J"&amp;Variables!BL177))</f>
        <v/>
      </c>
      <c r="C172" s="27"/>
      <c r="D172" s="27"/>
      <c r="E172" s="27"/>
      <c r="F172" s="27"/>
      <c r="G172" s="27"/>
      <c r="H172" s="27"/>
      <c r="I172" s="27"/>
      <c r="J172" s="27"/>
      <c r="K172" s="27"/>
      <c r="L172" s="27"/>
      <c r="M172" s="27"/>
      <c r="N172" s="27"/>
      <c r="O172" s="27"/>
      <c r="P172" s="27"/>
      <c r="Q172" s="27"/>
      <c r="U172" s="27"/>
      <c r="V172" s="27"/>
      <c r="W172" s="27"/>
      <c r="X172" s="27"/>
      <c r="Y172" s="27"/>
      <c r="Z172" s="27"/>
      <c r="AA172" s="27"/>
      <c r="AB172" s="27"/>
      <c r="AC172" s="27"/>
      <c r="AD172" s="27"/>
      <c r="AE172" s="27"/>
      <c r="AF172" s="27"/>
      <c r="AG172" s="27"/>
      <c r="AH172" s="27"/>
      <c r="AI172" s="27"/>
      <c r="AJ172" s="27"/>
      <c r="AK172" s="27"/>
      <c r="AL172" s="27"/>
      <c r="AM172" s="27"/>
      <c r="AN172" s="27"/>
      <c r="AO172" s="27"/>
      <c r="AP172" s="27"/>
      <c r="AQ172" s="27"/>
      <c r="AR172" s="27"/>
      <c r="AS172" s="27"/>
      <c r="AT172" s="27"/>
      <c r="AU172" s="27"/>
      <c r="AV172" s="27"/>
      <c r="AW172" s="27"/>
      <c r="AX172" s="27"/>
      <c r="AY172" s="27"/>
      <c r="AZ172" s="27"/>
    </row>
    <row r="173" spans="1:52">
      <c r="A173" s="119" t="str">
        <f ca="1">CONCATENATE(INDIRECT("C"&amp;Variables!BL178),INDIRECT("F"&amp;Variables!BL178),INDIRECT("J"&amp;Variables!BL178))</f>
        <v/>
      </c>
      <c r="C173" s="27"/>
      <c r="D173" s="27"/>
      <c r="E173" s="27"/>
      <c r="F173" s="27"/>
      <c r="G173" s="27"/>
      <c r="H173" s="27"/>
      <c r="I173" s="27"/>
      <c r="J173" s="27"/>
      <c r="K173" s="27"/>
      <c r="L173" s="27"/>
      <c r="M173" s="27"/>
      <c r="N173" s="27"/>
      <c r="O173" s="27"/>
      <c r="P173" s="27"/>
      <c r="Q173" s="27"/>
      <c r="U173" s="27"/>
      <c r="V173" s="27"/>
      <c r="W173" s="27"/>
      <c r="X173" s="27"/>
      <c r="Y173" s="27"/>
      <c r="Z173" s="27"/>
      <c r="AA173" s="27"/>
      <c r="AB173" s="27"/>
      <c r="AC173" s="27"/>
      <c r="AD173" s="27"/>
      <c r="AE173" s="27"/>
      <c r="AF173" s="27"/>
      <c r="AG173" s="27"/>
      <c r="AH173" s="27"/>
      <c r="AI173" s="27"/>
      <c r="AJ173" s="27"/>
      <c r="AK173" s="27"/>
      <c r="AL173" s="27"/>
      <c r="AM173" s="27"/>
      <c r="AN173" s="27"/>
      <c r="AO173" s="27"/>
      <c r="AP173" s="27"/>
      <c r="AQ173" s="27"/>
      <c r="AR173" s="27"/>
      <c r="AS173" s="27"/>
      <c r="AT173" s="27"/>
      <c r="AU173" s="27"/>
      <c r="AV173" s="27"/>
      <c r="AW173" s="27"/>
      <c r="AX173" s="27"/>
      <c r="AY173" s="27"/>
      <c r="AZ173" s="27"/>
    </row>
    <row r="174" spans="1:52">
      <c r="A174" s="119" t="str">
        <f ca="1">CONCATENATE(INDIRECT("C"&amp;Variables!BL179),INDIRECT("F"&amp;Variables!BL179),INDIRECT("J"&amp;Variables!BL179))</f>
        <v/>
      </c>
      <c r="C174" s="27"/>
      <c r="D174" s="27"/>
      <c r="E174" s="27"/>
      <c r="F174" s="27"/>
      <c r="G174" s="27"/>
      <c r="H174" s="27"/>
      <c r="I174" s="27"/>
      <c r="J174" s="27"/>
      <c r="K174" s="27"/>
      <c r="L174" s="27"/>
      <c r="M174" s="27"/>
      <c r="N174" s="27"/>
      <c r="O174" s="27"/>
      <c r="P174" s="27"/>
      <c r="Q174" s="27"/>
      <c r="U174" s="27"/>
      <c r="V174" s="27"/>
      <c r="W174" s="27"/>
      <c r="X174" s="27"/>
      <c r="Y174" s="27"/>
      <c r="Z174" s="27"/>
      <c r="AA174" s="27"/>
      <c r="AB174" s="27"/>
      <c r="AC174" s="27"/>
      <c r="AD174" s="27"/>
      <c r="AE174" s="27"/>
      <c r="AF174" s="27"/>
      <c r="AG174" s="27"/>
      <c r="AH174" s="27"/>
      <c r="AI174" s="27"/>
      <c r="AJ174" s="27"/>
      <c r="AK174" s="27"/>
      <c r="AL174" s="27"/>
      <c r="AM174" s="27"/>
      <c r="AN174" s="27"/>
      <c r="AO174" s="27"/>
      <c r="AP174" s="27"/>
      <c r="AQ174" s="27"/>
      <c r="AR174" s="27"/>
      <c r="AS174" s="27"/>
      <c r="AT174" s="27"/>
      <c r="AU174" s="27"/>
      <c r="AV174" s="27"/>
      <c r="AW174" s="27"/>
      <c r="AX174" s="27"/>
      <c r="AY174" s="27"/>
      <c r="AZ174" s="27"/>
    </row>
    <row r="175" spans="1:52">
      <c r="A175" s="119" t="str">
        <f ca="1">CONCATENATE(INDIRECT("C"&amp;Variables!BL180),INDIRECT("F"&amp;Variables!BL180),INDIRECT("J"&amp;Variables!BL180))</f>
        <v/>
      </c>
      <c r="C175" s="27"/>
      <c r="D175" s="27"/>
      <c r="E175" s="27"/>
      <c r="F175" s="27"/>
      <c r="G175" s="27"/>
      <c r="H175" s="27"/>
      <c r="I175" s="27"/>
      <c r="J175" s="27"/>
      <c r="K175" s="27"/>
      <c r="L175" s="27"/>
      <c r="M175" s="27"/>
      <c r="N175" s="27"/>
      <c r="O175" s="27"/>
      <c r="P175" s="27"/>
      <c r="Q175" s="27"/>
      <c r="U175" s="27"/>
      <c r="V175" s="27"/>
      <c r="W175" s="27"/>
      <c r="X175" s="27"/>
      <c r="Y175" s="27"/>
      <c r="Z175" s="27"/>
      <c r="AA175" s="27"/>
      <c r="AB175" s="27"/>
      <c r="AC175" s="27"/>
      <c r="AD175" s="27"/>
      <c r="AE175" s="27"/>
      <c r="AF175" s="27"/>
      <c r="AG175" s="27"/>
      <c r="AH175" s="27"/>
      <c r="AI175" s="27"/>
      <c r="AJ175" s="27"/>
      <c r="AK175" s="27"/>
      <c r="AL175" s="27"/>
      <c r="AM175" s="27"/>
      <c r="AN175" s="27"/>
      <c r="AO175" s="27"/>
      <c r="AP175" s="27"/>
      <c r="AQ175" s="27"/>
      <c r="AR175" s="27"/>
      <c r="AS175" s="27"/>
      <c r="AT175" s="27"/>
      <c r="AU175" s="27"/>
      <c r="AV175" s="27"/>
      <c r="AW175" s="27"/>
      <c r="AX175" s="27"/>
      <c r="AY175" s="27"/>
      <c r="AZ175" s="27"/>
    </row>
    <row r="176" spans="1:52">
      <c r="A176" s="119" t="str">
        <f ca="1">CONCATENATE(INDIRECT("C"&amp;Variables!BL181),INDIRECT("F"&amp;Variables!BL181),INDIRECT("J"&amp;Variables!BL181))</f>
        <v/>
      </c>
      <c r="C176" s="27"/>
      <c r="D176" s="27"/>
      <c r="E176" s="27"/>
      <c r="F176" s="27"/>
      <c r="G176" s="27"/>
      <c r="H176" s="27"/>
      <c r="I176" s="27"/>
      <c r="J176" s="27"/>
      <c r="K176" s="27"/>
      <c r="L176" s="27"/>
      <c r="M176" s="27"/>
      <c r="N176" s="27"/>
      <c r="O176" s="27"/>
      <c r="P176" s="27"/>
      <c r="Q176" s="27"/>
      <c r="U176" s="27"/>
      <c r="V176" s="27"/>
      <c r="W176" s="27"/>
      <c r="X176" s="27"/>
      <c r="Y176" s="27"/>
      <c r="Z176" s="27"/>
      <c r="AA176" s="27"/>
      <c r="AB176" s="27"/>
      <c r="AC176" s="27"/>
      <c r="AD176" s="27"/>
      <c r="AE176" s="27"/>
      <c r="AF176" s="27"/>
      <c r="AG176" s="27"/>
      <c r="AH176" s="27"/>
      <c r="AI176" s="27"/>
      <c r="AJ176" s="27"/>
      <c r="AK176" s="27"/>
      <c r="AL176" s="27"/>
      <c r="AM176" s="27"/>
      <c r="AN176" s="27"/>
      <c r="AO176" s="27"/>
      <c r="AP176" s="27"/>
      <c r="AQ176" s="27"/>
      <c r="AR176" s="27"/>
      <c r="AS176" s="27"/>
      <c r="AT176" s="27"/>
      <c r="AU176" s="27"/>
      <c r="AV176" s="27"/>
      <c r="AW176" s="27"/>
      <c r="AX176" s="27"/>
      <c r="AY176" s="27"/>
      <c r="AZ176" s="27"/>
    </row>
    <row r="177" spans="1:52">
      <c r="A177" s="119" t="str">
        <f ca="1">CONCATENATE(INDIRECT("C"&amp;Variables!BL182),INDIRECT("F"&amp;Variables!BL182),INDIRECT("J"&amp;Variables!BL182))</f>
        <v/>
      </c>
      <c r="C177" s="27"/>
      <c r="D177" s="27"/>
      <c r="E177" s="27"/>
      <c r="F177" s="27"/>
      <c r="G177" s="27"/>
      <c r="H177" s="27"/>
      <c r="I177" s="27"/>
      <c r="J177" s="27"/>
      <c r="K177" s="27"/>
      <c r="L177" s="27"/>
      <c r="M177" s="27"/>
      <c r="N177" s="27"/>
      <c r="O177" s="27"/>
      <c r="P177" s="27"/>
      <c r="Q177" s="27"/>
      <c r="U177" s="27"/>
      <c r="V177" s="27"/>
      <c r="W177" s="27"/>
      <c r="X177" s="27"/>
      <c r="Y177" s="27"/>
      <c r="Z177" s="27"/>
      <c r="AA177" s="27"/>
      <c r="AB177" s="27"/>
      <c r="AC177" s="27"/>
      <c r="AD177" s="27"/>
      <c r="AE177" s="27"/>
      <c r="AF177" s="27"/>
      <c r="AG177" s="27"/>
      <c r="AH177" s="27"/>
      <c r="AI177" s="27"/>
      <c r="AJ177" s="27"/>
      <c r="AK177" s="27"/>
      <c r="AL177" s="27"/>
      <c r="AM177" s="27"/>
      <c r="AN177" s="27"/>
      <c r="AO177" s="27"/>
      <c r="AP177" s="27"/>
      <c r="AQ177" s="27"/>
      <c r="AR177" s="27"/>
      <c r="AS177" s="27"/>
      <c r="AT177" s="27"/>
      <c r="AU177" s="27"/>
      <c r="AV177" s="27"/>
      <c r="AW177" s="27"/>
      <c r="AX177" s="27"/>
      <c r="AY177" s="27"/>
      <c r="AZ177" s="27"/>
    </row>
    <row r="178" spans="1:52">
      <c r="A178" s="119" t="str">
        <f ca="1">CONCATENATE(INDIRECT("C"&amp;Variables!BL183),INDIRECT("F"&amp;Variables!BL183),INDIRECT("J"&amp;Variables!BL183))</f>
        <v/>
      </c>
      <c r="C178" s="27"/>
      <c r="D178" s="27"/>
      <c r="E178" s="27"/>
      <c r="F178" s="27"/>
      <c r="G178" s="27"/>
      <c r="H178" s="27"/>
      <c r="I178" s="27"/>
      <c r="J178" s="27"/>
      <c r="K178" s="27"/>
      <c r="L178" s="27"/>
      <c r="M178" s="27"/>
      <c r="N178" s="27"/>
      <c r="O178" s="27"/>
      <c r="P178" s="27"/>
      <c r="Q178" s="27"/>
      <c r="U178" s="27"/>
      <c r="V178" s="27"/>
      <c r="W178" s="27"/>
      <c r="X178" s="27"/>
      <c r="Y178" s="27"/>
      <c r="Z178" s="27"/>
      <c r="AA178" s="27"/>
      <c r="AB178" s="27"/>
      <c r="AC178" s="27"/>
      <c r="AD178" s="27"/>
      <c r="AE178" s="27"/>
      <c r="AF178" s="27"/>
      <c r="AG178" s="27"/>
      <c r="AH178" s="27"/>
      <c r="AI178" s="27"/>
      <c r="AJ178" s="27"/>
      <c r="AK178" s="27"/>
      <c r="AL178" s="27"/>
      <c r="AM178" s="27"/>
      <c r="AN178" s="27"/>
      <c r="AO178" s="27"/>
      <c r="AP178" s="27"/>
      <c r="AQ178" s="27"/>
      <c r="AR178" s="27"/>
      <c r="AS178" s="27"/>
      <c r="AT178" s="27"/>
      <c r="AU178" s="27"/>
      <c r="AV178" s="27"/>
      <c r="AW178" s="27"/>
      <c r="AX178" s="27"/>
      <c r="AY178" s="27"/>
      <c r="AZ178" s="27"/>
    </row>
    <row r="179" spans="1:52">
      <c r="A179" s="119" t="str">
        <f ca="1">CONCATENATE(INDIRECT("C"&amp;Variables!BL184),INDIRECT("F"&amp;Variables!BL184),INDIRECT("J"&amp;Variables!BL184))</f>
        <v/>
      </c>
      <c r="C179" s="27"/>
      <c r="D179" s="27"/>
      <c r="E179" s="27"/>
      <c r="F179" s="27"/>
      <c r="G179" s="27"/>
      <c r="H179" s="27"/>
      <c r="I179" s="27"/>
      <c r="J179" s="27"/>
      <c r="K179" s="27"/>
      <c r="L179" s="27"/>
      <c r="M179" s="27"/>
      <c r="N179" s="27"/>
      <c r="O179" s="27"/>
      <c r="P179" s="27"/>
      <c r="Q179" s="27"/>
      <c r="U179" s="27"/>
      <c r="V179" s="27"/>
      <c r="W179" s="27"/>
      <c r="X179" s="27"/>
      <c r="Y179" s="27"/>
      <c r="Z179" s="27"/>
      <c r="AA179" s="27"/>
      <c r="AB179" s="27"/>
      <c r="AC179" s="27"/>
      <c r="AD179" s="27"/>
      <c r="AE179" s="27"/>
      <c r="AF179" s="27"/>
      <c r="AG179" s="27"/>
      <c r="AH179" s="27"/>
      <c r="AI179" s="27"/>
      <c r="AJ179" s="27"/>
      <c r="AK179" s="27"/>
      <c r="AL179" s="27"/>
      <c r="AM179" s="27"/>
      <c r="AN179" s="27"/>
      <c r="AO179" s="27"/>
      <c r="AP179" s="27"/>
      <c r="AQ179" s="27"/>
      <c r="AR179" s="27"/>
      <c r="AS179" s="27"/>
      <c r="AT179" s="27"/>
      <c r="AU179" s="27"/>
      <c r="AV179" s="27"/>
      <c r="AW179" s="27"/>
      <c r="AX179" s="27"/>
      <c r="AY179" s="27"/>
      <c r="AZ179" s="27"/>
    </row>
    <row r="180" spans="1:52">
      <c r="A180" s="119" t="str">
        <f ca="1">CONCATENATE(INDIRECT("C"&amp;Variables!BL185),INDIRECT("F"&amp;Variables!BL185),INDIRECT("J"&amp;Variables!BL185))</f>
        <v/>
      </c>
      <c r="C180" s="27"/>
      <c r="D180" s="27"/>
      <c r="E180" s="27"/>
      <c r="F180" s="27"/>
      <c r="G180" s="27"/>
      <c r="H180" s="27"/>
      <c r="I180" s="27"/>
      <c r="J180" s="27"/>
      <c r="K180" s="27"/>
      <c r="L180" s="27"/>
      <c r="M180" s="27"/>
      <c r="N180" s="27"/>
      <c r="O180" s="27"/>
      <c r="P180" s="27"/>
      <c r="Q180" s="27"/>
      <c r="U180" s="27"/>
      <c r="V180" s="27"/>
      <c r="W180" s="27"/>
      <c r="X180" s="27"/>
      <c r="Y180" s="27"/>
      <c r="Z180" s="27"/>
      <c r="AA180" s="27"/>
      <c r="AB180" s="27"/>
      <c r="AC180" s="27"/>
      <c r="AD180" s="27"/>
      <c r="AE180" s="27"/>
      <c r="AF180" s="27"/>
      <c r="AG180" s="27"/>
      <c r="AH180" s="27"/>
      <c r="AI180" s="27"/>
      <c r="AJ180" s="27"/>
      <c r="AK180" s="27"/>
      <c r="AL180" s="27"/>
      <c r="AM180" s="27"/>
      <c r="AN180" s="27"/>
      <c r="AO180" s="27"/>
      <c r="AP180" s="27"/>
      <c r="AQ180" s="27"/>
      <c r="AR180" s="27"/>
      <c r="AS180" s="27"/>
      <c r="AT180" s="27"/>
      <c r="AU180" s="27"/>
      <c r="AV180" s="27"/>
      <c r="AW180" s="27"/>
      <c r="AX180" s="27"/>
      <c r="AY180" s="27"/>
      <c r="AZ180" s="27"/>
    </row>
    <row r="181" spans="1:52">
      <c r="A181" s="119" t="str">
        <f ca="1">CONCATENATE(INDIRECT("C"&amp;Variables!BL186),INDIRECT("F"&amp;Variables!BL186),INDIRECT("J"&amp;Variables!BL186))</f>
        <v/>
      </c>
      <c r="C181" s="27"/>
      <c r="D181" s="27"/>
      <c r="E181" s="27"/>
      <c r="F181" s="27"/>
      <c r="G181" s="27"/>
      <c r="H181" s="27"/>
      <c r="I181" s="27"/>
      <c r="J181" s="27"/>
      <c r="K181" s="27"/>
      <c r="L181" s="27"/>
      <c r="M181" s="27"/>
      <c r="N181" s="27"/>
      <c r="O181" s="27"/>
      <c r="P181" s="27"/>
      <c r="Q181" s="27"/>
      <c r="U181" s="27"/>
      <c r="V181" s="27"/>
      <c r="W181" s="27"/>
      <c r="X181" s="27"/>
      <c r="Y181" s="27"/>
      <c r="Z181" s="27"/>
      <c r="AA181" s="27"/>
      <c r="AB181" s="27"/>
      <c r="AC181" s="27"/>
      <c r="AD181" s="27"/>
      <c r="AE181" s="27"/>
      <c r="AF181" s="27"/>
      <c r="AG181" s="27"/>
      <c r="AH181" s="27"/>
      <c r="AI181" s="27"/>
      <c r="AJ181" s="27"/>
      <c r="AK181" s="27"/>
      <c r="AL181" s="27"/>
      <c r="AM181" s="27"/>
      <c r="AN181" s="27"/>
      <c r="AO181" s="27"/>
      <c r="AP181" s="27"/>
      <c r="AQ181" s="27"/>
      <c r="AR181" s="27"/>
      <c r="AS181" s="27"/>
      <c r="AT181" s="27"/>
      <c r="AU181" s="27"/>
      <c r="AV181" s="27"/>
      <c r="AW181" s="27"/>
      <c r="AX181" s="27"/>
      <c r="AY181" s="27"/>
      <c r="AZ181" s="27"/>
    </row>
    <row r="182" spans="1:52">
      <c r="A182" s="119" t="str">
        <f ca="1">CONCATENATE(INDIRECT("C"&amp;Variables!BL187),INDIRECT("F"&amp;Variables!BL187),INDIRECT("J"&amp;Variables!BL187))</f>
        <v/>
      </c>
      <c r="C182" s="27"/>
      <c r="D182" s="27"/>
      <c r="E182" s="27"/>
      <c r="F182" s="27"/>
      <c r="G182" s="27"/>
      <c r="H182" s="27"/>
      <c r="I182" s="27"/>
      <c r="J182" s="27"/>
      <c r="K182" s="27"/>
      <c r="L182" s="27"/>
      <c r="M182" s="27"/>
      <c r="N182" s="27"/>
      <c r="O182" s="27"/>
      <c r="P182" s="27"/>
      <c r="Q182" s="27"/>
      <c r="U182" s="27"/>
      <c r="V182" s="27"/>
      <c r="W182" s="27"/>
      <c r="X182" s="27"/>
      <c r="Y182" s="27"/>
      <c r="Z182" s="27"/>
      <c r="AA182" s="27"/>
      <c r="AB182" s="27"/>
      <c r="AC182" s="27"/>
      <c r="AD182" s="27"/>
      <c r="AE182" s="27"/>
      <c r="AF182" s="27"/>
      <c r="AG182" s="27"/>
      <c r="AH182" s="27"/>
      <c r="AI182" s="27"/>
      <c r="AJ182" s="27"/>
      <c r="AK182" s="27"/>
      <c r="AL182" s="27"/>
      <c r="AM182" s="27"/>
      <c r="AN182" s="27"/>
      <c r="AO182" s="27"/>
      <c r="AP182" s="27"/>
      <c r="AQ182" s="27"/>
      <c r="AR182" s="27"/>
      <c r="AS182" s="27"/>
      <c r="AT182" s="27"/>
      <c r="AU182" s="27"/>
      <c r="AV182" s="27"/>
      <c r="AW182" s="27"/>
      <c r="AX182" s="27"/>
      <c r="AY182" s="27"/>
      <c r="AZ182" s="27"/>
    </row>
    <row r="183" spans="1:52">
      <c r="A183" s="119" t="str">
        <f ca="1">CONCATENATE(INDIRECT("C"&amp;Variables!BL188),INDIRECT("F"&amp;Variables!BL188),INDIRECT("J"&amp;Variables!BL188))</f>
        <v/>
      </c>
      <c r="C183" s="27"/>
      <c r="D183" s="27"/>
      <c r="E183" s="27"/>
      <c r="F183" s="27"/>
      <c r="G183" s="27"/>
      <c r="H183" s="27"/>
      <c r="I183" s="27"/>
      <c r="J183" s="27"/>
      <c r="K183" s="27"/>
      <c r="L183" s="27"/>
      <c r="M183" s="27"/>
      <c r="N183" s="27"/>
      <c r="O183" s="27"/>
      <c r="P183" s="27"/>
      <c r="Q183" s="27"/>
      <c r="U183" s="27"/>
      <c r="V183" s="27"/>
      <c r="W183" s="27"/>
      <c r="X183" s="27"/>
      <c r="Y183" s="27"/>
      <c r="Z183" s="27"/>
      <c r="AA183" s="27"/>
      <c r="AB183" s="27"/>
      <c r="AC183" s="27"/>
      <c r="AD183" s="27"/>
      <c r="AE183" s="27"/>
      <c r="AF183" s="27"/>
      <c r="AG183" s="27"/>
      <c r="AH183" s="27"/>
      <c r="AI183" s="27"/>
      <c r="AJ183" s="27"/>
      <c r="AK183" s="27"/>
      <c r="AL183" s="27"/>
      <c r="AM183" s="27"/>
      <c r="AN183" s="27"/>
      <c r="AO183" s="27"/>
      <c r="AP183" s="27"/>
      <c r="AQ183" s="27"/>
      <c r="AR183" s="27"/>
      <c r="AS183" s="27"/>
      <c r="AT183" s="27"/>
      <c r="AU183" s="27"/>
      <c r="AV183" s="27"/>
      <c r="AW183" s="27"/>
      <c r="AX183" s="27"/>
      <c r="AY183" s="27"/>
      <c r="AZ183" s="27"/>
    </row>
    <row r="184" spans="1:52">
      <c r="A184" s="119" t="str">
        <f ca="1">CONCATENATE(INDIRECT("C"&amp;Variables!BL189),INDIRECT("F"&amp;Variables!BL189),INDIRECT("J"&amp;Variables!BL189))</f>
        <v/>
      </c>
      <c r="C184" s="27"/>
      <c r="D184" s="27"/>
      <c r="E184" s="27"/>
      <c r="F184" s="27"/>
      <c r="G184" s="27"/>
      <c r="H184" s="27"/>
      <c r="I184" s="27"/>
      <c r="J184" s="27"/>
      <c r="K184" s="27"/>
      <c r="L184" s="27"/>
      <c r="M184" s="27"/>
      <c r="N184" s="27"/>
      <c r="O184" s="27"/>
      <c r="P184" s="27"/>
      <c r="Q184" s="27"/>
      <c r="U184" s="27"/>
      <c r="V184" s="27"/>
      <c r="W184" s="27"/>
      <c r="X184" s="27"/>
      <c r="Y184" s="27"/>
      <c r="Z184" s="27"/>
      <c r="AA184" s="27"/>
      <c r="AB184" s="27"/>
      <c r="AC184" s="27"/>
      <c r="AD184" s="27"/>
      <c r="AE184" s="27"/>
      <c r="AF184" s="27"/>
      <c r="AG184" s="27"/>
      <c r="AH184" s="27"/>
      <c r="AI184" s="27"/>
      <c r="AJ184" s="27"/>
      <c r="AK184" s="27"/>
      <c r="AL184" s="27"/>
      <c r="AM184" s="27"/>
      <c r="AN184" s="27"/>
      <c r="AO184" s="27"/>
      <c r="AP184" s="27"/>
      <c r="AQ184" s="27"/>
      <c r="AR184" s="27"/>
      <c r="AS184" s="27"/>
      <c r="AT184" s="27"/>
      <c r="AU184" s="27"/>
      <c r="AV184" s="27"/>
      <c r="AW184" s="27"/>
      <c r="AX184" s="27"/>
      <c r="AY184" s="27"/>
      <c r="AZ184" s="27"/>
    </row>
    <row r="185" spans="1:52">
      <c r="A185" s="119" t="str">
        <f ca="1">CONCATENATE(INDIRECT("C"&amp;Variables!BL190),INDIRECT("F"&amp;Variables!BL190),INDIRECT("J"&amp;Variables!BL190))</f>
        <v/>
      </c>
      <c r="C185" s="27"/>
      <c r="D185" s="27"/>
      <c r="E185" s="27"/>
      <c r="F185" s="27"/>
      <c r="G185" s="27"/>
      <c r="H185" s="27"/>
      <c r="I185" s="27"/>
      <c r="J185" s="27"/>
      <c r="K185" s="27"/>
      <c r="L185" s="27"/>
      <c r="M185" s="27"/>
      <c r="N185" s="27"/>
      <c r="O185" s="27"/>
      <c r="P185" s="27"/>
      <c r="Q185" s="27"/>
      <c r="U185" s="27"/>
      <c r="V185" s="27"/>
      <c r="W185" s="27"/>
      <c r="X185" s="27"/>
      <c r="Y185" s="27"/>
      <c r="Z185" s="27"/>
      <c r="AA185" s="27"/>
      <c r="AB185" s="27"/>
      <c r="AC185" s="27"/>
      <c r="AD185" s="27"/>
      <c r="AE185" s="27"/>
      <c r="AF185" s="27"/>
      <c r="AG185" s="27"/>
      <c r="AH185" s="27"/>
      <c r="AI185" s="27"/>
      <c r="AJ185" s="27"/>
      <c r="AK185" s="27"/>
      <c r="AL185" s="27"/>
      <c r="AM185" s="27"/>
      <c r="AN185" s="27"/>
      <c r="AO185" s="27"/>
      <c r="AP185" s="27"/>
      <c r="AQ185" s="27"/>
      <c r="AR185" s="27"/>
      <c r="AS185" s="27"/>
      <c r="AT185" s="27"/>
      <c r="AU185" s="27"/>
      <c r="AV185" s="27"/>
      <c r="AW185" s="27"/>
      <c r="AX185" s="27"/>
      <c r="AY185" s="27"/>
      <c r="AZ185" s="27"/>
    </row>
    <row r="186" spans="1:52">
      <c r="A186" s="119" t="str">
        <f ca="1">CONCATENATE(INDIRECT("C"&amp;Variables!BL191),INDIRECT("F"&amp;Variables!BL191),INDIRECT("J"&amp;Variables!BL191))</f>
        <v/>
      </c>
      <c r="C186" s="27"/>
      <c r="D186" s="27"/>
      <c r="E186" s="27"/>
      <c r="F186" s="27"/>
      <c r="G186" s="27"/>
      <c r="H186" s="27"/>
      <c r="I186" s="27"/>
      <c r="J186" s="27"/>
      <c r="K186" s="27"/>
      <c r="L186" s="27"/>
      <c r="M186" s="27"/>
      <c r="N186" s="27"/>
      <c r="O186" s="27"/>
      <c r="P186" s="27"/>
      <c r="Q186" s="27"/>
      <c r="U186" s="27"/>
      <c r="V186" s="27"/>
      <c r="W186" s="27"/>
      <c r="X186" s="27"/>
      <c r="Y186" s="27"/>
      <c r="Z186" s="27"/>
      <c r="AA186" s="27"/>
      <c r="AB186" s="27"/>
      <c r="AC186" s="27"/>
      <c r="AD186" s="27"/>
      <c r="AE186" s="27"/>
      <c r="AF186" s="27"/>
      <c r="AG186" s="27"/>
      <c r="AH186" s="27"/>
      <c r="AI186" s="27"/>
      <c r="AJ186" s="27"/>
      <c r="AK186" s="27"/>
      <c r="AL186" s="27"/>
      <c r="AM186" s="27"/>
      <c r="AN186" s="27"/>
      <c r="AO186" s="27"/>
      <c r="AP186" s="27"/>
      <c r="AQ186" s="27"/>
      <c r="AR186" s="27"/>
      <c r="AS186" s="27"/>
      <c r="AT186" s="27"/>
      <c r="AU186" s="27"/>
      <c r="AV186" s="27"/>
      <c r="AW186" s="27"/>
      <c r="AX186" s="27"/>
      <c r="AY186" s="27"/>
      <c r="AZ186" s="27"/>
    </row>
    <row r="187" spans="1:52">
      <c r="A187" s="119" t="str">
        <f ca="1">CONCATENATE(INDIRECT("C"&amp;Variables!BL192),INDIRECT("F"&amp;Variables!BL192),INDIRECT("J"&amp;Variables!BL192))</f>
        <v/>
      </c>
      <c r="C187" s="27"/>
      <c r="D187" s="27"/>
      <c r="E187" s="27"/>
      <c r="F187" s="27"/>
      <c r="G187" s="27"/>
      <c r="H187" s="27"/>
      <c r="I187" s="27"/>
      <c r="J187" s="27"/>
      <c r="K187" s="27"/>
      <c r="L187" s="27"/>
      <c r="M187" s="27"/>
      <c r="N187" s="27"/>
      <c r="O187" s="27"/>
      <c r="P187" s="27"/>
      <c r="Q187" s="27"/>
      <c r="U187" s="27"/>
      <c r="V187" s="27"/>
      <c r="W187" s="27"/>
      <c r="X187" s="27"/>
      <c r="Y187" s="27"/>
      <c r="Z187" s="27"/>
      <c r="AA187" s="27"/>
      <c r="AB187" s="27"/>
      <c r="AC187" s="27"/>
      <c r="AD187" s="27"/>
      <c r="AE187" s="27"/>
      <c r="AF187" s="27"/>
      <c r="AG187" s="27"/>
      <c r="AH187" s="27"/>
      <c r="AI187" s="27"/>
      <c r="AJ187" s="27"/>
      <c r="AK187" s="27"/>
      <c r="AL187" s="27"/>
      <c r="AM187" s="27"/>
      <c r="AN187" s="27"/>
      <c r="AO187" s="27"/>
      <c r="AP187" s="27"/>
      <c r="AQ187" s="27"/>
      <c r="AR187" s="27"/>
      <c r="AS187" s="27"/>
      <c r="AT187" s="27"/>
      <c r="AU187" s="27"/>
      <c r="AV187" s="27"/>
      <c r="AW187" s="27"/>
      <c r="AX187" s="27"/>
      <c r="AY187" s="27"/>
      <c r="AZ187" s="27"/>
    </row>
    <row r="188" spans="1:52">
      <c r="A188" s="119" t="str">
        <f ca="1">CONCATENATE(INDIRECT("C"&amp;Variables!BL193),INDIRECT("F"&amp;Variables!BL193),INDIRECT("J"&amp;Variables!BL193))</f>
        <v/>
      </c>
      <c r="C188" s="27"/>
      <c r="D188" s="27"/>
      <c r="E188" s="27"/>
      <c r="F188" s="27"/>
      <c r="G188" s="27"/>
      <c r="H188" s="27"/>
      <c r="I188" s="27"/>
      <c r="J188" s="27"/>
      <c r="K188" s="27"/>
      <c r="L188" s="27"/>
      <c r="M188" s="27"/>
      <c r="N188" s="27"/>
      <c r="O188" s="27"/>
      <c r="P188" s="27"/>
      <c r="Q188" s="27"/>
      <c r="U188" s="27"/>
      <c r="V188" s="27"/>
      <c r="W188" s="27"/>
      <c r="X188" s="27"/>
      <c r="Y188" s="27"/>
      <c r="Z188" s="27"/>
      <c r="AA188" s="27"/>
      <c r="AB188" s="27"/>
      <c r="AC188" s="27"/>
      <c r="AD188" s="27"/>
      <c r="AE188" s="27"/>
      <c r="AF188" s="27"/>
      <c r="AG188" s="27"/>
      <c r="AH188" s="27"/>
      <c r="AI188" s="27"/>
      <c r="AJ188" s="27"/>
      <c r="AK188" s="27"/>
      <c r="AL188" s="27"/>
      <c r="AM188" s="27"/>
      <c r="AN188" s="27"/>
      <c r="AO188" s="27"/>
      <c r="AP188" s="27"/>
      <c r="AQ188" s="27"/>
      <c r="AR188" s="27"/>
      <c r="AS188" s="27"/>
      <c r="AT188" s="27"/>
      <c r="AU188" s="27"/>
      <c r="AV188" s="27"/>
      <c r="AW188" s="27"/>
      <c r="AX188" s="27"/>
      <c r="AY188" s="27"/>
      <c r="AZ188" s="27"/>
    </row>
    <row r="189" spans="1:52">
      <c r="A189" s="119" t="str">
        <f ca="1">CONCATENATE(INDIRECT("C"&amp;Variables!BL194),INDIRECT("F"&amp;Variables!BL194),INDIRECT("J"&amp;Variables!BL194))</f>
        <v/>
      </c>
      <c r="C189" s="27"/>
      <c r="D189" s="27"/>
      <c r="E189" s="27"/>
      <c r="F189" s="27"/>
      <c r="G189" s="27"/>
      <c r="H189" s="27"/>
      <c r="I189" s="27"/>
      <c r="J189" s="27"/>
      <c r="K189" s="27"/>
      <c r="L189" s="27"/>
      <c r="M189" s="27"/>
      <c r="N189" s="27"/>
      <c r="O189" s="27"/>
      <c r="P189" s="27"/>
      <c r="Q189" s="27"/>
      <c r="U189" s="27"/>
      <c r="V189" s="27"/>
      <c r="W189" s="27"/>
      <c r="X189" s="27"/>
      <c r="Y189" s="27"/>
      <c r="Z189" s="27"/>
      <c r="AA189" s="27"/>
      <c r="AB189" s="27"/>
      <c r="AC189" s="27"/>
      <c r="AD189" s="27"/>
      <c r="AE189" s="27"/>
      <c r="AF189" s="27"/>
      <c r="AG189" s="27"/>
      <c r="AH189" s="27"/>
      <c r="AI189" s="27"/>
      <c r="AJ189" s="27"/>
      <c r="AK189" s="27"/>
      <c r="AL189" s="27"/>
      <c r="AM189" s="27"/>
      <c r="AN189" s="27"/>
      <c r="AO189" s="27"/>
      <c r="AP189" s="27"/>
      <c r="AQ189" s="27"/>
      <c r="AR189" s="27"/>
      <c r="AS189" s="27"/>
      <c r="AT189" s="27"/>
      <c r="AU189" s="27"/>
      <c r="AV189" s="27"/>
      <c r="AW189" s="27"/>
      <c r="AX189" s="27"/>
      <c r="AY189" s="27"/>
      <c r="AZ189" s="27"/>
    </row>
    <row r="190" spans="1:52">
      <c r="A190" s="119" t="str">
        <f ca="1">CONCATENATE(INDIRECT("C"&amp;Variables!BL195),INDIRECT("F"&amp;Variables!BL195),INDIRECT("J"&amp;Variables!BL195))</f>
        <v/>
      </c>
      <c r="C190" s="27"/>
      <c r="D190" s="27"/>
      <c r="E190" s="27"/>
      <c r="F190" s="27"/>
      <c r="G190" s="27"/>
      <c r="H190" s="27"/>
      <c r="I190" s="27"/>
      <c r="J190" s="27"/>
      <c r="K190" s="27"/>
      <c r="L190" s="27"/>
      <c r="M190" s="27"/>
      <c r="N190" s="27"/>
      <c r="O190" s="27"/>
      <c r="P190" s="27"/>
      <c r="Q190" s="27"/>
      <c r="U190" s="27"/>
      <c r="V190" s="27"/>
      <c r="W190" s="27"/>
      <c r="X190" s="27"/>
      <c r="Y190" s="27"/>
      <c r="Z190" s="27"/>
      <c r="AA190" s="27"/>
      <c r="AB190" s="27"/>
      <c r="AC190" s="27"/>
      <c r="AD190" s="27"/>
      <c r="AE190" s="27"/>
      <c r="AF190" s="27"/>
      <c r="AG190" s="27"/>
      <c r="AH190" s="27"/>
      <c r="AI190" s="27"/>
      <c r="AJ190" s="27"/>
      <c r="AK190" s="27"/>
      <c r="AL190" s="27"/>
      <c r="AM190" s="27"/>
      <c r="AN190" s="27"/>
      <c r="AO190" s="27"/>
      <c r="AP190" s="27"/>
      <c r="AQ190" s="27"/>
      <c r="AR190" s="27"/>
      <c r="AS190" s="27"/>
      <c r="AT190" s="27"/>
      <c r="AU190" s="27"/>
      <c r="AV190" s="27"/>
      <c r="AW190" s="27"/>
      <c r="AX190" s="27"/>
      <c r="AY190" s="27"/>
      <c r="AZ190" s="27"/>
    </row>
    <row r="191" spans="1:52">
      <c r="A191" s="119" t="str">
        <f ca="1">CONCATENATE(INDIRECT("C"&amp;Variables!BL196),INDIRECT("F"&amp;Variables!BL196),INDIRECT("J"&amp;Variables!BL196))</f>
        <v/>
      </c>
      <c r="C191" s="27"/>
      <c r="D191" s="27"/>
      <c r="E191" s="27"/>
      <c r="F191" s="27"/>
      <c r="G191" s="27"/>
      <c r="H191" s="27"/>
      <c r="I191" s="27"/>
      <c r="J191" s="27"/>
      <c r="K191" s="27"/>
      <c r="L191" s="27"/>
      <c r="M191" s="27"/>
      <c r="N191" s="27"/>
      <c r="O191" s="27"/>
      <c r="P191" s="27"/>
      <c r="Q191" s="27"/>
      <c r="U191" s="27"/>
      <c r="V191" s="27"/>
      <c r="W191" s="27"/>
      <c r="X191" s="27"/>
      <c r="Y191" s="27"/>
      <c r="Z191" s="27"/>
      <c r="AA191" s="27"/>
      <c r="AB191" s="27"/>
      <c r="AC191" s="27"/>
      <c r="AD191" s="27"/>
      <c r="AE191" s="27"/>
      <c r="AF191" s="27"/>
      <c r="AG191" s="27"/>
      <c r="AH191" s="27"/>
      <c r="AI191" s="27"/>
      <c r="AJ191" s="27"/>
      <c r="AK191" s="27"/>
      <c r="AL191" s="27"/>
      <c r="AM191" s="27"/>
      <c r="AN191" s="27"/>
      <c r="AO191" s="27"/>
      <c r="AP191" s="27"/>
      <c r="AQ191" s="27"/>
      <c r="AR191" s="27"/>
      <c r="AS191" s="27"/>
      <c r="AT191" s="27"/>
      <c r="AU191" s="27"/>
      <c r="AV191" s="27"/>
      <c r="AW191" s="27"/>
      <c r="AX191" s="27"/>
      <c r="AY191" s="27"/>
      <c r="AZ191" s="27"/>
    </row>
    <row r="192" spans="1:52">
      <c r="A192" s="119" t="str">
        <f ca="1">CONCATENATE(INDIRECT("C"&amp;Variables!BL197),INDIRECT("F"&amp;Variables!BL197),INDIRECT("J"&amp;Variables!BL197))</f>
        <v/>
      </c>
      <c r="C192" s="27"/>
      <c r="D192" s="27"/>
      <c r="E192" s="27"/>
      <c r="F192" s="27"/>
      <c r="G192" s="27"/>
      <c r="H192" s="27"/>
      <c r="I192" s="27"/>
      <c r="J192" s="27"/>
      <c r="K192" s="27"/>
      <c r="L192" s="27"/>
      <c r="M192" s="27"/>
      <c r="N192" s="27"/>
      <c r="O192" s="27"/>
      <c r="P192" s="27"/>
      <c r="Q192" s="27"/>
      <c r="U192" s="27"/>
      <c r="V192" s="27"/>
      <c r="W192" s="27"/>
      <c r="X192" s="27"/>
      <c r="Y192" s="27"/>
      <c r="Z192" s="27"/>
      <c r="AA192" s="27"/>
      <c r="AB192" s="27"/>
      <c r="AC192" s="27"/>
      <c r="AD192" s="27"/>
      <c r="AE192" s="27"/>
      <c r="AF192" s="27"/>
      <c r="AG192" s="27"/>
      <c r="AH192" s="27"/>
      <c r="AI192" s="27"/>
      <c r="AJ192" s="27"/>
      <c r="AK192" s="27"/>
      <c r="AL192" s="27"/>
      <c r="AM192" s="27"/>
      <c r="AN192" s="27"/>
      <c r="AO192" s="27"/>
      <c r="AP192" s="27"/>
      <c r="AQ192" s="27"/>
      <c r="AR192" s="27"/>
      <c r="AS192" s="27"/>
      <c r="AT192" s="27"/>
      <c r="AU192" s="27"/>
      <c r="AV192" s="27"/>
      <c r="AW192" s="27"/>
      <c r="AX192" s="27"/>
      <c r="AY192" s="27"/>
      <c r="AZ192" s="27"/>
    </row>
    <row r="193" spans="1:52">
      <c r="A193" s="119" t="str">
        <f ca="1">CONCATENATE(INDIRECT("C"&amp;Variables!BL198),INDIRECT("F"&amp;Variables!BL198),INDIRECT("J"&amp;Variables!BL198))</f>
        <v/>
      </c>
      <c r="C193" s="27"/>
      <c r="D193" s="27"/>
      <c r="E193" s="27"/>
      <c r="F193" s="27"/>
      <c r="G193" s="27"/>
      <c r="H193" s="27"/>
      <c r="I193" s="27"/>
      <c r="J193" s="27"/>
      <c r="K193" s="27"/>
      <c r="L193" s="27"/>
      <c r="M193" s="27"/>
      <c r="N193" s="27"/>
      <c r="O193" s="27"/>
      <c r="P193" s="27"/>
      <c r="Q193" s="27"/>
      <c r="U193" s="27"/>
      <c r="V193" s="27"/>
      <c r="W193" s="27"/>
      <c r="X193" s="27"/>
      <c r="Y193" s="27"/>
      <c r="Z193" s="27"/>
      <c r="AA193" s="27"/>
      <c r="AB193" s="27"/>
      <c r="AC193" s="27"/>
      <c r="AD193" s="27"/>
      <c r="AE193" s="27"/>
      <c r="AF193" s="27"/>
      <c r="AG193" s="27"/>
      <c r="AH193" s="27"/>
      <c r="AI193" s="27"/>
      <c r="AJ193" s="27"/>
      <c r="AK193" s="27"/>
      <c r="AL193" s="27"/>
      <c r="AM193" s="27"/>
      <c r="AN193" s="27"/>
      <c r="AO193" s="27"/>
      <c r="AP193" s="27"/>
      <c r="AQ193" s="27"/>
      <c r="AR193" s="27"/>
      <c r="AS193" s="27"/>
      <c r="AT193" s="27"/>
      <c r="AU193" s="27"/>
      <c r="AV193" s="27"/>
      <c r="AW193" s="27"/>
      <c r="AX193" s="27"/>
      <c r="AY193" s="27"/>
      <c r="AZ193" s="27"/>
    </row>
    <row r="194" spans="1:52">
      <c r="A194" s="119" t="str">
        <f ca="1">CONCATENATE(INDIRECT("C"&amp;Variables!BL199),INDIRECT("F"&amp;Variables!BL199),INDIRECT("J"&amp;Variables!BL199))</f>
        <v/>
      </c>
      <c r="C194" s="27"/>
      <c r="D194" s="27"/>
      <c r="E194" s="27"/>
      <c r="F194" s="27"/>
      <c r="G194" s="27"/>
      <c r="H194" s="27"/>
      <c r="I194" s="27"/>
      <c r="J194" s="27"/>
      <c r="K194" s="27"/>
      <c r="L194" s="27"/>
      <c r="M194" s="27"/>
      <c r="N194" s="27"/>
      <c r="O194" s="27"/>
      <c r="P194" s="27"/>
      <c r="Q194" s="27"/>
      <c r="U194" s="27"/>
      <c r="V194" s="27"/>
      <c r="W194" s="27"/>
      <c r="X194" s="27"/>
      <c r="Y194" s="27"/>
      <c r="Z194" s="27"/>
      <c r="AA194" s="27"/>
      <c r="AB194" s="27"/>
      <c r="AC194" s="27"/>
      <c r="AD194" s="27"/>
      <c r="AE194" s="27"/>
      <c r="AF194" s="27"/>
      <c r="AG194" s="27"/>
      <c r="AH194" s="27"/>
      <c r="AI194" s="27"/>
      <c r="AJ194" s="27"/>
      <c r="AK194" s="27"/>
      <c r="AL194" s="27"/>
      <c r="AM194" s="27"/>
      <c r="AN194" s="27"/>
      <c r="AO194" s="27"/>
      <c r="AP194" s="27"/>
      <c r="AQ194" s="27"/>
      <c r="AR194" s="27"/>
      <c r="AS194" s="27"/>
      <c r="AT194" s="27"/>
      <c r="AU194" s="27"/>
      <c r="AV194" s="27"/>
      <c r="AW194" s="27"/>
      <c r="AX194" s="27"/>
      <c r="AY194" s="27"/>
      <c r="AZ194" s="27"/>
    </row>
    <row r="195" spans="1:52">
      <c r="A195" s="119" t="str">
        <f ca="1">CONCATENATE(INDIRECT("C"&amp;Variables!BL200),INDIRECT("F"&amp;Variables!BL200),INDIRECT("J"&amp;Variables!BL200))</f>
        <v/>
      </c>
      <c r="C195" s="27"/>
      <c r="D195" s="27"/>
      <c r="E195" s="27"/>
      <c r="F195" s="27"/>
      <c r="G195" s="27"/>
      <c r="H195" s="27"/>
      <c r="I195" s="27"/>
      <c r="J195" s="27"/>
      <c r="K195" s="27"/>
      <c r="L195" s="27"/>
      <c r="M195" s="27"/>
      <c r="N195" s="27"/>
      <c r="O195" s="27"/>
      <c r="P195" s="27"/>
      <c r="Q195" s="27"/>
      <c r="U195" s="27"/>
      <c r="V195" s="27"/>
      <c r="W195" s="27"/>
      <c r="X195" s="27"/>
      <c r="Y195" s="27"/>
      <c r="Z195" s="27"/>
      <c r="AA195" s="27"/>
      <c r="AB195" s="27"/>
      <c r="AC195" s="27"/>
      <c r="AD195" s="27"/>
      <c r="AE195" s="27"/>
      <c r="AF195" s="27"/>
      <c r="AG195" s="27"/>
      <c r="AH195" s="27"/>
      <c r="AI195" s="27"/>
      <c r="AJ195" s="27"/>
      <c r="AK195" s="27"/>
      <c r="AL195" s="27"/>
      <c r="AM195" s="27"/>
      <c r="AN195" s="27"/>
      <c r="AO195" s="27"/>
      <c r="AP195" s="27"/>
      <c r="AQ195" s="27"/>
      <c r="AR195" s="27"/>
      <c r="AS195" s="27"/>
      <c r="AT195" s="27"/>
      <c r="AU195" s="27"/>
      <c r="AV195" s="27"/>
      <c r="AW195" s="27"/>
      <c r="AX195" s="27"/>
      <c r="AY195" s="27"/>
      <c r="AZ195" s="27"/>
    </row>
    <row r="196" spans="1:52">
      <c r="A196" s="119" t="str">
        <f ca="1">CONCATENATE(INDIRECT("C"&amp;Variables!BL201),INDIRECT("F"&amp;Variables!BL201),INDIRECT("J"&amp;Variables!BL201))</f>
        <v/>
      </c>
      <c r="C196" s="27"/>
      <c r="D196" s="27"/>
      <c r="E196" s="27"/>
      <c r="F196" s="27"/>
      <c r="G196" s="27"/>
      <c r="H196" s="27"/>
      <c r="I196" s="27"/>
      <c r="J196" s="27"/>
      <c r="K196" s="27"/>
      <c r="L196" s="27"/>
      <c r="M196" s="27"/>
      <c r="N196" s="27"/>
      <c r="O196" s="27"/>
      <c r="P196" s="27"/>
      <c r="Q196" s="27"/>
      <c r="U196" s="27"/>
      <c r="V196" s="27"/>
      <c r="W196" s="27"/>
      <c r="X196" s="27"/>
      <c r="Y196" s="27"/>
      <c r="Z196" s="27"/>
      <c r="AA196" s="27"/>
      <c r="AB196" s="27"/>
      <c r="AC196" s="27"/>
      <c r="AD196" s="27"/>
      <c r="AE196" s="27"/>
      <c r="AF196" s="27"/>
      <c r="AG196" s="27"/>
      <c r="AH196" s="27"/>
      <c r="AI196" s="27"/>
      <c r="AJ196" s="27"/>
      <c r="AK196" s="27"/>
      <c r="AL196" s="27"/>
      <c r="AM196" s="27"/>
      <c r="AN196" s="27"/>
      <c r="AO196" s="27"/>
      <c r="AP196" s="27"/>
      <c r="AQ196" s="27"/>
      <c r="AR196" s="27"/>
      <c r="AS196" s="27"/>
      <c r="AT196" s="27"/>
      <c r="AU196" s="27"/>
      <c r="AV196" s="27"/>
      <c r="AW196" s="27"/>
      <c r="AX196" s="27"/>
      <c r="AY196" s="27"/>
      <c r="AZ196" s="27"/>
    </row>
    <row r="197" spans="1:52">
      <c r="A197" s="119" t="str">
        <f ca="1">CONCATENATE(INDIRECT("C"&amp;Variables!BL202),INDIRECT("F"&amp;Variables!BL202),INDIRECT("J"&amp;Variables!BL202))</f>
        <v/>
      </c>
      <c r="C197" s="27"/>
      <c r="D197" s="27"/>
      <c r="E197" s="27"/>
      <c r="F197" s="27"/>
      <c r="G197" s="27"/>
      <c r="H197" s="27"/>
      <c r="I197" s="27"/>
      <c r="J197" s="27"/>
      <c r="K197" s="27"/>
      <c r="L197" s="27"/>
      <c r="M197" s="27"/>
      <c r="N197" s="27"/>
      <c r="O197" s="27"/>
      <c r="P197" s="27"/>
      <c r="Q197" s="27"/>
      <c r="U197" s="27"/>
      <c r="V197" s="27"/>
      <c r="W197" s="27"/>
      <c r="X197" s="27"/>
      <c r="Y197" s="27"/>
      <c r="Z197" s="27"/>
      <c r="AA197" s="27"/>
      <c r="AB197" s="27"/>
      <c r="AC197" s="27"/>
      <c r="AD197" s="27"/>
      <c r="AE197" s="27"/>
      <c r="AF197" s="27"/>
      <c r="AG197" s="27"/>
      <c r="AH197" s="27"/>
      <c r="AI197" s="27"/>
      <c r="AJ197" s="27"/>
      <c r="AK197" s="27"/>
      <c r="AL197" s="27"/>
      <c r="AM197" s="27"/>
      <c r="AN197" s="27"/>
      <c r="AO197" s="27"/>
      <c r="AP197" s="27"/>
      <c r="AQ197" s="27"/>
      <c r="AR197" s="27"/>
      <c r="AS197" s="27"/>
      <c r="AT197" s="27"/>
      <c r="AU197" s="27"/>
      <c r="AV197" s="27"/>
      <c r="AW197" s="27"/>
      <c r="AX197" s="27"/>
      <c r="AY197" s="27"/>
      <c r="AZ197" s="27"/>
    </row>
    <row r="198" spans="1:52">
      <c r="A198" s="119" t="str">
        <f ca="1">CONCATENATE(INDIRECT("C"&amp;Variables!BL203),INDIRECT("F"&amp;Variables!BL203),INDIRECT("J"&amp;Variables!BL203))</f>
        <v/>
      </c>
      <c r="C198" s="27"/>
      <c r="D198" s="27"/>
      <c r="E198" s="27"/>
      <c r="F198" s="27"/>
      <c r="G198" s="27"/>
      <c r="H198" s="27"/>
      <c r="I198" s="27"/>
      <c r="J198" s="27"/>
      <c r="K198" s="27"/>
      <c r="L198" s="27"/>
      <c r="M198" s="27"/>
      <c r="N198" s="27"/>
      <c r="O198" s="27"/>
      <c r="P198" s="27"/>
      <c r="Q198" s="27"/>
      <c r="U198" s="27"/>
      <c r="V198" s="27"/>
      <c r="W198" s="27"/>
      <c r="X198" s="27"/>
      <c r="Y198" s="27"/>
      <c r="Z198" s="27"/>
      <c r="AA198" s="27"/>
      <c r="AB198" s="27"/>
      <c r="AC198" s="27"/>
      <c r="AD198" s="27"/>
      <c r="AE198" s="27"/>
      <c r="AF198" s="27"/>
      <c r="AG198" s="27"/>
      <c r="AH198" s="27"/>
      <c r="AI198" s="27"/>
      <c r="AJ198" s="27"/>
      <c r="AK198" s="27"/>
      <c r="AL198" s="27"/>
      <c r="AM198" s="27"/>
      <c r="AN198" s="27"/>
      <c r="AO198" s="27"/>
      <c r="AP198" s="27"/>
      <c r="AQ198" s="27"/>
      <c r="AR198" s="27"/>
      <c r="AS198" s="27"/>
      <c r="AT198" s="27"/>
      <c r="AU198" s="27"/>
      <c r="AV198" s="27"/>
      <c r="AW198" s="27"/>
      <c r="AX198" s="27"/>
      <c r="AY198" s="27"/>
      <c r="AZ198" s="27"/>
    </row>
    <row r="199" spans="1:52">
      <c r="A199" s="119" t="str">
        <f ca="1">CONCATENATE(INDIRECT("C"&amp;Variables!BL204),INDIRECT("F"&amp;Variables!BL204),INDIRECT("J"&amp;Variables!BL204))</f>
        <v/>
      </c>
      <c r="C199" s="27"/>
      <c r="D199" s="27"/>
      <c r="E199" s="27"/>
      <c r="F199" s="27"/>
      <c r="G199" s="27"/>
      <c r="H199" s="27"/>
      <c r="I199" s="27"/>
      <c r="J199" s="27"/>
      <c r="K199" s="27"/>
      <c r="L199" s="27"/>
      <c r="M199" s="27"/>
      <c r="N199" s="27"/>
      <c r="O199" s="27"/>
      <c r="P199" s="27"/>
      <c r="Q199" s="27"/>
      <c r="U199" s="27"/>
      <c r="V199" s="27"/>
      <c r="W199" s="27"/>
      <c r="X199" s="27"/>
      <c r="Y199" s="27"/>
      <c r="Z199" s="27"/>
      <c r="AA199" s="27"/>
      <c r="AB199" s="27"/>
      <c r="AC199" s="27"/>
      <c r="AD199" s="27"/>
      <c r="AE199" s="27"/>
      <c r="AF199" s="27"/>
      <c r="AG199" s="27"/>
      <c r="AH199" s="27"/>
      <c r="AI199" s="27"/>
      <c r="AJ199" s="27"/>
      <c r="AK199" s="27"/>
      <c r="AL199" s="27"/>
      <c r="AM199" s="27"/>
      <c r="AN199" s="27"/>
      <c r="AO199" s="27"/>
      <c r="AP199" s="27"/>
      <c r="AQ199" s="27"/>
      <c r="AR199" s="27"/>
      <c r="AS199" s="27"/>
      <c r="AT199" s="27"/>
      <c r="AU199" s="27"/>
      <c r="AV199" s="27"/>
      <c r="AW199" s="27"/>
      <c r="AX199" s="27"/>
      <c r="AY199" s="27"/>
      <c r="AZ199" s="27"/>
    </row>
    <row r="200" spans="1:52">
      <c r="A200" s="119" t="str">
        <f ca="1">CONCATENATE(INDIRECT("C"&amp;Variables!BL205),INDIRECT("F"&amp;Variables!BL205),INDIRECT("J"&amp;Variables!BL205))</f>
        <v/>
      </c>
      <c r="C200" s="27"/>
      <c r="D200" s="27"/>
      <c r="E200" s="27"/>
      <c r="F200" s="27"/>
      <c r="G200" s="27"/>
      <c r="H200" s="27"/>
      <c r="I200" s="27"/>
      <c r="J200" s="27"/>
      <c r="K200" s="27"/>
      <c r="L200" s="27"/>
      <c r="M200" s="27"/>
      <c r="N200" s="27"/>
      <c r="O200" s="27"/>
      <c r="P200" s="27"/>
      <c r="Q200" s="27"/>
      <c r="U200" s="27"/>
      <c r="V200" s="27"/>
      <c r="W200" s="27"/>
      <c r="X200" s="27"/>
      <c r="Y200" s="27"/>
      <c r="Z200" s="27"/>
      <c r="AA200" s="27"/>
      <c r="AB200" s="27"/>
      <c r="AC200" s="27"/>
      <c r="AD200" s="27"/>
      <c r="AE200" s="27"/>
      <c r="AF200" s="27"/>
      <c r="AG200" s="27"/>
      <c r="AH200" s="27"/>
      <c r="AI200" s="27"/>
      <c r="AJ200" s="27"/>
      <c r="AK200" s="27"/>
      <c r="AL200" s="27"/>
      <c r="AM200" s="27"/>
      <c r="AN200" s="27"/>
      <c r="AO200" s="27"/>
      <c r="AP200" s="27"/>
      <c r="AQ200" s="27"/>
      <c r="AR200" s="27"/>
      <c r="AS200" s="27"/>
      <c r="AT200" s="27"/>
      <c r="AU200" s="27"/>
      <c r="AV200" s="27"/>
      <c r="AW200" s="27"/>
      <c r="AX200" s="27"/>
      <c r="AY200" s="27"/>
      <c r="AZ200" s="27"/>
    </row>
    <row r="201" spans="1:52">
      <c r="A201" s="119" t="str">
        <f ca="1">CONCATENATE(INDIRECT("C"&amp;Variables!BL206),INDIRECT("F"&amp;Variables!BL206),INDIRECT("J"&amp;Variables!BL206))</f>
        <v/>
      </c>
      <c r="C201" s="27"/>
      <c r="D201" s="27"/>
      <c r="E201" s="27"/>
      <c r="F201" s="27"/>
      <c r="G201" s="27"/>
      <c r="H201" s="27"/>
      <c r="I201" s="27"/>
      <c r="J201" s="27"/>
      <c r="K201" s="27"/>
      <c r="L201" s="27"/>
      <c r="M201" s="27"/>
      <c r="N201" s="27"/>
      <c r="O201" s="27"/>
      <c r="P201" s="27"/>
      <c r="Q201" s="27"/>
      <c r="U201" s="27"/>
      <c r="V201" s="27"/>
      <c r="W201" s="27"/>
      <c r="X201" s="27"/>
      <c r="Y201" s="27"/>
      <c r="Z201" s="27"/>
      <c r="AA201" s="27"/>
      <c r="AB201" s="27"/>
      <c r="AC201" s="27"/>
      <c r="AD201" s="27"/>
      <c r="AE201" s="27"/>
      <c r="AF201" s="27"/>
      <c r="AG201" s="27"/>
      <c r="AH201" s="27"/>
      <c r="AI201" s="27"/>
      <c r="AJ201" s="27"/>
      <c r="AK201" s="27"/>
      <c r="AL201" s="27"/>
      <c r="AM201" s="27"/>
      <c r="AN201" s="27"/>
      <c r="AO201" s="27"/>
      <c r="AP201" s="27"/>
      <c r="AQ201" s="27"/>
      <c r="AR201" s="27"/>
      <c r="AS201" s="27"/>
      <c r="AT201" s="27"/>
      <c r="AU201" s="27"/>
      <c r="AV201" s="27"/>
      <c r="AW201" s="27"/>
      <c r="AX201" s="27"/>
      <c r="AY201" s="27"/>
      <c r="AZ201" s="27"/>
    </row>
    <row r="202" spans="1:52">
      <c r="A202" s="119" t="str">
        <f ca="1">CONCATENATE(INDIRECT("C"&amp;Variables!BL207),INDIRECT("F"&amp;Variables!BL207),INDIRECT("J"&amp;Variables!BL207))</f>
        <v/>
      </c>
      <c r="C202" s="27"/>
      <c r="D202" s="27"/>
      <c r="E202" s="27"/>
      <c r="F202" s="27"/>
      <c r="G202" s="27"/>
      <c r="H202" s="27"/>
      <c r="I202" s="27"/>
      <c r="J202" s="27"/>
      <c r="K202" s="27"/>
      <c r="L202" s="27"/>
      <c r="M202" s="27"/>
      <c r="N202" s="27"/>
      <c r="O202" s="27"/>
      <c r="P202" s="27"/>
      <c r="Q202" s="27"/>
      <c r="U202" s="27"/>
      <c r="V202" s="27"/>
      <c r="W202" s="27"/>
      <c r="X202" s="27"/>
      <c r="Y202" s="27"/>
      <c r="Z202" s="27"/>
      <c r="AA202" s="27"/>
      <c r="AB202" s="27"/>
      <c r="AC202" s="27"/>
      <c r="AD202" s="27"/>
      <c r="AE202" s="27"/>
      <c r="AF202" s="27"/>
      <c r="AG202" s="27"/>
      <c r="AH202" s="27"/>
      <c r="AI202" s="27"/>
      <c r="AJ202" s="27"/>
      <c r="AK202" s="27"/>
      <c r="AL202" s="27"/>
      <c r="AM202" s="27"/>
      <c r="AN202" s="27"/>
      <c r="AO202" s="27"/>
      <c r="AP202" s="27"/>
      <c r="AQ202" s="27"/>
      <c r="AR202" s="27"/>
      <c r="AS202" s="27"/>
      <c r="AT202" s="27"/>
      <c r="AU202" s="27"/>
      <c r="AV202" s="27"/>
      <c r="AW202" s="27"/>
      <c r="AX202" s="27"/>
      <c r="AY202" s="27"/>
      <c r="AZ202" s="27"/>
    </row>
    <row r="203" spans="1:52">
      <c r="A203" s="119" t="str">
        <f ca="1">CONCATENATE(INDIRECT("C"&amp;Variables!BL208),INDIRECT("F"&amp;Variables!BL208),INDIRECT("J"&amp;Variables!BL208))</f>
        <v/>
      </c>
      <c r="C203" s="27"/>
      <c r="D203" s="27"/>
      <c r="E203" s="27"/>
      <c r="F203" s="27"/>
      <c r="G203" s="27"/>
      <c r="H203" s="27"/>
      <c r="I203" s="27"/>
      <c r="J203" s="27"/>
      <c r="K203" s="27"/>
      <c r="L203" s="27"/>
      <c r="M203" s="27"/>
      <c r="N203" s="27"/>
      <c r="O203" s="27"/>
      <c r="P203" s="27"/>
      <c r="Q203" s="27"/>
      <c r="U203" s="27"/>
      <c r="V203" s="27"/>
      <c r="W203" s="27"/>
      <c r="X203" s="27"/>
      <c r="Y203" s="27"/>
      <c r="Z203" s="27"/>
      <c r="AA203" s="27"/>
      <c r="AB203" s="27"/>
      <c r="AC203" s="27"/>
      <c r="AD203" s="27"/>
      <c r="AE203" s="27"/>
      <c r="AF203" s="27"/>
      <c r="AG203" s="27"/>
      <c r="AH203" s="27"/>
      <c r="AI203" s="27"/>
      <c r="AJ203" s="27"/>
      <c r="AK203" s="27"/>
      <c r="AL203" s="27"/>
      <c r="AM203" s="27"/>
      <c r="AN203" s="27"/>
      <c r="AO203" s="27"/>
      <c r="AP203" s="27"/>
      <c r="AQ203" s="27"/>
      <c r="AR203" s="27"/>
      <c r="AS203" s="27"/>
      <c r="AT203" s="27"/>
      <c r="AU203" s="27"/>
      <c r="AV203" s="27"/>
      <c r="AW203" s="27"/>
      <c r="AX203" s="27"/>
      <c r="AY203" s="27"/>
      <c r="AZ203" s="27"/>
    </row>
    <row r="204" spans="1:52">
      <c r="A204" s="119" t="str">
        <f ca="1">CONCATENATE(INDIRECT("C"&amp;Variables!BL209),INDIRECT("F"&amp;Variables!BL209),INDIRECT("J"&amp;Variables!BL209))</f>
        <v/>
      </c>
      <c r="C204" s="27"/>
      <c r="D204" s="27"/>
      <c r="E204" s="27"/>
      <c r="F204" s="27"/>
      <c r="G204" s="27"/>
      <c r="H204" s="27"/>
      <c r="I204" s="27"/>
      <c r="J204" s="27"/>
      <c r="K204" s="27"/>
      <c r="L204" s="27"/>
      <c r="M204" s="27"/>
      <c r="N204" s="27"/>
      <c r="O204" s="27"/>
      <c r="P204" s="27"/>
      <c r="Q204" s="27"/>
      <c r="U204" s="27"/>
      <c r="V204" s="27"/>
      <c r="W204" s="27"/>
      <c r="X204" s="27"/>
      <c r="Y204" s="27"/>
      <c r="Z204" s="27"/>
      <c r="AA204" s="27"/>
      <c r="AB204" s="27"/>
      <c r="AC204" s="27"/>
      <c r="AD204" s="27"/>
      <c r="AE204" s="27"/>
      <c r="AF204" s="27"/>
      <c r="AG204" s="27"/>
      <c r="AH204" s="27"/>
      <c r="AI204" s="27"/>
      <c r="AJ204" s="27"/>
      <c r="AK204" s="27"/>
      <c r="AL204" s="27"/>
      <c r="AM204" s="27"/>
      <c r="AN204" s="27"/>
      <c r="AO204" s="27"/>
      <c r="AP204" s="27"/>
      <c r="AQ204" s="27"/>
      <c r="AR204" s="27"/>
      <c r="AS204" s="27"/>
      <c r="AT204" s="27"/>
      <c r="AU204" s="27"/>
      <c r="AV204" s="27"/>
      <c r="AW204" s="27"/>
      <c r="AX204" s="27"/>
      <c r="AY204" s="27"/>
      <c r="AZ204" s="27"/>
    </row>
    <row r="205" spans="1:52">
      <c r="A205" s="119" t="str">
        <f ca="1">CONCATENATE(INDIRECT("C"&amp;Variables!BL210),INDIRECT("F"&amp;Variables!BL210),INDIRECT("J"&amp;Variables!BL210))</f>
        <v/>
      </c>
      <c r="C205" s="27"/>
      <c r="D205" s="27"/>
      <c r="E205" s="27"/>
      <c r="F205" s="27"/>
      <c r="G205" s="27"/>
      <c r="H205" s="27"/>
      <c r="I205" s="27"/>
      <c r="J205" s="27"/>
      <c r="K205" s="27"/>
      <c r="L205" s="27"/>
      <c r="M205" s="27"/>
      <c r="N205" s="27"/>
      <c r="O205" s="27"/>
      <c r="P205" s="27"/>
      <c r="Q205" s="27"/>
      <c r="U205" s="27"/>
      <c r="V205" s="27"/>
      <c r="W205" s="27"/>
      <c r="X205" s="27"/>
      <c r="Y205" s="27"/>
      <c r="Z205" s="27"/>
      <c r="AA205" s="27"/>
      <c r="AB205" s="27"/>
      <c r="AC205" s="27"/>
      <c r="AD205" s="27"/>
      <c r="AE205" s="27"/>
      <c r="AF205" s="27"/>
      <c r="AG205" s="27"/>
      <c r="AH205" s="27"/>
      <c r="AI205" s="27"/>
      <c r="AJ205" s="27"/>
      <c r="AK205" s="27"/>
      <c r="AL205" s="27"/>
      <c r="AM205" s="27"/>
      <c r="AN205" s="27"/>
      <c r="AO205" s="27"/>
      <c r="AP205" s="27"/>
      <c r="AQ205" s="27"/>
      <c r="AR205" s="27"/>
      <c r="AS205" s="27"/>
      <c r="AT205" s="27"/>
      <c r="AU205" s="27"/>
      <c r="AV205" s="27"/>
      <c r="AW205" s="27"/>
      <c r="AX205" s="27"/>
      <c r="AY205" s="27"/>
      <c r="AZ205" s="27"/>
    </row>
    <row r="206" spans="1:52">
      <c r="A206" s="119" t="str">
        <f ca="1">CONCATENATE(INDIRECT("C"&amp;Variables!BL211),INDIRECT("F"&amp;Variables!BL211),INDIRECT("J"&amp;Variables!BL211))</f>
        <v/>
      </c>
      <c r="C206" s="27"/>
      <c r="D206" s="27"/>
      <c r="E206" s="27"/>
      <c r="F206" s="27"/>
      <c r="G206" s="27"/>
      <c r="H206" s="27"/>
      <c r="I206" s="27"/>
      <c r="J206" s="27"/>
      <c r="K206" s="27"/>
      <c r="L206" s="27"/>
      <c r="M206" s="27"/>
      <c r="N206" s="27"/>
      <c r="O206" s="27"/>
      <c r="P206" s="27"/>
      <c r="Q206" s="27"/>
      <c r="U206" s="27"/>
      <c r="V206" s="27"/>
      <c r="W206" s="27"/>
      <c r="X206" s="27"/>
      <c r="Y206" s="27"/>
      <c r="Z206" s="27"/>
      <c r="AA206" s="27"/>
      <c r="AB206" s="27"/>
      <c r="AC206" s="27"/>
      <c r="AD206" s="27"/>
      <c r="AE206" s="27"/>
      <c r="AF206" s="27"/>
      <c r="AG206" s="27"/>
      <c r="AH206" s="27"/>
      <c r="AI206" s="27"/>
      <c r="AJ206" s="27"/>
      <c r="AK206" s="27"/>
      <c r="AL206" s="27"/>
      <c r="AM206" s="27"/>
      <c r="AN206" s="27"/>
      <c r="AO206" s="27"/>
      <c r="AP206" s="27"/>
      <c r="AQ206" s="27"/>
      <c r="AR206" s="27"/>
      <c r="AS206" s="27"/>
      <c r="AT206" s="27"/>
      <c r="AU206" s="27"/>
      <c r="AV206" s="27"/>
      <c r="AW206" s="27"/>
      <c r="AX206" s="27"/>
      <c r="AY206" s="27"/>
      <c r="AZ206" s="27"/>
    </row>
    <row r="207" spans="1:52">
      <c r="A207" s="119" t="str">
        <f ca="1">CONCATENATE(INDIRECT("C"&amp;Variables!BL212),INDIRECT("F"&amp;Variables!BL212),INDIRECT("J"&amp;Variables!BL212))</f>
        <v/>
      </c>
      <c r="C207" s="27"/>
      <c r="D207" s="27"/>
      <c r="E207" s="27"/>
      <c r="F207" s="27"/>
      <c r="G207" s="27"/>
      <c r="H207" s="27"/>
      <c r="I207" s="27"/>
      <c r="J207" s="27"/>
      <c r="K207" s="27"/>
      <c r="L207" s="27"/>
      <c r="M207" s="27"/>
      <c r="N207" s="27"/>
      <c r="O207" s="27"/>
      <c r="P207" s="27"/>
      <c r="Q207" s="27"/>
      <c r="U207" s="27"/>
      <c r="V207" s="27"/>
      <c r="W207" s="27"/>
      <c r="X207" s="27"/>
      <c r="Y207" s="27"/>
      <c r="Z207" s="27"/>
      <c r="AA207" s="27"/>
      <c r="AB207" s="27"/>
      <c r="AC207" s="27"/>
      <c r="AD207" s="27"/>
      <c r="AE207" s="27"/>
      <c r="AF207" s="27"/>
      <c r="AG207" s="27"/>
      <c r="AH207" s="27"/>
      <c r="AI207" s="27"/>
      <c r="AJ207" s="27"/>
      <c r="AK207" s="27"/>
      <c r="AL207" s="27"/>
      <c r="AM207" s="27"/>
      <c r="AN207" s="27"/>
      <c r="AO207" s="27"/>
      <c r="AP207" s="27"/>
      <c r="AQ207" s="27"/>
      <c r="AR207" s="27"/>
      <c r="AS207" s="27"/>
      <c r="AT207" s="27"/>
      <c r="AU207" s="27"/>
      <c r="AV207" s="27"/>
      <c r="AW207" s="27"/>
      <c r="AX207" s="27"/>
      <c r="AY207" s="27"/>
      <c r="AZ207" s="27"/>
    </row>
    <row r="208" spans="1:52">
      <c r="A208" s="119" t="str">
        <f ca="1">CONCATENATE(INDIRECT("C"&amp;Variables!BL213),INDIRECT("F"&amp;Variables!BL213),INDIRECT("J"&amp;Variables!BL213))</f>
        <v/>
      </c>
      <c r="C208" s="27"/>
      <c r="D208" s="27"/>
      <c r="E208" s="27"/>
      <c r="F208" s="27"/>
      <c r="G208" s="27"/>
      <c r="H208" s="27"/>
      <c r="I208" s="27"/>
      <c r="J208" s="27"/>
      <c r="K208" s="27"/>
      <c r="L208" s="27"/>
      <c r="M208" s="27"/>
      <c r="N208" s="27"/>
      <c r="O208" s="27"/>
      <c r="P208" s="27"/>
      <c r="Q208" s="27"/>
      <c r="U208" s="27"/>
      <c r="V208" s="27"/>
      <c r="W208" s="27"/>
      <c r="X208" s="27"/>
      <c r="Y208" s="27"/>
      <c r="Z208" s="27"/>
      <c r="AA208" s="27"/>
      <c r="AB208" s="27"/>
      <c r="AC208" s="27"/>
      <c r="AD208" s="27"/>
      <c r="AE208" s="27"/>
      <c r="AF208" s="27"/>
      <c r="AG208" s="27"/>
      <c r="AH208" s="27"/>
      <c r="AI208" s="27"/>
      <c r="AJ208" s="27"/>
      <c r="AK208" s="27"/>
      <c r="AL208" s="27"/>
      <c r="AM208" s="27"/>
      <c r="AN208" s="27"/>
      <c r="AO208" s="27"/>
      <c r="AP208" s="27"/>
      <c r="AQ208" s="27"/>
      <c r="AR208" s="27"/>
      <c r="AS208" s="27"/>
      <c r="AT208" s="27"/>
      <c r="AU208" s="27"/>
      <c r="AV208" s="27"/>
      <c r="AW208" s="27"/>
      <c r="AX208" s="27"/>
      <c r="AY208" s="27"/>
      <c r="AZ208" s="27"/>
    </row>
    <row r="209" spans="1:52">
      <c r="A209" s="119" t="str">
        <f ca="1">CONCATENATE(INDIRECT("C"&amp;Variables!BL214),INDIRECT("F"&amp;Variables!BL214),INDIRECT("J"&amp;Variables!BL214))</f>
        <v/>
      </c>
      <c r="C209" s="27"/>
      <c r="D209" s="27"/>
      <c r="E209" s="27"/>
      <c r="F209" s="27"/>
      <c r="G209" s="27"/>
      <c r="H209" s="27"/>
      <c r="I209" s="27"/>
      <c r="J209" s="27"/>
      <c r="K209" s="27"/>
      <c r="L209" s="27"/>
      <c r="M209" s="27"/>
      <c r="N209" s="27"/>
      <c r="O209" s="27"/>
      <c r="P209" s="27"/>
      <c r="Q209" s="27"/>
      <c r="U209" s="27"/>
      <c r="V209" s="27"/>
      <c r="W209" s="27"/>
      <c r="X209" s="27"/>
      <c r="Y209" s="27"/>
      <c r="Z209" s="27"/>
      <c r="AA209" s="27"/>
      <c r="AB209" s="27"/>
      <c r="AC209" s="27"/>
      <c r="AD209" s="27"/>
      <c r="AE209" s="27"/>
      <c r="AF209" s="27"/>
      <c r="AG209" s="27"/>
      <c r="AH209" s="27"/>
      <c r="AI209" s="27"/>
      <c r="AJ209" s="27"/>
      <c r="AK209" s="27"/>
      <c r="AL209" s="27"/>
      <c r="AM209" s="27"/>
      <c r="AN209" s="27"/>
      <c r="AO209" s="27"/>
      <c r="AP209" s="27"/>
      <c r="AQ209" s="27"/>
      <c r="AR209" s="27"/>
      <c r="AS209" s="27"/>
      <c r="AT209" s="27"/>
      <c r="AU209" s="27"/>
      <c r="AV209" s="27"/>
      <c r="AW209" s="27"/>
      <c r="AX209" s="27"/>
      <c r="AY209" s="27"/>
      <c r="AZ209" s="27"/>
    </row>
    <row r="210" spans="1:52">
      <c r="A210" s="119" t="str">
        <f ca="1">CONCATENATE(INDIRECT("C"&amp;Variables!BL215),INDIRECT("F"&amp;Variables!BL215),INDIRECT("J"&amp;Variables!BL215))</f>
        <v/>
      </c>
      <c r="C210" s="27"/>
      <c r="D210" s="27"/>
      <c r="E210" s="27"/>
      <c r="F210" s="27"/>
      <c r="G210" s="27"/>
      <c r="H210" s="27"/>
      <c r="I210" s="27"/>
      <c r="J210" s="27"/>
      <c r="K210" s="27"/>
      <c r="L210" s="27"/>
      <c r="M210" s="27"/>
      <c r="N210" s="27"/>
      <c r="O210" s="27"/>
      <c r="P210" s="27"/>
      <c r="Q210" s="27"/>
      <c r="U210" s="27"/>
      <c r="V210" s="27"/>
      <c r="W210" s="27"/>
      <c r="X210" s="27"/>
      <c r="Y210" s="27"/>
      <c r="Z210" s="27"/>
      <c r="AA210" s="27"/>
      <c r="AB210" s="27"/>
      <c r="AC210" s="27"/>
      <c r="AD210" s="27"/>
      <c r="AE210" s="27"/>
      <c r="AF210" s="27"/>
      <c r="AG210" s="27"/>
      <c r="AH210" s="27"/>
      <c r="AI210" s="27"/>
      <c r="AJ210" s="27"/>
      <c r="AK210" s="27"/>
      <c r="AL210" s="27"/>
      <c r="AM210" s="27"/>
      <c r="AN210" s="27"/>
      <c r="AO210" s="27"/>
      <c r="AP210" s="27"/>
      <c r="AQ210" s="27"/>
      <c r="AR210" s="27"/>
      <c r="AS210" s="27"/>
      <c r="AT210" s="27"/>
      <c r="AU210" s="27"/>
      <c r="AV210" s="27"/>
      <c r="AW210" s="27"/>
      <c r="AX210" s="27"/>
      <c r="AY210" s="27"/>
      <c r="AZ210" s="27"/>
    </row>
    <row r="211" spans="1:52">
      <c r="A211" s="119" t="str">
        <f ca="1">CONCATENATE(INDIRECT("C"&amp;Variables!BL216),INDIRECT("F"&amp;Variables!BL216),INDIRECT("J"&amp;Variables!BL216))</f>
        <v/>
      </c>
      <c r="C211" s="27"/>
      <c r="D211" s="27"/>
      <c r="E211" s="27"/>
      <c r="F211" s="27"/>
      <c r="G211" s="27"/>
      <c r="H211" s="27"/>
      <c r="I211" s="27"/>
      <c r="J211" s="27"/>
      <c r="K211" s="27"/>
      <c r="L211" s="27"/>
      <c r="M211" s="27"/>
      <c r="N211" s="27"/>
      <c r="O211" s="27"/>
      <c r="P211" s="27"/>
      <c r="Q211" s="27"/>
      <c r="U211" s="27"/>
      <c r="V211" s="27"/>
      <c r="W211" s="27"/>
      <c r="X211" s="27"/>
      <c r="Y211" s="27"/>
      <c r="Z211" s="27"/>
      <c r="AA211" s="27"/>
      <c r="AB211" s="27"/>
      <c r="AC211" s="27"/>
      <c r="AD211" s="27"/>
      <c r="AE211" s="27"/>
      <c r="AF211" s="27"/>
      <c r="AG211" s="27"/>
      <c r="AH211" s="27"/>
      <c r="AI211" s="27"/>
      <c r="AJ211" s="27"/>
      <c r="AK211" s="27"/>
      <c r="AL211" s="27"/>
      <c r="AM211" s="27"/>
      <c r="AN211" s="27"/>
      <c r="AO211" s="27"/>
      <c r="AP211" s="27"/>
      <c r="AQ211" s="27"/>
      <c r="AR211" s="27"/>
      <c r="AS211" s="27"/>
      <c r="AT211" s="27"/>
      <c r="AU211" s="27"/>
      <c r="AV211" s="27"/>
      <c r="AW211" s="27"/>
      <c r="AX211" s="27"/>
      <c r="AY211" s="27"/>
      <c r="AZ211" s="27"/>
    </row>
    <row r="212" spans="1:52">
      <c r="A212" s="119" t="str">
        <f ca="1">CONCATENATE(INDIRECT("C"&amp;Variables!BL217),INDIRECT("F"&amp;Variables!BL217),INDIRECT("J"&amp;Variables!BL217))</f>
        <v/>
      </c>
      <c r="C212" s="27"/>
      <c r="D212" s="27"/>
      <c r="E212" s="27"/>
      <c r="F212" s="27"/>
      <c r="G212" s="27"/>
      <c r="H212" s="27"/>
      <c r="I212" s="27"/>
      <c r="J212" s="27"/>
      <c r="K212" s="27"/>
      <c r="L212" s="27"/>
      <c r="M212" s="27"/>
      <c r="N212" s="27"/>
      <c r="O212" s="27"/>
      <c r="P212" s="27"/>
      <c r="Q212" s="27"/>
      <c r="U212" s="27"/>
      <c r="V212" s="27"/>
      <c r="W212" s="27"/>
      <c r="X212" s="27"/>
      <c r="Y212" s="27"/>
      <c r="Z212" s="27"/>
      <c r="AA212" s="27"/>
      <c r="AB212" s="27"/>
      <c r="AC212" s="27"/>
      <c r="AD212" s="27"/>
      <c r="AE212" s="27"/>
      <c r="AF212" s="27"/>
      <c r="AG212" s="27"/>
      <c r="AH212" s="27"/>
      <c r="AI212" s="27"/>
      <c r="AJ212" s="27"/>
      <c r="AK212" s="27"/>
      <c r="AL212" s="27"/>
      <c r="AM212" s="27"/>
      <c r="AN212" s="27"/>
      <c r="AO212" s="27"/>
      <c r="AP212" s="27"/>
      <c r="AQ212" s="27"/>
      <c r="AR212" s="27"/>
      <c r="AS212" s="27"/>
      <c r="AT212" s="27"/>
      <c r="AU212" s="27"/>
      <c r="AV212" s="27"/>
      <c r="AW212" s="27"/>
      <c r="AX212" s="27"/>
      <c r="AY212" s="27"/>
      <c r="AZ212" s="27"/>
    </row>
    <row r="213" spans="1:52">
      <c r="A213" s="119" t="str">
        <f ca="1">CONCATENATE(INDIRECT("C"&amp;Variables!BL218),INDIRECT("F"&amp;Variables!BL218),INDIRECT("J"&amp;Variables!BL218))</f>
        <v/>
      </c>
      <c r="C213" s="27"/>
      <c r="D213" s="27"/>
      <c r="E213" s="27"/>
      <c r="F213" s="27"/>
      <c r="G213" s="27"/>
      <c r="H213" s="27"/>
      <c r="I213" s="27"/>
      <c r="J213" s="27"/>
      <c r="K213" s="27"/>
      <c r="L213" s="27"/>
      <c r="M213" s="27"/>
      <c r="N213" s="27"/>
      <c r="O213" s="27"/>
      <c r="P213" s="27"/>
      <c r="Q213" s="27"/>
      <c r="U213" s="27"/>
      <c r="V213" s="27"/>
      <c r="W213" s="27"/>
      <c r="X213" s="27"/>
      <c r="Y213" s="27"/>
      <c r="Z213" s="27"/>
      <c r="AA213" s="27"/>
      <c r="AB213" s="27"/>
      <c r="AC213" s="27"/>
      <c r="AD213" s="27"/>
      <c r="AE213" s="27"/>
      <c r="AF213" s="27"/>
      <c r="AG213" s="27"/>
      <c r="AH213" s="27"/>
      <c r="AI213" s="27"/>
      <c r="AJ213" s="27"/>
      <c r="AK213" s="27"/>
      <c r="AL213" s="27"/>
      <c r="AM213" s="27"/>
      <c r="AN213" s="27"/>
      <c r="AO213" s="27"/>
      <c r="AP213" s="27"/>
      <c r="AQ213" s="27"/>
      <c r="AR213" s="27"/>
      <c r="AS213" s="27"/>
      <c r="AT213" s="27"/>
      <c r="AU213" s="27"/>
      <c r="AV213" s="27"/>
      <c r="AW213" s="27"/>
      <c r="AX213" s="27"/>
      <c r="AY213" s="27"/>
      <c r="AZ213" s="27"/>
    </row>
    <row r="214" spans="1:52">
      <c r="A214" s="119" t="str">
        <f ca="1">CONCATENATE(INDIRECT("C"&amp;Variables!BL219),INDIRECT("F"&amp;Variables!BL219),INDIRECT("J"&amp;Variables!BL219))</f>
        <v/>
      </c>
      <c r="C214" s="27"/>
      <c r="D214" s="27"/>
      <c r="E214" s="27"/>
      <c r="F214" s="27"/>
      <c r="G214" s="27"/>
      <c r="H214" s="27"/>
      <c r="I214" s="27"/>
      <c r="J214" s="27"/>
      <c r="K214" s="27"/>
      <c r="L214" s="27"/>
      <c r="M214" s="27"/>
      <c r="N214" s="27"/>
      <c r="O214" s="27"/>
      <c r="P214" s="27"/>
      <c r="Q214" s="27"/>
      <c r="U214" s="27"/>
      <c r="V214" s="27"/>
      <c r="W214" s="27"/>
      <c r="X214" s="27"/>
      <c r="Y214" s="27"/>
      <c r="Z214" s="27"/>
      <c r="AA214" s="27"/>
      <c r="AB214" s="27"/>
      <c r="AC214" s="27"/>
      <c r="AD214" s="27"/>
      <c r="AE214" s="27"/>
      <c r="AF214" s="27"/>
      <c r="AG214" s="27"/>
      <c r="AH214" s="27"/>
      <c r="AI214" s="27"/>
      <c r="AJ214" s="27"/>
      <c r="AK214" s="27"/>
      <c r="AL214" s="27"/>
      <c r="AM214" s="27"/>
      <c r="AN214" s="27"/>
      <c r="AO214" s="27"/>
      <c r="AP214" s="27"/>
      <c r="AQ214" s="27"/>
      <c r="AR214" s="27"/>
      <c r="AS214" s="27"/>
      <c r="AT214" s="27"/>
      <c r="AU214" s="27"/>
      <c r="AV214" s="27"/>
      <c r="AW214" s="27"/>
      <c r="AX214" s="27"/>
      <c r="AY214" s="27"/>
      <c r="AZ214" s="27"/>
    </row>
    <row r="215" spans="1:52">
      <c r="A215" s="119" t="str">
        <f ca="1">CONCATENATE(INDIRECT("C"&amp;Variables!BL220),INDIRECT("F"&amp;Variables!BL220),INDIRECT("J"&amp;Variables!BL220))</f>
        <v/>
      </c>
      <c r="C215" s="27"/>
      <c r="D215" s="27"/>
      <c r="E215" s="27"/>
      <c r="F215" s="27"/>
      <c r="G215" s="27"/>
      <c r="H215" s="27"/>
      <c r="I215" s="27"/>
      <c r="J215" s="27"/>
      <c r="K215" s="27"/>
      <c r="L215" s="27"/>
      <c r="M215" s="27"/>
      <c r="N215" s="27"/>
      <c r="O215" s="27"/>
      <c r="P215" s="27"/>
      <c r="Q215" s="27"/>
      <c r="U215" s="27"/>
      <c r="V215" s="27"/>
      <c r="W215" s="27"/>
      <c r="X215" s="27"/>
      <c r="Y215" s="27"/>
      <c r="Z215" s="27"/>
      <c r="AA215" s="27"/>
      <c r="AB215" s="27"/>
      <c r="AC215" s="27"/>
      <c r="AD215" s="27"/>
      <c r="AE215" s="27"/>
      <c r="AF215" s="27"/>
      <c r="AG215" s="27"/>
      <c r="AH215" s="27"/>
      <c r="AI215" s="27"/>
      <c r="AJ215" s="27"/>
      <c r="AK215" s="27"/>
      <c r="AL215" s="27"/>
      <c r="AM215" s="27"/>
      <c r="AN215" s="27"/>
      <c r="AO215" s="27"/>
      <c r="AP215" s="27"/>
      <c r="AQ215" s="27"/>
      <c r="AR215" s="27"/>
      <c r="AS215" s="27"/>
      <c r="AT215" s="27"/>
      <c r="AU215" s="27"/>
      <c r="AV215" s="27"/>
      <c r="AW215" s="27"/>
      <c r="AX215" s="27"/>
      <c r="AY215" s="27"/>
      <c r="AZ215" s="27"/>
    </row>
    <row r="216" spans="1:52">
      <c r="A216" s="119" t="str">
        <f ca="1">CONCATENATE(INDIRECT("C"&amp;Variables!BL221),INDIRECT("F"&amp;Variables!BL221),INDIRECT("J"&amp;Variables!BL221))</f>
        <v/>
      </c>
      <c r="C216" s="27"/>
      <c r="D216" s="27"/>
      <c r="E216" s="27"/>
      <c r="F216" s="27"/>
      <c r="G216" s="27"/>
      <c r="H216" s="27"/>
      <c r="I216" s="27"/>
      <c r="J216" s="27"/>
      <c r="K216" s="27"/>
      <c r="L216" s="27"/>
      <c r="M216" s="27"/>
      <c r="N216" s="27"/>
      <c r="O216" s="27"/>
      <c r="P216" s="27"/>
      <c r="Q216" s="27"/>
      <c r="U216" s="27"/>
      <c r="V216" s="27"/>
      <c r="W216" s="27"/>
      <c r="X216" s="27"/>
      <c r="Y216" s="27"/>
      <c r="Z216" s="27"/>
      <c r="AA216" s="27"/>
      <c r="AB216" s="27"/>
      <c r="AC216" s="27"/>
      <c r="AD216" s="27"/>
      <c r="AE216" s="27"/>
      <c r="AF216" s="27"/>
      <c r="AG216" s="27"/>
      <c r="AH216" s="27"/>
      <c r="AI216" s="27"/>
      <c r="AJ216" s="27"/>
      <c r="AK216" s="27"/>
      <c r="AL216" s="27"/>
      <c r="AM216" s="27"/>
      <c r="AN216" s="27"/>
      <c r="AO216" s="27"/>
      <c r="AP216" s="27"/>
      <c r="AQ216" s="27"/>
      <c r="AR216" s="27"/>
      <c r="AS216" s="27"/>
      <c r="AT216" s="27"/>
      <c r="AU216" s="27"/>
      <c r="AV216" s="27"/>
      <c r="AW216" s="27"/>
      <c r="AX216" s="27"/>
      <c r="AY216" s="27"/>
      <c r="AZ216" s="27"/>
    </row>
    <row r="217" spans="1:52">
      <c r="A217" s="119" t="str">
        <f ca="1">CONCATENATE(INDIRECT("C"&amp;Variables!BL222),INDIRECT("F"&amp;Variables!BL222),INDIRECT("J"&amp;Variables!BL222))</f>
        <v/>
      </c>
      <c r="C217" s="27"/>
      <c r="D217" s="27"/>
      <c r="E217" s="27"/>
      <c r="F217" s="27"/>
      <c r="G217" s="27"/>
      <c r="H217" s="27"/>
      <c r="I217" s="27"/>
      <c r="J217" s="27"/>
      <c r="K217" s="27"/>
      <c r="L217" s="27"/>
      <c r="M217" s="27"/>
      <c r="N217" s="27"/>
      <c r="O217" s="27"/>
      <c r="P217" s="27"/>
      <c r="Q217" s="27"/>
      <c r="U217" s="27"/>
      <c r="V217" s="27"/>
      <c r="W217" s="27"/>
      <c r="X217" s="27"/>
      <c r="Y217" s="27"/>
      <c r="Z217" s="27"/>
      <c r="AA217" s="27"/>
      <c r="AB217" s="27"/>
      <c r="AC217" s="27"/>
      <c r="AD217" s="27"/>
      <c r="AE217" s="27"/>
      <c r="AF217" s="27"/>
      <c r="AG217" s="27"/>
      <c r="AH217" s="27"/>
      <c r="AI217" s="27"/>
      <c r="AJ217" s="27"/>
      <c r="AK217" s="27"/>
      <c r="AL217" s="27"/>
      <c r="AM217" s="27"/>
      <c r="AN217" s="27"/>
      <c r="AO217" s="27"/>
      <c r="AP217" s="27"/>
      <c r="AQ217" s="27"/>
      <c r="AR217" s="27"/>
      <c r="AS217" s="27"/>
      <c r="AT217" s="27"/>
      <c r="AU217" s="27"/>
      <c r="AV217" s="27"/>
      <c r="AW217" s="27"/>
      <c r="AX217" s="27"/>
      <c r="AY217" s="27"/>
      <c r="AZ217" s="27"/>
    </row>
    <row r="218" spans="1:52">
      <c r="A218" s="119" t="str">
        <f ca="1">CONCATENATE(INDIRECT("C"&amp;Variables!BL223),INDIRECT("F"&amp;Variables!BL223),INDIRECT("J"&amp;Variables!BL223))</f>
        <v/>
      </c>
      <c r="C218" s="27"/>
      <c r="D218" s="27"/>
      <c r="E218" s="27"/>
      <c r="F218" s="27"/>
      <c r="G218" s="27"/>
      <c r="H218" s="27"/>
      <c r="I218" s="27"/>
      <c r="J218" s="27"/>
      <c r="K218" s="27"/>
      <c r="L218" s="27"/>
      <c r="M218" s="27"/>
      <c r="N218" s="27"/>
      <c r="O218" s="27"/>
      <c r="P218" s="27"/>
      <c r="Q218" s="27"/>
      <c r="U218" s="27"/>
      <c r="V218" s="27"/>
      <c r="W218" s="27"/>
      <c r="X218" s="27"/>
      <c r="Y218" s="27"/>
      <c r="Z218" s="27"/>
      <c r="AA218" s="27"/>
      <c r="AB218" s="27"/>
      <c r="AC218" s="27"/>
      <c r="AD218" s="27"/>
      <c r="AE218" s="27"/>
      <c r="AF218" s="27"/>
      <c r="AG218" s="27"/>
      <c r="AH218" s="27"/>
      <c r="AI218" s="27"/>
      <c r="AJ218" s="27"/>
      <c r="AK218" s="27"/>
      <c r="AL218" s="27"/>
      <c r="AM218" s="27"/>
      <c r="AN218" s="27"/>
      <c r="AO218" s="27"/>
      <c r="AP218" s="27"/>
      <c r="AQ218" s="27"/>
      <c r="AR218" s="27"/>
      <c r="AS218" s="27"/>
      <c r="AT218" s="27"/>
      <c r="AU218" s="27"/>
      <c r="AV218" s="27"/>
      <c r="AW218" s="27"/>
      <c r="AX218" s="27"/>
      <c r="AY218" s="27"/>
      <c r="AZ218" s="27"/>
    </row>
    <row r="219" spans="1:52">
      <c r="A219" s="119" t="str">
        <f ca="1">CONCATENATE(INDIRECT("C"&amp;Variables!BL224),INDIRECT("F"&amp;Variables!BL224),INDIRECT("J"&amp;Variables!BL224))</f>
        <v/>
      </c>
      <c r="C219" s="27"/>
      <c r="D219" s="27"/>
      <c r="E219" s="27"/>
      <c r="F219" s="27"/>
      <c r="G219" s="27"/>
      <c r="H219" s="27"/>
      <c r="I219" s="27"/>
      <c r="J219" s="27"/>
      <c r="K219" s="27"/>
      <c r="L219" s="27"/>
      <c r="M219" s="27"/>
      <c r="N219" s="27"/>
      <c r="O219" s="27"/>
      <c r="P219" s="27"/>
      <c r="Q219" s="27"/>
      <c r="U219" s="27"/>
      <c r="V219" s="27"/>
      <c r="W219" s="27"/>
      <c r="X219" s="27"/>
      <c r="Y219" s="27"/>
      <c r="Z219" s="27"/>
      <c r="AA219" s="27"/>
      <c r="AB219" s="27"/>
      <c r="AC219" s="27"/>
      <c r="AD219" s="27"/>
      <c r="AE219" s="27"/>
      <c r="AF219" s="27"/>
      <c r="AG219" s="27"/>
      <c r="AH219" s="27"/>
      <c r="AI219" s="27"/>
      <c r="AJ219" s="27"/>
      <c r="AK219" s="27"/>
      <c r="AL219" s="27"/>
      <c r="AM219" s="27"/>
      <c r="AN219" s="27"/>
      <c r="AO219" s="27"/>
      <c r="AP219" s="27"/>
      <c r="AQ219" s="27"/>
      <c r="AR219" s="27"/>
      <c r="AS219" s="27"/>
      <c r="AT219" s="27"/>
      <c r="AU219" s="27"/>
      <c r="AV219" s="27"/>
      <c r="AW219" s="27"/>
      <c r="AX219" s="27"/>
      <c r="AY219" s="27"/>
      <c r="AZ219" s="27"/>
    </row>
    <row r="220" spans="1:52">
      <c r="A220" s="119" t="str">
        <f ca="1">CONCATENATE(INDIRECT("C"&amp;Variables!BL225),INDIRECT("F"&amp;Variables!BL225),INDIRECT("J"&amp;Variables!BL225))</f>
        <v/>
      </c>
      <c r="C220" s="27"/>
      <c r="D220" s="27"/>
      <c r="E220" s="27"/>
      <c r="F220" s="27"/>
      <c r="G220" s="27"/>
      <c r="H220" s="27"/>
      <c r="I220" s="27"/>
      <c r="J220" s="27"/>
      <c r="K220" s="27"/>
      <c r="L220" s="27"/>
      <c r="M220" s="27"/>
      <c r="N220" s="27"/>
      <c r="O220" s="27"/>
      <c r="P220" s="27"/>
      <c r="Q220" s="27"/>
      <c r="U220" s="27"/>
      <c r="V220" s="27"/>
      <c r="W220" s="27"/>
      <c r="X220" s="27"/>
      <c r="Y220" s="27"/>
      <c r="Z220" s="27"/>
      <c r="AA220" s="27"/>
      <c r="AB220" s="27"/>
      <c r="AC220" s="27"/>
      <c r="AD220" s="27"/>
      <c r="AE220" s="27"/>
      <c r="AF220" s="27"/>
      <c r="AG220" s="27"/>
      <c r="AH220" s="27"/>
      <c r="AI220" s="27"/>
      <c r="AJ220" s="27"/>
      <c r="AK220" s="27"/>
      <c r="AL220" s="27"/>
      <c r="AM220" s="27"/>
      <c r="AN220" s="27"/>
      <c r="AO220" s="27"/>
      <c r="AP220" s="27"/>
      <c r="AQ220" s="27"/>
      <c r="AR220" s="27"/>
      <c r="AS220" s="27"/>
      <c r="AT220" s="27"/>
      <c r="AU220" s="27"/>
      <c r="AV220" s="27"/>
      <c r="AW220" s="27"/>
      <c r="AX220" s="27"/>
      <c r="AY220" s="27"/>
      <c r="AZ220" s="27"/>
    </row>
    <row r="221" spans="1:52">
      <c r="A221" s="119" t="str">
        <f ca="1">CONCATENATE(INDIRECT("C"&amp;Variables!BL226),INDIRECT("F"&amp;Variables!BL226),INDIRECT("J"&amp;Variables!BL226))</f>
        <v/>
      </c>
      <c r="C221" s="27"/>
      <c r="D221" s="27"/>
      <c r="E221" s="27"/>
      <c r="F221" s="27"/>
      <c r="G221" s="27"/>
      <c r="H221" s="27"/>
      <c r="I221" s="27"/>
      <c r="J221" s="27"/>
      <c r="K221" s="27"/>
      <c r="L221" s="27"/>
      <c r="M221" s="27"/>
      <c r="N221" s="27"/>
      <c r="O221" s="27"/>
      <c r="P221" s="27"/>
      <c r="Q221" s="27"/>
      <c r="U221" s="27"/>
      <c r="V221" s="27"/>
      <c r="W221" s="27"/>
      <c r="X221" s="27"/>
      <c r="Y221" s="27"/>
      <c r="Z221" s="27"/>
      <c r="AA221" s="27"/>
      <c r="AB221" s="27"/>
      <c r="AC221" s="27"/>
      <c r="AD221" s="27"/>
      <c r="AE221" s="27"/>
      <c r="AF221" s="27"/>
      <c r="AG221" s="27"/>
      <c r="AH221" s="27"/>
      <c r="AI221" s="27"/>
      <c r="AJ221" s="27"/>
      <c r="AK221" s="27"/>
      <c r="AL221" s="27"/>
      <c r="AM221" s="27"/>
      <c r="AN221" s="27"/>
      <c r="AO221" s="27"/>
      <c r="AP221" s="27"/>
      <c r="AQ221" s="27"/>
      <c r="AR221" s="27"/>
      <c r="AS221" s="27"/>
      <c r="AT221" s="27"/>
      <c r="AU221" s="27"/>
      <c r="AV221" s="27"/>
      <c r="AW221" s="27"/>
      <c r="AX221" s="27"/>
      <c r="AY221" s="27"/>
      <c r="AZ221" s="27"/>
    </row>
    <row r="222" spans="1:52">
      <c r="A222" s="119" t="str">
        <f ca="1">CONCATENATE(INDIRECT("C"&amp;Variables!BL227),INDIRECT("F"&amp;Variables!BL227),INDIRECT("J"&amp;Variables!BL227))</f>
        <v/>
      </c>
      <c r="C222" s="27"/>
      <c r="D222" s="27"/>
      <c r="E222" s="27"/>
      <c r="F222" s="27"/>
      <c r="G222" s="27"/>
      <c r="H222" s="27"/>
      <c r="I222" s="27"/>
      <c r="J222" s="27"/>
      <c r="K222" s="27"/>
      <c r="L222" s="27"/>
      <c r="M222" s="27"/>
      <c r="N222" s="27"/>
      <c r="O222" s="27"/>
      <c r="P222" s="27"/>
      <c r="Q222" s="27"/>
      <c r="U222" s="27"/>
      <c r="V222" s="27"/>
      <c r="W222" s="27"/>
      <c r="X222" s="27"/>
      <c r="Y222" s="27"/>
      <c r="Z222" s="27"/>
      <c r="AA222" s="27"/>
      <c r="AB222" s="27"/>
      <c r="AC222" s="27"/>
      <c r="AD222" s="27"/>
      <c r="AE222" s="27"/>
      <c r="AF222" s="27"/>
      <c r="AG222" s="27"/>
      <c r="AH222" s="27"/>
      <c r="AI222" s="27"/>
      <c r="AJ222" s="27"/>
      <c r="AK222" s="27"/>
      <c r="AL222" s="27"/>
      <c r="AM222" s="27"/>
      <c r="AN222" s="27"/>
      <c r="AO222" s="27"/>
      <c r="AP222" s="27"/>
      <c r="AQ222" s="27"/>
      <c r="AR222" s="27"/>
      <c r="AS222" s="27"/>
      <c r="AT222" s="27"/>
      <c r="AU222" s="27"/>
      <c r="AV222" s="27"/>
      <c r="AW222" s="27"/>
      <c r="AX222" s="27"/>
      <c r="AY222" s="27"/>
      <c r="AZ222" s="27"/>
    </row>
    <row r="223" spans="1:52">
      <c r="A223" s="119" t="str">
        <f ca="1">CONCATENATE(INDIRECT("C"&amp;Variables!BL228),INDIRECT("F"&amp;Variables!BL228),INDIRECT("J"&amp;Variables!BL228))</f>
        <v/>
      </c>
      <c r="C223" s="27"/>
      <c r="D223" s="27"/>
      <c r="E223" s="27"/>
      <c r="F223" s="27"/>
      <c r="G223" s="27"/>
      <c r="H223" s="27"/>
      <c r="I223" s="27"/>
      <c r="J223" s="27"/>
      <c r="K223" s="27"/>
      <c r="L223" s="27"/>
      <c r="M223" s="27"/>
      <c r="N223" s="27"/>
      <c r="O223" s="27"/>
      <c r="P223" s="27"/>
      <c r="Q223" s="27"/>
      <c r="U223" s="27"/>
      <c r="V223" s="27"/>
      <c r="W223" s="27"/>
      <c r="X223" s="27"/>
      <c r="Y223" s="27"/>
      <c r="Z223" s="27"/>
      <c r="AA223" s="27"/>
      <c r="AB223" s="27"/>
      <c r="AC223" s="27"/>
      <c r="AD223" s="27"/>
      <c r="AE223" s="27"/>
      <c r="AF223" s="27"/>
      <c r="AG223" s="27"/>
      <c r="AH223" s="27"/>
      <c r="AI223" s="27"/>
      <c r="AJ223" s="27"/>
      <c r="AK223" s="27"/>
      <c r="AL223" s="27"/>
      <c r="AM223" s="27"/>
      <c r="AN223" s="27"/>
      <c r="AO223" s="27"/>
      <c r="AP223" s="27"/>
      <c r="AQ223" s="27"/>
      <c r="AR223" s="27"/>
      <c r="AS223" s="27"/>
      <c r="AT223" s="27"/>
      <c r="AU223" s="27"/>
      <c r="AV223" s="27"/>
      <c r="AW223" s="27"/>
      <c r="AX223" s="27"/>
      <c r="AY223" s="27"/>
      <c r="AZ223" s="27"/>
    </row>
    <row r="224" spans="1:52">
      <c r="A224" s="119" t="str">
        <f ca="1">CONCATENATE(INDIRECT("C"&amp;Variables!BL229),INDIRECT("F"&amp;Variables!BL229),INDIRECT("J"&amp;Variables!BL229))</f>
        <v/>
      </c>
      <c r="C224" s="27"/>
      <c r="D224" s="27"/>
      <c r="E224" s="27"/>
      <c r="F224" s="27"/>
      <c r="G224" s="27"/>
      <c r="H224" s="27"/>
      <c r="I224" s="27"/>
      <c r="J224" s="27"/>
      <c r="K224" s="27"/>
      <c r="L224" s="27"/>
      <c r="M224" s="27"/>
      <c r="N224" s="27"/>
      <c r="O224" s="27"/>
      <c r="P224" s="27"/>
      <c r="Q224" s="27"/>
      <c r="U224" s="27"/>
      <c r="V224" s="27"/>
      <c r="W224" s="27"/>
      <c r="X224" s="27"/>
      <c r="Y224" s="27"/>
      <c r="Z224" s="27"/>
      <c r="AA224" s="27"/>
      <c r="AB224" s="27"/>
      <c r="AC224" s="27"/>
      <c r="AD224" s="27"/>
      <c r="AE224" s="27"/>
      <c r="AF224" s="27"/>
      <c r="AG224" s="27"/>
      <c r="AH224" s="27"/>
      <c r="AI224" s="27"/>
      <c r="AJ224" s="27"/>
      <c r="AK224" s="27"/>
      <c r="AL224" s="27"/>
      <c r="AM224" s="27"/>
      <c r="AN224" s="27"/>
      <c r="AO224" s="27"/>
      <c r="AP224" s="27"/>
      <c r="AQ224" s="27"/>
      <c r="AR224" s="27"/>
      <c r="AS224" s="27"/>
      <c r="AT224" s="27"/>
      <c r="AU224" s="27"/>
      <c r="AV224" s="27"/>
      <c r="AW224" s="27"/>
      <c r="AX224" s="27"/>
      <c r="AY224" s="27"/>
      <c r="AZ224" s="27"/>
    </row>
    <row r="225" spans="1:52">
      <c r="A225" s="119" t="str">
        <f ca="1">CONCATENATE(INDIRECT("C"&amp;Variables!BL230),INDIRECT("F"&amp;Variables!BL230),INDIRECT("J"&amp;Variables!BL230))</f>
        <v/>
      </c>
      <c r="C225" s="27"/>
      <c r="D225" s="27"/>
      <c r="E225" s="27"/>
      <c r="F225" s="27"/>
      <c r="G225" s="27"/>
      <c r="H225" s="27"/>
      <c r="I225" s="27"/>
      <c r="J225" s="27"/>
      <c r="K225" s="27"/>
      <c r="L225" s="27"/>
      <c r="M225" s="27"/>
      <c r="N225" s="27"/>
      <c r="O225" s="27"/>
      <c r="P225" s="27"/>
      <c r="Q225" s="27"/>
      <c r="U225" s="27"/>
      <c r="V225" s="27"/>
      <c r="W225" s="27"/>
      <c r="X225" s="27"/>
      <c r="Y225" s="27"/>
      <c r="Z225" s="27"/>
      <c r="AA225" s="27"/>
      <c r="AB225" s="27"/>
      <c r="AC225" s="27"/>
      <c r="AD225" s="27"/>
      <c r="AE225" s="27"/>
      <c r="AF225" s="27"/>
      <c r="AG225" s="27"/>
      <c r="AH225" s="27"/>
      <c r="AI225" s="27"/>
      <c r="AJ225" s="27"/>
      <c r="AK225" s="27"/>
      <c r="AL225" s="27"/>
      <c r="AM225" s="27"/>
      <c r="AN225" s="27"/>
      <c r="AO225" s="27"/>
      <c r="AP225" s="27"/>
      <c r="AQ225" s="27"/>
      <c r="AR225" s="27"/>
      <c r="AS225" s="27"/>
      <c r="AT225" s="27"/>
      <c r="AU225" s="27"/>
      <c r="AV225" s="27"/>
      <c r="AW225" s="27"/>
      <c r="AX225" s="27"/>
      <c r="AY225" s="27"/>
      <c r="AZ225" s="27"/>
    </row>
    <row r="226" spans="1:52">
      <c r="A226" s="119" t="str">
        <f ca="1">CONCATENATE(INDIRECT("C"&amp;Variables!BL231),INDIRECT("F"&amp;Variables!BL231),INDIRECT("J"&amp;Variables!BL231))</f>
        <v/>
      </c>
      <c r="C226" s="27"/>
      <c r="D226" s="27"/>
      <c r="E226" s="27"/>
      <c r="F226" s="27"/>
      <c r="G226" s="27"/>
      <c r="H226" s="27"/>
      <c r="I226" s="27"/>
      <c r="J226" s="27"/>
      <c r="K226" s="27"/>
      <c r="L226" s="27"/>
      <c r="M226" s="27"/>
      <c r="N226" s="27"/>
      <c r="O226" s="27"/>
      <c r="P226" s="27"/>
      <c r="Q226" s="27"/>
      <c r="U226" s="27"/>
      <c r="V226" s="27"/>
      <c r="W226" s="27"/>
      <c r="X226" s="27"/>
      <c r="Y226" s="27"/>
      <c r="Z226" s="27"/>
      <c r="AA226" s="27"/>
      <c r="AB226" s="27"/>
      <c r="AC226" s="27"/>
      <c r="AD226" s="27"/>
      <c r="AE226" s="27"/>
      <c r="AF226" s="27"/>
      <c r="AG226" s="27"/>
      <c r="AH226" s="27"/>
      <c r="AI226" s="27"/>
      <c r="AJ226" s="27"/>
      <c r="AK226" s="27"/>
      <c r="AL226" s="27"/>
      <c r="AM226" s="27"/>
      <c r="AN226" s="27"/>
      <c r="AO226" s="27"/>
      <c r="AP226" s="27"/>
      <c r="AQ226" s="27"/>
      <c r="AR226" s="27"/>
      <c r="AS226" s="27"/>
      <c r="AT226" s="27"/>
      <c r="AU226" s="27"/>
      <c r="AV226" s="27"/>
      <c r="AW226" s="27"/>
      <c r="AX226" s="27"/>
      <c r="AY226" s="27"/>
      <c r="AZ226" s="27"/>
    </row>
    <row r="227" spans="1:52">
      <c r="A227" s="119" t="str">
        <f ca="1">CONCATENATE(INDIRECT("C"&amp;Variables!BL232),INDIRECT("F"&amp;Variables!BL232),INDIRECT("J"&amp;Variables!BL232))</f>
        <v/>
      </c>
      <c r="C227" s="27"/>
      <c r="D227" s="27"/>
      <c r="E227" s="27"/>
      <c r="F227" s="27"/>
      <c r="G227" s="27"/>
      <c r="H227" s="27"/>
      <c r="I227" s="27"/>
      <c r="J227" s="27"/>
      <c r="K227" s="27"/>
      <c r="L227" s="27"/>
      <c r="M227" s="27"/>
      <c r="N227" s="27"/>
      <c r="O227" s="27"/>
      <c r="P227" s="27"/>
      <c r="Q227" s="27"/>
      <c r="U227" s="27"/>
      <c r="V227" s="27"/>
      <c r="W227" s="27"/>
      <c r="X227" s="27"/>
      <c r="Y227" s="27"/>
      <c r="Z227" s="27"/>
      <c r="AA227" s="27"/>
      <c r="AB227" s="27"/>
      <c r="AC227" s="27"/>
      <c r="AD227" s="27"/>
      <c r="AE227" s="27"/>
      <c r="AF227" s="27"/>
      <c r="AG227" s="27"/>
      <c r="AH227" s="27"/>
      <c r="AI227" s="27"/>
      <c r="AJ227" s="27"/>
      <c r="AK227" s="27"/>
      <c r="AL227" s="27"/>
      <c r="AM227" s="27"/>
      <c r="AN227" s="27"/>
      <c r="AO227" s="27"/>
      <c r="AP227" s="27"/>
      <c r="AQ227" s="27"/>
      <c r="AR227" s="27"/>
      <c r="AS227" s="27"/>
      <c r="AT227" s="27"/>
      <c r="AU227" s="27"/>
      <c r="AV227" s="27"/>
      <c r="AW227" s="27"/>
      <c r="AX227" s="27"/>
      <c r="AY227" s="27"/>
      <c r="AZ227" s="27"/>
    </row>
    <row r="228" spans="1:52">
      <c r="A228" s="119" t="str">
        <f ca="1">CONCATENATE(INDIRECT("C"&amp;Variables!BL233),INDIRECT("F"&amp;Variables!BL233),INDIRECT("J"&amp;Variables!BL233))</f>
        <v/>
      </c>
      <c r="C228" s="27"/>
      <c r="D228" s="27"/>
      <c r="E228" s="27"/>
      <c r="F228" s="27"/>
      <c r="G228" s="27"/>
      <c r="H228" s="27"/>
      <c r="I228" s="27"/>
      <c r="J228" s="27"/>
      <c r="K228" s="27"/>
      <c r="L228" s="27"/>
      <c r="M228" s="27"/>
      <c r="N228" s="27"/>
      <c r="O228" s="27"/>
      <c r="P228" s="27"/>
      <c r="Q228" s="27"/>
      <c r="U228" s="27"/>
      <c r="V228" s="27"/>
      <c r="W228" s="27"/>
      <c r="X228" s="27"/>
      <c r="Y228" s="27"/>
      <c r="Z228" s="27"/>
      <c r="AA228" s="27"/>
      <c r="AB228" s="27"/>
      <c r="AC228" s="27"/>
      <c r="AD228" s="27"/>
      <c r="AE228" s="27"/>
      <c r="AF228" s="27"/>
      <c r="AG228" s="27"/>
      <c r="AH228" s="27"/>
      <c r="AI228" s="27"/>
      <c r="AJ228" s="27"/>
      <c r="AK228" s="27"/>
      <c r="AL228" s="27"/>
      <c r="AM228" s="27"/>
      <c r="AN228" s="27"/>
      <c r="AO228" s="27"/>
      <c r="AP228" s="27"/>
      <c r="AQ228" s="27"/>
      <c r="AR228" s="27"/>
      <c r="AS228" s="27"/>
      <c r="AT228" s="27"/>
      <c r="AU228" s="27"/>
      <c r="AV228" s="27"/>
      <c r="AW228" s="27"/>
      <c r="AX228" s="27"/>
      <c r="AY228" s="27"/>
      <c r="AZ228" s="27"/>
    </row>
    <row r="229" spans="1:52">
      <c r="A229" s="119" t="str">
        <f ca="1">CONCATENATE(INDIRECT("C"&amp;Variables!BL235),INDIRECT("F"&amp;Variables!BL235),INDIRECT("J"&amp;Variables!BL235))</f>
        <v/>
      </c>
      <c r="C229" s="27"/>
      <c r="D229" s="27"/>
      <c r="E229" s="27"/>
      <c r="F229" s="27"/>
      <c r="G229" s="27"/>
      <c r="H229" s="27"/>
      <c r="I229" s="27"/>
      <c r="J229" s="27"/>
      <c r="K229" s="27"/>
      <c r="L229" s="27"/>
      <c r="M229" s="27"/>
      <c r="N229" s="27"/>
      <c r="O229" s="27"/>
      <c r="P229" s="27"/>
      <c r="Q229" s="27"/>
      <c r="U229" s="27"/>
      <c r="V229" s="27"/>
      <c r="W229" s="27"/>
      <c r="X229" s="27"/>
      <c r="Y229" s="27"/>
      <c r="Z229" s="27"/>
      <c r="AA229" s="27"/>
      <c r="AB229" s="27"/>
      <c r="AC229" s="27"/>
      <c r="AD229" s="27"/>
      <c r="AE229" s="27"/>
      <c r="AF229" s="27"/>
      <c r="AG229" s="27"/>
      <c r="AH229" s="27"/>
      <c r="AI229" s="27"/>
      <c r="AJ229" s="27"/>
      <c r="AK229" s="27"/>
      <c r="AL229" s="27"/>
      <c r="AM229" s="27"/>
      <c r="AN229" s="27"/>
      <c r="AO229" s="27"/>
      <c r="AP229" s="27"/>
      <c r="AQ229" s="27"/>
      <c r="AR229" s="27"/>
      <c r="AS229" s="27"/>
      <c r="AT229" s="27"/>
      <c r="AU229" s="27"/>
      <c r="AV229" s="27"/>
      <c r="AW229" s="27"/>
      <c r="AX229" s="27"/>
      <c r="AY229" s="27"/>
      <c r="AZ229" s="27"/>
    </row>
    <row r="230" spans="1:52">
      <c r="A230" s="119" t="str">
        <f ca="1">CONCATENATE(INDIRECT("C"&amp;Variables!BL236),INDIRECT("F"&amp;Variables!BL236),INDIRECT("J"&amp;Variables!BL236))</f>
        <v/>
      </c>
      <c r="C230" s="27"/>
      <c r="D230" s="27"/>
      <c r="E230" s="27"/>
      <c r="F230" s="27"/>
      <c r="G230" s="27"/>
      <c r="H230" s="27"/>
      <c r="I230" s="27"/>
      <c r="J230" s="27"/>
      <c r="K230" s="27"/>
      <c r="L230" s="27"/>
      <c r="M230" s="27"/>
      <c r="N230" s="27"/>
      <c r="O230" s="27"/>
      <c r="P230" s="27"/>
      <c r="Q230" s="27"/>
      <c r="U230" s="27"/>
      <c r="V230" s="27"/>
      <c r="W230" s="27"/>
      <c r="X230" s="27"/>
      <c r="Y230" s="27"/>
      <c r="Z230" s="27"/>
      <c r="AA230" s="27"/>
      <c r="AB230" s="27"/>
      <c r="AC230" s="27"/>
      <c r="AD230" s="27"/>
      <c r="AE230" s="27"/>
      <c r="AF230" s="27"/>
      <c r="AG230" s="27"/>
      <c r="AH230" s="27"/>
      <c r="AI230" s="27"/>
      <c r="AJ230" s="27"/>
      <c r="AK230" s="27"/>
      <c r="AL230" s="27"/>
      <c r="AM230" s="27"/>
      <c r="AN230" s="27"/>
      <c r="AO230" s="27"/>
      <c r="AP230" s="27"/>
      <c r="AQ230" s="27"/>
      <c r="AR230" s="27"/>
      <c r="AS230" s="27"/>
      <c r="AT230" s="27"/>
      <c r="AU230" s="27"/>
      <c r="AV230" s="27"/>
      <c r="AW230" s="27"/>
      <c r="AX230" s="27"/>
      <c r="AY230" s="27"/>
      <c r="AZ230" s="27"/>
    </row>
    <row r="231" spans="1:52">
      <c r="A231" s="119" t="str">
        <f ca="1">CONCATENATE(INDIRECT("C"&amp;Variables!BL237),INDIRECT("F"&amp;Variables!BL237),INDIRECT("J"&amp;Variables!BL237))</f>
        <v/>
      </c>
      <c r="C231" s="27"/>
      <c r="D231" s="27"/>
      <c r="E231" s="27"/>
      <c r="F231" s="27"/>
      <c r="G231" s="27"/>
      <c r="H231" s="27"/>
      <c r="I231" s="27"/>
      <c r="J231" s="27"/>
      <c r="K231" s="27"/>
      <c r="L231" s="27"/>
      <c r="M231" s="27"/>
      <c r="N231" s="27"/>
      <c r="O231" s="27"/>
      <c r="P231" s="27"/>
      <c r="Q231" s="27"/>
      <c r="U231" s="27"/>
      <c r="V231" s="27"/>
      <c r="W231" s="27"/>
      <c r="X231" s="27"/>
      <c r="Y231" s="27"/>
      <c r="Z231" s="27"/>
      <c r="AA231" s="27"/>
      <c r="AB231" s="27"/>
      <c r="AC231" s="27"/>
      <c r="AD231" s="27"/>
      <c r="AE231" s="27"/>
      <c r="AF231" s="27"/>
      <c r="AG231" s="27"/>
      <c r="AH231" s="27"/>
      <c r="AI231" s="27"/>
      <c r="AJ231" s="27"/>
      <c r="AK231" s="27"/>
      <c r="AL231" s="27"/>
      <c r="AM231" s="27"/>
      <c r="AN231" s="27"/>
      <c r="AO231" s="27"/>
      <c r="AP231" s="27"/>
      <c r="AQ231" s="27"/>
      <c r="AR231" s="27"/>
      <c r="AS231" s="27"/>
      <c r="AT231" s="27"/>
      <c r="AU231" s="27"/>
      <c r="AV231" s="27"/>
      <c r="AW231" s="27"/>
      <c r="AX231" s="27"/>
      <c r="AY231" s="27"/>
      <c r="AZ231" s="27"/>
    </row>
    <row r="232" spans="1:52">
      <c r="A232" s="119" t="str">
        <f ca="1">CONCATENATE(INDIRECT("C"&amp;Variables!BL238),INDIRECT("F"&amp;Variables!BL238),INDIRECT("J"&amp;Variables!BL238))</f>
        <v/>
      </c>
      <c r="C232" s="27"/>
      <c r="D232" s="27"/>
      <c r="E232" s="27"/>
      <c r="F232" s="27"/>
      <c r="G232" s="27"/>
      <c r="H232" s="27"/>
      <c r="I232" s="27"/>
      <c r="J232" s="27"/>
      <c r="K232" s="27"/>
      <c r="L232" s="27"/>
      <c r="M232" s="27"/>
      <c r="N232" s="27"/>
      <c r="O232" s="27"/>
      <c r="P232" s="27"/>
      <c r="Q232" s="27"/>
      <c r="U232" s="27"/>
      <c r="V232" s="27"/>
      <c r="W232" s="27"/>
      <c r="X232" s="27"/>
      <c r="Y232" s="27"/>
      <c r="Z232" s="27"/>
      <c r="AA232" s="27"/>
      <c r="AB232" s="27"/>
      <c r="AC232" s="27"/>
      <c r="AD232" s="27"/>
      <c r="AE232" s="27"/>
      <c r="AF232" s="27"/>
      <c r="AG232" s="27"/>
      <c r="AH232" s="27"/>
      <c r="AI232" s="27"/>
      <c r="AJ232" s="27"/>
      <c r="AK232" s="27"/>
      <c r="AL232" s="27"/>
      <c r="AM232" s="27"/>
      <c r="AN232" s="27"/>
      <c r="AO232" s="27"/>
      <c r="AP232" s="27"/>
      <c r="AQ232" s="27"/>
      <c r="AR232" s="27"/>
      <c r="AS232" s="27"/>
      <c r="AT232" s="27"/>
      <c r="AU232" s="27"/>
      <c r="AV232" s="27"/>
      <c r="AW232" s="27"/>
      <c r="AX232" s="27"/>
      <c r="AY232" s="27"/>
      <c r="AZ232" s="27"/>
    </row>
    <row r="233" spans="1:52">
      <c r="A233" s="119" t="str">
        <f ca="1">CONCATENATE(INDIRECT("C"&amp;Variables!BL239),INDIRECT("F"&amp;Variables!BL239),INDIRECT("J"&amp;Variables!BL239))</f>
        <v/>
      </c>
      <c r="C233" s="27"/>
      <c r="D233" s="27"/>
      <c r="E233" s="27"/>
      <c r="F233" s="27"/>
      <c r="G233" s="27"/>
      <c r="H233" s="27"/>
      <c r="I233" s="27"/>
      <c r="J233" s="27"/>
      <c r="K233" s="27"/>
      <c r="L233" s="27"/>
      <c r="M233" s="27"/>
      <c r="N233" s="27"/>
      <c r="O233" s="27"/>
      <c r="P233" s="27"/>
      <c r="Q233" s="27"/>
      <c r="U233" s="27"/>
      <c r="V233" s="27"/>
      <c r="W233" s="27"/>
      <c r="X233" s="27"/>
      <c r="Y233" s="27"/>
      <c r="Z233" s="27"/>
      <c r="AA233" s="27"/>
      <c r="AB233" s="27"/>
      <c r="AC233" s="27"/>
      <c r="AD233" s="27"/>
      <c r="AE233" s="27"/>
      <c r="AF233" s="27"/>
      <c r="AG233" s="27"/>
      <c r="AH233" s="27"/>
      <c r="AI233" s="27"/>
      <c r="AJ233" s="27"/>
      <c r="AK233" s="27"/>
      <c r="AL233" s="27"/>
      <c r="AM233" s="27"/>
      <c r="AN233" s="27"/>
      <c r="AO233" s="27"/>
      <c r="AP233" s="27"/>
      <c r="AQ233" s="27"/>
      <c r="AR233" s="27"/>
      <c r="AS233" s="27"/>
      <c r="AT233" s="27"/>
      <c r="AU233" s="27"/>
      <c r="AV233" s="27"/>
      <c r="AW233" s="27"/>
      <c r="AX233" s="27"/>
      <c r="AY233" s="27"/>
      <c r="AZ233" s="27"/>
    </row>
    <row r="234" spans="1:52">
      <c r="A234" s="119" t="str">
        <f ca="1">CONCATENATE(INDIRECT("C"&amp;Variables!BL240),INDIRECT("F"&amp;Variables!BL240),INDIRECT("J"&amp;Variables!BL240))</f>
        <v/>
      </c>
      <c r="C234" s="27"/>
      <c r="D234" s="27"/>
      <c r="E234" s="27"/>
      <c r="F234" s="27"/>
      <c r="G234" s="27"/>
      <c r="H234" s="27"/>
      <c r="I234" s="27"/>
      <c r="J234" s="27"/>
      <c r="K234" s="27"/>
      <c r="L234" s="27"/>
      <c r="M234" s="27"/>
      <c r="N234" s="27"/>
      <c r="O234" s="27"/>
      <c r="P234" s="27"/>
      <c r="Q234" s="27"/>
      <c r="U234" s="27"/>
      <c r="V234" s="27"/>
      <c r="W234" s="27"/>
      <c r="X234" s="27"/>
      <c r="Y234" s="27"/>
      <c r="Z234" s="27"/>
      <c r="AA234" s="27"/>
      <c r="AB234" s="27"/>
      <c r="AC234" s="27"/>
      <c r="AD234" s="27"/>
      <c r="AE234" s="27"/>
      <c r="AF234" s="27"/>
      <c r="AG234" s="27"/>
      <c r="AH234" s="27"/>
      <c r="AI234" s="27"/>
      <c r="AJ234" s="27"/>
      <c r="AK234" s="27"/>
      <c r="AL234" s="27"/>
      <c r="AM234" s="27"/>
      <c r="AN234" s="27"/>
      <c r="AO234" s="27"/>
      <c r="AP234" s="27"/>
      <c r="AQ234" s="27"/>
      <c r="AR234" s="27"/>
      <c r="AS234" s="27"/>
      <c r="AT234" s="27"/>
      <c r="AU234" s="27"/>
      <c r="AV234" s="27"/>
      <c r="AW234" s="27"/>
      <c r="AX234" s="27"/>
      <c r="AY234" s="27"/>
      <c r="AZ234" s="27"/>
    </row>
    <row r="235" spans="1:52">
      <c r="A235" s="119" t="str">
        <f ca="1">CONCATENATE(INDIRECT("C"&amp;Variables!BL241),INDIRECT("F"&amp;Variables!BL241),INDIRECT("J"&amp;Variables!BL241))</f>
        <v/>
      </c>
      <c r="C235" s="27"/>
      <c r="D235" s="27"/>
      <c r="E235" s="27"/>
      <c r="F235" s="27"/>
      <c r="G235" s="27"/>
      <c r="H235" s="27"/>
      <c r="I235" s="27"/>
      <c r="J235" s="27"/>
      <c r="K235" s="27"/>
      <c r="L235" s="27"/>
      <c r="M235" s="27"/>
      <c r="N235" s="27"/>
      <c r="O235" s="27"/>
      <c r="P235" s="27"/>
      <c r="Q235" s="27"/>
      <c r="U235" s="27"/>
      <c r="V235" s="27"/>
      <c r="W235" s="27"/>
      <c r="X235" s="27"/>
      <c r="Y235" s="27"/>
      <c r="Z235" s="27"/>
      <c r="AA235" s="27"/>
      <c r="AB235" s="27"/>
      <c r="AC235" s="27"/>
      <c r="AD235" s="27"/>
      <c r="AE235" s="27"/>
      <c r="AF235" s="27"/>
      <c r="AG235" s="27"/>
      <c r="AH235" s="27"/>
      <c r="AI235" s="27"/>
      <c r="AJ235" s="27"/>
      <c r="AK235" s="27"/>
      <c r="AL235" s="27"/>
      <c r="AM235" s="27"/>
      <c r="AN235" s="27"/>
      <c r="AO235" s="27"/>
      <c r="AP235" s="27"/>
      <c r="AQ235" s="27"/>
      <c r="AR235" s="27"/>
      <c r="AS235" s="27"/>
      <c r="AT235" s="27"/>
      <c r="AU235" s="27"/>
      <c r="AV235" s="27"/>
      <c r="AW235" s="27"/>
      <c r="AX235" s="27"/>
      <c r="AY235" s="27"/>
      <c r="AZ235" s="27"/>
    </row>
    <row r="236" spans="1:52">
      <c r="A236" s="119" t="str">
        <f ca="1">CONCATENATE(INDIRECT("C"&amp;Variables!BL242),INDIRECT("F"&amp;Variables!BL242),INDIRECT("J"&amp;Variables!BL242))</f>
        <v/>
      </c>
      <c r="C236" s="27"/>
      <c r="D236" s="27"/>
      <c r="E236" s="27"/>
      <c r="F236" s="27"/>
      <c r="G236" s="27"/>
      <c r="H236" s="27"/>
      <c r="I236" s="27"/>
      <c r="J236" s="27"/>
      <c r="K236" s="27"/>
      <c r="L236" s="27"/>
      <c r="M236" s="27"/>
      <c r="N236" s="27"/>
      <c r="O236" s="27"/>
      <c r="P236" s="27"/>
      <c r="Q236" s="27"/>
      <c r="U236" s="27"/>
      <c r="V236" s="27"/>
      <c r="W236" s="27"/>
      <c r="X236" s="27"/>
      <c r="Y236" s="27"/>
      <c r="Z236" s="27"/>
      <c r="AA236" s="27"/>
      <c r="AB236" s="27"/>
      <c r="AC236" s="27"/>
      <c r="AD236" s="27"/>
      <c r="AE236" s="27"/>
      <c r="AF236" s="27"/>
      <c r="AG236" s="27"/>
      <c r="AH236" s="27"/>
      <c r="AI236" s="27"/>
      <c r="AJ236" s="27"/>
      <c r="AK236" s="27"/>
      <c r="AL236" s="27"/>
      <c r="AM236" s="27"/>
      <c r="AN236" s="27"/>
      <c r="AO236" s="27"/>
      <c r="AP236" s="27"/>
      <c r="AQ236" s="27"/>
      <c r="AR236" s="27"/>
      <c r="AS236" s="27"/>
      <c r="AT236" s="27"/>
      <c r="AU236" s="27"/>
      <c r="AV236" s="27"/>
      <c r="AW236" s="27"/>
      <c r="AX236" s="27"/>
      <c r="AY236" s="27"/>
      <c r="AZ236" s="27"/>
    </row>
    <row r="237" spans="1:52">
      <c r="A237" s="119" t="str">
        <f ca="1">CONCATENATE(INDIRECT("C"&amp;Variables!BL243),INDIRECT("F"&amp;Variables!BL243),INDIRECT("J"&amp;Variables!BL243))</f>
        <v/>
      </c>
      <c r="C237" s="27"/>
      <c r="D237" s="27"/>
      <c r="E237" s="27"/>
      <c r="F237" s="27"/>
      <c r="G237" s="27"/>
      <c r="H237" s="27"/>
      <c r="I237" s="27"/>
      <c r="J237" s="27"/>
      <c r="K237" s="27"/>
      <c r="L237" s="27"/>
      <c r="M237" s="27"/>
      <c r="N237" s="27"/>
      <c r="O237" s="27"/>
      <c r="P237" s="27"/>
      <c r="Q237" s="27"/>
      <c r="U237" s="27"/>
      <c r="V237" s="27"/>
      <c r="W237" s="27"/>
      <c r="X237" s="27"/>
      <c r="Y237" s="27"/>
      <c r="Z237" s="27"/>
      <c r="AA237" s="27"/>
      <c r="AB237" s="27"/>
      <c r="AC237" s="27"/>
      <c r="AD237" s="27"/>
      <c r="AE237" s="27"/>
      <c r="AF237" s="27"/>
      <c r="AG237" s="27"/>
      <c r="AH237" s="27"/>
      <c r="AI237" s="27"/>
      <c r="AJ237" s="27"/>
      <c r="AK237" s="27"/>
      <c r="AL237" s="27"/>
      <c r="AM237" s="27"/>
      <c r="AN237" s="27"/>
      <c r="AO237" s="27"/>
      <c r="AP237" s="27"/>
      <c r="AQ237" s="27"/>
      <c r="AR237" s="27"/>
      <c r="AS237" s="27"/>
      <c r="AT237" s="27"/>
      <c r="AU237" s="27"/>
      <c r="AV237" s="27"/>
      <c r="AW237" s="27"/>
      <c r="AX237" s="27"/>
      <c r="AY237" s="27"/>
      <c r="AZ237" s="27"/>
    </row>
    <row r="238" spans="1:52">
      <c r="A238" s="119" t="str">
        <f ca="1">CONCATENATE(INDIRECT("C"&amp;Variables!BL244),INDIRECT("F"&amp;Variables!BL244),INDIRECT("J"&amp;Variables!BL244))</f>
        <v/>
      </c>
      <c r="C238" s="27"/>
      <c r="D238" s="27"/>
      <c r="E238" s="27"/>
      <c r="F238" s="27"/>
      <c r="G238" s="27"/>
      <c r="H238" s="27"/>
      <c r="I238" s="27"/>
      <c r="J238" s="27"/>
      <c r="K238" s="27"/>
      <c r="L238" s="27"/>
      <c r="M238" s="27"/>
      <c r="N238" s="27"/>
      <c r="O238" s="27"/>
      <c r="P238" s="27"/>
      <c r="Q238" s="27"/>
      <c r="U238" s="27"/>
      <c r="V238" s="27"/>
      <c r="W238" s="27"/>
      <c r="X238" s="27"/>
      <c r="Y238" s="27"/>
      <c r="Z238" s="27"/>
      <c r="AA238" s="27"/>
      <c r="AB238" s="27"/>
      <c r="AC238" s="27"/>
      <c r="AD238" s="27"/>
      <c r="AE238" s="27"/>
      <c r="AF238" s="27"/>
      <c r="AG238" s="27"/>
      <c r="AH238" s="27"/>
      <c r="AI238" s="27"/>
      <c r="AJ238" s="27"/>
      <c r="AK238" s="27"/>
      <c r="AL238" s="27"/>
      <c r="AM238" s="27"/>
      <c r="AN238" s="27"/>
      <c r="AO238" s="27"/>
      <c r="AP238" s="27"/>
      <c r="AQ238" s="27"/>
      <c r="AR238" s="27"/>
      <c r="AS238" s="27"/>
      <c r="AT238" s="27"/>
      <c r="AU238" s="27"/>
      <c r="AV238" s="27"/>
      <c r="AW238" s="27"/>
      <c r="AX238" s="27"/>
      <c r="AY238" s="27"/>
      <c r="AZ238" s="27"/>
    </row>
    <row r="239" spans="1:52">
      <c r="A239" s="119" t="str">
        <f ca="1">CONCATENATE(INDIRECT("C"&amp;Variables!BL245),INDIRECT("F"&amp;Variables!BL245),INDIRECT("J"&amp;Variables!BL245))</f>
        <v/>
      </c>
      <c r="C239" s="27"/>
      <c r="D239" s="27"/>
      <c r="E239" s="27"/>
      <c r="F239" s="27"/>
      <c r="G239" s="27"/>
      <c r="H239" s="27"/>
      <c r="I239" s="27"/>
      <c r="J239" s="27"/>
      <c r="K239" s="27"/>
      <c r="L239" s="27"/>
      <c r="M239" s="27"/>
      <c r="N239" s="27"/>
      <c r="O239" s="27"/>
      <c r="P239" s="27"/>
      <c r="Q239" s="27"/>
      <c r="U239" s="27"/>
      <c r="V239" s="27"/>
      <c r="W239" s="27"/>
      <c r="X239" s="27"/>
      <c r="Y239" s="27"/>
      <c r="Z239" s="27"/>
      <c r="AA239" s="27"/>
      <c r="AB239" s="27"/>
      <c r="AC239" s="27"/>
      <c r="AD239" s="27"/>
      <c r="AE239" s="27"/>
      <c r="AF239" s="27"/>
      <c r="AG239" s="27"/>
      <c r="AH239" s="27"/>
      <c r="AI239" s="27"/>
      <c r="AJ239" s="27"/>
      <c r="AK239" s="27"/>
      <c r="AL239" s="27"/>
      <c r="AM239" s="27"/>
      <c r="AN239" s="27"/>
      <c r="AO239" s="27"/>
      <c r="AP239" s="27"/>
      <c r="AQ239" s="27"/>
      <c r="AR239" s="27"/>
      <c r="AS239" s="27"/>
      <c r="AT239" s="27"/>
      <c r="AU239" s="27"/>
      <c r="AV239" s="27"/>
      <c r="AW239" s="27"/>
      <c r="AX239" s="27"/>
      <c r="AY239" s="27"/>
      <c r="AZ239" s="27"/>
    </row>
    <row r="240" spans="1:52">
      <c r="A240" s="119" t="str">
        <f ca="1">CONCATENATE(INDIRECT("C"&amp;Variables!BL247),INDIRECT("F"&amp;Variables!BL247),INDIRECT("J"&amp;Variables!BL247))</f>
        <v/>
      </c>
      <c r="C240" s="27"/>
      <c r="D240" s="27"/>
      <c r="E240" s="27"/>
      <c r="F240" s="27"/>
      <c r="G240" s="27"/>
      <c r="H240" s="27"/>
      <c r="I240" s="27"/>
      <c r="J240" s="27"/>
      <c r="K240" s="27"/>
      <c r="L240" s="27"/>
      <c r="M240" s="27"/>
      <c r="N240" s="27"/>
      <c r="O240" s="27"/>
      <c r="P240" s="27"/>
      <c r="Q240" s="27"/>
      <c r="U240" s="27"/>
      <c r="V240" s="27"/>
      <c r="W240" s="27"/>
      <c r="X240" s="27"/>
      <c r="Y240" s="27"/>
      <c r="Z240" s="27"/>
      <c r="AA240" s="27"/>
      <c r="AB240" s="27"/>
      <c r="AC240" s="27"/>
      <c r="AD240" s="27"/>
      <c r="AE240" s="27"/>
      <c r="AF240" s="27"/>
      <c r="AG240" s="27"/>
      <c r="AH240" s="27"/>
      <c r="AI240" s="27"/>
      <c r="AJ240" s="27"/>
      <c r="AK240" s="27"/>
      <c r="AL240" s="27"/>
      <c r="AM240" s="27"/>
      <c r="AN240" s="27"/>
      <c r="AO240" s="27"/>
      <c r="AP240" s="27"/>
      <c r="AQ240" s="27"/>
      <c r="AR240" s="27"/>
      <c r="AS240" s="27"/>
      <c r="AT240" s="27"/>
      <c r="AU240" s="27"/>
      <c r="AV240" s="27"/>
      <c r="AW240" s="27"/>
      <c r="AX240" s="27"/>
      <c r="AY240" s="27"/>
      <c r="AZ240" s="27"/>
    </row>
    <row r="241" spans="1:52">
      <c r="A241" s="119" t="str">
        <f ca="1">CONCATENATE(INDIRECT("C"&amp;Variables!BL248),INDIRECT("F"&amp;Variables!BL248),INDIRECT("J"&amp;Variables!BL248))</f>
        <v/>
      </c>
      <c r="C241" s="27"/>
      <c r="D241" s="27"/>
      <c r="E241" s="27"/>
      <c r="F241" s="27"/>
      <c r="G241" s="27"/>
      <c r="H241" s="27"/>
      <c r="I241" s="27"/>
      <c r="J241" s="27"/>
      <c r="K241" s="27"/>
      <c r="L241" s="27"/>
      <c r="M241" s="27"/>
      <c r="N241" s="27"/>
      <c r="O241" s="27"/>
      <c r="P241" s="27"/>
      <c r="Q241" s="27"/>
      <c r="U241" s="27"/>
      <c r="V241" s="27"/>
      <c r="W241" s="27"/>
      <c r="X241" s="27"/>
      <c r="Y241" s="27"/>
      <c r="Z241" s="27"/>
      <c r="AA241" s="27"/>
      <c r="AB241" s="27"/>
      <c r="AC241" s="27"/>
      <c r="AD241" s="27"/>
      <c r="AE241" s="27"/>
      <c r="AF241" s="27"/>
      <c r="AG241" s="27"/>
      <c r="AH241" s="27"/>
      <c r="AI241" s="27"/>
      <c r="AJ241" s="27"/>
      <c r="AK241" s="27"/>
      <c r="AL241" s="27"/>
      <c r="AM241" s="27"/>
      <c r="AN241" s="27"/>
      <c r="AO241" s="27"/>
      <c r="AP241" s="27"/>
      <c r="AQ241" s="27"/>
      <c r="AR241" s="27"/>
      <c r="AS241" s="27"/>
      <c r="AT241" s="27"/>
      <c r="AU241" s="27"/>
      <c r="AV241" s="27"/>
      <c r="AW241" s="27"/>
      <c r="AX241" s="27"/>
      <c r="AY241" s="27"/>
      <c r="AZ241" s="27"/>
    </row>
    <row r="242" spans="1:52">
      <c r="A242" s="119" t="str">
        <f ca="1">CONCATENATE(INDIRECT("C"&amp;Variables!BL249),INDIRECT("F"&amp;Variables!BL249),INDIRECT("J"&amp;Variables!BL249))</f>
        <v/>
      </c>
      <c r="C242" s="27"/>
      <c r="D242" s="27"/>
      <c r="E242" s="27"/>
      <c r="F242" s="27"/>
      <c r="G242" s="27"/>
      <c r="H242" s="27"/>
      <c r="I242" s="27"/>
      <c r="J242" s="27"/>
      <c r="K242" s="27"/>
      <c r="L242" s="27"/>
      <c r="M242" s="27"/>
      <c r="N242" s="27"/>
      <c r="O242" s="27"/>
      <c r="P242" s="27"/>
      <c r="Q242" s="27"/>
      <c r="U242" s="27"/>
      <c r="V242" s="27"/>
      <c r="W242" s="27"/>
      <c r="X242" s="27"/>
      <c r="Y242" s="27"/>
      <c r="Z242" s="27"/>
      <c r="AA242" s="27"/>
      <c r="AB242" s="27"/>
      <c r="AC242" s="27"/>
      <c r="AD242" s="27"/>
      <c r="AE242" s="27"/>
      <c r="AF242" s="27"/>
      <c r="AG242" s="27"/>
      <c r="AH242" s="27"/>
      <c r="AI242" s="27"/>
      <c r="AJ242" s="27"/>
      <c r="AK242" s="27"/>
      <c r="AL242" s="27"/>
      <c r="AM242" s="27"/>
      <c r="AN242" s="27"/>
      <c r="AO242" s="27"/>
      <c r="AP242" s="27"/>
      <c r="AQ242" s="27"/>
      <c r="AR242" s="27"/>
      <c r="AS242" s="27"/>
      <c r="AT242" s="27"/>
      <c r="AU242" s="27"/>
      <c r="AV242" s="27"/>
      <c r="AW242" s="27"/>
      <c r="AX242" s="27"/>
      <c r="AY242" s="27"/>
      <c r="AZ242" s="27"/>
    </row>
    <row r="243" spans="1:52">
      <c r="A243" s="119" t="str">
        <f ca="1">CONCATENATE(INDIRECT("C"&amp;Variables!BL250),INDIRECT("F"&amp;Variables!BL250),INDIRECT("J"&amp;Variables!BL250))</f>
        <v/>
      </c>
      <c r="C243" s="27"/>
      <c r="D243" s="27"/>
      <c r="E243" s="27"/>
      <c r="F243" s="27"/>
      <c r="G243" s="27"/>
      <c r="H243" s="27"/>
      <c r="I243" s="27"/>
      <c r="J243" s="27"/>
      <c r="K243" s="27"/>
      <c r="L243" s="27"/>
      <c r="M243" s="27"/>
      <c r="N243" s="27"/>
      <c r="O243" s="27"/>
      <c r="P243" s="27"/>
      <c r="Q243" s="27"/>
      <c r="U243" s="27"/>
      <c r="V243" s="27"/>
      <c r="W243" s="27"/>
      <c r="X243" s="27"/>
      <c r="Y243" s="27"/>
      <c r="Z243" s="27"/>
      <c r="AA243" s="27"/>
      <c r="AB243" s="27"/>
      <c r="AC243" s="27"/>
      <c r="AD243" s="27"/>
      <c r="AE243" s="27"/>
      <c r="AF243" s="27"/>
      <c r="AG243" s="27"/>
      <c r="AH243" s="27"/>
      <c r="AI243" s="27"/>
      <c r="AJ243" s="27"/>
      <c r="AK243" s="27"/>
      <c r="AL243" s="27"/>
      <c r="AM243" s="27"/>
      <c r="AN243" s="27"/>
      <c r="AO243" s="27"/>
      <c r="AP243" s="27"/>
      <c r="AQ243" s="27"/>
      <c r="AR243" s="27"/>
      <c r="AS243" s="27"/>
      <c r="AT243" s="27"/>
      <c r="AU243" s="27"/>
      <c r="AV243" s="27"/>
      <c r="AW243" s="27"/>
      <c r="AX243" s="27"/>
      <c r="AY243" s="27"/>
      <c r="AZ243" s="27"/>
    </row>
    <row r="244" spans="1:52">
      <c r="A244" s="119" t="str">
        <f ca="1">CONCATENATE(INDIRECT("C"&amp;Variables!BL251),INDIRECT("F"&amp;Variables!BL251),INDIRECT("J"&amp;Variables!BL251))</f>
        <v/>
      </c>
      <c r="C244" s="27"/>
      <c r="D244" s="27"/>
      <c r="E244" s="27"/>
      <c r="F244" s="27"/>
      <c r="G244" s="27"/>
      <c r="H244" s="27"/>
      <c r="I244" s="27"/>
      <c r="J244" s="27"/>
      <c r="K244" s="27"/>
      <c r="L244" s="27"/>
      <c r="M244" s="27"/>
      <c r="N244" s="27"/>
      <c r="O244" s="27"/>
      <c r="P244" s="27"/>
      <c r="Q244" s="27"/>
      <c r="U244" s="27"/>
      <c r="V244" s="27"/>
      <c r="W244" s="27"/>
      <c r="X244" s="27"/>
      <c r="Y244" s="27"/>
      <c r="Z244" s="27"/>
      <c r="AA244" s="27"/>
      <c r="AB244" s="27"/>
      <c r="AC244" s="27"/>
      <c r="AD244" s="27"/>
      <c r="AE244" s="27"/>
      <c r="AF244" s="27"/>
      <c r="AG244" s="27"/>
      <c r="AH244" s="27"/>
      <c r="AI244" s="27"/>
      <c r="AJ244" s="27"/>
      <c r="AK244" s="27"/>
      <c r="AL244" s="27"/>
      <c r="AM244" s="27"/>
      <c r="AN244" s="27"/>
      <c r="AO244" s="27"/>
      <c r="AP244" s="27"/>
      <c r="AQ244" s="27"/>
      <c r="AR244" s="27"/>
      <c r="AS244" s="27"/>
      <c r="AT244" s="27"/>
      <c r="AU244" s="27"/>
      <c r="AV244" s="27"/>
      <c r="AW244" s="27"/>
      <c r="AX244" s="27"/>
      <c r="AY244" s="27"/>
      <c r="AZ244" s="27"/>
    </row>
    <row r="245" spans="1:52">
      <c r="A245" s="119" t="str">
        <f ca="1">CONCATENATE(INDIRECT("C"&amp;Variables!BL252),INDIRECT("F"&amp;Variables!BL252),INDIRECT("J"&amp;Variables!BL252))</f>
        <v/>
      </c>
      <c r="C245" s="27"/>
      <c r="D245" s="27"/>
      <c r="E245" s="27"/>
      <c r="F245" s="27"/>
      <c r="G245" s="27"/>
      <c r="H245" s="27"/>
      <c r="I245" s="27"/>
      <c r="J245" s="27"/>
      <c r="K245" s="27"/>
      <c r="L245" s="27"/>
      <c r="M245" s="27"/>
      <c r="N245" s="27"/>
      <c r="O245" s="27"/>
      <c r="P245" s="27"/>
      <c r="Q245" s="27"/>
      <c r="U245" s="27"/>
      <c r="V245" s="27"/>
      <c r="W245" s="27"/>
      <c r="X245" s="27"/>
      <c r="Y245" s="27"/>
      <c r="Z245" s="27"/>
      <c r="AA245" s="27"/>
      <c r="AB245" s="27"/>
      <c r="AC245" s="27"/>
      <c r="AD245" s="27"/>
      <c r="AE245" s="27"/>
      <c r="AF245" s="27"/>
      <c r="AG245" s="27"/>
      <c r="AH245" s="27"/>
      <c r="AI245" s="27"/>
      <c r="AJ245" s="27"/>
      <c r="AK245" s="27"/>
      <c r="AL245" s="27"/>
      <c r="AM245" s="27"/>
      <c r="AN245" s="27"/>
      <c r="AO245" s="27"/>
      <c r="AP245" s="27"/>
      <c r="AQ245" s="27"/>
      <c r="AR245" s="27"/>
      <c r="AS245" s="27"/>
      <c r="AT245" s="27"/>
      <c r="AU245" s="27"/>
      <c r="AV245" s="27"/>
      <c r="AW245" s="27"/>
      <c r="AX245" s="27"/>
      <c r="AY245" s="27"/>
      <c r="AZ245" s="27"/>
    </row>
    <row r="246" spans="1:52">
      <c r="A246" s="119" t="str">
        <f ca="1">CONCATENATE(INDIRECT("C"&amp;Variables!BL253),INDIRECT("F"&amp;Variables!BL253),INDIRECT("J"&amp;Variables!BL253))</f>
        <v/>
      </c>
      <c r="C246" s="27"/>
      <c r="D246" s="27"/>
      <c r="E246" s="27"/>
      <c r="F246" s="27"/>
      <c r="G246" s="27"/>
      <c r="H246" s="27"/>
      <c r="I246" s="27"/>
      <c r="J246" s="27"/>
      <c r="K246" s="27"/>
      <c r="L246" s="27"/>
      <c r="M246" s="27"/>
      <c r="N246" s="27"/>
      <c r="O246" s="27"/>
      <c r="P246" s="27"/>
      <c r="Q246" s="27"/>
      <c r="U246" s="27"/>
      <c r="V246" s="27"/>
      <c r="W246" s="27"/>
      <c r="X246" s="27"/>
      <c r="Y246" s="27"/>
      <c r="Z246" s="27"/>
      <c r="AA246" s="27"/>
      <c r="AB246" s="27"/>
      <c r="AC246" s="27"/>
      <c r="AD246" s="27"/>
      <c r="AE246" s="27"/>
      <c r="AF246" s="27"/>
      <c r="AG246" s="27"/>
      <c r="AH246" s="27"/>
      <c r="AI246" s="27"/>
      <c r="AJ246" s="27"/>
      <c r="AK246" s="27"/>
      <c r="AL246" s="27"/>
      <c r="AM246" s="27"/>
      <c r="AN246" s="27"/>
      <c r="AO246" s="27"/>
      <c r="AP246" s="27"/>
      <c r="AQ246" s="27"/>
      <c r="AR246" s="27"/>
      <c r="AS246" s="27"/>
      <c r="AT246" s="27"/>
      <c r="AU246" s="27"/>
      <c r="AV246" s="27"/>
      <c r="AW246" s="27"/>
      <c r="AX246" s="27"/>
      <c r="AY246" s="27"/>
      <c r="AZ246" s="27"/>
    </row>
    <row r="247" spans="1:52">
      <c r="A247" s="119" t="str">
        <f ca="1">CONCATENATE(INDIRECT("C"&amp;Variables!BL254),INDIRECT("F"&amp;Variables!BL254),INDIRECT("J"&amp;Variables!BL254))</f>
        <v/>
      </c>
      <c r="C247" s="27"/>
      <c r="D247" s="27"/>
      <c r="E247" s="27"/>
      <c r="F247" s="27"/>
      <c r="G247" s="27"/>
      <c r="H247" s="27"/>
      <c r="I247" s="27"/>
      <c r="J247" s="27"/>
      <c r="K247" s="27"/>
      <c r="L247" s="27"/>
      <c r="M247" s="27"/>
      <c r="N247" s="27"/>
      <c r="O247" s="27"/>
      <c r="P247" s="27"/>
      <c r="Q247" s="27"/>
      <c r="U247" s="27"/>
      <c r="V247" s="27"/>
      <c r="W247" s="27"/>
      <c r="X247" s="27"/>
      <c r="Y247" s="27"/>
      <c r="Z247" s="27"/>
      <c r="AA247" s="27"/>
      <c r="AB247" s="27"/>
      <c r="AC247" s="27"/>
      <c r="AD247" s="27"/>
      <c r="AE247" s="27"/>
      <c r="AF247" s="27"/>
      <c r="AG247" s="27"/>
      <c r="AH247" s="27"/>
      <c r="AI247" s="27"/>
      <c r="AJ247" s="27"/>
      <c r="AK247" s="27"/>
      <c r="AL247" s="27"/>
      <c r="AM247" s="27"/>
      <c r="AN247" s="27"/>
      <c r="AO247" s="27"/>
      <c r="AP247" s="27"/>
      <c r="AQ247" s="27"/>
      <c r="AR247" s="27"/>
      <c r="AS247" s="27"/>
      <c r="AT247" s="27"/>
      <c r="AU247" s="27"/>
      <c r="AV247" s="27"/>
      <c r="AW247" s="27"/>
      <c r="AX247" s="27"/>
      <c r="AY247" s="27"/>
      <c r="AZ247" s="27"/>
    </row>
    <row r="248" spans="1:52">
      <c r="A248" s="119" t="str">
        <f ca="1">CONCATENATE(INDIRECT("C"&amp;Variables!BL255),INDIRECT("F"&amp;Variables!BL255),INDIRECT("J"&amp;Variables!BL255))</f>
        <v/>
      </c>
      <c r="C248" s="27"/>
      <c r="D248" s="27"/>
      <c r="E248" s="27"/>
      <c r="F248" s="27"/>
      <c r="G248" s="27"/>
      <c r="H248" s="27"/>
      <c r="I248" s="27"/>
      <c r="J248" s="27"/>
      <c r="K248" s="27"/>
      <c r="L248" s="27"/>
      <c r="M248" s="27"/>
      <c r="N248" s="27"/>
      <c r="O248" s="27"/>
      <c r="P248" s="27"/>
      <c r="Q248" s="27"/>
      <c r="U248" s="27"/>
      <c r="V248" s="27"/>
      <c r="W248" s="27"/>
      <c r="X248" s="27"/>
      <c r="Y248" s="27"/>
      <c r="Z248" s="27"/>
      <c r="AA248" s="27"/>
      <c r="AB248" s="27"/>
      <c r="AC248" s="27"/>
      <c r="AD248" s="27"/>
      <c r="AE248" s="27"/>
      <c r="AF248" s="27"/>
      <c r="AG248" s="27"/>
      <c r="AH248" s="27"/>
      <c r="AI248" s="27"/>
      <c r="AJ248" s="27"/>
      <c r="AK248" s="27"/>
      <c r="AL248" s="27"/>
      <c r="AM248" s="27"/>
      <c r="AN248" s="27"/>
      <c r="AO248" s="27"/>
      <c r="AP248" s="27"/>
      <c r="AQ248" s="27"/>
      <c r="AR248" s="27"/>
      <c r="AS248" s="27"/>
      <c r="AT248" s="27"/>
      <c r="AU248" s="27"/>
      <c r="AV248" s="27"/>
      <c r="AW248" s="27"/>
      <c r="AX248" s="27"/>
      <c r="AY248" s="27"/>
      <c r="AZ248" s="27"/>
    </row>
    <row r="249" spans="1:52">
      <c r="A249" s="119" t="str">
        <f ca="1">CONCATENATE(INDIRECT("C"&amp;Variables!BL256),INDIRECT("F"&amp;Variables!BL256),INDIRECT("J"&amp;Variables!BL256))</f>
        <v/>
      </c>
      <c r="C249" s="27"/>
      <c r="D249" s="27"/>
      <c r="E249" s="27"/>
      <c r="F249" s="27"/>
      <c r="G249" s="27"/>
      <c r="H249" s="27"/>
      <c r="I249" s="27"/>
      <c r="J249" s="27"/>
      <c r="K249" s="27"/>
      <c r="L249" s="27"/>
      <c r="M249" s="27"/>
      <c r="N249" s="27"/>
      <c r="O249" s="27"/>
      <c r="P249" s="27"/>
      <c r="Q249" s="27"/>
      <c r="U249" s="27"/>
      <c r="V249" s="27"/>
      <c r="W249" s="27"/>
      <c r="X249" s="27"/>
      <c r="Y249" s="27"/>
      <c r="Z249" s="27"/>
      <c r="AA249" s="27"/>
      <c r="AB249" s="27"/>
      <c r="AC249" s="27"/>
      <c r="AD249" s="27"/>
      <c r="AE249" s="27"/>
      <c r="AF249" s="27"/>
      <c r="AG249" s="27"/>
      <c r="AH249" s="27"/>
      <c r="AI249" s="27"/>
      <c r="AJ249" s="27"/>
      <c r="AK249" s="27"/>
      <c r="AL249" s="27"/>
      <c r="AM249" s="27"/>
      <c r="AN249" s="27"/>
      <c r="AO249" s="27"/>
      <c r="AP249" s="27"/>
      <c r="AQ249" s="27"/>
      <c r="AR249" s="27"/>
      <c r="AS249" s="27"/>
      <c r="AT249" s="27"/>
      <c r="AU249" s="27"/>
      <c r="AV249" s="27"/>
      <c r="AW249" s="27"/>
      <c r="AX249" s="27"/>
      <c r="AY249" s="27"/>
      <c r="AZ249" s="27"/>
    </row>
    <row r="250" spans="1:52">
      <c r="A250" s="119" t="str">
        <f ca="1">CONCATENATE(INDIRECT("C"&amp;Variables!BL257),INDIRECT("F"&amp;Variables!BL257),INDIRECT("J"&amp;Variables!BL257))</f>
        <v/>
      </c>
      <c r="C250" s="27"/>
      <c r="D250" s="27"/>
      <c r="E250" s="27"/>
      <c r="F250" s="27"/>
      <c r="G250" s="27"/>
      <c r="H250" s="27"/>
      <c r="I250" s="27"/>
      <c r="J250" s="27"/>
      <c r="K250" s="27"/>
      <c r="L250" s="27"/>
      <c r="M250" s="27"/>
      <c r="N250" s="27"/>
      <c r="O250" s="27"/>
      <c r="P250" s="27"/>
      <c r="Q250" s="27"/>
      <c r="U250" s="27"/>
      <c r="V250" s="27"/>
      <c r="W250" s="27"/>
      <c r="X250" s="27"/>
      <c r="Y250" s="27"/>
      <c r="Z250" s="27"/>
      <c r="AA250" s="27"/>
      <c r="AB250" s="27"/>
      <c r="AC250" s="27"/>
      <c r="AD250" s="27"/>
      <c r="AE250" s="27"/>
      <c r="AF250" s="27"/>
      <c r="AG250" s="27"/>
      <c r="AH250" s="27"/>
      <c r="AI250" s="27"/>
      <c r="AJ250" s="27"/>
      <c r="AK250" s="27"/>
      <c r="AL250" s="27"/>
      <c r="AM250" s="27"/>
      <c r="AN250" s="27"/>
      <c r="AO250" s="27"/>
      <c r="AP250" s="27"/>
      <c r="AQ250" s="27"/>
      <c r="AR250" s="27"/>
      <c r="AS250" s="27"/>
      <c r="AT250" s="27"/>
      <c r="AU250" s="27"/>
      <c r="AV250" s="27"/>
      <c r="AW250" s="27"/>
      <c r="AX250" s="27"/>
      <c r="AY250" s="27"/>
      <c r="AZ250" s="27"/>
    </row>
    <row r="251" spans="1:52">
      <c r="A251" s="119" t="str">
        <f ca="1">CONCATENATE(INDIRECT("C"&amp;Variables!BL258),INDIRECT("F"&amp;Variables!BL258),INDIRECT("J"&amp;Variables!BL258))</f>
        <v/>
      </c>
      <c r="C251" s="27"/>
      <c r="D251" s="27"/>
      <c r="E251" s="27"/>
      <c r="F251" s="27"/>
      <c r="G251" s="27"/>
      <c r="H251" s="27"/>
      <c r="I251" s="27"/>
      <c r="J251" s="27"/>
      <c r="K251" s="27"/>
      <c r="L251" s="27"/>
      <c r="M251" s="27"/>
      <c r="N251" s="27"/>
      <c r="O251" s="27"/>
      <c r="P251" s="27"/>
      <c r="Q251" s="27"/>
      <c r="U251" s="27"/>
      <c r="V251" s="27"/>
      <c r="W251" s="27"/>
      <c r="X251" s="27"/>
      <c r="Y251" s="27"/>
      <c r="Z251" s="27"/>
      <c r="AA251" s="27"/>
      <c r="AB251" s="27"/>
      <c r="AC251" s="27"/>
      <c r="AD251" s="27"/>
      <c r="AE251" s="27"/>
      <c r="AF251" s="27"/>
      <c r="AG251" s="27"/>
      <c r="AH251" s="27"/>
      <c r="AI251" s="27"/>
      <c r="AJ251" s="27"/>
      <c r="AK251" s="27"/>
      <c r="AL251" s="27"/>
      <c r="AM251" s="27"/>
      <c r="AN251" s="27"/>
      <c r="AO251" s="27"/>
      <c r="AP251" s="27"/>
      <c r="AQ251" s="27"/>
      <c r="AR251" s="27"/>
      <c r="AS251" s="27"/>
      <c r="AT251" s="27"/>
      <c r="AU251" s="27"/>
      <c r="AV251" s="27"/>
      <c r="AW251" s="27"/>
      <c r="AX251" s="27"/>
      <c r="AY251" s="27"/>
      <c r="AZ251" s="27"/>
    </row>
    <row r="252" spans="1:52">
      <c r="A252" s="119" t="str">
        <f ca="1">CONCATENATE(INDIRECT("C"&amp;Variables!BL259),INDIRECT("F"&amp;Variables!BL259),INDIRECT("J"&amp;Variables!BL259))</f>
        <v/>
      </c>
      <c r="C252" s="27"/>
      <c r="D252" s="27"/>
      <c r="E252" s="27"/>
      <c r="F252" s="27"/>
      <c r="G252" s="27"/>
      <c r="H252" s="27"/>
      <c r="I252" s="27"/>
      <c r="J252" s="27"/>
      <c r="K252" s="27"/>
      <c r="L252" s="27"/>
      <c r="M252" s="27"/>
      <c r="N252" s="27"/>
      <c r="O252" s="27"/>
      <c r="P252" s="27"/>
      <c r="Q252" s="27"/>
      <c r="U252" s="27"/>
      <c r="V252" s="27"/>
      <c r="W252" s="27"/>
      <c r="X252" s="27"/>
      <c r="Y252" s="27"/>
      <c r="Z252" s="27"/>
      <c r="AA252" s="27"/>
      <c r="AB252" s="27"/>
      <c r="AC252" s="27"/>
      <c r="AD252" s="27"/>
      <c r="AE252" s="27"/>
      <c r="AF252" s="27"/>
      <c r="AG252" s="27"/>
      <c r="AH252" s="27"/>
      <c r="AI252" s="27"/>
      <c r="AJ252" s="27"/>
      <c r="AK252" s="27"/>
      <c r="AL252" s="27"/>
      <c r="AM252" s="27"/>
      <c r="AN252" s="27"/>
      <c r="AO252" s="27"/>
      <c r="AP252" s="27"/>
      <c r="AQ252" s="27"/>
      <c r="AR252" s="27"/>
      <c r="AS252" s="27"/>
      <c r="AT252" s="27"/>
      <c r="AU252" s="27"/>
      <c r="AV252" s="27"/>
      <c r="AW252" s="27"/>
      <c r="AX252" s="27"/>
      <c r="AY252" s="27"/>
      <c r="AZ252" s="27"/>
    </row>
    <row r="253" spans="1:52">
      <c r="A253" s="119" t="str">
        <f ca="1">CONCATENATE(INDIRECT("C"&amp;Variables!BL260),INDIRECT("F"&amp;Variables!BL260),INDIRECT("J"&amp;Variables!BL260))</f>
        <v/>
      </c>
      <c r="C253" s="27"/>
      <c r="D253" s="27"/>
      <c r="E253" s="27"/>
      <c r="F253" s="27"/>
      <c r="G253" s="27"/>
      <c r="H253" s="27"/>
      <c r="I253" s="27"/>
      <c r="J253" s="27"/>
      <c r="K253" s="27"/>
      <c r="L253" s="27"/>
      <c r="M253" s="27"/>
      <c r="N253" s="27"/>
      <c r="O253" s="27"/>
      <c r="P253" s="27"/>
      <c r="Q253" s="27"/>
      <c r="U253" s="27"/>
      <c r="V253" s="27"/>
      <c r="W253" s="27"/>
      <c r="X253" s="27"/>
      <c r="Y253" s="27"/>
      <c r="Z253" s="27"/>
      <c r="AA253" s="27"/>
      <c r="AB253" s="27"/>
      <c r="AC253" s="27"/>
      <c r="AD253" s="27"/>
      <c r="AE253" s="27"/>
      <c r="AF253" s="27"/>
      <c r="AG253" s="27"/>
      <c r="AH253" s="27"/>
      <c r="AI253" s="27"/>
      <c r="AJ253" s="27"/>
      <c r="AK253" s="27"/>
      <c r="AL253" s="27"/>
      <c r="AM253" s="27"/>
      <c r="AN253" s="27"/>
      <c r="AO253" s="27"/>
      <c r="AP253" s="27"/>
      <c r="AQ253" s="27"/>
      <c r="AR253" s="27"/>
      <c r="AS253" s="27"/>
      <c r="AT253" s="27"/>
      <c r="AU253" s="27"/>
      <c r="AV253" s="27"/>
      <c r="AW253" s="27"/>
      <c r="AX253" s="27"/>
      <c r="AY253" s="27"/>
      <c r="AZ253" s="27"/>
    </row>
    <row r="254" spans="1:52">
      <c r="A254" s="119" t="str">
        <f ca="1">CONCATENATE(INDIRECT("C"&amp;Variables!BL261),INDIRECT("F"&amp;Variables!BL261),INDIRECT("J"&amp;Variables!BL261))</f>
        <v/>
      </c>
      <c r="C254" s="27"/>
      <c r="D254" s="27"/>
      <c r="E254" s="27"/>
      <c r="F254" s="27"/>
      <c r="G254" s="27"/>
      <c r="H254" s="27"/>
      <c r="I254" s="27"/>
      <c r="J254" s="27"/>
      <c r="K254" s="27"/>
      <c r="L254" s="27"/>
      <c r="M254" s="27"/>
      <c r="N254" s="27"/>
      <c r="O254" s="27"/>
      <c r="P254" s="27"/>
      <c r="Q254" s="27"/>
      <c r="U254" s="27"/>
      <c r="V254" s="27"/>
      <c r="W254" s="27"/>
      <c r="X254" s="27"/>
      <c r="Y254" s="27"/>
      <c r="Z254" s="27"/>
      <c r="AA254" s="27"/>
      <c r="AB254" s="27"/>
      <c r="AC254" s="27"/>
      <c r="AD254" s="27"/>
      <c r="AE254" s="27"/>
      <c r="AF254" s="27"/>
      <c r="AG254" s="27"/>
      <c r="AH254" s="27"/>
      <c r="AI254" s="27"/>
      <c r="AJ254" s="27"/>
      <c r="AK254" s="27"/>
      <c r="AL254" s="27"/>
      <c r="AM254" s="27"/>
      <c r="AN254" s="27"/>
      <c r="AO254" s="27"/>
      <c r="AP254" s="27"/>
      <c r="AQ254" s="27"/>
      <c r="AR254" s="27"/>
      <c r="AS254" s="27"/>
      <c r="AT254" s="27"/>
      <c r="AU254" s="27"/>
      <c r="AV254" s="27"/>
      <c r="AW254" s="27"/>
      <c r="AX254" s="27"/>
      <c r="AY254" s="27"/>
      <c r="AZ254" s="27"/>
    </row>
    <row r="255" spans="1:52">
      <c r="A255" s="119" t="str">
        <f ca="1">CONCATENATE(INDIRECT("C"&amp;Variables!BL262),INDIRECT("F"&amp;Variables!BL262),INDIRECT("J"&amp;Variables!BL262))</f>
        <v/>
      </c>
      <c r="C255" s="27"/>
      <c r="D255" s="27"/>
      <c r="E255" s="27"/>
      <c r="F255" s="27"/>
      <c r="G255" s="27"/>
      <c r="H255" s="27"/>
      <c r="I255" s="27"/>
      <c r="J255" s="27"/>
      <c r="K255" s="27"/>
      <c r="L255" s="27"/>
      <c r="M255" s="27"/>
      <c r="N255" s="27"/>
      <c r="O255" s="27"/>
      <c r="P255" s="27"/>
      <c r="Q255" s="27"/>
      <c r="U255" s="27"/>
      <c r="V255" s="27"/>
      <c r="W255" s="27"/>
      <c r="X255" s="27"/>
      <c r="Y255" s="27"/>
      <c r="Z255" s="27"/>
      <c r="AA255" s="27"/>
      <c r="AB255" s="27"/>
      <c r="AC255" s="27"/>
      <c r="AD255" s="27"/>
      <c r="AE255" s="27"/>
      <c r="AF255" s="27"/>
      <c r="AG255" s="27"/>
      <c r="AH255" s="27"/>
      <c r="AI255" s="27"/>
      <c r="AJ255" s="27"/>
      <c r="AK255" s="27"/>
      <c r="AL255" s="27"/>
      <c r="AM255" s="27"/>
      <c r="AN255" s="27"/>
      <c r="AO255" s="27"/>
      <c r="AP255" s="27"/>
      <c r="AQ255" s="27"/>
      <c r="AR255" s="27"/>
      <c r="AS255" s="27"/>
      <c r="AT255" s="27"/>
      <c r="AU255" s="27"/>
      <c r="AV255" s="27"/>
      <c r="AW255" s="27"/>
      <c r="AX255" s="27"/>
      <c r="AY255" s="27"/>
      <c r="AZ255" s="27"/>
    </row>
    <row r="256" spans="1:52">
      <c r="A256" s="119" t="str">
        <f ca="1">CONCATENATE(INDIRECT("C"&amp;Variables!BL263),INDIRECT("F"&amp;Variables!BL263),INDIRECT("J"&amp;Variables!BL263))</f>
        <v/>
      </c>
      <c r="C256" s="27"/>
      <c r="D256" s="27"/>
      <c r="E256" s="27"/>
      <c r="F256" s="27"/>
      <c r="G256" s="27"/>
      <c r="H256" s="27"/>
      <c r="I256" s="27"/>
      <c r="J256" s="27"/>
      <c r="K256" s="27"/>
      <c r="L256" s="27"/>
      <c r="M256" s="27"/>
      <c r="N256" s="27"/>
      <c r="O256" s="27"/>
      <c r="P256" s="27"/>
      <c r="Q256" s="27"/>
      <c r="U256" s="27"/>
      <c r="V256" s="27"/>
      <c r="W256" s="27"/>
      <c r="X256" s="27"/>
      <c r="Y256" s="27"/>
      <c r="Z256" s="27"/>
      <c r="AA256" s="27"/>
      <c r="AB256" s="27"/>
      <c r="AC256" s="27"/>
      <c r="AD256" s="27"/>
      <c r="AE256" s="27"/>
      <c r="AF256" s="27"/>
      <c r="AG256" s="27"/>
      <c r="AH256" s="27"/>
      <c r="AI256" s="27"/>
      <c r="AJ256" s="27"/>
      <c r="AK256" s="27"/>
      <c r="AL256" s="27"/>
      <c r="AM256" s="27"/>
      <c r="AN256" s="27"/>
      <c r="AO256" s="27"/>
      <c r="AP256" s="27"/>
      <c r="AQ256" s="27"/>
      <c r="AR256" s="27"/>
      <c r="AS256" s="27"/>
      <c r="AT256" s="27"/>
      <c r="AU256" s="27"/>
      <c r="AV256" s="27"/>
      <c r="AW256" s="27"/>
      <c r="AX256" s="27"/>
      <c r="AY256" s="27"/>
      <c r="AZ256" s="27"/>
    </row>
    <row r="257" spans="1:52">
      <c r="A257" s="119" t="str">
        <f ca="1">CONCATENATE(INDIRECT("C"&amp;Variables!BL264),INDIRECT("F"&amp;Variables!BL264),INDIRECT("J"&amp;Variables!BL264))</f>
        <v/>
      </c>
      <c r="C257" s="27"/>
      <c r="D257" s="27"/>
      <c r="E257" s="27"/>
      <c r="F257" s="27"/>
      <c r="G257" s="27"/>
      <c r="H257" s="27"/>
      <c r="I257" s="27"/>
      <c r="J257" s="27"/>
      <c r="K257" s="27"/>
      <c r="L257" s="27"/>
      <c r="M257" s="27"/>
      <c r="N257" s="27"/>
      <c r="O257" s="27"/>
      <c r="P257" s="27"/>
      <c r="Q257" s="27"/>
      <c r="U257" s="27"/>
      <c r="V257" s="27"/>
      <c r="W257" s="27"/>
      <c r="X257" s="27"/>
      <c r="Y257" s="27"/>
      <c r="Z257" s="27"/>
      <c r="AA257" s="27"/>
      <c r="AB257" s="27"/>
      <c r="AC257" s="27"/>
      <c r="AD257" s="27"/>
      <c r="AE257" s="27"/>
      <c r="AF257" s="27"/>
      <c r="AG257" s="27"/>
      <c r="AH257" s="27"/>
      <c r="AI257" s="27"/>
      <c r="AJ257" s="27"/>
      <c r="AK257" s="27"/>
      <c r="AL257" s="27"/>
      <c r="AM257" s="27"/>
      <c r="AN257" s="27"/>
      <c r="AO257" s="27"/>
      <c r="AP257" s="27"/>
      <c r="AQ257" s="27"/>
      <c r="AR257" s="27"/>
      <c r="AS257" s="27"/>
      <c r="AT257" s="27"/>
      <c r="AU257" s="27"/>
      <c r="AV257" s="27"/>
      <c r="AW257" s="27"/>
      <c r="AX257" s="27"/>
      <c r="AY257" s="27"/>
      <c r="AZ257" s="27"/>
    </row>
    <row r="258" spans="1:52">
      <c r="A258" s="119" t="str">
        <f ca="1">CONCATENATE(INDIRECT("C"&amp;Variables!BL265),INDIRECT("F"&amp;Variables!BL265),INDIRECT("J"&amp;Variables!BL265))</f>
        <v/>
      </c>
      <c r="C258" s="27"/>
      <c r="D258" s="27"/>
      <c r="E258" s="27"/>
      <c r="F258" s="27"/>
      <c r="G258" s="27"/>
      <c r="H258" s="27"/>
      <c r="I258" s="27"/>
      <c r="J258" s="27"/>
      <c r="K258" s="27"/>
      <c r="L258" s="27"/>
      <c r="M258" s="27"/>
      <c r="N258" s="27"/>
      <c r="O258" s="27"/>
      <c r="P258" s="27"/>
      <c r="Q258" s="27"/>
      <c r="U258" s="27"/>
      <c r="V258" s="27"/>
      <c r="W258" s="27"/>
      <c r="X258" s="27"/>
      <c r="Y258" s="27"/>
      <c r="Z258" s="27"/>
      <c r="AA258" s="27"/>
      <c r="AB258" s="27"/>
      <c r="AC258" s="27"/>
      <c r="AD258" s="27"/>
      <c r="AE258" s="27"/>
      <c r="AF258" s="27"/>
      <c r="AG258" s="27"/>
      <c r="AH258" s="27"/>
      <c r="AI258" s="27"/>
      <c r="AJ258" s="27"/>
      <c r="AK258" s="27"/>
      <c r="AL258" s="27"/>
      <c r="AM258" s="27"/>
      <c r="AN258" s="27"/>
      <c r="AO258" s="27"/>
      <c r="AP258" s="27"/>
      <c r="AQ258" s="27"/>
      <c r="AR258" s="27"/>
      <c r="AS258" s="27"/>
      <c r="AT258" s="27"/>
      <c r="AU258" s="27"/>
      <c r="AV258" s="27"/>
      <c r="AW258" s="27"/>
      <c r="AX258" s="27"/>
      <c r="AY258" s="27"/>
      <c r="AZ258" s="27"/>
    </row>
    <row r="259" spans="1:52">
      <c r="A259" s="119" t="str">
        <f ca="1">CONCATENATE(INDIRECT("C"&amp;Variables!BL266),INDIRECT("F"&amp;Variables!BL266),INDIRECT("J"&amp;Variables!BL266))</f>
        <v/>
      </c>
      <c r="C259" s="27"/>
      <c r="D259" s="27"/>
      <c r="E259" s="27"/>
      <c r="F259" s="27"/>
      <c r="G259" s="27"/>
      <c r="H259" s="27"/>
      <c r="I259" s="27"/>
      <c r="J259" s="27"/>
      <c r="K259" s="27"/>
      <c r="L259" s="27"/>
      <c r="M259" s="27"/>
      <c r="N259" s="27"/>
      <c r="O259" s="27"/>
      <c r="P259" s="27"/>
      <c r="Q259" s="27"/>
      <c r="U259" s="27"/>
      <c r="V259" s="27"/>
      <c r="W259" s="27"/>
      <c r="X259" s="27"/>
      <c r="Y259" s="27"/>
      <c r="Z259" s="27"/>
      <c r="AA259" s="27"/>
      <c r="AB259" s="27"/>
      <c r="AC259" s="27"/>
      <c r="AD259" s="27"/>
      <c r="AE259" s="27"/>
      <c r="AF259" s="27"/>
      <c r="AG259" s="27"/>
      <c r="AH259" s="27"/>
      <c r="AI259" s="27"/>
      <c r="AJ259" s="27"/>
      <c r="AK259" s="27"/>
      <c r="AL259" s="27"/>
      <c r="AM259" s="27"/>
      <c r="AN259" s="27"/>
      <c r="AO259" s="27"/>
      <c r="AP259" s="27"/>
      <c r="AQ259" s="27"/>
      <c r="AR259" s="27"/>
      <c r="AS259" s="27"/>
      <c r="AT259" s="27"/>
      <c r="AU259" s="27"/>
      <c r="AV259" s="27"/>
      <c r="AW259" s="27"/>
      <c r="AX259" s="27"/>
      <c r="AY259" s="27"/>
      <c r="AZ259" s="27"/>
    </row>
    <row r="260" spans="1:52">
      <c r="A260" s="119" t="str">
        <f ca="1">CONCATENATE(INDIRECT("C"&amp;Variables!BL267),INDIRECT("F"&amp;Variables!BL267),INDIRECT("J"&amp;Variables!BL267))</f>
        <v/>
      </c>
      <c r="C260" s="27"/>
      <c r="D260" s="27"/>
      <c r="E260" s="27"/>
      <c r="F260" s="27"/>
      <c r="G260" s="27"/>
      <c r="H260" s="27"/>
      <c r="I260" s="27"/>
      <c r="J260" s="27"/>
      <c r="K260" s="27"/>
      <c r="L260" s="27"/>
      <c r="M260" s="27"/>
      <c r="N260" s="27"/>
      <c r="O260" s="27"/>
      <c r="P260" s="27"/>
      <c r="Q260" s="27"/>
      <c r="U260" s="27"/>
      <c r="V260" s="27"/>
      <c r="W260" s="27"/>
      <c r="X260" s="27"/>
      <c r="Y260" s="27"/>
      <c r="Z260" s="27"/>
      <c r="AA260" s="27"/>
      <c r="AB260" s="27"/>
      <c r="AC260" s="27"/>
      <c r="AD260" s="27"/>
      <c r="AE260" s="27"/>
      <c r="AF260" s="27"/>
      <c r="AG260" s="27"/>
      <c r="AH260" s="27"/>
      <c r="AI260" s="27"/>
      <c r="AJ260" s="27"/>
      <c r="AK260" s="27"/>
      <c r="AL260" s="27"/>
      <c r="AM260" s="27"/>
      <c r="AN260" s="27"/>
      <c r="AO260" s="27"/>
      <c r="AP260" s="27"/>
      <c r="AQ260" s="27"/>
      <c r="AR260" s="27"/>
      <c r="AS260" s="27"/>
      <c r="AT260" s="27"/>
      <c r="AU260" s="27"/>
      <c r="AV260" s="27"/>
      <c r="AW260" s="27"/>
      <c r="AX260" s="27"/>
      <c r="AY260" s="27"/>
      <c r="AZ260" s="27"/>
    </row>
    <row r="261" spans="1:52">
      <c r="A261" s="119" t="str">
        <f ca="1">CONCATENATE(INDIRECT("C"&amp;Variables!BL268),INDIRECT("F"&amp;Variables!BL268),INDIRECT("J"&amp;Variables!BL268))</f>
        <v/>
      </c>
      <c r="C261" s="27"/>
      <c r="D261" s="27"/>
      <c r="E261" s="27"/>
      <c r="F261" s="27"/>
      <c r="G261" s="27"/>
      <c r="H261" s="27"/>
      <c r="I261" s="27"/>
      <c r="J261" s="27"/>
      <c r="K261" s="27"/>
      <c r="L261" s="27"/>
      <c r="M261" s="27"/>
      <c r="N261" s="27"/>
      <c r="O261" s="27"/>
      <c r="P261" s="27"/>
      <c r="Q261" s="27"/>
      <c r="U261" s="27"/>
      <c r="V261" s="27"/>
      <c r="W261" s="27"/>
      <c r="X261" s="27"/>
      <c r="Y261" s="27"/>
      <c r="Z261" s="27"/>
      <c r="AA261" s="27"/>
      <c r="AB261" s="27"/>
      <c r="AC261" s="27"/>
      <c r="AD261" s="27"/>
      <c r="AE261" s="27"/>
      <c r="AF261" s="27"/>
      <c r="AG261" s="27"/>
      <c r="AH261" s="27"/>
      <c r="AI261" s="27"/>
      <c r="AJ261" s="27"/>
      <c r="AK261" s="27"/>
      <c r="AL261" s="27"/>
      <c r="AM261" s="27"/>
      <c r="AN261" s="27"/>
      <c r="AO261" s="27"/>
      <c r="AP261" s="27"/>
      <c r="AQ261" s="27"/>
      <c r="AR261" s="27"/>
      <c r="AS261" s="27"/>
      <c r="AT261" s="27"/>
      <c r="AU261" s="27"/>
      <c r="AV261" s="27"/>
      <c r="AW261" s="27"/>
      <c r="AX261" s="27"/>
      <c r="AY261" s="27"/>
      <c r="AZ261" s="27"/>
    </row>
    <row r="262" spans="1:52">
      <c r="A262" s="119" t="str">
        <f ca="1">CONCATENATE(INDIRECT("C"&amp;Variables!BL269),INDIRECT("F"&amp;Variables!BL269),INDIRECT("J"&amp;Variables!BL269))</f>
        <v/>
      </c>
      <c r="C262" s="27"/>
      <c r="D262" s="27"/>
      <c r="E262" s="27"/>
      <c r="F262" s="27"/>
      <c r="G262" s="27"/>
      <c r="H262" s="27"/>
      <c r="I262" s="27"/>
      <c r="J262" s="27"/>
      <c r="K262" s="27"/>
      <c r="L262" s="27"/>
      <c r="M262" s="27"/>
      <c r="N262" s="27"/>
      <c r="O262" s="27"/>
      <c r="P262" s="27"/>
      <c r="Q262" s="27"/>
      <c r="U262" s="27"/>
      <c r="V262" s="27"/>
      <c r="W262" s="27"/>
      <c r="X262" s="27"/>
      <c r="Y262" s="27"/>
      <c r="Z262" s="27"/>
      <c r="AA262" s="27"/>
      <c r="AB262" s="27"/>
      <c r="AC262" s="27"/>
      <c r="AD262" s="27"/>
      <c r="AE262" s="27"/>
      <c r="AF262" s="27"/>
      <c r="AG262" s="27"/>
      <c r="AH262" s="27"/>
      <c r="AI262" s="27"/>
      <c r="AJ262" s="27"/>
      <c r="AK262" s="27"/>
      <c r="AL262" s="27"/>
      <c r="AM262" s="27"/>
      <c r="AN262" s="27"/>
      <c r="AO262" s="27"/>
      <c r="AP262" s="27"/>
      <c r="AQ262" s="27"/>
      <c r="AR262" s="27"/>
      <c r="AS262" s="27"/>
      <c r="AT262" s="27"/>
      <c r="AU262" s="27"/>
      <c r="AV262" s="27"/>
      <c r="AW262" s="27"/>
      <c r="AX262" s="27"/>
      <c r="AY262" s="27"/>
      <c r="AZ262" s="27"/>
    </row>
    <row r="263" spans="1:52">
      <c r="A263" s="119" t="str">
        <f ca="1">CONCATENATE(INDIRECT("C"&amp;Variables!BL270),INDIRECT("F"&amp;Variables!BL270),INDIRECT("J"&amp;Variables!BL270))</f>
        <v/>
      </c>
      <c r="C263" s="27"/>
      <c r="D263" s="27"/>
      <c r="E263" s="27"/>
      <c r="F263" s="27"/>
      <c r="G263" s="27"/>
      <c r="H263" s="27"/>
      <c r="I263" s="27"/>
      <c r="J263" s="27"/>
      <c r="K263" s="27"/>
      <c r="L263" s="27"/>
      <c r="M263" s="27"/>
      <c r="N263" s="27"/>
      <c r="O263" s="27"/>
      <c r="P263" s="27"/>
      <c r="Q263" s="27"/>
      <c r="U263" s="27"/>
      <c r="V263" s="27"/>
      <c r="W263" s="27"/>
      <c r="X263" s="27"/>
      <c r="Y263" s="27"/>
      <c r="Z263" s="27"/>
      <c r="AA263" s="27"/>
      <c r="AB263" s="27"/>
      <c r="AC263" s="27"/>
      <c r="AD263" s="27"/>
      <c r="AE263" s="27"/>
      <c r="AF263" s="27"/>
      <c r="AG263" s="27"/>
      <c r="AH263" s="27"/>
      <c r="AI263" s="27"/>
      <c r="AJ263" s="27"/>
      <c r="AK263" s="27"/>
      <c r="AL263" s="27"/>
      <c r="AM263" s="27"/>
      <c r="AN263" s="27"/>
      <c r="AO263" s="27"/>
      <c r="AP263" s="27"/>
      <c r="AQ263" s="27"/>
      <c r="AR263" s="27"/>
      <c r="AS263" s="27"/>
      <c r="AT263" s="27"/>
      <c r="AU263" s="27"/>
      <c r="AV263" s="27"/>
      <c r="AW263" s="27"/>
      <c r="AX263" s="27"/>
      <c r="AY263" s="27"/>
      <c r="AZ263" s="27"/>
    </row>
    <row r="264" spans="1:52">
      <c r="A264" s="119" t="str">
        <f ca="1">CONCATENATE(INDIRECT("C"&amp;Variables!BL271),INDIRECT("F"&amp;Variables!BL271),INDIRECT("J"&amp;Variables!BL271))</f>
        <v/>
      </c>
      <c r="C264" s="27"/>
      <c r="D264" s="27"/>
      <c r="E264" s="27"/>
      <c r="F264" s="27"/>
      <c r="G264" s="27"/>
      <c r="H264" s="27"/>
      <c r="I264" s="27"/>
      <c r="J264" s="27"/>
      <c r="K264" s="27"/>
      <c r="L264" s="27"/>
      <c r="M264" s="27"/>
      <c r="N264" s="27"/>
      <c r="O264" s="27"/>
      <c r="P264" s="27"/>
      <c r="Q264" s="27"/>
      <c r="U264" s="27"/>
      <c r="V264" s="27"/>
      <c r="W264" s="27"/>
      <c r="X264" s="27"/>
      <c r="Y264" s="27"/>
      <c r="Z264" s="27"/>
      <c r="AA264" s="27"/>
      <c r="AB264" s="27"/>
      <c r="AC264" s="27"/>
      <c r="AD264" s="27"/>
      <c r="AE264" s="27"/>
      <c r="AF264" s="27"/>
      <c r="AG264" s="27"/>
      <c r="AH264" s="27"/>
      <c r="AI264" s="27"/>
      <c r="AJ264" s="27"/>
      <c r="AK264" s="27"/>
      <c r="AL264" s="27"/>
      <c r="AM264" s="27"/>
      <c r="AN264" s="27"/>
      <c r="AO264" s="27"/>
      <c r="AP264" s="27"/>
      <c r="AQ264" s="27"/>
      <c r="AR264" s="27"/>
      <c r="AS264" s="27"/>
      <c r="AT264" s="27"/>
      <c r="AU264" s="27"/>
      <c r="AV264" s="27"/>
      <c r="AW264" s="27"/>
      <c r="AX264" s="27"/>
      <c r="AY264" s="27"/>
      <c r="AZ264" s="27"/>
    </row>
    <row r="265" spans="1:52">
      <c r="A265" s="119" t="str">
        <f ca="1">CONCATENATE(INDIRECT("C"&amp;Variables!BL272),INDIRECT("F"&amp;Variables!BL272),INDIRECT("J"&amp;Variables!BL272))</f>
        <v/>
      </c>
      <c r="C265" s="27"/>
      <c r="D265" s="27"/>
      <c r="E265" s="27"/>
      <c r="F265" s="27"/>
      <c r="G265" s="27"/>
      <c r="H265" s="27"/>
      <c r="I265" s="27"/>
      <c r="J265" s="27"/>
      <c r="K265" s="27"/>
      <c r="L265" s="27"/>
      <c r="M265" s="27"/>
      <c r="N265" s="27"/>
      <c r="O265" s="27"/>
      <c r="P265" s="27"/>
      <c r="Q265" s="27"/>
      <c r="U265" s="27"/>
      <c r="V265" s="27"/>
      <c r="W265" s="27"/>
      <c r="X265" s="27"/>
      <c r="Y265" s="27"/>
      <c r="Z265" s="27"/>
      <c r="AA265" s="27"/>
      <c r="AB265" s="27"/>
      <c r="AC265" s="27"/>
      <c r="AD265" s="27"/>
      <c r="AE265" s="27"/>
      <c r="AF265" s="27"/>
      <c r="AG265" s="27"/>
      <c r="AH265" s="27"/>
      <c r="AI265" s="27"/>
      <c r="AJ265" s="27"/>
      <c r="AK265" s="27"/>
      <c r="AL265" s="27"/>
      <c r="AM265" s="27"/>
      <c r="AN265" s="27"/>
      <c r="AO265" s="27"/>
      <c r="AP265" s="27"/>
      <c r="AQ265" s="27"/>
      <c r="AR265" s="27"/>
      <c r="AS265" s="27"/>
      <c r="AT265" s="27"/>
      <c r="AU265" s="27"/>
      <c r="AV265" s="27"/>
      <c r="AW265" s="27"/>
      <c r="AX265" s="27"/>
      <c r="AY265" s="27"/>
      <c r="AZ265" s="27"/>
    </row>
    <row r="266" spans="1:52">
      <c r="A266" s="119" t="str">
        <f ca="1">CONCATENATE(INDIRECT("C"&amp;Variables!BL273),INDIRECT("F"&amp;Variables!BL273),INDIRECT("J"&amp;Variables!BL273))</f>
        <v/>
      </c>
      <c r="C266" s="27"/>
      <c r="D266" s="27"/>
      <c r="E266" s="27"/>
      <c r="F266" s="27"/>
      <c r="G266" s="27"/>
      <c r="H266" s="27"/>
      <c r="I266" s="27"/>
      <c r="J266" s="27"/>
      <c r="K266" s="27"/>
      <c r="L266" s="27"/>
      <c r="M266" s="27"/>
      <c r="N266" s="27"/>
      <c r="O266" s="27"/>
      <c r="P266" s="27"/>
      <c r="Q266" s="27"/>
      <c r="U266" s="27"/>
      <c r="V266" s="27"/>
      <c r="W266" s="27"/>
      <c r="X266" s="27"/>
      <c r="Y266" s="27"/>
      <c r="Z266" s="27"/>
      <c r="AA266" s="27"/>
      <c r="AB266" s="27"/>
      <c r="AC266" s="27"/>
      <c r="AD266" s="27"/>
      <c r="AE266" s="27"/>
      <c r="AF266" s="27"/>
      <c r="AG266" s="27"/>
      <c r="AH266" s="27"/>
      <c r="AI266" s="27"/>
      <c r="AJ266" s="27"/>
      <c r="AK266" s="27"/>
      <c r="AL266" s="27"/>
      <c r="AM266" s="27"/>
      <c r="AN266" s="27"/>
      <c r="AO266" s="27"/>
      <c r="AP266" s="27"/>
      <c r="AQ266" s="27"/>
      <c r="AR266" s="27"/>
      <c r="AS266" s="27"/>
      <c r="AT266" s="27"/>
      <c r="AU266" s="27"/>
      <c r="AV266" s="27"/>
      <c r="AW266" s="27"/>
      <c r="AX266" s="27"/>
      <c r="AY266" s="27"/>
      <c r="AZ266" s="27"/>
    </row>
    <row r="267" spans="1:52">
      <c r="A267" s="119" t="str">
        <f ca="1">CONCATENATE(INDIRECT("C"&amp;Variables!BL274),INDIRECT("F"&amp;Variables!BL274),INDIRECT("J"&amp;Variables!BL274))</f>
        <v/>
      </c>
      <c r="C267" s="27"/>
      <c r="D267" s="27"/>
      <c r="E267" s="27"/>
      <c r="F267" s="27"/>
      <c r="G267" s="27"/>
      <c r="H267" s="27"/>
      <c r="I267" s="27"/>
      <c r="J267" s="27"/>
      <c r="K267" s="27"/>
      <c r="L267" s="27"/>
      <c r="M267" s="27"/>
      <c r="N267" s="27"/>
      <c r="O267" s="27"/>
      <c r="P267" s="27"/>
      <c r="Q267" s="27"/>
      <c r="U267" s="27"/>
      <c r="V267" s="27"/>
      <c r="W267" s="27"/>
      <c r="X267" s="27"/>
      <c r="Y267" s="27"/>
      <c r="Z267" s="27"/>
      <c r="AA267" s="27"/>
      <c r="AB267" s="27"/>
      <c r="AC267" s="27"/>
      <c r="AD267" s="27"/>
      <c r="AE267" s="27"/>
      <c r="AF267" s="27"/>
      <c r="AG267" s="27"/>
      <c r="AH267" s="27"/>
      <c r="AI267" s="27"/>
      <c r="AJ267" s="27"/>
      <c r="AK267" s="27"/>
      <c r="AL267" s="27"/>
      <c r="AM267" s="27"/>
      <c r="AN267" s="27"/>
      <c r="AO267" s="27"/>
      <c r="AP267" s="27"/>
      <c r="AQ267" s="27"/>
      <c r="AR267" s="27"/>
      <c r="AS267" s="27"/>
      <c r="AT267" s="27"/>
      <c r="AU267" s="27"/>
      <c r="AV267" s="27"/>
      <c r="AW267" s="27"/>
      <c r="AX267" s="27"/>
      <c r="AY267" s="27"/>
      <c r="AZ267" s="27"/>
    </row>
    <row r="268" spans="1:52">
      <c r="A268" s="119" t="str">
        <f ca="1">CONCATENATE(INDIRECT("C"&amp;Variables!BL275),INDIRECT("F"&amp;Variables!BL275),INDIRECT("J"&amp;Variables!BL275))</f>
        <v/>
      </c>
      <c r="C268" s="27"/>
      <c r="D268" s="27"/>
      <c r="E268" s="27"/>
      <c r="F268" s="27"/>
      <c r="G268" s="27"/>
      <c r="H268" s="27"/>
      <c r="I268" s="27"/>
      <c r="J268" s="27"/>
      <c r="K268" s="27"/>
      <c r="L268" s="27"/>
      <c r="M268" s="27"/>
      <c r="N268" s="27"/>
      <c r="O268" s="27"/>
      <c r="P268" s="27"/>
      <c r="Q268" s="27"/>
      <c r="U268" s="27"/>
      <c r="V268" s="27"/>
      <c r="W268" s="27"/>
      <c r="X268" s="27"/>
      <c r="Y268" s="27"/>
      <c r="Z268" s="27"/>
      <c r="AA268" s="27"/>
      <c r="AB268" s="27"/>
      <c r="AC268" s="27"/>
      <c r="AD268" s="27"/>
      <c r="AE268" s="27"/>
      <c r="AF268" s="27"/>
      <c r="AG268" s="27"/>
      <c r="AH268" s="27"/>
      <c r="AI268" s="27"/>
      <c r="AJ268" s="27"/>
      <c r="AK268" s="27"/>
      <c r="AL268" s="27"/>
      <c r="AM268" s="27"/>
      <c r="AN268" s="27"/>
      <c r="AO268" s="27"/>
      <c r="AP268" s="27"/>
      <c r="AQ268" s="27"/>
      <c r="AR268" s="27"/>
      <c r="AS268" s="27"/>
      <c r="AT268" s="27"/>
      <c r="AU268" s="27"/>
      <c r="AV268" s="27"/>
      <c r="AW268" s="27"/>
      <c r="AX268" s="27"/>
      <c r="AY268" s="27"/>
      <c r="AZ268" s="27"/>
    </row>
    <row r="269" spans="1:52">
      <c r="A269" s="119" t="str">
        <f ca="1">CONCATENATE(INDIRECT("C"&amp;Variables!BL276),INDIRECT("F"&amp;Variables!BL276),INDIRECT("J"&amp;Variables!BL276))</f>
        <v/>
      </c>
      <c r="C269" s="27"/>
      <c r="D269" s="27"/>
      <c r="E269" s="27"/>
      <c r="F269" s="27"/>
      <c r="G269" s="27"/>
      <c r="H269" s="27"/>
      <c r="I269" s="27"/>
      <c r="J269" s="27"/>
      <c r="K269" s="27"/>
      <c r="L269" s="27"/>
      <c r="M269" s="27"/>
      <c r="N269" s="27"/>
      <c r="O269" s="27"/>
      <c r="P269" s="27"/>
      <c r="Q269" s="27"/>
      <c r="U269" s="27"/>
      <c r="V269" s="27"/>
      <c r="W269" s="27"/>
      <c r="X269" s="27"/>
      <c r="Y269" s="27"/>
      <c r="Z269" s="27"/>
      <c r="AA269" s="27"/>
      <c r="AB269" s="27"/>
      <c r="AC269" s="27"/>
      <c r="AD269" s="27"/>
      <c r="AE269" s="27"/>
      <c r="AF269" s="27"/>
      <c r="AG269" s="27"/>
      <c r="AH269" s="27"/>
      <c r="AI269" s="27"/>
      <c r="AJ269" s="27"/>
      <c r="AK269" s="27"/>
      <c r="AL269" s="27"/>
      <c r="AM269" s="27"/>
      <c r="AN269" s="27"/>
      <c r="AO269" s="27"/>
      <c r="AP269" s="27"/>
      <c r="AQ269" s="27"/>
      <c r="AR269" s="27"/>
      <c r="AS269" s="27"/>
      <c r="AT269" s="27"/>
      <c r="AU269" s="27"/>
      <c r="AV269" s="27"/>
      <c r="AW269" s="27"/>
      <c r="AX269" s="27"/>
      <c r="AY269" s="27"/>
      <c r="AZ269" s="27"/>
    </row>
    <row r="270" spans="1:52">
      <c r="A270" s="119" t="str">
        <f ca="1">CONCATENATE(INDIRECT("C"&amp;Variables!BL277),INDIRECT("F"&amp;Variables!BL277),INDIRECT("J"&amp;Variables!BL277))</f>
        <v/>
      </c>
      <c r="C270" s="27"/>
      <c r="D270" s="27"/>
      <c r="E270" s="27"/>
      <c r="F270" s="27"/>
      <c r="G270" s="27"/>
      <c r="H270" s="27"/>
      <c r="I270" s="27"/>
      <c r="J270" s="27"/>
      <c r="K270" s="27"/>
      <c r="L270" s="27"/>
      <c r="M270" s="27"/>
      <c r="N270" s="27"/>
      <c r="O270" s="27"/>
      <c r="P270" s="27"/>
      <c r="Q270" s="27"/>
      <c r="U270" s="27"/>
      <c r="V270" s="27"/>
      <c r="W270" s="27"/>
      <c r="X270" s="27"/>
      <c r="Y270" s="27"/>
      <c r="Z270" s="27"/>
      <c r="AA270" s="27"/>
      <c r="AB270" s="27"/>
      <c r="AC270" s="27"/>
      <c r="AD270" s="27"/>
      <c r="AE270" s="27"/>
      <c r="AF270" s="27"/>
      <c r="AG270" s="27"/>
      <c r="AH270" s="27"/>
      <c r="AI270" s="27"/>
      <c r="AJ270" s="27"/>
      <c r="AK270" s="27"/>
      <c r="AL270" s="27"/>
      <c r="AM270" s="27"/>
      <c r="AN270" s="27"/>
      <c r="AO270" s="27"/>
      <c r="AP270" s="27"/>
      <c r="AQ270" s="27"/>
      <c r="AR270" s="27"/>
      <c r="AS270" s="27"/>
      <c r="AT270" s="27"/>
      <c r="AU270" s="27"/>
      <c r="AV270" s="27"/>
      <c r="AW270" s="27"/>
      <c r="AX270" s="27"/>
      <c r="AY270" s="27"/>
      <c r="AZ270" s="27"/>
    </row>
    <row r="271" spans="1:52">
      <c r="A271" s="119" t="str">
        <f ca="1">CONCATENATE(INDIRECT("C"&amp;Variables!BL278),INDIRECT("F"&amp;Variables!BL278),INDIRECT("J"&amp;Variables!BL278))</f>
        <v/>
      </c>
      <c r="C271" s="27"/>
      <c r="D271" s="27"/>
      <c r="E271" s="27"/>
      <c r="F271" s="27"/>
      <c r="G271" s="27"/>
      <c r="H271" s="27"/>
      <c r="I271" s="27"/>
      <c r="J271" s="27"/>
      <c r="K271" s="27"/>
      <c r="L271" s="27"/>
      <c r="M271" s="27"/>
      <c r="N271" s="27"/>
      <c r="O271" s="27"/>
      <c r="P271" s="27"/>
      <c r="Q271" s="27"/>
      <c r="U271" s="27"/>
      <c r="V271" s="27"/>
      <c r="W271" s="27"/>
      <c r="X271" s="27"/>
      <c r="Y271" s="27"/>
      <c r="Z271" s="27"/>
      <c r="AA271" s="27"/>
      <c r="AB271" s="27"/>
      <c r="AC271" s="27"/>
      <c r="AD271" s="27"/>
      <c r="AE271" s="27"/>
      <c r="AF271" s="27"/>
      <c r="AG271" s="27"/>
      <c r="AH271" s="27"/>
      <c r="AI271" s="27"/>
      <c r="AJ271" s="27"/>
      <c r="AK271" s="27"/>
      <c r="AL271" s="27"/>
      <c r="AM271" s="27"/>
      <c r="AN271" s="27"/>
      <c r="AO271" s="27"/>
      <c r="AP271" s="27"/>
      <c r="AQ271" s="27"/>
      <c r="AR271" s="27"/>
      <c r="AS271" s="27"/>
      <c r="AT271" s="27"/>
      <c r="AU271" s="27"/>
      <c r="AV271" s="27"/>
      <c r="AW271" s="27"/>
      <c r="AX271" s="27"/>
      <c r="AY271" s="27"/>
      <c r="AZ271" s="27"/>
    </row>
    <row r="272" spans="1:52">
      <c r="A272" s="119" t="str">
        <f ca="1">CONCATENATE(INDIRECT("C"&amp;Variables!BL279),INDIRECT("F"&amp;Variables!BL279),INDIRECT("J"&amp;Variables!BL279))</f>
        <v/>
      </c>
      <c r="C272" s="27"/>
      <c r="D272" s="27"/>
      <c r="E272" s="27"/>
      <c r="F272" s="27"/>
      <c r="G272" s="27"/>
      <c r="H272" s="27"/>
      <c r="I272" s="27"/>
      <c r="J272" s="27"/>
      <c r="K272" s="27"/>
      <c r="L272" s="27"/>
      <c r="M272" s="27"/>
      <c r="N272" s="27"/>
      <c r="O272" s="27"/>
      <c r="P272" s="27"/>
      <c r="Q272" s="27"/>
      <c r="U272" s="27"/>
      <c r="V272" s="27"/>
      <c r="W272" s="27"/>
      <c r="X272" s="27"/>
      <c r="Y272" s="27"/>
      <c r="Z272" s="27"/>
      <c r="AA272" s="27"/>
      <c r="AB272" s="27"/>
      <c r="AC272" s="27"/>
      <c r="AD272" s="27"/>
      <c r="AE272" s="27"/>
      <c r="AF272" s="27"/>
      <c r="AG272" s="27"/>
      <c r="AH272" s="27"/>
      <c r="AI272" s="27"/>
      <c r="AJ272" s="27"/>
      <c r="AK272" s="27"/>
      <c r="AL272" s="27"/>
      <c r="AM272" s="27"/>
      <c r="AN272" s="27"/>
      <c r="AO272" s="27"/>
      <c r="AP272" s="27"/>
      <c r="AQ272" s="27"/>
      <c r="AR272" s="27"/>
      <c r="AS272" s="27"/>
      <c r="AT272" s="27"/>
      <c r="AU272" s="27"/>
      <c r="AV272" s="27"/>
      <c r="AW272" s="27"/>
      <c r="AX272" s="27"/>
      <c r="AY272" s="27"/>
      <c r="AZ272" s="27"/>
    </row>
    <row r="273" spans="1:52">
      <c r="A273" s="119" t="str">
        <f ca="1">CONCATENATE(INDIRECT("C"&amp;Variables!BL280),INDIRECT("F"&amp;Variables!BL280),INDIRECT("J"&amp;Variables!BL280))</f>
        <v/>
      </c>
      <c r="C273" s="27"/>
      <c r="D273" s="27"/>
      <c r="E273" s="27"/>
      <c r="F273" s="27"/>
      <c r="G273" s="27"/>
      <c r="H273" s="27"/>
      <c r="I273" s="27"/>
      <c r="J273" s="27"/>
      <c r="K273" s="27"/>
      <c r="L273" s="27"/>
      <c r="M273" s="27"/>
      <c r="N273" s="27"/>
      <c r="O273" s="27"/>
      <c r="P273" s="27"/>
      <c r="Q273" s="27"/>
      <c r="U273" s="27"/>
      <c r="V273" s="27"/>
      <c r="W273" s="27"/>
      <c r="X273" s="27"/>
      <c r="Y273" s="27"/>
      <c r="Z273" s="27"/>
      <c r="AA273" s="27"/>
      <c r="AB273" s="27"/>
      <c r="AC273" s="27"/>
      <c r="AD273" s="27"/>
      <c r="AE273" s="27"/>
      <c r="AF273" s="27"/>
      <c r="AG273" s="27"/>
      <c r="AH273" s="27"/>
      <c r="AI273" s="27"/>
      <c r="AJ273" s="27"/>
      <c r="AK273" s="27"/>
      <c r="AL273" s="27"/>
      <c r="AM273" s="27"/>
      <c r="AN273" s="27"/>
      <c r="AO273" s="27"/>
      <c r="AP273" s="27"/>
      <c r="AQ273" s="27"/>
      <c r="AR273" s="27"/>
      <c r="AS273" s="27"/>
      <c r="AT273" s="27"/>
      <c r="AU273" s="27"/>
      <c r="AV273" s="27"/>
      <c r="AW273" s="27"/>
      <c r="AX273" s="27"/>
      <c r="AY273" s="27"/>
      <c r="AZ273" s="27"/>
    </row>
    <row r="274" spans="1:52">
      <c r="A274" s="119" t="str">
        <f ca="1">CONCATENATE(INDIRECT("C"&amp;Variables!BL281),INDIRECT("F"&amp;Variables!BL281),INDIRECT("J"&amp;Variables!BL281))</f>
        <v/>
      </c>
      <c r="C274" s="27"/>
      <c r="D274" s="27"/>
      <c r="E274" s="27"/>
      <c r="F274" s="27"/>
      <c r="G274" s="27"/>
      <c r="H274" s="27"/>
      <c r="I274" s="27"/>
      <c r="J274" s="27"/>
      <c r="K274" s="27"/>
      <c r="L274" s="27"/>
      <c r="M274" s="27"/>
      <c r="N274" s="27"/>
      <c r="O274" s="27"/>
      <c r="P274" s="27"/>
      <c r="Q274" s="27"/>
      <c r="U274" s="27"/>
      <c r="V274" s="27"/>
      <c r="W274" s="27"/>
      <c r="X274" s="27"/>
      <c r="Y274" s="27"/>
      <c r="Z274" s="27"/>
      <c r="AA274" s="27"/>
      <c r="AB274" s="27"/>
      <c r="AC274" s="27"/>
      <c r="AD274" s="27"/>
      <c r="AE274" s="27"/>
      <c r="AF274" s="27"/>
      <c r="AG274" s="27"/>
      <c r="AH274" s="27"/>
      <c r="AI274" s="27"/>
      <c r="AJ274" s="27"/>
      <c r="AK274" s="27"/>
      <c r="AL274" s="27"/>
      <c r="AM274" s="27"/>
      <c r="AN274" s="27"/>
      <c r="AO274" s="27"/>
      <c r="AP274" s="27"/>
      <c r="AQ274" s="27"/>
      <c r="AR274" s="27"/>
      <c r="AS274" s="27"/>
      <c r="AT274" s="27"/>
      <c r="AU274" s="27"/>
      <c r="AV274" s="27"/>
      <c r="AW274" s="27"/>
      <c r="AX274" s="27"/>
      <c r="AY274" s="27"/>
      <c r="AZ274" s="27"/>
    </row>
    <row r="275" spans="1:52">
      <c r="A275" s="119" t="str">
        <f ca="1">CONCATENATE(INDIRECT("C"&amp;Variables!BL282),INDIRECT("F"&amp;Variables!BL282),INDIRECT("J"&amp;Variables!BL282))</f>
        <v/>
      </c>
      <c r="C275" s="27"/>
      <c r="D275" s="27"/>
      <c r="E275" s="27"/>
      <c r="F275" s="27"/>
      <c r="G275" s="27"/>
      <c r="H275" s="27"/>
      <c r="I275" s="27"/>
      <c r="J275" s="27"/>
      <c r="K275" s="27"/>
      <c r="L275" s="27"/>
      <c r="M275" s="27"/>
      <c r="N275" s="27"/>
      <c r="O275" s="27"/>
      <c r="P275" s="27"/>
      <c r="Q275" s="27"/>
      <c r="U275" s="27"/>
      <c r="V275" s="27"/>
      <c r="W275" s="27"/>
      <c r="X275" s="27"/>
      <c r="Y275" s="27"/>
      <c r="Z275" s="27"/>
      <c r="AA275" s="27"/>
      <c r="AB275" s="27"/>
      <c r="AC275" s="27"/>
      <c r="AD275" s="27"/>
      <c r="AE275" s="27"/>
      <c r="AF275" s="27"/>
      <c r="AG275" s="27"/>
      <c r="AH275" s="27"/>
      <c r="AI275" s="27"/>
      <c r="AJ275" s="27"/>
      <c r="AK275" s="27"/>
      <c r="AL275" s="27"/>
      <c r="AM275" s="27"/>
      <c r="AN275" s="27"/>
      <c r="AO275" s="27"/>
      <c r="AP275" s="27"/>
      <c r="AQ275" s="27"/>
      <c r="AR275" s="27"/>
      <c r="AS275" s="27"/>
      <c r="AT275" s="27"/>
      <c r="AU275" s="27"/>
      <c r="AV275" s="27"/>
      <c r="AW275" s="27"/>
      <c r="AX275" s="27"/>
      <c r="AY275" s="27"/>
      <c r="AZ275" s="27"/>
    </row>
    <row r="276" spans="1:52">
      <c r="A276" s="119" t="str">
        <f ca="1">CONCATENATE(INDIRECT("C"&amp;Variables!BL283),INDIRECT("F"&amp;Variables!BL283),INDIRECT("J"&amp;Variables!BL283))</f>
        <v/>
      </c>
      <c r="C276" s="27"/>
      <c r="D276" s="27"/>
      <c r="E276" s="27"/>
      <c r="F276" s="27"/>
      <c r="G276" s="27"/>
      <c r="H276" s="27"/>
      <c r="I276" s="27"/>
      <c r="J276" s="27"/>
      <c r="K276" s="27"/>
      <c r="L276" s="27"/>
      <c r="M276" s="27"/>
      <c r="N276" s="27"/>
      <c r="O276" s="27"/>
      <c r="P276" s="27"/>
      <c r="Q276" s="27"/>
      <c r="U276" s="27"/>
      <c r="V276" s="27"/>
      <c r="W276" s="27"/>
      <c r="X276" s="27"/>
      <c r="Y276" s="27"/>
      <c r="Z276" s="27"/>
      <c r="AA276" s="27"/>
      <c r="AB276" s="27"/>
      <c r="AC276" s="27"/>
      <c r="AD276" s="27"/>
      <c r="AE276" s="27"/>
      <c r="AF276" s="27"/>
      <c r="AG276" s="27"/>
      <c r="AH276" s="27"/>
      <c r="AI276" s="27"/>
      <c r="AJ276" s="27"/>
      <c r="AK276" s="27"/>
      <c r="AL276" s="27"/>
      <c r="AM276" s="27"/>
      <c r="AN276" s="27"/>
      <c r="AO276" s="27"/>
      <c r="AP276" s="27"/>
      <c r="AQ276" s="27"/>
      <c r="AR276" s="27"/>
      <c r="AS276" s="27"/>
      <c r="AT276" s="27"/>
      <c r="AU276" s="27"/>
      <c r="AV276" s="27"/>
      <c r="AW276" s="27"/>
      <c r="AX276" s="27"/>
      <c r="AY276" s="27"/>
      <c r="AZ276" s="27"/>
    </row>
    <row r="277" spans="1:52">
      <c r="A277" s="119" t="str">
        <f ca="1">CONCATENATE(INDIRECT("C"&amp;Variables!BL284),INDIRECT("F"&amp;Variables!BL284),INDIRECT("J"&amp;Variables!BL284))</f>
        <v/>
      </c>
      <c r="C277" s="27"/>
      <c r="D277" s="27"/>
      <c r="E277" s="27"/>
      <c r="F277" s="27"/>
      <c r="G277" s="27"/>
      <c r="H277" s="27"/>
      <c r="I277" s="27"/>
      <c r="J277" s="27"/>
      <c r="K277" s="27"/>
      <c r="L277" s="27"/>
      <c r="M277" s="27"/>
      <c r="N277" s="27"/>
      <c r="O277" s="27"/>
      <c r="P277" s="27"/>
      <c r="Q277" s="27"/>
      <c r="U277" s="27"/>
      <c r="V277" s="27"/>
      <c r="W277" s="27"/>
      <c r="X277" s="27"/>
      <c r="Y277" s="27"/>
      <c r="Z277" s="27"/>
      <c r="AA277" s="27"/>
      <c r="AB277" s="27"/>
      <c r="AC277" s="27"/>
      <c r="AD277" s="27"/>
      <c r="AE277" s="27"/>
      <c r="AF277" s="27"/>
      <c r="AG277" s="27"/>
      <c r="AH277" s="27"/>
      <c r="AI277" s="27"/>
      <c r="AJ277" s="27"/>
      <c r="AK277" s="27"/>
      <c r="AL277" s="27"/>
      <c r="AM277" s="27"/>
      <c r="AN277" s="27"/>
      <c r="AO277" s="27"/>
      <c r="AP277" s="27"/>
      <c r="AQ277" s="27"/>
      <c r="AR277" s="27"/>
      <c r="AS277" s="27"/>
      <c r="AT277" s="27"/>
      <c r="AU277" s="27"/>
      <c r="AV277" s="27"/>
      <c r="AW277" s="27"/>
      <c r="AX277" s="27"/>
      <c r="AY277" s="27"/>
      <c r="AZ277" s="27"/>
    </row>
    <row r="278" spans="1:52">
      <c r="A278" s="119" t="str">
        <f ca="1">CONCATENATE(INDIRECT("C"&amp;Variables!BL285),INDIRECT("F"&amp;Variables!BL285),INDIRECT("J"&amp;Variables!BL285))</f>
        <v/>
      </c>
      <c r="C278" s="27"/>
      <c r="D278" s="27"/>
      <c r="E278" s="27"/>
      <c r="F278" s="27"/>
      <c r="G278" s="27"/>
      <c r="H278" s="27"/>
      <c r="I278" s="27"/>
      <c r="J278" s="27"/>
      <c r="K278" s="27"/>
      <c r="L278" s="27"/>
      <c r="M278" s="27"/>
      <c r="N278" s="27"/>
      <c r="O278" s="27"/>
      <c r="P278" s="27"/>
      <c r="Q278" s="27"/>
      <c r="U278" s="27"/>
      <c r="V278" s="27"/>
      <c r="W278" s="27"/>
      <c r="X278" s="27"/>
      <c r="Y278" s="27"/>
      <c r="Z278" s="27"/>
      <c r="AA278" s="27"/>
      <c r="AB278" s="27"/>
      <c r="AC278" s="27"/>
      <c r="AD278" s="27"/>
      <c r="AE278" s="27"/>
      <c r="AF278" s="27"/>
      <c r="AG278" s="27"/>
      <c r="AH278" s="27"/>
      <c r="AI278" s="27"/>
      <c r="AJ278" s="27"/>
      <c r="AK278" s="27"/>
      <c r="AL278" s="27"/>
      <c r="AM278" s="27"/>
      <c r="AN278" s="27"/>
      <c r="AO278" s="27"/>
      <c r="AP278" s="27"/>
      <c r="AQ278" s="27"/>
      <c r="AR278" s="27"/>
      <c r="AS278" s="27"/>
      <c r="AT278" s="27"/>
      <c r="AU278" s="27"/>
      <c r="AV278" s="27"/>
      <c r="AW278" s="27"/>
      <c r="AX278" s="27"/>
      <c r="AY278" s="27"/>
      <c r="AZ278" s="27"/>
    </row>
    <row r="279" spans="1:52">
      <c r="A279" s="119" t="str">
        <f ca="1">CONCATENATE(INDIRECT("C"&amp;Variables!BL286),INDIRECT("F"&amp;Variables!BL286),INDIRECT("J"&amp;Variables!BL286))</f>
        <v/>
      </c>
      <c r="C279" s="27"/>
      <c r="D279" s="27"/>
      <c r="E279" s="27"/>
      <c r="F279" s="27"/>
      <c r="G279" s="27"/>
      <c r="H279" s="27"/>
      <c r="I279" s="27"/>
      <c r="J279" s="27"/>
      <c r="K279" s="27"/>
      <c r="L279" s="27"/>
      <c r="M279" s="27"/>
      <c r="N279" s="27"/>
      <c r="O279" s="27"/>
      <c r="P279" s="27"/>
      <c r="Q279" s="27"/>
      <c r="U279" s="27"/>
      <c r="V279" s="27"/>
      <c r="W279" s="27"/>
      <c r="X279" s="27"/>
      <c r="Y279" s="27"/>
      <c r="Z279" s="27"/>
      <c r="AA279" s="27"/>
      <c r="AB279" s="27"/>
      <c r="AC279" s="27"/>
      <c r="AD279" s="27"/>
      <c r="AE279" s="27"/>
      <c r="AF279" s="27"/>
      <c r="AG279" s="27"/>
      <c r="AH279" s="27"/>
      <c r="AI279" s="27"/>
      <c r="AJ279" s="27"/>
      <c r="AK279" s="27"/>
      <c r="AL279" s="27"/>
      <c r="AM279" s="27"/>
      <c r="AN279" s="27"/>
      <c r="AO279" s="27"/>
      <c r="AP279" s="27"/>
      <c r="AQ279" s="27"/>
      <c r="AR279" s="27"/>
      <c r="AS279" s="27"/>
      <c r="AT279" s="27"/>
      <c r="AU279" s="27"/>
      <c r="AV279" s="27"/>
      <c r="AW279" s="27"/>
      <c r="AX279" s="27"/>
      <c r="AY279" s="27"/>
      <c r="AZ279" s="27"/>
    </row>
    <row r="280" spans="1:52">
      <c r="A280" s="119" t="str">
        <f ca="1">CONCATENATE(INDIRECT("C"&amp;Variables!BL287),INDIRECT("F"&amp;Variables!BL287),INDIRECT("J"&amp;Variables!BL287))</f>
        <v/>
      </c>
      <c r="C280" s="27"/>
      <c r="D280" s="27"/>
      <c r="E280" s="27"/>
      <c r="F280" s="27"/>
      <c r="G280" s="27"/>
      <c r="H280" s="27"/>
      <c r="I280" s="27"/>
      <c r="J280" s="27"/>
      <c r="K280" s="27"/>
      <c r="L280" s="27"/>
      <c r="M280" s="27"/>
      <c r="N280" s="27"/>
      <c r="O280" s="27"/>
      <c r="P280" s="27"/>
      <c r="Q280" s="27"/>
      <c r="U280" s="27"/>
      <c r="V280" s="27"/>
      <c r="W280" s="27"/>
      <c r="X280" s="27"/>
      <c r="Y280" s="27"/>
      <c r="Z280" s="27"/>
      <c r="AA280" s="27"/>
      <c r="AB280" s="27"/>
      <c r="AC280" s="27"/>
      <c r="AD280" s="27"/>
      <c r="AE280" s="27"/>
      <c r="AF280" s="27"/>
      <c r="AG280" s="27"/>
      <c r="AH280" s="27"/>
      <c r="AI280" s="27"/>
      <c r="AJ280" s="27"/>
      <c r="AK280" s="27"/>
      <c r="AL280" s="27"/>
      <c r="AM280" s="27"/>
      <c r="AN280" s="27"/>
      <c r="AO280" s="27"/>
      <c r="AP280" s="27"/>
      <c r="AQ280" s="27"/>
      <c r="AR280" s="27"/>
      <c r="AS280" s="27"/>
      <c r="AT280" s="27"/>
      <c r="AU280" s="27"/>
      <c r="AV280" s="27"/>
      <c r="AW280" s="27"/>
      <c r="AX280" s="27"/>
      <c r="AY280" s="27"/>
      <c r="AZ280" s="27"/>
    </row>
    <row r="281" spans="1:52">
      <c r="A281" s="119" t="str">
        <f ca="1">CONCATENATE(INDIRECT("C"&amp;Variables!BL288),INDIRECT("F"&amp;Variables!BL288),INDIRECT("J"&amp;Variables!BL288))</f>
        <v/>
      </c>
      <c r="C281" s="27"/>
      <c r="D281" s="27"/>
      <c r="E281" s="27"/>
      <c r="F281" s="27"/>
      <c r="G281" s="27"/>
      <c r="H281" s="27"/>
      <c r="I281" s="27"/>
      <c r="J281" s="27"/>
      <c r="K281" s="27"/>
      <c r="L281" s="27"/>
      <c r="M281" s="27"/>
      <c r="N281" s="27"/>
      <c r="O281" s="27"/>
      <c r="P281" s="27"/>
      <c r="Q281" s="27"/>
      <c r="U281" s="27"/>
      <c r="V281" s="27"/>
      <c r="W281" s="27"/>
      <c r="X281" s="27"/>
      <c r="Y281" s="27"/>
      <c r="Z281" s="27"/>
      <c r="AA281" s="27"/>
      <c r="AB281" s="27"/>
      <c r="AC281" s="27"/>
      <c r="AD281" s="27"/>
      <c r="AE281" s="27"/>
      <c r="AF281" s="27"/>
      <c r="AG281" s="27"/>
      <c r="AH281" s="27"/>
      <c r="AI281" s="27"/>
      <c r="AJ281" s="27"/>
      <c r="AK281" s="27"/>
      <c r="AL281" s="27"/>
      <c r="AM281" s="27"/>
      <c r="AN281" s="27"/>
      <c r="AO281" s="27"/>
      <c r="AP281" s="27"/>
      <c r="AQ281" s="27"/>
      <c r="AR281" s="27"/>
      <c r="AS281" s="27"/>
      <c r="AT281" s="27"/>
      <c r="AU281" s="27"/>
      <c r="AV281" s="27"/>
      <c r="AW281" s="27"/>
      <c r="AX281" s="27"/>
      <c r="AY281" s="27"/>
      <c r="AZ281" s="27"/>
    </row>
    <row r="282" spans="1:52">
      <c r="A282" s="119" t="str">
        <f ca="1">CONCATENATE(INDIRECT("C"&amp;Variables!BL289),INDIRECT("F"&amp;Variables!BL289),INDIRECT("J"&amp;Variables!BL289))</f>
        <v/>
      </c>
      <c r="C282" s="27"/>
      <c r="D282" s="27"/>
      <c r="E282" s="27"/>
      <c r="F282" s="27"/>
      <c r="G282" s="27"/>
      <c r="H282" s="27"/>
      <c r="I282" s="27"/>
      <c r="J282" s="27"/>
      <c r="K282" s="27"/>
      <c r="L282" s="27"/>
      <c r="M282" s="27"/>
      <c r="N282" s="27"/>
      <c r="O282" s="27"/>
      <c r="P282" s="27"/>
      <c r="Q282" s="27"/>
      <c r="U282" s="27"/>
      <c r="V282" s="27"/>
      <c r="W282" s="27"/>
      <c r="X282" s="27"/>
      <c r="Y282" s="27"/>
      <c r="Z282" s="27"/>
      <c r="AA282" s="27"/>
      <c r="AB282" s="27"/>
      <c r="AC282" s="27"/>
      <c r="AD282" s="27"/>
      <c r="AE282" s="27"/>
      <c r="AF282" s="27"/>
      <c r="AG282" s="27"/>
      <c r="AH282" s="27"/>
      <c r="AI282" s="27"/>
      <c r="AJ282" s="27"/>
      <c r="AK282" s="27"/>
      <c r="AL282" s="27"/>
      <c r="AM282" s="27"/>
      <c r="AN282" s="27"/>
      <c r="AO282" s="27"/>
      <c r="AP282" s="27"/>
      <c r="AQ282" s="27"/>
      <c r="AR282" s="27"/>
      <c r="AS282" s="27"/>
      <c r="AT282" s="27"/>
      <c r="AU282" s="27"/>
      <c r="AV282" s="27"/>
      <c r="AW282" s="27"/>
      <c r="AX282" s="27"/>
      <c r="AY282" s="27"/>
      <c r="AZ282" s="27"/>
    </row>
    <row r="283" spans="1:52">
      <c r="A283" s="119" t="str">
        <f ca="1">CONCATENATE(INDIRECT("C"&amp;Variables!BL290),INDIRECT("F"&amp;Variables!BL290),INDIRECT("J"&amp;Variables!BL290))</f>
        <v/>
      </c>
      <c r="C283" s="27"/>
      <c r="D283" s="27"/>
      <c r="E283" s="27"/>
      <c r="F283" s="27"/>
      <c r="G283" s="27"/>
      <c r="H283" s="27"/>
      <c r="I283" s="27"/>
      <c r="J283" s="27"/>
      <c r="K283" s="27"/>
      <c r="L283" s="27"/>
      <c r="M283" s="27"/>
      <c r="N283" s="27"/>
      <c r="O283" s="27"/>
      <c r="P283" s="27"/>
      <c r="Q283" s="27"/>
      <c r="U283" s="27"/>
      <c r="V283" s="27"/>
      <c r="W283" s="27"/>
      <c r="X283" s="27"/>
      <c r="Y283" s="27"/>
      <c r="Z283" s="27"/>
      <c r="AA283" s="27"/>
      <c r="AB283" s="27"/>
      <c r="AC283" s="27"/>
      <c r="AD283" s="27"/>
      <c r="AE283" s="27"/>
      <c r="AF283" s="27"/>
      <c r="AG283" s="27"/>
      <c r="AH283" s="27"/>
      <c r="AI283" s="27"/>
      <c r="AJ283" s="27"/>
      <c r="AK283" s="27"/>
      <c r="AL283" s="27"/>
      <c r="AM283" s="27"/>
      <c r="AN283" s="27"/>
      <c r="AO283" s="27"/>
      <c r="AP283" s="27"/>
      <c r="AQ283" s="27"/>
      <c r="AR283" s="27"/>
      <c r="AS283" s="27"/>
      <c r="AT283" s="27"/>
      <c r="AU283" s="27"/>
      <c r="AV283" s="27"/>
      <c r="AW283" s="27"/>
      <c r="AX283" s="27"/>
      <c r="AY283" s="27"/>
      <c r="AZ283" s="27"/>
    </row>
    <row r="284" spans="1:52">
      <c r="A284" s="119" t="str">
        <f ca="1">CONCATENATE(INDIRECT("C"&amp;Variables!BL291),INDIRECT("F"&amp;Variables!BL291),INDIRECT("J"&amp;Variables!BL291))</f>
        <v/>
      </c>
      <c r="C284" s="27"/>
      <c r="D284" s="27"/>
      <c r="E284" s="27"/>
      <c r="F284" s="27"/>
      <c r="G284" s="27"/>
      <c r="H284" s="27"/>
      <c r="I284" s="27"/>
      <c r="J284" s="27"/>
      <c r="K284" s="27"/>
      <c r="L284" s="27"/>
      <c r="M284" s="27"/>
      <c r="N284" s="27"/>
      <c r="O284" s="27"/>
      <c r="P284" s="27"/>
      <c r="Q284" s="27"/>
      <c r="U284" s="27"/>
      <c r="V284" s="27"/>
      <c r="W284" s="27"/>
      <c r="X284" s="27"/>
      <c r="Y284" s="27"/>
      <c r="Z284" s="27"/>
      <c r="AA284" s="27"/>
      <c r="AB284" s="27"/>
      <c r="AC284" s="27"/>
      <c r="AD284" s="27"/>
      <c r="AE284" s="27"/>
      <c r="AF284" s="27"/>
      <c r="AG284" s="27"/>
      <c r="AH284" s="27"/>
      <c r="AI284" s="27"/>
      <c r="AJ284" s="27"/>
      <c r="AK284" s="27"/>
      <c r="AL284" s="27"/>
      <c r="AM284" s="27"/>
      <c r="AN284" s="27"/>
      <c r="AO284" s="27"/>
      <c r="AP284" s="27"/>
      <c r="AQ284" s="27"/>
      <c r="AR284" s="27"/>
      <c r="AS284" s="27"/>
      <c r="AT284" s="27"/>
      <c r="AU284" s="27"/>
      <c r="AV284" s="27"/>
      <c r="AW284" s="27"/>
      <c r="AX284" s="27"/>
      <c r="AY284" s="27"/>
      <c r="AZ284" s="27"/>
    </row>
    <row r="285" spans="1:52">
      <c r="A285" s="119" t="str">
        <f ca="1">CONCATENATE(INDIRECT("C"&amp;Variables!BL292),INDIRECT("F"&amp;Variables!BL292),INDIRECT("J"&amp;Variables!BL292))</f>
        <v/>
      </c>
      <c r="C285" s="27"/>
      <c r="D285" s="27"/>
      <c r="E285" s="27"/>
      <c r="F285" s="27"/>
      <c r="G285" s="27"/>
      <c r="H285" s="27"/>
      <c r="I285" s="27"/>
      <c r="J285" s="27"/>
      <c r="K285" s="27"/>
      <c r="L285" s="27"/>
      <c r="M285" s="27"/>
      <c r="N285" s="27"/>
      <c r="O285" s="27"/>
      <c r="P285" s="27"/>
      <c r="Q285" s="27"/>
      <c r="U285" s="27"/>
      <c r="V285" s="27"/>
      <c r="W285" s="27"/>
      <c r="X285" s="27"/>
      <c r="Y285" s="27"/>
      <c r="Z285" s="27"/>
      <c r="AA285" s="27"/>
      <c r="AB285" s="27"/>
      <c r="AC285" s="27"/>
      <c r="AD285" s="27"/>
      <c r="AE285" s="27"/>
      <c r="AF285" s="27"/>
      <c r="AG285" s="27"/>
      <c r="AH285" s="27"/>
      <c r="AI285" s="27"/>
      <c r="AJ285" s="27"/>
      <c r="AK285" s="27"/>
      <c r="AL285" s="27"/>
      <c r="AM285" s="27"/>
      <c r="AN285" s="27"/>
      <c r="AO285" s="27"/>
      <c r="AP285" s="27"/>
      <c r="AQ285" s="27"/>
      <c r="AR285" s="27"/>
      <c r="AS285" s="27"/>
      <c r="AT285" s="27"/>
      <c r="AU285" s="27"/>
      <c r="AV285" s="27"/>
      <c r="AW285" s="27"/>
      <c r="AX285" s="27"/>
      <c r="AY285" s="27"/>
      <c r="AZ285" s="27"/>
    </row>
    <row r="286" spans="1:52">
      <c r="A286" s="119" t="str">
        <f ca="1">CONCATENATE(INDIRECT("C"&amp;Variables!BL293),INDIRECT("F"&amp;Variables!BL293),INDIRECT("J"&amp;Variables!BL293))</f>
        <v/>
      </c>
      <c r="C286" s="27"/>
      <c r="D286" s="27"/>
      <c r="E286" s="27"/>
      <c r="F286" s="27"/>
      <c r="G286" s="27"/>
      <c r="H286" s="27"/>
      <c r="I286" s="27"/>
      <c r="J286" s="27"/>
      <c r="K286" s="27"/>
      <c r="L286" s="27"/>
      <c r="M286" s="27"/>
      <c r="N286" s="27"/>
      <c r="O286" s="27"/>
      <c r="P286" s="27"/>
      <c r="Q286" s="27"/>
      <c r="U286" s="27"/>
      <c r="V286" s="27"/>
      <c r="W286" s="27"/>
      <c r="X286" s="27"/>
      <c r="Y286" s="27"/>
      <c r="Z286" s="27"/>
      <c r="AA286" s="27"/>
      <c r="AB286" s="27"/>
      <c r="AC286" s="27"/>
      <c r="AD286" s="27"/>
      <c r="AE286" s="27"/>
      <c r="AF286" s="27"/>
      <c r="AG286" s="27"/>
      <c r="AH286" s="27"/>
      <c r="AI286" s="27"/>
      <c r="AJ286" s="27"/>
      <c r="AK286" s="27"/>
      <c r="AL286" s="27"/>
      <c r="AM286" s="27"/>
      <c r="AN286" s="27"/>
      <c r="AO286" s="27"/>
      <c r="AP286" s="27"/>
      <c r="AQ286" s="27"/>
      <c r="AR286" s="27"/>
      <c r="AS286" s="27"/>
      <c r="AT286" s="27"/>
      <c r="AU286" s="27"/>
      <c r="AV286" s="27"/>
      <c r="AW286" s="27"/>
      <c r="AX286" s="27"/>
      <c r="AY286" s="27"/>
      <c r="AZ286" s="27"/>
    </row>
    <row r="287" spans="1:52">
      <c r="A287" s="119" t="str">
        <f ca="1">CONCATENATE(INDIRECT("C"&amp;Variables!BL294),INDIRECT("F"&amp;Variables!BL294),INDIRECT("J"&amp;Variables!BL294))</f>
        <v/>
      </c>
      <c r="C287" s="27"/>
      <c r="D287" s="27"/>
      <c r="E287" s="27"/>
      <c r="F287" s="27"/>
      <c r="G287" s="27"/>
      <c r="H287" s="27"/>
      <c r="I287" s="27"/>
      <c r="J287" s="27"/>
      <c r="K287" s="27"/>
      <c r="L287" s="27"/>
      <c r="M287" s="27"/>
      <c r="N287" s="27"/>
      <c r="O287" s="27"/>
      <c r="P287" s="27"/>
      <c r="Q287" s="27"/>
      <c r="U287" s="27"/>
      <c r="V287" s="27"/>
      <c r="W287" s="27"/>
      <c r="X287" s="27"/>
      <c r="Y287" s="27"/>
      <c r="Z287" s="27"/>
      <c r="AA287" s="27"/>
      <c r="AB287" s="27"/>
      <c r="AC287" s="27"/>
      <c r="AD287" s="27"/>
      <c r="AE287" s="27"/>
      <c r="AF287" s="27"/>
      <c r="AG287" s="27"/>
      <c r="AH287" s="27"/>
      <c r="AI287" s="27"/>
      <c r="AJ287" s="27"/>
      <c r="AK287" s="27"/>
      <c r="AL287" s="27"/>
      <c r="AM287" s="27"/>
      <c r="AN287" s="27"/>
      <c r="AO287" s="27"/>
      <c r="AP287" s="27"/>
      <c r="AQ287" s="27"/>
      <c r="AR287" s="27"/>
      <c r="AS287" s="27"/>
      <c r="AT287" s="27"/>
      <c r="AU287" s="27"/>
      <c r="AV287" s="27"/>
      <c r="AW287" s="27"/>
      <c r="AX287" s="27"/>
      <c r="AY287" s="27"/>
      <c r="AZ287" s="27"/>
    </row>
    <row r="288" spans="1:52">
      <c r="A288" s="119" t="str">
        <f ca="1">CONCATENATE(INDIRECT("C"&amp;Variables!BL295),INDIRECT("F"&amp;Variables!BL295),INDIRECT("J"&amp;Variables!BL295))</f>
        <v/>
      </c>
      <c r="C288" s="27"/>
      <c r="D288" s="27"/>
      <c r="E288" s="27"/>
      <c r="F288" s="27"/>
      <c r="G288" s="27"/>
      <c r="H288" s="27"/>
      <c r="I288" s="27"/>
      <c r="J288" s="27"/>
      <c r="K288" s="27"/>
      <c r="L288" s="27"/>
      <c r="M288" s="27"/>
      <c r="N288" s="27"/>
      <c r="O288" s="27"/>
      <c r="P288" s="27"/>
      <c r="Q288" s="27"/>
      <c r="U288" s="27"/>
      <c r="V288" s="27"/>
      <c r="W288" s="27"/>
      <c r="X288" s="27"/>
      <c r="Y288" s="27"/>
      <c r="Z288" s="27"/>
      <c r="AA288" s="27"/>
      <c r="AB288" s="27"/>
      <c r="AC288" s="27"/>
      <c r="AD288" s="27"/>
      <c r="AE288" s="27"/>
      <c r="AF288" s="27"/>
      <c r="AG288" s="27"/>
      <c r="AH288" s="27"/>
      <c r="AI288" s="27"/>
      <c r="AJ288" s="27"/>
      <c r="AK288" s="27"/>
      <c r="AL288" s="27"/>
      <c r="AM288" s="27"/>
      <c r="AN288" s="27"/>
      <c r="AO288" s="27"/>
      <c r="AP288" s="27"/>
      <c r="AQ288" s="27"/>
      <c r="AR288" s="27"/>
      <c r="AS288" s="27"/>
      <c r="AT288" s="27"/>
      <c r="AU288" s="27"/>
      <c r="AV288" s="27"/>
      <c r="AW288" s="27"/>
      <c r="AX288" s="27"/>
      <c r="AY288" s="27"/>
      <c r="AZ288" s="27"/>
    </row>
    <row r="289" spans="1:52">
      <c r="A289" s="119" t="str">
        <f ca="1">CONCATENATE(INDIRECT("C"&amp;Variables!BL296),INDIRECT("F"&amp;Variables!BL296),INDIRECT("J"&amp;Variables!BL296))</f>
        <v/>
      </c>
      <c r="C289" s="27"/>
      <c r="D289" s="27"/>
      <c r="E289" s="27"/>
      <c r="F289" s="27"/>
      <c r="G289" s="27"/>
      <c r="H289" s="27"/>
      <c r="I289" s="27"/>
      <c r="J289" s="27"/>
      <c r="K289" s="27"/>
      <c r="L289" s="27"/>
      <c r="M289" s="27"/>
      <c r="N289" s="27"/>
      <c r="O289" s="27"/>
      <c r="P289" s="27"/>
      <c r="Q289" s="27"/>
      <c r="U289" s="27"/>
      <c r="V289" s="27"/>
      <c r="W289" s="27"/>
      <c r="X289" s="27"/>
      <c r="Y289" s="27"/>
      <c r="Z289" s="27"/>
      <c r="AA289" s="27"/>
      <c r="AB289" s="27"/>
      <c r="AC289" s="27"/>
      <c r="AD289" s="27"/>
      <c r="AE289" s="27"/>
      <c r="AF289" s="27"/>
      <c r="AG289" s="27"/>
      <c r="AH289" s="27"/>
      <c r="AI289" s="27"/>
      <c r="AJ289" s="27"/>
      <c r="AK289" s="27"/>
      <c r="AL289" s="27"/>
      <c r="AM289" s="27"/>
      <c r="AN289" s="27"/>
      <c r="AO289" s="27"/>
      <c r="AP289" s="27"/>
      <c r="AQ289" s="27"/>
      <c r="AR289" s="27"/>
      <c r="AS289" s="27"/>
      <c r="AT289" s="27"/>
      <c r="AU289" s="27"/>
      <c r="AV289" s="27"/>
      <c r="AW289" s="27"/>
      <c r="AX289" s="27"/>
      <c r="AY289" s="27"/>
      <c r="AZ289" s="27"/>
    </row>
    <row r="290" spans="1:52">
      <c r="A290" s="119" t="str">
        <f ca="1">CONCATENATE(INDIRECT("C"&amp;Variables!BL297),INDIRECT("F"&amp;Variables!BL297),INDIRECT("J"&amp;Variables!BL297))</f>
        <v/>
      </c>
      <c r="C290" s="27"/>
      <c r="D290" s="27"/>
      <c r="E290" s="27"/>
      <c r="F290" s="27"/>
      <c r="G290" s="27"/>
      <c r="H290" s="27"/>
      <c r="I290" s="27"/>
      <c r="J290" s="27"/>
      <c r="K290" s="27"/>
      <c r="L290" s="27"/>
      <c r="M290" s="27"/>
      <c r="N290" s="27"/>
      <c r="O290" s="27"/>
      <c r="P290" s="27"/>
      <c r="Q290" s="27"/>
      <c r="U290" s="27"/>
      <c r="V290" s="27"/>
      <c r="W290" s="27"/>
      <c r="X290" s="27"/>
      <c r="Y290" s="27"/>
      <c r="Z290" s="27"/>
      <c r="AA290" s="27"/>
      <c r="AB290" s="27"/>
      <c r="AC290" s="27"/>
      <c r="AD290" s="27"/>
      <c r="AE290" s="27"/>
      <c r="AF290" s="27"/>
      <c r="AG290" s="27"/>
      <c r="AH290" s="27"/>
      <c r="AI290" s="27"/>
      <c r="AJ290" s="27"/>
      <c r="AK290" s="27"/>
      <c r="AL290" s="27"/>
      <c r="AM290" s="27"/>
      <c r="AN290" s="27"/>
      <c r="AO290" s="27"/>
      <c r="AP290" s="27"/>
      <c r="AQ290" s="27"/>
      <c r="AR290" s="27"/>
      <c r="AS290" s="27"/>
      <c r="AT290" s="27"/>
      <c r="AU290" s="27"/>
      <c r="AV290" s="27"/>
      <c r="AW290" s="27"/>
      <c r="AX290" s="27"/>
      <c r="AY290" s="27"/>
      <c r="AZ290" s="27"/>
    </row>
    <row r="291" spans="1:52">
      <c r="A291" s="119" t="str">
        <f ca="1">CONCATENATE(INDIRECT("C"&amp;Variables!BL298),INDIRECT("F"&amp;Variables!BL298),INDIRECT("J"&amp;Variables!BL298))</f>
        <v/>
      </c>
      <c r="C291" s="27"/>
      <c r="D291" s="27"/>
      <c r="E291" s="27"/>
      <c r="F291" s="27"/>
      <c r="G291" s="27"/>
      <c r="H291" s="27"/>
      <c r="I291" s="27"/>
      <c r="J291" s="27"/>
      <c r="K291" s="27"/>
      <c r="L291" s="27"/>
      <c r="M291" s="27"/>
      <c r="N291" s="27"/>
      <c r="O291" s="27"/>
      <c r="P291" s="27"/>
      <c r="Q291" s="27"/>
      <c r="U291" s="27"/>
      <c r="V291" s="27"/>
      <c r="W291" s="27"/>
      <c r="X291" s="27"/>
      <c r="Y291" s="27"/>
      <c r="Z291" s="27"/>
      <c r="AA291" s="27"/>
      <c r="AB291" s="27"/>
      <c r="AC291" s="27"/>
      <c r="AD291" s="27"/>
      <c r="AE291" s="27"/>
      <c r="AF291" s="27"/>
      <c r="AG291" s="27"/>
      <c r="AH291" s="27"/>
      <c r="AI291" s="27"/>
      <c r="AJ291" s="27"/>
      <c r="AK291" s="27"/>
      <c r="AL291" s="27"/>
      <c r="AM291" s="27"/>
      <c r="AN291" s="27"/>
      <c r="AO291" s="27"/>
      <c r="AP291" s="27"/>
      <c r="AQ291" s="27"/>
      <c r="AR291" s="27"/>
      <c r="AS291" s="27"/>
      <c r="AT291" s="27"/>
      <c r="AU291" s="27"/>
      <c r="AV291" s="27"/>
      <c r="AW291" s="27"/>
      <c r="AX291" s="27"/>
      <c r="AY291" s="27"/>
      <c r="AZ291" s="27"/>
    </row>
    <row r="292" spans="1:52">
      <c r="A292" s="119" t="str">
        <f ca="1">CONCATENATE(INDIRECT("C"&amp;Variables!BL299),INDIRECT("F"&amp;Variables!BL299),INDIRECT("J"&amp;Variables!BL299))</f>
        <v/>
      </c>
      <c r="C292" s="27"/>
      <c r="D292" s="27"/>
      <c r="E292" s="27"/>
      <c r="F292" s="27"/>
      <c r="G292" s="27"/>
      <c r="H292" s="27"/>
      <c r="I292" s="27"/>
      <c r="J292" s="27"/>
      <c r="K292" s="27"/>
      <c r="L292" s="27"/>
      <c r="M292" s="27"/>
      <c r="N292" s="27"/>
      <c r="O292" s="27"/>
      <c r="P292" s="27"/>
      <c r="Q292" s="27"/>
      <c r="U292" s="27"/>
      <c r="V292" s="27"/>
      <c r="W292" s="27"/>
      <c r="X292" s="27"/>
      <c r="Y292" s="27"/>
      <c r="Z292" s="27"/>
      <c r="AA292" s="27"/>
      <c r="AB292" s="27"/>
      <c r="AC292" s="27"/>
      <c r="AD292" s="27"/>
      <c r="AE292" s="27"/>
      <c r="AF292" s="27"/>
      <c r="AG292" s="27"/>
      <c r="AH292" s="27"/>
      <c r="AI292" s="27"/>
      <c r="AJ292" s="27"/>
      <c r="AK292" s="27"/>
      <c r="AL292" s="27"/>
      <c r="AM292" s="27"/>
      <c r="AN292" s="27"/>
      <c r="AO292" s="27"/>
      <c r="AP292" s="27"/>
      <c r="AQ292" s="27"/>
      <c r="AR292" s="27"/>
      <c r="AS292" s="27"/>
      <c r="AT292" s="27"/>
      <c r="AU292" s="27"/>
      <c r="AV292" s="27"/>
      <c r="AW292" s="27"/>
      <c r="AX292" s="27"/>
      <c r="AY292" s="27"/>
      <c r="AZ292" s="27"/>
    </row>
    <row r="293" spans="1:52">
      <c r="A293" s="119" t="str">
        <f ca="1">CONCATENATE(INDIRECT("C"&amp;Variables!BL300),INDIRECT("F"&amp;Variables!BL300),INDIRECT("J"&amp;Variables!BL300))</f>
        <v/>
      </c>
      <c r="C293" s="27"/>
      <c r="D293" s="27"/>
      <c r="E293" s="27"/>
      <c r="F293" s="27"/>
      <c r="G293" s="27"/>
      <c r="H293" s="27"/>
      <c r="I293" s="27"/>
      <c r="J293" s="27"/>
      <c r="K293" s="27"/>
      <c r="L293" s="27"/>
      <c r="M293" s="27"/>
      <c r="N293" s="27"/>
      <c r="O293" s="27"/>
      <c r="P293" s="27"/>
      <c r="Q293" s="27"/>
      <c r="U293" s="27"/>
      <c r="V293" s="27"/>
      <c r="W293" s="27"/>
      <c r="X293" s="27"/>
      <c r="Y293" s="27"/>
      <c r="Z293" s="27"/>
      <c r="AA293" s="27"/>
      <c r="AB293" s="27"/>
      <c r="AC293" s="27"/>
      <c r="AD293" s="27"/>
      <c r="AE293" s="27"/>
      <c r="AF293" s="27"/>
      <c r="AG293" s="27"/>
      <c r="AH293" s="27"/>
      <c r="AI293" s="27"/>
      <c r="AJ293" s="27"/>
      <c r="AK293" s="27"/>
      <c r="AL293" s="27"/>
      <c r="AM293" s="27"/>
      <c r="AN293" s="27"/>
      <c r="AO293" s="27"/>
      <c r="AP293" s="27"/>
      <c r="AQ293" s="27"/>
      <c r="AR293" s="27"/>
      <c r="AS293" s="27"/>
      <c r="AT293" s="27"/>
      <c r="AU293" s="27"/>
      <c r="AV293" s="27"/>
      <c r="AW293" s="27"/>
      <c r="AX293" s="27"/>
      <c r="AY293" s="27"/>
      <c r="AZ293" s="27"/>
    </row>
    <row r="294" spans="1:52">
      <c r="A294" s="119" t="str">
        <f ca="1">CONCATENATE(INDIRECT("C"&amp;Variables!BL301),INDIRECT("F"&amp;Variables!BL301),INDIRECT("J"&amp;Variables!BL301))</f>
        <v/>
      </c>
      <c r="C294" s="27"/>
      <c r="D294" s="27"/>
      <c r="E294" s="27"/>
      <c r="F294" s="27"/>
      <c r="G294" s="27"/>
      <c r="H294" s="27"/>
      <c r="I294" s="27"/>
      <c r="J294" s="27"/>
      <c r="K294" s="27"/>
      <c r="L294" s="27"/>
      <c r="M294" s="27"/>
      <c r="N294" s="27"/>
      <c r="O294" s="27"/>
      <c r="P294" s="27"/>
      <c r="Q294" s="27"/>
      <c r="U294" s="27"/>
      <c r="V294" s="27"/>
      <c r="W294" s="27"/>
      <c r="X294" s="27"/>
      <c r="Y294" s="27"/>
      <c r="Z294" s="27"/>
      <c r="AA294" s="27"/>
      <c r="AB294" s="27"/>
      <c r="AC294" s="27"/>
      <c r="AD294" s="27"/>
      <c r="AE294" s="27"/>
      <c r="AF294" s="27"/>
      <c r="AG294" s="27"/>
      <c r="AH294" s="27"/>
      <c r="AI294" s="27"/>
      <c r="AJ294" s="27"/>
      <c r="AK294" s="27"/>
      <c r="AL294" s="27"/>
      <c r="AM294" s="27"/>
      <c r="AN294" s="27"/>
      <c r="AO294" s="27"/>
      <c r="AP294" s="27"/>
      <c r="AQ294" s="27"/>
      <c r="AR294" s="27"/>
      <c r="AS294" s="27"/>
      <c r="AT294" s="27"/>
      <c r="AU294" s="27"/>
      <c r="AV294" s="27"/>
      <c r="AW294" s="27"/>
      <c r="AX294" s="27"/>
      <c r="AY294" s="27"/>
      <c r="AZ294" s="27"/>
    </row>
    <row r="295" spans="1:52">
      <c r="A295" s="119" t="str">
        <f ca="1">CONCATENATE(INDIRECT("C"&amp;Variables!BL302),INDIRECT("F"&amp;Variables!BL302),INDIRECT("J"&amp;Variables!BL302))</f>
        <v/>
      </c>
      <c r="C295" s="27"/>
      <c r="D295" s="27"/>
      <c r="E295" s="27"/>
      <c r="F295" s="27"/>
      <c r="G295" s="27"/>
      <c r="H295" s="27"/>
      <c r="I295" s="27"/>
      <c r="J295" s="27"/>
      <c r="K295" s="27"/>
      <c r="L295" s="27"/>
      <c r="M295" s="27"/>
      <c r="N295" s="27"/>
      <c r="O295" s="27"/>
      <c r="P295" s="27"/>
      <c r="Q295" s="27"/>
      <c r="U295" s="27"/>
      <c r="V295" s="27"/>
      <c r="W295" s="27"/>
      <c r="X295" s="27"/>
      <c r="Y295" s="27"/>
      <c r="Z295" s="27"/>
      <c r="AA295" s="27"/>
      <c r="AB295" s="27"/>
      <c r="AC295" s="27"/>
      <c r="AD295" s="27"/>
      <c r="AE295" s="27"/>
      <c r="AF295" s="27"/>
      <c r="AG295" s="27"/>
      <c r="AH295" s="27"/>
      <c r="AI295" s="27"/>
      <c r="AJ295" s="27"/>
      <c r="AK295" s="27"/>
      <c r="AL295" s="27"/>
      <c r="AM295" s="27"/>
      <c r="AN295" s="27"/>
      <c r="AO295" s="27"/>
      <c r="AP295" s="27"/>
      <c r="AQ295" s="27"/>
      <c r="AR295" s="27"/>
      <c r="AS295" s="27"/>
      <c r="AT295" s="27"/>
      <c r="AU295" s="27"/>
      <c r="AV295" s="27"/>
      <c r="AW295" s="27"/>
      <c r="AX295" s="27"/>
      <c r="AY295" s="27"/>
      <c r="AZ295" s="27"/>
    </row>
    <row r="296" spans="1:52">
      <c r="A296" s="119" t="str">
        <f ca="1">CONCATENATE(INDIRECT("C"&amp;Variables!BL303),INDIRECT("F"&amp;Variables!BL303),INDIRECT("J"&amp;Variables!BL303))</f>
        <v/>
      </c>
      <c r="C296" s="27"/>
      <c r="D296" s="27"/>
      <c r="E296" s="27"/>
      <c r="F296" s="27"/>
      <c r="G296" s="27"/>
      <c r="H296" s="27"/>
      <c r="I296" s="27"/>
      <c r="J296" s="27"/>
      <c r="K296" s="27"/>
      <c r="L296" s="27"/>
      <c r="M296" s="27"/>
      <c r="N296" s="27"/>
      <c r="O296" s="27"/>
      <c r="P296" s="27"/>
      <c r="Q296" s="27"/>
      <c r="U296" s="27"/>
      <c r="V296" s="27"/>
      <c r="W296" s="27"/>
      <c r="X296" s="27"/>
      <c r="Y296" s="27"/>
      <c r="Z296" s="27"/>
      <c r="AA296" s="27"/>
      <c r="AB296" s="27"/>
      <c r="AC296" s="27"/>
      <c r="AD296" s="27"/>
      <c r="AE296" s="27"/>
      <c r="AF296" s="27"/>
      <c r="AG296" s="27"/>
      <c r="AH296" s="27"/>
      <c r="AI296" s="27"/>
      <c r="AJ296" s="27"/>
      <c r="AK296" s="27"/>
      <c r="AL296" s="27"/>
      <c r="AM296" s="27"/>
      <c r="AN296" s="27"/>
      <c r="AO296" s="27"/>
      <c r="AP296" s="27"/>
      <c r="AQ296" s="27"/>
      <c r="AR296" s="27"/>
      <c r="AS296" s="27"/>
      <c r="AT296" s="27"/>
      <c r="AU296" s="27"/>
      <c r="AV296" s="27"/>
      <c r="AW296" s="27"/>
      <c r="AX296" s="27"/>
      <c r="AY296" s="27"/>
      <c r="AZ296" s="27"/>
    </row>
    <row r="297" spans="1:52">
      <c r="A297" s="119" t="str">
        <f ca="1">CONCATENATE(INDIRECT("C"&amp;Variables!BL304),INDIRECT("F"&amp;Variables!BL304),INDIRECT("J"&amp;Variables!BL304))</f>
        <v/>
      </c>
      <c r="C297" s="27"/>
      <c r="D297" s="27"/>
      <c r="E297" s="27"/>
      <c r="F297" s="27"/>
      <c r="G297" s="27"/>
      <c r="H297" s="27"/>
      <c r="I297" s="27"/>
      <c r="J297" s="27"/>
      <c r="K297" s="27"/>
      <c r="L297" s="27"/>
      <c r="M297" s="27"/>
      <c r="N297" s="27"/>
      <c r="O297" s="27"/>
      <c r="P297" s="27"/>
      <c r="Q297" s="27"/>
      <c r="U297" s="27"/>
      <c r="V297" s="27"/>
      <c r="W297" s="27"/>
      <c r="X297" s="27"/>
      <c r="Y297" s="27"/>
      <c r="Z297" s="27"/>
      <c r="AA297" s="27"/>
      <c r="AB297" s="27"/>
      <c r="AC297" s="27"/>
      <c r="AD297" s="27"/>
      <c r="AE297" s="27"/>
      <c r="AF297" s="27"/>
      <c r="AG297" s="27"/>
      <c r="AH297" s="27"/>
      <c r="AI297" s="27"/>
      <c r="AJ297" s="27"/>
      <c r="AK297" s="27"/>
      <c r="AL297" s="27"/>
      <c r="AM297" s="27"/>
      <c r="AN297" s="27"/>
      <c r="AO297" s="27"/>
      <c r="AP297" s="27"/>
      <c r="AQ297" s="27"/>
      <c r="AR297" s="27"/>
      <c r="AS297" s="27"/>
      <c r="AT297" s="27"/>
      <c r="AU297" s="27"/>
      <c r="AV297" s="27"/>
      <c r="AW297" s="27"/>
      <c r="AX297" s="27"/>
      <c r="AY297" s="27"/>
      <c r="AZ297" s="27"/>
    </row>
    <row r="298" spans="1:52">
      <c r="A298" s="119" t="str">
        <f ca="1">CONCATENATE(INDIRECT("C"&amp;Variables!BL305),INDIRECT("F"&amp;Variables!BL305),INDIRECT("J"&amp;Variables!BL305))</f>
        <v/>
      </c>
      <c r="C298" s="27"/>
      <c r="D298" s="27"/>
      <c r="E298" s="27"/>
      <c r="F298" s="27"/>
      <c r="G298" s="27"/>
      <c r="H298" s="27"/>
      <c r="I298" s="27"/>
      <c r="J298" s="27"/>
      <c r="K298" s="27"/>
      <c r="L298" s="27"/>
      <c r="M298" s="27"/>
      <c r="N298" s="27"/>
      <c r="O298" s="27"/>
      <c r="P298" s="27"/>
      <c r="Q298" s="27"/>
      <c r="U298" s="27"/>
      <c r="V298" s="27"/>
      <c r="W298" s="27"/>
      <c r="X298" s="27"/>
      <c r="Y298" s="27"/>
      <c r="Z298" s="27"/>
      <c r="AA298" s="27"/>
      <c r="AB298" s="27"/>
      <c r="AC298" s="27"/>
      <c r="AD298" s="27"/>
      <c r="AE298" s="27"/>
      <c r="AF298" s="27"/>
      <c r="AG298" s="27"/>
      <c r="AH298" s="27"/>
      <c r="AI298" s="27"/>
      <c r="AJ298" s="27"/>
      <c r="AK298" s="27"/>
      <c r="AL298" s="27"/>
      <c r="AM298" s="27"/>
      <c r="AN298" s="27"/>
      <c r="AO298" s="27"/>
      <c r="AP298" s="27"/>
      <c r="AQ298" s="27"/>
      <c r="AR298" s="27"/>
      <c r="AS298" s="27"/>
      <c r="AT298" s="27"/>
      <c r="AU298" s="27"/>
      <c r="AV298" s="27"/>
      <c r="AW298" s="27"/>
      <c r="AX298" s="27"/>
      <c r="AY298" s="27"/>
      <c r="AZ298" s="27"/>
    </row>
    <row r="299" spans="1:52">
      <c r="A299" s="119" t="str">
        <f ca="1">CONCATENATE(INDIRECT("C"&amp;Variables!BL306),INDIRECT("F"&amp;Variables!BL306),INDIRECT("J"&amp;Variables!BL306))</f>
        <v/>
      </c>
      <c r="C299" s="27"/>
      <c r="D299" s="27"/>
      <c r="E299" s="27"/>
      <c r="F299" s="27"/>
      <c r="G299" s="27"/>
      <c r="H299" s="27"/>
      <c r="I299" s="27"/>
      <c r="J299" s="27"/>
      <c r="K299" s="27"/>
      <c r="L299" s="27"/>
      <c r="M299" s="27"/>
      <c r="N299" s="27"/>
      <c r="O299" s="27"/>
      <c r="P299" s="27"/>
      <c r="Q299" s="27"/>
      <c r="U299" s="27"/>
      <c r="V299" s="27"/>
      <c r="W299" s="27"/>
      <c r="X299" s="27"/>
      <c r="Y299" s="27"/>
      <c r="Z299" s="27"/>
      <c r="AA299" s="27"/>
      <c r="AB299" s="27"/>
      <c r="AC299" s="27"/>
      <c r="AD299" s="27"/>
      <c r="AE299" s="27"/>
      <c r="AF299" s="27"/>
      <c r="AG299" s="27"/>
      <c r="AH299" s="27"/>
      <c r="AI299" s="27"/>
      <c r="AJ299" s="27"/>
      <c r="AK299" s="27"/>
      <c r="AL299" s="27"/>
      <c r="AM299" s="27"/>
      <c r="AN299" s="27"/>
      <c r="AO299" s="27"/>
      <c r="AP299" s="27"/>
      <c r="AQ299" s="27"/>
      <c r="AR299" s="27"/>
      <c r="AS299" s="27"/>
      <c r="AT299" s="27"/>
      <c r="AU299" s="27"/>
      <c r="AV299" s="27"/>
      <c r="AW299" s="27"/>
      <c r="AX299" s="27"/>
      <c r="AY299" s="27"/>
      <c r="AZ299" s="27"/>
    </row>
    <row r="300" spans="1:52">
      <c r="A300" s="119" t="str">
        <f ca="1">CONCATENATE(INDIRECT("C"&amp;Variables!BL307),INDIRECT("F"&amp;Variables!BL307),INDIRECT("J"&amp;Variables!BL307))</f>
        <v/>
      </c>
      <c r="C300" s="27"/>
      <c r="D300" s="27"/>
      <c r="E300" s="27"/>
      <c r="F300" s="27"/>
      <c r="G300" s="27"/>
      <c r="H300" s="27"/>
      <c r="I300" s="27"/>
      <c r="J300" s="27"/>
      <c r="K300" s="27"/>
      <c r="L300" s="27"/>
      <c r="M300" s="27"/>
      <c r="N300" s="27"/>
      <c r="O300" s="27"/>
      <c r="P300" s="27"/>
      <c r="Q300" s="27"/>
      <c r="U300" s="27"/>
      <c r="V300" s="27"/>
      <c r="W300" s="27"/>
      <c r="X300" s="27"/>
      <c r="Y300" s="27"/>
      <c r="Z300" s="27"/>
      <c r="AA300" s="27"/>
      <c r="AB300" s="27"/>
      <c r="AC300" s="27"/>
      <c r="AD300" s="27"/>
      <c r="AE300" s="27"/>
      <c r="AF300" s="27"/>
      <c r="AG300" s="27"/>
      <c r="AH300" s="27"/>
      <c r="AI300" s="27"/>
      <c r="AJ300" s="27"/>
      <c r="AK300" s="27"/>
      <c r="AL300" s="27"/>
      <c r="AM300" s="27"/>
      <c r="AN300" s="27"/>
      <c r="AO300" s="27"/>
      <c r="AP300" s="27"/>
      <c r="AQ300" s="27"/>
      <c r="AR300" s="27"/>
      <c r="AS300" s="27"/>
      <c r="AT300" s="27"/>
      <c r="AU300" s="27"/>
      <c r="AV300" s="27"/>
      <c r="AW300" s="27"/>
      <c r="AX300" s="27"/>
      <c r="AY300" s="27"/>
      <c r="AZ300" s="27"/>
    </row>
    <row r="301" spans="1:52">
      <c r="C301" s="27"/>
      <c r="D301" s="27"/>
      <c r="E301" s="27"/>
      <c r="F301" s="27"/>
      <c r="G301" s="27"/>
      <c r="H301" s="27"/>
      <c r="I301" s="27"/>
      <c r="J301" s="27"/>
      <c r="K301" s="27"/>
      <c r="L301" s="27"/>
      <c r="M301" s="27"/>
      <c r="N301" s="27"/>
      <c r="O301" s="27"/>
      <c r="P301" s="27"/>
      <c r="Q301" s="27"/>
      <c r="U301" s="27"/>
      <c r="V301" s="27"/>
      <c r="W301" s="27"/>
      <c r="X301" s="27"/>
      <c r="Y301" s="27"/>
      <c r="Z301" s="27"/>
      <c r="AA301" s="27"/>
      <c r="AB301" s="27"/>
      <c r="AC301" s="27"/>
      <c r="AD301" s="27"/>
      <c r="AE301" s="27"/>
      <c r="AF301" s="27"/>
      <c r="AG301" s="27"/>
      <c r="AH301" s="27"/>
      <c r="AI301" s="27"/>
      <c r="AJ301" s="27"/>
      <c r="AK301" s="27"/>
      <c r="AL301" s="27"/>
      <c r="AM301" s="27"/>
      <c r="AN301" s="27"/>
      <c r="AO301" s="27"/>
      <c r="AP301" s="27"/>
      <c r="AQ301" s="27"/>
      <c r="AR301" s="27"/>
      <c r="AS301" s="27"/>
      <c r="AT301" s="27"/>
      <c r="AU301" s="27"/>
      <c r="AV301" s="27"/>
      <c r="AW301" s="27"/>
      <c r="AX301" s="27"/>
      <c r="AY301" s="27"/>
      <c r="AZ301" s="27"/>
    </row>
    <row r="302" spans="1:52">
      <c r="C302" s="27"/>
      <c r="D302" s="27"/>
      <c r="E302" s="27"/>
      <c r="F302" s="27"/>
      <c r="G302" s="27"/>
      <c r="H302" s="27"/>
      <c r="I302" s="27"/>
      <c r="J302" s="27"/>
      <c r="K302" s="27"/>
      <c r="L302" s="27"/>
      <c r="M302" s="27"/>
      <c r="N302" s="27"/>
      <c r="O302" s="27"/>
      <c r="P302" s="27"/>
      <c r="Q302" s="27"/>
      <c r="U302" s="27"/>
      <c r="V302" s="27"/>
      <c r="W302" s="27"/>
      <c r="X302" s="27"/>
      <c r="Y302" s="27"/>
      <c r="Z302" s="27"/>
      <c r="AA302" s="27"/>
      <c r="AB302" s="27"/>
      <c r="AC302" s="27"/>
      <c r="AD302" s="27"/>
      <c r="AE302" s="27"/>
      <c r="AF302" s="27"/>
      <c r="AG302" s="27"/>
      <c r="AH302" s="27"/>
      <c r="AI302" s="27"/>
      <c r="AJ302" s="27"/>
      <c r="AK302" s="27"/>
      <c r="AL302" s="27"/>
      <c r="AM302" s="27"/>
      <c r="AN302" s="27"/>
      <c r="AO302" s="27"/>
      <c r="AP302" s="27"/>
      <c r="AQ302" s="27"/>
      <c r="AR302" s="27"/>
      <c r="AS302" s="27"/>
      <c r="AT302" s="27"/>
      <c r="AU302" s="27"/>
      <c r="AV302" s="27"/>
      <c r="AW302" s="27"/>
      <c r="AX302" s="27"/>
      <c r="AY302" s="27"/>
      <c r="AZ302" s="27"/>
    </row>
    <row r="303" spans="1:52">
      <c r="C303" s="27"/>
      <c r="D303" s="27"/>
      <c r="E303" s="27"/>
      <c r="F303" s="27"/>
      <c r="G303" s="27"/>
      <c r="H303" s="27"/>
      <c r="I303" s="27"/>
      <c r="J303" s="27"/>
      <c r="K303" s="27"/>
      <c r="L303" s="27"/>
      <c r="M303" s="27"/>
      <c r="N303" s="27"/>
      <c r="O303" s="27"/>
      <c r="P303" s="27"/>
      <c r="Q303" s="27"/>
      <c r="U303" s="27"/>
      <c r="V303" s="27"/>
      <c r="W303" s="27"/>
      <c r="X303" s="27"/>
      <c r="Y303" s="27"/>
      <c r="Z303" s="27"/>
      <c r="AA303" s="27"/>
      <c r="AB303" s="27"/>
      <c r="AC303" s="27"/>
      <c r="AD303" s="27"/>
      <c r="AE303" s="27"/>
      <c r="AF303" s="27"/>
      <c r="AG303" s="27"/>
      <c r="AH303" s="27"/>
      <c r="AI303" s="27"/>
      <c r="AJ303" s="27"/>
      <c r="AK303" s="27"/>
      <c r="AL303" s="27"/>
      <c r="AM303" s="27"/>
      <c r="AN303" s="27"/>
      <c r="AO303" s="27"/>
      <c r="AP303" s="27"/>
      <c r="AQ303" s="27"/>
      <c r="AR303" s="27"/>
      <c r="AS303" s="27"/>
      <c r="AT303" s="27"/>
      <c r="AU303" s="27"/>
      <c r="AV303" s="27"/>
      <c r="AW303" s="27"/>
      <c r="AX303" s="27"/>
      <c r="AY303" s="27"/>
      <c r="AZ303" s="27"/>
    </row>
    <row r="304" spans="1:52">
      <c r="C304" s="27"/>
      <c r="D304" s="27"/>
      <c r="E304" s="27"/>
      <c r="F304" s="27"/>
      <c r="G304" s="27"/>
      <c r="H304" s="27"/>
      <c r="I304" s="27"/>
      <c r="J304" s="27"/>
      <c r="K304" s="27"/>
      <c r="L304" s="27"/>
      <c r="M304" s="27"/>
      <c r="N304" s="27"/>
      <c r="O304" s="27"/>
      <c r="P304" s="27"/>
      <c r="Q304" s="27"/>
      <c r="U304" s="27"/>
      <c r="V304" s="27"/>
      <c r="W304" s="27"/>
      <c r="X304" s="27"/>
      <c r="Y304" s="27"/>
      <c r="Z304" s="27"/>
      <c r="AA304" s="27"/>
      <c r="AB304" s="27"/>
      <c r="AC304" s="27"/>
      <c r="AD304" s="27"/>
      <c r="AE304" s="27"/>
      <c r="AF304" s="27"/>
      <c r="AG304" s="27"/>
      <c r="AH304" s="27"/>
      <c r="AI304" s="27"/>
      <c r="AJ304" s="27"/>
      <c r="AK304" s="27"/>
      <c r="AL304" s="27"/>
      <c r="AM304" s="27"/>
      <c r="AN304" s="27"/>
      <c r="AO304" s="27"/>
      <c r="AP304" s="27"/>
      <c r="AQ304" s="27"/>
      <c r="AR304" s="27"/>
      <c r="AS304" s="27"/>
      <c r="AT304" s="27"/>
      <c r="AU304" s="27"/>
      <c r="AV304" s="27"/>
      <c r="AW304" s="27"/>
      <c r="AX304" s="27"/>
      <c r="AY304" s="27"/>
      <c r="AZ304" s="27"/>
    </row>
    <row r="305" spans="3:52">
      <c r="C305" s="27"/>
      <c r="D305" s="27"/>
      <c r="E305" s="27"/>
      <c r="F305" s="27"/>
      <c r="G305" s="27"/>
      <c r="H305" s="27"/>
      <c r="I305" s="27"/>
      <c r="J305" s="27"/>
      <c r="K305" s="27"/>
      <c r="L305" s="27"/>
      <c r="M305" s="27"/>
      <c r="N305" s="27"/>
      <c r="O305" s="27"/>
      <c r="P305" s="27"/>
      <c r="Q305" s="27"/>
      <c r="U305" s="27"/>
      <c r="V305" s="27"/>
      <c r="W305" s="27"/>
      <c r="X305" s="27"/>
      <c r="Y305" s="27"/>
      <c r="Z305" s="27"/>
      <c r="AA305" s="27"/>
      <c r="AB305" s="27"/>
      <c r="AC305" s="27"/>
      <c r="AD305" s="27"/>
      <c r="AE305" s="27"/>
      <c r="AF305" s="27"/>
      <c r="AG305" s="27"/>
      <c r="AH305" s="27"/>
      <c r="AI305" s="27"/>
      <c r="AJ305" s="27"/>
      <c r="AK305" s="27"/>
      <c r="AL305" s="27"/>
      <c r="AM305" s="27"/>
      <c r="AN305" s="27"/>
      <c r="AO305" s="27"/>
      <c r="AP305" s="27"/>
      <c r="AQ305" s="27"/>
      <c r="AR305" s="27"/>
      <c r="AS305" s="27"/>
      <c r="AT305" s="27"/>
      <c r="AU305" s="27"/>
      <c r="AV305" s="27"/>
      <c r="AW305" s="27"/>
      <c r="AX305" s="27"/>
      <c r="AY305" s="27"/>
      <c r="AZ305" s="27"/>
    </row>
    <row r="306" spans="3:52">
      <c r="C306" s="27"/>
      <c r="D306" s="27"/>
      <c r="E306" s="27"/>
      <c r="F306" s="27"/>
      <c r="G306" s="27"/>
      <c r="H306" s="27"/>
      <c r="I306" s="27"/>
      <c r="J306" s="27"/>
      <c r="K306" s="27"/>
      <c r="L306" s="27"/>
      <c r="M306" s="27"/>
      <c r="N306" s="27"/>
      <c r="O306" s="27"/>
      <c r="P306" s="27"/>
      <c r="Q306" s="27"/>
      <c r="U306" s="27"/>
      <c r="V306" s="27"/>
      <c r="W306" s="27"/>
      <c r="X306" s="27"/>
      <c r="Y306" s="27"/>
      <c r="Z306" s="27"/>
      <c r="AA306" s="27"/>
      <c r="AB306" s="27"/>
      <c r="AC306" s="27"/>
      <c r="AD306" s="27"/>
      <c r="AE306" s="27"/>
      <c r="AF306" s="27"/>
      <c r="AG306" s="27"/>
      <c r="AH306" s="27"/>
      <c r="AI306" s="27"/>
      <c r="AJ306" s="27"/>
      <c r="AK306" s="27"/>
      <c r="AL306" s="27"/>
      <c r="AM306" s="27"/>
      <c r="AN306" s="27"/>
      <c r="AO306" s="27"/>
      <c r="AP306" s="27"/>
      <c r="AQ306" s="27"/>
      <c r="AR306" s="27"/>
      <c r="AS306" s="27"/>
      <c r="AT306" s="27"/>
      <c r="AU306" s="27"/>
      <c r="AV306" s="27"/>
      <c r="AW306" s="27"/>
      <c r="AX306" s="27"/>
      <c r="AY306" s="27"/>
      <c r="AZ306" s="27"/>
    </row>
    <row r="307" spans="3:52">
      <c r="C307" s="27"/>
      <c r="D307" s="27"/>
      <c r="E307" s="27"/>
      <c r="F307" s="27"/>
      <c r="G307" s="27"/>
      <c r="H307" s="27"/>
      <c r="I307" s="27"/>
      <c r="J307" s="27"/>
      <c r="K307" s="27"/>
      <c r="L307" s="27"/>
      <c r="M307" s="27"/>
      <c r="N307" s="27"/>
      <c r="O307" s="27"/>
      <c r="P307" s="27"/>
      <c r="Q307" s="27"/>
      <c r="U307" s="27"/>
      <c r="V307" s="27"/>
      <c r="W307" s="27"/>
      <c r="X307" s="27"/>
      <c r="Y307" s="27"/>
      <c r="Z307" s="27"/>
      <c r="AA307" s="27"/>
      <c r="AB307" s="27"/>
      <c r="AC307" s="27"/>
      <c r="AD307" s="27"/>
      <c r="AE307" s="27"/>
      <c r="AF307" s="27"/>
      <c r="AG307" s="27"/>
      <c r="AH307" s="27"/>
      <c r="AI307" s="27"/>
      <c r="AJ307" s="27"/>
      <c r="AK307" s="27"/>
      <c r="AL307" s="27"/>
      <c r="AM307" s="27"/>
      <c r="AN307" s="27"/>
      <c r="AO307" s="27"/>
      <c r="AP307" s="27"/>
      <c r="AQ307" s="27"/>
      <c r="AR307" s="27"/>
      <c r="AS307" s="27"/>
      <c r="AT307" s="27"/>
      <c r="AU307" s="27"/>
      <c r="AV307" s="27"/>
      <c r="AW307" s="27"/>
      <c r="AX307" s="27"/>
      <c r="AY307" s="27"/>
      <c r="AZ307" s="27"/>
    </row>
    <row r="308" spans="3:52">
      <c r="C308" s="27"/>
      <c r="D308" s="27"/>
      <c r="E308" s="27"/>
      <c r="F308" s="27"/>
      <c r="G308" s="27"/>
      <c r="H308" s="27"/>
      <c r="I308" s="27"/>
      <c r="J308" s="27"/>
      <c r="K308" s="27"/>
      <c r="L308" s="27"/>
      <c r="M308" s="27"/>
      <c r="N308" s="27"/>
      <c r="O308" s="27"/>
      <c r="P308" s="27"/>
      <c r="Q308" s="27"/>
      <c r="U308" s="27"/>
      <c r="V308" s="27"/>
      <c r="W308" s="27"/>
      <c r="X308" s="27"/>
      <c r="Y308" s="27"/>
      <c r="Z308" s="27"/>
      <c r="AA308" s="27"/>
      <c r="AB308" s="27"/>
      <c r="AC308" s="27"/>
      <c r="AD308" s="27"/>
      <c r="AE308" s="27"/>
      <c r="AF308" s="27"/>
      <c r="AG308" s="27"/>
      <c r="AH308" s="27"/>
      <c r="AI308" s="27"/>
      <c r="AJ308" s="27"/>
      <c r="AK308" s="27"/>
      <c r="AL308" s="27"/>
      <c r="AM308" s="27"/>
      <c r="AN308" s="27"/>
      <c r="AO308" s="27"/>
      <c r="AP308" s="27"/>
      <c r="AQ308" s="27"/>
      <c r="AR308" s="27"/>
      <c r="AS308" s="27"/>
      <c r="AT308" s="27"/>
      <c r="AU308" s="27"/>
      <c r="AV308" s="27"/>
      <c r="AW308" s="27"/>
      <c r="AX308" s="27"/>
      <c r="AY308" s="27"/>
      <c r="AZ308" s="27"/>
    </row>
    <row r="309" spans="3:52">
      <c r="C309" s="27"/>
      <c r="D309" s="27"/>
      <c r="E309" s="27"/>
      <c r="F309" s="27"/>
      <c r="G309" s="27"/>
      <c r="H309" s="27"/>
      <c r="I309" s="27"/>
      <c r="J309" s="27"/>
      <c r="K309" s="27"/>
      <c r="L309" s="27"/>
      <c r="M309" s="27"/>
      <c r="N309" s="27"/>
      <c r="O309" s="27"/>
      <c r="P309" s="27"/>
      <c r="Q309" s="27"/>
      <c r="U309" s="27"/>
      <c r="V309" s="27"/>
      <c r="W309" s="27"/>
      <c r="X309" s="27"/>
      <c r="Y309" s="27"/>
      <c r="Z309" s="27"/>
      <c r="AA309" s="27"/>
      <c r="AB309" s="27"/>
      <c r="AC309" s="27"/>
      <c r="AD309" s="27"/>
      <c r="AE309" s="27"/>
      <c r="AF309" s="27"/>
      <c r="AG309" s="27"/>
      <c r="AH309" s="27"/>
      <c r="AI309" s="27"/>
      <c r="AJ309" s="27"/>
      <c r="AK309" s="27"/>
      <c r="AL309" s="27"/>
      <c r="AM309" s="27"/>
      <c r="AN309" s="27"/>
      <c r="AO309" s="27"/>
      <c r="AP309" s="27"/>
      <c r="AQ309" s="27"/>
      <c r="AR309" s="27"/>
      <c r="AS309" s="27"/>
      <c r="AT309" s="27"/>
      <c r="AU309" s="27"/>
      <c r="AV309" s="27"/>
      <c r="AW309" s="27"/>
      <c r="AX309" s="27"/>
      <c r="AY309" s="27"/>
      <c r="AZ309" s="27"/>
    </row>
    <row r="310" spans="3:52">
      <c r="C310" s="27"/>
      <c r="D310" s="27"/>
      <c r="E310" s="27"/>
      <c r="F310" s="27"/>
      <c r="G310" s="27"/>
      <c r="H310" s="27"/>
      <c r="I310" s="27"/>
      <c r="J310" s="27"/>
      <c r="K310" s="27"/>
      <c r="L310" s="27"/>
      <c r="M310" s="27"/>
      <c r="N310" s="27"/>
      <c r="O310" s="27"/>
      <c r="P310" s="27"/>
      <c r="Q310" s="27"/>
      <c r="U310" s="27"/>
      <c r="V310" s="27"/>
      <c r="W310" s="27"/>
      <c r="X310" s="27"/>
      <c r="Y310" s="27"/>
      <c r="Z310" s="27"/>
      <c r="AA310" s="27"/>
      <c r="AB310" s="27"/>
      <c r="AC310" s="27"/>
      <c r="AD310" s="27"/>
      <c r="AE310" s="27"/>
      <c r="AF310" s="27"/>
      <c r="AG310" s="27"/>
      <c r="AH310" s="27"/>
      <c r="AI310" s="27"/>
      <c r="AJ310" s="27"/>
      <c r="AK310" s="27"/>
      <c r="AL310" s="27"/>
      <c r="AM310" s="27"/>
      <c r="AN310" s="27"/>
      <c r="AO310" s="27"/>
      <c r="AP310" s="27"/>
      <c r="AQ310" s="27"/>
      <c r="AR310" s="27"/>
      <c r="AS310" s="27"/>
      <c r="AT310" s="27"/>
      <c r="AU310" s="27"/>
      <c r="AV310" s="27"/>
      <c r="AW310" s="27"/>
      <c r="AX310" s="27"/>
      <c r="AY310" s="27"/>
      <c r="AZ310" s="27"/>
    </row>
    <row r="311" spans="3:52">
      <c r="C311" s="27"/>
      <c r="D311" s="27"/>
      <c r="E311" s="27"/>
      <c r="F311" s="27"/>
      <c r="G311" s="27"/>
      <c r="H311" s="27"/>
      <c r="I311" s="27"/>
      <c r="J311" s="27"/>
      <c r="K311" s="27"/>
      <c r="L311" s="27"/>
      <c r="M311" s="27"/>
      <c r="N311" s="27"/>
      <c r="O311" s="27"/>
      <c r="P311" s="27"/>
      <c r="Q311" s="27"/>
      <c r="U311" s="27"/>
      <c r="V311" s="27"/>
      <c r="W311" s="27"/>
      <c r="X311" s="27"/>
      <c r="Y311" s="27"/>
      <c r="Z311" s="27"/>
      <c r="AA311" s="27"/>
      <c r="AB311" s="27"/>
      <c r="AC311" s="27"/>
      <c r="AD311" s="27"/>
      <c r="AE311" s="27"/>
      <c r="AF311" s="27"/>
      <c r="AG311" s="27"/>
      <c r="AH311" s="27"/>
      <c r="AI311" s="27"/>
      <c r="AJ311" s="27"/>
      <c r="AK311" s="27"/>
      <c r="AL311" s="27"/>
      <c r="AM311" s="27"/>
      <c r="AN311" s="27"/>
      <c r="AO311" s="27"/>
      <c r="AP311" s="27"/>
      <c r="AQ311" s="27"/>
      <c r="AR311" s="27"/>
      <c r="AS311" s="27"/>
      <c r="AT311" s="27"/>
      <c r="AU311" s="27"/>
      <c r="AV311" s="27"/>
      <c r="AW311" s="27"/>
      <c r="AX311" s="27"/>
      <c r="AY311" s="27"/>
      <c r="AZ311" s="27"/>
    </row>
    <row r="312" spans="3:52">
      <c r="C312" s="27"/>
      <c r="D312" s="27"/>
      <c r="E312" s="27"/>
      <c r="F312" s="27"/>
      <c r="G312" s="27"/>
      <c r="H312" s="27"/>
      <c r="I312" s="27"/>
      <c r="J312" s="27"/>
      <c r="K312" s="27"/>
      <c r="L312" s="27"/>
      <c r="M312" s="27"/>
      <c r="N312" s="27"/>
      <c r="O312" s="27"/>
      <c r="P312" s="27"/>
      <c r="Q312" s="27"/>
      <c r="U312" s="27"/>
      <c r="V312" s="27"/>
      <c r="W312" s="27"/>
      <c r="X312" s="27"/>
      <c r="Y312" s="27"/>
      <c r="Z312" s="27"/>
      <c r="AA312" s="27"/>
      <c r="AB312" s="27"/>
      <c r="AC312" s="27"/>
      <c r="AD312" s="27"/>
      <c r="AE312" s="27"/>
      <c r="AF312" s="27"/>
      <c r="AG312" s="27"/>
      <c r="AH312" s="27"/>
      <c r="AI312" s="27"/>
      <c r="AJ312" s="27"/>
      <c r="AK312" s="27"/>
      <c r="AL312" s="27"/>
      <c r="AM312" s="27"/>
      <c r="AN312" s="27"/>
      <c r="AO312" s="27"/>
      <c r="AP312" s="27"/>
      <c r="AQ312" s="27"/>
      <c r="AR312" s="27"/>
      <c r="AS312" s="27"/>
      <c r="AT312" s="27"/>
      <c r="AU312" s="27"/>
      <c r="AV312" s="27"/>
      <c r="AW312" s="27"/>
      <c r="AX312" s="27"/>
      <c r="AY312" s="27"/>
      <c r="AZ312" s="27"/>
    </row>
    <row r="313" spans="3:52">
      <c r="C313" s="27"/>
      <c r="D313" s="27"/>
      <c r="E313" s="27"/>
      <c r="F313" s="27"/>
      <c r="G313" s="27"/>
      <c r="H313" s="27"/>
      <c r="I313" s="27"/>
      <c r="J313" s="27"/>
      <c r="K313" s="27"/>
      <c r="L313" s="27"/>
      <c r="M313" s="27"/>
      <c r="N313" s="27"/>
      <c r="O313" s="27"/>
      <c r="P313" s="27"/>
      <c r="Q313" s="27"/>
      <c r="U313" s="27"/>
      <c r="V313" s="27"/>
      <c r="W313" s="27"/>
      <c r="X313" s="27"/>
      <c r="Y313" s="27"/>
      <c r="Z313" s="27"/>
      <c r="AA313" s="27"/>
      <c r="AB313" s="27"/>
      <c r="AC313" s="27"/>
      <c r="AD313" s="27"/>
      <c r="AE313" s="27"/>
      <c r="AF313" s="27"/>
      <c r="AG313" s="27"/>
      <c r="AH313" s="27"/>
      <c r="AI313" s="27"/>
      <c r="AJ313" s="27"/>
      <c r="AK313" s="27"/>
      <c r="AL313" s="27"/>
      <c r="AM313" s="27"/>
      <c r="AN313" s="27"/>
      <c r="AO313" s="27"/>
      <c r="AP313" s="27"/>
      <c r="AQ313" s="27"/>
      <c r="AR313" s="27"/>
      <c r="AS313" s="27"/>
      <c r="AT313" s="27"/>
      <c r="AU313" s="27"/>
      <c r="AV313" s="27"/>
      <c r="AW313" s="27"/>
      <c r="AX313" s="27"/>
      <c r="AY313" s="27"/>
      <c r="AZ313" s="27"/>
    </row>
    <row r="314" spans="3:52">
      <c r="C314" s="27"/>
      <c r="D314" s="27"/>
      <c r="E314" s="27"/>
      <c r="F314" s="27"/>
      <c r="G314" s="27"/>
      <c r="H314" s="27"/>
      <c r="I314" s="27"/>
      <c r="J314" s="27"/>
      <c r="K314" s="27"/>
      <c r="L314" s="27"/>
      <c r="M314" s="27"/>
      <c r="N314" s="27"/>
      <c r="O314" s="27"/>
      <c r="P314" s="27"/>
      <c r="Q314" s="27"/>
      <c r="U314" s="27"/>
      <c r="V314" s="27"/>
      <c r="W314" s="27"/>
      <c r="X314" s="27"/>
      <c r="Y314" s="27"/>
      <c r="Z314" s="27"/>
      <c r="AA314" s="27"/>
      <c r="AB314" s="27"/>
      <c r="AC314" s="27"/>
      <c r="AD314" s="27"/>
      <c r="AE314" s="27"/>
      <c r="AF314" s="27"/>
      <c r="AG314" s="27"/>
      <c r="AH314" s="27"/>
      <c r="AI314" s="27"/>
      <c r="AJ314" s="27"/>
      <c r="AK314" s="27"/>
      <c r="AL314" s="27"/>
      <c r="AM314" s="27"/>
      <c r="AN314" s="27"/>
      <c r="AO314" s="27"/>
      <c r="AP314" s="27"/>
      <c r="AQ314" s="27"/>
      <c r="AR314" s="27"/>
      <c r="AS314" s="27"/>
      <c r="AT314" s="27"/>
      <c r="AU314" s="27"/>
      <c r="AV314" s="27"/>
      <c r="AW314" s="27"/>
      <c r="AX314" s="27"/>
      <c r="AY314" s="27"/>
      <c r="AZ314" s="27"/>
    </row>
    <row r="315" spans="3:52">
      <c r="C315" s="27"/>
      <c r="D315" s="27"/>
      <c r="E315" s="27"/>
      <c r="F315" s="27"/>
      <c r="G315" s="27"/>
      <c r="H315" s="27"/>
      <c r="I315" s="27"/>
      <c r="J315" s="27"/>
      <c r="K315" s="27"/>
      <c r="L315" s="27"/>
      <c r="M315" s="27"/>
      <c r="N315" s="27"/>
      <c r="O315" s="27"/>
      <c r="P315" s="27"/>
      <c r="Q315" s="27"/>
      <c r="U315" s="27"/>
      <c r="V315" s="27"/>
      <c r="W315" s="27"/>
      <c r="X315" s="27"/>
      <c r="Y315" s="27"/>
      <c r="Z315" s="27"/>
      <c r="AA315" s="27"/>
      <c r="AB315" s="27"/>
      <c r="AC315" s="27"/>
      <c r="AD315" s="27"/>
      <c r="AE315" s="27"/>
      <c r="AF315" s="27"/>
      <c r="AG315" s="27"/>
      <c r="AH315" s="27"/>
      <c r="AI315" s="27"/>
      <c r="AJ315" s="27"/>
      <c r="AK315" s="27"/>
      <c r="AL315" s="27"/>
      <c r="AM315" s="27"/>
      <c r="AN315" s="27"/>
      <c r="AO315" s="27"/>
      <c r="AP315" s="27"/>
      <c r="AQ315" s="27"/>
      <c r="AR315" s="27"/>
      <c r="AS315" s="27"/>
      <c r="AT315" s="27"/>
      <c r="AU315" s="27"/>
      <c r="AV315" s="27"/>
      <c r="AW315" s="27"/>
      <c r="AX315" s="27"/>
      <c r="AY315" s="27"/>
      <c r="AZ315" s="27"/>
    </row>
    <row r="316" spans="3:52">
      <c r="C316" s="27"/>
      <c r="D316" s="27"/>
      <c r="E316" s="27"/>
      <c r="F316" s="27"/>
      <c r="G316" s="27"/>
      <c r="H316" s="27"/>
      <c r="I316" s="27"/>
      <c r="J316" s="27"/>
      <c r="K316" s="27"/>
      <c r="L316" s="27"/>
      <c r="M316" s="27"/>
      <c r="N316" s="27"/>
      <c r="O316" s="27"/>
      <c r="P316" s="27"/>
      <c r="Q316" s="27"/>
      <c r="U316" s="27"/>
      <c r="V316" s="27"/>
      <c r="W316" s="27"/>
      <c r="X316" s="27"/>
      <c r="Y316" s="27"/>
      <c r="Z316" s="27"/>
      <c r="AA316" s="27"/>
      <c r="AB316" s="27"/>
      <c r="AC316" s="27"/>
      <c r="AD316" s="27"/>
      <c r="AE316" s="27"/>
      <c r="AF316" s="27"/>
      <c r="AG316" s="27"/>
      <c r="AH316" s="27"/>
      <c r="AI316" s="27"/>
      <c r="AJ316" s="27"/>
      <c r="AK316" s="27"/>
      <c r="AL316" s="27"/>
      <c r="AM316" s="27"/>
      <c r="AN316" s="27"/>
      <c r="AO316" s="27"/>
      <c r="AP316" s="27"/>
      <c r="AQ316" s="27"/>
      <c r="AR316" s="27"/>
      <c r="AS316" s="27"/>
      <c r="AT316" s="27"/>
      <c r="AU316" s="27"/>
      <c r="AV316" s="27"/>
      <c r="AW316" s="27"/>
      <c r="AX316" s="27"/>
      <c r="AY316" s="27"/>
      <c r="AZ316" s="27"/>
    </row>
    <row r="317" spans="3:52">
      <c r="C317" s="27"/>
      <c r="D317" s="27"/>
      <c r="E317" s="27"/>
      <c r="F317" s="27"/>
      <c r="G317" s="27"/>
      <c r="H317" s="27"/>
      <c r="I317" s="27"/>
      <c r="J317" s="27"/>
      <c r="K317" s="27"/>
      <c r="L317" s="27"/>
      <c r="M317" s="27"/>
      <c r="N317" s="27"/>
      <c r="O317" s="27"/>
      <c r="P317" s="27"/>
      <c r="Q317" s="27"/>
      <c r="U317" s="27"/>
      <c r="V317" s="27"/>
      <c r="W317" s="27"/>
      <c r="X317" s="27"/>
      <c r="Y317" s="27"/>
      <c r="Z317" s="27"/>
      <c r="AA317" s="27"/>
      <c r="AB317" s="27"/>
      <c r="AC317" s="27"/>
      <c r="AD317" s="27"/>
      <c r="AE317" s="27"/>
      <c r="AF317" s="27"/>
      <c r="AG317" s="27"/>
      <c r="AH317" s="27"/>
      <c r="AI317" s="27"/>
      <c r="AJ317" s="27"/>
      <c r="AK317" s="27"/>
      <c r="AL317" s="27"/>
      <c r="AM317" s="27"/>
      <c r="AN317" s="27"/>
      <c r="AO317" s="27"/>
      <c r="AP317" s="27"/>
      <c r="AQ317" s="27"/>
      <c r="AR317" s="27"/>
      <c r="AS317" s="27"/>
      <c r="AT317" s="27"/>
      <c r="AU317" s="27"/>
      <c r="AV317" s="27"/>
      <c r="AW317" s="27"/>
      <c r="AX317" s="27"/>
      <c r="AY317" s="27"/>
      <c r="AZ317" s="27"/>
    </row>
    <row r="318" spans="3:52">
      <c r="C318" s="27"/>
      <c r="D318" s="27"/>
      <c r="E318" s="27"/>
      <c r="F318" s="27"/>
      <c r="G318" s="27"/>
      <c r="H318" s="27"/>
      <c r="I318" s="27"/>
      <c r="J318" s="27"/>
      <c r="K318" s="27"/>
      <c r="L318" s="27"/>
      <c r="M318" s="27"/>
      <c r="N318" s="27"/>
      <c r="O318" s="27"/>
      <c r="P318" s="27"/>
      <c r="Q318" s="27"/>
      <c r="U318" s="27"/>
      <c r="V318" s="27"/>
      <c r="W318" s="27"/>
      <c r="X318" s="27"/>
      <c r="Y318" s="27"/>
      <c r="Z318" s="27"/>
      <c r="AA318" s="27"/>
      <c r="AB318" s="27"/>
      <c r="AC318" s="27"/>
      <c r="AD318" s="27"/>
      <c r="AE318" s="27"/>
      <c r="AF318" s="27"/>
      <c r="AG318" s="27"/>
      <c r="AH318" s="27"/>
      <c r="AI318" s="27"/>
      <c r="AJ318" s="27"/>
      <c r="AK318" s="27"/>
      <c r="AL318" s="27"/>
      <c r="AM318" s="27"/>
      <c r="AN318" s="27"/>
      <c r="AO318" s="27"/>
      <c r="AP318" s="27"/>
      <c r="AQ318" s="27"/>
      <c r="AR318" s="27"/>
      <c r="AS318" s="27"/>
      <c r="AT318" s="27"/>
      <c r="AU318" s="27"/>
      <c r="AV318" s="27"/>
      <c r="AW318" s="27"/>
      <c r="AX318" s="27"/>
      <c r="AY318" s="27"/>
      <c r="AZ318" s="27"/>
    </row>
    <row r="319" spans="3:52">
      <c r="C319" s="27"/>
      <c r="D319" s="27"/>
      <c r="E319" s="27"/>
      <c r="F319" s="27"/>
      <c r="G319" s="27"/>
      <c r="H319" s="27"/>
      <c r="I319" s="27"/>
      <c r="J319" s="27"/>
      <c r="K319" s="27"/>
      <c r="L319" s="27"/>
      <c r="M319" s="27"/>
      <c r="N319" s="27"/>
      <c r="O319" s="27"/>
      <c r="P319" s="27"/>
      <c r="Q319" s="27"/>
      <c r="U319" s="27"/>
      <c r="V319" s="27"/>
      <c r="W319" s="27"/>
      <c r="X319" s="27"/>
      <c r="Y319" s="27"/>
      <c r="Z319" s="27"/>
      <c r="AA319" s="27"/>
      <c r="AB319" s="27"/>
      <c r="AC319" s="27"/>
      <c r="AD319" s="27"/>
      <c r="AE319" s="27"/>
      <c r="AF319" s="27"/>
      <c r="AG319" s="27"/>
      <c r="AH319" s="27"/>
      <c r="AI319" s="27"/>
      <c r="AJ319" s="27"/>
      <c r="AK319" s="27"/>
      <c r="AL319" s="27"/>
      <c r="AM319" s="27"/>
      <c r="AN319" s="27"/>
      <c r="AO319" s="27"/>
      <c r="AP319" s="27"/>
      <c r="AQ319" s="27"/>
      <c r="AR319" s="27"/>
      <c r="AS319" s="27"/>
      <c r="AT319" s="27"/>
      <c r="AU319" s="27"/>
      <c r="AV319" s="27"/>
      <c r="AW319" s="27"/>
      <c r="AX319" s="27"/>
      <c r="AY319" s="27"/>
      <c r="AZ319" s="27"/>
    </row>
    <row r="320" spans="3:52">
      <c r="C320" s="27"/>
      <c r="D320" s="27"/>
      <c r="E320" s="27"/>
      <c r="F320" s="27"/>
      <c r="G320" s="27"/>
      <c r="H320" s="27"/>
      <c r="I320" s="27"/>
      <c r="J320" s="27"/>
      <c r="K320" s="27"/>
      <c r="L320" s="27"/>
      <c r="M320" s="27"/>
      <c r="N320" s="27"/>
      <c r="O320" s="27"/>
      <c r="P320" s="27"/>
      <c r="Q320" s="27"/>
      <c r="U320" s="27"/>
      <c r="V320" s="27"/>
      <c r="W320" s="27"/>
      <c r="X320" s="27"/>
      <c r="Y320" s="27"/>
      <c r="Z320" s="27"/>
      <c r="AA320" s="27"/>
      <c r="AB320" s="27"/>
      <c r="AC320" s="27"/>
      <c r="AD320" s="27"/>
      <c r="AE320" s="27"/>
      <c r="AF320" s="27"/>
      <c r="AG320" s="27"/>
      <c r="AH320" s="27"/>
      <c r="AI320" s="27"/>
      <c r="AJ320" s="27"/>
      <c r="AK320" s="27"/>
      <c r="AL320" s="27"/>
      <c r="AM320" s="27"/>
      <c r="AN320" s="27"/>
      <c r="AO320" s="27"/>
      <c r="AP320" s="27"/>
      <c r="AQ320" s="27"/>
      <c r="AR320" s="27"/>
      <c r="AS320" s="27"/>
      <c r="AT320" s="27"/>
      <c r="AU320" s="27"/>
      <c r="AV320" s="27"/>
      <c r="AW320" s="27"/>
      <c r="AX320" s="27"/>
      <c r="AY320" s="27"/>
      <c r="AZ320" s="27"/>
    </row>
    <row r="321" spans="3:52">
      <c r="C321" s="27"/>
      <c r="D321" s="27"/>
      <c r="E321" s="27"/>
      <c r="F321" s="27"/>
      <c r="G321" s="27"/>
      <c r="H321" s="27"/>
      <c r="I321" s="27"/>
      <c r="J321" s="27"/>
      <c r="K321" s="27"/>
      <c r="L321" s="27"/>
      <c r="M321" s="27"/>
      <c r="N321" s="27"/>
      <c r="O321" s="27"/>
      <c r="P321" s="27"/>
      <c r="Q321" s="27"/>
      <c r="U321" s="27"/>
      <c r="V321" s="27"/>
      <c r="W321" s="27"/>
      <c r="X321" s="27"/>
      <c r="Y321" s="27"/>
      <c r="Z321" s="27"/>
      <c r="AA321" s="27"/>
      <c r="AB321" s="27"/>
      <c r="AC321" s="27"/>
      <c r="AD321" s="27"/>
      <c r="AE321" s="27"/>
      <c r="AF321" s="27"/>
      <c r="AG321" s="27"/>
      <c r="AH321" s="27"/>
      <c r="AI321" s="27"/>
      <c r="AJ321" s="27"/>
      <c r="AK321" s="27"/>
      <c r="AL321" s="27"/>
      <c r="AM321" s="27"/>
      <c r="AN321" s="27"/>
      <c r="AO321" s="27"/>
      <c r="AP321" s="27"/>
      <c r="AQ321" s="27"/>
      <c r="AR321" s="27"/>
      <c r="AS321" s="27"/>
      <c r="AT321" s="27"/>
      <c r="AU321" s="27"/>
      <c r="AV321" s="27"/>
      <c r="AW321" s="27"/>
      <c r="AX321" s="27"/>
      <c r="AY321" s="27"/>
      <c r="AZ321" s="27"/>
    </row>
    <row r="322" spans="3:52">
      <c r="C322" s="27"/>
      <c r="D322" s="27"/>
      <c r="E322" s="27"/>
      <c r="F322" s="27"/>
      <c r="G322" s="27"/>
      <c r="H322" s="27"/>
      <c r="I322" s="27"/>
      <c r="J322" s="27"/>
      <c r="K322" s="27"/>
      <c r="L322" s="27"/>
      <c r="M322" s="27"/>
      <c r="N322" s="27"/>
      <c r="O322" s="27"/>
      <c r="P322" s="27"/>
      <c r="Q322" s="27"/>
      <c r="U322" s="27"/>
      <c r="V322" s="27"/>
      <c r="W322" s="27"/>
      <c r="X322" s="27"/>
      <c r="Y322" s="27"/>
      <c r="Z322" s="27"/>
      <c r="AA322" s="27"/>
      <c r="AB322" s="27"/>
      <c r="AC322" s="27"/>
      <c r="AD322" s="27"/>
      <c r="AE322" s="27"/>
      <c r="AF322" s="27"/>
      <c r="AG322" s="27"/>
      <c r="AH322" s="27"/>
      <c r="AI322" s="27"/>
      <c r="AJ322" s="27"/>
      <c r="AK322" s="27"/>
      <c r="AL322" s="27"/>
      <c r="AM322" s="27"/>
      <c r="AN322" s="27"/>
      <c r="AO322" s="27"/>
      <c r="AP322" s="27"/>
      <c r="AQ322" s="27"/>
      <c r="AR322" s="27"/>
      <c r="AS322" s="27"/>
      <c r="AT322" s="27"/>
      <c r="AU322" s="27"/>
      <c r="AV322" s="27"/>
      <c r="AW322" s="27"/>
      <c r="AX322" s="27"/>
      <c r="AY322" s="27"/>
      <c r="AZ322" s="27"/>
    </row>
    <row r="323" spans="3:52">
      <c r="C323" s="27"/>
      <c r="D323" s="27"/>
      <c r="E323" s="27"/>
      <c r="F323" s="27"/>
      <c r="G323" s="27"/>
      <c r="H323" s="27"/>
      <c r="I323" s="27"/>
      <c r="J323" s="27"/>
      <c r="K323" s="27"/>
      <c r="L323" s="27"/>
      <c r="M323" s="27"/>
      <c r="N323" s="27"/>
      <c r="O323" s="27"/>
      <c r="P323" s="27"/>
      <c r="Q323" s="27"/>
      <c r="U323" s="27"/>
      <c r="V323" s="27"/>
      <c r="W323" s="27"/>
      <c r="X323" s="27"/>
      <c r="Y323" s="27"/>
      <c r="Z323" s="27"/>
      <c r="AA323" s="27"/>
      <c r="AB323" s="27"/>
      <c r="AC323" s="27"/>
      <c r="AD323" s="27"/>
      <c r="AE323" s="27"/>
      <c r="AF323" s="27"/>
      <c r="AG323" s="27"/>
      <c r="AH323" s="27"/>
      <c r="AI323" s="27"/>
      <c r="AJ323" s="27"/>
      <c r="AK323" s="27"/>
      <c r="AL323" s="27"/>
      <c r="AM323" s="27"/>
      <c r="AN323" s="27"/>
      <c r="AO323" s="27"/>
      <c r="AP323" s="27"/>
      <c r="AQ323" s="27"/>
      <c r="AR323" s="27"/>
      <c r="AS323" s="27"/>
      <c r="AT323" s="27"/>
      <c r="AU323" s="27"/>
      <c r="AV323" s="27"/>
      <c r="AW323" s="27"/>
      <c r="AX323" s="27"/>
      <c r="AY323" s="27"/>
      <c r="AZ323" s="27"/>
    </row>
    <row r="324" spans="3:52">
      <c r="C324" s="27"/>
      <c r="D324" s="27"/>
      <c r="E324" s="27"/>
      <c r="F324" s="27"/>
      <c r="G324" s="27"/>
      <c r="H324" s="27"/>
      <c r="I324" s="27"/>
      <c r="J324" s="27"/>
      <c r="K324" s="27"/>
      <c r="L324" s="27"/>
      <c r="M324" s="27"/>
      <c r="N324" s="27"/>
      <c r="O324" s="27"/>
      <c r="P324" s="27"/>
      <c r="Q324" s="27"/>
      <c r="U324" s="27"/>
      <c r="V324" s="27"/>
      <c r="W324" s="27"/>
      <c r="X324" s="27"/>
      <c r="Y324" s="27"/>
      <c r="Z324" s="27"/>
      <c r="AA324" s="27"/>
      <c r="AB324" s="27"/>
      <c r="AC324" s="27"/>
      <c r="AD324" s="27"/>
      <c r="AE324" s="27"/>
      <c r="AF324" s="27"/>
      <c r="AG324" s="27"/>
      <c r="AH324" s="27"/>
      <c r="AI324" s="27"/>
      <c r="AJ324" s="27"/>
      <c r="AK324" s="27"/>
      <c r="AL324" s="27"/>
      <c r="AM324" s="27"/>
      <c r="AN324" s="27"/>
      <c r="AO324" s="27"/>
      <c r="AP324" s="27"/>
      <c r="AQ324" s="27"/>
      <c r="AR324" s="27"/>
      <c r="AS324" s="27"/>
      <c r="AT324" s="27"/>
      <c r="AU324" s="27"/>
      <c r="AV324" s="27"/>
      <c r="AW324" s="27"/>
      <c r="AX324" s="27"/>
      <c r="AY324" s="27"/>
      <c r="AZ324" s="27"/>
    </row>
    <row r="325" spans="3:52">
      <c r="C325" s="27"/>
      <c r="D325" s="27"/>
      <c r="E325" s="27"/>
      <c r="F325" s="27"/>
      <c r="G325" s="27"/>
      <c r="H325" s="27"/>
      <c r="I325" s="27"/>
      <c r="J325" s="27"/>
      <c r="K325" s="27"/>
      <c r="L325" s="27"/>
      <c r="M325" s="27"/>
      <c r="N325" s="27"/>
      <c r="O325" s="27"/>
      <c r="P325" s="27"/>
      <c r="Q325" s="27"/>
      <c r="U325" s="27"/>
      <c r="V325" s="27"/>
      <c r="W325" s="27"/>
      <c r="X325" s="27"/>
      <c r="Y325" s="27"/>
      <c r="Z325" s="27"/>
      <c r="AA325" s="27"/>
      <c r="AB325" s="27"/>
      <c r="AC325" s="27"/>
      <c r="AD325" s="27"/>
      <c r="AE325" s="27"/>
      <c r="AF325" s="27"/>
      <c r="AG325" s="27"/>
      <c r="AH325" s="27"/>
      <c r="AI325" s="27"/>
      <c r="AJ325" s="27"/>
      <c r="AK325" s="27"/>
      <c r="AL325" s="27"/>
      <c r="AM325" s="27"/>
      <c r="AN325" s="27"/>
      <c r="AO325" s="27"/>
      <c r="AP325" s="27"/>
      <c r="AQ325" s="27"/>
      <c r="AR325" s="27"/>
      <c r="AS325" s="27"/>
      <c r="AT325" s="27"/>
      <c r="AU325" s="27"/>
      <c r="AV325" s="27"/>
      <c r="AW325" s="27"/>
      <c r="AX325" s="27"/>
      <c r="AY325" s="27"/>
      <c r="AZ325" s="27"/>
    </row>
    <row r="326" spans="3:52">
      <c r="C326" s="27"/>
      <c r="D326" s="27"/>
      <c r="E326" s="27"/>
      <c r="F326" s="27"/>
      <c r="G326" s="27"/>
      <c r="H326" s="27"/>
      <c r="I326" s="27"/>
      <c r="J326" s="27"/>
      <c r="K326" s="27"/>
      <c r="L326" s="27"/>
      <c r="M326" s="27"/>
      <c r="N326" s="27"/>
      <c r="O326" s="27"/>
      <c r="P326" s="27"/>
      <c r="Q326" s="27"/>
      <c r="U326" s="27"/>
      <c r="V326" s="27"/>
      <c r="W326" s="27"/>
      <c r="X326" s="27"/>
      <c r="Y326" s="27"/>
      <c r="Z326" s="27"/>
      <c r="AA326" s="27"/>
      <c r="AB326" s="27"/>
      <c r="AC326" s="27"/>
      <c r="AD326" s="27"/>
      <c r="AE326" s="27"/>
      <c r="AF326" s="27"/>
      <c r="AG326" s="27"/>
      <c r="AH326" s="27"/>
      <c r="AI326" s="27"/>
      <c r="AJ326" s="27"/>
      <c r="AK326" s="27"/>
      <c r="AL326" s="27"/>
      <c r="AM326" s="27"/>
      <c r="AN326" s="27"/>
      <c r="AO326" s="27"/>
      <c r="AP326" s="27"/>
      <c r="AQ326" s="27"/>
      <c r="AR326" s="27"/>
      <c r="AS326" s="27"/>
      <c r="AT326" s="27"/>
      <c r="AU326" s="27"/>
      <c r="AV326" s="27"/>
      <c r="AW326" s="27"/>
      <c r="AX326" s="27"/>
      <c r="AY326" s="27"/>
      <c r="AZ326" s="27"/>
    </row>
    <row r="327" spans="3:52">
      <c r="C327" s="27"/>
      <c r="D327" s="27"/>
      <c r="E327" s="27"/>
      <c r="F327" s="27"/>
      <c r="G327" s="27"/>
      <c r="H327" s="27"/>
      <c r="I327" s="27"/>
      <c r="J327" s="27"/>
      <c r="K327" s="27"/>
      <c r="L327" s="27"/>
      <c r="M327" s="27"/>
      <c r="N327" s="27"/>
      <c r="O327" s="27"/>
      <c r="P327" s="27"/>
      <c r="Q327" s="27"/>
      <c r="U327" s="27"/>
      <c r="V327" s="27"/>
      <c r="W327" s="27"/>
      <c r="X327" s="27"/>
      <c r="Y327" s="27"/>
      <c r="Z327" s="27"/>
      <c r="AA327" s="27"/>
      <c r="AB327" s="27"/>
      <c r="AC327" s="27"/>
      <c r="AD327" s="27"/>
      <c r="AE327" s="27"/>
      <c r="AF327" s="27"/>
      <c r="AG327" s="27"/>
      <c r="AH327" s="27"/>
      <c r="AI327" s="27"/>
      <c r="AJ327" s="27"/>
      <c r="AK327" s="27"/>
      <c r="AL327" s="27"/>
      <c r="AM327" s="27"/>
      <c r="AN327" s="27"/>
      <c r="AO327" s="27"/>
      <c r="AP327" s="27"/>
      <c r="AQ327" s="27"/>
      <c r="AR327" s="27"/>
      <c r="AS327" s="27"/>
      <c r="AT327" s="27"/>
      <c r="AU327" s="27"/>
      <c r="AV327" s="27"/>
      <c r="AW327" s="27"/>
      <c r="AX327" s="27"/>
      <c r="AY327" s="27"/>
      <c r="AZ327" s="27"/>
    </row>
    <row r="328" spans="3:52">
      <c r="C328" s="27"/>
      <c r="D328" s="27"/>
      <c r="E328" s="27"/>
      <c r="F328" s="27"/>
      <c r="G328" s="27"/>
      <c r="H328" s="27"/>
      <c r="I328" s="27"/>
      <c r="J328" s="27"/>
      <c r="K328" s="27"/>
      <c r="L328" s="27"/>
      <c r="M328" s="27"/>
      <c r="N328" s="27"/>
      <c r="O328" s="27"/>
      <c r="P328" s="27"/>
      <c r="Q328" s="27"/>
      <c r="U328" s="27"/>
      <c r="V328" s="27"/>
      <c r="W328" s="27"/>
      <c r="X328" s="27"/>
      <c r="Y328" s="27"/>
      <c r="Z328" s="27"/>
      <c r="AA328" s="27"/>
      <c r="AB328" s="27"/>
      <c r="AC328" s="27"/>
      <c r="AD328" s="27"/>
      <c r="AE328" s="27"/>
      <c r="AF328" s="27"/>
      <c r="AG328" s="27"/>
      <c r="AH328" s="27"/>
      <c r="AI328" s="27"/>
      <c r="AJ328" s="27"/>
      <c r="AK328" s="27"/>
      <c r="AL328" s="27"/>
      <c r="AM328" s="27"/>
      <c r="AN328" s="27"/>
      <c r="AO328" s="27"/>
      <c r="AP328" s="27"/>
      <c r="AQ328" s="27"/>
      <c r="AR328" s="27"/>
      <c r="AS328" s="27"/>
      <c r="AT328" s="27"/>
      <c r="AU328" s="27"/>
      <c r="AV328" s="27"/>
      <c r="AW328" s="27"/>
      <c r="AX328" s="27"/>
      <c r="AY328" s="27"/>
      <c r="AZ328" s="27"/>
    </row>
    <row r="329" spans="3:52">
      <c r="C329" s="27"/>
      <c r="D329" s="27"/>
      <c r="E329" s="27"/>
      <c r="F329" s="27"/>
      <c r="G329" s="27"/>
      <c r="H329" s="27"/>
      <c r="I329" s="27"/>
      <c r="J329" s="27"/>
      <c r="K329" s="27"/>
      <c r="L329" s="27"/>
      <c r="M329" s="27"/>
      <c r="N329" s="27"/>
      <c r="O329" s="27"/>
      <c r="P329" s="27"/>
      <c r="Q329" s="27"/>
      <c r="U329" s="27"/>
      <c r="V329" s="27"/>
      <c r="W329" s="27"/>
      <c r="X329" s="27"/>
      <c r="Y329" s="27"/>
      <c r="Z329" s="27"/>
      <c r="AA329" s="27"/>
      <c r="AB329" s="27"/>
      <c r="AC329" s="27"/>
      <c r="AD329" s="27"/>
      <c r="AE329" s="27"/>
      <c r="AF329" s="27"/>
      <c r="AG329" s="27"/>
      <c r="AH329" s="27"/>
      <c r="AI329" s="27"/>
      <c r="AJ329" s="27"/>
      <c r="AK329" s="27"/>
      <c r="AL329" s="27"/>
      <c r="AM329" s="27"/>
      <c r="AN329" s="27"/>
      <c r="AO329" s="27"/>
      <c r="AP329" s="27"/>
      <c r="AQ329" s="27"/>
      <c r="AR329" s="27"/>
      <c r="AS329" s="27"/>
      <c r="AT329" s="27"/>
      <c r="AU329" s="27"/>
      <c r="AV329" s="27"/>
      <c r="AW329" s="27"/>
      <c r="AX329" s="27"/>
      <c r="AY329" s="27"/>
      <c r="AZ329" s="27"/>
    </row>
    <row r="330" spans="3:52">
      <c r="C330" s="27"/>
      <c r="D330" s="27"/>
      <c r="E330" s="27"/>
      <c r="F330" s="27"/>
      <c r="G330" s="27"/>
      <c r="H330" s="27"/>
      <c r="I330" s="27"/>
      <c r="J330" s="27"/>
      <c r="K330" s="27"/>
      <c r="L330" s="27"/>
      <c r="M330" s="27"/>
      <c r="N330" s="27"/>
      <c r="O330" s="27"/>
      <c r="P330" s="27"/>
      <c r="Q330" s="27"/>
      <c r="U330" s="27"/>
      <c r="V330" s="27"/>
      <c r="W330" s="27"/>
      <c r="X330" s="27"/>
      <c r="Y330" s="27"/>
      <c r="Z330" s="27"/>
      <c r="AA330" s="27"/>
      <c r="AB330" s="27"/>
      <c r="AC330" s="27"/>
      <c r="AD330" s="27"/>
      <c r="AE330" s="27"/>
      <c r="AF330" s="27"/>
      <c r="AG330" s="27"/>
      <c r="AH330" s="27"/>
      <c r="AI330" s="27"/>
      <c r="AJ330" s="27"/>
      <c r="AK330" s="27"/>
      <c r="AL330" s="27"/>
      <c r="AM330" s="27"/>
      <c r="AN330" s="27"/>
      <c r="AO330" s="27"/>
      <c r="AP330" s="27"/>
      <c r="AQ330" s="27"/>
      <c r="AR330" s="27"/>
      <c r="AS330" s="27"/>
      <c r="AT330" s="27"/>
      <c r="AU330" s="27"/>
      <c r="AV330" s="27"/>
      <c r="AW330" s="27"/>
      <c r="AX330" s="27"/>
      <c r="AY330" s="27"/>
      <c r="AZ330" s="27"/>
    </row>
    <row r="331" spans="3:52">
      <c r="C331" s="27"/>
      <c r="D331" s="27"/>
      <c r="E331" s="27"/>
      <c r="F331" s="27"/>
      <c r="G331" s="27"/>
      <c r="H331" s="27"/>
      <c r="I331" s="27"/>
      <c r="J331" s="27"/>
      <c r="K331" s="27"/>
      <c r="L331" s="27"/>
      <c r="M331" s="27"/>
      <c r="N331" s="27"/>
      <c r="O331" s="27"/>
      <c r="P331" s="27"/>
      <c r="Q331" s="27"/>
      <c r="U331" s="27"/>
      <c r="V331" s="27"/>
      <c r="W331" s="27"/>
      <c r="X331" s="27"/>
      <c r="Y331" s="27"/>
      <c r="Z331" s="27"/>
      <c r="AA331" s="27"/>
      <c r="AB331" s="27"/>
      <c r="AC331" s="27"/>
      <c r="AD331" s="27"/>
      <c r="AE331" s="27"/>
      <c r="AF331" s="27"/>
      <c r="AG331" s="27"/>
      <c r="AH331" s="27"/>
      <c r="AI331" s="27"/>
      <c r="AJ331" s="27"/>
      <c r="AK331" s="27"/>
      <c r="AL331" s="27"/>
      <c r="AM331" s="27"/>
      <c r="AN331" s="27"/>
      <c r="AO331" s="27"/>
      <c r="AP331" s="27"/>
      <c r="AQ331" s="27"/>
      <c r="AR331" s="27"/>
      <c r="AS331" s="27"/>
      <c r="AT331" s="27"/>
      <c r="AU331" s="27"/>
      <c r="AV331" s="27"/>
      <c r="AW331" s="27"/>
      <c r="AX331" s="27"/>
      <c r="AY331" s="27"/>
      <c r="AZ331" s="27"/>
    </row>
    <row r="332" spans="3:52">
      <c r="C332" s="27"/>
      <c r="D332" s="27"/>
      <c r="E332" s="27"/>
      <c r="F332" s="27"/>
      <c r="G332" s="27"/>
      <c r="H332" s="27"/>
      <c r="I332" s="27"/>
      <c r="J332" s="27"/>
      <c r="K332" s="27"/>
      <c r="L332" s="27"/>
      <c r="M332" s="27"/>
      <c r="N332" s="27"/>
      <c r="O332" s="27"/>
      <c r="P332" s="27"/>
      <c r="Q332" s="27"/>
      <c r="U332" s="27"/>
      <c r="V332" s="27"/>
      <c r="W332" s="27"/>
      <c r="X332" s="27"/>
      <c r="Y332" s="27"/>
      <c r="Z332" s="27"/>
      <c r="AA332" s="27"/>
      <c r="AB332" s="27"/>
      <c r="AC332" s="27"/>
      <c r="AD332" s="27"/>
      <c r="AE332" s="27"/>
      <c r="AF332" s="27"/>
      <c r="AG332" s="27"/>
      <c r="AH332" s="27"/>
      <c r="AI332" s="27"/>
      <c r="AJ332" s="27"/>
      <c r="AK332" s="27"/>
      <c r="AL332" s="27"/>
      <c r="AM332" s="27"/>
      <c r="AN332" s="27"/>
      <c r="AO332" s="27"/>
      <c r="AP332" s="27"/>
      <c r="AQ332" s="27"/>
      <c r="AR332" s="27"/>
      <c r="AS332" s="27"/>
      <c r="AT332" s="27"/>
      <c r="AU332" s="27"/>
      <c r="AV332" s="27"/>
      <c r="AW332" s="27"/>
      <c r="AX332" s="27"/>
      <c r="AY332" s="27"/>
      <c r="AZ332" s="27"/>
    </row>
    <row r="333" spans="3:52">
      <c r="C333" s="27"/>
      <c r="D333" s="27"/>
      <c r="E333" s="27"/>
      <c r="F333" s="27"/>
      <c r="G333" s="27"/>
      <c r="H333" s="27"/>
      <c r="I333" s="27"/>
      <c r="J333" s="27"/>
      <c r="K333" s="27"/>
      <c r="L333" s="27"/>
      <c r="M333" s="27"/>
      <c r="N333" s="27"/>
      <c r="O333" s="27"/>
      <c r="P333" s="27"/>
      <c r="Q333" s="27"/>
      <c r="U333" s="27"/>
      <c r="V333" s="27"/>
      <c r="W333" s="27"/>
      <c r="X333" s="27"/>
      <c r="Y333" s="27"/>
      <c r="Z333" s="27"/>
      <c r="AA333" s="27"/>
      <c r="AB333" s="27"/>
      <c r="AC333" s="27"/>
      <c r="AD333" s="27"/>
      <c r="AE333" s="27"/>
      <c r="AF333" s="27"/>
      <c r="AG333" s="27"/>
      <c r="AH333" s="27"/>
      <c r="AI333" s="27"/>
      <c r="AJ333" s="27"/>
      <c r="AK333" s="27"/>
      <c r="AL333" s="27"/>
      <c r="AM333" s="27"/>
      <c r="AN333" s="27"/>
      <c r="AO333" s="27"/>
      <c r="AP333" s="27"/>
      <c r="AQ333" s="27"/>
      <c r="AR333" s="27"/>
      <c r="AS333" s="27"/>
      <c r="AT333" s="27"/>
      <c r="AU333" s="27"/>
      <c r="AV333" s="27"/>
      <c r="AW333" s="27"/>
      <c r="AX333" s="27"/>
      <c r="AY333" s="27"/>
      <c r="AZ333" s="27"/>
    </row>
    <row r="334" spans="3:52">
      <c r="C334" s="27"/>
      <c r="D334" s="27"/>
      <c r="E334" s="27"/>
      <c r="F334" s="27"/>
      <c r="G334" s="27"/>
      <c r="H334" s="27"/>
      <c r="I334" s="27"/>
      <c r="J334" s="27"/>
      <c r="K334" s="27"/>
      <c r="L334" s="27"/>
      <c r="M334" s="27"/>
      <c r="N334" s="27"/>
      <c r="O334" s="27"/>
      <c r="P334" s="27"/>
      <c r="Q334" s="27"/>
      <c r="U334" s="27"/>
      <c r="V334" s="27"/>
      <c r="W334" s="27"/>
      <c r="X334" s="27"/>
      <c r="Y334" s="27"/>
      <c r="Z334" s="27"/>
      <c r="AA334" s="27"/>
      <c r="AB334" s="27"/>
      <c r="AC334" s="27"/>
      <c r="AD334" s="27"/>
      <c r="AE334" s="27"/>
      <c r="AF334" s="27"/>
      <c r="AG334" s="27"/>
      <c r="AH334" s="27"/>
      <c r="AI334" s="27"/>
      <c r="AJ334" s="27"/>
      <c r="AK334" s="27"/>
      <c r="AL334" s="27"/>
      <c r="AM334" s="27"/>
      <c r="AN334" s="27"/>
      <c r="AO334" s="27"/>
      <c r="AP334" s="27"/>
      <c r="AQ334" s="27"/>
      <c r="AR334" s="27"/>
      <c r="AS334" s="27"/>
      <c r="AT334" s="27"/>
      <c r="AU334" s="27"/>
      <c r="AV334" s="27"/>
      <c r="AW334" s="27"/>
      <c r="AX334" s="27"/>
      <c r="AY334" s="27"/>
      <c r="AZ334" s="27"/>
    </row>
    <row r="335" spans="3:52">
      <c r="C335" s="27"/>
      <c r="D335" s="27"/>
      <c r="E335" s="27"/>
      <c r="F335" s="27"/>
      <c r="G335" s="27"/>
      <c r="H335" s="27"/>
      <c r="I335" s="27"/>
      <c r="J335" s="27"/>
      <c r="K335" s="27"/>
      <c r="L335" s="27"/>
      <c r="M335" s="27"/>
      <c r="N335" s="27"/>
      <c r="O335" s="27"/>
      <c r="P335" s="27"/>
      <c r="Q335" s="27"/>
      <c r="U335" s="27"/>
      <c r="V335" s="27"/>
      <c r="W335" s="27"/>
      <c r="X335" s="27"/>
      <c r="Y335" s="27"/>
      <c r="Z335" s="27"/>
      <c r="AA335" s="27"/>
      <c r="AB335" s="27"/>
      <c r="AC335" s="27"/>
      <c r="AD335" s="27"/>
      <c r="AE335" s="27"/>
      <c r="AF335" s="27"/>
      <c r="AG335" s="27"/>
      <c r="AH335" s="27"/>
      <c r="AI335" s="27"/>
      <c r="AJ335" s="27"/>
      <c r="AK335" s="27"/>
      <c r="AL335" s="27"/>
      <c r="AM335" s="27"/>
      <c r="AN335" s="27"/>
      <c r="AO335" s="27"/>
      <c r="AP335" s="27"/>
      <c r="AQ335" s="27"/>
      <c r="AR335" s="27"/>
      <c r="AS335" s="27"/>
      <c r="AT335" s="27"/>
      <c r="AU335" s="27"/>
      <c r="AV335" s="27"/>
      <c r="AW335" s="27"/>
      <c r="AX335" s="27"/>
      <c r="AY335" s="27"/>
      <c r="AZ335" s="27"/>
    </row>
    <row r="336" spans="3:52">
      <c r="C336" s="27"/>
      <c r="D336" s="27"/>
      <c r="E336" s="27"/>
      <c r="F336" s="27"/>
      <c r="G336" s="27"/>
      <c r="H336" s="27"/>
      <c r="I336" s="27"/>
      <c r="J336" s="27"/>
      <c r="K336" s="27"/>
      <c r="L336" s="27"/>
      <c r="M336" s="27"/>
      <c r="N336" s="27"/>
      <c r="O336" s="27"/>
      <c r="P336" s="27"/>
      <c r="Q336" s="27"/>
      <c r="U336" s="27"/>
      <c r="V336" s="27"/>
      <c r="W336" s="27"/>
      <c r="X336" s="27"/>
      <c r="Y336" s="27"/>
      <c r="Z336" s="27"/>
      <c r="AA336" s="27"/>
      <c r="AB336" s="27"/>
      <c r="AC336" s="27"/>
      <c r="AD336" s="27"/>
      <c r="AE336" s="27"/>
      <c r="AF336" s="27"/>
      <c r="AG336" s="27"/>
      <c r="AH336" s="27"/>
      <c r="AI336" s="27"/>
      <c r="AJ336" s="27"/>
      <c r="AK336" s="27"/>
      <c r="AL336" s="27"/>
      <c r="AM336" s="27"/>
      <c r="AN336" s="27"/>
      <c r="AO336" s="27"/>
      <c r="AP336" s="27"/>
      <c r="AQ336" s="27"/>
      <c r="AR336" s="27"/>
      <c r="AS336" s="27"/>
      <c r="AT336" s="27"/>
      <c r="AU336" s="27"/>
      <c r="AV336" s="27"/>
      <c r="AW336" s="27"/>
      <c r="AX336" s="27"/>
      <c r="AY336" s="27"/>
      <c r="AZ336" s="27"/>
    </row>
    <row r="337" spans="3:52">
      <c r="C337" s="27"/>
      <c r="D337" s="27"/>
      <c r="E337" s="27"/>
      <c r="F337" s="27"/>
      <c r="G337" s="27"/>
      <c r="H337" s="27"/>
      <c r="I337" s="27"/>
      <c r="J337" s="27"/>
      <c r="K337" s="27"/>
      <c r="L337" s="27"/>
      <c r="M337" s="27"/>
      <c r="N337" s="27"/>
      <c r="O337" s="27"/>
      <c r="P337" s="27"/>
      <c r="Q337" s="27"/>
      <c r="U337" s="27"/>
      <c r="V337" s="27"/>
      <c r="W337" s="27"/>
      <c r="X337" s="27"/>
      <c r="Y337" s="27"/>
      <c r="Z337" s="27"/>
      <c r="AA337" s="27"/>
      <c r="AB337" s="27"/>
      <c r="AC337" s="27"/>
      <c r="AD337" s="27"/>
      <c r="AE337" s="27"/>
      <c r="AF337" s="27"/>
      <c r="AG337" s="27"/>
      <c r="AH337" s="27"/>
      <c r="AI337" s="27"/>
      <c r="AJ337" s="27"/>
      <c r="AK337" s="27"/>
      <c r="AL337" s="27"/>
      <c r="AM337" s="27"/>
      <c r="AN337" s="27"/>
      <c r="AO337" s="27"/>
      <c r="AP337" s="27"/>
      <c r="AQ337" s="27"/>
      <c r="AR337" s="27"/>
      <c r="AS337" s="27"/>
      <c r="AT337" s="27"/>
      <c r="AU337" s="27"/>
      <c r="AV337" s="27"/>
      <c r="AW337" s="27"/>
      <c r="AX337" s="27"/>
      <c r="AY337" s="27"/>
      <c r="AZ337" s="27"/>
    </row>
    <row r="338" spans="3:52">
      <c r="C338" s="27"/>
      <c r="D338" s="27"/>
      <c r="E338" s="27"/>
      <c r="F338" s="27"/>
      <c r="G338" s="27"/>
      <c r="H338" s="27"/>
      <c r="I338" s="27"/>
      <c r="J338" s="27"/>
      <c r="K338" s="27"/>
      <c r="L338" s="27"/>
      <c r="M338" s="27"/>
      <c r="N338" s="27"/>
      <c r="O338" s="27"/>
      <c r="P338" s="27"/>
      <c r="Q338" s="27"/>
      <c r="U338" s="27"/>
      <c r="V338" s="27"/>
      <c r="W338" s="27"/>
      <c r="X338" s="27"/>
      <c r="Y338" s="27"/>
      <c r="Z338" s="27"/>
      <c r="AA338" s="27"/>
      <c r="AB338" s="27"/>
      <c r="AC338" s="27"/>
      <c r="AD338" s="27"/>
      <c r="AE338" s="27"/>
      <c r="AF338" s="27"/>
      <c r="AG338" s="27"/>
      <c r="AH338" s="27"/>
      <c r="AI338" s="27"/>
      <c r="AJ338" s="27"/>
      <c r="AK338" s="27"/>
      <c r="AL338" s="27"/>
      <c r="AM338" s="27"/>
      <c r="AN338" s="27"/>
      <c r="AO338" s="27"/>
      <c r="AP338" s="27"/>
      <c r="AQ338" s="27"/>
      <c r="AR338" s="27"/>
      <c r="AS338" s="27"/>
      <c r="AT338" s="27"/>
      <c r="AU338" s="27"/>
      <c r="AV338" s="27"/>
      <c r="AW338" s="27"/>
      <c r="AX338" s="27"/>
      <c r="AY338" s="27"/>
      <c r="AZ338" s="27"/>
    </row>
    <row r="339" spans="3:52">
      <c r="C339" s="27"/>
      <c r="D339" s="27"/>
      <c r="E339" s="27"/>
      <c r="F339" s="27"/>
      <c r="G339" s="27"/>
      <c r="H339" s="27"/>
      <c r="I339" s="27"/>
      <c r="J339" s="27"/>
      <c r="K339" s="27"/>
      <c r="L339" s="27"/>
      <c r="M339" s="27"/>
      <c r="N339" s="27"/>
      <c r="O339" s="27"/>
      <c r="P339" s="27"/>
      <c r="Q339" s="27"/>
      <c r="U339" s="27"/>
      <c r="V339" s="27"/>
      <c r="W339" s="27"/>
      <c r="X339" s="27"/>
      <c r="Y339" s="27"/>
      <c r="Z339" s="27"/>
      <c r="AA339" s="27"/>
      <c r="AB339" s="27"/>
      <c r="AC339" s="27"/>
      <c r="AD339" s="27"/>
      <c r="AE339" s="27"/>
      <c r="AF339" s="27"/>
      <c r="AG339" s="27"/>
      <c r="AH339" s="27"/>
      <c r="AI339" s="27"/>
      <c r="AJ339" s="27"/>
      <c r="AK339" s="27"/>
      <c r="AL339" s="27"/>
      <c r="AM339" s="27"/>
      <c r="AN339" s="27"/>
      <c r="AO339" s="27"/>
      <c r="AP339" s="27"/>
      <c r="AQ339" s="27"/>
      <c r="AR339" s="27"/>
      <c r="AS339" s="27"/>
      <c r="AT339" s="27"/>
      <c r="AU339" s="27"/>
      <c r="AV339" s="27"/>
      <c r="AW339" s="27"/>
      <c r="AX339" s="27"/>
      <c r="AY339" s="27"/>
      <c r="AZ339" s="27"/>
    </row>
    <row r="340" spans="3:52">
      <c r="C340" s="27"/>
      <c r="D340" s="27"/>
      <c r="E340" s="27"/>
      <c r="F340" s="27"/>
      <c r="G340" s="27"/>
      <c r="H340" s="27"/>
      <c r="I340" s="27"/>
      <c r="J340" s="27"/>
      <c r="K340" s="27"/>
      <c r="L340" s="27"/>
      <c r="M340" s="27"/>
      <c r="N340" s="27"/>
      <c r="O340" s="27"/>
      <c r="P340" s="27"/>
      <c r="Q340" s="27"/>
      <c r="U340" s="27"/>
      <c r="V340" s="27"/>
      <c r="W340" s="27"/>
      <c r="X340" s="27"/>
      <c r="Y340" s="27"/>
      <c r="Z340" s="27"/>
      <c r="AA340" s="27"/>
      <c r="AB340" s="27"/>
      <c r="AC340" s="27"/>
      <c r="AD340" s="27"/>
      <c r="AE340" s="27"/>
      <c r="AF340" s="27"/>
      <c r="AG340" s="27"/>
      <c r="AH340" s="27"/>
      <c r="AI340" s="27"/>
      <c r="AJ340" s="27"/>
      <c r="AK340" s="27"/>
      <c r="AL340" s="27"/>
      <c r="AM340" s="27"/>
      <c r="AN340" s="27"/>
      <c r="AO340" s="27"/>
      <c r="AP340" s="27"/>
      <c r="AQ340" s="27"/>
      <c r="AR340" s="27"/>
      <c r="AS340" s="27"/>
      <c r="AT340" s="27"/>
      <c r="AU340" s="27"/>
      <c r="AV340" s="27"/>
      <c r="AW340" s="27"/>
      <c r="AX340" s="27"/>
      <c r="AY340" s="27"/>
      <c r="AZ340" s="27"/>
    </row>
    <row r="341" spans="3:52">
      <c r="C341" s="27"/>
      <c r="D341" s="27"/>
      <c r="E341" s="27"/>
      <c r="F341" s="27"/>
      <c r="G341" s="27"/>
      <c r="H341" s="27"/>
      <c r="I341" s="27"/>
      <c r="J341" s="27"/>
      <c r="K341" s="27"/>
      <c r="L341" s="27"/>
      <c r="M341" s="27"/>
      <c r="N341" s="27"/>
      <c r="O341" s="27"/>
      <c r="P341" s="27"/>
      <c r="Q341" s="27"/>
      <c r="U341" s="27"/>
      <c r="V341" s="27"/>
      <c r="W341" s="27"/>
      <c r="X341" s="27"/>
      <c r="Y341" s="27"/>
      <c r="Z341" s="27"/>
      <c r="AA341" s="27"/>
      <c r="AB341" s="27"/>
      <c r="AC341" s="27"/>
      <c r="AD341" s="27"/>
      <c r="AE341" s="27"/>
      <c r="AF341" s="27"/>
      <c r="AG341" s="27"/>
      <c r="AH341" s="27"/>
      <c r="AI341" s="27"/>
      <c r="AJ341" s="27"/>
      <c r="AK341" s="27"/>
      <c r="AL341" s="27"/>
      <c r="AM341" s="27"/>
      <c r="AN341" s="27"/>
      <c r="AO341" s="27"/>
      <c r="AP341" s="27"/>
      <c r="AQ341" s="27"/>
      <c r="AR341" s="27"/>
      <c r="AS341" s="27"/>
      <c r="AT341" s="27"/>
      <c r="AU341" s="27"/>
      <c r="AV341" s="27"/>
      <c r="AW341" s="27"/>
      <c r="AX341" s="27"/>
      <c r="AY341" s="27"/>
      <c r="AZ341" s="27"/>
    </row>
    <row r="342" spans="3:52">
      <c r="C342" s="27"/>
      <c r="D342" s="27"/>
      <c r="E342" s="27"/>
      <c r="F342" s="27"/>
      <c r="G342" s="27"/>
      <c r="H342" s="27"/>
      <c r="I342" s="27"/>
      <c r="J342" s="27"/>
      <c r="K342" s="27"/>
      <c r="L342" s="27"/>
      <c r="M342" s="27"/>
      <c r="N342" s="27"/>
      <c r="O342" s="27"/>
      <c r="P342" s="27"/>
      <c r="Q342" s="27"/>
      <c r="U342" s="27"/>
      <c r="V342" s="27"/>
      <c r="W342" s="27"/>
      <c r="X342" s="27"/>
      <c r="Y342" s="27"/>
      <c r="Z342" s="27"/>
      <c r="AA342" s="27"/>
      <c r="AB342" s="27"/>
      <c r="AC342" s="27"/>
      <c r="AD342" s="27"/>
      <c r="AE342" s="27"/>
      <c r="AF342" s="27"/>
      <c r="AG342" s="27"/>
      <c r="AH342" s="27"/>
      <c r="AI342" s="27"/>
      <c r="AJ342" s="27"/>
      <c r="AK342" s="27"/>
      <c r="AL342" s="27"/>
      <c r="AM342" s="27"/>
      <c r="AN342" s="27"/>
      <c r="AO342" s="27"/>
      <c r="AP342" s="27"/>
      <c r="AQ342" s="27"/>
      <c r="AR342" s="27"/>
      <c r="AS342" s="27"/>
      <c r="AT342" s="27"/>
      <c r="AU342" s="27"/>
      <c r="AV342" s="27"/>
      <c r="AW342" s="27"/>
      <c r="AX342" s="27"/>
      <c r="AY342" s="27"/>
      <c r="AZ342" s="27"/>
    </row>
    <row r="343" spans="3:52">
      <c r="C343" s="27"/>
      <c r="D343" s="27"/>
      <c r="E343" s="27"/>
      <c r="F343" s="27"/>
      <c r="G343" s="27"/>
      <c r="H343" s="27"/>
      <c r="I343" s="27"/>
      <c r="J343" s="27"/>
      <c r="K343" s="27"/>
      <c r="L343" s="27"/>
      <c r="M343" s="27"/>
      <c r="N343" s="27"/>
      <c r="O343" s="27"/>
      <c r="P343" s="27"/>
      <c r="Q343" s="27"/>
      <c r="U343" s="27"/>
      <c r="V343" s="27"/>
      <c r="W343" s="27"/>
      <c r="X343" s="27"/>
      <c r="Y343" s="27"/>
      <c r="Z343" s="27"/>
      <c r="AA343" s="27"/>
      <c r="AB343" s="27"/>
      <c r="AC343" s="27"/>
      <c r="AD343" s="27"/>
      <c r="AE343" s="27"/>
      <c r="AF343" s="27"/>
      <c r="AG343" s="27"/>
      <c r="AH343" s="27"/>
      <c r="AI343" s="27"/>
      <c r="AJ343" s="27"/>
      <c r="AK343" s="27"/>
      <c r="AL343" s="27"/>
      <c r="AM343" s="27"/>
      <c r="AN343" s="27"/>
      <c r="AO343" s="27"/>
      <c r="AP343" s="27"/>
      <c r="AQ343" s="27"/>
      <c r="AR343" s="27"/>
      <c r="AS343" s="27"/>
      <c r="AT343" s="27"/>
      <c r="AU343" s="27"/>
      <c r="AV343" s="27"/>
      <c r="AW343" s="27"/>
      <c r="AX343" s="27"/>
      <c r="AY343" s="27"/>
      <c r="AZ343" s="27"/>
    </row>
    <row r="344" spans="3:52">
      <c r="C344" s="27"/>
      <c r="D344" s="27"/>
      <c r="E344" s="27"/>
      <c r="F344" s="27"/>
      <c r="G344" s="27"/>
      <c r="H344" s="27"/>
      <c r="I344" s="27"/>
      <c r="J344" s="27"/>
      <c r="K344" s="27"/>
      <c r="L344" s="27"/>
      <c r="M344" s="27"/>
      <c r="N344" s="27"/>
      <c r="O344" s="27"/>
      <c r="P344" s="27"/>
      <c r="Q344" s="27"/>
      <c r="U344" s="27"/>
      <c r="V344" s="27"/>
      <c r="W344" s="27"/>
      <c r="X344" s="27"/>
      <c r="Y344" s="27"/>
      <c r="Z344" s="27"/>
      <c r="AA344" s="27"/>
      <c r="AB344" s="27"/>
      <c r="AC344" s="27"/>
      <c r="AD344" s="27"/>
      <c r="AE344" s="27"/>
      <c r="AF344" s="27"/>
      <c r="AG344" s="27"/>
      <c r="AH344" s="27"/>
      <c r="AI344" s="27"/>
      <c r="AJ344" s="27"/>
      <c r="AK344" s="27"/>
      <c r="AL344" s="27"/>
      <c r="AM344" s="27"/>
      <c r="AN344" s="27"/>
      <c r="AO344" s="27"/>
      <c r="AP344" s="27"/>
      <c r="AQ344" s="27"/>
      <c r="AR344" s="27"/>
      <c r="AS344" s="27"/>
      <c r="AT344" s="27"/>
      <c r="AU344" s="27"/>
      <c r="AV344" s="27"/>
      <c r="AW344" s="27"/>
      <c r="AX344" s="27"/>
      <c r="AY344" s="27"/>
      <c r="AZ344" s="27"/>
    </row>
    <row r="345" spans="3:52">
      <c r="C345" s="27"/>
      <c r="D345" s="27"/>
      <c r="E345" s="27"/>
      <c r="F345" s="27"/>
      <c r="G345" s="27"/>
      <c r="H345" s="27"/>
      <c r="I345" s="27"/>
      <c r="J345" s="27"/>
      <c r="K345" s="27"/>
      <c r="L345" s="27"/>
      <c r="M345" s="27"/>
      <c r="N345" s="27"/>
      <c r="O345" s="27"/>
      <c r="P345" s="27"/>
      <c r="Q345" s="27"/>
      <c r="U345" s="27"/>
      <c r="V345" s="27"/>
      <c r="W345" s="27"/>
      <c r="X345" s="27"/>
      <c r="Y345" s="27"/>
      <c r="Z345" s="27"/>
      <c r="AA345" s="27"/>
      <c r="AB345" s="27"/>
      <c r="AC345" s="27"/>
      <c r="AD345" s="27"/>
      <c r="AE345" s="27"/>
      <c r="AF345" s="27"/>
      <c r="AG345" s="27"/>
      <c r="AH345" s="27"/>
      <c r="AI345" s="27"/>
      <c r="AJ345" s="27"/>
      <c r="AK345" s="27"/>
      <c r="AL345" s="27"/>
      <c r="AM345" s="27"/>
      <c r="AN345" s="27"/>
      <c r="AO345" s="27"/>
      <c r="AP345" s="27"/>
      <c r="AQ345" s="27"/>
      <c r="AR345" s="27"/>
      <c r="AS345" s="27"/>
      <c r="AT345" s="27"/>
      <c r="AU345" s="27"/>
      <c r="AV345" s="27"/>
      <c r="AW345" s="27"/>
      <c r="AX345" s="27"/>
      <c r="AY345" s="27"/>
      <c r="AZ345" s="27"/>
    </row>
    <row r="346" spans="3:52">
      <c r="C346" s="27"/>
      <c r="D346" s="27"/>
      <c r="E346" s="27"/>
      <c r="F346" s="27"/>
      <c r="G346" s="27"/>
      <c r="H346" s="27"/>
      <c r="I346" s="27"/>
      <c r="J346" s="27"/>
      <c r="K346" s="27"/>
      <c r="L346" s="27"/>
      <c r="M346" s="27"/>
      <c r="N346" s="27"/>
      <c r="O346" s="27"/>
      <c r="P346" s="27"/>
      <c r="Q346" s="27"/>
      <c r="U346" s="27"/>
      <c r="V346" s="27"/>
      <c r="W346" s="27"/>
      <c r="X346" s="27"/>
      <c r="Y346" s="27"/>
      <c r="Z346" s="27"/>
      <c r="AA346" s="27"/>
      <c r="AB346" s="27"/>
      <c r="AC346" s="27"/>
      <c r="AD346" s="27"/>
      <c r="AE346" s="27"/>
      <c r="AF346" s="27"/>
      <c r="AG346" s="27"/>
      <c r="AH346" s="27"/>
      <c r="AI346" s="27"/>
      <c r="AJ346" s="27"/>
      <c r="AK346" s="27"/>
      <c r="AL346" s="27"/>
      <c r="AM346" s="27"/>
      <c r="AN346" s="27"/>
      <c r="AO346" s="27"/>
      <c r="AP346" s="27"/>
      <c r="AQ346" s="27"/>
      <c r="AR346" s="27"/>
      <c r="AS346" s="27"/>
      <c r="AT346" s="27"/>
      <c r="AU346" s="27"/>
      <c r="AV346" s="27"/>
      <c r="AW346" s="27"/>
      <c r="AX346" s="27"/>
      <c r="AY346" s="27"/>
      <c r="AZ346" s="27"/>
    </row>
    <row r="347" spans="3:52">
      <c r="C347" s="27"/>
      <c r="D347" s="27"/>
      <c r="E347" s="27"/>
      <c r="F347" s="27"/>
      <c r="G347" s="27"/>
      <c r="H347" s="27"/>
      <c r="I347" s="27"/>
      <c r="J347" s="27"/>
      <c r="K347" s="27"/>
      <c r="L347" s="27"/>
      <c r="M347" s="27"/>
      <c r="N347" s="27"/>
      <c r="O347" s="27"/>
      <c r="P347" s="27"/>
      <c r="Q347" s="27"/>
      <c r="U347" s="27"/>
      <c r="V347" s="27"/>
      <c r="W347" s="27"/>
      <c r="X347" s="27"/>
      <c r="Y347" s="27"/>
      <c r="Z347" s="27"/>
      <c r="AA347" s="27"/>
      <c r="AB347" s="27"/>
      <c r="AC347" s="27"/>
      <c r="AD347" s="27"/>
      <c r="AE347" s="27"/>
      <c r="AF347" s="27"/>
      <c r="AG347" s="27"/>
      <c r="AH347" s="27"/>
      <c r="AI347" s="27"/>
      <c r="AJ347" s="27"/>
      <c r="AK347" s="27"/>
      <c r="AL347" s="27"/>
      <c r="AM347" s="27"/>
      <c r="AN347" s="27"/>
      <c r="AO347" s="27"/>
      <c r="AP347" s="27"/>
      <c r="AQ347" s="27"/>
      <c r="AR347" s="27"/>
      <c r="AS347" s="27"/>
      <c r="AT347" s="27"/>
      <c r="AU347" s="27"/>
      <c r="AV347" s="27"/>
      <c r="AW347" s="27"/>
      <c r="AX347" s="27"/>
      <c r="AY347" s="27"/>
      <c r="AZ347" s="27"/>
    </row>
    <row r="348" spans="3:52">
      <c r="C348" s="27"/>
      <c r="D348" s="27"/>
      <c r="E348" s="27"/>
      <c r="F348" s="27"/>
      <c r="G348" s="27"/>
      <c r="H348" s="27"/>
      <c r="I348" s="27"/>
      <c r="J348" s="27"/>
      <c r="K348" s="27"/>
      <c r="L348" s="27"/>
      <c r="M348" s="27"/>
      <c r="N348" s="27"/>
      <c r="O348" s="27"/>
      <c r="P348" s="27"/>
      <c r="Q348" s="27"/>
      <c r="U348" s="27"/>
      <c r="V348" s="27"/>
      <c r="W348" s="27"/>
      <c r="X348" s="27"/>
      <c r="Y348" s="27"/>
      <c r="Z348" s="27"/>
      <c r="AA348" s="27"/>
      <c r="AB348" s="27"/>
      <c r="AC348" s="27"/>
      <c r="AD348" s="27"/>
      <c r="AE348" s="27"/>
      <c r="AF348" s="27"/>
      <c r="AG348" s="27"/>
      <c r="AH348" s="27"/>
      <c r="AI348" s="27"/>
      <c r="AJ348" s="27"/>
      <c r="AK348" s="27"/>
      <c r="AL348" s="27"/>
      <c r="AM348" s="27"/>
      <c r="AN348" s="27"/>
      <c r="AO348" s="27"/>
      <c r="AP348" s="27"/>
      <c r="AQ348" s="27"/>
      <c r="AR348" s="27"/>
      <c r="AS348" s="27"/>
      <c r="AT348" s="27"/>
      <c r="AU348" s="27"/>
      <c r="AV348" s="27"/>
      <c r="AW348" s="27"/>
      <c r="AX348" s="27"/>
      <c r="AY348" s="27"/>
      <c r="AZ348" s="27"/>
    </row>
    <row r="349" spans="3:52">
      <c r="C349" s="27"/>
      <c r="D349" s="27"/>
      <c r="E349" s="27"/>
      <c r="F349" s="27"/>
      <c r="G349" s="27"/>
      <c r="H349" s="27"/>
      <c r="I349" s="27"/>
      <c r="J349" s="27"/>
      <c r="K349" s="27"/>
      <c r="L349" s="27"/>
      <c r="M349" s="27"/>
      <c r="N349" s="27"/>
      <c r="O349" s="27"/>
      <c r="P349" s="27"/>
      <c r="Q349" s="27"/>
      <c r="U349" s="27"/>
      <c r="V349" s="27"/>
      <c r="W349" s="27"/>
      <c r="X349" s="27"/>
      <c r="Y349" s="27"/>
      <c r="Z349" s="27"/>
      <c r="AA349" s="27"/>
      <c r="AB349" s="27"/>
      <c r="AC349" s="27"/>
      <c r="AD349" s="27"/>
      <c r="AE349" s="27"/>
      <c r="AF349" s="27"/>
      <c r="AG349" s="27"/>
      <c r="AH349" s="27"/>
      <c r="AI349" s="27"/>
      <c r="AJ349" s="27"/>
      <c r="AK349" s="27"/>
      <c r="AL349" s="27"/>
      <c r="AM349" s="27"/>
      <c r="AN349" s="27"/>
      <c r="AO349" s="27"/>
      <c r="AP349" s="27"/>
      <c r="AQ349" s="27"/>
      <c r="AR349" s="27"/>
      <c r="AS349" s="27"/>
      <c r="AT349" s="27"/>
      <c r="AU349" s="27"/>
      <c r="AV349" s="27"/>
      <c r="AW349" s="27"/>
      <c r="AX349" s="27"/>
      <c r="AY349" s="27"/>
      <c r="AZ349" s="27"/>
    </row>
    <row r="350" spans="3:52">
      <c r="C350" s="27"/>
      <c r="D350" s="27"/>
      <c r="E350" s="27"/>
      <c r="F350" s="27"/>
      <c r="G350" s="27"/>
      <c r="H350" s="27"/>
      <c r="I350" s="27"/>
      <c r="J350" s="27"/>
      <c r="K350" s="27"/>
      <c r="L350" s="27"/>
      <c r="M350" s="27"/>
      <c r="N350" s="27"/>
      <c r="O350" s="27"/>
      <c r="P350" s="27"/>
      <c r="Q350" s="27"/>
      <c r="U350" s="27"/>
      <c r="V350" s="27"/>
      <c r="W350" s="27"/>
      <c r="X350" s="27"/>
      <c r="Y350" s="27"/>
      <c r="Z350" s="27"/>
      <c r="AA350" s="27"/>
      <c r="AB350" s="27"/>
      <c r="AC350" s="27"/>
      <c r="AD350" s="27"/>
      <c r="AE350" s="27"/>
      <c r="AF350" s="27"/>
      <c r="AG350" s="27"/>
      <c r="AH350" s="27"/>
      <c r="AI350" s="27"/>
      <c r="AJ350" s="27"/>
      <c r="AK350" s="27"/>
      <c r="AL350" s="27"/>
      <c r="AM350" s="27"/>
      <c r="AN350" s="27"/>
      <c r="AO350" s="27"/>
      <c r="AP350" s="27"/>
      <c r="AQ350" s="27"/>
      <c r="AR350" s="27"/>
      <c r="AS350" s="27"/>
      <c r="AT350" s="27"/>
      <c r="AU350" s="27"/>
      <c r="AV350" s="27"/>
      <c r="AW350" s="27"/>
      <c r="AX350" s="27"/>
      <c r="AY350" s="27"/>
      <c r="AZ350" s="27"/>
    </row>
    <row r="351" spans="3:52">
      <c r="C351" s="27"/>
      <c r="D351" s="27"/>
      <c r="E351" s="27"/>
      <c r="F351" s="27"/>
      <c r="G351" s="27"/>
      <c r="H351" s="27"/>
      <c r="I351" s="27"/>
      <c r="J351" s="27"/>
      <c r="K351" s="27"/>
      <c r="L351" s="27"/>
      <c r="M351" s="27"/>
      <c r="N351" s="27"/>
      <c r="O351" s="27"/>
      <c r="P351" s="27"/>
      <c r="Q351" s="27"/>
      <c r="U351" s="27"/>
      <c r="V351" s="27"/>
      <c r="W351" s="27"/>
      <c r="X351" s="27"/>
      <c r="Y351" s="27"/>
      <c r="Z351" s="27"/>
      <c r="AA351" s="27"/>
      <c r="AB351" s="27"/>
      <c r="AC351" s="27"/>
      <c r="AD351" s="27"/>
      <c r="AE351" s="27"/>
      <c r="AF351" s="27"/>
      <c r="AG351" s="27"/>
      <c r="AH351" s="27"/>
      <c r="AI351" s="27"/>
      <c r="AJ351" s="27"/>
      <c r="AK351" s="27"/>
      <c r="AL351" s="27"/>
      <c r="AM351" s="27"/>
      <c r="AN351" s="27"/>
      <c r="AO351" s="27"/>
      <c r="AP351" s="27"/>
      <c r="AQ351" s="27"/>
      <c r="AR351" s="27"/>
      <c r="AS351" s="27"/>
      <c r="AT351" s="27"/>
      <c r="AU351" s="27"/>
      <c r="AV351" s="27"/>
      <c r="AW351" s="27"/>
      <c r="AX351" s="27"/>
      <c r="AY351" s="27"/>
      <c r="AZ351" s="27"/>
    </row>
    <row r="352" spans="3:52">
      <c r="C352" s="27"/>
      <c r="D352" s="27"/>
      <c r="E352" s="27"/>
      <c r="F352" s="27"/>
      <c r="G352" s="27"/>
      <c r="H352" s="27"/>
      <c r="I352" s="27"/>
      <c r="J352" s="27"/>
      <c r="K352" s="27"/>
      <c r="L352" s="27"/>
      <c r="M352" s="27"/>
      <c r="N352" s="27"/>
      <c r="O352" s="27"/>
      <c r="P352" s="27"/>
      <c r="Q352" s="27"/>
      <c r="U352" s="27"/>
      <c r="V352" s="27"/>
      <c r="W352" s="27"/>
      <c r="X352" s="27"/>
      <c r="Y352" s="27"/>
      <c r="Z352" s="27"/>
      <c r="AA352" s="27"/>
      <c r="AB352" s="27"/>
      <c r="AC352" s="27"/>
      <c r="AD352" s="27"/>
      <c r="AE352" s="27"/>
      <c r="AF352" s="27"/>
      <c r="AG352" s="27"/>
      <c r="AH352" s="27"/>
      <c r="AI352" s="27"/>
      <c r="AJ352" s="27"/>
      <c r="AK352" s="27"/>
      <c r="AL352" s="27"/>
      <c r="AM352" s="27"/>
      <c r="AN352" s="27"/>
      <c r="AO352" s="27"/>
      <c r="AP352" s="27"/>
      <c r="AQ352" s="27"/>
      <c r="AR352" s="27"/>
      <c r="AS352" s="27"/>
      <c r="AT352" s="27"/>
      <c r="AU352" s="27"/>
      <c r="AV352" s="27"/>
      <c r="AW352" s="27"/>
      <c r="AX352" s="27"/>
      <c r="AY352" s="27"/>
      <c r="AZ352" s="27"/>
    </row>
    <row r="353" spans="3:52">
      <c r="C353" s="27"/>
      <c r="D353" s="27"/>
      <c r="E353" s="27"/>
      <c r="F353" s="27"/>
      <c r="G353" s="27"/>
      <c r="H353" s="27"/>
      <c r="I353" s="27"/>
      <c r="J353" s="27"/>
      <c r="K353" s="27"/>
      <c r="L353" s="27"/>
      <c r="M353" s="27"/>
      <c r="N353" s="27"/>
      <c r="O353" s="27"/>
      <c r="P353" s="27"/>
      <c r="Q353" s="27"/>
      <c r="U353" s="27"/>
      <c r="V353" s="27"/>
      <c r="W353" s="27"/>
      <c r="X353" s="27"/>
      <c r="Y353" s="27"/>
      <c r="Z353" s="27"/>
      <c r="AA353" s="27"/>
      <c r="AB353" s="27"/>
      <c r="AC353" s="27"/>
      <c r="AD353" s="27"/>
      <c r="AE353" s="27"/>
      <c r="AF353" s="27"/>
      <c r="AG353" s="27"/>
      <c r="AH353" s="27"/>
      <c r="AI353" s="27"/>
      <c r="AJ353" s="27"/>
      <c r="AK353" s="27"/>
      <c r="AL353" s="27"/>
      <c r="AM353" s="27"/>
      <c r="AN353" s="27"/>
      <c r="AO353" s="27"/>
      <c r="AP353" s="27"/>
      <c r="AQ353" s="27"/>
      <c r="AR353" s="27"/>
      <c r="AS353" s="27"/>
      <c r="AT353" s="27"/>
      <c r="AU353" s="27"/>
      <c r="AV353" s="27"/>
      <c r="AW353" s="27"/>
      <c r="AX353" s="27"/>
      <c r="AY353" s="27"/>
      <c r="AZ353" s="27"/>
    </row>
    <row r="354" spans="3:52">
      <c r="C354" s="27"/>
      <c r="D354" s="27"/>
      <c r="E354" s="27"/>
      <c r="F354" s="27"/>
      <c r="G354" s="27"/>
      <c r="H354" s="27"/>
      <c r="I354" s="27"/>
      <c r="J354" s="27"/>
      <c r="K354" s="27"/>
      <c r="L354" s="27"/>
      <c r="M354" s="27"/>
      <c r="N354" s="27"/>
      <c r="O354" s="27"/>
      <c r="P354" s="27"/>
      <c r="Q354" s="27"/>
      <c r="U354" s="27"/>
      <c r="V354" s="27"/>
      <c r="W354" s="27"/>
      <c r="X354" s="27"/>
      <c r="Y354" s="27"/>
      <c r="Z354" s="27"/>
      <c r="AA354" s="27"/>
      <c r="AB354" s="27"/>
      <c r="AC354" s="27"/>
      <c r="AD354" s="27"/>
      <c r="AE354" s="27"/>
      <c r="AF354" s="27"/>
      <c r="AG354" s="27"/>
      <c r="AH354" s="27"/>
      <c r="AI354" s="27"/>
      <c r="AJ354" s="27"/>
      <c r="AK354" s="27"/>
      <c r="AL354" s="27"/>
      <c r="AM354" s="27"/>
      <c r="AN354" s="27"/>
      <c r="AO354" s="27"/>
      <c r="AP354" s="27"/>
      <c r="AQ354" s="27"/>
      <c r="AR354" s="27"/>
      <c r="AS354" s="27"/>
      <c r="AT354" s="27"/>
      <c r="AU354" s="27"/>
      <c r="AV354" s="27"/>
      <c r="AW354" s="27"/>
      <c r="AX354" s="27"/>
      <c r="AY354" s="27"/>
      <c r="AZ354" s="27"/>
    </row>
    <row r="355" spans="3:52">
      <c r="C355" s="27"/>
      <c r="D355" s="27"/>
      <c r="E355" s="27"/>
      <c r="F355" s="27"/>
      <c r="G355" s="27"/>
      <c r="H355" s="27"/>
      <c r="I355" s="27"/>
      <c r="J355" s="27"/>
      <c r="K355" s="27"/>
      <c r="L355" s="27"/>
      <c r="M355" s="27"/>
      <c r="N355" s="27"/>
      <c r="O355" s="27"/>
      <c r="P355" s="27"/>
      <c r="Q355" s="27"/>
      <c r="U355" s="27"/>
      <c r="V355" s="27"/>
      <c r="W355" s="27"/>
      <c r="X355" s="27"/>
      <c r="Y355" s="27"/>
      <c r="Z355" s="27"/>
      <c r="AA355" s="27"/>
      <c r="AB355" s="27"/>
      <c r="AC355" s="27"/>
      <c r="AD355" s="27"/>
      <c r="AE355" s="27"/>
      <c r="AF355" s="27"/>
      <c r="AG355" s="27"/>
      <c r="AH355" s="27"/>
      <c r="AI355" s="27"/>
      <c r="AJ355" s="27"/>
      <c r="AK355" s="27"/>
      <c r="AL355" s="27"/>
      <c r="AM355" s="27"/>
      <c r="AN355" s="27"/>
      <c r="AO355" s="27"/>
      <c r="AP355" s="27"/>
      <c r="AQ355" s="27"/>
      <c r="AR355" s="27"/>
      <c r="AS355" s="27"/>
      <c r="AT355" s="27"/>
      <c r="AU355" s="27"/>
      <c r="AV355" s="27"/>
      <c r="AW355" s="27"/>
      <c r="AX355" s="27"/>
      <c r="AY355" s="27"/>
      <c r="AZ355" s="27"/>
    </row>
    <row r="356" spans="3:52">
      <c r="C356" s="27"/>
      <c r="D356" s="27"/>
      <c r="E356" s="27"/>
      <c r="F356" s="27"/>
      <c r="G356" s="27"/>
      <c r="H356" s="27"/>
      <c r="I356" s="27"/>
      <c r="J356" s="27"/>
      <c r="K356" s="27"/>
      <c r="L356" s="27"/>
      <c r="M356" s="27"/>
      <c r="N356" s="27"/>
      <c r="O356" s="27"/>
      <c r="P356" s="27"/>
      <c r="Q356" s="27"/>
      <c r="U356" s="27"/>
      <c r="V356" s="27"/>
      <c r="W356" s="27"/>
      <c r="X356" s="27"/>
      <c r="Y356" s="27"/>
      <c r="Z356" s="27"/>
      <c r="AA356" s="27"/>
      <c r="AB356" s="27"/>
      <c r="AC356" s="27"/>
      <c r="AD356" s="27"/>
      <c r="AE356" s="27"/>
      <c r="AF356" s="27"/>
      <c r="AG356" s="27"/>
      <c r="AH356" s="27"/>
      <c r="AI356" s="27"/>
      <c r="AJ356" s="27"/>
      <c r="AK356" s="27"/>
      <c r="AL356" s="27"/>
      <c r="AM356" s="27"/>
      <c r="AN356" s="27"/>
      <c r="AO356" s="27"/>
      <c r="AP356" s="27"/>
      <c r="AQ356" s="27"/>
      <c r="AR356" s="27"/>
      <c r="AS356" s="27"/>
      <c r="AT356" s="27"/>
      <c r="AU356" s="27"/>
      <c r="AV356" s="27"/>
      <c r="AW356" s="27"/>
      <c r="AX356" s="27"/>
      <c r="AY356" s="27"/>
      <c r="AZ356" s="27"/>
    </row>
    <row r="357" spans="3:52">
      <c r="C357" s="27"/>
      <c r="D357" s="27"/>
      <c r="E357" s="27"/>
      <c r="F357" s="27"/>
      <c r="G357" s="27"/>
      <c r="H357" s="27"/>
      <c r="I357" s="27"/>
      <c r="J357" s="27"/>
      <c r="K357" s="27"/>
      <c r="L357" s="27"/>
      <c r="M357" s="27"/>
      <c r="N357" s="27"/>
      <c r="O357" s="27"/>
      <c r="P357" s="27"/>
      <c r="Q357" s="27"/>
      <c r="U357" s="27"/>
      <c r="V357" s="27"/>
      <c r="W357" s="27"/>
      <c r="X357" s="27"/>
      <c r="Y357" s="27"/>
      <c r="Z357" s="27"/>
      <c r="AA357" s="27"/>
      <c r="AB357" s="27"/>
      <c r="AC357" s="27"/>
      <c r="AD357" s="27"/>
      <c r="AE357" s="27"/>
      <c r="AF357" s="27"/>
      <c r="AG357" s="27"/>
      <c r="AH357" s="27"/>
      <c r="AI357" s="27"/>
      <c r="AJ357" s="27"/>
      <c r="AK357" s="27"/>
      <c r="AL357" s="27"/>
      <c r="AM357" s="27"/>
      <c r="AN357" s="27"/>
      <c r="AO357" s="27"/>
      <c r="AP357" s="27"/>
      <c r="AQ357" s="27"/>
      <c r="AR357" s="27"/>
      <c r="AS357" s="27"/>
      <c r="AT357" s="27"/>
      <c r="AU357" s="27"/>
      <c r="AV357" s="27"/>
      <c r="AW357" s="27"/>
      <c r="AX357" s="27"/>
      <c r="AY357" s="27"/>
      <c r="AZ357" s="27"/>
    </row>
    <row r="358" spans="3:52">
      <c r="C358" s="27"/>
      <c r="D358" s="27"/>
      <c r="E358" s="27"/>
      <c r="F358" s="27"/>
      <c r="G358" s="27"/>
      <c r="H358" s="27"/>
      <c r="I358" s="27"/>
      <c r="J358" s="27"/>
      <c r="K358" s="27"/>
      <c r="L358" s="27"/>
      <c r="M358" s="27"/>
      <c r="N358" s="27"/>
      <c r="O358" s="27"/>
      <c r="P358" s="27"/>
      <c r="Q358" s="27"/>
      <c r="U358" s="27"/>
      <c r="V358" s="27"/>
      <c r="W358" s="27"/>
      <c r="X358" s="27"/>
      <c r="Y358" s="27"/>
      <c r="Z358" s="27"/>
      <c r="AA358" s="27"/>
      <c r="AB358" s="27"/>
      <c r="AC358" s="27"/>
      <c r="AD358" s="27"/>
      <c r="AE358" s="27"/>
      <c r="AF358" s="27"/>
      <c r="AG358" s="27"/>
      <c r="AH358" s="27"/>
      <c r="AI358" s="27"/>
      <c r="AJ358" s="27"/>
      <c r="AK358" s="27"/>
      <c r="AL358" s="27"/>
      <c r="AM358" s="27"/>
      <c r="AN358" s="27"/>
      <c r="AO358" s="27"/>
      <c r="AP358" s="27"/>
      <c r="AQ358" s="27"/>
      <c r="AR358" s="27"/>
      <c r="AS358" s="27"/>
      <c r="AT358" s="27"/>
      <c r="AU358" s="27"/>
      <c r="AV358" s="27"/>
      <c r="AW358" s="27"/>
      <c r="AX358" s="27"/>
      <c r="AY358" s="27"/>
      <c r="AZ358" s="27"/>
    </row>
    <row r="359" spans="3:52">
      <c r="C359" s="27"/>
      <c r="D359" s="27"/>
      <c r="E359" s="27"/>
      <c r="F359" s="27"/>
      <c r="G359" s="27"/>
      <c r="H359" s="27"/>
      <c r="I359" s="27"/>
      <c r="J359" s="27"/>
      <c r="K359" s="27"/>
      <c r="L359" s="27"/>
      <c r="M359" s="27"/>
      <c r="N359" s="27"/>
      <c r="O359" s="27"/>
      <c r="P359" s="27"/>
      <c r="Q359" s="27"/>
      <c r="U359" s="27"/>
      <c r="V359" s="27"/>
      <c r="W359" s="27"/>
      <c r="X359" s="27"/>
      <c r="Y359" s="27"/>
      <c r="Z359" s="27"/>
      <c r="AA359" s="27"/>
      <c r="AB359" s="27"/>
      <c r="AC359" s="27"/>
      <c r="AD359" s="27"/>
      <c r="AE359" s="27"/>
      <c r="AF359" s="27"/>
      <c r="AG359" s="27"/>
      <c r="AH359" s="27"/>
      <c r="AI359" s="27"/>
      <c r="AJ359" s="27"/>
      <c r="AK359" s="27"/>
      <c r="AL359" s="27"/>
      <c r="AM359" s="27"/>
      <c r="AN359" s="27"/>
      <c r="AO359" s="27"/>
      <c r="AP359" s="27"/>
      <c r="AQ359" s="27"/>
      <c r="AR359" s="27"/>
      <c r="AS359" s="27"/>
      <c r="AT359" s="27"/>
      <c r="AU359" s="27"/>
      <c r="AV359" s="27"/>
      <c r="AW359" s="27"/>
      <c r="AX359" s="27"/>
      <c r="AY359" s="27"/>
      <c r="AZ359" s="27"/>
    </row>
    <row r="360" spans="3:52">
      <c r="C360" s="27"/>
      <c r="D360" s="27"/>
      <c r="E360" s="27"/>
      <c r="F360" s="27"/>
      <c r="G360" s="27"/>
      <c r="H360" s="27"/>
      <c r="I360" s="27"/>
      <c r="J360" s="27"/>
      <c r="K360" s="27"/>
      <c r="L360" s="27"/>
      <c r="M360" s="27"/>
      <c r="N360" s="27"/>
      <c r="O360" s="27"/>
      <c r="P360" s="27"/>
      <c r="Q360" s="27"/>
      <c r="U360" s="27"/>
      <c r="V360" s="27"/>
      <c r="W360" s="27"/>
      <c r="X360" s="27"/>
      <c r="Y360" s="27"/>
      <c r="Z360" s="27"/>
      <c r="AA360" s="27"/>
      <c r="AB360" s="27"/>
      <c r="AC360" s="27"/>
      <c r="AD360" s="27"/>
      <c r="AE360" s="27"/>
      <c r="AF360" s="27"/>
      <c r="AG360" s="27"/>
      <c r="AH360" s="27"/>
      <c r="AI360" s="27"/>
      <c r="AJ360" s="27"/>
      <c r="AK360" s="27"/>
      <c r="AL360" s="27"/>
      <c r="AM360" s="27"/>
      <c r="AN360" s="27"/>
      <c r="AO360" s="27"/>
      <c r="AP360" s="27"/>
      <c r="AQ360" s="27"/>
      <c r="AR360" s="27"/>
      <c r="AS360" s="27"/>
      <c r="AT360" s="27"/>
      <c r="AU360" s="27"/>
      <c r="AV360" s="27"/>
      <c r="AW360" s="27"/>
      <c r="AX360" s="27"/>
      <c r="AY360" s="27"/>
      <c r="AZ360" s="27"/>
    </row>
    <row r="361" spans="3:52">
      <c r="C361" s="27"/>
      <c r="D361" s="27"/>
      <c r="E361" s="27"/>
      <c r="F361" s="27"/>
      <c r="G361" s="27"/>
      <c r="H361" s="27"/>
      <c r="I361" s="27"/>
      <c r="J361" s="27"/>
      <c r="K361" s="27"/>
      <c r="L361" s="27"/>
      <c r="M361" s="27"/>
      <c r="N361" s="27"/>
      <c r="O361" s="27"/>
      <c r="P361" s="27"/>
      <c r="Q361" s="27"/>
      <c r="U361" s="27"/>
      <c r="V361" s="27"/>
      <c r="W361" s="27"/>
      <c r="X361" s="27"/>
      <c r="Y361" s="27"/>
      <c r="Z361" s="27"/>
      <c r="AA361" s="27"/>
      <c r="AB361" s="27"/>
      <c r="AC361" s="27"/>
      <c r="AD361" s="27"/>
      <c r="AE361" s="27"/>
      <c r="AF361" s="27"/>
      <c r="AG361" s="27"/>
      <c r="AH361" s="27"/>
      <c r="AI361" s="27"/>
      <c r="AJ361" s="27"/>
      <c r="AK361" s="27"/>
      <c r="AL361" s="27"/>
      <c r="AM361" s="27"/>
      <c r="AN361" s="27"/>
      <c r="AO361" s="27"/>
      <c r="AP361" s="27"/>
      <c r="AQ361" s="27"/>
      <c r="AR361" s="27"/>
      <c r="AS361" s="27"/>
      <c r="AT361" s="27"/>
      <c r="AU361" s="27"/>
      <c r="AV361" s="27"/>
      <c r="AW361" s="27"/>
      <c r="AX361" s="27"/>
      <c r="AY361" s="27"/>
      <c r="AZ361" s="27"/>
    </row>
    <row r="362" spans="3:52">
      <c r="C362" s="27"/>
      <c r="D362" s="27"/>
      <c r="E362" s="27"/>
      <c r="F362" s="27"/>
      <c r="G362" s="27"/>
      <c r="H362" s="27"/>
      <c r="I362" s="27"/>
      <c r="J362" s="27"/>
      <c r="K362" s="27"/>
      <c r="L362" s="27"/>
      <c r="M362" s="27"/>
      <c r="N362" s="27"/>
      <c r="O362" s="27"/>
      <c r="P362" s="27"/>
      <c r="Q362" s="27"/>
      <c r="U362" s="27"/>
      <c r="V362" s="27"/>
      <c r="W362" s="27"/>
      <c r="X362" s="27"/>
      <c r="Y362" s="27"/>
      <c r="Z362" s="27"/>
      <c r="AA362" s="27"/>
      <c r="AB362" s="27"/>
      <c r="AC362" s="27"/>
      <c r="AD362" s="27"/>
      <c r="AE362" s="27"/>
      <c r="AF362" s="27"/>
      <c r="AG362" s="27"/>
      <c r="AH362" s="27"/>
      <c r="AI362" s="27"/>
      <c r="AJ362" s="27"/>
      <c r="AK362" s="27"/>
      <c r="AL362" s="27"/>
      <c r="AM362" s="27"/>
      <c r="AN362" s="27"/>
      <c r="AO362" s="27"/>
      <c r="AP362" s="27"/>
      <c r="AQ362" s="27"/>
      <c r="AR362" s="27"/>
      <c r="AS362" s="27"/>
      <c r="AT362" s="27"/>
      <c r="AU362" s="27"/>
      <c r="AV362" s="27"/>
      <c r="AW362" s="27"/>
      <c r="AX362" s="27"/>
      <c r="AY362" s="27"/>
      <c r="AZ362" s="27"/>
    </row>
    <row r="363" spans="3:52">
      <c r="C363" s="27"/>
      <c r="D363" s="27"/>
      <c r="E363" s="27"/>
      <c r="F363" s="27"/>
      <c r="G363" s="27"/>
      <c r="H363" s="27"/>
      <c r="I363" s="27"/>
      <c r="J363" s="27"/>
      <c r="K363" s="27"/>
      <c r="L363" s="27"/>
      <c r="M363" s="27"/>
      <c r="N363" s="27"/>
      <c r="O363" s="27"/>
      <c r="P363" s="27"/>
      <c r="Q363" s="27"/>
      <c r="U363" s="27"/>
      <c r="V363" s="27"/>
      <c r="W363" s="27"/>
      <c r="X363" s="27"/>
      <c r="Y363" s="27"/>
      <c r="Z363" s="27"/>
      <c r="AA363" s="27"/>
      <c r="AB363" s="27"/>
      <c r="AC363" s="27"/>
      <c r="AD363" s="27"/>
      <c r="AE363" s="27"/>
      <c r="AF363" s="27"/>
      <c r="AG363" s="27"/>
      <c r="AH363" s="27"/>
      <c r="AI363" s="27"/>
      <c r="AJ363" s="27"/>
      <c r="AK363" s="27"/>
      <c r="AL363" s="27"/>
      <c r="AM363" s="27"/>
      <c r="AN363" s="27"/>
      <c r="AO363" s="27"/>
      <c r="AP363" s="27"/>
      <c r="AQ363" s="27"/>
      <c r="AR363" s="27"/>
      <c r="AS363" s="27"/>
      <c r="AT363" s="27"/>
      <c r="AU363" s="27"/>
      <c r="AV363" s="27"/>
      <c r="AW363" s="27"/>
      <c r="AX363" s="27"/>
      <c r="AY363" s="27"/>
      <c r="AZ363" s="27"/>
    </row>
    <row r="364" spans="3:52">
      <c r="C364" s="27"/>
      <c r="D364" s="27"/>
      <c r="E364" s="27"/>
      <c r="F364" s="27"/>
      <c r="G364" s="27"/>
      <c r="H364" s="27"/>
      <c r="I364" s="27"/>
      <c r="J364" s="27"/>
      <c r="K364" s="27"/>
      <c r="L364" s="27"/>
      <c r="M364" s="27"/>
      <c r="N364" s="27"/>
      <c r="O364" s="27"/>
      <c r="P364" s="27"/>
      <c r="Q364" s="27"/>
      <c r="U364" s="27"/>
      <c r="V364" s="27"/>
      <c r="W364" s="27"/>
      <c r="X364" s="27"/>
      <c r="Y364" s="27"/>
      <c r="Z364" s="27"/>
      <c r="AA364" s="27"/>
      <c r="AB364" s="27"/>
      <c r="AC364" s="27"/>
      <c r="AD364" s="27"/>
      <c r="AE364" s="27"/>
      <c r="AF364" s="27"/>
      <c r="AG364" s="27"/>
      <c r="AH364" s="27"/>
      <c r="AI364" s="27"/>
      <c r="AJ364" s="27"/>
      <c r="AK364" s="27"/>
      <c r="AL364" s="27"/>
      <c r="AM364" s="27"/>
      <c r="AN364" s="27"/>
      <c r="AO364" s="27"/>
      <c r="AP364" s="27"/>
      <c r="AQ364" s="27"/>
      <c r="AR364" s="27"/>
      <c r="AS364" s="27"/>
      <c r="AT364" s="27"/>
      <c r="AU364" s="27"/>
      <c r="AV364" s="27"/>
      <c r="AW364" s="27"/>
      <c r="AX364" s="27"/>
      <c r="AY364" s="27"/>
      <c r="AZ364" s="27"/>
    </row>
    <row r="365" spans="3:52">
      <c r="C365" s="27"/>
      <c r="D365" s="27"/>
      <c r="E365" s="27"/>
      <c r="F365" s="27"/>
      <c r="G365" s="27"/>
      <c r="H365" s="27"/>
      <c r="I365" s="27"/>
      <c r="J365" s="27"/>
      <c r="K365" s="27"/>
      <c r="L365" s="27"/>
      <c r="M365" s="27"/>
      <c r="N365" s="27"/>
      <c r="O365" s="27"/>
      <c r="P365" s="27"/>
      <c r="Q365" s="27"/>
      <c r="U365" s="27"/>
      <c r="V365" s="27"/>
      <c r="W365" s="27"/>
      <c r="X365" s="27"/>
      <c r="Y365" s="27"/>
      <c r="Z365" s="27"/>
      <c r="AA365" s="27"/>
      <c r="AB365" s="27"/>
      <c r="AC365" s="27"/>
      <c r="AD365" s="27"/>
      <c r="AE365" s="27"/>
      <c r="AF365" s="27"/>
      <c r="AG365" s="27"/>
      <c r="AH365" s="27"/>
      <c r="AI365" s="27"/>
      <c r="AJ365" s="27"/>
      <c r="AK365" s="27"/>
      <c r="AL365" s="27"/>
      <c r="AM365" s="27"/>
      <c r="AN365" s="27"/>
      <c r="AO365" s="27"/>
      <c r="AP365" s="27"/>
      <c r="AQ365" s="27"/>
      <c r="AR365" s="27"/>
      <c r="AS365" s="27"/>
      <c r="AT365" s="27"/>
      <c r="AU365" s="27"/>
      <c r="AV365" s="27"/>
      <c r="AW365" s="27"/>
      <c r="AX365" s="27"/>
      <c r="AY365" s="27"/>
      <c r="AZ365" s="27"/>
    </row>
    <row r="366" spans="3:52">
      <c r="C366" s="27"/>
      <c r="D366" s="27"/>
      <c r="E366" s="27"/>
      <c r="F366" s="27"/>
      <c r="G366" s="27"/>
      <c r="H366" s="27"/>
      <c r="I366" s="27"/>
      <c r="J366" s="27"/>
      <c r="K366" s="27"/>
      <c r="L366" s="27"/>
      <c r="M366" s="27"/>
      <c r="N366" s="27"/>
      <c r="O366" s="27"/>
      <c r="P366" s="27"/>
      <c r="Q366" s="27"/>
      <c r="U366" s="27"/>
      <c r="V366" s="27"/>
      <c r="W366" s="27"/>
      <c r="X366" s="27"/>
      <c r="Y366" s="27"/>
      <c r="Z366" s="27"/>
      <c r="AA366" s="27"/>
      <c r="AB366" s="27"/>
      <c r="AC366" s="27"/>
      <c r="AD366" s="27"/>
      <c r="AE366" s="27"/>
      <c r="AF366" s="27"/>
      <c r="AG366" s="27"/>
      <c r="AH366" s="27"/>
      <c r="AI366" s="27"/>
      <c r="AJ366" s="27"/>
      <c r="AK366" s="27"/>
      <c r="AL366" s="27"/>
      <c r="AM366" s="27"/>
      <c r="AN366" s="27"/>
      <c r="AO366" s="27"/>
      <c r="AP366" s="27"/>
      <c r="AQ366" s="27"/>
      <c r="AR366" s="27"/>
      <c r="AS366" s="27"/>
      <c r="AT366" s="27"/>
      <c r="AU366" s="27"/>
      <c r="AV366" s="27"/>
      <c r="AW366" s="27"/>
      <c r="AX366" s="27"/>
      <c r="AY366" s="27"/>
      <c r="AZ366" s="27"/>
    </row>
    <row r="367" spans="3:52">
      <c r="C367" s="27"/>
      <c r="D367" s="27"/>
      <c r="E367" s="27"/>
      <c r="F367" s="27"/>
      <c r="G367" s="27"/>
      <c r="H367" s="27"/>
      <c r="I367" s="27"/>
      <c r="J367" s="27"/>
      <c r="K367" s="27"/>
      <c r="L367" s="27"/>
      <c r="M367" s="27"/>
      <c r="N367" s="27"/>
      <c r="O367" s="27"/>
      <c r="P367" s="27"/>
      <c r="Q367" s="27"/>
      <c r="U367" s="27"/>
      <c r="V367" s="27"/>
      <c r="W367" s="27"/>
      <c r="X367" s="27"/>
      <c r="Y367" s="27"/>
      <c r="Z367" s="27"/>
      <c r="AA367" s="27"/>
      <c r="AB367" s="27"/>
      <c r="AC367" s="27"/>
      <c r="AD367" s="27"/>
      <c r="AE367" s="27"/>
      <c r="AF367" s="27"/>
      <c r="AG367" s="27"/>
      <c r="AH367" s="27"/>
      <c r="AI367" s="27"/>
      <c r="AJ367" s="27"/>
      <c r="AK367" s="27"/>
      <c r="AL367" s="27"/>
      <c r="AM367" s="27"/>
      <c r="AN367" s="27"/>
      <c r="AO367" s="27"/>
      <c r="AP367" s="27"/>
      <c r="AQ367" s="27"/>
      <c r="AR367" s="27"/>
      <c r="AS367" s="27"/>
      <c r="AT367" s="27"/>
      <c r="AU367" s="27"/>
      <c r="AV367" s="27"/>
      <c r="AW367" s="27"/>
      <c r="AX367" s="27"/>
      <c r="AY367" s="27"/>
      <c r="AZ367" s="27"/>
    </row>
    <row r="368" spans="3:52">
      <c r="C368" s="27"/>
      <c r="D368" s="27"/>
      <c r="E368" s="27"/>
      <c r="F368" s="27"/>
      <c r="G368" s="27"/>
      <c r="H368" s="27"/>
      <c r="I368" s="27"/>
      <c r="J368" s="27"/>
      <c r="K368" s="27"/>
      <c r="L368" s="27"/>
      <c r="M368" s="27"/>
      <c r="N368" s="27"/>
      <c r="O368" s="27"/>
      <c r="P368" s="27"/>
      <c r="Q368" s="27"/>
      <c r="U368" s="27"/>
      <c r="V368" s="27"/>
      <c r="W368" s="27"/>
      <c r="X368" s="27"/>
      <c r="Y368" s="27"/>
      <c r="Z368" s="27"/>
      <c r="AA368" s="27"/>
      <c r="AB368" s="27"/>
      <c r="AC368" s="27"/>
      <c r="AD368" s="27"/>
      <c r="AE368" s="27"/>
      <c r="AF368" s="27"/>
      <c r="AG368" s="27"/>
      <c r="AH368" s="27"/>
      <c r="AI368" s="27"/>
      <c r="AJ368" s="27"/>
      <c r="AK368" s="27"/>
      <c r="AL368" s="27"/>
      <c r="AM368" s="27"/>
      <c r="AN368" s="27"/>
      <c r="AO368" s="27"/>
      <c r="AP368" s="27"/>
      <c r="AQ368" s="27"/>
      <c r="AR368" s="27"/>
      <c r="AS368" s="27"/>
      <c r="AT368" s="27"/>
      <c r="AU368" s="27"/>
      <c r="AV368" s="27"/>
      <c r="AW368" s="27"/>
      <c r="AX368" s="27"/>
      <c r="AY368" s="27"/>
      <c r="AZ368" s="27"/>
    </row>
    <row r="369" spans="3:52">
      <c r="C369" s="27"/>
      <c r="D369" s="27"/>
      <c r="E369" s="27"/>
      <c r="F369" s="27"/>
      <c r="G369" s="27"/>
      <c r="H369" s="27"/>
      <c r="I369" s="27"/>
      <c r="J369" s="27"/>
      <c r="K369" s="27"/>
      <c r="L369" s="27"/>
      <c r="M369" s="27"/>
      <c r="N369" s="27"/>
      <c r="O369" s="27"/>
      <c r="P369" s="27"/>
      <c r="Q369" s="27"/>
      <c r="U369" s="27"/>
      <c r="V369" s="27"/>
      <c r="W369" s="27"/>
      <c r="X369" s="27"/>
      <c r="Y369" s="27"/>
      <c r="Z369" s="27"/>
      <c r="AA369" s="27"/>
      <c r="AB369" s="27"/>
      <c r="AC369" s="27"/>
      <c r="AD369" s="27"/>
      <c r="AE369" s="27"/>
      <c r="AF369" s="27"/>
      <c r="AG369" s="27"/>
      <c r="AH369" s="27"/>
      <c r="AI369" s="27"/>
      <c r="AJ369" s="27"/>
      <c r="AK369" s="27"/>
      <c r="AL369" s="27"/>
      <c r="AM369" s="27"/>
      <c r="AN369" s="27"/>
      <c r="AO369" s="27"/>
      <c r="AP369" s="27"/>
      <c r="AQ369" s="27"/>
      <c r="AR369" s="27"/>
      <c r="AS369" s="27"/>
      <c r="AT369" s="27"/>
      <c r="AU369" s="27"/>
      <c r="AV369" s="27"/>
      <c r="AW369" s="27"/>
      <c r="AX369" s="27"/>
      <c r="AY369" s="27"/>
      <c r="AZ369" s="27"/>
    </row>
    <row r="370" spans="3:52">
      <c r="C370" s="27"/>
      <c r="D370" s="27"/>
      <c r="E370" s="27"/>
      <c r="F370" s="27"/>
      <c r="G370" s="27"/>
      <c r="H370" s="27"/>
      <c r="I370" s="27"/>
      <c r="J370" s="27"/>
      <c r="K370" s="27"/>
      <c r="L370" s="27"/>
      <c r="M370" s="27"/>
      <c r="N370" s="27"/>
      <c r="O370" s="27"/>
      <c r="P370" s="27"/>
      <c r="Q370" s="27"/>
      <c r="U370" s="27"/>
      <c r="V370" s="27"/>
      <c r="W370" s="27"/>
      <c r="X370" s="27"/>
      <c r="Y370" s="27"/>
      <c r="Z370" s="27"/>
      <c r="AA370" s="27"/>
      <c r="AB370" s="27"/>
      <c r="AC370" s="27"/>
      <c r="AD370" s="27"/>
      <c r="AE370" s="27"/>
      <c r="AF370" s="27"/>
      <c r="AG370" s="27"/>
      <c r="AH370" s="27"/>
      <c r="AI370" s="27"/>
      <c r="AJ370" s="27"/>
      <c r="AK370" s="27"/>
      <c r="AL370" s="27"/>
      <c r="AM370" s="27"/>
      <c r="AN370" s="27"/>
      <c r="AO370" s="27"/>
      <c r="AP370" s="27"/>
      <c r="AQ370" s="27"/>
      <c r="AR370" s="27"/>
      <c r="AS370" s="27"/>
      <c r="AT370" s="27"/>
      <c r="AU370" s="27"/>
      <c r="AV370" s="27"/>
      <c r="AW370" s="27"/>
      <c r="AX370" s="27"/>
      <c r="AY370" s="27"/>
      <c r="AZ370" s="27"/>
    </row>
    <row r="371" spans="3:52">
      <c r="C371" s="27"/>
      <c r="D371" s="27"/>
      <c r="E371" s="27"/>
      <c r="F371" s="27"/>
      <c r="G371" s="27"/>
      <c r="H371" s="27"/>
      <c r="I371" s="27"/>
      <c r="J371" s="27"/>
      <c r="K371" s="27"/>
      <c r="L371" s="27"/>
      <c r="M371" s="27"/>
      <c r="N371" s="27"/>
      <c r="O371" s="27"/>
      <c r="P371" s="27"/>
      <c r="Q371" s="27"/>
      <c r="U371" s="27"/>
      <c r="V371" s="27"/>
      <c r="W371" s="27"/>
      <c r="X371" s="27"/>
      <c r="Y371" s="27"/>
      <c r="Z371" s="27"/>
      <c r="AA371" s="27"/>
      <c r="AB371" s="27"/>
      <c r="AC371" s="27"/>
      <c r="AD371" s="27"/>
      <c r="AE371" s="27"/>
      <c r="AF371" s="27"/>
      <c r="AG371" s="27"/>
      <c r="AH371" s="27"/>
      <c r="AI371" s="27"/>
      <c r="AJ371" s="27"/>
      <c r="AK371" s="27"/>
      <c r="AL371" s="27"/>
      <c r="AM371" s="27"/>
      <c r="AN371" s="27"/>
      <c r="AO371" s="27"/>
      <c r="AP371" s="27"/>
      <c r="AQ371" s="27"/>
      <c r="AR371" s="27"/>
      <c r="AS371" s="27"/>
      <c r="AT371" s="27"/>
      <c r="AU371" s="27"/>
      <c r="AV371" s="27"/>
      <c r="AW371" s="27"/>
      <c r="AX371" s="27"/>
      <c r="AY371" s="27"/>
      <c r="AZ371" s="27"/>
    </row>
    <row r="372" spans="3:52">
      <c r="C372" s="27"/>
      <c r="D372" s="27"/>
      <c r="E372" s="27"/>
      <c r="F372" s="27"/>
      <c r="G372" s="27"/>
      <c r="H372" s="27"/>
      <c r="I372" s="27"/>
      <c r="J372" s="27"/>
      <c r="K372" s="27"/>
      <c r="L372" s="27"/>
      <c r="M372" s="27"/>
      <c r="N372" s="27"/>
      <c r="O372" s="27"/>
      <c r="P372" s="27"/>
      <c r="Q372" s="27"/>
      <c r="U372" s="27"/>
      <c r="V372" s="27"/>
      <c r="W372" s="27"/>
      <c r="X372" s="27"/>
      <c r="Y372" s="27"/>
      <c r="Z372" s="27"/>
      <c r="AA372" s="27"/>
      <c r="AB372" s="27"/>
      <c r="AC372" s="27"/>
      <c r="AD372" s="27"/>
      <c r="AE372" s="27"/>
      <c r="AF372" s="27"/>
      <c r="AG372" s="27"/>
      <c r="AH372" s="27"/>
      <c r="AI372" s="27"/>
      <c r="AJ372" s="27"/>
      <c r="AK372" s="27"/>
      <c r="AL372" s="27"/>
      <c r="AM372" s="27"/>
      <c r="AN372" s="27"/>
      <c r="AO372" s="27"/>
      <c r="AP372" s="27"/>
      <c r="AQ372" s="27"/>
      <c r="AR372" s="27"/>
      <c r="AS372" s="27"/>
      <c r="AT372" s="27"/>
      <c r="AU372" s="27"/>
      <c r="AV372" s="27"/>
      <c r="AW372" s="27"/>
      <c r="AX372" s="27"/>
      <c r="AY372" s="27"/>
      <c r="AZ372" s="27"/>
    </row>
    <row r="373" spans="3:52">
      <c r="C373" s="27"/>
      <c r="D373" s="27"/>
      <c r="E373" s="27"/>
      <c r="F373" s="27"/>
      <c r="G373" s="27"/>
      <c r="H373" s="27"/>
      <c r="I373" s="27"/>
      <c r="J373" s="27"/>
      <c r="K373" s="27"/>
      <c r="L373" s="27"/>
      <c r="M373" s="27"/>
      <c r="N373" s="27"/>
      <c r="O373" s="27"/>
      <c r="P373" s="27"/>
      <c r="Q373" s="27"/>
      <c r="U373" s="27"/>
      <c r="V373" s="27"/>
      <c r="W373" s="27"/>
      <c r="X373" s="27"/>
      <c r="Y373" s="27"/>
      <c r="Z373" s="27"/>
      <c r="AA373" s="27"/>
      <c r="AB373" s="27"/>
      <c r="AC373" s="27"/>
      <c r="AD373" s="27"/>
      <c r="AE373" s="27"/>
      <c r="AF373" s="27"/>
      <c r="AG373" s="27"/>
      <c r="AH373" s="27"/>
      <c r="AI373" s="27"/>
      <c r="AJ373" s="27"/>
      <c r="AK373" s="27"/>
      <c r="AL373" s="27"/>
      <c r="AM373" s="27"/>
      <c r="AN373" s="27"/>
      <c r="AO373" s="27"/>
      <c r="AP373" s="27"/>
      <c r="AQ373" s="27"/>
      <c r="AR373" s="27"/>
      <c r="AS373" s="27"/>
      <c r="AT373" s="27"/>
      <c r="AU373" s="27"/>
      <c r="AV373" s="27"/>
      <c r="AW373" s="27"/>
      <c r="AX373" s="27"/>
      <c r="AY373" s="27"/>
      <c r="AZ373" s="27"/>
    </row>
    <row r="374" spans="3:52">
      <c r="C374" s="27"/>
      <c r="D374" s="27"/>
      <c r="E374" s="27"/>
      <c r="F374" s="27"/>
      <c r="G374" s="27"/>
      <c r="H374" s="27"/>
      <c r="I374" s="27"/>
      <c r="J374" s="27"/>
      <c r="K374" s="27"/>
      <c r="L374" s="27"/>
      <c r="M374" s="27"/>
      <c r="N374" s="27"/>
      <c r="O374" s="27"/>
      <c r="P374" s="27"/>
      <c r="Q374" s="27"/>
      <c r="U374" s="27"/>
      <c r="V374" s="27"/>
      <c r="W374" s="27"/>
      <c r="X374" s="27"/>
      <c r="Y374" s="27"/>
      <c r="Z374" s="27"/>
      <c r="AA374" s="27"/>
      <c r="AB374" s="27"/>
      <c r="AC374" s="27"/>
      <c r="AD374" s="27"/>
      <c r="AE374" s="27"/>
      <c r="AF374" s="27"/>
      <c r="AG374" s="27"/>
      <c r="AH374" s="27"/>
      <c r="AI374" s="27"/>
      <c r="AJ374" s="27"/>
      <c r="AK374" s="27"/>
      <c r="AL374" s="27"/>
      <c r="AM374" s="27"/>
      <c r="AN374" s="27"/>
      <c r="AO374" s="27"/>
      <c r="AP374" s="27"/>
      <c r="AQ374" s="27"/>
      <c r="AR374" s="27"/>
      <c r="AS374" s="27"/>
      <c r="AT374" s="27"/>
      <c r="AU374" s="27"/>
      <c r="AV374" s="27"/>
      <c r="AW374" s="27"/>
      <c r="AX374" s="27"/>
      <c r="AY374" s="27"/>
      <c r="AZ374" s="27"/>
    </row>
    <row r="375" spans="3:52">
      <c r="C375" s="27"/>
      <c r="D375" s="27"/>
      <c r="E375" s="27"/>
      <c r="F375" s="27"/>
      <c r="G375" s="27"/>
      <c r="H375" s="27"/>
      <c r="I375" s="27"/>
      <c r="J375" s="27"/>
      <c r="K375" s="27"/>
      <c r="L375" s="27"/>
      <c r="M375" s="27"/>
      <c r="N375" s="27"/>
      <c r="O375" s="27"/>
      <c r="P375" s="27"/>
      <c r="Q375" s="27"/>
      <c r="U375" s="27"/>
      <c r="V375" s="27"/>
      <c r="W375" s="27"/>
      <c r="X375" s="27"/>
      <c r="Y375" s="27"/>
      <c r="Z375" s="27"/>
      <c r="AA375" s="27"/>
      <c r="AB375" s="27"/>
      <c r="AC375" s="27"/>
      <c r="AD375" s="27"/>
      <c r="AE375" s="27"/>
      <c r="AF375" s="27"/>
      <c r="AG375" s="27"/>
      <c r="AH375" s="27"/>
      <c r="AI375" s="27"/>
      <c r="AJ375" s="27"/>
      <c r="AK375" s="27"/>
      <c r="AL375" s="27"/>
      <c r="AM375" s="27"/>
      <c r="AN375" s="27"/>
      <c r="AO375" s="27"/>
      <c r="AP375" s="27"/>
      <c r="AQ375" s="27"/>
      <c r="AR375" s="27"/>
      <c r="AS375" s="27"/>
      <c r="AT375" s="27"/>
      <c r="AU375" s="27"/>
      <c r="AV375" s="27"/>
      <c r="AW375" s="27"/>
      <c r="AX375" s="27"/>
      <c r="AY375" s="27"/>
      <c r="AZ375" s="27"/>
    </row>
    <row r="376" spans="3:52">
      <c r="C376" s="27"/>
      <c r="D376" s="27"/>
      <c r="E376" s="27"/>
      <c r="F376" s="27"/>
      <c r="G376" s="27"/>
      <c r="H376" s="27"/>
      <c r="I376" s="27"/>
      <c r="J376" s="27"/>
      <c r="K376" s="27"/>
      <c r="L376" s="27"/>
      <c r="M376" s="27"/>
      <c r="N376" s="27"/>
      <c r="O376" s="27"/>
      <c r="P376" s="27"/>
      <c r="Q376" s="27"/>
      <c r="U376" s="27"/>
      <c r="V376" s="27"/>
      <c r="W376" s="27"/>
      <c r="X376" s="27"/>
      <c r="Y376" s="27"/>
      <c r="Z376" s="27"/>
      <c r="AA376" s="27"/>
      <c r="AB376" s="27"/>
      <c r="AC376" s="27"/>
      <c r="AD376" s="27"/>
      <c r="AE376" s="27"/>
      <c r="AF376" s="27"/>
      <c r="AG376" s="27"/>
      <c r="AH376" s="27"/>
      <c r="AI376" s="27"/>
      <c r="AJ376" s="27"/>
      <c r="AK376" s="27"/>
      <c r="AL376" s="27"/>
      <c r="AM376" s="27"/>
      <c r="AN376" s="27"/>
      <c r="AO376" s="27"/>
      <c r="AP376" s="27"/>
      <c r="AQ376" s="27"/>
      <c r="AR376" s="27"/>
      <c r="AS376" s="27"/>
      <c r="AT376" s="27"/>
      <c r="AU376" s="27"/>
      <c r="AV376" s="27"/>
      <c r="AW376" s="27"/>
      <c r="AX376" s="27"/>
      <c r="AY376" s="27"/>
      <c r="AZ376" s="27"/>
    </row>
    <row r="377" spans="3:52">
      <c r="C377" s="27"/>
      <c r="D377" s="27"/>
      <c r="E377" s="27"/>
      <c r="F377" s="27"/>
      <c r="G377" s="27"/>
      <c r="H377" s="27"/>
      <c r="I377" s="27"/>
      <c r="J377" s="27"/>
      <c r="K377" s="27"/>
      <c r="L377" s="27"/>
      <c r="M377" s="27"/>
      <c r="N377" s="27"/>
      <c r="O377" s="27"/>
      <c r="P377" s="27"/>
      <c r="Q377" s="27"/>
      <c r="U377" s="27"/>
      <c r="V377" s="27"/>
      <c r="W377" s="27"/>
      <c r="X377" s="27"/>
      <c r="Y377" s="27"/>
      <c r="Z377" s="27"/>
      <c r="AA377" s="27"/>
      <c r="AB377" s="27"/>
      <c r="AC377" s="27"/>
      <c r="AD377" s="27"/>
      <c r="AE377" s="27"/>
      <c r="AF377" s="27"/>
      <c r="AG377" s="27"/>
      <c r="AH377" s="27"/>
      <c r="AI377" s="27"/>
      <c r="AJ377" s="27"/>
      <c r="AK377" s="27"/>
      <c r="AL377" s="27"/>
      <c r="AM377" s="27"/>
      <c r="AN377" s="27"/>
      <c r="AO377" s="27"/>
      <c r="AP377" s="27"/>
      <c r="AQ377" s="27"/>
      <c r="AR377" s="27"/>
      <c r="AS377" s="27"/>
      <c r="AT377" s="27"/>
      <c r="AU377" s="27"/>
      <c r="AV377" s="27"/>
      <c r="AW377" s="27"/>
      <c r="AX377" s="27"/>
      <c r="AY377" s="27"/>
      <c r="AZ377" s="27"/>
    </row>
    <row r="378" spans="3:52">
      <c r="C378" s="27"/>
      <c r="D378" s="27"/>
      <c r="E378" s="27"/>
      <c r="F378" s="27"/>
      <c r="G378" s="27"/>
      <c r="H378" s="27"/>
      <c r="I378" s="27"/>
      <c r="J378" s="27"/>
      <c r="K378" s="27"/>
      <c r="L378" s="27"/>
      <c r="M378" s="27"/>
      <c r="N378" s="27"/>
      <c r="O378" s="27"/>
      <c r="P378" s="27"/>
      <c r="Q378" s="27"/>
      <c r="U378" s="27"/>
      <c r="V378" s="27"/>
      <c r="W378" s="27"/>
      <c r="X378" s="27"/>
      <c r="Y378" s="27"/>
      <c r="Z378" s="27"/>
      <c r="AA378" s="27"/>
      <c r="AB378" s="27"/>
      <c r="AC378" s="27"/>
      <c r="AD378" s="27"/>
      <c r="AE378" s="27"/>
      <c r="AF378" s="27"/>
      <c r="AG378" s="27"/>
      <c r="AH378" s="27"/>
      <c r="AI378" s="27"/>
      <c r="AJ378" s="27"/>
      <c r="AK378" s="27"/>
      <c r="AL378" s="27"/>
      <c r="AM378" s="27"/>
      <c r="AN378" s="27"/>
      <c r="AO378" s="27"/>
      <c r="AP378" s="27"/>
      <c r="AQ378" s="27"/>
      <c r="AR378" s="27"/>
      <c r="AS378" s="27"/>
      <c r="AT378" s="27"/>
      <c r="AU378" s="27"/>
      <c r="AV378" s="27"/>
      <c r="AW378" s="27"/>
      <c r="AX378" s="27"/>
      <c r="AY378" s="27"/>
      <c r="AZ378" s="27"/>
    </row>
    <row r="379" spans="3:52">
      <c r="C379" s="27"/>
      <c r="D379" s="27"/>
      <c r="E379" s="27"/>
      <c r="F379" s="27"/>
      <c r="G379" s="27"/>
      <c r="H379" s="27"/>
      <c r="I379" s="27"/>
      <c r="J379" s="27"/>
      <c r="K379" s="27"/>
      <c r="L379" s="27"/>
      <c r="M379" s="27"/>
      <c r="N379" s="27"/>
      <c r="O379" s="27"/>
      <c r="P379" s="27"/>
      <c r="Q379" s="27"/>
      <c r="U379" s="27"/>
      <c r="V379" s="27"/>
      <c r="W379" s="27"/>
      <c r="X379" s="27"/>
      <c r="Y379" s="27"/>
      <c r="Z379" s="27"/>
      <c r="AA379" s="27"/>
      <c r="AB379" s="27"/>
      <c r="AC379" s="27"/>
      <c r="AD379" s="27"/>
      <c r="AE379" s="27"/>
      <c r="AF379" s="27"/>
      <c r="AG379" s="27"/>
      <c r="AH379" s="27"/>
      <c r="AI379" s="27"/>
      <c r="AJ379" s="27"/>
      <c r="AK379" s="27"/>
      <c r="AL379" s="27"/>
      <c r="AM379" s="27"/>
      <c r="AN379" s="27"/>
      <c r="AO379" s="27"/>
      <c r="AP379" s="27"/>
      <c r="AQ379" s="27"/>
      <c r="AR379" s="27"/>
      <c r="AS379" s="27"/>
      <c r="AT379" s="27"/>
      <c r="AU379" s="27"/>
      <c r="AV379" s="27"/>
      <c r="AW379" s="27"/>
      <c r="AX379" s="27"/>
      <c r="AY379" s="27"/>
      <c r="AZ379" s="27"/>
    </row>
    <row r="380" spans="3:52">
      <c r="C380" s="27"/>
      <c r="D380" s="27"/>
      <c r="E380" s="27"/>
      <c r="F380" s="27"/>
      <c r="G380" s="27"/>
      <c r="H380" s="27"/>
      <c r="I380" s="27"/>
      <c r="J380" s="27"/>
      <c r="K380" s="27"/>
      <c r="L380" s="27"/>
      <c r="M380" s="27"/>
      <c r="N380" s="27"/>
      <c r="O380" s="27"/>
      <c r="P380" s="27"/>
      <c r="Q380" s="27"/>
      <c r="U380" s="27"/>
      <c r="V380" s="27"/>
      <c r="W380" s="27"/>
      <c r="X380" s="27"/>
      <c r="Y380" s="27"/>
      <c r="Z380" s="27"/>
      <c r="AA380" s="27"/>
      <c r="AB380" s="27"/>
      <c r="AC380" s="27"/>
      <c r="AD380" s="27"/>
      <c r="AE380" s="27"/>
      <c r="AF380" s="27"/>
      <c r="AG380" s="27"/>
      <c r="AH380" s="27"/>
      <c r="AI380" s="27"/>
      <c r="AJ380" s="27"/>
      <c r="AK380" s="27"/>
      <c r="AL380" s="27"/>
      <c r="AM380" s="27"/>
      <c r="AN380" s="27"/>
      <c r="AO380" s="27"/>
      <c r="AP380" s="27"/>
      <c r="AQ380" s="27"/>
      <c r="AR380" s="27"/>
      <c r="AS380" s="27"/>
      <c r="AT380" s="27"/>
      <c r="AU380" s="27"/>
      <c r="AV380" s="27"/>
      <c r="AW380" s="27"/>
      <c r="AX380" s="27"/>
      <c r="AY380" s="27"/>
      <c r="AZ380" s="27"/>
    </row>
    <row r="381" spans="3:52">
      <c r="C381" s="27"/>
      <c r="D381" s="27"/>
      <c r="E381" s="27"/>
      <c r="F381" s="27"/>
      <c r="G381" s="27"/>
      <c r="H381" s="27"/>
      <c r="I381" s="27"/>
      <c r="J381" s="27"/>
      <c r="K381" s="27"/>
      <c r="L381" s="27"/>
      <c r="M381" s="27"/>
      <c r="N381" s="27"/>
      <c r="O381" s="27"/>
      <c r="P381" s="27"/>
      <c r="Q381" s="27"/>
      <c r="U381" s="27"/>
      <c r="V381" s="27"/>
      <c r="W381" s="27"/>
      <c r="X381" s="27"/>
      <c r="Y381" s="27"/>
      <c r="Z381" s="27"/>
      <c r="AA381" s="27"/>
      <c r="AB381" s="27"/>
      <c r="AC381" s="27"/>
      <c r="AD381" s="27"/>
      <c r="AE381" s="27"/>
      <c r="AF381" s="27"/>
      <c r="AG381" s="27"/>
      <c r="AH381" s="27"/>
      <c r="AI381" s="27"/>
      <c r="AJ381" s="27"/>
      <c r="AK381" s="27"/>
      <c r="AL381" s="27"/>
      <c r="AM381" s="27"/>
      <c r="AN381" s="27"/>
      <c r="AO381" s="27"/>
      <c r="AP381" s="27"/>
      <c r="AQ381" s="27"/>
      <c r="AR381" s="27"/>
      <c r="AS381" s="27"/>
      <c r="AT381" s="27"/>
      <c r="AU381" s="27"/>
      <c r="AV381" s="27"/>
      <c r="AW381" s="27"/>
      <c r="AX381" s="27"/>
      <c r="AY381" s="27"/>
      <c r="AZ381" s="27"/>
    </row>
    <row r="382" spans="3:52">
      <c r="C382" s="27"/>
      <c r="D382" s="27"/>
      <c r="E382" s="27"/>
      <c r="F382" s="27"/>
      <c r="G382" s="27"/>
      <c r="H382" s="27"/>
      <c r="I382" s="27"/>
      <c r="J382" s="27"/>
      <c r="K382" s="27"/>
      <c r="L382" s="27"/>
      <c r="M382" s="27"/>
      <c r="N382" s="27"/>
      <c r="O382" s="27"/>
      <c r="P382" s="27"/>
      <c r="Q382" s="27"/>
      <c r="U382" s="27"/>
      <c r="V382" s="27"/>
      <c r="W382" s="27"/>
      <c r="X382" s="27"/>
      <c r="Y382" s="27"/>
      <c r="Z382" s="27"/>
      <c r="AA382" s="27"/>
      <c r="AB382" s="27"/>
      <c r="AC382" s="27"/>
      <c r="AD382" s="27"/>
      <c r="AE382" s="27"/>
      <c r="AF382" s="27"/>
      <c r="AG382" s="27"/>
      <c r="AH382" s="27"/>
      <c r="AI382" s="27"/>
      <c r="AJ382" s="27"/>
      <c r="AK382" s="27"/>
      <c r="AL382" s="27"/>
      <c r="AM382" s="27"/>
      <c r="AN382" s="27"/>
      <c r="AO382" s="27"/>
      <c r="AP382" s="27"/>
      <c r="AQ382" s="27"/>
      <c r="AR382" s="27"/>
      <c r="AS382" s="27"/>
      <c r="AT382" s="27"/>
      <c r="AU382" s="27"/>
      <c r="AV382" s="27"/>
      <c r="AW382" s="27"/>
      <c r="AX382" s="27"/>
      <c r="AY382" s="27"/>
      <c r="AZ382" s="27"/>
    </row>
    <row r="383" spans="3:52">
      <c r="C383" s="27"/>
      <c r="D383" s="27"/>
      <c r="E383" s="27"/>
      <c r="F383" s="27"/>
      <c r="G383" s="27"/>
      <c r="H383" s="27"/>
      <c r="I383" s="27"/>
      <c r="J383" s="27"/>
      <c r="K383" s="27"/>
      <c r="L383" s="27"/>
      <c r="M383" s="27"/>
      <c r="N383" s="27"/>
      <c r="O383" s="27"/>
      <c r="P383" s="27"/>
      <c r="Q383" s="27"/>
      <c r="U383" s="27"/>
      <c r="V383" s="27"/>
      <c r="W383" s="27"/>
      <c r="X383" s="27"/>
      <c r="Y383" s="27"/>
      <c r="Z383" s="27"/>
      <c r="AA383" s="27"/>
      <c r="AB383" s="27"/>
      <c r="AC383" s="27"/>
      <c r="AD383" s="27"/>
      <c r="AE383" s="27"/>
      <c r="AF383" s="27"/>
      <c r="AG383" s="27"/>
      <c r="AH383" s="27"/>
      <c r="AI383" s="27"/>
      <c r="AJ383" s="27"/>
      <c r="AK383" s="27"/>
      <c r="AL383" s="27"/>
      <c r="AM383" s="27"/>
      <c r="AN383" s="27"/>
      <c r="AO383" s="27"/>
      <c r="AP383" s="27"/>
      <c r="AQ383" s="27"/>
      <c r="AR383" s="27"/>
      <c r="AS383" s="27"/>
      <c r="AT383" s="27"/>
      <c r="AU383" s="27"/>
      <c r="AV383" s="27"/>
      <c r="AW383" s="27"/>
      <c r="AX383" s="27"/>
      <c r="AY383" s="27"/>
      <c r="AZ383" s="27"/>
    </row>
    <row r="384" spans="3:52">
      <c r="C384" s="27"/>
      <c r="D384" s="27"/>
      <c r="E384" s="27"/>
      <c r="F384" s="27"/>
      <c r="G384" s="27"/>
      <c r="H384" s="27"/>
      <c r="I384" s="27"/>
      <c r="J384" s="27"/>
      <c r="K384" s="27"/>
      <c r="L384" s="27"/>
      <c r="M384" s="27"/>
      <c r="N384" s="27"/>
      <c r="O384" s="27"/>
      <c r="P384" s="27"/>
      <c r="Q384" s="27"/>
      <c r="U384" s="27"/>
      <c r="V384" s="27"/>
      <c r="W384" s="27"/>
      <c r="X384" s="27"/>
      <c r="Y384" s="27"/>
      <c r="Z384" s="27"/>
      <c r="AA384" s="27"/>
      <c r="AB384" s="27"/>
      <c r="AC384" s="27"/>
      <c r="AD384" s="27"/>
      <c r="AE384" s="27"/>
      <c r="AF384" s="27"/>
      <c r="AG384" s="27"/>
      <c r="AH384" s="27"/>
      <c r="AI384" s="27"/>
      <c r="AJ384" s="27"/>
      <c r="AK384" s="27"/>
      <c r="AL384" s="27"/>
      <c r="AM384" s="27"/>
      <c r="AN384" s="27"/>
      <c r="AO384" s="27"/>
      <c r="AP384" s="27"/>
      <c r="AQ384" s="27"/>
      <c r="AR384" s="27"/>
      <c r="AS384" s="27"/>
      <c r="AT384" s="27"/>
      <c r="AU384" s="27"/>
      <c r="AV384" s="27"/>
      <c r="AW384" s="27"/>
      <c r="AX384" s="27"/>
      <c r="AY384" s="27"/>
      <c r="AZ384" s="27"/>
    </row>
    <row r="385" spans="3:52">
      <c r="C385" s="27"/>
      <c r="D385" s="27"/>
      <c r="E385" s="27"/>
      <c r="F385" s="27"/>
      <c r="G385" s="27"/>
      <c r="H385" s="27"/>
      <c r="I385" s="27"/>
      <c r="J385" s="27"/>
      <c r="K385" s="27"/>
      <c r="L385" s="27"/>
      <c r="M385" s="27"/>
      <c r="N385" s="27"/>
      <c r="O385" s="27"/>
      <c r="P385" s="27"/>
      <c r="Q385" s="27"/>
      <c r="U385" s="27"/>
      <c r="V385" s="27"/>
      <c r="W385" s="27"/>
      <c r="X385" s="27"/>
      <c r="Y385" s="27"/>
      <c r="Z385" s="27"/>
      <c r="AA385" s="27"/>
      <c r="AB385" s="27"/>
      <c r="AC385" s="27"/>
      <c r="AD385" s="27"/>
      <c r="AE385" s="27"/>
      <c r="AF385" s="27"/>
      <c r="AG385" s="27"/>
      <c r="AH385" s="27"/>
      <c r="AI385" s="27"/>
      <c r="AJ385" s="27"/>
      <c r="AK385" s="27"/>
      <c r="AL385" s="27"/>
      <c r="AM385" s="27"/>
      <c r="AN385" s="27"/>
      <c r="AO385" s="27"/>
      <c r="AP385" s="27"/>
      <c r="AQ385" s="27"/>
      <c r="AR385" s="27"/>
      <c r="AS385" s="27"/>
      <c r="AT385" s="27"/>
      <c r="AU385" s="27"/>
      <c r="AV385" s="27"/>
      <c r="AW385" s="27"/>
      <c r="AX385" s="27"/>
      <c r="AY385" s="27"/>
      <c r="AZ385" s="27"/>
    </row>
    <row r="386" spans="3:52">
      <c r="C386" s="27"/>
      <c r="D386" s="27"/>
      <c r="E386" s="27"/>
      <c r="F386" s="27"/>
      <c r="G386" s="27"/>
      <c r="H386" s="27"/>
      <c r="I386" s="27"/>
      <c r="J386" s="27"/>
      <c r="K386" s="27"/>
      <c r="L386" s="27"/>
      <c r="M386" s="27"/>
      <c r="N386" s="27"/>
      <c r="O386" s="27"/>
      <c r="P386" s="27"/>
      <c r="Q386" s="27"/>
      <c r="U386" s="27"/>
      <c r="V386" s="27"/>
      <c r="W386" s="27"/>
      <c r="X386" s="27"/>
      <c r="Y386" s="27"/>
      <c r="Z386" s="27"/>
      <c r="AA386" s="27"/>
      <c r="AB386" s="27"/>
      <c r="AC386" s="27"/>
      <c r="AD386" s="27"/>
      <c r="AE386" s="27"/>
      <c r="AF386" s="27"/>
      <c r="AG386" s="27"/>
      <c r="AH386" s="27"/>
      <c r="AI386" s="27"/>
      <c r="AJ386" s="27"/>
      <c r="AK386" s="27"/>
      <c r="AL386" s="27"/>
      <c r="AM386" s="27"/>
      <c r="AN386" s="27"/>
      <c r="AO386" s="27"/>
      <c r="AP386" s="27"/>
      <c r="AQ386" s="27"/>
      <c r="AR386" s="27"/>
      <c r="AS386" s="27"/>
      <c r="AT386" s="27"/>
      <c r="AU386" s="27"/>
      <c r="AV386" s="27"/>
      <c r="AW386" s="27"/>
      <c r="AX386" s="27"/>
      <c r="AY386" s="27"/>
      <c r="AZ386" s="27"/>
    </row>
    <row r="387" spans="3:52">
      <c r="C387" s="27"/>
      <c r="D387" s="27"/>
      <c r="E387" s="27"/>
      <c r="F387" s="27"/>
      <c r="G387" s="27"/>
      <c r="H387" s="27"/>
      <c r="I387" s="27"/>
      <c r="J387" s="27"/>
      <c r="K387" s="27"/>
      <c r="L387" s="27"/>
      <c r="M387" s="27"/>
      <c r="N387" s="27"/>
      <c r="O387" s="27"/>
      <c r="P387" s="27"/>
      <c r="Q387" s="27"/>
      <c r="U387" s="27"/>
      <c r="V387" s="27"/>
      <c r="W387" s="27"/>
      <c r="X387" s="27"/>
      <c r="Y387" s="27"/>
      <c r="Z387" s="27"/>
      <c r="AA387" s="27"/>
      <c r="AB387" s="27"/>
      <c r="AC387" s="27"/>
      <c r="AD387" s="27"/>
      <c r="AE387" s="27"/>
      <c r="AF387" s="27"/>
      <c r="AG387" s="27"/>
      <c r="AH387" s="27"/>
      <c r="AI387" s="27"/>
      <c r="AJ387" s="27"/>
      <c r="AK387" s="27"/>
      <c r="AL387" s="27"/>
      <c r="AM387" s="27"/>
      <c r="AN387" s="27"/>
      <c r="AO387" s="27"/>
      <c r="AP387" s="27"/>
      <c r="AQ387" s="27"/>
      <c r="AR387" s="27"/>
      <c r="AS387" s="27"/>
      <c r="AT387" s="27"/>
      <c r="AU387" s="27"/>
      <c r="AV387" s="27"/>
      <c r="AW387" s="27"/>
      <c r="AX387" s="27"/>
      <c r="AY387" s="27"/>
      <c r="AZ387" s="27"/>
    </row>
    <row r="388" spans="3:52">
      <c r="C388" s="27"/>
      <c r="D388" s="27"/>
      <c r="E388" s="27"/>
      <c r="F388" s="27"/>
      <c r="G388" s="27"/>
      <c r="H388" s="27"/>
      <c r="I388" s="27"/>
      <c r="J388" s="27"/>
      <c r="K388" s="27"/>
      <c r="L388" s="27"/>
      <c r="M388" s="27"/>
      <c r="N388" s="27"/>
      <c r="O388" s="27"/>
      <c r="P388" s="27"/>
      <c r="Q388" s="27"/>
      <c r="U388" s="27"/>
      <c r="V388" s="27"/>
      <c r="W388" s="27"/>
      <c r="X388" s="27"/>
      <c r="Y388" s="27"/>
      <c r="Z388" s="27"/>
      <c r="AA388" s="27"/>
      <c r="AB388" s="27"/>
      <c r="AC388" s="27"/>
      <c r="AD388" s="27"/>
      <c r="AE388" s="27"/>
      <c r="AF388" s="27"/>
      <c r="AG388" s="27"/>
      <c r="AH388" s="27"/>
      <c r="AI388" s="27"/>
      <c r="AJ388" s="27"/>
      <c r="AK388" s="27"/>
      <c r="AL388" s="27"/>
      <c r="AM388" s="27"/>
      <c r="AN388" s="27"/>
      <c r="AO388" s="27"/>
      <c r="AP388" s="27"/>
      <c r="AQ388" s="27"/>
      <c r="AR388" s="27"/>
      <c r="AS388" s="27"/>
      <c r="AT388" s="27"/>
      <c r="AU388" s="27"/>
      <c r="AV388" s="27"/>
      <c r="AW388" s="27"/>
      <c r="AX388" s="27"/>
      <c r="AY388" s="27"/>
      <c r="AZ388" s="27"/>
    </row>
    <row r="389" spans="3:52">
      <c r="C389" s="27"/>
      <c r="D389" s="27"/>
      <c r="E389" s="27"/>
      <c r="F389" s="27"/>
      <c r="G389" s="27"/>
      <c r="H389" s="27"/>
      <c r="I389" s="27"/>
      <c r="J389" s="27"/>
      <c r="K389" s="27"/>
      <c r="L389" s="27"/>
      <c r="M389" s="27"/>
      <c r="N389" s="27"/>
      <c r="O389" s="27"/>
      <c r="P389" s="27"/>
      <c r="Q389" s="27"/>
      <c r="U389" s="27"/>
      <c r="V389" s="27"/>
      <c r="W389" s="27"/>
      <c r="X389" s="27"/>
      <c r="Y389" s="27"/>
      <c r="Z389" s="27"/>
      <c r="AA389" s="27"/>
      <c r="AB389" s="27"/>
      <c r="AC389" s="27"/>
      <c r="AD389" s="27"/>
      <c r="AE389" s="27"/>
      <c r="AF389" s="27"/>
      <c r="AG389" s="27"/>
      <c r="AH389" s="27"/>
      <c r="AI389" s="27"/>
      <c r="AJ389" s="27"/>
      <c r="AK389" s="27"/>
      <c r="AL389" s="27"/>
      <c r="AM389" s="27"/>
      <c r="AN389" s="27"/>
      <c r="AO389" s="27"/>
      <c r="AP389" s="27"/>
      <c r="AQ389" s="27"/>
      <c r="AR389" s="27"/>
      <c r="AS389" s="27"/>
      <c r="AT389" s="27"/>
      <c r="AU389" s="27"/>
      <c r="AV389" s="27"/>
      <c r="AW389" s="27"/>
      <c r="AX389" s="27"/>
      <c r="AY389" s="27"/>
      <c r="AZ389" s="27"/>
    </row>
    <row r="390" spans="3:52">
      <c r="C390" s="27"/>
      <c r="D390" s="27"/>
      <c r="E390" s="27"/>
      <c r="F390" s="27"/>
      <c r="G390" s="27"/>
      <c r="H390" s="27"/>
      <c r="I390" s="27"/>
      <c r="J390" s="27"/>
      <c r="K390" s="27"/>
      <c r="L390" s="27"/>
      <c r="M390" s="27"/>
      <c r="N390" s="27"/>
      <c r="O390" s="27"/>
      <c r="P390" s="27"/>
      <c r="Q390" s="27"/>
      <c r="U390" s="27"/>
      <c r="V390" s="27"/>
      <c r="W390" s="27"/>
      <c r="X390" s="27"/>
      <c r="Y390" s="27"/>
      <c r="Z390" s="27"/>
      <c r="AA390" s="27"/>
      <c r="AB390" s="27"/>
      <c r="AC390" s="27"/>
      <c r="AD390" s="27"/>
      <c r="AE390" s="27"/>
      <c r="AF390" s="27"/>
      <c r="AG390" s="27"/>
      <c r="AH390" s="27"/>
      <c r="AI390" s="27"/>
      <c r="AJ390" s="27"/>
      <c r="AK390" s="27"/>
      <c r="AL390" s="27"/>
      <c r="AM390" s="27"/>
      <c r="AN390" s="27"/>
      <c r="AO390" s="27"/>
      <c r="AP390" s="27"/>
      <c r="AQ390" s="27"/>
      <c r="AR390" s="27"/>
      <c r="AS390" s="27"/>
      <c r="AT390" s="27"/>
      <c r="AU390" s="27"/>
      <c r="AV390" s="27"/>
      <c r="AW390" s="27"/>
      <c r="AX390" s="27"/>
      <c r="AY390" s="27"/>
      <c r="AZ390" s="27"/>
    </row>
    <row r="391" spans="3:52">
      <c r="C391" s="27"/>
      <c r="D391" s="27"/>
      <c r="E391" s="27"/>
      <c r="F391" s="27"/>
      <c r="G391" s="27"/>
      <c r="H391" s="27"/>
      <c r="I391" s="27"/>
      <c r="J391" s="27"/>
      <c r="K391" s="27"/>
      <c r="L391" s="27"/>
      <c r="M391" s="27"/>
      <c r="N391" s="27"/>
      <c r="O391" s="27"/>
      <c r="P391" s="27"/>
      <c r="Q391" s="27"/>
      <c r="U391" s="27"/>
      <c r="V391" s="27"/>
      <c r="W391" s="27"/>
      <c r="X391" s="27"/>
      <c r="Y391" s="27"/>
      <c r="Z391" s="27"/>
      <c r="AA391" s="27"/>
      <c r="AB391" s="27"/>
      <c r="AC391" s="27"/>
      <c r="AD391" s="27"/>
      <c r="AE391" s="27"/>
      <c r="AF391" s="27"/>
      <c r="AG391" s="27"/>
      <c r="AH391" s="27"/>
      <c r="AI391" s="27"/>
      <c r="AJ391" s="27"/>
      <c r="AK391" s="27"/>
      <c r="AL391" s="27"/>
      <c r="AM391" s="27"/>
      <c r="AN391" s="27"/>
      <c r="AO391" s="27"/>
      <c r="AP391" s="27"/>
      <c r="AQ391" s="27"/>
      <c r="AR391" s="27"/>
      <c r="AS391" s="27"/>
      <c r="AT391" s="27"/>
      <c r="AU391" s="27"/>
      <c r="AV391" s="27"/>
      <c r="AW391" s="27"/>
      <c r="AX391" s="27"/>
      <c r="AY391" s="27"/>
      <c r="AZ391" s="27"/>
    </row>
    <row r="392" spans="3:52">
      <c r="C392" s="27"/>
      <c r="D392" s="27"/>
      <c r="E392" s="27"/>
      <c r="F392" s="27"/>
      <c r="G392" s="27"/>
      <c r="H392" s="27"/>
      <c r="I392" s="27"/>
      <c r="J392" s="27"/>
      <c r="K392" s="27"/>
      <c r="L392" s="27"/>
      <c r="M392" s="27"/>
      <c r="N392" s="27"/>
      <c r="O392" s="27"/>
      <c r="P392" s="27"/>
      <c r="Q392" s="27"/>
      <c r="U392" s="27"/>
      <c r="V392" s="27"/>
      <c r="W392" s="27"/>
      <c r="X392" s="27"/>
      <c r="Y392" s="27"/>
      <c r="Z392" s="27"/>
      <c r="AA392" s="27"/>
      <c r="AB392" s="27"/>
      <c r="AC392" s="27"/>
      <c r="AD392" s="27"/>
      <c r="AE392" s="27"/>
      <c r="AF392" s="27"/>
      <c r="AG392" s="27"/>
      <c r="AH392" s="27"/>
      <c r="AI392" s="27"/>
      <c r="AJ392" s="27"/>
      <c r="AK392" s="27"/>
      <c r="AL392" s="27"/>
      <c r="AM392" s="27"/>
      <c r="AN392" s="27"/>
      <c r="AO392" s="27"/>
      <c r="AP392" s="27"/>
      <c r="AQ392" s="27"/>
      <c r="AR392" s="27"/>
      <c r="AS392" s="27"/>
      <c r="AT392" s="27"/>
      <c r="AU392" s="27"/>
      <c r="AV392" s="27"/>
      <c r="AW392" s="27"/>
      <c r="AX392" s="27"/>
      <c r="AY392" s="27"/>
      <c r="AZ392" s="27"/>
    </row>
    <row r="393" spans="3:52">
      <c r="C393" s="27"/>
      <c r="D393" s="27"/>
      <c r="E393" s="27"/>
      <c r="F393" s="27"/>
      <c r="G393" s="27"/>
      <c r="H393" s="27"/>
      <c r="I393" s="27"/>
      <c r="J393" s="27"/>
      <c r="K393" s="27"/>
      <c r="L393" s="27"/>
      <c r="M393" s="27"/>
      <c r="N393" s="27"/>
      <c r="O393" s="27"/>
      <c r="P393" s="27"/>
      <c r="Q393" s="27"/>
      <c r="U393" s="27"/>
      <c r="V393" s="27"/>
      <c r="W393" s="27"/>
      <c r="X393" s="27"/>
      <c r="Y393" s="27"/>
      <c r="Z393" s="27"/>
      <c r="AA393" s="27"/>
      <c r="AB393" s="27"/>
      <c r="AC393" s="27"/>
      <c r="AD393" s="27"/>
      <c r="AE393" s="27"/>
      <c r="AF393" s="27"/>
      <c r="AG393" s="27"/>
      <c r="AH393" s="27"/>
      <c r="AI393" s="27"/>
      <c r="AJ393" s="27"/>
      <c r="AK393" s="27"/>
      <c r="AL393" s="27"/>
      <c r="AM393" s="27"/>
      <c r="AN393" s="27"/>
      <c r="AO393" s="27"/>
      <c r="AP393" s="27"/>
      <c r="AQ393" s="27"/>
      <c r="AR393" s="27"/>
      <c r="AS393" s="27"/>
      <c r="AT393" s="27"/>
      <c r="AU393" s="27"/>
      <c r="AV393" s="27"/>
      <c r="AW393" s="27"/>
      <c r="AX393" s="27"/>
      <c r="AY393" s="27"/>
      <c r="AZ393" s="27"/>
    </row>
    <row r="394" spans="3:52">
      <c r="C394" s="27"/>
      <c r="D394" s="27"/>
      <c r="E394" s="27"/>
      <c r="F394" s="27"/>
      <c r="G394" s="27"/>
      <c r="H394" s="27"/>
      <c r="I394" s="27"/>
      <c r="J394" s="27"/>
      <c r="K394" s="27"/>
      <c r="L394" s="27"/>
      <c r="M394" s="27"/>
      <c r="N394" s="27"/>
      <c r="O394" s="27"/>
      <c r="P394" s="27"/>
      <c r="Q394" s="27"/>
      <c r="U394" s="27"/>
      <c r="V394" s="27"/>
      <c r="W394" s="27"/>
      <c r="X394" s="27"/>
      <c r="Y394" s="27"/>
      <c r="Z394" s="27"/>
      <c r="AA394" s="27"/>
      <c r="AB394" s="27"/>
      <c r="AC394" s="27"/>
      <c r="AD394" s="27"/>
      <c r="AE394" s="27"/>
      <c r="AF394" s="27"/>
      <c r="AG394" s="27"/>
      <c r="AH394" s="27"/>
      <c r="AI394" s="27"/>
      <c r="AJ394" s="27"/>
      <c r="AK394" s="27"/>
      <c r="AL394" s="27"/>
      <c r="AM394" s="27"/>
      <c r="AN394" s="27"/>
      <c r="AO394" s="27"/>
      <c r="AP394" s="27"/>
      <c r="AQ394" s="27"/>
      <c r="AR394" s="27"/>
      <c r="AS394" s="27"/>
      <c r="AT394" s="27"/>
      <c r="AU394" s="27"/>
      <c r="AV394" s="27"/>
      <c r="AW394" s="27"/>
      <c r="AX394" s="27"/>
      <c r="AY394" s="27"/>
      <c r="AZ394" s="27"/>
    </row>
    <row r="395" spans="3:52">
      <c r="C395" s="27"/>
      <c r="D395" s="27"/>
      <c r="E395" s="27"/>
      <c r="F395" s="27"/>
      <c r="G395" s="27"/>
      <c r="H395" s="27"/>
      <c r="I395" s="27"/>
      <c r="J395" s="27"/>
      <c r="K395" s="27"/>
      <c r="L395" s="27"/>
      <c r="M395" s="27"/>
      <c r="N395" s="27"/>
      <c r="O395" s="27"/>
      <c r="P395" s="27"/>
      <c r="Q395" s="27"/>
      <c r="U395" s="27"/>
      <c r="V395" s="27"/>
      <c r="W395" s="27"/>
      <c r="X395" s="27"/>
      <c r="Y395" s="27"/>
      <c r="Z395" s="27"/>
      <c r="AA395" s="27"/>
      <c r="AB395" s="27"/>
      <c r="AC395" s="27"/>
      <c r="AD395" s="27"/>
      <c r="AE395" s="27"/>
      <c r="AF395" s="27"/>
      <c r="AG395" s="27"/>
      <c r="AH395" s="27"/>
      <c r="AI395" s="27"/>
      <c r="AJ395" s="27"/>
      <c r="AK395" s="27"/>
      <c r="AL395" s="27"/>
      <c r="AM395" s="27"/>
      <c r="AN395" s="27"/>
      <c r="AO395" s="27"/>
      <c r="AP395" s="27"/>
      <c r="AQ395" s="27"/>
      <c r="AR395" s="27"/>
      <c r="AS395" s="27"/>
      <c r="AT395" s="27"/>
      <c r="AU395" s="27"/>
      <c r="AV395" s="27"/>
      <c r="AW395" s="27"/>
      <c r="AX395" s="27"/>
      <c r="AY395" s="27"/>
      <c r="AZ395" s="27"/>
    </row>
    <row r="396" spans="3:52">
      <c r="C396" s="27"/>
      <c r="D396" s="27"/>
      <c r="E396" s="27"/>
      <c r="F396" s="27"/>
      <c r="G396" s="27"/>
      <c r="H396" s="27"/>
      <c r="I396" s="27"/>
      <c r="J396" s="27"/>
      <c r="K396" s="27"/>
      <c r="L396" s="27"/>
      <c r="M396" s="27"/>
      <c r="N396" s="27"/>
      <c r="O396" s="27"/>
      <c r="P396" s="27"/>
      <c r="Q396" s="27"/>
      <c r="U396" s="27"/>
      <c r="V396" s="27"/>
      <c r="W396" s="27"/>
      <c r="X396" s="27"/>
      <c r="Y396" s="27"/>
      <c r="Z396" s="27"/>
      <c r="AA396" s="27"/>
      <c r="AB396" s="27"/>
      <c r="AC396" s="27"/>
      <c r="AD396" s="27"/>
      <c r="AE396" s="27"/>
      <c r="AF396" s="27"/>
      <c r="AG396" s="27"/>
      <c r="AH396" s="27"/>
      <c r="AI396" s="27"/>
      <c r="AJ396" s="27"/>
      <c r="AK396" s="27"/>
      <c r="AL396" s="27"/>
      <c r="AM396" s="27"/>
      <c r="AN396" s="27"/>
      <c r="AO396" s="27"/>
      <c r="AP396" s="27"/>
      <c r="AQ396" s="27"/>
      <c r="AR396" s="27"/>
      <c r="AS396" s="27"/>
      <c r="AT396" s="27"/>
      <c r="AU396" s="27"/>
      <c r="AV396" s="27"/>
      <c r="AW396" s="27"/>
      <c r="AX396" s="27"/>
      <c r="AY396" s="27"/>
      <c r="AZ396" s="27"/>
    </row>
    <row r="397" spans="3:52">
      <c r="C397" s="27"/>
      <c r="D397" s="27"/>
      <c r="E397" s="27"/>
      <c r="F397" s="27"/>
      <c r="G397" s="27"/>
      <c r="H397" s="27"/>
      <c r="I397" s="27"/>
      <c r="J397" s="27"/>
      <c r="K397" s="27"/>
      <c r="L397" s="27"/>
      <c r="M397" s="27"/>
      <c r="N397" s="27"/>
      <c r="O397" s="27"/>
      <c r="P397" s="27"/>
      <c r="Q397" s="27"/>
      <c r="U397" s="27"/>
      <c r="V397" s="27"/>
      <c r="W397" s="27"/>
      <c r="X397" s="27"/>
      <c r="Y397" s="27"/>
      <c r="Z397" s="27"/>
      <c r="AA397" s="27"/>
      <c r="AB397" s="27"/>
      <c r="AC397" s="27"/>
      <c r="AD397" s="27"/>
      <c r="AE397" s="27"/>
      <c r="AF397" s="27"/>
      <c r="AG397" s="27"/>
      <c r="AH397" s="27"/>
      <c r="AI397" s="27"/>
      <c r="AJ397" s="27"/>
      <c r="AK397" s="27"/>
      <c r="AL397" s="27"/>
      <c r="AM397" s="27"/>
      <c r="AN397" s="27"/>
      <c r="AO397" s="27"/>
      <c r="AP397" s="27"/>
      <c r="AQ397" s="27"/>
      <c r="AR397" s="27"/>
      <c r="AS397" s="27"/>
      <c r="AT397" s="27"/>
      <c r="AU397" s="27"/>
      <c r="AV397" s="27"/>
      <c r="AW397" s="27"/>
      <c r="AX397" s="27"/>
      <c r="AY397" s="27"/>
      <c r="AZ397" s="27"/>
    </row>
    <row r="398" spans="3:52">
      <c r="C398" s="27"/>
      <c r="D398" s="27"/>
      <c r="E398" s="27"/>
      <c r="F398" s="27"/>
      <c r="G398" s="27"/>
      <c r="H398" s="27"/>
      <c r="I398" s="27"/>
      <c r="J398" s="27"/>
      <c r="K398" s="27"/>
      <c r="L398" s="27"/>
      <c r="M398" s="27"/>
      <c r="N398" s="27"/>
      <c r="O398" s="27"/>
      <c r="P398" s="27"/>
      <c r="Q398" s="27"/>
      <c r="U398" s="27"/>
      <c r="V398" s="27"/>
      <c r="W398" s="27"/>
      <c r="X398" s="27"/>
      <c r="Y398" s="27"/>
      <c r="Z398" s="27"/>
      <c r="AA398" s="27"/>
      <c r="AB398" s="27"/>
      <c r="AC398" s="27"/>
      <c r="AD398" s="27"/>
      <c r="AE398" s="27"/>
      <c r="AF398" s="27"/>
      <c r="AG398" s="27"/>
      <c r="AH398" s="27"/>
      <c r="AI398" s="27"/>
      <c r="AJ398" s="27"/>
      <c r="AK398" s="27"/>
      <c r="AL398" s="27"/>
      <c r="AM398" s="27"/>
      <c r="AN398" s="27"/>
      <c r="AO398" s="27"/>
      <c r="AP398" s="27"/>
      <c r="AQ398" s="27"/>
      <c r="AR398" s="27"/>
      <c r="AS398" s="27"/>
      <c r="AT398" s="27"/>
      <c r="AU398" s="27"/>
      <c r="AV398" s="27"/>
      <c r="AW398" s="27"/>
      <c r="AX398" s="27"/>
      <c r="AY398" s="27"/>
      <c r="AZ398" s="27"/>
    </row>
    <row r="399" spans="3:52">
      <c r="C399" s="27"/>
      <c r="D399" s="27"/>
      <c r="E399" s="27"/>
      <c r="F399" s="27"/>
      <c r="G399" s="27"/>
      <c r="H399" s="27"/>
      <c r="I399" s="27"/>
      <c r="J399" s="27"/>
      <c r="K399" s="27"/>
      <c r="L399" s="27"/>
      <c r="M399" s="27"/>
      <c r="N399" s="27"/>
      <c r="O399" s="27"/>
      <c r="P399" s="27"/>
      <c r="Q399" s="27"/>
      <c r="U399" s="27"/>
      <c r="V399" s="27"/>
      <c r="W399" s="27"/>
      <c r="X399" s="27"/>
      <c r="Y399" s="27"/>
      <c r="Z399" s="27"/>
      <c r="AA399" s="27"/>
      <c r="AB399" s="27"/>
      <c r="AC399" s="27"/>
      <c r="AD399" s="27"/>
      <c r="AE399" s="27"/>
      <c r="AF399" s="27"/>
      <c r="AG399" s="27"/>
      <c r="AH399" s="27"/>
      <c r="AI399" s="27"/>
      <c r="AJ399" s="27"/>
      <c r="AK399" s="27"/>
      <c r="AL399" s="27"/>
      <c r="AM399" s="27"/>
      <c r="AN399" s="27"/>
      <c r="AO399" s="27"/>
      <c r="AP399" s="27"/>
      <c r="AQ399" s="27"/>
      <c r="AR399" s="27"/>
      <c r="AS399" s="27"/>
      <c r="AT399" s="27"/>
      <c r="AU399" s="27"/>
      <c r="AV399" s="27"/>
      <c r="AW399" s="27"/>
      <c r="AX399" s="27"/>
      <c r="AY399" s="27"/>
      <c r="AZ399" s="27"/>
    </row>
    <row r="400" spans="3:52">
      <c r="C400" s="27"/>
      <c r="D400" s="27"/>
      <c r="E400" s="27"/>
      <c r="F400" s="27"/>
      <c r="G400" s="27"/>
      <c r="H400" s="27"/>
      <c r="I400" s="27"/>
      <c r="J400" s="27"/>
      <c r="K400" s="27"/>
      <c r="L400" s="27"/>
      <c r="M400" s="27"/>
      <c r="N400" s="27"/>
      <c r="O400" s="27"/>
      <c r="P400" s="27"/>
      <c r="Q400" s="27"/>
      <c r="U400" s="27"/>
      <c r="V400" s="27"/>
      <c r="W400" s="27"/>
      <c r="X400" s="27"/>
      <c r="Y400" s="27"/>
      <c r="Z400" s="27"/>
      <c r="AA400" s="27"/>
      <c r="AB400" s="27"/>
      <c r="AC400" s="27"/>
      <c r="AD400" s="27"/>
      <c r="AE400" s="27"/>
      <c r="AF400" s="27"/>
      <c r="AG400" s="27"/>
      <c r="AH400" s="27"/>
      <c r="AI400" s="27"/>
      <c r="AJ400" s="27"/>
      <c r="AK400" s="27"/>
      <c r="AL400" s="27"/>
      <c r="AM400" s="27"/>
      <c r="AN400" s="27"/>
      <c r="AO400" s="27"/>
      <c r="AP400" s="27"/>
      <c r="AQ400" s="27"/>
      <c r="AR400" s="27"/>
      <c r="AS400" s="27"/>
      <c r="AT400" s="27"/>
      <c r="AU400" s="27"/>
      <c r="AV400" s="27"/>
      <c r="AW400" s="27"/>
      <c r="AX400" s="27"/>
      <c r="AY400" s="27"/>
      <c r="AZ400" s="27"/>
    </row>
    <row r="401" spans="3:52">
      <c r="C401" s="27"/>
      <c r="D401" s="27"/>
      <c r="E401" s="27"/>
      <c r="F401" s="27"/>
      <c r="G401" s="27"/>
      <c r="H401" s="27"/>
      <c r="I401" s="27"/>
      <c r="J401" s="27"/>
      <c r="K401" s="27"/>
      <c r="L401" s="27"/>
      <c r="M401" s="27"/>
      <c r="N401" s="27"/>
      <c r="O401" s="27"/>
      <c r="P401" s="27"/>
      <c r="Q401" s="27"/>
      <c r="U401" s="27"/>
      <c r="V401" s="27"/>
      <c r="W401" s="27"/>
      <c r="X401" s="27"/>
      <c r="Y401" s="27"/>
      <c r="Z401" s="27"/>
      <c r="AA401" s="27"/>
      <c r="AB401" s="27"/>
      <c r="AC401" s="27"/>
      <c r="AD401" s="27"/>
      <c r="AE401" s="27"/>
      <c r="AF401" s="27"/>
      <c r="AG401" s="27"/>
      <c r="AH401" s="27"/>
      <c r="AI401" s="27"/>
      <c r="AJ401" s="27"/>
      <c r="AK401" s="27"/>
      <c r="AL401" s="27"/>
      <c r="AM401" s="27"/>
      <c r="AN401" s="27"/>
      <c r="AO401" s="27"/>
      <c r="AP401" s="27"/>
      <c r="AQ401" s="27"/>
      <c r="AR401" s="27"/>
      <c r="AS401" s="27"/>
      <c r="AT401" s="27"/>
      <c r="AU401" s="27"/>
      <c r="AV401" s="27"/>
      <c r="AW401" s="27"/>
      <c r="AX401" s="27"/>
      <c r="AY401" s="27"/>
      <c r="AZ401" s="27"/>
    </row>
    <row r="402" spans="3:52">
      <c r="C402" s="27"/>
      <c r="D402" s="27"/>
      <c r="E402" s="27"/>
      <c r="F402" s="27"/>
      <c r="G402" s="27"/>
      <c r="H402" s="27"/>
      <c r="I402" s="27"/>
      <c r="J402" s="27"/>
      <c r="K402" s="27"/>
      <c r="L402" s="27"/>
      <c r="M402" s="27"/>
      <c r="N402" s="27"/>
      <c r="O402" s="27"/>
      <c r="P402" s="27"/>
      <c r="Q402" s="27"/>
      <c r="U402" s="27"/>
      <c r="V402" s="27"/>
      <c r="W402" s="27"/>
      <c r="X402" s="27"/>
      <c r="Y402" s="27"/>
      <c r="Z402" s="27"/>
      <c r="AA402" s="27"/>
      <c r="AB402" s="27"/>
      <c r="AC402" s="27"/>
      <c r="AD402" s="27"/>
      <c r="AE402" s="27"/>
      <c r="AF402" s="27"/>
      <c r="AG402" s="27"/>
      <c r="AH402" s="27"/>
      <c r="AI402" s="27"/>
      <c r="AJ402" s="27"/>
      <c r="AK402" s="27"/>
      <c r="AL402" s="27"/>
      <c r="AM402" s="27"/>
      <c r="AN402" s="27"/>
      <c r="AO402" s="27"/>
      <c r="AP402" s="27"/>
      <c r="AQ402" s="27"/>
      <c r="AR402" s="27"/>
      <c r="AS402" s="27"/>
      <c r="AT402" s="27"/>
      <c r="AU402" s="27"/>
      <c r="AV402" s="27"/>
      <c r="AW402" s="27"/>
      <c r="AX402" s="27"/>
      <c r="AY402" s="27"/>
      <c r="AZ402" s="27"/>
    </row>
    <row r="403" spans="3:52">
      <c r="C403" s="27"/>
      <c r="D403" s="27"/>
      <c r="E403" s="27"/>
      <c r="F403" s="27"/>
      <c r="G403" s="27"/>
      <c r="H403" s="27"/>
      <c r="I403" s="27"/>
      <c r="J403" s="27"/>
      <c r="K403" s="27"/>
      <c r="L403" s="27"/>
      <c r="M403" s="27"/>
      <c r="N403" s="27"/>
      <c r="O403" s="27"/>
      <c r="P403" s="27"/>
      <c r="Q403" s="27"/>
      <c r="U403" s="27"/>
      <c r="V403" s="27"/>
      <c r="W403" s="27"/>
      <c r="X403" s="27"/>
      <c r="Y403" s="27"/>
      <c r="Z403" s="27"/>
      <c r="AA403" s="27"/>
      <c r="AB403" s="27"/>
      <c r="AC403" s="27"/>
      <c r="AD403" s="27"/>
      <c r="AE403" s="27"/>
      <c r="AF403" s="27"/>
      <c r="AG403" s="27"/>
      <c r="AH403" s="27"/>
      <c r="AI403" s="27"/>
      <c r="AJ403" s="27"/>
      <c r="AK403" s="27"/>
      <c r="AL403" s="27"/>
      <c r="AM403" s="27"/>
      <c r="AN403" s="27"/>
      <c r="AO403" s="27"/>
      <c r="AP403" s="27"/>
      <c r="AQ403" s="27"/>
      <c r="AR403" s="27"/>
      <c r="AS403" s="27"/>
      <c r="AT403" s="27"/>
      <c r="AU403" s="27"/>
      <c r="AV403" s="27"/>
      <c r="AW403" s="27"/>
      <c r="AX403" s="27"/>
      <c r="AY403" s="27"/>
      <c r="AZ403" s="27"/>
    </row>
    <row r="404" spans="3:52">
      <c r="C404" s="27"/>
      <c r="D404" s="27"/>
      <c r="E404" s="27"/>
      <c r="F404" s="27"/>
      <c r="G404" s="27"/>
      <c r="H404" s="27"/>
      <c r="I404" s="27"/>
      <c r="J404" s="27"/>
      <c r="K404" s="27"/>
      <c r="L404" s="27"/>
      <c r="M404" s="27"/>
      <c r="N404" s="27"/>
      <c r="O404" s="27"/>
      <c r="P404" s="27"/>
      <c r="Q404" s="27"/>
      <c r="U404" s="27"/>
      <c r="V404" s="27"/>
      <c r="W404" s="27"/>
      <c r="X404" s="27"/>
      <c r="Y404" s="27"/>
      <c r="Z404" s="27"/>
      <c r="AA404" s="27"/>
      <c r="AB404" s="27"/>
      <c r="AC404" s="27"/>
      <c r="AD404" s="27"/>
      <c r="AE404" s="27"/>
      <c r="AF404" s="27"/>
      <c r="AG404" s="27"/>
      <c r="AH404" s="27"/>
      <c r="AI404" s="27"/>
      <c r="AJ404" s="27"/>
      <c r="AK404" s="27"/>
      <c r="AL404" s="27"/>
      <c r="AM404" s="27"/>
      <c r="AN404" s="27"/>
      <c r="AO404" s="27"/>
      <c r="AP404" s="27"/>
      <c r="AQ404" s="27"/>
      <c r="AR404" s="27"/>
      <c r="AS404" s="27"/>
      <c r="AT404" s="27"/>
      <c r="AU404" s="27"/>
      <c r="AV404" s="27"/>
      <c r="AW404" s="27"/>
      <c r="AX404" s="27"/>
      <c r="AY404" s="27"/>
      <c r="AZ404" s="27"/>
    </row>
    <row r="405" spans="3:52">
      <c r="C405" s="27"/>
      <c r="D405" s="27"/>
      <c r="E405" s="27"/>
      <c r="F405" s="27"/>
      <c r="G405" s="27"/>
      <c r="H405" s="27"/>
      <c r="I405" s="27"/>
      <c r="J405" s="27"/>
      <c r="K405" s="27"/>
      <c r="L405" s="27"/>
      <c r="M405" s="27"/>
      <c r="N405" s="27"/>
      <c r="O405" s="27"/>
      <c r="P405" s="27"/>
      <c r="Q405" s="27"/>
      <c r="U405" s="27"/>
      <c r="V405" s="27"/>
      <c r="W405" s="27"/>
      <c r="X405" s="27"/>
      <c r="Y405" s="27"/>
      <c r="Z405" s="27"/>
      <c r="AA405" s="27"/>
      <c r="AB405" s="27"/>
      <c r="AC405" s="27"/>
      <c r="AD405" s="27"/>
      <c r="AE405" s="27"/>
      <c r="AF405" s="27"/>
      <c r="AG405" s="27"/>
      <c r="AH405" s="27"/>
      <c r="AI405" s="27"/>
      <c r="AJ405" s="27"/>
      <c r="AK405" s="27"/>
      <c r="AL405" s="27"/>
      <c r="AM405" s="27"/>
      <c r="AN405" s="27"/>
      <c r="AO405" s="27"/>
      <c r="AP405" s="27"/>
      <c r="AQ405" s="27"/>
      <c r="AR405" s="27"/>
      <c r="AS405" s="27"/>
      <c r="AT405" s="27"/>
      <c r="AU405" s="27"/>
      <c r="AV405" s="27"/>
      <c r="AW405" s="27"/>
      <c r="AX405" s="27"/>
      <c r="AY405" s="27"/>
      <c r="AZ405" s="27"/>
    </row>
    <row r="406" spans="3:52">
      <c r="C406" s="27"/>
      <c r="D406" s="27"/>
      <c r="E406" s="27"/>
      <c r="F406" s="27"/>
      <c r="G406" s="27"/>
      <c r="H406" s="27"/>
      <c r="I406" s="27"/>
      <c r="J406" s="27"/>
      <c r="K406" s="27"/>
      <c r="L406" s="27"/>
      <c r="M406" s="27"/>
      <c r="N406" s="27"/>
      <c r="O406" s="27"/>
      <c r="P406" s="27"/>
      <c r="Q406" s="27"/>
      <c r="U406" s="27"/>
      <c r="V406" s="27"/>
      <c r="W406" s="27"/>
      <c r="X406" s="27"/>
      <c r="Y406" s="27"/>
      <c r="Z406" s="27"/>
      <c r="AA406" s="27"/>
      <c r="AB406" s="27"/>
      <c r="AC406" s="27"/>
      <c r="AD406" s="27"/>
      <c r="AE406" s="27"/>
      <c r="AF406" s="27"/>
      <c r="AG406" s="27"/>
      <c r="AH406" s="27"/>
      <c r="AI406" s="27"/>
      <c r="AJ406" s="27"/>
      <c r="AK406" s="27"/>
      <c r="AL406" s="27"/>
      <c r="AM406" s="27"/>
      <c r="AN406" s="27"/>
      <c r="AO406" s="27"/>
      <c r="AP406" s="27"/>
      <c r="AQ406" s="27"/>
      <c r="AR406" s="27"/>
      <c r="AS406" s="27"/>
      <c r="AT406" s="27"/>
      <c r="AU406" s="27"/>
      <c r="AV406" s="27"/>
      <c r="AW406" s="27"/>
      <c r="AX406" s="27"/>
      <c r="AY406" s="27"/>
      <c r="AZ406" s="27"/>
    </row>
    <row r="407" spans="3:52">
      <c r="C407" s="27"/>
      <c r="D407" s="27"/>
      <c r="E407" s="27"/>
      <c r="F407" s="27"/>
      <c r="G407" s="27"/>
      <c r="H407" s="27"/>
      <c r="I407" s="27"/>
      <c r="J407" s="27"/>
      <c r="K407" s="27"/>
      <c r="L407" s="27"/>
      <c r="M407" s="27"/>
      <c r="N407" s="27"/>
      <c r="O407" s="27"/>
      <c r="P407" s="27"/>
      <c r="Q407" s="27"/>
      <c r="U407" s="27"/>
      <c r="V407" s="27"/>
      <c r="W407" s="27"/>
      <c r="X407" s="27"/>
      <c r="Y407" s="27"/>
      <c r="Z407" s="27"/>
      <c r="AA407" s="27"/>
      <c r="AB407" s="27"/>
      <c r="AC407" s="27"/>
      <c r="AD407" s="27"/>
      <c r="AE407" s="27"/>
      <c r="AF407" s="27"/>
      <c r="AG407" s="27"/>
      <c r="AH407" s="27"/>
      <c r="AI407" s="27"/>
      <c r="AJ407" s="27"/>
      <c r="AK407" s="27"/>
      <c r="AL407" s="27"/>
      <c r="AM407" s="27"/>
      <c r="AN407" s="27"/>
      <c r="AO407" s="27"/>
      <c r="AP407" s="27"/>
      <c r="AQ407" s="27"/>
      <c r="AR407" s="27"/>
      <c r="AS407" s="27"/>
      <c r="AT407" s="27"/>
      <c r="AU407" s="27"/>
      <c r="AV407" s="27"/>
      <c r="AW407" s="27"/>
      <c r="AX407" s="27"/>
      <c r="AY407" s="27"/>
      <c r="AZ407" s="27"/>
    </row>
    <row r="408" spans="3:52">
      <c r="C408" s="27"/>
      <c r="D408" s="27"/>
      <c r="E408" s="27"/>
      <c r="F408" s="27"/>
      <c r="G408" s="27"/>
      <c r="H408" s="27"/>
      <c r="I408" s="27"/>
      <c r="J408" s="27"/>
      <c r="K408" s="27"/>
      <c r="L408" s="27"/>
      <c r="M408" s="27"/>
      <c r="N408" s="27"/>
      <c r="O408" s="27"/>
      <c r="P408" s="27"/>
      <c r="Q408" s="27"/>
      <c r="U408" s="27"/>
      <c r="V408" s="27"/>
      <c r="W408" s="27"/>
      <c r="X408" s="27"/>
      <c r="Y408" s="27"/>
      <c r="Z408" s="27"/>
      <c r="AA408" s="27"/>
      <c r="AB408" s="27"/>
      <c r="AC408" s="27"/>
      <c r="AD408" s="27"/>
      <c r="AE408" s="27"/>
      <c r="AF408" s="27"/>
      <c r="AG408" s="27"/>
      <c r="AH408" s="27"/>
      <c r="AI408" s="27"/>
      <c r="AJ408" s="27"/>
      <c r="AK408" s="27"/>
      <c r="AL408" s="27"/>
      <c r="AM408" s="27"/>
      <c r="AN408" s="27"/>
      <c r="AO408" s="27"/>
      <c r="AP408" s="27"/>
      <c r="AQ408" s="27"/>
      <c r="AR408" s="27"/>
      <c r="AS408" s="27"/>
      <c r="AT408" s="27"/>
      <c r="AU408" s="27"/>
      <c r="AV408" s="27"/>
      <c r="AW408" s="27"/>
      <c r="AX408" s="27"/>
      <c r="AY408" s="27"/>
      <c r="AZ408" s="27"/>
    </row>
    <row r="409" spans="3:52">
      <c r="C409" s="27"/>
      <c r="D409" s="27"/>
      <c r="E409" s="27"/>
      <c r="F409" s="27"/>
      <c r="G409" s="27"/>
      <c r="H409" s="27"/>
      <c r="I409" s="27"/>
      <c r="J409" s="27"/>
      <c r="K409" s="27"/>
      <c r="L409" s="27"/>
      <c r="M409" s="27"/>
      <c r="N409" s="27"/>
      <c r="O409" s="27"/>
      <c r="P409" s="27"/>
      <c r="Q409" s="27"/>
      <c r="U409" s="27"/>
      <c r="V409" s="27"/>
      <c r="W409" s="27"/>
      <c r="X409" s="27"/>
      <c r="Y409" s="27"/>
      <c r="Z409" s="27"/>
      <c r="AA409" s="27"/>
      <c r="AB409" s="27"/>
      <c r="AC409" s="27"/>
      <c r="AD409" s="27"/>
      <c r="AE409" s="27"/>
      <c r="AF409" s="27"/>
      <c r="AG409" s="27"/>
      <c r="AH409" s="27"/>
      <c r="AI409" s="27"/>
      <c r="AJ409" s="27"/>
      <c r="AK409" s="27"/>
      <c r="AL409" s="27"/>
      <c r="AM409" s="27"/>
      <c r="AN409" s="27"/>
      <c r="AO409" s="27"/>
      <c r="AP409" s="27"/>
      <c r="AQ409" s="27"/>
      <c r="AR409" s="27"/>
      <c r="AS409" s="27"/>
      <c r="AT409" s="27"/>
      <c r="AU409" s="27"/>
      <c r="AV409" s="27"/>
      <c r="AW409" s="27"/>
      <c r="AX409" s="27"/>
      <c r="AY409" s="27"/>
      <c r="AZ409" s="27"/>
    </row>
    <row r="410" spans="3:52">
      <c r="C410" s="27"/>
      <c r="D410" s="27"/>
      <c r="E410" s="27"/>
      <c r="F410" s="27"/>
      <c r="G410" s="27"/>
      <c r="H410" s="27"/>
      <c r="I410" s="27"/>
      <c r="J410" s="27"/>
      <c r="K410" s="27"/>
      <c r="L410" s="27"/>
      <c r="M410" s="27"/>
      <c r="N410" s="27"/>
      <c r="O410" s="27"/>
      <c r="P410" s="27"/>
      <c r="Q410" s="27"/>
      <c r="U410" s="27"/>
      <c r="V410" s="27"/>
      <c r="W410" s="27"/>
      <c r="X410" s="27"/>
      <c r="Y410" s="27"/>
      <c r="Z410" s="27"/>
      <c r="AA410" s="27"/>
      <c r="AB410" s="27"/>
      <c r="AC410" s="27"/>
      <c r="AD410" s="27"/>
      <c r="AE410" s="27"/>
      <c r="AF410" s="27"/>
      <c r="AG410" s="27"/>
      <c r="AH410" s="27"/>
      <c r="AI410" s="27"/>
      <c r="AJ410" s="27"/>
      <c r="AK410" s="27"/>
      <c r="AL410" s="27"/>
      <c r="AM410" s="27"/>
      <c r="AN410" s="27"/>
      <c r="AO410" s="27"/>
      <c r="AP410" s="27"/>
      <c r="AQ410" s="27"/>
      <c r="AR410" s="27"/>
      <c r="AS410" s="27"/>
      <c r="AT410" s="27"/>
      <c r="AU410" s="27"/>
      <c r="AV410" s="27"/>
      <c r="AW410" s="27"/>
      <c r="AX410" s="27"/>
      <c r="AY410" s="27"/>
      <c r="AZ410" s="27"/>
    </row>
    <row r="411" spans="3:52">
      <c r="C411" s="27"/>
      <c r="D411" s="27"/>
      <c r="E411" s="27"/>
      <c r="F411" s="27"/>
      <c r="G411" s="27"/>
      <c r="H411" s="27"/>
      <c r="I411" s="27"/>
      <c r="J411" s="27"/>
      <c r="K411" s="27"/>
      <c r="L411" s="27"/>
      <c r="M411" s="27"/>
      <c r="N411" s="27"/>
      <c r="O411" s="27"/>
      <c r="P411" s="27"/>
      <c r="Q411" s="27"/>
      <c r="U411" s="27"/>
      <c r="V411" s="27"/>
      <c r="W411" s="27"/>
      <c r="X411" s="27"/>
      <c r="Y411" s="27"/>
      <c r="Z411" s="27"/>
      <c r="AA411" s="27"/>
      <c r="AB411" s="27"/>
      <c r="AC411" s="27"/>
      <c r="AD411" s="27"/>
      <c r="AE411" s="27"/>
      <c r="AF411" s="27"/>
      <c r="AG411" s="27"/>
      <c r="AH411" s="27"/>
      <c r="AI411" s="27"/>
      <c r="AJ411" s="27"/>
      <c r="AK411" s="27"/>
      <c r="AL411" s="27"/>
      <c r="AM411" s="27"/>
      <c r="AN411" s="27"/>
      <c r="AO411" s="27"/>
      <c r="AP411" s="27"/>
      <c r="AQ411" s="27"/>
      <c r="AR411" s="27"/>
      <c r="AS411" s="27"/>
      <c r="AT411" s="27"/>
      <c r="AU411" s="27"/>
      <c r="AV411" s="27"/>
      <c r="AW411" s="27"/>
      <c r="AX411" s="27"/>
      <c r="AY411" s="27"/>
      <c r="AZ411" s="27"/>
    </row>
    <row r="412" spans="3:52">
      <c r="C412" s="27"/>
      <c r="D412" s="27"/>
      <c r="E412" s="27"/>
      <c r="F412" s="27"/>
      <c r="G412" s="27"/>
      <c r="H412" s="27"/>
      <c r="I412" s="27"/>
      <c r="J412" s="27"/>
      <c r="K412" s="27"/>
      <c r="L412" s="27"/>
      <c r="M412" s="27"/>
      <c r="N412" s="27"/>
      <c r="O412" s="27"/>
      <c r="P412" s="27"/>
      <c r="Q412" s="27"/>
      <c r="U412" s="27"/>
      <c r="V412" s="27"/>
      <c r="W412" s="27"/>
      <c r="X412" s="27"/>
      <c r="Y412" s="27"/>
      <c r="Z412" s="27"/>
      <c r="AA412" s="27"/>
      <c r="AB412" s="27"/>
      <c r="AC412" s="27"/>
      <c r="AD412" s="27"/>
      <c r="AE412" s="27"/>
      <c r="AF412" s="27"/>
      <c r="AG412" s="27"/>
      <c r="AH412" s="27"/>
      <c r="AI412" s="27"/>
      <c r="AJ412" s="27"/>
      <c r="AK412" s="27"/>
      <c r="AL412" s="27"/>
      <c r="AM412" s="27"/>
      <c r="AN412" s="27"/>
      <c r="AO412" s="27"/>
      <c r="AP412" s="27"/>
      <c r="AQ412" s="27"/>
      <c r="AR412" s="27"/>
      <c r="AS412" s="27"/>
      <c r="AT412" s="27"/>
      <c r="AU412" s="27"/>
      <c r="AV412" s="27"/>
      <c r="AW412" s="27"/>
      <c r="AX412" s="27"/>
      <c r="AY412" s="27"/>
      <c r="AZ412" s="27"/>
    </row>
    <row r="413" spans="3:52">
      <c r="C413" s="27"/>
      <c r="D413" s="27"/>
      <c r="E413" s="27"/>
      <c r="F413" s="27"/>
      <c r="G413" s="27"/>
      <c r="H413" s="27"/>
      <c r="I413" s="27"/>
      <c r="J413" s="27"/>
      <c r="K413" s="27"/>
      <c r="L413" s="27"/>
      <c r="M413" s="27"/>
      <c r="N413" s="27"/>
      <c r="O413" s="27"/>
      <c r="P413" s="27"/>
      <c r="Q413" s="27"/>
      <c r="U413" s="27"/>
      <c r="V413" s="27"/>
      <c r="W413" s="27"/>
      <c r="X413" s="27"/>
      <c r="Y413" s="27"/>
      <c r="Z413" s="27"/>
      <c r="AA413" s="27"/>
      <c r="AB413" s="27"/>
      <c r="AC413" s="27"/>
      <c r="AD413" s="27"/>
      <c r="AE413" s="27"/>
      <c r="AF413" s="27"/>
      <c r="AG413" s="27"/>
      <c r="AH413" s="27"/>
      <c r="AI413" s="27"/>
      <c r="AJ413" s="27"/>
      <c r="AK413" s="27"/>
      <c r="AL413" s="27"/>
      <c r="AM413" s="27"/>
      <c r="AN413" s="27"/>
      <c r="AO413" s="27"/>
      <c r="AP413" s="27"/>
      <c r="AQ413" s="27"/>
      <c r="AR413" s="27"/>
      <c r="AS413" s="27"/>
      <c r="AT413" s="27"/>
      <c r="AU413" s="27"/>
      <c r="AV413" s="27"/>
      <c r="AW413" s="27"/>
      <c r="AX413" s="27"/>
      <c r="AY413" s="27"/>
      <c r="AZ413" s="27"/>
    </row>
    <row r="414" spans="3:52">
      <c r="C414" s="27"/>
      <c r="D414" s="27"/>
      <c r="E414" s="27"/>
      <c r="F414" s="27"/>
      <c r="G414" s="27"/>
      <c r="H414" s="27"/>
      <c r="I414" s="27"/>
      <c r="J414" s="27"/>
      <c r="K414" s="27"/>
      <c r="L414" s="27"/>
      <c r="M414" s="27"/>
      <c r="N414" s="27"/>
      <c r="O414" s="27"/>
      <c r="P414" s="27"/>
      <c r="Q414" s="27"/>
      <c r="U414" s="27"/>
      <c r="V414" s="27"/>
      <c r="W414" s="27"/>
      <c r="X414" s="27"/>
      <c r="Y414" s="27"/>
      <c r="Z414" s="27"/>
      <c r="AA414" s="27"/>
      <c r="AB414" s="27"/>
      <c r="AC414" s="27"/>
      <c r="AD414" s="27"/>
      <c r="AE414" s="27"/>
      <c r="AF414" s="27"/>
      <c r="AG414" s="27"/>
      <c r="AH414" s="27"/>
      <c r="AI414" s="27"/>
      <c r="AJ414" s="27"/>
      <c r="AK414" s="27"/>
      <c r="AL414" s="27"/>
      <c r="AM414" s="27"/>
      <c r="AN414" s="27"/>
      <c r="AO414" s="27"/>
      <c r="AP414" s="27"/>
      <c r="AQ414" s="27"/>
      <c r="AR414" s="27"/>
      <c r="AS414" s="27"/>
      <c r="AT414" s="27"/>
      <c r="AU414" s="27"/>
      <c r="AV414" s="27"/>
      <c r="AW414" s="27"/>
      <c r="AX414" s="27"/>
      <c r="AY414" s="27"/>
      <c r="AZ414" s="27"/>
    </row>
    <row r="415" spans="3:52">
      <c r="C415" s="27"/>
      <c r="D415" s="27"/>
      <c r="E415" s="27"/>
      <c r="F415" s="27"/>
      <c r="G415" s="27"/>
      <c r="H415" s="27"/>
      <c r="I415" s="27"/>
      <c r="J415" s="27"/>
      <c r="K415" s="27"/>
      <c r="L415" s="27"/>
      <c r="M415" s="27"/>
      <c r="N415" s="27"/>
      <c r="O415" s="27"/>
      <c r="P415" s="27"/>
      <c r="Q415" s="27"/>
      <c r="U415" s="27"/>
      <c r="V415" s="27"/>
      <c r="W415" s="27"/>
      <c r="X415" s="27"/>
      <c r="Y415" s="27"/>
      <c r="Z415" s="27"/>
      <c r="AA415" s="27"/>
      <c r="AB415" s="27"/>
      <c r="AC415" s="27"/>
      <c r="AD415" s="27"/>
      <c r="AE415" s="27"/>
      <c r="AF415" s="27"/>
      <c r="AG415" s="27"/>
      <c r="AH415" s="27"/>
      <c r="AI415" s="27"/>
      <c r="AJ415" s="27"/>
      <c r="AK415" s="27"/>
      <c r="AL415" s="27"/>
      <c r="AM415" s="27"/>
      <c r="AN415" s="27"/>
      <c r="AO415" s="27"/>
      <c r="AP415" s="27"/>
      <c r="AQ415" s="27"/>
      <c r="AR415" s="27"/>
      <c r="AS415" s="27"/>
      <c r="AT415" s="27"/>
      <c r="AU415" s="27"/>
      <c r="AV415" s="27"/>
      <c r="AW415" s="27"/>
      <c r="AX415" s="27"/>
      <c r="AY415" s="27"/>
      <c r="AZ415" s="27"/>
    </row>
    <row r="416" spans="3:52">
      <c r="C416" s="27"/>
      <c r="D416" s="27"/>
      <c r="E416" s="27"/>
      <c r="F416" s="27"/>
      <c r="G416" s="27"/>
      <c r="H416" s="27"/>
      <c r="I416" s="27"/>
      <c r="J416" s="27"/>
      <c r="K416" s="27"/>
      <c r="L416" s="27"/>
      <c r="M416" s="27"/>
      <c r="N416" s="27"/>
      <c r="O416" s="27"/>
      <c r="P416" s="27"/>
      <c r="Q416" s="27"/>
      <c r="U416" s="27"/>
      <c r="V416" s="27"/>
      <c r="W416" s="27"/>
      <c r="X416" s="27"/>
      <c r="Y416" s="27"/>
      <c r="Z416" s="27"/>
      <c r="AA416" s="27"/>
      <c r="AB416" s="27"/>
      <c r="AC416" s="27"/>
      <c r="AD416" s="27"/>
      <c r="AE416" s="27"/>
      <c r="AF416" s="27"/>
      <c r="AG416" s="27"/>
      <c r="AH416" s="27"/>
      <c r="AI416" s="27"/>
      <c r="AJ416" s="27"/>
      <c r="AK416" s="27"/>
      <c r="AL416" s="27"/>
      <c r="AM416" s="27"/>
      <c r="AN416" s="27"/>
      <c r="AO416" s="27"/>
      <c r="AP416" s="27"/>
      <c r="AQ416" s="27"/>
      <c r="AR416" s="27"/>
      <c r="AS416" s="27"/>
      <c r="AT416" s="27"/>
      <c r="AU416" s="27"/>
      <c r="AV416" s="27"/>
      <c r="AW416" s="27"/>
      <c r="AX416" s="27"/>
      <c r="AY416" s="27"/>
      <c r="AZ416" s="27"/>
    </row>
    <row r="417" spans="3:52">
      <c r="C417" s="27"/>
      <c r="D417" s="27"/>
      <c r="E417" s="27"/>
      <c r="F417" s="27"/>
      <c r="G417" s="27"/>
      <c r="H417" s="27"/>
      <c r="I417" s="27"/>
      <c r="J417" s="27"/>
      <c r="K417" s="27"/>
      <c r="L417" s="27"/>
      <c r="M417" s="27"/>
      <c r="N417" s="27"/>
      <c r="O417" s="27"/>
      <c r="P417" s="27"/>
      <c r="Q417" s="27"/>
      <c r="U417" s="27"/>
      <c r="V417" s="27"/>
      <c r="W417" s="27"/>
      <c r="X417" s="27"/>
      <c r="Y417" s="27"/>
      <c r="Z417" s="27"/>
      <c r="AA417" s="27"/>
      <c r="AB417" s="27"/>
      <c r="AC417" s="27"/>
      <c r="AD417" s="27"/>
      <c r="AE417" s="27"/>
      <c r="AF417" s="27"/>
      <c r="AG417" s="27"/>
      <c r="AH417" s="27"/>
      <c r="AI417" s="27"/>
      <c r="AJ417" s="27"/>
      <c r="AK417" s="27"/>
      <c r="AL417" s="27"/>
      <c r="AM417" s="27"/>
      <c r="AN417" s="27"/>
      <c r="AO417" s="27"/>
      <c r="AP417" s="27"/>
      <c r="AQ417" s="27"/>
      <c r="AR417" s="27"/>
      <c r="AS417" s="27"/>
      <c r="AT417" s="27"/>
      <c r="AU417" s="27"/>
      <c r="AV417" s="27"/>
      <c r="AW417" s="27"/>
      <c r="AX417" s="27"/>
      <c r="AY417" s="27"/>
      <c r="AZ417" s="27"/>
    </row>
    <row r="418" spans="3:52">
      <c r="C418" s="27"/>
      <c r="D418" s="27"/>
      <c r="E418" s="27"/>
      <c r="F418" s="27"/>
      <c r="G418" s="27"/>
      <c r="H418" s="27"/>
      <c r="I418" s="27"/>
      <c r="J418" s="27"/>
      <c r="K418" s="27"/>
      <c r="L418" s="27"/>
      <c r="M418" s="27"/>
      <c r="N418" s="27"/>
      <c r="O418" s="27"/>
      <c r="P418" s="27"/>
      <c r="Q418" s="27"/>
      <c r="U418" s="27"/>
      <c r="V418" s="27"/>
      <c r="W418" s="27"/>
      <c r="X418" s="27"/>
      <c r="Y418" s="27"/>
      <c r="Z418" s="27"/>
      <c r="AA418" s="27"/>
      <c r="AB418" s="27"/>
      <c r="AC418" s="27"/>
      <c r="AD418" s="27"/>
      <c r="AE418" s="27"/>
      <c r="AF418" s="27"/>
      <c r="AG418" s="27"/>
      <c r="AH418" s="27"/>
      <c r="AI418" s="27"/>
      <c r="AJ418" s="27"/>
      <c r="AK418" s="27"/>
      <c r="AL418" s="27"/>
      <c r="AM418" s="27"/>
      <c r="AN418" s="27"/>
      <c r="AO418" s="27"/>
      <c r="AP418" s="27"/>
      <c r="AQ418" s="27"/>
      <c r="AR418" s="27"/>
      <c r="AS418" s="27"/>
      <c r="AT418" s="27"/>
      <c r="AU418" s="27"/>
      <c r="AV418" s="27"/>
      <c r="AW418" s="27"/>
      <c r="AX418" s="27"/>
      <c r="AY418" s="27"/>
      <c r="AZ418" s="27"/>
    </row>
    <row r="419" spans="3:52">
      <c r="C419" s="27"/>
      <c r="D419" s="27"/>
      <c r="E419" s="27"/>
      <c r="F419" s="27"/>
      <c r="G419" s="27"/>
      <c r="H419" s="27"/>
      <c r="I419" s="27"/>
      <c r="J419" s="27"/>
      <c r="K419" s="27"/>
      <c r="L419" s="27"/>
      <c r="M419" s="27"/>
      <c r="N419" s="27"/>
      <c r="O419" s="27"/>
      <c r="P419" s="27"/>
      <c r="Q419" s="27"/>
      <c r="U419" s="27"/>
      <c r="V419" s="27"/>
      <c r="W419" s="27"/>
      <c r="X419" s="27"/>
      <c r="Y419" s="27"/>
      <c r="Z419" s="27"/>
      <c r="AA419" s="27"/>
      <c r="AB419" s="27"/>
      <c r="AC419" s="27"/>
      <c r="AD419" s="27"/>
      <c r="AE419" s="27"/>
      <c r="AF419" s="27"/>
      <c r="AG419" s="27"/>
      <c r="AH419" s="27"/>
      <c r="AI419" s="27"/>
      <c r="AJ419" s="27"/>
      <c r="AK419" s="27"/>
      <c r="AL419" s="27"/>
      <c r="AM419" s="27"/>
      <c r="AN419" s="27"/>
      <c r="AO419" s="27"/>
      <c r="AP419" s="27"/>
      <c r="AQ419" s="27"/>
      <c r="AR419" s="27"/>
      <c r="AS419" s="27"/>
      <c r="AT419" s="27"/>
      <c r="AU419" s="27"/>
      <c r="AV419" s="27"/>
      <c r="AW419" s="27"/>
      <c r="AX419" s="27"/>
      <c r="AY419" s="27"/>
      <c r="AZ419" s="27"/>
    </row>
    <row r="420" spans="3:52">
      <c r="C420" s="27"/>
      <c r="D420" s="27"/>
      <c r="E420" s="27"/>
      <c r="F420" s="27"/>
      <c r="G420" s="27"/>
      <c r="H420" s="27"/>
      <c r="I420" s="27"/>
      <c r="J420" s="27"/>
      <c r="K420" s="27"/>
      <c r="L420" s="27"/>
      <c r="M420" s="27"/>
      <c r="N420" s="27"/>
      <c r="O420" s="27"/>
      <c r="P420" s="27"/>
      <c r="Q420" s="27"/>
      <c r="U420" s="27"/>
      <c r="V420" s="27"/>
      <c r="W420" s="27"/>
      <c r="X420" s="27"/>
      <c r="Y420" s="27"/>
      <c r="Z420" s="27"/>
      <c r="AA420" s="27"/>
      <c r="AB420" s="27"/>
      <c r="AC420" s="27"/>
      <c r="AD420" s="27"/>
      <c r="AE420" s="27"/>
      <c r="AF420" s="27"/>
      <c r="AG420" s="27"/>
      <c r="AH420" s="27"/>
      <c r="AI420" s="27"/>
      <c r="AJ420" s="27"/>
      <c r="AK420" s="27"/>
      <c r="AL420" s="27"/>
      <c r="AM420" s="27"/>
      <c r="AN420" s="27"/>
      <c r="AO420" s="27"/>
      <c r="AP420" s="27"/>
      <c r="AQ420" s="27"/>
      <c r="AR420" s="27"/>
      <c r="AS420" s="27"/>
      <c r="AT420" s="27"/>
      <c r="AU420" s="27"/>
      <c r="AV420" s="27"/>
      <c r="AW420" s="27"/>
      <c r="AX420" s="27"/>
      <c r="AY420" s="27"/>
      <c r="AZ420" s="27"/>
    </row>
    <row r="421" spans="3:52">
      <c r="C421" s="27"/>
      <c r="D421" s="27"/>
      <c r="E421" s="27"/>
      <c r="F421" s="27"/>
      <c r="G421" s="27"/>
      <c r="H421" s="27"/>
      <c r="I421" s="27"/>
      <c r="J421" s="27"/>
      <c r="K421" s="27"/>
      <c r="L421" s="27"/>
      <c r="M421" s="27"/>
      <c r="N421" s="27"/>
      <c r="O421" s="27"/>
      <c r="P421" s="27"/>
      <c r="Q421" s="27"/>
      <c r="U421" s="27"/>
      <c r="V421" s="27"/>
      <c r="W421" s="27"/>
      <c r="X421" s="27"/>
      <c r="Y421" s="27"/>
      <c r="Z421" s="27"/>
      <c r="AA421" s="27"/>
      <c r="AB421" s="27"/>
      <c r="AC421" s="27"/>
      <c r="AD421" s="27"/>
      <c r="AE421" s="27"/>
      <c r="AF421" s="27"/>
      <c r="AG421" s="27"/>
      <c r="AH421" s="27"/>
      <c r="AI421" s="27"/>
      <c r="AJ421" s="27"/>
      <c r="AK421" s="27"/>
      <c r="AL421" s="27"/>
      <c r="AM421" s="27"/>
      <c r="AN421" s="27"/>
      <c r="AO421" s="27"/>
      <c r="AP421" s="27"/>
      <c r="AQ421" s="27"/>
      <c r="AR421" s="27"/>
      <c r="AS421" s="27"/>
      <c r="AT421" s="27"/>
      <c r="AU421" s="27"/>
      <c r="AV421" s="27"/>
      <c r="AW421" s="27"/>
      <c r="AX421" s="27"/>
      <c r="AY421" s="27"/>
      <c r="AZ421" s="27"/>
    </row>
    <row r="422" spans="3:52">
      <c r="C422" s="27"/>
      <c r="D422" s="27"/>
      <c r="E422" s="27"/>
      <c r="F422" s="27"/>
      <c r="G422" s="27"/>
      <c r="H422" s="27"/>
      <c r="I422" s="27"/>
      <c r="J422" s="27"/>
      <c r="K422" s="27"/>
      <c r="L422" s="27"/>
      <c r="M422" s="27"/>
      <c r="N422" s="27"/>
      <c r="O422" s="27"/>
      <c r="P422" s="27"/>
      <c r="Q422" s="27"/>
      <c r="U422" s="27"/>
      <c r="V422" s="27"/>
      <c r="W422" s="27"/>
      <c r="X422" s="27"/>
      <c r="Y422" s="27"/>
      <c r="Z422" s="27"/>
      <c r="AA422" s="27"/>
      <c r="AB422" s="27"/>
      <c r="AC422" s="27"/>
      <c r="AD422" s="27"/>
      <c r="AE422" s="27"/>
      <c r="AF422" s="27"/>
      <c r="AG422" s="27"/>
      <c r="AH422" s="27"/>
      <c r="AI422" s="27"/>
      <c r="AJ422" s="27"/>
      <c r="AK422" s="27"/>
      <c r="AL422" s="27"/>
      <c r="AM422" s="27"/>
      <c r="AN422" s="27"/>
      <c r="AO422" s="27"/>
      <c r="AP422" s="27"/>
      <c r="AQ422" s="27"/>
      <c r="AR422" s="27"/>
      <c r="AS422" s="27"/>
      <c r="AT422" s="27"/>
      <c r="AU422" s="27"/>
      <c r="AV422" s="27"/>
      <c r="AW422" s="27"/>
      <c r="AX422" s="27"/>
      <c r="AY422" s="27"/>
      <c r="AZ422" s="27"/>
    </row>
    <row r="423" spans="3:52">
      <c r="C423" s="27"/>
      <c r="D423" s="27"/>
      <c r="E423" s="27"/>
      <c r="F423" s="27"/>
      <c r="G423" s="27"/>
      <c r="H423" s="27"/>
      <c r="I423" s="27"/>
      <c r="J423" s="27"/>
      <c r="K423" s="27"/>
      <c r="L423" s="27"/>
      <c r="M423" s="27"/>
      <c r="N423" s="27"/>
      <c r="O423" s="27"/>
      <c r="P423" s="27"/>
      <c r="Q423" s="27"/>
      <c r="U423" s="27"/>
      <c r="V423" s="27"/>
      <c r="W423" s="27"/>
      <c r="X423" s="27"/>
      <c r="Y423" s="27"/>
      <c r="Z423" s="27"/>
      <c r="AA423" s="27"/>
      <c r="AB423" s="27"/>
      <c r="AC423" s="27"/>
      <c r="AD423" s="27"/>
      <c r="AE423" s="27"/>
      <c r="AF423" s="27"/>
      <c r="AG423" s="27"/>
      <c r="AH423" s="27"/>
      <c r="AI423" s="27"/>
      <c r="AJ423" s="27"/>
      <c r="AK423" s="27"/>
      <c r="AL423" s="27"/>
      <c r="AM423" s="27"/>
      <c r="AN423" s="27"/>
      <c r="AO423" s="27"/>
      <c r="AP423" s="27"/>
      <c r="AQ423" s="27"/>
      <c r="AR423" s="27"/>
      <c r="AS423" s="27"/>
      <c r="AT423" s="27"/>
      <c r="AU423" s="27"/>
      <c r="AV423" s="27"/>
      <c r="AW423" s="27"/>
      <c r="AX423" s="27"/>
      <c r="AY423" s="27"/>
      <c r="AZ423" s="27"/>
    </row>
    <row r="424" spans="3:52">
      <c r="C424" s="27"/>
      <c r="D424" s="27"/>
      <c r="E424" s="27"/>
      <c r="F424" s="27"/>
      <c r="G424" s="27"/>
      <c r="H424" s="27"/>
      <c r="I424" s="27"/>
      <c r="J424" s="27"/>
      <c r="K424" s="27"/>
      <c r="L424" s="27"/>
      <c r="M424" s="27"/>
      <c r="N424" s="27"/>
      <c r="O424" s="27"/>
      <c r="P424" s="27"/>
      <c r="Q424" s="27"/>
      <c r="U424" s="27"/>
      <c r="V424" s="27"/>
      <c r="W424" s="27"/>
      <c r="X424" s="27"/>
      <c r="Y424" s="27"/>
      <c r="Z424" s="27"/>
      <c r="AA424" s="27"/>
      <c r="AB424" s="27"/>
      <c r="AC424" s="27"/>
      <c r="AD424" s="27"/>
      <c r="AE424" s="27"/>
      <c r="AF424" s="27"/>
      <c r="AG424" s="27"/>
      <c r="AH424" s="27"/>
      <c r="AI424" s="27"/>
      <c r="AJ424" s="27"/>
      <c r="AK424" s="27"/>
      <c r="AL424" s="27"/>
      <c r="AM424" s="27"/>
      <c r="AN424" s="27"/>
      <c r="AO424" s="27"/>
      <c r="AP424" s="27"/>
      <c r="AQ424" s="27"/>
      <c r="AR424" s="27"/>
      <c r="AS424" s="27"/>
      <c r="AT424" s="27"/>
      <c r="AU424" s="27"/>
      <c r="AV424" s="27"/>
      <c r="AW424" s="27"/>
      <c r="AX424" s="27"/>
      <c r="AY424" s="27"/>
      <c r="AZ424" s="27"/>
    </row>
    <row r="425" spans="3:52">
      <c r="C425" s="27"/>
      <c r="D425" s="27"/>
      <c r="E425" s="27"/>
      <c r="F425" s="27"/>
      <c r="G425" s="27"/>
      <c r="H425" s="27"/>
      <c r="I425" s="27"/>
      <c r="J425" s="27"/>
      <c r="K425" s="27"/>
      <c r="L425" s="27"/>
      <c r="M425" s="27"/>
      <c r="N425" s="27"/>
      <c r="O425" s="27"/>
      <c r="P425" s="27"/>
      <c r="Q425" s="27"/>
      <c r="U425" s="27"/>
      <c r="V425" s="27"/>
      <c r="W425" s="27"/>
      <c r="X425" s="27"/>
      <c r="Y425" s="27"/>
      <c r="Z425" s="27"/>
      <c r="AA425" s="27"/>
      <c r="AB425" s="27"/>
      <c r="AC425" s="27"/>
      <c r="AD425" s="27"/>
      <c r="AE425" s="27"/>
      <c r="AF425" s="27"/>
      <c r="AG425" s="27"/>
      <c r="AH425" s="27"/>
      <c r="AI425" s="27"/>
      <c r="AJ425" s="27"/>
      <c r="AK425" s="27"/>
      <c r="AL425" s="27"/>
      <c r="AM425" s="27"/>
      <c r="AN425" s="27"/>
      <c r="AO425" s="27"/>
      <c r="AP425" s="27"/>
      <c r="AQ425" s="27"/>
      <c r="AR425" s="27"/>
      <c r="AS425" s="27"/>
      <c r="AT425" s="27"/>
      <c r="AU425" s="27"/>
      <c r="AV425" s="27"/>
      <c r="AW425" s="27"/>
      <c r="AX425" s="27"/>
      <c r="AY425" s="27"/>
      <c r="AZ425" s="27"/>
    </row>
    <row r="426" spans="3:52">
      <c r="C426" s="27"/>
      <c r="D426" s="27"/>
      <c r="E426" s="27"/>
      <c r="F426" s="27"/>
      <c r="G426" s="27"/>
      <c r="H426" s="27"/>
      <c r="I426" s="27"/>
      <c r="J426" s="27"/>
      <c r="K426" s="27"/>
      <c r="L426" s="27"/>
      <c r="M426" s="27"/>
      <c r="N426" s="27"/>
      <c r="O426" s="27"/>
      <c r="P426" s="27"/>
      <c r="Q426" s="27"/>
      <c r="U426" s="27"/>
      <c r="V426" s="27"/>
      <c r="W426" s="27"/>
      <c r="X426" s="27"/>
      <c r="Y426" s="27"/>
      <c r="Z426" s="27"/>
      <c r="AA426" s="27"/>
      <c r="AB426" s="27"/>
      <c r="AC426" s="27"/>
      <c r="AD426" s="27"/>
      <c r="AE426" s="27"/>
      <c r="AF426" s="27"/>
      <c r="AG426" s="27"/>
      <c r="AH426" s="27"/>
      <c r="AI426" s="27"/>
      <c r="AJ426" s="27"/>
      <c r="AK426" s="27"/>
      <c r="AL426" s="27"/>
      <c r="AM426" s="27"/>
      <c r="AN426" s="27"/>
      <c r="AO426" s="27"/>
      <c r="AP426" s="27"/>
      <c r="AQ426" s="27"/>
      <c r="AR426" s="27"/>
      <c r="AS426" s="27"/>
      <c r="AT426" s="27"/>
      <c r="AU426" s="27"/>
      <c r="AV426" s="27"/>
      <c r="AW426" s="27"/>
      <c r="AX426" s="27"/>
      <c r="AY426" s="27"/>
      <c r="AZ426" s="27"/>
    </row>
    <row r="427" spans="3:52">
      <c r="C427" s="27"/>
      <c r="D427" s="27"/>
      <c r="E427" s="27"/>
      <c r="F427" s="27"/>
      <c r="G427" s="27"/>
      <c r="H427" s="27"/>
      <c r="I427" s="27"/>
      <c r="J427" s="27"/>
      <c r="K427" s="27"/>
      <c r="L427" s="27"/>
      <c r="M427" s="27"/>
      <c r="N427" s="27"/>
      <c r="O427" s="27"/>
      <c r="P427" s="27"/>
      <c r="Q427" s="27"/>
      <c r="U427" s="27"/>
      <c r="V427" s="27"/>
      <c r="W427" s="27"/>
      <c r="X427" s="27"/>
      <c r="Y427" s="27"/>
      <c r="Z427" s="27"/>
      <c r="AA427" s="27"/>
      <c r="AB427" s="27"/>
      <c r="AC427" s="27"/>
      <c r="AD427" s="27"/>
      <c r="AE427" s="27"/>
      <c r="AF427" s="27"/>
      <c r="AG427" s="27"/>
      <c r="AH427" s="27"/>
      <c r="AI427" s="27"/>
      <c r="AJ427" s="27"/>
      <c r="AK427" s="27"/>
      <c r="AL427" s="27"/>
      <c r="AM427" s="27"/>
      <c r="AN427" s="27"/>
      <c r="AO427" s="27"/>
      <c r="AP427" s="27"/>
      <c r="AQ427" s="27"/>
      <c r="AR427" s="27"/>
      <c r="AS427" s="27"/>
      <c r="AT427" s="27"/>
      <c r="AU427" s="27"/>
      <c r="AV427" s="27"/>
      <c r="AW427" s="27"/>
      <c r="AX427" s="27"/>
      <c r="AY427" s="27"/>
      <c r="AZ427" s="27"/>
    </row>
    <row r="428" spans="3:52">
      <c r="C428" s="27"/>
      <c r="D428" s="27"/>
      <c r="E428" s="27"/>
      <c r="F428" s="27"/>
      <c r="G428" s="27"/>
      <c r="H428" s="27"/>
      <c r="I428" s="27"/>
      <c r="J428" s="27"/>
      <c r="K428" s="27"/>
      <c r="L428" s="27"/>
      <c r="M428" s="27"/>
      <c r="N428" s="27"/>
      <c r="O428" s="27"/>
      <c r="P428" s="27"/>
      <c r="Q428" s="27"/>
      <c r="U428" s="27"/>
      <c r="V428" s="27"/>
      <c r="W428" s="27"/>
      <c r="X428" s="27"/>
      <c r="Y428" s="27"/>
      <c r="Z428" s="27"/>
      <c r="AA428" s="27"/>
      <c r="AB428" s="27"/>
      <c r="AC428" s="27"/>
      <c r="AD428" s="27"/>
      <c r="AE428" s="27"/>
      <c r="AF428" s="27"/>
      <c r="AG428" s="27"/>
      <c r="AH428" s="27"/>
      <c r="AI428" s="27"/>
      <c r="AJ428" s="27"/>
      <c r="AK428" s="27"/>
      <c r="AL428" s="27"/>
      <c r="AM428" s="27"/>
      <c r="AN428" s="27"/>
      <c r="AO428" s="27"/>
      <c r="AP428" s="27"/>
      <c r="AQ428" s="27"/>
      <c r="AR428" s="27"/>
      <c r="AS428" s="27"/>
      <c r="AT428" s="27"/>
      <c r="AU428" s="27"/>
      <c r="AV428" s="27"/>
      <c r="AW428" s="27"/>
      <c r="AX428" s="27"/>
      <c r="AY428" s="27"/>
      <c r="AZ428" s="27"/>
    </row>
    <row r="429" spans="3:52">
      <c r="C429" s="27"/>
      <c r="D429" s="27"/>
      <c r="E429" s="27"/>
      <c r="F429" s="27"/>
      <c r="G429" s="27"/>
      <c r="H429" s="27"/>
      <c r="I429" s="27"/>
      <c r="J429" s="27"/>
      <c r="K429" s="27"/>
      <c r="L429" s="27"/>
      <c r="M429" s="27"/>
      <c r="N429" s="27"/>
      <c r="O429" s="27"/>
      <c r="P429" s="27"/>
      <c r="Q429" s="27"/>
      <c r="U429" s="27"/>
      <c r="V429" s="27"/>
      <c r="W429" s="27"/>
      <c r="X429" s="27"/>
      <c r="Y429" s="27"/>
      <c r="Z429" s="27"/>
      <c r="AA429" s="27"/>
      <c r="AB429" s="27"/>
      <c r="AC429" s="27"/>
      <c r="AD429" s="27"/>
      <c r="AE429" s="27"/>
      <c r="AF429" s="27"/>
      <c r="AG429" s="27"/>
      <c r="AH429" s="27"/>
      <c r="AI429" s="27"/>
      <c r="AJ429" s="27"/>
      <c r="AK429" s="27"/>
      <c r="AL429" s="27"/>
      <c r="AM429" s="27"/>
      <c r="AN429" s="27"/>
      <c r="AO429" s="27"/>
      <c r="AP429" s="27"/>
      <c r="AQ429" s="27"/>
      <c r="AR429" s="27"/>
      <c r="AS429" s="27"/>
      <c r="AT429" s="27"/>
      <c r="AU429" s="27"/>
      <c r="AV429" s="27"/>
      <c r="AW429" s="27"/>
      <c r="AX429" s="27"/>
      <c r="AY429" s="27"/>
      <c r="AZ429" s="27"/>
    </row>
    <row r="430" spans="3:52">
      <c r="C430" s="27"/>
      <c r="D430" s="27"/>
      <c r="E430" s="27"/>
      <c r="F430" s="27"/>
      <c r="G430" s="27"/>
      <c r="H430" s="27"/>
      <c r="I430" s="27"/>
      <c r="J430" s="27"/>
      <c r="K430" s="27"/>
      <c r="L430" s="27"/>
      <c r="M430" s="27"/>
      <c r="N430" s="27"/>
      <c r="O430" s="27"/>
      <c r="P430" s="27"/>
      <c r="Q430" s="27"/>
      <c r="U430" s="27"/>
      <c r="V430" s="27"/>
      <c r="W430" s="27"/>
      <c r="X430" s="27"/>
      <c r="Y430" s="27"/>
      <c r="Z430" s="27"/>
      <c r="AA430" s="27"/>
      <c r="AB430" s="27"/>
      <c r="AC430" s="27"/>
      <c r="AD430" s="27"/>
      <c r="AE430" s="27"/>
      <c r="AF430" s="27"/>
      <c r="AG430" s="27"/>
      <c r="AH430" s="27"/>
      <c r="AI430" s="27"/>
      <c r="AJ430" s="27"/>
      <c r="AK430" s="27"/>
      <c r="AL430" s="27"/>
      <c r="AM430" s="27"/>
      <c r="AN430" s="27"/>
      <c r="AO430" s="27"/>
      <c r="AP430" s="27"/>
      <c r="AQ430" s="27"/>
      <c r="AR430" s="27"/>
      <c r="AS430" s="27"/>
      <c r="AT430" s="27"/>
      <c r="AU430" s="27"/>
      <c r="AV430" s="27"/>
      <c r="AW430" s="27"/>
      <c r="AX430" s="27"/>
      <c r="AY430" s="27"/>
      <c r="AZ430" s="27"/>
    </row>
    <row r="431" spans="3:52">
      <c r="C431" s="27"/>
      <c r="D431" s="27"/>
      <c r="E431" s="27"/>
      <c r="F431" s="27"/>
      <c r="G431" s="27"/>
      <c r="H431" s="27"/>
      <c r="I431" s="27"/>
      <c r="J431" s="27"/>
      <c r="K431" s="27"/>
      <c r="L431" s="27"/>
      <c r="M431" s="27"/>
      <c r="N431" s="27"/>
      <c r="O431" s="27"/>
      <c r="P431" s="27"/>
      <c r="Q431" s="27"/>
      <c r="U431" s="27"/>
      <c r="V431" s="27"/>
      <c r="W431" s="27"/>
      <c r="X431" s="27"/>
      <c r="Y431" s="27"/>
      <c r="Z431" s="27"/>
      <c r="AA431" s="27"/>
      <c r="AB431" s="27"/>
      <c r="AC431" s="27"/>
      <c r="AD431" s="27"/>
      <c r="AE431" s="27"/>
      <c r="AF431" s="27"/>
      <c r="AG431" s="27"/>
      <c r="AH431" s="27"/>
      <c r="AI431" s="27"/>
      <c r="AJ431" s="27"/>
      <c r="AK431" s="27"/>
      <c r="AL431" s="27"/>
      <c r="AM431" s="27"/>
      <c r="AN431" s="27"/>
      <c r="AO431" s="27"/>
      <c r="AP431" s="27"/>
      <c r="AQ431" s="27"/>
      <c r="AR431" s="27"/>
      <c r="AS431" s="27"/>
      <c r="AT431" s="27"/>
      <c r="AU431" s="27"/>
      <c r="AV431" s="27"/>
      <c r="AW431" s="27"/>
      <c r="AX431" s="27"/>
      <c r="AY431" s="27"/>
      <c r="AZ431" s="27"/>
    </row>
    <row r="432" spans="3:52">
      <c r="C432" s="27"/>
      <c r="D432" s="27"/>
      <c r="E432" s="27"/>
      <c r="F432" s="27"/>
      <c r="G432" s="27"/>
      <c r="H432" s="27"/>
      <c r="I432" s="27"/>
      <c r="J432" s="27"/>
      <c r="K432" s="27"/>
      <c r="L432" s="27"/>
      <c r="M432" s="27"/>
      <c r="N432" s="27"/>
      <c r="O432" s="27"/>
      <c r="P432" s="27"/>
      <c r="Q432" s="27"/>
      <c r="U432" s="27"/>
      <c r="V432" s="27"/>
      <c r="W432" s="27"/>
      <c r="X432" s="27"/>
      <c r="Y432" s="27"/>
      <c r="Z432" s="27"/>
      <c r="AA432" s="27"/>
      <c r="AB432" s="27"/>
      <c r="AC432" s="27"/>
      <c r="AD432" s="27"/>
      <c r="AE432" s="27"/>
      <c r="AF432" s="27"/>
      <c r="AG432" s="27"/>
      <c r="AH432" s="27"/>
      <c r="AI432" s="27"/>
      <c r="AJ432" s="27"/>
      <c r="AK432" s="27"/>
      <c r="AL432" s="27"/>
      <c r="AM432" s="27"/>
      <c r="AN432" s="27"/>
      <c r="AO432" s="27"/>
      <c r="AP432" s="27"/>
      <c r="AQ432" s="27"/>
      <c r="AR432" s="27"/>
      <c r="AS432" s="27"/>
      <c r="AT432" s="27"/>
      <c r="AU432" s="27"/>
      <c r="AV432" s="27"/>
      <c r="AW432" s="27"/>
      <c r="AX432" s="27"/>
      <c r="AY432" s="27"/>
      <c r="AZ432" s="27"/>
    </row>
    <row r="433" spans="3:52">
      <c r="C433" s="27"/>
      <c r="D433" s="27"/>
      <c r="E433" s="27"/>
      <c r="F433" s="27"/>
      <c r="G433" s="27"/>
      <c r="H433" s="27"/>
      <c r="I433" s="27"/>
      <c r="J433" s="27"/>
      <c r="K433" s="27"/>
      <c r="L433" s="27"/>
      <c r="M433" s="27"/>
      <c r="N433" s="27"/>
      <c r="O433" s="27"/>
      <c r="P433" s="27"/>
      <c r="Q433" s="27"/>
      <c r="U433" s="27"/>
      <c r="V433" s="27"/>
      <c r="W433" s="27"/>
      <c r="X433" s="27"/>
      <c r="Y433" s="27"/>
      <c r="Z433" s="27"/>
      <c r="AA433" s="27"/>
      <c r="AB433" s="27"/>
      <c r="AC433" s="27"/>
      <c r="AD433" s="27"/>
      <c r="AE433" s="27"/>
      <c r="AF433" s="27"/>
      <c r="AG433" s="27"/>
      <c r="AH433" s="27"/>
      <c r="AI433" s="27"/>
      <c r="AJ433" s="27"/>
      <c r="AK433" s="27"/>
      <c r="AL433" s="27"/>
      <c r="AM433" s="27"/>
      <c r="AN433" s="27"/>
      <c r="AO433" s="27"/>
      <c r="AP433" s="27"/>
      <c r="AQ433" s="27"/>
      <c r="AR433" s="27"/>
      <c r="AS433" s="27"/>
      <c r="AT433" s="27"/>
      <c r="AU433" s="27"/>
      <c r="AV433" s="27"/>
      <c r="AW433" s="27"/>
      <c r="AX433" s="27"/>
      <c r="AY433" s="27"/>
      <c r="AZ433" s="27"/>
    </row>
    <row r="434" spans="3:52">
      <c r="C434" s="27"/>
      <c r="D434" s="27"/>
      <c r="E434" s="27"/>
      <c r="F434" s="27"/>
      <c r="G434" s="27"/>
      <c r="H434" s="27"/>
      <c r="I434" s="27"/>
      <c r="J434" s="27"/>
      <c r="K434" s="27"/>
      <c r="L434" s="27"/>
      <c r="M434" s="27"/>
      <c r="N434" s="27"/>
      <c r="O434" s="27"/>
      <c r="P434" s="27"/>
      <c r="Q434" s="27"/>
      <c r="U434" s="27"/>
      <c r="V434" s="27"/>
      <c r="W434" s="27"/>
      <c r="X434" s="27"/>
      <c r="Y434" s="27"/>
      <c r="Z434" s="27"/>
      <c r="AA434" s="27"/>
      <c r="AB434" s="27"/>
      <c r="AC434" s="27"/>
      <c r="AD434" s="27"/>
      <c r="AE434" s="27"/>
      <c r="AF434" s="27"/>
      <c r="AG434" s="27"/>
      <c r="AH434" s="27"/>
      <c r="AI434" s="27"/>
      <c r="AJ434" s="27"/>
      <c r="AK434" s="27"/>
      <c r="AL434" s="27"/>
      <c r="AM434" s="27"/>
      <c r="AN434" s="27"/>
      <c r="AO434" s="27"/>
      <c r="AP434" s="27"/>
      <c r="AQ434" s="27"/>
      <c r="AR434" s="27"/>
      <c r="AS434" s="27"/>
      <c r="AT434" s="27"/>
      <c r="AU434" s="27"/>
      <c r="AV434" s="27"/>
      <c r="AW434" s="27"/>
      <c r="AX434" s="27"/>
      <c r="AY434" s="27"/>
      <c r="AZ434" s="27"/>
    </row>
    <row r="435" spans="3:52">
      <c r="C435" s="27"/>
      <c r="D435" s="27"/>
      <c r="E435" s="27"/>
      <c r="F435" s="27"/>
      <c r="G435" s="27"/>
      <c r="H435" s="27"/>
      <c r="I435" s="27"/>
      <c r="J435" s="27"/>
      <c r="K435" s="27"/>
      <c r="L435" s="27"/>
      <c r="M435" s="27"/>
      <c r="N435" s="27"/>
      <c r="O435" s="27"/>
      <c r="P435" s="27"/>
      <c r="Q435" s="27"/>
      <c r="U435" s="27"/>
      <c r="V435" s="27"/>
      <c r="W435" s="27"/>
      <c r="X435" s="27"/>
      <c r="Y435" s="27"/>
      <c r="Z435" s="27"/>
      <c r="AA435" s="27"/>
      <c r="AB435" s="27"/>
      <c r="AC435" s="27"/>
      <c r="AD435" s="27"/>
      <c r="AE435" s="27"/>
      <c r="AF435" s="27"/>
      <c r="AG435" s="27"/>
      <c r="AH435" s="27"/>
      <c r="AI435" s="27"/>
      <c r="AJ435" s="27"/>
      <c r="AK435" s="27"/>
      <c r="AL435" s="27"/>
      <c r="AM435" s="27"/>
      <c r="AN435" s="27"/>
      <c r="AO435" s="27"/>
      <c r="AP435" s="27"/>
      <c r="AQ435" s="27"/>
      <c r="AR435" s="27"/>
      <c r="AS435" s="27"/>
      <c r="AT435" s="27"/>
      <c r="AU435" s="27"/>
      <c r="AV435" s="27"/>
      <c r="AW435" s="27"/>
      <c r="AX435" s="27"/>
      <c r="AY435" s="27"/>
      <c r="AZ435" s="27"/>
    </row>
    <row r="436" spans="3:52">
      <c r="C436" s="27"/>
      <c r="D436" s="27"/>
      <c r="E436" s="27"/>
      <c r="F436" s="27"/>
      <c r="G436" s="27"/>
      <c r="H436" s="27"/>
      <c r="I436" s="27"/>
      <c r="J436" s="27"/>
      <c r="K436" s="27"/>
      <c r="L436" s="27"/>
      <c r="M436" s="27"/>
      <c r="N436" s="27"/>
      <c r="O436" s="27"/>
      <c r="P436" s="27"/>
      <c r="Q436" s="27"/>
      <c r="U436" s="27"/>
      <c r="V436" s="27"/>
      <c r="W436" s="27"/>
      <c r="X436" s="27"/>
      <c r="Y436" s="27"/>
      <c r="Z436" s="27"/>
      <c r="AA436" s="27"/>
      <c r="AB436" s="27"/>
      <c r="AC436" s="27"/>
      <c r="AD436" s="27"/>
      <c r="AE436" s="27"/>
      <c r="AF436" s="27"/>
      <c r="AG436" s="27"/>
      <c r="AH436" s="27"/>
      <c r="AI436" s="27"/>
      <c r="AJ436" s="27"/>
      <c r="AK436" s="27"/>
      <c r="AL436" s="27"/>
      <c r="AM436" s="27"/>
      <c r="AN436" s="27"/>
      <c r="AO436" s="27"/>
      <c r="AP436" s="27"/>
      <c r="AQ436" s="27"/>
      <c r="AR436" s="27"/>
      <c r="AS436" s="27"/>
      <c r="AT436" s="27"/>
      <c r="AU436" s="27"/>
      <c r="AV436" s="27"/>
      <c r="AW436" s="27"/>
      <c r="AX436" s="27"/>
      <c r="AY436" s="27"/>
      <c r="AZ436" s="27"/>
    </row>
    <row r="437" spans="3:52">
      <c r="C437" s="27"/>
      <c r="D437" s="27"/>
      <c r="E437" s="27"/>
      <c r="F437" s="27"/>
      <c r="G437" s="27"/>
      <c r="H437" s="27"/>
      <c r="I437" s="27"/>
      <c r="J437" s="27"/>
      <c r="K437" s="27"/>
      <c r="L437" s="27"/>
      <c r="M437" s="27"/>
      <c r="N437" s="27"/>
      <c r="O437" s="27"/>
      <c r="P437" s="27"/>
      <c r="Q437" s="27"/>
      <c r="U437" s="27"/>
      <c r="V437" s="27"/>
      <c r="W437" s="27"/>
      <c r="X437" s="27"/>
      <c r="Y437" s="27"/>
      <c r="Z437" s="27"/>
      <c r="AA437" s="27"/>
      <c r="AB437" s="27"/>
      <c r="AC437" s="27"/>
      <c r="AD437" s="27"/>
      <c r="AE437" s="27"/>
      <c r="AF437" s="27"/>
      <c r="AG437" s="27"/>
      <c r="AH437" s="27"/>
      <c r="AI437" s="27"/>
      <c r="AJ437" s="27"/>
      <c r="AK437" s="27"/>
      <c r="AL437" s="27"/>
      <c r="AM437" s="27"/>
      <c r="AN437" s="27"/>
      <c r="AO437" s="27"/>
      <c r="AP437" s="27"/>
      <c r="AQ437" s="27"/>
      <c r="AR437" s="27"/>
      <c r="AS437" s="27"/>
      <c r="AT437" s="27"/>
      <c r="AU437" s="27"/>
      <c r="AV437" s="27"/>
      <c r="AW437" s="27"/>
      <c r="AX437" s="27"/>
      <c r="AY437" s="27"/>
      <c r="AZ437" s="27"/>
    </row>
    <row r="438" spans="3:52">
      <c r="C438" s="27"/>
      <c r="D438" s="27"/>
      <c r="E438" s="27"/>
      <c r="F438" s="27"/>
      <c r="G438" s="27"/>
      <c r="H438" s="27"/>
      <c r="I438" s="27"/>
      <c r="J438" s="27"/>
      <c r="K438" s="27"/>
      <c r="L438" s="27"/>
      <c r="M438" s="27"/>
      <c r="N438" s="27"/>
      <c r="O438" s="27"/>
      <c r="P438" s="27"/>
      <c r="Q438" s="27"/>
      <c r="U438" s="27"/>
      <c r="V438" s="27"/>
      <c r="W438" s="27"/>
      <c r="X438" s="27"/>
      <c r="Y438" s="27"/>
      <c r="Z438" s="27"/>
      <c r="AA438" s="27"/>
      <c r="AB438" s="27"/>
      <c r="AC438" s="27"/>
      <c r="AD438" s="27"/>
      <c r="AE438" s="27"/>
      <c r="AF438" s="27"/>
      <c r="AG438" s="27"/>
      <c r="AH438" s="27"/>
      <c r="AI438" s="27"/>
      <c r="AJ438" s="27"/>
      <c r="AK438" s="27"/>
      <c r="AL438" s="27"/>
      <c r="AM438" s="27"/>
      <c r="AN438" s="27"/>
      <c r="AO438" s="27"/>
      <c r="AP438" s="27"/>
      <c r="AQ438" s="27"/>
      <c r="AR438" s="27"/>
      <c r="AS438" s="27"/>
      <c r="AT438" s="27"/>
      <c r="AU438" s="27"/>
      <c r="AV438" s="27"/>
      <c r="AW438" s="27"/>
      <c r="AX438" s="27"/>
      <c r="AY438" s="27"/>
      <c r="AZ438" s="27"/>
    </row>
    <row r="439" spans="3:52">
      <c r="C439" s="27"/>
      <c r="D439" s="27"/>
      <c r="E439" s="27"/>
      <c r="F439" s="27"/>
      <c r="G439" s="27"/>
      <c r="H439" s="27"/>
      <c r="I439" s="27"/>
      <c r="J439" s="27"/>
      <c r="K439" s="27"/>
      <c r="L439" s="27"/>
      <c r="M439" s="27"/>
      <c r="N439" s="27"/>
      <c r="O439" s="27"/>
      <c r="P439" s="27"/>
      <c r="Q439" s="27"/>
      <c r="U439" s="27"/>
      <c r="V439" s="27"/>
      <c r="W439" s="27"/>
      <c r="X439" s="27"/>
      <c r="Y439" s="27"/>
      <c r="Z439" s="27"/>
      <c r="AA439" s="27"/>
      <c r="AB439" s="27"/>
      <c r="AC439" s="27"/>
      <c r="AD439" s="27"/>
      <c r="AE439" s="27"/>
      <c r="AF439" s="27"/>
      <c r="AG439" s="27"/>
      <c r="AH439" s="27"/>
      <c r="AI439" s="27"/>
      <c r="AJ439" s="27"/>
      <c r="AK439" s="27"/>
      <c r="AL439" s="27"/>
      <c r="AM439" s="27"/>
      <c r="AN439" s="27"/>
      <c r="AO439" s="27"/>
      <c r="AP439" s="27"/>
      <c r="AQ439" s="27"/>
      <c r="AR439" s="27"/>
      <c r="AS439" s="27"/>
      <c r="AT439" s="27"/>
      <c r="AU439" s="27"/>
      <c r="AV439" s="27"/>
      <c r="AW439" s="27"/>
      <c r="AX439" s="27"/>
      <c r="AY439" s="27"/>
      <c r="AZ439" s="27"/>
    </row>
    <row r="440" spans="3:52">
      <c r="C440" s="27"/>
      <c r="D440" s="27"/>
      <c r="E440" s="27"/>
      <c r="F440" s="27"/>
      <c r="G440" s="27"/>
      <c r="H440" s="27"/>
      <c r="I440" s="27"/>
      <c r="J440" s="27"/>
      <c r="K440" s="27"/>
      <c r="L440" s="27"/>
      <c r="M440" s="27"/>
      <c r="N440" s="27"/>
      <c r="O440" s="27"/>
      <c r="P440" s="27"/>
      <c r="Q440" s="27"/>
      <c r="U440" s="27"/>
      <c r="V440" s="27"/>
      <c r="W440" s="27"/>
      <c r="X440" s="27"/>
      <c r="Y440" s="27"/>
      <c r="Z440" s="27"/>
      <c r="AA440" s="27"/>
      <c r="AB440" s="27"/>
      <c r="AC440" s="27"/>
      <c r="AD440" s="27"/>
      <c r="AE440" s="27"/>
      <c r="AF440" s="27"/>
      <c r="AG440" s="27"/>
      <c r="AH440" s="27"/>
      <c r="AI440" s="27"/>
      <c r="AJ440" s="27"/>
      <c r="AK440" s="27"/>
      <c r="AL440" s="27"/>
      <c r="AM440" s="27"/>
      <c r="AN440" s="27"/>
      <c r="AO440" s="27"/>
      <c r="AP440" s="27"/>
      <c r="AQ440" s="27"/>
      <c r="AR440" s="27"/>
      <c r="AS440" s="27"/>
      <c r="AT440" s="27"/>
      <c r="AU440" s="27"/>
      <c r="AV440" s="27"/>
      <c r="AW440" s="27"/>
      <c r="AX440" s="27"/>
      <c r="AY440" s="27"/>
      <c r="AZ440" s="27"/>
    </row>
    <row r="441" spans="3:52">
      <c r="C441" s="27"/>
      <c r="D441" s="27"/>
      <c r="E441" s="27"/>
      <c r="F441" s="27"/>
      <c r="G441" s="27"/>
      <c r="H441" s="27"/>
      <c r="I441" s="27"/>
      <c r="J441" s="27"/>
      <c r="K441" s="27"/>
      <c r="L441" s="27"/>
      <c r="M441" s="27"/>
      <c r="N441" s="27"/>
      <c r="O441" s="27"/>
      <c r="P441" s="27"/>
      <c r="Q441" s="27"/>
      <c r="U441" s="27"/>
      <c r="V441" s="27"/>
      <c r="W441" s="27"/>
      <c r="X441" s="27"/>
      <c r="Y441" s="27"/>
      <c r="Z441" s="27"/>
      <c r="AA441" s="27"/>
      <c r="AB441" s="27"/>
      <c r="AC441" s="27"/>
      <c r="AD441" s="27"/>
      <c r="AE441" s="27"/>
      <c r="AF441" s="27"/>
      <c r="AG441" s="27"/>
      <c r="AH441" s="27"/>
      <c r="AI441" s="27"/>
      <c r="AJ441" s="27"/>
      <c r="AK441" s="27"/>
      <c r="AL441" s="27"/>
      <c r="AM441" s="27"/>
      <c r="AN441" s="27"/>
      <c r="AO441" s="27"/>
      <c r="AP441" s="27"/>
      <c r="AQ441" s="27"/>
      <c r="AR441" s="27"/>
      <c r="AS441" s="27"/>
      <c r="AT441" s="27"/>
      <c r="AU441" s="27"/>
      <c r="AV441" s="27"/>
      <c r="AW441" s="27"/>
      <c r="AX441" s="27"/>
      <c r="AY441" s="27"/>
      <c r="AZ441" s="27"/>
    </row>
    <row r="442" spans="3:52">
      <c r="C442" s="27"/>
      <c r="D442" s="27"/>
      <c r="E442" s="27"/>
      <c r="F442" s="27"/>
      <c r="G442" s="27"/>
      <c r="H442" s="27"/>
      <c r="I442" s="27"/>
      <c r="J442" s="27"/>
      <c r="K442" s="27"/>
      <c r="L442" s="27"/>
      <c r="M442" s="27"/>
      <c r="N442" s="27"/>
      <c r="O442" s="27"/>
      <c r="P442" s="27"/>
      <c r="Q442" s="27"/>
      <c r="U442" s="27"/>
      <c r="V442" s="27"/>
      <c r="W442" s="27"/>
      <c r="X442" s="27"/>
      <c r="Y442" s="27"/>
      <c r="Z442" s="27"/>
      <c r="AA442" s="27"/>
      <c r="AB442" s="27"/>
      <c r="AC442" s="27"/>
      <c r="AD442" s="27"/>
      <c r="AE442" s="27"/>
      <c r="AF442" s="27"/>
      <c r="AG442" s="27"/>
      <c r="AH442" s="27"/>
      <c r="AI442" s="27"/>
      <c r="AJ442" s="27"/>
      <c r="AK442" s="27"/>
      <c r="AL442" s="27"/>
      <c r="AM442" s="27"/>
      <c r="AN442" s="27"/>
      <c r="AO442" s="27"/>
      <c r="AP442" s="27"/>
      <c r="AQ442" s="27"/>
      <c r="AR442" s="27"/>
      <c r="AS442" s="27"/>
      <c r="AT442" s="27"/>
      <c r="AU442" s="27"/>
      <c r="AV442" s="27"/>
      <c r="AW442" s="27"/>
      <c r="AX442" s="27"/>
      <c r="AY442" s="27"/>
      <c r="AZ442" s="27"/>
    </row>
    <row r="443" spans="3:52">
      <c r="C443" s="27"/>
      <c r="D443" s="27"/>
      <c r="E443" s="27"/>
      <c r="F443" s="27"/>
      <c r="G443" s="27"/>
      <c r="H443" s="27"/>
      <c r="I443" s="27"/>
      <c r="J443" s="27"/>
      <c r="K443" s="27"/>
      <c r="L443" s="27"/>
      <c r="M443" s="27"/>
      <c r="N443" s="27"/>
      <c r="O443" s="27"/>
      <c r="P443" s="27"/>
      <c r="Q443" s="27"/>
      <c r="U443" s="27"/>
      <c r="V443" s="27"/>
      <c r="W443" s="27"/>
      <c r="X443" s="27"/>
      <c r="Y443" s="27"/>
      <c r="Z443" s="27"/>
      <c r="AA443" s="27"/>
      <c r="AB443" s="27"/>
      <c r="AC443" s="27"/>
      <c r="AD443" s="27"/>
      <c r="AE443" s="27"/>
      <c r="AF443" s="27"/>
      <c r="AG443" s="27"/>
      <c r="AH443" s="27"/>
      <c r="AI443" s="27"/>
      <c r="AJ443" s="27"/>
      <c r="AK443" s="27"/>
      <c r="AL443" s="27"/>
      <c r="AM443" s="27"/>
      <c r="AN443" s="27"/>
      <c r="AO443" s="27"/>
      <c r="AP443" s="27"/>
      <c r="AQ443" s="27"/>
      <c r="AR443" s="27"/>
      <c r="AS443" s="27"/>
      <c r="AT443" s="27"/>
      <c r="AU443" s="27"/>
      <c r="AV443" s="27"/>
      <c r="AW443" s="27"/>
      <c r="AX443" s="27"/>
      <c r="AY443" s="27"/>
      <c r="AZ443" s="27"/>
    </row>
    <row r="444" spans="3:52">
      <c r="C444" s="27"/>
      <c r="D444" s="27"/>
      <c r="E444" s="27"/>
      <c r="F444" s="27"/>
      <c r="G444" s="27"/>
      <c r="H444" s="27"/>
      <c r="I444" s="27"/>
      <c r="J444" s="27"/>
      <c r="K444" s="27"/>
      <c r="L444" s="27"/>
      <c r="M444" s="27"/>
      <c r="N444" s="27"/>
      <c r="O444" s="27"/>
      <c r="P444" s="27"/>
      <c r="Q444" s="27"/>
      <c r="U444" s="27"/>
      <c r="V444" s="27"/>
      <c r="W444" s="27"/>
      <c r="X444" s="27"/>
      <c r="Y444" s="27"/>
      <c r="Z444" s="27"/>
      <c r="AA444" s="27"/>
      <c r="AB444" s="27"/>
      <c r="AC444" s="27"/>
      <c r="AD444" s="27"/>
      <c r="AE444" s="27"/>
      <c r="AF444" s="27"/>
      <c r="AG444" s="27"/>
      <c r="AH444" s="27"/>
      <c r="AI444" s="27"/>
      <c r="AJ444" s="27"/>
      <c r="AK444" s="27"/>
      <c r="AL444" s="27"/>
      <c r="AM444" s="27"/>
      <c r="AN444" s="27"/>
      <c r="AO444" s="27"/>
      <c r="AP444" s="27"/>
      <c r="AQ444" s="27"/>
      <c r="AR444" s="27"/>
      <c r="AS444" s="27"/>
      <c r="AT444" s="27"/>
      <c r="AU444" s="27"/>
      <c r="AV444" s="27"/>
      <c r="AW444" s="27"/>
      <c r="AX444" s="27"/>
      <c r="AY444" s="27"/>
      <c r="AZ444" s="27"/>
    </row>
    <row r="445" spans="3:52">
      <c r="C445" s="27"/>
      <c r="D445" s="27"/>
      <c r="E445" s="27"/>
      <c r="F445" s="27"/>
      <c r="G445" s="27"/>
      <c r="H445" s="27"/>
      <c r="I445" s="27"/>
      <c r="J445" s="27"/>
      <c r="K445" s="27"/>
      <c r="L445" s="27"/>
      <c r="M445" s="27"/>
      <c r="N445" s="27"/>
      <c r="O445" s="27"/>
      <c r="P445" s="27"/>
      <c r="Q445" s="27"/>
      <c r="U445" s="27"/>
      <c r="V445" s="27"/>
      <c r="W445" s="27"/>
      <c r="X445" s="27"/>
      <c r="Y445" s="27"/>
      <c r="Z445" s="27"/>
      <c r="AA445" s="27"/>
      <c r="AB445" s="27"/>
      <c r="AC445" s="27"/>
      <c r="AD445" s="27"/>
      <c r="AE445" s="27"/>
      <c r="AF445" s="27"/>
      <c r="AG445" s="27"/>
      <c r="AH445" s="27"/>
      <c r="AI445" s="27"/>
      <c r="AJ445" s="27"/>
      <c r="AK445" s="27"/>
      <c r="AL445" s="27"/>
      <c r="AM445" s="27"/>
      <c r="AN445" s="27"/>
      <c r="AO445" s="27"/>
      <c r="AP445" s="27"/>
      <c r="AQ445" s="27"/>
      <c r="AR445" s="27"/>
      <c r="AS445" s="27"/>
      <c r="AT445" s="27"/>
      <c r="AU445" s="27"/>
      <c r="AV445" s="27"/>
      <c r="AW445" s="27"/>
      <c r="AX445" s="27"/>
      <c r="AY445" s="27"/>
      <c r="AZ445" s="27"/>
    </row>
    <row r="446" spans="3:52">
      <c r="C446" s="27"/>
      <c r="D446" s="27"/>
      <c r="E446" s="27"/>
      <c r="F446" s="27"/>
      <c r="G446" s="27"/>
      <c r="H446" s="27"/>
      <c r="I446" s="27"/>
      <c r="J446" s="27"/>
      <c r="K446" s="27"/>
      <c r="L446" s="27"/>
      <c r="M446" s="27"/>
      <c r="N446" s="27"/>
      <c r="O446" s="27"/>
      <c r="P446" s="27"/>
      <c r="Q446" s="27"/>
      <c r="U446" s="27"/>
      <c r="V446" s="27"/>
      <c r="W446" s="27"/>
      <c r="X446" s="27"/>
      <c r="Y446" s="27"/>
      <c r="Z446" s="27"/>
      <c r="AA446" s="27"/>
      <c r="AB446" s="27"/>
      <c r="AC446" s="27"/>
      <c r="AD446" s="27"/>
      <c r="AE446" s="27"/>
      <c r="AF446" s="27"/>
      <c r="AG446" s="27"/>
      <c r="AH446" s="27"/>
      <c r="AI446" s="27"/>
      <c r="AJ446" s="27"/>
      <c r="AK446" s="27"/>
      <c r="AL446" s="27"/>
      <c r="AM446" s="27"/>
      <c r="AN446" s="27"/>
      <c r="AO446" s="27"/>
      <c r="AP446" s="27"/>
      <c r="AQ446" s="27"/>
      <c r="AR446" s="27"/>
      <c r="AS446" s="27"/>
      <c r="AT446" s="27"/>
      <c r="AU446" s="27"/>
      <c r="AV446" s="27"/>
      <c r="AW446" s="27"/>
      <c r="AX446" s="27"/>
      <c r="AY446" s="27"/>
      <c r="AZ446" s="27"/>
    </row>
    <row r="447" spans="3:52">
      <c r="C447" s="27"/>
      <c r="D447" s="27"/>
      <c r="E447" s="27"/>
      <c r="F447" s="27"/>
      <c r="G447" s="27"/>
      <c r="H447" s="27"/>
      <c r="I447" s="27"/>
      <c r="J447" s="27"/>
      <c r="K447" s="27"/>
      <c r="L447" s="27"/>
      <c r="M447" s="27"/>
      <c r="N447" s="27"/>
      <c r="O447" s="27"/>
      <c r="P447" s="27"/>
      <c r="Q447" s="27"/>
      <c r="U447" s="27"/>
      <c r="V447" s="27"/>
      <c r="W447" s="27"/>
      <c r="X447" s="27"/>
      <c r="Y447" s="27"/>
      <c r="Z447" s="27"/>
      <c r="AA447" s="27"/>
      <c r="AB447" s="27"/>
      <c r="AC447" s="27"/>
      <c r="AD447" s="27"/>
      <c r="AE447" s="27"/>
      <c r="AF447" s="27"/>
      <c r="AG447" s="27"/>
      <c r="AH447" s="27"/>
      <c r="AI447" s="27"/>
      <c r="AJ447" s="27"/>
      <c r="AK447" s="27"/>
      <c r="AL447" s="27"/>
      <c r="AM447" s="27"/>
      <c r="AN447" s="27"/>
      <c r="AO447" s="27"/>
      <c r="AP447" s="27"/>
      <c r="AQ447" s="27"/>
      <c r="AR447" s="27"/>
      <c r="AS447" s="27"/>
      <c r="AT447" s="27"/>
      <c r="AU447" s="27"/>
      <c r="AV447" s="27"/>
      <c r="AW447" s="27"/>
      <c r="AX447" s="27"/>
      <c r="AY447" s="27"/>
      <c r="AZ447" s="27"/>
    </row>
    <row r="448" spans="3:52">
      <c r="C448" s="27"/>
      <c r="D448" s="27"/>
      <c r="E448" s="27"/>
      <c r="F448" s="27"/>
      <c r="G448" s="27"/>
      <c r="H448" s="27"/>
      <c r="I448" s="27"/>
      <c r="J448" s="27"/>
      <c r="K448" s="27"/>
      <c r="L448" s="27"/>
      <c r="M448" s="27"/>
      <c r="N448" s="27"/>
      <c r="O448" s="27"/>
      <c r="P448" s="27"/>
      <c r="Q448" s="27"/>
      <c r="U448" s="27"/>
      <c r="V448" s="27"/>
      <c r="W448" s="27"/>
      <c r="X448" s="27"/>
      <c r="Y448" s="27"/>
      <c r="Z448" s="27"/>
      <c r="AA448" s="27"/>
      <c r="AB448" s="27"/>
      <c r="AC448" s="27"/>
      <c r="AD448" s="27"/>
      <c r="AE448" s="27"/>
      <c r="AF448" s="27"/>
      <c r="AG448" s="27"/>
      <c r="AH448" s="27"/>
      <c r="AI448" s="27"/>
      <c r="AJ448" s="27"/>
      <c r="AK448" s="27"/>
      <c r="AL448" s="27"/>
      <c r="AM448" s="27"/>
      <c r="AN448" s="27"/>
      <c r="AO448" s="27"/>
      <c r="AP448" s="27"/>
      <c r="AQ448" s="27"/>
      <c r="AR448" s="27"/>
      <c r="AS448" s="27"/>
      <c r="AT448" s="27"/>
      <c r="AU448" s="27"/>
      <c r="AV448" s="27"/>
      <c r="AW448" s="27"/>
      <c r="AX448" s="27"/>
      <c r="AY448" s="27"/>
      <c r="AZ448" s="27"/>
    </row>
    <row r="449" spans="3:52">
      <c r="C449" s="27"/>
      <c r="D449" s="27"/>
      <c r="E449" s="27"/>
      <c r="F449" s="27"/>
      <c r="G449" s="27"/>
      <c r="H449" s="27"/>
      <c r="I449" s="27"/>
      <c r="J449" s="27"/>
      <c r="K449" s="27"/>
      <c r="L449" s="27"/>
      <c r="M449" s="27"/>
      <c r="N449" s="27"/>
      <c r="O449" s="27"/>
      <c r="P449" s="27"/>
      <c r="Q449" s="27"/>
      <c r="U449" s="27"/>
      <c r="V449" s="27"/>
      <c r="W449" s="27"/>
      <c r="X449" s="27"/>
      <c r="Y449" s="27"/>
      <c r="Z449" s="27"/>
      <c r="AA449" s="27"/>
      <c r="AB449" s="27"/>
      <c r="AC449" s="27"/>
      <c r="AD449" s="27"/>
      <c r="AE449" s="27"/>
      <c r="AF449" s="27"/>
      <c r="AG449" s="27"/>
      <c r="AH449" s="27"/>
      <c r="AI449" s="27"/>
      <c r="AJ449" s="27"/>
      <c r="AK449" s="27"/>
      <c r="AL449" s="27"/>
      <c r="AM449" s="27"/>
      <c r="AN449" s="27"/>
      <c r="AO449" s="27"/>
      <c r="AP449" s="27"/>
      <c r="AQ449" s="27"/>
      <c r="AR449" s="27"/>
      <c r="AS449" s="27"/>
      <c r="AT449" s="27"/>
      <c r="AU449" s="27"/>
      <c r="AV449" s="27"/>
      <c r="AW449" s="27"/>
      <c r="AX449" s="27"/>
      <c r="AY449" s="27"/>
      <c r="AZ449" s="27"/>
    </row>
    <row r="450" spans="3:52">
      <c r="C450" s="27"/>
      <c r="D450" s="27"/>
      <c r="E450" s="27"/>
      <c r="F450" s="27"/>
      <c r="G450" s="27"/>
      <c r="H450" s="27"/>
      <c r="I450" s="27"/>
      <c r="J450" s="27"/>
      <c r="K450" s="27"/>
      <c r="L450" s="27"/>
      <c r="M450" s="27"/>
      <c r="N450" s="27"/>
      <c r="O450" s="27"/>
      <c r="P450" s="27"/>
      <c r="Q450" s="27"/>
      <c r="U450" s="27"/>
      <c r="V450" s="27"/>
      <c r="W450" s="27"/>
      <c r="X450" s="27"/>
      <c r="Y450" s="27"/>
      <c r="Z450" s="27"/>
      <c r="AA450" s="27"/>
      <c r="AB450" s="27"/>
      <c r="AC450" s="27"/>
      <c r="AD450" s="27"/>
      <c r="AE450" s="27"/>
      <c r="AF450" s="27"/>
      <c r="AG450" s="27"/>
      <c r="AH450" s="27"/>
      <c r="AI450" s="27"/>
      <c r="AJ450" s="27"/>
      <c r="AK450" s="27"/>
      <c r="AL450" s="27"/>
      <c r="AM450" s="27"/>
      <c r="AN450" s="27"/>
      <c r="AO450" s="27"/>
      <c r="AP450" s="27"/>
      <c r="AQ450" s="27"/>
      <c r="AR450" s="27"/>
      <c r="AS450" s="27"/>
      <c r="AT450" s="27"/>
      <c r="AU450" s="27"/>
      <c r="AV450" s="27"/>
      <c r="AW450" s="27"/>
      <c r="AX450" s="27"/>
      <c r="AY450" s="27"/>
      <c r="AZ450" s="27"/>
    </row>
    <row r="451" spans="3:52">
      <c r="C451" s="27"/>
      <c r="D451" s="27"/>
      <c r="E451" s="27"/>
      <c r="F451" s="27"/>
      <c r="G451" s="27"/>
      <c r="H451" s="27"/>
      <c r="I451" s="27"/>
      <c r="J451" s="27"/>
      <c r="K451" s="27"/>
      <c r="L451" s="27"/>
      <c r="M451" s="27"/>
      <c r="N451" s="27"/>
      <c r="O451" s="27"/>
      <c r="P451" s="27"/>
      <c r="Q451" s="27"/>
      <c r="U451" s="27"/>
      <c r="V451" s="27"/>
      <c r="W451" s="27"/>
      <c r="X451" s="27"/>
      <c r="Y451" s="27"/>
      <c r="Z451" s="27"/>
      <c r="AA451" s="27"/>
      <c r="AB451" s="27"/>
      <c r="AC451" s="27"/>
      <c r="AD451" s="27"/>
      <c r="AE451" s="27"/>
      <c r="AF451" s="27"/>
      <c r="AG451" s="27"/>
      <c r="AH451" s="27"/>
      <c r="AI451" s="27"/>
      <c r="AJ451" s="27"/>
      <c r="AK451" s="27"/>
      <c r="AL451" s="27"/>
      <c r="AM451" s="27"/>
      <c r="AN451" s="27"/>
      <c r="AO451" s="27"/>
      <c r="AP451" s="27"/>
      <c r="AQ451" s="27"/>
      <c r="AR451" s="27"/>
      <c r="AS451" s="27"/>
      <c r="AT451" s="27"/>
      <c r="AU451" s="27"/>
      <c r="AV451" s="27"/>
      <c r="AW451" s="27"/>
      <c r="AX451" s="27"/>
      <c r="AY451" s="27"/>
      <c r="AZ451" s="27"/>
    </row>
    <row r="452" spans="3:52">
      <c r="C452" s="27"/>
      <c r="D452" s="27"/>
      <c r="E452" s="27"/>
      <c r="F452" s="27"/>
      <c r="G452" s="27"/>
      <c r="H452" s="27"/>
      <c r="I452" s="27"/>
      <c r="J452" s="27"/>
      <c r="K452" s="27"/>
      <c r="L452" s="27"/>
      <c r="M452" s="27"/>
      <c r="N452" s="27"/>
      <c r="O452" s="27"/>
      <c r="P452" s="27"/>
      <c r="Q452" s="27"/>
      <c r="U452" s="27"/>
      <c r="V452" s="27"/>
      <c r="W452" s="27"/>
      <c r="X452" s="27"/>
      <c r="Y452" s="27"/>
      <c r="Z452" s="27"/>
      <c r="AA452" s="27"/>
      <c r="AB452" s="27"/>
      <c r="AC452" s="27"/>
      <c r="AD452" s="27"/>
      <c r="AE452" s="27"/>
      <c r="AF452" s="27"/>
      <c r="AG452" s="27"/>
      <c r="AH452" s="27"/>
      <c r="AI452" s="27"/>
      <c r="AJ452" s="27"/>
      <c r="AK452" s="27"/>
      <c r="AL452" s="27"/>
      <c r="AM452" s="27"/>
      <c r="AN452" s="27"/>
      <c r="AO452" s="27"/>
      <c r="AP452" s="27"/>
      <c r="AQ452" s="27"/>
      <c r="AR452" s="27"/>
      <c r="AS452" s="27"/>
      <c r="AT452" s="27"/>
      <c r="AU452" s="27"/>
      <c r="AV452" s="27"/>
      <c r="AW452" s="27"/>
      <c r="AX452" s="27"/>
      <c r="AY452" s="27"/>
      <c r="AZ452" s="27"/>
    </row>
    <row r="453" spans="3:52">
      <c r="C453" s="27"/>
      <c r="D453" s="27"/>
      <c r="E453" s="27"/>
      <c r="F453" s="27"/>
      <c r="G453" s="27"/>
      <c r="H453" s="27"/>
      <c r="I453" s="27"/>
      <c r="J453" s="27"/>
      <c r="K453" s="27"/>
      <c r="L453" s="27"/>
      <c r="M453" s="27"/>
      <c r="N453" s="27"/>
      <c r="O453" s="27"/>
      <c r="P453" s="27"/>
      <c r="Q453" s="27"/>
      <c r="U453" s="27"/>
      <c r="V453" s="27"/>
      <c r="W453" s="27"/>
      <c r="X453" s="27"/>
      <c r="Y453" s="27"/>
      <c r="Z453" s="27"/>
      <c r="AA453" s="27"/>
      <c r="AB453" s="27"/>
      <c r="AC453" s="27"/>
      <c r="AD453" s="27"/>
      <c r="AE453" s="27"/>
      <c r="AF453" s="27"/>
      <c r="AG453" s="27"/>
      <c r="AH453" s="27"/>
      <c r="AI453" s="27"/>
      <c r="AJ453" s="27"/>
      <c r="AK453" s="27"/>
      <c r="AL453" s="27"/>
      <c r="AM453" s="27"/>
      <c r="AN453" s="27"/>
      <c r="AO453" s="27"/>
      <c r="AP453" s="27"/>
      <c r="AQ453" s="27"/>
      <c r="AR453" s="27"/>
      <c r="AS453" s="27"/>
      <c r="AT453" s="27"/>
      <c r="AU453" s="27"/>
      <c r="AV453" s="27"/>
      <c r="AW453" s="27"/>
      <c r="AX453" s="27"/>
      <c r="AY453" s="27"/>
      <c r="AZ453" s="27"/>
    </row>
    <row r="454" spans="3:52">
      <c r="C454" s="27"/>
      <c r="D454" s="27"/>
      <c r="E454" s="27"/>
      <c r="F454" s="27"/>
      <c r="G454" s="27"/>
      <c r="H454" s="27"/>
      <c r="I454" s="27"/>
      <c r="J454" s="27"/>
      <c r="K454" s="27"/>
      <c r="L454" s="27"/>
      <c r="M454" s="27"/>
      <c r="N454" s="27"/>
      <c r="O454" s="27"/>
      <c r="P454" s="27"/>
      <c r="Q454" s="27"/>
      <c r="U454" s="27"/>
      <c r="V454" s="27"/>
      <c r="W454" s="27"/>
      <c r="X454" s="27"/>
      <c r="Y454" s="27"/>
      <c r="Z454" s="27"/>
      <c r="AA454" s="27"/>
      <c r="AB454" s="27"/>
      <c r="AC454" s="27"/>
      <c r="AD454" s="27"/>
      <c r="AE454" s="27"/>
      <c r="AF454" s="27"/>
      <c r="AG454" s="27"/>
      <c r="AH454" s="27"/>
      <c r="AI454" s="27"/>
      <c r="AJ454" s="27"/>
      <c r="AK454" s="27"/>
      <c r="AL454" s="27"/>
      <c r="AM454" s="27"/>
      <c r="AN454" s="27"/>
      <c r="AO454" s="27"/>
      <c r="AP454" s="27"/>
      <c r="AQ454" s="27"/>
      <c r="AR454" s="27"/>
      <c r="AS454" s="27"/>
      <c r="AT454" s="27"/>
      <c r="AU454" s="27"/>
      <c r="AV454" s="27"/>
      <c r="AW454" s="27"/>
      <c r="AX454" s="27"/>
      <c r="AY454" s="27"/>
      <c r="AZ454" s="27"/>
    </row>
    <row r="455" spans="3:52">
      <c r="C455" s="27"/>
      <c r="D455" s="27"/>
      <c r="E455" s="27"/>
      <c r="F455" s="27"/>
      <c r="G455" s="27"/>
      <c r="H455" s="27"/>
      <c r="I455" s="27"/>
      <c r="J455" s="27"/>
      <c r="K455" s="27"/>
      <c r="L455" s="27"/>
      <c r="M455" s="27"/>
      <c r="N455" s="27"/>
      <c r="O455" s="27"/>
      <c r="P455" s="27"/>
      <c r="Q455" s="27"/>
      <c r="U455" s="27"/>
      <c r="V455" s="27"/>
      <c r="W455" s="27"/>
      <c r="X455" s="27"/>
      <c r="Y455" s="27"/>
      <c r="Z455" s="27"/>
      <c r="AA455" s="27"/>
      <c r="AB455" s="27"/>
      <c r="AC455" s="27"/>
      <c r="AD455" s="27"/>
      <c r="AE455" s="27"/>
      <c r="AF455" s="27"/>
      <c r="AG455" s="27"/>
      <c r="AH455" s="27"/>
      <c r="AI455" s="27"/>
      <c r="AJ455" s="27"/>
      <c r="AK455" s="27"/>
      <c r="AL455" s="27"/>
      <c r="AM455" s="27"/>
      <c r="AN455" s="27"/>
      <c r="AO455" s="27"/>
      <c r="AP455" s="27"/>
      <c r="AQ455" s="27"/>
      <c r="AR455" s="27"/>
      <c r="AS455" s="27"/>
      <c r="AT455" s="27"/>
      <c r="AU455" s="27"/>
      <c r="AV455" s="27"/>
      <c r="AW455" s="27"/>
      <c r="AX455" s="27"/>
      <c r="AY455" s="27"/>
      <c r="AZ455" s="27"/>
    </row>
    <row r="456" spans="3:52">
      <c r="C456" s="27"/>
      <c r="D456" s="27"/>
      <c r="E456" s="27"/>
      <c r="F456" s="27"/>
      <c r="G456" s="27"/>
      <c r="H456" s="27"/>
      <c r="I456" s="27"/>
      <c r="J456" s="27"/>
      <c r="K456" s="27"/>
      <c r="L456" s="27"/>
      <c r="M456" s="27"/>
      <c r="N456" s="27"/>
      <c r="O456" s="27"/>
      <c r="P456" s="27"/>
      <c r="Q456" s="27"/>
      <c r="U456" s="27"/>
      <c r="V456" s="27"/>
      <c r="W456" s="27"/>
      <c r="X456" s="27"/>
      <c r="Y456" s="27"/>
      <c r="Z456" s="27"/>
      <c r="AA456" s="27"/>
      <c r="AB456" s="27"/>
      <c r="AC456" s="27"/>
      <c r="AD456" s="27"/>
      <c r="AE456" s="27"/>
      <c r="AF456" s="27"/>
      <c r="AG456" s="27"/>
      <c r="AH456" s="27"/>
      <c r="AI456" s="27"/>
      <c r="AJ456" s="27"/>
      <c r="AK456" s="27"/>
      <c r="AL456" s="27"/>
      <c r="AM456" s="27"/>
      <c r="AN456" s="27"/>
      <c r="AO456" s="27"/>
      <c r="AP456" s="27"/>
      <c r="AQ456" s="27"/>
      <c r="AR456" s="27"/>
      <c r="AS456" s="27"/>
      <c r="AT456" s="27"/>
      <c r="AU456" s="27"/>
      <c r="AV456" s="27"/>
      <c r="AW456" s="27"/>
      <c r="AX456" s="27"/>
      <c r="AY456" s="27"/>
      <c r="AZ456" s="27"/>
    </row>
    <row r="457" spans="3:52">
      <c r="C457" s="27"/>
      <c r="D457" s="27"/>
      <c r="E457" s="27"/>
      <c r="F457" s="27"/>
      <c r="G457" s="27"/>
      <c r="H457" s="27"/>
      <c r="I457" s="27"/>
      <c r="J457" s="27"/>
      <c r="K457" s="27"/>
      <c r="L457" s="27"/>
      <c r="M457" s="27"/>
      <c r="N457" s="27"/>
      <c r="O457" s="27"/>
      <c r="P457" s="27"/>
      <c r="Q457" s="27"/>
      <c r="U457" s="27"/>
      <c r="V457" s="27"/>
      <c r="W457" s="27"/>
      <c r="X457" s="27"/>
      <c r="Y457" s="27"/>
      <c r="Z457" s="27"/>
      <c r="AA457" s="27"/>
      <c r="AB457" s="27"/>
      <c r="AC457" s="27"/>
      <c r="AD457" s="27"/>
      <c r="AE457" s="27"/>
      <c r="AF457" s="27"/>
      <c r="AG457" s="27"/>
      <c r="AH457" s="27"/>
      <c r="AI457" s="27"/>
      <c r="AJ457" s="27"/>
      <c r="AK457" s="27"/>
      <c r="AL457" s="27"/>
      <c r="AM457" s="27"/>
      <c r="AN457" s="27"/>
      <c r="AO457" s="27"/>
      <c r="AP457" s="27"/>
      <c r="AQ457" s="27"/>
      <c r="AR457" s="27"/>
      <c r="AS457" s="27"/>
      <c r="AT457" s="27"/>
      <c r="AU457" s="27"/>
      <c r="AV457" s="27"/>
      <c r="AW457" s="27"/>
      <c r="AX457" s="27"/>
      <c r="AY457" s="27"/>
      <c r="AZ457" s="27"/>
    </row>
    <row r="458" spans="3:52">
      <c r="C458" s="27"/>
      <c r="D458" s="27"/>
      <c r="E458" s="27"/>
      <c r="F458" s="27"/>
      <c r="G458" s="27"/>
      <c r="H458" s="27"/>
      <c r="I458" s="27"/>
      <c r="J458" s="27"/>
      <c r="K458" s="27"/>
      <c r="L458" s="27"/>
      <c r="M458" s="27"/>
      <c r="N458" s="27"/>
      <c r="O458" s="27"/>
      <c r="P458" s="27"/>
      <c r="Q458" s="27"/>
      <c r="U458" s="27"/>
      <c r="V458" s="27"/>
      <c r="W458" s="27"/>
      <c r="X458" s="27"/>
      <c r="Y458" s="27"/>
      <c r="Z458" s="27"/>
      <c r="AA458" s="27"/>
      <c r="AB458" s="27"/>
      <c r="AC458" s="27"/>
      <c r="AD458" s="27"/>
      <c r="AE458" s="27"/>
      <c r="AF458" s="27"/>
      <c r="AG458" s="27"/>
      <c r="AH458" s="27"/>
      <c r="AI458" s="27"/>
      <c r="AJ458" s="27"/>
      <c r="AK458" s="27"/>
      <c r="AL458" s="27"/>
      <c r="AM458" s="27"/>
      <c r="AN458" s="27"/>
      <c r="AO458" s="27"/>
      <c r="AP458" s="27"/>
      <c r="AQ458" s="27"/>
      <c r="AR458" s="27"/>
      <c r="AS458" s="27"/>
      <c r="AT458" s="27"/>
      <c r="AU458" s="27"/>
      <c r="AV458" s="27"/>
      <c r="AW458" s="27"/>
      <c r="AX458" s="27"/>
      <c r="AY458" s="27"/>
      <c r="AZ458" s="27"/>
    </row>
    <row r="459" spans="3:52">
      <c r="C459" s="27"/>
      <c r="D459" s="27"/>
      <c r="E459" s="27"/>
      <c r="F459" s="27"/>
      <c r="G459" s="27"/>
      <c r="H459" s="27"/>
      <c r="I459" s="27"/>
      <c r="J459" s="27"/>
      <c r="K459" s="27"/>
      <c r="L459" s="27"/>
      <c r="M459" s="27"/>
      <c r="N459" s="27"/>
      <c r="O459" s="27"/>
      <c r="P459" s="27"/>
      <c r="Q459" s="27"/>
      <c r="U459" s="27"/>
      <c r="V459" s="27"/>
      <c r="W459" s="27"/>
      <c r="X459" s="27"/>
      <c r="Y459" s="27"/>
      <c r="Z459" s="27"/>
      <c r="AA459" s="27"/>
      <c r="AB459" s="27"/>
      <c r="AC459" s="27"/>
      <c r="AD459" s="27"/>
      <c r="AE459" s="27"/>
      <c r="AF459" s="27"/>
      <c r="AG459" s="27"/>
      <c r="AH459" s="27"/>
      <c r="AI459" s="27"/>
      <c r="AJ459" s="27"/>
      <c r="AK459" s="27"/>
      <c r="AL459" s="27"/>
      <c r="AM459" s="27"/>
      <c r="AN459" s="27"/>
      <c r="AO459" s="27"/>
      <c r="AP459" s="27"/>
      <c r="AQ459" s="27"/>
      <c r="AR459" s="27"/>
      <c r="AS459" s="27"/>
      <c r="AT459" s="27"/>
      <c r="AU459" s="27"/>
      <c r="AV459" s="27"/>
      <c r="AW459" s="27"/>
      <c r="AX459" s="27"/>
      <c r="AY459" s="27"/>
      <c r="AZ459" s="27"/>
    </row>
    <row r="460" spans="3:52">
      <c r="C460" s="27"/>
      <c r="D460" s="27"/>
      <c r="E460" s="27"/>
      <c r="F460" s="27"/>
      <c r="G460" s="27"/>
      <c r="H460" s="27"/>
      <c r="I460" s="27"/>
      <c r="J460" s="27"/>
      <c r="K460" s="27"/>
      <c r="L460" s="27"/>
      <c r="M460" s="27"/>
      <c r="N460" s="27"/>
      <c r="O460" s="27"/>
      <c r="P460" s="27"/>
      <c r="Q460" s="27"/>
      <c r="U460" s="27"/>
      <c r="V460" s="27"/>
      <c r="W460" s="27"/>
      <c r="X460" s="27"/>
      <c r="Y460" s="27"/>
      <c r="Z460" s="27"/>
      <c r="AA460" s="27"/>
      <c r="AB460" s="27"/>
      <c r="AC460" s="27"/>
      <c r="AD460" s="27"/>
      <c r="AE460" s="27"/>
      <c r="AF460" s="27"/>
      <c r="AG460" s="27"/>
      <c r="AH460" s="27"/>
      <c r="AI460" s="27"/>
      <c r="AJ460" s="27"/>
      <c r="AK460" s="27"/>
      <c r="AL460" s="27"/>
      <c r="AM460" s="27"/>
      <c r="AN460" s="27"/>
      <c r="AO460" s="27"/>
      <c r="AP460" s="27"/>
      <c r="AQ460" s="27"/>
      <c r="AR460" s="27"/>
      <c r="AS460" s="27"/>
      <c r="AT460" s="27"/>
      <c r="AU460" s="27"/>
      <c r="AV460" s="27"/>
      <c r="AW460" s="27"/>
      <c r="AX460" s="27"/>
      <c r="AY460" s="27"/>
      <c r="AZ460" s="27"/>
    </row>
    <row r="461" spans="3:52">
      <c r="C461" s="27"/>
      <c r="D461" s="27"/>
      <c r="E461" s="27"/>
      <c r="F461" s="27"/>
      <c r="G461" s="27"/>
      <c r="H461" s="27"/>
      <c r="I461" s="27"/>
      <c r="J461" s="27"/>
      <c r="K461" s="27"/>
      <c r="L461" s="27"/>
      <c r="M461" s="27"/>
      <c r="N461" s="27"/>
      <c r="O461" s="27"/>
      <c r="P461" s="27"/>
      <c r="Q461" s="27"/>
      <c r="U461" s="27"/>
      <c r="V461" s="27"/>
      <c r="W461" s="27"/>
      <c r="X461" s="27"/>
      <c r="Y461" s="27"/>
      <c r="Z461" s="27"/>
      <c r="AA461" s="27"/>
      <c r="AB461" s="27"/>
      <c r="AC461" s="27"/>
      <c r="AD461" s="27"/>
      <c r="AE461" s="27"/>
      <c r="AF461" s="27"/>
      <c r="AG461" s="27"/>
      <c r="AH461" s="27"/>
      <c r="AI461" s="27"/>
      <c r="AJ461" s="27"/>
      <c r="AK461" s="27"/>
      <c r="AL461" s="27"/>
      <c r="AM461" s="27"/>
      <c r="AN461" s="27"/>
      <c r="AO461" s="27"/>
      <c r="AP461" s="27"/>
      <c r="AQ461" s="27"/>
      <c r="AR461" s="27"/>
      <c r="AS461" s="27"/>
      <c r="AT461" s="27"/>
      <c r="AU461" s="27"/>
      <c r="AV461" s="27"/>
      <c r="AW461" s="27"/>
      <c r="AX461" s="27"/>
      <c r="AY461" s="27"/>
      <c r="AZ461" s="27"/>
    </row>
    <row r="462" spans="3:52">
      <c r="C462" s="27"/>
      <c r="D462" s="27"/>
      <c r="E462" s="27"/>
      <c r="F462" s="27"/>
      <c r="G462" s="27"/>
      <c r="H462" s="27"/>
      <c r="I462" s="27"/>
      <c r="J462" s="27"/>
      <c r="K462" s="27"/>
      <c r="L462" s="27"/>
      <c r="M462" s="27"/>
      <c r="N462" s="27"/>
      <c r="O462" s="27"/>
      <c r="P462" s="27"/>
      <c r="Q462" s="27"/>
      <c r="U462" s="27"/>
      <c r="V462" s="27"/>
      <c r="W462" s="27"/>
      <c r="X462" s="27"/>
      <c r="Y462" s="27"/>
      <c r="Z462" s="27"/>
      <c r="AA462" s="27"/>
      <c r="AB462" s="27"/>
      <c r="AC462" s="27"/>
      <c r="AD462" s="27"/>
      <c r="AE462" s="27"/>
      <c r="AF462" s="27"/>
      <c r="AG462" s="27"/>
      <c r="AH462" s="27"/>
      <c r="AI462" s="27"/>
      <c r="AJ462" s="27"/>
      <c r="AK462" s="27"/>
      <c r="AL462" s="27"/>
      <c r="AM462" s="27"/>
      <c r="AN462" s="27"/>
      <c r="AO462" s="27"/>
      <c r="AP462" s="27"/>
      <c r="AQ462" s="27"/>
      <c r="AR462" s="27"/>
      <c r="AS462" s="27"/>
      <c r="AT462" s="27"/>
      <c r="AU462" s="27"/>
      <c r="AV462" s="27"/>
      <c r="AW462" s="27"/>
      <c r="AX462" s="27"/>
      <c r="AY462" s="27"/>
      <c r="AZ462" s="27"/>
    </row>
    <row r="463" spans="3:52">
      <c r="C463" s="27"/>
      <c r="D463" s="27"/>
      <c r="E463" s="27"/>
      <c r="F463" s="27"/>
      <c r="G463" s="27"/>
      <c r="H463" s="27"/>
      <c r="I463" s="27"/>
      <c r="J463" s="27"/>
      <c r="K463" s="27"/>
      <c r="L463" s="27"/>
      <c r="M463" s="27"/>
      <c r="N463" s="27"/>
      <c r="O463" s="27"/>
      <c r="P463" s="27"/>
      <c r="Q463" s="27"/>
      <c r="U463" s="27"/>
      <c r="V463" s="27"/>
      <c r="W463" s="27"/>
      <c r="X463" s="27"/>
      <c r="Y463" s="27"/>
      <c r="Z463" s="27"/>
      <c r="AA463" s="27"/>
      <c r="AB463" s="27"/>
      <c r="AC463" s="27"/>
      <c r="AD463" s="27"/>
      <c r="AE463" s="27"/>
      <c r="AF463" s="27"/>
      <c r="AG463" s="27"/>
      <c r="AH463" s="27"/>
      <c r="AI463" s="27"/>
      <c r="AJ463" s="27"/>
      <c r="AK463" s="27"/>
      <c r="AL463" s="27"/>
      <c r="AM463" s="27"/>
      <c r="AN463" s="27"/>
      <c r="AO463" s="27"/>
      <c r="AP463" s="27"/>
      <c r="AQ463" s="27"/>
      <c r="AR463" s="27"/>
      <c r="AS463" s="27"/>
      <c r="AT463" s="27"/>
      <c r="AU463" s="27"/>
      <c r="AV463" s="27"/>
      <c r="AW463" s="27"/>
      <c r="AX463" s="27"/>
      <c r="AY463" s="27"/>
      <c r="AZ463" s="27"/>
    </row>
    <row r="464" spans="3:52">
      <c r="C464" s="27"/>
      <c r="D464" s="27"/>
      <c r="E464" s="27"/>
      <c r="F464" s="27"/>
      <c r="G464" s="27"/>
      <c r="H464" s="27"/>
      <c r="I464" s="27"/>
      <c r="J464" s="27"/>
      <c r="K464" s="27"/>
      <c r="L464" s="27"/>
      <c r="M464" s="27"/>
      <c r="N464" s="27"/>
      <c r="O464" s="27"/>
      <c r="P464" s="27"/>
      <c r="Q464" s="27"/>
      <c r="U464" s="27"/>
      <c r="V464" s="27"/>
      <c r="W464" s="27"/>
      <c r="X464" s="27"/>
      <c r="Y464" s="27"/>
      <c r="Z464" s="27"/>
      <c r="AA464" s="27"/>
      <c r="AB464" s="27"/>
      <c r="AC464" s="27"/>
      <c r="AD464" s="27"/>
      <c r="AE464" s="27"/>
      <c r="AF464" s="27"/>
      <c r="AG464" s="27"/>
      <c r="AH464" s="27"/>
      <c r="AI464" s="27"/>
      <c r="AJ464" s="27"/>
      <c r="AK464" s="27"/>
      <c r="AL464" s="27"/>
      <c r="AM464" s="27"/>
      <c r="AN464" s="27"/>
      <c r="AO464" s="27"/>
      <c r="AP464" s="27"/>
      <c r="AQ464" s="27"/>
      <c r="AR464" s="27"/>
      <c r="AS464" s="27"/>
      <c r="AT464" s="27"/>
      <c r="AU464" s="27"/>
      <c r="AV464" s="27"/>
      <c r="AW464" s="27"/>
      <c r="AX464" s="27"/>
      <c r="AY464" s="27"/>
      <c r="AZ464" s="27"/>
    </row>
    <row r="465" spans="3:52">
      <c r="C465" s="27"/>
      <c r="D465" s="27"/>
      <c r="E465" s="27"/>
      <c r="F465" s="27"/>
      <c r="G465" s="27"/>
      <c r="H465" s="27"/>
      <c r="I465" s="27"/>
      <c r="J465" s="27"/>
      <c r="K465" s="27"/>
      <c r="L465" s="27"/>
      <c r="M465" s="27"/>
      <c r="N465" s="27"/>
      <c r="O465" s="27"/>
      <c r="P465" s="27"/>
      <c r="Q465" s="27"/>
      <c r="U465" s="27"/>
      <c r="V465" s="27"/>
      <c r="W465" s="27"/>
      <c r="X465" s="27"/>
      <c r="Y465" s="27"/>
      <c r="Z465" s="27"/>
      <c r="AA465" s="27"/>
      <c r="AB465" s="27"/>
      <c r="AC465" s="27"/>
      <c r="AD465" s="27"/>
      <c r="AE465" s="27"/>
      <c r="AF465" s="27"/>
      <c r="AG465" s="27"/>
      <c r="AH465" s="27"/>
      <c r="AI465" s="27"/>
      <c r="AJ465" s="27"/>
      <c r="AK465" s="27"/>
      <c r="AL465" s="27"/>
      <c r="AM465" s="27"/>
      <c r="AN465" s="27"/>
      <c r="AO465" s="27"/>
      <c r="AP465" s="27"/>
      <c r="AQ465" s="27"/>
      <c r="AR465" s="27"/>
      <c r="AS465" s="27"/>
      <c r="AT465" s="27"/>
      <c r="AU465" s="27"/>
      <c r="AV465" s="27"/>
      <c r="AW465" s="27"/>
      <c r="AX465" s="27"/>
      <c r="AY465" s="27"/>
      <c r="AZ465" s="27"/>
    </row>
    <row r="466" spans="3:52">
      <c r="C466" s="27"/>
      <c r="D466" s="27"/>
      <c r="E466" s="27"/>
      <c r="F466" s="27"/>
      <c r="G466" s="27"/>
      <c r="H466" s="27"/>
      <c r="I466" s="27"/>
      <c r="J466" s="27"/>
      <c r="K466" s="27"/>
      <c r="L466" s="27"/>
      <c r="M466" s="27"/>
      <c r="N466" s="27"/>
      <c r="O466" s="27"/>
      <c r="P466" s="27"/>
      <c r="Q466" s="27"/>
      <c r="U466" s="27"/>
      <c r="V466" s="27"/>
      <c r="W466" s="27"/>
      <c r="X466" s="27"/>
      <c r="Y466" s="27"/>
      <c r="Z466" s="27"/>
      <c r="AA466" s="27"/>
      <c r="AB466" s="27"/>
      <c r="AC466" s="27"/>
      <c r="AD466" s="27"/>
      <c r="AE466" s="27"/>
      <c r="AF466" s="27"/>
      <c r="AG466" s="27"/>
      <c r="AH466" s="27"/>
      <c r="AI466" s="27"/>
      <c r="AJ466" s="27"/>
      <c r="AK466" s="27"/>
      <c r="AL466" s="27"/>
      <c r="AM466" s="27"/>
      <c r="AN466" s="27"/>
      <c r="AO466" s="27"/>
      <c r="AP466" s="27"/>
      <c r="AQ466" s="27"/>
      <c r="AR466" s="27"/>
      <c r="AS466" s="27"/>
      <c r="AT466" s="27"/>
      <c r="AU466" s="27"/>
      <c r="AV466" s="27"/>
      <c r="AW466" s="27"/>
      <c r="AX466" s="27"/>
      <c r="AY466" s="27"/>
      <c r="AZ466" s="27"/>
    </row>
    <row r="467" spans="3:52">
      <c r="C467" s="27"/>
      <c r="D467" s="27"/>
      <c r="E467" s="27"/>
      <c r="F467" s="27"/>
      <c r="G467" s="27"/>
      <c r="H467" s="27"/>
      <c r="I467" s="27"/>
      <c r="J467" s="27"/>
      <c r="K467" s="27"/>
      <c r="L467" s="27"/>
      <c r="M467" s="27"/>
      <c r="N467" s="27"/>
      <c r="O467" s="27"/>
      <c r="P467" s="27"/>
      <c r="Q467" s="27"/>
      <c r="U467" s="27"/>
      <c r="V467" s="27"/>
      <c r="W467" s="27"/>
      <c r="X467" s="27"/>
      <c r="Y467" s="27"/>
      <c r="Z467" s="27"/>
      <c r="AA467" s="27"/>
      <c r="AB467" s="27"/>
      <c r="AC467" s="27"/>
      <c r="AD467" s="27"/>
      <c r="AE467" s="27"/>
      <c r="AF467" s="27"/>
      <c r="AG467" s="27"/>
      <c r="AH467" s="27"/>
      <c r="AI467" s="27"/>
      <c r="AJ467" s="27"/>
      <c r="AK467" s="27"/>
      <c r="AL467" s="27"/>
      <c r="AM467" s="27"/>
      <c r="AN467" s="27"/>
      <c r="AO467" s="27"/>
      <c r="AP467" s="27"/>
      <c r="AQ467" s="27"/>
      <c r="AR467" s="27"/>
      <c r="AS467" s="27"/>
      <c r="AT467" s="27"/>
      <c r="AU467" s="27"/>
      <c r="AV467" s="27"/>
      <c r="AW467" s="27"/>
      <c r="AX467" s="27"/>
      <c r="AY467" s="27"/>
      <c r="AZ467" s="27"/>
    </row>
    <row r="468" spans="3:52">
      <c r="C468" s="27"/>
      <c r="D468" s="27"/>
      <c r="E468" s="27"/>
      <c r="F468" s="27"/>
      <c r="G468" s="27"/>
      <c r="H468" s="27"/>
      <c r="I468" s="27"/>
      <c r="J468" s="27"/>
      <c r="K468" s="27"/>
      <c r="L468" s="27"/>
      <c r="M468" s="27"/>
      <c r="N468" s="27"/>
      <c r="O468" s="27"/>
      <c r="P468" s="27"/>
      <c r="Q468" s="27"/>
      <c r="U468" s="27"/>
      <c r="V468" s="27"/>
      <c r="W468" s="27"/>
      <c r="X468" s="27"/>
      <c r="Y468" s="27"/>
      <c r="Z468" s="27"/>
      <c r="AA468" s="27"/>
      <c r="AB468" s="27"/>
      <c r="AC468" s="27"/>
      <c r="AD468" s="27"/>
      <c r="AE468" s="27"/>
      <c r="AF468" s="27"/>
      <c r="AG468" s="27"/>
      <c r="AH468" s="27"/>
      <c r="AI468" s="27"/>
      <c r="AJ468" s="27"/>
      <c r="AK468" s="27"/>
      <c r="AL468" s="27"/>
      <c r="AM468" s="27"/>
      <c r="AN468" s="27"/>
      <c r="AO468" s="27"/>
      <c r="AP468" s="27"/>
      <c r="AQ468" s="27"/>
      <c r="AR468" s="27"/>
      <c r="AS468" s="27"/>
      <c r="AT468" s="27"/>
      <c r="AU468" s="27"/>
      <c r="AV468" s="27"/>
      <c r="AW468" s="27"/>
      <c r="AX468" s="27"/>
      <c r="AY468" s="27"/>
      <c r="AZ468" s="27"/>
    </row>
    <row r="469" spans="3:52">
      <c r="C469" s="27"/>
      <c r="D469" s="27"/>
      <c r="E469" s="27"/>
      <c r="F469" s="27"/>
      <c r="G469" s="27"/>
      <c r="H469" s="27"/>
      <c r="I469" s="27"/>
      <c r="J469" s="27"/>
      <c r="K469" s="27"/>
      <c r="L469" s="27"/>
      <c r="M469" s="27"/>
      <c r="N469" s="27"/>
      <c r="O469" s="27"/>
      <c r="P469" s="27"/>
      <c r="Q469" s="27"/>
      <c r="U469" s="27"/>
      <c r="V469" s="27"/>
      <c r="W469" s="27"/>
      <c r="X469" s="27"/>
      <c r="Y469" s="27"/>
      <c r="Z469" s="27"/>
      <c r="AA469" s="27"/>
      <c r="AB469" s="27"/>
      <c r="AC469" s="27"/>
      <c r="AD469" s="27"/>
      <c r="AE469" s="27"/>
      <c r="AF469" s="27"/>
      <c r="AG469" s="27"/>
      <c r="AH469" s="27"/>
      <c r="AI469" s="27"/>
      <c r="AJ469" s="27"/>
      <c r="AK469" s="27"/>
      <c r="AL469" s="27"/>
      <c r="AM469" s="27"/>
      <c r="AN469" s="27"/>
      <c r="AO469" s="27"/>
      <c r="AP469" s="27"/>
      <c r="AQ469" s="27"/>
      <c r="AR469" s="27"/>
      <c r="AS469" s="27"/>
      <c r="AT469" s="27"/>
      <c r="AU469" s="27"/>
      <c r="AV469" s="27"/>
      <c r="AW469" s="27"/>
      <c r="AX469" s="27"/>
      <c r="AY469" s="27"/>
      <c r="AZ469" s="27"/>
    </row>
    <row r="470" spans="3:52">
      <c r="C470" s="27"/>
      <c r="D470" s="27"/>
      <c r="E470" s="27"/>
      <c r="F470" s="27"/>
      <c r="G470" s="27"/>
      <c r="H470" s="27"/>
      <c r="I470" s="27"/>
      <c r="J470" s="27"/>
      <c r="K470" s="27"/>
      <c r="L470" s="27"/>
      <c r="M470" s="27"/>
      <c r="N470" s="27"/>
      <c r="O470" s="27"/>
      <c r="P470" s="27"/>
      <c r="Q470" s="27"/>
      <c r="U470" s="27"/>
      <c r="V470" s="27"/>
      <c r="W470" s="27"/>
      <c r="X470" s="27"/>
      <c r="Y470" s="27"/>
      <c r="Z470" s="27"/>
      <c r="AA470" s="27"/>
      <c r="AB470" s="27"/>
      <c r="AC470" s="27"/>
      <c r="AD470" s="27"/>
      <c r="AE470" s="27"/>
      <c r="AF470" s="27"/>
      <c r="AG470" s="27"/>
      <c r="AH470" s="27"/>
      <c r="AI470" s="27"/>
      <c r="AJ470" s="27"/>
      <c r="AK470" s="27"/>
      <c r="AL470" s="27"/>
      <c r="AM470" s="27"/>
      <c r="AN470" s="27"/>
      <c r="AO470" s="27"/>
      <c r="AP470" s="27"/>
      <c r="AQ470" s="27"/>
      <c r="AR470" s="27"/>
      <c r="AS470" s="27"/>
      <c r="AT470" s="27"/>
      <c r="AU470" s="27"/>
      <c r="AV470" s="27"/>
      <c r="AW470" s="27"/>
      <c r="AX470" s="27"/>
      <c r="AY470" s="27"/>
      <c r="AZ470" s="27"/>
    </row>
    <row r="471" spans="3:52">
      <c r="C471" s="27"/>
      <c r="D471" s="27"/>
      <c r="E471" s="27"/>
      <c r="F471" s="27"/>
      <c r="G471" s="27"/>
      <c r="H471" s="27"/>
      <c r="I471" s="27"/>
      <c r="J471" s="27"/>
      <c r="K471" s="27"/>
      <c r="L471" s="27"/>
      <c r="M471" s="27"/>
      <c r="N471" s="27"/>
      <c r="O471" s="27"/>
      <c r="P471" s="27"/>
      <c r="Q471" s="27"/>
      <c r="U471" s="27"/>
      <c r="V471" s="27"/>
      <c r="W471" s="27"/>
      <c r="X471" s="27"/>
      <c r="Y471" s="27"/>
      <c r="Z471" s="27"/>
      <c r="AA471" s="27"/>
      <c r="AB471" s="27"/>
      <c r="AC471" s="27"/>
      <c r="AD471" s="27"/>
      <c r="AE471" s="27"/>
      <c r="AF471" s="27"/>
      <c r="AG471" s="27"/>
      <c r="AH471" s="27"/>
      <c r="AI471" s="27"/>
      <c r="AJ471" s="27"/>
      <c r="AK471" s="27"/>
      <c r="AL471" s="27"/>
      <c r="AM471" s="27"/>
      <c r="AN471" s="27"/>
      <c r="AO471" s="27"/>
      <c r="AP471" s="27"/>
      <c r="AQ471" s="27"/>
      <c r="AR471" s="27"/>
      <c r="AS471" s="27"/>
      <c r="AT471" s="27"/>
      <c r="AU471" s="27"/>
      <c r="AV471" s="27"/>
      <c r="AW471" s="27"/>
      <c r="AX471" s="27"/>
      <c r="AY471" s="27"/>
      <c r="AZ471" s="27"/>
    </row>
    <row r="472" spans="3:52">
      <c r="C472" s="27"/>
      <c r="D472" s="27"/>
      <c r="E472" s="27"/>
      <c r="F472" s="27"/>
      <c r="G472" s="27"/>
      <c r="H472" s="27"/>
      <c r="I472" s="27"/>
      <c r="J472" s="27"/>
      <c r="K472" s="27"/>
      <c r="L472" s="27"/>
      <c r="M472" s="27"/>
      <c r="N472" s="27"/>
      <c r="O472" s="27"/>
      <c r="P472" s="27"/>
      <c r="Q472" s="27"/>
      <c r="U472" s="27"/>
      <c r="V472" s="27"/>
      <c r="W472" s="27"/>
      <c r="X472" s="27"/>
      <c r="Y472" s="27"/>
      <c r="Z472" s="27"/>
      <c r="AA472" s="27"/>
      <c r="AB472" s="27"/>
      <c r="AC472" s="27"/>
      <c r="AD472" s="27"/>
      <c r="AE472" s="27"/>
      <c r="AF472" s="27"/>
      <c r="AG472" s="27"/>
      <c r="AH472" s="27"/>
      <c r="AI472" s="27"/>
      <c r="AJ472" s="27"/>
      <c r="AK472" s="27"/>
      <c r="AL472" s="27"/>
      <c r="AM472" s="27"/>
      <c r="AN472" s="27"/>
      <c r="AO472" s="27"/>
      <c r="AP472" s="27"/>
      <c r="AQ472" s="27"/>
      <c r="AR472" s="27"/>
      <c r="AS472" s="27"/>
      <c r="AT472" s="27"/>
      <c r="AU472" s="27"/>
      <c r="AV472" s="27"/>
      <c r="AW472" s="27"/>
      <c r="AX472" s="27"/>
      <c r="AY472" s="27"/>
      <c r="AZ472" s="27"/>
    </row>
    <row r="473" spans="3:52">
      <c r="C473" s="27"/>
      <c r="D473" s="27"/>
      <c r="E473" s="27"/>
      <c r="F473" s="27"/>
      <c r="G473" s="27"/>
      <c r="H473" s="27"/>
      <c r="I473" s="27"/>
      <c r="J473" s="27"/>
      <c r="K473" s="27"/>
      <c r="L473" s="27"/>
      <c r="M473" s="27"/>
      <c r="N473" s="27"/>
      <c r="O473" s="27"/>
      <c r="P473" s="27"/>
      <c r="Q473" s="27"/>
      <c r="U473" s="27"/>
      <c r="V473" s="27"/>
      <c r="W473" s="27"/>
      <c r="X473" s="27"/>
      <c r="Y473" s="27"/>
      <c r="Z473" s="27"/>
      <c r="AA473" s="27"/>
      <c r="AB473" s="27"/>
      <c r="AC473" s="27"/>
      <c r="AD473" s="27"/>
      <c r="AE473" s="27"/>
      <c r="AF473" s="27"/>
      <c r="AG473" s="27"/>
      <c r="AH473" s="27"/>
      <c r="AI473" s="27"/>
      <c r="AJ473" s="27"/>
      <c r="AK473" s="27"/>
      <c r="AL473" s="27"/>
      <c r="AM473" s="27"/>
      <c r="AN473" s="27"/>
      <c r="AO473" s="27"/>
      <c r="AP473" s="27"/>
      <c r="AQ473" s="27"/>
      <c r="AR473" s="27"/>
      <c r="AS473" s="27"/>
      <c r="AT473" s="27"/>
      <c r="AU473" s="27"/>
      <c r="AV473" s="27"/>
      <c r="AW473" s="27"/>
      <c r="AX473" s="27"/>
      <c r="AY473" s="27"/>
      <c r="AZ473" s="27"/>
    </row>
    <row r="474" spans="3:52">
      <c r="C474" s="27"/>
      <c r="D474" s="27"/>
      <c r="E474" s="27"/>
      <c r="F474" s="27"/>
      <c r="G474" s="27"/>
      <c r="H474" s="27"/>
      <c r="I474" s="27"/>
      <c r="J474" s="27"/>
      <c r="K474" s="27"/>
      <c r="L474" s="27"/>
      <c r="M474" s="27"/>
      <c r="N474" s="27"/>
      <c r="O474" s="27"/>
      <c r="P474" s="27"/>
      <c r="Q474" s="27"/>
      <c r="U474" s="27"/>
      <c r="V474" s="27"/>
      <c r="W474" s="27"/>
      <c r="X474" s="27"/>
      <c r="Y474" s="27"/>
      <c r="Z474" s="27"/>
      <c r="AA474" s="27"/>
      <c r="AB474" s="27"/>
      <c r="AC474" s="27"/>
      <c r="AD474" s="27"/>
      <c r="AE474" s="27"/>
      <c r="AF474" s="27"/>
      <c r="AG474" s="27"/>
      <c r="AH474" s="27"/>
      <c r="AI474" s="27"/>
      <c r="AJ474" s="27"/>
      <c r="AK474" s="27"/>
      <c r="AL474" s="27"/>
      <c r="AM474" s="27"/>
      <c r="AN474" s="27"/>
      <c r="AO474" s="27"/>
      <c r="AP474" s="27"/>
      <c r="AQ474" s="27"/>
      <c r="AR474" s="27"/>
      <c r="AS474" s="27"/>
      <c r="AT474" s="27"/>
      <c r="AU474" s="27"/>
      <c r="AV474" s="27"/>
      <c r="AW474" s="27"/>
      <c r="AX474" s="27"/>
      <c r="AY474" s="27"/>
      <c r="AZ474" s="27"/>
    </row>
    <row r="475" spans="3:52">
      <c r="C475" s="27"/>
      <c r="D475" s="27"/>
      <c r="E475" s="27"/>
      <c r="F475" s="27"/>
      <c r="G475" s="27"/>
      <c r="H475" s="27"/>
      <c r="I475" s="27"/>
      <c r="J475" s="27"/>
      <c r="K475" s="27"/>
      <c r="L475" s="27"/>
      <c r="M475" s="27"/>
      <c r="N475" s="27"/>
      <c r="O475" s="27"/>
      <c r="P475" s="27"/>
      <c r="Q475" s="27"/>
      <c r="U475" s="27"/>
      <c r="V475" s="27"/>
      <c r="W475" s="27"/>
      <c r="X475" s="27"/>
      <c r="Y475" s="27"/>
      <c r="Z475" s="27"/>
      <c r="AA475" s="27"/>
      <c r="AB475" s="27"/>
      <c r="AC475" s="27"/>
      <c r="AD475" s="27"/>
      <c r="AE475" s="27"/>
      <c r="AF475" s="27"/>
      <c r="AG475" s="27"/>
      <c r="AH475" s="27"/>
      <c r="AI475" s="27"/>
      <c r="AJ475" s="27"/>
      <c r="AK475" s="27"/>
      <c r="AL475" s="27"/>
      <c r="AM475" s="27"/>
      <c r="AN475" s="27"/>
      <c r="AO475" s="27"/>
      <c r="AP475" s="27"/>
      <c r="AQ475" s="27"/>
      <c r="AR475" s="27"/>
      <c r="AS475" s="27"/>
      <c r="AT475" s="27"/>
      <c r="AU475" s="27"/>
      <c r="AV475" s="27"/>
      <c r="AW475" s="27"/>
      <c r="AX475" s="27"/>
      <c r="AY475" s="27"/>
      <c r="AZ475" s="27"/>
    </row>
    <row r="476" spans="3:52">
      <c r="C476" s="27"/>
      <c r="D476" s="27"/>
      <c r="E476" s="27"/>
      <c r="F476" s="27"/>
      <c r="G476" s="27"/>
      <c r="H476" s="27"/>
      <c r="I476" s="27"/>
      <c r="J476" s="27"/>
      <c r="K476" s="27"/>
      <c r="L476" s="27"/>
      <c r="M476" s="27"/>
      <c r="N476" s="27"/>
      <c r="O476" s="27"/>
      <c r="P476" s="27"/>
      <c r="Q476" s="27"/>
      <c r="U476" s="27"/>
      <c r="V476" s="27"/>
      <c r="W476" s="27"/>
      <c r="X476" s="27"/>
      <c r="Y476" s="27"/>
      <c r="Z476" s="27"/>
      <c r="AA476" s="27"/>
      <c r="AB476" s="27"/>
      <c r="AC476" s="27"/>
      <c r="AD476" s="27"/>
      <c r="AE476" s="27"/>
      <c r="AF476" s="27"/>
      <c r="AG476" s="27"/>
      <c r="AH476" s="27"/>
      <c r="AI476" s="27"/>
      <c r="AJ476" s="27"/>
      <c r="AK476" s="27"/>
      <c r="AL476" s="27"/>
      <c r="AM476" s="27"/>
      <c r="AN476" s="27"/>
      <c r="AO476" s="27"/>
      <c r="AP476" s="27"/>
      <c r="AQ476" s="27"/>
      <c r="AR476" s="27"/>
      <c r="AS476" s="27"/>
      <c r="AT476" s="27"/>
      <c r="AU476" s="27"/>
      <c r="AV476" s="27"/>
      <c r="AW476" s="27"/>
      <c r="AX476" s="27"/>
      <c r="AY476" s="27"/>
      <c r="AZ476" s="27"/>
    </row>
    <row r="477" spans="3:52">
      <c r="C477" s="27"/>
      <c r="D477" s="27"/>
      <c r="E477" s="27"/>
      <c r="F477" s="27"/>
      <c r="G477" s="27"/>
      <c r="H477" s="27"/>
      <c r="I477" s="27"/>
      <c r="J477" s="27"/>
      <c r="K477" s="27"/>
      <c r="L477" s="27"/>
      <c r="M477" s="27"/>
      <c r="N477" s="27"/>
      <c r="O477" s="27"/>
      <c r="P477" s="27"/>
      <c r="Q477" s="27"/>
      <c r="U477" s="27"/>
      <c r="V477" s="27"/>
      <c r="W477" s="27"/>
      <c r="X477" s="27"/>
      <c r="Y477" s="27"/>
      <c r="Z477" s="27"/>
      <c r="AA477" s="27"/>
      <c r="AB477" s="27"/>
      <c r="AC477" s="27"/>
      <c r="AD477" s="27"/>
      <c r="AE477" s="27"/>
      <c r="AF477" s="27"/>
      <c r="AG477" s="27"/>
      <c r="AH477" s="27"/>
      <c r="AI477" s="27"/>
      <c r="AJ477" s="27"/>
      <c r="AK477" s="27"/>
      <c r="AL477" s="27"/>
      <c r="AM477" s="27"/>
      <c r="AN477" s="27"/>
      <c r="AO477" s="27"/>
      <c r="AP477" s="27"/>
      <c r="AQ477" s="27"/>
      <c r="AR477" s="27"/>
      <c r="AS477" s="27"/>
      <c r="AT477" s="27"/>
      <c r="AU477" s="27"/>
      <c r="AV477" s="27"/>
      <c r="AW477" s="27"/>
      <c r="AX477" s="27"/>
      <c r="AY477" s="27"/>
      <c r="AZ477" s="27"/>
    </row>
    <row r="478" spans="3:52">
      <c r="C478" s="27"/>
      <c r="D478" s="27"/>
      <c r="E478" s="27"/>
      <c r="F478" s="27"/>
      <c r="G478" s="27"/>
      <c r="H478" s="27"/>
      <c r="I478" s="27"/>
      <c r="J478" s="27"/>
      <c r="K478" s="27"/>
      <c r="L478" s="27"/>
      <c r="M478" s="27"/>
      <c r="N478" s="27"/>
      <c r="O478" s="27"/>
      <c r="P478" s="27"/>
      <c r="Q478" s="27"/>
      <c r="U478" s="27"/>
      <c r="V478" s="27"/>
      <c r="W478" s="27"/>
      <c r="X478" s="27"/>
      <c r="Y478" s="27"/>
      <c r="Z478" s="27"/>
      <c r="AA478" s="27"/>
      <c r="AB478" s="27"/>
      <c r="AC478" s="27"/>
      <c r="AD478" s="27"/>
      <c r="AE478" s="27"/>
      <c r="AF478" s="27"/>
      <c r="AG478" s="27"/>
      <c r="AH478" s="27"/>
      <c r="AI478" s="27"/>
      <c r="AJ478" s="27"/>
      <c r="AK478" s="27"/>
      <c r="AL478" s="27"/>
      <c r="AM478" s="27"/>
      <c r="AN478" s="27"/>
      <c r="AO478" s="27"/>
      <c r="AP478" s="27"/>
      <c r="AQ478" s="27"/>
      <c r="AR478" s="27"/>
      <c r="AS478" s="27"/>
      <c r="AT478" s="27"/>
      <c r="AU478" s="27"/>
      <c r="AV478" s="27"/>
      <c r="AW478" s="27"/>
      <c r="AX478" s="27"/>
      <c r="AY478" s="27"/>
      <c r="AZ478" s="27"/>
    </row>
    <row r="479" spans="3:52">
      <c r="C479" s="27"/>
      <c r="D479" s="27"/>
      <c r="E479" s="27"/>
      <c r="F479" s="27"/>
      <c r="G479" s="27"/>
      <c r="H479" s="27"/>
      <c r="I479" s="27"/>
      <c r="J479" s="27"/>
      <c r="K479" s="27"/>
      <c r="L479" s="27"/>
      <c r="M479" s="27"/>
      <c r="N479" s="27"/>
      <c r="O479" s="27"/>
      <c r="P479" s="27"/>
      <c r="Q479" s="27"/>
      <c r="U479" s="27"/>
      <c r="V479" s="27"/>
      <c r="W479" s="27"/>
      <c r="X479" s="27"/>
      <c r="Y479" s="27"/>
      <c r="Z479" s="27"/>
      <c r="AA479" s="27"/>
      <c r="AB479" s="27"/>
      <c r="AC479" s="27"/>
      <c r="AD479" s="27"/>
      <c r="AE479" s="27"/>
      <c r="AF479" s="27"/>
      <c r="AG479" s="27"/>
      <c r="AH479" s="27"/>
      <c r="AI479" s="27"/>
      <c r="AJ479" s="27"/>
      <c r="AK479" s="27"/>
      <c r="AL479" s="27"/>
      <c r="AM479" s="27"/>
      <c r="AN479" s="27"/>
      <c r="AO479" s="27"/>
      <c r="AP479" s="27"/>
      <c r="AQ479" s="27"/>
      <c r="AR479" s="27"/>
      <c r="AS479" s="27"/>
      <c r="AT479" s="27"/>
      <c r="AU479" s="27"/>
      <c r="AV479" s="27"/>
      <c r="AW479" s="27"/>
      <c r="AX479" s="27"/>
      <c r="AY479" s="27"/>
      <c r="AZ479" s="27"/>
    </row>
    <row r="480" spans="3:52">
      <c r="C480" s="27"/>
      <c r="D480" s="27"/>
      <c r="E480" s="27"/>
      <c r="F480" s="27"/>
      <c r="G480" s="27"/>
      <c r="H480" s="27"/>
      <c r="I480" s="27"/>
      <c r="J480" s="27"/>
      <c r="K480" s="27"/>
      <c r="L480" s="27"/>
      <c r="M480" s="27"/>
      <c r="N480" s="27"/>
      <c r="O480" s="27"/>
      <c r="P480" s="27"/>
      <c r="Q480" s="27"/>
      <c r="U480" s="27"/>
      <c r="V480" s="27"/>
      <c r="W480" s="27"/>
      <c r="X480" s="27"/>
      <c r="Y480" s="27"/>
      <c r="Z480" s="27"/>
      <c r="AA480" s="27"/>
      <c r="AB480" s="27"/>
      <c r="AC480" s="27"/>
      <c r="AD480" s="27"/>
      <c r="AE480" s="27"/>
      <c r="AF480" s="27"/>
      <c r="AG480" s="27"/>
      <c r="AH480" s="27"/>
      <c r="AI480" s="27"/>
      <c r="AJ480" s="27"/>
      <c r="AK480" s="27"/>
      <c r="AL480" s="27"/>
      <c r="AM480" s="27"/>
      <c r="AN480" s="27"/>
      <c r="AO480" s="27"/>
      <c r="AP480" s="27"/>
      <c r="AQ480" s="27"/>
      <c r="AR480" s="27"/>
      <c r="AS480" s="27"/>
      <c r="AT480" s="27"/>
      <c r="AU480" s="27"/>
      <c r="AV480" s="27"/>
      <c r="AW480" s="27"/>
      <c r="AX480" s="27"/>
      <c r="AY480" s="27"/>
      <c r="AZ480" s="27"/>
    </row>
    <row r="481" spans="3:52">
      <c r="C481" s="27"/>
      <c r="D481" s="27"/>
      <c r="E481" s="27"/>
      <c r="F481" s="27"/>
      <c r="G481" s="27"/>
      <c r="H481" s="27"/>
      <c r="I481" s="27"/>
      <c r="J481" s="27"/>
      <c r="K481" s="27"/>
      <c r="L481" s="27"/>
      <c r="M481" s="27"/>
      <c r="N481" s="27"/>
      <c r="O481" s="27"/>
      <c r="P481" s="27"/>
      <c r="Q481" s="27"/>
      <c r="U481" s="27"/>
      <c r="V481" s="27"/>
      <c r="W481" s="27"/>
      <c r="X481" s="27"/>
      <c r="Y481" s="27"/>
      <c r="Z481" s="27"/>
      <c r="AA481" s="27"/>
      <c r="AB481" s="27"/>
      <c r="AC481" s="27"/>
      <c r="AD481" s="27"/>
      <c r="AE481" s="27"/>
      <c r="AF481" s="27"/>
      <c r="AG481" s="27"/>
      <c r="AH481" s="27"/>
      <c r="AI481" s="27"/>
      <c r="AJ481" s="27"/>
      <c r="AK481" s="27"/>
      <c r="AL481" s="27"/>
      <c r="AM481" s="27"/>
      <c r="AN481" s="27"/>
      <c r="AO481" s="27"/>
      <c r="AP481" s="27"/>
      <c r="AQ481" s="27"/>
      <c r="AR481" s="27"/>
      <c r="AS481" s="27"/>
      <c r="AT481" s="27"/>
      <c r="AU481" s="27"/>
      <c r="AV481" s="27"/>
      <c r="AW481" s="27"/>
      <c r="AX481" s="27"/>
      <c r="AY481" s="27"/>
      <c r="AZ481" s="27"/>
    </row>
    <row r="482" spans="3:52">
      <c r="C482" s="27"/>
      <c r="D482" s="27"/>
      <c r="E482" s="27"/>
      <c r="F482" s="27"/>
      <c r="G482" s="27"/>
      <c r="H482" s="27"/>
      <c r="I482" s="27"/>
      <c r="J482" s="27"/>
      <c r="K482" s="27"/>
      <c r="L482" s="27"/>
      <c r="M482" s="27"/>
      <c r="N482" s="27"/>
      <c r="O482" s="27"/>
      <c r="P482" s="27"/>
      <c r="Q482" s="27"/>
      <c r="U482" s="27"/>
      <c r="V482" s="27"/>
      <c r="W482" s="27"/>
      <c r="X482" s="27"/>
      <c r="Y482" s="27"/>
      <c r="Z482" s="27"/>
      <c r="AA482" s="27"/>
      <c r="AB482" s="27"/>
      <c r="AC482" s="27"/>
      <c r="AD482" s="27"/>
      <c r="AE482" s="27"/>
      <c r="AF482" s="27"/>
      <c r="AG482" s="27"/>
      <c r="AH482" s="27"/>
      <c r="AI482" s="27"/>
      <c r="AJ482" s="27"/>
      <c r="AK482" s="27"/>
      <c r="AL482" s="27"/>
      <c r="AM482" s="27"/>
      <c r="AN482" s="27"/>
      <c r="AO482" s="27"/>
      <c r="AP482" s="27"/>
      <c r="AQ482" s="27"/>
      <c r="AR482" s="27"/>
      <c r="AS482" s="27"/>
      <c r="AT482" s="27"/>
      <c r="AU482" s="27"/>
      <c r="AV482" s="27"/>
      <c r="AW482" s="27"/>
      <c r="AX482" s="27"/>
      <c r="AY482" s="27"/>
      <c r="AZ482" s="27"/>
    </row>
    <row r="483" spans="3:52">
      <c r="C483" s="27"/>
      <c r="D483" s="27"/>
      <c r="E483" s="27"/>
      <c r="F483" s="27"/>
      <c r="G483" s="27"/>
      <c r="H483" s="27"/>
      <c r="I483" s="27"/>
      <c r="J483" s="27"/>
      <c r="K483" s="27"/>
      <c r="L483" s="27"/>
      <c r="M483" s="27"/>
      <c r="N483" s="27"/>
      <c r="O483" s="27"/>
      <c r="P483" s="27"/>
      <c r="Q483" s="27"/>
      <c r="U483" s="27"/>
      <c r="V483" s="27"/>
      <c r="W483" s="27"/>
      <c r="X483" s="27"/>
      <c r="Y483" s="27"/>
      <c r="Z483" s="27"/>
      <c r="AA483" s="27"/>
      <c r="AB483" s="27"/>
      <c r="AC483" s="27"/>
      <c r="AD483" s="27"/>
      <c r="AE483" s="27"/>
      <c r="AF483" s="27"/>
      <c r="AG483" s="27"/>
      <c r="AH483" s="27"/>
      <c r="AI483" s="27"/>
      <c r="AJ483" s="27"/>
      <c r="AK483" s="27"/>
      <c r="AL483" s="27"/>
      <c r="AM483" s="27"/>
      <c r="AN483" s="27"/>
      <c r="AO483" s="27"/>
      <c r="AP483" s="27"/>
      <c r="AQ483" s="27"/>
      <c r="AR483" s="27"/>
      <c r="AS483" s="27"/>
      <c r="AT483" s="27"/>
      <c r="AU483" s="27"/>
      <c r="AV483" s="27"/>
      <c r="AW483" s="27"/>
      <c r="AX483" s="27"/>
      <c r="AY483" s="27"/>
      <c r="AZ483" s="27"/>
    </row>
    <row r="484" spans="3:52">
      <c r="C484" s="27"/>
      <c r="D484" s="27"/>
      <c r="E484" s="27"/>
      <c r="F484" s="27"/>
      <c r="G484" s="27"/>
      <c r="H484" s="27"/>
      <c r="I484" s="27"/>
      <c r="J484" s="27"/>
      <c r="K484" s="27"/>
      <c r="L484" s="27"/>
      <c r="M484" s="27"/>
      <c r="N484" s="27"/>
      <c r="O484" s="27"/>
      <c r="P484" s="27"/>
      <c r="Q484" s="27"/>
      <c r="U484" s="27"/>
      <c r="V484" s="27"/>
      <c r="W484" s="27"/>
      <c r="X484" s="27"/>
      <c r="Y484" s="27"/>
      <c r="Z484" s="27"/>
      <c r="AA484" s="27"/>
      <c r="AB484" s="27"/>
      <c r="AC484" s="27"/>
      <c r="AD484" s="27"/>
      <c r="AE484" s="27"/>
      <c r="AF484" s="27"/>
      <c r="AG484" s="27"/>
      <c r="AH484" s="27"/>
      <c r="AI484" s="27"/>
      <c r="AJ484" s="27"/>
      <c r="AK484" s="27"/>
      <c r="AL484" s="27"/>
      <c r="AM484" s="27"/>
      <c r="AN484" s="27"/>
      <c r="AO484" s="27"/>
      <c r="AP484" s="27"/>
      <c r="AQ484" s="27"/>
      <c r="AR484" s="27"/>
      <c r="AS484" s="27"/>
      <c r="AT484" s="27"/>
      <c r="AU484" s="27"/>
      <c r="AV484" s="27"/>
      <c r="AW484" s="27"/>
      <c r="AX484" s="27"/>
      <c r="AY484" s="27"/>
      <c r="AZ484" s="27"/>
    </row>
    <row r="485" spans="3:52">
      <c r="C485" s="27"/>
      <c r="D485" s="27"/>
      <c r="E485" s="27"/>
      <c r="F485" s="27"/>
      <c r="G485" s="27"/>
      <c r="H485" s="27"/>
      <c r="I485" s="27"/>
      <c r="J485" s="27"/>
      <c r="K485" s="27"/>
      <c r="L485" s="27"/>
      <c r="M485" s="27"/>
      <c r="N485" s="27"/>
      <c r="O485" s="27"/>
      <c r="P485" s="27"/>
      <c r="Q485" s="27"/>
      <c r="U485" s="27"/>
      <c r="V485" s="27"/>
      <c r="W485" s="27"/>
      <c r="X485" s="27"/>
      <c r="Y485" s="27"/>
      <c r="Z485" s="27"/>
      <c r="AA485" s="27"/>
      <c r="AB485" s="27"/>
      <c r="AC485" s="27"/>
      <c r="AD485" s="27"/>
      <c r="AE485" s="27"/>
      <c r="AF485" s="27"/>
      <c r="AG485" s="27"/>
      <c r="AH485" s="27"/>
      <c r="AI485" s="27"/>
      <c r="AJ485" s="27"/>
      <c r="AK485" s="27"/>
      <c r="AL485" s="27"/>
      <c r="AM485" s="27"/>
      <c r="AN485" s="27"/>
      <c r="AO485" s="27"/>
      <c r="AP485" s="27"/>
      <c r="AQ485" s="27"/>
      <c r="AR485" s="27"/>
      <c r="AS485" s="27"/>
      <c r="AT485" s="27"/>
      <c r="AU485" s="27"/>
      <c r="AV485" s="27"/>
      <c r="AW485" s="27"/>
      <c r="AX485" s="27"/>
      <c r="AY485" s="27"/>
      <c r="AZ485" s="27"/>
    </row>
    <row r="486" spans="3:52">
      <c r="C486" s="27"/>
      <c r="D486" s="27"/>
      <c r="E486" s="27"/>
      <c r="F486" s="27"/>
      <c r="G486" s="27"/>
      <c r="H486" s="27"/>
      <c r="I486" s="27"/>
      <c r="J486" s="27"/>
      <c r="K486" s="27"/>
      <c r="L486" s="27"/>
      <c r="M486" s="27"/>
      <c r="N486" s="27"/>
      <c r="O486" s="27"/>
      <c r="P486" s="27"/>
      <c r="Q486" s="27"/>
      <c r="U486" s="27"/>
      <c r="V486" s="27"/>
      <c r="W486" s="27"/>
      <c r="X486" s="27"/>
      <c r="Y486" s="27"/>
      <c r="Z486" s="27"/>
      <c r="AA486" s="27"/>
      <c r="AB486" s="27"/>
      <c r="AC486" s="27"/>
      <c r="AD486" s="27"/>
      <c r="AE486" s="27"/>
      <c r="AF486" s="27"/>
      <c r="AG486" s="27"/>
      <c r="AH486" s="27"/>
      <c r="AI486" s="27"/>
      <c r="AJ486" s="27"/>
      <c r="AK486" s="27"/>
      <c r="AL486" s="27"/>
      <c r="AM486" s="27"/>
      <c r="AN486" s="27"/>
      <c r="AO486" s="27"/>
      <c r="AP486" s="27"/>
      <c r="AQ486" s="27"/>
      <c r="AR486" s="27"/>
      <c r="AS486" s="27"/>
      <c r="AT486" s="27"/>
      <c r="AU486" s="27"/>
      <c r="AV486" s="27"/>
      <c r="AW486" s="27"/>
      <c r="AX486" s="27"/>
      <c r="AY486" s="27"/>
      <c r="AZ486" s="27"/>
    </row>
    <row r="487" spans="3:52">
      <c r="C487" s="27"/>
      <c r="D487" s="27"/>
      <c r="E487" s="27"/>
      <c r="F487" s="27"/>
      <c r="G487" s="27"/>
      <c r="H487" s="27"/>
      <c r="I487" s="27"/>
      <c r="J487" s="27"/>
      <c r="K487" s="27"/>
      <c r="L487" s="27"/>
      <c r="M487" s="27"/>
      <c r="N487" s="27"/>
      <c r="O487" s="27"/>
      <c r="P487" s="27"/>
      <c r="Q487" s="27"/>
      <c r="U487" s="27"/>
      <c r="V487" s="27"/>
      <c r="W487" s="27"/>
      <c r="X487" s="27"/>
      <c r="Y487" s="27"/>
      <c r="Z487" s="27"/>
      <c r="AA487" s="27"/>
      <c r="AB487" s="27"/>
      <c r="AC487" s="27"/>
      <c r="AD487" s="27"/>
      <c r="AE487" s="27"/>
      <c r="AF487" s="27"/>
      <c r="AG487" s="27"/>
      <c r="AH487" s="27"/>
      <c r="AI487" s="27"/>
      <c r="AJ487" s="27"/>
      <c r="AK487" s="27"/>
      <c r="AL487" s="27"/>
      <c r="AM487" s="27"/>
      <c r="AN487" s="27"/>
      <c r="AO487" s="27"/>
      <c r="AP487" s="27"/>
      <c r="AQ487" s="27"/>
      <c r="AR487" s="27"/>
      <c r="AS487" s="27"/>
      <c r="AT487" s="27"/>
      <c r="AU487" s="27"/>
      <c r="AV487" s="27"/>
      <c r="AW487" s="27"/>
      <c r="AX487" s="27"/>
      <c r="AY487" s="27"/>
      <c r="AZ487" s="27"/>
    </row>
    <row r="488" spans="3:52">
      <c r="C488" s="27"/>
      <c r="D488" s="27"/>
      <c r="E488" s="27"/>
      <c r="F488" s="27"/>
      <c r="G488" s="27"/>
      <c r="H488" s="27"/>
      <c r="I488" s="27"/>
      <c r="J488" s="27"/>
      <c r="K488" s="27"/>
      <c r="L488" s="27"/>
      <c r="M488" s="27"/>
      <c r="N488" s="27"/>
      <c r="O488" s="27"/>
      <c r="P488" s="27"/>
      <c r="Q488" s="27"/>
      <c r="U488" s="27"/>
      <c r="V488" s="27"/>
      <c r="W488" s="27"/>
      <c r="X488" s="27"/>
      <c r="Y488" s="27"/>
      <c r="Z488" s="27"/>
      <c r="AA488" s="27"/>
      <c r="AB488" s="27"/>
      <c r="AC488" s="27"/>
      <c r="AD488" s="27"/>
      <c r="AE488" s="27"/>
      <c r="AF488" s="27"/>
      <c r="AG488" s="27"/>
      <c r="AH488" s="27"/>
      <c r="AI488" s="27"/>
      <c r="AJ488" s="27"/>
      <c r="AK488" s="27"/>
      <c r="AL488" s="27"/>
      <c r="AM488" s="27"/>
      <c r="AN488" s="27"/>
      <c r="AO488" s="27"/>
      <c r="AP488" s="27"/>
      <c r="AQ488" s="27"/>
      <c r="AR488" s="27"/>
      <c r="AS488" s="27"/>
      <c r="AT488" s="27"/>
      <c r="AU488" s="27"/>
      <c r="AV488" s="27"/>
      <c r="AW488" s="27"/>
      <c r="AX488" s="27"/>
      <c r="AY488" s="27"/>
      <c r="AZ488" s="27"/>
    </row>
    <row r="489" spans="3:52">
      <c r="C489" s="27"/>
      <c r="D489" s="27"/>
      <c r="E489" s="27"/>
      <c r="F489" s="27"/>
      <c r="G489" s="27"/>
      <c r="H489" s="27"/>
      <c r="I489" s="27"/>
      <c r="J489" s="27"/>
      <c r="K489" s="27"/>
      <c r="L489" s="27"/>
      <c r="M489" s="27"/>
      <c r="N489" s="27"/>
      <c r="O489" s="27"/>
      <c r="P489" s="27"/>
      <c r="Q489" s="27"/>
      <c r="U489" s="27"/>
      <c r="V489" s="27"/>
      <c r="W489" s="27"/>
      <c r="X489" s="27"/>
      <c r="Y489" s="27"/>
      <c r="Z489" s="27"/>
      <c r="AA489" s="27"/>
      <c r="AB489" s="27"/>
      <c r="AC489" s="27"/>
      <c r="AD489" s="27"/>
      <c r="AE489" s="27"/>
      <c r="AF489" s="27"/>
      <c r="AG489" s="27"/>
      <c r="AH489" s="27"/>
      <c r="AI489" s="27"/>
      <c r="AJ489" s="27"/>
      <c r="AK489" s="27"/>
      <c r="AL489" s="27"/>
      <c r="AM489" s="27"/>
      <c r="AN489" s="27"/>
      <c r="AO489" s="27"/>
      <c r="AP489" s="27"/>
      <c r="AQ489" s="27"/>
      <c r="AR489" s="27"/>
      <c r="AS489" s="27"/>
      <c r="AT489" s="27"/>
      <c r="AU489" s="27"/>
      <c r="AV489" s="27"/>
      <c r="AW489" s="27"/>
      <c r="AX489" s="27"/>
      <c r="AY489" s="27"/>
      <c r="AZ489" s="27"/>
    </row>
    <row r="490" spans="3:52">
      <c r="C490" s="27"/>
      <c r="D490" s="27"/>
      <c r="E490" s="27"/>
      <c r="F490" s="27"/>
      <c r="G490" s="27"/>
      <c r="H490" s="27"/>
      <c r="I490" s="27"/>
      <c r="J490" s="27"/>
      <c r="K490" s="27"/>
      <c r="L490" s="27"/>
      <c r="M490" s="27"/>
      <c r="N490" s="27"/>
      <c r="O490" s="27"/>
      <c r="P490" s="27"/>
      <c r="Q490" s="27"/>
      <c r="U490" s="27"/>
      <c r="V490" s="27"/>
      <c r="W490" s="27"/>
      <c r="X490" s="27"/>
      <c r="Y490" s="27"/>
      <c r="Z490" s="27"/>
      <c r="AA490" s="27"/>
      <c r="AB490" s="27"/>
      <c r="AC490" s="27"/>
      <c r="AD490" s="27"/>
      <c r="AE490" s="27"/>
      <c r="AF490" s="27"/>
      <c r="AG490" s="27"/>
      <c r="AH490" s="27"/>
      <c r="AI490" s="27"/>
      <c r="AJ490" s="27"/>
      <c r="AK490" s="27"/>
      <c r="AL490" s="27"/>
      <c r="AM490" s="27"/>
      <c r="AN490" s="27"/>
      <c r="AO490" s="27"/>
      <c r="AP490" s="27"/>
      <c r="AQ490" s="27"/>
      <c r="AR490" s="27"/>
      <c r="AS490" s="27"/>
      <c r="AT490" s="27"/>
      <c r="AU490" s="27"/>
      <c r="AV490" s="27"/>
      <c r="AW490" s="27"/>
      <c r="AX490" s="27"/>
      <c r="AY490" s="27"/>
      <c r="AZ490" s="27"/>
    </row>
    <row r="491" spans="3:52">
      <c r="C491" s="27"/>
      <c r="D491" s="27"/>
      <c r="E491" s="27"/>
      <c r="F491" s="27"/>
      <c r="G491" s="27"/>
      <c r="H491" s="27"/>
      <c r="I491" s="27"/>
      <c r="J491" s="27"/>
      <c r="K491" s="27"/>
      <c r="L491" s="27"/>
      <c r="M491" s="27"/>
      <c r="N491" s="27"/>
      <c r="O491" s="27"/>
      <c r="P491" s="27"/>
      <c r="Q491" s="27"/>
      <c r="U491" s="27"/>
      <c r="V491" s="27"/>
      <c r="W491" s="27"/>
      <c r="X491" s="27"/>
      <c r="Y491" s="27"/>
      <c r="Z491" s="27"/>
      <c r="AA491" s="27"/>
      <c r="AB491" s="27"/>
      <c r="AC491" s="27"/>
      <c r="AD491" s="27"/>
      <c r="AE491" s="27"/>
      <c r="AF491" s="27"/>
      <c r="AG491" s="27"/>
      <c r="AH491" s="27"/>
      <c r="AI491" s="27"/>
      <c r="AJ491" s="27"/>
      <c r="AK491" s="27"/>
      <c r="AL491" s="27"/>
      <c r="AM491" s="27"/>
      <c r="AN491" s="27"/>
      <c r="AO491" s="27"/>
      <c r="AP491" s="27"/>
      <c r="AQ491" s="27"/>
      <c r="AR491" s="27"/>
      <c r="AS491" s="27"/>
      <c r="AT491" s="27"/>
      <c r="AU491" s="27"/>
      <c r="AV491" s="27"/>
      <c r="AW491" s="27"/>
      <c r="AX491" s="27"/>
      <c r="AY491" s="27"/>
      <c r="AZ491" s="27"/>
    </row>
    <row r="492" spans="3:52">
      <c r="C492" s="27"/>
      <c r="D492" s="27"/>
      <c r="E492" s="27"/>
      <c r="F492" s="27"/>
      <c r="G492" s="27"/>
      <c r="H492" s="27"/>
      <c r="I492" s="27"/>
      <c r="J492" s="27"/>
      <c r="K492" s="27"/>
      <c r="L492" s="27"/>
      <c r="M492" s="27"/>
      <c r="N492" s="27"/>
      <c r="O492" s="27"/>
      <c r="P492" s="27"/>
      <c r="Q492" s="27"/>
      <c r="U492" s="27"/>
      <c r="V492" s="27"/>
      <c r="W492" s="27"/>
      <c r="X492" s="27"/>
      <c r="Y492" s="27"/>
      <c r="Z492" s="27"/>
      <c r="AA492" s="27"/>
      <c r="AB492" s="27"/>
      <c r="AC492" s="27"/>
      <c r="AD492" s="27"/>
      <c r="AE492" s="27"/>
      <c r="AF492" s="27"/>
      <c r="AG492" s="27"/>
      <c r="AH492" s="27"/>
      <c r="AI492" s="27"/>
      <c r="AJ492" s="27"/>
      <c r="AK492" s="27"/>
      <c r="AL492" s="27"/>
      <c r="AM492" s="27"/>
      <c r="AN492" s="27"/>
      <c r="AO492" s="27"/>
      <c r="AP492" s="27"/>
      <c r="AQ492" s="27"/>
      <c r="AR492" s="27"/>
      <c r="AS492" s="27"/>
      <c r="AT492" s="27"/>
      <c r="AU492" s="27"/>
      <c r="AV492" s="27"/>
      <c r="AW492" s="27"/>
      <c r="AX492" s="27"/>
      <c r="AY492" s="27"/>
      <c r="AZ492" s="27"/>
    </row>
    <row r="493" spans="3:52">
      <c r="C493" s="27"/>
      <c r="D493" s="27"/>
      <c r="E493" s="27"/>
      <c r="F493" s="27"/>
      <c r="G493" s="27"/>
      <c r="H493" s="27"/>
      <c r="I493" s="27"/>
      <c r="J493" s="27"/>
      <c r="K493" s="27"/>
      <c r="L493" s="27"/>
      <c r="M493" s="27"/>
      <c r="N493" s="27"/>
      <c r="O493" s="27"/>
      <c r="P493" s="27"/>
      <c r="Q493" s="27"/>
      <c r="U493" s="27"/>
      <c r="V493" s="27"/>
      <c r="W493" s="27"/>
      <c r="X493" s="27"/>
      <c r="Y493" s="27"/>
      <c r="Z493" s="27"/>
      <c r="AA493" s="27"/>
      <c r="AB493" s="27"/>
      <c r="AC493" s="27"/>
      <c r="AD493" s="27"/>
      <c r="AE493" s="27"/>
      <c r="AF493" s="27"/>
      <c r="AG493" s="27"/>
      <c r="AH493" s="27"/>
      <c r="AI493" s="27"/>
      <c r="AJ493" s="27"/>
      <c r="AK493" s="27"/>
      <c r="AL493" s="27"/>
      <c r="AM493" s="27"/>
      <c r="AN493" s="27"/>
      <c r="AO493" s="27"/>
      <c r="AP493" s="27"/>
      <c r="AQ493" s="27"/>
      <c r="AR493" s="27"/>
      <c r="AS493" s="27"/>
      <c r="AT493" s="27"/>
      <c r="AU493" s="27"/>
      <c r="AV493" s="27"/>
      <c r="AW493" s="27"/>
      <c r="AX493" s="27"/>
      <c r="AY493" s="27"/>
      <c r="AZ493" s="27"/>
    </row>
    <row r="494" spans="3:52">
      <c r="C494" s="27"/>
      <c r="D494" s="27"/>
      <c r="E494" s="27"/>
      <c r="F494" s="27"/>
      <c r="G494" s="27"/>
      <c r="H494" s="27"/>
      <c r="I494" s="27"/>
      <c r="J494" s="27"/>
      <c r="K494" s="27"/>
      <c r="L494" s="27"/>
      <c r="M494" s="27"/>
      <c r="N494" s="27"/>
      <c r="O494" s="27"/>
      <c r="P494" s="27"/>
      <c r="Q494" s="27"/>
      <c r="U494" s="27"/>
      <c r="V494" s="27"/>
      <c r="W494" s="27"/>
      <c r="X494" s="27"/>
      <c r="Y494" s="27"/>
      <c r="Z494" s="27"/>
      <c r="AA494" s="27"/>
      <c r="AB494" s="27"/>
      <c r="AC494" s="27"/>
      <c r="AD494" s="27"/>
      <c r="AE494" s="27"/>
      <c r="AF494" s="27"/>
      <c r="AG494" s="27"/>
      <c r="AH494" s="27"/>
      <c r="AI494" s="27"/>
      <c r="AJ494" s="27"/>
      <c r="AK494" s="27"/>
      <c r="AL494" s="27"/>
      <c r="AM494" s="27"/>
      <c r="AN494" s="27"/>
      <c r="AO494" s="27"/>
      <c r="AP494" s="27"/>
      <c r="AQ494" s="27"/>
      <c r="AR494" s="27"/>
      <c r="AS494" s="27"/>
      <c r="AT494" s="27"/>
      <c r="AU494" s="27"/>
      <c r="AV494" s="27"/>
      <c r="AW494" s="27"/>
      <c r="AX494" s="27"/>
      <c r="AY494" s="27"/>
      <c r="AZ494" s="27"/>
    </row>
    <row r="495" spans="3:52">
      <c r="C495" s="27"/>
      <c r="D495" s="27"/>
      <c r="E495" s="27"/>
      <c r="F495" s="27"/>
      <c r="G495" s="27"/>
      <c r="H495" s="27"/>
      <c r="I495" s="27"/>
      <c r="J495" s="27"/>
      <c r="K495" s="27"/>
      <c r="L495" s="27"/>
      <c r="M495" s="27"/>
      <c r="N495" s="27"/>
      <c r="O495" s="27"/>
      <c r="P495" s="27"/>
      <c r="Q495" s="27"/>
      <c r="U495" s="27"/>
      <c r="V495" s="27"/>
      <c r="W495" s="27"/>
      <c r="X495" s="27"/>
      <c r="Y495" s="27"/>
      <c r="Z495" s="27"/>
      <c r="AA495" s="27"/>
      <c r="AB495" s="27"/>
      <c r="AC495" s="27"/>
      <c r="AD495" s="27"/>
      <c r="AE495" s="27"/>
      <c r="AF495" s="27"/>
      <c r="AG495" s="27"/>
      <c r="AH495" s="27"/>
      <c r="AI495" s="27"/>
      <c r="AJ495" s="27"/>
      <c r="AK495" s="27"/>
      <c r="AL495" s="27"/>
      <c r="AM495" s="27"/>
      <c r="AN495" s="27"/>
      <c r="AO495" s="27"/>
      <c r="AP495" s="27"/>
      <c r="AQ495" s="27"/>
      <c r="AR495" s="27"/>
      <c r="AS495" s="27"/>
      <c r="AT495" s="27"/>
      <c r="AU495" s="27"/>
      <c r="AV495" s="27"/>
      <c r="AW495" s="27"/>
      <c r="AX495" s="27"/>
      <c r="AY495" s="27"/>
      <c r="AZ495" s="27"/>
    </row>
    <row r="496" spans="3:52">
      <c r="C496" s="27"/>
      <c r="D496" s="27"/>
      <c r="E496" s="27"/>
      <c r="F496" s="27"/>
      <c r="G496" s="27"/>
      <c r="H496" s="27"/>
      <c r="I496" s="27"/>
      <c r="J496" s="27"/>
      <c r="K496" s="27"/>
      <c r="L496" s="27"/>
      <c r="M496" s="27"/>
      <c r="N496" s="27"/>
      <c r="O496" s="27"/>
      <c r="P496" s="27"/>
      <c r="Q496" s="27"/>
      <c r="U496" s="27"/>
      <c r="V496" s="27"/>
      <c r="W496" s="27"/>
      <c r="X496" s="27"/>
      <c r="Y496" s="27"/>
      <c r="Z496" s="27"/>
      <c r="AA496" s="27"/>
      <c r="AB496" s="27"/>
      <c r="AC496" s="27"/>
      <c r="AD496" s="27"/>
      <c r="AE496" s="27"/>
      <c r="AF496" s="27"/>
      <c r="AG496" s="27"/>
      <c r="AH496" s="27"/>
      <c r="AI496" s="27"/>
      <c r="AJ496" s="27"/>
      <c r="AK496" s="27"/>
      <c r="AL496" s="27"/>
      <c r="AM496" s="27"/>
      <c r="AN496" s="27"/>
      <c r="AO496" s="27"/>
      <c r="AP496" s="27"/>
      <c r="AQ496" s="27"/>
      <c r="AR496" s="27"/>
      <c r="AS496" s="27"/>
      <c r="AT496" s="27"/>
      <c r="AU496" s="27"/>
      <c r="AV496" s="27"/>
      <c r="AW496" s="27"/>
      <c r="AX496" s="27"/>
      <c r="AY496" s="27"/>
      <c r="AZ496" s="27"/>
    </row>
    <row r="497" spans="3:52">
      <c r="C497" s="27"/>
      <c r="D497" s="27"/>
      <c r="E497" s="27"/>
      <c r="F497" s="27"/>
      <c r="G497" s="27"/>
      <c r="H497" s="27"/>
      <c r="I497" s="27"/>
      <c r="J497" s="27"/>
      <c r="K497" s="27"/>
      <c r="L497" s="27"/>
      <c r="M497" s="27"/>
      <c r="N497" s="27"/>
      <c r="O497" s="27"/>
      <c r="P497" s="27"/>
      <c r="Q497" s="27"/>
      <c r="U497" s="27"/>
      <c r="V497" s="27"/>
      <c r="W497" s="27"/>
      <c r="X497" s="27"/>
      <c r="Y497" s="27"/>
      <c r="Z497" s="27"/>
      <c r="AA497" s="27"/>
      <c r="AB497" s="27"/>
      <c r="AC497" s="27"/>
      <c r="AD497" s="27"/>
      <c r="AE497" s="27"/>
      <c r="AF497" s="27"/>
      <c r="AG497" s="27"/>
      <c r="AH497" s="27"/>
      <c r="AI497" s="27"/>
      <c r="AJ497" s="27"/>
      <c r="AK497" s="27"/>
      <c r="AL497" s="27"/>
      <c r="AM497" s="27"/>
      <c r="AN497" s="27"/>
      <c r="AO497" s="27"/>
      <c r="AP497" s="27"/>
      <c r="AQ497" s="27"/>
      <c r="AR497" s="27"/>
      <c r="AS497" s="27"/>
      <c r="AT497" s="27"/>
      <c r="AU497" s="27"/>
      <c r="AV497" s="27"/>
      <c r="AW497" s="27"/>
      <c r="AX497" s="27"/>
      <c r="AY497" s="27"/>
      <c r="AZ497" s="27"/>
    </row>
    <row r="498" spans="3:52">
      <c r="C498" s="27"/>
      <c r="D498" s="27"/>
      <c r="E498" s="27"/>
      <c r="F498" s="27"/>
      <c r="G498" s="27"/>
      <c r="H498" s="27"/>
      <c r="I498" s="27"/>
      <c r="J498" s="27"/>
      <c r="K498" s="27"/>
      <c r="L498" s="27"/>
      <c r="M498" s="27"/>
      <c r="N498" s="27"/>
      <c r="O498" s="27"/>
      <c r="P498" s="27"/>
      <c r="Q498" s="27"/>
      <c r="U498" s="27"/>
      <c r="V498" s="27"/>
      <c r="W498" s="27"/>
      <c r="X498" s="27"/>
      <c r="Y498" s="27"/>
      <c r="Z498" s="27"/>
      <c r="AA498" s="27"/>
      <c r="AB498" s="27"/>
      <c r="AC498" s="27"/>
      <c r="AD498" s="27"/>
      <c r="AE498" s="27"/>
      <c r="AF498" s="27"/>
      <c r="AG498" s="27"/>
      <c r="AH498" s="27"/>
      <c r="AI498" s="27"/>
      <c r="AJ498" s="27"/>
      <c r="AK498" s="27"/>
      <c r="AL498" s="27"/>
      <c r="AM498" s="27"/>
      <c r="AN498" s="27"/>
      <c r="AO498" s="27"/>
      <c r="AP498" s="27"/>
      <c r="AQ498" s="27"/>
      <c r="AR498" s="27"/>
      <c r="AS498" s="27"/>
      <c r="AT498" s="27"/>
      <c r="AU498" s="27"/>
      <c r="AV498" s="27"/>
      <c r="AW498" s="27"/>
      <c r="AX498" s="27"/>
      <c r="AY498" s="27"/>
      <c r="AZ498" s="27"/>
    </row>
    <row r="499" spans="3:52">
      <c r="C499" s="27"/>
      <c r="D499" s="27"/>
      <c r="E499" s="27"/>
      <c r="F499" s="27"/>
      <c r="G499" s="27"/>
      <c r="H499" s="27"/>
      <c r="I499" s="27"/>
      <c r="J499" s="27"/>
      <c r="K499" s="27"/>
      <c r="L499" s="27"/>
      <c r="M499" s="27"/>
      <c r="N499" s="27"/>
      <c r="O499" s="27"/>
      <c r="P499" s="27"/>
      <c r="Q499" s="27"/>
      <c r="U499" s="27"/>
      <c r="V499" s="27"/>
      <c r="W499" s="27"/>
      <c r="X499" s="27"/>
      <c r="Y499" s="27"/>
      <c r="Z499" s="27"/>
      <c r="AA499" s="27"/>
      <c r="AB499" s="27"/>
      <c r="AC499" s="27"/>
      <c r="AD499" s="27"/>
      <c r="AE499" s="27"/>
      <c r="AF499" s="27"/>
      <c r="AG499" s="27"/>
      <c r="AH499" s="27"/>
      <c r="AI499" s="27"/>
      <c r="AJ499" s="27"/>
      <c r="AK499" s="27"/>
      <c r="AL499" s="27"/>
      <c r="AM499" s="27"/>
      <c r="AN499" s="27"/>
      <c r="AO499" s="27"/>
      <c r="AP499" s="27"/>
      <c r="AQ499" s="27"/>
      <c r="AR499" s="27"/>
      <c r="AS499" s="27"/>
      <c r="AT499" s="27"/>
      <c r="AU499" s="27"/>
      <c r="AV499" s="27"/>
      <c r="AW499" s="27"/>
      <c r="AX499" s="27"/>
      <c r="AY499" s="27"/>
      <c r="AZ499" s="27"/>
    </row>
    <row r="500" spans="3:52">
      <c r="C500" s="27"/>
      <c r="D500" s="27"/>
      <c r="E500" s="27"/>
      <c r="F500" s="27"/>
      <c r="G500" s="27"/>
      <c r="H500" s="27"/>
      <c r="I500" s="27"/>
      <c r="J500" s="27"/>
      <c r="K500" s="27"/>
      <c r="L500" s="27"/>
      <c r="M500" s="27"/>
      <c r="N500" s="27"/>
      <c r="O500" s="27"/>
      <c r="P500" s="27"/>
      <c r="Q500" s="27"/>
      <c r="U500" s="27"/>
      <c r="V500" s="27"/>
      <c r="W500" s="27"/>
      <c r="X500" s="27"/>
      <c r="Y500" s="27"/>
      <c r="Z500" s="27"/>
      <c r="AA500" s="27"/>
      <c r="AB500" s="27"/>
      <c r="AC500" s="27"/>
      <c r="AD500" s="27"/>
      <c r="AE500" s="27"/>
      <c r="AF500" s="27"/>
      <c r="AG500" s="27"/>
      <c r="AH500" s="27"/>
      <c r="AI500" s="27"/>
      <c r="AJ500" s="27"/>
      <c r="AK500" s="27"/>
      <c r="AL500" s="27"/>
      <c r="AM500" s="27"/>
      <c r="AN500" s="27"/>
      <c r="AO500" s="27"/>
      <c r="AP500" s="27"/>
      <c r="AQ500" s="27"/>
      <c r="AR500" s="27"/>
      <c r="AS500" s="27"/>
      <c r="AT500" s="27"/>
      <c r="AU500" s="27"/>
      <c r="AV500" s="27"/>
      <c r="AW500" s="27"/>
      <c r="AX500" s="27"/>
      <c r="AY500" s="27"/>
      <c r="AZ500" s="27"/>
    </row>
    <row r="501" spans="3:52">
      <c r="C501" s="27"/>
      <c r="D501" s="27"/>
      <c r="E501" s="27"/>
      <c r="F501" s="27"/>
      <c r="G501" s="27"/>
      <c r="H501" s="27"/>
      <c r="I501" s="27"/>
      <c r="J501" s="27"/>
      <c r="K501" s="27"/>
      <c r="L501" s="27"/>
      <c r="M501" s="27"/>
      <c r="N501" s="27"/>
      <c r="O501" s="27"/>
      <c r="P501" s="27"/>
      <c r="Q501" s="27"/>
      <c r="U501" s="27"/>
      <c r="V501" s="27"/>
      <c r="W501" s="27"/>
      <c r="X501" s="27"/>
      <c r="Y501" s="27"/>
      <c r="Z501" s="27"/>
      <c r="AA501" s="27"/>
      <c r="AB501" s="27"/>
      <c r="AC501" s="27"/>
      <c r="AD501" s="27"/>
      <c r="AE501" s="27"/>
      <c r="AF501" s="27"/>
      <c r="AG501" s="27"/>
      <c r="AH501" s="27"/>
      <c r="AI501" s="27"/>
      <c r="AJ501" s="27"/>
      <c r="AK501" s="27"/>
      <c r="AL501" s="27"/>
      <c r="AM501" s="27"/>
      <c r="AN501" s="27"/>
      <c r="AO501" s="27"/>
      <c r="AP501" s="27"/>
      <c r="AQ501" s="27"/>
      <c r="AR501" s="27"/>
      <c r="AS501" s="27"/>
      <c r="AT501" s="27"/>
      <c r="AU501" s="27"/>
      <c r="AV501" s="27"/>
      <c r="AW501" s="27"/>
      <c r="AX501" s="27"/>
      <c r="AY501" s="27"/>
      <c r="AZ501" s="27"/>
    </row>
    <row r="502" spans="3:52">
      <c r="C502" s="27"/>
      <c r="D502" s="27"/>
      <c r="E502" s="27"/>
      <c r="F502" s="27"/>
      <c r="G502" s="27"/>
      <c r="H502" s="27"/>
      <c r="I502" s="27"/>
      <c r="J502" s="27"/>
      <c r="K502" s="27"/>
      <c r="L502" s="27"/>
      <c r="M502" s="27"/>
      <c r="N502" s="27"/>
      <c r="O502" s="27"/>
      <c r="P502" s="27"/>
      <c r="Q502" s="27"/>
      <c r="U502" s="27"/>
      <c r="V502" s="27"/>
      <c r="W502" s="27"/>
      <c r="X502" s="27"/>
      <c r="Y502" s="27"/>
      <c r="Z502" s="27"/>
      <c r="AA502" s="27"/>
      <c r="AB502" s="27"/>
      <c r="AC502" s="27"/>
      <c r="AD502" s="27"/>
      <c r="AE502" s="27"/>
      <c r="AF502" s="27"/>
      <c r="AG502" s="27"/>
      <c r="AH502" s="27"/>
      <c r="AI502" s="27"/>
      <c r="AJ502" s="27"/>
      <c r="AK502" s="27"/>
      <c r="AL502" s="27"/>
      <c r="AM502" s="27"/>
      <c r="AN502" s="27"/>
      <c r="AO502" s="27"/>
      <c r="AP502" s="27"/>
      <c r="AQ502" s="27"/>
      <c r="AR502" s="27"/>
      <c r="AS502" s="27"/>
      <c r="AT502" s="27"/>
      <c r="AU502" s="27"/>
      <c r="AV502" s="27"/>
      <c r="AW502" s="27"/>
      <c r="AX502" s="27"/>
      <c r="AY502" s="27"/>
      <c r="AZ502" s="27"/>
    </row>
    <row r="503" spans="3:52">
      <c r="C503" s="27"/>
      <c r="D503" s="27"/>
      <c r="E503" s="27"/>
      <c r="F503" s="27"/>
      <c r="G503" s="27"/>
      <c r="H503" s="27"/>
      <c r="I503" s="27"/>
      <c r="J503" s="27"/>
      <c r="K503" s="27"/>
      <c r="L503" s="27"/>
      <c r="M503" s="27"/>
      <c r="N503" s="27"/>
      <c r="O503" s="27"/>
      <c r="P503" s="27"/>
      <c r="Q503" s="27"/>
      <c r="U503" s="27"/>
      <c r="V503" s="27"/>
      <c r="W503" s="27"/>
      <c r="X503" s="27"/>
      <c r="Y503" s="27"/>
      <c r="Z503" s="27"/>
      <c r="AA503" s="27"/>
      <c r="AB503" s="27"/>
      <c r="AC503" s="27"/>
      <c r="AD503" s="27"/>
      <c r="AE503" s="27"/>
      <c r="AF503" s="27"/>
      <c r="AG503" s="27"/>
      <c r="AH503" s="27"/>
      <c r="AI503" s="27"/>
      <c r="AJ503" s="27"/>
      <c r="AK503" s="27"/>
      <c r="AL503" s="27"/>
      <c r="AM503" s="27"/>
      <c r="AN503" s="27"/>
      <c r="AO503" s="27"/>
      <c r="AP503" s="27"/>
      <c r="AQ503" s="27"/>
      <c r="AR503" s="27"/>
      <c r="AS503" s="27"/>
      <c r="AT503" s="27"/>
      <c r="AU503" s="27"/>
      <c r="AV503" s="27"/>
      <c r="AW503" s="27"/>
      <c r="AX503" s="27"/>
      <c r="AY503" s="27"/>
      <c r="AZ503" s="27"/>
    </row>
    <row r="504" spans="3:52">
      <c r="C504" s="27"/>
      <c r="D504" s="27"/>
      <c r="E504" s="27"/>
      <c r="F504" s="27"/>
      <c r="G504" s="27"/>
      <c r="H504" s="27"/>
      <c r="I504" s="27"/>
      <c r="J504" s="27"/>
      <c r="K504" s="27"/>
      <c r="L504" s="27"/>
      <c r="M504" s="27"/>
      <c r="N504" s="27"/>
      <c r="O504" s="27"/>
      <c r="P504" s="27"/>
      <c r="Q504" s="27"/>
      <c r="U504" s="27"/>
      <c r="V504" s="27"/>
      <c r="W504" s="27"/>
      <c r="X504" s="27"/>
      <c r="Y504" s="27"/>
      <c r="Z504" s="27"/>
      <c r="AA504" s="27"/>
      <c r="AB504" s="27"/>
      <c r="AC504" s="27"/>
      <c r="AD504" s="27"/>
      <c r="AE504" s="27"/>
      <c r="AF504" s="27"/>
      <c r="AG504" s="27"/>
      <c r="AH504" s="27"/>
      <c r="AI504" s="27"/>
      <c r="AJ504" s="27"/>
      <c r="AK504" s="27"/>
      <c r="AL504" s="27"/>
      <c r="AM504" s="27"/>
      <c r="AN504" s="27"/>
      <c r="AO504" s="27"/>
      <c r="AP504" s="27"/>
      <c r="AQ504" s="27"/>
      <c r="AR504" s="27"/>
      <c r="AS504" s="27"/>
      <c r="AT504" s="27"/>
      <c r="AU504" s="27"/>
      <c r="AV504" s="27"/>
      <c r="AW504" s="27"/>
      <c r="AX504" s="27"/>
      <c r="AY504" s="27"/>
      <c r="AZ504" s="27"/>
    </row>
    <row r="505" spans="3:52">
      <c r="C505" s="27"/>
      <c r="D505" s="27"/>
      <c r="E505" s="27"/>
      <c r="F505" s="27"/>
      <c r="G505" s="27"/>
      <c r="H505" s="27"/>
      <c r="I505" s="27"/>
      <c r="J505" s="27"/>
      <c r="K505" s="27"/>
      <c r="L505" s="27"/>
      <c r="M505" s="27"/>
      <c r="N505" s="27"/>
      <c r="O505" s="27"/>
      <c r="P505" s="27"/>
      <c r="Q505" s="27"/>
      <c r="U505" s="27"/>
      <c r="V505" s="27"/>
      <c r="W505" s="27"/>
      <c r="X505" s="27"/>
      <c r="Y505" s="27"/>
      <c r="Z505" s="27"/>
      <c r="AA505" s="27"/>
      <c r="AB505" s="27"/>
      <c r="AC505" s="27"/>
      <c r="AD505" s="27"/>
      <c r="AE505" s="27"/>
      <c r="AF505" s="27"/>
      <c r="AG505" s="27"/>
      <c r="AH505" s="27"/>
      <c r="AI505" s="27"/>
      <c r="AJ505" s="27"/>
      <c r="AK505" s="27"/>
      <c r="AL505" s="27"/>
      <c r="AM505" s="27"/>
      <c r="AN505" s="27"/>
      <c r="AO505" s="27"/>
      <c r="AP505" s="27"/>
      <c r="AQ505" s="27"/>
      <c r="AR505" s="27"/>
      <c r="AS505" s="27"/>
      <c r="AT505" s="27"/>
      <c r="AU505" s="27"/>
      <c r="AV505" s="27"/>
      <c r="AW505" s="27"/>
      <c r="AX505" s="27"/>
      <c r="AY505" s="27"/>
      <c r="AZ505" s="27"/>
    </row>
    <row r="506" spans="3:52">
      <c r="C506" s="27"/>
      <c r="D506" s="27"/>
      <c r="E506" s="27"/>
      <c r="F506" s="27"/>
      <c r="G506" s="27"/>
      <c r="H506" s="27"/>
      <c r="I506" s="27"/>
      <c r="J506" s="27"/>
      <c r="K506" s="27"/>
      <c r="L506" s="27"/>
      <c r="M506" s="27"/>
      <c r="N506" s="27"/>
      <c r="O506" s="27"/>
      <c r="P506" s="27"/>
      <c r="Q506" s="27"/>
      <c r="U506" s="27"/>
      <c r="V506" s="27"/>
      <c r="W506" s="27"/>
      <c r="X506" s="27"/>
      <c r="Y506" s="27"/>
      <c r="Z506" s="27"/>
      <c r="AA506" s="27"/>
      <c r="AB506" s="27"/>
      <c r="AC506" s="27"/>
      <c r="AD506" s="27"/>
      <c r="AE506" s="27"/>
      <c r="AF506" s="27"/>
      <c r="AG506" s="27"/>
      <c r="AH506" s="27"/>
      <c r="AI506" s="27"/>
      <c r="AJ506" s="27"/>
      <c r="AK506" s="27"/>
      <c r="AL506" s="27"/>
      <c r="AM506" s="27"/>
      <c r="AN506" s="27"/>
      <c r="AO506" s="27"/>
      <c r="AP506" s="27"/>
      <c r="AQ506" s="27"/>
      <c r="AR506" s="27"/>
      <c r="AS506" s="27"/>
      <c r="AT506" s="27"/>
      <c r="AU506" s="27"/>
      <c r="AV506" s="27"/>
      <c r="AW506" s="27"/>
      <c r="AX506" s="27"/>
      <c r="AY506" s="27"/>
      <c r="AZ506" s="27"/>
    </row>
    <row r="507" spans="3:52">
      <c r="C507" s="27"/>
      <c r="D507" s="27"/>
      <c r="E507" s="27"/>
      <c r="F507" s="27"/>
      <c r="G507" s="27"/>
      <c r="H507" s="27"/>
      <c r="I507" s="27"/>
      <c r="J507" s="27"/>
      <c r="K507" s="27"/>
      <c r="L507" s="27"/>
      <c r="M507" s="27"/>
      <c r="N507" s="27"/>
      <c r="O507" s="27"/>
      <c r="P507" s="27"/>
      <c r="Q507" s="27"/>
      <c r="U507" s="27"/>
      <c r="V507" s="27"/>
      <c r="W507" s="27"/>
      <c r="X507" s="27"/>
      <c r="Y507" s="27"/>
      <c r="Z507" s="27"/>
      <c r="AA507" s="27"/>
      <c r="AB507" s="27"/>
      <c r="AC507" s="27"/>
      <c r="AD507" s="27"/>
      <c r="AE507" s="27"/>
      <c r="AF507" s="27"/>
      <c r="AG507" s="27"/>
      <c r="AH507" s="27"/>
      <c r="AI507" s="27"/>
      <c r="AJ507" s="27"/>
      <c r="AK507" s="27"/>
      <c r="AL507" s="27"/>
      <c r="AM507" s="27"/>
      <c r="AN507" s="27"/>
      <c r="AO507" s="27"/>
      <c r="AP507" s="27"/>
      <c r="AQ507" s="27"/>
      <c r="AR507" s="27"/>
      <c r="AS507" s="27"/>
      <c r="AT507" s="27"/>
      <c r="AU507" s="27"/>
      <c r="AV507" s="27"/>
      <c r="AW507" s="27"/>
      <c r="AX507" s="27"/>
      <c r="AY507" s="27"/>
      <c r="AZ507" s="27"/>
    </row>
    <row r="508" spans="3:52">
      <c r="C508" s="27"/>
      <c r="D508" s="27"/>
      <c r="E508" s="27"/>
      <c r="F508" s="27"/>
      <c r="G508" s="27"/>
      <c r="H508" s="27"/>
      <c r="I508" s="27"/>
      <c r="J508" s="27"/>
      <c r="K508" s="27"/>
      <c r="L508" s="27"/>
      <c r="M508" s="27"/>
      <c r="N508" s="27"/>
      <c r="O508" s="27"/>
      <c r="P508" s="27"/>
      <c r="Q508" s="27"/>
      <c r="U508" s="27"/>
      <c r="V508" s="27"/>
      <c r="W508" s="27"/>
      <c r="X508" s="27"/>
      <c r="Y508" s="27"/>
      <c r="Z508" s="27"/>
      <c r="AA508" s="27"/>
      <c r="AB508" s="27"/>
      <c r="AC508" s="27"/>
      <c r="AD508" s="27"/>
      <c r="AE508" s="27"/>
      <c r="AF508" s="27"/>
      <c r="AG508" s="27"/>
      <c r="AH508" s="27"/>
      <c r="AI508" s="27"/>
      <c r="AJ508" s="27"/>
      <c r="AK508" s="27"/>
      <c r="AL508" s="27"/>
      <c r="AM508" s="27"/>
      <c r="AN508" s="27"/>
      <c r="AO508" s="27"/>
      <c r="AP508" s="27"/>
      <c r="AQ508" s="27"/>
      <c r="AR508" s="27"/>
      <c r="AS508" s="27"/>
      <c r="AT508" s="27"/>
      <c r="AU508" s="27"/>
      <c r="AV508" s="27"/>
      <c r="AW508" s="27"/>
      <c r="AX508" s="27"/>
      <c r="AY508" s="27"/>
      <c r="AZ508" s="27"/>
    </row>
    <row r="509" spans="3:52">
      <c r="C509" s="27"/>
      <c r="D509" s="27"/>
      <c r="E509" s="27"/>
      <c r="F509" s="27"/>
      <c r="G509" s="27"/>
      <c r="H509" s="27"/>
      <c r="I509" s="27"/>
      <c r="J509" s="27"/>
      <c r="K509" s="27"/>
      <c r="L509" s="27"/>
      <c r="M509" s="27"/>
      <c r="N509" s="27"/>
      <c r="O509" s="27"/>
      <c r="P509" s="27"/>
      <c r="Q509" s="27"/>
      <c r="U509" s="27"/>
      <c r="V509" s="27"/>
      <c r="W509" s="27"/>
      <c r="X509" s="27"/>
      <c r="Y509" s="27"/>
      <c r="Z509" s="27"/>
      <c r="AA509" s="27"/>
      <c r="AB509" s="27"/>
      <c r="AC509" s="27"/>
      <c r="AD509" s="27"/>
      <c r="AE509" s="27"/>
      <c r="AF509" s="27"/>
      <c r="AG509" s="27"/>
      <c r="AH509" s="27"/>
      <c r="AI509" s="27"/>
      <c r="AJ509" s="27"/>
      <c r="AK509" s="27"/>
      <c r="AL509" s="27"/>
      <c r="AM509" s="27"/>
      <c r="AN509" s="27"/>
      <c r="AO509" s="27"/>
      <c r="AP509" s="27"/>
      <c r="AQ509" s="27"/>
      <c r="AR509" s="27"/>
      <c r="AS509" s="27"/>
      <c r="AT509" s="27"/>
      <c r="AU509" s="27"/>
      <c r="AV509" s="27"/>
      <c r="AW509" s="27"/>
      <c r="AX509" s="27"/>
      <c r="AY509" s="27"/>
      <c r="AZ509" s="27"/>
    </row>
    <row r="510" spans="3:52">
      <c r="C510" s="27"/>
      <c r="D510" s="27"/>
      <c r="E510" s="27"/>
      <c r="F510" s="27"/>
      <c r="G510" s="27"/>
      <c r="H510" s="27"/>
      <c r="I510" s="27"/>
      <c r="J510" s="27"/>
      <c r="K510" s="27"/>
      <c r="L510" s="27"/>
      <c r="M510" s="27"/>
      <c r="N510" s="27"/>
      <c r="O510" s="27"/>
      <c r="P510" s="27"/>
      <c r="Q510" s="27"/>
      <c r="U510" s="27"/>
      <c r="V510" s="27"/>
      <c r="W510" s="27"/>
      <c r="X510" s="27"/>
      <c r="Y510" s="27"/>
      <c r="Z510" s="27"/>
      <c r="AA510" s="27"/>
      <c r="AB510" s="27"/>
      <c r="AC510" s="27"/>
      <c r="AD510" s="27"/>
      <c r="AE510" s="27"/>
      <c r="AF510" s="27"/>
      <c r="AG510" s="27"/>
      <c r="AH510" s="27"/>
      <c r="AI510" s="27"/>
      <c r="AJ510" s="27"/>
      <c r="AK510" s="27"/>
      <c r="AL510" s="27"/>
      <c r="AM510" s="27"/>
      <c r="AN510" s="27"/>
      <c r="AO510" s="27"/>
      <c r="AP510" s="27"/>
      <c r="AQ510" s="27"/>
      <c r="AR510" s="27"/>
      <c r="AS510" s="27"/>
      <c r="AT510" s="27"/>
      <c r="AU510" s="27"/>
      <c r="AV510" s="27"/>
      <c r="AW510" s="27"/>
      <c r="AX510" s="27"/>
      <c r="AY510" s="27"/>
      <c r="AZ510" s="27"/>
    </row>
    <row r="511" spans="3:52">
      <c r="C511" s="27"/>
      <c r="D511" s="27"/>
      <c r="E511" s="27"/>
      <c r="F511" s="27"/>
      <c r="G511" s="27"/>
      <c r="H511" s="27"/>
      <c r="I511" s="27"/>
      <c r="J511" s="27"/>
      <c r="K511" s="27"/>
      <c r="L511" s="27"/>
      <c r="M511" s="27"/>
      <c r="N511" s="27"/>
      <c r="O511" s="27"/>
      <c r="P511" s="27"/>
      <c r="Q511" s="27"/>
      <c r="U511" s="27"/>
      <c r="V511" s="27"/>
      <c r="W511" s="27"/>
      <c r="X511" s="27"/>
      <c r="Y511" s="27"/>
      <c r="Z511" s="27"/>
      <c r="AA511" s="27"/>
      <c r="AB511" s="27"/>
      <c r="AC511" s="27"/>
      <c r="AD511" s="27"/>
      <c r="AE511" s="27"/>
      <c r="AF511" s="27"/>
      <c r="AG511" s="27"/>
      <c r="AH511" s="27"/>
      <c r="AI511" s="27"/>
      <c r="AJ511" s="27"/>
      <c r="AK511" s="27"/>
      <c r="AL511" s="27"/>
      <c r="AM511" s="27"/>
      <c r="AN511" s="27"/>
      <c r="AO511" s="27"/>
      <c r="AP511" s="27"/>
      <c r="AQ511" s="27"/>
      <c r="AR511" s="27"/>
      <c r="AS511" s="27"/>
      <c r="AT511" s="27"/>
      <c r="AU511" s="27"/>
      <c r="AV511" s="27"/>
      <c r="AW511" s="27"/>
      <c r="AX511" s="27"/>
      <c r="AY511" s="27"/>
      <c r="AZ511" s="27"/>
    </row>
    <row r="512" spans="3:52">
      <c r="C512" s="27"/>
      <c r="D512" s="27"/>
      <c r="E512" s="27"/>
      <c r="F512" s="27"/>
      <c r="G512" s="27"/>
      <c r="H512" s="27"/>
      <c r="I512" s="27"/>
      <c r="J512" s="27"/>
      <c r="K512" s="27"/>
      <c r="L512" s="27"/>
      <c r="M512" s="27"/>
      <c r="N512" s="27"/>
      <c r="O512" s="27"/>
      <c r="P512" s="27"/>
      <c r="Q512" s="27"/>
      <c r="U512" s="27"/>
      <c r="V512" s="27"/>
      <c r="W512" s="27"/>
      <c r="X512" s="27"/>
      <c r="Y512" s="27"/>
      <c r="Z512" s="27"/>
      <c r="AA512" s="27"/>
      <c r="AB512" s="27"/>
      <c r="AC512" s="27"/>
      <c r="AD512" s="27"/>
      <c r="AE512" s="27"/>
      <c r="AF512" s="27"/>
      <c r="AG512" s="27"/>
      <c r="AH512" s="27"/>
      <c r="AI512" s="27"/>
      <c r="AJ512" s="27"/>
      <c r="AK512" s="27"/>
      <c r="AL512" s="27"/>
      <c r="AM512" s="27"/>
      <c r="AN512" s="27"/>
      <c r="AO512" s="27"/>
      <c r="AP512" s="27"/>
      <c r="AQ512" s="27"/>
      <c r="AR512" s="27"/>
      <c r="AS512" s="27"/>
      <c r="AT512" s="27"/>
      <c r="AU512" s="27"/>
      <c r="AV512" s="27"/>
      <c r="AW512" s="27"/>
      <c r="AX512" s="27"/>
      <c r="AY512" s="27"/>
      <c r="AZ512" s="27"/>
    </row>
    <row r="513" spans="3:52">
      <c r="C513" s="27"/>
      <c r="D513" s="27"/>
      <c r="E513" s="27"/>
      <c r="F513" s="27"/>
      <c r="G513" s="27"/>
      <c r="H513" s="27"/>
      <c r="I513" s="27"/>
      <c r="J513" s="27"/>
      <c r="K513" s="27"/>
      <c r="L513" s="27"/>
      <c r="M513" s="27"/>
      <c r="N513" s="27"/>
      <c r="O513" s="27"/>
      <c r="P513" s="27"/>
      <c r="Q513" s="27"/>
      <c r="U513" s="27"/>
      <c r="V513" s="27"/>
      <c r="W513" s="27"/>
      <c r="X513" s="27"/>
      <c r="Y513" s="27"/>
      <c r="Z513" s="27"/>
      <c r="AA513" s="27"/>
      <c r="AB513" s="27"/>
      <c r="AC513" s="27"/>
      <c r="AD513" s="27"/>
      <c r="AE513" s="27"/>
      <c r="AF513" s="27"/>
      <c r="AG513" s="27"/>
      <c r="AH513" s="27"/>
      <c r="AI513" s="27"/>
      <c r="AJ513" s="27"/>
      <c r="AK513" s="27"/>
      <c r="AL513" s="27"/>
      <c r="AM513" s="27"/>
      <c r="AN513" s="27"/>
      <c r="AO513" s="27"/>
      <c r="AP513" s="27"/>
      <c r="AQ513" s="27"/>
      <c r="AR513" s="27"/>
      <c r="AS513" s="27"/>
      <c r="AT513" s="27"/>
      <c r="AU513" s="27"/>
      <c r="AV513" s="27"/>
      <c r="AW513" s="27"/>
      <c r="AX513" s="27"/>
      <c r="AY513" s="27"/>
      <c r="AZ513" s="27"/>
    </row>
    <row r="514" spans="3:52">
      <c r="C514" s="27"/>
      <c r="D514" s="27"/>
      <c r="E514" s="27"/>
      <c r="F514" s="27"/>
      <c r="G514" s="27"/>
      <c r="H514" s="27"/>
      <c r="I514" s="27"/>
      <c r="J514" s="27"/>
      <c r="K514" s="27"/>
      <c r="L514" s="27"/>
      <c r="M514" s="27"/>
      <c r="N514" s="27"/>
      <c r="O514" s="27"/>
      <c r="P514" s="27"/>
      <c r="Q514" s="27"/>
      <c r="U514" s="27"/>
      <c r="V514" s="27"/>
      <c r="W514" s="27"/>
      <c r="X514" s="27"/>
      <c r="Y514" s="27"/>
      <c r="Z514" s="27"/>
      <c r="AA514" s="27"/>
      <c r="AB514" s="27"/>
      <c r="AC514" s="27"/>
      <c r="AD514" s="27"/>
      <c r="AE514" s="27"/>
      <c r="AF514" s="27"/>
      <c r="AG514" s="27"/>
      <c r="AH514" s="27"/>
      <c r="AI514" s="27"/>
      <c r="AJ514" s="27"/>
      <c r="AK514" s="27"/>
      <c r="AL514" s="27"/>
      <c r="AM514" s="27"/>
      <c r="AN514" s="27"/>
      <c r="AO514" s="27"/>
      <c r="AP514" s="27"/>
      <c r="AQ514" s="27"/>
      <c r="AR514" s="27"/>
      <c r="AS514" s="27"/>
      <c r="AT514" s="27"/>
      <c r="AU514" s="27"/>
      <c r="AV514" s="27"/>
      <c r="AW514" s="27"/>
      <c r="AX514" s="27"/>
      <c r="AY514" s="27"/>
      <c r="AZ514" s="27"/>
    </row>
    <row r="515" spans="3:52">
      <c r="C515" s="27"/>
      <c r="D515" s="27"/>
      <c r="E515" s="27"/>
      <c r="F515" s="27"/>
      <c r="G515" s="27"/>
      <c r="H515" s="27"/>
      <c r="I515" s="27"/>
      <c r="J515" s="27"/>
      <c r="K515" s="27"/>
      <c r="L515" s="27"/>
      <c r="M515" s="27"/>
      <c r="N515" s="27"/>
      <c r="O515" s="27"/>
      <c r="P515" s="27"/>
      <c r="Q515" s="27"/>
      <c r="U515" s="27"/>
      <c r="V515" s="27"/>
      <c r="W515" s="27"/>
      <c r="X515" s="27"/>
      <c r="Y515" s="27"/>
      <c r="Z515" s="27"/>
      <c r="AA515" s="27"/>
      <c r="AB515" s="27"/>
      <c r="AC515" s="27"/>
      <c r="AD515" s="27"/>
      <c r="AE515" s="27"/>
      <c r="AF515" s="27"/>
      <c r="AG515" s="27"/>
      <c r="AH515" s="27"/>
      <c r="AI515" s="27"/>
      <c r="AJ515" s="27"/>
      <c r="AK515" s="27"/>
      <c r="AL515" s="27"/>
      <c r="AM515" s="27"/>
      <c r="AN515" s="27"/>
      <c r="AO515" s="27"/>
      <c r="AP515" s="27"/>
      <c r="AQ515" s="27"/>
      <c r="AR515" s="27"/>
      <c r="AS515" s="27"/>
      <c r="AT515" s="27"/>
      <c r="AU515" s="27"/>
      <c r="AV515" s="27"/>
      <c r="AW515" s="27"/>
      <c r="AX515" s="27"/>
      <c r="AY515" s="27"/>
      <c r="AZ515" s="27"/>
    </row>
    <row r="516" spans="3:52">
      <c r="C516" s="27"/>
      <c r="D516" s="27"/>
      <c r="E516" s="27"/>
      <c r="F516" s="27"/>
      <c r="G516" s="27"/>
      <c r="H516" s="27"/>
      <c r="I516" s="27"/>
      <c r="J516" s="27"/>
      <c r="K516" s="27"/>
      <c r="L516" s="27"/>
      <c r="M516" s="27"/>
      <c r="N516" s="27"/>
      <c r="O516" s="27"/>
      <c r="P516" s="27"/>
      <c r="Q516" s="27"/>
      <c r="U516" s="27"/>
      <c r="V516" s="27"/>
      <c r="W516" s="27"/>
      <c r="X516" s="27"/>
      <c r="Y516" s="27"/>
      <c r="Z516" s="27"/>
      <c r="AA516" s="27"/>
      <c r="AB516" s="27"/>
      <c r="AC516" s="27"/>
      <c r="AD516" s="27"/>
      <c r="AE516" s="27"/>
      <c r="AF516" s="27"/>
      <c r="AG516" s="27"/>
      <c r="AH516" s="27"/>
      <c r="AI516" s="27"/>
      <c r="AJ516" s="27"/>
      <c r="AK516" s="27"/>
      <c r="AL516" s="27"/>
      <c r="AM516" s="27"/>
      <c r="AN516" s="27"/>
      <c r="AO516" s="27"/>
      <c r="AP516" s="27"/>
      <c r="AQ516" s="27"/>
      <c r="AR516" s="27"/>
      <c r="AS516" s="27"/>
      <c r="AT516" s="27"/>
      <c r="AU516" s="27"/>
      <c r="AV516" s="27"/>
      <c r="AW516" s="27"/>
      <c r="AX516" s="27"/>
      <c r="AY516" s="27"/>
      <c r="AZ516" s="27"/>
    </row>
    <row r="517" spans="3:52">
      <c r="C517" s="27"/>
      <c r="D517" s="27"/>
      <c r="E517" s="27"/>
      <c r="F517" s="27"/>
      <c r="G517" s="27"/>
      <c r="H517" s="27"/>
      <c r="I517" s="27"/>
      <c r="J517" s="27"/>
      <c r="K517" s="27"/>
      <c r="L517" s="27"/>
      <c r="M517" s="27"/>
      <c r="N517" s="27"/>
      <c r="O517" s="27"/>
      <c r="P517" s="27"/>
      <c r="Q517" s="27"/>
      <c r="U517" s="27"/>
      <c r="V517" s="27"/>
      <c r="W517" s="27"/>
      <c r="X517" s="27"/>
      <c r="Y517" s="27"/>
      <c r="Z517" s="27"/>
      <c r="AA517" s="27"/>
      <c r="AB517" s="27"/>
      <c r="AC517" s="27"/>
      <c r="AD517" s="27"/>
      <c r="AE517" s="27"/>
      <c r="AF517" s="27"/>
      <c r="AG517" s="27"/>
      <c r="AH517" s="27"/>
      <c r="AI517" s="27"/>
      <c r="AJ517" s="27"/>
      <c r="AK517" s="27"/>
      <c r="AL517" s="27"/>
      <c r="AM517" s="27"/>
      <c r="AN517" s="27"/>
      <c r="AO517" s="27"/>
      <c r="AP517" s="27"/>
      <c r="AQ517" s="27"/>
      <c r="AR517" s="27"/>
      <c r="AS517" s="27"/>
      <c r="AT517" s="27"/>
      <c r="AU517" s="27"/>
      <c r="AV517" s="27"/>
      <c r="AW517" s="27"/>
      <c r="AX517" s="27"/>
      <c r="AY517" s="27"/>
      <c r="AZ517" s="27"/>
    </row>
    <row r="518" spans="3:52">
      <c r="C518" s="27"/>
      <c r="D518" s="27"/>
      <c r="E518" s="27"/>
      <c r="F518" s="27"/>
      <c r="G518" s="27"/>
      <c r="H518" s="27"/>
      <c r="I518" s="27"/>
      <c r="J518" s="27"/>
      <c r="K518" s="27"/>
      <c r="L518" s="27"/>
      <c r="M518" s="27"/>
      <c r="N518" s="27"/>
      <c r="O518" s="27"/>
      <c r="P518" s="27"/>
      <c r="Q518" s="27"/>
      <c r="U518" s="27"/>
      <c r="V518" s="27"/>
      <c r="W518" s="27"/>
      <c r="X518" s="27"/>
      <c r="Y518" s="27"/>
      <c r="Z518" s="27"/>
      <c r="AA518" s="27"/>
      <c r="AB518" s="27"/>
      <c r="AC518" s="27"/>
      <c r="AD518" s="27"/>
      <c r="AE518" s="27"/>
      <c r="AF518" s="27"/>
      <c r="AG518" s="27"/>
      <c r="AH518" s="27"/>
      <c r="AI518" s="27"/>
      <c r="AJ518" s="27"/>
      <c r="AK518" s="27"/>
      <c r="AL518" s="27"/>
      <c r="AM518" s="27"/>
      <c r="AN518" s="27"/>
      <c r="AO518" s="27"/>
      <c r="AP518" s="27"/>
      <c r="AQ518" s="27"/>
      <c r="AR518" s="27"/>
      <c r="AS518" s="27"/>
      <c r="AT518" s="27"/>
      <c r="AU518" s="27"/>
      <c r="AV518" s="27"/>
      <c r="AW518" s="27"/>
      <c r="AX518" s="27"/>
      <c r="AY518" s="27"/>
      <c r="AZ518" s="27"/>
    </row>
    <row r="519" spans="3:52">
      <c r="C519" s="27"/>
      <c r="D519" s="27"/>
      <c r="E519" s="27"/>
      <c r="F519" s="27"/>
      <c r="G519" s="27"/>
      <c r="H519" s="27"/>
      <c r="I519" s="27"/>
      <c r="J519" s="27"/>
      <c r="K519" s="27"/>
      <c r="L519" s="27"/>
      <c r="M519" s="27"/>
      <c r="N519" s="27"/>
      <c r="O519" s="27"/>
      <c r="P519" s="27"/>
      <c r="Q519" s="27"/>
      <c r="U519" s="27"/>
      <c r="V519" s="27"/>
      <c r="W519" s="27"/>
      <c r="X519" s="27"/>
      <c r="Y519" s="27"/>
      <c r="Z519" s="27"/>
      <c r="AA519" s="27"/>
      <c r="AB519" s="27"/>
      <c r="AC519" s="27"/>
      <c r="AD519" s="27"/>
      <c r="AE519" s="27"/>
      <c r="AF519" s="27"/>
      <c r="AG519" s="27"/>
      <c r="AH519" s="27"/>
      <c r="AI519" s="27"/>
      <c r="AJ519" s="27"/>
      <c r="AK519" s="27"/>
      <c r="AL519" s="27"/>
      <c r="AM519" s="27"/>
      <c r="AN519" s="27"/>
      <c r="AO519" s="27"/>
      <c r="AP519" s="27"/>
      <c r="AQ519" s="27"/>
      <c r="AR519" s="27"/>
      <c r="AS519" s="27"/>
      <c r="AT519" s="27"/>
      <c r="AU519" s="27"/>
      <c r="AV519" s="27"/>
      <c r="AW519" s="27"/>
      <c r="AX519" s="27"/>
      <c r="AY519" s="27"/>
      <c r="AZ519" s="27"/>
    </row>
    <row r="520" spans="3:52">
      <c r="C520" s="27"/>
      <c r="D520" s="27"/>
      <c r="E520" s="27"/>
      <c r="F520" s="27"/>
      <c r="G520" s="27"/>
      <c r="H520" s="27"/>
      <c r="I520" s="27"/>
      <c r="J520" s="27"/>
      <c r="K520" s="27"/>
      <c r="L520" s="27"/>
      <c r="M520" s="27"/>
      <c r="N520" s="27"/>
      <c r="O520" s="27"/>
      <c r="P520" s="27"/>
      <c r="Q520" s="27"/>
      <c r="U520" s="27"/>
      <c r="V520" s="27"/>
      <c r="W520" s="27"/>
      <c r="X520" s="27"/>
      <c r="Y520" s="27"/>
      <c r="Z520" s="27"/>
      <c r="AA520" s="27"/>
      <c r="AB520" s="27"/>
      <c r="AC520" s="27"/>
      <c r="AD520" s="27"/>
      <c r="AE520" s="27"/>
      <c r="AF520" s="27"/>
      <c r="AG520" s="27"/>
      <c r="AH520" s="27"/>
      <c r="AI520" s="27"/>
      <c r="AJ520" s="27"/>
      <c r="AK520" s="27"/>
      <c r="AL520" s="27"/>
      <c r="AM520" s="27"/>
      <c r="AN520" s="27"/>
      <c r="AO520" s="27"/>
      <c r="AP520" s="27"/>
      <c r="AQ520" s="27"/>
      <c r="AR520" s="27"/>
      <c r="AS520" s="27"/>
      <c r="AT520" s="27"/>
      <c r="AU520" s="27"/>
      <c r="AV520" s="27"/>
      <c r="AW520" s="27"/>
      <c r="AX520" s="27"/>
      <c r="AY520" s="27"/>
      <c r="AZ520" s="27"/>
    </row>
    <row r="521" spans="3:52">
      <c r="C521" s="27"/>
      <c r="D521" s="27"/>
      <c r="E521" s="27"/>
      <c r="F521" s="27"/>
      <c r="G521" s="27"/>
      <c r="H521" s="27"/>
      <c r="I521" s="27"/>
      <c r="J521" s="27"/>
      <c r="K521" s="27"/>
      <c r="L521" s="27"/>
      <c r="M521" s="27"/>
      <c r="N521" s="27"/>
      <c r="O521" s="27"/>
      <c r="P521" s="27"/>
      <c r="Q521" s="27"/>
      <c r="U521" s="27"/>
      <c r="V521" s="27"/>
      <c r="W521" s="27"/>
      <c r="X521" s="27"/>
      <c r="Y521" s="27"/>
      <c r="Z521" s="27"/>
      <c r="AA521" s="27"/>
      <c r="AB521" s="27"/>
      <c r="AC521" s="27"/>
      <c r="AD521" s="27"/>
      <c r="AE521" s="27"/>
      <c r="AF521" s="27"/>
      <c r="AG521" s="27"/>
      <c r="AH521" s="27"/>
      <c r="AI521" s="27"/>
      <c r="AJ521" s="27"/>
      <c r="AK521" s="27"/>
      <c r="AL521" s="27"/>
      <c r="AM521" s="27"/>
      <c r="AN521" s="27"/>
      <c r="AO521" s="27"/>
      <c r="AP521" s="27"/>
      <c r="AQ521" s="27"/>
      <c r="AR521" s="27"/>
      <c r="AS521" s="27"/>
      <c r="AT521" s="27"/>
      <c r="AU521" s="27"/>
      <c r="AV521" s="27"/>
      <c r="AW521" s="27"/>
      <c r="AX521" s="27"/>
      <c r="AY521" s="27"/>
      <c r="AZ521" s="27"/>
    </row>
    <row r="522" spans="3:52">
      <c r="C522" s="27"/>
      <c r="D522" s="27"/>
      <c r="E522" s="27"/>
      <c r="F522" s="27"/>
      <c r="G522" s="27"/>
      <c r="H522" s="27"/>
      <c r="I522" s="27"/>
      <c r="J522" s="27"/>
      <c r="K522" s="27"/>
      <c r="L522" s="27"/>
      <c r="M522" s="27"/>
      <c r="N522" s="27"/>
      <c r="O522" s="27"/>
      <c r="P522" s="27"/>
      <c r="Q522" s="27"/>
      <c r="U522" s="27"/>
      <c r="V522" s="27"/>
      <c r="W522" s="27"/>
      <c r="X522" s="27"/>
      <c r="Y522" s="27"/>
      <c r="Z522" s="27"/>
      <c r="AA522" s="27"/>
      <c r="AB522" s="27"/>
      <c r="AC522" s="27"/>
      <c r="AD522" s="27"/>
      <c r="AE522" s="27"/>
      <c r="AF522" s="27"/>
      <c r="AG522" s="27"/>
      <c r="AH522" s="27"/>
      <c r="AI522" s="27"/>
      <c r="AJ522" s="27"/>
      <c r="AK522" s="27"/>
      <c r="AL522" s="27"/>
      <c r="AM522" s="27"/>
      <c r="AN522" s="27"/>
      <c r="AO522" s="27"/>
      <c r="AP522" s="27"/>
      <c r="AQ522" s="27"/>
      <c r="AR522" s="27"/>
      <c r="AS522" s="27"/>
      <c r="AT522" s="27"/>
      <c r="AU522" s="27"/>
      <c r="AV522" s="27"/>
      <c r="AW522" s="27"/>
      <c r="AX522" s="27"/>
      <c r="AY522" s="27"/>
      <c r="AZ522" s="27"/>
    </row>
    <row r="523" spans="3:52">
      <c r="C523" s="27"/>
      <c r="D523" s="27"/>
      <c r="E523" s="27"/>
      <c r="F523" s="27"/>
      <c r="G523" s="27"/>
      <c r="H523" s="27"/>
      <c r="I523" s="27"/>
      <c r="J523" s="27"/>
      <c r="K523" s="27"/>
      <c r="L523" s="27"/>
      <c r="M523" s="27"/>
      <c r="N523" s="27"/>
      <c r="O523" s="27"/>
      <c r="P523" s="27"/>
      <c r="Q523" s="27"/>
      <c r="U523" s="27"/>
      <c r="V523" s="27"/>
      <c r="W523" s="27"/>
      <c r="X523" s="27"/>
      <c r="Y523" s="27"/>
      <c r="Z523" s="27"/>
      <c r="AA523" s="27"/>
      <c r="AB523" s="27"/>
      <c r="AC523" s="27"/>
      <c r="AD523" s="27"/>
      <c r="AE523" s="27"/>
      <c r="AF523" s="27"/>
      <c r="AG523" s="27"/>
      <c r="AH523" s="27"/>
      <c r="AI523" s="27"/>
      <c r="AJ523" s="27"/>
      <c r="AK523" s="27"/>
      <c r="AL523" s="27"/>
      <c r="AM523" s="27"/>
      <c r="AN523" s="27"/>
      <c r="AO523" s="27"/>
      <c r="AP523" s="27"/>
      <c r="AQ523" s="27"/>
      <c r="AR523" s="27"/>
      <c r="AS523" s="27"/>
      <c r="AT523" s="27"/>
      <c r="AU523" s="27"/>
      <c r="AV523" s="27"/>
      <c r="AW523" s="27"/>
      <c r="AX523" s="27"/>
      <c r="AY523" s="27"/>
      <c r="AZ523" s="27"/>
    </row>
    <row r="524" spans="3:52">
      <c r="C524" s="27"/>
      <c r="D524" s="27"/>
      <c r="E524" s="27"/>
      <c r="F524" s="27"/>
      <c r="G524" s="27"/>
      <c r="H524" s="27"/>
      <c r="I524" s="27"/>
      <c r="J524" s="27"/>
      <c r="K524" s="27"/>
      <c r="L524" s="27"/>
      <c r="M524" s="27"/>
      <c r="N524" s="27"/>
      <c r="O524" s="27"/>
      <c r="P524" s="27"/>
      <c r="Q524" s="27"/>
      <c r="U524" s="27"/>
      <c r="V524" s="27"/>
      <c r="W524" s="27"/>
      <c r="X524" s="27"/>
      <c r="Y524" s="27"/>
      <c r="Z524" s="27"/>
      <c r="AA524" s="27"/>
      <c r="AB524" s="27"/>
      <c r="AC524" s="27"/>
      <c r="AD524" s="27"/>
      <c r="AE524" s="27"/>
      <c r="AF524" s="27"/>
      <c r="AG524" s="27"/>
      <c r="AH524" s="27"/>
      <c r="AI524" s="27"/>
      <c r="AJ524" s="27"/>
      <c r="AK524" s="27"/>
      <c r="AL524" s="27"/>
      <c r="AM524" s="27"/>
      <c r="AN524" s="27"/>
      <c r="AO524" s="27"/>
      <c r="AP524" s="27"/>
      <c r="AQ524" s="27"/>
      <c r="AR524" s="27"/>
      <c r="AS524" s="27"/>
      <c r="AT524" s="27"/>
      <c r="AU524" s="27"/>
      <c r="AV524" s="27"/>
      <c r="AW524" s="27"/>
      <c r="AX524" s="27"/>
      <c r="AY524" s="27"/>
      <c r="AZ524" s="27"/>
    </row>
    <row r="525" spans="3:52">
      <c r="C525" s="27"/>
      <c r="D525" s="27"/>
      <c r="E525" s="27"/>
      <c r="F525" s="27"/>
      <c r="G525" s="27"/>
      <c r="H525" s="27"/>
      <c r="I525" s="27"/>
      <c r="J525" s="27"/>
      <c r="K525" s="27"/>
      <c r="L525" s="27"/>
      <c r="M525" s="27"/>
      <c r="N525" s="27"/>
      <c r="O525" s="27"/>
      <c r="P525" s="27"/>
      <c r="Q525" s="27"/>
      <c r="U525" s="27"/>
      <c r="V525" s="27"/>
      <c r="W525" s="27"/>
      <c r="X525" s="27"/>
      <c r="Y525" s="27"/>
      <c r="Z525" s="27"/>
      <c r="AA525" s="27"/>
      <c r="AB525" s="27"/>
      <c r="AC525" s="27"/>
      <c r="AD525" s="27"/>
      <c r="AE525" s="27"/>
      <c r="AF525" s="27"/>
      <c r="AG525" s="27"/>
      <c r="AH525" s="27"/>
      <c r="AI525" s="27"/>
      <c r="AJ525" s="27"/>
      <c r="AK525" s="27"/>
      <c r="AL525" s="27"/>
      <c r="AM525" s="27"/>
      <c r="AN525" s="27"/>
      <c r="AO525" s="27"/>
      <c r="AP525" s="27"/>
      <c r="AQ525" s="27"/>
      <c r="AR525" s="27"/>
      <c r="AS525" s="27"/>
      <c r="AT525" s="27"/>
      <c r="AU525" s="27"/>
      <c r="AV525" s="27"/>
      <c r="AW525" s="27"/>
      <c r="AX525" s="27"/>
      <c r="AY525" s="27"/>
      <c r="AZ525" s="27"/>
    </row>
    <row r="526" spans="3:52">
      <c r="C526" s="27"/>
      <c r="D526" s="27"/>
      <c r="E526" s="27"/>
      <c r="F526" s="27"/>
      <c r="G526" s="27"/>
      <c r="H526" s="27"/>
      <c r="I526" s="27"/>
      <c r="J526" s="27"/>
      <c r="K526" s="27"/>
      <c r="L526" s="27"/>
      <c r="M526" s="27"/>
      <c r="N526" s="27"/>
      <c r="O526" s="27"/>
      <c r="P526" s="27"/>
      <c r="Q526" s="27"/>
      <c r="U526" s="27"/>
      <c r="V526" s="27"/>
      <c r="W526" s="27"/>
      <c r="X526" s="27"/>
      <c r="Y526" s="27"/>
      <c r="Z526" s="27"/>
      <c r="AA526" s="27"/>
      <c r="AB526" s="27"/>
      <c r="AC526" s="27"/>
      <c r="AD526" s="27"/>
      <c r="AE526" s="27"/>
      <c r="AF526" s="27"/>
      <c r="AG526" s="27"/>
      <c r="AH526" s="27"/>
      <c r="AI526" s="27"/>
      <c r="AJ526" s="27"/>
      <c r="AK526" s="27"/>
      <c r="AL526" s="27"/>
      <c r="AM526" s="27"/>
      <c r="AN526" s="27"/>
      <c r="AO526" s="27"/>
      <c r="AP526" s="27"/>
      <c r="AQ526" s="27"/>
      <c r="AR526" s="27"/>
      <c r="AS526" s="27"/>
      <c r="AT526" s="27"/>
      <c r="AU526" s="27"/>
      <c r="AV526" s="27"/>
      <c r="AW526" s="27"/>
      <c r="AX526" s="27"/>
      <c r="AY526" s="27"/>
      <c r="AZ526" s="27"/>
    </row>
    <row r="527" spans="3:52">
      <c r="C527" s="27"/>
      <c r="D527" s="27"/>
      <c r="E527" s="27"/>
      <c r="F527" s="27"/>
      <c r="G527" s="27"/>
      <c r="H527" s="27"/>
      <c r="I527" s="27"/>
      <c r="J527" s="27"/>
      <c r="K527" s="27"/>
      <c r="L527" s="27"/>
      <c r="M527" s="27"/>
      <c r="N527" s="27"/>
      <c r="O527" s="27"/>
      <c r="P527" s="27"/>
      <c r="Q527" s="27"/>
      <c r="U527" s="27"/>
      <c r="V527" s="27"/>
      <c r="W527" s="27"/>
      <c r="X527" s="27"/>
      <c r="Y527" s="27"/>
      <c r="Z527" s="27"/>
      <c r="AA527" s="27"/>
      <c r="AB527" s="27"/>
      <c r="AC527" s="27"/>
      <c r="AD527" s="27"/>
      <c r="AE527" s="27"/>
      <c r="AF527" s="27"/>
      <c r="AG527" s="27"/>
      <c r="AH527" s="27"/>
      <c r="AI527" s="27"/>
      <c r="AJ527" s="27"/>
      <c r="AK527" s="27"/>
      <c r="AL527" s="27"/>
      <c r="AM527" s="27"/>
      <c r="AN527" s="27"/>
      <c r="AO527" s="27"/>
      <c r="AP527" s="27"/>
      <c r="AQ527" s="27"/>
      <c r="AR527" s="27"/>
      <c r="AS527" s="27"/>
      <c r="AT527" s="27"/>
      <c r="AU527" s="27"/>
      <c r="AV527" s="27"/>
      <c r="AW527" s="27"/>
      <c r="AX527" s="27"/>
      <c r="AY527" s="27"/>
      <c r="AZ527" s="27"/>
    </row>
    <row r="528" spans="3:52">
      <c r="C528" s="27"/>
      <c r="D528" s="27"/>
      <c r="E528" s="27"/>
      <c r="F528" s="27"/>
      <c r="G528" s="27"/>
      <c r="H528" s="27"/>
      <c r="I528" s="27"/>
      <c r="J528" s="27"/>
      <c r="K528" s="27"/>
      <c r="L528" s="27"/>
      <c r="M528" s="27"/>
      <c r="N528" s="27"/>
      <c r="O528" s="27"/>
      <c r="P528" s="27"/>
      <c r="Q528" s="27"/>
      <c r="U528" s="27"/>
      <c r="V528" s="27"/>
      <c r="W528" s="27"/>
      <c r="X528" s="27"/>
      <c r="Y528" s="27"/>
      <c r="Z528" s="27"/>
      <c r="AA528" s="27"/>
      <c r="AB528" s="27"/>
      <c r="AC528" s="27"/>
      <c r="AD528" s="27"/>
      <c r="AE528" s="27"/>
      <c r="AF528" s="27"/>
      <c r="AG528" s="27"/>
      <c r="AH528" s="27"/>
      <c r="AI528" s="27"/>
      <c r="AJ528" s="27"/>
      <c r="AK528" s="27"/>
      <c r="AL528" s="27"/>
      <c r="AM528" s="27"/>
      <c r="AN528" s="27"/>
      <c r="AO528" s="27"/>
      <c r="AP528" s="27"/>
      <c r="AQ528" s="27"/>
      <c r="AR528" s="27"/>
      <c r="AS528" s="27"/>
      <c r="AT528" s="27"/>
      <c r="AU528" s="27"/>
      <c r="AV528" s="27"/>
      <c r="AW528" s="27"/>
      <c r="AX528" s="27"/>
      <c r="AY528" s="27"/>
      <c r="AZ528" s="27"/>
    </row>
    <row r="529" spans="3:52">
      <c r="C529" s="27"/>
      <c r="D529" s="27"/>
      <c r="E529" s="27"/>
      <c r="F529" s="27"/>
      <c r="G529" s="27"/>
      <c r="H529" s="27"/>
      <c r="I529" s="27"/>
      <c r="J529" s="27"/>
      <c r="K529" s="27"/>
      <c r="L529" s="27"/>
      <c r="M529" s="27"/>
      <c r="N529" s="27"/>
      <c r="O529" s="27"/>
      <c r="P529" s="27"/>
      <c r="Q529" s="27"/>
      <c r="U529" s="27"/>
      <c r="V529" s="27"/>
      <c r="W529" s="27"/>
      <c r="X529" s="27"/>
      <c r="Y529" s="27"/>
      <c r="Z529" s="27"/>
      <c r="AA529" s="27"/>
      <c r="AB529" s="27"/>
      <c r="AC529" s="27"/>
      <c r="AD529" s="27"/>
      <c r="AE529" s="27"/>
      <c r="AF529" s="27"/>
      <c r="AG529" s="27"/>
      <c r="AH529" s="27"/>
      <c r="AI529" s="27"/>
      <c r="AJ529" s="27"/>
      <c r="AK529" s="27"/>
      <c r="AL529" s="27"/>
      <c r="AM529" s="27"/>
      <c r="AN529" s="27"/>
      <c r="AO529" s="27"/>
      <c r="AP529" s="27"/>
      <c r="AQ529" s="27"/>
      <c r="AR529" s="27"/>
      <c r="AS529" s="27"/>
      <c r="AT529" s="27"/>
      <c r="AU529" s="27"/>
      <c r="AV529" s="27"/>
      <c r="AW529" s="27"/>
      <c r="AX529" s="27"/>
      <c r="AY529" s="27"/>
      <c r="AZ529" s="27"/>
    </row>
    <row r="530" spans="3:52">
      <c r="C530" s="27"/>
      <c r="D530" s="27"/>
      <c r="E530" s="27"/>
      <c r="F530" s="27"/>
      <c r="G530" s="27"/>
      <c r="H530" s="27"/>
      <c r="I530" s="27"/>
      <c r="J530" s="27"/>
      <c r="K530" s="27"/>
      <c r="L530" s="27"/>
      <c r="M530" s="27"/>
      <c r="N530" s="27"/>
      <c r="O530" s="27"/>
      <c r="P530" s="27"/>
      <c r="Q530" s="27"/>
      <c r="U530" s="27"/>
      <c r="V530" s="27"/>
      <c r="W530" s="27"/>
      <c r="X530" s="27"/>
      <c r="Y530" s="27"/>
      <c r="Z530" s="27"/>
      <c r="AA530" s="27"/>
      <c r="AB530" s="27"/>
      <c r="AC530" s="27"/>
      <c r="AD530" s="27"/>
      <c r="AE530" s="27"/>
      <c r="AF530" s="27"/>
      <c r="AG530" s="27"/>
      <c r="AH530" s="27"/>
      <c r="AI530" s="27"/>
      <c r="AJ530" s="27"/>
      <c r="AK530" s="27"/>
      <c r="AL530" s="27"/>
      <c r="AM530" s="27"/>
      <c r="AN530" s="27"/>
      <c r="AO530" s="27"/>
      <c r="AP530" s="27"/>
      <c r="AQ530" s="27"/>
      <c r="AR530" s="27"/>
      <c r="AS530" s="27"/>
      <c r="AT530" s="27"/>
      <c r="AU530" s="27"/>
      <c r="AV530" s="27"/>
      <c r="AW530" s="27"/>
      <c r="AX530" s="27"/>
      <c r="AY530" s="27"/>
      <c r="AZ530" s="27"/>
    </row>
    <row r="531" spans="3:52">
      <c r="C531" s="27"/>
      <c r="D531" s="27"/>
      <c r="E531" s="27"/>
      <c r="F531" s="27"/>
      <c r="G531" s="27"/>
      <c r="H531" s="27"/>
      <c r="I531" s="27"/>
      <c r="J531" s="27"/>
      <c r="K531" s="27"/>
      <c r="L531" s="27"/>
      <c r="M531" s="27"/>
      <c r="N531" s="27"/>
      <c r="O531" s="27"/>
      <c r="P531" s="27"/>
      <c r="Q531" s="27"/>
      <c r="U531" s="27"/>
      <c r="V531" s="27"/>
      <c r="W531" s="27"/>
      <c r="X531" s="27"/>
      <c r="Y531" s="27"/>
      <c r="Z531" s="27"/>
      <c r="AA531" s="27"/>
      <c r="AB531" s="27"/>
      <c r="AC531" s="27"/>
      <c r="AD531" s="27"/>
      <c r="AE531" s="27"/>
      <c r="AF531" s="27"/>
      <c r="AG531" s="27"/>
      <c r="AH531" s="27"/>
      <c r="AI531" s="27"/>
      <c r="AJ531" s="27"/>
      <c r="AK531" s="27"/>
      <c r="AL531" s="27"/>
      <c r="AM531" s="27"/>
      <c r="AN531" s="27"/>
      <c r="AO531" s="27"/>
      <c r="AP531" s="27"/>
      <c r="AQ531" s="27"/>
      <c r="AR531" s="27"/>
      <c r="AS531" s="27"/>
      <c r="AT531" s="27"/>
      <c r="AU531" s="27"/>
      <c r="AV531" s="27"/>
      <c r="AW531" s="27"/>
      <c r="AX531" s="27"/>
      <c r="AY531" s="27"/>
      <c r="AZ531" s="27"/>
    </row>
    <row r="532" spans="3:52">
      <c r="C532" s="27"/>
      <c r="D532" s="27"/>
      <c r="E532" s="27"/>
      <c r="F532" s="27"/>
      <c r="G532" s="27"/>
      <c r="H532" s="27"/>
      <c r="I532" s="27"/>
      <c r="J532" s="27"/>
      <c r="K532" s="27"/>
      <c r="L532" s="27"/>
      <c r="M532" s="27"/>
      <c r="N532" s="27"/>
      <c r="O532" s="27"/>
      <c r="P532" s="27"/>
      <c r="Q532" s="27"/>
      <c r="U532" s="27"/>
      <c r="V532" s="27"/>
      <c r="W532" s="27"/>
      <c r="X532" s="27"/>
      <c r="Y532" s="27"/>
      <c r="Z532" s="27"/>
      <c r="AA532" s="27"/>
      <c r="AB532" s="27"/>
      <c r="AC532" s="27"/>
      <c r="AD532" s="27"/>
      <c r="AE532" s="27"/>
      <c r="AF532" s="27"/>
      <c r="AG532" s="27"/>
      <c r="AH532" s="27"/>
      <c r="AI532" s="27"/>
      <c r="AJ532" s="27"/>
      <c r="AK532" s="27"/>
      <c r="AL532" s="27"/>
      <c r="AM532" s="27"/>
      <c r="AN532" s="27"/>
      <c r="AO532" s="27"/>
      <c r="AP532" s="27"/>
      <c r="AQ532" s="27"/>
      <c r="AR532" s="27"/>
      <c r="AS532" s="27"/>
      <c r="AT532" s="27"/>
      <c r="AU532" s="27"/>
      <c r="AV532" s="27"/>
      <c r="AW532" s="27"/>
      <c r="AX532" s="27"/>
      <c r="AY532" s="27"/>
      <c r="AZ532" s="27"/>
    </row>
    <row r="533" spans="3:52">
      <c r="C533" s="27"/>
      <c r="D533" s="27"/>
      <c r="E533" s="27"/>
      <c r="F533" s="27"/>
      <c r="G533" s="27"/>
      <c r="H533" s="27"/>
      <c r="I533" s="27"/>
      <c r="J533" s="27"/>
      <c r="K533" s="27"/>
      <c r="L533" s="27"/>
      <c r="M533" s="27"/>
      <c r="N533" s="27"/>
      <c r="O533" s="27"/>
      <c r="P533" s="27"/>
      <c r="Q533" s="27"/>
      <c r="U533" s="27"/>
      <c r="V533" s="27"/>
      <c r="W533" s="27"/>
      <c r="X533" s="27"/>
      <c r="Y533" s="27"/>
      <c r="Z533" s="27"/>
      <c r="AA533" s="27"/>
      <c r="AB533" s="27"/>
      <c r="AC533" s="27"/>
      <c r="AD533" s="27"/>
      <c r="AE533" s="27"/>
      <c r="AF533" s="27"/>
      <c r="AG533" s="27"/>
      <c r="AH533" s="27"/>
      <c r="AI533" s="27"/>
      <c r="AJ533" s="27"/>
      <c r="AK533" s="27"/>
      <c r="AL533" s="27"/>
      <c r="AM533" s="27"/>
      <c r="AN533" s="27"/>
      <c r="AO533" s="27"/>
      <c r="AP533" s="27"/>
      <c r="AQ533" s="27"/>
      <c r="AR533" s="27"/>
      <c r="AS533" s="27"/>
      <c r="AT533" s="27"/>
      <c r="AU533" s="27"/>
      <c r="AV533" s="27"/>
      <c r="AW533" s="27"/>
      <c r="AX533" s="27"/>
      <c r="AY533" s="27"/>
      <c r="AZ533" s="27"/>
    </row>
    <row r="534" spans="3:52">
      <c r="C534" s="27"/>
      <c r="D534" s="27"/>
      <c r="E534" s="27"/>
      <c r="F534" s="27"/>
      <c r="G534" s="27"/>
      <c r="H534" s="27"/>
      <c r="I534" s="27"/>
      <c r="J534" s="27"/>
      <c r="K534" s="27"/>
      <c r="L534" s="27"/>
      <c r="M534" s="27"/>
      <c r="N534" s="27"/>
      <c r="O534" s="27"/>
      <c r="P534" s="27"/>
      <c r="Q534" s="27"/>
      <c r="U534" s="27"/>
      <c r="V534" s="27"/>
      <c r="W534" s="27"/>
      <c r="X534" s="27"/>
      <c r="Y534" s="27"/>
      <c r="Z534" s="27"/>
      <c r="AA534" s="27"/>
      <c r="AB534" s="27"/>
      <c r="AC534" s="27"/>
      <c r="AD534" s="27"/>
      <c r="AE534" s="27"/>
      <c r="AF534" s="27"/>
      <c r="AG534" s="27"/>
      <c r="AH534" s="27"/>
      <c r="AI534" s="27"/>
      <c r="AJ534" s="27"/>
      <c r="AK534" s="27"/>
      <c r="AL534" s="27"/>
      <c r="AM534" s="27"/>
      <c r="AN534" s="27"/>
      <c r="AO534" s="27"/>
      <c r="AP534" s="27"/>
      <c r="AQ534" s="27"/>
      <c r="AR534" s="27"/>
      <c r="AS534" s="27"/>
      <c r="AT534" s="27"/>
      <c r="AU534" s="27"/>
      <c r="AV534" s="27"/>
      <c r="AW534" s="27"/>
      <c r="AX534" s="27"/>
      <c r="AY534" s="27"/>
      <c r="AZ534" s="27"/>
    </row>
    <row r="535" spans="3:52">
      <c r="C535" s="27"/>
      <c r="D535" s="27"/>
      <c r="E535" s="27"/>
      <c r="F535" s="27"/>
      <c r="G535" s="27"/>
      <c r="H535" s="27"/>
      <c r="I535" s="27"/>
      <c r="J535" s="27"/>
      <c r="K535" s="27"/>
      <c r="L535" s="27"/>
      <c r="M535" s="27"/>
      <c r="N535" s="27"/>
      <c r="O535" s="27"/>
      <c r="P535" s="27"/>
      <c r="Q535" s="27"/>
      <c r="U535" s="27"/>
      <c r="V535" s="27"/>
      <c r="W535" s="27"/>
      <c r="X535" s="27"/>
      <c r="Y535" s="27"/>
      <c r="Z535" s="27"/>
      <c r="AA535" s="27"/>
      <c r="AB535" s="27"/>
      <c r="AC535" s="27"/>
      <c r="AD535" s="27"/>
      <c r="AE535" s="27"/>
      <c r="AF535" s="27"/>
      <c r="AG535" s="27"/>
      <c r="AH535" s="27"/>
      <c r="AI535" s="27"/>
      <c r="AJ535" s="27"/>
      <c r="AK535" s="27"/>
      <c r="AL535" s="27"/>
      <c r="AM535" s="27"/>
      <c r="AN535" s="27"/>
      <c r="AO535" s="27"/>
      <c r="AP535" s="27"/>
      <c r="AQ535" s="27"/>
      <c r="AR535" s="27"/>
      <c r="AS535" s="27"/>
      <c r="AT535" s="27"/>
      <c r="AU535" s="27"/>
      <c r="AV535" s="27"/>
      <c r="AW535" s="27"/>
      <c r="AX535" s="27"/>
      <c r="AY535" s="27"/>
      <c r="AZ535" s="27"/>
    </row>
    <row r="536" spans="3:52">
      <c r="C536" s="27"/>
      <c r="D536" s="27"/>
      <c r="E536" s="27"/>
      <c r="F536" s="27"/>
      <c r="G536" s="27"/>
      <c r="H536" s="27"/>
      <c r="I536" s="27"/>
      <c r="J536" s="27"/>
      <c r="K536" s="27"/>
      <c r="L536" s="27"/>
      <c r="M536" s="27"/>
      <c r="N536" s="27"/>
      <c r="O536" s="27"/>
      <c r="P536" s="27"/>
      <c r="Q536" s="27"/>
      <c r="U536" s="27"/>
      <c r="V536" s="27"/>
      <c r="W536" s="27"/>
      <c r="X536" s="27"/>
      <c r="Y536" s="27"/>
      <c r="Z536" s="27"/>
      <c r="AA536" s="27"/>
      <c r="AB536" s="27"/>
      <c r="AC536" s="27"/>
      <c r="AD536" s="27"/>
      <c r="AE536" s="27"/>
      <c r="AF536" s="27"/>
      <c r="AG536" s="27"/>
      <c r="AH536" s="27"/>
      <c r="AI536" s="27"/>
      <c r="AJ536" s="27"/>
      <c r="AK536" s="27"/>
      <c r="AL536" s="27"/>
      <c r="AM536" s="27"/>
      <c r="AN536" s="27"/>
      <c r="AO536" s="27"/>
      <c r="AP536" s="27"/>
      <c r="AQ536" s="27"/>
      <c r="AR536" s="27"/>
      <c r="AS536" s="27"/>
      <c r="AT536" s="27"/>
      <c r="AU536" s="27"/>
      <c r="AV536" s="27"/>
      <c r="AW536" s="27"/>
      <c r="AX536" s="27"/>
      <c r="AY536" s="27"/>
      <c r="AZ536" s="27"/>
    </row>
    <row r="537" spans="3:52">
      <c r="C537" s="27"/>
      <c r="D537" s="27"/>
      <c r="E537" s="27"/>
      <c r="F537" s="27"/>
      <c r="G537" s="27"/>
      <c r="H537" s="27"/>
      <c r="I537" s="27"/>
      <c r="J537" s="27"/>
      <c r="K537" s="27"/>
      <c r="L537" s="27"/>
      <c r="M537" s="27"/>
      <c r="N537" s="27"/>
      <c r="O537" s="27"/>
      <c r="P537" s="27"/>
      <c r="Q537" s="27"/>
      <c r="U537" s="27"/>
      <c r="V537" s="27"/>
      <c r="W537" s="27"/>
      <c r="X537" s="27"/>
      <c r="Y537" s="27"/>
      <c r="Z537" s="27"/>
      <c r="AA537" s="27"/>
      <c r="AB537" s="27"/>
      <c r="AC537" s="27"/>
      <c r="AD537" s="27"/>
      <c r="AE537" s="27"/>
      <c r="AF537" s="27"/>
      <c r="AG537" s="27"/>
      <c r="AH537" s="27"/>
      <c r="AI537" s="27"/>
      <c r="AJ537" s="27"/>
      <c r="AK537" s="27"/>
      <c r="AL537" s="27"/>
      <c r="AM537" s="27"/>
      <c r="AN537" s="27"/>
      <c r="AO537" s="27"/>
      <c r="AP537" s="27"/>
      <c r="AQ537" s="27"/>
      <c r="AR537" s="27"/>
      <c r="AS537" s="27"/>
      <c r="AT537" s="27"/>
      <c r="AU537" s="27"/>
      <c r="AV537" s="27"/>
      <c r="AW537" s="27"/>
      <c r="AX537" s="27"/>
      <c r="AY537" s="27"/>
      <c r="AZ537" s="27"/>
    </row>
    <row r="538" spans="3:52">
      <c r="C538" s="27"/>
      <c r="D538" s="27"/>
      <c r="E538" s="27"/>
      <c r="F538" s="27"/>
      <c r="G538" s="27"/>
      <c r="H538" s="27"/>
      <c r="I538" s="27"/>
      <c r="J538" s="27"/>
      <c r="K538" s="27"/>
      <c r="L538" s="27"/>
      <c r="M538" s="27"/>
      <c r="N538" s="27"/>
      <c r="O538" s="27"/>
      <c r="P538" s="27"/>
      <c r="Q538" s="27"/>
      <c r="U538" s="27"/>
      <c r="V538" s="27"/>
      <c r="W538" s="27"/>
      <c r="X538" s="27"/>
      <c r="Y538" s="27"/>
      <c r="Z538" s="27"/>
      <c r="AA538" s="27"/>
      <c r="AB538" s="27"/>
      <c r="AC538" s="27"/>
      <c r="AD538" s="27"/>
      <c r="AE538" s="27"/>
      <c r="AF538" s="27"/>
      <c r="AG538" s="27"/>
      <c r="AH538" s="27"/>
      <c r="AI538" s="27"/>
      <c r="AJ538" s="27"/>
      <c r="AK538" s="27"/>
      <c r="AL538" s="27"/>
      <c r="AM538" s="27"/>
      <c r="AN538" s="27"/>
      <c r="AO538" s="27"/>
      <c r="AP538" s="27"/>
      <c r="AQ538" s="27"/>
      <c r="AR538" s="27"/>
      <c r="AS538" s="27"/>
      <c r="AT538" s="27"/>
      <c r="AU538" s="27"/>
      <c r="AV538" s="27"/>
      <c r="AW538" s="27"/>
      <c r="AX538" s="27"/>
      <c r="AY538" s="27"/>
      <c r="AZ538" s="27"/>
    </row>
    <row r="539" spans="3:52">
      <c r="C539" s="27"/>
      <c r="D539" s="27"/>
      <c r="E539" s="27"/>
      <c r="F539" s="27"/>
      <c r="G539" s="27"/>
      <c r="H539" s="27"/>
      <c r="I539" s="27"/>
      <c r="J539" s="27"/>
      <c r="K539" s="27"/>
      <c r="L539" s="27"/>
      <c r="M539" s="27"/>
      <c r="N539" s="27"/>
      <c r="O539" s="27"/>
      <c r="P539" s="27"/>
      <c r="Q539" s="27"/>
      <c r="U539" s="27"/>
      <c r="V539" s="27"/>
      <c r="W539" s="27"/>
      <c r="X539" s="27"/>
      <c r="Y539" s="27"/>
      <c r="Z539" s="27"/>
      <c r="AA539" s="27"/>
      <c r="AB539" s="27"/>
      <c r="AC539" s="27"/>
      <c r="AD539" s="27"/>
      <c r="AE539" s="27"/>
      <c r="AF539" s="27"/>
      <c r="AG539" s="27"/>
      <c r="AH539" s="27"/>
      <c r="AI539" s="27"/>
      <c r="AJ539" s="27"/>
      <c r="AK539" s="27"/>
      <c r="AL539" s="27"/>
      <c r="AM539" s="27"/>
      <c r="AN539" s="27"/>
      <c r="AO539" s="27"/>
      <c r="AP539" s="27"/>
      <c r="AQ539" s="27"/>
      <c r="AR539" s="27"/>
      <c r="AS539" s="27"/>
      <c r="AT539" s="27"/>
      <c r="AU539" s="27"/>
      <c r="AV539" s="27"/>
      <c r="AW539" s="27"/>
      <c r="AX539" s="27"/>
      <c r="AY539" s="27"/>
      <c r="AZ539" s="27"/>
    </row>
    <row r="540" spans="3:52">
      <c r="C540" s="27"/>
      <c r="D540" s="27"/>
      <c r="E540" s="27"/>
      <c r="F540" s="27"/>
      <c r="G540" s="27"/>
      <c r="H540" s="27"/>
      <c r="I540" s="27"/>
      <c r="J540" s="27"/>
      <c r="K540" s="27"/>
      <c r="L540" s="27"/>
      <c r="M540" s="27"/>
      <c r="N540" s="27"/>
      <c r="O540" s="27"/>
      <c r="P540" s="27"/>
      <c r="Q540" s="27"/>
      <c r="U540" s="27"/>
      <c r="V540" s="27"/>
      <c r="W540" s="27"/>
      <c r="X540" s="27"/>
      <c r="Y540" s="27"/>
      <c r="Z540" s="27"/>
      <c r="AA540" s="27"/>
      <c r="AB540" s="27"/>
      <c r="AC540" s="27"/>
      <c r="AD540" s="27"/>
      <c r="AE540" s="27"/>
      <c r="AF540" s="27"/>
      <c r="AG540" s="27"/>
      <c r="AH540" s="27"/>
      <c r="AI540" s="27"/>
      <c r="AJ540" s="27"/>
      <c r="AK540" s="27"/>
      <c r="AL540" s="27"/>
      <c r="AM540" s="27"/>
      <c r="AN540" s="27"/>
      <c r="AO540" s="27"/>
      <c r="AP540" s="27"/>
      <c r="AQ540" s="27"/>
      <c r="AR540" s="27"/>
      <c r="AS540" s="27"/>
      <c r="AT540" s="27"/>
      <c r="AU540" s="27"/>
      <c r="AV540" s="27"/>
      <c r="AW540" s="27"/>
      <c r="AX540" s="27"/>
      <c r="AY540" s="27"/>
      <c r="AZ540" s="27"/>
    </row>
    <row r="541" spans="3:52">
      <c r="C541" s="27"/>
      <c r="D541" s="27"/>
      <c r="E541" s="27"/>
      <c r="F541" s="27"/>
      <c r="G541" s="27"/>
      <c r="H541" s="27"/>
      <c r="I541" s="27"/>
      <c r="J541" s="27"/>
      <c r="K541" s="27"/>
      <c r="L541" s="27"/>
      <c r="M541" s="27"/>
      <c r="N541" s="27"/>
      <c r="O541" s="27"/>
      <c r="P541" s="27"/>
      <c r="Q541" s="27"/>
      <c r="U541" s="27"/>
      <c r="V541" s="27"/>
      <c r="W541" s="27"/>
      <c r="X541" s="27"/>
      <c r="Y541" s="27"/>
      <c r="Z541" s="27"/>
      <c r="AA541" s="27"/>
      <c r="AB541" s="27"/>
      <c r="AC541" s="27"/>
      <c r="AD541" s="27"/>
      <c r="AE541" s="27"/>
      <c r="AF541" s="27"/>
      <c r="AG541" s="27"/>
      <c r="AH541" s="27"/>
      <c r="AI541" s="27"/>
      <c r="AJ541" s="27"/>
      <c r="AK541" s="27"/>
      <c r="AL541" s="27"/>
      <c r="AM541" s="27"/>
      <c r="AN541" s="27"/>
      <c r="AO541" s="27"/>
      <c r="AP541" s="27"/>
      <c r="AQ541" s="27"/>
      <c r="AR541" s="27"/>
      <c r="AS541" s="27"/>
      <c r="AT541" s="27"/>
      <c r="AU541" s="27"/>
      <c r="AV541" s="27"/>
      <c r="AW541" s="27"/>
      <c r="AX541" s="27"/>
      <c r="AY541" s="27"/>
      <c r="AZ541" s="27"/>
    </row>
    <row r="542" spans="3:52">
      <c r="C542" s="27"/>
      <c r="D542" s="27"/>
      <c r="E542" s="27"/>
      <c r="F542" s="27"/>
      <c r="G542" s="27"/>
      <c r="H542" s="27"/>
      <c r="I542" s="27"/>
      <c r="J542" s="27"/>
      <c r="K542" s="27"/>
      <c r="L542" s="27"/>
      <c r="M542" s="27"/>
      <c r="N542" s="27"/>
      <c r="O542" s="27"/>
      <c r="P542" s="27"/>
      <c r="Q542" s="27"/>
      <c r="U542" s="27"/>
      <c r="V542" s="27"/>
      <c r="W542" s="27"/>
      <c r="X542" s="27"/>
      <c r="Y542" s="27"/>
      <c r="Z542" s="27"/>
      <c r="AA542" s="27"/>
      <c r="AB542" s="27"/>
      <c r="AC542" s="27"/>
      <c r="AD542" s="27"/>
      <c r="AE542" s="27"/>
      <c r="AF542" s="27"/>
      <c r="AG542" s="27"/>
      <c r="AH542" s="27"/>
      <c r="AI542" s="27"/>
      <c r="AJ542" s="27"/>
      <c r="AK542" s="27"/>
      <c r="AL542" s="27"/>
      <c r="AM542" s="27"/>
      <c r="AN542" s="27"/>
      <c r="AO542" s="27"/>
      <c r="AP542" s="27"/>
      <c r="AQ542" s="27"/>
      <c r="AR542" s="27"/>
      <c r="AS542" s="27"/>
      <c r="AT542" s="27"/>
      <c r="AU542" s="27"/>
      <c r="AV542" s="27"/>
      <c r="AW542" s="27"/>
      <c r="AX542" s="27"/>
      <c r="AY542" s="27"/>
      <c r="AZ542" s="27"/>
    </row>
    <row r="543" spans="3:52">
      <c r="C543" s="27"/>
      <c r="D543" s="27"/>
      <c r="E543" s="27"/>
      <c r="F543" s="27"/>
      <c r="G543" s="27"/>
      <c r="H543" s="27"/>
      <c r="I543" s="27"/>
      <c r="J543" s="27"/>
      <c r="K543" s="27"/>
      <c r="L543" s="27"/>
      <c r="M543" s="27"/>
      <c r="N543" s="27"/>
      <c r="O543" s="27"/>
      <c r="P543" s="27"/>
      <c r="Q543" s="27"/>
      <c r="U543" s="27"/>
      <c r="V543" s="27"/>
      <c r="W543" s="27"/>
      <c r="X543" s="27"/>
      <c r="Y543" s="27"/>
      <c r="Z543" s="27"/>
      <c r="AA543" s="27"/>
      <c r="AB543" s="27"/>
      <c r="AC543" s="27"/>
      <c r="AD543" s="27"/>
      <c r="AE543" s="27"/>
      <c r="AF543" s="27"/>
      <c r="AG543" s="27"/>
      <c r="AH543" s="27"/>
      <c r="AI543" s="27"/>
      <c r="AJ543" s="27"/>
      <c r="AK543" s="27"/>
      <c r="AL543" s="27"/>
      <c r="AM543" s="27"/>
      <c r="AN543" s="27"/>
      <c r="AO543" s="27"/>
      <c r="AP543" s="27"/>
      <c r="AQ543" s="27"/>
      <c r="AR543" s="27"/>
      <c r="AS543" s="27"/>
      <c r="AT543" s="27"/>
      <c r="AU543" s="27"/>
      <c r="AV543" s="27"/>
      <c r="AW543" s="27"/>
      <c r="AX543" s="27"/>
      <c r="AY543" s="27"/>
      <c r="AZ543" s="27"/>
    </row>
    <row r="544" spans="3:52">
      <c r="C544" s="27"/>
      <c r="D544" s="27"/>
      <c r="E544" s="27"/>
      <c r="F544" s="27"/>
      <c r="G544" s="27"/>
      <c r="H544" s="27"/>
      <c r="I544" s="27"/>
      <c r="J544" s="27"/>
      <c r="K544" s="27"/>
      <c r="L544" s="27"/>
      <c r="M544" s="27"/>
      <c r="N544" s="27"/>
      <c r="O544" s="27"/>
      <c r="P544" s="27"/>
      <c r="Q544" s="27"/>
      <c r="U544" s="27"/>
      <c r="V544" s="27"/>
      <c r="W544" s="27"/>
      <c r="X544" s="27"/>
      <c r="Y544" s="27"/>
      <c r="Z544" s="27"/>
      <c r="AA544" s="27"/>
      <c r="AB544" s="27"/>
      <c r="AC544" s="27"/>
      <c r="AD544" s="27"/>
      <c r="AE544" s="27"/>
      <c r="AF544" s="27"/>
      <c r="AG544" s="27"/>
      <c r="AH544" s="27"/>
      <c r="AI544" s="27"/>
      <c r="AJ544" s="27"/>
      <c r="AK544" s="27"/>
      <c r="AL544" s="27"/>
      <c r="AM544" s="27"/>
      <c r="AN544" s="27"/>
      <c r="AO544" s="27"/>
      <c r="AP544" s="27"/>
      <c r="AQ544" s="27"/>
      <c r="AR544" s="27"/>
      <c r="AS544" s="27"/>
      <c r="AT544" s="27"/>
      <c r="AU544" s="27"/>
      <c r="AV544" s="27"/>
      <c r="AW544" s="27"/>
      <c r="AX544" s="27"/>
      <c r="AY544" s="27"/>
      <c r="AZ544" s="27"/>
    </row>
    <row r="545" spans="3:52">
      <c r="C545" s="27"/>
      <c r="D545" s="27"/>
      <c r="E545" s="27"/>
      <c r="F545" s="27"/>
      <c r="G545" s="27"/>
      <c r="H545" s="27"/>
      <c r="I545" s="27"/>
      <c r="J545" s="27"/>
      <c r="K545" s="27"/>
      <c r="L545" s="27"/>
      <c r="M545" s="27"/>
      <c r="N545" s="27"/>
      <c r="O545" s="27"/>
      <c r="P545" s="27"/>
      <c r="Q545" s="27"/>
      <c r="U545" s="27"/>
      <c r="V545" s="27"/>
      <c r="W545" s="27"/>
      <c r="X545" s="27"/>
      <c r="Y545" s="27"/>
      <c r="Z545" s="27"/>
      <c r="AA545" s="27"/>
      <c r="AB545" s="27"/>
      <c r="AC545" s="27"/>
      <c r="AD545" s="27"/>
      <c r="AE545" s="27"/>
      <c r="AF545" s="27"/>
      <c r="AG545" s="27"/>
      <c r="AH545" s="27"/>
      <c r="AI545" s="27"/>
      <c r="AJ545" s="27"/>
      <c r="AK545" s="27"/>
      <c r="AL545" s="27"/>
      <c r="AM545" s="27"/>
      <c r="AN545" s="27"/>
      <c r="AO545" s="27"/>
      <c r="AP545" s="27"/>
      <c r="AQ545" s="27"/>
      <c r="AR545" s="27"/>
      <c r="AS545" s="27"/>
      <c r="AT545" s="27"/>
      <c r="AU545" s="27"/>
      <c r="AV545" s="27"/>
      <c r="AW545" s="27"/>
      <c r="AX545" s="27"/>
      <c r="AY545" s="27"/>
      <c r="AZ545" s="27"/>
    </row>
    <row r="546" spans="3:52">
      <c r="C546" s="27"/>
      <c r="D546" s="27"/>
      <c r="E546" s="27"/>
      <c r="F546" s="27"/>
      <c r="G546" s="27"/>
      <c r="H546" s="27"/>
      <c r="I546" s="27"/>
      <c r="J546" s="27"/>
      <c r="K546" s="27"/>
      <c r="L546" s="27"/>
      <c r="M546" s="27"/>
      <c r="N546" s="27"/>
      <c r="O546" s="27"/>
      <c r="P546" s="27"/>
      <c r="Q546" s="27"/>
      <c r="U546" s="27"/>
      <c r="V546" s="27"/>
      <c r="W546" s="27"/>
      <c r="X546" s="27"/>
      <c r="Y546" s="27"/>
      <c r="Z546" s="27"/>
      <c r="AA546" s="27"/>
      <c r="AB546" s="27"/>
      <c r="AC546" s="27"/>
      <c r="AD546" s="27"/>
      <c r="AE546" s="27"/>
      <c r="AF546" s="27"/>
      <c r="AG546" s="27"/>
      <c r="AH546" s="27"/>
      <c r="AI546" s="27"/>
      <c r="AJ546" s="27"/>
      <c r="AK546" s="27"/>
      <c r="AL546" s="27"/>
      <c r="AM546" s="27"/>
      <c r="AN546" s="27"/>
      <c r="AO546" s="27"/>
      <c r="AP546" s="27"/>
      <c r="AQ546" s="27"/>
      <c r="AR546" s="27"/>
      <c r="AS546" s="27"/>
      <c r="AT546" s="27"/>
      <c r="AU546" s="27"/>
      <c r="AV546" s="27"/>
      <c r="AW546" s="27"/>
      <c r="AX546" s="27"/>
      <c r="AY546" s="27"/>
      <c r="AZ546" s="27"/>
    </row>
    <row r="547" spans="3:52">
      <c r="C547" s="27"/>
      <c r="D547" s="27"/>
      <c r="E547" s="27"/>
      <c r="F547" s="27"/>
      <c r="G547" s="27"/>
      <c r="H547" s="27"/>
      <c r="I547" s="27"/>
      <c r="J547" s="27"/>
      <c r="K547" s="27"/>
      <c r="L547" s="27"/>
      <c r="M547" s="27"/>
      <c r="N547" s="27"/>
      <c r="O547" s="27"/>
      <c r="P547" s="27"/>
      <c r="Q547" s="27"/>
      <c r="U547" s="27"/>
      <c r="V547" s="27"/>
      <c r="W547" s="27"/>
      <c r="X547" s="27"/>
      <c r="Y547" s="27"/>
      <c r="Z547" s="27"/>
      <c r="AA547" s="27"/>
      <c r="AB547" s="27"/>
      <c r="AC547" s="27"/>
      <c r="AD547" s="27"/>
      <c r="AE547" s="27"/>
      <c r="AF547" s="27"/>
      <c r="AG547" s="27"/>
      <c r="AH547" s="27"/>
      <c r="AI547" s="27"/>
      <c r="AJ547" s="27"/>
      <c r="AK547" s="27"/>
      <c r="AL547" s="27"/>
      <c r="AM547" s="27"/>
      <c r="AN547" s="27"/>
      <c r="AO547" s="27"/>
      <c r="AP547" s="27"/>
      <c r="AQ547" s="27"/>
      <c r="AR547" s="27"/>
      <c r="AS547" s="27"/>
      <c r="AT547" s="27"/>
      <c r="AU547" s="27"/>
      <c r="AV547" s="27"/>
      <c r="AW547" s="27"/>
      <c r="AX547" s="27"/>
      <c r="AY547" s="27"/>
      <c r="AZ547" s="27"/>
    </row>
    <row r="548" spans="3:52">
      <c r="C548" s="27"/>
      <c r="D548" s="27"/>
      <c r="E548" s="27"/>
      <c r="F548" s="27"/>
      <c r="G548" s="27"/>
      <c r="H548" s="27"/>
      <c r="I548" s="27"/>
      <c r="J548" s="27"/>
      <c r="K548" s="27"/>
      <c r="L548" s="27"/>
      <c r="M548" s="27"/>
      <c r="N548" s="27"/>
      <c r="O548" s="27"/>
      <c r="P548" s="27"/>
      <c r="Q548" s="27"/>
      <c r="U548" s="27"/>
      <c r="V548" s="27"/>
      <c r="W548" s="27"/>
      <c r="X548" s="27"/>
      <c r="Y548" s="27"/>
      <c r="Z548" s="27"/>
      <c r="AA548" s="27"/>
      <c r="AB548" s="27"/>
      <c r="AC548" s="27"/>
      <c r="AD548" s="27"/>
      <c r="AE548" s="27"/>
      <c r="AF548" s="27"/>
      <c r="AG548" s="27"/>
      <c r="AH548" s="27"/>
      <c r="AI548" s="27"/>
      <c r="AJ548" s="27"/>
      <c r="AK548" s="27"/>
      <c r="AL548" s="27"/>
      <c r="AM548" s="27"/>
      <c r="AN548" s="27"/>
      <c r="AO548" s="27"/>
      <c r="AP548" s="27"/>
      <c r="AQ548" s="27"/>
      <c r="AR548" s="27"/>
      <c r="AS548" s="27"/>
      <c r="AT548" s="27"/>
      <c r="AU548" s="27"/>
      <c r="AV548" s="27"/>
      <c r="AW548" s="27"/>
      <c r="AX548" s="27"/>
      <c r="AY548" s="27"/>
      <c r="AZ548" s="27"/>
    </row>
    <row r="549" spans="3:52">
      <c r="C549" s="27"/>
      <c r="D549" s="27"/>
      <c r="E549" s="27"/>
      <c r="F549" s="27"/>
      <c r="G549" s="27"/>
      <c r="H549" s="27"/>
      <c r="I549" s="27"/>
      <c r="J549" s="27"/>
      <c r="K549" s="27"/>
      <c r="L549" s="27"/>
      <c r="M549" s="27"/>
      <c r="N549" s="27"/>
      <c r="O549" s="27"/>
      <c r="P549" s="27"/>
      <c r="Q549" s="27"/>
      <c r="U549" s="27"/>
      <c r="V549" s="27"/>
      <c r="W549" s="27"/>
      <c r="X549" s="27"/>
      <c r="Y549" s="27"/>
      <c r="Z549" s="27"/>
      <c r="AA549" s="27"/>
      <c r="AB549" s="27"/>
      <c r="AC549" s="27"/>
      <c r="AD549" s="27"/>
      <c r="AE549" s="27"/>
      <c r="AF549" s="27"/>
      <c r="AG549" s="27"/>
      <c r="AH549" s="27"/>
      <c r="AI549" s="27"/>
      <c r="AJ549" s="27"/>
      <c r="AK549" s="27"/>
      <c r="AL549" s="27"/>
      <c r="AM549" s="27"/>
      <c r="AN549" s="27"/>
      <c r="AO549" s="27"/>
      <c r="AP549" s="27"/>
      <c r="AQ549" s="27"/>
      <c r="AR549" s="27"/>
      <c r="AS549" s="27"/>
      <c r="AT549" s="27"/>
      <c r="AU549" s="27"/>
      <c r="AV549" s="27"/>
      <c r="AW549" s="27"/>
      <c r="AX549" s="27"/>
      <c r="AY549" s="27"/>
      <c r="AZ549" s="27"/>
    </row>
    <row r="550" spans="3:52">
      <c r="C550" s="27"/>
      <c r="D550" s="27"/>
      <c r="E550" s="27"/>
      <c r="F550" s="27"/>
      <c r="G550" s="27"/>
      <c r="H550" s="27"/>
      <c r="I550" s="27"/>
      <c r="J550" s="27"/>
      <c r="K550" s="27"/>
      <c r="L550" s="27"/>
      <c r="M550" s="27"/>
      <c r="N550" s="27"/>
      <c r="O550" s="27"/>
      <c r="P550" s="27"/>
      <c r="Q550" s="27"/>
      <c r="U550" s="27"/>
      <c r="V550" s="27"/>
      <c r="W550" s="27"/>
      <c r="X550" s="27"/>
      <c r="Y550" s="27"/>
      <c r="Z550" s="27"/>
      <c r="AA550" s="27"/>
      <c r="AB550" s="27"/>
      <c r="AC550" s="27"/>
      <c r="AD550" s="27"/>
      <c r="AE550" s="27"/>
      <c r="AF550" s="27"/>
      <c r="AG550" s="27"/>
      <c r="AH550" s="27"/>
      <c r="AI550" s="27"/>
      <c r="AJ550" s="27"/>
      <c r="AK550" s="27"/>
      <c r="AL550" s="27"/>
      <c r="AM550" s="27"/>
      <c r="AN550" s="27"/>
      <c r="AO550" s="27"/>
      <c r="AP550" s="27"/>
      <c r="AQ550" s="27"/>
      <c r="AR550" s="27"/>
      <c r="AS550" s="27"/>
      <c r="AT550" s="27"/>
      <c r="AU550" s="27"/>
      <c r="AV550" s="27"/>
      <c r="AW550" s="27"/>
      <c r="AX550" s="27"/>
      <c r="AY550" s="27"/>
      <c r="AZ550" s="27"/>
    </row>
    <row r="551" spans="3:52">
      <c r="C551" s="27"/>
      <c r="D551" s="27"/>
      <c r="E551" s="27"/>
      <c r="F551" s="27"/>
      <c r="G551" s="27"/>
      <c r="H551" s="27"/>
      <c r="I551" s="27"/>
      <c r="J551" s="27"/>
      <c r="K551" s="27"/>
      <c r="L551" s="27"/>
      <c r="M551" s="27"/>
      <c r="N551" s="27"/>
      <c r="O551" s="27"/>
      <c r="P551" s="27"/>
      <c r="Q551" s="27"/>
      <c r="U551" s="27"/>
      <c r="V551" s="27"/>
      <c r="W551" s="27"/>
      <c r="X551" s="27"/>
      <c r="Y551" s="27"/>
      <c r="Z551" s="27"/>
      <c r="AA551" s="27"/>
      <c r="AB551" s="27"/>
      <c r="AC551" s="27"/>
      <c r="AD551" s="27"/>
      <c r="AE551" s="27"/>
      <c r="AF551" s="27"/>
      <c r="AG551" s="27"/>
      <c r="AH551" s="27"/>
      <c r="AI551" s="27"/>
      <c r="AJ551" s="27"/>
      <c r="AK551" s="27"/>
      <c r="AL551" s="27"/>
      <c r="AM551" s="27"/>
      <c r="AN551" s="27"/>
      <c r="AO551" s="27"/>
      <c r="AP551" s="27"/>
      <c r="AQ551" s="27"/>
      <c r="AR551" s="27"/>
      <c r="AS551" s="27"/>
      <c r="AT551" s="27"/>
      <c r="AU551" s="27"/>
      <c r="AV551" s="27"/>
      <c r="AW551" s="27"/>
      <c r="AX551" s="27"/>
      <c r="AY551" s="27"/>
      <c r="AZ551" s="27"/>
    </row>
    <row r="552" spans="3:52">
      <c r="C552" s="27"/>
      <c r="D552" s="27"/>
      <c r="E552" s="27"/>
      <c r="F552" s="27"/>
      <c r="G552" s="27"/>
      <c r="H552" s="27"/>
      <c r="I552" s="27"/>
      <c r="J552" s="27"/>
      <c r="K552" s="27"/>
      <c r="L552" s="27"/>
      <c r="M552" s="27"/>
      <c r="N552" s="27"/>
      <c r="O552" s="27"/>
      <c r="P552" s="27"/>
      <c r="Q552" s="27"/>
      <c r="U552" s="27"/>
      <c r="V552" s="27"/>
      <c r="W552" s="27"/>
      <c r="X552" s="27"/>
      <c r="Y552" s="27"/>
      <c r="Z552" s="27"/>
      <c r="AA552" s="27"/>
      <c r="AB552" s="27"/>
      <c r="AC552" s="27"/>
      <c r="AD552" s="27"/>
      <c r="AE552" s="27"/>
      <c r="AF552" s="27"/>
      <c r="AG552" s="27"/>
      <c r="AH552" s="27"/>
      <c r="AI552" s="27"/>
      <c r="AJ552" s="27"/>
      <c r="AK552" s="27"/>
      <c r="AL552" s="27"/>
      <c r="AM552" s="27"/>
      <c r="AN552" s="27"/>
      <c r="AO552" s="27"/>
      <c r="AP552" s="27"/>
      <c r="AQ552" s="27"/>
      <c r="AR552" s="27"/>
      <c r="AS552" s="27"/>
      <c r="AT552" s="27"/>
      <c r="AU552" s="27"/>
      <c r="AV552" s="27"/>
      <c r="AW552" s="27"/>
      <c r="AX552" s="27"/>
      <c r="AY552" s="27"/>
      <c r="AZ552" s="27"/>
    </row>
    <row r="553" spans="3:52">
      <c r="C553" s="27"/>
      <c r="D553" s="27"/>
      <c r="E553" s="27"/>
      <c r="F553" s="27"/>
      <c r="G553" s="27"/>
      <c r="H553" s="27"/>
      <c r="I553" s="27"/>
      <c r="J553" s="27"/>
      <c r="K553" s="27"/>
      <c r="L553" s="27"/>
      <c r="M553" s="27"/>
      <c r="N553" s="27"/>
      <c r="O553" s="27"/>
      <c r="P553" s="27"/>
      <c r="Q553" s="27"/>
      <c r="U553" s="27"/>
      <c r="V553" s="27"/>
      <c r="W553" s="27"/>
      <c r="X553" s="27"/>
      <c r="Y553" s="27"/>
      <c r="Z553" s="27"/>
      <c r="AA553" s="27"/>
      <c r="AB553" s="27"/>
      <c r="AC553" s="27"/>
      <c r="AD553" s="27"/>
      <c r="AE553" s="27"/>
      <c r="AF553" s="27"/>
      <c r="AG553" s="27"/>
      <c r="AH553" s="27"/>
      <c r="AI553" s="27"/>
      <c r="AJ553" s="27"/>
      <c r="AK553" s="27"/>
      <c r="AL553" s="27"/>
      <c r="AM553" s="27"/>
      <c r="AN553" s="27"/>
      <c r="AO553" s="27"/>
      <c r="AP553" s="27"/>
      <c r="AQ553" s="27"/>
      <c r="AR553" s="27"/>
      <c r="AS553" s="27"/>
      <c r="AT553" s="27"/>
      <c r="AU553" s="27"/>
      <c r="AV553" s="27"/>
      <c r="AW553" s="27"/>
      <c r="AX553" s="27"/>
      <c r="AY553" s="27"/>
      <c r="AZ553" s="27"/>
    </row>
    <row r="554" spans="3:52">
      <c r="C554" s="27"/>
      <c r="D554" s="27"/>
      <c r="E554" s="27"/>
      <c r="F554" s="27"/>
      <c r="G554" s="27"/>
      <c r="H554" s="27"/>
      <c r="I554" s="27"/>
      <c r="J554" s="27"/>
      <c r="K554" s="27"/>
      <c r="L554" s="27"/>
      <c r="M554" s="27"/>
      <c r="N554" s="27"/>
      <c r="O554" s="27"/>
      <c r="P554" s="27"/>
      <c r="Q554" s="27"/>
      <c r="U554" s="27"/>
      <c r="V554" s="27"/>
      <c r="W554" s="27"/>
      <c r="X554" s="27"/>
      <c r="Y554" s="27"/>
      <c r="Z554" s="27"/>
      <c r="AA554" s="27"/>
      <c r="AB554" s="27"/>
      <c r="AC554" s="27"/>
      <c r="AD554" s="27"/>
      <c r="AE554" s="27"/>
      <c r="AF554" s="27"/>
      <c r="AG554" s="27"/>
      <c r="AH554" s="27"/>
      <c r="AI554" s="27"/>
      <c r="AJ554" s="27"/>
      <c r="AK554" s="27"/>
      <c r="AL554" s="27"/>
      <c r="AM554" s="27"/>
      <c r="AN554" s="27"/>
      <c r="AO554" s="27"/>
      <c r="AP554" s="27"/>
      <c r="AQ554" s="27"/>
      <c r="AR554" s="27"/>
      <c r="AS554" s="27"/>
      <c r="AT554" s="27"/>
      <c r="AU554" s="27"/>
      <c r="AV554" s="27"/>
      <c r="AW554" s="27"/>
      <c r="AX554" s="27"/>
      <c r="AY554" s="27"/>
      <c r="AZ554" s="27"/>
    </row>
    <row r="555" spans="3:52">
      <c r="C555" s="27"/>
      <c r="D555" s="27"/>
      <c r="E555" s="27"/>
      <c r="F555" s="27"/>
      <c r="G555" s="27"/>
      <c r="H555" s="27"/>
      <c r="I555" s="27"/>
      <c r="J555" s="27"/>
      <c r="K555" s="27"/>
      <c r="L555" s="27"/>
      <c r="M555" s="27"/>
      <c r="N555" s="27"/>
      <c r="O555" s="27"/>
      <c r="P555" s="27"/>
      <c r="Q555" s="27"/>
      <c r="U555" s="27"/>
      <c r="V555" s="27"/>
      <c r="W555" s="27"/>
      <c r="X555" s="27"/>
      <c r="Y555" s="27"/>
      <c r="Z555" s="27"/>
      <c r="AA555" s="27"/>
      <c r="AB555" s="27"/>
      <c r="AC555" s="27"/>
      <c r="AD555" s="27"/>
      <c r="AE555" s="27"/>
      <c r="AF555" s="27"/>
      <c r="AG555" s="27"/>
      <c r="AH555" s="27"/>
      <c r="AI555" s="27"/>
      <c r="AJ555" s="27"/>
      <c r="AK555" s="27"/>
      <c r="AL555" s="27"/>
      <c r="AM555" s="27"/>
      <c r="AN555" s="27"/>
      <c r="AO555" s="27"/>
      <c r="AP555" s="27"/>
      <c r="AQ555" s="27"/>
      <c r="AR555" s="27"/>
      <c r="AS555" s="27"/>
      <c r="AT555" s="27"/>
      <c r="AU555" s="27"/>
      <c r="AV555" s="27"/>
      <c r="AW555" s="27"/>
      <c r="AX555" s="27"/>
      <c r="AY555" s="27"/>
      <c r="AZ555" s="27"/>
    </row>
    <row r="556" spans="3:52">
      <c r="C556" s="27"/>
      <c r="D556" s="27"/>
      <c r="E556" s="27"/>
      <c r="F556" s="27"/>
      <c r="G556" s="27"/>
      <c r="H556" s="27"/>
      <c r="I556" s="27"/>
      <c r="J556" s="27"/>
      <c r="K556" s="27"/>
      <c r="L556" s="27"/>
      <c r="M556" s="27"/>
      <c r="N556" s="27"/>
      <c r="O556" s="27"/>
      <c r="P556" s="27"/>
      <c r="Q556" s="27"/>
      <c r="U556" s="27"/>
      <c r="V556" s="27"/>
      <c r="W556" s="27"/>
      <c r="X556" s="27"/>
      <c r="Y556" s="27"/>
      <c r="Z556" s="27"/>
      <c r="AA556" s="27"/>
      <c r="AB556" s="27"/>
      <c r="AC556" s="27"/>
      <c r="AD556" s="27"/>
      <c r="AE556" s="27"/>
      <c r="AF556" s="27"/>
      <c r="AG556" s="27"/>
      <c r="AH556" s="27"/>
      <c r="AI556" s="27"/>
      <c r="AJ556" s="27"/>
      <c r="AK556" s="27"/>
      <c r="AL556" s="27"/>
      <c r="AM556" s="27"/>
      <c r="AN556" s="27"/>
      <c r="AO556" s="27"/>
      <c r="AP556" s="27"/>
      <c r="AQ556" s="27"/>
      <c r="AR556" s="27"/>
      <c r="AS556" s="27"/>
      <c r="AT556" s="27"/>
      <c r="AU556" s="27"/>
      <c r="AV556" s="27"/>
      <c r="AW556" s="27"/>
      <c r="AX556" s="27"/>
      <c r="AY556" s="27"/>
      <c r="AZ556" s="27"/>
    </row>
    <row r="557" spans="3:52">
      <c r="C557" s="27"/>
      <c r="D557" s="27"/>
      <c r="E557" s="27"/>
      <c r="F557" s="27"/>
      <c r="G557" s="27"/>
      <c r="H557" s="27"/>
      <c r="I557" s="27"/>
      <c r="J557" s="27"/>
      <c r="K557" s="27"/>
      <c r="L557" s="27"/>
      <c r="M557" s="27"/>
      <c r="N557" s="27"/>
      <c r="O557" s="27"/>
      <c r="P557" s="27"/>
      <c r="Q557" s="27"/>
      <c r="U557" s="27"/>
      <c r="V557" s="27"/>
      <c r="W557" s="27"/>
      <c r="X557" s="27"/>
      <c r="Y557" s="27"/>
      <c r="Z557" s="27"/>
      <c r="AA557" s="27"/>
      <c r="AB557" s="27"/>
      <c r="AC557" s="27"/>
      <c r="AD557" s="27"/>
      <c r="AE557" s="27"/>
      <c r="AF557" s="27"/>
      <c r="AG557" s="27"/>
      <c r="AH557" s="27"/>
      <c r="AI557" s="27"/>
      <c r="AJ557" s="27"/>
      <c r="AK557" s="27"/>
      <c r="AL557" s="27"/>
      <c r="AM557" s="27"/>
      <c r="AN557" s="27"/>
      <c r="AO557" s="27"/>
      <c r="AP557" s="27"/>
      <c r="AQ557" s="27"/>
      <c r="AR557" s="27"/>
      <c r="AS557" s="27"/>
      <c r="AT557" s="27"/>
      <c r="AU557" s="27"/>
      <c r="AV557" s="27"/>
      <c r="AW557" s="27"/>
      <c r="AX557" s="27"/>
      <c r="AY557" s="27"/>
      <c r="AZ557" s="27"/>
    </row>
    <row r="558" spans="3:52">
      <c r="C558" s="27"/>
      <c r="D558" s="27"/>
      <c r="E558" s="27"/>
      <c r="F558" s="27"/>
      <c r="G558" s="27"/>
      <c r="H558" s="27"/>
      <c r="I558" s="27"/>
      <c r="J558" s="27"/>
      <c r="K558" s="27"/>
      <c r="L558" s="27"/>
      <c r="M558" s="27"/>
      <c r="N558" s="27"/>
      <c r="O558" s="27"/>
      <c r="P558" s="27"/>
      <c r="Q558" s="27"/>
      <c r="U558" s="27"/>
      <c r="V558" s="27"/>
      <c r="W558" s="27"/>
      <c r="X558" s="27"/>
      <c r="Y558" s="27"/>
      <c r="Z558" s="27"/>
      <c r="AA558" s="27"/>
      <c r="AB558" s="27"/>
      <c r="AC558" s="27"/>
      <c r="AD558" s="27"/>
      <c r="AE558" s="27"/>
      <c r="AF558" s="27"/>
      <c r="AG558" s="27"/>
      <c r="AH558" s="27"/>
      <c r="AI558" s="27"/>
      <c r="AJ558" s="27"/>
      <c r="AK558" s="27"/>
      <c r="AL558" s="27"/>
      <c r="AM558" s="27"/>
      <c r="AN558" s="27"/>
      <c r="AO558" s="27"/>
      <c r="AP558" s="27"/>
      <c r="AQ558" s="27"/>
      <c r="AR558" s="27"/>
      <c r="AS558" s="27"/>
      <c r="AT558" s="27"/>
      <c r="AU558" s="27"/>
      <c r="AV558" s="27"/>
      <c r="AW558" s="27"/>
      <c r="AX558" s="27"/>
      <c r="AY558" s="27"/>
      <c r="AZ558" s="27"/>
    </row>
    <row r="559" spans="3:52">
      <c r="C559" s="27"/>
      <c r="D559" s="27"/>
      <c r="E559" s="27"/>
      <c r="F559" s="27"/>
      <c r="G559" s="27"/>
      <c r="H559" s="27"/>
      <c r="I559" s="27"/>
      <c r="J559" s="27"/>
      <c r="K559" s="27"/>
      <c r="L559" s="27"/>
      <c r="M559" s="27"/>
      <c r="N559" s="27"/>
      <c r="O559" s="27"/>
      <c r="P559" s="27"/>
      <c r="Q559" s="27"/>
      <c r="U559" s="27"/>
      <c r="V559" s="27"/>
      <c r="W559" s="27"/>
      <c r="X559" s="27"/>
      <c r="Y559" s="27"/>
      <c r="Z559" s="27"/>
      <c r="AA559" s="27"/>
      <c r="AB559" s="27"/>
      <c r="AC559" s="27"/>
      <c r="AD559" s="27"/>
      <c r="AE559" s="27"/>
      <c r="AF559" s="27"/>
      <c r="AG559" s="27"/>
      <c r="AH559" s="27"/>
      <c r="AI559" s="27"/>
      <c r="AJ559" s="27"/>
      <c r="AK559" s="27"/>
      <c r="AL559" s="27"/>
      <c r="AM559" s="27"/>
      <c r="AN559" s="27"/>
      <c r="AO559" s="27"/>
      <c r="AP559" s="27"/>
      <c r="AQ559" s="27"/>
      <c r="AR559" s="27"/>
      <c r="AS559" s="27"/>
      <c r="AT559" s="27"/>
      <c r="AU559" s="27"/>
      <c r="AV559" s="27"/>
      <c r="AW559" s="27"/>
      <c r="AX559" s="27"/>
      <c r="AY559" s="27"/>
      <c r="AZ559" s="27"/>
    </row>
    <row r="560" spans="3:52">
      <c r="C560" s="27"/>
      <c r="D560" s="27"/>
      <c r="E560" s="27"/>
      <c r="F560" s="27"/>
      <c r="G560" s="27"/>
      <c r="H560" s="27"/>
      <c r="I560" s="27"/>
      <c r="J560" s="27"/>
      <c r="K560" s="27"/>
      <c r="L560" s="27"/>
      <c r="M560" s="27"/>
      <c r="N560" s="27"/>
      <c r="O560" s="27"/>
      <c r="P560" s="27"/>
      <c r="Q560" s="27"/>
      <c r="U560" s="27"/>
      <c r="V560" s="27"/>
      <c r="W560" s="27"/>
      <c r="X560" s="27"/>
      <c r="Y560" s="27"/>
      <c r="Z560" s="27"/>
      <c r="AA560" s="27"/>
      <c r="AB560" s="27"/>
      <c r="AC560" s="27"/>
      <c r="AD560" s="27"/>
      <c r="AE560" s="27"/>
      <c r="AF560" s="27"/>
      <c r="AG560" s="27"/>
      <c r="AH560" s="27"/>
      <c r="AI560" s="27"/>
      <c r="AJ560" s="27"/>
      <c r="AK560" s="27"/>
      <c r="AL560" s="27"/>
      <c r="AM560" s="27"/>
      <c r="AN560" s="27"/>
      <c r="AO560" s="27"/>
      <c r="AP560" s="27"/>
      <c r="AQ560" s="27"/>
      <c r="AR560" s="27"/>
      <c r="AS560" s="27"/>
      <c r="AT560" s="27"/>
      <c r="AU560" s="27"/>
      <c r="AV560" s="27"/>
      <c r="AW560" s="27"/>
      <c r="AX560" s="27"/>
      <c r="AY560" s="27"/>
      <c r="AZ560" s="27"/>
    </row>
    <row r="561" spans="3:52">
      <c r="C561" s="27"/>
      <c r="D561" s="27"/>
      <c r="E561" s="27"/>
      <c r="F561" s="27"/>
      <c r="G561" s="27"/>
      <c r="H561" s="27"/>
      <c r="I561" s="27"/>
      <c r="J561" s="27"/>
      <c r="K561" s="27"/>
      <c r="L561" s="27"/>
      <c r="M561" s="27"/>
      <c r="N561" s="27"/>
      <c r="O561" s="27"/>
      <c r="P561" s="27"/>
      <c r="Q561" s="27"/>
      <c r="U561" s="27"/>
      <c r="V561" s="27"/>
      <c r="W561" s="27"/>
      <c r="X561" s="27"/>
      <c r="Y561" s="27"/>
      <c r="Z561" s="27"/>
      <c r="AA561" s="27"/>
      <c r="AB561" s="27"/>
      <c r="AC561" s="27"/>
      <c r="AD561" s="27"/>
      <c r="AE561" s="27"/>
      <c r="AF561" s="27"/>
      <c r="AG561" s="27"/>
      <c r="AH561" s="27"/>
      <c r="AI561" s="27"/>
      <c r="AJ561" s="27"/>
      <c r="AK561" s="27"/>
      <c r="AL561" s="27"/>
      <c r="AM561" s="27"/>
      <c r="AN561" s="27"/>
      <c r="AO561" s="27"/>
      <c r="AP561" s="27"/>
      <c r="AQ561" s="27"/>
      <c r="AR561" s="27"/>
      <c r="AS561" s="27"/>
      <c r="AT561" s="27"/>
      <c r="AU561" s="27"/>
      <c r="AV561" s="27"/>
      <c r="AW561" s="27"/>
      <c r="AX561" s="27"/>
      <c r="AY561" s="27"/>
      <c r="AZ561" s="27"/>
    </row>
    <row r="562" spans="3:52">
      <c r="C562" s="27"/>
      <c r="D562" s="27"/>
      <c r="E562" s="27"/>
      <c r="F562" s="27"/>
      <c r="G562" s="27"/>
      <c r="H562" s="27"/>
      <c r="I562" s="27"/>
      <c r="J562" s="27"/>
      <c r="K562" s="27"/>
      <c r="L562" s="27"/>
      <c r="M562" s="27"/>
      <c r="N562" s="27"/>
      <c r="O562" s="27"/>
      <c r="P562" s="27"/>
      <c r="Q562" s="27"/>
      <c r="U562" s="27"/>
      <c r="V562" s="27"/>
      <c r="W562" s="27"/>
      <c r="X562" s="27"/>
      <c r="Y562" s="27"/>
      <c r="Z562" s="27"/>
      <c r="AA562" s="27"/>
      <c r="AB562" s="27"/>
      <c r="AC562" s="27"/>
      <c r="AD562" s="27"/>
      <c r="AE562" s="27"/>
      <c r="AF562" s="27"/>
      <c r="AG562" s="27"/>
      <c r="AH562" s="27"/>
      <c r="AI562" s="27"/>
      <c r="AJ562" s="27"/>
      <c r="AK562" s="27"/>
      <c r="AL562" s="27"/>
      <c r="AM562" s="27"/>
      <c r="AN562" s="27"/>
      <c r="AO562" s="27"/>
      <c r="AP562" s="27"/>
      <c r="AQ562" s="27"/>
      <c r="AR562" s="27"/>
      <c r="AS562" s="27"/>
      <c r="AT562" s="27"/>
      <c r="AU562" s="27"/>
      <c r="AV562" s="27"/>
      <c r="AW562" s="27"/>
      <c r="AX562" s="27"/>
      <c r="AY562" s="27"/>
      <c r="AZ562" s="27"/>
    </row>
    <row r="563" spans="3:52">
      <c r="C563" s="27"/>
      <c r="D563" s="27"/>
      <c r="E563" s="27"/>
      <c r="F563" s="27"/>
      <c r="G563" s="27"/>
      <c r="H563" s="27"/>
      <c r="I563" s="27"/>
      <c r="J563" s="27"/>
      <c r="K563" s="27"/>
      <c r="L563" s="27"/>
      <c r="M563" s="27"/>
      <c r="N563" s="27"/>
      <c r="O563" s="27"/>
      <c r="P563" s="27"/>
      <c r="Q563" s="27"/>
      <c r="U563" s="27"/>
      <c r="V563" s="27"/>
      <c r="W563" s="27"/>
      <c r="X563" s="27"/>
      <c r="Y563" s="27"/>
      <c r="Z563" s="27"/>
      <c r="AA563" s="27"/>
      <c r="AB563" s="27"/>
      <c r="AC563" s="27"/>
      <c r="AD563" s="27"/>
      <c r="AE563" s="27"/>
      <c r="AF563" s="27"/>
      <c r="AG563" s="27"/>
      <c r="AH563" s="27"/>
      <c r="AI563" s="27"/>
      <c r="AJ563" s="27"/>
      <c r="AK563" s="27"/>
      <c r="AL563" s="27"/>
      <c r="AM563" s="27"/>
      <c r="AN563" s="27"/>
      <c r="AO563" s="27"/>
      <c r="AP563" s="27"/>
      <c r="AQ563" s="27"/>
      <c r="AR563" s="27"/>
      <c r="AS563" s="27"/>
      <c r="AT563" s="27"/>
      <c r="AU563" s="27"/>
      <c r="AV563" s="27"/>
      <c r="AW563" s="27"/>
      <c r="AX563" s="27"/>
      <c r="AY563" s="27"/>
      <c r="AZ563" s="27"/>
    </row>
    <row r="564" spans="3:52">
      <c r="C564" s="27"/>
      <c r="D564" s="27"/>
      <c r="E564" s="27"/>
      <c r="F564" s="27"/>
      <c r="G564" s="27"/>
      <c r="H564" s="27"/>
      <c r="I564" s="27"/>
      <c r="J564" s="27"/>
      <c r="K564" s="27"/>
      <c r="L564" s="27"/>
      <c r="M564" s="27"/>
      <c r="N564" s="27"/>
      <c r="O564" s="27"/>
      <c r="P564" s="27"/>
      <c r="Q564" s="27"/>
      <c r="U564" s="27"/>
      <c r="V564" s="27"/>
      <c r="W564" s="27"/>
      <c r="X564" s="27"/>
      <c r="Y564" s="27"/>
      <c r="Z564" s="27"/>
      <c r="AA564" s="27"/>
      <c r="AB564" s="27"/>
      <c r="AC564" s="27"/>
      <c r="AD564" s="27"/>
      <c r="AE564" s="27"/>
      <c r="AF564" s="27"/>
      <c r="AG564" s="27"/>
      <c r="AH564" s="27"/>
      <c r="AI564" s="27"/>
      <c r="AJ564" s="27"/>
      <c r="AK564" s="27"/>
      <c r="AL564" s="27"/>
      <c r="AM564" s="27"/>
      <c r="AN564" s="27"/>
      <c r="AO564" s="27"/>
      <c r="AP564" s="27"/>
      <c r="AQ564" s="27"/>
      <c r="AR564" s="27"/>
      <c r="AS564" s="27"/>
      <c r="AT564" s="27"/>
      <c r="AU564" s="27"/>
      <c r="AV564" s="27"/>
      <c r="AW564" s="27"/>
      <c r="AX564" s="27"/>
      <c r="AY564" s="27"/>
      <c r="AZ564" s="27"/>
    </row>
    <row r="565" spans="3:52">
      <c r="C565" s="27"/>
      <c r="D565" s="27"/>
      <c r="E565" s="27"/>
      <c r="F565" s="27"/>
      <c r="G565" s="27"/>
      <c r="H565" s="27"/>
      <c r="I565" s="27"/>
      <c r="J565" s="27"/>
      <c r="K565" s="27"/>
      <c r="L565" s="27"/>
      <c r="M565" s="27"/>
      <c r="N565" s="27"/>
      <c r="O565" s="27"/>
      <c r="P565" s="27"/>
      <c r="Q565" s="27"/>
      <c r="U565" s="27"/>
      <c r="V565" s="27"/>
      <c r="W565" s="27"/>
      <c r="X565" s="27"/>
      <c r="Y565" s="27"/>
      <c r="Z565" s="27"/>
      <c r="AA565" s="27"/>
      <c r="AB565" s="27"/>
      <c r="AC565" s="27"/>
      <c r="AD565" s="27"/>
      <c r="AE565" s="27"/>
      <c r="AF565" s="27"/>
      <c r="AG565" s="27"/>
      <c r="AH565" s="27"/>
      <c r="AI565" s="27"/>
      <c r="AJ565" s="27"/>
      <c r="AK565" s="27"/>
      <c r="AL565" s="27"/>
      <c r="AM565" s="27"/>
      <c r="AN565" s="27"/>
      <c r="AO565" s="27"/>
      <c r="AP565" s="27"/>
      <c r="AQ565" s="27"/>
      <c r="AR565" s="27"/>
      <c r="AS565" s="27"/>
      <c r="AT565" s="27"/>
      <c r="AU565" s="27"/>
      <c r="AV565" s="27"/>
      <c r="AW565" s="27"/>
      <c r="AX565" s="27"/>
      <c r="AY565" s="27"/>
      <c r="AZ565" s="27"/>
    </row>
    <row r="566" spans="3:52">
      <c r="C566" s="27"/>
      <c r="D566" s="27"/>
      <c r="E566" s="27"/>
      <c r="F566" s="27"/>
      <c r="G566" s="27"/>
      <c r="H566" s="27"/>
      <c r="I566" s="27"/>
      <c r="J566" s="27"/>
      <c r="K566" s="27"/>
      <c r="L566" s="27"/>
      <c r="M566" s="27"/>
      <c r="N566" s="27"/>
      <c r="O566" s="27"/>
      <c r="P566" s="27"/>
      <c r="Q566" s="27"/>
      <c r="U566" s="27"/>
      <c r="V566" s="27"/>
      <c r="W566" s="27"/>
      <c r="X566" s="27"/>
      <c r="Y566" s="27"/>
      <c r="Z566" s="27"/>
      <c r="AA566" s="27"/>
      <c r="AB566" s="27"/>
      <c r="AC566" s="27"/>
      <c r="AD566" s="27"/>
      <c r="AE566" s="27"/>
      <c r="AF566" s="27"/>
      <c r="AG566" s="27"/>
      <c r="AH566" s="27"/>
      <c r="AI566" s="27"/>
      <c r="AJ566" s="27"/>
      <c r="AK566" s="27"/>
      <c r="AL566" s="27"/>
      <c r="AM566" s="27"/>
      <c r="AN566" s="27"/>
      <c r="AO566" s="27"/>
      <c r="AP566" s="27"/>
      <c r="AQ566" s="27"/>
      <c r="AR566" s="27"/>
      <c r="AS566" s="27"/>
      <c r="AT566" s="27"/>
      <c r="AU566" s="27"/>
      <c r="AV566" s="27"/>
      <c r="AW566" s="27"/>
      <c r="AX566" s="27"/>
      <c r="AY566" s="27"/>
      <c r="AZ566" s="27"/>
    </row>
    <row r="567" spans="3:52">
      <c r="C567" s="27"/>
      <c r="D567" s="27"/>
      <c r="E567" s="27"/>
      <c r="F567" s="27"/>
      <c r="G567" s="27"/>
      <c r="H567" s="27"/>
      <c r="I567" s="27"/>
      <c r="J567" s="27"/>
      <c r="K567" s="27"/>
      <c r="L567" s="27"/>
      <c r="M567" s="27"/>
      <c r="N567" s="27"/>
      <c r="O567" s="27"/>
      <c r="P567" s="27"/>
      <c r="Q567" s="27"/>
      <c r="U567" s="27"/>
      <c r="V567" s="27"/>
      <c r="W567" s="27"/>
      <c r="X567" s="27"/>
      <c r="Y567" s="27"/>
      <c r="Z567" s="27"/>
      <c r="AA567" s="27"/>
      <c r="AB567" s="27"/>
      <c r="AC567" s="27"/>
      <c r="AD567" s="27"/>
      <c r="AE567" s="27"/>
      <c r="AF567" s="27"/>
      <c r="AG567" s="27"/>
      <c r="AH567" s="27"/>
      <c r="AI567" s="27"/>
      <c r="AJ567" s="27"/>
      <c r="AK567" s="27"/>
      <c r="AL567" s="27"/>
      <c r="AM567" s="27"/>
      <c r="AN567" s="27"/>
      <c r="AO567" s="27"/>
      <c r="AP567" s="27"/>
      <c r="AQ567" s="27"/>
      <c r="AR567" s="27"/>
      <c r="AS567" s="27"/>
      <c r="AT567" s="27"/>
      <c r="AU567" s="27"/>
      <c r="AV567" s="27"/>
      <c r="AW567" s="27"/>
      <c r="AX567" s="27"/>
      <c r="AY567" s="27"/>
      <c r="AZ567" s="27"/>
    </row>
    <row r="568" spans="3:52">
      <c r="C568" s="27"/>
      <c r="D568" s="27"/>
      <c r="E568" s="27"/>
      <c r="F568" s="27"/>
      <c r="G568" s="27"/>
      <c r="H568" s="27"/>
      <c r="I568" s="27"/>
      <c r="J568" s="27"/>
      <c r="K568" s="27"/>
      <c r="L568" s="27"/>
      <c r="M568" s="27"/>
      <c r="N568" s="27"/>
      <c r="O568" s="27"/>
      <c r="P568" s="27"/>
      <c r="Q568" s="27"/>
      <c r="U568" s="27"/>
      <c r="V568" s="27"/>
      <c r="W568" s="27"/>
      <c r="X568" s="27"/>
      <c r="Y568" s="27"/>
      <c r="Z568" s="27"/>
      <c r="AA568" s="27"/>
      <c r="AB568" s="27"/>
      <c r="AC568" s="27"/>
      <c r="AD568" s="27"/>
      <c r="AE568" s="27"/>
      <c r="AF568" s="27"/>
      <c r="AG568" s="27"/>
      <c r="AH568" s="27"/>
      <c r="AI568" s="27"/>
      <c r="AJ568" s="27"/>
      <c r="AK568" s="27"/>
      <c r="AL568" s="27"/>
      <c r="AM568" s="27"/>
      <c r="AN568" s="27"/>
      <c r="AO568" s="27"/>
      <c r="AP568" s="27"/>
      <c r="AQ568" s="27"/>
      <c r="AR568" s="27"/>
      <c r="AS568" s="27"/>
      <c r="AT568" s="27"/>
      <c r="AU568" s="27"/>
      <c r="AV568" s="27"/>
      <c r="AW568" s="27"/>
      <c r="AX568" s="27"/>
      <c r="AY568" s="27"/>
      <c r="AZ568" s="27"/>
    </row>
    <row r="569" spans="3:52">
      <c r="C569" s="27"/>
      <c r="D569" s="27"/>
      <c r="E569" s="27"/>
      <c r="F569" s="27"/>
      <c r="G569" s="27"/>
      <c r="H569" s="27"/>
      <c r="I569" s="27"/>
      <c r="J569" s="27"/>
      <c r="K569" s="27"/>
      <c r="L569" s="27"/>
      <c r="M569" s="27"/>
      <c r="N569" s="27"/>
      <c r="O569" s="27"/>
      <c r="P569" s="27"/>
      <c r="Q569" s="27"/>
      <c r="U569" s="27"/>
      <c r="V569" s="27"/>
      <c r="W569" s="27"/>
      <c r="X569" s="27"/>
      <c r="Y569" s="27"/>
      <c r="Z569" s="27"/>
      <c r="AA569" s="27"/>
      <c r="AB569" s="27"/>
      <c r="AC569" s="27"/>
      <c r="AD569" s="27"/>
      <c r="AE569" s="27"/>
      <c r="AF569" s="27"/>
      <c r="AG569" s="27"/>
      <c r="AH569" s="27"/>
      <c r="AI569" s="27"/>
      <c r="AJ569" s="27"/>
      <c r="AK569" s="27"/>
      <c r="AL569" s="27"/>
      <c r="AM569" s="27"/>
      <c r="AN569" s="27"/>
      <c r="AO569" s="27"/>
      <c r="AP569" s="27"/>
      <c r="AQ569" s="27"/>
      <c r="AR569" s="27"/>
      <c r="AS569" s="27"/>
      <c r="AT569" s="27"/>
      <c r="AU569" s="27"/>
      <c r="AV569" s="27"/>
      <c r="AW569" s="27"/>
      <c r="AX569" s="27"/>
      <c r="AY569" s="27"/>
      <c r="AZ569" s="27"/>
    </row>
    <row r="570" spans="3:52">
      <c r="C570" s="27"/>
      <c r="D570" s="27"/>
      <c r="E570" s="27"/>
      <c r="F570" s="27"/>
      <c r="G570" s="27"/>
      <c r="H570" s="27"/>
      <c r="I570" s="27"/>
      <c r="J570" s="27"/>
      <c r="K570" s="27"/>
      <c r="L570" s="27"/>
      <c r="M570" s="27"/>
      <c r="N570" s="27"/>
      <c r="O570" s="27"/>
      <c r="P570" s="27"/>
      <c r="Q570" s="27"/>
      <c r="U570" s="27"/>
      <c r="V570" s="27"/>
      <c r="W570" s="27"/>
      <c r="X570" s="27"/>
      <c r="Y570" s="27"/>
      <c r="Z570" s="27"/>
      <c r="AA570" s="27"/>
      <c r="AB570" s="27"/>
      <c r="AC570" s="27"/>
      <c r="AD570" s="27"/>
      <c r="AE570" s="27"/>
      <c r="AF570" s="27"/>
      <c r="AG570" s="27"/>
      <c r="AH570" s="27"/>
      <c r="AI570" s="27"/>
      <c r="AJ570" s="27"/>
      <c r="AK570" s="27"/>
      <c r="AL570" s="27"/>
      <c r="AM570" s="27"/>
      <c r="AN570" s="27"/>
      <c r="AO570" s="27"/>
      <c r="AP570" s="27"/>
      <c r="AQ570" s="27"/>
      <c r="AR570" s="27"/>
      <c r="AS570" s="27"/>
      <c r="AT570" s="27"/>
      <c r="AU570" s="27"/>
      <c r="AV570" s="27"/>
      <c r="AW570" s="27"/>
      <c r="AX570" s="27"/>
      <c r="AY570" s="27"/>
      <c r="AZ570" s="27"/>
    </row>
    <row r="571" spans="3:52">
      <c r="C571" s="27"/>
      <c r="D571" s="27"/>
      <c r="E571" s="27"/>
      <c r="F571" s="27"/>
      <c r="G571" s="27"/>
      <c r="H571" s="27"/>
      <c r="I571" s="27"/>
      <c r="J571" s="27"/>
      <c r="K571" s="27"/>
      <c r="L571" s="27"/>
      <c r="M571" s="27"/>
      <c r="N571" s="27"/>
      <c r="O571" s="27"/>
      <c r="P571" s="27"/>
      <c r="Q571" s="27"/>
      <c r="U571" s="27"/>
      <c r="V571" s="27"/>
      <c r="W571" s="27"/>
      <c r="X571" s="27"/>
      <c r="Y571" s="27"/>
      <c r="Z571" s="27"/>
      <c r="AA571" s="27"/>
      <c r="AB571" s="27"/>
      <c r="AC571" s="27"/>
      <c r="AD571" s="27"/>
      <c r="AE571" s="27"/>
      <c r="AF571" s="27"/>
      <c r="AG571" s="27"/>
      <c r="AH571" s="27"/>
      <c r="AI571" s="27"/>
      <c r="AJ571" s="27"/>
      <c r="AK571" s="27"/>
      <c r="AL571" s="27"/>
      <c r="AM571" s="27"/>
      <c r="AN571" s="27"/>
      <c r="AO571" s="27"/>
      <c r="AP571" s="27"/>
      <c r="AQ571" s="27"/>
      <c r="AR571" s="27"/>
      <c r="AS571" s="27"/>
      <c r="AT571" s="27"/>
      <c r="AU571" s="27"/>
      <c r="AV571" s="27"/>
      <c r="AW571" s="27"/>
      <c r="AX571" s="27"/>
      <c r="AY571" s="27"/>
      <c r="AZ571" s="27"/>
    </row>
    <row r="572" spans="3:52">
      <c r="C572" s="27"/>
      <c r="D572" s="27"/>
      <c r="E572" s="27"/>
      <c r="F572" s="27"/>
      <c r="G572" s="27"/>
      <c r="H572" s="27"/>
      <c r="I572" s="27"/>
      <c r="J572" s="27"/>
      <c r="K572" s="27"/>
      <c r="L572" s="27"/>
      <c r="M572" s="27"/>
      <c r="N572" s="27"/>
      <c r="O572" s="27"/>
      <c r="P572" s="27"/>
      <c r="Q572" s="27"/>
      <c r="U572" s="27"/>
      <c r="V572" s="27"/>
      <c r="W572" s="27"/>
      <c r="X572" s="27"/>
      <c r="Y572" s="27"/>
      <c r="Z572" s="27"/>
      <c r="AA572" s="27"/>
      <c r="AB572" s="27"/>
      <c r="AC572" s="27"/>
      <c r="AD572" s="27"/>
      <c r="AE572" s="27"/>
      <c r="AF572" s="27"/>
      <c r="AG572" s="27"/>
      <c r="AH572" s="27"/>
      <c r="AI572" s="27"/>
      <c r="AJ572" s="27"/>
      <c r="AK572" s="27"/>
      <c r="AL572" s="27"/>
      <c r="AM572" s="27"/>
      <c r="AN572" s="27"/>
      <c r="AO572" s="27"/>
      <c r="AP572" s="27"/>
      <c r="AQ572" s="27"/>
      <c r="AR572" s="27"/>
      <c r="AS572" s="27"/>
      <c r="AT572" s="27"/>
      <c r="AU572" s="27"/>
      <c r="AV572" s="27"/>
      <c r="AW572" s="27"/>
      <c r="AX572" s="27"/>
      <c r="AY572" s="27"/>
      <c r="AZ572" s="27"/>
    </row>
    <row r="573" spans="3:52">
      <c r="C573" s="27"/>
      <c r="D573" s="27"/>
      <c r="E573" s="27"/>
      <c r="F573" s="27"/>
      <c r="G573" s="27"/>
      <c r="H573" s="27"/>
      <c r="I573" s="27"/>
      <c r="J573" s="27"/>
      <c r="K573" s="27"/>
      <c r="L573" s="27"/>
      <c r="M573" s="27"/>
      <c r="N573" s="27"/>
      <c r="O573" s="27"/>
      <c r="P573" s="27"/>
      <c r="Q573" s="27"/>
      <c r="U573" s="27"/>
      <c r="V573" s="27"/>
      <c r="W573" s="27"/>
      <c r="X573" s="27"/>
      <c r="Y573" s="27"/>
      <c r="Z573" s="27"/>
      <c r="AA573" s="27"/>
      <c r="AB573" s="27"/>
      <c r="AC573" s="27"/>
      <c r="AD573" s="27"/>
      <c r="AE573" s="27"/>
      <c r="AF573" s="27"/>
      <c r="AG573" s="27"/>
      <c r="AH573" s="27"/>
      <c r="AI573" s="27"/>
      <c r="AJ573" s="27"/>
      <c r="AK573" s="27"/>
      <c r="AL573" s="27"/>
      <c r="AM573" s="27"/>
      <c r="AN573" s="27"/>
      <c r="AO573" s="27"/>
      <c r="AP573" s="27"/>
      <c r="AQ573" s="27"/>
      <c r="AR573" s="27"/>
      <c r="AS573" s="27"/>
      <c r="AT573" s="27"/>
      <c r="AU573" s="27"/>
      <c r="AV573" s="27"/>
      <c r="AW573" s="27"/>
      <c r="AX573" s="27"/>
      <c r="AY573" s="27"/>
      <c r="AZ573" s="27"/>
    </row>
    <row r="574" spans="3:52">
      <c r="C574" s="27"/>
      <c r="D574" s="27"/>
      <c r="E574" s="27"/>
      <c r="F574" s="27"/>
      <c r="G574" s="27"/>
      <c r="H574" s="27"/>
      <c r="I574" s="27"/>
      <c r="J574" s="27"/>
      <c r="K574" s="27"/>
      <c r="L574" s="27"/>
      <c r="M574" s="27"/>
      <c r="N574" s="27"/>
      <c r="O574" s="27"/>
      <c r="P574" s="27"/>
      <c r="Q574" s="27"/>
      <c r="U574" s="27"/>
      <c r="V574" s="27"/>
      <c r="W574" s="27"/>
      <c r="X574" s="27"/>
      <c r="Y574" s="27"/>
      <c r="Z574" s="27"/>
      <c r="AA574" s="27"/>
      <c r="AB574" s="27"/>
      <c r="AC574" s="27"/>
      <c r="AD574" s="27"/>
      <c r="AE574" s="27"/>
      <c r="AF574" s="27"/>
      <c r="AG574" s="27"/>
      <c r="AH574" s="27"/>
      <c r="AI574" s="27"/>
      <c r="AJ574" s="27"/>
      <c r="AK574" s="27"/>
      <c r="AL574" s="27"/>
      <c r="AM574" s="27"/>
      <c r="AN574" s="27"/>
      <c r="AO574" s="27"/>
      <c r="AP574" s="27"/>
      <c r="AQ574" s="27"/>
      <c r="AR574" s="27"/>
      <c r="AS574" s="27"/>
      <c r="AT574" s="27"/>
      <c r="AU574" s="27"/>
      <c r="AV574" s="27"/>
      <c r="AW574" s="27"/>
      <c r="AX574" s="27"/>
      <c r="AY574" s="27"/>
      <c r="AZ574" s="27"/>
    </row>
    <row r="575" spans="3:52">
      <c r="C575" s="27"/>
      <c r="D575" s="27"/>
      <c r="E575" s="27"/>
      <c r="F575" s="27"/>
      <c r="G575" s="27"/>
      <c r="H575" s="27"/>
      <c r="I575" s="27"/>
      <c r="J575" s="27"/>
      <c r="K575" s="27"/>
      <c r="L575" s="27"/>
      <c r="M575" s="27"/>
      <c r="N575" s="27"/>
      <c r="O575" s="27"/>
      <c r="P575" s="27"/>
      <c r="Q575" s="27"/>
      <c r="U575" s="27"/>
      <c r="V575" s="27"/>
      <c r="W575" s="27"/>
      <c r="X575" s="27"/>
      <c r="Y575" s="27"/>
      <c r="Z575" s="27"/>
      <c r="AA575" s="27"/>
      <c r="AB575" s="27"/>
      <c r="AC575" s="27"/>
      <c r="AD575" s="27"/>
      <c r="AE575" s="27"/>
      <c r="AF575" s="27"/>
      <c r="AG575" s="27"/>
      <c r="AH575" s="27"/>
      <c r="AI575" s="27"/>
      <c r="AJ575" s="27"/>
      <c r="AK575" s="27"/>
      <c r="AL575" s="27"/>
      <c r="AM575" s="27"/>
      <c r="AN575" s="27"/>
      <c r="AO575" s="27"/>
      <c r="AP575" s="27"/>
      <c r="AQ575" s="27"/>
      <c r="AR575" s="27"/>
      <c r="AS575" s="27"/>
      <c r="AT575" s="27"/>
      <c r="AU575" s="27"/>
      <c r="AV575" s="27"/>
      <c r="AW575" s="27"/>
      <c r="AX575" s="27"/>
      <c r="AY575" s="27"/>
      <c r="AZ575" s="27"/>
    </row>
    <row r="576" spans="3:52">
      <c r="C576" s="27"/>
      <c r="D576" s="27"/>
      <c r="E576" s="27"/>
      <c r="F576" s="27"/>
      <c r="G576" s="27"/>
      <c r="H576" s="27"/>
      <c r="I576" s="27"/>
      <c r="J576" s="27"/>
      <c r="K576" s="27"/>
      <c r="L576" s="27"/>
      <c r="M576" s="27"/>
      <c r="N576" s="27"/>
      <c r="O576" s="27"/>
      <c r="P576" s="27"/>
      <c r="Q576" s="27"/>
      <c r="U576" s="27"/>
      <c r="V576" s="27"/>
      <c r="W576" s="27"/>
      <c r="X576" s="27"/>
      <c r="Y576" s="27"/>
      <c r="Z576" s="27"/>
      <c r="AA576" s="27"/>
      <c r="AB576" s="27"/>
      <c r="AC576" s="27"/>
      <c r="AD576" s="27"/>
      <c r="AE576" s="27"/>
      <c r="AF576" s="27"/>
      <c r="AG576" s="27"/>
      <c r="AH576" s="27"/>
      <c r="AI576" s="27"/>
      <c r="AJ576" s="27"/>
      <c r="AK576" s="27"/>
      <c r="AL576" s="27"/>
      <c r="AM576" s="27"/>
      <c r="AN576" s="27"/>
      <c r="AO576" s="27"/>
      <c r="AP576" s="27"/>
      <c r="AQ576" s="27"/>
      <c r="AR576" s="27"/>
      <c r="AS576" s="27"/>
      <c r="AT576" s="27"/>
      <c r="AU576" s="27"/>
      <c r="AV576" s="27"/>
      <c r="AW576" s="27"/>
      <c r="AX576" s="27"/>
      <c r="AY576" s="27"/>
      <c r="AZ576" s="27"/>
    </row>
    <row r="577" spans="3:52">
      <c r="C577" s="27"/>
      <c r="D577" s="27"/>
      <c r="E577" s="27"/>
      <c r="F577" s="27"/>
      <c r="G577" s="27"/>
      <c r="H577" s="27"/>
      <c r="I577" s="27"/>
      <c r="J577" s="27"/>
      <c r="K577" s="27"/>
      <c r="L577" s="27"/>
      <c r="M577" s="27"/>
      <c r="N577" s="27"/>
      <c r="O577" s="27"/>
      <c r="P577" s="27"/>
      <c r="Q577" s="27"/>
      <c r="U577" s="27"/>
      <c r="V577" s="27"/>
      <c r="W577" s="27"/>
      <c r="X577" s="27"/>
      <c r="Y577" s="27"/>
      <c r="Z577" s="27"/>
      <c r="AA577" s="27"/>
      <c r="AB577" s="27"/>
      <c r="AC577" s="27"/>
      <c r="AD577" s="27"/>
      <c r="AE577" s="27"/>
      <c r="AF577" s="27"/>
      <c r="AG577" s="27"/>
      <c r="AH577" s="27"/>
      <c r="AI577" s="27"/>
      <c r="AJ577" s="27"/>
      <c r="AK577" s="27"/>
      <c r="AL577" s="27"/>
      <c r="AM577" s="27"/>
      <c r="AN577" s="27"/>
      <c r="AO577" s="27"/>
      <c r="AP577" s="27"/>
      <c r="AQ577" s="27"/>
      <c r="AR577" s="27"/>
      <c r="AS577" s="27"/>
      <c r="AT577" s="27"/>
      <c r="AU577" s="27"/>
      <c r="AV577" s="27"/>
      <c r="AW577" s="27"/>
      <c r="AX577" s="27"/>
      <c r="AY577" s="27"/>
      <c r="AZ577" s="27"/>
    </row>
    <row r="578" spans="3:52">
      <c r="C578" s="27"/>
      <c r="D578" s="27"/>
      <c r="E578" s="27"/>
      <c r="F578" s="27"/>
      <c r="G578" s="27"/>
      <c r="H578" s="27"/>
      <c r="I578" s="27"/>
      <c r="J578" s="27"/>
      <c r="K578" s="27"/>
      <c r="L578" s="27"/>
      <c r="M578" s="27"/>
      <c r="N578" s="27"/>
      <c r="O578" s="27"/>
      <c r="P578" s="27"/>
      <c r="Q578" s="27"/>
      <c r="U578" s="27"/>
      <c r="V578" s="27"/>
      <c r="W578" s="27"/>
      <c r="X578" s="27"/>
      <c r="Y578" s="27"/>
      <c r="Z578" s="27"/>
      <c r="AA578" s="27"/>
      <c r="AB578" s="27"/>
      <c r="AC578" s="27"/>
      <c r="AD578" s="27"/>
      <c r="AE578" s="27"/>
      <c r="AF578" s="27"/>
      <c r="AG578" s="27"/>
      <c r="AH578" s="27"/>
      <c r="AI578" s="27"/>
      <c r="AJ578" s="27"/>
      <c r="AK578" s="27"/>
      <c r="AL578" s="27"/>
      <c r="AM578" s="27"/>
      <c r="AN578" s="27"/>
      <c r="AO578" s="27"/>
      <c r="AP578" s="27"/>
      <c r="AQ578" s="27"/>
      <c r="AR578" s="27"/>
      <c r="AS578" s="27"/>
      <c r="AT578" s="27"/>
      <c r="AU578" s="27"/>
      <c r="AV578" s="27"/>
      <c r="AW578" s="27"/>
      <c r="AX578" s="27"/>
      <c r="AY578" s="27"/>
      <c r="AZ578" s="27"/>
    </row>
    <row r="579" spans="3:52">
      <c r="C579" s="27"/>
      <c r="D579" s="27"/>
      <c r="E579" s="27"/>
      <c r="F579" s="27"/>
      <c r="G579" s="27"/>
      <c r="H579" s="27"/>
      <c r="I579" s="27"/>
      <c r="J579" s="27"/>
      <c r="K579" s="27"/>
      <c r="L579" s="27"/>
      <c r="M579" s="27"/>
      <c r="N579" s="27"/>
      <c r="O579" s="27"/>
      <c r="P579" s="27"/>
      <c r="Q579" s="27"/>
      <c r="U579" s="27"/>
      <c r="V579" s="27"/>
      <c r="W579" s="27"/>
      <c r="X579" s="27"/>
      <c r="Y579" s="27"/>
      <c r="Z579" s="27"/>
      <c r="AA579" s="27"/>
      <c r="AB579" s="27"/>
      <c r="AC579" s="27"/>
      <c r="AD579" s="27"/>
      <c r="AE579" s="27"/>
      <c r="AF579" s="27"/>
      <c r="AG579" s="27"/>
      <c r="AH579" s="27"/>
      <c r="AI579" s="27"/>
      <c r="AJ579" s="27"/>
      <c r="AK579" s="27"/>
      <c r="AL579" s="27"/>
      <c r="AM579" s="27"/>
      <c r="AN579" s="27"/>
      <c r="AO579" s="27"/>
      <c r="AP579" s="27"/>
      <c r="AQ579" s="27"/>
      <c r="AR579" s="27"/>
      <c r="AS579" s="27"/>
      <c r="AT579" s="27"/>
      <c r="AU579" s="27"/>
      <c r="AV579" s="27"/>
      <c r="AW579" s="27"/>
      <c r="AX579" s="27"/>
      <c r="AY579" s="27"/>
      <c r="AZ579" s="27"/>
    </row>
    <row r="580" spans="3:52">
      <c r="C580" s="27"/>
      <c r="D580" s="27"/>
      <c r="E580" s="27"/>
      <c r="F580" s="27"/>
      <c r="G580" s="27"/>
      <c r="H580" s="27"/>
      <c r="I580" s="27"/>
      <c r="J580" s="27"/>
      <c r="K580" s="27"/>
      <c r="L580" s="27"/>
      <c r="M580" s="27"/>
      <c r="N580" s="27"/>
      <c r="O580" s="27"/>
      <c r="P580" s="27"/>
      <c r="Q580" s="27"/>
      <c r="U580" s="27"/>
      <c r="V580" s="27"/>
      <c r="W580" s="27"/>
      <c r="X580" s="27"/>
      <c r="Y580" s="27"/>
      <c r="Z580" s="27"/>
      <c r="AA580" s="27"/>
      <c r="AB580" s="27"/>
      <c r="AC580" s="27"/>
      <c r="AD580" s="27"/>
      <c r="AE580" s="27"/>
      <c r="AF580" s="27"/>
      <c r="AG580" s="27"/>
      <c r="AH580" s="27"/>
      <c r="AI580" s="27"/>
      <c r="AJ580" s="27"/>
      <c r="AK580" s="27"/>
      <c r="AL580" s="27"/>
      <c r="AM580" s="27"/>
      <c r="AN580" s="27"/>
      <c r="AO580" s="27"/>
      <c r="AP580" s="27"/>
      <c r="AQ580" s="27"/>
      <c r="AR580" s="27"/>
      <c r="AS580" s="27"/>
      <c r="AT580" s="27"/>
      <c r="AU580" s="27"/>
      <c r="AV580" s="27"/>
      <c r="AW580" s="27"/>
      <c r="AX580" s="27"/>
      <c r="AY580" s="27"/>
      <c r="AZ580" s="27"/>
    </row>
    <row r="581" spans="3:52">
      <c r="C581" s="27"/>
      <c r="D581" s="27"/>
      <c r="E581" s="27"/>
      <c r="F581" s="27"/>
      <c r="G581" s="27"/>
      <c r="H581" s="27"/>
      <c r="I581" s="27"/>
      <c r="J581" s="27"/>
      <c r="K581" s="27"/>
      <c r="L581" s="27"/>
      <c r="M581" s="27"/>
      <c r="N581" s="27"/>
      <c r="O581" s="27"/>
      <c r="P581" s="27"/>
      <c r="Q581" s="27"/>
      <c r="U581" s="27"/>
      <c r="V581" s="27"/>
      <c r="W581" s="27"/>
      <c r="X581" s="27"/>
      <c r="Y581" s="27"/>
      <c r="Z581" s="27"/>
      <c r="AA581" s="27"/>
      <c r="AB581" s="27"/>
      <c r="AC581" s="27"/>
      <c r="AD581" s="27"/>
      <c r="AE581" s="27"/>
      <c r="AF581" s="27"/>
      <c r="AG581" s="27"/>
      <c r="AH581" s="27"/>
      <c r="AI581" s="27"/>
      <c r="AJ581" s="27"/>
      <c r="AK581" s="27"/>
      <c r="AL581" s="27"/>
      <c r="AM581" s="27"/>
      <c r="AN581" s="27"/>
      <c r="AO581" s="27"/>
      <c r="AP581" s="27"/>
      <c r="AQ581" s="27"/>
      <c r="AR581" s="27"/>
      <c r="AS581" s="27"/>
      <c r="AT581" s="27"/>
      <c r="AU581" s="27"/>
      <c r="AV581" s="27"/>
      <c r="AW581" s="27"/>
      <c r="AX581" s="27"/>
      <c r="AY581" s="27"/>
      <c r="AZ581" s="27"/>
    </row>
    <row r="582" spans="3:52">
      <c r="C582" s="27"/>
      <c r="D582" s="27"/>
      <c r="E582" s="27"/>
      <c r="F582" s="27"/>
      <c r="G582" s="27"/>
      <c r="H582" s="27"/>
      <c r="I582" s="27"/>
      <c r="J582" s="27"/>
      <c r="K582" s="27"/>
      <c r="L582" s="27"/>
      <c r="M582" s="27"/>
      <c r="N582" s="27"/>
      <c r="O582" s="27"/>
      <c r="P582" s="27"/>
      <c r="Q582" s="27"/>
      <c r="U582" s="27"/>
      <c r="V582" s="27"/>
      <c r="W582" s="27"/>
      <c r="X582" s="27"/>
      <c r="Y582" s="27"/>
      <c r="Z582" s="27"/>
      <c r="AA582" s="27"/>
      <c r="AB582" s="27"/>
      <c r="AC582" s="27"/>
      <c r="AD582" s="27"/>
      <c r="AE582" s="27"/>
      <c r="AF582" s="27"/>
      <c r="AG582" s="27"/>
      <c r="AH582" s="27"/>
      <c r="AI582" s="27"/>
      <c r="AJ582" s="27"/>
      <c r="AK582" s="27"/>
      <c r="AL582" s="27"/>
      <c r="AM582" s="27"/>
      <c r="AN582" s="27"/>
      <c r="AO582" s="27"/>
      <c r="AP582" s="27"/>
      <c r="AQ582" s="27"/>
      <c r="AR582" s="27"/>
      <c r="AS582" s="27"/>
      <c r="AT582" s="27"/>
      <c r="AU582" s="27"/>
      <c r="AV582" s="27"/>
      <c r="AW582" s="27"/>
      <c r="AX582" s="27"/>
      <c r="AY582" s="27"/>
      <c r="AZ582" s="27"/>
    </row>
    <row r="583" spans="3:52">
      <c r="C583" s="27"/>
      <c r="D583" s="27"/>
      <c r="E583" s="27"/>
      <c r="F583" s="27"/>
      <c r="G583" s="27"/>
      <c r="H583" s="27"/>
      <c r="I583" s="27"/>
      <c r="J583" s="27"/>
      <c r="K583" s="27"/>
      <c r="L583" s="27"/>
      <c r="M583" s="27"/>
      <c r="N583" s="27"/>
      <c r="O583" s="27"/>
      <c r="P583" s="27"/>
      <c r="Q583" s="27"/>
      <c r="U583" s="27"/>
      <c r="V583" s="27"/>
      <c r="W583" s="27"/>
      <c r="X583" s="27"/>
      <c r="Y583" s="27"/>
      <c r="Z583" s="27"/>
      <c r="AA583" s="27"/>
      <c r="AB583" s="27"/>
      <c r="AC583" s="27"/>
      <c r="AD583" s="27"/>
      <c r="AE583" s="27"/>
      <c r="AF583" s="27"/>
      <c r="AG583" s="27"/>
      <c r="AH583" s="27"/>
      <c r="AI583" s="27"/>
      <c r="AJ583" s="27"/>
      <c r="AK583" s="27"/>
      <c r="AL583" s="27"/>
      <c r="AM583" s="27"/>
      <c r="AN583" s="27"/>
      <c r="AO583" s="27"/>
      <c r="AP583" s="27"/>
      <c r="AQ583" s="27"/>
      <c r="AR583" s="27"/>
      <c r="AS583" s="27"/>
      <c r="AT583" s="27"/>
      <c r="AU583" s="27"/>
      <c r="AV583" s="27"/>
      <c r="AW583" s="27"/>
      <c r="AX583" s="27"/>
      <c r="AY583" s="27"/>
      <c r="AZ583" s="27"/>
    </row>
    <row r="584" spans="3:52">
      <c r="C584" s="27"/>
      <c r="D584" s="27"/>
      <c r="E584" s="27"/>
      <c r="F584" s="27"/>
      <c r="G584" s="27"/>
      <c r="H584" s="27"/>
      <c r="I584" s="27"/>
      <c r="J584" s="27"/>
      <c r="K584" s="27"/>
      <c r="L584" s="27"/>
      <c r="M584" s="27"/>
      <c r="N584" s="27"/>
      <c r="O584" s="27"/>
      <c r="P584" s="27"/>
      <c r="Q584" s="27"/>
      <c r="U584" s="27"/>
      <c r="V584" s="27"/>
      <c r="W584" s="27"/>
      <c r="X584" s="27"/>
      <c r="Y584" s="27"/>
      <c r="Z584" s="27"/>
      <c r="AA584" s="27"/>
      <c r="AB584" s="27"/>
      <c r="AC584" s="27"/>
      <c r="AD584" s="27"/>
      <c r="AE584" s="27"/>
      <c r="AF584" s="27"/>
      <c r="AG584" s="27"/>
      <c r="AH584" s="27"/>
      <c r="AI584" s="27"/>
      <c r="AJ584" s="27"/>
      <c r="AK584" s="27"/>
      <c r="AL584" s="27"/>
      <c r="AM584" s="27"/>
      <c r="AN584" s="27"/>
      <c r="AO584" s="27"/>
      <c r="AP584" s="27"/>
      <c r="AQ584" s="27"/>
      <c r="AR584" s="27"/>
      <c r="AS584" s="27"/>
      <c r="AT584" s="27"/>
      <c r="AU584" s="27"/>
      <c r="AV584" s="27"/>
      <c r="AW584" s="27"/>
      <c r="AX584" s="27"/>
      <c r="AY584" s="27"/>
      <c r="AZ584" s="27"/>
    </row>
    <row r="585" spans="3:52">
      <c r="C585" s="27"/>
      <c r="D585" s="27"/>
      <c r="E585" s="27"/>
      <c r="F585" s="27"/>
      <c r="G585" s="27"/>
      <c r="H585" s="27"/>
      <c r="I585" s="27"/>
      <c r="J585" s="27"/>
      <c r="K585" s="27"/>
      <c r="L585" s="27"/>
      <c r="M585" s="27"/>
      <c r="N585" s="27"/>
      <c r="O585" s="27"/>
      <c r="P585" s="27"/>
      <c r="Q585" s="27"/>
      <c r="U585" s="27"/>
      <c r="V585" s="27"/>
      <c r="W585" s="27"/>
      <c r="X585" s="27"/>
      <c r="Y585" s="27"/>
      <c r="Z585" s="27"/>
      <c r="AA585" s="27"/>
      <c r="AB585" s="27"/>
      <c r="AC585" s="27"/>
      <c r="AD585" s="27"/>
      <c r="AE585" s="27"/>
      <c r="AF585" s="27"/>
      <c r="AG585" s="27"/>
      <c r="AH585" s="27"/>
      <c r="AI585" s="27"/>
      <c r="AJ585" s="27"/>
      <c r="AK585" s="27"/>
      <c r="AL585" s="27"/>
      <c r="AM585" s="27"/>
      <c r="AN585" s="27"/>
      <c r="AO585" s="27"/>
      <c r="AP585" s="27"/>
      <c r="AQ585" s="27"/>
      <c r="AR585" s="27"/>
      <c r="AS585" s="27"/>
      <c r="AT585" s="27"/>
      <c r="AU585" s="27"/>
      <c r="AV585" s="27"/>
      <c r="AW585" s="27"/>
      <c r="AX585" s="27"/>
      <c r="AY585" s="27"/>
      <c r="AZ585" s="27"/>
    </row>
    <row r="586" spans="3:52">
      <c r="C586" s="27"/>
      <c r="D586" s="27"/>
      <c r="E586" s="27"/>
      <c r="F586" s="27"/>
      <c r="G586" s="27"/>
      <c r="H586" s="27"/>
      <c r="I586" s="27"/>
      <c r="J586" s="27"/>
      <c r="K586" s="27"/>
      <c r="L586" s="27"/>
      <c r="M586" s="27"/>
      <c r="N586" s="27"/>
      <c r="O586" s="27"/>
      <c r="P586" s="27"/>
      <c r="Q586" s="27"/>
      <c r="U586" s="27"/>
      <c r="V586" s="27"/>
      <c r="W586" s="27"/>
      <c r="X586" s="27"/>
      <c r="Y586" s="27"/>
      <c r="Z586" s="27"/>
      <c r="AA586" s="27"/>
      <c r="AB586" s="27"/>
      <c r="AC586" s="27"/>
      <c r="AD586" s="27"/>
      <c r="AE586" s="27"/>
      <c r="AF586" s="27"/>
      <c r="AG586" s="27"/>
      <c r="AH586" s="27"/>
      <c r="AI586" s="27"/>
      <c r="AJ586" s="27"/>
      <c r="AK586" s="27"/>
      <c r="AL586" s="27"/>
      <c r="AM586" s="27"/>
      <c r="AN586" s="27"/>
      <c r="AO586" s="27"/>
      <c r="AP586" s="27"/>
      <c r="AQ586" s="27"/>
      <c r="AR586" s="27"/>
      <c r="AS586" s="27"/>
      <c r="AT586" s="27"/>
      <c r="AU586" s="27"/>
      <c r="AV586" s="27"/>
      <c r="AW586" s="27"/>
      <c r="AX586" s="27"/>
      <c r="AY586" s="27"/>
      <c r="AZ586" s="27"/>
    </row>
    <row r="587" spans="3:52">
      <c r="C587" s="27"/>
      <c r="D587" s="27"/>
      <c r="E587" s="27"/>
      <c r="F587" s="27"/>
      <c r="G587" s="27"/>
      <c r="H587" s="27"/>
      <c r="I587" s="27"/>
      <c r="J587" s="27"/>
      <c r="K587" s="27"/>
      <c r="L587" s="27"/>
      <c r="M587" s="27"/>
      <c r="N587" s="27"/>
      <c r="O587" s="27"/>
      <c r="P587" s="27"/>
      <c r="Q587" s="27"/>
      <c r="U587" s="27"/>
      <c r="V587" s="27"/>
      <c r="W587" s="27"/>
      <c r="X587" s="27"/>
      <c r="Y587" s="27"/>
      <c r="Z587" s="27"/>
      <c r="AA587" s="27"/>
      <c r="AB587" s="27"/>
      <c r="AC587" s="27"/>
      <c r="AD587" s="27"/>
      <c r="AE587" s="27"/>
      <c r="AF587" s="27"/>
      <c r="AG587" s="27"/>
      <c r="AH587" s="27"/>
      <c r="AI587" s="27"/>
      <c r="AJ587" s="27"/>
      <c r="AK587" s="27"/>
      <c r="AL587" s="27"/>
      <c r="AM587" s="27"/>
      <c r="AN587" s="27"/>
      <c r="AO587" s="27"/>
      <c r="AP587" s="27"/>
      <c r="AQ587" s="27"/>
      <c r="AR587" s="27"/>
      <c r="AS587" s="27"/>
      <c r="AT587" s="27"/>
      <c r="AU587" s="27"/>
      <c r="AV587" s="27"/>
      <c r="AW587" s="27"/>
      <c r="AX587" s="27"/>
      <c r="AY587" s="27"/>
      <c r="AZ587" s="27"/>
    </row>
    <row r="588" spans="3:52">
      <c r="C588" s="27"/>
      <c r="D588" s="27"/>
      <c r="E588" s="27"/>
      <c r="F588" s="27"/>
      <c r="G588" s="27"/>
      <c r="H588" s="27"/>
      <c r="I588" s="27"/>
      <c r="J588" s="27"/>
      <c r="K588" s="27"/>
      <c r="L588" s="27"/>
      <c r="M588" s="27"/>
      <c r="N588" s="27"/>
      <c r="O588" s="27"/>
      <c r="P588" s="27"/>
      <c r="Q588" s="27"/>
      <c r="U588" s="27"/>
      <c r="V588" s="27"/>
      <c r="W588" s="27"/>
      <c r="X588" s="27"/>
      <c r="Y588" s="27"/>
      <c r="Z588" s="27"/>
      <c r="AA588" s="27"/>
      <c r="AB588" s="27"/>
      <c r="AC588" s="27"/>
      <c r="AD588" s="27"/>
      <c r="AE588" s="27"/>
      <c r="AF588" s="27"/>
      <c r="AG588" s="27"/>
      <c r="AH588" s="27"/>
      <c r="AI588" s="27"/>
      <c r="AJ588" s="27"/>
      <c r="AK588" s="27"/>
      <c r="AL588" s="27"/>
      <c r="AM588" s="27"/>
      <c r="AN588" s="27"/>
      <c r="AO588" s="27"/>
      <c r="AP588" s="27"/>
      <c r="AQ588" s="27"/>
      <c r="AR588" s="27"/>
      <c r="AS588" s="27"/>
      <c r="AT588" s="27"/>
      <c r="AU588" s="27"/>
      <c r="AV588" s="27"/>
      <c r="AW588" s="27"/>
      <c r="AX588" s="27"/>
      <c r="AY588" s="27"/>
      <c r="AZ588" s="27"/>
    </row>
    <row r="589" spans="3:52">
      <c r="C589" s="27"/>
      <c r="D589" s="27"/>
      <c r="E589" s="27"/>
      <c r="F589" s="27"/>
      <c r="G589" s="27"/>
      <c r="H589" s="27"/>
      <c r="I589" s="27"/>
      <c r="J589" s="27"/>
      <c r="K589" s="27"/>
      <c r="L589" s="27"/>
      <c r="M589" s="27"/>
      <c r="N589" s="27"/>
      <c r="O589" s="27"/>
      <c r="P589" s="27"/>
      <c r="Q589" s="27"/>
      <c r="U589" s="27"/>
      <c r="V589" s="27"/>
      <c r="W589" s="27"/>
      <c r="X589" s="27"/>
      <c r="Y589" s="27"/>
      <c r="Z589" s="27"/>
      <c r="AA589" s="27"/>
      <c r="AB589" s="27"/>
      <c r="AC589" s="27"/>
      <c r="AD589" s="27"/>
      <c r="AE589" s="27"/>
      <c r="AF589" s="27"/>
      <c r="AG589" s="27"/>
      <c r="AH589" s="27"/>
      <c r="AI589" s="27"/>
      <c r="AJ589" s="27"/>
      <c r="AK589" s="27"/>
      <c r="AL589" s="27"/>
      <c r="AM589" s="27"/>
      <c r="AN589" s="27"/>
      <c r="AO589" s="27"/>
      <c r="AP589" s="27"/>
      <c r="AQ589" s="27"/>
      <c r="AR589" s="27"/>
      <c r="AS589" s="27"/>
      <c r="AT589" s="27"/>
      <c r="AU589" s="27"/>
      <c r="AV589" s="27"/>
      <c r="AW589" s="27"/>
      <c r="AX589" s="27"/>
      <c r="AY589" s="27"/>
      <c r="AZ589" s="27"/>
    </row>
    <row r="590" spans="3:52">
      <c r="C590" s="27"/>
      <c r="D590" s="27"/>
      <c r="E590" s="27"/>
      <c r="F590" s="27"/>
      <c r="G590" s="27"/>
      <c r="H590" s="27"/>
      <c r="I590" s="27"/>
      <c r="J590" s="27"/>
      <c r="K590" s="27"/>
      <c r="L590" s="27"/>
      <c r="M590" s="27"/>
      <c r="N590" s="27"/>
      <c r="O590" s="27"/>
      <c r="P590" s="27"/>
      <c r="Q590" s="27"/>
      <c r="U590" s="27"/>
      <c r="V590" s="27"/>
      <c r="W590" s="27"/>
      <c r="X590" s="27"/>
      <c r="Y590" s="27"/>
      <c r="Z590" s="27"/>
      <c r="AA590" s="27"/>
      <c r="AB590" s="27"/>
      <c r="AC590" s="27"/>
      <c r="AD590" s="27"/>
      <c r="AE590" s="27"/>
      <c r="AF590" s="27"/>
      <c r="AG590" s="27"/>
      <c r="AH590" s="27"/>
      <c r="AI590" s="27"/>
      <c r="AJ590" s="27"/>
      <c r="AK590" s="27"/>
      <c r="AL590" s="27"/>
      <c r="AM590" s="27"/>
      <c r="AN590" s="27"/>
      <c r="AO590" s="27"/>
      <c r="AP590" s="27"/>
      <c r="AQ590" s="27"/>
      <c r="AR590" s="27"/>
      <c r="AS590" s="27"/>
      <c r="AT590" s="27"/>
      <c r="AU590" s="27"/>
      <c r="AV590" s="27"/>
      <c r="AW590" s="27"/>
      <c r="AX590" s="27"/>
      <c r="AY590" s="27"/>
      <c r="AZ590" s="27"/>
    </row>
    <row r="591" spans="3:52">
      <c r="C591" s="27"/>
      <c r="D591" s="27"/>
      <c r="E591" s="27"/>
      <c r="F591" s="27"/>
      <c r="G591" s="27"/>
      <c r="H591" s="27"/>
      <c r="I591" s="27"/>
      <c r="J591" s="27"/>
      <c r="K591" s="27"/>
      <c r="L591" s="27"/>
      <c r="M591" s="27"/>
      <c r="N591" s="27"/>
      <c r="O591" s="27"/>
      <c r="P591" s="27"/>
      <c r="Q591" s="27"/>
      <c r="U591" s="27"/>
      <c r="V591" s="27"/>
      <c r="W591" s="27"/>
      <c r="X591" s="27"/>
      <c r="Y591" s="27"/>
      <c r="Z591" s="27"/>
      <c r="AA591" s="27"/>
      <c r="AB591" s="27"/>
      <c r="AC591" s="27"/>
      <c r="AD591" s="27"/>
      <c r="AE591" s="27"/>
      <c r="AF591" s="27"/>
      <c r="AG591" s="27"/>
      <c r="AH591" s="27"/>
      <c r="AI591" s="27"/>
      <c r="AJ591" s="27"/>
      <c r="AK591" s="27"/>
      <c r="AL591" s="27"/>
      <c r="AM591" s="27"/>
      <c r="AN591" s="27"/>
      <c r="AO591" s="27"/>
      <c r="AP591" s="27"/>
      <c r="AQ591" s="27"/>
      <c r="AR591" s="27"/>
      <c r="AS591" s="27"/>
      <c r="AT591" s="27"/>
      <c r="AU591" s="27"/>
      <c r="AV591" s="27"/>
      <c r="AW591" s="27"/>
      <c r="AX591" s="27"/>
      <c r="AY591" s="27"/>
      <c r="AZ591" s="27"/>
    </row>
    <row r="592" spans="3:52">
      <c r="C592" s="27"/>
      <c r="D592" s="27"/>
      <c r="E592" s="27"/>
      <c r="F592" s="27"/>
      <c r="G592" s="27"/>
      <c r="H592" s="27"/>
      <c r="I592" s="27"/>
      <c r="J592" s="27"/>
      <c r="K592" s="27"/>
      <c r="L592" s="27"/>
      <c r="M592" s="27"/>
      <c r="N592" s="27"/>
      <c r="O592" s="27"/>
      <c r="P592" s="27"/>
      <c r="Q592" s="27"/>
      <c r="U592" s="27"/>
      <c r="V592" s="27"/>
      <c r="W592" s="27"/>
      <c r="X592" s="27"/>
      <c r="Y592" s="27"/>
      <c r="Z592" s="27"/>
      <c r="AA592" s="27"/>
      <c r="AB592" s="27"/>
      <c r="AC592" s="27"/>
      <c r="AD592" s="27"/>
      <c r="AE592" s="27"/>
      <c r="AF592" s="27"/>
      <c r="AG592" s="27"/>
      <c r="AH592" s="27"/>
      <c r="AI592" s="27"/>
      <c r="AJ592" s="27"/>
      <c r="AK592" s="27"/>
      <c r="AL592" s="27"/>
      <c r="AM592" s="27"/>
      <c r="AN592" s="27"/>
      <c r="AO592" s="27"/>
      <c r="AP592" s="27"/>
      <c r="AQ592" s="27"/>
      <c r="AR592" s="27"/>
      <c r="AS592" s="27"/>
      <c r="AT592" s="27"/>
      <c r="AU592" s="27"/>
      <c r="AV592" s="27"/>
      <c r="AW592" s="27"/>
      <c r="AX592" s="27"/>
      <c r="AY592" s="27"/>
      <c r="AZ592" s="27"/>
    </row>
    <row r="593" spans="3:52">
      <c r="C593" s="27"/>
      <c r="D593" s="27"/>
      <c r="E593" s="27"/>
      <c r="F593" s="27"/>
      <c r="G593" s="27"/>
      <c r="H593" s="27"/>
      <c r="I593" s="27"/>
      <c r="J593" s="27"/>
      <c r="K593" s="27"/>
      <c r="L593" s="27"/>
      <c r="M593" s="27"/>
      <c r="N593" s="27"/>
      <c r="O593" s="27"/>
      <c r="P593" s="27"/>
      <c r="Q593" s="27"/>
      <c r="U593" s="27"/>
      <c r="V593" s="27"/>
      <c r="W593" s="27"/>
      <c r="X593" s="27"/>
      <c r="Y593" s="27"/>
      <c r="Z593" s="27"/>
      <c r="AA593" s="27"/>
      <c r="AB593" s="27"/>
      <c r="AC593" s="27"/>
      <c r="AD593" s="27"/>
      <c r="AE593" s="27"/>
      <c r="AF593" s="27"/>
      <c r="AG593" s="27"/>
      <c r="AH593" s="27"/>
      <c r="AI593" s="27"/>
      <c r="AJ593" s="27"/>
      <c r="AK593" s="27"/>
      <c r="AL593" s="27"/>
      <c r="AM593" s="27"/>
      <c r="AN593" s="27"/>
      <c r="AO593" s="27"/>
      <c r="AP593" s="27"/>
      <c r="AQ593" s="27"/>
      <c r="AR593" s="27"/>
      <c r="AS593" s="27"/>
      <c r="AT593" s="27"/>
      <c r="AU593" s="27"/>
      <c r="AV593" s="27"/>
      <c r="AW593" s="27"/>
      <c r="AX593" s="27"/>
      <c r="AY593" s="27"/>
      <c r="AZ593" s="27"/>
    </row>
    <row r="594" spans="3:52">
      <c r="C594" s="27"/>
      <c r="D594" s="27"/>
      <c r="E594" s="27"/>
      <c r="F594" s="27"/>
      <c r="G594" s="27"/>
      <c r="H594" s="27"/>
      <c r="I594" s="27"/>
      <c r="J594" s="27"/>
      <c r="K594" s="27"/>
      <c r="L594" s="27"/>
      <c r="M594" s="27"/>
      <c r="N594" s="27"/>
      <c r="O594" s="27"/>
      <c r="P594" s="27"/>
      <c r="Q594" s="27"/>
      <c r="U594" s="27"/>
      <c r="V594" s="27"/>
      <c r="W594" s="27"/>
      <c r="X594" s="27"/>
      <c r="Y594" s="27"/>
      <c r="Z594" s="27"/>
      <c r="AA594" s="27"/>
      <c r="AB594" s="27"/>
      <c r="AC594" s="27"/>
      <c r="AD594" s="27"/>
      <c r="AE594" s="27"/>
      <c r="AF594" s="27"/>
      <c r="AG594" s="27"/>
      <c r="AH594" s="27"/>
      <c r="AI594" s="27"/>
      <c r="AJ594" s="27"/>
      <c r="AK594" s="27"/>
      <c r="AL594" s="27"/>
      <c r="AM594" s="27"/>
      <c r="AN594" s="27"/>
      <c r="AO594" s="27"/>
      <c r="AP594" s="27"/>
      <c r="AQ594" s="27"/>
      <c r="AR594" s="27"/>
      <c r="AS594" s="27"/>
      <c r="AT594" s="27"/>
      <c r="AU594" s="27"/>
      <c r="AV594" s="27"/>
      <c r="AW594" s="27"/>
      <c r="AX594" s="27"/>
      <c r="AY594" s="27"/>
      <c r="AZ594" s="27"/>
    </row>
    <row r="595" spans="3:52">
      <c r="C595" s="27"/>
      <c r="D595" s="27"/>
      <c r="E595" s="27"/>
      <c r="F595" s="27"/>
      <c r="G595" s="27"/>
      <c r="H595" s="27"/>
      <c r="I595" s="27"/>
      <c r="J595" s="27"/>
      <c r="K595" s="27"/>
      <c r="L595" s="27"/>
      <c r="M595" s="27"/>
      <c r="N595" s="27"/>
      <c r="O595" s="27"/>
      <c r="P595" s="27"/>
      <c r="Q595" s="27"/>
      <c r="U595" s="27"/>
      <c r="V595" s="27"/>
      <c r="W595" s="27"/>
      <c r="X595" s="27"/>
      <c r="Y595" s="27"/>
      <c r="Z595" s="27"/>
      <c r="AA595" s="27"/>
      <c r="AB595" s="27"/>
      <c r="AC595" s="27"/>
      <c r="AD595" s="27"/>
      <c r="AE595" s="27"/>
      <c r="AF595" s="27"/>
      <c r="AG595" s="27"/>
      <c r="AH595" s="27"/>
      <c r="AI595" s="27"/>
      <c r="AJ595" s="27"/>
      <c r="AK595" s="27"/>
      <c r="AL595" s="27"/>
      <c r="AM595" s="27"/>
      <c r="AN595" s="27"/>
      <c r="AO595" s="27"/>
      <c r="AP595" s="27"/>
      <c r="AQ595" s="27"/>
      <c r="AR595" s="27"/>
      <c r="AS595" s="27"/>
      <c r="AT595" s="27"/>
      <c r="AU595" s="27"/>
      <c r="AV595" s="27"/>
      <c r="AW595" s="27"/>
      <c r="AX595" s="27"/>
      <c r="AY595" s="27"/>
      <c r="AZ595" s="27"/>
    </row>
    <row r="596" spans="3:52">
      <c r="C596" s="27"/>
      <c r="D596" s="27"/>
      <c r="E596" s="27"/>
      <c r="F596" s="27"/>
      <c r="G596" s="27"/>
      <c r="H596" s="27"/>
      <c r="I596" s="27"/>
      <c r="J596" s="27"/>
      <c r="K596" s="27"/>
      <c r="L596" s="27"/>
      <c r="M596" s="27"/>
      <c r="N596" s="27"/>
      <c r="O596" s="27"/>
      <c r="P596" s="27"/>
      <c r="Q596" s="27"/>
      <c r="U596" s="27"/>
      <c r="V596" s="27"/>
      <c r="W596" s="27"/>
      <c r="X596" s="27"/>
      <c r="Y596" s="27"/>
      <c r="Z596" s="27"/>
      <c r="AA596" s="27"/>
      <c r="AB596" s="27"/>
      <c r="AC596" s="27"/>
      <c r="AD596" s="27"/>
      <c r="AE596" s="27"/>
      <c r="AF596" s="27"/>
      <c r="AG596" s="27"/>
      <c r="AH596" s="27"/>
      <c r="AI596" s="27"/>
      <c r="AJ596" s="27"/>
      <c r="AK596" s="27"/>
      <c r="AL596" s="27"/>
      <c r="AM596" s="27"/>
      <c r="AN596" s="27"/>
      <c r="AO596" s="27"/>
      <c r="AP596" s="27"/>
      <c r="AQ596" s="27"/>
      <c r="AR596" s="27"/>
      <c r="AS596" s="27"/>
      <c r="AT596" s="27"/>
      <c r="AU596" s="27"/>
      <c r="AV596" s="27"/>
      <c r="AW596" s="27"/>
      <c r="AX596" s="27"/>
      <c r="AY596" s="27"/>
      <c r="AZ596" s="27"/>
    </row>
    <row r="597" spans="3:52">
      <c r="C597" s="27"/>
      <c r="D597" s="27"/>
      <c r="E597" s="27"/>
      <c r="F597" s="27"/>
      <c r="G597" s="27"/>
      <c r="H597" s="27"/>
      <c r="I597" s="27"/>
      <c r="J597" s="27"/>
      <c r="K597" s="27"/>
      <c r="L597" s="27"/>
      <c r="M597" s="27"/>
      <c r="N597" s="27"/>
      <c r="O597" s="27"/>
      <c r="P597" s="27"/>
      <c r="Q597" s="27"/>
      <c r="U597" s="27"/>
      <c r="V597" s="27"/>
      <c r="W597" s="27"/>
      <c r="X597" s="27"/>
      <c r="Y597" s="27"/>
      <c r="Z597" s="27"/>
      <c r="AA597" s="27"/>
      <c r="AB597" s="27"/>
      <c r="AC597" s="27"/>
      <c r="AD597" s="27"/>
      <c r="AE597" s="27"/>
      <c r="AF597" s="27"/>
      <c r="AG597" s="27"/>
      <c r="AH597" s="27"/>
      <c r="AI597" s="27"/>
      <c r="AJ597" s="27"/>
      <c r="AK597" s="27"/>
      <c r="AL597" s="27"/>
      <c r="AM597" s="27"/>
      <c r="AN597" s="27"/>
      <c r="AO597" s="27"/>
      <c r="AP597" s="27"/>
      <c r="AQ597" s="27"/>
      <c r="AR597" s="27"/>
      <c r="AS597" s="27"/>
      <c r="AT597" s="27"/>
      <c r="AU597" s="27"/>
      <c r="AV597" s="27"/>
      <c r="AW597" s="27"/>
      <c r="AX597" s="27"/>
      <c r="AY597" s="27"/>
      <c r="AZ597" s="27"/>
    </row>
    <row r="598" spans="3:52">
      <c r="C598" s="27"/>
      <c r="D598" s="27"/>
      <c r="E598" s="27"/>
      <c r="F598" s="27"/>
      <c r="G598" s="27"/>
      <c r="H598" s="27"/>
      <c r="I598" s="27"/>
      <c r="J598" s="27"/>
      <c r="K598" s="27"/>
      <c r="L598" s="27"/>
      <c r="M598" s="27"/>
      <c r="N598" s="27"/>
      <c r="O598" s="27"/>
      <c r="P598" s="27"/>
      <c r="Q598" s="27"/>
      <c r="U598" s="27"/>
      <c r="V598" s="27"/>
      <c r="W598" s="27"/>
      <c r="X598" s="27"/>
      <c r="Y598" s="27"/>
      <c r="Z598" s="27"/>
      <c r="AA598" s="27"/>
      <c r="AB598" s="27"/>
      <c r="AC598" s="27"/>
      <c r="AD598" s="27"/>
      <c r="AE598" s="27"/>
      <c r="AF598" s="27"/>
      <c r="AG598" s="27"/>
      <c r="AH598" s="27"/>
      <c r="AI598" s="27"/>
      <c r="AJ598" s="27"/>
      <c r="AK598" s="27"/>
      <c r="AL598" s="27"/>
      <c r="AM598" s="27"/>
      <c r="AN598" s="27"/>
      <c r="AO598" s="27"/>
      <c r="AP598" s="27"/>
      <c r="AQ598" s="27"/>
      <c r="AR598" s="27"/>
      <c r="AS598" s="27"/>
      <c r="AT598" s="27"/>
      <c r="AU598" s="27"/>
      <c r="AV598" s="27"/>
      <c r="AW598" s="27"/>
      <c r="AX598" s="27"/>
      <c r="AY598" s="27"/>
      <c r="AZ598" s="27"/>
    </row>
    <row r="599" spans="3:52">
      <c r="C599" s="27"/>
      <c r="D599" s="27"/>
      <c r="E599" s="27"/>
      <c r="F599" s="27"/>
      <c r="G599" s="27"/>
      <c r="H599" s="27"/>
      <c r="I599" s="27"/>
      <c r="J599" s="27"/>
      <c r="K599" s="27"/>
      <c r="L599" s="27"/>
      <c r="M599" s="27"/>
      <c r="N599" s="27"/>
      <c r="O599" s="27"/>
      <c r="P599" s="27"/>
      <c r="Q599" s="27"/>
      <c r="U599" s="27"/>
      <c r="V599" s="27"/>
      <c r="W599" s="27"/>
      <c r="X599" s="27"/>
      <c r="Y599" s="27"/>
      <c r="Z599" s="27"/>
      <c r="AA599" s="27"/>
      <c r="AB599" s="27"/>
      <c r="AC599" s="27"/>
      <c r="AD599" s="27"/>
      <c r="AE599" s="27"/>
      <c r="AF599" s="27"/>
      <c r="AG599" s="27"/>
      <c r="AH599" s="27"/>
      <c r="AI599" s="27"/>
      <c r="AJ599" s="27"/>
      <c r="AK599" s="27"/>
      <c r="AL599" s="27"/>
      <c r="AM599" s="27"/>
      <c r="AN599" s="27"/>
      <c r="AO599" s="27"/>
      <c r="AP599" s="27"/>
      <c r="AQ599" s="27"/>
      <c r="AR599" s="27"/>
      <c r="AS599" s="27"/>
      <c r="AT599" s="27"/>
      <c r="AU599" s="27"/>
      <c r="AV599" s="27"/>
      <c r="AW599" s="27"/>
      <c r="AX599" s="27"/>
      <c r="AY599" s="27"/>
      <c r="AZ599" s="27"/>
    </row>
    <row r="600" spans="3:52">
      <c r="C600" s="27"/>
      <c r="D600" s="27"/>
      <c r="E600" s="27"/>
      <c r="F600" s="27"/>
      <c r="G600" s="27"/>
      <c r="H600" s="27"/>
      <c r="I600" s="27"/>
      <c r="J600" s="27"/>
      <c r="K600" s="27"/>
      <c r="L600" s="27"/>
      <c r="M600" s="27"/>
      <c r="N600" s="27"/>
      <c r="O600" s="27"/>
      <c r="P600" s="27"/>
      <c r="Q600" s="27"/>
      <c r="U600" s="27"/>
      <c r="V600" s="27"/>
      <c r="W600" s="27"/>
      <c r="X600" s="27"/>
      <c r="Y600" s="27"/>
      <c r="Z600" s="27"/>
      <c r="AA600" s="27"/>
      <c r="AB600" s="27"/>
      <c r="AC600" s="27"/>
      <c r="AD600" s="27"/>
      <c r="AE600" s="27"/>
      <c r="AF600" s="27"/>
      <c r="AG600" s="27"/>
      <c r="AH600" s="27"/>
      <c r="AI600" s="27"/>
      <c r="AJ600" s="27"/>
      <c r="AK600" s="27"/>
      <c r="AL600" s="27"/>
      <c r="AM600" s="27"/>
      <c r="AN600" s="27"/>
      <c r="AO600" s="27"/>
      <c r="AP600" s="27"/>
      <c r="AQ600" s="27"/>
      <c r="AR600" s="27"/>
      <c r="AS600" s="27"/>
      <c r="AT600" s="27"/>
      <c r="AU600" s="27"/>
      <c r="AV600" s="27"/>
      <c r="AW600" s="27"/>
      <c r="AX600" s="27"/>
      <c r="AY600" s="27"/>
      <c r="AZ600" s="27"/>
    </row>
    <row r="601" spans="3:52">
      <c r="C601" s="27"/>
      <c r="D601" s="27"/>
      <c r="E601" s="27"/>
      <c r="F601" s="27"/>
      <c r="G601" s="27"/>
      <c r="H601" s="27"/>
      <c r="I601" s="27"/>
      <c r="J601" s="27"/>
      <c r="K601" s="27"/>
      <c r="L601" s="27"/>
      <c r="M601" s="27"/>
      <c r="N601" s="27"/>
      <c r="O601" s="27"/>
      <c r="P601" s="27"/>
      <c r="Q601" s="27"/>
      <c r="U601" s="27"/>
      <c r="V601" s="27"/>
      <c r="W601" s="27"/>
      <c r="X601" s="27"/>
      <c r="Y601" s="27"/>
      <c r="Z601" s="27"/>
      <c r="AA601" s="27"/>
      <c r="AB601" s="27"/>
      <c r="AC601" s="27"/>
      <c r="AD601" s="27"/>
      <c r="AE601" s="27"/>
      <c r="AF601" s="27"/>
      <c r="AG601" s="27"/>
      <c r="AH601" s="27"/>
      <c r="AI601" s="27"/>
      <c r="AJ601" s="27"/>
      <c r="AK601" s="27"/>
      <c r="AL601" s="27"/>
      <c r="AM601" s="27"/>
      <c r="AN601" s="27"/>
      <c r="AO601" s="27"/>
      <c r="AP601" s="27"/>
      <c r="AQ601" s="27"/>
      <c r="AR601" s="27"/>
      <c r="AS601" s="27"/>
      <c r="AT601" s="27"/>
      <c r="AU601" s="27"/>
      <c r="AV601" s="27"/>
      <c r="AW601" s="27"/>
      <c r="AX601" s="27"/>
      <c r="AY601" s="27"/>
      <c r="AZ601" s="27"/>
    </row>
    <row r="602" spans="3:52">
      <c r="C602" s="27"/>
      <c r="D602" s="27"/>
      <c r="E602" s="27"/>
      <c r="F602" s="27"/>
      <c r="G602" s="27"/>
      <c r="H602" s="27"/>
      <c r="I602" s="27"/>
      <c r="J602" s="27"/>
      <c r="K602" s="27"/>
      <c r="L602" s="27"/>
      <c r="M602" s="27"/>
      <c r="N602" s="27"/>
      <c r="O602" s="27"/>
      <c r="P602" s="27"/>
      <c r="Q602" s="27"/>
      <c r="U602" s="27"/>
      <c r="V602" s="27"/>
      <c r="W602" s="27"/>
      <c r="X602" s="27"/>
      <c r="Y602" s="27"/>
      <c r="Z602" s="27"/>
      <c r="AA602" s="27"/>
      <c r="AB602" s="27"/>
      <c r="AC602" s="27"/>
      <c r="AD602" s="27"/>
      <c r="AE602" s="27"/>
      <c r="AF602" s="27"/>
      <c r="AG602" s="27"/>
      <c r="AH602" s="27"/>
      <c r="AI602" s="27"/>
      <c r="AJ602" s="27"/>
      <c r="AK602" s="27"/>
      <c r="AL602" s="27"/>
      <c r="AM602" s="27"/>
      <c r="AN602" s="27"/>
      <c r="AO602" s="27"/>
      <c r="AP602" s="27"/>
      <c r="AQ602" s="27"/>
      <c r="AR602" s="27"/>
      <c r="AS602" s="27"/>
      <c r="AT602" s="27"/>
      <c r="AU602" s="27"/>
      <c r="AV602" s="27"/>
      <c r="AW602" s="27"/>
      <c r="AX602" s="27"/>
      <c r="AY602" s="27"/>
      <c r="AZ602" s="27"/>
    </row>
    <row r="603" spans="3:52">
      <c r="C603" s="27"/>
      <c r="D603" s="27"/>
      <c r="E603" s="27"/>
      <c r="F603" s="27"/>
      <c r="G603" s="27"/>
      <c r="H603" s="27"/>
      <c r="I603" s="27"/>
      <c r="J603" s="27"/>
      <c r="K603" s="27"/>
      <c r="L603" s="27"/>
      <c r="M603" s="27"/>
      <c r="N603" s="27"/>
      <c r="O603" s="27"/>
      <c r="P603" s="27"/>
      <c r="Q603" s="27"/>
      <c r="U603" s="27"/>
      <c r="V603" s="27"/>
      <c r="W603" s="27"/>
      <c r="X603" s="27"/>
      <c r="Y603" s="27"/>
      <c r="Z603" s="27"/>
      <c r="AA603" s="27"/>
      <c r="AB603" s="27"/>
      <c r="AC603" s="27"/>
      <c r="AD603" s="27"/>
      <c r="AE603" s="27"/>
      <c r="AF603" s="27"/>
      <c r="AG603" s="27"/>
      <c r="AH603" s="27"/>
      <c r="AI603" s="27"/>
      <c r="AJ603" s="27"/>
      <c r="AK603" s="27"/>
      <c r="AL603" s="27"/>
      <c r="AM603" s="27"/>
      <c r="AN603" s="27"/>
      <c r="AO603" s="27"/>
      <c r="AP603" s="27"/>
      <c r="AQ603" s="27"/>
      <c r="AR603" s="27"/>
      <c r="AS603" s="27"/>
      <c r="AT603" s="27"/>
      <c r="AU603" s="27"/>
      <c r="AV603" s="27"/>
      <c r="AW603" s="27"/>
      <c r="AX603" s="27"/>
      <c r="AY603" s="27"/>
      <c r="AZ603" s="27"/>
    </row>
    <row r="604" spans="3:52">
      <c r="C604" s="27"/>
      <c r="D604" s="27"/>
      <c r="E604" s="27"/>
      <c r="F604" s="27"/>
      <c r="G604" s="27"/>
      <c r="H604" s="27"/>
      <c r="I604" s="27"/>
      <c r="J604" s="27"/>
      <c r="K604" s="27"/>
      <c r="L604" s="27"/>
      <c r="M604" s="27"/>
      <c r="N604" s="27"/>
      <c r="O604" s="27"/>
      <c r="P604" s="27"/>
      <c r="Q604" s="27"/>
      <c r="U604" s="27"/>
      <c r="V604" s="27"/>
      <c r="W604" s="27"/>
      <c r="X604" s="27"/>
      <c r="Y604" s="27"/>
      <c r="Z604" s="27"/>
      <c r="AA604" s="27"/>
      <c r="AB604" s="27"/>
      <c r="AC604" s="27"/>
      <c r="AD604" s="27"/>
      <c r="AE604" s="27"/>
      <c r="AF604" s="27"/>
      <c r="AG604" s="27"/>
      <c r="AH604" s="27"/>
      <c r="AI604" s="27"/>
      <c r="AJ604" s="27"/>
      <c r="AK604" s="27"/>
      <c r="AL604" s="27"/>
      <c r="AM604" s="27"/>
      <c r="AN604" s="27"/>
      <c r="AO604" s="27"/>
      <c r="AP604" s="27"/>
      <c r="AQ604" s="27"/>
      <c r="AR604" s="27"/>
      <c r="AS604" s="27"/>
      <c r="AT604" s="27"/>
      <c r="AU604" s="27"/>
      <c r="AV604" s="27"/>
      <c r="AW604" s="27"/>
      <c r="AX604" s="27"/>
      <c r="AY604" s="27"/>
      <c r="AZ604" s="27"/>
    </row>
    <row r="605" spans="3:52">
      <c r="C605" s="27"/>
      <c r="D605" s="27"/>
      <c r="E605" s="27"/>
      <c r="F605" s="27"/>
      <c r="G605" s="27"/>
      <c r="H605" s="27"/>
      <c r="I605" s="27"/>
      <c r="J605" s="27"/>
      <c r="K605" s="27"/>
      <c r="L605" s="27"/>
      <c r="M605" s="27"/>
      <c r="N605" s="27"/>
      <c r="O605" s="27"/>
      <c r="P605" s="27"/>
      <c r="Q605" s="27"/>
      <c r="U605" s="27"/>
      <c r="V605" s="27"/>
      <c r="W605" s="27"/>
      <c r="X605" s="27"/>
      <c r="Y605" s="27"/>
      <c r="Z605" s="27"/>
      <c r="AA605" s="27"/>
      <c r="AB605" s="27"/>
      <c r="AC605" s="27"/>
      <c r="AD605" s="27"/>
      <c r="AE605" s="27"/>
      <c r="AF605" s="27"/>
      <c r="AG605" s="27"/>
      <c r="AH605" s="27"/>
      <c r="AI605" s="27"/>
      <c r="AJ605" s="27"/>
      <c r="AK605" s="27"/>
      <c r="AL605" s="27"/>
      <c r="AM605" s="27"/>
      <c r="AN605" s="27"/>
      <c r="AO605" s="27"/>
      <c r="AP605" s="27"/>
      <c r="AQ605" s="27"/>
      <c r="AR605" s="27"/>
      <c r="AS605" s="27"/>
      <c r="AT605" s="27"/>
      <c r="AU605" s="27"/>
      <c r="AV605" s="27"/>
      <c r="AW605" s="27"/>
      <c r="AX605" s="27"/>
      <c r="AY605" s="27"/>
      <c r="AZ605" s="27"/>
    </row>
    <row r="606" spans="3:52">
      <c r="C606" s="27"/>
      <c r="D606" s="27"/>
      <c r="E606" s="27"/>
      <c r="F606" s="27"/>
      <c r="G606" s="27"/>
      <c r="H606" s="27"/>
      <c r="I606" s="27"/>
      <c r="J606" s="27"/>
      <c r="K606" s="27"/>
      <c r="L606" s="27"/>
      <c r="M606" s="27"/>
      <c r="N606" s="27"/>
      <c r="O606" s="27"/>
      <c r="P606" s="27"/>
      <c r="Q606" s="27"/>
      <c r="U606" s="27"/>
      <c r="V606" s="27"/>
      <c r="W606" s="27"/>
      <c r="X606" s="27"/>
      <c r="Y606" s="27"/>
      <c r="Z606" s="27"/>
      <c r="AA606" s="27"/>
      <c r="AB606" s="27"/>
      <c r="AC606" s="27"/>
      <c r="AD606" s="27"/>
      <c r="AE606" s="27"/>
      <c r="AF606" s="27"/>
      <c r="AG606" s="27"/>
      <c r="AH606" s="27"/>
      <c r="AI606" s="27"/>
      <c r="AJ606" s="27"/>
      <c r="AK606" s="27"/>
      <c r="AL606" s="27"/>
      <c r="AM606" s="27"/>
      <c r="AN606" s="27"/>
      <c r="AO606" s="27"/>
      <c r="AP606" s="27"/>
      <c r="AQ606" s="27"/>
      <c r="AR606" s="27"/>
      <c r="AS606" s="27"/>
      <c r="AT606" s="27"/>
      <c r="AU606" s="27"/>
      <c r="AV606" s="27"/>
      <c r="AW606" s="27"/>
      <c r="AX606" s="27"/>
      <c r="AY606" s="27"/>
      <c r="AZ606" s="27"/>
    </row>
    <row r="607" spans="3:52">
      <c r="C607" s="27"/>
      <c r="D607" s="27"/>
      <c r="E607" s="27"/>
      <c r="F607" s="27"/>
      <c r="G607" s="27"/>
      <c r="H607" s="27"/>
      <c r="I607" s="27"/>
      <c r="J607" s="27"/>
      <c r="K607" s="27"/>
      <c r="L607" s="27"/>
      <c r="M607" s="27"/>
      <c r="N607" s="27"/>
      <c r="O607" s="27"/>
      <c r="P607" s="27"/>
      <c r="Q607" s="27"/>
      <c r="U607" s="27"/>
      <c r="V607" s="27"/>
      <c r="W607" s="27"/>
      <c r="X607" s="27"/>
      <c r="Y607" s="27"/>
      <c r="Z607" s="27"/>
      <c r="AA607" s="27"/>
      <c r="AB607" s="27"/>
      <c r="AC607" s="27"/>
      <c r="AD607" s="27"/>
      <c r="AE607" s="27"/>
      <c r="AF607" s="27"/>
      <c r="AG607" s="27"/>
      <c r="AH607" s="27"/>
      <c r="AI607" s="27"/>
      <c r="AJ607" s="27"/>
      <c r="AK607" s="27"/>
      <c r="AL607" s="27"/>
      <c r="AM607" s="27"/>
      <c r="AN607" s="27"/>
      <c r="AO607" s="27"/>
      <c r="AP607" s="27"/>
      <c r="AQ607" s="27"/>
      <c r="AR607" s="27"/>
      <c r="AS607" s="27"/>
      <c r="AT607" s="27"/>
      <c r="AU607" s="27"/>
      <c r="AV607" s="27"/>
      <c r="AW607" s="27"/>
      <c r="AX607" s="27"/>
      <c r="AY607" s="27"/>
      <c r="AZ607" s="27"/>
    </row>
    <row r="608" spans="3:52">
      <c r="C608" s="27"/>
      <c r="D608" s="27"/>
      <c r="E608" s="27"/>
      <c r="F608" s="27"/>
      <c r="G608" s="27"/>
      <c r="H608" s="27"/>
      <c r="I608" s="27"/>
      <c r="J608" s="27"/>
      <c r="K608" s="27"/>
      <c r="L608" s="27"/>
      <c r="M608" s="27"/>
      <c r="N608" s="27"/>
      <c r="O608" s="27"/>
      <c r="P608" s="27"/>
      <c r="Q608" s="27"/>
      <c r="U608" s="27"/>
      <c r="V608" s="27"/>
      <c r="W608" s="27"/>
      <c r="X608" s="27"/>
      <c r="Y608" s="27"/>
      <c r="Z608" s="27"/>
      <c r="AA608" s="27"/>
      <c r="AB608" s="27"/>
      <c r="AC608" s="27"/>
      <c r="AD608" s="27"/>
      <c r="AE608" s="27"/>
      <c r="AF608" s="27"/>
      <c r="AG608" s="27"/>
      <c r="AH608" s="27"/>
      <c r="AI608" s="27"/>
      <c r="AJ608" s="27"/>
      <c r="AK608" s="27"/>
      <c r="AL608" s="27"/>
      <c r="AM608" s="27"/>
      <c r="AN608" s="27"/>
      <c r="AO608" s="27"/>
      <c r="AP608" s="27"/>
      <c r="AQ608" s="27"/>
      <c r="AR608" s="27"/>
      <c r="AS608" s="27"/>
      <c r="AT608" s="27"/>
      <c r="AU608" s="27"/>
      <c r="AV608" s="27"/>
      <c r="AW608" s="27"/>
      <c r="AX608" s="27"/>
      <c r="AY608" s="27"/>
      <c r="AZ608" s="27"/>
    </row>
    <row r="609" spans="3:52">
      <c r="C609" s="27"/>
      <c r="D609" s="27"/>
      <c r="E609" s="27"/>
      <c r="F609" s="27"/>
      <c r="G609" s="27"/>
      <c r="H609" s="27"/>
      <c r="I609" s="27"/>
      <c r="J609" s="27"/>
      <c r="K609" s="27"/>
      <c r="L609" s="27"/>
      <c r="M609" s="27"/>
      <c r="N609" s="27"/>
      <c r="O609" s="27"/>
      <c r="P609" s="27"/>
      <c r="Q609" s="27"/>
      <c r="U609" s="27"/>
      <c r="V609" s="27"/>
      <c r="W609" s="27"/>
      <c r="X609" s="27"/>
      <c r="Y609" s="27"/>
      <c r="Z609" s="27"/>
      <c r="AA609" s="27"/>
      <c r="AB609" s="27"/>
      <c r="AC609" s="27"/>
      <c r="AD609" s="27"/>
      <c r="AE609" s="27"/>
      <c r="AF609" s="27"/>
      <c r="AG609" s="27"/>
      <c r="AH609" s="27"/>
      <c r="AI609" s="27"/>
      <c r="AJ609" s="27"/>
      <c r="AK609" s="27"/>
      <c r="AL609" s="27"/>
      <c r="AM609" s="27"/>
      <c r="AN609" s="27"/>
      <c r="AO609" s="27"/>
      <c r="AP609" s="27"/>
      <c r="AQ609" s="27"/>
      <c r="AR609" s="27"/>
      <c r="AS609" s="27"/>
      <c r="AT609" s="27"/>
      <c r="AU609" s="27"/>
      <c r="AV609" s="27"/>
      <c r="AW609" s="27"/>
      <c r="AX609" s="27"/>
      <c r="AY609" s="27"/>
      <c r="AZ609" s="27"/>
    </row>
    <row r="610" spans="3:52">
      <c r="C610" s="27"/>
      <c r="D610" s="27"/>
      <c r="E610" s="27"/>
      <c r="F610" s="27"/>
      <c r="G610" s="27"/>
      <c r="H610" s="27"/>
      <c r="I610" s="27"/>
      <c r="J610" s="27"/>
      <c r="K610" s="27"/>
      <c r="L610" s="27"/>
      <c r="M610" s="27"/>
      <c r="N610" s="27"/>
      <c r="O610" s="27"/>
      <c r="P610" s="27"/>
      <c r="Q610" s="27"/>
      <c r="U610" s="27"/>
      <c r="V610" s="27"/>
      <c r="W610" s="27"/>
      <c r="X610" s="27"/>
      <c r="Y610" s="27"/>
      <c r="Z610" s="27"/>
      <c r="AA610" s="27"/>
      <c r="AB610" s="27"/>
      <c r="AC610" s="27"/>
      <c r="AD610" s="27"/>
      <c r="AE610" s="27"/>
      <c r="AF610" s="27"/>
      <c r="AG610" s="27"/>
      <c r="AH610" s="27"/>
      <c r="AI610" s="27"/>
      <c r="AJ610" s="27"/>
      <c r="AK610" s="27"/>
      <c r="AL610" s="27"/>
      <c r="AM610" s="27"/>
      <c r="AN610" s="27"/>
      <c r="AO610" s="27"/>
      <c r="AP610" s="27"/>
      <c r="AQ610" s="27"/>
      <c r="AR610" s="27"/>
      <c r="AS610" s="27"/>
      <c r="AT610" s="27"/>
      <c r="AU610" s="27"/>
      <c r="AV610" s="27"/>
      <c r="AW610" s="27"/>
      <c r="AX610" s="27"/>
      <c r="AY610" s="27"/>
      <c r="AZ610" s="27"/>
    </row>
    <row r="611" spans="3:52">
      <c r="C611" s="27"/>
      <c r="D611" s="27"/>
      <c r="E611" s="27"/>
      <c r="F611" s="27"/>
      <c r="G611" s="27"/>
      <c r="H611" s="27"/>
      <c r="I611" s="27"/>
      <c r="J611" s="27"/>
      <c r="K611" s="27"/>
      <c r="L611" s="27"/>
      <c r="M611" s="27"/>
      <c r="N611" s="27"/>
      <c r="O611" s="27"/>
      <c r="P611" s="27"/>
      <c r="Q611" s="27"/>
      <c r="U611" s="27"/>
      <c r="V611" s="27"/>
      <c r="W611" s="27"/>
      <c r="X611" s="27"/>
      <c r="Y611" s="27"/>
      <c r="Z611" s="27"/>
      <c r="AA611" s="27"/>
      <c r="AB611" s="27"/>
      <c r="AC611" s="27"/>
      <c r="AD611" s="27"/>
      <c r="AE611" s="27"/>
      <c r="AF611" s="27"/>
      <c r="AG611" s="27"/>
      <c r="AH611" s="27"/>
      <c r="AI611" s="27"/>
      <c r="AJ611" s="27"/>
      <c r="AK611" s="27"/>
      <c r="AL611" s="27"/>
      <c r="AM611" s="27"/>
      <c r="AN611" s="27"/>
      <c r="AO611" s="27"/>
      <c r="AP611" s="27"/>
      <c r="AQ611" s="27"/>
      <c r="AR611" s="27"/>
      <c r="AS611" s="27"/>
      <c r="AT611" s="27"/>
      <c r="AU611" s="27"/>
      <c r="AV611" s="27"/>
      <c r="AW611" s="27"/>
      <c r="AX611" s="27"/>
      <c r="AY611" s="27"/>
      <c r="AZ611" s="27"/>
    </row>
    <row r="612" spans="3:52">
      <c r="C612" s="27"/>
      <c r="D612" s="27"/>
      <c r="E612" s="27"/>
      <c r="F612" s="27"/>
      <c r="G612" s="27"/>
      <c r="H612" s="27"/>
      <c r="I612" s="27"/>
      <c r="J612" s="27"/>
      <c r="K612" s="27"/>
      <c r="L612" s="27"/>
      <c r="M612" s="27"/>
      <c r="N612" s="27"/>
      <c r="O612" s="27"/>
      <c r="P612" s="27"/>
      <c r="Q612" s="27"/>
      <c r="U612" s="27"/>
      <c r="V612" s="27"/>
      <c r="W612" s="27"/>
      <c r="X612" s="27"/>
      <c r="Y612" s="27"/>
      <c r="Z612" s="27"/>
      <c r="AA612" s="27"/>
      <c r="AB612" s="27"/>
      <c r="AC612" s="27"/>
      <c r="AD612" s="27"/>
      <c r="AE612" s="27"/>
      <c r="AF612" s="27"/>
      <c r="AG612" s="27"/>
      <c r="AH612" s="27"/>
      <c r="AI612" s="27"/>
      <c r="AJ612" s="27"/>
      <c r="AK612" s="27"/>
      <c r="AL612" s="27"/>
      <c r="AM612" s="27"/>
      <c r="AN612" s="27"/>
      <c r="AO612" s="27"/>
      <c r="AP612" s="27"/>
      <c r="AQ612" s="27"/>
      <c r="AR612" s="27"/>
      <c r="AS612" s="27"/>
      <c r="AT612" s="27"/>
      <c r="AU612" s="27"/>
      <c r="AV612" s="27"/>
      <c r="AW612" s="27"/>
      <c r="AX612" s="27"/>
      <c r="AY612" s="27"/>
      <c r="AZ612" s="27"/>
    </row>
    <row r="613" spans="3:52">
      <c r="C613" s="27"/>
      <c r="D613" s="27"/>
      <c r="E613" s="27"/>
      <c r="F613" s="27"/>
      <c r="G613" s="27"/>
      <c r="H613" s="27"/>
      <c r="I613" s="27"/>
      <c r="J613" s="27"/>
      <c r="K613" s="27"/>
      <c r="L613" s="27"/>
      <c r="M613" s="27"/>
      <c r="N613" s="27"/>
      <c r="O613" s="27"/>
      <c r="P613" s="27"/>
      <c r="Q613" s="27"/>
      <c r="U613" s="27"/>
      <c r="V613" s="27"/>
      <c r="W613" s="27"/>
      <c r="X613" s="27"/>
      <c r="Y613" s="27"/>
      <c r="Z613" s="27"/>
      <c r="AA613" s="27"/>
      <c r="AB613" s="27"/>
      <c r="AC613" s="27"/>
      <c r="AD613" s="27"/>
      <c r="AE613" s="27"/>
      <c r="AF613" s="27"/>
      <c r="AG613" s="27"/>
      <c r="AH613" s="27"/>
      <c r="AI613" s="27"/>
      <c r="AJ613" s="27"/>
      <c r="AK613" s="27"/>
      <c r="AL613" s="27"/>
      <c r="AM613" s="27"/>
      <c r="AN613" s="27"/>
      <c r="AO613" s="27"/>
      <c r="AP613" s="27"/>
      <c r="AQ613" s="27"/>
      <c r="AR613" s="27"/>
      <c r="AS613" s="27"/>
      <c r="AT613" s="27"/>
      <c r="AU613" s="27"/>
      <c r="AV613" s="27"/>
      <c r="AW613" s="27"/>
      <c r="AX613" s="27"/>
      <c r="AY613" s="27"/>
      <c r="AZ613" s="27"/>
    </row>
    <row r="614" spans="3:52">
      <c r="C614" s="27"/>
      <c r="D614" s="27"/>
      <c r="E614" s="27"/>
      <c r="F614" s="27"/>
      <c r="G614" s="27"/>
      <c r="H614" s="27"/>
      <c r="I614" s="27"/>
      <c r="J614" s="27"/>
      <c r="K614" s="27"/>
      <c r="L614" s="27"/>
      <c r="M614" s="27"/>
      <c r="N614" s="27"/>
      <c r="O614" s="27"/>
      <c r="P614" s="27"/>
      <c r="Q614" s="27"/>
      <c r="U614" s="27"/>
      <c r="V614" s="27"/>
      <c r="W614" s="27"/>
      <c r="X614" s="27"/>
      <c r="Y614" s="27"/>
      <c r="Z614" s="27"/>
      <c r="AA614" s="27"/>
      <c r="AB614" s="27"/>
      <c r="AC614" s="27"/>
      <c r="AD614" s="27"/>
      <c r="AE614" s="27"/>
      <c r="AF614" s="27"/>
      <c r="AG614" s="27"/>
      <c r="AH614" s="27"/>
      <c r="AI614" s="27"/>
      <c r="AJ614" s="27"/>
      <c r="AK614" s="27"/>
      <c r="AL614" s="27"/>
      <c r="AM614" s="27"/>
      <c r="AN614" s="27"/>
      <c r="AO614" s="27"/>
      <c r="AP614" s="27"/>
      <c r="AQ614" s="27"/>
      <c r="AR614" s="27"/>
      <c r="AS614" s="27"/>
      <c r="AT614" s="27"/>
      <c r="AU614" s="27"/>
      <c r="AV614" s="27"/>
      <c r="AW614" s="27"/>
      <c r="AX614" s="27"/>
      <c r="AY614" s="27"/>
      <c r="AZ614" s="27"/>
    </row>
    <row r="615" spans="3:52">
      <c r="C615" s="27"/>
      <c r="D615" s="27"/>
      <c r="E615" s="27"/>
      <c r="F615" s="27"/>
      <c r="G615" s="27"/>
      <c r="H615" s="27"/>
      <c r="I615" s="27"/>
      <c r="J615" s="27"/>
      <c r="K615" s="27"/>
      <c r="L615" s="27"/>
      <c r="M615" s="27"/>
      <c r="N615" s="27"/>
      <c r="O615" s="27"/>
      <c r="P615" s="27"/>
      <c r="Q615" s="27"/>
      <c r="U615" s="27"/>
      <c r="V615" s="27"/>
      <c r="W615" s="27"/>
      <c r="X615" s="27"/>
      <c r="Y615" s="27"/>
      <c r="Z615" s="27"/>
      <c r="AA615" s="27"/>
      <c r="AB615" s="27"/>
      <c r="AC615" s="27"/>
      <c r="AD615" s="27"/>
      <c r="AE615" s="27"/>
      <c r="AF615" s="27"/>
      <c r="AG615" s="27"/>
      <c r="AH615" s="27"/>
      <c r="AI615" s="27"/>
      <c r="AJ615" s="27"/>
      <c r="AK615" s="27"/>
      <c r="AL615" s="27"/>
      <c r="AM615" s="27"/>
      <c r="AN615" s="27"/>
      <c r="AO615" s="27"/>
      <c r="AP615" s="27"/>
      <c r="AQ615" s="27"/>
      <c r="AR615" s="27"/>
      <c r="AS615" s="27"/>
      <c r="AT615" s="27"/>
      <c r="AU615" s="27"/>
      <c r="AV615" s="27"/>
      <c r="AW615" s="27"/>
      <c r="AX615" s="27"/>
      <c r="AY615" s="27"/>
      <c r="AZ615" s="27"/>
    </row>
    <row r="616" spans="3:52">
      <c r="C616" s="27"/>
      <c r="D616" s="27"/>
      <c r="E616" s="27"/>
      <c r="F616" s="27"/>
      <c r="G616" s="27"/>
      <c r="H616" s="27"/>
      <c r="I616" s="27"/>
      <c r="J616" s="27"/>
      <c r="K616" s="27"/>
      <c r="L616" s="27"/>
      <c r="M616" s="27"/>
      <c r="N616" s="27"/>
      <c r="O616" s="27"/>
      <c r="P616" s="27"/>
      <c r="Q616" s="27"/>
      <c r="U616" s="27"/>
      <c r="V616" s="27"/>
      <c r="W616" s="27"/>
      <c r="X616" s="27"/>
      <c r="Y616" s="27"/>
      <c r="Z616" s="27"/>
      <c r="AA616" s="27"/>
      <c r="AB616" s="27"/>
      <c r="AC616" s="27"/>
      <c r="AD616" s="27"/>
      <c r="AE616" s="27"/>
      <c r="AF616" s="27"/>
      <c r="AG616" s="27"/>
      <c r="AH616" s="27"/>
      <c r="AI616" s="27"/>
      <c r="AJ616" s="27"/>
      <c r="AK616" s="27"/>
      <c r="AL616" s="27"/>
      <c r="AM616" s="27"/>
      <c r="AN616" s="27"/>
      <c r="AO616" s="27"/>
      <c r="AP616" s="27"/>
      <c r="AQ616" s="27"/>
      <c r="AR616" s="27"/>
      <c r="AS616" s="27"/>
      <c r="AT616" s="27"/>
      <c r="AU616" s="27"/>
      <c r="AV616" s="27"/>
      <c r="AW616" s="27"/>
      <c r="AX616" s="27"/>
      <c r="AY616" s="27"/>
      <c r="AZ616" s="27"/>
    </row>
    <row r="617" spans="3:52">
      <c r="C617" s="27"/>
      <c r="D617" s="27"/>
      <c r="E617" s="27"/>
      <c r="F617" s="27"/>
      <c r="G617" s="27"/>
      <c r="H617" s="27"/>
      <c r="I617" s="27"/>
      <c r="J617" s="27"/>
      <c r="K617" s="27"/>
      <c r="L617" s="27"/>
      <c r="M617" s="27"/>
      <c r="N617" s="27"/>
      <c r="O617" s="27"/>
      <c r="P617" s="27"/>
      <c r="Q617" s="27"/>
      <c r="U617" s="27"/>
      <c r="V617" s="27"/>
      <c r="W617" s="27"/>
      <c r="X617" s="27"/>
      <c r="Y617" s="27"/>
      <c r="Z617" s="27"/>
      <c r="AA617" s="27"/>
      <c r="AB617" s="27"/>
      <c r="AC617" s="27"/>
      <c r="AD617" s="27"/>
      <c r="AE617" s="27"/>
      <c r="AF617" s="27"/>
      <c r="AG617" s="27"/>
      <c r="AH617" s="27"/>
      <c r="AI617" s="27"/>
      <c r="AJ617" s="27"/>
      <c r="AK617" s="27"/>
      <c r="AL617" s="27"/>
      <c r="AM617" s="27"/>
      <c r="AN617" s="27"/>
      <c r="AO617" s="27"/>
      <c r="AP617" s="27"/>
      <c r="AQ617" s="27"/>
      <c r="AR617" s="27"/>
      <c r="AS617" s="27"/>
      <c r="AT617" s="27"/>
      <c r="AU617" s="27"/>
      <c r="AV617" s="27"/>
      <c r="AW617" s="27"/>
      <c r="AX617" s="27"/>
      <c r="AY617" s="27"/>
      <c r="AZ617" s="27"/>
    </row>
    <row r="618" spans="3:52">
      <c r="C618" s="27"/>
      <c r="D618" s="27"/>
      <c r="E618" s="27"/>
      <c r="F618" s="27"/>
      <c r="G618" s="27"/>
      <c r="H618" s="27"/>
      <c r="I618" s="27"/>
      <c r="J618" s="27"/>
      <c r="K618" s="27"/>
      <c r="L618" s="27"/>
      <c r="M618" s="27"/>
      <c r="N618" s="27"/>
      <c r="O618" s="27"/>
      <c r="P618" s="27"/>
      <c r="Q618" s="27"/>
      <c r="U618" s="27"/>
      <c r="V618" s="27"/>
      <c r="W618" s="27"/>
      <c r="X618" s="27"/>
      <c r="Y618" s="27"/>
      <c r="Z618" s="27"/>
      <c r="AA618" s="27"/>
      <c r="AB618" s="27"/>
      <c r="AC618" s="27"/>
      <c r="AD618" s="27"/>
      <c r="AE618" s="27"/>
      <c r="AF618" s="27"/>
      <c r="AG618" s="27"/>
      <c r="AH618" s="27"/>
      <c r="AI618" s="27"/>
      <c r="AJ618" s="27"/>
      <c r="AK618" s="27"/>
      <c r="AL618" s="27"/>
      <c r="AM618" s="27"/>
      <c r="AN618" s="27"/>
      <c r="AO618" s="27"/>
      <c r="AP618" s="27"/>
      <c r="AQ618" s="27"/>
      <c r="AR618" s="27"/>
      <c r="AS618" s="27"/>
      <c r="AT618" s="27"/>
      <c r="AU618" s="27"/>
      <c r="AV618" s="27"/>
      <c r="AW618" s="27"/>
      <c r="AX618" s="27"/>
      <c r="AY618" s="27"/>
      <c r="AZ618" s="27"/>
    </row>
    <row r="619" spans="3:52">
      <c r="C619" s="27"/>
      <c r="D619" s="27"/>
      <c r="E619" s="27"/>
      <c r="F619" s="27"/>
      <c r="G619" s="27"/>
      <c r="H619" s="27"/>
      <c r="I619" s="27"/>
      <c r="J619" s="27"/>
      <c r="K619" s="27"/>
      <c r="L619" s="27"/>
      <c r="M619" s="27"/>
      <c r="N619" s="27"/>
      <c r="O619" s="27"/>
      <c r="P619" s="27"/>
      <c r="Q619" s="27"/>
      <c r="U619" s="27"/>
      <c r="V619" s="27"/>
      <c r="W619" s="27"/>
      <c r="X619" s="27"/>
      <c r="Y619" s="27"/>
      <c r="Z619" s="27"/>
      <c r="AA619" s="27"/>
      <c r="AB619" s="27"/>
      <c r="AC619" s="27"/>
      <c r="AD619" s="27"/>
      <c r="AE619" s="27"/>
      <c r="AF619" s="27"/>
      <c r="AG619" s="27"/>
      <c r="AH619" s="27"/>
      <c r="AI619" s="27"/>
      <c r="AJ619" s="27"/>
      <c r="AK619" s="27"/>
      <c r="AL619" s="27"/>
      <c r="AM619" s="27"/>
      <c r="AN619" s="27"/>
      <c r="AO619" s="27"/>
      <c r="AP619" s="27"/>
      <c r="AQ619" s="27"/>
      <c r="AR619" s="27"/>
      <c r="AS619" s="27"/>
      <c r="AT619" s="27"/>
      <c r="AU619" s="27"/>
      <c r="AV619" s="27"/>
      <c r="AW619" s="27"/>
      <c r="AX619" s="27"/>
      <c r="AY619" s="27"/>
      <c r="AZ619" s="27"/>
    </row>
    <row r="620" spans="3:52">
      <c r="C620" s="27"/>
      <c r="D620" s="27"/>
      <c r="E620" s="27"/>
      <c r="F620" s="27"/>
      <c r="G620" s="27"/>
      <c r="H620" s="27"/>
      <c r="I620" s="27"/>
      <c r="J620" s="27"/>
      <c r="K620" s="27"/>
      <c r="L620" s="27"/>
      <c r="M620" s="27"/>
      <c r="N620" s="27"/>
      <c r="O620" s="27"/>
      <c r="P620" s="27"/>
      <c r="Q620" s="27"/>
      <c r="U620" s="27"/>
      <c r="V620" s="27"/>
      <c r="W620" s="27"/>
      <c r="X620" s="27"/>
      <c r="Y620" s="27"/>
      <c r="Z620" s="27"/>
      <c r="AA620" s="27"/>
      <c r="AB620" s="27"/>
      <c r="AC620" s="27"/>
      <c r="AD620" s="27"/>
      <c r="AE620" s="27"/>
      <c r="AF620" s="27"/>
      <c r="AG620" s="27"/>
      <c r="AH620" s="27"/>
      <c r="AI620" s="27"/>
      <c r="AJ620" s="27"/>
      <c r="AK620" s="27"/>
      <c r="AL620" s="27"/>
      <c r="AM620" s="27"/>
      <c r="AN620" s="27"/>
      <c r="AO620" s="27"/>
      <c r="AP620" s="27"/>
      <c r="AQ620" s="27"/>
      <c r="AR620" s="27"/>
      <c r="AS620" s="27"/>
      <c r="AT620" s="27"/>
      <c r="AU620" s="27"/>
      <c r="AV620" s="27"/>
      <c r="AW620" s="27"/>
      <c r="AX620" s="27"/>
      <c r="AY620" s="27"/>
      <c r="AZ620" s="27"/>
    </row>
    <row r="621" spans="3:52">
      <c r="C621" s="27"/>
      <c r="D621" s="27"/>
      <c r="E621" s="27"/>
      <c r="F621" s="27"/>
      <c r="G621" s="27"/>
      <c r="H621" s="27"/>
      <c r="I621" s="27"/>
      <c r="J621" s="27"/>
      <c r="K621" s="27"/>
      <c r="L621" s="27"/>
      <c r="M621" s="27"/>
      <c r="N621" s="27"/>
      <c r="O621" s="27"/>
      <c r="P621" s="27"/>
      <c r="Q621" s="27"/>
      <c r="U621" s="27"/>
      <c r="V621" s="27"/>
      <c r="W621" s="27"/>
      <c r="X621" s="27"/>
      <c r="Y621" s="27"/>
      <c r="Z621" s="27"/>
      <c r="AA621" s="27"/>
      <c r="AB621" s="27"/>
      <c r="AC621" s="27"/>
      <c r="AD621" s="27"/>
      <c r="AE621" s="27"/>
      <c r="AF621" s="27"/>
      <c r="AG621" s="27"/>
      <c r="AH621" s="27"/>
      <c r="AI621" s="27"/>
      <c r="AJ621" s="27"/>
      <c r="AK621" s="27"/>
      <c r="AL621" s="27"/>
      <c r="AM621" s="27"/>
      <c r="AN621" s="27"/>
      <c r="AO621" s="27"/>
      <c r="AP621" s="27"/>
      <c r="AQ621" s="27"/>
      <c r="AR621" s="27"/>
      <c r="AS621" s="27"/>
      <c r="AT621" s="27"/>
      <c r="AU621" s="27"/>
      <c r="AV621" s="27"/>
      <c r="AW621" s="27"/>
      <c r="AX621" s="27"/>
      <c r="AY621" s="27"/>
      <c r="AZ621" s="27"/>
    </row>
    <row r="622" spans="3:52">
      <c r="C622" s="27"/>
      <c r="D622" s="27"/>
      <c r="E622" s="27"/>
      <c r="F622" s="27"/>
      <c r="G622" s="27"/>
      <c r="H622" s="27"/>
      <c r="I622" s="27"/>
      <c r="J622" s="27"/>
      <c r="K622" s="27"/>
      <c r="L622" s="27"/>
      <c r="M622" s="27"/>
      <c r="N622" s="27"/>
      <c r="O622" s="27"/>
      <c r="P622" s="27"/>
      <c r="Q622" s="27"/>
      <c r="U622" s="27"/>
      <c r="V622" s="27"/>
      <c r="W622" s="27"/>
      <c r="X622" s="27"/>
      <c r="Y622" s="27"/>
      <c r="Z622" s="27"/>
      <c r="AA622" s="27"/>
      <c r="AB622" s="27"/>
      <c r="AC622" s="27"/>
      <c r="AD622" s="27"/>
      <c r="AE622" s="27"/>
      <c r="AF622" s="27"/>
      <c r="AG622" s="27"/>
      <c r="AH622" s="27"/>
      <c r="AI622" s="27"/>
      <c r="AJ622" s="27"/>
      <c r="AK622" s="27"/>
      <c r="AL622" s="27"/>
      <c r="AM622" s="27"/>
      <c r="AN622" s="27"/>
      <c r="AO622" s="27"/>
      <c r="AP622" s="27"/>
      <c r="AQ622" s="27"/>
      <c r="AR622" s="27"/>
      <c r="AS622" s="27"/>
      <c r="AT622" s="27"/>
      <c r="AU622" s="27"/>
      <c r="AV622" s="27"/>
      <c r="AW622" s="27"/>
      <c r="AX622" s="27"/>
      <c r="AY622" s="27"/>
      <c r="AZ622" s="27"/>
    </row>
    <row r="623" spans="3:52">
      <c r="C623" s="27"/>
      <c r="D623" s="27"/>
      <c r="E623" s="27"/>
      <c r="F623" s="27"/>
      <c r="G623" s="27"/>
      <c r="H623" s="27"/>
      <c r="I623" s="27"/>
      <c r="J623" s="27"/>
      <c r="K623" s="27"/>
      <c r="L623" s="27"/>
      <c r="M623" s="27"/>
      <c r="N623" s="27"/>
      <c r="O623" s="27"/>
      <c r="P623" s="27"/>
      <c r="Q623" s="27"/>
      <c r="U623" s="27"/>
      <c r="V623" s="27"/>
      <c r="W623" s="27"/>
      <c r="X623" s="27"/>
      <c r="Y623" s="27"/>
      <c r="Z623" s="27"/>
      <c r="AA623" s="27"/>
      <c r="AB623" s="27"/>
      <c r="AC623" s="27"/>
      <c r="AD623" s="27"/>
      <c r="AE623" s="27"/>
      <c r="AF623" s="27"/>
      <c r="AG623" s="27"/>
      <c r="AH623" s="27"/>
      <c r="AI623" s="27"/>
      <c r="AJ623" s="27"/>
      <c r="AK623" s="27"/>
      <c r="AL623" s="27"/>
      <c r="AM623" s="27"/>
      <c r="AN623" s="27"/>
      <c r="AO623" s="27"/>
      <c r="AP623" s="27"/>
      <c r="AQ623" s="27"/>
      <c r="AR623" s="27"/>
      <c r="AS623" s="27"/>
      <c r="AT623" s="27"/>
      <c r="AU623" s="27"/>
      <c r="AV623" s="27"/>
      <c r="AW623" s="27"/>
      <c r="AX623" s="27"/>
      <c r="AY623" s="27"/>
      <c r="AZ623" s="27"/>
    </row>
    <row r="624" spans="3:52">
      <c r="C624" s="27"/>
      <c r="D624" s="27"/>
      <c r="E624" s="27"/>
      <c r="F624" s="27"/>
      <c r="G624" s="27"/>
      <c r="H624" s="27"/>
      <c r="I624" s="27"/>
      <c r="J624" s="27"/>
      <c r="K624" s="27"/>
      <c r="L624" s="27"/>
      <c r="M624" s="27"/>
      <c r="N624" s="27"/>
      <c r="O624" s="27"/>
      <c r="P624" s="27"/>
      <c r="Q624" s="27"/>
      <c r="U624" s="27"/>
      <c r="V624" s="27"/>
      <c r="W624" s="27"/>
      <c r="X624" s="27"/>
      <c r="Y624" s="27"/>
      <c r="Z624" s="27"/>
      <c r="AA624" s="27"/>
      <c r="AB624" s="27"/>
      <c r="AC624" s="27"/>
      <c r="AD624" s="27"/>
      <c r="AE624" s="27"/>
      <c r="AF624" s="27"/>
      <c r="AG624" s="27"/>
      <c r="AH624" s="27"/>
      <c r="AI624" s="27"/>
      <c r="AJ624" s="27"/>
      <c r="AK624" s="27"/>
      <c r="AL624" s="27"/>
      <c r="AM624" s="27"/>
      <c r="AN624" s="27"/>
      <c r="AO624" s="27"/>
      <c r="AP624" s="27"/>
      <c r="AQ624" s="27"/>
      <c r="AR624" s="27"/>
      <c r="AS624" s="27"/>
      <c r="AT624" s="27"/>
      <c r="AU624" s="27"/>
      <c r="AV624" s="27"/>
      <c r="AW624" s="27"/>
      <c r="AX624" s="27"/>
      <c r="AY624" s="27"/>
      <c r="AZ624" s="27"/>
    </row>
    <row r="625" spans="3:52">
      <c r="C625" s="27"/>
      <c r="D625" s="27"/>
      <c r="E625" s="27"/>
      <c r="F625" s="27"/>
      <c r="G625" s="27"/>
      <c r="H625" s="27"/>
      <c r="I625" s="27"/>
      <c r="J625" s="27"/>
      <c r="K625" s="27"/>
      <c r="L625" s="27"/>
      <c r="M625" s="27"/>
      <c r="N625" s="27"/>
      <c r="O625" s="27"/>
      <c r="P625" s="27"/>
      <c r="Q625" s="27"/>
      <c r="U625" s="27"/>
      <c r="V625" s="27"/>
      <c r="W625" s="27"/>
      <c r="X625" s="27"/>
      <c r="Y625" s="27"/>
      <c r="Z625" s="27"/>
      <c r="AA625" s="27"/>
      <c r="AB625" s="27"/>
      <c r="AC625" s="27"/>
      <c r="AD625" s="27"/>
      <c r="AE625" s="27"/>
      <c r="AF625" s="27"/>
      <c r="AG625" s="27"/>
      <c r="AH625" s="27"/>
      <c r="AI625" s="27"/>
      <c r="AJ625" s="27"/>
      <c r="AK625" s="27"/>
      <c r="AL625" s="27"/>
      <c r="AM625" s="27"/>
      <c r="AN625" s="27"/>
      <c r="AO625" s="27"/>
      <c r="AP625" s="27"/>
      <c r="AQ625" s="27"/>
      <c r="AR625" s="27"/>
      <c r="AS625" s="27"/>
      <c r="AT625" s="27"/>
      <c r="AU625" s="27"/>
      <c r="AV625" s="27"/>
      <c r="AW625" s="27"/>
      <c r="AX625" s="27"/>
      <c r="AY625" s="27"/>
      <c r="AZ625" s="27"/>
    </row>
    <row r="626" spans="3:52">
      <c r="C626" s="27"/>
      <c r="D626" s="27"/>
      <c r="E626" s="27"/>
      <c r="F626" s="27"/>
      <c r="G626" s="27"/>
      <c r="H626" s="27"/>
      <c r="I626" s="27"/>
      <c r="J626" s="27"/>
      <c r="K626" s="27"/>
      <c r="L626" s="27"/>
      <c r="M626" s="27"/>
      <c r="N626" s="27"/>
      <c r="O626" s="27"/>
      <c r="P626" s="27"/>
      <c r="Q626" s="27"/>
      <c r="U626" s="27"/>
      <c r="V626" s="27"/>
      <c r="W626" s="27"/>
      <c r="X626" s="27"/>
      <c r="Y626" s="27"/>
      <c r="Z626" s="27"/>
      <c r="AA626" s="27"/>
      <c r="AB626" s="27"/>
      <c r="AC626" s="27"/>
      <c r="AD626" s="27"/>
      <c r="AE626" s="27"/>
      <c r="AF626" s="27"/>
      <c r="AG626" s="27"/>
      <c r="AH626" s="27"/>
      <c r="AI626" s="27"/>
      <c r="AJ626" s="27"/>
      <c r="AK626" s="27"/>
      <c r="AL626" s="27"/>
      <c r="AM626" s="27"/>
      <c r="AN626" s="27"/>
      <c r="AO626" s="27"/>
      <c r="AP626" s="27"/>
      <c r="AQ626" s="27"/>
      <c r="AR626" s="27"/>
      <c r="AS626" s="27"/>
      <c r="AT626" s="27"/>
      <c r="AU626" s="27"/>
      <c r="AV626" s="27"/>
      <c r="AW626" s="27"/>
      <c r="AX626" s="27"/>
      <c r="AY626" s="27"/>
      <c r="AZ626" s="27"/>
    </row>
    <row r="627" spans="3:52">
      <c r="C627" s="27"/>
      <c r="D627" s="27"/>
      <c r="E627" s="27"/>
      <c r="F627" s="27"/>
      <c r="G627" s="27"/>
      <c r="H627" s="27"/>
      <c r="I627" s="27"/>
      <c r="J627" s="27"/>
      <c r="K627" s="27"/>
      <c r="L627" s="27"/>
      <c r="M627" s="27"/>
      <c r="N627" s="27"/>
      <c r="O627" s="27"/>
      <c r="P627" s="27"/>
      <c r="Q627" s="27"/>
      <c r="U627" s="27"/>
      <c r="V627" s="27"/>
      <c r="W627" s="27"/>
      <c r="X627" s="27"/>
      <c r="Y627" s="27"/>
      <c r="Z627" s="27"/>
      <c r="AA627" s="27"/>
      <c r="AB627" s="27"/>
      <c r="AC627" s="27"/>
      <c r="AD627" s="27"/>
      <c r="AE627" s="27"/>
      <c r="AF627" s="27"/>
      <c r="AG627" s="27"/>
      <c r="AH627" s="27"/>
      <c r="AI627" s="27"/>
      <c r="AJ627" s="27"/>
      <c r="AK627" s="27"/>
      <c r="AL627" s="27"/>
      <c r="AM627" s="27"/>
      <c r="AN627" s="27"/>
      <c r="AO627" s="27"/>
      <c r="AP627" s="27"/>
      <c r="AQ627" s="27"/>
      <c r="AR627" s="27"/>
      <c r="AS627" s="27"/>
      <c r="AT627" s="27"/>
      <c r="AU627" s="27"/>
      <c r="AV627" s="27"/>
      <c r="AW627" s="27"/>
      <c r="AX627" s="27"/>
      <c r="AY627" s="27"/>
      <c r="AZ627" s="27"/>
    </row>
    <row r="628" spans="3:52">
      <c r="C628" s="27"/>
      <c r="D628" s="27"/>
      <c r="E628" s="27"/>
      <c r="F628" s="27"/>
      <c r="G628" s="27"/>
      <c r="H628" s="27"/>
      <c r="I628" s="27"/>
      <c r="J628" s="27"/>
      <c r="K628" s="27"/>
      <c r="L628" s="27"/>
      <c r="M628" s="27"/>
      <c r="N628" s="27"/>
      <c r="O628" s="27"/>
      <c r="P628" s="27"/>
      <c r="Q628" s="27"/>
      <c r="U628" s="27"/>
      <c r="V628" s="27"/>
      <c r="W628" s="27"/>
      <c r="X628" s="27"/>
      <c r="Y628" s="27"/>
      <c r="Z628" s="27"/>
      <c r="AA628" s="27"/>
      <c r="AB628" s="27"/>
      <c r="AC628" s="27"/>
      <c r="AD628" s="27"/>
      <c r="AE628" s="27"/>
      <c r="AF628" s="27"/>
      <c r="AG628" s="27"/>
      <c r="AH628" s="27"/>
      <c r="AI628" s="27"/>
      <c r="AJ628" s="27"/>
      <c r="AK628" s="27"/>
      <c r="AL628" s="27"/>
      <c r="AM628" s="27"/>
      <c r="AN628" s="27"/>
      <c r="AO628" s="27"/>
      <c r="AP628" s="27"/>
      <c r="AQ628" s="27"/>
      <c r="AR628" s="27"/>
      <c r="AS628" s="27"/>
      <c r="AT628" s="27"/>
      <c r="AU628" s="27"/>
      <c r="AV628" s="27"/>
      <c r="AW628" s="27"/>
      <c r="AX628" s="27"/>
      <c r="AY628" s="27"/>
      <c r="AZ628" s="27"/>
    </row>
    <row r="629" spans="3:52">
      <c r="C629" s="27"/>
      <c r="D629" s="27"/>
      <c r="E629" s="27"/>
      <c r="F629" s="27"/>
      <c r="G629" s="27"/>
      <c r="H629" s="27"/>
      <c r="I629" s="27"/>
      <c r="J629" s="27"/>
      <c r="K629" s="27"/>
      <c r="L629" s="27"/>
      <c r="M629" s="27"/>
      <c r="N629" s="27"/>
      <c r="O629" s="27"/>
      <c r="P629" s="27"/>
      <c r="Q629" s="27"/>
      <c r="U629" s="27"/>
      <c r="V629" s="27"/>
      <c r="W629" s="27"/>
      <c r="X629" s="27"/>
      <c r="Y629" s="27"/>
      <c r="Z629" s="27"/>
      <c r="AA629" s="27"/>
      <c r="AB629" s="27"/>
      <c r="AC629" s="27"/>
      <c r="AD629" s="27"/>
      <c r="AE629" s="27"/>
      <c r="AF629" s="27"/>
      <c r="AG629" s="27"/>
      <c r="AH629" s="27"/>
      <c r="AI629" s="27"/>
      <c r="AJ629" s="27"/>
      <c r="AK629" s="27"/>
      <c r="AL629" s="27"/>
      <c r="AM629" s="27"/>
      <c r="AN629" s="27"/>
      <c r="AO629" s="27"/>
      <c r="AP629" s="27"/>
      <c r="AQ629" s="27"/>
      <c r="AR629" s="27"/>
      <c r="AS629" s="27"/>
      <c r="AT629" s="27"/>
      <c r="AU629" s="27"/>
      <c r="AV629" s="27"/>
      <c r="AW629" s="27"/>
      <c r="AX629" s="27"/>
      <c r="AY629" s="27"/>
      <c r="AZ629" s="27"/>
    </row>
    <row r="630" spans="3:52">
      <c r="C630" s="27"/>
      <c r="D630" s="27"/>
      <c r="E630" s="27"/>
      <c r="F630" s="27"/>
      <c r="G630" s="27"/>
      <c r="H630" s="27"/>
      <c r="I630" s="27"/>
      <c r="J630" s="27"/>
      <c r="K630" s="27"/>
      <c r="L630" s="27"/>
      <c r="M630" s="27"/>
      <c r="N630" s="27"/>
      <c r="O630" s="27"/>
      <c r="P630" s="27"/>
      <c r="Q630" s="27"/>
      <c r="U630" s="27"/>
      <c r="V630" s="27"/>
      <c r="W630" s="27"/>
      <c r="X630" s="27"/>
      <c r="Y630" s="27"/>
      <c r="Z630" s="27"/>
      <c r="AA630" s="27"/>
      <c r="AB630" s="27"/>
      <c r="AC630" s="27"/>
      <c r="AD630" s="27"/>
      <c r="AE630" s="27"/>
      <c r="AF630" s="27"/>
      <c r="AG630" s="27"/>
      <c r="AH630" s="27"/>
      <c r="AI630" s="27"/>
      <c r="AJ630" s="27"/>
      <c r="AK630" s="27"/>
      <c r="AL630" s="27"/>
      <c r="AM630" s="27"/>
      <c r="AN630" s="27"/>
      <c r="AO630" s="27"/>
      <c r="AP630" s="27"/>
      <c r="AQ630" s="27"/>
      <c r="AR630" s="27"/>
      <c r="AS630" s="27"/>
      <c r="AT630" s="27"/>
      <c r="AU630" s="27"/>
      <c r="AV630" s="27"/>
      <c r="AW630" s="27"/>
      <c r="AX630" s="27"/>
      <c r="AY630" s="27"/>
      <c r="AZ630" s="27"/>
    </row>
    <row r="631" spans="3:52">
      <c r="C631" s="27"/>
      <c r="D631" s="27"/>
      <c r="E631" s="27"/>
      <c r="F631" s="27"/>
      <c r="G631" s="27"/>
      <c r="H631" s="27"/>
      <c r="I631" s="27"/>
      <c r="J631" s="27"/>
      <c r="K631" s="27"/>
      <c r="L631" s="27"/>
      <c r="M631" s="27"/>
      <c r="N631" s="27"/>
      <c r="O631" s="27"/>
      <c r="P631" s="27"/>
      <c r="Q631" s="27"/>
      <c r="U631" s="27"/>
      <c r="V631" s="27"/>
      <c r="W631" s="27"/>
      <c r="X631" s="27"/>
      <c r="Y631" s="27"/>
      <c r="Z631" s="27"/>
      <c r="AA631" s="27"/>
      <c r="AB631" s="27"/>
      <c r="AC631" s="27"/>
      <c r="AD631" s="27"/>
      <c r="AE631" s="27"/>
      <c r="AF631" s="27"/>
      <c r="AG631" s="27"/>
      <c r="AH631" s="27"/>
      <c r="AI631" s="27"/>
      <c r="AJ631" s="27"/>
      <c r="AK631" s="27"/>
      <c r="AL631" s="27"/>
      <c r="AM631" s="27"/>
      <c r="AN631" s="27"/>
      <c r="AO631" s="27"/>
      <c r="AP631" s="27"/>
      <c r="AQ631" s="27"/>
      <c r="AR631" s="27"/>
      <c r="AS631" s="27"/>
      <c r="AT631" s="27"/>
      <c r="AU631" s="27"/>
      <c r="AV631" s="27"/>
      <c r="AW631" s="27"/>
      <c r="AX631" s="27"/>
      <c r="AY631" s="27"/>
      <c r="AZ631" s="27"/>
    </row>
    <row r="632" spans="3:52">
      <c r="C632" s="27"/>
      <c r="D632" s="27"/>
      <c r="E632" s="27"/>
      <c r="F632" s="27"/>
      <c r="G632" s="27"/>
      <c r="H632" s="27"/>
      <c r="I632" s="27"/>
      <c r="J632" s="27"/>
      <c r="K632" s="27"/>
      <c r="L632" s="27"/>
      <c r="M632" s="27"/>
      <c r="N632" s="27"/>
      <c r="O632" s="27"/>
      <c r="P632" s="27"/>
      <c r="Q632" s="27"/>
      <c r="U632" s="27"/>
      <c r="V632" s="27"/>
      <c r="W632" s="27"/>
      <c r="X632" s="27"/>
      <c r="Y632" s="27"/>
      <c r="Z632" s="27"/>
      <c r="AA632" s="27"/>
      <c r="AB632" s="27"/>
      <c r="AC632" s="27"/>
      <c r="AD632" s="27"/>
      <c r="AE632" s="27"/>
      <c r="AF632" s="27"/>
      <c r="AG632" s="27"/>
      <c r="AH632" s="27"/>
      <c r="AI632" s="27"/>
      <c r="AJ632" s="27"/>
      <c r="AK632" s="27"/>
      <c r="AL632" s="27"/>
      <c r="AM632" s="27"/>
      <c r="AN632" s="27"/>
      <c r="AO632" s="27"/>
      <c r="AP632" s="27"/>
      <c r="AQ632" s="27"/>
      <c r="AR632" s="27"/>
      <c r="AS632" s="27"/>
      <c r="AT632" s="27"/>
      <c r="AU632" s="27"/>
      <c r="AV632" s="27"/>
      <c r="AW632" s="27"/>
      <c r="AX632" s="27"/>
      <c r="AY632" s="27"/>
      <c r="AZ632" s="27"/>
    </row>
    <row r="633" spans="3:52">
      <c r="C633" s="27"/>
      <c r="D633" s="27"/>
      <c r="E633" s="27"/>
      <c r="F633" s="27"/>
      <c r="G633" s="27"/>
      <c r="H633" s="27"/>
      <c r="I633" s="27"/>
      <c r="J633" s="27"/>
      <c r="K633" s="27"/>
      <c r="L633" s="27"/>
      <c r="M633" s="27"/>
      <c r="N633" s="27"/>
      <c r="O633" s="27"/>
      <c r="P633" s="27"/>
      <c r="Q633" s="27"/>
      <c r="U633" s="27"/>
      <c r="V633" s="27"/>
      <c r="W633" s="27"/>
      <c r="X633" s="27"/>
      <c r="Y633" s="27"/>
      <c r="Z633" s="27"/>
      <c r="AA633" s="27"/>
      <c r="AB633" s="27"/>
      <c r="AC633" s="27"/>
      <c r="AD633" s="27"/>
      <c r="AE633" s="27"/>
      <c r="AF633" s="27"/>
      <c r="AG633" s="27"/>
      <c r="AH633" s="27"/>
      <c r="AI633" s="27"/>
      <c r="AJ633" s="27"/>
      <c r="AK633" s="27"/>
      <c r="AL633" s="27"/>
      <c r="AM633" s="27"/>
      <c r="AN633" s="27"/>
      <c r="AO633" s="27"/>
      <c r="AP633" s="27"/>
      <c r="AQ633" s="27"/>
      <c r="AR633" s="27"/>
      <c r="AS633" s="27"/>
      <c r="AT633" s="27"/>
      <c r="AU633" s="27"/>
      <c r="AV633" s="27"/>
      <c r="AW633" s="27"/>
      <c r="AX633" s="27"/>
      <c r="AY633" s="27"/>
      <c r="AZ633" s="27"/>
    </row>
    <row r="634" spans="3:52">
      <c r="C634" s="27"/>
      <c r="D634" s="27"/>
      <c r="E634" s="27"/>
      <c r="F634" s="27"/>
      <c r="G634" s="27"/>
      <c r="H634" s="27"/>
      <c r="I634" s="27"/>
      <c r="J634" s="27"/>
      <c r="K634" s="27"/>
      <c r="L634" s="27"/>
      <c r="M634" s="27"/>
      <c r="N634" s="27"/>
      <c r="O634" s="27"/>
      <c r="P634" s="27"/>
      <c r="Q634" s="27"/>
      <c r="U634" s="27"/>
      <c r="V634" s="27"/>
      <c r="W634" s="27"/>
      <c r="X634" s="27"/>
      <c r="Y634" s="27"/>
      <c r="Z634" s="27"/>
      <c r="AA634" s="27"/>
      <c r="AB634" s="27"/>
      <c r="AC634" s="27"/>
      <c r="AD634" s="27"/>
      <c r="AE634" s="27"/>
      <c r="AF634" s="27"/>
      <c r="AG634" s="27"/>
      <c r="AH634" s="27"/>
      <c r="AI634" s="27"/>
      <c r="AJ634" s="27"/>
      <c r="AK634" s="27"/>
      <c r="AL634" s="27"/>
      <c r="AM634" s="27"/>
      <c r="AN634" s="27"/>
      <c r="AO634" s="27"/>
      <c r="AP634" s="27"/>
      <c r="AQ634" s="27"/>
      <c r="AR634" s="27"/>
      <c r="AS634" s="27"/>
      <c r="AT634" s="27"/>
      <c r="AU634" s="27"/>
      <c r="AV634" s="27"/>
      <c r="AW634" s="27"/>
      <c r="AX634" s="27"/>
      <c r="AY634" s="27"/>
      <c r="AZ634" s="27"/>
    </row>
    <row r="635" spans="3:52">
      <c r="C635" s="27"/>
      <c r="D635" s="27"/>
      <c r="E635" s="27"/>
      <c r="F635" s="27"/>
      <c r="G635" s="27"/>
      <c r="H635" s="27"/>
      <c r="I635" s="27"/>
      <c r="J635" s="27"/>
      <c r="K635" s="27"/>
      <c r="L635" s="27"/>
      <c r="M635" s="27"/>
      <c r="N635" s="27"/>
      <c r="O635" s="27"/>
      <c r="P635" s="27"/>
      <c r="Q635" s="27"/>
      <c r="U635" s="27"/>
      <c r="V635" s="27"/>
      <c r="W635" s="27"/>
      <c r="X635" s="27"/>
      <c r="Y635" s="27"/>
      <c r="Z635" s="27"/>
      <c r="AA635" s="27"/>
      <c r="AB635" s="27"/>
      <c r="AC635" s="27"/>
      <c r="AD635" s="27"/>
      <c r="AE635" s="27"/>
      <c r="AF635" s="27"/>
      <c r="AG635" s="27"/>
      <c r="AH635" s="27"/>
      <c r="AI635" s="27"/>
      <c r="AJ635" s="27"/>
      <c r="AK635" s="27"/>
      <c r="AL635" s="27"/>
      <c r="AM635" s="27"/>
      <c r="AN635" s="27"/>
      <c r="AO635" s="27"/>
      <c r="AP635" s="27"/>
      <c r="AQ635" s="27"/>
      <c r="AR635" s="27"/>
      <c r="AS635" s="27"/>
      <c r="AT635" s="27"/>
      <c r="AU635" s="27"/>
      <c r="AV635" s="27"/>
      <c r="AW635" s="27"/>
      <c r="AX635" s="27"/>
      <c r="AY635" s="27"/>
      <c r="AZ635" s="27"/>
    </row>
    <row r="636" spans="3:52">
      <c r="C636" s="27"/>
      <c r="D636" s="27"/>
      <c r="E636" s="27"/>
      <c r="F636" s="27"/>
      <c r="G636" s="27"/>
      <c r="H636" s="27"/>
      <c r="I636" s="27"/>
      <c r="J636" s="27"/>
      <c r="K636" s="27"/>
      <c r="L636" s="27"/>
      <c r="M636" s="27"/>
      <c r="N636" s="27"/>
      <c r="O636" s="27"/>
      <c r="P636" s="27"/>
      <c r="Q636" s="27"/>
      <c r="U636" s="27"/>
      <c r="V636" s="27"/>
      <c r="W636" s="27"/>
      <c r="X636" s="27"/>
      <c r="Y636" s="27"/>
      <c r="Z636" s="27"/>
      <c r="AA636" s="27"/>
      <c r="AB636" s="27"/>
      <c r="AC636" s="27"/>
      <c r="AD636" s="27"/>
      <c r="AE636" s="27"/>
      <c r="AF636" s="27"/>
      <c r="AG636" s="27"/>
      <c r="AH636" s="27"/>
      <c r="AI636" s="27"/>
      <c r="AJ636" s="27"/>
      <c r="AK636" s="27"/>
      <c r="AL636" s="27"/>
      <c r="AM636" s="27"/>
      <c r="AN636" s="27"/>
      <c r="AO636" s="27"/>
      <c r="AP636" s="27"/>
      <c r="AQ636" s="27"/>
      <c r="AR636" s="27"/>
      <c r="AS636" s="27"/>
      <c r="AT636" s="27"/>
      <c r="AU636" s="27"/>
      <c r="AV636" s="27"/>
      <c r="AW636" s="27"/>
      <c r="AX636" s="27"/>
      <c r="AY636" s="27"/>
      <c r="AZ636" s="27"/>
    </row>
    <row r="637" spans="3:52">
      <c r="C637" s="27"/>
      <c r="D637" s="27"/>
      <c r="E637" s="27"/>
      <c r="F637" s="27"/>
      <c r="G637" s="27"/>
      <c r="H637" s="27"/>
      <c r="I637" s="27"/>
      <c r="J637" s="27"/>
      <c r="K637" s="27"/>
      <c r="L637" s="27"/>
      <c r="M637" s="27"/>
      <c r="N637" s="27"/>
      <c r="O637" s="27"/>
      <c r="P637" s="27"/>
      <c r="Q637" s="27"/>
      <c r="U637" s="27"/>
      <c r="V637" s="27"/>
      <c r="W637" s="27"/>
      <c r="X637" s="27"/>
      <c r="Y637" s="27"/>
      <c r="Z637" s="27"/>
      <c r="AA637" s="27"/>
      <c r="AB637" s="27"/>
      <c r="AC637" s="27"/>
      <c r="AD637" s="27"/>
      <c r="AE637" s="27"/>
      <c r="AF637" s="27"/>
      <c r="AG637" s="27"/>
      <c r="AH637" s="27"/>
      <c r="AI637" s="27"/>
      <c r="AJ637" s="27"/>
      <c r="AK637" s="27"/>
      <c r="AL637" s="27"/>
      <c r="AM637" s="27"/>
      <c r="AN637" s="27"/>
      <c r="AO637" s="27"/>
      <c r="AP637" s="27"/>
      <c r="AQ637" s="27"/>
      <c r="AR637" s="27"/>
      <c r="AS637" s="27"/>
      <c r="AT637" s="27"/>
      <c r="AU637" s="27"/>
      <c r="AV637" s="27"/>
      <c r="AW637" s="27"/>
      <c r="AX637" s="27"/>
      <c r="AY637" s="27"/>
      <c r="AZ637" s="27"/>
    </row>
    <row r="638" spans="3:52">
      <c r="C638" s="27"/>
      <c r="D638" s="27"/>
      <c r="E638" s="27"/>
      <c r="F638" s="27"/>
      <c r="G638" s="27"/>
      <c r="H638" s="27"/>
      <c r="I638" s="27"/>
      <c r="J638" s="27"/>
      <c r="K638" s="27"/>
      <c r="L638" s="27"/>
      <c r="M638" s="27"/>
      <c r="N638" s="27"/>
      <c r="O638" s="27"/>
      <c r="P638" s="27"/>
      <c r="Q638" s="27"/>
      <c r="U638" s="27"/>
      <c r="V638" s="27"/>
      <c r="W638" s="27"/>
      <c r="X638" s="27"/>
      <c r="Y638" s="27"/>
      <c r="Z638" s="27"/>
      <c r="AA638" s="27"/>
      <c r="AB638" s="27"/>
      <c r="AC638" s="27"/>
      <c r="AD638" s="27"/>
      <c r="AE638" s="27"/>
      <c r="AF638" s="27"/>
      <c r="AG638" s="27"/>
      <c r="AH638" s="27"/>
      <c r="AI638" s="27"/>
      <c r="AJ638" s="27"/>
      <c r="AK638" s="27"/>
      <c r="AL638" s="27"/>
      <c r="AM638" s="27"/>
      <c r="AN638" s="27"/>
      <c r="AO638" s="27"/>
      <c r="AP638" s="27"/>
      <c r="AQ638" s="27"/>
      <c r="AR638" s="27"/>
      <c r="AS638" s="27"/>
      <c r="AT638" s="27"/>
      <c r="AU638" s="27"/>
      <c r="AV638" s="27"/>
      <c r="AW638" s="27"/>
      <c r="AX638" s="27"/>
      <c r="AY638" s="27"/>
      <c r="AZ638" s="27"/>
    </row>
    <row r="639" spans="3:52">
      <c r="C639" s="27"/>
      <c r="D639" s="27"/>
      <c r="E639" s="27"/>
      <c r="F639" s="27"/>
      <c r="G639" s="27"/>
      <c r="H639" s="27"/>
      <c r="I639" s="27"/>
      <c r="J639" s="27"/>
      <c r="K639" s="27"/>
      <c r="L639" s="27"/>
      <c r="M639" s="27"/>
      <c r="N639" s="27"/>
      <c r="O639" s="27"/>
      <c r="P639" s="27"/>
      <c r="Q639" s="27"/>
      <c r="U639" s="27"/>
      <c r="V639" s="27"/>
      <c r="W639" s="27"/>
      <c r="X639" s="27"/>
      <c r="Y639" s="27"/>
      <c r="Z639" s="27"/>
      <c r="AA639" s="27"/>
      <c r="AB639" s="27"/>
      <c r="AC639" s="27"/>
      <c r="AD639" s="27"/>
      <c r="AE639" s="27"/>
      <c r="AF639" s="27"/>
      <c r="AG639" s="27"/>
      <c r="AH639" s="27"/>
      <c r="AI639" s="27"/>
      <c r="AJ639" s="27"/>
      <c r="AK639" s="27"/>
      <c r="AL639" s="27"/>
      <c r="AM639" s="27"/>
      <c r="AN639" s="27"/>
      <c r="AO639" s="27"/>
      <c r="AP639" s="27"/>
      <c r="AQ639" s="27"/>
      <c r="AR639" s="27"/>
      <c r="AS639" s="27"/>
      <c r="AT639" s="27"/>
      <c r="AU639" s="27"/>
      <c r="AV639" s="27"/>
      <c r="AW639" s="27"/>
      <c r="AX639" s="27"/>
      <c r="AY639" s="27"/>
      <c r="AZ639" s="27"/>
    </row>
    <row r="640" spans="3:52">
      <c r="C640" s="27"/>
      <c r="D640" s="27"/>
      <c r="E640" s="27"/>
      <c r="F640" s="27"/>
      <c r="G640" s="27"/>
      <c r="H640" s="27"/>
      <c r="I640" s="27"/>
      <c r="J640" s="27"/>
      <c r="K640" s="27"/>
      <c r="L640" s="27"/>
      <c r="M640" s="27"/>
      <c r="N640" s="27"/>
      <c r="O640" s="27"/>
      <c r="P640" s="27"/>
      <c r="Q640" s="27"/>
      <c r="U640" s="27"/>
      <c r="V640" s="27"/>
      <c r="W640" s="27"/>
      <c r="X640" s="27"/>
      <c r="Y640" s="27"/>
      <c r="Z640" s="27"/>
      <c r="AA640" s="27"/>
      <c r="AB640" s="27"/>
      <c r="AC640" s="27"/>
      <c r="AD640" s="27"/>
      <c r="AE640" s="27"/>
      <c r="AF640" s="27"/>
      <c r="AG640" s="27"/>
      <c r="AH640" s="27"/>
      <c r="AI640" s="27"/>
      <c r="AJ640" s="27"/>
      <c r="AK640" s="27"/>
      <c r="AL640" s="27"/>
      <c r="AM640" s="27"/>
      <c r="AN640" s="27"/>
      <c r="AO640" s="27"/>
      <c r="AP640" s="27"/>
      <c r="AQ640" s="27"/>
      <c r="AR640" s="27"/>
      <c r="AS640" s="27"/>
      <c r="AT640" s="27"/>
      <c r="AU640" s="27"/>
      <c r="AV640" s="27"/>
      <c r="AW640" s="27"/>
      <c r="AX640" s="27"/>
      <c r="AY640" s="27"/>
      <c r="AZ640" s="27"/>
    </row>
    <row r="641" spans="3:52">
      <c r="C641" s="27"/>
      <c r="D641" s="27"/>
      <c r="E641" s="27"/>
      <c r="F641" s="27"/>
      <c r="G641" s="27"/>
      <c r="H641" s="27"/>
      <c r="I641" s="27"/>
      <c r="J641" s="27"/>
      <c r="K641" s="27"/>
      <c r="L641" s="27"/>
      <c r="M641" s="27"/>
      <c r="N641" s="27"/>
      <c r="O641" s="27"/>
      <c r="P641" s="27"/>
      <c r="Q641" s="27"/>
      <c r="U641" s="27"/>
      <c r="V641" s="27"/>
      <c r="W641" s="27"/>
      <c r="X641" s="27"/>
      <c r="Y641" s="27"/>
      <c r="Z641" s="27"/>
      <c r="AA641" s="27"/>
      <c r="AB641" s="27"/>
      <c r="AC641" s="27"/>
      <c r="AD641" s="27"/>
      <c r="AE641" s="27"/>
      <c r="AF641" s="27"/>
      <c r="AG641" s="27"/>
      <c r="AH641" s="27"/>
      <c r="AI641" s="27"/>
      <c r="AJ641" s="27"/>
      <c r="AK641" s="27"/>
      <c r="AL641" s="27"/>
      <c r="AM641" s="27"/>
      <c r="AN641" s="27"/>
      <c r="AO641" s="27"/>
      <c r="AP641" s="27"/>
      <c r="AQ641" s="27"/>
      <c r="AR641" s="27"/>
      <c r="AS641" s="27"/>
      <c r="AT641" s="27"/>
      <c r="AU641" s="27"/>
      <c r="AV641" s="27"/>
      <c r="AW641" s="27"/>
      <c r="AX641" s="27"/>
      <c r="AY641" s="27"/>
      <c r="AZ641" s="27"/>
    </row>
    <row r="642" spans="3:52">
      <c r="C642" s="27"/>
      <c r="D642" s="27"/>
      <c r="E642" s="27"/>
      <c r="F642" s="27"/>
      <c r="G642" s="27"/>
      <c r="H642" s="27"/>
      <c r="I642" s="27"/>
      <c r="J642" s="27"/>
      <c r="K642" s="27"/>
      <c r="L642" s="27"/>
      <c r="M642" s="27"/>
      <c r="N642" s="27"/>
      <c r="O642" s="27"/>
      <c r="P642" s="27"/>
      <c r="Q642" s="27"/>
      <c r="U642" s="27"/>
      <c r="V642" s="27"/>
      <c r="W642" s="27"/>
      <c r="X642" s="27"/>
      <c r="Y642" s="27"/>
      <c r="Z642" s="27"/>
      <c r="AA642" s="27"/>
      <c r="AB642" s="27"/>
      <c r="AC642" s="27"/>
      <c r="AD642" s="27"/>
      <c r="AE642" s="27"/>
      <c r="AF642" s="27"/>
      <c r="AG642" s="27"/>
      <c r="AH642" s="27"/>
      <c r="AI642" s="27"/>
      <c r="AJ642" s="27"/>
      <c r="AK642" s="27"/>
      <c r="AL642" s="27"/>
      <c r="AM642" s="27"/>
      <c r="AN642" s="27"/>
      <c r="AO642" s="27"/>
      <c r="AP642" s="27"/>
      <c r="AQ642" s="27"/>
      <c r="AR642" s="27"/>
      <c r="AS642" s="27"/>
      <c r="AT642" s="27"/>
      <c r="AU642" s="27"/>
      <c r="AV642" s="27"/>
      <c r="AW642" s="27"/>
      <c r="AX642" s="27"/>
      <c r="AY642" s="27"/>
      <c r="AZ642" s="27"/>
    </row>
    <row r="643" spans="3:52">
      <c r="C643" s="27"/>
      <c r="D643" s="27"/>
      <c r="E643" s="27"/>
      <c r="F643" s="27"/>
      <c r="G643" s="27"/>
      <c r="H643" s="27"/>
      <c r="I643" s="27"/>
      <c r="J643" s="27"/>
      <c r="K643" s="27"/>
      <c r="L643" s="27"/>
      <c r="M643" s="27"/>
      <c r="N643" s="27"/>
      <c r="O643" s="27"/>
      <c r="P643" s="27"/>
      <c r="Q643" s="27"/>
      <c r="U643" s="27"/>
      <c r="V643" s="27"/>
      <c r="W643" s="27"/>
      <c r="X643" s="27"/>
      <c r="Y643" s="27"/>
      <c r="Z643" s="27"/>
      <c r="AA643" s="27"/>
      <c r="AB643" s="27"/>
      <c r="AC643" s="27"/>
      <c r="AD643" s="27"/>
      <c r="AE643" s="27"/>
      <c r="AF643" s="27"/>
      <c r="AG643" s="27"/>
      <c r="AH643" s="27"/>
      <c r="AI643" s="27"/>
      <c r="AJ643" s="27"/>
      <c r="AK643" s="27"/>
      <c r="AL643" s="27"/>
      <c r="AM643" s="27"/>
      <c r="AN643" s="27"/>
      <c r="AO643" s="27"/>
      <c r="AP643" s="27"/>
      <c r="AQ643" s="27"/>
      <c r="AR643" s="27"/>
      <c r="AS643" s="27"/>
      <c r="AT643" s="27"/>
      <c r="AU643" s="27"/>
      <c r="AV643" s="27"/>
      <c r="AW643" s="27"/>
      <c r="AX643" s="27"/>
      <c r="AY643" s="27"/>
      <c r="AZ643" s="27"/>
    </row>
    <row r="644" spans="3:52">
      <c r="C644" s="27"/>
      <c r="D644" s="27"/>
      <c r="E644" s="27"/>
      <c r="F644" s="27"/>
      <c r="G644" s="27"/>
      <c r="H644" s="27"/>
      <c r="I644" s="27"/>
      <c r="J644" s="27"/>
      <c r="K644" s="27"/>
      <c r="L644" s="27"/>
      <c r="M644" s="27"/>
      <c r="N644" s="27"/>
      <c r="O644" s="27"/>
      <c r="P644" s="27"/>
      <c r="Q644" s="27"/>
      <c r="U644" s="27"/>
      <c r="V644" s="27"/>
      <c r="W644" s="27"/>
      <c r="X644" s="27"/>
      <c r="Y644" s="27"/>
      <c r="Z644" s="27"/>
      <c r="AA644" s="27"/>
      <c r="AB644" s="27"/>
      <c r="AC644" s="27"/>
      <c r="AD644" s="27"/>
      <c r="AE644" s="27"/>
      <c r="AF644" s="27"/>
      <c r="AG644" s="27"/>
      <c r="AH644" s="27"/>
      <c r="AI644" s="27"/>
      <c r="AJ644" s="27"/>
      <c r="AK644" s="27"/>
      <c r="AL644" s="27"/>
      <c r="AM644" s="27"/>
      <c r="AN644" s="27"/>
      <c r="AO644" s="27"/>
      <c r="AP644" s="27"/>
      <c r="AQ644" s="27"/>
      <c r="AR644" s="27"/>
      <c r="AS644" s="27"/>
      <c r="AT644" s="27"/>
      <c r="AU644" s="27"/>
      <c r="AV644" s="27"/>
      <c r="AW644" s="27"/>
      <c r="AX644" s="27"/>
      <c r="AY644" s="27"/>
      <c r="AZ644" s="27"/>
    </row>
    <row r="645" spans="3:52">
      <c r="C645" s="27"/>
      <c r="D645" s="27"/>
      <c r="E645" s="27"/>
      <c r="F645" s="27"/>
      <c r="G645" s="27"/>
      <c r="H645" s="27"/>
      <c r="I645" s="27"/>
      <c r="J645" s="27"/>
      <c r="K645" s="27"/>
      <c r="L645" s="27"/>
      <c r="M645" s="27"/>
      <c r="N645" s="27"/>
      <c r="O645" s="27"/>
      <c r="P645" s="27"/>
      <c r="Q645" s="27"/>
      <c r="U645" s="27"/>
      <c r="V645" s="27"/>
      <c r="W645" s="27"/>
      <c r="X645" s="27"/>
      <c r="Y645" s="27"/>
      <c r="Z645" s="27"/>
      <c r="AA645" s="27"/>
      <c r="AB645" s="27"/>
      <c r="AC645" s="27"/>
      <c r="AD645" s="27"/>
      <c r="AE645" s="27"/>
      <c r="AF645" s="27"/>
      <c r="AG645" s="27"/>
      <c r="AH645" s="27"/>
      <c r="AI645" s="27"/>
      <c r="AJ645" s="27"/>
      <c r="AK645" s="27"/>
      <c r="AL645" s="27"/>
      <c r="AM645" s="27"/>
      <c r="AN645" s="27"/>
      <c r="AO645" s="27"/>
      <c r="AP645" s="27"/>
      <c r="AQ645" s="27"/>
      <c r="AR645" s="27"/>
      <c r="AS645" s="27"/>
      <c r="AT645" s="27"/>
      <c r="AU645" s="27"/>
      <c r="AV645" s="27"/>
      <c r="AW645" s="27"/>
      <c r="AX645" s="27"/>
      <c r="AY645" s="27"/>
      <c r="AZ645" s="27"/>
    </row>
    <row r="646" spans="3:52">
      <c r="C646" s="27"/>
      <c r="D646" s="27"/>
      <c r="E646" s="27"/>
      <c r="F646" s="27"/>
      <c r="G646" s="27"/>
      <c r="H646" s="27"/>
      <c r="I646" s="27"/>
      <c r="J646" s="27"/>
      <c r="K646" s="27"/>
      <c r="L646" s="27"/>
      <c r="M646" s="27"/>
      <c r="N646" s="27"/>
      <c r="O646" s="27"/>
      <c r="P646" s="27"/>
      <c r="Q646" s="27"/>
      <c r="U646" s="27"/>
      <c r="V646" s="27"/>
      <c r="W646" s="27"/>
      <c r="X646" s="27"/>
      <c r="Y646" s="27"/>
      <c r="Z646" s="27"/>
      <c r="AA646" s="27"/>
      <c r="AB646" s="27"/>
      <c r="AC646" s="27"/>
      <c r="AD646" s="27"/>
      <c r="AE646" s="27"/>
      <c r="AF646" s="27"/>
      <c r="AG646" s="27"/>
      <c r="AH646" s="27"/>
      <c r="AI646" s="27"/>
      <c r="AJ646" s="27"/>
      <c r="AK646" s="27"/>
      <c r="AL646" s="27"/>
      <c r="AM646" s="27"/>
      <c r="AN646" s="27"/>
      <c r="AO646" s="27"/>
      <c r="AP646" s="27"/>
      <c r="AQ646" s="27"/>
      <c r="AR646" s="27"/>
      <c r="AS646" s="27"/>
      <c r="AT646" s="27"/>
      <c r="AU646" s="27"/>
      <c r="AV646" s="27"/>
      <c r="AW646" s="27"/>
      <c r="AX646" s="27"/>
      <c r="AY646" s="27"/>
      <c r="AZ646" s="27"/>
    </row>
    <row r="647" spans="3:52">
      <c r="C647" s="27"/>
      <c r="D647" s="27"/>
      <c r="E647" s="27"/>
      <c r="F647" s="27"/>
      <c r="G647" s="27"/>
      <c r="H647" s="27"/>
      <c r="I647" s="27"/>
      <c r="J647" s="27"/>
      <c r="K647" s="27"/>
      <c r="L647" s="27"/>
      <c r="M647" s="27"/>
      <c r="N647" s="27"/>
      <c r="O647" s="27"/>
      <c r="P647" s="27"/>
      <c r="Q647" s="27"/>
      <c r="U647" s="27"/>
      <c r="V647" s="27"/>
      <c r="W647" s="27"/>
      <c r="X647" s="27"/>
      <c r="Y647" s="27"/>
      <c r="Z647" s="27"/>
      <c r="AA647" s="27"/>
      <c r="AB647" s="27"/>
      <c r="AC647" s="27"/>
      <c r="AD647" s="27"/>
      <c r="AE647" s="27"/>
      <c r="AF647" s="27"/>
      <c r="AG647" s="27"/>
      <c r="AH647" s="27"/>
      <c r="AI647" s="27"/>
      <c r="AJ647" s="27"/>
      <c r="AK647" s="27"/>
      <c r="AL647" s="27"/>
      <c r="AM647" s="27"/>
      <c r="AN647" s="27"/>
      <c r="AO647" s="27"/>
      <c r="AP647" s="27"/>
      <c r="AQ647" s="27"/>
      <c r="AR647" s="27"/>
      <c r="AS647" s="27"/>
      <c r="AT647" s="27"/>
      <c r="AU647" s="27"/>
      <c r="AV647" s="27"/>
      <c r="AW647" s="27"/>
      <c r="AX647" s="27"/>
      <c r="AY647" s="27"/>
      <c r="AZ647" s="27"/>
    </row>
    <row r="648" spans="3:52">
      <c r="C648" s="27"/>
      <c r="D648" s="27"/>
      <c r="E648" s="27"/>
      <c r="F648" s="27"/>
      <c r="G648" s="27"/>
      <c r="H648" s="27"/>
      <c r="I648" s="27"/>
      <c r="J648" s="27"/>
      <c r="K648" s="27"/>
      <c r="L648" s="27"/>
      <c r="M648" s="27"/>
      <c r="N648" s="27"/>
      <c r="O648" s="27"/>
      <c r="P648" s="27"/>
      <c r="Q648" s="27"/>
      <c r="U648" s="27"/>
      <c r="V648" s="27"/>
      <c r="W648" s="27"/>
      <c r="X648" s="27"/>
      <c r="Y648" s="27"/>
      <c r="Z648" s="27"/>
      <c r="AA648" s="27"/>
      <c r="AB648" s="27"/>
      <c r="AC648" s="27"/>
      <c r="AD648" s="27"/>
      <c r="AE648" s="27"/>
      <c r="AF648" s="27"/>
      <c r="AG648" s="27"/>
      <c r="AH648" s="27"/>
      <c r="AI648" s="27"/>
      <c r="AJ648" s="27"/>
      <c r="AK648" s="27"/>
      <c r="AL648" s="27"/>
      <c r="AM648" s="27"/>
      <c r="AN648" s="27"/>
      <c r="AO648" s="27"/>
      <c r="AP648" s="27"/>
      <c r="AQ648" s="27"/>
      <c r="AR648" s="27"/>
      <c r="AS648" s="27"/>
      <c r="AT648" s="27"/>
      <c r="AU648" s="27"/>
      <c r="AV648" s="27"/>
      <c r="AW648" s="27"/>
      <c r="AX648" s="27"/>
      <c r="AY648" s="27"/>
      <c r="AZ648" s="27"/>
    </row>
    <row r="649" spans="3:52">
      <c r="C649" s="27"/>
      <c r="D649" s="27"/>
      <c r="E649" s="27"/>
      <c r="F649" s="27"/>
      <c r="G649" s="27"/>
      <c r="H649" s="27"/>
      <c r="I649" s="27"/>
      <c r="J649" s="27"/>
      <c r="K649" s="27"/>
      <c r="L649" s="27"/>
      <c r="M649" s="27"/>
      <c r="N649" s="27"/>
      <c r="O649" s="27"/>
      <c r="P649" s="27"/>
      <c r="Q649" s="27"/>
      <c r="U649" s="27"/>
      <c r="V649" s="27"/>
      <c r="W649" s="27"/>
      <c r="X649" s="27"/>
      <c r="Y649" s="27"/>
      <c r="Z649" s="27"/>
      <c r="AA649" s="27"/>
      <c r="AB649" s="27"/>
      <c r="AC649" s="27"/>
      <c r="AD649" s="27"/>
      <c r="AE649" s="27"/>
      <c r="AF649" s="27"/>
      <c r="AG649" s="27"/>
      <c r="AH649" s="27"/>
      <c r="AI649" s="27"/>
      <c r="AJ649" s="27"/>
      <c r="AK649" s="27"/>
      <c r="AL649" s="27"/>
      <c r="AM649" s="27"/>
      <c r="AN649" s="27"/>
      <c r="AO649" s="27"/>
      <c r="AP649" s="27"/>
      <c r="AQ649" s="27"/>
      <c r="AR649" s="27"/>
      <c r="AS649" s="27"/>
      <c r="AT649" s="27"/>
      <c r="AU649" s="27"/>
      <c r="AV649" s="27"/>
      <c r="AW649" s="27"/>
      <c r="AX649" s="27"/>
      <c r="AY649" s="27"/>
      <c r="AZ649" s="27"/>
    </row>
    <row r="650" spans="3:52">
      <c r="C650" s="27"/>
      <c r="D650" s="27"/>
      <c r="E650" s="27"/>
      <c r="F650" s="27"/>
      <c r="G650" s="27"/>
      <c r="H650" s="27"/>
      <c r="I650" s="27"/>
      <c r="J650" s="27"/>
      <c r="K650" s="27"/>
      <c r="L650" s="27"/>
      <c r="M650" s="27"/>
      <c r="N650" s="27"/>
      <c r="O650" s="27"/>
      <c r="P650" s="27"/>
      <c r="Q650" s="27"/>
      <c r="U650" s="27"/>
      <c r="V650" s="27"/>
      <c r="W650" s="27"/>
      <c r="X650" s="27"/>
      <c r="Y650" s="27"/>
      <c r="Z650" s="27"/>
      <c r="AA650" s="27"/>
      <c r="AB650" s="27"/>
      <c r="AC650" s="27"/>
      <c r="AD650" s="27"/>
      <c r="AE650" s="27"/>
      <c r="AF650" s="27"/>
      <c r="AG650" s="27"/>
      <c r="AH650" s="27"/>
      <c r="AI650" s="27"/>
      <c r="AJ650" s="27"/>
      <c r="AK650" s="27"/>
      <c r="AL650" s="27"/>
      <c r="AM650" s="27"/>
      <c r="AN650" s="27"/>
      <c r="AO650" s="27"/>
      <c r="AP650" s="27"/>
      <c r="AQ650" s="27"/>
      <c r="AR650" s="27"/>
      <c r="AS650" s="27"/>
      <c r="AT650" s="27"/>
      <c r="AU650" s="27"/>
      <c r="AV650" s="27"/>
      <c r="AW650" s="27"/>
      <c r="AX650" s="27"/>
      <c r="AY650" s="27"/>
      <c r="AZ650" s="27"/>
    </row>
    <row r="651" spans="3:52">
      <c r="C651" s="27"/>
      <c r="D651" s="27"/>
      <c r="E651" s="27"/>
      <c r="F651" s="27"/>
      <c r="G651" s="27"/>
      <c r="H651" s="27"/>
      <c r="I651" s="27"/>
      <c r="J651" s="27"/>
      <c r="K651" s="27"/>
      <c r="L651" s="27"/>
      <c r="M651" s="27"/>
      <c r="N651" s="27"/>
      <c r="O651" s="27"/>
      <c r="P651" s="27"/>
      <c r="Q651" s="27"/>
      <c r="U651" s="27"/>
      <c r="V651" s="27"/>
      <c r="W651" s="27"/>
      <c r="X651" s="27"/>
      <c r="Y651" s="27"/>
      <c r="Z651" s="27"/>
      <c r="AA651" s="27"/>
      <c r="AB651" s="27"/>
      <c r="AC651" s="27"/>
      <c r="AD651" s="27"/>
      <c r="AE651" s="27"/>
      <c r="AF651" s="27"/>
      <c r="AG651" s="27"/>
      <c r="AH651" s="27"/>
      <c r="AI651" s="27"/>
      <c r="AJ651" s="27"/>
      <c r="AK651" s="27"/>
      <c r="AL651" s="27"/>
      <c r="AM651" s="27"/>
      <c r="AN651" s="27"/>
      <c r="AO651" s="27"/>
      <c r="AP651" s="27"/>
      <c r="AQ651" s="27"/>
      <c r="AR651" s="27"/>
      <c r="AS651" s="27"/>
      <c r="AT651" s="27"/>
      <c r="AU651" s="27"/>
      <c r="AV651" s="27"/>
      <c r="AW651" s="27"/>
      <c r="AX651" s="27"/>
      <c r="AY651" s="27"/>
      <c r="AZ651" s="27"/>
    </row>
    <row r="652" spans="3:52">
      <c r="C652" s="27"/>
      <c r="D652" s="27"/>
      <c r="E652" s="27"/>
      <c r="F652" s="27"/>
      <c r="G652" s="27"/>
      <c r="H652" s="27"/>
      <c r="I652" s="27"/>
      <c r="J652" s="27"/>
      <c r="K652" s="27"/>
      <c r="L652" s="27"/>
      <c r="M652" s="27"/>
      <c r="N652" s="27"/>
      <c r="O652" s="27"/>
      <c r="P652" s="27"/>
      <c r="Q652" s="27"/>
      <c r="U652" s="27"/>
      <c r="V652" s="27"/>
      <c r="W652" s="27"/>
      <c r="X652" s="27"/>
      <c r="Y652" s="27"/>
      <c r="Z652" s="27"/>
      <c r="AA652" s="27"/>
      <c r="AB652" s="27"/>
      <c r="AC652" s="27"/>
      <c r="AD652" s="27"/>
      <c r="AE652" s="27"/>
      <c r="AF652" s="27"/>
      <c r="AG652" s="27"/>
      <c r="AH652" s="27"/>
      <c r="AI652" s="27"/>
      <c r="AJ652" s="27"/>
      <c r="AK652" s="27"/>
      <c r="AL652" s="27"/>
      <c r="AM652" s="27"/>
      <c r="AN652" s="27"/>
      <c r="AO652" s="27"/>
      <c r="AP652" s="27"/>
      <c r="AQ652" s="27"/>
      <c r="AR652" s="27"/>
      <c r="AS652" s="27"/>
      <c r="AT652" s="27"/>
      <c r="AU652" s="27"/>
      <c r="AV652" s="27"/>
      <c r="AW652" s="27"/>
      <c r="AX652" s="27"/>
      <c r="AY652" s="27"/>
      <c r="AZ652" s="27"/>
    </row>
    <row r="653" spans="3:52">
      <c r="C653" s="27"/>
      <c r="D653" s="27"/>
      <c r="E653" s="27"/>
      <c r="F653" s="27"/>
      <c r="G653" s="27"/>
      <c r="H653" s="27"/>
      <c r="I653" s="27"/>
      <c r="J653" s="27"/>
      <c r="K653" s="27"/>
      <c r="L653" s="27"/>
      <c r="M653" s="27"/>
      <c r="N653" s="27"/>
      <c r="O653" s="27"/>
      <c r="P653" s="27"/>
      <c r="Q653" s="27"/>
      <c r="U653" s="27"/>
      <c r="V653" s="27"/>
      <c r="W653" s="27"/>
      <c r="X653" s="27"/>
      <c r="Y653" s="27"/>
      <c r="Z653" s="27"/>
      <c r="AA653" s="27"/>
      <c r="AB653" s="27"/>
      <c r="AC653" s="27"/>
      <c r="AD653" s="27"/>
      <c r="AE653" s="27"/>
      <c r="AF653" s="27"/>
      <c r="AG653" s="27"/>
      <c r="AH653" s="27"/>
      <c r="AI653" s="27"/>
      <c r="AJ653" s="27"/>
      <c r="AK653" s="27"/>
      <c r="AL653" s="27"/>
      <c r="AM653" s="27"/>
      <c r="AN653" s="27"/>
      <c r="AO653" s="27"/>
      <c r="AP653" s="27"/>
      <c r="AQ653" s="27"/>
      <c r="AR653" s="27"/>
      <c r="AS653" s="27"/>
      <c r="AT653" s="27"/>
      <c r="AU653" s="27"/>
      <c r="AV653" s="27"/>
      <c r="AW653" s="27"/>
      <c r="AX653" s="27"/>
      <c r="AY653" s="27"/>
      <c r="AZ653" s="27"/>
    </row>
    <row r="654" spans="3:52">
      <c r="C654" s="27"/>
      <c r="D654" s="27"/>
      <c r="E654" s="27"/>
      <c r="F654" s="27"/>
      <c r="G654" s="27"/>
      <c r="H654" s="27"/>
      <c r="I654" s="27"/>
      <c r="J654" s="27"/>
      <c r="K654" s="27"/>
      <c r="L654" s="27"/>
      <c r="M654" s="27"/>
      <c r="N654" s="27"/>
      <c r="O654" s="27"/>
      <c r="P654" s="27"/>
      <c r="Q654" s="27"/>
      <c r="U654" s="27"/>
      <c r="V654" s="27"/>
      <c r="W654" s="27"/>
      <c r="X654" s="27"/>
      <c r="Y654" s="27"/>
      <c r="Z654" s="27"/>
      <c r="AA654" s="27"/>
      <c r="AB654" s="27"/>
      <c r="AC654" s="27"/>
      <c r="AD654" s="27"/>
      <c r="AE654" s="27"/>
      <c r="AF654" s="27"/>
      <c r="AG654" s="27"/>
      <c r="AH654" s="27"/>
      <c r="AI654" s="27"/>
      <c r="AJ654" s="27"/>
      <c r="AK654" s="27"/>
      <c r="AL654" s="27"/>
      <c r="AM654" s="27"/>
      <c r="AN654" s="27"/>
      <c r="AO654" s="27"/>
      <c r="AP654" s="27"/>
      <c r="AQ654" s="27"/>
      <c r="AR654" s="27"/>
      <c r="AS654" s="27"/>
      <c r="AT654" s="27"/>
      <c r="AU654" s="27"/>
      <c r="AV654" s="27"/>
      <c r="AW654" s="27"/>
      <c r="AX654" s="27"/>
      <c r="AY654" s="27"/>
      <c r="AZ654" s="27"/>
    </row>
    <row r="655" spans="3:52">
      <c r="C655" s="27"/>
      <c r="D655" s="27"/>
      <c r="E655" s="27"/>
      <c r="F655" s="27"/>
      <c r="G655" s="27"/>
      <c r="H655" s="27"/>
      <c r="I655" s="27"/>
      <c r="J655" s="27"/>
      <c r="K655" s="27"/>
      <c r="L655" s="27"/>
      <c r="M655" s="27"/>
      <c r="N655" s="27"/>
      <c r="O655" s="27"/>
      <c r="P655" s="27"/>
      <c r="Q655" s="27"/>
      <c r="U655" s="27"/>
      <c r="V655" s="27"/>
      <c r="W655" s="27"/>
      <c r="X655" s="27"/>
      <c r="Y655" s="27"/>
      <c r="Z655" s="27"/>
      <c r="AA655" s="27"/>
      <c r="AB655" s="27"/>
      <c r="AC655" s="27"/>
      <c r="AD655" s="27"/>
      <c r="AE655" s="27"/>
      <c r="AF655" s="27"/>
      <c r="AG655" s="27"/>
      <c r="AH655" s="27"/>
      <c r="AI655" s="27"/>
      <c r="AJ655" s="27"/>
      <c r="AK655" s="27"/>
      <c r="AL655" s="27"/>
      <c r="AM655" s="27"/>
      <c r="AN655" s="27"/>
      <c r="AO655" s="27"/>
      <c r="AP655" s="27"/>
      <c r="AQ655" s="27"/>
      <c r="AR655" s="27"/>
      <c r="AS655" s="27"/>
      <c r="AT655" s="27"/>
      <c r="AU655" s="27"/>
      <c r="AV655" s="27"/>
      <c r="AW655" s="27"/>
      <c r="AX655" s="27"/>
      <c r="AY655" s="27"/>
      <c r="AZ655" s="27"/>
    </row>
    <row r="656" spans="3:52">
      <c r="C656" s="27"/>
      <c r="D656" s="27"/>
      <c r="E656" s="27"/>
      <c r="F656" s="27"/>
      <c r="G656" s="27"/>
      <c r="H656" s="27"/>
      <c r="I656" s="27"/>
      <c r="J656" s="27"/>
      <c r="K656" s="27"/>
      <c r="L656" s="27"/>
      <c r="M656" s="27"/>
      <c r="N656" s="27"/>
      <c r="O656" s="27"/>
      <c r="P656" s="27"/>
      <c r="Q656" s="27"/>
      <c r="U656" s="27"/>
      <c r="V656" s="27"/>
      <c r="W656" s="27"/>
      <c r="X656" s="27"/>
      <c r="Y656" s="27"/>
      <c r="Z656" s="27"/>
      <c r="AA656" s="27"/>
      <c r="AB656" s="27"/>
      <c r="AC656" s="27"/>
      <c r="AD656" s="27"/>
      <c r="AE656" s="27"/>
      <c r="AF656" s="27"/>
      <c r="AG656" s="27"/>
      <c r="AH656" s="27"/>
      <c r="AI656" s="27"/>
      <c r="AJ656" s="27"/>
      <c r="AK656" s="27"/>
      <c r="AL656" s="27"/>
      <c r="AM656" s="27"/>
      <c r="AN656" s="27"/>
      <c r="AO656" s="27"/>
      <c r="AP656" s="27"/>
      <c r="AQ656" s="27"/>
      <c r="AR656" s="27"/>
      <c r="AS656" s="27"/>
      <c r="AT656" s="27"/>
      <c r="AU656" s="27"/>
      <c r="AV656" s="27"/>
      <c r="AW656" s="27"/>
      <c r="AX656" s="27"/>
      <c r="AY656" s="27"/>
      <c r="AZ656" s="27"/>
    </row>
    <row r="657" spans="3:52">
      <c r="C657" s="27"/>
      <c r="D657" s="27"/>
      <c r="E657" s="27"/>
      <c r="F657" s="27"/>
      <c r="G657" s="27"/>
      <c r="H657" s="27"/>
      <c r="I657" s="27"/>
      <c r="J657" s="27"/>
      <c r="K657" s="27"/>
      <c r="L657" s="27"/>
      <c r="M657" s="27"/>
      <c r="N657" s="27"/>
      <c r="O657" s="27"/>
      <c r="P657" s="27"/>
      <c r="Q657" s="27"/>
      <c r="U657" s="27"/>
      <c r="V657" s="27"/>
      <c r="W657" s="27"/>
      <c r="X657" s="27"/>
      <c r="Y657" s="27"/>
      <c r="Z657" s="27"/>
      <c r="AA657" s="27"/>
      <c r="AB657" s="27"/>
      <c r="AC657" s="27"/>
      <c r="AD657" s="27"/>
      <c r="AE657" s="27"/>
      <c r="AF657" s="27"/>
      <c r="AG657" s="27"/>
      <c r="AH657" s="27"/>
      <c r="AI657" s="27"/>
      <c r="AJ657" s="27"/>
      <c r="AK657" s="27"/>
      <c r="AL657" s="27"/>
      <c r="AM657" s="27"/>
      <c r="AN657" s="27"/>
      <c r="AO657" s="27"/>
      <c r="AP657" s="27"/>
      <c r="AQ657" s="27"/>
      <c r="AR657" s="27"/>
      <c r="AS657" s="27"/>
      <c r="AT657" s="27"/>
      <c r="AU657" s="27"/>
      <c r="AV657" s="27"/>
      <c r="AW657" s="27"/>
      <c r="AX657" s="27"/>
      <c r="AY657" s="27"/>
      <c r="AZ657" s="27"/>
    </row>
    <row r="658" spans="3:52">
      <c r="C658" s="27"/>
      <c r="D658" s="27"/>
      <c r="E658" s="27"/>
      <c r="F658" s="27"/>
      <c r="G658" s="27"/>
      <c r="H658" s="27"/>
      <c r="I658" s="27"/>
      <c r="J658" s="27"/>
      <c r="K658" s="27"/>
      <c r="L658" s="27"/>
      <c r="M658" s="27"/>
      <c r="N658" s="27"/>
      <c r="O658" s="27"/>
      <c r="P658" s="27"/>
      <c r="Q658" s="27"/>
      <c r="U658" s="27"/>
      <c r="V658" s="27"/>
      <c r="W658" s="27"/>
      <c r="X658" s="27"/>
      <c r="Y658" s="27"/>
      <c r="Z658" s="27"/>
      <c r="AA658" s="27"/>
      <c r="AB658" s="27"/>
      <c r="AC658" s="27"/>
      <c r="AD658" s="27"/>
      <c r="AE658" s="27"/>
      <c r="AF658" s="27"/>
      <c r="AG658" s="27"/>
      <c r="AH658" s="27"/>
      <c r="AI658" s="27"/>
      <c r="AJ658" s="27"/>
      <c r="AK658" s="27"/>
      <c r="AL658" s="27"/>
      <c r="AM658" s="27"/>
      <c r="AN658" s="27"/>
      <c r="AO658" s="27"/>
      <c r="AP658" s="27"/>
      <c r="AQ658" s="27"/>
      <c r="AR658" s="27"/>
      <c r="AS658" s="27"/>
      <c r="AT658" s="27"/>
      <c r="AU658" s="27"/>
      <c r="AV658" s="27"/>
      <c r="AW658" s="27"/>
      <c r="AX658" s="27"/>
      <c r="AY658" s="27"/>
      <c r="AZ658" s="27"/>
    </row>
    <row r="659" spans="3:52">
      <c r="C659" s="27"/>
      <c r="D659" s="27"/>
      <c r="E659" s="27"/>
      <c r="F659" s="27"/>
      <c r="G659" s="27"/>
      <c r="H659" s="27"/>
      <c r="I659" s="27"/>
      <c r="J659" s="27"/>
      <c r="K659" s="27"/>
      <c r="L659" s="27"/>
      <c r="M659" s="27"/>
      <c r="N659" s="27"/>
      <c r="O659" s="27"/>
      <c r="P659" s="27"/>
      <c r="Q659" s="27"/>
      <c r="U659" s="27"/>
      <c r="V659" s="27"/>
      <c r="W659" s="27"/>
      <c r="X659" s="27"/>
      <c r="Y659" s="27"/>
      <c r="Z659" s="27"/>
      <c r="AA659" s="27"/>
      <c r="AB659" s="27"/>
      <c r="AC659" s="27"/>
      <c r="AD659" s="27"/>
      <c r="AE659" s="27"/>
      <c r="AF659" s="27"/>
      <c r="AG659" s="27"/>
      <c r="AH659" s="27"/>
      <c r="AI659" s="27"/>
      <c r="AJ659" s="27"/>
      <c r="AK659" s="27"/>
      <c r="AL659" s="27"/>
      <c r="AM659" s="27"/>
      <c r="AN659" s="27"/>
      <c r="AO659" s="27"/>
      <c r="AP659" s="27"/>
      <c r="AQ659" s="27"/>
      <c r="AR659" s="27"/>
      <c r="AS659" s="27"/>
      <c r="AT659" s="27"/>
      <c r="AU659" s="27"/>
      <c r="AV659" s="27"/>
      <c r="AW659" s="27"/>
      <c r="AX659" s="27"/>
      <c r="AY659" s="27"/>
      <c r="AZ659" s="27"/>
    </row>
    <row r="660" spans="3:52">
      <c r="C660" s="27"/>
      <c r="D660" s="27"/>
      <c r="E660" s="27"/>
      <c r="F660" s="27"/>
      <c r="G660" s="27"/>
      <c r="H660" s="27"/>
      <c r="I660" s="27"/>
      <c r="J660" s="27"/>
      <c r="K660" s="27"/>
      <c r="L660" s="27"/>
      <c r="M660" s="27"/>
      <c r="N660" s="27"/>
      <c r="O660" s="27"/>
      <c r="P660" s="27"/>
      <c r="Q660" s="27"/>
      <c r="U660" s="27"/>
      <c r="V660" s="27"/>
      <c r="W660" s="27"/>
      <c r="X660" s="27"/>
      <c r="Y660" s="27"/>
      <c r="Z660" s="27"/>
      <c r="AA660" s="27"/>
      <c r="AB660" s="27"/>
      <c r="AC660" s="27"/>
      <c r="AD660" s="27"/>
      <c r="AE660" s="27"/>
      <c r="AF660" s="27"/>
      <c r="AG660" s="27"/>
      <c r="AH660" s="27"/>
      <c r="AI660" s="27"/>
      <c r="AJ660" s="27"/>
      <c r="AK660" s="27"/>
      <c r="AL660" s="27"/>
      <c r="AM660" s="27"/>
      <c r="AN660" s="27"/>
      <c r="AO660" s="27"/>
      <c r="AP660" s="27"/>
      <c r="AQ660" s="27"/>
      <c r="AR660" s="27"/>
      <c r="AS660" s="27"/>
      <c r="AT660" s="27"/>
      <c r="AU660" s="27"/>
      <c r="AV660" s="27"/>
      <c r="AW660" s="27"/>
      <c r="AX660" s="27"/>
      <c r="AY660" s="27"/>
      <c r="AZ660" s="27"/>
    </row>
    <row r="661" spans="3:52">
      <c r="C661" s="27"/>
      <c r="D661" s="27"/>
      <c r="E661" s="27"/>
      <c r="F661" s="27"/>
      <c r="G661" s="27"/>
      <c r="H661" s="27"/>
      <c r="I661" s="27"/>
      <c r="J661" s="27"/>
      <c r="K661" s="27"/>
      <c r="L661" s="27"/>
      <c r="M661" s="27"/>
      <c r="N661" s="27"/>
      <c r="O661" s="27"/>
      <c r="P661" s="27"/>
      <c r="Q661" s="27"/>
      <c r="U661" s="27"/>
      <c r="V661" s="27"/>
      <c r="W661" s="27"/>
      <c r="X661" s="27"/>
      <c r="Y661" s="27"/>
      <c r="Z661" s="27"/>
      <c r="AA661" s="27"/>
      <c r="AB661" s="27"/>
      <c r="AC661" s="27"/>
      <c r="AD661" s="27"/>
      <c r="AE661" s="27"/>
      <c r="AF661" s="27"/>
      <c r="AG661" s="27"/>
      <c r="AH661" s="27"/>
      <c r="AI661" s="27"/>
      <c r="AJ661" s="27"/>
      <c r="AK661" s="27"/>
      <c r="AL661" s="27"/>
      <c r="AM661" s="27"/>
      <c r="AN661" s="27"/>
      <c r="AO661" s="27"/>
      <c r="AP661" s="27"/>
      <c r="AQ661" s="27"/>
      <c r="AR661" s="27"/>
      <c r="AS661" s="27"/>
      <c r="AT661" s="27"/>
      <c r="AU661" s="27"/>
      <c r="AV661" s="27"/>
      <c r="AW661" s="27"/>
      <c r="AX661" s="27"/>
      <c r="AY661" s="27"/>
      <c r="AZ661" s="27"/>
    </row>
    <row r="662" spans="3:52">
      <c r="C662" s="27"/>
      <c r="D662" s="27"/>
      <c r="E662" s="27"/>
      <c r="F662" s="27"/>
      <c r="G662" s="27"/>
      <c r="H662" s="27"/>
      <c r="I662" s="27"/>
      <c r="J662" s="27"/>
      <c r="K662" s="27"/>
      <c r="L662" s="27"/>
      <c r="M662" s="27"/>
      <c r="N662" s="27"/>
      <c r="O662" s="27"/>
      <c r="P662" s="27"/>
      <c r="Q662" s="27"/>
      <c r="U662" s="27"/>
      <c r="V662" s="27"/>
      <c r="W662" s="27"/>
      <c r="X662" s="27"/>
      <c r="Y662" s="27"/>
      <c r="Z662" s="27"/>
      <c r="AA662" s="27"/>
      <c r="AB662" s="27"/>
      <c r="AC662" s="27"/>
      <c r="AD662" s="27"/>
      <c r="AE662" s="27"/>
      <c r="AF662" s="27"/>
      <c r="AG662" s="27"/>
      <c r="AH662" s="27"/>
      <c r="AI662" s="27"/>
      <c r="AJ662" s="27"/>
      <c r="AK662" s="27"/>
      <c r="AL662" s="27"/>
      <c r="AM662" s="27"/>
      <c r="AN662" s="27"/>
      <c r="AO662" s="27"/>
      <c r="AP662" s="27"/>
      <c r="AQ662" s="27"/>
      <c r="AR662" s="27"/>
      <c r="AS662" s="27"/>
      <c r="AT662" s="27"/>
      <c r="AU662" s="27"/>
      <c r="AV662" s="27"/>
      <c r="AW662" s="27"/>
      <c r="AX662" s="27"/>
      <c r="AY662" s="27"/>
      <c r="AZ662" s="27"/>
    </row>
    <row r="663" spans="3:52">
      <c r="C663" s="27"/>
      <c r="D663" s="27"/>
      <c r="E663" s="27"/>
      <c r="F663" s="27"/>
      <c r="G663" s="27"/>
      <c r="H663" s="27"/>
      <c r="I663" s="27"/>
      <c r="J663" s="27"/>
      <c r="K663" s="27"/>
      <c r="L663" s="27"/>
      <c r="M663" s="27"/>
      <c r="N663" s="27"/>
      <c r="O663" s="27"/>
      <c r="P663" s="27"/>
      <c r="Q663" s="27"/>
      <c r="U663" s="27"/>
      <c r="V663" s="27"/>
      <c r="W663" s="27"/>
      <c r="X663" s="27"/>
      <c r="Y663" s="27"/>
      <c r="Z663" s="27"/>
      <c r="AA663" s="27"/>
      <c r="AB663" s="27"/>
      <c r="AC663" s="27"/>
      <c r="AD663" s="27"/>
      <c r="AE663" s="27"/>
      <c r="AF663" s="27"/>
      <c r="AG663" s="27"/>
      <c r="AH663" s="27"/>
      <c r="AI663" s="27"/>
      <c r="AJ663" s="27"/>
      <c r="AK663" s="27"/>
      <c r="AL663" s="27"/>
      <c r="AM663" s="27"/>
      <c r="AN663" s="27"/>
      <c r="AO663" s="27"/>
      <c r="AP663" s="27"/>
      <c r="AQ663" s="27"/>
      <c r="AR663" s="27"/>
      <c r="AS663" s="27"/>
      <c r="AT663" s="27"/>
      <c r="AU663" s="27"/>
      <c r="AV663" s="27"/>
      <c r="AW663" s="27"/>
      <c r="AX663" s="27"/>
      <c r="AY663" s="27"/>
      <c r="AZ663" s="27"/>
    </row>
    <row r="664" spans="3:52">
      <c r="C664" s="27"/>
      <c r="D664" s="27"/>
      <c r="E664" s="27"/>
      <c r="F664" s="27"/>
      <c r="G664" s="27"/>
      <c r="H664" s="27"/>
      <c r="I664" s="27"/>
      <c r="J664" s="27"/>
      <c r="K664" s="27"/>
      <c r="L664" s="27"/>
      <c r="M664" s="27"/>
      <c r="N664" s="27"/>
      <c r="O664" s="27"/>
      <c r="P664" s="27"/>
      <c r="Q664" s="27"/>
      <c r="U664" s="27"/>
      <c r="V664" s="27"/>
      <c r="W664" s="27"/>
      <c r="X664" s="27"/>
      <c r="Y664" s="27"/>
      <c r="Z664" s="27"/>
      <c r="AA664" s="27"/>
      <c r="AB664" s="27"/>
      <c r="AC664" s="27"/>
      <c r="AD664" s="27"/>
      <c r="AE664" s="27"/>
      <c r="AF664" s="27"/>
      <c r="AG664" s="27"/>
      <c r="AH664" s="27"/>
      <c r="AI664" s="27"/>
      <c r="AJ664" s="27"/>
      <c r="AK664" s="27"/>
      <c r="AL664" s="27"/>
      <c r="AM664" s="27"/>
      <c r="AN664" s="27"/>
      <c r="AO664" s="27"/>
      <c r="AP664" s="27"/>
      <c r="AQ664" s="27"/>
      <c r="AR664" s="27"/>
      <c r="AS664" s="27"/>
      <c r="AT664" s="27"/>
      <c r="AU664" s="27"/>
      <c r="AV664" s="27"/>
      <c r="AW664" s="27"/>
      <c r="AX664" s="27"/>
      <c r="AY664" s="27"/>
      <c r="AZ664" s="27"/>
    </row>
    <row r="665" spans="3:52">
      <c r="C665" s="27"/>
      <c r="D665" s="27"/>
      <c r="E665" s="27"/>
      <c r="F665" s="27"/>
      <c r="G665" s="27"/>
      <c r="H665" s="27"/>
      <c r="I665" s="27"/>
      <c r="J665" s="27"/>
      <c r="K665" s="27"/>
      <c r="L665" s="27"/>
      <c r="M665" s="27"/>
      <c r="N665" s="27"/>
      <c r="O665" s="27"/>
      <c r="P665" s="27"/>
      <c r="Q665" s="27"/>
      <c r="U665" s="27"/>
      <c r="V665" s="27"/>
      <c r="W665" s="27"/>
      <c r="X665" s="27"/>
      <c r="Y665" s="27"/>
      <c r="Z665" s="27"/>
      <c r="AA665" s="27"/>
      <c r="AB665" s="27"/>
      <c r="AC665" s="27"/>
      <c r="AD665" s="27"/>
      <c r="AE665" s="27"/>
      <c r="AF665" s="27"/>
      <c r="AG665" s="27"/>
      <c r="AH665" s="27"/>
      <c r="AI665" s="27"/>
      <c r="AJ665" s="27"/>
      <c r="AK665" s="27"/>
      <c r="AL665" s="27"/>
      <c r="AM665" s="27"/>
      <c r="AN665" s="27"/>
      <c r="AO665" s="27"/>
      <c r="AP665" s="27"/>
      <c r="AQ665" s="27"/>
      <c r="AR665" s="27"/>
      <c r="AS665" s="27"/>
      <c r="AT665" s="27"/>
      <c r="AU665" s="27"/>
      <c r="AV665" s="27"/>
      <c r="AW665" s="27"/>
      <c r="AX665" s="27"/>
      <c r="AY665" s="27"/>
      <c r="AZ665" s="27"/>
    </row>
    <row r="666" spans="3:52">
      <c r="C666" s="27"/>
      <c r="D666" s="27"/>
      <c r="E666" s="27"/>
      <c r="F666" s="27"/>
      <c r="G666" s="27"/>
      <c r="H666" s="27"/>
      <c r="I666" s="27"/>
      <c r="J666" s="27"/>
      <c r="K666" s="27"/>
      <c r="L666" s="27"/>
      <c r="M666" s="27"/>
      <c r="N666" s="27"/>
      <c r="O666" s="27"/>
      <c r="P666" s="27"/>
      <c r="Q666" s="27"/>
      <c r="U666" s="27"/>
      <c r="V666" s="27"/>
      <c r="W666" s="27"/>
      <c r="X666" s="27"/>
      <c r="Y666" s="27"/>
      <c r="Z666" s="27"/>
      <c r="AA666" s="27"/>
      <c r="AB666" s="27"/>
      <c r="AC666" s="27"/>
      <c r="AD666" s="27"/>
      <c r="AE666" s="27"/>
      <c r="AF666" s="27"/>
      <c r="AG666" s="27"/>
      <c r="AH666" s="27"/>
      <c r="AI666" s="27"/>
      <c r="AJ666" s="27"/>
      <c r="AK666" s="27"/>
      <c r="AL666" s="27"/>
      <c r="AM666" s="27"/>
      <c r="AN666" s="27"/>
      <c r="AO666" s="27"/>
      <c r="AP666" s="27"/>
      <c r="AQ666" s="27"/>
      <c r="AR666" s="27"/>
      <c r="AS666" s="27"/>
      <c r="AT666" s="27"/>
      <c r="AU666" s="27"/>
      <c r="AV666" s="27"/>
      <c r="AW666" s="27"/>
      <c r="AX666" s="27"/>
      <c r="AY666" s="27"/>
      <c r="AZ666" s="27"/>
    </row>
    <row r="667" spans="3:52">
      <c r="C667" s="27"/>
      <c r="D667" s="27"/>
      <c r="E667" s="27"/>
      <c r="F667" s="27"/>
      <c r="G667" s="27"/>
      <c r="H667" s="27"/>
      <c r="I667" s="27"/>
      <c r="J667" s="27"/>
      <c r="K667" s="27"/>
      <c r="L667" s="27"/>
      <c r="M667" s="27"/>
      <c r="N667" s="27"/>
      <c r="O667" s="27"/>
      <c r="P667" s="27"/>
      <c r="Q667" s="27"/>
      <c r="U667" s="27"/>
      <c r="V667" s="27"/>
      <c r="W667" s="27"/>
      <c r="X667" s="27"/>
      <c r="Y667" s="27"/>
      <c r="Z667" s="27"/>
      <c r="AA667" s="27"/>
      <c r="AB667" s="27"/>
      <c r="AC667" s="27"/>
      <c r="AD667" s="27"/>
      <c r="AE667" s="27"/>
      <c r="AF667" s="27"/>
      <c r="AG667" s="27"/>
      <c r="AH667" s="27"/>
      <c r="AI667" s="27"/>
      <c r="AJ667" s="27"/>
      <c r="AK667" s="27"/>
      <c r="AL667" s="27"/>
      <c r="AM667" s="27"/>
      <c r="AN667" s="27"/>
      <c r="AO667" s="27"/>
      <c r="AP667" s="27"/>
      <c r="AQ667" s="27"/>
      <c r="AR667" s="27"/>
      <c r="AS667" s="27"/>
      <c r="AT667" s="27"/>
      <c r="AU667" s="27"/>
      <c r="AV667" s="27"/>
      <c r="AW667" s="27"/>
      <c r="AX667" s="27"/>
      <c r="AY667" s="27"/>
      <c r="AZ667" s="27"/>
    </row>
    <row r="668" spans="3:52">
      <c r="C668" s="27"/>
      <c r="D668" s="27"/>
      <c r="E668" s="27"/>
      <c r="F668" s="27"/>
      <c r="G668" s="27"/>
      <c r="H668" s="27"/>
      <c r="I668" s="27"/>
      <c r="J668" s="27"/>
      <c r="K668" s="27"/>
      <c r="L668" s="27"/>
      <c r="M668" s="27"/>
      <c r="N668" s="27"/>
      <c r="O668" s="27"/>
      <c r="P668" s="27"/>
      <c r="Q668" s="27"/>
      <c r="U668" s="27"/>
      <c r="V668" s="27"/>
      <c r="W668" s="27"/>
      <c r="X668" s="27"/>
      <c r="Y668" s="27"/>
      <c r="Z668" s="27"/>
      <c r="AA668" s="27"/>
      <c r="AB668" s="27"/>
      <c r="AC668" s="27"/>
      <c r="AD668" s="27"/>
      <c r="AE668" s="27"/>
      <c r="AF668" s="27"/>
      <c r="AG668" s="27"/>
      <c r="AH668" s="27"/>
      <c r="AI668" s="27"/>
      <c r="AJ668" s="27"/>
      <c r="AK668" s="27"/>
      <c r="AL668" s="27"/>
      <c r="AM668" s="27"/>
      <c r="AN668" s="27"/>
      <c r="AO668" s="27"/>
      <c r="AP668" s="27"/>
      <c r="AQ668" s="27"/>
      <c r="AR668" s="27"/>
      <c r="AS668" s="27"/>
      <c r="AT668" s="27"/>
      <c r="AU668" s="27"/>
      <c r="AV668" s="27"/>
      <c r="AW668" s="27"/>
      <c r="AX668" s="27"/>
      <c r="AY668" s="27"/>
      <c r="AZ668" s="27"/>
    </row>
    <row r="669" spans="3:52">
      <c r="C669" s="27"/>
      <c r="D669" s="27"/>
      <c r="E669" s="27"/>
      <c r="F669" s="27"/>
      <c r="G669" s="27"/>
      <c r="H669" s="27"/>
      <c r="I669" s="27"/>
      <c r="J669" s="27"/>
      <c r="K669" s="27"/>
      <c r="L669" s="27"/>
      <c r="M669" s="27"/>
      <c r="N669" s="27"/>
      <c r="O669" s="27"/>
      <c r="P669" s="27"/>
      <c r="Q669" s="27"/>
      <c r="U669" s="27"/>
      <c r="V669" s="27"/>
      <c r="W669" s="27"/>
      <c r="X669" s="27"/>
      <c r="Y669" s="27"/>
      <c r="Z669" s="27"/>
      <c r="AA669" s="27"/>
      <c r="AB669" s="27"/>
      <c r="AC669" s="27"/>
      <c r="AD669" s="27"/>
      <c r="AE669" s="27"/>
      <c r="AF669" s="27"/>
      <c r="AG669" s="27"/>
      <c r="AH669" s="27"/>
      <c r="AI669" s="27"/>
      <c r="AJ669" s="27"/>
      <c r="AK669" s="27"/>
      <c r="AL669" s="27"/>
      <c r="AM669" s="27"/>
      <c r="AN669" s="27"/>
      <c r="AO669" s="27"/>
      <c r="AP669" s="27"/>
      <c r="AQ669" s="27"/>
      <c r="AR669" s="27"/>
      <c r="AS669" s="27"/>
      <c r="AT669" s="27"/>
      <c r="AU669" s="27"/>
      <c r="AV669" s="27"/>
      <c r="AW669" s="27"/>
      <c r="AX669" s="27"/>
      <c r="AY669" s="27"/>
      <c r="AZ669" s="27"/>
    </row>
    <row r="670" spans="3:52">
      <c r="C670" s="27"/>
      <c r="D670" s="27"/>
      <c r="E670" s="27"/>
      <c r="F670" s="27"/>
      <c r="G670" s="27"/>
      <c r="H670" s="27"/>
      <c r="I670" s="27"/>
      <c r="J670" s="27"/>
      <c r="K670" s="27"/>
      <c r="L670" s="27"/>
      <c r="M670" s="27"/>
      <c r="N670" s="27"/>
      <c r="O670" s="27"/>
      <c r="P670" s="27"/>
      <c r="Q670" s="27"/>
      <c r="U670" s="27"/>
      <c r="V670" s="27"/>
      <c r="W670" s="27"/>
      <c r="X670" s="27"/>
      <c r="Y670" s="27"/>
      <c r="Z670" s="27"/>
      <c r="AA670" s="27"/>
      <c r="AB670" s="27"/>
      <c r="AC670" s="27"/>
      <c r="AD670" s="27"/>
      <c r="AE670" s="27"/>
      <c r="AF670" s="27"/>
      <c r="AG670" s="27"/>
      <c r="AH670" s="27"/>
      <c r="AI670" s="27"/>
      <c r="AJ670" s="27"/>
      <c r="AK670" s="27"/>
      <c r="AL670" s="27"/>
      <c r="AM670" s="27"/>
      <c r="AN670" s="27"/>
      <c r="AO670" s="27"/>
      <c r="AP670" s="27"/>
      <c r="AQ670" s="27"/>
      <c r="AR670" s="27"/>
      <c r="AS670" s="27"/>
      <c r="AT670" s="27"/>
      <c r="AU670" s="27"/>
      <c r="AV670" s="27"/>
      <c r="AW670" s="27"/>
      <c r="AX670" s="27"/>
      <c r="AY670" s="27"/>
      <c r="AZ670" s="27"/>
    </row>
    <row r="671" spans="3:52">
      <c r="C671" s="27"/>
      <c r="D671" s="27"/>
      <c r="E671" s="27"/>
      <c r="F671" s="27"/>
      <c r="G671" s="27"/>
      <c r="H671" s="27"/>
      <c r="I671" s="27"/>
      <c r="J671" s="27"/>
      <c r="K671" s="27"/>
      <c r="L671" s="27"/>
      <c r="M671" s="27"/>
      <c r="N671" s="27"/>
      <c r="O671" s="27"/>
      <c r="P671" s="27"/>
      <c r="Q671" s="27"/>
      <c r="U671" s="27"/>
      <c r="V671" s="27"/>
      <c r="W671" s="27"/>
      <c r="X671" s="27"/>
      <c r="Y671" s="27"/>
      <c r="Z671" s="27"/>
      <c r="AA671" s="27"/>
      <c r="AB671" s="27"/>
      <c r="AC671" s="27"/>
      <c r="AD671" s="27"/>
      <c r="AE671" s="27"/>
      <c r="AF671" s="27"/>
      <c r="AG671" s="27"/>
      <c r="AH671" s="27"/>
      <c r="AI671" s="27"/>
      <c r="AJ671" s="27"/>
      <c r="AK671" s="27"/>
      <c r="AL671" s="27"/>
      <c r="AM671" s="27"/>
      <c r="AN671" s="27"/>
      <c r="AO671" s="27"/>
      <c r="AP671" s="27"/>
      <c r="AQ671" s="27"/>
      <c r="AR671" s="27"/>
      <c r="AS671" s="27"/>
      <c r="AT671" s="27"/>
      <c r="AU671" s="27"/>
      <c r="AV671" s="27"/>
      <c r="AW671" s="27"/>
      <c r="AX671" s="27"/>
      <c r="AY671" s="27"/>
      <c r="AZ671" s="27"/>
    </row>
    <row r="672" spans="3:52">
      <c r="C672" s="27"/>
      <c r="D672" s="27"/>
      <c r="E672" s="27"/>
      <c r="F672" s="27"/>
      <c r="G672" s="27"/>
      <c r="H672" s="27"/>
      <c r="I672" s="27"/>
      <c r="J672" s="27"/>
      <c r="K672" s="27"/>
      <c r="L672" s="27"/>
      <c r="M672" s="27"/>
      <c r="N672" s="27"/>
      <c r="O672" s="27"/>
      <c r="P672" s="27"/>
      <c r="Q672" s="27"/>
      <c r="U672" s="27"/>
      <c r="V672" s="27"/>
      <c r="W672" s="27"/>
      <c r="X672" s="27"/>
      <c r="Y672" s="27"/>
      <c r="Z672" s="27"/>
      <c r="AA672" s="27"/>
      <c r="AB672" s="27"/>
      <c r="AC672" s="27"/>
      <c r="AD672" s="27"/>
      <c r="AE672" s="27"/>
      <c r="AF672" s="27"/>
      <c r="AG672" s="27"/>
      <c r="AH672" s="27"/>
      <c r="AI672" s="27"/>
      <c r="AJ672" s="27"/>
      <c r="AK672" s="27"/>
      <c r="AL672" s="27"/>
      <c r="AM672" s="27"/>
      <c r="AN672" s="27"/>
      <c r="AO672" s="27"/>
      <c r="AP672" s="27"/>
      <c r="AQ672" s="27"/>
      <c r="AR672" s="27"/>
      <c r="AS672" s="27"/>
      <c r="AT672" s="27"/>
      <c r="AU672" s="27"/>
      <c r="AV672" s="27"/>
      <c r="AW672" s="27"/>
      <c r="AX672" s="27"/>
      <c r="AY672" s="27"/>
      <c r="AZ672" s="27"/>
    </row>
    <row r="673" spans="3:52">
      <c r="C673" s="27"/>
      <c r="D673" s="27"/>
      <c r="E673" s="27"/>
      <c r="F673" s="27"/>
      <c r="G673" s="27"/>
      <c r="H673" s="27"/>
      <c r="I673" s="27"/>
      <c r="J673" s="27"/>
      <c r="K673" s="27"/>
      <c r="L673" s="27"/>
      <c r="M673" s="27"/>
      <c r="N673" s="27"/>
      <c r="O673" s="27"/>
      <c r="P673" s="27"/>
      <c r="Q673" s="27"/>
      <c r="U673" s="27"/>
      <c r="V673" s="27"/>
      <c r="W673" s="27"/>
      <c r="X673" s="27"/>
      <c r="Y673" s="27"/>
      <c r="Z673" s="27"/>
      <c r="AA673" s="27"/>
      <c r="AB673" s="27"/>
      <c r="AC673" s="27"/>
      <c r="AD673" s="27"/>
      <c r="AE673" s="27"/>
      <c r="AF673" s="27"/>
      <c r="AG673" s="27"/>
      <c r="AH673" s="27"/>
      <c r="AI673" s="27"/>
      <c r="AJ673" s="27"/>
      <c r="AK673" s="27"/>
      <c r="AL673" s="27"/>
      <c r="AM673" s="27"/>
      <c r="AN673" s="27"/>
      <c r="AO673" s="27"/>
      <c r="AP673" s="27"/>
      <c r="AQ673" s="27"/>
      <c r="AR673" s="27"/>
      <c r="AS673" s="27"/>
      <c r="AT673" s="27"/>
      <c r="AU673" s="27"/>
      <c r="AV673" s="27"/>
      <c r="AW673" s="27"/>
      <c r="AX673" s="27"/>
      <c r="AY673" s="27"/>
      <c r="AZ673" s="27"/>
    </row>
    <row r="674" spans="3:52">
      <c r="C674" s="27"/>
      <c r="D674" s="27"/>
      <c r="E674" s="27"/>
      <c r="F674" s="27"/>
      <c r="G674" s="27"/>
      <c r="H674" s="27"/>
      <c r="I674" s="27"/>
      <c r="J674" s="27"/>
      <c r="K674" s="27"/>
      <c r="L674" s="27"/>
      <c r="M674" s="27"/>
      <c r="N674" s="27"/>
      <c r="O674" s="27"/>
      <c r="P674" s="27"/>
      <c r="Q674" s="27"/>
      <c r="U674" s="27"/>
      <c r="V674" s="27"/>
      <c r="W674" s="27"/>
      <c r="X674" s="27"/>
      <c r="Y674" s="27"/>
      <c r="Z674" s="27"/>
      <c r="AA674" s="27"/>
      <c r="AB674" s="27"/>
      <c r="AC674" s="27"/>
      <c r="AD674" s="27"/>
      <c r="AE674" s="27"/>
      <c r="AF674" s="27"/>
      <c r="AG674" s="27"/>
      <c r="AH674" s="27"/>
      <c r="AI674" s="27"/>
      <c r="AJ674" s="27"/>
      <c r="AK674" s="27"/>
      <c r="AL674" s="27"/>
      <c r="AM674" s="27"/>
      <c r="AN674" s="27"/>
      <c r="AO674" s="27"/>
      <c r="AP674" s="27"/>
      <c r="AQ674" s="27"/>
      <c r="AR674" s="27"/>
      <c r="AS674" s="27"/>
      <c r="AT674" s="27"/>
      <c r="AU674" s="27"/>
      <c r="AV674" s="27"/>
      <c r="AW674" s="27"/>
      <c r="AX674" s="27"/>
      <c r="AY674" s="27"/>
      <c r="AZ674" s="27"/>
    </row>
    <row r="675" spans="3:52">
      <c r="C675" s="27"/>
      <c r="D675" s="27"/>
      <c r="E675" s="27"/>
      <c r="F675" s="27"/>
      <c r="G675" s="27"/>
      <c r="H675" s="27"/>
      <c r="I675" s="27"/>
      <c r="J675" s="27"/>
      <c r="K675" s="27"/>
      <c r="L675" s="27"/>
      <c r="M675" s="27"/>
      <c r="N675" s="27"/>
      <c r="O675" s="27"/>
      <c r="P675" s="27"/>
      <c r="Q675" s="27"/>
      <c r="U675" s="27"/>
      <c r="V675" s="27"/>
      <c r="W675" s="27"/>
      <c r="X675" s="27"/>
      <c r="Y675" s="27"/>
      <c r="Z675" s="27"/>
      <c r="AA675" s="27"/>
      <c r="AB675" s="27"/>
      <c r="AC675" s="27"/>
      <c r="AD675" s="27"/>
      <c r="AE675" s="27"/>
      <c r="AF675" s="27"/>
      <c r="AG675" s="27"/>
      <c r="AH675" s="27"/>
      <c r="AI675" s="27"/>
      <c r="AJ675" s="27"/>
      <c r="AK675" s="27"/>
      <c r="AL675" s="27"/>
      <c r="AM675" s="27"/>
      <c r="AN675" s="27"/>
      <c r="AO675" s="27"/>
      <c r="AP675" s="27"/>
      <c r="AQ675" s="27"/>
      <c r="AR675" s="27"/>
      <c r="AS675" s="27"/>
      <c r="AT675" s="27"/>
      <c r="AU675" s="27"/>
      <c r="AV675" s="27"/>
      <c r="AW675" s="27"/>
      <c r="AX675" s="27"/>
      <c r="AY675" s="27"/>
      <c r="AZ675" s="27"/>
    </row>
    <row r="676" spans="3:52">
      <c r="C676" s="27"/>
      <c r="D676" s="27"/>
      <c r="E676" s="27"/>
      <c r="F676" s="27"/>
      <c r="G676" s="27"/>
      <c r="H676" s="27"/>
      <c r="I676" s="27"/>
      <c r="J676" s="27"/>
      <c r="K676" s="27"/>
      <c r="L676" s="27"/>
      <c r="M676" s="27"/>
      <c r="N676" s="27"/>
      <c r="O676" s="27"/>
      <c r="P676" s="27"/>
      <c r="Q676" s="27"/>
      <c r="U676" s="27"/>
      <c r="V676" s="27"/>
      <c r="W676" s="27"/>
      <c r="X676" s="27"/>
      <c r="Y676" s="27"/>
      <c r="Z676" s="27"/>
      <c r="AA676" s="27"/>
      <c r="AB676" s="27"/>
      <c r="AC676" s="27"/>
      <c r="AD676" s="27"/>
      <c r="AE676" s="27"/>
      <c r="AF676" s="27"/>
      <c r="AG676" s="27"/>
      <c r="AH676" s="27"/>
      <c r="AI676" s="27"/>
      <c r="AJ676" s="27"/>
      <c r="AK676" s="27"/>
      <c r="AL676" s="27"/>
      <c r="AM676" s="27"/>
      <c r="AN676" s="27"/>
      <c r="AO676" s="27"/>
      <c r="AP676" s="27"/>
      <c r="AQ676" s="27"/>
      <c r="AR676" s="27"/>
      <c r="AS676" s="27"/>
      <c r="AT676" s="27"/>
      <c r="AU676" s="27"/>
      <c r="AV676" s="27"/>
      <c r="AW676" s="27"/>
      <c r="AX676" s="27"/>
      <c r="AY676" s="27"/>
      <c r="AZ676" s="27"/>
    </row>
    <row r="677" spans="3:52">
      <c r="C677" s="27"/>
      <c r="D677" s="27"/>
      <c r="E677" s="27"/>
      <c r="F677" s="27"/>
      <c r="G677" s="27"/>
      <c r="H677" s="27"/>
      <c r="I677" s="27"/>
      <c r="J677" s="27"/>
      <c r="K677" s="27"/>
      <c r="L677" s="27"/>
      <c r="M677" s="27"/>
      <c r="N677" s="27"/>
      <c r="O677" s="27"/>
      <c r="P677" s="27"/>
      <c r="Q677" s="27"/>
      <c r="U677" s="27"/>
      <c r="V677" s="27"/>
      <c r="W677" s="27"/>
      <c r="X677" s="27"/>
      <c r="Y677" s="27"/>
      <c r="Z677" s="27"/>
      <c r="AA677" s="27"/>
      <c r="AB677" s="27"/>
      <c r="AC677" s="27"/>
      <c r="AD677" s="27"/>
      <c r="AE677" s="27"/>
      <c r="AF677" s="27"/>
      <c r="AG677" s="27"/>
      <c r="AH677" s="27"/>
      <c r="AI677" s="27"/>
      <c r="AJ677" s="27"/>
      <c r="AK677" s="27"/>
      <c r="AL677" s="27"/>
      <c r="AM677" s="27"/>
      <c r="AN677" s="27"/>
      <c r="AO677" s="27"/>
      <c r="AP677" s="27"/>
      <c r="AQ677" s="27"/>
      <c r="AR677" s="27"/>
      <c r="AS677" s="27"/>
      <c r="AT677" s="27"/>
      <c r="AU677" s="27"/>
      <c r="AV677" s="27"/>
      <c r="AW677" s="27"/>
      <c r="AX677" s="27"/>
      <c r="AY677" s="27"/>
      <c r="AZ677" s="27"/>
    </row>
    <row r="678" spans="3:52">
      <c r="C678" s="27"/>
      <c r="D678" s="27"/>
      <c r="E678" s="27"/>
      <c r="F678" s="27"/>
      <c r="G678" s="27"/>
      <c r="H678" s="27"/>
      <c r="I678" s="27"/>
      <c r="J678" s="27"/>
      <c r="K678" s="27"/>
      <c r="L678" s="27"/>
      <c r="M678" s="27"/>
      <c r="N678" s="27"/>
      <c r="O678" s="27"/>
      <c r="P678" s="27"/>
      <c r="Q678" s="27"/>
      <c r="U678" s="27"/>
      <c r="V678" s="27"/>
      <c r="W678" s="27"/>
      <c r="X678" s="27"/>
      <c r="Y678" s="27"/>
      <c r="Z678" s="27"/>
      <c r="AA678" s="27"/>
      <c r="AB678" s="27"/>
      <c r="AC678" s="27"/>
      <c r="AD678" s="27"/>
      <c r="AE678" s="27"/>
      <c r="AF678" s="27"/>
      <c r="AG678" s="27"/>
      <c r="AH678" s="27"/>
      <c r="AI678" s="27"/>
      <c r="AJ678" s="27"/>
      <c r="AK678" s="27"/>
      <c r="AL678" s="27"/>
      <c r="AM678" s="27"/>
      <c r="AN678" s="27"/>
      <c r="AO678" s="27"/>
      <c r="AP678" s="27"/>
      <c r="AQ678" s="27"/>
      <c r="AR678" s="27"/>
      <c r="AS678" s="27"/>
      <c r="AT678" s="27"/>
      <c r="AU678" s="27"/>
      <c r="AV678" s="27"/>
      <c r="AW678" s="27"/>
      <c r="AX678" s="27"/>
      <c r="AY678" s="27"/>
      <c r="AZ678" s="27"/>
    </row>
    <row r="679" spans="3:52">
      <c r="C679" s="27"/>
      <c r="D679" s="27"/>
      <c r="E679" s="27"/>
      <c r="F679" s="27"/>
      <c r="G679" s="27"/>
      <c r="H679" s="27"/>
      <c r="I679" s="27"/>
      <c r="J679" s="27"/>
      <c r="K679" s="27"/>
      <c r="L679" s="27"/>
      <c r="M679" s="27"/>
      <c r="N679" s="27"/>
      <c r="O679" s="27"/>
      <c r="P679" s="27"/>
      <c r="Q679" s="27"/>
      <c r="U679" s="27"/>
      <c r="V679" s="27"/>
      <c r="W679" s="27"/>
      <c r="X679" s="27"/>
      <c r="Y679" s="27"/>
      <c r="Z679" s="27"/>
      <c r="AA679" s="27"/>
      <c r="AB679" s="27"/>
      <c r="AC679" s="27"/>
      <c r="AD679" s="27"/>
      <c r="AE679" s="27"/>
      <c r="AF679" s="27"/>
      <c r="AG679" s="27"/>
      <c r="AH679" s="27"/>
      <c r="AI679" s="27"/>
      <c r="AJ679" s="27"/>
      <c r="AK679" s="27"/>
      <c r="AL679" s="27"/>
      <c r="AM679" s="27"/>
      <c r="AN679" s="27"/>
      <c r="AO679" s="27"/>
      <c r="AP679" s="27"/>
      <c r="AQ679" s="27"/>
      <c r="AR679" s="27"/>
      <c r="AS679" s="27"/>
      <c r="AT679" s="27"/>
      <c r="AU679" s="27"/>
      <c r="AV679" s="27"/>
      <c r="AW679" s="27"/>
      <c r="AX679" s="27"/>
      <c r="AY679" s="27"/>
      <c r="AZ679" s="27"/>
    </row>
    <row r="680" spans="3:52">
      <c r="C680" s="27"/>
      <c r="D680" s="27"/>
      <c r="E680" s="27"/>
      <c r="F680" s="27"/>
      <c r="G680" s="27"/>
      <c r="H680" s="27"/>
      <c r="I680" s="27"/>
      <c r="J680" s="27"/>
      <c r="K680" s="27"/>
      <c r="L680" s="27"/>
      <c r="M680" s="27"/>
      <c r="N680" s="27"/>
      <c r="O680" s="27"/>
      <c r="P680" s="27"/>
      <c r="Q680" s="27"/>
      <c r="U680" s="27"/>
      <c r="V680" s="27"/>
      <c r="W680" s="27"/>
      <c r="X680" s="27"/>
      <c r="Y680" s="27"/>
      <c r="Z680" s="27"/>
      <c r="AA680" s="27"/>
      <c r="AB680" s="27"/>
      <c r="AC680" s="27"/>
      <c r="AD680" s="27"/>
      <c r="AE680" s="27"/>
      <c r="AF680" s="27"/>
      <c r="AG680" s="27"/>
      <c r="AH680" s="27"/>
      <c r="AI680" s="27"/>
      <c r="AJ680" s="27"/>
      <c r="AK680" s="27"/>
      <c r="AL680" s="27"/>
      <c r="AM680" s="27"/>
      <c r="AN680" s="27"/>
      <c r="AO680" s="27"/>
      <c r="AP680" s="27"/>
      <c r="AQ680" s="27"/>
      <c r="AR680" s="27"/>
      <c r="AS680" s="27"/>
      <c r="AT680" s="27"/>
      <c r="AU680" s="27"/>
      <c r="AV680" s="27"/>
      <c r="AW680" s="27"/>
      <c r="AX680" s="27"/>
      <c r="AY680" s="27"/>
      <c r="AZ680" s="27"/>
    </row>
    <row r="681" spans="3:52">
      <c r="C681" s="27"/>
      <c r="D681" s="27"/>
      <c r="E681" s="27"/>
      <c r="F681" s="27"/>
      <c r="G681" s="27"/>
      <c r="H681" s="27"/>
      <c r="I681" s="27"/>
      <c r="J681" s="27"/>
      <c r="K681" s="27"/>
      <c r="L681" s="27"/>
      <c r="M681" s="27"/>
      <c r="N681" s="27"/>
      <c r="O681" s="27"/>
      <c r="P681" s="27"/>
      <c r="Q681" s="27"/>
      <c r="U681" s="27"/>
      <c r="V681" s="27"/>
      <c r="W681" s="27"/>
      <c r="X681" s="27"/>
      <c r="Y681" s="27"/>
      <c r="Z681" s="27"/>
      <c r="AA681" s="27"/>
      <c r="AB681" s="27"/>
      <c r="AC681" s="27"/>
      <c r="AD681" s="27"/>
      <c r="AE681" s="27"/>
      <c r="AF681" s="27"/>
      <c r="AG681" s="27"/>
      <c r="AH681" s="27"/>
      <c r="AI681" s="27"/>
      <c r="AJ681" s="27"/>
      <c r="AK681" s="27"/>
      <c r="AL681" s="27"/>
      <c r="AM681" s="27"/>
      <c r="AN681" s="27"/>
      <c r="AO681" s="27"/>
      <c r="AP681" s="27"/>
      <c r="AQ681" s="27"/>
      <c r="AR681" s="27"/>
      <c r="AS681" s="27"/>
      <c r="AT681" s="27"/>
      <c r="AU681" s="27"/>
      <c r="AV681" s="27"/>
      <c r="AW681" s="27"/>
      <c r="AX681" s="27"/>
      <c r="AY681" s="27"/>
      <c r="AZ681" s="27"/>
    </row>
    <row r="682" spans="3:52">
      <c r="C682" s="27"/>
      <c r="D682" s="27"/>
      <c r="E682" s="27"/>
      <c r="F682" s="27"/>
      <c r="G682" s="27"/>
      <c r="H682" s="27"/>
      <c r="I682" s="27"/>
      <c r="J682" s="27"/>
      <c r="K682" s="27"/>
      <c r="L682" s="27"/>
      <c r="M682" s="27"/>
      <c r="N682" s="27"/>
      <c r="O682" s="27"/>
      <c r="P682" s="27"/>
      <c r="Q682" s="27"/>
      <c r="U682" s="27"/>
      <c r="V682" s="27"/>
      <c r="W682" s="27"/>
      <c r="X682" s="27"/>
      <c r="Y682" s="27"/>
      <c r="Z682" s="27"/>
      <c r="AA682" s="27"/>
      <c r="AB682" s="27"/>
      <c r="AC682" s="27"/>
      <c r="AD682" s="27"/>
      <c r="AE682" s="27"/>
      <c r="AF682" s="27"/>
      <c r="AG682" s="27"/>
      <c r="AH682" s="27"/>
      <c r="AI682" s="27"/>
      <c r="AJ682" s="27"/>
      <c r="AK682" s="27"/>
      <c r="AL682" s="27"/>
      <c r="AM682" s="27"/>
      <c r="AN682" s="27"/>
      <c r="AO682" s="27"/>
      <c r="AP682" s="27"/>
      <c r="AQ682" s="27"/>
      <c r="AR682" s="27"/>
      <c r="AS682" s="27"/>
      <c r="AT682" s="27"/>
      <c r="AU682" s="27"/>
      <c r="AV682" s="27"/>
      <c r="AW682" s="27"/>
      <c r="AX682" s="27"/>
      <c r="AY682" s="27"/>
      <c r="AZ682" s="27"/>
    </row>
    <row r="683" spans="3:52">
      <c r="C683" s="27"/>
      <c r="D683" s="27"/>
      <c r="E683" s="27"/>
      <c r="F683" s="27"/>
      <c r="G683" s="27"/>
      <c r="H683" s="27"/>
      <c r="I683" s="27"/>
      <c r="J683" s="27"/>
      <c r="K683" s="27"/>
      <c r="L683" s="27"/>
      <c r="M683" s="27"/>
      <c r="N683" s="27"/>
      <c r="O683" s="27"/>
      <c r="P683" s="27"/>
      <c r="Q683" s="27"/>
      <c r="U683" s="27"/>
      <c r="V683" s="27"/>
      <c r="W683" s="27"/>
      <c r="X683" s="27"/>
      <c r="Y683" s="27"/>
      <c r="Z683" s="27"/>
      <c r="AA683" s="27"/>
      <c r="AB683" s="27"/>
      <c r="AC683" s="27"/>
      <c r="AD683" s="27"/>
      <c r="AE683" s="27"/>
      <c r="AF683" s="27"/>
      <c r="AG683" s="27"/>
      <c r="AH683" s="27"/>
      <c r="AI683" s="27"/>
      <c r="AJ683" s="27"/>
      <c r="AK683" s="27"/>
      <c r="AL683" s="27"/>
      <c r="AM683" s="27"/>
      <c r="AN683" s="27"/>
      <c r="AO683" s="27"/>
      <c r="AP683" s="27"/>
      <c r="AQ683" s="27"/>
      <c r="AR683" s="27"/>
      <c r="AS683" s="27"/>
      <c r="AT683" s="27"/>
      <c r="AU683" s="27"/>
      <c r="AV683" s="27"/>
      <c r="AW683" s="27"/>
      <c r="AX683" s="27"/>
      <c r="AY683" s="27"/>
      <c r="AZ683" s="27"/>
    </row>
    <row r="684" spans="3:52">
      <c r="C684" s="27"/>
      <c r="D684" s="27"/>
      <c r="E684" s="27"/>
      <c r="F684" s="27"/>
      <c r="G684" s="27"/>
      <c r="H684" s="27"/>
      <c r="I684" s="27"/>
      <c r="J684" s="27"/>
      <c r="K684" s="27"/>
      <c r="L684" s="27"/>
      <c r="M684" s="27"/>
      <c r="N684" s="27"/>
      <c r="O684" s="27"/>
      <c r="P684" s="27"/>
      <c r="Q684" s="27"/>
      <c r="U684" s="27"/>
      <c r="V684" s="27"/>
      <c r="W684" s="27"/>
      <c r="X684" s="27"/>
      <c r="Y684" s="27"/>
      <c r="Z684" s="27"/>
      <c r="AA684" s="27"/>
      <c r="AB684" s="27"/>
      <c r="AC684" s="27"/>
      <c r="AD684" s="27"/>
      <c r="AE684" s="27"/>
      <c r="AF684" s="27"/>
      <c r="AG684" s="27"/>
      <c r="AH684" s="27"/>
      <c r="AI684" s="27"/>
      <c r="AJ684" s="27"/>
      <c r="AK684" s="27"/>
      <c r="AL684" s="27"/>
      <c r="AM684" s="27"/>
      <c r="AN684" s="27"/>
      <c r="AO684" s="27"/>
      <c r="AP684" s="27"/>
      <c r="AQ684" s="27"/>
      <c r="AR684" s="27"/>
      <c r="AS684" s="27"/>
      <c r="AT684" s="27"/>
      <c r="AU684" s="27"/>
      <c r="AV684" s="27"/>
      <c r="AW684" s="27"/>
      <c r="AX684" s="27"/>
      <c r="AY684" s="27"/>
      <c r="AZ684" s="27"/>
    </row>
    <row r="685" spans="3:52">
      <c r="C685" s="27"/>
      <c r="D685" s="27"/>
      <c r="E685" s="27"/>
      <c r="F685" s="27"/>
      <c r="G685" s="27"/>
      <c r="H685" s="27"/>
      <c r="I685" s="27"/>
      <c r="J685" s="27"/>
      <c r="K685" s="27"/>
      <c r="L685" s="27"/>
      <c r="M685" s="27"/>
      <c r="N685" s="27"/>
      <c r="O685" s="27"/>
      <c r="P685" s="27"/>
      <c r="Q685" s="27"/>
      <c r="U685" s="27"/>
      <c r="V685" s="27"/>
      <c r="W685" s="27"/>
      <c r="X685" s="27"/>
      <c r="Y685" s="27"/>
      <c r="Z685" s="27"/>
      <c r="AA685" s="27"/>
      <c r="AB685" s="27"/>
      <c r="AC685" s="27"/>
      <c r="AD685" s="27"/>
      <c r="AE685" s="27"/>
      <c r="AF685" s="27"/>
      <c r="AG685" s="27"/>
      <c r="AH685" s="27"/>
      <c r="AI685" s="27"/>
      <c r="AJ685" s="27"/>
      <c r="AK685" s="27"/>
      <c r="AL685" s="27"/>
      <c r="AM685" s="27"/>
      <c r="AN685" s="27"/>
      <c r="AO685" s="27"/>
      <c r="AP685" s="27"/>
      <c r="AQ685" s="27"/>
      <c r="AR685" s="27"/>
      <c r="AS685" s="27"/>
      <c r="AT685" s="27"/>
      <c r="AU685" s="27"/>
      <c r="AV685" s="27"/>
      <c r="AW685" s="27"/>
      <c r="AX685" s="27"/>
      <c r="AY685" s="27"/>
      <c r="AZ685" s="27"/>
    </row>
    <row r="686" spans="3:52">
      <c r="C686" s="27"/>
      <c r="D686" s="27"/>
      <c r="E686" s="27"/>
      <c r="F686" s="27"/>
      <c r="G686" s="27"/>
      <c r="H686" s="27"/>
      <c r="I686" s="27"/>
      <c r="J686" s="27"/>
      <c r="K686" s="27"/>
      <c r="L686" s="27"/>
      <c r="M686" s="27"/>
      <c r="N686" s="27"/>
      <c r="O686" s="27"/>
      <c r="P686" s="27"/>
      <c r="Q686" s="27"/>
      <c r="U686" s="27"/>
      <c r="V686" s="27"/>
      <c r="W686" s="27"/>
      <c r="X686" s="27"/>
      <c r="Y686" s="27"/>
      <c r="Z686" s="27"/>
      <c r="AA686" s="27"/>
      <c r="AB686" s="27"/>
      <c r="AC686" s="27"/>
      <c r="AD686" s="27"/>
      <c r="AE686" s="27"/>
      <c r="AF686" s="27"/>
      <c r="AG686" s="27"/>
      <c r="AH686" s="27"/>
      <c r="AI686" s="27"/>
      <c r="AJ686" s="27"/>
      <c r="AK686" s="27"/>
      <c r="AL686" s="27"/>
      <c r="AM686" s="27"/>
      <c r="AN686" s="27"/>
      <c r="AO686" s="27"/>
      <c r="AP686" s="27"/>
      <c r="AQ686" s="27"/>
      <c r="AR686" s="27"/>
      <c r="AS686" s="27"/>
      <c r="AT686" s="27"/>
      <c r="AU686" s="27"/>
      <c r="AV686" s="27"/>
      <c r="AW686" s="27"/>
      <c r="AX686" s="27"/>
      <c r="AY686" s="27"/>
      <c r="AZ686" s="27"/>
    </row>
    <row r="687" spans="3:52">
      <c r="C687" s="27"/>
      <c r="D687" s="27"/>
      <c r="E687" s="27"/>
      <c r="F687" s="27"/>
      <c r="G687" s="27"/>
      <c r="H687" s="27"/>
      <c r="I687" s="27"/>
      <c r="J687" s="27"/>
      <c r="K687" s="27"/>
      <c r="L687" s="27"/>
      <c r="M687" s="27"/>
      <c r="N687" s="27"/>
      <c r="O687" s="27"/>
      <c r="P687" s="27"/>
      <c r="Q687" s="27"/>
      <c r="U687" s="27"/>
      <c r="V687" s="27"/>
      <c r="W687" s="27"/>
      <c r="X687" s="27"/>
      <c r="Y687" s="27"/>
      <c r="Z687" s="27"/>
      <c r="AA687" s="27"/>
      <c r="AB687" s="27"/>
      <c r="AC687" s="27"/>
      <c r="AD687" s="27"/>
      <c r="AE687" s="27"/>
      <c r="AF687" s="27"/>
      <c r="AG687" s="27"/>
      <c r="AH687" s="27"/>
      <c r="AI687" s="27"/>
      <c r="AJ687" s="27"/>
      <c r="AK687" s="27"/>
      <c r="AL687" s="27"/>
      <c r="AM687" s="27"/>
      <c r="AN687" s="27"/>
      <c r="AO687" s="27"/>
      <c r="AP687" s="27"/>
      <c r="AQ687" s="27"/>
      <c r="AR687" s="27"/>
      <c r="AS687" s="27"/>
      <c r="AT687" s="27"/>
      <c r="AU687" s="27"/>
      <c r="AV687" s="27"/>
      <c r="AW687" s="27"/>
      <c r="AX687" s="27"/>
      <c r="AY687" s="27"/>
      <c r="AZ687" s="27"/>
    </row>
    <row r="688" spans="3:52">
      <c r="C688" s="27"/>
      <c r="D688" s="27"/>
      <c r="E688" s="27"/>
      <c r="F688" s="27"/>
      <c r="G688" s="27"/>
      <c r="H688" s="27"/>
      <c r="I688" s="27"/>
      <c r="J688" s="27"/>
      <c r="K688" s="27"/>
      <c r="L688" s="27"/>
      <c r="M688" s="27"/>
      <c r="N688" s="27"/>
      <c r="O688" s="27"/>
      <c r="P688" s="27"/>
      <c r="Q688" s="27"/>
      <c r="U688" s="27"/>
      <c r="V688" s="27"/>
      <c r="W688" s="27"/>
      <c r="X688" s="27"/>
      <c r="Y688" s="27"/>
      <c r="Z688" s="27"/>
      <c r="AA688" s="27"/>
      <c r="AB688" s="27"/>
      <c r="AC688" s="27"/>
      <c r="AD688" s="27"/>
      <c r="AE688" s="27"/>
      <c r="AF688" s="27"/>
      <c r="AG688" s="27"/>
      <c r="AH688" s="27"/>
      <c r="AI688" s="27"/>
      <c r="AJ688" s="27"/>
      <c r="AK688" s="27"/>
      <c r="AL688" s="27"/>
      <c r="AM688" s="27"/>
      <c r="AN688" s="27"/>
      <c r="AO688" s="27"/>
      <c r="AP688" s="27"/>
      <c r="AQ688" s="27"/>
      <c r="AR688" s="27"/>
      <c r="AS688" s="27"/>
      <c r="AT688" s="27"/>
      <c r="AU688" s="27"/>
      <c r="AV688" s="27"/>
      <c r="AW688" s="27"/>
      <c r="AX688" s="27"/>
      <c r="AY688" s="27"/>
      <c r="AZ688" s="27"/>
    </row>
    <row r="689" spans="3:52">
      <c r="C689" s="27"/>
      <c r="D689" s="27"/>
      <c r="E689" s="27"/>
      <c r="F689" s="27"/>
      <c r="G689" s="27"/>
      <c r="H689" s="27"/>
      <c r="I689" s="27"/>
      <c r="J689" s="27"/>
      <c r="K689" s="27"/>
      <c r="L689" s="27"/>
      <c r="M689" s="27"/>
      <c r="N689" s="27"/>
      <c r="O689" s="27"/>
      <c r="P689" s="27"/>
      <c r="Q689" s="27"/>
      <c r="U689" s="27"/>
      <c r="V689" s="27"/>
      <c r="W689" s="27"/>
      <c r="X689" s="27"/>
      <c r="Y689" s="27"/>
      <c r="Z689" s="27"/>
      <c r="AA689" s="27"/>
      <c r="AB689" s="27"/>
      <c r="AC689" s="27"/>
      <c r="AD689" s="27"/>
      <c r="AE689" s="27"/>
      <c r="AF689" s="27"/>
      <c r="AG689" s="27"/>
      <c r="AH689" s="27"/>
      <c r="AI689" s="27"/>
      <c r="AJ689" s="27"/>
      <c r="AK689" s="27"/>
      <c r="AL689" s="27"/>
      <c r="AM689" s="27"/>
      <c r="AN689" s="27"/>
      <c r="AO689" s="27"/>
      <c r="AP689" s="27"/>
      <c r="AQ689" s="27"/>
      <c r="AR689" s="27"/>
      <c r="AS689" s="27"/>
      <c r="AT689" s="27"/>
      <c r="AU689" s="27"/>
      <c r="AV689" s="27"/>
      <c r="AW689" s="27"/>
      <c r="AX689" s="27"/>
      <c r="AY689" s="27"/>
      <c r="AZ689" s="27"/>
    </row>
    <row r="690" spans="3:52">
      <c r="C690" s="27"/>
      <c r="D690" s="27"/>
      <c r="E690" s="27"/>
      <c r="F690" s="27"/>
      <c r="G690" s="27"/>
      <c r="H690" s="27"/>
      <c r="I690" s="27"/>
      <c r="J690" s="27"/>
      <c r="K690" s="27"/>
      <c r="L690" s="27"/>
      <c r="M690" s="27"/>
      <c r="N690" s="27"/>
      <c r="O690" s="27"/>
      <c r="P690" s="27"/>
      <c r="Q690" s="27"/>
      <c r="U690" s="27"/>
      <c r="V690" s="27"/>
      <c r="W690" s="27"/>
      <c r="X690" s="27"/>
      <c r="Y690" s="27"/>
      <c r="Z690" s="27"/>
      <c r="AA690" s="27"/>
      <c r="AB690" s="27"/>
      <c r="AC690" s="27"/>
      <c r="AD690" s="27"/>
      <c r="AE690" s="27"/>
      <c r="AF690" s="27"/>
      <c r="AG690" s="27"/>
      <c r="AH690" s="27"/>
      <c r="AI690" s="27"/>
      <c r="AJ690" s="27"/>
      <c r="AK690" s="27"/>
      <c r="AL690" s="27"/>
      <c r="AM690" s="27"/>
      <c r="AN690" s="27"/>
      <c r="AO690" s="27"/>
      <c r="AP690" s="27"/>
      <c r="AQ690" s="27"/>
      <c r="AR690" s="27"/>
      <c r="AS690" s="27"/>
      <c r="AT690" s="27"/>
      <c r="AU690" s="27"/>
      <c r="AV690" s="27"/>
      <c r="AW690" s="27"/>
      <c r="AX690" s="27"/>
      <c r="AY690" s="27"/>
      <c r="AZ690" s="27"/>
    </row>
    <row r="691" spans="3:52">
      <c r="C691" s="27"/>
      <c r="D691" s="27"/>
      <c r="E691" s="27"/>
      <c r="F691" s="27"/>
      <c r="G691" s="27"/>
      <c r="H691" s="27"/>
      <c r="I691" s="27"/>
      <c r="J691" s="27"/>
      <c r="K691" s="27"/>
      <c r="L691" s="27"/>
      <c r="M691" s="27"/>
      <c r="N691" s="27"/>
      <c r="O691" s="27"/>
      <c r="P691" s="27"/>
      <c r="Q691" s="27"/>
      <c r="U691" s="27"/>
      <c r="V691" s="27"/>
      <c r="W691" s="27"/>
      <c r="X691" s="27"/>
      <c r="Y691" s="27"/>
      <c r="Z691" s="27"/>
      <c r="AA691" s="27"/>
      <c r="AB691" s="27"/>
      <c r="AC691" s="27"/>
      <c r="AD691" s="27"/>
      <c r="AE691" s="27"/>
      <c r="AF691" s="27"/>
      <c r="AG691" s="27"/>
      <c r="AH691" s="27"/>
      <c r="AI691" s="27"/>
      <c r="AJ691" s="27"/>
      <c r="AK691" s="27"/>
      <c r="AL691" s="27"/>
      <c r="AM691" s="27"/>
      <c r="AN691" s="27"/>
      <c r="AO691" s="27"/>
      <c r="AP691" s="27"/>
      <c r="AQ691" s="27"/>
      <c r="AR691" s="27"/>
      <c r="AS691" s="27"/>
      <c r="AT691" s="27"/>
      <c r="AU691" s="27"/>
      <c r="AV691" s="27"/>
      <c r="AW691" s="27"/>
      <c r="AX691" s="27"/>
      <c r="AY691" s="27"/>
      <c r="AZ691" s="27"/>
    </row>
    <row r="692" spans="3:52">
      <c r="C692" s="27"/>
      <c r="D692" s="27"/>
      <c r="E692" s="27"/>
      <c r="F692" s="27"/>
      <c r="G692" s="27"/>
      <c r="H692" s="27"/>
      <c r="I692" s="27"/>
      <c r="J692" s="27"/>
      <c r="K692" s="27"/>
      <c r="L692" s="27"/>
      <c r="M692" s="27"/>
      <c r="N692" s="27"/>
      <c r="O692" s="27"/>
      <c r="P692" s="27"/>
      <c r="Q692" s="27"/>
      <c r="U692" s="27"/>
      <c r="V692" s="27"/>
      <c r="W692" s="27"/>
      <c r="X692" s="27"/>
      <c r="Y692" s="27"/>
      <c r="Z692" s="27"/>
      <c r="AA692" s="27"/>
      <c r="AB692" s="27"/>
      <c r="AC692" s="27"/>
      <c r="AD692" s="27"/>
      <c r="AE692" s="27"/>
      <c r="AF692" s="27"/>
      <c r="AG692" s="27"/>
      <c r="AH692" s="27"/>
      <c r="AI692" s="27"/>
      <c r="AJ692" s="27"/>
      <c r="AK692" s="27"/>
      <c r="AL692" s="27"/>
      <c r="AM692" s="27"/>
      <c r="AN692" s="27"/>
      <c r="AO692" s="27"/>
      <c r="AP692" s="27"/>
      <c r="AQ692" s="27"/>
      <c r="AR692" s="27"/>
      <c r="AS692" s="27"/>
      <c r="AT692" s="27"/>
      <c r="AU692" s="27"/>
      <c r="AV692" s="27"/>
      <c r="AW692" s="27"/>
      <c r="AX692" s="27"/>
      <c r="AY692" s="27"/>
      <c r="AZ692" s="27"/>
    </row>
    <row r="693" spans="3:52">
      <c r="C693" s="27"/>
      <c r="D693" s="27"/>
      <c r="E693" s="27"/>
      <c r="F693" s="27"/>
      <c r="G693" s="27"/>
      <c r="H693" s="27"/>
      <c r="I693" s="27"/>
      <c r="J693" s="27"/>
      <c r="K693" s="27"/>
      <c r="L693" s="27"/>
      <c r="M693" s="27"/>
      <c r="N693" s="27"/>
      <c r="O693" s="27"/>
      <c r="P693" s="27"/>
      <c r="Q693" s="27"/>
      <c r="U693" s="27"/>
      <c r="V693" s="27"/>
      <c r="W693" s="27"/>
      <c r="X693" s="27"/>
      <c r="Y693" s="27"/>
      <c r="Z693" s="27"/>
      <c r="AA693" s="27"/>
      <c r="AB693" s="27"/>
      <c r="AC693" s="27"/>
      <c r="AD693" s="27"/>
      <c r="AE693" s="27"/>
      <c r="AF693" s="27"/>
      <c r="AG693" s="27"/>
      <c r="AH693" s="27"/>
      <c r="AI693" s="27"/>
      <c r="AJ693" s="27"/>
      <c r="AK693" s="27"/>
      <c r="AL693" s="27"/>
      <c r="AM693" s="27"/>
      <c r="AN693" s="27"/>
      <c r="AO693" s="27"/>
      <c r="AP693" s="27"/>
      <c r="AQ693" s="27"/>
      <c r="AR693" s="27"/>
      <c r="AS693" s="27"/>
      <c r="AT693" s="27"/>
      <c r="AU693" s="27"/>
      <c r="AV693" s="27"/>
      <c r="AW693" s="27"/>
      <c r="AX693" s="27"/>
      <c r="AY693" s="27"/>
      <c r="AZ693" s="27"/>
    </row>
    <row r="694" spans="3:52">
      <c r="C694" s="27"/>
      <c r="D694" s="27"/>
      <c r="E694" s="27"/>
      <c r="F694" s="27"/>
      <c r="G694" s="27"/>
      <c r="H694" s="27"/>
      <c r="I694" s="27"/>
      <c r="J694" s="27"/>
      <c r="K694" s="27"/>
      <c r="L694" s="27"/>
      <c r="M694" s="27"/>
      <c r="N694" s="27"/>
      <c r="O694" s="27"/>
      <c r="P694" s="27"/>
      <c r="Q694" s="27"/>
      <c r="U694" s="27"/>
      <c r="V694" s="27"/>
      <c r="W694" s="27"/>
      <c r="X694" s="27"/>
      <c r="Y694" s="27"/>
      <c r="Z694" s="27"/>
      <c r="AA694" s="27"/>
      <c r="AB694" s="27"/>
      <c r="AC694" s="27"/>
      <c r="AD694" s="27"/>
      <c r="AE694" s="27"/>
      <c r="AF694" s="27"/>
      <c r="AG694" s="27"/>
      <c r="AH694" s="27"/>
      <c r="AI694" s="27"/>
      <c r="AJ694" s="27"/>
      <c r="AK694" s="27"/>
      <c r="AL694" s="27"/>
      <c r="AM694" s="27"/>
      <c r="AN694" s="27"/>
      <c r="AO694" s="27"/>
      <c r="AP694" s="27"/>
      <c r="AQ694" s="27"/>
      <c r="AR694" s="27"/>
      <c r="AS694" s="27"/>
      <c r="AT694" s="27"/>
      <c r="AU694" s="27"/>
      <c r="AV694" s="27"/>
      <c r="AW694" s="27"/>
      <c r="AX694" s="27"/>
      <c r="AY694" s="27"/>
      <c r="AZ694" s="27"/>
    </row>
    <row r="695" spans="3:52">
      <c r="C695" s="27"/>
      <c r="D695" s="27"/>
      <c r="E695" s="27"/>
      <c r="F695" s="27"/>
      <c r="G695" s="27"/>
      <c r="H695" s="27"/>
      <c r="I695" s="27"/>
      <c r="J695" s="27"/>
      <c r="K695" s="27"/>
      <c r="L695" s="27"/>
      <c r="M695" s="27"/>
      <c r="N695" s="27"/>
      <c r="O695" s="27"/>
      <c r="P695" s="27"/>
      <c r="Q695" s="27"/>
      <c r="U695" s="27"/>
      <c r="V695" s="27"/>
      <c r="W695" s="27"/>
      <c r="X695" s="27"/>
      <c r="Y695" s="27"/>
      <c r="Z695" s="27"/>
      <c r="AA695" s="27"/>
      <c r="AB695" s="27"/>
      <c r="AC695" s="27"/>
      <c r="AD695" s="27"/>
      <c r="AE695" s="27"/>
      <c r="AF695" s="27"/>
      <c r="AG695" s="27"/>
      <c r="AH695" s="27"/>
      <c r="AI695" s="27"/>
      <c r="AJ695" s="27"/>
      <c r="AK695" s="27"/>
      <c r="AL695" s="27"/>
      <c r="AM695" s="27"/>
      <c r="AN695" s="27"/>
      <c r="AO695" s="27"/>
      <c r="AP695" s="27"/>
      <c r="AQ695" s="27"/>
      <c r="AR695" s="27"/>
      <c r="AS695" s="27"/>
      <c r="AT695" s="27"/>
      <c r="AU695" s="27"/>
      <c r="AV695" s="27"/>
      <c r="AW695" s="27"/>
      <c r="AX695" s="27"/>
      <c r="AY695" s="27"/>
      <c r="AZ695" s="27"/>
    </row>
    <row r="696" spans="3:52">
      <c r="C696" s="27"/>
      <c r="D696" s="27"/>
      <c r="E696" s="27"/>
      <c r="F696" s="27"/>
      <c r="G696" s="27"/>
      <c r="H696" s="27"/>
      <c r="I696" s="27"/>
      <c r="J696" s="27"/>
      <c r="K696" s="27"/>
      <c r="L696" s="27"/>
      <c r="M696" s="27"/>
      <c r="N696" s="27"/>
      <c r="O696" s="27"/>
      <c r="P696" s="27"/>
      <c r="Q696" s="27"/>
      <c r="U696" s="27"/>
      <c r="V696" s="27"/>
      <c r="W696" s="27"/>
      <c r="X696" s="27"/>
      <c r="Y696" s="27"/>
      <c r="Z696" s="27"/>
      <c r="AA696" s="27"/>
      <c r="AB696" s="27"/>
      <c r="AC696" s="27"/>
      <c r="AD696" s="27"/>
      <c r="AE696" s="27"/>
      <c r="AF696" s="27"/>
      <c r="AG696" s="27"/>
      <c r="AH696" s="27"/>
      <c r="AI696" s="27"/>
      <c r="AJ696" s="27"/>
      <c r="AK696" s="27"/>
      <c r="AL696" s="27"/>
      <c r="AM696" s="27"/>
      <c r="AN696" s="27"/>
      <c r="AO696" s="27"/>
      <c r="AP696" s="27"/>
      <c r="AQ696" s="27"/>
      <c r="AR696" s="27"/>
      <c r="AS696" s="27"/>
      <c r="AT696" s="27"/>
      <c r="AU696" s="27"/>
      <c r="AV696" s="27"/>
      <c r="AW696" s="27"/>
      <c r="AX696" s="27"/>
      <c r="AY696" s="27"/>
      <c r="AZ696" s="27"/>
    </row>
    <row r="697" spans="3:52">
      <c r="C697" s="27"/>
      <c r="D697" s="27"/>
      <c r="E697" s="27"/>
      <c r="F697" s="27"/>
      <c r="G697" s="27"/>
      <c r="H697" s="27"/>
      <c r="I697" s="27"/>
      <c r="J697" s="27"/>
      <c r="K697" s="27"/>
      <c r="L697" s="27"/>
      <c r="M697" s="27"/>
      <c r="N697" s="27"/>
      <c r="O697" s="27"/>
      <c r="P697" s="27"/>
      <c r="Q697" s="27"/>
      <c r="U697" s="27"/>
      <c r="V697" s="27"/>
      <c r="W697" s="27"/>
      <c r="X697" s="27"/>
      <c r="Y697" s="27"/>
      <c r="Z697" s="27"/>
      <c r="AA697" s="27"/>
      <c r="AB697" s="27"/>
      <c r="AC697" s="27"/>
      <c r="AD697" s="27"/>
      <c r="AE697" s="27"/>
      <c r="AF697" s="27"/>
      <c r="AG697" s="27"/>
      <c r="AH697" s="27"/>
      <c r="AI697" s="27"/>
      <c r="AJ697" s="27"/>
      <c r="AK697" s="27"/>
      <c r="AL697" s="27"/>
      <c r="AM697" s="27"/>
      <c r="AN697" s="27"/>
      <c r="AO697" s="27"/>
      <c r="AP697" s="27"/>
      <c r="AQ697" s="27"/>
      <c r="AR697" s="27"/>
      <c r="AS697" s="27"/>
      <c r="AT697" s="27"/>
      <c r="AU697" s="27"/>
      <c r="AV697" s="27"/>
      <c r="AW697" s="27"/>
      <c r="AX697" s="27"/>
      <c r="AY697" s="27"/>
      <c r="AZ697" s="27"/>
    </row>
    <row r="698" spans="3:52">
      <c r="C698" s="27"/>
      <c r="D698" s="27"/>
      <c r="E698" s="27"/>
      <c r="F698" s="27"/>
      <c r="G698" s="27"/>
      <c r="H698" s="27"/>
      <c r="I698" s="27"/>
      <c r="J698" s="27"/>
      <c r="K698" s="27"/>
      <c r="L698" s="27"/>
      <c r="M698" s="27"/>
      <c r="N698" s="27"/>
      <c r="O698" s="27"/>
      <c r="P698" s="27"/>
      <c r="Q698" s="27"/>
      <c r="U698" s="27"/>
      <c r="V698" s="27"/>
      <c r="W698" s="27"/>
      <c r="X698" s="27"/>
      <c r="Y698" s="27"/>
      <c r="Z698" s="27"/>
      <c r="AA698" s="27"/>
      <c r="AB698" s="27"/>
      <c r="AC698" s="27"/>
      <c r="AD698" s="27"/>
      <c r="AE698" s="27"/>
      <c r="AF698" s="27"/>
      <c r="AG698" s="27"/>
      <c r="AH698" s="27"/>
      <c r="AI698" s="27"/>
      <c r="AJ698" s="27"/>
      <c r="AK698" s="27"/>
      <c r="AL698" s="27"/>
      <c r="AM698" s="27"/>
      <c r="AN698" s="27"/>
      <c r="AO698" s="27"/>
      <c r="AP698" s="27"/>
      <c r="AQ698" s="27"/>
      <c r="AR698" s="27"/>
      <c r="AS698" s="27"/>
      <c r="AT698" s="27"/>
      <c r="AU698" s="27"/>
      <c r="AV698" s="27"/>
      <c r="AW698" s="27"/>
      <c r="AX698" s="27"/>
      <c r="AY698" s="27"/>
      <c r="AZ698" s="27"/>
    </row>
    <row r="699" spans="3:52">
      <c r="C699" s="27"/>
      <c r="D699" s="27"/>
      <c r="E699" s="27"/>
      <c r="F699" s="27"/>
      <c r="G699" s="27"/>
      <c r="H699" s="27"/>
      <c r="I699" s="27"/>
      <c r="J699" s="27"/>
      <c r="K699" s="27"/>
      <c r="L699" s="27"/>
      <c r="M699" s="27"/>
      <c r="N699" s="27"/>
      <c r="O699" s="27"/>
      <c r="P699" s="27"/>
      <c r="Q699" s="27"/>
      <c r="U699" s="27"/>
      <c r="V699" s="27"/>
      <c r="W699" s="27"/>
      <c r="X699" s="27"/>
      <c r="Y699" s="27"/>
      <c r="Z699" s="27"/>
      <c r="AA699" s="27"/>
      <c r="AB699" s="27"/>
      <c r="AC699" s="27"/>
      <c r="AD699" s="27"/>
      <c r="AE699" s="27"/>
      <c r="AF699" s="27"/>
      <c r="AG699" s="27"/>
      <c r="AH699" s="27"/>
      <c r="AI699" s="27"/>
      <c r="AJ699" s="27"/>
      <c r="AK699" s="27"/>
      <c r="AL699" s="27"/>
      <c r="AM699" s="27"/>
      <c r="AN699" s="27"/>
      <c r="AO699" s="27"/>
      <c r="AP699" s="27"/>
      <c r="AQ699" s="27"/>
      <c r="AR699" s="27"/>
      <c r="AS699" s="27"/>
      <c r="AT699" s="27"/>
      <c r="AU699" s="27"/>
      <c r="AV699" s="27"/>
      <c r="AW699" s="27"/>
      <c r="AX699" s="27"/>
      <c r="AY699" s="27"/>
      <c r="AZ699" s="27"/>
    </row>
    <row r="700" spans="3:52">
      <c r="C700" s="27"/>
      <c r="D700" s="27"/>
      <c r="E700" s="27"/>
      <c r="F700" s="27"/>
      <c r="G700" s="27"/>
      <c r="H700" s="27"/>
      <c r="I700" s="27"/>
      <c r="J700" s="27"/>
      <c r="K700" s="27"/>
      <c r="L700" s="27"/>
      <c r="M700" s="27"/>
      <c r="N700" s="27"/>
      <c r="O700" s="27"/>
      <c r="P700" s="27"/>
      <c r="Q700" s="27"/>
      <c r="U700" s="27"/>
      <c r="V700" s="27"/>
      <c r="W700" s="27"/>
      <c r="X700" s="27"/>
      <c r="Y700" s="27"/>
      <c r="Z700" s="27"/>
      <c r="AA700" s="27"/>
      <c r="AB700" s="27"/>
      <c r="AC700" s="27"/>
      <c r="AD700" s="27"/>
      <c r="AE700" s="27"/>
      <c r="AF700" s="27"/>
      <c r="AG700" s="27"/>
      <c r="AH700" s="27"/>
      <c r="AI700" s="27"/>
      <c r="AJ700" s="27"/>
      <c r="AK700" s="27"/>
      <c r="AL700" s="27"/>
      <c r="AM700" s="27"/>
      <c r="AN700" s="27"/>
      <c r="AO700" s="27"/>
      <c r="AP700" s="27"/>
      <c r="AQ700" s="27"/>
      <c r="AR700" s="27"/>
      <c r="AS700" s="27"/>
      <c r="AT700" s="27"/>
      <c r="AU700" s="27"/>
      <c r="AV700" s="27"/>
      <c r="AW700" s="27"/>
      <c r="AX700" s="27"/>
      <c r="AY700" s="27"/>
      <c r="AZ700" s="27"/>
    </row>
    <row r="701" spans="3:52">
      <c r="C701" s="27"/>
      <c r="D701" s="27"/>
      <c r="E701" s="27"/>
      <c r="F701" s="27"/>
      <c r="G701" s="27"/>
      <c r="H701" s="27"/>
      <c r="I701" s="27"/>
      <c r="J701" s="27"/>
      <c r="K701" s="27"/>
      <c r="L701" s="27"/>
      <c r="M701" s="27"/>
      <c r="N701" s="27"/>
      <c r="O701" s="27"/>
      <c r="P701" s="27"/>
      <c r="Q701" s="27"/>
      <c r="U701" s="27"/>
      <c r="V701" s="27"/>
      <c r="W701" s="27"/>
      <c r="X701" s="27"/>
      <c r="Y701" s="27"/>
      <c r="Z701" s="27"/>
      <c r="AA701" s="27"/>
      <c r="AB701" s="27"/>
      <c r="AC701" s="27"/>
      <c r="AD701" s="27"/>
      <c r="AE701" s="27"/>
      <c r="AF701" s="27"/>
      <c r="AG701" s="27"/>
      <c r="AH701" s="27"/>
      <c r="AI701" s="27"/>
      <c r="AJ701" s="27"/>
      <c r="AK701" s="27"/>
      <c r="AL701" s="27"/>
      <c r="AM701" s="27"/>
      <c r="AN701" s="27"/>
      <c r="AO701" s="27"/>
      <c r="AP701" s="27"/>
      <c r="AQ701" s="27"/>
      <c r="AR701" s="27"/>
      <c r="AS701" s="27"/>
      <c r="AT701" s="27"/>
      <c r="AU701" s="27"/>
      <c r="AV701" s="27"/>
      <c r="AW701" s="27"/>
      <c r="AX701" s="27"/>
      <c r="AY701" s="27"/>
      <c r="AZ701" s="27"/>
    </row>
    <row r="702" spans="3:52">
      <c r="C702" s="27"/>
      <c r="D702" s="27"/>
      <c r="E702" s="27"/>
      <c r="F702" s="27"/>
      <c r="G702" s="27"/>
      <c r="H702" s="27"/>
      <c r="I702" s="27"/>
      <c r="J702" s="27"/>
      <c r="K702" s="27"/>
      <c r="L702" s="27"/>
      <c r="M702" s="27"/>
      <c r="N702" s="27"/>
      <c r="O702" s="27"/>
      <c r="P702" s="27"/>
      <c r="Q702" s="27"/>
      <c r="U702" s="27"/>
      <c r="V702" s="27"/>
      <c r="W702" s="27"/>
      <c r="X702" s="27"/>
      <c r="Y702" s="27"/>
      <c r="Z702" s="27"/>
      <c r="AA702" s="27"/>
      <c r="AB702" s="27"/>
      <c r="AC702" s="27"/>
      <c r="AD702" s="27"/>
      <c r="AE702" s="27"/>
      <c r="AF702" s="27"/>
      <c r="AG702" s="27"/>
      <c r="AH702" s="27"/>
      <c r="AI702" s="27"/>
      <c r="AJ702" s="27"/>
      <c r="AK702" s="27"/>
      <c r="AL702" s="27"/>
      <c r="AM702" s="27"/>
      <c r="AN702" s="27"/>
      <c r="AO702" s="27"/>
      <c r="AP702" s="27"/>
      <c r="AQ702" s="27"/>
      <c r="AR702" s="27"/>
      <c r="AS702" s="27"/>
      <c r="AT702" s="27"/>
      <c r="AU702" s="27"/>
      <c r="AV702" s="27"/>
      <c r="AW702" s="27"/>
      <c r="AX702" s="27"/>
      <c r="AY702" s="27"/>
      <c r="AZ702" s="27"/>
    </row>
    <row r="703" spans="3:52">
      <c r="C703" s="27"/>
      <c r="D703" s="27"/>
      <c r="E703" s="27"/>
      <c r="F703" s="27"/>
      <c r="G703" s="27"/>
      <c r="H703" s="27"/>
      <c r="I703" s="27"/>
      <c r="J703" s="27"/>
      <c r="K703" s="27"/>
      <c r="L703" s="27"/>
      <c r="M703" s="27"/>
      <c r="N703" s="27"/>
      <c r="O703" s="27"/>
      <c r="P703" s="27"/>
      <c r="Q703" s="27"/>
      <c r="U703" s="27"/>
      <c r="V703" s="27"/>
      <c r="W703" s="27"/>
      <c r="X703" s="27"/>
      <c r="Y703" s="27"/>
      <c r="Z703" s="27"/>
      <c r="AA703" s="27"/>
      <c r="AB703" s="27"/>
      <c r="AC703" s="27"/>
      <c r="AD703" s="27"/>
      <c r="AE703" s="27"/>
      <c r="AF703" s="27"/>
      <c r="AG703" s="27"/>
      <c r="AH703" s="27"/>
      <c r="AI703" s="27"/>
      <c r="AJ703" s="27"/>
      <c r="AK703" s="27"/>
      <c r="AL703" s="27"/>
      <c r="AM703" s="27"/>
      <c r="AN703" s="27"/>
      <c r="AO703" s="27"/>
      <c r="AP703" s="27"/>
      <c r="AQ703" s="27"/>
      <c r="AR703" s="27"/>
      <c r="AS703" s="27"/>
      <c r="AT703" s="27"/>
      <c r="AU703" s="27"/>
      <c r="AV703" s="27"/>
      <c r="AW703" s="27"/>
      <c r="AX703" s="27"/>
      <c r="AY703" s="27"/>
      <c r="AZ703" s="27"/>
    </row>
    <row r="704" spans="3:52">
      <c r="C704" s="27"/>
      <c r="D704" s="27"/>
      <c r="E704" s="27"/>
      <c r="F704" s="27"/>
      <c r="G704" s="27"/>
      <c r="H704" s="27"/>
      <c r="I704" s="27"/>
      <c r="J704" s="27"/>
      <c r="K704" s="27"/>
      <c r="L704" s="27"/>
      <c r="M704" s="27"/>
      <c r="N704" s="27"/>
      <c r="O704" s="27"/>
      <c r="P704" s="27"/>
      <c r="Q704" s="27"/>
      <c r="U704" s="27"/>
      <c r="V704" s="27"/>
      <c r="W704" s="27"/>
      <c r="X704" s="27"/>
      <c r="Y704" s="27"/>
      <c r="Z704" s="27"/>
      <c r="AA704" s="27"/>
      <c r="AB704" s="27"/>
      <c r="AC704" s="27"/>
      <c r="AD704" s="27"/>
      <c r="AE704" s="27"/>
      <c r="AF704" s="27"/>
      <c r="AG704" s="27"/>
      <c r="AH704" s="27"/>
      <c r="AI704" s="27"/>
      <c r="AJ704" s="27"/>
      <c r="AK704" s="27"/>
      <c r="AL704" s="27"/>
      <c r="AM704" s="27"/>
      <c r="AN704" s="27"/>
      <c r="AO704" s="27"/>
      <c r="AP704" s="27"/>
      <c r="AQ704" s="27"/>
      <c r="AR704" s="27"/>
      <c r="AS704" s="27"/>
      <c r="AT704" s="27"/>
      <c r="AU704" s="27"/>
      <c r="AV704" s="27"/>
      <c r="AW704" s="27"/>
      <c r="AX704" s="27"/>
      <c r="AY704" s="27"/>
      <c r="AZ704" s="27"/>
    </row>
    <row r="705" spans="3:52">
      <c r="C705" s="27"/>
      <c r="D705" s="27"/>
      <c r="E705" s="27"/>
      <c r="F705" s="27"/>
      <c r="G705" s="27"/>
      <c r="H705" s="27"/>
      <c r="I705" s="27"/>
      <c r="J705" s="27"/>
      <c r="K705" s="27"/>
      <c r="L705" s="27"/>
      <c r="M705" s="27"/>
      <c r="N705" s="27"/>
      <c r="O705" s="27"/>
      <c r="P705" s="27"/>
      <c r="Q705" s="27"/>
      <c r="U705" s="27"/>
      <c r="V705" s="27"/>
      <c r="W705" s="27"/>
      <c r="X705" s="27"/>
      <c r="Y705" s="27"/>
      <c r="Z705" s="27"/>
      <c r="AA705" s="27"/>
      <c r="AB705" s="27"/>
      <c r="AC705" s="27"/>
      <c r="AD705" s="27"/>
      <c r="AE705" s="27"/>
      <c r="AF705" s="27"/>
      <c r="AG705" s="27"/>
      <c r="AH705" s="27"/>
      <c r="AI705" s="27"/>
      <c r="AJ705" s="27"/>
      <c r="AK705" s="27"/>
      <c r="AL705" s="27"/>
      <c r="AM705" s="27"/>
      <c r="AN705" s="27"/>
      <c r="AO705" s="27"/>
      <c r="AP705" s="27"/>
      <c r="AQ705" s="27"/>
      <c r="AR705" s="27"/>
      <c r="AS705" s="27"/>
      <c r="AT705" s="27"/>
      <c r="AU705" s="27"/>
      <c r="AV705" s="27"/>
      <c r="AW705" s="27"/>
      <c r="AX705" s="27"/>
      <c r="AY705" s="27"/>
      <c r="AZ705" s="27"/>
    </row>
    <row r="706" spans="3:52">
      <c r="C706" s="27"/>
      <c r="D706" s="27"/>
      <c r="E706" s="27"/>
      <c r="F706" s="27"/>
      <c r="G706" s="27"/>
      <c r="H706" s="27"/>
      <c r="I706" s="27"/>
      <c r="J706" s="27"/>
      <c r="K706" s="27"/>
      <c r="L706" s="27"/>
      <c r="M706" s="27"/>
      <c r="N706" s="27"/>
      <c r="O706" s="27"/>
      <c r="P706" s="27"/>
      <c r="Q706" s="27"/>
      <c r="U706" s="27"/>
      <c r="V706" s="27"/>
      <c r="W706" s="27"/>
      <c r="X706" s="27"/>
      <c r="Y706" s="27"/>
      <c r="Z706" s="27"/>
      <c r="AA706" s="27"/>
      <c r="AB706" s="27"/>
      <c r="AC706" s="27"/>
      <c r="AD706" s="27"/>
      <c r="AE706" s="27"/>
      <c r="AF706" s="27"/>
      <c r="AG706" s="27"/>
      <c r="AH706" s="27"/>
      <c r="AI706" s="27"/>
      <c r="AJ706" s="27"/>
      <c r="AK706" s="27"/>
      <c r="AL706" s="27"/>
      <c r="AM706" s="27"/>
      <c r="AN706" s="27"/>
      <c r="AO706" s="27"/>
      <c r="AP706" s="27"/>
      <c r="AQ706" s="27"/>
      <c r="AR706" s="27"/>
      <c r="AS706" s="27"/>
      <c r="AT706" s="27"/>
      <c r="AU706" s="27"/>
      <c r="AV706" s="27"/>
      <c r="AW706" s="27"/>
      <c r="AX706" s="27"/>
      <c r="AY706" s="27"/>
      <c r="AZ706" s="27"/>
    </row>
    <row r="707" spans="3:52">
      <c r="C707" s="27"/>
      <c r="D707" s="27"/>
      <c r="E707" s="27"/>
      <c r="F707" s="27"/>
      <c r="G707" s="27"/>
      <c r="H707" s="27"/>
      <c r="I707" s="27"/>
      <c r="J707" s="27"/>
      <c r="K707" s="27"/>
      <c r="L707" s="27"/>
      <c r="M707" s="27"/>
      <c r="N707" s="27"/>
      <c r="O707" s="27"/>
      <c r="P707" s="27"/>
      <c r="Q707" s="27"/>
      <c r="U707" s="27"/>
      <c r="V707" s="27"/>
      <c r="W707" s="27"/>
      <c r="X707" s="27"/>
      <c r="Y707" s="27"/>
      <c r="Z707" s="27"/>
      <c r="AA707" s="27"/>
      <c r="AB707" s="27"/>
      <c r="AC707" s="27"/>
      <c r="AD707" s="27"/>
      <c r="AE707" s="27"/>
      <c r="AF707" s="27"/>
      <c r="AG707" s="27"/>
      <c r="AH707" s="27"/>
      <c r="AI707" s="27"/>
      <c r="AJ707" s="27"/>
      <c r="AK707" s="27"/>
      <c r="AL707" s="27"/>
      <c r="AM707" s="27"/>
      <c r="AN707" s="27"/>
      <c r="AO707" s="27"/>
      <c r="AP707" s="27"/>
      <c r="AQ707" s="27"/>
      <c r="AR707" s="27"/>
      <c r="AS707" s="27"/>
      <c r="AT707" s="27"/>
      <c r="AU707" s="27"/>
      <c r="AV707" s="27"/>
      <c r="AW707" s="27"/>
      <c r="AX707" s="27"/>
      <c r="AY707" s="27"/>
      <c r="AZ707" s="27"/>
    </row>
    <row r="708" spans="3:52">
      <c r="C708" s="27"/>
      <c r="D708" s="27"/>
      <c r="E708" s="27"/>
      <c r="F708" s="27"/>
      <c r="G708" s="27"/>
      <c r="H708" s="27"/>
      <c r="I708" s="27"/>
      <c r="J708" s="27"/>
      <c r="K708" s="27"/>
      <c r="L708" s="27"/>
      <c r="M708" s="27"/>
      <c r="N708" s="27"/>
      <c r="O708" s="27"/>
      <c r="P708" s="27"/>
      <c r="Q708" s="27"/>
      <c r="U708" s="27"/>
      <c r="V708" s="27"/>
      <c r="W708" s="27"/>
      <c r="X708" s="27"/>
      <c r="Y708" s="27"/>
      <c r="Z708" s="27"/>
      <c r="AA708" s="27"/>
      <c r="AB708" s="27"/>
      <c r="AC708" s="27"/>
      <c r="AD708" s="27"/>
      <c r="AE708" s="27"/>
      <c r="AF708" s="27"/>
      <c r="AG708" s="27"/>
      <c r="AH708" s="27"/>
      <c r="AI708" s="27"/>
      <c r="AJ708" s="27"/>
      <c r="AK708" s="27"/>
      <c r="AL708" s="27"/>
      <c r="AM708" s="27"/>
      <c r="AN708" s="27"/>
      <c r="AO708" s="27"/>
      <c r="AP708" s="27"/>
      <c r="AQ708" s="27"/>
      <c r="AR708" s="27"/>
      <c r="AS708" s="27"/>
      <c r="AT708" s="27"/>
      <c r="AU708" s="27"/>
      <c r="AV708" s="27"/>
      <c r="AW708" s="27"/>
      <c r="AX708" s="27"/>
      <c r="AY708" s="27"/>
      <c r="AZ708" s="27"/>
    </row>
    <row r="709" spans="3:52">
      <c r="C709" s="27"/>
      <c r="D709" s="27"/>
      <c r="E709" s="27"/>
      <c r="F709" s="27"/>
      <c r="G709" s="27"/>
      <c r="H709" s="27"/>
      <c r="I709" s="27"/>
      <c r="J709" s="27"/>
      <c r="K709" s="27"/>
      <c r="L709" s="27"/>
      <c r="M709" s="27"/>
      <c r="N709" s="27"/>
      <c r="O709" s="27"/>
      <c r="P709" s="27"/>
      <c r="Q709" s="27"/>
      <c r="U709" s="27"/>
      <c r="V709" s="27"/>
      <c r="W709" s="27"/>
      <c r="X709" s="27"/>
      <c r="Y709" s="27"/>
      <c r="Z709" s="27"/>
      <c r="AA709" s="27"/>
      <c r="AB709" s="27"/>
      <c r="AC709" s="27"/>
      <c r="AD709" s="27"/>
      <c r="AE709" s="27"/>
      <c r="AF709" s="27"/>
      <c r="AG709" s="27"/>
      <c r="AH709" s="27"/>
      <c r="AI709" s="27"/>
      <c r="AJ709" s="27"/>
      <c r="AK709" s="27"/>
      <c r="AL709" s="27"/>
      <c r="AM709" s="27"/>
      <c r="AN709" s="27"/>
      <c r="AO709" s="27"/>
      <c r="AP709" s="27"/>
      <c r="AQ709" s="27"/>
      <c r="AR709" s="27"/>
      <c r="AS709" s="27"/>
      <c r="AT709" s="27"/>
      <c r="AU709" s="27"/>
      <c r="AV709" s="27"/>
      <c r="AW709" s="27"/>
      <c r="AX709" s="27"/>
      <c r="AY709" s="27"/>
      <c r="AZ709" s="27"/>
    </row>
    <row r="710" spans="3:52">
      <c r="C710" s="27"/>
      <c r="D710" s="27"/>
      <c r="E710" s="27"/>
      <c r="F710" s="27"/>
      <c r="G710" s="27"/>
      <c r="H710" s="27"/>
      <c r="I710" s="27"/>
      <c r="J710" s="27"/>
      <c r="K710" s="27"/>
      <c r="L710" s="27"/>
      <c r="M710" s="27"/>
      <c r="N710" s="27"/>
      <c r="O710" s="27"/>
      <c r="P710" s="27"/>
      <c r="Q710" s="27"/>
      <c r="U710" s="27"/>
      <c r="V710" s="27"/>
      <c r="W710" s="27"/>
      <c r="X710" s="27"/>
      <c r="Y710" s="27"/>
      <c r="Z710" s="27"/>
      <c r="AA710" s="27"/>
      <c r="AB710" s="27"/>
      <c r="AC710" s="27"/>
      <c r="AD710" s="27"/>
      <c r="AE710" s="27"/>
      <c r="AF710" s="27"/>
      <c r="AG710" s="27"/>
      <c r="AH710" s="27"/>
      <c r="AI710" s="27"/>
      <c r="AJ710" s="27"/>
      <c r="AK710" s="27"/>
      <c r="AL710" s="27"/>
      <c r="AM710" s="27"/>
      <c r="AN710" s="27"/>
      <c r="AO710" s="27"/>
      <c r="AP710" s="27"/>
      <c r="AQ710" s="27"/>
      <c r="AR710" s="27"/>
      <c r="AS710" s="27"/>
      <c r="AT710" s="27"/>
      <c r="AU710" s="27"/>
      <c r="AV710" s="27"/>
      <c r="AW710" s="27"/>
      <c r="AX710" s="27"/>
      <c r="AY710" s="27"/>
      <c r="AZ710" s="27"/>
    </row>
    <row r="711" spans="3:52">
      <c r="C711" s="27"/>
      <c r="D711" s="27"/>
      <c r="E711" s="27"/>
      <c r="F711" s="27"/>
      <c r="G711" s="27"/>
      <c r="H711" s="27"/>
      <c r="I711" s="27"/>
      <c r="J711" s="27"/>
      <c r="K711" s="27"/>
      <c r="L711" s="27"/>
      <c r="M711" s="27"/>
      <c r="N711" s="27"/>
      <c r="O711" s="27"/>
      <c r="P711" s="27"/>
      <c r="Q711" s="27"/>
      <c r="U711" s="27"/>
      <c r="V711" s="27"/>
      <c r="W711" s="27"/>
      <c r="X711" s="27"/>
      <c r="Y711" s="27"/>
      <c r="Z711" s="27"/>
      <c r="AA711" s="27"/>
      <c r="AB711" s="27"/>
      <c r="AC711" s="27"/>
      <c r="AD711" s="27"/>
      <c r="AE711" s="27"/>
      <c r="AF711" s="27"/>
      <c r="AG711" s="27"/>
      <c r="AH711" s="27"/>
      <c r="AI711" s="27"/>
      <c r="AJ711" s="27"/>
      <c r="AK711" s="27"/>
      <c r="AL711" s="27"/>
      <c r="AM711" s="27"/>
      <c r="AN711" s="27"/>
      <c r="AO711" s="27"/>
      <c r="AP711" s="27"/>
      <c r="AQ711" s="27"/>
      <c r="AR711" s="27"/>
      <c r="AS711" s="27"/>
      <c r="AT711" s="27"/>
      <c r="AU711" s="27"/>
      <c r="AV711" s="27"/>
      <c r="AW711" s="27"/>
      <c r="AX711" s="27"/>
      <c r="AY711" s="27"/>
      <c r="AZ711" s="27"/>
    </row>
    <row r="712" spans="3:52">
      <c r="C712" s="27"/>
      <c r="D712" s="27"/>
      <c r="E712" s="27"/>
      <c r="F712" s="27"/>
      <c r="G712" s="27"/>
      <c r="H712" s="27"/>
      <c r="I712" s="27"/>
      <c r="J712" s="27"/>
      <c r="K712" s="27"/>
      <c r="L712" s="27"/>
      <c r="M712" s="27"/>
      <c r="N712" s="27"/>
      <c r="O712" s="27"/>
      <c r="P712" s="27"/>
      <c r="Q712" s="27"/>
      <c r="U712" s="27"/>
      <c r="V712" s="27"/>
      <c r="W712" s="27"/>
      <c r="X712" s="27"/>
      <c r="Y712" s="27"/>
      <c r="Z712" s="27"/>
      <c r="AA712" s="27"/>
      <c r="AB712" s="27"/>
      <c r="AC712" s="27"/>
      <c r="AD712" s="27"/>
      <c r="AE712" s="27"/>
      <c r="AF712" s="27"/>
      <c r="AG712" s="27"/>
      <c r="AH712" s="27"/>
      <c r="AI712" s="27"/>
      <c r="AJ712" s="27"/>
      <c r="AK712" s="27"/>
      <c r="AL712" s="27"/>
      <c r="AM712" s="27"/>
      <c r="AN712" s="27"/>
      <c r="AO712" s="27"/>
      <c r="AP712" s="27"/>
      <c r="AQ712" s="27"/>
      <c r="AR712" s="27"/>
      <c r="AS712" s="27"/>
      <c r="AT712" s="27"/>
      <c r="AU712" s="27"/>
      <c r="AV712" s="27"/>
      <c r="AW712" s="27"/>
      <c r="AX712" s="27"/>
      <c r="AY712" s="27"/>
      <c r="AZ712" s="27"/>
    </row>
    <row r="713" spans="3:52">
      <c r="C713" s="27"/>
      <c r="D713" s="27"/>
      <c r="E713" s="27"/>
      <c r="F713" s="27"/>
      <c r="G713" s="27"/>
      <c r="H713" s="27"/>
      <c r="I713" s="27"/>
      <c r="J713" s="27"/>
      <c r="K713" s="27"/>
      <c r="L713" s="27"/>
      <c r="M713" s="27"/>
      <c r="N713" s="27"/>
      <c r="O713" s="27"/>
      <c r="P713" s="27"/>
      <c r="Q713" s="27"/>
      <c r="U713" s="27"/>
      <c r="V713" s="27"/>
      <c r="W713" s="27"/>
      <c r="X713" s="27"/>
      <c r="Y713" s="27"/>
      <c r="Z713" s="27"/>
      <c r="AA713" s="27"/>
      <c r="AB713" s="27"/>
      <c r="AC713" s="27"/>
      <c r="AD713" s="27"/>
      <c r="AE713" s="27"/>
      <c r="AF713" s="27"/>
      <c r="AG713" s="27"/>
      <c r="AH713" s="27"/>
      <c r="AI713" s="27"/>
      <c r="AJ713" s="27"/>
      <c r="AK713" s="27"/>
      <c r="AL713" s="27"/>
      <c r="AM713" s="27"/>
      <c r="AN713" s="27"/>
      <c r="AO713" s="27"/>
      <c r="AP713" s="27"/>
      <c r="AQ713" s="27"/>
      <c r="AR713" s="27"/>
      <c r="AS713" s="27"/>
      <c r="AT713" s="27"/>
      <c r="AU713" s="27"/>
      <c r="AV713" s="27"/>
      <c r="AW713" s="27"/>
      <c r="AX713" s="27"/>
      <c r="AY713" s="27"/>
      <c r="AZ713" s="27"/>
    </row>
    <row r="714" spans="3:52">
      <c r="C714" s="27"/>
      <c r="D714" s="27"/>
      <c r="E714" s="27"/>
      <c r="F714" s="27"/>
      <c r="G714" s="27"/>
      <c r="H714" s="27"/>
      <c r="I714" s="27"/>
      <c r="J714" s="27"/>
      <c r="K714" s="27"/>
      <c r="L714" s="27"/>
      <c r="M714" s="27"/>
      <c r="N714" s="27"/>
      <c r="O714" s="27"/>
      <c r="P714" s="27"/>
      <c r="Q714" s="27"/>
      <c r="U714" s="27"/>
      <c r="V714" s="27"/>
      <c r="W714" s="27"/>
      <c r="X714" s="27"/>
      <c r="Y714" s="27"/>
      <c r="Z714" s="27"/>
      <c r="AA714" s="27"/>
      <c r="AB714" s="27"/>
      <c r="AC714" s="27"/>
      <c r="AD714" s="27"/>
      <c r="AE714" s="27"/>
      <c r="AF714" s="27"/>
      <c r="AG714" s="27"/>
      <c r="AH714" s="27"/>
      <c r="AI714" s="27"/>
      <c r="AJ714" s="27"/>
      <c r="AK714" s="27"/>
      <c r="AL714" s="27"/>
      <c r="AM714" s="27"/>
      <c r="AN714" s="27"/>
      <c r="AO714" s="27"/>
      <c r="AP714" s="27"/>
      <c r="AQ714" s="27"/>
      <c r="AR714" s="27"/>
      <c r="AS714" s="27"/>
      <c r="AT714" s="27"/>
      <c r="AU714" s="27"/>
      <c r="AV714" s="27"/>
      <c r="AW714" s="27"/>
      <c r="AX714" s="27"/>
      <c r="AY714" s="27"/>
      <c r="AZ714" s="27"/>
    </row>
    <row r="715" spans="3:52">
      <c r="C715" s="27"/>
      <c r="D715" s="27"/>
      <c r="E715" s="27"/>
      <c r="F715" s="27"/>
      <c r="G715" s="27"/>
      <c r="H715" s="27"/>
      <c r="I715" s="27"/>
      <c r="J715" s="27"/>
      <c r="K715" s="27"/>
      <c r="L715" s="27"/>
      <c r="M715" s="27"/>
      <c r="N715" s="27"/>
      <c r="O715" s="27"/>
      <c r="P715" s="27"/>
      <c r="Q715" s="27"/>
      <c r="U715" s="27"/>
      <c r="V715" s="27"/>
      <c r="W715" s="27"/>
      <c r="X715" s="27"/>
      <c r="Y715" s="27"/>
      <c r="Z715" s="27"/>
      <c r="AA715" s="27"/>
      <c r="AB715" s="27"/>
      <c r="AC715" s="27"/>
      <c r="AD715" s="27"/>
      <c r="AE715" s="27"/>
      <c r="AF715" s="27"/>
      <c r="AG715" s="27"/>
      <c r="AH715" s="27"/>
      <c r="AI715" s="27"/>
      <c r="AJ715" s="27"/>
      <c r="AK715" s="27"/>
      <c r="AL715" s="27"/>
      <c r="AM715" s="27"/>
      <c r="AN715" s="27"/>
      <c r="AO715" s="27"/>
      <c r="AP715" s="27"/>
      <c r="AQ715" s="27"/>
      <c r="AR715" s="27"/>
      <c r="AS715" s="27"/>
      <c r="AT715" s="27"/>
      <c r="AU715" s="27"/>
      <c r="AV715" s="27"/>
      <c r="AW715" s="27"/>
      <c r="AX715" s="27"/>
      <c r="AY715" s="27"/>
      <c r="AZ715" s="27"/>
    </row>
    <row r="716" spans="3:52">
      <c r="C716" s="27"/>
      <c r="D716" s="27"/>
      <c r="E716" s="27"/>
      <c r="F716" s="27"/>
      <c r="G716" s="27"/>
      <c r="H716" s="27"/>
      <c r="I716" s="27"/>
      <c r="J716" s="27"/>
      <c r="K716" s="27"/>
      <c r="L716" s="27"/>
      <c r="M716" s="27"/>
      <c r="N716" s="27"/>
      <c r="O716" s="27"/>
      <c r="P716" s="27"/>
      <c r="Q716" s="27"/>
      <c r="U716" s="27"/>
      <c r="V716" s="27"/>
      <c r="W716" s="27"/>
      <c r="X716" s="27"/>
      <c r="Y716" s="27"/>
      <c r="Z716" s="27"/>
      <c r="AA716" s="27"/>
      <c r="AB716" s="27"/>
      <c r="AC716" s="27"/>
      <c r="AD716" s="27"/>
      <c r="AE716" s="27"/>
      <c r="AF716" s="27"/>
      <c r="AG716" s="27"/>
      <c r="AH716" s="27"/>
      <c r="AI716" s="27"/>
      <c r="AJ716" s="27"/>
      <c r="AK716" s="27"/>
      <c r="AL716" s="27"/>
      <c r="AM716" s="27"/>
      <c r="AN716" s="27"/>
      <c r="AO716" s="27"/>
      <c r="AP716" s="27"/>
      <c r="AQ716" s="27"/>
      <c r="AR716" s="27"/>
      <c r="AS716" s="27"/>
      <c r="AT716" s="27"/>
      <c r="AU716" s="27"/>
      <c r="AV716" s="27"/>
      <c r="AW716" s="27"/>
      <c r="AX716" s="27"/>
      <c r="AY716" s="27"/>
      <c r="AZ716" s="27"/>
    </row>
    <row r="717" spans="3:52">
      <c r="C717" s="27"/>
      <c r="D717" s="27"/>
      <c r="E717" s="27"/>
      <c r="F717" s="27"/>
      <c r="G717" s="27"/>
      <c r="H717" s="27"/>
      <c r="I717" s="27"/>
      <c r="J717" s="27"/>
      <c r="K717" s="27"/>
      <c r="L717" s="27"/>
      <c r="M717" s="27"/>
      <c r="N717" s="27"/>
      <c r="O717" s="27"/>
      <c r="P717" s="27"/>
      <c r="Q717" s="27"/>
      <c r="U717" s="27"/>
      <c r="V717" s="27"/>
      <c r="W717" s="27"/>
      <c r="X717" s="27"/>
      <c r="Y717" s="27"/>
      <c r="Z717" s="27"/>
      <c r="AA717" s="27"/>
      <c r="AB717" s="27"/>
      <c r="AC717" s="27"/>
      <c r="AD717" s="27"/>
      <c r="AE717" s="27"/>
      <c r="AF717" s="27"/>
      <c r="AG717" s="27"/>
      <c r="AH717" s="27"/>
      <c r="AI717" s="27"/>
      <c r="AJ717" s="27"/>
      <c r="AK717" s="27"/>
      <c r="AL717" s="27"/>
      <c r="AM717" s="27"/>
      <c r="AN717" s="27"/>
      <c r="AO717" s="27"/>
      <c r="AP717" s="27"/>
      <c r="AQ717" s="27"/>
      <c r="AR717" s="27"/>
      <c r="AS717" s="27"/>
      <c r="AT717" s="27"/>
      <c r="AU717" s="27"/>
      <c r="AV717" s="27"/>
      <c r="AW717" s="27"/>
      <c r="AX717" s="27"/>
      <c r="AY717" s="27"/>
      <c r="AZ717" s="27"/>
    </row>
    <row r="718" spans="3:52">
      <c r="C718" s="27"/>
      <c r="D718" s="27"/>
      <c r="E718" s="27"/>
      <c r="F718" s="27"/>
      <c r="G718" s="27"/>
      <c r="H718" s="27"/>
      <c r="I718" s="27"/>
      <c r="J718" s="27"/>
      <c r="K718" s="27"/>
      <c r="L718" s="27"/>
      <c r="M718" s="27"/>
      <c r="N718" s="27"/>
      <c r="O718" s="27"/>
      <c r="P718" s="27"/>
      <c r="Q718" s="27"/>
      <c r="U718" s="27"/>
      <c r="V718" s="27"/>
      <c r="W718" s="27"/>
      <c r="X718" s="27"/>
      <c r="Y718" s="27"/>
      <c r="Z718" s="27"/>
      <c r="AA718" s="27"/>
      <c r="AB718" s="27"/>
      <c r="AC718" s="27"/>
      <c r="AD718" s="27"/>
      <c r="AE718" s="27"/>
      <c r="AF718" s="27"/>
      <c r="AG718" s="27"/>
      <c r="AH718" s="27"/>
      <c r="AI718" s="27"/>
      <c r="AJ718" s="27"/>
      <c r="AK718" s="27"/>
      <c r="AL718" s="27"/>
      <c r="AM718" s="27"/>
      <c r="AN718" s="27"/>
      <c r="AO718" s="27"/>
      <c r="AP718" s="27"/>
      <c r="AQ718" s="27"/>
      <c r="AR718" s="27"/>
      <c r="AS718" s="27"/>
      <c r="AT718" s="27"/>
      <c r="AU718" s="27"/>
      <c r="AV718" s="27"/>
      <c r="AW718" s="27"/>
      <c r="AX718" s="27"/>
      <c r="AY718" s="27"/>
      <c r="AZ718" s="27"/>
    </row>
    <row r="719" spans="3:52">
      <c r="C719" s="27"/>
      <c r="D719" s="27"/>
      <c r="E719" s="27"/>
      <c r="F719" s="27"/>
      <c r="G719" s="27"/>
      <c r="H719" s="27"/>
      <c r="I719" s="27"/>
      <c r="J719" s="27"/>
      <c r="K719" s="27"/>
      <c r="L719" s="27"/>
      <c r="M719" s="27"/>
      <c r="N719" s="27"/>
      <c r="O719" s="27"/>
      <c r="P719" s="27"/>
      <c r="Q719" s="27"/>
      <c r="U719" s="27"/>
      <c r="V719" s="27"/>
      <c r="W719" s="27"/>
      <c r="X719" s="27"/>
      <c r="Y719" s="27"/>
      <c r="Z719" s="27"/>
      <c r="AA719" s="27"/>
      <c r="AB719" s="27"/>
      <c r="AC719" s="27"/>
      <c r="AD719" s="27"/>
      <c r="AE719" s="27"/>
      <c r="AF719" s="27"/>
      <c r="AG719" s="27"/>
      <c r="AH719" s="27"/>
      <c r="AI719" s="27"/>
      <c r="AJ719" s="27"/>
      <c r="AK719" s="27"/>
      <c r="AL719" s="27"/>
      <c r="AM719" s="27"/>
      <c r="AN719" s="27"/>
      <c r="AO719" s="27"/>
      <c r="AP719" s="27"/>
      <c r="AQ719" s="27"/>
      <c r="AR719" s="27"/>
      <c r="AS719" s="27"/>
      <c r="AT719" s="27"/>
      <c r="AU719" s="27"/>
      <c r="AV719" s="27"/>
      <c r="AW719" s="27"/>
      <c r="AX719" s="27"/>
      <c r="AY719" s="27"/>
      <c r="AZ719" s="27"/>
    </row>
    <row r="720" spans="3:52">
      <c r="C720" s="27"/>
      <c r="D720" s="27"/>
      <c r="E720" s="27"/>
      <c r="F720" s="27"/>
      <c r="G720" s="27"/>
      <c r="H720" s="27"/>
      <c r="I720" s="27"/>
      <c r="J720" s="27"/>
      <c r="K720" s="27"/>
      <c r="L720" s="27"/>
      <c r="M720" s="27"/>
      <c r="N720" s="27"/>
      <c r="O720" s="27"/>
      <c r="P720" s="27"/>
      <c r="Q720" s="27"/>
      <c r="U720" s="27"/>
      <c r="V720" s="27"/>
      <c r="W720" s="27"/>
      <c r="X720" s="27"/>
      <c r="Y720" s="27"/>
      <c r="Z720" s="27"/>
      <c r="AA720" s="27"/>
      <c r="AB720" s="27"/>
      <c r="AC720" s="27"/>
      <c r="AD720" s="27"/>
      <c r="AE720" s="27"/>
      <c r="AF720" s="27"/>
      <c r="AG720" s="27"/>
      <c r="AH720" s="27"/>
      <c r="AI720" s="27"/>
      <c r="AJ720" s="27"/>
      <c r="AK720" s="27"/>
      <c r="AL720" s="27"/>
      <c r="AM720" s="27"/>
      <c r="AN720" s="27"/>
      <c r="AO720" s="27"/>
      <c r="AP720" s="27"/>
      <c r="AQ720" s="27"/>
      <c r="AR720" s="27"/>
      <c r="AS720" s="27"/>
      <c r="AT720" s="27"/>
      <c r="AU720" s="27"/>
      <c r="AV720" s="27"/>
      <c r="AW720" s="27"/>
      <c r="AX720" s="27"/>
      <c r="AY720" s="27"/>
      <c r="AZ720" s="27"/>
    </row>
    <row r="721" spans="3:52">
      <c r="C721" s="27"/>
      <c r="D721" s="27"/>
      <c r="E721" s="27"/>
      <c r="F721" s="27"/>
      <c r="G721" s="27"/>
      <c r="H721" s="27"/>
      <c r="I721" s="27"/>
      <c r="J721" s="27"/>
      <c r="K721" s="27"/>
      <c r="L721" s="27"/>
      <c r="M721" s="27"/>
      <c r="N721" s="27"/>
      <c r="O721" s="27"/>
      <c r="P721" s="27"/>
      <c r="Q721" s="27"/>
      <c r="U721" s="27"/>
      <c r="V721" s="27"/>
      <c r="W721" s="27"/>
      <c r="X721" s="27"/>
      <c r="Y721" s="27"/>
      <c r="Z721" s="27"/>
      <c r="AA721" s="27"/>
      <c r="AB721" s="27"/>
      <c r="AC721" s="27"/>
      <c r="AD721" s="27"/>
      <c r="AE721" s="27"/>
      <c r="AF721" s="27"/>
      <c r="AG721" s="27"/>
      <c r="AH721" s="27"/>
      <c r="AI721" s="27"/>
      <c r="AJ721" s="27"/>
      <c r="AK721" s="27"/>
      <c r="AL721" s="27"/>
      <c r="AM721" s="27"/>
      <c r="AN721" s="27"/>
      <c r="AO721" s="27"/>
      <c r="AP721" s="27"/>
      <c r="AQ721" s="27"/>
      <c r="AR721" s="27"/>
      <c r="AS721" s="27"/>
      <c r="AT721" s="27"/>
      <c r="AU721" s="27"/>
      <c r="AV721" s="27"/>
      <c r="AW721" s="27"/>
      <c r="AX721" s="27"/>
      <c r="AY721" s="27"/>
      <c r="AZ721" s="27"/>
    </row>
    <row r="722" spans="3:52">
      <c r="C722" s="27"/>
      <c r="D722" s="27"/>
      <c r="E722" s="27"/>
      <c r="F722" s="27"/>
      <c r="G722" s="27"/>
      <c r="H722" s="27"/>
      <c r="I722" s="27"/>
      <c r="J722" s="27"/>
      <c r="K722" s="27"/>
      <c r="L722" s="27"/>
      <c r="M722" s="27"/>
      <c r="N722" s="27"/>
      <c r="O722" s="27"/>
      <c r="P722" s="27"/>
      <c r="Q722" s="27"/>
      <c r="U722" s="27"/>
      <c r="V722" s="27"/>
      <c r="W722" s="27"/>
      <c r="X722" s="27"/>
      <c r="Y722" s="27"/>
      <c r="Z722" s="27"/>
      <c r="AA722" s="27"/>
      <c r="AB722" s="27"/>
      <c r="AC722" s="27"/>
      <c r="AD722" s="27"/>
      <c r="AE722" s="27"/>
      <c r="AF722" s="27"/>
      <c r="AG722" s="27"/>
      <c r="AH722" s="27"/>
      <c r="AI722" s="27"/>
      <c r="AJ722" s="27"/>
      <c r="AK722" s="27"/>
      <c r="AL722" s="27"/>
      <c r="AM722" s="27"/>
      <c r="AN722" s="27"/>
      <c r="AO722" s="27"/>
      <c r="AP722" s="27"/>
      <c r="AQ722" s="27"/>
      <c r="AR722" s="27"/>
      <c r="AS722" s="27"/>
      <c r="AT722" s="27"/>
      <c r="AU722" s="27"/>
      <c r="AV722" s="27"/>
      <c r="AW722" s="27"/>
      <c r="AX722" s="27"/>
      <c r="AY722" s="27"/>
      <c r="AZ722" s="27"/>
    </row>
    <row r="723" spans="3:52">
      <c r="C723" s="27"/>
      <c r="D723" s="27"/>
      <c r="E723" s="27"/>
      <c r="F723" s="27"/>
      <c r="G723" s="27"/>
      <c r="H723" s="27"/>
      <c r="I723" s="27"/>
      <c r="J723" s="27"/>
      <c r="K723" s="27"/>
      <c r="L723" s="27"/>
      <c r="M723" s="27"/>
      <c r="N723" s="27"/>
      <c r="O723" s="27"/>
      <c r="P723" s="27"/>
      <c r="Q723" s="27"/>
      <c r="U723" s="27"/>
      <c r="V723" s="27"/>
      <c r="W723" s="27"/>
      <c r="X723" s="27"/>
      <c r="Y723" s="27"/>
      <c r="Z723" s="27"/>
      <c r="AA723" s="27"/>
      <c r="AB723" s="27"/>
      <c r="AC723" s="27"/>
      <c r="AD723" s="27"/>
      <c r="AE723" s="27"/>
      <c r="AF723" s="27"/>
      <c r="AG723" s="27"/>
      <c r="AH723" s="27"/>
      <c r="AI723" s="27"/>
      <c r="AJ723" s="27"/>
      <c r="AK723" s="27"/>
      <c r="AL723" s="27"/>
      <c r="AM723" s="27"/>
      <c r="AN723" s="27"/>
      <c r="AO723" s="27"/>
      <c r="AP723" s="27"/>
      <c r="AQ723" s="27"/>
      <c r="AR723" s="27"/>
      <c r="AS723" s="27"/>
      <c r="AT723" s="27"/>
      <c r="AU723" s="27"/>
      <c r="AV723" s="27"/>
      <c r="AW723" s="27"/>
      <c r="AX723" s="27"/>
      <c r="AY723" s="27"/>
      <c r="AZ723" s="27"/>
    </row>
    <row r="724" spans="3:52">
      <c r="C724" s="27"/>
      <c r="D724" s="27"/>
      <c r="E724" s="27"/>
      <c r="F724" s="27"/>
      <c r="G724" s="27"/>
      <c r="H724" s="27"/>
      <c r="I724" s="27"/>
      <c r="J724" s="27"/>
      <c r="K724" s="27"/>
      <c r="L724" s="27"/>
      <c r="M724" s="27"/>
      <c r="N724" s="27"/>
      <c r="O724" s="27"/>
      <c r="P724" s="27"/>
      <c r="Q724" s="27"/>
      <c r="U724" s="27"/>
      <c r="V724" s="27"/>
      <c r="W724" s="27"/>
      <c r="X724" s="27"/>
      <c r="Y724" s="27"/>
      <c r="Z724" s="27"/>
      <c r="AA724" s="27"/>
      <c r="AB724" s="27"/>
      <c r="AC724" s="27"/>
      <c r="AD724" s="27"/>
      <c r="AE724" s="27"/>
      <c r="AF724" s="27"/>
      <c r="AG724" s="27"/>
      <c r="AH724" s="27"/>
      <c r="AI724" s="27"/>
      <c r="AJ724" s="27"/>
      <c r="AK724" s="27"/>
      <c r="AL724" s="27"/>
      <c r="AM724" s="27"/>
      <c r="AN724" s="27"/>
      <c r="AO724" s="27"/>
      <c r="AP724" s="27"/>
      <c r="AQ724" s="27"/>
      <c r="AR724" s="27"/>
      <c r="AS724" s="27"/>
      <c r="AT724" s="27"/>
      <c r="AU724" s="27"/>
      <c r="AV724" s="27"/>
      <c r="AW724" s="27"/>
      <c r="AX724" s="27"/>
      <c r="AY724" s="27"/>
      <c r="AZ724" s="27"/>
    </row>
    <row r="725" spans="3:52">
      <c r="C725" s="27"/>
      <c r="D725" s="27"/>
      <c r="E725" s="27"/>
      <c r="F725" s="27"/>
      <c r="G725" s="27"/>
      <c r="H725" s="27"/>
      <c r="I725" s="27"/>
      <c r="J725" s="27"/>
      <c r="K725" s="27"/>
      <c r="L725" s="27"/>
      <c r="M725" s="27"/>
      <c r="N725" s="27"/>
      <c r="O725" s="27"/>
      <c r="P725" s="27"/>
      <c r="Q725" s="27"/>
      <c r="U725" s="27"/>
      <c r="V725" s="27"/>
      <c r="W725" s="27"/>
      <c r="X725" s="27"/>
      <c r="Y725" s="27"/>
      <c r="Z725" s="27"/>
      <c r="AA725" s="27"/>
      <c r="AB725" s="27"/>
      <c r="AC725" s="27"/>
      <c r="AD725" s="27"/>
      <c r="AE725" s="27"/>
      <c r="AF725" s="27"/>
      <c r="AG725" s="27"/>
      <c r="AH725" s="27"/>
      <c r="AI725" s="27"/>
      <c r="AJ725" s="27"/>
      <c r="AK725" s="27"/>
      <c r="AL725" s="27"/>
      <c r="AM725" s="27"/>
      <c r="AN725" s="27"/>
      <c r="AO725" s="27"/>
      <c r="AP725" s="27"/>
      <c r="AQ725" s="27"/>
      <c r="AR725" s="27"/>
      <c r="AS725" s="27"/>
      <c r="AT725" s="27"/>
      <c r="AU725" s="27"/>
      <c r="AV725" s="27"/>
      <c r="AW725" s="27"/>
      <c r="AX725" s="27"/>
      <c r="AY725" s="27"/>
      <c r="AZ725" s="27"/>
    </row>
    <row r="726" spans="3:52">
      <c r="C726" s="27"/>
      <c r="D726" s="27"/>
      <c r="E726" s="27"/>
      <c r="F726" s="27"/>
      <c r="G726" s="27"/>
      <c r="H726" s="27"/>
      <c r="I726" s="27"/>
      <c r="J726" s="27"/>
      <c r="K726" s="27"/>
      <c r="L726" s="27"/>
      <c r="M726" s="27"/>
      <c r="N726" s="27"/>
      <c r="O726" s="27"/>
      <c r="P726" s="27"/>
      <c r="Q726" s="27"/>
      <c r="U726" s="27"/>
      <c r="V726" s="27"/>
      <c r="W726" s="27"/>
      <c r="X726" s="27"/>
      <c r="Y726" s="27"/>
      <c r="Z726" s="27"/>
      <c r="AA726" s="27"/>
      <c r="AB726" s="27"/>
      <c r="AC726" s="27"/>
      <c r="AD726" s="27"/>
      <c r="AE726" s="27"/>
      <c r="AF726" s="27"/>
      <c r="AG726" s="27"/>
      <c r="AH726" s="27"/>
      <c r="AI726" s="27"/>
      <c r="AJ726" s="27"/>
      <c r="AK726" s="27"/>
      <c r="AL726" s="27"/>
      <c r="AM726" s="27"/>
      <c r="AN726" s="27"/>
      <c r="AO726" s="27"/>
      <c r="AP726" s="27"/>
      <c r="AQ726" s="27"/>
      <c r="AR726" s="27"/>
      <c r="AS726" s="27"/>
      <c r="AT726" s="27"/>
      <c r="AU726" s="27"/>
      <c r="AV726" s="27"/>
      <c r="AW726" s="27"/>
      <c r="AX726" s="27"/>
      <c r="AY726" s="27"/>
      <c r="AZ726" s="27"/>
    </row>
    <row r="727" spans="3:52">
      <c r="C727" s="27"/>
      <c r="D727" s="27"/>
      <c r="E727" s="27"/>
      <c r="F727" s="27"/>
      <c r="G727" s="27"/>
      <c r="H727" s="27"/>
      <c r="I727" s="27"/>
      <c r="J727" s="27"/>
      <c r="K727" s="27"/>
      <c r="L727" s="27"/>
      <c r="M727" s="27"/>
      <c r="N727" s="27"/>
      <c r="O727" s="27"/>
      <c r="P727" s="27"/>
      <c r="Q727" s="27"/>
      <c r="U727" s="27"/>
      <c r="V727" s="27"/>
      <c r="W727" s="27"/>
      <c r="X727" s="27"/>
      <c r="Y727" s="27"/>
      <c r="Z727" s="27"/>
      <c r="AA727" s="27"/>
      <c r="AB727" s="27"/>
      <c r="AC727" s="27"/>
      <c r="AD727" s="27"/>
      <c r="AE727" s="27"/>
      <c r="AF727" s="27"/>
      <c r="AG727" s="27"/>
      <c r="AH727" s="27"/>
      <c r="AI727" s="27"/>
      <c r="AJ727" s="27"/>
      <c r="AK727" s="27"/>
      <c r="AL727" s="27"/>
      <c r="AM727" s="27"/>
      <c r="AN727" s="27"/>
      <c r="AO727" s="27"/>
      <c r="AP727" s="27"/>
      <c r="AQ727" s="27"/>
      <c r="AR727" s="27"/>
      <c r="AS727" s="27"/>
      <c r="AT727" s="27"/>
      <c r="AU727" s="27"/>
      <c r="AV727" s="27"/>
      <c r="AW727" s="27"/>
      <c r="AX727" s="27"/>
      <c r="AY727" s="27"/>
      <c r="AZ727" s="27"/>
    </row>
    <row r="728" spans="3:52">
      <c r="C728" s="27"/>
      <c r="D728" s="27"/>
      <c r="E728" s="27"/>
      <c r="F728" s="27"/>
      <c r="G728" s="27"/>
      <c r="H728" s="27"/>
      <c r="I728" s="27"/>
      <c r="J728" s="27"/>
      <c r="K728" s="27"/>
      <c r="L728" s="27"/>
      <c r="M728" s="27"/>
      <c r="N728" s="27"/>
      <c r="O728" s="27"/>
      <c r="P728" s="27"/>
      <c r="Q728" s="27"/>
      <c r="U728" s="27"/>
      <c r="V728" s="27"/>
      <c r="W728" s="27"/>
      <c r="X728" s="27"/>
      <c r="Y728" s="27"/>
      <c r="Z728" s="27"/>
      <c r="AA728" s="27"/>
      <c r="AB728" s="27"/>
      <c r="AC728" s="27"/>
      <c r="AD728" s="27"/>
      <c r="AE728" s="27"/>
      <c r="AF728" s="27"/>
      <c r="AG728" s="27"/>
      <c r="AH728" s="27"/>
      <c r="AI728" s="27"/>
      <c r="AJ728" s="27"/>
      <c r="AK728" s="27"/>
      <c r="AL728" s="27"/>
      <c r="AM728" s="27"/>
      <c r="AN728" s="27"/>
      <c r="AO728" s="27"/>
      <c r="AP728" s="27"/>
      <c r="AQ728" s="27"/>
      <c r="AR728" s="27"/>
      <c r="AS728" s="27"/>
      <c r="AT728" s="27"/>
      <c r="AU728" s="27"/>
      <c r="AV728" s="27"/>
      <c r="AW728" s="27"/>
      <c r="AX728" s="27"/>
      <c r="AY728" s="27"/>
      <c r="AZ728" s="27"/>
    </row>
    <row r="729" spans="3:52">
      <c r="C729" s="27"/>
      <c r="D729" s="27"/>
      <c r="E729" s="27"/>
      <c r="F729" s="27"/>
      <c r="G729" s="27"/>
      <c r="H729" s="27"/>
      <c r="I729" s="27"/>
      <c r="J729" s="27"/>
      <c r="K729" s="27"/>
      <c r="L729" s="27"/>
      <c r="M729" s="27"/>
      <c r="N729" s="27"/>
      <c r="O729" s="27"/>
      <c r="P729" s="27"/>
      <c r="Q729" s="27"/>
      <c r="U729" s="27"/>
      <c r="V729" s="27"/>
      <c r="W729" s="27"/>
      <c r="X729" s="27"/>
      <c r="Y729" s="27"/>
      <c r="Z729" s="27"/>
      <c r="AA729" s="27"/>
      <c r="AB729" s="27"/>
      <c r="AC729" s="27"/>
      <c r="AD729" s="27"/>
      <c r="AE729" s="27"/>
      <c r="AF729" s="27"/>
      <c r="AG729" s="27"/>
      <c r="AH729" s="27"/>
      <c r="AI729" s="27"/>
      <c r="AJ729" s="27"/>
      <c r="AK729" s="27"/>
      <c r="AL729" s="27"/>
      <c r="AM729" s="27"/>
      <c r="AN729" s="27"/>
      <c r="AO729" s="27"/>
      <c r="AP729" s="27"/>
      <c r="AQ729" s="27"/>
      <c r="AR729" s="27"/>
      <c r="AS729" s="27"/>
      <c r="AT729" s="27"/>
      <c r="AU729" s="27"/>
      <c r="AV729" s="27"/>
      <c r="AW729" s="27"/>
      <c r="AX729" s="27"/>
      <c r="AY729" s="27"/>
      <c r="AZ729" s="27"/>
    </row>
    <row r="730" spans="3:52">
      <c r="C730" s="27"/>
      <c r="D730" s="27"/>
      <c r="E730" s="27"/>
      <c r="F730" s="27"/>
      <c r="G730" s="27"/>
      <c r="H730" s="27"/>
      <c r="I730" s="27"/>
      <c r="J730" s="27"/>
      <c r="K730" s="27"/>
      <c r="L730" s="27"/>
      <c r="M730" s="27"/>
      <c r="N730" s="27"/>
      <c r="O730" s="27"/>
      <c r="P730" s="27"/>
      <c r="Q730" s="27"/>
      <c r="U730" s="27"/>
      <c r="V730" s="27"/>
      <c r="W730" s="27"/>
      <c r="X730" s="27"/>
      <c r="Y730" s="27"/>
      <c r="Z730" s="27"/>
      <c r="AA730" s="27"/>
      <c r="AB730" s="27"/>
      <c r="AC730" s="27"/>
      <c r="AD730" s="27"/>
      <c r="AE730" s="27"/>
      <c r="AF730" s="27"/>
      <c r="AG730" s="27"/>
      <c r="AH730" s="27"/>
      <c r="AI730" s="27"/>
      <c r="AJ730" s="27"/>
      <c r="AK730" s="27"/>
      <c r="AL730" s="27"/>
      <c r="AM730" s="27"/>
      <c r="AN730" s="27"/>
      <c r="AO730" s="27"/>
      <c r="AP730" s="27"/>
      <c r="AQ730" s="27"/>
      <c r="AR730" s="27"/>
      <c r="AS730" s="27"/>
      <c r="AT730" s="27"/>
      <c r="AU730" s="27"/>
      <c r="AV730" s="27"/>
      <c r="AW730" s="27"/>
      <c r="AX730" s="27"/>
      <c r="AY730" s="27"/>
      <c r="AZ730" s="27"/>
    </row>
    <row r="731" spans="3:52">
      <c r="C731" s="27"/>
      <c r="D731" s="27"/>
      <c r="E731" s="27"/>
      <c r="F731" s="27"/>
      <c r="G731" s="27"/>
      <c r="H731" s="27"/>
      <c r="I731" s="27"/>
      <c r="J731" s="27"/>
      <c r="K731" s="27"/>
      <c r="L731" s="27"/>
      <c r="M731" s="27"/>
      <c r="N731" s="27"/>
      <c r="O731" s="27"/>
      <c r="P731" s="27"/>
      <c r="Q731" s="27"/>
      <c r="U731" s="27"/>
      <c r="V731" s="27"/>
      <c r="W731" s="27"/>
      <c r="X731" s="27"/>
      <c r="Y731" s="27"/>
      <c r="Z731" s="27"/>
      <c r="AA731" s="27"/>
      <c r="AB731" s="27"/>
      <c r="AC731" s="27"/>
      <c r="AD731" s="27"/>
      <c r="AE731" s="27"/>
      <c r="AF731" s="27"/>
      <c r="AG731" s="27"/>
      <c r="AH731" s="27"/>
      <c r="AI731" s="27"/>
      <c r="AJ731" s="27"/>
      <c r="AK731" s="27"/>
      <c r="AL731" s="27"/>
      <c r="AM731" s="27"/>
      <c r="AN731" s="27"/>
      <c r="AO731" s="27"/>
      <c r="AP731" s="27"/>
      <c r="AQ731" s="27"/>
      <c r="AR731" s="27"/>
      <c r="AS731" s="27"/>
      <c r="AT731" s="27"/>
      <c r="AU731" s="27"/>
      <c r="AV731" s="27"/>
      <c r="AW731" s="27"/>
      <c r="AX731" s="27"/>
      <c r="AY731" s="27"/>
      <c r="AZ731" s="27"/>
    </row>
    <row r="732" spans="3:52">
      <c r="C732" s="27"/>
      <c r="D732" s="27"/>
      <c r="E732" s="27"/>
      <c r="F732" s="27"/>
      <c r="G732" s="27"/>
      <c r="H732" s="27"/>
      <c r="I732" s="27"/>
      <c r="J732" s="27"/>
      <c r="K732" s="27"/>
      <c r="L732" s="27"/>
      <c r="M732" s="27"/>
      <c r="N732" s="27"/>
      <c r="O732" s="27"/>
      <c r="P732" s="27"/>
      <c r="Q732" s="27"/>
      <c r="U732" s="27"/>
      <c r="V732" s="27"/>
      <c r="W732" s="27"/>
      <c r="X732" s="27"/>
      <c r="Y732" s="27"/>
      <c r="Z732" s="27"/>
      <c r="AA732" s="27"/>
      <c r="AB732" s="27"/>
      <c r="AC732" s="27"/>
      <c r="AD732" s="27"/>
      <c r="AE732" s="27"/>
      <c r="AF732" s="27"/>
      <c r="AG732" s="27"/>
      <c r="AH732" s="27"/>
      <c r="AI732" s="27"/>
      <c r="AJ732" s="27"/>
      <c r="AK732" s="27"/>
      <c r="AL732" s="27"/>
      <c r="AM732" s="27"/>
      <c r="AN732" s="27"/>
      <c r="AO732" s="27"/>
      <c r="AP732" s="27"/>
      <c r="AQ732" s="27"/>
      <c r="AR732" s="27"/>
      <c r="AS732" s="27"/>
      <c r="AT732" s="27"/>
      <c r="AU732" s="27"/>
      <c r="AV732" s="27"/>
      <c r="AW732" s="27"/>
      <c r="AX732" s="27"/>
      <c r="AY732" s="27"/>
      <c r="AZ732" s="27"/>
    </row>
    <row r="733" spans="3:52">
      <c r="C733" s="27"/>
      <c r="D733" s="27"/>
      <c r="E733" s="27"/>
      <c r="F733" s="27"/>
      <c r="G733" s="27"/>
      <c r="H733" s="27"/>
      <c r="I733" s="27"/>
      <c r="J733" s="27"/>
      <c r="K733" s="27"/>
      <c r="L733" s="27"/>
      <c r="M733" s="27"/>
      <c r="N733" s="27"/>
      <c r="O733" s="27"/>
      <c r="P733" s="27"/>
      <c r="Q733" s="27"/>
      <c r="U733" s="27"/>
      <c r="V733" s="27"/>
      <c r="W733" s="27"/>
      <c r="X733" s="27"/>
      <c r="Y733" s="27"/>
      <c r="Z733" s="27"/>
      <c r="AA733" s="27"/>
      <c r="AB733" s="27"/>
      <c r="AC733" s="27"/>
      <c r="AD733" s="27"/>
      <c r="AE733" s="27"/>
      <c r="AF733" s="27"/>
      <c r="AG733" s="27"/>
      <c r="AH733" s="27"/>
      <c r="AI733" s="27"/>
      <c r="AJ733" s="27"/>
      <c r="AK733" s="27"/>
      <c r="AL733" s="27"/>
      <c r="AM733" s="27"/>
      <c r="AN733" s="27"/>
      <c r="AO733" s="27"/>
      <c r="AP733" s="27"/>
      <c r="AQ733" s="27"/>
      <c r="AR733" s="27"/>
      <c r="AS733" s="27"/>
      <c r="AT733" s="27"/>
      <c r="AU733" s="27"/>
      <c r="AV733" s="27"/>
      <c r="AW733" s="27"/>
      <c r="AX733" s="27"/>
      <c r="AY733" s="27"/>
      <c r="AZ733" s="27"/>
    </row>
    <row r="734" spans="3:52">
      <c r="C734" s="27"/>
      <c r="D734" s="27"/>
      <c r="E734" s="27"/>
      <c r="F734" s="27"/>
      <c r="G734" s="27"/>
      <c r="H734" s="27"/>
      <c r="I734" s="27"/>
      <c r="J734" s="27"/>
      <c r="K734" s="27"/>
      <c r="L734" s="27"/>
      <c r="M734" s="27"/>
      <c r="N734" s="27"/>
      <c r="O734" s="27"/>
      <c r="P734" s="27"/>
      <c r="Q734" s="27"/>
      <c r="U734" s="27"/>
      <c r="V734" s="27"/>
      <c r="W734" s="27"/>
      <c r="X734" s="27"/>
      <c r="Y734" s="27"/>
      <c r="Z734" s="27"/>
      <c r="AA734" s="27"/>
      <c r="AB734" s="27"/>
      <c r="AC734" s="27"/>
      <c r="AD734" s="27"/>
      <c r="AE734" s="27"/>
      <c r="AF734" s="27"/>
      <c r="AG734" s="27"/>
      <c r="AH734" s="27"/>
      <c r="AI734" s="27"/>
      <c r="AJ734" s="27"/>
      <c r="AK734" s="27"/>
      <c r="AL734" s="27"/>
      <c r="AM734" s="27"/>
      <c r="AN734" s="27"/>
      <c r="AO734" s="27"/>
      <c r="AP734" s="27"/>
      <c r="AQ734" s="27"/>
      <c r="AR734" s="27"/>
      <c r="AS734" s="27"/>
      <c r="AT734" s="27"/>
      <c r="AU734" s="27"/>
      <c r="AV734" s="27"/>
      <c r="AW734" s="27"/>
      <c r="AX734" s="27"/>
      <c r="AY734" s="27"/>
      <c r="AZ734" s="27"/>
    </row>
    <row r="735" spans="3:52">
      <c r="C735" s="27"/>
      <c r="D735" s="27"/>
      <c r="E735" s="27"/>
      <c r="F735" s="27"/>
      <c r="G735" s="27"/>
      <c r="H735" s="27"/>
      <c r="I735" s="27"/>
      <c r="J735" s="27"/>
      <c r="K735" s="27"/>
      <c r="L735" s="27"/>
      <c r="M735" s="27"/>
      <c r="N735" s="27"/>
      <c r="O735" s="27"/>
      <c r="P735" s="27"/>
      <c r="Q735" s="27"/>
      <c r="U735" s="27"/>
      <c r="V735" s="27"/>
      <c r="W735" s="27"/>
      <c r="X735" s="27"/>
      <c r="Y735" s="27"/>
      <c r="Z735" s="27"/>
      <c r="AA735" s="27"/>
      <c r="AB735" s="27"/>
      <c r="AC735" s="27"/>
      <c r="AD735" s="27"/>
      <c r="AE735" s="27"/>
      <c r="AF735" s="27"/>
      <c r="AG735" s="27"/>
      <c r="AH735" s="27"/>
      <c r="AI735" s="27"/>
      <c r="AJ735" s="27"/>
      <c r="AK735" s="27"/>
      <c r="AL735" s="27"/>
      <c r="AM735" s="27"/>
      <c r="AN735" s="27"/>
      <c r="AO735" s="27"/>
      <c r="AP735" s="27"/>
      <c r="AQ735" s="27"/>
      <c r="AR735" s="27"/>
      <c r="AS735" s="27"/>
      <c r="AT735" s="27"/>
      <c r="AU735" s="27"/>
      <c r="AV735" s="27"/>
      <c r="AW735" s="27"/>
      <c r="AX735" s="27"/>
      <c r="AY735" s="27"/>
      <c r="AZ735" s="27"/>
    </row>
    <row r="736" spans="3:52">
      <c r="C736" s="27"/>
      <c r="D736" s="27"/>
      <c r="E736" s="27"/>
      <c r="F736" s="27"/>
      <c r="G736" s="27"/>
      <c r="H736" s="27"/>
      <c r="I736" s="27"/>
      <c r="J736" s="27"/>
      <c r="K736" s="27"/>
      <c r="L736" s="27"/>
      <c r="M736" s="27"/>
      <c r="N736" s="27"/>
      <c r="O736" s="27"/>
      <c r="P736" s="27"/>
      <c r="Q736" s="27"/>
      <c r="U736" s="27"/>
      <c r="V736" s="27"/>
      <c r="W736" s="27"/>
      <c r="X736" s="27"/>
      <c r="Y736" s="27"/>
      <c r="Z736" s="27"/>
      <c r="AA736" s="27"/>
      <c r="AB736" s="27"/>
      <c r="AC736" s="27"/>
      <c r="AD736" s="27"/>
      <c r="AE736" s="27"/>
      <c r="AF736" s="27"/>
      <c r="AG736" s="27"/>
      <c r="AH736" s="27"/>
      <c r="AI736" s="27"/>
      <c r="AJ736" s="27"/>
      <c r="AK736" s="27"/>
      <c r="AL736" s="27"/>
      <c r="AM736" s="27"/>
      <c r="AN736" s="27"/>
      <c r="AO736" s="27"/>
      <c r="AP736" s="27"/>
      <c r="AQ736" s="27"/>
      <c r="AR736" s="27"/>
      <c r="AS736" s="27"/>
      <c r="AT736" s="27"/>
      <c r="AU736" s="27"/>
      <c r="AV736" s="27"/>
      <c r="AW736" s="27"/>
      <c r="AX736" s="27"/>
      <c r="AY736" s="27"/>
      <c r="AZ736" s="27"/>
    </row>
    <row r="737" spans="3:52">
      <c r="C737" s="27"/>
      <c r="D737" s="27"/>
      <c r="E737" s="27"/>
      <c r="F737" s="27"/>
      <c r="G737" s="27"/>
      <c r="H737" s="27"/>
      <c r="I737" s="27"/>
      <c r="J737" s="27"/>
      <c r="K737" s="27"/>
      <c r="L737" s="27"/>
      <c r="M737" s="27"/>
      <c r="N737" s="27"/>
      <c r="O737" s="27"/>
      <c r="P737" s="27"/>
      <c r="Q737" s="27"/>
      <c r="U737" s="27"/>
      <c r="V737" s="27"/>
      <c r="W737" s="27"/>
      <c r="X737" s="27"/>
      <c r="Y737" s="27"/>
      <c r="Z737" s="27"/>
      <c r="AA737" s="27"/>
      <c r="AB737" s="27"/>
      <c r="AC737" s="27"/>
      <c r="AD737" s="27"/>
      <c r="AE737" s="27"/>
      <c r="AF737" s="27"/>
      <c r="AG737" s="27"/>
      <c r="AH737" s="27"/>
      <c r="AI737" s="27"/>
      <c r="AJ737" s="27"/>
      <c r="AK737" s="27"/>
      <c r="AL737" s="27"/>
      <c r="AM737" s="27"/>
      <c r="AN737" s="27"/>
      <c r="AO737" s="27"/>
      <c r="AP737" s="27"/>
      <c r="AQ737" s="27"/>
      <c r="AR737" s="27"/>
      <c r="AS737" s="27"/>
      <c r="AT737" s="27"/>
      <c r="AU737" s="27"/>
      <c r="AV737" s="27"/>
      <c r="AW737" s="27"/>
      <c r="AX737" s="27"/>
      <c r="AY737" s="27"/>
      <c r="AZ737" s="27"/>
    </row>
    <row r="738" spans="3:52">
      <c r="C738" s="27"/>
      <c r="D738" s="27"/>
      <c r="E738" s="27"/>
      <c r="F738" s="27"/>
      <c r="G738" s="27"/>
      <c r="H738" s="27"/>
      <c r="I738" s="27"/>
      <c r="J738" s="27"/>
      <c r="K738" s="27"/>
      <c r="L738" s="27"/>
      <c r="M738" s="27"/>
      <c r="N738" s="27"/>
      <c r="O738" s="27"/>
      <c r="P738" s="27"/>
      <c r="Q738" s="27"/>
      <c r="U738" s="27"/>
      <c r="V738" s="27"/>
      <c r="W738" s="27"/>
      <c r="X738" s="27"/>
      <c r="Y738" s="27"/>
      <c r="Z738" s="27"/>
      <c r="AA738" s="27"/>
      <c r="AB738" s="27"/>
      <c r="AC738" s="27"/>
      <c r="AD738" s="27"/>
      <c r="AE738" s="27"/>
      <c r="AF738" s="27"/>
      <c r="AG738" s="27"/>
      <c r="AH738" s="27"/>
      <c r="AI738" s="27"/>
      <c r="AJ738" s="27"/>
      <c r="AK738" s="27"/>
      <c r="AL738" s="27"/>
      <c r="AM738" s="27"/>
      <c r="AN738" s="27"/>
      <c r="AO738" s="27"/>
      <c r="AP738" s="27"/>
      <c r="AQ738" s="27"/>
      <c r="AR738" s="27"/>
      <c r="AS738" s="27"/>
      <c r="AT738" s="27"/>
      <c r="AU738" s="27"/>
      <c r="AV738" s="27"/>
      <c r="AW738" s="27"/>
      <c r="AX738" s="27"/>
      <c r="AY738" s="27"/>
      <c r="AZ738" s="27"/>
    </row>
    <row r="739" spans="3:52">
      <c r="C739" s="27"/>
      <c r="D739" s="27"/>
      <c r="E739" s="27"/>
      <c r="F739" s="27"/>
      <c r="G739" s="27"/>
      <c r="H739" s="27"/>
      <c r="I739" s="27"/>
      <c r="J739" s="27"/>
      <c r="K739" s="27"/>
      <c r="L739" s="27"/>
      <c r="M739" s="27"/>
      <c r="N739" s="27"/>
      <c r="O739" s="27"/>
      <c r="P739" s="27"/>
      <c r="Q739" s="27"/>
      <c r="U739" s="27"/>
      <c r="V739" s="27"/>
      <c r="W739" s="27"/>
      <c r="X739" s="27"/>
      <c r="Y739" s="27"/>
      <c r="Z739" s="27"/>
      <c r="AA739" s="27"/>
      <c r="AB739" s="27"/>
      <c r="AC739" s="27"/>
      <c r="AD739" s="27"/>
      <c r="AE739" s="27"/>
      <c r="AF739" s="27"/>
      <c r="AG739" s="27"/>
      <c r="AH739" s="27"/>
      <c r="AI739" s="27"/>
      <c r="AJ739" s="27"/>
      <c r="AK739" s="27"/>
      <c r="AL739" s="27"/>
      <c r="AM739" s="27"/>
      <c r="AN739" s="27"/>
      <c r="AO739" s="27"/>
      <c r="AP739" s="27"/>
      <c r="AQ739" s="27"/>
      <c r="AR739" s="27"/>
      <c r="AS739" s="27"/>
      <c r="AT739" s="27"/>
      <c r="AU739" s="27"/>
      <c r="AV739" s="27"/>
      <c r="AW739" s="27"/>
      <c r="AX739" s="27"/>
      <c r="AY739" s="27"/>
      <c r="AZ739" s="27"/>
    </row>
    <row r="740" spans="3:52">
      <c r="C740" s="27"/>
      <c r="D740" s="27"/>
      <c r="E740" s="27"/>
      <c r="F740" s="27"/>
      <c r="G740" s="27"/>
      <c r="H740" s="27"/>
      <c r="I740" s="27"/>
      <c r="J740" s="27"/>
      <c r="K740" s="27"/>
      <c r="L740" s="27"/>
      <c r="M740" s="27"/>
      <c r="N740" s="27"/>
      <c r="O740" s="27"/>
      <c r="P740" s="27"/>
      <c r="Q740" s="27"/>
      <c r="U740" s="27"/>
      <c r="V740" s="27"/>
      <c r="W740" s="27"/>
      <c r="X740" s="27"/>
      <c r="Y740" s="27"/>
      <c r="Z740" s="27"/>
      <c r="AA740" s="27"/>
      <c r="AB740" s="27"/>
      <c r="AC740" s="27"/>
      <c r="AD740" s="27"/>
      <c r="AE740" s="27"/>
      <c r="AF740" s="27"/>
      <c r="AG740" s="27"/>
      <c r="AH740" s="27"/>
      <c r="AI740" s="27"/>
      <c r="AJ740" s="27"/>
      <c r="AK740" s="27"/>
      <c r="AL740" s="27"/>
      <c r="AM740" s="27"/>
      <c r="AN740" s="27"/>
      <c r="AO740" s="27"/>
      <c r="AP740" s="27"/>
      <c r="AQ740" s="27"/>
      <c r="AR740" s="27"/>
      <c r="AS740" s="27"/>
      <c r="AT740" s="27"/>
      <c r="AU740" s="27"/>
      <c r="AV740" s="27"/>
      <c r="AW740" s="27"/>
      <c r="AX740" s="27"/>
      <c r="AY740" s="27"/>
      <c r="AZ740" s="27"/>
    </row>
    <row r="741" spans="3:52">
      <c r="C741" s="27"/>
      <c r="D741" s="27"/>
      <c r="E741" s="27"/>
      <c r="F741" s="27"/>
      <c r="G741" s="27"/>
      <c r="H741" s="27"/>
      <c r="I741" s="27"/>
      <c r="J741" s="27"/>
      <c r="K741" s="27"/>
      <c r="L741" s="27"/>
      <c r="M741" s="27"/>
      <c r="N741" s="27"/>
      <c r="O741" s="27"/>
      <c r="P741" s="27"/>
      <c r="Q741" s="27"/>
      <c r="U741" s="27"/>
      <c r="V741" s="27"/>
      <c r="W741" s="27"/>
      <c r="X741" s="27"/>
      <c r="Y741" s="27"/>
      <c r="Z741" s="27"/>
      <c r="AA741" s="27"/>
      <c r="AB741" s="27"/>
      <c r="AC741" s="27"/>
      <c r="AD741" s="27"/>
      <c r="AE741" s="27"/>
      <c r="AF741" s="27"/>
      <c r="AG741" s="27"/>
      <c r="AH741" s="27"/>
      <c r="AI741" s="27"/>
      <c r="AJ741" s="27"/>
      <c r="AK741" s="27"/>
      <c r="AL741" s="27"/>
      <c r="AM741" s="27"/>
      <c r="AN741" s="27"/>
      <c r="AO741" s="27"/>
      <c r="AP741" s="27"/>
      <c r="AQ741" s="27"/>
      <c r="AR741" s="27"/>
      <c r="AS741" s="27"/>
      <c r="AT741" s="27"/>
      <c r="AU741" s="27"/>
      <c r="AV741" s="27"/>
      <c r="AW741" s="27"/>
      <c r="AX741" s="27"/>
      <c r="AY741" s="27"/>
      <c r="AZ741" s="27"/>
    </row>
    <row r="742" spans="3:52">
      <c r="C742" s="27"/>
      <c r="D742" s="27"/>
      <c r="E742" s="27"/>
      <c r="F742" s="27"/>
      <c r="G742" s="27"/>
      <c r="H742" s="27"/>
      <c r="I742" s="27"/>
      <c r="J742" s="27"/>
      <c r="K742" s="27"/>
      <c r="L742" s="27"/>
      <c r="M742" s="27"/>
      <c r="N742" s="27"/>
      <c r="O742" s="27"/>
      <c r="P742" s="27"/>
      <c r="Q742" s="27"/>
      <c r="U742" s="27"/>
      <c r="V742" s="27"/>
      <c r="W742" s="27"/>
      <c r="X742" s="27"/>
      <c r="Y742" s="27"/>
      <c r="Z742" s="27"/>
      <c r="AA742" s="27"/>
      <c r="AB742" s="27"/>
      <c r="AC742" s="27"/>
      <c r="AD742" s="27"/>
      <c r="AE742" s="27"/>
      <c r="AF742" s="27"/>
      <c r="AG742" s="27"/>
      <c r="AH742" s="27"/>
      <c r="AI742" s="27"/>
      <c r="AJ742" s="27"/>
      <c r="AK742" s="27"/>
      <c r="AL742" s="27"/>
      <c r="AM742" s="27"/>
      <c r="AN742" s="27"/>
      <c r="AO742" s="27"/>
      <c r="AP742" s="27"/>
      <c r="AQ742" s="27"/>
      <c r="AR742" s="27"/>
      <c r="AS742" s="27"/>
      <c r="AT742" s="27"/>
      <c r="AU742" s="27"/>
      <c r="AV742" s="27"/>
      <c r="AW742" s="27"/>
      <c r="AX742" s="27"/>
      <c r="AY742" s="27"/>
      <c r="AZ742" s="27"/>
    </row>
    <row r="743" spans="3:52">
      <c r="C743" s="27"/>
      <c r="D743" s="27"/>
      <c r="E743" s="27"/>
      <c r="F743" s="27"/>
      <c r="G743" s="27"/>
      <c r="H743" s="27"/>
      <c r="I743" s="27"/>
      <c r="J743" s="27"/>
      <c r="K743" s="27"/>
      <c r="L743" s="27"/>
      <c r="M743" s="27"/>
      <c r="N743" s="27"/>
      <c r="O743" s="27"/>
      <c r="P743" s="27"/>
      <c r="Q743" s="27"/>
      <c r="U743" s="27"/>
      <c r="V743" s="27"/>
      <c r="W743" s="27"/>
      <c r="X743" s="27"/>
      <c r="Y743" s="27"/>
      <c r="Z743" s="27"/>
      <c r="AA743" s="27"/>
      <c r="AB743" s="27"/>
      <c r="AC743" s="27"/>
      <c r="AD743" s="27"/>
      <c r="AE743" s="27"/>
      <c r="AF743" s="27"/>
      <c r="AG743" s="27"/>
      <c r="AH743" s="27"/>
      <c r="AI743" s="27"/>
      <c r="AJ743" s="27"/>
      <c r="AK743" s="27"/>
      <c r="AL743" s="27"/>
      <c r="AM743" s="27"/>
      <c r="AN743" s="27"/>
      <c r="AO743" s="27"/>
      <c r="AP743" s="27"/>
      <c r="AQ743" s="27"/>
      <c r="AR743" s="27"/>
      <c r="AS743" s="27"/>
      <c r="AT743" s="27"/>
      <c r="AU743" s="27"/>
      <c r="AV743" s="27"/>
      <c r="AW743" s="27"/>
      <c r="AX743" s="27"/>
      <c r="AY743" s="27"/>
      <c r="AZ743" s="27"/>
    </row>
    <row r="744" spans="3:52">
      <c r="C744" s="27"/>
      <c r="D744" s="27"/>
      <c r="E744" s="27"/>
      <c r="F744" s="27"/>
      <c r="G744" s="27"/>
      <c r="H744" s="27"/>
      <c r="I744" s="27"/>
      <c r="J744" s="27"/>
      <c r="K744" s="27"/>
      <c r="L744" s="27"/>
      <c r="M744" s="27"/>
      <c r="N744" s="27"/>
      <c r="O744" s="27"/>
      <c r="P744" s="27"/>
      <c r="Q744" s="27"/>
      <c r="U744" s="27"/>
      <c r="V744" s="27"/>
      <c r="W744" s="27"/>
      <c r="X744" s="27"/>
      <c r="Y744" s="27"/>
      <c r="Z744" s="27"/>
      <c r="AA744" s="27"/>
      <c r="AB744" s="27"/>
      <c r="AC744" s="27"/>
      <c r="AD744" s="27"/>
      <c r="AE744" s="27"/>
      <c r="AF744" s="27"/>
      <c r="AG744" s="27"/>
      <c r="AH744" s="27"/>
      <c r="AI744" s="27"/>
      <c r="AJ744" s="27"/>
      <c r="AK744" s="27"/>
      <c r="AL744" s="27"/>
      <c r="AM744" s="27"/>
      <c r="AN744" s="27"/>
      <c r="AO744" s="27"/>
      <c r="AP744" s="27"/>
      <c r="AQ744" s="27"/>
      <c r="AR744" s="27"/>
      <c r="AS744" s="27"/>
      <c r="AT744" s="27"/>
      <c r="AU744" s="27"/>
      <c r="AV744" s="27"/>
      <c r="AW744" s="27"/>
      <c r="AX744" s="27"/>
      <c r="AY744" s="27"/>
      <c r="AZ744" s="27"/>
    </row>
    <row r="745" spans="3:52">
      <c r="C745" s="27"/>
      <c r="D745" s="27"/>
      <c r="E745" s="27"/>
      <c r="F745" s="27"/>
      <c r="G745" s="27"/>
      <c r="H745" s="27"/>
      <c r="I745" s="27"/>
      <c r="J745" s="27"/>
      <c r="K745" s="27"/>
      <c r="L745" s="27"/>
      <c r="M745" s="27"/>
      <c r="N745" s="27"/>
      <c r="O745" s="27"/>
      <c r="P745" s="27"/>
      <c r="Q745" s="27"/>
      <c r="U745" s="27"/>
      <c r="V745" s="27"/>
      <c r="W745" s="27"/>
      <c r="X745" s="27"/>
      <c r="Y745" s="27"/>
      <c r="Z745" s="27"/>
      <c r="AA745" s="27"/>
      <c r="AB745" s="27"/>
      <c r="AC745" s="27"/>
      <c r="AD745" s="27"/>
      <c r="AE745" s="27"/>
      <c r="AF745" s="27"/>
      <c r="AG745" s="27"/>
      <c r="AH745" s="27"/>
      <c r="AI745" s="27"/>
      <c r="AJ745" s="27"/>
      <c r="AK745" s="27"/>
      <c r="AL745" s="27"/>
      <c r="AM745" s="27"/>
      <c r="AN745" s="27"/>
      <c r="AO745" s="27"/>
      <c r="AP745" s="27"/>
      <c r="AQ745" s="27"/>
      <c r="AR745" s="27"/>
      <c r="AS745" s="27"/>
      <c r="AT745" s="27"/>
      <c r="AU745" s="27"/>
      <c r="AV745" s="27"/>
      <c r="AW745" s="27"/>
      <c r="AX745" s="27"/>
      <c r="AY745" s="27"/>
      <c r="AZ745" s="27"/>
    </row>
    <row r="746" spans="3:52">
      <c r="C746" s="27"/>
      <c r="D746" s="27"/>
      <c r="E746" s="27"/>
      <c r="F746" s="27"/>
      <c r="G746" s="27"/>
      <c r="H746" s="27"/>
      <c r="I746" s="27"/>
      <c r="J746" s="27"/>
      <c r="K746" s="27"/>
      <c r="L746" s="27"/>
      <c r="M746" s="27"/>
      <c r="N746" s="27"/>
      <c r="O746" s="27"/>
      <c r="P746" s="27"/>
      <c r="Q746" s="27"/>
      <c r="U746" s="27"/>
      <c r="V746" s="27"/>
      <c r="W746" s="27"/>
      <c r="X746" s="27"/>
      <c r="Y746" s="27"/>
      <c r="Z746" s="27"/>
      <c r="AA746" s="27"/>
      <c r="AB746" s="27"/>
      <c r="AC746" s="27"/>
      <c r="AD746" s="27"/>
      <c r="AE746" s="27"/>
      <c r="AF746" s="27"/>
      <c r="AG746" s="27"/>
      <c r="AH746" s="27"/>
      <c r="AI746" s="27"/>
      <c r="AJ746" s="27"/>
      <c r="AK746" s="27"/>
      <c r="AL746" s="27"/>
      <c r="AM746" s="27"/>
      <c r="AN746" s="27"/>
      <c r="AO746" s="27"/>
      <c r="AP746" s="27"/>
      <c r="AQ746" s="27"/>
      <c r="AR746" s="27"/>
      <c r="AS746" s="27"/>
      <c r="AT746" s="27"/>
      <c r="AU746" s="27"/>
      <c r="AV746" s="27"/>
      <c r="AW746" s="27"/>
      <c r="AX746" s="27"/>
      <c r="AY746" s="27"/>
      <c r="AZ746" s="27"/>
    </row>
    <row r="747" spans="3:52">
      <c r="C747" s="27"/>
      <c r="D747" s="27"/>
      <c r="E747" s="27"/>
      <c r="F747" s="27"/>
      <c r="G747" s="27"/>
      <c r="H747" s="27"/>
      <c r="I747" s="27"/>
      <c r="J747" s="27"/>
      <c r="K747" s="27"/>
      <c r="L747" s="27"/>
      <c r="M747" s="27"/>
      <c r="N747" s="27"/>
      <c r="O747" s="27"/>
      <c r="P747" s="27"/>
      <c r="Q747" s="27"/>
      <c r="U747" s="27"/>
      <c r="V747" s="27"/>
      <c r="W747" s="27"/>
      <c r="X747" s="27"/>
      <c r="Y747" s="27"/>
      <c r="Z747" s="27"/>
      <c r="AA747" s="27"/>
      <c r="AB747" s="27"/>
      <c r="AC747" s="27"/>
      <c r="AD747" s="27"/>
      <c r="AE747" s="27"/>
      <c r="AF747" s="27"/>
      <c r="AG747" s="27"/>
      <c r="AH747" s="27"/>
      <c r="AI747" s="27"/>
      <c r="AJ747" s="27"/>
      <c r="AK747" s="27"/>
      <c r="AL747" s="27"/>
      <c r="AM747" s="27"/>
      <c r="AN747" s="27"/>
      <c r="AO747" s="27"/>
      <c r="AP747" s="27"/>
      <c r="AQ747" s="27"/>
      <c r="AR747" s="27"/>
      <c r="AS747" s="27"/>
      <c r="AT747" s="27"/>
      <c r="AU747" s="27"/>
      <c r="AV747" s="27"/>
      <c r="AW747" s="27"/>
      <c r="AX747" s="27"/>
      <c r="AY747" s="27"/>
      <c r="AZ747" s="27"/>
    </row>
    <row r="748" spans="3:52">
      <c r="C748" s="27"/>
      <c r="D748" s="27"/>
      <c r="E748" s="27"/>
      <c r="F748" s="27"/>
      <c r="G748" s="27"/>
      <c r="H748" s="27"/>
      <c r="I748" s="27"/>
      <c r="J748" s="27"/>
      <c r="K748" s="27"/>
      <c r="L748" s="27"/>
      <c r="M748" s="27"/>
      <c r="N748" s="27"/>
      <c r="O748" s="27"/>
      <c r="P748" s="27"/>
      <c r="Q748" s="27"/>
      <c r="U748" s="27"/>
      <c r="V748" s="27"/>
      <c r="W748" s="27"/>
      <c r="X748" s="27"/>
      <c r="Y748" s="27"/>
      <c r="Z748" s="27"/>
      <c r="AA748" s="27"/>
      <c r="AB748" s="27"/>
      <c r="AC748" s="27"/>
      <c r="AD748" s="27"/>
      <c r="AE748" s="27"/>
      <c r="AF748" s="27"/>
      <c r="AG748" s="27"/>
      <c r="AH748" s="27"/>
      <c r="AI748" s="27"/>
      <c r="AJ748" s="27"/>
      <c r="AK748" s="27"/>
      <c r="AL748" s="27"/>
      <c r="AM748" s="27"/>
      <c r="AN748" s="27"/>
      <c r="AO748" s="27"/>
      <c r="AP748" s="27"/>
      <c r="AQ748" s="27"/>
      <c r="AR748" s="27"/>
      <c r="AS748" s="27"/>
      <c r="AT748" s="27"/>
      <c r="AU748" s="27"/>
      <c r="AV748" s="27"/>
      <c r="AW748" s="27"/>
      <c r="AX748" s="27"/>
      <c r="AY748" s="27"/>
      <c r="AZ748" s="27"/>
    </row>
    <row r="749" spans="3:52">
      <c r="C749" s="27"/>
      <c r="D749" s="27"/>
      <c r="E749" s="27"/>
      <c r="F749" s="27"/>
      <c r="G749" s="27"/>
      <c r="H749" s="27"/>
      <c r="I749" s="27"/>
      <c r="J749" s="27"/>
      <c r="K749" s="27"/>
      <c r="L749" s="27"/>
      <c r="M749" s="27"/>
      <c r="N749" s="27"/>
      <c r="O749" s="27"/>
      <c r="P749" s="27"/>
      <c r="Q749" s="27"/>
      <c r="U749" s="27"/>
      <c r="V749" s="27"/>
      <c r="W749" s="27"/>
      <c r="X749" s="27"/>
      <c r="Y749" s="27"/>
      <c r="Z749" s="27"/>
      <c r="AA749" s="27"/>
      <c r="AB749" s="27"/>
      <c r="AC749" s="27"/>
      <c r="AD749" s="27"/>
      <c r="AE749" s="27"/>
      <c r="AF749" s="27"/>
      <c r="AG749" s="27"/>
      <c r="AH749" s="27"/>
      <c r="AI749" s="27"/>
      <c r="AJ749" s="27"/>
      <c r="AK749" s="27"/>
      <c r="AL749" s="27"/>
      <c r="AM749" s="27"/>
      <c r="AN749" s="27"/>
      <c r="AO749" s="27"/>
      <c r="AP749" s="27"/>
      <c r="AQ749" s="27"/>
      <c r="AR749" s="27"/>
      <c r="AS749" s="27"/>
      <c r="AT749" s="27"/>
      <c r="AU749" s="27"/>
      <c r="AV749" s="27"/>
      <c r="AW749" s="27"/>
      <c r="AX749" s="27"/>
      <c r="AY749" s="27"/>
      <c r="AZ749" s="27"/>
    </row>
    <row r="750" spans="3:52">
      <c r="C750" s="27"/>
      <c r="D750" s="27"/>
      <c r="E750" s="27"/>
      <c r="F750" s="27"/>
      <c r="G750" s="27"/>
      <c r="H750" s="27"/>
      <c r="I750" s="27"/>
      <c r="J750" s="27"/>
      <c r="K750" s="27"/>
      <c r="L750" s="27"/>
      <c r="M750" s="27"/>
      <c r="N750" s="27"/>
      <c r="O750" s="27"/>
      <c r="P750" s="27"/>
      <c r="Q750" s="27"/>
      <c r="U750" s="27"/>
      <c r="V750" s="27"/>
      <c r="W750" s="27"/>
      <c r="X750" s="27"/>
      <c r="Y750" s="27"/>
      <c r="Z750" s="27"/>
      <c r="AA750" s="27"/>
      <c r="AB750" s="27"/>
      <c r="AC750" s="27"/>
      <c r="AD750" s="27"/>
      <c r="AE750" s="27"/>
      <c r="AF750" s="27"/>
      <c r="AG750" s="27"/>
      <c r="AH750" s="27"/>
      <c r="AI750" s="27"/>
      <c r="AJ750" s="27"/>
      <c r="AK750" s="27"/>
      <c r="AL750" s="27"/>
      <c r="AM750" s="27"/>
      <c r="AN750" s="27"/>
      <c r="AO750" s="27"/>
      <c r="AP750" s="27"/>
      <c r="AQ750" s="27"/>
      <c r="AR750" s="27"/>
      <c r="AS750" s="27"/>
      <c r="AT750" s="27"/>
      <c r="AU750" s="27"/>
      <c r="AV750" s="27"/>
      <c r="AW750" s="27"/>
      <c r="AX750" s="27"/>
      <c r="AY750" s="27"/>
      <c r="AZ750" s="27"/>
    </row>
    <row r="751" spans="3:52">
      <c r="C751" s="27"/>
      <c r="D751" s="27"/>
      <c r="E751" s="27"/>
      <c r="F751" s="27"/>
      <c r="G751" s="27"/>
      <c r="H751" s="27"/>
      <c r="I751" s="27"/>
      <c r="J751" s="27"/>
      <c r="K751" s="27"/>
      <c r="L751" s="27"/>
      <c r="M751" s="27"/>
      <c r="N751" s="27"/>
      <c r="O751" s="27"/>
      <c r="P751" s="27"/>
      <c r="Q751" s="27"/>
      <c r="U751" s="27"/>
      <c r="V751" s="27"/>
      <c r="W751" s="27"/>
      <c r="X751" s="27"/>
      <c r="Y751" s="27"/>
      <c r="Z751" s="27"/>
      <c r="AA751" s="27"/>
      <c r="AB751" s="27"/>
      <c r="AC751" s="27"/>
      <c r="AD751" s="27"/>
      <c r="AE751" s="27"/>
      <c r="AF751" s="27"/>
      <c r="AG751" s="27"/>
      <c r="AH751" s="27"/>
      <c r="AI751" s="27"/>
      <c r="AJ751" s="27"/>
      <c r="AK751" s="27"/>
      <c r="AL751" s="27"/>
      <c r="AM751" s="27"/>
      <c r="AN751" s="27"/>
      <c r="AO751" s="27"/>
      <c r="AP751" s="27"/>
      <c r="AQ751" s="27"/>
      <c r="AR751" s="27"/>
      <c r="AS751" s="27"/>
      <c r="AT751" s="27"/>
      <c r="AU751" s="27"/>
      <c r="AV751" s="27"/>
      <c r="AW751" s="27"/>
      <c r="AX751" s="27"/>
      <c r="AY751" s="27"/>
      <c r="AZ751" s="27"/>
    </row>
    <row r="752" spans="3:52">
      <c r="C752" s="27"/>
      <c r="D752" s="27"/>
      <c r="E752" s="27"/>
      <c r="F752" s="27"/>
      <c r="G752" s="27"/>
      <c r="H752" s="27"/>
      <c r="I752" s="27"/>
      <c r="J752" s="27"/>
      <c r="K752" s="27"/>
      <c r="L752" s="27"/>
      <c r="M752" s="27"/>
      <c r="N752" s="27"/>
      <c r="O752" s="27"/>
      <c r="P752" s="27"/>
      <c r="Q752" s="27"/>
      <c r="U752" s="27"/>
      <c r="V752" s="27"/>
      <c r="W752" s="27"/>
      <c r="X752" s="27"/>
      <c r="Y752" s="27"/>
      <c r="Z752" s="27"/>
      <c r="AA752" s="27"/>
      <c r="AB752" s="27"/>
      <c r="AC752" s="27"/>
      <c r="AD752" s="27"/>
      <c r="AE752" s="27"/>
      <c r="AF752" s="27"/>
      <c r="AG752" s="27"/>
      <c r="AH752" s="27"/>
      <c r="AI752" s="27"/>
      <c r="AJ752" s="27"/>
      <c r="AK752" s="27"/>
      <c r="AL752" s="27"/>
      <c r="AM752" s="27"/>
      <c r="AN752" s="27"/>
      <c r="AO752" s="27"/>
      <c r="AP752" s="27"/>
      <c r="AQ752" s="27"/>
      <c r="AR752" s="27"/>
      <c r="AS752" s="27"/>
      <c r="AT752" s="27"/>
      <c r="AU752" s="27"/>
      <c r="AV752" s="27"/>
      <c r="AW752" s="27"/>
      <c r="AX752" s="27"/>
      <c r="AY752" s="27"/>
      <c r="AZ752" s="27"/>
    </row>
    <row r="753" spans="3:52">
      <c r="C753" s="27"/>
      <c r="D753" s="27"/>
      <c r="E753" s="27"/>
      <c r="F753" s="27"/>
      <c r="G753" s="27"/>
      <c r="H753" s="27"/>
      <c r="I753" s="27"/>
      <c r="J753" s="27"/>
      <c r="K753" s="27"/>
      <c r="L753" s="27"/>
      <c r="M753" s="27"/>
      <c r="N753" s="27"/>
      <c r="O753" s="27"/>
      <c r="P753" s="27"/>
      <c r="Q753" s="27"/>
      <c r="U753" s="27"/>
      <c r="V753" s="27"/>
      <c r="W753" s="27"/>
      <c r="X753" s="27"/>
      <c r="Y753" s="27"/>
      <c r="Z753" s="27"/>
      <c r="AA753" s="27"/>
      <c r="AB753" s="27"/>
      <c r="AC753" s="27"/>
      <c r="AD753" s="27"/>
      <c r="AE753" s="27"/>
      <c r="AF753" s="27"/>
      <c r="AG753" s="27"/>
      <c r="AH753" s="27"/>
      <c r="AI753" s="27"/>
      <c r="AJ753" s="27"/>
      <c r="AK753" s="27"/>
      <c r="AL753" s="27"/>
      <c r="AM753" s="27"/>
      <c r="AN753" s="27"/>
      <c r="AO753" s="27"/>
      <c r="AP753" s="27"/>
      <c r="AQ753" s="27"/>
      <c r="AR753" s="27"/>
      <c r="AS753" s="27"/>
      <c r="AT753" s="27"/>
      <c r="AU753" s="27"/>
      <c r="AV753" s="27"/>
      <c r="AW753" s="27"/>
      <c r="AX753" s="27"/>
      <c r="AY753" s="27"/>
      <c r="AZ753" s="27"/>
    </row>
    <row r="754" spans="3:52">
      <c r="C754" s="27"/>
      <c r="D754" s="27"/>
      <c r="E754" s="27"/>
      <c r="F754" s="27"/>
      <c r="G754" s="27"/>
      <c r="H754" s="27"/>
      <c r="I754" s="27"/>
      <c r="J754" s="27"/>
      <c r="K754" s="27"/>
      <c r="L754" s="27"/>
      <c r="M754" s="27"/>
      <c r="N754" s="27"/>
      <c r="O754" s="27"/>
      <c r="P754" s="27"/>
      <c r="Q754" s="27"/>
      <c r="U754" s="27"/>
      <c r="V754" s="27"/>
      <c r="W754" s="27"/>
      <c r="X754" s="27"/>
      <c r="Y754" s="27"/>
      <c r="Z754" s="27"/>
      <c r="AA754" s="27"/>
      <c r="AB754" s="27"/>
      <c r="AC754" s="27"/>
      <c r="AD754" s="27"/>
      <c r="AE754" s="27"/>
      <c r="AF754" s="27"/>
      <c r="AG754" s="27"/>
      <c r="AH754" s="27"/>
      <c r="AI754" s="27"/>
      <c r="AJ754" s="27"/>
      <c r="AK754" s="27"/>
      <c r="AL754" s="27"/>
      <c r="AM754" s="27"/>
      <c r="AN754" s="27"/>
      <c r="AO754" s="27"/>
      <c r="AP754" s="27"/>
      <c r="AQ754" s="27"/>
      <c r="AR754" s="27"/>
      <c r="AS754" s="27"/>
      <c r="AT754" s="27"/>
      <c r="AU754" s="27"/>
      <c r="AV754" s="27"/>
      <c r="AW754" s="27"/>
      <c r="AX754" s="27"/>
      <c r="AY754" s="27"/>
      <c r="AZ754" s="27"/>
    </row>
    <row r="755" spans="3:52">
      <c r="C755" s="27"/>
      <c r="D755" s="27"/>
      <c r="E755" s="27"/>
      <c r="F755" s="27"/>
      <c r="G755" s="27"/>
      <c r="H755" s="27"/>
      <c r="I755" s="27"/>
      <c r="J755" s="27"/>
      <c r="K755" s="27"/>
      <c r="L755" s="27"/>
      <c r="M755" s="27"/>
      <c r="N755" s="27"/>
      <c r="O755" s="27"/>
      <c r="P755" s="27"/>
      <c r="Q755" s="27"/>
      <c r="U755" s="27"/>
      <c r="V755" s="27"/>
      <c r="W755" s="27"/>
      <c r="X755" s="27"/>
      <c r="Y755" s="27"/>
      <c r="Z755" s="27"/>
      <c r="AA755" s="27"/>
      <c r="AB755" s="27"/>
      <c r="AC755" s="27"/>
      <c r="AD755" s="27"/>
      <c r="AE755" s="27"/>
      <c r="AF755" s="27"/>
      <c r="AG755" s="27"/>
      <c r="AH755" s="27"/>
      <c r="AI755" s="27"/>
      <c r="AJ755" s="27"/>
      <c r="AK755" s="27"/>
      <c r="AL755" s="27"/>
      <c r="AM755" s="27"/>
      <c r="AN755" s="27"/>
      <c r="AO755" s="27"/>
      <c r="AP755" s="27"/>
      <c r="AQ755" s="27"/>
      <c r="AR755" s="27"/>
      <c r="AS755" s="27"/>
      <c r="AT755" s="27"/>
      <c r="AU755" s="27"/>
      <c r="AV755" s="27"/>
      <c r="AW755" s="27"/>
      <c r="AX755" s="27"/>
      <c r="AY755" s="27"/>
      <c r="AZ755" s="27"/>
    </row>
    <row r="756" spans="3:52">
      <c r="C756" s="27"/>
      <c r="D756" s="27"/>
      <c r="E756" s="27"/>
      <c r="F756" s="27"/>
      <c r="G756" s="27"/>
      <c r="H756" s="27"/>
      <c r="I756" s="27"/>
      <c r="J756" s="27"/>
      <c r="K756" s="27"/>
      <c r="L756" s="27"/>
      <c r="M756" s="27"/>
      <c r="N756" s="27"/>
      <c r="O756" s="27"/>
      <c r="P756" s="27"/>
      <c r="Q756" s="27"/>
      <c r="U756" s="27"/>
      <c r="V756" s="27"/>
      <c r="W756" s="27"/>
      <c r="X756" s="27"/>
      <c r="Y756" s="27"/>
      <c r="Z756" s="27"/>
      <c r="AA756" s="27"/>
      <c r="AB756" s="27"/>
      <c r="AC756" s="27"/>
      <c r="AD756" s="27"/>
      <c r="AE756" s="27"/>
      <c r="AF756" s="27"/>
      <c r="AG756" s="27"/>
      <c r="AH756" s="27"/>
      <c r="AI756" s="27"/>
      <c r="AJ756" s="27"/>
      <c r="AK756" s="27"/>
      <c r="AL756" s="27"/>
      <c r="AM756" s="27"/>
      <c r="AN756" s="27"/>
      <c r="AO756" s="27"/>
      <c r="AP756" s="27"/>
      <c r="AQ756" s="27"/>
      <c r="AR756" s="27"/>
      <c r="AS756" s="27"/>
      <c r="AT756" s="27"/>
      <c r="AU756" s="27"/>
      <c r="AV756" s="27"/>
      <c r="AW756" s="27"/>
      <c r="AX756" s="27"/>
      <c r="AY756" s="27"/>
      <c r="AZ756" s="27"/>
    </row>
    <row r="757" spans="3:52">
      <c r="C757" s="27"/>
      <c r="D757" s="27"/>
      <c r="E757" s="27"/>
      <c r="F757" s="27"/>
      <c r="G757" s="27"/>
      <c r="H757" s="27"/>
      <c r="I757" s="27"/>
      <c r="J757" s="27"/>
      <c r="K757" s="27"/>
      <c r="L757" s="27"/>
      <c r="M757" s="27"/>
      <c r="N757" s="27"/>
      <c r="O757" s="27"/>
      <c r="P757" s="27"/>
      <c r="Q757" s="27"/>
      <c r="U757" s="27"/>
      <c r="V757" s="27"/>
      <c r="W757" s="27"/>
      <c r="X757" s="27"/>
      <c r="Y757" s="27"/>
      <c r="Z757" s="27"/>
      <c r="AA757" s="27"/>
      <c r="AB757" s="27"/>
      <c r="AC757" s="27"/>
      <c r="AD757" s="27"/>
      <c r="AE757" s="27"/>
      <c r="AF757" s="27"/>
      <c r="AG757" s="27"/>
      <c r="AH757" s="27"/>
      <c r="AI757" s="27"/>
      <c r="AJ757" s="27"/>
      <c r="AK757" s="27"/>
      <c r="AL757" s="27"/>
      <c r="AM757" s="27"/>
      <c r="AN757" s="27"/>
      <c r="AO757" s="27"/>
      <c r="AP757" s="27"/>
      <c r="AQ757" s="27"/>
      <c r="AR757" s="27"/>
      <c r="AS757" s="27"/>
      <c r="AT757" s="27"/>
      <c r="AU757" s="27"/>
      <c r="AV757" s="27"/>
      <c r="AW757" s="27"/>
      <c r="AX757" s="27"/>
      <c r="AY757" s="27"/>
      <c r="AZ757" s="27"/>
    </row>
    <row r="758" spans="3:52">
      <c r="C758" s="27"/>
      <c r="D758" s="27"/>
      <c r="E758" s="27"/>
      <c r="F758" s="27"/>
      <c r="G758" s="27"/>
      <c r="H758" s="27"/>
      <c r="I758" s="27"/>
      <c r="J758" s="27"/>
      <c r="K758" s="27"/>
      <c r="L758" s="27"/>
      <c r="M758" s="27"/>
      <c r="N758" s="27"/>
      <c r="O758" s="27"/>
      <c r="P758" s="27"/>
      <c r="Q758" s="27"/>
      <c r="U758" s="27"/>
      <c r="V758" s="27"/>
      <c r="W758" s="27"/>
      <c r="X758" s="27"/>
      <c r="Y758" s="27"/>
      <c r="Z758" s="27"/>
      <c r="AA758" s="27"/>
      <c r="AB758" s="27"/>
      <c r="AC758" s="27"/>
      <c r="AD758" s="27"/>
      <c r="AE758" s="27"/>
      <c r="AF758" s="27"/>
      <c r="AG758" s="27"/>
      <c r="AH758" s="27"/>
      <c r="AI758" s="27"/>
      <c r="AJ758" s="27"/>
      <c r="AK758" s="27"/>
      <c r="AL758" s="27"/>
      <c r="AM758" s="27"/>
      <c r="AN758" s="27"/>
      <c r="AO758" s="27"/>
      <c r="AP758" s="27"/>
      <c r="AQ758" s="27"/>
      <c r="AR758" s="27"/>
      <c r="AS758" s="27"/>
      <c r="AT758" s="27"/>
      <c r="AU758" s="27"/>
      <c r="AV758" s="27"/>
      <c r="AW758" s="27"/>
      <c r="AX758" s="27"/>
      <c r="AY758" s="27"/>
      <c r="AZ758" s="27"/>
    </row>
    <row r="759" spans="3:52">
      <c r="C759" s="27"/>
      <c r="D759" s="27"/>
      <c r="E759" s="27"/>
      <c r="F759" s="27"/>
      <c r="G759" s="27"/>
      <c r="H759" s="27"/>
      <c r="I759" s="27"/>
      <c r="J759" s="27"/>
      <c r="K759" s="27"/>
      <c r="L759" s="27"/>
      <c r="M759" s="27"/>
      <c r="N759" s="27"/>
      <c r="O759" s="27"/>
      <c r="P759" s="27"/>
      <c r="Q759" s="27"/>
      <c r="U759" s="27"/>
      <c r="V759" s="27"/>
      <c r="W759" s="27"/>
      <c r="X759" s="27"/>
      <c r="Y759" s="27"/>
      <c r="Z759" s="27"/>
      <c r="AA759" s="27"/>
      <c r="AB759" s="27"/>
      <c r="AC759" s="27"/>
      <c r="AD759" s="27"/>
      <c r="AE759" s="27"/>
      <c r="AF759" s="27"/>
      <c r="AG759" s="27"/>
      <c r="AH759" s="27"/>
      <c r="AI759" s="27"/>
      <c r="AJ759" s="27"/>
      <c r="AK759" s="27"/>
      <c r="AL759" s="27"/>
      <c r="AM759" s="27"/>
      <c r="AN759" s="27"/>
      <c r="AO759" s="27"/>
      <c r="AP759" s="27"/>
      <c r="AQ759" s="27"/>
      <c r="AR759" s="27"/>
      <c r="AS759" s="27"/>
      <c r="AT759" s="27"/>
      <c r="AU759" s="27"/>
      <c r="AV759" s="27"/>
      <c r="AW759" s="27"/>
      <c r="AX759" s="27"/>
      <c r="AY759" s="27"/>
      <c r="AZ759" s="27"/>
    </row>
    <row r="760" spans="3:52">
      <c r="C760" s="27"/>
      <c r="D760" s="27"/>
      <c r="E760" s="27"/>
      <c r="F760" s="27"/>
      <c r="G760" s="27"/>
      <c r="H760" s="27"/>
      <c r="I760" s="27"/>
      <c r="J760" s="27"/>
      <c r="K760" s="27"/>
      <c r="L760" s="27"/>
      <c r="M760" s="27"/>
      <c r="N760" s="27"/>
      <c r="O760" s="27"/>
      <c r="P760" s="27"/>
      <c r="Q760" s="27"/>
      <c r="U760" s="27"/>
      <c r="V760" s="27"/>
      <c r="W760" s="27"/>
      <c r="X760" s="27"/>
      <c r="Y760" s="27"/>
      <c r="Z760" s="27"/>
      <c r="AA760" s="27"/>
      <c r="AB760" s="27"/>
      <c r="AC760" s="27"/>
      <c r="AD760" s="27"/>
      <c r="AE760" s="27"/>
      <c r="AF760" s="27"/>
      <c r="AG760" s="27"/>
      <c r="AH760" s="27"/>
      <c r="AI760" s="27"/>
      <c r="AJ760" s="27"/>
      <c r="AK760" s="27"/>
      <c r="AL760" s="27"/>
      <c r="AM760" s="27"/>
      <c r="AN760" s="27"/>
      <c r="AO760" s="27"/>
      <c r="AP760" s="27"/>
      <c r="AQ760" s="27"/>
      <c r="AR760" s="27"/>
      <c r="AS760" s="27"/>
      <c r="AT760" s="27"/>
      <c r="AU760" s="27"/>
      <c r="AV760" s="27"/>
      <c r="AW760" s="27"/>
      <c r="AX760" s="27"/>
      <c r="AY760" s="27"/>
      <c r="AZ760" s="27"/>
    </row>
    <row r="761" spans="3:52">
      <c r="C761" s="27"/>
      <c r="D761" s="27"/>
      <c r="E761" s="27"/>
      <c r="F761" s="27"/>
      <c r="G761" s="27"/>
      <c r="H761" s="27"/>
      <c r="I761" s="27"/>
      <c r="J761" s="27"/>
      <c r="K761" s="27"/>
      <c r="L761" s="27"/>
      <c r="M761" s="27"/>
      <c r="N761" s="27"/>
      <c r="O761" s="27"/>
      <c r="P761" s="27"/>
      <c r="Q761" s="27"/>
      <c r="U761" s="27"/>
      <c r="V761" s="27"/>
      <c r="W761" s="27"/>
      <c r="X761" s="27"/>
      <c r="Y761" s="27"/>
      <c r="Z761" s="27"/>
      <c r="AA761" s="27"/>
      <c r="AB761" s="27"/>
      <c r="AC761" s="27"/>
      <c r="AD761" s="27"/>
      <c r="AE761" s="27"/>
      <c r="AF761" s="27"/>
      <c r="AG761" s="27"/>
      <c r="AH761" s="27"/>
      <c r="AI761" s="27"/>
      <c r="AJ761" s="27"/>
      <c r="AK761" s="27"/>
      <c r="AL761" s="27"/>
      <c r="AM761" s="27"/>
      <c r="AN761" s="27"/>
      <c r="AO761" s="27"/>
      <c r="AP761" s="27"/>
      <c r="AQ761" s="27"/>
      <c r="AR761" s="27"/>
      <c r="AS761" s="27"/>
      <c r="AT761" s="27"/>
      <c r="AU761" s="27"/>
      <c r="AV761" s="27"/>
      <c r="AW761" s="27"/>
      <c r="AX761" s="27"/>
      <c r="AY761" s="27"/>
      <c r="AZ761" s="27"/>
    </row>
    <row r="762" spans="3:52">
      <c r="C762" s="27"/>
      <c r="D762" s="27"/>
      <c r="E762" s="27"/>
      <c r="F762" s="27"/>
      <c r="G762" s="27"/>
      <c r="H762" s="27"/>
      <c r="I762" s="27"/>
      <c r="J762" s="27"/>
      <c r="K762" s="27"/>
      <c r="L762" s="27"/>
      <c r="M762" s="27"/>
      <c r="N762" s="27"/>
      <c r="O762" s="27"/>
      <c r="P762" s="27"/>
      <c r="Q762" s="27"/>
      <c r="U762" s="27"/>
      <c r="V762" s="27"/>
      <c r="W762" s="27"/>
      <c r="X762" s="27"/>
      <c r="Y762" s="27"/>
      <c r="Z762" s="27"/>
      <c r="AA762" s="27"/>
      <c r="AB762" s="27"/>
      <c r="AC762" s="27"/>
      <c r="AD762" s="27"/>
      <c r="AE762" s="27"/>
      <c r="AF762" s="27"/>
      <c r="AG762" s="27"/>
      <c r="AH762" s="27"/>
      <c r="AI762" s="27"/>
      <c r="AJ762" s="27"/>
      <c r="AK762" s="27"/>
      <c r="AL762" s="27"/>
      <c r="AM762" s="27"/>
      <c r="AN762" s="27"/>
      <c r="AO762" s="27"/>
      <c r="AP762" s="27"/>
      <c r="AQ762" s="27"/>
      <c r="AR762" s="27"/>
      <c r="AS762" s="27"/>
      <c r="AT762" s="27"/>
      <c r="AU762" s="27"/>
      <c r="AV762" s="27"/>
      <c r="AW762" s="27"/>
      <c r="AX762" s="27"/>
      <c r="AY762" s="27"/>
      <c r="AZ762" s="27"/>
    </row>
    <row r="763" spans="3:52">
      <c r="C763" s="27"/>
      <c r="D763" s="27"/>
      <c r="E763" s="27"/>
      <c r="F763" s="27"/>
      <c r="G763" s="27"/>
      <c r="H763" s="27"/>
      <c r="I763" s="27"/>
      <c r="J763" s="27"/>
      <c r="K763" s="27"/>
      <c r="L763" s="27"/>
      <c r="M763" s="27"/>
      <c r="N763" s="27"/>
      <c r="O763" s="27"/>
      <c r="P763" s="27"/>
      <c r="Q763" s="27"/>
      <c r="U763" s="27"/>
      <c r="V763" s="27"/>
      <c r="W763" s="27"/>
      <c r="X763" s="27"/>
      <c r="Y763" s="27"/>
      <c r="Z763" s="27"/>
      <c r="AA763" s="27"/>
      <c r="AB763" s="27"/>
      <c r="AC763" s="27"/>
      <c r="AD763" s="27"/>
      <c r="AE763" s="27"/>
      <c r="AF763" s="27"/>
      <c r="AG763" s="27"/>
      <c r="AH763" s="27"/>
      <c r="AI763" s="27"/>
      <c r="AJ763" s="27"/>
      <c r="AK763" s="27"/>
      <c r="AL763" s="27"/>
      <c r="AM763" s="27"/>
      <c r="AN763" s="27"/>
      <c r="AO763" s="27"/>
      <c r="AP763" s="27"/>
      <c r="AQ763" s="27"/>
      <c r="AR763" s="27"/>
      <c r="AS763" s="27"/>
      <c r="AT763" s="27"/>
      <c r="AU763" s="27"/>
      <c r="AV763" s="27"/>
      <c r="AW763" s="27"/>
      <c r="AX763" s="27"/>
      <c r="AY763" s="27"/>
      <c r="AZ763" s="27"/>
    </row>
    <row r="764" spans="3:52">
      <c r="C764" s="27"/>
      <c r="D764" s="27"/>
      <c r="E764" s="27"/>
      <c r="F764" s="27"/>
      <c r="G764" s="27"/>
      <c r="H764" s="27"/>
      <c r="I764" s="27"/>
      <c r="J764" s="27"/>
      <c r="K764" s="27"/>
      <c r="L764" s="27"/>
      <c r="M764" s="27"/>
      <c r="N764" s="27"/>
      <c r="O764" s="27"/>
      <c r="P764" s="27"/>
      <c r="Q764" s="27"/>
      <c r="U764" s="27"/>
      <c r="V764" s="27"/>
      <c r="W764" s="27"/>
      <c r="X764" s="27"/>
      <c r="Y764" s="27"/>
      <c r="Z764" s="27"/>
      <c r="AA764" s="27"/>
      <c r="AB764" s="27"/>
      <c r="AC764" s="27"/>
      <c r="AD764" s="27"/>
      <c r="AE764" s="27"/>
      <c r="AF764" s="27"/>
      <c r="AG764" s="27"/>
      <c r="AH764" s="27"/>
      <c r="AI764" s="27"/>
      <c r="AJ764" s="27"/>
      <c r="AK764" s="27"/>
      <c r="AL764" s="27"/>
      <c r="AM764" s="27"/>
      <c r="AN764" s="27"/>
      <c r="AO764" s="27"/>
      <c r="AP764" s="27"/>
      <c r="AQ764" s="27"/>
      <c r="AR764" s="27"/>
      <c r="AS764" s="27"/>
      <c r="AT764" s="27"/>
      <c r="AU764" s="27"/>
      <c r="AV764" s="27"/>
      <c r="AW764" s="27"/>
      <c r="AX764" s="27"/>
      <c r="AY764" s="27"/>
      <c r="AZ764" s="27"/>
    </row>
    <row r="765" spans="3:52">
      <c r="C765" s="27"/>
      <c r="D765" s="27"/>
      <c r="E765" s="27"/>
      <c r="F765" s="27"/>
      <c r="G765" s="27"/>
      <c r="H765" s="27"/>
      <c r="I765" s="27"/>
      <c r="J765" s="27"/>
      <c r="K765" s="27"/>
      <c r="L765" s="27"/>
      <c r="M765" s="27"/>
      <c r="N765" s="27"/>
      <c r="O765" s="27"/>
      <c r="P765" s="27"/>
      <c r="Q765" s="27"/>
      <c r="U765" s="27"/>
      <c r="V765" s="27"/>
      <c r="W765" s="27"/>
      <c r="X765" s="27"/>
      <c r="Y765" s="27"/>
      <c r="Z765" s="27"/>
      <c r="AA765" s="27"/>
      <c r="AB765" s="27"/>
      <c r="AC765" s="27"/>
      <c r="AD765" s="27"/>
      <c r="AE765" s="27"/>
      <c r="AF765" s="27"/>
      <c r="AG765" s="27"/>
      <c r="AH765" s="27"/>
      <c r="AI765" s="27"/>
      <c r="AJ765" s="27"/>
      <c r="AK765" s="27"/>
      <c r="AL765" s="27"/>
      <c r="AM765" s="27"/>
      <c r="AN765" s="27"/>
      <c r="AO765" s="27"/>
      <c r="AP765" s="27"/>
      <c r="AQ765" s="27"/>
      <c r="AR765" s="27"/>
      <c r="AS765" s="27"/>
      <c r="AT765" s="27"/>
      <c r="AU765" s="27"/>
      <c r="AV765" s="27"/>
      <c r="AW765" s="27"/>
      <c r="AX765" s="27"/>
      <c r="AY765" s="27"/>
      <c r="AZ765" s="27"/>
    </row>
    <row r="766" spans="3:52">
      <c r="C766" s="27"/>
      <c r="D766" s="27"/>
      <c r="E766" s="27"/>
      <c r="F766" s="27"/>
      <c r="G766" s="27"/>
      <c r="H766" s="27"/>
      <c r="I766" s="27"/>
      <c r="J766" s="27"/>
      <c r="K766" s="27"/>
      <c r="L766" s="27"/>
      <c r="M766" s="27"/>
      <c r="N766" s="27"/>
      <c r="O766" s="27"/>
      <c r="P766" s="27"/>
      <c r="Q766" s="27"/>
      <c r="U766" s="27"/>
      <c r="V766" s="27"/>
      <c r="W766" s="27"/>
      <c r="X766" s="27"/>
      <c r="Y766" s="27"/>
      <c r="Z766" s="27"/>
      <c r="AA766" s="27"/>
      <c r="AB766" s="27"/>
      <c r="AC766" s="27"/>
      <c r="AD766" s="27"/>
      <c r="AE766" s="27"/>
      <c r="AF766" s="27"/>
      <c r="AG766" s="27"/>
      <c r="AH766" s="27"/>
      <c r="AI766" s="27"/>
      <c r="AJ766" s="27"/>
      <c r="AK766" s="27"/>
      <c r="AL766" s="27"/>
      <c r="AM766" s="27"/>
      <c r="AN766" s="27"/>
      <c r="AO766" s="27"/>
      <c r="AP766" s="27"/>
      <c r="AQ766" s="27"/>
      <c r="AR766" s="27"/>
      <c r="AS766" s="27"/>
      <c r="AT766" s="27"/>
      <c r="AU766" s="27"/>
      <c r="AV766" s="27"/>
      <c r="AW766" s="27"/>
      <c r="AX766" s="27"/>
      <c r="AY766" s="27"/>
      <c r="AZ766" s="27"/>
    </row>
    <row r="767" spans="3:52">
      <c r="C767" s="27"/>
      <c r="D767" s="27"/>
      <c r="E767" s="27"/>
      <c r="F767" s="27"/>
      <c r="G767" s="27"/>
      <c r="H767" s="27"/>
      <c r="I767" s="27"/>
      <c r="J767" s="27"/>
      <c r="K767" s="27"/>
      <c r="L767" s="27"/>
      <c r="M767" s="27"/>
      <c r="N767" s="27"/>
      <c r="O767" s="27"/>
      <c r="P767" s="27"/>
      <c r="Q767" s="27"/>
      <c r="U767" s="27"/>
      <c r="V767" s="27"/>
      <c r="W767" s="27"/>
      <c r="X767" s="27"/>
      <c r="Y767" s="27"/>
      <c r="Z767" s="27"/>
      <c r="AA767" s="27"/>
      <c r="AB767" s="27"/>
      <c r="AC767" s="27"/>
      <c r="AD767" s="27"/>
      <c r="AE767" s="27"/>
      <c r="AF767" s="27"/>
      <c r="AG767" s="27"/>
      <c r="AH767" s="27"/>
      <c r="AI767" s="27"/>
      <c r="AJ767" s="27"/>
      <c r="AK767" s="27"/>
      <c r="AL767" s="27"/>
      <c r="AM767" s="27"/>
      <c r="AN767" s="27"/>
      <c r="AO767" s="27"/>
      <c r="AP767" s="27"/>
      <c r="AQ767" s="27"/>
      <c r="AR767" s="27"/>
      <c r="AS767" s="27"/>
      <c r="AT767" s="27"/>
      <c r="AU767" s="27"/>
      <c r="AV767" s="27"/>
      <c r="AW767" s="27"/>
      <c r="AX767" s="27"/>
      <c r="AY767" s="27"/>
      <c r="AZ767" s="27"/>
    </row>
    <row r="768" spans="3:52">
      <c r="C768" s="27"/>
      <c r="D768" s="27"/>
      <c r="E768" s="27"/>
      <c r="F768" s="27"/>
      <c r="G768" s="27"/>
      <c r="H768" s="27"/>
      <c r="I768" s="27"/>
      <c r="J768" s="27"/>
      <c r="K768" s="27"/>
      <c r="L768" s="27"/>
      <c r="M768" s="27"/>
      <c r="N768" s="27"/>
      <c r="O768" s="27"/>
      <c r="P768" s="27"/>
      <c r="Q768" s="27"/>
      <c r="U768" s="27"/>
      <c r="V768" s="27"/>
      <c r="W768" s="27"/>
      <c r="X768" s="27"/>
      <c r="Y768" s="27"/>
      <c r="Z768" s="27"/>
      <c r="AA768" s="27"/>
      <c r="AB768" s="27"/>
      <c r="AC768" s="27"/>
      <c r="AD768" s="27"/>
      <c r="AE768" s="27"/>
      <c r="AF768" s="27"/>
      <c r="AG768" s="27"/>
      <c r="AH768" s="27"/>
      <c r="AI768" s="27"/>
      <c r="AJ768" s="27"/>
      <c r="AK768" s="27"/>
      <c r="AL768" s="27"/>
      <c r="AM768" s="27"/>
      <c r="AN768" s="27"/>
      <c r="AO768" s="27"/>
      <c r="AP768" s="27"/>
      <c r="AQ768" s="27"/>
      <c r="AR768" s="27"/>
      <c r="AS768" s="27"/>
      <c r="AT768" s="27"/>
      <c r="AU768" s="27"/>
      <c r="AV768" s="27"/>
      <c r="AW768" s="27"/>
      <c r="AX768" s="27"/>
      <c r="AY768" s="27"/>
      <c r="AZ768" s="27"/>
    </row>
    <row r="769" spans="3:52">
      <c r="C769" s="27"/>
      <c r="D769" s="27"/>
      <c r="E769" s="27"/>
      <c r="F769" s="27"/>
      <c r="G769" s="27"/>
      <c r="H769" s="27"/>
      <c r="I769" s="27"/>
      <c r="J769" s="27"/>
      <c r="K769" s="27"/>
      <c r="L769" s="27"/>
      <c r="M769" s="27"/>
      <c r="N769" s="27"/>
      <c r="O769" s="27"/>
      <c r="P769" s="27"/>
      <c r="Q769" s="27"/>
      <c r="U769" s="27"/>
      <c r="V769" s="27"/>
      <c r="W769" s="27"/>
      <c r="X769" s="27"/>
      <c r="Y769" s="27"/>
      <c r="Z769" s="27"/>
      <c r="AA769" s="27"/>
      <c r="AB769" s="27"/>
      <c r="AC769" s="27"/>
      <c r="AD769" s="27"/>
      <c r="AE769" s="27"/>
      <c r="AF769" s="27"/>
      <c r="AG769" s="27"/>
      <c r="AH769" s="27"/>
      <c r="AI769" s="27"/>
      <c r="AJ769" s="27"/>
      <c r="AK769" s="27"/>
      <c r="AL769" s="27"/>
      <c r="AM769" s="27"/>
      <c r="AN769" s="27"/>
      <c r="AO769" s="27"/>
      <c r="AP769" s="27"/>
      <c r="AQ769" s="27"/>
      <c r="AR769" s="27"/>
      <c r="AS769" s="27"/>
      <c r="AT769" s="27"/>
      <c r="AU769" s="27"/>
      <c r="AV769" s="27"/>
      <c r="AW769" s="27"/>
      <c r="AX769" s="27"/>
      <c r="AY769" s="27"/>
      <c r="AZ769" s="27"/>
    </row>
    <row r="770" spans="3:52">
      <c r="C770" s="27"/>
      <c r="D770" s="27"/>
      <c r="E770" s="27"/>
      <c r="F770" s="27"/>
      <c r="G770" s="27"/>
      <c r="H770" s="27"/>
      <c r="I770" s="27"/>
      <c r="J770" s="27"/>
      <c r="K770" s="27"/>
      <c r="L770" s="27"/>
      <c r="M770" s="27"/>
      <c r="N770" s="27"/>
      <c r="O770" s="27"/>
      <c r="P770" s="27"/>
      <c r="Q770" s="27"/>
      <c r="U770" s="27"/>
      <c r="V770" s="27"/>
      <c r="W770" s="27"/>
      <c r="X770" s="27"/>
      <c r="Y770" s="27"/>
      <c r="Z770" s="27"/>
      <c r="AA770" s="27"/>
      <c r="AB770" s="27"/>
      <c r="AC770" s="27"/>
      <c r="AD770" s="27"/>
      <c r="AE770" s="27"/>
      <c r="AF770" s="27"/>
      <c r="AG770" s="27"/>
      <c r="AH770" s="27"/>
      <c r="AI770" s="27"/>
      <c r="AJ770" s="27"/>
      <c r="AK770" s="27"/>
      <c r="AL770" s="27"/>
      <c r="AM770" s="27"/>
      <c r="AN770" s="27"/>
      <c r="AO770" s="27"/>
      <c r="AP770" s="27"/>
      <c r="AQ770" s="27"/>
      <c r="AR770" s="27"/>
      <c r="AS770" s="27"/>
      <c r="AT770" s="27"/>
      <c r="AU770" s="27"/>
      <c r="AV770" s="27"/>
      <c r="AW770" s="27"/>
      <c r="AX770" s="27"/>
      <c r="AY770" s="27"/>
      <c r="AZ770" s="27"/>
    </row>
    <row r="771" spans="3:52">
      <c r="C771" s="27"/>
      <c r="D771" s="27"/>
      <c r="E771" s="27"/>
      <c r="F771" s="27"/>
      <c r="G771" s="27"/>
      <c r="H771" s="27"/>
      <c r="I771" s="27"/>
      <c r="J771" s="27"/>
      <c r="K771" s="27"/>
      <c r="L771" s="27"/>
      <c r="M771" s="27"/>
      <c r="N771" s="27"/>
      <c r="O771" s="27"/>
      <c r="P771" s="27"/>
      <c r="Q771" s="27"/>
      <c r="U771" s="27"/>
      <c r="V771" s="27"/>
      <c r="W771" s="27"/>
      <c r="X771" s="27"/>
      <c r="Y771" s="27"/>
      <c r="Z771" s="27"/>
      <c r="AA771" s="27"/>
      <c r="AB771" s="27"/>
      <c r="AC771" s="27"/>
      <c r="AD771" s="27"/>
      <c r="AE771" s="27"/>
      <c r="AF771" s="27"/>
      <c r="AG771" s="27"/>
      <c r="AH771" s="27"/>
      <c r="AI771" s="27"/>
      <c r="AJ771" s="27"/>
      <c r="AK771" s="27"/>
      <c r="AL771" s="27"/>
      <c r="AM771" s="27"/>
      <c r="AN771" s="27"/>
      <c r="AO771" s="27"/>
      <c r="AP771" s="27"/>
      <c r="AQ771" s="27"/>
      <c r="AR771" s="27"/>
      <c r="AS771" s="27"/>
      <c r="AT771" s="27"/>
      <c r="AU771" s="27"/>
      <c r="AV771" s="27"/>
      <c r="AW771" s="27"/>
      <c r="AX771" s="27"/>
      <c r="AY771" s="27"/>
      <c r="AZ771" s="27"/>
    </row>
    <row r="772" spans="3:52">
      <c r="C772" s="27"/>
      <c r="D772" s="27"/>
      <c r="E772" s="27"/>
      <c r="F772" s="27"/>
      <c r="G772" s="27"/>
      <c r="H772" s="27"/>
      <c r="I772" s="27"/>
      <c r="J772" s="27"/>
      <c r="K772" s="27"/>
      <c r="L772" s="27"/>
      <c r="M772" s="27"/>
      <c r="N772" s="27"/>
      <c r="O772" s="27"/>
      <c r="P772" s="27"/>
      <c r="Q772" s="27"/>
      <c r="U772" s="27"/>
      <c r="V772" s="27"/>
      <c r="W772" s="27"/>
      <c r="X772" s="27"/>
      <c r="Y772" s="27"/>
      <c r="Z772" s="27"/>
      <c r="AA772" s="27"/>
      <c r="AB772" s="27"/>
      <c r="AC772" s="27"/>
      <c r="AD772" s="27"/>
      <c r="AE772" s="27"/>
      <c r="AF772" s="27"/>
      <c r="AG772" s="27"/>
      <c r="AH772" s="27"/>
      <c r="AI772" s="27"/>
      <c r="AJ772" s="27"/>
      <c r="AK772" s="27"/>
      <c r="AL772" s="27"/>
      <c r="AM772" s="27"/>
      <c r="AN772" s="27"/>
      <c r="AO772" s="27"/>
      <c r="AP772" s="27"/>
      <c r="AQ772" s="27"/>
      <c r="AR772" s="27"/>
      <c r="AS772" s="27"/>
      <c r="AT772" s="27"/>
      <c r="AU772" s="27"/>
      <c r="AV772" s="27"/>
      <c r="AW772" s="27"/>
      <c r="AX772" s="27"/>
      <c r="AY772" s="27"/>
      <c r="AZ772" s="27"/>
    </row>
    <row r="773" spans="3:52">
      <c r="C773" s="27"/>
      <c r="D773" s="27"/>
      <c r="E773" s="27"/>
      <c r="F773" s="27"/>
      <c r="G773" s="27"/>
      <c r="H773" s="27"/>
      <c r="I773" s="27"/>
      <c r="J773" s="27"/>
      <c r="K773" s="27"/>
      <c r="L773" s="27"/>
      <c r="M773" s="27"/>
      <c r="N773" s="27"/>
      <c r="O773" s="27"/>
      <c r="P773" s="27"/>
      <c r="Q773" s="27"/>
      <c r="U773" s="27"/>
      <c r="V773" s="27"/>
      <c r="W773" s="27"/>
      <c r="X773" s="27"/>
      <c r="Y773" s="27"/>
      <c r="Z773" s="27"/>
      <c r="AA773" s="27"/>
      <c r="AB773" s="27"/>
      <c r="AC773" s="27"/>
      <c r="AD773" s="27"/>
      <c r="AE773" s="27"/>
      <c r="AF773" s="27"/>
      <c r="AG773" s="27"/>
      <c r="AH773" s="27"/>
      <c r="AI773" s="27"/>
      <c r="AJ773" s="27"/>
      <c r="AK773" s="27"/>
      <c r="AL773" s="27"/>
      <c r="AM773" s="27"/>
      <c r="AN773" s="27"/>
      <c r="AO773" s="27"/>
      <c r="AP773" s="27"/>
      <c r="AQ773" s="27"/>
      <c r="AR773" s="27"/>
      <c r="AS773" s="27"/>
      <c r="AT773" s="27"/>
      <c r="AU773" s="27"/>
      <c r="AV773" s="27"/>
      <c r="AW773" s="27"/>
      <c r="AX773" s="27"/>
      <c r="AY773" s="27"/>
      <c r="AZ773" s="27"/>
    </row>
    <row r="774" spans="3:52">
      <c r="C774" s="27"/>
      <c r="D774" s="27"/>
      <c r="E774" s="27"/>
      <c r="F774" s="27"/>
      <c r="G774" s="27"/>
      <c r="H774" s="27"/>
      <c r="I774" s="27"/>
      <c r="J774" s="27"/>
      <c r="K774" s="27"/>
      <c r="L774" s="27"/>
      <c r="M774" s="27"/>
      <c r="N774" s="27"/>
      <c r="O774" s="27"/>
      <c r="P774" s="27"/>
      <c r="Q774" s="27"/>
      <c r="U774" s="27"/>
      <c r="V774" s="27"/>
      <c r="W774" s="27"/>
      <c r="X774" s="27"/>
      <c r="Y774" s="27"/>
      <c r="Z774" s="27"/>
      <c r="AA774" s="27"/>
      <c r="AB774" s="27"/>
      <c r="AC774" s="27"/>
      <c r="AD774" s="27"/>
      <c r="AE774" s="27"/>
      <c r="AF774" s="27"/>
      <c r="AG774" s="27"/>
      <c r="AH774" s="27"/>
      <c r="AI774" s="27"/>
      <c r="AJ774" s="27"/>
      <c r="AK774" s="27"/>
      <c r="AL774" s="27"/>
      <c r="AM774" s="27"/>
      <c r="AN774" s="27"/>
      <c r="AO774" s="27"/>
      <c r="AP774" s="27"/>
      <c r="AQ774" s="27"/>
      <c r="AR774" s="27"/>
      <c r="AS774" s="27"/>
      <c r="AT774" s="27"/>
      <c r="AU774" s="27"/>
      <c r="AV774" s="27"/>
      <c r="AW774" s="27"/>
      <c r="AX774" s="27"/>
      <c r="AY774" s="27"/>
      <c r="AZ774" s="27"/>
    </row>
    <row r="775" spans="3:52">
      <c r="C775" s="27"/>
      <c r="D775" s="27"/>
      <c r="E775" s="27"/>
      <c r="F775" s="27"/>
      <c r="G775" s="27"/>
      <c r="H775" s="27"/>
      <c r="I775" s="27"/>
      <c r="J775" s="27"/>
      <c r="K775" s="27"/>
      <c r="L775" s="27"/>
      <c r="M775" s="27"/>
      <c r="N775" s="27"/>
      <c r="O775" s="27"/>
      <c r="P775" s="27"/>
      <c r="Q775" s="27"/>
      <c r="U775" s="27"/>
      <c r="V775" s="27"/>
      <c r="W775" s="27"/>
      <c r="X775" s="27"/>
      <c r="Y775" s="27"/>
      <c r="Z775" s="27"/>
      <c r="AA775" s="27"/>
      <c r="AB775" s="27"/>
      <c r="AC775" s="27"/>
      <c r="AD775" s="27"/>
      <c r="AE775" s="27"/>
      <c r="AF775" s="27"/>
      <c r="AG775" s="27"/>
      <c r="AH775" s="27"/>
      <c r="AI775" s="27"/>
      <c r="AJ775" s="27"/>
      <c r="AK775" s="27"/>
      <c r="AL775" s="27"/>
      <c r="AM775" s="27"/>
      <c r="AN775" s="27"/>
      <c r="AO775" s="27"/>
      <c r="AP775" s="27"/>
      <c r="AQ775" s="27"/>
      <c r="AR775" s="27"/>
      <c r="AS775" s="27"/>
      <c r="AT775" s="27"/>
      <c r="AU775" s="27"/>
      <c r="AV775" s="27"/>
      <c r="AW775" s="27"/>
      <c r="AX775" s="27"/>
      <c r="AY775" s="27"/>
      <c r="AZ775" s="27"/>
    </row>
    <row r="776" spans="3:52">
      <c r="C776" s="27"/>
      <c r="D776" s="27"/>
      <c r="E776" s="27"/>
      <c r="F776" s="27"/>
      <c r="G776" s="27"/>
      <c r="H776" s="27"/>
      <c r="I776" s="27"/>
      <c r="J776" s="27"/>
      <c r="K776" s="27"/>
      <c r="L776" s="27"/>
      <c r="M776" s="27"/>
      <c r="N776" s="27"/>
      <c r="O776" s="27"/>
      <c r="P776" s="27"/>
      <c r="Q776" s="27"/>
      <c r="U776" s="27"/>
      <c r="V776" s="27"/>
      <c r="W776" s="27"/>
      <c r="X776" s="27"/>
      <c r="Y776" s="27"/>
      <c r="Z776" s="27"/>
      <c r="AA776" s="27"/>
      <c r="AB776" s="27"/>
      <c r="AC776" s="27"/>
      <c r="AD776" s="27"/>
      <c r="AE776" s="27"/>
      <c r="AF776" s="27"/>
      <c r="AG776" s="27"/>
      <c r="AH776" s="27"/>
      <c r="AI776" s="27"/>
      <c r="AJ776" s="27"/>
      <c r="AK776" s="27"/>
      <c r="AL776" s="27"/>
      <c r="AM776" s="27"/>
      <c r="AN776" s="27"/>
      <c r="AO776" s="27"/>
      <c r="AP776" s="27"/>
      <c r="AQ776" s="27"/>
      <c r="AR776" s="27"/>
      <c r="AS776" s="27"/>
      <c r="AT776" s="27"/>
      <c r="AU776" s="27"/>
      <c r="AV776" s="27"/>
      <c r="AW776" s="27"/>
      <c r="AX776" s="27"/>
      <c r="AY776" s="27"/>
      <c r="AZ776" s="27"/>
    </row>
    <row r="777" spans="3:52">
      <c r="C777" s="27"/>
      <c r="D777" s="27"/>
      <c r="E777" s="27"/>
      <c r="F777" s="27"/>
      <c r="G777" s="27"/>
      <c r="H777" s="27"/>
      <c r="I777" s="27"/>
      <c r="J777" s="27"/>
      <c r="K777" s="27"/>
      <c r="L777" s="27"/>
      <c r="M777" s="27"/>
      <c r="N777" s="27"/>
      <c r="O777" s="27"/>
      <c r="P777" s="27"/>
      <c r="Q777" s="27"/>
      <c r="U777" s="27"/>
      <c r="V777" s="27"/>
      <c r="W777" s="27"/>
      <c r="X777" s="27"/>
      <c r="Y777" s="27"/>
      <c r="Z777" s="27"/>
      <c r="AA777" s="27"/>
      <c r="AB777" s="27"/>
      <c r="AC777" s="27"/>
      <c r="AD777" s="27"/>
      <c r="AE777" s="27"/>
      <c r="AF777" s="27"/>
      <c r="AG777" s="27"/>
      <c r="AH777" s="27"/>
      <c r="AI777" s="27"/>
      <c r="AJ777" s="27"/>
      <c r="AK777" s="27"/>
      <c r="AL777" s="27"/>
      <c r="AM777" s="27"/>
      <c r="AN777" s="27"/>
      <c r="AO777" s="27"/>
      <c r="AP777" s="27"/>
      <c r="AQ777" s="27"/>
      <c r="AR777" s="27"/>
      <c r="AS777" s="27"/>
      <c r="AT777" s="27"/>
      <c r="AU777" s="27"/>
      <c r="AV777" s="27"/>
      <c r="AW777" s="27"/>
      <c r="AX777" s="27"/>
      <c r="AY777" s="27"/>
      <c r="AZ777" s="27"/>
    </row>
    <row r="778" spans="3:52">
      <c r="C778" s="27"/>
      <c r="D778" s="27"/>
      <c r="E778" s="27"/>
      <c r="F778" s="27"/>
      <c r="G778" s="27"/>
      <c r="H778" s="27"/>
      <c r="I778" s="27"/>
      <c r="J778" s="27"/>
      <c r="K778" s="27"/>
      <c r="L778" s="27"/>
      <c r="M778" s="27"/>
      <c r="N778" s="27"/>
      <c r="O778" s="27"/>
      <c r="P778" s="27"/>
      <c r="Q778" s="27"/>
      <c r="U778" s="27"/>
      <c r="V778" s="27"/>
      <c r="W778" s="27"/>
      <c r="X778" s="27"/>
      <c r="Y778" s="27"/>
      <c r="Z778" s="27"/>
      <c r="AA778" s="27"/>
      <c r="AB778" s="27"/>
      <c r="AC778" s="27"/>
      <c r="AD778" s="27"/>
      <c r="AE778" s="27"/>
      <c r="AF778" s="27"/>
      <c r="AG778" s="27"/>
      <c r="AH778" s="27"/>
      <c r="AI778" s="27"/>
      <c r="AJ778" s="27"/>
      <c r="AK778" s="27"/>
      <c r="AL778" s="27"/>
      <c r="AM778" s="27"/>
      <c r="AN778" s="27"/>
      <c r="AO778" s="27"/>
      <c r="AP778" s="27"/>
      <c r="AQ778" s="27"/>
      <c r="AR778" s="27"/>
      <c r="AS778" s="27"/>
      <c r="AT778" s="27"/>
      <c r="AU778" s="27"/>
      <c r="AV778" s="27"/>
      <c r="AW778" s="27"/>
      <c r="AX778" s="27"/>
      <c r="AY778" s="27"/>
      <c r="AZ778" s="27"/>
    </row>
    <row r="779" spans="3:52">
      <c r="C779" s="27"/>
      <c r="D779" s="27"/>
      <c r="E779" s="27"/>
      <c r="F779" s="27"/>
      <c r="G779" s="27"/>
      <c r="H779" s="27"/>
      <c r="I779" s="27"/>
      <c r="J779" s="27"/>
      <c r="K779" s="27"/>
      <c r="L779" s="27"/>
      <c r="M779" s="27"/>
      <c r="N779" s="27"/>
      <c r="O779" s="27"/>
      <c r="P779" s="27"/>
      <c r="Q779" s="27"/>
      <c r="U779" s="27"/>
      <c r="V779" s="27"/>
      <c r="W779" s="27"/>
      <c r="X779" s="27"/>
      <c r="Y779" s="27"/>
      <c r="Z779" s="27"/>
      <c r="AA779" s="27"/>
      <c r="AB779" s="27"/>
      <c r="AC779" s="27"/>
      <c r="AD779" s="27"/>
      <c r="AE779" s="27"/>
      <c r="AF779" s="27"/>
      <c r="AG779" s="27"/>
      <c r="AH779" s="27"/>
      <c r="AI779" s="27"/>
      <c r="AJ779" s="27"/>
      <c r="AK779" s="27"/>
      <c r="AL779" s="27"/>
      <c r="AM779" s="27"/>
      <c r="AN779" s="27"/>
      <c r="AO779" s="27"/>
      <c r="AP779" s="27"/>
      <c r="AQ779" s="27"/>
      <c r="AR779" s="27"/>
      <c r="AS779" s="27"/>
      <c r="AT779" s="27"/>
      <c r="AU779" s="27"/>
      <c r="AV779" s="27"/>
      <c r="AW779" s="27"/>
      <c r="AX779" s="27"/>
      <c r="AY779" s="27"/>
      <c r="AZ779" s="27"/>
    </row>
    <row r="780" spans="3:52">
      <c r="C780" s="27"/>
      <c r="D780" s="27"/>
      <c r="E780" s="27"/>
      <c r="F780" s="27"/>
      <c r="G780" s="27"/>
      <c r="H780" s="27"/>
      <c r="I780" s="27"/>
      <c r="J780" s="27"/>
      <c r="K780" s="27"/>
      <c r="L780" s="27"/>
      <c r="M780" s="27"/>
      <c r="N780" s="27"/>
      <c r="O780" s="27"/>
      <c r="P780" s="27"/>
      <c r="Q780" s="27"/>
      <c r="U780" s="27"/>
      <c r="V780" s="27"/>
      <c r="W780" s="27"/>
      <c r="X780" s="27"/>
      <c r="Y780" s="27"/>
      <c r="Z780" s="27"/>
      <c r="AA780" s="27"/>
      <c r="AB780" s="27"/>
      <c r="AC780" s="27"/>
      <c r="AD780" s="27"/>
      <c r="AE780" s="27"/>
      <c r="AF780" s="27"/>
      <c r="AG780" s="27"/>
      <c r="AH780" s="27"/>
      <c r="AI780" s="27"/>
      <c r="AJ780" s="27"/>
      <c r="AK780" s="27"/>
      <c r="AL780" s="27"/>
      <c r="AM780" s="27"/>
      <c r="AN780" s="27"/>
      <c r="AO780" s="27"/>
      <c r="AP780" s="27"/>
      <c r="AQ780" s="27"/>
      <c r="AR780" s="27"/>
      <c r="AS780" s="27"/>
      <c r="AT780" s="27"/>
      <c r="AU780" s="27"/>
      <c r="AV780" s="27"/>
      <c r="AW780" s="27"/>
      <c r="AX780" s="27"/>
      <c r="AY780" s="27"/>
      <c r="AZ780" s="27"/>
    </row>
    <row r="781" spans="3:52">
      <c r="C781" s="27"/>
      <c r="D781" s="27"/>
      <c r="E781" s="27"/>
      <c r="F781" s="27"/>
      <c r="G781" s="27"/>
      <c r="H781" s="27"/>
      <c r="I781" s="27"/>
      <c r="J781" s="27"/>
      <c r="K781" s="27"/>
      <c r="L781" s="27"/>
      <c r="M781" s="27"/>
      <c r="N781" s="27"/>
      <c r="O781" s="27"/>
      <c r="P781" s="27"/>
      <c r="Q781" s="27"/>
      <c r="U781" s="27"/>
      <c r="V781" s="27"/>
      <c r="W781" s="27"/>
      <c r="X781" s="27"/>
      <c r="Y781" s="27"/>
      <c r="Z781" s="27"/>
      <c r="AA781" s="27"/>
      <c r="AB781" s="27"/>
      <c r="AC781" s="27"/>
      <c r="AD781" s="27"/>
      <c r="AE781" s="27"/>
      <c r="AF781" s="27"/>
      <c r="AG781" s="27"/>
      <c r="AH781" s="27"/>
      <c r="AI781" s="27"/>
      <c r="AJ781" s="27"/>
      <c r="AK781" s="27"/>
      <c r="AL781" s="27"/>
      <c r="AM781" s="27"/>
      <c r="AN781" s="27"/>
      <c r="AO781" s="27"/>
      <c r="AP781" s="27"/>
      <c r="AQ781" s="27"/>
      <c r="AR781" s="27"/>
      <c r="AS781" s="27"/>
      <c r="AT781" s="27"/>
      <c r="AU781" s="27"/>
      <c r="AV781" s="27"/>
      <c r="AW781" s="27"/>
      <c r="AX781" s="27"/>
      <c r="AY781" s="27"/>
      <c r="AZ781" s="27"/>
    </row>
    <row r="782" spans="3:52">
      <c r="C782" s="27"/>
      <c r="D782" s="27"/>
      <c r="E782" s="27"/>
      <c r="F782" s="27"/>
      <c r="G782" s="27"/>
      <c r="H782" s="27"/>
      <c r="I782" s="27"/>
      <c r="J782" s="27"/>
      <c r="K782" s="27"/>
      <c r="L782" s="27"/>
      <c r="M782" s="27"/>
      <c r="N782" s="27"/>
      <c r="O782" s="27"/>
      <c r="P782" s="27"/>
      <c r="Q782" s="27"/>
      <c r="U782" s="27"/>
      <c r="V782" s="27"/>
      <c r="W782" s="27"/>
      <c r="X782" s="27"/>
      <c r="Y782" s="27"/>
      <c r="Z782" s="27"/>
      <c r="AA782" s="27"/>
      <c r="AB782" s="27"/>
      <c r="AC782" s="27"/>
      <c r="AD782" s="27"/>
      <c r="AE782" s="27"/>
      <c r="AF782" s="27"/>
      <c r="AG782" s="27"/>
      <c r="AH782" s="27"/>
      <c r="AI782" s="27"/>
      <c r="AJ782" s="27"/>
      <c r="AK782" s="27"/>
      <c r="AL782" s="27"/>
      <c r="AM782" s="27"/>
      <c r="AN782" s="27"/>
      <c r="AO782" s="27"/>
      <c r="AP782" s="27"/>
      <c r="AQ782" s="27"/>
      <c r="AR782" s="27"/>
      <c r="AS782" s="27"/>
      <c r="AT782" s="27"/>
      <c r="AU782" s="27"/>
      <c r="AV782" s="27"/>
      <c r="AW782" s="27"/>
      <c r="AX782" s="27"/>
      <c r="AY782" s="27"/>
      <c r="AZ782" s="27"/>
    </row>
    <row r="783" spans="3:52">
      <c r="C783" s="27"/>
      <c r="D783" s="27"/>
      <c r="E783" s="27"/>
      <c r="F783" s="27"/>
      <c r="G783" s="27"/>
      <c r="H783" s="27"/>
      <c r="I783" s="27"/>
      <c r="J783" s="27"/>
      <c r="K783" s="27"/>
      <c r="L783" s="27"/>
      <c r="M783" s="27"/>
      <c r="N783" s="27"/>
      <c r="O783" s="27"/>
      <c r="P783" s="27"/>
      <c r="Q783" s="27"/>
      <c r="U783" s="27"/>
      <c r="V783" s="27"/>
      <c r="W783" s="27"/>
      <c r="X783" s="27"/>
      <c r="Y783" s="27"/>
      <c r="Z783" s="27"/>
      <c r="AA783" s="27"/>
      <c r="AB783" s="27"/>
      <c r="AC783" s="27"/>
      <c r="AD783" s="27"/>
      <c r="AE783" s="27"/>
      <c r="AF783" s="27"/>
      <c r="AG783" s="27"/>
      <c r="AH783" s="27"/>
      <c r="AI783" s="27"/>
      <c r="AJ783" s="27"/>
      <c r="AK783" s="27"/>
      <c r="AL783" s="27"/>
      <c r="AM783" s="27"/>
      <c r="AN783" s="27"/>
      <c r="AO783" s="27"/>
      <c r="AP783" s="27"/>
      <c r="AQ783" s="27"/>
      <c r="AR783" s="27"/>
      <c r="AS783" s="27"/>
      <c r="AT783" s="27"/>
      <c r="AU783" s="27"/>
      <c r="AV783" s="27"/>
      <c r="AW783" s="27"/>
      <c r="AX783" s="27"/>
      <c r="AY783" s="27"/>
      <c r="AZ783" s="27"/>
    </row>
    <row r="784" spans="3:52">
      <c r="C784" s="27"/>
      <c r="D784" s="27"/>
      <c r="E784" s="27"/>
      <c r="F784" s="27"/>
      <c r="G784" s="27"/>
      <c r="H784" s="27"/>
      <c r="I784" s="27"/>
      <c r="J784" s="27"/>
      <c r="K784" s="27"/>
      <c r="L784" s="27"/>
      <c r="M784" s="27"/>
      <c r="N784" s="27"/>
      <c r="O784" s="27"/>
      <c r="P784" s="27"/>
      <c r="Q784" s="27"/>
      <c r="U784" s="27"/>
      <c r="V784" s="27"/>
      <c r="W784" s="27"/>
      <c r="X784" s="27"/>
      <c r="Y784" s="27"/>
      <c r="Z784" s="27"/>
      <c r="AA784" s="27"/>
      <c r="AB784" s="27"/>
      <c r="AC784" s="27"/>
      <c r="AD784" s="27"/>
      <c r="AE784" s="27"/>
      <c r="AF784" s="27"/>
      <c r="AG784" s="27"/>
      <c r="AH784" s="27"/>
      <c r="AI784" s="27"/>
      <c r="AJ784" s="27"/>
      <c r="AK784" s="27"/>
      <c r="AL784" s="27"/>
      <c r="AM784" s="27"/>
      <c r="AN784" s="27"/>
      <c r="AO784" s="27"/>
      <c r="AP784" s="27"/>
      <c r="AQ784" s="27"/>
      <c r="AR784" s="27"/>
      <c r="AS784" s="27"/>
      <c r="AT784" s="27"/>
      <c r="AU784" s="27"/>
      <c r="AV784" s="27"/>
      <c r="AW784" s="27"/>
      <c r="AX784" s="27"/>
      <c r="AY784" s="27"/>
      <c r="AZ784" s="27"/>
    </row>
    <row r="785" spans="3:52">
      <c r="C785" s="27"/>
      <c r="D785" s="27"/>
      <c r="E785" s="27"/>
      <c r="F785" s="27"/>
      <c r="G785" s="27"/>
      <c r="H785" s="27"/>
      <c r="I785" s="27"/>
      <c r="J785" s="27"/>
      <c r="K785" s="27"/>
      <c r="L785" s="27"/>
      <c r="M785" s="27"/>
      <c r="N785" s="27"/>
      <c r="O785" s="27"/>
      <c r="P785" s="27"/>
      <c r="Q785" s="27"/>
      <c r="U785" s="27"/>
      <c r="V785" s="27"/>
      <c r="W785" s="27"/>
      <c r="X785" s="27"/>
      <c r="Y785" s="27"/>
      <c r="Z785" s="27"/>
      <c r="AA785" s="27"/>
      <c r="AB785" s="27"/>
      <c r="AC785" s="27"/>
      <c r="AD785" s="27"/>
      <c r="AE785" s="27"/>
      <c r="AF785" s="27"/>
      <c r="AG785" s="27"/>
      <c r="AH785" s="27"/>
      <c r="AI785" s="27"/>
      <c r="AJ785" s="27"/>
      <c r="AK785" s="27"/>
      <c r="AL785" s="27"/>
      <c r="AM785" s="27"/>
      <c r="AN785" s="27"/>
      <c r="AO785" s="27"/>
      <c r="AP785" s="27"/>
      <c r="AQ785" s="27"/>
      <c r="AR785" s="27"/>
      <c r="AS785" s="27"/>
      <c r="AT785" s="27"/>
      <c r="AU785" s="27"/>
      <c r="AV785" s="27"/>
      <c r="AW785" s="27"/>
      <c r="AX785" s="27"/>
      <c r="AY785" s="27"/>
      <c r="AZ785" s="27"/>
    </row>
    <row r="786" spans="3:52">
      <c r="C786" s="27"/>
      <c r="D786" s="27"/>
      <c r="E786" s="27"/>
      <c r="F786" s="27"/>
      <c r="G786" s="27"/>
      <c r="H786" s="27"/>
      <c r="I786" s="27"/>
      <c r="J786" s="27"/>
      <c r="K786" s="27"/>
      <c r="L786" s="27"/>
      <c r="M786" s="27"/>
      <c r="N786" s="27"/>
      <c r="O786" s="27"/>
      <c r="P786" s="27"/>
      <c r="Q786" s="27"/>
      <c r="U786" s="27"/>
      <c r="V786" s="27"/>
      <c r="W786" s="27"/>
      <c r="X786" s="27"/>
      <c r="Y786" s="27"/>
      <c r="Z786" s="27"/>
      <c r="AA786" s="27"/>
      <c r="AB786" s="27"/>
      <c r="AC786" s="27"/>
      <c r="AD786" s="27"/>
      <c r="AE786" s="27"/>
      <c r="AF786" s="27"/>
      <c r="AG786" s="27"/>
      <c r="AH786" s="27"/>
      <c r="AI786" s="27"/>
      <c r="AJ786" s="27"/>
      <c r="AK786" s="27"/>
      <c r="AL786" s="27"/>
      <c r="AM786" s="27"/>
      <c r="AN786" s="27"/>
      <c r="AO786" s="27"/>
      <c r="AP786" s="27"/>
      <c r="AQ786" s="27"/>
      <c r="AR786" s="27"/>
      <c r="AS786" s="27"/>
      <c r="AT786" s="27"/>
      <c r="AU786" s="27"/>
      <c r="AV786" s="27"/>
      <c r="AW786" s="27"/>
      <c r="AX786" s="27"/>
      <c r="AY786" s="27"/>
      <c r="AZ786" s="27"/>
    </row>
    <row r="787" spans="3:52">
      <c r="C787" s="27"/>
      <c r="D787" s="27"/>
      <c r="E787" s="27"/>
      <c r="F787" s="27"/>
      <c r="G787" s="27"/>
      <c r="H787" s="27"/>
      <c r="I787" s="27"/>
      <c r="J787" s="27"/>
      <c r="K787" s="27"/>
      <c r="L787" s="27"/>
      <c r="M787" s="27"/>
      <c r="N787" s="27"/>
      <c r="O787" s="27"/>
      <c r="P787" s="27"/>
      <c r="Q787" s="27"/>
      <c r="U787" s="27"/>
      <c r="V787" s="27"/>
      <c r="W787" s="27"/>
      <c r="X787" s="27"/>
      <c r="Y787" s="27"/>
      <c r="Z787" s="27"/>
      <c r="AA787" s="27"/>
      <c r="AB787" s="27"/>
      <c r="AC787" s="27"/>
      <c r="AD787" s="27"/>
      <c r="AE787" s="27"/>
      <c r="AF787" s="27"/>
      <c r="AG787" s="27"/>
      <c r="AH787" s="27"/>
      <c r="AI787" s="27"/>
      <c r="AJ787" s="27"/>
      <c r="AK787" s="27"/>
      <c r="AL787" s="27"/>
      <c r="AM787" s="27"/>
      <c r="AN787" s="27"/>
      <c r="AO787" s="27"/>
      <c r="AP787" s="27"/>
      <c r="AQ787" s="27"/>
      <c r="AR787" s="27"/>
      <c r="AS787" s="27"/>
      <c r="AT787" s="27"/>
      <c r="AU787" s="27"/>
      <c r="AV787" s="27"/>
      <c r="AW787" s="27"/>
      <c r="AX787" s="27"/>
      <c r="AY787" s="27"/>
      <c r="AZ787" s="27"/>
    </row>
    <row r="788" spans="3:52">
      <c r="C788" s="27"/>
      <c r="D788" s="27"/>
      <c r="E788" s="27"/>
      <c r="F788" s="27"/>
      <c r="G788" s="27"/>
      <c r="H788" s="27"/>
      <c r="I788" s="27"/>
      <c r="J788" s="27"/>
      <c r="K788" s="27"/>
      <c r="L788" s="27"/>
      <c r="M788" s="27"/>
      <c r="N788" s="27"/>
      <c r="O788" s="27"/>
      <c r="P788" s="27"/>
      <c r="Q788" s="27"/>
      <c r="U788" s="27"/>
      <c r="V788" s="27"/>
      <c r="W788" s="27"/>
      <c r="X788" s="27"/>
      <c r="Y788" s="27"/>
      <c r="Z788" s="27"/>
      <c r="AA788" s="27"/>
      <c r="AB788" s="27"/>
      <c r="AC788" s="27"/>
      <c r="AD788" s="27"/>
      <c r="AE788" s="27"/>
      <c r="AF788" s="27"/>
      <c r="AG788" s="27"/>
      <c r="AH788" s="27"/>
      <c r="AI788" s="27"/>
      <c r="AJ788" s="27"/>
      <c r="AK788" s="27"/>
      <c r="AL788" s="27"/>
      <c r="AM788" s="27"/>
      <c r="AN788" s="27"/>
      <c r="AO788" s="27"/>
      <c r="AP788" s="27"/>
      <c r="AQ788" s="27"/>
      <c r="AR788" s="27"/>
      <c r="AS788" s="27"/>
      <c r="AT788" s="27"/>
      <c r="AU788" s="27"/>
      <c r="AV788" s="27"/>
      <c r="AW788" s="27"/>
      <c r="AX788" s="27"/>
      <c r="AY788" s="27"/>
      <c r="AZ788" s="27"/>
    </row>
    <row r="789" spans="3:52">
      <c r="C789" s="27"/>
      <c r="D789" s="27"/>
      <c r="E789" s="27"/>
      <c r="F789" s="27"/>
      <c r="G789" s="27"/>
      <c r="H789" s="27"/>
      <c r="I789" s="27"/>
      <c r="J789" s="27"/>
      <c r="K789" s="27"/>
      <c r="L789" s="27"/>
      <c r="M789" s="27"/>
      <c r="N789" s="27"/>
      <c r="O789" s="27"/>
      <c r="P789" s="27"/>
      <c r="Q789" s="27"/>
      <c r="U789" s="27"/>
      <c r="V789" s="27"/>
      <c r="W789" s="27"/>
      <c r="X789" s="27"/>
      <c r="Y789" s="27"/>
      <c r="Z789" s="27"/>
      <c r="AA789" s="27"/>
      <c r="AB789" s="27"/>
      <c r="AC789" s="27"/>
      <c r="AD789" s="27"/>
      <c r="AE789" s="27"/>
      <c r="AF789" s="27"/>
      <c r="AG789" s="27"/>
      <c r="AH789" s="27"/>
      <c r="AI789" s="27"/>
      <c r="AJ789" s="27"/>
      <c r="AK789" s="27"/>
      <c r="AL789" s="27"/>
      <c r="AM789" s="27"/>
      <c r="AN789" s="27"/>
      <c r="AO789" s="27"/>
      <c r="AP789" s="27"/>
      <c r="AQ789" s="27"/>
      <c r="AR789" s="27"/>
      <c r="AS789" s="27"/>
      <c r="AT789" s="27"/>
      <c r="AU789" s="27"/>
      <c r="AV789" s="27"/>
      <c r="AW789" s="27"/>
      <c r="AX789" s="27"/>
      <c r="AY789" s="27"/>
      <c r="AZ789" s="27"/>
    </row>
    <row r="790" spans="3:52">
      <c r="C790" s="27"/>
      <c r="D790" s="27"/>
      <c r="E790" s="27"/>
      <c r="F790" s="27"/>
      <c r="G790" s="27"/>
      <c r="H790" s="27"/>
      <c r="I790" s="27"/>
      <c r="J790" s="27"/>
      <c r="K790" s="27"/>
      <c r="L790" s="27"/>
      <c r="M790" s="27"/>
      <c r="N790" s="27"/>
      <c r="O790" s="27"/>
      <c r="P790" s="27"/>
      <c r="Q790" s="27"/>
      <c r="U790" s="27"/>
      <c r="V790" s="27"/>
      <c r="W790" s="27"/>
      <c r="X790" s="27"/>
      <c r="Y790" s="27"/>
      <c r="Z790" s="27"/>
      <c r="AA790" s="27"/>
      <c r="AB790" s="27"/>
      <c r="AC790" s="27"/>
      <c r="AD790" s="27"/>
      <c r="AE790" s="27"/>
      <c r="AF790" s="27"/>
      <c r="AG790" s="27"/>
      <c r="AH790" s="27"/>
      <c r="AI790" s="27"/>
      <c r="AJ790" s="27"/>
      <c r="AK790" s="27"/>
      <c r="AL790" s="27"/>
      <c r="AM790" s="27"/>
      <c r="AN790" s="27"/>
      <c r="AO790" s="27"/>
      <c r="AP790" s="27"/>
      <c r="AQ790" s="27"/>
      <c r="AR790" s="27"/>
      <c r="AS790" s="27"/>
      <c r="AT790" s="27"/>
      <c r="AU790" s="27"/>
      <c r="AV790" s="27"/>
      <c r="AW790" s="27"/>
      <c r="AX790" s="27"/>
      <c r="AY790" s="27"/>
      <c r="AZ790" s="27"/>
    </row>
    <row r="791" spans="3:52">
      <c r="C791" s="27"/>
      <c r="D791" s="27"/>
      <c r="E791" s="27"/>
      <c r="F791" s="27"/>
      <c r="G791" s="27"/>
      <c r="H791" s="27"/>
      <c r="I791" s="27"/>
      <c r="J791" s="27"/>
      <c r="K791" s="27"/>
      <c r="L791" s="27"/>
      <c r="M791" s="27"/>
      <c r="N791" s="27"/>
      <c r="O791" s="27"/>
      <c r="P791" s="27"/>
      <c r="Q791" s="27"/>
      <c r="U791" s="27"/>
      <c r="V791" s="27"/>
      <c r="W791" s="27"/>
      <c r="X791" s="27"/>
      <c r="Y791" s="27"/>
      <c r="Z791" s="27"/>
      <c r="AA791" s="27"/>
      <c r="AB791" s="27"/>
      <c r="AC791" s="27"/>
      <c r="AD791" s="27"/>
      <c r="AE791" s="27"/>
      <c r="AF791" s="27"/>
      <c r="AG791" s="27"/>
      <c r="AH791" s="27"/>
      <c r="AI791" s="27"/>
      <c r="AJ791" s="27"/>
      <c r="AK791" s="27"/>
      <c r="AL791" s="27"/>
      <c r="AM791" s="27"/>
      <c r="AN791" s="27"/>
      <c r="AO791" s="27"/>
      <c r="AP791" s="27"/>
      <c r="AQ791" s="27"/>
      <c r="AR791" s="27"/>
      <c r="AS791" s="27"/>
      <c r="AT791" s="27"/>
      <c r="AU791" s="27"/>
      <c r="AV791" s="27"/>
      <c r="AW791" s="27"/>
      <c r="AX791" s="27"/>
      <c r="AY791" s="27"/>
      <c r="AZ791" s="27"/>
    </row>
    <row r="792" spans="3:52">
      <c r="C792" s="27"/>
      <c r="D792" s="27"/>
      <c r="E792" s="27"/>
      <c r="F792" s="27"/>
      <c r="G792" s="27"/>
      <c r="H792" s="27"/>
      <c r="I792" s="27"/>
      <c r="J792" s="27"/>
      <c r="K792" s="27"/>
      <c r="L792" s="27"/>
      <c r="M792" s="27"/>
      <c r="N792" s="27"/>
      <c r="O792" s="27"/>
      <c r="P792" s="27"/>
      <c r="Q792" s="27"/>
      <c r="U792" s="27"/>
      <c r="V792" s="27"/>
      <c r="W792" s="27"/>
      <c r="X792" s="27"/>
      <c r="Y792" s="27"/>
      <c r="Z792" s="27"/>
      <c r="AA792" s="27"/>
      <c r="AB792" s="27"/>
      <c r="AC792" s="27"/>
      <c r="AD792" s="27"/>
      <c r="AE792" s="27"/>
      <c r="AF792" s="27"/>
      <c r="AG792" s="27"/>
      <c r="AH792" s="27"/>
      <c r="AI792" s="27"/>
      <c r="AJ792" s="27"/>
      <c r="AK792" s="27"/>
      <c r="AL792" s="27"/>
      <c r="AM792" s="27"/>
      <c r="AN792" s="27"/>
      <c r="AO792" s="27"/>
      <c r="AP792" s="27"/>
      <c r="AQ792" s="27"/>
      <c r="AR792" s="27"/>
      <c r="AS792" s="27"/>
      <c r="AT792" s="27"/>
      <c r="AU792" s="27"/>
      <c r="AV792" s="27"/>
      <c r="AW792" s="27"/>
      <c r="AX792" s="27"/>
      <c r="AY792" s="27"/>
      <c r="AZ792" s="27"/>
    </row>
    <row r="793" spans="3:52">
      <c r="C793" s="27"/>
      <c r="D793" s="27"/>
      <c r="E793" s="27"/>
      <c r="F793" s="27"/>
      <c r="G793" s="27"/>
      <c r="H793" s="27"/>
      <c r="I793" s="27"/>
      <c r="J793" s="27"/>
      <c r="K793" s="27"/>
      <c r="L793" s="27"/>
      <c r="M793" s="27"/>
      <c r="N793" s="27"/>
      <c r="O793" s="27"/>
      <c r="P793" s="27"/>
      <c r="Q793" s="27"/>
      <c r="U793" s="27"/>
      <c r="V793" s="27"/>
      <c r="W793" s="27"/>
      <c r="X793" s="27"/>
      <c r="Y793" s="27"/>
      <c r="Z793" s="27"/>
      <c r="AA793" s="27"/>
      <c r="AB793" s="27"/>
      <c r="AC793" s="27"/>
      <c r="AD793" s="27"/>
      <c r="AE793" s="27"/>
      <c r="AF793" s="27"/>
      <c r="AG793" s="27"/>
      <c r="AH793" s="27"/>
      <c r="AI793" s="27"/>
      <c r="AJ793" s="27"/>
      <c r="AK793" s="27"/>
      <c r="AL793" s="27"/>
      <c r="AM793" s="27"/>
      <c r="AN793" s="27"/>
      <c r="AO793" s="27"/>
      <c r="AP793" s="27"/>
      <c r="AQ793" s="27"/>
      <c r="AR793" s="27"/>
      <c r="AS793" s="27"/>
      <c r="AT793" s="27"/>
      <c r="AU793" s="27"/>
      <c r="AV793" s="27"/>
      <c r="AW793" s="27"/>
      <c r="AX793" s="27"/>
      <c r="AY793" s="27"/>
      <c r="AZ793" s="27"/>
    </row>
    <row r="794" spans="3:52">
      <c r="C794" s="27"/>
      <c r="D794" s="27"/>
      <c r="E794" s="27"/>
      <c r="F794" s="27"/>
      <c r="G794" s="27"/>
      <c r="H794" s="27"/>
      <c r="I794" s="27"/>
      <c r="J794" s="27"/>
      <c r="K794" s="27"/>
      <c r="L794" s="27"/>
      <c r="M794" s="27"/>
      <c r="N794" s="27"/>
      <c r="O794" s="27"/>
      <c r="P794" s="27"/>
      <c r="Q794" s="27"/>
      <c r="U794" s="27"/>
      <c r="V794" s="27"/>
      <c r="W794" s="27"/>
      <c r="X794" s="27"/>
      <c r="Y794" s="27"/>
      <c r="Z794" s="27"/>
      <c r="AA794" s="27"/>
      <c r="AB794" s="27"/>
      <c r="AC794" s="27"/>
      <c r="AD794" s="27"/>
      <c r="AE794" s="27"/>
      <c r="AF794" s="27"/>
      <c r="AG794" s="27"/>
      <c r="AH794" s="27"/>
      <c r="AI794" s="27"/>
      <c r="AJ794" s="27"/>
      <c r="AK794" s="27"/>
      <c r="AL794" s="27"/>
      <c r="AM794" s="27"/>
      <c r="AN794" s="27"/>
      <c r="AO794" s="27"/>
      <c r="AP794" s="27"/>
      <c r="AQ794" s="27"/>
      <c r="AR794" s="27"/>
      <c r="AS794" s="27"/>
      <c r="AT794" s="27"/>
      <c r="AU794" s="27"/>
      <c r="AV794" s="27"/>
      <c r="AW794" s="27"/>
      <c r="AX794" s="27"/>
      <c r="AY794" s="27"/>
      <c r="AZ794" s="27"/>
    </row>
    <row r="795" spans="3:52">
      <c r="C795" s="27"/>
      <c r="D795" s="27"/>
      <c r="E795" s="27"/>
      <c r="F795" s="27"/>
      <c r="G795" s="27"/>
      <c r="H795" s="27"/>
      <c r="I795" s="27"/>
      <c r="J795" s="27"/>
      <c r="K795" s="27"/>
      <c r="L795" s="27"/>
      <c r="M795" s="27"/>
      <c r="N795" s="27"/>
      <c r="O795" s="27"/>
      <c r="P795" s="27"/>
      <c r="Q795" s="27"/>
      <c r="U795" s="27"/>
      <c r="V795" s="27"/>
      <c r="W795" s="27"/>
      <c r="X795" s="27"/>
      <c r="Y795" s="27"/>
      <c r="Z795" s="27"/>
      <c r="AA795" s="27"/>
      <c r="AB795" s="27"/>
      <c r="AC795" s="27"/>
      <c r="AD795" s="27"/>
      <c r="AE795" s="27"/>
      <c r="AF795" s="27"/>
      <c r="AG795" s="27"/>
      <c r="AH795" s="27"/>
      <c r="AI795" s="27"/>
      <c r="AJ795" s="27"/>
      <c r="AK795" s="27"/>
      <c r="AL795" s="27"/>
      <c r="AM795" s="27"/>
      <c r="AN795" s="27"/>
      <c r="AO795" s="27"/>
      <c r="AP795" s="27"/>
      <c r="AQ795" s="27"/>
      <c r="AR795" s="27"/>
      <c r="AS795" s="27"/>
      <c r="AT795" s="27"/>
      <c r="AU795" s="27"/>
      <c r="AV795" s="27"/>
      <c r="AW795" s="27"/>
      <c r="AX795" s="27"/>
      <c r="AY795" s="27"/>
      <c r="AZ795" s="27"/>
    </row>
    <row r="796" spans="3:52">
      <c r="C796" s="27"/>
      <c r="D796" s="27"/>
      <c r="E796" s="27"/>
      <c r="F796" s="27"/>
      <c r="G796" s="27"/>
      <c r="H796" s="27"/>
      <c r="I796" s="27"/>
      <c r="J796" s="27"/>
      <c r="K796" s="27"/>
      <c r="L796" s="27"/>
      <c r="M796" s="27"/>
      <c r="N796" s="27"/>
      <c r="O796" s="27"/>
      <c r="P796" s="27"/>
      <c r="Q796" s="27"/>
      <c r="U796" s="27"/>
      <c r="V796" s="27"/>
      <c r="W796" s="27"/>
      <c r="X796" s="27"/>
      <c r="Y796" s="27"/>
      <c r="Z796" s="27"/>
      <c r="AA796" s="27"/>
      <c r="AB796" s="27"/>
      <c r="AC796" s="27"/>
      <c r="AD796" s="27"/>
      <c r="AE796" s="27"/>
      <c r="AF796" s="27"/>
      <c r="AG796" s="27"/>
      <c r="AH796" s="27"/>
      <c r="AI796" s="27"/>
      <c r="AJ796" s="27"/>
      <c r="AK796" s="27"/>
      <c r="AL796" s="27"/>
      <c r="AM796" s="27"/>
      <c r="AN796" s="27"/>
      <c r="AO796" s="27"/>
      <c r="AP796" s="27"/>
      <c r="AQ796" s="27"/>
      <c r="AR796" s="27"/>
      <c r="AS796" s="27"/>
      <c r="AT796" s="27"/>
      <c r="AU796" s="27"/>
      <c r="AV796" s="27"/>
      <c r="AW796" s="27"/>
      <c r="AX796" s="27"/>
      <c r="AY796" s="27"/>
      <c r="AZ796" s="27"/>
    </row>
    <row r="797" spans="3:52">
      <c r="C797" s="27"/>
      <c r="D797" s="27"/>
      <c r="E797" s="27"/>
      <c r="F797" s="27"/>
      <c r="G797" s="27"/>
      <c r="H797" s="27"/>
      <c r="I797" s="27"/>
      <c r="J797" s="27"/>
      <c r="K797" s="27"/>
      <c r="L797" s="27"/>
      <c r="M797" s="27"/>
      <c r="N797" s="27"/>
      <c r="O797" s="27"/>
      <c r="P797" s="27"/>
      <c r="Q797" s="27"/>
      <c r="U797" s="27"/>
      <c r="V797" s="27"/>
      <c r="W797" s="27"/>
      <c r="X797" s="27"/>
      <c r="Y797" s="27"/>
      <c r="Z797" s="27"/>
      <c r="AA797" s="27"/>
      <c r="AB797" s="27"/>
      <c r="AC797" s="27"/>
      <c r="AD797" s="27"/>
      <c r="AE797" s="27"/>
      <c r="AF797" s="27"/>
      <c r="AG797" s="27"/>
      <c r="AH797" s="27"/>
      <c r="AI797" s="27"/>
      <c r="AJ797" s="27"/>
      <c r="AK797" s="27"/>
      <c r="AL797" s="27"/>
      <c r="AM797" s="27"/>
      <c r="AN797" s="27"/>
      <c r="AO797" s="27"/>
      <c r="AP797" s="27"/>
      <c r="AQ797" s="27"/>
      <c r="AR797" s="27"/>
      <c r="AS797" s="27"/>
      <c r="AT797" s="27"/>
      <c r="AU797" s="27"/>
      <c r="AV797" s="27"/>
      <c r="AW797" s="27"/>
      <c r="AX797" s="27"/>
      <c r="AY797" s="27"/>
      <c r="AZ797" s="27"/>
    </row>
    <row r="798" spans="3:52">
      <c r="C798" s="27"/>
      <c r="D798" s="27"/>
      <c r="E798" s="27"/>
      <c r="F798" s="27"/>
      <c r="G798" s="27"/>
      <c r="H798" s="27"/>
      <c r="I798" s="27"/>
      <c r="J798" s="27"/>
      <c r="K798" s="27"/>
      <c r="L798" s="27"/>
      <c r="M798" s="27"/>
      <c r="N798" s="27"/>
      <c r="O798" s="27"/>
      <c r="P798" s="27"/>
      <c r="Q798" s="27"/>
      <c r="U798" s="27"/>
      <c r="V798" s="27"/>
      <c r="W798" s="27"/>
      <c r="X798" s="27"/>
      <c r="Y798" s="27"/>
      <c r="Z798" s="27"/>
      <c r="AA798" s="27"/>
      <c r="AB798" s="27"/>
      <c r="AC798" s="27"/>
      <c r="AD798" s="27"/>
      <c r="AE798" s="27"/>
      <c r="AF798" s="27"/>
      <c r="AG798" s="27"/>
      <c r="AH798" s="27"/>
      <c r="AI798" s="27"/>
      <c r="AJ798" s="27"/>
      <c r="AK798" s="27"/>
      <c r="AL798" s="27"/>
      <c r="AM798" s="27"/>
      <c r="AN798" s="27"/>
      <c r="AO798" s="27"/>
      <c r="AP798" s="27"/>
      <c r="AQ798" s="27"/>
      <c r="AR798" s="27"/>
      <c r="AS798" s="27"/>
      <c r="AT798" s="27"/>
      <c r="AU798" s="27"/>
      <c r="AV798" s="27"/>
      <c r="AW798" s="27"/>
      <c r="AX798" s="27"/>
      <c r="AY798" s="27"/>
      <c r="AZ798" s="27"/>
    </row>
    <row r="799" spans="3:52">
      <c r="C799" s="27"/>
      <c r="D799" s="27"/>
      <c r="E799" s="27"/>
      <c r="F799" s="27"/>
      <c r="G799" s="27"/>
      <c r="H799" s="27"/>
      <c r="I799" s="27"/>
      <c r="J799" s="27"/>
      <c r="K799" s="27"/>
      <c r="L799" s="27"/>
      <c r="M799" s="27"/>
      <c r="N799" s="27"/>
      <c r="O799" s="27"/>
      <c r="P799" s="27"/>
      <c r="Q799" s="27"/>
      <c r="U799" s="27"/>
      <c r="V799" s="27"/>
      <c r="W799" s="27"/>
      <c r="X799" s="27"/>
      <c r="Y799" s="27"/>
      <c r="Z799" s="27"/>
      <c r="AA799" s="27"/>
      <c r="AB799" s="27"/>
      <c r="AC799" s="27"/>
      <c r="AD799" s="27"/>
      <c r="AE799" s="27"/>
      <c r="AF799" s="27"/>
      <c r="AG799" s="27"/>
      <c r="AH799" s="27"/>
      <c r="AI799" s="27"/>
      <c r="AJ799" s="27"/>
      <c r="AK799" s="27"/>
      <c r="AL799" s="27"/>
      <c r="AM799" s="27"/>
      <c r="AN799" s="27"/>
      <c r="AO799" s="27"/>
      <c r="AP799" s="27"/>
      <c r="AQ799" s="27"/>
      <c r="AR799" s="27"/>
      <c r="AS799" s="27"/>
      <c r="AT799" s="27"/>
      <c r="AU799" s="27"/>
      <c r="AV799" s="27"/>
      <c r="AW799" s="27"/>
      <c r="AX799" s="27"/>
      <c r="AY799" s="27"/>
      <c r="AZ799" s="27"/>
    </row>
    <row r="800" spans="3:52">
      <c r="C800" s="27"/>
      <c r="D800" s="27"/>
      <c r="E800" s="27"/>
      <c r="F800" s="27"/>
      <c r="G800" s="27"/>
      <c r="H800" s="27"/>
      <c r="I800" s="27"/>
      <c r="J800" s="27"/>
      <c r="K800" s="27"/>
      <c r="L800" s="27"/>
      <c r="M800" s="27"/>
      <c r="N800" s="27"/>
      <c r="O800" s="27"/>
      <c r="P800" s="27"/>
      <c r="Q800" s="27"/>
      <c r="U800" s="27"/>
      <c r="V800" s="27"/>
      <c r="W800" s="27"/>
      <c r="X800" s="27"/>
      <c r="Y800" s="27"/>
      <c r="Z800" s="27"/>
      <c r="AA800" s="27"/>
      <c r="AB800" s="27"/>
      <c r="AC800" s="27"/>
      <c r="AD800" s="27"/>
      <c r="AE800" s="27"/>
      <c r="AF800" s="27"/>
      <c r="AG800" s="27"/>
      <c r="AH800" s="27"/>
      <c r="AI800" s="27"/>
      <c r="AJ800" s="27"/>
      <c r="AK800" s="27"/>
      <c r="AL800" s="27"/>
      <c r="AM800" s="27"/>
      <c r="AN800" s="27"/>
      <c r="AO800" s="27"/>
      <c r="AP800" s="27"/>
      <c r="AQ800" s="27"/>
      <c r="AR800" s="27"/>
      <c r="AS800" s="27"/>
      <c r="AT800" s="27"/>
      <c r="AU800" s="27"/>
      <c r="AV800" s="27"/>
      <c r="AW800" s="27"/>
      <c r="AX800" s="27"/>
      <c r="AY800" s="27"/>
      <c r="AZ800" s="27"/>
    </row>
    <row r="801" spans="3:52">
      <c r="C801" s="27"/>
      <c r="D801" s="27"/>
      <c r="E801" s="27"/>
      <c r="F801" s="27"/>
      <c r="G801" s="27"/>
      <c r="H801" s="27"/>
      <c r="I801" s="27"/>
      <c r="J801" s="27"/>
      <c r="K801" s="27"/>
      <c r="L801" s="27"/>
      <c r="M801" s="27"/>
      <c r="N801" s="27"/>
      <c r="O801" s="27"/>
      <c r="P801" s="27"/>
      <c r="Q801" s="27"/>
      <c r="U801" s="27"/>
      <c r="V801" s="27"/>
      <c r="W801" s="27"/>
      <c r="X801" s="27"/>
      <c r="Y801" s="27"/>
      <c r="Z801" s="27"/>
      <c r="AA801" s="27"/>
      <c r="AB801" s="27"/>
      <c r="AC801" s="27"/>
      <c r="AD801" s="27"/>
      <c r="AE801" s="27"/>
      <c r="AF801" s="27"/>
      <c r="AG801" s="27"/>
      <c r="AH801" s="27"/>
      <c r="AI801" s="27"/>
      <c r="AJ801" s="27"/>
      <c r="AK801" s="27"/>
      <c r="AL801" s="27"/>
      <c r="AM801" s="27"/>
      <c r="AN801" s="27"/>
      <c r="AO801" s="27"/>
      <c r="AP801" s="27"/>
      <c r="AQ801" s="27"/>
      <c r="AR801" s="27"/>
      <c r="AS801" s="27"/>
      <c r="AT801" s="27"/>
      <c r="AU801" s="27"/>
      <c r="AV801" s="27"/>
      <c r="AW801" s="27"/>
      <c r="AX801" s="27"/>
      <c r="AY801" s="27"/>
      <c r="AZ801" s="27"/>
    </row>
    <row r="802" spans="3:52">
      <c r="C802" s="27"/>
      <c r="D802" s="27"/>
      <c r="E802" s="27"/>
      <c r="F802" s="27"/>
      <c r="G802" s="27"/>
      <c r="H802" s="27"/>
      <c r="I802" s="27"/>
      <c r="J802" s="27"/>
      <c r="K802" s="27"/>
      <c r="L802" s="27"/>
      <c r="M802" s="27"/>
      <c r="N802" s="27"/>
      <c r="O802" s="27"/>
      <c r="P802" s="27"/>
      <c r="Q802" s="27"/>
      <c r="U802" s="27"/>
      <c r="V802" s="27"/>
      <c r="W802" s="27"/>
      <c r="X802" s="27"/>
      <c r="Y802" s="27"/>
      <c r="Z802" s="27"/>
      <c r="AA802" s="27"/>
      <c r="AB802" s="27"/>
      <c r="AC802" s="27"/>
      <c r="AD802" s="27"/>
      <c r="AE802" s="27"/>
      <c r="AF802" s="27"/>
      <c r="AG802" s="27"/>
      <c r="AH802" s="27"/>
      <c r="AI802" s="27"/>
      <c r="AJ802" s="27"/>
      <c r="AK802" s="27"/>
      <c r="AL802" s="27"/>
      <c r="AM802" s="27"/>
      <c r="AN802" s="27"/>
      <c r="AO802" s="27"/>
      <c r="AP802" s="27"/>
      <c r="AQ802" s="27"/>
      <c r="AR802" s="27"/>
      <c r="AS802" s="27"/>
      <c r="AT802" s="27"/>
      <c r="AU802" s="27"/>
      <c r="AV802" s="27"/>
      <c r="AW802" s="27"/>
      <c r="AX802" s="27"/>
      <c r="AY802" s="27"/>
      <c r="AZ802" s="27"/>
    </row>
    <row r="803" spans="3:52">
      <c r="C803" s="27"/>
      <c r="D803" s="27"/>
      <c r="E803" s="27"/>
      <c r="F803" s="27"/>
      <c r="G803" s="27"/>
      <c r="H803" s="27"/>
      <c r="I803" s="27"/>
      <c r="J803" s="27"/>
      <c r="K803" s="27"/>
      <c r="L803" s="27"/>
      <c r="M803" s="27"/>
      <c r="N803" s="27"/>
      <c r="O803" s="27"/>
      <c r="P803" s="27"/>
      <c r="Q803" s="27"/>
      <c r="U803" s="27"/>
      <c r="V803" s="27"/>
      <c r="W803" s="27"/>
      <c r="X803" s="27"/>
      <c r="Y803" s="27"/>
      <c r="Z803" s="27"/>
      <c r="AA803" s="27"/>
      <c r="AB803" s="27"/>
      <c r="AC803" s="27"/>
      <c r="AD803" s="27"/>
      <c r="AE803" s="27"/>
      <c r="AF803" s="27"/>
      <c r="AG803" s="27"/>
      <c r="AH803" s="27"/>
      <c r="AI803" s="27"/>
      <c r="AJ803" s="27"/>
      <c r="AK803" s="27"/>
      <c r="AL803" s="27"/>
      <c r="AM803" s="27"/>
      <c r="AN803" s="27"/>
      <c r="AO803" s="27"/>
      <c r="AP803" s="27"/>
      <c r="AQ803" s="27"/>
      <c r="AR803" s="27"/>
      <c r="AS803" s="27"/>
      <c r="AT803" s="27"/>
      <c r="AU803" s="27"/>
      <c r="AV803" s="27"/>
      <c r="AW803" s="27"/>
      <c r="AX803" s="27"/>
      <c r="AY803" s="27"/>
      <c r="AZ803" s="27"/>
    </row>
    <row r="804" spans="3:52">
      <c r="C804" s="27"/>
      <c r="D804" s="27"/>
      <c r="E804" s="27"/>
      <c r="F804" s="27"/>
      <c r="G804" s="27"/>
      <c r="H804" s="27"/>
      <c r="I804" s="27"/>
      <c r="J804" s="27"/>
      <c r="K804" s="27"/>
      <c r="L804" s="27"/>
      <c r="M804" s="27"/>
      <c r="N804" s="27"/>
      <c r="O804" s="27"/>
      <c r="P804" s="27"/>
      <c r="Q804" s="27"/>
      <c r="U804" s="27"/>
      <c r="V804" s="27"/>
      <c r="W804" s="27"/>
      <c r="X804" s="27"/>
      <c r="Y804" s="27"/>
      <c r="Z804" s="27"/>
      <c r="AA804" s="27"/>
      <c r="AB804" s="27"/>
      <c r="AC804" s="27"/>
      <c r="AD804" s="27"/>
      <c r="AE804" s="27"/>
      <c r="AF804" s="27"/>
      <c r="AG804" s="27"/>
      <c r="AH804" s="27"/>
      <c r="AI804" s="27"/>
      <c r="AJ804" s="27"/>
      <c r="AK804" s="27"/>
      <c r="AL804" s="27"/>
      <c r="AM804" s="27"/>
      <c r="AN804" s="27"/>
      <c r="AO804" s="27"/>
      <c r="AP804" s="27"/>
      <c r="AQ804" s="27"/>
      <c r="AR804" s="27"/>
      <c r="AS804" s="27"/>
      <c r="AT804" s="27"/>
      <c r="AU804" s="27"/>
      <c r="AV804" s="27"/>
      <c r="AW804" s="27"/>
      <c r="AX804" s="27"/>
      <c r="AY804" s="27"/>
      <c r="AZ804" s="27"/>
    </row>
    <row r="805" spans="3:52">
      <c r="C805" s="27"/>
      <c r="D805" s="27"/>
      <c r="E805" s="27"/>
      <c r="F805" s="27"/>
      <c r="G805" s="27"/>
      <c r="H805" s="27"/>
      <c r="I805" s="27"/>
      <c r="J805" s="27"/>
      <c r="K805" s="27"/>
      <c r="L805" s="27"/>
      <c r="M805" s="27"/>
      <c r="N805" s="27"/>
      <c r="O805" s="27"/>
      <c r="P805" s="27"/>
      <c r="Q805" s="27"/>
      <c r="U805" s="27"/>
      <c r="V805" s="27"/>
      <c r="W805" s="27"/>
      <c r="X805" s="27"/>
      <c r="Y805" s="27"/>
      <c r="Z805" s="27"/>
      <c r="AA805" s="27"/>
      <c r="AB805" s="27"/>
      <c r="AC805" s="27"/>
      <c r="AD805" s="27"/>
      <c r="AE805" s="27"/>
      <c r="AF805" s="27"/>
      <c r="AG805" s="27"/>
      <c r="AH805" s="27"/>
      <c r="AI805" s="27"/>
      <c r="AJ805" s="27"/>
      <c r="AK805" s="27"/>
      <c r="AL805" s="27"/>
      <c r="AM805" s="27"/>
      <c r="AN805" s="27"/>
      <c r="AO805" s="27"/>
      <c r="AP805" s="27"/>
      <c r="AQ805" s="27"/>
      <c r="AR805" s="27"/>
      <c r="AS805" s="27"/>
      <c r="AT805" s="27"/>
      <c r="AU805" s="27"/>
      <c r="AV805" s="27"/>
      <c r="AW805" s="27"/>
      <c r="AX805" s="27"/>
      <c r="AY805" s="27"/>
      <c r="AZ805" s="27"/>
    </row>
    <row r="806" spans="3:52">
      <c r="C806" s="27"/>
      <c r="D806" s="27"/>
      <c r="E806" s="27"/>
      <c r="F806" s="27"/>
      <c r="G806" s="27"/>
      <c r="H806" s="27"/>
      <c r="I806" s="27"/>
      <c r="J806" s="27"/>
      <c r="K806" s="27"/>
      <c r="L806" s="27"/>
      <c r="M806" s="27"/>
      <c r="N806" s="27"/>
      <c r="O806" s="27"/>
      <c r="P806" s="27"/>
      <c r="Q806" s="27"/>
      <c r="U806" s="27"/>
      <c r="V806" s="27"/>
      <c r="W806" s="27"/>
      <c r="X806" s="27"/>
      <c r="Y806" s="27"/>
      <c r="Z806" s="27"/>
      <c r="AA806" s="27"/>
      <c r="AB806" s="27"/>
      <c r="AC806" s="27"/>
      <c r="AD806" s="27"/>
      <c r="AE806" s="27"/>
      <c r="AF806" s="27"/>
      <c r="AG806" s="27"/>
      <c r="AH806" s="27"/>
      <c r="AI806" s="27"/>
      <c r="AJ806" s="27"/>
      <c r="AK806" s="27"/>
      <c r="AL806" s="27"/>
      <c r="AM806" s="27"/>
      <c r="AN806" s="27"/>
      <c r="AO806" s="27"/>
      <c r="AP806" s="27"/>
      <c r="AQ806" s="27"/>
      <c r="AR806" s="27"/>
      <c r="AS806" s="27"/>
      <c r="AT806" s="27"/>
      <c r="AU806" s="27"/>
      <c r="AV806" s="27"/>
      <c r="AW806" s="27"/>
      <c r="AX806" s="27"/>
      <c r="AY806" s="27"/>
      <c r="AZ806" s="27"/>
    </row>
    <row r="807" spans="3:52">
      <c r="C807" s="27"/>
      <c r="D807" s="27"/>
      <c r="E807" s="27"/>
      <c r="F807" s="27"/>
      <c r="G807" s="27"/>
      <c r="H807" s="27"/>
      <c r="I807" s="27"/>
      <c r="J807" s="27"/>
      <c r="K807" s="27"/>
      <c r="L807" s="27"/>
      <c r="M807" s="27"/>
      <c r="N807" s="27"/>
      <c r="O807" s="27"/>
      <c r="P807" s="27"/>
      <c r="Q807" s="27"/>
      <c r="U807" s="27"/>
      <c r="V807" s="27"/>
      <c r="W807" s="27"/>
      <c r="X807" s="27"/>
      <c r="Y807" s="27"/>
      <c r="Z807" s="27"/>
      <c r="AA807" s="27"/>
      <c r="AB807" s="27"/>
      <c r="AC807" s="27"/>
      <c r="AD807" s="27"/>
      <c r="AE807" s="27"/>
      <c r="AF807" s="27"/>
      <c r="AG807" s="27"/>
      <c r="AH807" s="27"/>
      <c r="AI807" s="27"/>
      <c r="AJ807" s="27"/>
      <c r="AK807" s="27"/>
      <c r="AL807" s="27"/>
      <c r="AM807" s="27"/>
      <c r="AN807" s="27"/>
      <c r="AO807" s="27"/>
      <c r="AP807" s="27"/>
      <c r="AQ807" s="27"/>
      <c r="AR807" s="27"/>
      <c r="AS807" s="27"/>
      <c r="AT807" s="27"/>
      <c r="AU807" s="27"/>
      <c r="AV807" s="27"/>
      <c r="AW807" s="27"/>
      <c r="AX807" s="27"/>
      <c r="AY807" s="27"/>
      <c r="AZ807" s="27"/>
    </row>
    <row r="808" spans="3:52">
      <c r="C808" s="27"/>
      <c r="D808" s="27"/>
      <c r="E808" s="27"/>
      <c r="F808" s="27"/>
      <c r="G808" s="27"/>
      <c r="H808" s="27"/>
      <c r="I808" s="27"/>
      <c r="J808" s="27"/>
      <c r="K808" s="27"/>
      <c r="L808" s="27"/>
      <c r="M808" s="27"/>
      <c r="N808" s="27"/>
      <c r="O808" s="27"/>
      <c r="P808" s="27"/>
      <c r="Q808" s="27"/>
      <c r="U808" s="27"/>
      <c r="V808" s="27"/>
      <c r="W808" s="27"/>
      <c r="X808" s="27"/>
      <c r="Y808" s="27"/>
      <c r="Z808" s="27"/>
      <c r="AA808" s="27"/>
      <c r="AB808" s="27"/>
      <c r="AC808" s="27"/>
      <c r="AD808" s="27"/>
      <c r="AE808" s="27"/>
      <c r="AF808" s="27"/>
      <c r="AG808" s="27"/>
      <c r="AH808" s="27"/>
      <c r="AI808" s="27"/>
      <c r="AJ808" s="27"/>
      <c r="AK808" s="27"/>
      <c r="AL808" s="27"/>
      <c r="AM808" s="27"/>
      <c r="AN808" s="27"/>
      <c r="AO808" s="27"/>
      <c r="AP808" s="27"/>
      <c r="AQ808" s="27"/>
      <c r="AR808" s="27"/>
      <c r="AS808" s="27"/>
      <c r="AT808" s="27"/>
      <c r="AU808" s="27"/>
      <c r="AV808" s="27"/>
      <c r="AW808" s="27"/>
      <c r="AX808" s="27"/>
      <c r="AY808" s="27"/>
      <c r="AZ808" s="27"/>
    </row>
    <row r="809" spans="3:52">
      <c r="C809" s="27"/>
      <c r="D809" s="27"/>
      <c r="E809" s="27"/>
      <c r="F809" s="27"/>
      <c r="G809" s="27"/>
      <c r="H809" s="27"/>
      <c r="I809" s="27"/>
      <c r="J809" s="27"/>
      <c r="K809" s="27"/>
      <c r="L809" s="27"/>
      <c r="M809" s="27"/>
      <c r="N809" s="27"/>
      <c r="O809" s="27"/>
      <c r="P809" s="27"/>
      <c r="Q809" s="27"/>
      <c r="U809" s="27"/>
      <c r="V809" s="27"/>
      <c r="W809" s="27"/>
      <c r="X809" s="27"/>
      <c r="Y809" s="27"/>
      <c r="Z809" s="27"/>
      <c r="AA809" s="27"/>
      <c r="AB809" s="27"/>
      <c r="AC809" s="27"/>
      <c r="AD809" s="27"/>
      <c r="AE809" s="27"/>
      <c r="AF809" s="27"/>
      <c r="AG809" s="27"/>
      <c r="AH809" s="27"/>
      <c r="AI809" s="27"/>
      <c r="AJ809" s="27"/>
      <c r="AK809" s="27"/>
      <c r="AL809" s="27"/>
      <c r="AM809" s="27"/>
      <c r="AN809" s="27"/>
      <c r="AO809" s="27"/>
      <c r="AP809" s="27"/>
      <c r="AQ809" s="27"/>
      <c r="AR809" s="27"/>
      <c r="AS809" s="27"/>
      <c r="AT809" s="27"/>
      <c r="AU809" s="27"/>
      <c r="AV809" s="27"/>
      <c r="AW809" s="27"/>
      <c r="AX809" s="27"/>
      <c r="AY809" s="27"/>
      <c r="AZ809" s="27"/>
    </row>
    <row r="810" spans="3:52">
      <c r="C810" s="27"/>
      <c r="D810" s="27"/>
      <c r="E810" s="27"/>
      <c r="F810" s="27"/>
      <c r="G810" s="27"/>
      <c r="H810" s="27"/>
      <c r="I810" s="27"/>
      <c r="J810" s="27"/>
      <c r="K810" s="27"/>
      <c r="L810" s="27"/>
      <c r="M810" s="27"/>
      <c r="N810" s="27"/>
      <c r="O810" s="27"/>
      <c r="P810" s="27"/>
      <c r="Q810" s="27"/>
      <c r="U810" s="27"/>
      <c r="V810" s="27"/>
      <c r="W810" s="27"/>
      <c r="X810" s="27"/>
      <c r="Y810" s="27"/>
      <c r="Z810" s="27"/>
      <c r="AA810" s="27"/>
      <c r="AB810" s="27"/>
      <c r="AC810" s="27"/>
      <c r="AD810" s="27"/>
      <c r="AE810" s="27"/>
      <c r="AF810" s="27"/>
      <c r="AG810" s="27"/>
      <c r="AH810" s="27"/>
      <c r="AI810" s="27"/>
      <c r="AJ810" s="27"/>
      <c r="AK810" s="27"/>
      <c r="AL810" s="27"/>
      <c r="AM810" s="27"/>
      <c r="AN810" s="27"/>
      <c r="AO810" s="27"/>
      <c r="AP810" s="27"/>
      <c r="AQ810" s="27"/>
      <c r="AR810" s="27"/>
      <c r="AS810" s="27"/>
      <c r="AT810" s="27"/>
      <c r="AU810" s="27"/>
      <c r="AV810" s="27"/>
      <c r="AW810" s="27"/>
      <c r="AX810" s="27"/>
      <c r="AY810" s="27"/>
      <c r="AZ810" s="27"/>
    </row>
    <row r="811" spans="3:52">
      <c r="C811" s="27"/>
      <c r="D811" s="27"/>
      <c r="E811" s="27"/>
      <c r="F811" s="27"/>
      <c r="G811" s="27"/>
      <c r="H811" s="27"/>
      <c r="I811" s="27"/>
      <c r="J811" s="27"/>
      <c r="K811" s="27"/>
      <c r="L811" s="27"/>
      <c r="M811" s="27"/>
      <c r="N811" s="27"/>
      <c r="O811" s="27"/>
      <c r="P811" s="27"/>
      <c r="Q811" s="27"/>
      <c r="U811" s="27"/>
      <c r="V811" s="27"/>
      <c r="W811" s="27"/>
      <c r="X811" s="27"/>
      <c r="Y811" s="27"/>
      <c r="Z811" s="27"/>
      <c r="AA811" s="27"/>
      <c r="AB811" s="27"/>
      <c r="AC811" s="27"/>
      <c r="AD811" s="27"/>
      <c r="AE811" s="27"/>
      <c r="AF811" s="27"/>
      <c r="AG811" s="27"/>
      <c r="AH811" s="27"/>
      <c r="AI811" s="27"/>
      <c r="AJ811" s="27"/>
      <c r="AK811" s="27"/>
      <c r="AL811" s="27"/>
      <c r="AM811" s="27"/>
      <c r="AN811" s="27"/>
      <c r="AO811" s="27"/>
      <c r="AP811" s="27"/>
      <c r="AQ811" s="27"/>
      <c r="AR811" s="27"/>
      <c r="AS811" s="27"/>
      <c r="AT811" s="27"/>
      <c r="AU811" s="27"/>
      <c r="AV811" s="27"/>
      <c r="AW811" s="27"/>
      <c r="AX811" s="27"/>
      <c r="AY811" s="27"/>
      <c r="AZ811" s="27"/>
    </row>
    <row r="812" spans="3:52">
      <c r="C812" s="27"/>
      <c r="D812" s="27"/>
      <c r="E812" s="27"/>
      <c r="F812" s="27"/>
      <c r="G812" s="27"/>
      <c r="H812" s="27"/>
      <c r="I812" s="27"/>
      <c r="J812" s="27"/>
      <c r="K812" s="27"/>
      <c r="L812" s="27"/>
      <c r="M812" s="27"/>
      <c r="N812" s="27"/>
      <c r="O812" s="27"/>
      <c r="P812" s="27"/>
      <c r="Q812" s="27"/>
      <c r="U812" s="27"/>
      <c r="V812" s="27"/>
      <c r="W812" s="27"/>
      <c r="X812" s="27"/>
      <c r="Y812" s="27"/>
      <c r="Z812" s="27"/>
      <c r="AA812" s="27"/>
      <c r="AB812" s="27"/>
      <c r="AC812" s="27"/>
      <c r="AD812" s="27"/>
      <c r="AE812" s="27"/>
      <c r="AF812" s="27"/>
      <c r="AG812" s="27"/>
      <c r="AH812" s="27"/>
      <c r="AI812" s="27"/>
      <c r="AJ812" s="27"/>
      <c r="AK812" s="27"/>
      <c r="AL812" s="27"/>
      <c r="AM812" s="27"/>
      <c r="AN812" s="27"/>
      <c r="AO812" s="27"/>
      <c r="AP812" s="27"/>
      <c r="AQ812" s="27"/>
      <c r="AR812" s="27"/>
      <c r="AS812" s="27"/>
      <c r="AT812" s="27"/>
      <c r="AU812" s="27"/>
      <c r="AV812" s="27"/>
      <c r="AW812" s="27"/>
      <c r="AX812" s="27"/>
      <c r="AY812" s="27"/>
      <c r="AZ812" s="27"/>
    </row>
    <row r="813" spans="3:52">
      <c r="C813" s="27"/>
      <c r="D813" s="27"/>
      <c r="E813" s="27"/>
      <c r="F813" s="27"/>
      <c r="G813" s="27"/>
      <c r="H813" s="27"/>
      <c r="I813" s="27"/>
      <c r="J813" s="27"/>
      <c r="K813" s="27"/>
      <c r="L813" s="27"/>
      <c r="M813" s="27"/>
      <c r="N813" s="27"/>
      <c r="O813" s="27"/>
      <c r="P813" s="27"/>
      <c r="Q813" s="27"/>
      <c r="U813" s="27"/>
      <c r="V813" s="27"/>
      <c r="W813" s="27"/>
      <c r="X813" s="27"/>
      <c r="Y813" s="27"/>
      <c r="Z813" s="27"/>
      <c r="AA813" s="27"/>
      <c r="AB813" s="27"/>
      <c r="AC813" s="27"/>
      <c r="AD813" s="27"/>
      <c r="AE813" s="27"/>
      <c r="AF813" s="27"/>
      <c r="AG813" s="27"/>
      <c r="AH813" s="27"/>
      <c r="AI813" s="27"/>
      <c r="AJ813" s="27"/>
      <c r="AK813" s="27"/>
      <c r="AL813" s="27"/>
      <c r="AM813" s="27"/>
      <c r="AN813" s="27"/>
      <c r="AO813" s="27"/>
      <c r="AP813" s="27"/>
      <c r="AQ813" s="27"/>
      <c r="AR813" s="27"/>
      <c r="AS813" s="27"/>
      <c r="AT813" s="27"/>
      <c r="AU813" s="27"/>
      <c r="AV813" s="27"/>
      <c r="AW813" s="27"/>
      <c r="AX813" s="27"/>
      <c r="AY813" s="27"/>
      <c r="AZ813" s="27"/>
    </row>
    <row r="814" spans="3:52">
      <c r="C814" s="27"/>
      <c r="D814" s="27"/>
      <c r="E814" s="27"/>
      <c r="F814" s="27"/>
      <c r="G814" s="27"/>
      <c r="H814" s="27"/>
      <c r="I814" s="27"/>
      <c r="J814" s="27"/>
      <c r="K814" s="27"/>
      <c r="L814" s="27"/>
      <c r="M814" s="27"/>
      <c r="N814" s="27"/>
      <c r="O814" s="27"/>
      <c r="P814" s="27"/>
      <c r="Q814" s="27"/>
      <c r="U814" s="27"/>
      <c r="V814" s="27"/>
      <c r="W814" s="27"/>
      <c r="X814" s="27"/>
      <c r="Y814" s="27"/>
      <c r="Z814" s="27"/>
      <c r="AA814" s="27"/>
      <c r="AB814" s="27"/>
      <c r="AC814" s="27"/>
      <c r="AD814" s="27"/>
      <c r="AE814" s="27"/>
      <c r="AF814" s="27"/>
      <c r="AG814" s="27"/>
      <c r="AH814" s="27"/>
      <c r="AI814" s="27"/>
      <c r="AJ814" s="27"/>
      <c r="AK814" s="27"/>
      <c r="AL814" s="27"/>
      <c r="AM814" s="27"/>
      <c r="AN814" s="27"/>
      <c r="AO814" s="27"/>
      <c r="AP814" s="27"/>
      <c r="AQ814" s="27"/>
      <c r="AR814" s="27"/>
      <c r="AS814" s="27"/>
      <c r="AT814" s="27"/>
      <c r="AU814" s="27"/>
      <c r="AV814" s="27"/>
      <c r="AW814" s="27"/>
      <c r="AX814" s="27"/>
      <c r="AY814" s="27"/>
      <c r="AZ814" s="27"/>
    </row>
    <row r="815" spans="3:52">
      <c r="C815" s="27"/>
      <c r="D815" s="27"/>
      <c r="E815" s="27"/>
      <c r="F815" s="27"/>
      <c r="G815" s="27"/>
      <c r="H815" s="27"/>
      <c r="I815" s="27"/>
      <c r="J815" s="27"/>
      <c r="K815" s="27"/>
      <c r="L815" s="27"/>
      <c r="M815" s="27"/>
      <c r="N815" s="27"/>
      <c r="O815" s="27"/>
      <c r="P815" s="27"/>
      <c r="Q815" s="27"/>
      <c r="U815" s="27"/>
      <c r="V815" s="27"/>
      <c r="W815" s="27"/>
      <c r="X815" s="27"/>
      <c r="Y815" s="27"/>
      <c r="Z815" s="27"/>
      <c r="AA815" s="27"/>
      <c r="AB815" s="27"/>
      <c r="AC815" s="27"/>
      <c r="AD815" s="27"/>
      <c r="AE815" s="27"/>
      <c r="AF815" s="27"/>
      <c r="AG815" s="27"/>
      <c r="AH815" s="27"/>
      <c r="AI815" s="27"/>
      <c r="AJ815" s="27"/>
      <c r="AK815" s="27"/>
      <c r="AL815" s="27"/>
      <c r="AM815" s="27"/>
      <c r="AN815" s="27"/>
      <c r="AO815" s="27"/>
      <c r="AP815" s="27"/>
      <c r="AQ815" s="27"/>
      <c r="AR815" s="27"/>
      <c r="AS815" s="27"/>
      <c r="AT815" s="27"/>
      <c r="AU815" s="27"/>
      <c r="AV815" s="27"/>
      <c r="AW815" s="27"/>
      <c r="AX815" s="27"/>
      <c r="AY815" s="27"/>
      <c r="AZ815" s="27"/>
    </row>
    <row r="816" spans="3:52">
      <c r="C816" s="27"/>
      <c r="D816" s="27"/>
      <c r="E816" s="27"/>
      <c r="F816" s="27"/>
      <c r="G816" s="27"/>
      <c r="H816" s="27"/>
      <c r="I816" s="27"/>
      <c r="J816" s="27"/>
      <c r="K816" s="27"/>
      <c r="L816" s="27"/>
      <c r="M816" s="27"/>
      <c r="N816" s="27"/>
      <c r="O816" s="27"/>
      <c r="P816" s="27"/>
      <c r="Q816" s="27"/>
      <c r="U816" s="27"/>
      <c r="V816" s="27"/>
      <c r="W816" s="27"/>
      <c r="X816" s="27"/>
      <c r="Y816" s="27"/>
      <c r="Z816" s="27"/>
      <c r="AA816" s="27"/>
      <c r="AB816" s="27"/>
      <c r="AC816" s="27"/>
      <c r="AD816" s="27"/>
      <c r="AE816" s="27"/>
      <c r="AF816" s="27"/>
      <c r="AG816" s="27"/>
      <c r="AH816" s="27"/>
      <c r="AI816" s="27"/>
      <c r="AJ816" s="27"/>
      <c r="AK816" s="27"/>
      <c r="AL816" s="27"/>
      <c r="AM816" s="27"/>
      <c r="AN816" s="27"/>
      <c r="AO816" s="27"/>
      <c r="AP816" s="27"/>
      <c r="AQ816" s="27"/>
      <c r="AR816" s="27"/>
      <c r="AS816" s="27"/>
      <c r="AT816" s="27"/>
      <c r="AU816" s="27"/>
      <c r="AV816" s="27"/>
      <c r="AW816" s="27"/>
      <c r="AX816" s="27"/>
      <c r="AY816" s="27"/>
      <c r="AZ816" s="27"/>
    </row>
    <row r="817" spans="3:52">
      <c r="C817" s="27"/>
      <c r="D817" s="27"/>
      <c r="E817" s="27"/>
      <c r="F817" s="27"/>
      <c r="G817" s="27"/>
      <c r="H817" s="27"/>
      <c r="I817" s="27"/>
      <c r="J817" s="27"/>
      <c r="K817" s="27"/>
      <c r="L817" s="27"/>
      <c r="M817" s="27"/>
      <c r="N817" s="27"/>
      <c r="O817" s="27"/>
      <c r="P817" s="27"/>
      <c r="Q817" s="27"/>
      <c r="U817" s="27"/>
      <c r="V817" s="27"/>
      <c r="W817" s="27"/>
      <c r="X817" s="27"/>
      <c r="Y817" s="27"/>
      <c r="Z817" s="27"/>
      <c r="AA817" s="27"/>
      <c r="AB817" s="27"/>
      <c r="AC817" s="27"/>
      <c r="AD817" s="27"/>
      <c r="AE817" s="27"/>
      <c r="AF817" s="27"/>
      <c r="AG817" s="27"/>
      <c r="AH817" s="27"/>
      <c r="AI817" s="27"/>
      <c r="AJ817" s="27"/>
      <c r="AK817" s="27"/>
      <c r="AL817" s="27"/>
      <c r="AM817" s="27"/>
      <c r="AN817" s="27"/>
      <c r="AO817" s="27"/>
      <c r="AP817" s="27"/>
      <c r="AQ817" s="27"/>
      <c r="AR817" s="27"/>
      <c r="AS817" s="27"/>
      <c r="AT817" s="27"/>
      <c r="AU817" s="27"/>
      <c r="AV817" s="27"/>
      <c r="AW817" s="27"/>
      <c r="AX817" s="27"/>
      <c r="AY817" s="27"/>
      <c r="AZ817" s="27"/>
    </row>
    <row r="818" spans="3:52">
      <c r="C818" s="27"/>
      <c r="D818" s="27"/>
      <c r="E818" s="27"/>
      <c r="F818" s="27"/>
      <c r="G818" s="27"/>
      <c r="H818" s="27"/>
      <c r="I818" s="27"/>
      <c r="J818" s="27"/>
      <c r="K818" s="27"/>
      <c r="L818" s="27"/>
      <c r="M818" s="27"/>
      <c r="N818" s="27"/>
      <c r="O818" s="27"/>
      <c r="P818" s="27"/>
      <c r="Q818" s="27"/>
      <c r="U818" s="27"/>
      <c r="V818" s="27"/>
      <c r="W818" s="27"/>
      <c r="X818" s="27"/>
      <c r="Y818" s="27"/>
      <c r="Z818" s="27"/>
      <c r="AA818" s="27"/>
      <c r="AB818" s="27"/>
      <c r="AC818" s="27"/>
      <c r="AD818" s="27"/>
      <c r="AE818" s="27"/>
      <c r="AF818" s="27"/>
      <c r="AG818" s="27"/>
      <c r="AH818" s="27"/>
      <c r="AI818" s="27"/>
      <c r="AJ818" s="27"/>
      <c r="AK818" s="27"/>
      <c r="AL818" s="27"/>
      <c r="AM818" s="27"/>
      <c r="AN818" s="27"/>
      <c r="AO818" s="27"/>
      <c r="AP818" s="27"/>
      <c r="AQ818" s="27"/>
      <c r="AR818" s="27"/>
      <c r="AS818" s="27"/>
      <c r="AT818" s="27"/>
      <c r="AU818" s="27"/>
      <c r="AV818" s="27"/>
      <c r="AW818" s="27"/>
      <c r="AX818" s="27"/>
      <c r="AY818" s="27"/>
      <c r="AZ818" s="27"/>
    </row>
    <row r="819" spans="3:52">
      <c r="C819" s="27"/>
      <c r="D819" s="27"/>
      <c r="E819" s="27"/>
      <c r="F819" s="27"/>
      <c r="G819" s="27"/>
      <c r="H819" s="27"/>
      <c r="I819" s="27"/>
      <c r="J819" s="27"/>
      <c r="K819" s="27"/>
      <c r="L819" s="27"/>
      <c r="M819" s="27"/>
      <c r="N819" s="27"/>
      <c r="O819" s="27"/>
      <c r="P819" s="27"/>
      <c r="Q819" s="27"/>
      <c r="U819" s="27"/>
      <c r="V819" s="27"/>
      <c r="W819" s="27"/>
      <c r="X819" s="27"/>
      <c r="Y819" s="27"/>
      <c r="Z819" s="27"/>
      <c r="AA819" s="27"/>
      <c r="AB819" s="27"/>
      <c r="AC819" s="27"/>
      <c r="AD819" s="27"/>
      <c r="AE819" s="27"/>
      <c r="AF819" s="27"/>
      <c r="AG819" s="27"/>
      <c r="AH819" s="27"/>
      <c r="AI819" s="27"/>
      <c r="AJ819" s="27"/>
      <c r="AK819" s="27"/>
      <c r="AL819" s="27"/>
      <c r="AM819" s="27"/>
      <c r="AN819" s="27"/>
      <c r="AO819" s="27"/>
      <c r="AP819" s="27"/>
      <c r="AQ819" s="27"/>
      <c r="AR819" s="27"/>
      <c r="AS819" s="27"/>
      <c r="AT819" s="27"/>
      <c r="AU819" s="27"/>
      <c r="AV819" s="27"/>
      <c r="AW819" s="27"/>
      <c r="AX819" s="27"/>
      <c r="AY819" s="27"/>
      <c r="AZ819" s="27"/>
    </row>
    <row r="820" spans="3:52">
      <c r="C820" s="27"/>
      <c r="D820" s="27"/>
      <c r="E820" s="27"/>
      <c r="F820" s="27"/>
      <c r="G820" s="27"/>
      <c r="H820" s="27"/>
      <c r="I820" s="27"/>
      <c r="J820" s="27"/>
      <c r="K820" s="27"/>
      <c r="L820" s="27"/>
      <c r="M820" s="27"/>
      <c r="N820" s="27"/>
      <c r="O820" s="27"/>
      <c r="P820" s="27"/>
      <c r="Q820" s="27"/>
      <c r="U820" s="27"/>
      <c r="V820" s="27"/>
      <c r="W820" s="27"/>
      <c r="X820" s="27"/>
      <c r="Y820" s="27"/>
      <c r="Z820" s="27"/>
      <c r="AA820" s="27"/>
      <c r="AB820" s="27"/>
      <c r="AC820" s="27"/>
      <c r="AD820" s="27"/>
      <c r="AE820" s="27"/>
      <c r="AF820" s="27"/>
      <c r="AG820" s="27"/>
      <c r="AH820" s="27"/>
      <c r="AI820" s="27"/>
      <c r="AJ820" s="27"/>
      <c r="AK820" s="27"/>
      <c r="AL820" s="27"/>
      <c r="AM820" s="27"/>
      <c r="AN820" s="27"/>
      <c r="AO820" s="27"/>
      <c r="AP820" s="27"/>
      <c r="AQ820" s="27"/>
      <c r="AR820" s="27"/>
      <c r="AS820" s="27"/>
      <c r="AT820" s="27"/>
      <c r="AU820" s="27"/>
      <c r="AV820" s="27"/>
      <c r="AW820" s="27"/>
      <c r="AX820" s="27"/>
      <c r="AY820" s="27"/>
      <c r="AZ820" s="27"/>
    </row>
    <row r="821" spans="3:52">
      <c r="C821" s="27"/>
      <c r="D821" s="27"/>
      <c r="E821" s="27"/>
      <c r="F821" s="27"/>
      <c r="G821" s="27"/>
      <c r="H821" s="27"/>
      <c r="I821" s="27"/>
      <c r="J821" s="27"/>
      <c r="K821" s="27"/>
      <c r="L821" s="27"/>
      <c r="M821" s="27"/>
      <c r="N821" s="27"/>
      <c r="O821" s="27"/>
      <c r="P821" s="27"/>
      <c r="Q821" s="27"/>
      <c r="U821" s="27"/>
      <c r="V821" s="27"/>
      <c r="W821" s="27"/>
      <c r="X821" s="27"/>
      <c r="Y821" s="27"/>
      <c r="Z821" s="27"/>
      <c r="AA821" s="27"/>
      <c r="AB821" s="27"/>
      <c r="AC821" s="27"/>
      <c r="AD821" s="27"/>
      <c r="AE821" s="27"/>
      <c r="AF821" s="27"/>
      <c r="AG821" s="27"/>
      <c r="AH821" s="27"/>
      <c r="AI821" s="27"/>
      <c r="AJ821" s="27"/>
      <c r="AK821" s="27"/>
      <c r="AL821" s="27"/>
      <c r="AM821" s="27"/>
      <c r="AN821" s="27"/>
      <c r="AO821" s="27"/>
      <c r="AP821" s="27"/>
      <c r="AQ821" s="27"/>
      <c r="AR821" s="27"/>
      <c r="AS821" s="27"/>
      <c r="AT821" s="27"/>
      <c r="AU821" s="27"/>
      <c r="AV821" s="27"/>
      <c r="AW821" s="27"/>
      <c r="AX821" s="27"/>
      <c r="AY821" s="27"/>
      <c r="AZ821" s="27"/>
    </row>
    <row r="822" spans="3:52">
      <c r="C822" s="27"/>
      <c r="D822" s="27"/>
      <c r="E822" s="27"/>
      <c r="F822" s="27"/>
      <c r="G822" s="27"/>
      <c r="H822" s="27"/>
      <c r="I822" s="27"/>
      <c r="J822" s="27"/>
      <c r="K822" s="27"/>
      <c r="L822" s="27"/>
      <c r="M822" s="27"/>
      <c r="N822" s="27"/>
      <c r="O822" s="27"/>
      <c r="P822" s="27"/>
      <c r="Q822" s="27"/>
      <c r="U822" s="27"/>
      <c r="V822" s="27"/>
      <c r="W822" s="27"/>
      <c r="X822" s="27"/>
      <c r="Y822" s="27"/>
      <c r="Z822" s="27"/>
      <c r="AA822" s="27"/>
      <c r="AB822" s="27"/>
      <c r="AC822" s="27"/>
      <c r="AD822" s="27"/>
      <c r="AE822" s="27"/>
      <c r="AF822" s="27"/>
      <c r="AG822" s="27"/>
      <c r="AH822" s="27"/>
      <c r="AI822" s="27"/>
      <c r="AJ822" s="27"/>
      <c r="AK822" s="27"/>
      <c r="AL822" s="27"/>
      <c r="AM822" s="27"/>
      <c r="AN822" s="27"/>
      <c r="AO822" s="27"/>
      <c r="AP822" s="27"/>
      <c r="AQ822" s="27"/>
      <c r="AR822" s="27"/>
      <c r="AS822" s="27"/>
      <c r="AT822" s="27"/>
      <c r="AU822" s="27"/>
      <c r="AV822" s="27"/>
      <c r="AW822" s="27"/>
      <c r="AX822" s="27"/>
      <c r="AY822" s="27"/>
      <c r="AZ822" s="27"/>
    </row>
    <row r="823" spans="3:52">
      <c r="C823" s="27"/>
      <c r="D823" s="27"/>
      <c r="E823" s="27"/>
      <c r="F823" s="27"/>
      <c r="G823" s="27"/>
      <c r="H823" s="27"/>
      <c r="I823" s="27"/>
      <c r="J823" s="27"/>
      <c r="K823" s="27"/>
      <c r="L823" s="27"/>
      <c r="M823" s="27"/>
      <c r="N823" s="27"/>
      <c r="O823" s="27"/>
      <c r="P823" s="27"/>
      <c r="Q823" s="27"/>
      <c r="U823" s="27"/>
      <c r="V823" s="27"/>
      <c r="W823" s="27"/>
      <c r="X823" s="27"/>
      <c r="Y823" s="27"/>
      <c r="Z823" s="27"/>
      <c r="AA823" s="27"/>
      <c r="AB823" s="27"/>
      <c r="AC823" s="27"/>
      <c r="AD823" s="27"/>
      <c r="AE823" s="27"/>
      <c r="AF823" s="27"/>
      <c r="AG823" s="27"/>
      <c r="AH823" s="27"/>
      <c r="AI823" s="27"/>
      <c r="AJ823" s="27"/>
      <c r="AK823" s="27"/>
      <c r="AL823" s="27"/>
      <c r="AM823" s="27"/>
      <c r="AN823" s="27"/>
      <c r="AO823" s="27"/>
      <c r="AP823" s="27"/>
      <c r="AQ823" s="27"/>
      <c r="AR823" s="27"/>
      <c r="AS823" s="27"/>
      <c r="AT823" s="27"/>
      <c r="AU823" s="27"/>
      <c r="AV823" s="27"/>
      <c r="AW823" s="27"/>
      <c r="AX823" s="27"/>
      <c r="AY823" s="27"/>
      <c r="AZ823" s="27"/>
    </row>
    <row r="824" spans="3:52">
      <c r="C824" s="27"/>
      <c r="D824" s="27"/>
      <c r="E824" s="27"/>
      <c r="F824" s="27"/>
      <c r="G824" s="27"/>
      <c r="H824" s="27"/>
      <c r="I824" s="27"/>
      <c r="J824" s="27"/>
      <c r="K824" s="27"/>
      <c r="L824" s="27"/>
      <c r="M824" s="27"/>
      <c r="N824" s="27"/>
      <c r="O824" s="27"/>
      <c r="P824" s="27"/>
      <c r="Q824" s="27"/>
      <c r="U824" s="27"/>
      <c r="V824" s="27"/>
      <c r="W824" s="27"/>
      <c r="X824" s="27"/>
      <c r="Y824" s="27"/>
      <c r="Z824" s="27"/>
      <c r="AA824" s="27"/>
      <c r="AB824" s="27"/>
      <c r="AC824" s="27"/>
      <c r="AD824" s="27"/>
      <c r="AE824" s="27"/>
      <c r="AF824" s="27"/>
      <c r="AG824" s="27"/>
      <c r="AH824" s="27"/>
      <c r="AI824" s="27"/>
      <c r="AJ824" s="27"/>
      <c r="AK824" s="27"/>
      <c r="AL824" s="27"/>
      <c r="AM824" s="27"/>
      <c r="AN824" s="27"/>
      <c r="AO824" s="27"/>
      <c r="AP824" s="27"/>
      <c r="AQ824" s="27"/>
      <c r="AR824" s="27"/>
      <c r="AS824" s="27"/>
      <c r="AT824" s="27"/>
      <c r="AU824" s="27"/>
      <c r="AV824" s="27"/>
      <c r="AW824" s="27"/>
      <c r="AX824" s="27"/>
      <c r="AY824" s="27"/>
      <c r="AZ824" s="27"/>
    </row>
    <row r="825" spans="3:52">
      <c r="C825" s="27"/>
      <c r="D825" s="27"/>
      <c r="E825" s="27"/>
      <c r="F825" s="27"/>
      <c r="G825" s="27"/>
      <c r="H825" s="27"/>
      <c r="I825" s="27"/>
      <c r="J825" s="27"/>
      <c r="K825" s="27"/>
      <c r="L825" s="27"/>
      <c r="M825" s="27"/>
      <c r="N825" s="27"/>
      <c r="O825" s="27"/>
      <c r="P825" s="27"/>
      <c r="Q825" s="27"/>
      <c r="U825" s="27"/>
      <c r="V825" s="27"/>
      <c r="W825" s="27"/>
      <c r="X825" s="27"/>
      <c r="Y825" s="27"/>
      <c r="Z825" s="27"/>
      <c r="AA825" s="27"/>
      <c r="AB825" s="27"/>
      <c r="AC825" s="27"/>
      <c r="AD825" s="27"/>
      <c r="AE825" s="27"/>
      <c r="AF825" s="27"/>
      <c r="AG825" s="27"/>
      <c r="AH825" s="27"/>
      <c r="AI825" s="27"/>
      <c r="AJ825" s="27"/>
      <c r="AK825" s="27"/>
      <c r="AL825" s="27"/>
      <c r="AM825" s="27"/>
      <c r="AN825" s="27"/>
      <c r="AO825" s="27"/>
      <c r="AP825" s="27"/>
      <c r="AQ825" s="27"/>
      <c r="AR825" s="27"/>
      <c r="AS825" s="27"/>
      <c r="AT825" s="27"/>
      <c r="AU825" s="27"/>
      <c r="AV825" s="27"/>
      <c r="AW825" s="27"/>
      <c r="AX825" s="27"/>
      <c r="AY825" s="27"/>
      <c r="AZ825" s="27"/>
    </row>
    <row r="826" spans="3:52">
      <c r="C826" s="27"/>
      <c r="D826" s="27"/>
      <c r="E826" s="27"/>
      <c r="F826" s="27"/>
      <c r="G826" s="27"/>
      <c r="H826" s="27"/>
      <c r="I826" s="27"/>
      <c r="J826" s="27"/>
      <c r="K826" s="27"/>
      <c r="L826" s="27"/>
      <c r="M826" s="27"/>
      <c r="N826" s="27"/>
      <c r="O826" s="27"/>
      <c r="P826" s="27"/>
      <c r="Q826" s="27"/>
      <c r="U826" s="27"/>
      <c r="V826" s="27"/>
      <c r="W826" s="27"/>
      <c r="X826" s="27"/>
      <c r="Y826" s="27"/>
      <c r="Z826" s="27"/>
      <c r="AA826" s="27"/>
      <c r="AB826" s="27"/>
      <c r="AC826" s="27"/>
      <c r="AD826" s="27"/>
      <c r="AE826" s="27"/>
      <c r="AF826" s="27"/>
      <c r="AG826" s="27"/>
      <c r="AH826" s="27"/>
      <c r="AI826" s="27"/>
      <c r="AJ826" s="27"/>
      <c r="AK826" s="27"/>
      <c r="AL826" s="27"/>
      <c r="AM826" s="27"/>
      <c r="AN826" s="27"/>
      <c r="AO826" s="27"/>
      <c r="AP826" s="27"/>
      <c r="AQ826" s="27"/>
      <c r="AR826" s="27"/>
      <c r="AS826" s="27"/>
      <c r="AT826" s="27"/>
      <c r="AU826" s="27"/>
      <c r="AV826" s="27"/>
      <c r="AW826" s="27"/>
      <c r="AX826" s="27"/>
      <c r="AY826" s="27"/>
      <c r="AZ826" s="27"/>
    </row>
    <row r="827" spans="3:52">
      <c r="C827" s="27"/>
      <c r="D827" s="27"/>
      <c r="E827" s="27"/>
      <c r="F827" s="27"/>
      <c r="G827" s="27"/>
      <c r="H827" s="27"/>
      <c r="I827" s="27"/>
      <c r="J827" s="27"/>
      <c r="K827" s="27"/>
      <c r="L827" s="27"/>
      <c r="M827" s="27"/>
      <c r="N827" s="27"/>
      <c r="O827" s="27"/>
      <c r="P827" s="27"/>
      <c r="Q827" s="27"/>
      <c r="U827" s="27"/>
      <c r="V827" s="27"/>
      <c r="W827" s="27"/>
      <c r="X827" s="27"/>
      <c r="Y827" s="27"/>
      <c r="Z827" s="27"/>
      <c r="AA827" s="27"/>
      <c r="AB827" s="27"/>
      <c r="AC827" s="27"/>
      <c r="AD827" s="27"/>
      <c r="AE827" s="27"/>
      <c r="AF827" s="27"/>
      <c r="AG827" s="27"/>
      <c r="AH827" s="27"/>
      <c r="AI827" s="27"/>
      <c r="AJ827" s="27"/>
      <c r="AK827" s="27"/>
      <c r="AL827" s="27"/>
      <c r="AM827" s="27"/>
      <c r="AN827" s="27"/>
      <c r="AO827" s="27"/>
      <c r="AP827" s="27"/>
      <c r="AQ827" s="27"/>
      <c r="AR827" s="27"/>
      <c r="AS827" s="27"/>
      <c r="AT827" s="27"/>
      <c r="AU827" s="27"/>
      <c r="AV827" s="27"/>
      <c r="AW827" s="27"/>
      <c r="AX827" s="27"/>
      <c r="AY827" s="27"/>
      <c r="AZ827" s="27"/>
    </row>
    <row r="828" spans="3:52">
      <c r="C828" s="27"/>
      <c r="D828" s="27"/>
      <c r="E828" s="27"/>
      <c r="F828" s="27"/>
      <c r="G828" s="27"/>
      <c r="H828" s="27"/>
      <c r="I828" s="27"/>
      <c r="J828" s="27"/>
      <c r="K828" s="27"/>
      <c r="L828" s="27"/>
      <c r="M828" s="27"/>
      <c r="N828" s="27"/>
      <c r="O828" s="27"/>
      <c r="P828" s="27"/>
      <c r="Q828" s="27"/>
      <c r="U828" s="27"/>
      <c r="V828" s="27"/>
      <c r="W828" s="27"/>
      <c r="X828" s="27"/>
      <c r="Y828" s="27"/>
      <c r="Z828" s="27"/>
      <c r="AA828" s="27"/>
      <c r="AB828" s="27"/>
      <c r="AC828" s="27"/>
      <c r="AD828" s="27"/>
      <c r="AE828" s="27"/>
      <c r="AF828" s="27"/>
      <c r="AG828" s="27"/>
      <c r="AH828" s="27"/>
      <c r="AI828" s="27"/>
      <c r="AJ828" s="27"/>
      <c r="AK828" s="27"/>
      <c r="AL828" s="27"/>
      <c r="AM828" s="27"/>
      <c r="AN828" s="27"/>
      <c r="AO828" s="27"/>
      <c r="AP828" s="27"/>
      <c r="AQ828" s="27"/>
      <c r="AR828" s="27"/>
      <c r="AS828" s="27"/>
      <c r="AT828" s="27"/>
      <c r="AU828" s="27"/>
      <c r="AV828" s="27"/>
      <c r="AW828" s="27"/>
      <c r="AX828" s="27"/>
      <c r="AY828" s="27"/>
      <c r="AZ828" s="27"/>
    </row>
    <row r="829" spans="3:52">
      <c r="C829" s="27"/>
      <c r="D829" s="27"/>
      <c r="E829" s="27"/>
      <c r="F829" s="27"/>
      <c r="G829" s="27"/>
      <c r="H829" s="27"/>
      <c r="I829" s="27"/>
      <c r="J829" s="27"/>
      <c r="K829" s="27"/>
      <c r="L829" s="27"/>
      <c r="M829" s="27"/>
      <c r="N829" s="27"/>
      <c r="O829" s="27"/>
      <c r="P829" s="27"/>
      <c r="Q829" s="27"/>
      <c r="U829" s="27"/>
      <c r="V829" s="27"/>
      <c r="W829" s="27"/>
      <c r="X829" s="27"/>
      <c r="Y829" s="27"/>
      <c r="Z829" s="27"/>
      <c r="AA829" s="27"/>
      <c r="AB829" s="27"/>
      <c r="AC829" s="27"/>
      <c r="AD829" s="27"/>
      <c r="AE829" s="27"/>
      <c r="AF829" s="27"/>
      <c r="AG829" s="27"/>
      <c r="AH829" s="27"/>
      <c r="AI829" s="27"/>
      <c r="AJ829" s="27"/>
      <c r="AK829" s="27"/>
      <c r="AL829" s="27"/>
      <c r="AM829" s="27"/>
      <c r="AN829" s="27"/>
      <c r="AO829" s="27"/>
      <c r="AP829" s="27"/>
      <c r="AQ829" s="27"/>
      <c r="AR829" s="27"/>
      <c r="AS829" s="27"/>
      <c r="AT829" s="27"/>
      <c r="AU829" s="27"/>
      <c r="AV829" s="27"/>
      <c r="AW829" s="27"/>
      <c r="AX829" s="27"/>
      <c r="AY829" s="27"/>
      <c r="AZ829" s="27"/>
    </row>
    <row r="830" spans="3:52">
      <c r="C830" s="27"/>
      <c r="D830" s="27"/>
      <c r="E830" s="27"/>
      <c r="F830" s="27"/>
      <c r="G830" s="27"/>
      <c r="H830" s="27"/>
      <c r="I830" s="27"/>
      <c r="J830" s="27"/>
      <c r="K830" s="27"/>
      <c r="L830" s="27"/>
      <c r="M830" s="27"/>
      <c r="N830" s="27"/>
      <c r="O830" s="27"/>
      <c r="P830" s="27"/>
      <c r="Q830" s="27"/>
      <c r="U830" s="27"/>
      <c r="V830" s="27"/>
      <c r="W830" s="27"/>
      <c r="X830" s="27"/>
      <c r="Y830" s="27"/>
      <c r="Z830" s="27"/>
      <c r="AA830" s="27"/>
      <c r="AB830" s="27"/>
      <c r="AC830" s="27"/>
      <c r="AD830" s="27"/>
      <c r="AE830" s="27"/>
      <c r="AF830" s="27"/>
      <c r="AG830" s="27"/>
      <c r="AH830" s="27"/>
      <c r="AI830" s="27"/>
      <c r="AJ830" s="27"/>
      <c r="AK830" s="27"/>
      <c r="AL830" s="27"/>
      <c r="AM830" s="27"/>
      <c r="AN830" s="27"/>
      <c r="AO830" s="27"/>
      <c r="AP830" s="27"/>
      <c r="AQ830" s="27"/>
      <c r="AR830" s="27"/>
      <c r="AS830" s="27"/>
      <c r="AT830" s="27"/>
      <c r="AU830" s="27"/>
      <c r="AV830" s="27"/>
      <c r="AW830" s="27"/>
      <c r="AX830" s="27"/>
      <c r="AY830" s="27"/>
      <c r="AZ830" s="27"/>
    </row>
    <row r="831" spans="3:52">
      <c r="C831" s="27"/>
      <c r="D831" s="27"/>
      <c r="E831" s="27"/>
      <c r="F831" s="27"/>
      <c r="G831" s="27"/>
      <c r="H831" s="27"/>
      <c r="I831" s="27"/>
      <c r="J831" s="27"/>
      <c r="K831" s="27"/>
      <c r="L831" s="27"/>
      <c r="M831" s="27"/>
      <c r="N831" s="27"/>
      <c r="O831" s="27"/>
      <c r="P831" s="27"/>
      <c r="Q831" s="27"/>
      <c r="U831" s="27"/>
      <c r="V831" s="27"/>
      <c r="W831" s="27"/>
      <c r="X831" s="27"/>
      <c r="Y831" s="27"/>
      <c r="Z831" s="27"/>
      <c r="AA831" s="27"/>
      <c r="AB831" s="27"/>
      <c r="AC831" s="27"/>
      <c r="AD831" s="27"/>
      <c r="AE831" s="27"/>
      <c r="AF831" s="27"/>
      <c r="AG831" s="27"/>
      <c r="AH831" s="27"/>
      <c r="AI831" s="27"/>
      <c r="AJ831" s="27"/>
      <c r="AK831" s="27"/>
      <c r="AL831" s="27"/>
      <c r="AM831" s="27"/>
      <c r="AN831" s="27"/>
      <c r="AO831" s="27"/>
      <c r="AP831" s="27"/>
      <c r="AQ831" s="27"/>
      <c r="AR831" s="27"/>
      <c r="AS831" s="27"/>
      <c r="AT831" s="27"/>
      <c r="AU831" s="27"/>
      <c r="AV831" s="27"/>
      <c r="AW831" s="27"/>
      <c r="AX831" s="27"/>
      <c r="AY831" s="27"/>
      <c r="AZ831" s="27"/>
    </row>
    <row r="832" spans="3:52">
      <c r="C832" s="27"/>
      <c r="D832" s="27"/>
      <c r="E832" s="27"/>
      <c r="F832" s="27"/>
      <c r="G832" s="27"/>
      <c r="H832" s="27"/>
      <c r="I832" s="27"/>
      <c r="J832" s="27"/>
      <c r="K832" s="27"/>
      <c r="L832" s="27"/>
      <c r="M832" s="27"/>
      <c r="N832" s="27"/>
      <c r="O832" s="27"/>
      <c r="P832" s="27"/>
      <c r="Q832" s="27"/>
      <c r="U832" s="27"/>
      <c r="V832" s="27"/>
      <c r="W832" s="27"/>
      <c r="X832" s="27"/>
      <c r="Y832" s="27"/>
      <c r="Z832" s="27"/>
      <c r="AA832" s="27"/>
      <c r="AB832" s="27"/>
      <c r="AC832" s="27"/>
      <c r="AD832" s="27"/>
      <c r="AE832" s="27"/>
      <c r="AF832" s="27"/>
      <c r="AG832" s="27"/>
      <c r="AH832" s="27"/>
      <c r="AI832" s="27"/>
      <c r="AJ832" s="27"/>
      <c r="AK832" s="27"/>
      <c r="AL832" s="27"/>
      <c r="AM832" s="27"/>
      <c r="AN832" s="27"/>
      <c r="AO832" s="27"/>
      <c r="AP832" s="27"/>
      <c r="AQ832" s="27"/>
      <c r="AR832" s="27"/>
      <c r="AS832" s="27"/>
      <c r="AT832" s="27"/>
      <c r="AU832" s="27"/>
      <c r="AV832" s="27"/>
      <c r="AW832" s="27"/>
      <c r="AX832" s="27"/>
      <c r="AY832" s="27"/>
      <c r="AZ832" s="27"/>
    </row>
    <row r="833" spans="3:52">
      <c r="C833" s="27"/>
      <c r="D833" s="27"/>
      <c r="E833" s="27"/>
      <c r="F833" s="27"/>
      <c r="G833" s="27"/>
      <c r="H833" s="27"/>
      <c r="I833" s="27"/>
      <c r="J833" s="27"/>
      <c r="K833" s="27"/>
      <c r="L833" s="27"/>
      <c r="M833" s="27"/>
      <c r="N833" s="27"/>
      <c r="O833" s="27"/>
      <c r="P833" s="27"/>
      <c r="Q833" s="27"/>
      <c r="U833" s="27"/>
      <c r="V833" s="27"/>
      <c r="W833" s="27"/>
      <c r="X833" s="27"/>
      <c r="Y833" s="27"/>
      <c r="Z833" s="27"/>
      <c r="AA833" s="27"/>
      <c r="AB833" s="27"/>
      <c r="AC833" s="27"/>
      <c r="AD833" s="27"/>
      <c r="AE833" s="27"/>
      <c r="AF833" s="27"/>
      <c r="AG833" s="27"/>
      <c r="AH833" s="27"/>
      <c r="AI833" s="27"/>
      <c r="AJ833" s="27"/>
      <c r="AK833" s="27"/>
      <c r="AL833" s="27"/>
      <c r="AM833" s="27"/>
      <c r="AN833" s="27"/>
      <c r="AO833" s="27"/>
      <c r="AP833" s="27"/>
      <c r="AQ833" s="27"/>
      <c r="AR833" s="27"/>
      <c r="AS833" s="27"/>
      <c r="AT833" s="27"/>
      <c r="AU833" s="27"/>
      <c r="AV833" s="27"/>
      <c r="AW833" s="27"/>
      <c r="AX833" s="27"/>
      <c r="AY833" s="27"/>
      <c r="AZ833" s="27"/>
    </row>
    <row r="834" spans="3:52">
      <c r="C834" s="27"/>
      <c r="D834" s="27"/>
      <c r="E834" s="27"/>
      <c r="F834" s="27"/>
      <c r="G834" s="27"/>
      <c r="H834" s="27"/>
      <c r="I834" s="27"/>
      <c r="J834" s="27"/>
      <c r="K834" s="27"/>
      <c r="L834" s="27"/>
      <c r="M834" s="27"/>
      <c r="N834" s="27"/>
      <c r="O834" s="27"/>
      <c r="P834" s="27"/>
      <c r="Q834" s="27"/>
      <c r="U834" s="27"/>
      <c r="V834" s="27"/>
      <c r="W834" s="27"/>
      <c r="X834" s="27"/>
      <c r="Y834" s="27"/>
      <c r="Z834" s="27"/>
      <c r="AA834" s="27"/>
      <c r="AB834" s="27"/>
      <c r="AC834" s="27"/>
      <c r="AD834" s="27"/>
      <c r="AE834" s="27"/>
      <c r="AF834" s="27"/>
      <c r="AG834" s="27"/>
      <c r="AH834" s="27"/>
      <c r="AI834" s="27"/>
      <c r="AJ834" s="27"/>
      <c r="AK834" s="27"/>
      <c r="AL834" s="27"/>
      <c r="AM834" s="27"/>
      <c r="AN834" s="27"/>
      <c r="AO834" s="27"/>
      <c r="AP834" s="27"/>
      <c r="AQ834" s="27"/>
      <c r="AR834" s="27"/>
      <c r="AS834" s="27"/>
      <c r="AT834" s="27"/>
      <c r="AU834" s="27"/>
      <c r="AV834" s="27"/>
      <c r="AW834" s="27"/>
      <c r="AX834" s="27"/>
      <c r="AY834" s="27"/>
      <c r="AZ834" s="27"/>
    </row>
    <row r="835" spans="3:52">
      <c r="C835" s="27"/>
      <c r="D835" s="27"/>
      <c r="E835" s="27"/>
      <c r="F835" s="27"/>
      <c r="G835" s="27"/>
      <c r="H835" s="27"/>
      <c r="I835" s="27"/>
      <c r="J835" s="27"/>
      <c r="K835" s="27"/>
      <c r="L835" s="27"/>
      <c r="M835" s="27"/>
      <c r="N835" s="27"/>
      <c r="O835" s="27"/>
      <c r="P835" s="27"/>
      <c r="Q835" s="27"/>
      <c r="U835" s="27"/>
      <c r="V835" s="27"/>
      <c r="W835" s="27"/>
      <c r="X835" s="27"/>
      <c r="Y835" s="27"/>
      <c r="Z835" s="27"/>
      <c r="AA835" s="27"/>
      <c r="AB835" s="27"/>
      <c r="AC835" s="27"/>
      <c r="AD835" s="27"/>
      <c r="AE835" s="27"/>
      <c r="AF835" s="27"/>
      <c r="AG835" s="27"/>
      <c r="AH835" s="27"/>
      <c r="AI835" s="27"/>
      <c r="AJ835" s="27"/>
      <c r="AK835" s="27"/>
      <c r="AL835" s="27"/>
      <c r="AM835" s="27"/>
      <c r="AN835" s="27"/>
      <c r="AO835" s="27"/>
      <c r="AP835" s="27"/>
      <c r="AQ835" s="27"/>
      <c r="AR835" s="27"/>
      <c r="AS835" s="27"/>
      <c r="AT835" s="27"/>
      <c r="AU835" s="27"/>
      <c r="AV835" s="27"/>
      <c r="AW835" s="27"/>
      <c r="AX835" s="27"/>
      <c r="AY835" s="27"/>
      <c r="AZ835" s="27"/>
    </row>
    <row r="836" spans="3:52">
      <c r="C836" s="27"/>
      <c r="D836" s="27"/>
      <c r="E836" s="27"/>
      <c r="F836" s="27"/>
      <c r="G836" s="27"/>
      <c r="H836" s="27"/>
      <c r="I836" s="27"/>
      <c r="J836" s="27"/>
      <c r="K836" s="27"/>
      <c r="L836" s="27"/>
      <c r="M836" s="27"/>
      <c r="N836" s="27"/>
      <c r="O836" s="27"/>
      <c r="P836" s="27"/>
      <c r="Q836" s="27"/>
      <c r="U836" s="27"/>
      <c r="V836" s="27"/>
      <c r="W836" s="27"/>
      <c r="X836" s="27"/>
      <c r="Y836" s="27"/>
      <c r="Z836" s="27"/>
      <c r="AA836" s="27"/>
      <c r="AB836" s="27"/>
      <c r="AC836" s="27"/>
      <c r="AD836" s="27"/>
      <c r="AE836" s="27"/>
      <c r="AF836" s="27"/>
      <c r="AG836" s="27"/>
      <c r="AH836" s="27"/>
      <c r="AI836" s="27"/>
      <c r="AJ836" s="27"/>
      <c r="AK836" s="27"/>
      <c r="AL836" s="27"/>
      <c r="AM836" s="27"/>
      <c r="AN836" s="27"/>
      <c r="AO836" s="27"/>
      <c r="AP836" s="27"/>
      <c r="AQ836" s="27"/>
      <c r="AR836" s="27"/>
      <c r="AS836" s="27"/>
      <c r="AT836" s="27"/>
      <c r="AU836" s="27"/>
      <c r="AV836" s="27"/>
      <c r="AW836" s="27"/>
      <c r="AX836" s="27"/>
      <c r="AY836" s="27"/>
      <c r="AZ836" s="27"/>
    </row>
    <row r="837" spans="3:52">
      <c r="C837" s="27"/>
      <c r="D837" s="27"/>
      <c r="E837" s="27"/>
      <c r="F837" s="27"/>
      <c r="G837" s="27"/>
      <c r="H837" s="27"/>
      <c r="I837" s="27"/>
      <c r="J837" s="27"/>
      <c r="K837" s="27"/>
      <c r="L837" s="27"/>
      <c r="M837" s="27"/>
      <c r="N837" s="27"/>
      <c r="O837" s="27"/>
      <c r="P837" s="27"/>
      <c r="Q837" s="27"/>
      <c r="U837" s="27"/>
      <c r="V837" s="27"/>
      <c r="W837" s="27"/>
      <c r="X837" s="27"/>
      <c r="Y837" s="27"/>
      <c r="Z837" s="27"/>
      <c r="AA837" s="27"/>
      <c r="AB837" s="27"/>
      <c r="AC837" s="27"/>
      <c r="AD837" s="27"/>
      <c r="AE837" s="27"/>
      <c r="AF837" s="27"/>
      <c r="AG837" s="27"/>
      <c r="AH837" s="27"/>
      <c r="AI837" s="27"/>
      <c r="AJ837" s="27"/>
      <c r="AK837" s="27"/>
      <c r="AL837" s="27"/>
      <c r="AM837" s="27"/>
      <c r="AN837" s="27"/>
      <c r="AO837" s="27"/>
      <c r="AP837" s="27"/>
      <c r="AQ837" s="27"/>
      <c r="AR837" s="27"/>
      <c r="AS837" s="27"/>
      <c r="AT837" s="27"/>
      <c r="AU837" s="27"/>
      <c r="AV837" s="27"/>
      <c r="AW837" s="27"/>
      <c r="AX837" s="27"/>
      <c r="AY837" s="27"/>
      <c r="AZ837" s="27"/>
    </row>
    <row r="838" spans="3:52">
      <c r="C838" s="27"/>
      <c r="D838" s="27"/>
      <c r="E838" s="27"/>
      <c r="F838" s="27"/>
      <c r="G838" s="27"/>
      <c r="H838" s="27"/>
      <c r="I838" s="27"/>
      <c r="J838" s="27"/>
      <c r="K838" s="27"/>
      <c r="L838" s="27"/>
      <c r="M838" s="27"/>
      <c r="N838" s="27"/>
      <c r="O838" s="27"/>
      <c r="P838" s="27"/>
      <c r="Q838" s="27"/>
      <c r="U838" s="27"/>
      <c r="V838" s="27"/>
      <c r="W838" s="27"/>
      <c r="X838" s="27"/>
      <c r="Y838" s="27"/>
      <c r="Z838" s="27"/>
      <c r="AA838" s="27"/>
      <c r="AB838" s="27"/>
      <c r="AC838" s="27"/>
      <c r="AD838" s="27"/>
      <c r="AE838" s="27"/>
      <c r="AF838" s="27"/>
      <c r="AG838" s="27"/>
      <c r="AH838" s="27"/>
      <c r="AI838" s="27"/>
      <c r="AJ838" s="27"/>
      <c r="AK838" s="27"/>
      <c r="AL838" s="27"/>
      <c r="AM838" s="27"/>
      <c r="AN838" s="27"/>
      <c r="AO838" s="27"/>
      <c r="AP838" s="27"/>
      <c r="AQ838" s="27"/>
      <c r="AR838" s="27"/>
      <c r="AS838" s="27"/>
      <c r="AT838" s="27"/>
      <c r="AU838" s="27"/>
      <c r="AV838" s="27"/>
      <c r="AW838" s="27"/>
      <c r="AX838" s="27"/>
      <c r="AY838" s="27"/>
      <c r="AZ838" s="27"/>
    </row>
    <row r="839" spans="3:52">
      <c r="C839" s="27"/>
      <c r="D839" s="27"/>
      <c r="E839" s="27"/>
      <c r="F839" s="27"/>
      <c r="G839" s="27"/>
      <c r="H839" s="27"/>
      <c r="I839" s="27"/>
      <c r="J839" s="27"/>
      <c r="K839" s="27"/>
      <c r="L839" s="27"/>
      <c r="M839" s="27"/>
      <c r="N839" s="27"/>
      <c r="O839" s="27"/>
      <c r="P839" s="27"/>
      <c r="Q839" s="27"/>
      <c r="U839" s="27"/>
      <c r="V839" s="27"/>
      <c r="W839" s="27"/>
      <c r="X839" s="27"/>
      <c r="Y839" s="27"/>
      <c r="Z839" s="27"/>
      <c r="AA839" s="27"/>
      <c r="AB839" s="27"/>
      <c r="AC839" s="27"/>
      <c r="AD839" s="27"/>
      <c r="AE839" s="27"/>
      <c r="AF839" s="27"/>
      <c r="AG839" s="27"/>
      <c r="AH839" s="27"/>
      <c r="AI839" s="27"/>
      <c r="AJ839" s="27"/>
      <c r="AK839" s="27"/>
      <c r="AL839" s="27"/>
      <c r="AM839" s="27"/>
      <c r="AN839" s="27"/>
      <c r="AO839" s="27"/>
      <c r="AP839" s="27"/>
      <c r="AQ839" s="27"/>
      <c r="AR839" s="27"/>
      <c r="AS839" s="27"/>
      <c r="AT839" s="27"/>
      <c r="AU839" s="27"/>
      <c r="AV839" s="27"/>
      <c r="AW839" s="27"/>
      <c r="AX839" s="27"/>
      <c r="AY839" s="27"/>
      <c r="AZ839" s="27"/>
    </row>
    <row r="840" spans="3:52">
      <c r="C840" s="27"/>
      <c r="D840" s="27"/>
      <c r="E840" s="27"/>
      <c r="F840" s="27"/>
      <c r="G840" s="27"/>
      <c r="H840" s="27"/>
      <c r="I840" s="27"/>
      <c r="J840" s="27"/>
      <c r="K840" s="27"/>
      <c r="L840" s="27"/>
      <c r="M840" s="27"/>
      <c r="N840" s="27"/>
      <c r="O840" s="27"/>
      <c r="P840" s="27"/>
      <c r="Q840" s="27"/>
      <c r="U840" s="27"/>
      <c r="V840" s="27"/>
      <c r="W840" s="27"/>
      <c r="X840" s="27"/>
      <c r="Y840" s="27"/>
      <c r="Z840" s="27"/>
      <c r="AA840" s="27"/>
      <c r="AB840" s="27"/>
      <c r="AC840" s="27"/>
      <c r="AD840" s="27"/>
      <c r="AE840" s="27"/>
      <c r="AF840" s="27"/>
      <c r="AG840" s="27"/>
      <c r="AH840" s="27"/>
      <c r="AI840" s="27"/>
      <c r="AJ840" s="27"/>
      <c r="AK840" s="27"/>
      <c r="AL840" s="27"/>
      <c r="AM840" s="27"/>
      <c r="AN840" s="27"/>
      <c r="AO840" s="27"/>
      <c r="AP840" s="27"/>
      <c r="AQ840" s="27"/>
      <c r="AR840" s="27"/>
      <c r="AS840" s="27"/>
      <c r="AT840" s="27"/>
      <c r="AU840" s="27"/>
      <c r="AV840" s="27"/>
      <c r="AW840" s="27"/>
      <c r="AX840" s="27"/>
      <c r="AY840" s="27"/>
      <c r="AZ840" s="27"/>
    </row>
    <row r="841" spans="3:52">
      <c r="C841" s="27"/>
      <c r="D841" s="27"/>
      <c r="E841" s="27"/>
      <c r="F841" s="27"/>
      <c r="G841" s="27"/>
      <c r="H841" s="27"/>
      <c r="I841" s="27"/>
      <c r="J841" s="27"/>
      <c r="K841" s="27"/>
      <c r="L841" s="27"/>
      <c r="M841" s="27"/>
      <c r="N841" s="27"/>
      <c r="O841" s="27"/>
      <c r="P841" s="27"/>
      <c r="Q841" s="27"/>
      <c r="U841" s="27"/>
      <c r="V841" s="27"/>
      <c r="W841" s="27"/>
      <c r="X841" s="27"/>
      <c r="Y841" s="27"/>
      <c r="Z841" s="27"/>
      <c r="AA841" s="27"/>
      <c r="AB841" s="27"/>
      <c r="AC841" s="27"/>
      <c r="AD841" s="27"/>
      <c r="AE841" s="27"/>
      <c r="AF841" s="27"/>
      <c r="AG841" s="27"/>
      <c r="AH841" s="27"/>
      <c r="AI841" s="27"/>
      <c r="AJ841" s="27"/>
      <c r="AK841" s="27"/>
      <c r="AL841" s="27"/>
      <c r="AM841" s="27"/>
      <c r="AN841" s="27"/>
      <c r="AO841" s="27"/>
      <c r="AP841" s="27"/>
      <c r="AQ841" s="27"/>
      <c r="AR841" s="27"/>
      <c r="AS841" s="27"/>
      <c r="AT841" s="27"/>
      <c r="AU841" s="27"/>
      <c r="AV841" s="27"/>
      <c r="AW841" s="27"/>
      <c r="AX841" s="27"/>
      <c r="AY841" s="27"/>
      <c r="AZ841" s="27"/>
    </row>
    <row r="842" spans="3:52">
      <c r="C842" s="27"/>
      <c r="D842" s="27"/>
      <c r="E842" s="27"/>
      <c r="F842" s="27"/>
      <c r="G842" s="27"/>
      <c r="H842" s="27"/>
      <c r="I842" s="27"/>
      <c r="J842" s="27"/>
      <c r="K842" s="27"/>
      <c r="L842" s="27"/>
      <c r="M842" s="27"/>
      <c r="N842" s="27"/>
      <c r="O842" s="27"/>
      <c r="P842" s="27"/>
      <c r="Q842" s="27"/>
      <c r="U842" s="27"/>
      <c r="V842" s="27"/>
      <c r="W842" s="27"/>
      <c r="X842" s="27"/>
      <c r="Y842" s="27"/>
      <c r="Z842" s="27"/>
      <c r="AA842" s="27"/>
      <c r="AB842" s="27"/>
      <c r="AC842" s="27"/>
      <c r="AD842" s="27"/>
      <c r="AE842" s="27"/>
      <c r="AF842" s="27"/>
      <c r="AG842" s="27"/>
      <c r="AH842" s="27"/>
      <c r="AI842" s="27"/>
      <c r="AJ842" s="27"/>
      <c r="AK842" s="27"/>
      <c r="AL842" s="27"/>
      <c r="AM842" s="27"/>
      <c r="AN842" s="27"/>
      <c r="AO842" s="27"/>
      <c r="AP842" s="27"/>
      <c r="AQ842" s="27"/>
      <c r="AR842" s="27"/>
      <c r="AS842" s="27"/>
      <c r="AT842" s="27"/>
      <c r="AU842" s="27"/>
      <c r="AV842" s="27"/>
      <c r="AW842" s="27"/>
      <c r="AX842" s="27"/>
      <c r="AY842" s="27"/>
      <c r="AZ842" s="27"/>
    </row>
    <row r="843" spans="3:52">
      <c r="C843" s="27"/>
      <c r="D843" s="27"/>
      <c r="E843" s="27"/>
      <c r="F843" s="27"/>
      <c r="G843" s="27"/>
      <c r="H843" s="27"/>
      <c r="I843" s="27"/>
      <c r="J843" s="27"/>
      <c r="K843" s="27"/>
      <c r="L843" s="27"/>
      <c r="M843" s="27"/>
      <c r="N843" s="27"/>
      <c r="O843" s="27"/>
      <c r="P843" s="27"/>
      <c r="Q843" s="27"/>
      <c r="U843" s="27"/>
      <c r="V843" s="27"/>
      <c r="W843" s="27"/>
      <c r="X843" s="27"/>
      <c r="Y843" s="27"/>
      <c r="Z843" s="27"/>
      <c r="AA843" s="27"/>
      <c r="AB843" s="27"/>
      <c r="AC843" s="27"/>
      <c r="AD843" s="27"/>
      <c r="AE843" s="27"/>
      <c r="AF843" s="27"/>
      <c r="AG843" s="27"/>
      <c r="AH843" s="27"/>
      <c r="AI843" s="27"/>
      <c r="AJ843" s="27"/>
      <c r="AK843" s="27"/>
      <c r="AL843" s="27"/>
      <c r="AM843" s="27"/>
      <c r="AN843" s="27"/>
      <c r="AO843" s="27"/>
      <c r="AP843" s="27"/>
      <c r="AQ843" s="27"/>
      <c r="AR843" s="27"/>
      <c r="AS843" s="27"/>
      <c r="AT843" s="27"/>
      <c r="AU843" s="27"/>
      <c r="AV843" s="27"/>
      <c r="AW843" s="27"/>
      <c r="AX843" s="27"/>
      <c r="AY843" s="27"/>
      <c r="AZ843" s="27"/>
    </row>
    <row r="844" spans="3:52">
      <c r="C844" s="27"/>
      <c r="D844" s="27"/>
      <c r="E844" s="27"/>
      <c r="F844" s="27"/>
      <c r="G844" s="27"/>
      <c r="H844" s="27"/>
      <c r="I844" s="27"/>
      <c r="J844" s="27"/>
      <c r="K844" s="27"/>
      <c r="L844" s="27"/>
      <c r="M844" s="27"/>
      <c r="N844" s="27"/>
      <c r="O844" s="27"/>
      <c r="P844" s="27"/>
      <c r="Q844" s="27"/>
      <c r="U844" s="27"/>
      <c r="V844" s="27"/>
      <c r="W844" s="27"/>
      <c r="X844" s="27"/>
      <c r="Y844" s="27"/>
      <c r="Z844" s="27"/>
      <c r="AA844" s="27"/>
      <c r="AB844" s="27"/>
      <c r="AC844" s="27"/>
      <c r="AD844" s="27"/>
      <c r="AE844" s="27"/>
      <c r="AF844" s="27"/>
      <c r="AG844" s="27"/>
      <c r="AH844" s="27"/>
      <c r="AI844" s="27"/>
      <c r="AJ844" s="27"/>
      <c r="AK844" s="27"/>
      <c r="AL844" s="27"/>
      <c r="AM844" s="27"/>
      <c r="AN844" s="27"/>
      <c r="AO844" s="27"/>
      <c r="AP844" s="27"/>
      <c r="AQ844" s="27"/>
      <c r="AR844" s="27"/>
      <c r="AS844" s="27"/>
      <c r="AT844" s="27"/>
      <c r="AU844" s="27"/>
      <c r="AV844" s="27"/>
      <c r="AW844" s="27"/>
      <c r="AX844" s="27"/>
      <c r="AY844" s="27"/>
      <c r="AZ844" s="27"/>
    </row>
    <row r="845" spans="3:52">
      <c r="C845" s="27"/>
      <c r="D845" s="27"/>
      <c r="E845" s="27"/>
      <c r="F845" s="27"/>
      <c r="G845" s="27"/>
      <c r="H845" s="27"/>
      <c r="I845" s="27"/>
      <c r="J845" s="27"/>
      <c r="K845" s="27"/>
      <c r="L845" s="27"/>
      <c r="M845" s="27"/>
      <c r="N845" s="27"/>
      <c r="O845" s="27"/>
      <c r="P845" s="27"/>
      <c r="Q845" s="27"/>
      <c r="U845" s="27"/>
      <c r="V845" s="27"/>
      <c r="W845" s="27"/>
      <c r="X845" s="27"/>
      <c r="Y845" s="27"/>
      <c r="Z845" s="27"/>
      <c r="AA845" s="27"/>
      <c r="AB845" s="27"/>
      <c r="AC845" s="27"/>
      <c r="AD845" s="27"/>
      <c r="AE845" s="27"/>
      <c r="AF845" s="27"/>
      <c r="AG845" s="27"/>
      <c r="AH845" s="27"/>
      <c r="AI845" s="27"/>
      <c r="AJ845" s="27"/>
      <c r="AK845" s="27"/>
      <c r="AL845" s="27"/>
      <c r="AM845" s="27"/>
      <c r="AN845" s="27"/>
      <c r="AO845" s="27"/>
      <c r="AP845" s="27"/>
      <c r="AQ845" s="27"/>
      <c r="AR845" s="27"/>
      <c r="AS845" s="27"/>
      <c r="AT845" s="27"/>
      <c r="AU845" s="27"/>
      <c r="AV845" s="27"/>
      <c r="AW845" s="27"/>
      <c r="AX845" s="27"/>
      <c r="AY845" s="27"/>
      <c r="AZ845" s="27"/>
    </row>
    <row r="846" spans="3:52">
      <c r="C846" s="27"/>
      <c r="D846" s="27"/>
      <c r="E846" s="27"/>
      <c r="F846" s="27"/>
      <c r="G846" s="27"/>
      <c r="H846" s="27"/>
      <c r="I846" s="27"/>
      <c r="J846" s="27"/>
      <c r="K846" s="27"/>
      <c r="L846" s="27"/>
      <c r="M846" s="27"/>
      <c r="N846" s="27"/>
      <c r="O846" s="27"/>
      <c r="P846" s="27"/>
      <c r="Q846" s="27"/>
      <c r="U846" s="27"/>
      <c r="V846" s="27"/>
      <c r="W846" s="27"/>
      <c r="X846" s="27"/>
      <c r="Y846" s="27"/>
      <c r="Z846" s="27"/>
      <c r="AA846" s="27"/>
      <c r="AB846" s="27"/>
      <c r="AC846" s="27"/>
      <c r="AD846" s="27"/>
      <c r="AE846" s="27"/>
      <c r="AF846" s="27"/>
      <c r="AG846" s="27"/>
      <c r="AH846" s="27"/>
      <c r="AI846" s="27"/>
      <c r="AJ846" s="27"/>
      <c r="AK846" s="27"/>
      <c r="AL846" s="27"/>
      <c r="AM846" s="27"/>
      <c r="AN846" s="27"/>
      <c r="AO846" s="27"/>
      <c r="AP846" s="27"/>
      <c r="AQ846" s="27"/>
      <c r="AR846" s="27"/>
      <c r="AS846" s="27"/>
      <c r="AT846" s="27"/>
      <c r="AU846" s="27"/>
      <c r="AV846" s="27"/>
      <c r="AW846" s="27"/>
      <c r="AX846" s="27"/>
      <c r="AY846" s="27"/>
      <c r="AZ846" s="27"/>
    </row>
    <row r="847" spans="3:52">
      <c r="C847" s="27"/>
      <c r="D847" s="27"/>
      <c r="E847" s="27"/>
      <c r="F847" s="27"/>
      <c r="G847" s="27"/>
      <c r="H847" s="27"/>
      <c r="I847" s="27"/>
      <c r="J847" s="27"/>
      <c r="K847" s="27"/>
      <c r="L847" s="27"/>
      <c r="M847" s="27"/>
      <c r="N847" s="27"/>
      <c r="O847" s="27"/>
      <c r="P847" s="27"/>
      <c r="Q847" s="27"/>
      <c r="U847" s="27"/>
      <c r="V847" s="27"/>
      <c r="W847" s="27"/>
      <c r="X847" s="27"/>
      <c r="Y847" s="27"/>
      <c r="Z847" s="27"/>
      <c r="AA847" s="27"/>
      <c r="AB847" s="27"/>
      <c r="AC847" s="27"/>
      <c r="AD847" s="27"/>
      <c r="AE847" s="27"/>
      <c r="AF847" s="27"/>
      <c r="AG847" s="27"/>
      <c r="AH847" s="27"/>
      <c r="AI847" s="27"/>
      <c r="AJ847" s="27"/>
      <c r="AK847" s="27"/>
      <c r="AL847" s="27"/>
      <c r="AM847" s="27"/>
      <c r="AN847" s="27"/>
      <c r="AO847" s="27"/>
      <c r="AP847" s="27"/>
      <c r="AQ847" s="27"/>
      <c r="AR847" s="27"/>
      <c r="AS847" s="27"/>
      <c r="AT847" s="27"/>
      <c r="AU847" s="27"/>
      <c r="AV847" s="27"/>
      <c r="AW847" s="27"/>
      <c r="AX847" s="27"/>
      <c r="AY847" s="27"/>
      <c r="AZ847" s="27"/>
    </row>
    <row r="848" spans="3:52">
      <c r="C848" s="27"/>
      <c r="D848" s="27"/>
      <c r="E848" s="27"/>
      <c r="F848" s="27"/>
      <c r="G848" s="27"/>
      <c r="H848" s="27"/>
      <c r="I848" s="27"/>
      <c r="J848" s="27"/>
      <c r="K848" s="27"/>
      <c r="L848" s="27"/>
      <c r="M848" s="27"/>
      <c r="N848" s="27"/>
      <c r="O848" s="27"/>
      <c r="P848" s="27"/>
      <c r="Q848" s="27"/>
      <c r="U848" s="27"/>
      <c r="V848" s="27"/>
      <c r="W848" s="27"/>
      <c r="X848" s="27"/>
      <c r="Y848" s="27"/>
      <c r="Z848" s="27"/>
      <c r="AA848" s="27"/>
      <c r="AB848" s="27"/>
      <c r="AC848" s="27"/>
      <c r="AD848" s="27"/>
      <c r="AE848" s="27"/>
      <c r="AF848" s="27"/>
      <c r="AG848" s="27"/>
      <c r="AH848" s="27"/>
      <c r="AI848" s="27"/>
      <c r="AJ848" s="27"/>
      <c r="AK848" s="27"/>
      <c r="AL848" s="27"/>
      <c r="AM848" s="27"/>
      <c r="AN848" s="27"/>
      <c r="AO848" s="27"/>
      <c r="AP848" s="27"/>
      <c r="AQ848" s="27"/>
      <c r="AR848" s="27"/>
      <c r="AS848" s="27"/>
      <c r="AT848" s="27"/>
      <c r="AU848" s="27"/>
      <c r="AV848" s="27"/>
      <c r="AW848" s="27"/>
      <c r="AX848" s="27"/>
      <c r="AY848" s="27"/>
      <c r="AZ848" s="27"/>
    </row>
    <row r="849" spans="3:52">
      <c r="C849" s="27"/>
      <c r="D849" s="27"/>
      <c r="E849" s="27"/>
      <c r="F849" s="27"/>
      <c r="G849" s="27"/>
      <c r="H849" s="27"/>
      <c r="I849" s="27"/>
      <c r="J849" s="27"/>
      <c r="K849" s="27"/>
      <c r="L849" s="27"/>
      <c r="M849" s="27"/>
      <c r="N849" s="27"/>
      <c r="O849" s="27"/>
      <c r="P849" s="27"/>
      <c r="Q849" s="27"/>
      <c r="U849" s="27"/>
      <c r="V849" s="27"/>
      <c r="W849" s="27"/>
      <c r="X849" s="27"/>
      <c r="Y849" s="27"/>
      <c r="Z849" s="27"/>
      <c r="AA849" s="27"/>
      <c r="AB849" s="27"/>
      <c r="AC849" s="27"/>
      <c r="AD849" s="27"/>
      <c r="AE849" s="27"/>
      <c r="AF849" s="27"/>
      <c r="AG849" s="27"/>
      <c r="AH849" s="27"/>
      <c r="AI849" s="27"/>
      <c r="AJ849" s="27"/>
      <c r="AK849" s="27"/>
      <c r="AL849" s="27"/>
      <c r="AM849" s="27"/>
      <c r="AN849" s="27"/>
      <c r="AO849" s="27"/>
      <c r="AP849" s="27"/>
      <c r="AQ849" s="27"/>
      <c r="AR849" s="27"/>
      <c r="AS849" s="27"/>
      <c r="AT849" s="27"/>
      <c r="AU849" s="27"/>
      <c r="AV849" s="27"/>
      <c r="AW849" s="27"/>
      <c r="AX849" s="27"/>
      <c r="AY849" s="27"/>
      <c r="AZ849" s="27"/>
    </row>
    <row r="850" spans="3:52">
      <c r="C850" s="27"/>
      <c r="D850" s="27"/>
      <c r="E850" s="27"/>
      <c r="F850" s="27"/>
      <c r="G850" s="27"/>
      <c r="H850" s="27"/>
      <c r="I850" s="27"/>
      <c r="J850" s="27"/>
      <c r="K850" s="27"/>
      <c r="L850" s="27"/>
      <c r="M850" s="27"/>
      <c r="N850" s="27"/>
      <c r="O850" s="27"/>
      <c r="P850" s="27"/>
      <c r="Q850" s="27"/>
      <c r="U850" s="27"/>
      <c r="V850" s="27"/>
      <c r="W850" s="27"/>
      <c r="X850" s="27"/>
      <c r="Y850" s="27"/>
      <c r="Z850" s="27"/>
      <c r="AA850" s="27"/>
      <c r="AB850" s="27"/>
      <c r="AC850" s="27"/>
      <c r="AD850" s="27"/>
      <c r="AE850" s="27"/>
      <c r="AF850" s="27"/>
      <c r="AG850" s="27"/>
      <c r="AH850" s="27"/>
      <c r="AI850" s="27"/>
      <c r="AJ850" s="27"/>
      <c r="AK850" s="27"/>
      <c r="AL850" s="27"/>
      <c r="AM850" s="27"/>
      <c r="AN850" s="27"/>
      <c r="AO850" s="27"/>
      <c r="AP850" s="27"/>
      <c r="AQ850" s="27"/>
      <c r="AR850" s="27"/>
      <c r="AS850" s="27"/>
      <c r="AT850" s="27"/>
      <c r="AU850" s="27"/>
      <c r="AV850" s="27"/>
      <c r="AW850" s="27"/>
      <c r="AX850" s="27"/>
      <c r="AY850" s="27"/>
      <c r="AZ850" s="27"/>
    </row>
    <row r="851" spans="3:52">
      <c r="C851" s="27"/>
      <c r="D851" s="27"/>
      <c r="E851" s="27"/>
      <c r="F851" s="27"/>
      <c r="G851" s="27"/>
      <c r="H851" s="27"/>
      <c r="I851" s="27"/>
      <c r="J851" s="27"/>
      <c r="K851" s="27"/>
      <c r="L851" s="27"/>
      <c r="M851" s="27"/>
      <c r="N851" s="27"/>
      <c r="O851" s="27"/>
      <c r="P851" s="27"/>
      <c r="Q851" s="27"/>
      <c r="U851" s="27"/>
      <c r="V851" s="27"/>
      <c r="W851" s="27"/>
      <c r="X851" s="27"/>
      <c r="Y851" s="27"/>
      <c r="Z851" s="27"/>
      <c r="AA851" s="27"/>
      <c r="AB851" s="27"/>
      <c r="AC851" s="27"/>
      <c r="AD851" s="27"/>
      <c r="AE851" s="27"/>
      <c r="AF851" s="27"/>
      <c r="AG851" s="27"/>
      <c r="AH851" s="27"/>
      <c r="AI851" s="27"/>
      <c r="AJ851" s="27"/>
      <c r="AK851" s="27"/>
      <c r="AL851" s="27"/>
      <c r="AM851" s="27"/>
      <c r="AN851" s="27"/>
      <c r="AO851" s="27"/>
      <c r="AP851" s="27"/>
      <c r="AQ851" s="27"/>
      <c r="AR851" s="27"/>
      <c r="AS851" s="27"/>
      <c r="AT851" s="27"/>
      <c r="AU851" s="27"/>
      <c r="AV851" s="27"/>
      <c r="AW851" s="27"/>
      <c r="AX851" s="27"/>
      <c r="AY851" s="27"/>
      <c r="AZ851" s="27"/>
    </row>
    <row r="852" spans="3:52">
      <c r="C852" s="27"/>
      <c r="D852" s="27"/>
      <c r="E852" s="27"/>
      <c r="F852" s="27"/>
      <c r="G852" s="27"/>
      <c r="H852" s="27"/>
      <c r="I852" s="27"/>
      <c r="J852" s="27"/>
      <c r="K852" s="27"/>
      <c r="L852" s="27"/>
      <c r="M852" s="27"/>
      <c r="N852" s="27"/>
      <c r="O852" s="27"/>
      <c r="P852" s="27"/>
      <c r="Q852" s="27"/>
      <c r="U852" s="27"/>
      <c r="V852" s="27"/>
      <c r="W852" s="27"/>
      <c r="X852" s="27"/>
      <c r="Y852" s="27"/>
      <c r="Z852" s="27"/>
      <c r="AA852" s="27"/>
      <c r="AB852" s="27"/>
      <c r="AC852" s="27"/>
      <c r="AD852" s="27"/>
      <c r="AE852" s="27"/>
      <c r="AF852" s="27"/>
      <c r="AG852" s="27"/>
      <c r="AH852" s="27"/>
      <c r="AI852" s="27"/>
      <c r="AJ852" s="27"/>
      <c r="AK852" s="27"/>
      <c r="AL852" s="27"/>
      <c r="AM852" s="27"/>
      <c r="AN852" s="27"/>
      <c r="AO852" s="27"/>
      <c r="AP852" s="27"/>
      <c r="AQ852" s="27"/>
      <c r="AR852" s="27"/>
      <c r="AS852" s="27"/>
      <c r="AT852" s="27"/>
      <c r="AU852" s="27"/>
      <c r="AV852" s="27"/>
      <c r="AW852" s="27"/>
      <c r="AX852" s="27"/>
      <c r="AY852" s="27"/>
      <c r="AZ852" s="27"/>
    </row>
    <row r="853" spans="3:52">
      <c r="C853" s="27"/>
      <c r="D853" s="27"/>
      <c r="E853" s="27"/>
      <c r="F853" s="27"/>
      <c r="G853" s="27"/>
      <c r="H853" s="27"/>
      <c r="I853" s="27"/>
      <c r="J853" s="27"/>
      <c r="K853" s="27"/>
      <c r="L853" s="27"/>
      <c r="M853" s="27"/>
      <c r="N853" s="27"/>
      <c r="O853" s="27"/>
      <c r="P853" s="27"/>
      <c r="Q853" s="27"/>
      <c r="U853" s="27"/>
      <c r="V853" s="27"/>
      <c r="W853" s="27"/>
      <c r="X853" s="27"/>
      <c r="Y853" s="27"/>
      <c r="Z853" s="27"/>
      <c r="AA853" s="27"/>
      <c r="AB853" s="27"/>
      <c r="AC853" s="27"/>
      <c r="AD853" s="27"/>
      <c r="AE853" s="27"/>
      <c r="AF853" s="27"/>
      <c r="AG853" s="27"/>
      <c r="AH853" s="27"/>
      <c r="AI853" s="27"/>
      <c r="AJ853" s="27"/>
      <c r="AK853" s="27"/>
      <c r="AL853" s="27"/>
      <c r="AM853" s="27"/>
      <c r="AN853" s="27"/>
      <c r="AO853" s="27"/>
      <c r="AP853" s="27"/>
      <c r="AQ853" s="27"/>
      <c r="AR853" s="27"/>
      <c r="AS853" s="27"/>
      <c r="AT853" s="27"/>
      <c r="AU853" s="27"/>
      <c r="AV853" s="27"/>
      <c r="AW853" s="27"/>
      <c r="AX853" s="27"/>
      <c r="AY853" s="27"/>
      <c r="AZ853" s="27"/>
    </row>
    <row r="854" spans="3:52">
      <c r="C854" s="27"/>
      <c r="D854" s="27"/>
      <c r="E854" s="27"/>
      <c r="F854" s="27"/>
      <c r="G854" s="27"/>
      <c r="H854" s="27"/>
      <c r="I854" s="27"/>
      <c r="J854" s="27"/>
      <c r="K854" s="27"/>
      <c r="L854" s="27"/>
      <c r="M854" s="27"/>
      <c r="N854" s="27"/>
      <c r="O854" s="27"/>
      <c r="P854" s="27"/>
      <c r="Q854" s="27"/>
      <c r="U854" s="27"/>
      <c r="V854" s="27"/>
      <c r="W854" s="27"/>
      <c r="X854" s="27"/>
      <c r="Y854" s="27"/>
      <c r="Z854" s="27"/>
      <c r="AA854" s="27"/>
      <c r="AB854" s="27"/>
      <c r="AC854" s="27"/>
      <c r="AD854" s="27"/>
      <c r="AE854" s="27"/>
      <c r="AF854" s="27"/>
      <c r="AG854" s="27"/>
      <c r="AH854" s="27"/>
      <c r="AI854" s="27"/>
      <c r="AJ854" s="27"/>
      <c r="AK854" s="27"/>
      <c r="AL854" s="27"/>
      <c r="AM854" s="27"/>
      <c r="AN854" s="27"/>
      <c r="AO854" s="27"/>
      <c r="AP854" s="27"/>
      <c r="AQ854" s="27"/>
      <c r="AR854" s="27"/>
      <c r="AS854" s="27"/>
      <c r="AT854" s="27"/>
      <c r="AU854" s="27"/>
      <c r="AV854" s="27"/>
      <c r="AW854" s="27"/>
      <c r="AX854" s="27"/>
      <c r="AY854" s="27"/>
      <c r="AZ854" s="27"/>
    </row>
    <row r="855" spans="3:52">
      <c r="C855" s="27"/>
      <c r="D855" s="27"/>
      <c r="E855" s="27"/>
      <c r="F855" s="27"/>
      <c r="G855" s="27"/>
      <c r="H855" s="27"/>
      <c r="I855" s="27"/>
      <c r="J855" s="27"/>
      <c r="K855" s="27"/>
      <c r="L855" s="27"/>
      <c r="M855" s="27"/>
      <c r="N855" s="27"/>
      <c r="O855" s="27"/>
      <c r="P855" s="27"/>
      <c r="Q855" s="27"/>
      <c r="U855" s="27"/>
      <c r="V855" s="27"/>
      <c r="W855" s="27"/>
      <c r="X855" s="27"/>
      <c r="Y855" s="27"/>
      <c r="Z855" s="27"/>
      <c r="AA855" s="27"/>
      <c r="AB855" s="27"/>
      <c r="AC855" s="27"/>
      <c r="AD855" s="27"/>
      <c r="AE855" s="27"/>
      <c r="AF855" s="27"/>
      <c r="AG855" s="27"/>
      <c r="AH855" s="27"/>
      <c r="AI855" s="27"/>
      <c r="AJ855" s="27"/>
      <c r="AK855" s="27"/>
      <c r="AL855" s="27"/>
      <c r="AM855" s="27"/>
      <c r="AN855" s="27"/>
      <c r="AO855" s="27"/>
      <c r="AP855" s="27"/>
      <c r="AQ855" s="27"/>
      <c r="AR855" s="27"/>
      <c r="AS855" s="27"/>
      <c r="AT855" s="27"/>
      <c r="AU855" s="27"/>
      <c r="AV855" s="27"/>
      <c r="AW855" s="27"/>
      <c r="AX855" s="27"/>
      <c r="AY855" s="27"/>
      <c r="AZ855" s="27"/>
    </row>
    <row r="856" spans="3:52">
      <c r="C856" s="27"/>
      <c r="D856" s="27"/>
      <c r="E856" s="27"/>
      <c r="F856" s="27"/>
      <c r="G856" s="27"/>
      <c r="H856" s="27"/>
      <c r="I856" s="27"/>
      <c r="J856" s="27"/>
      <c r="K856" s="27"/>
      <c r="L856" s="27"/>
      <c r="M856" s="27"/>
      <c r="N856" s="27"/>
      <c r="O856" s="27"/>
      <c r="P856" s="27"/>
      <c r="Q856" s="27"/>
      <c r="U856" s="27"/>
      <c r="V856" s="27"/>
      <c r="W856" s="27"/>
      <c r="X856" s="27"/>
      <c r="Y856" s="27"/>
      <c r="Z856" s="27"/>
      <c r="AA856" s="27"/>
      <c r="AB856" s="27"/>
      <c r="AC856" s="27"/>
      <c r="AD856" s="27"/>
      <c r="AE856" s="27"/>
      <c r="AF856" s="27"/>
      <c r="AG856" s="27"/>
      <c r="AH856" s="27"/>
      <c r="AI856" s="27"/>
      <c r="AJ856" s="27"/>
      <c r="AK856" s="27"/>
      <c r="AL856" s="27"/>
      <c r="AM856" s="27"/>
      <c r="AN856" s="27"/>
      <c r="AO856" s="27"/>
      <c r="AP856" s="27"/>
      <c r="AQ856" s="27"/>
      <c r="AR856" s="27"/>
      <c r="AS856" s="27"/>
      <c r="AT856" s="27"/>
      <c r="AU856" s="27"/>
      <c r="AV856" s="27"/>
      <c r="AW856" s="27"/>
      <c r="AX856" s="27"/>
      <c r="AY856" s="27"/>
      <c r="AZ856" s="27"/>
    </row>
    <row r="857" spans="3:52">
      <c r="C857" s="27"/>
      <c r="D857" s="27"/>
      <c r="E857" s="27"/>
      <c r="F857" s="27"/>
      <c r="G857" s="27"/>
      <c r="H857" s="27"/>
      <c r="I857" s="27"/>
      <c r="J857" s="27"/>
      <c r="K857" s="27"/>
      <c r="L857" s="27"/>
      <c r="M857" s="27"/>
      <c r="N857" s="27"/>
      <c r="O857" s="27"/>
      <c r="P857" s="27"/>
      <c r="Q857" s="27"/>
      <c r="U857" s="27"/>
      <c r="V857" s="27"/>
      <c r="W857" s="27"/>
      <c r="X857" s="27"/>
      <c r="Y857" s="27"/>
      <c r="Z857" s="27"/>
      <c r="AA857" s="27"/>
      <c r="AB857" s="27"/>
      <c r="AC857" s="27"/>
      <c r="AD857" s="27"/>
      <c r="AE857" s="27"/>
      <c r="AF857" s="27"/>
      <c r="AG857" s="27"/>
      <c r="AH857" s="27"/>
      <c r="AI857" s="27"/>
      <c r="AJ857" s="27"/>
      <c r="AK857" s="27"/>
      <c r="AL857" s="27"/>
      <c r="AM857" s="27"/>
      <c r="AN857" s="27"/>
      <c r="AO857" s="27"/>
      <c r="AP857" s="27"/>
      <c r="AQ857" s="27"/>
      <c r="AR857" s="27"/>
      <c r="AS857" s="27"/>
      <c r="AT857" s="27"/>
      <c r="AU857" s="27"/>
      <c r="AV857" s="27"/>
      <c r="AW857" s="27"/>
      <c r="AX857" s="27"/>
      <c r="AY857" s="27"/>
      <c r="AZ857" s="27"/>
    </row>
    <row r="858" spans="3:52">
      <c r="C858" s="27"/>
      <c r="D858" s="27"/>
      <c r="E858" s="27"/>
      <c r="F858" s="27"/>
      <c r="G858" s="27"/>
      <c r="H858" s="27"/>
      <c r="I858" s="27"/>
      <c r="J858" s="27"/>
      <c r="K858" s="27"/>
      <c r="L858" s="27"/>
      <c r="M858" s="27"/>
      <c r="N858" s="27"/>
      <c r="O858" s="27"/>
      <c r="P858" s="27"/>
      <c r="Q858" s="27"/>
      <c r="U858" s="27"/>
      <c r="V858" s="27"/>
      <c r="W858" s="27"/>
      <c r="X858" s="27"/>
      <c r="Y858" s="27"/>
      <c r="Z858" s="27"/>
      <c r="AA858" s="27"/>
      <c r="AB858" s="27"/>
      <c r="AC858" s="27"/>
      <c r="AD858" s="27"/>
      <c r="AE858" s="27"/>
      <c r="AF858" s="27"/>
      <c r="AG858" s="27"/>
      <c r="AH858" s="27"/>
      <c r="AI858" s="27"/>
      <c r="AJ858" s="27"/>
      <c r="AK858" s="27"/>
      <c r="AL858" s="27"/>
      <c r="AM858" s="27"/>
      <c r="AN858" s="27"/>
      <c r="AO858" s="27"/>
      <c r="AP858" s="27"/>
      <c r="AQ858" s="27"/>
      <c r="AR858" s="27"/>
      <c r="AS858" s="27"/>
      <c r="AT858" s="27"/>
      <c r="AU858" s="27"/>
      <c r="AV858" s="27"/>
      <c r="AW858" s="27"/>
      <c r="AX858" s="27"/>
      <c r="AY858" s="27"/>
      <c r="AZ858" s="27"/>
    </row>
    <row r="859" spans="3:52">
      <c r="C859" s="27"/>
      <c r="D859" s="27"/>
      <c r="E859" s="27"/>
      <c r="F859" s="27"/>
      <c r="G859" s="27"/>
      <c r="H859" s="27"/>
      <c r="I859" s="27"/>
      <c r="J859" s="27"/>
      <c r="K859" s="27"/>
      <c r="L859" s="27"/>
      <c r="M859" s="27"/>
      <c r="N859" s="27"/>
      <c r="O859" s="27"/>
      <c r="P859" s="27"/>
      <c r="Q859" s="27"/>
      <c r="U859" s="27"/>
      <c r="V859" s="27"/>
      <c r="W859" s="27"/>
      <c r="X859" s="27"/>
      <c r="Y859" s="27"/>
      <c r="Z859" s="27"/>
      <c r="AA859" s="27"/>
      <c r="AB859" s="27"/>
      <c r="AC859" s="27"/>
      <c r="AD859" s="27"/>
      <c r="AE859" s="27"/>
      <c r="AF859" s="27"/>
      <c r="AG859" s="27"/>
      <c r="AH859" s="27"/>
      <c r="AI859" s="27"/>
      <c r="AJ859" s="27"/>
      <c r="AK859" s="27"/>
      <c r="AL859" s="27"/>
      <c r="AM859" s="27"/>
      <c r="AN859" s="27"/>
      <c r="AO859" s="27"/>
      <c r="AP859" s="27"/>
      <c r="AQ859" s="27"/>
      <c r="AR859" s="27"/>
      <c r="AS859" s="27"/>
      <c r="AT859" s="27"/>
      <c r="AU859" s="27"/>
      <c r="AV859" s="27"/>
      <c r="AW859" s="27"/>
      <c r="AX859" s="27"/>
      <c r="AY859" s="27"/>
      <c r="AZ859" s="27"/>
    </row>
    <row r="860" spans="3:52">
      <c r="C860" s="27"/>
      <c r="D860" s="27"/>
      <c r="E860" s="27"/>
      <c r="F860" s="27"/>
      <c r="G860" s="27"/>
      <c r="H860" s="27"/>
      <c r="I860" s="27"/>
      <c r="J860" s="27"/>
      <c r="K860" s="27"/>
      <c r="L860" s="27"/>
      <c r="M860" s="27"/>
      <c r="N860" s="27"/>
      <c r="O860" s="27"/>
      <c r="P860" s="27"/>
      <c r="Q860" s="27"/>
      <c r="U860" s="27"/>
      <c r="V860" s="27"/>
      <c r="W860" s="27"/>
      <c r="X860" s="27"/>
      <c r="Y860" s="27"/>
      <c r="Z860" s="27"/>
      <c r="AA860" s="27"/>
      <c r="AB860" s="27"/>
      <c r="AC860" s="27"/>
      <c r="AD860" s="27"/>
      <c r="AE860" s="27"/>
      <c r="AF860" s="27"/>
      <c r="AG860" s="27"/>
      <c r="AH860" s="27"/>
      <c r="AI860" s="27"/>
      <c r="AJ860" s="27"/>
      <c r="AK860" s="27"/>
      <c r="AL860" s="27"/>
      <c r="AM860" s="27"/>
      <c r="AN860" s="27"/>
      <c r="AO860" s="27"/>
      <c r="AP860" s="27"/>
      <c r="AQ860" s="27"/>
      <c r="AR860" s="27"/>
      <c r="AS860" s="27"/>
      <c r="AT860" s="27"/>
      <c r="AU860" s="27"/>
      <c r="AV860" s="27"/>
      <c r="AW860" s="27"/>
      <c r="AX860" s="27"/>
      <c r="AY860" s="27"/>
      <c r="AZ860" s="27"/>
    </row>
    <row r="861" spans="3:52">
      <c r="C861" s="27"/>
      <c r="D861" s="27"/>
      <c r="E861" s="27"/>
      <c r="F861" s="27"/>
      <c r="G861" s="27"/>
      <c r="H861" s="27"/>
      <c r="I861" s="27"/>
      <c r="J861" s="27"/>
      <c r="K861" s="27"/>
      <c r="L861" s="27"/>
      <c r="M861" s="27"/>
      <c r="N861" s="27"/>
      <c r="O861" s="27"/>
      <c r="P861" s="27"/>
      <c r="Q861" s="27"/>
      <c r="U861" s="27"/>
      <c r="V861" s="27"/>
      <c r="W861" s="27"/>
      <c r="X861" s="27"/>
      <c r="Y861" s="27"/>
      <c r="Z861" s="27"/>
      <c r="AA861" s="27"/>
      <c r="AB861" s="27"/>
      <c r="AC861" s="27"/>
      <c r="AD861" s="27"/>
      <c r="AE861" s="27"/>
      <c r="AF861" s="27"/>
      <c r="AG861" s="27"/>
      <c r="AH861" s="27"/>
      <c r="AI861" s="27"/>
      <c r="AJ861" s="27"/>
      <c r="AK861" s="27"/>
      <c r="AL861" s="27"/>
      <c r="AM861" s="27"/>
      <c r="AN861" s="27"/>
      <c r="AO861" s="27"/>
      <c r="AP861" s="27"/>
      <c r="AQ861" s="27"/>
      <c r="AR861" s="27"/>
      <c r="AS861" s="27"/>
      <c r="AT861" s="27"/>
      <c r="AU861" s="27"/>
      <c r="AV861" s="27"/>
      <c r="AW861" s="27"/>
      <c r="AX861" s="27"/>
      <c r="AY861" s="27"/>
      <c r="AZ861" s="27"/>
    </row>
    <row r="862" spans="3:52">
      <c r="C862" s="27"/>
      <c r="D862" s="27"/>
      <c r="E862" s="27"/>
      <c r="F862" s="27"/>
      <c r="G862" s="27"/>
      <c r="H862" s="27"/>
      <c r="I862" s="27"/>
      <c r="J862" s="27"/>
      <c r="K862" s="27"/>
      <c r="L862" s="27"/>
      <c r="M862" s="27"/>
      <c r="N862" s="27"/>
      <c r="O862" s="27"/>
      <c r="P862" s="27"/>
      <c r="Q862" s="27"/>
      <c r="U862" s="27"/>
      <c r="V862" s="27"/>
      <c r="W862" s="27"/>
      <c r="X862" s="27"/>
      <c r="Y862" s="27"/>
      <c r="Z862" s="27"/>
      <c r="AA862" s="27"/>
      <c r="AB862" s="27"/>
      <c r="AC862" s="27"/>
      <c r="AD862" s="27"/>
      <c r="AE862" s="27"/>
      <c r="AF862" s="27"/>
      <c r="AG862" s="27"/>
      <c r="AH862" s="27"/>
      <c r="AI862" s="27"/>
      <c r="AJ862" s="27"/>
      <c r="AK862" s="27"/>
      <c r="AL862" s="27"/>
      <c r="AM862" s="27"/>
      <c r="AN862" s="27"/>
      <c r="AO862" s="27"/>
      <c r="AP862" s="27"/>
      <c r="AQ862" s="27"/>
      <c r="AR862" s="27"/>
      <c r="AS862" s="27"/>
      <c r="AT862" s="27"/>
      <c r="AU862" s="27"/>
      <c r="AV862" s="27"/>
      <c r="AW862" s="27"/>
      <c r="AX862" s="27"/>
      <c r="AY862" s="27"/>
      <c r="AZ862" s="27"/>
    </row>
    <row r="863" spans="3:52">
      <c r="C863" s="27"/>
      <c r="D863" s="27"/>
      <c r="E863" s="27"/>
      <c r="F863" s="27"/>
      <c r="G863" s="27"/>
      <c r="H863" s="27"/>
      <c r="I863" s="27"/>
      <c r="J863" s="27"/>
      <c r="K863" s="27"/>
      <c r="L863" s="27"/>
      <c r="M863" s="27"/>
      <c r="N863" s="27"/>
      <c r="O863" s="27"/>
      <c r="P863" s="27"/>
      <c r="Q863" s="27"/>
      <c r="U863" s="27"/>
      <c r="V863" s="27"/>
      <c r="W863" s="27"/>
      <c r="X863" s="27"/>
      <c r="Y863" s="27"/>
      <c r="Z863" s="27"/>
      <c r="AA863" s="27"/>
      <c r="AB863" s="27"/>
      <c r="AC863" s="27"/>
      <c r="AD863" s="27"/>
      <c r="AE863" s="27"/>
      <c r="AF863" s="27"/>
      <c r="AG863" s="27"/>
      <c r="AH863" s="27"/>
      <c r="AI863" s="27"/>
      <c r="AJ863" s="27"/>
      <c r="AK863" s="27"/>
      <c r="AL863" s="27"/>
      <c r="AM863" s="27"/>
      <c r="AN863" s="27"/>
      <c r="AO863" s="27"/>
      <c r="AP863" s="27"/>
      <c r="AQ863" s="27"/>
      <c r="AR863" s="27"/>
      <c r="AS863" s="27"/>
      <c r="AT863" s="27"/>
      <c r="AU863" s="27"/>
      <c r="AV863" s="27"/>
      <c r="AW863" s="27"/>
      <c r="AX863" s="27"/>
      <c r="AY863" s="27"/>
      <c r="AZ863" s="27"/>
    </row>
    <row r="864" spans="3:52">
      <c r="C864" s="27"/>
      <c r="D864" s="27"/>
      <c r="E864" s="27"/>
      <c r="F864" s="27"/>
      <c r="G864" s="27"/>
      <c r="H864" s="27"/>
      <c r="I864" s="27"/>
      <c r="J864" s="27"/>
      <c r="K864" s="27"/>
      <c r="L864" s="27"/>
      <c r="M864" s="27"/>
      <c r="N864" s="27"/>
      <c r="O864" s="27"/>
      <c r="P864" s="27"/>
      <c r="Q864" s="27"/>
      <c r="U864" s="27"/>
      <c r="V864" s="27"/>
      <c r="W864" s="27"/>
      <c r="X864" s="27"/>
      <c r="Y864" s="27"/>
      <c r="Z864" s="27"/>
      <c r="AA864" s="27"/>
      <c r="AB864" s="27"/>
      <c r="AC864" s="27"/>
      <c r="AD864" s="27"/>
      <c r="AE864" s="27"/>
      <c r="AF864" s="27"/>
      <c r="AG864" s="27"/>
      <c r="AH864" s="27"/>
      <c r="AI864" s="27"/>
      <c r="AJ864" s="27"/>
      <c r="AK864" s="27"/>
      <c r="AL864" s="27"/>
      <c r="AM864" s="27"/>
      <c r="AN864" s="27"/>
      <c r="AO864" s="27"/>
      <c r="AP864" s="27"/>
      <c r="AQ864" s="27"/>
      <c r="AR864" s="27"/>
      <c r="AS864" s="27"/>
      <c r="AT864" s="27"/>
      <c r="AU864" s="27"/>
      <c r="AV864" s="27"/>
      <c r="AW864" s="27"/>
      <c r="AX864" s="27"/>
      <c r="AY864" s="27"/>
      <c r="AZ864" s="27"/>
    </row>
    <row r="865" spans="3:52">
      <c r="C865" s="27"/>
      <c r="D865" s="27"/>
      <c r="E865" s="27"/>
      <c r="F865" s="27"/>
      <c r="G865" s="27"/>
      <c r="H865" s="27"/>
      <c r="I865" s="27"/>
      <c r="J865" s="27"/>
      <c r="K865" s="27"/>
      <c r="L865" s="27"/>
      <c r="M865" s="27"/>
      <c r="N865" s="27"/>
      <c r="O865" s="27"/>
      <c r="P865" s="27"/>
      <c r="Q865" s="27"/>
      <c r="U865" s="27"/>
      <c r="V865" s="27"/>
      <c r="W865" s="27"/>
      <c r="X865" s="27"/>
      <c r="Y865" s="27"/>
      <c r="Z865" s="27"/>
      <c r="AA865" s="27"/>
      <c r="AB865" s="27"/>
      <c r="AC865" s="27"/>
      <c r="AD865" s="27"/>
      <c r="AE865" s="27"/>
      <c r="AF865" s="27"/>
      <c r="AG865" s="27"/>
      <c r="AH865" s="27"/>
      <c r="AI865" s="27"/>
      <c r="AJ865" s="27"/>
      <c r="AK865" s="27"/>
      <c r="AL865" s="27"/>
      <c r="AM865" s="27"/>
      <c r="AN865" s="27"/>
      <c r="AO865" s="27"/>
      <c r="AP865" s="27"/>
      <c r="AQ865" s="27"/>
      <c r="AR865" s="27"/>
      <c r="AS865" s="27"/>
      <c r="AT865" s="27"/>
      <c r="AU865" s="27"/>
      <c r="AV865" s="27"/>
      <c r="AW865" s="27"/>
      <c r="AX865" s="27"/>
      <c r="AY865" s="27"/>
      <c r="AZ865" s="27"/>
    </row>
    <row r="866" spans="3:52">
      <c r="C866" s="27"/>
      <c r="D866" s="27"/>
      <c r="E866" s="27"/>
      <c r="F866" s="27"/>
      <c r="G866" s="27"/>
      <c r="H866" s="27"/>
      <c r="I866" s="27"/>
      <c r="J866" s="27"/>
      <c r="K866" s="27"/>
      <c r="L866" s="27"/>
      <c r="M866" s="27"/>
      <c r="N866" s="27"/>
      <c r="O866" s="27"/>
      <c r="P866" s="27"/>
      <c r="Q866" s="27"/>
      <c r="U866" s="27"/>
      <c r="V866" s="27"/>
      <c r="W866" s="27"/>
      <c r="X866" s="27"/>
      <c r="Y866" s="27"/>
      <c r="Z866" s="27"/>
      <c r="AA866" s="27"/>
      <c r="AB866" s="27"/>
      <c r="AC866" s="27"/>
      <c r="AD866" s="27"/>
      <c r="AE866" s="27"/>
      <c r="AF866" s="27"/>
      <c r="AG866" s="27"/>
      <c r="AH866" s="27"/>
      <c r="AI866" s="27"/>
      <c r="AJ866" s="27"/>
      <c r="AK866" s="27"/>
      <c r="AL866" s="27"/>
      <c r="AM866" s="27"/>
      <c r="AN866" s="27"/>
      <c r="AO866" s="27"/>
      <c r="AP866" s="27"/>
      <c r="AQ866" s="27"/>
      <c r="AR866" s="27"/>
      <c r="AS866" s="27"/>
      <c r="AT866" s="27"/>
      <c r="AU866" s="27"/>
      <c r="AV866" s="27"/>
      <c r="AW866" s="27"/>
      <c r="AX866" s="27"/>
      <c r="AY866" s="27"/>
      <c r="AZ866" s="27"/>
    </row>
    <row r="867" spans="3:52">
      <c r="C867" s="27"/>
      <c r="D867" s="27"/>
      <c r="E867" s="27"/>
      <c r="F867" s="27"/>
      <c r="G867" s="27"/>
      <c r="H867" s="27"/>
      <c r="I867" s="27"/>
      <c r="J867" s="27"/>
      <c r="K867" s="27"/>
      <c r="L867" s="27"/>
      <c r="M867" s="27"/>
      <c r="N867" s="27"/>
      <c r="O867" s="27"/>
      <c r="P867" s="27"/>
      <c r="Q867" s="27"/>
      <c r="U867" s="27"/>
      <c r="V867" s="27"/>
      <c r="W867" s="27"/>
      <c r="X867" s="27"/>
      <c r="Y867" s="27"/>
      <c r="Z867" s="27"/>
      <c r="AA867" s="27"/>
      <c r="AB867" s="27"/>
      <c r="AC867" s="27"/>
      <c r="AD867" s="27"/>
      <c r="AE867" s="27"/>
      <c r="AF867" s="27"/>
      <c r="AG867" s="27"/>
      <c r="AH867" s="27"/>
      <c r="AI867" s="27"/>
      <c r="AJ867" s="27"/>
      <c r="AK867" s="27"/>
      <c r="AL867" s="27"/>
      <c r="AM867" s="27"/>
      <c r="AN867" s="27"/>
      <c r="AO867" s="27"/>
      <c r="AP867" s="27"/>
      <c r="AQ867" s="27"/>
      <c r="AR867" s="27"/>
      <c r="AS867" s="27"/>
      <c r="AT867" s="27"/>
      <c r="AU867" s="27"/>
      <c r="AV867" s="27"/>
      <c r="AW867" s="27"/>
      <c r="AX867" s="27"/>
      <c r="AY867" s="27"/>
      <c r="AZ867" s="27"/>
    </row>
    <row r="868" spans="3:52">
      <c r="C868" s="27"/>
      <c r="D868" s="27"/>
      <c r="E868" s="27"/>
      <c r="F868" s="27"/>
      <c r="G868" s="27"/>
      <c r="H868" s="27"/>
      <c r="I868" s="27"/>
      <c r="J868" s="27"/>
      <c r="K868" s="27"/>
      <c r="L868" s="27"/>
      <c r="M868" s="27"/>
      <c r="N868" s="27"/>
      <c r="O868" s="27"/>
      <c r="P868" s="27"/>
      <c r="Q868" s="27"/>
      <c r="U868" s="27"/>
      <c r="V868" s="27"/>
      <c r="W868" s="27"/>
      <c r="X868" s="27"/>
      <c r="Y868" s="27"/>
      <c r="Z868" s="27"/>
      <c r="AA868" s="27"/>
      <c r="AB868" s="27"/>
      <c r="AC868" s="27"/>
      <c r="AD868" s="27"/>
      <c r="AE868" s="27"/>
      <c r="AF868" s="27"/>
      <c r="AG868" s="27"/>
      <c r="AH868" s="27"/>
      <c r="AI868" s="27"/>
      <c r="AJ868" s="27"/>
      <c r="AK868" s="27"/>
      <c r="AL868" s="27"/>
      <c r="AM868" s="27"/>
      <c r="AN868" s="27"/>
      <c r="AO868" s="27"/>
      <c r="AP868" s="27"/>
      <c r="AQ868" s="27"/>
      <c r="AR868" s="27"/>
      <c r="AS868" s="27"/>
      <c r="AT868" s="27"/>
      <c r="AU868" s="27"/>
      <c r="AV868" s="27"/>
      <c r="AW868" s="27"/>
      <c r="AX868" s="27"/>
      <c r="AY868" s="27"/>
      <c r="AZ868" s="27"/>
    </row>
    <row r="869" spans="3:52">
      <c r="C869" s="27"/>
      <c r="D869" s="27"/>
      <c r="E869" s="27"/>
      <c r="F869" s="27"/>
      <c r="G869" s="27"/>
      <c r="H869" s="27"/>
      <c r="I869" s="27"/>
      <c r="J869" s="27"/>
      <c r="K869" s="27"/>
      <c r="L869" s="27"/>
      <c r="M869" s="27"/>
      <c r="N869" s="27"/>
      <c r="O869" s="27"/>
      <c r="P869" s="27"/>
      <c r="Q869" s="27"/>
      <c r="U869" s="27"/>
      <c r="V869" s="27"/>
      <c r="W869" s="27"/>
      <c r="X869" s="27"/>
      <c r="Y869" s="27"/>
      <c r="Z869" s="27"/>
      <c r="AA869" s="27"/>
      <c r="AB869" s="27"/>
      <c r="AC869" s="27"/>
      <c r="AD869" s="27"/>
      <c r="AE869" s="27"/>
      <c r="AF869" s="27"/>
      <c r="AG869" s="27"/>
      <c r="AH869" s="27"/>
      <c r="AI869" s="27"/>
      <c r="AJ869" s="27"/>
      <c r="AK869" s="27"/>
      <c r="AL869" s="27"/>
      <c r="AM869" s="27"/>
      <c r="AN869" s="27"/>
      <c r="AO869" s="27"/>
      <c r="AP869" s="27"/>
      <c r="AQ869" s="27"/>
      <c r="AR869" s="27"/>
      <c r="AS869" s="27"/>
      <c r="AT869" s="27"/>
      <c r="AU869" s="27"/>
      <c r="AV869" s="27"/>
      <c r="AW869" s="27"/>
      <c r="AX869" s="27"/>
      <c r="AY869" s="27"/>
      <c r="AZ869" s="27"/>
    </row>
    <row r="870" spans="3:52">
      <c r="C870" s="27"/>
      <c r="D870" s="27"/>
      <c r="E870" s="27"/>
      <c r="F870" s="27"/>
      <c r="G870" s="27"/>
      <c r="H870" s="27"/>
      <c r="I870" s="27"/>
      <c r="J870" s="27"/>
      <c r="K870" s="27"/>
      <c r="L870" s="27"/>
      <c r="M870" s="27"/>
      <c r="N870" s="27"/>
      <c r="O870" s="27"/>
      <c r="P870" s="27"/>
      <c r="Q870" s="27"/>
      <c r="U870" s="27"/>
      <c r="V870" s="27"/>
      <c r="W870" s="27"/>
      <c r="X870" s="27"/>
      <c r="Y870" s="27"/>
      <c r="Z870" s="27"/>
      <c r="AA870" s="27"/>
      <c r="AB870" s="27"/>
      <c r="AC870" s="27"/>
      <c r="AD870" s="27"/>
      <c r="AE870" s="27"/>
      <c r="AF870" s="27"/>
      <c r="AG870" s="27"/>
      <c r="AH870" s="27"/>
      <c r="AI870" s="27"/>
      <c r="AJ870" s="27"/>
      <c r="AK870" s="27"/>
      <c r="AL870" s="27"/>
      <c r="AM870" s="27"/>
      <c r="AN870" s="27"/>
      <c r="AO870" s="27"/>
      <c r="AP870" s="27"/>
      <c r="AQ870" s="27"/>
      <c r="AR870" s="27"/>
      <c r="AS870" s="27"/>
      <c r="AT870" s="27"/>
      <c r="AU870" s="27"/>
      <c r="AV870" s="27"/>
      <c r="AW870" s="27"/>
      <c r="AX870" s="27"/>
      <c r="AY870" s="27"/>
      <c r="AZ870" s="27"/>
    </row>
    <row r="871" spans="3:52">
      <c r="C871" s="27"/>
      <c r="D871" s="27"/>
      <c r="E871" s="27"/>
      <c r="F871" s="27"/>
      <c r="G871" s="27"/>
      <c r="H871" s="27"/>
      <c r="I871" s="27"/>
      <c r="J871" s="27"/>
      <c r="K871" s="27"/>
      <c r="L871" s="27"/>
      <c r="M871" s="27"/>
      <c r="N871" s="27"/>
      <c r="O871" s="27"/>
      <c r="P871" s="27"/>
      <c r="Q871" s="27"/>
      <c r="U871" s="27"/>
      <c r="V871" s="27"/>
      <c r="W871" s="27"/>
      <c r="X871" s="27"/>
      <c r="Y871" s="27"/>
      <c r="Z871" s="27"/>
      <c r="AA871" s="27"/>
      <c r="AB871" s="27"/>
      <c r="AC871" s="27"/>
      <c r="AD871" s="27"/>
      <c r="AE871" s="27"/>
      <c r="AF871" s="27"/>
      <c r="AG871" s="27"/>
      <c r="AH871" s="27"/>
      <c r="AI871" s="27"/>
      <c r="AJ871" s="27"/>
      <c r="AK871" s="27"/>
      <c r="AL871" s="27"/>
      <c r="AM871" s="27"/>
      <c r="AN871" s="27"/>
      <c r="AO871" s="27"/>
      <c r="AP871" s="27"/>
      <c r="AQ871" s="27"/>
      <c r="AR871" s="27"/>
      <c r="AS871" s="27"/>
      <c r="AT871" s="27"/>
      <c r="AU871" s="27"/>
      <c r="AV871" s="27"/>
      <c r="AW871" s="27"/>
      <c r="AX871" s="27"/>
      <c r="AY871" s="27"/>
      <c r="AZ871" s="27"/>
    </row>
    <row r="872" spans="3:52">
      <c r="C872" s="27"/>
      <c r="D872" s="27"/>
      <c r="E872" s="27"/>
      <c r="F872" s="27"/>
      <c r="G872" s="27"/>
      <c r="H872" s="27"/>
      <c r="I872" s="27"/>
      <c r="J872" s="27"/>
      <c r="K872" s="27"/>
      <c r="L872" s="27"/>
      <c r="M872" s="27"/>
      <c r="N872" s="27"/>
      <c r="O872" s="27"/>
      <c r="P872" s="27"/>
      <c r="Q872" s="27"/>
      <c r="U872" s="27"/>
      <c r="V872" s="27"/>
      <c r="W872" s="27"/>
      <c r="X872" s="27"/>
      <c r="Y872" s="27"/>
      <c r="Z872" s="27"/>
      <c r="AA872" s="27"/>
      <c r="AB872" s="27"/>
      <c r="AC872" s="27"/>
      <c r="AD872" s="27"/>
      <c r="AE872" s="27"/>
      <c r="AF872" s="27"/>
      <c r="AG872" s="27"/>
      <c r="AH872" s="27"/>
      <c r="AI872" s="27"/>
      <c r="AJ872" s="27"/>
      <c r="AK872" s="27"/>
      <c r="AL872" s="27"/>
      <c r="AM872" s="27"/>
      <c r="AN872" s="27"/>
      <c r="AO872" s="27"/>
      <c r="AP872" s="27"/>
      <c r="AQ872" s="27"/>
      <c r="AR872" s="27"/>
      <c r="AS872" s="27"/>
      <c r="AT872" s="27"/>
      <c r="AU872" s="27"/>
      <c r="AV872" s="27"/>
      <c r="AW872" s="27"/>
      <c r="AX872" s="27"/>
      <c r="AY872" s="27"/>
      <c r="AZ872" s="27"/>
    </row>
    <row r="873" spans="3:52">
      <c r="C873" s="27"/>
      <c r="D873" s="27"/>
      <c r="E873" s="27"/>
      <c r="F873" s="27"/>
      <c r="G873" s="27"/>
      <c r="H873" s="27"/>
      <c r="I873" s="27"/>
      <c r="J873" s="27"/>
      <c r="K873" s="27"/>
      <c r="L873" s="27"/>
      <c r="M873" s="27"/>
      <c r="N873" s="27"/>
      <c r="O873" s="27"/>
      <c r="P873" s="27"/>
      <c r="Q873" s="27"/>
      <c r="U873" s="27"/>
      <c r="V873" s="27"/>
      <c r="W873" s="27"/>
      <c r="X873" s="27"/>
      <c r="Y873" s="27"/>
      <c r="Z873" s="27"/>
      <c r="AA873" s="27"/>
      <c r="AB873" s="27"/>
      <c r="AC873" s="27"/>
      <c r="AD873" s="27"/>
      <c r="AE873" s="27"/>
      <c r="AF873" s="27"/>
      <c r="AG873" s="27"/>
      <c r="AH873" s="27"/>
      <c r="AI873" s="27"/>
      <c r="AJ873" s="27"/>
      <c r="AK873" s="27"/>
      <c r="AL873" s="27"/>
      <c r="AM873" s="27"/>
      <c r="AN873" s="27"/>
      <c r="AO873" s="27"/>
      <c r="AP873" s="27"/>
      <c r="AQ873" s="27"/>
      <c r="AR873" s="27"/>
      <c r="AS873" s="27"/>
      <c r="AT873" s="27"/>
      <c r="AU873" s="27"/>
      <c r="AV873" s="27"/>
      <c r="AW873" s="27"/>
      <c r="AX873" s="27"/>
      <c r="AY873" s="27"/>
      <c r="AZ873" s="27"/>
    </row>
    <row r="874" spans="3:52">
      <c r="C874" s="27"/>
      <c r="D874" s="27"/>
      <c r="E874" s="27"/>
      <c r="F874" s="27"/>
      <c r="G874" s="27"/>
      <c r="H874" s="27"/>
      <c r="I874" s="27"/>
      <c r="J874" s="27"/>
      <c r="K874" s="27"/>
      <c r="L874" s="27"/>
      <c r="M874" s="27"/>
      <c r="N874" s="27"/>
      <c r="O874" s="27"/>
      <c r="P874" s="27"/>
      <c r="Q874" s="27"/>
      <c r="U874" s="27"/>
      <c r="V874" s="27"/>
      <c r="W874" s="27"/>
      <c r="X874" s="27"/>
      <c r="Y874" s="27"/>
      <c r="Z874" s="27"/>
      <c r="AA874" s="27"/>
      <c r="AB874" s="27"/>
      <c r="AC874" s="27"/>
      <c r="AD874" s="27"/>
      <c r="AE874" s="27"/>
      <c r="AF874" s="27"/>
      <c r="AG874" s="27"/>
      <c r="AH874" s="27"/>
      <c r="AI874" s="27"/>
      <c r="AJ874" s="27"/>
      <c r="AK874" s="27"/>
      <c r="AL874" s="27"/>
      <c r="AM874" s="27"/>
      <c r="AN874" s="27"/>
      <c r="AO874" s="27"/>
      <c r="AP874" s="27"/>
      <c r="AQ874" s="27"/>
      <c r="AR874" s="27"/>
      <c r="AS874" s="27"/>
      <c r="AT874" s="27"/>
      <c r="AU874" s="27"/>
      <c r="AV874" s="27"/>
      <c r="AW874" s="27"/>
      <c r="AX874" s="27"/>
      <c r="AY874" s="27"/>
      <c r="AZ874" s="27"/>
    </row>
    <row r="875" spans="3:52">
      <c r="C875" s="27"/>
      <c r="D875" s="27"/>
      <c r="E875" s="27"/>
      <c r="F875" s="27"/>
      <c r="G875" s="27"/>
      <c r="H875" s="27"/>
      <c r="I875" s="27"/>
      <c r="J875" s="27"/>
      <c r="K875" s="27"/>
      <c r="L875" s="27"/>
      <c r="M875" s="27"/>
      <c r="N875" s="27"/>
      <c r="O875" s="27"/>
      <c r="P875" s="27"/>
      <c r="Q875" s="27"/>
      <c r="U875" s="27"/>
      <c r="V875" s="27"/>
      <c r="W875" s="27"/>
      <c r="X875" s="27"/>
      <c r="Y875" s="27"/>
      <c r="Z875" s="27"/>
      <c r="AA875" s="27"/>
      <c r="AB875" s="27"/>
      <c r="AC875" s="27"/>
      <c r="AD875" s="27"/>
      <c r="AE875" s="27"/>
      <c r="AF875" s="27"/>
      <c r="AG875" s="27"/>
      <c r="AH875" s="27"/>
      <c r="AI875" s="27"/>
      <c r="AJ875" s="27"/>
      <c r="AK875" s="27"/>
      <c r="AL875" s="27"/>
      <c r="AM875" s="27"/>
      <c r="AN875" s="27"/>
      <c r="AO875" s="27"/>
      <c r="AP875" s="27"/>
      <c r="AQ875" s="27"/>
      <c r="AR875" s="27"/>
      <c r="AS875" s="27"/>
      <c r="AT875" s="27"/>
      <c r="AU875" s="27"/>
      <c r="AV875" s="27"/>
      <c r="AW875" s="27"/>
      <c r="AX875" s="27"/>
      <c r="AY875" s="27"/>
      <c r="AZ875" s="27"/>
    </row>
    <row r="876" spans="3:52">
      <c r="C876" s="27"/>
      <c r="D876" s="27"/>
      <c r="E876" s="27"/>
      <c r="F876" s="27"/>
      <c r="G876" s="27"/>
      <c r="H876" s="27"/>
      <c r="I876" s="27"/>
      <c r="J876" s="27"/>
      <c r="K876" s="27"/>
      <c r="L876" s="27"/>
      <c r="M876" s="27"/>
      <c r="N876" s="27"/>
      <c r="O876" s="27"/>
      <c r="P876" s="27"/>
      <c r="Q876" s="27"/>
      <c r="U876" s="27"/>
      <c r="V876" s="27"/>
      <c r="W876" s="27"/>
      <c r="X876" s="27"/>
      <c r="Y876" s="27"/>
      <c r="Z876" s="27"/>
      <c r="AA876" s="27"/>
      <c r="AB876" s="27"/>
      <c r="AC876" s="27"/>
      <c r="AD876" s="27"/>
      <c r="AE876" s="27"/>
      <c r="AF876" s="27"/>
      <c r="AG876" s="27"/>
      <c r="AH876" s="27"/>
      <c r="AI876" s="27"/>
      <c r="AJ876" s="27"/>
      <c r="AK876" s="27"/>
      <c r="AL876" s="27"/>
      <c r="AM876" s="27"/>
      <c r="AN876" s="27"/>
      <c r="AO876" s="27"/>
      <c r="AP876" s="27"/>
      <c r="AQ876" s="27"/>
      <c r="AR876" s="27"/>
      <c r="AS876" s="27"/>
      <c r="AT876" s="27"/>
      <c r="AU876" s="27"/>
      <c r="AV876" s="27"/>
      <c r="AW876" s="27"/>
      <c r="AX876" s="27"/>
      <c r="AY876" s="27"/>
      <c r="AZ876" s="27"/>
    </row>
    <row r="877" spans="3:52">
      <c r="C877" s="27"/>
      <c r="D877" s="27"/>
      <c r="E877" s="27"/>
      <c r="F877" s="27"/>
      <c r="G877" s="27"/>
      <c r="H877" s="27"/>
      <c r="I877" s="27"/>
      <c r="J877" s="27"/>
      <c r="K877" s="27"/>
      <c r="L877" s="27"/>
      <c r="M877" s="27"/>
      <c r="N877" s="27"/>
      <c r="O877" s="27"/>
      <c r="P877" s="27"/>
      <c r="Q877" s="27"/>
      <c r="U877" s="27"/>
      <c r="V877" s="27"/>
      <c r="W877" s="27"/>
      <c r="X877" s="27"/>
      <c r="Y877" s="27"/>
      <c r="Z877" s="27"/>
      <c r="AA877" s="27"/>
      <c r="AB877" s="27"/>
      <c r="AC877" s="27"/>
      <c r="AD877" s="27"/>
      <c r="AE877" s="27"/>
      <c r="AF877" s="27"/>
      <c r="AG877" s="27"/>
      <c r="AH877" s="27"/>
      <c r="AI877" s="27"/>
      <c r="AJ877" s="27"/>
      <c r="AK877" s="27"/>
      <c r="AL877" s="27"/>
      <c r="AM877" s="27"/>
      <c r="AN877" s="27"/>
      <c r="AO877" s="27"/>
      <c r="AP877" s="27"/>
      <c r="AQ877" s="27"/>
      <c r="AR877" s="27"/>
      <c r="AS877" s="27"/>
      <c r="AT877" s="27"/>
      <c r="AU877" s="27"/>
      <c r="AV877" s="27"/>
      <c r="AW877" s="27"/>
      <c r="AX877" s="27"/>
      <c r="AY877" s="27"/>
      <c r="AZ877" s="27"/>
    </row>
    <row r="878" spans="3:52">
      <c r="C878" s="27"/>
      <c r="D878" s="27"/>
      <c r="E878" s="27"/>
      <c r="F878" s="27"/>
      <c r="G878" s="27"/>
      <c r="H878" s="27"/>
      <c r="I878" s="27"/>
      <c r="J878" s="27"/>
      <c r="K878" s="27"/>
      <c r="L878" s="27"/>
      <c r="M878" s="27"/>
      <c r="N878" s="27"/>
      <c r="O878" s="27"/>
      <c r="P878" s="27"/>
      <c r="Q878" s="27"/>
      <c r="U878" s="27"/>
      <c r="V878" s="27"/>
      <c r="W878" s="27"/>
      <c r="X878" s="27"/>
      <c r="Y878" s="27"/>
      <c r="Z878" s="27"/>
      <c r="AA878" s="27"/>
      <c r="AB878" s="27"/>
      <c r="AC878" s="27"/>
      <c r="AD878" s="27"/>
      <c r="AE878" s="27"/>
      <c r="AF878" s="27"/>
      <c r="AG878" s="27"/>
      <c r="AH878" s="27"/>
      <c r="AI878" s="27"/>
      <c r="AJ878" s="27"/>
      <c r="AK878" s="27"/>
      <c r="AL878" s="27"/>
      <c r="AM878" s="27"/>
      <c r="AN878" s="27"/>
      <c r="AO878" s="27"/>
      <c r="AP878" s="27"/>
      <c r="AQ878" s="27"/>
      <c r="AR878" s="27"/>
      <c r="AS878" s="27"/>
      <c r="AT878" s="27"/>
      <c r="AU878" s="27"/>
      <c r="AV878" s="27"/>
      <c r="AW878" s="27"/>
      <c r="AX878" s="27"/>
      <c r="AY878" s="27"/>
      <c r="AZ878" s="27"/>
    </row>
    <row r="879" spans="3:52">
      <c r="C879" s="27"/>
      <c r="D879" s="27"/>
      <c r="E879" s="27"/>
      <c r="F879" s="27"/>
      <c r="G879" s="27"/>
      <c r="H879" s="27"/>
      <c r="I879" s="27"/>
      <c r="J879" s="27"/>
      <c r="K879" s="27"/>
      <c r="L879" s="27"/>
      <c r="M879" s="27"/>
      <c r="N879" s="27"/>
      <c r="O879" s="27"/>
      <c r="P879" s="27"/>
      <c r="Q879" s="27"/>
      <c r="U879" s="27"/>
      <c r="V879" s="27"/>
      <c r="W879" s="27"/>
      <c r="X879" s="27"/>
      <c r="Y879" s="27"/>
      <c r="Z879" s="27"/>
      <c r="AA879" s="27"/>
      <c r="AB879" s="27"/>
      <c r="AC879" s="27"/>
      <c r="AD879" s="27"/>
      <c r="AE879" s="27"/>
      <c r="AF879" s="27"/>
      <c r="AG879" s="27"/>
      <c r="AH879" s="27"/>
      <c r="AI879" s="27"/>
      <c r="AJ879" s="27"/>
      <c r="AK879" s="27"/>
      <c r="AL879" s="27"/>
      <c r="AM879" s="27"/>
      <c r="AN879" s="27"/>
      <c r="AO879" s="27"/>
      <c r="AP879" s="27"/>
      <c r="AQ879" s="27"/>
      <c r="AR879" s="27"/>
      <c r="AS879" s="27"/>
      <c r="AT879" s="27"/>
      <c r="AU879" s="27"/>
      <c r="AV879" s="27"/>
      <c r="AW879" s="27"/>
      <c r="AX879" s="27"/>
      <c r="AY879" s="27"/>
      <c r="AZ879" s="27"/>
    </row>
    <row r="880" spans="3:52">
      <c r="C880" s="27"/>
      <c r="D880" s="27"/>
      <c r="E880" s="27"/>
      <c r="F880" s="27"/>
      <c r="G880" s="27"/>
      <c r="H880" s="27"/>
      <c r="I880" s="27"/>
      <c r="J880" s="27"/>
      <c r="K880" s="27"/>
      <c r="L880" s="27"/>
      <c r="M880" s="27"/>
      <c r="N880" s="27"/>
      <c r="O880" s="27"/>
      <c r="P880" s="27"/>
      <c r="Q880" s="27"/>
      <c r="U880" s="27"/>
      <c r="V880" s="27"/>
      <c r="W880" s="27"/>
      <c r="X880" s="27"/>
      <c r="Y880" s="27"/>
      <c r="Z880" s="27"/>
      <c r="AA880" s="27"/>
      <c r="AB880" s="27"/>
      <c r="AC880" s="27"/>
      <c r="AD880" s="27"/>
      <c r="AE880" s="27"/>
      <c r="AF880" s="27"/>
      <c r="AG880" s="27"/>
      <c r="AH880" s="27"/>
      <c r="AI880" s="27"/>
      <c r="AJ880" s="27"/>
      <c r="AK880" s="27"/>
      <c r="AL880" s="27"/>
      <c r="AM880" s="27"/>
      <c r="AN880" s="27"/>
      <c r="AO880" s="27"/>
      <c r="AP880" s="27"/>
      <c r="AQ880" s="27"/>
      <c r="AR880" s="27"/>
      <c r="AS880" s="27"/>
      <c r="AT880" s="27"/>
      <c r="AU880" s="27"/>
      <c r="AV880" s="27"/>
      <c r="AW880" s="27"/>
      <c r="AX880" s="27"/>
      <c r="AY880" s="27"/>
      <c r="AZ880" s="27"/>
    </row>
    <row r="881" spans="3:52">
      <c r="C881" s="27"/>
      <c r="D881" s="27"/>
      <c r="E881" s="27"/>
      <c r="F881" s="27"/>
      <c r="G881" s="27"/>
      <c r="H881" s="27"/>
      <c r="I881" s="27"/>
      <c r="J881" s="27"/>
      <c r="K881" s="27"/>
      <c r="L881" s="27"/>
      <c r="M881" s="27"/>
      <c r="N881" s="27"/>
      <c r="O881" s="27"/>
      <c r="P881" s="27"/>
      <c r="Q881" s="27"/>
      <c r="U881" s="27"/>
      <c r="V881" s="27"/>
      <c r="W881" s="27"/>
      <c r="X881" s="27"/>
      <c r="Y881" s="27"/>
      <c r="Z881" s="27"/>
      <c r="AA881" s="27"/>
      <c r="AB881" s="27"/>
      <c r="AC881" s="27"/>
      <c r="AD881" s="27"/>
      <c r="AE881" s="27"/>
      <c r="AF881" s="27"/>
      <c r="AG881" s="27"/>
      <c r="AH881" s="27"/>
      <c r="AI881" s="27"/>
      <c r="AJ881" s="27"/>
      <c r="AK881" s="27"/>
      <c r="AL881" s="27"/>
      <c r="AM881" s="27"/>
      <c r="AN881" s="27"/>
      <c r="AO881" s="27"/>
      <c r="AP881" s="27"/>
      <c r="AQ881" s="27"/>
      <c r="AR881" s="27"/>
      <c r="AS881" s="27"/>
      <c r="AT881" s="27"/>
      <c r="AU881" s="27"/>
      <c r="AV881" s="27"/>
      <c r="AW881" s="27"/>
      <c r="AX881" s="27"/>
      <c r="AY881" s="27"/>
      <c r="AZ881" s="27"/>
    </row>
    <row r="882" spans="3:52">
      <c r="C882" s="27"/>
      <c r="D882" s="27"/>
      <c r="E882" s="27"/>
      <c r="F882" s="27"/>
      <c r="G882" s="27"/>
      <c r="H882" s="27"/>
      <c r="I882" s="27"/>
      <c r="J882" s="27"/>
      <c r="K882" s="27"/>
      <c r="L882" s="27"/>
      <c r="M882" s="27"/>
      <c r="N882" s="27"/>
      <c r="O882" s="27"/>
      <c r="P882" s="27"/>
      <c r="Q882" s="27"/>
      <c r="U882" s="27"/>
      <c r="V882" s="27"/>
      <c r="W882" s="27"/>
      <c r="X882" s="27"/>
      <c r="Y882" s="27"/>
      <c r="Z882" s="27"/>
      <c r="AA882" s="27"/>
      <c r="AB882" s="27"/>
      <c r="AC882" s="27"/>
      <c r="AD882" s="27"/>
      <c r="AE882" s="27"/>
      <c r="AF882" s="27"/>
      <c r="AG882" s="27"/>
      <c r="AH882" s="27"/>
      <c r="AI882" s="27"/>
      <c r="AJ882" s="27"/>
      <c r="AK882" s="27"/>
      <c r="AL882" s="27"/>
      <c r="AM882" s="27"/>
      <c r="AN882" s="27"/>
      <c r="AO882" s="27"/>
      <c r="AP882" s="27"/>
      <c r="AQ882" s="27"/>
      <c r="AR882" s="27"/>
      <c r="AS882" s="27"/>
      <c r="AT882" s="27"/>
      <c r="AU882" s="27"/>
      <c r="AV882" s="27"/>
      <c r="AW882" s="27"/>
      <c r="AX882" s="27"/>
      <c r="AY882" s="27"/>
      <c r="AZ882" s="27"/>
    </row>
    <row r="883" spans="3:52">
      <c r="C883" s="27"/>
      <c r="D883" s="27"/>
      <c r="E883" s="27"/>
      <c r="F883" s="27"/>
      <c r="G883" s="27"/>
      <c r="H883" s="27"/>
      <c r="I883" s="27"/>
      <c r="J883" s="27"/>
      <c r="K883" s="27"/>
      <c r="L883" s="27"/>
      <c r="M883" s="27"/>
      <c r="N883" s="27"/>
      <c r="O883" s="27"/>
      <c r="P883" s="27"/>
      <c r="Q883" s="27"/>
      <c r="U883" s="27"/>
      <c r="V883" s="27"/>
      <c r="W883" s="27"/>
      <c r="X883" s="27"/>
      <c r="Y883" s="27"/>
      <c r="Z883" s="27"/>
      <c r="AA883" s="27"/>
      <c r="AB883" s="27"/>
      <c r="AC883" s="27"/>
      <c r="AD883" s="27"/>
      <c r="AE883" s="27"/>
      <c r="AF883" s="27"/>
      <c r="AG883" s="27"/>
      <c r="AH883" s="27"/>
      <c r="AI883" s="27"/>
      <c r="AJ883" s="27"/>
      <c r="AK883" s="27"/>
      <c r="AL883" s="27"/>
      <c r="AM883" s="27"/>
      <c r="AN883" s="27"/>
      <c r="AO883" s="27"/>
      <c r="AP883" s="27"/>
      <c r="AQ883" s="27"/>
      <c r="AR883" s="27"/>
      <c r="AS883" s="27"/>
      <c r="AT883" s="27"/>
      <c r="AU883" s="27"/>
      <c r="AV883" s="27"/>
      <c r="AW883" s="27"/>
      <c r="AX883" s="27"/>
      <c r="AY883" s="27"/>
      <c r="AZ883" s="27"/>
    </row>
    <row r="884" spans="3:52">
      <c r="C884" s="27"/>
      <c r="D884" s="27"/>
      <c r="E884" s="27"/>
      <c r="F884" s="27"/>
      <c r="G884" s="27"/>
      <c r="H884" s="27"/>
      <c r="I884" s="27"/>
      <c r="J884" s="27"/>
      <c r="K884" s="27"/>
      <c r="L884" s="27"/>
      <c r="M884" s="27"/>
      <c r="N884" s="27"/>
      <c r="O884" s="27"/>
      <c r="P884" s="27"/>
      <c r="Q884" s="27"/>
      <c r="U884" s="27"/>
      <c r="V884" s="27"/>
      <c r="W884" s="27"/>
      <c r="X884" s="27"/>
      <c r="Y884" s="27"/>
      <c r="Z884" s="27"/>
      <c r="AA884" s="27"/>
      <c r="AB884" s="27"/>
      <c r="AC884" s="27"/>
      <c r="AD884" s="27"/>
      <c r="AE884" s="27"/>
      <c r="AF884" s="27"/>
      <c r="AG884" s="27"/>
      <c r="AH884" s="27"/>
      <c r="AI884" s="27"/>
      <c r="AJ884" s="27"/>
      <c r="AK884" s="27"/>
      <c r="AL884" s="27"/>
      <c r="AM884" s="27"/>
      <c r="AN884" s="27"/>
      <c r="AO884" s="27"/>
      <c r="AP884" s="27"/>
      <c r="AQ884" s="27"/>
      <c r="AR884" s="27"/>
      <c r="AS884" s="27"/>
      <c r="AT884" s="27"/>
      <c r="AU884" s="27"/>
      <c r="AV884" s="27"/>
      <c r="AW884" s="27"/>
      <c r="AX884" s="27"/>
      <c r="AY884" s="27"/>
      <c r="AZ884" s="27"/>
    </row>
    <row r="885" spans="3:52">
      <c r="C885" s="27"/>
      <c r="D885" s="27"/>
      <c r="E885" s="27"/>
      <c r="F885" s="27"/>
      <c r="G885" s="27"/>
      <c r="H885" s="27"/>
      <c r="I885" s="27"/>
      <c r="J885" s="27"/>
      <c r="K885" s="27"/>
      <c r="L885" s="27"/>
      <c r="M885" s="27"/>
      <c r="N885" s="27"/>
      <c r="O885" s="27"/>
      <c r="P885" s="27"/>
      <c r="Q885" s="27"/>
      <c r="U885" s="27"/>
      <c r="V885" s="27"/>
      <c r="W885" s="27"/>
      <c r="X885" s="27"/>
      <c r="Y885" s="27"/>
      <c r="Z885" s="27"/>
      <c r="AA885" s="27"/>
      <c r="AB885" s="27"/>
      <c r="AC885" s="27"/>
      <c r="AD885" s="27"/>
      <c r="AE885" s="27"/>
      <c r="AF885" s="27"/>
      <c r="AG885" s="27"/>
      <c r="AH885" s="27"/>
      <c r="AI885" s="27"/>
      <c r="AJ885" s="27"/>
      <c r="AK885" s="27"/>
      <c r="AL885" s="27"/>
      <c r="AM885" s="27"/>
      <c r="AN885" s="27"/>
      <c r="AO885" s="27"/>
      <c r="AP885" s="27"/>
      <c r="AQ885" s="27"/>
      <c r="AR885" s="27"/>
      <c r="AS885" s="27"/>
      <c r="AT885" s="27"/>
      <c r="AU885" s="27"/>
      <c r="AV885" s="27"/>
      <c r="AW885" s="27"/>
      <c r="AX885" s="27"/>
      <c r="AY885" s="27"/>
      <c r="AZ885" s="27"/>
    </row>
    <row r="886" spans="3:52">
      <c r="C886" s="27"/>
      <c r="D886" s="27"/>
      <c r="E886" s="27"/>
      <c r="F886" s="27"/>
      <c r="G886" s="27"/>
      <c r="H886" s="27"/>
      <c r="I886" s="27"/>
      <c r="J886" s="27"/>
      <c r="K886" s="27"/>
      <c r="L886" s="27"/>
      <c r="M886" s="27"/>
      <c r="N886" s="27"/>
      <c r="O886" s="27"/>
      <c r="P886" s="27"/>
      <c r="Q886" s="27"/>
      <c r="U886" s="27"/>
      <c r="V886" s="27"/>
      <c r="W886" s="27"/>
      <c r="X886" s="27"/>
      <c r="Y886" s="27"/>
      <c r="Z886" s="27"/>
      <c r="AA886" s="27"/>
      <c r="AB886" s="27"/>
      <c r="AC886" s="27"/>
      <c r="AD886" s="27"/>
      <c r="AE886" s="27"/>
      <c r="AF886" s="27"/>
      <c r="AG886" s="27"/>
      <c r="AH886" s="27"/>
      <c r="AI886" s="27"/>
      <c r="AJ886" s="27"/>
      <c r="AK886" s="27"/>
      <c r="AL886" s="27"/>
      <c r="AM886" s="27"/>
      <c r="AN886" s="27"/>
      <c r="AO886" s="27"/>
      <c r="AP886" s="27"/>
      <c r="AQ886" s="27"/>
      <c r="AR886" s="27"/>
      <c r="AS886" s="27"/>
      <c r="AT886" s="27"/>
      <c r="AU886" s="27"/>
      <c r="AV886" s="27"/>
      <c r="AW886" s="27"/>
      <c r="AX886" s="27"/>
      <c r="AY886" s="27"/>
      <c r="AZ886" s="27"/>
    </row>
    <row r="887" spans="3:52">
      <c r="C887" s="27"/>
      <c r="D887" s="27"/>
      <c r="E887" s="27"/>
      <c r="F887" s="27"/>
      <c r="G887" s="27"/>
      <c r="H887" s="27"/>
      <c r="I887" s="27"/>
      <c r="J887" s="27"/>
      <c r="K887" s="27"/>
      <c r="L887" s="27"/>
      <c r="M887" s="27"/>
      <c r="N887" s="27"/>
      <c r="O887" s="27"/>
      <c r="P887" s="27"/>
      <c r="Q887" s="27"/>
      <c r="U887" s="27"/>
      <c r="V887" s="27"/>
      <c r="W887" s="27"/>
      <c r="X887" s="27"/>
      <c r="Y887" s="27"/>
      <c r="Z887" s="27"/>
      <c r="AA887" s="27"/>
      <c r="AB887" s="27"/>
      <c r="AC887" s="27"/>
      <c r="AD887" s="27"/>
      <c r="AE887" s="27"/>
      <c r="AF887" s="27"/>
      <c r="AG887" s="27"/>
      <c r="AH887" s="27"/>
      <c r="AI887" s="27"/>
      <c r="AJ887" s="27"/>
      <c r="AK887" s="27"/>
      <c r="AL887" s="27"/>
      <c r="AM887" s="27"/>
      <c r="AN887" s="27"/>
      <c r="AO887" s="27"/>
      <c r="AP887" s="27"/>
      <c r="AQ887" s="27"/>
      <c r="AR887" s="27"/>
      <c r="AS887" s="27"/>
      <c r="AT887" s="27"/>
      <c r="AU887" s="27"/>
      <c r="AV887" s="27"/>
      <c r="AW887" s="27"/>
      <c r="AX887" s="27"/>
      <c r="AY887" s="27"/>
      <c r="AZ887" s="27"/>
    </row>
    <row r="888" spans="3:52">
      <c r="C888" s="27"/>
      <c r="D888" s="27"/>
      <c r="E888" s="27"/>
      <c r="F888" s="27"/>
      <c r="G888" s="27"/>
      <c r="H888" s="27"/>
      <c r="I888" s="27"/>
      <c r="J888" s="27"/>
      <c r="K888" s="27"/>
      <c r="L888" s="27"/>
      <c r="M888" s="27"/>
      <c r="N888" s="27"/>
      <c r="O888" s="27"/>
      <c r="P888" s="27"/>
      <c r="Q888" s="27"/>
      <c r="U888" s="27"/>
      <c r="V888" s="27"/>
      <c r="W888" s="27"/>
      <c r="X888" s="27"/>
      <c r="Y888" s="27"/>
      <c r="Z888" s="27"/>
      <c r="AA888" s="27"/>
      <c r="AB888" s="27"/>
      <c r="AC888" s="27"/>
      <c r="AD888" s="27"/>
      <c r="AE888" s="27"/>
      <c r="AF888" s="27"/>
      <c r="AG888" s="27"/>
      <c r="AH888" s="27"/>
      <c r="AI888" s="27"/>
      <c r="AJ888" s="27"/>
      <c r="AK888" s="27"/>
      <c r="AL888" s="27"/>
      <c r="AM888" s="27"/>
      <c r="AN888" s="27"/>
      <c r="AO888" s="27"/>
      <c r="AP888" s="27"/>
      <c r="AQ888" s="27"/>
      <c r="AR888" s="27"/>
      <c r="AS888" s="27"/>
      <c r="AT888" s="27"/>
      <c r="AU888" s="27"/>
      <c r="AV888" s="27"/>
      <c r="AW888" s="27"/>
      <c r="AX888" s="27"/>
      <c r="AY888" s="27"/>
      <c r="AZ888" s="27"/>
    </row>
    <row r="889" spans="3:52">
      <c r="C889" s="27"/>
      <c r="D889" s="27"/>
      <c r="E889" s="27"/>
      <c r="F889" s="27"/>
      <c r="G889" s="27"/>
      <c r="H889" s="27"/>
      <c r="I889" s="27"/>
      <c r="J889" s="27"/>
      <c r="K889" s="27"/>
      <c r="L889" s="27"/>
      <c r="M889" s="27"/>
      <c r="N889" s="27"/>
      <c r="O889" s="27"/>
      <c r="P889" s="27"/>
      <c r="Q889" s="27"/>
      <c r="U889" s="27"/>
      <c r="V889" s="27"/>
      <c r="W889" s="27"/>
      <c r="X889" s="27"/>
      <c r="Y889" s="27"/>
      <c r="Z889" s="27"/>
      <c r="AA889" s="27"/>
      <c r="AB889" s="27"/>
      <c r="AC889" s="27"/>
      <c r="AD889" s="27"/>
      <c r="AE889" s="27"/>
      <c r="AF889" s="27"/>
      <c r="AG889" s="27"/>
      <c r="AH889" s="27"/>
      <c r="AI889" s="27"/>
      <c r="AJ889" s="27"/>
      <c r="AK889" s="27"/>
      <c r="AL889" s="27"/>
      <c r="AM889" s="27"/>
      <c r="AN889" s="27"/>
      <c r="AO889" s="27"/>
      <c r="AP889" s="27"/>
      <c r="AQ889" s="27"/>
      <c r="AR889" s="27"/>
      <c r="AS889" s="27"/>
      <c r="AT889" s="27"/>
      <c r="AU889" s="27"/>
      <c r="AV889" s="27"/>
      <c r="AW889" s="27"/>
      <c r="AX889" s="27"/>
      <c r="AY889" s="27"/>
      <c r="AZ889" s="27"/>
    </row>
    <row r="890" spans="3:52">
      <c r="C890" s="27"/>
      <c r="D890" s="27"/>
      <c r="E890" s="27"/>
      <c r="F890" s="27"/>
      <c r="G890" s="27"/>
      <c r="H890" s="27"/>
      <c r="I890" s="27"/>
      <c r="J890" s="27"/>
      <c r="K890" s="27"/>
      <c r="L890" s="27"/>
      <c r="M890" s="27"/>
      <c r="N890" s="27"/>
      <c r="O890" s="27"/>
      <c r="P890" s="27"/>
      <c r="Q890" s="27"/>
      <c r="U890" s="27"/>
      <c r="V890" s="27"/>
      <c r="W890" s="27"/>
      <c r="X890" s="27"/>
      <c r="Y890" s="27"/>
      <c r="Z890" s="27"/>
      <c r="AA890" s="27"/>
      <c r="AB890" s="27"/>
      <c r="AC890" s="27"/>
      <c r="AD890" s="27"/>
      <c r="AE890" s="27"/>
      <c r="AF890" s="27"/>
      <c r="AG890" s="27"/>
      <c r="AH890" s="27"/>
      <c r="AI890" s="27"/>
      <c r="AJ890" s="27"/>
      <c r="AK890" s="27"/>
      <c r="AL890" s="27"/>
      <c r="AM890" s="27"/>
      <c r="AN890" s="27"/>
      <c r="AO890" s="27"/>
      <c r="AP890" s="27"/>
      <c r="AQ890" s="27"/>
      <c r="AR890" s="27"/>
      <c r="AS890" s="27"/>
      <c r="AT890" s="27"/>
      <c r="AU890" s="27"/>
      <c r="AV890" s="27"/>
      <c r="AW890" s="27"/>
      <c r="AX890" s="27"/>
      <c r="AY890" s="27"/>
      <c r="AZ890" s="27"/>
    </row>
    <row r="891" spans="3:52">
      <c r="C891" s="27"/>
      <c r="D891" s="27"/>
      <c r="E891" s="27"/>
      <c r="F891" s="27"/>
      <c r="G891" s="27"/>
      <c r="H891" s="27"/>
      <c r="I891" s="27"/>
      <c r="J891" s="27"/>
      <c r="K891" s="27"/>
      <c r="L891" s="27"/>
      <c r="M891" s="27"/>
      <c r="N891" s="27"/>
      <c r="O891" s="27"/>
      <c r="P891" s="27"/>
      <c r="Q891" s="27"/>
      <c r="U891" s="27"/>
      <c r="V891" s="27"/>
      <c r="W891" s="27"/>
      <c r="X891" s="27"/>
      <c r="Y891" s="27"/>
      <c r="Z891" s="27"/>
      <c r="AA891" s="27"/>
      <c r="AB891" s="27"/>
      <c r="AC891" s="27"/>
      <c r="AD891" s="27"/>
      <c r="AE891" s="27"/>
      <c r="AF891" s="27"/>
      <c r="AG891" s="27"/>
      <c r="AH891" s="27"/>
      <c r="AI891" s="27"/>
      <c r="AJ891" s="27"/>
      <c r="AK891" s="27"/>
      <c r="AL891" s="27"/>
      <c r="AM891" s="27"/>
      <c r="AN891" s="27"/>
      <c r="AO891" s="27"/>
      <c r="AP891" s="27"/>
      <c r="AQ891" s="27"/>
      <c r="AR891" s="27"/>
      <c r="AS891" s="27"/>
      <c r="AT891" s="27"/>
      <c r="AU891" s="27"/>
      <c r="AV891" s="27"/>
      <c r="AW891" s="27"/>
      <c r="AX891" s="27"/>
      <c r="AY891" s="27"/>
      <c r="AZ891" s="27"/>
    </row>
    <row r="892" spans="3:52">
      <c r="C892" s="27"/>
      <c r="D892" s="27"/>
      <c r="E892" s="27"/>
      <c r="F892" s="27"/>
      <c r="G892" s="27"/>
      <c r="H892" s="27"/>
      <c r="I892" s="27"/>
      <c r="J892" s="27"/>
      <c r="K892" s="27"/>
      <c r="L892" s="27"/>
      <c r="M892" s="27"/>
      <c r="N892" s="27"/>
      <c r="O892" s="27"/>
      <c r="P892" s="27"/>
      <c r="Q892" s="27"/>
      <c r="U892" s="27"/>
      <c r="V892" s="27"/>
      <c r="W892" s="27"/>
      <c r="X892" s="27"/>
      <c r="Y892" s="27"/>
      <c r="Z892" s="27"/>
      <c r="AA892" s="27"/>
      <c r="AB892" s="27"/>
      <c r="AC892" s="27"/>
      <c r="AD892" s="27"/>
      <c r="AE892" s="27"/>
      <c r="AF892" s="27"/>
      <c r="AG892" s="27"/>
      <c r="AH892" s="27"/>
      <c r="AI892" s="27"/>
      <c r="AJ892" s="27"/>
      <c r="AK892" s="27"/>
      <c r="AL892" s="27"/>
      <c r="AM892" s="27"/>
      <c r="AN892" s="27"/>
      <c r="AO892" s="27"/>
      <c r="AP892" s="27"/>
      <c r="AQ892" s="27"/>
      <c r="AR892" s="27"/>
      <c r="AS892" s="27"/>
      <c r="AT892" s="27"/>
      <c r="AU892" s="27"/>
      <c r="AV892" s="27"/>
      <c r="AW892" s="27"/>
      <c r="AX892" s="27"/>
      <c r="AY892" s="27"/>
      <c r="AZ892" s="27"/>
    </row>
    <row r="893" spans="3:52">
      <c r="C893" s="27"/>
      <c r="D893" s="27"/>
      <c r="E893" s="27"/>
      <c r="F893" s="27"/>
      <c r="G893" s="27"/>
      <c r="H893" s="27"/>
      <c r="I893" s="27"/>
      <c r="J893" s="27"/>
      <c r="K893" s="27"/>
      <c r="L893" s="27"/>
      <c r="M893" s="27"/>
      <c r="N893" s="27"/>
      <c r="O893" s="27"/>
      <c r="P893" s="27"/>
      <c r="Q893" s="27"/>
      <c r="U893" s="27"/>
      <c r="V893" s="27"/>
      <c r="W893" s="27"/>
      <c r="X893" s="27"/>
      <c r="Y893" s="27"/>
      <c r="Z893" s="27"/>
      <c r="AA893" s="27"/>
      <c r="AB893" s="27"/>
      <c r="AC893" s="27"/>
      <c r="AD893" s="27"/>
      <c r="AE893" s="27"/>
      <c r="AF893" s="27"/>
      <c r="AG893" s="27"/>
      <c r="AH893" s="27"/>
      <c r="AI893" s="27"/>
      <c r="AJ893" s="27"/>
      <c r="AK893" s="27"/>
      <c r="AL893" s="27"/>
      <c r="AM893" s="27"/>
      <c r="AN893" s="27"/>
      <c r="AO893" s="27"/>
      <c r="AP893" s="27"/>
      <c r="AQ893" s="27"/>
      <c r="AR893" s="27"/>
      <c r="AS893" s="27"/>
      <c r="AT893" s="27"/>
      <c r="AU893" s="27"/>
      <c r="AV893" s="27"/>
      <c r="AW893" s="27"/>
      <c r="AX893" s="27"/>
      <c r="AY893" s="27"/>
      <c r="AZ893" s="27"/>
    </row>
    <row r="894" spans="3:52">
      <c r="C894" s="27"/>
      <c r="D894" s="27"/>
      <c r="E894" s="27"/>
      <c r="F894" s="27"/>
      <c r="G894" s="27"/>
      <c r="H894" s="27"/>
      <c r="I894" s="27"/>
      <c r="J894" s="27"/>
      <c r="K894" s="27"/>
      <c r="L894" s="27"/>
      <c r="M894" s="27"/>
      <c r="N894" s="27"/>
      <c r="O894" s="27"/>
      <c r="P894" s="27"/>
      <c r="Q894" s="27"/>
      <c r="U894" s="27"/>
      <c r="V894" s="27"/>
      <c r="W894" s="27"/>
      <c r="X894" s="27"/>
      <c r="Y894" s="27"/>
      <c r="Z894" s="27"/>
      <c r="AA894" s="27"/>
      <c r="AB894" s="27"/>
      <c r="AC894" s="27"/>
      <c r="AD894" s="27"/>
      <c r="AE894" s="27"/>
      <c r="AF894" s="27"/>
      <c r="AG894" s="27"/>
      <c r="AH894" s="27"/>
      <c r="AI894" s="27"/>
      <c r="AJ894" s="27"/>
      <c r="AK894" s="27"/>
      <c r="AL894" s="27"/>
      <c r="AM894" s="27"/>
      <c r="AN894" s="27"/>
      <c r="AO894" s="27"/>
      <c r="AP894" s="27"/>
      <c r="AQ894" s="27"/>
      <c r="AR894" s="27"/>
      <c r="AS894" s="27"/>
      <c r="AT894" s="27"/>
      <c r="AU894" s="27"/>
      <c r="AV894" s="27"/>
      <c r="AW894" s="27"/>
      <c r="AX894" s="27"/>
      <c r="AY894" s="27"/>
      <c r="AZ894" s="27"/>
    </row>
    <row r="895" spans="3:52">
      <c r="C895" s="27"/>
      <c r="D895" s="27"/>
      <c r="E895" s="27"/>
      <c r="F895" s="27"/>
      <c r="G895" s="27"/>
      <c r="H895" s="27"/>
      <c r="I895" s="27"/>
      <c r="J895" s="27"/>
      <c r="K895" s="27"/>
      <c r="L895" s="27"/>
      <c r="M895" s="27"/>
      <c r="N895" s="27"/>
      <c r="O895" s="27"/>
      <c r="P895" s="27"/>
      <c r="Q895" s="27"/>
      <c r="U895" s="27"/>
      <c r="V895" s="27"/>
      <c r="W895" s="27"/>
      <c r="X895" s="27"/>
      <c r="Y895" s="27"/>
      <c r="Z895" s="27"/>
      <c r="AA895" s="27"/>
      <c r="AB895" s="27"/>
      <c r="AC895" s="27"/>
      <c r="AD895" s="27"/>
      <c r="AE895" s="27"/>
      <c r="AF895" s="27"/>
      <c r="AG895" s="27"/>
      <c r="AH895" s="27"/>
      <c r="AI895" s="27"/>
      <c r="AJ895" s="27"/>
      <c r="AK895" s="27"/>
      <c r="AL895" s="27"/>
      <c r="AM895" s="27"/>
      <c r="AN895" s="27"/>
      <c r="AO895" s="27"/>
      <c r="AP895" s="27"/>
      <c r="AQ895" s="27"/>
      <c r="AR895" s="27"/>
      <c r="AS895" s="27"/>
      <c r="AT895" s="27"/>
      <c r="AU895" s="27"/>
      <c r="AV895" s="27"/>
      <c r="AW895" s="27"/>
      <c r="AX895" s="27"/>
      <c r="AY895" s="27"/>
      <c r="AZ895" s="27"/>
    </row>
    <row r="896" spans="3:52">
      <c r="C896" s="27"/>
      <c r="D896" s="27"/>
      <c r="E896" s="27"/>
      <c r="F896" s="27"/>
      <c r="G896" s="27"/>
      <c r="H896" s="27"/>
      <c r="I896" s="27"/>
      <c r="J896" s="27"/>
      <c r="K896" s="27"/>
      <c r="L896" s="27"/>
      <c r="M896" s="27"/>
      <c r="N896" s="27"/>
      <c r="O896" s="27"/>
      <c r="P896" s="27"/>
      <c r="Q896" s="27"/>
      <c r="U896" s="27"/>
      <c r="V896" s="27"/>
      <c r="W896" s="27"/>
      <c r="X896" s="27"/>
      <c r="Y896" s="27"/>
      <c r="Z896" s="27"/>
      <c r="AA896" s="27"/>
      <c r="AB896" s="27"/>
      <c r="AC896" s="27"/>
      <c r="AD896" s="27"/>
      <c r="AE896" s="27"/>
      <c r="AF896" s="27"/>
      <c r="AG896" s="27"/>
      <c r="AH896" s="27"/>
      <c r="AI896" s="27"/>
      <c r="AJ896" s="27"/>
      <c r="AK896" s="27"/>
      <c r="AL896" s="27"/>
      <c r="AM896" s="27"/>
      <c r="AN896" s="27"/>
      <c r="AO896" s="27"/>
      <c r="AP896" s="27"/>
      <c r="AQ896" s="27"/>
      <c r="AR896" s="27"/>
      <c r="AS896" s="27"/>
      <c r="AT896" s="27"/>
      <c r="AU896" s="27"/>
      <c r="AV896" s="27"/>
      <c r="AW896" s="27"/>
      <c r="AX896" s="27"/>
      <c r="AY896" s="27"/>
      <c r="AZ896" s="27"/>
    </row>
    <row r="897" spans="3:52">
      <c r="C897" s="27"/>
      <c r="D897" s="27"/>
      <c r="E897" s="27"/>
      <c r="F897" s="27"/>
      <c r="G897" s="27"/>
      <c r="H897" s="27"/>
      <c r="I897" s="27"/>
      <c r="J897" s="27"/>
      <c r="K897" s="27"/>
      <c r="L897" s="27"/>
      <c r="M897" s="27"/>
      <c r="N897" s="27"/>
      <c r="O897" s="27"/>
      <c r="P897" s="27"/>
      <c r="Q897" s="27"/>
      <c r="U897" s="27"/>
      <c r="V897" s="27"/>
      <c r="W897" s="27"/>
      <c r="X897" s="27"/>
      <c r="Y897" s="27"/>
      <c r="Z897" s="27"/>
      <c r="AA897" s="27"/>
      <c r="AB897" s="27"/>
      <c r="AC897" s="27"/>
      <c r="AD897" s="27"/>
      <c r="AE897" s="27"/>
      <c r="AF897" s="27"/>
      <c r="AG897" s="27"/>
      <c r="AH897" s="27"/>
      <c r="AI897" s="27"/>
      <c r="AJ897" s="27"/>
      <c r="AK897" s="27"/>
      <c r="AL897" s="27"/>
      <c r="AM897" s="27"/>
      <c r="AN897" s="27"/>
      <c r="AO897" s="27"/>
      <c r="AP897" s="27"/>
      <c r="AQ897" s="27"/>
      <c r="AR897" s="27"/>
      <c r="AS897" s="27"/>
      <c r="AT897" s="27"/>
      <c r="AU897" s="27"/>
      <c r="AV897" s="27"/>
      <c r="AW897" s="27"/>
      <c r="AX897" s="27"/>
      <c r="AY897" s="27"/>
      <c r="AZ897" s="27"/>
    </row>
    <row r="898" spans="3:52">
      <c r="C898" s="27"/>
      <c r="D898" s="27"/>
      <c r="E898" s="27"/>
      <c r="F898" s="27"/>
      <c r="G898" s="27"/>
      <c r="H898" s="27"/>
      <c r="I898" s="27"/>
      <c r="J898" s="27"/>
      <c r="K898" s="27"/>
      <c r="L898" s="27"/>
      <c r="M898" s="27"/>
      <c r="N898" s="27"/>
      <c r="O898" s="27"/>
      <c r="P898" s="27"/>
      <c r="Q898" s="27"/>
      <c r="U898" s="27"/>
      <c r="V898" s="27"/>
      <c r="W898" s="27"/>
      <c r="X898" s="27"/>
      <c r="Y898" s="27"/>
      <c r="Z898" s="27"/>
      <c r="AA898" s="27"/>
      <c r="AB898" s="27"/>
      <c r="AC898" s="27"/>
      <c r="AD898" s="27"/>
      <c r="AE898" s="27"/>
      <c r="AF898" s="27"/>
      <c r="AG898" s="27"/>
      <c r="AH898" s="27"/>
      <c r="AI898" s="27"/>
      <c r="AJ898" s="27"/>
      <c r="AK898" s="27"/>
      <c r="AL898" s="27"/>
      <c r="AM898" s="27"/>
      <c r="AN898" s="27"/>
      <c r="AO898" s="27"/>
      <c r="AP898" s="27"/>
      <c r="AQ898" s="27"/>
      <c r="AR898" s="27"/>
      <c r="AS898" s="27"/>
      <c r="AT898" s="27"/>
      <c r="AU898" s="27"/>
      <c r="AV898" s="27"/>
      <c r="AW898" s="27"/>
      <c r="AX898" s="27"/>
      <c r="AY898" s="27"/>
      <c r="AZ898" s="27"/>
    </row>
    <row r="899" spans="3:52">
      <c r="C899" s="27"/>
      <c r="D899" s="27"/>
      <c r="E899" s="27"/>
      <c r="F899" s="27"/>
      <c r="G899" s="27"/>
      <c r="H899" s="27"/>
      <c r="I899" s="27"/>
      <c r="J899" s="27"/>
      <c r="K899" s="27"/>
      <c r="L899" s="27"/>
      <c r="M899" s="27"/>
      <c r="N899" s="27"/>
      <c r="O899" s="27"/>
      <c r="P899" s="27"/>
      <c r="Q899" s="27"/>
      <c r="U899" s="27"/>
      <c r="V899" s="27"/>
      <c r="W899" s="27"/>
      <c r="X899" s="27"/>
      <c r="Y899" s="27"/>
      <c r="Z899" s="27"/>
      <c r="AA899" s="27"/>
      <c r="AB899" s="27"/>
      <c r="AC899" s="27"/>
      <c r="AD899" s="27"/>
      <c r="AE899" s="27"/>
      <c r="AF899" s="27"/>
      <c r="AG899" s="27"/>
      <c r="AH899" s="27"/>
      <c r="AI899" s="27"/>
      <c r="AJ899" s="27"/>
      <c r="AK899" s="27"/>
      <c r="AL899" s="27"/>
      <c r="AM899" s="27"/>
      <c r="AN899" s="27"/>
      <c r="AO899" s="27"/>
      <c r="AP899" s="27"/>
      <c r="AQ899" s="27"/>
      <c r="AR899" s="27"/>
      <c r="AS899" s="27"/>
      <c r="AT899" s="27"/>
      <c r="AU899" s="27"/>
      <c r="AV899" s="27"/>
      <c r="AW899" s="27"/>
      <c r="AX899" s="27"/>
      <c r="AY899" s="27"/>
      <c r="AZ899" s="27"/>
    </row>
    <row r="900" spans="3:52">
      <c r="C900" s="27"/>
      <c r="D900" s="27"/>
      <c r="E900" s="27"/>
      <c r="F900" s="27"/>
      <c r="G900" s="27"/>
      <c r="H900" s="27"/>
      <c r="I900" s="27"/>
      <c r="J900" s="27"/>
      <c r="K900" s="27"/>
      <c r="L900" s="27"/>
      <c r="M900" s="27"/>
      <c r="N900" s="27"/>
      <c r="O900" s="27"/>
      <c r="P900" s="27"/>
      <c r="Q900" s="27"/>
      <c r="U900" s="27"/>
      <c r="V900" s="27"/>
      <c r="W900" s="27"/>
      <c r="X900" s="27"/>
      <c r="Y900" s="27"/>
      <c r="Z900" s="27"/>
      <c r="AA900" s="27"/>
      <c r="AB900" s="27"/>
      <c r="AC900" s="27"/>
      <c r="AD900" s="27"/>
      <c r="AE900" s="27"/>
      <c r="AF900" s="27"/>
      <c r="AG900" s="27"/>
      <c r="AH900" s="27"/>
      <c r="AI900" s="27"/>
      <c r="AJ900" s="27"/>
      <c r="AK900" s="27"/>
      <c r="AL900" s="27"/>
      <c r="AM900" s="27"/>
      <c r="AN900" s="27"/>
      <c r="AO900" s="27"/>
      <c r="AP900" s="27"/>
      <c r="AQ900" s="27"/>
      <c r="AR900" s="27"/>
      <c r="AS900" s="27"/>
      <c r="AT900" s="27"/>
      <c r="AU900" s="27"/>
      <c r="AV900" s="27"/>
      <c r="AW900" s="27"/>
      <c r="AX900" s="27"/>
      <c r="AY900" s="27"/>
      <c r="AZ900" s="27"/>
    </row>
    <row r="901" spans="3:52">
      <c r="C901" s="27"/>
      <c r="D901" s="27"/>
      <c r="E901" s="27"/>
      <c r="F901" s="27"/>
      <c r="G901" s="27"/>
      <c r="H901" s="27"/>
      <c r="I901" s="27"/>
      <c r="J901" s="27"/>
      <c r="K901" s="27"/>
      <c r="L901" s="27"/>
      <c r="M901" s="27"/>
      <c r="N901" s="27"/>
      <c r="O901" s="27"/>
      <c r="P901" s="27"/>
      <c r="Q901" s="27"/>
      <c r="U901" s="27"/>
      <c r="V901" s="27"/>
      <c r="W901" s="27"/>
      <c r="X901" s="27"/>
      <c r="Y901" s="27"/>
      <c r="Z901" s="27"/>
      <c r="AA901" s="27"/>
      <c r="AB901" s="27"/>
      <c r="AC901" s="27"/>
      <c r="AD901" s="27"/>
      <c r="AE901" s="27"/>
      <c r="AF901" s="27"/>
      <c r="AG901" s="27"/>
      <c r="AH901" s="27"/>
      <c r="AI901" s="27"/>
      <c r="AJ901" s="27"/>
      <c r="AK901" s="27"/>
      <c r="AL901" s="27"/>
      <c r="AM901" s="27"/>
      <c r="AN901" s="27"/>
      <c r="AO901" s="27"/>
      <c r="AP901" s="27"/>
      <c r="AQ901" s="27"/>
      <c r="AR901" s="27"/>
      <c r="AS901" s="27"/>
      <c r="AT901" s="27"/>
      <c r="AU901" s="27"/>
      <c r="AV901" s="27"/>
      <c r="AW901" s="27"/>
      <c r="AX901" s="27"/>
      <c r="AY901" s="27"/>
      <c r="AZ901" s="27"/>
    </row>
    <row r="902" spans="3:52">
      <c r="C902" s="27"/>
      <c r="D902" s="27"/>
      <c r="E902" s="27"/>
      <c r="F902" s="27"/>
      <c r="G902" s="27"/>
      <c r="H902" s="27"/>
      <c r="I902" s="27"/>
      <c r="J902" s="27"/>
      <c r="K902" s="27"/>
      <c r="L902" s="27"/>
      <c r="M902" s="27"/>
      <c r="N902" s="27"/>
      <c r="O902" s="27"/>
      <c r="P902" s="27"/>
      <c r="Q902" s="27"/>
      <c r="U902" s="27"/>
      <c r="V902" s="27"/>
      <c r="W902" s="27"/>
      <c r="X902" s="27"/>
      <c r="Y902" s="27"/>
      <c r="Z902" s="27"/>
      <c r="AA902" s="27"/>
      <c r="AB902" s="27"/>
      <c r="AC902" s="27"/>
      <c r="AD902" s="27"/>
      <c r="AE902" s="27"/>
      <c r="AF902" s="27"/>
      <c r="AG902" s="27"/>
      <c r="AH902" s="27"/>
      <c r="AI902" s="27"/>
      <c r="AJ902" s="27"/>
      <c r="AK902" s="27"/>
      <c r="AL902" s="27"/>
      <c r="AM902" s="27"/>
      <c r="AN902" s="27"/>
      <c r="AO902" s="27"/>
      <c r="AP902" s="27"/>
      <c r="AQ902" s="27"/>
      <c r="AR902" s="27"/>
      <c r="AS902" s="27"/>
      <c r="AT902" s="27"/>
      <c r="AU902" s="27"/>
      <c r="AV902" s="27"/>
      <c r="AW902" s="27"/>
      <c r="AX902" s="27"/>
      <c r="AY902" s="27"/>
      <c r="AZ902" s="27"/>
    </row>
    <row r="903" spans="3:52">
      <c r="C903" s="27"/>
      <c r="D903" s="27"/>
      <c r="E903" s="27"/>
      <c r="F903" s="27"/>
      <c r="G903" s="27"/>
      <c r="H903" s="27"/>
      <c r="I903" s="27"/>
      <c r="J903" s="27"/>
      <c r="K903" s="27"/>
      <c r="L903" s="27"/>
      <c r="M903" s="27"/>
      <c r="N903" s="27"/>
      <c r="O903" s="27"/>
      <c r="P903" s="27"/>
      <c r="Q903" s="27"/>
      <c r="U903" s="27"/>
      <c r="V903" s="27"/>
      <c r="W903" s="27"/>
      <c r="X903" s="27"/>
      <c r="Y903" s="27"/>
      <c r="Z903" s="27"/>
      <c r="AA903" s="27"/>
      <c r="AB903" s="27"/>
      <c r="AC903" s="27"/>
      <c r="AD903" s="27"/>
      <c r="AE903" s="27"/>
      <c r="AF903" s="27"/>
      <c r="AG903" s="27"/>
      <c r="AH903" s="27"/>
      <c r="AI903" s="27"/>
      <c r="AJ903" s="27"/>
      <c r="AK903" s="27"/>
      <c r="AL903" s="27"/>
      <c r="AM903" s="27"/>
      <c r="AN903" s="27"/>
      <c r="AO903" s="27"/>
      <c r="AP903" s="27"/>
      <c r="AQ903" s="27"/>
      <c r="AR903" s="27"/>
      <c r="AS903" s="27"/>
      <c r="AT903" s="27"/>
      <c r="AU903" s="27"/>
      <c r="AV903" s="27"/>
      <c r="AW903" s="27"/>
      <c r="AX903" s="27"/>
      <c r="AY903" s="27"/>
      <c r="AZ903" s="27"/>
    </row>
    <row r="904" spans="3:52">
      <c r="C904" s="27"/>
      <c r="D904" s="27"/>
      <c r="E904" s="27"/>
      <c r="F904" s="27"/>
      <c r="G904" s="27"/>
      <c r="H904" s="27"/>
      <c r="I904" s="27"/>
      <c r="J904" s="27"/>
      <c r="K904" s="27"/>
      <c r="L904" s="27"/>
      <c r="M904" s="27"/>
      <c r="N904" s="27"/>
      <c r="O904" s="27"/>
      <c r="P904" s="27"/>
      <c r="Q904" s="27"/>
      <c r="U904" s="27"/>
      <c r="V904" s="27"/>
      <c r="W904" s="27"/>
      <c r="X904" s="27"/>
      <c r="Y904" s="27"/>
      <c r="Z904" s="27"/>
      <c r="AA904" s="27"/>
      <c r="AB904" s="27"/>
      <c r="AC904" s="27"/>
      <c r="AD904" s="27"/>
      <c r="AE904" s="27"/>
      <c r="AF904" s="27"/>
      <c r="AG904" s="27"/>
      <c r="AH904" s="27"/>
      <c r="AI904" s="27"/>
      <c r="AJ904" s="27"/>
      <c r="AK904" s="27"/>
      <c r="AL904" s="27"/>
      <c r="AM904" s="27"/>
      <c r="AN904" s="27"/>
      <c r="AO904" s="27"/>
      <c r="AP904" s="27"/>
      <c r="AQ904" s="27"/>
      <c r="AR904" s="27"/>
      <c r="AS904" s="27"/>
      <c r="AT904" s="27"/>
      <c r="AU904" s="27"/>
      <c r="AV904" s="27"/>
      <c r="AW904" s="27"/>
      <c r="AX904" s="27"/>
      <c r="AY904" s="27"/>
      <c r="AZ904" s="27"/>
    </row>
    <row r="905" spans="3:52">
      <c r="C905" s="27"/>
      <c r="D905" s="27"/>
      <c r="E905" s="27"/>
      <c r="F905" s="27"/>
      <c r="G905" s="27"/>
      <c r="H905" s="27"/>
      <c r="I905" s="27"/>
      <c r="J905" s="27"/>
      <c r="K905" s="27"/>
      <c r="L905" s="27"/>
      <c r="M905" s="27"/>
      <c r="N905" s="27"/>
      <c r="O905" s="27"/>
      <c r="P905" s="27"/>
      <c r="Q905" s="27"/>
      <c r="U905" s="27"/>
      <c r="V905" s="27"/>
      <c r="W905" s="27"/>
      <c r="X905" s="27"/>
      <c r="Y905" s="27"/>
      <c r="Z905" s="27"/>
      <c r="AA905" s="27"/>
      <c r="AB905" s="27"/>
      <c r="AC905" s="27"/>
      <c r="AD905" s="27"/>
      <c r="AE905" s="27"/>
      <c r="AF905" s="27"/>
      <c r="AG905" s="27"/>
      <c r="AH905" s="27"/>
      <c r="AI905" s="27"/>
      <c r="AJ905" s="27"/>
      <c r="AK905" s="27"/>
      <c r="AL905" s="27"/>
      <c r="AM905" s="27"/>
      <c r="AN905" s="27"/>
      <c r="AO905" s="27"/>
      <c r="AP905" s="27"/>
      <c r="AQ905" s="27"/>
      <c r="AR905" s="27"/>
      <c r="AS905" s="27"/>
      <c r="AT905" s="27"/>
      <c r="AU905" s="27"/>
      <c r="AV905" s="27"/>
      <c r="AW905" s="27"/>
      <c r="AX905" s="27"/>
      <c r="AY905" s="27"/>
      <c r="AZ905" s="27"/>
    </row>
    <row r="906" spans="3:52">
      <c r="C906" s="27"/>
      <c r="D906" s="27"/>
      <c r="E906" s="27"/>
      <c r="F906" s="27"/>
      <c r="G906" s="27"/>
      <c r="H906" s="27"/>
      <c r="I906" s="27"/>
      <c r="J906" s="27"/>
      <c r="K906" s="27"/>
      <c r="L906" s="27"/>
      <c r="M906" s="27"/>
      <c r="N906" s="27"/>
      <c r="O906" s="27"/>
      <c r="P906" s="27"/>
      <c r="Q906" s="27"/>
      <c r="U906" s="27"/>
      <c r="V906" s="27"/>
      <c r="W906" s="27"/>
      <c r="X906" s="27"/>
      <c r="Y906" s="27"/>
      <c r="Z906" s="27"/>
      <c r="AA906" s="27"/>
      <c r="AB906" s="27"/>
      <c r="AC906" s="27"/>
      <c r="AD906" s="27"/>
      <c r="AE906" s="27"/>
      <c r="AF906" s="27"/>
      <c r="AG906" s="27"/>
      <c r="AH906" s="27"/>
      <c r="AI906" s="27"/>
      <c r="AJ906" s="27"/>
      <c r="AK906" s="27"/>
      <c r="AL906" s="27"/>
      <c r="AM906" s="27"/>
      <c r="AN906" s="27"/>
      <c r="AO906" s="27"/>
      <c r="AP906" s="27"/>
      <c r="AQ906" s="27"/>
      <c r="AR906" s="27"/>
      <c r="AS906" s="27"/>
      <c r="AT906" s="27"/>
      <c r="AU906" s="27"/>
      <c r="AV906" s="27"/>
      <c r="AW906" s="27"/>
      <c r="AX906" s="27"/>
      <c r="AY906" s="27"/>
      <c r="AZ906" s="27"/>
    </row>
    <row r="907" spans="3:52">
      <c r="C907" s="27"/>
      <c r="D907" s="27"/>
      <c r="E907" s="27"/>
      <c r="F907" s="27"/>
      <c r="G907" s="27"/>
      <c r="H907" s="27"/>
      <c r="I907" s="27"/>
      <c r="J907" s="27"/>
      <c r="K907" s="27"/>
      <c r="L907" s="27"/>
      <c r="M907" s="27"/>
      <c r="N907" s="27"/>
      <c r="O907" s="27"/>
      <c r="P907" s="27"/>
      <c r="Q907" s="27"/>
      <c r="U907" s="27"/>
      <c r="V907" s="27"/>
      <c r="W907" s="27"/>
      <c r="X907" s="27"/>
      <c r="Y907" s="27"/>
      <c r="Z907" s="27"/>
      <c r="AA907" s="27"/>
      <c r="AB907" s="27"/>
      <c r="AC907" s="27"/>
      <c r="AD907" s="27"/>
      <c r="AE907" s="27"/>
      <c r="AF907" s="27"/>
      <c r="AG907" s="27"/>
      <c r="AH907" s="27"/>
      <c r="AI907" s="27"/>
      <c r="AJ907" s="27"/>
      <c r="AK907" s="27"/>
      <c r="AL907" s="27"/>
      <c r="AM907" s="27"/>
      <c r="AN907" s="27"/>
      <c r="AO907" s="27"/>
      <c r="AP907" s="27"/>
      <c r="AQ907" s="27"/>
      <c r="AR907" s="27"/>
      <c r="AS907" s="27"/>
      <c r="AT907" s="27"/>
      <c r="AU907" s="27"/>
      <c r="AV907" s="27"/>
      <c r="AW907" s="27"/>
      <c r="AX907" s="27"/>
      <c r="AY907" s="27"/>
      <c r="AZ907" s="27"/>
    </row>
    <row r="908" spans="3:52">
      <c r="C908" s="27"/>
      <c r="D908" s="27"/>
      <c r="E908" s="27"/>
      <c r="F908" s="27"/>
      <c r="G908" s="27"/>
      <c r="H908" s="27"/>
      <c r="I908" s="27"/>
      <c r="J908" s="27"/>
      <c r="K908" s="27"/>
      <c r="L908" s="27"/>
      <c r="M908" s="27"/>
      <c r="N908" s="27"/>
      <c r="O908" s="27"/>
      <c r="P908" s="27"/>
      <c r="Q908" s="27"/>
      <c r="U908" s="27"/>
      <c r="V908" s="27"/>
      <c r="W908" s="27"/>
      <c r="X908" s="27"/>
      <c r="Y908" s="27"/>
      <c r="Z908" s="27"/>
      <c r="AA908" s="27"/>
      <c r="AB908" s="27"/>
      <c r="AC908" s="27"/>
      <c r="AD908" s="27"/>
      <c r="AE908" s="27"/>
      <c r="AF908" s="27"/>
      <c r="AG908" s="27"/>
      <c r="AH908" s="27"/>
      <c r="AI908" s="27"/>
      <c r="AJ908" s="27"/>
      <c r="AK908" s="27"/>
      <c r="AL908" s="27"/>
      <c r="AM908" s="27"/>
      <c r="AN908" s="27"/>
      <c r="AO908" s="27"/>
      <c r="AP908" s="27"/>
      <c r="AQ908" s="27"/>
      <c r="AR908" s="27"/>
      <c r="AS908" s="27"/>
      <c r="AT908" s="27"/>
      <c r="AU908" s="27"/>
      <c r="AV908" s="27"/>
      <c r="AW908" s="27"/>
      <c r="AX908" s="27"/>
      <c r="AY908" s="27"/>
      <c r="AZ908" s="27"/>
    </row>
    <row r="909" spans="3:52">
      <c r="C909" s="27"/>
      <c r="D909" s="27"/>
      <c r="E909" s="27"/>
      <c r="F909" s="27"/>
      <c r="G909" s="27"/>
      <c r="H909" s="27"/>
      <c r="I909" s="27"/>
      <c r="J909" s="27"/>
      <c r="K909" s="27"/>
      <c r="L909" s="27"/>
      <c r="M909" s="27"/>
      <c r="N909" s="27"/>
      <c r="O909" s="27"/>
      <c r="P909" s="27"/>
      <c r="Q909" s="27"/>
      <c r="U909" s="27"/>
      <c r="V909" s="27"/>
      <c r="W909" s="27"/>
      <c r="X909" s="27"/>
      <c r="Y909" s="27"/>
      <c r="Z909" s="27"/>
      <c r="AA909" s="27"/>
      <c r="AB909" s="27"/>
      <c r="AC909" s="27"/>
      <c r="AD909" s="27"/>
      <c r="AE909" s="27"/>
      <c r="AF909" s="27"/>
      <c r="AG909" s="27"/>
      <c r="AH909" s="27"/>
      <c r="AI909" s="27"/>
      <c r="AJ909" s="27"/>
      <c r="AK909" s="27"/>
      <c r="AL909" s="27"/>
      <c r="AM909" s="27"/>
      <c r="AN909" s="27"/>
      <c r="AO909" s="27"/>
      <c r="AP909" s="27"/>
      <c r="AQ909" s="27"/>
      <c r="AR909" s="27"/>
      <c r="AS909" s="27"/>
      <c r="AT909" s="27"/>
      <c r="AU909" s="27"/>
      <c r="AV909" s="27"/>
      <c r="AW909" s="27"/>
      <c r="AX909" s="27"/>
      <c r="AY909" s="27"/>
      <c r="AZ909" s="27"/>
    </row>
    <row r="910" spans="3:52">
      <c r="C910" s="27"/>
      <c r="D910" s="27"/>
      <c r="E910" s="27"/>
      <c r="F910" s="27"/>
      <c r="G910" s="27"/>
      <c r="H910" s="27"/>
      <c r="I910" s="27"/>
      <c r="J910" s="27"/>
      <c r="K910" s="27"/>
      <c r="L910" s="27"/>
      <c r="M910" s="27"/>
      <c r="N910" s="27"/>
      <c r="O910" s="27"/>
      <c r="P910" s="27"/>
      <c r="Q910" s="27"/>
      <c r="U910" s="27"/>
      <c r="V910" s="27"/>
      <c r="W910" s="27"/>
      <c r="X910" s="27"/>
      <c r="Y910" s="27"/>
      <c r="Z910" s="27"/>
      <c r="AA910" s="27"/>
      <c r="AB910" s="27"/>
      <c r="AC910" s="27"/>
      <c r="AD910" s="27"/>
      <c r="AE910" s="27"/>
      <c r="AF910" s="27"/>
      <c r="AG910" s="27"/>
      <c r="AH910" s="27"/>
      <c r="AI910" s="27"/>
      <c r="AJ910" s="27"/>
      <c r="AK910" s="27"/>
      <c r="AL910" s="27"/>
      <c r="AM910" s="27"/>
      <c r="AN910" s="27"/>
      <c r="AO910" s="27"/>
      <c r="AP910" s="27"/>
      <c r="AQ910" s="27"/>
      <c r="AR910" s="27"/>
      <c r="AS910" s="27"/>
      <c r="AT910" s="27"/>
      <c r="AU910" s="27"/>
      <c r="AV910" s="27"/>
      <c r="AW910" s="27"/>
      <c r="AX910" s="27"/>
      <c r="AY910" s="27"/>
      <c r="AZ910" s="27"/>
    </row>
    <row r="911" spans="3:52">
      <c r="C911" s="27"/>
      <c r="D911" s="27"/>
      <c r="E911" s="27"/>
      <c r="F911" s="27"/>
      <c r="G911" s="27"/>
      <c r="H911" s="27"/>
      <c r="I911" s="27"/>
      <c r="J911" s="27"/>
      <c r="K911" s="27"/>
      <c r="L911" s="27"/>
      <c r="M911" s="27"/>
      <c r="N911" s="27"/>
      <c r="O911" s="27"/>
      <c r="P911" s="27"/>
      <c r="Q911" s="27"/>
      <c r="U911" s="27"/>
      <c r="V911" s="27"/>
      <c r="W911" s="27"/>
      <c r="X911" s="27"/>
      <c r="Y911" s="27"/>
      <c r="Z911" s="27"/>
      <c r="AA911" s="27"/>
      <c r="AB911" s="27"/>
      <c r="AC911" s="27"/>
      <c r="AD911" s="27"/>
      <c r="AE911" s="27"/>
      <c r="AF911" s="27"/>
      <c r="AG911" s="27"/>
      <c r="AH911" s="27"/>
      <c r="AI911" s="27"/>
      <c r="AJ911" s="27"/>
      <c r="AK911" s="27"/>
      <c r="AL911" s="27"/>
      <c r="AM911" s="27"/>
      <c r="AN911" s="27"/>
      <c r="AO911" s="27"/>
      <c r="AP911" s="27"/>
      <c r="AQ911" s="27"/>
      <c r="AR911" s="27"/>
      <c r="AS911" s="27"/>
      <c r="AT911" s="27"/>
      <c r="AU911" s="27"/>
      <c r="AV911" s="27"/>
      <c r="AW911" s="27"/>
      <c r="AX911" s="27"/>
      <c r="AY911" s="27"/>
      <c r="AZ911" s="27"/>
    </row>
    <row r="912" spans="3:52">
      <c r="C912" s="27"/>
      <c r="D912" s="27"/>
      <c r="E912" s="27"/>
      <c r="F912" s="27"/>
      <c r="G912" s="27"/>
      <c r="H912" s="27"/>
      <c r="I912" s="27"/>
      <c r="J912" s="27"/>
      <c r="K912" s="27"/>
      <c r="L912" s="27"/>
      <c r="M912" s="27"/>
      <c r="N912" s="27"/>
      <c r="O912" s="27"/>
      <c r="P912" s="27"/>
      <c r="Q912" s="27"/>
      <c r="U912" s="27"/>
      <c r="V912" s="27"/>
      <c r="W912" s="27"/>
      <c r="X912" s="27"/>
      <c r="Y912" s="27"/>
      <c r="Z912" s="27"/>
      <c r="AA912" s="27"/>
      <c r="AB912" s="27"/>
      <c r="AC912" s="27"/>
      <c r="AD912" s="27"/>
      <c r="AE912" s="27"/>
      <c r="AF912" s="27"/>
      <c r="AG912" s="27"/>
      <c r="AH912" s="27"/>
      <c r="AI912" s="27"/>
      <c r="AJ912" s="27"/>
      <c r="AK912" s="27"/>
      <c r="AL912" s="27"/>
      <c r="AM912" s="27"/>
      <c r="AN912" s="27"/>
      <c r="AO912" s="27"/>
      <c r="AP912" s="27"/>
      <c r="AQ912" s="27"/>
      <c r="AR912" s="27"/>
      <c r="AS912" s="27"/>
      <c r="AT912" s="27"/>
      <c r="AU912" s="27"/>
      <c r="AV912" s="27"/>
      <c r="AW912" s="27"/>
      <c r="AX912" s="27"/>
      <c r="AY912" s="27"/>
      <c r="AZ912" s="27"/>
    </row>
    <row r="913" spans="3:52">
      <c r="C913" s="27"/>
      <c r="D913" s="27"/>
      <c r="E913" s="27"/>
      <c r="F913" s="27"/>
      <c r="G913" s="27"/>
      <c r="H913" s="27"/>
      <c r="I913" s="27"/>
      <c r="J913" s="27"/>
      <c r="K913" s="27"/>
      <c r="L913" s="27"/>
      <c r="M913" s="27"/>
      <c r="N913" s="27"/>
      <c r="O913" s="27"/>
      <c r="P913" s="27"/>
      <c r="Q913" s="27"/>
      <c r="U913" s="27"/>
      <c r="V913" s="27"/>
      <c r="W913" s="27"/>
      <c r="X913" s="27"/>
      <c r="Y913" s="27"/>
      <c r="Z913" s="27"/>
      <c r="AA913" s="27"/>
      <c r="AB913" s="27"/>
      <c r="AC913" s="27"/>
      <c r="AD913" s="27"/>
      <c r="AE913" s="27"/>
      <c r="AF913" s="27"/>
      <c r="AG913" s="27"/>
      <c r="AH913" s="27"/>
      <c r="AI913" s="27"/>
      <c r="AJ913" s="27"/>
      <c r="AK913" s="27"/>
      <c r="AL913" s="27"/>
      <c r="AM913" s="27"/>
      <c r="AN913" s="27"/>
      <c r="AO913" s="27"/>
      <c r="AP913" s="27"/>
      <c r="AQ913" s="27"/>
      <c r="AR913" s="27"/>
      <c r="AS913" s="27"/>
      <c r="AT913" s="27"/>
      <c r="AU913" s="27"/>
      <c r="AV913" s="27"/>
      <c r="AW913" s="27"/>
      <c r="AX913" s="27"/>
      <c r="AY913" s="27"/>
      <c r="AZ913" s="27"/>
    </row>
    <row r="914" spans="3:52">
      <c r="C914" s="27"/>
      <c r="D914" s="27"/>
      <c r="E914" s="27"/>
      <c r="F914" s="27"/>
      <c r="G914" s="27"/>
      <c r="H914" s="27"/>
      <c r="I914" s="27"/>
      <c r="J914" s="27"/>
      <c r="K914" s="27"/>
      <c r="L914" s="27"/>
      <c r="M914" s="27"/>
      <c r="N914" s="27"/>
      <c r="O914" s="27"/>
      <c r="P914" s="27"/>
      <c r="Q914" s="27"/>
      <c r="U914" s="27"/>
      <c r="V914" s="27"/>
      <c r="W914" s="27"/>
      <c r="X914" s="27"/>
      <c r="Y914" s="27"/>
      <c r="Z914" s="27"/>
      <c r="AA914" s="27"/>
      <c r="AB914" s="27"/>
      <c r="AC914" s="27"/>
      <c r="AD914" s="27"/>
      <c r="AE914" s="27"/>
      <c r="AF914" s="27"/>
      <c r="AG914" s="27"/>
      <c r="AH914" s="27"/>
      <c r="AI914" s="27"/>
      <c r="AJ914" s="27"/>
      <c r="AK914" s="27"/>
      <c r="AL914" s="27"/>
      <c r="AM914" s="27"/>
      <c r="AN914" s="27"/>
      <c r="AO914" s="27"/>
      <c r="AP914" s="27"/>
      <c r="AQ914" s="27"/>
      <c r="AR914" s="27"/>
      <c r="AS914" s="27"/>
      <c r="AT914" s="27"/>
      <c r="AU914" s="27"/>
      <c r="AV914" s="27"/>
      <c r="AW914" s="27"/>
      <c r="AX914" s="27"/>
      <c r="AY914" s="27"/>
      <c r="AZ914" s="27"/>
    </row>
    <row r="915" spans="3:52">
      <c r="C915" s="27"/>
      <c r="D915" s="27"/>
      <c r="E915" s="27"/>
      <c r="F915" s="27"/>
      <c r="G915" s="27"/>
      <c r="H915" s="27"/>
      <c r="I915" s="27"/>
      <c r="J915" s="27"/>
      <c r="K915" s="27"/>
      <c r="L915" s="27"/>
      <c r="M915" s="27"/>
      <c r="N915" s="27"/>
      <c r="O915" s="27"/>
      <c r="P915" s="27"/>
      <c r="Q915" s="27"/>
      <c r="U915" s="27"/>
      <c r="V915" s="27"/>
      <c r="W915" s="27"/>
      <c r="X915" s="27"/>
      <c r="Y915" s="27"/>
      <c r="Z915" s="27"/>
      <c r="AA915" s="27"/>
      <c r="AB915" s="27"/>
      <c r="AC915" s="27"/>
      <c r="AD915" s="27"/>
      <c r="AE915" s="27"/>
      <c r="AF915" s="27"/>
      <c r="AG915" s="27"/>
      <c r="AH915" s="27"/>
      <c r="AI915" s="27"/>
      <c r="AJ915" s="27"/>
      <c r="AK915" s="27"/>
      <c r="AL915" s="27"/>
      <c r="AM915" s="27"/>
      <c r="AN915" s="27"/>
      <c r="AO915" s="27"/>
      <c r="AP915" s="27"/>
      <c r="AQ915" s="27"/>
      <c r="AR915" s="27"/>
      <c r="AS915" s="27"/>
      <c r="AT915" s="27"/>
      <c r="AU915" s="27"/>
      <c r="AV915" s="27"/>
      <c r="AW915" s="27"/>
      <c r="AX915" s="27"/>
      <c r="AY915" s="27"/>
      <c r="AZ915" s="27"/>
    </row>
    <row r="916" spans="3:52">
      <c r="C916" s="27"/>
      <c r="D916" s="27"/>
      <c r="E916" s="27"/>
      <c r="F916" s="27"/>
      <c r="G916" s="27"/>
      <c r="H916" s="27"/>
      <c r="I916" s="27"/>
      <c r="J916" s="27"/>
      <c r="K916" s="27"/>
      <c r="L916" s="27"/>
      <c r="M916" s="27"/>
      <c r="N916" s="27"/>
      <c r="O916" s="27"/>
      <c r="P916" s="27"/>
      <c r="Q916" s="27"/>
      <c r="U916" s="27"/>
      <c r="V916" s="27"/>
      <c r="W916" s="27"/>
      <c r="X916" s="27"/>
      <c r="Y916" s="27"/>
      <c r="Z916" s="27"/>
      <c r="AA916" s="27"/>
      <c r="AB916" s="27"/>
      <c r="AC916" s="27"/>
      <c r="AD916" s="27"/>
      <c r="AE916" s="27"/>
      <c r="AF916" s="27"/>
      <c r="AG916" s="27"/>
      <c r="AH916" s="27"/>
      <c r="AI916" s="27"/>
      <c r="AJ916" s="27"/>
      <c r="AK916" s="27"/>
      <c r="AL916" s="27"/>
      <c r="AM916" s="27"/>
      <c r="AN916" s="27"/>
      <c r="AO916" s="27"/>
      <c r="AP916" s="27"/>
      <c r="AQ916" s="27"/>
      <c r="AR916" s="27"/>
      <c r="AS916" s="27"/>
      <c r="AT916" s="27"/>
      <c r="AU916" s="27"/>
      <c r="AV916" s="27"/>
      <c r="AW916" s="27"/>
      <c r="AX916" s="27"/>
      <c r="AY916" s="27"/>
      <c r="AZ916" s="27"/>
    </row>
    <row r="917" spans="3:52">
      <c r="C917" s="27"/>
      <c r="D917" s="27"/>
      <c r="E917" s="27"/>
      <c r="F917" s="27"/>
      <c r="G917" s="27"/>
      <c r="H917" s="27"/>
      <c r="I917" s="27"/>
      <c r="J917" s="27"/>
      <c r="K917" s="27"/>
      <c r="L917" s="27"/>
      <c r="M917" s="27"/>
      <c r="N917" s="27"/>
      <c r="O917" s="27"/>
      <c r="P917" s="27"/>
      <c r="Q917" s="27"/>
      <c r="U917" s="27"/>
      <c r="V917" s="27"/>
      <c r="W917" s="27"/>
      <c r="X917" s="27"/>
      <c r="Y917" s="27"/>
      <c r="Z917" s="27"/>
      <c r="AA917" s="27"/>
      <c r="AB917" s="27"/>
      <c r="AC917" s="27"/>
      <c r="AD917" s="27"/>
      <c r="AE917" s="27"/>
      <c r="AF917" s="27"/>
      <c r="AG917" s="27"/>
      <c r="AH917" s="27"/>
      <c r="AI917" s="27"/>
      <c r="AJ917" s="27"/>
      <c r="AK917" s="27"/>
      <c r="AL917" s="27"/>
      <c r="AM917" s="27"/>
      <c r="AN917" s="27"/>
      <c r="AO917" s="27"/>
      <c r="AP917" s="27"/>
      <c r="AQ917" s="27"/>
      <c r="AR917" s="27"/>
      <c r="AS917" s="27"/>
      <c r="AT917" s="27"/>
      <c r="AU917" s="27"/>
      <c r="AV917" s="27"/>
      <c r="AW917" s="27"/>
      <c r="AX917" s="27"/>
      <c r="AY917" s="27"/>
      <c r="AZ917" s="27"/>
    </row>
    <row r="918" spans="3:52">
      <c r="C918" s="27"/>
      <c r="D918" s="27"/>
      <c r="E918" s="27"/>
      <c r="F918" s="27"/>
      <c r="G918" s="27"/>
      <c r="H918" s="27"/>
      <c r="I918" s="27"/>
      <c r="J918" s="27"/>
      <c r="K918" s="27"/>
      <c r="L918" s="27"/>
      <c r="M918" s="27"/>
      <c r="N918" s="27"/>
      <c r="O918" s="27"/>
      <c r="P918" s="27"/>
      <c r="Q918" s="27"/>
      <c r="U918" s="27"/>
      <c r="V918" s="27"/>
      <c r="W918" s="27"/>
      <c r="X918" s="27"/>
      <c r="Y918" s="27"/>
      <c r="Z918" s="27"/>
      <c r="AA918" s="27"/>
      <c r="AB918" s="27"/>
      <c r="AC918" s="27"/>
      <c r="AD918" s="27"/>
      <c r="AE918" s="27"/>
      <c r="AF918" s="27"/>
      <c r="AG918" s="27"/>
      <c r="AH918" s="27"/>
      <c r="AI918" s="27"/>
      <c r="AJ918" s="27"/>
      <c r="AK918" s="27"/>
      <c r="AL918" s="27"/>
      <c r="AM918" s="27"/>
      <c r="AN918" s="27"/>
      <c r="AO918" s="27"/>
      <c r="AP918" s="27"/>
      <c r="AQ918" s="27"/>
      <c r="AR918" s="27"/>
      <c r="AS918" s="27"/>
      <c r="AT918" s="27"/>
      <c r="AU918" s="27"/>
      <c r="AV918" s="27"/>
      <c r="AW918" s="27"/>
      <c r="AX918" s="27"/>
      <c r="AY918" s="27"/>
      <c r="AZ918" s="27"/>
    </row>
    <row r="919" spans="3:52">
      <c r="C919" s="27"/>
      <c r="D919" s="27"/>
      <c r="E919" s="27"/>
      <c r="F919" s="27"/>
      <c r="G919" s="27"/>
      <c r="H919" s="27"/>
      <c r="I919" s="27"/>
      <c r="J919" s="27"/>
      <c r="K919" s="27"/>
      <c r="L919" s="27"/>
      <c r="M919" s="27"/>
      <c r="N919" s="27"/>
      <c r="O919" s="27"/>
      <c r="P919" s="27"/>
      <c r="Q919" s="27"/>
      <c r="U919" s="27"/>
      <c r="V919" s="27"/>
      <c r="W919" s="27"/>
      <c r="X919" s="27"/>
      <c r="Y919" s="27"/>
      <c r="Z919" s="27"/>
      <c r="AA919" s="27"/>
      <c r="AB919" s="27"/>
      <c r="AC919" s="27"/>
      <c r="AD919" s="27"/>
      <c r="AE919" s="27"/>
      <c r="AF919" s="27"/>
      <c r="AG919" s="27"/>
      <c r="AH919" s="27"/>
      <c r="AI919" s="27"/>
      <c r="AJ919" s="27"/>
      <c r="AK919" s="27"/>
      <c r="AL919" s="27"/>
      <c r="AM919" s="27"/>
      <c r="AN919" s="27"/>
      <c r="AO919" s="27"/>
      <c r="AP919" s="27"/>
      <c r="AQ919" s="27"/>
      <c r="AR919" s="27"/>
      <c r="AS919" s="27"/>
      <c r="AT919" s="27"/>
      <c r="AU919" s="27"/>
      <c r="AV919" s="27"/>
      <c r="AW919" s="27"/>
      <c r="AX919" s="27"/>
      <c r="AY919" s="27"/>
      <c r="AZ919" s="27"/>
    </row>
    <row r="920" spans="3:52">
      <c r="C920" s="27"/>
      <c r="D920" s="27"/>
      <c r="E920" s="27"/>
      <c r="F920" s="27"/>
      <c r="G920" s="27"/>
      <c r="H920" s="27"/>
      <c r="I920" s="27"/>
      <c r="J920" s="27"/>
      <c r="K920" s="27"/>
      <c r="L920" s="27"/>
      <c r="M920" s="27"/>
      <c r="N920" s="27"/>
      <c r="O920" s="27"/>
      <c r="P920" s="27"/>
      <c r="Q920" s="27"/>
      <c r="U920" s="27"/>
      <c r="V920" s="27"/>
      <c r="W920" s="27"/>
      <c r="X920" s="27"/>
      <c r="Y920" s="27"/>
      <c r="Z920" s="27"/>
      <c r="AA920" s="27"/>
      <c r="AB920" s="27"/>
      <c r="AC920" s="27"/>
      <c r="AD920" s="27"/>
      <c r="AE920" s="27"/>
      <c r="AF920" s="27"/>
      <c r="AG920" s="27"/>
      <c r="AH920" s="27"/>
      <c r="AI920" s="27"/>
      <c r="AJ920" s="27"/>
      <c r="AK920" s="27"/>
      <c r="AL920" s="27"/>
      <c r="AM920" s="27"/>
      <c r="AN920" s="27"/>
      <c r="AO920" s="27"/>
      <c r="AP920" s="27"/>
      <c r="AQ920" s="27"/>
      <c r="AR920" s="27"/>
      <c r="AS920" s="27"/>
      <c r="AT920" s="27"/>
      <c r="AU920" s="27"/>
      <c r="AV920" s="27"/>
      <c r="AW920" s="27"/>
      <c r="AX920" s="27"/>
      <c r="AY920" s="27"/>
      <c r="AZ920" s="27"/>
    </row>
    <row r="921" spans="3:52">
      <c r="C921" s="27"/>
      <c r="D921" s="27"/>
      <c r="E921" s="27"/>
      <c r="F921" s="27"/>
      <c r="G921" s="27"/>
      <c r="H921" s="27"/>
      <c r="I921" s="27"/>
      <c r="J921" s="27"/>
      <c r="K921" s="27"/>
      <c r="L921" s="27"/>
      <c r="M921" s="27"/>
      <c r="N921" s="27"/>
      <c r="O921" s="27"/>
      <c r="P921" s="27"/>
      <c r="Q921" s="27"/>
      <c r="U921" s="27"/>
      <c r="V921" s="27"/>
      <c r="W921" s="27"/>
      <c r="X921" s="27"/>
      <c r="Y921" s="27"/>
      <c r="Z921" s="27"/>
      <c r="AA921" s="27"/>
      <c r="AB921" s="27"/>
      <c r="AC921" s="27"/>
      <c r="AD921" s="27"/>
      <c r="AE921" s="27"/>
      <c r="AF921" s="27"/>
      <c r="AG921" s="27"/>
      <c r="AH921" s="27"/>
      <c r="AI921" s="27"/>
      <c r="AJ921" s="27"/>
      <c r="AK921" s="27"/>
      <c r="AL921" s="27"/>
      <c r="AM921" s="27"/>
      <c r="AN921" s="27"/>
      <c r="AO921" s="27"/>
      <c r="AP921" s="27"/>
      <c r="AQ921" s="27"/>
      <c r="AR921" s="27"/>
      <c r="AS921" s="27"/>
      <c r="AT921" s="27"/>
      <c r="AU921" s="27"/>
      <c r="AV921" s="27"/>
      <c r="AW921" s="27"/>
      <c r="AX921" s="27"/>
      <c r="AY921" s="27"/>
      <c r="AZ921" s="27"/>
    </row>
    <row r="922" spans="3:52">
      <c r="C922" s="27"/>
      <c r="D922" s="27"/>
      <c r="E922" s="27"/>
      <c r="F922" s="27"/>
      <c r="G922" s="27"/>
      <c r="H922" s="27"/>
      <c r="I922" s="27"/>
      <c r="J922" s="27"/>
      <c r="K922" s="27"/>
      <c r="L922" s="27"/>
      <c r="M922" s="27"/>
      <c r="N922" s="27"/>
      <c r="O922" s="27"/>
      <c r="P922" s="27"/>
      <c r="Q922" s="27"/>
      <c r="U922" s="27"/>
      <c r="V922" s="27"/>
      <c r="W922" s="27"/>
      <c r="X922" s="27"/>
      <c r="Y922" s="27"/>
      <c r="Z922" s="27"/>
      <c r="AA922" s="27"/>
      <c r="AB922" s="27"/>
      <c r="AC922" s="27"/>
      <c r="AD922" s="27"/>
      <c r="AE922" s="27"/>
      <c r="AF922" s="27"/>
      <c r="AG922" s="27"/>
      <c r="AH922" s="27"/>
      <c r="AI922" s="27"/>
      <c r="AJ922" s="27"/>
      <c r="AK922" s="27"/>
      <c r="AL922" s="27"/>
      <c r="AM922" s="27"/>
      <c r="AN922" s="27"/>
      <c r="AO922" s="27"/>
      <c r="AP922" s="27"/>
      <c r="AQ922" s="27"/>
      <c r="AR922" s="27"/>
      <c r="AS922" s="27"/>
      <c r="AT922" s="27"/>
      <c r="AU922" s="27"/>
      <c r="AV922" s="27"/>
      <c r="AW922" s="27"/>
      <c r="AX922" s="27"/>
      <c r="AY922" s="27"/>
      <c r="AZ922" s="27"/>
    </row>
    <row r="923" spans="3:52">
      <c r="C923" s="27"/>
      <c r="D923" s="27"/>
      <c r="E923" s="27"/>
      <c r="F923" s="27"/>
      <c r="G923" s="27"/>
      <c r="H923" s="27"/>
      <c r="I923" s="27"/>
      <c r="J923" s="27"/>
      <c r="K923" s="27"/>
      <c r="L923" s="27"/>
      <c r="M923" s="27"/>
      <c r="N923" s="27"/>
      <c r="O923" s="27"/>
      <c r="P923" s="27"/>
      <c r="Q923" s="27"/>
      <c r="U923" s="27"/>
      <c r="V923" s="27"/>
      <c r="W923" s="27"/>
      <c r="X923" s="27"/>
      <c r="Y923" s="27"/>
      <c r="Z923" s="27"/>
      <c r="AA923" s="27"/>
      <c r="AB923" s="27"/>
      <c r="AC923" s="27"/>
      <c r="AD923" s="27"/>
      <c r="AE923" s="27"/>
      <c r="AF923" s="27"/>
      <c r="AG923" s="27"/>
      <c r="AH923" s="27"/>
      <c r="AI923" s="27"/>
      <c r="AJ923" s="27"/>
      <c r="AK923" s="27"/>
      <c r="AL923" s="27"/>
      <c r="AM923" s="27"/>
      <c r="AN923" s="27"/>
      <c r="AO923" s="27"/>
      <c r="AP923" s="27"/>
      <c r="AQ923" s="27"/>
      <c r="AR923" s="27"/>
      <c r="AS923" s="27"/>
      <c r="AT923" s="27"/>
      <c r="AU923" s="27"/>
      <c r="AV923" s="27"/>
      <c r="AW923" s="27"/>
      <c r="AX923" s="27"/>
      <c r="AY923" s="27"/>
      <c r="AZ923" s="27"/>
    </row>
    <row r="924" spans="3:52">
      <c r="C924" s="27"/>
      <c r="D924" s="27"/>
      <c r="E924" s="27"/>
      <c r="F924" s="27"/>
      <c r="G924" s="27"/>
      <c r="H924" s="27"/>
      <c r="I924" s="27"/>
      <c r="J924" s="27"/>
      <c r="K924" s="27"/>
      <c r="L924" s="27"/>
      <c r="M924" s="27"/>
      <c r="N924" s="27"/>
      <c r="O924" s="27"/>
      <c r="P924" s="27"/>
      <c r="Q924" s="27"/>
      <c r="U924" s="27"/>
      <c r="V924" s="27"/>
      <c r="W924" s="27"/>
      <c r="X924" s="27"/>
      <c r="Y924" s="27"/>
      <c r="Z924" s="27"/>
      <c r="AA924" s="27"/>
      <c r="AB924" s="27"/>
      <c r="AC924" s="27"/>
      <c r="AD924" s="27"/>
      <c r="AE924" s="27"/>
      <c r="AF924" s="27"/>
      <c r="AG924" s="27"/>
      <c r="AH924" s="27"/>
      <c r="AI924" s="27"/>
      <c r="AJ924" s="27"/>
      <c r="AK924" s="27"/>
      <c r="AL924" s="27"/>
      <c r="AM924" s="27"/>
      <c r="AN924" s="27"/>
      <c r="AO924" s="27"/>
      <c r="AP924" s="27"/>
      <c r="AQ924" s="27"/>
      <c r="AR924" s="27"/>
      <c r="AS924" s="27"/>
      <c r="AT924" s="27"/>
      <c r="AU924" s="27"/>
      <c r="AV924" s="27"/>
      <c r="AW924" s="27"/>
      <c r="AX924" s="27"/>
      <c r="AY924" s="27"/>
      <c r="AZ924" s="27"/>
    </row>
    <row r="925" spans="3:52">
      <c r="C925" s="27"/>
      <c r="D925" s="27"/>
      <c r="E925" s="27"/>
      <c r="F925" s="27"/>
      <c r="G925" s="27"/>
      <c r="H925" s="27"/>
      <c r="I925" s="27"/>
      <c r="J925" s="27"/>
      <c r="K925" s="27"/>
      <c r="L925" s="27"/>
      <c r="M925" s="27"/>
      <c r="N925" s="27"/>
      <c r="O925" s="27"/>
      <c r="P925" s="27"/>
      <c r="Q925" s="27"/>
      <c r="U925" s="27"/>
      <c r="V925" s="27"/>
      <c r="W925" s="27"/>
      <c r="X925" s="27"/>
      <c r="Y925" s="27"/>
      <c r="Z925" s="27"/>
      <c r="AA925" s="27"/>
      <c r="AB925" s="27"/>
      <c r="AC925" s="27"/>
      <c r="AD925" s="27"/>
      <c r="AE925" s="27"/>
      <c r="AF925" s="27"/>
      <c r="AG925" s="27"/>
      <c r="AH925" s="27"/>
      <c r="AI925" s="27"/>
      <c r="AJ925" s="27"/>
      <c r="AK925" s="27"/>
      <c r="AL925" s="27"/>
      <c r="AM925" s="27"/>
      <c r="AN925" s="27"/>
      <c r="AO925" s="27"/>
      <c r="AP925" s="27"/>
      <c r="AQ925" s="27"/>
      <c r="AR925" s="27"/>
      <c r="AS925" s="27"/>
      <c r="AT925" s="27"/>
      <c r="AU925" s="27"/>
      <c r="AV925" s="27"/>
      <c r="AW925" s="27"/>
      <c r="AX925" s="27"/>
      <c r="AY925" s="27"/>
      <c r="AZ925" s="27"/>
    </row>
    <row r="926" spans="3:52">
      <c r="C926" s="27"/>
      <c r="D926" s="27"/>
      <c r="E926" s="27"/>
      <c r="F926" s="27"/>
      <c r="G926" s="27"/>
      <c r="H926" s="27"/>
      <c r="I926" s="27"/>
      <c r="J926" s="27"/>
      <c r="K926" s="27"/>
      <c r="L926" s="27"/>
      <c r="M926" s="27"/>
      <c r="N926" s="27"/>
      <c r="O926" s="27"/>
      <c r="P926" s="27"/>
      <c r="Q926" s="27"/>
      <c r="U926" s="27"/>
      <c r="V926" s="27"/>
      <c r="W926" s="27"/>
      <c r="X926" s="27"/>
      <c r="Y926" s="27"/>
      <c r="Z926" s="27"/>
      <c r="AA926" s="27"/>
      <c r="AB926" s="27"/>
      <c r="AC926" s="27"/>
      <c r="AD926" s="27"/>
      <c r="AE926" s="27"/>
      <c r="AF926" s="27"/>
      <c r="AG926" s="27"/>
      <c r="AH926" s="27"/>
      <c r="AI926" s="27"/>
      <c r="AJ926" s="27"/>
      <c r="AK926" s="27"/>
      <c r="AL926" s="27"/>
      <c r="AM926" s="27"/>
      <c r="AN926" s="27"/>
      <c r="AO926" s="27"/>
      <c r="AP926" s="27"/>
      <c r="AQ926" s="27"/>
      <c r="AR926" s="27"/>
      <c r="AS926" s="27"/>
      <c r="AT926" s="27"/>
      <c r="AU926" s="27"/>
      <c r="AV926" s="27"/>
      <c r="AW926" s="27"/>
      <c r="AX926" s="27"/>
      <c r="AY926" s="27"/>
      <c r="AZ926" s="27"/>
    </row>
    <row r="927" spans="3:52">
      <c r="C927" s="27"/>
      <c r="D927" s="27"/>
      <c r="E927" s="27"/>
      <c r="F927" s="27"/>
      <c r="G927" s="27"/>
      <c r="H927" s="27"/>
      <c r="I927" s="27"/>
      <c r="J927" s="27"/>
      <c r="K927" s="27"/>
      <c r="L927" s="27"/>
      <c r="M927" s="27"/>
      <c r="N927" s="27"/>
      <c r="O927" s="27"/>
      <c r="P927" s="27"/>
      <c r="Q927" s="27"/>
      <c r="U927" s="27"/>
      <c r="V927" s="27"/>
      <c r="W927" s="27"/>
      <c r="X927" s="27"/>
      <c r="Y927" s="27"/>
      <c r="Z927" s="27"/>
      <c r="AA927" s="27"/>
      <c r="AB927" s="27"/>
      <c r="AC927" s="27"/>
      <c r="AD927" s="27"/>
      <c r="AE927" s="27"/>
      <c r="AF927" s="27"/>
      <c r="AG927" s="27"/>
      <c r="AH927" s="27"/>
      <c r="AI927" s="27"/>
      <c r="AJ927" s="27"/>
      <c r="AK927" s="27"/>
      <c r="AL927" s="27"/>
      <c r="AM927" s="27"/>
      <c r="AN927" s="27"/>
      <c r="AO927" s="27"/>
      <c r="AP927" s="27"/>
      <c r="AQ927" s="27"/>
      <c r="AR927" s="27"/>
      <c r="AS927" s="27"/>
      <c r="AT927" s="27"/>
      <c r="AU927" s="27"/>
      <c r="AV927" s="27"/>
      <c r="AW927" s="27"/>
      <c r="AX927" s="27"/>
      <c r="AY927" s="27"/>
      <c r="AZ927" s="27"/>
    </row>
    <row r="928" spans="3:52">
      <c r="C928" s="27"/>
      <c r="D928" s="27"/>
      <c r="E928" s="27"/>
      <c r="F928" s="27"/>
      <c r="G928" s="27"/>
      <c r="H928" s="27"/>
      <c r="I928" s="27"/>
      <c r="J928" s="27"/>
      <c r="K928" s="27"/>
      <c r="L928" s="27"/>
      <c r="M928" s="27"/>
      <c r="N928" s="27"/>
      <c r="O928" s="27"/>
      <c r="P928" s="27"/>
      <c r="Q928" s="27"/>
      <c r="U928" s="27"/>
      <c r="V928" s="27"/>
      <c r="W928" s="27"/>
      <c r="X928" s="27"/>
      <c r="Y928" s="27"/>
      <c r="Z928" s="27"/>
      <c r="AA928" s="27"/>
      <c r="AB928" s="27"/>
      <c r="AC928" s="27"/>
      <c r="AD928" s="27"/>
      <c r="AE928" s="27"/>
      <c r="AF928" s="27"/>
      <c r="AG928" s="27"/>
      <c r="AH928" s="27"/>
      <c r="AI928" s="27"/>
      <c r="AJ928" s="27"/>
      <c r="AK928" s="27"/>
      <c r="AL928" s="27"/>
      <c r="AM928" s="27"/>
      <c r="AN928" s="27"/>
      <c r="AO928" s="27"/>
      <c r="AP928" s="27"/>
      <c r="AQ928" s="27"/>
      <c r="AR928" s="27"/>
      <c r="AS928" s="27"/>
      <c r="AT928" s="27"/>
      <c r="AU928" s="27"/>
      <c r="AV928" s="27"/>
      <c r="AW928" s="27"/>
      <c r="AX928" s="27"/>
      <c r="AY928" s="27"/>
      <c r="AZ928" s="27"/>
    </row>
    <row r="929" spans="21:52">
      <c r="U929" s="27"/>
      <c r="V929" s="27"/>
      <c r="W929" s="27"/>
      <c r="X929" s="27"/>
      <c r="Y929" s="27"/>
      <c r="Z929" s="27"/>
      <c r="AA929" s="27"/>
      <c r="AB929" s="27"/>
      <c r="AC929" s="27"/>
      <c r="AD929" s="27"/>
      <c r="AE929" s="27"/>
      <c r="AF929" s="27"/>
      <c r="AG929" s="27"/>
      <c r="AH929" s="27"/>
      <c r="AI929" s="27"/>
      <c r="AJ929" s="27"/>
      <c r="AK929" s="27"/>
      <c r="AL929" s="27"/>
      <c r="AM929" s="27"/>
      <c r="AN929" s="27"/>
      <c r="AO929" s="27"/>
      <c r="AP929" s="27"/>
      <c r="AQ929" s="27"/>
      <c r="AR929" s="27"/>
      <c r="AS929" s="27"/>
      <c r="AT929" s="27"/>
      <c r="AU929" s="27"/>
      <c r="AV929" s="27"/>
      <c r="AW929" s="27"/>
      <c r="AX929" s="27"/>
      <c r="AY929" s="27"/>
      <c r="AZ929" s="27"/>
    </row>
  </sheetData>
  <sheetProtection algorithmName="SHA-512" hashValue="VCoAKWekF+JCkUL6akp0dgVV4FFCX+xJFWYPma05NyPZsf/LcZ/QdOM+HSXdHhmbvi74IsppHE3jGBvqgHymPw==" saltValue="x2skjeZeH6kBt4XWq4j5Ow==" spinCount="100000" sheet="1" objects="1" scenarios="1"/>
  <mergeCells count="1">
    <mergeCell ref="C1:D1"/>
  </mergeCell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195585" r:id="rId4" name="Button 1">
              <controlPr defaultSize="0" print="0" autoFill="0" autoPict="0" macro="[0]!Button2_Click" altText="v3 Run">
                <anchor moveWithCells="1" sizeWithCells="1">
                  <from>
                    <xdr:col>0</xdr:col>
                    <xdr:colOff>257175</xdr:colOff>
                    <xdr:row>3</xdr:row>
                    <xdr:rowOff>28575</xdr:rowOff>
                  </from>
                  <to>
                    <xdr:col>1</xdr:col>
                    <xdr:colOff>323850</xdr:colOff>
                    <xdr:row>4</xdr:row>
                    <xdr:rowOff>19050</xdr:rowOff>
                  </to>
                </anchor>
              </controlPr>
            </control>
          </mc:Choice>
        </mc:AlternateContent>
        <mc:AlternateContent xmlns:mc="http://schemas.openxmlformats.org/markup-compatibility/2006">
          <mc:Choice Requires="x14">
            <control shapeId="195586" r:id="rId5" name="Button 2">
              <controlPr defaultSize="0" print="0" autoFill="0" autoPict="0" macro="[0]!Button307_Click">
                <anchor moveWithCells="1" sizeWithCells="1">
                  <from>
                    <xdr:col>1</xdr:col>
                    <xdr:colOff>219075</xdr:colOff>
                    <xdr:row>0</xdr:row>
                    <xdr:rowOff>876300</xdr:rowOff>
                  </from>
                  <to>
                    <xdr:col>2</xdr:col>
                    <xdr:colOff>47625</xdr:colOff>
                    <xdr:row>0</xdr:row>
                    <xdr:rowOff>1095375</xdr:rowOff>
                  </to>
                </anchor>
              </controlPr>
            </control>
          </mc:Choice>
        </mc:AlternateContent>
        <mc:AlternateContent xmlns:mc="http://schemas.openxmlformats.org/markup-compatibility/2006">
          <mc:Choice Requires="x14">
            <control shapeId="195587" r:id="rId6" name="Button 3">
              <controlPr defaultSize="0" print="0" autoFill="0" autoPict="0" macro="[0]!Button308_Click">
                <anchor moveWithCells="1" sizeWithCells="1">
                  <from>
                    <xdr:col>2</xdr:col>
                    <xdr:colOff>104775</xdr:colOff>
                    <xdr:row>0</xdr:row>
                    <xdr:rowOff>876300</xdr:rowOff>
                  </from>
                  <to>
                    <xdr:col>2</xdr:col>
                    <xdr:colOff>419100</xdr:colOff>
                    <xdr:row>0</xdr:row>
                    <xdr:rowOff>1095375</xdr:rowOff>
                  </to>
                </anchor>
              </controlPr>
            </control>
          </mc:Choice>
        </mc:AlternateContent>
        <mc:AlternateContent xmlns:mc="http://schemas.openxmlformats.org/markup-compatibility/2006">
          <mc:Choice Requires="x14">
            <control shapeId="195588" r:id="rId7" name="Button 4">
              <controlPr defaultSize="0" print="0" autoFill="0" autoPict="0" macro="[0]!Button306_Click">
                <anchor moveWithCells="1" sizeWithCells="1">
                  <from>
                    <xdr:col>2</xdr:col>
                    <xdr:colOff>466725</xdr:colOff>
                    <xdr:row>0</xdr:row>
                    <xdr:rowOff>876300</xdr:rowOff>
                  </from>
                  <to>
                    <xdr:col>2</xdr:col>
                    <xdr:colOff>1019175</xdr:colOff>
                    <xdr:row>0</xdr:row>
                    <xdr:rowOff>1095375</xdr:rowOff>
                  </to>
                </anchor>
              </controlPr>
            </control>
          </mc:Choice>
        </mc:AlternateContent>
        <mc:AlternateContent xmlns:mc="http://schemas.openxmlformats.org/markup-compatibility/2006">
          <mc:Choice Requires="x14">
            <control shapeId="195589" r:id="rId8"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195590" r:id="rId9" name="Button 6">
              <controlPr defaultSize="0" print="0" autoFill="0" autoPict="0" macro="[0]!Button309_Click">
                <anchor moveWithCells="1" sizeWithCells="1">
                  <from>
                    <xdr:col>2</xdr:col>
                    <xdr:colOff>1076325</xdr:colOff>
                    <xdr:row>0</xdr:row>
                    <xdr:rowOff>876300</xdr:rowOff>
                  </from>
                  <to>
                    <xdr:col>2</xdr:col>
                    <xdr:colOff>1419225</xdr:colOff>
                    <xdr:row>0</xdr:row>
                    <xdr:rowOff>1095375</xdr:rowOff>
                  </to>
                </anchor>
              </controlPr>
            </control>
          </mc:Choice>
        </mc:AlternateContent>
        <mc:AlternateContent xmlns:mc="http://schemas.openxmlformats.org/markup-compatibility/2006">
          <mc:Choice Requires="x14">
            <control shapeId="195591" r:id="rId10" name="Button 7">
              <controlPr defaultSize="0" print="0" autoFill="0" autoPict="0" macro="[0]!Button310_Click">
                <anchor moveWithCells="1" sizeWithCells="1">
                  <from>
                    <xdr:col>2</xdr:col>
                    <xdr:colOff>1466850</xdr:colOff>
                    <xdr:row>0</xdr:row>
                    <xdr:rowOff>876300</xdr:rowOff>
                  </from>
                  <to>
                    <xdr:col>3</xdr:col>
                    <xdr:colOff>419100</xdr:colOff>
                    <xdr:row>0</xdr:row>
                    <xdr:rowOff>1095375</xdr:rowOff>
                  </to>
                </anchor>
              </controlPr>
            </control>
          </mc:Choice>
        </mc:AlternateContent>
        <mc:AlternateContent xmlns:mc="http://schemas.openxmlformats.org/markup-compatibility/2006">
          <mc:Choice Requires="x14">
            <control shapeId="195592" r:id="rId11" name="Button 8">
              <controlPr defaultSize="0" print="0" autoFill="0" autoPict="0" macro="[0]!Button311_Click">
                <anchor moveWithCells="1" sizeWithCells="1">
                  <from>
                    <xdr:col>3</xdr:col>
                    <xdr:colOff>466725</xdr:colOff>
                    <xdr:row>0</xdr:row>
                    <xdr:rowOff>876300</xdr:rowOff>
                  </from>
                  <to>
                    <xdr:col>3</xdr:col>
                    <xdr:colOff>923925</xdr:colOff>
                    <xdr:row>0</xdr:row>
                    <xdr:rowOff>1095375</xdr:rowOff>
                  </to>
                </anchor>
              </controlPr>
            </control>
          </mc:Choice>
        </mc:AlternateContent>
        <mc:AlternateContent xmlns:mc="http://schemas.openxmlformats.org/markup-compatibility/2006">
          <mc:Choice Requires="x14">
            <control shapeId="195593" r:id="rId12" name="Button 9">
              <controlPr defaultSize="0" print="0" autoFill="0" autoPict="0" macro="[0]!Button312_Click">
                <anchor moveWithCells="1" sizeWithCells="1">
                  <from>
                    <xdr:col>3</xdr:col>
                    <xdr:colOff>952500</xdr:colOff>
                    <xdr:row>0</xdr:row>
                    <xdr:rowOff>876300</xdr:rowOff>
                  </from>
                  <to>
                    <xdr:col>4</xdr:col>
                    <xdr:colOff>38100</xdr:colOff>
                    <xdr:row>0</xdr:row>
                    <xdr:rowOff>1095375</xdr:rowOff>
                  </to>
                </anchor>
              </controlPr>
            </control>
          </mc:Choice>
        </mc:AlternateContent>
        <mc:AlternateContent xmlns:mc="http://schemas.openxmlformats.org/markup-compatibility/2006">
          <mc:Choice Requires="x14">
            <control shapeId="195594" r:id="rId13" name="Button 10">
              <controlPr defaultSize="0" print="0" autoFill="0" autoPict="0" macro="[0]!Button313_Click">
                <anchor moveWithCells="1" sizeWithCells="1">
                  <from>
                    <xdr:col>4</xdr:col>
                    <xdr:colOff>66675</xdr:colOff>
                    <xdr:row>0</xdr:row>
                    <xdr:rowOff>876300</xdr:rowOff>
                  </from>
                  <to>
                    <xdr:col>4</xdr:col>
                    <xdr:colOff>533400</xdr:colOff>
                    <xdr:row>0</xdr:row>
                    <xdr:rowOff>1095375</xdr:rowOff>
                  </to>
                </anchor>
              </controlPr>
            </control>
          </mc:Choice>
        </mc:AlternateContent>
        <mc:AlternateContent xmlns:mc="http://schemas.openxmlformats.org/markup-compatibility/2006">
          <mc:Choice Requires="x14">
            <control shapeId="195595" r:id="rId14" name="Button 11">
              <controlPr defaultSize="0" print="0" autoFill="0" autoPict="0" macro="[0]!Button314_Click">
                <anchor moveWithCells="1" sizeWithCells="1">
                  <from>
                    <xdr:col>4</xdr:col>
                    <xdr:colOff>561975</xdr:colOff>
                    <xdr:row>0</xdr:row>
                    <xdr:rowOff>876300</xdr:rowOff>
                  </from>
                  <to>
                    <xdr:col>4</xdr:col>
                    <xdr:colOff>1076325</xdr:colOff>
                    <xdr:row>0</xdr:row>
                    <xdr:rowOff>1095375</xdr:rowOff>
                  </to>
                </anchor>
              </controlPr>
            </control>
          </mc:Choice>
        </mc:AlternateContent>
        <mc:AlternateContent xmlns:mc="http://schemas.openxmlformats.org/markup-compatibility/2006">
          <mc:Choice Requires="x14">
            <control shapeId="195596" r:id="rId15" name="Button 12">
              <controlPr defaultSize="0" print="0" autoFill="0" autoPict="0" macro="[0]!Button315_Click">
                <anchor moveWithCells="1" sizeWithCells="1">
                  <from>
                    <xdr:col>4</xdr:col>
                    <xdr:colOff>1104900</xdr:colOff>
                    <xdr:row>0</xdr:row>
                    <xdr:rowOff>876300</xdr:rowOff>
                  </from>
                  <to>
                    <xdr:col>5</xdr:col>
                    <xdr:colOff>762000</xdr:colOff>
                    <xdr:row>0</xdr:row>
                    <xdr:rowOff>1095375</xdr:rowOff>
                  </to>
                </anchor>
              </controlPr>
            </control>
          </mc:Choice>
        </mc:AlternateContent>
        <mc:AlternateContent xmlns:mc="http://schemas.openxmlformats.org/markup-compatibility/2006">
          <mc:Choice Requires="x14">
            <control shapeId="195597" r:id="rId16" name="Button 13">
              <controlPr defaultSize="0" print="0" autoFill="0" autoPict="0" macro="[0]!Button316_Click">
                <anchor moveWithCells="1" sizeWithCells="1">
                  <from>
                    <xdr:col>5</xdr:col>
                    <xdr:colOff>790575</xdr:colOff>
                    <xdr:row>0</xdr:row>
                    <xdr:rowOff>876300</xdr:rowOff>
                  </from>
                  <to>
                    <xdr:col>5</xdr:col>
                    <xdr:colOff>1400175</xdr:colOff>
                    <xdr:row>0</xdr:row>
                    <xdr:rowOff>1095375</xdr:rowOff>
                  </to>
                </anchor>
              </controlPr>
            </control>
          </mc:Choice>
        </mc:AlternateContent>
        <mc:AlternateContent xmlns:mc="http://schemas.openxmlformats.org/markup-compatibility/2006">
          <mc:Choice Requires="x14">
            <control shapeId="195598" r:id="rId17" name="Button 14">
              <controlPr defaultSize="0" print="0" autoFill="0" autoPict="0" macro="[0]!Button317_Click">
                <anchor moveWithCells="1" sizeWithCells="1">
                  <from>
                    <xdr:col>0</xdr:col>
                    <xdr:colOff>523875</xdr:colOff>
                    <xdr:row>0</xdr:row>
                    <xdr:rowOff>581025</xdr:rowOff>
                  </from>
                  <to>
                    <xdr:col>2</xdr:col>
                    <xdr:colOff>914400</xdr:colOff>
                    <xdr:row>0</xdr:row>
                    <xdr:rowOff>819150</xdr:rowOff>
                  </to>
                </anchor>
              </controlPr>
            </control>
          </mc:Choice>
        </mc:AlternateContent>
        <mc:AlternateContent xmlns:mc="http://schemas.openxmlformats.org/markup-compatibility/2006">
          <mc:Choice Requires="x14">
            <control shapeId="195599" r:id="rId18" name="Button 15">
              <controlPr defaultSize="0" print="0" autoFill="0" autoPict="0" macro="[0]!Button318_Click">
                <anchor moveWithCells="1" sizeWithCells="1">
                  <from>
                    <xdr:col>0</xdr:col>
                    <xdr:colOff>504825</xdr:colOff>
                    <xdr:row>0</xdr:row>
                    <xdr:rowOff>1133475</xdr:rowOff>
                  </from>
                  <to>
                    <xdr:col>2</xdr:col>
                    <xdr:colOff>895350</xdr:colOff>
                    <xdr:row>0</xdr:row>
                    <xdr:rowOff>1371600</xdr:rowOff>
                  </to>
                </anchor>
              </controlPr>
            </control>
          </mc:Choice>
        </mc:AlternateContent>
        <mc:AlternateContent xmlns:mc="http://schemas.openxmlformats.org/markup-compatibility/2006">
          <mc:Choice Requires="x14">
            <control shapeId="195600" r:id="rId19" name="Button 16">
              <controlPr defaultSize="0" print="0" autoFill="0" autoPict="0" macro="[0]!Button301_Click">
                <anchor moveWithCells="1" sizeWithCells="1">
                  <from>
                    <xdr:col>3</xdr:col>
                    <xdr:colOff>1285875</xdr:colOff>
                    <xdr:row>0</xdr:row>
                    <xdr:rowOff>600075</xdr:rowOff>
                  </from>
                  <to>
                    <xdr:col>4</xdr:col>
                    <xdr:colOff>304800</xdr:colOff>
                    <xdr:row>0</xdr:row>
                    <xdr:rowOff>819150</xdr:rowOff>
                  </to>
                </anchor>
              </controlPr>
            </control>
          </mc:Choice>
        </mc:AlternateContent>
        <mc:AlternateContent xmlns:mc="http://schemas.openxmlformats.org/markup-compatibility/2006">
          <mc:Choice Requires="x14">
            <control shapeId="195601" r:id="rId20" name="Button 17">
              <controlPr defaultSize="0" print="0" autoFill="0" autoPict="0" macro="[0]!Button302_Click">
                <anchor moveWithCells="1" sizeWithCells="1">
                  <from>
                    <xdr:col>4</xdr:col>
                    <xdr:colOff>352425</xdr:colOff>
                    <xdr:row>0</xdr:row>
                    <xdr:rowOff>600075</xdr:rowOff>
                  </from>
                  <to>
                    <xdr:col>4</xdr:col>
                    <xdr:colOff>1171575</xdr:colOff>
                    <xdr:row>0</xdr:row>
                    <xdr:rowOff>819150</xdr:rowOff>
                  </to>
                </anchor>
              </controlPr>
            </control>
          </mc:Choice>
        </mc:AlternateContent>
        <mc:AlternateContent xmlns:mc="http://schemas.openxmlformats.org/markup-compatibility/2006">
          <mc:Choice Requires="x14">
            <control shapeId="195602" r:id="rId21" name="Button 18">
              <controlPr defaultSize="0" print="0" autoFill="0" autoPict="0" macro="[0]!Button303_Click">
                <anchor moveWithCells="1" sizeWithCells="1">
                  <from>
                    <xdr:col>4</xdr:col>
                    <xdr:colOff>1209675</xdr:colOff>
                    <xdr:row>0</xdr:row>
                    <xdr:rowOff>600075</xdr:rowOff>
                  </from>
                  <to>
                    <xdr:col>5</xdr:col>
                    <xdr:colOff>400050</xdr:colOff>
                    <xdr:row>0</xdr:row>
                    <xdr:rowOff>819150</xdr:rowOff>
                  </to>
                </anchor>
              </controlPr>
            </control>
          </mc:Choice>
        </mc:AlternateContent>
        <mc:AlternateContent xmlns:mc="http://schemas.openxmlformats.org/markup-compatibility/2006">
          <mc:Choice Requires="x14">
            <control shapeId="195603" r:id="rId22" name="Button 19">
              <controlPr defaultSize="0" print="0" autoFill="0" autoPict="0" macro="[0]!Button304_Click">
                <anchor moveWithCells="1" sizeWithCells="1">
                  <from>
                    <xdr:col>5</xdr:col>
                    <xdr:colOff>457200</xdr:colOff>
                    <xdr:row>0</xdr:row>
                    <xdr:rowOff>600075</xdr:rowOff>
                  </from>
                  <to>
                    <xdr:col>5</xdr:col>
                    <xdr:colOff>1390650</xdr:colOff>
                    <xdr:row>0</xdr:row>
                    <xdr:rowOff>819150</xdr:rowOff>
                  </to>
                </anchor>
              </controlPr>
            </control>
          </mc:Choice>
        </mc:AlternateContent>
        <mc:AlternateContent xmlns:mc="http://schemas.openxmlformats.org/markup-compatibility/2006">
          <mc:Choice Requires="x14">
            <control shapeId="195604" r:id="rId23" name="Button 20">
              <controlPr defaultSize="0" print="0" autoFill="0" autoPict="0" macro="[0]!Button319_Click">
                <anchor moveWithCells="1" sizeWithCells="1">
                  <from>
                    <xdr:col>5</xdr:col>
                    <xdr:colOff>1428750</xdr:colOff>
                    <xdr:row>0</xdr:row>
                    <xdr:rowOff>866775</xdr:rowOff>
                  </from>
                  <to>
                    <xdr:col>6</xdr:col>
                    <xdr:colOff>723900</xdr:colOff>
                    <xdr:row>0</xdr:row>
                    <xdr:rowOff>1095375</xdr:rowOff>
                  </to>
                </anchor>
              </controlPr>
            </control>
          </mc:Choice>
        </mc:AlternateContent>
        <mc:AlternateContent xmlns:mc="http://schemas.openxmlformats.org/markup-compatibility/2006">
          <mc:Choice Requires="x14">
            <control shapeId="195605" r:id="rId24" name="Button 21">
              <controlPr defaultSize="0" print="0" autoFill="0" autoPict="0" macro="[0]!RectangleRoundedCorners9_Click">
                <anchor moveWithCells="1" sizeWithCells="1">
                  <from>
                    <xdr:col>5</xdr:col>
                    <xdr:colOff>1466850</xdr:colOff>
                    <xdr:row>0</xdr:row>
                    <xdr:rowOff>609600</xdr:rowOff>
                  </from>
                  <to>
                    <xdr:col>7</xdr:col>
                    <xdr:colOff>295275</xdr:colOff>
                    <xdr:row>0</xdr:row>
                    <xdr:rowOff>819150</xdr:rowOff>
                  </to>
                </anchor>
              </controlPr>
            </control>
          </mc:Choice>
        </mc:AlternateContent>
      </controls>
    </mc:Choice>
  </mc:AlternateContent>
  <tableParts count="1">
    <tablePart r:id="rId25"/>
  </tableParts>
</worksheet>
</file>

<file path=xl/worksheets/sheet4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800-000000000000}">
  <sheetPr codeName="Sheet45">
    <tabColor rgb="FF0070C0"/>
  </sheetPr>
  <dimension ref="A1:AI301"/>
  <sheetViews>
    <sheetView showRowColHeaders="0" zoomScale="80" zoomScaleNormal="80" workbookViewId="0">
      <selection activeCell="J5" sqref="J5"/>
    </sheetView>
  </sheetViews>
  <sheetFormatPr defaultColWidth="9.140625" defaultRowHeight="15"/>
  <cols>
    <col min="1" max="2" width="9.140625" style="27"/>
    <col min="3" max="3" width="18.5703125" style="68" customWidth="1"/>
    <col min="4" max="4" width="22.140625" style="68" customWidth="1"/>
    <col min="5" max="5" width="21.5703125" style="68" customWidth="1"/>
    <col min="6" max="6" width="80" style="68" customWidth="1"/>
    <col min="7" max="7" width="12.7109375" style="68" customWidth="1"/>
    <col min="8" max="8" width="10.28515625" style="68" customWidth="1"/>
    <col min="9" max="9" width="11.7109375" style="68" customWidth="1"/>
    <col min="10" max="10" width="13.85546875" style="68" customWidth="1"/>
    <col min="11" max="11" width="15.5703125" style="68" customWidth="1"/>
    <col min="12" max="12" width="10.5703125" style="68" customWidth="1"/>
    <col min="13" max="13" width="14" style="68" customWidth="1"/>
    <col min="14" max="14" width="14.28515625" style="68" customWidth="1"/>
    <col min="15" max="15" width="9.140625" style="68"/>
    <col min="16" max="16" width="15.7109375" style="68" customWidth="1"/>
    <col min="17" max="25" width="9.140625" style="27"/>
    <col min="26" max="16384" width="9.140625" style="68"/>
  </cols>
  <sheetData>
    <row r="1" spans="1:35" s="27" customFormat="1" ht="120" customHeight="1">
      <c r="C1" s="51"/>
      <c r="D1" s="387"/>
      <c r="E1" s="387"/>
      <c r="K1" s="80" t="str">
        <f>Country</f>
        <v>Natural Resources Wales</v>
      </c>
    </row>
    <row r="2" spans="1:35" s="27" customFormat="1" ht="15" customHeight="1">
      <c r="A2" s="413" t="s">
        <v>861</v>
      </c>
      <c r="B2" s="101"/>
      <c r="C2" s="101"/>
      <c r="D2" s="102"/>
    </row>
    <row r="3" spans="1:35" s="27" customFormat="1">
      <c r="C3" s="51"/>
      <c r="F3" s="145"/>
      <c r="G3" s="388" t="s">
        <v>70</v>
      </c>
      <c r="H3" s="388"/>
      <c r="I3" s="388"/>
      <c r="J3" s="388"/>
      <c r="K3" s="388"/>
      <c r="L3" s="388" t="s">
        <v>71</v>
      </c>
      <c r="M3" s="388"/>
      <c r="N3" s="388"/>
      <c r="O3" s="388"/>
      <c r="P3" s="388"/>
    </row>
    <row r="4" spans="1:35" ht="36" customHeight="1" thickBot="1">
      <c r="C4" s="141" t="s">
        <v>61</v>
      </c>
      <c r="D4" s="141" t="s">
        <v>30</v>
      </c>
      <c r="E4" s="141" t="s">
        <v>39</v>
      </c>
      <c r="F4" s="141" t="s">
        <v>48</v>
      </c>
      <c r="G4" s="269" t="s">
        <v>65</v>
      </c>
      <c r="H4" s="269" t="s">
        <v>73</v>
      </c>
      <c r="I4" s="269" t="s">
        <v>74</v>
      </c>
      <c r="J4" s="269" t="s">
        <v>75</v>
      </c>
      <c r="K4" s="269" t="s">
        <v>76</v>
      </c>
      <c r="L4" s="269" t="s">
        <v>77</v>
      </c>
      <c r="M4" s="269" t="s">
        <v>78</v>
      </c>
      <c r="N4" s="269" t="s">
        <v>79</v>
      </c>
      <c r="O4" s="269" t="s">
        <v>80</v>
      </c>
      <c r="P4" s="269" t="s">
        <v>81</v>
      </c>
      <c r="Z4" s="27"/>
      <c r="AA4" s="27"/>
      <c r="AB4" s="27"/>
      <c r="AC4" s="27"/>
      <c r="AD4" s="27"/>
      <c r="AE4" s="27"/>
      <c r="AF4" s="27"/>
      <c r="AG4" s="27"/>
      <c r="AH4" s="27"/>
      <c r="AI4" s="27"/>
    </row>
    <row r="5" spans="1:35" ht="15.75" thickTop="1">
      <c r="A5" s="80" t="e">
        <f>$C5&amp;#REF!&amp;F5</f>
        <v>#REF!</v>
      </c>
      <c r="G5" s="68" t="str">
        <f>IF(TRACTest233[[#This Row],[Type of water body]]&lt;&gt;"",(IFERROR(VLOOKUP("*"&amp;'Reference information'!$E$14&amp;"*"&amp;TRACTest233[[#This Row],[Substance]],SubstancesW,14,FALSE),"")),"")</f>
        <v/>
      </c>
      <c r="I5" s="118"/>
      <c r="J5" s="371" t="str">
        <f>IF(ISNUMBER(TRACTest233[[#This Row],[Modelled PC (ug/l)]]),(TRACTest233[[#This Row],[Modelled PC (ug/l)]]/TRACTest233[[#This Row],[Annual EQS (ug/l)]]),IFERROR(TRACTest233[[#This Row],[PC (ug/l)]]/TRACTest233[[#This Row],[Annual EQS (ug/l)]],""))</f>
        <v/>
      </c>
      <c r="K5" s="68" t="str">
        <f>IF(TRACTest233[[#This Row],[%PC of EQS%]]&gt;0.04,"fail", "pass")</f>
        <v>fail</v>
      </c>
      <c r="L5" s="68" t="str">
        <f>IF(TRACTest233[[#This Row],[Type of water body]]&lt;&gt;"",(IFERROR(VLOOKUP("*"&amp;'Reference information'!$E$14&amp;"*"&amp;TRACTest233[[#This Row],[Substance]],SubstancesW,13,FALSE),"")),"")</f>
        <v/>
      </c>
      <c r="N5" s="118"/>
      <c r="O5" s="217" t="str">
        <f>IF(ISNUMBER(TRACTest233[[#This Row],[Modelled PC (max) (ug/l)]]),IFERROR((TRACTest233[[#This Row],[Modelled PC (max) (ug/l)]]/TRACTest233[[#This Row],[MAC EQS (ug/l)]]),""),IFERROR(TRACTest233[[#This Row],[PC (max) (ug/l)]]/TRACTest233[[#This Row],[MAC EQS (ug/l)]],""))</f>
        <v/>
      </c>
      <c r="P5" s="68" t="str">
        <f>IF(TRACTest233[[#This Row],[Type of water body]]&lt;&gt;"",(IF(ISNUMBER(TRACTest233[[#This Row],[%PC of MAC]]),IF(TRACTest233[%PC of MAC]&gt;0.04,"fail", "pass"),"pass")),"")</f>
        <v/>
      </c>
      <c r="Z5" s="27"/>
      <c r="AA5" s="27"/>
      <c r="AB5" s="27"/>
      <c r="AC5" s="27"/>
      <c r="AD5" s="27"/>
      <c r="AE5" s="27"/>
      <c r="AF5" s="27"/>
      <c r="AG5" s="27"/>
      <c r="AH5" s="27"/>
      <c r="AI5" s="27"/>
    </row>
    <row r="6" spans="1:35">
      <c r="A6" s="119" t="str">
        <f ca="1">CONCATENATE(INDIRECT("C"&amp;Variables!BL7),INDIRECT("F"&amp;Variables!BL7),INDIRECT("J"&amp;Variables!BL7))</f>
        <v/>
      </c>
      <c r="C6" s="27"/>
      <c r="D6" s="27"/>
      <c r="E6" s="27"/>
      <c r="F6" s="27"/>
      <c r="G6" s="27"/>
      <c r="H6" s="27"/>
      <c r="I6" s="27"/>
      <c r="J6" s="27"/>
      <c r="K6" s="27"/>
      <c r="L6" s="27"/>
      <c r="M6" s="27"/>
      <c r="N6" s="27"/>
      <c r="O6" s="27"/>
      <c r="P6" s="27"/>
      <c r="Z6" s="27"/>
      <c r="AA6" s="27"/>
      <c r="AB6" s="27"/>
      <c r="AC6" s="27"/>
      <c r="AD6" s="27"/>
      <c r="AE6" s="27"/>
      <c r="AF6" s="27"/>
      <c r="AG6" s="27"/>
      <c r="AH6" s="27"/>
      <c r="AI6" s="27"/>
    </row>
    <row r="7" spans="1:35">
      <c r="A7" s="119" t="str">
        <f ca="1">CONCATENATE(INDIRECT("C"&amp;Variables!BL8),INDIRECT("F"&amp;Variables!BL8),INDIRECT("J"&amp;Variables!BL8))</f>
        <v/>
      </c>
      <c r="C7" s="27"/>
      <c r="D7" s="27"/>
      <c r="E7" s="27"/>
      <c r="F7" s="27"/>
      <c r="G7" s="27"/>
      <c r="H7" s="27"/>
      <c r="I7" s="27"/>
      <c r="J7" s="27"/>
      <c r="K7" s="27"/>
      <c r="L7" s="27"/>
      <c r="M7" s="27"/>
      <c r="N7" s="27"/>
      <c r="O7" s="27"/>
      <c r="P7" s="27"/>
      <c r="Z7" s="27"/>
      <c r="AA7" s="27"/>
      <c r="AB7" s="27"/>
      <c r="AC7" s="27"/>
      <c r="AD7" s="27"/>
      <c r="AE7" s="27"/>
      <c r="AF7" s="27"/>
      <c r="AG7" s="27"/>
      <c r="AH7" s="27"/>
      <c r="AI7" s="27"/>
    </row>
    <row r="8" spans="1:35">
      <c r="A8" s="119" t="str">
        <f ca="1">CONCATENATE(INDIRECT("C"&amp;Variables!BL9),INDIRECT("F"&amp;Variables!BL9),INDIRECT("J"&amp;Variables!BL9))</f>
        <v/>
      </c>
      <c r="C8" s="27"/>
      <c r="D8" s="27"/>
      <c r="E8" s="27"/>
      <c r="F8" s="27"/>
      <c r="G8" s="27"/>
      <c r="H8" s="27"/>
      <c r="I8" s="27"/>
      <c r="J8" s="27"/>
      <c r="K8" s="27"/>
      <c r="L8" s="27"/>
      <c r="M8" s="27"/>
      <c r="N8" s="27"/>
      <c r="O8" s="27"/>
      <c r="P8" s="27"/>
      <c r="Z8" s="27"/>
      <c r="AA8" s="27"/>
      <c r="AB8" s="27"/>
      <c r="AC8" s="27"/>
      <c r="AD8" s="27"/>
      <c r="AE8" s="27"/>
      <c r="AF8" s="27"/>
      <c r="AG8" s="27"/>
      <c r="AH8" s="27"/>
      <c r="AI8" s="27"/>
    </row>
    <row r="9" spans="1:35" s="147" customFormat="1">
      <c r="A9" s="119" t="str">
        <f ca="1">CONCATENATE(INDIRECT("C"&amp;Variables!BL10),INDIRECT("F"&amp;Variables!BL10),INDIRECT("J"&amp;Variables!BL10))</f>
        <v/>
      </c>
      <c r="B9" s="51"/>
      <c r="C9" s="27"/>
      <c r="D9" s="27"/>
      <c r="E9" s="27"/>
      <c r="F9" s="27"/>
      <c r="G9" s="27"/>
      <c r="H9" s="27"/>
      <c r="I9" s="27"/>
      <c r="J9" s="27"/>
      <c r="K9" s="27"/>
      <c r="L9" s="27"/>
      <c r="M9" s="27"/>
      <c r="N9" s="27"/>
      <c r="O9" s="27"/>
      <c r="P9" s="27"/>
      <c r="Q9" s="51"/>
      <c r="R9" s="51"/>
      <c r="S9" s="51"/>
      <c r="T9" s="51"/>
      <c r="U9" s="51"/>
      <c r="V9" s="51"/>
      <c r="W9" s="51"/>
      <c r="X9" s="51"/>
      <c r="Y9" s="51"/>
      <c r="Z9" s="27"/>
      <c r="AA9" s="27"/>
      <c r="AB9" s="27"/>
      <c r="AC9" s="27"/>
      <c r="AD9" s="27"/>
      <c r="AE9" s="27"/>
      <c r="AF9" s="27"/>
      <c r="AG9" s="27"/>
      <c r="AH9" s="27"/>
      <c r="AI9" s="27"/>
    </row>
    <row r="10" spans="1:35" s="147" customFormat="1">
      <c r="A10" s="119" t="str">
        <f ca="1">CONCATENATE(INDIRECT("C"&amp;Variables!BL11),INDIRECT("F"&amp;Variables!BL11),INDIRECT("J"&amp;Variables!BL11))</f>
        <v/>
      </c>
      <c r="B10" s="51"/>
      <c r="C10" s="27"/>
      <c r="D10" s="27"/>
      <c r="E10" s="27"/>
      <c r="F10" s="51"/>
      <c r="G10" s="51"/>
      <c r="H10" s="51"/>
      <c r="I10" s="51"/>
      <c r="J10" s="51"/>
      <c r="K10" s="51"/>
      <c r="L10" s="51"/>
      <c r="M10" s="51"/>
      <c r="N10" s="51"/>
      <c r="O10" s="51"/>
      <c r="P10" s="51"/>
      <c r="Q10" s="51"/>
      <c r="R10" s="51"/>
      <c r="S10" s="51"/>
      <c r="T10" s="51"/>
      <c r="U10" s="51"/>
      <c r="V10" s="51"/>
      <c r="W10" s="51"/>
      <c r="X10" s="51"/>
      <c r="Y10" s="51"/>
      <c r="Z10" s="27"/>
      <c r="AA10" s="27"/>
      <c r="AB10" s="27"/>
      <c r="AC10" s="27"/>
      <c r="AD10" s="27"/>
      <c r="AE10" s="27"/>
      <c r="AF10" s="27"/>
      <c r="AG10" s="27"/>
      <c r="AH10" s="27"/>
      <c r="AI10" s="27"/>
    </row>
    <row r="11" spans="1:35" s="147" customFormat="1">
      <c r="A11" s="119" t="str">
        <f ca="1">CONCATENATE(INDIRECT("C"&amp;Variables!BL12),INDIRECT("F"&amp;Variables!BL12),INDIRECT("J"&amp;Variables!BL12))</f>
        <v/>
      </c>
      <c r="B11" s="51"/>
      <c r="C11" s="51"/>
      <c r="D11" s="51"/>
      <c r="E11" s="51"/>
      <c r="F11" s="51"/>
      <c r="G11" s="51"/>
      <c r="H11" s="51"/>
      <c r="I11" s="51"/>
      <c r="J11" s="51"/>
      <c r="K11" s="51"/>
      <c r="L11" s="51"/>
      <c r="M11" s="51"/>
      <c r="N11" s="51"/>
      <c r="O11" s="51"/>
      <c r="P11" s="51"/>
      <c r="Q11" s="51"/>
      <c r="R11" s="51"/>
      <c r="S11" s="51"/>
      <c r="T11" s="51"/>
      <c r="U11" s="51"/>
      <c r="V11" s="51"/>
      <c r="W11" s="51"/>
      <c r="X11" s="51"/>
      <c r="Y11" s="51"/>
      <c r="Z11" s="27"/>
      <c r="AA11" s="27"/>
      <c r="AB11" s="27"/>
      <c r="AC11" s="27"/>
      <c r="AD11" s="27"/>
      <c r="AE11" s="27"/>
      <c r="AF11" s="27"/>
      <c r="AG11" s="27"/>
      <c r="AH11" s="27"/>
      <c r="AI11" s="27"/>
    </row>
    <row r="12" spans="1:35" s="147" customFormat="1">
      <c r="A12" s="119" t="str">
        <f ca="1">CONCATENATE(INDIRECT("C"&amp;Variables!BL13),INDIRECT("F"&amp;Variables!BL13),INDIRECT("J"&amp;Variables!BL13))</f>
        <v/>
      </c>
      <c r="B12" s="51"/>
      <c r="C12" s="27"/>
      <c r="D12" s="27"/>
      <c r="E12" s="27"/>
      <c r="F12" s="51"/>
      <c r="G12" s="51"/>
      <c r="H12" s="51"/>
      <c r="I12" s="51"/>
      <c r="J12" s="51"/>
      <c r="K12" s="51"/>
      <c r="L12" s="51"/>
      <c r="M12" s="51"/>
      <c r="N12" s="51"/>
      <c r="O12" s="51"/>
      <c r="P12" s="51"/>
      <c r="Q12" s="51"/>
      <c r="R12" s="51"/>
      <c r="S12" s="51"/>
      <c r="T12" s="51"/>
      <c r="U12" s="51"/>
      <c r="V12" s="51"/>
      <c r="W12" s="51"/>
      <c r="X12" s="51"/>
      <c r="Y12" s="51"/>
      <c r="Z12" s="27"/>
      <c r="AA12" s="27"/>
      <c r="AB12" s="27"/>
      <c r="AC12" s="27"/>
      <c r="AD12" s="27"/>
      <c r="AE12" s="27"/>
      <c r="AF12" s="27"/>
      <c r="AG12" s="27"/>
      <c r="AH12" s="27"/>
      <c r="AI12" s="27"/>
    </row>
    <row r="13" spans="1:35" s="147" customFormat="1">
      <c r="A13" s="119" t="str">
        <f ca="1">CONCATENATE(INDIRECT("C"&amp;Variables!BL14),INDIRECT("F"&amp;Variables!BL14),INDIRECT("J"&amp;Variables!BL14))</f>
        <v/>
      </c>
      <c r="B13" s="51"/>
      <c r="C13" s="51"/>
      <c r="D13" s="51"/>
      <c r="E13" s="51"/>
      <c r="F13" s="51"/>
      <c r="G13" s="51"/>
      <c r="H13" s="51"/>
      <c r="I13" s="51"/>
      <c r="J13" s="51"/>
      <c r="K13" s="51"/>
      <c r="L13" s="51"/>
      <c r="M13" s="51"/>
      <c r="N13" s="51"/>
      <c r="O13" s="51"/>
      <c r="P13" s="51"/>
      <c r="Q13" s="51"/>
      <c r="R13" s="51"/>
      <c r="S13" s="51"/>
      <c r="T13" s="51"/>
      <c r="U13" s="51"/>
      <c r="V13" s="51"/>
      <c r="W13" s="51"/>
      <c r="X13" s="51"/>
      <c r="Y13" s="51"/>
      <c r="Z13" s="27"/>
      <c r="AA13" s="27"/>
      <c r="AB13" s="27"/>
      <c r="AC13" s="27"/>
      <c r="AD13" s="27"/>
      <c r="AE13" s="27"/>
      <c r="AF13" s="27"/>
      <c r="AG13" s="27"/>
      <c r="AH13" s="27"/>
      <c r="AI13" s="27"/>
    </row>
    <row r="14" spans="1:35" s="147" customFormat="1">
      <c r="A14" s="119" t="str">
        <f ca="1">CONCATENATE(INDIRECT("C"&amp;Variables!BL15),INDIRECT("F"&amp;Variables!BL15),INDIRECT("J"&amp;Variables!BL15))</f>
        <v/>
      </c>
      <c r="B14" s="51"/>
      <c r="C14" s="27"/>
      <c r="D14" s="27"/>
      <c r="E14" s="27"/>
      <c r="F14" s="51"/>
      <c r="G14" s="51"/>
      <c r="H14" s="51"/>
      <c r="I14" s="51"/>
      <c r="J14" s="51"/>
      <c r="K14" s="51"/>
      <c r="L14" s="51"/>
      <c r="M14" s="51"/>
      <c r="N14" s="51"/>
      <c r="O14" s="51"/>
      <c r="P14" s="51"/>
      <c r="Q14" s="51"/>
      <c r="R14" s="51"/>
      <c r="S14" s="51"/>
      <c r="T14" s="51"/>
      <c r="U14" s="51"/>
      <c r="V14" s="51"/>
      <c r="W14" s="51"/>
      <c r="X14" s="51"/>
      <c r="Y14" s="51"/>
      <c r="Z14" s="27"/>
      <c r="AA14" s="27"/>
      <c r="AB14" s="27"/>
      <c r="AC14" s="27"/>
      <c r="AD14" s="27"/>
      <c r="AE14" s="27"/>
      <c r="AF14" s="27"/>
      <c r="AG14" s="27"/>
      <c r="AH14" s="27"/>
      <c r="AI14" s="27"/>
    </row>
    <row r="15" spans="1:35" s="147" customFormat="1">
      <c r="A15" s="119" t="str">
        <f ca="1">CONCATENATE(INDIRECT("C"&amp;Variables!BL16),INDIRECT("F"&amp;Variables!BL16),INDIRECT("J"&amp;Variables!BL16))</f>
        <v/>
      </c>
      <c r="B15" s="51"/>
      <c r="C15" s="51"/>
      <c r="D15" s="51"/>
      <c r="E15" s="51"/>
      <c r="F15" s="51"/>
      <c r="G15" s="51"/>
      <c r="H15" s="51"/>
      <c r="I15" s="51"/>
      <c r="J15" s="51"/>
      <c r="K15" s="51"/>
      <c r="L15" s="51"/>
      <c r="M15" s="51"/>
      <c r="N15" s="51"/>
      <c r="O15" s="51"/>
      <c r="P15" s="51"/>
      <c r="Q15" s="51"/>
      <c r="R15" s="51"/>
      <c r="S15" s="51"/>
      <c r="T15" s="51"/>
      <c r="U15" s="51"/>
      <c r="V15" s="51"/>
      <c r="W15" s="51"/>
      <c r="X15" s="51"/>
      <c r="Y15" s="51"/>
      <c r="Z15" s="27"/>
      <c r="AA15" s="27"/>
      <c r="AB15" s="27"/>
      <c r="AC15" s="27"/>
      <c r="AD15" s="27"/>
      <c r="AE15" s="27"/>
      <c r="AF15" s="27"/>
      <c r="AG15" s="27"/>
      <c r="AH15" s="27"/>
      <c r="AI15" s="27"/>
    </row>
    <row r="16" spans="1:35" s="147" customFormat="1">
      <c r="A16" s="119" t="str">
        <f ca="1">CONCATENATE(INDIRECT("C"&amp;Variables!BL17),INDIRECT("F"&amp;Variables!BL17),INDIRECT("J"&amp;Variables!BL17))</f>
        <v/>
      </c>
      <c r="B16" s="51"/>
      <c r="C16" s="27"/>
      <c r="D16" s="27"/>
      <c r="E16" s="27"/>
      <c r="F16" s="51"/>
      <c r="G16" s="51"/>
      <c r="H16" s="51"/>
      <c r="I16" s="51"/>
      <c r="J16" s="51"/>
      <c r="K16" s="51"/>
      <c r="L16" s="51"/>
      <c r="M16" s="51"/>
      <c r="N16" s="51"/>
      <c r="O16" s="51"/>
      <c r="P16" s="51"/>
      <c r="Q16" s="51"/>
      <c r="R16" s="51"/>
      <c r="S16" s="51"/>
      <c r="T16" s="51"/>
      <c r="U16" s="51"/>
      <c r="V16" s="51"/>
      <c r="W16" s="51"/>
      <c r="X16" s="51"/>
      <c r="Y16" s="51"/>
      <c r="Z16" s="27"/>
      <c r="AA16" s="27"/>
      <c r="AB16" s="27"/>
      <c r="AC16" s="27"/>
      <c r="AD16" s="27"/>
      <c r="AE16" s="27"/>
      <c r="AF16" s="27"/>
      <c r="AG16" s="27"/>
      <c r="AH16" s="27"/>
      <c r="AI16" s="27"/>
    </row>
    <row r="17" spans="1:35" s="147" customFormat="1">
      <c r="A17" s="119" t="str">
        <f ca="1">CONCATENATE(INDIRECT("C"&amp;Variables!BL18),INDIRECT("F"&amp;Variables!BL18),INDIRECT("J"&amp;Variables!BL18))</f>
        <v/>
      </c>
      <c r="B17" s="51"/>
      <c r="C17" s="51"/>
      <c r="D17" s="51"/>
      <c r="E17" s="51"/>
      <c r="F17" s="51"/>
      <c r="G17" s="51"/>
      <c r="H17" s="51"/>
      <c r="I17" s="51"/>
      <c r="J17" s="51"/>
      <c r="K17" s="51"/>
      <c r="L17" s="51"/>
      <c r="M17" s="51"/>
      <c r="N17" s="51"/>
      <c r="O17" s="51"/>
      <c r="P17" s="51"/>
      <c r="Q17" s="51"/>
      <c r="R17" s="51"/>
      <c r="S17" s="51"/>
      <c r="T17" s="51"/>
      <c r="U17" s="51"/>
      <c r="V17" s="51"/>
      <c r="W17" s="51"/>
      <c r="X17" s="51"/>
      <c r="Y17" s="51"/>
      <c r="Z17" s="27"/>
      <c r="AA17" s="27"/>
      <c r="AB17" s="27"/>
      <c r="AC17" s="27"/>
      <c r="AD17" s="27"/>
      <c r="AE17" s="27"/>
      <c r="AF17" s="27"/>
      <c r="AG17" s="27"/>
      <c r="AH17" s="27"/>
      <c r="AI17" s="27"/>
    </row>
    <row r="18" spans="1:35" s="147" customFormat="1">
      <c r="A18" s="119" t="str">
        <f ca="1">CONCATENATE(INDIRECT("C"&amp;Variables!BL19),INDIRECT("F"&amp;Variables!BL19),INDIRECT("J"&amp;Variables!BL19))</f>
        <v/>
      </c>
      <c r="B18" s="51"/>
      <c r="C18" s="27"/>
      <c r="D18" s="27"/>
      <c r="E18" s="27"/>
      <c r="F18" s="51"/>
      <c r="G18" s="51"/>
      <c r="H18" s="51"/>
      <c r="I18" s="51"/>
      <c r="J18" s="51"/>
      <c r="K18" s="51"/>
      <c r="L18" s="51"/>
      <c r="M18" s="51"/>
      <c r="N18" s="51"/>
      <c r="O18" s="51"/>
      <c r="P18" s="51"/>
      <c r="Q18" s="51"/>
      <c r="R18" s="51"/>
      <c r="S18" s="51"/>
      <c r="T18" s="51"/>
      <c r="U18" s="51"/>
      <c r="V18" s="51"/>
      <c r="W18" s="51"/>
      <c r="X18" s="51"/>
      <c r="Y18" s="51"/>
      <c r="Z18" s="27"/>
      <c r="AA18" s="27"/>
      <c r="AB18" s="27"/>
      <c r="AC18" s="27"/>
      <c r="AD18" s="27"/>
      <c r="AE18" s="27"/>
      <c r="AF18" s="27"/>
      <c r="AG18" s="27"/>
      <c r="AH18" s="27"/>
      <c r="AI18" s="27"/>
    </row>
    <row r="19" spans="1:35" s="147" customFormat="1">
      <c r="A19" s="119" t="str">
        <f ca="1">CONCATENATE(INDIRECT("C"&amp;Variables!BL20),INDIRECT("F"&amp;Variables!BL20),INDIRECT("J"&amp;Variables!BL20))</f>
        <v/>
      </c>
      <c r="B19" s="51"/>
      <c r="C19" s="51"/>
      <c r="D19" s="51"/>
      <c r="E19" s="51"/>
      <c r="F19" s="51"/>
      <c r="G19" s="51"/>
      <c r="H19" s="51"/>
      <c r="I19" s="51"/>
      <c r="J19" s="51"/>
      <c r="K19" s="51"/>
      <c r="L19" s="51"/>
      <c r="M19" s="51"/>
      <c r="N19" s="51"/>
      <c r="O19" s="51"/>
      <c r="P19" s="51"/>
      <c r="Q19" s="51"/>
      <c r="R19" s="51"/>
      <c r="S19" s="51"/>
      <c r="T19" s="51"/>
      <c r="U19" s="51"/>
      <c r="V19" s="51"/>
      <c r="W19" s="51"/>
      <c r="X19" s="51"/>
      <c r="Y19" s="51"/>
      <c r="Z19" s="27"/>
      <c r="AA19" s="27"/>
      <c r="AB19" s="27"/>
      <c r="AC19" s="27"/>
      <c r="AD19" s="27"/>
      <c r="AE19" s="27"/>
      <c r="AF19" s="27"/>
      <c r="AG19" s="27"/>
      <c r="AH19" s="27"/>
      <c r="AI19" s="27"/>
    </row>
    <row r="20" spans="1:35" s="147" customFormat="1">
      <c r="A20" s="119" t="str">
        <f ca="1">CONCATENATE(INDIRECT("C"&amp;Variables!BL21),INDIRECT("F"&amp;Variables!BL21),INDIRECT("J"&amp;Variables!BL21))</f>
        <v/>
      </c>
      <c r="B20" s="51"/>
      <c r="C20" s="27"/>
      <c r="D20" s="27"/>
      <c r="E20" s="27"/>
      <c r="F20" s="51"/>
      <c r="G20" s="51"/>
      <c r="H20" s="51"/>
      <c r="I20" s="51"/>
      <c r="J20" s="51"/>
      <c r="K20" s="51"/>
      <c r="L20" s="51"/>
      <c r="M20" s="51"/>
      <c r="N20" s="51"/>
      <c r="O20" s="51"/>
      <c r="P20" s="51"/>
      <c r="Q20" s="51"/>
      <c r="R20" s="51"/>
      <c r="S20" s="51"/>
      <c r="T20" s="51"/>
      <c r="U20" s="51"/>
      <c r="V20" s="51"/>
      <c r="W20" s="51"/>
      <c r="X20" s="51"/>
      <c r="Y20" s="51"/>
      <c r="Z20" s="27"/>
      <c r="AA20" s="27"/>
      <c r="AB20" s="27"/>
      <c r="AC20" s="27"/>
      <c r="AD20" s="27"/>
      <c r="AE20" s="27"/>
      <c r="AF20" s="27"/>
      <c r="AG20" s="27"/>
      <c r="AH20" s="27"/>
      <c r="AI20" s="27"/>
    </row>
    <row r="21" spans="1:35" s="147" customFormat="1">
      <c r="A21" s="119" t="str">
        <f ca="1">CONCATENATE(INDIRECT("C"&amp;Variables!BL22),INDIRECT("F"&amp;Variables!BL22),INDIRECT("J"&amp;Variables!BL22))</f>
        <v/>
      </c>
      <c r="B21" s="51"/>
      <c r="C21" s="51"/>
      <c r="D21" s="51"/>
      <c r="E21" s="51"/>
      <c r="F21" s="51"/>
      <c r="G21" s="51"/>
      <c r="H21" s="51"/>
      <c r="I21" s="51"/>
      <c r="J21" s="51"/>
      <c r="K21" s="51"/>
      <c r="L21" s="51"/>
      <c r="M21" s="51"/>
      <c r="N21" s="51"/>
      <c r="O21" s="51"/>
      <c r="P21" s="51"/>
      <c r="Q21" s="51"/>
      <c r="R21" s="51"/>
      <c r="S21" s="51"/>
      <c r="T21" s="51"/>
      <c r="U21" s="51"/>
      <c r="V21" s="51"/>
      <c r="W21" s="51"/>
      <c r="X21" s="51"/>
      <c r="Y21" s="51"/>
      <c r="Z21" s="27"/>
      <c r="AA21" s="27"/>
      <c r="AB21" s="27"/>
      <c r="AC21" s="27"/>
      <c r="AD21" s="27"/>
      <c r="AE21" s="27"/>
      <c r="AF21" s="27"/>
      <c r="AG21" s="27"/>
      <c r="AH21" s="27"/>
      <c r="AI21" s="27"/>
    </row>
    <row r="22" spans="1:35" s="147" customFormat="1">
      <c r="A22" s="119" t="str">
        <f ca="1">CONCATENATE(INDIRECT("C"&amp;Variables!BL23),INDIRECT("F"&amp;Variables!BL23),INDIRECT("J"&amp;Variables!BL23))</f>
        <v/>
      </c>
      <c r="B22" s="51"/>
      <c r="C22" s="27"/>
      <c r="D22" s="27"/>
      <c r="E22" s="27"/>
      <c r="F22" s="51"/>
      <c r="G22" s="51"/>
      <c r="H22" s="51"/>
      <c r="I22" s="51"/>
      <c r="J22" s="51"/>
      <c r="K22" s="51"/>
      <c r="L22" s="51"/>
      <c r="M22" s="51"/>
      <c r="N22" s="51"/>
      <c r="O22" s="51"/>
      <c r="P22" s="51"/>
      <c r="Q22" s="51"/>
      <c r="R22" s="51"/>
      <c r="S22" s="51"/>
      <c r="T22" s="51"/>
      <c r="U22" s="51"/>
      <c r="V22" s="51"/>
      <c r="W22" s="51"/>
      <c r="X22" s="51"/>
      <c r="Y22" s="51"/>
      <c r="Z22" s="27"/>
      <c r="AA22" s="27"/>
      <c r="AB22" s="27"/>
      <c r="AC22" s="27"/>
      <c r="AD22" s="27"/>
      <c r="AE22" s="27"/>
      <c r="AF22" s="27"/>
      <c r="AG22" s="27"/>
      <c r="AH22" s="27"/>
      <c r="AI22" s="27"/>
    </row>
    <row r="23" spans="1:35" s="147" customFormat="1">
      <c r="A23" s="119" t="str">
        <f ca="1">CONCATENATE(INDIRECT("C"&amp;Variables!BL24),INDIRECT("F"&amp;Variables!BL24),INDIRECT("J"&amp;Variables!BL24))</f>
        <v/>
      </c>
      <c r="B23" s="51"/>
      <c r="C23" s="51"/>
      <c r="D23" s="51"/>
      <c r="E23" s="51"/>
      <c r="F23" s="51"/>
      <c r="G23" s="51"/>
      <c r="H23" s="51"/>
      <c r="I23" s="51"/>
      <c r="J23" s="51"/>
      <c r="K23" s="51"/>
      <c r="L23" s="51"/>
      <c r="M23" s="51"/>
      <c r="N23" s="51"/>
      <c r="O23" s="51"/>
      <c r="P23" s="51"/>
      <c r="Q23" s="51"/>
      <c r="R23" s="51"/>
      <c r="S23" s="51"/>
      <c r="T23" s="51"/>
      <c r="U23" s="51"/>
      <c r="V23" s="51"/>
      <c r="W23" s="51"/>
      <c r="X23" s="51"/>
      <c r="Y23" s="51"/>
      <c r="Z23" s="27"/>
      <c r="AA23" s="27"/>
      <c r="AB23" s="27"/>
      <c r="AC23" s="27"/>
      <c r="AD23" s="27"/>
      <c r="AE23" s="27"/>
      <c r="AF23" s="27"/>
      <c r="AG23" s="27"/>
      <c r="AH23" s="27"/>
      <c r="AI23" s="27"/>
    </row>
    <row r="24" spans="1:35" s="147" customFormat="1">
      <c r="A24" s="119" t="str">
        <f ca="1">CONCATENATE(INDIRECT("C"&amp;Variables!BL25),INDIRECT("F"&amp;Variables!BL25),INDIRECT("J"&amp;Variables!BL25))</f>
        <v/>
      </c>
      <c r="B24" s="51"/>
      <c r="C24" s="27"/>
      <c r="D24" s="27"/>
      <c r="E24" s="27"/>
      <c r="F24" s="51"/>
      <c r="G24" s="51"/>
      <c r="H24" s="51"/>
      <c r="I24" s="51"/>
      <c r="J24" s="51"/>
      <c r="K24" s="51"/>
      <c r="L24" s="51"/>
      <c r="M24" s="51"/>
      <c r="N24" s="51"/>
      <c r="O24" s="51"/>
      <c r="P24" s="51"/>
      <c r="Q24" s="51"/>
      <c r="R24" s="51"/>
      <c r="S24" s="51"/>
      <c r="T24" s="51"/>
      <c r="U24" s="51"/>
      <c r="V24" s="51"/>
      <c r="W24" s="51"/>
      <c r="X24" s="51"/>
      <c r="Y24" s="51"/>
      <c r="Z24" s="27"/>
      <c r="AA24" s="27"/>
      <c r="AB24" s="27"/>
      <c r="AC24" s="27"/>
      <c r="AD24" s="27"/>
      <c r="AE24" s="27"/>
      <c r="AF24" s="27"/>
      <c r="AG24" s="27"/>
      <c r="AH24" s="27"/>
      <c r="AI24" s="27"/>
    </row>
    <row r="25" spans="1:35" s="147" customFormat="1">
      <c r="A25" s="119" t="str">
        <f ca="1">CONCATENATE(INDIRECT("C"&amp;Variables!BL26),INDIRECT("F"&amp;Variables!BL26),INDIRECT("J"&amp;Variables!BL26))</f>
        <v/>
      </c>
      <c r="B25" s="51"/>
      <c r="C25" s="51"/>
      <c r="D25" s="51"/>
      <c r="E25" s="51"/>
      <c r="F25" s="51"/>
      <c r="G25" s="51"/>
      <c r="H25" s="51"/>
      <c r="I25" s="51"/>
      <c r="J25" s="51"/>
      <c r="K25" s="51"/>
      <c r="L25" s="51"/>
      <c r="M25" s="51"/>
      <c r="N25" s="51"/>
      <c r="O25" s="51"/>
      <c r="P25" s="51"/>
      <c r="Q25" s="51"/>
      <c r="R25" s="51"/>
      <c r="S25" s="51"/>
      <c r="T25" s="51"/>
      <c r="U25" s="51"/>
      <c r="V25" s="51"/>
      <c r="W25" s="51"/>
      <c r="X25" s="51"/>
      <c r="Y25" s="51"/>
      <c r="Z25" s="27"/>
      <c r="AA25" s="27"/>
      <c r="AB25" s="27"/>
      <c r="AC25" s="27"/>
      <c r="AD25" s="27"/>
      <c r="AE25" s="27"/>
      <c r="AF25" s="27"/>
      <c r="AG25" s="27"/>
      <c r="AH25" s="27"/>
      <c r="AI25" s="27"/>
    </row>
    <row r="26" spans="1:35" s="147" customFormat="1">
      <c r="A26" s="119" t="str">
        <f ca="1">CONCATENATE(INDIRECT("C"&amp;Variables!BL27),INDIRECT("F"&amp;Variables!BL27),INDIRECT("J"&amp;Variables!BL27))</f>
        <v/>
      </c>
      <c r="B26" s="51"/>
      <c r="C26" s="27"/>
      <c r="D26" s="27"/>
      <c r="E26" s="27"/>
      <c r="F26" s="51"/>
      <c r="G26" s="51"/>
      <c r="H26" s="51"/>
      <c r="I26" s="51"/>
      <c r="J26" s="51"/>
      <c r="K26" s="51"/>
      <c r="L26" s="51"/>
      <c r="M26" s="51"/>
      <c r="N26" s="51"/>
      <c r="O26" s="51"/>
      <c r="P26" s="51"/>
      <c r="Q26" s="51"/>
      <c r="R26" s="51"/>
      <c r="S26" s="51"/>
      <c r="T26" s="51"/>
      <c r="U26" s="51"/>
      <c r="V26" s="51"/>
      <c r="W26" s="51"/>
      <c r="X26" s="51"/>
      <c r="Y26" s="51"/>
      <c r="Z26" s="27"/>
      <c r="AA26" s="27"/>
      <c r="AB26" s="27"/>
      <c r="AC26" s="27"/>
      <c r="AD26" s="27"/>
      <c r="AE26" s="27"/>
      <c r="AF26" s="27"/>
      <c r="AG26" s="27"/>
      <c r="AH26" s="27"/>
      <c r="AI26" s="27"/>
    </row>
    <row r="27" spans="1:35" s="147" customFormat="1">
      <c r="A27" s="119" t="str">
        <f ca="1">CONCATENATE(INDIRECT("C"&amp;Variables!BL28),INDIRECT("F"&amp;Variables!BL28),INDIRECT("J"&amp;Variables!BL28))</f>
        <v/>
      </c>
      <c r="B27" s="51"/>
      <c r="C27" s="51"/>
      <c r="D27" s="51"/>
      <c r="E27" s="51"/>
      <c r="F27" s="51"/>
      <c r="G27" s="51"/>
      <c r="H27" s="51"/>
      <c r="I27" s="51"/>
      <c r="J27" s="51"/>
      <c r="K27" s="51"/>
      <c r="L27" s="51"/>
      <c r="M27" s="51"/>
      <c r="N27" s="51"/>
      <c r="O27" s="51"/>
      <c r="P27" s="51"/>
      <c r="Q27" s="51"/>
      <c r="R27" s="51"/>
      <c r="S27" s="51"/>
      <c r="T27" s="51"/>
      <c r="U27" s="51"/>
      <c r="V27" s="51"/>
      <c r="W27" s="51"/>
      <c r="X27" s="51"/>
      <c r="Y27" s="51"/>
      <c r="Z27" s="27"/>
      <c r="AA27" s="27"/>
      <c r="AB27" s="27"/>
      <c r="AC27" s="27"/>
      <c r="AD27" s="27"/>
      <c r="AE27" s="27"/>
      <c r="AF27" s="27"/>
      <c r="AG27" s="27"/>
      <c r="AH27" s="27"/>
      <c r="AI27" s="27"/>
    </row>
    <row r="28" spans="1:35" s="147" customFormat="1">
      <c r="A28" s="119" t="str">
        <f ca="1">CONCATENATE(INDIRECT("C"&amp;Variables!BL29),INDIRECT("F"&amp;Variables!BL29),INDIRECT("J"&amp;Variables!BL29))</f>
        <v/>
      </c>
      <c r="B28" s="51"/>
      <c r="C28" s="27"/>
      <c r="D28" s="27"/>
      <c r="E28" s="27"/>
      <c r="F28" s="51"/>
      <c r="G28" s="51"/>
      <c r="H28" s="51"/>
      <c r="I28" s="51"/>
      <c r="J28" s="51"/>
      <c r="K28" s="51"/>
      <c r="L28" s="51"/>
      <c r="M28" s="51"/>
      <c r="N28" s="51"/>
      <c r="O28" s="51"/>
      <c r="P28" s="51"/>
      <c r="Q28" s="51"/>
      <c r="R28" s="51"/>
      <c r="S28" s="51"/>
      <c r="T28" s="51"/>
      <c r="U28" s="51"/>
      <c r="V28" s="51"/>
      <c r="W28" s="51"/>
      <c r="X28" s="51"/>
      <c r="Y28" s="51"/>
      <c r="Z28" s="27"/>
      <c r="AA28" s="27"/>
      <c r="AB28" s="27"/>
      <c r="AC28" s="27"/>
      <c r="AD28" s="27"/>
      <c r="AE28" s="27"/>
      <c r="AF28" s="27"/>
      <c r="AG28" s="27"/>
      <c r="AH28" s="27"/>
      <c r="AI28" s="27"/>
    </row>
    <row r="29" spans="1:35" s="147" customFormat="1">
      <c r="A29" s="119" t="str">
        <f ca="1">CONCATENATE(INDIRECT("C"&amp;Variables!BL30),INDIRECT("F"&amp;Variables!BL30),INDIRECT("J"&amp;Variables!BL30))</f>
        <v/>
      </c>
      <c r="B29" s="51"/>
      <c r="C29" s="51"/>
      <c r="D29" s="51"/>
      <c r="E29" s="51"/>
      <c r="F29" s="51"/>
      <c r="G29" s="51"/>
      <c r="H29" s="51"/>
      <c r="I29" s="51"/>
      <c r="J29" s="51"/>
      <c r="K29" s="51"/>
      <c r="L29" s="51"/>
      <c r="M29" s="51"/>
      <c r="N29" s="51"/>
      <c r="O29" s="51"/>
      <c r="P29" s="51"/>
      <c r="Q29" s="51"/>
      <c r="R29" s="51"/>
      <c r="S29" s="51"/>
      <c r="T29" s="51"/>
      <c r="U29" s="51"/>
      <c r="V29" s="51"/>
      <c r="W29" s="51"/>
      <c r="X29" s="51"/>
      <c r="Y29" s="51"/>
      <c r="Z29" s="27"/>
      <c r="AA29" s="27"/>
      <c r="AB29" s="27"/>
      <c r="AC29" s="27"/>
      <c r="AD29" s="27"/>
      <c r="AE29" s="27"/>
      <c r="AF29" s="27"/>
      <c r="AG29" s="27"/>
      <c r="AH29" s="27"/>
      <c r="AI29" s="27"/>
    </row>
    <row r="30" spans="1:35" s="147" customFormat="1">
      <c r="A30" s="119" t="str">
        <f ca="1">CONCATENATE(INDIRECT("C"&amp;Variables!BL31),INDIRECT("F"&amp;Variables!BL31),INDIRECT("J"&amp;Variables!BL31))</f>
        <v/>
      </c>
      <c r="B30" s="51"/>
      <c r="C30" s="27"/>
      <c r="D30" s="27"/>
      <c r="E30" s="27"/>
      <c r="F30" s="51"/>
      <c r="G30" s="51"/>
      <c r="H30" s="51"/>
      <c r="I30" s="51"/>
      <c r="J30" s="51"/>
      <c r="K30" s="51"/>
      <c r="L30" s="51"/>
      <c r="M30" s="51"/>
      <c r="N30" s="51"/>
      <c r="O30" s="51"/>
      <c r="P30" s="51"/>
      <c r="Q30" s="51"/>
      <c r="R30" s="51"/>
      <c r="S30" s="51"/>
      <c r="T30" s="51"/>
      <c r="U30" s="51"/>
      <c r="V30" s="51"/>
      <c r="W30" s="51"/>
      <c r="X30" s="51"/>
      <c r="Y30" s="51"/>
      <c r="Z30" s="27"/>
      <c r="AA30" s="27"/>
      <c r="AB30" s="27"/>
      <c r="AC30" s="27"/>
      <c r="AD30" s="27"/>
      <c r="AE30" s="27"/>
      <c r="AF30" s="27"/>
      <c r="AG30" s="27"/>
      <c r="AH30" s="27"/>
      <c r="AI30" s="27"/>
    </row>
    <row r="31" spans="1:35" s="147" customFormat="1">
      <c r="A31" s="119" t="str">
        <f ca="1">CONCATENATE(INDIRECT("C"&amp;Variables!BL32),INDIRECT("F"&amp;Variables!BL32),INDIRECT("J"&amp;Variables!BL32))</f>
        <v/>
      </c>
      <c r="B31" s="51"/>
      <c r="C31" s="51"/>
      <c r="D31" s="51"/>
      <c r="E31" s="51"/>
      <c r="F31" s="51"/>
      <c r="G31" s="51"/>
      <c r="H31" s="51"/>
      <c r="I31" s="51"/>
      <c r="J31" s="51"/>
      <c r="K31" s="51"/>
      <c r="L31" s="51"/>
      <c r="M31" s="51"/>
      <c r="N31" s="51"/>
      <c r="O31" s="51"/>
      <c r="P31" s="51"/>
      <c r="Q31" s="51"/>
      <c r="R31" s="51"/>
      <c r="S31" s="51"/>
      <c r="T31" s="51"/>
      <c r="U31" s="51"/>
      <c r="V31" s="51"/>
      <c r="W31" s="51"/>
      <c r="X31" s="51"/>
      <c r="Y31" s="51"/>
      <c r="Z31" s="27"/>
      <c r="AA31" s="27"/>
      <c r="AB31" s="27"/>
      <c r="AC31" s="27"/>
      <c r="AD31" s="27"/>
      <c r="AE31" s="27"/>
      <c r="AF31" s="27"/>
      <c r="AG31" s="27"/>
      <c r="AH31" s="27"/>
      <c r="AI31" s="27"/>
    </row>
    <row r="32" spans="1:35" s="147" customFormat="1">
      <c r="A32" s="119" t="str">
        <f ca="1">CONCATENATE(INDIRECT("C"&amp;Variables!BL33),INDIRECT("F"&amp;Variables!BL33),INDIRECT("J"&amp;Variables!BL33))</f>
        <v/>
      </c>
      <c r="B32" s="51"/>
      <c r="C32" s="27"/>
      <c r="D32" s="27"/>
      <c r="E32" s="27"/>
      <c r="F32" s="51"/>
      <c r="G32" s="51"/>
      <c r="H32" s="51"/>
      <c r="I32" s="51"/>
      <c r="J32" s="51"/>
      <c r="K32" s="51"/>
      <c r="L32" s="51"/>
      <c r="M32" s="51"/>
      <c r="N32" s="51"/>
      <c r="O32" s="51"/>
      <c r="P32" s="51"/>
      <c r="Q32" s="51"/>
      <c r="R32" s="51"/>
      <c r="S32" s="51"/>
      <c r="T32" s="51"/>
      <c r="U32" s="51"/>
      <c r="V32" s="51"/>
      <c r="W32" s="51"/>
      <c r="X32" s="51"/>
      <c r="Y32" s="51"/>
      <c r="Z32" s="27"/>
      <c r="AA32" s="27"/>
      <c r="AB32" s="27"/>
      <c r="AC32" s="27"/>
      <c r="AD32" s="27"/>
      <c r="AE32" s="27"/>
      <c r="AF32" s="27"/>
      <c r="AG32" s="27"/>
      <c r="AH32" s="27"/>
      <c r="AI32" s="27"/>
    </row>
    <row r="33" spans="1:35" s="147" customFormat="1">
      <c r="A33" s="119" t="str">
        <f ca="1">CONCATENATE(INDIRECT("C"&amp;Variables!BL34),INDIRECT("F"&amp;Variables!BL34),INDIRECT("J"&amp;Variables!BL34))</f>
        <v/>
      </c>
      <c r="B33" s="51"/>
      <c r="C33" s="51"/>
      <c r="D33" s="51"/>
      <c r="E33" s="51"/>
      <c r="F33" s="51"/>
      <c r="G33" s="51"/>
      <c r="H33" s="51"/>
      <c r="I33" s="51"/>
      <c r="J33" s="51"/>
      <c r="K33" s="51"/>
      <c r="L33" s="51"/>
      <c r="M33" s="51"/>
      <c r="N33" s="51"/>
      <c r="O33" s="51"/>
      <c r="P33" s="51"/>
      <c r="Q33" s="51"/>
      <c r="R33" s="51"/>
      <c r="S33" s="51"/>
      <c r="T33" s="51"/>
      <c r="U33" s="51"/>
      <c r="V33" s="51"/>
      <c r="W33" s="51"/>
      <c r="X33" s="51"/>
      <c r="Y33" s="51"/>
      <c r="Z33" s="27"/>
      <c r="AA33" s="27"/>
      <c r="AB33" s="27"/>
      <c r="AC33" s="27"/>
      <c r="AD33" s="27"/>
      <c r="AE33" s="27"/>
      <c r="AF33" s="27"/>
      <c r="AG33" s="27"/>
      <c r="AH33" s="27"/>
      <c r="AI33" s="27"/>
    </row>
    <row r="34" spans="1:35" s="147" customFormat="1">
      <c r="A34" s="119" t="str">
        <f ca="1">CONCATENATE(INDIRECT("C"&amp;Variables!BL35),INDIRECT("F"&amp;Variables!BL35),INDIRECT("J"&amp;Variables!BL35))</f>
        <v/>
      </c>
      <c r="B34" s="51"/>
      <c r="C34" s="27"/>
      <c r="D34" s="27"/>
      <c r="E34" s="27"/>
      <c r="F34" s="51"/>
      <c r="G34" s="51"/>
      <c r="H34" s="51"/>
      <c r="I34" s="51"/>
      <c r="J34" s="51"/>
      <c r="K34" s="51"/>
      <c r="L34" s="51"/>
      <c r="M34" s="51"/>
      <c r="N34" s="51"/>
      <c r="O34" s="51"/>
      <c r="P34" s="51"/>
      <c r="Q34" s="51"/>
      <c r="R34" s="51"/>
      <c r="S34" s="51"/>
      <c r="T34" s="51"/>
      <c r="U34" s="51"/>
      <c r="V34" s="51"/>
      <c r="W34" s="51"/>
      <c r="X34" s="51"/>
      <c r="Y34" s="51"/>
      <c r="Z34" s="27"/>
      <c r="AA34" s="27"/>
      <c r="AB34" s="27"/>
      <c r="AC34" s="27"/>
      <c r="AD34" s="27"/>
      <c r="AE34" s="27"/>
      <c r="AF34" s="27"/>
      <c r="AG34" s="27"/>
      <c r="AH34" s="27"/>
      <c r="AI34" s="27"/>
    </row>
    <row r="35" spans="1:35" s="147" customFormat="1">
      <c r="A35" s="119" t="str">
        <f ca="1">CONCATENATE(INDIRECT("C"&amp;Variables!BL36),INDIRECT("F"&amp;Variables!BL36),INDIRECT("J"&amp;Variables!BL36))</f>
        <v/>
      </c>
      <c r="B35" s="51"/>
      <c r="C35" s="51"/>
      <c r="D35" s="51"/>
      <c r="E35" s="51"/>
      <c r="F35" s="51"/>
      <c r="G35" s="51"/>
      <c r="H35" s="51"/>
      <c r="I35" s="51"/>
      <c r="J35" s="51"/>
      <c r="K35" s="51"/>
      <c r="L35" s="51"/>
      <c r="M35" s="51"/>
      <c r="N35" s="51"/>
      <c r="O35" s="51"/>
      <c r="P35" s="51"/>
      <c r="Q35" s="51"/>
      <c r="R35" s="51"/>
      <c r="S35" s="51"/>
      <c r="T35" s="51"/>
      <c r="U35" s="51"/>
      <c r="V35" s="51"/>
      <c r="W35" s="51"/>
      <c r="X35" s="51"/>
      <c r="Y35" s="51"/>
      <c r="Z35" s="27"/>
      <c r="AA35" s="27"/>
      <c r="AB35" s="27"/>
      <c r="AC35" s="27"/>
      <c r="AD35" s="27"/>
      <c r="AE35" s="27"/>
      <c r="AF35" s="27"/>
      <c r="AG35" s="27"/>
      <c r="AH35" s="27"/>
      <c r="AI35" s="27"/>
    </row>
    <row r="36" spans="1:35" s="147" customFormat="1">
      <c r="A36" s="119" t="str">
        <f ca="1">CONCATENATE(INDIRECT("C"&amp;Variables!BL37),INDIRECT("F"&amp;Variables!BL37),INDIRECT("J"&amp;Variables!BL37))</f>
        <v/>
      </c>
      <c r="B36" s="51"/>
      <c r="C36" s="51"/>
      <c r="D36" s="51"/>
      <c r="E36" s="51"/>
      <c r="F36" s="51"/>
      <c r="G36" s="51"/>
      <c r="H36" s="51"/>
      <c r="I36" s="51"/>
      <c r="J36" s="51"/>
      <c r="K36" s="51"/>
      <c r="L36" s="51"/>
      <c r="M36" s="51"/>
      <c r="N36" s="51"/>
      <c r="O36" s="51"/>
      <c r="P36" s="51"/>
      <c r="Q36" s="51"/>
      <c r="R36" s="51"/>
      <c r="S36" s="51"/>
      <c r="T36" s="51"/>
      <c r="U36" s="51"/>
      <c r="V36" s="51"/>
      <c r="W36" s="51"/>
      <c r="X36" s="51"/>
      <c r="Y36" s="51"/>
      <c r="Z36" s="27"/>
      <c r="AA36" s="27"/>
      <c r="AB36" s="27"/>
      <c r="AC36" s="27"/>
      <c r="AD36" s="27"/>
      <c r="AE36" s="27"/>
      <c r="AF36" s="27"/>
      <c r="AG36" s="27"/>
      <c r="AH36" s="27"/>
      <c r="AI36" s="27"/>
    </row>
    <row r="37" spans="1:35">
      <c r="A37" s="119" t="str">
        <f ca="1">CONCATENATE(INDIRECT("C"&amp;Variables!BL38),INDIRECT("F"&amp;Variables!BL38),INDIRECT("J"&amp;Variables!BL38))</f>
        <v/>
      </c>
      <c r="C37" s="27"/>
      <c r="D37" s="27"/>
      <c r="E37" s="27"/>
      <c r="F37" s="27"/>
      <c r="G37" s="27"/>
      <c r="H37" s="27"/>
      <c r="I37" s="27"/>
      <c r="J37" s="27"/>
      <c r="K37" s="27"/>
      <c r="L37" s="27"/>
      <c r="M37" s="27"/>
      <c r="N37" s="27"/>
      <c r="O37" s="27"/>
      <c r="P37" s="27"/>
      <c r="Z37" s="27"/>
      <c r="AA37" s="27"/>
      <c r="AB37" s="27"/>
      <c r="AC37" s="27"/>
      <c r="AD37" s="27"/>
      <c r="AE37" s="27"/>
      <c r="AF37" s="27"/>
      <c r="AG37" s="27"/>
      <c r="AH37" s="27"/>
      <c r="AI37" s="27"/>
    </row>
    <row r="38" spans="1:35">
      <c r="A38" s="119" t="str">
        <f ca="1">CONCATENATE(INDIRECT("C"&amp;Variables!BL39),INDIRECT("F"&amp;Variables!BL39),INDIRECT("J"&amp;Variables!BL39))</f>
        <v/>
      </c>
      <c r="C38" s="27"/>
      <c r="D38" s="27"/>
      <c r="E38" s="27"/>
      <c r="F38" s="27"/>
      <c r="G38" s="27"/>
      <c r="H38" s="27"/>
      <c r="I38" s="27"/>
      <c r="J38" s="27"/>
      <c r="K38" s="27"/>
      <c r="L38" s="27"/>
      <c r="M38" s="27"/>
      <c r="N38" s="27"/>
      <c r="O38" s="27"/>
      <c r="P38" s="27"/>
      <c r="Z38" s="27"/>
      <c r="AA38" s="27"/>
      <c r="AB38" s="27"/>
      <c r="AC38" s="27"/>
      <c r="AD38" s="27"/>
      <c r="AE38" s="27"/>
      <c r="AF38" s="27"/>
      <c r="AG38" s="27"/>
      <c r="AH38" s="27"/>
      <c r="AI38" s="27"/>
    </row>
    <row r="39" spans="1:35">
      <c r="A39" s="119" t="str">
        <f ca="1">CONCATENATE(INDIRECT("C"&amp;Variables!BL40),INDIRECT("F"&amp;Variables!BL40),INDIRECT("J"&amp;Variables!BL40))</f>
        <v/>
      </c>
      <c r="C39" s="27"/>
      <c r="D39" s="27"/>
      <c r="E39" s="27"/>
      <c r="F39" s="27"/>
      <c r="G39" s="27"/>
      <c r="H39" s="27"/>
      <c r="I39" s="27"/>
      <c r="J39" s="27"/>
      <c r="K39" s="27"/>
      <c r="L39" s="27"/>
      <c r="M39" s="27"/>
      <c r="N39" s="27"/>
      <c r="O39" s="27"/>
      <c r="P39" s="27"/>
      <c r="Z39" s="27"/>
      <c r="AA39" s="27"/>
      <c r="AB39" s="27"/>
      <c r="AC39" s="27"/>
      <c r="AD39" s="27"/>
      <c r="AE39" s="27"/>
      <c r="AF39" s="27"/>
      <c r="AG39" s="27"/>
      <c r="AH39" s="27"/>
      <c r="AI39" s="27"/>
    </row>
    <row r="40" spans="1:35">
      <c r="A40" s="119" t="str">
        <f ca="1">CONCATENATE(INDIRECT("C"&amp;Variables!BL41),INDIRECT("F"&amp;Variables!BL41),INDIRECT("J"&amp;Variables!BL41))</f>
        <v/>
      </c>
      <c r="C40" s="27"/>
      <c r="D40" s="27"/>
      <c r="E40" s="27"/>
      <c r="F40" s="27"/>
      <c r="G40" s="27"/>
      <c r="H40" s="27"/>
      <c r="I40" s="27"/>
      <c r="J40" s="27"/>
      <c r="K40" s="27"/>
      <c r="L40" s="27"/>
      <c r="M40" s="27"/>
      <c r="N40" s="27"/>
      <c r="O40" s="27"/>
      <c r="P40" s="27"/>
      <c r="Z40" s="27"/>
      <c r="AA40" s="27"/>
      <c r="AB40" s="27"/>
      <c r="AC40" s="27"/>
      <c r="AD40" s="27"/>
      <c r="AE40" s="27"/>
      <c r="AF40" s="27"/>
      <c r="AG40" s="27"/>
      <c r="AH40" s="27"/>
      <c r="AI40" s="27"/>
    </row>
    <row r="41" spans="1:35">
      <c r="A41" s="119" t="str">
        <f ca="1">CONCATENATE(INDIRECT("C"&amp;Variables!BL42),INDIRECT("F"&amp;Variables!BL42),INDIRECT("J"&amp;Variables!BL42))</f>
        <v/>
      </c>
      <c r="C41" s="27"/>
      <c r="D41" s="27"/>
      <c r="E41" s="27"/>
      <c r="F41" s="27"/>
      <c r="G41" s="27"/>
      <c r="H41" s="27"/>
      <c r="I41" s="27"/>
      <c r="J41" s="27"/>
      <c r="K41" s="27"/>
      <c r="L41" s="27"/>
      <c r="M41" s="27"/>
      <c r="N41" s="27"/>
      <c r="O41" s="27"/>
      <c r="P41" s="27"/>
      <c r="Z41" s="27"/>
      <c r="AA41" s="27"/>
      <c r="AB41" s="27"/>
      <c r="AC41" s="27"/>
      <c r="AD41" s="27"/>
      <c r="AE41" s="27"/>
      <c r="AF41" s="27"/>
      <c r="AG41" s="27"/>
      <c r="AH41" s="27"/>
      <c r="AI41" s="27"/>
    </row>
    <row r="42" spans="1:35">
      <c r="A42" s="119" t="str">
        <f ca="1">CONCATENATE(INDIRECT("C"&amp;Variables!BL43),INDIRECT("F"&amp;Variables!BL43),INDIRECT("J"&amp;Variables!BL43))</f>
        <v/>
      </c>
      <c r="C42" s="27"/>
      <c r="D42" s="27"/>
      <c r="E42" s="27"/>
      <c r="F42" s="27"/>
      <c r="G42" s="27"/>
      <c r="H42" s="27"/>
      <c r="I42" s="27"/>
      <c r="J42" s="27"/>
      <c r="K42" s="27"/>
      <c r="L42" s="27"/>
      <c r="M42" s="27"/>
      <c r="N42" s="27"/>
      <c r="O42" s="27"/>
      <c r="P42" s="27"/>
      <c r="Z42" s="27"/>
      <c r="AA42" s="27"/>
      <c r="AB42" s="27"/>
      <c r="AC42" s="27"/>
      <c r="AD42" s="27"/>
      <c r="AE42" s="27"/>
      <c r="AF42" s="27"/>
      <c r="AG42" s="27"/>
      <c r="AH42" s="27"/>
      <c r="AI42" s="27"/>
    </row>
    <row r="43" spans="1:35">
      <c r="A43" s="119" t="str">
        <f ca="1">CONCATENATE(INDIRECT("C"&amp;Variables!BL44),INDIRECT("F"&amp;Variables!BL44),INDIRECT("J"&amp;Variables!BL44))</f>
        <v/>
      </c>
      <c r="C43" s="27"/>
      <c r="D43" s="27"/>
      <c r="E43" s="27"/>
      <c r="F43" s="27"/>
      <c r="G43" s="27"/>
      <c r="H43" s="27"/>
      <c r="I43" s="27"/>
      <c r="J43" s="27"/>
      <c r="K43" s="27"/>
      <c r="L43" s="27"/>
      <c r="M43" s="27"/>
      <c r="N43" s="27"/>
      <c r="O43" s="27"/>
      <c r="P43" s="27"/>
      <c r="Z43" s="27"/>
      <c r="AA43" s="27"/>
      <c r="AB43" s="27"/>
      <c r="AC43" s="27"/>
      <c r="AD43" s="27"/>
      <c r="AE43" s="27"/>
      <c r="AF43" s="27"/>
      <c r="AG43" s="27"/>
      <c r="AH43" s="27"/>
      <c r="AI43" s="27"/>
    </row>
    <row r="44" spans="1:35">
      <c r="A44" s="119" t="str">
        <f ca="1">CONCATENATE(INDIRECT("C"&amp;Variables!BL45),INDIRECT("F"&amp;Variables!BL45),INDIRECT("J"&amp;Variables!BL45))</f>
        <v/>
      </c>
      <c r="C44" s="27"/>
      <c r="D44" s="27"/>
      <c r="E44" s="27"/>
      <c r="F44" s="27"/>
      <c r="G44" s="27"/>
      <c r="H44" s="27"/>
      <c r="I44" s="27"/>
      <c r="J44" s="27"/>
      <c r="K44" s="27"/>
      <c r="L44" s="27"/>
      <c r="M44" s="27"/>
      <c r="N44" s="27"/>
      <c r="O44" s="27"/>
      <c r="P44" s="27"/>
      <c r="Z44" s="27"/>
      <c r="AA44" s="27"/>
      <c r="AB44" s="27"/>
      <c r="AC44" s="27"/>
      <c r="AD44" s="27"/>
      <c r="AE44" s="27"/>
      <c r="AF44" s="27"/>
      <c r="AG44" s="27"/>
      <c r="AH44" s="27"/>
      <c r="AI44" s="27"/>
    </row>
    <row r="45" spans="1:35">
      <c r="A45" s="119" t="str">
        <f ca="1">CONCATENATE(INDIRECT("C"&amp;Variables!BL46),INDIRECT("F"&amp;Variables!BL46),INDIRECT("J"&amp;Variables!BL46))</f>
        <v/>
      </c>
      <c r="C45" s="27"/>
      <c r="D45" s="27"/>
      <c r="E45" s="27"/>
      <c r="F45" s="27"/>
      <c r="G45" s="27"/>
      <c r="H45" s="27"/>
      <c r="I45" s="27"/>
      <c r="J45" s="27"/>
      <c r="K45" s="27"/>
      <c r="L45" s="27"/>
      <c r="M45" s="27"/>
      <c r="N45" s="27"/>
      <c r="O45" s="27"/>
      <c r="P45" s="27"/>
      <c r="Z45" s="27"/>
      <c r="AA45" s="27"/>
      <c r="AB45" s="27"/>
      <c r="AC45" s="27"/>
      <c r="AD45" s="27"/>
      <c r="AE45" s="27"/>
      <c r="AF45" s="27"/>
      <c r="AG45" s="27"/>
      <c r="AH45" s="27"/>
      <c r="AI45" s="27"/>
    </row>
    <row r="46" spans="1:35">
      <c r="A46" s="119" t="str">
        <f ca="1">CONCATENATE(INDIRECT("C"&amp;Variables!BL47),INDIRECT("F"&amp;Variables!BL47),INDIRECT("J"&amp;Variables!BL47))</f>
        <v/>
      </c>
      <c r="C46" s="27"/>
      <c r="D46" s="27"/>
      <c r="E46" s="27"/>
      <c r="F46" s="27"/>
      <c r="G46" s="27"/>
      <c r="H46" s="27"/>
      <c r="I46" s="27"/>
      <c r="J46" s="27"/>
      <c r="K46" s="27"/>
      <c r="L46" s="27"/>
      <c r="M46" s="27"/>
      <c r="N46" s="27"/>
      <c r="O46" s="27"/>
      <c r="P46" s="27"/>
      <c r="Z46" s="27"/>
      <c r="AA46" s="27"/>
      <c r="AB46" s="27"/>
      <c r="AC46" s="27"/>
      <c r="AD46" s="27"/>
      <c r="AE46" s="27"/>
      <c r="AF46" s="27"/>
      <c r="AG46" s="27"/>
      <c r="AH46" s="27"/>
      <c r="AI46" s="27"/>
    </row>
    <row r="47" spans="1:35">
      <c r="A47" s="119" t="str">
        <f ca="1">CONCATENATE(INDIRECT("C"&amp;Variables!BL48),INDIRECT("F"&amp;Variables!BL48),INDIRECT("J"&amp;Variables!BL48))</f>
        <v/>
      </c>
      <c r="C47" s="27"/>
      <c r="D47" s="27"/>
      <c r="E47" s="27"/>
      <c r="F47" s="27"/>
      <c r="G47" s="27"/>
      <c r="H47" s="27"/>
      <c r="I47" s="27"/>
      <c r="J47" s="27"/>
      <c r="K47" s="27"/>
      <c r="L47" s="27"/>
      <c r="M47" s="27"/>
      <c r="N47" s="27"/>
      <c r="O47" s="27"/>
      <c r="P47" s="27"/>
      <c r="Z47" s="27"/>
      <c r="AA47" s="27"/>
      <c r="AB47" s="27"/>
      <c r="AC47" s="27"/>
      <c r="AD47" s="27"/>
      <c r="AE47" s="27"/>
      <c r="AF47" s="27"/>
      <c r="AG47" s="27"/>
      <c r="AH47" s="27"/>
      <c r="AI47" s="27"/>
    </row>
    <row r="48" spans="1:35">
      <c r="A48" s="119" t="str">
        <f ca="1">CONCATENATE(INDIRECT("C"&amp;Variables!BL49),INDIRECT("F"&amp;Variables!BL49),INDIRECT("J"&amp;Variables!BL49))</f>
        <v/>
      </c>
      <c r="C48" s="27"/>
      <c r="D48" s="27"/>
      <c r="E48" s="27"/>
      <c r="F48" s="27"/>
      <c r="G48" s="27"/>
      <c r="H48" s="27"/>
      <c r="I48" s="27"/>
      <c r="J48" s="27"/>
      <c r="K48" s="27"/>
      <c r="L48" s="27"/>
      <c r="M48" s="27"/>
      <c r="N48" s="27"/>
      <c r="O48" s="27"/>
      <c r="P48" s="27"/>
      <c r="Z48" s="27"/>
      <c r="AA48" s="27"/>
      <c r="AB48" s="27"/>
      <c r="AC48" s="27"/>
      <c r="AD48" s="27"/>
      <c r="AE48" s="27"/>
      <c r="AF48" s="27"/>
      <c r="AG48" s="27"/>
      <c r="AH48" s="27"/>
      <c r="AI48" s="27"/>
    </row>
    <row r="49" spans="1:35">
      <c r="A49" s="119" t="str">
        <f ca="1">CONCATENATE(INDIRECT("C"&amp;Variables!BL50),INDIRECT("F"&amp;Variables!BL50),INDIRECT("J"&amp;Variables!BL50))</f>
        <v/>
      </c>
      <c r="C49" s="27"/>
      <c r="D49" s="27"/>
      <c r="E49" s="27"/>
      <c r="F49" s="27"/>
      <c r="G49" s="27"/>
      <c r="H49" s="27"/>
      <c r="I49" s="27"/>
      <c r="J49" s="27"/>
      <c r="K49" s="27"/>
      <c r="L49" s="27"/>
      <c r="M49" s="27"/>
      <c r="N49" s="27"/>
      <c r="O49" s="27"/>
      <c r="P49" s="27"/>
      <c r="Z49" s="27"/>
      <c r="AA49" s="27"/>
      <c r="AB49" s="27"/>
      <c r="AC49" s="27"/>
      <c r="AD49" s="27"/>
      <c r="AE49" s="27"/>
      <c r="AF49" s="27"/>
      <c r="AG49" s="27"/>
      <c r="AH49" s="27"/>
      <c r="AI49" s="27"/>
    </row>
    <row r="50" spans="1:35">
      <c r="A50" s="119" t="str">
        <f ca="1">CONCATENATE(INDIRECT("C"&amp;Variables!BL51),INDIRECT("F"&amp;Variables!BL51),INDIRECT("J"&amp;Variables!BL51))</f>
        <v/>
      </c>
      <c r="C50" s="27"/>
      <c r="D50" s="27"/>
      <c r="E50" s="27"/>
      <c r="F50" s="27"/>
      <c r="G50" s="27"/>
      <c r="H50" s="27"/>
      <c r="I50" s="27"/>
      <c r="J50" s="27"/>
      <c r="K50" s="27"/>
      <c r="L50" s="27"/>
      <c r="M50" s="27"/>
      <c r="N50" s="27"/>
      <c r="O50" s="27"/>
      <c r="P50" s="27"/>
      <c r="Z50" s="27"/>
      <c r="AA50" s="27"/>
      <c r="AB50" s="27"/>
      <c r="AC50" s="27"/>
      <c r="AD50" s="27"/>
      <c r="AE50" s="27"/>
      <c r="AF50" s="27"/>
      <c r="AG50" s="27"/>
      <c r="AH50" s="27"/>
      <c r="AI50" s="27"/>
    </row>
    <row r="51" spans="1:35">
      <c r="A51" s="119" t="str">
        <f ca="1">CONCATENATE(INDIRECT("C"&amp;Variables!BL52),INDIRECT("F"&amp;Variables!BL52),INDIRECT("J"&amp;Variables!BL52))</f>
        <v/>
      </c>
      <c r="C51" s="27"/>
      <c r="D51" s="27"/>
      <c r="E51" s="27"/>
      <c r="F51" s="27"/>
      <c r="G51" s="27"/>
      <c r="H51" s="27"/>
      <c r="I51" s="27"/>
      <c r="J51" s="27"/>
      <c r="K51" s="27"/>
      <c r="L51" s="27"/>
      <c r="M51" s="27"/>
      <c r="N51" s="27"/>
      <c r="O51" s="27"/>
      <c r="P51" s="27"/>
      <c r="Z51" s="27"/>
      <c r="AA51" s="27"/>
      <c r="AB51" s="27"/>
      <c r="AC51" s="27"/>
      <c r="AD51" s="27"/>
      <c r="AE51" s="27"/>
      <c r="AF51" s="27"/>
      <c r="AG51" s="27"/>
      <c r="AH51" s="27"/>
      <c r="AI51" s="27"/>
    </row>
    <row r="52" spans="1:35">
      <c r="A52" s="119" t="str">
        <f ca="1">CONCATENATE(INDIRECT("C"&amp;Variables!BL53),INDIRECT("F"&amp;Variables!BL53),INDIRECT("J"&amp;Variables!BL53))</f>
        <v/>
      </c>
      <c r="C52" s="27"/>
      <c r="D52" s="27"/>
      <c r="E52" s="27"/>
      <c r="F52" s="27"/>
      <c r="G52" s="27"/>
      <c r="H52" s="27"/>
      <c r="I52" s="27"/>
      <c r="J52" s="27"/>
      <c r="K52" s="27"/>
      <c r="L52" s="27"/>
      <c r="M52" s="27"/>
      <c r="N52" s="27"/>
      <c r="O52" s="27"/>
      <c r="P52" s="27"/>
      <c r="Z52" s="27"/>
      <c r="AA52" s="27"/>
      <c r="AB52" s="27"/>
      <c r="AC52" s="27"/>
      <c r="AD52" s="27"/>
      <c r="AE52" s="27"/>
      <c r="AF52" s="27"/>
      <c r="AG52" s="27"/>
      <c r="AH52" s="27"/>
      <c r="AI52" s="27"/>
    </row>
    <row r="53" spans="1:35">
      <c r="A53" s="119" t="str">
        <f ca="1">CONCATENATE(INDIRECT("C"&amp;Variables!BL54),INDIRECT("F"&amp;Variables!BL54),INDIRECT("J"&amp;Variables!BL54))</f>
        <v/>
      </c>
      <c r="C53" s="27"/>
      <c r="D53" s="27"/>
      <c r="E53" s="27"/>
      <c r="F53" s="27"/>
      <c r="G53" s="27"/>
      <c r="H53" s="27"/>
      <c r="I53" s="27"/>
      <c r="J53" s="27"/>
      <c r="K53" s="27"/>
      <c r="L53" s="27"/>
      <c r="M53" s="27"/>
      <c r="N53" s="27"/>
      <c r="O53" s="27"/>
      <c r="P53" s="27"/>
      <c r="Z53" s="27"/>
      <c r="AA53" s="27"/>
      <c r="AB53" s="27"/>
      <c r="AC53" s="27"/>
      <c r="AD53" s="27"/>
      <c r="AE53" s="27"/>
      <c r="AF53" s="27"/>
      <c r="AG53" s="27"/>
      <c r="AH53" s="27"/>
      <c r="AI53" s="27"/>
    </row>
    <row r="54" spans="1:35">
      <c r="A54" s="119" t="str">
        <f ca="1">CONCATENATE(INDIRECT("C"&amp;Variables!BL55),INDIRECT("F"&amp;Variables!BL55),INDIRECT("J"&amp;Variables!BL55))</f>
        <v/>
      </c>
      <c r="C54" s="27"/>
      <c r="D54" s="27"/>
      <c r="E54" s="27"/>
      <c r="F54" s="27"/>
      <c r="G54" s="27"/>
      <c r="H54" s="27"/>
      <c r="I54" s="27"/>
      <c r="J54" s="27"/>
      <c r="K54" s="27"/>
      <c r="L54" s="27"/>
      <c r="M54" s="27"/>
      <c r="N54" s="27"/>
      <c r="O54" s="27"/>
      <c r="P54" s="27"/>
      <c r="Z54" s="27"/>
      <c r="AA54" s="27"/>
      <c r="AB54" s="27"/>
      <c r="AC54" s="27"/>
      <c r="AD54" s="27"/>
      <c r="AE54" s="27"/>
      <c r="AF54" s="27"/>
      <c r="AG54" s="27"/>
      <c r="AH54" s="27"/>
      <c r="AI54" s="27"/>
    </row>
    <row r="55" spans="1:35">
      <c r="A55" s="119" t="str">
        <f ca="1">CONCATENATE(INDIRECT("C"&amp;Variables!BL56),INDIRECT("F"&amp;Variables!BL56),INDIRECT("J"&amp;Variables!BL56))</f>
        <v/>
      </c>
      <c r="C55" s="27"/>
      <c r="D55" s="27"/>
      <c r="E55" s="27"/>
      <c r="F55" s="27"/>
      <c r="G55" s="27"/>
      <c r="H55" s="27"/>
      <c r="I55" s="27"/>
      <c r="J55" s="27"/>
      <c r="K55" s="27"/>
      <c r="L55" s="27"/>
      <c r="M55" s="27"/>
      <c r="N55" s="27"/>
      <c r="O55" s="27"/>
      <c r="P55" s="27"/>
      <c r="Z55" s="27"/>
      <c r="AA55" s="27"/>
      <c r="AB55" s="27"/>
      <c r="AC55" s="27"/>
      <c r="AD55" s="27"/>
      <c r="AE55" s="27"/>
      <c r="AF55" s="27"/>
      <c r="AG55" s="27"/>
      <c r="AH55" s="27"/>
      <c r="AI55" s="27"/>
    </row>
    <row r="56" spans="1:35">
      <c r="A56" s="119" t="str">
        <f ca="1">CONCATENATE(INDIRECT("C"&amp;Variables!BL57),INDIRECT("F"&amp;Variables!BL57),INDIRECT("J"&amp;Variables!BL57))</f>
        <v/>
      </c>
      <c r="C56" s="27"/>
      <c r="D56" s="27"/>
      <c r="E56" s="27"/>
      <c r="F56" s="27"/>
      <c r="G56" s="27"/>
      <c r="H56" s="27"/>
      <c r="I56" s="27"/>
      <c r="J56" s="27"/>
      <c r="K56" s="27"/>
      <c r="L56" s="27"/>
      <c r="M56" s="27"/>
      <c r="N56" s="27"/>
      <c r="O56" s="27"/>
      <c r="P56" s="27"/>
      <c r="Z56" s="27"/>
      <c r="AA56" s="27"/>
      <c r="AB56" s="27"/>
      <c r="AC56" s="27"/>
      <c r="AD56" s="27"/>
      <c r="AE56" s="27"/>
      <c r="AF56" s="27"/>
      <c r="AG56" s="27"/>
      <c r="AH56" s="27"/>
      <c r="AI56" s="27"/>
    </row>
    <row r="57" spans="1:35">
      <c r="A57" s="119" t="str">
        <f ca="1">CONCATENATE(INDIRECT("C"&amp;Variables!BL58),INDIRECT("F"&amp;Variables!BL58),INDIRECT("J"&amp;Variables!BL58))</f>
        <v/>
      </c>
      <c r="C57" s="27"/>
      <c r="D57" s="27"/>
      <c r="E57" s="27"/>
      <c r="F57" s="27"/>
      <c r="G57" s="27"/>
      <c r="H57" s="27"/>
      <c r="I57" s="27"/>
      <c r="J57" s="27"/>
      <c r="K57" s="27"/>
      <c r="L57" s="27"/>
      <c r="M57" s="27"/>
      <c r="N57" s="27"/>
      <c r="O57" s="27"/>
      <c r="P57" s="27"/>
      <c r="Z57" s="27"/>
      <c r="AA57" s="27"/>
      <c r="AB57" s="27"/>
      <c r="AC57" s="27"/>
      <c r="AD57" s="27"/>
      <c r="AE57" s="27"/>
      <c r="AF57" s="27"/>
      <c r="AG57" s="27"/>
      <c r="AH57" s="27"/>
      <c r="AI57" s="27"/>
    </row>
    <row r="58" spans="1:35">
      <c r="A58" s="119" t="str">
        <f ca="1">CONCATENATE(INDIRECT("C"&amp;Variables!BL59),INDIRECT("F"&amp;Variables!BL59),INDIRECT("J"&amp;Variables!BL59))</f>
        <v/>
      </c>
      <c r="C58" s="27"/>
      <c r="D58" s="27"/>
      <c r="E58" s="27"/>
      <c r="F58" s="27"/>
      <c r="G58" s="27"/>
      <c r="H58" s="27"/>
      <c r="I58" s="27"/>
      <c r="J58" s="27"/>
      <c r="K58" s="27"/>
      <c r="L58" s="27"/>
      <c r="M58" s="27"/>
      <c r="N58" s="27"/>
      <c r="O58" s="27"/>
      <c r="P58" s="27"/>
      <c r="Z58" s="27"/>
      <c r="AA58" s="27"/>
      <c r="AB58" s="27"/>
      <c r="AC58" s="27"/>
      <c r="AD58" s="27"/>
      <c r="AE58" s="27"/>
      <c r="AF58" s="27"/>
      <c r="AG58" s="27"/>
      <c r="AH58" s="27"/>
      <c r="AI58" s="27"/>
    </row>
    <row r="59" spans="1:35">
      <c r="A59" s="119" t="str">
        <f ca="1">CONCATENATE(INDIRECT("C"&amp;Variables!BL60),INDIRECT("F"&amp;Variables!BL60),INDIRECT("J"&amp;Variables!BL60))</f>
        <v/>
      </c>
      <c r="Z59" s="27"/>
      <c r="AA59" s="27"/>
      <c r="AB59" s="27"/>
      <c r="AC59" s="27"/>
      <c r="AD59" s="27"/>
      <c r="AE59" s="27"/>
      <c r="AF59" s="27"/>
      <c r="AG59" s="27"/>
      <c r="AH59" s="27"/>
      <c r="AI59" s="27"/>
    </row>
    <row r="60" spans="1:35">
      <c r="A60" s="119" t="str">
        <f ca="1">CONCATENATE(INDIRECT("C"&amp;Variables!BL61),INDIRECT("F"&amp;Variables!BL61),INDIRECT("J"&amp;Variables!BL61))</f>
        <v/>
      </c>
      <c r="Z60" s="27"/>
      <c r="AA60" s="27"/>
      <c r="AB60" s="27"/>
      <c r="AC60" s="27"/>
      <c r="AD60" s="27"/>
      <c r="AE60" s="27"/>
      <c r="AF60" s="27"/>
      <c r="AG60" s="27"/>
      <c r="AH60" s="27"/>
      <c r="AI60" s="27"/>
    </row>
    <row r="61" spans="1:35">
      <c r="A61" s="119" t="str">
        <f ca="1">CONCATENATE(INDIRECT("C"&amp;Variables!BL62),INDIRECT("F"&amp;Variables!BL62),INDIRECT("J"&amp;Variables!BL62))</f>
        <v/>
      </c>
      <c r="Z61" s="27"/>
      <c r="AA61" s="27"/>
      <c r="AB61" s="27"/>
      <c r="AC61" s="27"/>
      <c r="AD61" s="27"/>
      <c r="AE61" s="27"/>
      <c r="AF61" s="27"/>
      <c r="AG61" s="27"/>
      <c r="AH61" s="27"/>
      <c r="AI61" s="27"/>
    </row>
    <row r="62" spans="1:35">
      <c r="A62" s="119" t="str">
        <f ca="1">CONCATENATE(INDIRECT("C"&amp;Variables!BL63),INDIRECT("F"&amp;Variables!BL63),INDIRECT("J"&amp;Variables!BL63))</f>
        <v/>
      </c>
      <c r="Z62" s="27"/>
      <c r="AA62" s="27"/>
      <c r="AB62" s="27"/>
      <c r="AC62" s="27"/>
      <c r="AD62" s="27"/>
      <c r="AE62" s="27"/>
      <c r="AF62" s="27"/>
      <c r="AG62" s="27"/>
      <c r="AH62" s="27"/>
      <c r="AI62" s="27"/>
    </row>
    <row r="63" spans="1:35">
      <c r="A63" s="119" t="str">
        <f ca="1">CONCATENATE(INDIRECT("C"&amp;Variables!BL64),INDIRECT("F"&amp;Variables!BL64),INDIRECT("J"&amp;Variables!BL64))</f>
        <v/>
      </c>
      <c r="Z63" s="27"/>
      <c r="AA63" s="27"/>
      <c r="AB63" s="27"/>
      <c r="AC63" s="27"/>
      <c r="AD63" s="27"/>
      <c r="AE63" s="27"/>
      <c r="AF63" s="27"/>
      <c r="AG63" s="27"/>
      <c r="AH63" s="27"/>
      <c r="AI63" s="27"/>
    </row>
    <row r="64" spans="1:35">
      <c r="A64" s="119" t="str">
        <f ca="1">CONCATENATE(INDIRECT("C"&amp;Variables!BL65),INDIRECT("F"&amp;Variables!BL65),INDIRECT("J"&amp;Variables!BL65))</f>
        <v/>
      </c>
      <c r="Z64" s="27"/>
      <c r="AA64" s="27"/>
      <c r="AB64" s="27"/>
      <c r="AC64" s="27"/>
      <c r="AD64" s="27"/>
      <c r="AE64" s="27"/>
      <c r="AF64" s="27"/>
      <c r="AG64" s="27"/>
      <c r="AH64" s="27"/>
      <c r="AI64" s="27"/>
    </row>
    <row r="65" spans="1:35">
      <c r="A65" s="119" t="str">
        <f ca="1">CONCATENATE(INDIRECT("C"&amp;Variables!BL66),INDIRECT("F"&amp;Variables!BL66),INDIRECT("J"&amp;Variables!BL66))</f>
        <v/>
      </c>
      <c r="Z65" s="27"/>
      <c r="AA65" s="27"/>
      <c r="AB65" s="27"/>
      <c r="AC65" s="27"/>
      <c r="AD65" s="27"/>
      <c r="AE65" s="27"/>
      <c r="AF65" s="27"/>
      <c r="AG65" s="27"/>
      <c r="AH65" s="27"/>
      <c r="AI65" s="27"/>
    </row>
    <row r="66" spans="1:35">
      <c r="A66" s="119" t="str">
        <f ca="1">CONCATENATE(INDIRECT("C"&amp;Variables!BL67),INDIRECT("F"&amp;Variables!BL67),INDIRECT("J"&amp;Variables!BL67))</f>
        <v/>
      </c>
      <c r="Z66" s="27"/>
      <c r="AA66" s="27"/>
      <c r="AB66" s="27"/>
      <c r="AC66" s="27"/>
      <c r="AD66" s="27"/>
      <c r="AE66" s="27"/>
      <c r="AF66" s="27"/>
      <c r="AG66" s="27"/>
      <c r="AH66" s="27"/>
      <c r="AI66" s="27"/>
    </row>
    <row r="67" spans="1:35">
      <c r="A67" s="119" t="str">
        <f ca="1">CONCATENATE(INDIRECT("C"&amp;Variables!BL68),INDIRECT("F"&amp;Variables!BL68),INDIRECT("J"&amp;Variables!BL68))</f>
        <v/>
      </c>
      <c r="Z67" s="27"/>
      <c r="AA67" s="27"/>
      <c r="AB67" s="27"/>
      <c r="AC67" s="27"/>
      <c r="AD67" s="27"/>
      <c r="AE67" s="27"/>
      <c r="AF67" s="27"/>
      <c r="AG67" s="27"/>
      <c r="AH67" s="27"/>
      <c r="AI67" s="27"/>
    </row>
    <row r="68" spans="1:35">
      <c r="A68" s="119" t="str">
        <f ca="1">CONCATENATE(INDIRECT("C"&amp;Variables!BL69),INDIRECT("F"&amp;Variables!BL69),INDIRECT("J"&amp;Variables!BL69))</f>
        <v/>
      </c>
      <c r="Z68" s="27"/>
      <c r="AA68" s="27"/>
      <c r="AB68" s="27"/>
      <c r="AC68" s="27"/>
      <c r="AD68" s="27"/>
      <c r="AE68" s="27"/>
      <c r="AF68" s="27"/>
      <c r="AG68" s="27"/>
      <c r="AH68" s="27"/>
      <c r="AI68" s="27"/>
    </row>
    <row r="69" spans="1:35">
      <c r="A69" s="119" t="str">
        <f ca="1">CONCATENATE(INDIRECT("C"&amp;Variables!BL70),INDIRECT("F"&amp;Variables!BL70),INDIRECT("J"&amp;Variables!BL70))</f>
        <v/>
      </c>
      <c r="Z69" s="27"/>
      <c r="AA69" s="27"/>
      <c r="AB69" s="27"/>
      <c r="AC69" s="27"/>
      <c r="AD69" s="27"/>
      <c r="AE69" s="27"/>
      <c r="AF69" s="27"/>
      <c r="AG69" s="27"/>
      <c r="AH69" s="27"/>
      <c r="AI69" s="27"/>
    </row>
    <row r="70" spans="1:35">
      <c r="A70" s="119" t="str">
        <f ca="1">CONCATENATE(INDIRECT("C"&amp;Variables!BL71),INDIRECT("F"&amp;Variables!BL71),INDIRECT("J"&amp;Variables!BL71))</f>
        <v/>
      </c>
      <c r="Z70" s="27"/>
      <c r="AA70" s="27"/>
      <c r="AB70" s="27"/>
      <c r="AC70" s="27"/>
      <c r="AD70" s="27"/>
      <c r="AE70" s="27"/>
      <c r="AF70" s="27"/>
      <c r="AG70" s="27"/>
      <c r="AH70" s="27"/>
      <c r="AI70" s="27"/>
    </row>
    <row r="71" spans="1:35">
      <c r="A71" s="119" t="str">
        <f ca="1">CONCATENATE(INDIRECT("C"&amp;Variables!BL72),INDIRECT("F"&amp;Variables!BL72),INDIRECT("J"&amp;Variables!BL72))</f>
        <v/>
      </c>
      <c r="Z71" s="27"/>
      <c r="AA71" s="27"/>
      <c r="AB71" s="27"/>
      <c r="AC71" s="27"/>
      <c r="AD71" s="27"/>
      <c r="AE71" s="27"/>
      <c r="AF71" s="27"/>
      <c r="AG71" s="27"/>
      <c r="AH71" s="27"/>
      <c r="AI71" s="27"/>
    </row>
    <row r="72" spans="1:35">
      <c r="A72" s="119" t="str">
        <f ca="1">CONCATENATE(INDIRECT("C"&amp;Variables!BL73),INDIRECT("F"&amp;Variables!BL73),INDIRECT("J"&amp;Variables!BL73))</f>
        <v/>
      </c>
      <c r="Z72" s="27"/>
      <c r="AA72" s="27"/>
      <c r="AB72" s="27"/>
      <c r="AC72" s="27"/>
      <c r="AD72" s="27"/>
      <c r="AE72" s="27"/>
      <c r="AF72" s="27"/>
      <c r="AG72" s="27"/>
      <c r="AH72" s="27"/>
      <c r="AI72" s="27"/>
    </row>
    <row r="73" spans="1:35">
      <c r="A73" s="119" t="str">
        <f ca="1">CONCATENATE(INDIRECT("C"&amp;Variables!BL74),INDIRECT("F"&amp;Variables!BL74),INDIRECT("J"&amp;Variables!BL74))</f>
        <v/>
      </c>
      <c r="Z73" s="27"/>
      <c r="AA73" s="27"/>
      <c r="AB73" s="27"/>
      <c r="AC73" s="27"/>
      <c r="AD73" s="27"/>
      <c r="AE73" s="27"/>
      <c r="AF73" s="27"/>
      <c r="AG73" s="27"/>
      <c r="AH73" s="27"/>
      <c r="AI73" s="27"/>
    </row>
    <row r="74" spans="1:35">
      <c r="A74" s="119" t="str">
        <f ca="1">CONCATENATE(INDIRECT("C"&amp;Variables!BL75),INDIRECT("F"&amp;Variables!BL75),INDIRECT("J"&amp;Variables!BL75))</f>
        <v/>
      </c>
      <c r="Z74" s="27"/>
      <c r="AA74" s="27"/>
      <c r="AB74" s="27"/>
      <c r="AC74" s="27"/>
      <c r="AD74" s="27"/>
      <c r="AE74" s="27"/>
      <c r="AF74" s="27"/>
      <c r="AG74" s="27"/>
      <c r="AH74" s="27"/>
      <c r="AI74" s="27"/>
    </row>
    <row r="75" spans="1:35">
      <c r="A75" s="119" t="str">
        <f ca="1">CONCATENATE(INDIRECT("C"&amp;Variables!BL76),INDIRECT("F"&amp;Variables!BL76),INDIRECT("J"&amp;Variables!BL76))</f>
        <v/>
      </c>
      <c r="Z75" s="27"/>
      <c r="AA75" s="27"/>
      <c r="AB75" s="27"/>
      <c r="AC75" s="27"/>
      <c r="AD75" s="27"/>
      <c r="AE75" s="27"/>
      <c r="AF75" s="27"/>
      <c r="AG75" s="27"/>
      <c r="AH75" s="27"/>
      <c r="AI75" s="27"/>
    </row>
    <row r="76" spans="1:35">
      <c r="A76" s="119" t="str">
        <f ca="1">CONCATENATE(INDIRECT("C"&amp;Variables!BL77),INDIRECT("F"&amp;Variables!BL77),INDIRECT("J"&amp;Variables!BL77))</f>
        <v/>
      </c>
      <c r="Z76" s="27"/>
      <c r="AA76" s="27"/>
      <c r="AB76" s="27"/>
      <c r="AC76" s="27"/>
      <c r="AD76" s="27"/>
      <c r="AE76" s="27"/>
      <c r="AF76" s="27"/>
      <c r="AG76" s="27"/>
      <c r="AH76" s="27"/>
      <c r="AI76" s="27"/>
    </row>
    <row r="77" spans="1:35">
      <c r="A77" s="119" t="str">
        <f ca="1">CONCATENATE(INDIRECT("C"&amp;Variables!BL78),INDIRECT("F"&amp;Variables!BL78),INDIRECT("J"&amp;Variables!BL78))</f>
        <v/>
      </c>
      <c r="Z77" s="27"/>
      <c r="AA77" s="27"/>
      <c r="AB77" s="27"/>
      <c r="AC77" s="27"/>
      <c r="AD77" s="27"/>
      <c r="AE77" s="27"/>
      <c r="AF77" s="27"/>
      <c r="AG77" s="27"/>
      <c r="AH77" s="27"/>
      <c r="AI77" s="27"/>
    </row>
    <row r="78" spans="1:35">
      <c r="A78" s="119" t="str">
        <f ca="1">CONCATENATE(INDIRECT("C"&amp;Variables!BL79),INDIRECT("F"&amp;Variables!BL79),INDIRECT("J"&amp;Variables!BL79))</f>
        <v/>
      </c>
      <c r="Z78" s="27"/>
      <c r="AA78" s="27"/>
      <c r="AB78" s="27"/>
      <c r="AC78" s="27"/>
      <c r="AD78" s="27"/>
      <c r="AE78" s="27"/>
      <c r="AF78" s="27"/>
      <c r="AG78" s="27"/>
      <c r="AH78" s="27"/>
      <c r="AI78" s="27"/>
    </row>
    <row r="79" spans="1:35">
      <c r="A79" s="119" t="str">
        <f ca="1">CONCATENATE(INDIRECT("C"&amp;Variables!BL80),INDIRECT("F"&amp;Variables!BL80),INDIRECT("J"&amp;Variables!BL80))</f>
        <v/>
      </c>
      <c r="Z79" s="27"/>
      <c r="AA79" s="27"/>
      <c r="AB79" s="27"/>
      <c r="AC79" s="27"/>
      <c r="AD79" s="27"/>
      <c r="AE79" s="27"/>
      <c r="AF79" s="27"/>
      <c r="AG79" s="27"/>
      <c r="AH79" s="27"/>
      <c r="AI79" s="27"/>
    </row>
    <row r="80" spans="1:35">
      <c r="A80" s="119" t="str">
        <f ca="1">CONCATENATE(INDIRECT("C"&amp;Variables!BL81),INDIRECT("F"&amp;Variables!BL81),INDIRECT("J"&amp;Variables!BL81))</f>
        <v/>
      </c>
      <c r="Z80" s="27"/>
      <c r="AA80" s="27"/>
      <c r="AB80" s="27"/>
      <c r="AC80" s="27"/>
      <c r="AD80" s="27"/>
      <c r="AE80" s="27"/>
      <c r="AF80" s="27"/>
      <c r="AG80" s="27"/>
      <c r="AH80" s="27"/>
      <c r="AI80" s="27"/>
    </row>
    <row r="81" spans="1:35">
      <c r="A81" s="119" t="str">
        <f ca="1">CONCATENATE(INDIRECT("C"&amp;Variables!BL82),INDIRECT("F"&amp;Variables!BL82),INDIRECT("J"&amp;Variables!BL82))</f>
        <v/>
      </c>
      <c r="Z81" s="27"/>
      <c r="AA81" s="27"/>
      <c r="AB81" s="27"/>
      <c r="AC81" s="27"/>
      <c r="AD81" s="27"/>
      <c r="AE81" s="27"/>
      <c r="AF81" s="27"/>
      <c r="AG81" s="27"/>
      <c r="AH81" s="27"/>
      <c r="AI81" s="27"/>
    </row>
    <row r="82" spans="1:35">
      <c r="A82" s="119" t="str">
        <f ca="1">CONCATENATE(INDIRECT("C"&amp;Variables!BL83),INDIRECT("F"&amp;Variables!BL83),INDIRECT("J"&amp;Variables!BL83))</f>
        <v/>
      </c>
      <c r="Z82" s="27"/>
      <c r="AA82" s="27"/>
      <c r="AB82" s="27"/>
      <c r="AC82" s="27"/>
      <c r="AD82" s="27"/>
      <c r="AE82" s="27"/>
      <c r="AF82" s="27"/>
      <c r="AG82" s="27"/>
      <c r="AH82" s="27"/>
      <c r="AI82" s="27"/>
    </row>
    <row r="83" spans="1:35">
      <c r="A83" s="119" t="str">
        <f ca="1">CONCATENATE(INDIRECT("C"&amp;Variables!BL84),INDIRECT("F"&amp;Variables!BL84),INDIRECT("J"&amp;Variables!BL84))</f>
        <v/>
      </c>
      <c r="Z83" s="27"/>
      <c r="AA83" s="27"/>
      <c r="AB83" s="27"/>
      <c r="AC83" s="27"/>
      <c r="AD83" s="27"/>
      <c r="AE83" s="27"/>
      <c r="AF83" s="27"/>
      <c r="AG83" s="27"/>
      <c r="AH83" s="27"/>
      <c r="AI83" s="27"/>
    </row>
    <row r="84" spans="1:35">
      <c r="A84" s="119" t="str">
        <f ca="1">CONCATENATE(INDIRECT("C"&amp;Variables!BL85),INDIRECT("F"&amp;Variables!BL85),INDIRECT("J"&amp;Variables!BL85))</f>
        <v/>
      </c>
      <c r="Z84" s="27"/>
      <c r="AA84" s="27"/>
      <c r="AB84" s="27"/>
      <c r="AC84" s="27"/>
      <c r="AD84" s="27"/>
      <c r="AE84" s="27"/>
      <c r="AF84" s="27"/>
      <c r="AG84" s="27"/>
      <c r="AH84" s="27"/>
      <c r="AI84" s="27"/>
    </row>
    <row r="85" spans="1:35">
      <c r="A85" s="119" t="str">
        <f ca="1">CONCATENATE(INDIRECT("C"&amp;Variables!BL86),INDIRECT("F"&amp;Variables!BL86),INDIRECT("J"&amp;Variables!BL86))</f>
        <v/>
      </c>
      <c r="Z85" s="27"/>
      <c r="AA85" s="27"/>
      <c r="AB85" s="27"/>
      <c r="AC85" s="27"/>
      <c r="AD85" s="27"/>
      <c r="AE85" s="27"/>
      <c r="AF85" s="27"/>
      <c r="AG85" s="27"/>
      <c r="AH85" s="27"/>
      <c r="AI85" s="27"/>
    </row>
    <row r="86" spans="1:35">
      <c r="A86" s="119" t="str">
        <f ca="1">CONCATENATE(INDIRECT("C"&amp;Variables!BL87),INDIRECT("F"&amp;Variables!BL87),INDIRECT("J"&amp;Variables!BL87))</f>
        <v/>
      </c>
      <c r="Z86" s="27"/>
      <c r="AA86" s="27"/>
      <c r="AB86" s="27"/>
      <c r="AC86" s="27"/>
      <c r="AD86" s="27"/>
      <c r="AE86" s="27"/>
      <c r="AF86" s="27"/>
      <c r="AG86" s="27"/>
      <c r="AH86" s="27"/>
      <c r="AI86" s="27"/>
    </row>
    <row r="87" spans="1:35">
      <c r="A87" s="119" t="str">
        <f ca="1">CONCATENATE(INDIRECT("C"&amp;Variables!BL88),INDIRECT("F"&amp;Variables!BL88),INDIRECT("J"&amp;Variables!BL88))</f>
        <v/>
      </c>
      <c r="Z87" s="27"/>
      <c r="AA87" s="27"/>
      <c r="AB87" s="27"/>
      <c r="AC87" s="27"/>
      <c r="AD87" s="27"/>
      <c r="AE87" s="27"/>
      <c r="AF87" s="27"/>
      <c r="AG87" s="27"/>
      <c r="AH87" s="27"/>
      <c r="AI87" s="27"/>
    </row>
    <row r="88" spans="1:35">
      <c r="A88" s="119" t="str">
        <f ca="1">CONCATENATE(INDIRECT("C"&amp;Variables!BL89),INDIRECT("F"&amp;Variables!BL89),INDIRECT("J"&amp;Variables!BL89))</f>
        <v/>
      </c>
      <c r="Z88" s="27"/>
      <c r="AA88" s="27"/>
      <c r="AB88" s="27"/>
      <c r="AC88" s="27"/>
      <c r="AD88" s="27"/>
      <c r="AE88" s="27"/>
      <c r="AF88" s="27"/>
      <c r="AG88" s="27"/>
      <c r="AH88" s="27"/>
      <c r="AI88" s="27"/>
    </row>
    <row r="89" spans="1:35">
      <c r="A89" s="119" t="str">
        <f ca="1">CONCATENATE(INDIRECT("C"&amp;Variables!BL90),INDIRECT("F"&amp;Variables!BL90),INDIRECT("J"&amp;Variables!BL90))</f>
        <v/>
      </c>
      <c r="Z89" s="27"/>
      <c r="AA89" s="27"/>
      <c r="AB89" s="27"/>
      <c r="AC89" s="27"/>
      <c r="AD89" s="27"/>
      <c r="AE89" s="27"/>
      <c r="AF89" s="27"/>
      <c r="AG89" s="27"/>
      <c r="AH89" s="27"/>
      <c r="AI89" s="27"/>
    </row>
    <row r="90" spans="1:35">
      <c r="A90" s="119" t="str">
        <f ca="1">CONCATENATE(INDIRECT("C"&amp;Variables!BL91),INDIRECT("F"&amp;Variables!BL91),INDIRECT("J"&amp;Variables!BL91))</f>
        <v/>
      </c>
      <c r="Z90" s="27"/>
      <c r="AA90" s="27"/>
      <c r="AB90" s="27"/>
      <c r="AC90" s="27"/>
      <c r="AD90" s="27"/>
      <c r="AE90" s="27"/>
      <c r="AF90" s="27"/>
      <c r="AG90" s="27"/>
      <c r="AH90" s="27"/>
      <c r="AI90" s="27"/>
    </row>
    <row r="91" spans="1:35">
      <c r="A91" s="119" t="str">
        <f ca="1">CONCATENATE(INDIRECT("C"&amp;Variables!BL92),INDIRECT("F"&amp;Variables!BL92),INDIRECT("J"&amp;Variables!BL92))</f>
        <v/>
      </c>
      <c r="Z91" s="27"/>
      <c r="AA91" s="27"/>
      <c r="AB91" s="27"/>
      <c r="AC91" s="27"/>
      <c r="AD91" s="27"/>
      <c r="AE91" s="27"/>
      <c r="AF91" s="27"/>
      <c r="AG91" s="27"/>
      <c r="AH91" s="27"/>
      <c r="AI91" s="27"/>
    </row>
    <row r="92" spans="1:35">
      <c r="A92" s="119" t="str">
        <f ca="1">CONCATENATE(INDIRECT("C"&amp;Variables!BL93),INDIRECT("F"&amp;Variables!BL93),INDIRECT("J"&amp;Variables!BL93))</f>
        <v/>
      </c>
      <c r="Z92" s="27"/>
      <c r="AA92" s="27"/>
      <c r="AB92" s="27"/>
      <c r="AC92" s="27"/>
      <c r="AD92" s="27"/>
      <c r="AE92" s="27"/>
      <c r="AF92" s="27"/>
      <c r="AG92" s="27"/>
      <c r="AH92" s="27"/>
      <c r="AI92" s="27"/>
    </row>
    <row r="93" spans="1:35">
      <c r="A93" s="119" t="str">
        <f ca="1">CONCATENATE(INDIRECT("C"&amp;Variables!BL94),INDIRECT("F"&amp;Variables!BL94),INDIRECT("J"&amp;Variables!BL94))</f>
        <v/>
      </c>
      <c r="Z93" s="27"/>
      <c r="AA93" s="27"/>
      <c r="AB93" s="27"/>
      <c r="AC93" s="27"/>
      <c r="AD93" s="27"/>
      <c r="AE93" s="27"/>
      <c r="AF93" s="27"/>
      <c r="AG93" s="27"/>
      <c r="AH93" s="27"/>
      <c r="AI93" s="27"/>
    </row>
    <row r="94" spans="1:35">
      <c r="A94" s="119" t="str">
        <f ca="1">CONCATENATE(INDIRECT("C"&amp;Variables!BL95),INDIRECT("F"&amp;Variables!BL95),INDIRECT("J"&amp;Variables!BL95))</f>
        <v/>
      </c>
      <c r="Z94" s="27"/>
      <c r="AA94" s="27"/>
      <c r="AB94" s="27"/>
      <c r="AC94" s="27"/>
      <c r="AD94" s="27"/>
      <c r="AE94" s="27"/>
      <c r="AF94" s="27"/>
      <c r="AG94" s="27"/>
      <c r="AH94" s="27"/>
      <c r="AI94" s="27"/>
    </row>
    <row r="95" spans="1:35">
      <c r="A95" s="119" t="str">
        <f ca="1">CONCATENATE(INDIRECT("C"&amp;Variables!BL96),INDIRECT("F"&amp;Variables!BL96),INDIRECT("J"&amp;Variables!BL96))</f>
        <v/>
      </c>
      <c r="Z95" s="27"/>
      <c r="AA95" s="27"/>
      <c r="AB95" s="27"/>
      <c r="AC95" s="27"/>
      <c r="AD95" s="27"/>
      <c r="AE95" s="27"/>
      <c r="AF95" s="27"/>
      <c r="AG95" s="27"/>
      <c r="AH95" s="27"/>
      <c r="AI95" s="27"/>
    </row>
    <row r="96" spans="1:35">
      <c r="A96" s="119" t="str">
        <f ca="1">CONCATENATE(INDIRECT("C"&amp;Variables!BL97),INDIRECT("F"&amp;Variables!BL97),INDIRECT("J"&amp;Variables!BL97))</f>
        <v/>
      </c>
      <c r="Z96" s="27"/>
      <c r="AA96" s="27"/>
      <c r="AB96" s="27"/>
      <c r="AC96" s="27"/>
      <c r="AD96" s="27"/>
      <c r="AE96" s="27"/>
      <c r="AF96" s="27"/>
      <c r="AG96" s="27"/>
      <c r="AH96" s="27"/>
      <c r="AI96" s="27"/>
    </row>
    <row r="97" spans="1:35">
      <c r="A97" s="119" t="str">
        <f ca="1">CONCATENATE(INDIRECT("C"&amp;Variables!BL98),INDIRECT("F"&amp;Variables!BL98),INDIRECT("J"&amp;Variables!BL98))</f>
        <v/>
      </c>
      <c r="Z97" s="27"/>
      <c r="AA97" s="27"/>
      <c r="AB97" s="27"/>
      <c r="AC97" s="27"/>
      <c r="AD97" s="27"/>
      <c r="AE97" s="27"/>
      <c r="AF97" s="27"/>
      <c r="AG97" s="27"/>
      <c r="AH97" s="27"/>
      <c r="AI97" s="27"/>
    </row>
    <row r="98" spans="1:35">
      <c r="A98" s="119" t="str">
        <f ca="1">CONCATENATE(INDIRECT("C"&amp;Variables!BL99),INDIRECT("F"&amp;Variables!BL99),INDIRECT("J"&amp;Variables!BL99))</f>
        <v/>
      </c>
      <c r="Z98" s="27"/>
      <c r="AA98" s="27"/>
      <c r="AB98" s="27"/>
      <c r="AC98" s="27"/>
      <c r="AD98" s="27"/>
      <c r="AE98" s="27"/>
      <c r="AF98" s="27"/>
      <c r="AG98" s="27"/>
      <c r="AH98" s="27"/>
      <c r="AI98" s="27"/>
    </row>
    <row r="99" spans="1:35">
      <c r="A99" s="119" t="str">
        <f ca="1">CONCATENATE(INDIRECT("C"&amp;Variables!BL100),INDIRECT("F"&amp;Variables!BL100),INDIRECT("J"&amp;Variables!BL100))</f>
        <v/>
      </c>
      <c r="Z99" s="27"/>
      <c r="AA99" s="27"/>
      <c r="AB99" s="27"/>
      <c r="AC99" s="27"/>
      <c r="AD99" s="27"/>
      <c r="AE99" s="27"/>
      <c r="AF99" s="27"/>
      <c r="AG99" s="27"/>
      <c r="AH99" s="27"/>
      <c r="AI99" s="27"/>
    </row>
    <row r="100" spans="1:35">
      <c r="A100" s="119" t="str">
        <f ca="1">CONCATENATE(INDIRECT("C"&amp;Variables!BL101),INDIRECT("F"&amp;Variables!BL101),INDIRECT("J"&amp;Variables!BL101))</f>
        <v/>
      </c>
      <c r="Z100" s="27"/>
      <c r="AA100" s="27"/>
      <c r="AB100" s="27"/>
      <c r="AC100" s="27"/>
      <c r="AD100" s="27"/>
      <c r="AE100" s="27"/>
      <c r="AF100" s="27"/>
      <c r="AG100" s="27"/>
      <c r="AH100" s="27"/>
      <c r="AI100" s="27"/>
    </row>
    <row r="101" spans="1:35">
      <c r="A101" s="119" t="str">
        <f ca="1">CONCATENATE(INDIRECT("C"&amp;Variables!BL102),INDIRECT("F"&amp;Variables!BL102),INDIRECT("J"&amp;Variables!BL102))</f>
        <v/>
      </c>
      <c r="Z101" s="27"/>
      <c r="AA101" s="27"/>
      <c r="AB101" s="27"/>
      <c r="AC101" s="27"/>
      <c r="AD101" s="27"/>
      <c r="AE101" s="27"/>
      <c r="AF101" s="27"/>
      <c r="AG101" s="27"/>
      <c r="AH101" s="27"/>
      <c r="AI101" s="27"/>
    </row>
    <row r="102" spans="1:35">
      <c r="A102" s="119" t="str">
        <f ca="1">CONCATENATE(INDIRECT("C"&amp;Variables!BL103),INDIRECT("F"&amp;Variables!BL103),INDIRECT("J"&amp;Variables!BL103))</f>
        <v/>
      </c>
      <c r="Z102" s="27"/>
      <c r="AA102" s="27"/>
      <c r="AB102" s="27"/>
      <c r="AC102" s="27"/>
      <c r="AD102" s="27"/>
      <c r="AE102" s="27"/>
      <c r="AF102" s="27"/>
      <c r="AG102" s="27"/>
      <c r="AH102" s="27"/>
      <c r="AI102" s="27"/>
    </row>
    <row r="103" spans="1:35">
      <c r="A103" s="119" t="str">
        <f ca="1">CONCATENATE(INDIRECT("C"&amp;Variables!BL104),INDIRECT("F"&amp;Variables!BL104),INDIRECT("J"&amp;Variables!BL104))</f>
        <v/>
      </c>
      <c r="Z103" s="27"/>
      <c r="AA103" s="27"/>
      <c r="AB103" s="27"/>
      <c r="AC103" s="27"/>
      <c r="AD103" s="27"/>
      <c r="AE103" s="27"/>
      <c r="AF103" s="27"/>
      <c r="AG103" s="27"/>
      <c r="AH103" s="27"/>
      <c r="AI103" s="27"/>
    </row>
    <row r="104" spans="1:35">
      <c r="A104" s="119" t="str">
        <f ca="1">CONCATENATE(INDIRECT("C"&amp;Variables!BL105),INDIRECT("F"&amp;Variables!BL105),INDIRECT("J"&amp;Variables!BL105))</f>
        <v/>
      </c>
      <c r="Z104" s="27"/>
      <c r="AA104" s="27"/>
      <c r="AB104" s="27"/>
      <c r="AC104" s="27"/>
      <c r="AD104" s="27"/>
      <c r="AE104" s="27"/>
      <c r="AF104" s="27"/>
      <c r="AG104" s="27"/>
      <c r="AH104" s="27"/>
      <c r="AI104" s="27"/>
    </row>
    <row r="105" spans="1:35">
      <c r="A105" s="119" t="str">
        <f ca="1">CONCATENATE(INDIRECT("C"&amp;Variables!BL106),INDIRECT("F"&amp;Variables!BL106),INDIRECT("J"&amp;Variables!BL106))</f>
        <v/>
      </c>
      <c r="Z105" s="27"/>
      <c r="AA105" s="27"/>
      <c r="AB105" s="27"/>
      <c r="AC105" s="27"/>
      <c r="AD105" s="27"/>
      <c r="AE105" s="27"/>
      <c r="AF105" s="27"/>
      <c r="AG105" s="27"/>
      <c r="AH105" s="27"/>
      <c r="AI105" s="27"/>
    </row>
    <row r="106" spans="1:35">
      <c r="A106" s="119" t="str">
        <f ca="1">CONCATENATE(INDIRECT("C"&amp;Variables!BL107),INDIRECT("F"&amp;Variables!BL107),INDIRECT("J"&amp;Variables!BL107))</f>
        <v/>
      </c>
      <c r="Z106" s="27"/>
      <c r="AA106" s="27"/>
      <c r="AB106" s="27"/>
      <c r="AC106" s="27"/>
      <c r="AD106" s="27"/>
      <c r="AE106" s="27"/>
      <c r="AF106" s="27"/>
      <c r="AG106" s="27"/>
      <c r="AH106" s="27"/>
      <c r="AI106" s="27"/>
    </row>
    <row r="107" spans="1:35">
      <c r="A107" s="119" t="str">
        <f ca="1">CONCATENATE(INDIRECT("C"&amp;Variables!BL108),INDIRECT("F"&amp;Variables!BL108),INDIRECT("J"&amp;Variables!BL108))</f>
        <v/>
      </c>
      <c r="Z107" s="27"/>
      <c r="AA107" s="27"/>
      <c r="AB107" s="27"/>
      <c r="AC107" s="27"/>
      <c r="AD107" s="27"/>
      <c r="AE107" s="27"/>
      <c r="AF107" s="27"/>
      <c r="AG107" s="27"/>
      <c r="AH107" s="27"/>
      <c r="AI107" s="27"/>
    </row>
    <row r="108" spans="1:35">
      <c r="A108" s="119" t="str">
        <f ca="1">CONCATENATE(INDIRECT("C"&amp;Variables!BL109),INDIRECT("F"&amp;Variables!BL109),INDIRECT("J"&amp;Variables!BL109))</f>
        <v/>
      </c>
      <c r="Z108" s="27"/>
      <c r="AA108" s="27"/>
      <c r="AB108" s="27"/>
      <c r="AC108" s="27"/>
      <c r="AD108" s="27"/>
      <c r="AE108" s="27"/>
      <c r="AF108" s="27"/>
      <c r="AG108" s="27"/>
      <c r="AH108" s="27"/>
      <c r="AI108" s="27"/>
    </row>
    <row r="109" spans="1:35">
      <c r="A109" s="119" t="str">
        <f ca="1">CONCATENATE(INDIRECT("C"&amp;Variables!BL110),INDIRECT("F"&amp;Variables!BL110),INDIRECT("J"&amp;Variables!BL110))</f>
        <v/>
      </c>
      <c r="Z109" s="27"/>
      <c r="AA109" s="27"/>
      <c r="AB109" s="27"/>
      <c r="AC109" s="27"/>
      <c r="AD109" s="27"/>
      <c r="AE109" s="27"/>
      <c r="AF109" s="27"/>
      <c r="AG109" s="27"/>
      <c r="AH109" s="27"/>
      <c r="AI109" s="27"/>
    </row>
    <row r="110" spans="1:35">
      <c r="A110" s="119" t="str">
        <f ca="1">CONCATENATE(INDIRECT("C"&amp;Variables!BL111),INDIRECT("F"&amp;Variables!BL111),INDIRECT("J"&amp;Variables!BL111))</f>
        <v/>
      </c>
      <c r="Z110" s="27"/>
      <c r="AA110" s="27"/>
      <c r="AB110" s="27"/>
      <c r="AC110" s="27"/>
      <c r="AD110" s="27"/>
      <c r="AE110" s="27"/>
      <c r="AF110" s="27"/>
      <c r="AG110" s="27"/>
      <c r="AH110" s="27"/>
      <c r="AI110" s="27"/>
    </row>
    <row r="111" spans="1:35">
      <c r="A111" s="119" t="str">
        <f ca="1">CONCATENATE(INDIRECT("C"&amp;Variables!BL112),INDIRECT("F"&amp;Variables!BL112),INDIRECT("J"&amp;Variables!BL112))</f>
        <v/>
      </c>
      <c r="Z111" s="27"/>
      <c r="AA111" s="27"/>
      <c r="AB111" s="27"/>
      <c r="AC111" s="27"/>
      <c r="AD111" s="27"/>
      <c r="AE111" s="27"/>
      <c r="AF111" s="27"/>
      <c r="AG111" s="27"/>
      <c r="AH111" s="27"/>
      <c r="AI111" s="27"/>
    </row>
    <row r="112" spans="1:35">
      <c r="A112" s="119" t="str">
        <f ca="1">CONCATENATE(INDIRECT("C"&amp;Variables!BL113),INDIRECT("F"&amp;Variables!BL113),INDIRECT("J"&amp;Variables!BL113))</f>
        <v/>
      </c>
      <c r="Z112" s="27"/>
      <c r="AA112" s="27"/>
      <c r="AB112" s="27"/>
      <c r="AC112" s="27"/>
      <c r="AD112" s="27"/>
      <c r="AE112" s="27"/>
      <c r="AF112" s="27"/>
      <c r="AG112" s="27"/>
      <c r="AH112" s="27"/>
      <c r="AI112" s="27"/>
    </row>
    <row r="113" spans="1:35">
      <c r="A113" s="119" t="str">
        <f ca="1">CONCATENATE(INDIRECT("C"&amp;Variables!BL114),INDIRECT("F"&amp;Variables!BL114),INDIRECT("J"&amp;Variables!BL114))</f>
        <v/>
      </c>
      <c r="Z113" s="27"/>
      <c r="AA113" s="27"/>
      <c r="AB113" s="27"/>
      <c r="AC113" s="27"/>
      <c r="AD113" s="27"/>
      <c r="AE113" s="27"/>
      <c r="AF113" s="27"/>
      <c r="AG113" s="27"/>
      <c r="AH113" s="27"/>
      <c r="AI113" s="27"/>
    </row>
    <row r="114" spans="1:35">
      <c r="A114" s="119" t="str">
        <f ca="1">CONCATENATE(INDIRECT("C"&amp;Variables!BL115),INDIRECT("F"&amp;Variables!BL115),INDIRECT("J"&amp;Variables!BL115))</f>
        <v/>
      </c>
      <c r="Z114" s="27"/>
      <c r="AA114" s="27"/>
      <c r="AB114" s="27"/>
      <c r="AC114" s="27"/>
      <c r="AD114" s="27"/>
      <c r="AE114" s="27"/>
      <c r="AF114" s="27"/>
      <c r="AG114" s="27"/>
      <c r="AH114" s="27"/>
      <c r="AI114" s="27"/>
    </row>
    <row r="115" spans="1:35">
      <c r="A115" s="119" t="str">
        <f ca="1">CONCATENATE(INDIRECT("C"&amp;Variables!BL116),INDIRECT("F"&amp;Variables!BL116),INDIRECT("J"&amp;Variables!BL116))</f>
        <v/>
      </c>
      <c r="Z115" s="27"/>
      <c r="AA115" s="27"/>
      <c r="AB115" s="27"/>
      <c r="AC115" s="27"/>
      <c r="AD115" s="27"/>
      <c r="AE115" s="27"/>
      <c r="AF115" s="27"/>
      <c r="AG115" s="27"/>
      <c r="AH115" s="27"/>
      <c r="AI115" s="27"/>
    </row>
    <row r="116" spans="1:35">
      <c r="A116" s="119" t="str">
        <f ca="1">CONCATENATE(INDIRECT("C"&amp;Variables!BL118),INDIRECT("F"&amp;Variables!BL118),INDIRECT("J"&amp;Variables!BL118))</f>
        <v/>
      </c>
      <c r="Z116" s="27"/>
      <c r="AA116" s="27"/>
      <c r="AB116" s="27"/>
      <c r="AC116" s="27"/>
      <c r="AD116" s="27"/>
      <c r="AE116" s="27"/>
      <c r="AF116" s="27"/>
      <c r="AG116" s="27"/>
      <c r="AH116" s="27"/>
      <c r="AI116" s="27"/>
    </row>
    <row r="117" spans="1:35">
      <c r="A117" s="119" t="str">
        <f ca="1">CONCATENATE(INDIRECT("C"&amp;Variables!BL119),INDIRECT("F"&amp;Variables!BL119),INDIRECT("J"&amp;Variables!BL119))</f>
        <v/>
      </c>
      <c r="Z117" s="27"/>
      <c r="AA117" s="27"/>
      <c r="AB117" s="27"/>
      <c r="AC117" s="27"/>
      <c r="AD117" s="27"/>
      <c r="AE117" s="27"/>
      <c r="AF117" s="27"/>
      <c r="AG117" s="27"/>
      <c r="AH117" s="27"/>
      <c r="AI117" s="27"/>
    </row>
    <row r="118" spans="1:35">
      <c r="A118" s="119" t="str">
        <f ca="1">CONCATENATE(INDIRECT("C"&amp;Variables!BL120),INDIRECT("F"&amp;Variables!BL120),INDIRECT("J"&amp;Variables!BL120))</f>
        <v/>
      </c>
      <c r="Z118" s="27"/>
      <c r="AA118" s="27"/>
      <c r="AB118" s="27"/>
      <c r="AC118" s="27"/>
      <c r="AD118" s="27"/>
      <c r="AE118" s="27"/>
      <c r="AF118" s="27"/>
      <c r="AG118" s="27"/>
      <c r="AH118" s="27"/>
      <c r="AI118" s="27"/>
    </row>
    <row r="119" spans="1:35">
      <c r="A119" s="119" t="str">
        <f ca="1">CONCATENATE(INDIRECT("C"&amp;Variables!BL121),INDIRECT("F"&amp;Variables!BL121),INDIRECT("J"&amp;Variables!BL121))</f>
        <v/>
      </c>
      <c r="Z119" s="27"/>
      <c r="AA119" s="27"/>
      <c r="AB119" s="27"/>
      <c r="AC119" s="27"/>
      <c r="AD119" s="27"/>
      <c r="AE119" s="27"/>
      <c r="AF119" s="27"/>
      <c r="AG119" s="27"/>
      <c r="AH119" s="27"/>
      <c r="AI119" s="27"/>
    </row>
    <row r="120" spans="1:35">
      <c r="A120" s="119" t="str">
        <f ca="1">CONCATENATE(INDIRECT("C"&amp;Variables!BL122),INDIRECT("F"&amp;Variables!BL122),INDIRECT("J"&amp;Variables!BL122))</f>
        <v/>
      </c>
      <c r="Z120" s="27"/>
      <c r="AA120" s="27"/>
      <c r="AB120" s="27"/>
      <c r="AC120" s="27"/>
      <c r="AD120" s="27"/>
      <c r="AE120" s="27"/>
      <c r="AF120" s="27"/>
      <c r="AG120" s="27"/>
      <c r="AH120" s="27"/>
      <c r="AI120" s="27"/>
    </row>
    <row r="121" spans="1:35">
      <c r="A121" s="119" t="str">
        <f ca="1">CONCATENATE(INDIRECT("C"&amp;Variables!BL123),INDIRECT("F"&amp;Variables!BL123),INDIRECT("J"&amp;Variables!BL123))</f>
        <v/>
      </c>
      <c r="Z121" s="27"/>
      <c r="AA121" s="27"/>
      <c r="AB121" s="27"/>
      <c r="AC121" s="27"/>
      <c r="AD121" s="27"/>
      <c r="AE121" s="27"/>
      <c r="AF121" s="27"/>
      <c r="AG121" s="27"/>
      <c r="AH121" s="27"/>
      <c r="AI121" s="27"/>
    </row>
    <row r="122" spans="1:35">
      <c r="A122" s="119" t="str">
        <f ca="1">CONCATENATE(INDIRECT("C"&amp;Variables!BL124),INDIRECT("F"&amp;Variables!BL124),INDIRECT("J"&amp;Variables!BL124))</f>
        <v/>
      </c>
      <c r="Z122" s="27"/>
      <c r="AA122" s="27"/>
      <c r="AB122" s="27"/>
      <c r="AC122" s="27"/>
      <c r="AD122" s="27"/>
      <c r="AE122" s="27"/>
      <c r="AF122" s="27"/>
      <c r="AG122" s="27"/>
      <c r="AH122" s="27"/>
      <c r="AI122" s="27"/>
    </row>
    <row r="123" spans="1:35">
      <c r="A123" s="119" t="str">
        <f ca="1">CONCATENATE(INDIRECT("C"&amp;Variables!BL125),INDIRECT("F"&amp;Variables!BL125),INDIRECT("J"&amp;Variables!BL125))</f>
        <v/>
      </c>
      <c r="Z123" s="27"/>
      <c r="AA123" s="27"/>
      <c r="AB123" s="27"/>
      <c r="AC123" s="27"/>
      <c r="AD123" s="27"/>
      <c r="AE123" s="27"/>
      <c r="AF123" s="27"/>
      <c r="AG123" s="27"/>
      <c r="AH123" s="27"/>
      <c r="AI123" s="27"/>
    </row>
    <row r="124" spans="1:35">
      <c r="A124" s="119" t="str">
        <f ca="1">CONCATENATE(INDIRECT("C"&amp;Variables!BL126),INDIRECT("F"&amp;Variables!BL126),INDIRECT("J"&amp;Variables!BL126))</f>
        <v/>
      </c>
      <c r="Z124" s="27"/>
      <c r="AA124" s="27"/>
      <c r="AB124" s="27"/>
      <c r="AC124" s="27"/>
      <c r="AD124" s="27"/>
      <c r="AE124" s="27"/>
      <c r="AF124" s="27"/>
      <c r="AG124" s="27"/>
      <c r="AH124" s="27"/>
      <c r="AI124" s="27"/>
    </row>
    <row r="125" spans="1:35">
      <c r="A125" s="119" t="str">
        <f ca="1">CONCATENATE(INDIRECT("C"&amp;Variables!BL127),INDIRECT("F"&amp;Variables!BL127),INDIRECT("J"&amp;Variables!BL127))</f>
        <v/>
      </c>
      <c r="Z125" s="27"/>
      <c r="AA125" s="27"/>
      <c r="AB125" s="27"/>
      <c r="AC125" s="27"/>
      <c r="AD125" s="27"/>
      <c r="AE125" s="27"/>
      <c r="AF125" s="27"/>
      <c r="AG125" s="27"/>
      <c r="AH125" s="27"/>
      <c r="AI125" s="27"/>
    </row>
    <row r="126" spans="1:35">
      <c r="A126" s="119" t="str">
        <f ca="1">CONCATENATE(INDIRECT("C"&amp;Variables!BL128),INDIRECT("F"&amp;Variables!BL128),INDIRECT("J"&amp;Variables!BL128))</f>
        <v/>
      </c>
      <c r="Z126" s="27"/>
      <c r="AA126" s="27"/>
      <c r="AB126" s="27"/>
      <c r="AC126" s="27"/>
      <c r="AD126" s="27"/>
      <c r="AE126" s="27"/>
      <c r="AF126" s="27"/>
      <c r="AG126" s="27"/>
      <c r="AH126" s="27"/>
      <c r="AI126" s="27"/>
    </row>
    <row r="127" spans="1:35">
      <c r="A127" s="119" t="str">
        <f ca="1">CONCATENATE(INDIRECT("C"&amp;Variables!BL129),INDIRECT("F"&amp;Variables!BL129),INDIRECT("J"&amp;Variables!BL129))</f>
        <v/>
      </c>
      <c r="Z127" s="27"/>
      <c r="AA127" s="27"/>
      <c r="AB127" s="27"/>
      <c r="AC127" s="27"/>
      <c r="AD127" s="27"/>
      <c r="AE127" s="27"/>
      <c r="AF127" s="27"/>
      <c r="AG127" s="27"/>
      <c r="AH127" s="27"/>
      <c r="AI127" s="27"/>
    </row>
    <row r="128" spans="1:35">
      <c r="A128" s="119" t="str">
        <f ca="1">CONCATENATE(INDIRECT("C"&amp;Variables!BL130),INDIRECT("F"&amp;Variables!BL130),INDIRECT("J"&amp;Variables!BL130))</f>
        <v/>
      </c>
      <c r="Z128" s="27"/>
      <c r="AA128" s="27"/>
      <c r="AB128" s="27"/>
      <c r="AC128" s="27"/>
      <c r="AD128" s="27"/>
      <c r="AE128" s="27"/>
      <c r="AF128" s="27"/>
      <c r="AG128" s="27"/>
      <c r="AH128" s="27"/>
      <c r="AI128" s="27"/>
    </row>
    <row r="129" spans="1:35">
      <c r="A129" s="119" t="str">
        <f ca="1">CONCATENATE(INDIRECT("C"&amp;Variables!BL131),INDIRECT("F"&amp;Variables!BL131),INDIRECT("J"&amp;Variables!BL131))</f>
        <v/>
      </c>
      <c r="Z129" s="27"/>
      <c r="AA129" s="27"/>
      <c r="AB129" s="27"/>
      <c r="AC129" s="27"/>
      <c r="AD129" s="27"/>
      <c r="AE129" s="27"/>
      <c r="AF129" s="27"/>
      <c r="AG129" s="27"/>
      <c r="AH129" s="27"/>
      <c r="AI129" s="27"/>
    </row>
    <row r="130" spans="1:35">
      <c r="A130" s="119" t="str">
        <f ca="1">CONCATENATE(INDIRECT("C"&amp;Variables!BL132),INDIRECT("F"&amp;Variables!BL132),INDIRECT("J"&amp;Variables!BL132))</f>
        <v/>
      </c>
      <c r="Z130" s="27"/>
      <c r="AA130" s="27"/>
      <c r="AB130" s="27"/>
      <c r="AC130" s="27"/>
      <c r="AD130" s="27"/>
      <c r="AE130" s="27"/>
      <c r="AF130" s="27"/>
      <c r="AG130" s="27"/>
      <c r="AH130" s="27"/>
      <c r="AI130" s="27"/>
    </row>
    <row r="131" spans="1:35">
      <c r="A131" s="119" t="str">
        <f ca="1">CONCATENATE(INDIRECT("C"&amp;Variables!BL133),INDIRECT("F"&amp;Variables!BL133),INDIRECT("J"&amp;Variables!BL133))</f>
        <v/>
      </c>
      <c r="Z131" s="27"/>
      <c r="AA131" s="27"/>
      <c r="AB131" s="27"/>
      <c r="AC131" s="27"/>
      <c r="AD131" s="27"/>
      <c r="AE131" s="27"/>
      <c r="AF131" s="27"/>
      <c r="AG131" s="27"/>
      <c r="AH131" s="27"/>
      <c r="AI131" s="27"/>
    </row>
    <row r="132" spans="1:35">
      <c r="A132" s="119" t="str">
        <f ca="1">CONCATENATE(INDIRECT("C"&amp;Variables!BL134),INDIRECT("F"&amp;Variables!BL134),INDIRECT("J"&amp;Variables!BL134))</f>
        <v/>
      </c>
      <c r="Z132" s="27"/>
      <c r="AA132" s="27"/>
      <c r="AB132" s="27"/>
      <c r="AC132" s="27"/>
      <c r="AD132" s="27"/>
      <c r="AE132" s="27"/>
      <c r="AF132" s="27"/>
      <c r="AG132" s="27"/>
      <c r="AH132" s="27"/>
      <c r="AI132" s="27"/>
    </row>
    <row r="133" spans="1:35">
      <c r="A133" s="119" t="str">
        <f ca="1">CONCATENATE(INDIRECT("C"&amp;Variables!BL135),INDIRECT("F"&amp;Variables!BL135),INDIRECT("J"&amp;Variables!BL135))</f>
        <v/>
      </c>
      <c r="Z133" s="27"/>
      <c r="AA133" s="27"/>
      <c r="AB133" s="27"/>
      <c r="AC133" s="27"/>
      <c r="AD133" s="27"/>
      <c r="AE133" s="27"/>
      <c r="AF133" s="27"/>
      <c r="AG133" s="27"/>
      <c r="AH133" s="27"/>
      <c r="AI133" s="27"/>
    </row>
    <row r="134" spans="1:35">
      <c r="A134" s="119" t="str">
        <f ca="1">CONCATENATE(INDIRECT("C"&amp;Variables!BL136),INDIRECT("F"&amp;Variables!BL136),INDIRECT("J"&amp;Variables!BL136))</f>
        <v/>
      </c>
      <c r="Z134" s="27"/>
      <c r="AA134" s="27"/>
      <c r="AB134" s="27"/>
      <c r="AC134" s="27"/>
      <c r="AD134" s="27"/>
      <c r="AE134" s="27"/>
      <c r="AF134" s="27"/>
      <c r="AG134" s="27"/>
      <c r="AH134" s="27"/>
      <c r="AI134" s="27"/>
    </row>
    <row r="135" spans="1:35">
      <c r="A135" s="119" t="str">
        <f ca="1">CONCATENATE(INDIRECT("C"&amp;Variables!BL137),INDIRECT("F"&amp;Variables!BL137),INDIRECT("J"&amp;Variables!BL137))</f>
        <v/>
      </c>
      <c r="Z135" s="27"/>
      <c r="AA135" s="27"/>
      <c r="AB135" s="27"/>
      <c r="AC135" s="27"/>
      <c r="AD135" s="27"/>
      <c r="AE135" s="27"/>
      <c r="AF135" s="27"/>
      <c r="AG135" s="27"/>
      <c r="AH135" s="27"/>
      <c r="AI135" s="27"/>
    </row>
    <row r="136" spans="1:35">
      <c r="A136" s="119" t="str">
        <f ca="1">CONCATENATE(INDIRECT("C"&amp;Variables!BL138),INDIRECT("F"&amp;Variables!BL138),INDIRECT("J"&amp;Variables!BL138))</f>
        <v/>
      </c>
      <c r="Z136" s="27"/>
      <c r="AA136" s="27"/>
      <c r="AB136" s="27"/>
      <c r="AC136" s="27"/>
      <c r="AD136" s="27"/>
      <c r="AE136" s="27"/>
      <c r="AF136" s="27"/>
      <c r="AG136" s="27"/>
      <c r="AH136" s="27"/>
      <c r="AI136" s="27"/>
    </row>
    <row r="137" spans="1:35">
      <c r="A137" s="119" t="str">
        <f ca="1">CONCATENATE(INDIRECT("C"&amp;Variables!BL139),INDIRECT("F"&amp;Variables!BL139),INDIRECT("J"&amp;Variables!BL139))</f>
        <v/>
      </c>
      <c r="Z137" s="27"/>
      <c r="AA137" s="27"/>
      <c r="AB137" s="27"/>
      <c r="AC137" s="27"/>
      <c r="AD137" s="27"/>
      <c r="AE137" s="27"/>
      <c r="AF137" s="27"/>
      <c r="AG137" s="27"/>
      <c r="AH137" s="27"/>
      <c r="AI137" s="27"/>
    </row>
    <row r="138" spans="1:35">
      <c r="A138" s="119" t="str">
        <f ca="1">CONCATENATE(INDIRECT("C"&amp;Variables!BL140),INDIRECT("F"&amp;Variables!BL140),INDIRECT("J"&amp;Variables!BL140))</f>
        <v/>
      </c>
      <c r="Z138" s="27"/>
      <c r="AA138" s="27"/>
      <c r="AB138" s="27"/>
      <c r="AC138" s="27"/>
      <c r="AD138" s="27"/>
      <c r="AE138" s="27"/>
      <c r="AF138" s="27"/>
      <c r="AG138" s="27"/>
      <c r="AH138" s="27"/>
      <c r="AI138" s="27"/>
    </row>
    <row r="139" spans="1:35">
      <c r="A139" s="119" t="str">
        <f ca="1">CONCATENATE(INDIRECT("C"&amp;Variables!BL141),INDIRECT("F"&amp;Variables!BL141),INDIRECT("J"&amp;Variables!BL141))</f>
        <v/>
      </c>
      <c r="Z139" s="27"/>
      <c r="AA139" s="27"/>
      <c r="AB139" s="27"/>
      <c r="AC139" s="27"/>
      <c r="AD139" s="27"/>
      <c r="AE139" s="27"/>
      <c r="AF139" s="27"/>
      <c r="AG139" s="27"/>
      <c r="AH139" s="27"/>
      <c r="AI139" s="27"/>
    </row>
    <row r="140" spans="1:35">
      <c r="A140" s="119" t="str">
        <f ca="1">CONCATENATE(INDIRECT("C"&amp;Variables!BL142),INDIRECT("F"&amp;Variables!BL142),INDIRECT("J"&amp;Variables!BL142))</f>
        <v/>
      </c>
      <c r="Z140" s="27"/>
      <c r="AA140" s="27"/>
      <c r="AB140" s="27"/>
      <c r="AC140" s="27"/>
      <c r="AD140" s="27"/>
      <c r="AE140" s="27"/>
      <c r="AF140" s="27"/>
      <c r="AG140" s="27"/>
      <c r="AH140" s="27"/>
      <c r="AI140" s="27"/>
    </row>
    <row r="141" spans="1:35">
      <c r="A141" s="119" t="str">
        <f ca="1">CONCATENATE(INDIRECT("C"&amp;Variables!BL143),INDIRECT("F"&amp;Variables!BL143),INDIRECT("J"&amp;Variables!BL143))</f>
        <v/>
      </c>
      <c r="Z141" s="27"/>
      <c r="AA141" s="27"/>
      <c r="AB141" s="27"/>
      <c r="AC141" s="27"/>
      <c r="AD141" s="27"/>
      <c r="AE141" s="27"/>
      <c r="AF141" s="27"/>
      <c r="AG141" s="27"/>
      <c r="AH141" s="27"/>
      <c r="AI141" s="27"/>
    </row>
    <row r="142" spans="1:35">
      <c r="A142" s="119" t="str">
        <f ca="1">CONCATENATE(INDIRECT("C"&amp;Variables!BL144),INDIRECT("F"&amp;Variables!BL144),INDIRECT("J"&amp;Variables!BL144))</f>
        <v/>
      </c>
      <c r="Z142" s="27"/>
      <c r="AA142" s="27"/>
      <c r="AB142" s="27"/>
      <c r="AC142" s="27"/>
      <c r="AD142" s="27"/>
      <c r="AE142" s="27"/>
      <c r="AF142" s="27"/>
      <c r="AG142" s="27"/>
      <c r="AH142" s="27"/>
      <c r="AI142" s="27"/>
    </row>
    <row r="143" spans="1:35">
      <c r="A143" s="119" t="str">
        <f ca="1">CONCATENATE(INDIRECT("C"&amp;Variables!BL145),INDIRECT("F"&amp;Variables!BL145),INDIRECT("J"&amp;Variables!BL145))</f>
        <v/>
      </c>
      <c r="Z143" s="27"/>
      <c r="AA143" s="27"/>
      <c r="AB143" s="27"/>
      <c r="AC143" s="27"/>
      <c r="AD143" s="27"/>
      <c r="AE143" s="27"/>
      <c r="AF143" s="27"/>
      <c r="AG143" s="27"/>
      <c r="AH143" s="27"/>
      <c r="AI143" s="27"/>
    </row>
    <row r="144" spans="1:35">
      <c r="A144" s="119" t="str">
        <f ca="1">CONCATENATE(INDIRECT("C"&amp;Variables!BL146),INDIRECT("F"&amp;Variables!BL146),INDIRECT("J"&amp;Variables!BL146))</f>
        <v/>
      </c>
      <c r="Z144" s="27"/>
      <c r="AA144" s="27"/>
      <c r="AB144" s="27"/>
      <c r="AC144" s="27"/>
      <c r="AD144" s="27"/>
      <c r="AE144" s="27"/>
      <c r="AF144" s="27"/>
      <c r="AG144" s="27"/>
      <c r="AH144" s="27"/>
      <c r="AI144" s="27"/>
    </row>
    <row r="145" spans="1:35">
      <c r="A145" s="119" t="str">
        <f ca="1">CONCATENATE(INDIRECT("C"&amp;Variables!BL147),INDIRECT("F"&amp;Variables!BL147),INDIRECT("J"&amp;Variables!BL147))</f>
        <v/>
      </c>
      <c r="Z145" s="27"/>
      <c r="AA145" s="27"/>
      <c r="AB145" s="27"/>
      <c r="AC145" s="27"/>
      <c r="AD145" s="27"/>
      <c r="AE145" s="27"/>
      <c r="AF145" s="27"/>
      <c r="AG145" s="27"/>
      <c r="AH145" s="27"/>
      <c r="AI145" s="27"/>
    </row>
    <row r="146" spans="1:35">
      <c r="A146" s="119" t="str">
        <f ca="1">CONCATENATE(INDIRECT("C"&amp;Variables!BL148),INDIRECT("F"&amp;Variables!BL148),INDIRECT("J"&amp;Variables!BL148))</f>
        <v/>
      </c>
      <c r="Z146" s="27"/>
      <c r="AA146" s="27"/>
      <c r="AB146" s="27"/>
      <c r="AC146" s="27"/>
      <c r="AD146" s="27"/>
      <c r="AE146" s="27"/>
      <c r="AF146" s="27"/>
      <c r="AG146" s="27"/>
      <c r="AH146" s="27"/>
      <c r="AI146" s="27"/>
    </row>
    <row r="147" spans="1:35">
      <c r="A147" s="119" t="str">
        <f ca="1">CONCATENATE(INDIRECT("C"&amp;Variables!BL149),INDIRECT("F"&amp;Variables!BL149),INDIRECT("J"&amp;Variables!BL149))</f>
        <v/>
      </c>
      <c r="Z147" s="27"/>
      <c r="AA147" s="27"/>
      <c r="AB147" s="27"/>
      <c r="AC147" s="27"/>
      <c r="AD147" s="27"/>
      <c r="AE147" s="27"/>
      <c r="AF147" s="27"/>
      <c r="AG147" s="27"/>
      <c r="AH147" s="27"/>
      <c r="AI147" s="27"/>
    </row>
    <row r="148" spans="1:35">
      <c r="A148" s="119" t="str">
        <f ca="1">CONCATENATE(INDIRECT("C"&amp;Variables!BL151),INDIRECT("F"&amp;Variables!BL151),INDIRECT("J"&amp;Variables!BL151))</f>
        <v/>
      </c>
      <c r="Z148" s="27"/>
      <c r="AA148" s="27"/>
      <c r="AB148" s="27"/>
      <c r="AC148" s="27"/>
      <c r="AD148" s="27"/>
      <c r="AE148" s="27"/>
      <c r="AF148" s="27"/>
      <c r="AG148" s="27"/>
      <c r="AH148" s="27"/>
      <c r="AI148" s="27"/>
    </row>
    <row r="149" spans="1:35">
      <c r="A149" s="119" t="str">
        <f ca="1">CONCATENATE(INDIRECT("C"&amp;Variables!BL152),INDIRECT("F"&amp;Variables!BL152),INDIRECT("J"&amp;Variables!BL152))</f>
        <v/>
      </c>
      <c r="Z149" s="27"/>
      <c r="AA149" s="27"/>
      <c r="AB149" s="27"/>
      <c r="AC149" s="27"/>
      <c r="AD149" s="27"/>
      <c r="AE149" s="27"/>
      <c r="AF149" s="27"/>
      <c r="AG149" s="27"/>
      <c r="AH149" s="27"/>
      <c r="AI149" s="27"/>
    </row>
    <row r="150" spans="1:35">
      <c r="A150" s="119" t="str">
        <f ca="1">CONCATENATE(INDIRECT("C"&amp;Variables!BL153),INDIRECT("F"&amp;Variables!BL153),INDIRECT("J"&amp;Variables!BL153))</f>
        <v/>
      </c>
      <c r="Z150" s="27"/>
      <c r="AA150" s="27"/>
      <c r="AB150" s="27"/>
      <c r="AC150" s="27"/>
      <c r="AD150" s="27"/>
      <c r="AE150" s="27"/>
      <c r="AF150" s="27"/>
      <c r="AG150" s="27"/>
      <c r="AH150" s="27"/>
      <c r="AI150" s="27"/>
    </row>
    <row r="151" spans="1:35">
      <c r="A151" s="119" t="str">
        <f ca="1">CONCATENATE(INDIRECT("C"&amp;Variables!BL154),INDIRECT("F"&amp;Variables!BL154),INDIRECT("J"&amp;Variables!BL154))</f>
        <v/>
      </c>
      <c r="Z151" s="27"/>
      <c r="AA151" s="27"/>
      <c r="AB151" s="27"/>
      <c r="AC151" s="27"/>
      <c r="AD151" s="27"/>
      <c r="AE151" s="27"/>
      <c r="AF151" s="27"/>
      <c r="AG151" s="27"/>
      <c r="AH151" s="27"/>
      <c r="AI151" s="27"/>
    </row>
    <row r="152" spans="1:35">
      <c r="A152" s="119" t="str">
        <f ca="1">CONCATENATE(INDIRECT("C"&amp;Variables!BL155),INDIRECT("F"&amp;Variables!BL155),INDIRECT("J"&amp;Variables!BL155))</f>
        <v/>
      </c>
      <c r="Z152" s="27"/>
      <c r="AA152" s="27"/>
      <c r="AB152" s="27"/>
      <c r="AC152" s="27"/>
      <c r="AD152" s="27"/>
      <c r="AE152" s="27"/>
      <c r="AF152" s="27"/>
      <c r="AG152" s="27"/>
      <c r="AH152" s="27"/>
      <c r="AI152" s="27"/>
    </row>
    <row r="153" spans="1:35">
      <c r="A153" s="119" t="str">
        <f ca="1">CONCATENATE(INDIRECT("C"&amp;Variables!BL156),INDIRECT("F"&amp;Variables!BL156),INDIRECT("J"&amp;Variables!BL156))</f>
        <v/>
      </c>
      <c r="Z153" s="27"/>
      <c r="AA153" s="27"/>
      <c r="AB153" s="27"/>
      <c r="AC153" s="27"/>
      <c r="AD153" s="27"/>
      <c r="AE153" s="27"/>
      <c r="AF153" s="27"/>
      <c r="AG153" s="27"/>
      <c r="AH153" s="27"/>
      <c r="AI153" s="27"/>
    </row>
    <row r="154" spans="1:35">
      <c r="A154" s="119" t="str">
        <f ca="1">CONCATENATE(INDIRECT("C"&amp;Variables!BL157),INDIRECT("F"&amp;Variables!BL157),INDIRECT("J"&amp;Variables!BL157))</f>
        <v/>
      </c>
      <c r="Z154" s="27"/>
      <c r="AA154" s="27"/>
      <c r="AB154" s="27"/>
      <c r="AC154" s="27"/>
      <c r="AD154" s="27"/>
      <c r="AE154" s="27"/>
      <c r="AF154" s="27"/>
      <c r="AG154" s="27"/>
      <c r="AH154" s="27"/>
      <c r="AI154" s="27"/>
    </row>
    <row r="155" spans="1:35">
      <c r="A155" s="119" t="str">
        <f ca="1">CONCATENATE(INDIRECT("C"&amp;Variables!BL158),INDIRECT("F"&amp;Variables!BL158),INDIRECT("J"&amp;Variables!BL158))</f>
        <v/>
      </c>
      <c r="Z155" s="27"/>
      <c r="AA155" s="27"/>
      <c r="AB155" s="27"/>
      <c r="AC155" s="27"/>
      <c r="AD155" s="27"/>
      <c r="AE155" s="27"/>
      <c r="AF155" s="27"/>
      <c r="AG155" s="27"/>
      <c r="AH155" s="27"/>
      <c r="AI155" s="27"/>
    </row>
    <row r="156" spans="1:35">
      <c r="A156" s="119" t="str">
        <f ca="1">CONCATENATE(INDIRECT("C"&amp;Variables!BL159),INDIRECT("F"&amp;Variables!BL159),INDIRECT("J"&amp;Variables!BL159))</f>
        <v/>
      </c>
      <c r="Z156" s="27"/>
      <c r="AA156" s="27"/>
      <c r="AB156" s="27"/>
      <c r="AC156" s="27"/>
      <c r="AD156" s="27"/>
      <c r="AE156" s="27"/>
      <c r="AF156" s="27"/>
      <c r="AG156" s="27"/>
      <c r="AH156" s="27"/>
      <c r="AI156" s="27"/>
    </row>
    <row r="157" spans="1:35">
      <c r="A157" s="119" t="str">
        <f ca="1">CONCATENATE(INDIRECT("C"&amp;Variables!BL161),INDIRECT("F"&amp;Variables!BL161),INDIRECT("J"&amp;Variables!BL161))</f>
        <v/>
      </c>
      <c r="Z157" s="27"/>
      <c r="AA157" s="27"/>
      <c r="AB157" s="27"/>
      <c r="AC157" s="27"/>
      <c r="AD157" s="27"/>
      <c r="AE157" s="27"/>
      <c r="AF157" s="27"/>
      <c r="AG157" s="27"/>
      <c r="AH157" s="27"/>
      <c r="AI157" s="27"/>
    </row>
    <row r="158" spans="1:35">
      <c r="A158" s="119" t="str">
        <f ca="1">CONCATENATE(INDIRECT("C"&amp;Variables!BL162),INDIRECT("F"&amp;Variables!BL162),INDIRECT("J"&amp;Variables!BL162))</f>
        <v/>
      </c>
      <c r="Z158" s="27"/>
      <c r="AA158" s="27"/>
      <c r="AB158" s="27"/>
      <c r="AC158" s="27"/>
      <c r="AD158" s="27"/>
      <c r="AE158" s="27"/>
      <c r="AF158" s="27"/>
      <c r="AG158" s="27"/>
      <c r="AH158" s="27"/>
      <c r="AI158" s="27"/>
    </row>
    <row r="159" spans="1:35">
      <c r="A159" s="119" t="str">
        <f ca="1">CONCATENATE(INDIRECT("C"&amp;Variables!BL163),INDIRECT("F"&amp;Variables!BL163),INDIRECT("J"&amp;Variables!BL163))</f>
        <v/>
      </c>
      <c r="Z159" s="27"/>
      <c r="AA159" s="27"/>
      <c r="AB159" s="27"/>
      <c r="AC159" s="27"/>
      <c r="AD159" s="27"/>
      <c r="AE159" s="27"/>
      <c r="AF159" s="27"/>
      <c r="AG159" s="27"/>
      <c r="AH159" s="27"/>
      <c r="AI159" s="27"/>
    </row>
    <row r="160" spans="1:35">
      <c r="A160" s="119" t="str">
        <f ca="1">CONCATENATE(INDIRECT("C"&amp;Variables!BL164),INDIRECT("F"&amp;Variables!BL164),INDIRECT("J"&amp;Variables!BL164))</f>
        <v/>
      </c>
      <c r="Z160" s="27"/>
      <c r="AA160" s="27"/>
      <c r="AB160" s="27"/>
      <c r="AC160" s="27"/>
      <c r="AD160" s="27"/>
      <c r="AE160" s="27"/>
      <c r="AF160" s="27"/>
      <c r="AG160" s="27"/>
      <c r="AH160" s="27"/>
      <c r="AI160" s="27"/>
    </row>
    <row r="161" spans="1:35">
      <c r="A161" s="119" t="str">
        <f ca="1">CONCATENATE(INDIRECT("C"&amp;Variables!BL165),INDIRECT("F"&amp;Variables!BL165),INDIRECT("J"&amp;Variables!BL165))</f>
        <v/>
      </c>
      <c r="Z161" s="27"/>
      <c r="AA161" s="27"/>
      <c r="AB161" s="27"/>
      <c r="AC161" s="27"/>
      <c r="AD161" s="27"/>
      <c r="AE161" s="27"/>
      <c r="AF161" s="27"/>
      <c r="AG161" s="27"/>
      <c r="AH161" s="27"/>
      <c r="AI161" s="27"/>
    </row>
    <row r="162" spans="1:35">
      <c r="A162" s="119" t="str">
        <f ca="1">CONCATENATE(INDIRECT("C"&amp;Variables!BL166),INDIRECT("F"&amp;Variables!BL166),INDIRECT("J"&amp;Variables!BL166))</f>
        <v/>
      </c>
      <c r="Z162" s="27"/>
      <c r="AA162" s="27"/>
      <c r="AB162" s="27"/>
      <c r="AC162" s="27"/>
      <c r="AD162" s="27"/>
      <c r="AE162" s="27"/>
      <c r="AF162" s="27"/>
      <c r="AG162" s="27"/>
      <c r="AH162" s="27"/>
      <c r="AI162" s="27"/>
    </row>
    <row r="163" spans="1:35">
      <c r="A163" s="119" t="str">
        <f ca="1">CONCATENATE(INDIRECT("C"&amp;Variables!BL167),INDIRECT("F"&amp;Variables!BL167),INDIRECT("J"&amp;Variables!BL167))</f>
        <v/>
      </c>
      <c r="Z163" s="27"/>
      <c r="AA163" s="27"/>
      <c r="AB163" s="27"/>
      <c r="AC163" s="27"/>
      <c r="AD163" s="27"/>
      <c r="AE163" s="27"/>
      <c r="AF163" s="27"/>
      <c r="AG163" s="27"/>
      <c r="AH163" s="27"/>
      <c r="AI163" s="27"/>
    </row>
    <row r="164" spans="1:35">
      <c r="A164" s="119" t="str">
        <f ca="1">CONCATENATE(INDIRECT("C"&amp;Variables!BL168),INDIRECT("F"&amp;Variables!BL168),INDIRECT("J"&amp;Variables!BL168))</f>
        <v/>
      </c>
      <c r="Z164" s="27"/>
      <c r="AA164" s="27"/>
      <c r="AB164" s="27"/>
      <c r="AC164" s="27"/>
      <c r="AD164" s="27"/>
      <c r="AE164" s="27"/>
      <c r="AF164" s="27"/>
      <c r="AG164" s="27"/>
      <c r="AH164" s="27"/>
      <c r="AI164" s="27"/>
    </row>
    <row r="165" spans="1:35">
      <c r="A165" s="119" t="str">
        <f ca="1">CONCATENATE(INDIRECT("C"&amp;Variables!BL169),INDIRECT("F"&amp;Variables!BL169),INDIRECT("J"&amp;Variables!BL169))</f>
        <v/>
      </c>
      <c r="Z165" s="27"/>
      <c r="AA165" s="27"/>
      <c r="AB165" s="27"/>
      <c r="AC165" s="27"/>
      <c r="AD165" s="27"/>
      <c r="AE165" s="27"/>
      <c r="AF165" s="27"/>
      <c r="AG165" s="27"/>
      <c r="AH165" s="27"/>
      <c r="AI165" s="27"/>
    </row>
    <row r="166" spans="1:35">
      <c r="A166" s="119" t="str">
        <f ca="1">CONCATENATE(INDIRECT("C"&amp;Variables!BL170),INDIRECT("F"&amp;Variables!BL170),INDIRECT("J"&amp;Variables!BL170))</f>
        <v/>
      </c>
      <c r="Z166" s="27"/>
      <c r="AA166" s="27"/>
      <c r="AB166" s="27"/>
      <c r="AC166" s="27"/>
      <c r="AD166" s="27"/>
      <c r="AE166" s="27"/>
      <c r="AF166" s="27"/>
      <c r="AG166" s="27"/>
      <c r="AH166" s="27"/>
      <c r="AI166" s="27"/>
    </row>
    <row r="167" spans="1:35">
      <c r="A167" s="119" t="str">
        <f ca="1">CONCATENATE(INDIRECT("C"&amp;Variables!BL171),INDIRECT("F"&amp;Variables!BL171),INDIRECT("J"&amp;Variables!BL171))</f>
        <v/>
      </c>
      <c r="Z167" s="27"/>
      <c r="AA167" s="27"/>
      <c r="AB167" s="27"/>
      <c r="AC167" s="27"/>
      <c r="AD167" s="27"/>
      <c r="AE167" s="27"/>
      <c r="AF167" s="27"/>
      <c r="AG167" s="27"/>
      <c r="AH167" s="27"/>
      <c r="AI167" s="27"/>
    </row>
    <row r="168" spans="1:35">
      <c r="A168" s="119" t="str">
        <f ca="1">CONCATENATE(INDIRECT("C"&amp;Variables!BL172),INDIRECT("F"&amp;Variables!BL172),INDIRECT("J"&amp;Variables!BL172))</f>
        <v/>
      </c>
      <c r="Z168" s="27"/>
      <c r="AA168" s="27"/>
      <c r="AB168" s="27"/>
      <c r="AC168" s="27"/>
      <c r="AD168" s="27"/>
      <c r="AE168" s="27"/>
      <c r="AF168" s="27"/>
      <c r="AG168" s="27"/>
      <c r="AH168" s="27"/>
      <c r="AI168" s="27"/>
    </row>
    <row r="169" spans="1:35">
      <c r="A169" s="119" t="str">
        <f ca="1">CONCATENATE(INDIRECT("C"&amp;Variables!BL173),INDIRECT("F"&amp;Variables!BL173),INDIRECT("J"&amp;Variables!BL173))</f>
        <v/>
      </c>
      <c r="Z169" s="27"/>
      <c r="AA169" s="27"/>
      <c r="AB169" s="27"/>
      <c r="AC169" s="27"/>
      <c r="AD169" s="27"/>
      <c r="AE169" s="27"/>
      <c r="AF169" s="27"/>
      <c r="AG169" s="27"/>
      <c r="AH169" s="27"/>
      <c r="AI169" s="27"/>
    </row>
    <row r="170" spans="1:35">
      <c r="A170" s="119" t="str">
        <f ca="1">CONCATENATE(INDIRECT("C"&amp;Variables!BL174),INDIRECT("F"&amp;Variables!BL174),INDIRECT("J"&amp;Variables!BL174))</f>
        <v/>
      </c>
      <c r="Z170" s="27"/>
      <c r="AA170" s="27"/>
      <c r="AB170" s="27"/>
      <c r="AC170" s="27"/>
      <c r="AD170" s="27"/>
      <c r="AE170" s="27"/>
      <c r="AF170" s="27"/>
      <c r="AG170" s="27"/>
      <c r="AH170" s="27"/>
      <c r="AI170" s="27"/>
    </row>
    <row r="171" spans="1:35">
      <c r="A171" s="119" t="str">
        <f ca="1">CONCATENATE(INDIRECT("C"&amp;Variables!BL175),INDIRECT("F"&amp;Variables!BL175),INDIRECT("J"&amp;Variables!BL175))</f>
        <v/>
      </c>
      <c r="Z171" s="27"/>
      <c r="AA171" s="27"/>
      <c r="AB171" s="27"/>
      <c r="AC171" s="27"/>
      <c r="AD171" s="27"/>
      <c r="AE171" s="27"/>
      <c r="AF171" s="27"/>
      <c r="AG171" s="27"/>
      <c r="AH171" s="27"/>
      <c r="AI171" s="27"/>
    </row>
    <row r="172" spans="1:35">
      <c r="A172" s="119" t="str">
        <f ca="1">CONCATENATE(INDIRECT("C"&amp;Variables!BL176),INDIRECT("F"&amp;Variables!BL176),INDIRECT("J"&amp;Variables!BL176))</f>
        <v/>
      </c>
      <c r="Z172" s="27"/>
      <c r="AA172" s="27"/>
      <c r="AB172" s="27"/>
      <c r="AC172" s="27"/>
      <c r="AD172" s="27"/>
      <c r="AE172" s="27"/>
      <c r="AF172" s="27"/>
      <c r="AG172" s="27"/>
      <c r="AH172" s="27"/>
      <c r="AI172" s="27"/>
    </row>
    <row r="173" spans="1:35">
      <c r="A173" s="119" t="str">
        <f ca="1">CONCATENATE(INDIRECT("C"&amp;Variables!BL177),INDIRECT("F"&amp;Variables!BL177),INDIRECT("J"&amp;Variables!BL177))</f>
        <v/>
      </c>
      <c r="Z173" s="27"/>
      <c r="AA173" s="27"/>
      <c r="AB173" s="27"/>
      <c r="AC173" s="27"/>
      <c r="AD173" s="27"/>
      <c r="AE173" s="27"/>
      <c r="AF173" s="27"/>
      <c r="AG173" s="27"/>
      <c r="AH173" s="27"/>
      <c r="AI173" s="27"/>
    </row>
    <row r="174" spans="1:35">
      <c r="A174" s="119" t="str">
        <f ca="1">CONCATENATE(INDIRECT("C"&amp;Variables!BL178),INDIRECT("F"&amp;Variables!BL178),INDIRECT("J"&amp;Variables!BL178))</f>
        <v/>
      </c>
      <c r="Z174" s="27"/>
      <c r="AA174" s="27"/>
      <c r="AB174" s="27"/>
      <c r="AC174" s="27"/>
      <c r="AD174" s="27"/>
      <c r="AE174" s="27"/>
      <c r="AF174" s="27"/>
      <c r="AG174" s="27"/>
      <c r="AH174" s="27"/>
      <c r="AI174" s="27"/>
    </row>
    <row r="175" spans="1:35">
      <c r="A175" s="119" t="str">
        <f ca="1">CONCATENATE(INDIRECT("C"&amp;Variables!BL179),INDIRECT("F"&amp;Variables!BL179),INDIRECT("J"&amp;Variables!BL179))</f>
        <v/>
      </c>
      <c r="Z175" s="27"/>
      <c r="AA175" s="27"/>
      <c r="AB175" s="27"/>
      <c r="AC175" s="27"/>
      <c r="AD175" s="27"/>
      <c r="AE175" s="27"/>
      <c r="AF175" s="27"/>
      <c r="AG175" s="27"/>
      <c r="AH175" s="27"/>
      <c r="AI175" s="27"/>
    </row>
    <row r="176" spans="1:35">
      <c r="A176" s="119" t="str">
        <f ca="1">CONCATENATE(INDIRECT("C"&amp;Variables!BL180),INDIRECT("F"&amp;Variables!BL180),INDIRECT("J"&amp;Variables!BL180))</f>
        <v/>
      </c>
    </row>
    <row r="177" spans="1:1">
      <c r="A177" s="119" t="str">
        <f ca="1">CONCATENATE(INDIRECT("C"&amp;Variables!BL181),INDIRECT("F"&amp;Variables!BL181),INDIRECT("J"&amp;Variables!BL181))</f>
        <v/>
      </c>
    </row>
    <row r="178" spans="1:1">
      <c r="A178" s="119" t="str">
        <f ca="1">CONCATENATE(INDIRECT("C"&amp;Variables!BL182),INDIRECT("F"&amp;Variables!BL182),INDIRECT("J"&amp;Variables!BL182))</f>
        <v/>
      </c>
    </row>
    <row r="179" spans="1:1">
      <c r="A179" s="119" t="str">
        <f ca="1">CONCATENATE(INDIRECT("C"&amp;Variables!BL183),INDIRECT("F"&amp;Variables!BL183),INDIRECT("J"&amp;Variables!BL183))</f>
        <v/>
      </c>
    </row>
    <row r="180" spans="1:1">
      <c r="A180" s="119" t="str">
        <f ca="1">CONCATENATE(INDIRECT("C"&amp;Variables!BL184),INDIRECT("F"&amp;Variables!BL184),INDIRECT("J"&amp;Variables!BL184))</f>
        <v/>
      </c>
    </row>
    <row r="181" spans="1:1">
      <c r="A181" s="119" t="str">
        <f ca="1">CONCATENATE(INDIRECT("C"&amp;Variables!BL185),INDIRECT("F"&amp;Variables!BL185),INDIRECT("J"&amp;Variables!BL185))</f>
        <v/>
      </c>
    </row>
    <row r="182" spans="1:1">
      <c r="A182" s="119" t="str">
        <f ca="1">CONCATENATE(INDIRECT("C"&amp;Variables!BL186),INDIRECT("F"&amp;Variables!BL186),INDIRECT("J"&amp;Variables!BL186))</f>
        <v/>
      </c>
    </row>
    <row r="183" spans="1:1">
      <c r="A183" s="119" t="str">
        <f ca="1">CONCATENATE(INDIRECT("C"&amp;Variables!BL187),INDIRECT("F"&amp;Variables!BL187),INDIRECT("J"&amp;Variables!BL187))</f>
        <v/>
      </c>
    </row>
    <row r="184" spans="1:1">
      <c r="A184" s="119" t="str">
        <f ca="1">CONCATENATE(INDIRECT("C"&amp;Variables!BL188),INDIRECT("F"&amp;Variables!BL188),INDIRECT("J"&amp;Variables!BL188))</f>
        <v/>
      </c>
    </row>
    <row r="185" spans="1:1">
      <c r="A185" s="119" t="str">
        <f ca="1">CONCATENATE(INDIRECT("C"&amp;Variables!BL189),INDIRECT("F"&amp;Variables!BL189),INDIRECT("J"&amp;Variables!BL189))</f>
        <v/>
      </c>
    </row>
    <row r="186" spans="1:1">
      <c r="A186" s="119" t="str">
        <f ca="1">CONCATENATE(INDIRECT("C"&amp;Variables!BL190),INDIRECT("F"&amp;Variables!BL190),INDIRECT("J"&amp;Variables!BL190))</f>
        <v/>
      </c>
    </row>
    <row r="187" spans="1:1">
      <c r="A187" s="119" t="str">
        <f ca="1">CONCATENATE(INDIRECT("C"&amp;Variables!BL191),INDIRECT("F"&amp;Variables!BL191),INDIRECT("J"&amp;Variables!BL191))</f>
        <v/>
      </c>
    </row>
    <row r="188" spans="1:1">
      <c r="A188" s="119" t="str">
        <f ca="1">CONCATENATE(INDIRECT("C"&amp;Variables!BL192),INDIRECT("F"&amp;Variables!BL192),INDIRECT("J"&amp;Variables!BL192))</f>
        <v/>
      </c>
    </row>
    <row r="189" spans="1:1">
      <c r="A189" s="119" t="str">
        <f ca="1">CONCATENATE(INDIRECT("C"&amp;Variables!BL193),INDIRECT("F"&amp;Variables!BL193),INDIRECT("J"&amp;Variables!BL193))</f>
        <v/>
      </c>
    </row>
    <row r="190" spans="1:1">
      <c r="A190" s="119" t="str">
        <f ca="1">CONCATENATE(INDIRECT("C"&amp;Variables!BL194),INDIRECT("F"&amp;Variables!BL194),INDIRECT("J"&amp;Variables!BL194))</f>
        <v/>
      </c>
    </row>
    <row r="191" spans="1:1">
      <c r="A191" s="119" t="str">
        <f ca="1">CONCATENATE(INDIRECT("C"&amp;Variables!BL195),INDIRECT("F"&amp;Variables!BL195),INDIRECT("J"&amp;Variables!BL195))</f>
        <v/>
      </c>
    </row>
    <row r="192" spans="1:1">
      <c r="A192" s="119" t="str">
        <f ca="1">CONCATENATE(INDIRECT("C"&amp;Variables!BL196),INDIRECT("F"&amp;Variables!BL196),INDIRECT("J"&amp;Variables!BL196))</f>
        <v/>
      </c>
    </row>
    <row r="193" spans="1:1">
      <c r="A193" s="119" t="str">
        <f ca="1">CONCATENATE(INDIRECT("C"&amp;Variables!BL197),INDIRECT("F"&amp;Variables!BL197),INDIRECT("J"&amp;Variables!BL197))</f>
        <v/>
      </c>
    </row>
    <row r="194" spans="1:1">
      <c r="A194" s="119" t="str">
        <f ca="1">CONCATENATE(INDIRECT("C"&amp;Variables!BL198),INDIRECT("F"&amp;Variables!BL198),INDIRECT("J"&amp;Variables!BL198))</f>
        <v/>
      </c>
    </row>
    <row r="195" spans="1:1">
      <c r="A195" s="119" t="str">
        <f ca="1">CONCATENATE(INDIRECT("C"&amp;Variables!BL199),INDIRECT("F"&amp;Variables!BL199),INDIRECT("J"&amp;Variables!BL199))</f>
        <v/>
      </c>
    </row>
    <row r="196" spans="1:1">
      <c r="A196" s="119" t="str">
        <f ca="1">CONCATENATE(INDIRECT("C"&amp;Variables!BL200),INDIRECT("F"&amp;Variables!BL200),INDIRECT("J"&amp;Variables!BL200))</f>
        <v/>
      </c>
    </row>
    <row r="197" spans="1:1">
      <c r="A197" s="119" t="str">
        <f ca="1">CONCATENATE(INDIRECT("C"&amp;Variables!BL201),INDIRECT("F"&amp;Variables!BL201),INDIRECT("J"&amp;Variables!BL201))</f>
        <v/>
      </c>
    </row>
    <row r="198" spans="1:1">
      <c r="A198" s="119" t="str">
        <f ca="1">CONCATENATE(INDIRECT("C"&amp;Variables!BL202),INDIRECT("F"&amp;Variables!BL202),INDIRECT("J"&amp;Variables!BL202))</f>
        <v/>
      </c>
    </row>
    <row r="199" spans="1:1">
      <c r="A199" s="119" t="str">
        <f ca="1">CONCATENATE(INDIRECT("C"&amp;Variables!BL203),INDIRECT("F"&amp;Variables!BL203),INDIRECT("J"&amp;Variables!BL203))</f>
        <v/>
      </c>
    </row>
    <row r="200" spans="1:1">
      <c r="A200" s="119" t="str">
        <f ca="1">CONCATENATE(INDIRECT("C"&amp;Variables!BL204),INDIRECT("F"&amp;Variables!BL204),INDIRECT("J"&amp;Variables!BL204))</f>
        <v/>
      </c>
    </row>
    <row r="201" spans="1:1">
      <c r="A201" s="119" t="str">
        <f ca="1">CONCATENATE(INDIRECT("C"&amp;Variables!BL205),INDIRECT("F"&amp;Variables!BL205),INDIRECT("J"&amp;Variables!BL205))</f>
        <v/>
      </c>
    </row>
    <row r="202" spans="1:1">
      <c r="A202" s="119" t="str">
        <f ca="1">CONCATENATE(INDIRECT("C"&amp;Variables!BL206),INDIRECT("F"&amp;Variables!BL206),INDIRECT("J"&amp;Variables!BL206))</f>
        <v/>
      </c>
    </row>
    <row r="203" spans="1:1">
      <c r="A203" s="119" t="str">
        <f ca="1">CONCATENATE(INDIRECT("C"&amp;Variables!BL207),INDIRECT("F"&amp;Variables!BL207),INDIRECT("J"&amp;Variables!BL207))</f>
        <v/>
      </c>
    </row>
    <row r="204" spans="1:1">
      <c r="A204" s="119" t="str">
        <f ca="1">CONCATENATE(INDIRECT("C"&amp;Variables!BL208),INDIRECT("F"&amp;Variables!BL208),INDIRECT("J"&amp;Variables!BL208))</f>
        <v/>
      </c>
    </row>
    <row r="205" spans="1:1">
      <c r="A205" s="119" t="str">
        <f ca="1">CONCATENATE(INDIRECT("C"&amp;Variables!BL209),INDIRECT("F"&amp;Variables!BL209),INDIRECT("J"&amp;Variables!BL209))</f>
        <v/>
      </c>
    </row>
    <row r="206" spans="1:1">
      <c r="A206" s="119" t="str">
        <f ca="1">CONCATENATE(INDIRECT("C"&amp;Variables!BL210),INDIRECT("F"&amp;Variables!BL210),INDIRECT("J"&amp;Variables!BL210))</f>
        <v/>
      </c>
    </row>
    <row r="207" spans="1:1">
      <c r="A207" s="119" t="str">
        <f ca="1">CONCATENATE(INDIRECT("C"&amp;Variables!BL211),INDIRECT("F"&amp;Variables!BL211),INDIRECT("J"&amp;Variables!BL211))</f>
        <v/>
      </c>
    </row>
    <row r="208" spans="1:1">
      <c r="A208" s="119" t="str">
        <f ca="1">CONCATENATE(INDIRECT("C"&amp;Variables!BL212),INDIRECT("F"&amp;Variables!BL212),INDIRECT("J"&amp;Variables!BL212))</f>
        <v/>
      </c>
    </row>
    <row r="209" spans="1:1">
      <c r="A209" s="119" t="str">
        <f ca="1">CONCATENATE(INDIRECT("C"&amp;Variables!BL213),INDIRECT("F"&amp;Variables!BL213),INDIRECT("J"&amp;Variables!BL213))</f>
        <v/>
      </c>
    </row>
    <row r="210" spans="1:1">
      <c r="A210" s="119" t="str">
        <f ca="1">CONCATENATE(INDIRECT("C"&amp;Variables!BL214),INDIRECT("F"&amp;Variables!BL214),INDIRECT("J"&amp;Variables!BL214))</f>
        <v/>
      </c>
    </row>
    <row r="211" spans="1:1">
      <c r="A211" s="119" t="str">
        <f ca="1">CONCATENATE(INDIRECT("C"&amp;Variables!BL215),INDIRECT("F"&amp;Variables!BL215),INDIRECT("J"&amp;Variables!BL215))</f>
        <v/>
      </c>
    </row>
    <row r="212" spans="1:1">
      <c r="A212" s="119" t="str">
        <f ca="1">CONCATENATE(INDIRECT("C"&amp;Variables!BL216),INDIRECT("F"&amp;Variables!BL216),INDIRECT("J"&amp;Variables!BL216))</f>
        <v/>
      </c>
    </row>
    <row r="213" spans="1:1">
      <c r="A213" s="119" t="str">
        <f ca="1">CONCATENATE(INDIRECT("C"&amp;Variables!BL217),INDIRECT("F"&amp;Variables!BL217),INDIRECT("J"&amp;Variables!BL217))</f>
        <v/>
      </c>
    </row>
    <row r="214" spans="1:1">
      <c r="A214" s="119" t="str">
        <f ca="1">CONCATENATE(INDIRECT("C"&amp;Variables!BL218),INDIRECT("F"&amp;Variables!BL218),INDIRECT("J"&amp;Variables!BL218))</f>
        <v/>
      </c>
    </row>
    <row r="215" spans="1:1">
      <c r="A215" s="119" t="str">
        <f ca="1">CONCATENATE(INDIRECT("C"&amp;Variables!BL219),INDIRECT("F"&amp;Variables!BL219),INDIRECT("J"&amp;Variables!BL219))</f>
        <v/>
      </c>
    </row>
    <row r="216" spans="1:1">
      <c r="A216" s="119" t="str">
        <f ca="1">CONCATENATE(INDIRECT("C"&amp;Variables!BL220),INDIRECT("F"&amp;Variables!BL220),INDIRECT("J"&amp;Variables!BL220))</f>
        <v/>
      </c>
    </row>
    <row r="217" spans="1:1">
      <c r="A217" s="119" t="str">
        <f ca="1">CONCATENATE(INDIRECT("C"&amp;Variables!BL221),INDIRECT("F"&amp;Variables!BL221),INDIRECT("J"&amp;Variables!BL221))</f>
        <v/>
      </c>
    </row>
    <row r="218" spans="1:1">
      <c r="A218" s="119" t="str">
        <f ca="1">CONCATENATE(INDIRECT("C"&amp;Variables!BL222),INDIRECT("F"&amp;Variables!BL222),INDIRECT("J"&amp;Variables!BL222))</f>
        <v/>
      </c>
    </row>
    <row r="219" spans="1:1">
      <c r="A219" s="119" t="str">
        <f ca="1">CONCATENATE(INDIRECT("C"&amp;Variables!BL223),INDIRECT("F"&amp;Variables!BL223),INDIRECT("J"&amp;Variables!BL223))</f>
        <v/>
      </c>
    </row>
    <row r="220" spans="1:1">
      <c r="A220" s="119" t="str">
        <f ca="1">CONCATENATE(INDIRECT("C"&amp;Variables!BL224),INDIRECT("F"&amp;Variables!BL224),INDIRECT("J"&amp;Variables!BL224))</f>
        <v/>
      </c>
    </row>
    <row r="221" spans="1:1">
      <c r="A221" s="119" t="str">
        <f ca="1">CONCATENATE(INDIRECT("C"&amp;Variables!BL225),INDIRECT("F"&amp;Variables!BL225),INDIRECT("J"&amp;Variables!BL225))</f>
        <v/>
      </c>
    </row>
    <row r="222" spans="1:1">
      <c r="A222" s="119" t="str">
        <f ca="1">CONCATENATE(INDIRECT("C"&amp;Variables!BL226),INDIRECT("F"&amp;Variables!BL226),INDIRECT("J"&amp;Variables!BL226))</f>
        <v/>
      </c>
    </row>
    <row r="223" spans="1:1">
      <c r="A223" s="119" t="str">
        <f ca="1">CONCATENATE(INDIRECT("C"&amp;Variables!BL227),INDIRECT("F"&amp;Variables!BL227),INDIRECT("J"&amp;Variables!BL227))</f>
        <v/>
      </c>
    </row>
    <row r="224" spans="1:1">
      <c r="A224" s="119" t="str">
        <f ca="1">CONCATENATE(INDIRECT("C"&amp;Variables!BL228),INDIRECT("F"&amp;Variables!BL228),INDIRECT("J"&amp;Variables!BL228))</f>
        <v/>
      </c>
    </row>
    <row r="225" spans="1:1">
      <c r="A225" s="119" t="str">
        <f ca="1">CONCATENATE(INDIRECT("C"&amp;Variables!BL229),INDIRECT("F"&amp;Variables!BL229),INDIRECT("J"&amp;Variables!BL229))</f>
        <v/>
      </c>
    </row>
    <row r="226" spans="1:1">
      <c r="A226" s="119" t="str">
        <f ca="1">CONCATENATE(INDIRECT("C"&amp;Variables!BL230),INDIRECT("F"&amp;Variables!BL230),INDIRECT("J"&amp;Variables!BL230))</f>
        <v/>
      </c>
    </row>
    <row r="227" spans="1:1">
      <c r="A227" s="119" t="str">
        <f ca="1">CONCATENATE(INDIRECT("C"&amp;Variables!BL231),INDIRECT("F"&amp;Variables!BL231),INDIRECT("J"&amp;Variables!BL231))</f>
        <v/>
      </c>
    </row>
    <row r="228" spans="1:1">
      <c r="A228" s="119" t="str">
        <f ca="1">CONCATENATE(INDIRECT("C"&amp;Variables!BL232),INDIRECT("F"&amp;Variables!BL232),INDIRECT("J"&amp;Variables!BL232))</f>
        <v/>
      </c>
    </row>
    <row r="229" spans="1:1">
      <c r="A229" s="119" t="str">
        <f ca="1">CONCATENATE(INDIRECT("C"&amp;Variables!BL233),INDIRECT("F"&amp;Variables!BL233),INDIRECT("J"&amp;Variables!BL233))</f>
        <v/>
      </c>
    </row>
    <row r="230" spans="1:1">
      <c r="A230" s="119" t="str">
        <f ca="1">CONCATENATE(INDIRECT("C"&amp;Variables!BL235),INDIRECT("F"&amp;Variables!BL235),INDIRECT("J"&amp;Variables!BL235))</f>
        <v/>
      </c>
    </row>
    <row r="231" spans="1:1">
      <c r="A231" s="119" t="str">
        <f ca="1">CONCATENATE(INDIRECT("C"&amp;Variables!BL236),INDIRECT("F"&amp;Variables!BL236),INDIRECT("J"&amp;Variables!BL236))</f>
        <v/>
      </c>
    </row>
    <row r="232" spans="1:1">
      <c r="A232" s="119" t="str">
        <f ca="1">CONCATENATE(INDIRECT("C"&amp;Variables!BL237),INDIRECT("F"&amp;Variables!BL237),INDIRECT("J"&amp;Variables!BL237))</f>
        <v/>
      </c>
    </row>
    <row r="233" spans="1:1">
      <c r="A233" s="119" t="str">
        <f ca="1">CONCATENATE(INDIRECT("C"&amp;Variables!BL238),INDIRECT("F"&amp;Variables!BL238),INDIRECT("J"&amp;Variables!BL238))</f>
        <v/>
      </c>
    </row>
    <row r="234" spans="1:1">
      <c r="A234" s="119" t="str">
        <f ca="1">CONCATENATE(INDIRECT("C"&amp;Variables!BL239),INDIRECT("F"&amp;Variables!BL239),INDIRECT("J"&amp;Variables!BL239))</f>
        <v/>
      </c>
    </row>
    <row r="235" spans="1:1">
      <c r="A235" s="119" t="str">
        <f ca="1">CONCATENATE(INDIRECT("C"&amp;Variables!BL240),INDIRECT("F"&amp;Variables!BL240),INDIRECT("J"&amp;Variables!BL240))</f>
        <v/>
      </c>
    </row>
    <row r="236" spans="1:1">
      <c r="A236" s="119" t="str">
        <f ca="1">CONCATENATE(INDIRECT("C"&amp;Variables!BL241),INDIRECT("F"&amp;Variables!BL241),INDIRECT("J"&amp;Variables!BL241))</f>
        <v/>
      </c>
    </row>
    <row r="237" spans="1:1">
      <c r="A237" s="119" t="str">
        <f ca="1">CONCATENATE(INDIRECT("C"&amp;Variables!BL242),INDIRECT("F"&amp;Variables!BL242),INDIRECT("J"&amp;Variables!BL242))</f>
        <v/>
      </c>
    </row>
    <row r="238" spans="1:1">
      <c r="A238" s="119" t="str">
        <f ca="1">CONCATENATE(INDIRECT("C"&amp;Variables!BL243),INDIRECT("F"&amp;Variables!BL243),INDIRECT("J"&amp;Variables!BL243))</f>
        <v/>
      </c>
    </row>
    <row r="239" spans="1:1">
      <c r="A239" s="119" t="str">
        <f ca="1">CONCATENATE(INDIRECT("C"&amp;Variables!BL244),INDIRECT("F"&amp;Variables!BL244),INDIRECT("J"&amp;Variables!BL244))</f>
        <v/>
      </c>
    </row>
    <row r="240" spans="1:1">
      <c r="A240" s="119" t="str">
        <f ca="1">CONCATENATE(INDIRECT("C"&amp;Variables!BL245),INDIRECT("F"&amp;Variables!BL245),INDIRECT("J"&amp;Variables!BL245))</f>
        <v/>
      </c>
    </row>
    <row r="241" spans="1:1">
      <c r="A241" s="119" t="str">
        <f ca="1">CONCATENATE(INDIRECT("C"&amp;Variables!BL247),INDIRECT("F"&amp;Variables!BL247),INDIRECT("J"&amp;Variables!BL247))</f>
        <v/>
      </c>
    </row>
    <row r="242" spans="1:1">
      <c r="A242" s="119" t="str">
        <f ca="1">CONCATENATE(INDIRECT("C"&amp;Variables!BL248),INDIRECT("F"&amp;Variables!BL248),INDIRECT("J"&amp;Variables!BL248))</f>
        <v/>
      </c>
    </row>
    <row r="243" spans="1:1">
      <c r="A243" s="119" t="str">
        <f ca="1">CONCATENATE(INDIRECT("C"&amp;Variables!BL249),INDIRECT("F"&amp;Variables!BL249),INDIRECT("J"&amp;Variables!BL249))</f>
        <v/>
      </c>
    </row>
    <row r="244" spans="1:1">
      <c r="A244" s="119" t="str">
        <f ca="1">CONCATENATE(INDIRECT("C"&amp;Variables!BL250),INDIRECT("F"&amp;Variables!BL250),INDIRECT("J"&amp;Variables!BL250))</f>
        <v/>
      </c>
    </row>
    <row r="245" spans="1:1">
      <c r="A245" s="119" t="str">
        <f ca="1">CONCATENATE(INDIRECT("C"&amp;Variables!BL251),INDIRECT("F"&amp;Variables!BL251),INDIRECT("J"&amp;Variables!BL251))</f>
        <v/>
      </c>
    </row>
    <row r="246" spans="1:1">
      <c r="A246" s="119" t="str">
        <f ca="1">CONCATENATE(INDIRECT("C"&amp;Variables!BL252),INDIRECT("F"&amp;Variables!BL252),INDIRECT("J"&amp;Variables!BL252))</f>
        <v/>
      </c>
    </row>
    <row r="247" spans="1:1">
      <c r="A247" s="119" t="str">
        <f ca="1">CONCATENATE(INDIRECT("C"&amp;Variables!BL253),INDIRECT("F"&amp;Variables!BL253),INDIRECT("J"&amp;Variables!BL253))</f>
        <v/>
      </c>
    </row>
    <row r="248" spans="1:1">
      <c r="A248" s="119" t="str">
        <f ca="1">CONCATENATE(INDIRECT("C"&amp;Variables!BL254),INDIRECT("F"&amp;Variables!BL254),INDIRECT("J"&amp;Variables!BL254))</f>
        <v/>
      </c>
    </row>
    <row r="249" spans="1:1">
      <c r="A249" s="119" t="str">
        <f ca="1">CONCATENATE(INDIRECT("C"&amp;Variables!BL255),INDIRECT("F"&amp;Variables!BL255),INDIRECT("J"&amp;Variables!BL255))</f>
        <v/>
      </c>
    </row>
    <row r="250" spans="1:1">
      <c r="A250" s="119" t="str">
        <f ca="1">CONCATENATE(INDIRECT("C"&amp;Variables!BL256),INDIRECT("F"&amp;Variables!BL256),INDIRECT("J"&amp;Variables!BL256))</f>
        <v/>
      </c>
    </row>
    <row r="251" spans="1:1">
      <c r="A251" s="119" t="str">
        <f ca="1">CONCATENATE(INDIRECT("C"&amp;Variables!BL257),INDIRECT("F"&amp;Variables!BL257),INDIRECT("J"&amp;Variables!BL257))</f>
        <v/>
      </c>
    </row>
    <row r="252" spans="1:1">
      <c r="A252" s="119" t="str">
        <f ca="1">CONCATENATE(INDIRECT("C"&amp;Variables!BL258),INDIRECT("F"&amp;Variables!BL258),INDIRECT("J"&amp;Variables!BL258))</f>
        <v/>
      </c>
    </row>
    <row r="253" spans="1:1">
      <c r="A253" s="119" t="str">
        <f ca="1">CONCATENATE(INDIRECT("C"&amp;Variables!BL259),INDIRECT("F"&amp;Variables!BL259),INDIRECT("J"&amp;Variables!BL259))</f>
        <v/>
      </c>
    </row>
    <row r="254" spans="1:1">
      <c r="A254" s="119" t="str">
        <f ca="1">CONCATENATE(INDIRECT("C"&amp;Variables!BL260),INDIRECT("F"&amp;Variables!BL260),INDIRECT("J"&amp;Variables!BL260))</f>
        <v/>
      </c>
    </row>
    <row r="255" spans="1:1">
      <c r="A255" s="119" t="str">
        <f ca="1">CONCATENATE(INDIRECT("C"&amp;Variables!BL261),INDIRECT("F"&amp;Variables!BL261),INDIRECT("J"&amp;Variables!BL261))</f>
        <v/>
      </c>
    </row>
    <row r="256" spans="1:1">
      <c r="A256" s="119" t="str">
        <f ca="1">CONCATENATE(INDIRECT("C"&amp;Variables!BL262),INDIRECT("F"&amp;Variables!BL262),INDIRECT("J"&amp;Variables!BL262))</f>
        <v/>
      </c>
    </row>
    <row r="257" spans="1:1">
      <c r="A257" s="119" t="str">
        <f ca="1">CONCATENATE(INDIRECT("C"&amp;Variables!BL263),INDIRECT("F"&amp;Variables!BL263),INDIRECT("J"&amp;Variables!BL263))</f>
        <v/>
      </c>
    </row>
    <row r="258" spans="1:1">
      <c r="A258" s="119" t="str">
        <f ca="1">CONCATENATE(INDIRECT("C"&amp;Variables!BL264),INDIRECT("F"&amp;Variables!BL264),INDIRECT("J"&amp;Variables!BL264))</f>
        <v/>
      </c>
    </row>
    <row r="259" spans="1:1">
      <c r="A259" s="119" t="str">
        <f ca="1">CONCATENATE(INDIRECT("C"&amp;Variables!BL265),INDIRECT("F"&amp;Variables!BL265),INDIRECT("J"&amp;Variables!BL265))</f>
        <v/>
      </c>
    </row>
    <row r="260" spans="1:1">
      <c r="A260" s="119" t="str">
        <f ca="1">CONCATENATE(INDIRECT("C"&amp;Variables!BL266),INDIRECT("F"&amp;Variables!BL266),INDIRECT("J"&amp;Variables!BL266))</f>
        <v/>
      </c>
    </row>
    <row r="261" spans="1:1">
      <c r="A261" s="119" t="str">
        <f ca="1">CONCATENATE(INDIRECT("C"&amp;Variables!BL267),INDIRECT("F"&amp;Variables!BL267),INDIRECT("J"&amp;Variables!BL267))</f>
        <v/>
      </c>
    </row>
    <row r="262" spans="1:1">
      <c r="A262" s="119" t="str">
        <f ca="1">CONCATENATE(INDIRECT("C"&amp;Variables!BL268),INDIRECT("F"&amp;Variables!BL268),INDIRECT("J"&amp;Variables!BL268))</f>
        <v/>
      </c>
    </row>
    <row r="263" spans="1:1">
      <c r="A263" s="119" t="str">
        <f ca="1">CONCATENATE(INDIRECT("C"&amp;Variables!BL269),INDIRECT("F"&amp;Variables!BL269),INDIRECT("J"&amp;Variables!BL269))</f>
        <v/>
      </c>
    </row>
    <row r="264" spans="1:1">
      <c r="A264" s="119" t="str">
        <f ca="1">CONCATENATE(INDIRECT("C"&amp;Variables!BL270),INDIRECT("F"&amp;Variables!BL270),INDIRECT("J"&amp;Variables!BL270))</f>
        <v/>
      </c>
    </row>
    <row r="265" spans="1:1">
      <c r="A265" s="119" t="str">
        <f ca="1">CONCATENATE(INDIRECT("C"&amp;Variables!BL271),INDIRECT("F"&amp;Variables!BL271),INDIRECT("J"&amp;Variables!BL271))</f>
        <v/>
      </c>
    </row>
    <row r="266" spans="1:1">
      <c r="A266" s="119" t="str">
        <f ca="1">CONCATENATE(INDIRECT("C"&amp;Variables!BL272),INDIRECT("F"&amp;Variables!BL272),INDIRECT("J"&amp;Variables!BL272))</f>
        <v/>
      </c>
    </row>
    <row r="267" spans="1:1">
      <c r="A267" s="119" t="str">
        <f ca="1">CONCATENATE(INDIRECT("C"&amp;Variables!BL273),INDIRECT("F"&amp;Variables!BL273),INDIRECT("J"&amp;Variables!BL273))</f>
        <v/>
      </c>
    </row>
    <row r="268" spans="1:1">
      <c r="A268" s="119" t="str">
        <f ca="1">CONCATENATE(INDIRECT("C"&amp;Variables!BL274),INDIRECT("F"&amp;Variables!BL274),INDIRECT("J"&amp;Variables!BL274))</f>
        <v/>
      </c>
    </row>
    <row r="269" spans="1:1">
      <c r="A269" s="119" t="str">
        <f ca="1">CONCATENATE(INDIRECT("C"&amp;Variables!BL275),INDIRECT("F"&amp;Variables!BL275),INDIRECT("J"&amp;Variables!BL275))</f>
        <v/>
      </c>
    </row>
    <row r="270" spans="1:1">
      <c r="A270" s="119" t="str">
        <f ca="1">CONCATENATE(INDIRECT("C"&amp;Variables!BL276),INDIRECT("F"&amp;Variables!BL276),INDIRECT("J"&amp;Variables!BL276))</f>
        <v/>
      </c>
    </row>
    <row r="271" spans="1:1">
      <c r="A271" s="119" t="str">
        <f ca="1">CONCATENATE(INDIRECT("C"&amp;Variables!BL277),INDIRECT("F"&amp;Variables!BL277),INDIRECT("J"&amp;Variables!BL277))</f>
        <v/>
      </c>
    </row>
    <row r="272" spans="1:1">
      <c r="A272" s="119" t="str">
        <f ca="1">CONCATENATE(INDIRECT("C"&amp;Variables!BL278),INDIRECT("F"&amp;Variables!BL278),INDIRECT("J"&amp;Variables!BL278))</f>
        <v/>
      </c>
    </row>
    <row r="273" spans="1:1">
      <c r="A273" s="119" t="str">
        <f ca="1">CONCATENATE(INDIRECT("C"&amp;Variables!BL279),INDIRECT("F"&amp;Variables!BL279),INDIRECT("J"&amp;Variables!BL279))</f>
        <v/>
      </c>
    </row>
    <row r="274" spans="1:1">
      <c r="A274" s="119" t="str">
        <f ca="1">CONCATENATE(INDIRECT("C"&amp;Variables!BL280),INDIRECT("F"&amp;Variables!BL280),INDIRECT("J"&amp;Variables!BL280))</f>
        <v/>
      </c>
    </row>
    <row r="275" spans="1:1">
      <c r="A275" s="119" t="str">
        <f ca="1">CONCATENATE(INDIRECT("C"&amp;Variables!BL281),INDIRECT("F"&amp;Variables!BL281),INDIRECT("J"&amp;Variables!BL281))</f>
        <v/>
      </c>
    </row>
    <row r="276" spans="1:1">
      <c r="A276" s="119" t="str">
        <f ca="1">CONCATENATE(INDIRECT("C"&amp;Variables!BL282),INDIRECT("F"&amp;Variables!BL282),INDIRECT("J"&amp;Variables!BL282))</f>
        <v/>
      </c>
    </row>
    <row r="277" spans="1:1">
      <c r="A277" s="119" t="str">
        <f ca="1">CONCATENATE(INDIRECT("C"&amp;Variables!BL283),INDIRECT("F"&amp;Variables!BL283),INDIRECT("J"&amp;Variables!BL283))</f>
        <v/>
      </c>
    </row>
    <row r="278" spans="1:1">
      <c r="A278" s="119" t="str">
        <f ca="1">CONCATENATE(INDIRECT("C"&amp;Variables!BL284),INDIRECT("F"&amp;Variables!BL284),INDIRECT("J"&amp;Variables!BL284))</f>
        <v/>
      </c>
    </row>
    <row r="279" spans="1:1">
      <c r="A279" s="119" t="str">
        <f ca="1">CONCATENATE(INDIRECT("C"&amp;Variables!BL285),INDIRECT("F"&amp;Variables!BL285),INDIRECT("J"&amp;Variables!BL285))</f>
        <v/>
      </c>
    </row>
    <row r="280" spans="1:1">
      <c r="A280" s="119" t="str">
        <f ca="1">CONCATENATE(INDIRECT("C"&amp;Variables!BL286),INDIRECT("F"&amp;Variables!BL286),INDIRECT("J"&amp;Variables!BL286))</f>
        <v/>
      </c>
    </row>
    <row r="281" spans="1:1">
      <c r="A281" s="119" t="str">
        <f ca="1">CONCATENATE(INDIRECT("C"&amp;Variables!BL287),INDIRECT("F"&amp;Variables!BL287),INDIRECT("J"&amp;Variables!BL287))</f>
        <v/>
      </c>
    </row>
    <row r="282" spans="1:1">
      <c r="A282" s="119" t="str">
        <f ca="1">CONCATENATE(INDIRECT("C"&amp;Variables!BL288),INDIRECT("F"&amp;Variables!BL288),INDIRECT("J"&amp;Variables!BL288))</f>
        <v/>
      </c>
    </row>
    <row r="283" spans="1:1">
      <c r="A283" s="119" t="str">
        <f ca="1">CONCATENATE(INDIRECT("C"&amp;Variables!BL289),INDIRECT("F"&amp;Variables!BL289),INDIRECT("J"&amp;Variables!BL289))</f>
        <v/>
      </c>
    </row>
    <row r="284" spans="1:1">
      <c r="A284" s="119" t="str">
        <f ca="1">CONCATENATE(INDIRECT("C"&amp;Variables!BL290),INDIRECT("F"&amp;Variables!BL290),INDIRECT("J"&amp;Variables!BL290))</f>
        <v/>
      </c>
    </row>
    <row r="285" spans="1:1">
      <c r="A285" s="119" t="str">
        <f ca="1">CONCATENATE(INDIRECT("C"&amp;Variables!BL291),INDIRECT("F"&amp;Variables!BL291),INDIRECT("J"&amp;Variables!BL291))</f>
        <v/>
      </c>
    </row>
    <row r="286" spans="1:1">
      <c r="A286" s="119" t="str">
        <f ca="1">CONCATENATE(INDIRECT("C"&amp;Variables!BL292),INDIRECT("F"&amp;Variables!BL292),INDIRECT("J"&amp;Variables!BL292))</f>
        <v/>
      </c>
    </row>
    <row r="287" spans="1:1">
      <c r="A287" s="119" t="str">
        <f ca="1">CONCATENATE(INDIRECT("C"&amp;Variables!BL293),INDIRECT("F"&amp;Variables!BL293),INDIRECT("J"&amp;Variables!BL293))</f>
        <v/>
      </c>
    </row>
    <row r="288" spans="1:1">
      <c r="A288" s="119" t="str">
        <f ca="1">CONCATENATE(INDIRECT("C"&amp;Variables!BL294),INDIRECT("F"&amp;Variables!BL294),INDIRECT("J"&amp;Variables!BL294))</f>
        <v/>
      </c>
    </row>
    <row r="289" spans="1:1">
      <c r="A289" s="119" t="str">
        <f ca="1">CONCATENATE(INDIRECT("C"&amp;Variables!BL295),INDIRECT("F"&amp;Variables!BL295),INDIRECT("J"&amp;Variables!BL295))</f>
        <v/>
      </c>
    </row>
    <row r="290" spans="1:1">
      <c r="A290" s="119" t="str">
        <f ca="1">CONCATENATE(INDIRECT("C"&amp;Variables!BL296),INDIRECT("F"&amp;Variables!BL296),INDIRECT("J"&amp;Variables!BL296))</f>
        <v/>
      </c>
    </row>
    <row r="291" spans="1:1">
      <c r="A291" s="119" t="str">
        <f ca="1">CONCATENATE(INDIRECT("C"&amp;Variables!BL297),INDIRECT("F"&amp;Variables!BL297),INDIRECT("J"&amp;Variables!BL297))</f>
        <v/>
      </c>
    </row>
    <row r="292" spans="1:1">
      <c r="A292" s="119" t="str">
        <f ca="1">CONCATENATE(INDIRECT("C"&amp;Variables!BL298),INDIRECT("F"&amp;Variables!BL298),INDIRECT("J"&amp;Variables!BL298))</f>
        <v/>
      </c>
    </row>
    <row r="293" spans="1:1">
      <c r="A293" s="119" t="str">
        <f ca="1">CONCATENATE(INDIRECT("C"&amp;Variables!BL299),INDIRECT("F"&amp;Variables!BL299),INDIRECT("J"&amp;Variables!BL299))</f>
        <v/>
      </c>
    </row>
    <row r="294" spans="1:1">
      <c r="A294" s="119" t="str">
        <f ca="1">CONCATENATE(INDIRECT("C"&amp;Variables!BL300),INDIRECT("F"&amp;Variables!BL300),INDIRECT("J"&amp;Variables!BL300))</f>
        <v/>
      </c>
    </row>
    <row r="295" spans="1:1">
      <c r="A295" s="119" t="str">
        <f ca="1">CONCATENATE(INDIRECT("C"&amp;Variables!BL301),INDIRECT("F"&amp;Variables!BL301),INDIRECT("J"&amp;Variables!BL301))</f>
        <v/>
      </c>
    </row>
    <row r="296" spans="1:1">
      <c r="A296" s="119" t="str">
        <f ca="1">CONCATENATE(INDIRECT("C"&amp;Variables!BL302),INDIRECT("F"&amp;Variables!BL302),INDIRECT("J"&amp;Variables!BL302))</f>
        <v/>
      </c>
    </row>
    <row r="297" spans="1:1">
      <c r="A297" s="119" t="str">
        <f ca="1">CONCATENATE(INDIRECT("C"&amp;Variables!BL303),INDIRECT("F"&amp;Variables!BL303),INDIRECT("J"&amp;Variables!BL303))</f>
        <v/>
      </c>
    </row>
    <row r="298" spans="1:1">
      <c r="A298" s="119" t="str">
        <f ca="1">CONCATENATE(INDIRECT("C"&amp;Variables!BL304),INDIRECT("F"&amp;Variables!BL304),INDIRECT("J"&amp;Variables!BL304))</f>
        <v/>
      </c>
    </row>
    <row r="299" spans="1:1">
      <c r="A299" s="119" t="str">
        <f ca="1">CONCATENATE(INDIRECT("C"&amp;Variables!BL305),INDIRECT("F"&amp;Variables!BL305),INDIRECT("J"&amp;Variables!BL305))</f>
        <v/>
      </c>
    </row>
    <row r="300" spans="1:1">
      <c r="A300" s="119" t="str">
        <f ca="1">CONCATENATE(INDIRECT("C"&amp;Variables!BL306),INDIRECT("F"&amp;Variables!BL306),INDIRECT("J"&amp;Variables!BL306))</f>
        <v/>
      </c>
    </row>
    <row r="301" spans="1:1">
      <c r="A301" s="119" t="str">
        <f ca="1">CONCATENATE(INDIRECT("C"&amp;Variables!BL307),INDIRECT("F"&amp;Variables!BL307),INDIRECT("J"&amp;Variables!BL307))</f>
        <v/>
      </c>
    </row>
  </sheetData>
  <sheetProtection algorithmName="SHA-512" hashValue="pbOjMuj6RmbfZiK0Cn4L7bBPOmvraTgC+7TDdJfkCrmN+Qq+MqzzY2iq3rELZ5e5na4ER2AZOfSjFyIqcP/NFw==" saltValue="GSdUUMzQd8GejpLf/jzHTA==" spinCount="100000" sheet="1" objects="1" scenarios="1"/>
  <mergeCells count="3">
    <mergeCell ref="D1:E1"/>
    <mergeCell ref="G3:K3"/>
    <mergeCell ref="L3:P3"/>
  </mergeCells>
  <dataValidations count="2">
    <dataValidation type="custom" allowBlank="1" showInputMessage="1" showErrorMessage="1" errorTitle="Error" error="Enter a numeric value" sqref="N5" xr:uid="{00000000-0002-0000-2800-000000000000}">
      <formula1>ISNUMBER($N5)</formula1>
    </dataValidation>
    <dataValidation type="custom" allowBlank="1" showInputMessage="1" showErrorMessage="1" errorTitle="Error" error="Enter a numeric value" sqref="I5" xr:uid="{00000000-0002-0000-2800-000001000000}">
      <formula1>ISNUMBER($I5)</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196609" r:id="rId3" name="Button 1">
              <controlPr defaultSize="0" print="0" autoFill="0" autoPict="0" macro="[0]!mUI1.Button5_Click" altText="v3 Run">
                <anchor moveWithCells="1" sizeWithCells="1">
                  <from>
                    <xdr:col>0</xdr:col>
                    <xdr:colOff>257175</xdr:colOff>
                    <xdr:row>3</xdr:row>
                    <xdr:rowOff>66675</xdr:rowOff>
                  </from>
                  <to>
                    <xdr:col>1</xdr:col>
                    <xdr:colOff>323850</xdr:colOff>
                    <xdr:row>3</xdr:row>
                    <xdr:rowOff>447675</xdr:rowOff>
                  </to>
                </anchor>
              </controlPr>
            </control>
          </mc:Choice>
        </mc:AlternateContent>
        <mc:AlternateContent xmlns:mc="http://schemas.openxmlformats.org/markup-compatibility/2006">
          <mc:Choice Requires="x14">
            <control shapeId="196610" r:id="rId4" name="Button 2">
              <controlPr defaultSize="0" print="0" autoFill="0" autoPict="0" macro="[0]!Button307_Click">
                <anchor moveWithCells="1" sizeWithCells="1">
                  <from>
                    <xdr:col>1</xdr:col>
                    <xdr:colOff>114300</xdr:colOff>
                    <xdr:row>0</xdr:row>
                    <xdr:rowOff>838200</xdr:rowOff>
                  </from>
                  <to>
                    <xdr:col>1</xdr:col>
                    <xdr:colOff>438150</xdr:colOff>
                    <xdr:row>0</xdr:row>
                    <xdr:rowOff>1057275</xdr:rowOff>
                  </to>
                </anchor>
              </controlPr>
            </control>
          </mc:Choice>
        </mc:AlternateContent>
        <mc:AlternateContent xmlns:mc="http://schemas.openxmlformats.org/markup-compatibility/2006">
          <mc:Choice Requires="x14">
            <control shapeId="196611" r:id="rId5" name="Button 3">
              <controlPr defaultSize="0" print="0" autoFill="0" autoPict="0" macro="[0]!Button308_Click">
                <anchor moveWithCells="1" sizeWithCells="1">
                  <from>
                    <xdr:col>1</xdr:col>
                    <xdr:colOff>495300</xdr:colOff>
                    <xdr:row>0</xdr:row>
                    <xdr:rowOff>838200</xdr:rowOff>
                  </from>
                  <to>
                    <xdr:col>2</xdr:col>
                    <xdr:colOff>200025</xdr:colOff>
                    <xdr:row>0</xdr:row>
                    <xdr:rowOff>1057275</xdr:rowOff>
                  </to>
                </anchor>
              </controlPr>
            </control>
          </mc:Choice>
        </mc:AlternateContent>
        <mc:AlternateContent xmlns:mc="http://schemas.openxmlformats.org/markup-compatibility/2006">
          <mc:Choice Requires="x14">
            <control shapeId="196612" r:id="rId6" name="Button 4">
              <controlPr defaultSize="0" print="0" autoFill="0" autoPict="0" macro="[0]!Button306_Click">
                <anchor moveWithCells="1" sizeWithCells="1">
                  <from>
                    <xdr:col>2</xdr:col>
                    <xdr:colOff>247650</xdr:colOff>
                    <xdr:row>0</xdr:row>
                    <xdr:rowOff>838200</xdr:rowOff>
                  </from>
                  <to>
                    <xdr:col>2</xdr:col>
                    <xdr:colOff>800100</xdr:colOff>
                    <xdr:row>0</xdr:row>
                    <xdr:rowOff>1057275</xdr:rowOff>
                  </to>
                </anchor>
              </controlPr>
            </control>
          </mc:Choice>
        </mc:AlternateContent>
        <mc:AlternateContent xmlns:mc="http://schemas.openxmlformats.org/markup-compatibility/2006">
          <mc:Choice Requires="x14">
            <control shapeId="196613" r:id="rId7" name="Button 5">
              <controlPr defaultSize="0" print="0" autoFill="0" autoPict="0" macro="[0]!Button305_Click">
                <anchor moveWithCells="1" sizeWithCells="1">
                  <from>
                    <xdr:col>0</xdr:col>
                    <xdr:colOff>114300</xdr:colOff>
                    <xdr:row>0</xdr:row>
                    <xdr:rowOff>838200</xdr:rowOff>
                  </from>
                  <to>
                    <xdr:col>1</xdr:col>
                    <xdr:colOff>66675</xdr:colOff>
                    <xdr:row>0</xdr:row>
                    <xdr:rowOff>1057275</xdr:rowOff>
                  </to>
                </anchor>
              </controlPr>
            </control>
          </mc:Choice>
        </mc:AlternateContent>
        <mc:AlternateContent xmlns:mc="http://schemas.openxmlformats.org/markup-compatibility/2006">
          <mc:Choice Requires="x14">
            <control shapeId="196614" r:id="rId8" name="Button 6">
              <controlPr defaultSize="0" print="0" autoFill="0" autoPict="0" macro="[0]!Button309_Click">
                <anchor moveWithCells="1" sizeWithCells="1">
                  <from>
                    <xdr:col>2</xdr:col>
                    <xdr:colOff>857250</xdr:colOff>
                    <xdr:row>0</xdr:row>
                    <xdr:rowOff>838200</xdr:rowOff>
                  </from>
                  <to>
                    <xdr:col>2</xdr:col>
                    <xdr:colOff>1200150</xdr:colOff>
                    <xdr:row>0</xdr:row>
                    <xdr:rowOff>1057275</xdr:rowOff>
                  </to>
                </anchor>
              </controlPr>
            </control>
          </mc:Choice>
        </mc:AlternateContent>
        <mc:AlternateContent xmlns:mc="http://schemas.openxmlformats.org/markup-compatibility/2006">
          <mc:Choice Requires="x14">
            <control shapeId="196615" r:id="rId9" name="Button 7">
              <controlPr defaultSize="0" print="0" autoFill="0" autoPict="0" macro="[0]!Button310_Click">
                <anchor moveWithCells="1" sizeWithCells="1">
                  <from>
                    <xdr:col>3</xdr:col>
                    <xdr:colOff>9525</xdr:colOff>
                    <xdr:row>0</xdr:row>
                    <xdr:rowOff>838200</xdr:rowOff>
                  </from>
                  <to>
                    <xdr:col>3</xdr:col>
                    <xdr:colOff>819150</xdr:colOff>
                    <xdr:row>0</xdr:row>
                    <xdr:rowOff>1057275</xdr:rowOff>
                  </to>
                </anchor>
              </controlPr>
            </control>
          </mc:Choice>
        </mc:AlternateContent>
        <mc:AlternateContent xmlns:mc="http://schemas.openxmlformats.org/markup-compatibility/2006">
          <mc:Choice Requires="x14">
            <control shapeId="196616" r:id="rId10" name="Button 8">
              <controlPr defaultSize="0" print="0" autoFill="0" autoPict="0" macro="[0]!Button311_Click">
                <anchor moveWithCells="1" sizeWithCells="1">
                  <from>
                    <xdr:col>3</xdr:col>
                    <xdr:colOff>866775</xdr:colOff>
                    <xdr:row>0</xdr:row>
                    <xdr:rowOff>838200</xdr:rowOff>
                  </from>
                  <to>
                    <xdr:col>3</xdr:col>
                    <xdr:colOff>1323975</xdr:colOff>
                    <xdr:row>0</xdr:row>
                    <xdr:rowOff>1057275</xdr:rowOff>
                  </to>
                </anchor>
              </controlPr>
            </control>
          </mc:Choice>
        </mc:AlternateContent>
        <mc:AlternateContent xmlns:mc="http://schemas.openxmlformats.org/markup-compatibility/2006">
          <mc:Choice Requires="x14">
            <control shapeId="196617" r:id="rId11" name="Button 9">
              <controlPr defaultSize="0" print="0" autoFill="0" autoPict="0" macro="[0]!Button312_Click">
                <anchor moveWithCells="1" sizeWithCells="1">
                  <from>
                    <xdr:col>3</xdr:col>
                    <xdr:colOff>1352550</xdr:colOff>
                    <xdr:row>0</xdr:row>
                    <xdr:rowOff>838200</xdr:rowOff>
                  </from>
                  <to>
                    <xdr:col>4</xdr:col>
                    <xdr:colOff>361950</xdr:colOff>
                    <xdr:row>0</xdr:row>
                    <xdr:rowOff>1057275</xdr:rowOff>
                  </to>
                </anchor>
              </controlPr>
            </control>
          </mc:Choice>
        </mc:AlternateContent>
        <mc:AlternateContent xmlns:mc="http://schemas.openxmlformats.org/markup-compatibility/2006">
          <mc:Choice Requires="x14">
            <control shapeId="196618" r:id="rId12" name="Button 10">
              <controlPr defaultSize="0" print="0" autoFill="0" autoPict="0" macro="[0]!Button313_Click">
                <anchor moveWithCells="1" sizeWithCells="1">
                  <from>
                    <xdr:col>4</xdr:col>
                    <xdr:colOff>390525</xdr:colOff>
                    <xdr:row>0</xdr:row>
                    <xdr:rowOff>838200</xdr:rowOff>
                  </from>
                  <to>
                    <xdr:col>4</xdr:col>
                    <xdr:colOff>857250</xdr:colOff>
                    <xdr:row>0</xdr:row>
                    <xdr:rowOff>1057275</xdr:rowOff>
                  </to>
                </anchor>
              </controlPr>
            </control>
          </mc:Choice>
        </mc:AlternateContent>
        <mc:AlternateContent xmlns:mc="http://schemas.openxmlformats.org/markup-compatibility/2006">
          <mc:Choice Requires="x14">
            <control shapeId="196619" r:id="rId13" name="Button 11">
              <controlPr defaultSize="0" print="0" autoFill="0" autoPict="0" macro="[0]!Button314_Click">
                <anchor moveWithCells="1" sizeWithCells="1">
                  <from>
                    <xdr:col>4</xdr:col>
                    <xdr:colOff>885825</xdr:colOff>
                    <xdr:row>0</xdr:row>
                    <xdr:rowOff>838200</xdr:rowOff>
                  </from>
                  <to>
                    <xdr:col>4</xdr:col>
                    <xdr:colOff>1400175</xdr:colOff>
                    <xdr:row>0</xdr:row>
                    <xdr:rowOff>1057275</xdr:rowOff>
                  </to>
                </anchor>
              </controlPr>
            </control>
          </mc:Choice>
        </mc:AlternateContent>
        <mc:AlternateContent xmlns:mc="http://schemas.openxmlformats.org/markup-compatibility/2006">
          <mc:Choice Requires="x14">
            <control shapeId="196620" r:id="rId14" name="Button 12">
              <controlPr defaultSize="0" print="0" autoFill="0" autoPict="0" macro="[0]!Button315_Click">
                <anchor moveWithCells="1" sizeWithCells="1">
                  <from>
                    <xdr:col>4</xdr:col>
                    <xdr:colOff>1428750</xdr:colOff>
                    <xdr:row>0</xdr:row>
                    <xdr:rowOff>838200</xdr:rowOff>
                  </from>
                  <to>
                    <xdr:col>5</xdr:col>
                    <xdr:colOff>1152525</xdr:colOff>
                    <xdr:row>0</xdr:row>
                    <xdr:rowOff>1057275</xdr:rowOff>
                  </to>
                </anchor>
              </controlPr>
            </control>
          </mc:Choice>
        </mc:AlternateContent>
        <mc:AlternateContent xmlns:mc="http://schemas.openxmlformats.org/markup-compatibility/2006">
          <mc:Choice Requires="x14">
            <control shapeId="196621" r:id="rId15" name="Button 13">
              <controlPr defaultSize="0" print="0" autoFill="0" autoPict="0" macro="[0]!Button316_Click">
                <anchor moveWithCells="1" sizeWithCells="1">
                  <from>
                    <xdr:col>5</xdr:col>
                    <xdr:colOff>1181100</xdr:colOff>
                    <xdr:row>0</xdr:row>
                    <xdr:rowOff>838200</xdr:rowOff>
                  </from>
                  <to>
                    <xdr:col>5</xdr:col>
                    <xdr:colOff>1790700</xdr:colOff>
                    <xdr:row>0</xdr:row>
                    <xdr:rowOff>1057275</xdr:rowOff>
                  </to>
                </anchor>
              </controlPr>
            </control>
          </mc:Choice>
        </mc:AlternateContent>
        <mc:AlternateContent xmlns:mc="http://schemas.openxmlformats.org/markup-compatibility/2006">
          <mc:Choice Requires="x14">
            <control shapeId="196622" r:id="rId16" name="Button 14">
              <controlPr defaultSize="0" print="0" autoFill="0" autoPict="0" macro="[0]!Button317_Click">
                <anchor moveWithCells="1" sizeWithCells="1">
                  <from>
                    <xdr:col>0</xdr:col>
                    <xdr:colOff>419100</xdr:colOff>
                    <xdr:row>0</xdr:row>
                    <xdr:rowOff>542925</xdr:rowOff>
                  </from>
                  <to>
                    <xdr:col>2</xdr:col>
                    <xdr:colOff>695325</xdr:colOff>
                    <xdr:row>0</xdr:row>
                    <xdr:rowOff>781050</xdr:rowOff>
                  </to>
                </anchor>
              </controlPr>
            </control>
          </mc:Choice>
        </mc:AlternateContent>
        <mc:AlternateContent xmlns:mc="http://schemas.openxmlformats.org/markup-compatibility/2006">
          <mc:Choice Requires="x14">
            <control shapeId="196623" r:id="rId17" name="Button 15">
              <controlPr defaultSize="0" print="0" autoFill="0" autoPict="0" macro="[0]!Button318_Click">
                <anchor moveWithCells="1" sizeWithCells="1">
                  <from>
                    <xdr:col>0</xdr:col>
                    <xdr:colOff>400050</xdr:colOff>
                    <xdr:row>0</xdr:row>
                    <xdr:rowOff>1095375</xdr:rowOff>
                  </from>
                  <to>
                    <xdr:col>2</xdr:col>
                    <xdr:colOff>676275</xdr:colOff>
                    <xdr:row>0</xdr:row>
                    <xdr:rowOff>1333500</xdr:rowOff>
                  </to>
                </anchor>
              </controlPr>
            </control>
          </mc:Choice>
        </mc:AlternateContent>
        <mc:AlternateContent xmlns:mc="http://schemas.openxmlformats.org/markup-compatibility/2006">
          <mc:Choice Requires="x14">
            <control shapeId="196624" r:id="rId18" name="Button 16">
              <controlPr defaultSize="0" print="0" autoFill="0" autoPict="0" macro="[0]!Button301_Click">
                <anchor moveWithCells="1" sizeWithCells="1">
                  <from>
                    <xdr:col>4</xdr:col>
                    <xdr:colOff>209550</xdr:colOff>
                    <xdr:row>0</xdr:row>
                    <xdr:rowOff>561975</xdr:rowOff>
                  </from>
                  <to>
                    <xdr:col>4</xdr:col>
                    <xdr:colOff>628650</xdr:colOff>
                    <xdr:row>0</xdr:row>
                    <xdr:rowOff>781050</xdr:rowOff>
                  </to>
                </anchor>
              </controlPr>
            </control>
          </mc:Choice>
        </mc:AlternateContent>
        <mc:AlternateContent xmlns:mc="http://schemas.openxmlformats.org/markup-compatibility/2006">
          <mc:Choice Requires="x14">
            <control shapeId="196625" r:id="rId19" name="Button 17">
              <controlPr defaultSize="0" print="0" autoFill="0" autoPict="0" macro="[0]!Button302_Click">
                <anchor moveWithCells="1" sizeWithCells="1">
                  <from>
                    <xdr:col>4</xdr:col>
                    <xdr:colOff>676275</xdr:colOff>
                    <xdr:row>0</xdr:row>
                    <xdr:rowOff>561975</xdr:rowOff>
                  </from>
                  <to>
                    <xdr:col>5</xdr:col>
                    <xdr:colOff>57150</xdr:colOff>
                    <xdr:row>0</xdr:row>
                    <xdr:rowOff>781050</xdr:rowOff>
                  </to>
                </anchor>
              </controlPr>
            </control>
          </mc:Choice>
        </mc:AlternateContent>
        <mc:AlternateContent xmlns:mc="http://schemas.openxmlformats.org/markup-compatibility/2006">
          <mc:Choice Requires="x14">
            <control shapeId="196626" r:id="rId20" name="Button 18">
              <controlPr defaultSize="0" print="0" autoFill="0" autoPict="0" macro="[0]!Button303_Click">
                <anchor moveWithCells="1" sizeWithCells="1">
                  <from>
                    <xdr:col>5</xdr:col>
                    <xdr:colOff>95250</xdr:colOff>
                    <xdr:row>0</xdr:row>
                    <xdr:rowOff>561975</xdr:rowOff>
                  </from>
                  <to>
                    <xdr:col>5</xdr:col>
                    <xdr:colOff>790575</xdr:colOff>
                    <xdr:row>0</xdr:row>
                    <xdr:rowOff>781050</xdr:rowOff>
                  </to>
                </anchor>
              </controlPr>
            </control>
          </mc:Choice>
        </mc:AlternateContent>
        <mc:AlternateContent xmlns:mc="http://schemas.openxmlformats.org/markup-compatibility/2006">
          <mc:Choice Requires="x14">
            <control shapeId="196627" r:id="rId21" name="Button 19">
              <controlPr defaultSize="0" print="0" autoFill="0" autoPict="0" macro="[0]!Button304_Click">
                <anchor moveWithCells="1" sizeWithCells="1">
                  <from>
                    <xdr:col>5</xdr:col>
                    <xdr:colOff>847725</xdr:colOff>
                    <xdr:row>0</xdr:row>
                    <xdr:rowOff>561975</xdr:rowOff>
                  </from>
                  <to>
                    <xdr:col>5</xdr:col>
                    <xdr:colOff>1781175</xdr:colOff>
                    <xdr:row>0</xdr:row>
                    <xdr:rowOff>781050</xdr:rowOff>
                  </to>
                </anchor>
              </controlPr>
            </control>
          </mc:Choice>
        </mc:AlternateContent>
        <mc:AlternateContent xmlns:mc="http://schemas.openxmlformats.org/markup-compatibility/2006">
          <mc:Choice Requires="x14">
            <control shapeId="196628" r:id="rId22" name="Button 20">
              <controlPr defaultSize="0" print="0" autoFill="0" autoPict="0" macro="[0]!Button319_Click">
                <anchor moveWithCells="1" sizeWithCells="1">
                  <from>
                    <xdr:col>5</xdr:col>
                    <xdr:colOff>1847850</xdr:colOff>
                    <xdr:row>0</xdr:row>
                    <xdr:rowOff>828675</xdr:rowOff>
                  </from>
                  <to>
                    <xdr:col>5</xdr:col>
                    <xdr:colOff>2781300</xdr:colOff>
                    <xdr:row>0</xdr:row>
                    <xdr:rowOff>1057275</xdr:rowOff>
                  </to>
                </anchor>
              </controlPr>
            </control>
          </mc:Choice>
        </mc:AlternateContent>
        <mc:AlternateContent xmlns:mc="http://schemas.openxmlformats.org/markup-compatibility/2006">
          <mc:Choice Requires="x14">
            <control shapeId="196629" r:id="rId23" name="Button 21">
              <controlPr defaultSize="0" print="0" autoFill="0" autoPict="0" macro="[0]!RectangleRoundedCorners9_Click">
                <anchor moveWithCells="1" sizeWithCells="1">
                  <from>
                    <xdr:col>5</xdr:col>
                    <xdr:colOff>1847850</xdr:colOff>
                    <xdr:row>0</xdr:row>
                    <xdr:rowOff>561975</xdr:rowOff>
                  </from>
                  <to>
                    <xdr:col>5</xdr:col>
                    <xdr:colOff>3371850</xdr:colOff>
                    <xdr:row>0</xdr:row>
                    <xdr:rowOff>771525</xdr:rowOff>
                  </to>
                </anchor>
              </controlPr>
            </control>
          </mc:Choice>
        </mc:AlternateContent>
      </controls>
    </mc:Choice>
  </mc:AlternateContent>
  <tableParts count="1">
    <tablePart r:id="rId24"/>
  </tableParts>
</worksheet>
</file>

<file path=xl/worksheets/sheet4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900-000000000000}">
  <sheetPr codeName="Sheet46">
    <tabColor rgb="FF0070C0"/>
  </sheetPr>
  <dimension ref="A1:BJ302"/>
  <sheetViews>
    <sheetView zoomScale="80" zoomScaleNormal="80" workbookViewId="0">
      <selection activeCell="I7" sqref="I7"/>
    </sheetView>
  </sheetViews>
  <sheetFormatPr defaultColWidth="9.140625" defaultRowHeight="15"/>
  <cols>
    <col min="1" max="1" width="9.140625" style="27"/>
    <col min="2" max="2" width="9.5703125" style="27" customWidth="1"/>
    <col min="3" max="3" width="19.42578125" style="68" customWidth="1"/>
    <col min="4" max="4" width="22.5703125" style="68" customWidth="1"/>
    <col min="5" max="5" width="21.42578125" style="68" customWidth="1"/>
    <col min="6" max="6" width="63.5703125" style="68" customWidth="1"/>
    <col min="7" max="7" width="20.42578125" style="68" customWidth="1"/>
    <col min="8" max="8" width="10" style="68" customWidth="1"/>
    <col min="9" max="9" width="11" style="68" customWidth="1"/>
    <col min="10" max="10" width="9.140625" style="68"/>
    <col min="11" max="11" width="11.42578125" style="68" customWidth="1"/>
    <col min="12" max="12" width="22.5703125" style="68" customWidth="1"/>
    <col min="13" max="13" width="9.140625" style="68"/>
    <col min="14" max="14" width="15.28515625" style="68" customWidth="1"/>
    <col min="15" max="18" width="9.140625" style="68"/>
    <col min="19" max="19" width="19.7109375" style="68" customWidth="1"/>
    <col min="20" max="24" width="9.140625" style="27"/>
    <col min="25" max="16384" width="9.140625" style="68"/>
  </cols>
  <sheetData>
    <row r="1" spans="1:62" s="27" customFormat="1" ht="120" customHeight="1">
      <c r="C1" s="51"/>
      <c r="D1" s="389"/>
      <c r="E1" s="389"/>
    </row>
    <row r="2" spans="1:62" s="27" customFormat="1" ht="15" customHeight="1">
      <c r="A2" s="413" t="s">
        <v>861</v>
      </c>
      <c r="B2" s="101"/>
      <c r="C2" s="101"/>
      <c r="D2" s="102"/>
      <c r="E2" s="148"/>
    </row>
    <row r="3" spans="1:62" s="27" customFormat="1">
      <c r="C3" s="51"/>
    </row>
    <row r="4" spans="1:62" ht="51" customHeight="1" thickBot="1">
      <c r="C4" s="253" t="s">
        <v>61</v>
      </c>
      <c r="D4" s="253" t="s">
        <v>30</v>
      </c>
      <c r="E4" s="253" t="s">
        <v>39</v>
      </c>
      <c r="F4" s="253" t="s">
        <v>48</v>
      </c>
      <c r="G4" s="335" t="s">
        <v>82</v>
      </c>
      <c r="H4" s="253" t="s">
        <v>73</v>
      </c>
      <c r="I4" s="253" t="s">
        <v>83</v>
      </c>
      <c r="J4" s="253" t="s">
        <v>65</v>
      </c>
      <c r="K4" s="253" t="s">
        <v>84</v>
      </c>
      <c r="L4" s="253" t="s">
        <v>85</v>
      </c>
      <c r="M4" s="253" t="s">
        <v>86</v>
      </c>
      <c r="N4" s="253" t="s">
        <v>87</v>
      </c>
      <c r="O4" s="253" t="s">
        <v>77</v>
      </c>
      <c r="P4" s="253" t="s">
        <v>78</v>
      </c>
      <c r="Q4" s="253" t="s">
        <v>88</v>
      </c>
      <c r="R4" s="253" t="s">
        <v>94</v>
      </c>
      <c r="S4" s="253" t="s">
        <v>90</v>
      </c>
      <c r="T4" s="335" t="s">
        <v>93</v>
      </c>
      <c r="Y4" s="27"/>
      <c r="Z4" s="27"/>
      <c r="AA4" s="27"/>
      <c r="AB4" s="27"/>
      <c r="AC4" s="27"/>
      <c r="AD4" s="27"/>
      <c r="AE4" s="27"/>
      <c r="AF4" s="27"/>
      <c r="AG4" s="27"/>
      <c r="AH4" s="27"/>
      <c r="AI4" s="27"/>
      <c r="AJ4" s="27"/>
      <c r="AK4" s="27"/>
      <c r="AL4" s="27"/>
      <c r="AM4" s="27"/>
      <c r="AN4" s="27"/>
      <c r="AO4" s="27"/>
      <c r="AP4" s="27"/>
      <c r="AQ4" s="27"/>
      <c r="AR4" s="27"/>
      <c r="AS4" s="27"/>
      <c r="AT4" s="27"/>
      <c r="AU4" s="27"/>
      <c r="AV4" s="27"/>
      <c r="AW4" s="27"/>
      <c r="AX4" s="27"/>
      <c r="AY4" s="27"/>
      <c r="AZ4" s="27"/>
      <c r="BA4" s="27"/>
      <c r="BB4" s="27"/>
      <c r="BC4" s="27"/>
      <c r="BD4" s="27"/>
      <c r="BE4" s="27"/>
      <c r="BF4" s="27"/>
      <c r="BG4" s="27"/>
      <c r="BH4" s="27"/>
      <c r="BI4" s="27"/>
      <c r="BJ4" s="27"/>
    </row>
    <row r="5" spans="1:62" ht="15.75" thickTop="1">
      <c r="A5" s="80" t="e">
        <f>$C5&amp;#REF!&amp;F5</f>
        <v>#REF!</v>
      </c>
      <c r="C5"/>
      <c r="D5"/>
      <c r="E5"/>
      <c r="F5"/>
      <c r="G5" s="220"/>
      <c r="H5" s="333"/>
      <c r="J5" s="68" t="str">
        <f>IF(TRACTest334[[#This Row],[Type of water body]]&lt;&gt;"",(IFERROR(VLOOKUP("*"&amp;'Reference information'!$E$14&amp;"*"&amp;TRACTest334[[#This Row],[Substance]],SubstancesW,14,FALSE),"")),"")</f>
        <v/>
      </c>
      <c r="K5" s="146" t="str">
        <f>IF(ISBLANK(TRACTest334[[#This Row],[Annual Average Background conc (ug/l)]]),"",IF(TRACTest334[[#This Row],[Annual Average Background conc (ug/l)]]=0,"",IF(TRACTest334[[#This Row],[Annual Average Background conc (ug/l)]]=0,"",IFERROR((TRACTest334[[#This Row],[PEC (ug/l)]]-TRACTest334[[#This Row],[Annual Average Background conc (ug/l)]])/TRACTest334[[#This Row],[Annual EQS (ug/l)]],""))))</f>
        <v/>
      </c>
      <c r="L5" t="str">
        <f>IF(TRACTest334[[#This Row],[Type of water body]]&lt;&gt;"",(IF(ISBLANK(G5),"NO BC",IF(G5=0,"NO BC",IF(ISNUMBER(TRACTest334[[#This Row],[(PEC-BC)/EQS]]),IF(TRACTest334[[#This Row],[(PEC-BC)/EQS]]&gt;0.1,"fail","pass"),"pass")))),"")</f>
        <v/>
      </c>
      <c r="M5"/>
      <c r="N5" s="68" t="str">
        <f>IF(TRACTest334[[#This Row],[Type of water body]]&lt;&gt;"",(IF(TRACTest334[[#This Row],[Test 3 - (PEC-BC)/EQS&gt;10% annual EQS]]="NO BC","NO BC",IF(ISNUMBER(TRACTest334[[#This Row],[%PEC EQS %]]),IF(TRACTest334[[#This Row],[%PEC EQS %]]&gt;1,"fail","pass"),"pass"))),"")</f>
        <v/>
      </c>
      <c r="O5" s="68" t="str">
        <f>IF(TRACTest334[[#This Row],[Type of water body]]&lt;&gt;"",(IFERROR(VLOOKUP("*"&amp;'Reference information'!$E$14&amp;"*"&amp;TRACTest334[[#This Row],[Substance]],SubstancesW,13,FALSE),"")),"")</f>
        <v/>
      </c>
      <c r="P5" s="68" t="str">
        <f>IF(TRACTest334[[#This Row],[Type of water body]]&lt;&gt;"",(IFERROR(VLOOKUP(TRACTest334[[#This Row],[Substance]],'1WatoT2'!$F$5:P$100,8,FALSE),"")),"")</f>
        <v/>
      </c>
      <c r="Q5" s="68" t="str">
        <f>IF(ISNUMBER(TRACTest334[[#This Row],[Annual Average Background conc (ug/l)]]),IFERROR(TRACTest334[[#This Row],[PC (max) (ug/l)]]+TRACTest334[[#This Row],[Annual Average Background conc (ug/l)]],""),"")</f>
        <v/>
      </c>
      <c r="R5" s="68" t="str">
        <f>IFERROR(TRACTest334[[#This Row],[PEC Max (ug/l)]]/SUBSTITUTE(SUBSTITUTE(SUBSTITUTE(TRACTest334[[#This Row],[Annual EQS (ug/l)]]," (bioavailable)","")," (PNEC)","")," (95th %ile)",""),"")</f>
        <v/>
      </c>
      <c r="S5" s="68" t="str">
        <f>IF(TRACTest334[[#This Row],[Type of water body]]&lt;&gt;"",(IF(TRACTest334[[#This Row],[Test 3 - (PEC-BC)/EQS&gt;10% annual EQS]]="NO BC","NO BC",IF(ISNUMBER(TRACTest334[[#This Row],[%PEC of MAC %]]),IF(TRACTest334[[#This Row],[%PEC of MAC %]]&gt;1,"fail","pass"),"pass"))),"")</f>
        <v/>
      </c>
      <c r="T5" s="366"/>
      <c r="Y5" s="27"/>
      <c r="Z5" s="27"/>
      <c r="AA5" s="27"/>
      <c r="AB5" s="27"/>
      <c r="AC5" s="27"/>
      <c r="AD5" s="27"/>
      <c r="AE5" s="27"/>
      <c r="AF5" s="27"/>
      <c r="AG5" s="27"/>
      <c r="AH5" s="27"/>
      <c r="AI5" s="27"/>
      <c r="AJ5" s="27"/>
      <c r="AK5" s="27"/>
      <c r="AL5" s="27"/>
      <c r="AM5" s="27"/>
      <c r="AN5" s="27"/>
      <c r="AO5" s="27"/>
      <c r="AP5" s="27"/>
      <c r="AQ5" s="27"/>
      <c r="AR5" s="27"/>
      <c r="AS5" s="27"/>
      <c r="AT5" s="27"/>
      <c r="AU5" s="27"/>
      <c r="AV5" s="27"/>
      <c r="AW5" s="27"/>
      <c r="AX5" s="27"/>
      <c r="AY5" s="27"/>
      <c r="AZ5" s="27"/>
      <c r="BA5" s="27"/>
      <c r="BB5" s="27"/>
      <c r="BC5" s="27"/>
      <c r="BD5" s="27"/>
      <c r="BE5" s="27"/>
      <c r="BF5" s="27"/>
      <c r="BG5" s="27"/>
      <c r="BH5" s="27"/>
      <c r="BI5" s="27"/>
      <c r="BJ5" s="27"/>
    </row>
    <row r="6" spans="1:62">
      <c r="A6" s="119" t="str">
        <f ca="1">CONCATENATE(INDIRECT("C"&amp;Variables!BL7),INDIRECT("F"&amp;Variables!BL7),INDIRECT("J"&amp;Variables!BL7))</f>
        <v/>
      </c>
      <c r="C6" s="27"/>
      <c r="D6" s="27"/>
      <c r="E6" s="27"/>
      <c r="F6" s="27"/>
      <c r="G6" s="27"/>
      <c r="H6" s="27"/>
      <c r="I6" s="27"/>
      <c r="J6" s="27"/>
      <c r="K6" s="27"/>
      <c r="L6" s="27"/>
      <c r="M6" s="27"/>
      <c r="N6" s="27"/>
      <c r="O6" s="27"/>
      <c r="P6" s="27"/>
      <c r="Q6" s="27"/>
      <c r="R6" s="27"/>
      <c r="S6" s="27"/>
      <c r="Y6" s="27"/>
      <c r="Z6" s="27"/>
      <c r="AA6" s="27"/>
      <c r="AB6" s="27"/>
      <c r="AC6" s="27"/>
      <c r="AD6" s="27"/>
      <c r="AE6" s="27"/>
      <c r="AF6" s="27"/>
      <c r="AG6" s="27"/>
      <c r="AH6" s="27"/>
      <c r="AI6" s="27"/>
      <c r="AJ6" s="27"/>
      <c r="AK6" s="27"/>
      <c r="AL6" s="27"/>
      <c r="AM6" s="27"/>
      <c r="AN6" s="27"/>
      <c r="AO6" s="27"/>
      <c r="AP6" s="27"/>
      <c r="AQ6" s="27"/>
      <c r="AR6" s="27"/>
      <c r="AS6" s="27"/>
      <c r="AT6" s="27"/>
      <c r="AU6" s="27"/>
      <c r="AV6" s="27"/>
      <c r="AW6" s="27"/>
      <c r="AX6" s="27"/>
      <c r="AY6" s="27"/>
      <c r="AZ6" s="27"/>
      <c r="BA6" s="27"/>
      <c r="BB6" s="27"/>
      <c r="BC6" s="27"/>
      <c r="BD6" s="27"/>
      <c r="BE6" s="27"/>
      <c r="BF6" s="27"/>
      <c r="BG6" s="27"/>
      <c r="BH6" s="27"/>
      <c r="BI6" s="27"/>
      <c r="BJ6" s="27"/>
    </row>
    <row r="7" spans="1:62">
      <c r="A7" s="119" t="str">
        <f ca="1">CONCATENATE(INDIRECT("C"&amp;Variables!BL8),INDIRECT("F"&amp;Variables!BL8),INDIRECT("J"&amp;Variables!BL8))</f>
        <v/>
      </c>
      <c r="C7" s="27"/>
      <c r="D7" s="27"/>
      <c r="E7" s="27"/>
      <c r="F7" s="27"/>
      <c r="G7" s="27"/>
      <c r="H7" s="27"/>
      <c r="I7" s="27"/>
      <c r="J7" s="27"/>
      <c r="K7" s="27"/>
      <c r="L7" s="27"/>
      <c r="M7" s="27"/>
      <c r="N7" s="27"/>
      <c r="O7" s="27"/>
      <c r="P7" s="27"/>
      <c r="Q7" s="27"/>
      <c r="R7" s="27"/>
      <c r="S7" s="27"/>
      <c r="Y7" s="27"/>
      <c r="Z7" s="27"/>
      <c r="AA7" s="27"/>
      <c r="AB7" s="27"/>
      <c r="AC7" s="27"/>
      <c r="AD7" s="27"/>
      <c r="AE7" s="27"/>
      <c r="AF7" s="27"/>
      <c r="AG7" s="27"/>
      <c r="AH7" s="27"/>
      <c r="AI7" s="27"/>
      <c r="AJ7" s="27"/>
      <c r="AK7" s="27"/>
      <c r="AL7" s="27"/>
      <c r="AM7" s="27"/>
      <c r="AN7" s="27"/>
      <c r="AO7" s="27"/>
      <c r="AP7" s="27"/>
      <c r="AQ7" s="27"/>
      <c r="AR7" s="27"/>
      <c r="AS7" s="27"/>
      <c r="AT7" s="27"/>
      <c r="AU7" s="27"/>
      <c r="AV7" s="27"/>
      <c r="AW7" s="27"/>
      <c r="AX7" s="27"/>
      <c r="AY7" s="27"/>
      <c r="AZ7" s="27"/>
      <c r="BA7" s="27"/>
      <c r="BB7" s="27"/>
      <c r="BC7" s="27"/>
      <c r="BD7" s="27"/>
      <c r="BE7" s="27"/>
      <c r="BF7" s="27"/>
      <c r="BG7" s="27"/>
      <c r="BH7" s="27"/>
      <c r="BI7" s="27"/>
      <c r="BJ7" s="27"/>
    </row>
    <row r="8" spans="1:62">
      <c r="A8" s="119" t="str">
        <f ca="1">CONCATENATE(INDIRECT("C"&amp;Variables!BL9),INDIRECT("F"&amp;Variables!BL9),INDIRECT("J"&amp;Variables!BL9))</f>
        <v/>
      </c>
      <c r="C8" s="27"/>
      <c r="D8" s="27"/>
      <c r="E8" s="27"/>
      <c r="F8" s="27"/>
      <c r="G8" s="27"/>
      <c r="H8" s="27"/>
      <c r="I8" s="27"/>
      <c r="J8" s="27"/>
      <c r="K8" s="27"/>
      <c r="L8" s="27"/>
      <c r="M8" s="27"/>
      <c r="N8" s="27"/>
      <c r="O8" s="27"/>
      <c r="P8" s="27"/>
      <c r="Q8" s="27"/>
      <c r="R8" s="27"/>
      <c r="S8" s="27"/>
      <c r="Y8" s="27"/>
      <c r="Z8" s="27"/>
      <c r="AA8" s="27"/>
      <c r="AB8" s="27"/>
      <c r="AC8" s="27"/>
      <c r="AD8" s="27"/>
      <c r="AE8" s="27"/>
      <c r="AF8" s="27"/>
      <c r="AG8" s="27"/>
      <c r="AH8" s="27"/>
      <c r="AI8" s="27"/>
      <c r="AJ8" s="27"/>
      <c r="AK8" s="27"/>
      <c r="AL8" s="27"/>
      <c r="AM8" s="27"/>
      <c r="AN8" s="27"/>
      <c r="AO8" s="27"/>
      <c r="AP8" s="27"/>
      <c r="AQ8" s="27"/>
      <c r="AR8" s="27"/>
      <c r="AS8" s="27"/>
      <c r="AT8" s="27"/>
      <c r="AU8" s="27"/>
      <c r="AV8" s="27"/>
      <c r="AW8" s="27"/>
      <c r="AX8" s="27"/>
      <c r="AY8" s="27"/>
      <c r="AZ8" s="27"/>
      <c r="BA8" s="27"/>
      <c r="BB8" s="27"/>
      <c r="BC8" s="27"/>
      <c r="BD8" s="27"/>
      <c r="BE8" s="27"/>
      <c r="BF8" s="27"/>
      <c r="BG8" s="27"/>
      <c r="BH8" s="27"/>
      <c r="BI8" s="27"/>
      <c r="BJ8" s="27"/>
    </row>
    <row r="9" spans="1:62">
      <c r="A9" s="119" t="str">
        <f ca="1">CONCATENATE(INDIRECT("C"&amp;Variables!BL10),INDIRECT("F"&amp;Variables!BL10),INDIRECT("J"&amp;Variables!BL10))</f>
        <v/>
      </c>
      <c r="C9" s="27"/>
      <c r="D9" s="27"/>
      <c r="E9" s="27"/>
      <c r="F9" s="27"/>
      <c r="G9" s="27"/>
      <c r="H9" s="27"/>
      <c r="I9" s="27"/>
      <c r="J9" s="27"/>
      <c r="K9" s="27"/>
      <c r="L9" s="27"/>
      <c r="M9" s="27"/>
      <c r="N9" s="27"/>
      <c r="O9" s="27"/>
      <c r="P9" s="27"/>
      <c r="Q9" s="27"/>
      <c r="R9" s="27"/>
      <c r="S9" s="27"/>
      <c r="Y9" s="27"/>
      <c r="Z9" s="27"/>
      <c r="AA9" s="27"/>
      <c r="AB9" s="27"/>
      <c r="AC9" s="27"/>
      <c r="AD9" s="27"/>
      <c r="AE9" s="27"/>
      <c r="AF9" s="27"/>
      <c r="AG9" s="27"/>
      <c r="AH9" s="27"/>
      <c r="AI9" s="27"/>
      <c r="AJ9" s="27"/>
      <c r="AK9" s="27"/>
      <c r="AL9" s="27"/>
      <c r="AM9" s="27"/>
      <c r="AN9" s="27"/>
      <c r="AO9" s="27"/>
      <c r="AP9" s="27"/>
      <c r="AQ9" s="27"/>
      <c r="AR9" s="27"/>
      <c r="AS9" s="27"/>
      <c r="AT9" s="27"/>
      <c r="AU9" s="27"/>
      <c r="AV9" s="27"/>
      <c r="AW9" s="27"/>
      <c r="AX9" s="27"/>
      <c r="AY9" s="27"/>
      <c r="AZ9" s="27"/>
      <c r="BA9" s="27"/>
      <c r="BB9" s="27"/>
      <c r="BC9" s="27"/>
      <c r="BD9" s="27"/>
      <c r="BE9" s="27"/>
      <c r="BF9" s="27"/>
      <c r="BG9" s="27"/>
      <c r="BH9" s="27"/>
      <c r="BI9" s="27"/>
      <c r="BJ9" s="27"/>
    </row>
    <row r="10" spans="1:62">
      <c r="A10" s="119" t="str">
        <f ca="1">CONCATENATE(INDIRECT("C"&amp;Variables!BL11),INDIRECT("F"&amp;Variables!BL11),INDIRECT("J"&amp;Variables!BL11))</f>
        <v/>
      </c>
      <c r="C10" s="27"/>
      <c r="D10" s="27"/>
      <c r="E10" s="27"/>
      <c r="F10" s="27"/>
      <c r="G10" s="27"/>
      <c r="H10" s="27"/>
      <c r="I10" s="27"/>
      <c r="J10" s="27"/>
      <c r="K10" s="27"/>
      <c r="L10" s="27"/>
      <c r="M10" s="27"/>
      <c r="N10" s="27"/>
      <c r="O10" s="27"/>
      <c r="P10" s="27"/>
      <c r="Q10" s="27"/>
      <c r="R10" s="27"/>
      <c r="S10" s="27"/>
      <c r="Y10" s="27"/>
      <c r="Z10" s="27"/>
      <c r="AA10" s="27"/>
      <c r="AB10" s="27"/>
      <c r="AC10" s="27"/>
      <c r="AD10" s="27"/>
      <c r="AE10" s="27"/>
      <c r="AF10" s="27"/>
      <c r="AG10" s="27"/>
      <c r="AH10" s="27"/>
      <c r="AI10" s="27"/>
      <c r="AJ10" s="27"/>
      <c r="AK10" s="27"/>
      <c r="AL10" s="27"/>
      <c r="AM10" s="27"/>
      <c r="AN10" s="27"/>
      <c r="AO10" s="27"/>
      <c r="AP10" s="27"/>
      <c r="AQ10" s="27"/>
      <c r="AR10" s="27"/>
      <c r="AS10" s="27"/>
      <c r="AT10" s="27"/>
      <c r="AU10" s="27"/>
      <c r="AV10" s="27"/>
      <c r="AW10" s="27"/>
      <c r="AX10" s="27"/>
      <c r="AY10" s="27"/>
      <c r="AZ10" s="27"/>
      <c r="BA10" s="27"/>
      <c r="BB10" s="27"/>
      <c r="BC10" s="27"/>
      <c r="BD10" s="27"/>
      <c r="BE10" s="27"/>
      <c r="BF10" s="27"/>
      <c r="BG10" s="27"/>
      <c r="BH10" s="27"/>
      <c r="BI10" s="27"/>
      <c r="BJ10" s="27"/>
    </row>
    <row r="11" spans="1:62">
      <c r="A11" s="119" t="str">
        <f ca="1">CONCATENATE(INDIRECT("C"&amp;Variables!BL12),INDIRECT("F"&amp;Variables!BL12),INDIRECT("J"&amp;Variables!BL12))</f>
        <v/>
      </c>
      <c r="C11" s="27"/>
      <c r="D11" s="27"/>
      <c r="E11" s="27"/>
      <c r="F11" s="27"/>
      <c r="G11" s="27"/>
      <c r="H11" s="27"/>
      <c r="I11" s="27"/>
      <c r="J11" s="27"/>
      <c r="K11" s="27"/>
      <c r="L11" s="27"/>
      <c r="M11" s="27"/>
      <c r="N11" s="27"/>
      <c r="O11" s="27"/>
      <c r="P11" s="27"/>
      <c r="Q11" s="27"/>
      <c r="R11" s="27"/>
      <c r="S11" s="27"/>
      <c r="Y11" s="27"/>
      <c r="Z11" s="27"/>
      <c r="AA11" s="27"/>
      <c r="AB11" s="27"/>
      <c r="AC11" s="27"/>
      <c r="AD11" s="27"/>
      <c r="AE11" s="27"/>
      <c r="AF11" s="27"/>
      <c r="AG11" s="27"/>
      <c r="AH11" s="27"/>
      <c r="AI11" s="27"/>
      <c r="AJ11" s="27"/>
      <c r="AK11" s="27"/>
      <c r="AL11" s="27"/>
      <c r="AM11" s="27"/>
      <c r="AN11" s="27"/>
      <c r="AO11" s="27"/>
      <c r="AP11" s="27"/>
      <c r="AQ11" s="27"/>
      <c r="AR11" s="27"/>
      <c r="AS11" s="27"/>
      <c r="AT11" s="27"/>
      <c r="AU11" s="27"/>
      <c r="AV11" s="27"/>
      <c r="AW11" s="27"/>
      <c r="AX11" s="27"/>
      <c r="AY11" s="27"/>
      <c r="AZ11" s="27"/>
      <c r="BA11" s="27"/>
      <c r="BB11" s="27"/>
      <c r="BC11" s="27"/>
      <c r="BD11" s="27"/>
      <c r="BE11" s="27"/>
      <c r="BF11" s="27"/>
      <c r="BG11" s="27"/>
      <c r="BH11" s="27"/>
      <c r="BI11" s="27"/>
      <c r="BJ11" s="27"/>
    </row>
    <row r="12" spans="1:62">
      <c r="A12" s="119" t="str">
        <f ca="1">CONCATENATE(INDIRECT("C"&amp;Variables!BL13),INDIRECT("F"&amp;Variables!BL13),INDIRECT("J"&amp;Variables!BL13))</f>
        <v/>
      </c>
      <c r="C12" s="27"/>
      <c r="D12" s="27"/>
      <c r="E12" s="27"/>
      <c r="F12" s="27"/>
      <c r="G12" s="27"/>
      <c r="H12" s="27"/>
      <c r="I12" s="27"/>
      <c r="J12" s="27"/>
      <c r="K12" s="27"/>
      <c r="L12" s="27"/>
      <c r="M12" s="27"/>
      <c r="N12" s="27"/>
      <c r="O12" s="27"/>
      <c r="P12" s="27"/>
      <c r="Q12" s="27"/>
      <c r="R12" s="27"/>
      <c r="S12" s="27"/>
      <c r="Y12" s="27"/>
      <c r="Z12" s="27"/>
      <c r="AA12" s="27"/>
      <c r="AB12" s="27"/>
      <c r="AC12" s="27"/>
      <c r="AD12" s="27"/>
      <c r="AE12" s="27"/>
      <c r="AF12" s="27"/>
      <c r="AG12" s="27"/>
      <c r="AH12" s="27"/>
      <c r="AI12" s="27"/>
      <c r="AJ12" s="27"/>
      <c r="AK12" s="27"/>
      <c r="AL12" s="27"/>
      <c r="AM12" s="27"/>
      <c r="AN12" s="27"/>
      <c r="AO12" s="27"/>
      <c r="AP12" s="27"/>
      <c r="AQ12" s="27"/>
      <c r="AR12" s="27"/>
      <c r="AS12" s="27"/>
      <c r="AT12" s="27"/>
      <c r="AU12" s="27"/>
      <c r="AV12" s="27"/>
      <c r="AW12" s="27"/>
      <c r="AX12" s="27"/>
      <c r="AY12" s="27"/>
      <c r="AZ12" s="27"/>
      <c r="BA12" s="27"/>
      <c r="BB12" s="27"/>
      <c r="BC12" s="27"/>
      <c r="BD12" s="27"/>
      <c r="BE12" s="27"/>
      <c r="BF12" s="27"/>
      <c r="BG12" s="27"/>
      <c r="BH12" s="27"/>
      <c r="BI12" s="27"/>
      <c r="BJ12" s="27"/>
    </row>
    <row r="13" spans="1:62">
      <c r="A13" s="119" t="str">
        <f ca="1">CONCATENATE(INDIRECT("C"&amp;Variables!BL14),INDIRECT("F"&amp;Variables!BL14),INDIRECT("J"&amp;Variables!BL14))</f>
        <v/>
      </c>
      <c r="C13" s="27"/>
      <c r="D13" s="27"/>
      <c r="E13" s="27"/>
      <c r="F13" s="27"/>
      <c r="G13" s="27"/>
      <c r="H13" s="27"/>
      <c r="I13" s="27"/>
      <c r="J13" s="27"/>
      <c r="K13" s="27"/>
      <c r="L13" s="27"/>
      <c r="M13" s="27"/>
      <c r="N13" s="27"/>
      <c r="O13" s="27"/>
      <c r="P13" s="27"/>
      <c r="Q13" s="27"/>
      <c r="R13" s="27"/>
      <c r="S13" s="27"/>
      <c r="Y13" s="27"/>
      <c r="Z13" s="27"/>
      <c r="AA13" s="27"/>
      <c r="AB13" s="27"/>
      <c r="AC13" s="27"/>
      <c r="AD13" s="27"/>
      <c r="AE13" s="27"/>
      <c r="AF13" s="27"/>
      <c r="AG13" s="27"/>
      <c r="AH13" s="27"/>
      <c r="AI13" s="27"/>
      <c r="AJ13" s="27"/>
      <c r="AK13" s="27"/>
      <c r="AL13" s="27"/>
      <c r="AM13" s="27"/>
      <c r="AN13" s="27"/>
      <c r="AO13" s="27"/>
      <c r="AP13" s="27"/>
      <c r="AQ13" s="27"/>
      <c r="AR13" s="27"/>
      <c r="AS13" s="27"/>
      <c r="AT13" s="27"/>
      <c r="AU13" s="27"/>
      <c r="AV13" s="27"/>
      <c r="AW13" s="27"/>
      <c r="AX13" s="27"/>
      <c r="AY13" s="27"/>
      <c r="AZ13" s="27"/>
      <c r="BA13" s="27"/>
      <c r="BB13" s="27"/>
      <c r="BC13" s="27"/>
      <c r="BD13" s="27"/>
      <c r="BE13" s="27"/>
      <c r="BF13" s="27"/>
      <c r="BG13" s="27"/>
      <c r="BH13" s="27"/>
      <c r="BI13" s="27"/>
      <c r="BJ13" s="27"/>
    </row>
    <row r="14" spans="1:62">
      <c r="A14" s="119" t="str">
        <f ca="1">CONCATENATE(INDIRECT("C"&amp;Variables!BL15),INDIRECT("F"&amp;Variables!BL15),INDIRECT("J"&amp;Variables!BL15))</f>
        <v/>
      </c>
      <c r="C14" s="27"/>
      <c r="D14" s="27"/>
      <c r="E14" s="27"/>
      <c r="F14" s="27"/>
      <c r="G14" s="27"/>
      <c r="H14" s="27"/>
      <c r="I14" s="27"/>
      <c r="J14" s="27"/>
      <c r="K14" s="27"/>
      <c r="L14" s="27"/>
      <c r="M14" s="27"/>
      <c r="N14" s="27"/>
      <c r="O14" s="27"/>
      <c r="P14" s="27"/>
      <c r="Q14" s="27"/>
      <c r="R14" s="27"/>
      <c r="S14" s="27"/>
      <c r="Y14" s="27"/>
      <c r="Z14" s="27"/>
      <c r="AA14" s="27"/>
      <c r="AB14" s="27"/>
      <c r="AC14" s="27"/>
      <c r="AD14" s="27"/>
      <c r="AE14" s="27"/>
      <c r="AF14" s="27"/>
      <c r="AG14" s="27"/>
      <c r="AH14" s="27"/>
      <c r="AI14" s="27"/>
      <c r="AJ14" s="27"/>
      <c r="AK14" s="27"/>
      <c r="AL14" s="27"/>
      <c r="AM14" s="27"/>
      <c r="AN14" s="27"/>
      <c r="AO14" s="27"/>
      <c r="AP14" s="27"/>
      <c r="AQ14" s="27"/>
      <c r="AR14" s="27"/>
      <c r="AS14" s="27"/>
      <c r="AT14" s="27"/>
      <c r="AU14" s="27"/>
      <c r="AV14" s="27"/>
      <c r="AW14" s="27"/>
      <c r="AX14" s="27"/>
      <c r="AY14" s="27"/>
      <c r="AZ14" s="27"/>
      <c r="BA14" s="27"/>
      <c r="BB14" s="27"/>
      <c r="BC14" s="27"/>
      <c r="BD14" s="27"/>
      <c r="BE14" s="27"/>
      <c r="BF14" s="27"/>
      <c r="BG14" s="27"/>
      <c r="BH14" s="27"/>
      <c r="BI14" s="27"/>
      <c r="BJ14" s="27"/>
    </row>
    <row r="15" spans="1:62">
      <c r="A15" s="119" t="str">
        <f ca="1">CONCATENATE(INDIRECT("C"&amp;Variables!BL16),INDIRECT("F"&amp;Variables!BL16),INDIRECT("J"&amp;Variables!BL16))</f>
        <v/>
      </c>
      <c r="C15" s="27"/>
      <c r="D15" s="27"/>
      <c r="E15" s="27"/>
      <c r="F15" s="27"/>
      <c r="G15" s="27"/>
      <c r="H15" s="27"/>
      <c r="I15" s="27"/>
      <c r="J15" s="27"/>
      <c r="K15" s="27"/>
      <c r="L15" s="27"/>
      <c r="M15" s="27"/>
      <c r="N15" s="27"/>
      <c r="O15" s="27"/>
      <c r="P15" s="27"/>
      <c r="Q15" s="27"/>
      <c r="R15" s="27"/>
      <c r="S15" s="27"/>
      <c r="Y15" s="27"/>
      <c r="Z15" s="27"/>
      <c r="AA15" s="27"/>
      <c r="AB15" s="27"/>
      <c r="AC15" s="27"/>
      <c r="AD15" s="27"/>
      <c r="AE15" s="27"/>
      <c r="AF15" s="27"/>
      <c r="AG15" s="27"/>
      <c r="AH15" s="27"/>
      <c r="AI15" s="27"/>
      <c r="AJ15" s="27"/>
      <c r="AK15" s="27"/>
      <c r="AL15" s="27"/>
      <c r="AM15" s="27"/>
      <c r="AN15" s="27"/>
      <c r="AO15" s="27"/>
      <c r="AP15" s="27"/>
      <c r="AQ15" s="27"/>
      <c r="AR15" s="27"/>
      <c r="AS15" s="27"/>
      <c r="AT15" s="27"/>
      <c r="AU15" s="27"/>
      <c r="AV15" s="27"/>
      <c r="AW15" s="27"/>
      <c r="AX15" s="27"/>
      <c r="AY15" s="27"/>
      <c r="AZ15" s="27"/>
      <c r="BA15" s="27"/>
      <c r="BB15" s="27"/>
      <c r="BC15" s="27"/>
      <c r="BD15" s="27"/>
      <c r="BE15" s="27"/>
      <c r="BF15" s="27"/>
      <c r="BG15" s="27"/>
      <c r="BH15" s="27"/>
      <c r="BI15" s="27"/>
      <c r="BJ15" s="27"/>
    </row>
    <row r="16" spans="1:62">
      <c r="A16" s="119" t="str">
        <f ca="1">CONCATENATE(INDIRECT("C"&amp;Variables!BL17),INDIRECT("F"&amp;Variables!BL17),INDIRECT("J"&amp;Variables!BL17))</f>
        <v/>
      </c>
      <c r="C16" s="27"/>
      <c r="D16" s="27"/>
      <c r="E16" s="27"/>
      <c r="F16" s="27"/>
      <c r="G16" s="27"/>
      <c r="H16" s="27"/>
      <c r="I16" s="27"/>
      <c r="J16" s="27"/>
      <c r="K16" s="27"/>
      <c r="L16" s="27"/>
      <c r="M16" s="27"/>
      <c r="N16" s="27"/>
      <c r="O16" s="27"/>
      <c r="P16" s="27"/>
      <c r="Q16" s="27"/>
      <c r="R16" s="27"/>
      <c r="S16" s="27"/>
      <c r="Y16" s="27"/>
      <c r="Z16" s="27"/>
      <c r="AA16" s="27"/>
      <c r="AB16" s="27"/>
      <c r="AC16" s="27"/>
      <c r="AD16" s="27"/>
      <c r="AE16" s="27"/>
      <c r="AF16" s="27"/>
      <c r="AG16" s="27"/>
      <c r="AH16" s="27"/>
      <c r="AI16" s="27"/>
      <c r="AJ16" s="27"/>
      <c r="AK16" s="27"/>
      <c r="AL16" s="27"/>
      <c r="AM16" s="27"/>
      <c r="AN16" s="27"/>
      <c r="AO16" s="27"/>
      <c r="AP16" s="27"/>
      <c r="AQ16" s="27"/>
      <c r="AR16" s="27"/>
      <c r="AS16" s="27"/>
      <c r="AT16" s="27"/>
      <c r="AU16" s="27"/>
      <c r="AV16" s="27"/>
      <c r="AW16" s="27"/>
      <c r="AX16" s="27"/>
      <c r="AY16" s="27"/>
      <c r="AZ16" s="27"/>
      <c r="BA16" s="27"/>
      <c r="BB16" s="27"/>
      <c r="BC16" s="27"/>
      <c r="BD16" s="27"/>
      <c r="BE16" s="27"/>
      <c r="BF16" s="27"/>
      <c r="BG16" s="27"/>
      <c r="BH16" s="27"/>
      <c r="BI16" s="27"/>
      <c r="BJ16" s="27"/>
    </row>
    <row r="17" spans="1:62">
      <c r="A17" s="119" t="str">
        <f ca="1">CONCATENATE(INDIRECT("C"&amp;Variables!BL18),INDIRECT("F"&amp;Variables!BL18),INDIRECT("J"&amp;Variables!BL18))</f>
        <v/>
      </c>
      <c r="C17" s="27"/>
      <c r="D17" s="27"/>
      <c r="E17" s="27"/>
      <c r="F17" s="27"/>
      <c r="G17" s="27"/>
      <c r="H17" s="27"/>
      <c r="I17" s="27"/>
      <c r="J17" s="27"/>
      <c r="K17" s="27"/>
      <c r="L17" s="27"/>
      <c r="M17" s="27"/>
      <c r="N17" s="27"/>
      <c r="O17" s="27"/>
      <c r="P17" s="27"/>
      <c r="Q17" s="27"/>
      <c r="R17" s="27"/>
      <c r="S17" s="27"/>
      <c r="Y17" s="27"/>
      <c r="Z17" s="27"/>
      <c r="AA17" s="27"/>
      <c r="AB17" s="27"/>
      <c r="AC17" s="27"/>
      <c r="AD17" s="27"/>
      <c r="AE17" s="27"/>
      <c r="AF17" s="27"/>
      <c r="AG17" s="27"/>
      <c r="AH17" s="27"/>
      <c r="AI17" s="27"/>
      <c r="AJ17" s="27"/>
      <c r="AK17" s="27"/>
      <c r="AL17" s="27"/>
      <c r="AM17" s="27"/>
      <c r="AN17" s="27"/>
      <c r="AO17" s="27"/>
      <c r="AP17" s="27"/>
      <c r="AQ17" s="27"/>
      <c r="AR17" s="27"/>
      <c r="AS17" s="27"/>
      <c r="AT17" s="27"/>
      <c r="AU17" s="27"/>
      <c r="AV17" s="27"/>
      <c r="AW17" s="27"/>
      <c r="AX17" s="27"/>
      <c r="AY17" s="27"/>
      <c r="AZ17" s="27"/>
      <c r="BA17" s="27"/>
      <c r="BB17" s="27"/>
      <c r="BC17" s="27"/>
      <c r="BD17" s="27"/>
      <c r="BE17" s="27"/>
      <c r="BF17" s="27"/>
      <c r="BG17" s="27"/>
      <c r="BH17" s="27"/>
      <c r="BI17" s="27"/>
      <c r="BJ17" s="27"/>
    </row>
    <row r="18" spans="1:62">
      <c r="A18" s="119" t="str">
        <f ca="1">CONCATENATE(INDIRECT("C"&amp;Variables!BL19),INDIRECT("F"&amp;Variables!BL19),INDIRECT("J"&amp;Variables!BL19))</f>
        <v/>
      </c>
      <c r="C18" s="27"/>
      <c r="D18" s="27"/>
      <c r="E18" s="27"/>
      <c r="F18" s="27"/>
      <c r="G18" s="27"/>
      <c r="H18" s="27"/>
      <c r="I18" s="27"/>
      <c r="J18" s="27"/>
      <c r="K18" s="27"/>
      <c r="L18" s="27"/>
      <c r="M18" s="27"/>
      <c r="N18" s="27"/>
      <c r="O18" s="27"/>
      <c r="P18" s="27"/>
      <c r="Q18" s="27"/>
      <c r="R18" s="27"/>
      <c r="S18" s="27"/>
      <c r="Y18" s="27"/>
      <c r="Z18" s="27"/>
      <c r="AA18" s="27"/>
      <c r="AB18" s="27"/>
      <c r="AC18" s="27"/>
      <c r="AD18" s="27"/>
      <c r="AE18" s="27"/>
      <c r="AF18" s="27"/>
      <c r="AG18" s="27"/>
      <c r="AH18" s="27"/>
      <c r="AI18" s="27"/>
      <c r="AJ18" s="27"/>
      <c r="AK18" s="27"/>
      <c r="AL18" s="27"/>
      <c r="AM18" s="27"/>
      <c r="AN18" s="27"/>
      <c r="AO18" s="27"/>
      <c r="AP18" s="27"/>
      <c r="AQ18" s="27"/>
      <c r="AR18" s="27"/>
      <c r="AS18" s="27"/>
      <c r="AT18" s="27"/>
      <c r="AU18" s="27"/>
      <c r="AV18" s="27"/>
      <c r="AW18" s="27"/>
      <c r="AX18" s="27"/>
      <c r="AY18" s="27"/>
      <c r="AZ18" s="27"/>
      <c r="BA18" s="27"/>
      <c r="BB18" s="27"/>
      <c r="BC18" s="27"/>
      <c r="BD18" s="27"/>
      <c r="BE18" s="27"/>
      <c r="BF18" s="27"/>
      <c r="BG18" s="27"/>
      <c r="BH18" s="27"/>
      <c r="BI18" s="27"/>
      <c r="BJ18" s="27"/>
    </row>
    <row r="19" spans="1:62">
      <c r="A19" s="119" t="str">
        <f ca="1">CONCATENATE(INDIRECT("C"&amp;Variables!BL20),INDIRECT("F"&amp;Variables!BL20),INDIRECT("J"&amp;Variables!BL20))</f>
        <v/>
      </c>
      <c r="C19" s="27"/>
      <c r="D19" s="27"/>
      <c r="E19" s="27"/>
      <c r="F19" s="27"/>
      <c r="G19" s="27"/>
      <c r="H19" s="27"/>
      <c r="I19" s="27"/>
      <c r="J19" s="27"/>
      <c r="K19" s="27"/>
      <c r="L19" s="27"/>
      <c r="M19" s="27"/>
      <c r="N19" s="27"/>
      <c r="O19" s="27"/>
      <c r="P19" s="27"/>
      <c r="Q19" s="27"/>
      <c r="R19" s="27"/>
      <c r="S19" s="27"/>
      <c r="Y19" s="27"/>
      <c r="Z19" s="27"/>
      <c r="AA19" s="27"/>
      <c r="AB19" s="27"/>
      <c r="AC19" s="27"/>
      <c r="AD19" s="27"/>
      <c r="AE19" s="27"/>
      <c r="AF19" s="27"/>
      <c r="AG19" s="27"/>
      <c r="AH19" s="27"/>
      <c r="AI19" s="27"/>
      <c r="AJ19" s="27"/>
      <c r="AK19" s="27"/>
      <c r="AL19" s="27"/>
      <c r="AM19" s="27"/>
      <c r="AN19" s="27"/>
      <c r="AO19" s="27"/>
      <c r="AP19" s="27"/>
      <c r="AQ19" s="27"/>
      <c r="AR19" s="27"/>
      <c r="AS19" s="27"/>
      <c r="AT19" s="27"/>
      <c r="AU19" s="27"/>
      <c r="AV19" s="27"/>
      <c r="AW19" s="27"/>
      <c r="AX19" s="27"/>
      <c r="AY19" s="27"/>
      <c r="AZ19" s="27"/>
      <c r="BA19" s="27"/>
      <c r="BB19" s="27"/>
      <c r="BC19" s="27"/>
      <c r="BD19" s="27"/>
      <c r="BE19" s="27"/>
      <c r="BF19" s="27"/>
      <c r="BG19" s="27"/>
      <c r="BH19" s="27"/>
      <c r="BI19" s="27"/>
      <c r="BJ19" s="27"/>
    </row>
    <row r="20" spans="1:62">
      <c r="A20" s="119" t="str">
        <f ca="1">CONCATENATE(INDIRECT("C"&amp;Variables!BL21),INDIRECT("F"&amp;Variables!BL21),INDIRECT("J"&amp;Variables!BL21))</f>
        <v/>
      </c>
      <c r="C20" s="27"/>
      <c r="D20" s="27"/>
      <c r="E20" s="27"/>
      <c r="F20" s="27"/>
      <c r="G20" s="27"/>
      <c r="H20" s="27"/>
      <c r="I20" s="27"/>
      <c r="J20" s="27"/>
      <c r="K20" s="27"/>
      <c r="L20" s="27"/>
      <c r="M20" s="27"/>
      <c r="N20" s="27"/>
      <c r="O20" s="27"/>
      <c r="P20" s="27"/>
      <c r="Q20" s="27"/>
      <c r="R20" s="27"/>
      <c r="S20" s="27"/>
      <c r="Y20" s="27"/>
      <c r="Z20" s="27"/>
      <c r="AA20" s="27"/>
      <c r="AB20" s="27"/>
      <c r="AC20" s="27"/>
      <c r="AD20" s="27"/>
      <c r="AE20" s="27"/>
      <c r="AF20" s="27"/>
      <c r="AG20" s="27"/>
      <c r="AH20" s="27"/>
      <c r="AI20" s="27"/>
      <c r="AJ20" s="27"/>
      <c r="AK20" s="27"/>
      <c r="AL20" s="27"/>
      <c r="AM20" s="27"/>
      <c r="AN20" s="27"/>
      <c r="AO20" s="27"/>
      <c r="AP20" s="27"/>
      <c r="AQ20" s="27"/>
      <c r="AR20" s="27"/>
      <c r="AS20" s="27"/>
      <c r="AT20" s="27"/>
      <c r="AU20" s="27"/>
      <c r="AV20" s="27"/>
      <c r="AW20" s="27"/>
      <c r="AX20" s="27"/>
      <c r="AY20" s="27"/>
      <c r="AZ20" s="27"/>
      <c r="BA20" s="27"/>
      <c r="BB20" s="27"/>
      <c r="BC20" s="27"/>
      <c r="BD20" s="27"/>
      <c r="BE20" s="27"/>
      <c r="BF20" s="27"/>
      <c r="BG20" s="27"/>
      <c r="BH20" s="27"/>
      <c r="BI20" s="27"/>
      <c r="BJ20" s="27"/>
    </row>
    <row r="21" spans="1:62">
      <c r="A21" s="119" t="str">
        <f ca="1">CONCATENATE(INDIRECT("C"&amp;Variables!BL22),INDIRECT("F"&amp;Variables!BL22),INDIRECT("J"&amp;Variables!BL22))</f>
        <v/>
      </c>
      <c r="C21" s="27"/>
      <c r="D21" s="27"/>
      <c r="E21" s="27"/>
      <c r="F21" s="27"/>
      <c r="G21" s="27"/>
      <c r="H21" s="27"/>
      <c r="I21" s="27"/>
      <c r="J21" s="27"/>
      <c r="K21" s="27"/>
      <c r="L21" s="27"/>
      <c r="M21" s="27"/>
      <c r="N21" s="27"/>
      <c r="O21" s="27"/>
      <c r="P21" s="27"/>
      <c r="Q21" s="27"/>
      <c r="R21" s="27"/>
      <c r="S21" s="27"/>
      <c r="Y21" s="27"/>
      <c r="Z21" s="27"/>
      <c r="AA21" s="27"/>
      <c r="AB21" s="27"/>
      <c r="AC21" s="27"/>
      <c r="AD21" s="27"/>
      <c r="AE21" s="27"/>
      <c r="AF21" s="27"/>
      <c r="AG21" s="27"/>
      <c r="AH21" s="27"/>
      <c r="AI21" s="27"/>
      <c r="AJ21" s="27"/>
      <c r="AK21" s="27"/>
      <c r="AL21" s="27"/>
      <c r="AM21" s="27"/>
      <c r="AN21" s="27"/>
      <c r="AO21" s="27"/>
      <c r="AP21" s="27"/>
      <c r="AQ21" s="27"/>
      <c r="AR21" s="27"/>
      <c r="AS21" s="27"/>
      <c r="AT21" s="27"/>
      <c r="AU21" s="27"/>
      <c r="AV21" s="27"/>
      <c r="AW21" s="27"/>
      <c r="AX21" s="27"/>
      <c r="AY21" s="27"/>
      <c r="AZ21" s="27"/>
      <c r="BA21" s="27"/>
      <c r="BB21" s="27"/>
      <c r="BC21" s="27"/>
      <c r="BD21" s="27"/>
      <c r="BE21" s="27"/>
      <c r="BF21" s="27"/>
      <c r="BG21" s="27"/>
      <c r="BH21" s="27"/>
      <c r="BI21" s="27"/>
      <c r="BJ21" s="27"/>
    </row>
    <row r="22" spans="1:62">
      <c r="A22" s="119" t="str">
        <f ca="1">CONCATENATE(INDIRECT("C"&amp;Variables!BL23),INDIRECT("F"&amp;Variables!BL23),INDIRECT("J"&amp;Variables!BL23))</f>
        <v/>
      </c>
      <c r="C22" s="27"/>
      <c r="D22" s="27"/>
      <c r="E22" s="27"/>
      <c r="F22" s="27"/>
      <c r="G22" s="27"/>
      <c r="H22" s="27"/>
      <c r="I22" s="27"/>
      <c r="J22" s="27"/>
      <c r="K22" s="27"/>
      <c r="L22" s="27"/>
      <c r="M22" s="27"/>
      <c r="N22" s="27"/>
      <c r="O22" s="27"/>
      <c r="P22" s="27"/>
      <c r="Q22" s="27"/>
      <c r="R22" s="27"/>
      <c r="S22" s="27"/>
      <c r="Y22" s="27"/>
      <c r="Z22" s="27"/>
      <c r="AA22" s="27"/>
      <c r="AB22" s="27"/>
      <c r="AC22" s="27"/>
      <c r="AD22" s="27"/>
      <c r="AE22" s="27"/>
      <c r="AF22" s="27"/>
      <c r="AG22" s="27"/>
      <c r="AH22" s="27"/>
      <c r="AI22" s="27"/>
      <c r="AJ22" s="27"/>
      <c r="AK22" s="27"/>
      <c r="AL22" s="27"/>
      <c r="AM22" s="27"/>
      <c r="AN22" s="27"/>
      <c r="AO22" s="27"/>
      <c r="AP22" s="27"/>
      <c r="AQ22" s="27"/>
      <c r="AR22" s="27"/>
      <c r="AS22" s="27"/>
      <c r="AT22" s="27"/>
      <c r="AU22" s="27"/>
      <c r="AV22" s="27"/>
      <c r="AW22" s="27"/>
      <c r="AX22" s="27"/>
      <c r="AY22" s="27"/>
      <c r="AZ22" s="27"/>
      <c r="BA22" s="27"/>
      <c r="BB22" s="27"/>
      <c r="BC22" s="27"/>
      <c r="BD22" s="27"/>
      <c r="BE22" s="27"/>
      <c r="BF22" s="27"/>
      <c r="BG22" s="27"/>
      <c r="BH22" s="27"/>
      <c r="BI22" s="27"/>
      <c r="BJ22" s="27"/>
    </row>
    <row r="23" spans="1:62">
      <c r="A23" s="119" t="str">
        <f ca="1">CONCATENATE(INDIRECT("C"&amp;Variables!BL24),INDIRECT("F"&amp;Variables!BL24),INDIRECT("J"&amp;Variables!BL24))</f>
        <v/>
      </c>
      <c r="C23" s="27"/>
      <c r="D23" s="27"/>
      <c r="E23" s="27"/>
      <c r="F23" s="27"/>
      <c r="G23" s="27"/>
      <c r="H23" s="27"/>
      <c r="I23" s="27"/>
      <c r="J23" s="27"/>
      <c r="K23" s="27"/>
      <c r="L23" s="27"/>
      <c r="M23" s="27"/>
      <c r="N23" s="27"/>
      <c r="O23" s="27"/>
      <c r="P23" s="27"/>
      <c r="Q23" s="27"/>
      <c r="R23" s="27"/>
      <c r="S23" s="27"/>
      <c r="Y23" s="27"/>
      <c r="Z23" s="27"/>
      <c r="AA23" s="27"/>
      <c r="AB23" s="27"/>
      <c r="AC23" s="27"/>
      <c r="AD23" s="27"/>
      <c r="AE23" s="27"/>
      <c r="AF23" s="27"/>
      <c r="AG23" s="27"/>
      <c r="AH23" s="27"/>
      <c r="AI23" s="27"/>
      <c r="AJ23" s="27"/>
      <c r="AK23" s="27"/>
      <c r="AL23" s="27"/>
      <c r="AM23" s="27"/>
      <c r="AN23" s="27"/>
      <c r="AO23" s="27"/>
      <c r="AP23" s="27"/>
      <c r="AQ23" s="27"/>
      <c r="AR23" s="27"/>
      <c r="AS23" s="27"/>
      <c r="AT23" s="27"/>
      <c r="AU23" s="27"/>
      <c r="AV23" s="27"/>
      <c r="AW23" s="27"/>
      <c r="AX23" s="27"/>
      <c r="AY23" s="27"/>
      <c r="AZ23" s="27"/>
      <c r="BA23" s="27"/>
      <c r="BB23" s="27"/>
      <c r="BC23" s="27"/>
      <c r="BD23" s="27"/>
      <c r="BE23" s="27"/>
      <c r="BF23" s="27"/>
      <c r="BG23" s="27"/>
      <c r="BH23" s="27"/>
      <c r="BI23" s="27"/>
      <c r="BJ23" s="27"/>
    </row>
    <row r="24" spans="1:62">
      <c r="A24" s="119" t="str">
        <f ca="1">CONCATENATE(INDIRECT("C"&amp;Variables!BL25),INDIRECT("F"&amp;Variables!BL25),INDIRECT("J"&amp;Variables!BL25))</f>
        <v/>
      </c>
      <c r="C24" s="27"/>
      <c r="D24" s="27"/>
      <c r="E24" s="27"/>
      <c r="F24" s="27"/>
      <c r="G24" s="27"/>
      <c r="H24" s="27"/>
      <c r="I24" s="27"/>
      <c r="J24" s="27"/>
      <c r="K24" s="27"/>
      <c r="L24" s="27"/>
      <c r="M24" s="27"/>
      <c r="N24" s="27"/>
      <c r="O24" s="27"/>
      <c r="P24" s="27"/>
      <c r="Q24" s="27"/>
      <c r="R24" s="27"/>
      <c r="S24" s="27"/>
      <c r="Y24" s="27"/>
      <c r="Z24" s="27"/>
      <c r="AA24" s="27"/>
      <c r="AB24" s="27"/>
      <c r="AC24" s="27"/>
      <c r="AD24" s="27"/>
      <c r="AE24" s="27"/>
      <c r="AF24" s="27"/>
      <c r="AG24" s="27"/>
      <c r="AH24" s="27"/>
      <c r="AI24" s="27"/>
      <c r="AJ24" s="27"/>
      <c r="AK24" s="27"/>
      <c r="AL24" s="27"/>
      <c r="AM24" s="27"/>
      <c r="AN24" s="27"/>
      <c r="AO24" s="27"/>
      <c r="AP24" s="27"/>
      <c r="AQ24" s="27"/>
      <c r="AR24" s="27"/>
      <c r="AS24" s="27"/>
      <c r="AT24" s="27"/>
      <c r="AU24" s="27"/>
      <c r="AV24" s="27"/>
      <c r="AW24" s="27"/>
      <c r="AX24" s="27"/>
      <c r="AY24" s="27"/>
      <c r="AZ24" s="27"/>
      <c r="BA24" s="27"/>
      <c r="BB24" s="27"/>
      <c r="BC24" s="27"/>
      <c r="BD24" s="27"/>
      <c r="BE24" s="27"/>
      <c r="BF24" s="27"/>
      <c r="BG24" s="27"/>
      <c r="BH24" s="27"/>
      <c r="BI24" s="27"/>
      <c r="BJ24" s="27"/>
    </row>
    <row r="25" spans="1:62">
      <c r="A25" s="119" t="str">
        <f ca="1">CONCATENATE(INDIRECT("C"&amp;Variables!BL26),INDIRECT("F"&amp;Variables!BL26),INDIRECT("J"&amp;Variables!BL26))</f>
        <v/>
      </c>
      <c r="C25" s="27"/>
      <c r="D25" s="27"/>
      <c r="E25" s="27"/>
      <c r="F25" s="27"/>
      <c r="G25" s="27"/>
      <c r="H25" s="27"/>
      <c r="I25" s="27"/>
      <c r="J25" s="27"/>
      <c r="K25" s="27"/>
      <c r="L25" s="27"/>
      <c r="M25" s="27"/>
      <c r="N25" s="27"/>
      <c r="O25" s="27"/>
      <c r="P25" s="27"/>
      <c r="Q25" s="27"/>
      <c r="R25" s="27"/>
      <c r="S25" s="27"/>
      <c r="Y25" s="27"/>
      <c r="Z25" s="27"/>
      <c r="AA25" s="27"/>
      <c r="AB25" s="27"/>
      <c r="AC25" s="27"/>
      <c r="AD25" s="27"/>
      <c r="AE25" s="27"/>
      <c r="AF25" s="27"/>
      <c r="AG25" s="27"/>
      <c r="AH25" s="27"/>
      <c r="AI25" s="27"/>
      <c r="AJ25" s="27"/>
      <c r="AK25" s="27"/>
      <c r="AL25" s="27"/>
      <c r="AM25" s="27"/>
      <c r="AN25" s="27"/>
      <c r="AO25" s="27"/>
      <c r="AP25" s="27"/>
      <c r="AQ25" s="27"/>
      <c r="AR25" s="27"/>
      <c r="AS25" s="27"/>
      <c r="AT25" s="27"/>
      <c r="AU25" s="27"/>
      <c r="AV25" s="27"/>
      <c r="AW25" s="27"/>
      <c r="AX25" s="27"/>
      <c r="AY25" s="27"/>
      <c r="AZ25" s="27"/>
      <c r="BA25" s="27"/>
      <c r="BB25" s="27"/>
      <c r="BC25" s="27"/>
      <c r="BD25" s="27"/>
      <c r="BE25" s="27"/>
      <c r="BF25" s="27"/>
      <c r="BG25" s="27"/>
      <c r="BH25" s="27"/>
      <c r="BI25" s="27"/>
      <c r="BJ25" s="27"/>
    </row>
    <row r="26" spans="1:62">
      <c r="A26" s="119" t="str">
        <f ca="1">CONCATENATE(INDIRECT("C"&amp;Variables!BL27),INDIRECT("F"&amp;Variables!BL27),INDIRECT("J"&amp;Variables!BL27))</f>
        <v/>
      </c>
      <c r="C26" s="27"/>
      <c r="D26" s="27"/>
      <c r="E26" s="27"/>
      <c r="F26" s="27"/>
      <c r="G26" s="27"/>
      <c r="H26" s="27"/>
      <c r="I26" s="27"/>
      <c r="J26" s="27"/>
      <c r="K26" s="27"/>
      <c r="L26" s="27"/>
      <c r="M26" s="27"/>
      <c r="N26" s="27"/>
      <c r="O26" s="27"/>
      <c r="P26" s="27"/>
      <c r="Q26" s="27"/>
      <c r="R26" s="27"/>
      <c r="S26" s="27"/>
      <c r="Y26" s="27"/>
      <c r="Z26" s="27"/>
      <c r="AA26" s="27"/>
      <c r="AB26" s="27"/>
      <c r="AC26" s="27"/>
      <c r="AD26" s="27"/>
      <c r="AE26" s="27"/>
      <c r="AF26" s="27"/>
      <c r="AG26" s="27"/>
      <c r="AH26" s="27"/>
      <c r="AI26" s="27"/>
      <c r="AJ26" s="27"/>
      <c r="AK26" s="27"/>
      <c r="AL26" s="27"/>
      <c r="AM26" s="27"/>
      <c r="AN26" s="27"/>
      <c r="AO26" s="27"/>
      <c r="AP26" s="27"/>
      <c r="AQ26" s="27"/>
      <c r="AR26" s="27"/>
      <c r="AS26" s="27"/>
      <c r="AT26" s="27"/>
      <c r="AU26" s="27"/>
      <c r="AV26" s="27"/>
      <c r="AW26" s="27"/>
      <c r="AX26" s="27"/>
      <c r="AY26" s="27"/>
      <c r="AZ26" s="27"/>
      <c r="BA26" s="27"/>
      <c r="BB26" s="27"/>
      <c r="BC26" s="27"/>
      <c r="BD26" s="27"/>
      <c r="BE26" s="27"/>
      <c r="BF26" s="27"/>
      <c r="BG26" s="27"/>
      <c r="BH26" s="27"/>
      <c r="BI26" s="27"/>
      <c r="BJ26" s="27"/>
    </row>
    <row r="27" spans="1:62">
      <c r="A27" s="119" t="str">
        <f ca="1">CONCATENATE(INDIRECT("C"&amp;Variables!BL28),INDIRECT("F"&amp;Variables!BL28),INDIRECT("J"&amp;Variables!BL28))</f>
        <v/>
      </c>
      <c r="C27" s="27"/>
      <c r="D27" s="27"/>
      <c r="E27" s="27"/>
      <c r="F27" s="27"/>
      <c r="G27" s="27"/>
      <c r="H27" s="27"/>
      <c r="I27" s="27"/>
      <c r="J27" s="27"/>
      <c r="K27" s="27"/>
      <c r="L27" s="27"/>
      <c r="M27" s="27"/>
      <c r="N27" s="27"/>
      <c r="O27" s="27"/>
      <c r="P27" s="27"/>
      <c r="Q27" s="27"/>
      <c r="R27" s="27"/>
      <c r="S27" s="27"/>
      <c r="Y27" s="27"/>
      <c r="Z27" s="27"/>
      <c r="AA27" s="27"/>
      <c r="AB27" s="27"/>
      <c r="AC27" s="27"/>
      <c r="AD27" s="27"/>
      <c r="AE27" s="27"/>
      <c r="AF27" s="27"/>
      <c r="AG27" s="27"/>
      <c r="AH27" s="27"/>
      <c r="AI27" s="27"/>
      <c r="AJ27" s="27"/>
      <c r="AK27" s="27"/>
      <c r="AL27" s="27"/>
      <c r="AM27" s="27"/>
      <c r="AN27" s="27"/>
      <c r="AO27" s="27"/>
      <c r="AP27" s="27"/>
      <c r="AQ27" s="27"/>
      <c r="AR27" s="27"/>
      <c r="AS27" s="27"/>
      <c r="AT27" s="27"/>
      <c r="AU27" s="27"/>
      <c r="AV27" s="27"/>
      <c r="AW27" s="27"/>
      <c r="AX27" s="27"/>
      <c r="AY27" s="27"/>
      <c r="AZ27" s="27"/>
      <c r="BA27" s="27"/>
      <c r="BB27" s="27"/>
      <c r="BC27" s="27"/>
      <c r="BD27" s="27"/>
      <c r="BE27" s="27"/>
      <c r="BF27" s="27"/>
      <c r="BG27" s="27"/>
      <c r="BH27" s="27"/>
      <c r="BI27" s="27"/>
      <c r="BJ27" s="27"/>
    </row>
    <row r="28" spans="1:62">
      <c r="A28" s="119" t="str">
        <f ca="1">CONCATENATE(INDIRECT("C"&amp;Variables!BL29),INDIRECT("F"&amp;Variables!BL29),INDIRECT("J"&amp;Variables!BL29))</f>
        <v/>
      </c>
      <c r="C28" s="27"/>
      <c r="D28" s="27"/>
      <c r="E28" s="27"/>
      <c r="F28" s="27"/>
      <c r="G28" s="27"/>
      <c r="H28" s="27"/>
      <c r="I28" s="27"/>
      <c r="J28" s="27"/>
      <c r="K28" s="27"/>
      <c r="L28" s="27"/>
      <c r="M28" s="27"/>
      <c r="N28" s="27"/>
      <c r="O28" s="27"/>
      <c r="P28" s="27"/>
      <c r="Q28" s="27"/>
      <c r="R28" s="27"/>
      <c r="S28" s="27"/>
      <c r="Y28" s="27"/>
      <c r="Z28" s="27"/>
      <c r="AA28" s="27"/>
      <c r="AB28" s="27"/>
      <c r="AC28" s="27"/>
      <c r="AD28" s="27"/>
      <c r="AE28" s="27"/>
      <c r="AF28" s="27"/>
      <c r="AG28" s="27"/>
      <c r="AH28" s="27"/>
      <c r="AI28" s="27"/>
      <c r="AJ28" s="27"/>
      <c r="AK28" s="27"/>
      <c r="AL28" s="27"/>
      <c r="AM28" s="27"/>
      <c r="AN28" s="27"/>
      <c r="AO28" s="27"/>
      <c r="AP28" s="27"/>
      <c r="AQ28" s="27"/>
      <c r="AR28" s="27"/>
      <c r="AS28" s="27"/>
      <c r="AT28" s="27"/>
      <c r="AU28" s="27"/>
      <c r="AV28" s="27"/>
      <c r="AW28" s="27"/>
      <c r="AX28" s="27"/>
      <c r="AY28" s="27"/>
      <c r="AZ28" s="27"/>
      <c r="BA28" s="27"/>
      <c r="BB28" s="27"/>
      <c r="BC28" s="27"/>
      <c r="BD28" s="27"/>
      <c r="BE28" s="27"/>
      <c r="BF28" s="27"/>
      <c r="BG28" s="27"/>
      <c r="BH28" s="27"/>
      <c r="BI28" s="27"/>
      <c r="BJ28" s="27"/>
    </row>
    <row r="29" spans="1:62">
      <c r="A29" s="119" t="str">
        <f ca="1">CONCATENATE(INDIRECT("C"&amp;Variables!BL30),INDIRECT("F"&amp;Variables!BL30),INDIRECT("J"&amp;Variables!BL30))</f>
        <v/>
      </c>
      <c r="C29" s="27"/>
      <c r="D29" s="27"/>
      <c r="E29" s="27"/>
      <c r="F29" s="27"/>
      <c r="G29" s="27"/>
      <c r="H29" s="27"/>
      <c r="I29" s="27"/>
      <c r="J29" s="27"/>
      <c r="K29" s="27"/>
      <c r="L29" s="27"/>
      <c r="M29" s="27"/>
      <c r="N29" s="27"/>
      <c r="O29" s="27"/>
      <c r="P29" s="27"/>
      <c r="Q29" s="27"/>
      <c r="R29" s="27"/>
      <c r="S29" s="27"/>
      <c r="Y29" s="27"/>
      <c r="Z29" s="27"/>
      <c r="AA29" s="27"/>
      <c r="AB29" s="27"/>
      <c r="AC29" s="27"/>
      <c r="AD29" s="27"/>
      <c r="AE29" s="27"/>
      <c r="AF29" s="27"/>
      <c r="AG29" s="27"/>
      <c r="AH29" s="27"/>
      <c r="AI29" s="27"/>
      <c r="AJ29" s="27"/>
      <c r="AK29" s="27"/>
      <c r="AL29" s="27"/>
      <c r="AM29" s="27"/>
      <c r="AN29" s="27"/>
      <c r="AO29" s="27"/>
      <c r="AP29" s="27"/>
      <c r="AQ29" s="27"/>
      <c r="AR29" s="27"/>
      <c r="AS29" s="27"/>
      <c r="AT29" s="27"/>
      <c r="AU29" s="27"/>
      <c r="AV29" s="27"/>
      <c r="AW29" s="27"/>
      <c r="AX29" s="27"/>
      <c r="AY29" s="27"/>
      <c r="AZ29" s="27"/>
      <c r="BA29" s="27"/>
      <c r="BB29" s="27"/>
      <c r="BC29" s="27"/>
      <c r="BD29" s="27"/>
      <c r="BE29" s="27"/>
      <c r="BF29" s="27"/>
      <c r="BG29" s="27"/>
      <c r="BH29" s="27"/>
      <c r="BI29" s="27"/>
      <c r="BJ29" s="27"/>
    </row>
    <row r="30" spans="1:62">
      <c r="A30" s="119" t="str">
        <f ca="1">CONCATENATE(INDIRECT("C"&amp;Variables!BL31),INDIRECT("F"&amp;Variables!BL31),INDIRECT("J"&amp;Variables!BL31))</f>
        <v/>
      </c>
      <c r="C30" s="27"/>
      <c r="D30" s="27"/>
      <c r="E30" s="27"/>
      <c r="F30" s="27"/>
      <c r="G30" s="27"/>
      <c r="H30" s="27"/>
      <c r="I30" s="27"/>
      <c r="J30" s="27"/>
      <c r="K30" s="27"/>
      <c r="L30" s="27"/>
      <c r="M30" s="27"/>
      <c r="N30" s="27"/>
      <c r="O30" s="27"/>
      <c r="P30" s="27"/>
      <c r="Q30" s="27"/>
      <c r="R30" s="27"/>
      <c r="S30" s="27"/>
      <c r="Y30" s="27"/>
      <c r="Z30" s="27"/>
      <c r="AA30" s="27"/>
      <c r="AB30" s="27"/>
      <c r="AC30" s="27"/>
      <c r="AD30" s="27"/>
      <c r="AE30" s="27"/>
      <c r="AF30" s="27"/>
      <c r="AG30" s="27"/>
      <c r="AH30" s="27"/>
      <c r="AI30" s="27"/>
      <c r="AJ30" s="27"/>
      <c r="AK30" s="27"/>
      <c r="AL30" s="27"/>
      <c r="AM30" s="27"/>
      <c r="AN30" s="27"/>
      <c r="AO30" s="27"/>
      <c r="AP30" s="27"/>
      <c r="AQ30" s="27"/>
      <c r="AR30" s="27"/>
      <c r="AS30" s="27"/>
      <c r="AT30" s="27"/>
      <c r="AU30" s="27"/>
      <c r="AV30" s="27"/>
      <c r="AW30" s="27"/>
      <c r="AX30" s="27"/>
      <c r="AY30" s="27"/>
      <c r="AZ30" s="27"/>
      <c r="BA30" s="27"/>
      <c r="BB30" s="27"/>
      <c r="BC30" s="27"/>
      <c r="BD30" s="27"/>
      <c r="BE30" s="27"/>
      <c r="BF30" s="27"/>
      <c r="BG30" s="27"/>
      <c r="BH30" s="27"/>
      <c r="BI30" s="27"/>
      <c r="BJ30" s="27"/>
    </row>
    <row r="31" spans="1:62">
      <c r="A31" s="119" t="str">
        <f ca="1">CONCATENATE(INDIRECT("C"&amp;Variables!BL32),INDIRECT("F"&amp;Variables!BL32),INDIRECT("J"&amp;Variables!BL32))</f>
        <v/>
      </c>
      <c r="C31" s="27"/>
      <c r="D31" s="27"/>
      <c r="E31" s="27"/>
      <c r="F31" s="27"/>
      <c r="G31" s="27"/>
      <c r="H31" s="27"/>
      <c r="I31" s="27"/>
      <c r="J31" s="27"/>
      <c r="K31" s="27"/>
      <c r="L31" s="27"/>
      <c r="M31" s="27"/>
      <c r="N31" s="27"/>
      <c r="O31" s="27"/>
      <c r="P31" s="27"/>
      <c r="Q31" s="27"/>
      <c r="R31" s="27"/>
      <c r="S31" s="27"/>
      <c r="Y31" s="27"/>
      <c r="Z31" s="27"/>
      <c r="AA31" s="27"/>
      <c r="AB31" s="27"/>
      <c r="AC31" s="27"/>
      <c r="AD31" s="27"/>
      <c r="AE31" s="27"/>
      <c r="AF31" s="27"/>
      <c r="AG31" s="27"/>
      <c r="AH31" s="27"/>
      <c r="AI31" s="27"/>
      <c r="AJ31" s="27"/>
      <c r="AK31" s="27"/>
      <c r="AL31" s="27"/>
      <c r="AM31" s="27"/>
      <c r="AN31" s="27"/>
      <c r="AO31" s="27"/>
      <c r="AP31" s="27"/>
      <c r="AQ31" s="27"/>
      <c r="AR31" s="27"/>
      <c r="AS31" s="27"/>
      <c r="AT31" s="27"/>
      <c r="AU31" s="27"/>
      <c r="AV31" s="27"/>
      <c r="AW31" s="27"/>
      <c r="AX31" s="27"/>
      <c r="AY31" s="27"/>
      <c r="AZ31" s="27"/>
      <c r="BA31" s="27"/>
      <c r="BB31" s="27"/>
      <c r="BC31" s="27"/>
      <c r="BD31" s="27"/>
      <c r="BE31" s="27"/>
      <c r="BF31" s="27"/>
      <c r="BG31" s="27"/>
      <c r="BH31" s="27"/>
      <c r="BI31" s="27"/>
      <c r="BJ31" s="27"/>
    </row>
    <row r="32" spans="1:62">
      <c r="A32" s="119" t="str">
        <f ca="1">CONCATENATE(INDIRECT("C"&amp;Variables!BL33),INDIRECT("F"&amp;Variables!BL33),INDIRECT("J"&amp;Variables!BL33))</f>
        <v/>
      </c>
      <c r="C32" s="27"/>
      <c r="D32" s="27"/>
      <c r="E32" s="27"/>
      <c r="F32" s="27"/>
      <c r="G32" s="27"/>
      <c r="H32" s="27"/>
      <c r="I32" s="27"/>
      <c r="J32" s="27"/>
      <c r="K32" s="27"/>
      <c r="L32" s="27"/>
      <c r="M32" s="27"/>
      <c r="N32" s="27"/>
      <c r="O32" s="27"/>
      <c r="P32" s="27"/>
      <c r="Q32" s="27"/>
      <c r="R32" s="27"/>
      <c r="S32" s="27"/>
      <c r="Y32" s="27"/>
      <c r="Z32" s="27"/>
      <c r="AA32" s="27"/>
      <c r="AB32" s="27"/>
      <c r="AC32" s="27"/>
      <c r="AD32" s="27"/>
      <c r="AE32" s="27"/>
      <c r="AF32" s="27"/>
      <c r="AG32" s="27"/>
      <c r="AH32" s="27"/>
      <c r="AI32" s="27"/>
      <c r="AJ32" s="27"/>
      <c r="AK32" s="27"/>
      <c r="AL32" s="27"/>
      <c r="AM32" s="27"/>
      <c r="AN32" s="27"/>
      <c r="AO32" s="27"/>
      <c r="AP32" s="27"/>
      <c r="AQ32" s="27"/>
      <c r="AR32" s="27"/>
      <c r="AS32" s="27"/>
      <c r="AT32" s="27"/>
      <c r="AU32" s="27"/>
      <c r="AV32" s="27"/>
      <c r="AW32" s="27"/>
      <c r="AX32" s="27"/>
      <c r="AY32" s="27"/>
      <c r="AZ32" s="27"/>
      <c r="BA32" s="27"/>
      <c r="BB32" s="27"/>
      <c r="BC32" s="27"/>
      <c r="BD32" s="27"/>
      <c r="BE32" s="27"/>
      <c r="BF32" s="27"/>
      <c r="BG32" s="27"/>
      <c r="BH32" s="27"/>
      <c r="BI32" s="27"/>
      <c r="BJ32" s="27"/>
    </row>
    <row r="33" spans="1:62">
      <c r="A33" s="119" t="str">
        <f ca="1">CONCATENATE(INDIRECT("C"&amp;Variables!BL34),INDIRECT("F"&amp;Variables!BL34),INDIRECT("J"&amp;Variables!BL34))</f>
        <v/>
      </c>
      <c r="C33" s="27"/>
      <c r="D33" s="27"/>
      <c r="E33" s="27"/>
      <c r="F33" s="27"/>
      <c r="G33" s="27"/>
      <c r="H33" s="27"/>
      <c r="I33" s="27"/>
      <c r="J33" s="27"/>
      <c r="K33" s="27"/>
      <c r="L33" s="27"/>
      <c r="M33" s="27"/>
      <c r="N33" s="27"/>
      <c r="O33" s="27"/>
      <c r="P33" s="27"/>
      <c r="Q33" s="27"/>
      <c r="R33" s="27"/>
      <c r="S33" s="27"/>
      <c r="Y33" s="27"/>
      <c r="Z33" s="27"/>
      <c r="AA33" s="27"/>
      <c r="AB33" s="27"/>
      <c r="AC33" s="27"/>
      <c r="AD33" s="27"/>
      <c r="AE33" s="27"/>
      <c r="AF33" s="27"/>
      <c r="AG33" s="27"/>
      <c r="AH33" s="27"/>
      <c r="AI33" s="27"/>
      <c r="AJ33" s="27"/>
      <c r="AK33" s="27"/>
      <c r="AL33" s="27"/>
      <c r="AM33" s="27"/>
      <c r="AN33" s="27"/>
      <c r="AO33" s="27"/>
      <c r="AP33" s="27"/>
      <c r="AQ33" s="27"/>
      <c r="AR33" s="27"/>
      <c r="AS33" s="27"/>
      <c r="AT33" s="27"/>
      <c r="AU33" s="27"/>
      <c r="AV33" s="27"/>
      <c r="AW33" s="27"/>
      <c r="AX33" s="27"/>
      <c r="AY33" s="27"/>
      <c r="AZ33" s="27"/>
      <c r="BA33" s="27"/>
      <c r="BB33" s="27"/>
      <c r="BC33" s="27"/>
      <c r="BD33" s="27"/>
      <c r="BE33" s="27"/>
      <c r="BF33" s="27"/>
      <c r="BG33" s="27"/>
      <c r="BH33" s="27"/>
      <c r="BI33" s="27"/>
      <c r="BJ33" s="27"/>
    </row>
    <row r="34" spans="1:62">
      <c r="A34" s="119" t="str">
        <f ca="1">CONCATENATE(INDIRECT("C"&amp;Variables!BL35),INDIRECT("F"&amp;Variables!BL35),INDIRECT("J"&amp;Variables!BL35))</f>
        <v/>
      </c>
      <c r="C34" s="27"/>
      <c r="D34" s="27"/>
      <c r="E34" s="27"/>
      <c r="F34" s="27"/>
      <c r="G34" s="27"/>
      <c r="H34" s="27"/>
      <c r="I34" s="27"/>
      <c r="J34" s="27"/>
      <c r="K34" s="27"/>
      <c r="L34" s="27"/>
      <c r="M34" s="27"/>
      <c r="N34" s="27"/>
      <c r="O34" s="27"/>
      <c r="P34" s="27"/>
      <c r="Q34" s="27"/>
      <c r="R34" s="27"/>
      <c r="S34" s="27"/>
      <c r="Y34" s="27"/>
      <c r="Z34" s="27"/>
      <c r="AA34" s="27"/>
      <c r="AB34" s="27"/>
      <c r="AC34" s="27"/>
      <c r="AD34" s="27"/>
      <c r="AE34" s="27"/>
      <c r="AF34" s="27"/>
      <c r="AG34" s="27"/>
      <c r="AH34" s="27"/>
      <c r="AI34" s="27"/>
      <c r="AJ34" s="27"/>
      <c r="AK34" s="27"/>
      <c r="AL34" s="27"/>
      <c r="AM34" s="27"/>
      <c r="AN34" s="27"/>
      <c r="AO34" s="27"/>
      <c r="AP34" s="27"/>
      <c r="AQ34" s="27"/>
      <c r="AR34" s="27"/>
      <c r="AS34" s="27"/>
      <c r="AT34" s="27"/>
      <c r="AU34" s="27"/>
      <c r="AV34" s="27"/>
      <c r="AW34" s="27"/>
      <c r="AX34" s="27"/>
      <c r="AY34" s="27"/>
      <c r="AZ34" s="27"/>
      <c r="BA34" s="27"/>
      <c r="BB34" s="27"/>
      <c r="BC34" s="27"/>
      <c r="BD34" s="27"/>
      <c r="BE34" s="27"/>
      <c r="BF34" s="27"/>
      <c r="BG34" s="27"/>
      <c r="BH34" s="27"/>
      <c r="BI34" s="27"/>
      <c r="BJ34" s="27"/>
    </row>
    <row r="35" spans="1:62">
      <c r="A35" s="119" t="str">
        <f ca="1">CONCATENATE(INDIRECT("C"&amp;Variables!BL36),INDIRECT("F"&amp;Variables!BL36),INDIRECT("J"&amp;Variables!BL36))</f>
        <v/>
      </c>
      <c r="C35" s="27"/>
      <c r="D35" s="27"/>
      <c r="E35" s="27"/>
      <c r="F35" s="27"/>
      <c r="G35" s="27"/>
      <c r="H35" s="27"/>
      <c r="I35" s="27"/>
      <c r="J35" s="27"/>
      <c r="K35" s="27"/>
      <c r="L35" s="27"/>
      <c r="M35" s="27"/>
      <c r="N35" s="27"/>
      <c r="O35" s="27"/>
      <c r="P35" s="27"/>
      <c r="Q35" s="27"/>
      <c r="R35" s="27"/>
      <c r="S35" s="27"/>
      <c r="Y35" s="27"/>
      <c r="Z35" s="27"/>
      <c r="AA35" s="27"/>
      <c r="AB35" s="27"/>
      <c r="AC35" s="27"/>
      <c r="AD35" s="27"/>
      <c r="AE35" s="27"/>
      <c r="AF35" s="27"/>
      <c r="AG35" s="27"/>
      <c r="AH35" s="27"/>
      <c r="AI35" s="27"/>
      <c r="AJ35" s="27"/>
      <c r="AK35" s="27"/>
      <c r="AL35" s="27"/>
      <c r="AM35" s="27"/>
      <c r="AN35" s="27"/>
      <c r="AO35" s="27"/>
      <c r="AP35" s="27"/>
      <c r="AQ35" s="27"/>
      <c r="AR35" s="27"/>
      <c r="AS35" s="27"/>
      <c r="AT35" s="27"/>
      <c r="AU35" s="27"/>
      <c r="AV35" s="27"/>
      <c r="AW35" s="27"/>
      <c r="AX35" s="27"/>
      <c r="AY35" s="27"/>
      <c r="AZ35" s="27"/>
      <c r="BA35" s="27"/>
      <c r="BB35" s="27"/>
      <c r="BC35" s="27"/>
      <c r="BD35" s="27"/>
      <c r="BE35" s="27"/>
      <c r="BF35" s="27"/>
      <c r="BG35" s="27"/>
      <c r="BH35" s="27"/>
      <c r="BI35" s="27"/>
      <c r="BJ35" s="27"/>
    </row>
    <row r="36" spans="1:62">
      <c r="A36" s="119" t="str">
        <f ca="1">CONCATENATE(INDIRECT("C"&amp;Variables!BL37),INDIRECT("F"&amp;Variables!BL37),INDIRECT("J"&amp;Variables!BL37))</f>
        <v/>
      </c>
      <c r="C36" s="27"/>
      <c r="D36" s="27"/>
      <c r="E36" s="27"/>
      <c r="F36" s="27"/>
      <c r="G36" s="27"/>
      <c r="H36" s="27"/>
      <c r="I36" s="27"/>
      <c r="J36" s="27"/>
      <c r="K36" s="27"/>
      <c r="L36" s="27"/>
      <c r="M36" s="27"/>
      <c r="N36" s="27"/>
      <c r="O36" s="27"/>
      <c r="P36" s="27"/>
      <c r="Q36" s="27"/>
      <c r="R36" s="27"/>
      <c r="S36" s="27"/>
      <c r="Y36" s="27"/>
      <c r="Z36" s="27"/>
      <c r="AA36" s="27"/>
      <c r="AB36" s="27"/>
      <c r="AC36" s="27"/>
      <c r="AD36" s="27"/>
      <c r="AE36" s="27"/>
      <c r="AF36" s="27"/>
      <c r="AG36" s="27"/>
      <c r="AH36" s="27"/>
      <c r="AI36" s="27"/>
      <c r="AJ36" s="27"/>
      <c r="AK36" s="27"/>
      <c r="AL36" s="27"/>
      <c r="AM36" s="27"/>
      <c r="AN36" s="27"/>
      <c r="AO36" s="27"/>
      <c r="AP36" s="27"/>
      <c r="AQ36" s="27"/>
      <c r="AR36" s="27"/>
      <c r="AS36" s="27"/>
      <c r="AT36" s="27"/>
      <c r="AU36" s="27"/>
      <c r="AV36" s="27"/>
      <c r="AW36" s="27"/>
      <c r="AX36" s="27"/>
      <c r="AY36" s="27"/>
      <c r="AZ36" s="27"/>
      <c r="BA36" s="27"/>
      <c r="BB36" s="27"/>
      <c r="BC36" s="27"/>
      <c r="BD36" s="27"/>
      <c r="BE36" s="27"/>
      <c r="BF36" s="27"/>
      <c r="BG36" s="27"/>
      <c r="BH36" s="27"/>
      <c r="BI36" s="27"/>
      <c r="BJ36" s="27"/>
    </row>
    <row r="37" spans="1:62">
      <c r="A37" s="119" t="str">
        <f ca="1">CONCATENATE(INDIRECT("C"&amp;Variables!BL38),INDIRECT("F"&amp;Variables!BL38),INDIRECT("J"&amp;Variables!BL38))</f>
        <v/>
      </c>
      <c r="C37" s="27"/>
      <c r="D37" s="27"/>
      <c r="E37" s="27"/>
      <c r="F37" s="27"/>
      <c r="G37" s="27"/>
      <c r="H37" s="27"/>
      <c r="I37" s="27"/>
      <c r="J37" s="27"/>
      <c r="K37" s="27"/>
      <c r="L37" s="27"/>
      <c r="M37" s="27"/>
      <c r="N37" s="27"/>
      <c r="O37" s="27"/>
      <c r="P37" s="27"/>
      <c r="Q37" s="27"/>
      <c r="R37" s="27"/>
      <c r="S37" s="27"/>
      <c r="Y37" s="27"/>
      <c r="Z37" s="27"/>
      <c r="AA37" s="27"/>
      <c r="AB37" s="27"/>
      <c r="AC37" s="27"/>
      <c r="AD37" s="27"/>
      <c r="AE37" s="27"/>
      <c r="AF37" s="27"/>
      <c r="AG37" s="27"/>
      <c r="AH37" s="27"/>
      <c r="AI37" s="27"/>
      <c r="AJ37" s="27"/>
      <c r="AK37" s="27"/>
      <c r="AL37" s="27"/>
      <c r="AM37" s="27"/>
      <c r="AN37" s="27"/>
      <c r="AO37" s="27"/>
      <c r="AP37" s="27"/>
      <c r="AQ37" s="27"/>
      <c r="AR37" s="27"/>
      <c r="AS37" s="27"/>
      <c r="AT37" s="27"/>
      <c r="AU37" s="27"/>
      <c r="AV37" s="27"/>
      <c r="AW37" s="27"/>
      <c r="AX37" s="27"/>
      <c r="AY37" s="27"/>
      <c r="AZ37" s="27"/>
      <c r="BA37" s="27"/>
      <c r="BB37" s="27"/>
      <c r="BC37" s="27"/>
      <c r="BD37" s="27"/>
      <c r="BE37" s="27"/>
      <c r="BF37" s="27"/>
      <c r="BG37" s="27"/>
      <c r="BH37" s="27"/>
      <c r="BI37" s="27"/>
      <c r="BJ37" s="27"/>
    </row>
    <row r="38" spans="1:62">
      <c r="A38" s="119" t="str">
        <f ca="1">CONCATENATE(INDIRECT("C"&amp;Variables!BL39),INDIRECT("F"&amp;Variables!BL39),INDIRECT("J"&amp;Variables!BL39))</f>
        <v/>
      </c>
      <c r="C38" s="27"/>
      <c r="D38" s="27"/>
      <c r="E38" s="27"/>
      <c r="F38" s="27"/>
      <c r="G38" s="27"/>
      <c r="H38" s="27"/>
      <c r="I38" s="27"/>
      <c r="J38" s="27"/>
      <c r="K38" s="27"/>
      <c r="L38" s="27"/>
      <c r="M38" s="27"/>
      <c r="N38" s="27"/>
      <c r="O38" s="27"/>
      <c r="P38" s="27"/>
      <c r="Q38" s="27"/>
      <c r="R38" s="27"/>
      <c r="S38" s="27"/>
      <c r="Y38" s="27"/>
      <c r="Z38" s="27"/>
      <c r="AA38" s="27"/>
      <c r="AB38" s="27"/>
      <c r="AC38" s="27"/>
      <c r="AD38" s="27"/>
      <c r="AE38" s="27"/>
      <c r="AF38" s="27"/>
      <c r="AG38" s="27"/>
      <c r="AH38" s="27"/>
      <c r="AI38" s="27"/>
      <c r="AJ38" s="27"/>
      <c r="AK38" s="27"/>
      <c r="AL38" s="27"/>
      <c r="AM38" s="27"/>
      <c r="AN38" s="27"/>
      <c r="AO38" s="27"/>
      <c r="AP38" s="27"/>
      <c r="AQ38" s="27"/>
      <c r="AR38" s="27"/>
      <c r="AS38" s="27"/>
      <c r="AT38" s="27"/>
      <c r="AU38" s="27"/>
      <c r="AV38" s="27"/>
      <c r="AW38" s="27"/>
      <c r="AX38" s="27"/>
      <c r="AY38" s="27"/>
      <c r="AZ38" s="27"/>
      <c r="BA38" s="27"/>
      <c r="BB38" s="27"/>
      <c r="BC38" s="27"/>
      <c r="BD38" s="27"/>
      <c r="BE38" s="27"/>
      <c r="BF38" s="27"/>
      <c r="BG38" s="27"/>
      <c r="BH38" s="27"/>
      <c r="BI38" s="27"/>
      <c r="BJ38" s="27"/>
    </row>
    <row r="39" spans="1:62">
      <c r="A39" s="119" t="str">
        <f ca="1">CONCATENATE(INDIRECT("C"&amp;Variables!BL40),INDIRECT("F"&amp;Variables!BL40),INDIRECT("J"&amp;Variables!BL40))</f>
        <v/>
      </c>
      <c r="C39" s="27"/>
      <c r="D39" s="27"/>
      <c r="E39" s="27"/>
      <c r="F39" s="27"/>
      <c r="G39" s="27"/>
      <c r="H39" s="27"/>
      <c r="I39" s="27"/>
      <c r="J39" s="27"/>
      <c r="K39" s="27"/>
      <c r="L39" s="27"/>
      <c r="M39" s="27"/>
      <c r="N39" s="27"/>
      <c r="O39" s="27"/>
      <c r="P39" s="27"/>
      <c r="Q39" s="27"/>
      <c r="R39" s="27"/>
      <c r="S39" s="27"/>
      <c r="Y39" s="27"/>
      <c r="Z39" s="27"/>
      <c r="AA39" s="27"/>
      <c r="AB39" s="27"/>
      <c r="AC39" s="27"/>
      <c r="AD39" s="27"/>
      <c r="AE39" s="27"/>
      <c r="AF39" s="27"/>
      <c r="AG39" s="27"/>
      <c r="AH39" s="27"/>
      <c r="AI39" s="27"/>
      <c r="AJ39" s="27"/>
      <c r="AK39" s="27"/>
      <c r="AL39" s="27"/>
      <c r="AM39" s="27"/>
      <c r="AN39" s="27"/>
      <c r="AO39" s="27"/>
      <c r="AP39" s="27"/>
      <c r="AQ39" s="27"/>
      <c r="AR39" s="27"/>
      <c r="AS39" s="27"/>
      <c r="AT39" s="27"/>
      <c r="AU39" s="27"/>
      <c r="AV39" s="27"/>
      <c r="AW39" s="27"/>
      <c r="AX39" s="27"/>
      <c r="AY39" s="27"/>
      <c r="AZ39" s="27"/>
      <c r="BA39" s="27"/>
      <c r="BB39" s="27"/>
      <c r="BC39" s="27"/>
      <c r="BD39" s="27"/>
      <c r="BE39" s="27"/>
      <c r="BF39" s="27"/>
      <c r="BG39" s="27"/>
      <c r="BH39" s="27"/>
      <c r="BI39" s="27"/>
      <c r="BJ39" s="27"/>
    </row>
    <row r="40" spans="1:62">
      <c r="A40" s="119" t="str">
        <f ca="1">CONCATENATE(INDIRECT("C"&amp;Variables!BL41),INDIRECT("F"&amp;Variables!BL41),INDIRECT("J"&amp;Variables!BL41))</f>
        <v/>
      </c>
      <c r="C40" s="27"/>
      <c r="D40" s="27"/>
      <c r="E40" s="27"/>
      <c r="F40" s="27"/>
      <c r="G40" s="27"/>
      <c r="H40" s="27"/>
      <c r="I40" s="27"/>
      <c r="J40" s="27"/>
      <c r="K40" s="27"/>
      <c r="L40" s="27"/>
      <c r="M40" s="27"/>
      <c r="N40" s="27"/>
      <c r="O40" s="27"/>
      <c r="P40" s="27"/>
      <c r="Q40" s="27"/>
      <c r="R40" s="27"/>
      <c r="S40" s="27"/>
      <c r="Y40" s="27"/>
      <c r="Z40" s="27"/>
      <c r="AA40" s="27"/>
      <c r="AB40" s="27"/>
      <c r="AC40" s="27"/>
      <c r="AD40" s="27"/>
      <c r="AE40" s="27"/>
      <c r="AF40" s="27"/>
      <c r="AG40" s="27"/>
      <c r="AH40" s="27"/>
      <c r="AI40" s="27"/>
      <c r="AJ40" s="27"/>
      <c r="AK40" s="27"/>
      <c r="AL40" s="27"/>
      <c r="AM40" s="27"/>
      <c r="AN40" s="27"/>
      <c r="AO40" s="27"/>
      <c r="AP40" s="27"/>
      <c r="AQ40" s="27"/>
      <c r="AR40" s="27"/>
      <c r="AS40" s="27"/>
      <c r="AT40" s="27"/>
      <c r="AU40" s="27"/>
      <c r="AV40" s="27"/>
      <c r="AW40" s="27"/>
      <c r="AX40" s="27"/>
      <c r="AY40" s="27"/>
      <c r="AZ40" s="27"/>
      <c r="BA40" s="27"/>
      <c r="BB40" s="27"/>
      <c r="BC40" s="27"/>
      <c r="BD40" s="27"/>
      <c r="BE40" s="27"/>
      <c r="BF40" s="27"/>
      <c r="BG40" s="27"/>
      <c r="BH40" s="27"/>
      <c r="BI40" s="27"/>
      <c r="BJ40" s="27"/>
    </row>
    <row r="41" spans="1:62">
      <c r="A41" s="119" t="str">
        <f ca="1">CONCATENATE(INDIRECT("C"&amp;Variables!BL42),INDIRECT("F"&amp;Variables!BL42),INDIRECT("J"&amp;Variables!BL42))</f>
        <v/>
      </c>
      <c r="C41" s="27"/>
      <c r="D41" s="27"/>
      <c r="E41" s="27"/>
      <c r="F41" s="27"/>
      <c r="G41" s="27"/>
      <c r="H41" s="27"/>
      <c r="I41" s="27"/>
      <c r="J41" s="27"/>
      <c r="K41" s="27"/>
      <c r="L41" s="27"/>
      <c r="M41" s="27"/>
      <c r="N41" s="27"/>
      <c r="O41" s="27"/>
      <c r="P41" s="27"/>
      <c r="Q41" s="27"/>
      <c r="R41" s="27"/>
      <c r="S41" s="27"/>
      <c r="Y41" s="27"/>
      <c r="Z41" s="27"/>
      <c r="AA41" s="27"/>
      <c r="AB41" s="27"/>
      <c r="AC41" s="27"/>
      <c r="AD41" s="27"/>
      <c r="AE41" s="27"/>
      <c r="AF41" s="27"/>
      <c r="AG41" s="27"/>
      <c r="AH41" s="27"/>
      <c r="AI41" s="27"/>
      <c r="AJ41" s="27"/>
      <c r="AK41" s="27"/>
      <c r="AL41" s="27"/>
      <c r="AM41" s="27"/>
      <c r="AN41" s="27"/>
      <c r="AO41" s="27"/>
      <c r="AP41" s="27"/>
      <c r="AQ41" s="27"/>
      <c r="AR41" s="27"/>
      <c r="AS41" s="27"/>
      <c r="AT41" s="27"/>
      <c r="AU41" s="27"/>
      <c r="AV41" s="27"/>
      <c r="AW41" s="27"/>
      <c r="AX41" s="27"/>
      <c r="AY41" s="27"/>
      <c r="AZ41" s="27"/>
      <c r="BA41" s="27"/>
      <c r="BB41" s="27"/>
      <c r="BC41" s="27"/>
      <c r="BD41" s="27"/>
      <c r="BE41" s="27"/>
      <c r="BF41" s="27"/>
      <c r="BG41" s="27"/>
      <c r="BH41" s="27"/>
      <c r="BI41" s="27"/>
      <c r="BJ41" s="27"/>
    </row>
    <row r="42" spans="1:62">
      <c r="A42" s="119" t="str">
        <f ca="1">CONCATENATE(INDIRECT("C"&amp;Variables!BL43),INDIRECT("F"&amp;Variables!BL43),INDIRECT("J"&amp;Variables!BL43))</f>
        <v/>
      </c>
      <c r="C42" s="27"/>
      <c r="D42" s="27"/>
      <c r="E42" s="27"/>
      <c r="F42" s="27"/>
      <c r="G42" s="27"/>
      <c r="H42" s="27"/>
      <c r="I42" s="27"/>
      <c r="J42" s="27"/>
      <c r="K42" s="27"/>
      <c r="L42" s="27"/>
      <c r="M42" s="27"/>
      <c r="N42" s="27"/>
      <c r="O42" s="27"/>
      <c r="P42" s="27"/>
      <c r="Q42" s="27"/>
      <c r="R42" s="27"/>
      <c r="S42" s="27"/>
      <c r="Y42" s="27"/>
      <c r="Z42" s="27"/>
      <c r="AA42" s="27"/>
      <c r="AB42" s="27"/>
      <c r="AC42" s="27"/>
      <c r="AD42" s="27"/>
      <c r="AE42" s="27"/>
      <c r="AF42" s="27"/>
      <c r="AG42" s="27"/>
      <c r="AH42" s="27"/>
      <c r="AI42" s="27"/>
      <c r="AJ42" s="27"/>
      <c r="AK42" s="27"/>
      <c r="AL42" s="27"/>
      <c r="AM42" s="27"/>
      <c r="AN42" s="27"/>
      <c r="AO42" s="27"/>
      <c r="AP42" s="27"/>
      <c r="AQ42" s="27"/>
      <c r="AR42" s="27"/>
      <c r="AS42" s="27"/>
      <c r="AT42" s="27"/>
      <c r="AU42" s="27"/>
      <c r="AV42" s="27"/>
      <c r="AW42" s="27"/>
      <c r="AX42" s="27"/>
      <c r="AY42" s="27"/>
      <c r="AZ42" s="27"/>
      <c r="BA42" s="27"/>
      <c r="BB42" s="27"/>
      <c r="BC42" s="27"/>
      <c r="BD42" s="27"/>
      <c r="BE42" s="27"/>
      <c r="BF42" s="27"/>
      <c r="BG42" s="27"/>
      <c r="BH42" s="27"/>
      <c r="BI42" s="27"/>
      <c r="BJ42" s="27"/>
    </row>
    <row r="43" spans="1:62">
      <c r="A43" s="119" t="str">
        <f ca="1">CONCATENATE(INDIRECT("C"&amp;Variables!BL44),INDIRECT("F"&amp;Variables!BL44),INDIRECT("J"&amp;Variables!BL44))</f>
        <v/>
      </c>
      <c r="C43" s="27"/>
      <c r="D43" s="27"/>
      <c r="E43" s="27"/>
      <c r="F43" s="27"/>
      <c r="G43" s="27"/>
      <c r="H43" s="27"/>
      <c r="I43" s="27"/>
      <c r="J43" s="27"/>
      <c r="K43" s="27"/>
      <c r="L43" s="27"/>
      <c r="M43" s="27"/>
      <c r="N43" s="27"/>
      <c r="O43" s="27"/>
      <c r="P43" s="27"/>
      <c r="Q43" s="27"/>
      <c r="R43" s="27"/>
      <c r="S43" s="27"/>
      <c r="Y43" s="27"/>
      <c r="Z43" s="27"/>
      <c r="AA43" s="27"/>
      <c r="AB43" s="27"/>
      <c r="AC43" s="27"/>
      <c r="AD43" s="27"/>
      <c r="AE43" s="27"/>
      <c r="AF43" s="27"/>
      <c r="AG43" s="27"/>
      <c r="AH43" s="27"/>
      <c r="AI43" s="27"/>
      <c r="AJ43" s="27"/>
      <c r="AK43" s="27"/>
      <c r="AL43" s="27"/>
      <c r="AM43" s="27"/>
      <c r="AN43" s="27"/>
      <c r="AO43" s="27"/>
      <c r="AP43" s="27"/>
      <c r="AQ43" s="27"/>
      <c r="AR43" s="27"/>
      <c r="AS43" s="27"/>
      <c r="AT43" s="27"/>
      <c r="AU43" s="27"/>
      <c r="AV43" s="27"/>
      <c r="AW43" s="27"/>
      <c r="AX43" s="27"/>
      <c r="AY43" s="27"/>
      <c r="AZ43" s="27"/>
      <c r="BA43" s="27"/>
      <c r="BB43" s="27"/>
      <c r="BC43" s="27"/>
      <c r="BD43" s="27"/>
      <c r="BE43" s="27"/>
      <c r="BF43" s="27"/>
      <c r="BG43" s="27"/>
      <c r="BH43" s="27"/>
      <c r="BI43" s="27"/>
      <c r="BJ43" s="27"/>
    </row>
    <row r="44" spans="1:62">
      <c r="A44" s="119" t="str">
        <f ca="1">CONCATENATE(INDIRECT("C"&amp;Variables!BL45),INDIRECT("F"&amp;Variables!BL45),INDIRECT("J"&amp;Variables!BL45))</f>
        <v/>
      </c>
      <c r="C44" s="27"/>
      <c r="D44" s="27"/>
      <c r="E44" s="27"/>
      <c r="F44" s="27"/>
      <c r="G44" s="27"/>
      <c r="H44" s="27"/>
      <c r="I44" s="27"/>
      <c r="J44" s="27"/>
      <c r="K44" s="27"/>
      <c r="L44" s="27"/>
      <c r="M44" s="27"/>
      <c r="N44" s="27"/>
      <c r="O44" s="27"/>
      <c r="P44" s="27"/>
      <c r="Q44" s="27"/>
      <c r="R44" s="27"/>
      <c r="S44" s="27"/>
      <c r="Y44" s="27"/>
      <c r="Z44" s="27"/>
      <c r="AA44" s="27"/>
      <c r="AB44" s="27"/>
      <c r="AC44" s="27"/>
      <c r="AD44" s="27"/>
      <c r="AE44" s="27"/>
      <c r="AF44" s="27"/>
      <c r="AG44" s="27"/>
      <c r="AH44" s="27"/>
      <c r="AI44" s="27"/>
      <c r="AJ44" s="27"/>
      <c r="AK44" s="27"/>
      <c r="AL44" s="27"/>
      <c r="AM44" s="27"/>
      <c r="AN44" s="27"/>
      <c r="AO44" s="27"/>
      <c r="AP44" s="27"/>
      <c r="AQ44" s="27"/>
      <c r="AR44" s="27"/>
      <c r="AS44" s="27"/>
      <c r="AT44" s="27"/>
      <c r="AU44" s="27"/>
      <c r="AV44" s="27"/>
      <c r="AW44" s="27"/>
      <c r="AX44" s="27"/>
      <c r="AY44" s="27"/>
      <c r="AZ44" s="27"/>
      <c r="BA44" s="27"/>
      <c r="BB44" s="27"/>
      <c r="BC44" s="27"/>
      <c r="BD44" s="27"/>
      <c r="BE44" s="27"/>
      <c r="BF44" s="27"/>
      <c r="BG44" s="27"/>
      <c r="BH44" s="27"/>
      <c r="BI44" s="27"/>
      <c r="BJ44" s="27"/>
    </row>
    <row r="45" spans="1:62">
      <c r="A45" s="119" t="str">
        <f ca="1">CONCATENATE(INDIRECT("C"&amp;Variables!BL46),INDIRECT("F"&amp;Variables!BL46),INDIRECT("J"&amp;Variables!BL46))</f>
        <v/>
      </c>
      <c r="C45" s="27"/>
      <c r="D45" s="27"/>
      <c r="E45" s="27"/>
      <c r="F45" s="27"/>
      <c r="G45" s="27"/>
      <c r="H45" s="27"/>
      <c r="I45" s="27"/>
      <c r="J45" s="27"/>
      <c r="K45" s="27"/>
      <c r="L45" s="27"/>
      <c r="M45" s="27"/>
      <c r="N45" s="27"/>
      <c r="O45" s="27"/>
      <c r="P45" s="27"/>
      <c r="Q45" s="27"/>
      <c r="R45" s="27"/>
      <c r="S45" s="27"/>
      <c r="Y45" s="27"/>
      <c r="Z45" s="27"/>
      <c r="AA45" s="27"/>
      <c r="AB45" s="27"/>
      <c r="AC45" s="27"/>
      <c r="AD45" s="27"/>
      <c r="AE45" s="27"/>
      <c r="AF45" s="27"/>
      <c r="AG45" s="27"/>
      <c r="AH45" s="27"/>
      <c r="AI45" s="27"/>
      <c r="AJ45" s="27"/>
      <c r="AK45" s="27"/>
      <c r="AL45" s="27"/>
      <c r="AM45" s="27"/>
      <c r="AN45" s="27"/>
      <c r="AO45" s="27"/>
      <c r="AP45" s="27"/>
      <c r="AQ45" s="27"/>
      <c r="AR45" s="27"/>
      <c r="AS45" s="27"/>
      <c r="AT45" s="27"/>
      <c r="AU45" s="27"/>
      <c r="AV45" s="27"/>
      <c r="AW45" s="27"/>
      <c r="AX45" s="27"/>
      <c r="AY45" s="27"/>
      <c r="AZ45" s="27"/>
      <c r="BA45" s="27"/>
      <c r="BB45" s="27"/>
      <c r="BC45" s="27"/>
      <c r="BD45" s="27"/>
      <c r="BE45" s="27"/>
      <c r="BF45" s="27"/>
      <c r="BG45" s="27"/>
      <c r="BH45" s="27"/>
      <c r="BI45" s="27"/>
      <c r="BJ45" s="27"/>
    </row>
    <row r="46" spans="1:62">
      <c r="A46" s="119" t="str">
        <f ca="1">CONCATENATE(INDIRECT("C"&amp;Variables!BL47),INDIRECT("F"&amp;Variables!BL47),INDIRECT("J"&amp;Variables!BL47))</f>
        <v/>
      </c>
      <c r="C46" s="27"/>
      <c r="D46" s="27"/>
      <c r="E46" s="27"/>
      <c r="F46" s="27"/>
      <c r="G46" s="27"/>
      <c r="H46" s="27"/>
      <c r="I46" s="27"/>
      <c r="J46" s="27"/>
      <c r="K46" s="27"/>
      <c r="L46" s="27"/>
      <c r="M46" s="27"/>
      <c r="N46" s="27"/>
      <c r="O46" s="27"/>
      <c r="P46" s="27"/>
      <c r="Q46" s="27"/>
      <c r="R46" s="27"/>
      <c r="S46" s="27"/>
      <c r="Y46" s="27"/>
      <c r="Z46" s="27"/>
      <c r="AA46" s="27"/>
      <c r="AB46" s="27"/>
      <c r="AC46" s="27"/>
      <c r="AD46" s="27"/>
      <c r="AE46" s="27"/>
      <c r="AF46" s="27"/>
      <c r="AG46" s="27"/>
      <c r="AH46" s="27"/>
      <c r="AI46" s="27"/>
      <c r="AJ46" s="27"/>
      <c r="AK46" s="27"/>
      <c r="AL46" s="27"/>
      <c r="AM46" s="27"/>
      <c r="AN46" s="27"/>
      <c r="AO46" s="27"/>
      <c r="AP46" s="27"/>
      <c r="AQ46" s="27"/>
      <c r="AR46" s="27"/>
      <c r="AS46" s="27"/>
      <c r="AT46" s="27"/>
      <c r="AU46" s="27"/>
      <c r="AV46" s="27"/>
      <c r="AW46" s="27"/>
      <c r="AX46" s="27"/>
      <c r="AY46" s="27"/>
      <c r="AZ46" s="27"/>
      <c r="BA46" s="27"/>
      <c r="BB46" s="27"/>
      <c r="BC46" s="27"/>
      <c r="BD46" s="27"/>
      <c r="BE46" s="27"/>
      <c r="BF46" s="27"/>
      <c r="BG46" s="27"/>
      <c r="BH46" s="27"/>
      <c r="BI46" s="27"/>
      <c r="BJ46" s="27"/>
    </row>
    <row r="47" spans="1:62">
      <c r="A47" s="119" t="str">
        <f ca="1">CONCATENATE(INDIRECT("C"&amp;Variables!BL48),INDIRECT("F"&amp;Variables!BL48),INDIRECT("J"&amp;Variables!BL48))</f>
        <v/>
      </c>
      <c r="C47" s="27"/>
      <c r="D47" s="27"/>
      <c r="E47" s="27"/>
      <c r="F47" s="27"/>
      <c r="G47" s="27"/>
      <c r="H47" s="27"/>
      <c r="I47" s="27"/>
      <c r="J47" s="27"/>
      <c r="K47" s="27"/>
      <c r="L47" s="27"/>
      <c r="M47" s="27"/>
      <c r="N47" s="27"/>
      <c r="O47" s="27"/>
      <c r="P47" s="27"/>
      <c r="Q47" s="27"/>
      <c r="R47" s="27"/>
      <c r="S47" s="27"/>
      <c r="Y47" s="27"/>
      <c r="Z47" s="27"/>
      <c r="AA47" s="27"/>
      <c r="AB47" s="27"/>
      <c r="AC47" s="27"/>
      <c r="AD47" s="27"/>
      <c r="AE47" s="27"/>
      <c r="AF47" s="27"/>
      <c r="AG47" s="27"/>
      <c r="AH47" s="27"/>
      <c r="AI47" s="27"/>
      <c r="AJ47" s="27"/>
      <c r="AK47" s="27"/>
      <c r="AL47" s="27"/>
      <c r="AM47" s="27"/>
      <c r="AN47" s="27"/>
      <c r="AO47" s="27"/>
      <c r="AP47" s="27"/>
      <c r="AQ47" s="27"/>
      <c r="AR47" s="27"/>
      <c r="AS47" s="27"/>
      <c r="AT47" s="27"/>
      <c r="AU47" s="27"/>
      <c r="AV47" s="27"/>
      <c r="AW47" s="27"/>
      <c r="AX47" s="27"/>
      <c r="AY47" s="27"/>
      <c r="AZ47" s="27"/>
      <c r="BA47" s="27"/>
      <c r="BB47" s="27"/>
      <c r="BC47" s="27"/>
      <c r="BD47" s="27"/>
      <c r="BE47" s="27"/>
      <c r="BF47" s="27"/>
      <c r="BG47" s="27"/>
      <c r="BH47" s="27"/>
      <c r="BI47" s="27"/>
      <c r="BJ47" s="27"/>
    </row>
    <row r="48" spans="1:62">
      <c r="A48" s="119" t="str">
        <f ca="1">CONCATENATE(INDIRECT("C"&amp;Variables!BL49),INDIRECT("F"&amp;Variables!BL49),INDIRECT("J"&amp;Variables!BL49))</f>
        <v/>
      </c>
      <c r="C48" s="27"/>
      <c r="D48" s="27"/>
      <c r="E48" s="27"/>
      <c r="F48" s="27"/>
      <c r="G48" s="27"/>
      <c r="H48" s="27"/>
      <c r="I48" s="27"/>
      <c r="J48" s="27"/>
      <c r="K48" s="27"/>
      <c r="L48" s="27"/>
      <c r="M48" s="27"/>
      <c r="N48" s="27"/>
      <c r="O48" s="27"/>
      <c r="P48" s="27"/>
      <c r="Q48" s="27"/>
      <c r="R48" s="27"/>
      <c r="S48" s="27"/>
      <c r="Y48" s="27"/>
      <c r="Z48" s="27"/>
      <c r="AA48" s="27"/>
      <c r="AB48" s="27"/>
      <c r="AC48" s="27"/>
      <c r="AD48" s="27"/>
      <c r="AE48" s="27"/>
      <c r="AF48" s="27"/>
      <c r="AG48" s="27"/>
      <c r="AH48" s="27"/>
      <c r="AI48" s="27"/>
      <c r="AJ48" s="27"/>
      <c r="AK48" s="27"/>
      <c r="AL48" s="27"/>
      <c r="AM48" s="27"/>
      <c r="AN48" s="27"/>
      <c r="AO48" s="27"/>
      <c r="AP48" s="27"/>
      <c r="AQ48" s="27"/>
      <c r="AR48" s="27"/>
      <c r="AS48" s="27"/>
      <c r="AT48" s="27"/>
      <c r="AU48" s="27"/>
      <c r="AV48" s="27"/>
      <c r="AW48" s="27"/>
      <c r="AX48" s="27"/>
      <c r="AY48" s="27"/>
      <c r="AZ48" s="27"/>
      <c r="BA48" s="27"/>
      <c r="BB48" s="27"/>
      <c r="BC48" s="27"/>
      <c r="BD48" s="27"/>
      <c r="BE48" s="27"/>
      <c r="BF48" s="27"/>
      <c r="BG48" s="27"/>
      <c r="BH48" s="27"/>
      <c r="BI48" s="27"/>
      <c r="BJ48" s="27"/>
    </row>
    <row r="49" spans="1:62">
      <c r="A49" s="119" t="str">
        <f ca="1">CONCATENATE(INDIRECT("C"&amp;Variables!BL50),INDIRECT("F"&amp;Variables!BL50),INDIRECT("J"&amp;Variables!BL50))</f>
        <v/>
      </c>
      <c r="C49" s="27"/>
      <c r="D49" s="27"/>
      <c r="E49" s="27"/>
      <c r="F49" s="27"/>
      <c r="G49" s="27"/>
      <c r="H49" s="27"/>
      <c r="I49" s="27"/>
      <c r="J49" s="27"/>
      <c r="K49" s="27"/>
      <c r="L49" s="27"/>
      <c r="M49" s="27"/>
      <c r="N49" s="27"/>
      <c r="O49" s="27"/>
      <c r="P49" s="27"/>
      <c r="Q49" s="27"/>
      <c r="R49" s="27"/>
      <c r="S49" s="27"/>
      <c r="Y49" s="27"/>
      <c r="Z49" s="27"/>
      <c r="AA49" s="27"/>
      <c r="AB49" s="27"/>
      <c r="AC49" s="27"/>
      <c r="AD49" s="27"/>
      <c r="AE49" s="27"/>
      <c r="AF49" s="27"/>
      <c r="AG49" s="27"/>
      <c r="AH49" s="27"/>
      <c r="AI49" s="27"/>
      <c r="AJ49" s="27"/>
      <c r="AK49" s="27"/>
      <c r="AL49" s="27"/>
      <c r="AM49" s="27"/>
      <c r="AN49" s="27"/>
      <c r="AO49" s="27"/>
      <c r="AP49" s="27"/>
      <c r="AQ49" s="27"/>
      <c r="AR49" s="27"/>
      <c r="AS49" s="27"/>
      <c r="AT49" s="27"/>
      <c r="AU49" s="27"/>
      <c r="AV49" s="27"/>
      <c r="AW49" s="27"/>
      <c r="AX49" s="27"/>
      <c r="AY49" s="27"/>
      <c r="AZ49" s="27"/>
      <c r="BA49" s="27"/>
      <c r="BB49" s="27"/>
      <c r="BC49" s="27"/>
      <c r="BD49" s="27"/>
      <c r="BE49" s="27"/>
      <c r="BF49" s="27"/>
      <c r="BG49" s="27"/>
      <c r="BH49" s="27"/>
      <c r="BI49" s="27"/>
      <c r="BJ49" s="27"/>
    </row>
    <row r="50" spans="1:62">
      <c r="A50" s="119" t="str">
        <f ca="1">CONCATENATE(INDIRECT("C"&amp;Variables!BL51),INDIRECT("F"&amp;Variables!BL51),INDIRECT("J"&amp;Variables!BL51))</f>
        <v/>
      </c>
      <c r="C50" s="27"/>
      <c r="D50" s="27"/>
      <c r="E50" s="27"/>
      <c r="F50" s="27"/>
      <c r="G50" s="27"/>
      <c r="H50" s="27"/>
      <c r="I50" s="27"/>
      <c r="J50" s="27"/>
      <c r="K50" s="27"/>
      <c r="L50" s="27"/>
      <c r="M50" s="27"/>
      <c r="N50" s="27"/>
      <c r="O50" s="27"/>
      <c r="P50" s="27"/>
      <c r="Q50" s="27"/>
      <c r="R50" s="27"/>
      <c r="S50" s="27"/>
      <c r="Y50" s="27"/>
      <c r="Z50" s="27"/>
      <c r="AA50" s="27"/>
      <c r="AB50" s="27"/>
      <c r="AC50" s="27"/>
      <c r="AD50" s="27"/>
      <c r="AE50" s="27"/>
      <c r="AF50" s="27"/>
      <c r="AG50" s="27"/>
      <c r="AH50" s="27"/>
      <c r="AI50" s="27"/>
      <c r="AJ50" s="27"/>
      <c r="AK50" s="27"/>
      <c r="AL50" s="27"/>
      <c r="AM50" s="27"/>
      <c r="AN50" s="27"/>
      <c r="AO50" s="27"/>
      <c r="AP50" s="27"/>
      <c r="AQ50" s="27"/>
      <c r="AR50" s="27"/>
      <c r="AS50" s="27"/>
      <c r="AT50" s="27"/>
      <c r="AU50" s="27"/>
      <c r="AV50" s="27"/>
      <c r="AW50" s="27"/>
      <c r="AX50" s="27"/>
      <c r="AY50" s="27"/>
      <c r="AZ50" s="27"/>
      <c r="BA50" s="27"/>
      <c r="BB50" s="27"/>
      <c r="BC50" s="27"/>
      <c r="BD50" s="27"/>
      <c r="BE50" s="27"/>
      <c r="BF50" s="27"/>
      <c r="BG50" s="27"/>
      <c r="BH50" s="27"/>
      <c r="BI50" s="27"/>
      <c r="BJ50" s="27"/>
    </row>
    <row r="51" spans="1:62">
      <c r="A51" s="119" t="str">
        <f ca="1">CONCATENATE(INDIRECT("C"&amp;Variables!BL52),INDIRECT("F"&amp;Variables!BL52),INDIRECT("J"&amp;Variables!BL52))</f>
        <v/>
      </c>
      <c r="C51" s="27"/>
      <c r="D51" s="27"/>
      <c r="E51" s="27"/>
      <c r="F51" s="27"/>
      <c r="G51" s="27"/>
      <c r="H51" s="27"/>
      <c r="I51" s="27"/>
      <c r="J51" s="27"/>
      <c r="K51" s="27"/>
      <c r="L51" s="27"/>
      <c r="M51" s="27"/>
      <c r="N51" s="27"/>
      <c r="O51" s="27"/>
      <c r="P51" s="27"/>
      <c r="Q51" s="27"/>
      <c r="R51" s="27"/>
      <c r="S51" s="27"/>
      <c r="Y51" s="27"/>
      <c r="Z51" s="27"/>
      <c r="AA51" s="27"/>
      <c r="AB51" s="27"/>
      <c r="AC51" s="27"/>
      <c r="AD51" s="27"/>
      <c r="AE51" s="27"/>
      <c r="AF51" s="27"/>
      <c r="AG51" s="27"/>
      <c r="AH51" s="27"/>
      <c r="AI51" s="27"/>
      <c r="AJ51" s="27"/>
      <c r="AK51" s="27"/>
      <c r="AL51" s="27"/>
      <c r="AM51" s="27"/>
      <c r="AN51" s="27"/>
      <c r="AO51" s="27"/>
      <c r="AP51" s="27"/>
      <c r="AQ51" s="27"/>
      <c r="AR51" s="27"/>
      <c r="AS51" s="27"/>
      <c r="AT51" s="27"/>
      <c r="AU51" s="27"/>
      <c r="AV51" s="27"/>
      <c r="AW51" s="27"/>
      <c r="AX51" s="27"/>
      <c r="AY51" s="27"/>
      <c r="AZ51" s="27"/>
      <c r="BA51" s="27"/>
      <c r="BB51" s="27"/>
      <c r="BC51" s="27"/>
      <c r="BD51" s="27"/>
      <c r="BE51" s="27"/>
      <c r="BF51" s="27"/>
      <c r="BG51" s="27"/>
      <c r="BH51" s="27"/>
      <c r="BI51" s="27"/>
      <c r="BJ51" s="27"/>
    </row>
    <row r="52" spans="1:62">
      <c r="A52" s="119" t="str">
        <f ca="1">CONCATENATE(INDIRECT("C"&amp;Variables!BL53),INDIRECT("F"&amp;Variables!BL53),INDIRECT("J"&amp;Variables!BL53))</f>
        <v/>
      </c>
      <c r="C52" s="27"/>
      <c r="D52" s="27"/>
      <c r="E52" s="27"/>
      <c r="F52" s="27"/>
      <c r="G52" s="27"/>
      <c r="H52" s="27"/>
      <c r="I52" s="27"/>
      <c r="J52" s="27"/>
      <c r="K52" s="27"/>
      <c r="L52" s="27"/>
      <c r="M52" s="27"/>
      <c r="N52" s="27"/>
      <c r="O52" s="27"/>
      <c r="P52" s="27"/>
      <c r="Q52" s="27"/>
      <c r="R52" s="27"/>
      <c r="S52" s="27"/>
      <c r="Y52" s="27"/>
      <c r="Z52" s="27"/>
      <c r="AA52" s="27"/>
      <c r="AB52" s="27"/>
      <c r="AC52" s="27"/>
      <c r="AD52" s="27"/>
      <c r="AE52" s="27"/>
      <c r="AF52" s="27"/>
      <c r="AG52" s="27"/>
      <c r="AH52" s="27"/>
      <c r="AI52" s="27"/>
      <c r="AJ52" s="27"/>
      <c r="AK52" s="27"/>
      <c r="AL52" s="27"/>
      <c r="AM52" s="27"/>
      <c r="AN52" s="27"/>
      <c r="AO52" s="27"/>
      <c r="AP52" s="27"/>
      <c r="AQ52" s="27"/>
      <c r="AR52" s="27"/>
      <c r="AS52" s="27"/>
      <c r="AT52" s="27"/>
      <c r="AU52" s="27"/>
      <c r="AV52" s="27"/>
      <c r="AW52" s="27"/>
      <c r="AX52" s="27"/>
      <c r="AY52" s="27"/>
      <c r="AZ52" s="27"/>
      <c r="BA52" s="27"/>
      <c r="BB52" s="27"/>
      <c r="BC52" s="27"/>
      <c r="BD52" s="27"/>
      <c r="BE52" s="27"/>
      <c r="BF52" s="27"/>
      <c r="BG52" s="27"/>
      <c r="BH52" s="27"/>
      <c r="BI52" s="27"/>
      <c r="BJ52" s="27"/>
    </row>
    <row r="53" spans="1:62">
      <c r="A53" s="119" t="str">
        <f ca="1">CONCATENATE(INDIRECT("C"&amp;Variables!BL54),INDIRECT("F"&amp;Variables!BL54),INDIRECT("J"&amp;Variables!BL54))</f>
        <v/>
      </c>
      <c r="C53" s="27"/>
      <c r="D53" s="27"/>
      <c r="E53" s="27"/>
      <c r="F53" s="27"/>
      <c r="G53" s="27"/>
      <c r="H53" s="27"/>
      <c r="I53" s="27"/>
      <c r="J53" s="27"/>
      <c r="K53" s="27"/>
      <c r="L53" s="27"/>
      <c r="M53" s="27"/>
      <c r="N53" s="27"/>
      <c r="O53" s="27"/>
      <c r="P53" s="27"/>
      <c r="Q53" s="27"/>
      <c r="R53" s="27"/>
      <c r="S53" s="27"/>
      <c r="Y53" s="27"/>
      <c r="Z53" s="27"/>
      <c r="AA53" s="27"/>
      <c r="AB53" s="27"/>
      <c r="AC53" s="27"/>
      <c r="AD53" s="27"/>
      <c r="AE53" s="27"/>
      <c r="AF53" s="27"/>
      <c r="AG53" s="27"/>
      <c r="AH53" s="27"/>
      <c r="AI53" s="27"/>
      <c r="AJ53" s="27"/>
      <c r="AK53" s="27"/>
      <c r="AL53" s="27"/>
      <c r="AM53" s="27"/>
      <c r="AN53" s="27"/>
      <c r="AO53" s="27"/>
      <c r="AP53" s="27"/>
      <c r="AQ53" s="27"/>
      <c r="AR53" s="27"/>
      <c r="AS53" s="27"/>
      <c r="AT53" s="27"/>
      <c r="AU53" s="27"/>
      <c r="AV53" s="27"/>
      <c r="AW53" s="27"/>
      <c r="AX53" s="27"/>
      <c r="AY53" s="27"/>
      <c r="AZ53" s="27"/>
      <c r="BA53" s="27"/>
      <c r="BB53" s="27"/>
      <c r="BC53" s="27"/>
      <c r="BD53" s="27"/>
      <c r="BE53" s="27"/>
      <c r="BF53" s="27"/>
      <c r="BG53" s="27"/>
      <c r="BH53" s="27"/>
      <c r="BI53" s="27"/>
      <c r="BJ53" s="27"/>
    </row>
    <row r="54" spans="1:62">
      <c r="A54" s="119" t="str">
        <f ca="1">CONCATENATE(INDIRECT("C"&amp;Variables!BL55),INDIRECT("F"&amp;Variables!BL55),INDIRECT("J"&amp;Variables!BL55))</f>
        <v/>
      </c>
      <c r="C54" s="27"/>
      <c r="D54" s="27"/>
      <c r="E54" s="27"/>
      <c r="F54" s="27"/>
      <c r="G54" s="27"/>
      <c r="H54" s="27"/>
      <c r="I54" s="27"/>
      <c r="J54" s="27"/>
      <c r="K54" s="27"/>
      <c r="L54" s="27"/>
      <c r="M54" s="27"/>
      <c r="N54" s="27"/>
      <c r="O54" s="27"/>
      <c r="P54" s="27"/>
      <c r="Q54" s="27"/>
      <c r="R54" s="27"/>
      <c r="S54" s="27"/>
      <c r="Y54" s="27"/>
      <c r="Z54" s="27"/>
      <c r="AA54" s="27"/>
      <c r="AB54" s="27"/>
      <c r="AC54" s="27"/>
      <c r="AD54" s="27"/>
      <c r="AE54" s="27"/>
      <c r="AF54" s="27"/>
      <c r="AG54" s="27"/>
      <c r="AH54" s="27"/>
      <c r="AI54" s="27"/>
      <c r="AJ54" s="27"/>
      <c r="AK54" s="27"/>
      <c r="AL54" s="27"/>
      <c r="AM54" s="27"/>
      <c r="AN54" s="27"/>
      <c r="AO54" s="27"/>
      <c r="AP54" s="27"/>
      <c r="AQ54" s="27"/>
      <c r="AR54" s="27"/>
      <c r="AS54" s="27"/>
      <c r="AT54" s="27"/>
      <c r="AU54" s="27"/>
      <c r="AV54" s="27"/>
      <c r="AW54" s="27"/>
      <c r="AX54" s="27"/>
      <c r="AY54" s="27"/>
      <c r="AZ54" s="27"/>
      <c r="BA54" s="27"/>
      <c r="BB54" s="27"/>
      <c r="BC54" s="27"/>
      <c r="BD54" s="27"/>
      <c r="BE54" s="27"/>
      <c r="BF54" s="27"/>
      <c r="BG54" s="27"/>
      <c r="BH54" s="27"/>
      <c r="BI54" s="27"/>
      <c r="BJ54" s="27"/>
    </row>
    <row r="55" spans="1:62">
      <c r="A55" s="119" t="str">
        <f ca="1">CONCATENATE(INDIRECT("C"&amp;Variables!BL56),INDIRECT("F"&amp;Variables!BL56),INDIRECT("J"&amp;Variables!BL56))</f>
        <v/>
      </c>
      <c r="C55" s="27"/>
      <c r="D55" s="27"/>
      <c r="E55" s="27"/>
      <c r="F55" s="27"/>
      <c r="G55" s="27"/>
      <c r="H55" s="27"/>
      <c r="I55" s="27"/>
      <c r="J55" s="27"/>
      <c r="K55" s="27"/>
      <c r="L55" s="27"/>
      <c r="M55" s="27"/>
      <c r="N55" s="27"/>
      <c r="O55" s="27"/>
      <c r="P55" s="27"/>
      <c r="Q55" s="27"/>
      <c r="R55" s="27"/>
      <c r="S55" s="27"/>
      <c r="Y55" s="27"/>
      <c r="Z55" s="27"/>
      <c r="AA55" s="27"/>
      <c r="AB55" s="27"/>
      <c r="AC55" s="27"/>
      <c r="AD55" s="27"/>
      <c r="AE55" s="27"/>
      <c r="AF55" s="27"/>
      <c r="AG55" s="27"/>
      <c r="AH55" s="27"/>
      <c r="AI55" s="27"/>
      <c r="AJ55" s="27"/>
      <c r="AK55" s="27"/>
      <c r="AL55" s="27"/>
      <c r="AM55" s="27"/>
      <c r="AN55" s="27"/>
      <c r="AO55" s="27"/>
      <c r="AP55" s="27"/>
      <c r="AQ55" s="27"/>
      <c r="AR55" s="27"/>
      <c r="AS55" s="27"/>
      <c r="AT55" s="27"/>
      <c r="AU55" s="27"/>
      <c r="AV55" s="27"/>
      <c r="AW55" s="27"/>
      <c r="AX55" s="27"/>
      <c r="AY55" s="27"/>
      <c r="AZ55" s="27"/>
      <c r="BA55" s="27"/>
      <c r="BB55" s="27"/>
      <c r="BC55" s="27"/>
      <c r="BD55" s="27"/>
      <c r="BE55" s="27"/>
      <c r="BF55" s="27"/>
      <c r="BG55" s="27"/>
      <c r="BH55" s="27"/>
      <c r="BI55" s="27"/>
      <c r="BJ55" s="27"/>
    </row>
    <row r="56" spans="1:62">
      <c r="A56" s="119" t="str">
        <f ca="1">CONCATENATE(INDIRECT("C"&amp;Variables!BL57),INDIRECT("F"&amp;Variables!BL57),INDIRECT("J"&amp;Variables!BL57))</f>
        <v/>
      </c>
      <c r="C56" s="27"/>
      <c r="D56" s="27"/>
      <c r="E56" s="27"/>
      <c r="F56" s="27"/>
      <c r="G56" s="27"/>
      <c r="H56" s="27"/>
      <c r="I56" s="27"/>
      <c r="J56" s="27"/>
      <c r="K56" s="27"/>
      <c r="L56" s="27"/>
      <c r="M56" s="27"/>
      <c r="N56" s="27"/>
      <c r="O56" s="27"/>
      <c r="P56" s="27"/>
      <c r="Q56" s="27"/>
      <c r="R56" s="27"/>
      <c r="S56" s="27"/>
      <c r="Y56" s="27"/>
      <c r="Z56" s="27"/>
      <c r="AA56" s="27"/>
      <c r="AB56" s="27"/>
      <c r="AC56" s="27"/>
      <c r="AD56" s="27"/>
      <c r="AE56" s="27"/>
      <c r="AF56" s="27"/>
      <c r="AG56" s="27"/>
      <c r="AH56" s="27"/>
      <c r="AI56" s="27"/>
      <c r="AJ56" s="27"/>
      <c r="AK56" s="27"/>
      <c r="AL56" s="27"/>
      <c r="AM56" s="27"/>
      <c r="AN56" s="27"/>
      <c r="AO56" s="27"/>
      <c r="AP56" s="27"/>
      <c r="AQ56" s="27"/>
      <c r="AR56" s="27"/>
      <c r="AS56" s="27"/>
      <c r="AT56" s="27"/>
      <c r="AU56" s="27"/>
      <c r="AV56" s="27"/>
      <c r="AW56" s="27"/>
      <c r="AX56" s="27"/>
      <c r="AY56" s="27"/>
      <c r="AZ56" s="27"/>
      <c r="BA56" s="27"/>
      <c r="BB56" s="27"/>
      <c r="BC56" s="27"/>
      <c r="BD56" s="27"/>
      <c r="BE56" s="27"/>
      <c r="BF56" s="27"/>
      <c r="BG56" s="27"/>
      <c r="BH56" s="27"/>
      <c r="BI56" s="27"/>
      <c r="BJ56" s="27"/>
    </row>
    <row r="57" spans="1:62">
      <c r="A57" s="119" t="str">
        <f ca="1">CONCATENATE(INDIRECT("C"&amp;Variables!BL58),INDIRECT("F"&amp;Variables!BL58),INDIRECT("J"&amp;Variables!BL58))</f>
        <v/>
      </c>
      <c r="C57" s="27"/>
      <c r="D57" s="27"/>
      <c r="E57" s="27"/>
      <c r="F57" s="27"/>
      <c r="G57" s="27"/>
      <c r="H57" s="27"/>
      <c r="I57" s="27"/>
      <c r="J57" s="27"/>
      <c r="K57" s="27"/>
      <c r="L57" s="27"/>
      <c r="M57" s="27"/>
      <c r="N57" s="27"/>
      <c r="O57" s="27"/>
      <c r="P57" s="27"/>
      <c r="Q57" s="27"/>
      <c r="R57" s="27"/>
      <c r="S57" s="27"/>
      <c r="Y57" s="27"/>
      <c r="Z57" s="27"/>
      <c r="AA57" s="27"/>
      <c r="AB57" s="27"/>
      <c r="AC57" s="27"/>
      <c r="AD57" s="27"/>
      <c r="AE57" s="27"/>
      <c r="AF57" s="27"/>
      <c r="AG57" s="27"/>
      <c r="AH57" s="27"/>
      <c r="AI57" s="27"/>
      <c r="AJ57" s="27"/>
      <c r="AK57" s="27"/>
      <c r="AL57" s="27"/>
      <c r="AM57" s="27"/>
      <c r="AN57" s="27"/>
      <c r="AO57" s="27"/>
      <c r="AP57" s="27"/>
      <c r="AQ57" s="27"/>
      <c r="AR57" s="27"/>
      <c r="AS57" s="27"/>
      <c r="AT57" s="27"/>
      <c r="AU57" s="27"/>
      <c r="AV57" s="27"/>
      <c r="AW57" s="27"/>
      <c r="AX57" s="27"/>
      <c r="AY57" s="27"/>
      <c r="AZ57" s="27"/>
      <c r="BA57" s="27"/>
      <c r="BB57" s="27"/>
      <c r="BC57" s="27"/>
      <c r="BD57" s="27"/>
      <c r="BE57" s="27"/>
      <c r="BF57" s="27"/>
      <c r="BG57" s="27"/>
      <c r="BH57" s="27"/>
      <c r="BI57" s="27"/>
      <c r="BJ57" s="27"/>
    </row>
    <row r="58" spans="1:62">
      <c r="A58" s="119" t="str">
        <f ca="1">CONCATENATE(INDIRECT("C"&amp;Variables!BL59),INDIRECT("F"&amp;Variables!BL59),INDIRECT("J"&amp;Variables!BL59))</f>
        <v/>
      </c>
      <c r="C58" s="27"/>
      <c r="D58" s="27"/>
      <c r="E58" s="27"/>
      <c r="F58" s="27"/>
      <c r="G58" s="27"/>
      <c r="H58" s="27"/>
      <c r="I58" s="27"/>
      <c r="J58" s="27"/>
      <c r="K58" s="27"/>
      <c r="L58" s="27"/>
      <c r="M58" s="27"/>
      <c r="N58" s="27"/>
      <c r="O58" s="27"/>
      <c r="P58" s="27"/>
      <c r="Q58" s="27"/>
      <c r="R58" s="27"/>
      <c r="S58" s="27"/>
      <c r="Y58" s="27"/>
      <c r="Z58" s="27"/>
      <c r="AA58" s="27"/>
      <c r="AB58" s="27"/>
      <c r="AC58" s="27"/>
      <c r="AD58" s="27"/>
      <c r="AE58" s="27"/>
      <c r="AF58" s="27"/>
      <c r="AG58" s="27"/>
      <c r="AH58" s="27"/>
      <c r="AI58" s="27"/>
      <c r="AJ58" s="27"/>
      <c r="AK58" s="27"/>
      <c r="AL58" s="27"/>
      <c r="AM58" s="27"/>
      <c r="AN58" s="27"/>
      <c r="AO58" s="27"/>
      <c r="AP58" s="27"/>
      <c r="AQ58" s="27"/>
      <c r="AR58" s="27"/>
      <c r="AS58" s="27"/>
      <c r="AT58" s="27"/>
      <c r="AU58" s="27"/>
      <c r="AV58" s="27"/>
      <c r="AW58" s="27"/>
      <c r="AX58" s="27"/>
      <c r="AY58" s="27"/>
      <c r="AZ58" s="27"/>
      <c r="BA58" s="27"/>
      <c r="BB58" s="27"/>
      <c r="BC58" s="27"/>
      <c r="BD58" s="27"/>
      <c r="BE58" s="27"/>
      <c r="BF58" s="27"/>
      <c r="BG58" s="27"/>
      <c r="BH58" s="27"/>
      <c r="BI58" s="27"/>
      <c r="BJ58" s="27"/>
    </row>
    <row r="59" spans="1:62">
      <c r="A59" s="119" t="str">
        <f ca="1">CONCATENATE(INDIRECT("C"&amp;Variables!BL60),INDIRECT("F"&amp;Variables!BL60),INDIRECT("J"&amp;Variables!BL60))</f>
        <v/>
      </c>
      <c r="C59" s="27"/>
      <c r="D59" s="27"/>
      <c r="E59" s="27"/>
      <c r="F59" s="27"/>
      <c r="G59" s="27"/>
      <c r="H59" s="27"/>
      <c r="I59" s="27"/>
      <c r="J59" s="27"/>
      <c r="K59" s="27"/>
      <c r="L59" s="27"/>
      <c r="M59" s="27"/>
      <c r="N59" s="27"/>
      <c r="O59" s="27"/>
      <c r="P59" s="27"/>
      <c r="Q59" s="27"/>
      <c r="R59" s="27"/>
      <c r="S59" s="27"/>
      <c r="Y59" s="27"/>
      <c r="Z59" s="27"/>
      <c r="AA59" s="27"/>
      <c r="AB59" s="27"/>
      <c r="AC59" s="27"/>
      <c r="AD59" s="27"/>
      <c r="AE59" s="27"/>
      <c r="AF59" s="27"/>
      <c r="AG59" s="27"/>
      <c r="AH59" s="27"/>
      <c r="AI59" s="27"/>
      <c r="AJ59" s="27"/>
      <c r="AK59" s="27"/>
      <c r="AL59" s="27"/>
      <c r="AM59" s="27"/>
      <c r="AN59" s="27"/>
      <c r="AO59" s="27"/>
      <c r="AP59" s="27"/>
      <c r="AQ59" s="27"/>
      <c r="AR59" s="27"/>
      <c r="AS59" s="27"/>
      <c r="AT59" s="27"/>
      <c r="AU59" s="27"/>
      <c r="AV59" s="27"/>
      <c r="AW59" s="27"/>
      <c r="AX59" s="27"/>
      <c r="AY59" s="27"/>
      <c r="AZ59" s="27"/>
      <c r="BA59" s="27"/>
      <c r="BB59" s="27"/>
      <c r="BC59" s="27"/>
      <c r="BD59" s="27"/>
      <c r="BE59" s="27"/>
      <c r="BF59" s="27"/>
      <c r="BG59" s="27"/>
      <c r="BH59" s="27"/>
      <c r="BI59" s="27"/>
      <c r="BJ59" s="27"/>
    </row>
    <row r="60" spans="1:62">
      <c r="A60" s="119" t="str">
        <f ca="1">CONCATENATE(INDIRECT("C"&amp;Variables!BL61),INDIRECT("F"&amp;Variables!BL61),INDIRECT("J"&amp;Variables!BL61))</f>
        <v/>
      </c>
      <c r="C60" s="27"/>
      <c r="D60" s="27"/>
      <c r="E60" s="27"/>
      <c r="F60" s="27"/>
      <c r="G60" s="27"/>
      <c r="H60" s="27"/>
      <c r="I60" s="27"/>
      <c r="J60" s="27"/>
      <c r="K60" s="27"/>
      <c r="L60" s="27"/>
      <c r="M60" s="27"/>
      <c r="N60" s="27"/>
      <c r="O60" s="27"/>
      <c r="P60" s="27"/>
      <c r="Q60" s="27"/>
      <c r="R60" s="27"/>
      <c r="S60" s="27"/>
      <c r="Y60" s="27"/>
      <c r="Z60" s="27"/>
      <c r="AA60" s="27"/>
      <c r="AB60" s="27"/>
      <c r="AC60" s="27"/>
      <c r="AD60" s="27"/>
      <c r="AE60" s="27"/>
      <c r="AF60" s="27"/>
      <c r="AG60" s="27"/>
      <c r="AH60" s="27"/>
      <c r="AI60" s="27"/>
      <c r="AJ60" s="27"/>
      <c r="AK60" s="27"/>
      <c r="AL60" s="27"/>
      <c r="AM60" s="27"/>
      <c r="AN60" s="27"/>
      <c r="AO60" s="27"/>
      <c r="AP60" s="27"/>
      <c r="AQ60" s="27"/>
      <c r="AR60" s="27"/>
      <c r="AS60" s="27"/>
      <c r="AT60" s="27"/>
      <c r="AU60" s="27"/>
      <c r="AV60" s="27"/>
      <c r="AW60" s="27"/>
      <c r="AX60" s="27"/>
      <c r="AY60" s="27"/>
      <c r="AZ60" s="27"/>
      <c r="BA60" s="27"/>
      <c r="BB60" s="27"/>
      <c r="BC60" s="27"/>
      <c r="BD60" s="27"/>
      <c r="BE60" s="27"/>
      <c r="BF60" s="27"/>
      <c r="BG60" s="27"/>
      <c r="BH60" s="27"/>
      <c r="BI60" s="27"/>
      <c r="BJ60" s="27"/>
    </row>
    <row r="61" spans="1:62">
      <c r="A61" s="119" t="str">
        <f ca="1">CONCATENATE(INDIRECT("C"&amp;Variables!BL62),INDIRECT("F"&amp;Variables!BL62),INDIRECT("J"&amp;Variables!BL62))</f>
        <v/>
      </c>
      <c r="C61" s="27"/>
      <c r="D61" s="27"/>
      <c r="E61" s="27"/>
      <c r="F61" s="27"/>
      <c r="G61" s="27"/>
      <c r="H61" s="27"/>
      <c r="I61" s="27"/>
      <c r="J61" s="27"/>
      <c r="K61" s="27"/>
      <c r="L61" s="27"/>
      <c r="M61" s="27"/>
      <c r="N61" s="27"/>
      <c r="O61" s="27"/>
      <c r="P61" s="27"/>
      <c r="Q61" s="27"/>
      <c r="R61" s="27"/>
      <c r="S61" s="27"/>
      <c r="Y61" s="27"/>
      <c r="Z61" s="27"/>
      <c r="AA61" s="27"/>
      <c r="AB61" s="27"/>
      <c r="AC61" s="27"/>
      <c r="AD61" s="27"/>
      <c r="AE61" s="27"/>
      <c r="AF61" s="27"/>
      <c r="AG61" s="27"/>
      <c r="AH61" s="27"/>
      <c r="AI61" s="27"/>
      <c r="AJ61" s="27"/>
      <c r="AK61" s="27"/>
      <c r="AL61" s="27"/>
      <c r="AM61" s="27"/>
      <c r="AN61" s="27"/>
      <c r="AO61" s="27"/>
      <c r="AP61" s="27"/>
      <c r="AQ61" s="27"/>
      <c r="AR61" s="27"/>
      <c r="AS61" s="27"/>
      <c r="AT61" s="27"/>
      <c r="AU61" s="27"/>
      <c r="AV61" s="27"/>
      <c r="AW61" s="27"/>
      <c r="AX61" s="27"/>
      <c r="AY61" s="27"/>
      <c r="AZ61" s="27"/>
      <c r="BA61" s="27"/>
      <c r="BB61" s="27"/>
      <c r="BC61" s="27"/>
      <c r="BD61" s="27"/>
      <c r="BE61" s="27"/>
      <c r="BF61" s="27"/>
      <c r="BG61" s="27"/>
      <c r="BH61" s="27"/>
      <c r="BI61" s="27"/>
      <c r="BJ61" s="27"/>
    </row>
    <row r="62" spans="1:62">
      <c r="A62" s="119" t="str">
        <f ca="1">CONCATENATE(INDIRECT("C"&amp;Variables!BL63),INDIRECT("F"&amp;Variables!BL63),INDIRECT("J"&amp;Variables!BL63))</f>
        <v/>
      </c>
      <c r="C62" s="27"/>
      <c r="D62" s="27"/>
      <c r="E62" s="27"/>
      <c r="F62" s="27"/>
      <c r="G62" s="27"/>
      <c r="H62" s="27"/>
      <c r="I62" s="27"/>
      <c r="J62" s="27"/>
      <c r="K62" s="27"/>
      <c r="L62" s="27"/>
      <c r="M62" s="27"/>
      <c r="N62" s="27"/>
      <c r="O62" s="27"/>
      <c r="P62" s="27"/>
      <c r="Q62" s="27"/>
      <c r="R62" s="27"/>
      <c r="S62" s="27"/>
      <c r="Y62" s="27"/>
      <c r="Z62" s="27"/>
      <c r="AA62" s="27"/>
      <c r="AB62" s="27"/>
      <c r="AC62" s="27"/>
      <c r="AD62" s="27"/>
      <c r="AE62" s="27"/>
      <c r="AF62" s="27"/>
      <c r="AG62" s="27"/>
      <c r="AH62" s="27"/>
      <c r="AI62" s="27"/>
      <c r="AJ62" s="27"/>
      <c r="AK62" s="27"/>
      <c r="AL62" s="27"/>
      <c r="AM62" s="27"/>
      <c r="AN62" s="27"/>
      <c r="AO62" s="27"/>
      <c r="AP62" s="27"/>
      <c r="AQ62" s="27"/>
      <c r="AR62" s="27"/>
      <c r="AS62" s="27"/>
      <c r="AT62" s="27"/>
      <c r="AU62" s="27"/>
      <c r="AV62" s="27"/>
      <c r="AW62" s="27"/>
      <c r="AX62" s="27"/>
      <c r="AY62" s="27"/>
      <c r="AZ62" s="27"/>
      <c r="BA62" s="27"/>
      <c r="BB62" s="27"/>
      <c r="BC62" s="27"/>
      <c r="BD62" s="27"/>
      <c r="BE62" s="27"/>
      <c r="BF62" s="27"/>
      <c r="BG62" s="27"/>
      <c r="BH62" s="27"/>
      <c r="BI62" s="27"/>
      <c r="BJ62" s="27"/>
    </row>
    <row r="63" spans="1:62">
      <c r="A63" s="119" t="str">
        <f ca="1">CONCATENATE(INDIRECT("C"&amp;Variables!BL64),INDIRECT("F"&amp;Variables!BL64),INDIRECT("J"&amp;Variables!BL64))</f>
        <v/>
      </c>
      <c r="C63" s="27"/>
      <c r="D63" s="27"/>
      <c r="E63" s="27"/>
      <c r="F63" s="27"/>
      <c r="G63" s="27"/>
      <c r="H63" s="27"/>
      <c r="I63" s="27"/>
      <c r="J63" s="27"/>
      <c r="K63" s="27"/>
      <c r="L63" s="27"/>
      <c r="M63" s="27"/>
      <c r="N63" s="27"/>
      <c r="O63" s="27"/>
      <c r="P63" s="27"/>
      <c r="Q63" s="27"/>
      <c r="R63" s="27"/>
      <c r="S63" s="27"/>
      <c r="Y63" s="27"/>
      <c r="Z63" s="27"/>
      <c r="AA63" s="27"/>
      <c r="AB63" s="27"/>
      <c r="AC63" s="27"/>
      <c r="AD63" s="27"/>
      <c r="AE63" s="27"/>
      <c r="AF63" s="27"/>
      <c r="AG63" s="27"/>
      <c r="AH63" s="27"/>
      <c r="AI63" s="27"/>
      <c r="AJ63" s="27"/>
      <c r="AK63" s="27"/>
      <c r="AL63" s="27"/>
      <c r="AM63" s="27"/>
      <c r="AN63" s="27"/>
      <c r="AO63" s="27"/>
      <c r="AP63" s="27"/>
      <c r="AQ63" s="27"/>
      <c r="AR63" s="27"/>
      <c r="AS63" s="27"/>
      <c r="AT63" s="27"/>
      <c r="AU63" s="27"/>
      <c r="AV63" s="27"/>
      <c r="AW63" s="27"/>
      <c r="AX63" s="27"/>
      <c r="AY63" s="27"/>
      <c r="AZ63" s="27"/>
      <c r="BA63" s="27"/>
      <c r="BB63" s="27"/>
      <c r="BC63" s="27"/>
      <c r="BD63" s="27"/>
      <c r="BE63" s="27"/>
      <c r="BF63" s="27"/>
      <c r="BG63" s="27"/>
      <c r="BH63" s="27"/>
      <c r="BI63" s="27"/>
      <c r="BJ63" s="27"/>
    </row>
    <row r="64" spans="1:62">
      <c r="A64" s="119" t="str">
        <f ca="1">CONCATENATE(INDIRECT("C"&amp;Variables!BL65),INDIRECT("F"&amp;Variables!BL65),INDIRECT("J"&amp;Variables!BL65))</f>
        <v/>
      </c>
      <c r="C64" s="27"/>
      <c r="D64" s="27"/>
      <c r="E64" s="27"/>
      <c r="F64" s="27"/>
      <c r="G64" s="27"/>
      <c r="H64" s="27"/>
      <c r="I64" s="27"/>
      <c r="J64" s="27"/>
      <c r="K64" s="27"/>
      <c r="L64" s="27"/>
      <c r="M64" s="27"/>
      <c r="N64" s="27"/>
      <c r="O64" s="27"/>
      <c r="P64" s="27"/>
      <c r="Q64" s="27"/>
      <c r="R64" s="27"/>
      <c r="S64" s="27"/>
      <c r="Y64" s="27"/>
      <c r="Z64" s="27"/>
      <c r="AA64" s="27"/>
      <c r="AB64" s="27"/>
      <c r="AC64" s="27"/>
      <c r="AD64" s="27"/>
      <c r="AE64" s="27"/>
      <c r="AF64" s="27"/>
      <c r="AG64" s="27"/>
      <c r="AH64" s="27"/>
      <c r="AI64" s="27"/>
      <c r="AJ64" s="27"/>
      <c r="AK64" s="27"/>
      <c r="AL64" s="27"/>
      <c r="AM64" s="27"/>
      <c r="AN64" s="27"/>
      <c r="AO64" s="27"/>
      <c r="AP64" s="27"/>
      <c r="AQ64" s="27"/>
      <c r="AR64" s="27"/>
      <c r="AS64" s="27"/>
      <c r="AT64" s="27"/>
      <c r="AU64" s="27"/>
      <c r="AV64" s="27"/>
      <c r="AW64" s="27"/>
      <c r="AX64" s="27"/>
      <c r="AY64" s="27"/>
      <c r="AZ64" s="27"/>
      <c r="BA64" s="27"/>
      <c r="BB64" s="27"/>
      <c r="BC64" s="27"/>
      <c r="BD64" s="27"/>
      <c r="BE64" s="27"/>
      <c r="BF64" s="27"/>
      <c r="BG64" s="27"/>
      <c r="BH64" s="27"/>
      <c r="BI64" s="27"/>
      <c r="BJ64" s="27"/>
    </row>
    <row r="65" spans="1:62">
      <c r="A65" s="119" t="str">
        <f ca="1">CONCATENATE(INDIRECT("C"&amp;Variables!BL66),INDIRECT("F"&amp;Variables!BL66),INDIRECT("J"&amp;Variables!BL66))</f>
        <v/>
      </c>
      <c r="C65" s="27"/>
      <c r="D65" s="27"/>
      <c r="E65" s="27"/>
      <c r="F65" s="27"/>
      <c r="G65" s="27"/>
      <c r="H65" s="27"/>
      <c r="I65" s="27"/>
      <c r="J65" s="27"/>
      <c r="K65" s="27"/>
      <c r="L65" s="27"/>
      <c r="M65" s="27"/>
      <c r="N65" s="27"/>
      <c r="O65" s="27"/>
      <c r="P65" s="27"/>
      <c r="Q65" s="27"/>
      <c r="R65" s="27"/>
      <c r="S65" s="27"/>
      <c r="Y65" s="27"/>
      <c r="Z65" s="27"/>
      <c r="AA65" s="27"/>
      <c r="AB65" s="27"/>
      <c r="AC65" s="27"/>
      <c r="AD65" s="27"/>
      <c r="AE65" s="27"/>
      <c r="AF65" s="27"/>
      <c r="AG65" s="27"/>
      <c r="AH65" s="27"/>
      <c r="AI65" s="27"/>
      <c r="AJ65" s="27"/>
      <c r="AK65" s="27"/>
      <c r="AL65" s="27"/>
      <c r="AM65" s="27"/>
      <c r="AN65" s="27"/>
      <c r="AO65" s="27"/>
      <c r="AP65" s="27"/>
      <c r="AQ65" s="27"/>
      <c r="AR65" s="27"/>
      <c r="AS65" s="27"/>
      <c r="AT65" s="27"/>
      <c r="AU65" s="27"/>
      <c r="AV65" s="27"/>
      <c r="AW65" s="27"/>
      <c r="AX65" s="27"/>
      <c r="AY65" s="27"/>
      <c r="AZ65" s="27"/>
      <c r="BA65" s="27"/>
      <c r="BB65" s="27"/>
      <c r="BC65" s="27"/>
      <c r="BD65" s="27"/>
      <c r="BE65" s="27"/>
      <c r="BF65" s="27"/>
      <c r="BG65" s="27"/>
      <c r="BH65" s="27"/>
      <c r="BI65" s="27"/>
      <c r="BJ65" s="27"/>
    </row>
    <row r="66" spans="1:62">
      <c r="A66" s="119" t="str">
        <f ca="1">CONCATENATE(INDIRECT("C"&amp;Variables!BL67),INDIRECT("F"&amp;Variables!BL67),INDIRECT("J"&amp;Variables!BL67))</f>
        <v/>
      </c>
      <c r="C66" s="27"/>
      <c r="D66" s="27"/>
      <c r="E66" s="27"/>
      <c r="F66" s="27"/>
      <c r="G66" s="27"/>
      <c r="H66" s="27"/>
      <c r="I66" s="27"/>
      <c r="J66" s="27"/>
      <c r="K66" s="27"/>
      <c r="L66" s="27"/>
      <c r="M66" s="27"/>
      <c r="N66" s="27"/>
      <c r="O66" s="27"/>
      <c r="P66" s="27"/>
      <c r="Q66" s="27"/>
      <c r="R66" s="27"/>
      <c r="S66" s="27"/>
      <c r="Y66" s="27"/>
      <c r="Z66" s="27"/>
      <c r="AA66" s="27"/>
      <c r="AB66" s="27"/>
      <c r="AC66" s="27"/>
      <c r="AD66" s="27"/>
      <c r="AE66" s="27"/>
      <c r="AF66" s="27"/>
      <c r="AG66" s="27"/>
      <c r="AH66" s="27"/>
      <c r="AI66" s="27"/>
      <c r="AJ66" s="27"/>
      <c r="AK66" s="27"/>
      <c r="AL66" s="27"/>
      <c r="AM66" s="27"/>
      <c r="AN66" s="27"/>
      <c r="AO66" s="27"/>
      <c r="AP66" s="27"/>
      <c r="AQ66" s="27"/>
      <c r="AR66" s="27"/>
      <c r="AS66" s="27"/>
      <c r="AT66" s="27"/>
      <c r="AU66" s="27"/>
      <c r="AV66" s="27"/>
      <c r="AW66" s="27"/>
      <c r="AX66" s="27"/>
      <c r="AY66" s="27"/>
      <c r="AZ66" s="27"/>
      <c r="BA66" s="27"/>
      <c r="BB66" s="27"/>
      <c r="BC66" s="27"/>
      <c r="BD66" s="27"/>
      <c r="BE66" s="27"/>
      <c r="BF66" s="27"/>
      <c r="BG66" s="27"/>
      <c r="BH66" s="27"/>
      <c r="BI66" s="27"/>
      <c r="BJ66" s="27"/>
    </row>
    <row r="67" spans="1:62">
      <c r="A67" s="119" t="str">
        <f ca="1">CONCATENATE(INDIRECT("C"&amp;Variables!BL68),INDIRECT("F"&amp;Variables!BL68),INDIRECT("J"&amp;Variables!BL68))</f>
        <v/>
      </c>
      <c r="C67" s="27"/>
      <c r="D67" s="27"/>
      <c r="E67" s="27"/>
      <c r="F67" s="27"/>
      <c r="G67" s="27"/>
      <c r="H67" s="27"/>
      <c r="I67" s="27"/>
      <c r="J67" s="27"/>
      <c r="K67" s="27"/>
      <c r="L67" s="27"/>
      <c r="M67" s="27"/>
      <c r="N67" s="27"/>
      <c r="O67" s="27"/>
      <c r="P67" s="27"/>
      <c r="Q67" s="27"/>
      <c r="R67" s="27"/>
      <c r="S67" s="27"/>
      <c r="Y67" s="27"/>
      <c r="Z67" s="27"/>
      <c r="AA67" s="27"/>
      <c r="AB67" s="27"/>
      <c r="AC67" s="27"/>
      <c r="AD67" s="27"/>
      <c r="AE67" s="27"/>
      <c r="AF67" s="27"/>
      <c r="AG67" s="27"/>
      <c r="AH67" s="27"/>
      <c r="AI67" s="27"/>
      <c r="AJ67" s="27"/>
      <c r="AK67" s="27"/>
      <c r="AL67" s="27"/>
      <c r="AM67" s="27"/>
      <c r="AN67" s="27"/>
      <c r="AO67" s="27"/>
      <c r="AP67" s="27"/>
      <c r="AQ67" s="27"/>
      <c r="AR67" s="27"/>
      <c r="AS67" s="27"/>
      <c r="AT67" s="27"/>
      <c r="AU67" s="27"/>
      <c r="AV67" s="27"/>
      <c r="AW67" s="27"/>
      <c r="AX67" s="27"/>
      <c r="AY67" s="27"/>
      <c r="AZ67" s="27"/>
      <c r="BA67" s="27"/>
      <c r="BB67" s="27"/>
      <c r="BC67" s="27"/>
      <c r="BD67" s="27"/>
      <c r="BE67" s="27"/>
      <c r="BF67" s="27"/>
      <c r="BG67" s="27"/>
      <c r="BH67" s="27"/>
      <c r="BI67" s="27"/>
      <c r="BJ67" s="27"/>
    </row>
    <row r="68" spans="1:62">
      <c r="A68" s="119" t="str">
        <f ca="1">CONCATENATE(INDIRECT("C"&amp;Variables!BL69),INDIRECT("F"&amp;Variables!BL69),INDIRECT("J"&amp;Variables!BL69))</f>
        <v/>
      </c>
      <c r="C68" s="27"/>
      <c r="D68" s="27"/>
      <c r="E68" s="27"/>
      <c r="F68" s="27"/>
      <c r="G68" s="27"/>
      <c r="H68" s="27"/>
      <c r="I68" s="27"/>
      <c r="J68" s="27"/>
      <c r="K68" s="27"/>
      <c r="L68" s="27"/>
      <c r="M68" s="27"/>
      <c r="N68" s="27"/>
      <c r="O68" s="27"/>
      <c r="P68" s="27"/>
      <c r="Q68" s="27"/>
      <c r="R68" s="27"/>
      <c r="S68" s="27"/>
      <c r="Y68" s="27"/>
      <c r="Z68" s="27"/>
      <c r="AA68" s="27"/>
      <c r="AB68" s="27"/>
      <c r="AC68" s="27"/>
      <c r="AD68" s="27"/>
      <c r="AE68" s="27"/>
      <c r="AF68" s="27"/>
      <c r="AG68" s="27"/>
      <c r="AH68" s="27"/>
      <c r="AI68" s="27"/>
      <c r="AJ68" s="27"/>
      <c r="AK68" s="27"/>
      <c r="AL68" s="27"/>
      <c r="AM68" s="27"/>
      <c r="AN68" s="27"/>
      <c r="AO68" s="27"/>
      <c r="AP68" s="27"/>
      <c r="AQ68" s="27"/>
      <c r="AR68" s="27"/>
      <c r="AS68" s="27"/>
      <c r="AT68" s="27"/>
      <c r="AU68" s="27"/>
      <c r="AV68" s="27"/>
      <c r="AW68" s="27"/>
      <c r="AX68" s="27"/>
      <c r="AY68" s="27"/>
      <c r="AZ68" s="27"/>
      <c r="BA68" s="27"/>
      <c r="BB68" s="27"/>
      <c r="BC68" s="27"/>
      <c r="BD68" s="27"/>
      <c r="BE68" s="27"/>
      <c r="BF68" s="27"/>
      <c r="BG68" s="27"/>
      <c r="BH68" s="27"/>
      <c r="BI68" s="27"/>
      <c r="BJ68" s="27"/>
    </row>
    <row r="69" spans="1:62">
      <c r="A69" s="119" t="str">
        <f ca="1">CONCATENATE(INDIRECT("C"&amp;Variables!BL70),INDIRECT("F"&amp;Variables!BL70),INDIRECT("J"&amp;Variables!BL70))</f>
        <v/>
      </c>
      <c r="C69" s="27"/>
      <c r="D69" s="27"/>
      <c r="E69" s="27"/>
      <c r="F69" s="27"/>
      <c r="G69" s="27"/>
      <c r="H69" s="27"/>
      <c r="I69" s="27"/>
      <c r="J69" s="27"/>
      <c r="K69" s="27"/>
      <c r="L69" s="27"/>
      <c r="M69" s="27"/>
      <c r="N69" s="27"/>
      <c r="O69" s="27"/>
      <c r="P69" s="27"/>
      <c r="Q69" s="27"/>
      <c r="R69" s="27"/>
      <c r="S69" s="27"/>
      <c r="Y69" s="27"/>
      <c r="Z69" s="27"/>
      <c r="AA69" s="27"/>
      <c r="AB69" s="27"/>
      <c r="AC69" s="27"/>
      <c r="AD69" s="27"/>
      <c r="AE69" s="27"/>
      <c r="AF69" s="27"/>
      <c r="AG69" s="27"/>
      <c r="AH69" s="27"/>
      <c r="AI69" s="27"/>
      <c r="AJ69" s="27"/>
      <c r="AK69" s="27"/>
      <c r="AL69" s="27"/>
      <c r="AM69" s="27"/>
      <c r="AN69" s="27"/>
      <c r="AO69" s="27"/>
      <c r="AP69" s="27"/>
      <c r="AQ69" s="27"/>
      <c r="AR69" s="27"/>
      <c r="AS69" s="27"/>
      <c r="AT69" s="27"/>
      <c r="AU69" s="27"/>
      <c r="AV69" s="27"/>
      <c r="AW69" s="27"/>
      <c r="AX69" s="27"/>
      <c r="AY69" s="27"/>
      <c r="AZ69" s="27"/>
      <c r="BA69" s="27"/>
      <c r="BB69" s="27"/>
      <c r="BC69" s="27"/>
      <c r="BD69" s="27"/>
      <c r="BE69" s="27"/>
      <c r="BF69" s="27"/>
      <c r="BG69" s="27"/>
      <c r="BH69" s="27"/>
      <c r="BI69" s="27"/>
      <c r="BJ69" s="27"/>
    </row>
    <row r="70" spans="1:62">
      <c r="A70" s="119" t="str">
        <f ca="1">CONCATENATE(INDIRECT("C"&amp;Variables!BL71),INDIRECT("F"&amp;Variables!BL71),INDIRECT("J"&amp;Variables!BL71))</f>
        <v/>
      </c>
      <c r="C70" s="27"/>
      <c r="D70" s="27"/>
      <c r="E70" s="27"/>
      <c r="F70" s="27"/>
      <c r="G70" s="27"/>
      <c r="H70" s="27"/>
      <c r="I70" s="27"/>
      <c r="J70" s="27"/>
      <c r="K70" s="27"/>
      <c r="L70" s="27"/>
      <c r="M70" s="27"/>
      <c r="N70" s="27"/>
      <c r="O70" s="27"/>
      <c r="P70" s="27"/>
      <c r="Q70" s="27"/>
      <c r="R70" s="27"/>
      <c r="S70" s="27"/>
      <c r="Y70" s="27"/>
      <c r="Z70" s="27"/>
      <c r="AA70" s="27"/>
      <c r="AB70" s="27"/>
      <c r="AC70" s="27"/>
      <c r="AD70" s="27"/>
      <c r="AE70" s="27"/>
      <c r="AF70" s="27"/>
      <c r="AG70" s="27"/>
      <c r="AH70" s="27"/>
      <c r="AI70" s="27"/>
      <c r="AJ70" s="27"/>
      <c r="AK70" s="27"/>
      <c r="AL70" s="27"/>
      <c r="AM70" s="27"/>
      <c r="AN70" s="27"/>
      <c r="AO70" s="27"/>
      <c r="AP70" s="27"/>
      <c r="AQ70" s="27"/>
      <c r="AR70" s="27"/>
      <c r="AS70" s="27"/>
      <c r="AT70" s="27"/>
      <c r="AU70" s="27"/>
      <c r="AV70" s="27"/>
      <c r="AW70" s="27"/>
      <c r="AX70" s="27"/>
      <c r="AY70" s="27"/>
      <c r="AZ70" s="27"/>
      <c r="BA70" s="27"/>
      <c r="BB70" s="27"/>
      <c r="BC70" s="27"/>
      <c r="BD70" s="27"/>
      <c r="BE70" s="27"/>
      <c r="BF70" s="27"/>
      <c r="BG70" s="27"/>
      <c r="BH70" s="27"/>
      <c r="BI70" s="27"/>
      <c r="BJ70" s="27"/>
    </row>
    <row r="71" spans="1:62">
      <c r="A71" s="119" t="str">
        <f ca="1">CONCATENATE(INDIRECT("C"&amp;Variables!BL72),INDIRECT("F"&amp;Variables!BL72),INDIRECT("J"&amp;Variables!BL72))</f>
        <v/>
      </c>
      <c r="C71" s="27"/>
      <c r="D71" s="27"/>
      <c r="E71" s="27"/>
      <c r="F71" s="27"/>
      <c r="G71" s="27"/>
      <c r="H71" s="27"/>
      <c r="I71" s="27"/>
      <c r="J71" s="27"/>
      <c r="K71" s="27"/>
      <c r="L71" s="27"/>
      <c r="M71" s="27"/>
      <c r="N71" s="27"/>
      <c r="O71" s="27"/>
      <c r="P71" s="27"/>
      <c r="Q71" s="27"/>
      <c r="R71" s="27"/>
      <c r="S71" s="27"/>
      <c r="Y71" s="27"/>
      <c r="Z71" s="27"/>
      <c r="AA71" s="27"/>
      <c r="AB71" s="27"/>
      <c r="AC71" s="27"/>
      <c r="AD71" s="27"/>
      <c r="AE71" s="27"/>
      <c r="AF71" s="27"/>
      <c r="AG71" s="27"/>
      <c r="AH71" s="27"/>
      <c r="AI71" s="27"/>
      <c r="AJ71" s="27"/>
      <c r="AK71" s="27"/>
      <c r="AL71" s="27"/>
      <c r="AM71" s="27"/>
      <c r="AN71" s="27"/>
      <c r="AO71" s="27"/>
      <c r="AP71" s="27"/>
      <c r="AQ71" s="27"/>
      <c r="AR71" s="27"/>
      <c r="AS71" s="27"/>
      <c r="AT71" s="27"/>
      <c r="AU71" s="27"/>
      <c r="AV71" s="27"/>
      <c r="AW71" s="27"/>
      <c r="AX71" s="27"/>
      <c r="AY71" s="27"/>
      <c r="AZ71" s="27"/>
      <c r="BA71" s="27"/>
      <c r="BB71" s="27"/>
      <c r="BC71" s="27"/>
      <c r="BD71" s="27"/>
      <c r="BE71" s="27"/>
      <c r="BF71" s="27"/>
      <c r="BG71" s="27"/>
      <c r="BH71" s="27"/>
      <c r="BI71" s="27"/>
      <c r="BJ71" s="27"/>
    </row>
    <row r="72" spans="1:62">
      <c r="A72" s="119" t="str">
        <f ca="1">CONCATENATE(INDIRECT("C"&amp;Variables!BL73),INDIRECT("F"&amp;Variables!BL73),INDIRECT("J"&amp;Variables!BL73))</f>
        <v/>
      </c>
      <c r="C72" s="27"/>
      <c r="D72" s="27"/>
      <c r="E72" s="27"/>
      <c r="F72" s="27"/>
      <c r="G72" s="27"/>
      <c r="H72" s="27"/>
      <c r="I72" s="27"/>
      <c r="J72" s="27"/>
      <c r="K72" s="27"/>
      <c r="L72" s="27"/>
      <c r="M72" s="27"/>
      <c r="N72" s="27"/>
      <c r="O72" s="27"/>
      <c r="P72" s="27"/>
      <c r="Q72" s="27"/>
      <c r="R72" s="27"/>
      <c r="S72" s="27"/>
      <c r="Y72" s="27"/>
      <c r="Z72" s="27"/>
      <c r="AA72" s="27"/>
      <c r="AB72" s="27"/>
      <c r="AC72" s="27"/>
      <c r="AD72" s="27"/>
      <c r="AE72" s="27"/>
      <c r="AF72" s="27"/>
      <c r="AG72" s="27"/>
      <c r="AH72" s="27"/>
      <c r="AI72" s="27"/>
      <c r="AJ72" s="27"/>
      <c r="AK72" s="27"/>
      <c r="AL72" s="27"/>
      <c r="AM72" s="27"/>
      <c r="AN72" s="27"/>
      <c r="AO72" s="27"/>
      <c r="AP72" s="27"/>
      <c r="AQ72" s="27"/>
      <c r="AR72" s="27"/>
      <c r="AS72" s="27"/>
      <c r="AT72" s="27"/>
      <c r="AU72" s="27"/>
      <c r="AV72" s="27"/>
      <c r="AW72" s="27"/>
      <c r="AX72" s="27"/>
      <c r="AY72" s="27"/>
      <c r="AZ72" s="27"/>
      <c r="BA72" s="27"/>
      <c r="BB72" s="27"/>
      <c r="BC72" s="27"/>
      <c r="BD72" s="27"/>
      <c r="BE72" s="27"/>
      <c r="BF72" s="27"/>
      <c r="BG72" s="27"/>
      <c r="BH72" s="27"/>
      <c r="BI72" s="27"/>
      <c r="BJ72" s="27"/>
    </row>
    <row r="73" spans="1:62">
      <c r="A73" s="119" t="str">
        <f ca="1">CONCATENATE(INDIRECT("C"&amp;Variables!BL74),INDIRECT("F"&amp;Variables!BL74),INDIRECT("J"&amp;Variables!BL74))</f>
        <v/>
      </c>
      <c r="C73" s="27"/>
      <c r="D73" s="27"/>
      <c r="E73" s="27"/>
      <c r="F73" s="27"/>
      <c r="G73" s="27"/>
      <c r="H73" s="27"/>
      <c r="I73" s="27"/>
      <c r="J73" s="27"/>
      <c r="K73" s="27"/>
      <c r="L73" s="27"/>
      <c r="M73" s="27"/>
      <c r="N73" s="27"/>
      <c r="O73" s="27"/>
      <c r="P73" s="27"/>
      <c r="Q73" s="27"/>
      <c r="R73" s="27"/>
      <c r="S73" s="27"/>
      <c r="Y73" s="27"/>
      <c r="Z73" s="27"/>
      <c r="AA73" s="27"/>
      <c r="AB73" s="27"/>
      <c r="AC73" s="27"/>
      <c r="AD73" s="27"/>
      <c r="AE73" s="27"/>
      <c r="AF73" s="27"/>
      <c r="AG73" s="27"/>
      <c r="AH73" s="27"/>
      <c r="AI73" s="27"/>
      <c r="AJ73" s="27"/>
      <c r="AK73" s="27"/>
      <c r="AL73" s="27"/>
      <c r="AM73" s="27"/>
      <c r="AN73" s="27"/>
      <c r="AO73" s="27"/>
      <c r="AP73" s="27"/>
      <c r="AQ73" s="27"/>
      <c r="AR73" s="27"/>
      <c r="AS73" s="27"/>
      <c r="AT73" s="27"/>
      <c r="AU73" s="27"/>
      <c r="AV73" s="27"/>
      <c r="AW73" s="27"/>
      <c r="AX73" s="27"/>
      <c r="AY73" s="27"/>
      <c r="AZ73" s="27"/>
      <c r="BA73" s="27"/>
      <c r="BB73" s="27"/>
      <c r="BC73" s="27"/>
      <c r="BD73" s="27"/>
      <c r="BE73" s="27"/>
      <c r="BF73" s="27"/>
      <c r="BG73" s="27"/>
      <c r="BH73" s="27"/>
      <c r="BI73" s="27"/>
      <c r="BJ73" s="27"/>
    </row>
    <row r="74" spans="1:62">
      <c r="A74" s="119" t="str">
        <f ca="1">CONCATENATE(INDIRECT("C"&amp;Variables!BL75),INDIRECT("F"&amp;Variables!BL75),INDIRECT("J"&amp;Variables!BL75))</f>
        <v/>
      </c>
      <c r="C74" s="27"/>
      <c r="D74" s="27"/>
      <c r="E74" s="27"/>
      <c r="F74" s="27"/>
      <c r="G74" s="27"/>
      <c r="H74" s="27"/>
      <c r="I74" s="27"/>
      <c r="J74" s="27"/>
      <c r="K74" s="27"/>
      <c r="L74" s="27"/>
      <c r="M74" s="27"/>
      <c r="N74" s="27"/>
      <c r="O74" s="27"/>
      <c r="P74" s="27"/>
      <c r="Q74" s="27"/>
      <c r="R74" s="27"/>
      <c r="S74" s="27"/>
      <c r="Y74" s="27"/>
      <c r="Z74" s="27"/>
      <c r="AA74" s="27"/>
      <c r="AB74" s="27"/>
      <c r="AC74" s="27"/>
      <c r="AD74" s="27"/>
      <c r="AE74" s="27"/>
      <c r="AF74" s="27"/>
      <c r="AG74" s="27"/>
      <c r="AH74" s="27"/>
      <c r="AI74" s="27"/>
      <c r="AJ74" s="27"/>
      <c r="AK74" s="27"/>
      <c r="AL74" s="27"/>
      <c r="AM74" s="27"/>
      <c r="AN74" s="27"/>
      <c r="AO74" s="27"/>
      <c r="AP74" s="27"/>
      <c r="AQ74" s="27"/>
      <c r="AR74" s="27"/>
      <c r="AS74" s="27"/>
      <c r="AT74" s="27"/>
      <c r="AU74" s="27"/>
      <c r="AV74" s="27"/>
      <c r="AW74" s="27"/>
      <c r="AX74" s="27"/>
      <c r="AY74" s="27"/>
      <c r="AZ74" s="27"/>
      <c r="BA74" s="27"/>
      <c r="BB74" s="27"/>
      <c r="BC74" s="27"/>
      <c r="BD74" s="27"/>
      <c r="BE74" s="27"/>
      <c r="BF74" s="27"/>
      <c r="BG74" s="27"/>
      <c r="BH74" s="27"/>
      <c r="BI74" s="27"/>
      <c r="BJ74" s="27"/>
    </row>
    <row r="75" spans="1:62">
      <c r="A75" s="119" t="str">
        <f ca="1">CONCATENATE(INDIRECT("C"&amp;Variables!BL76),INDIRECT("F"&amp;Variables!BL76),INDIRECT("J"&amp;Variables!BL76))</f>
        <v/>
      </c>
      <c r="C75" s="27"/>
      <c r="D75" s="27"/>
      <c r="E75" s="27"/>
      <c r="F75" s="27"/>
      <c r="G75" s="27"/>
      <c r="H75" s="27"/>
      <c r="I75" s="27"/>
      <c r="J75" s="27"/>
      <c r="K75" s="27"/>
      <c r="L75" s="27"/>
      <c r="M75" s="27"/>
      <c r="N75" s="27"/>
      <c r="O75" s="27"/>
      <c r="P75" s="27"/>
      <c r="Q75" s="27"/>
      <c r="R75" s="27"/>
      <c r="S75" s="27"/>
      <c r="Y75" s="27"/>
      <c r="Z75" s="27"/>
      <c r="AA75" s="27"/>
      <c r="AB75" s="27"/>
      <c r="AC75" s="27"/>
      <c r="AD75" s="27"/>
      <c r="AE75" s="27"/>
      <c r="AF75" s="27"/>
      <c r="AG75" s="27"/>
      <c r="AH75" s="27"/>
      <c r="AI75" s="27"/>
      <c r="AJ75" s="27"/>
      <c r="AK75" s="27"/>
      <c r="AL75" s="27"/>
      <c r="AM75" s="27"/>
      <c r="AN75" s="27"/>
      <c r="AO75" s="27"/>
      <c r="AP75" s="27"/>
      <c r="AQ75" s="27"/>
      <c r="AR75" s="27"/>
      <c r="AS75" s="27"/>
      <c r="AT75" s="27"/>
      <c r="AU75" s="27"/>
      <c r="AV75" s="27"/>
      <c r="AW75" s="27"/>
      <c r="AX75" s="27"/>
      <c r="AY75" s="27"/>
      <c r="AZ75" s="27"/>
      <c r="BA75" s="27"/>
      <c r="BB75" s="27"/>
      <c r="BC75" s="27"/>
      <c r="BD75" s="27"/>
      <c r="BE75" s="27"/>
      <c r="BF75" s="27"/>
      <c r="BG75" s="27"/>
      <c r="BH75" s="27"/>
      <c r="BI75" s="27"/>
      <c r="BJ75" s="27"/>
    </row>
    <row r="76" spans="1:62">
      <c r="A76" s="119" t="str">
        <f ca="1">CONCATENATE(INDIRECT("C"&amp;Variables!BL77),INDIRECT("F"&amp;Variables!BL77),INDIRECT("J"&amp;Variables!BL77))</f>
        <v/>
      </c>
      <c r="C76" s="27"/>
      <c r="D76" s="27"/>
      <c r="E76" s="27"/>
      <c r="F76" s="27"/>
      <c r="G76" s="27"/>
      <c r="H76" s="27"/>
      <c r="I76" s="27"/>
      <c r="J76" s="27"/>
      <c r="K76" s="27"/>
      <c r="L76" s="27"/>
      <c r="M76" s="27"/>
      <c r="N76" s="27"/>
      <c r="O76" s="27"/>
      <c r="P76" s="27"/>
      <c r="Q76" s="27"/>
      <c r="R76" s="27"/>
      <c r="S76" s="27"/>
      <c r="Y76" s="27"/>
      <c r="Z76" s="27"/>
      <c r="AA76" s="27"/>
      <c r="AB76" s="27"/>
      <c r="AC76" s="27"/>
      <c r="AD76" s="27"/>
      <c r="AE76" s="27"/>
      <c r="AF76" s="27"/>
      <c r="AG76" s="27"/>
      <c r="AH76" s="27"/>
      <c r="AI76" s="27"/>
      <c r="AJ76" s="27"/>
      <c r="AK76" s="27"/>
      <c r="AL76" s="27"/>
      <c r="AM76" s="27"/>
      <c r="AN76" s="27"/>
      <c r="AO76" s="27"/>
      <c r="AP76" s="27"/>
      <c r="AQ76" s="27"/>
      <c r="AR76" s="27"/>
      <c r="AS76" s="27"/>
      <c r="AT76" s="27"/>
      <c r="AU76" s="27"/>
      <c r="AV76" s="27"/>
      <c r="AW76" s="27"/>
      <c r="AX76" s="27"/>
      <c r="AY76" s="27"/>
      <c r="AZ76" s="27"/>
      <c r="BA76" s="27"/>
      <c r="BB76" s="27"/>
      <c r="BC76" s="27"/>
      <c r="BD76" s="27"/>
      <c r="BE76" s="27"/>
      <c r="BF76" s="27"/>
      <c r="BG76" s="27"/>
      <c r="BH76" s="27"/>
      <c r="BI76" s="27"/>
      <c r="BJ76" s="27"/>
    </row>
    <row r="77" spans="1:62">
      <c r="A77" s="119" t="str">
        <f ca="1">CONCATENATE(INDIRECT("C"&amp;Variables!BL78),INDIRECT("F"&amp;Variables!BL78),INDIRECT("J"&amp;Variables!BL78))</f>
        <v/>
      </c>
      <c r="C77" s="27"/>
      <c r="D77" s="27"/>
      <c r="E77" s="27"/>
      <c r="F77" s="27"/>
      <c r="G77" s="27"/>
      <c r="H77" s="27"/>
      <c r="I77" s="27"/>
      <c r="J77" s="27"/>
      <c r="K77" s="27"/>
      <c r="L77" s="27"/>
      <c r="M77" s="27"/>
      <c r="N77" s="27"/>
      <c r="O77" s="27"/>
      <c r="P77" s="27"/>
      <c r="Q77" s="27"/>
      <c r="R77" s="27"/>
      <c r="S77" s="27"/>
      <c r="Y77" s="27"/>
      <c r="Z77" s="27"/>
      <c r="AA77" s="27"/>
      <c r="AB77" s="27"/>
      <c r="AC77" s="27"/>
      <c r="AD77" s="27"/>
      <c r="AE77" s="27"/>
      <c r="AF77" s="27"/>
      <c r="AG77" s="27"/>
      <c r="AH77" s="27"/>
      <c r="AI77" s="27"/>
      <c r="AJ77" s="27"/>
      <c r="AK77" s="27"/>
      <c r="AL77" s="27"/>
      <c r="AM77" s="27"/>
      <c r="AN77" s="27"/>
      <c r="AO77" s="27"/>
      <c r="AP77" s="27"/>
      <c r="AQ77" s="27"/>
      <c r="AR77" s="27"/>
      <c r="AS77" s="27"/>
      <c r="AT77" s="27"/>
      <c r="AU77" s="27"/>
      <c r="AV77" s="27"/>
      <c r="AW77" s="27"/>
      <c r="AX77" s="27"/>
      <c r="AY77" s="27"/>
      <c r="AZ77" s="27"/>
      <c r="BA77" s="27"/>
      <c r="BB77" s="27"/>
      <c r="BC77" s="27"/>
      <c r="BD77" s="27"/>
      <c r="BE77" s="27"/>
      <c r="BF77" s="27"/>
      <c r="BG77" s="27"/>
      <c r="BH77" s="27"/>
      <c r="BI77" s="27"/>
      <c r="BJ77" s="27"/>
    </row>
    <row r="78" spans="1:62">
      <c r="A78" s="119" t="str">
        <f ca="1">CONCATENATE(INDIRECT("C"&amp;Variables!BL79),INDIRECT("F"&amp;Variables!BL79),INDIRECT("J"&amp;Variables!BL79))</f>
        <v/>
      </c>
      <c r="C78" s="27"/>
      <c r="D78" s="27"/>
      <c r="E78" s="27"/>
      <c r="F78" s="27"/>
      <c r="G78" s="27"/>
      <c r="H78" s="27"/>
      <c r="I78" s="27"/>
      <c r="J78" s="27"/>
      <c r="K78" s="27"/>
      <c r="L78" s="27"/>
      <c r="M78" s="27"/>
      <c r="N78" s="27"/>
      <c r="O78" s="27"/>
      <c r="P78" s="27"/>
      <c r="Q78" s="27"/>
      <c r="R78" s="27"/>
      <c r="S78" s="27"/>
      <c r="Y78" s="27"/>
      <c r="Z78" s="27"/>
      <c r="AA78" s="27"/>
      <c r="AB78" s="27"/>
      <c r="AC78" s="27"/>
      <c r="AD78" s="27"/>
      <c r="AE78" s="27"/>
      <c r="AF78" s="27"/>
      <c r="AG78" s="27"/>
      <c r="AH78" s="27"/>
      <c r="AI78" s="27"/>
      <c r="AJ78" s="27"/>
      <c r="AK78" s="27"/>
      <c r="AL78" s="27"/>
      <c r="AM78" s="27"/>
      <c r="AN78" s="27"/>
      <c r="AO78" s="27"/>
      <c r="AP78" s="27"/>
      <c r="AQ78" s="27"/>
      <c r="AR78" s="27"/>
      <c r="AS78" s="27"/>
      <c r="AT78" s="27"/>
      <c r="AU78" s="27"/>
      <c r="AV78" s="27"/>
      <c r="AW78" s="27"/>
      <c r="AX78" s="27"/>
      <c r="AY78" s="27"/>
      <c r="AZ78" s="27"/>
      <c r="BA78" s="27"/>
      <c r="BB78" s="27"/>
      <c r="BC78" s="27"/>
      <c r="BD78" s="27"/>
      <c r="BE78" s="27"/>
      <c r="BF78" s="27"/>
      <c r="BG78" s="27"/>
      <c r="BH78" s="27"/>
      <c r="BI78" s="27"/>
      <c r="BJ78" s="27"/>
    </row>
    <row r="79" spans="1:62">
      <c r="A79" s="119" t="str">
        <f ca="1">CONCATENATE(INDIRECT("C"&amp;Variables!BL80),INDIRECT("F"&amp;Variables!BL80),INDIRECT("J"&amp;Variables!BL80))</f>
        <v/>
      </c>
      <c r="C79" s="27"/>
      <c r="D79" s="27"/>
      <c r="E79" s="27"/>
      <c r="F79" s="27"/>
      <c r="G79" s="27"/>
      <c r="H79" s="27"/>
      <c r="I79" s="27"/>
      <c r="J79" s="27"/>
      <c r="K79" s="27"/>
      <c r="L79" s="27"/>
      <c r="M79" s="27"/>
      <c r="N79" s="27"/>
      <c r="O79" s="27"/>
      <c r="P79" s="27"/>
      <c r="Q79" s="27"/>
      <c r="R79" s="27"/>
      <c r="S79" s="27"/>
      <c r="Y79" s="27"/>
      <c r="Z79" s="27"/>
      <c r="AA79" s="27"/>
      <c r="AB79" s="27"/>
      <c r="AC79" s="27"/>
      <c r="AD79" s="27"/>
      <c r="AE79" s="27"/>
      <c r="AF79" s="27"/>
      <c r="AG79" s="27"/>
      <c r="AH79" s="27"/>
      <c r="AI79" s="27"/>
      <c r="AJ79" s="27"/>
      <c r="AK79" s="27"/>
      <c r="AL79" s="27"/>
      <c r="AM79" s="27"/>
      <c r="AN79" s="27"/>
      <c r="AO79" s="27"/>
      <c r="AP79" s="27"/>
      <c r="AQ79" s="27"/>
      <c r="AR79" s="27"/>
      <c r="AS79" s="27"/>
      <c r="AT79" s="27"/>
      <c r="AU79" s="27"/>
      <c r="AV79" s="27"/>
      <c r="AW79" s="27"/>
      <c r="AX79" s="27"/>
      <c r="AY79" s="27"/>
      <c r="AZ79" s="27"/>
      <c r="BA79" s="27"/>
      <c r="BB79" s="27"/>
      <c r="BC79" s="27"/>
      <c r="BD79" s="27"/>
      <c r="BE79" s="27"/>
      <c r="BF79" s="27"/>
      <c r="BG79" s="27"/>
      <c r="BH79" s="27"/>
      <c r="BI79" s="27"/>
      <c r="BJ79" s="27"/>
    </row>
    <row r="80" spans="1:62">
      <c r="A80" s="119" t="str">
        <f ca="1">CONCATENATE(INDIRECT("C"&amp;Variables!BL81),INDIRECT("F"&amp;Variables!BL81),INDIRECT("J"&amp;Variables!BL81))</f>
        <v/>
      </c>
      <c r="C80" s="27"/>
      <c r="D80" s="27"/>
      <c r="E80" s="27"/>
      <c r="F80" s="27"/>
      <c r="G80" s="27"/>
      <c r="H80" s="27"/>
      <c r="I80" s="27"/>
      <c r="J80" s="27"/>
      <c r="K80" s="27"/>
      <c r="L80" s="27"/>
      <c r="M80" s="27"/>
      <c r="N80" s="27"/>
      <c r="O80" s="27"/>
      <c r="P80" s="27"/>
      <c r="Q80" s="27"/>
      <c r="R80" s="27"/>
      <c r="S80" s="27"/>
      <c r="Y80" s="27"/>
      <c r="Z80" s="27"/>
      <c r="AA80" s="27"/>
      <c r="AB80" s="27"/>
      <c r="AC80" s="27"/>
      <c r="AD80" s="27"/>
      <c r="AE80" s="27"/>
      <c r="AF80" s="27"/>
      <c r="AG80" s="27"/>
      <c r="AH80" s="27"/>
      <c r="AI80" s="27"/>
      <c r="AJ80" s="27"/>
      <c r="AK80" s="27"/>
      <c r="AL80" s="27"/>
      <c r="AM80" s="27"/>
      <c r="AN80" s="27"/>
      <c r="AO80" s="27"/>
      <c r="AP80" s="27"/>
      <c r="AQ80" s="27"/>
      <c r="AR80" s="27"/>
      <c r="AS80" s="27"/>
      <c r="AT80" s="27"/>
      <c r="AU80" s="27"/>
      <c r="AV80" s="27"/>
      <c r="AW80" s="27"/>
      <c r="AX80" s="27"/>
      <c r="AY80" s="27"/>
      <c r="AZ80" s="27"/>
      <c r="BA80" s="27"/>
      <c r="BB80" s="27"/>
      <c r="BC80" s="27"/>
      <c r="BD80" s="27"/>
      <c r="BE80" s="27"/>
      <c r="BF80" s="27"/>
      <c r="BG80" s="27"/>
      <c r="BH80" s="27"/>
      <c r="BI80" s="27"/>
      <c r="BJ80" s="27"/>
    </row>
    <row r="81" spans="1:62">
      <c r="A81" s="119" t="str">
        <f ca="1">CONCATENATE(INDIRECT("C"&amp;Variables!BL82),INDIRECT("F"&amp;Variables!BL82),INDIRECT("J"&amp;Variables!BL82))</f>
        <v/>
      </c>
      <c r="C81" s="27"/>
      <c r="D81" s="27"/>
      <c r="E81" s="27"/>
      <c r="F81" s="27"/>
      <c r="G81" s="27"/>
      <c r="H81" s="27"/>
      <c r="I81" s="27"/>
      <c r="J81" s="27"/>
      <c r="K81" s="27"/>
      <c r="L81" s="27"/>
      <c r="M81" s="27"/>
      <c r="N81" s="27"/>
      <c r="O81" s="27"/>
      <c r="P81" s="27"/>
      <c r="Q81" s="27"/>
      <c r="R81" s="27"/>
      <c r="S81" s="27"/>
      <c r="Y81" s="27"/>
      <c r="Z81" s="27"/>
      <c r="AA81" s="27"/>
      <c r="AB81" s="27"/>
      <c r="AC81" s="27"/>
      <c r="AD81" s="27"/>
      <c r="AE81" s="27"/>
      <c r="AF81" s="27"/>
      <c r="AG81" s="27"/>
      <c r="AH81" s="27"/>
      <c r="AI81" s="27"/>
      <c r="AJ81" s="27"/>
      <c r="AK81" s="27"/>
      <c r="AL81" s="27"/>
      <c r="AM81" s="27"/>
      <c r="AN81" s="27"/>
      <c r="AO81" s="27"/>
      <c r="AP81" s="27"/>
      <c r="AQ81" s="27"/>
      <c r="AR81" s="27"/>
      <c r="AS81" s="27"/>
      <c r="AT81" s="27"/>
      <c r="AU81" s="27"/>
      <c r="AV81" s="27"/>
      <c r="AW81" s="27"/>
      <c r="AX81" s="27"/>
      <c r="AY81" s="27"/>
      <c r="AZ81" s="27"/>
      <c r="BA81" s="27"/>
      <c r="BB81" s="27"/>
      <c r="BC81" s="27"/>
      <c r="BD81" s="27"/>
      <c r="BE81" s="27"/>
      <c r="BF81" s="27"/>
      <c r="BG81" s="27"/>
      <c r="BH81" s="27"/>
      <c r="BI81" s="27"/>
      <c r="BJ81" s="27"/>
    </row>
    <row r="82" spans="1:62">
      <c r="A82" s="119" t="str">
        <f ca="1">CONCATENATE(INDIRECT("C"&amp;Variables!BL83),INDIRECT("F"&amp;Variables!BL83),INDIRECT("J"&amp;Variables!BL83))</f>
        <v/>
      </c>
      <c r="C82" s="27"/>
      <c r="D82" s="27"/>
      <c r="E82" s="27"/>
      <c r="F82" s="27"/>
      <c r="G82" s="27"/>
      <c r="H82" s="27"/>
      <c r="I82" s="27"/>
      <c r="J82" s="27"/>
      <c r="K82" s="27"/>
      <c r="L82" s="27"/>
      <c r="M82" s="27"/>
      <c r="N82" s="27"/>
      <c r="O82" s="27"/>
      <c r="P82" s="27"/>
      <c r="Q82" s="27"/>
      <c r="R82" s="27"/>
      <c r="S82" s="27"/>
      <c r="Y82" s="27"/>
      <c r="Z82" s="27"/>
      <c r="AA82" s="27"/>
      <c r="AB82" s="27"/>
      <c r="AC82" s="27"/>
      <c r="AD82" s="27"/>
      <c r="AE82" s="27"/>
      <c r="AF82" s="27"/>
      <c r="AG82" s="27"/>
      <c r="AH82" s="27"/>
      <c r="AI82" s="27"/>
      <c r="AJ82" s="27"/>
      <c r="AK82" s="27"/>
      <c r="AL82" s="27"/>
      <c r="AM82" s="27"/>
      <c r="AN82" s="27"/>
      <c r="AO82" s="27"/>
      <c r="AP82" s="27"/>
      <c r="AQ82" s="27"/>
      <c r="AR82" s="27"/>
      <c r="AS82" s="27"/>
      <c r="AT82" s="27"/>
      <c r="AU82" s="27"/>
      <c r="AV82" s="27"/>
      <c r="AW82" s="27"/>
      <c r="AX82" s="27"/>
      <c r="AY82" s="27"/>
      <c r="AZ82" s="27"/>
      <c r="BA82" s="27"/>
      <c r="BB82" s="27"/>
      <c r="BC82" s="27"/>
      <c r="BD82" s="27"/>
      <c r="BE82" s="27"/>
      <c r="BF82" s="27"/>
      <c r="BG82" s="27"/>
      <c r="BH82" s="27"/>
      <c r="BI82" s="27"/>
      <c r="BJ82" s="27"/>
    </row>
    <row r="83" spans="1:62">
      <c r="A83" s="119" t="str">
        <f ca="1">CONCATENATE(INDIRECT("C"&amp;Variables!BL84),INDIRECT("F"&amp;Variables!BL84),INDIRECT("J"&amp;Variables!BL84))</f>
        <v/>
      </c>
      <c r="C83" s="27"/>
      <c r="D83" s="27"/>
      <c r="E83" s="27"/>
      <c r="F83" s="27"/>
      <c r="G83" s="27"/>
      <c r="H83" s="27"/>
      <c r="I83" s="27"/>
      <c r="J83" s="27"/>
      <c r="K83" s="27"/>
      <c r="L83" s="27"/>
      <c r="M83" s="27"/>
      <c r="N83" s="27"/>
      <c r="O83" s="27"/>
      <c r="P83" s="27"/>
      <c r="Q83" s="27"/>
      <c r="R83" s="27"/>
      <c r="S83" s="27"/>
      <c r="Y83" s="27"/>
      <c r="Z83" s="27"/>
      <c r="AA83" s="27"/>
      <c r="AB83" s="27"/>
      <c r="AC83" s="27"/>
      <c r="AD83" s="27"/>
      <c r="AE83" s="27"/>
      <c r="AF83" s="27"/>
      <c r="AG83" s="27"/>
      <c r="AH83" s="27"/>
      <c r="AI83" s="27"/>
      <c r="AJ83" s="27"/>
      <c r="AK83" s="27"/>
      <c r="AL83" s="27"/>
      <c r="AM83" s="27"/>
      <c r="AN83" s="27"/>
      <c r="AO83" s="27"/>
      <c r="AP83" s="27"/>
      <c r="AQ83" s="27"/>
      <c r="AR83" s="27"/>
      <c r="AS83" s="27"/>
      <c r="AT83" s="27"/>
      <c r="AU83" s="27"/>
      <c r="AV83" s="27"/>
      <c r="AW83" s="27"/>
      <c r="AX83" s="27"/>
      <c r="AY83" s="27"/>
      <c r="AZ83" s="27"/>
      <c r="BA83" s="27"/>
      <c r="BB83" s="27"/>
      <c r="BC83" s="27"/>
      <c r="BD83" s="27"/>
      <c r="BE83" s="27"/>
      <c r="BF83" s="27"/>
      <c r="BG83" s="27"/>
      <c r="BH83" s="27"/>
      <c r="BI83" s="27"/>
      <c r="BJ83" s="27"/>
    </row>
    <row r="84" spans="1:62">
      <c r="A84" s="119" t="str">
        <f ca="1">CONCATENATE(INDIRECT("C"&amp;Variables!BL85),INDIRECT("F"&amp;Variables!BL85),INDIRECT("J"&amp;Variables!BL85))</f>
        <v/>
      </c>
      <c r="C84" s="27"/>
      <c r="D84" s="27"/>
      <c r="E84" s="27"/>
      <c r="F84" s="27"/>
      <c r="G84" s="27"/>
      <c r="H84" s="27"/>
      <c r="I84" s="27"/>
      <c r="J84" s="27"/>
      <c r="K84" s="27"/>
      <c r="L84" s="27"/>
      <c r="M84" s="27"/>
      <c r="N84" s="27"/>
      <c r="O84" s="27"/>
      <c r="P84" s="27"/>
      <c r="Q84" s="27"/>
      <c r="R84" s="27"/>
      <c r="S84" s="27"/>
      <c r="Y84" s="27"/>
      <c r="Z84" s="27"/>
      <c r="AA84" s="27"/>
      <c r="AB84" s="27"/>
      <c r="AC84" s="27"/>
      <c r="AD84" s="27"/>
      <c r="AE84" s="27"/>
      <c r="AF84" s="27"/>
      <c r="AG84" s="27"/>
      <c r="AH84" s="27"/>
      <c r="AI84" s="27"/>
      <c r="AJ84" s="27"/>
      <c r="AK84" s="27"/>
      <c r="AL84" s="27"/>
      <c r="AM84" s="27"/>
      <c r="AN84" s="27"/>
      <c r="AO84" s="27"/>
      <c r="AP84" s="27"/>
      <c r="AQ84" s="27"/>
      <c r="AR84" s="27"/>
      <c r="AS84" s="27"/>
      <c r="AT84" s="27"/>
      <c r="AU84" s="27"/>
      <c r="AV84" s="27"/>
      <c r="AW84" s="27"/>
      <c r="AX84" s="27"/>
      <c r="AY84" s="27"/>
      <c r="AZ84" s="27"/>
      <c r="BA84" s="27"/>
      <c r="BB84" s="27"/>
      <c r="BC84" s="27"/>
      <c r="BD84" s="27"/>
      <c r="BE84" s="27"/>
      <c r="BF84" s="27"/>
      <c r="BG84" s="27"/>
      <c r="BH84" s="27"/>
      <c r="BI84" s="27"/>
      <c r="BJ84" s="27"/>
    </row>
    <row r="85" spans="1:62">
      <c r="A85" s="119" t="str">
        <f ca="1">CONCATENATE(INDIRECT("C"&amp;Variables!BL86),INDIRECT("F"&amp;Variables!BL86),INDIRECT("J"&amp;Variables!BL86))</f>
        <v/>
      </c>
      <c r="C85" s="27"/>
      <c r="D85" s="27"/>
      <c r="E85" s="27"/>
      <c r="F85" s="27"/>
      <c r="G85" s="27"/>
      <c r="H85" s="27"/>
      <c r="I85" s="27"/>
      <c r="J85" s="27"/>
      <c r="K85" s="27"/>
      <c r="L85" s="27"/>
      <c r="M85" s="27"/>
      <c r="N85" s="27"/>
      <c r="O85" s="27"/>
      <c r="P85" s="27"/>
      <c r="Q85" s="27"/>
      <c r="R85" s="27"/>
      <c r="S85" s="27"/>
      <c r="Y85" s="27"/>
      <c r="Z85" s="27"/>
      <c r="AA85" s="27"/>
      <c r="AB85" s="27"/>
      <c r="AC85" s="27"/>
      <c r="AD85" s="27"/>
      <c r="AE85" s="27"/>
      <c r="AF85" s="27"/>
      <c r="AG85" s="27"/>
      <c r="AH85" s="27"/>
      <c r="AI85" s="27"/>
      <c r="AJ85" s="27"/>
      <c r="AK85" s="27"/>
      <c r="AL85" s="27"/>
      <c r="AM85" s="27"/>
      <c r="AN85" s="27"/>
      <c r="AO85" s="27"/>
      <c r="AP85" s="27"/>
      <c r="AQ85" s="27"/>
      <c r="AR85" s="27"/>
      <c r="AS85" s="27"/>
      <c r="AT85" s="27"/>
      <c r="AU85" s="27"/>
      <c r="AV85" s="27"/>
      <c r="AW85" s="27"/>
      <c r="AX85" s="27"/>
      <c r="AY85" s="27"/>
      <c r="AZ85" s="27"/>
      <c r="BA85" s="27"/>
      <c r="BB85" s="27"/>
      <c r="BC85" s="27"/>
      <c r="BD85" s="27"/>
      <c r="BE85" s="27"/>
      <c r="BF85" s="27"/>
      <c r="BG85" s="27"/>
      <c r="BH85" s="27"/>
      <c r="BI85" s="27"/>
      <c r="BJ85" s="27"/>
    </row>
    <row r="86" spans="1:62">
      <c r="A86" s="119" t="str">
        <f ca="1">CONCATENATE(INDIRECT("C"&amp;Variables!BL87),INDIRECT("F"&amp;Variables!BL87),INDIRECT("J"&amp;Variables!BL87))</f>
        <v/>
      </c>
      <c r="C86" s="27"/>
      <c r="D86" s="27"/>
      <c r="E86" s="27"/>
      <c r="F86" s="27"/>
      <c r="G86" s="27"/>
      <c r="H86" s="27"/>
      <c r="I86" s="27"/>
      <c r="J86" s="27"/>
      <c r="K86" s="27"/>
      <c r="L86" s="27"/>
      <c r="M86" s="27"/>
      <c r="N86" s="27"/>
      <c r="O86" s="27"/>
      <c r="P86" s="27"/>
      <c r="Q86" s="27"/>
      <c r="R86" s="27"/>
      <c r="S86" s="27"/>
      <c r="Y86" s="27"/>
      <c r="Z86" s="27"/>
      <c r="AA86" s="27"/>
      <c r="AB86" s="27"/>
      <c r="AC86" s="27"/>
      <c r="AD86" s="27"/>
      <c r="AE86" s="27"/>
      <c r="AF86" s="27"/>
      <c r="AG86" s="27"/>
      <c r="AH86" s="27"/>
      <c r="AI86" s="27"/>
      <c r="AJ86" s="27"/>
      <c r="AK86" s="27"/>
      <c r="AL86" s="27"/>
      <c r="AM86" s="27"/>
      <c r="AN86" s="27"/>
      <c r="AO86" s="27"/>
      <c r="AP86" s="27"/>
      <c r="AQ86" s="27"/>
      <c r="AR86" s="27"/>
      <c r="AS86" s="27"/>
      <c r="AT86" s="27"/>
      <c r="AU86" s="27"/>
      <c r="AV86" s="27"/>
      <c r="AW86" s="27"/>
      <c r="AX86" s="27"/>
      <c r="AY86" s="27"/>
      <c r="AZ86" s="27"/>
      <c r="BA86" s="27"/>
      <c r="BB86" s="27"/>
      <c r="BC86" s="27"/>
      <c r="BD86" s="27"/>
      <c r="BE86" s="27"/>
      <c r="BF86" s="27"/>
      <c r="BG86" s="27"/>
      <c r="BH86" s="27"/>
      <c r="BI86" s="27"/>
      <c r="BJ86" s="27"/>
    </row>
    <row r="87" spans="1:62">
      <c r="A87" s="119" t="str">
        <f ca="1">CONCATENATE(INDIRECT("C"&amp;Variables!BL88),INDIRECT("F"&amp;Variables!BL88),INDIRECT("J"&amp;Variables!BL88))</f>
        <v/>
      </c>
      <c r="Y87" s="27"/>
      <c r="Z87" s="27"/>
      <c r="AA87" s="27"/>
      <c r="AB87" s="27"/>
      <c r="AC87" s="27"/>
      <c r="AD87" s="27"/>
      <c r="AE87" s="27"/>
      <c r="AF87" s="27"/>
      <c r="AG87" s="27"/>
      <c r="AH87" s="27"/>
      <c r="AI87" s="27"/>
      <c r="AJ87" s="27"/>
      <c r="AK87" s="27"/>
      <c r="AL87" s="27"/>
      <c r="AM87" s="27"/>
      <c r="AN87" s="27"/>
      <c r="AO87" s="27"/>
      <c r="AP87" s="27"/>
      <c r="AQ87" s="27"/>
      <c r="AR87" s="27"/>
      <c r="AS87" s="27"/>
      <c r="AT87" s="27"/>
      <c r="AU87" s="27"/>
      <c r="AV87" s="27"/>
      <c r="AW87" s="27"/>
      <c r="AX87" s="27"/>
      <c r="AY87" s="27"/>
      <c r="AZ87" s="27"/>
      <c r="BA87" s="27"/>
      <c r="BB87" s="27"/>
      <c r="BC87" s="27"/>
      <c r="BD87" s="27"/>
      <c r="BE87" s="27"/>
      <c r="BF87" s="27"/>
      <c r="BG87" s="27"/>
      <c r="BH87" s="27"/>
      <c r="BI87" s="27"/>
      <c r="BJ87" s="27"/>
    </row>
    <row r="88" spans="1:62">
      <c r="A88" s="119" t="str">
        <f ca="1">CONCATENATE(INDIRECT("C"&amp;Variables!BL89),INDIRECT("F"&amp;Variables!BL89),INDIRECT("J"&amp;Variables!BL89))</f>
        <v/>
      </c>
      <c r="Y88" s="27"/>
      <c r="Z88" s="27"/>
      <c r="AA88" s="27"/>
      <c r="AB88" s="27"/>
      <c r="AC88" s="27"/>
      <c r="AD88" s="27"/>
      <c r="AE88" s="27"/>
      <c r="AF88" s="27"/>
      <c r="AG88" s="27"/>
      <c r="AH88" s="27"/>
      <c r="AI88" s="27"/>
      <c r="AJ88" s="27"/>
      <c r="AK88" s="27"/>
      <c r="AL88" s="27"/>
      <c r="AM88" s="27"/>
      <c r="AN88" s="27"/>
      <c r="AO88" s="27"/>
      <c r="AP88" s="27"/>
      <c r="AQ88" s="27"/>
      <c r="AR88" s="27"/>
      <c r="AS88" s="27"/>
      <c r="AT88" s="27"/>
      <c r="AU88" s="27"/>
      <c r="AV88" s="27"/>
      <c r="AW88" s="27"/>
      <c r="AX88" s="27"/>
      <c r="AY88" s="27"/>
      <c r="AZ88" s="27"/>
      <c r="BA88" s="27"/>
      <c r="BB88" s="27"/>
      <c r="BC88" s="27"/>
      <c r="BD88" s="27"/>
      <c r="BE88" s="27"/>
      <c r="BF88" s="27"/>
      <c r="BG88" s="27"/>
      <c r="BH88" s="27"/>
      <c r="BI88" s="27"/>
      <c r="BJ88" s="27"/>
    </row>
    <row r="89" spans="1:62">
      <c r="A89" s="119" t="str">
        <f ca="1">CONCATENATE(INDIRECT("C"&amp;Variables!BL90),INDIRECT("F"&amp;Variables!BL90),INDIRECT("J"&amp;Variables!BL90))</f>
        <v/>
      </c>
      <c r="Y89" s="27"/>
      <c r="Z89" s="27"/>
      <c r="AA89" s="27"/>
      <c r="AB89" s="27"/>
      <c r="AC89" s="27"/>
      <c r="AD89" s="27"/>
      <c r="AE89" s="27"/>
      <c r="AF89" s="27"/>
      <c r="AG89" s="27"/>
      <c r="AH89" s="27"/>
      <c r="AI89" s="27"/>
      <c r="AJ89" s="27"/>
      <c r="AK89" s="27"/>
      <c r="AL89" s="27"/>
      <c r="AM89" s="27"/>
      <c r="AN89" s="27"/>
      <c r="AO89" s="27"/>
      <c r="AP89" s="27"/>
      <c r="AQ89" s="27"/>
      <c r="AR89" s="27"/>
      <c r="AS89" s="27"/>
      <c r="AT89" s="27"/>
      <c r="AU89" s="27"/>
      <c r="AV89" s="27"/>
      <c r="AW89" s="27"/>
      <c r="AX89" s="27"/>
      <c r="AY89" s="27"/>
      <c r="AZ89" s="27"/>
      <c r="BA89" s="27"/>
      <c r="BB89" s="27"/>
      <c r="BC89" s="27"/>
      <c r="BD89" s="27"/>
      <c r="BE89" s="27"/>
      <c r="BF89" s="27"/>
      <c r="BG89" s="27"/>
      <c r="BH89" s="27"/>
      <c r="BI89" s="27"/>
      <c r="BJ89" s="27"/>
    </row>
    <row r="90" spans="1:62">
      <c r="A90" s="119" t="str">
        <f ca="1">CONCATENATE(INDIRECT("C"&amp;Variables!BL91),INDIRECT("F"&amp;Variables!BL91),INDIRECT("J"&amp;Variables!BL91))</f>
        <v/>
      </c>
      <c r="Y90" s="27"/>
      <c r="Z90" s="27"/>
      <c r="AA90" s="27"/>
      <c r="AB90" s="27"/>
      <c r="AC90" s="27"/>
      <c r="AD90" s="27"/>
      <c r="AE90" s="27"/>
      <c r="AF90" s="27"/>
      <c r="AG90" s="27"/>
      <c r="AH90" s="27"/>
      <c r="AI90" s="27"/>
      <c r="AJ90" s="27"/>
      <c r="AK90" s="27"/>
      <c r="AL90" s="27"/>
      <c r="AM90" s="27"/>
      <c r="AN90" s="27"/>
      <c r="AO90" s="27"/>
      <c r="AP90" s="27"/>
      <c r="AQ90" s="27"/>
      <c r="AR90" s="27"/>
      <c r="AS90" s="27"/>
      <c r="AT90" s="27"/>
      <c r="AU90" s="27"/>
      <c r="AV90" s="27"/>
      <c r="AW90" s="27"/>
      <c r="AX90" s="27"/>
      <c r="AY90" s="27"/>
      <c r="AZ90" s="27"/>
      <c r="BA90" s="27"/>
      <c r="BB90" s="27"/>
      <c r="BC90" s="27"/>
      <c r="BD90" s="27"/>
      <c r="BE90" s="27"/>
      <c r="BF90" s="27"/>
      <c r="BG90" s="27"/>
      <c r="BH90" s="27"/>
      <c r="BI90" s="27"/>
      <c r="BJ90" s="27"/>
    </row>
    <row r="91" spans="1:62">
      <c r="A91" s="119" t="str">
        <f ca="1">CONCATENATE(INDIRECT("C"&amp;Variables!BL92),INDIRECT("F"&amp;Variables!BL92),INDIRECT("J"&amp;Variables!BL92))</f>
        <v/>
      </c>
      <c r="Y91" s="27"/>
      <c r="Z91" s="27"/>
      <c r="AA91" s="27"/>
      <c r="AB91" s="27"/>
      <c r="AC91" s="27"/>
      <c r="AD91" s="27"/>
      <c r="AE91" s="27"/>
      <c r="AF91" s="27"/>
      <c r="AG91" s="27"/>
      <c r="AH91" s="27"/>
      <c r="AI91" s="27"/>
      <c r="AJ91" s="27"/>
      <c r="AK91" s="27"/>
      <c r="AL91" s="27"/>
      <c r="AM91" s="27"/>
      <c r="AN91" s="27"/>
      <c r="AO91" s="27"/>
      <c r="AP91" s="27"/>
      <c r="AQ91" s="27"/>
      <c r="AR91" s="27"/>
      <c r="AS91" s="27"/>
      <c r="AT91" s="27"/>
      <c r="AU91" s="27"/>
      <c r="AV91" s="27"/>
      <c r="AW91" s="27"/>
      <c r="AX91" s="27"/>
      <c r="AY91" s="27"/>
      <c r="AZ91" s="27"/>
      <c r="BA91" s="27"/>
      <c r="BB91" s="27"/>
      <c r="BC91" s="27"/>
      <c r="BD91" s="27"/>
      <c r="BE91" s="27"/>
      <c r="BF91" s="27"/>
      <c r="BG91" s="27"/>
      <c r="BH91" s="27"/>
      <c r="BI91" s="27"/>
      <c r="BJ91" s="27"/>
    </row>
    <row r="92" spans="1:62">
      <c r="A92" s="119" t="str">
        <f ca="1">CONCATENATE(INDIRECT("C"&amp;Variables!BL93),INDIRECT("F"&amp;Variables!BL93),INDIRECT("J"&amp;Variables!BL93))</f>
        <v/>
      </c>
      <c r="Y92" s="27"/>
      <c r="Z92" s="27"/>
      <c r="AA92" s="27"/>
      <c r="AB92" s="27"/>
      <c r="AC92" s="27"/>
      <c r="AD92" s="27"/>
      <c r="AE92" s="27"/>
      <c r="AF92" s="27"/>
      <c r="AG92" s="27"/>
      <c r="AH92" s="27"/>
      <c r="AI92" s="27"/>
      <c r="AJ92" s="27"/>
      <c r="AK92" s="27"/>
      <c r="AL92" s="27"/>
      <c r="AM92" s="27"/>
      <c r="AN92" s="27"/>
      <c r="AO92" s="27"/>
      <c r="AP92" s="27"/>
      <c r="AQ92" s="27"/>
      <c r="AR92" s="27"/>
      <c r="AS92" s="27"/>
      <c r="AT92" s="27"/>
      <c r="AU92" s="27"/>
      <c r="AV92" s="27"/>
      <c r="AW92" s="27"/>
      <c r="AX92" s="27"/>
      <c r="AY92" s="27"/>
      <c r="AZ92" s="27"/>
      <c r="BA92" s="27"/>
      <c r="BB92" s="27"/>
      <c r="BC92" s="27"/>
      <c r="BD92" s="27"/>
      <c r="BE92" s="27"/>
      <c r="BF92" s="27"/>
      <c r="BG92" s="27"/>
      <c r="BH92" s="27"/>
      <c r="BI92" s="27"/>
      <c r="BJ92" s="27"/>
    </row>
    <row r="93" spans="1:62">
      <c r="A93" s="119" t="str">
        <f ca="1">CONCATENATE(INDIRECT("C"&amp;Variables!BL94),INDIRECT("F"&amp;Variables!BL94),INDIRECT("J"&amp;Variables!BL94))</f>
        <v/>
      </c>
      <c r="Y93" s="27"/>
      <c r="Z93" s="27"/>
      <c r="AA93" s="27"/>
      <c r="AB93" s="27"/>
      <c r="AC93" s="27"/>
      <c r="AD93" s="27"/>
      <c r="AE93" s="27"/>
      <c r="AF93" s="27"/>
      <c r="AG93" s="27"/>
      <c r="AH93" s="27"/>
      <c r="AI93" s="27"/>
      <c r="AJ93" s="27"/>
      <c r="AK93" s="27"/>
      <c r="AL93" s="27"/>
      <c r="AM93" s="27"/>
      <c r="AN93" s="27"/>
      <c r="AO93" s="27"/>
      <c r="AP93" s="27"/>
      <c r="AQ93" s="27"/>
      <c r="AR93" s="27"/>
      <c r="AS93" s="27"/>
      <c r="AT93" s="27"/>
      <c r="AU93" s="27"/>
      <c r="AV93" s="27"/>
      <c r="AW93" s="27"/>
      <c r="AX93" s="27"/>
      <c r="AY93" s="27"/>
      <c r="AZ93" s="27"/>
      <c r="BA93" s="27"/>
      <c r="BB93" s="27"/>
      <c r="BC93" s="27"/>
      <c r="BD93" s="27"/>
      <c r="BE93" s="27"/>
      <c r="BF93" s="27"/>
      <c r="BG93" s="27"/>
      <c r="BH93" s="27"/>
      <c r="BI93" s="27"/>
      <c r="BJ93" s="27"/>
    </row>
    <row r="94" spans="1:62">
      <c r="A94" s="119" t="str">
        <f ca="1">CONCATENATE(INDIRECT("C"&amp;Variables!BL95),INDIRECT("F"&amp;Variables!BL95),INDIRECT("J"&amp;Variables!BL95))</f>
        <v/>
      </c>
      <c r="Y94" s="27"/>
      <c r="Z94" s="27"/>
      <c r="AA94" s="27"/>
      <c r="AB94" s="27"/>
      <c r="AC94" s="27"/>
      <c r="AD94" s="27"/>
      <c r="AE94" s="27"/>
      <c r="AF94" s="27"/>
      <c r="AG94" s="27"/>
      <c r="AH94" s="27"/>
      <c r="AI94" s="27"/>
      <c r="AJ94" s="27"/>
      <c r="AK94" s="27"/>
      <c r="AL94" s="27"/>
      <c r="AM94" s="27"/>
      <c r="AN94" s="27"/>
      <c r="AO94" s="27"/>
      <c r="AP94" s="27"/>
      <c r="AQ94" s="27"/>
      <c r="AR94" s="27"/>
      <c r="AS94" s="27"/>
      <c r="AT94" s="27"/>
      <c r="AU94" s="27"/>
      <c r="AV94" s="27"/>
      <c r="AW94" s="27"/>
      <c r="AX94" s="27"/>
      <c r="AY94" s="27"/>
      <c r="AZ94" s="27"/>
      <c r="BA94" s="27"/>
      <c r="BB94" s="27"/>
      <c r="BC94" s="27"/>
      <c r="BD94" s="27"/>
      <c r="BE94" s="27"/>
      <c r="BF94" s="27"/>
      <c r="BG94" s="27"/>
      <c r="BH94" s="27"/>
      <c r="BI94" s="27"/>
      <c r="BJ94" s="27"/>
    </row>
    <row r="95" spans="1:62">
      <c r="A95" s="119" t="str">
        <f ca="1">CONCATENATE(INDIRECT("C"&amp;Variables!BL96),INDIRECT("F"&amp;Variables!BL96),INDIRECT("J"&amp;Variables!BL96))</f>
        <v/>
      </c>
      <c r="Y95" s="27"/>
      <c r="Z95" s="27"/>
      <c r="AA95" s="27"/>
      <c r="AB95" s="27"/>
      <c r="AC95" s="27"/>
      <c r="AD95" s="27"/>
      <c r="AE95" s="27"/>
      <c r="AF95" s="27"/>
      <c r="AG95" s="27"/>
      <c r="AH95" s="27"/>
      <c r="AI95" s="27"/>
      <c r="AJ95" s="27"/>
      <c r="AK95" s="27"/>
      <c r="AL95" s="27"/>
      <c r="AM95" s="27"/>
      <c r="AN95" s="27"/>
      <c r="AO95" s="27"/>
      <c r="AP95" s="27"/>
      <c r="AQ95" s="27"/>
      <c r="AR95" s="27"/>
      <c r="AS95" s="27"/>
      <c r="AT95" s="27"/>
      <c r="AU95" s="27"/>
      <c r="AV95" s="27"/>
      <c r="AW95" s="27"/>
      <c r="AX95" s="27"/>
      <c r="AY95" s="27"/>
      <c r="AZ95" s="27"/>
      <c r="BA95" s="27"/>
      <c r="BB95" s="27"/>
      <c r="BC95" s="27"/>
      <c r="BD95" s="27"/>
      <c r="BE95" s="27"/>
      <c r="BF95" s="27"/>
      <c r="BG95" s="27"/>
      <c r="BH95" s="27"/>
      <c r="BI95" s="27"/>
      <c r="BJ95" s="27"/>
    </row>
    <row r="96" spans="1:62">
      <c r="A96" s="119" t="str">
        <f ca="1">CONCATENATE(INDIRECT("C"&amp;Variables!BL97),INDIRECT("F"&amp;Variables!BL97),INDIRECT("J"&amp;Variables!BL97))</f>
        <v/>
      </c>
      <c r="Y96" s="27"/>
      <c r="Z96" s="27"/>
      <c r="AA96" s="27"/>
      <c r="AB96" s="27"/>
      <c r="AC96" s="27"/>
      <c r="AD96" s="27"/>
      <c r="AE96" s="27"/>
      <c r="AF96" s="27"/>
      <c r="AG96" s="27"/>
      <c r="AH96" s="27"/>
      <c r="AI96" s="27"/>
      <c r="AJ96" s="27"/>
      <c r="AK96" s="27"/>
      <c r="AL96" s="27"/>
      <c r="AM96" s="27"/>
      <c r="AN96" s="27"/>
      <c r="AO96" s="27"/>
      <c r="AP96" s="27"/>
      <c r="AQ96" s="27"/>
      <c r="AR96" s="27"/>
      <c r="AS96" s="27"/>
      <c r="AT96" s="27"/>
      <c r="AU96" s="27"/>
      <c r="AV96" s="27"/>
      <c r="AW96" s="27"/>
      <c r="AX96" s="27"/>
      <c r="AY96" s="27"/>
      <c r="AZ96" s="27"/>
      <c r="BA96" s="27"/>
      <c r="BB96" s="27"/>
      <c r="BC96" s="27"/>
      <c r="BD96" s="27"/>
      <c r="BE96" s="27"/>
      <c r="BF96" s="27"/>
      <c r="BG96" s="27"/>
      <c r="BH96" s="27"/>
      <c r="BI96" s="27"/>
      <c r="BJ96" s="27"/>
    </row>
    <row r="97" spans="1:62">
      <c r="A97" s="119" t="str">
        <f ca="1">CONCATENATE(INDIRECT("C"&amp;Variables!BL98),INDIRECT("F"&amp;Variables!BL98),INDIRECT("J"&amp;Variables!BL98))</f>
        <v/>
      </c>
      <c r="Y97" s="27"/>
      <c r="Z97" s="27"/>
      <c r="AA97" s="27"/>
      <c r="AB97" s="27"/>
      <c r="AC97" s="27"/>
      <c r="AD97" s="27"/>
      <c r="AE97" s="27"/>
      <c r="AF97" s="27"/>
      <c r="AG97" s="27"/>
      <c r="AH97" s="27"/>
      <c r="AI97" s="27"/>
      <c r="AJ97" s="27"/>
      <c r="AK97" s="27"/>
      <c r="AL97" s="27"/>
      <c r="AM97" s="27"/>
      <c r="AN97" s="27"/>
      <c r="AO97" s="27"/>
      <c r="AP97" s="27"/>
      <c r="AQ97" s="27"/>
      <c r="AR97" s="27"/>
      <c r="AS97" s="27"/>
      <c r="AT97" s="27"/>
      <c r="AU97" s="27"/>
      <c r="AV97" s="27"/>
      <c r="AW97" s="27"/>
      <c r="AX97" s="27"/>
      <c r="AY97" s="27"/>
      <c r="AZ97" s="27"/>
      <c r="BA97" s="27"/>
      <c r="BB97" s="27"/>
      <c r="BC97" s="27"/>
      <c r="BD97" s="27"/>
      <c r="BE97" s="27"/>
      <c r="BF97" s="27"/>
      <c r="BG97" s="27"/>
      <c r="BH97" s="27"/>
      <c r="BI97" s="27"/>
      <c r="BJ97" s="27"/>
    </row>
    <row r="98" spans="1:62">
      <c r="A98" s="119" t="str">
        <f ca="1">CONCATENATE(INDIRECT("C"&amp;Variables!BL99),INDIRECT("F"&amp;Variables!BL99),INDIRECT("J"&amp;Variables!BL99))</f>
        <v/>
      </c>
      <c r="Y98" s="27"/>
      <c r="Z98" s="27"/>
      <c r="AA98" s="27"/>
      <c r="AB98" s="27"/>
      <c r="AC98" s="27"/>
      <c r="AD98" s="27"/>
      <c r="AE98" s="27"/>
      <c r="AF98" s="27"/>
      <c r="AG98" s="27"/>
      <c r="AH98" s="27"/>
      <c r="AI98" s="27"/>
      <c r="AJ98" s="27"/>
      <c r="AK98" s="27"/>
      <c r="AL98" s="27"/>
      <c r="AM98" s="27"/>
      <c r="AN98" s="27"/>
      <c r="AO98" s="27"/>
      <c r="AP98" s="27"/>
      <c r="AQ98" s="27"/>
      <c r="AR98" s="27"/>
      <c r="AS98" s="27"/>
      <c r="AT98" s="27"/>
      <c r="AU98" s="27"/>
      <c r="AV98" s="27"/>
      <c r="AW98" s="27"/>
      <c r="AX98" s="27"/>
      <c r="AY98" s="27"/>
      <c r="AZ98" s="27"/>
      <c r="BA98" s="27"/>
      <c r="BB98" s="27"/>
      <c r="BC98" s="27"/>
      <c r="BD98" s="27"/>
      <c r="BE98" s="27"/>
      <c r="BF98" s="27"/>
      <c r="BG98" s="27"/>
      <c r="BH98" s="27"/>
      <c r="BI98" s="27"/>
      <c r="BJ98" s="27"/>
    </row>
    <row r="99" spans="1:62">
      <c r="A99" s="119" t="str">
        <f ca="1">CONCATENATE(INDIRECT("C"&amp;Variables!BL100),INDIRECT("F"&amp;Variables!BL100),INDIRECT("J"&amp;Variables!BL100))</f>
        <v/>
      </c>
      <c r="Y99" s="27"/>
      <c r="Z99" s="27"/>
      <c r="AA99" s="27"/>
      <c r="AB99" s="27"/>
      <c r="AC99" s="27"/>
      <c r="AD99" s="27"/>
      <c r="AE99" s="27"/>
      <c r="AF99" s="27"/>
      <c r="AG99" s="27"/>
      <c r="AH99" s="27"/>
      <c r="AI99" s="27"/>
      <c r="AJ99" s="27"/>
      <c r="AK99" s="27"/>
      <c r="AL99" s="27"/>
      <c r="AM99" s="27"/>
      <c r="AN99" s="27"/>
      <c r="AO99" s="27"/>
      <c r="AP99" s="27"/>
      <c r="AQ99" s="27"/>
      <c r="AR99" s="27"/>
      <c r="AS99" s="27"/>
      <c r="AT99" s="27"/>
      <c r="AU99" s="27"/>
      <c r="AV99" s="27"/>
      <c r="AW99" s="27"/>
      <c r="AX99" s="27"/>
      <c r="AY99" s="27"/>
      <c r="AZ99" s="27"/>
      <c r="BA99" s="27"/>
      <c r="BB99" s="27"/>
      <c r="BC99" s="27"/>
      <c r="BD99" s="27"/>
      <c r="BE99" s="27"/>
      <c r="BF99" s="27"/>
      <c r="BG99" s="27"/>
      <c r="BH99" s="27"/>
      <c r="BI99" s="27"/>
      <c r="BJ99" s="27"/>
    </row>
    <row r="100" spans="1:62">
      <c r="A100" s="119" t="str">
        <f ca="1">CONCATENATE(INDIRECT("C"&amp;Variables!BL101),INDIRECT("F"&amp;Variables!BL101),INDIRECT("J"&amp;Variables!BL101))</f>
        <v/>
      </c>
      <c r="Y100" s="27"/>
      <c r="Z100" s="27"/>
      <c r="AA100" s="27"/>
      <c r="AB100" s="27"/>
      <c r="AC100" s="27"/>
      <c r="AD100" s="27"/>
      <c r="AE100" s="27"/>
      <c r="AF100" s="27"/>
      <c r="AG100" s="27"/>
      <c r="AH100" s="27"/>
      <c r="AI100" s="27"/>
      <c r="AJ100" s="27"/>
      <c r="AK100" s="27"/>
      <c r="AL100" s="27"/>
      <c r="AM100" s="27"/>
      <c r="AN100" s="27"/>
      <c r="AO100" s="27"/>
      <c r="AP100" s="27"/>
      <c r="AQ100" s="27"/>
      <c r="AR100" s="27"/>
      <c r="AS100" s="27"/>
      <c r="AT100" s="27"/>
      <c r="AU100" s="27"/>
      <c r="AV100" s="27"/>
      <c r="AW100" s="27"/>
      <c r="AX100" s="27"/>
      <c r="AY100" s="27"/>
      <c r="AZ100" s="27"/>
      <c r="BA100" s="27"/>
      <c r="BB100" s="27"/>
      <c r="BC100" s="27"/>
      <c r="BD100" s="27"/>
      <c r="BE100" s="27"/>
      <c r="BF100" s="27"/>
      <c r="BG100" s="27"/>
      <c r="BH100" s="27"/>
      <c r="BI100" s="27"/>
      <c r="BJ100" s="27"/>
    </row>
    <row r="101" spans="1:62">
      <c r="A101" s="119" t="str">
        <f ca="1">CONCATENATE(INDIRECT("C"&amp;Variables!BL102),INDIRECT("F"&amp;Variables!BL102),INDIRECT("J"&amp;Variables!BL102))</f>
        <v/>
      </c>
      <c r="Y101" s="27"/>
      <c r="Z101" s="27"/>
      <c r="AA101" s="27"/>
      <c r="AB101" s="27"/>
      <c r="AC101" s="27"/>
      <c r="AD101" s="27"/>
      <c r="AE101" s="27"/>
      <c r="AF101" s="27"/>
      <c r="AG101" s="27"/>
      <c r="AH101" s="27"/>
      <c r="AI101" s="27"/>
      <c r="AJ101" s="27"/>
      <c r="AK101" s="27"/>
      <c r="AL101" s="27"/>
      <c r="AM101" s="27"/>
      <c r="AN101" s="27"/>
      <c r="AO101" s="27"/>
      <c r="AP101" s="27"/>
      <c r="AQ101" s="27"/>
      <c r="AR101" s="27"/>
      <c r="AS101" s="27"/>
      <c r="AT101" s="27"/>
      <c r="AU101" s="27"/>
      <c r="AV101" s="27"/>
      <c r="AW101" s="27"/>
      <c r="AX101" s="27"/>
      <c r="AY101" s="27"/>
      <c r="AZ101" s="27"/>
      <c r="BA101" s="27"/>
      <c r="BB101" s="27"/>
      <c r="BC101" s="27"/>
      <c r="BD101" s="27"/>
      <c r="BE101" s="27"/>
      <c r="BF101" s="27"/>
      <c r="BG101" s="27"/>
      <c r="BH101" s="27"/>
      <c r="BI101" s="27"/>
      <c r="BJ101" s="27"/>
    </row>
    <row r="102" spans="1:62">
      <c r="A102" s="119" t="str">
        <f ca="1">CONCATENATE(INDIRECT("C"&amp;Variables!BL103),INDIRECT("F"&amp;Variables!BL103),INDIRECT("J"&amp;Variables!BL103))</f>
        <v/>
      </c>
      <c r="Y102" s="27"/>
      <c r="Z102" s="27"/>
      <c r="AA102" s="27"/>
      <c r="AB102" s="27"/>
      <c r="AC102" s="27"/>
      <c r="AD102" s="27"/>
      <c r="AE102" s="27"/>
      <c r="AF102" s="27"/>
      <c r="AG102" s="27"/>
      <c r="AH102" s="27"/>
      <c r="AI102" s="27"/>
      <c r="AJ102" s="27"/>
      <c r="AK102" s="27"/>
      <c r="AL102" s="27"/>
      <c r="AM102" s="27"/>
      <c r="AN102" s="27"/>
      <c r="AO102" s="27"/>
      <c r="AP102" s="27"/>
      <c r="AQ102" s="27"/>
      <c r="AR102" s="27"/>
      <c r="AS102" s="27"/>
      <c r="AT102" s="27"/>
      <c r="AU102" s="27"/>
      <c r="AV102" s="27"/>
      <c r="AW102" s="27"/>
      <c r="AX102" s="27"/>
      <c r="AY102" s="27"/>
      <c r="AZ102" s="27"/>
      <c r="BA102" s="27"/>
      <c r="BB102" s="27"/>
      <c r="BC102" s="27"/>
      <c r="BD102" s="27"/>
      <c r="BE102" s="27"/>
      <c r="BF102" s="27"/>
      <c r="BG102" s="27"/>
      <c r="BH102" s="27"/>
      <c r="BI102" s="27"/>
      <c r="BJ102" s="27"/>
    </row>
    <row r="103" spans="1:62">
      <c r="A103" s="119" t="str">
        <f ca="1">CONCATENATE(INDIRECT("C"&amp;Variables!BL104),INDIRECT("F"&amp;Variables!BL104),INDIRECT("J"&amp;Variables!BL104))</f>
        <v/>
      </c>
      <c r="Y103" s="27"/>
      <c r="Z103" s="27"/>
      <c r="AA103" s="27"/>
      <c r="AB103" s="27"/>
      <c r="AC103" s="27"/>
      <c r="AD103" s="27"/>
      <c r="AE103" s="27"/>
      <c r="AF103" s="27"/>
      <c r="AG103" s="27"/>
      <c r="AH103" s="27"/>
      <c r="AI103" s="27"/>
      <c r="AJ103" s="27"/>
      <c r="AK103" s="27"/>
      <c r="AL103" s="27"/>
      <c r="AM103" s="27"/>
      <c r="AN103" s="27"/>
      <c r="AO103" s="27"/>
      <c r="AP103" s="27"/>
      <c r="AQ103" s="27"/>
      <c r="AR103" s="27"/>
      <c r="AS103" s="27"/>
      <c r="AT103" s="27"/>
      <c r="AU103" s="27"/>
      <c r="AV103" s="27"/>
      <c r="AW103" s="27"/>
      <c r="AX103" s="27"/>
      <c r="AY103" s="27"/>
      <c r="AZ103" s="27"/>
      <c r="BA103" s="27"/>
      <c r="BB103" s="27"/>
      <c r="BC103" s="27"/>
      <c r="BD103" s="27"/>
      <c r="BE103" s="27"/>
      <c r="BF103" s="27"/>
      <c r="BG103" s="27"/>
      <c r="BH103" s="27"/>
      <c r="BI103" s="27"/>
      <c r="BJ103" s="27"/>
    </row>
    <row r="104" spans="1:62">
      <c r="A104" s="119" t="str">
        <f ca="1">CONCATENATE(INDIRECT("C"&amp;Variables!BL105),INDIRECT("F"&amp;Variables!BL105),INDIRECT("J"&amp;Variables!BL105))</f>
        <v/>
      </c>
      <c r="Y104" s="27"/>
      <c r="Z104" s="27"/>
      <c r="AA104" s="27"/>
      <c r="AB104" s="27"/>
      <c r="AC104" s="27"/>
      <c r="AD104" s="27"/>
      <c r="AE104" s="27"/>
      <c r="AF104" s="27"/>
      <c r="AG104" s="27"/>
      <c r="AH104" s="27"/>
      <c r="AI104" s="27"/>
      <c r="AJ104" s="27"/>
      <c r="AK104" s="27"/>
      <c r="AL104" s="27"/>
      <c r="AM104" s="27"/>
      <c r="AN104" s="27"/>
      <c r="AO104" s="27"/>
      <c r="AP104" s="27"/>
      <c r="AQ104" s="27"/>
      <c r="AR104" s="27"/>
      <c r="AS104" s="27"/>
      <c r="AT104" s="27"/>
      <c r="AU104" s="27"/>
      <c r="AV104" s="27"/>
      <c r="AW104" s="27"/>
      <c r="AX104" s="27"/>
      <c r="AY104" s="27"/>
      <c r="AZ104" s="27"/>
      <c r="BA104" s="27"/>
      <c r="BB104" s="27"/>
      <c r="BC104" s="27"/>
      <c r="BD104" s="27"/>
      <c r="BE104" s="27"/>
      <c r="BF104" s="27"/>
      <c r="BG104" s="27"/>
      <c r="BH104" s="27"/>
      <c r="BI104" s="27"/>
      <c r="BJ104" s="27"/>
    </row>
    <row r="105" spans="1:62">
      <c r="A105" s="119" t="str">
        <f ca="1">CONCATENATE(INDIRECT("C"&amp;Variables!BL106),INDIRECT("F"&amp;Variables!BL106),INDIRECT("J"&amp;Variables!BL106))</f>
        <v/>
      </c>
      <c r="Y105" s="27"/>
      <c r="Z105" s="27"/>
      <c r="AA105" s="27"/>
      <c r="AB105" s="27"/>
      <c r="AC105" s="27"/>
      <c r="AD105" s="27"/>
      <c r="AE105" s="27"/>
      <c r="AF105" s="27"/>
      <c r="AG105" s="27"/>
      <c r="AH105" s="27"/>
      <c r="AI105" s="27"/>
      <c r="AJ105" s="27"/>
      <c r="AK105" s="27"/>
      <c r="AL105" s="27"/>
      <c r="AM105" s="27"/>
      <c r="AN105" s="27"/>
      <c r="AO105" s="27"/>
      <c r="AP105" s="27"/>
      <c r="AQ105" s="27"/>
      <c r="AR105" s="27"/>
      <c r="AS105" s="27"/>
      <c r="AT105" s="27"/>
      <c r="AU105" s="27"/>
      <c r="AV105" s="27"/>
      <c r="AW105" s="27"/>
      <c r="AX105" s="27"/>
      <c r="AY105" s="27"/>
      <c r="AZ105" s="27"/>
      <c r="BA105" s="27"/>
      <c r="BB105" s="27"/>
      <c r="BC105" s="27"/>
      <c r="BD105" s="27"/>
      <c r="BE105" s="27"/>
      <c r="BF105" s="27"/>
      <c r="BG105" s="27"/>
      <c r="BH105" s="27"/>
      <c r="BI105" s="27"/>
      <c r="BJ105" s="27"/>
    </row>
    <row r="106" spans="1:62">
      <c r="A106" s="119" t="str">
        <f ca="1">CONCATENATE(INDIRECT("C"&amp;Variables!BL107),INDIRECT("F"&amp;Variables!BL107),INDIRECT("J"&amp;Variables!BL107))</f>
        <v/>
      </c>
      <c r="Y106" s="27"/>
      <c r="Z106" s="27"/>
      <c r="AA106" s="27"/>
      <c r="AB106" s="27"/>
      <c r="AC106" s="27"/>
      <c r="AD106" s="27"/>
      <c r="AE106" s="27"/>
      <c r="AF106" s="27"/>
      <c r="AG106" s="27"/>
      <c r="AH106" s="27"/>
      <c r="AI106" s="27"/>
      <c r="AJ106" s="27"/>
      <c r="AK106" s="27"/>
      <c r="AL106" s="27"/>
      <c r="AM106" s="27"/>
      <c r="AN106" s="27"/>
      <c r="AO106" s="27"/>
      <c r="AP106" s="27"/>
      <c r="AQ106" s="27"/>
      <c r="AR106" s="27"/>
      <c r="AS106" s="27"/>
      <c r="AT106" s="27"/>
      <c r="AU106" s="27"/>
      <c r="AV106" s="27"/>
      <c r="AW106" s="27"/>
      <c r="AX106" s="27"/>
      <c r="AY106" s="27"/>
      <c r="AZ106" s="27"/>
      <c r="BA106" s="27"/>
      <c r="BB106" s="27"/>
      <c r="BC106" s="27"/>
      <c r="BD106" s="27"/>
      <c r="BE106" s="27"/>
      <c r="BF106" s="27"/>
      <c r="BG106" s="27"/>
      <c r="BH106" s="27"/>
      <c r="BI106" s="27"/>
      <c r="BJ106" s="27"/>
    </row>
    <row r="107" spans="1:62">
      <c r="A107" s="119" t="str">
        <f ca="1">CONCATENATE(INDIRECT("C"&amp;Variables!BL108),INDIRECT("F"&amp;Variables!BL108),INDIRECT("J"&amp;Variables!BL108))</f>
        <v/>
      </c>
      <c r="Y107" s="27"/>
      <c r="Z107" s="27"/>
      <c r="AA107" s="27"/>
      <c r="AB107" s="27"/>
      <c r="AC107" s="27"/>
      <c r="AD107" s="27"/>
      <c r="AE107" s="27"/>
      <c r="AF107" s="27"/>
      <c r="AG107" s="27"/>
      <c r="AH107" s="27"/>
      <c r="AI107" s="27"/>
      <c r="AJ107" s="27"/>
      <c r="AK107" s="27"/>
      <c r="AL107" s="27"/>
      <c r="AM107" s="27"/>
      <c r="AN107" s="27"/>
      <c r="AO107" s="27"/>
      <c r="AP107" s="27"/>
      <c r="AQ107" s="27"/>
      <c r="AR107" s="27"/>
      <c r="AS107" s="27"/>
      <c r="AT107" s="27"/>
      <c r="AU107" s="27"/>
      <c r="AV107" s="27"/>
      <c r="AW107" s="27"/>
      <c r="AX107" s="27"/>
      <c r="AY107" s="27"/>
      <c r="AZ107" s="27"/>
      <c r="BA107" s="27"/>
      <c r="BB107" s="27"/>
      <c r="BC107" s="27"/>
      <c r="BD107" s="27"/>
      <c r="BE107" s="27"/>
      <c r="BF107" s="27"/>
      <c r="BG107" s="27"/>
      <c r="BH107" s="27"/>
      <c r="BI107" s="27"/>
      <c r="BJ107" s="27"/>
    </row>
    <row r="108" spans="1:62">
      <c r="A108" s="119" t="str">
        <f ca="1">CONCATENATE(INDIRECT("C"&amp;Variables!BL109),INDIRECT("F"&amp;Variables!BL109),INDIRECT("J"&amp;Variables!BL109))</f>
        <v/>
      </c>
      <c r="Y108" s="27"/>
      <c r="Z108" s="27"/>
      <c r="AA108" s="27"/>
      <c r="AB108" s="27"/>
      <c r="AC108" s="27"/>
      <c r="AD108" s="27"/>
      <c r="AE108" s="27"/>
      <c r="AF108" s="27"/>
      <c r="AG108" s="27"/>
      <c r="AH108" s="27"/>
      <c r="AI108" s="27"/>
      <c r="AJ108" s="27"/>
      <c r="AK108" s="27"/>
      <c r="AL108" s="27"/>
      <c r="AM108" s="27"/>
      <c r="AN108" s="27"/>
      <c r="AO108" s="27"/>
      <c r="AP108" s="27"/>
      <c r="AQ108" s="27"/>
      <c r="AR108" s="27"/>
      <c r="AS108" s="27"/>
      <c r="AT108" s="27"/>
      <c r="AU108" s="27"/>
      <c r="AV108" s="27"/>
      <c r="AW108" s="27"/>
      <c r="AX108" s="27"/>
      <c r="AY108" s="27"/>
      <c r="AZ108" s="27"/>
      <c r="BA108" s="27"/>
      <c r="BB108" s="27"/>
      <c r="BC108" s="27"/>
      <c r="BD108" s="27"/>
      <c r="BE108" s="27"/>
      <c r="BF108" s="27"/>
      <c r="BG108" s="27"/>
      <c r="BH108" s="27"/>
      <c r="BI108" s="27"/>
      <c r="BJ108" s="27"/>
    </row>
    <row r="109" spans="1:62">
      <c r="A109" s="119" t="str">
        <f ca="1">CONCATENATE(INDIRECT("C"&amp;Variables!BL110),INDIRECT("F"&amp;Variables!BL110),INDIRECT("J"&amp;Variables!BL110))</f>
        <v/>
      </c>
      <c r="Y109" s="27"/>
      <c r="Z109" s="27"/>
      <c r="AA109" s="27"/>
      <c r="AB109" s="27"/>
      <c r="AC109" s="27"/>
      <c r="AD109" s="27"/>
      <c r="AE109" s="27"/>
      <c r="AF109" s="27"/>
      <c r="AG109" s="27"/>
      <c r="AH109" s="27"/>
      <c r="AI109" s="27"/>
      <c r="AJ109" s="27"/>
      <c r="AK109" s="27"/>
      <c r="AL109" s="27"/>
      <c r="AM109" s="27"/>
      <c r="AN109" s="27"/>
      <c r="AO109" s="27"/>
      <c r="AP109" s="27"/>
      <c r="AQ109" s="27"/>
      <c r="AR109" s="27"/>
      <c r="AS109" s="27"/>
      <c r="AT109" s="27"/>
      <c r="AU109" s="27"/>
      <c r="AV109" s="27"/>
      <c r="AW109" s="27"/>
      <c r="AX109" s="27"/>
      <c r="AY109" s="27"/>
      <c r="AZ109" s="27"/>
      <c r="BA109" s="27"/>
      <c r="BB109" s="27"/>
      <c r="BC109" s="27"/>
      <c r="BD109" s="27"/>
      <c r="BE109" s="27"/>
      <c r="BF109" s="27"/>
      <c r="BG109" s="27"/>
      <c r="BH109" s="27"/>
      <c r="BI109" s="27"/>
      <c r="BJ109" s="27"/>
    </row>
    <row r="110" spans="1:62">
      <c r="A110" s="119" t="str">
        <f ca="1">CONCATENATE(INDIRECT("C"&amp;Variables!BL111),INDIRECT("F"&amp;Variables!BL111),INDIRECT("J"&amp;Variables!BL111))</f>
        <v/>
      </c>
      <c r="Y110" s="27"/>
      <c r="Z110" s="27"/>
      <c r="AA110" s="27"/>
      <c r="AB110" s="27"/>
      <c r="AC110" s="27"/>
      <c r="AD110" s="27"/>
      <c r="AE110" s="27"/>
      <c r="AF110" s="27"/>
      <c r="AG110" s="27"/>
      <c r="AH110" s="27"/>
      <c r="AI110" s="27"/>
      <c r="AJ110" s="27"/>
      <c r="AK110" s="27"/>
      <c r="AL110" s="27"/>
      <c r="AM110" s="27"/>
      <c r="AN110" s="27"/>
      <c r="AO110" s="27"/>
      <c r="AP110" s="27"/>
      <c r="AQ110" s="27"/>
      <c r="AR110" s="27"/>
      <c r="AS110" s="27"/>
      <c r="AT110" s="27"/>
      <c r="AU110" s="27"/>
      <c r="AV110" s="27"/>
      <c r="AW110" s="27"/>
      <c r="AX110" s="27"/>
      <c r="AY110" s="27"/>
      <c r="AZ110" s="27"/>
      <c r="BA110" s="27"/>
      <c r="BB110" s="27"/>
      <c r="BC110" s="27"/>
      <c r="BD110" s="27"/>
      <c r="BE110" s="27"/>
      <c r="BF110" s="27"/>
      <c r="BG110" s="27"/>
      <c r="BH110" s="27"/>
      <c r="BI110" s="27"/>
      <c r="BJ110" s="27"/>
    </row>
    <row r="111" spans="1:62">
      <c r="A111" s="119" t="str">
        <f ca="1">CONCATENATE(INDIRECT("C"&amp;Variables!BL112),INDIRECT("F"&amp;Variables!BL112),INDIRECT("J"&amp;Variables!BL112))</f>
        <v/>
      </c>
      <c r="Y111" s="27"/>
      <c r="Z111" s="27"/>
      <c r="AA111" s="27"/>
      <c r="AB111" s="27"/>
      <c r="AC111" s="27"/>
      <c r="AD111" s="27"/>
      <c r="AE111" s="27"/>
      <c r="AF111" s="27"/>
      <c r="AG111" s="27"/>
      <c r="AH111" s="27"/>
      <c r="AI111" s="27"/>
      <c r="AJ111" s="27"/>
      <c r="AK111" s="27"/>
      <c r="AL111" s="27"/>
      <c r="AM111" s="27"/>
      <c r="AN111" s="27"/>
      <c r="AO111" s="27"/>
      <c r="AP111" s="27"/>
      <c r="AQ111" s="27"/>
      <c r="AR111" s="27"/>
      <c r="AS111" s="27"/>
      <c r="AT111" s="27"/>
      <c r="AU111" s="27"/>
      <c r="AV111" s="27"/>
      <c r="AW111" s="27"/>
      <c r="AX111" s="27"/>
      <c r="AY111" s="27"/>
      <c r="AZ111" s="27"/>
      <c r="BA111" s="27"/>
      <c r="BB111" s="27"/>
      <c r="BC111" s="27"/>
      <c r="BD111" s="27"/>
      <c r="BE111" s="27"/>
      <c r="BF111" s="27"/>
      <c r="BG111" s="27"/>
      <c r="BH111" s="27"/>
      <c r="BI111" s="27"/>
      <c r="BJ111" s="27"/>
    </row>
    <row r="112" spans="1:62">
      <c r="A112" s="119" t="str">
        <f ca="1">CONCATENATE(INDIRECT("C"&amp;Variables!BL113),INDIRECT("F"&amp;Variables!BL113),INDIRECT("J"&amp;Variables!BL113))</f>
        <v/>
      </c>
      <c r="Y112" s="27"/>
      <c r="Z112" s="27"/>
      <c r="AA112" s="27"/>
      <c r="AB112" s="27"/>
      <c r="AC112" s="27"/>
      <c r="AD112" s="27"/>
      <c r="AE112" s="27"/>
      <c r="AF112" s="27"/>
      <c r="AG112" s="27"/>
      <c r="AH112" s="27"/>
      <c r="AI112" s="27"/>
      <c r="AJ112" s="27"/>
      <c r="AK112" s="27"/>
      <c r="AL112" s="27"/>
      <c r="AM112" s="27"/>
      <c r="AN112" s="27"/>
      <c r="AO112" s="27"/>
      <c r="AP112" s="27"/>
      <c r="AQ112" s="27"/>
      <c r="AR112" s="27"/>
      <c r="AS112" s="27"/>
      <c r="AT112" s="27"/>
      <c r="AU112" s="27"/>
      <c r="AV112" s="27"/>
      <c r="AW112" s="27"/>
      <c r="AX112" s="27"/>
      <c r="AY112" s="27"/>
      <c r="AZ112" s="27"/>
      <c r="BA112" s="27"/>
      <c r="BB112" s="27"/>
      <c r="BC112" s="27"/>
      <c r="BD112" s="27"/>
      <c r="BE112" s="27"/>
      <c r="BF112" s="27"/>
      <c r="BG112" s="27"/>
      <c r="BH112" s="27"/>
      <c r="BI112" s="27"/>
      <c r="BJ112" s="27"/>
    </row>
    <row r="113" spans="1:62">
      <c r="A113" s="119" t="str">
        <f ca="1">CONCATENATE(INDIRECT("C"&amp;Variables!BL114),INDIRECT("F"&amp;Variables!BL114),INDIRECT("J"&amp;Variables!BL114))</f>
        <v/>
      </c>
      <c r="Y113" s="27"/>
      <c r="Z113" s="27"/>
      <c r="AA113" s="27"/>
      <c r="AB113" s="27"/>
      <c r="AC113" s="27"/>
      <c r="AD113" s="27"/>
      <c r="AE113" s="27"/>
      <c r="AF113" s="27"/>
      <c r="AG113" s="27"/>
      <c r="AH113" s="27"/>
      <c r="AI113" s="27"/>
      <c r="AJ113" s="27"/>
      <c r="AK113" s="27"/>
      <c r="AL113" s="27"/>
      <c r="AM113" s="27"/>
      <c r="AN113" s="27"/>
      <c r="AO113" s="27"/>
      <c r="AP113" s="27"/>
      <c r="AQ113" s="27"/>
      <c r="AR113" s="27"/>
      <c r="AS113" s="27"/>
      <c r="AT113" s="27"/>
      <c r="AU113" s="27"/>
      <c r="AV113" s="27"/>
      <c r="AW113" s="27"/>
      <c r="AX113" s="27"/>
      <c r="AY113" s="27"/>
      <c r="AZ113" s="27"/>
      <c r="BA113" s="27"/>
      <c r="BB113" s="27"/>
      <c r="BC113" s="27"/>
      <c r="BD113" s="27"/>
      <c r="BE113" s="27"/>
      <c r="BF113" s="27"/>
      <c r="BG113" s="27"/>
      <c r="BH113" s="27"/>
      <c r="BI113" s="27"/>
      <c r="BJ113" s="27"/>
    </row>
    <row r="114" spans="1:62">
      <c r="A114" s="119" t="str">
        <f ca="1">CONCATENATE(INDIRECT("C"&amp;Variables!BL115),INDIRECT("F"&amp;Variables!BL115),INDIRECT("J"&amp;Variables!BL115))</f>
        <v/>
      </c>
      <c r="Y114" s="27"/>
      <c r="Z114" s="27"/>
      <c r="AA114" s="27"/>
      <c r="AB114" s="27"/>
      <c r="AC114" s="27"/>
      <c r="AD114" s="27"/>
      <c r="AE114" s="27"/>
      <c r="AF114" s="27"/>
      <c r="AG114" s="27"/>
      <c r="AH114" s="27"/>
      <c r="AI114" s="27"/>
      <c r="AJ114" s="27"/>
      <c r="AK114" s="27"/>
      <c r="AL114" s="27"/>
      <c r="AM114" s="27"/>
      <c r="AN114" s="27"/>
      <c r="AO114" s="27"/>
      <c r="AP114" s="27"/>
      <c r="AQ114" s="27"/>
      <c r="AR114" s="27"/>
      <c r="AS114" s="27"/>
      <c r="AT114" s="27"/>
      <c r="AU114" s="27"/>
      <c r="AV114" s="27"/>
      <c r="AW114" s="27"/>
      <c r="AX114" s="27"/>
      <c r="AY114" s="27"/>
      <c r="AZ114" s="27"/>
      <c r="BA114" s="27"/>
      <c r="BB114" s="27"/>
      <c r="BC114" s="27"/>
      <c r="BD114" s="27"/>
      <c r="BE114" s="27"/>
      <c r="BF114" s="27"/>
      <c r="BG114" s="27"/>
      <c r="BH114" s="27"/>
      <c r="BI114" s="27"/>
      <c r="BJ114" s="27"/>
    </row>
    <row r="115" spans="1:62">
      <c r="A115" s="119" t="str">
        <f ca="1">CONCATENATE(INDIRECT("C"&amp;Variables!BL116),INDIRECT("F"&amp;Variables!BL116),INDIRECT("J"&amp;Variables!BL116))</f>
        <v/>
      </c>
      <c r="Y115" s="27"/>
      <c r="Z115" s="27"/>
      <c r="AA115" s="27"/>
      <c r="AB115" s="27"/>
      <c r="AC115" s="27"/>
      <c r="AD115" s="27"/>
      <c r="AE115" s="27"/>
      <c r="AF115" s="27"/>
      <c r="AG115" s="27"/>
      <c r="AH115" s="27"/>
      <c r="AI115" s="27"/>
      <c r="AJ115" s="27"/>
      <c r="AK115" s="27"/>
      <c r="AL115" s="27"/>
      <c r="AM115" s="27"/>
      <c r="AN115" s="27"/>
      <c r="AO115" s="27"/>
      <c r="AP115" s="27"/>
      <c r="AQ115" s="27"/>
      <c r="AR115" s="27"/>
      <c r="AS115" s="27"/>
      <c r="AT115" s="27"/>
      <c r="AU115" s="27"/>
      <c r="AV115" s="27"/>
      <c r="AW115" s="27"/>
      <c r="AX115" s="27"/>
      <c r="AY115" s="27"/>
      <c r="AZ115" s="27"/>
      <c r="BA115" s="27"/>
      <c r="BB115" s="27"/>
      <c r="BC115" s="27"/>
      <c r="BD115" s="27"/>
      <c r="BE115" s="27"/>
      <c r="BF115" s="27"/>
      <c r="BG115" s="27"/>
      <c r="BH115" s="27"/>
      <c r="BI115" s="27"/>
      <c r="BJ115" s="27"/>
    </row>
    <row r="116" spans="1:62">
      <c r="A116" s="119" t="str">
        <f ca="1">CONCATENATE(INDIRECT("C"&amp;Variables!BL118),INDIRECT("F"&amp;Variables!BL118),INDIRECT("J"&amp;Variables!BL118))</f>
        <v/>
      </c>
      <c r="Y116" s="27"/>
      <c r="Z116" s="27"/>
      <c r="AA116" s="27"/>
      <c r="AB116" s="27"/>
      <c r="AC116" s="27"/>
      <c r="AD116" s="27"/>
      <c r="AE116" s="27"/>
      <c r="AF116" s="27"/>
      <c r="AG116" s="27"/>
      <c r="AH116" s="27"/>
      <c r="AI116" s="27"/>
      <c r="AJ116" s="27"/>
      <c r="AK116" s="27"/>
      <c r="AL116" s="27"/>
      <c r="AM116" s="27"/>
      <c r="AN116" s="27"/>
      <c r="AO116" s="27"/>
      <c r="AP116" s="27"/>
      <c r="AQ116" s="27"/>
      <c r="AR116" s="27"/>
      <c r="AS116" s="27"/>
      <c r="AT116" s="27"/>
      <c r="AU116" s="27"/>
      <c r="AV116" s="27"/>
      <c r="AW116" s="27"/>
      <c r="AX116" s="27"/>
      <c r="AY116" s="27"/>
      <c r="AZ116" s="27"/>
      <c r="BA116" s="27"/>
      <c r="BB116" s="27"/>
      <c r="BC116" s="27"/>
      <c r="BD116" s="27"/>
      <c r="BE116" s="27"/>
      <c r="BF116" s="27"/>
      <c r="BG116" s="27"/>
      <c r="BH116" s="27"/>
      <c r="BI116" s="27"/>
      <c r="BJ116" s="27"/>
    </row>
    <row r="117" spans="1:62">
      <c r="A117" s="119" t="str">
        <f ca="1">CONCATENATE(INDIRECT("C"&amp;Variables!BL119),INDIRECT("F"&amp;Variables!BL119),INDIRECT("J"&amp;Variables!BL119))</f>
        <v/>
      </c>
      <c r="Y117" s="27"/>
      <c r="Z117" s="27"/>
      <c r="AA117" s="27"/>
      <c r="AB117" s="27"/>
      <c r="AC117" s="27"/>
      <c r="AD117" s="27"/>
      <c r="AE117" s="27"/>
      <c r="AF117" s="27"/>
      <c r="AG117" s="27"/>
      <c r="AH117" s="27"/>
      <c r="AI117" s="27"/>
      <c r="AJ117" s="27"/>
      <c r="AK117" s="27"/>
      <c r="AL117" s="27"/>
      <c r="AM117" s="27"/>
      <c r="AN117" s="27"/>
      <c r="AO117" s="27"/>
      <c r="AP117" s="27"/>
      <c r="AQ117" s="27"/>
      <c r="AR117" s="27"/>
      <c r="AS117" s="27"/>
      <c r="AT117" s="27"/>
      <c r="AU117" s="27"/>
      <c r="AV117" s="27"/>
      <c r="AW117" s="27"/>
      <c r="AX117" s="27"/>
      <c r="AY117" s="27"/>
      <c r="AZ117" s="27"/>
      <c r="BA117" s="27"/>
      <c r="BB117" s="27"/>
      <c r="BC117" s="27"/>
      <c r="BD117" s="27"/>
      <c r="BE117" s="27"/>
      <c r="BF117" s="27"/>
      <c r="BG117" s="27"/>
      <c r="BH117" s="27"/>
      <c r="BI117" s="27"/>
      <c r="BJ117" s="27"/>
    </row>
    <row r="118" spans="1:62">
      <c r="A118" s="119" t="str">
        <f ca="1">CONCATENATE(INDIRECT("C"&amp;Variables!BL120),INDIRECT("F"&amp;Variables!BL120),INDIRECT("J"&amp;Variables!BL120))</f>
        <v/>
      </c>
      <c r="Y118" s="27"/>
      <c r="Z118" s="27"/>
      <c r="AA118" s="27"/>
      <c r="AB118" s="27"/>
      <c r="AC118" s="27"/>
      <c r="AD118" s="27"/>
      <c r="AE118" s="27"/>
      <c r="AF118" s="27"/>
      <c r="AG118" s="27"/>
      <c r="AH118" s="27"/>
      <c r="AI118" s="27"/>
      <c r="AJ118" s="27"/>
      <c r="AK118" s="27"/>
      <c r="AL118" s="27"/>
      <c r="AM118" s="27"/>
      <c r="AN118" s="27"/>
      <c r="AO118" s="27"/>
      <c r="AP118" s="27"/>
      <c r="AQ118" s="27"/>
      <c r="AR118" s="27"/>
      <c r="AS118" s="27"/>
      <c r="AT118" s="27"/>
      <c r="AU118" s="27"/>
      <c r="AV118" s="27"/>
      <c r="AW118" s="27"/>
      <c r="AX118" s="27"/>
      <c r="AY118" s="27"/>
      <c r="AZ118" s="27"/>
      <c r="BA118" s="27"/>
      <c r="BB118" s="27"/>
      <c r="BC118" s="27"/>
      <c r="BD118" s="27"/>
      <c r="BE118" s="27"/>
      <c r="BF118" s="27"/>
      <c r="BG118" s="27"/>
      <c r="BH118" s="27"/>
      <c r="BI118" s="27"/>
      <c r="BJ118" s="27"/>
    </row>
    <row r="119" spans="1:62">
      <c r="A119" s="119" t="str">
        <f ca="1">CONCATENATE(INDIRECT("C"&amp;Variables!BL121),INDIRECT("F"&amp;Variables!BL121),INDIRECT("J"&amp;Variables!BL121))</f>
        <v/>
      </c>
      <c r="Y119" s="27"/>
      <c r="Z119" s="27"/>
      <c r="AA119" s="27"/>
      <c r="AB119" s="27"/>
      <c r="AC119" s="27"/>
      <c r="AD119" s="27"/>
      <c r="AE119" s="27"/>
      <c r="AF119" s="27"/>
      <c r="AG119" s="27"/>
      <c r="AH119" s="27"/>
      <c r="AI119" s="27"/>
      <c r="AJ119" s="27"/>
      <c r="AK119" s="27"/>
      <c r="AL119" s="27"/>
      <c r="AM119" s="27"/>
      <c r="AN119" s="27"/>
      <c r="AO119" s="27"/>
      <c r="AP119" s="27"/>
      <c r="AQ119" s="27"/>
      <c r="AR119" s="27"/>
      <c r="AS119" s="27"/>
      <c r="AT119" s="27"/>
      <c r="AU119" s="27"/>
      <c r="AV119" s="27"/>
      <c r="AW119" s="27"/>
      <c r="AX119" s="27"/>
      <c r="AY119" s="27"/>
      <c r="AZ119" s="27"/>
      <c r="BA119" s="27"/>
      <c r="BB119" s="27"/>
      <c r="BC119" s="27"/>
      <c r="BD119" s="27"/>
      <c r="BE119" s="27"/>
      <c r="BF119" s="27"/>
      <c r="BG119" s="27"/>
      <c r="BH119" s="27"/>
      <c r="BI119" s="27"/>
      <c r="BJ119" s="27"/>
    </row>
    <row r="120" spans="1:62">
      <c r="A120" s="119" t="str">
        <f ca="1">CONCATENATE(INDIRECT("C"&amp;Variables!BL122),INDIRECT("F"&amp;Variables!BL122),INDIRECT("J"&amp;Variables!BL122))</f>
        <v/>
      </c>
      <c r="Y120" s="27"/>
      <c r="Z120" s="27"/>
      <c r="AA120" s="27"/>
      <c r="AB120" s="27"/>
      <c r="AC120" s="27"/>
      <c r="AD120" s="27"/>
      <c r="AE120" s="27"/>
      <c r="AF120" s="27"/>
      <c r="AG120" s="27"/>
      <c r="AH120" s="27"/>
      <c r="AI120" s="27"/>
      <c r="AJ120" s="27"/>
      <c r="AK120" s="27"/>
      <c r="AL120" s="27"/>
      <c r="AM120" s="27"/>
      <c r="AN120" s="27"/>
      <c r="AO120" s="27"/>
      <c r="AP120" s="27"/>
      <c r="AQ120" s="27"/>
      <c r="AR120" s="27"/>
      <c r="AS120" s="27"/>
      <c r="AT120" s="27"/>
      <c r="AU120" s="27"/>
      <c r="AV120" s="27"/>
      <c r="AW120" s="27"/>
      <c r="AX120" s="27"/>
      <c r="AY120" s="27"/>
      <c r="AZ120" s="27"/>
      <c r="BA120" s="27"/>
      <c r="BB120" s="27"/>
      <c r="BC120" s="27"/>
      <c r="BD120" s="27"/>
      <c r="BE120" s="27"/>
      <c r="BF120" s="27"/>
      <c r="BG120" s="27"/>
      <c r="BH120" s="27"/>
      <c r="BI120" s="27"/>
      <c r="BJ120" s="27"/>
    </row>
    <row r="121" spans="1:62">
      <c r="A121" s="119" t="str">
        <f ca="1">CONCATENATE(INDIRECT("C"&amp;Variables!BL123),INDIRECT("F"&amp;Variables!BL123),INDIRECT("J"&amp;Variables!BL123))</f>
        <v/>
      </c>
      <c r="Y121" s="27"/>
      <c r="Z121" s="27"/>
      <c r="AA121" s="27"/>
      <c r="AB121" s="27"/>
      <c r="AC121" s="27"/>
      <c r="AD121" s="27"/>
      <c r="AE121" s="27"/>
      <c r="AF121" s="27"/>
      <c r="AG121" s="27"/>
      <c r="AH121" s="27"/>
      <c r="AI121" s="27"/>
      <c r="AJ121" s="27"/>
      <c r="AK121" s="27"/>
      <c r="AL121" s="27"/>
      <c r="AM121" s="27"/>
      <c r="AN121" s="27"/>
      <c r="AO121" s="27"/>
      <c r="AP121" s="27"/>
      <c r="AQ121" s="27"/>
      <c r="AR121" s="27"/>
      <c r="AS121" s="27"/>
      <c r="AT121" s="27"/>
      <c r="AU121" s="27"/>
      <c r="AV121" s="27"/>
      <c r="AW121" s="27"/>
      <c r="AX121" s="27"/>
      <c r="AY121" s="27"/>
      <c r="AZ121" s="27"/>
      <c r="BA121" s="27"/>
      <c r="BB121" s="27"/>
      <c r="BC121" s="27"/>
      <c r="BD121" s="27"/>
      <c r="BE121" s="27"/>
      <c r="BF121" s="27"/>
      <c r="BG121" s="27"/>
      <c r="BH121" s="27"/>
      <c r="BI121" s="27"/>
      <c r="BJ121" s="27"/>
    </row>
    <row r="122" spans="1:62">
      <c r="A122" s="119" t="str">
        <f ca="1">CONCATENATE(INDIRECT("C"&amp;Variables!BL124),INDIRECT("F"&amp;Variables!BL124),INDIRECT("J"&amp;Variables!BL124))</f>
        <v/>
      </c>
      <c r="Y122" s="27"/>
      <c r="Z122" s="27"/>
      <c r="AA122" s="27"/>
      <c r="AB122" s="27"/>
      <c r="AC122" s="27"/>
      <c r="AD122" s="27"/>
      <c r="AE122" s="27"/>
      <c r="AF122" s="27"/>
      <c r="AG122" s="27"/>
      <c r="AH122" s="27"/>
      <c r="AI122" s="27"/>
      <c r="AJ122" s="27"/>
      <c r="AK122" s="27"/>
      <c r="AL122" s="27"/>
      <c r="AM122" s="27"/>
      <c r="AN122" s="27"/>
      <c r="AO122" s="27"/>
      <c r="AP122" s="27"/>
      <c r="AQ122" s="27"/>
      <c r="AR122" s="27"/>
      <c r="AS122" s="27"/>
      <c r="AT122" s="27"/>
      <c r="AU122" s="27"/>
      <c r="AV122" s="27"/>
      <c r="AW122" s="27"/>
      <c r="AX122" s="27"/>
      <c r="AY122" s="27"/>
      <c r="AZ122" s="27"/>
      <c r="BA122" s="27"/>
      <c r="BB122" s="27"/>
      <c r="BC122" s="27"/>
      <c r="BD122" s="27"/>
      <c r="BE122" s="27"/>
      <c r="BF122" s="27"/>
      <c r="BG122" s="27"/>
      <c r="BH122" s="27"/>
      <c r="BI122" s="27"/>
      <c r="BJ122" s="27"/>
    </row>
    <row r="123" spans="1:62">
      <c r="A123" s="119" t="str">
        <f ca="1">CONCATENATE(INDIRECT("C"&amp;Variables!BL125),INDIRECT("F"&amp;Variables!BL125),INDIRECT("J"&amp;Variables!BL125))</f>
        <v/>
      </c>
      <c r="Y123" s="27"/>
      <c r="Z123" s="27"/>
      <c r="AA123" s="27"/>
      <c r="AB123" s="27"/>
      <c r="AC123" s="27"/>
      <c r="AD123" s="27"/>
      <c r="AE123" s="27"/>
      <c r="AF123" s="27"/>
      <c r="AG123" s="27"/>
      <c r="AH123" s="27"/>
      <c r="AI123" s="27"/>
      <c r="AJ123" s="27"/>
      <c r="AK123" s="27"/>
      <c r="AL123" s="27"/>
      <c r="AM123" s="27"/>
      <c r="AN123" s="27"/>
      <c r="AO123" s="27"/>
      <c r="AP123" s="27"/>
      <c r="AQ123" s="27"/>
      <c r="AR123" s="27"/>
      <c r="AS123" s="27"/>
      <c r="AT123" s="27"/>
      <c r="AU123" s="27"/>
      <c r="AV123" s="27"/>
      <c r="AW123" s="27"/>
      <c r="AX123" s="27"/>
      <c r="AY123" s="27"/>
      <c r="AZ123" s="27"/>
      <c r="BA123" s="27"/>
      <c r="BB123" s="27"/>
      <c r="BC123" s="27"/>
      <c r="BD123" s="27"/>
      <c r="BE123" s="27"/>
      <c r="BF123" s="27"/>
      <c r="BG123" s="27"/>
      <c r="BH123" s="27"/>
      <c r="BI123" s="27"/>
      <c r="BJ123" s="27"/>
    </row>
    <row r="124" spans="1:62">
      <c r="A124" s="119" t="str">
        <f ca="1">CONCATENATE(INDIRECT("C"&amp;Variables!BL126),INDIRECT("F"&amp;Variables!BL126),INDIRECT("J"&amp;Variables!BL126))</f>
        <v/>
      </c>
      <c r="Y124" s="27"/>
      <c r="Z124" s="27"/>
      <c r="AA124" s="27"/>
      <c r="AB124" s="27"/>
      <c r="AC124" s="27"/>
      <c r="AD124" s="27"/>
      <c r="AE124" s="27"/>
      <c r="AF124" s="27"/>
      <c r="AG124" s="27"/>
      <c r="AH124" s="27"/>
      <c r="AI124" s="27"/>
      <c r="AJ124" s="27"/>
      <c r="AK124" s="27"/>
      <c r="AL124" s="27"/>
      <c r="AM124" s="27"/>
      <c r="AN124" s="27"/>
      <c r="AO124" s="27"/>
      <c r="AP124" s="27"/>
      <c r="AQ124" s="27"/>
      <c r="AR124" s="27"/>
      <c r="AS124" s="27"/>
      <c r="AT124" s="27"/>
      <c r="AU124" s="27"/>
      <c r="AV124" s="27"/>
      <c r="AW124" s="27"/>
      <c r="AX124" s="27"/>
      <c r="AY124" s="27"/>
      <c r="AZ124" s="27"/>
      <c r="BA124" s="27"/>
      <c r="BB124" s="27"/>
      <c r="BC124" s="27"/>
      <c r="BD124" s="27"/>
      <c r="BE124" s="27"/>
      <c r="BF124" s="27"/>
      <c r="BG124" s="27"/>
      <c r="BH124" s="27"/>
      <c r="BI124" s="27"/>
      <c r="BJ124" s="27"/>
    </row>
    <row r="125" spans="1:62">
      <c r="A125" s="119" t="str">
        <f ca="1">CONCATENATE(INDIRECT("C"&amp;Variables!BL127),INDIRECT("F"&amp;Variables!BL127),INDIRECT("J"&amp;Variables!BL127))</f>
        <v/>
      </c>
      <c r="Y125" s="27"/>
      <c r="Z125" s="27"/>
      <c r="AA125" s="27"/>
      <c r="AB125" s="27"/>
      <c r="AC125" s="27"/>
      <c r="AD125" s="27"/>
      <c r="AE125" s="27"/>
      <c r="AF125" s="27"/>
      <c r="AG125" s="27"/>
      <c r="AH125" s="27"/>
      <c r="AI125" s="27"/>
      <c r="AJ125" s="27"/>
      <c r="AK125" s="27"/>
      <c r="AL125" s="27"/>
      <c r="AM125" s="27"/>
      <c r="AN125" s="27"/>
      <c r="AO125" s="27"/>
      <c r="AP125" s="27"/>
      <c r="AQ125" s="27"/>
      <c r="AR125" s="27"/>
      <c r="AS125" s="27"/>
      <c r="AT125" s="27"/>
      <c r="AU125" s="27"/>
      <c r="AV125" s="27"/>
      <c r="AW125" s="27"/>
      <c r="AX125" s="27"/>
      <c r="AY125" s="27"/>
      <c r="AZ125" s="27"/>
      <c r="BA125" s="27"/>
      <c r="BB125" s="27"/>
      <c r="BC125" s="27"/>
      <c r="BD125" s="27"/>
      <c r="BE125" s="27"/>
      <c r="BF125" s="27"/>
      <c r="BG125" s="27"/>
      <c r="BH125" s="27"/>
      <c r="BI125" s="27"/>
      <c r="BJ125" s="27"/>
    </row>
    <row r="126" spans="1:62">
      <c r="A126" s="119" t="str">
        <f ca="1">CONCATENATE(INDIRECT("C"&amp;Variables!BL128),INDIRECT("F"&amp;Variables!BL128),INDIRECT("J"&amp;Variables!BL128))</f>
        <v/>
      </c>
      <c r="Y126" s="27"/>
      <c r="Z126" s="27"/>
      <c r="AA126" s="27"/>
      <c r="AB126" s="27"/>
      <c r="AC126" s="27"/>
      <c r="AD126" s="27"/>
      <c r="AE126" s="27"/>
      <c r="AF126" s="27"/>
      <c r="AG126" s="27"/>
      <c r="AH126" s="27"/>
      <c r="AI126" s="27"/>
      <c r="AJ126" s="27"/>
      <c r="AK126" s="27"/>
      <c r="AL126" s="27"/>
      <c r="AM126" s="27"/>
      <c r="AN126" s="27"/>
      <c r="AO126" s="27"/>
      <c r="AP126" s="27"/>
      <c r="AQ126" s="27"/>
      <c r="AR126" s="27"/>
      <c r="AS126" s="27"/>
      <c r="AT126" s="27"/>
      <c r="AU126" s="27"/>
      <c r="AV126" s="27"/>
      <c r="AW126" s="27"/>
      <c r="AX126" s="27"/>
      <c r="AY126" s="27"/>
      <c r="AZ126" s="27"/>
      <c r="BA126" s="27"/>
      <c r="BB126" s="27"/>
      <c r="BC126" s="27"/>
      <c r="BD126" s="27"/>
      <c r="BE126" s="27"/>
      <c r="BF126" s="27"/>
      <c r="BG126" s="27"/>
      <c r="BH126" s="27"/>
      <c r="BI126" s="27"/>
      <c r="BJ126" s="27"/>
    </row>
    <row r="127" spans="1:62">
      <c r="A127" s="119" t="str">
        <f ca="1">CONCATENATE(INDIRECT("C"&amp;Variables!BL129),INDIRECT("F"&amp;Variables!BL129),INDIRECT("J"&amp;Variables!BL129))</f>
        <v/>
      </c>
      <c r="Y127" s="27"/>
      <c r="Z127" s="27"/>
      <c r="AA127" s="27"/>
      <c r="AB127" s="27"/>
      <c r="AC127" s="27"/>
      <c r="AD127" s="27"/>
      <c r="AE127" s="27"/>
      <c r="AF127" s="27"/>
      <c r="AG127" s="27"/>
      <c r="AH127" s="27"/>
      <c r="AI127" s="27"/>
      <c r="AJ127" s="27"/>
      <c r="AK127" s="27"/>
      <c r="AL127" s="27"/>
      <c r="AM127" s="27"/>
      <c r="AN127" s="27"/>
      <c r="AO127" s="27"/>
      <c r="AP127" s="27"/>
      <c r="AQ127" s="27"/>
      <c r="AR127" s="27"/>
      <c r="AS127" s="27"/>
      <c r="AT127" s="27"/>
      <c r="AU127" s="27"/>
      <c r="AV127" s="27"/>
      <c r="AW127" s="27"/>
      <c r="AX127" s="27"/>
      <c r="AY127" s="27"/>
      <c r="AZ127" s="27"/>
      <c r="BA127" s="27"/>
      <c r="BB127" s="27"/>
      <c r="BC127" s="27"/>
      <c r="BD127" s="27"/>
      <c r="BE127" s="27"/>
      <c r="BF127" s="27"/>
      <c r="BG127" s="27"/>
      <c r="BH127" s="27"/>
      <c r="BI127" s="27"/>
      <c r="BJ127" s="27"/>
    </row>
    <row r="128" spans="1:62">
      <c r="A128" s="119" t="str">
        <f ca="1">CONCATENATE(INDIRECT("C"&amp;Variables!BL130),INDIRECT("F"&amp;Variables!BL130),INDIRECT("J"&amp;Variables!BL130))</f>
        <v/>
      </c>
      <c r="Y128" s="27"/>
      <c r="Z128" s="27"/>
      <c r="AA128" s="27"/>
      <c r="AB128" s="27"/>
      <c r="AC128" s="27"/>
      <c r="AD128" s="27"/>
      <c r="AE128" s="27"/>
      <c r="AF128" s="27"/>
      <c r="AG128" s="27"/>
      <c r="AH128" s="27"/>
      <c r="AI128" s="27"/>
      <c r="AJ128" s="27"/>
      <c r="AK128" s="27"/>
      <c r="AL128" s="27"/>
      <c r="AM128" s="27"/>
      <c r="AN128" s="27"/>
      <c r="AO128" s="27"/>
      <c r="AP128" s="27"/>
      <c r="AQ128" s="27"/>
      <c r="AR128" s="27"/>
      <c r="AS128" s="27"/>
      <c r="AT128" s="27"/>
      <c r="AU128" s="27"/>
      <c r="AV128" s="27"/>
      <c r="AW128" s="27"/>
      <c r="AX128" s="27"/>
      <c r="AY128" s="27"/>
      <c r="AZ128" s="27"/>
      <c r="BA128" s="27"/>
      <c r="BB128" s="27"/>
      <c r="BC128" s="27"/>
      <c r="BD128" s="27"/>
      <c r="BE128" s="27"/>
      <c r="BF128" s="27"/>
      <c r="BG128" s="27"/>
      <c r="BH128" s="27"/>
      <c r="BI128" s="27"/>
      <c r="BJ128" s="27"/>
    </row>
    <row r="129" spans="1:62">
      <c r="A129" s="119" t="str">
        <f ca="1">CONCATENATE(INDIRECT("C"&amp;Variables!BL131),INDIRECT("F"&amp;Variables!BL131),INDIRECT("J"&amp;Variables!BL131))</f>
        <v/>
      </c>
      <c r="Y129" s="27"/>
      <c r="Z129" s="27"/>
      <c r="AA129" s="27"/>
      <c r="AB129" s="27"/>
      <c r="AC129" s="27"/>
      <c r="AD129" s="27"/>
      <c r="AE129" s="27"/>
      <c r="AF129" s="27"/>
      <c r="AG129" s="27"/>
      <c r="AH129" s="27"/>
      <c r="AI129" s="27"/>
      <c r="AJ129" s="27"/>
      <c r="AK129" s="27"/>
      <c r="AL129" s="27"/>
      <c r="AM129" s="27"/>
      <c r="AN129" s="27"/>
      <c r="AO129" s="27"/>
      <c r="AP129" s="27"/>
      <c r="AQ129" s="27"/>
      <c r="AR129" s="27"/>
      <c r="AS129" s="27"/>
      <c r="AT129" s="27"/>
      <c r="AU129" s="27"/>
      <c r="AV129" s="27"/>
      <c r="AW129" s="27"/>
      <c r="AX129" s="27"/>
      <c r="AY129" s="27"/>
      <c r="AZ129" s="27"/>
      <c r="BA129" s="27"/>
      <c r="BB129" s="27"/>
      <c r="BC129" s="27"/>
      <c r="BD129" s="27"/>
      <c r="BE129" s="27"/>
      <c r="BF129" s="27"/>
      <c r="BG129" s="27"/>
      <c r="BH129" s="27"/>
      <c r="BI129" s="27"/>
      <c r="BJ129" s="27"/>
    </row>
    <row r="130" spans="1:62">
      <c r="A130" s="119" t="str">
        <f ca="1">CONCATENATE(INDIRECT("C"&amp;Variables!BL132),INDIRECT("F"&amp;Variables!BL132),INDIRECT("J"&amp;Variables!BL132))</f>
        <v/>
      </c>
      <c r="Y130" s="27"/>
      <c r="Z130" s="27"/>
      <c r="AA130" s="27"/>
      <c r="AB130" s="27"/>
      <c r="AC130" s="27"/>
      <c r="AD130" s="27"/>
      <c r="AE130" s="27"/>
      <c r="AF130" s="27"/>
      <c r="AG130" s="27"/>
      <c r="AH130" s="27"/>
      <c r="AI130" s="27"/>
      <c r="AJ130" s="27"/>
      <c r="AK130" s="27"/>
      <c r="AL130" s="27"/>
      <c r="AM130" s="27"/>
      <c r="AN130" s="27"/>
      <c r="AO130" s="27"/>
      <c r="AP130" s="27"/>
      <c r="AQ130" s="27"/>
      <c r="AR130" s="27"/>
      <c r="AS130" s="27"/>
      <c r="AT130" s="27"/>
      <c r="AU130" s="27"/>
      <c r="AV130" s="27"/>
      <c r="AW130" s="27"/>
      <c r="AX130" s="27"/>
      <c r="AY130" s="27"/>
      <c r="AZ130" s="27"/>
      <c r="BA130" s="27"/>
      <c r="BB130" s="27"/>
      <c r="BC130" s="27"/>
      <c r="BD130" s="27"/>
      <c r="BE130" s="27"/>
      <c r="BF130" s="27"/>
      <c r="BG130" s="27"/>
      <c r="BH130" s="27"/>
      <c r="BI130" s="27"/>
      <c r="BJ130" s="27"/>
    </row>
    <row r="131" spans="1:62">
      <c r="A131" s="119" t="str">
        <f ca="1">CONCATENATE(INDIRECT("C"&amp;Variables!BL133),INDIRECT("F"&amp;Variables!BL133),INDIRECT("J"&amp;Variables!BL133))</f>
        <v/>
      </c>
      <c r="Y131" s="27"/>
      <c r="Z131" s="27"/>
      <c r="AA131" s="27"/>
      <c r="AB131" s="27"/>
      <c r="AC131" s="27"/>
      <c r="AD131" s="27"/>
      <c r="AE131" s="27"/>
      <c r="AF131" s="27"/>
      <c r="AG131" s="27"/>
      <c r="AH131" s="27"/>
      <c r="AI131" s="27"/>
      <c r="AJ131" s="27"/>
      <c r="AK131" s="27"/>
      <c r="AL131" s="27"/>
      <c r="AM131" s="27"/>
      <c r="AN131" s="27"/>
      <c r="AO131" s="27"/>
      <c r="AP131" s="27"/>
      <c r="AQ131" s="27"/>
      <c r="AR131" s="27"/>
      <c r="AS131" s="27"/>
      <c r="AT131" s="27"/>
      <c r="AU131" s="27"/>
      <c r="AV131" s="27"/>
      <c r="AW131" s="27"/>
      <c r="AX131" s="27"/>
      <c r="AY131" s="27"/>
      <c r="AZ131" s="27"/>
      <c r="BA131" s="27"/>
      <c r="BB131" s="27"/>
      <c r="BC131" s="27"/>
      <c r="BD131" s="27"/>
      <c r="BE131" s="27"/>
      <c r="BF131" s="27"/>
      <c r="BG131" s="27"/>
      <c r="BH131" s="27"/>
      <c r="BI131" s="27"/>
      <c r="BJ131" s="27"/>
    </row>
    <row r="132" spans="1:62">
      <c r="A132" s="119" t="str">
        <f ca="1">CONCATENATE(INDIRECT("C"&amp;Variables!BL134),INDIRECT("F"&amp;Variables!BL134),INDIRECT("J"&amp;Variables!BL134))</f>
        <v/>
      </c>
      <c r="Y132" s="27"/>
      <c r="Z132" s="27"/>
      <c r="AA132" s="27"/>
      <c r="AB132" s="27"/>
      <c r="AC132" s="27"/>
      <c r="AD132" s="27"/>
      <c r="AE132" s="27"/>
      <c r="AF132" s="27"/>
      <c r="AG132" s="27"/>
      <c r="AH132" s="27"/>
      <c r="AI132" s="27"/>
      <c r="AJ132" s="27"/>
      <c r="AK132" s="27"/>
      <c r="AL132" s="27"/>
      <c r="AM132" s="27"/>
      <c r="AN132" s="27"/>
      <c r="AO132" s="27"/>
      <c r="AP132" s="27"/>
      <c r="AQ132" s="27"/>
      <c r="AR132" s="27"/>
      <c r="AS132" s="27"/>
      <c r="AT132" s="27"/>
      <c r="AU132" s="27"/>
      <c r="AV132" s="27"/>
      <c r="AW132" s="27"/>
      <c r="AX132" s="27"/>
      <c r="AY132" s="27"/>
      <c r="AZ132" s="27"/>
      <c r="BA132" s="27"/>
      <c r="BB132" s="27"/>
      <c r="BC132" s="27"/>
      <c r="BD132" s="27"/>
      <c r="BE132" s="27"/>
      <c r="BF132" s="27"/>
      <c r="BG132" s="27"/>
      <c r="BH132" s="27"/>
      <c r="BI132" s="27"/>
      <c r="BJ132" s="27"/>
    </row>
    <row r="133" spans="1:62">
      <c r="A133" s="119" t="str">
        <f ca="1">CONCATENATE(INDIRECT("C"&amp;Variables!BL135),INDIRECT("F"&amp;Variables!BL135),INDIRECT("J"&amp;Variables!BL135))</f>
        <v/>
      </c>
      <c r="Y133" s="27"/>
      <c r="Z133" s="27"/>
      <c r="AA133" s="27"/>
      <c r="AB133" s="27"/>
      <c r="AC133" s="27"/>
      <c r="AD133" s="27"/>
      <c r="AE133" s="27"/>
      <c r="AF133" s="27"/>
      <c r="AG133" s="27"/>
      <c r="AH133" s="27"/>
      <c r="AI133" s="27"/>
      <c r="AJ133" s="27"/>
      <c r="AK133" s="27"/>
      <c r="AL133" s="27"/>
      <c r="AM133" s="27"/>
      <c r="AN133" s="27"/>
      <c r="AO133" s="27"/>
      <c r="AP133" s="27"/>
      <c r="AQ133" s="27"/>
      <c r="AR133" s="27"/>
      <c r="AS133" s="27"/>
      <c r="AT133" s="27"/>
      <c r="AU133" s="27"/>
      <c r="AV133" s="27"/>
      <c r="AW133" s="27"/>
      <c r="AX133" s="27"/>
      <c r="AY133" s="27"/>
      <c r="AZ133" s="27"/>
      <c r="BA133" s="27"/>
      <c r="BB133" s="27"/>
      <c r="BC133" s="27"/>
      <c r="BD133" s="27"/>
      <c r="BE133" s="27"/>
      <c r="BF133" s="27"/>
      <c r="BG133" s="27"/>
      <c r="BH133" s="27"/>
      <c r="BI133" s="27"/>
      <c r="BJ133" s="27"/>
    </row>
    <row r="134" spans="1:62">
      <c r="A134" s="119" t="str">
        <f ca="1">CONCATENATE(INDIRECT("C"&amp;Variables!BL136),INDIRECT("F"&amp;Variables!BL136),INDIRECT("J"&amp;Variables!BL136))</f>
        <v/>
      </c>
      <c r="Y134" s="27"/>
      <c r="Z134" s="27"/>
      <c r="AA134" s="27"/>
      <c r="AB134" s="27"/>
      <c r="AC134" s="27"/>
      <c r="AD134" s="27"/>
      <c r="AE134" s="27"/>
      <c r="AF134" s="27"/>
      <c r="AG134" s="27"/>
      <c r="AH134" s="27"/>
      <c r="AI134" s="27"/>
      <c r="AJ134" s="27"/>
      <c r="AK134" s="27"/>
      <c r="AL134" s="27"/>
      <c r="AM134" s="27"/>
      <c r="AN134" s="27"/>
      <c r="AO134" s="27"/>
      <c r="AP134" s="27"/>
      <c r="AQ134" s="27"/>
      <c r="AR134" s="27"/>
      <c r="AS134" s="27"/>
      <c r="AT134" s="27"/>
      <c r="AU134" s="27"/>
      <c r="AV134" s="27"/>
      <c r="AW134" s="27"/>
      <c r="AX134" s="27"/>
      <c r="AY134" s="27"/>
      <c r="AZ134" s="27"/>
      <c r="BA134" s="27"/>
      <c r="BB134" s="27"/>
      <c r="BC134" s="27"/>
      <c r="BD134" s="27"/>
      <c r="BE134" s="27"/>
      <c r="BF134" s="27"/>
      <c r="BG134" s="27"/>
      <c r="BH134" s="27"/>
      <c r="BI134" s="27"/>
      <c r="BJ134" s="27"/>
    </row>
    <row r="135" spans="1:62">
      <c r="A135" s="119" t="str">
        <f ca="1">CONCATENATE(INDIRECT("C"&amp;Variables!BL137),INDIRECT("F"&amp;Variables!BL137),INDIRECT("J"&amp;Variables!BL137))</f>
        <v/>
      </c>
      <c r="Y135" s="27"/>
      <c r="Z135" s="27"/>
      <c r="AA135" s="27"/>
      <c r="AB135" s="27"/>
      <c r="AC135" s="27"/>
      <c r="AD135" s="27"/>
      <c r="AE135" s="27"/>
      <c r="AF135" s="27"/>
      <c r="AG135" s="27"/>
      <c r="AH135" s="27"/>
      <c r="AI135" s="27"/>
      <c r="AJ135" s="27"/>
      <c r="AK135" s="27"/>
      <c r="AL135" s="27"/>
      <c r="AM135" s="27"/>
      <c r="AN135" s="27"/>
      <c r="AO135" s="27"/>
      <c r="AP135" s="27"/>
      <c r="AQ135" s="27"/>
      <c r="AR135" s="27"/>
      <c r="AS135" s="27"/>
      <c r="AT135" s="27"/>
      <c r="AU135" s="27"/>
      <c r="AV135" s="27"/>
      <c r="AW135" s="27"/>
      <c r="AX135" s="27"/>
      <c r="AY135" s="27"/>
      <c r="AZ135" s="27"/>
      <c r="BA135" s="27"/>
      <c r="BB135" s="27"/>
      <c r="BC135" s="27"/>
      <c r="BD135" s="27"/>
      <c r="BE135" s="27"/>
      <c r="BF135" s="27"/>
      <c r="BG135" s="27"/>
      <c r="BH135" s="27"/>
      <c r="BI135" s="27"/>
      <c r="BJ135" s="27"/>
    </row>
    <row r="136" spans="1:62">
      <c r="A136" s="119" t="str">
        <f ca="1">CONCATENATE(INDIRECT("C"&amp;Variables!BL138),INDIRECT("F"&amp;Variables!BL138),INDIRECT("J"&amp;Variables!BL138))</f>
        <v/>
      </c>
      <c r="Y136" s="27"/>
      <c r="Z136" s="27"/>
      <c r="AA136" s="27"/>
      <c r="AB136" s="27"/>
      <c r="AC136" s="27"/>
      <c r="AD136" s="27"/>
      <c r="AE136" s="27"/>
      <c r="AF136" s="27"/>
      <c r="AG136" s="27"/>
      <c r="AH136" s="27"/>
      <c r="AI136" s="27"/>
      <c r="AJ136" s="27"/>
      <c r="AK136" s="27"/>
      <c r="AL136" s="27"/>
      <c r="AM136" s="27"/>
      <c r="AN136" s="27"/>
      <c r="AO136" s="27"/>
      <c r="AP136" s="27"/>
      <c r="AQ136" s="27"/>
      <c r="AR136" s="27"/>
      <c r="AS136" s="27"/>
      <c r="AT136" s="27"/>
      <c r="AU136" s="27"/>
      <c r="AV136" s="27"/>
      <c r="AW136" s="27"/>
      <c r="AX136" s="27"/>
      <c r="AY136" s="27"/>
      <c r="AZ136" s="27"/>
      <c r="BA136" s="27"/>
      <c r="BB136" s="27"/>
      <c r="BC136" s="27"/>
      <c r="BD136" s="27"/>
      <c r="BE136" s="27"/>
      <c r="BF136" s="27"/>
      <c r="BG136" s="27"/>
      <c r="BH136" s="27"/>
      <c r="BI136" s="27"/>
      <c r="BJ136" s="27"/>
    </row>
    <row r="137" spans="1:62">
      <c r="A137" s="119" t="str">
        <f ca="1">CONCATENATE(INDIRECT("C"&amp;Variables!BL139),INDIRECT("F"&amp;Variables!BL139),INDIRECT("J"&amp;Variables!BL139))</f>
        <v/>
      </c>
      <c r="Y137" s="27"/>
      <c r="Z137" s="27"/>
      <c r="AA137" s="27"/>
      <c r="AB137" s="27"/>
      <c r="AC137" s="27"/>
      <c r="AD137" s="27"/>
      <c r="AE137" s="27"/>
      <c r="AF137" s="27"/>
      <c r="AG137" s="27"/>
      <c r="AH137" s="27"/>
      <c r="AI137" s="27"/>
      <c r="AJ137" s="27"/>
      <c r="AK137" s="27"/>
      <c r="AL137" s="27"/>
      <c r="AM137" s="27"/>
      <c r="AN137" s="27"/>
      <c r="AO137" s="27"/>
      <c r="AP137" s="27"/>
      <c r="AQ137" s="27"/>
      <c r="AR137" s="27"/>
      <c r="AS137" s="27"/>
      <c r="AT137" s="27"/>
      <c r="AU137" s="27"/>
      <c r="AV137" s="27"/>
      <c r="AW137" s="27"/>
      <c r="AX137" s="27"/>
      <c r="AY137" s="27"/>
      <c r="AZ137" s="27"/>
      <c r="BA137" s="27"/>
      <c r="BB137" s="27"/>
      <c r="BC137" s="27"/>
      <c r="BD137" s="27"/>
      <c r="BE137" s="27"/>
      <c r="BF137" s="27"/>
      <c r="BG137" s="27"/>
      <c r="BH137" s="27"/>
      <c r="BI137" s="27"/>
      <c r="BJ137" s="27"/>
    </row>
    <row r="138" spans="1:62">
      <c r="A138" s="119" t="str">
        <f ca="1">CONCATENATE(INDIRECT("C"&amp;Variables!BL140),INDIRECT("F"&amp;Variables!BL140),INDIRECT("J"&amp;Variables!BL140))</f>
        <v/>
      </c>
      <c r="Y138" s="27"/>
      <c r="Z138" s="27"/>
      <c r="AA138" s="27"/>
      <c r="AB138" s="27"/>
      <c r="AC138" s="27"/>
      <c r="AD138" s="27"/>
      <c r="AE138" s="27"/>
      <c r="AF138" s="27"/>
      <c r="AG138" s="27"/>
      <c r="AH138" s="27"/>
      <c r="AI138" s="27"/>
      <c r="AJ138" s="27"/>
      <c r="AK138" s="27"/>
      <c r="AL138" s="27"/>
      <c r="AM138" s="27"/>
      <c r="AN138" s="27"/>
      <c r="AO138" s="27"/>
      <c r="AP138" s="27"/>
      <c r="AQ138" s="27"/>
      <c r="AR138" s="27"/>
      <c r="AS138" s="27"/>
      <c r="AT138" s="27"/>
      <c r="AU138" s="27"/>
      <c r="AV138" s="27"/>
      <c r="AW138" s="27"/>
      <c r="AX138" s="27"/>
      <c r="AY138" s="27"/>
      <c r="AZ138" s="27"/>
      <c r="BA138" s="27"/>
      <c r="BB138" s="27"/>
      <c r="BC138" s="27"/>
      <c r="BD138" s="27"/>
      <c r="BE138" s="27"/>
      <c r="BF138" s="27"/>
      <c r="BG138" s="27"/>
      <c r="BH138" s="27"/>
      <c r="BI138" s="27"/>
      <c r="BJ138" s="27"/>
    </row>
    <row r="139" spans="1:62">
      <c r="A139" s="119" t="str">
        <f ca="1">CONCATENATE(INDIRECT("C"&amp;Variables!BL141),INDIRECT("F"&amp;Variables!BL141),INDIRECT("J"&amp;Variables!BL141))</f>
        <v/>
      </c>
      <c r="Y139" s="27"/>
      <c r="Z139" s="27"/>
      <c r="AA139" s="27"/>
      <c r="AB139" s="27"/>
      <c r="AC139" s="27"/>
      <c r="AD139" s="27"/>
      <c r="AE139" s="27"/>
      <c r="AF139" s="27"/>
      <c r="AG139" s="27"/>
      <c r="AH139" s="27"/>
      <c r="AI139" s="27"/>
      <c r="AJ139" s="27"/>
      <c r="AK139" s="27"/>
      <c r="AL139" s="27"/>
      <c r="AM139" s="27"/>
      <c r="AN139" s="27"/>
      <c r="AO139" s="27"/>
      <c r="AP139" s="27"/>
      <c r="AQ139" s="27"/>
      <c r="AR139" s="27"/>
      <c r="AS139" s="27"/>
      <c r="AT139" s="27"/>
      <c r="AU139" s="27"/>
      <c r="AV139" s="27"/>
      <c r="AW139" s="27"/>
      <c r="AX139" s="27"/>
      <c r="AY139" s="27"/>
      <c r="AZ139" s="27"/>
      <c r="BA139" s="27"/>
      <c r="BB139" s="27"/>
      <c r="BC139" s="27"/>
      <c r="BD139" s="27"/>
      <c r="BE139" s="27"/>
      <c r="BF139" s="27"/>
      <c r="BG139" s="27"/>
      <c r="BH139" s="27"/>
      <c r="BI139" s="27"/>
      <c r="BJ139" s="27"/>
    </row>
    <row r="140" spans="1:62">
      <c r="A140" s="119" t="str">
        <f ca="1">CONCATENATE(INDIRECT("C"&amp;Variables!BL142),INDIRECT("F"&amp;Variables!BL142),INDIRECT("J"&amp;Variables!BL142))</f>
        <v/>
      </c>
      <c r="Y140" s="27"/>
      <c r="Z140" s="27"/>
      <c r="AA140" s="27"/>
      <c r="AB140" s="27"/>
      <c r="AC140" s="27"/>
      <c r="AD140" s="27"/>
      <c r="AE140" s="27"/>
      <c r="AF140" s="27"/>
      <c r="AG140" s="27"/>
      <c r="AH140" s="27"/>
      <c r="AI140" s="27"/>
      <c r="AJ140" s="27"/>
      <c r="AK140" s="27"/>
      <c r="AL140" s="27"/>
      <c r="AM140" s="27"/>
      <c r="AN140" s="27"/>
      <c r="AO140" s="27"/>
      <c r="AP140" s="27"/>
      <c r="AQ140" s="27"/>
      <c r="AR140" s="27"/>
      <c r="AS140" s="27"/>
      <c r="AT140" s="27"/>
      <c r="AU140" s="27"/>
      <c r="AV140" s="27"/>
      <c r="AW140" s="27"/>
      <c r="AX140" s="27"/>
      <c r="AY140" s="27"/>
      <c r="AZ140" s="27"/>
      <c r="BA140" s="27"/>
      <c r="BB140" s="27"/>
      <c r="BC140" s="27"/>
      <c r="BD140" s="27"/>
      <c r="BE140" s="27"/>
      <c r="BF140" s="27"/>
      <c r="BG140" s="27"/>
      <c r="BH140" s="27"/>
      <c r="BI140" s="27"/>
      <c r="BJ140" s="27"/>
    </row>
    <row r="141" spans="1:62">
      <c r="A141" s="119" t="str">
        <f ca="1">CONCATENATE(INDIRECT("C"&amp;Variables!BL143),INDIRECT("F"&amp;Variables!BL143),INDIRECT("J"&amp;Variables!BL143))</f>
        <v/>
      </c>
      <c r="Y141" s="27"/>
      <c r="Z141" s="27"/>
      <c r="AA141" s="27"/>
      <c r="AB141" s="27"/>
      <c r="AC141" s="27"/>
      <c r="AD141" s="27"/>
      <c r="AE141" s="27"/>
      <c r="AF141" s="27"/>
      <c r="AG141" s="27"/>
      <c r="AH141" s="27"/>
      <c r="AI141" s="27"/>
      <c r="AJ141" s="27"/>
      <c r="AK141" s="27"/>
      <c r="AL141" s="27"/>
      <c r="AM141" s="27"/>
      <c r="AN141" s="27"/>
      <c r="AO141" s="27"/>
      <c r="AP141" s="27"/>
      <c r="AQ141" s="27"/>
      <c r="AR141" s="27"/>
      <c r="AS141" s="27"/>
      <c r="AT141" s="27"/>
      <c r="AU141" s="27"/>
      <c r="AV141" s="27"/>
      <c r="AW141" s="27"/>
      <c r="AX141" s="27"/>
      <c r="AY141" s="27"/>
      <c r="AZ141" s="27"/>
      <c r="BA141" s="27"/>
      <c r="BB141" s="27"/>
      <c r="BC141" s="27"/>
      <c r="BD141" s="27"/>
      <c r="BE141" s="27"/>
      <c r="BF141" s="27"/>
      <c r="BG141" s="27"/>
      <c r="BH141" s="27"/>
      <c r="BI141" s="27"/>
      <c r="BJ141" s="27"/>
    </row>
    <row r="142" spans="1:62">
      <c r="A142" s="119" t="str">
        <f ca="1">CONCATENATE(INDIRECT("C"&amp;Variables!BL144),INDIRECT("F"&amp;Variables!BL144),INDIRECT("J"&amp;Variables!BL144))</f>
        <v/>
      </c>
      <c r="Y142" s="27"/>
      <c r="Z142" s="27"/>
      <c r="AA142" s="27"/>
      <c r="AB142" s="27"/>
      <c r="AC142" s="27"/>
      <c r="AD142" s="27"/>
      <c r="AE142" s="27"/>
      <c r="AF142" s="27"/>
      <c r="AG142" s="27"/>
      <c r="AH142" s="27"/>
      <c r="AI142" s="27"/>
      <c r="AJ142" s="27"/>
      <c r="AK142" s="27"/>
      <c r="AL142" s="27"/>
      <c r="AM142" s="27"/>
      <c r="AN142" s="27"/>
      <c r="AO142" s="27"/>
      <c r="AP142" s="27"/>
      <c r="AQ142" s="27"/>
      <c r="AR142" s="27"/>
      <c r="AS142" s="27"/>
      <c r="AT142" s="27"/>
      <c r="AU142" s="27"/>
      <c r="AV142" s="27"/>
      <c r="AW142" s="27"/>
      <c r="AX142" s="27"/>
      <c r="AY142" s="27"/>
      <c r="AZ142" s="27"/>
      <c r="BA142" s="27"/>
      <c r="BB142" s="27"/>
      <c r="BC142" s="27"/>
      <c r="BD142" s="27"/>
      <c r="BE142" s="27"/>
      <c r="BF142" s="27"/>
      <c r="BG142" s="27"/>
      <c r="BH142" s="27"/>
      <c r="BI142" s="27"/>
      <c r="BJ142" s="27"/>
    </row>
    <row r="143" spans="1:62">
      <c r="A143" s="119" t="str">
        <f ca="1">CONCATENATE(INDIRECT("C"&amp;Variables!BL145),INDIRECT("F"&amp;Variables!BL145),INDIRECT("J"&amp;Variables!BL145))</f>
        <v/>
      </c>
      <c r="Y143" s="27"/>
      <c r="Z143" s="27"/>
      <c r="AA143" s="27"/>
      <c r="AB143" s="27"/>
      <c r="AC143" s="27"/>
      <c r="AD143" s="27"/>
      <c r="AE143" s="27"/>
      <c r="AF143" s="27"/>
      <c r="AG143" s="27"/>
      <c r="AH143" s="27"/>
      <c r="AI143" s="27"/>
      <c r="AJ143" s="27"/>
      <c r="AK143" s="27"/>
      <c r="AL143" s="27"/>
      <c r="AM143" s="27"/>
      <c r="AN143" s="27"/>
      <c r="AO143" s="27"/>
      <c r="AP143" s="27"/>
      <c r="AQ143" s="27"/>
      <c r="AR143" s="27"/>
      <c r="AS143" s="27"/>
      <c r="AT143" s="27"/>
      <c r="AU143" s="27"/>
      <c r="AV143" s="27"/>
      <c r="AW143" s="27"/>
      <c r="AX143" s="27"/>
      <c r="AY143" s="27"/>
      <c r="AZ143" s="27"/>
      <c r="BA143" s="27"/>
      <c r="BB143" s="27"/>
      <c r="BC143" s="27"/>
      <c r="BD143" s="27"/>
      <c r="BE143" s="27"/>
      <c r="BF143" s="27"/>
      <c r="BG143" s="27"/>
      <c r="BH143" s="27"/>
      <c r="BI143" s="27"/>
      <c r="BJ143" s="27"/>
    </row>
    <row r="144" spans="1:62">
      <c r="A144" s="119" t="str">
        <f ca="1">CONCATENATE(INDIRECT("C"&amp;Variables!BL146),INDIRECT("F"&amp;Variables!BL146),INDIRECT("J"&amp;Variables!BL146))</f>
        <v/>
      </c>
      <c r="Y144" s="27"/>
      <c r="Z144" s="27"/>
      <c r="AA144" s="27"/>
      <c r="AB144" s="27"/>
      <c r="AC144" s="27"/>
      <c r="AD144" s="27"/>
      <c r="AE144" s="27"/>
      <c r="AF144" s="27"/>
      <c r="AG144" s="27"/>
      <c r="AH144" s="27"/>
      <c r="AI144" s="27"/>
      <c r="AJ144" s="27"/>
      <c r="AK144" s="27"/>
      <c r="AL144" s="27"/>
      <c r="AM144" s="27"/>
      <c r="AN144" s="27"/>
      <c r="AO144" s="27"/>
      <c r="AP144" s="27"/>
      <c r="AQ144" s="27"/>
      <c r="AR144" s="27"/>
      <c r="AS144" s="27"/>
      <c r="AT144" s="27"/>
      <c r="AU144" s="27"/>
      <c r="AV144" s="27"/>
      <c r="AW144" s="27"/>
      <c r="AX144" s="27"/>
      <c r="AY144" s="27"/>
      <c r="AZ144" s="27"/>
      <c r="BA144" s="27"/>
      <c r="BB144" s="27"/>
      <c r="BC144" s="27"/>
      <c r="BD144" s="27"/>
      <c r="BE144" s="27"/>
      <c r="BF144" s="27"/>
      <c r="BG144" s="27"/>
      <c r="BH144" s="27"/>
      <c r="BI144" s="27"/>
      <c r="BJ144" s="27"/>
    </row>
    <row r="145" spans="1:62">
      <c r="A145" s="119" t="str">
        <f ca="1">CONCATENATE(INDIRECT("C"&amp;Variables!BL147),INDIRECT("F"&amp;Variables!BL147),INDIRECT("J"&amp;Variables!BL147))</f>
        <v/>
      </c>
      <c r="Y145" s="27"/>
      <c r="Z145" s="27"/>
      <c r="AA145" s="27"/>
      <c r="AB145" s="27"/>
      <c r="AC145" s="27"/>
      <c r="AD145" s="27"/>
      <c r="AE145" s="27"/>
      <c r="AF145" s="27"/>
      <c r="AG145" s="27"/>
      <c r="AH145" s="27"/>
      <c r="AI145" s="27"/>
      <c r="AJ145" s="27"/>
      <c r="AK145" s="27"/>
      <c r="AL145" s="27"/>
      <c r="AM145" s="27"/>
      <c r="AN145" s="27"/>
      <c r="AO145" s="27"/>
      <c r="AP145" s="27"/>
      <c r="AQ145" s="27"/>
      <c r="AR145" s="27"/>
      <c r="AS145" s="27"/>
      <c r="AT145" s="27"/>
      <c r="AU145" s="27"/>
      <c r="AV145" s="27"/>
      <c r="AW145" s="27"/>
      <c r="AX145" s="27"/>
      <c r="AY145" s="27"/>
      <c r="AZ145" s="27"/>
      <c r="BA145" s="27"/>
      <c r="BB145" s="27"/>
      <c r="BC145" s="27"/>
      <c r="BD145" s="27"/>
      <c r="BE145" s="27"/>
      <c r="BF145" s="27"/>
      <c r="BG145" s="27"/>
      <c r="BH145" s="27"/>
      <c r="BI145" s="27"/>
      <c r="BJ145" s="27"/>
    </row>
    <row r="146" spans="1:62">
      <c r="A146" s="119" t="str">
        <f ca="1">CONCATENATE(INDIRECT("C"&amp;Variables!BL148),INDIRECT("F"&amp;Variables!BL148),INDIRECT("J"&amp;Variables!BL148))</f>
        <v/>
      </c>
      <c r="Y146" s="27"/>
      <c r="Z146" s="27"/>
      <c r="AA146" s="27"/>
      <c r="AB146" s="27"/>
      <c r="AC146" s="27"/>
      <c r="AD146" s="27"/>
      <c r="AE146" s="27"/>
      <c r="AF146" s="27"/>
      <c r="AG146" s="27"/>
      <c r="AH146" s="27"/>
      <c r="AI146" s="27"/>
      <c r="AJ146" s="27"/>
      <c r="AK146" s="27"/>
      <c r="AL146" s="27"/>
      <c r="AM146" s="27"/>
      <c r="AN146" s="27"/>
      <c r="AO146" s="27"/>
      <c r="AP146" s="27"/>
      <c r="AQ146" s="27"/>
      <c r="AR146" s="27"/>
      <c r="AS146" s="27"/>
      <c r="AT146" s="27"/>
      <c r="AU146" s="27"/>
      <c r="AV146" s="27"/>
      <c r="AW146" s="27"/>
      <c r="AX146" s="27"/>
      <c r="AY146" s="27"/>
      <c r="AZ146" s="27"/>
      <c r="BA146" s="27"/>
      <c r="BB146" s="27"/>
      <c r="BC146" s="27"/>
      <c r="BD146" s="27"/>
      <c r="BE146" s="27"/>
      <c r="BF146" s="27"/>
      <c r="BG146" s="27"/>
      <c r="BH146" s="27"/>
      <c r="BI146" s="27"/>
      <c r="BJ146" s="27"/>
    </row>
    <row r="147" spans="1:62">
      <c r="A147" s="119" t="str">
        <f ca="1">CONCATENATE(INDIRECT("C"&amp;Variables!BL149),INDIRECT("F"&amp;Variables!BL149),INDIRECT("J"&amp;Variables!BL149))</f>
        <v/>
      </c>
      <c r="Y147" s="27"/>
      <c r="Z147" s="27"/>
      <c r="AA147" s="27"/>
      <c r="AB147" s="27"/>
      <c r="AC147" s="27"/>
      <c r="AD147" s="27"/>
      <c r="AE147" s="27"/>
      <c r="AF147" s="27"/>
      <c r="AG147" s="27"/>
      <c r="AH147" s="27"/>
      <c r="AI147" s="27"/>
      <c r="AJ147" s="27"/>
      <c r="AK147" s="27"/>
      <c r="AL147" s="27"/>
      <c r="AM147" s="27"/>
      <c r="AN147" s="27"/>
      <c r="AO147" s="27"/>
      <c r="AP147" s="27"/>
      <c r="AQ147" s="27"/>
      <c r="AR147" s="27"/>
      <c r="AS147" s="27"/>
      <c r="AT147" s="27"/>
      <c r="AU147" s="27"/>
      <c r="AV147" s="27"/>
      <c r="AW147" s="27"/>
      <c r="AX147" s="27"/>
      <c r="AY147" s="27"/>
      <c r="AZ147" s="27"/>
      <c r="BA147" s="27"/>
      <c r="BB147" s="27"/>
      <c r="BC147" s="27"/>
      <c r="BD147" s="27"/>
      <c r="BE147" s="27"/>
      <c r="BF147" s="27"/>
      <c r="BG147" s="27"/>
      <c r="BH147" s="27"/>
      <c r="BI147" s="27"/>
      <c r="BJ147" s="27"/>
    </row>
    <row r="148" spans="1:62">
      <c r="A148" s="119" t="str">
        <f ca="1">CONCATENATE(INDIRECT("C"&amp;Variables!BL151),INDIRECT("F"&amp;Variables!BL151),INDIRECT("J"&amp;Variables!BL151))</f>
        <v/>
      </c>
      <c r="Y148" s="27"/>
      <c r="Z148" s="27"/>
      <c r="AA148" s="27"/>
      <c r="AB148" s="27"/>
      <c r="AC148" s="27"/>
      <c r="AD148" s="27"/>
      <c r="AE148" s="27"/>
      <c r="AF148" s="27"/>
      <c r="AG148" s="27"/>
      <c r="AH148" s="27"/>
      <c r="AI148" s="27"/>
      <c r="AJ148" s="27"/>
      <c r="AK148" s="27"/>
      <c r="AL148" s="27"/>
      <c r="AM148" s="27"/>
      <c r="AN148" s="27"/>
      <c r="AO148" s="27"/>
      <c r="AP148" s="27"/>
      <c r="AQ148" s="27"/>
      <c r="AR148" s="27"/>
      <c r="AS148" s="27"/>
      <c r="AT148" s="27"/>
      <c r="AU148" s="27"/>
      <c r="AV148" s="27"/>
      <c r="AW148" s="27"/>
      <c r="AX148" s="27"/>
      <c r="AY148" s="27"/>
      <c r="AZ148" s="27"/>
      <c r="BA148" s="27"/>
      <c r="BB148" s="27"/>
      <c r="BC148" s="27"/>
      <c r="BD148" s="27"/>
      <c r="BE148" s="27"/>
      <c r="BF148" s="27"/>
      <c r="BG148" s="27"/>
      <c r="BH148" s="27"/>
      <c r="BI148" s="27"/>
      <c r="BJ148" s="27"/>
    </row>
    <row r="149" spans="1:62">
      <c r="A149" s="119" t="str">
        <f ca="1">CONCATENATE(INDIRECT("C"&amp;Variables!BL152),INDIRECT("F"&amp;Variables!BL152),INDIRECT("J"&amp;Variables!BL152))</f>
        <v/>
      </c>
      <c r="Y149" s="27"/>
      <c r="Z149" s="27"/>
      <c r="AA149" s="27"/>
      <c r="AB149" s="27"/>
      <c r="AC149" s="27"/>
      <c r="AD149" s="27"/>
      <c r="AE149" s="27"/>
      <c r="AF149" s="27"/>
      <c r="AG149" s="27"/>
      <c r="AH149" s="27"/>
      <c r="AI149" s="27"/>
      <c r="AJ149" s="27"/>
      <c r="AK149" s="27"/>
      <c r="AL149" s="27"/>
      <c r="AM149" s="27"/>
      <c r="AN149" s="27"/>
      <c r="AO149" s="27"/>
      <c r="AP149" s="27"/>
      <c r="AQ149" s="27"/>
      <c r="AR149" s="27"/>
      <c r="AS149" s="27"/>
      <c r="AT149" s="27"/>
      <c r="AU149" s="27"/>
      <c r="AV149" s="27"/>
      <c r="AW149" s="27"/>
      <c r="AX149" s="27"/>
      <c r="AY149" s="27"/>
      <c r="AZ149" s="27"/>
      <c r="BA149" s="27"/>
      <c r="BB149" s="27"/>
      <c r="BC149" s="27"/>
      <c r="BD149" s="27"/>
      <c r="BE149" s="27"/>
      <c r="BF149" s="27"/>
      <c r="BG149" s="27"/>
      <c r="BH149" s="27"/>
      <c r="BI149" s="27"/>
      <c r="BJ149" s="27"/>
    </row>
    <row r="150" spans="1:62">
      <c r="A150" s="119" t="str">
        <f ca="1">CONCATENATE(INDIRECT("C"&amp;Variables!BL153),INDIRECT("F"&amp;Variables!BL153),INDIRECT("J"&amp;Variables!BL153))</f>
        <v/>
      </c>
      <c r="Y150" s="27"/>
      <c r="Z150" s="27"/>
      <c r="AA150" s="27"/>
      <c r="AB150" s="27"/>
      <c r="AC150" s="27"/>
      <c r="AD150" s="27"/>
      <c r="AE150" s="27"/>
      <c r="AF150" s="27"/>
      <c r="AG150" s="27"/>
      <c r="AH150" s="27"/>
      <c r="AI150" s="27"/>
      <c r="AJ150" s="27"/>
      <c r="AK150" s="27"/>
      <c r="AL150" s="27"/>
      <c r="AM150" s="27"/>
      <c r="AN150" s="27"/>
      <c r="AO150" s="27"/>
      <c r="AP150" s="27"/>
      <c r="AQ150" s="27"/>
      <c r="AR150" s="27"/>
      <c r="AS150" s="27"/>
      <c r="AT150" s="27"/>
      <c r="AU150" s="27"/>
      <c r="AV150" s="27"/>
      <c r="AW150" s="27"/>
      <c r="AX150" s="27"/>
      <c r="AY150" s="27"/>
      <c r="AZ150" s="27"/>
      <c r="BA150" s="27"/>
      <c r="BB150" s="27"/>
      <c r="BC150" s="27"/>
      <c r="BD150" s="27"/>
      <c r="BE150" s="27"/>
      <c r="BF150" s="27"/>
      <c r="BG150" s="27"/>
      <c r="BH150" s="27"/>
      <c r="BI150" s="27"/>
      <c r="BJ150" s="27"/>
    </row>
    <row r="151" spans="1:62">
      <c r="A151" s="119" t="str">
        <f ca="1">CONCATENATE(INDIRECT("C"&amp;Variables!BL154),INDIRECT("F"&amp;Variables!BL154),INDIRECT("J"&amp;Variables!BL154))</f>
        <v/>
      </c>
      <c r="Y151" s="27"/>
      <c r="Z151" s="27"/>
      <c r="AA151" s="27"/>
      <c r="AB151" s="27"/>
      <c r="AC151" s="27"/>
      <c r="AD151" s="27"/>
      <c r="AE151" s="27"/>
      <c r="AF151" s="27"/>
      <c r="AG151" s="27"/>
      <c r="AH151" s="27"/>
      <c r="AI151" s="27"/>
      <c r="AJ151" s="27"/>
      <c r="AK151" s="27"/>
      <c r="AL151" s="27"/>
      <c r="AM151" s="27"/>
      <c r="AN151" s="27"/>
      <c r="AO151" s="27"/>
      <c r="AP151" s="27"/>
      <c r="AQ151" s="27"/>
      <c r="AR151" s="27"/>
      <c r="AS151" s="27"/>
      <c r="AT151" s="27"/>
      <c r="AU151" s="27"/>
      <c r="AV151" s="27"/>
      <c r="AW151" s="27"/>
      <c r="AX151" s="27"/>
      <c r="AY151" s="27"/>
      <c r="AZ151" s="27"/>
      <c r="BA151" s="27"/>
      <c r="BB151" s="27"/>
      <c r="BC151" s="27"/>
      <c r="BD151" s="27"/>
      <c r="BE151" s="27"/>
      <c r="BF151" s="27"/>
      <c r="BG151" s="27"/>
      <c r="BH151" s="27"/>
      <c r="BI151" s="27"/>
      <c r="BJ151" s="27"/>
    </row>
    <row r="152" spans="1:62">
      <c r="A152" s="119" t="str">
        <f ca="1">CONCATENATE(INDIRECT("C"&amp;Variables!BL155),INDIRECT("F"&amp;Variables!BL155),INDIRECT("J"&amp;Variables!BL155))</f>
        <v/>
      </c>
      <c r="Y152" s="27"/>
      <c r="Z152" s="27"/>
      <c r="AA152" s="27"/>
      <c r="AB152" s="27"/>
      <c r="AC152" s="27"/>
      <c r="AD152" s="27"/>
      <c r="AE152" s="27"/>
      <c r="AF152" s="27"/>
      <c r="AG152" s="27"/>
      <c r="AH152" s="27"/>
      <c r="AI152" s="27"/>
      <c r="AJ152" s="27"/>
      <c r="AK152" s="27"/>
      <c r="AL152" s="27"/>
      <c r="AM152" s="27"/>
      <c r="AN152" s="27"/>
      <c r="AO152" s="27"/>
      <c r="AP152" s="27"/>
      <c r="AQ152" s="27"/>
      <c r="AR152" s="27"/>
      <c r="AS152" s="27"/>
      <c r="AT152" s="27"/>
      <c r="AU152" s="27"/>
      <c r="AV152" s="27"/>
      <c r="AW152" s="27"/>
      <c r="AX152" s="27"/>
      <c r="AY152" s="27"/>
      <c r="AZ152" s="27"/>
      <c r="BA152" s="27"/>
      <c r="BB152" s="27"/>
      <c r="BC152" s="27"/>
      <c r="BD152" s="27"/>
      <c r="BE152" s="27"/>
      <c r="BF152" s="27"/>
      <c r="BG152" s="27"/>
      <c r="BH152" s="27"/>
      <c r="BI152" s="27"/>
      <c r="BJ152" s="27"/>
    </row>
    <row r="153" spans="1:62">
      <c r="A153" s="119" t="str">
        <f ca="1">CONCATENATE(INDIRECT("C"&amp;Variables!BL156),INDIRECT("F"&amp;Variables!BL156),INDIRECT("J"&amp;Variables!BL156))</f>
        <v/>
      </c>
      <c r="Y153" s="27"/>
      <c r="Z153" s="27"/>
      <c r="AA153" s="27"/>
      <c r="AB153" s="27"/>
      <c r="AC153" s="27"/>
      <c r="AD153" s="27"/>
      <c r="AE153" s="27"/>
      <c r="AF153" s="27"/>
      <c r="AG153" s="27"/>
      <c r="AH153" s="27"/>
      <c r="AI153" s="27"/>
      <c r="AJ153" s="27"/>
      <c r="AK153" s="27"/>
      <c r="AL153" s="27"/>
      <c r="AM153" s="27"/>
      <c r="AN153" s="27"/>
      <c r="AO153" s="27"/>
      <c r="AP153" s="27"/>
      <c r="AQ153" s="27"/>
      <c r="AR153" s="27"/>
      <c r="AS153" s="27"/>
      <c r="AT153" s="27"/>
      <c r="AU153" s="27"/>
      <c r="AV153" s="27"/>
      <c r="AW153" s="27"/>
      <c r="AX153" s="27"/>
      <c r="AY153" s="27"/>
      <c r="AZ153" s="27"/>
      <c r="BA153" s="27"/>
      <c r="BB153" s="27"/>
      <c r="BC153" s="27"/>
      <c r="BD153" s="27"/>
      <c r="BE153" s="27"/>
      <c r="BF153" s="27"/>
      <c r="BG153" s="27"/>
      <c r="BH153" s="27"/>
      <c r="BI153" s="27"/>
      <c r="BJ153" s="27"/>
    </row>
    <row r="154" spans="1:62">
      <c r="A154" s="119" t="str">
        <f ca="1">CONCATENATE(INDIRECT("C"&amp;Variables!BL157),INDIRECT("F"&amp;Variables!BL157),INDIRECT("J"&amp;Variables!BL157))</f>
        <v/>
      </c>
      <c r="Y154" s="27"/>
      <c r="Z154" s="27"/>
      <c r="AA154" s="27"/>
      <c r="AB154" s="27"/>
      <c r="AC154" s="27"/>
      <c r="AD154" s="27"/>
      <c r="AE154" s="27"/>
      <c r="AF154" s="27"/>
      <c r="AG154" s="27"/>
      <c r="AH154" s="27"/>
      <c r="AI154" s="27"/>
      <c r="AJ154" s="27"/>
      <c r="AK154" s="27"/>
      <c r="AL154" s="27"/>
      <c r="AM154" s="27"/>
      <c r="AN154" s="27"/>
      <c r="AO154" s="27"/>
      <c r="AP154" s="27"/>
      <c r="AQ154" s="27"/>
      <c r="AR154" s="27"/>
      <c r="AS154" s="27"/>
      <c r="AT154" s="27"/>
      <c r="AU154" s="27"/>
      <c r="AV154" s="27"/>
      <c r="AW154" s="27"/>
      <c r="AX154" s="27"/>
      <c r="AY154" s="27"/>
      <c r="AZ154" s="27"/>
      <c r="BA154" s="27"/>
      <c r="BB154" s="27"/>
      <c r="BC154" s="27"/>
      <c r="BD154" s="27"/>
      <c r="BE154" s="27"/>
      <c r="BF154" s="27"/>
      <c r="BG154" s="27"/>
      <c r="BH154" s="27"/>
      <c r="BI154" s="27"/>
      <c r="BJ154" s="27"/>
    </row>
    <row r="155" spans="1:62">
      <c r="A155" s="119" t="str">
        <f ca="1">CONCATENATE(INDIRECT("C"&amp;Variables!BL158),INDIRECT("F"&amp;Variables!BL158),INDIRECT("J"&amp;Variables!BL158))</f>
        <v/>
      </c>
      <c r="Y155" s="27"/>
      <c r="Z155" s="27"/>
      <c r="AA155" s="27"/>
      <c r="AB155" s="27"/>
      <c r="AC155" s="27"/>
      <c r="AD155" s="27"/>
      <c r="AE155" s="27"/>
      <c r="AF155" s="27"/>
      <c r="AG155" s="27"/>
      <c r="AH155" s="27"/>
      <c r="AI155" s="27"/>
      <c r="AJ155" s="27"/>
      <c r="AK155" s="27"/>
      <c r="AL155" s="27"/>
      <c r="AM155" s="27"/>
      <c r="AN155" s="27"/>
      <c r="AO155" s="27"/>
      <c r="AP155" s="27"/>
      <c r="AQ155" s="27"/>
      <c r="AR155" s="27"/>
      <c r="AS155" s="27"/>
      <c r="AT155" s="27"/>
      <c r="AU155" s="27"/>
      <c r="AV155" s="27"/>
      <c r="AW155" s="27"/>
      <c r="AX155" s="27"/>
      <c r="AY155" s="27"/>
      <c r="AZ155" s="27"/>
      <c r="BA155" s="27"/>
      <c r="BB155" s="27"/>
      <c r="BC155" s="27"/>
      <c r="BD155" s="27"/>
      <c r="BE155" s="27"/>
      <c r="BF155" s="27"/>
      <c r="BG155" s="27"/>
      <c r="BH155" s="27"/>
      <c r="BI155" s="27"/>
      <c r="BJ155" s="27"/>
    </row>
    <row r="156" spans="1:62">
      <c r="A156" s="119" t="str">
        <f ca="1">CONCATENATE(INDIRECT("C"&amp;Variables!BL159),INDIRECT("F"&amp;Variables!BL159),INDIRECT("J"&amp;Variables!BL159))</f>
        <v/>
      </c>
      <c r="Y156" s="27"/>
      <c r="Z156" s="27"/>
      <c r="AA156" s="27"/>
      <c r="AB156" s="27"/>
      <c r="AC156" s="27"/>
      <c r="AD156" s="27"/>
      <c r="AE156" s="27"/>
      <c r="AF156" s="27"/>
      <c r="AG156" s="27"/>
      <c r="AH156" s="27"/>
      <c r="AI156" s="27"/>
      <c r="AJ156" s="27"/>
      <c r="AK156" s="27"/>
      <c r="AL156" s="27"/>
      <c r="AM156" s="27"/>
      <c r="AN156" s="27"/>
      <c r="AO156" s="27"/>
      <c r="AP156" s="27"/>
      <c r="AQ156" s="27"/>
      <c r="AR156" s="27"/>
      <c r="AS156" s="27"/>
      <c r="AT156" s="27"/>
      <c r="AU156" s="27"/>
      <c r="AV156" s="27"/>
      <c r="AW156" s="27"/>
      <c r="AX156" s="27"/>
      <c r="AY156" s="27"/>
      <c r="AZ156" s="27"/>
      <c r="BA156" s="27"/>
      <c r="BB156" s="27"/>
      <c r="BC156" s="27"/>
      <c r="BD156" s="27"/>
      <c r="BE156" s="27"/>
      <c r="BF156" s="27"/>
      <c r="BG156" s="27"/>
      <c r="BH156" s="27"/>
      <c r="BI156" s="27"/>
      <c r="BJ156" s="27"/>
    </row>
    <row r="157" spans="1:62">
      <c r="A157" s="119" t="str">
        <f ca="1">CONCATENATE(INDIRECT("C"&amp;Variables!BL161),INDIRECT("F"&amp;Variables!BL161),INDIRECT("J"&amp;Variables!BL161))</f>
        <v/>
      </c>
      <c r="Y157" s="27"/>
      <c r="Z157" s="27"/>
      <c r="AA157" s="27"/>
      <c r="AB157" s="27"/>
      <c r="AC157" s="27"/>
      <c r="AD157" s="27"/>
      <c r="AE157" s="27"/>
      <c r="AF157" s="27"/>
      <c r="AG157" s="27"/>
      <c r="AH157" s="27"/>
      <c r="AI157" s="27"/>
      <c r="AJ157" s="27"/>
      <c r="AK157" s="27"/>
      <c r="AL157" s="27"/>
      <c r="AM157" s="27"/>
      <c r="AN157" s="27"/>
      <c r="AO157" s="27"/>
      <c r="AP157" s="27"/>
      <c r="AQ157" s="27"/>
      <c r="AR157" s="27"/>
      <c r="AS157" s="27"/>
      <c r="AT157" s="27"/>
      <c r="AU157" s="27"/>
      <c r="AV157" s="27"/>
      <c r="AW157" s="27"/>
      <c r="AX157" s="27"/>
      <c r="AY157" s="27"/>
      <c r="AZ157" s="27"/>
      <c r="BA157" s="27"/>
      <c r="BB157" s="27"/>
      <c r="BC157" s="27"/>
      <c r="BD157" s="27"/>
      <c r="BE157" s="27"/>
      <c r="BF157" s="27"/>
      <c r="BG157" s="27"/>
      <c r="BH157" s="27"/>
      <c r="BI157" s="27"/>
      <c r="BJ157" s="27"/>
    </row>
    <row r="158" spans="1:62">
      <c r="A158" s="119" t="str">
        <f ca="1">CONCATENATE(INDIRECT("C"&amp;Variables!BL162),INDIRECT("F"&amp;Variables!BL162),INDIRECT("J"&amp;Variables!BL162))</f>
        <v/>
      </c>
      <c r="Y158" s="27"/>
      <c r="Z158" s="27"/>
      <c r="AA158" s="27"/>
      <c r="AB158" s="27"/>
      <c r="AC158" s="27"/>
      <c r="AD158" s="27"/>
      <c r="AE158" s="27"/>
      <c r="AF158" s="27"/>
      <c r="AG158" s="27"/>
      <c r="AH158" s="27"/>
      <c r="AI158" s="27"/>
      <c r="AJ158" s="27"/>
      <c r="AK158" s="27"/>
      <c r="AL158" s="27"/>
      <c r="AM158" s="27"/>
      <c r="AN158" s="27"/>
      <c r="AO158" s="27"/>
      <c r="AP158" s="27"/>
      <c r="AQ158" s="27"/>
      <c r="AR158" s="27"/>
      <c r="AS158" s="27"/>
      <c r="AT158" s="27"/>
      <c r="AU158" s="27"/>
      <c r="AV158" s="27"/>
      <c r="AW158" s="27"/>
      <c r="AX158" s="27"/>
      <c r="AY158" s="27"/>
      <c r="AZ158" s="27"/>
      <c r="BA158" s="27"/>
      <c r="BB158" s="27"/>
      <c r="BC158" s="27"/>
      <c r="BD158" s="27"/>
      <c r="BE158" s="27"/>
      <c r="BF158" s="27"/>
      <c r="BG158" s="27"/>
      <c r="BH158" s="27"/>
      <c r="BI158" s="27"/>
      <c r="BJ158" s="27"/>
    </row>
    <row r="159" spans="1:62">
      <c r="A159" s="119" t="str">
        <f ca="1">CONCATENATE(INDIRECT("C"&amp;Variables!BL163),INDIRECT("F"&amp;Variables!BL163),INDIRECT("J"&amp;Variables!BL163))</f>
        <v/>
      </c>
      <c r="Y159" s="27"/>
      <c r="Z159" s="27"/>
      <c r="AA159" s="27"/>
      <c r="AB159" s="27"/>
      <c r="AC159" s="27"/>
      <c r="AD159" s="27"/>
      <c r="AE159" s="27"/>
      <c r="AF159" s="27"/>
      <c r="AG159" s="27"/>
      <c r="AH159" s="27"/>
      <c r="AI159" s="27"/>
      <c r="AJ159" s="27"/>
      <c r="AK159" s="27"/>
      <c r="AL159" s="27"/>
      <c r="AM159" s="27"/>
      <c r="AN159" s="27"/>
      <c r="AO159" s="27"/>
      <c r="AP159" s="27"/>
      <c r="AQ159" s="27"/>
      <c r="AR159" s="27"/>
      <c r="AS159" s="27"/>
      <c r="AT159" s="27"/>
      <c r="AU159" s="27"/>
      <c r="AV159" s="27"/>
      <c r="AW159" s="27"/>
      <c r="AX159" s="27"/>
      <c r="AY159" s="27"/>
      <c r="AZ159" s="27"/>
      <c r="BA159" s="27"/>
      <c r="BB159" s="27"/>
      <c r="BC159" s="27"/>
      <c r="BD159" s="27"/>
      <c r="BE159" s="27"/>
      <c r="BF159" s="27"/>
      <c r="BG159" s="27"/>
      <c r="BH159" s="27"/>
      <c r="BI159" s="27"/>
      <c r="BJ159" s="27"/>
    </row>
    <row r="160" spans="1:62">
      <c r="A160" s="119" t="str">
        <f ca="1">CONCATENATE(INDIRECT("C"&amp;Variables!BL164),INDIRECT("F"&amp;Variables!BL164),INDIRECT("J"&amp;Variables!BL164))</f>
        <v/>
      </c>
      <c r="Y160" s="27"/>
      <c r="Z160" s="27"/>
      <c r="AA160" s="27"/>
      <c r="AB160" s="27"/>
      <c r="AC160" s="27"/>
      <c r="AD160" s="27"/>
      <c r="AE160" s="27"/>
      <c r="AF160" s="27"/>
      <c r="AG160" s="27"/>
      <c r="AH160" s="27"/>
      <c r="AI160" s="27"/>
      <c r="AJ160" s="27"/>
      <c r="AK160" s="27"/>
      <c r="AL160" s="27"/>
      <c r="AM160" s="27"/>
      <c r="AN160" s="27"/>
      <c r="AO160" s="27"/>
      <c r="AP160" s="27"/>
      <c r="AQ160" s="27"/>
      <c r="AR160" s="27"/>
      <c r="AS160" s="27"/>
      <c r="AT160" s="27"/>
      <c r="AU160" s="27"/>
      <c r="AV160" s="27"/>
      <c r="AW160" s="27"/>
      <c r="AX160" s="27"/>
      <c r="AY160" s="27"/>
      <c r="AZ160" s="27"/>
      <c r="BA160" s="27"/>
      <c r="BB160" s="27"/>
      <c r="BC160" s="27"/>
      <c r="BD160" s="27"/>
      <c r="BE160" s="27"/>
      <c r="BF160" s="27"/>
      <c r="BG160" s="27"/>
      <c r="BH160" s="27"/>
      <c r="BI160" s="27"/>
      <c r="BJ160" s="27"/>
    </row>
    <row r="161" spans="1:62">
      <c r="A161" s="119" t="str">
        <f ca="1">CONCATENATE(INDIRECT("C"&amp;Variables!BL165),INDIRECT("F"&amp;Variables!BL165),INDIRECT("J"&amp;Variables!BL165))</f>
        <v/>
      </c>
      <c r="Y161" s="27"/>
      <c r="Z161" s="27"/>
      <c r="AA161" s="27"/>
      <c r="AB161" s="27"/>
      <c r="AC161" s="27"/>
      <c r="AD161" s="27"/>
      <c r="AE161" s="27"/>
      <c r="AF161" s="27"/>
      <c r="AG161" s="27"/>
      <c r="AH161" s="27"/>
      <c r="AI161" s="27"/>
      <c r="AJ161" s="27"/>
      <c r="AK161" s="27"/>
      <c r="AL161" s="27"/>
      <c r="AM161" s="27"/>
      <c r="AN161" s="27"/>
      <c r="AO161" s="27"/>
      <c r="AP161" s="27"/>
      <c r="AQ161" s="27"/>
      <c r="AR161" s="27"/>
      <c r="AS161" s="27"/>
      <c r="AT161" s="27"/>
      <c r="AU161" s="27"/>
      <c r="AV161" s="27"/>
      <c r="AW161" s="27"/>
      <c r="AX161" s="27"/>
      <c r="AY161" s="27"/>
      <c r="AZ161" s="27"/>
      <c r="BA161" s="27"/>
      <c r="BB161" s="27"/>
      <c r="BC161" s="27"/>
      <c r="BD161" s="27"/>
      <c r="BE161" s="27"/>
      <c r="BF161" s="27"/>
      <c r="BG161" s="27"/>
      <c r="BH161" s="27"/>
      <c r="BI161" s="27"/>
      <c r="BJ161" s="27"/>
    </row>
    <row r="162" spans="1:62">
      <c r="A162" s="119" t="str">
        <f ca="1">CONCATENATE(INDIRECT("C"&amp;Variables!BL166),INDIRECT("F"&amp;Variables!BL166),INDIRECT("J"&amp;Variables!BL166))</f>
        <v/>
      </c>
      <c r="Y162" s="27"/>
      <c r="Z162" s="27"/>
      <c r="AA162" s="27"/>
      <c r="AB162" s="27"/>
      <c r="AC162" s="27"/>
      <c r="AD162" s="27"/>
      <c r="AE162" s="27"/>
      <c r="AF162" s="27"/>
      <c r="AG162" s="27"/>
      <c r="AH162" s="27"/>
      <c r="AI162" s="27"/>
      <c r="AJ162" s="27"/>
      <c r="AK162" s="27"/>
      <c r="AL162" s="27"/>
      <c r="AM162" s="27"/>
      <c r="AN162" s="27"/>
      <c r="AO162" s="27"/>
      <c r="AP162" s="27"/>
      <c r="AQ162" s="27"/>
      <c r="AR162" s="27"/>
      <c r="AS162" s="27"/>
      <c r="AT162" s="27"/>
      <c r="AU162" s="27"/>
      <c r="AV162" s="27"/>
      <c r="AW162" s="27"/>
      <c r="AX162" s="27"/>
      <c r="AY162" s="27"/>
      <c r="AZ162" s="27"/>
      <c r="BA162" s="27"/>
      <c r="BB162" s="27"/>
      <c r="BC162" s="27"/>
      <c r="BD162" s="27"/>
      <c r="BE162" s="27"/>
      <c r="BF162" s="27"/>
      <c r="BG162" s="27"/>
      <c r="BH162" s="27"/>
      <c r="BI162" s="27"/>
      <c r="BJ162" s="27"/>
    </row>
    <row r="163" spans="1:62">
      <c r="A163" s="119" t="str">
        <f ca="1">CONCATENATE(INDIRECT("C"&amp;Variables!BL167),INDIRECT("F"&amp;Variables!BL167),INDIRECT("J"&amp;Variables!BL167))</f>
        <v/>
      </c>
      <c r="Y163" s="27"/>
      <c r="Z163" s="27"/>
      <c r="AA163" s="27"/>
      <c r="AB163" s="27"/>
      <c r="AC163" s="27"/>
      <c r="AD163" s="27"/>
      <c r="AE163" s="27"/>
      <c r="AF163" s="27"/>
      <c r="AG163" s="27"/>
      <c r="AH163" s="27"/>
      <c r="AI163" s="27"/>
      <c r="AJ163" s="27"/>
      <c r="AK163" s="27"/>
      <c r="AL163" s="27"/>
      <c r="AM163" s="27"/>
      <c r="AN163" s="27"/>
      <c r="AO163" s="27"/>
      <c r="AP163" s="27"/>
      <c r="AQ163" s="27"/>
      <c r="AR163" s="27"/>
      <c r="AS163" s="27"/>
      <c r="AT163" s="27"/>
      <c r="AU163" s="27"/>
      <c r="AV163" s="27"/>
      <c r="AW163" s="27"/>
      <c r="AX163" s="27"/>
      <c r="AY163" s="27"/>
      <c r="AZ163" s="27"/>
      <c r="BA163" s="27"/>
      <c r="BB163" s="27"/>
      <c r="BC163" s="27"/>
      <c r="BD163" s="27"/>
      <c r="BE163" s="27"/>
      <c r="BF163" s="27"/>
      <c r="BG163" s="27"/>
      <c r="BH163" s="27"/>
      <c r="BI163" s="27"/>
      <c r="BJ163" s="27"/>
    </row>
    <row r="164" spans="1:62">
      <c r="A164" s="119" t="str">
        <f ca="1">CONCATENATE(INDIRECT("C"&amp;Variables!BL168),INDIRECT("F"&amp;Variables!BL168),INDIRECT("J"&amp;Variables!BL168))</f>
        <v/>
      </c>
      <c r="Y164" s="27"/>
      <c r="Z164" s="27"/>
      <c r="AA164" s="27"/>
      <c r="AB164" s="27"/>
      <c r="AC164" s="27"/>
      <c r="AD164" s="27"/>
      <c r="AE164" s="27"/>
      <c r="AF164" s="27"/>
      <c r="AG164" s="27"/>
      <c r="AH164" s="27"/>
      <c r="AI164" s="27"/>
      <c r="AJ164" s="27"/>
      <c r="AK164" s="27"/>
      <c r="AL164" s="27"/>
      <c r="AM164" s="27"/>
      <c r="AN164" s="27"/>
      <c r="AO164" s="27"/>
      <c r="AP164" s="27"/>
      <c r="AQ164" s="27"/>
      <c r="AR164" s="27"/>
      <c r="AS164" s="27"/>
      <c r="AT164" s="27"/>
      <c r="AU164" s="27"/>
      <c r="AV164" s="27"/>
      <c r="AW164" s="27"/>
      <c r="AX164" s="27"/>
      <c r="AY164" s="27"/>
      <c r="AZ164" s="27"/>
      <c r="BA164" s="27"/>
      <c r="BB164" s="27"/>
      <c r="BC164" s="27"/>
      <c r="BD164" s="27"/>
      <c r="BE164" s="27"/>
      <c r="BF164" s="27"/>
      <c r="BG164" s="27"/>
      <c r="BH164" s="27"/>
      <c r="BI164" s="27"/>
      <c r="BJ164" s="27"/>
    </row>
    <row r="165" spans="1:62">
      <c r="A165" s="119" t="str">
        <f ca="1">CONCATENATE(INDIRECT("C"&amp;Variables!BL169),INDIRECT("F"&amp;Variables!BL169),INDIRECT("J"&amp;Variables!BL169))</f>
        <v/>
      </c>
      <c r="Y165" s="27"/>
      <c r="Z165" s="27"/>
      <c r="AA165" s="27"/>
      <c r="AB165" s="27"/>
      <c r="AC165" s="27"/>
      <c r="AD165" s="27"/>
      <c r="AE165" s="27"/>
      <c r="AF165" s="27"/>
      <c r="AG165" s="27"/>
      <c r="AH165" s="27"/>
      <c r="AI165" s="27"/>
      <c r="AJ165" s="27"/>
      <c r="AK165" s="27"/>
      <c r="AL165" s="27"/>
      <c r="AM165" s="27"/>
      <c r="AN165" s="27"/>
      <c r="AO165" s="27"/>
      <c r="AP165" s="27"/>
      <c r="AQ165" s="27"/>
      <c r="AR165" s="27"/>
      <c r="AS165" s="27"/>
      <c r="AT165" s="27"/>
      <c r="AU165" s="27"/>
      <c r="AV165" s="27"/>
      <c r="AW165" s="27"/>
      <c r="AX165" s="27"/>
      <c r="AY165" s="27"/>
      <c r="AZ165" s="27"/>
      <c r="BA165" s="27"/>
      <c r="BB165" s="27"/>
      <c r="BC165" s="27"/>
      <c r="BD165" s="27"/>
      <c r="BE165" s="27"/>
      <c r="BF165" s="27"/>
      <c r="BG165" s="27"/>
      <c r="BH165" s="27"/>
      <c r="BI165" s="27"/>
      <c r="BJ165" s="27"/>
    </row>
    <row r="166" spans="1:62">
      <c r="A166" s="119" t="str">
        <f ca="1">CONCATENATE(INDIRECT("C"&amp;Variables!BL170),INDIRECT("F"&amp;Variables!BL170),INDIRECT("J"&amp;Variables!BL170))</f>
        <v/>
      </c>
      <c r="Y166" s="27"/>
      <c r="Z166" s="27"/>
      <c r="AA166" s="27"/>
      <c r="AB166" s="27"/>
      <c r="AC166" s="27"/>
      <c r="AD166" s="27"/>
      <c r="AE166" s="27"/>
      <c r="AF166" s="27"/>
      <c r="AG166" s="27"/>
      <c r="AH166" s="27"/>
      <c r="AI166" s="27"/>
      <c r="AJ166" s="27"/>
      <c r="AK166" s="27"/>
      <c r="AL166" s="27"/>
      <c r="AM166" s="27"/>
      <c r="AN166" s="27"/>
      <c r="AO166" s="27"/>
      <c r="AP166" s="27"/>
      <c r="AQ166" s="27"/>
      <c r="AR166" s="27"/>
      <c r="AS166" s="27"/>
      <c r="AT166" s="27"/>
      <c r="AU166" s="27"/>
      <c r="AV166" s="27"/>
      <c r="AW166" s="27"/>
      <c r="AX166" s="27"/>
      <c r="AY166" s="27"/>
      <c r="AZ166" s="27"/>
      <c r="BA166" s="27"/>
      <c r="BB166" s="27"/>
      <c r="BC166" s="27"/>
      <c r="BD166" s="27"/>
      <c r="BE166" s="27"/>
      <c r="BF166" s="27"/>
      <c r="BG166" s="27"/>
      <c r="BH166" s="27"/>
      <c r="BI166" s="27"/>
      <c r="BJ166" s="27"/>
    </row>
    <row r="167" spans="1:62">
      <c r="A167" s="119" t="str">
        <f ca="1">CONCATENATE(INDIRECT("C"&amp;Variables!BL171),INDIRECT("F"&amp;Variables!BL171),INDIRECT("J"&amp;Variables!BL171))</f>
        <v/>
      </c>
    </row>
    <row r="168" spans="1:62">
      <c r="A168" s="119" t="str">
        <f ca="1">CONCATENATE(INDIRECT("C"&amp;Variables!BL172),INDIRECT("F"&amp;Variables!BL172),INDIRECT("J"&amp;Variables!BL172))</f>
        <v/>
      </c>
    </row>
    <row r="169" spans="1:62">
      <c r="A169" s="119" t="str">
        <f ca="1">CONCATENATE(INDIRECT("C"&amp;Variables!BL173),INDIRECT("F"&amp;Variables!BL173),INDIRECT("J"&amp;Variables!BL173))</f>
        <v/>
      </c>
    </row>
    <row r="170" spans="1:62">
      <c r="A170" s="119" t="str">
        <f ca="1">CONCATENATE(INDIRECT("C"&amp;Variables!BL174),INDIRECT("F"&amp;Variables!BL174),INDIRECT("J"&amp;Variables!BL174))</f>
        <v/>
      </c>
    </row>
    <row r="171" spans="1:62">
      <c r="A171" s="119" t="str">
        <f ca="1">CONCATENATE(INDIRECT("C"&amp;Variables!BL175),INDIRECT("F"&amp;Variables!BL175),INDIRECT("J"&amp;Variables!BL175))</f>
        <v/>
      </c>
    </row>
    <row r="172" spans="1:62">
      <c r="A172" s="119" t="str">
        <f ca="1">CONCATENATE(INDIRECT("C"&amp;Variables!BL176),INDIRECT("F"&amp;Variables!BL176),INDIRECT("J"&amp;Variables!BL176))</f>
        <v/>
      </c>
    </row>
    <row r="173" spans="1:62">
      <c r="A173" s="119" t="str">
        <f ca="1">CONCATENATE(INDIRECT("C"&amp;Variables!BL177),INDIRECT("F"&amp;Variables!BL177),INDIRECT("J"&amp;Variables!BL177))</f>
        <v/>
      </c>
    </row>
    <row r="174" spans="1:62">
      <c r="A174" s="119" t="str">
        <f ca="1">CONCATENATE(INDIRECT("C"&amp;Variables!BL178),INDIRECT("F"&amp;Variables!BL178),INDIRECT("J"&amp;Variables!BL178))</f>
        <v/>
      </c>
    </row>
    <row r="175" spans="1:62">
      <c r="A175" s="119" t="str">
        <f ca="1">CONCATENATE(INDIRECT("C"&amp;Variables!BL179),INDIRECT("F"&amp;Variables!BL179),INDIRECT("J"&amp;Variables!BL179))</f>
        <v/>
      </c>
    </row>
    <row r="176" spans="1:62">
      <c r="A176" s="119" t="str">
        <f ca="1">CONCATENATE(INDIRECT("C"&amp;Variables!BL180),INDIRECT("F"&amp;Variables!BL180),INDIRECT("J"&amp;Variables!BL180))</f>
        <v/>
      </c>
    </row>
    <row r="177" spans="1:1">
      <c r="A177" s="119" t="str">
        <f ca="1">CONCATENATE(INDIRECT("C"&amp;Variables!BL181),INDIRECT("F"&amp;Variables!BL181),INDIRECT("J"&amp;Variables!BL181))</f>
        <v/>
      </c>
    </row>
    <row r="178" spans="1:1">
      <c r="A178" s="119" t="str">
        <f ca="1">CONCATENATE(INDIRECT("C"&amp;Variables!BL182),INDIRECT("F"&amp;Variables!BL182),INDIRECT("J"&amp;Variables!BL182))</f>
        <v/>
      </c>
    </row>
    <row r="179" spans="1:1">
      <c r="A179" s="119" t="str">
        <f ca="1">CONCATENATE(INDIRECT("C"&amp;Variables!BL183),INDIRECT("F"&amp;Variables!BL183),INDIRECT("J"&amp;Variables!BL183))</f>
        <v/>
      </c>
    </row>
    <row r="180" spans="1:1">
      <c r="A180" s="119" t="str">
        <f ca="1">CONCATENATE(INDIRECT("C"&amp;Variables!BL184),INDIRECT("F"&amp;Variables!BL184),INDIRECT("J"&amp;Variables!BL184))</f>
        <v/>
      </c>
    </row>
    <row r="181" spans="1:1">
      <c r="A181" s="119" t="str">
        <f ca="1">CONCATENATE(INDIRECT("C"&amp;Variables!BL185),INDIRECT("F"&amp;Variables!BL185),INDIRECT("J"&amp;Variables!BL185))</f>
        <v/>
      </c>
    </row>
    <row r="182" spans="1:1">
      <c r="A182" s="119" t="str">
        <f ca="1">CONCATENATE(INDIRECT("C"&amp;Variables!BL186),INDIRECT("F"&amp;Variables!BL186),INDIRECT("J"&amp;Variables!BL186))</f>
        <v/>
      </c>
    </row>
    <row r="183" spans="1:1">
      <c r="A183" s="119" t="str">
        <f ca="1">CONCATENATE(INDIRECT("C"&amp;Variables!BL187),INDIRECT("F"&amp;Variables!BL187),INDIRECT("J"&amp;Variables!BL187))</f>
        <v/>
      </c>
    </row>
    <row r="184" spans="1:1">
      <c r="A184" s="119" t="str">
        <f ca="1">CONCATENATE(INDIRECT("C"&amp;Variables!BL188),INDIRECT("F"&amp;Variables!BL188),INDIRECT("J"&amp;Variables!BL188))</f>
        <v/>
      </c>
    </row>
    <row r="185" spans="1:1">
      <c r="A185" s="119" t="str">
        <f ca="1">CONCATENATE(INDIRECT("C"&amp;Variables!BL189),INDIRECT("F"&amp;Variables!BL189),INDIRECT("J"&amp;Variables!BL189))</f>
        <v/>
      </c>
    </row>
    <row r="186" spans="1:1">
      <c r="A186" s="119" t="str">
        <f ca="1">CONCATENATE(INDIRECT("C"&amp;Variables!BL190),INDIRECT("F"&amp;Variables!BL190),INDIRECT("J"&amp;Variables!BL190))</f>
        <v/>
      </c>
    </row>
    <row r="187" spans="1:1">
      <c r="A187" s="119" t="str">
        <f ca="1">CONCATENATE(INDIRECT("C"&amp;Variables!BL191),INDIRECT("F"&amp;Variables!BL191),INDIRECT("J"&amp;Variables!BL191))</f>
        <v/>
      </c>
    </row>
    <row r="188" spans="1:1">
      <c r="A188" s="119" t="str">
        <f ca="1">CONCATENATE(INDIRECT("C"&amp;Variables!BL192),INDIRECT("F"&amp;Variables!BL192),INDIRECT("J"&amp;Variables!BL192))</f>
        <v/>
      </c>
    </row>
    <row r="189" spans="1:1">
      <c r="A189" s="119" t="str">
        <f ca="1">CONCATENATE(INDIRECT("C"&amp;Variables!BL193),INDIRECT("F"&amp;Variables!BL193),INDIRECT("J"&amp;Variables!BL193))</f>
        <v/>
      </c>
    </row>
    <row r="190" spans="1:1">
      <c r="A190" s="119" t="str">
        <f ca="1">CONCATENATE(INDIRECT("C"&amp;Variables!BL194),INDIRECT("F"&amp;Variables!BL194),INDIRECT("J"&amp;Variables!BL194))</f>
        <v/>
      </c>
    </row>
    <row r="191" spans="1:1">
      <c r="A191" s="119" t="str">
        <f ca="1">CONCATENATE(INDIRECT("C"&amp;Variables!BL195),INDIRECT("F"&amp;Variables!BL195),INDIRECT("J"&amp;Variables!BL195))</f>
        <v/>
      </c>
    </row>
    <row r="192" spans="1:1">
      <c r="A192" s="119" t="str">
        <f ca="1">CONCATENATE(INDIRECT("C"&amp;Variables!BL196),INDIRECT("F"&amp;Variables!BL196),INDIRECT("J"&amp;Variables!BL196))</f>
        <v/>
      </c>
    </row>
    <row r="193" spans="1:1">
      <c r="A193" s="119" t="str">
        <f ca="1">CONCATENATE(INDIRECT("C"&amp;Variables!BL197),INDIRECT("F"&amp;Variables!BL197),INDIRECT("J"&amp;Variables!BL197))</f>
        <v/>
      </c>
    </row>
    <row r="194" spans="1:1">
      <c r="A194" s="119" t="str">
        <f ca="1">CONCATENATE(INDIRECT("C"&amp;Variables!BL198),INDIRECT("F"&amp;Variables!BL198),INDIRECT("J"&amp;Variables!BL198))</f>
        <v/>
      </c>
    </row>
    <row r="195" spans="1:1">
      <c r="A195" s="119" t="str">
        <f ca="1">CONCATENATE(INDIRECT("C"&amp;Variables!BL199),INDIRECT("F"&amp;Variables!BL199),INDIRECT("J"&amp;Variables!BL199))</f>
        <v/>
      </c>
    </row>
    <row r="196" spans="1:1">
      <c r="A196" s="119" t="str">
        <f ca="1">CONCATENATE(INDIRECT("C"&amp;Variables!BL200),INDIRECT("F"&amp;Variables!BL200),INDIRECT("J"&amp;Variables!BL200))</f>
        <v/>
      </c>
    </row>
    <row r="197" spans="1:1">
      <c r="A197" s="119" t="str">
        <f ca="1">CONCATENATE(INDIRECT("C"&amp;Variables!BL201),INDIRECT("F"&amp;Variables!BL201),INDIRECT("J"&amp;Variables!BL201))</f>
        <v/>
      </c>
    </row>
    <row r="198" spans="1:1">
      <c r="A198" s="119" t="str">
        <f ca="1">CONCATENATE(INDIRECT("C"&amp;Variables!BL202),INDIRECT("F"&amp;Variables!BL202),INDIRECT("J"&amp;Variables!BL202))</f>
        <v/>
      </c>
    </row>
    <row r="199" spans="1:1">
      <c r="A199" s="119" t="str">
        <f ca="1">CONCATENATE(INDIRECT("C"&amp;Variables!BL203),INDIRECT("F"&amp;Variables!BL203),INDIRECT("J"&amp;Variables!BL203))</f>
        <v/>
      </c>
    </row>
    <row r="200" spans="1:1">
      <c r="A200" s="119" t="str">
        <f ca="1">CONCATENATE(INDIRECT("C"&amp;Variables!BL204),INDIRECT("F"&amp;Variables!BL204),INDIRECT("J"&amp;Variables!BL204))</f>
        <v/>
      </c>
    </row>
    <row r="201" spans="1:1">
      <c r="A201" s="119" t="str">
        <f ca="1">CONCATENATE(INDIRECT("C"&amp;Variables!BL205),INDIRECT("F"&amp;Variables!BL205),INDIRECT("J"&amp;Variables!BL205))</f>
        <v/>
      </c>
    </row>
    <row r="202" spans="1:1">
      <c r="A202" s="119" t="str">
        <f ca="1">CONCATENATE(INDIRECT("C"&amp;Variables!BL206),INDIRECT("F"&amp;Variables!BL206),INDIRECT("J"&amp;Variables!BL206))</f>
        <v/>
      </c>
    </row>
    <row r="203" spans="1:1">
      <c r="A203" s="119" t="str">
        <f ca="1">CONCATENATE(INDIRECT("C"&amp;Variables!BL207),INDIRECT("F"&amp;Variables!BL207),INDIRECT("J"&amp;Variables!BL207))</f>
        <v/>
      </c>
    </row>
    <row r="204" spans="1:1">
      <c r="A204" s="119" t="str">
        <f ca="1">CONCATENATE(INDIRECT("C"&amp;Variables!BL208),INDIRECT("F"&amp;Variables!BL208),INDIRECT("J"&amp;Variables!BL208))</f>
        <v/>
      </c>
    </row>
    <row r="205" spans="1:1">
      <c r="A205" s="119" t="str">
        <f ca="1">CONCATENATE(INDIRECT("C"&amp;Variables!BL209),INDIRECT("F"&amp;Variables!BL209),INDIRECT("J"&amp;Variables!BL209))</f>
        <v/>
      </c>
    </row>
    <row r="206" spans="1:1">
      <c r="A206" s="119" t="str">
        <f ca="1">CONCATENATE(INDIRECT("C"&amp;Variables!BL210),INDIRECT("F"&amp;Variables!BL210),INDIRECT("J"&amp;Variables!BL210))</f>
        <v/>
      </c>
    </row>
    <row r="207" spans="1:1">
      <c r="A207" s="119" t="str">
        <f ca="1">CONCATENATE(INDIRECT("C"&amp;Variables!BL211),INDIRECT("F"&amp;Variables!BL211),INDIRECT("J"&amp;Variables!BL211))</f>
        <v/>
      </c>
    </row>
    <row r="208" spans="1:1">
      <c r="A208" s="119" t="str">
        <f ca="1">CONCATENATE(INDIRECT("C"&amp;Variables!BL212),INDIRECT("F"&amp;Variables!BL212),INDIRECT("J"&amp;Variables!BL212))</f>
        <v/>
      </c>
    </row>
    <row r="209" spans="1:1">
      <c r="A209" s="119" t="str">
        <f ca="1">CONCATENATE(INDIRECT("C"&amp;Variables!BL213),INDIRECT("F"&amp;Variables!BL213),INDIRECT("J"&amp;Variables!BL213))</f>
        <v/>
      </c>
    </row>
    <row r="210" spans="1:1">
      <c r="A210" s="119" t="str">
        <f ca="1">CONCATENATE(INDIRECT("C"&amp;Variables!BL214),INDIRECT("F"&amp;Variables!BL214),INDIRECT("J"&amp;Variables!BL214))</f>
        <v/>
      </c>
    </row>
    <row r="211" spans="1:1">
      <c r="A211" s="119" t="str">
        <f ca="1">CONCATENATE(INDIRECT("C"&amp;Variables!BL215),INDIRECT("F"&amp;Variables!BL215),INDIRECT("J"&amp;Variables!BL215))</f>
        <v/>
      </c>
    </row>
    <row r="212" spans="1:1">
      <c r="A212" s="119" t="str">
        <f ca="1">CONCATENATE(INDIRECT("C"&amp;Variables!BL216),INDIRECT("F"&amp;Variables!BL216),INDIRECT("J"&amp;Variables!BL216))</f>
        <v/>
      </c>
    </row>
    <row r="213" spans="1:1">
      <c r="A213" s="119" t="str">
        <f ca="1">CONCATENATE(INDIRECT("C"&amp;Variables!BL217),INDIRECT("F"&amp;Variables!BL217),INDIRECT("J"&amp;Variables!BL217))</f>
        <v/>
      </c>
    </row>
    <row r="214" spans="1:1">
      <c r="A214" s="119" t="str">
        <f ca="1">CONCATENATE(INDIRECT("C"&amp;Variables!BL218),INDIRECT("F"&amp;Variables!BL218),INDIRECT("J"&amp;Variables!BL218))</f>
        <v/>
      </c>
    </row>
    <row r="215" spans="1:1">
      <c r="A215" s="119" t="str">
        <f ca="1">CONCATENATE(INDIRECT("C"&amp;Variables!BL219),INDIRECT("F"&amp;Variables!BL219),INDIRECT("J"&amp;Variables!BL219))</f>
        <v/>
      </c>
    </row>
    <row r="216" spans="1:1">
      <c r="A216" s="119" t="str">
        <f ca="1">CONCATENATE(INDIRECT("C"&amp;Variables!BL220),INDIRECT("F"&amp;Variables!BL220),INDIRECT("J"&amp;Variables!BL220))</f>
        <v/>
      </c>
    </row>
    <row r="217" spans="1:1">
      <c r="A217" s="119" t="str">
        <f ca="1">CONCATENATE(INDIRECT("C"&amp;Variables!BL221),INDIRECT("F"&amp;Variables!BL221),INDIRECT("J"&amp;Variables!BL221))</f>
        <v/>
      </c>
    </row>
    <row r="218" spans="1:1">
      <c r="A218" s="119" t="str">
        <f ca="1">CONCATENATE(INDIRECT("C"&amp;Variables!BL222),INDIRECT("F"&amp;Variables!BL222),INDIRECT("J"&amp;Variables!BL222))</f>
        <v/>
      </c>
    </row>
    <row r="219" spans="1:1">
      <c r="A219" s="119" t="str">
        <f ca="1">CONCATENATE(INDIRECT("C"&amp;Variables!BL223),INDIRECT("F"&amp;Variables!BL223),INDIRECT("J"&amp;Variables!BL223))</f>
        <v/>
      </c>
    </row>
    <row r="220" spans="1:1">
      <c r="A220" s="119" t="str">
        <f ca="1">CONCATENATE(INDIRECT("C"&amp;Variables!BL224),INDIRECT("F"&amp;Variables!BL224),INDIRECT("J"&amp;Variables!BL224))</f>
        <v/>
      </c>
    </row>
    <row r="221" spans="1:1">
      <c r="A221" s="119" t="str">
        <f ca="1">CONCATENATE(INDIRECT("C"&amp;Variables!BL225),INDIRECT("F"&amp;Variables!BL225),INDIRECT("J"&amp;Variables!BL225))</f>
        <v/>
      </c>
    </row>
    <row r="222" spans="1:1">
      <c r="A222" s="119" t="str">
        <f ca="1">CONCATENATE(INDIRECT("C"&amp;Variables!BL226),INDIRECT("F"&amp;Variables!BL226),INDIRECT("J"&amp;Variables!BL226))</f>
        <v/>
      </c>
    </row>
    <row r="223" spans="1:1">
      <c r="A223" s="119" t="str">
        <f ca="1">CONCATENATE(INDIRECT("C"&amp;Variables!BL227),INDIRECT("F"&amp;Variables!BL227),INDIRECT("J"&amp;Variables!BL227))</f>
        <v/>
      </c>
    </row>
    <row r="224" spans="1:1">
      <c r="A224" s="119" t="str">
        <f ca="1">CONCATENATE(INDIRECT("C"&amp;Variables!BL228),INDIRECT("F"&amp;Variables!BL228),INDIRECT("J"&amp;Variables!BL228))</f>
        <v/>
      </c>
    </row>
    <row r="225" spans="1:1">
      <c r="A225" s="119" t="str">
        <f ca="1">CONCATENATE(INDIRECT("C"&amp;Variables!BL229),INDIRECT("F"&amp;Variables!BL229),INDIRECT("J"&amp;Variables!BL229))</f>
        <v/>
      </c>
    </row>
    <row r="226" spans="1:1">
      <c r="A226" s="119" t="str">
        <f ca="1">CONCATENATE(INDIRECT("C"&amp;Variables!BL230),INDIRECT("F"&amp;Variables!BL230),INDIRECT("J"&amp;Variables!BL230))</f>
        <v/>
      </c>
    </row>
    <row r="227" spans="1:1">
      <c r="A227" s="119" t="str">
        <f ca="1">CONCATENATE(INDIRECT("C"&amp;Variables!BL231),INDIRECT("F"&amp;Variables!BL231),INDIRECT("J"&amp;Variables!BL231))</f>
        <v/>
      </c>
    </row>
    <row r="228" spans="1:1">
      <c r="A228" s="119" t="str">
        <f ca="1">CONCATENATE(INDIRECT("C"&amp;Variables!BL232),INDIRECT("F"&amp;Variables!BL232),INDIRECT("J"&amp;Variables!BL232))</f>
        <v/>
      </c>
    </row>
    <row r="229" spans="1:1">
      <c r="A229" s="119" t="str">
        <f ca="1">CONCATENATE(INDIRECT("C"&amp;Variables!BL233),INDIRECT("F"&amp;Variables!BL233),INDIRECT("J"&amp;Variables!BL233))</f>
        <v/>
      </c>
    </row>
    <row r="230" spans="1:1">
      <c r="A230" s="119" t="str">
        <f ca="1">CONCATENATE(INDIRECT("C"&amp;Variables!BL235),INDIRECT("F"&amp;Variables!BL235),INDIRECT("J"&amp;Variables!BL235))</f>
        <v/>
      </c>
    </row>
    <row r="231" spans="1:1">
      <c r="A231" s="119" t="str">
        <f ca="1">CONCATENATE(INDIRECT("C"&amp;Variables!BL236),INDIRECT("F"&amp;Variables!BL236),INDIRECT("J"&amp;Variables!BL236))</f>
        <v/>
      </c>
    </row>
    <row r="232" spans="1:1">
      <c r="A232" s="119" t="str">
        <f ca="1">CONCATENATE(INDIRECT("C"&amp;Variables!BL237),INDIRECT("F"&amp;Variables!BL237),INDIRECT("J"&amp;Variables!BL237))</f>
        <v/>
      </c>
    </row>
    <row r="233" spans="1:1">
      <c r="A233" s="119" t="str">
        <f ca="1">CONCATENATE(INDIRECT("C"&amp;Variables!BL238),INDIRECT("F"&amp;Variables!BL238),INDIRECT("J"&amp;Variables!BL238))</f>
        <v/>
      </c>
    </row>
    <row r="234" spans="1:1">
      <c r="A234" s="119" t="str">
        <f ca="1">CONCATENATE(INDIRECT("C"&amp;Variables!BL239),INDIRECT("F"&amp;Variables!BL239),INDIRECT("J"&amp;Variables!BL239))</f>
        <v/>
      </c>
    </row>
    <row r="235" spans="1:1">
      <c r="A235" s="119" t="str">
        <f ca="1">CONCATENATE(INDIRECT("C"&amp;Variables!BL240),INDIRECT("F"&amp;Variables!BL240),INDIRECT("J"&amp;Variables!BL240))</f>
        <v/>
      </c>
    </row>
    <row r="236" spans="1:1">
      <c r="A236" s="119" t="str">
        <f ca="1">CONCATENATE(INDIRECT("C"&amp;Variables!BL241),INDIRECT("F"&amp;Variables!BL241),INDIRECT("J"&amp;Variables!BL241))</f>
        <v/>
      </c>
    </row>
    <row r="237" spans="1:1">
      <c r="A237" s="119" t="str">
        <f ca="1">CONCATENATE(INDIRECT("C"&amp;Variables!BL242),INDIRECT("F"&amp;Variables!BL242),INDIRECT("J"&amp;Variables!BL242))</f>
        <v/>
      </c>
    </row>
    <row r="238" spans="1:1">
      <c r="A238" s="119" t="str">
        <f ca="1">CONCATENATE(INDIRECT("C"&amp;Variables!BL243),INDIRECT("F"&amp;Variables!BL243),INDIRECT("J"&amp;Variables!BL243))</f>
        <v/>
      </c>
    </row>
    <row r="239" spans="1:1">
      <c r="A239" s="119" t="str">
        <f ca="1">CONCATENATE(INDIRECT("C"&amp;Variables!BL244),INDIRECT("F"&amp;Variables!BL244),INDIRECT("J"&amp;Variables!BL244))</f>
        <v/>
      </c>
    </row>
    <row r="240" spans="1:1">
      <c r="A240" s="119" t="str">
        <f ca="1">CONCATENATE(INDIRECT("C"&amp;Variables!BL245),INDIRECT("F"&amp;Variables!BL245),INDIRECT("J"&amp;Variables!BL245))</f>
        <v/>
      </c>
    </row>
    <row r="241" spans="1:1">
      <c r="A241" s="119" t="str">
        <f ca="1">CONCATENATE(INDIRECT("C"&amp;Variables!BL247),INDIRECT("F"&amp;Variables!BL247),INDIRECT("J"&amp;Variables!BL247))</f>
        <v/>
      </c>
    </row>
    <row r="242" spans="1:1">
      <c r="A242" s="119" t="str">
        <f ca="1">CONCATENATE(INDIRECT("C"&amp;Variables!BL248),INDIRECT("F"&amp;Variables!BL248),INDIRECT("J"&amp;Variables!BL248))</f>
        <v/>
      </c>
    </row>
    <row r="243" spans="1:1">
      <c r="A243" s="119" t="str">
        <f ca="1">CONCATENATE(INDIRECT("C"&amp;Variables!BL249),INDIRECT("F"&amp;Variables!BL249),INDIRECT("J"&amp;Variables!BL249))</f>
        <v/>
      </c>
    </row>
    <row r="244" spans="1:1">
      <c r="A244" s="119" t="str">
        <f ca="1">CONCATENATE(INDIRECT("C"&amp;Variables!BL250),INDIRECT("F"&amp;Variables!BL250),INDIRECT("J"&amp;Variables!BL250))</f>
        <v/>
      </c>
    </row>
    <row r="245" spans="1:1">
      <c r="A245" s="119" t="str">
        <f ca="1">CONCATENATE(INDIRECT("C"&amp;Variables!BL251),INDIRECT("F"&amp;Variables!BL251),INDIRECT("J"&amp;Variables!BL251))</f>
        <v/>
      </c>
    </row>
    <row r="246" spans="1:1">
      <c r="A246" s="119" t="str">
        <f ca="1">CONCATENATE(INDIRECT("C"&amp;Variables!BL252),INDIRECT("F"&amp;Variables!BL252),INDIRECT("J"&amp;Variables!BL252))</f>
        <v/>
      </c>
    </row>
    <row r="247" spans="1:1">
      <c r="A247" s="119" t="str">
        <f ca="1">CONCATENATE(INDIRECT("C"&amp;Variables!BL253),INDIRECT("F"&amp;Variables!BL253),INDIRECT("J"&amp;Variables!BL253))</f>
        <v/>
      </c>
    </row>
    <row r="248" spans="1:1">
      <c r="A248" s="119" t="str">
        <f ca="1">CONCATENATE(INDIRECT("C"&amp;Variables!BL254),INDIRECT("F"&amp;Variables!BL254),INDIRECT("J"&amp;Variables!BL254))</f>
        <v/>
      </c>
    </row>
    <row r="249" spans="1:1">
      <c r="A249" s="119" t="str">
        <f ca="1">CONCATENATE(INDIRECT("C"&amp;Variables!BL255),INDIRECT("F"&amp;Variables!BL255),INDIRECT("J"&amp;Variables!BL255))</f>
        <v/>
      </c>
    </row>
    <row r="250" spans="1:1">
      <c r="A250" s="119" t="str">
        <f ca="1">CONCATENATE(INDIRECT("C"&amp;Variables!BL256),INDIRECT("F"&amp;Variables!BL256),INDIRECT("J"&amp;Variables!BL256))</f>
        <v/>
      </c>
    </row>
    <row r="251" spans="1:1">
      <c r="A251" s="119" t="str">
        <f ca="1">CONCATENATE(INDIRECT("C"&amp;Variables!BL257),INDIRECT("F"&amp;Variables!BL257),INDIRECT("J"&amp;Variables!BL257))</f>
        <v/>
      </c>
    </row>
    <row r="252" spans="1:1">
      <c r="A252" s="119" t="str">
        <f ca="1">CONCATENATE(INDIRECT("C"&amp;Variables!BL258),INDIRECT("F"&amp;Variables!BL258),INDIRECT("J"&amp;Variables!BL258))</f>
        <v/>
      </c>
    </row>
    <row r="253" spans="1:1">
      <c r="A253" s="119" t="str">
        <f ca="1">CONCATENATE(INDIRECT("C"&amp;Variables!BL259),INDIRECT("F"&amp;Variables!BL259),INDIRECT("J"&amp;Variables!BL259))</f>
        <v/>
      </c>
    </row>
    <row r="254" spans="1:1">
      <c r="A254" s="119" t="str">
        <f ca="1">CONCATENATE(INDIRECT("C"&amp;Variables!BL260),INDIRECT("F"&amp;Variables!BL260),INDIRECT("J"&amp;Variables!BL260))</f>
        <v/>
      </c>
    </row>
    <row r="255" spans="1:1">
      <c r="A255" s="119" t="str">
        <f ca="1">CONCATENATE(INDIRECT("C"&amp;Variables!BL261),INDIRECT("F"&amp;Variables!BL261),INDIRECT("J"&amp;Variables!BL261))</f>
        <v/>
      </c>
    </row>
    <row r="256" spans="1:1">
      <c r="A256" s="119" t="str">
        <f ca="1">CONCATENATE(INDIRECT("C"&amp;Variables!BL262),INDIRECT("F"&amp;Variables!BL262),INDIRECT("J"&amp;Variables!BL262))</f>
        <v/>
      </c>
    </row>
    <row r="257" spans="1:1">
      <c r="A257" s="119" t="str">
        <f ca="1">CONCATENATE(INDIRECT("C"&amp;Variables!BL263),INDIRECT("F"&amp;Variables!BL263),INDIRECT("J"&amp;Variables!BL263))</f>
        <v/>
      </c>
    </row>
    <row r="258" spans="1:1">
      <c r="A258" s="119" t="str">
        <f ca="1">CONCATENATE(INDIRECT("C"&amp;Variables!BL264),INDIRECT("F"&amp;Variables!BL264),INDIRECT("J"&amp;Variables!BL264))</f>
        <v/>
      </c>
    </row>
    <row r="259" spans="1:1">
      <c r="A259" s="119" t="str">
        <f ca="1">CONCATENATE(INDIRECT("C"&amp;Variables!BL265),INDIRECT("F"&amp;Variables!BL265),INDIRECT("J"&amp;Variables!BL265))</f>
        <v/>
      </c>
    </row>
    <row r="260" spans="1:1">
      <c r="A260" s="119" t="str">
        <f ca="1">CONCATENATE(INDIRECT("C"&amp;Variables!BL266),INDIRECT("F"&amp;Variables!BL266),INDIRECT("J"&amp;Variables!BL266))</f>
        <v/>
      </c>
    </row>
    <row r="261" spans="1:1">
      <c r="A261" s="119" t="str">
        <f ca="1">CONCATENATE(INDIRECT("C"&amp;Variables!BL267),INDIRECT("F"&amp;Variables!BL267),INDIRECT("J"&amp;Variables!BL267))</f>
        <v/>
      </c>
    </row>
    <row r="262" spans="1:1">
      <c r="A262" s="119" t="str">
        <f ca="1">CONCATENATE(INDIRECT("C"&amp;Variables!BL268),INDIRECT("F"&amp;Variables!BL268),INDIRECT("J"&amp;Variables!BL268))</f>
        <v/>
      </c>
    </row>
    <row r="263" spans="1:1">
      <c r="A263" s="119" t="str">
        <f ca="1">CONCATENATE(INDIRECT("C"&amp;Variables!BL269),INDIRECT("F"&amp;Variables!BL269),INDIRECT("J"&amp;Variables!BL269))</f>
        <v/>
      </c>
    </row>
    <row r="264" spans="1:1">
      <c r="A264" s="119" t="str">
        <f ca="1">CONCATENATE(INDIRECT("C"&amp;Variables!BL270),INDIRECT("F"&amp;Variables!BL270),INDIRECT("J"&amp;Variables!BL270))</f>
        <v/>
      </c>
    </row>
    <row r="265" spans="1:1">
      <c r="A265" s="119" t="str">
        <f ca="1">CONCATENATE(INDIRECT("C"&amp;Variables!BL271),INDIRECT("F"&amp;Variables!BL271),INDIRECT("J"&amp;Variables!BL271))</f>
        <v/>
      </c>
    </row>
    <row r="266" spans="1:1">
      <c r="A266" s="119" t="str">
        <f ca="1">CONCATENATE(INDIRECT("C"&amp;Variables!BL272),INDIRECT("F"&amp;Variables!BL272),INDIRECT("J"&amp;Variables!BL272))</f>
        <v/>
      </c>
    </row>
    <row r="267" spans="1:1">
      <c r="A267" s="119" t="str">
        <f ca="1">CONCATENATE(INDIRECT("C"&amp;Variables!BL273),INDIRECT("F"&amp;Variables!BL273),INDIRECT("J"&amp;Variables!BL273))</f>
        <v/>
      </c>
    </row>
    <row r="268" spans="1:1">
      <c r="A268" s="119" t="str">
        <f ca="1">CONCATENATE(INDIRECT("C"&amp;Variables!BL274),INDIRECT("F"&amp;Variables!BL274),INDIRECT("J"&amp;Variables!BL274))</f>
        <v/>
      </c>
    </row>
    <row r="269" spans="1:1">
      <c r="A269" s="119" t="str">
        <f ca="1">CONCATENATE(INDIRECT("C"&amp;Variables!BL275),INDIRECT("F"&amp;Variables!BL275),INDIRECT("J"&amp;Variables!BL275))</f>
        <v/>
      </c>
    </row>
    <row r="270" spans="1:1">
      <c r="A270" s="119" t="str">
        <f ca="1">CONCATENATE(INDIRECT("C"&amp;Variables!BL276),INDIRECT("F"&amp;Variables!BL276),INDIRECT("J"&amp;Variables!BL276))</f>
        <v/>
      </c>
    </row>
    <row r="271" spans="1:1">
      <c r="A271" s="119" t="str">
        <f ca="1">CONCATENATE(INDIRECT("C"&amp;Variables!BL277),INDIRECT("F"&amp;Variables!BL277),INDIRECT("J"&amp;Variables!BL277))</f>
        <v/>
      </c>
    </row>
    <row r="272" spans="1:1">
      <c r="A272" s="119" t="str">
        <f ca="1">CONCATENATE(INDIRECT("C"&amp;Variables!BL278),INDIRECT("F"&amp;Variables!BL278),INDIRECT("J"&amp;Variables!BL278))</f>
        <v/>
      </c>
    </row>
    <row r="273" spans="1:1">
      <c r="A273" s="119" t="str">
        <f ca="1">CONCATENATE(INDIRECT("C"&amp;Variables!BL279),INDIRECT("F"&amp;Variables!BL279),INDIRECT("J"&amp;Variables!BL279))</f>
        <v/>
      </c>
    </row>
    <row r="274" spans="1:1">
      <c r="A274" s="119" t="str">
        <f ca="1">CONCATENATE(INDIRECT("C"&amp;Variables!BL280),INDIRECT("F"&amp;Variables!BL280),INDIRECT("J"&amp;Variables!BL280))</f>
        <v/>
      </c>
    </row>
    <row r="275" spans="1:1">
      <c r="A275" s="119" t="str">
        <f ca="1">CONCATENATE(INDIRECT("C"&amp;Variables!BL281),INDIRECT("F"&amp;Variables!BL281),INDIRECT("J"&amp;Variables!BL281))</f>
        <v/>
      </c>
    </row>
    <row r="276" spans="1:1">
      <c r="A276" s="119" t="str">
        <f ca="1">CONCATENATE(INDIRECT("C"&amp;Variables!BL282),INDIRECT("F"&amp;Variables!BL282),INDIRECT("J"&amp;Variables!BL282))</f>
        <v/>
      </c>
    </row>
    <row r="277" spans="1:1">
      <c r="A277" s="119" t="str">
        <f ca="1">CONCATENATE(INDIRECT("C"&amp;Variables!BL283),INDIRECT("F"&amp;Variables!BL283),INDIRECT("J"&amp;Variables!BL283))</f>
        <v/>
      </c>
    </row>
    <row r="278" spans="1:1">
      <c r="A278" s="119" t="str">
        <f ca="1">CONCATENATE(INDIRECT("C"&amp;Variables!BL284),INDIRECT("F"&amp;Variables!BL284),INDIRECT("J"&amp;Variables!BL284))</f>
        <v/>
      </c>
    </row>
    <row r="279" spans="1:1">
      <c r="A279" s="119" t="str">
        <f ca="1">CONCATENATE(INDIRECT("C"&amp;Variables!BL285),INDIRECT("F"&amp;Variables!BL285),INDIRECT("J"&amp;Variables!BL285))</f>
        <v/>
      </c>
    </row>
    <row r="280" spans="1:1">
      <c r="A280" s="119" t="str">
        <f ca="1">CONCATENATE(INDIRECT("C"&amp;Variables!BL286),INDIRECT("F"&amp;Variables!BL286),INDIRECT("J"&amp;Variables!BL286))</f>
        <v/>
      </c>
    </row>
    <row r="281" spans="1:1">
      <c r="A281" s="119" t="str">
        <f ca="1">CONCATENATE(INDIRECT("C"&amp;Variables!BL287),INDIRECT("F"&amp;Variables!BL287),INDIRECT("J"&amp;Variables!BL287))</f>
        <v/>
      </c>
    </row>
    <row r="282" spans="1:1">
      <c r="A282" s="119" t="str">
        <f ca="1">CONCATENATE(INDIRECT("C"&amp;Variables!BL288),INDIRECT("F"&amp;Variables!BL288),INDIRECT("J"&amp;Variables!BL288))</f>
        <v/>
      </c>
    </row>
    <row r="283" spans="1:1">
      <c r="A283" s="119" t="str">
        <f ca="1">CONCATENATE(INDIRECT("C"&amp;Variables!BL289),INDIRECT("F"&amp;Variables!BL289),INDIRECT("J"&amp;Variables!BL289))</f>
        <v/>
      </c>
    </row>
    <row r="284" spans="1:1">
      <c r="A284" s="119" t="str">
        <f ca="1">CONCATENATE(INDIRECT("C"&amp;Variables!BL290),INDIRECT("F"&amp;Variables!BL290),INDIRECT("J"&amp;Variables!BL290))</f>
        <v/>
      </c>
    </row>
    <row r="285" spans="1:1">
      <c r="A285" s="119" t="str">
        <f ca="1">CONCATENATE(INDIRECT("C"&amp;Variables!BL291),INDIRECT("F"&amp;Variables!BL291),INDIRECT("J"&amp;Variables!BL291))</f>
        <v/>
      </c>
    </row>
    <row r="286" spans="1:1">
      <c r="A286" s="119" t="str">
        <f ca="1">CONCATENATE(INDIRECT("C"&amp;Variables!BL292),INDIRECT("F"&amp;Variables!BL292),INDIRECT("J"&amp;Variables!BL292))</f>
        <v/>
      </c>
    </row>
    <row r="287" spans="1:1">
      <c r="A287" s="119" t="str">
        <f ca="1">CONCATENATE(INDIRECT("C"&amp;Variables!BL293),INDIRECT("F"&amp;Variables!BL293),INDIRECT("J"&amp;Variables!BL293))</f>
        <v/>
      </c>
    </row>
    <row r="288" spans="1:1">
      <c r="A288" s="119" t="str">
        <f ca="1">CONCATENATE(INDIRECT("C"&amp;Variables!BL294),INDIRECT("F"&amp;Variables!BL294),INDIRECT("J"&amp;Variables!BL294))</f>
        <v/>
      </c>
    </row>
    <row r="289" spans="1:1">
      <c r="A289" s="119" t="str">
        <f ca="1">CONCATENATE(INDIRECT("C"&amp;Variables!BL295),INDIRECT("F"&amp;Variables!BL295),INDIRECT("J"&amp;Variables!BL295))</f>
        <v/>
      </c>
    </row>
    <row r="290" spans="1:1">
      <c r="A290" s="119" t="str">
        <f ca="1">CONCATENATE(INDIRECT("C"&amp;Variables!BL296),INDIRECT("F"&amp;Variables!BL296),INDIRECT("J"&amp;Variables!BL296))</f>
        <v/>
      </c>
    </row>
    <row r="291" spans="1:1">
      <c r="A291" s="119" t="str">
        <f ca="1">CONCATENATE(INDIRECT("C"&amp;Variables!BL297),INDIRECT("F"&amp;Variables!BL297),INDIRECT("J"&amp;Variables!BL297))</f>
        <v/>
      </c>
    </row>
    <row r="292" spans="1:1">
      <c r="A292" s="119" t="str">
        <f ca="1">CONCATENATE(INDIRECT("C"&amp;Variables!BL298),INDIRECT("F"&amp;Variables!BL298),INDIRECT("J"&amp;Variables!BL298))</f>
        <v/>
      </c>
    </row>
    <row r="293" spans="1:1">
      <c r="A293" s="119" t="str">
        <f ca="1">CONCATENATE(INDIRECT("C"&amp;Variables!BL299),INDIRECT("F"&amp;Variables!BL299),INDIRECT("J"&amp;Variables!BL299))</f>
        <v/>
      </c>
    </row>
    <row r="294" spans="1:1">
      <c r="A294" s="119" t="str">
        <f ca="1">CONCATENATE(INDIRECT("C"&amp;Variables!BL300),INDIRECT("F"&amp;Variables!BL300),INDIRECT("J"&amp;Variables!BL300))</f>
        <v/>
      </c>
    </row>
    <row r="295" spans="1:1">
      <c r="A295" s="119" t="str">
        <f ca="1">CONCATENATE(INDIRECT("C"&amp;Variables!BL301),INDIRECT("F"&amp;Variables!BL301),INDIRECT("J"&amp;Variables!BL301))</f>
        <v/>
      </c>
    </row>
    <row r="296" spans="1:1">
      <c r="A296" s="119" t="str">
        <f ca="1">CONCATENATE(INDIRECT("C"&amp;Variables!BL302),INDIRECT("F"&amp;Variables!BL302),INDIRECT("J"&amp;Variables!BL302))</f>
        <v/>
      </c>
    </row>
    <row r="297" spans="1:1">
      <c r="A297" s="119" t="str">
        <f ca="1">CONCATENATE(INDIRECT("C"&amp;Variables!BL303),INDIRECT("F"&amp;Variables!BL303),INDIRECT("J"&amp;Variables!BL303))</f>
        <v/>
      </c>
    </row>
    <row r="298" spans="1:1">
      <c r="A298" s="119" t="str">
        <f ca="1">CONCATENATE(INDIRECT("C"&amp;Variables!BL304),INDIRECT("F"&amp;Variables!BL304),INDIRECT("J"&amp;Variables!BL304))</f>
        <v/>
      </c>
    </row>
    <row r="299" spans="1:1">
      <c r="A299" s="119" t="str">
        <f ca="1">CONCATENATE(INDIRECT("C"&amp;Variables!BL305),INDIRECT("F"&amp;Variables!BL305),INDIRECT("J"&amp;Variables!BL305))</f>
        <v/>
      </c>
    </row>
    <row r="300" spans="1:1">
      <c r="A300" s="119" t="str">
        <f ca="1">CONCATENATE(INDIRECT("C"&amp;Variables!BL306),INDIRECT("F"&amp;Variables!BL306),INDIRECT("J"&amp;Variables!BL306))</f>
        <v/>
      </c>
    </row>
    <row r="301" spans="1:1">
      <c r="A301" s="119" t="str">
        <f ca="1">CONCATENATE(INDIRECT("C"&amp;Variables!BL307),INDIRECT("F"&amp;Variables!BL307),INDIRECT("J"&amp;Variables!BL307))</f>
        <v/>
      </c>
    </row>
    <row r="302" spans="1:1">
      <c r="A302" s="119" t="e">
        <f ca="1">CONCATENATE(INDIRECT("C"&amp;Variables!BL308),INDIRECT("F"&amp;Variables!BL308),INDIRECT("J"&amp;Variables!BL308))</f>
        <v>#REF!</v>
      </c>
    </row>
  </sheetData>
  <sheetProtection algorithmName="SHA-512" hashValue="8jcadxVI2BVxXlG5bUlcwCo1ASM/AjlB7sQI8w5yYdpeHs/PdEbASw6CDD6rX414QPA+DRZS3RH0L2S+Z5gksQ==" saltValue="ftj3KMr/kzMOaDwmKRL05w==" spinCount="100000" sheet="1" objects="1" scenarios="1"/>
  <mergeCells count="1">
    <mergeCell ref="D1:E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197633" r:id="rId3" name="Button 1">
              <controlPr defaultSize="0" print="0" autoFill="0" autoPict="0" macro="[0]!Button6_Click" altText="v3 Run">
                <anchor moveWithCells="1" sizeWithCells="1">
                  <from>
                    <xdr:col>0</xdr:col>
                    <xdr:colOff>266700</xdr:colOff>
                    <xdr:row>3</xdr:row>
                    <xdr:rowOff>57150</xdr:rowOff>
                  </from>
                  <to>
                    <xdr:col>1</xdr:col>
                    <xdr:colOff>333375</xdr:colOff>
                    <xdr:row>3</xdr:row>
                    <xdr:rowOff>438150</xdr:rowOff>
                  </to>
                </anchor>
              </controlPr>
            </control>
          </mc:Choice>
        </mc:AlternateContent>
        <mc:AlternateContent xmlns:mc="http://schemas.openxmlformats.org/markup-compatibility/2006">
          <mc:Choice Requires="x14">
            <control shapeId="197634" r:id="rId4" name="Button 2">
              <controlPr defaultSize="0" print="0" autoFill="0" autoPict="0" macro="[0]!Button307_Click">
                <anchor moveWithCells="1" sizeWithCells="1">
                  <from>
                    <xdr:col>1</xdr:col>
                    <xdr:colOff>142875</xdr:colOff>
                    <xdr:row>0</xdr:row>
                    <xdr:rowOff>819150</xdr:rowOff>
                  </from>
                  <to>
                    <xdr:col>1</xdr:col>
                    <xdr:colOff>466725</xdr:colOff>
                    <xdr:row>0</xdr:row>
                    <xdr:rowOff>1028700</xdr:rowOff>
                  </to>
                </anchor>
              </controlPr>
            </control>
          </mc:Choice>
        </mc:AlternateContent>
        <mc:AlternateContent xmlns:mc="http://schemas.openxmlformats.org/markup-compatibility/2006">
          <mc:Choice Requires="x14">
            <control shapeId="197635" r:id="rId5" name="Button 3">
              <controlPr defaultSize="0" print="0" autoFill="0" autoPict="0" macro="[0]!Button308_Click">
                <anchor moveWithCells="1" sizeWithCells="1">
                  <from>
                    <xdr:col>1</xdr:col>
                    <xdr:colOff>523875</xdr:colOff>
                    <xdr:row>0</xdr:row>
                    <xdr:rowOff>819150</xdr:rowOff>
                  </from>
                  <to>
                    <xdr:col>2</xdr:col>
                    <xdr:colOff>200025</xdr:colOff>
                    <xdr:row>0</xdr:row>
                    <xdr:rowOff>1028700</xdr:rowOff>
                  </to>
                </anchor>
              </controlPr>
            </control>
          </mc:Choice>
        </mc:AlternateContent>
        <mc:AlternateContent xmlns:mc="http://schemas.openxmlformats.org/markup-compatibility/2006">
          <mc:Choice Requires="x14">
            <control shapeId="197636" r:id="rId6" name="Button 4">
              <controlPr defaultSize="0" print="0" autoFill="0" autoPict="0" macro="[0]!Button306_Click">
                <anchor moveWithCells="1" sizeWithCells="1">
                  <from>
                    <xdr:col>2</xdr:col>
                    <xdr:colOff>247650</xdr:colOff>
                    <xdr:row>0</xdr:row>
                    <xdr:rowOff>819150</xdr:rowOff>
                  </from>
                  <to>
                    <xdr:col>2</xdr:col>
                    <xdr:colOff>800100</xdr:colOff>
                    <xdr:row>0</xdr:row>
                    <xdr:rowOff>1028700</xdr:rowOff>
                  </to>
                </anchor>
              </controlPr>
            </control>
          </mc:Choice>
        </mc:AlternateContent>
        <mc:AlternateContent xmlns:mc="http://schemas.openxmlformats.org/markup-compatibility/2006">
          <mc:Choice Requires="x14">
            <control shapeId="197637" r:id="rId7" name="Button 5">
              <controlPr defaultSize="0" print="0" autoFill="0" autoPict="0" macro="[0]!Button305_Click">
                <anchor moveWithCells="1" sizeWithCells="1">
                  <from>
                    <xdr:col>0</xdr:col>
                    <xdr:colOff>142875</xdr:colOff>
                    <xdr:row>0</xdr:row>
                    <xdr:rowOff>819150</xdr:rowOff>
                  </from>
                  <to>
                    <xdr:col>1</xdr:col>
                    <xdr:colOff>95250</xdr:colOff>
                    <xdr:row>0</xdr:row>
                    <xdr:rowOff>1028700</xdr:rowOff>
                  </to>
                </anchor>
              </controlPr>
            </control>
          </mc:Choice>
        </mc:AlternateContent>
        <mc:AlternateContent xmlns:mc="http://schemas.openxmlformats.org/markup-compatibility/2006">
          <mc:Choice Requires="x14">
            <control shapeId="197638" r:id="rId8" name="Button 6">
              <controlPr defaultSize="0" print="0" autoFill="0" autoPict="0" macro="[0]!Button309_Click">
                <anchor moveWithCells="1" sizeWithCells="1">
                  <from>
                    <xdr:col>2</xdr:col>
                    <xdr:colOff>857250</xdr:colOff>
                    <xdr:row>0</xdr:row>
                    <xdr:rowOff>819150</xdr:rowOff>
                  </from>
                  <to>
                    <xdr:col>2</xdr:col>
                    <xdr:colOff>1200150</xdr:colOff>
                    <xdr:row>0</xdr:row>
                    <xdr:rowOff>1028700</xdr:rowOff>
                  </to>
                </anchor>
              </controlPr>
            </control>
          </mc:Choice>
        </mc:AlternateContent>
        <mc:AlternateContent xmlns:mc="http://schemas.openxmlformats.org/markup-compatibility/2006">
          <mc:Choice Requires="x14">
            <control shapeId="197639" r:id="rId9" name="Button 7">
              <controlPr defaultSize="0" print="0" autoFill="0" autoPict="0" macro="[0]!Button310_Click">
                <anchor moveWithCells="1" sizeWithCells="1">
                  <from>
                    <xdr:col>2</xdr:col>
                    <xdr:colOff>1257300</xdr:colOff>
                    <xdr:row>0</xdr:row>
                    <xdr:rowOff>819150</xdr:rowOff>
                  </from>
                  <to>
                    <xdr:col>3</xdr:col>
                    <xdr:colOff>762000</xdr:colOff>
                    <xdr:row>0</xdr:row>
                    <xdr:rowOff>1028700</xdr:rowOff>
                  </to>
                </anchor>
              </controlPr>
            </control>
          </mc:Choice>
        </mc:AlternateContent>
        <mc:AlternateContent xmlns:mc="http://schemas.openxmlformats.org/markup-compatibility/2006">
          <mc:Choice Requires="x14">
            <control shapeId="197640" r:id="rId10" name="Button 8">
              <controlPr defaultSize="0" print="0" autoFill="0" autoPict="0" macro="[0]!Button311_Click">
                <anchor moveWithCells="1" sizeWithCells="1">
                  <from>
                    <xdr:col>3</xdr:col>
                    <xdr:colOff>809625</xdr:colOff>
                    <xdr:row>0</xdr:row>
                    <xdr:rowOff>819150</xdr:rowOff>
                  </from>
                  <to>
                    <xdr:col>3</xdr:col>
                    <xdr:colOff>1266825</xdr:colOff>
                    <xdr:row>0</xdr:row>
                    <xdr:rowOff>1028700</xdr:rowOff>
                  </to>
                </anchor>
              </controlPr>
            </control>
          </mc:Choice>
        </mc:AlternateContent>
        <mc:AlternateContent xmlns:mc="http://schemas.openxmlformats.org/markup-compatibility/2006">
          <mc:Choice Requires="x14">
            <control shapeId="197641" r:id="rId11" name="Button 9">
              <controlPr defaultSize="0" print="0" autoFill="0" autoPict="0" macro="[0]!Button312_Click">
                <anchor moveWithCells="1" sizeWithCells="1">
                  <from>
                    <xdr:col>3</xdr:col>
                    <xdr:colOff>1295400</xdr:colOff>
                    <xdr:row>0</xdr:row>
                    <xdr:rowOff>819150</xdr:rowOff>
                  </from>
                  <to>
                    <xdr:col>4</xdr:col>
                    <xdr:colOff>276225</xdr:colOff>
                    <xdr:row>0</xdr:row>
                    <xdr:rowOff>1028700</xdr:rowOff>
                  </to>
                </anchor>
              </controlPr>
            </control>
          </mc:Choice>
        </mc:AlternateContent>
        <mc:AlternateContent xmlns:mc="http://schemas.openxmlformats.org/markup-compatibility/2006">
          <mc:Choice Requires="x14">
            <control shapeId="197642" r:id="rId12" name="Button 10">
              <controlPr defaultSize="0" print="0" autoFill="0" autoPict="0" macro="[0]!Button313_Click">
                <anchor moveWithCells="1" sizeWithCells="1">
                  <from>
                    <xdr:col>4</xdr:col>
                    <xdr:colOff>304800</xdr:colOff>
                    <xdr:row>0</xdr:row>
                    <xdr:rowOff>819150</xdr:rowOff>
                  </from>
                  <to>
                    <xdr:col>4</xdr:col>
                    <xdr:colOff>771525</xdr:colOff>
                    <xdr:row>0</xdr:row>
                    <xdr:rowOff>1028700</xdr:rowOff>
                  </to>
                </anchor>
              </controlPr>
            </control>
          </mc:Choice>
        </mc:AlternateContent>
        <mc:AlternateContent xmlns:mc="http://schemas.openxmlformats.org/markup-compatibility/2006">
          <mc:Choice Requires="x14">
            <control shapeId="197643" r:id="rId13" name="Button 11">
              <controlPr defaultSize="0" print="0" autoFill="0" autoPict="0" macro="[0]!Button314_Click">
                <anchor moveWithCells="1" sizeWithCells="1">
                  <from>
                    <xdr:col>4</xdr:col>
                    <xdr:colOff>800100</xdr:colOff>
                    <xdr:row>0</xdr:row>
                    <xdr:rowOff>819150</xdr:rowOff>
                  </from>
                  <to>
                    <xdr:col>4</xdr:col>
                    <xdr:colOff>1314450</xdr:colOff>
                    <xdr:row>0</xdr:row>
                    <xdr:rowOff>1028700</xdr:rowOff>
                  </to>
                </anchor>
              </controlPr>
            </control>
          </mc:Choice>
        </mc:AlternateContent>
        <mc:AlternateContent xmlns:mc="http://schemas.openxmlformats.org/markup-compatibility/2006">
          <mc:Choice Requires="x14">
            <control shapeId="197644" r:id="rId14" name="Button 12">
              <controlPr defaultSize="0" print="0" autoFill="0" autoPict="0" macro="[0]!Button315_Click">
                <anchor moveWithCells="1" sizeWithCells="1">
                  <from>
                    <xdr:col>4</xdr:col>
                    <xdr:colOff>1343025</xdr:colOff>
                    <xdr:row>0</xdr:row>
                    <xdr:rowOff>819150</xdr:rowOff>
                  </from>
                  <to>
                    <xdr:col>5</xdr:col>
                    <xdr:colOff>1076325</xdr:colOff>
                    <xdr:row>0</xdr:row>
                    <xdr:rowOff>1028700</xdr:rowOff>
                  </to>
                </anchor>
              </controlPr>
            </control>
          </mc:Choice>
        </mc:AlternateContent>
        <mc:AlternateContent xmlns:mc="http://schemas.openxmlformats.org/markup-compatibility/2006">
          <mc:Choice Requires="x14">
            <control shapeId="197645" r:id="rId15" name="Button 13">
              <controlPr defaultSize="0" print="0" autoFill="0" autoPict="0" macro="[0]!Button316_Click">
                <anchor moveWithCells="1" sizeWithCells="1">
                  <from>
                    <xdr:col>5</xdr:col>
                    <xdr:colOff>1104900</xdr:colOff>
                    <xdr:row>0</xdr:row>
                    <xdr:rowOff>819150</xdr:rowOff>
                  </from>
                  <to>
                    <xdr:col>5</xdr:col>
                    <xdr:colOff>1714500</xdr:colOff>
                    <xdr:row>0</xdr:row>
                    <xdr:rowOff>1028700</xdr:rowOff>
                  </to>
                </anchor>
              </controlPr>
            </control>
          </mc:Choice>
        </mc:AlternateContent>
        <mc:AlternateContent xmlns:mc="http://schemas.openxmlformats.org/markup-compatibility/2006">
          <mc:Choice Requires="x14">
            <control shapeId="197646" r:id="rId16" name="Button 14">
              <controlPr defaultSize="0" print="0" autoFill="0" autoPict="0" macro="[0]!Button317_Click">
                <anchor moveWithCells="1" sizeWithCells="1">
                  <from>
                    <xdr:col>0</xdr:col>
                    <xdr:colOff>447675</xdr:colOff>
                    <xdr:row>0</xdr:row>
                    <xdr:rowOff>523875</xdr:rowOff>
                  </from>
                  <to>
                    <xdr:col>2</xdr:col>
                    <xdr:colOff>695325</xdr:colOff>
                    <xdr:row>0</xdr:row>
                    <xdr:rowOff>762000</xdr:rowOff>
                  </to>
                </anchor>
              </controlPr>
            </control>
          </mc:Choice>
        </mc:AlternateContent>
        <mc:AlternateContent xmlns:mc="http://schemas.openxmlformats.org/markup-compatibility/2006">
          <mc:Choice Requires="x14">
            <control shapeId="197647" r:id="rId17" name="Button 15">
              <controlPr defaultSize="0" print="0" autoFill="0" autoPict="0" macro="[0]!Button318_Click">
                <anchor moveWithCells="1" sizeWithCells="1">
                  <from>
                    <xdr:col>0</xdr:col>
                    <xdr:colOff>428625</xdr:colOff>
                    <xdr:row>0</xdr:row>
                    <xdr:rowOff>1066800</xdr:rowOff>
                  </from>
                  <to>
                    <xdr:col>2</xdr:col>
                    <xdr:colOff>676275</xdr:colOff>
                    <xdr:row>0</xdr:row>
                    <xdr:rowOff>1304925</xdr:rowOff>
                  </to>
                </anchor>
              </controlPr>
            </control>
          </mc:Choice>
        </mc:AlternateContent>
        <mc:AlternateContent xmlns:mc="http://schemas.openxmlformats.org/markup-compatibility/2006">
          <mc:Choice Requires="x14">
            <control shapeId="197648" r:id="rId18" name="Button 16">
              <controlPr defaultSize="0" print="0" autoFill="0" autoPict="0" macro="[0]!Button301_Click">
                <anchor moveWithCells="1" sizeWithCells="1">
                  <from>
                    <xdr:col>4</xdr:col>
                    <xdr:colOff>123825</xdr:colOff>
                    <xdr:row>0</xdr:row>
                    <xdr:rowOff>542925</xdr:rowOff>
                  </from>
                  <to>
                    <xdr:col>4</xdr:col>
                    <xdr:colOff>542925</xdr:colOff>
                    <xdr:row>0</xdr:row>
                    <xdr:rowOff>762000</xdr:rowOff>
                  </to>
                </anchor>
              </controlPr>
            </control>
          </mc:Choice>
        </mc:AlternateContent>
        <mc:AlternateContent xmlns:mc="http://schemas.openxmlformats.org/markup-compatibility/2006">
          <mc:Choice Requires="x14">
            <control shapeId="197649" r:id="rId19" name="Button 17">
              <controlPr defaultSize="0" print="0" autoFill="0" autoPict="0" macro="[0]!Button302_Click">
                <anchor moveWithCells="1" sizeWithCells="1">
                  <from>
                    <xdr:col>4</xdr:col>
                    <xdr:colOff>590550</xdr:colOff>
                    <xdr:row>0</xdr:row>
                    <xdr:rowOff>542925</xdr:rowOff>
                  </from>
                  <to>
                    <xdr:col>4</xdr:col>
                    <xdr:colOff>1409700</xdr:colOff>
                    <xdr:row>0</xdr:row>
                    <xdr:rowOff>762000</xdr:rowOff>
                  </to>
                </anchor>
              </controlPr>
            </control>
          </mc:Choice>
        </mc:AlternateContent>
        <mc:AlternateContent xmlns:mc="http://schemas.openxmlformats.org/markup-compatibility/2006">
          <mc:Choice Requires="x14">
            <control shapeId="197650" r:id="rId20" name="Button 18">
              <controlPr defaultSize="0" print="0" autoFill="0" autoPict="0" macro="[0]!Button303_Click">
                <anchor moveWithCells="1" sizeWithCells="1">
                  <from>
                    <xdr:col>5</xdr:col>
                    <xdr:colOff>19050</xdr:colOff>
                    <xdr:row>0</xdr:row>
                    <xdr:rowOff>542925</xdr:rowOff>
                  </from>
                  <to>
                    <xdr:col>5</xdr:col>
                    <xdr:colOff>714375</xdr:colOff>
                    <xdr:row>0</xdr:row>
                    <xdr:rowOff>762000</xdr:rowOff>
                  </to>
                </anchor>
              </controlPr>
            </control>
          </mc:Choice>
        </mc:AlternateContent>
        <mc:AlternateContent xmlns:mc="http://schemas.openxmlformats.org/markup-compatibility/2006">
          <mc:Choice Requires="x14">
            <control shapeId="197651" r:id="rId21" name="Button 19">
              <controlPr defaultSize="0" print="0" autoFill="0" autoPict="0" macro="[0]!Button304_Click">
                <anchor moveWithCells="1" sizeWithCells="1">
                  <from>
                    <xdr:col>5</xdr:col>
                    <xdr:colOff>771525</xdr:colOff>
                    <xdr:row>0</xdr:row>
                    <xdr:rowOff>542925</xdr:rowOff>
                  </from>
                  <to>
                    <xdr:col>5</xdr:col>
                    <xdr:colOff>1704975</xdr:colOff>
                    <xdr:row>0</xdr:row>
                    <xdr:rowOff>762000</xdr:rowOff>
                  </to>
                </anchor>
              </controlPr>
            </control>
          </mc:Choice>
        </mc:AlternateContent>
        <mc:AlternateContent xmlns:mc="http://schemas.openxmlformats.org/markup-compatibility/2006">
          <mc:Choice Requires="x14">
            <control shapeId="197652" r:id="rId22" name="Button 20">
              <controlPr defaultSize="0" print="0" autoFill="0" autoPict="0" macro="[0]!Button319_Click">
                <anchor moveWithCells="1" sizeWithCells="1">
                  <from>
                    <xdr:col>5</xdr:col>
                    <xdr:colOff>1743075</xdr:colOff>
                    <xdr:row>0</xdr:row>
                    <xdr:rowOff>809625</xdr:rowOff>
                  </from>
                  <to>
                    <xdr:col>5</xdr:col>
                    <xdr:colOff>2686050</xdr:colOff>
                    <xdr:row>0</xdr:row>
                    <xdr:rowOff>1038225</xdr:rowOff>
                  </to>
                </anchor>
              </controlPr>
            </control>
          </mc:Choice>
        </mc:AlternateContent>
        <mc:AlternateContent xmlns:mc="http://schemas.openxmlformats.org/markup-compatibility/2006">
          <mc:Choice Requires="x14">
            <control shapeId="197653" r:id="rId23" name="Button 21">
              <controlPr defaultSize="0" print="0" autoFill="0" autoPict="0" macro="[0]!RectangleRoundedCorners9_Click">
                <anchor moveWithCells="1" sizeWithCells="1">
                  <from>
                    <xdr:col>5</xdr:col>
                    <xdr:colOff>1762125</xdr:colOff>
                    <xdr:row>0</xdr:row>
                    <xdr:rowOff>542925</xdr:rowOff>
                  </from>
                  <to>
                    <xdr:col>5</xdr:col>
                    <xdr:colOff>3286125</xdr:colOff>
                    <xdr:row>0</xdr:row>
                    <xdr:rowOff>752475</xdr:rowOff>
                  </to>
                </anchor>
              </controlPr>
            </control>
          </mc:Choice>
        </mc:AlternateContent>
      </controls>
    </mc:Choice>
  </mc:AlternateContent>
  <tableParts count="1">
    <tablePart r:id="rId24"/>
  </tableParts>
</worksheet>
</file>

<file path=xl/worksheets/sheet4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A00-000000000000}">
  <sheetPr codeName="Sheet47">
    <tabColor rgb="FF0070C0"/>
  </sheetPr>
  <dimension ref="A1:CK58"/>
  <sheetViews>
    <sheetView showRowColHeaders="0" topLeftCell="E1" zoomScale="80" zoomScaleNormal="80" workbookViewId="0">
      <selection activeCell="E3" sqref="E3"/>
    </sheetView>
  </sheetViews>
  <sheetFormatPr defaultColWidth="9.140625" defaultRowHeight="15"/>
  <cols>
    <col min="1" max="2" width="9.140625" style="27"/>
    <col min="3" max="3" width="20.5703125" style="68" customWidth="1"/>
    <col min="4" max="4" width="18.28515625" style="68" customWidth="1"/>
    <col min="5" max="5" width="19.5703125" style="68" customWidth="1"/>
    <col min="6" max="9" width="49.140625" style="68" customWidth="1"/>
    <col min="10" max="10" width="80" style="68" customWidth="1"/>
    <col min="11" max="11" width="12.85546875" style="68" customWidth="1"/>
    <col min="12" max="12" width="28.5703125" style="68" customWidth="1"/>
    <col min="13" max="13" width="12.7109375" style="68" customWidth="1"/>
    <col min="14" max="19" width="9.140625" style="68"/>
    <col min="20" max="83" width="9.140625" style="27"/>
    <col min="84" max="16384" width="9.140625" style="68"/>
  </cols>
  <sheetData>
    <row r="1" spans="1:89" ht="120" customHeight="1">
      <c r="C1" s="27"/>
      <c r="D1" s="27"/>
      <c r="E1" s="27"/>
      <c r="F1" s="27"/>
      <c r="G1" s="27"/>
      <c r="H1" s="27"/>
      <c r="I1" s="27"/>
      <c r="J1" s="27"/>
      <c r="K1" s="27"/>
      <c r="L1" s="27"/>
      <c r="M1" s="27"/>
      <c r="N1" s="27"/>
      <c r="O1" s="27"/>
      <c r="P1" s="27"/>
      <c r="Q1" s="27"/>
      <c r="R1" s="27"/>
      <c r="S1" s="27"/>
    </row>
    <row r="2" spans="1:89" s="27" customFormat="1" ht="15" customHeight="1">
      <c r="A2" s="413" t="s">
        <v>861</v>
      </c>
      <c r="B2" s="101"/>
      <c r="C2" s="101"/>
      <c r="D2" s="102"/>
      <c r="E2" s="145"/>
    </row>
    <row r="3" spans="1:89" s="27" customFormat="1">
      <c r="C3" s="51"/>
    </row>
    <row r="4" spans="1:89" ht="69.75" customHeight="1">
      <c r="C4" s="253" t="s">
        <v>61</v>
      </c>
      <c r="D4" s="253" t="s">
        <v>30</v>
      </c>
      <c r="E4" s="253" t="s">
        <v>62</v>
      </c>
      <c r="F4" s="252" t="s">
        <v>95</v>
      </c>
      <c r="G4" s="252" t="s">
        <v>96</v>
      </c>
      <c r="H4" s="252" t="s">
        <v>97</v>
      </c>
      <c r="I4" s="252" t="s">
        <v>98</v>
      </c>
      <c r="J4" s="252" t="s">
        <v>99</v>
      </c>
      <c r="K4" s="27"/>
      <c r="L4" s="27"/>
      <c r="M4" s="27"/>
      <c r="N4" s="27"/>
      <c r="O4" s="27"/>
      <c r="P4" s="27"/>
      <c r="Q4" s="27"/>
      <c r="R4" s="27"/>
      <c r="S4" s="27"/>
    </row>
    <row r="5" spans="1:89">
      <c r="C5" s="370" t="s">
        <v>105</v>
      </c>
      <c r="D5" s="370" t="s">
        <v>109</v>
      </c>
      <c r="E5" s="370" t="s">
        <v>110</v>
      </c>
      <c r="F5" s="365" t="s">
        <v>25</v>
      </c>
      <c r="G5" s="365" t="s">
        <v>310</v>
      </c>
      <c r="H5" s="365" t="s">
        <v>310</v>
      </c>
      <c r="I5" s="365"/>
      <c r="J5" s="370" t="str">
        <f>IF(TRACTest438[[#This Row],[1. Is the discharge to a riverine estuary or direct to a low water channel within an estuary?]]="Yes","Ensure the receiving water is set to TR and complete ‘TRAC tests 2-4’ and that ‘TRAC test 5b’ doesn’t need to be completed ",IF(TRACTest438[[#This Row],[2. Is the discharge to a location with restricted dilution/dispersion characteristics?]]="Yes","Proceed to Phase 2: Modelling",IF(TRACTest438[[#This Row],[3. Is the discharge either to a location less than 50m offshore from where the sea-bed is at Chart Datum or to a location where the sea-bed is less than 1m below Chart Datum?]]="Yes","Proceed to Phase 2, Modelling",IF(TRACTest438[[#This Row],[4. Is the discharge buoyant?]]="Yes", "Proceed to TRAC test 5b",IF(TRACTest438[[#This Row],[4. Is the discharge buoyant?]]="No", "Proceed to Phase 2: Modelling")))))</f>
        <v xml:space="preserve">Ensure the receiving water is set to TR and complete ‘TRAC tests 2-4’ and that ‘TRAC test 5b’ doesn’t need to be completed </v>
      </c>
      <c r="K5" s="27"/>
      <c r="L5" s="27"/>
      <c r="M5" s="27"/>
      <c r="N5" s="27"/>
      <c r="O5" s="27"/>
      <c r="P5" s="27"/>
      <c r="Q5" s="27"/>
      <c r="R5" s="27"/>
      <c r="S5" s="27"/>
    </row>
    <row r="6" spans="1:89">
      <c r="C6" s="27"/>
      <c r="D6" s="27"/>
      <c r="E6" s="27"/>
      <c r="F6" s="27"/>
      <c r="G6" s="27"/>
      <c r="H6" s="27"/>
      <c r="I6" s="27"/>
      <c r="J6" s="27"/>
      <c r="K6" s="27"/>
      <c r="L6" s="27"/>
      <c r="M6" s="27"/>
      <c r="N6" s="27"/>
      <c r="O6" s="27"/>
      <c r="P6" s="27"/>
      <c r="Q6" s="27"/>
      <c r="R6" s="27"/>
      <c r="S6" s="27"/>
    </row>
    <row r="7" spans="1:89">
      <c r="C7" s="27"/>
      <c r="D7" s="27"/>
      <c r="E7" s="27"/>
      <c r="F7" s="27"/>
      <c r="G7" s="27"/>
      <c r="H7" s="27"/>
      <c r="I7" s="27"/>
      <c r="J7" s="27"/>
      <c r="K7" s="27"/>
      <c r="L7" s="27"/>
      <c r="M7" s="27"/>
      <c r="N7" s="27"/>
      <c r="O7" s="27"/>
      <c r="P7" s="27"/>
      <c r="Q7" s="27"/>
      <c r="R7" s="27"/>
      <c r="S7" s="27"/>
    </row>
    <row r="8" spans="1:89">
      <c r="C8" s="27"/>
      <c r="D8" s="27"/>
      <c r="E8" s="27"/>
      <c r="F8" s="27"/>
      <c r="G8" s="27"/>
      <c r="H8" s="27"/>
      <c r="I8" s="27"/>
      <c r="J8" s="27"/>
      <c r="K8" s="27"/>
      <c r="L8" s="27"/>
      <c r="M8" s="27"/>
      <c r="N8" s="27"/>
      <c r="O8" s="27"/>
      <c r="P8" s="27"/>
      <c r="Q8" s="27"/>
      <c r="R8" s="27"/>
      <c r="S8" s="27"/>
      <c r="CF8" s="27"/>
      <c r="CG8" s="27"/>
      <c r="CH8" s="27"/>
      <c r="CI8" s="27"/>
      <c r="CJ8" s="27"/>
      <c r="CK8" s="27"/>
    </row>
    <row r="9" spans="1:89">
      <c r="C9" s="27"/>
      <c r="D9" s="27"/>
      <c r="E9" s="27"/>
      <c r="F9" s="27"/>
      <c r="G9" s="27"/>
      <c r="H9" s="27"/>
      <c r="I9" s="27"/>
      <c r="J9" s="27"/>
      <c r="K9" s="27"/>
      <c r="L9" s="27"/>
      <c r="M9" s="27"/>
      <c r="N9" s="27"/>
      <c r="O9" s="27"/>
      <c r="P9" s="27"/>
      <c r="Q9" s="27"/>
      <c r="R9" s="27"/>
      <c r="S9" s="27"/>
      <c r="CF9" s="27"/>
      <c r="CG9" s="27"/>
      <c r="CH9" s="27"/>
      <c r="CI9" s="27"/>
      <c r="CJ9" s="27"/>
      <c r="CK9" s="27"/>
    </row>
    <row r="10" spans="1:89">
      <c r="C10" s="27"/>
      <c r="D10" s="27"/>
      <c r="E10" s="27"/>
      <c r="F10" s="27"/>
      <c r="G10" s="27"/>
      <c r="H10" s="27"/>
      <c r="I10" s="27"/>
      <c r="J10" s="27"/>
      <c r="K10" s="27"/>
      <c r="L10" s="27"/>
      <c r="M10" s="27"/>
      <c r="N10" s="27"/>
      <c r="O10" s="27"/>
      <c r="P10" s="27"/>
      <c r="Q10" s="27"/>
      <c r="R10" s="27"/>
      <c r="S10" s="27"/>
      <c r="CF10" s="27"/>
      <c r="CG10" s="27"/>
      <c r="CH10" s="27"/>
      <c r="CI10" s="27"/>
      <c r="CJ10" s="27"/>
      <c r="CK10" s="27"/>
    </row>
    <row r="11" spans="1:89">
      <c r="C11" s="27"/>
      <c r="D11" s="27"/>
      <c r="E11" s="27"/>
      <c r="F11" s="27"/>
      <c r="G11" s="27"/>
      <c r="H11" s="27"/>
      <c r="I11" s="27"/>
      <c r="J11" s="27"/>
      <c r="K11" s="27"/>
      <c r="L11" s="27"/>
      <c r="M11" s="27"/>
      <c r="N11" s="27"/>
      <c r="O11" s="27"/>
      <c r="P11" s="27"/>
      <c r="Q11" s="27"/>
      <c r="R11" s="27"/>
      <c r="S11" s="27"/>
      <c r="CF11" s="27"/>
      <c r="CG11" s="27"/>
      <c r="CH11" s="27"/>
      <c r="CI11" s="27"/>
      <c r="CJ11" s="27"/>
      <c r="CK11" s="27"/>
    </row>
    <row r="12" spans="1:89">
      <c r="C12" s="27"/>
      <c r="D12" s="27"/>
      <c r="E12" s="27"/>
      <c r="F12" s="27"/>
      <c r="G12" s="27"/>
      <c r="H12" s="27"/>
      <c r="I12" s="27"/>
      <c r="J12" s="27"/>
      <c r="K12" s="27"/>
      <c r="L12" s="27"/>
      <c r="M12" s="27"/>
      <c r="N12" s="27"/>
      <c r="O12" s="27"/>
      <c r="P12" s="27"/>
      <c r="Q12" s="27"/>
      <c r="R12" s="27"/>
      <c r="S12" s="27"/>
      <c r="CF12" s="27"/>
      <c r="CG12" s="27"/>
      <c r="CH12" s="27"/>
      <c r="CI12" s="27"/>
      <c r="CJ12" s="27"/>
      <c r="CK12" s="27"/>
    </row>
    <row r="13" spans="1:89">
      <c r="C13" s="27"/>
      <c r="D13" s="27"/>
      <c r="E13" s="27"/>
      <c r="F13" s="27"/>
      <c r="G13" s="27"/>
      <c r="H13" s="27"/>
      <c r="I13" s="27"/>
      <c r="J13" s="27"/>
      <c r="K13" s="27"/>
      <c r="L13" s="27"/>
      <c r="M13" s="27"/>
      <c r="N13" s="27"/>
      <c r="O13" s="27"/>
      <c r="P13" s="27"/>
      <c r="Q13" s="27"/>
      <c r="R13" s="27"/>
      <c r="S13" s="27"/>
      <c r="CF13" s="27"/>
      <c r="CG13" s="27"/>
      <c r="CH13" s="27"/>
      <c r="CI13" s="27"/>
      <c r="CJ13" s="27"/>
      <c r="CK13" s="27"/>
    </row>
    <row r="14" spans="1:89">
      <c r="C14" s="27"/>
      <c r="D14" s="27"/>
      <c r="E14" s="27"/>
      <c r="F14" s="27"/>
      <c r="G14" s="27"/>
      <c r="H14" s="27"/>
      <c r="I14" s="27"/>
      <c r="J14" s="27"/>
      <c r="K14" s="27"/>
      <c r="L14" s="27"/>
      <c r="M14" s="27"/>
      <c r="N14" s="27"/>
      <c r="O14" s="27"/>
      <c r="P14" s="27"/>
      <c r="Q14" s="27"/>
      <c r="R14" s="27"/>
      <c r="S14" s="27"/>
      <c r="CF14" s="27"/>
      <c r="CG14" s="27"/>
      <c r="CH14" s="27"/>
      <c r="CI14" s="27"/>
      <c r="CJ14" s="27"/>
      <c r="CK14" s="27"/>
    </row>
    <row r="15" spans="1:89">
      <c r="C15" s="27"/>
      <c r="D15" s="27"/>
      <c r="E15" s="27"/>
      <c r="F15" s="27"/>
      <c r="G15" s="27"/>
      <c r="H15" s="27"/>
      <c r="I15" s="27"/>
      <c r="J15" s="27"/>
      <c r="K15" s="27"/>
      <c r="L15" s="27"/>
      <c r="M15" s="27"/>
      <c r="N15" s="27"/>
      <c r="O15" s="27"/>
      <c r="P15" s="27"/>
      <c r="Q15" s="27"/>
      <c r="R15" s="27"/>
      <c r="S15" s="27"/>
      <c r="CF15" s="27"/>
      <c r="CG15" s="27"/>
      <c r="CH15" s="27"/>
      <c r="CI15" s="27"/>
      <c r="CJ15" s="27"/>
      <c r="CK15" s="27"/>
    </row>
    <row r="16" spans="1:89">
      <c r="C16" s="27"/>
      <c r="D16" s="27"/>
      <c r="E16" s="27"/>
      <c r="F16" s="27"/>
      <c r="G16" s="27"/>
      <c r="H16" s="27"/>
      <c r="I16" s="27"/>
      <c r="J16" s="27"/>
      <c r="K16" s="27"/>
      <c r="L16" s="27"/>
      <c r="M16" s="27"/>
      <c r="N16" s="27"/>
      <c r="O16" s="27"/>
      <c r="P16" s="27"/>
      <c r="Q16" s="27"/>
      <c r="R16" s="27"/>
      <c r="S16" s="27"/>
      <c r="CF16" s="27"/>
      <c r="CG16" s="27"/>
      <c r="CH16" s="27"/>
      <c r="CI16" s="27"/>
      <c r="CJ16" s="27"/>
      <c r="CK16" s="27"/>
    </row>
    <row r="17" spans="3:89">
      <c r="C17" s="27"/>
      <c r="D17" s="27"/>
      <c r="E17" s="27"/>
      <c r="F17" s="27"/>
      <c r="G17" s="27"/>
      <c r="H17" s="27"/>
      <c r="I17" s="27"/>
      <c r="J17" s="27"/>
      <c r="K17" s="27"/>
      <c r="L17" s="27"/>
      <c r="M17" s="27"/>
      <c r="N17" s="27"/>
      <c r="O17" s="27"/>
      <c r="P17" s="27"/>
      <c r="Q17" s="27"/>
      <c r="R17" s="27"/>
      <c r="S17" s="27"/>
      <c r="CF17" s="27"/>
      <c r="CG17" s="27"/>
      <c r="CH17" s="27"/>
      <c r="CI17" s="27"/>
      <c r="CJ17" s="27"/>
      <c r="CK17" s="27"/>
    </row>
    <row r="18" spans="3:89">
      <c r="C18" s="27"/>
      <c r="D18" s="27"/>
      <c r="E18" s="27"/>
      <c r="F18" s="27"/>
      <c r="G18" s="27"/>
      <c r="H18" s="27"/>
      <c r="I18" s="27"/>
      <c r="J18" s="27"/>
      <c r="K18" s="27"/>
      <c r="L18" s="27"/>
      <c r="M18" s="27"/>
      <c r="N18" s="27"/>
      <c r="O18" s="27"/>
      <c r="P18" s="27"/>
      <c r="Q18" s="27"/>
      <c r="R18" s="27"/>
      <c r="S18" s="27"/>
      <c r="CF18" s="27"/>
      <c r="CG18" s="27"/>
      <c r="CH18" s="27"/>
      <c r="CI18" s="27"/>
      <c r="CJ18" s="27"/>
      <c r="CK18" s="27"/>
    </row>
    <row r="19" spans="3:89">
      <c r="C19" s="27"/>
      <c r="D19" s="27"/>
      <c r="E19" s="27"/>
      <c r="F19" s="27"/>
      <c r="G19" s="27"/>
      <c r="H19" s="27"/>
      <c r="I19" s="27"/>
      <c r="J19" s="27"/>
      <c r="K19" s="27"/>
      <c r="L19" s="27"/>
      <c r="M19" s="27"/>
      <c r="N19" s="27"/>
      <c r="O19" s="27"/>
      <c r="P19" s="27"/>
      <c r="Q19" s="27"/>
      <c r="R19" s="27"/>
      <c r="S19" s="27"/>
      <c r="CF19" s="27"/>
      <c r="CG19" s="27"/>
      <c r="CH19" s="27"/>
      <c r="CI19" s="27"/>
      <c r="CJ19" s="27"/>
      <c r="CK19" s="27"/>
    </row>
    <row r="20" spans="3:89">
      <c r="C20" s="27"/>
      <c r="D20" s="27"/>
      <c r="E20" s="27"/>
      <c r="F20" s="27"/>
      <c r="G20" s="27"/>
      <c r="H20" s="27"/>
      <c r="I20" s="27"/>
      <c r="J20" s="27"/>
      <c r="K20" s="27"/>
      <c r="L20" s="27"/>
      <c r="M20" s="27"/>
      <c r="N20" s="27"/>
      <c r="O20" s="27"/>
      <c r="P20" s="27"/>
      <c r="Q20" s="27"/>
      <c r="R20" s="27"/>
      <c r="S20" s="27"/>
      <c r="CF20" s="27"/>
      <c r="CG20" s="27"/>
      <c r="CH20" s="27"/>
      <c r="CI20" s="27"/>
      <c r="CJ20" s="27"/>
      <c r="CK20" s="27"/>
    </row>
    <row r="21" spans="3:89">
      <c r="C21" s="27"/>
      <c r="D21" s="27"/>
      <c r="E21" s="27"/>
      <c r="F21" s="27"/>
      <c r="G21" s="27"/>
      <c r="H21" s="27"/>
      <c r="I21" s="27"/>
      <c r="J21" s="27"/>
      <c r="K21" s="27"/>
      <c r="L21" s="27"/>
      <c r="M21" s="27"/>
      <c r="N21" s="27"/>
      <c r="O21" s="27"/>
      <c r="P21" s="27"/>
      <c r="Q21" s="27"/>
      <c r="R21" s="27"/>
      <c r="S21" s="27"/>
      <c r="CF21" s="27"/>
      <c r="CG21" s="27"/>
      <c r="CH21" s="27"/>
      <c r="CI21" s="27"/>
      <c r="CJ21" s="27"/>
      <c r="CK21" s="27"/>
    </row>
    <row r="22" spans="3:89">
      <c r="C22" s="27"/>
      <c r="D22" s="27"/>
      <c r="E22" s="27"/>
      <c r="F22" s="27"/>
      <c r="G22" s="27"/>
      <c r="H22" s="27"/>
      <c r="I22" s="27"/>
      <c r="J22" s="27"/>
      <c r="K22" s="27"/>
      <c r="L22" s="27"/>
      <c r="M22" s="27"/>
      <c r="N22" s="27"/>
      <c r="O22" s="27"/>
      <c r="P22" s="27"/>
      <c r="Q22" s="27"/>
      <c r="R22" s="27"/>
      <c r="S22" s="27"/>
      <c r="CF22" s="27"/>
      <c r="CG22" s="27"/>
      <c r="CH22" s="27"/>
      <c r="CI22" s="27"/>
      <c r="CJ22" s="27"/>
      <c r="CK22" s="27"/>
    </row>
    <row r="23" spans="3:89">
      <c r="C23" s="27"/>
      <c r="D23" s="27"/>
      <c r="E23" s="27"/>
      <c r="F23" s="27"/>
      <c r="G23" s="27"/>
      <c r="H23" s="27"/>
      <c r="I23" s="27"/>
      <c r="J23" s="27"/>
      <c r="K23" s="27"/>
      <c r="L23" s="27"/>
      <c r="M23" s="27"/>
      <c r="N23" s="27"/>
      <c r="O23" s="27"/>
      <c r="P23" s="27"/>
      <c r="Q23" s="27"/>
      <c r="R23" s="27"/>
      <c r="S23" s="27"/>
      <c r="CF23" s="27"/>
      <c r="CG23" s="27"/>
      <c r="CH23" s="27"/>
      <c r="CI23" s="27"/>
      <c r="CJ23" s="27"/>
      <c r="CK23" s="27"/>
    </row>
    <row r="24" spans="3:89">
      <c r="C24" s="27"/>
      <c r="D24" s="27"/>
      <c r="E24" s="27"/>
      <c r="F24" s="27"/>
      <c r="G24" s="27"/>
      <c r="H24" s="27"/>
      <c r="I24" s="27"/>
      <c r="J24" s="27"/>
      <c r="K24" s="27"/>
      <c r="L24" s="27"/>
      <c r="M24" s="27"/>
      <c r="N24" s="27"/>
      <c r="O24" s="27"/>
      <c r="P24" s="27"/>
      <c r="Q24" s="27"/>
      <c r="R24" s="27"/>
      <c r="S24" s="27"/>
      <c r="CF24" s="27"/>
      <c r="CG24" s="27"/>
      <c r="CH24" s="27"/>
      <c r="CI24" s="27"/>
      <c r="CJ24" s="27"/>
      <c r="CK24" s="27"/>
    </row>
    <row r="25" spans="3:89">
      <c r="C25" s="27"/>
      <c r="D25" s="27"/>
      <c r="E25" s="27"/>
      <c r="F25" s="27"/>
      <c r="G25" s="27"/>
      <c r="H25" s="27"/>
      <c r="I25" s="27"/>
      <c r="J25" s="27"/>
      <c r="K25" s="27"/>
      <c r="L25" s="27"/>
      <c r="M25" s="27"/>
      <c r="N25" s="27"/>
      <c r="O25" s="27"/>
      <c r="P25" s="27"/>
      <c r="Q25" s="27"/>
      <c r="R25" s="27"/>
      <c r="S25" s="27"/>
      <c r="CF25" s="27"/>
      <c r="CG25" s="27"/>
      <c r="CH25" s="27"/>
      <c r="CI25" s="27"/>
      <c r="CJ25" s="27"/>
      <c r="CK25" s="27"/>
    </row>
    <row r="26" spans="3:89">
      <c r="C26" s="27"/>
      <c r="D26" s="27"/>
      <c r="E26" s="27"/>
      <c r="F26" s="27"/>
      <c r="G26" s="27"/>
      <c r="H26" s="27"/>
      <c r="I26" s="27"/>
      <c r="J26" s="27"/>
      <c r="K26" s="27"/>
      <c r="L26" s="27"/>
      <c r="M26" s="27"/>
      <c r="N26" s="27"/>
      <c r="O26" s="27"/>
      <c r="P26" s="27"/>
      <c r="Q26" s="27"/>
      <c r="R26" s="27"/>
      <c r="S26" s="27"/>
      <c r="CF26" s="27"/>
      <c r="CG26" s="27"/>
      <c r="CH26" s="27"/>
      <c r="CI26" s="27"/>
      <c r="CJ26" s="27"/>
      <c r="CK26" s="27"/>
    </row>
    <row r="27" spans="3:89">
      <c r="C27" s="27"/>
      <c r="D27" s="27"/>
      <c r="E27" s="27"/>
      <c r="F27" s="27"/>
      <c r="G27" s="27"/>
      <c r="H27" s="27"/>
      <c r="I27" s="27"/>
      <c r="J27" s="27"/>
      <c r="K27" s="27"/>
      <c r="L27" s="27"/>
      <c r="M27" s="27"/>
      <c r="N27" s="27"/>
      <c r="O27" s="27"/>
      <c r="P27" s="27"/>
      <c r="Q27" s="27"/>
      <c r="R27" s="27"/>
      <c r="S27" s="27"/>
      <c r="CF27" s="27"/>
      <c r="CG27" s="27"/>
      <c r="CH27" s="27"/>
      <c r="CI27" s="27"/>
      <c r="CJ27" s="27"/>
      <c r="CK27" s="27"/>
    </row>
    <row r="28" spans="3:89">
      <c r="C28" s="27"/>
      <c r="D28" s="27"/>
      <c r="E28" s="27"/>
      <c r="F28" s="27"/>
      <c r="G28" s="27"/>
      <c r="H28" s="27"/>
      <c r="I28" s="27"/>
      <c r="J28" s="27"/>
      <c r="K28" s="27"/>
      <c r="L28" s="27"/>
      <c r="M28" s="27"/>
      <c r="N28" s="27"/>
      <c r="O28" s="27"/>
      <c r="P28" s="27"/>
      <c r="Q28" s="27"/>
      <c r="R28" s="27"/>
      <c r="S28" s="27"/>
      <c r="CF28" s="27"/>
      <c r="CG28" s="27"/>
      <c r="CH28" s="27"/>
      <c r="CI28" s="27"/>
      <c r="CJ28" s="27"/>
      <c r="CK28" s="27"/>
    </row>
    <row r="29" spans="3:89">
      <c r="C29" s="27"/>
      <c r="D29" s="27"/>
      <c r="E29" s="27"/>
      <c r="F29" s="27"/>
      <c r="G29" s="27"/>
      <c r="H29" s="27"/>
      <c r="I29" s="27"/>
      <c r="J29" s="27"/>
      <c r="K29" s="27"/>
      <c r="L29" s="27"/>
      <c r="M29" s="27"/>
      <c r="N29" s="27"/>
      <c r="O29" s="27"/>
      <c r="P29" s="27"/>
      <c r="Q29" s="27"/>
      <c r="R29" s="27"/>
      <c r="S29" s="27"/>
      <c r="CF29" s="27"/>
      <c r="CG29" s="27"/>
      <c r="CH29" s="27"/>
      <c r="CI29" s="27"/>
      <c r="CJ29" s="27"/>
      <c r="CK29" s="27"/>
    </row>
    <row r="30" spans="3:89">
      <c r="C30" s="27"/>
      <c r="D30" s="27"/>
      <c r="E30" s="27"/>
      <c r="F30" s="27"/>
      <c r="G30" s="27"/>
      <c r="H30" s="27"/>
      <c r="I30" s="27"/>
      <c r="J30" s="27"/>
      <c r="K30" s="27"/>
      <c r="L30" s="27"/>
      <c r="M30" s="27"/>
      <c r="N30" s="27"/>
      <c r="O30" s="27"/>
      <c r="P30" s="27"/>
      <c r="Q30" s="27"/>
      <c r="R30" s="27"/>
      <c r="S30" s="27"/>
      <c r="CF30" s="27"/>
      <c r="CG30" s="27"/>
      <c r="CH30" s="27"/>
      <c r="CI30" s="27"/>
      <c r="CJ30" s="27"/>
      <c r="CK30" s="27"/>
    </row>
    <row r="31" spans="3:89">
      <c r="C31" s="27"/>
      <c r="D31" s="27"/>
      <c r="E31" s="27"/>
      <c r="F31" s="27"/>
      <c r="G31" s="27"/>
      <c r="H31" s="27"/>
      <c r="I31" s="27"/>
      <c r="J31" s="27"/>
      <c r="K31" s="27"/>
      <c r="L31" s="27"/>
      <c r="M31" s="27"/>
      <c r="N31" s="27"/>
      <c r="O31" s="27"/>
      <c r="P31" s="27"/>
      <c r="Q31" s="27"/>
      <c r="R31" s="27"/>
      <c r="S31" s="27"/>
      <c r="CF31" s="27"/>
      <c r="CG31" s="27"/>
      <c r="CH31" s="27"/>
      <c r="CI31" s="27"/>
      <c r="CJ31" s="27"/>
      <c r="CK31" s="27"/>
    </row>
    <row r="32" spans="3:89">
      <c r="C32" s="27"/>
      <c r="D32" s="27"/>
      <c r="E32" s="27"/>
      <c r="F32" s="27"/>
      <c r="G32" s="27"/>
      <c r="H32" s="27"/>
      <c r="I32" s="27"/>
      <c r="J32" s="27"/>
      <c r="K32" s="27"/>
      <c r="L32" s="27"/>
      <c r="M32" s="27"/>
      <c r="N32" s="27"/>
      <c r="O32" s="27"/>
      <c r="P32" s="27"/>
      <c r="Q32" s="27"/>
      <c r="R32" s="27"/>
      <c r="S32" s="27"/>
      <c r="CF32" s="27"/>
      <c r="CG32" s="27"/>
      <c r="CH32" s="27"/>
      <c r="CI32" s="27"/>
      <c r="CJ32" s="27"/>
      <c r="CK32" s="27"/>
    </row>
    <row r="33" spans="3:89">
      <c r="C33" s="27"/>
      <c r="D33" s="27"/>
      <c r="E33" s="27"/>
      <c r="F33" s="27"/>
      <c r="G33" s="27"/>
      <c r="H33" s="27"/>
      <c r="I33" s="27"/>
      <c r="J33" s="27"/>
      <c r="K33" s="27"/>
      <c r="L33" s="27"/>
      <c r="M33" s="27"/>
      <c r="N33" s="27"/>
      <c r="O33" s="27"/>
      <c r="P33" s="27"/>
      <c r="Q33" s="27"/>
      <c r="R33" s="27"/>
      <c r="S33" s="27"/>
      <c r="CF33" s="27"/>
      <c r="CG33" s="27"/>
      <c r="CH33" s="27"/>
      <c r="CI33" s="27"/>
      <c r="CJ33" s="27"/>
      <c r="CK33" s="27"/>
    </row>
    <row r="34" spans="3:89">
      <c r="C34" s="27"/>
      <c r="D34" s="27"/>
      <c r="E34" s="27"/>
      <c r="F34" s="27"/>
      <c r="G34" s="27"/>
      <c r="H34" s="27"/>
      <c r="I34" s="27"/>
      <c r="J34" s="27"/>
      <c r="K34" s="27"/>
      <c r="L34" s="27"/>
      <c r="M34" s="27"/>
      <c r="N34" s="27"/>
      <c r="O34" s="27"/>
      <c r="P34" s="27"/>
      <c r="Q34" s="27"/>
      <c r="R34" s="27"/>
      <c r="S34" s="27"/>
      <c r="CF34" s="27"/>
      <c r="CG34" s="27"/>
      <c r="CH34" s="27"/>
      <c r="CI34" s="27"/>
      <c r="CJ34" s="27"/>
      <c r="CK34" s="27"/>
    </row>
    <row r="35" spans="3:89">
      <c r="C35" s="27"/>
      <c r="D35" s="27"/>
      <c r="E35" s="27"/>
      <c r="F35" s="27"/>
      <c r="G35" s="27"/>
      <c r="H35" s="27"/>
      <c r="I35" s="27"/>
      <c r="J35" s="27"/>
      <c r="K35" s="27"/>
      <c r="L35" s="27"/>
      <c r="M35" s="27"/>
      <c r="N35" s="27"/>
      <c r="O35" s="27"/>
      <c r="P35" s="27"/>
      <c r="Q35" s="27"/>
      <c r="R35" s="27"/>
      <c r="S35" s="27"/>
      <c r="CF35" s="27"/>
      <c r="CG35" s="27"/>
      <c r="CH35" s="27"/>
      <c r="CI35" s="27"/>
      <c r="CJ35" s="27"/>
      <c r="CK35" s="27"/>
    </row>
    <row r="36" spans="3:89">
      <c r="C36" s="27"/>
      <c r="D36" s="27"/>
      <c r="E36" s="27"/>
      <c r="F36" s="27"/>
      <c r="G36" s="27"/>
      <c r="H36" s="27"/>
      <c r="I36" s="27"/>
      <c r="J36" s="27"/>
      <c r="K36" s="27"/>
      <c r="L36" s="27"/>
      <c r="M36" s="27"/>
      <c r="N36" s="27"/>
      <c r="O36" s="27"/>
      <c r="P36" s="27"/>
      <c r="Q36" s="27"/>
      <c r="R36" s="27"/>
      <c r="S36" s="27"/>
    </row>
    <row r="37" spans="3:89">
      <c r="C37" s="27"/>
      <c r="D37" s="27"/>
      <c r="E37" s="27"/>
      <c r="F37" s="27"/>
      <c r="G37" s="27"/>
      <c r="H37" s="27"/>
      <c r="I37" s="27"/>
      <c r="J37" s="27"/>
      <c r="K37" s="27"/>
      <c r="L37" s="27"/>
      <c r="M37" s="27"/>
      <c r="N37" s="27"/>
      <c r="O37" s="27"/>
      <c r="P37" s="27"/>
      <c r="Q37" s="27"/>
      <c r="R37" s="27"/>
      <c r="S37" s="27"/>
    </row>
    <row r="38" spans="3:89">
      <c r="C38" s="27"/>
      <c r="D38" s="27"/>
      <c r="E38" s="27"/>
      <c r="F38" s="27"/>
      <c r="G38" s="27"/>
      <c r="H38" s="27"/>
      <c r="I38" s="27"/>
      <c r="J38" s="27"/>
      <c r="K38" s="27"/>
      <c r="L38" s="27"/>
      <c r="M38" s="27"/>
      <c r="N38" s="27"/>
      <c r="O38" s="27"/>
      <c r="P38" s="27"/>
      <c r="Q38" s="27"/>
      <c r="R38" s="27"/>
      <c r="S38" s="27"/>
    </row>
    <row r="39" spans="3:89">
      <c r="C39" s="27"/>
      <c r="D39" s="27"/>
      <c r="E39" s="27"/>
      <c r="F39" s="27"/>
      <c r="G39" s="27"/>
      <c r="H39" s="27"/>
      <c r="I39" s="27"/>
      <c r="J39" s="27"/>
      <c r="K39" s="27"/>
      <c r="L39" s="27"/>
      <c r="M39" s="27"/>
      <c r="N39" s="27"/>
      <c r="O39" s="27"/>
      <c r="P39" s="27"/>
      <c r="Q39" s="27"/>
      <c r="R39" s="27"/>
      <c r="S39" s="27"/>
    </row>
    <row r="40" spans="3:89">
      <c r="C40" s="27"/>
      <c r="D40" s="27"/>
      <c r="E40" s="27"/>
      <c r="F40" s="27"/>
      <c r="G40" s="27"/>
      <c r="H40" s="27"/>
      <c r="I40" s="27"/>
      <c r="J40" s="27"/>
      <c r="K40" s="27"/>
      <c r="L40" s="27"/>
      <c r="M40" s="27"/>
      <c r="N40" s="27"/>
      <c r="O40" s="27"/>
      <c r="P40" s="27"/>
      <c r="Q40" s="27"/>
      <c r="R40" s="27"/>
      <c r="S40" s="27"/>
    </row>
    <row r="41" spans="3:89">
      <c r="C41" s="27"/>
      <c r="D41" s="27"/>
      <c r="E41" s="27"/>
      <c r="F41" s="27"/>
      <c r="G41" s="27"/>
      <c r="H41" s="27"/>
      <c r="I41" s="27"/>
      <c r="J41" s="27"/>
      <c r="K41" s="27"/>
      <c r="L41" s="27"/>
      <c r="M41" s="27"/>
      <c r="N41" s="27"/>
      <c r="O41" s="27"/>
      <c r="P41" s="27"/>
      <c r="Q41" s="27"/>
      <c r="R41" s="27"/>
      <c r="S41" s="27"/>
    </row>
    <row r="42" spans="3:89">
      <c r="C42" s="27"/>
      <c r="D42" s="27"/>
      <c r="E42" s="27"/>
      <c r="F42" s="27"/>
      <c r="G42" s="27"/>
      <c r="H42" s="27"/>
      <c r="I42" s="27"/>
      <c r="J42" s="27"/>
      <c r="K42" s="27"/>
      <c r="L42" s="27"/>
      <c r="M42" s="27"/>
      <c r="N42" s="27"/>
      <c r="O42" s="27"/>
      <c r="P42" s="27"/>
      <c r="Q42" s="27"/>
      <c r="R42" s="27"/>
      <c r="S42" s="27"/>
    </row>
    <row r="43" spans="3:89">
      <c r="C43" s="27"/>
      <c r="D43" s="27"/>
      <c r="E43" s="27"/>
      <c r="F43" s="27"/>
      <c r="G43" s="27"/>
      <c r="H43" s="27"/>
      <c r="I43" s="27"/>
      <c r="J43" s="27"/>
      <c r="K43" s="27"/>
      <c r="L43" s="27"/>
      <c r="M43" s="27"/>
      <c r="N43" s="27"/>
      <c r="O43" s="27"/>
      <c r="P43" s="27"/>
      <c r="Q43" s="27"/>
      <c r="R43" s="27"/>
      <c r="S43" s="27"/>
    </row>
    <row r="44" spans="3:89">
      <c r="C44" s="27"/>
      <c r="D44" s="27"/>
      <c r="E44" s="27"/>
      <c r="F44" s="27"/>
      <c r="G44" s="27"/>
      <c r="H44" s="27"/>
      <c r="I44" s="27"/>
      <c r="J44" s="27"/>
      <c r="K44" s="27"/>
      <c r="L44" s="27"/>
      <c r="M44" s="27"/>
      <c r="N44" s="27"/>
      <c r="O44" s="27"/>
      <c r="P44" s="27"/>
      <c r="Q44" s="27"/>
      <c r="R44" s="27"/>
      <c r="S44" s="27"/>
    </row>
    <row r="45" spans="3:89">
      <c r="C45" s="27"/>
      <c r="D45" s="27"/>
      <c r="E45" s="27"/>
      <c r="F45" s="27"/>
      <c r="G45" s="27"/>
      <c r="H45" s="27"/>
      <c r="I45" s="27"/>
      <c r="J45" s="27"/>
      <c r="K45" s="27"/>
      <c r="L45" s="27"/>
      <c r="M45" s="27"/>
      <c r="N45" s="27"/>
      <c r="O45" s="27"/>
      <c r="P45" s="27"/>
      <c r="Q45" s="27"/>
      <c r="R45" s="27"/>
      <c r="S45" s="27"/>
    </row>
    <row r="46" spans="3:89">
      <c r="C46" s="27"/>
      <c r="D46" s="27"/>
      <c r="E46" s="27"/>
      <c r="F46" s="27"/>
      <c r="G46" s="27"/>
      <c r="H46" s="27"/>
      <c r="I46" s="27"/>
      <c r="J46" s="27"/>
      <c r="K46" s="27"/>
      <c r="L46" s="27"/>
      <c r="M46" s="27"/>
      <c r="N46" s="27"/>
      <c r="O46" s="27"/>
      <c r="P46" s="27"/>
      <c r="Q46" s="27"/>
      <c r="R46" s="27"/>
      <c r="S46" s="27"/>
    </row>
    <row r="47" spans="3:89">
      <c r="C47" s="27"/>
      <c r="D47" s="27"/>
      <c r="E47" s="27"/>
      <c r="F47" s="27"/>
      <c r="G47" s="27"/>
      <c r="H47" s="27"/>
      <c r="I47" s="27"/>
      <c r="J47" s="27"/>
      <c r="K47" s="27"/>
      <c r="L47" s="27"/>
      <c r="M47" s="27"/>
      <c r="N47" s="27"/>
      <c r="O47" s="27"/>
      <c r="P47" s="27"/>
      <c r="Q47" s="27"/>
      <c r="R47" s="27"/>
      <c r="S47" s="27"/>
    </row>
    <row r="48" spans="3:89">
      <c r="C48" s="27"/>
      <c r="D48" s="27"/>
      <c r="E48" s="27"/>
      <c r="F48" s="27"/>
      <c r="G48" s="27"/>
      <c r="H48" s="27"/>
      <c r="I48" s="27"/>
      <c r="J48" s="27"/>
      <c r="K48" s="27"/>
      <c r="L48" s="27"/>
      <c r="M48" s="27"/>
      <c r="N48" s="27"/>
      <c r="O48" s="27"/>
      <c r="P48" s="27"/>
      <c r="Q48" s="27"/>
      <c r="R48" s="27"/>
      <c r="S48" s="27"/>
    </row>
    <row r="49" spans="3:19">
      <c r="C49" s="27"/>
      <c r="D49" s="27"/>
      <c r="E49" s="27"/>
      <c r="F49" s="27"/>
      <c r="G49" s="27"/>
      <c r="H49" s="27"/>
      <c r="I49" s="27"/>
      <c r="J49" s="27"/>
      <c r="K49" s="27"/>
      <c r="L49" s="27"/>
      <c r="M49" s="27"/>
      <c r="N49" s="27"/>
      <c r="O49" s="27"/>
      <c r="P49" s="27"/>
      <c r="Q49" s="27"/>
      <c r="R49" s="27"/>
      <c r="S49" s="27"/>
    </row>
    <row r="50" spans="3:19">
      <c r="C50" s="27"/>
      <c r="D50" s="27"/>
      <c r="E50" s="27"/>
      <c r="F50" s="27"/>
      <c r="G50" s="27"/>
      <c r="H50" s="27"/>
      <c r="I50" s="27"/>
      <c r="J50" s="27"/>
      <c r="K50" s="27"/>
      <c r="L50" s="27"/>
      <c r="M50" s="27"/>
      <c r="N50" s="27"/>
      <c r="O50" s="27"/>
      <c r="P50" s="27"/>
      <c r="Q50" s="27"/>
      <c r="R50" s="27"/>
      <c r="S50" s="27"/>
    </row>
    <row r="51" spans="3:19">
      <c r="C51" s="27"/>
      <c r="D51" s="27"/>
      <c r="E51" s="27"/>
      <c r="F51" s="27"/>
      <c r="G51" s="27"/>
      <c r="H51" s="27"/>
      <c r="I51" s="27"/>
      <c r="J51" s="27"/>
      <c r="K51" s="27"/>
      <c r="L51" s="27"/>
      <c r="M51" s="27"/>
      <c r="N51" s="27"/>
      <c r="O51" s="27"/>
      <c r="P51" s="27"/>
      <c r="Q51" s="27"/>
      <c r="R51" s="27"/>
      <c r="S51" s="27"/>
    </row>
    <row r="52" spans="3:19">
      <c r="C52" s="27"/>
      <c r="D52" s="27"/>
      <c r="E52" s="27"/>
      <c r="F52" s="27"/>
      <c r="G52" s="27"/>
      <c r="H52" s="27"/>
      <c r="I52" s="27"/>
      <c r="J52" s="27"/>
      <c r="K52" s="27"/>
      <c r="L52" s="27"/>
      <c r="M52" s="27"/>
      <c r="N52" s="27"/>
      <c r="O52" s="27"/>
      <c r="P52" s="27"/>
      <c r="Q52" s="27"/>
      <c r="R52" s="27"/>
      <c r="S52" s="27"/>
    </row>
    <row r="53" spans="3:19">
      <c r="C53" s="27"/>
      <c r="D53" s="27"/>
      <c r="E53" s="27"/>
      <c r="F53" s="27"/>
      <c r="G53" s="27"/>
      <c r="H53" s="27"/>
      <c r="I53" s="27"/>
      <c r="J53" s="27"/>
      <c r="K53" s="27"/>
      <c r="L53" s="27"/>
      <c r="M53" s="27"/>
      <c r="N53" s="27"/>
      <c r="O53" s="27"/>
      <c r="P53" s="27"/>
      <c r="Q53" s="27"/>
      <c r="R53" s="27"/>
      <c r="S53" s="27"/>
    </row>
    <row r="54" spans="3:19">
      <c r="C54" s="27"/>
      <c r="D54" s="27"/>
      <c r="E54" s="27"/>
      <c r="F54" s="27"/>
      <c r="G54" s="27"/>
      <c r="H54" s="27"/>
      <c r="I54" s="27"/>
      <c r="J54" s="27"/>
      <c r="K54" s="27"/>
      <c r="L54" s="27"/>
      <c r="M54" s="27"/>
      <c r="N54" s="27"/>
      <c r="O54" s="27"/>
      <c r="P54" s="27"/>
      <c r="Q54" s="27"/>
      <c r="R54" s="27"/>
      <c r="S54" s="27"/>
    </row>
    <row r="55" spans="3:19">
      <c r="C55" s="27"/>
      <c r="D55" s="27"/>
      <c r="E55" s="27"/>
      <c r="F55" s="27"/>
      <c r="G55" s="27"/>
      <c r="H55" s="27"/>
      <c r="I55" s="27"/>
      <c r="J55" s="27"/>
      <c r="K55" s="27"/>
      <c r="L55" s="27"/>
      <c r="M55" s="27"/>
      <c r="N55" s="27"/>
      <c r="O55" s="27"/>
      <c r="P55" s="27"/>
      <c r="Q55" s="27"/>
      <c r="R55" s="27"/>
      <c r="S55" s="27"/>
    </row>
    <row r="56" spans="3:19">
      <c r="C56" s="27"/>
      <c r="D56" s="27"/>
      <c r="E56" s="27"/>
      <c r="F56" s="27"/>
      <c r="G56" s="27"/>
      <c r="H56" s="27"/>
      <c r="I56" s="27"/>
      <c r="J56" s="27"/>
      <c r="K56" s="27"/>
      <c r="L56" s="27"/>
      <c r="M56" s="27"/>
      <c r="N56" s="27"/>
      <c r="O56" s="27"/>
      <c r="P56" s="27"/>
      <c r="Q56" s="27"/>
      <c r="R56" s="27"/>
      <c r="S56" s="27"/>
    </row>
    <row r="57" spans="3:19">
      <c r="C57" s="27"/>
      <c r="D57" s="27"/>
      <c r="E57" s="27"/>
      <c r="F57" s="27"/>
      <c r="G57" s="27"/>
      <c r="H57" s="27"/>
      <c r="I57" s="27"/>
      <c r="J57" s="27"/>
      <c r="K57" s="27"/>
      <c r="L57" s="27"/>
      <c r="M57" s="27"/>
      <c r="N57" s="27"/>
      <c r="O57" s="27"/>
      <c r="P57" s="27"/>
      <c r="Q57" s="27"/>
      <c r="R57" s="27"/>
      <c r="S57" s="27"/>
    </row>
    <row r="58" spans="3:19">
      <c r="C58" s="27"/>
      <c r="D58" s="27"/>
      <c r="E58" s="27"/>
      <c r="F58" s="27"/>
      <c r="G58" s="27"/>
      <c r="H58" s="27"/>
      <c r="I58" s="27"/>
      <c r="J58" s="27"/>
      <c r="K58" s="27"/>
      <c r="L58" s="27"/>
      <c r="M58" s="27"/>
      <c r="N58" s="27"/>
      <c r="O58" s="27"/>
      <c r="P58" s="27"/>
      <c r="Q58" s="27"/>
      <c r="R58" s="27"/>
      <c r="S58" s="27"/>
    </row>
  </sheetData>
  <sheetProtection algorithmName="SHA-512" hashValue="82dLQutHKQMmlSj8qz9XLJLdaX5fwbnMrnJVfHntNgVpVIvKikscrq6QXjt5gnqOLYfS+Tw342K08nlxFqwMEQ==" saltValue="jJth6I0Eyx40lsBuetI26w==" spinCount="100000" sheet="1" objects="1" scenarios="1"/>
  <dataValidations count="3">
    <dataValidation type="list" allowBlank="1" showInputMessage="1" showErrorMessage="1" sqref="I5" xr:uid="{CE2F58AC-331B-4195-976D-6CF4E6AAF30E}">
      <formula1>INDIRECT($H5)</formula1>
    </dataValidation>
    <dataValidation type="list" allowBlank="1" showInputMessage="1" showErrorMessage="1" sqref="H5" xr:uid="{0DEDCCCE-5217-43DB-820C-70C216080AF3}">
      <formula1>INDIRECT($G5)</formula1>
    </dataValidation>
    <dataValidation type="list" allowBlank="1" showInputMessage="1" showErrorMessage="1" sqref="G5" xr:uid="{391BBFA5-5DF1-40BF-B71C-9A6ED0959D8A}">
      <formula1>INDIRECT($F5)</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ignoredErrors>
    <ignoredError sqref="H5" listDataValidation="1"/>
  </ignoredErrors>
  <drawing r:id="rId1"/>
  <legacyDrawing r:id="rId2"/>
  <mc:AlternateContent xmlns:mc="http://schemas.openxmlformats.org/markup-compatibility/2006">
    <mc:Choice Requires="x14">
      <controls>
        <mc:AlternateContent xmlns:mc="http://schemas.openxmlformats.org/markup-compatibility/2006">
          <mc:Choice Requires="x14">
            <control shapeId="198657" r:id="rId3" name="Button 1">
              <controlPr defaultSize="0" print="0" autoFill="0" autoPict="0" macro="[0]!Button7_Click" altText="v3 Run">
                <anchor moveWithCells="1" sizeWithCells="1">
                  <from>
                    <xdr:col>0</xdr:col>
                    <xdr:colOff>152400</xdr:colOff>
                    <xdr:row>3</xdr:row>
                    <xdr:rowOff>38100</xdr:rowOff>
                  </from>
                  <to>
                    <xdr:col>1</xdr:col>
                    <xdr:colOff>352425</xdr:colOff>
                    <xdr:row>3</xdr:row>
                    <xdr:rowOff>238125</xdr:rowOff>
                  </to>
                </anchor>
              </controlPr>
            </control>
          </mc:Choice>
        </mc:AlternateContent>
        <mc:AlternateContent xmlns:mc="http://schemas.openxmlformats.org/markup-compatibility/2006">
          <mc:Choice Requires="x14">
            <control shapeId="198658" r:id="rId4" name="Button 2">
              <controlPr defaultSize="0" print="0" autoFill="0" autoPict="0" macro="[0]!Button307_Click">
                <anchor moveWithCells="1" sizeWithCells="1">
                  <from>
                    <xdr:col>1</xdr:col>
                    <xdr:colOff>171450</xdr:colOff>
                    <xdr:row>0</xdr:row>
                    <xdr:rowOff>800100</xdr:rowOff>
                  </from>
                  <to>
                    <xdr:col>1</xdr:col>
                    <xdr:colOff>495300</xdr:colOff>
                    <xdr:row>0</xdr:row>
                    <xdr:rowOff>1028700</xdr:rowOff>
                  </to>
                </anchor>
              </controlPr>
            </control>
          </mc:Choice>
        </mc:AlternateContent>
        <mc:AlternateContent xmlns:mc="http://schemas.openxmlformats.org/markup-compatibility/2006">
          <mc:Choice Requires="x14">
            <control shapeId="198659" r:id="rId5" name="Button 3">
              <controlPr defaultSize="0" print="0" autoFill="0" autoPict="0" macro="[0]!Button308_Click">
                <anchor moveWithCells="1" sizeWithCells="1">
                  <from>
                    <xdr:col>1</xdr:col>
                    <xdr:colOff>552450</xdr:colOff>
                    <xdr:row>0</xdr:row>
                    <xdr:rowOff>800100</xdr:rowOff>
                  </from>
                  <to>
                    <xdr:col>2</xdr:col>
                    <xdr:colOff>257175</xdr:colOff>
                    <xdr:row>0</xdr:row>
                    <xdr:rowOff>1028700</xdr:rowOff>
                  </to>
                </anchor>
              </controlPr>
            </control>
          </mc:Choice>
        </mc:AlternateContent>
        <mc:AlternateContent xmlns:mc="http://schemas.openxmlformats.org/markup-compatibility/2006">
          <mc:Choice Requires="x14">
            <control shapeId="198660" r:id="rId6" name="Button 4">
              <controlPr defaultSize="0" print="0" autoFill="0" autoPict="0" macro="[0]!Button306_Click">
                <anchor moveWithCells="1" sizeWithCells="1">
                  <from>
                    <xdr:col>2</xdr:col>
                    <xdr:colOff>304800</xdr:colOff>
                    <xdr:row>0</xdr:row>
                    <xdr:rowOff>800100</xdr:rowOff>
                  </from>
                  <to>
                    <xdr:col>2</xdr:col>
                    <xdr:colOff>857250</xdr:colOff>
                    <xdr:row>0</xdr:row>
                    <xdr:rowOff>1028700</xdr:rowOff>
                  </to>
                </anchor>
              </controlPr>
            </control>
          </mc:Choice>
        </mc:AlternateContent>
        <mc:AlternateContent xmlns:mc="http://schemas.openxmlformats.org/markup-compatibility/2006">
          <mc:Choice Requires="x14">
            <control shapeId="198661" r:id="rId7" name="Button 5">
              <controlPr defaultSize="0" print="0" autoFill="0" autoPict="0" macro="[0]!Button305_Click">
                <anchor moveWithCells="1" sizeWithCells="1">
                  <from>
                    <xdr:col>0</xdr:col>
                    <xdr:colOff>171450</xdr:colOff>
                    <xdr:row>0</xdr:row>
                    <xdr:rowOff>800100</xdr:rowOff>
                  </from>
                  <to>
                    <xdr:col>1</xdr:col>
                    <xdr:colOff>123825</xdr:colOff>
                    <xdr:row>0</xdr:row>
                    <xdr:rowOff>1028700</xdr:rowOff>
                  </to>
                </anchor>
              </controlPr>
            </control>
          </mc:Choice>
        </mc:AlternateContent>
        <mc:AlternateContent xmlns:mc="http://schemas.openxmlformats.org/markup-compatibility/2006">
          <mc:Choice Requires="x14">
            <control shapeId="198662" r:id="rId8" name="Button 6">
              <controlPr defaultSize="0" print="0" autoFill="0" autoPict="0" macro="[0]!Button309_Click">
                <anchor moveWithCells="1" sizeWithCells="1">
                  <from>
                    <xdr:col>2</xdr:col>
                    <xdr:colOff>914400</xdr:colOff>
                    <xdr:row>0</xdr:row>
                    <xdr:rowOff>800100</xdr:rowOff>
                  </from>
                  <to>
                    <xdr:col>2</xdr:col>
                    <xdr:colOff>1257300</xdr:colOff>
                    <xdr:row>0</xdr:row>
                    <xdr:rowOff>1028700</xdr:rowOff>
                  </to>
                </anchor>
              </controlPr>
            </control>
          </mc:Choice>
        </mc:AlternateContent>
        <mc:AlternateContent xmlns:mc="http://schemas.openxmlformats.org/markup-compatibility/2006">
          <mc:Choice Requires="x14">
            <control shapeId="198663" r:id="rId9" name="Button 7">
              <controlPr defaultSize="0" print="0" autoFill="0" autoPict="0" macro="[0]!Button310_Click">
                <anchor moveWithCells="1" sizeWithCells="1">
                  <from>
                    <xdr:col>2</xdr:col>
                    <xdr:colOff>1304925</xdr:colOff>
                    <xdr:row>0</xdr:row>
                    <xdr:rowOff>800100</xdr:rowOff>
                  </from>
                  <to>
                    <xdr:col>3</xdr:col>
                    <xdr:colOff>742950</xdr:colOff>
                    <xdr:row>0</xdr:row>
                    <xdr:rowOff>1028700</xdr:rowOff>
                  </to>
                </anchor>
              </controlPr>
            </control>
          </mc:Choice>
        </mc:AlternateContent>
        <mc:AlternateContent xmlns:mc="http://schemas.openxmlformats.org/markup-compatibility/2006">
          <mc:Choice Requires="x14">
            <control shapeId="198664" r:id="rId10" name="Button 8">
              <controlPr defaultSize="0" print="0" autoFill="0" autoPict="0" macro="[0]!Button311_Click">
                <anchor moveWithCells="1" sizeWithCells="1">
                  <from>
                    <xdr:col>3</xdr:col>
                    <xdr:colOff>790575</xdr:colOff>
                    <xdr:row>0</xdr:row>
                    <xdr:rowOff>800100</xdr:rowOff>
                  </from>
                  <to>
                    <xdr:col>4</xdr:col>
                    <xdr:colOff>28575</xdr:colOff>
                    <xdr:row>0</xdr:row>
                    <xdr:rowOff>1028700</xdr:rowOff>
                  </to>
                </anchor>
              </controlPr>
            </control>
          </mc:Choice>
        </mc:AlternateContent>
        <mc:AlternateContent xmlns:mc="http://schemas.openxmlformats.org/markup-compatibility/2006">
          <mc:Choice Requires="x14">
            <control shapeId="198665" r:id="rId11" name="Button 9">
              <controlPr defaultSize="0" print="0" autoFill="0" autoPict="0" macro="[0]!Button312_Click">
                <anchor moveWithCells="1" sizeWithCells="1">
                  <from>
                    <xdr:col>4</xdr:col>
                    <xdr:colOff>57150</xdr:colOff>
                    <xdr:row>0</xdr:row>
                    <xdr:rowOff>800100</xdr:rowOff>
                  </from>
                  <to>
                    <xdr:col>4</xdr:col>
                    <xdr:colOff>542925</xdr:colOff>
                    <xdr:row>0</xdr:row>
                    <xdr:rowOff>1028700</xdr:rowOff>
                  </to>
                </anchor>
              </controlPr>
            </control>
          </mc:Choice>
        </mc:AlternateContent>
        <mc:AlternateContent xmlns:mc="http://schemas.openxmlformats.org/markup-compatibility/2006">
          <mc:Choice Requires="x14">
            <control shapeId="198666" r:id="rId12" name="Button 10">
              <controlPr defaultSize="0" print="0" autoFill="0" autoPict="0" macro="[0]!Button313_Click">
                <anchor moveWithCells="1" sizeWithCells="1">
                  <from>
                    <xdr:col>4</xdr:col>
                    <xdr:colOff>571500</xdr:colOff>
                    <xdr:row>0</xdr:row>
                    <xdr:rowOff>800100</xdr:rowOff>
                  </from>
                  <to>
                    <xdr:col>4</xdr:col>
                    <xdr:colOff>1038225</xdr:colOff>
                    <xdr:row>0</xdr:row>
                    <xdr:rowOff>1028700</xdr:rowOff>
                  </to>
                </anchor>
              </controlPr>
            </control>
          </mc:Choice>
        </mc:AlternateContent>
        <mc:AlternateContent xmlns:mc="http://schemas.openxmlformats.org/markup-compatibility/2006">
          <mc:Choice Requires="x14">
            <control shapeId="198667" r:id="rId13" name="Button 11">
              <controlPr defaultSize="0" print="0" autoFill="0" autoPict="0" macro="[0]!Button314_Click">
                <anchor moveWithCells="1" sizeWithCells="1">
                  <from>
                    <xdr:col>4</xdr:col>
                    <xdr:colOff>1066800</xdr:colOff>
                    <xdr:row>0</xdr:row>
                    <xdr:rowOff>800100</xdr:rowOff>
                  </from>
                  <to>
                    <xdr:col>5</xdr:col>
                    <xdr:colOff>276225</xdr:colOff>
                    <xdr:row>0</xdr:row>
                    <xdr:rowOff>1028700</xdr:rowOff>
                  </to>
                </anchor>
              </controlPr>
            </control>
          </mc:Choice>
        </mc:AlternateContent>
        <mc:AlternateContent xmlns:mc="http://schemas.openxmlformats.org/markup-compatibility/2006">
          <mc:Choice Requires="x14">
            <control shapeId="198668" r:id="rId14" name="Button 12">
              <controlPr defaultSize="0" print="0" autoFill="0" autoPict="0" macro="[0]!Button315_Click">
                <anchor moveWithCells="1" sizeWithCells="1">
                  <from>
                    <xdr:col>5</xdr:col>
                    <xdr:colOff>304800</xdr:colOff>
                    <xdr:row>0</xdr:row>
                    <xdr:rowOff>800100</xdr:rowOff>
                  </from>
                  <to>
                    <xdr:col>5</xdr:col>
                    <xdr:colOff>1466850</xdr:colOff>
                    <xdr:row>0</xdr:row>
                    <xdr:rowOff>1028700</xdr:rowOff>
                  </to>
                </anchor>
              </controlPr>
            </control>
          </mc:Choice>
        </mc:AlternateContent>
        <mc:AlternateContent xmlns:mc="http://schemas.openxmlformats.org/markup-compatibility/2006">
          <mc:Choice Requires="x14">
            <control shapeId="198669" r:id="rId15" name="Button 13">
              <controlPr defaultSize="0" print="0" autoFill="0" autoPict="0" macro="[0]!Button316_Click">
                <anchor moveWithCells="1" sizeWithCells="1">
                  <from>
                    <xdr:col>5</xdr:col>
                    <xdr:colOff>1495425</xdr:colOff>
                    <xdr:row>0</xdr:row>
                    <xdr:rowOff>800100</xdr:rowOff>
                  </from>
                  <to>
                    <xdr:col>6</xdr:col>
                    <xdr:colOff>400050</xdr:colOff>
                    <xdr:row>0</xdr:row>
                    <xdr:rowOff>1028700</xdr:rowOff>
                  </to>
                </anchor>
              </controlPr>
            </control>
          </mc:Choice>
        </mc:AlternateContent>
        <mc:AlternateContent xmlns:mc="http://schemas.openxmlformats.org/markup-compatibility/2006">
          <mc:Choice Requires="x14">
            <control shapeId="198670" r:id="rId16" name="Button 14">
              <controlPr defaultSize="0" print="0" autoFill="0" autoPict="0" macro="[0]!Button317_Click">
                <anchor moveWithCells="1" sizeWithCells="1">
                  <from>
                    <xdr:col>0</xdr:col>
                    <xdr:colOff>476250</xdr:colOff>
                    <xdr:row>0</xdr:row>
                    <xdr:rowOff>504825</xdr:rowOff>
                  </from>
                  <to>
                    <xdr:col>2</xdr:col>
                    <xdr:colOff>752475</xdr:colOff>
                    <xdr:row>0</xdr:row>
                    <xdr:rowOff>742950</xdr:rowOff>
                  </to>
                </anchor>
              </controlPr>
            </control>
          </mc:Choice>
        </mc:AlternateContent>
        <mc:AlternateContent xmlns:mc="http://schemas.openxmlformats.org/markup-compatibility/2006">
          <mc:Choice Requires="x14">
            <control shapeId="198671" r:id="rId17" name="Button 15">
              <controlPr defaultSize="0" print="0" autoFill="0" autoPict="0" macro="[0]!Button318_Click">
                <anchor moveWithCells="1" sizeWithCells="1">
                  <from>
                    <xdr:col>0</xdr:col>
                    <xdr:colOff>457200</xdr:colOff>
                    <xdr:row>0</xdr:row>
                    <xdr:rowOff>1066800</xdr:rowOff>
                  </from>
                  <to>
                    <xdr:col>2</xdr:col>
                    <xdr:colOff>733425</xdr:colOff>
                    <xdr:row>0</xdr:row>
                    <xdr:rowOff>1304925</xdr:rowOff>
                  </to>
                </anchor>
              </controlPr>
            </control>
          </mc:Choice>
        </mc:AlternateContent>
        <mc:AlternateContent xmlns:mc="http://schemas.openxmlformats.org/markup-compatibility/2006">
          <mc:Choice Requires="x14">
            <control shapeId="198672" r:id="rId18" name="Button 16">
              <controlPr defaultSize="0" print="0" autoFill="0" autoPict="0" macro="[0]!Button301_Click">
                <anchor moveWithCells="1" sizeWithCells="1">
                  <from>
                    <xdr:col>4</xdr:col>
                    <xdr:colOff>390525</xdr:colOff>
                    <xdr:row>0</xdr:row>
                    <xdr:rowOff>523875</xdr:rowOff>
                  </from>
                  <to>
                    <xdr:col>4</xdr:col>
                    <xdr:colOff>809625</xdr:colOff>
                    <xdr:row>0</xdr:row>
                    <xdr:rowOff>742950</xdr:rowOff>
                  </to>
                </anchor>
              </controlPr>
            </control>
          </mc:Choice>
        </mc:AlternateContent>
        <mc:AlternateContent xmlns:mc="http://schemas.openxmlformats.org/markup-compatibility/2006">
          <mc:Choice Requires="x14">
            <control shapeId="198673" r:id="rId19" name="Button 17">
              <controlPr defaultSize="0" print="0" autoFill="0" autoPict="0" macro="[0]!Button302_Click">
                <anchor moveWithCells="1" sizeWithCells="1">
                  <from>
                    <xdr:col>4</xdr:col>
                    <xdr:colOff>857250</xdr:colOff>
                    <xdr:row>0</xdr:row>
                    <xdr:rowOff>523875</xdr:rowOff>
                  </from>
                  <to>
                    <xdr:col>5</xdr:col>
                    <xdr:colOff>371475</xdr:colOff>
                    <xdr:row>0</xdr:row>
                    <xdr:rowOff>742950</xdr:rowOff>
                  </to>
                </anchor>
              </controlPr>
            </control>
          </mc:Choice>
        </mc:AlternateContent>
        <mc:AlternateContent xmlns:mc="http://schemas.openxmlformats.org/markup-compatibility/2006">
          <mc:Choice Requires="x14">
            <control shapeId="198674" r:id="rId20" name="Button 18">
              <controlPr defaultSize="0" print="0" autoFill="0" autoPict="0" macro="[0]!Button303_Click">
                <anchor moveWithCells="1" sizeWithCells="1">
                  <from>
                    <xdr:col>5</xdr:col>
                    <xdr:colOff>409575</xdr:colOff>
                    <xdr:row>0</xdr:row>
                    <xdr:rowOff>523875</xdr:rowOff>
                  </from>
                  <to>
                    <xdr:col>5</xdr:col>
                    <xdr:colOff>1104900</xdr:colOff>
                    <xdr:row>0</xdr:row>
                    <xdr:rowOff>742950</xdr:rowOff>
                  </to>
                </anchor>
              </controlPr>
            </control>
          </mc:Choice>
        </mc:AlternateContent>
        <mc:AlternateContent xmlns:mc="http://schemas.openxmlformats.org/markup-compatibility/2006">
          <mc:Choice Requires="x14">
            <control shapeId="198675" r:id="rId21" name="Button 19">
              <controlPr defaultSize="0" print="0" autoFill="0" autoPict="0" macro="[0]!Button304_Click">
                <anchor moveWithCells="1" sizeWithCells="1">
                  <from>
                    <xdr:col>5</xdr:col>
                    <xdr:colOff>1162050</xdr:colOff>
                    <xdr:row>0</xdr:row>
                    <xdr:rowOff>523875</xdr:rowOff>
                  </from>
                  <to>
                    <xdr:col>6</xdr:col>
                    <xdr:colOff>390525</xdr:colOff>
                    <xdr:row>0</xdr:row>
                    <xdr:rowOff>742950</xdr:rowOff>
                  </to>
                </anchor>
              </controlPr>
            </control>
          </mc:Choice>
        </mc:AlternateContent>
        <mc:AlternateContent xmlns:mc="http://schemas.openxmlformats.org/markup-compatibility/2006">
          <mc:Choice Requires="x14">
            <control shapeId="198676" r:id="rId22" name="Button 20">
              <controlPr defaultSize="0" print="0" autoFill="0" autoPict="0" macro="[0]!Button319_Click">
                <anchor moveWithCells="1" sizeWithCells="1">
                  <from>
                    <xdr:col>6</xdr:col>
                    <xdr:colOff>419100</xdr:colOff>
                    <xdr:row>0</xdr:row>
                    <xdr:rowOff>800100</xdr:rowOff>
                  </from>
                  <to>
                    <xdr:col>6</xdr:col>
                    <xdr:colOff>1362075</xdr:colOff>
                    <xdr:row>0</xdr:row>
                    <xdr:rowOff>1028700</xdr:rowOff>
                  </to>
                </anchor>
              </controlPr>
            </control>
          </mc:Choice>
        </mc:AlternateContent>
        <mc:AlternateContent xmlns:mc="http://schemas.openxmlformats.org/markup-compatibility/2006">
          <mc:Choice Requires="x14">
            <control shapeId="198677" r:id="rId23" name="Button 21">
              <controlPr defaultSize="0" print="0" autoFill="0" autoPict="0" macro="[0]!RectangleRoundedCorners9_Click">
                <anchor moveWithCells="1" sizeWithCells="1">
                  <from>
                    <xdr:col>6</xdr:col>
                    <xdr:colOff>438150</xdr:colOff>
                    <xdr:row>0</xdr:row>
                    <xdr:rowOff>523875</xdr:rowOff>
                  </from>
                  <to>
                    <xdr:col>6</xdr:col>
                    <xdr:colOff>1962150</xdr:colOff>
                    <xdr:row>0</xdr:row>
                    <xdr:rowOff>733425</xdr:rowOff>
                  </to>
                </anchor>
              </controlPr>
            </control>
          </mc:Choice>
        </mc:AlternateContent>
      </controls>
    </mc:Choice>
  </mc:AlternateContent>
  <tableParts count="1">
    <tablePart r:id="rId24"/>
  </tableParts>
  <extLst>
    <ext xmlns:x14="http://schemas.microsoft.com/office/spreadsheetml/2009/9/main" uri="{CCE6A557-97BC-4b89-ADB6-D9C93CAAB3DF}">
      <x14:dataValidations xmlns:xm="http://schemas.microsoft.com/office/excel/2006/main" count="1">
        <x14:dataValidation type="list" allowBlank="1" showInputMessage="1" showErrorMessage="1" xr:uid="{044614F1-6733-4355-9341-F58674FA4FD2}">
          <x14:formula1>
            <xm:f>Variables!$H$3:$H$4</xm:f>
          </x14:formula1>
          <xm:sqref>F5</xm:sqref>
        </x14:dataValidation>
      </x14:dataValidations>
    </ext>
  </extLst>
</worksheet>
</file>

<file path=xl/worksheets/sheet4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B00-000000000000}">
  <sheetPr codeName="Sheet48">
    <tabColor rgb="FF0070C0"/>
  </sheetPr>
  <dimension ref="A1:CE204"/>
  <sheetViews>
    <sheetView showRowColHeaders="0" zoomScale="80" zoomScaleNormal="80" workbookViewId="0">
      <selection activeCell="E8" sqref="E8"/>
    </sheetView>
  </sheetViews>
  <sheetFormatPr defaultColWidth="9.140625" defaultRowHeight="15"/>
  <cols>
    <col min="1" max="2" width="9.140625" style="27"/>
    <col min="3" max="3" width="16" style="68" customWidth="1"/>
    <col min="4" max="4" width="24.7109375" style="68" customWidth="1"/>
    <col min="5" max="5" width="22.7109375" style="68" customWidth="1"/>
    <col min="6" max="6" width="18.140625" style="68" customWidth="1"/>
    <col min="7" max="7" width="19.7109375" style="68" customWidth="1"/>
    <col min="8" max="8" width="18" style="68" customWidth="1"/>
    <col min="9" max="9" width="15.5703125" style="68" customWidth="1"/>
    <col min="10" max="10" width="34.85546875" style="68" customWidth="1"/>
    <col min="11" max="11" width="12.85546875" style="68" customWidth="1"/>
    <col min="12" max="12" width="18.140625" style="68" customWidth="1"/>
    <col min="13" max="13" width="15.42578125" style="68" customWidth="1"/>
    <col min="14" max="14" width="9.140625" style="68"/>
    <col min="15" max="15" width="13.28515625" style="68" customWidth="1"/>
    <col min="16" max="16" width="11.42578125" style="68" customWidth="1"/>
    <col min="17" max="17" width="19" style="68" customWidth="1"/>
    <col min="18" max="18" width="11.28515625" style="68" customWidth="1"/>
    <col min="19" max="19" width="16.140625" style="68" customWidth="1"/>
    <col min="20" max="83" width="9.140625" style="27"/>
    <col min="84" max="16384" width="9.140625" style="68"/>
  </cols>
  <sheetData>
    <row r="1" spans="1:20" s="27" customFormat="1" ht="120" customHeight="1">
      <c r="C1" s="51"/>
      <c r="D1" s="387"/>
      <c r="E1" s="387"/>
    </row>
    <row r="2" spans="1:20" s="27" customFormat="1">
      <c r="A2" s="414" t="s">
        <v>861</v>
      </c>
      <c r="B2" s="181"/>
      <c r="C2" s="182"/>
      <c r="D2" s="183"/>
    </row>
    <row r="3" spans="1:20" s="27" customFormat="1"/>
    <row r="4" spans="1:20" s="255" customFormat="1" ht="48.75" customHeight="1">
      <c r="C4" s="253" t="s">
        <v>61</v>
      </c>
      <c r="D4" s="253" t="s">
        <v>30</v>
      </c>
      <c r="E4" s="253" t="s">
        <v>100</v>
      </c>
      <c r="F4" s="253" t="s">
        <v>62</v>
      </c>
      <c r="G4" s="253" t="s">
        <v>42</v>
      </c>
      <c r="H4" s="253" t="s">
        <v>43</v>
      </c>
      <c r="I4" s="253" t="s">
        <v>63</v>
      </c>
      <c r="J4" s="253" t="s">
        <v>48</v>
      </c>
      <c r="K4" s="253" t="s">
        <v>72</v>
      </c>
      <c r="L4" s="253" t="s">
        <v>67</v>
      </c>
      <c r="M4" s="252" t="s">
        <v>862</v>
      </c>
      <c r="N4" s="252" t="s">
        <v>82</v>
      </c>
      <c r="O4" s="253" t="s">
        <v>65</v>
      </c>
      <c r="P4" s="253" t="s">
        <v>101</v>
      </c>
      <c r="Q4" s="253" t="s">
        <v>77</v>
      </c>
      <c r="R4" s="253" t="s">
        <v>102</v>
      </c>
      <c r="S4" s="253" t="s">
        <v>103</v>
      </c>
      <c r="T4" s="253" t="s">
        <v>104</v>
      </c>
    </row>
    <row r="5" spans="1:20" s="27" customFormat="1">
      <c r="A5" s="80" t="str">
        <f>$C5&amp;F5&amp;J5</f>
        <v/>
      </c>
      <c r="C5"/>
      <c r="D5"/>
      <c r="E5" s="151"/>
      <c r="F5"/>
      <c r="G5"/>
      <c r="H5"/>
      <c r="I5"/>
      <c r="J5"/>
      <c r="K5"/>
      <c r="L5"/>
      <c r="M5" s="234"/>
      <c r="N5" s="118"/>
      <c r="O5" s="68" t="str">
        <f>IFERROR(VLOOKUP(TRACTest539244[[#This Row],[Substance]],SubstancesW!$B$6:$U$178,SubstancesW!$L$4,FALSE),"")</f>
        <v/>
      </c>
      <c r="P5" s="68" t="str">
        <f>IF(ISNUMBER(TRACTest539244[[#This Row],[Annual Average Background conc (ug/l)]]),IFERROR(IF(TRACTest539244[[#This Row],[Sewer factor (%)]]=0,((TRACTest539244[[#This Row],[Mean effluent flow rate (m3/s)]]*TRACTest539244[[#This Row],[Release conc (ug/l)]])/(TRACTest539244[[#This Row],[Annual EQS (ug/l)]]-TRACTest539244[[#This Row],[Annual Average Background conc (ug/l)]])),IF(TRACTest539244[[#This Row],[Sewer factor (%)]]&gt;0,((TRACTest539244[[#This Row],[Mean effluent flow rate (m3/s)]]*(TRACTest539244[[#This Row],[Release conc (ug/l)]]*(1-TRACTest539244[[#This Row],[Sewer factor (%)]])))/(TRACTest539244[[#This Row],[Annual EQS (ug/l)]]-TRACTest539244[[#This Row],[Annual Average Background conc (ug/l)]])),"error in sewer factor")),""),"")</f>
        <v/>
      </c>
      <c r="Q5" s="68" t="str">
        <f>IFERROR(VLOOKUP(TRACTest539244[[#This Row],[Substance]],SubstancesW!$B$6:$U$168,SubstancesW!$M$4,FALSE),"N/A")</f>
        <v>N/A</v>
      </c>
      <c r="R5" s="68" t="str">
        <f>IFERROR(IF(TRACTest539244[[#This Row],[Sewer factor (%)]]=0,((TRACTest539244[[#This Row],[Max effluent flow rate (m3/s)]]*TRACTest539244[[#This Row],[Max release conc (ug/l)]])/(SUBSTITUTE(SUBSTITUTE(SUBSTITUTE(TRACTest539244[[#This Row],[MAC EQS (ug/l)]]," (bioavailable)","")," (PNEC)","")," (95th %ile)","")-TRACTest539244[[#This Row],[Annual Average Background conc (ug/l)]])),IF(TRACTest539244[[#This Row],[Sewer factor (%)]]&gt;0,((TRACTest539244[[#This Row],[Max effluent flow rate (m3/s)]]*(TRACTest539244[[#This Row],[Max release conc (ug/l)]]*(1-TRACTest539244[[#This Row],[Sewer factor (%)]])))/(SUBSTITUTE(SUBSTITUTE(SUBSTITUTE(TRACTest539244[[#This Row],[MAC EQS (ug/l)]]," (bioavailable)","")," (PNEC)","")," (95th %ile)","")-TRACTest539244[[#This Row],[Annual Average Background conc (ug/l)]])),"error in sewer factor")),"")</f>
        <v/>
      </c>
      <c r="S5" s="68" t="str">
        <f>IF(ISNUMBER(TRACTest539244[[#This Row],[TRaC water release depth (m)]]),(IF(TRACTest539244[[#This Row],[TRaC water release depth (m)]]&lt;3.5,TRACTest539244[[#This Row],[TRaC water release depth (m)]],IF(TRACTest539244[[#This Row],[TRaC water release depth (m)]]&gt;=3.5,3.5,"error in depth"))),"Please add a water release depth in the third column")</f>
        <v>Please add a water release depth in the third column</v>
      </c>
      <c r="T5" s="68" t="str">
        <f>IF(ISNUMBER(TRACTest539244[[#This Row],[EVF (annual)]]),(IF(OR(TRACTest539244[[#This Row],[EVF (max)]]&gt;TRACTest539244[[#This Row],[Allowable EVF]],TRACTest539244[[#This Row],[EVF (annual)]]&gt;TRACTest539244[[#This Row],[Allowable EVF]]),"fail",IF(OR(TRACTest539244[[#This Row],[EVF (max)]]&lt;TRACTest539244[[#This Row],[Allowable EVF]],TRACTest539244[[#This Row],[EVF (annual)]]&lt;TRACTest539244[[#This Row],[Allowable EVF]]),"pass","error"))),"N/A")</f>
        <v>N/A</v>
      </c>
    </row>
    <row r="6" spans="1:20" s="27" customFormat="1">
      <c r="A6" s="119" t="str">
        <f ca="1">CONCATENATE(INDIRECT("C"&amp;Variables!BL11),INDIRECT("F"&amp;Variables!BL11),INDIRECT("J"&amp;Variables!BL11))</f>
        <v/>
      </c>
    </row>
    <row r="7" spans="1:20" s="27" customFormat="1">
      <c r="A7" s="119" t="str">
        <f ca="1">CONCATENATE(INDIRECT("C"&amp;Variables!BL12),INDIRECT("F"&amp;Variables!BL12),INDIRECT("J"&amp;Variables!BL12))</f>
        <v/>
      </c>
    </row>
    <row r="8" spans="1:20">
      <c r="A8" s="119" t="str">
        <f ca="1">CONCATENATE(INDIRECT("C"&amp;Variables!BL13),INDIRECT("F"&amp;Variables!BL13),INDIRECT("J"&amp;Variables!BL13))</f>
        <v/>
      </c>
      <c r="C8" s="27"/>
      <c r="D8" s="27"/>
      <c r="E8" s="27"/>
      <c r="F8" s="27"/>
      <c r="G8" s="27"/>
      <c r="H8" s="27"/>
      <c r="I8" s="27"/>
      <c r="J8" s="27"/>
      <c r="K8" s="27"/>
      <c r="L8" s="27"/>
      <c r="M8" s="27"/>
      <c r="N8" s="27"/>
      <c r="O8" s="27"/>
      <c r="P8" s="27"/>
      <c r="Q8" s="27"/>
      <c r="R8" s="27"/>
      <c r="S8" s="27"/>
    </row>
    <row r="9" spans="1:20">
      <c r="A9" s="119" t="str">
        <f ca="1">CONCATENATE(INDIRECT("C"&amp;Variables!BL14),INDIRECT("F"&amp;Variables!BL14),INDIRECT("J"&amp;Variables!BL14))</f>
        <v/>
      </c>
      <c r="C9" s="27"/>
      <c r="D9" s="27"/>
      <c r="E9" s="27"/>
      <c r="F9" s="27"/>
      <c r="G9" s="27"/>
      <c r="H9" s="27"/>
      <c r="I9" s="27"/>
      <c r="J9" s="27"/>
      <c r="K9" s="27"/>
      <c r="L9" s="27"/>
      <c r="M9" s="27"/>
      <c r="N9" s="27"/>
      <c r="O9" s="27"/>
      <c r="P9" s="27"/>
      <c r="Q9" s="27"/>
      <c r="R9" s="27"/>
      <c r="S9" s="27"/>
    </row>
    <row r="10" spans="1:20">
      <c r="A10" s="119" t="str">
        <f ca="1">CONCATENATE(INDIRECT("C"&amp;Variables!BL15),INDIRECT("F"&amp;Variables!BL15),INDIRECT("J"&amp;Variables!BL15))</f>
        <v/>
      </c>
      <c r="C10" s="27"/>
      <c r="D10" s="27"/>
      <c r="E10" s="27"/>
      <c r="F10" s="27"/>
      <c r="G10" s="27"/>
      <c r="H10" s="27"/>
      <c r="I10" s="27"/>
      <c r="J10" s="27"/>
      <c r="K10" s="27"/>
      <c r="L10" s="27"/>
      <c r="M10" s="27"/>
      <c r="N10" s="27"/>
      <c r="O10" s="27"/>
      <c r="P10" s="27"/>
      <c r="Q10" s="27"/>
      <c r="R10" s="27"/>
      <c r="S10" s="27"/>
    </row>
    <row r="11" spans="1:20">
      <c r="A11" s="119" t="str">
        <f ca="1">CONCATENATE(INDIRECT("C"&amp;Variables!BL16),INDIRECT("F"&amp;Variables!BL16),INDIRECT("J"&amp;Variables!BL16))</f>
        <v/>
      </c>
      <c r="C11" s="27"/>
      <c r="D11" s="27"/>
      <c r="E11" s="27"/>
      <c r="F11" s="27"/>
      <c r="G11" s="27"/>
      <c r="H11" s="27"/>
      <c r="I11" s="27"/>
      <c r="J11" s="27"/>
      <c r="K11" s="27"/>
      <c r="L11" s="27"/>
      <c r="M11" s="27"/>
      <c r="N11" s="27"/>
      <c r="O11" s="27"/>
      <c r="P11" s="27"/>
      <c r="Q11" s="27"/>
      <c r="R11" s="27"/>
      <c r="S11" s="27"/>
    </row>
    <row r="12" spans="1:20">
      <c r="A12" s="119" t="str">
        <f ca="1">CONCATENATE(INDIRECT("C"&amp;Variables!BL17),INDIRECT("F"&amp;Variables!BL17),INDIRECT("J"&amp;Variables!BL17))</f>
        <v/>
      </c>
      <c r="C12" s="27"/>
      <c r="D12" s="27"/>
      <c r="E12" s="27"/>
      <c r="F12" s="27"/>
      <c r="G12" s="27"/>
      <c r="H12" s="27"/>
      <c r="I12" s="27"/>
      <c r="J12" s="27"/>
      <c r="K12" s="27"/>
      <c r="L12" s="27"/>
      <c r="M12" s="27"/>
      <c r="N12" s="27"/>
      <c r="O12" s="27"/>
      <c r="P12" s="27"/>
      <c r="Q12" s="27"/>
      <c r="R12" s="27"/>
      <c r="S12" s="27"/>
    </row>
    <row r="13" spans="1:20">
      <c r="A13" s="119" t="str">
        <f ca="1">CONCATENATE(INDIRECT("C"&amp;Variables!BL18),INDIRECT("F"&amp;Variables!BL18),INDIRECT("J"&amp;Variables!BL18))</f>
        <v/>
      </c>
      <c r="C13" s="27"/>
      <c r="D13" s="27"/>
      <c r="E13" s="27"/>
      <c r="F13" s="27"/>
      <c r="G13" s="27"/>
      <c r="H13" s="27"/>
      <c r="I13" s="27"/>
      <c r="J13" s="27"/>
      <c r="K13" s="27"/>
      <c r="L13" s="27"/>
      <c r="M13" s="27"/>
      <c r="N13" s="27"/>
      <c r="O13" s="27"/>
      <c r="P13" s="27"/>
      <c r="Q13" s="27"/>
      <c r="R13" s="27"/>
      <c r="S13" s="27"/>
    </row>
    <row r="14" spans="1:20">
      <c r="A14" s="119" t="str">
        <f ca="1">CONCATENATE(INDIRECT("C"&amp;Variables!BL19),INDIRECT("F"&amp;Variables!BL19),INDIRECT("J"&amp;Variables!BL19))</f>
        <v/>
      </c>
      <c r="C14" s="27"/>
      <c r="D14" s="27"/>
      <c r="E14" s="27"/>
      <c r="F14" s="27"/>
      <c r="G14" s="27"/>
      <c r="H14" s="27"/>
      <c r="I14" s="27"/>
      <c r="J14" s="27"/>
      <c r="K14" s="27"/>
      <c r="L14" s="27"/>
      <c r="M14" s="27"/>
      <c r="N14" s="27"/>
      <c r="O14" s="27"/>
      <c r="P14" s="27"/>
      <c r="Q14" s="27"/>
      <c r="R14" s="27"/>
      <c r="S14" s="27"/>
    </row>
    <row r="15" spans="1:20">
      <c r="A15" s="119" t="str">
        <f ca="1">CONCATENATE(INDIRECT("C"&amp;Variables!BL20),INDIRECT("F"&amp;Variables!BL20),INDIRECT("J"&amp;Variables!BL20))</f>
        <v/>
      </c>
      <c r="C15" s="27"/>
      <c r="D15" s="27"/>
      <c r="E15" s="27"/>
      <c r="F15" s="27"/>
      <c r="G15" s="27"/>
      <c r="H15" s="27"/>
      <c r="I15" s="27"/>
      <c r="J15" s="27"/>
      <c r="K15" s="27"/>
      <c r="L15" s="27"/>
      <c r="M15" s="27"/>
      <c r="N15" s="27"/>
      <c r="O15" s="27"/>
      <c r="P15" s="27"/>
      <c r="Q15" s="27"/>
      <c r="R15" s="27"/>
      <c r="S15" s="27"/>
    </row>
    <row r="16" spans="1:20">
      <c r="A16" s="119" t="str">
        <f ca="1">CONCATENATE(INDIRECT("C"&amp;Variables!BL21),INDIRECT("F"&amp;Variables!BL21),INDIRECT("J"&amp;Variables!BL21))</f>
        <v/>
      </c>
      <c r="C16" s="27"/>
      <c r="D16" s="27"/>
      <c r="E16" s="27"/>
      <c r="F16" s="27"/>
      <c r="G16" s="27"/>
      <c r="H16" s="27"/>
      <c r="I16" s="27"/>
      <c r="J16" s="27"/>
      <c r="K16" s="27"/>
      <c r="L16" s="27"/>
      <c r="M16" s="27"/>
      <c r="N16" s="27"/>
      <c r="O16" s="27"/>
      <c r="P16" s="27"/>
      <c r="Q16" s="27"/>
      <c r="R16" s="27"/>
      <c r="S16" s="27"/>
    </row>
    <row r="17" spans="1:19">
      <c r="A17" s="119" t="str">
        <f ca="1">CONCATENATE(INDIRECT("C"&amp;Variables!BL22),INDIRECT("F"&amp;Variables!BL22),INDIRECT("J"&amp;Variables!BL22))</f>
        <v/>
      </c>
      <c r="C17" s="27"/>
      <c r="D17" s="27"/>
      <c r="E17" s="27"/>
      <c r="F17" s="27"/>
      <c r="G17" s="27"/>
      <c r="H17" s="27"/>
      <c r="I17" s="27"/>
      <c r="J17" s="27"/>
      <c r="K17" s="27"/>
      <c r="L17" s="27"/>
      <c r="M17" s="27"/>
      <c r="N17" s="27"/>
      <c r="O17" s="27"/>
      <c r="P17" s="27"/>
      <c r="Q17" s="27"/>
      <c r="R17" s="27"/>
      <c r="S17" s="27"/>
    </row>
    <row r="18" spans="1:19">
      <c r="A18" s="119" t="str">
        <f ca="1">CONCATENATE(INDIRECT("C"&amp;Variables!BL23),INDIRECT("F"&amp;Variables!BL23),INDIRECT("J"&amp;Variables!BL23))</f>
        <v/>
      </c>
      <c r="C18" s="27"/>
      <c r="D18" s="27"/>
      <c r="E18" s="27"/>
      <c r="F18" s="27"/>
      <c r="G18" s="27"/>
      <c r="H18" s="27"/>
      <c r="I18" s="27"/>
      <c r="J18" s="27"/>
      <c r="K18" s="27"/>
      <c r="L18" s="27"/>
      <c r="M18" s="27"/>
      <c r="N18" s="27"/>
      <c r="O18" s="27"/>
      <c r="P18" s="27"/>
      <c r="Q18" s="27"/>
      <c r="R18" s="27"/>
      <c r="S18" s="27"/>
    </row>
    <row r="19" spans="1:19">
      <c r="A19" s="119" t="str">
        <f ca="1">CONCATENATE(INDIRECT("C"&amp;Variables!BL24),INDIRECT("F"&amp;Variables!BL24),INDIRECT("J"&amp;Variables!BL24))</f>
        <v/>
      </c>
      <c r="C19" s="27"/>
      <c r="D19" s="27"/>
      <c r="E19" s="27"/>
      <c r="F19" s="27"/>
      <c r="G19" s="27"/>
      <c r="H19" s="27"/>
      <c r="I19" s="27"/>
      <c r="J19" s="27"/>
      <c r="K19" s="27"/>
      <c r="L19" s="27"/>
      <c r="M19" s="27"/>
      <c r="N19" s="27"/>
      <c r="O19" s="27"/>
      <c r="P19" s="27"/>
      <c r="Q19" s="27"/>
      <c r="R19" s="27"/>
      <c r="S19" s="27"/>
    </row>
    <row r="20" spans="1:19">
      <c r="A20" s="119" t="str">
        <f ca="1">CONCATENATE(INDIRECT("C"&amp;Variables!BL25),INDIRECT("F"&amp;Variables!BL25),INDIRECT("J"&amp;Variables!BL25))</f>
        <v/>
      </c>
      <c r="C20" s="27"/>
      <c r="D20" s="27"/>
      <c r="E20" s="27"/>
      <c r="F20" s="27"/>
      <c r="G20" s="27"/>
      <c r="H20" s="27"/>
      <c r="I20" s="27"/>
      <c r="J20" s="27"/>
      <c r="K20" s="27"/>
      <c r="L20" s="27"/>
      <c r="M20" s="27"/>
      <c r="N20" s="27"/>
      <c r="O20" s="27"/>
      <c r="P20" s="27"/>
      <c r="Q20" s="27"/>
      <c r="R20" s="27"/>
      <c r="S20" s="27"/>
    </row>
    <row r="21" spans="1:19">
      <c r="A21" s="119" t="str">
        <f ca="1">CONCATENATE(INDIRECT("C"&amp;Variables!BL26),INDIRECT("F"&amp;Variables!BL26),INDIRECT("J"&amp;Variables!BL26))</f>
        <v/>
      </c>
      <c r="C21" s="27"/>
      <c r="D21" s="27"/>
      <c r="E21" s="27"/>
      <c r="F21" s="27"/>
      <c r="G21" s="27"/>
      <c r="H21" s="27"/>
      <c r="I21" s="27"/>
      <c r="J21" s="27"/>
      <c r="K21" s="27"/>
      <c r="L21" s="27"/>
      <c r="M21" s="27"/>
      <c r="N21" s="27"/>
      <c r="O21" s="27"/>
      <c r="P21" s="27"/>
      <c r="Q21" s="27"/>
      <c r="R21" s="27"/>
      <c r="S21" s="27"/>
    </row>
    <row r="22" spans="1:19">
      <c r="A22" s="119" t="str">
        <f ca="1">CONCATENATE(INDIRECT("C"&amp;Variables!BL27),INDIRECT("F"&amp;Variables!BL27),INDIRECT("J"&amp;Variables!BL27))</f>
        <v/>
      </c>
      <c r="C22" s="27"/>
      <c r="D22" s="27"/>
      <c r="E22" s="27"/>
      <c r="F22" s="27"/>
      <c r="G22" s="27"/>
      <c r="H22" s="27"/>
      <c r="I22" s="27"/>
      <c r="J22" s="27"/>
      <c r="K22" s="27"/>
      <c r="L22" s="27"/>
      <c r="M22" s="27"/>
      <c r="N22" s="27"/>
      <c r="O22" s="27"/>
      <c r="P22" s="27"/>
      <c r="Q22" s="27"/>
      <c r="R22" s="27"/>
      <c r="S22" s="27"/>
    </row>
    <row r="23" spans="1:19">
      <c r="A23" s="119" t="str">
        <f ca="1">CONCATENATE(INDIRECT("C"&amp;Variables!BL28),INDIRECT("F"&amp;Variables!BL28),INDIRECT("J"&amp;Variables!BL28))</f>
        <v/>
      </c>
      <c r="C23" s="27"/>
      <c r="D23" s="27"/>
      <c r="E23" s="27"/>
      <c r="F23" s="27"/>
      <c r="G23" s="27"/>
      <c r="H23" s="27"/>
      <c r="I23" s="27"/>
      <c r="J23" s="27"/>
      <c r="K23" s="27"/>
      <c r="L23" s="27"/>
      <c r="M23" s="27"/>
      <c r="N23" s="27"/>
      <c r="O23" s="27"/>
      <c r="P23" s="27"/>
      <c r="Q23" s="27"/>
      <c r="R23" s="27"/>
      <c r="S23" s="27"/>
    </row>
    <row r="24" spans="1:19">
      <c r="A24" s="119" t="str">
        <f ca="1">CONCATENATE(INDIRECT("C"&amp;Variables!BL29),INDIRECT("F"&amp;Variables!BL29),INDIRECT("J"&amp;Variables!BL29))</f>
        <v/>
      </c>
      <c r="C24" s="27"/>
      <c r="D24" s="27"/>
      <c r="E24" s="27"/>
      <c r="F24" s="27"/>
      <c r="G24" s="27"/>
      <c r="H24" s="27"/>
      <c r="I24" s="27"/>
      <c r="J24" s="27"/>
      <c r="K24" s="27"/>
      <c r="L24" s="27"/>
      <c r="M24" s="27"/>
      <c r="N24" s="27"/>
      <c r="O24" s="27"/>
      <c r="P24" s="27"/>
      <c r="Q24" s="27"/>
      <c r="R24" s="27"/>
      <c r="S24" s="27"/>
    </row>
    <row r="25" spans="1:19">
      <c r="A25" s="119" t="str">
        <f ca="1">CONCATENATE(INDIRECT("C"&amp;Variables!BL30),INDIRECT("F"&amp;Variables!BL30),INDIRECT("J"&amp;Variables!BL30))</f>
        <v/>
      </c>
      <c r="C25" s="27"/>
      <c r="D25" s="27"/>
      <c r="E25" s="27"/>
      <c r="F25" s="27"/>
      <c r="G25" s="27"/>
      <c r="H25" s="27"/>
      <c r="I25" s="27"/>
      <c r="J25" s="27"/>
      <c r="K25" s="27"/>
      <c r="L25" s="27"/>
      <c r="M25" s="27"/>
      <c r="N25" s="27"/>
      <c r="O25" s="27"/>
      <c r="P25" s="27"/>
      <c r="Q25" s="27"/>
      <c r="R25" s="27"/>
      <c r="S25" s="27"/>
    </row>
    <row r="26" spans="1:19">
      <c r="A26" s="119" t="str">
        <f ca="1">CONCATENATE(INDIRECT("C"&amp;Variables!BL31),INDIRECT("F"&amp;Variables!BL31),INDIRECT("J"&amp;Variables!BL31))</f>
        <v/>
      </c>
      <c r="C26" s="27"/>
      <c r="D26" s="27"/>
      <c r="E26" s="27"/>
      <c r="F26" s="27"/>
      <c r="G26" s="27"/>
      <c r="H26" s="27"/>
      <c r="I26" s="27"/>
      <c r="J26" s="27"/>
      <c r="K26" s="27"/>
      <c r="L26" s="27"/>
      <c r="M26" s="27"/>
      <c r="N26" s="27"/>
      <c r="O26" s="27"/>
      <c r="P26" s="27"/>
      <c r="Q26" s="27"/>
      <c r="R26" s="27"/>
      <c r="S26" s="27"/>
    </row>
    <row r="27" spans="1:19">
      <c r="A27" s="119" t="str">
        <f ca="1">CONCATENATE(INDIRECT("C"&amp;Variables!BL32),INDIRECT("F"&amp;Variables!BL32),INDIRECT("J"&amp;Variables!BL32))</f>
        <v/>
      </c>
      <c r="C27" s="27"/>
      <c r="D27" s="27"/>
      <c r="E27" s="27"/>
      <c r="F27" s="27"/>
      <c r="G27" s="27"/>
      <c r="H27" s="27"/>
      <c r="I27" s="27"/>
      <c r="J27" s="27"/>
      <c r="K27" s="27"/>
      <c r="L27" s="27"/>
      <c r="M27" s="27"/>
      <c r="N27" s="27"/>
      <c r="O27" s="27"/>
      <c r="P27" s="27"/>
      <c r="Q27" s="27"/>
      <c r="R27" s="27"/>
      <c r="S27" s="27"/>
    </row>
    <row r="28" spans="1:19">
      <c r="A28" s="119" t="str">
        <f ca="1">CONCATENATE(INDIRECT("C"&amp;Variables!BL33),INDIRECT("F"&amp;Variables!BL33),INDIRECT("J"&amp;Variables!BL33))</f>
        <v/>
      </c>
      <c r="C28" s="27"/>
      <c r="D28" s="27"/>
      <c r="E28" s="27"/>
      <c r="F28" s="27"/>
      <c r="G28" s="27"/>
      <c r="H28" s="27"/>
      <c r="I28" s="27"/>
      <c r="J28" s="27"/>
      <c r="K28" s="27"/>
      <c r="L28" s="27"/>
      <c r="M28" s="27"/>
      <c r="N28" s="27"/>
      <c r="O28" s="27"/>
      <c r="P28" s="27"/>
      <c r="Q28" s="27"/>
      <c r="R28" s="27"/>
      <c r="S28" s="27"/>
    </row>
    <row r="29" spans="1:19">
      <c r="A29" s="119" t="str">
        <f ca="1">CONCATENATE(INDIRECT("C"&amp;Variables!BL34),INDIRECT("F"&amp;Variables!BL34),INDIRECT("J"&amp;Variables!BL34))</f>
        <v/>
      </c>
      <c r="C29" s="27"/>
      <c r="D29" s="27"/>
      <c r="E29" s="27"/>
      <c r="F29" s="27"/>
      <c r="G29" s="27"/>
      <c r="H29" s="27"/>
      <c r="I29" s="27"/>
      <c r="J29" s="27"/>
      <c r="K29" s="27"/>
      <c r="L29" s="27"/>
      <c r="M29" s="27"/>
      <c r="N29" s="27"/>
      <c r="O29" s="27"/>
      <c r="P29" s="27"/>
      <c r="Q29" s="27"/>
      <c r="R29" s="27"/>
      <c r="S29" s="27"/>
    </row>
    <row r="30" spans="1:19">
      <c r="A30" s="119" t="str">
        <f ca="1">CONCATENATE(INDIRECT("C"&amp;Variables!BL35),INDIRECT("F"&amp;Variables!BL35),INDIRECT("J"&amp;Variables!BL35))</f>
        <v/>
      </c>
      <c r="C30" s="27"/>
      <c r="D30" s="27"/>
      <c r="E30" s="27"/>
      <c r="F30" s="27"/>
      <c r="G30" s="27"/>
      <c r="H30" s="27"/>
      <c r="I30" s="27"/>
      <c r="J30" s="27"/>
      <c r="K30" s="27"/>
      <c r="L30" s="27"/>
      <c r="M30" s="27"/>
      <c r="N30" s="27"/>
      <c r="O30" s="27"/>
      <c r="P30" s="27"/>
      <c r="Q30" s="27"/>
      <c r="R30" s="27"/>
      <c r="S30" s="27"/>
    </row>
    <row r="31" spans="1:19">
      <c r="A31" s="119" t="str">
        <f ca="1">CONCATENATE(INDIRECT("C"&amp;Variables!BL36),INDIRECT("F"&amp;Variables!BL36),INDIRECT("J"&amp;Variables!BL36))</f>
        <v/>
      </c>
      <c r="C31" s="27"/>
      <c r="D31" s="27"/>
      <c r="E31" s="27"/>
      <c r="F31" s="27"/>
      <c r="G31" s="27"/>
      <c r="H31" s="27"/>
      <c r="I31" s="27"/>
      <c r="J31" s="27"/>
      <c r="K31" s="27"/>
      <c r="L31" s="27"/>
      <c r="M31" s="27"/>
      <c r="N31" s="27"/>
      <c r="O31" s="27"/>
      <c r="P31" s="27"/>
      <c r="Q31" s="27"/>
      <c r="R31" s="27"/>
      <c r="S31" s="27"/>
    </row>
    <row r="32" spans="1:19">
      <c r="A32" s="119" t="str">
        <f ca="1">CONCATENATE(INDIRECT("C"&amp;Variables!BL37),INDIRECT("F"&amp;Variables!BL37),INDIRECT("J"&amp;Variables!BL37))</f>
        <v/>
      </c>
      <c r="C32" s="27"/>
      <c r="D32" s="27"/>
      <c r="E32" s="27"/>
      <c r="F32" s="27"/>
      <c r="G32" s="27"/>
      <c r="H32" s="27"/>
      <c r="I32" s="27"/>
      <c r="J32" s="27"/>
      <c r="K32" s="27"/>
      <c r="L32" s="27"/>
      <c r="M32" s="27"/>
      <c r="N32" s="27"/>
      <c r="O32" s="27"/>
      <c r="P32" s="27"/>
      <c r="Q32" s="27"/>
      <c r="R32" s="27"/>
      <c r="S32" s="27"/>
    </row>
    <row r="33" spans="1:19">
      <c r="A33" s="119" t="str">
        <f ca="1">CONCATENATE(INDIRECT("C"&amp;Variables!BL38),INDIRECT("F"&amp;Variables!BL38),INDIRECT("J"&amp;Variables!BL38))</f>
        <v/>
      </c>
      <c r="C33" s="27"/>
      <c r="D33" s="27"/>
      <c r="E33" s="27"/>
      <c r="F33" s="27"/>
      <c r="G33" s="27"/>
      <c r="H33" s="27"/>
      <c r="I33" s="27"/>
      <c r="J33" s="27"/>
      <c r="K33" s="27"/>
      <c r="L33" s="27"/>
      <c r="M33" s="27"/>
      <c r="N33" s="27"/>
      <c r="O33" s="27"/>
      <c r="P33" s="27"/>
      <c r="Q33" s="27"/>
      <c r="R33" s="27"/>
      <c r="S33" s="27"/>
    </row>
    <row r="34" spans="1:19">
      <c r="A34" s="119" t="str">
        <f ca="1">CONCATENATE(INDIRECT("C"&amp;Variables!BL39),INDIRECT("F"&amp;Variables!BL39),INDIRECT("J"&amp;Variables!BL39))</f>
        <v/>
      </c>
      <c r="C34" s="27"/>
      <c r="D34" s="27"/>
      <c r="E34" s="27"/>
      <c r="F34" s="27"/>
      <c r="G34" s="27"/>
      <c r="H34" s="27"/>
      <c r="I34" s="27"/>
      <c r="J34" s="27"/>
      <c r="K34" s="27"/>
      <c r="L34" s="27"/>
      <c r="M34" s="27"/>
      <c r="N34" s="27"/>
      <c r="O34" s="27"/>
      <c r="P34" s="27"/>
      <c r="Q34" s="27"/>
      <c r="R34" s="27"/>
      <c r="S34" s="27"/>
    </row>
    <row r="35" spans="1:19">
      <c r="A35" s="119" t="str">
        <f ca="1">CONCATENATE(INDIRECT("C"&amp;Variables!BL40),INDIRECT("F"&amp;Variables!BL40),INDIRECT("J"&amp;Variables!BL40))</f>
        <v/>
      </c>
      <c r="C35" s="27"/>
      <c r="D35" s="27"/>
      <c r="E35" s="27"/>
      <c r="F35" s="27"/>
      <c r="G35" s="27"/>
      <c r="H35" s="27"/>
      <c r="I35" s="27"/>
      <c r="J35" s="27"/>
      <c r="K35" s="27"/>
      <c r="L35" s="27"/>
      <c r="M35" s="27"/>
      <c r="N35" s="27"/>
      <c r="O35" s="27"/>
      <c r="P35" s="27"/>
      <c r="Q35" s="27"/>
      <c r="R35" s="27"/>
      <c r="S35" s="27"/>
    </row>
    <row r="36" spans="1:19">
      <c r="A36" s="119" t="str">
        <f ca="1">CONCATENATE(INDIRECT("C"&amp;Variables!BL41),INDIRECT("F"&amp;Variables!BL41),INDIRECT("J"&amp;Variables!BL41))</f>
        <v/>
      </c>
      <c r="C36" s="27"/>
      <c r="D36" s="27"/>
      <c r="E36" s="27"/>
      <c r="F36" s="27"/>
      <c r="G36" s="27"/>
      <c r="H36" s="27"/>
      <c r="I36" s="27"/>
      <c r="J36" s="27"/>
      <c r="K36" s="27"/>
      <c r="L36" s="27"/>
      <c r="M36" s="27"/>
      <c r="N36" s="27"/>
      <c r="O36" s="27"/>
      <c r="P36" s="27"/>
      <c r="Q36" s="27"/>
      <c r="R36" s="27"/>
      <c r="S36" s="27"/>
    </row>
    <row r="37" spans="1:19">
      <c r="A37" s="119" t="str">
        <f ca="1">CONCATENATE(INDIRECT("C"&amp;Variables!BL42),INDIRECT("F"&amp;Variables!BL42),INDIRECT("J"&amp;Variables!BL42))</f>
        <v/>
      </c>
      <c r="C37" s="27"/>
      <c r="D37" s="27"/>
      <c r="E37" s="27"/>
      <c r="F37" s="27"/>
      <c r="G37" s="27"/>
      <c r="H37" s="27"/>
      <c r="I37" s="27"/>
      <c r="J37" s="27"/>
      <c r="K37" s="27"/>
      <c r="L37" s="27"/>
      <c r="M37" s="27"/>
      <c r="N37" s="27"/>
      <c r="O37" s="27"/>
      <c r="P37" s="27"/>
      <c r="Q37" s="27"/>
      <c r="R37" s="27"/>
      <c r="S37" s="27"/>
    </row>
    <row r="38" spans="1:19">
      <c r="A38" s="119" t="str">
        <f ca="1">CONCATENATE(INDIRECT("C"&amp;Variables!BL43),INDIRECT("F"&amp;Variables!BL43),INDIRECT("J"&amp;Variables!BL43))</f>
        <v/>
      </c>
      <c r="C38" s="27"/>
      <c r="D38" s="27"/>
      <c r="E38" s="27"/>
      <c r="F38" s="27"/>
      <c r="G38" s="27"/>
      <c r="H38" s="27"/>
      <c r="I38" s="27"/>
      <c r="J38" s="27"/>
      <c r="K38" s="27"/>
      <c r="L38" s="27"/>
      <c r="M38" s="27"/>
      <c r="N38" s="27"/>
      <c r="O38" s="27"/>
      <c r="P38" s="27"/>
      <c r="Q38" s="27"/>
      <c r="R38" s="27"/>
      <c r="S38" s="27"/>
    </row>
    <row r="39" spans="1:19">
      <c r="A39" s="119" t="str">
        <f ca="1">CONCATENATE(INDIRECT("C"&amp;Variables!BL44),INDIRECT("F"&amp;Variables!BL44),INDIRECT("J"&amp;Variables!BL44))</f>
        <v/>
      </c>
      <c r="C39" s="27"/>
      <c r="D39" s="27"/>
      <c r="E39" s="27"/>
      <c r="F39" s="27"/>
      <c r="G39" s="27"/>
      <c r="H39" s="27"/>
      <c r="I39" s="27"/>
      <c r="J39" s="27"/>
      <c r="K39" s="27"/>
      <c r="L39" s="27"/>
      <c r="M39" s="27"/>
      <c r="N39" s="27"/>
      <c r="O39" s="27"/>
      <c r="P39" s="27"/>
      <c r="Q39" s="27"/>
      <c r="R39" s="27"/>
      <c r="S39" s="27"/>
    </row>
    <row r="40" spans="1:19">
      <c r="A40" s="119" t="str">
        <f ca="1">CONCATENATE(INDIRECT("C"&amp;Variables!BL45),INDIRECT("F"&amp;Variables!BL45),INDIRECT("J"&amp;Variables!BL45))</f>
        <v/>
      </c>
      <c r="C40" s="27"/>
      <c r="D40" s="27"/>
      <c r="E40" s="27"/>
      <c r="F40" s="27"/>
      <c r="G40" s="27"/>
      <c r="H40" s="27"/>
      <c r="I40" s="27"/>
      <c r="J40" s="27"/>
      <c r="K40" s="27"/>
      <c r="L40" s="27"/>
      <c r="M40" s="27"/>
      <c r="N40" s="27"/>
      <c r="O40" s="27"/>
      <c r="P40" s="27"/>
      <c r="Q40" s="27"/>
      <c r="R40" s="27"/>
      <c r="S40" s="27"/>
    </row>
    <row r="41" spans="1:19">
      <c r="A41" s="119" t="str">
        <f ca="1">CONCATENATE(INDIRECT("C"&amp;Variables!BL46),INDIRECT("F"&amp;Variables!BL46),INDIRECT("J"&amp;Variables!BL46))</f>
        <v/>
      </c>
      <c r="C41" s="27"/>
      <c r="D41" s="27"/>
      <c r="E41" s="27"/>
      <c r="F41" s="27"/>
      <c r="G41" s="27"/>
      <c r="H41" s="27"/>
      <c r="I41" s="27"/>
      <c r="J41" s="27"/>
      <c r="K41" s="27"/>
      <c r="L41" s="27"/>
      <c r="M41" s="27"/>
      <c r="N41" s="27"/>
      <c r="O41" s="27"/>
      <c r="P41" s="27"/>
      <c r="Q41" s="27"/>
      <c r="R41" s="27"/>
      <c r="S41" s="27"/>
    </row>
    <row r="42" spans="1:19">
      <c r="A42" s="119" t="str">
        <f ca="1">CONCATENATE(INDIRECT("C"&amp;Variables!BL47),INDIRECT("F"&amp;Variables!BL47),INDIRECT("J"&amp;Variables!BL47))</f>
        <v/>
      </c>
      <c r="C42" s="27"/>
      <c r="D42" s="27"/>
      <c r="E42" s="27"/>
      <c r="F42" s="27"/>
      <c r="G42" s="27"/>
      <c r="H42" s="27"/>
      <c r="I42" s="27"/>
      <c r="J42" s="27"/>
      <c r="K42" s="27"/>
      <c r="L42" s="27"/>
      <c r="M42" s="27"/>
      <c r="N42" s="27"/>
      <c r="O42" s="27"/>
      <c r="P42" s="27"/>
      <c r="Q42" s="27"/>
      <c r="R42" s="27"/>
      <c r="S42" s="27"/>
    </row>
    <row r="43" spans="1:19">
      <c r="A43" s="119" t="str">
        <f ca="1">CONCATENATE(INDIRECT("C"&amp;Variables!BL48),INDIRECT("F"&amp;Variables!BL48),INDIRECT("J"&amp;Variables!BL48))</f>
        <v/>
      </c>
      <c r="C43" s="27"/>
      <c r="D43" s="27"/>
      <c r="E43" s="27"/>
      <c r="F43" s="27"/>
      <c r="G43" s="27"/>
      <c r="H43" s="27"/>
      <c r="I43" s="27"/>
      <c r="J43" s="27"/>
      <c r="K43" s="27"/>
      <c r="L43" s="27"/>
      <c r="M43" s="27"/>
      <c r="N43" s="27"/>
      <c r="O43" s="27"/>
      <c r="P43" s="27"/>
      <c r="Q43" s="27"/>
      <c r="R43" s="27"/>
      <c r="S43" s="27"/>
    </row>
    <row r="44" spans="1:19">
      <c r="A44" s="119" t="str">
        <f ca="1">CONCATENATE(INDIRECT("C"&amp;Variables!BL49),INDIRECT("F"&amp;Variables!BL49),INDIRECT("J"&amp;Variables!BL49))</f>
        <v/>
      </c>
      <c r="C44" s="27"/>
      <c r="D44" s="27"/>
      <c r="E44" s="27"/>
      <c r="F44" s="27"/>
      <c r="G44" s="27"/>
      <c r="H44" s="27"/>
      <c r="I44" s="27"/>
      <c r="J44" s="27"/>
      <c r="K44" s="27"/>
      <c r="L44" s="27"/>
      <c r="M44" s="27"/>
      <c r="N44" s="27"/>
      <c r="O44" s="27"/>
      <c r="P44" s="27"/>
      <c r="Q44" s="27"/>
      <c r="R44" s="27"/>
      <c r="S44" s="27"/>
    </row>
    <row r="45" spans="1:19">
      <c r="A45" s="119" t="str">
        <f ca="1">CONCATENATE(INDIRECT("C"&amp;Variables!BL50),INDIRECT("F"&amp;Variables!BL50),INDIRECT("J"&amp;Variables!BL50))</f>
        <v/>
      </c>
      <c r="C45" s="27"/>
      <c r="D45" s="27"/>
      <c r="E45" s="27"/>
      <c r="F45" s="27"/>
      <c r="G45" s="27"/>
      <c r="H45" s="27"/>
      <c r="I45" s="27"/>
      <c r="J45" s="27"/>
      <c r="K45" s="27"/>
      <c r="L45" s="27"/>
      <c r="M45" s="27"/>
      <c r="N45" s="27"/>
      <c r="O45" s="27"/>
      <c r="P45" s="27"/>
      <c r="Q45" s="27"/>
      <c r="R45" s="27"/>
      <c r="S45" s="27"/>
    </row>
    <row r="46" spans="1:19">
      <c r="A46" s="119" t="str">
        <f ca="1">CONCATENATE(INDIRECT("C"&amp;Variables!BL51),INDIRECT("F"&amp;Variables!BL51),INDIRECT("J"&amp;Variables!BL51))</f>
        <v/>
      </c>
      <c r="C46" s="27"/>
      <c r="D46" s="27"/>
      <c r="E46" s="27"/>
      <c r="F46" s="27"/>
      <c r="G46" s="27"/>
      <c r="H46" s="27"/>
      <c r="I46" s="27"/>
      <c r="J46" s="27"/>
      <c r="K46" s="27"/>
      <c r="L46" s="27"/>
      <c r="M46" s="27"/>
      <c r="N46" s="27"/>
      <c r="O46" s="27"/>
      <c r="P46" s="27"/>
      <c r="Q46" s="27"/>
      <c r="R46" s="27"/>
      <c r="S46" s="27"/>
    </row>
    <row r="47" spans="1:19">
      <c r="A47" s="119" t="str">
        <f ca="1">CONCATENATE(INDIRECT("C"&amp;Variables!BL52),INDIRECT("F"&amp;Variables!BL52),INDIRECT("J"&amp;Variables!BL52))</f>
        <v/>
      </c>
      <c r="C47" s="27"/>
      <c r="D47" s="27"/>
      <c r="E47" s="27"/>
      <c r="F47" s="27"/>
      <c r="G47" s="27"/>
      <c r="H47" s="27"/>
      <c r="I47" s="27"/>
      <c r="J47" s="27"/>
      <c r="K47" s="27"/>
      <c r="L47" s="27"/>
      <c r="M47" s="27"/>
      <c r="N47" s="27"/>
      <c r="O47" s="27"/>
      <c r="P47" s="27"/>
      <c r="Q47" s="27"/>
      <c r="R47" s="27"/>
      <c r="S47" s="27"/>
    </row>
    <row r="48" spans="1:19">
      <c r="A48" s="119" t="str">
        <f ca="1">CONCATENATE(INDIRECT("C"&amp;Variables!BL53),INDIRECT("F"&amp;Variables!BL53),INDIRECT("J"&amp;Variables!BL53))</f>
        <v/>
      </c>
      <c r="C48" s="27"/>
      <c r="D48" s="27"/>
      <c r="E48" s="27"/>
      <c r="F48" s="27"/>
      <c r="G48" s="27"/>
      <c r="H48" s="27"/>
      <c r="I48" s="27"/>
      <c r="J48" s="27"/>
      <c r="K48" s="27"/>
      <c r="L48" s="27"/>
      <c r="M48" s="27"/>
      <c r="N48" s="27"/>
      <c r="O48" s="27"/>
      <c r="P48" s="27"/>
      <c r="Q48" s="27"/>
      <c r="R48" s="27"/>
      <c r="S48" s="27"/>
    </row>
    <row r="49" spans="1:19">
      <c r="A49" s="119" t="str">
        <f ca="1">CONCATENATE(INDIRECT("C"&amp;Variables!BL54),INDIRECT("F"&amp;Variables!BL54),INDIRECT("J"&amp;Variables!BL54))</f>
        <v/>
      </c>
      <c r="C49" s="27"/>
      <c r="D49" s="27"/>
      <c r="E49" s="27"/>
      <c r="F49" s="27"/>
      <c r="G49" s="27"/>
      <c r="H49" s="27"/>
      <c r="I49" s="27"/>
      <c r="J49" s="27"/>
      <c r="K49" s="27"/>
      <c r="L49" s="27"/>
      <c r="M49" s="27"/>
      <c r="N49" s="27"/>
      <c r="O49" s="27"/>
      <c r="P49" s="27"/>
      <c r="Q49" s="27"/>
      <c r="R49" s="27"/>
      <c r="S49" s="27"/>
    </row>
    <row r="50" spans="1:19">
      <c r="A50" s="119" t="str">
        <f ca="1">CONCATENATE(INDIRECT("C"&amp;Variables!BL55),INDIRECT("F"&amp;Variables!BL55),INDIRECT("J"&amp;Variables!BL55))</f>
        <v/>
      </c>
      <c r="C50" s="27"/>
      <c r="D50" s="27"/>
      <c r="E50" s="27"/>
      <c r="F50" s="27"/>
      <c r="G50" s="27"/>
      <c r="H50" s="27"/>
      <c r="I50" s="27"/>
      <c r="J50" s="27"/>
      <c r="K50" s="27"/>
      <c r="L50" s="27"/>
      <c r="M50" s="27"/>
      <c r="N50" s="27"/>
      <c r="O50" s="27"/>
      <c r="P50" s="27"/>
      <c r="Q50" s="27"/>
      <c r="R50" s="27"/>
      <c r="S50" s="27"/>
    </row>
    <row r="51" spans="1:19">
      <c r="A51" s="119" t="str">
        <f ca="1">CONCATENATE(INDIRECT("C"&amp;Variables!BL56),INDIRECT("F"&amp;Variables!BL56),INDIRECT("J"&amp;Variables!BL56))</f>
        <v/>
      </c>
      <c r="C51" s="27"/>
      <c r="D51" s="27"/>
      <c r="E51" s="27"/>
      <c r="F51" s="27"/>
      <c r="G51" s="27"/>
      <c r="H51" s="27"/>
      <c r="I51" s="27"/>
      <c r="J51" s="27"/>
      <c r="K51" s="27"/>
      <c r="L51" s="27"/>
      <c r="M51" s="27"/>
      <c r="N51" s="27"/>
      <c r="O51" s="27"/>
      <c r="P51" s="27"/>
      <c r="Q51" s="27"/>
      <c r="R51" s="27"/>
      <c r="S51" s="27"/>
    </row>
    <row r="52" spans="1:19">
      <c r="A52" s="119" t="str">
        <f ca="1">CONCATENATE(INDIRECT("C"&amp;Variables!BL57),INDIRECT("F"&amp;Variables!BL57),INDIRECT("J"&amp;Variables!BL57))</f>
        <v/>
      </c>
      <c r="C52" s="27"/>
      <c r="D52" s="27"/>
      <c r="E52" s="27"/>
      <c r="F52" s="27"/>
      <c r="G52" s="27"/>
      <c r="H52" s="27"/>
      <c r="I52" s="27"/>
      <c r="J52" s="27"/>
      <c r="K52" s="27"/>
      <c r="L52" s="27"/>
      <c r="M52" s="27"/>
      <c r="N52" s="27"/>
      <c r="O52" s="27"/>
      <c r="P52" s="27"/>
      <c r="Q52" s="27"/>
      <c r="R52" s="27"/>
      <c r="S52" s="27"/>
    </row>
    <row r="53" spans="1:19">
      <c r="A53" s="119" t="str">
        <f ca="1">CONCATENATE(INDIRECT("C"&amp;Variables!BL58),INDIRECT("F"&amp;Variables!BL58),INDIRECT("J"&amp;Variables!BL58))</f>
        <v/>
      </c>
      <c r="C53" s="27"/>
      <c r="D53" s="27"/>
      <c r="E53" s="27"/>
      <c r="F53" s="27"/>
      <c r="G53" s="27"/>
      <c r="H53" s="27"/>
      <c r="I53" s="27"/>
      <c r="J53" s="27"/>
      <c r="K53" s="27"/>
      <c r="L53" s="27"/>
      <c r="M53" s="27"/>
      <c r="N53" s="27"/>
      <c r="O53" s="27"/>
      <c r="P53" s="27"/>
      <c r="Q53" s="27"/>
      <c r="R53" s="27"/>
      <c r="S53" s="27"/>
    </row>
    <row r="54" spans="1:19">
      <c r="A54" s="119" t="str">
        <f ca="1">CONCATENATE(INDIRECT("C"&amp;Variables!BL59),INDIRECT("F"&amp;Variables!BL59),INDIRECT("J"&amp;Variables!BL59))</f>
        <v/>
      </c>
      <c r="C54" s="27"/>
      <c r="D54" s="27"/>
      <c r="E54" s="27"/>
      <c r="F54" s="27"/>
      <c r="G54" s="27"/>
      <c r="H54" s="27"/>
      <c r="I54" s="27"/>
      <c r="J54" s="27"/>
      <c r="K54" s="27"/>
      <c r="L54" s="27"/>
      <c r="M54" s="27"/>
      <c r="N54" s="27"/>
      <c r="O54" s="27"/>
      <c r="P54" s="27"/>
      <c r="Q54" s="27"/>
      <c r="R54" s="27"/>
      <c r="S54" s="27"/>
    </row>
    <row r="55" spans="1:19">
      <c r="A55" s="119" t="str">
        <f ca="1">CONCATENATE(INDIRECT("C"&amp;Variables!BL60),INDIRECT("F"&amp;Variables!BL60),INDIRECT("J"&amp;Variables!BL60))</f>
        <v/>
      </c>
      <c r="C55" s="27"/>
      <c r="D55" s="27"/>
      <c r="E55" s="27"/>
      <c r="F55" s="27"/>
      <c r="G55" s="27"/>
      <c r="H55" s="27"/>
      <c r="I55" s="27"/>
      <c r="J55" s="27"/>
      <c r="K55" s="27"/>
      <c r="L55" s="27"/>
      <c r="M55" s="27"/>
      <c r="N55" s="27"/>
      <c r="O55" s="27"/>
      <c r="P55" s="27"/>
      <c r="Q55" s="27"/>
      <c r="R55" s="27"/>
      <c r="S55" s="27"/>
    </row>
    <row r="56" spans="1:19">
      <c r="A56" s="119" t="str">
        <f ca="1">CONCATENATE(INDIRECT("C"&amp;Variables!BL61),INDIRECT("F"&amp;Variables!BL61),INDIRECT("J"&amp;Variables!BL61))</f>
        <v/>
      </c>
      <c r="C56" s="27"/>
      <c r="D56" s="27"/>
      <c r="E56" s="27"/>
      <c r="F56" s="27"/>
      <c r="G56" s="27"/>
      <c r="H56" s="27"/>
      <c r="I56" s="27"/>
      <c r="J56" s="27"/>
      <c r="K56" s="27"/>
      <c r="L56" s="27"/>
      <c r="M56" s="27"/>
      <c r="N56" s="27"/>
      <c r="O56" s="27"/>
      <c r="P56" s="27"/>
      <c r="Q56" s="27"/>
      <c r="R56" s="27"/>
      <c r="S56" s="27"/>
    </row>
    <row r="57" spans="1:19">
      <c r="A57" s="119" t="str">
        <f ca="1">CONCATENATE(INDIRECT("C"&amp;Variables!BL62),INDIRECT("F"&amp;Variables!BL62),INDIRECT("J"&amp;Variables!BL62))</f>
        <v/>
      </c>
      <c r="C57" s="27"/>
      <c r="D57" s="27"/>
      <c r="E57" s="27"/>
      <c r="F57" s="27"/>
      <c r="G57" s="27"/>
      <c r="H57" s="27"/>
      <c r="I57" s="27"/>
      <c r="J57" s="27"/>
      <c r="K57" s="27"/>
      <c r="L57" s="27"/>
      <c r="M57" s="27"/>
      <c r="N57" s="27"/>
      <c r="O57" s="27"/>
      <c r="P57" s="27"/>
      <c r="Q57" s="27"/>
      <c r="R57" s="27"/>
      <c r="S57" s="27"/>
    </row>
    <row r="58" spans="1:19">
      <c r="A58" s="119" t="str">
        <f ca="1">CONCATENATE(INDIRECT("C"&amp;Variables!BL63),INDIRECT("F"&amp;Variables!BL63),INDIRECT("J"&amp;Variables!BL63))</f>
        <v/>
      </c>
      <c r="C58" s="27"/>
      <c r="D58" s="27"/>
      <c r="E58" s="27"/>
      <c r="F58" s="27"/>
      <c r="G58" s="27"/>
      <c r="H58" s="27"/>
      <c r="I58" s="27"/>
      <c r="J58" s="27"/>
      <c r="K58" s="27"/>
      <c r="L58" s="27"/>
      <c r="M58" s="27"/>
      <c r="N58" s="27"/>
      <c r="O58" s="27"/>
      <c r="P58" s="27"/>
      <c r="Q58" s="27"/>
      <c r="R58" s="27"/>
      <c r="S58" s="27"/>
    </row>
    <row r="59" spans="1:19">
      <c r="A59" s="119" t="str">
        <f ca="1">CONCATENATE(INDIRECT("C"&amp;Variables!BL64),INDIRECT("F"&amp;Variables!BL64),INDIRECT("J"&amp;Variables!BL64))</f>
        <v/>
      </c>
      <c r="C59" s="27"/>
      <c r="D59" s="27"/>
      <c r="E59" s="27"/>
      <c r="F59" s="27"/>
      <c r="G59" s="27"/>
      <c r="H59" s="27"/>
      <c r="I59" s="27"/>
      <c r="J59" s="27"/>
      <c r="K59" s="27"/>
      <c r="L59" s="27"/>
      <c r="M59" s="27"/>
      <c r="N59" s="27"/>
      <c r="O59" s="27"/>
      <c r="P59" s="27"/>
      <c r="Q59" s="27"/>
      <c r="R59" s="27"/>
      <c r="S59" s="27"/>
    </row>
    <row r="60" spans="1:19">
      <c r="A60" s="119" t="str">
        <f ca="1">CONCATENATE(INDIRECT("C"&amp;Variables!BL65),INDIRECT("F"&amp;Variables!BL65),INDIRECT("J"&amp;Variables!BL65))</f>
        <v/>
      </c>
      <c r="C60" s="27"/>
      <c r="D60" s="27"/>
      <c r="E60" s="27"/>
      <c r="F60" s="27"/>
      <c r="G60" s="27"/>
      <c r="H60" s="27"/>
      <c r="I60" s="27"/>
      <c r="J60" s="27"/>
      <c r="K60" s="27"/>
      <c r="L60" s="27"/>
      <c r="M60" s="27"/>
      <c r="N60" s="27"/>
      <c r="O60" s="27"/>
      <c r="P60" s="27"/>
      <c r="Q60" s="27"/>
      <c r="R60" s="27"/>
      <c r="S60" s="27"/>
    </row>
    <row r="61" spans="1:19">
      <c r="A61" s="119" t="str">
        <f ca="1">CONCATENATE(INDIRECT("C"&amp;Variables!BL66),INDIRECT("F"&amp;Variables!BL66),INDIRECT("J"&amp;Variables!BL66))</f>
        <v/>
      </c>
      <c r="C61" s="27"/>
      <c r="D61" s="27"/>
      <c r="E61" s="27"/>
      <c r="F61" s="27"/>
      <c r="G61" s="27"/>
      <c r="H61" s="27"/>
      <c r="I61" s="27"/>
      <c r="J61" s="27"/>
      <c r="K61" s="27"/>
      <c r="L61" s="27"/>
      <c r="M61" s="27"/>
      <c r="N61" s="27"/>
      <c r="O61" s="27"/>
      <c r="P61" s="27"/>
      <c r="Q61" s="27"/>
      <c r="R61" s="27"/>
      <c r="S61" s="27"/>
    </row>
    <row r="62" spans="1:19">
      <c r="A62" s="119" t="str">
        <f ca="1">CONCATENATE(INDIRECT("C"&amp;Variables!BL67),INDIRECT("F"&amp;Variables!BL67),INDIRECT("J"&amp;Variables!BL67))</f>
        <v/>
      </c>
      <c r="C62" s="27"/>
      <c r="D62" s="27"/>
      <c r="E62" s="27"/>
      <c r="F62" s="27"/>
      <c r="G62" s="27"/>
      <c r="H62" s="27"/>
      <c r="I62" s="27"/>
      <c r="J62" s="27"/>
      <c r="K62" s="27"/>
      <c r="L62" s="27"/>
      <c r="M62" s="27"/>
      <c r="N62" s="27"/>
      <c r="O62" s="27"/>
      <c r="P62" s="27"/>
      <c r="Q62" s="27"/>
      <c r="R62" s="27"/>
      <c r="S62" s="27"/>
    </row>
    <row r="63" spans="1:19">
      <c r="A63" s="119" t="str">
        <f ca="1">CONCATENATE(INDIRECT("C"&amp;Variables!BL68),INDIRECT("F"&amp;Variables!BL68),INDIRECT("J"&amp;Variables!BL68))</f>
        <v/>
      </c>
      <c r="C63" s="27"/>
      <c r="D63" s="27"/>
      <c r="E63" s="27"/>
      <c r="F63" s="27"/>
      <c r="G63" s="27"/>
      <c r="H63" s="27"/>
      <c r="I63" s="27"/>
      <c r="J63" s="27"/>
      <c r="K63" s="27"/>
      <c r="L63" s="27"/>
      <c r="M63" s="27"/>
      <c r="N63" s="27"/>
      <c r="O63" s="27"/>
      <c r="P63" s="27"/>
      <c r="Q63" s="27"/>
      <c r="R63" s="27"/>
      <c r="S63" s="27"/>
    </row>
    <row r="64" spans="1:19">
      <c r="A64" s="119" t="str">
        <f ca="1">CONCATENATE(INDIRECT("C"&amp;Variables!BL69),INDIRECT("F"&amp;Variables!BL69),INDIRECT("J"&amp;Variables!BL69))</f>
        <v/>
      </c>
      <c r="C64" s="27"/>
      <c r="D64" s="27"/>
      <c r="E64" s="27"/>
      <c r="F64" s="27"/>
      <c r="G64" s="27"/>
      <c r="H64" s="27"/>
      <c r="I64" s="27"/>
      <c r="J64" s="27"/>
      <c r="K64" s="27"/>
      <c r="L64" s="27"/>
      <c r="M64" s="27"/>
      <c r="N64" s="27"/>
      <c r="O64" s="27"/>
      <c r="P64" s="27"/>
      <c r="Q64" s="27"/>
      <c r="R64" s="27"/>
      <c r="S64" s="27"/>
    </row>
    <row r="65" spans="1:19">
      <c r="A65" s="119" t="str">
        <f ca="1">CONCATENATE(INDIRECT("C"&amp;Variables!BL70),INDIRECT("F"&amp;Variables!BL70),INDIRECT("J"&amp;Variables!BL70))</f>
        <v/>
      </c>
      <c r="C65" s="27"/>
      <c r="D65" s="27"/>
      <c r="E65" s="27"/>
      <c r="F65" s="27"/>
      <c r="G65" s="27"/>
      <c r="H65" s="27"/>
      <c r="I65" s="27"/>
      <c r="J65" s="27"/>
      <c r="K65" s="27"/>
      <c r="L65" s="27"/>
      <c r="M65" s="27"/>
      <c r="N65" s="27"/>
      <c r="O65" s="27"/>
      <c r="P65" s="27"/>
      <c r="Q65" s="27"/>
      <c r="R65" s="27"/>
      <c r="S65" s="27"/>
    </row>
    <row r="66" spans="1:19">
      <c r="A66" s="119" t="str">
        <f ca="1">CONCATENATE(INDIRECT("C"&amp;Variables!BL71),INDIRECT("F"&amp;Variables!BL71),INDIRECT("J"&amp;Variables!BL71))</f>
        <v/>
      </c>
      <c r="C66" s="27"/>
      <c r="D66" s="27"/>
      <c r="E66" s="27"/>
      <c r="F66" s="27"/>
      <c r="G66" s="27"/>
      <c r="H66" s="27"/>
      <c r="I66" s="27"/>
      <c r="J66" s="27"/>
      <c r="K66" s="27"/>
      <c r="L66" s="27"/>
      <c r="M66" s="27"/>
      <c r="N66" s="27"/>
      <c r="O66" s="27"/>
      <c r="P66" s="27"/>
      <c r="Q66" s="27"/>
      <c r="R66" s="27"/>
      <c r="S66" s="27"/>
    </row>
    <row r="67" spans="1:19">
      <c r="A67" s="119" t="str">
        <f ca="1">CONCATENATE(INDIRECT("C"&amp;Variables!BL72),INDIRECT("F"&amp;Variables!BL72),INDIRECT("J"&amp;Variables!BL72))</f>
        <v/>
      </c>
      <c r="C67" s="27"/>
      <c r="D67" s="27"/>
      <c r="E67" s="27"/>
      <c r="F67" s="27"/>
      <c r="G67" s="27"/>
      <c r="H67" s="27"/>
      <c r="I67" s="27"/>
      <c r="J67" s="27"/>
      <c r="K67" s="27"/>
      <c r="L67" s="27"/>
      <c r="M67" s="27"/>
      <c r="N67" s="27"/>
      <c r="O67" s="27"/>
      <c r="P67" s="27"/>
      <c r="Q67" s="27"/>
      <c r="R67" s="27"/>
      <c r="S67" s="27"/>
    </row>
    <row r="68" spans="1:19">
      <c r="A68" s="119" t="str">
        <f ca="1">CONCATENATE(INDIRECT("C"&amp;Variables!BL73),INDIRECT("F"&amp;Variables!BL73),INDIRECT("J"&amp;Variables!BL73))</f>
        <v/>
      </c>
      <c r="C68" s="27"/>
      <c r="D68" s="27"/>
      <c r="E68" s="27"/>
      <c r="F68" s="27"/>
      <c r="G68" s="27"/>
      <c r="H68" s="27"/>
      <c r="I68" s="27"/>
      <c r="J68" s="27"/>
      <c r="K68" s="27"/>
      <c r="L68" s="27"/>
      <c r="M68" s="27"/>
      <c r="N68" s="27"/>
      <c r="O68" s="27"/>
      <c r="P68" s="27"/>
      <c r="Q68" s="27"/>
      <c r="R68" s="27"/>
      <c r="S68" s="27"/>
    </row>
    <row r="69" spans="1:19">
      <c r="A69" s="119" t="str">
        <f ca="1">CONCATENATE(INDIRECT("C"&amp;Variables!BL74),INDIRECT("F"&amp;Variables!BL74),INDIRECT("J"&amp;Variables!BL74))</f>
        <v/>
      </c>
      <c r="C69" s="27"/>
      <c r="D69" s="27"/>
      <c r="E69" s="27"/>
      <c r="F69" s="27"/>
      <c r="G69" s="27"/>
      <c r="H69" s="27"/>
      <c r="I69" s="27"/>
      <c r="J69" s="27"/>
      <c r="K69" s="27"/>
      <c r="L69" s="27"/>
      <c r="M69" s="27"/>
      <c r="N69" s="27"/>
      <c r="O69" s="27"/>
      <c r="P69" s="27"/>
      <c r="Q69" s="27"/>
      <c r="R69" s="27"/>
      <c r="S69" s="27"/>
    </row>
    <row r="70" spans="1:19">
      <c r="A70" s="119" t="str">
        <f ca="1">CONCATENATE(INDIRECT("C"&amp;Variables!BL75),INDIRECT("F"&amp;Variables!BL75),INDIRECT("J"&amp;Variables!BL75))</f>
        <v/>
      </c>
      <c r="C70" s="27"/>
      <c r="D70" s="27"/>
      <c r="E70" s="27"/>
      <c r="F70" s="27"/>
      <c r="G70" s="27"/>
      <c r="H70" s="27"/>
      <c r="I70" s="27"/>
      <c r="J70" s="27"/>
      <c r="K70" s="27"/>
      <c r="L70" s="27"/>
      <c r="M70" s="27"/>
      <c r="N70" s="27"/>
      <c r="O70" s="27"/>
      <c r="P70" s="27"/>
      <c r="Q70" s="27"/>
      <c r="R70" s="27"/>
      <c r="S70" s="27"/>
    </row>
    <row r="71" spans="1:19">
      <c r="A71" s="119" t="str">
        <f ca="1">CONCATENATE(INDIRECT("C"&amp;Variables!BL76),INDIRECT("F"&amp;Variables!BL76),INDIRECT("J"&amp;Variables!BL76))</f>
        <v/>
      </c>
      <c r="C71" s="27"/>
      <c r="D71" s="27"/>
      <c r="E71" s="27"/>
      <c r="F71" s="27"/>
      <c r="G71" s="27"/>
      <c r="H71" s="27"/>
      <c r="I71" s="27"/>
      <c r="J71" s="27"/>
      <c r="K71" s="27"/>
      <c r="L71" s="27"/>
      <c r="M71" s="27"/>
      <c r="N71" s="27"/>
      <c r="O71" s="27"/>
      <c r="P71" s="27"/>
      <c r="Q71" s="27"/>
      <c r="R71" s="27"/>
      <c r="S71" s="27"/>
    </row>
    <row r="72" spans="1:19">
      <c r="A72" s="119" t="str">
        <f ca="1">CONCATENATE(INDIRECT("C"&amp;Variables!BL77),INDIRECT("F"&amp;Variables!BL77),INDIRECT("J"&amp;Variables!BL77))</f>
        <v/>
      </c>
      <c r="C72" s="27"/>
      <c r="D72" s="27"/>
      <c r="E72" s="27"/>
      <c r="F72" s="27"/>
      <c r="G72" s="27"/>
      <c r="H72" s="27"/>
      <c r="I72" s="27"/>
      <c r="J72" s="27"/>
      <c r="K72" s="27"/>
      <c r="L72" s="27"/>
      <c r="M72" s="27"/>
      <c r="N72" s="27"/>
      <c r="O72" s="27"/>
      <c r="P72" s="27"/>
      <c r="Q72" s="27"/>
      <c r="R72" s="27"/>
      <c r="S72" s="27"/>
    </row>
    <row r="73" spans="1:19">
      <c r="A73" s="119" t="str">
        <f ca="1">CONCATENATE(INDIRECT("C"&amp;Variables!BL78),INDIRECT("F"&amp;Variables!BL78),INDIRECT("J"&amp;Variables!BL78))</f>
        <v/>
      </c>
      <c r="C73" s="27"/>
      <c r="D73" s="27"/>
      <c r="E73" s="27"/>
      <c r="F73" s="27"/>
      <c r="G73" s="27"/>
      <c r="H73" s="27"/>
      <c r="I73" s="27"/>
      <c r="J73" s="27"/>
      <c r="K73" s="27"/>
      <c r="L73" s="27"/>
      <c r="M73" s="27"/>
      <c r="N73" s="27"/>
      <c r="O73" s="27"/>
      <c r="P73" s="27"/>
      <c r="Q73" s="27"/>
      <c r="R73" s="27"/>
      <c r="S73" s="27"/>
    </row>
    <row r="74" spans="1:19">
      <c r="A74" s="119" t="str">
        <f ca="1">CONCATENATE(INDIRECT("C"&amp;Variables!BL79),INDIRECT("F"&amp;Variables!BL79),INDIRECT("J"&amp;Variables!BL79))</f>
        <v/>
      </c>
      <c r="C74" s="27"/>
      <c r="D74" s="27"/>
      <c r="E74" s="27"/>
      <c r="F74" s="27"/>
      <c r="G74" s="27"/>
      <c r="H74" s="27"/>
      <c r="I74" s="27"/>
      <c r="J74" s="27"/>
      <c r="K74" s="27"/>
      <c r="L74" s="27"/>
      <c r="M74" s="27"/>
      <c r="N74" s="27"/>
      <c r="O74" s="27"/>
      <c r="P74" s="27"/>
      <c r="Q74" s="27"/>
      <c r="R74" s="27"/>
      <c r="S74" s="27"/>
    </row>
    <row r="75" spans="1:19">
      <c r="A75" s="119" t="str">
        <f ca="1">CONCATENATE(INDIRECT("C"&amp;Variables!BL80),INDIRECT("F"&amp;Variables!BL80),INDIRECT("J"&amp;Variables!BL80))</f>
        <v/>
      </c>
      <c r="C75" s="27"/>
      <c r="D75" s="27"/>
      <c r="E75" s="27"/>
      <c r="F75" s="27"/>
      <c r="G75" s="27"/>
      <c r="H75" s="27"/>
      <c r="I75" s="27"/>
      <c r="J75" s="27"/>
      <c r="K75" s="27"/>
      <c r="L75" s="27"/>
      <c r="M75" s="27"/>
      <c r="N75" s="27"/>
      <c r="O75" s="27"/>
      <c r="P75" s="27"/>
      <c r="Q75" s="27"/>
      <c r="R75" s="27"/>
      <c r="S75" s="27"/>
    </row>
    <row r="76" spans="1:19">
      <c r="A76" s="119" t="str">
        <f ca="1">CONCATENATE(INDIRECT("C"&amp;Variables!BL81),INDIRECT("F"&amp;Variables!BL81),INDIRECT("J"&amp;Variables!BL81))</f>
        <v/>
      </c>
      <c r="C76" s="27"/>
      <c r="D76" s="27"/>
      <c r="E76" s="27"/>
      <c r="F76" s="27"/>
      <c r="G76" s="27"/>
      <c r="H76" s="27"/>
      <c r="I76" s="27"/>
      <c r="J76" s="27"/>
      <c r="K76" s="27"/>
      <c r="L76" s="27"/>
      <c r="M76" s="27"/>
      <c r="N76" s="27"/>
      <c r="O76" s="27"/>
      <c r="P76" s="27"/>
      <c r="Q76" s="27"/>
      <c r="R76" s="27"/>
      <c r="S76" s="27"/>
    </row>
    <row r="77" spans="1:19">
      <c r="A77" s="119" t="str">
        <f ca="1">CONCATENATE(INDIRECT("C"&amp;Variables!BL82),INDIRECT("F"&amp;Variables!BL82),INDIRECT("J"&amp;Variables!BL82))</f>
        <v/>
      </c>
      <c r="C77" s="27"/>
      <c r="D77" s="27"/>
      <c r="E77" s="27"/>
      <c r="F77" s="27"/>
      <c r="G77" s="27"/>
      <c r="H77" s="27"/>
      <c r="I77" s="27"/>
      <c r="J77" s="27"/>
      <c r="K77" s="27"/>
      <c r="L77" s="27"/>
      <c r="M77" s="27"/>
      <c r="N77" s="27"/>
      <c r="O77" s="27"/>
      <c r="P77" s="27"/>
      <c r="Q77" s="27"/>
      <c r="R77" s="27"/>
      <c r="S77" s="27"/>
    </row>
    <row r="78" spans="1:19">
      <c r="A78" s="119" t="str">
        <f ca="1">CONCATENATE(INDIRECT("C"&amp;Variables!BL83),INDIRECT("F"&amp;Variables!BL83),INDIRECT("J"&amp;Variables!BL83))</f>
        <v/>
      </c>
      <c r="C78" s="27"/>
      <c r="D78" s="27"/>
      <c r="E78" s="27"/>
      <c r="F78" s="27"/>
      <c r="G78" s="27"/>
      <c r="H78" s="27"/>
      <c r="I78" s="27"/>
      <c r="J78" s="27"/>
      <c r="K78" s="27"/>
      <c r="L78" s="27"/>
      <c r="M78" s="27"/>
      <c r="N78" s="27"/>
      <c r="O78" s="27"/>
      <c r="P78" s="27"/>
      <c r="Q78" s="27"/>
      <c r="R78" s="27"/>
      <c r="S78" s="27"/>
    </row>
    <row r="79" spans="1:19">
      <c r="A79" s="119" t="str">
        <f ca="1">CONCATENATE(INDIRECT("C"&amp;Variables!BL84),INDIRECT("F"&amp;Variables!BL84),INDIRECT("J"&amp;Variables!BL84))</f>
        <v/>
      </c>
      <c r="C79" s="27"/>
      <c r="D79" s="27"/>
      <c r="E79" s="27"/>
      <c r="F79" s="27"/>
      <c r="G79" s="27"/>
      <c r="H79" s="27"/>
      <c r="I79" s="27"/>
      <c r="J79" s="27"/>
      <c r="K79" s="27"/>
      <c r="L79" s="27"/>
      <c r="M79" s="27"/>
      <c r="N79" s="27"/>
      <c r="O79" s="27"/>
      <c r="P79" s="27"/>
      <c r="Q79" s="27"/>
      <c r="R79" s="27"/>
      <c r="S79" s="27"/>
    </row>
    <row r="80" spans="1:19">
      <c r="A80" s="119" t="str">
        <f ca="1">CONCATENATE(INDIRECT("C"&amp;Variables!BL85),INDIRECT("F"&amp;Variables!BL85),INDIRECT("J"&amp;Variables!BL85))</f>
        <v/>
      </c>
      <c r="C80" s="27"/>
      <c r="D80" s="27"/>
      <c r="E80" s="27"/>
      <c r="F80" s="27"/>
      <c r="G80" s="27"/>
      <c r="H80" s="27"/>
      <c r="I80" s="27"/>
      <c r="J80" s="27"/>
      <c r="K80" s="27"/>
      <c r="L80" s="27"/>
      <c r="M80" s="27"/>
      <c r="N80" s="27"/>
      <c r="O80" s="27"/>
      <c r="P80" s="27"/>
      <c r="Q80" s="27"/>
      <c r="R80" s="27"/>
      <c r="S80" s="27"/>
    </row>
    <row r="81" spans="1:19">
      <c r="A81" s="119" t="str">
        <f ca="1">CONCATENATE(INDIRECT("C"&amp;Variables!BL86),INDIRECT("F"&amp;Variables!BL86),INDIRECT("J"&amp;Variables!BL86))</f>
        <v/>
      </c>
      <c r="C81" s="27"/>
      <c r="D81" s="27"/>
      <c r="E81" s="27"/>
      <c r="F81" s="27"/>
      <c r="G81" s="27"/>
      <c r="H81" s="27"/>
      <c r="I81" s="27"/>
      <c r="J81" s="27"/>
      <c r="K81" s="27"/>
      <c r="L81" s="27"/>
      <c r="M81" s="27"/>
      <c r="N81" s="27"/>
      <c r="O81" s="27"/>
      <c r="P81" s="27"/>
      <c r="Q81" s="27"/>
      <c r="R81" s="27"/>
      <c r="S81" s="27"/>
    </row>
    <row r="82" spans="1:19">
      <c r="A82" s="119" t="str">
        <f ca="1">CONCATENATE(INDIRECT("C"&amp;Variables!BL87),INDIRECT("F"&amp;Variables!BL87),INDIRECT("J"&amp;Variables!BL87))</f>
        <v/>
      </c>
      <c r="C82" s="27"/>
      <c r="D82" s="27"/>
      <c r="E82" s="27"/>
      <c r="F82" s="27"/>
      <c r="G82" s="27"/>
      <c r="H82" s="27"/>
      <c r="I82" s="27"/>
      <c r="J82" s="27"/>
      <c r="K82" s="27"/>
      <c r="L82" s="27"/>
      <c r="M82" s="27"/>
      <c r="N82" s="27"/>
      <c r="O82" s="27"/>
      <c r="P82" s="27"/>
      <c r="Q82" s="27"/>
      <c r="R82" s="27"/>
      <c r="S82" s="27"/>
    </row>
    <row r="83" spans="1:19">
      <c r="A83" s="119" t="str">
        <f ca="1">CONCATENATE(INDIRECT("C"&amp;Variables!BL88),INDIRECT("F"&amp;Variables!BL88),INDIRECT("J"&amp;Variables!BL88))</f>
        <v/>
      </c>
      <c r="C83" s="27"/>
      <c r="D83" s="27"/>
      <c r="E83" s="27"/>
      <c r="F83" s="27"/>
      <c r="G83" s="27"/>
      <c r="H83" s="27"/>
      <c r="I83" s="27"/>
      <c r="J83" s="27"/>
      <c r="K83" s="27"/>
      <c r="L83" s="27"/>
      <c r="M83" s="27"/>
      <c r="N83" s="27"/>
      <c r="O83" s="27"/>
      <c r="P83" s="27"/>
      <c r="Q83" s="27"/>
      <c r="R83" s="27"/>
      <c r="S83" s="27"/>
    </row>
    <row r="84" spans="1:19">
      <c r="A84" s="119" t="str">
        <f ca="1">CONCATENATE(INDIRECT("C"&amp;Variables!BL89),INDIRECT("F"&amp;Variables!BL89),INDIRECT("J"&amp;Variables!BL89))</f>
        <v/>
      </c>
      <c r="C84" s="27"/>
      <c r="D84" s="27"/>
      <c r="E84" s="27"/>
      <c r="F84" s="27"/>
      <c r="G84" s="27"/>
      <c r="H84" s="27"/>
      <c r="I84" s="27"/>
      <c r="J84" s="27"/>
      <c r="K84" s="27"/>
      <c r="L84" s="27"/>
      <c r="M84" s="27"/>
      <c r="N84" s="27"/>
      <c r="O84" s="27"/>
      <c r="P84" s="27"/>
      <c r="Q84" s="27"/>
      <c r="R84" s="27"/>
      <c r="S84" s="27"/>
    </row>
    <row r="85" spans="1:19">
      <c r="A85" s="119" t="str">
        <f ca="1">CONCATENATE(INDIRECT("C"&amp;Variables!BL90),INDIRECT("F"&amp;Variables!BL90),INDIRECT("J"&amp;Variables!BL90))</f>
        <v/>
      </c>
      <c r="C85" s="27"/>
      <c r="D85" s="27"/>
      <c r="E85" s="27"/>
      <c r="F85" s="27"/>
      <c r="G85" s="27"/>
      <c r="H85" s="27"/>
      <c r="I85" s="27"/>
      <c r="J85" s="27"/>
      <c r="K85" s="27"/>
      <c r="L85" s="27"/>
      <c r="M85" s="27"/>
      <c r="N85" s="27"/>
      <c r="O85" s="27"/>
      <c r="P85" s="27"/>
      <c r="Q85" s="27"/>
      <c r="R85" s="27"/>
      <c r="S85" s="27"/>
    </row>
    <row r="86" spans="1:19">
      <c r="A86" s="119" t="str">
        <f ca="1">CONCATENATE(INDIRECT("C"&amp;Variables!BL91),INDIRECT("F"&amp;Variables!BL91),INDIRECT("J"&amp;Variables!BL91))</f>
        <v/>
      </c>
      <c r="C86" s="27"/>
      <c r="D86" s="27"/>
      <c r="E86" s="27"/>
      <c r="F86" s="27"/>
      <c r="G86" s="27"/>
      <c r="H86" s="27"/>
      <c r="I86" s="27"/>
      <c r="J86" s="27"/>
      <c r="K86" s="27"/>
      <c r="L86" s="27"/>
      <c r="M86" s="27"/>
      <c r="N86" s="27"/>
      <c r="O86" s="27"/>
      <c r="P86" s="27"/>
      <c r="Q86" s="27"/>
      <c r="R86" s="27"/>
      <c r="S86" s="27"/>
    </row>
    <row r="87" spans="1:19">
      <c r="A87" s="119" t="str">
        <f ca="1">CONCATENATE(INDIRECT("C"&amp;Variables!BL92),INDIRECT("F"&amp;Variables!BL92),INDIRECT("J"&amp;Variables!BL92))</f>
        <v/>
      </c>
      <c r="C87" s="27"/>
      <c r="D87" s="27"/>
      <c r="E87" s="27"/>
      <c r="F87" s="27"/>
      <c r="G87" s="27"/>
      <c r="H87" s="27"/>
      <c r="I87" s="27"/>
      <c r="J87" s="27"/>
      <c r="K87" s="27"/>
      <c r="L87" s="27"/>
      <c r="M87" s="27"/>
      <c r="N87" s="27"/>
      <c r="O87" s="27"/>
      <c r="P87" s="27"/>
      <c r="Q87" s="27"/>
      <c r="R87" s="27"/>
      <c r="S87" s="27"/>
    </row>
    <row r="88" spans="1:19">
      <c r="A88" s="119" t="str">
        <f ca="1">CONCATENATE(INDIRECT("C"&amp;Variables!BL93),INDIRECT("F"&amp;Variables!BL93),INDIRECT("J"&amp;Variables!BL93))</f>
        <v/>
      </c>
      <c r="C88" s="27"/>
      <c r="D88" s="27"/>
      <c r="E88" s="27"/>
      <c r="F88" s="27"/>
      <c r="G88" s="27"/>
      <c r="H88" s="27"/>
      <c r="I88" s="27"/>
      <c r="J88" s="27"/>
      <c r="K88" s="27"/>
      <c r="L88" s="27"/>
      <c r="M88" s="27"/>
      <c r="N88" s="27"/>
      <c r="O88" s="27"/>
      <c r="P88" s="27"/>
      <c r="Q88" s="27"/>
      <c r="R88" s="27"/>
      <c r="S88" s="27"/>
    </row>
    <row r="89" spans="1:19">
      <c r="A89" s="119" t="str">
        <f ca="1">CONCATENATE(INDIRECT("C"&amp;Variables!BL94),INDIRECT("F"&amp;Variables!BL94),INDIRECT("J"&amp;Variables!BL94))</f>
        <v/>
      </c>
      <c r="C89" s="27"/>
      <c r="D89" s="27"/>
      <c r="E89" s="27"/>
      <c r="F89" s="27"/>
      <c r="G89" s="27"/>
      <c r="H89" s="27"/>
      <c r="I89" s="27"/>
      <c r="J89" s="27"/>
      <c r="K89" s="27"/>
      <c r="L89" s="27"/>
      <c r="M89" s="27"/>
      <c r="N89" s="27"/>
      <c r="O89" s="27"/>
      <c r="P89" s="27"/>
      <c r="Q89" s="27"/>
      <c r="R89" s="27"/>
      <c r="S89" s="27"/>
    </row>
    <row r="90" spans="1:19">
      <c r="A90" s="119" t="str">
        <f ca="1">CONCATENATE(INDIRECT("C"&amp;Variables!BL95),INDIRECT("F"&amp;Variables!BL95),INDIRECT("J"&amp;Variables!BL95))</f>
        <v/>
      </c>
      <c r="C90" s="27"/>
      <c r="D90" s="27"/>
      <c r="E90" s="27"/>
      <c r="F90" s="27"/>
      <c r="G90" s="27"/>
      <c r="H90" s="27"/>
      <c r="I90" s="27"/>
      <c r="J90" s="27"/>
      <c r="K90" s="27"/>
      <c r="L90" s="27"/>
      <c r="M90" s="27"/>
      <c r="N90" s="27"/>
      <c r="O90" s="27"/>
      <c r="P90" s="27"/>
      <c r="Q90" s="27"/>
      <c r="R90" s="27"/>
      <c r="S90" s="27"/>
    </row>
    <row r="91" spans="1:19">
      <c r="A91" s="119" t="str">
        <f ca="1">CONCATENATE(INDIRECT("C"&amp;Variables!BL96),INDIRECT("F"&amp;Variables!BL96),INDIRECT("J"&amp;Variables!BL96))</f>
        <v/>
      </c>
      <c r="C91" s="27"/>
      <c r="D91" s="27"/>
      <c r="E91" s="27"/>
      <c r="F91" s="27"/>
      <c r="G91" s="27"/>
      <c r="H91" s="27"/>
      <c r="I91" s="27"/>
      <c r="J91" s="27"/>
      <c r="K91" s="27"/>
      <c r="L91" s="27"/>
      <c r="M91" s="27"/>
      <c r="N91" s="27"/>
      <c r="O91" s="27"/>
      <c r="P91" s="27"/>
      <c r="Q91" s="27"/>
      <c r="R91" s="27"/>
      <c r="S91" s="27"/>
    </row>
    <row r="92" spans="1:19">
      <c r="A92" s="119" t="str">
        <f ca="1">CONCATENATE(INDIRECT("C"&amp;Variables!BL97),INDIRECT("F"&amp;Variables!BL97),INDIRECT("J"&amp;Variables!BL97))</f>
        <v/>
      </c>
      <c r="C92" s="27"/>
      <c r="D92" s="27"/>
      <c r="E92" s="27"/>
      <c r="F92" s="27"/>
      <c r="G92" s="27"/>
      <c r="H92" s="27"/>
      <c r="I92" s="27"/>
      <c r="J92" s="27"/>
      <c r="K92" s="27"/>
      <c r="L92" s="27"/>
      <c r="M92" s="27"/>
      <c r="N92" s="27"/>
      <c r="O92" s="27"/>
      <c r="P92" s="27"/>
      <c r="Q92" s="27"/>
      <c r="R92" s="27"/>
      <c r="S92" s="27"/>
    </row>
    <row r="93" spans="1:19">
      <c r="A93" s="119" t="str">
        <f ca="1">CONCATENATE(INDIRECT("C"&amp;Variables!BL98),INDIRECT("F"&amp;Variables!BL98),INDIRECT("J"&amp;Variables!BL98))</f>
        <v/>
      </c>
      <c r="C93" s="27"/>
      <c r="D93" s="27"/>
      <c r="E93" s="27"/>
      <c r="F93" s="27"/>
      <c r="G93" s="27"/>
      <c r="H93" s="27"/>
      <c r="I93" s="27"/>
      <c r="J93" s="27"/>
      <c r="K93" s="27"/>
      <c r="L93" s="27"/>
      <c r="M93" s="27"/>
      <c r="N93" s="27"/>
      <c r="O93" s="27"/>
      <c r="P93" s="27"/>
      <c r="Q93" s="27"/>
      <c r="R93" s="27"/>
      <c r="S93" s="27"/>
    </row>
    <row r="94" spans="1:19">
      <c r="A94" s="119" t="str">
        <f ca="1">CONCATENATE(INDIRECT("C"&amp;Variables!BL99),INDIRECT("F"&amp;Variables!BL99),INDIRECT("J"&amp;Variables!BL99))</f>
        <v/>
      </c>
      <c r="C94" s="27"/>
      <c r="D94" s="27"/>
      <c r="E94" s="27"/>
      <c r="F94" s="27"/>
      <c r="G94" s="27"/>
      <c r="H94" s="27"/>
      <c r="I94" s="27"/>
      <c r="J94" s="27"/>
      <c r="K94" s="27"/>
      <c r="L94" s="27"/>
      <c r="M94" s="27"/>
      <c r="N94" s="27"/>
      <c r="O94" s="27"/>
      <c r="P94" s="27"/>
      <c r="Q94" s="27"/>
      <c r="R94" s="27"/>
      <c r="S94" s="27"/>
    </row>
    <row r="95" spans="1:19">
      <c r="A95" s="119" t="str">
        <f ca="1">CONCATENATE(INDIRECT("C"&amp;Variables!BL100),INDIRECT("F"&amp;Variables!BL100),INDIRECT("J"&amp;Variables!BL100))</f>
        <v/>
      </c>
      <c r="C95" s="27"/>
      <c r="D95" s="27"/>
      <c r="E95" s="27"/>
      <c r="F95" s="27"/>
      <c r="G95" s="27"/>
      <c r="H95" s="27"/>
      <c r="I95" s="27"/>
      <c r="J95" s="27"/>
      <c r="K95" s="27"/>
      <c r="L95" s="27"/>
      <c r="M95" s="27"/>
      <c r="N95" s="27"/>
      <c r="O95" s="27"/>
      <c r="P95" s="27"/>
      <c r="Q95" s="27"/>
      <c r="R95" s="27"/>
      <c r="S95" s="27"/>
    </row>
    <row r="96" spans="1:19">
      <c r="A96" s="119" t="str">
        <f ca="1">CONCATENATE(INDIRECT("C"&amp;Variables!BL101),INDIRECT("F"&amp;Variables!BL101),INDIRECT("J"&amp;Variables!BL101))</f>
        <v/>
      </c>
      <c r="C96" s="27"/>
      <c r="D96" s="27"/>
      <c r="E96" s="27"/>
      <c r="F96" s="27"/>
      <c r="G96" s="27"/>
      <c r="H96" s="27"/>
      <c r="I96" s="27"/>
      <c r="J96" s="27"/>
      <c r="K96" s="27"/>
      <c r="L96" s="27"/>
      <c r="M96" s="27"/>
      <c r="N96" s="27"/>
      <c r="O96" s="27"/>
      <c r="P96" s="27"/>
      <c r="Q96" s="27"/>
      <c r="R96" s="27"/>
      <c r="S96" s="27"/>
    </row>
    <row r="97" spans="1:19">
      <c r="A97" s="119" t="str">
        <f ca="1">CONCATENATE(INDIRECT("C"&amp;Variables!BL102),INDIRECT("F"&amp;Variables!BL102),INDIRECT("J"&amp;Variables!BL102))</f>
        <v/>
      </c>
      <c r="C97" s="27"/>
      <c r="D97" s="27"/>
      <c r="E97" s="27"/>
      <c r="F97" s="27"/>
      <c r="G97" s="27"/>
      <c r="H97" s="27"/>
      <c r="I97" s="27"/>
      <c r="J97" s="27"/>
      <c r="K97" s="27"/>
      <c r="L97" s="27"/>
      <c r="M97" s="27"/>
      <c r="N97" s="27"/>
      <c r="O97" s="27"/>
      <c r="P97" s="27"/>
      <c r="Q97" s="27"/>
      <c r="R97" s="27"/>
      <c r="S97" s="27"/>
    </row>
    <row r="98" spans="1:19">
      <c r="A98" s="119" t="str">
        <f ca="1">CONCATENATE(INDIRECT("C"&amp;Variables!BL103),INDIRECT("F"&amp;Variables!BL103),INDIRECT("J"&amp;Variables!BL103))</f>
        <v/>
      </c>
      <c r="C98" s="27"/>
      <c r="D98" s="27"/>
      <c r="E98" s="27"/>
      <c r="F98" s="27"/>
      <c r="G98" s="27"/>
      <c r="H98" s="27"/>
      <c r="I98" s="27"/>
      <c r="J98" s="27"/>
      <c r="K98" s="27"/>
      <c r="L98" s="27"/>
      <c r="M98" s="27"/>
      <c r="N98" s="27"/>
      <c r="O98" s="27"/>
      <c r="P98" s="27"/>
      <c r="Q98" s="27"/>
      <c r="R98" s="27"/>
      <c r="S98" s="27"/>
    </row>
    <row r="99" spans="1:19">
      <c r="A99" s="119" t="str">
        <f ca="1">CONCATENATE(INDIRECT("C"&amp;Variables!BL104),INDIRECT("F"&amp;Variables!BL104),INDIRECT("J"&amp;Variables!BL104))</f>
        <v/>
      </c>
      <c r="C99" s="27"/>
      <c r="D99" s="27"/>
      <c r="E99" s="27"/>
      <c r="F99" s="27"/>
      <c r="G99" s="27"/>
      <c r="H99" s="27"/>
      <c r="I99" s="27"/>
      <c r="J99" s="27"/>
      <c r="K99" s="27"/>
      <c r="L99" s="27"/>
      <c r="M99" s="27"/>
      <c r="N99" s="27"/>
      <c r="O99" s="27"/>
      <c r="P99" s="27"/>
      <c r="Q99" s="27"/>
      <c r="R99" s="27"/>
      <c r="S99" s="27"/>
    </row>
    <row r="100" spans="1:19">
      <c r="A100" s="119" t="str">
        <f ca="1">CONCATENATE(INDIRECT("C"&amp;Variables!BL105),INDIRECT("F"&amp;Variables!BL105),INDIRECT("J"&amp;Variables!BL105))</f>
        <v/>
      </c>
      <c r="C100" s="27"/>
      <c r="D100" s="27"/>
      <c r="E100" s="27"/>
      <c r="F100" s="27"/>
      <c r="G100" s="27"/>
      <c r="H100" s="27"/>
      <c r="I100" s="27"/>
      <c r="J100" s="27"/>
      <c r="K100" s="27"/>
      <c r="L100" s="27"/>
      <c r="M100" s="27"/>
      <c r="N100" s="27"/>
      <c r="O100" s="27"/>
      <c r="P100" s="27"/>
      <c r="Q100" s="27"/>
      <c r="R100" s="27"/>
      <c r="S100" s="27"/>
    </row>
    <row r="101" spans="1:19">
      <c r="A101" s="119" t="str">
        <f ca="1">CONCATENATE(INDIRECT("C"&amp;Variables!BL106),INDIRECT("F"&amp;Variables!BL106),INDIRECT("J"&amp;Variables!BL106))</f>
        <v/>
      </c>
      <c r="C101" s="27"/>
      <c r="D101" s="27"/>
      <c r="E101" s="27"/>
      <c r="F101" s="27"/>
      <c r="G101" s="27"/>
      <c r="H101" s="27"/>
      <c r="I101" s="27"/>
      <c r="J101" s="27"/>
      <c r="K101" s="27"/>
      <c r="L101" s="27"/>
      <c r="M101" s="27"/>
      <c r="N101" s="27"/>
      <c r="O101" s="27"/>
      <c r="P101" s="27"/>
      <c r="Q101" s="27"/>
      <c r="R101" s="27"/>
      <c r="S101" s="27"/>
    </row>
    <row r="102" spans="1:19">
      <c r="A102" s="119" t="str">
        <f ca="1">CONCATENATE(INDIRECT("C"&amp;Variables!BL107),INDIRECT("F"&amp;Variables!BL107),INDIRECT("J"&amp;Variables!BL107))</f>
        <v/>
      </c>
      <c r="C102" s="27"/>
      <c r="D102" s="27"/>
      <c r="E102" s="27"/>
      <c r="F102" s="27"/>
      <c r="G102" s="27"/>
      <c r="H102" s="27"/>
      <c r="I102" s="27"/>
      <c r="J102" s="27"/>
      <c r="K102" s="27"/>
      <c r="L102" s="27"/>
      <c r="M102" s="27"/>
      <c r="N102" s="27"/>
      <c r="O102" s="27"/>
      <c r="P102" s="27"/>
      <c r="Q102" s="27"/>
      <c r="R102" s="27"/>
      <c r="S102" s="27"/>
    </row>
    <row r="103" spans="1:19">
      <c r="A103" s="119" t="str">
        <f ca="1">CONCATENATE(INDIRECT("C"&amp;Variables!BL108),INDIRECT("F"&amp;Variables!BL108),INDIRECT("J"&amp;Variables!BL108))</f>
        <v/>
      </c>
      <c r="C103" s="27"/>
      <c r="D103" s="27"/>
      <c r="E103" s="27"/>
      <c r="F103" s="27"/>
      <c r="G103" s="27"/>
      <c r="H103" s="27"/>
      <c r="I103" s="27"/>
      <c r="J103" s="27"/>
      <c r="K103" s="27"/>
      <c r="L103" s="27"/>
      <c r="M103" s="27"/>
      <c r="N103" s="27"/>
      <c r="O103" s="27"/>
      <c r="P103" s="27"/>
      <c r="Q103" s="27"/>
      <c r="R103" s="27"/>
      <c r="S103" s="27"/>
    </row>
    <row r="104" spans="1:19">
      <c r="A104" s="119" t="str">
        <f ca="1">CONCATENATE(INDIRECT("C"&amp;Variables!BL109),INDIRECT("F"&amp;Variables!BL109),INDIRECT("J"&amp;Variables!BL109))</f>
        <v/>
      </c>
      <c r="C104" s="27"/>
      <c r="D104" s="27"/>
      <c r="E104" s="27"/>
      <c r="F104" s="27"/>
      <c r="G104" s="27"/>
      <c r="H104" s="27"/>
      <c r="I104" s="27"/>
      <c r="J104" s="27"/>
      <c r="K104" s="27"/>
      <c r="L104" s="27"/>
      <c r="M104" s="27"/>
      <c r="N104" s="27"/>
      <c r="O104" s="27"/>
      <c r="P104" s="27"/>
      <c r="Q104" s="27"/>
      <c r="R104" s="27"/>
      <c r="S104" s="27"/>
    </row>
    <row r="105" spans="1:19">
      <c r="A105" s="119" t="str">
        <f ca="1">CONCATENATE(INDIRECT("C"&amp;Variables!BL110),INDIRECT("F"&amp;Variables!BL110),INDIRECT("J"&amp;Variables!BL110))</f>
        <v/>
      </c>
      <c r="C105" s="27"/>
      <c r="D105" s="27"/>
      <c r="E105" s="27"/>
      <c r="F105" s="27"/>
      <c r="G105" s="27"/>
      <c r="H105" s="27"/>
      <c r="I105" s="27"/>
      <c r="J105" s="27"/>
      <c r="K105" s="27"/>
      <c r="L105" s="27"/>
      <c r="M105" s="27"/>
      <c r="N105" s="27"/>
      <c r="O105" s="27"/>
      <c r="P105" s="27"/>
      <c r="Q105" s="27"/>
      <c r="R105" s="27"/>
      <c r="S105" s="27"/>
    </row>
    <row r="106" spans="1:19">
      <c r="A106" s="119" t="str">
        <f ca="1">CONCATENATE(INDIRECT("C"&amp;Variables!BL111),INDIRECT("F"&amp;Variables!BL111),INDIRECT("J"&amp;Variables!BL111))</f>
        <v/>
      </c>
      <c r="C106" s="27"/>
      <c r="D106" s="27"/>
      <c r="E106" s="27"/>
      <c r="F106" s="27"/>
      <c r="G106" s="27"/>
      <c r="H106" s="27"/>
      <c r="I106" s="27"/>
      <c r="J106" s="27"/>
      <c r="K106" s="27"/>
      <c r="L106" s="27"/>
      <c r="M106" s="27"/>
      <c r="N106" s="27"/>
      <c r="O106" s="27"/>
      <c r="P106" s="27"/>
      <c r="Q106" s="27"/>
      <c r="R106" s="27"/>
      <c r="S106" s="27"/>
    </row>
    <row r="107" spans="1:19">
      <c r="A107" s="119" t="str">
        <f ca="1">CONCATENATE(INDIRECT("C"&amp;Variables!BL112),INDIRECT("F"&amp;Variables!BL112),INDIRECT("J"&amp;Variables!BL112))</f>
        <v/>
      </c>
      <c r="C107" s="27"/>
      <c r="D107" s="27"/>
      <c r="E107" s="27"/>
      <c r="F107" s="27"/>
      <c r="G107" s="27"/>
      <c r="H107" s="27"/>
      <c r="I107" s="27"/>
      <c r="J107" s="27"/>
      <c r="K107" s="27"/>
      <c r="L107" s="27"/>
      <c r="M107" s="27"/>
      <c r="N107" s="27"/>
      <c r="O107" s="27"/>
      <c r="P107" s="27"/>
      <c r="Q107" s="27"/>
      <c r="R107" s="27"/>
      <c r="S107" s="27"/>
    </row>
    <row r="108" spans="1:19">
      <c r="A108" s="119" t="str">
        <f ca="1">CONCATENATE(INDIRECT("C"&amp;Variables!BL113),INDIRECT("F"&amp;Variables!BL113),INDIRECT("J"&amp;Variables!BL113))</f>
        <v/>
      </c>
      <c r="C108" s="27"/>
      <c r="D108" s="27"/>
      <c r="E108" s="27"/>
      <c r="F108" s="27"/>
      <c r="G108" s="27"/>
      <c r="H108" s="27"/>
      <c r="I108" s="27"/>
      <c r="J108" s="27"/>
      <c r="K108" s="27"/>
      <c r="L108" s="27"/>
      <c r="M108" s="27"/>
      <c r="N108" s="27"/>
      <c r="O108" s="27"/>
      <c r="P108" s="27"/>
      <c r="Q108" s="27"/>
      <c r="R108" s="27"/>
      <c r="S108" s="27"/>
    </row>
    <row r="109" spans="1:19">
      <c r="A109" s="119" t="str">
        <f ca="1">CONCATENATE(INDIRECT("C"&amp;Variables!BL114),INDIRECT("F"&amp;Variables!BL114),INDIRECT("J"&amp;Variables!BL114))</f>
        <v/>
      </c>
      <c r="C109" s="27"/>
      <c r="D109" s="27"/>
      <c r="E109" s="27"/>
      <c r="F109" s="27"/>
      <c r="G109" s="27"/>
      <c r="H109" s="27"/>
      <c r="I109" s="27"/>
      <c r="J109" s="27"/>
      <c r="K109" s="27"/>
      <c r="L109" s="27"/>
      <c r="M109" s="27"/>
      <c r="N109" s="27"/>
      <c r="O109" s="27"/>
      <c r="P109" s="27"/>
      <c r="Q109" s="27"/>
      <c r="R109" s="27"/>
      <c r="S109" s="27"/>
    </row>
    <row r="110" spans="1:19">
      <c r="A110" s="119" t="str">
        <f ca="1">CONCATENATE(INDIRECT("C"&amp;Variables!BL115),INDIRECT("F"&amp;Variables!BL115),INDIRECT("J"&amp;Variables!BL115))</f>
        <v/>
      </c>
      <c r="C110" s="27"/>
      <c r="D110" s="27"/>
      <c r="E110" s="27"/>
      <c r="F110" s="27"/>
      <c r="G110" s="27"/>
      <c r="H110" s="27"/>
      <c r="I110" s="27"/>
      <c r="J110" s="27"/>
      <c r="K110" s="27"/>
      <c r="L110" s="27"/>
      <c r="M110" s="27"/>
      <c r="N110" s="27"/>
      <c r="O110" s="27"/>
      <c r="P110" s="27"/>
      <c r="Q110" s="27"/>
      <c r="R110" s="27"/>
      <c r="S110" s="27"/>
    </row>
    <row r="111" spans="1:19">
      <c r="A111" s="119" t="str">
        <f ca="1">CONCATENATE(INDIRECT("C"&amp;Variables!BL116),INDIRECT("F"&amp;Variables!BL116),INDIRECT("J"&amp;Variables!BL116))</f>
        <v/>
      </c>
      <c r="C111" s="27"/>
      <c r="D111" s="27"/>
      <c r="E111" s="27"/>
      <c r="F111" s="27"/>
      <c r="G111" s="27"/>
      <c r="H111" s="27"/>
      <c r="I111" s="27"/>
      <c r="J111" s="27"/>
      <c r="K111" s="27"/>
      <c r="L111" s="27"/>
      <c r="M111" s="27"/>
      <c r="N111" s="27"/>
      <c r="O111" s="27"/>
      <c r="P111" s="27"/>
      <c r="Q111" s="27"/>
      <c r="R111" s="27"/>
      <c r="S111" s="27"/>
    </row>
    <row r="112" spans="1:19">
      <c r="A112" s="119" t="str">
        <f ca="1">CONCATENATE(INDIRECT("C"&amp;Variables!BL118),INDIRECT("F"&amp;Variables!BL118),INDIRECT("J"&amp;Variables!BL118))</f>
        <v/>
      </c>
      <c r="C112" s="27"/>
      <c r="D112" s="27"/>
      <c r="E112" s="27"/>
      <c r="F112" s="27"/>
      <c r="G112" s="27"/>
      <c r="H112" s="27"/>
      <c r="I112" s="27"/>
      <c r="J112" s="27"/>
      <c r="K112" s="27"/>
      <c r="L112" s="27"/>
      <c r="M112" s="27"/>
      <c r="N112" s="27"/>
      <c r="O112" s="27"/>
      <c r="P112" s="27"/>
      <c r="Q112" s="27"/>
      <c r="R112" s="27"/>
      <c r="S112" s="27"/>
    </row>
    <row r="113" spans="1:19">
      <c r="A113" s="119" t="str">
        <f ca="1">CONCATENATE(INDIRECT("C"&amp;Variables!BL119),INDIRECT("F"&amp;Variables!BL119),INDIRECT("J"&amp;Variables!BL119))</f>
        <v/>
      </c>
      <c r="C113" s="27"/>
      <c r="D113" s="27"/>
      <c r="E113" s="27"/>
      <c r="F113" s="27"/>
      <c r="G113" s="27"/>
      <c r="H113" s="27"/>
      <c r="I113" s="27"/>
      <c r="J113" s="27"/>
      <c r="K113" s="27"/>
      <c r="L113" s="27"/>
      <c r="M113" s="27"/>
      <c r="N113" s="27"/>
      <c r="O113" s="27"/>
      <c r="P113" s="27"/>
      <c r="Q113" s="27"/>
      <c r="R113" s="27"/>
      <c r="S113" s="27"/>
    </row>
    <row r="114" spans="1:19">
      <c r="A114" s="119" t="str">
        <f ca="1">CONCATENATE(INDIRECT("C"&amp;Variables!BL120),INDIRECT("F"&amp;Variables!BL120),INDIRECT("J"&amp;Variables!BL120))</f>
        <v/>
      </c>
      <c r="C114" s="27"/>
      <c r="D114" s="27"/>
      <c r="E114" s="27"/>
      <c r="F114" s="27"/>
      <c r="G114" s="27"/>
      <c r="H114" s="27"/>
      <c r="I114" s="27"/>
      <c r="J114" s="27"/>
      <c r="K114" s="27"/>
      <c r="L114" s="27"/>
      <c r="M114" s="27"/>
      <c r="N114" s="27"/>
      <c r="O114" s="27"/>
      <c r="P114" s="27"/>
      <c r="Q114" s="27"/>
      <c r="R114" s="27"/>
      <c r="S114" s="27"/>
    </row>
    <row r="115" spans="1:19">
      <c r="A115" s="119" t="str">
        <f ca="1">CONCATENATE(INDIRECT("C"&amp;Variables!BL121),INDIRECT("F"&amp;Variables!BL121),INDIRECT("J"&amp;Variables!BL121))</f>
        <v/>
      </c>
      <c r="C115" s="27"/>
      <c r="D115" s="27"/>
      <c r="E115" s="27"/>
      <c r="F115" s="27"/>
      <c r="G115" s="27"/>
      <c r="H115" s="27"/>
      <c r="I115" s="27"/>
      <c r="J115" s="27"/>
      <c r="K115" s="27"/>
      <c r="L115" s="27"/>
      <c r="M115" s="27"/>
      <c r="N115" s="27"/>
      <c r="O115" s="27"/>
      <c r="P115" s="27"/>
      <c r="Q115" s="27"/>
      <c r="R115" s="27"/>
      <c r="S115" s="27"/>
    </row>
    <row r="116" spans="1:19">
      <c r="A116" s="119" t="str">
        <f ca="1">CONCATENATE(INDIRECT("C"&amp;Variables!BL122),INDIRECT("F"&amp;Variables!BL122),INDIRECT("J"&amp;Variables!BL122))</f>
        <v/>
      </c>
      <c r="C116" s="27"/>
      <c r="D116" s="27"/>
      <c r="E116" s="27"/>
      <c r="F116" s="27"/>
      <c r="G116" s="27"/>
      <c r="H116" s="27"/>
      <c r="I116" s="27"/>
      <c r="J116" s="27"/>
      <c r="K116" s="27"/>
      <c r="L116" s="27"/>
      <c r="M116" s="27"/>
      <c r="N116" s="27"/>
      <c r="O116" s="27"/>
      <c r="P116" s="27"/>
      <c r="Q116" s="27"/>
      <c r="R116" s="27"/>
      <c r="S116" s="27"/>
    </row>
    <row r="117" spans="1:19">
      <c r="A117" s="119" t="str">
        <f ca="1">CONCATENATE(INDIRECT("C"&amp;Variables!BL123),INDIRECT("F"&amp;Variables!BL123),INDIRECT("J"&amp;Variables!BL123))</f>
        <v/>
      </c>
      <c r="C117" s="27"/>
      <c r="D117" s="27"/>
      <c r="E117" s="27"/>
      <c r="F117" s="27"/>
      <c r="G117" s="27"/>
      <c r="H117" s="27"/>
      <c r="I117" s="27"/>
      <c r="J117" s="27"/>
      <c r="K117" s="27"/>
      <c r="L117" s="27"/>
      <c r="M117" s="27"/>
      <c r="N117" s="27"/>
      <c r="O117" s="27"/>
      <c r="P117" s="27"/>
      <c r="Q117" s="27"/>
      <c r="R117" s="27"/>
      <c r="S117" s="27"/>
    </row>
    <row r="118" spans="1:19">
      <c r="A118" s="119" t="str">
        <f ca="1">CONCATENATE(INDIRECT("C"&amp;Variables!BL124),INDIRECT("F"&amp;Variables!BL124),INDIRECT("J"&amp;Variables!BL124))</f>
        <v/>
      </c>
      <c r="C118" s="27"/>
      <c r="D118" s="27"/>
      <c r="E118" s="27"/>
      <c r="F118" s="27"/>
      <c r="G118" s="27"/>
      <c r="H118" s="27"/>
      <c r="I118" s="27"/>
      <c r="J118" s="27"/>
      <c r="K118" s="27"/>
      <c r="L118" s="27"/>
      <c r="M118" s="27"/>
      <c r="N118" s="27"/>
      <c r="O118" s="27"/>
      <c r="P118" s="27"/>
      <c r="Q118" s="27"/>
      <c r="R118" s="27"/>
      <c r="S118" s="27"/>
    </row>
    <row r="119" spans="1:19">
      <c r="A119" s="119" t="str">
        <f ca="1">CONCATENATE(INDIRECT("C"&amp;Variables!BL125),INDIRECT("F"&amp;Variables!BL125),INDIRECT("J"&amp;Variables!BL125))</f>
        <v/>
      </c>
      <c r="C119" s="27"/>
      <c r="D119" s="27"/>
      <c r="E119" s="27"/>
      <c r="F119" s="27"/>
      <c r="G119" s="27"/>
      <c r="H119" s="27"/>
      <c r="I119" s="27"/>
      <c r="J119" s="27"/>
      <c r="K119" s="27"/>
      <c r="L119" s="27"/>
      <c r="M119" s="27"/>
      <c r="N119" s="27"/>
      <c r="O119" s="27"/>
      <c r="P119" s="27"/>
      <c r="Q119" s="27"/>
      <c r="R119" s="27"/>
      <c r="S119" s="27"/>
    </row>
    <row r="120" spans="1:19">
      <c r="A120" s="119" t="str">
        <f ca="1">CONCATENATE(INDIRECT("C"&amp;Variables!BL126),INDIRECT("F"&amp;Variables!BL126),INDIRECT("J"&amp;Variables!BL126))</f>
        <v/>
      </c>
      <c r="C120" s="27"/>
      <c r="D120" s="27"/>
      <c r="E120" s="27"/>
      <c r="F120" s="27"/>
      <c r="G120" s="27"/>
      <c r="H120" s="27"/>
      <c r="I120" s="27"/>
      <c r="J120" s="27"/>
      <c r="K120" s="27"/>
      <c r="L120" s="27"/>
      <c r="M120" s="27"/>
      <c r="N120" s="27"/>
      <c r="O120" s="27"/>
      <c r="P120" s="27"/>
      <c r="Q120" s="27"/>
      <c r="R120" s="27"/>
      <c r="S120" s="27"/>
    </row>
    <row r="121" spans="1:19">
      <c r="A121" s="119" t="str">
        <f ca="1">CONCATENATE(INDIRECT("C"&amp;Variables!BL127),INDIRECT("F"&amp;Variables!BL127),INDIRECT("J"&amp;Variables!BL127))</f>
        <v/>
      </c>
      <c r="C121" s="27"/>
      <c r="D121" s="27"/>
      <c r="E121" s="27"/>
      <c r="F121" s="27"/>
      <c r="G121" s="27"/>
      <c r="H121" s="27"/>
      <c r="I121" s="27"/>
      <c r="J121" s="27"/>
      <c r="K121" s="27"/>
      <c r="L121" s="27"/>
      <c r="M121" s="27"/>
      <c r="N121" s="27"/>
      <c r="O121" s="27"/>
      <c r="P121" s="27"/>
      <c r="Q121" s="27"/>
      <c r="R121" s="27"/>
      <c r="S121" s="27"/>
    </row>
    <row r="122" spans="1:19">
      <c r="A122" s="119" t="str">
        <f ca="1">CONCATENATE(INDIRECT("C"&amp;Variables!BL128),INDIRECT("F"&amp;Variables!BL128),INDIRECT("J"&amp;Variables!BL128))</f>
        <v/>
      </c>
      <c r="C122" s="27"/>
      <c r="D122" s="27"/>
      <c r="E122" s="27"/>
      <c r="F122" s="27"/>
      <c r="G122" s="27"/>
      <c r="H122" s="27"/>
      <c r="I122" s="27"/>
      <c r="J122" s="27"/>
      <c r="K122" s="27"/>
      <c r="L122" s="27"/>
      <c r="M122" s="27"/>
      <c r="N122" s="27"/>
      <c r="O122" s="27"/>
      <c r="P122" s="27"/>
      <c r="Q122" s="27"/>
      <c r="R122" s="27"/>
      <c r="S122" s="27"/>
    </row>
    <row r="123" spans="1:19">
      <c r="A123" s="119" t="str">
        <f ca="1">CONCATENATE(INDIRECT("C"&amp;Variables!BL129),INDIRECT("F"&amp;Variables!BL129),INDIRECT("J"&amp;Variables!BL129))</f>
        <v/>
      </c>
      <c r="C123" s="27"/>
      <c r="D123" s="27"/>
      <c r="E123" s="27"/>
      <c r="F123" s="27"/>
      <c r="G123" s="27"/>
      <c r="H123" s="27"/>
      <c r="I123" s="27"/>
      <c r="J123" s="27"/>
      <c r="K123" s="27"/>
      <c r="L123" s="27"/>
      <c r="M123" s="27"/>
      <c r="N123" s="27"/>
      <c r="O123" s="27"/>
      <c r="P123" s="27"/>
      <c r="Q123" s="27"/>
      <c r="R123" s="27"/>
      <c r="S123" s="27"/>
    </row>
    <row r="124" spans="1:19">
      <c r="A124" s="119" t="str">
        <f ca="1">CONCATENATE(INDIRECT("C"&amp;Variables!BL130),INDIRECT("F"&amp;Variables!BL130),INDIRECT("J"&amp;Variables!BL130))</f>
        <v/>
      </c>
      <c r="C124" s="27"/>
      <c r="D124" s="27"/>
      <c r="E124" s="27"/>
      <c r="F124" s="27"/>
      <c r="G124" s="27"/>
      <c r="H124" s="27"/>
      <c r="I124" s="27"/>
      <c r="J124" s="27"/>
      <c r="K124" s="27"/>
      <c r="L124" s="27"/>
      <c r="M124" s="27"/>
      <c r="N124" s="27"/>
      <c r="O124" s="27"/>
      <c r="P124" s="27"/>
      <c r="Q124" s="27"/>
      <c r="R124" s="27"/>
      <c r="S124" s="27"/>
    </row>
    <row r="125" spans="1:19">
      <c r="A125" s="119" t="str">
        <f ca="1">CONCATENATE(INDIRECT("C"&amp;Variables!BL131),INDIRECT("F"&amp;Variables!BL131),INDIRECT("J"&amp;Variables!BL131))</f>
        <v/>
      </c>
      <c r="C125" s="27"/>
      <c r="D125" s="27"/>
      <c r="E125" s="27"/>
      <c r="F125" s="27"/>
      <c r="G125" s="27"/>
      <c r="H125" s="27"/>
      <c r="I125" s="27"/>
      <c r="J125" s="27"/>
      <c r="K125" s="27"/>
      <c r="L125" s="27"/>
      <c r="M125" s="27"/>
      <c r="N125" s="27"/>
      <c r="O125" s="27"/>
      <c r="P125" s="27"/>
      <c r="Q125" s="27"/>
      <c r="R125" s="27"/>
      <c r="S125" s="27"/>
    </row>
    <row r="126" spans="1:19">
      <c r="A126" s="119" t="str">
        <f ca="1">CONCATENATE(INDIRECT("C"&amp;Variables!BL132),INDIRECT("F"&amp;Variables!BL132),INDIRECT("J"&amp;Variables!BL132))</f>
        <v/>
      </c>
      <c r="C126" s="27"/>
      <c r="D126" s="27"/>
      <c r="E126" s="27"/>
      <c r="F126" s="27"/>
      <c r="G126" s="27"/>
      <c r="H126" s="27"/>
      <c r="I126" s="27"/>
      <c r="J126" s="27"/>
      <c r="K126" s="27"/>
      <c r="L126" s="27"/>
      <c r="M126" s="27"/>
      <c r="N126" s="27"/>
      <c r="O126" s="27"/>
      <c r="P126" s="27"/>
      <c r="Q126" s="27"/>
      <c r="R126" s="27"/>
      <c r="S126" s="27"/>
    </row>
    <row r="127" spans="1:19">
      <c r="A127" s="119" t="str">
        <f ca="1">CONCATENATE(INDIRECT("C"&amp;Variables!BL133),INDIRECT("F"&amp;Variables!BL133),INDIRECT("J"&amp;Variables!BL133))</f>
        <v/>
      </c>
      <c r="C127" s="27"/>
      <c r="D127" s="27"/>
      <c r="E127" s="27"/>
      <c r="F127" s="27"/>
      <c r="G127" s="27"/>
      <c r="H127" s="27"/>
      <c r="I127" s="27"/>
      <c r="J127" s="27"/>
      <c r="K127" s="27"/>
      <c r="L127" s="27"/>
      <c r="M127" s="27"/>
      <c r="N127" s="27"/>
      <c r="O127" s="27"/>
      <c r="P127" s="27"/>
      <c r="Q127" s="27"/>
      <c r="R127" s="27"/>
      <c r="S127" s="27"/>
    </row>
    <row r="128" spans="1:19">
      <c r="A128" s="119" t="str">
        <f ca="1">CONCATENATE(INDIRECT("C"&amp;Variables!BL134),INDIRECT("F"&amp;Variables!BL134),INDIRECT("J"&amp;Variables!BL134))</f>
        <v/>
      </c>
      <c r="C128" s="27"/>
      <c r="D128" s="27"/>
      <c r="E128" s="27"/>
      <c r="F128" s="27"/>
      <c r="G128" s="27"/>
      <c r="H128" s="27"/>
      <c r="I128" s="27"/>
      <c r="J128" s="27"/>
      <c r="K128" s="27"/>
      <c r="L128" s="27"/>
      <c r="M128" s="27"/>
      <c r="N128" s="27"/>
      <c r="O128" s="27"/>
      <c r="P128" s="27"/>
      <c r="Q128" s="27"/>
      <c r="R128" s="27"/>
      <c r="S128" s="27"/>
    </row>
    <row r="129" spans="1:19">
      <c r="A129" s="119" t="str">
        <f ca="1">CONCATENATE(INDIRECT("C"&amp;Variables!BL135),INDIRECT("F"&amp;Variables!BL135),INDIRECT("J"&amp;Variables!BL135))</f>
        <v/>
      </c>
      <c r="C129" s="27"/>
      <c r="D129" s="27"/>
      <c r="E129" s="27"/>
      <c r="F129" s="27"/>
      <c r="G129" s="27"/>
      <c r="H129" s="27"/>
      <c r="I129" s="27"/>
      <c r="J129" s="27"/>
      <c r="K129" s="27"/>
      <c r="L129" s="27"/>
      <c r="M129" s="27"/>
      <c r="N129" s="27"/>
      <c r="O129" s="27"/>
      <c r="P129" s="27"/>
      <c r="Q129" s="27"/>
      <c r="R129" s="27"/>
      <c r="S129" s="27"/>
    </row>
    <row r="130" spans="1:19">
      <c r="A130" s="119" t="str">
        <f ca="1">CONCATENATE(INDIRECT("C"&amp;Variables!BL136),INDIRECT("F"&amp;Variables!BL136),INDIRECT("J"&amp;Variables!BL136))</f>
        <v/>
      </c>
      <c r="C130" s="27"/>
      <c r="D130" s="27"/>
      <c r="E130" s="27"/>
      <c r="F130" s="27"/>
      <c r="G130" s="27"/>
      <c r="H130" s="27"/>
      <c r="I130" s="27"/>
      <c r="J130" s="27"/>
      <c r="K130" s="27"/>
      <c r="L130" s="27"/>
      <c r="M130" s="27"/>
      <c r="N130" s="27"/>
      <c r="O130" s="27"/>
      <c r="P130" s="27"/>
      <c r="Q130" s="27"/>
      <c r="R130" s="27"/>
      <c r="S130" s="27"/>
    </row>
    <row r="131" spans="1:19">
      <c r="A131" s="119" t="str">
        <f ca="1">CONCATENATE(INDIRECT("C"&amp;Variables!BL137),INDIRECT("F"&amp;Variables!BL137),INDIRECT("J"&amp;Variables!BL137))</f>
        <v/>
      </c>
      <c r="C131" s="27"/>
      <c r="D131" s="27"/>
      <c r="E131" s="27"/>
      <c r="F131" s="27"/>
      <c r="G131" s="27"/>
      <c r="H131" s="27"/>
      <c r="I131" s="27"/>
      <c r="J131" s="27"/>
      <c r="K131" s="27"/>
      <c r="L131" s="27"/>
      <c r="M131" s="27"/>
      <c r="N131" s="27"/>
      <c r="O131" s="27"/>
      <c r="P131" s="27"/>
      <c r="Q131" s="27"/>
      <c r="R131" s="27"/>
      <c r="S131" s="27"/>
    </row>
    <row r="132" spans="1:19">
      <c r="A132" s="119" t="str">
        <f ca="1">CONCATENATE(INDIRECT("C"&amp;Variables!BL138),INDIRECT("F"&amp;Variables!BL138),INDIRECT("J"&amp;Variables!BL138))</f>
        <v/>
      </c>
      <c r="C132" s="27"/>
      <c r="D132" s="27"/>
      <c r="E132" s="27"/>
      <c r="F132" s="27"/>
      <c r="G132" s="27"/>
      <c r="H132" s="27"/>
      <c r="I132" s="27"/>
      <c r="J132" s="27"/>
      <c r="K132" s="27"/>
      <c r="L132" s="27"/>
      <c r="M132" s="27"/>
      <c r="N132" s="27"/>
      <c r="O132" s="27"/>
      <c r="P132" s="27"/>
      <c r="Q132" s="27"/>
      <c r="R132" s="27"/>
      <c r="S132" s="27"/>
    </row>
    <row r="133" spans="1:19">
      <c r="A133" s="119" t="str">
        <f ca="1">CONCATENATE(INDIRECT("C"&amp;Variables!BL139),INDIRECT("F"&amp;Variables!BL139),INDIRECT("J"&amp;Variables!BL139))</f>
        <v/>
      </c>
      <c r="C133" s="27"/>
      <c r="D133" s="27"/>
      <c r="E133" s="27"/>
      <c r="F133" s="27"/>
      <c r="G133" s="27"/>
      <c r="H133" s="27"/>
      <c r="I133" s="27"/>
      <c r="J133" s="27"/>
      <c r="K133" s="27"/>
      <c r="L133" s="27"/>
      <c r="M133" s="27"/>
      <c r="N133" s="27"/>
      <c r="O133" s="27"/>
      <c r="P133" s="27"/>
      <c r="Q133" s="27"/>
      <c r="R133" s="27"/>
      <c r="S133" s="27"/>
    </row>
    <row r="134" spans="1:19">
      <c r="A134" s="119" t="str">
        <f ca="1">CONCATENATE(INDIRECT("C"&amp;Variables!BL140),INDIRECT("F"&amp;Variables!BL140),INDIRECT("J"&amp;Variables!BL140))</f>
        <v/>
      </c>
      <c r="C134" s="27"/>
      <c r="D134" s="27"/>
      <c r="E134" s="27"/>
      <c r="F134" s="27"/>
      <c r="G134" s="27"/>
      <c r="H134" s="27"/>
      <c r="I134" s="27"/>
      <c r="J134" s="27"/>
      <c r="K134" s="27"/>
      <c r="L134" s="27"/>
      <c r="M134" s="27"/>
      <c r="N134" s="27"/>
      <c r="O134" s="27"/>
      <c r="P134" s="27"/>
      <c r="Q134" s="27"/>
      <c r="R134" s="27"/>
      <c r="S134" s="27"/>
    </row>
    <row r="135" spans="1:19">
      <c r="A135" s="119" t="str">
        <f ca="1">CONCATENATE(INDIRECT("C"&amp;Variables!BL141),INDIRECT("F"&amp;Variables!BL141),INDIRECT("J"&amp;Variables!BL141))</f>
        <v/>
      </c>
      <c r="C135" s="27"/>
      <c r="D135" s="27"/>
      <c r="E135" s="27"/>
      <c r="F135" s="27"/>
      <c r="G135" s="27"/>
      <c r="H135" s="27"/>
      <c r="I135" s="27"/>
      <c r="J135" s="27"/>
      <c r="K135" s="27"/>
      <c r="L135" s="27"/>
      <c r="M135" s="27"/>
      <c r="N135" s="27"/>
      <c r="O135" s="27"/>
      <c r="P135" s="27"/>
      <c r="Q135" s="27"/>
      <c r="R135" s="27"/>
      <c r="S135" s="27"/>
    </row>
    <row r="136" spans="1:19">
      <c r="A136" s="119" t="str">
        <f ca="1">CONCATENATE(INDIRECT("C"&amp;Variables!BL142),INDIRECT("F"&amp;Variables!BL142),INDIRECT("J"&amp;Variables!BL142))</f>
        <v/>
      </c>
      <c r="C136" s="27"/>
      <c r="D136" s="27"/>
      <c r="E136" s="27"/>
      <c r="F136" s="27"/>
      <c r="G136" s="27"/>
      <c r="H136" s="27"/>
      <c r="I136" s="27"/>
      <c r="J136" s="27"/>
      <c r="K136" s="27"/>
      <c r="L136" s="27"/>
      <c r="M136" s="27"/>
      <c r="N136" s="27"/>
      <c r="O136" s="27"/>
      <c r="P136" s="27"/>
      <c r="Q136" s="27"/>
      <c r="R136" s="27"/>
      <c r="S136" s="27"/>
    </row>
    <row r="137" spans="1:19">
      <c r="A137" s="119" t="str">
        <f ca="1">CONCATENATE(INDIRECT("C"&amp;Variables!BL143),INDIRECT("F"&amp;Variables!BL143),INDIRECT("J"&amp;Variables!BL143))</f>
        <v/>
      </c>
      <c r="C137" s="27"/>
      <c r="D137" s="27"/>
      <c r="E137" s="27"/>
      <c r="F137" s="27"/>
      <c r="G137" s="27"/>
      <c r="H137" s="27"/>
      <c r="I137" s="27"/>
      <c r="J137" s="27"/>
      <c r="K137" s="27"/>
      <c r="L137" s="27"/>
      <c r="M137" s="27"/>
      <c r="N137" s="27"/>
      <c r="O137" s="27"/>
      <c r="P137" s="27"/>
      <c r="Q137" s="27"/>
      <c r="R137" s="27"/>
      <c r="S137" s="27"/>
    </row>
    <row r="138" spans="1:19">
      <c r="A138" s="119" t="str">
        <f ca="1">CONCATENATE(INDIRECT("C"&amp;Variables!BL144),INDIRECT("F"&amp;Variables!BL144),INDIRECT("J"&amp;Variables!BL144))</f>
        <v/>
      </c>
      <c r="C138" s="27"/>
      <c r="D138" s="27"/>
      <c r="E138" s="27"/>
      <c r="F138" s="27"/>
      <c r="G138" s="27"/>
      <c r="H138" s="27"/>
      <c r="I138" s="27"/>
      <c r="J138" s="27"/>
      <c r="K138" s="27"/>
      <c r="L138" s="27"/>
      <c r="M138" s="27"/>
      <c r="N138" s="27"/>
      <c r="O138" s="27"/>
      <c r="P138" s="27"/>
      <c r="Q138" s="27"/>
      <c r="R138" s="27"/>
      <c r="S138" s="27"/>
    </row>
    <row r="139" spans="1:19">
      <c r="A139" s="119" t="str">
        <f ca="1">CONCATENATE(INDIRECT("C"&amp;Variables!BL145),INDIRECT("F"&amp;Variables!BL145),INDIRECT("J"&amp;Variables!BL145))</f>
        <v/>
      </c>
      <c r="C139" s="27"/>
      <c r="D139" s="27"/>
      <c r="E139" s="27"/>
      <c r="F139" s="27"/>
      <c r="G139" s="27"/>
      <c r="H139" s="27"/>
      <c r="I139" s="27"/>
      <c r="J139" s="27"/>
      <c r="K139" s="27"/>
      <c r="L139" s="27"/>
      <c r="M139" s="27"/>
      <c r="N139" s="27"/>
      <c r="O139" s="27"/>
      <c r="P139" s="27"/>
      <c r="Q139" s="27"/>
      <c r="R139" s="27"/>
      <c r="S139" s="27"/>
    </row>
    <row r="140" spans="1:19">
      <c r="A140" s="119" t="str">
        <f ca="1">CONCATENATE(INDIRECT("C"&amp;Variables!BL146),INDIRECT("F"&amp;Variables!BL146),INDIRECT("J"&amp;Variables!BL146))</f>
        <v/>
      </c>
      <c r="C140" s="27"/>
      <c r="D140" s="27"/>
      <c r="E140" s="27"/>
      <c r="F140" s="27"/>
      <c r="G140" s="27"/>
      <c r="H140" s="27"/>
      <c r="I140" s="27"/>
      <c r="J140" s="27"/>
      <c r="K140" s="27"/>
      <c r="L140" s="27"/>
      <c r="M140" s="27"/>
      <c r="N140" s="27"/>
      <c r="O140" s="27"/>
      <c r="P140" s="27"/>
      <c r="Q140" s="27"/>
      <c r="R140" s="27"/>
      <c r="S140" s="27"/>
    </row>
    <row r="141" spans="1:19">
      <c r="A141" s="119" t="str">
        <f ca="1">CONCATENATE(INDIRECT("C"&amp;Variables!BL147),INDIRECT("F"&amp;Variables!BL147),INDIRECT("J"&amp;Variables!BL147))</f>
        <v/>
      </c>
      <c r="C141" s="27"/>
      <c r="D141" s="27"/>
      <c r="E141" s="27"/>
      <c r="F141" s="27"/>
      <c r="G141" s="27"/>
      <c r="H141" s="27"/>
      <c r="I141" s="27"/>
      <c r="J141" s="27"/>
      <c r="K141" s="27"/>
      <c r="L141" s="27"/>
      <c r="M141" s="27"/>
      <c r="N141" s="27"/>
      <c r="O141" s="27"/>
      <c r="P141" s="27"/>
      <c r="Q141" s="27"/>
      <c r="R141" s="27"/>
      <c r="S141" s="27"/>
    </row>
    <row r="142" spans="1:19">
      <c r="A142" s="119" t="str">
        <f ca="1">CONCATENATE(INDIRECT("C"&amp;Variables!BL148),INDIRECT("F"&amp;Variables!BL148),INDIRECT("J"&amp;Variables!BL148))</f>
        <v/>
      </c>
      <c r="C142" s="27"/>
      <c r="D142" s="27"/>
      <c r="E142" s="27"/>
      <c r="F142" s="27"/>
      <c r="G142" s="27"/>
      <c r="H142" s="27"/>
      <c r="I142" s="27"/>
      <c r="J142" s="27"/>
      <c r="K142" s="27"/>
      <c r="L142" s="27"/>
      <c r="M142" s="27"/>
      <c r="N142" s="27"/>
      <c r="O142" s="27"/>
      <c r="P142" s="27"/>
      <c r="Q142" s="27"/>
      <c r="R142" s="27"/>
      <c r="S142" s="27"/>
    </row>
    <row r="143" spans="1:19">
      <c r="A143" s="119" t="str">
        <f ca="1">CONCATENATE(INDIRECT("C"&amp;Variables!BL149),INDIRECT("F"&amp;Variables!BL149),INDIRECT("J"&amp;Variables!BL149))</f>
        <v/>
      </c>
      <c r="C143" s="27"/>
      <c r="D143" s="27"/>
      <c r="E143" s="27"/>
      <c r="F143" s="27"/>
      <c r="G143" s="27"/>
      <c r="H143" s="27"/>
      <c r="I143" s="27"/>
      <c r="J143" s="27"/>
      <c r="K143" s="27"/>
      <c r="L143" s="27"/>
      <c r="M143" s="27"/>
      <c r="N143" s="27"/>
      <c r="O143" s="27"/>
      <c r="P143" s="27"/>
      <c r="Q143" s="27"/>
      <c r="R143" s="27"/>
      <c r="S143" s="27"/>
    </row>
    <row r="144" spans="1:19">
      <c r="A144" s="119" t="str">
        <f ca="1">CONCATENATE(INDIRECT("C"&amp;Variables!BL151),INDIRECT("F"&amp;Variables!BL151),INDIRECT("J"&amp;Variables!BL151))</f>
        <v/>
      </c>
      <c r="C144" s="27"/>
      <c r="D144" s="27"/>
      <c r="E144" s="27"/>
      <c r="F144" s="27"/>
      <c r="G144" s="27"/>
      <c r="H144" s="27"/>
      <c r="I144" s="27"/>
      <c r="J144" s="27"/>
      <c r="K144" s="27"/>
      <c r="L144" s="27"/>
      <c r="M144" s="27"/>
      <c r="N144" s="27"/>
      <c r="O144" s="27"/>
      <c r="P144" s="27"/>
      <c r="Q144" s="27"/>
      <c r="R144" s="27"/>
      <c r="S144" s="27"/>
    </row>
    <row r="145" spans="1:19">
      <c r="A145" s="119" t="str">
        <f ca="1">CONCATENATE(INDIRECT("C"&amp;Variables!BL152),INDIRECT("F"&amp;Variables!BL152),INDIRECT("J"&amp;Variables!BL152))</f>
        <v/>
      </c>
      <c r="C145" s="27"/>
      <c r="D145" s="27"/>
      <c r="E145" s="27"/>
      <c r="F145" s="27"/>
      <c r="G145" s="27"/>
      <c r="H145" s="27"/>
      <c r="I145" s="27"/>
      <c r="J145" s="27"/>
      <c r="K145" s="27"/>
      <c r="L145" s="27"/>
      <c r="M145" s="27"/>
      <c r="N145" s="27"/>
      <c r="O145" s="27"/>
      <c r="P145" s="27"/>
      <c r="Q145" s="27"/>
      <c r="R145" s="27"/>
      <c r="S145" s="27"/>
    </row>
    <row r="146" spans="1:19">
      <c r="A146" s="119" t="str">
        <f ca="1">CONCATENATE(INDIRECT("C"&amp;Variables!BL153),INDIRECT("F"&amp;Variables!BL153),INDIRECT("J"&amp;Variables!BL153))</f>
        <v/>
      </c>
      <c r="C146" s="27"/>
      <c r="D146" s="27"/>
      <c r="E146" s="27"/>
      <c r="F146" s="27"/>
      <c r="G146" s="27"/>
      <c r="H146" s="27"/>
      <c r="I146" s="27"/>
      <c r="J146" s="27"/>
      <c r="K146" s="27"/>
      <c r="L146" s="27"/>
      <c r="M146" s="27"/>
      <c r="N146" s="27"/>
      <c r="O146" s="27"/>
      <c r="P146" s="27"/>
      <c r="Q146" s="27"/>
      <c r="R146" s="27"/>
      <c r="S146" s="27"/>
    </row>
    <row r="147" spans="1:19">
      <c r="A147" s="119" t="str">
        <f ca="1">CONCATENATE(INDIRECT("C"&amp;Variables!BL154),INDIRECT("F"&amp;Variables!BL154),INDIRECT("J"&amp;Variables!BL154))</f>
        <v/>
      </c>
      <c r="C147" s="27"/>
      <c r="D147" s="27"/>
      <c r="E147" s="27"/>
      <c r="F147" s="27"/>
      <c r="G147" s="27"/>
      <c r="H147" s="27"/>
      <c r="I147" s="27"/>
      <c r="J147" s="27"/>
      <c r="K147" s="27"/>
      <c r="L147" s="27"/>
      <c r="M147" s="27"/>
      <c r="N147" s="27"/>
      <c r="O147" s="27"/>
      <c r="P147" s="27"/>
      <c r="Q147" s="27"/>
      <c r="R147" s="27"/>
      <c r="S147" s="27"/>
    </row>
    <row r="148" spans="1:19">
      <c r="A148" s="119" t="str">
        <f ca="1">CONCATENATE(INDIRECT("C"&amp;Variables!BL155),INDIRECT("F"&amp;Variables!BL155),INDIRECT("J"&amp;Variables!BL155))</f>
        <v/>
      </c>
      <c r="C148" s="27"/>
      <c r="D148" s="27"/>
      <c r="E148" s="27"/>
      <c r="F148" s="27"/>
      <c r="G148" s="27"/>
      <c r="H148" s="27"/>
      <c r="I148" s="27"/>
      <c r="J148" s="27"/>
      <c r="K148" s="27"/>
      <c r="L148" s="27"/>
      <c r="M148" s="27"/>
      <c r="N148" s="27"/>
      <c r="O148" s="27"/>
      <c r="P148" s="27"/>
      <c r="Q148" s="27"/>
      <c r="R148" s="27"/>
      <c r="S148" s="27"/>
    </row>
    <row r="149" spans="1:19">
      <c r="A149" s="119" t="str">
        <f ca="1">CONCATENATE(INDIRECT("C"&amp;Variables!BL156),INDIRECT("F"&amp;Variables!BL156),INDIRECT("J"&amp;Variables!BL156))</f>
        <v/>
      </c>
      <c r="C149" s="27"/>
      <c r="D149" s="27"/>
      <c r="E149" s="27"/>
      <c r="F149" s="27"/>
      <c r="G149" s="27"/>
      <c r="H149" s="27"/>
      <c r="I149" s="27"/>
      <c r="J149" s="27"/>
      <c r="K149" s="27"/>
      <c r="L149" s="27"/>
      <c r="M149" s="27"/>
      <c r="N149" s="27"/>
      <c r="O149" s="27"/>
      <c r="P149" s="27"/>
      <c r="Q149" s="27"/>
      <c r="R149" s="27"/>
      <c r="S149" s="27"/>
    </row>
    <row r="150" spans="1:19">
      <c r="A150" s="119" t="str">
        <f ca="1">CONCATENATE(INDIRECT("C"&amp;Variables!BL157),INDIRECT("F"&amp;Variables!BL157),INDIRECT("J"&amp;Variables!BL157))</f>
        <v/>
      </c>
      <c r="C150" s="27"/>
      <c r="D150" s="27"/>
      <c r="E150" s="27"/>
      <c r="F150" s="27"/>
      <c r="G150" s="27"/>
      <c r="H150" s="27"/>
      <c r="I150" s="27"/>
      <c r="J150" s="27"/>
      <c r="K150" s="27"/>
      <c r="L150" s="27"/>
      <c r="M150" s="27"/>
      <c r="N150" s="27"/>
      <c r="O150" s="27"/>
      <c r="P150" s="27"/>
      <c r="Q150" s="27"/>
      <c r="R150" s="27"/>
      <c r="S150" s="27"/>
    </row>
    <row r="151" spans="1:19">
      <c r="A151" s="119" t="str">
        <f ca="1">CONCATENATE(INDIRECT("C"&amp;Variables!BL158),INDIRECT("F"&amp;Variables!BL158),INDIRECT("J"&amp;Variables!BL158))</f>
        <v/>
      </c>
      <c r="C151" s="27"/>
      <c r="D151" s="27"/>
      <c r="E151" s="27"/>
      <c r="F151" s="27"/>
      <c r="G151" s="27"/>
      <c r="H151" s="27"/>
      <c r="I151" s="27"/>
      <c r="J151" s="27"/>
      <c r="K151" s="27"/>
      <c r="L151" s="27"/>
      <c r="M151" s="27"/>
      <c r="N151" s="27"/>
      <c r="O151" s="27"/>
      <c r="P151" s="27"/>
      <c r="Q151" s="27"/>
      <c r="R151" s="27"/>
      <c r="S151" s="27"/>
    </row>
    <row r="152" spans="1:19">
      <c r="A152" s="119" t="str">
        <f ca="1">CONCATENATE(INDIRECT("C"&amp;Variables!BL159),INDIRECT("F"&amp;Variables!BL159),INDIRECT("J"&amp;Variables!BL159))</f>
        <v/>
      </c>
      <c r="C152" s="27"/>
      <c r="D152" s="27"/>
      <c r="E152" s="27"/>
      <c r="F152" s="27"/>
      <c r="G152" s="27"/>
      <c r="H152" s="27"/>
      <c r="I152" s="27"/>
      <c r="J152" s="27"/>
      <c r="K152" s="27"/>
      <c r="L152" s="27"/>
      <c r="M152" s="27"/>
      <c r="N152" s="27"/>
      <c r="O152" s="27"/>
      <c r="P152" s="27"/>
      <c r="Q152" s="27"/>
      <c r="R152" s="27"/>
      <c r="S152" s="27"/>
    </row>
    <row r="153" spans="1:19">
      <c r="A153" s="119" t="str">
        <f ca="1">CONCATENATE(INDIRECT("C"&amp;Variables!BL161),INDIRECT("F"&amp;Variables!BL161),INDIRECT("J"&amp;Variables!BL161))</f>
        <v/>
      </c>
      <c r="C153" s="27"/>
      <c r="D153" s="27"/>
      <c r="E153" s="27"/>
      <c r="F153" s="27"/>
      <c r="G153" s="27"/>
      <c r="H153" s="27"/>
      <c r="I153" s="27"/>
      <c r="J153" s="27"/>
      <c r="K153" s="27"/>
      <c r="L153" s="27"/>
      <c r="M153" s="27"/>
      <c r="N153" s="27"/>
      <c r="O153" s="27"/>
      <c r="P153" s="27"/>
      <c r="Q153" s="27"/>
      <c r="R153" s="27"/>
      <c r="S153" s="27"/>
    </row>
    <row r="154" spans="1:19">
      <c r="A154" s="119" t="str">
        <f ca="1">CONCATENATE(INDIRECT("C"&amp;Variables!BL162),INDIRECT("F"&amp;Variables!BL162),INDIRECT("J"&amp;Variables!BL162))</f>
        <v/>
      </c>
      <c r="C154" s="27"/>
      <c r="D154" s="27"/>
      <c r="E154" s="27"/>
      <c r="F154" s="27"/>
      <c r="G154" s="27"/>
      <c r="H154" s="27"/>
      <c r="I154" s="27"/>
      <c r="J154" s="27"/>
      <c r="K154" s="27"/>
      <c r="L154" s="27"/>
      <c r="M154" s="27"/>
      <c r="N154" s="27"/>
      <c r="O154" s="27"/>
      <c r="P154" s="27"/>
      <c r="Q154" s="27"/>
      <c r="R154" s="27"/>
      <c r="S154" s="27"/>
    </row>
    <row r="155" spans="1:19">
      <c r="A155" s="119" t="str">
        <f ca="1">CONCATENATE(INDIRECT("C"&amp;Variables!BL163),INDIRECT("F"&amp;Variables!BL163),INDIRECT("J"&amp;Variables!BL163))</f>
        <v/>
      </c>
      <c r="C155" s="27"/>
      <c r="D155" s="27"/>
      <c r="E155" s="27"/>
      <c r="F155" s="27"/>
      <c r="G155" s="27"/>
      <c r="H155" s="27"/>
      <c r="I155" s="27"/>
      <c r="J155" s="27"/>
      <c r="K155" s="27"/>
      <c r="L155" s="27"/>
      <c r="M155" s="27"/>
      <c r="N155" s="27"/>
      <c r="O155" s="27"/>
      <c r="P155" s="27"/>
      <c r="Q155" s="27"/>
      <c r="R155" s="27"/>
      <c r="S155" s="27"/>
    </row>
    <row r="156" spans="1:19">
      <c r="A156" s="119" t="str">
        <f ca="1">CONCATENATE(INDIRECT("C"&amp;Variables!BL164),INDIRECT("F"&amp;Variables!BL164),INDIRECT("J"&amp;Variables!BL164))</f>
        <v/>
      </c>
      <c r="C156" s="27"/>
      <c r="D156" s="27"/>
      <c r="E156" s="27"/>
      <c r="F156" s="27"/>
      <c r="G156" s="27"/>
      <c r="H156" s="27"/>
      <c r="I156" s="27"/>
      <c r="J156" s="27"/>
      <c r="K156" s="27"/>
      <c r="L156" s="27"/>
      <c r="M156" s="27"/>
      <c r="N156" s="27"/>
      <c r="O156" s="27"/>
      <c r="P156" s="27"/>
      <c r="Q156" s="27"/>
      <c r="R156" s="27"/>
      <c r="S156" s="27"/>
    </row>
    <row r="157" spans="1:19">
      <c r="A157" s="119" t="str">
        <f ca="1">CONCATENATE(INDIRECT("C"&amp;Variables!BL165),INDIRECT("F"&amp;Variables!BL165),INDIRECT("J"&amp;Variables!BL165))</f>
        <v/>
      </c>
      <c r="C157" s="27"/>
      <c r="D157" s="27"/>
      <c r="E157" s="27"/>
      <c r="F157" s="27"/>
      <c r="G157" s="27"/>
      <c r="H157" s="27"/>
      <c r="I157" s="27"/>
      <c r="J157" s="27"/>
      <c r="K157" s="27"/>
      <c r="L157" s="27"/>
      <c r="M157" s="27"/>
      <c r="N157" s="27"/>
      <c r="O157" s="27"/>
      <c r="P157" s="27"/>
      <c r="Q157" s="27"/>
      <c r="R157" s="27"/>
      <c r="S157" s="27"/>
    </row>
    <row r="158" spans="1:19">
      <c r="A158" s="119" t="str">
        <f ca="1">CONCATENATE(INDIRECT("C"&amp;Variables!BL166),INDIRECT("F"&amp;Variables!BL166),INDIRECT("J"&amp;Variables!BL166))</f>
        <v/>
      </c>
      <c r="C158" s="27"/>
      <c r="D158" s="27"/>
      <c r="E158" s="27"/>
      <c r="F158" s="27"/>
      <c r="G158" s="27"/>
      <c r="H158" s="27"/>
      <c r="I158" s="27"/>
      <c r="J158" s="27"/>
      <c r="K158" s="27"/>
      <c r="L158" s="27"/>
      <c r="M158" s="27"/>
      <c r="N158" s="27"/>
      <c r="O158" s="27"/>
      <c r="P158" s="27"/>
      <c r="Q158" s="27"/>
      <c r="R158" s="27"/>
      <c r="S158" s="27"/>
    </row>
    <row r="159" spans="1:19">
      <c r="A159" s="119" t="str">
        <f ca="1">CONCATENATE(INDIRECT("C"&amp;Variables!BL167),INDIRECT("F"&amp;Variables!BL167),INDIRECT("J"&amp;Variables!BL167))</f>
        <v/>
      </c>
      <c r="C159" s="27"/>
      <c r="D159" s="27"/>
      <c r="E159" s="27"/>
      <c r="F159" s="27"/>
      <c r="G159" s="27"/>
      <c r="H159" s="27"/>
      <c r="I159" s="27"/>
      <c r="J159" s="27"/>
      <c r="K159" s="27"/>
      <c r="L159" s="27"/>
      <c r="M159" s="27"/>
      <c r="N159" s="27"/>
      <c r="O159" s="27"/>
      <c r="P159" s="27"/>
      <c r="Q159" s="27"/>
      <c r="R159" s="27"/>
      <c r="S159" s="27"/>
    </row>
    <row r="160" spans="1:19">
      <c r="A160" s="119" t="str">
        <f ca="1">CONCATENATE(INDIRECT("C"&amp;Variables!BL168),INDIRECT("F"&amp;Variables!BL168),INDIRECT("J"&amp;Variables!BL168))</f>
        <v/>
      </c>
      <c r="C160" s="27"/>
      <c r="D160" s="27"/>
      <c r="E160" s="27"/>
      <c r="F160" s="27"/>
      <c r="G160" s="27"/>
      <c r="H160" s="27"/>
      <c r="I160" s="27"/>
      <c r="J160" s="27"/>
      <c r="K160" s="27"/>
      <c r="L160" s="27"/>
      <c r="M160" s="27"/>
      <c r="N160" s="27"/>
      <c r="O160" s="27"/>
      <c r="P160" s="27"/>
      <c r="Q160" s="27"/>
      <c r="R160" s="27"/>
      <c r="S160" s="27"/>
    </row>
    <row r="161" spans="1:19">
      <c r="A161" s="119" t="str">
        <f ca="1">CONCATENATE(INDIRECT("C"&amp;Variables!BL169),INDIRECT("F"&amp;Variables!BL169),INDIRECT("J"&amp;Variables!BL169))</f>
        <v/>
      </c>
      <c r="C161" s="27"/>
      <c r="D161" s="27"/>
      <c r="E161" s="27"/>
      <c r="F161" s="27"/>
      <c r="G161" s="27"/>
      <c r="H161" s="27"/>
      <c r="I161" s="27"/>
      <c r="J161" s="27"/>
      <c r="K161" s="27"/>
      <c r="L161" s="27"/>
      <c r="M161" s="27"/>
      <c r="N161" s="27"/>
      <c r="O161" s="27"/>
      <c r="P161" s="27"/>
      <c r="Q161" s="27"/>
      <c r="R161" s="27"/>
      <c r="S161" s="27"/>
    </row>
    <row r="162" spans="1:19">
      <c r="A162" s="119" t="str">
        <f ca="1">CONCATENATE(INDIRECT("C"&amp;Variables!BL170),INDIRECT("F"&amp;Variables!BL170),INDIRECT("J"&amp;Variables!BL170))</f>
        <v/>
      </c>
      <c r="C162" s="27"/>
      <c r="D162" s="27"/>
      <c r="E162" s="27"/>
      <c r="F162" s="27"/>
      <c r="G162" s="27"/>
      <c r="H162" s="27"/>
      <c r="I162" s="27"/>
      <c r="J162" s="27"/>
      <c r="K162" s="27"/>
      <c r="L162" s="27"/>
      <c r="M162" s="27"/>
      <c r="N162" s="27"/>
      <c r="O162" s="27"/>
      <c r="P162" s="27"/>
      <c r="Q162" s="27"/>
      <c r="R162" s="27"/>
      <c r="S162" s="27"/>
    </row>
    <row r="163" spans="1:19">
      <c r="A163" s="119" t="str">
        <f ca="1">CONCATENATE(INDIRECT("C"&amp;Variables!BL171),INDIRECT("F"&amp;Variables!BL171),INDIRECT("J"&amp;Variables!BL171))</f>
        <v/>
      </c>
      <c r="C163" s="27"/>
      <c r="D163" s="27"/>
      <c r="E163" s="27"/>
      <c r="F163" s="27"/>
      <c r="G163" s="27"/>
      <c r="H163" s="27"/>
      <c r="I163" s="27"/>
      <c r="J163" s="27"/>
      <c r="K163" s="27"/>
      <c r="L163" s="27"/>
      <c r="M163" s="27"/>
      <c r="N163" s="27"/>
      <c r="O163" s="27"/>
      <c r="P163" s="27"/>
      <c r="Q163" s="27"/>
      <c r="R163" s="27"/>
      <c r="S163" s="27"/>
    </row>
    <row r="164" spans="1:19">
      <c r="A164" s="119" t="str">
        <f ca="1">CONCATENATE(INDIRECT("C"&amp;Variables!BL172),INDIRECT("F"&amp;Variables!BL172),INDIRECT("J"&amp;Variables!BL172))</f>
        <v/>
      </c>
      <c r="C164" s="27"/>
      <c r="D164" s="27"/>
      <c r="E164" s="27"/>
      <c r="F164" s="27"/>
      <c r="G164" s="27"/>
      <c r="H164" s="27"/>
      <c r="I164" s="27"/>
      <c r="J164" s="27"/>
      <c r="K164" s="27"/>
      <c r="L164" s="27"/>
      <c r="M164" s="27"/>
      <c r="N164" s="27"/>
      <c r="O164" s="27"/>
      <c r="P164" s="27"/>
      <c r="Q164" s="27"/>
      <c r="R164" s="27"/>
      <c r="S164" s="27"/>
    </row>
    <row r="165" spans="1:19">
      <c r="A165" s="119" t="str">
        <f ca="1">CONCATENATE(INDIRECT("C"&amp;Variables!BL173),INDIRECT("F"&amp;Variables!BL173),INDIRECT("J"&amp;Variables!BL173))</f>
        <v/>
      </c>
      <c r="C165" s="27"/>
      <c r="D165" s="27"/>
      <c r="E165" s="27"/>
      <c r="F165" s="27"/>
      <c r="G165" s="27"/>
      <c r="H165" s="27"/>
      <c r="I165" s="27"/>
      <c r="J165" s="27"/>
      <c r="K165" s="27"/>
      <c r="L165" s="27"/>
      <c r="M165" s="27"/>
      <c r="N165" s="27"/>
      <c r="O165" s="27"/>
      <c r="P165" s="27"/>
      <c r="Q165" s="27"/>
      <c r="R165" s="27"/>
      <c r="S165" s="27"/>
    </row>
    <row r="166" spans="1:19">
      <c r="A166" s="119" t="str">
        <f ca="1">CONCATENATE(INDIRECT("C"&amp;Variables!BL174),INDIRECT("F"&amp;Variables!BL174),INDIRECT("J"&amp;Variables!BL174))</f>
        <v/>
      </c>
      <c r="C166" s="27"/>
      <c r="D166" s="27"/>
      <c r="E166" s="27"/>
      <c r="F166" s="27"/>
      <c r="G166" s="27"/>
      <c r="H166" s="27"/>
      <c r="I166" s="27"/>
      <c r="J166" s="27"/>
      <c r="K166" s="27"/>
      <c r="L166" s="27"/>
      <c r="M166" s="27"/>
      <c r="N166" s="27"/>
      <c r="O166" s="27"/>
      <c r="P166" s="27"/>
      <c r="Q166" s="27"/>
      <c r="R166" s="27"/>
      <c r="S166" s="27"/>
    </row>
    <row r="167" spans="1:19">
      <c r="A167" s="119" t="str">
        <f ca="1">CONCATENATE(INDIRECT("C"&amp;Variables!BL175),INDIRECT("F"&amp;Variables!BL175),INDIRECT("J"&amp;Variables!BL175))</f>
        <v/>
      </c>
      <c r="C167" s="27"/>
      <c r="D167" s="27"/>
      <c r="E167" s="27"/>
      <c r="F167" s="27"/>
      <c r="G167" s="27"/>
      <c r="H167" s="27"/>
      <c r="I167" s="27"/>
      <c r="J167" s="27"/>
      <c r="K167" s="27"/>
      <c r="L167" s="27"/>
      <c r="M167" s="27"/>
      <c r="N167" s="27"/>
      <c r="O167" s="27"/>
      <c r="P167" s="27"/>
      <c r="Q167" s="27"/>
      <c r="R167" s="27"/>
      <c r="S167" s="27"/>
    </row>
    <row r="168" spans="1:19">
      <c r="A168" s="119" t="str">
        <f ca="1">CONCATENATE(INDIRECT("C"&amp;Variables!BL176),INDIRECT("F"&amp;Variables!BL176),INDIRECT("J"&amp;Variables!BL176))</f>
        <v/>
      </c>
      <c r="C168" s="27"/>
      <c r="D168" s="27"/>
      <c r="E168" s="27"/>
      <c r="F168" s="27"/>
      <c r="G168" s="27"/>
      <c r="H168" s="27"/>
      <c r="I168" s="27"/>
      <c r="J168" s="27"/>
      <c r="K168" s="27"/>
      <c r="L168" s="27"/>
      <c r="M168" s="27"/>
      <c r="N168" s="27"/>
      <c r="O168" s="27"/>
      <c r="P168" s="27"/>
      <c r="Q168" s="27"/>
      <c r="R168" s="27"/>
      <c r="S168" s="27"/>
    </row>
    <row r="169" spans="1:19">
      <c r="A169" s="119" t="str">
        <f ca="1">CONCATENATE(INDIRECT("C"&amp;Variables!BL177),INDIRECT("F"&amp;Variables!BL177),INDIRECT("J"&amp;Variables!BL177))</f>
        <v/>
      </c>
      <c r="C169" s="27"/>
      <c r="D169" s="27"/>
      <c r="E169" s="27"/>
      <c r="F169" s="27"/>
      <c r="G169" s="27"/>
      <c r="H169" s="27"/>
      <c r="I169" s="27"/>
      <c r="J169" s="27"/>
      <c r="K169" s="27"/>
      <c r="L169" s="27"/>
      <c r="M169" s="27"/>
      <c r="N169" s="27"/>
      <c r="O169" s="27"/>
      <c r="P169" s="27"/>
      <c r="Q169" s="27"/>
      <c r="R169" s="27"/>
      <c r="S169" s="27"/>
    </row>
    <row r="170" spans="1:19">
      <c r="A170" s="119" t="str">
        <f ca="1">CONCATENATE(INDIRECT("C"&amp;Variables!BL178),INDIRECT("F"&amp;Variables!BL178),INDIRECT("J"&amp;Variables!BL178))</f>
        <v/>
      </c>
      <c r="C170" s="27"/>
      <c r="D170" s="27"/>
      <c r="E170" s="27"/>
      <c r="F170" s="27"/>
      <c r="G170" s="27"/>
      <c r="H170" s="27"/>
      <c r="I170" s="27"/>
      <c r="J170" s="27"/>
      <c r="K170" s="27"/>
      <c r="L170" s="27"/>
      <c r="M170" s="27"/>
      <c r="N170" s="27"/>
      <c r="O170" s="27"/>
      <c r="P170" s="27"/>
      <c r="Q170" s="27"/>
      <c r="R170" s="27"/>
      <c r="S170" s="27"/>
    </row>
    <row r="171" spans="1:19">
      <c r="A171" s="119" t="str">
        <f ca="1">CONCATENATE(INDIRECT("C"&amp;Variables!BL179),INDIRECT("F"&amp;Variables!BL179),INDIRECT("J"&amp;Variables!BL179))</f>
        <v/>
      </c>
      <c r="C171" s="27"/>
      <c r="D171" s="27"/>
      <c r="E171" s="27"/>
      <c r="F171" s="27"/>
      <c r="G171" s="27"/>
      <c r="H171" s="27"/>
      <c r="I171" s="27"/>
      <c r="J171" s="27"/>
      <c r="K171" s="27"/>
      <c r="L171" s="27"/>
      <c r="M171" s="27"/>
      <c r="N171" s="27"/>
      <c r="O171" s="27"/>
      <c r="P171" s="27"/>
      <c r="Q171" s="27"/>
      <c r="R171" s="27"/>
      <c r="S171" s="27"/>
    </row>
    <row r="172" spans="1:19">
      <c r="A172" s="119" t="str">
        <f ca="1">CONCATENATE(INDIRECT("C"&amp;Variables!BL180),INDIRECT("F"&amp;Variables!BL180),INDIRECT("J"&amp;Variables!BL180))</f>
        <v/>
      </c>
      <c r="C172" s="27"/>
      <c r="D172" s="27"/>
      <c r="E172" s="27"/>
      <c r="F172" s="27"/>
      <c r="G172" s="27"/>
      <c r="H172" s="27"/>
      <c r="I172" s="27"/>
      <c r="J172" s="27"/>
      <c r="K172" s="27"/>
      <c r="L172" s="27"/>
      <c r="M172" s="27"/>
      <c r="N172" s="27"/>
      <c r="O172" s="27"/>
      <c r="P172" s="27"/>
      <c r="Q172" s="27"/>
      <c r="R172" s="27"/>
      <c r="S172" s="27"/>
    </row>
    <row r="173" spans="1:19">
      <c r="A173" s="119" t="str">
        <f ca="1">CONCATENATE(INDIRECT("C"&amp;Variables!BL181),INDIRECT("F"&amp;Variables!BL181),INDIRECT("J"&amp;Variables!BL181))</f>
        <v/>
      </c>
      <c r="C173" s="27"/>
      <c r="D173" s="27"/>
      <c r="E173" s="27"/>
      <c r="F173" s="27"/>
      <c r="G173" s="27"/>
      <c r="H173" s="27"/>
      <c r="I173" s="27"/>
      <c r="J173" s="27"/>
      <c r="K173" s="27"/>
      <c r="L173" s="27"/>
      <c r="M173" s="27"/>
      <c r="N173" s="27"/>
      <c r="O173" s="27"/>
      <c r="P173" s="27"/>
      <c r="Q173" s="27"/>
      <c r="R173" s="27"/>
      <c r="S173" s="27"/>
    </row>
    <row r="174" spans="1:19">
      <c r="A174" s="119" t="str">
        <f ca="1">CONCATENATE(INDIRECT("C"&amp;Variables!BL182),INDIRECT("F"&amp;Variables!BL182),INDIRECT("J"&amp;Variables!BL182))</f>
        <v/>
      </c>
      <c r="C174" s="27"/>
      <c r="D174" s="27"/>
      <c r="E174" s="27"/>
      <c r="F174" s="27"/>
      <c r="G174" s="27"/>
      <c r="H174" s="27"/>
      <c r="I174" s="27"/>
      <c r="J174" s="27"/>
      <c r="K174" s="27"/>
      <c r="L174" s="27"/>
      <c r="M174" s="27"/>
      <c r="N174" s="27"/>
      <c r="O174" s="27"/>
      <c r="P174" s="27"/>
      <c r="Q174" s="27"/>
      <c r="R174" s="27"/>
      <c r="S174" s="27"/>
    </row>
    <row r="175" spans="1:19">
      <c r="A175" s="119" t="str">
        <f ca="1">CONCATENATE(INDIRECT("C"&amp;Variables!BL183),INDIRECT("F"&amp;Variables!BL183),INDIRECT("J"&amp;Variables!BL183))</f>
        <v/>
      </c>
      <c r="C175" s="27"/>
      <c r="D175" s="27"/>
      <c r="E175" s="27"/>
      <c r="F175" s="27"/>
      <c r="G175" s="27"/>
      <c r="H175" s="27"/>
      <c r="I175" s="27"/>
      <c r="J175" s="27"/>
      <c r="K175" s="27"/>
      <c r="L175" s="27"/>
      <c r="M175" s="27"/>
      <c r="N175" s="27"/>
      <c r="O175" s="27"/>
      <c r="P175" s="27"/>
      <c r="Q175" s="27"/>
      <c r="R175" s="27"/>
      <c r="S175" s="27"/>
    </row>
    <row r="176" spans="1:19">
      <c r="A176" s="119" t="str">
        <f ca="1">CONCATENATE(INDIRECT("C"&amp;Variables!BL184),INDIRECT("F"&amp;Variables!BL184),INDIRECT("J"&amp;Variables!BL184))</f>
        <v/>
      </c>
      <c r="C176" s="27"/>
      <c r="D176" s="27"/>
      <c r="E176" s="27"/>
      <c r="F176" s="27"/>
      <c r="G176" s="27"/>
      <c r="H176" s="27"/>
      <c r="I176" s="27"/>
      <c r="J176" s="27"/>
      <c r="K176" s="27"/>
      <c r="L176" s="27"/>
      <c r="M176" s="27"/>
      <c r="N176" s="27"/>
      <c r="O176" s="27"/>
      <c r="P176" s="27"/>
      <c r="Q176" s="27"/>
      <c r="R176" s="27"/>
      <c r="S176" s="27"/>
    </row>
    <row r="177" spans="1:19">
      <c r="A177" s="119" t="str">
        <f ca="1">CONCATENATE(INDIRECT("C"&amp;Variables!BL185),INDIRECT("F"&amp;Variables!BL185),INDIRECT("J"&amp;Variables!BL185))</f>
        <v/>
      </c>
      <c r="C177" s="27"/>
      <c r="D177" s="27"/>
      <c r="E177" s="27"/>
      <c r="F177" s="27"/>
      <c r="G177" s="27"/>
      <c r="H177" s="27"/>
      <c r="I177" s="27"/>
      <c r="J177" s="27"/>
      <c r="K177" s="27"/>
      <c r="L177" s="27"/>
      <c r="M177" s="27"/>
      <c r="N177" s="27"/>
      <c r="O177" s="27"/>
      <c r="P177" s="27"/>
      <c r="Q177" s="27"/>
      <c r="R177" s="27"/>
      <c r="S177" s="27"/>
    </row>
    <row r="178" spans="1:19">
      <c r="A178" s="119" t="str">
        <f ca="1">CONCATENATE(INDIRECT("C"&amp;Variables!BL186),INDIRECT("F"&amp;Variables!BL186),INDIRECT("J"&amp;Variables!BL186))</f>
        <v/>
      </c>
      <c r="C178" s="27"/>
      <c r="D178" s="27"/>
      <c r="E178" s="27"/>
      <c r="F178" s="27"/>
      <c r="G178" s="27"/>
      <c r="H178" s="27"/>
      <c r="I178" s="27"/>
      <c r="J178" s="27"/>
      <c r="K178" s="27"/>
      <c r="L178" s="27"/>
      <c r="M178" s="27"/>
      <c r="N178" s="27"/>
      <c r="O178" s="27"/>
      <c r="P178" s="27"/>
      <c r="Q178" s="27"/>
      <c r="R178" s="27"/>
      <c r="S178" s="27"/>
    </row>
    <row r="179" spans="1:19">
      <c r="A179" s="119" t="str">
        <f ca="1">CONCATENATE(INDIRECT("C"&amp;Variables!BL187),INDIRECT("F"&amp;Variables!BL187),INDIRECT("J"&amp;Variables!BL187))</f>
        <v/>
      </c>
      <c r="C179" s="27"/>
      <c r="D179" s="27"/>
      <c r="E179" s="27"/>
      <c r="F179" s="27"/>
      <c r="G179" s="27"/>
      <c r="H179" s="27"/>
      <c r="I179" s="27"/>
      <c r="J179" s="27"/>
      <c r="K179" s="27"/>
      <c r="L179" s="27"/>
      <c r="M179" s="27"/>
      <c r="N179" s="27"/>
      <c r="O179" s="27"/>
      <c r="P179" s="27"/>
      <c r="Q179" s="27"/>
      <c r="R179" s="27"/>
      <c r="S179" s="27"/>
    </row>
    <row r="180" spans="1:19">
      <c r="A180" s="119" t="str">
        <f ca="1">CONCATENATE(INDIRECT("C"&amp;Variables!BL188),INDIRECT("F"&amp;Variables!BL188),INDIRECT("J"&amp;Variables!BL188))</f>
        <v/>
      </c>
      <c r="C180" s="27"/>
      <c r="D180" s="27"/>
      <c r="E180" s="27"/>
      <c r="F180" s="27"/>
      <c r="G180" s="27"/>
      <c r="H180" s="27"/>
      <c r="I180" s="27"/>
      <c r="J180" s="27"/>
      <c r="K180" s="27"/>
      <c r="L180" s="27"/>
      <c r="M180" s="27"/>
      <c r="N180" s="27"/>
      <c r="O180" s="27"/>
      <c r="P180" s="27"/>
      <c r="Q180" s="27"/>
      <c r="R180" s="27"/>
      <c r="S180" s="27"/>
    </row>
    <row r="181" spans="1:19">
      <c r="A181" s="119" t="str">
        <f ca="1">CONCATENATE(INDIRECT("C"&amp;Variables!BL189),INDIRECT("F"&amp;Variables!BL189),INDIRECT("J"&amp;Variables!BL189))</f>
        <v/>
      </c>
      <c r="C181" s="27"/>
      <c r="D181" s="27"/>
      <c r="E181" s="27"/>
      <c r="F181" s="27"/>
      <c r="G181" s="27"/>
      <c r="H181" s="27"/>
      <c r="I181" s="27"/>
      <c r="J181" s="27"/>
      <c r="K181" s="27"/>
      <c r="L181" s="27"/>
      <c r="M181" s="27"/>
      <c r="N181" s="27"/>
      <c r="O181" s="27"/>
      <c r="P181" s="27"/>
      <c r="Q181" s="27"/>
      <c r="R181" s="27"/>
      <c r="S181" s="27"/>
    </row>
    <row r="182" spans="1:19">
      <c r="A182" s="119" t="str">
        <f ca="1">CONCATENATE(INDIRECT("C"&amp;Variables!BL190),INDIRECT("F"&amp;Variables!BL190),INDIRECT("J"&amp;Variables!BL190))</f>
        <v/>
      </c>
      <c r="C182" s="27"/>
      <c r="D182" s="27"/>
      <c r="E182" s="27"/>
      <c r="F182" s="27"/>
      <c r="G182" s="27"/>
      <c r="H182" s="27"/>
      <c r="I182" s="27"/>
      <c r="J182" s="27"/>
      <c r="K182" s="27"/>
      <c r="L182" s="27"/>
      <c r="M182" s="27"/>
      <c r="N182" s="27"/>
      <c r="O182" s="27"/>
      <c r="P182" s="27"/>
      <c r="Q182" s="27"/>
      <c r="R182" s="27"/>
      <c r="S182" s="27"/>
    </row>
    <row r="183" spans="1:19">
      <c r="A183" s="119" t="str">
        <f ca="1">CONCATENATE(INDIRECT("C"&amp;Variables!BL191),INDIRECT("F"&amp;Variables!BL191),INDIRECT("J"&amp;Variables!BL191))</f>
        <v/>
      </c>
      <c r="C183" s="27"/>
      <c r="D183" s="27"/>
      <c r="E183" s="27"/>
      <c r="F183" s="27"/>
      <c r="G183" s="27"/>
      <c r="H183" s="27"/>
      <c r="I183" s="27"/>
      <c r="J183" s="27"/>
      <c r="K183" s="27"/>
      <c r="L183" s="27"/>
      <c r="M183" s="27"/>
      <c r="N183" s="27"/>
      <c r="O183" s="27"/>
      <c r="P183" s="27"/>
      <c r="Q183" s="27"/>
      <c r="R183" s="27"/>
      <c r="S183" s="27"/>
    </row>
    <row r="184" spans="1:19">
      <c r="A184" s="119" t="str">
        <f ca="1">CONCATENATE(INDIRECT("C"&amp;Variables!BL192),INDIRECT("F"&amp;Variables!BL192),INDIRECT("J"&amp;Variables!BL192))</f>
        <v/>
      </c>
      <c r="C184" s="27"/>
      <c r="D184" s="27"/>
      <c r="E184" s="27"/>
      <c r="F184" s="27"/>
      <c r="G184" s="27"/>
      <c r="H184" s="27"/>
      <c r="I184" s="27"/>
      <c r="J184" s="27"/>
      <c r="K184" s="27"/>
      <c r="L184" s="27"/>
      <c r="M184" s="27"/>
      <c r="N184" s="27"/>
      <c r="O184" s="27"/>
      <c r="P184" s="27"/>
      <c r="Q184" s="27"/>
      <c r="R184" s="27"/>
      <c r="S184" s="27"/>
    </row>
    <row r="185" spans="1:19">
      <c r="A185" s="119" t="str">
        <f ca="1">CONCATENATE(INDIRECT("C"&amp;Variables!BL193),INDIRECT("F"&amp;Variables!BL193),INDIRECT("J"&amp;Variables!BL193))</f>
        <v/>
      </c>
      <c r="C185" s="27"/>
      <c r="D185" s="27"/>
      <c r="E185" s="27"/>
      <c r="F185" s="27"/>
      <c r="G185" s="27"/>
      <c r="H185" s="27"/>
      <c r="I185" s="27"/>
      <c r="J185" s="27"/>
      <c r="K185" s="27"/>
      <c r="L185" s="27"/>
      <c r="M185" s="27"/>
      <c r="N185" s="27"/>
      <c r="O185" s="27"/>
      <c r="P185" s="27"/>
      <c r="Q185" s="27"/>
      <c r="R185" s="27"/>
      <c r="S185" s="27"/>
    </row>
    <row r="186" spans="1:19">
      <c r="A186" s="119" t="str">
        <f ca="1">CONCATENATE(INDIRECT("C"&amp;Variables!BL194),INDIRECT("F"&amp;Variables!BL194),INDIRECT("J"&amp;Variables!BL194))</f>
        <v/>
      </c>
      <c r="C186" s="27"/>
      <c r="D186" s="27"/>
      <c r="E186" s="27"/>
      <c r="F186" s="27"/>
      <c r="G186" s="27"/>
      <c r="H186" s="27"/>
      <c r="I186" s="27"/>
      <c r="J186" s="27"/>
      <c r="K186" s="27"/>
      <c r="L186" s="27"/>
      <c r="M186" s="27"/>
      <c r="N186" s="27"/>
      <c r="O186" s="27"/>
      <c r="P186" s="27"/>
      <c r="Q186" s="27"/>
      <c r="R186" s="27"/>
      <c r="S186" s="27"/>
    </row>
    <row r="187" spans="1:19">
      <c r="A187" s="119" t="str">
        <f ca="1">CONCATENATE(INDIRECT("C"&amp;Variables!BL195),INDIRECT("F"&amp;Variables!BL195),INDIRECT("J"&amp;Variables!BL195))</f>
        <v/>
      </c>
      <c r="C187" s="27"/>
      <c r="D187" s="27"/>
      <c r="E187" s="27"/>
      <c r="F187" s="27"/>
      <c r="G187" s="27"/>
      <c r="H187" s="27"/>
      <c r="I187" s="27"/>
      <c r="J187" s="27"/>
      <c r="K187" s="27"/>
      <c r="L187" s="27"/>
      <c r="M187" s="27"/>
      <c r="N187" s="27"/>
      <c r="O187" s="27"/>
      <c r="P187" s="27"/>
      <c r="Q187" s="27"/>
      <c r="R187" s="27"/>
      <c r="S187" s="27"/>
    </row>
    <row r="188" spans="1:19">
      <c r="A188" s="119" t="str">
        <f ca="1">CONCATENATE(INDIRECT("C"&amp;Variables!BL196),INDIRECT("F"&amp;Variables!BL196),INDIRECT("J"&amp;Variables!BL196))</f>
        <v/>
      </c>
      <c r="C188" s="27"/>
      <c r="D188" s="27"/>
      <c r="E188" s="27"/>
      <c r="F188" s="27"/>
      <c r="G188" s="27"/>
      <c r="H188" s="27"/>
      <c r="I188" s="27"/>
      <c r="J188" s="27"/>
      <c r="K188" s="27"/>
      <c r="L188" s="27"/>
      <c r="M188" s="27"/>
      <c r="N188" s="27"/>
      <c r="O188" s="27"/>
      <c r="P188" s="27"/>
      <c r="Q188" s="27"/>
      <c r="R188" s="27"/>
      <c r="S188" s="27"/>
    </row>
    <row r="189" spans="1:19">
      <c r="A189" s="119" t="str">
        <f ca="1">CONCATENATE(INDIRECT("C"&amp;Variables!BL197),INDIRECT("F"&amp;Variables!BL197),INDIRECT("J"&amp;Variables!BL197))</f>
        <v/>
      </c>
      <c r="C189" s="27"/>
      <c r="D189" s="27"/>
      <c r="E189" s="27"/>
      <c r="F189" s="27"/>
      <c r="G189" s="27"/>
      <c r="H189" s="27"/>
      <c r="I189" s="27"/>
      <c r="J189" s="27"/>
      <c r="K189" s="27"/>
      <c r="L189" s="27"/>
      <c r="M189" s="27"/>
      <c r="N189" s="27"/>
      <c r="O189" s="27"/>
      <c r="P189" s="27"/>
      <c r="Q189" s="27"/>
      <c r="R189" s="27"/>
      <c r="S189" s="27"/>
    </row>
    <row r="190" spans="1:19">
      <c r="A190" s="119" t="str">
        <f ca="1">CONCATENATE(INDIRECT("C"&amp;Variables!BL198),INDIRECT("F"&amp;Variables!BL198),INDIRECT("J"&amp;Variables!BL198))</f>
        <v/>
      </c>
      <c r="C190" s="27"/>
      <c r="D190" s="27"/>
      <c r="E190" s="27"/>
      <c r="F190" s="27"/>
      <c r="G190" s="27"/>
      <c r="H190" s="27"/>
      <c r="I190" s="27"/>
      <c r="J190" s="27"/>
      <c r="K190" s="27"/>
      <c r="L190" s="27"/>
      <c r="M190" s="27"/>
      <c r="N190" s="27"/>
      <c r="O190" s="27"/>
      <c r="P190" s="27"/>
      <c r="Q190" s="27"/>
      <c r="R190" s="27"/>
      <c r="S190" s="27"/>
    </row>
    <row r="191" spans="1:19">
      <c r="A191" s="119" t="str">
        <f ca="1">CONCATENATE(INDIRECT("C"&amp;Variables!BL199),INDIRECT("F"&amp;Variables!BL199),INDIRECT("J"&amp;Variables!BL199))</f>
        <v/>
      </c>
      <c r="C191" s="27"/>
      <c r="D191" s="27"/>
      <c r="E191" s="27"/>
      <c r="F191" s="27"/>
      <c r="G191" s="27"/>
      <c r="H191" s="27"/>
      <c r="I191" s="27"/>
      <c r="J191" s="27"/>
      <c r="K191" s="27"/>
      <c r="L191" s="27"/>
      <c r="M191" s="27"/>
      <c r="N191" s="27"/>
      <c r="O191" s="27"/>
      <c r="P191" s="27"/>
      <c r="Q191" s="27"/>
      <c r="R191" s="27"/>
      <c r="S191" s="27"/>
    </row>
    <row r="192" spans="1:19">
      <c r="A192" s="119" t="str">
        <f ca="1">CONCATENATE(INDIRECT("C"&amp;Variables!BL200),INDIRECT("F"&amp;Variables!BL200),INDIRECT("J"&amp;Variables!BL200))</f>
        <v/>
      </c>
      <c r="C192" s="27"/>
      <c r="D192" s="27"/>
      <c r="E192" s="27"/>
      <c r="F192" s="27"/>
      <c r="G192" s="27"/>
      <c r="H192" s="27"/>
      <c r="I192" s="27"/>
      <c r="J192" s="27"/>
      <c r="K192" s="27"/>
      <c r="L192" s="27"/>
      <c r="M192" s="27"/>
      <c r="N192" s="27"/>
      <c r="O192" s="27"/>
      <c r="P192" s="27"/>
      <c r="Q192" s="27"/>
      <c r="R192" s="27"/>
      <c r="S192" s="27"/>
    </row>
    <row r="193" spans="1:19">
      <c r="A193" s="119" t="str">
        <f ca="1">CONCATENATE(INDIRECT("C"&amp;Variables!BL201),INDIRECT("F"&amp;Variables!BL201),INDIRECT("J"&amp;Variables!BL201))</f>
        <v/>
      </c>
      <c r="C193" s="27"/>
      <c r="D193" s="27"/>
      <c r="E193" s="27"/>
      <c r="F193" s="27"/>
      <c r="G193" s="27"/>
      <c r="H193" s="27"/>
      <c r="I193" s="27"/>
      <c r="J193" s="27"/>
      <c r="K193" s="27"/>
      <c r="L193" s="27"/>
      <c r="M193" s="27"/>
      <c r="N193" s="27"/>
      <c r="O193" s="27"/>
      <c r="P193" s="27"/>
      <c r="Q193" s="27"/>
      <c r="R193" s="27"/>
      <c r="S193" s="27"/>
    </row>
    <row r="194" spans="1:19">
      <c r="A194" s="119" t="str">
        <f ca="1">CONCATENATE(INDIRECT("C"&amp;Variables!BL202),INDIRECT("F"&amp;Variables!BL202),INDIRECT("J"&amp;Variables!BL202))</f>
        <v/>
      </c>
      <c r="C194" s="27"/>
      <c r="D194" s="27"/>
      <c r="E194" s="27"/>
      <c r="F194" s="27"/>
      <c r="G194" s="27"/>
      <c r="H194" s="27"/>
      <c r="I194" s="27"/>
      <c r="J194" s="27"/>
      <c r="K194" s="27"/>
      <c r="L194" s="27"/>
      <c r="M194" s="27"/>
      <c r="N194" s="27"/>
      <c r="O194" s="27"/>
      <c r="P194" s="27"/>
      <c r="Q194" s="27"/>
      <c r="R194" s="27"/>
      <c r="S194" s="27"/>
    </row>
    <row r="195" spans="1:19">
      <c r="A195" s="119" t="str">
        <f ca="1">CONCATENATE(INDIRECT("C"&amp;Variables!BL203),INDIRECT("F"&amp;Variables!BL203),INDIRECT("J"&amp;Variables!BL203))</f>
        <v/>
      </c>
      <c r="C195" s="27"/>
      <c r="D195" s="27"/>
      <c r="E195" s="27"/>
      <c r="F195" s="27"/>
      <c r="G195" s="27"/>
      <c r="H195" s="27"/>
      <c r="I195" s="27"/>
      <c r="J195" s="27"/>
      <c r="K195" s="27"/>
      <c r="L195" s="27"/>
      <c r="M195" s="27"/>
      <c r="N195" s="27"/>
      <c r="O195" s="27"/>
      <c r="P195" s="27"/>
      <c r="Q195" s="27"/>
      <c r="R195" s="27"/>
      <c r="S195" s="27"/>
    </row>
    <row r="196" spans="1:19">
      <c r="A196" s="119" t="str">
        <f ca="1">CONCATENATE(INDIRECT("C"&amp;Variables!BL204),INDIRECT("F"&amp;Variables!BL204),INDIRECT("J"&amp;Variables!BL204))</f>
        <v/>
      </c>
      <c r="C196" s="27"/>
      <c r="D196" s="27"/>
      <c r="E196" s="27"/>
      <c r="F196" s="27"/>
      <c r="G196" s="27"/>
      <c r="H196" s="27"/>
      <c r="I196" s="27"/>
      <c r="J196" s="27"/>
      <c r="K196" s="27"/>
      <c r="L196" s="27"/>
      <c r="M196" s="27"/>
      <c r="N196" s="27"/>
      <c r="O196" s="27"/>
      <c r="P196" s="27"/>
      <c r="Q196" s="27"/>
      <c r="R196" s="27"/>
      <c r="S196" s="27"/>
    </row>
    <row r="197" spans="1:19">
      <c r="A197" s="119" t="str">
        <f ca="1">CONCATENATE(INDIRECT("C"&amp;Variables!BL205),INDIRECT("F"&amp;Variables!BL205),INDIRECT("J"&amp;Variables!BL205))</f>
        <v/>
      </c>
      <c r="C197" s="27"/>
      <c r="D197" s="27"/>
      <c r="E197" s="27"/>
      <c r="F197" s="27"/>
      <c r="G197" s="27"/>
      <c r="H197" s="27"/>
      <c r="I197" s="27"/>
      <c r="J197" s="27"/>
      <c r="K197" s="27"/>
      <c r="L197" s="27"/>
      <c r="M197" s="27"/>
      <c r="N197" s="27"/>
      <c r="O197" s="27"/>
      <c r="P197" s="27"/>
      <c r="Q197" s="27"/>
      <c r="R197" s="27"/>
      <c r="S197" s="27"/>
    </row>
    <row r="198" spans="1:19">
      <c r="A198" s="119" t="str">
        <f ca="1">CONCATENATE(INDIRECT("C"&amp;Variables!BL206),INDIRECT("F"&amp;Variables!BL206),INDIRECT("J"&amp;Variables!BL206))</f>
        <v/>
      </c>
      <c r="C198" s="27"/>
      <c r="D198" s="27"/>
      <c r="E198" s="27"/>
      <c r="F198" s="27"/>
      <c r="G198" s="27"/>
      <c r="H198" s="27"/>
      <c r="I198" s="27"/>
      <c r="J198" s="27"/>
      <c r="K198" s="27"/>
      <c r="L198" s="27"/>
      <c r="M198" s="27"/>
      <c r="N198" s="27"/>
      <c r="O198" s="27"/>
      <c r="P198" s="27"/>
      <c r="Q198" s="27"/>
      <c r="R198" s="27"/>
      <c r="S198" s="27"/>
    </row>
    <row r="199" spans="1:19">
      <c r="A199" s="119" t="str">
        <f ca="1">CONCATENATE(INDIRECT("C"&amp;Variables!BL207),INDIRECT("F"&amp;Variables!BL207),INDIRECT("J"&amp;Variables!BL207))</f>
        <v/>
      </c>
      <c r="C199" s="27"/>
      <c r="D199" s="27"/>
      <c r="E199" s="27"/>
      <c r="F199" s="27"/>
      <c r="G199" s="27"/>
      <c r="H199" s="27"/>
      <c r="I199" s="27"/>
      <c r="J199" s="27"/>
      <c r="K199" s="27"/>
      <c r="L199" s="27"/>
      <c r="M199" s="27"/>
      <c r="N199" s="27"/>
      <c r="O199" s="27"/>
      <c r="P199" s="27"/>
      <c r="Q199" s="27"/>
      <c r="R199" s="27"/>
      <c r="S199" s="27"/>
    </row>
    <row r="200" spans="1:19">
      <c r="A200" s="119" t="str">
        <f ca="1">CONCATENATE(INDIRECT("C"&amp;Variables!BL208),INDIRECT("F"&amp;Variables!BL208),INDIRECT("J"&amp;Variables!BL208))</f>
        <v/>
      </c>
      <c r="C200" s="27"/>
      <c r="D200" s="27"/>
      <c r="E200" s="27"/>
      <c r="F200" s="27"/>
      <c r="G200" s="27"/>
      <c r="H200" s="27"/>
      <c r="I200" s="27"/>
      <c r="J200" s="27"/>
      <c r="K200" s="27"/>
      <c r="L200" s="27"/>
      <c r="M200" s="27"/>
      <c r="N200" s="27"/>
      <c r="O200" s="27"/>
      <c r="P200" s="27"/>
      <c r="Q200" s="27"/>
      <c r="R200" s="27"/>
      <c r="S200" s="27"/>
    </row>
    <row r="201" spans="1:19">
      <c r="A201" s="119" t="str">
        <f ca="1">CONCATENATE(INDIRECT("C"&amp;Variables!BL209),INDIRECT("F"&amp;Variables!BL209),INDIRECT("J"&amp;Variables!BL209))</f>
        <v/>
      </c>
      <c r="C201" s="27"/>
      <c r="D201" s="27"/>
      <c r="E201" s="27"/>
      <c r="F201" s="27"/>
      <c r="G201" s="27"/>
      <c r="H201" s="27"/>
      <c r="I201" s="27"/>
      <c r="J201" s="27"/>
      <c r="K201" s="27"/>
      <c r="L201" s="27"/>
      <c r="M201" s="27"/>
      <c r="N201" s="27"/>
      <c r="O201" s="27"/>
      <c r="P201" s="27"/>
      <c r="Q201" s="27"/>
      <c r="R201" s="27"/>
      <c r="S201" s="27"/>
    </row>
    <row r="202" spans="1:19">
      <c r="A202" s="119" t="str">
        <f ca="1">CONCATENATE(INDIRECT("C"&amp;Variables!BL210),INDIRECT("F"&amp;Variables!BL210),INDIRECT("J"&amp;Variables!BL210))</f>
        <v/>
      </c>
      <c r="C202" s="27"/>
      <c r="D202" s="27"/>
      <c r="E202" s="27"/>
      <c r="F202" s="27"/>
      <c r="G202" s="27"/>
      <c r="H202" s="27"/>
      <c r="I202" s="27"/>
      <c r="J202" s="27"/>
      <c r="K202" s="27"/>
      <c r="L202" s="27"/>
      <c r="M202" s="27"/>
      <c r="N202" s="27"/>
      <c r="O202" s="27"/>
      <c r="P202" s="27"/>
      <c r="Q202" s="27"/>
      <c r="R202" s="27"/>
      <c r="S202" s="27"/>
    </row>
    <row r="203" spans="1:19">
      <c r="A203" s="119" t="str">
        <f ca="1">CONCATENATE(INDIRECT("C"&amp;Variables!BL211),INDIRECT("F"&amp;Variables!BL211),INDIRECT("J"&amp;Variables!BL211))</f>
        <v/>
      </c>
      <c r="C203" s="27"/>
      <c r="D203" s="27"/>
      <c r="E203" s="27"/>
      <c r="F203" s="27"/>
      <c r="G203" s="27"/>
      <c r="H203" s="27"/>
      <c r="I203" s="27"/>
      <c r="J203" s="27"/>
      <c r="K203" s="27"/>
      <c r="L203" s="27"/>
      <c r="M203" s="27"/>
      <c r="N203" s="27"/>
      <c r="O203" s="27"/>
      <c r="P203" s="27"/>
      <c r="Q203" s="27"/>
      <c r="R203" s="27"/>
      <c r="S203" s="27"/>
    </row>
    <row r="204" spans="1:19">
      <c r="A204" s="119" t="str">
        <f ca="1">CONCATENATE(INDIRECT("C"&amp;Variables!BL212),INDIRECT("F"&amp;Variables!BL212),INDIRECT("J"&amp;Variables!BL212))</f>
        <v/>
      </c>
      <c r="C204" s="27"/>
      <c r="D204" s="27"/>
      <c r="E204" s="27"/>
      <c r="F204" s="27"/>
      <c r="G204" s="27"/>
      <c r="H204" s="27"/>
      <c r="I204" s="27"/>
      <c r="J204" s="27"/>
      <c r="K204" s="27"/>
      <c r="L204" s="27"/>
      <c r="M204" s="27"/>
      <c r="N204" s="27"/>
      <c r="O204" s="27"/>
      <c r="P204" s="27"/>
      <c r="Q204" s="27"/>
      <c r="R204" s="27"/>
      <c r="S204" s="27"/>
    </row>
  </sheetData>
  <sheetProtection algorithmName="SHA-512" hashValue="KDWH+PwT6OPCW3OHAOzw3lpvxVv9jgpFrhgQZqF27g2+Pyp++B1HnIAyvexIf/wh2CWMOQ+aOr71LQPCvI0jmQ==" saltValue="dQVRDkd6s7KwRwKUu8sKGA==" spinCount="100000" sheet="1" objects="1" scenarios="1"/>
  <mergeCells count="1">
    <mergeCell ref="D1:E1"/>
  </mergeCells>
  <dataValidations count="2">
    <dataValidation type="custom" allowBlank="1" showInputMessage="1" showErrorMessage="1" errorTitle="Error!" error="Please enter a numeric value" sqref="E5" xr:uid="{542C7A8D-2DED-4682-9277-8CD8E29EFE57}">
      <formula1>ISNUMBER(E5)</formula1>
    </dataValidation>
    <dataValidation type="custom" allowBlank="1" showInputMessage="1" showErrorMessage="1" errorTitle="Error!" error="It needs to be a numeric value or leave blank" sqref="N5" xr:uid="{E1529E87-3EA3-493C-B9D0-C81DFB96832B}">
      <formula1>ISNUMBER(N5)</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199681" r:id="rId3" name="Button 1">
              <controlPr defaultSize="0" print="0" autoFill="0" autoPict="0" macro="[0]!Button8_Click" altText="v3 Run">
                <anchor moveWithCells="1" sizeWithCells="1">
                  <from>
                    <xdr:col>0</xdr:col>
                    <xdr:colOff>257175</xdr:colOff>
                    <xdr:row>3</xdr:row>
                    <xdr:rowOff>47625</xdr:rowOff>
                  </from>
                  <to>
                    <xdr:col>1</xdr:col>
                    <xdr:colOff>323850</xdr:colOff>
                    <xdr:row>4</xdr:row>
                    <xdr:rowOff>9525</xdr:rowOff>
                  </to>
                </anchor>
              </controlPr>
            </control>
          </mc:Choice>
        </mc:AlternateContent>
        <mc:AlternateContent xmlns:mc="http://schemas.openxmlformats.org/markup-compatibility/2006">
          <mc:Choice Requires="x14">
            <control shapeId="199682" r:id="rId4" name="Button 2">
              <controlPr defaultSize="0" print="0" autoFill="0" autoPict="0" macro="[0]!Button307_Click">
                <anchor moveWithCells="1" sizeWithCells="1">
                  <from>
                    <xdr:col>1</xdr:col>
                    <xdr:colOff>257175</xdr:colOff>
                    <xdr:row>0</xdr:row>
                    <xdr:rowOff>828675</xdr:rowOff>
                  </from>
                  <to>
                    <xdr:col>1</xdr:col>
                    <xdr:colOff>581025</xdr:colOff>
                    <xdr:row>0</xdr:row>
                    <xdr:rowOff>1047750</xdr:rowOff>
                  </to>
                </anchor>
              </controlPr>
            </control>
          </mc:Choice>
        </mc:AlternateContent>
        <mc:AlternateContent xmlns:mc="http://schemas.openxmlformats.org/markup-compatibility/2006">
          <mc:Choice Requires="x14">
            <control shapeId="199683" r:id="rId5" name="Button 3">
              <controlPr defaultSize="0" print="0" autoFill="0" autoPict="0" macro="[0]!Button308_Click">
                <anchor moveWithCells="1" sizeWithCells="1">
                  <from>
                    <xdr:col>2</xdr:col>
                    <xdr:colOff>28575</xdr:colOff>
                    <xdr:row>0</xdr:row>
                    <xdr:rowOff>828675</xdr:rowOff>
                  </from>
                  <to>
                    <xdr:col>2</xdr:col>
                    <xdr:colOff>342900</xdr:colOff>
                    <xdr:row>0</xdr:row>
                    <xdr:rowOff>1047750</xdr:rowOff>
                  </to>
                </anchor>
              </controlPr>
            </control>
          </mc:Choice>
        </mc:AlternateContent>
        <mc:AlternateContent xmlns:mc="http://schemas.openxmlformats.org/markup-compatibility/2006">
          <mc:Choice Requires="x14">
            <control shapeId="199684" r:id="rId6" name="Button 4">
              <controlPr defaultSize="0" print="0" autoFill="0" autoPict="0" macro="[0]!Button306_Click">
                <anchor moveWithCells="1" sizeWithCells="1">
                  <from>
                    <xdr:col>2</xdr:col>
                    <xdr:colOff>390525</xdr:colOff>
                    <xdr:row>0</xdr:row>
                    <xdr:rowOff>828675</xdr:rowOff>
                  </from>
                  <to>
                    <xdr:col>2</xdr:col>
                    <xdr:colOff>942975</xdr:colOff>
                    <xdr:row>0</xdr:row>
                    <xdr:rowOff>1047750</xdr:rowOff>
                  </to>
                </anchor>
              </controlPr>
            </control>
          </mc:Choice>
        </mc:AlternateContent>
        <mc:AlternateContent xmlns:mc="http://schemas.openxmlformats.org/markup-compatibility/2006">
          <mc:Choice Requires="x14">
            <control shapeId="199685" r:id="rId7" name="Button 5">
              <controlPr defaultSize="0" print="0" autoFill="0" autoPict="0" macro="[0]!Button305_Click">
                <anchor moveWithCells="1" sizeWithCells="1">
                  <from>
                    <xdr:col>0</xdr:col>
                    <xdr:colOff>257175</xdr:colOff>
                    <xdr:row>0</xdr:row>
                    <xdr:rowOff>828675</xdr:rowOff>
                  </from>
                  <to>
                    <xdr:col>1</xdr:col>
                    <xdr:colOff>209550</xdr:colOff>
                    <xdr:row>0</xdr:row>
                    <xdr:rowOff>1047750</xdr:rowOff>
                  </to>
                </anchor>
              </controlPr>
            </control>
          </mc:Choice>
        </mc:AlternateContent>
        <mc:AlternateContent xmlns:mc="http://schemas.openxmlformats.org/markup-compatibility/2006">
          <mc:Choice Requires="x14">
            <control shapeId="199686" r:id="rId8" name="Button 6">
              <controlPr defaultSize="0" print="0" autoFill="0" autoPict="0" macro="[0]!Button309_Click">
                <anchor moveWithCells="1" sizeWithCells="1">
                  <from>
                    <xdr:col>2</xdr:col>
                    <xdr:colOff>1000125</xdr:colOff>
                    <xdr:row>0</xdr:row>
                    <xdr:rowOff>828675</xdr:rowOff>
                  </from>
                  <to>
                    <xdr:col>3</xdr:col>
                    <xdr:colOff>276225</xdr:colOff>
                    <xdr:row>0</xdr:row>
                    <xdr:rowOff>1047750</xdr:rowOff>
                  </to>
                </anchor>
              </controlPr>
            </control>
          </mc:Choice>
        </mc:AlternateContent>
        <mc:AlternateContent xmlns:mc="http://schemas.openxmlformats.org/markup-compatibility/2006">
          <mc:Choice Requires="x14">
            <control shapeId="199687" r:id="rId9" name="Button 7">
              <controlPr defaultSize="0" print="0" autoFill="0" autoPict="0" macro="[0]!Button310_Click">
                <anchor moveWithCells="1" sizeWithCells="1">
                  <from>
                    <xdr:col>3</xdr:col>
                    <xdr:colOff>323850</xdr:colOff>
                    <xdr:row>0</xdr:row>
                    <xdr:rowOff>828675</xdr:rowOff>
                  </from>
                  <to>
                    <xdr:col>3</xdr:col>
                    <xdr:colOff>1133475</xdr:colOff>
                    <xdr:row>0</xdr:row>
                    <xdr:rowOff>1047750</xdr:rowOff>
                  </to>
                </anchor>
              </controlPr>
            </control>
          </mc:Choice>
        </mc:AlternateContent>
        <mc:AlternateContent xmlns:mc="http://schemas.openxmlformats.org/markup-compatibility/2006">
          <mc:Choice Requires="x14">
            <control shapeId="199688" r:id="rId10" name="Button 8">
              <controlPr defaultSize="0" print="0" autoFill="0" autoPict="0" macro="[0]!Button311_Click">
                <anchor moveWithCells="1" sizeWithCells="1">
                  <from>
                    <xdr:col>3</xdr:col>
                    <xdr:colOff>1181100</xdr:colOff>
                    <xdr:row>0</xdr:row>
                    <xdr:rowOff>828675</xdr:rowOff>
                  </from>
                  <to>
                    <xdr:col>3</xdr:col>
                    <xdr:colOff>1638300</xdr:colOff>
                    <xdr:row>0</xdr:row>
                    <xdr:rowOff>1047750</xdr:rowOff>
                  </to>
                </anchor>
              </controlPr>
            </control>
          </mc:Choice>
        </mc:AlternateContent>
        <mc:AlternateContent xmlns:mc="http://schemas.openxmlformats.org/markup-compatibility/2006">
          <mc:Choice Requires="x14">
            <control shapeId="199689" r:id="rId11" name="Button 9">
              <controlPr defaultSize="0" print="0" autoFill="0" autoPict="0" macro="[0]!Button312_Click">
                <anchor moveWithCells="1" sizeWithCells="1">
                  <from>
                    <xdr:col>4</xdr:col>
                    <xdr:colOff>19050</xdr:colOff>
                    <xdr:row>0</xdr:row>
                    <xdr:rowOff>828675</xdr:rowOff>
                  </from>
                  <to>
                    <xdr:col>4</xdr:col>
                    <xdr:colOff>504825</xdr:colOff>
                    <xdr:row>0</xdr:row>
                    <xdr:rowOff>1047750</xdr:rowOff>
                  </to>
                </anchor>
              </controlPr>
            </control>
          </mc:Choice>
        </mc:AlternateContent>
        <mc:AlternateContent xmlns:mc="http://schemas.openxmlformats.org/markup-compatibility/2006">
          <mc:Choice Requires="x14">
            <control shapeId="199690" r:id="rId12" name="Button 10">
              <controlPr defaultSize="0" print="0" autoFill="0" autoPict="0" macro="[0]!Button313_Click">
                <anchor moveWithCells="1" sizeWithCells="1">
                  <from>
                    <xdr:col>4</xdr:col>
                    <xdr:colOff>533400</xdr:colOff>
                    <xdr:row>0</xdr:row>
                    <xdr:rowOff>828675</xdr:rowOff>
                  </from>
                  <to>
                    <xdr:col>4</xdr:col>
                    <xdr:colOff>1000125</xdr:colOff>
                    <xdr:row>0</xdr:row>
                    <xdr:rowOff>1047750</xdr:rowOff>
                  </to>
                </anchor>
              </controlPr>
            </control>
          </mc:Choice>
        </mc:AlternateContent>
        <mc:AlternateContent xmlns:mc="http://schemas.openxmlformats.org/markup-compatibility/2006">
          <mc:Choice Requires="x14">
            <control shapeId="199691" r:id="rId13" name="Button 11">
              <controlPr defaultSize="0" print="0" autoFill="0" autoPict="0" macro="[0]!Button314_Click">
                <anchor moveWithCells="1" sizeWithCells="1">
                  <from>
                    <xdr:col>4</xdr:col>
                    <xdr:colOff>1028700</xdr:colOff>
                    <xdr:row>0</xdr:row>
                    <xdr:rowOff>828675</xdr:rowOff>
                  </from>
                  <to>
                    <xdr:col>5</xdr:col>
                    <xdr:colOff>28575</xdr:colOff>
                    <xdr:row>0</xdr:row>
                    <xdr:rowOff>1047750</xdr:rowOff>
                  </to>
                </anchor>
              </controlPr>
            </control>
          </mc:Choice>
        </mc:AlternateContent>
        <mc:AlternateContent xmlns:mc="http://schemas.openxmlformats.org/markup-compatibility/2006">
          <mc:Choice Requires="x14">
            <control shapeId="199692" r:id="rId14" name="Button 12">
              <controlPr defaultSize="0" print="0" autoFill="0" autoPict="0" macro="[0]!Button315_Click">
                <anchor moveWithCells="1" sizeWithCells="1">
                  <from>
                    <xdr:col>5</xdr:col>
                    <xdr:colOff>57150</xdr:colOff>
                    <xdr:row>0</xdr:row>
                    <xdr:rowOff>828675</xdr:rowOff>
                  </from>
                  <to>
                    <xdr:col>6</xdr:col>
                    <xdr:colOff>0</xdr:colOff>
                    <xdr:row>0</xdr:row>
                    <xdr:rowOff>1047750</xdr:rowOff>
                  </to>
                </anchor>
              </controlPr>
            </control>
          </mc:Choice>
        </mc:AlternateContent>
        <mc:AlternateContent xmlns:mc="http://schemas.openxmlformats.org/markup-compatibility/2006">
          <mc:Choice Requires="x14">
            <control shapeId="199693" r:id="rId15" name="Button 13">
              <controlPr defaultSize="0" print="0" autoFill="0" autoPict="0" macro="[0]!Button316_Click">
                <anchor moveWithCells="1" sizeWithCells="1">
                  <from>
                    <xdr:col>6</xdr:col>
                    <xdr:colOff>38100</xdr:colOff>
                    <xdr:row>0</xdr:row>
                    <xdr:rowOff>828675</xdr:rowOff>
                  </from>
                  <to>
                    <xdr:col>6</xdr:col>
                    <xdr:colOff>647700</xdr:colOff>
                    <xdr:row>0</xdr:row>
                    <xdr:rowOff>1047750</xdr:rowOff>
                  </to>
                </anchor>
              </controlPr>
            </control>
          </mc:Choice>
        </mc:AlternateContent>
        <mc:AlternateContent xmlns:mc="http://schemas.openxmlformats.org/markup-compatibility/2006">
          <mc:Choice Requires="x14">
            <control shapeId="199694" r:id="rId16" name="Button 14">
              <controlPr defaultSize="0" print="0" autoFill="0" autoPict="0" macro="[0]!Button317_Click">
                <anchor moveWithCells="1" sizeWithCells="1">
                  <from>
                    <xdr:col>0</xdr:col>
                    <xdr:colOff>561975</xdr:colOff>
                    <xdr:row>0</xdr:row>
                    <xdr:rowOff>533400</xdr:rowOff>
                  </from>
                  <to>
                    <xdr:col>2</xdr:col>
                    <xdr:colOff>838200</xdr:colOff>
                    <xdr:row>0</xdr:row>
                    <xdr:rowOff>771525</xdr:rowOff>
                  </to>
                </anchor>
              </controlPr>
            </control>
          </mc:Choice>
        </mc:AlternateContent>
        <mc:AlternateContent xmlns:mc="http://schemas.openxmlformats.org/markup-compatibility/2006">
          <mc:Choice Requires="x14">
            <control shapeId="199695" r:id="rId17" name="Button 15">
              <controlPr defaultSize="0" print="0" autoFill="0" autoPict="0" macro="[0]!Button318_Click">
                <anchor moveWithCells="1" sizeWithCells="1">
                  <from>
                    <xdr:col>0</xdr:col>
                    <xdr:colOff>542925</xdr:colOff>
                    <xdr:row>0</xdr:row>
                    <xdr:rowOff>1085850</xdr:rowOff>
                  </from>
                  <to>
                    <xdr:col>2</xdr:col>
                    <xdr:colOff>819150</xdr:colOff>
                    <xdr:row>0</xdr:row>
                    <xdr:rowOff>1323975</xdr:rowOff>
                  </to>
                </anchor>
              </controlPr>
            </control>
          </mc:Choice>
        </mc:AlternateContent>
        <mc:AlternateContent xmlns:mc="http://schemas.openxmlformats.org/markup-compatibility/2006">
          <mc:Choice Requires="x14">
            <control shapeId="199696" r:id="rId18" name="Button 16">
              <controlPr defaultSize="0" print="0" autoFill="0" autoPict="0" macro="[0]!Button301_Click">
                <anchor moveWithCells="1" sizeWithCells="1">
                  <from>
                    <xdr:col>4</xdr:col>
                    <xdr:colOff>352425</xdr:colOff>
                    <xdr:row>0</xdr:row>
                    <xdr:rowOff>552450</xdr:rowOff>
                  </from>
                  <to>
                    <xdr:col>4</xdr:col>
                    <xdr:colOff>771525</xdr:colOff>
                    <xdr:row>0</xdr:row>
                    <xdr:rowOff>771525</xdr:rowOff>
                  </to>
                </anchor>
              </controlPr>
            </control>
          </mc:Choice>
        </mc:AlternateContent>
        <mc:AlternateContent xmlns:mc="http://schemas.openxmlformats.org/markup-compatibility/2006">
          <mc:Choice Requires="x14">
            <control shapeId="199697" r:id="rId19" name="Button 17">
              <controlPr defaultSize="0" print="0" autoFill="0" autoPict="0" macro="[0]!Button302_Click">
                <anchor moveWithCells="1" sizeWithCells="1">
                  <from>
                    <xdr:col>4</xdr:col>
                    <xdr:colOff>819150</xdr:colOff>
                    <xdr:row>0</xdr:row>
                    <xdr:rowOff>552450</xdr:rowOff>
                  </from>
                  <to>
                    <xdr:col>5</xdr:col>
                    <xdr:colOff>123825</xdr:colOff>
                    <xdr:row>0</xdr:row>
                    <xdr:rowOff>771525</xdr:rowOff>
                  </to>
                </anchor>
              </controlPr>
            </control>
          </mc:Choice>
        </mc:AlternateContent>
        <mc:AlternateContent xmlns:mc="http://schemas.openxmlformats.org/markup-compatibility/2006">
          <mc:Choice Requires="x14">
            <control shapeId="199698" r:id="rId20" name="Button 18">
              <controlPr defaultSize="0" print="0" autoFill="0" autoPict="0" macro="[0]!Button303_Click">
                <anchor moveWithCells="1" sizeWithCells="1">
                  <from>
                    <xdr:col>5</xdr:col>
                    <xdr:colOff>161925</xdr:colOff>
                    <xdr:row>0</xdr:row>
                    <xdr:rowOff>552450</xdr:rowOff>
                  </from>
                  <to>
                    <xdr:col>5</xdr:col>
                    <xdr:colOff>857250</xdr:colOff>
                    <xdr:row>0</xdr:row>
                    <xdr:rowOff>771525</xdr:rowOff>
                  </to>
                </anchor>
              </controlPr>
            </control>
          </mc:Choice>
        </mc:AlternateContent>
        <mc:AlternateContent xmlns:mc="http://schemas.openxmlformats.org/markup-compatibility/2006">
          <mc:Choice Requires="x14">
            <control shapeId="199699" r:id="rId21" name="Button 19">
              <controlPr defaultSize="0" print="0" autoFill="0" autoPict="0" macro="[0]!Button304_Click">
                <anchor moveWithCells="1" sizeWithCells="1">
                  <from>
                    <xdr:col>5</xdr:col>
                    <xdr:colOff>914400</xdr:colOff>
                    <xdr:row>0</xdr:row>
                    <xdr:rowOff>552450</xdr:rowOff>
                  </from>
                  <to>
                    <xdr:col>6</xdr:col>
                    <xdr:colOff>638175</xdr:colOff>
                    <xdr:row>0</xdr:row>
                    <xdr:rowOff>771525</xdr:rowOff>
                  </to>
                </anchor>
              </controlPr>
            </control>
          </mc:Choice>
        </mc:AlternateContent>
        <mc:AlternateContent xmlns:mc="http://schemas.openxmlformats.org/markup-compatibility/2006">
          <mc:Choice Requires="x14">
            <control shapeId="199700" r:id="rId22" name="Button 20">
              <controlPr defaultSize="0" print="0" autoFill="0" autoPict="0" macro="[0]!Button319_Click">
                <anchor moveWithCells="1" sizeWithCells="1">
                  <from>
                    <xdr:col>6</xdr:col>
                    <xdr:colOff>676275</xdr:colOff>
                    <xdr:row>0</xdr:row>
                    <xdr:rowOff>809625</xdr:rowOff>
                  </from>
                  <to>
                    <xdr:col>7</xdr:col>
                    <xdr:colOff>304800</xdr:colOff>
                    <xdr:row>0</xdr:row>
                    <xdr:rowOff>1038225</xdr:rowOff>
                  </to>
                </anchor>
              </controlPr>
            </control>
          </mc:Choice>
        </mc:AlternateContent>
        <mc:AlternateContent xmlns:mc="http://schemas.openxmlformats.org/markup-compatibility/2006">
          <mc:Choice Requires="x14">
            <control shapeId="199701" r:id="rId23" name="Button 21">
              <controlPr defaultSize="0" print="0" autoFill="0" autoPict="0" macro="[0]!RectangleRoundedCorners9_Click">
                <anchor moveWithCells="1" sizeWithCells="1">
                  <from>
                    <xdr:col>6</xdr:col>
                    <xdr:colOff>704850</xdr:colOff>
                    <xdr:row>0</xdr:row>
                    <xdr:rowOff>552450</xdr:rowOff>
                  </from>
                  <to>
                    <xdr:col>7</xdr:col>
                    <xdr:colOff>914400</xdr:colOff>
                    <xdr:row>0</xdr:row>
                    <xdr:rowOff>762000</xdr:rowOff>
                  </to>
                </anchor>
              </controlPr>
            </control>
          </mc:Choice>
        </mc:AlternateContent>
      </controls>
    </mc:Choice>
  </mc:AlternateContent>
  <tableParts count="1">
    <tablePart r:id="rId24"/>
  </tableParts>
</worksheet>
</file>

<file path=xl/worksheets/sheet4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C00-000000000000}">
  <sheetPr codeName="Sheet49">
    <tabColor rgb="FF0070C0"/>
  </sheetPr>
  <dimension ref="A1:AF154"/>
  <sheetViews>
    <sheetView showRowColHeaders="0" zoomScale="80" zoomScaleNormal="80" workbookViewId="0">
      <selection activeCell="E1" sqref="E1"/>
    </sheetView>
  </sheetViews>
  <sheetFormatPr defaultColWidth="9.140625" defaultRowHeight="15"/>
  <cols>
    <col min="1" max="2" width="9.140625" style="27"/>
    <col min="3" max="3" width="31.42578125" style="68" customWidth="1"/>
    <col min="4" max="4" width="23.28515625" style="68" customWidth="1"/>
    <col min="5" max="5" width="57.140625" style="68" customWidth="1"/>
    <col min="6" max="6" width="21.28515625" style="68" bestFit="1" customWidth="1"/>
    <col min="7" max="7" width="28" style="68" bestFit="1" customWidth="1"/>
    <col min="8" max="8" width="22" style="68" bestFit="1" customWidth="1"/>
    <col min="9" max="11" width="10.85546875" style="27" customWidth="1"/>
    <col min="12" max="19" width="12" style="27" customWidth="1"/>
    <col min="20" max="27" width="9.140625" style="27"/>
    <col min="28" max="16384" width="9.140625" style="68"/>
  </cols>
  <sheetData>
    <row r="1" spans="1:32" s="27" customFormat="1" ht="120" customHeight="1">
      <c r="C1" s="387"/>
      <c r="D1" s="387"/>
    </row>
    <row r="2" spans="1:32" s="27" customFormat="1">
      <c r="A2" s="413" t="s">
        <v>861</v>
      </c>
      <c r="B2" s="101"/>
      <c r="C2" s="101"/>
      <c r="D2" s="102"/>
    </row>
    <row r="3" spans="1:32" s="27" customFormat="1"/>
    <row r="4" spans="1:32">
      <c r="C4" s="149" t="s">
        <v>61</v>
      </c>
      <c r="D4" s="149" t="s">
        <v>30</v>
      </c>
      <c r="E4" s="149" t="s">
        <v>48</v>
      </c>
      <c r="F4" s="149" t="s">
        <v>55</v>
      </c>
      <c r="G4" s="149" t="s">
        <v>132</v>
      </c>
      <c r="H4" s="149" t="s">
        <v>133</v>
      </c>
      <c r="AB4" s="27"/>
      <c r="AC4" s="27"/>
      <c r="AD4" s="27"/>
      <c r="AE4" s="27"/>
      <c r="AF4" s="27"/>
    </row>
    <row r="5" spans="1:32">
      <c r="G5" s="68" t="str">
        <f>IFERROR(VLOOKUP(Country&amp;SigLoadTest140[[#This Row],[Substance]],SubstancesW,16,FALSE),"")</f>
        <v/>
      </c>
      <c r="H5" s="68" t="str">
        <f>IF(ISNUMBER(SigLoadTest140[[#This Row],[Significant load (PHS only) kg]]),IF(SigLoadTest140[[#This Row],[Significant load (PHS only) kg]]&gt;0.00000000000001,IF(SigLoadTest140[[#This Row],[Annual rate (kg/yr)]]&gt;SigLoadTest140[[#This Row],[Significant load (PHS only) kg]],"Fail","Pass"),""),"")</f>
        <v/>
      </c>
      <c r="AB5" s="27"/>
      <c r="AC5" s="27"/>
      <c r="AD5" s="27"/>
      <c r="AE5" s="27"/>
      <c r="AF5" s="27"/>
    </row>
    <row r="6" spans="1:32">
      <c r="C6" s="27"/>
      <c r="D6" s="27"/>
      <c r="E6" s="27"/>
      <c r="F6" s="27"/>
      <c r="G6" s="27"/>
      <c r="H6" s="27"/>
      <c r="AB6" s="27"/>
      <c r="AC6" s="27"/>
      <c r="AD6" s="27"/>
      <c r="AE6" s="27"/>
      <c r="AF6" s="27"/>
    </row>
    <row r="7" spans="1:32">
      <c r="C7" s="27"/>
      <c r="D7" s="27"/>
      <c r="E7" s="27"/>
      <c r="F7" s="27"/>
      <c r="G7" s="27"/>
      <c r="H7" s="27"/>
      <c r="AB7" s="27"/>
      <c r="AC7" s="27"/>
      <c r="AD7" s="27"/>
      <c r="AE7" s="27"/>
      <c r="AF7" s="27"/>
    </row>
    <row r="8" spans="1:32">
      <c r="C8" s="27"/>
      <c r="D8" s="27"/>
      <c r="E8" s="27"/>
      <c r="F8" s="27"/>
      <c r="G8" s="27"/>
      <c r="H8" s="27"/>
      <c r="AB8" s="27"/>
      <c r="AC8" s="27"/>
      <c r="AD8" s="27"/>
      <c r="AE8" s="27"/>
      <c r="AF8" s="27"/>
    </row>
    <row r="9" spans="1:32">
      <c r="C9" s="27"/>
      <c r="D9" s="27"/>
      <c r="E9" s="27"/>
      <c r="F9" s="27"/>
      <c r="G9" s="27"/>
      <c r="H9" s="27"/>
      <c r="AB9" s="27"/>
      <c r="AC9" s="27"/>
      <c r="AD9" s="27"/>
      <c r="AE9" s="27"/>
      <c r="AF9" s="27"/>
    </row>
    <row r="10" spans="1:32">
      <c r="C10" s="27"/>
      <c r="D10" s="27"/>
      <c r="E10" s="27"/>
      <c r="F10" s="27"/>
      <c r="G10" s="27"/>
      <c r="H10" s="27"/>
      <c r="AB10" s="27"/>
      <c r="AC10" s="27"/>
      <c r="AD10" s="27"/>
      <c r="AE10" s="27"/>
      <c r="AF10" s="27"/>
    </row>
    <row r="11" spans="1:32">
      <c r="C11" s="27"/>
      <c r="D11" s="27"/>
      <c r="E11" s="27"/>
      <c r="F11" s="27"/>
      <c r="G11" s="27"/>
      <c r="H11" s="27"/>
      <c r="AB11" s="27"/>
      <c r="AC11" s="27"/>
      <c r="AD11" s="27"/>
      <c r="AE11" s="27"/>
      <c r="AF11" s="27"/>
    </row>
    <row r="12" spans="1:32">
      <c r="C12" s="27"/>
      <c r="D12" s="27"/>
      <c r="E12" s="27"/>
      <c r="F12" s="27"/>
      <c r="G12" s="27"/>
      <c r="H12" s="27"/>
      <c r="AB12" s="27"/>
      <c r="AC12" s="27"/>
      <c r="AD12" s="27"/>
      <c r="AE12" s="27"/>
      <c r="AF12" s="27"/>
    </row>
    <row r="13" spans="1:32">
      <c r="C13" s="27"/>
      <c r="D13" s="27"/>
      <c r="E13" s="27"/>
      <c r="F13" s="27"/>
      <c r="G13" s="27"/>
      <c r="H13" s="27"/>
      <c r="AB13" s="27"/>
      <c r="AC13" s="27"/>
      <c r="AD13" s="27"/>
      <c r="AE13" s="27"/>
      <c r="AF13" s="27"/>
    </row>
    <row r="14" spans="1:32">
      <c r="C14" s="27"/>
      <c r="D14" s="27"/>
      <c r="E14" s="27"/>
      <c r="F14" s="27"/>
      <c r="G14" s="27"/>
      <c r="H14" s="27"/>
      <c r="AB14" s="27"/>
      <c r="AC14" s="27"/>
      <c r="AD14" s="27"/>
      <c r="AE14" s="27"/>
      <c r="AF14" s="27"/>
    </row>
    <row r="15" spans="1:32">
      <c r="C15" s="27"/>
      <c r="D15" s="27"/>
      <c r="E15" s="27"/>
      <c r="F15" s="27"/>
      <c r="G15" s="27"/>
      <c r="H15" s="27"/>
      <c r="AB15" s="27"/>
      <c r="AC15" s="27"/>
      <c r="AD15" s="27"/>
      <c r="AE15" s="27"/>
      <c r="AF15" s="27"/>
    </row>
    <row r="16" spans="1:32">
      <c r="C16" s="27"/>
      <c r="D16" s="27"/>
      <c r="E16" s="27"/>
      <c r="F16" s="27"/>
      <c r="G16" s="27"/>
      <c r="H16" s="27"/>
      <c r="AB16" s="27"/>
      <c r="AC16" s="27"/>
      <c r="AD16" s="27"/>
      <c r="AE16" s="27"/>
      <c r="AF16" s="27"/>
    </row>
    <row r="17" spans="3:32">
      <c r="C17" s="27"/>
      <c r="D17" s="27"/>
      <c r="E17" s="27"/>
      <c r="F17" s="27"/>
      <c r="G17" s="27"/>
      <c r="H17" s="27"/>
      <c r="AB17" s="27"/>
      <c r="AC17" s="27"/>
      <c r="AD17" s="27"/>
      <c r="AE17" s="27"/>
      <c r="AF17" s="27"/>
    </row>
    <row r="18" spans="3:32">
      <c r="C18" s="27"/>
      <c r="D18" s="27"/>
      <c r="E18" s="27"/>
      <c r="F18" s="27"/>
      <c r="G18" s="27"/>
      <c r="H18" s="27"/>
      <c r="AB18" s="27"/>
      <c r="AC18" s="27"/>
      <c r="AD18" s="27"/>
      <c r="AE18" s="27"/>
      <c r="AF18" s="27"/>
    </row>
    <row r="19" spans="3:32">
      <c r="C19" s="27"/>
      <c r="D19" s="27"/>
      <c r="E19" s="27"/>
      <c r="F19" s="27"/>
      <c r="G19" s="27"/>
      <c r="H19" s="27"/>
      <c r="AB19" s="27"/>
      <c r="AC19" s="27"/>
      <c r="AD19" s="27"/>
      <c r="AE19" s="27"/>
      <c r="AF19" s="27"/>
    </row>
    <row r="20" spans="3:32">
      <c r="C20" s="27"/>
      <c r="D20" s="27"/>
      <c r="E20" s="27"/>
      <c r="F20" s="27"/>
      <c r="G20" s="27"/>
      <c r="H20" s="27"/>
      <c r="AB20" s="27"/>
      <c r="AC20" s="27"/>
      <c r="AD20" s="27"/>
      <c r="AE20" s="27"/>
      <c r="AF20" s="27"/>
    </row>
    <row r="21" spans="3:32">
      <c r="C21" s="27"/>
      <c r="D21" s="27"/>
      <c r="E21" s="27"/>
      <c r="F21" s="27"/>
      <c r="G21" s="27"/>
      <c r="H21" s="27"/>
      <c r="AB21" s="27"/>
      <c r="AC21" s="27"/>
      <c r="AD21" s="27"/>
      <c r="AE21" s="27"/>
      <c r="AF21" s="27"/>
    </row>
    <row r="22" spans="3:32">
      <c r="C22" s="27"/>
      <c r="D22" s="27"/>
      <c r="E22" s="27"/>
      <c r="F22" s="27"/>
      <c r="G22" s="27"/>
      <c r="H22" s="27"/>
      <c r="AB22" s="27"/>
      <c r="AC22" s="27"/>
      <c r="AD22" s="27"/>
      <c r="AE22" s="27"/>
      <c r="AF22" s="27"/>
    </row>
    <row r="23" spans="3:32">
      <c r="C23" s="27"/>
      <c r="D23" s="27"/>
      <c r="E23" s="27"/>
      <c r="F23" s="27"/>
      <c r="G23" s="27"/>
      <c r="H23" s="27"/>
      <c r="AB23" s="27"/>
      <c r="AC23" s="27"/>
      <c r="AD23" s="27"/>
      <c r="AE23" s="27"/>
      <c r="AF23" s="27"/>
    </row>
    <row r="24" spans="3:32">
      <c r="C24" s="27"/>
      <c r="D24" s="27"/>
      <c r="E24" s="27"/>
      <c r="F24" s="27"/>
      <c r="G24" s="27"/>
      <c r="H24" s="27"/>
      <c r="AB24" s="27"/>
      <c r="AC24" s="27"/>
      <c r="AD24" s="27"/>
      <c r="AE24" s="27"/>
      <c r="AF24" s="27"/>
    </row>
    <row r="25" spans="3:32">
      <c r="C25" s="27"/>
      <c r="D25" s="27"/>
      <c r="E25" s="27"/>
      <c r="F25" s="27"/>
      <c r="G25" s="27"/>
      <c r="H25" s="27"/>
      <c r="AB25" s="27"/>
      <c r="AC25" s="27"/>
      <c r="AD25" s="27"/>
      <c r="AE25" s="27"/>
      <c r="AF25" s="27"/>
    </row>
    <row r="26" spans="3:32">
      <c r="C26" s="27"/>
      <c r="D26" s="27"/>
      <c r="E26" s="27"/>
      <c r="F26" s="27"/>
      <c r="G26" s="27"/>
      <c r="H26" s="27"/>
      <c r="AB26" s="27"/>
      <c r="AC26" s="27"/>
      <c r="AD26" s="27"/>
      <c r="AE26" s="27"/>
      <c r="AF26" s="27"/>
    </row>
    <row r="27" spans="3:32">
      <c r="C27" s="27"/>
      <c r="D27" s="27"/>
      <c r="E27" s="27"/>
      <c r="F27" s="27"/>
      <c r="G27" s="27"/>
      <c r="H27" s="27"/>
      <c r="AB27" s="27"/>
      <c r="AC27" s="27"/>
      <c r="AD27" s="27"/>
      <c r="AE27" s="27"/>
      <c r="AF27" s="27"/>
    </row>
    <row r="28" spans="3:32">
      <c r="C28" s="27"/>
      <c r="D28" s="27"/>
      <c r="E28" s="27"/>
      <c r="F28" s="27"/>
      <c r="G28" s="27"/>
      <c r="H28" s="27"/>
      <c r="AB28" s="27"/>
      <c r="AC28" s="27"/>
      <c r="AD28" s="27"/>
      <c r="AE28" s="27"/>
      <c r="AF28" s="27"/>
    </row>
    <row r="29" spans="3:32">
      <c r="C29" s="27"/>
      <c r="D29" s="27"/>
      <c r="E29" s="27"/>
      <c r="F29" s="27"/>
      <c r="G29" s="27"/>
      <c r="H29" s="27"/>
      <c r="AB29" s="27"/>
      <c r="AC29" s="27"/>
      <c r="AD29" s="27"/>
      <c r="AE29" s="27"/>
      <c r="AF29" s="27"/>
    </row>
    <row r="30" spans="3:32">
      <c r="C30" s="27"/>
      <c r="D30" s="27"/>
      <c r="E30" s="27"/>
      <c r="F30" s="27"/>
      <c r="G30" s="27"/>
      <c r="H30" s="27"/>
      <c r="AB30" s="27"/>
      <c r="AC30" s="27"/>
      <c r="AD30" s="27"/>
      <c r="AE30" s="27"/>
      <c r="AF30" s="27"/>
    </row>
    <row r="31" spans="3:32">
      <c r="C31" s="27"/>
      <c r="D31" s="27"/>
      <c r="E31" s="27"/>
      <c r="F31" s="27"/>
      <c r="G31" s="27"/>
      <c r="H31" s="27"/>
      <c r="AB31" s="27"/>
      <c r="AC31" s="27"/>
      <c r="AD31" s="27"/>
      <c r="AE31" s="27"/>
      <c r="AF31" s="27"/>
    </row>
    <row r="32" spans="3:32">
      <c r="C32" s="27"/>
      <c r="D32" s="27"/>
      <c r="E32" s="27"/>
      <c r="F32" s="27"/>
      <c r="G32" s="27"/>
      <c r="H32" s="27"/>
      <c r="AB32" s="27"/>
      <c r="AC32" s="27"/>
      <c r="AD32" s="27"/>
      <c r="AE32" s="27"/>
      <c r="AF32" s="27"/>
    </row>
    <row r="33" spans="3:32">
      <c r="C33" s="27"/>
      <c r="D33" s="27"/>
      <c r="E33" s="27"/>
      <c r="F33" s="27"/>
      <c r="G33" s="27"/>
      <c r="H33" s="27"/>
      <c r="AB33" s="27"/>
      <c r="AC33" s="27"/>
      <c r="AD33" s="27"/>
      <c r="AE33" s="27"/>
      <c r="AF33" s="27"/>
    </row>
    <row r="34" spans="3:32">
      <c r="C34" s="27"/>
      <c r="D34" s="27"/>
      <c r="E34" s="27"/>
      <c r="F34" s="27"/>
      <c r="G34" s="27"/>
      <c r="H34" s="27"/>
      <c r="AB34" s="27"/>
      <c r="AC34" s="27"/>
      <c r="AD34" s="27"/>
      <c r="AE34" s="27"/>
      <c r="AF34" s="27"/>
    </row>
    <row r="35" spans="3:32">
      <c r="C35" s="27"/>
      <c r="D35" s="27"/>
      <c r="E35" s="27"/>
      <c r="F35" s="27"/>
      <c r="G35" s="27"/>
      <c r="H35" s="27"/>
      <c r="AB35" s="27"/>
      <c r="AC35" s="27"/>
      <c r="AD35" s="27"/>
      <c r="AE35" s="27"/>
      <c r="AF35" s="27"/>
    </row>
    <row r="36" spans="3:32">
      <c r="C36" s="27"/>
      <c r="D36" s="27"/>
      <c r="E36" s="27"/>
      <c r="F36" s="27"/>
      <c r="G36" s="27"/>
      <c r="H36" s="27"/>
      <c r="AB36" s="27"/>
      <c r="AC36" s="27"/>
      <c r="AD36" s="27"/>
      <c r="AE36" s="27"/>
      <c r="AF36" s="27"/>
    </row>
    <row r="37" spans="3:32">
      <c r="C37" s="27"/>
      <c r="D37" s="27"/>
      <c r="E37" s="27"/>
      <c r="F37" s="27"/>
      <c r="G37" s="27"/>
      <c r="H37" s="27"/>
      <c r="AB37" s="27"/>
      <c r="AC37" s="27"/>
      <c r="AD37" s="27"/>
      <c r="AE37" s="27"/>
      <c r="AF37" s="27"/>
    </row>
    <row r="38" spans="3:32">
      <c r="C38" s="27"/>
      <c r="D38" s="27"/>
      <c r="E38" s="27"/>
      <c r="F38" s="27"/>
      <c r="G38" s="27"/>
      <c r="H38" s="27"/>
      <c r="AB38" s="27"/>
      <c r="AC38" s="27"/>
      <c r="AD38" s="27"/>
      <c r="AE38" s="27"/>
      <c r="AF38" s="27"/>
    </row>
    <row r="39" spans="3:32">
      <c r="C39" s="27"/>
      <c r="D39" s="27"/>
      <c r="E39" s="27"/>
      <c r="F39" s="27"/>
      <c r="G39" s="27"/>
      <c r="H39" s="27"/>
      <c r="AB39" s="27"/>
      <c r="AC39" s="27"/>
      <c r="AD39" s="27"/>
      <c r="AE39" s="27"/>
      <c r="AF39" s="27"/>
    </row>
    <row r="40" spans="3:32">
      <c r="C40" s="27"/>
      <c r="D40" s="27"/>
      <c r="E40" s="27"/>
      <c r="F40" s="27"/>
      <c r="G40" s="27"/>
      <c r="H40" s="27"/>
      <c r="AB40" s="27"/>
      <c r="AC40" s="27"/>
      <c r="AD40" s="27"/>
      <c r="AE40" s="27"/>
      <c r="AF40" s="27"/>
    </row>
    <row r="41" spans="3:32">
      <c r="C41" s="27"/>
      <c r="D41" s="27"/>
      <c r="E41" s="27"/>
      <c r="F41" s="27"/>
      <c r="G41" s="27"/>
      <c r="H41" s="27"/>
      <c r="AB41" s="27"/>
      <c r="AC41" s="27"/>
      <c r="AD41" s="27"/>
      <c r="AE41" s="27"/>
      <c r="AF41" s="27"/>
    </row>
    <row r="42" spans="3:32">
      <c r="C42" s="27"/>
      <c r="D42" s="27"/>
      <c r="E42" s="27"/>
      <c r="F42" s="27"/>
      <c r="G42" s="27"/>
      <c r="H42" s="27"/>
      <c r="AB42" s="27"/>
      <c r="AC42" s="27"/>
      <c r="AD42" s="27"/>
      <c r="AE42" s="27"/>
      <c r="AF42" s="27"/>
    </row>
    <row r="43" spans="3:32">
      <c r="C43" s="27"/>
      <c r="D43" s="27"/>
      <c r="E43" s="27"/>
      <c r="F43" s="27"/>
      <c r="G43" s="27"/>
      <c r="H43" s="27"/>
      <c r="AB43" s="27"/>
      <c r="AC43" s="27"/>
      <c r="AD43" s="27"/>
      <c r="AE43" s="27"/>
      <c r="AF43" s="27"/>
    </row>
    <row r="44" spans="3:32">
      <c r="C44" s="27"/>
      <c r="D44" s="27"/>
      <c r="E44" s="27"/>
      <c r="F44" s="27"/>
      <c r="G44" s="27"/>
      <c r="H44" s="27"/>
      <c r="AB44" s="27"/>
      <c r="AC44" s="27"/>
      <c r="AD44" s="27"/>
      <c r="AE44" s="27"/>
      <c r="AF44" s="27"/>
    </row>
    <row r="45" spans="3:32" s="27" customFormat="1"/>
    <row r="46" spans="3:32" s="27" customFormat="1"/>
    <row r="47" spans="3:32" s="27" customFormat="1"/>
    <row r="48" spans="3:32" s="27" customFormat="1"/>
    <row r="49" s="27" customFormat="1"/>
    <row r="50" s="27" customFormat="1"/>
    <row r="51" s="27" customFormat="1"/>
    <row r="52" s="27" customFormat="1"/>
    <row r="53" s="27" customFormat="1"/>
    <row r="54" s="27" customFormat="1"/>
    <row r="55" s="27" customFormat="1"/>
    <row r="56" s="27" customFormat="1"/>
    <row r="57" s="27" customFormat="1"/>
    <row r="58" s="27" customFormat="1"/>
    <row r="59" s="27" customFormat="1"/>
    <row r="60" s="27" customFormat="1"/>
    <row r="61" s="27" customFormat="1"/>
    <row r="62" s="27" customFormat="1"/>
    <row r="63" s="27" customFormat="1"/>
    <row r="64" s="27" customFormat="1"/>
    <row r="65" s="27" customFormat="1"/>
    <row r="66" s="27" customFormat="1"/>
    <row r="67" s="27" customFormat="1"/>
    <row r="68" s="27" customFormat="1"/>
    <row r="69" s="27" customFormat="1"/>
    <row r="70" s="27" customFormat="1"/>
    <row r="71" s="27" customFormat="1"/>
    <row r="72" s="27" customFormat="1"/>
    <row r="73" s="27" customFormat="1"/>
    <row r="74" s="27" customFormat="1"/>
    <row r="75" s="27" customFormat="1"/>
    <row r="76" s="27" customFormat="1"/>
    <row r="77" s="27" customFormat="1"/>
    <row r="78" s="27" customFormat="1"/>
    <row r="79" s="27" customFormat="1"/>
    <row r="80" s="27" customFormat="1"/>
    <row r="81" s="27" customFormat="1"/>
    <row r="82" s="27" customFormat="1"/>
    <row r="83" s="27" customFormat="1"/>
    <row r="84" s="27" customFormat="1"/>
    <row r="85" s="27" customFormat="1"/>
    <row r="86" s="27" customFormat="1"/>
    <row r="87" s="27" customFormat="1"/>
    <row r="88" s="27" customFormat="1"/>
    <row r="89" s="27" customFormat="1"/>
    <row r="90" s="27" customFormat="1"/>
    <row r="91" s="27" customFormat="1"/>
    <row r="92" s="27" customFormat="1"/>
    <row r="93" s="27" customFormat="1"/>
    <row r="94" s="27" customFormat="1"/>
    <row r="95" s="27" customFormat="1"/>
    <row r="96" s="27" customFormat="1"/>
    <row r="97" s="27" customFormat="1"/>
    <row r="98" s="27" customFormat="1"/>
    <row r="99" s="27" customFormat="1"/>
    <row r="100" s="27" customFormat="1"/>
    <row r="101" s="27" customFormat="1"/>
    <row r="102" s="27" customFormat="1"/>
    <row r="103" s="27" customFormat="1"/>
    <row r="104" s="27" customFormat="1"/>
    <row r="105" s="27" customFormat="1"/>
    <row r="106" s="27" customFormat="1"/>
    <row r="107" s="27" customFormat="1"/>
    <row r="108" s="27" customFormat="1"/>
    <row r="109" s="27" customFormat="1"/>
    <row r="110" s="27" customFormat="1"/>
    <row r="111" s="27" customFormat="1"/>
    <row r="112" s="27" customFormat="1"/>
    <row r="113" s="27" customFormat="1"/>
    <row r="114" s="27" customFormat="1"/>
    <row r="115" s="27" customFormat="1"/>
    <row r="116" s="27" customFormat="1"/>
    <row r="117" s="27" customFormat="1"/>
    <row r="118" s="27" customFormat="1"/>
    <row r="119" s="27" customFormat="1"/>
    <row r="120" s="27" customFormat="1"/>
    <row r="121" s="27" customFormat="1"/>
    <row r="122" s="27" customFormat="1"/>
    <row r="123" s="27" customFormat="1"/>
    <row r="124" s="27" customFormat="1"/>
    <row r="125" s="27" customFormat="1"/>
    <row r="126" s="27" customFormat="1"/>
    <row r="127" s="27" customFormat="1"/>
    <row r="128" s="27" customFormat="1"/>
    <row r="129" spans="3:8" s="27" customFormat="1"/>
    <row r="130" spans="3:8" s="27" customFormat="1"/>
    <row r="131" spans="3:8" s="27" customFormat="1"/>
    <row r="132" spans="3:8" s="27" customFormat="1"/>
    <row r="133" spans="3:8" s="27" customFormat="1"/>
    <row r="134" spans="3:8" s="27" customFormat="1"/>
    <row r="135" spans="3:8" s="27" customFormat="1"/>
    <row r="136" spans="3:8" s="27" customFormat="1"/>
    <row r="137" spans="3:8" s="27" customFormat="1"/>
    <row r="138" spans="3:8" s="27" customFormat="1"/>
    <row r="139" spans="3:8" s="27" customFormat="1"/>
    <row r="140" spans="3:8" s="27" customFormat="1"/>
    <row r="141" spans="3:8" s="27" customFormat="1"/>
    <row r="142" spans="3:8" s="27" customFormat="1"/>
    <row r="143" spans="3:8" s="27" customFormat="1">
      <c r="C143" s="68"/>
      <c r="D143" s="68"/>
      <c r="E143" s="68"/>
      <c r="F143" s="68"/>
      <c r="G143" s="68"/>
      <c r="H143" s="68"/>
    </row>
    <row r="144" spans="3:8" s="27" customFormat="1">
      <c r="C144" s="68"/>
      <c r="D144" s="68"/>
      <c r="E144" s="68"/>
      <c r="F144" s="68"/>
      <c r="G144" s="68"/>
      <c r="H144" s="68"/>
    </row>
    <row r="145" spans="3:8" s="27" customFormat="1">
      <c r="C145" s="68"/>
      <c r="D145" s="68"/>
      <c r="E145" s="68"/>
      <c r="F145" s="68"/>
      <c r="G145" s="68"/>
      <c r="H145" s="68"/>
    </row>
    <row r="146" spans="3:8" s="27" customFormat="1">
      <c r="C146" s="68"/>
      <c r="D146" s="68"/>
      <c r="E146" s="68"/>
      <c r="F146" s="68"/>
      <c r="G146" s="68"/>
      <c r="H146" s="68"/>
    </row>
    <row r="147" spans="3:8" s="27" customFormat="1">
      <c r="C147" s="68"/>
      <c r="D147" s="68"/>
      <c r="E147" s="68"/>
      <c r="F147" s="68"/>
      <c r="G147" s="68"/>
      <c r="H147" s="68"/>
    </row>
    <row r="148" spans="3:8" s="27" customFormat="1">
      <c r="C148" s="68"/>
      <c r="D148" s="68"/>
      <c r="E148" s="68"/>
      <c r="F148" s="68"/>
      <c r="G148" s="68"/>
      <c r="H148" s="68"/>
    </row>
    <row r="149" spans="3:8" s="27" customFormat="1">
      <c r="C149" s="68"/>
      <c r="D149" s="68"/>
      <c r="E149" s="68"/>
      <c r="F149" s="68"/>
      <c r="G149" s="68"/>
      <c r="H149" s="68"/>
    </row>
    <row r="150" spans="3:8" s="27" customFormat="1">
      <c r="C150" s="68"/>
      <c r="D150" s="68"/>
      <c r="E150" s="68"/>
      <c r="F150" s="68"/>
      <c r="G150" s="68"/>
      <c r="H150" s="68"/>
    </row>
    <row r="151" spans="3:8" s="27" customFormat="1">
      <c r="C151" s="68"/>
      <c r="D151" s="68"/>
      <c r="E151" s="68"/>
      <c r="F151" s="68"/>
      <c r="G151" s="68"/>
      <c r="H151" s="68"/>
    </row>
    <row r="152" spans="3:8" s="27" customFormat="1">
      <c r="C152" s="68"/>
      <c r="D152" s="68"/>
      <c r="E152" s="68"/>
      <c r="F152" s="68"/>
      <c r="G152" s="68"/>
      <c r="H152" s="68"/>
    </row>
    <row r="153" spans="3:8" s="27" customFormat="1">
      <c r="C153" s="68"/>
      <c r="D153" s="68"/>
      <c r="E153" s="68"/>
      <c r="F153" s="68"/>
      <c r="G153" s="68"/>
      <c r="H153" s="68"/>
    </row>
    <row r="154" spans="3:8" s="27" customFormat="1">
      <c r="C154" s="68"/>
      <c r="D154" s="68"/>
      <c r="E154" s="68"/>
      <c r="F154" s="68"/>
      <c r="G154" s="68"/>
      <c r="H154" s="68"/>
    </row>
  </sheetData>
  <sheetProtection algorithmName="SHA-512" hashValue="qkeszWqKracK1aRIfiBnE1FT3n34u41XcfKiCVVO4oDeg1YKDJYeHfaI29o0kV0ri6kffVWbtEcQmdHrsFdTng==" saltValue="GhK2zYutB1W6oG3rMWdr8Q==" spinCount="100000" sheet="1" objects="1" scenarios="1"/>
  <mergeCells count="1">
    <mergeCell ref="C1:D1"/>
  </mergeCell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200705" r:id="rId4" name="Button 1">
              <controlPr defaultSize="0" print="0" autoFill="0" autoPict="0" macro="[0]!Button9_Click" altText="v3 Run">
                <anchor moveWithCells="1" sizeWithCells="1">
                  <from>
                    <xdr:col>0</xdr:col>
                    <xdr:colOff>285750</xdr:colOff>
                    <xdr:row>2</xdr:row>
                    <xdr:rowOff>161925</xdr:rowOff>
                  </from>
                  <to>
                    <xdr:col>1</xdr:col>
                    <xdr:colOff>352425</xdr:colOff>
                    <xdr:row>4</xdr:row>
                    <xdr:rowOff>161925</xdr:rowOff>
                  </to>
                </anchor>
              </controlPr>
            </control>
          </mc:Choice>
        </mc:AlternateContent>
        <mc:AlternateContent xmlns:mc="http://schemas.openxmlformats.org/markup-compatibility/2006">
          <mc:Choice Requires="x14">
            <control shapeId="200706" r:id="rId5" name="Button 2">
              <controlPr defaultSize="0" print="0" autoFill="0" autoPict="0" macro="[0]!Button307_Click">
                <anchor moveWithCells="1" sizeWithCells="1">
                  <from>
                    <xdr:col>1</xdr:col>
                    <xdr:colOff>247650</xdr:colOff>
                    <xdr:row>0</xdr:row>
                    <xdr:rowOff>847725</xdr:rowOff>
                  </from>
                  <to>
                    <xdr:col>1</xdr:col>
                    <xdr:colOff>571500</xdr:colOff>
                    <xdr:row>0</xdr:row>
                    <xdr:rowOff>1066800</xdr:rowOff>
                  </to>
                </anchor>
              </controlPr>
            </control>
          </mc:Choice>
        </mc:AlternateContent>
        <mc:AlternateContent xmlns:mc="http://schemas.openxmlformats.org/markup-compatibility/2006">
          <mc:Choice Requires="x14">
            <control shapeId="200707" r:id="rId6" name="Button 3">
              <controlPr defaultSize="0" print="0" autoFill="0" autoPict="0" macro="[0]!Button308_Click">
                <anchor moveWithCells="1" sizeWithCells="1">
                  <from>
                    <xdr:col>2</xdr:col>
                    <xdr:colOff>19050</xdr:colOff>
                    <xdr:row>0</xdr:row>
                    <xdr:rowOff>847725</xdr:rowOff>
                  </from>
                  <to>
                    <xdr:col>2</xdr:col>
                    <xdr:colOff>333375</xdr:colOff>
                    <xdr:row>0</xdr:row>
                    <xdr:rowOff>1066800</xdr:rowOff>
                  </to>
                </anchor>
              </controlPr>
            </control>
          </mc:Choice>
        </mc:AlternateContent>
        <mc:AlternateContent xmlns:mc="http://schemas.openxmlformats.org/markup-compatibility/2006">
          <mc:Choice Requires="x14">
            <control shapeId="200708" r:id="rId7" name="Button 4">
              <controlPr defaultSize="0" print="0" autoFill="0" autoPict="0" macro="[0]!Button306_Click">
                <anchor moveWithCells="1" sizeWithCells="1">
                  <from>
                    <xdr:col>2</xdr:col>
                    <xdr:colOff>381000</xdr:colOff>
                    <xdr:row>0</xdr:row>
                    <xdr:rowOff>847725</xdr:rowOff>
                  </from>
                  <to>
                    <xdr:col>2</xdr:col>
                    <xdr:colOff>933450</xdr:colOff>
                    <xdr:row>0</xdr:row>
                    <xdr:rowOff>1066800</xdr:rowOff>
                  </to>
                </anchor>
              </controlPr>
            </control>
          </mc:Choice>
        </mc:AlternateContent>
        <mc:AlternateContent xmlns:mc="http://schemas.openxmlformats.org/markup-compatibility/2006">
          <mc:Choice Requires="x14">
            <control shapeId="200709" r:id="rId8" name="Button 5">
              <controlPr defaultSize="0" print="0" autoFill="0" autoPict="0" macro="[0]!Button305_Click">
                <anchor moveWithCells="1" sizeWithCells="1">
                  <from>
                    <xdr:col>0</xdr:col>
                    <xdr:colOff>247650</xdr:colOff>
                    <xdr:row>0</xdr:row>
                    <xdr:rowOff>847725</xdr:rowOff>
                  </from>
                  <to>
                    <xdr:col>1</xdr:col>
                    <xdr:colOff>200025</xdr:colOff>
                    <xdr:row>0</xdr:row>
                    <xdr:rowOff>1066800</xdr:rowOff>
                  </to>
                </anchor>
              </controlPr>
            </control>
          </mc:Choice>
        </mc:AlternateContent>
        <mc:AlternateContent xmlns:mc="http://schemas.openxmlformats.org/markup-compatibility/2006">
          <mc:Choice Requires="x14">
            <control shapeId="200710" r:id="rId9" name="Button 6">
              <controlPr defaultSize="0" print="0" autoFill="0" autoPict="0" macro="[0]!Button309_Click">
                <anchor moveWithCells="1" sizeWithCells="1">
                  <from>
                    <xdr:col>2</xdr:col>
                    <xdr:colOff>990600</xdr:colOff>
                    <xdr:row>0</xdr:row>
                    <xdr:rowOff>847725</xdr:rowOff>
                  </from>
                  <to>
                    <xdr:col>2</xdr:col>
                    <xdr:colOff>1333500</xdr:colOff>
                    <xdr:row>0</xdr:row>
                    <xdr:rowOff>1066800</xdr:rowOff>
                  </to>
                </anchor>
              </controlPr>
            </control>
          </mc:Choice>
        </mc:AlternateContent>
        <mc:AlternateContent xmlns:mc="http://schemas.openxmlformats.org/markup-compatibility/2006">
          <mc:Choice Requires="x14">
            <control shapeId="200711" r:id="rId10" name="Button 7">
              <controlPr defaultSize="0" print="0" autoFill="0" autoPict="0" macro="[0]!Button310_Click">
                <anchor moveWithCells="1" sizeWithCells="1">
                  <from>
                    <xdr:col>2</xdr:col>
                    <xdr:colOff>1381125</xdr:colOff>
                    <xdr:row>0</xdr:row>
                    <xdr:rowOff>847725</xdr:rowOff>
                  </from>
                  <to>
                    <xdr:col>3</xdr:col>
                    <xdr:colOff>95250</xdr:colOff>
                    <xdr:row>0</xdr:row>
                    <xdr:rowOff>1066800</xdr:rowOff>
                  </to>
                </anchor>
              </controlPr>
            </control>
          </mc:Choice>
        </mc:AlternateContent>
        <mc:AlternateContent xmlns:mc="http://schemas.openxmlformats.org/markup-compatibility/2006">
          <mc:Choice Requires="x14">
            <control shapeId="200712" r:id="rId11" name="Button 8">
              <controlPr defaultSize="0" print="0" autoFill="0" autoPict="0" macro="[0]!Button311_Click">
                <anchor moveWithCells="1" sizeWithCells="1">
                  <from>
                    <xdr:col>3</xdr:col>
                    <xdr:colOff>142875</xdr:colOff>
                    <xdr:row>0</xdr:row>
                    <xdr:rowOff>847725</xdr:rowOff>
                  </from>
                  <to>
                    <xdr:col>3</xdr:col>
                    <xdr:colOff>600075</xdr:colOff>
                    <xdr:row>0</xdr:row>
                    <xdr:rowOff>1066800</xdr:rowOff>
                  </to>
                </anchor>
              </controlPr>
            </control>
          </mc:Choice>
        </mc:AlternateContent>
        <mc:AlternateContent xmlns:mc="http://schemas.openxmlformats.org/markup-compatibility/2006">
          <mc:Choice Requires="x14">
            <control shapeId="200713" r:id="rId12" name="Button 9">
              <controlPr defaultSize="0" print="0" autoFill="0" autoPict="0" macro="[0]!Button312_Click">
                <anchor moveWithCells="1" sizeWithCells="1">
                  <from>
                    <xdr:col>3</xdr:col>
                    <xdr:colOff>628650</xdr:colOff>
                    <xdr:row>0</xdr:row>
                    <xdr:rowOff>847725</xdr:rowOff>
                  </from>
                  <to>
                    <xdr:col>3</xdr:col>
                    <xdr:colOff>1114425</xdr:colOff>
                    <xdr:row>0</xdr:row>
                    <xdr:rowOff>1066800</xdr:rowOff>
                  </to>
                </anchor>
              </controlPr>
            </control>
          </mc:Choice>
        </mc:AlternateContent>
        <mc:AlternateContent xmlns:mc="http://schemas.openxmlformats.org/markup-compatibility/2006">
          <mc:Choice Requires="x14">
            <control shapeId="200714" r:id="rId13" name="Button 10">
              <controlPr defaultSize="0" print="0" autoFill="0" autoPict="0" macro="[0]!Button313_Click">
                <anchor moveWithCells="1" sizeWithCells="1">
                  <from>
                    <xdr:col>3</xdr:col>
                    <xdr:colOff>1143000</xdr:colOff>
                    <xdr:row>0</xdr:row>
                    <xdr:rowOff>847725</xdr:rowOff>
                  </from>
                  <to>
                    <xdr:col>4</xdr:col>
                    <xdr:colOff>57150</xdr:colOff>
                    <xdr:row>0</xdr:row>
                    <xdr:rowOff>1066800</xdr:rowOff>
                  </to>
                </anchor>
              </controlPr>
            </control>
          </mc:Choice>
        </mc:AlternateContent>
        <mc:AlternateContent xmlns:mc="http://schemas.openxmlformats.org/markup-compatibility/2006">
          <mc:Choice Requires="x14">
            <control shapeId="200715" r:id="rId14" name="Button 11">
              <controlPr defaultSize="0" print="0" autoFill="0" autoPict="0" macro="[0]!Button314_Click">
                <anchor moveWithCells="1" sizeWithCells="1">
                  <from>
                    <xdr:col>4</xdr:col>
                    <xdr:colOff>85725</xdr:colOff>
                    <xdr:row>0</xdr:row>
                    <xdr:rowOff>847725</xdr:rowOff>
                  </from>
                  <to>
                    <xdr:col>4</xdr:col>
                    <xdr:colOff>600075</xdr:colOff>
                    <xdr:row>0</xdr:row>
                    <xdr:rowOff>1066800</xdr:rowOff>
                  </to>
                </anchor>
              </controlPr>
            </control>
          </mc:Choice>
        </mc:AlternateContent>
        <mc:AlternateContent xmlns:mc="http://schemas.openxmlformats.org/markup-compatibility/2006">
          <mc:Choice Requires="x14">
            <control shapeId="200716" r:id="rId15" name="Button 12">
              <controlPr defaultSize="0" print="0" autoFill="0" autoPict="0" macro="[0]!Button315_Click">
                <anchor moveWithCells="1" sizeWithCells="1">
                  <from>
                    <xdr:col>4</xdr:col>
                    <xdr:colOff>628650</xdr:colOff>
                    <xdr:row>0</xdr:row>
                    <xdr:rowOff>847725</xdr:rowOff>
                  </from>
                  <to>
                    <xdr:col>4</xdr:col>
                    <xdr:colOff>1790700</xdr:colOff>
                    <xdr:row>0</xdr:row>
                    <xdr:rowOff>1066800</xdr:rowOff>
                  </to>
                </anchor>
              </controlPr>
            </control>
          </mc:Choice>
        </mc:AlternateContent>
        <mc:AlternateContent xmlns:mc="http://schemas.openxmlformats.org/markup-compatibility/2006">
          <mc:Choice Requires="x14">
            <control shapeId="200717" r:id="rId16" name="Button 13">
              <controlPr defaultSize="0" print="0" autoFill="0" autoPict="0" macro="[0]!Button316_Click">
                <anchor moveWithCells="1" sizeWithCells="1">
                  <from>
                    <xdr:col>4</xdr:col>
                    <xdr:colOff>1819275</xdr:colOff>
                    <xdr:row>0</xdr:row>
                    <xdr:rowOff>847725</xdr:rowOff>
                  </from>
                  <to>
                    <xdr:col>4</xdr:col>
                    <xdr:colOff>2428875</xdr:colOff>
                    <xdr:row>0</xdr:row>
                    <xdr:rowOff>1066800</xdr:rowOff>
                  </to>
                </anchor>
              </controlPr>
            </control>
          </mc:Choice>
        </mc:AlternateContent>
        <mc:AlternateContent xmlns:mc="http://schemas.openxmlformats.org/markup-compatibility/2006">
          <mc:Choice Requires="x14">
            <control shapeId="200718" r:id="rId17" name="Button 14">
              <controlPr defaultSize="0" print="0" autoFill="0" autoPict="0" macro="[0]!Button317_Click">
                <anchor moveWithCells="1" sizeWithCells="1">
                  <from>
                    <xdr:col>0</xdr:col>
                    <xdr:colOff>552450</xdr:colOff>
                    <xdr:row>0</xdr:row>
                    <xdr:rowOff>552450</xdr:rowOff>
                  </from>
                  <to>
                    <xdr:col>2</xdr:col>
                    <xdr:colOff>828675</xdr:colOff>
                    <xdr:row>0</xdr:row>
                    <xdr:rowOff>790575</xdr:rowOff>
                  </to>
                </anchor>
              </controlPr>
            </control>
          </mc:Choice>
        </mc:AlternateContent>
        <mc:AlternateContent xmlns:mc="http://schemas.openxmlformats.org/markup-compatibility/2006">
          <mc:Choice Requires="x14">
            <control shapeId="200719" r:id="rId18" name="Button 15">
              <controlPr defaultSize="0" print="0" autoFill="0" autoPict="0" macro="[0]!Button318_Click">
                <anchor moveWithCells="1" sizeWithCells="1">
                  <from>
                    <xdr:col>0</xdr:col>
                    <xdr:colOff>533400</xdr:colOff>
                    <xdr:row>0</xdr:row>
                    <xdr:rowOff>1104900</xdr:rowOff>
                  </from>
                  <to>
                    <xdr:col>2</xdr:col>
                    <xdr:colOff>809625</xdr:colOff>
                    <xdr:row>0</xdr:row>
                    <xdr:rowOff>1343025</xdr:rowOff>
                  </to>
                </anchor>
              </controlPr>
            </control>
          </mc:Choice>
        </mc:AlternateContent>
        <mc:AlternateContent xmlns:mc="http://schemas.openxmlformats.org/markup-compatibility/2006">
          <mc:Choice Requires="x14">
            <control shapeId="200720" r:id="rId19" name="Button 16">
              <controlPr defaultSize="0" print="0" autoFill="0" autoPict="0" macro="[0]!Button301_Click">
                <anchor moveWithCells="1" sizeWithCells="1">
                  <from>
                    <xdr:col>3</xdr:col>
                    <xdr:colOff>962025</xdr:colOff>
                    <xdr:row>0</xdr:row>
                    <xdr:rowOff>571500</xdr:rowOff>
                  </from>
                  <to>
                    <xdr:col>3</xdr:col>
                    <xdr:colOff>1381125</xdr:colOff>
                    <xdr:row>0</xdr:row>
                    <xdr:rowOff>790575</xdr:rowOff>
                  </to>
                </anchor>
              </controlPr>
            </control>
          </mc:Choice>
        </mc:AlternateContent>
        <mc:AlternateContent xmlns:mc="http://schemas.openxmlformats.org/markup-compatibility/2006">
          <mc:Choice Requires="x14">
            <control shapeId="200721" r:id="rId20" name="Button 17">
              <controlPr defaultSize="0" print="0" autoFill="0" autoPict="0" macro="[0]!Button302_Click">
                <anchor moveWithCells="1" sizeWithCells="1">
                  <from>
                    <xdr:col>3</xdr:col>
                    <xdr:colOff>1428750</xdr:colOff>
                    <xdr:row>0</xdr:row>
                    <xdr:rowOff>571500</xdr:rowOff>
                  </from>
                  <to>
                    <xdr:col>4</xdr:col>
                    <xdr:colOff>695325</xdr:colOff>
                    <xdr:row>0</xdr:row>
                    <xdr:rowOff>790575</xdr:rowOff>
                  </to>
                </anchor>
              </controlPr>
            </control>
          </mc:Choice>
        </mc:AlternateContent>
        <mc:AlternateContent xmlns:mc="http://schemas.openxmlformats.org/markup-compatibility/2006">
          <mc:Choice Requires="x14">
            <control shapeId="200722" r:id="rId21" name="Button 18">
              <controlPr defaultSize="0" print="0" autoFill="0" autoPict="0" macro="[0]!Button303_Click">
                <anchor moveWithCells="1" sizeWithCells="1">
                  <from>
                    <xdr:col>4</xdr:col>
                    <xdr:colOff>733425</xdr:colOff>
                    <xdr:row>0</xdr:row>
                    <xdr:rowOff>571500</xdr:rowOff>
                  </from>
                  <to>
                    <xdr:col>4</xdr:col>
                    <xdr:colOff>1428750</xdr:colOff>
                    <xdr:row>0</xdr:row>
                    <xdr:rowOff>790575</xdr:rowOff>
                  </to>
                </anchor>
              </controlPr>
            </control>
          </mc:Choice>
        </mc:AlternateContent>
        <mc:AlternateContent xmlns:mc="http://schemas.openxmlformats.org/markup-compatibility/2006">
          <mc:Choice Requires="x14">
            <control shapeId="200723" r:id="rId22" name="Button 19">
              <controlPr defaultSize="0" print="0" autoFill="0" autoPict="0" macro="[0]!Button304_Click">
                <anchor moveWithCells="1" sizeWithCells="1">
                  <from>
                    <xdr:col>4</xdr:col>
                    <xdr:colOff>1485900</xdr:colOff>
                    <xdr:row>0</xdr:row>
                    <xdr:rowOff>571500</xdr:rowOff>
                  </from>
                  <to>
                    <xdr:col>4</xdr:col>
                    <xdr:colOff>2419350</xdr:colOff>
                    <xdr:row>0</xdr:row>
                    <xdr:rowOff>790575</xdr:rowOff>
                  </to>
                </anchor>
              </controlPr>
            </control>
          </mc:Choice>
        </mc:AlternateContent>
        <mc:AlternateContent xmlns:mc="http://schemas.openxmlformats.org/markup-compatibility/2006">
          <mc:Choice Requires="x14">
            <control shapeId="200724" r:id="rId23" name="Button 20">
              <controlPr defaultSize="0" print="0" autoFill="0" autoPict="0" macro="[0]!Button319_Click">
                <anchor moveWithCells="1" sizeWithCells="1">
                  <from>
                    <xdr:col>4</xdr:col>
                    <xdr:colOff>2466975</xdr:colOff>
                    <xdr:row>0</xdr:row>
                    <xdr:rowOff>838200</xdr:rowOff>
                  </from>
                  <to>
                    <xdr:col>4</xdr:col>
                    <xdr:colOff>3409950</xdr:colOff>
                    <xdr:row>0</xdr:row>
                    <xdr:rowOff>1066800</xdr:rowOff>
                  </to>
                </anchor>
              </controlPr>
            </control>
          </mc:Choice>
        </mc:AlternateContent>
        <mc:AlternateContent xmlns:mc="http://schemas.openxmlformats.org/markup-compatibility/2006">
          <mc:Choice Requires="x14">
            <control shapeId="200725" r:id="rId24" name="Button 21">
              <controlPr defaultSize="0" print="0" autoFill="0" autoPict="0" macro="[0]!RectangleRoundedCorners9_Click">
                <anchor moveWithCells="1" sizeWithCells="1">
                  <from>
                    <xdr:col>4</xdr:col>
                    <xdr:colOff>2476500</xdr:colOff>
                    <xdr:row>0</xdr:row>
                    <xdr:rowOff>561975</xdr:rowOff>
                  </from>
                  <to>
                    <xdr:col>5</xdr:col>
                    <xdr:colOff>190500</xdr:colOff>
                    <xdr:row>0</xdr:row>
                    <xdr:rowOff>771525</xdr:rowOff>
                  </to>
                </anchor>
              </controlPr>
            </control>
          </mc:Choice>
        </mc:AlternateContent>
      </controls>
    </mc:Choice>
  </mc:AlternateContent>
  <tableParts count="1">
    <tablePart r:id="rId25"/>
  </tableParts>
</worksheet>
</file>

<file path=xl/worksheets/sheet4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D00-000000000000}">
  <sheetPr codeName="Sheet51">
    <tabColor rgb="FF0070C0"/>
  </sheetPr>
  <dimension ref="A1:BE295"/>
  <sheetViews>
    <sheetView showRowColHeaders="0" zoomScale="80" zoomScaleNormal="80" workbookViewId="0">
      <selection activeCell="H5" sqref="H5"/>
    </sheetView>
  </sheetViews>
  <sheetFormatPr defaultColWidth="9.140625" defaultRowHeight="15"/>
  <cols>
    <col min="1" max="1" width="9.140625" style="27"/>
    <col min="2" max="2" width="14.85546875" style="27" customWidth="1"/>
    <col min="3" max="3" width="24" style="68" customWidth="1"/>
    <col min="4" max="4" width="14.285156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4" width="15.140625" style="68" customWidth="1"/>
    <col min="15" max="15" width="12" style="68" customWidth="1"/>
    <col min="16" max="16" width="21.7109375" style="68" bestFit="1" customWidth="1"/>
    <col min="17" max="17" width="38.28515625" style="68" customWidth="1"/>
    <col min="18" max="57" width="9.140625" style="27"/>
    <col min="58" max="16384" width="9.140625" style="68"/>
  </cols>
  <sheetData>
    <row r="1" spans="1:57" s="27" customFormat="1" ht="120" customHeight="1">
      <c r="H1" s="387"/>
      <c r="I1" s="387"/>
    </row>
    <row r="2" spans="1:57" s="27" customFormat="1">
      <c r="A2" s="413" t="s">
        <v>861</v>
      </c>
      <c r="B2" s="101"/>
      <c r="C2" s="101"/>
      <c r="D2" s="102"/>
    </row>
    <row r="3" spans="1:57" s="27" customFormat="1">
      <c r="C3" s="51"/>
    </row>
    <row r="4" spans="1:57" ht="30" customHeight="1">
      <c r="C4" s="141" t="s">
        <v>28</v>
      </c>
      <c r="D4" s="141" t="s">
        <v>48</v>
      </c>
      <c r="E4" s="141" t="s">
        <v>164</v>
      </c>
      <c r="F4" s="143" t="s">
        <v>165</v>
      </c>
      <c r="G4" s="143" t="s">
        <v>166</v>
      </c>
      <c r="H4" s="141" t="s">
        <v>167</v>
      </c>
      <c r="I4" s="141" t="s">
        <v>168</v>
      </c>
      <c r="J4" s="141" t="s">
        <v>169</v>
      </c>
      <c r="K4" s="27"/>
      <c r="L4" s="27"/>
      <c r="M4" s="27"/>
      <c r="N4" s="27"/>
      <c r="O4" s="27"/>
      <c r="P4" s="27"/>
      <c r="Q4" s="27"/>
      <c r="AY4" s="68"/>
      <c r="AZ4" s="68"/>
      <c r="BA4" s="68"/>
      <c r="BB4" s="68"/>
      <c r="BC4" s="68"/>
      <c r="BD4" s="68"/>
      <c r="BE4" s="68"/>
    </row>
    <row r="5" spans="1:57">
      <c r="C5"/>
      <c r="D5"/>
      <c r="E5" s="68" t="str">
        <f>IFERROR(VLOOKUP($H$1&amp;_Air74227[[#This Row],[Substance]],SubstancesA!$A$6:$V$505,3,FALSE),"")</f>
        <v/>
      </c>
      <c r="F5"/>
      <c r="G5" s="118"/>
      <c r="H5" s="68" t="str">
        <f>IFERROR(VLOOKUP($H$1&amp;_Air74227[[#This Row],[Substance]],SubstancesA!$A$6:$V$505,4,FALSE),"")</f>
        <v/>
      </c>
      <c r="I5"/>
      <c r="J5" s="118"/>
      <c r="K5" s="27"/>
      <c r="L5" s="27"/>
      <c r="M5" s="27"/>
      <c r="N5" s="27"/>
      <c r="O5" s="27"/>
      <c r="P5" s="27"/>
      <c r="Q5" s="27"/>
      <c r="AY5" s="68"/>
      <c r="AZ5" s="68"/>
      <c r="BA5" s="68"/>
      <c r="BB5" s="68"/>
      <c r="BC5" s="68"/>
      <c r="BD5" s="68"/>
      <c r="BE5" s="68"/>
    </row>
    <row r="6" spans="1:57">
      <c r="C6" s="27"/>
      <c r="D6" s="27"/>
      <c r="E6" s="27"/>
      <c r="F6" s="27"/>
      <c r="G6" s="27"/>
      <c r="H6" s="27"/>
      <c r="I6" s="27"/>
      <c r="J6" s="27"/>
      <c r="K6" s="27"/>
      <c r="L6" s="27"/>
      <c r="M6" s="27"/>
      <c r="N6" s="27"/>
      <c r="O6" s="27"/>
      <c r="P6" s="27"/>
      <c r="Q6" s="27"/>
    </row>
    <row r="7" spans="1:57">
      <c r="C7" s="27"/>
      <c r="D7" s="27"/>
      <c r="E7" s="27"/>
      <c r="F7" s="27"/>
      <c r="G7" s="27"/>
      <c r="H7" s="27"/>
      <c r="I7" s="27"/>
      <c r="J7" s="27"/>
      <c r="K7" s="27"/>
      <c r="L7" s="27"/>
      <c r="M7" s="27"/>
      <c r="N7" s="27"/>
      <c r="O7" s="27"/>
      <c r="P7" s="27"/>
      <c r="Q7" s="27"/>
    </row>
    <row r="8" spans="1:57">
      <c r="C8" s="27"/>
      <c r="D8" s="27"/>
      <c r="E8" s="27"/>
      <c r="F8" s="27"/>
      <c r="G8" s="27"/>
      <c r="H8" s="27"/>
      <c r="I8" s="27"/>
      <c r="J8" s="27"/>
      <c r="K8" s="27"/>
      <c r="L8" s="27"/>
      <c r="M8" s="27"/>
      <c r="N8" s="27"/>
      <c r="O8" s="27"/>
      <c r="P8" s="27"/>
      <c r="Q8" s="27"/>
    </row>
    <row r="9" spans="1:57">
      <c r="C9" s="27"/>
      <c r="D9" s="27"/>
      <c r="E9" s="27"/>
      <c r="F9" s="27"/>
      <c r="G9" s="27"/>
      <c r="H9" s="27"/>
      <c r="I9" s="27"/>
      <c r="J9" s="27"/>
      <c r="K9" s="27"/>
      <c r="L9" s="27"/>
      <c r="M9" s="27"/>
      <c r="N9" s="27"/>
      <c r="O9" s="27"/>
      <c r="P9" s="27"/>
      <c r="Q9" s="27"/>
    </row>
    <row r="10" spans="1:57">
      <c r="C10" s="27"/>
      <c r="D10" s="27"/>
      <c r="E10" s="27"/>
      <c r="F10" s="27"/>
      <c r="G10" s="27"/>
      <c r="H10" s="27"/>
      <c r="I10" s="27"/>
      <c r="J10" s="27"/>
      <c r="K10" s="27"/>
      <c r="L10" s="27"/>
      <c r="M10" s="27"/>
      <c r="N10" s="27"/>
      <c r="O10" s="27"/>
      <c r="P10" s="27"/>
      <c r="Q10" s="27"/>
    </row>
    <row r="11" spans="1:57">
      <c r="C11" s="27"/>
      <c r="D11" s="27"/>
      <c r="E11" s="27"/>
      <c r="F11" s="27"/>
      <c r="G11" s="27"/>
      <c r="H11" s="27"/>
      <c r="I11" s="27"/>
      <c r="J11" s="27"/>
      <c r="K11" s="27"/>
      <c r="L11" s="27"/>
      <c r="M11" s="27"/>
      <c r="N11" s="27"/>
      <c r="O11" s="27"/>
      <c r="P11" s="27"/>
      <c r="Q11" s="27"/>
    </row>
    <row r="12" spans="1:57">
      <c r="C12" s="27"/>
      <c r="D12" s="27"/>
      <c r="E12" s="27"/>
      <c r="F12" s="27"/>
      <c r="G12" s="27"/>
      <c r="H12" s="27"/>
      <c r="I12" s="27"/>
      <c r="J12" s="27"/>
      <c r="K12" s="27"/>
      <c r="L12" s="27"/>
      <c r="M12" s="27"/>
      <c r="N12" s="27"/>
      <c r="O12" s="27"/>
      <c r="P12" s="27"/>
      <c r="Q12" s="27"/>
    </row>
    <row r="13" spans="1:57">
      <c r="C13" s="27"/>
      <c r="D13" s="27"/>
      <c r="E13" s="27"/>
      <c r="F13" s="27"/>
      <c r="G13" s="27"/>
      <c r="H13" s="27"/>
      <c r="I13" s="27"/>
      <c r="J13" s="27"/>
      <c r="K13" s="27"/>
      <c r="L13" s="27"/>
      <c r="M13" s="27"/>
      <c r="N13" s="27"/>
      <c r="O13" s="27"/>
      <c r="P13" s="27"/>
      <c r="Q13" s="27"/>
    </row>
    <row r="14" spans="1:57">
      <c r="C14" s="27"/>
      <c r="D14" s="27"/>
      <c r="E14" s="27"/>
      <c r="F14" s="27"/>
      <c r="G14" s="27"/>
      <c r="H14" s="27"/>
      <c r="I14" s="27"/>
      <c r="J14" s="27"/>
      <c r="K14" s="27"/>
      <c r="L14" s="27"/>
      <c r="M14" s="27"/>
      <c r="N14" s="27"/>
      <c r="O14" s="27"/>
      <c r="P14" s="27"/>
      <c r="Q14" s="27"/>
    </row>
    <row r="15" spans="1:57">
      <c r="C15" s="27"/>
      <c r="D15" s="27"/>
      <c r="E15" s="27"/>
      <c r="F15" s="27"/>
      <c r="G15" s="27"/>
      <c r="H15" s="27"/>
      <c r="I15" s="27"/>
      <c r="J15" s="27"/>
      <c r="K15" s="27"/>
      <c r="L15" s="27"/>
      <c r="M15" s="27"/>
      <c r="N15" s="27"/>
      <c r="O15" s="27"/>
      <c r="P15" s="27"/>
      <c r="Q15" s="27"/>
    </row>
    <row r="16" spans="1:57">
      <c r="C16" s="27"/>
      <c r="D16" s="27"/>
      <c r="E16" s="27"/>
      <c r="F16" s="27"/>
      <c r="G16" s="27"/>
      <c r="H16" s="27"/>
      <c r="I16" s="27"/>
      <c r="J16" s="27"/>
      <c r="K16" s="27"/>
      <c r="L16" s="27"/>
      <c r="M16" s="27"/>
      <c r="N16" s="27"/>
      <c r="O16" s="27"/>
      <c r="P16" s="27"/>
      <c r="Q16" s="27"/>
    </row>
    <row r="17" spans="3:17">
      <c r="C17" s="27"/>
      <c r="D17" s="27"/>
      <c r="E17" s="27"/>
      <c r="F17" s="27"/>
      <c r="G17" s="27"/>
      <c r="H17" s="27"/>
      <c r="I17" s="27"/>
      <c r="J17" s="27"/>
      <c r="K17" s="27"/>
      <c r="L17" s="27"/>
      <c r="M17" s="27"/>
      <c r="N17" s="27"/>
      <c r="O17" s="27"/>
      <c r="P17" s="27"/>
      <c r="Q17" s="27"/>
    </row>
    <row r="18" spans="3:17">
      <c r="C18" s="27"/>
      <c r="D18" s="27"/>
      <c r="E18" s="27"/>
      <c r="F18" s="27"/>
      <c r="G18" s="27"/>
      <c r="H18" s="27"/>
      <c r="I18" s="27"/>
      <c r="J18" s="27"/>
      <c r="K18" s="27"/>
      <c r="L18" s="27"/>
      <c r="M18" s="27"/>
      <c r="N18" s="27"/>
      <c r="O18" s="27"/>
      <c r="P18" s="27"/>
      <c r="Q18" s="27"/>
    </row>
    <row r="19" spans="3:17">
      <c r="C19" s="27"/>
      <c r="D19" s="27"/>
      <c r="E19" s="27"/>
      <c r="F19" s="27"/>
      <c r="G19" s="27"/>
      <c r="H19" s="27"/>
      <c r="I19" s="27"/>
      <c r="J19" s="27"/>
      <c r="K19" s="27"/>
      <c r="L19" s="27"/>
      <c r="M19" s="27"/>
      <c r="N19" s="27"/>
      <c r="O19" s="27"/>
      <c r="P19" s="27"/>
      <c r="Q19" s="27"/>
    </row>
    <row r="20" spans="3:17">
      <c r="C20" s="27"/>
      <c r="D20" s="27"/>
      <c r="E20" s="27"/>
      <c r="F20" s="27"/>
      <c r="G20" s="27"/>
      <c r="H20" s="27"/>
      <c r="I20" s="27"/>
      <c r="J20" s="27"/>
      <c r="K20" s="27"/>
      <c r="L20" s="27"/>
      <c r="M20" s="27"/>
      <c r="N20" s="27"/>
      <c r="O20" s="27"/>
      <c r="P20" s="27"/>
      <c r="Q20" s="27"/>
    </row>
    <row r="21" spans="3:17">
      <c r="C21" s="27"/>
      <c r="D21" s="27"/>
      <c r="E21" s="27"/>
      <c r="F21" s="27"/>
      <c r="G21" s="27"/>
      <c r="H21" s="27"/>
      <c r="I21" s="27"/>
      <c r="J21" s="27"/>
      <c r="K21" s="27"/>
      <c r="L21" s="27"/>
      <c r="M21" s="27"/>
      <c r="N21" s="27"/>
      <c r="O21" s="27"/>
      <c r="P21" s="27"/>
      <c r="Q21" s="27"/>
    </row>
    <row r="22" spans="3:17">
      <c r="C22" s="27"/>
      <c r="D22" s="27"/>
      <c r="E22" s="27"/>
      <c r="F22" s="27"/>
      <c r="G22" s="27"/>
      <c r="H22" s="27"/>
      <c r="I22" s="27"/>
      <c r="J22" s="27"/>
      <c r="K22" s="27"/>
      <c r="L22" s="27"/>
      <c r="M22" s="27"/>
      <c r="N22" s="27"/>
      <c r="O22" s="27"/>
      <c r="P22" s="27"/>
      <c r="Q22" s="27"/>
    </row>
    <row r="23" spans="3:17">
      <c r="C23" s="27"/>
      <c r="D23" s="27"/>
      <c r="E23" s="27"/>
      <c r="F23" s="27"/>
      <c r="G23" s="27"/>
      <c r="H23" s="27"/>
      <c r="I23" s="27"/>
      <c r="J23" s="27"/>
      <c r="K23" s="27"/>
      <c r="L23" s="27"/>
      <c r="M23" s="27"/>
      <c r="N23" s="27"/>
      <c r="O23" s="27"/>
      <c r="P23" s="27"/>
      <c r="Q23" s="27"/>
    </row>
    <row r="24" spans="3:17">
      <c r="C24" s="27"/>
      <c r="D24" s="27"/>
      <c r="E24" s="27"/>
      <c r="F24" s="27"/>
      <c r="G24" s="27"/>
      <c r="H24" s="27"/>
      <c r="I24" s="27"/>
      <c r="J24" s="27"/>
      <c r="K24" s="27"/>
      <c r="L24" s="27"/>
      <c r="M24" s="27"/>
      <c r="N24" s="27"/>
      <c r="O24" s="27"/>
      <c r="P24" s="27"/>
      <c r="Q24" s="27"/>
    </row>
    <row r="25" spans="3:17">
      <c r="C25" s="27"/>
      <c r="D25" s="27"/>
      <c r="E25" s="27"/>
      <c r="F25" s="27"/>
      <c r="G25" s="27"/>
      <c r="H25" s="27"/>
      <c r="I25" s="27"/>
      <c r="J25" s="27"/>
      <c r="K25" s="27"/>
      <c r="L25" s="27"/>
      <c r="M25" s="27"/>
      <c r="N25" s="27"/>
      <c r="O25" s="27"/>
      <c r="P25" s="27"/>
      <c r="Q25" s="27"/>
    </row>
    <row r="26" spans="3:17">
      <c r="C26" s="27"/>
      <c r="D26" s="27"/>
      <c r="E26" s="27"/>
      <c r="F26" s="27"/>
      <c r="G26" s="27"/>
      <c r="H26" s="27"/>
      <c r="I26" s="27"/>
      <c r="J26" s="27"/>
      <c r="K26" s="27"/>
      <c r="L26" s="27"/>
      <c r="M26" s="27"/>
      <c r="N26" s="27"/>
      <c r="O26" s="27"/>
      <c r="P26" s="27"/>
      <c r="Q26" s="27"/>
    </row>
    <row r="27" spans="3:17">
      <c r="C27" s="27"/>
      <c r="D27" s="27"/>
      <c r="E27" s="27"/>
      <c r="F27" s="27"/>
      <c r="G27" s="27"/>
      <c r="H27" s="27"/>
      <c r="I27" s="27"/>
      <c r="J27" s="27"/>
      <c r="K27" s="27"/>
      <c r="L27" s="27"/>
      <c r="M27" s="27"/>
      <c r="N27" s="27"/>
      <c r="O27" s="27"/>
      <c r="P27" s="27"/>
      <c r="Q27" s="27"/>
    </row>
    <row r="28" spans="3:17">
      <c r="C28" s="27"/>
      <c r="D28" s="27"/>
      <c r="E28" s="27"/>
      <c r="F28" s="27"/>
      <c r="G28" s="27"/>
      <c r="H28" s="27"/>
      <c r="I28" s="27"/>
      <c r="J28" s="27"/>
      <c r="K28" s="27"/>
      <c r="L28" s="27"/>
      <c r="M28" s="27"/>
      <c r="N28" s="27"/>
      <c r="O28" s="27"/>
      <c r="P28" s="27"/>
      <c r="Q28" s="27"/>
    </row>
    <row r="29" spans="3:17">
      <c r="C29" s="27"/>
      <c r="D29" s="27"/>
      <c r="E29" s="27"/>
      <c r="F29" s="27"/>
      <c r="G29" s="27"/>
      <c r="H29" s="27"/>
      <c r="I29" s="27"/>
      <c r="J29" s="27"/>
      <c r="K29" s="27"/>
      <c r="L29" s="27"/>
      <c r="M29" s="27"/>
      <c r="N29" s="27"/>
      <c r="O29" s="27"/>
      <c r="P29" s="27"/>
      <c r="Q29" s="27"/>
    </row>
    <row r="30" spans="3:17">
      <c r="C30" s="27"/>
      <c r="D30" s="27"/>
      <c r="E30" s="27"/>
      <c r="F30" s="27"/>
      <c r="G30" s="27"/>
      <c r="H30" s="27"/>
      <c r="I30" s="27"/>
      <c r="J30" s="27"/>
      <c r="K30" s="27"/>
      <c r="L30" s="27"/>
      <c r="M30" s="27"/>
      <c r="N30" s="27"/>
      <c r="O30" s="27"/>
      <c r="P30" s="27"/>
      <c r="Q30" s="27"/>
    </row>
    <row r="31" spans="3:17">
      <c r="C31" s="27"/>
      <c r="D31" s="27"/>
      <c r="E31" s="27"/>
      <c r="F31" s="27"/>
      <c r="G31" s="27"/>
      <c r="H31" s="27"/>
      <c r="I31" s="27"/>
      <c r="J31" s="27"/>
      <c r="K31" s="27"/>
      <c r="L31" s="27"/>
      <c r="M31" s="27"/>
      <c r="N31" s="27"/>
      <c r="O31" s="27"/>
      <c r="P31" s="27"/>
      <c r="Q31" s="27"/>
    </row>
    <row r="32" spans="3:17">
      <c r="C32" s="27"/>
      <c r="D32" s="27"/>
      <c r="E32" s="27"/>
      <c r="F32" s="27"/>
      <c r="G32" s="27"/>
      <c r="H32" s="27"/>
      <c r="I32" s="27"/>
      <c r="J32" s="27"/>
      <c r="K32" s="27"/>
      <c r="L32" s="27"/>
      <c r="M32" s="27"/>
      <c r="N32" s="27"/>
      <c r="O32" s="27"/>
      <c r="P32" s="27"/>
      <c r="Q32" s="27"/>
    </row>
    <row r="33" spans="3:17">
      <c r="C33" s="27"/>
      <c r="D33" s="27"/>
      <c r="E33" s="27"/>
      <c r="F33" s="27"/>
      <c r="G33" s="27"/>
      <c r="H33" s="27"/>
      <c r="I33" s="27"/>
      <c r="J33" s="27"/>
      <c r="K33" s="27"/>
      <c r="L33" s="27"/>
      <c r="M33" s="27"/>
      <c r="N33" s="27"/>
      <c r="O33" s="27"/>
      <c r="P33" s="27"/>
      <c r="Q33" s="27"/>
    </row>
    <row r="34" spans="3:17">
      <c r="C34" s="27"/>
      <c r="D34" s="27"/>
      <c r="E34" s="27"/>
      <c r="F34" s="27"/>
      <c r="G34" s="27"/>
      <c r="H34" s="27"/>
      <c r="I34" s="27"/>
      <c r="J34" s="27"/>
      <c r="K34" s="27"/>
      <c r="L34" s="27"/>
      <c r="M34" s="27"/>
      <c r="N34" s="27"/>
      <c r="O34" s="27"/>
      <c r="P34" s="27"/>
      <c r="Q34" s="27"/>
    </row>
    <row r="35" spans="3:17">
      <c r="C35" s="27"/>
      <c r="D35" s="27"/>
      <c r="E35" s="27"/>
      <c r="F35" s="27"/>
      <c r="G35" s="27"/>
      <c r="H35" s="27"/>
      <c r="I35" s="27"/>
      <c r="J35" s="27"/>
      <c r="K35" s="27"/>
      <c r="L35" s="27"/>
      <c r="M35" s="27"/>
      <c r="N35" s="27"/>
      <c r="O35" s="27"/>
      <c r="P35" s="27"/>
      <c r="Q35" s="27"/>
    </row>
    <row r="36" spans="3:17">
      <c r="C36" s="27"/>
      <c r="D36" s="27"/>
      <c r="E36" s="27"/>
      <c r="F36" s="27"/>
      <c r="G36" s="27"/>
      <c r="H36" s="27"/>
      <c r="I36" s="27"/>
      <c r="J36" s="27"/>
      <c r="K36" s="27"/>
      <c r="L36" s="27"/>
      <c r="M36" s="27"/>
      <c r="N36" s="27"/>
      <c r="O36" s="27"/>
      <c r="P36" s="27"/>
      <c r="Q36" s="27"/>
    </row>
    <row r="37" spans="3:17">
      <c r="C37" s="27"/>
      <c r="D37" s="27"/>
      <c r="E37" s="27"/>
      <c r="F37" s="27"/>
      <c r="G37" s="27"/>
      <c r="H37" s="27"/>
      <c r="I37" s="27"/>
      <c r="J37" s="27"/>
      <c r="K37" s="27"/>
      <c r="L37" s="27"/>
      <c r="M37" s="27"/>
      <c r="N37" s="27"/>
      <c r="O37" s="27"/>
      <c r="P37" s="27"/>
      <c r="Q37" s="27"/>
    </row>
    <row r="38" spans="3:17">
      <c r="C38" s="27"/>
      <c r="D38" s="27"/>
      <c r="E38" s="27"/>
      <c r="F38" s="27"/>
      <c r="G38" s="27"/>
      <c r="H38" s="27"/>
      <c r="I38" s="27"/>
      <c r="J38" s="27"/>
      <c r="K38" s="27"/>
      <c r="L38" s="27"/>
      <c r="M38" s="27"/>
      <c r="N38" s="27"/>
      <c r="O38" s="27"/>
      <c r="P38" s="27"/>
      <c r="Q38" s="27"/>
    </row>
    <row r="39" spans="3:17">
      <c r="C39" s="27"/>
      <c r="D39" s="27"/>
      <c r="E39" s="27"/>
      <c r="F39" s="27"/>
      <c r="G39" s="27"/>
      <c r="H39" s="27"/>
      <c r="I39" s="27"/>
      <c r="J39" s="27"/>
      <c r="K39" s="27"/>
      <c r="L39" s="27"/>
      <c r="M39" s="27"/>
      <c r="N39" s="27"/>
      <c r="O39" s="27"/>
      <c r="P39" s="27"/>
      <c r="Q39" s="27"/>
    </row>
    <row r="40" spans="3:17">
      <c r="C40" s="27"/>
      <c r="D40" s="27"/>
      <c r="E40" s="27"/>
      <c r="F40" s="27"/>
      <c r="G40" s="27"/>
      <c r="H40" s="27"/>
      <c r="I40" s="27"/>
      <c r="J40" s="27"/>
      <c r="K40" s="27"/>
      <c r="L40" s="27"/>
      <c r="M40" s="27"/>
      <c r="N40" s="27"/>
      <c r="O40" s="27"/>
      <c r="P40" s="27"/>
      <c r="Q40" s="27"/>
    </row>
    <row r="41" spans="3:17">
      <c r="C41" s="27"/>
      <c r="D41" s="27"/>
      <c r="E41" s="27"/>
      <c r="F41" s="27"/>
      <c r="G41" s="27"/>
      <c r="H41" s="27"/>
      <c r="I41" s="27"/>
      <c r="J41" s="27"/>
      <c r="K41" s="27"/>
      <c r="L41" s="27"/>
      <c r="M41" s="27"/>
      <c r="N41" s="27"/>
      <c r="O41" s="27"/>
      <c r="P41" s="27"/>
      <c r="Q41" s="27"/>
    </row>
    <row r="42" spans="3:17">
      <c r="C42" s="27"/>
      <c r="D42" s="27"/>
      <c r="E42" s="27"/>
      <c r="F42" s="27"/>
      <c r="G42" s="27"/>
      <c r="H42" s="27"/>
      <c r="I42" s="27"/>
      <c r="J42" s="27"/>
      <c r="K42" s="27"/>
      <c r="L42" s="27"/>
      <c r="M42" s="27"/>
      <c r="N42" s="27"/>
      <c r="O42" s="27"/>
      <c r="P42" s="27"/>
      <c r="Q42" s="27"/>
    </row>
    <row r="43" spans="3:17">
      <c r="C43" s="27"/>
      <c r="D43" s="27"/>
      <c r="E43" s="27"/>
      <c r="F43" s="27"/>
      <c r="G43" s="27"/>
      <c r="H43" s="27"/>
      <c r="I43" s="27"/>
      <c r="J43" s="27"/>
      <c r="K43" s="27"/>
      <c r="L43" s="27"/>
      <c r="M43" s="27"/>
      <c r="N43" s="27"/>
      <c r="O43" s="27"/>
      <c r="P43" s="27"/>
      <c r="Q43" s="27"/>
    </row>
    <row r="44" spans="3:17">
      <c r="C44" s="27"/>
      <c r="D44" s="27"/>
      <c r="E44" s="27"/>
      <c r="F44" s="27"/>
      <c r="G44" s="27"/>
      <c r="H44" s="27"/>
      <c r="I44" s="27"/>
      <c r="J44" s="27"/>
      <c r="K44" s="27"/>
      <c r="L44" s="27"/>
      <c r="M44" s="27"/>
      <c r="N44" s="27"/>
      <c r="O44" s="27"/>
      <c r="P44" s="27"/>
      <c r="Q44" s="27"/>
    </row>
    <row r="45" spans="3:17">
      <c r="C45" s="27"/>
      <c r="D45" s="27"/>
      <c r="E45" s="27"/>
      <c r="F45" s="27"/>
      <c r="G45" s="27"/>
      <c r="H45" s="27"/>
      <c r="I45" s="27"/>
      <c r="J45" s="27"/>
      <c r="K45" s="27"/>
      <c r="L45" s="27"/>
      <c r="M45" s="27"/>
      <c r="N45" s="27"/>
      <c r="O45" s="27"/>
      <c r="P45" s="27"/>
      <c r="Q45" s="27"/>
    </row>
    <row r="46" spans="3:17">
      <c r="C46" s="27"/>
      <c r="D46" s="27"/>
      <c r="E46" s="27"/>
      <c r="F46" s="27"/>
      <c r="G46" s="27"/>
      <c r="H46" s="27"/>
      <c r="I46" s="27"/>
      <c r="J46" s="27"/>
      <c r="K46" s="27"/>
      <c r="L46" s="27"/>
      <c r="M46" s="27"/>
      <c r="N46" s="27"/>
      <c r="O46" s="27"/>
      <c r="P46" s="27"/>
      <c r="Q46" s="27"/>
    </row>
    <row r="47" spans="3:17">
      <c r="C47" s="27"/>
      <c r="D47" s="27"/>
      <c r="E47" s="27"/>
      <c r="F47" s="27"/>
      <c r="G47" s="27"/>
      <c r="H47" s="27"/>
      <c r="I47" s="27"/>
      <c r="J47" s="27"/>
      <c r="K47" s="27"/>
      <c r="L47" s="27"/>
      <c r="M47" s="27"/>
      <c r="N47" s="27"/>
      <c r="O47" s="27"/>
      <c r="P47" s="27"/>
      <c r="Q47" s="27"/>
    </row>
    <row r="48" spans="3:17">
      <c r="C48" s="27"/>
      <c r="D48" s="27"/>
      <c r="E48" s="27"/>
      <c r="F48" s="27"/>
      <c r="G48" s="27"/>
      <c r="H48" s="27"/>
      <c r="I48" s="27"/>
      <c r="J48" s="27"/>
      <c r="K48" s="27"/>
      <c r="L48" s="27"/>
      <c r="M48" s="27"/>
      <c r="N48" s="27"/>
      <c r="O48" s="27"/>
      <c r="P48" s="27"/>
      <c r="Q48" s="27"/>
    </row>
    <row r="49" spans="3:17">
      <c r="C49" s="27"/>
      <c r="D49" s="27"/>
      <c r="E49" s="27"/>
      <c r="F49" s="27"/>
      <c r="G49" s="27"/>
      <c r="H49" s="27"/>
      <c r="I49" s="27"/>
      <c r="J49" s="27"/>
      <c r="K49" s="27"/>
      <c r="L49" s="27"/>
      <c r="M49" s="27"/>
      <c r="N49" s="27"/>
      <c r="O49" s="27"/>
      <c r="P49" s="27"/>
      <c r="Q49" s="27"/>
    </row>
    <row r="50" spans="3:17">
      <c r="C50" s="27"/>
      <c r="D50" s="27"/>
      <c r="E50" s="27"/>
      <c r="F50" s="27"/>
      <c r="G50" s="27"/>
      <c r="H50" s="27"/>
      <c r="I50" s="27"/>
      <c r="J50" s="27"/>
      <c r="K50" s="27"/>
      <c r="L50" s="27"/>
      <c r="M50" s="27"/>
      <c r="N50" s="27"/>
      <c r="O50" s="27"/>
      <c r="P50" s="27"/>
      <c r="Q50" s="27"/>
    </row>
    <row r="51" spans="3:17">
      <c r="C51" s="27"/>
      <c r="D51" s="27"/>
      <c r="E51" s="27"/>
      <c r="F51" s="27"/>
      <c r="G51" s="27"/>
      <c r="H51" s="27"/>
      <c r="I51" s="27"/>
      <c r="J51" s="27"/>
      <c r="K51" s="27"/>
      <c r="L51" s="27"/>
      <c r="M51" s="27"/>
      <c r="N51" s="27"/>
      <c r="O51" s="27"/>
      <c r="P51" s="27"/>
      <c r="Q51" s="27"/>
    </row>
    <row r="52" spans="3:17">
      <c r="C52" s="27"/>
      <c r="D52" s="27"/>
      <c r="E52" s="27"/>
      <c r="F52" s="27"/>
      <c r="G52" s="27"/>
      <c r="H52" s="27"/>
      <c r="I52" s="27"/>
      <c r="J52" s="27"/>
      <c r="K52" s="27"/>
      <c r="L52" s="27"/>
      <c r="M52" s="27"/>
      <c r="N52" s="27"/>
      <c r="O52" s="27"/>
      <c r="P52" s="27"/>
      <c r="Q52" s="27"/>
    </row>
    <row r="53" spans="3:17">
      <c r="C53" s="27"/>
      <c r="D53" s="27"/>
      <c r="E53" s="27"/>
      <c r="F53" s="27"/>
      <c r="G53" s="27"/>
      <c r="H53" s="27"/>
      <c r="I53" s="27"/>
      <c r="J53" s="27"/>
      <c r="K53" s="27"/>
      <c r="L53" s="27"/>
      <c r="M53" s="27"/>
      <c r="N53" s="27"/>
      <c r="O53" s="27"/>
      <c r="P53" s="27"/>
      <c r="Q53" s="27"/>
    </row>
    <row r="54" spans="3:17">
      <c r="C54" s="27"/>
      <c r="D54" s="27"/>
      <c r="E54" s="27"/>
      <c r="F54" s="27"/>
      <c r="G54" s="27"/>
      <c r="H54" s="27"/>
      <c r="I54" s="27"/>
      <c r="J54" s="27"/>
      <c r="K54" s="27"/>
      <c r="L54" s="27"/>
      <c r="M54" s="27"/>
      <c r="N54" s="27"/>
      <c r="O54" s="27"/>
      <c r="P54" s="27"/>
      <c r="Q54" s="27"/>
    </row>
    <row r="55" spans="3:17">
      <c r="C55" s="27"/>
      <c r="D55" s="27"/>
      <c r="E55" s="27"/>
      <c r="F55" s="27"/>
      <c r="G55" s="27"/>
      <c r="H55" s="27"/>
      <c r="I55" s="27"/>
      <c r="J55" s="27"/>
      <c r="K55" s="27"/>
      <c r="L55" s="27"/>
      <c r="M55" s="27"/>
      <c r="N55" s="27"/>
      <c r="O55" s="27"/>
      <c r="P55" s="27"/>
      <c r="Q55" s="27"/>
    </row>
    <row r="56" spans="3:17">
      <c r="C56" s="27"/>
      <c r="D56" s="27"/>
      <c r="E56" s="27"/>
      <c r="F56" s="27"/>
      <c r="G56" s="27"/>
      <c r="H56" s="27"/>
      <c r="I56" s="27"/>
      <c r="J56" s="27"/>
      <c r="K56" s="27"/>
      <c r="L56" s="27"/>
      <c r="M56" s="27"/>
      <c r="N56" s="27"/>
      <c r="O56" s="27"/>
      <c r="P56" s="27"/>
      <c r="Q56" s="27"/>
    </row>
    <row r="57" spans="3:17">
      <c r="C57" s="27"/>
      <c r="D57" s="27"/>
      <c r="E57" s="27"/>
      <c r="F57" s="27"/>
      <c r="G57" s="27"/>
      <c r="H57" s="27"/>
      <c r="I57" s="27"/>
      <c r="J57" s="27"/>
      <c r="K57" s="27"/>
      <c r="L57" s="27"/>
      <c r="M57" s="27"/>
      <c r="N57" s="27"/>
      <c r="O57" s="27"/>
      <c r="P57" s="27"/>
      <c r="Q57" s="27"/>
    </row>
    <row r="58" spans="3:17">
      <c r="C58" s="27"/>
      <c r="D58" s="27"/>
      <c r="E58" s="27"/>
      <c r="F58" s="27"/>
      <c r="G58" s="27"/>
      <c r="H58" s="27"/>
      <c r="I58" s="27"/>
      <c r="J58" s="27"/>
      <c r="K58" s="27"/>
      <c r="L58" s="27"/>
      <c r="M58" s="27"/>
      <c r="N58" s="27"/>
      <c r="O58" s="27"/>
      <c r="P58" s="27"/>
      <c r="Q58" s="27"/>
    </row>
    <row r="59" spans="3:17">
      <c r="C59" s="27"/>
      <c r="D59" s="27"/>
      <c r="E59" s="27"/>
      <c r="F59" s="27"/>
      <c r="G59" s="27"/>
      <c r="H59" s="27"/>
      <c r="I59" s="27"/>
      <c r="J59" s="27"/>
      <c r="K59" s="27"/>
      <c r="L59" s="27"/>
      <c r="M59" s="27"/>
      <c r="N59" s="27"/>
      <c r="O59" s="27"/>
      <c r="P59" s="27"/>
      <c r="Q59" s="27"/>
    </row>
    <row r="60" spans="3:17">
      <c r="C60" s="27"/>
      <c r="D60" s="27"/>
      <c r="E60" s="27"/>
      <c r="F60" s="27"/>
      <c r="G60" s="27"/>
      <c r="H60" s="27"/>
      <c r="I60" s="27"/>
      <c r="J60" s="27"/>
      <c r="K60" s="27"/>
      <c r="L60" s="27"/>
      <c r="M60" s="27"/>
      <c r="N60" s="27"/>
      <c r="O60" s="27"/>
      <c r="P60" s="27"/>
      <c r="Q60" s="27"/>
    </row>
    <row r="61" spans="3:17">
      <c r="C61" s="27"/>
      <c r="D61" s="27"/>
      <c r="E61" s="27"/>
      <c r="F61" s="27"/>
      <c r="G61" s="27"/>
      <c r="H61" s="27"/>
      <c r="I61" s="27"/>
      <c r="J61" s="27"/>
      <c r="K61" s="27"/>
      <c r="L61" s="27"/>
      <c r="M61" s="27"/>
      <c r="N61" s="27"/>
      <c r="O61" s="27"/>
      <c r="P61" s="27"/>
      <c r="Q61" s="27"/>
    </row>
    <row r="62" spans="3:17">
      <c r="C62" s="27"/>
      <c r="D62" s="27"/>
      <c r="E62" s="27"/>
      <c r="F62" s="27"/>
      <c r="G62" s="27"/>
      <c r="H62" s="27"/>
      <c r="I62" s="27"/>
      <c r="J62" s="27"/>
      <c r="K62" s="27"/>
      <c r="L62" s="27"/>
      <c r="M62" s="27"/>
      <c r="N62" s="27"/>
      <c r="O62" s="27"/>
      <c r="P62" s="27"/>
      <c r="Q62" s="27"/>
    </row>
    <row r="63" spans="3:17">
      <c r="C63" s="27"/>
      <c r="D63" s="27"/>
      <c r="E63" s="27"/>
      <c r="F63" s="27"/>
      <c r="G63" s="27"/>
      <c r="H63" s="27"/>
      <c r="I63" s="27"/>
      <c r="J63" s="27"/>
      <c r="K63" s="27"/>
      <c r="L63" s="27"/>
      <c r="M63" s="27"/>
      <c r="N63" s="27"/>
      <c r="O63" s="27"/>
      <c r="P63" s="27"/>
      <c r="Q63" s="27"/>
    </row>
    <row r="64" spans="3:17">
      <c r="C64" s="27"/>
      <c r="D64" s="27"/>
      <c r="E64" s="27"/>
      <c r="F64" s="27"/>
      <c r="G64" s="27"/>
      <c r="H64" s="27"/>
      <c r="I64" s="27"/>
      <c r="J64" s="27"/>
      <c r="K64" s="27"/>
      <c r="L64" s="27"/>
      <c r="M64" s="27"/>
      <c r="N64" s="27"/>
      <c r="O64" s="27"/>
      <c r="P64" s="27"/>
      <c r="Q64" s="27"/>
    </row>
    <row r="65" spans="3:17">
      <c r="C65" s="27"/>
      <c r="D65" s="27"/>
      <c r="E65" s="27"/>
      <c r="F65" s="27"/>
      <c r="G65" s="27"/>
      <c r="H65" s="27"/>
      <c r="I65" s="27"/>
      <c r="J65" s="27"/>
      <c r="K65" s="27"/>
      <c r="L65" s="27"/>
      <c r="M65" s="27"/>
      <c r="N65" s="27"/>
      <c r="O65" s="27"/>
      <c r="P65" s="27"/>
      <c r="Q65" s="27"/>
    </row>
    <row r="66" spans="3:17">
      <c r="C66" s="27"/>
      <c r="D66" s="27"/>
      <c r="E66" s="27"/>
      <c r="F66" s="27"/>
      <c r="G66" s="27"/>
      <c r="H66" s="27"/>
      <c r="I66" s="27"/>
      <c r="J66" s="27"/>
      <c r="K66" s="27"/>
      <c r="L66" s="27"/>
      <c r="M66" s="27"/>
      <c r="N66" s="27"/>
      <c r="O66" s="27"/>
      <c r="P66" s="27"/>
      <c r="Q66" s="27"/>
    </row>
    <row r="67" spans="3:17">
      <c r="C67" s="27"/>
      <c r="D67" s="27"/>
      <c r="E67" s="27"/>
      <c r="F67" s="27"/>
      <c r="G67" s="27"/>
      <c r="H67" s="27"/>
      <c r="I67" s="27"/>
      <c r="J67" s="27"/>
      <c r="K67" s="27"/>
      <c r="L67" s="27"/>
      <c r="M67" s="27"/>
      <c r="N67" s="27"/>
      <c r="O67" s="27"/>
      <c r="P67" s="27"/>
      <c r="Q67" s="27"/>
    </row>
    <row r="68" spans="3:17">
      <c r="C68" s="27"/>
      <c r="D68" s="27"/>
      <c r="E68" s="27"/>
      <c r="F68" s="27"/>
      <c r="G68" s="27"/>
      <c r="H68" s="27"/>
      <c r="I68" s="27"/>
      <c r="J68" s="27"/>
      <c r="K68" s="27"/>
      <c r="L68" s="27"/>
      <c r="M68" s="27"/>
      <c r="N68" s="27"/>
      <c r="O68" s="27"/>
      <c r="P68" s="27"/>
      <c r="Q68" s="27"/>
    </row>
    <row r="69" spans="3:17">
      <c r="C69" s="27"/>
      <c r="D69" s="27"/>
      <c r="E69" s="27"/>
      <c r="F69" s="27"/>
      <c r="G69" s="27"/>
      <c r="H69" s="27"/>
      <c r="I69" s="27"/>
      <c r="J69" s="27"/>
      <c r="K69" s="27"/>
      <c r="L69" s="27"/>
      <c r="M69" s="27"/>
      <c r="N69" s="27"/>
      <c r="O69" s="27"/>
      <c r="P69" s="27"/>
      <c r="Q69" s="27"/>
    </row>
    <row r="70" spans="3:17">
      <c r="C70" s="27"/>
      <c r="D70" s="27"/>
      <c r="E70" s="27"/>
      <c r="F70" s="27"/>
      <c r="G70" s="27"/>
      <c r="H70" s="27"/>
      <c r="I70" s="27"/>
      <c r="J70" s="27"/>
      <c r="K70" s="27"/>
      <c r="L70" s="27"/>
      <c r="M70" s="27"/>
      <c r="N70" s="27"/>
      <c r="O70" s="27"/>
      <c r="P70" s="27"/>
      <c r="Q70" s="27"/>
    </row>
    <row r="71" spans="3:17">
      <c r="C71" s="27"/>
      <c r="D71" s="27"/>
      <c r="E71" s="27"/>
      <c r="F71" s="27"/>
      <c r="G71" s="27"/>
      <c r="H71" s="27"/>
      <c r="I71" s="27"/>
      <c r="J71" s="27"/>
      <c r="K71" s="27"/>
      <c r="L71" s="27"/>
      <c r="M71" s="27"/>
      <c r="N71" s="27"/>
      <c r="O71" s="27"/>
      <c r="P71" s="27"/>
      <c r="Q71" s="27"/>
    </row>
    <row r="72" spans="3:17">
      <c r="C72" s="27"/>
      <c r="D72" s="27"/>
      <c r="E72" s="27"/>
      <c r="F72" s="27"/>
      <c r="G72" s="27"/>
      <c r="H72" s="27"/>
      <c r="I72" s="27"/>
      <c r="J72" s="27"/>
      <c r="K72" s="27"/>
      <c r="L72" s="27"/>
      <c r="M72" s="27"/>
      <c r="N72" s="27"/>
      <c r="O72" s="27"/>
      <c r="P72" s="27"/>
      <c r="Q72" s="27"/>
    </row>
    <row r="73" spans="3:17">
      <c r="C73" s="27"/>
      <c r="D73" s="27"/>
      <c r="E73" s="27"/>
      <c r="F73" s="27"/>
      <c r="G73" s="27"/>
      <c r="H73" s="27"/>
      <c r="I73" s="27"/>
      <c r="J73" s="27"/>
      <c r="K73" s="27"/>
      <c r="L73" s="27"/>
      <c r="M73" s="27"/>
      <c r="N73" s="27"/>
      <c r="O73" s="27"/>
      <c r="P73" s="27"/>
      <c r="Q73" s="27"/>
    </row>
    <row r="74" spans="3:17">
      <c r="C74" s="27"/>
      <c r="D74" s="27"/>
      <c r="E74" s="27"/>
      <c r="F74" s="27"/>
      <c r="G74" s="27"/>
      <c r="H74" s="27"/>
      <c r="I74" s="27"/>
      <c r="J74" s="27"/>
      <c r="K74" s="27"/>
      <c r="L74" s="27"/>
      <c r="M74" s="27"/>
      <c r="N74" s="27"/>
      <c r="O74" s="27"/>
      <c r="P74" s="27"/>
      <c r="Q74" s="27"/>
    </row>
    <row r="75" spans="3:17">
      <c r="C75" s="27"/>
      <c r="D75" s="27"/>
      <c r="E75" s="27"/>
      <c r="F75" s="27"/>
      <c r="G75" s="27"/>
      <c r="H75" s="27"/>
      <c r="I75" s="27"/>
      <c r="J75" s="27"/>
      <c r="K75" s="27"/>
      <c r="L75" s="27"/>
      <c r="M75" s="27"/>
      <c r="N75" s="27"/>
      <c r="O75" s="27"/>
      <c r="P75" s="27"/>
      <c r="Q75" s="27"/>
    </row>
    <row r="76" spans="3:17">
      <c r="C76" s="27"/>
      <c r="D76" s="27"/>
      <c r="E76" s="27"/>
      <c r="F76" s="27"/>
      <c r="G76" s="27"/>
      <c r="H76" s="27"/>
      <c r="I76" s="27"/>
      <c r="J76" s="27"/>
      <c r="K76" s="27"/>
      <c r="L76" s="27"/>
      <c r="M76" s="27"/>
      <c r="N76" s="27"/>
      <c r="O76" s="27"/>
      <c r="P76" s="27"/>
      <c r="Q76" s="27"/>
    </row>
    <row r="77" spans="3:17">
      <c r="C77" s="27"/>
      <c r="D77" s="27"/>
      <c r="E77" s="27"/>
      <c r="F77" s="27"/>
      <c r="G77" s="27"/>
      <c r="H77" s="27"/>
      <c r="I77" s="27"/>
      <c r="J77" s="27"/>
      <c r="K77" s="27"/>
      <c r="L77" s="27"/>
      <c r="M77" s="27"/>
      <c r="N77" s="27"/>
      <c r="O77" s="27"/>
      <c r="P77" s="27"/>
      <c r="Q77" s="27"/>
    </row>
    <row r="78" spans="3:17">
      <c r="C78" s="27"/>
      <c r="D78" s="27"/>
      <c r="E78" s="27"/>
      <c r="F78" s="27"/>
      <c r="G78" s="27"/>
      <c r="H78" s="27"/>
      <c r="I78" s="27"/>
      <c r="J78" s="27"/>
      <c r="K78" s="27"/>
      <c r="L78" s="27"/>
      <c r="M78" s="27"/>
      <c r="N78" s="27"/>
      <c r="O78" s="27"/>
      <c r="P78" s="27"/>
      <c r="Q78" s="27"/>
    </row>
    <row r="79" spans="3:17">
      <c r="C79" s="27"/>
      <c r="D79" s="27"/>
      <c r="E79" s="27"/>
      <c r="F79" s="27"/>
      <c r="G79" s="27"/>
      <c r="H79" s="27"/>
      <c r="I79" s="27"/>
      <c r="J79" s="27"/>
      <c r="K79" s="27"/>
      <c r="L79" s="27"/>
      <c r="M79" s="27"/>
      <c r="N79" s="27"/>
      <c r="O79" s="27"/>
      <c r="P79" s="27"/>
      <c r="Q79" s="27"/>
    </row>
    <row r="80" spans="3:17">
      <c r="C80" s="27"/>
      <c r="D80" s="27"/>
      <c r="E80" s="27"/>
      <c r="F80" s="27"/>
      <c r="G80" s="27"/>
      <c r="H80" s="27"/>
      <c r="I80" s="27"/>
      <c r="J80" s="27"/>
      <c r="K80" s="27"/>
      <c r="L80" s="27"/>
      <c r="M80" s="27"/>
      <c r="N80" s="27"/>
      <c r="O80" s="27"/>
      <c r="P80" s="27"/>
      <c r="Q80" s="27"/>
    </row>
    <row r="81" spans="3:17">
      <c r="C81" s="27"/>
      <c r="D81" s="27"/>
      <c r="E81" s="27"/>
      <c r="F81" s="27"/>
      <c r="G81" s="27"/>
      <c r="H81" s="27"/>
      <c r="I81" s="27"/>
      <c r="J81" s="27"/>
      <c r="K81" s="27"/>
      <c r="L81" s="27"/>
      <c r="M81" s="27"/>
      <c r="N81" s="27"/>
      <c r="O81" s="27"/>
      <c r="P81" s="27"/>
      <c r="Q81" s="27"/>
    </row>
    <row r="82" spans="3:17">
      <c r="C82" s="27"/>
      <c r="D82" s="27"/>
      <c r="E82" s="27"/>
      <c r="F82" s="27"/>
      <c r="G82" s="27"/>
      <c r="H82" s="27"/>
      <c r="I82" s="27"/>
      <c r="J82" s="27"/>
      <c r="K82" s="27"/>
      <c r="L82" s="27"/>
      <c r="M82" s="27"/>
      <c r="N82" s="27"/>
      <c r="O82" s="27"/>
      <c r="P82" s="27"/>
      <c r="Q82" s="27"/>
    </row>
    <row r="83" spans="3:17">
      <c r="C83" s="27"/>
      <c r="D83" s="27"/>
      <c r="E83" s="27"/>
      <c r="F83" s="27"/>
      <c r="G83" s="27"/>
      <c r="H83" s="27"/>
      <c r="I83" s="27"/>
      <c r="J83" s="27"/>
      <c r="K83" s="27"/>
      <c r="L83" s="27"/>
      <c r="M83" s="27"/>
      <c r="N83" s="27"/>
      <c r="O83" s="27"/>
      <c r="P83" s="27"/>
      <c r="Q83" s="27"/>
    </row>
    <row r="84" spans="3:17">
      <c r="C84" s="27"/>
      <c r="D84" s="27"/>
      <c r="E84" s="27"/>
      <c r="F84" s="27"/>
      <c r="G84" s="27"/>
      <c r="H84" s="27"/>
      <c r="I84" s="27"/>
      <c r="J84" s="27"/>
      <c r="K84" s="27"/>
      <c r="L84" s="27"/>
      <c r="M84" s="27"/>
      <c r="N84" s="27"/>
      <c r="O84" s="27"/>
      <c r="P84" s="27"/>
      <c r="Q84" s="27"/>
    </row>
    <row r="85" spans="3:17">
      <c r="C85" s="27"/>
      <c r="D85" s="27"/>
      <c r="E85" s="27"/>
      <c r="F85" s="27"/>
      <c r="G85" s="27"/>
      <c r="H85" s="27"/>
      <c r="I85" s="27"/>
      <c r="J85" s="27"/>
      <c r="K85" s="27"/>
      <c r="L85" s="27"/>
      <c r="M85" s="27"/>
      <c r="N85" s="27"/>
      <c r="O85" s="27"/>
      <c r="P85" s="27"/>
      <c r="Q85" s="27"/>
    </row>
    <row r="86" spans="3:17">
      <c r="C86" s="27"/>
      <c r="D86" s="27"/>
      <c r="E86" s="27"/>
      <c r="F86" s="27"/>
      <c r="G86" s="27"/>
      <c r="H86" s="27"/>
      <c r="I86" s="27"/>
      <c r="J86" s="27"/>
      <c r="K86" s="27"/>
      <c r="L86" s="27"/>
      <c r="M86" s="27"/>
      <c r="N86" s="27"/>
      <c r="O86" s="27"/>
      <c r="P86" s="27"/>
      <c r="Q86" s="27"/>
    </row>
    <row r="87" spans="3:17">
      <c r="C87" s="27"/>
      <c r="D87" s="27"/>
      <c r="E87" s="27"/>
      <c r="F87" s="27"/>
      <c r="G87" s="27"/>
      <c r="H87" s="27"/>
      <c r="I87" s="27"/>
      <c r="J87" s="27"/>
      <c r="K87" s="27"/>
      <c r="L87" s="27"/>
      <c r="M87" s="27"/>
      <c r="N87" s="27"/>
      <c r="O87" s="27"/>
      <c r="P87" s="27"/>
      <c r="Q87" s="27"/>
    </row>
    <row r="88" spans="3:17">
      <c r="C88" s="27"/>
      <c r="D88" s="27"/>
      <c r="E88" s="27"/>
      <c r="F88" s="27"/>
      <c r="G88" s="27"/>
      <c r="H88" s="27"/>
      <c r="I88" s="27"/>
      <c r="J88" s="27"/>
      <c r="K88" s="27"/>
      <c r="L88" s="27"/>
      <c r="M88" s="27"/>
      <c r="N88" s="27"/>
      <c r="O88" s="27"/>
      <c r="P88" s="27"/>
      <c r="Q88" s="27"/>
    </row>
    <row r="89" spans="3:17">
      <c r="C89" s="27"/>
      <c r="D89" s="27"/>
      <c r="E89" s="27"/>
      <c r="F89" s="27"/>
      <c r="G89" s="27"/>
      <c r="H89" s="27"/>
      <c r="I89" s="27"/>
      <c r="J89" s="27"/>
      <c r="K89" s="27"/>
      <c r="L89" s="27"/>
      <c r="M89" s="27"/>
      <c r="N89" s="27"/>
      <c r="O89" s="27"/>
      <c r="P89" s="27"/>
      <c r="Q89" s="27"/>
    </row>
    <row r="90" spans="3:17">
      <c r="C90" s="27"/>
      <c r="D90" s="27"/>
      <c r="E90" s="27"/>
      <c r="F90" s="27"/>
      <c r="G90" s="27"/>
      <c r="H90" s="27"/>
      <c r="I90" s="27"/>
      <c r="J90" s="27"/>
      <c r="K90" s="27"/>
      <c r="L90" s="27"/>
      <c r="M90" s="27"/>
      <c r="N90" s="27"/>
      <c r="O90" s="27"/>
      <c r="P90" s="27"/>
      <c r="Q90" s="27"/>
    </row>
    <row r="91" spans="3:17">
      <c r="C91" s="27"/>
      <c r="D91" s="27"/>
      <c r="E91" s="27"/>
      <c r="F91" s="27"/>
      <c r="G91" s="27"/>
      <c r="H91" s="27"/>
      <c r="I91" s="27"/>
      <c r="J91" s="27"/>
      <c r="K91" s="27"/>
      <c r="L91" s="27"/>
      <c r="M91" s="27"/>
      <c r="N91" s="27"/>
      <c r="O91" s="27"/>
      <c r="P91" s="27"/>
      <c r="Q91" s="27"/>
    </row>
    <row r="92" spans="3:17">
      <c r="C92" s="27"/>
      <c r="D92" s="27"/>
      <c r="E92" s="27"/>
      <c r="F92" s="27"/>
      <c r="G92" s="27"/>
      <c r="H92" s="27"/>
      <c r="I92" s="27"/>
      <c r="J92" s="27"/>
      <c r="K92" s="27"/>
      <c r="L92" s="27"/>
      <c r="M92" s="27"/>
      <c r="N92" s="27"/>
      <c r="O92" s="27"/>
      <c r="P92" s="27"/>
      <c r="Q92" s="27"/>
    </row>
    <row r="93" spans="3:17">
      <c r="C93" s="27"/>
      <c r="D93" s="27"/>
      <c r="E93" s="27"/>
      <c r="F93" s="27"/>
      <c r="G93" s="27"/>
      <c r="H93" s="27"/>
      <c r="I93" s="27"/>
      <c r="J93" s="27"/>
      <c r="K93" s="27"/>
      <c r="L93" s="27"/>
      <c r="M93" s="27"/>
      <c r="N93" s="27"/>
      <c r="O93" s="27"/>
      <c r="P93" s="27"/>
      <c r="Q93" s="27"/>
    </row>
    <row r="94" spans="3:17">
      <c r="C94" s="27"/>
      <c r="D94" s="27"/>
      <c r="E94" s="27"/>
      <c r="F94" s="27"/>
      <c r="G94" s="27"/>
      <c r="H94" s="27"/>
      <c r="I94" s="27"/>
      <c r="J94" s="27"/>
      <c r="K94" s="27"/>
      <c r="L94" s="27"/>
      <c r="M94" s="27"/>
      <c r="N94" s="27"/>
      <c r="O94" s="27"/>
      <c r="P94" s="27"/>
      <c r="Q94" s="27"/>
    </row>
    <row r="95" spans="3:17">
      <c r="C95" s="27"/>
      <c r="D95" s="27"/>
      <c r="E95" s="27"/>
      <c r="F95" s="27"/>
      <c r="G95" s="27"/>
      <c r="H95" s="27"/>
      <c r="I95" s="27"/>
      <c r="J95" s="27"/>
      <c r="K95" s="27"/>
      <c r="L95" s="27"/>
      <c r="M95" s="27"/>
      <c r="N95" s="27"/>
      <c r="O95" s="27"/>
      <c r="P95" s="27"/>
      <c r="Q95" s="27"/>
    </row>
    <row r="96" spans="3:17">
      <c r="C96" s="27"/>
      <c r="D96" s="27"/>
      <c r="E96" s="27"/>
      <c r="F96" s="27"/>
      <c r="G96" s="27"/>
      <c r="H96" s="27"/>
      <c r="I96" s="27"/>
      <c r="J96" s="27"/>
      <c r="K96" s="27"/>
      <c r="L96" s="27"/>
      <c r="M96" s="27"/>
      <c r="N96" s="27"/>
      <c r="O96" s="27"/>
      <c r="P96" s="27"/>
      <c r="Q96" s="27"/>
    </row>
    <row r="97" spans="3:17">
      <c r="C97" s="27"/>
      <c r="D97" s="27"/>
      <c r="E97" s="27"/>
      <c r="F97" s="27"/>
      <c r="G97" s="27"/>
      <c r="H97" s="27"/>
      <c r="I97" s="27"/>
      <c r="J97" s="27"/>
      <c r="K97" s="27"/>
      <c r="L97" s="27"/>
      <c r="M97" s="27"/>
      <c r="N97" s="27"/>
      <c r="O97" s="27"/>
      <c r="P97" s="27"/>
      <c r="Q97" s="27"/>
    </row>
    <row r="98" spans="3:17">
      <c r="C98" s="27"/>
      <c r="D98" s="27"/>
      <c r="E98" s="27"/>
      <c r="F98" s="27"/>
      <c r="G98" s="27"/>
      <c r="H98" s="27"/>
      <c r="I98" s="27"/>
      <c r="J98" s="27"/>
      <c r="K98" s="27"/>
      <c r="L98" s="27"/>
      <c r="M98" s="27"/>
      <c r="N98" s="27"/>
      <c r="O98" s="27"/>
      <c r="P98" s="27"/>
      <c r="Q98" s="27"/>
    </row>
    <row r="99" spans="3:17">
      <c r="C99" s="27"/>
      <c r="D99" s="27"/>
      <c r="E99" s="27"/>
      <c r="F99" s="27"/>
      <c r="G99" s="27"/>
      <c r="H99" s="27"/>
      <c r="I99" s="27"/>
      <c r="J99" s="27"/>
      <c r="K99" s="27"/>
      <c r="L99" s="27"/>
      <c r="M99" s="27"/>
      <c r="N99" s="27"/>
      <c r="O99" s="27"/>
      <c r="P99" s="27"/>
      <c r="Q99" s="27"/>
    </row>
    <row r="100" spans="3:17">
      <c r="C100" s="27"/>
      <c r="D100" s="27"/>
      <c r="E100" s="27"/>
      <c r="F100" s="27"/>
      <c r="G100" s="27"/>
      <c r="H100" s="27"/>
      <c r="I100" s="27"/>
      <c r="J100" s="27"/>
      <c r="K100" s="27"/>
      <c r="L100" s="27"/>
      <c r="M100" s="27"/>
      <c r="N100" s="27"/>
      <c r="O100" s="27"/>
      <c r="P100" s="27"/>
      <c r="Q100" s="27"/>
    </row>
    <row r="101" spans="3:17">
      <c r="C101" s="27"/>
      <c r="D101" s="27"/>
      <c r="E101" s="27"/>
      <c r="F101" s="27"/>
      <c r="G101" s="27"/>
      <c r="H101" s="27"/>
      <c r="I101" s="27"/>
      <c r="J101" s="27"/>
      <c r="K101" s="27"/>
      <c r="L101" s="27"/>
      <c r="M101" s="27"/>
      <c r="N101" s="27"/>
      <c r="O101" s="27"/>
      <c r="P101" s="27"/>
      <c r="Q101" s="27"/>
    </row>
    <row r="102" spans="3:17">
      <c r="C102" s="27"/>
      <c r="D102" s="27"/>
      <c r="E102" s="27"/>
      <c r="F102" s="27"/>
      <c r="G102" s="27"/>
      <c r="H102" s="27"/>
      <c r="I102" s="27"/>
      <c r="J102" s="27"/>
      <c r="K102" s="27"/>
      <c r="L102" s="27"/>
      <c r="M102" s="27"/>
      <c r="N102" s="27"/>
      <c r="O102" s="27"/>
      <c r="P102" s="27"/>
      <c r="Q102" s="27"/>
    </row>
    <row r="103" spans="3:17">
      <c r="C103" s="27"/>
      <c r="D103" s="27"/>
      <c r="E103" s="27"/>
      <c r="F103" s="27"/>
      <c r="G103" s="27"/>
      <c r="H103" s="27"/>
      <c r="I103" s="27"/>
      <c r="J103" s="27"/>
      <c r="K103" s="27"/>
      <c r="L103" s="27"/>
      <c r="M103" s="27"/>
      <c r="N103" s="27"/>
      <c r="O103" s="27"/>
      <c r="P103" s="27"/>
      <c r="Q103" s="27"/>
    </row>
    <row r="104" spans="3:17">
      <c r="C104" s="27"/>
      <c r="D104" s="27"/>
      <c r="E104" s="27"/>
      <c r="F104" s="27"/>
      <c r="G104" s="27"/>
      <c r="H104" s="27"/>
      <c r="I104" s="27"/>
      <c r="J104" s="27"/>
      <c r="K104" s="27"/>
      <c r="L104" s="27"/>
      <c r="M104" s="27"/>
      <c r="N104" s="27"/>
      <c r="O104" s="27"/>
      <c r="P104" s="27"/>
      <c r="Q104" s="27"/>
    </row>
    <row r="105" spans="3:17">
      <c r="C105" s="27"/>
      <c r="D105" s="27"/>
      <c r="E105" s="27"/>
      <c r="F105" s="27"/>
      <c r="G105" s="27"/>
      <c r="H105" s="27"/>
      <c r="I105" s="27"/>
      <c r="J105" s="27"/>
      <c r="K105" s="27"/>
      <c r="L105" s="27"/>
      <c r="M105" s="27"/>
      <c r="N105" s="27"/>
      <c r="O105" s="27"/>
      <c r="P105" s="27"/>
      <c r="Q105" s="27"/>
    </row>
    <row r="106" spans="3:17">
      <c r="C106" s="27"/>
      <c r="D106" s="27"/>
      <c r="E106" s="27"/>
      <c r="F106" s="27"/>
      <c r="G106" s="27"/>
      <c r="H106" s="27"/>
      <c r="I106" s="27"/>
      <c r="J106" s="27"/>
      <c r="K106" s="27"/>
      <c r="L106" s="27"/>
      <c r="M106" s="27"/>
      <c r="N106" s="27"/>
      <c r="O106" s="27"/>
      <c r="P106" s="27"/>
      <c r="Q106" s="27"/>
    </row>
    <row r="107" spans="3:17">
      <c r="C107" s="27"/>
      <c r="D107" s="27"/>
      <c r="E107" s="27"/>
      <c r="F107" s="27"/>
      <c r="G107" s="27"/>
      <c r="H107" s="27"/>
      <c r="I107" s="27"/>
      <c r="J107" s="27"/>
      <c r="K107" s="27"/>
      <c r="L107" s="27"/>
      <c r="M107" s="27"/>
      <c r="N107" s="27"/>
      <c r="O107" s="27"/>
      <c r="P107" s="27"/>
      <c r="Q107" s="27"/>
    </row>
    <row r="108" spans="3:17">
      <c r="C108" s="27"/>
      <c r="D108" s="27"/>
      <c r="E108" s="27"/>
      <c r="F108" s="27"/>
      <c r="G108" s="27"/>
      <c r="H108" s="27"/>
      <c r="I108" s="27"/>
      <c r="J108" s="27"/>
      <c r="K108" s="27"/>
      <c r="L108" s="27"/>
      <c r="M108" s="27"/>
      <c r="N108" s="27"/>
      <c r="O108" s="27"/>
      <c r="P108" s="27"/>
      <c r="Q108" s="27"/>
    </row>
    <row r="109" spans="3:17">
      <c r="C109" s="27"/>
      <c r="D109" s="27"/>
      <c r="E109" s="27"/>
      <c r="F109" s="27"/>
      <c r="G109" s="27"/>
      <c r="H109" s="27"/>
      <c r="I109" s="27"/>
      <c r="J109" s="27"/>
      <c r="K109" s="27"/>
      <c r="L109" s="27"/>
      <c r="M109" s="27"/>
      <c r="N109" s="27"/>
      <c r="O109" s="27"/>
      <c r="P109" s="27"/>
      <c r="Q109" s="27"/>
    </row>
    <row r="110" spans="3:17">
      <c r="C110" s="27"/>
      <c r="D110" s="27"/>
      <c r="E110" s="27"/>
      <c r="F110" s="27"/>
      <c r="G110" s="27"/>
      <c r="H110" s="27"/>
      <c r="I110" s="27"/>
      <c r="J110" s="27"/>
      <c r="K110" s="27"/>
      <c r="L110" s="27"/>
      <c r="M110" s="27"/>
      <c r="N110" s="27"/>
      <c r="O110" s="27"/>
      <c r="P110" s="27"/>
      <c r="Q110" s="27"/>
    </row>
    <row r="111" spans="3:17">
      <c r="C111" s="27"/>
      <c r="D111" s="27"/>
      <c r="E111" s="27"/>
      <c r="F111" s="27"/>
      <c r="G111" s="27"/>
      <c r="H111" s="27"/>
      <c r="I111" s="27"/>
      <c r="J111" s="27"/>
      <c r="K111" s="27"/>
      <c r="L111" s="27"/>
      <c r="M111" s="27"/>
      <c r="N111" s="27"/>
      <c r="O111" s="27"/>
      <c r="P111" s="27"/>
      <c r="Q111" s="27"/>
    </row>
    <row r="112" spans="3:17">
      <c r="C112" s="27"/>
      <c r="D112" s="27"/>
      <c r="E112" s="27"/>
      <c r="F112" s="27"/>
      <c r="G112" s="27"/>
      <c r="H112" s="27"/>
      <c r="I112" s="27"/>
      <c r="J112" s="27"/>
      <c r="K112" s="27"/>
      <c r="L112" s="27"/>
      <c r="M112" s="27"/>
      <c r="N112" s="27"/>
      <c r="O112" s="27"/>
      <c r="P112" s="27"/>
      <c r="Q112" s="27"/>
    </row>
    <row r="113" spans="3:17">
      <c r="C113" s="27"/>
      <c r="D113" s="27"/>
      <c r="E113" s="27"/>
      <c r="F113" s="27"/>
      <c r="G113" s="27"/>
      <c r="H113" s="27"/>
      <c r="I113" s="27"/>
      <c r="J113" s="27"/>
      <c r="K113" s="27"/>
      <c r="L113" s="27"/>
      <c r="M113" s="27"/>
      <c r="N113" s="27"/>
      <c r="O113" s="27"/>
      <c r="P113" s="27"/>
      <c r="Q113" s="27"/>
    </row>
    <row r="114" spans="3:17">
      <c r="C114" s="27"/>
      <c r="D114" s="27"/>
      <c r="E114" s="27"/>
      <c r="F114" s="27"/>
      <c r="G114" s="27"/>
      <c r="H114" s="27"/>
      <c r="I114" s="27"/>
      <c r="J114" s="27"/>
      <c r="K114" s="27"/>
      <c r="L114" s="27"/>
      <c r="M114" s="27"/>
      <c r="N114" s="27"/>
      <c r="O114" s="27"/>
      <c r="P114" s="27"/>
      <c r="Q114" s="27"/>
    </row>
    <row r="115" spans="3:17">
      <c r="C115" s="27"/>
      <c r="D115" s="27"/>
      <c r="E115" s="27"/>
      <c r="F115" s="27"/>
      <c r="G115" s="27"/>
      <c r="H115" s="27"/>
      <c r="I115" s="27"/>
      <c r="J115" s="27"/>
      <c r="K115" s="27"/>
      <c r="L115" s="27"/>
      <c r="M115" s="27"/>
      <c r="N115" s="27"/>
      <c r="O115" s="27"/>
      <c r="P115" s="27"/>
      <c r="Q115" s="27"/>
    </row>
    <row r="116" spans="3:17">
      <c r="C116" s="27"/>
      <c r="D116" s="27"/>
      <c r="E116" s="27"/>
      <c r="F116" s="27"/>
      <c r="G116" s="27"/>
      <c r="H116" s="27"/>
      <c r="I116" s="27"/>
      <c r="J116" s="27"/>
      <c r="K116" s="27"/>
      <c r="L116" s="27"/>
      <c r="M116" s="27"/>
      <c r="N116" s="27"/>
      <c r="O116" s="27"/>
      <c r="P116" s="27"/>
      <c r="Q116" s="27"/>
    </row>
    <row r="117" spans="3:17">
      <c r="C117" s="27"/>
      <c r="D117" s="27"/>
      <c r="E117" s="27"/>
      <c r="F117" s="27"/>
      <c r="G117" s="27"/>
      <c r="H117" s="27"/>
      <c r="I117" s="27"/>
      <c r="J117" s="27"/>
      <c r="K117" s="27"/>
      <c r="L117" s="27"/>
      <c r="M117" s="27"/>
      <c r="N117" s="27"/>
      <c r="O117" s="27"/>
      <c r="P117" s="27"/>
      <c r="Q117" s="27"/>
    </row>
    <row r="118" spans="3:17">
      <c r="C118" s="27"/>
      <c r="D118" s="27"/>
      <c r="E118" s="27"/>
      <c r="F118" s="27"/>
      <c r="G118" s="27"/>
      <c r="H118" s="27"/>
      <c r="I118" s="27"/>
      <c r="J118" s="27"/>
      <c r="K118" s="27"/>
      <c r="L118" s="27"/>
      <c r="M118" s="27"/>
      <c r="N118" s="27"/>
      <c r="O118" s="27"/>
      <c r="P118" s="27"/>
      <c r="Q118" s="27"/>
    </row>
    <row r="119" spans="3:17">
      <c r="C119" s="27"/>
      <c r="D119" s="27"/>
      <c r="E119" s="27"/>
      <c r="F119" s="27"/>
      <c r="G119" s="27"/>
      <c r="H119" s="27"/>
      <c r="I119" s="27"/>
      <c r="J119" s="27"/>
      <c r="K119" s="27"/>
      <c r="L119" s="27"/>
      <c r="M119" s="27"/>
      <c r="N119" s="27"/>
      <c r="O119" s="27"/>
      <c r="P119" s="27"/>
      <c r="Q119" s="27"/>
    </row>
    <row r="120" spans="3:17">
      <c r="C120" s="27"/>
      <c r="D120" s="27"/>
      <c r="E120" s="27"/>
      <c r="F120" s="27"/>
      <c r="G120" s="27"/>
      <c r="H120" s="27"/>
      <c r="I120" s="27"/>
      <c r="J120" s="27"/>
      <c r="K120" s="27"/>
      <c r="L120" s="27"/>
      <c r="M120" s="27"/>
      <c r="N120" s="27"/>
      <c r="O120" s="27"/>
      <c r="P120" s="27"/>
      <c r="Q120" s="27"/>
    </row>
    <row r="121" spans="3:17">
      <c r="C121" s="27"/>
      <c r="D121" s="27"/>
      <c r="E121" s="27"/>
      <c r="F121" s="27"/>
      <c r="G121" s="27"/>
      <c r="H121" s="27"/>
      <c r="I121" s="27"/>
      <c r="J121" s="27"/>
      <c r="K121" s="27"/>
      <c r="L121" s="27"/>
      <c r="M121" s="27"/>
      <c r="N121" s="27"/>
      <c r="O121" s="27"/>
      <c r="P121" s="27"/>
      <c r="Q121" s="27"/>
    </row>
    <row r="122" spans="3:17">
      <c r="C122" s="27"/>
      <c r="D122" s="27"/>
      <c r="E122" s="27"/>
      <c r="F122" s="27"/>
      <c r="G122" s="27"/>
      <c r="H122" s="27"/>
      <c r="I122" s="27"/>
      <c r="J122" s="27"/>
      <c r="K122" s="27"/>
      <c r="L122" s="27"/>
      <c r="M122" s="27"/>
      <c r="N122" s="27"/>
      <c r="O122" s="27"/>
      <c r="P122" s="27"/>
      <c r="Q122" s="27"/>
    </row>
    <row r="123" spans="3:17">
      <c r="C123" s="27"/>
      <c r="D123" s="27"/>
      <c r="E123" s="27"/>
      <c r="F123" s="27"/>
      <c r="G123" s="27"/>
      <c r="H123" s="27"/>
      <c r="I123" s="27"/>
      <c r="J123" s="27"/>
      <c r="K123" s="27"/>
      <c r="L123" s="27"/>
      <c r="M123" s="27"/>
      <c r="N123" s="27"/>
      <c r="O123" s="27"/>
      <c r="P123" s="27"/>
      <c r="Q123" s="27"/>
    </row>
    <row r="124" spans="3:17">
      <c r="C124" s="27"/>
      <c r="D124" s="27"/>
      <c r="E124" s="27"/>
      <c r="F124" s="27"/>
      <c r="G124" s="27"/>
      <c r="H124" s="27"/>
      <c r="I124" s="27"/>
      <c r="J124" s="27"/>
      <c r="K124" s="27"/>
      <c r="L124" s="27"/>
      <c r="M124" s="27"/>
      <c r="N124" s="27"/>
      <c r="O124" s="27"/>
      <c r="P124" s="27"/>
      <c r="Q124" s="27"/>
    </row>
    <row r="125" spans="3:17">
      <c r="C125" s="27"/>
      <c r="D125" s="27"/>
      <c r="E125" s="27"/>
      <c r="F125" s="27"/>
      <c r="G125" s="27"/>
      <c r="H125" s="27"/>
      <c r="I125" s="27"/>
      <c r="J125" s="27"/>
      <c r="K125" s="27"/>
      <c r="L125" s="27"/>
      <c r="M125" s="27"/>
      <c r="N125" s="27"/>
      <c r="O125" s="27"/>
      <c r="P125" s="27"/>
      <c r="Q125" s="27"/>
    </row>
    <row r="126" spans="3:17">
      <c r="C126" s="27"/>
      <c r="D126" s="27"/>
      <c r="E126" s="27"/>
      <c r="F126" s="27"/>
      <c r="G126" s="27"/>
      <c r="H126" s="27"/>
      <c r="I126" s="27"/>
      <c r="J126" s="27"/>
      <c r="K126" s="27"/>
      <c r="L126" s="27"/>
      <c r="M126" s="27"/>
      <c r="N126" s="27"/>
      <c r="O126" s="27"/>
      <c r="P126" s="27"/>
      <c r="Q126" s="27"/>
    </row>
    <row r="127" spans="3:17">
      <c r="C127" s="27"/>
      <c r="D127" s="27"/>
      <c r="E127" s="27"/>
      <c r="F127" s="27"/>
      <c r="G127" s="27"/>
      <c r="H127" s="27"/>
      <c r="I127" s="27"/>
      <c r="J127" s="27"/>
      <c r="K127" s="27"/>
      <c r="L127" s="27"/>
      <c r="M127" s="27"/>
      <c r="N127" s="27"/>
      <c r="O127" s="27"/>
      <c r="P127" s="27"/>
      <c r="Q127" s="27"/>
    </row>
    <row r="128" spans="3:17">
      <c r="C128" s="27"/>
      <c r="D128" s="27"/>
      <c r="E128" s="27"/>
      <c r="F128" s="27"/>
      <c r="G128" s="27"/>
      <c r="H128" s="27"/>
      <c r="I128" s="27"/>
      <c r="J128" s="27"/>
      <c r="K128" s="27"/>
      <c r="L128" s="27"/>
      <c r="M128" s="27"/>
      <c r="N128" s="27"/>
      <c r="O128" s="27"/>
      <c r="P128" s="27"/>
      <c r="Q128" s="27"/>
    </row>
    <row r="129" spans="3:17">
      <c r="C129" s="27"/>
      <c r="D129" s="27"/>
      <c r="E129" s="27"/>
      <c r="F129" s="27"/>
      <c r="G129" s="27"/>
      <c r="H129" s="27"/>
      <c r="I129" s="27"/>
      <c r="J129" s="27"/>
      <c r="K129" s="27"/>
      <c r="L129" s="27"/>
      <c r="M129" s="27"/>
      <c r="N129" s="27"/>
      <c r="O129" s="27"/>
      <c r="P129" s="27"/>
      <c r="Q129" s="27"/>
    </row>
    <row r="130" spans="3:17">
      <c r="C130" s="27"/>
      <c r="D130" s="27"/>
      <c r="E130" s="27"/>
      <c r="F130" s="27"/>
      <c r="G130" s="27"/>
      <c r="H130" s="27"/>
      <c r="I130" s="27"/>
      <c r="J130" s="27"/>
      <c r="K130" s="27"/>
      <c r="L130" s="27"/>
      <c r="M130" s="27"/>
      <c r="N130" s="27"/>
      <c r="O130" s="27"/>
      <c r="P130" s="27"/>
      <c r="Q130" s="27"/>
    </row>
    <row r="131" spans="3:17">
      <c r="C131" s="27"/>
      <c r="D131" s="27"/>
      <c r="E131" s="27"/>
      <c r="F131" s="27"/>
      <c r="G131" s="27"/>
      <c r="H131" s="27"/>
      <c r="I131" s="27"/>
      <c r="J131" s="27"/>
      <c r="K131" s="27"/>
      <c r="L131" s="27"/>
      <c r="M131" s="27"/>
      <c r="N131" s="27"/>
      <c r="O131" s="27"/>
      <c r="P131" s="27"/>
      <c r="Q131" s="27"/>
    </row>
    <row r="132" spans="3:17">
      <c r="C132" s="27"/>
      <c r="D132" s="27"/>
      <c r="E132" s="27"/>
      <c r="F132" s="27"/>
      <c r="G132" s="27"/>
      <c r="H132" s="27"/>
      <c r="I132" s="27"/>
      <c r="J132" s="27"/>
      <c r="K132" s="27"/>
      <c r="L132" s="27"/>
      <c r="M132" s="27"/>
      <c r="N132" s="27"/>
      <c r="O132" s="27"/>
      <c r="P132" s="27"/>
      <c r="Q132" s="27"/>
    </row>
    <row r="133" spans="3:17">
      <c r="C133" s="27"/>
      <c r="D133" s="27"/>
      <c r="E133" s="27"/>
      <c r="F133" s="27"/>
      <c r="G133" s="27"/>
      <c r="H133" s="27"/>
      <c r="I133" s="27"/>
      <c r="J133" s="27"/>
      <c r="K133" s="27"/>
      <c r="L133" s="27"/>
      <c r="M133" s="27"/>
      <c r="N133" s="27"/>
      <c r="O133" s="27"/>
      <c r="P133" s="27"/>
      <c r="Q133" s="27"/>
    </row>
    <row r="134" spans="3:17">
      <c r="C134" s="27"/>
      <c r="D134" s="27"/>
      <c r="E134" s="27"/>
      <c r="F134" s="27"/>
      <c r="G134" s="27"/>
      <c r="H134" s="27"/>
      <c r="I134" s="27"/>
      <c r="J134" s="27"/>
      <c r="K134" s="27"/>
      <c r="L134" s="27"/>
      <c r="M134" s="27"/>
      <c r="N134" s="27"/>
      <c r="O134" s="27"/>
      <c r="P134" s="27"/>
      <c r="Q134" s="27"/>
    </row>
    <row r="135" spans="3:17">
      <c r="C135" s="27"/>
      <c r="D135" s="27"/>
      <c r="E135" s="27"/>
      <c r="F135" s="27"/>
      <c r="G135" s="27"/>
      <c r="H135" s="27"/>
      <c r="I135" s="27"/>
      <c r="J135" s="27"/>
      <c r="K135" s="27"/>
      <c r="L135" s="27"/>
      <c r="M135" s="27"/>
      <c r="N135" s="27"/>
      <c r="O135" s="27"/>
      <c r="P135" s="27"/>
      <c r="Q135" s="27"/>
    </row>
    <row r="136" spans="3:17">
      <c r="C136" s="27"/>
      <c r="D136" s="27"/>
      <c r="E136" s="27"/>
      <c r="F136" s="27"/>
      <c r="G136" s="27"/>
      <c r="H136" s="27"/>
      <c r="I136" s="27"/>
      <c r="J136" s="27"/>
      <c r="K136" s="27"/>
      <c r="L136" s="27"/>
      <c r="M136" s="27"/>
      <c r="N136" s="27"/>
      <c r="O136" s="27"/>
      <c r="P136" s="27"/>
      <c r="Q136" s="27"/>
    </row>
    <row r="137" spans="3:17">
      <c r="C137" s="27"/>
      <c r="D137" s="27"/>
      <c r="E137" s="27"/>
      <c r="F137" s="27"/>
      <c r="G137" s="27"/>
      <c r="H137" s="27"/>
      <c r="I137" s="27"/>
      <c r="J137" s="27"/>
      <c r="K137" s="27"/>
      <c r="L137" s="27"/>
      <c r="M137" s="27"/>
      <c r="N137" s="27"/>
      <c r="O137" s="27"/>
      <c r="P137" s="27"/>
      <c r="Q137" s="27"/>
    </row>
    <row r="138" spans="3:17">
      <c r="C138" s="27"/>
      <c r="D138" s="27"/>
      <c r="E138" s="27"/>
      <c r="F138" s="27"/>
      <c r="G138" s="27"/>
      <c r="H138" s="27"/>
      <c r="I138" s="27"/>
      <c r="J138" s="27"/>
      <c r="K138" s="27"/>
      <c r="L138" s="27"/>
      <c r="M138" s="27"/>
      <c r="N138" s="27"/>
      <c r="O138" s="27"/>
      <c r="P138" s="27"/>
      <c r="Q138" s="27"/>
    </row>
    <row r="139" spans="3:17">
      <c r="C139" s="27"/>
      <c r="D139" s="27"/>
      <c r="E139" s="27"/>
      <c r="F139" s="27"/>
      <c r="G139" s="27"/>
      <c r="H139" s="27"/>
      <c r="I139" s="27"/>
      <c r="J139" s="27"/>
      <c r="K139" s="27"/>
      <c r="L139" s="27"/>
      <c r="M139" s="27"/>
      <c r="N139" s="27"/>
      <c r="O139" s="27"/>
      <c r="P139" s="27"/>
      <c r="Q139" s="27"/>
    </row>
    <row r="140" spans="3:17">
      <c r="C140" s="27"/>
      <c r="D140" s="27"/>
      <c r="E140" s="27"/>
      <c r="F140" s="27"/>
      <c r="G140" s="27"/>
      <c r="H140" s="27"/>
      <c r="I140" s="27"/>
      <c r="J140" s="27"/>
      <c r="K140" s="27"/>
      <c r="L140" s="27"/>
      <c r="M140" s="27"/>
      <c r="N140" s="27"/>
      <c r="O140" s="27"/>
      <c r="P140" s="27"/>
      <c r="Q140" s="27"/>
    </row>
    <row r="141" spans="3:17">
      <c r="C141" s="27"/>
      <c r="D141" s="27"/>
      <c r="E141" s="27"/>
      <c r="F141" s="27"/>
      <c r="G141" s="27"/>
      <c r="H141" s="27"/>
      <c r="I141" s="27"/>
      <c r="J141" s="27"/>
      <c r="K141" s="27"/>
      <c r="L141" s="27"/>
      <c r="M141" s="27"/>
      <c r="N141" s="27"/>
      <c r="O141" s="27"/>
      <c r="P141" s="27"/>
      <c r="Q141" s="27"/>
    </row>
    <row r="142" spans="3:17">
      <c r="C142" s="27"/>
      <c r="D142" s="27"/>
      <c r="E142" s="27"/>
      <c r="F142" s="27"/>
      <c r="G142" s="27"/>
      <c r="H142" s="27"/>
      <c r="I142" s="27"/>
      <c r="J142" s="27"/>
      <c r="K142" s="27"/>
      <c r="L142" s="27"/>
      <c r="M142" s="27"/>
      <c r="N142" s="27"/>
      <c r="O142" s="27"/>
      <c r="P142" s="27"/>
      <c r="Q142" s="27"/>
    </row>
    <row r="143" spans="3:17">
      <c r="C143" s="27"/>
      <c r="D143" s="27"/>
      <c r="E143" s="27"/>
      <c r="F143" s="27"/>
      <c r="G143" s="27"/>
      <c r="H143" s="27"/>
      <c r="I143" s="27"/>
      <c r="J143" s="27"/>
      <c r="K143" s="27"/>
      <c r="L143" s="27"/>
      <c r="M143" s="27"/>
      <c r="N143" s="27"/>
      <c r="O143" s="27"/>
      <c r="P143" s="27"/>
      <c r="Q143" s="27"/>
    </row>
    <row r="144" spans="3:17">
      <c r="C144" s="27"/>
      <c r="D144" s="27"/>
      <c r="E144" s="27"/>
      <c r="F144" s="27"/>
      <c r="G144" s="27"/>
      <c r="H144" s="27"/>
      <c r="I144" s="27"/>
      <c r="J144" s="27"/>
      <c r="K144" s="27"/>
      <c r="L144" s="27"/>
      <c r="M144" s="27"/>
      <c r="N144" s="27"/>
      <c r="O144" s="27"/>
      <c r="P144" s="27"/>
      <c r="Q144" s="27"/>
    </row>
    <row r="145" spans="3:17">
      <c r="C145" s="27"/>
      <c r="D145" s="27"/>
      <c r="E145" s="27"/>
      <c r="F145" s="27"/>
      <c r="G145" s="27"/>
      <c r="H145" s="27"/>
      <c r="I145" s="27"/>
      <c r="J145" s="27"/>
      <c r="K145" s="27"/>
      <c r="L145" s="27"/>
      <c r="M145" s="27"/>
      <c r="N145" s="27"/>
      <c r="O145" s="27"/>
      <c r="P145" s="27"/>
      <c r="Q145" s="27"/>
    </row>
    <row r="146" spans="3:17">
      <c r="C146" s="27"/>
      <c r="D146" s="27"/>
      <c r="E146" s="27"/>
      <c r="F146" s="27"/>
      <c r="G146" s="27"/>
      <c r="H146" s="27"/>
      <c r="I146" s="27"/>
      <c r="J146" s="27"/>
      <c r="K146" s="27"/>
      <c r="L146" s="27"/>
      <c r="M146" s="27"/>
      <c r="N146" s="27"/>
      <c r="O146" s="27"/>
      <c r="P146" s="27"/>
      <c r="Q146" s="27"/>
    </row>
    <row r="147" spans="3:17">
      <c r="C147" s="27"/>
      <c r="D147" s="27"/>
      <c r="E147" s="27"/>
      <c r="F147" s="27"/>
      <c r="G147" s="27"/>
      <c r="H147" s="27"/>
      <c r="I147" s="27"/>
      <c r="J147" s="27"/>
      <c r="K147" s="27"/>
      <c r="L147" s="27"/>
      <c r="M147" s="27"/>
      <c r="N147" s="27"/>
      <c r="O147" s="27"/>
      <c r="P147" s="27"/>
      <c r="Q147" s="27"/>
    </row>
    <row r="148" spans="3:17">
      <c r="C148" s="27"/>
      <c r="D148" s="27"/>
      <c r="E148" s="27"/>
      <c r="F148" s="27"/>
      <c r="G148" s="27"/>
      <c r="H148" s="27"/>
      <c r="I148" s="27"/>
      <c r="J148" s="27"/>
      <c r="K148" s="27"/>
      <c r="L148" s="27"/>
      <c r="M148" s="27"/>
      <c r="N148" s="27"/>
      <c r="O148" s="27"/>
      <c r="P148" s="27"/>
      <c r="Q148" s="27"/>
    </row>
    <row r="149" spans="3:17">
      <c r="C149" s="27"/>
      <c r="D149" s="27"/>
      <c r="E149" s="27"/>
      <c r="F149" s="27"/>
      <c r="G149" s="27"/>
      <c r="H149" s="27"/>
      <c r="I149" s="27"/>
      <c r="J149" s="27"/>
      <c r="K149" s="27"/>
      <c r="L149" s="27"/>
      <c r="M149" s="27"/>
      <c r="N149" s="27"/>
      <c r="O149" s="27"/>
      <c r="P149" s="27"/>
      <c r="Q149" s="27"/>
    </row>
    <row r="150" spans="3:17">
      <c r="C150" s="27"/>
      <c r="D150" s="27"/>
      <c r="E150" s="27"/>
      <c r="F150" s="27"/>
      <c r="G150" s="27"/>
      <c r="H150" s="27"/>
      <c r="I150" s="27"/>
      <c r="J150" s="27"/>
      <c r="K150" s="27"/>
      <c r="L150" s="27"/>
      <c r="M150" s="27"/>
      <c r="N150" s="27"/>
      <c r="O150" s="27"/>
      <c r="P150" s="27"/>
      <c r="Q150" s="27"/>
    </row>
    <row r="151" spans="3:17">
      <c r="C151" s="27"/>
      <c r="D151" s="27"/>
      <c r="E151" s="27"/>
      <c r="F151" s="27"/>
      <c r="G151" s="27"/>
      <c r="H151" s="27"/>
      <c r="I151" s="27"/>
      <c r="J151" s="27"/>
      <c r="K151" s="27"/>
      <c r="L151" s="27"/>
      <c r="M151" s="27"/>
      <c r="N151" s="27"/>
      <c r="O151" s="27"/>
      <c r="P151" s="27"/>
      <c r="Q151" s="27"/>
    </row>
    <row r="152" spans="3:17">
      <c r="C152" s="27"/>
      <c r="D152" s="27"/>
      <c r="E152" s="27"/>
      <c r="F152" s="27"/>
      <c r="G152" s="27"/>
      <c r="H152" s="27"/>
      <c r="I152" s="27"/>
      <c r="J152" s="27"/>
      <c r="K152" s="27"/>
      <c r="L152" s="27"/>
      <c r="M152" s="27"/>
      <c r="N152" s="27"/>
      <c r="O152" s="27"/>
      <c r="P152" s="27"/>
      <c r="Q152" s="27"/>
    </row>
    <row r="153" spans="3:17">
      <c r="C153" s="27"/>
      <c r="D153" s="27"/>
      <c r="E153" s="27"/>
      <c r="F153" s="27"/>
      <c r="G153" s="27"/>
      <c r="H153" s="27"/>
      <c r="I153" s="27"/>
      <c r="J153" s="27"/>
      <c r="K153" s="27"/>
      <c r="L153" s="27"/>
      <c r="M153" s="27"/>
      <c r="N153" s="27"/>
      <c r="O153" s="27"/>
      <c r="P153" s="27"/>
      <c r="Q153" s="27"/>
    </row>
    <row r="154" spans="3:17">
      <c r="C154" s="27"/>
      <c r="D154" s="27"/>
      <c r="E154" s="27"/>
      <c r="F154" s="27"/>
      <c r="G154" s="27"/>
      <c r="H154" s="27"/>
      <c r="I154" s="27"/>
      <c r="J154" s="27"/>
      <c r="K154" s="27"/>
      <c r="L154" s="27"/>
      <c r="M154" s="27"/>
      <c r="N154" s="27"/>
      <c r="O154" s="27"/>
      <c r="P154" s="27"/>
      <c r="Q154" s="27"/>
    </row>
    <row r="155" spans="3:17">
      <c r="C155" s="27"/>
      <c r="D155" s="27"/>
      <c r="E155" s="27"/>
      <c r="F155" s="27"/>
      <c r="G155" s="27"/>
      <c r="H155" s="27"/>
      <c r="I155" s="27"/>
      <c r="J155" s="27"/>
      <c r="K155" s="27"/>
      <c r="L155" s="27"/>
      <c r="M155" s="27"/>
      <c r="N155" s="27"/>
      <c r="O155" s="27"/>
      <c r="P155" s="27"/>
      <c r="Q155" s="27"/>
    </row>
    <row r="156" spans="3:17">
      <c r="C156" s="27"/>
      <c r="D156" s="27"/>
      <c r="E156" s="27"/>
      <c r="F156" s="27"/>
      <c r="G156" s="27"/>
      <c r="H156" s="27"/>
      <c r="I156" s="27"/>
      <c r="J156" s="27"/>
      <c r="K156" s="27"/>
      <c r="L156" s="27"/>
      <c r="M156" s="27"/>
      <c r="N156" s="27"/>
      <c r="O156" s="27"/>
      <c r="P156" s="27"/>
      <c r="Q156" s="27"/>
    </row>
    <row r="157" spans="3:17">
      <c r="C157" s="27"/>
      <c r="D157" s="27"/>
      <c r="E157" s="27"/>
      <c r="F157" s="27"/>
      <c r="G157" s="27"/>
      <c r="H157" s="27"/>
      <c r="I157" s="27"/>
      <c r="J157" s="27"/>
      <c r="K157" s="27"/>
      <c r="L157" s="27"/>
      <c r="M157" s="27"/>
      <c r="N157" s="27"/>
      <c r="O157" s="27"/>
      <c r="P157" s="27"/>
      <c r="Q157" s="27"/>
    </row>
    <row r="158" spans="3:17">
      <c r="C158" s="27"/>
      <c r="D158" s="27"/>
      <c r="E158" s="27"/>
      <c r="F158" s="27"/>
      <c r="G158" s="27"/>
      <c r="H158" s="27"/>
      <c r="I158" s="27"/>
      <c r="J158" s="27"/>
      <c r="K158" s="27"/>
      <c r="L158" s="27"/>
      <c r="M158" s="27"/>
      <c r="N158" s="27"/>
      <c r="O158" s="27"/>
      <c r="P158" s="27"/>
      <c r="Q158" s="27"/>
    </row>
    <row r="159" spans="3:17">
      <c r="C159" s="27"/>
      <c r="D159" s="27"/>
      <c r="E159" s="27"/>
      <c r="F159" s="27"/>
      <c r="G159" s="27"/>
      <c r="H159" s="27"/>
      <c r="I159" s="27"/>
      <c r="J159" s="27"/>
      <c r="K159" s="27"/>
      <c r="L159" s="27"/>
      <c r="M159" s="27"/>
      <c r="N159" s="27"/>
      <c r="O159" s="27"/>
      <c r="P159" s="27"/>
      <c r="Q159" s="27"/>
    </row>
    <row r="160" spans="3:17">
      <c r="C160" s="27"/>
      <c r="D160" s="27"/>
      <c r="E160" s="27"/>
      <c r="F160" s="27"/>
      <c r="G160" s="27"/>
      <c r="H160" s="27"/>
      <c r="I160" s="27"/>
      <c r="J160" s="27"/>
      <c r="K160" s="27"/>
      <c r="L160" s="27"/>
      <c r="M160" s="27"/>
      <c r="N160" s="27"/>
      <c r="O160" s="27"/>
      <c r="P160" s="27"/>
      <c r="Q160" s="27"/>
    </row>
    <row r="161" spans="3:17">
      <c r="C161" s="27"/>
      <c r="D161" s="27"/>
      <c r="E161" s="27"/>
      <c r="F161" s="27"/>
      <c r="G161" s="27"/>
      <c r="H161" s="27"/>
      <c r="I161" s="27"/>
      <c r="J161" s="27"/>
      <c r="K161" s="27"/>
      <c r="L161" s="27"/>
      <c r="M161" s="27"/>
      <c r="N161" s="27"/>
      <c r="O161" s="27"/>
      <c r="P161" s="27"/>
      <c r="Q161" s="27"/>
    </row>
    <row r="162" spans="3:17">
      <c r="C162" s="27"/>
      <c r="D162" s="27"/>
      <c r="E162" s="27"/>
      <c r="F162" s="27"/>
      <c r="G162" s="27"/>
      <c r="H162" s="27"/>
      <c r="I162" s="27"/>
      <c r="J162" s="27"/>
      <c r="K162" s="27"/>
      <c r="L162" s="27"/>
      <c r="M162" s="27"/>
      <c r="N162" s="27"/>
      <c r="O162" s="27"/>
      <c r="P162" s="27"/>
      <c r="Q162" s="27"/>
    </row>
    <row r="163" spans="3:17">
      <c r="C163" s="27"/>
      <c r="D163" s="27"/>
      <c r="E163" s="27"/>
      <c r="F163" s="27"/>
      <c r="G163" s="27"/>
      <c r="H163" s="27"/>
      <c r="I163" s="27"/>
      <c r="J163" s="27"/>
      <c r="K163" s="27"/>
      <c r="L163" s="27"/>
      <c r="M163" s="27"/>
      <c r="N163" s="27"/>
      <c r="O163" s="27"/>
      <c r="P163" s="27"/>
      <c r="Q163" s="27"/>
    </row>
    <row r="164" spans="3:17">
      <c r="C164" s="27"/>
      <c r="D164" s="27"/>
      <c r="E164" s="27"/>
      <c r="F164" s="27"/>
      <c r="G164" s="27"/>
      <c r="H164" s="27"/>
      <c r="I164" s="27"/>
      <c r="J164" s="27"/>
      <c r="K164" s="27"/>
      <c r="L164" s="27"/>
      <c r="M164" s="27"/>
      <c r="N164" s="27"/>
      <c r="O164" s="27"/>
      <c r="P164" s="27"/>
      <c r="Q164" s="27"/>
    </row>
    <row r="165" spans="3:17">
      <c r="C165" s="27"/>
      <c r="D165" s="27"/>
      <c r="E165" s="27"/>
      <c r="F165" s="27"/>
      <c r="G165" s="27"/>
      <c r="H165" s="27"/>
      <c r="I165" s="27"/>
      <c r="J165" s="27"/>
      <c r="K165" s="27"/>
      <c r="L165" s="27"/>
      <c r="M165" s="27"/>
      <c r="N165" s="27"/>
      <c r="O165" s="27"/>
      <c r="P165" s="27"/>
      <c r="Q165" s="27"/>
    </row>
    <row r="166" spans="3:17">
      <c r="C166" s="27"/>
      <c r="D166" s="27"/>
      <c r="E166" s="27"/>
      <c r="F166" s="27"/>
      <c r="G166" s="27"/>
      <c r="H166" s="27"/>
      <c r="I166" s="27"/>
      <c r="J166" s="27"/>
      <c r="K166" s="27"/>
      <c r="L166" s="27"/>
      <c r="M166" s="27"/>
      <c r="N166" s="27"/>
      <c r="O166" s="27"/>
      <c r="P166" s="27"/>
      <c r="Q166" s="27"/>
    </row>
    <row r="167" spans="3:17">
      <c r="C167" s="27"/>
      <c r="D167" s="27"/>
      <c r="E167" s="27"/>
      <c r="F167" s="27"/>
      <c r="G167" s="27"/>
      <c r="H167" s="27"/>
      <c r="I167" s="27"/>
      <c r="J167" s="27"/>
      <c r="K167" s="27"/>
      <c r="L167" s="27"/>
      <c r="M167" s="27"/>
      <c r="N167" s="27"/>
      <c r="O167" s="27"/>
      <c r="P167" s="27"/>
      <c r="Q167" s="27"/>
    </row>
    <row r="168" spans="3:17">
      <c r="C168" s="27"/>
      <c r="D168" s="27"/>
      <c r="E168" s="27"/>
      <c r="F168" s="27"/>
      <c r="G168" s="27"/>
      <c r="H168" s="27"/>
      <c r="I168" s="27"/>
      <c r="J168" s="27"/>
      <c r="K168" s="27"/>
      <c r="L168" s="27"/>
      <c r="M168" s="27"/>
      <c r="N168" s="27"/>
      <c r="O168" s="27"/>
      <c r="P168" s="27"/>
      <c r="Q168" s="27"/>
    </row>
    <row r="169" spans="3:17">
      <c r="C169" s="27"/>
      <c r="D169" s="27"/>
      <c r="E169" s="27"/>
      <c r="F169" s="27"/>
      <c r="G169" s="27"/>
      <c r="H169" s="27"/>
      <c r="I169" s="27"/>
      <c r="J169" s="27"/>
      <c r="K169" s="27"/>
      <c r="L169" s="27"/>
      <c r="M169" s="27"/>
      <c r="N169" s="27"/>
      <c r="O169" s="27"/>
      <c r="P169" s="27"/>
      <c r="Q169" s="27"/>
    </row>
    <row r="170" spans="3:17">
      <c r="C170" s="27"/>
      <c r="D170" s="27"/>
      <c r="E170" s="27"/>
      <c r="F170" s="27"/>
      <c r="G170" s="27"/>
      <c r="H170" s="27"/>
      <c r="I170" s="27"/>
      <c r="J170" s="27"/>
      <c r="K170" s="27"/>
      <c r="L170" s="27"/>
      <c r="M170" s="27"/>
      <c r="N170" s="27"/>
      <c r="O170" s="27"/>
      <c r="P170" s="27"/>
      <c r="Q170" s="27"/>
    </row>
    <row r="171" spans="3:17">
      <c r="C171" s="27"/>
      <c r="D171" s="27"/>
      <c r="E171" s="27"/>
      <c r="F171" s="27"/>
      <c r="G171" s="27"/>
      <c r="H171" s="27"/>
      <c r="I171" s="27"/>
      <c r="J171" s="27"/>
      <c r="K171" s="27"/>
      <c r="L171" s="27"/>
      <c r="M171" s="27"/>
      <c r="N171" s="27"/>
      <c r="O171" s="27"/>
      <c r="P171" s="27"/>
      <c r="Q171" s="27"/>
    </row>
    <row r="172" spans="3:17">
      <c r="C172" s="27"/>
      <c r="D172" s="27"/>
      <c r="E172" s="27"/>
      <c r="F172" s="27"/>
      <c r="G172" s="27"/>
      <c r="H172" s="27"/>
      <c r="I172" s="27"/>
      <c r="J172" s="27"/>
      <c r="K172" s="27"/>
      <c r="L172" s="27"/>
      <c r="M172" s="27"/>
      <c r="N172" s="27"/>
      <c r="O172" s="27"/>
      <c r="P172" s="27"/>
      <c r="Q172" s="27"/>
    </row>
    <row r="173" spans="3:17">
      <c r="C173" s="27"/>
      <c r="D173" s="27"/>
      <c r="E173" s="27"/>
      <c r="F173" s="27"/>
      <c r="G173" s="27"/>
      <c r="H173" s="27"/>
      <c r="I173" s="27"/>
      <c r="J173" s="27"/>
      <c r="K173" s="27"/>
      <c r="L173" s="27"/>
      <c r="M173" s="27"/>
      <c r="N173" s="27"/>
      <c r="O173" s="27"/>
      <c r="P173" s="27"/>
      <c r="Q173" s="27"/>
    </row>
    <row r="174" spans="3:17">
      <c r="C174" s="27"/>
      <c r="D174" s="27"/>
      <c r="E174" s="27"/>
      <c r="F174" s="27"/>
      <c r="G174" s="27"/>
      <c r="H174" s="27"/>
      <c r="I174" s="27"/>
      <c r="J174" s="27"/>
      <c r="K174" s="27"/>
      <c r="L174" s="27"/>
      <c r="M174" s="27"/>
      <c r="N174" s="27"/>
      <c r="O174" s="27"/>
      <c r="P174" s="27"/>
      <c r="Q174" s="27"/>
    </row>
    <row r="175" spans="3:17">
      <c r="C175" s="27"/>
      <c r="D175" s="27"/>
      <c r="E175" s="27"/>
      <c r="F175" s="27"/>
      <c r="G175" s="27"/>
      <c r="H175" s="27"/>
      <c r="I175" s="27"/>
      <c r="J175" s="27"/>
      <c r="K175" s="27"/>
      <c r="L175" s="27"/>
      <c r="M175" s="27"/>
      <c r="N175" s="27"/>
      <c r="O175" s="27"/>
      <c r="P175" s="27"/>
      <c r="Q175" s="27"/>
    </row>
    <row r="176" spans="3:17">
      <c r="C176" s="27"/>
      <c r="D176" s="27"/>
      <c r="E176" s="27"/>
      <c r="F176" s="27"/>
      <c r="G176" s="27"/>
      <c r="H176" s="27"/>
      <c r="I176" s="27"/>
      <c r="J176" s="27"/>
      <c r="K176" s="27"/>
      <c r="L176" s="27"/>
      <c r="M176" s="27"/>
      <c r="N176" s="27"/>
      <c r="O176" s="27"/>
      <c r="P176" s="27"/>
      <c r="Q176" s="27"/>
    </row>
    <row r="177" spans="3:17">
      <c r="C177" s="27"/>
      <c r="D177" s="27"/>
      <c r="E177" s="27"/>
      <c r="F177" s="27"/>
      <c r="G177" s="27"/>
      <c r="H177" s="27"/>
      <c r="I177" s="27"/>
      <c r="J177" s="27"/>
      <c r="K177" s="27"/>
      <c r="L177" s="27"/>
      <c r="M177" s="27"/>
      <c r="N177" s="27"/>
      <c r="O177" s="27"/>
      <c r="P177" s="27"/>
      <c r="Q177" s="27"/>
    </row>
    <row r="178" spans="3:17">
      <c r="C178" s="27"/>
      <c r="D178" s="27"/>
      <c r="E178" s="27"/>
      <c r="F178" s="27"/>
      <c r="G178" s="27"/>
      <c r="H178" s="27"/>
      <c r="I178" s="27"/>
      <c r="J178" s="27"/>
      <c r="K178" s="27"/>
      <c r="L178" s="27"/>
      <c r="M178" s="27"/>
      <c r="N178" s="27"/>
      <c r="O178" s="27"/>
      <c r="P178" s="27"/>
      <c r="Q178" s="27"/>
    </row>
    <row r="179" spans="3:17">
      <c r="C179" s="27"/>
      <c r="D179" s="27"/>
      <c r="E179" s="27"/>
      <c r="F179" s="27"/>
      <c r="G179" s="27"/>
      <c r="H179" s="27"/>
      <c r="I179" s="27"/>
      <c r="J179" s="27"/>
      <c r="K179" s="27"/>
      <c r="L179" s="27"/>
      <c r="M179" s="27"/>
      <c r="N179" s="27"/>
      <c r="O179" s="27"/>
      <c r="P179" s="27"/>
      <c r="Q179" s="27"/>
    </row>
    <row r="180" spans="3:17">
      <c r="C180" s="27"/>
      <c r="D180" s="27"/>
      <c r="E180" s="27"/>
      <c r="F180" s="27"/>
      <c r="G180" s="27"/>
      <c r="H180" s="27"/>
      <c r="I180" s="27"/>
      <c r="J180" s="27"/>
      <c r="K180" s="27"/>
      <c r="L180" s="27"/>
      <c r="M180" s="27"/>
      <c r="N180" s="27"/>
      <c r="O180" s="27"/>
      <c r="P180" s="27"/>
      <c r="Q180" s="27"/>
    </row>
    <row r="181" spans="3:17">
      <c r="C181" s="27"/>
      <c r="D181" s="27"/>
      <c r="E181" s="27"/>
      <c r="F181" s="27"/>
      <c r="G181" s="27"/>
      <c r="H181" s="27"/>
      <c r="I181" s="27"/>
      <c r="J181" s="27"/>
      <c r="K181" s="27"/>
      <c r="L181" s="27"/>
      <c r="M181" s="27"/>
      <c r="N181" s="27"/>
      <c r="O181" s="27"/>
      <c r="P181" s="27"/>
      <c r="Q181" s="27"/>
    </row>
    <row r="182" spans="3:17">
      <c r="C182" s="27"/>
      <c r="D182" s="27"/>
      <c r="E182" s="27"/>
      <c r="F182" s="27"/>
      <c r="G182" s="27"/>
      <c r="H182" s="27"/>
      <c r="I182" s="27"/>
      <c r="J182" s="27"/>
      <c r="K182" s="27"/>
      <c r="L182" s="27"/>
      <c r="M182" s="27"/>
      <c r="N182" s="27"/>
      <c r="O182" s="27"/>
      <c r="P182" s="27"/>
      <c r="Q182" s="27"/>
    </row>
    <row r="183" spans="3:17">
      <c r="C183" s="27"/>
      <c r="D183" s="27"/>
      <c r="E183" s="27"/>
      <c r="F183" s="27"/>
      <c r="G183" s="27"/>
      <c r="H183" s="27"/>
      <c r="I183" s="27"/>
      <c r="J183" s="27"/>
      <c r="K183" s="27"/>
      <c r="L183" s="27"/>
      <c r="M183" s="27"/>
      <c r="N183" s="27"/>
      <c r="O183" s="27"/>
      <c r="P183" s="27"/>
      <c r="Q183" s="27"/>
    </row>
    <row r="184" spans="3:17">
      <c r="C184" s="27"/>
      <c r="D184" s="27"/>
      <c r="E184" s="27"/>
      <c r="F184" s="27"/>
      <c r="G184" s="27"/>
      <c r="H184" s="27"/>
      <c r="I184" s="27"/>
      <c r="J184" s="27"/>
      <c r="K184" s="27"/>
      <c r="L184" s="27"/>
      <c r="M184" s="27"/>
      <c r="N184" s="27"/>
      <c r="O184" s="27"/>
      <c r="P184" s="27"/>
      <c r="Q184" s="27"/>
    </row>
    <row r="185" spans="3:17">
      <c r="C185" s="27"/>
      <c r="D185" s="27"/>
      <c r="E185" s="27"/>
      <c r="F185" s="27"/>
      <c r="G185" s="27"/>
      <c r="H185" s="27"/>
      <c r="I185" s="27"/>
      <c r="J185" s="27"/>
      <c r="K185" s="27"/>
      <c r="L185" s="27"/>
      <c r="M185" s="27"/>
      <c r="N185" s="27"/>
      <c r="O185" s="27"/>
      <c r="P185" s="27"/>
      <c r="Q185" s="27"/>
    </row>
    <row r="186" spans="3:17">
      <c r="C186" s="27"/>
      <c r="D186" s="27"/>
      <c r="E186" s="27"/>
      <c r="F186" s="27"/>
      <c r="G186" s="27"/>
      <c r="H186" s="27"/>
      <c r="I186" s="27"/>
      <c r="J186" s="27"/>
      <c r="K186" s="27"/>
      <c r="L186" s="27"/>
      <c r="M186" s="27"/>
      <c r="N186" s="27"/>
      <c r="O186" s="27"/>
      <c r="P186" s="27"/>
      <c r="Q186" s="27"/>
    </row>
    <row r="187" spans="3:17">
      <c r="C187" s="27"/>
      <c r="D187" s="27"/>
      <c r="E187" s="27"/>
      <c r="F187" s="27"/>
      <c r="G187" s="27"/>
      <c r="H187" s="27"/>
      <c r="I187" s="27"/>
      <c r="J187" s="27"/>
      <c r="K187" s="27"/>
      <c r="L187" s="27"/>
      <c r="M187" s="27"/>
      <c r="N187" s="27"/>
      <c r="O187" s="27"/>
      <c r="P187" s="27"/>
      <c r="Q187" s="27"/>
    </row>
    <row r="188" spans="3:17">
      <c r="C188" s="27"/>
      <c r="D188" s="27"/>
      <c r="E188" s="27"/>
      <c r="F188" s="27"/>
      <c r="G188" s="27"/>
      <c r="H188" s="27"/>
      <c r="I188" s="27"/>
      <c r="J188" s="27"/>
      <c r="K188" s="27"/>
      <c r="L188" s="27"/>
      <c r="M188" s="27"/>
      <c r="N188" s="27"/>
      <c r="O188" s="27"/>
      <c r="P188" s="27"/>
      <c r="Q188" s="27"/>
    </row>
    <row r="189" spans="3:17">
      <c r="C189" s="27"/>
      <c r="D189" s="27"/>
      <c r="E189" s="27"/>
      <c r="F189" s="27"/>
      <c r="G189" s="27"/>
      <c r="H189" s="27"/>
      <c r="I189" s="27"/>
      <c r="J189" s="27"/>
      <c r="K189" s="27"/>
      <c r="L189" s="27"/>
      <c r="M189" s="27"/>
      <c r="N189" s="27"/>
      <c r="O189" s="27"/>
      <c r="P189" s="27"/>
      <c r="Q189" s="27"/>
    </row>
    <row r="190" spans="3:17">
      <c r="C190" s="27"/>
      <c r="D190" s="27"/>
      <c r="E190" s="27"/>
      <c r="F190" s="27"/>
      <c r="G190" s="27"/>
      <c r="H190" s="27"/>
      <c r="I190" s="27"/>
      <c r="J190" s="27"/>
      <c r="K190" s="27"/>
      <c r="L190" s="27"/>
      <c r="M190" s="27"/>
      <c r="N190" s="27"/>
      <c r="O190" s="27"/>
      <c r="P190" s="27"/>
      <c r="Q190" s="27"/>
    </row>
    <row r="191" spans="3:17">
      <c r="C191" s="27"/>
      <c r="D191" s="27"/>
      <c r="E191" s="27"/>
      <c r="F191" s="27"/>
      <c r="G191" s="27"/>
      <c r="H191" s="27"/>
      <c r="I191" s="27"/>
      <c r="J191" s="27"/>
      <c r="K191" s="27"/>
      <c r="L191" s="27"/>
      <c r="M191" s="27"/>
      <c r="N191" s="27"/>
      <c r="O191" s="27"/>
      <c r="P191" s="27"/>
      <c r="Q191" s="27"/>
    </row>
    <row r="192" spans="3:17">
      <c r="C192" s="27"/>
      <c r="D192" s="27"/>
      <c r="E192" s="27"/>
      <c r="F192" s="27"/>
      <c r="G192" s="27"/>
      <c r="H192" s="27"/>
      <c r="I192" s="27"/>
      <c r="J192" s="27"/>
      <c r="K192" s="27"/>
      <c r="L192" s="27"/>
      <c r="M192" s="27"/>
      <c r="N192" s="27"/>
      <c r="O192" s="27"/>
      <c r="P192" s="27"/>
      <c r="Q192" s="27"/>
    </row>
    <row r="193" spans="3:17">
      <c r="C193" s="27"/>
      <c r="D193" s="27"/>
      <c r="E193" s="27"/>
      <c r="F193" s="27"/>
      <c r="G193" s="27"/>
      <c r="H193" s="27"/>
      <c r="I193" s="27"/>
      <c r="J193" s="27"/>
      <c r="K193" s="27"/>
      <c r="L193" s="27"/>
      <c r="M193" s="27"/>
      <c r="N193" s="27"/>
      <c r="O193" s="27"/>
      <c r="P193" s="27"/>
      <c r="Q193" s="27"/>
    </row>
    <row r="194" spans="3:17">
      <c r="C194" s="27"/>
      <c r="D194" s="27"/>
      <c r="E194" s="27"/>
      <c r="F194" s="27"/>
      <c r="G194" s="27"/>
      <c r="H194" s="27"/>
      <c r="I194" s="27"/>
      <c r="J194" s="27"/>
      <c r="K194" s="27"/>
      <c r="L194" s="27"/>
      <c r="M194" s="27"/>
      <c r="N194" s="27"/>
      <c r="O194" s="27"/>
      <c r="P194" s="27"/>
      <c r="Q194" s="27"/>
    </row>
    <row r="195" spans="3:17">
      <c r="C195" s="27"/>
      <c r="D195" s="27"/>
      <c r="E195" s="27"/>
      <c r="F195" s="27"/>
      <c r="G195" s="27"/>
      <c r="H195" s="27"/>
      <c r="I195" s="27"/>
      <c r="J195" s="27"/>
      <c r="K195" s="27"/>
      <c r="L195" s="27"/>
      <c r="M195" s="27"/>
      <c r="N195" s="27"/>
      <c r="O195" s="27"/>
      <c r="P195" s="27"/>
      <c r="Q195" s="27"/>
    </row>
    <row r="196" spans="3:17">
      <c r="C196" s="27"/>
      <c r="D196" s="27"/>
      <c r="E196" s="27"/>
      <c r="F196" s="27"/>
      <c r="G196" s="27"/>
      <c r="H196" s="27"/>
      <c r="I196" s="27"/>
      <c r="J196" s="27"/>
      <c r="K196" s="27"/>
      <c r="L196" s="27"/>
      <c r="M196" s="27"/>
      <c r="N196" s="27"/>
      <c r="O196" s="27"/>
      <c r="P196" s="27"/>
      <c r="Q196" s="27"/>
    </row>
    <row r="197" spans="3:17">
      <c r="C197" s="27"/>
      <c r="D197" s="27"/>
      <c r="E197" s="27"/>
      <c r="F197" s="27"/>
      <c r="G197" s="27"/>
      <c r="H197" s="27"/>
      <c r="I197" s="27"/>
      <c r="J197" s="27"/>
      <c r="K197" s="27"/>
      <c r="L197" s="27"/>
      <c r="M197" s="27"/>
      <c r="N197" s="27"/>
      <c r="O197" s="27"/>
      <c r="P197" s="27"/>
      <c r="Q197" s="27"/>
    </row>
    <row r="198" spans="3:17">
      <c r="C198" s="27"/>
      <c r="D198" s="27"/>
      <c r="E198" s="27"/>
      <c r="F198" s="27"/>
      <c r="G198" s="27"/>
      <c r="H198" s="27"/>
      <c r="I198" s="27"/>
      <c r="J198" s="27"/>
      <c r="K198" s="27"/>
      <c r="L198" s="27"/>
      <c r="M198" s="27"/>
      <c r="N198" s="27"/>
      <c r="O198" s="27"/>
      <c r="P198" s="27"/>
      <c r="Q198" s="27"/>
    </row>
    <row r="199" spans="3:17">
      <c r="C199" s="27"/>
      <c r="D199" s="27"/>
      <c r="E199" s="27"/>
      <c r="F199" s="27"/>
      <c r="G199" s="27"/>
      <c r="H199" s="27"/>
      <c r="I199" s="27"/>
      <c r="J199" s="27"/>
      <c r="K199" s="27"/>
      <c r="L199" s="27"/>
      <c r="M199" s="27"/>
      <c r="N199" s="27"/>
      <c r="O199" s="27"/>
      <c r="P199" s="27"/>
      <c r="Q199" s="27"/>
    </row>
    <row r="200" spans="3:17">
      <c r="C200" s="27"/>
      <c r="D200" s="27"/>
      <c r="E200" s="27"/>
      <c r="F200" s="27"/>
      <c r="G200" s="27"/>
      <c r="H200" s="27"/>
      <c r="I200" s="27"/>
      <c r="J200" s="27"/>
      <c r="K200" s="27"/>
      <c r="L200" s="27"/>
      <c r="M200" s="27"/>
      <c r="N200" s="27"/>
      <c r="O200" s="27"/>
      <c r="P200" s="27"/>
      <c r="Q200" s="27"/>
    </row>
    <row r="201" spans="3:17">
      <c r="C201" s="27"/>
      <c r="D201" s="27"/>
      <c r="E201" s="27"/>
      <c r="F201" s="27"/>
      <c r="G201" s="27"/>
      <c r="H201" s="27"/>
      <c r="I201" s="27"/>
      <c r="J201" s="27"/>
      <c r="K201" s="27"/>
      <c r="L201" s="27"/>
      <c r="M201" s="27"/>
      <c r="N201" s="27"/>
      <c r="O201" s="27"/>
      <c r="P201" s="27"/>
      <c r="Q201" s="27"/>
    </row>
    <row r="202" spans="3:17">
      <c r="C202" s="27"/>
      <c r="D202" s="27"/>
      <c r="E202" s="27"/>
      <c r="F202" s="27"/>
      <c r="G202" s="27"/>
      <c r="H202" s="27"/>
      <c r="I202" s="27"/>
      <c r="J202" s="27"/>
      <c r="K202" s="27"/>
      <c r="L202" s="27"/>
      <c r="M202" s="27"/>
      <c r="N202" s="27"/>
      <c r="O202" s="27"/>
      <c r="P202" s="27"/>
      <c r="Q202" s="27"/>
    </row>
    <row r="203" spans="3:17">
      <c r="C203" s="27"/>
      <c r="D203" s="27"/>
      <c r="E203" s="27"/>
      <c r="F203" s="27"/>
      <c r="G203" s="27"/>
      <c r="H203" s="27"/>
      <c r="I203" s="27"/>
      <c r="J203" s="27"/>
      <c r="K203" s="27"/>
      <c r="L203" s="27"/>
      <c r="M203" s="27"/>
      <c r="N203" s="27"/>
      <c r="O203" s="27"/>
      <c r="P203" s="27"/>
      <c r="Q203" s="27"/>
    </row>
    <row r="204" spans="3:17">
      <c r="C204" s="27"/>
      <c r="D204" s="27"/>
      <c r="E204" s="27"/>
      <c r="F204" s="27"/>
      <c r="G204" s="27"/>
      <c r="H204" s="27"/>
      <c r="I204" s="27"/>
      <c r="J204" s="27"/>
      <c r="K204" s="27"/>
      <c r="L204" s="27"/>
      <c r="M204" s="27"/>
      <c r="N204" s="27"/>
      <c r="O204" s="27"/>
      <c r="P204" s="27"/>
      <c r="Q204" s="27"/>
    </row>
    <row r="205" spans="3:17">
      <c r="C205" s="27"/>
      <c r="D205" s="27"/>
      <c r="E205" s="27"/>
      <c r="F205" s="27"/>
      <c r="G205" s="27"/>
      <c r="H205" s="27"/>
      <c r="I205" s="27"/>
      <c r="J205" s="27"/>
      <c r="K205" s="27"/>
      <c r="L205" s="27"/>
      <c r="M205" s="27"/>
      <c r="N205" s="27"/>
      <c r="O205" s="27"/>
      <c r="P205" s="27"/>
      <c r="Q205" s="27"/>
    </row>
    <row r="206" spans="3:17">
      <c r="C206" s="27"/>
      <c r="D206" s="27"/>
      <c r="E206" s="27"/>
      <c r="F206" s="27"/>
      <c r="G206" s="27"/>
      <c r="H206" s="27"/>
      <c r="I206" s="27"/>
      <c r="J206" s="27"/>
      <c r="K206" s="27"/>
      <c r="L206" s="27"/>
      <c r="M206" s="27"/>
      <c r="N206" s="27"/>
      <c r="O206" s="27"/>
      <c r="P206" s="27"/>
      <c r="Q206" s="27"/>
    </row>
    <row r="207" spans="3:17">
      <c r="C207" s="27"/>
      <c r="D207" s="27"/>
      <c r="E207" s="27"/>
      <c r="F207" s="27"/>
      <c r="G207" s="27"/>
      <c r="H207" s="27"/>
      <c r="I207" s="27"/>
      <c r="J207" s="27"/>
      <c r="K207" s="27"/>
      <c r="L207" s="27"/>
      <c r="M207" s="27"/>
      <c r="N207" s="27"/>
      <c r="O207" s="27"/>
      <c r="P207" s="27"/>
      <c r="Q207" s="27"/>
    </row>
    <row r="208" spans="3:17">
      <c r="C208" s="27"/>
      <c r="D208" s="27"/>
      <c r="E208" s="27"/>
      <c r="F208" s="27"/>
      <c r="G208" s="27"/>
      <c r="H208" s="27"/>
      <c r="I208" s="27"/>
      <c r="J208" s="27"/>
      <c r="K208" s="27"/>
      <c r="L208" s="27"/>
      <c r="M208" s="27"/>
      <c r="N208" s="27"/>
      <c r="O208" s="27"/>
      <c r="P208" s="27"/>
      <c r="Q208" s="27"/>
    </row>
    <row r="209" spans="3:17">
      <c r="C209" s="27"/>
      <c r="D209" s="27"/>
      <c r="E209" s="27"/>
      <c r="F209" s="27"/>
      <c r="G209" s="27"/>
      <c r="H209" s="27"/>
      <c r="I209" s="27"/>
      <c r="J209" s="27"/>
      <c r="K209" s="27"/>
      <c r="L209" s="27"/>
      <c r="M209" s="27"/>
      <c r="N209" s="27"/>
      <c r="O209" s="27"/>
      <c r="P209" s="27"/>
      <c r="Q209" s="27"/>
    </row>
    <row r="210" spans="3:17">
      <c r="C210" s="27"/>
      <c r="D210" s="27"/>
      <c r="E210" s="27"/>
      <c r="F210" s="27"/>
      <c r="G210" s="27"/>
      <c r="H210" s="27"/>
      <c r="I210" s="27"/>
      <c r="J210" s="27"/>
      <c r="K210" s="27"/>
      <c r="L210" s="27"/>
      <c r="M210" s="27"/>
      <c r="N210" s="27"/>
      <c r="O210" s="27"/>
      <c r="P210" s="27"/>
      <c r="Q210" s="27"/>
    </row>
    <row r="211" spans="3:17">
      <c r="C211" s="27"/>
      <c r="D211" s="27"/>
      <c r="E211" s="27"/>
      <c r="F211" s="27"/>
      <c r="G211" s="27"/>
      <c r="H211" s="27"/>
      <c r="I211" s="27"/>
      <c r="J211" s="27"/>
      <c r="K211" s="27"/>
      <c r="L211" s="27"/>
      <c r="M211" s="27"/>
      <c r="N211" s="27"/>
      <c r="O211" s="27"/>
      <c r="P211" s="27"/>
      <c r="Q211" s="27"/>
    </row>
    <row r="212" spans="3:17">
      <c r="C212" s="27"/>
      <c r="D212" s="27"/>
      <c r="E212" s="27"/>
      <c r="F212" s="27"/>
      <c r="G212" s="27"/>
      <c r="H212" s="27"/>
      <c r="I212" s="27"/>
      <c r="J212" s="27"/>
      <c r="K212" s="27"/>
      <c r="L212" s="27"/>
      <c r="M212" s="27"/>
      <c r="N212" s="27"/>
      <c r="O212" s="27"/>
      <c r="P212" s="27"/>
      <c r="Q212" s="27"/>
    </row>
    <row r="213" spans="3:17">
      <c r="C213" s="27"/>
      <c r="D213" s="27"/>
      <c r="E213" s="27"/>
      <c r="F213" s="27"/>
      <c r="G213" s="27"/>
      <c r="H213" s="27"/>
      <c r="I213" s="27"/>
      <c r="J213" s="27"/>
      <c r="K213" s="27"/>
      <c r="L213" s="27"/>
      <c r="M213" s="27"/>
      <c r="N213" s="27"/>
      <c r="O213" s="27"/>
      <c r="P213" s="27"/>
      <c r="Q213" s="27"/>
    </row>
    <row r="214" spans="3:17">
      <c r="C214" s="27"/>
      <c r="D214" s="27"/>
      <c r="E214" s="27"/>
      <c r="F214" s="27"/>
      <c r="G214" s="27"/>
      <c r="H214" s="27"/>
      <c r="I214" s="27"/>
      <c r="J214" s="27"/>
      <c r="K214" s="27"/>
      <c r="L214" s="27"/>
      <c r="M214" s="27"/>
      <c r="N214" s="27"/>
      <c r="O214" s="27"/>
      <c r="P214" s="27"/>
      <c r="Q214" s="27"/>
    </row>
    <row r="215" spans="3:17">
      <c r="C215" s="27"/>
      <c r="D215" s="27"/>
      <c r="E215" s="27"/>
      <c r="F215" s="27"/>
      <c r="G215" s="27"/>
      <c r="H215" s="27"/>
      <c r="I215" s="27"/>
      <c r="J215" s="27"/>
      <c r="K215" s="27"/>
      <c r="L215" s="27"/>
      <c r="M215" s="27"/>
      <c r="N215" s="27"/>
      <c r="O215" s="27"/>
      <c r="P215" s="27"/>
      <c r="Q215" s="27"/>
    </row>
    <row r="216" spans="3:17">
      <c r="C216" s="27"/>
      <c r="D216" s="27"/>
      <c r="E216" s="27"/>
      <c r="F216" s="27"/>
      <c r="G216" s="27"/>
      <c r="H216" s="27"/>
      <c r="I216" s="27"/>
      <c r="J216" s="27"/>
      <c r="K216" s="27"/>
      <c r="L216" s="27"/>
      <c r="M216" s="27"/>
      <c r="N216" s="27"/>
      <c r="O216" s="27"/>
      <c r="P216" s="27"/>
      <c r="Q216" s="27"/>
    </row>
    <row r="217" spans="3:17">
      <c r="C217" s="27"/>
      <c r="D217" s="27"/>
      <c r="E217" s="27"/>
      <c r="F217" s="27"/>
      <c r="G217" s="27"/>
      <c r="H217" s="27"/>
      <c r="I217" s="27"/>
      <c r="J217" s="27"/>
      <c r="K217" s="27"/>
      <c r="L217" s="27"/>
      <c r="M217" s="27"/>
      <c r="N217" s="27"/>
      <c r="O217" s="27"/>
      <c r="P217" s="27"/>
      <c r="Q217" s="27"/>
    </row>
    <row r="218" spans="3:17">
      <c r="C218" s="27"/>
      <c r="D218" s="27"/>
      <c r="E218" s="27"/>
      <c r="F218" s="27"/>
      <c r="G218" s="27"/>
      <c r="H218" s="27"/>
      <c r="I218" s="27"/>
      <c r="J218" s="27"/>
      <c r="K218" s="27"/>
      <c r="L218" s="27"/>
      <c r="M218" s="27"/>
      <c r="N218" s="27"/>
      <c r="O218" s="27"/>
      <c r="P218" s="27"/>
      <c r="Q218" s="27"/>
    </row>
    <row r="219" spans="3:17">
      <c r="C219" s="27"/>
      <c r="D219" s="27"/>
      <c r="E219" s="27"/>
      <c r="F219" s="27"/>
      <c r="G219" s="27"/>
      <c r="H219" s="27"/>
      <c r="I219" s="27"/>
      <c r="J219" s="27"/>
      <c r="K219" s="27"/>
      <c r="L219" s="27"/>
      <c r="M219" s="27"/>
      <c r="N219" s="27"/>
      <c r="O219" s="27"/>
      <c r="P219" s="27"/>
      <c r="Q219" s="27"/>
    </row>
    <row r="220" spans="3:17">
      <c r="C220" s="27"/>
      <c r="D220" s="27"/>
      <c r="E220" s="27"/>
      <c r="F220" s="27"/>
      <c r="G220" s="27"/>
      <c r="H220" s="27"/>
      <c r="I220" s="27"/>
      <c r="J220" s="27"/>
      <c r="K220" s="27"/>
      <c r="L220" s="27"/>
      <c r="M220" s="27"/>
      <c r="N220" s="27"/>
      <c r="O220" s="27"/>
      <c r="P220" s="27"/>
      <c r="Q220" s="27"/>
    </row>
    <row r="221" spans="3:17">
      <c r="C221" s="27"/>
      <c r="D221" s="27"/>
      <c r="E221" s="27"/>
      <c r="F221" s="27"/>
      <c r="G221" s="27"/>
      <c r="H221" s="27"/>
      <c r="I221" s="27"/>
      <c r="J221" s="27"/>
      <c r="K221" s="27"/>
      <c r="L221" s="27"/>
      <c r="M221" s="27"/>
      <c r="N221" s="27"/>
      <c r="O221" s="27"/>
      <c r="P221" s="27"/>
      <c r="Q221" s="27"/>
    </row>
    <row r="222" spans="3:17">
      <c r="C222" s="27"/>
      <c r="D222" s="27"/>
      <c r="E222" s="27"/>
      <c r="F222" s="27"/>
      <c r="G222" s="27"/>
      <c r="H222" s="27"/>
      <c r="I222" s="27"/>
      <c r="J222" s="27"/>
      <c r="K222" s="27"/>
      <c r="L222" s="27"/>
      <c r="M222" s="27"/>
      <c r="N222" s="27"/>
      <c r="O222" s="27"/>
      <c r="P222" s="27"/>
      <c r="Q222" s="27"/>
    </row>
    <row r="223" spans="3:17">
      <c r="C223" s="27"/>
      <c r="D223" s="27"/>
      <c r="E223" s="27"/>
      <c r="F223" s="27"/>
      <c r="G223" s="27"/>
      <c r="H223" s="27"/>
      <c r="I223" s="27"/>
      <c r="J223" s="27"/>
      <c r="K223" s="27"/>
      <c r="L223" s="27"/>
      <c r="M223" s="27"/>
      <c r="N223" s="27"/>
      <c r="O223" s="27"/>
      <c r="P223" s="27"/>
      <c r="Q223" s="27"/>
    </row>
    <row r="224" spans="3:17">
      <c r="C224" s="27"/>
      <c r="D224" s="27"/>
      <c r="E224" s="27"/>
      <c r="F224" s="27"/>
      <c r="G224" s="27"/>
      <c r="H224" s="27"/>
      <c r="I224" s="27"/>
      <c r="J224" s="27"/>
      <c r="K224" s="27"/>
      <c r="L224" s="27"/>
      <c r="M224" s="27"/>
      <c r="N224" s="27"/>
      <c r="O224" s="27"/>
      <c r="P224" s="27"/>
      <c r="Q224" s="27"/>
    </row>
    <row r="225" spans="3:17">
      <c r="C225" s="27"/>
      <c r="D225" s="27"/>
      <c r="E225" s="27"/>
      <c r="F225" s="27"/>
      <c r="G225" s="27"/>
      <c r="H225" s="27"/>
      <c r="I225" s="27"/>
      <c r="J225" s="27"/>
      <c r="K225" s="27"/>
      <c r="L225" s="27"/>
      <c r="M225" s="27"/>
      <c r="N225" s="27"/>
      <c r="O225" s="27"/>
      <c r="P225" s="27"/>
      <c r="Q225" s="27"/>
    </row>
    <row r="226" spans="3:17">
      <c r="C226" s="27"/>
      <c r="D226" s="27"/>
      <c r="E226" s="27"/>
      <c r="F226" s="27"/>
      <c r="G226" s="27"/>
      <c r="H226" s="27"/>
      <c r="I226" s="27"/>
      <c r="J226" s="27"/>
      <c r="K226" s="27"/>
      <c r="L226" s="27"/>
      <c r="M226" s="27"/>
      <c r="N226" s="27"/>
      <c r="O226" s="27"/>
      <c r="P226" s="27"/>
      <c r="Q226" s="27"/>
    </row>
    <row r="227" spans="3:17">
      <c r="C227" s="27"/>
      <c r="D227" s="27"/>
      <c r="E227" s="27"/>
      <c r="F227" s="27"/>
      <c r="G227" s="27"/>
      <c r="H227" s="27"/>
      <c r="I227" s="27"/>
      <c r="J227" s="27"/>
      <c r="K227" s="27"/>
      <c r="L227" s="27"/>
      <c r="M227" s="27"/>
      <c r="N227" s="27"/>
      <c r="O227" s="27"/>
      <c r="P227" s="27"/>
      <c r="Q227" s="27"/>
    </row>
    <row r="228" spans="3:17">
      <c r="C228" s="27"/>
      <c r="D228" s="27"/>
      <c r="E228" s="27"/>
      <c r="F228" s="27"/>
      <c r="G228" s="27"/>
      <c r="H228" s="27"/>
      <c r="I228" s="27"/>
      <c r="J228" s="27"/>
      <c r="K228" s="27"/>
      <c r="L228" s="27"/>
      <c r="M228" s="27"/>
      <c r="N228" s="27"/>
      <c r="O228" s="27"/>
      <c r="P228" s="27"/>
      <c r="Q228" s="27"/>
    </row>
    <row r="229" spans="3:17">
      <c r="C229" s="27"/>
      <c r="D229" s="27"/>
      <c r="E229" s="27"/>
      <c r="F229" s="27"/>
      <c r="G229" s="27"/>
      <c r="H229" s="27"/>
      <c r="I229" s="27"/>
      <c r="J229" s="27"/>
      <c r="K229" s="27"/>
      <c r="L229" s="27"/>
      <c r="M229" s="27"/>
      <c r="N229" s="27"/>
      <c r="O229" s="27"/>
      <c r="P229" s="27"/>
      <c r="Q229" s="27"/>
    </row>
    <row r="230" spans="3:17">
      <c r="C230" s="27"/>
      <c r="D230" s="27"/>
      <c r="E230" s="27"/>
      <c r="F230" s="27"/>
      <c r="G230" s="27"/>
      <c r="H230" s="27"/>
      <c r="I230" s="27"/>
      <c r="J230" s="27"/>
      <c r="K230" s="27"/>
      <c r="L230" s="27"/>
      <c r="M230" s="27"/>
      <c r="N230" s="27"/>
      <c r="O230" s="27"/>
      <c r="P230" s="27"/>
      <c r="Q230" s="27"/>
    </row>
    <row r="231" spans="3:17">
      <c r="C231" s="27"/>
      <c r="D231" s="27"/>
      <c r="E231" s="27"/>
      <c r="F231" s="27"/>
      <c r="G231" s="27"/>
      <c r="H231" s="27"/>
      <c r="I231" s="27"/>
      <c r="J231" s="27"/>
      <c r="K231" s="27"/>
      <c r="L231" s="27"/>
      <c r="M231" s="27"/>
      <c r="N231" s="27"/>
      <c r="O231" s="27"/>
      <c r="P231" s="27"/>
      <c r="Q231" s="27"/>
    </row>
    <row r="232" spans="3:17">
      <c r="C232" s="27"/>
      <c r="D232" s="27"/>
      <c r="E232" s="27"/>
      <c r="F232" s="27"/>
      <c r="G232" s="27"/>
      <c r="H232" s="27"/>
      <c r="I232" s="27"/>
      <c r="J232" s="27"/>
      <c r="K232" s="27"/>
      <c r="L232" s="27"/>
      <c r="M232" s="27"/>
      <c r="N232" s="27"/>
      <c r="O232" s="27"/>
      <c r="P232" s="27"/>
      <c r="Q232" s="27"/>
    </row>
    <row r="233" spans="3:17">
      <c r="C233" s="27"/>
      <c r="D233" s="27"/>
      <c r="E233" s="27"/>
      <c r="F233" s="27"/>
      <c r="G233" s="27"/>
      <c r="H233" s="27"/>
      <c r="I233" s="27"/>
      <c r="J233" s="27"/>
      <c r="K233" s="27"/>
      <c r="L233" s="27"/>
      <c r="M233" s="27"/>
      <c r="N233" s="27"/>
      <c r="O233" s="27"/>
      <c r="P233" s="27"/>
      <c r="Q233" s="27"/>
    </row>
    <row r="234" spans="3:17">
      <c r="C234" s="27"/>
      <c r="D234" s="27"/>
      <c r="E234" s="27"/>
      <c r="F234" s="27"/>
      <c r="G234" s="27"/>
      <c r="H234" s="27"/>
      <c r="I234" s="27"/>
      <c r="J234" s="27"/>
      <c r="K234" s="27"/>
      <c r="L234" s="27"/>
      <c r="M234" s="27"/>
      <c r="N234" s="27"/>
      <c r="O234" s="27"/>
      <c r="P234" s="27"/>
      <c r="Q234" s="27"/>
    </row>
    <row r="235" spans="3:17">
      <c r="C235" s="27"/>
      <c r="D235" s="27"/>
      <c r="E235" s="27"/>
      <c r="F235" s="27"/>
      <c r="G235" s="27"/>
      <c r="H235" s="27"/>
      <c r="I235" s="27"/>
      <c r="J235" s="27"/>
      <c r="K235" s="27"/>
      <c r="L235" s="27"/>
      <c r="M235" s="27"/>
      <c r="N235" s="27"/>
      <c r="O235" s="27"/>
      <c r="P235" s="27"/>
      <c r="Q235" s="27"/>
    </row>
    <row r="236" spans="3:17">
      <c r="C236" s="27"/>
      <c r="D236" s="27"/>
      <c r="E236" s="27"/>
      <c r="F236" s="27"/>
      <c r="G236" s="27"/>
      <c r="H236" s="27"/>
      <c r="I236" s="27"/>
      <c r="J236" s="27"/>
      <c r="K236" s="27"/>
      <c r="L236" s="27"/>
      <c r="M236" s="27"/>
      <c r="N236" s="27"/>
      <c r="O236" s="27"/>
      <c r="P236" s="27"/>
      <c r="Q236" s="27"/>
    </row>
    <row r="237" spans="3:17">
      <c r="C237" s="27"/>
      <c r="D237" s="27"/>
      <c r="E237" s="27"/>
      <c r="F237" s="27"/>
      <c r="G237" s="27"/>
      <c r="H237" s="27"/>
      <c r="I237" s="27"/>
      <c r="J237" s="27"/>
      <c r="K237" s="27"/>
      <c r="L237" s="27"/>
      <c r="M237" s="27"/>
      <c r="N237" s="27"/>
      <c r="O237" s="27"/>
      <c r="P237" s="27"/>
      <c r="Q237" s="27"/>
    </row>
    <row r="238" spans="3:17">
      <c r="C238" s="27"/>
      <c r="D238" s="27"/>
      <c r="E238" s="27"/>
      <c r="F238" s="27"/>
      <c r="G238" s="27"/>
      <c r="H238" s="27"/>
      <c r="I238" s="27"/>
      <c r="J238" s="27"/>
      <c r="K238" s="27"/>
      <c r="L238" s="27"/>
      <c r="M238" s="27"/>
      <c r="N238" s="27"/>
      <c r="O238" s="27"/>
      <c r="P238" s="27"/>
      <c r="Q238" s="27"/>
    </row>
    <row r="239" spans="3:17">
      <c r="C239" s="27"/>
      <c r="D239" s="27"/>
      <c r="E239" s="27"/>
      <c r="F239" s="27"/>
      <c r="G239" s="27"/>
      <c r="H239" s="27"/>
      <c r="I239" s="27"/>
      <c r="J239" s="27"/>
      <c r="K239" s="27"/>
      <c r="L239" s="27"/>
      <c r="M239" s="27"/>
      <c r="N239" s="27"/>
      <c r="O239" s="27"/>
      <c r="P239" s="27"/>
      <c r="Q239" s="27"/>
    </row>
    <row r="240" spans="3:17">
      <c r="C240" s="27"/>
      <c r="D240" s="27"/>
      <c r="E240" s="27"/>
      <c r="F240" s="27"/>
      <c r="G240" s="27"/>
      <c r="H240" s="27"/>
      <c r="I240" s="27"/>
      <c r="J240" s="27"/>
      <c r="K240" s="27"/>
      <c r="L240" s="27"/>
      <c r="M240" s="27"/>
      <c r="N240" s="27"/>
      <c r="O240" s="27"/>
      <c r="P240" s="27"/>
      <c r="Q240" s="27"/>
    </row>
    <row r="241" spans="3:17">
      <c r="C241" s="27"/>
      <c r="D241" s="27"/>
      <c r="E241" s="27"/>
      <c r="F241" s="27"/>
      <c r="G241" s="27"/>
      <c r="H241" s="27"/>
      <c r="I241" s="27"/>
      <c r="J241" s="27"/>
      <c r="K241" s="27"/>
      <c r="L241" s="27"/>
      <c r="M241" s="27"/>
      <c r="N241" s="27"/>
      <c r="O241" s="27"/>
      <c r="P241" s="27"/>
      <c r="Q241" s="27"/>
    </row>
    <row r="242" spans="3:17">
      <c r="C242" s="27"/>
      <c r="D242" s="27"/>
      <c r="E242" s="27"/>
      <c r="F242" s="27"/>
      <c r="G242" s="27"/>
      <c r="H242" s="27"/>
      <c r="I242" s="27"/>
      <c r="J242" s="27"/>
      <c r="K242" s="27"/>
      <c r="L242" s="27"/>
      <c r="M242" s="27"/>
      <c r="N242" s="27"/>
      <c r="O242" s="27"/>
      <c r="P242" s="27"/>
      <c r="Q242" s="27"/>
    </row>
    <row r="243" spans="3:17">
      <c r="C243" s="27"/>
      <c r="D243" s="27"/>
      <c r="E243" s="27"/>
      <c r="F243" s="27"/>
      <c r="G243" s="27"/>
      <c r="H243" s="27"/>
      <c r="I243" s="27"/>
      <c r="J243" s="27"/>
      <c r="K243" s="27"/>
      <c r="L243" s="27"/>
      <c r="M243" s="27"/>
      <c r="N243" s="27"/>
      <c r="O243" s="27"/>
      <c r="P243" s="27"/>
      <c r="Q243" s="27"/>
    </row>
    <row r="244" spans="3:17">
      <c r="C244" s="27"/>
      <c r="D244" s="27"/>
      <c r="E244" s="27"/>
      <c r="F244" s="27"/>
      <c r="G244" s="27"/>
      <c r="H244" s="27"/>
      <c r="I244" s="27"/>
      <c r="J244" s="27"/>
      <c r="K244" s="27"/>
      <c r="L244" s="27"/>
      <c r="M244" s="27"/>
      <c r="N244" s="27"/>
      <c r="O244" s="27"/>
      <c r="P244" s="27"/>
      <c r="Q244" s="27"/>
    </row>
    <row r="245" spans="3:17">
      <c r="C245" s="27"/>
      <c r="D245" s="27"/>
      <c r="E245" s="27"/>
      <c r="F245" s="27"/>
      <c r="G245" s="27"/>
      <c r="H245" s="27"/>
      <c r="I245" s="27"/>
      <c r="J245" s="27"/>
      <c r="K245" s="27"/>
      <c r="L245" s="27"/>
      <c r="M245" s="27"/>
      <c r="N245" s="27"/>
      <c r="O245" s="27"/>
      <c r="P245" s="27"/>
      <c r="Q245" s="27"/>
    </row>
    <row r="246" spans="3:17">
      <c r="C246" s="27"/>
      <c r="D246" s="27"/>
      <c r="E246" s="27"/>
      <c r="F246" s="27"/>
      <c r="G246" s="27"/>
      <c r="H246" s="27"/>
      <c r="I246" s="27"/>
      <c r="J246" s="27"/>
      <c r="K246" s="27"/>
      <c r="L246" s="27"/>
      <c r="M246" s="27"/>
      <c r="N246" s="27"/>
      <c r="O246" s="27"/>
      <c r="P246" s="27"/>
      <c r="Q246" s="27"/>
    </row>
    <row r="247" spans="3:17">
      <c r="C247" s="27"/>
      <c r="D247" s="27"/>
      <c r="E247" s="27"/>
      <c r="F247" s="27"/>
      <c r="G247" s="27"/>
      <c r="H247" s="27"/>
      <c r="I247" s="27"/>
      <c r="J247" s="27"/>
      <c r="K247" s="27"/>
      <c r="L247" s="27"/>
      <c r="M247" s="27"/>
      <c r="N247" s="27"/>
      <c r="O247" s="27"/>
      <c r="P247" s="27"/>
      <c r="Q247" s="27"/>
    </row>
    <row r="248" spans="3:17">
      <c r="C248" s="27"/>
      <c r="D248" s="27"/>
      <c r="E248" s="27"/>
      <c r="F248" s="27"/>
      <c r="G248" s="27"/>
      <c r="H248" s="27"/>
      <c r="I248" s="27"/>
      <c r="J248" s="27"/>
      <c r="K248" s="27"/>
      <c r="L248" s="27"/>
      <c r="M248" s="27"/>
      <c r="N248" s="27"/>
      <c r="O248" s="27"/>
      <c r="P248" s="27"/>
      <c r="Q248" s="27"/>
    </row>
    <row r="249" spans="3:17">
      <c r="C249" s="27"/>
      <c r="D249" s="27"/>
      <c r="E249" s="27"/>
      <c r="F249" s="27"/>
      <c r="G249" s="27"/>
      <c r="H249" s="27"/>
      <c r="I249" s="27"/>
      <c r="J249" s="27"/>
      <c r="K249" s="27"/>
      <c r="L249" s="27"/>
      <c r="M249" s="27"/>
      <c r="N249" s="27"/>
      <c r="O249" s="27"/>
      <c r="P249" s="27"/>
      <c r="Q249" s="27"/>
    </row>
    <row r="250" spans="3:17">
      <c r="C250" s="27"/>
      <c r="D250" s="27"/>
      <c r="E250" s="27"/>
      <c r="F250" s="27"/>
      <c r="G250" s="27"/>
      <c r="H250" s="27"/>
      <c r="I250" s="27"/>
      <c r="J250" s="27"/>
      <c r="K250" s="27"/>
      <c r="L250" s="27"/>
      <c r="M250" s="27"/>
      <c r="N250" s="27"/>
      <c r="O250" s="27"/>
      <c r="P250" s="27"/>
      <c r="Q250" s="27"/>
    </row>
    <row r="251" spans="3:17">
      <c r="C251" s="27"/>
      <c r="D251" s="27"/>
      <c r="E251" s="27"/>
      <c r="F251" s="27"/>
      <c r="G251" s="27"/>
      <c r="H251" s="27"/>
      <c r="I251" s="27"/>
      <c r="J251" s="27"/>
      <c r="K251" s="27"/>
      <c r="L251" s="27"/>
      <c r="M251" s="27"/>
      <c r="N251" s="27"/>
      <c r="O251" s="27"/>
      <c r="P251" s="27"/>
      <c r="Q251" s="27"/>
    </row>
    <row r="252" spans="3:17">
      <c r="C252" s="27"/>
      <c r="D252" s="27"/>
      <c r="E252" s="27"/>
      <c r="F252" s="27"/>
      <c r="G252" s="27"/>
      <c r="H252" s="27"/>
      <c r="I252" s="27"/>
      <c r="J252" s="27"/>
      <c r="K252" s="27"/>
      <c r="L252" s="27"/>
      <c r="M252" s="27"/>
      <c r="N252" s="27"/>
      <c r="O252" s="27"/>
      <c r="P252" s="27"/>
      <c r="Q252" s="27"/>
    </row>
    <row r="253" spans="3:17">
      <c r="C253" s="27"/>
      <c r="D253" s="27"/>
      <c r="E253" s="27"/>
      <c r="F253" s="27"/>
      <c r="G253" s="27"/>
      <c r="H253" s="27"/>
      <c r="I253" s="27"/>
      <c r="J253" s="27"/>
      <c r="K253" s="27"/>
      <c r="L253" s="27"/>
      <c r="M253" s="27"/>
      <c r="N253" s="27"/>
      <c r="O253" s="27"/>
      <c r="P253" s="27"/>
      <c r="Q253" s="27"/>
    </row>
    <row r="254" spans="3:17">
      <c r="C254" s="27"/>
      <c r="D254" s="27"/>
      <c r="E254" s="27"/>
      <c r="F254" s="27"/>
      <c r="G254" s="27"/>
      <c r="H254" s="27"/>
      <c r="I254" s="27"/>
      <c r="J254" s="27"/>
      <c r="K254" s="27"/>
      <c r="L254" s="27"/>
      <c r="M254" s="27"/>
      <c r="N254" s="27"/>
      <c r="O254" s="27"/>
      <c r="P254" s="27"/>
      <c r="Q254" s="27"/>
    </row>
    <row r="255" spans="3:17">
      <c r="C255" s="27"/>
      <c r="D255" s="27"/>
      <c r="E255" s="27"/>
      <c r="F255" s="27"/>
      <c r="G255" s="27"/>
      <c r="H255" s="27"/>
      <c r="I255" s="27"/>
      <c r="J255" s="27"/>
      <c r="K255" s="27"/>
      <c r="L255" s="27"/>
      <c r="M255" s="27"/>
      <c r="N255" s="27"/>
      <c r="O255" s="27"/>
      <c r="P255" s="27"/>
      <c r="Q255" s="27"/>
    </row>
    <row r="256" spans="3:17">
      <c r="C256" s="27"/>
      <c r="D256" s="27"/>
      <c r="E256" s="27"/>
      <c r="F256" s="27"/>
      <c r="G256" s="27"/>
      <c r="H256" s="27"/>
      <c r="I256" s="27"/>
      <c r="J256" s="27"/>
      <c r="K256" s="27"/>
      <c r="L256" s="27"/>
      <c r="M256" s="27"/>
      <c r="N256" s="27"/>
      <c r="O256" s="27"/>
      <c r="P256" s="27"/>
      <c r="Q256" s="27"/>
    </row>
    <row r="257" spans="3:17">
      <c r="C257" s="27"/>
      <c r="D257" s="27"/>
      <c r="E257" s="27"/>
      <c r="F257" s="27"/>
      <c r="G257" s="27"/>
      <c r="H257" s="27"/>
      <c r="I257" s="27"/>
      <c r="J257" s="27"/>
      <c r="K257" s="27"/>
      <c r="L257" s="27"/>
      <c r="M257" s="27"/>
      <c r="N257" s="27"/>
      <c r="O257" s="27"/>
      <c r="P257" s="27"/>
      <c r="Q257" s="27"/>
    </row>
    <row r="258" spans="3:17">
      <c r="C258" s="27"/>
      <c r="D258" s="27"/>
      <c r="E258" s="27"/>
      <c r="F258" s="27"/>
      <c r="G258" s="27"/>
      <c r="H258" s="27"/>
      <c r="I258" s="27"/>
      <c r="J258" s="27"/>
      <c r="K258" s="27"/>
      <c r="L258" s="27"/>
      <c r="M258" s="27"/>
      <c r="N258" s="27"/>
      <c r="O258" s="27"/>
      <c r="P258" s="27"/>
      <c r="Q258" s="27"/>
    </row>
    <row r="259" spans="3:17">
      <c r="C259" s="27"/>
      <c r="D259" s="27"/>
      <c r="E259" s="27"/>
      <c r="F259" s="27"/>
      <c r="G259" s="27"/>
      <c r="H259" s="27"/>
      <c r="I259" s="27"/>
      <c r="J259" s="27"/>
      <c r="K259" s="27"/>
      <c r="L259" s="27"/>
      <c r="M259" s="27"/>
      <c r="N259" s="27"/>
      <c r="O259" s="27"/>
      <c r="P259" s="27"/>
      <c r="Q259" s="27"/>
    </row>
    <row r="260" spans="3:17">
      <c r="C260" s="27"/>
      <c r="D260" s="27"/>
      <c r="E260" s="27"/>
      <c r="F260" s="27"/>
      <c r="G260" s="27"/>
      <c r="H260" s="27"/>
      <c r="I260" s="27"/>
      <c r="J260" s="27"/>
      <c r="K260" s="27"/>
      <c r="L260" s="27"/>
      <c r="M260" s="27"/>
      <c r="N260" s="27"/>
      <c r="O260" s="27"/>
      <c r="P260" s="27"/>
      <c r="Q260" s="27"/>
    </row>
    <row r="261" spans="3:17">
      <c r="C261" s="27"/>
      <c r="D261" s="27"/>
      <c r="E261" s="27"/>
      <c r="F261" s="27"/>
      <c r="G261" s="27"/>
      <c r="H261" s="27"/>
      <c r="I261" s="27"/>
      <c r="J261" s="27"/>
      <c r="K261" s="27"/>
      <c r="L261" s="27"/>
      <c r="M261" s="27"/>
      <c r="N261" s="27"/>
      <c r="O261" s="27"/>
      <c r="P261" s="27"/>
      <c r="Q261" s="27"/>
    </row>
    <row r="262" spans="3:17">
      <c r="C262" s="27"/>
      <c r="D262" s="27"/>
      <c r="E262" s="27"/>
      <c r="F262" s="27"/>
      <c r="G262" s="27"/>
      <c r="H262" s="27"/>
      <c r="I262" s="27"/>
      <c r="J262" s="27"/>
      <c r="K262" s="27"/>
      <c r="L262" s="27"/>
      <c r="M262" s="27"/>
      <c r="N262" s="27"/>
      <c r="O262" s="27"/>
      <c r="P262" s="27"/>
      <c r="Q262" s="27"/>
    </row>
    <row r="263" spans="3:17">
      <c r="C263" s="27"/>
      <c r="D263" s="27"/>
      <c r="E263" s="27"/>
      <c r="F263" s="27"/>
      <c r="G263" s="27"/>
      <c r="H263" s="27"/>
      <c r="I263" s="27"/>
      <c r="J263" s="27"/>
      <c r="K263" s="27"/>
      <c r="L263" s="27"/>
      <c r="M263" s="27"/>
      <c r="N263" s="27"/>
      <c r="O263" s="27"/>
      <c r="P263" s="27"/>
      <c r="Q263" s="27"/>
    </row>
    <row r="264" spans="3:17">
      <c r="C264" s="27"/>
      <c r="D264" s="27"/>
      <c r="E264" s="27"/>
      <c r="F264" s="27"/>
      <c r="G264" s="27"/>
      <c r="H264" s="27"/>
      <c r="I264" s="27"/>
      <c r="J264" s="27"/>
      <c r="K264" s="27"/>
      <c r="L264" s="27"/>
      <c r="M264" s="27"/>
      <c r="N264" s="27"/>
      <c r="O264" s="27"/>
      <c r="P264" s="27"/>
      <c r="Q264" s="27"/>
    </row>
    <row r="265" spans="3:17">
      <c r="C265" s="27"/>
      <c r="D265" s="27"/>
      <c r="E265" s="27"/>
      <c r="F265" s="27"/>
      <c r="G265" s="27"/>
      <c r="H265" s="27"/>
      <c r="I265" s="27"/>
      <c r="J265" s="27"/>
      <c r="K265" s="27"/>
      <c r="L265" s="27"/>
      <c r="M265" s="27"/>
      <c r="N265" s="27"/>
      <c r="O265" s="27"/>
      <c r="P265" s="27"/>
      <c r="Q265" s="27"/>
    </row>
    <row r="266" spans="3:17">
      <c r="C266" s="27"/>
      <c r="D266" s="27"/>
      <c r="E266" s="27"/>
      <c r="F266" s="27"/>
      <c r="G266" s="27"/>
      <c r="H266" s="27"/>
      <c r="I266" s="27"/>
      <c r="J266" s="27"/>
      <c r="K266" s="27"/>
      <c r="L266" s="27"/>
      <c r="M266" s="27"/>
      <c r="N266" s="27"/>
      <c r="O266" s="27"/>
      <c r="P266" s="27"/>
      <c r="Q266" s="27"/>
    </row>
    <row r="267" spans="3:17">
      <c r="C267" s="27"/>
      <c r="D267" s="27"/>
      <c r="E267" s="27"/>
      <c r="F267" s="27"/>
      <c r="G267" s="27"/>
      <c r="H267" s="27"/>
      <c r="I267" s="27"/>
      <c r="J267" s="27"/>
      <c r="K267" s="27"/>
      <c r="L267" s="27"/>
      <c r="M267" s="27"/>
      <c r="N267" s="27"/>
      <c r="O267" s="27"/>
      <c r="P267" s="27"/>
      <c r="Q267" s="27"/>
    </row>
    <row r="268" spans="3:17">
      <c r="C268" s="27"/>
      <c r="D268" s="27"/>
      <c r="E268" s="27"/>
      <c r="F268" s="27"/>
      <c r="G268" s="27"/>
      <c r="H268" s="27"/>
      <c r="I268" s="27"/>
      <c r="J268" s="27"/>
      <c r="K268" s="27"/>
      <c r="L268" s="27"/>
      <c r="M268" s="27"/>
      <c r="N268" s="27"/>
      <c r="O268" s="27"/>
      <c r="P268" s="27"/>
      <c r="Q268" s="27"/>
    </row>
    <row r="269" spans="3:17">
      <c r="C269" s="27"/>
      <c r="D269" s="27"/>
      <c r="E269" s="27"/>
      <c r="F269" s="27"/>
      <c r="G269" s="27"/>
      <c r="H269" s="27"/>
      <c r="I269" s="27"/>
      <c r="J269" s="27"/>
      <c r="K269" s="27"/>
      <c r="L269" s="27"/>
      <c r="M269" s="27"/>
      <c r="N269" s="27"/>
      <c r="O269" s="27"/>
      <c r="P269" s="27"/>
      <c r="Q269" s="27"/>
    </row>
    <row r="270" spans="3:17">
      <c r="C270" s="27"/>
      <c r="D270" s="27"/>
      <c r="E270" s="27"/>
      <c r="F270" s="27"/>
      <c r="G270" s="27"/>
      <c r="H270" s="27"/>
      <c r="I270" s="27"/>
      <c r="J270" s="27"/>
      <c r="K270" s="27"/>
      <c r="L270" s="27"/>
      <c r="M270" s="27"/>
      <c r="N270" s="27"/>
      <c r="O270" s="27"/>
      <c r="P270" s="27"/>
      <c r="Q270" s="27"/>
    </row>
    <row r="271" spans="3:17">
      <c r="C271" s="27"/>
      <c r="D271" s="27"/>
      <c r="E271" s="27"/>
      <c r="F271" s="27"/>
      <c r="G271" s="27"/>
      <c r="H271" s="27"/>
      <c r="I271" s="27"/>
      <c r="J271" s="27"/>
      <c r="K271" s="27"/>
      <c r="L271" s="27"/>
      <c r="M271" s="27"/>
      <c r="N271" s="27"/>
      <c r="O271" s="27"/>
      <c r="P271" s="27"/>
      <c r="Q271" s="27"/>
    </row>
    <row r="272" spans="3:17">
      <c r="C272" s="27"/>
      <c r="D272" s="27"/>
      <c r="E272" s="27"/>
      <c r="F272" s="27"/>
      <c r="G272" s="27"/>
      <c r="H272" s="27"/>
      <c r="I272" s="27"/>
      <c r="J272" s="27"/>
      <c r="K272" s="27"/>
      <c r="L272" s="27"/>
      <c r="M272" s="27"/>
      <c r="N272" s="27"/>
      <c r="O272" s="27"/>
      <c r="P272" s="27"/>
      <c r="Q272" s="27"/>
    </row>
    <row r="273" spans="3:17">
      <c r="C273" s="27"/>
      <c r="D273" s="27"/>
      <c r="E273" s="27"/>
      <c r="F273" s="27"/>
      <c r="G273" s="27"/>
      <c r="H273" s="27"/>
      <c r="I273" s="27"/>
      <c r="J273" s="27"/>
      <c r="K273" s="27"/>
      <c r="L273" s="27"/>
      <c r="M273" s="27"/>
      <c r="N273" s="27"/>
      <c r="O273" s="27"/>
      <c r="P273" s="27"/>
      <c r="Q273" s="27"/>
    </row>
    <row r="274" spans="3:17">
      <c r="C274" s="27"/>
      <c r="D274" s="27"/>
      <c r="E274" s="27"/>
      <c r="F274" s="27"/>
      <c r="G274" s="27"/>
      <c r="H274" s="27"/>
      <c r="I274" s="27"/>
      <c r="J274" s="27"/>
      <c r="K274" s="27"/>
      <c r="L274" s="27"/>
      <c r="M274" s="27"/>
      <c r="N274" s="27"/>
      <c r="O274" s="27"/>
      <c r="P274" s="27"/>
      <c r="Q274" s="27"/>
    </row>
    <row r="275" spans="3:17">
      <c r="C275" s="27"/>
      <c r="D275" s="27"/>
      <c r="E275" s="27"/>
      <c r="F275" s="27"/>
      <c r="G275" s="27"/>
      <c r="H275" s="27"/>
      <c r="I275" s="27"/>
      <c r="J275" s="27"/>
      <c r="K275" s="27"/>
      <c r="L275" s="27"/>
      <c r="M275" s="27"/>
      <c r="N275" s="27"/>
      <c r="O275" s="27"/>
      <c r="P275" s="27"/>
      <c r="Q275" s="27"/>
    </row>
    <row r="276" spans="3:17">
      <c r="C276" s="27"/>
      <c r="D276" s="27"/>
      <c r="E276" s="27"/>
      <c r="F276" s="27"/>
      <c r="G276" s="27"/>
      <c r="H276" s="27"/>
      <c r="I276" s="27"/>
      <c r="J276" s="27"/>
      <c r="K276" s="27"/>
      <c r="L276" s="27"/>
      <c r="M276" s="27"/>
      <c r="N276" s="27"/>
      <c r="O276" s="27"/>
      <c r="P276" s="27"/>
      <c r="Q276" s="27"/>
    </row>
    <row r="277" spans="3:17">
      <c r="C277" s="27"/>
      <c r="D277" s="27"/>
      <c r="E277" s="27"/>
      <c r="F277" s="27"/>
      <c r="G277" s="27"/>
      <c r="H277" s="27"/>
      <c r="I277" s="27"/>
      <c r="J277" s="27"/>
      <c r="K277" s="27"/>
      <c r="L277" s="27"/>
      <c r="M277" s="27"/>
      <c r="N277" s="27"/>
      <c r="O277" s="27"/>
      <c r="P277" s="27"/>
      <c r="Q277" s="27"/>
    </row>
    <row r="278" spans="3:17">
      <c r="C278" s="27"/>
      <c r="D278" s="27"/>
      <c r="E278" s="27"/>
      <c r="F278" s="27"/>
      <c r="G278" s="27"/>
      <c r="H278" s="27"/>
      <c r="I278" s="27"/>
      <c r="J278" s="27"/>
      <c r="K278" s="27"/>
      <c r="L278" s="27"/>
      <c r="M278" s="27"/>
      <c r="N278" s="27"/>
      <c r="O278" s="27"/>
      <c r="P278" s="27"/>
      <c r="Q278" s="27"/>
    </row>
    <row r="279" spans="3:17">
      <c r="C279" s="27"/>
      <c r="D279" s="27"/>
      <c r="E279" s="27"/>
      <c r="F279" s="27"/>
      <c r="G279" s="27"/>
      <c r="H279" s="27"/>
      <c r="I279" s="27"/>
      <c r="J279" s="27"/>
      <c r="K279" s="27"/>
      <c r="L279" s="27"/>
      <c r="M279" s="27"/>
      <c r="N279" s="27"/>
      <c r="O279" s="27"/>
      <c r="P279" s="27"/>
      <c r="Q279" s="27"/>
    </row>
    <row r="280" spans="3:17">
      <c r="C280" s="27"/>
      <c r="D280" s="27"/>
      <c r="E280" s="27"/>
      <c r="F280" s="27"/>
      <c r="G280" s="27"/>
      <c r="H280" s="27"/>
      <c r="I280" s="27"/>
      <c r="J280" s="27"/>
      <c r="K280" s="27"/>
      <c r="L280" s="27"/>
      <c r="M280" s="27"/>
      <c r="N280" s="27"/>
      <c r="O280" s="27"/>
      <c r="P280" s="27"/>
      <c r="Q280" s="27"/>
    </row>
    <row r="281" spans="3:17">
      <c r="C281" s="27"/>
      <c r="D281" s="27"/>
      <c r="E281" s="27"/>
      <c r="F281" s="27"/>
      <c r="G281" s="27"/>
      <c r="H281" s="27"/>
      <c r="I281" s="27"/>
      <c r="J281" s="27"/>
      <c r="K281" s="27"/>
      <c r="L281" s="27"/>
      <c r="M281" s="27"/>
      <c r="N281" s="27"/>
      <c r="O281" s="27"/>
      <c r="P281" s="27"/>
      <c r="Q281" s="27"/>
    </row>
    <row r="282" spans="3:17">
      <c r="C282" s="27"/>
      <c r="D282" s="27"/>
      <c r="E282" s="27"/>
      <c r="F282" s="27"/>
      <c r="G282" s="27"/>
      <c r="H282" s="27"/>
      <c r="I282" s="27"/>
      <c r="J282" s="27"/>
      <c r="K282" s="27"/>
      <c r="L282" s="27"/>
      <c r="M282" s="27"/>
      <c r="N282" s="27"/>
      <c r="O282" s="27"/>
      <c r="P282" s="27"/>
      <c r="Q282" s="27"/>
    </row>
    <row r="283" spans="3:17">
      <c r="C283" s="27"/>
      <c r="D283" s="27"/>
      <c r="E283" s="27"/>
      <c r="F283" s="27"/>
      <c r="G283" s="27"/>
      <c r="H283" s="27"/>
      <c r="I283" s="27"/>
      <c r="J283" s="27"/>
      <c r="K283" s="27"/>
      <c r="L283" s="27"/>
      <c r="M283" s="27"/>
      <c r="N283" s="27"/>
      <c r="O283" s="27"/>
      <c r="P283" s="27"/>
      <c r="Q283" s="27"/>
    </row>
    <row r="284" spans="3:17">
      <c r="C284" s="27"/>
      <c r="D284" s="27"/>
      <c r="E284" s="27"/>
      <c r="F284" s="27"/>
      <c r="G284" s="27"/>
      <c r="H284" s="27"/>
      <c r="I284" s="27"/>
      <c r="J284" s="27"/>
      <c r="K284" s="27"/>
      <c r="L284" s="27"/>
      <c r="M284" s="27"/>
      <c r="N284" s="27"/>
      <c r="O284" s="27"/>
      <c r="P284" s="27"/>
      <c r="Q284" s="27"/>
    </row>
    <row r="285" spans="3:17">
      <c r="C285" s="27"/>
      <c r="D285" s="27"/>
      <c r="E285" s="27"/>
      <c r="F285" s="27"/>
      <c r="G285" s="27"/>
      <c r="H285" s="27"/>
      <c r="I285" s="27"/>
      <c r="J285" s="27"/>
      <c r="K285" s="27"/>
      <c r="L285" s="27"/>
      <c r="M285" s="27"/>
      <c r="N285" s="27"/>
      <c r="O285" s="27"/>
      <c r="P285" s="27"/>
      <c r="Q285" s="27"/>
    </row>
    <row r="286" spans="3:17">
      <c r="C286" s="27"/>
      <c r="D286" s="27"/>
      <c r="E286" s="27"/>
      <c r="F286" s="27"/>
      <c r="G286" s="27"/>
      <c r="H286" s="27"/>
      <c r="I286" s="27"/>
      <c r="J286" s="27"/>
      <c r="K286" s="27"/>
      <c r="L286" s="27"/>
      <c r="M286" s="27"/>
      <c r="N286" s="27"/>
      <c r="O286" s="27"/>
      <c r="P286" s="27"/>
      <c r="Q286" s="27"/>
    </row>
    <row r="287" spans="3:17">
      <c r="C287" s="27"/>
      <c r="D287" s="27"/>
      <c r="E287" s="27"/>
      <c r="F287" s="27"/>
      <c r="G287" s="27"/>
      <c r="H287" s="27"/>
      <c r="I287" s="27"/>
      <c r="J287" s="27"/>
      <c r="K287" s="27"/>
      <c r="L287" s="27"/>
      <c r="M287" s="27"/>
      <c r="N287" s="27"/>
      <c r="O287" s="27"/>
      <c r="P287" s="27"/>
      <c r="Q287" s="27"/>
    </row>
    <row r="288" spans="3:17">
      <c r="C288" s="27"/>
      <c r="D288" s="27"/>
      <c r="E288" s="27"/>
      <c r="F288" s="27"/>
      <c r="G288" s="27"/>
      <c r="H288" s="27"/>
      <c r="I288" s="27"/>
      <c r="J288" s="27"/>
      <c r="K288" s="27"/>
      <c r="L288" s="27"/>
      <c r="M288" s="27"/>
      <c r="N288" s="27"/>
      <c r="O288" s="27"/>
      <c r="P288" s="27"/>
      <c r="Q288" s="27"/>
    </row>
    <row r="289" spans="3:17">
      <c r="C289" s="27"/>
      <c r="D289" s="27"/>
      <c r="E289" s="27"/>
      <c r="F289" s="27"/>
      <c r="G289" s="27"/>
      <c r="H289" s="27"/>
      <c r="I289" s="27"/>
      <c r="J289" s="27"/>
      <c r="K289" s="27"/>
      <c r="L289" s="27"/>
      <c r="M289" s="27"/>
      <c r="N289" s="27"/>
      <c r="O289" s="27"/>
      <c r="P289" s="27"/>
      <c r="Q289" s="27"/>
    </row>
    <row r="290" spans="3:17">
      <c r="C290" s="27"/>
      <c r="D290" s="27"/>
      <c r="E290" s="27"/>
      <c r="F290" s="27"/>
      <c r="G290" s="27"/>
      <c r="H290" s="27"/>
      <c r="I290" s="27"/>
      <c r="J290" s="27"/>
      <c r="K290" s="27"/>
      <c r="L290" s="27"/>
      <c r="M290" s="27"/>
      <c r="N290" s="27"/>
      <c r="O290" s="27"/>
      <c r="P290" s="27"/>
      <c r="Q290" s="27"/>
    </row>
    <row r="291" spans="3:17">
      <c r="C291" s="27"/>
      <c r="D291" s="27"/>
      <c r="E291" s="27"/>
      <c r="F291" s="27"/>
      <c r="G291" s="27"/>
      <c r="H291" s="27"/>
      <c r="I291" s="27"/>
      <c r="J291" s="27"/>
      <c r="K291" s="27"/>
      <c r="L291" s="27"/>
      <c r="M291" s="27"/>
      <c r="N291" s="27"/>
      <c r="O291" s="27"/>
      <c r="P291" s="27"/>
      <c r="Q291" s="27"/>
    </row>
    <row r="292" spans="3:17">
      <c r="K292" s="27"/>
      <c r="L292" s="27"/>
      <c r="M292" s="27"/>
      <c r="N292" s="27"/>
      <c r="O292" s="27"/>
      <c r="P292" s="27"/>
      <c r="Q292" s="27"/>
    </row>
    <row r="293" spans="3:17">
      <c r="K293" s="27"/>
      <c r="L293" s="27"/>
      <c r="M293" s="27"/>
      <c r="N293" s="27"/>
      <c r="O293" s="27"/>
      <c r="P293" s="27"/>
      <c r="Q293" s="27"/>
    </row>
    <row r="294" spans="3:17">
      <c r="K294" s="27"/>
      <c r="L294" s="27"/>
      <c r="M294" s="27"/>
      <c r="N294" s="27"/>
      <c r="O294" s="27"/>
      <c r="P294" s="27"/>
      <c r="Q294" s="27"/>
    </row>
    <row r="295" spans="3:17">
      <c r="K295" s="27"/>
      <c r="L295" s="27"/>
      <c r="M295" s="27"/>
      <c r="N295" s="27"/>
      <c r="O295" s="27"/>
      <c r="P295" s="27"/>
      <c r="Q295" s="27"/>
    </row>
  </sheetData>
  <sheetProtection algorithmName="SHA-512" hashValue="LG/MgefmnSrftvO+vbOjCffmnclNWK8eN+4rMiXHY3VIFrTr2jmP9AjE0ZCQ7UntczdT57Zp4NyjKnToHAa/cw==" saltValue="prnd5O958BUThqKRsozUIw==" spinCount="100000" sheet="1" objects="1" scenarios="1"/>
  <mergeCells count="1">
    <mergeCell ref="H1:I1"/>
  </mergeCells>
  <dataValidations count="2">
    <dataValidation type="decimal" operator="greaterThan" allowBlank="1" showInputMessage="1" showErrorMessage="1" errorTitle="Error!" error="Please enter a value" sqref="J5" xr:uid="{F968D268-5EEA-4AF0-AB05-B3A12B4B1CDB}">
      <formula1>0</formula1>
    </dataValidation>
    <dataValidation type="decimal" operator="greaterThan" allowBlank="1" showInputMessage="1" showErrorMessage="1" errorTitle="Error" error="Please enter a number" sqref="G5" xr:uid="{603E6D9E-BDA8-47BB-B89F-36A94A3D706C}">
      <formula1>0</formula1>
    </dataValidation>
  </dataValidations>
  <pageMargins left="0.7" right="0.7" top="0.75" bottom="0.75" header="0.3" footer="0.3"/>
  <pageSetup paperSize="9" orientation="portrait" r:id="rId1"/>
  <headerFooter>
    <oddHeader>&amp;C&amp;"Calibri"&amp;10&amp;K0000FF OFFICIAL&amp;1#_x000D_</oddHeader>
    <oddFooter>&amp;C_x000D_&amp;1#&amp;"Calibri"&amp;10&amp;K0000FF OFFICIAL</oddFooter>
  </headerFooter>
  <drawing r:id="rId2"/>
  <legacyDrawing r:id="rId3"/>
  <mc:AlternateContent xmlns:mc="http://schemas.openxmlformats.org/markup-compatibility/2006">
    <mc:Choice Requires="x14">
      <controls>
        <mc:AlternateContent xmlns:mc="http://schemas.openxmlformats.org/markup-compatibility/2006">
          <mc:Choice Requires="x14">
            <control shapeId="202753" r:id="rId4" name="Button 1">
              <controlPr defaultSize="0" print="0" autoFill="0" autoPict="0" macro="[0]!Button10_Click" altText="v3 Run">
                <anchor moveWithCells="1" sizeWithCells="1">
                  <from>
                    <xdr:col>0</xdr:col>
                    <xdr:colOff>257175</xdr:colOff>
                    <xdr:row>3</xdr:row>
                    <xdr:rowOff>47625</xdr:rowOff>
                  </from>
                  <to>
                    <xdr:col>1</xdr:col>
                    <xdr:colOff>323850</xdr:colOff>
                    <xdr:row>4</xdr:row>
                    <xdr:rowOff>47625</xdr:rowOff>
                  </to>
                </anchor>
              </controlPr>
            </control>
          </mc:Choice>
        </mc:AlternateContent>
        <mc:AlternateContent xmlns:mc="http://schemas.openxmlformats.org/markup-compatibility/2006">
          <mc:Choice Requires="x14">
            <control shapeId="202754" r:id="rId5" name="Button 2">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202755" r:id="rId6" name="Button 3">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202756" r:id="rId7" name="Button 4">
              <controlPr defaultSize="0" print="0" autoFill="0" autoPict="0" macro="[0]!Button306_Click">
                <anchor moveWithCells="1" sizeWithCells="1">
                  <from>
                    <xdr:col>1</xdr:col>
                    <xdr:colOff>962025</xdr:colOff>
                    <xdr:row>0</xdr:row>
                    <xdr:rowOff>876300</xdr:rowOff>
                  </from>
                  <to>
                    <xdr:col>2</xdr:col>
                    <xdr:colOff>523875</xdr:colOff>
                    <xdr:row>0</xdr:row>
                    <xdr:rowOff>1095375</xdr:rowOff>
                  </to>
                </anchor>
              </controlPr>
            </control>
          </mc:Choice>
        </mc:AlternateContent>
        <mc:AlternateContent xmlns:mc="http://schemas.openxmlformats.org/markup-compatibility/2006">
          <mc:Choice Requires="x14">
            <control shapeId="202757" r:id="rId8"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202758" r:id="rId9" name="Button 6">
              <controlPr defaultSize="0" print="0" autoFill="0" autoPict="0" macro="[0]!Button309_Click">
                <anchor moveWithCells="1" sizeWithCells="1">
                  <from>
                    <xdr:col>2</xdr:col>
                    <xdr:colOff>581025</xdr:colOff>
                    <xdr:row>0</xdr:row>
                    <xdr:rowOff>876300</xdr:rowOff>
                  </from>
                  <to>
                    <xdr:col>2</xdr:col>
                    <xdr:colOff>923925</xdr:colOff>
                    <xdr:row>0</xdr:row>
                    <xdr:rowOff>1095375</xdr:rowOff>
                  </to>
                </anchor>
              </controlPr>
            </control>
          </mc:Choice>
        </mc:AlternateContent>
        <mc:AlternateContent xmlns:mc="http://schemas.openxmlformats.org/markup-compatibility/2006">
          <mc:Choice Requires="x14">
            <control shapeId="202759" r:id="rId10" name="Button 7">
              <controlPr defaultSize="0" print="0" autoFill="0" autoPict="0" macro="[0]!Button310_Click">
                <anchor moveWithCells="1" sizeWithCells="1">
                  <from>
                    <xdr:col>2</xdr:col>
                    <xdr:colOff>971550</xdr:colOff>
                    <xdr:row>0</xdr:row>
                    <xdr:rowOff>876300</xdr:rowOff>
                  </from>
                  <to>
                    <xdr:col>3</xdr:col>
                    <xdr:colOff>180975</xdr:colOff>
                    <xdr:row>0</xdr:row>
                    <xdr:rowOff>1095375</xdr:rowOff>
                  </to>
                </anchor>
              </controlPr>
            </control>
          </mc:Choice>
        </mc:AlternateContent>
        <mc:AlternateContent xmlns:mc="http://schemas.openxmlformats.org/markup-compatibility/2006">
          <mc:Choice Requires="x14">
            <control shapeId="202760" r:id="rId11" name="Button 8">
              <controlPr defaultSize="0" print="0" autoFill="0" autoPict="0" macro="[0]!Button311_Click">
                <anchor moveWithCells="1" sizeWithCells="1">
                  <from>
                    <xdr:col>3</xdr:col>
                    <xdr:colOff>228600</xdr:colOff>
                    <xdr:row>0</xdr:row>
                    <xdr:rowOff>876300</xdr:rowOff>
                  </from>
                  <to>
                    <xdr:col>3</xdr:col>
                    <xdr:colOff>685800</xdr:colOff>
                    <xdr:row>0</xdr:row>
                    <xdr:rowOff>1095375</xdr:rowOff>
                  </to>
                </anchor>
              </controlPr>
            </control>
          </mc:Choice>
        </mc:AlternateContent>
        <mc:AlternateContent xmlns:mc="http://schemas.openxmlformats.org/markup-compatibility/2006">
          <mc:Choice Requires="x14">
            <control shapeId="202761" r:id="rId12" name="Button 9">
              <controlPr defaultSize="0" print="0" autoFill="0" autoPict="0" macro="[0]!Button312_Click">
                <anchor moveWithCells="1" sizeWithCells="1">
                  <from>
                    <xdr:col>3</xdr:col>
                    <xdr:colOff>714375</xdr:colOff>
                    <xdr:row>0</xdr:row>
                    <xdr:rowOff>876300</xdr:rowOff>
                  </from>
                  <to>
                    <xdr:col>4</xdr:col>
                    <xdr:colOff>247650</xdr:colOff>
                    <xdr:row>0</xdr:row>
                    <xdr:rowOff>1095375</xdr:rowOff>
                  </to>
                </anchor>
              </controlPr>
            </control>
          </mc:Choice>
        </mc:AlternateContent>
        <mc:AlternateContent xmlns:mc="http://schemas.openxmlformats.org/markup-compatibility/2006">
          <mc:Choice Requires="x14">
            <control shapeId="202762" r:id="rId13" name="Button 10">
              <controlPr defaultSize="0" print="0" autoFill="0" autoPict="0" macro="[0]!Button313_Click">
                <anchor moveWithCells="1" sizeWithCells="1">
                  <from>
                    <xdr:col>4</xdr:col>
                    <xdr:colOff>276225</xdr:colOff>
                    <xdr:row>0</xdr:row>
                    <xdr:rowOff>876300</xdr:rowOff>
                  </from>
                  <to>
                    <xdr:col>4</xdr:col>
                    <xdr:colOff>742950</xdr:colOff>
                    <xdr:row>0</xdr:row>
                    <xdr:rowOff>1095375</xdr:rowOff>
                  </to>
                </anchor>
              </controlPr>
            </control>
          </mc:Choice>
        </mc:AlternateContent>
        <mc:AlternateContent xmlns:mc="http://schemas.openxmlformats.org/markup-compatibility/2006">
          <mc:Choice Requires="x14">
            <control shapeId="202763" r:id="rId14" name="Button 11">
              <controlPr defaultSize="0" print="0" autoFill="0" autoPict="0" macro="[0]!Button314_Click">
                <anchor moveWithCells="1" sizeWithCells="1">
                  <from>
                    <xdr:col>4</xdr:col>
                    <xdr:colOff>771525</xdr:colOff>
                    <xdr:row>0</xdr:row>
                    <xdr:rowOff>876300</xdr:rowOff>
                  </from>
                  <to>
                    <xdr:col>4</xdr:col>
                    <xdr:colOff>1285875</xdr:colOff>
                    <xdr:row>0</xdr:row>
                    <xdr:rowOff>1095375</xdr:rowOff>
                  </to>
                </anchor>
              </controlPr>
            </control>
          </mc:Choice>
        </mc:AlternateContent>
        <mc:AlternateContent xmlns:mc="http://schemas.openxmlformats.org/markup-compatibility/2006">
          <mc:Choice Requires="x14">
            <control shapeId="202764" r:id="rId15"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1095375</xdr:rowOff>
                  </to>
                </anchor>
              </controlPr>
            </control>
          </mc:Choice>
        </mc:AlternateContent>
        <mc:AlternateContent xmlns:mc="http://schemas.openxmlformats.org/markup-compatibility/2006">
          <mc:Choice Requires="x14">
            <control shapeId="202765" r:id="rId16" name="Button 13">
              <controlPr defaultSize="0" print="0" autoFill="0" autoPict="0" macro="[0]!Button316_Click">
                <anchor moveWithCells="1" sizeWithCells="1">
                  <from>
                    <xdr:col>5</xdr:col>
                    <xdr:colOff>1019175</xdr:colOff>
                    <xdr:row>0</xdr:row>
                    <xdr:rowOff>876300</xdr:rowOff>
                  </from>
                  <to>
                    <xdr:col>5</xdr:col>
                    <xdr:colOff>1628775</xdr:colOff>
                    <xdr:row>0</xdr:row>
                    <xdr:rowOff>1095375</xdr:rowOff>
                  </to>
                </anchor>
              </controlPr>
            </control>
          </mc:Choice>
        </mc:AlternateContent>
        <mc:AlternateContent xmlns:mc="http://schemas.openxmlformats.org/markup-compatibility/2006">
          <mc:Choice Requires="x14">
            <control shapeId="202766" r:id="rId17" name="Button 14">
              <controlPr defaultSize="0" print="0" autoFill="0" autoPict="0" macro="[0]!Button317_Click">
                <anchor moveWithCells="1" sizeWithCells="1">
                  <from>
                    <xdr:col>0</xdr:col>
                    <xdr:colOff>523875</xdr:colOff>
                    <xdr:row>0</xdr:row>
                    <xdr:rowOff>581025</xdr:rowOff>
                  </from>
                  <to>
                    <xdr:col>2</xdr:col>
                    <xdr:colOff>419100</xdr:colOff>
                    <xdr:row>0</xdr:row>
                    <xdr:rowOff>819150</xdr:rowOff>
                  </to>
                </anchor>
              </controlPr>
            </control>
          </mc:Choice>
        </mc:AlternateContent>
        <mc:AlternateContent xmlns:mc="http://schemas.openxmlformats.org/markup-compatibility/2006">
          <mc:Choice Requires="x14">
            <control shapeId="202767" r:id="rId18" name="Button 15">
              <controlPr defaultSize="0" print="0" autoFill="0" autoPict="0" macro="[0]!Button318_Click">
                <anchor moveWithCells="1" sizeWithCells="1">
                  <from>
                    <xdr:col>0</xdr:col>
                    <xdr:colOff>504825</xdr:colOff>
                    <xdr:row>0</xdr:row>
                    <xdr:rowOff>1133475</xdr:rowOff>
                  </from>
                  <to>
                    <xdr:col>2</xdr:col>
                    <xdr:colOff>400050</xdr:colOff>
                    <xdr:row>0</xdr:row>
                    <xdr:rowOff>1371600</xdr:rowOff>
                  </to>
                </anchor>
              </controlPr>
            </control>
          </mc:Choice>
        </mc:AlternateContent>
        <mc:AlternateContent xmlns:mc="http://schemas.openxmlformats.org/markup-compatibility/2006">
          <mc:Choice Requires="x14">
            <control shapeId="202772" r:id="rId19" name="Button 20">
              <controlPr defaultSize="0" print="0" autoFill="0" autoPict="0" macro="[0]!Button319_Click">
                <anchor moveWithCells="1" sizeWithCells="1">
                  <from>
                    <xdr:col>5</xdr:col>
                    <xdr:colOff>1657350</xdr:colOff>
                    <xdr:row>0</xdr:row>
                    <xdr:rowOff>866775</xdr:rowOff>
                  </from>
                  <to>
                    <xdr:col>6</xdr:col>
                    <xdr:colOff>876300</xdr:colOff>
                    <xdr:row>0</xdr:row>
                    <xdr:rowOff>1095375</xdr:rowOff>
                  </to>
                </anchor>
              </controlPr>
            </control>
          </mc:Choice>
        </mc:AlternateContent>
        <mc:AlternateContent xmlns:mc="http://schemas.openxmlformats.org/markup-compatibility/2006">
          <mc:Choice Requires="x14">
            <control shapeId="202773" r:id="rId20" name="Button 21">
              <controlPr defaultSize="0" print="0" autoFill="0" autoPict="0" macro="[0]!Button301_Click">
                <anchor moveWithCells="1" sizeWithCells="1">
                  <from>
                    <xdr:col>2</xdr:col>
                    <xdr:colOff>1200150</xdr:colOff>
                    <xdr:row>0</xdr:row>
                    <xdr:rowOff>123825</xdr:rowOff>
                  </from>
                  <to>
                    <xdr:col>3</xdr:col>
                    <xdr:colOff>133350</xdr:colOff>
                    <xdr:row>0</xdr:row>
                    <xdr:rowOff>523875</xdr:rowOff>
                  </to>
                </anchor>
              </controlPr>
            </control>
          </mc:Choice>
        </mc:AlternateContent>
        <mc:AlternateContent xmlns:mc="http://schemas.openxmlformats.org/markup-compatibility/2006">
          <mc:Choice Requires="x14">
            <control shapeId="202774" r:id="rId21" name="Button 22">
              <controlPr defaultSize="0" print="0" autoFill="0" autoPict="0" macro="[0]!Button302_Click">
                <anchor moveWithCells="1" sizeWithCells="1">
                  <from>
                    <xdr:col>3</xdr:col>
                    <xdr:colOff>180975</xdr:colOff>
                    <xdr:row>0</xdr:row>
                    <xdr:rowOff>123825</xdr:rowOff>
                  </from>
                  <to>
                    <xdr:col>4</xdr:col>
                    <xdr:colOff>47625</xdr:colOff>
                    <xdr:row>0</xdr:row>
                    <xdr:rowOff>523875</xdr:rowOff>
                  </to>
                </anchor>
              </controlPr>
            </control>
          </mc:Choice>
        </mc:AlternateContent>
        <mc:AlternateContent xmlns:mc="http://schemas.openxmlformats.org/markup-compatibility/2006">
          <mc:Choice Requires="x14">
            <control shapeId="202775" r:id="rId22" name="Button 23">
              <controlPr defaultSize="0" print="0" autoFill="0" autoPict="0" macro="[0]!Button303_Click" altText="Environment Assessment Home">
                <anchor moveWithCells="1" sizeWithCells="1">
                  <from>
                    <xdr:col>4</xdr:col>
                    <xdr:colOff>85725</xdr:colOff>
                    <xdr:row>0</xdr:row>
                    <xdr:rowOff>123825</xdr:rowOff>
                  </from>
                  <to>
                    <xdr:col>4</xdr:col>
                    <xdr:colOff>1219200</xdr:colOff>
                    <xdr:row>0</xdr:row>
                    <xdr:rowOff>523875</xdr:rowOff>
                  </to>
                </anchor>
              </controlPr>
            </control>
          </mc:Choice>
        </mc:AlternateContent>
        <mc:AlternateContent xmlns:mc="http://schemas.openxmlformats.org/markup-compatibility/2006">
          <mc:Choice Requires="x14">
            <control shapeId="202776" r:id="rId23" name="Button 24">
              <controlPr defaultSize="0" print="0" autoFill="0" autoPict="0" macro="[0]!Button304_Click">
                <anchor moveWithCells="1" sizeWithCells="1">
                  <from>
                    <xdr:col>4</xdr:col>
                    <xdr:colOff>1304925</xdr:colOff>
                    <xdr:row>0</xdr:row>
                    <xdr:rowOff>123825</xdr:rowOff>
                  </from>
                  <to>
                    <xdr:col>5</xdr:col>
                    <xdr:colOff>742950</xdr:colOff>
                    <xdr:row>0</xdr:row>
                    <xdr:rowOff>523875</xdr:rowOff>
                  </to>
                </anchor>
              </controlPr>
            </control>
          </mc:Choice>
        </mc:AlternateContent>
        <mc:AlternateContent xmlns:mc="http://schemas.openxmlformats.org/markup-compatibility/2006">
          <mc:Choice Requires="x14">
            <control shapeId="202777" r:id="rId24" name="Button 25">
              <controlPr defaultSize="0" print="0" autoFill="0" autoPict="0" macro="[0]!RectangleRoundedCorners9_Click">
                <anchor moveWithCells="1" sizeWithCells="1">
                  <from>
                    <xdr:col>5</xdr:col>
                    <xdr:colOff>828675</xdr:colOff>
                    <xdr:row>0</xdr:row>
                    <xdr:rowOff>104775</xdr:rowOff>
                  </from>
                  <to>
                    <xdr:col>6</xdr:col>
                    <xdr:colOff>38100</xdr:colOff>
                    <xdr:row>0</xdr:row>
                    <xdr:rowOff>504825</xdr:rowOff>
                  </to>
                </anchor>
              </controlPr>
            </control>
          </mc:Choice>
        </mc:AlternateContent>
      </controls>
    </mc:Choice>
  </mc:AlternateContent>
  <tableParts count="1">
    <tablePart r:id="rId25"/>
  </tableParts>
</worksheet>
</file>

<file path=xl/worksheets/sheet48.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E00-000000000000}">
  <sheetPr codeName="Sheet52">
    <tabColor rgb="FF0070C0"/>
  </sheetPr>
  <dimension ref="A1:BE295"/>
  <sheetViews>
    <sheetView showRowColHeaders="0" topLeftCell="B1" zoomScale="80" zoomScaleNormal="80" workbookViewId="0">
      <selection activeCell="I5" sqref="I5"/>
    </sheetView>
  </sheetViews>
  <sheetFormatPr defaultColWidth="9.140625" defaultRowHeight="15"/>
  <cols>
    <col min="1" max="1" width="9.140625" style="27"/>
    <col min="2" max="2" width="14.85546875" style="27" customWidth="1"/>
    <col min="3" max="3" width="24" style="68" customWidth="1"/>
    <col min="4" max="4" width="14.285156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4" width="15.140625" style="68" customWidth="1"/>
    <col min="15" max="15" width="12" style="68" customWidth="1"/>
    <col min="16" max="16" width="21.7109375" style="68" bestFit="1" customWidth="1"/>
    <col min="17" max="17" width="38.28515625" style="68" customWidth="1"/>
    <col min="18" max="57" width="9.140625" style="27"/>
    <col min="58" max="16384" width="9.140625" style="68"/>
  </cols>
  <sheetData>
    <row r="1" spans="1:57" s="27" customFormat="1" ht="120" customHeight="1">
      <c r="H1" s="387"/>
      <c r="I1" s="387"/>
    </row>
    <row r="2" spans="1:57" s="27" customFormat="1">
      <c r="A2" s="413" t="s">
        <v>861</v>
      </c>
      <c r="B2" s="101"/>
      <c r="C2" s="101"/>
      <c r="D2" s="102"/>
    </row>
    <row r="3" spans="1:57" s="27" customFormat="1">
      <c r="C3" s="51"/>
    </row>
    <row r="4" spans="1:57" ht="30" customHeight="1">
      <c r="C4" s="141" t="s">
        <v>28</v>
      </c>
      <c r="D4" s="141" t="s">
        <v>48</v>
      </c>
      <c r="E4" s="141" t="s">
        <v>164</v>
      </c>
      <c r="F4" s="143" t="s">
        <v>165</v>
      </c>
      <c r="G4" s="143" t="s">
        <v>170</v>
      </c>
      <c r="H4" s="143" t="s">
        <v>171</v>
      </c>
      <c r="I4" s="141" t="s">
        <v>167</v>
      </c>
      <c r="J4" s="141" t="s">
        <v>168</v>
      </c>
      <c r="K4" s="143" t="s">
        <v>172</v>
      </c>
      <c r="L4" s="143" t="s">
        <v>173</v>
      </c>
      <c r="M4" s="27"/>
      <c r="N4" s="27"/>
      <c r="O4" s="27"/>
      <c r="P4" s="27"/>
      <c r="Q4" s="27"/>
      <c r="BA4" s="68"/>
      <c r="BB4" s="68"/>
      <c r="BC4" s="68"/>
      <c r="BD4" s="68"/>
      <c r="BE4" s="68"/>
    </row>
    <row r="5" spans="1:57">
      <c r="C5"/>
      <c r="D5"/>
      <c r="E5" s="68">
        <f>IF(_Air7354328[[#This Row],[Substance]]&lt;&gt;"",(IFERROR(VLOOKUP("*"&amp;'Reference information'!$E$14&amp;"*"&amp;_Air7354328[[#This Row],[Substance]],SubstancesA,3,FALSE),"")),"")</f>
        <v>0</v>
      </c>
      <c r="F5"/>
      <c r="G5" s="186" t="str">
        <f>IFERROR(_Air7354328[[#This Row],[Long term PC (ug/m3)]]/_Air7354328[[#This Row],[Long term EAL (ug/m3)]],"")</f>
        <v/>
      </c>
      <c r="H5" s="144" t="str">
        <f>IF(ISNUMBER(_Air7354328[[#This Row],[%PC of EAL (long term)]]),IF(_Air7354328[[#This Row],[%PC of EAL (long term)]]&gt;0.01,"fail","pass"),"")</f>
        <v/>
      </c>
      <c r="I5" s="68">
        <f>IFERROR(VLOOKUP(_Air7354328[[#This Row],[Substance]],_Air74227[[Substance]:[Short term PC (ug/m3)]],5,FALSE),"")</f>
        <v>10000</v>
      </c>
      <c r="J5"/>
      <c r="K5" s="186">
        <f>IFERROR(_Air7354328[[#This Row],[Short term PC (ug/m3)]]/_Air7354328[[#This Row],[Short term EAL (ug/m3)]],"")</f>
        <v>4.0344906185422189E-4</v>
      </c>
      <c r="L5" s="144" t="str">
        <f>IF(ISNUMBER(_Air7354328[[#This Row],[%PC of EAL (short term)]]),IF(_Air7354328[[#This Row],[%PC of EAL (short term)]]&gt;0.1,"fail","pass"),"")</f>
        <v>pass</v>
      </c>
      <c r="M5" s="27"/>
      <c r="N5" s="27"/>
      <c r="O5" s="27"/>
      <c r="P5" s="27"/>
      <c r="Q5" s="27"/>
      <c r="BA5" s="68"/>
      <c r="BB5" s="68"/>
      <c r="BC5" s="68"/>
      <c r="BD5" s="68"/>
      <c r="BE5" s="68"/>
    </row>
    <row r="6" spans="1:57">
      <c r="C6" s="27"/>
      <c r="D6" s="27"/>
      <c r="E6" s="27"/>
      <c r="F6" s="27"/>
      <c r="G6" s="27"/>
      <c r="H6" s="27"/>
      <c r="I6" s="27"/>
      <c r="J6" s="27"/>
      <c r="K6" s="27"/>
      <c r="L6" s="27"/>
      <c r="M6" s="27"/>
      <c r="N6" s="27"/>
      <c r="O6" s="27"/>
      <c r="P6" s="27"/>
      <c r="Q6" s="27"/>
    </row>
    <row r="7" spans="1:57">
      <c r="C7" s="27"/>
      <c r="D7" s="27"/>
      <c r="E7" s="27"/>
      <c r="F7" s="27"/>
      <c r="G7" s="27"/>
      <c r="H7" s="27"/>
      <c r="I7" s="27"/>
      <c r="J7" s="27"/>
      <c r="K7" s="27"/>
      <c r="L7" s="27"/>
      <c r="M7" s="27"/>
      <c r="N7" s="27"/>
      <c r="O7" s="27"/>
      <c r="P7" s="27"/>
      <c r="Q7" s="27"/>
    </row>
    <row r="8" spans="1:57">
      <c r="C8" s="27"/>
      <c r="D8" s="27"/>
      <c r="E8" s="27"/>
      <c r="F8" s="27"/>
      <c r="G8" s="27"/>
      <c r="H8" s="27"/>
      <c r="I8" s="27"/>
      <c r="J8" s="27"/>
      <c r="K8" s="27"/>
      <c r="L8" s="27"/>
      <c r="M8" s="27"/>
      <c r="N8" s="27"/>
      <c r="O8" s="27"/>
      <c r="P8" s="27"/>
      <c r="Q8" s="27"/>
    </row>
    <row r="9" spans="1:57">
      <c r="C9" s="27"/>
      <c r="D9" s="27"/>
      <c r="E9" s="27"/>
      <c r="F9" s="27"/>
      <c r="G9" s="27"/>
      <c r="H9" s="27"/>
      <c r="I9" s="27"/>
      <c r="J9" s="27"/>
      <c r="K9" s="27"/>
      <c r="L9" s="27"/>
      <c r="M9" s="27"/>
      <c r="N9" s="27"/>
      <c r="O9" s="27"/>
      <c r="P9" s="27"/>
      <c r="Q9" s="27"/>
    </row>
    <row r="10" spans="1:57">
      <c r="C10" s="27"/>
      <c r="D10" s="27"/>
      <c r="E10" s="27"/>
      <c r="F10" s="27"/>
      <c r="G10" s="27"/>
      <c r="H10" s="27"/>
      <c r="I10" s="27"/>
      <c r="J10" s="27"/>
      <c r="K10" s="27"/>
      <c r="L10" s="27"/>
      <c r="M10" s="27"/>
      <c r="N10" s="27"/>
      <c r="O10" s="27"/>
      <c r="P10" s="27"/>
      <c r="Q10" s="27"/>
    </row>
    <row r="11" spans="1:57">
      <c r="C11" s="27"/>
      <c r="D11" s="27"/>
      <c r="E11" s="27"/>
      <c r="F11" s="27"/>
      <c r="G11" s="27"/>
      <c r="H11" s="27"/>
      <c r="I11" s="27"/>
      <c r="J11" s="27"/>
      <c r="K11" s="27"/>
      <c r="L11" s="27"/>
      <c r="M11" s="27"/>
      <c r="N11" s="27"/>
      <c r="O11" s="27"/>
      <c r="P11" s="27"/>
      <c r="Q11" s="27"/>
    </row>
    <row r="12" spans="1:57">
      <c r="C12" s="27"/>
      <c r="D12" s="27"/>
      <c r="E12" s="27"/>
      <c r="F12" s="27"/>
      <c r="G12" s="27"/>
      <c r="H12" s="27"/>
      <c r="I12" s="27"/>
      <c r="J12" s="27"/>
      <c r="K12" s="27"/>
      <c r="L12" s="27"/>
      <c r="M12" s="27"/>
      <c r="N12" s="27"/>
      <c r="O12" s="27"/>
      <c r="P12" s="27"/>
      <c r="Q12" s="27"/>
    </row>
    <row r="13" spans="1:57">
      <c r="C13" s="27"/>
      <c r="D13" s="27"/>
      <c r="E13" s="27"/>
      <c r="F13" s="27"/>
      <c r="G13" s="27"/>
      <c r="H13" s="27"/>
      <c r="I13" s="27"/>
      <c r="J13" s="27"/>
      <c r="K13" s="27"/>
      <c r="L13" s="27"/>
      <c r="M13" s="27"/>
      <c r="N13" s="27"/>
      <c r="O13" s="27"/>
      <c r="P13" s="27"/>
      <c r="Q13" s="27"/>
    </row>
    <row r="14" spans="1:57">
      <c r="C14" s="27"/>
      <c r="D14" s="27"/>
      <c r="E14" s="27"/>
      <c r="F14" s="27"/>
      <c r="G14" s="27"/>
      <c r="H14" s="27"/>
      <c r="I14" s="27"/>
      <c r="J14" s="27"/>
      <c r="K14" s="27"/>
      <c r="L14" s="27"/>
      <c r="M14" s="27"/>
      <c r="N14" s="27"/>
      <c r="O14" s="27"/>
      <c r="P14" s="27"/>
      <c r="Q14" s="27"/>
    </row>
    <row r="15" spans="1:57">
      <c r="C15" s="27"/>
      <c r="D15" s="27"/>
      <c r="E15" s="27"/>
      <c r="F15" s="27"/>
      <c r="G15" s="27"/>
      <c r="H15" s="27"/>
      <c r="I15" s="27"/>
      <c r="J15" s="27"/>
      <c r="K15" s="27"/>
      <c r="L15" s="27"/>
      <c r="M15" s="27"/>
      <c r="N15" s="27"/>
      <c r="O15" s="27"/>
      <c r="P15" s="27"/>
      <c r="Q15" s="27"/>
    </row>
    <row r="16" spans="1:57">
      <c r="C16" s="27"/>
      <c r="D16" s="27"/>
      <c r="E16" s="27"/>
      <c r="F16" s="27"/>
      <c r="G16" s="27"/>
      <c r="H16" s="27"/>
      <c r="I16" s="27"/>
      <c r="J16" s="27"/>
      <c r="K16" s="27"/>
      <c r="L16" s="27"/>
      <c r="M16" s="27"/>
      <c r="N16" s="27"/>
      <c r="O16" s="27"/>
      <c r="P16" s="27"/>
      <c r="Q16" s="27"/>
    </row>
    <row r="17" spans="3:17">
      <c r="C17" s="27"/>
      <c r="D17" s="27"/>
      <c r="E17" s="27"/>
      <c r="F17" s="27"/>
      <c r="G17" s="27"/>
      <c r="H17" s="27"/>
      <c r="I17" s="27"/>
      <c r="J17" s="27"/>
      <c r="K17" s="27"/>
      <c r="L17" s="27"/>
      <c r="M17" s="27"/>
      <c r="N17" s="27"/>
      <c r="O17" s="27"/>
      <c r="P17" s="27"/>
      <c r="Q17" s="27"/>
    </row>
    <row r="18" spans="3:17">
      <c r="C18" s="27"/>
      <c r="D18" s="27"/>
      <c r="E18" s="27"/>
      <c r="F18" s="27"/>
      <c r="G18" s="27"/>
      <c r="H18" s="27"/>
      <c r="I18" s="27"/>
      <c r="J18" s="27"/>
      <c r="K18" s="27"/>
      <c r="L18" s="27"/>
      <c r="M18" s="27"/>
      <c r="N18" s="27"/>
      <c r="O18" s="27"/>
      <c r="P18" s="27"/>
      <c r="Q18" s="27"/>
    </row>
    <row r="19" spans="3:17">
      <c r="C19" s="27"/>
      <c r="D19" s="27"/>
      <c r="E19" s="27"/>
      <c r="F19" s="27"/>
      <c r="G19" s="27"/>
      <c r="H19" s="27"/>
      <c r="I19" s="27"/>
      <c r="J19" s="27"/>
      <c r="K19" s="27"/>
      <c r="L19" s="27"/>
      <c r="M19" s="27"/>
      <c r="N19" s="27"/>
      <c r="O19" s="27"/>
      <c r="P19" s="27"/>
      <c r="Q19" s="27"/>
    </row>
    <row r="20" spans="3:17">
      <c r="C20" s="27"/>
      <c r="D20" s="27"/>
      <c r="E20" s="27"/>
      <c r="F20" s="27"/>
      <c r="G20" s="27"/>
      <c r="H20" s="27"/>
      <c r="I20" s="27"/>
      <c r="J20" s="27"/>
      <c r="K20" s="27"/>
      <c r="L20" s="27"/>
      <c r="M20" s="27"/>
      <c r="N20" s="27"/>
      <c r="O20" s="27"/>
      <c r="P20" s="27"/>
      <c r="Q20" s="27"/>
    </row>
    <row r="21" spans="3:17">
      <c r="C21" s="27"/>
      <c r="D21" s="27"/>
      <c r="E21" s="27"/>
      <c r="F21" s="27"/>
      <c r="G21" s="27"/>
      <c r="H21" s="27"/>
      <c r="I21" s="27"/>
      <c r="J21" s="27"/>
      <c r="K21" s="27"/>
      <c r="L21" s="27"/>
      <c r="M21" s="27"/>
      <c r="N21" s="27"/>
      <c r="O21" s="27"/>
      <c r="P21" s="27"/>
      <c r="Q21" s="27"/>
    </row>
    <row r="22" spans="3:17">
      <c r="C22" s="27"/>
      <c r="D22" s="27"/>
      <c r="E22" s="27"/>
      <c r="F22" s="27"/>
      <c r="G22" s="27"/>
      <c r="H22" s="27"/>
      <c r="I22" s="27"/>
      <c r="J22" s="27"/>
      <c r="K22" s="27"/>
      <c r="L22" s="27"/>
      <c r="M22" s="27"/>
      <c r="N22" s="27"/>
      <c r="O22" s="27"/>
      <c r="P22" s="27"/>
      <c r="Q22" s="27"/>
    </row>
    <row r="23" spans="3:17">
      <c r="C23" s="27"/>
      <c r="D23" s="27"/>
      <c r="E23" s="27"/>
      <c r="F23" s="27"/>
      <c r="G23" s="27"/>
      <c r="H23" s="27"/>
      <c r="I23" s="27"/>
      <c r="J23" s="27"/>
      <c r="K23" s="27"/>
      <c r="L23" s="27"/>
      <c r="M23" s="27"/>
      <c r="N23" s="27"/>
      <c r="O23" s="27"/>
      <c r="P23" s="27"/>
      <c r="Q23" s="27"/>
    </row>
    <row r="24" spans="3:17">
      <c r="C24" s="27"/>
      <c r="D24" s="27"/>
      <c r="E24" s="27"/>
      <c r="F24" s="27"/>
      <c r="G24" s="27"/>
      <c r="H24" s="27"/>
      <c r="I24" s="27"/>
      <c r="J24" s="27"/>
      <c r="K24" s="27"/>
      <c r="L24" s="27"/>
      <c r="M24" s="27"/>
      <c r="N24" s="27"/>
      <c r="O24" s="27"/>
      <c r="P24" s="27"/>
      <c r="Q24" s="27"/>
    </row>
    <row r="25" spans="3:17">
      <c r="C25" s="27"/>
      <c r="D25" s="27"/>
      <c r="E25" s="27"/>
      <c r="F25" s="27"/>
      <c r="G25" s="27"/>
      <c r="H25" s="27"/>
      <c r="I25" s="27"/>
      <c r="J25" s="27"/>
      <c r="K25" s="27"/>
      <c r="L25" s="27"/>
      <c r="M25" s="27"/>
      <c r="N25" s="27"/>
      <c r="O25" s="27"/>
      <c r="P25" s="27"/>
      <c r="Q25" s="27"/>
    </row>
    <row r="26" spans="3:17">
      <c r="C26" s="27"/>
      <c r="D26" s="27"/>
      <c r="E26" s="27"/>
      <c r="F26" s="27"/>
      <c r="G26" s="27"/>
      <c r="H26" s="27"/>
      <c r="I26" s="27"/>
      <c r="J26" s="27"/>
      <c r="K26" s="27"/>
      <c r="L26" s="27"/>
      <c r="M26" s="27"/>
      <c r="N26" s="27"/>
      <c r="O26" s="27"/>
      <c r="P26" s="27"/>
      <c r="Q26" s="27"/>
    </row>
    <row r="27" spans="3:17">
      <c r="C27" s="27"/>
      <c r="D27" s="27"/>
      <c r="E27" s="27"/>
      <c r="F27" s="27"/>
      <c r="G27" s="27"/>
      <c r="H27" s="27"/>
      <c r="I27" s="27"/>
      <c r="J27" s="27"/>
      <c r="K27" s="27"/>
      <c r="L27" s="27"/>
      <c r="M27" s="27"/>
      <c r="N27" s="27"/>
      <c r="O27" s="27"/>
      <c r="P27" s="27"/>
      <c r="Q27" s="27"/>
    </row>
    <row r="28" spans="3:17">
      <c r="C28" s="27"/>
      <c r="D28" s="27"/>
      <c r="E28" s="27"/>
      <c r="F28" s="27"/>
      <c r="G28" s="27"/>
      <c r="H28" s="27"/>
      <c r="I28" s="27"/>
      <c r="J28" s="27"/>
      <c r="K28" s="27"/>
      <c r="L28" s="27"/>
      <c r="M28" s="27"/>
      <c r="N28" s="27"/>
      <c r="O28" s="27"/>
      <c r="P28" s="27"/>
      <c r="Q28" s="27"/>
    </row>
    <row r="29" spans="3:17">
      <c r="C29" s="27"/>
      <c r="D29" s="27"/>
      <c r="E29" s="27"/>
      <c r="F29" s="27"/>
      <c r="G29" s="27"/>
      <c r="H29" s="27"/>
      <c r="I29" s="27"/>
      <c r="J29" s="27"/>
      <c r="K29" s="27"/>
      <c r="L29" s="27"/>
      <c r="M29" s="27"/>
      <c r="N29" s="27"/>
      <c r="O29" s="27"/>
      <c r="P29" s="27"/>
      <c r="Q29" s="27"/>
    </row>
    <row r="30" spans="3:17">
      <c r="C30" s="27"/>
      <c r="D30" s="27"/>
      <c r="E30" s="27"/>
      <c r="F30" s="27"/>
      <c r="G30" s="27"/>
      <c r="H30" s="27"/>
      <c r="I30" s="27"/>
      <c r="J30" s="27"/>
      <c r="K30" s="27"/>
      <c r="L30" s="27"/>
      <c r="M30" s="27"/>
      <c r="N30" s="27"/>
      <c r="O30" s="27"/>
      <c r="P30" s="27"/>
      <c r="Q30" s="27"/>
    </row>
    <row r="31" spans="3:17">
      <c r="C31" s="27"/>
      <c r="D31" s="27"/>
      <c r="E31" s="27"/>
      <c r="F31" s="27"/>
      <c r="G31" s="27"/>
      <c r="H31" s="27"/>
      <c r="I31" s="27"/>
      <c r="J31" s="27"/>
      <c r="K31" s="27"/>
      <c r="L31" s="27"/>
      <c r="M31" s="27"/>
      <c r="N31" s="27"/>
      <c r="O31" s="27"/>
      <c r="P31" s="27"/>
      <c r="Q31" s="27"/>
    </row>
    <row r="32" spans="3:17">
      <c r="C32" s="27"/>
      <c r="D32" s="27"/>
      <c r="E32" s="27"/>
      <c r="F32" s="27"/>
      <c r="G32" s="27"/>
      <c r="H32" s="27"/>
      <c r="I32" s="27"/>
      <c r="J32" s="27"/>
      <c r="K32" s="27"/>
      <c r="L32" s="27"/>
      <c r="M32" s="27"/>
      <c r="N32" s="27"/>
      <c r="O32" s="27"/>
      <c r="P32" s="27"/>
      <c r="Q32" s="27"/>
    </row>
    <row r="33" spans="3:17">
      <c r="C33" s="27"/>
      <c r="D33" s="27"/>
      <c r="E33" s="27"/>
      <c r="F33" s="27"/>
      <c r="G33" s="27"/>
      <c r="H33" s="27"/>
      <c r="I33" s="27"/>
      <c r="J33" s="27"/>
      <c r="K33" s="27"/>
      <c r="L33" s="27"/>
      <c r="M33" s="27"/>
      <c r="N33" s="27"/>
      <c r="O33" s="27"/>
      <c r="P33" s="27"/>
      <c r="Q33" s="27"/>
    </row>
    <row r="34" spans="3:17">
      <c r="C34" s="27"/>
      <c r="D34" s="27"/>
      <c r="E34" s="27"/>
      <c r="F34" s="27"/>
      <c r="G34" s="27"/>
      <c r="H34" s="27"/>
      <c r="I34" s="27"/>
      <c r="J34" s="27"/>
      <c r="K34" s="27"/>
      <c r="L34" s="27"/>
      <c r="M34" s="27"/>
      <c r="N34" s="27"/>
      <c r="O34" s="27"/>
      <c r="P34" s="27"/>
      <c r="Q34" s="27"/>
    </row>
    <row r="35" spans="3:17">
      <c r="C35" s="27"/>
      <c r="D35" s="27"/>
      <c r="E35" s="27"/>
      <c r="F35" s="27"/>
      <c r="G35" s="27"/>
      <c r="H35" s="27"/>
      <c r="I35" s="27"/>
      <c r="J35" s="27"/>
      <c r="K35" s="27"/>
      <c r="L35" s="27"/>
      <c r="M35" s="27"/>
      <c r="N35" s="27"/>
      <c r="O35" s="27"/>
      <c r="P35" s="27"/>
      <c r="Q35" s="27"/>
    </row>
    <row r="36" spans="3:17">
      <c r="C36" s="27"/>
      <c r="D36" s="27"/>
      <c r="E36" s="27"/>
      <c r="F36" s="27"/>
      <c r="G36" s="27"/>
      <c r="H36" s="27"/>
      <c r="I36" s="27"/>
      <c r="J36" s="27"/>
      <c r="K36" s="27"/>
      <c r="L36" s="27"/>
      <c r="M36" s="27"/>
      <c r="N36" s="27"/>
      <c r="O36" s="27"/>
      <c r="P36" s="27"/>
      <c r="Q36" s="27"/>
    </row>
    <row r="37" spans="3:17">
      <c r="C37" s="27"/>
      <c r="D37" s="27"/>
      <c r="E37" s="27"/>
      <c r="F37" s="27"/>
      <c r="G37" s="27"/>
      <c r="H37" s="27"/>
      <c r="I37" s="27"/>
      <c r="J37" s="27"/>
      <c r="K37" s="27"/>
      <c r="L37" s="27"/>
      <c r="M37" s="27"/>
      <c r="N37" s="27"/>
      <c r="O37" s="27"/>
      <c r="P37" s="27"/>
      <c r="Q37" s="27"/>
    </row>
    <row r="38" spans="3:17">
      <c r="C38" s="27"/>
      <c r="D38" s="27"/>
      <c r="E38" s="27"/>
      <c r="F38" s="27"/>
      <c r="G38" s="27"/>
      <c r="H38" s="27"/>
      <c r="I38" s="27"/>
      <c r="J38" s="27"/>
      <c r="K38" s="27"/>
      <c r="L38" s="27"/>
      <c r="M38" s="27"/>
      <c r="N38" s="27"/>
      <c r="O38" s="27"/>
      <c r="P38" s="27"/>
      <c r="Q38" s="27"/>
    </row>
    <row r="39" spans="3:17">
      <c r="C39" s="27"/>
      <c r="D39" s="27"/>
      <c r="E39" s="27"/>
      <c r="F39" s="27"/>
      <c r="G39" s="27"/>
      <c r="H39" s="27"/>
      <c r="I39" s="27"/>
      <c r="J39" s="27"/>
      <c r="K39" s="27"/>
      <c r="L39" s="27"/>
      <c r="M39" s="27"/>
      <c r="N39" s="27"/>
      <c r="O39" s="27"/>
      <c r="P39" s="27"/>
      <c r="Q39" s="27"/>
    </row>
    <row r="40" spans="3:17">
      <c r="C40" s="27"/>
      <c r="D40" s="27"/>
      <c r="E40" s="27"/>
      <c r="F40" s="27"/>
      <c r="G40" s="27"/>
      <c r="H40" s="27"/>
      <c r="I40" s="27"/>
      <c r="J40" s="27"/>
      <c r="K40" s="27"/>
      <c r="L40" s="27"/>
      <c r="M40" s="27"/>
      <c r="N40" s="27"/>
      <c r="O40" s="27"/>
      <c r="P40" s="27"/>
      <c r="Q40" s="27"/>
    </row>
    <row r="41" spans="3:17">
      <c r="C41" s="27"/>
      <c r="D41" s="27"/>
      <c r="E41" s="27"/>
      <c r="F41" s="27"/>
      <c r="G41" s="27"/>
      <c r="H41" s="27"/>
      <c r="I41" s="27"/>
      <c r="J41" s="27"/>
      <c r="K41" s="27"/>
      <c r="L41" s="27"/>
      <c r="M41" s="27"/>
      <c r="N41" s="27"/>
      <c r="O41" s="27"/>
      <c r="P41" s="27"/>
      <c r="Q41" s="27"/>
    </row>
    <row r="42" spans="3:17">
      <c r="C42" s="27"/>
      <c r="D42" s="27"/>
      <c r="E42" s="27"/>
      <c r="F42" s="27"/>
      <c r="G42" s="27"/>
      <c r="H42" s="27"/>
      <c r="I42" s="27"/>
      <c r="J42" s="27"/>
      <c r="K42" s="27"/>
      <c r="L42" s="27"/>
      <c r="M42" s="27"/>
      <c r="N42" s="27"/>
      <c r="O42" s="27"/>
      <c r="P42" s="27"/>
      <c r="Q42" s="27"/>
    </row>
    <row r="43" spans="3:17">
      <c r="C43" s="27"/>
      <c r="D43" s="27"/>
      <c r="E43" s="27"/>
      <c r="F43" s="27"/>
      <c r="G43" s="27"/>
      <c r="H43" s="27"/>
      <c r="I43" s="27"/>
      <c r="J43" s="27"/>
      <c r="K43" s="27"/>
      <c r="L43" s="27"/>
      <c r="M43" s="27"/>
      <c r="N43" s="27"/>
      <c r="O43" s="27"/>
      <c r="P43" s="27"/>
      <c r="Q43" s="27"/>
    </row>
    <row r="44" spans="3:17">
      <c r="C44" s="27"/>
      <c r="D44" s="27"/>
      <c r="E44" s="27"/>
      <c r="F44" s="27"/>
      <c r="G44" s="27"/>
      <c r="H44" s="27"/>
      <c r="I44" s="27"/>
      <c r="J44" s="27"/>
      <c r="K44" s="27"/>
      <c r="L44" s="27"/>
      <c r="M44" s="27"/>
      <c r="N44" s="27"/>
      <c r="O44" s="27"/>
      <c r="P44" s="27"/>
      <c r="Q44" s="27"/>
    </row>
    <row r="45" spans="3:17">
      <c r="C45" s="27"/>
      <c r="D45" s="27"/>
      <c r="E45" s="27"/>
      <c r="F45" s="27"/>
      <c r="G45" s="27"/>
      <c r="H45" s="27"/>
      <c r="I45" s="27"/>
      <c r="J45" s="27"/>
      <c r="K45" s="27"/>
      <c r="L45" s="27"/>
      <c r="M45" s="27"/>
      <c r="N45" s="27"/>
      <c r="O45" s="27"/>
      <c r="P45" s="27"/>
      <c r="Q45" s="27"/>
    </row>
    <row r="46" spans="3:17">
      <c r="C46" s="27"/>
      <c r="D46" s="27"/>
      <c r="E46" s="27"/>
      <c r="F46" s="27"/>
      <c r="G46" s="27"/>
      <c r="H46" s="27"/>
      <c r="I46" s="27"/>
      <c r="J46" s="27"/>
      <c r="K46" s="27"/>
      <c r="L46" s="27"/>
      <c r="M46" s="27"/>
      <c r="N46" s="27"/>
      <c r="O46" s="27"/>
      <c r="P46" s="27"/>
      <c r="Q46" s="27"/>
    </row>
    <row r="47" spans="3:17">
      <c r="C47" s="27"/>
      <c r="D47" s="27"/>
      <c r="E47" s="27"/>
      <c r="F47" s="27"/>
      <c r="G47" s="27"/>
      <c r="H47" s="27"/>
      <c r="I47" s="27"/>
      <c r="J47" s="27"/>
      <c r="K47" s="27"/>
      <c r="L47" s="27"/>
      <c r="M47" s="27"/>
      <c r="N47" s="27"/>
      <c r="O47" s="27"/>
      <c r="P47" s="27"/>
      <c r="Q47" s="27"/>
    </row>
    <row r="48" spans="3:17">
      <c r="C48" s="27"/>
      <c r="D48" s="27"/>
      <c r="E48" s="27"/>
      <c r="F48" s="27"/>
      <c r="G48" s="27"/>
      <c r="H48" s="27"/>
      <c r="I48" s="27"/>
      <c r="J48" s="27"/>
      <c r="K48" s="27"/>
      <c r="L48" s="27"/>
      <c r="M48" s="27"/>
      <c r="N48" s="27"/>
      <c r="O48" s="27"/>
      <c r="P48" s="27"/>
      <c r="Q48" s="27"/>
    </row>
    <row r="49" spans="3:17">
      <c r="C49" s="27"/>
      <c r="D49" s="27"/>
      <c r="E49" s="27"/>
      <c r="F49" s="27"/>
      <c r="G49" s="27"/>
      <c r="H49" s="27"/>
      <c r="I49" s="27"/>
      <c r="J49" s="27"/>
      <c r="K49" s="27"/>
      <c r="L49" s="27"/>
      <c r="M49" s="27"/>
      <c r="N49" s="27"/>
      <c r="O49" s="27"/>
      <c r="P49" s="27"/>
      <c r="Q49" s="27"/>
    </row>
    <row r="50" spans="3:17">
      <c r="C50" s="27"/>
      <c r="D50" s="27"/>
      <c r="E50" s="27"/>
      <c r="F50" s="27"/>
      <c r="G50" s="27"/>
      <c r="H50" s="27"/>
      <c r="I50" s="27"/>
      <c r="J50" s="27"/>
      <c r="K50" s="27"/>
      <c r="L50" s="27"/>
      <c r="M50" s="27"/>
      <c r="N50" s="27"/>
      <c r="O50" s="27"/>
      <c r="P50" s="27"/>
      <c r="Q50" s="27"/>
    </row>
    <row r="51" spans="3:17">
      <c r="C51" s="27"/>
      <c r="D51" s="27"/>
      <c r="E51" s="27"/>
      <c r="F51" s="27"/>
      <c r="G51" s="27"/>
      <c r="H51" s="27"/>
      <c r="I51" s="27"/>
      <c r="J51" s="27"/>
      <c r="K51" s="27"/>
      <c r="L51" s="27"/>
      <c r="M51" s="27"/>
      <c r="N51" s="27"/>
      <c r="O51" s="27"/>
      <c r="P51" s="27"/>
      <c r="Q51" s="27"/>
    </row>
    <row r="52" spans="3:17">
      <c r="C52" s="27"/>
      <c r="D52" s="27"/>
      <c r="E52" s="27"/>
      <c r="F52" s="27"/>
      <c r="G52" s="27"/>
      <c r="H52" s="27"/>
      <c r="I52" s="27"/>
      <c r="J52" s="27"/>
      <c r="K52" s="27"/>
      <c r="L52" s="27"/>
      <c r="M52" s="27"/>
      <c r="N52" s="27"/>
      <c r="O52" s="27"/>
      <c r="P52" s="27"/>
      <c r="Q52" s="27"/>
    </row>
    <row r="53" spans="3:17">
      <c r="C53" s="27"/>
      <c r="D53" s="27"/>
      <c r="E53" s="27"/>
      <c r="F53" s="27"/>
      <c r="G53" s="27"/>
      <c r="H53" s="27"/>
      <c r="I53" s="27"/>
      <c r="J53" s="27"/>
      <c r="K53" s="27"/>
      <c r="L53" s="27"/>
      <c r="M53" s="27"/>
      <c r="N53" s="27"/>
      <c r="O53" s="27"/>
      <c r="P53" s="27"/>
      <c r="Q53" s="27"/>
    </row>
    <row r="54" spans="3:17">
      <c r="C54" s="27"/>
      <c r="D54" s="27"/>
      <c r="E54" s="27"/>
      <c r="F54" s="27"/>
      <c r="G54" s="27"/>
      <c r="H54" s="27"/>
      <c r="I54" s="27"/>
      <c r="J54" s="27"/>
      <c r="K54" s="27"/>
      <c r="L54" s="27"/>
      <c r="M54" s="27"/>
      <c r="N54" s="27"/>
      <c r="O54" s="27"/>
      <c r="P54" s="27"/>
      <c r="Q54" s="27"/>
    </row>
    <row r="55" spans="3:17">
      <c r="C55" s="27"/>
      <c r="D55" s="27"/>
      <c r="E55" s="27"/>
      <c r="F55" s="27"/>
      <c r="G55" s="27"/>
      <c r="H55" s="27"/>
      <c r="I55" s="27"/>
      <c r="J55" s="27"/>
      <c r="K55" s="27"/>
      <c r="L55" s="27"/>
      <c r="M55" s="27"/>
      <c r="N55" s="27"/>
      <c r="O55" s="27"/>
      <c r="P55" s="27"/>
      <c r="Q55" s="27"/>
    </row>
    <row r="56" spans="3:17">
      <c r="C56" s="27"/>
      <c r="D56" s="27"/>
      <c r="E56" s="27"/>
      <c r="F56" s="27"/>
      <c r="G56" s="27"/>
      <c r="H56" s="27"/>
      <c r="I56" s="27"/>
      <c r="J56" s="27"/>
      <c r="K56" s="27"/>
      <c r="L56" s="27"/>
      <c r="M56" s="27"/>
      <c r="N56" s="27"/>
      <c r="O56" s="27"/>
      <c r="P56" s="27"/>
      <c r="Q56" s="27"/>
    </row>
    <row r="57" spans="3:17">
      <c r="C57" s="27"/>
      <c r="D57" s="27"/>
      <c r="E57" s="27"/>
      <c r="F57" s="27"/>
      <c r="G57" s="27"/>
      <c r="H57" s="27"/>
      <c r="I57" s="27"/>
      <c r="J57" s="27"/>
      <c r="K57" s="27"/>
      <c r="L57" s="27"/>
      <c r="M57" s="27"/>
      <c r="N57" s="27"/>
      <c r="O57" s="27"/>
      <c r="P57" s="27"/>
      <c r="Q57" s="27"/>
    </row>
    <row r="58" spans="3:17">
      <c r="C58" s="27"/>
      <c r="D58" s="27"/>
      <c r="E58" s="27"/>
      <c r="F58" s="27"/>
      <c r="G58" s="27"/>
      <c r="H58" s="27"/>
      <c r="I58" s="27"/>
      <c r="J58" s="27"/>
      <c r="K58" s="27"/>
      <c r="L58" s="27"/>
      <c r="M58" s="27"/>
      <c r="N58" s="27"/>
      <c r="O58" s="27"/>
      <c r="P58" s="27"/>
      <c r="Q58" s="27"/>
    </row>
    <row r="59" spans="3:17">
      <c r="C59" s="27"/>
      <c r="D59" s="27"/>
      <c r="E59" s="27"/>
      <c r="F59" s="27"/>
      <c r="G59" s="27"/>
      <c r="H59" s="27"/>
      <c r="I59" s="27"/>
      <c r="J59" s="27"/>
      <c r="K59" s="27"/>
      <c r="L59" s="27"/>
      <c r="M59" s="27"/>
      <c r="N59" s="27"/>
      <c r="O59" s="27"/>
      <c r="P59" s="27"/>
      <c r="Q59" s="27"/>
    </row>
    <row r="60" spans="3:17">
      <c r="C60" s="27"/>
      <c r="D60" s="27"/>
      <c r="E60" s="27"/>
      <c r="F60" s="27"/>
      <c r="G60" s="27"/>
      <c r="H60" s="27"/>
      <c r="I60" s="27"/>
      <c r="J60" s="27"/>
      <c r="K60" s="27"/>
      <c r="L60" s="27"/>
      <c r="M60" s="27"/>
      <c r="N60" s="27"/>
      <c r="O60" s="27"/>
      <c r="P60" s="27"/>
      <c r="Q60" s="27"/>
    </row>
    <row r="61" spans="3:17">
      <c r="C61" s="27"/>
      <c r="D61" s="27"/>
      <c r="E61" s="27"/>
      <c r="F61" s="27"/>
      <c r="G61" s="27"/>
      <c r="H61" s="27"/>
      <c r="I61" s="27"/>
      <c r="J61" s="27"/>
      <c r="K61" s="27"/>
      <c r="L61" s="27"/>
      <c r="M61" s="27"/>
      <c r="N61" s="27"/>
      <c r="O61" s="27"/>
      <c r="P61" s="27"/>
      <c r="Q61" s="27"/>
    </row>
    <row r="62" spans="3:17">
      <c r="C62" s="27"/>
      <c r="D62" s="27"/>
      <c r="E62" s="27"/>
      <c r="F62" s="27"/>
      <c r="G62" s="27"/>
      <c r="H62" s="27"/>
      <c r="I62" s="27"/>
      <c r="J62" s="27"/>
      <c r="K62" s="27"/>
      <c r="L62" s="27"/>
      <c r="M62" s="27"/>
      <c r="N62" s="27"/>
      <c r="O62" s="27"/>
      <c r="P62" s="27"/>
      <c r="Q62" s="27"/>
    </row>
    <row r="63" spans="3:17">
      <c r="C63" s="27"/>
      <c r="D63" s="27"/>
      <c r="E63" s="27"/>
      <c r="F63" s="27"/>
      <c r="G63" s="27"/>
      <c r="H63" s="27"/>
      <c r="I63" s="27"/>
      <c r="J63" s="27"/>
      <c r="K63" s="27"/>
      <c r="L63" s="27"/>
      <c r="M63" s="27"/>
      <c r="N63" s="27"/>
      <c r="O63" s="27"/>
      <c r="P63" s="27"/>
      <c r="Q63" s="27"/>
    </row>
    <row r="64" spans="3:17">
      <c r="C64" s="27"/>
      <c r="D64" s="27"/>
      <c r="E64" s="27"/>
      <c r="F64" s="27"/>
      <c r="G64" s="27"/>
      <c r="H64" s="27"/>
      <c r="I64" s="27"/>
      <c r="J64" s="27"/>
      <c r="K64" s="27"/>
      <c r="L64" s="27"/>
      <c r="M64" s="27"/>
      <c r="N64" s="27"/>
      <c r="O64" s="27"/>
      <c r="P64" s="27"/>
      <c r="Q64" s="27"/>
    </row>
    <row r="65" spans="3:17">
      <c r="C65" s="27"/>
      <c r="D65" s="27"/>
      <c r="E65" s="27"/>
      <c r="F65" s="27"/>
      <c r="G65" s="27"/>
      <c r="H65" s="27"/>
      <c r="I65" s="27"/>
      <c r="J65" s="27"/>
      <c r="K65" s="27"/>
      <c r="L65" s="27"/>
      <c r="M65" s="27"/>
      <c r="N65" s="27"/>
      <c r="O65" s="27"/>
      <c r="P65" s="27"/>
      <c r="Q65" s="27"/>
    </row>
    <row r="66" spans="3:17">
      <c r="C66" s="27"/>
      <c r="D66" s="27"/>
      <c r="E66" s="27"/>
      <c r="F66" s="27"/>
      <c r="G66" s="27"/>
      <c r="H66" s="27"/>
      <c r="I66" s="27"/>
      <c r="J66" s="27"/>
      <c r="K66" s="27"/>
      <c r="L66" s="27"/>
      <c r="M66" s="27"/>
      <c r="N66" s="27"/>
      <c r="O66" s="27"/>
      <c r="P66" s="27"/>
      <c r="Q66" s="27"/>
    </row>
    <row r="67" spans="3:17">
      <c r="C67" s="27"/>
      <c r="D67" s="27"/>
      <c r="E67" s="27"/>
      <c r="F67" s="27"/>
      <c r="G67" s="27"/>
      <c r="H67" s="27"/>
      <c r="I67" s="27"/>
      <c r="J67" s="27"/>
      <c r="K67" s="27"/>
      <c r="L67" s="27"/>
      <c r="M67" s="27"/>
      <c r="N67" s="27"/>
      <c r="O67" s="27"/>
      <c r="P67" s="27"/>
      <c r="Q67" s="27"/>
    </row>
    <row r="68" spans="3:17">
      <c r="C68" s="27"/>
      <c r="D68" s="27"/>
      <c r="E68" s="27"/>
      <c r="F68" s="27"/>
      <c r="G68" s="27"/>
      <c r="H68" s="27"/>
      <c r="I68" s="27"/>
      <c r="J68" s="27"/>
      <c r="K68" s="27"/>
      <c r="L68" s="27"/>
      <c r="M68" s="27"/>
      <c r="N68" s="27"/>
      <c r="O68" s="27"/>
      <c r="P68" s="27"/>
      <c r="Q68" s="27"/>
    </row>
    <row r="69" spans="3:17">
      <c r="C69" s="27"/>
      <c r="D69" s="27"/>
      <c r="E69" s="27"/>
      <c r="F69" s="27"/>
      <c r="G69" s="27"/>
      <c r="H69" s="27"/>
      <c r="I69" s="27"/>
      <c r="J69" s="27"/>
      <c r="K69" s="27"/>
      <c r="L69" s="27"/>
      <c r="M69" s="27"/>
      <c r="N69" s="27"/>
      <c r="O69" s="27"/>
      <c r="P69" s="27"/>
      <c r="Q69" s="27"/>
    </row>
    <row r="70" spans="3:17">
      <c r="C70" s="27"/>
      <c r="D70" s="27"/>
      <c r="E70" s="27"/>
      <c r="F70" s="27"/>
      <c r="G70" s="27"/>
      <c r="H70" s="27"/>
      <c r="I70" s="27"/>
      <c r="J70" s="27"/>
      <c r="K70" s="27"/>
      <c r="L70" s="27"/>
      <c r="M70" s="27"/>
      <c r="N70" s="27"/>
      <c r="O70" s="27"/>
      <c r="P70" s="27"/>
      <c r="Q70" s="27"/>
    </row>
    <row r="71" spans="3:17">
      <c r="C71" s="27"/>
      <c r="D71" s="27"/>
      <c r="E71" s="27"/>
      <c r="F71" s="27"/>
      <c r="G71" s="27"/>
      <c r="H71" s="27"/>
      <c r="I71" s="27"/>
      <c r="J71" s="27"/>
      <c r="K71" s="27"/>
      <c r="L71" s="27"/>
      <c r="M71" s="27"/>
      <c r="N71" s="27"/>
      <c r="O71" s="27"/>
      <c r="P71" s="27"/>
      <c r="Q71" s="27"/>
    </row>
    <row r="72" spans="3:17">
      <c r="C72" s="27"/>
      <c r="D72" s="27"/>
      <c r="E72" s="27"/>
      <c r="F72" s="27"/>
      <c r="G72" s="27"/>
      <c r="H72" s="27"/>
      <c r="I72" s="27"/>
      <c r="J72" s="27"/>
      <c r="K72" s="27"/>
      <c r="L72" s="27"/>
      <c r="M72" s="27"/>
      <c r="N72" s="27"/>
      <c r="O72" s="27"/>
      <c r="P72" s="27"/>
      <c r="Q72" s="27"/>
    </row>
    <row r="73" spans="3:17">
      <c r="C73" s="27"/>
      <c r="D73" s="27"/>
      <c r="E73" s="27"/>
      <c r="F73" s="27"/>
      <c r="G73" s="27"/>
      <c r="H73" s="27"/>
      <c r="I73" s="27"/>
      <c r="J73" s="27"/>
      <c r="K73" s="27"/>
      <c r="L73" s="27"/>
      <c r="M73" s="27"/>
      <c r="N73" s="27"/>
      <c r="O73" s="27"/>
      <c r="P73" s="27"/>
      <c r="Q73" s="27"/>
    </row>
    <row r="74" spans="3:17">
      <c r="C74" s="27"/>
      <c r="D74" s="27"/>
      <c r="E74" s="27"/>
      <c r="F74" s="27"/>
      <c r="G74" s="27"/>
      <c r="H74" s="27"/>
      <c r="I74" s="27"/>
      <c r="J74" s="27"/>
      <c r="K74" s="27"/>
      <c r="L74" s="27"/>
      <c r="M74" s="27"/>
      <c r="N74" s="27"/>
      <c r="O74" s="27"/>
      <c r="P74" s="27"/>
      <c r="Q74" s="27"/>
    </row>
    <row r="75" spans="3:17">
      <c r="C75" s="27"/>
      <c r="D75" s="27"/>
      <c r="E75" s="27"/>
      <c r="F75" s="27"/>
      <c r="G75" s="27"/>
      <c r="H75" s="27"/>
      <c r="I75" s="27"/>
      <c r="J75" s="27"/>
      <c r="K75" s="27"/>
      <c r="L75" s="27"/>
      <c r="M75" s="27"/>
      <c r="N75" s="27"/>
      <c r="O75" s="27"/>
      <c r="P75" s="27"/>
      <c r="Q75" s="27"/>
    </row>
    <row r="76" spans="3:17">
      <c r="C76" s="27"/>
      <c r="D76" s="27"/>
      <c r="E76" s="27"/>
      <c r="F76" s="27"/>
      <c r="G76" s="27"/>
      <c r="H76" s="27"/>
      <c r="I76" s="27"/>
      <c r="J76" s="27"/>
      <c r="K76" s="27"/>
      <c r="L76" s="27"/>
      <c r="M76" s="27"/>
      <c r="N76" s="27"/>
      <c r="O76" s="27"/>
      <c r="P76" s="27"/>
      <c r="Q76" s="27"/>
    </row>
    <row r="77" spans="3:17">
      <c r="C77" s="27"/>
      <c r="D77" s="27"/>
      <c r="E77" s="27"/>
      <c r="F77" s="27"/>
      <c r="G77" s="27"/>
      <c r="H77" s="27"/>
      <c r="I77" s="27"/>
      <c r="J77" s="27"/>
      <c r="K77" s="27"/>
      <c r="L77" s="27"/>
      <c r="M77" s="27"/>
      <c r="N77" s="27"/>
      <c r="O77" s="27"/>
      <c r="P77" s="27"/>
      <c r="Q77" s="27"/>
    </row>
    <row r="78" spans="3:17">
      <c r="C78" s="27"/>
      <c r="D78" s="27"/>
      <c r="E78" s="27"/>
      <c r="F78" s="27"/>
      <c r="G78" s="27"/>
      <c r="H78" s="27"/>
      <c r="I78" s="27"/>
      <c r="J78" s="27"/>
      <c r="K78" s="27"/>
      <c r="L78" s="27"/>
      <c r="M78" s="27"/>
      <c r="N78" s="27"/>
      <c r="O78" s="27"/>
      <c r="P78" s="27"/>
      <c r="Q78" s="27"/>
    </row>
    <row r="79" spans="3:17">
      <c r="C79" s="27"/>
      <c r="D79" s="27"/>
      <c r="E79" s="27"/>
      <c r="F79" s="27"/>
      <c r="G79" s="27"/>
      <c r="H79" s="27"/>
      <c r="I79" s="27"/>
      <c r="J79" s="27"/>
      <c r="K79" s="27"/>
      <c r="L79" s="27"/>
      <c r="M79" s="27"/>
      <c r="N79" s="27"/>
      <c r="O79" s="27"/>
      <c r="P79" s="27"/>
      <c r="Q79" s="27"/>
    </row>
    <row r="80" spans="3:17">
      <c r="C80" s="27"/>
      <c r="D80" s="27"/>
      <c r="E80" s="27"/>
      <c r="F80" s="27"/>
      <c r="G80" s="27"/>
      <c r="H80" s="27"/>
      <c r="I80" s="27"/>
      <c r="J80" s="27"/>
      <c r="K80" s="27"/>
      <c r="L80" s="27"/>
      <c r="M80" s="27"/>
      <c r="N80" s="27"/>
      <c r="O80" s="27"/>
      <c r="P80" s="27"/>
      <c r="Q80" s="27"/>
    </row>
    <row r="81" spans="3:17">
      <c r="C81" s="27"/>
      <c r="D81" s="27"/>
      <c r="E81" s="27"/>
      <c r="F81" s="27"/>
      <c r="G81" s="27"/>
      <c r="H81" s="27"/>
      <c r="I81" s="27"/>
      <c r="J81" s="27"/>
      <c r="K81" s="27"/>
      <c r="L81" s="27"/>
      <c r="M81" s="27"/>
      <c r="N81" s="27"/>
      <c r="O81" s="27"/>
      <c r="P81" s="27"/>
      <c r="Q81" s="27"/>
    </row>
    <row r="82" spans="3:17">
      <c r="C82" s="27"/>
      <c r="D82" s="27"/>
      <c r="E82" s="27"/>
      <c r="F82" s="27"/>
      <c r="G82" s="27"/>
      <c r="H82" s="27"/>
      <c r="I82" s="27"/>
      <c r="J82" s="27"/>
      <c r="K82" s="27"/>
      <c r="L82" s="27"/>
      <c r="M82" s="27"/>
      <c r="N82" s="27"/>
      <c r="O82" s="27"/>
      <c r="P82" s="27"/>
      <c r="Q82" s="27"/>
    </row>
    <row r="83" spans="3:17">
      <c r="C83" s="27"/>
      <c r="D83" s="27"/>
      <c r="E83" s="27"/>
      <c r="F83" s="27"/>
      <c r="G83" s="27"/>
      <c r="H83" s="27"/>
      <c r="I83" s="27"/>
      <c r="J83" s="27"/>
      <c r="K83" s="27"/>
      <c r="L83" s="27"/>
      <c r="M83" s="27"/>
      <c r="N83" s="27"/>
      <c r="O83" s="27"/>
      <c r="P83" s="27"/>
      <c r="Q83" s="27"/>
    </row>
    <row r="84" spans="3:17">
      <c r="C84" s="27"/>
      <c r="D84" s="27"/>
      <c r="E84" s="27"/>
      <c r="F84" s="27"/>
      <c r="G84" s="27"/>
      <c r="H84" s="27"/>
      <c r="I84" s="27"/>
      <c r="J84" s="27"/>
      <c r="K84" s="27"/>
      <c r="L84" s="27"/>
      <c r="M84" s="27"/>
      <c r="N84" s="27"/>
      <c r="O84" s="27"/>
      <c r="P84" s="27"/>
      <c r="Q84" s="27"/>
    </row>
    <row r="85" spans="3:17">
      <c r="C85" s="27"/>
      <c r="D85" s="27"/>
      <c r="E85" s="27"/>
      <c r="F85" s="27"/>
      <c r="G85" s="27"/>
      <c r="H85" s="27"/>
      <c r="I85" s="27"/>
      <c r="J85" s="27"/>
      <c r="K85" s="27"/>
      <c r="L85" s="27"/>
      <c r="M85" s="27"/>
      <c r="N85" s="27"/>
      <c r="O85" s="27"/>
      <c r="P85" s="27"/>
      <c r="Q85" s="27"/>
    </row>
    <row r="86" spans="3:17">
      <c r="C86" s="27"/>
      <c r="D86" s="27"/>
      <c r="E86" s="27"/>
      <c r="F86" s="27"/>
      <c r="G86" s="27"/>
      <c r="H86" s="27"/>
      <c r="I86" s="27"/>
      <c r="J86" s="27"/>
      <c r="K86" s="27"/>
      <c r="L86" s="27"/>
      <c r="M86" s="27"/>
      <c r="N86" s="27"/>
      <c r="O86" s="27"/>
      <c r="P86" s="27"/>
      <c r="Q86" s="27"/>
    </row>
    <row r="87" spans="3:17">
      <c r="C87" s="27"/>
      <c r="D87" s="27"/>
      <c r="E87" s="27"/>
      <c r="F87" s="27"/>
      <c r="G87" s="27"/>
      <c r="H87" s="27"/>
      <c r="I87" s="27"/>
      <c r="J87" s="27"/>
      <c r="K87" s="27"/>
      <c r="L87" s="27"/>
      <c r="M87" s="27"/>
      <c r="N87" s="27"/>
      <c r="O87" s="27"/>
      <c r="P87" s="27"/>
      <c r="Q87" s="27"/>
    </row>
    <row r="88" spans="3:17">
      <c r="C88" s="27"/>
      <c r="D88" s="27"/>
      <c r="E88" s="27"/>
      <c r="F88" s="27"/>
      <c r="G88" s="27"/>
      <c r="H88" s="27"/>
      <c r="I88" s="27"/>
      <c r="J88" s="27"/>
      <c r="K88" s="27"/>
      <c r="L88" s="27"/>
      <c r="M88" s="27"/>
      <c r="N88" s="27"/>
      <c r="O88" s="27"/>
      <c r="P88" s="27"/>
      <c r="Q88" s="27"/>
    </row>
    <row r="89" spans="3:17">
      <c r="C89" s="27"/>
      <c r="D89" s="27"/>
      <c r="E89" s="27"/>
      <c r="F89" s="27"/>
      <c r="G89" s="27"/>
      <c r="H89" s="27"/>
      <c r="I89" s="27"/>
      <c r="J89" s="27"/>
      <c r="K89" s="27"/>
      <c r="L89" s="27"/>
      <c r="M89" s="27"/>
      <c r="N89" s="27"/>
      <c r="O89" s="27"/>
      <c r="P89" s="27"/>
      <c r="Q89" s="27"/>
    </row>
    <row r="90" spans="3:17">
      <c r="C90" s="27"/>
      <c r="D90" s="27"/>
      <c r="E90" s="27"/>
      <c r="F90" s="27"/>
      <c r="G90" s="27"/>
      <c r="H90" s="27"/>
      <c r="I90" s="27"/>
      <c r="J90" s="27"/>
      <c r="K90" s="27"/>
      <c r="L90" s="27"/>
      <c r="M90" s="27"/>
      <c r="N90" s="27"/>
      <c r="O90" s="27"/>
      <c r="P90" s="27"/>
      <c r="Q90" s="27"/>
    </row>
    <row r="91" spans="3:17">
      <c r="C91" s="27"/>
      <c r="D91" s="27"/>
      <c r="E91" s="27"/>
      <c r="F91" s="27"/>
      <c r="G91" s="27"/>
      <c r="H91" s="27"/>
      <c r="I91" s="27"/>
      <c r="J91" s="27"/>
      <c r="K91" s="27"/>
      <c r="L91" s="27"/>
      <c r="M91" s="27"/>
      <c r="N91" s="27"/>
      <c r="O91" s="27"/>
      <c r="P91" s="27"/>
      <c r="Q91" s="27"/>
    </row>
    <row r="92" spans="3:17">
      <c r="C92" s="27"/>
      <c r="D92" s="27"/>
      <c r="E92" s="27"/>
      <c r="F92" s="27"/>
      <c r="G92" s="27"/>
      <c r="H92" s="27"/>
      <c r="I92" s="27"/>
      <c r="J92" s="27"/>
      <c r="K92" s="27"/>
      <c r="L92" s="27"/>
      <c r="M92" s="27"/>
      <c r="N92" s="27"/>
      <c r="O92" s="27"/>
      <c r="P92" s="27"/>
      <c r="Q92" s="27"/>
    </row>
    <row r="93" spans="3:17">
      <c r="C93" s="27"/>
      <c r="D93" s="27"/>
      <c r="E93" s="27"/>
      <c r="F93" s="27"/>
      <c r="G93" s="27"/>
      <c r="H93" s="27"/>
      <c r="I93" s="27"/>
      <c r="J93" s="27"/>
      <c r="K93" s="27"/>
      <c r="L93" s="27"/>
      <c r="M93" s="27"/>
      <c r="N93" s="27"/>
      <c r="O93" s="27"/>
      <c r="P93" s="27"/>
      <c r="Q93" s="27"/>
    </row>
    <row r="94" spans="3:17">
      <c r="C94" s="27"/>
      <c r="D94" s="27"/>
      <c r="E94" s="27"/>
      <c r="F94" s="27"/>
      <c r="G94" s="27"/>
      <c r="H94" s="27"/>
      <c r="I94" s="27"/>
      <c r="J94" s="27"/>
      <c r="K94" s="27"/>
      <c r="L94" s="27"/>
      <c r="M94" s="27"/>
      <c r="N94" s="27"/>
      <c r="O94" s="27"/>
      <c r="P94" s="27"/>
      <c r="Q94" s="27"/>
    </row>
    <row r="95" spans="3:17">
      <c r="C95" s="27"/>
      <c r="D95" s="27"/>
      <c r="E95" s="27"/>
      <c r="F95" s="27"/>
      <c r="G95" s="27"/>
      <c r="H95" s="27"/>
      <c r="I95" s="27"/>
      <c r="J95" s="27"/>
      <c r="K95" s="27"/>
      <c r="L95" s="27"/>
      <c r="M95" s="27"/>
      <c r="N95" s="27"/>
      <c r="O95" s="27"/>
      <c r="P95" s="27"/>
      <c r="Q95" s="27"/>
    </row>
    <row r="96" spans="3:17">
      <c r="C96" s="27"/>
      <c r="D96" s="27"/>
      <c r="E96" s="27"/>
      <c r="F96" s="27"/>
      <c r="G96" s="27"/>
      <c r="H96" s="27"/>
      <c r="I96" s="27"/>
      <c r="J96" s="27"/>
      <c r="K96" s="27"/>
      <c r="L96" s="27"/>
      <c r="M96" s="27"/>
      <c r="N96" s="27"/>
      <c r="O96" s="27"/>
      <c r="P96" s="27"/>
      <c r="Q96" s="27"/>
    </row>
    <row r="97" spans="3:17">
      <c r="C97" s="27"/>
      <c r="D97" s="27"/>
      <c r="E97" s="27"/>
      <c r="F97" s="27"/>
      <c r="G97" s="27"/>
      <c r="H97" s="27"/>
      <c r="I97" s="27"/>
      <c r="J97" s="27"/>
      <c r="K97" s="27"/>
      <c r="L97" s="27"/>
      <c r="M97" s="27"/>
      <c r="N97" s="27"/>
      <c r="O97" s="27"/>
      <c r="P97" s="27"/>
      <c r="Q97" s="27"/>
    </row>
    <row r="98" spans="3:17">
      <c r="C98" s="27"/>
      <c r="D98" s="27"/>
      <c r="E98" s="27"/>
      <c r="F98" s="27"/>
      <c r="G98" s="27"/>
      <c r="H98" s="27"/>
      <c r="I98" s="27"/>
      <c r="J98" s="27"/>
      <c r="K98" s="27"/>
      <c r="L98" s="27"/>
      <c r="M98" s="27"/>
      <c r="N98" s="27"/>
      <c r="O98" s="27"/>
      <c r="P98" s="27"/>
      <c r="Q98" s="27"/>
    </row>
    <row r="99" spans="3:17">
      <c r="C99" s="27"/>
      <c r="D99" s="27"/>
      <c r="E99" s="27"/>
      <c r="F99" s="27"/>
      <c r="G99" s="27"/>
      <c r="H99" s="27"/>
      <c r="I99" s="27"/>
      <c r="J99" s="27"/>
      <c r="K99" s="27"/>
      <c r="L99" s="27"/>
      <c r="M99" s="27"/>
      <c r="N99" s="27"/>
      <c r="O99" s="27"/>
      <c r="P99" s="27"/>
      <c r="Q99" s="27"/>
    </row>
    <row r="100" spans="3:17">
      <c r="C100" s="27"/>
      <c r="D100" s="27"/>
      <c r="E100" s="27"/>
      <c r="F100" s="27"/>
      <c r="G100" s="27"/>
      <c r="H100" s="27"/>
      <c r="I100" s="27"/>
      <c r="J100" s="27"/>
      <c r="K100" s="27"/>
      <c r="L100" s="27"/>
      <c r="M100" s="27"/>
      <c r="N100" s="27"/>
      <c r="O100" s="27"/>
      <c r="P100" s="27"/>
      <c r="Q100" s="27"/>
    </row>
    <row r="101" spans="3:17">
      <c r="C101" s="27"/>
      <c r="D101" s="27"/>
      <c r="E101" s="27"/>
      <c r="F101" s="27"/>
      <c r="G101" s="27"/>
      <c r="H101" s="27"/>
      <c r="I101" s="27"/>
      <c r="J101" s="27"/>
      <c r="K101" s="27"/>
      <c r="L101" s="27"/>
      <c r="M101" s="27"/>
      <c r="N101" s="27"/>
      <c r="O101" s="27"/>
      <c r="P101" s="27"/>
      <c r="Q101" s="27"/>
    </row>
    <row r="102" spans="3:17">
      <c r="C102" s="27"/>
      <c r="D102" s="27"/>
      <c r="E102" s="27"/>
      <c r="F102" s="27"/>
      <c r="G102" s="27"/>
      <c r="H102" s="27"/>
      <c r="I102" s="27"/>
      <c r="J102" s="27"/>
      <c r="K102" s="27"/>
      <c r="L102" s="27"/>
      <c r="M102" s="27"/>
      <c r="N102" s="27"/>
      <c r="O102" s="27"/>
      <c r="P102" s="27"/>
      <c r="Q102" s="27"/>
    </row>
    <row r="103" spans="3:17">
      <c r="C103" s="27"/>
      <c r="D103" s="27"/>
      <c r="E103" s="27"/>
      <c r="F103" s="27"/>
      <c r="G103" s="27"/>
      <c r="H103" s="27"/>
      <c r="I103" s="27"/>
      <c r="J103" s="27"/>
      <c r="K103" s="27"/>
      <c r="L103" s="27"/>
      <c r="M103" s="27"/>
      <c r="N103" s="27"/>
      <c r="O103" s="27"/>
      <c r="P103" s="27"/>
      <c r="Q103" s="27"/>
    </row>
    <row r="104" spans="3:17">
      <c r="C104" s="27"/>
      <c r="D104" s="27"/>
      <c r="E104" s="27"/>
      <c r="F104" s="27"/>
      <c r="G104" s="27"/>
      <c r="H104" s="27"/>
      <c r="I104" s="27"/>
      <c r="J104" s="27"/>
      <c r="K104" s="27"/>
      <c r="L104" s="27"/>
      <c r="M104" s="27"/>
      <c r="N104" s="27"/>
      <c r="O104" s="27"/>
      <c r="P104" s="27"/>
      <c r="Q104" s="27"/>
    </row>
    <row r="105" spans="3:17">
      <c r="C105" s="27"/>
      <c r="D105" s="27"/>
      <c r="E105" s="27"/>
      <c r="F105" s="27"/>
      <c r="G105" s="27"/>
      <c r="H105" s="27"/>
      <c r="I105" s="27"/>
      <c r="J105" s="27"/>
      <c r="K105" s="27"/>
      <c r="L105" s="27"/>
      <c r="M105" s="27"/>
      <c r="N105" s="27"/>
      <c r="O105" s="27"/>
      <c r="P105" s="27"/>
      <c r="Q105" s="27"/>
    </row>
    <row r="106" spans="3:17">
      <c r="C106" s="27"/>
      <c r="D106" s="27"/>
      <c r="E106" s="27"/>
      <c r="F106" s="27"/>
      <c r="G106" s="27"/>
      <c r="H106" s="27"/>
      <c r="I106" s="27"/>
      <c r="J106" s="27"/>
      <c r="K106" s="27"/>
      <c r="L106" s="27"/>
      <c r="M106" s="27"/>
      <c r="N106" s="27"/>
      <c r="O106" s="27"/>
      <c r="P106" s="27"/>
      <c r="Q106" s="27"/>
    </row>
    <row r="107" spans="3:17">
      <c r="C107" s="27"/>
      <c r="D107" s="27"/>
      <c r="E107" s="27"/>
      <c r="F107" s="27"/>
      <c r="G107" s="27"/>
      <c r="H107" s="27"/>
      <c r="I107" s="27"/>
      <c r="J107" s="27"/>
      <c r="K107" s="27"/>
      <c r="L107" s="27"/>
      <c r="M107" s="27"/>
      <c r="N107" s="27"/>
      <c r="O107" s="27"/>
      <c r="P107" s="27"/>
      <c r="Q107" s="27"/>
    </row>
    <row r="108" spans="3:17">
      <c r="C108" s="27"/>
      <c r="D108" s="27"/>
      <c r="E108" s="27"/>
      <c r="F108" s="27"/>
      <c r="G108" s="27"/>
      <c r="H108" s="27"/>
      <c r="I108" s="27"/>
      <c r="J108" s="27"/>
      <c r="K108" s="27"/>
      <c r="L108" s="27"/>
      <c r="M108" s="27"/>
      <c r="N108" s="27"/>
      <c r="O108" s="27"/>
      <c r="P108" s="27"/>
      <c r="Q108" s="27"/>
    </row>
    <row r="109" spans="3:17">
      <c r="C109" s="27"/>
      <c r="D109" s="27"/>
      <c r="E109" s="27"/>
      <c r="F109" s="27"/>
      <c r="G109" s="27"/>
      <c r="H109" s="27"/>
      <c r="I109" s="27"/>
      <c r="J109" s="27"/>
      <c r="K109" s="27"/>
      <c r="L109" s="27"/>
      <c r="M109" s="27"/>
      <c r="N109" s="27"/>
      <c r="O109" s="27"/>
      <c r="P109" s="27"/>
      <c r="Q109" s="27"/>
    </row>
    <row r="110" spans="3:17">
      <c r="C110" s="27"/>
      <c r="D110" s="27"/>
      <c r="E110" s="27"/>
      <c r="F110" s="27"/>
      <c r="G110" s="27"/>
      <c r="H110" s="27"/>
      <c r="I110" s="27"/>
      <c r="J110" s="27"/>
      <c r="K110" s="27"/>
      <c r="L110" s="27"/>
      <c r="M110" s="27"/>
      <c r="N110" s="27"/>
      <c r="O110" s="27"/>
      <c r="P110" s="27"/>
      <c r="Q110" s="27"/>
    </row>
    <row r="111" spans="3:17">
      <c r="C111" s="27"/>
      <c r="D111" s="27"/>
      <c r="E111" s="27"/>
      <c r="F111" s="27"/>
      <c r="G111" s="27"/>
      <c r="H111" s="27"/>
      <c r="I111" s="27"/>
      <c r="J111" s="27"/>
      <c r="K111" s="27"/>
      <c r="L111" s="27"/>
      <c r="M111" s="27"/>
      <c r="N111" s="27"/>
      <c r="O111" s="27"/>
      <c r="P111" s="27"/>
      <c r="Q111" s="27"/>
    </row>
    <row r="112" spans="3:17">
      <c r="C112" s="27"/>
      <c r="D112" s="27"/>
      <c r="E112" s="27"/>
      <c r="F112" s="27"/>
      <c r="G112" s="27"/>
      <c r="H112" s="27"/>
      <c r="I112" s="27"/>
      <c r="J112" s="27"/>
      <c r="K112" s="27"/>
      <c r="L112" s="27"/>
      <c r="M112" s="27"/>
      <c r="N112" s="27"/>
      <c r="O112" s="27"/>
      <c r="P112" s="27"/>
      <c r="Q112" s="27"/>
    </row>
    <row r="113" spans="3:17">
      <c r="C113" s="27"/>
      <c r="D113" s="27"/>
      <c r="E113" s="27"/>
      <c r="F113" s="27"/>
      <c r="G113" s="27"/>
      <c r="H113" s="27"/>
      <c r="I113" s="27"/>
      <c r="J113" s="27"/>
      <c r="K113" s="27"/>
      <c r="L113" s="27"/>
      <c r="M113" s="27"/>
      <c r="N113" s="27"/>
      <c r="O113" s="27"/>
      <c r="P113" s="27"/>
      <c r="Q113" s="27"/>
    </row>
    <row r="114" spans="3:17">
      <c r="C114" s="27"/>
      <c r="D114" s="27"/>
      <c r="E114" s="27"/>
      <c r="F114" s="27"/>
      <c r="G114" s="27"/>
      <c r="H114" s="27"/>
      <c r="I114" s="27"/>
      <c r="J114" s="27"/>
      <c r="K114" s="27"/>
      <c r="L114" s="27"/>
      <c r="M114" s="27"/>
      <c r="N114" s="27"/>
      <c r="O114" s="27"/>
      <c r="P114" s="27"/>
      <c r="Q114" s="27"/>
    </row>
    <row r="115" spans="3:17">
      <c r="C115" s="27"/>
      <c r="D115" s="27"/>
      <c r="E115" s="27"/>
      <c r="F115" s="27"/>
      <c r="G115" s="27"/>
      <c r="H115" s="27"/>
      <c r="I115" s="27"/>
      <c r="J115" s="27"/>
      <c r="K115" s="27"/>
      <c r="L115" s="27"/>
      <c r="M115" s="27"/>
      <c r="N115" s="27"/>
      <c r="O115" s="27"/>
      <c r="P115" s="27"/>
      <c r="Q115" s="27"/>
    </row>
    <row r="116" spans="3:17">
      <c r="C116" s="27"/>
      <c r="D116" s="27"/>
      <c r="E116" s="27"/>
      <c r="F116" s="27"/>
      <c r="G116" s="27"/>
      <c r="H116" s="27"/>
      <c r="I116" s="27"/>
      <c r="J116" s="27"/>
      <c r="K116" s="27"/>
      <c r="L116" s="27"/>
      <c r="M116" s="27"/>
      <c r="N116" s="27"/>
      <c r="O116" s="27"/>
      <c r="P116" s="27"/>
      <c r="Q116" s="27"/>
    </row>
    <row r="117" spans="3:17">
      <c r="C117" s="27"/>
      <c r="D117" s="27"/>
      <c r="E117" s="27"/>
      <c r="F117" s="27"/>
      <c r="G117" s="27"/>
      <c r="H117" s="27"/>
      <c r="I117" s="27"/>
      <c r="J117" s="27"/>
      <c r="K117" s="27"/>
      <c r="L117" s="27"/>
      <c r="M117" s="27"/>
      <c r="N117" s="27"/>
      <c r="O117" s="27"/>
      <c r="P117" s="27"/>
      <c r="Q117" s="27"/>
    </row>
    <row r="118" spans="3:17">
      <c r="C118" s="27"/>
      <c r="D118" s="27"/>
      <c r="E118" s="27"/>
      <c r="F118" s="27"/>
      <c r="G118" s="27"/>
      <c r="H118" s="27"/>
      <c r="I118" s="27"/>
      <c r="J118" s="27"/>
      <c r="K118" s="27"/>
      <c r="L118" s="27"/>
      <c r="M118" s="27"/>
      <c r="N118" s="27"/>
      <c r="O118" s="27"/>
      <c r="P118" s="27"/>
      <c r="Q118" s="27"/>
    </row>
    <row r="119" spans="3:17">
      <c r="C119" s="27"/>
      <c r="D119" s="27"/>
      <c r="E119" s="27"/>
      <c r="F119" s="27"/>
      <c r="G119" s="27"/>
      <c r="H119" s="27"/>
      <c r="I119" s="27"/>
      <c r="J119" s="27"/>
      <c r="K119" s="27"/>
      <c r="L119" s="27"/>
      <c r="M119" s="27"/>
      <c r="N119" s="27"/>
      <c r="O119" s="27"/>
      <c r="P119" s="27"/>
      <c r="Q119" s="27"/>
    </row>
    <row r="120" spans="3:17">
      <c r="C120" s="27"/>
      <c r="D120" s="27"/>
      <c r="E120" s="27"/>
      <c r="F120" s="27"/>
      <c r="G120" s="27"/>
      <c r="H120" s="27"/>
      <c r="I120" s="27"/>
      <c r="J120" s="27"/>
      <c r="K120" s="27"/>
      <c r="L120" s="27"/>
      <c r="M120" s="27"/>
      <c r="N120" s="27"/>
      <c r="O120" s="27"/>
      <c r="P120" s="27"/>
      <c r="Q120" s="27"/>
    </row>
    <row r="121" spans="3:17">
      <c r="C121" s="27"/>
      <c r="D121" s="27"/>
      <c r="E121" s="27"/>
      <c r="F121" s="27"/>
      <c r="G121" s="27"/>
      <c r="H121" s="27"/>
      <c r="I121" s="27"/>
      <c r="J121" s="27"/>
      <c r="K121" s="27"/>
      <c r="L121" s="27"/>
      <c r="M121" s="27"/>
      <c r="N121" s="27"/>
      <c r="O121" s="27"/>
      <c r="P121" s="27"/>
      <c r="Q121" s="27"/>
    </row>
    <row r="122" spans="3:17">
      <c r="C122" s="27"/>
      <c r="D122" s="27"/>
      <c r="E122" s="27"/>
      <c r="F122" s="27"/>
      <c r="G122" s="27"/>
      <c r="H122" s="27"/>
      <c r="I122" s="27"/>
      <c r="J122" s="27"/>
      <c r="K122" s="27"/>
      <c r="L122" s="27"/>
      <c r="M122" s="27"/>
      <c r="N122" s="27"/>
      <c r="O122" s="27"/>
      <c r="P122" s="27"/>
      <c r="Q122" s="27"/>
    </row>
    <row r="123" spans="3:17">
      <c r="C123" s="27"/>
      <c r="D123" s="27"/>
      <c r="E123" s="27"/>
      <c r="F123" s="27"/>
      <c r="G123" s="27"/>
      <c r="H123" s="27"/>
      <c r="I123" s="27"/>
      <c r="J123" s="27"/>
      <c r="K123" s="27"/>
      <c r="L123" s="27"/>
      <c r="M123" s="27"/>
      <c r="N123" s="27"/>
      <c r="O123" s="27"/>
      <c r="P123" s="27"/>
      <c r="Q123" s="27"/>
    </row>
    <row r="124" spans="3:17">
      <c r="C124" s="27"/>
      <c r="D124" s="27"/>
      <c r="E124" s="27"/>
      <c r="F124" s="27"/>
      <c r="G124" s="27"/>
      <c r="H124" s="27"/>
      <c r="I124" s="27"/>
      <c r="J124" s="27"/>
      <c r="K124" s="27"/>
      <c r="L124" s="27"/>
      <c r="M124" s="27"/>
      <c r="N124" s="27"/>
      <c r="O124" s="27"/>
      <c r="P124" s="27"/>
      <c r="Q124" s="27"/>
    </row>
    <row r="125" spans="3:17">
      <c r="C125" s="27"/>
      <c r="D125" s="27"/>
      <c r="E125" s="27"/>
      <c r="F125" s="27"/>
      <c r="G125" s="27"/>
      <c r="H125" s="27"/>
      <c r="I125" s="27"/>
      <c r="J125" s="27"/>
      <c r="K125" s="27"/>
      <c r="L125" s="27"/>
      <c r="M125" s="27"/>
      <c r="N125" s="27"/>
      <c r="O125" s="27"/>
      <c r="P125" s="27"/>
      <c r="Q125" s="27"/>
    </row>
    <row r="126" spans="3:17">
      <c r="C126" s="27"/>
      <c r="D126" s="27"/>
      <c r="E126" s="27"/>
      <c r="F126" s="27"/>
      <c r="G126" s="27"/>
      <c r="H126" s="27"/>
      <c r="I126" s="27"/>
      <c r="J126" s="27"/>
      <c r="K126" s="27"/>
      <c r="L126" s="27"/>
      <c r="M126" s="27"/>
      <c r="N126" s="27"/>
      <c r="O126" s="27"/>
      <c r="P126" s="27"/>
      <c r="Q126" s="27"/>
    </row>
    <row r="127" spans="3:17">
      <c r="C127" s="27"/>
      <c r="D127" s="27"/>
      <c r="E127" s="27"/>
      <c r="F127" s="27"/>
      <c r="G127" s="27"/>
      <c r="H127" s="27"/>
      <c r="I127" s="27"/>
      <c r="J127" s="27"/>
      <c r="K127" s="27"/>
      <c r="L127" s="27"/>
      <c r="M127" s="27"/>
      <c r="N127" s="27"/>
      <c r="O127" s="27"/>
      <c r="P127" s="27"/>
      <c r="Q127" s="27"/>
    </row>
    <row r="128" spans="3:17">
      <c r="C128" s="27"/>
      <c r="D128" s="27"/>
      <c r="E128" s="27"/>
      <c r="F128" s="27"/>
      <c r="G128" s="27"/>
      <c r="H128" s="27"/>
      <c r="I128" s="27"/>
      <c r="J128" s="27"/>
      <c r="K128" s="27"/>
      <c r="L128" s="27"/>
      <c r="M128" s="27"/>
      <c r="N128" s="27"/>
      <c r="O128" s="27"/>
      <c r="P128" s="27"/>
      <c r="Q128" s="27"/>
    </row>
    <row r="129" spans="3:17">
      <c r="C129" s="27"/>
      <c r="D129" s="27"/>
      <c r="E129" s="27"/>
      <c r="F129" s="27"/>
      <c r="G129" s="27"/>
      <c r="H129" s="27"/>
      <c r="I129" s="27"/>
      <c r="J129" s="27"/>
      <c r="K129" s="27"/>
      <c r="L129" s="27"/>
      <c r="M129" s="27"/>
      <c r="N129" s="27"/>
      <c r="O129" s="27"/>
      <c r="P129" s="27"/>
      <c r="Q129" s="27"/>
    </row>
    <row r="130" spans="3:17">
      <c r="C130" s="27"/>
      <c r="D130" s="27"/>
      <c r="E130" s="27"/>
      <c r="F130" s="27"/>
      <c r="G130" s="27"/>
      <c r="H130" s="27"/>
      <c r="I130" s="27"/>
      <c r="J130" s="27"/>
      <c r="K130" s="27"/>
      <c r="L130" s="27"/>
      <c r="M130" s="27"/>
      <c r="N130" s="27"/>
      <c r="O130" s="27"/>
      <c r="P130" s="27"/>
      <c r="Q130" s="27"/>
    </row>
    <row r="131" spans="3:17">
      <c r="C131" s="27"/>
      <c r="D131" s="27"/>
      <c r="E131" s="27"/>
      <c r="F131" s="27"/>
      <c r="G131" s="27"/>
      <c r="H131" s="27"/>
      <c r="I131" s="27"/>
      <c r="J131" s="27"/>
      <c r="K131" s="27"/>
      <c r="L131" s="27"/>
      <c r="M131" s="27"/>
      <c r="N131" s="27"/>
      <c r="O131" s="27"/>
      <c r="P131" s="27"/>
      <c r="Q131" s="27"/>
    </row>
    <row r="132" spans="3:17">
      <c r="C132" s="27"/>
      <c r="D132" s="27"/>
      <c r="E132" s="27"/>
      <c r="F132" s="27"/>
      <c r="G132" s="27"/>
      <c r="H132" s="27"/>
      <c r="I132" s="27"/>
      <c r="J132" s="27"/>
      <c r="K132" s="27"/>
      <c r="L132" s="27"/>
      <c r="M132" s="27"/>
      <c r="N132" s="27"/>
      <c r="O132" s="27"/>
      <c r="P132" s="27"/>
      <c r="Q132" s="27"/>
    </row>
    <row r="133" spans="3:17">
      <c r="C133" s="27"/>
      <c r="D133" s="27"/>
      <c r="E133" s="27"/>
      <c r="F133" s="27"/>
      <c r="G133" s="27"/>
      <c r="H133" s="27"/>
      <c r="I133" s="27"/>
      <c r="J133" s="27"/>
      <c r="K133" s="27"/>
      <c r="L133" s="27"/>
      <c r="M133" s="27"/>
      <c r="N133" s="27"/>
      <c r="O133" s="27"/>
      <c r="P133" s="27"/>
      <c r="Q133" s="27"/>
    </row>
    <row r="134" spans="3:17">
      <c r="C134" s="27"/>
      <c r="D134" s="27"/>
      <c r="E134" s="27"/>
      <c r="F134" s="27"/>
      <c r="G134" s="27"/>
      <c r="H134" s="27"/>
      <c r="I134" s="27"/>
      <c r="J134" s="27"/>
      <c r="K134" s="27"/>
      <c r="L134" s="27"/>
      <c r="M134" s="27"/>
      <c r="N134" s="27"/>
      <c r="O134" s="27"/>
      <c r="P134" s="27"/>
      <c r="Q134" s="27"/>
    </row>
    <row r="135" spans="3:17">
      <c r="C135" s="27"/>
      <c r="D135" s="27"/>
      <c r="E135" s="27"/>
      <c r="F135" s="27"/>
      <c r="G135" s="27"/>
      <c r="H135" s="27"/>
      <c r="I135" s="27"/>
      <c r="J135" s="27"/>
      <c r="K135" s="27"/>
      <c r="L135" s="27"/>
      <c r="M135" s="27"/>
      <c r="N135" s="27"/>
      <c r="O135" s="27"/>
      <c r="P135" s="27"/>
      <c r="Q135" s="27"/>
    </row>
    <row r="136" spans="3:17">
      <c r="C136" s="27"/>
      <c r="D136" s="27"/>
      <c r="E136" s="27"/>
      <c r="F136" s="27"/>
      <c r="G136" s="27"/>
      <c r="H136" s="27"/>
      <c r="I136" s="27"/>
      <c r="J136" s="27"/>
      <c r="K136" s="27"/>
      <c r="L136" s="27"/>
      <c r="M136" s="27"/>
      <c r="N136" s="27"/>
      <c r="O136" s="27"/>
      <c r="P136" s="27"/>
      <c r="Q136" s="27"/>
    </row>
    <row r="137" spans="3:17">
      <c r="C137" s="27"/>
      <c r="D137" s="27"/>
      <c r="E137" s="27"/>
      <c r="F137" s="27"/>
      <c r="G137" s="27"/>
      <c r="H137" s="27"/>
      <c r="I137" s="27"/>
      <c r="J137" s="27"/>
      <c r="K137" s="27"/>
      <c r="L137" s="27"/>
      <c r="M137" s="27"/>
      <c r="N137" s="27"/>
      <c r="O137" s="27"/>
      <c r="P137" s="27"/>
      <c r="Q137" s="27"/>
    </row>
    <row r="138" spans="3:17">
      <c r="C138" s="27"/>
      <c r="D138" s="27"/>
      <c r="E138" s="27"/>
      <c r="F138" s="27"/>
      <c r="G138" s="27"/>
      <c r="H138" s="27"/>
      <c r="I138" s="27"/>
      <c r="J138" s="27"/>
      <c r="K138" s="27"/>
      <c r="L138" s="27"/>
      <c r="M138" s="27"/>
      <c r="N138" s="27"/>
      <c r="O138" s="27"/>
      <c r="P138" s="27"/>
      <c r="Q138" s="27"/>
    </row>
    <row r="139" spans="3:17">
      <c r="C139" s="27"/>
      <c r="D139" s="27"/>
      <c r="E139" s="27"/>
      <c r="F139" s="27"/>
      <c r="G139" s="27"/>
      <c r="H139" s="27"/>
      <c r="I139" s="27"/>
      <c r="J139" s="27"/>
      <c r="K139" s="27"/>
      <c r="L139" s="27"/>
      <c r="M139" s="27"/>
      <c r="N139" s="27"/>
      <c r="O139" s="27"/>
      <c r="P139" s="27"/>
      <c r="Q139" s="27"/>
    </row>
    <row r="140" spans="3:17">
      <c r="C140" s="27"/>
      <c r="D140" s="27"/>
      <c r="E140" s="27"/>
      <c r="F140" s="27"/>
      <c r="G140" s="27"/>
      <c r="H140" s="27"/>
      <c r="I140" s="27"/>
      <c r="J140" s="27"/>
      <c r="K140" s="27"/>
      <c r="L140" s="27"/>
      <c r="M140" s="27"/>
      <c r="N140" s="27"/>
      <c r="O140" s="27"/>
      <c r="P140" s="27"/>
      <c r="Q140" s="27"/>
    </row>
    <row r="141" spans="3:17">
      <c r="C141" s="27"/>
      <c r="D141" s="27"/>
      <c r="E141" s="27"/>
      <c r="F141" s="27"/>
      <c r="G141" s="27"/>
      <c r="H141" s="27"/>
      <c r="I141" s="27"/>
      <c r="J141" s="27"/>
      <c r="K141" s="27"/>
      <c r="L141" s="27"/>
      <c r="M141" s="27"/>
      <c r="N141" s="27"/>
      <c r="O141" s="27"/>
      <c r="P141" s="27"/>
      <c r="Q141" s="27"/>
    </row>
    <row r="142" spans="3:17">
      <c r="C142" s="27"/>
      <c r="D142" s="27"/>
      <c r="E142" s="27"/>
      <c r="F142" s="27"/>
      <c r="G142" s="27"/>
      <c r="H142" s="27"/>
      <c r="I142" s="27"/>
      <c r="J142" s="27"/>
      <c r="K142" s="27"/>
      <c r="L142" s="27"/>
      <c r="M142" s="27"/>
      <c r="N142" s="27"/>
      <c r="O142" s="27"/>
      <c r="P142" s="27"/>
      <c r="Q142" s="27"/>
    </row>
    <row r="143" spans="3:17">
      <c r="C143" s="27"/>
      <c r="D143" s="27"/>
      <c r="E143" s="27"/>
      <c r="F143" s="27"/>
      <c r="G143" s="27"/>
      <c r="H143" s="27"/>
      <c r="I143" s="27"/>
      <c r="J143" s="27"/>
      <c r="K143" s="27"/>
      <c r="L143" s="27"/>
      <c r="M143" s="27"/>
      <c r="N143" s="27"/>
      <c r="O143" s="27"/>
      <c r="P143" s="27"/>
      <c r="Q143" s="27"/>
    </row>
    <row r="144" spans="3:17">
      <c r="C144" s="27"/>
      <c r="D144" s="27"/>
      <c r="E144" s="27"/>
      <c r="F144" s="27"/>
      <c r="G144" s="27"/>
      <c r="H144" s="27"/>
      <c r="I144" s="27"/>
      <c r="J144" s="27"/>
      <c r="K144" s="27"/>
      <c r="L144" s="27"/>
      <c r="M144" s="27"/>
      <c r="N144" s="27"/>
      <c r="O144" s="27"/>
      <c r="P144" s="27"/>
      <c r="Q144" s="27"/>
    </row>
    <row r="145" spans="3:17">
      <c r="C145" s="27"/>
      <c r="D145" s="27"/>
      <c r="E145" s="27"/>
      <c r="F145" s="27"/>
      <c r="G145" s="27"/>
      <c r="H145" s="27"/>
      <c r="I145" s="27"/>
      <c r="J145" s="27"/>
      <c r="K145" s="27"/>
      <c r="L145" s="27"/>
      <c r="M145" s="27"/>
      <c r="N145" s="27"/>
      <c r="O145" s="27"/>
      <c r="P145" s="27"/>
      <c r="Q145" s="27"/>
    </row>
    <row r="146" spans="3:17">
      <c r="C146" s="27"/>
      <c r="D146" s="27"/>
      <c r="E146" s="27"/>
      <c r="F146" s="27"/>
      <c r="G146" s="27"/>
      <c r="H146" s="27"/>
      <c r="I146" s="27"/>
      <c r="J146" s="27"/>
      <c r="K146" s="27"/>
      <c r="L146" s="27"/>
      <c r="M146" s="27"/>
      <c r="N146" s="27"/>
      <c r="O146" s="27"/>
      <c r="P146" s="27"/>
      <c r="Q146" s="27"/>
    </row>
    <row r="147" spans="3:17">
      <c r="C147" s="27"/>
      <c r="D147" s="27"/>
      <c r="E147" s="27"/>
      <c r="F147" s="27"/>
      <c r="G147" s="27"/>
      <c r="H147" s="27"/>
      <c r="I147" s="27"/>
      <c r="J147" s="27"/>
      <c r="K147" s="27"/>
      <c r="L147" s="27"/>
      <c r="M147" s="27"/>
      <c r="N147" s="27"/>
      <c r="O147" s="27"/>
      <c r="P147" s="27"/>
      <c r="Q147" s="27"/>
    </row>
    <row r="148" spans="3:17">
      <c r="C148" s="27"/>
      <c r="D148" s="27"/>
      <c r="E148" s="27"/>
      <c r="F148" s="27"/>
      <c r="G148" s="27"/>
      <c r="H148" s="27"/>
      <c r="I148" s="27"/>
      <c r="J148" s="27"/>
      <c r="K148" s="27"/>
      <c r="L148" s="27"/>
      <c r="M148" s="27"/>
      <c r="N148" s="27"/>
      <c r="O148" s="27"/>
      <c r="P148" s="27"/>
      <c r="Q148" s="27"/>
    </row>
    <row r="149" spans="3:17">
      <c r="C149" s="27"/>
      <c r="D149" s="27"/>
      <c r="E149" s="27"/>
      <c r="F149" s="27"/>
      <c r="G149" s="27"/>
      <c r="H149" s="27"/>
      <c r="I149" s="27"/>
      <c r="J149" s="27"/>
      <c r="K149" s="27"/>
      <c r="L149" s="27"/>
      <c r="M149" s="27"/>
      <c r="N149" s="27"/>
      <c r="O149" s="27"/>
      <c r="P149" s="27"/>
      <c r="Q149" s="27"/>
    </row>
    <row r="150" spans="3:17">
      <c r="C150" s="27"/>
      <c r="D150" s="27"/>
      <c r="E150" s="27"/>
      <c r="F150" s="27"/>
      <c r="G150" s="27"/>
      <c r="H150" s="27"/>
      <c r="I150" s="27"/>
      <c r="J150" s="27"/>
      <c r="K150" s="27"/>
      <c r="L150" s="27"/>
      <c r="M150" s="27"/>
      <c r="N150" s="27"/>
      <c r="O150" s="27"/>
      <c r="P150" s="27"/>
      <c r="Q150" s="27"/>
    </row>
    <row r="151" spans="3:17">
      <c r="C151" s="27"/>
      <c r="D151" s="27"/>
      <c r="E151" s="27"/>
      <c r="F151" s="27"/>
      <c r="G151" s="27"/>
      <c r="H151" s="27"/>
      <c r="I151" s="27"/>
      <c r="J151" s="27"/>
      <c r="K151" s="27"/>
      <c r="L151" s="27"/>
      <c r="M151" s="27"/>
      <c r="N151" s="27"/>
      <c r="O151" s="27"/>
      <c r="P151" s="27"/>
      <c r="Q151" s="27"/>
    </row>
    <row r="152" spans="3:17">
      <c r="C152" s="27"/>
      <c r="D152" s="27"/>
      <c r="E152" s="27"/>
      <c r="F152" s="27"/>
      <c r="G152" s="27"/>
      <c r="H152" s="27"/>
      <c r="I152" s="27"/>
      <c r="J152" s="27"/>
      <c r="K152" s="27"/>
      <c r="L152" s="27"/>
      <c r="M152" s="27"/>
      <c r="N152" s="27"/>
      <c r="O152" s="27"/>
      <c r="P152" s="27"/>
      <c r="Q152" s="27"/>
    </row>
    <row r="153" spans="3:17">
      <c r="C153" s="27"/>
      <c r="D153" s="27"/>
      <c r="E153" s="27"/>
      <c r="F153" s="27"/>
      <c r="G153" s="27"/>
      <c r="H153" s="27"/>
      <c r="I153" s="27"/>
      <c r="J153" s="27"/>
      <c r="K153" s="27"/>
      <c r="L153" s="27"/>
      <c r="M153" s="27"/>
      <c r="N153" s="27"/>
      <c r="O153" s="27"/>
      <c r="P153" s="27"/>
      <c r="Q153" s="27"/>
    </row>
    <row r="154" spans="3:17">
      <c r="C154" s="27"/>
      <c r="D154" s="27"/>
      <c r="E154" s="27"/>
      <c r="F154" s="27"/>
      <c r="G154" s="27"/>
      <c r="H154" s="27"/>
      <c r="I154" s="27"/>
      <c r="J154" s="27"/>
      <c r="K154" s="27"/>
      <c r="L154" s="27"/>
      <c r="M154" s="27"/>
      <c r="N154" s="27"/>
      <c r="O154" s="27"/>
      <c r="P154" s="27"/>
      <c r="Q154" s="27"/>
    </row>
    <row r="155" spans="3:17">
      <c r="C155" s="27"/>
      <c r="D155" s="27"/>
      <c r="E155" s="27"/>
      <c r="F155" s="27"/>
      <c r="G155" s="27"/>
      <c r="H155" s="27"/>
      <c r="I155" s="27"/>
      <c r="J155" s="27"/>
      <c r="K155" s="27"/>
      <c r="L155" s="27"/>
      <c r="M155" s="27"/>
      <c r="N155" s="27"/>
      <c r="O155" s="27"/>
      <c r="P155" s="27"/>
      <c r="Q155" s="27"/>
    </row>
    <row r="156" spans="3:17">
      <c r="C156" s="27"/>
      <c r="D156" s="27"/>
      <c r="E156" s="27"/>
      <c r="F156" s="27"/>
      <c r="G156" s="27"/>
      <c r="H156" s="27"/>
      <c r="I156" s="27"/>
      <c r="J156" s="27"/>
      <c r="K156" s="27"/>
      <c r="L156" s="27"/>
      <c r="M156" s="27"/>
      <c r="N156" s="27"/>
      <c r="O156" s="27"/>
      <c r="P156" s="27"/>
      <c r="Q156" s="27"/>
    </row>
    <row r="157" spans="3:17">
      <c r="C157" s="27"/>
      <c r="D157" s="27"/>
      <c r="E157" s="27"/>
      <c r="F157" s="27"/>
      <c r="G157" s="27"/>
      <c r="H157" s="27"/>
      <c r="I157" s="27"/>
      <c r="J157" s="27"/>
      <c r="K157" s="27"/>
      <c r="L157" s="27"/>
      <c r="M157" s="27"/>
      <c r="N157" s="27"/>
      <c r="O157" s="27"/>
      <c r="P157" s="27"/>
      <c r="Q157" s="27"/>
    </row>
    <row r="158" spans="3:17">
      <c r="C158" s="27"/>
      <c r="D158" s="27"/>
      <c r="E158" s="27"/>
      <c r="F158" s="27"/>
      <c r="G158" s="27"/>
      <c r="H158" s="27"/>
      <c r="I158" s="27"/>
      <c r="J158" s="27"/>
      <c r="K158" s="27"/>
      <c r="L158" s="27"/>
      <c r="M158" s="27"/>
      <c r="N158" s="27"/>
      <c r="O158" s="27"/>
      <c r="P158" s="27"/>
      <c r="Q158" s="27"/>
    </row>
    <row r="159" spans="3:17">
      <c r="C159" s="27"/>
      <c r="D159" s="27"/>
      <c r="E159" s="27"/>
      <c r="F159" s="27"/>
      <c r="G159" s="27"/>
      <c r="H159" s="27"/>
      <c r="I159" s="27"/>
      <c r="J159" s="27"/>
      <c r="K159" s="27"/>
      <c r="L159" s="27"/>
      <c r="M159" s="27"/>
      <c r="N159" s="27"/>
      <c r="O159" s="27"/>
      <c r="P159" s="27"/>
      <c r="Q159" s="27"/>
    </row>
    <row r="160" spans="3:17">
      <c r="C160" s="27"/>
      <c r="D160" s="27"/>
      <c r="E160" s="27"/>
      <c r="F160" s="27"/>
      <c r="G160" s="27"/>
      <c r="H160" s="27"/>
      <c r="I160" s="27"/>
      <c r="J160" s="27"/>
      <c r="K160" s="27"/>
      <c r="L160" s="27"/>
      <c r="M160" s="27"/>
      <c r="N160" s="27"/>
      <c r="O160" s="27"/>
      <c r="P160" s="27"/>
      <c r="Q160" s="27"/>
    </row>
    <row r="161" spans="3:17">
      <c r="C161" s="27"/>
      <c r="D161" s="27"/>
      <c r="E161" s="27"/>
      <c r="F161" s="27"/>
      <c r="G161" s="27"/>
      <c r="H161" s="27"/>
      <c r="I161" s="27"/>
      <c r="J161" s="27"/>
      <c r="K161" s="27"/>
      <c r="L161" s="27"/>
      <c r="M161" s="27"/>
      <c r="N161" s="27"/>
      <c r="O161" s="27"/>
      <c r="P161" s="27"/>
      <c r="Q161" s="27"/>
    </row>
    <row r="162" spans="3:17">
      <c r="C162" s="27"/>
      <c r="D162" s="27"/>
      <c r="E162" s="27"/>
      <c r="F162" s="27"/>
      <c r="G162" s="27"/>
      <c r="H162" s="27"/>
      <c r="I162" s="27"/>
      <c r="J162" s="27"/>
      <c r="K162" s="27"/>
      <c r="L162" s="27"/>
      <c r="M162" s="27"/>
      <c r="N162" s="27"/>
      <c r="O162" s="27"/>
      <c r="P162" s="27"/>
      <c r="Q162" s="27"/>
    </row>
    <row r="163" spans="3:17">
      <c r="C163" s="27"/>
      <c r="D163" s="27"/>
      <c r="E163" s="27"/>
      <c r="F163" s="27"/>
      <c r="G163" s="27"/>
      <c r="H163" s="27"/>
      <c r="I163" s="27"/>
      <c r="J163" s="27"/>
      <c r="K163" s="27"/>
      <c r="L163" s="27"/>
      <c r="M163" s="27"/>
      <c r="N163" s="27"/>
      <c r="O163" s="27"/>
      <c r="P163" s="27"/>
      <c r="Q163" s="27"/>
    </row>
    <row r="164" spans="3:17">
      <c r="C164" s="27"/>
      <c r="D164" s="27"/>
      <c r="E164" s="27"/>
      <c r="F164" s="27"/>
      <c r="G164" s="27"/>
      <c r="H164" s="27"/>
      <c r="I164" s="27"/>
      <c r="J164" s="27"/>
      <c r="K164" s="27"/>
      <c r="L164" s="27"/>
      <c r="M164" s="27"/>
      <c r="N164" s="27"/>
      <c r="O164" s="27"/>
      <c r="P164" s="27"/>
      <c r="Q164" s="27"/>
    </row>
    <row r="165" spans="3:17">
      <c r="C165" s="27"/>
      <c r="D165" s="27"/>
      <c r="E165" s="27"/>
      <c r="F165" s="27"/>
      <c r="G165" s="27"/>
      <c r="H165" s="27"/>
      <c r="I165" s="27"/>
      <c r="J165" s="27"/>
      <c r="K165" s="27"/>
      <c r="L165" s="27"/>
      <c r="M165" s="27"/>
      <c r="N165" s="27"/>
      <c r="O165" s="27"/>
      <c r="P165" s="27"/>
      <c r="Q165" s="27"/>
    </row>
    <row r="166" spans="3:17">
      <c r="C166" s="27"/>
      <c r="D166" s="27"/>
      <c r="E166" s="27"/>
      <c r="F166" s="27"/>
      <c r="G166" s="27"/>
      <c r="H166" s="27"/>
      <c r="I166" s="27"/>
      <c r="J166" s="27"/>
      <c r="K166" s="27"/>
      <c r="L166" s="27"/>
      <c r="M166" s="27"/>
      <c r="N166" s="27"/>
      <c r="O166" s="27"/>
      <c r="P166" s="27"/>
      <c r="Q166" s="27"/>
    </row>
    <row r="167" spans="3:17">
      <c r="C167" s="27"/>
      <c r="D167" s="27"/>
      <c r="E167" s="27"/>
      <c r="F167" s="27"/>
      <c r="G167" s="27"/>
      <c r="H167" s="27"/>
      <c r="I167" s="27"/>
      <c r="J167" s="27"/>
      <c r="K167" s="27"/>
      <c r="L167" s="27"/>
      <c r="M167" s="27"/>
      <c r="N167" s="27"/>
      <c r="O167" s="27"/>
      <c r="P167" s="27"/>
      <c r="Q167" s="27"/>
    </row>
    <row r="168" spans="3:17">
      <c r="C168" s="27"/>
      <c r="D168" s="27"/>
      <c r="E168" s="27"/>
      <c r="F168" s="27"/>
      <c r="G168" s="27"/>
      <c r="H168" s="27"/>
      <c r="I168" s="27"/>
      <c r="J168" s="27"/>
      <c r="K168" s="27"/>
      <c r="L168" s="27"/>
      <c r="M168" s="27"/>
      <c r="N168" s="27"/>
      <c r="O168" s="27"/>
      <c r="P168" s="27"/>
      <c r="Q168" s="27"/>
    </row>
    <row r="169" spans="3:17">
      <c r="C169" s="27"/>
      <c r="D169" s="27"/>
      <c r="E169" s="27"/>
      <c r="F169" s="27"/>
      <c r="G169" s="27"/>
      <c r="H169" s="27"/>
      <c r="I169" s="27"/>
      <c r="J169" s="27"/>
      <c r="K169" s="27"/>
      <c r="L169" s="27"/>
      <c r="M169" s="27"/>
      <c r="N169" s="27"/>
      <c r="O169" s="27"/>
      <c r="P169" s="27"/>
      <c r="Q169" s="27"/>
    </row>
    <row r="170" spans="3:17">
      <c r="C170" s="27"/>
      <c r="D170" s="27"/>
      <c r="E170" s="27"/>
      <c r="F170" s="27"/>
      <c r="G170" s="27"/>
      <c r="H170" s="27"/>
      <c r="I170" s="27"/>
      <c r="J170" s="27"/>
      <c r="K170" s="27"/>
      <c r="L170" s="27"/>
      <c r="M170" s="27"/>
      <c r="N170" s="27"/>
      <c r="O170" s="27"/>
      <c r="P170" s="27"/>
      <c r="Q170" s="27"/>
    </row>
    <row r="171" spans="3:17">
      <c r="C171" s="27"/>
      <c r="D171" s="27"/>
      <c r="E171" s="27"/>
      <c r="F171" s="27"/>
      <c r="G171" s="27"/>
      <c r="H171" s="27"/>
      <c r="I171" s="27"/>
      <c r="J171" s="27"/>
      <c r="K171" s="27"/>
      <c r="L171" s="27"/>
      <c r="M171" s="27"/>
      <c r="N171" s="27"/>
      <c r="O171" s="27"/>
      <c r="P171" s="27"/>
      <c r="Q171" s="27"/>
    </row>
    <row r="172" spans="3:17">
      <c r="C172" s="27"/>
      <c r="D172" s="27"/>
      <c r="E172" s="27"/>
      <c r="F172" s="27"/>
      <c r="G172" s="27"/>
      <c r="H172" s="27"/>
      <c r="I172" s="27"/>
      <c r="J172" s="27"/>
      <c r="K172" s="27"/>
      <c r="L172" s="27"/>
      <c r="M172" s="27"/>
      <c r="N172" s="27"/>
      <c r="O172" s="27"/>
      <c r="P172" s="27"/>
      <c r="Q172" s="27"/>
    </row>
    <row r="173" spans="3:17">
      <c r="C173" s="27"/>
      <c r="D173" s="27"/>
      <c r="E173" s="27"/>
      <c r="F173" s="27"/>
      <c r="G173" s="27"/>
      <c r="H173" s="27"/>
      <c r="I173" s="27"/>
      <c r="J173" s="27"/>
      <c r="K173" s="27"/>
      <c r="L173" s="27"/>
      <c r="M173" s="27"/>
      <c r="N173" s="27"/>
      <c r="O173" s="27"/>
      <c r="P173" s="27"/>
      <c r="Q173" s="27"/>
    </row>
    <row r="174" spans="3:17">
      <c r="C174" s="27"/>
      <c r="D174" s="27"/>
      <c r="E174" s="27"/>
      <c r="F174" s="27"/>
      <c r="G174" s="27"/>
      <c r="H174" s="27"/>
      <c r="I174" s="27"/>
      <c r="J174" s="27"/>
      <c r="K174" s="27"/>
      <c r="L174" s="27"/>
      <c r="M174" s="27"/>
      <c r="N174" s="27"/>
      <c r="O174" s="27"/>
      <c r="P174" s="27"/>
      <c r="Q174" s="27"/>
    </row>
    <row r="175" spans="3:17">
      <c r="C175" s="27"/>
      <c r="D175" s="27"/>
      <c r="E175" s="27"/>
      <c r="F175" s="27"/>
      <c r="G175" s="27"/>
      <c r="H175" s="27"/>
      <c r="I175" s="27"/>
      <c r="J175" s="27"/>
      <c r="K175" s="27"/>
      <c r="L175" s="27"/>
      <c r="M175" s="27"/>
      <c r="N175" s="27"/>
      <c r="O175" s="27"/>
      <c r="P175" s="27"/>
      <c r="Q175" s="27"/>
    </row>
    <row r="176" spans="3:17">
      <c r="C176" s="27"/>
      <c r="D176" s="27"/>
      <c r="E176" s="27"/>
      <c r="F176" s="27"/>
      <c r="G176" s="27"/>
      <c r="H176" s="27"/>
      <c r="I176" s="27"/>
      <c r="J176" s="27"/>
      <c r="K176" s="27"/>
      <c r="L176" s="27"/>
      <c r="M176" s="27"/>
      <c r="N176" s="27"/>
      <c r="O176" s="27"/>
      <c r="P176" s="27"/>
      <c r="Q176" s="27"/>
    </row>
    <row r="177" spans="3:17">
      <c r="C177" s="27"/>
      <c r="D177" s="27"/>
      <c r="E177" s="27"/>
      <c r="F177" s="27"/>
      <c r="G177" s="27"/>
      <c r="H177" s="27"/>
      <c r="I177" s="27"/>
      <c r="J177" s="27"/>
      <c r="K177" s="27"/>
      <c r="L177" s="27"/>
      <c r="M177" s="27"/>
      <c r="N177" s="27"/>
      <c r="O177" s="27"/>
      <c r="P177" s="27"/>
      <c r="Q177" s="27"/>
    </row>
    <row r="178" spans="3:17">
      <c r="C178" s="27"/>
      <c r="D178" s="27"/>
      <c r="E178" s="27"/>
      <c r="F178" s="27"/>
      <c r="G178" s="27"/>
      <c r="H178" s="27"/>
      <c r="I178" s="27"/>
      <c r="J178" s="27"/>
      <c r="K178" s="27"/>
      <c r="L178" s="27"/>
      <c r="M178" s="27"/>
      <c r="N178" s="27"/>
      <c r="O178" s="27"/>
      <c r="P178" s="27"/>
      <c r="Q178" s="27"/>
    </row>
    <row r="179" spans="3:17">
      <c r="C179" s="27"/>
      <c r="D179" s="27"/>
      <c r="E179" s="27"/>
      <c r="F179" s="27"/>
      <c r="G179" s="27"/>
      <c r="H179" s="27"/>
      <c r="I179" s="27"/>
      <c r="J179" s="27"/>
      <c r="K179" s="27"/>
      <c r="L179" s="27"/>
      <c r="M179" s="27"/>
      <c r="N179" s="27"/>
      <c r="O179" s="27"/>
      <c r="P179" s="27"/>
      <c r="Q179" s="27"/>
    </row>
    <row r="180" spans="3:17">
      <c r="C180" s="27"/>
      <c r="D180" s="27"/>
      <c r="E180" s="27"/>
      <c r="F180" s="27"/>
      <c r="G180" s="27"/>
      <c r="H180" s="27"/>
      <c r="I180" s="27"/>
      <c r="J180" s="27"/>
      <c r="K180" s="27"/>
      <c r="L180" s="27"/>
      <c r="M180" s="27"/>
      <c r="N180" s="27"/>
      <c r="O180" s="27"/>
      <c r="P180" s="27"/>
      <c r="Q180" s="27"/>
    </row>
    <row r="181" spans="3:17">
      <c r="C181" s="27"/>
      <c r="D181" s="27"/>
      <c r="E181" s="27"/>
      <c r="F181" s="27"/>
      <c r="G181" s="27"/>
      <c r="H181" s="27"/>
      <c r="I181" s="27"/>
      <c r="J181" s="27"/>
      <c r="K181" s="27"/>
      <c r="L181" s="27"/>
      <c r="M181" s="27"/>
      <c r="N181" s="27"/>
      <c r="O181" s="27"/>
      <c r="P181" s="27"/>
      <c r="Q181" s="27"/>
    </row>
    <row r="182" spans="3:17">
      <c r="C182" s="27"/>
      <c r="D182" s="27"/>
      <c r="E182" s="27"/>
      <c r="F182" s="27"/>
      <c r="G182" s="27"/>
      <c r="H182" s="27"/>
      <c r="I182" s="27"/>
      <c r="J182" s="27"/>
      <c r="K182" s="27"/>
      <c r="L182" s="27"/>
      <c r="M182" s="27"/>
      <c r="N182" s="27"/>
      <c r="O182" s="27"/>
      <c r="P182" s="27"/>
      <c r="Q182" s="27"/>
    </row>
    <row r="183" spans="3:17">
      <c r="C183" s="27"/>
      <c r="D183" s="27"/>
      <c r="E183" s="27"/>
      <c r="F183" s="27"/>
      <c r="G183" s="27"/>
      <c r="H183" s="27"/>
      <c r="I183" s="27"/>
      <c r="J183" s="27"/>
      <c r="K183" s="27"/>
      <c r="L183" s="27"/>
      <c r="M183" s="27"/>
      <c r="N183" s="27"/>
      <c r="O183" s="27"/>
      <c r="P183" s="27"/>
      <c r="Q183" s="27"/>
    </row>
    <row r="184" spans="3:17">
      <c r="C184" s="27"/>
      <c r="D184" s="27"/>
      <c r="E184" s="27"/>
      <c r="F184" s="27"/>
      <c r="G184" s="27"/>
      <c r="H184" s="27"/>
      <c r="I184" s="27"/>
      <c r="J184" s="27"/>
      <c r="K184" s="27"/>
      <c r="L184" s="27"/>
      <c r="M184" s="27"/>
      <c r="N184" s="27"/>
      <c r="O184" s="27"/>
      <c r="P184" s="27"/>
      <c r="Q184" s="27"/>
    </row>
    <row r="185" spans="3:17">
      <c r="C185" s="27"/>
      <c r="D185" s="27"/>
      <c r="E185" s="27"/>
      <c r="F185" s="27"/>
      <c r="G185" s="27"/>
      <c r="H185" s="27"/>
      <c r="I185" s="27"/>
      <c r="J185" s="27"/>
      <c r="K185" s="27"/>
      <c r="L185" s="27"/>
      <c r="M185" s="27"/>
      <c r="N185" s="27"/>
      <c r="O185" s="27"/>
      <c r="P185" s="27"/>
      <c r="Q185" s="27"/>
    </row>
    <row r="186" spans="3:17">
      <c r="C186" s="27"/>
      <c r="D186" s="27"/>
      <c r="E186" s="27"/>
      <c r="F186" s="27"/>
      <c r="G186" s="27"/>
      <c r="H186" s="27"/>
      <c r="I186" s="27"/>
      <c r="J186" s="27"/>
      <c r="K186" s="27"/>
      <c r="L186" s="27"/>
      <c r="M186" s="27"/>
      <c r="N186" s="27"/>
      <c r="O186" s="27"/>
      <c r="P186" s="27"/>
      <c r="Q186" s="27"/>
    </row>
    <row r="187" spans="3:17">
      <c r="C187" s="27"/>
      <c r="D187" s="27"/>
      <c r="E187" s="27"/>
      <c r="F187" s="27"/>
      <c r="G187" s="27"/>
      <c r="H187" s="27"/>
      <c r="I187" s="27"/>
      <c r="J187" s="27"/>
      <c r="K187" s="27"/>
      <c r="L187" s="27"/>
      <c r="M187" s="27"/>
      <c r="N187" s="27"/>
      <c r="O187" s="27"/>
      <c r="P187" s="27"/>
      <c r="Q187" s="27"/>
    </row>
    <row r="188" spans="3:17">
      <c r="C188" s="27"/>
      <c r="D188" s="27"/>
      <c r="E188" s="27"/>
      <c r="F188" s="27"/>
      <c r="G188" s="27"/>
      <c r="H188" s="27"/>
      <c r="I188" s="27"/>
      <c r="J188" s="27"/>
      <c r="K188" s="27"/>
      <c r="L188" s="27"/>
      <c r="M188" s="27"/>
      <c r="N188" s="27"/>
      <c r="O188" s="27"/>
      <c r="P188" s="27"/>
      <c r="Q188" s="27"/>
    </row>
    <row r="189" spans="3:17">
      <c r="C189" s="27"/>
      <c r="D189" s="27"/>
      <c r="E189" s="27"/>
      <c r="F189" s="27"/>
      <c r="G189" s="27"/>
      <c r="H189" s="27"/>
      <c r="I189" s="27"/>
      <c r="J189" s="27"/>
      <c r="K189" s="27"/>
      <c r="L189" s="27"/>
      <c r="M189" s="27"/>
      <c r="N189" s="27"/>
      <c r="O189" s="27"/>
      <c r="P189" s="27"/>
      <c r="Q189" s="27"/>
    </row>
    <row r="190" spans="3:17">
      <c r="C190" s="27"/>
      <c r="D190" s="27"/>
      <c r="E190" s="27"/>
      <c r="F190" s="27"/>
      <c r="G190" s="27"/>
      <c r="H190" s="27"/>
      <c r="I190" s="27"/>
      <c r="J190" s="27"/>
      <c r="K190" s="27"/>
      <c r="L190" s="27"/>
      <c r="M190" s="27"/>
      <c r="N190" s="27"/>
      <c r="O190" s="27"/>
      <c r="P190" s="27"/>
      <c r="Q190" s="27"/>
    </row>
    <row r="191" spans="3:17">
      <c r="C191" s="27"/>
      <c r="D191" s="27"/>
      <c r="E191" s="27"/>
      <c r="F191" s="27"/>
      <c r="G191" s="27"/>
      <c r="H191" s="27"/>
      <c r="I191" s="27"/>
      <c r="J191" s="27"/>
      <c r="K191" s="27"/>
      <c r="L191" s="27"/>
      <c r="M191" s="27"/>
      <c r="N191" s="27"/>
      <c r="O191" s="27"/>
      <c r="P191" s="27"/>
      <c r="Q191" s="27"/>
    </row>
    <row r="192" spans="3:17">
      <c r="C192" s="27"/>
      <c r="D192" s="27"/>
      <c r="E192" s="27"/>
      <c r="F192" s="27"/>
      <c r="G192" s="27"/>
      <c r="H192" s="27"/>
      <c r="I192" s="27"/>
      <c r="J192" s="27"/>
      <c r="K192" s="27"/>
      <c r="L192" s="27"/>
      <c r="M192" s="27"/>
      <c r="N192" s="27"/>
      <c r="O192" s="27"/>
      <c r="P192" s="27"/>
      <c r="Q192" s="27"/>
    </row>
    <row r="193" spans="3:17">
      <c r="C193" s="27"/>
      <c r="D193" s="27"/>
      <c r="E193" s="27"/>
      <c r="F193" s="27"/>
      <c r="G193" s="27"/>
      <c r="H193" s="27"/>
      <c r="I193" s="27"/>
      <c r="J193" s="27"/>
      <c r="K193" s="27"/>
      <c r="L193" s="27"/>
      <c r="M193" s="27"/>
      <c r="N193" s="27"/>
      <c r="O193" s="27"/>
      <c r="P193" s="27"/>
      <c r="Q193" s="27"/>
    </row>
    <row r="194" spans="3:17">
      <c r="C194" s="27"/>
      <c r="D194" s="27"/>
      <c r="E194" s="27"/>
      <c r="F194" s="27"/>
      <c r="G194" s="27"/>
      <c r="H194" s="27"/>
      <c r="I194" s="27"/>
      <c r="J194" s="27"/>
      <c r="K194" s="27"/>
      <c r="L194" s="27"/>
      <c r="M194" s="27"/>
      <c r="N194" s="27"/>
      <c r="O194" s="27"/>
      <c r="P194" s="27"/>
      <c r="Q194" s="27"/>
    </row>
    <row r="195" spans="3:17">
      <c r="C195" s="27"/>
      <c r="D195" s="27"/>
      <c r="E195" s="27"/>
      <c r="F195" s="27"/>
      <c r="G195" s="27"/>
      <c r="H195" s="27"/>
      <c r="I195" s="27"/>
      <c r="J195" s="27"/>
      <c r="K195" s="27"/>
      <c r="L195" s="27"/>
      <c r="M195" s="27"/>
      <c r="N195" s="27"/>
      <c r="O195" s="27"/>
      <c r="P195" s="27"/>
      <c r="Q195" s="27"/>
    </row>
    <row r="196" spans="3:17">
      <c r="C196" s="27"/>
      <c r="D196" s="27"/>
      <c r="E196" s="27"/>
      <c r="F196" s="27"/>
      <c r="G196" s="27"/>
      <c r="H196" s="27"/>
      <c r="I196" s="27"/>
      <c r="J196" s="27"/>
      <c r="K196" s="27"/>
      <c r="L196" s="27"/>
      <c r="M196" s="27"/>
      <c r="N196" s="27"/>
      <c r="O196" s="27"/>
      <c r="P196" s="27"/>
      <c r="Q196" s="27"/>
    </row>
    <row r="197" spans="3:17">
      <c r="C197" s="27"/>
      <c r="D197" s="27"/>
      <c r="E197" s="27"/>
      <c r="F197" s="27"/>
      <c r="G197" s="27"/>
      <c r="H197" s="27"/>
      <c r="I197" s="27"/>
      <c r="J197" s="27"/>
      <c r="K197" s="27"/>
      <c r="L197" s="27"/>
      <c r="M197" s="27"/>
      <c r="N197" s="27"/>
      <c r="O197" s="27"/>
      <c r="P197" s="27"/>
      <c r="Q197" s="27"/>
    </row>
    <row r="198" spans="3:17">
      <c r="C198" s="27"/>
      <c r="D198" s="27"/>
      <c r="E198" s="27"/>
      <c r="F198" s="27"/>
      <c r="G198" s="27"/>
      <c r="H198" s="27"/>
      <c r="I198" s="27"/>
      <c r="J198" s="27"/>
      <c r="K198" s="27"/>
      <c r="L198" s="27"/>
      <c r="M198" s="27"/>
      <c r="N198" s="27"/>
      <c r="O198" s="27"/>
      <c r="P198" s="27"/>
      <c r="Q198" s="27"/>
    </row>
    <row r="199" spans="3:17">
      <c r="C199" s="27"/>
      <c r="D199" s="27"/>
      <c r="E199" s="27"/>
      <c r="F199" s="27"/>
      <c r="G199" s="27"/>
      <c r="H199" s="27"/>
      <c r="I199" s="27"/>
      <c r="J199" s="27"/>
      <c r="K199" s="27"/>
      <c r="L199" s="27"/>
      <c r="M199" s="27"/>
      <c r="N199" s="27"/>
      <c r="O199" s="27"/>
      <c r="P199" s="27"/>
      <c r="Q199" s="27"/>
    </row>
    <row r="200" spans="3:17">
      <c r="C200" s="27"/>
      <c r="D200" s="27"/>
      <c r="E200" s="27"/>
      <c r="F200" s="27"/>
      <c r="G200" s="27"/>
      <c r="H200" s="27"/>
      <c r="I200" s="27"/>
      <c r="J200" s="27"/>
      <c r="K200" s="27"/>
      <c r="L200" s="27"/>
      <c r="M200" s="27"/>
      <c r="N200" s="27"/>
      <c r="O200" s="27"/>
      <c r="P200" s="27"/>
      <c r="Q200" s="27"/>
    </row>
    <row r="201" spans="3:17">
      <c r="C201" s="27"/>
      <c r="D201" s="27"/>
      <c r="E201" s="27"/>
      <c r="F201" s="27"/>
      <c r="G201" s="27"/>
      <c r="H201" s="27"/>
      <c r="I201" s="27"/>
      <c r="J201" s="27"/>
      <c r="K201" s="27"/>
      <c r="L201" s="27"/>
      <c r="M201" s="27"/>
      <c r="N201" s="27"/>
      <c r="O201" s="27"/>
      <c r="P201" s="27"/>
      <c r="Q201" s="27"/>
    </row>
    <row r="202" spans="3:17">
      <c r="C202" s="27"/>
      <c r="D202" s="27"/>
      <c r="E202" s="27"/>
      <c r="F202" s="27"/>
      <c r="G202" s="27"/>
      <c r="H202" s="27"/>
      <c r="I202" s="27"/>
      <c r="J202" s="27"/>
      <c r="K202" s="27"/>
      <c r="L202" s="27"/>
      <c r="M202" s="27"/>
      <c r="N202" s="27"/>
      <c r="O202" s="27"/>
      <c r="P202" s="27"/>
      <c r="Q202" s="27"/>
    </row>
    <row r="203" spans="3:17">
      <c r="C203" s="27"/>
      <c r="D203" s="27"/>
      <c r="E203" s="27"/>
      <c r="F203" s="27"/>
      <c r="G203" s="27"/>
      <c r="H203" s="27"/>
      <c r="I203" s="27"/>
      <c r="J203" s="27"/>
      <c r="K203" s="27"/>
      <c r="L203" s="27"/>
      <c r="M203" s="27"/>
      <c r="N203" s="27"/>
      <c r="O203" s="27"/>
      <c r="P203" s="27"/>
      <c r="Q203" s="27"/>
    </row>
    <row r="204" spans="3:17">
      <c r="C204" s="27"/>
      <c r="D204" s="27"/>
      <c r="E204" s="27"/>
      <c r="F204" s="27"/>
      <c r="G204" s="27"/>
      <c r="H204" s="27"/>
      <c r="I204" s="27"/>
      <c r="J204" s="27"/>
      <c r="K204" s="27"/>
      <c r="L204" s="27"/>
      <c r="M204" s="27"/>
      <c r="N204" s="27"/>
      <c r="O204" s="27"/>
      <c r="P204" s="27"/>
      <c r="Q204" s="27"/>
    </row>
    <row r="205" spans="3:17">
      <c r="C205" s="27"/>
      <c r="D205" s="27"/>
      <c r="E205" s="27"/>
      <c r="F205" s="27"/>
      <c r="G205" s="27"/>
      <c r="H205" s="27"/>
      <c r="I205" s="27"/>
      <c r="J205" s="27"/>
      <c r="K205" s="27"/>
      <c r="L205" s="27"/>
      <c r="M205" s="27"/>
      <c r="N205" s="27"/>
      <c r="O205" s="27"/>
      <c r="P205" s="27"/>
      <c r="Q205" s="27"/>
    </row>
    <row r="206" spans="3:17">
      <c r="C206" s="27"/>
      <c r="D206" s="27"/>
      <c r="E206" s="27"/>
      <c r="F206" s="27"/>
      <c r="G206" s="27"/>
      <c r="H206" s="27"/>
      <c r="I206" s="27"/>
      <c r="J206" s="27"/>
      <c r="K206" s="27"/>
      <c r="L206" s="27"/>
      <c r="M206" s="27"/>
      <c r="N206" s="27"/>
      <c r="O206" s="27"/>
      <c r="P206" s="27"/>
      <c r="Q206" s="27"/>
    </row>
    <row r="207" spans="3:17">
      <c r="C207" s="27"/>
      <c r="D207" s="27"/>
      <c r="E207" s="27"/>
      <c r="F207" s="27"/>
      <c r="G207" s="27"/>
      <c r="H207" s="27"/>
      <c r="I207" s="27"/>
      <c r="J207" s="27"/>
      <c r="K207" s="27"/>
      <c r="L207" s="27"/>
      <c r="M207" s="27"/>
      <c r="N207" s="27"/>
      <c r="O207" s="27"/>
      <c r="P207" s="27"/>
      <c r="Q207" s="27"/>
    </row>
    <row r="208" spans="3:17">
      <c r="C208" s="27"/>
      <c r="D208" s="27"/>
      <c r="E208" s="27"/>
      <c r="F208" s="27"/>
      <c r="G208" s="27"/>
      <c r="H208" s="27"/>
      <c r="I208" s="27"/>
      <c r="J208" s="27"/>
      <c r="K208" s="27"/>
      <c r="L208" s="27"/>
      <c r="M208" s="27"/>
      <c r="N208" s="27"/>
      <c r="O208" s="27"/>
      <c r="P208" s="27"/>
      <c r="Q208" s="27"/>
    </row>
    <row r="209" spans="3:17">
      <c r="C209" s="27"/>
      <c r="D209" s="27"/>
      <c r="E209" s="27"/>
      <c r="F209" s="27"/>
      <c r="G209" s="27"/>
      <c r="H209" s="27"/>
      <c r="I209" s="27"/>
      <c r="J209" s="27"/>
      <c r="K209" s="27"/>
      <c r="L209" s="27"/>
      <c r="M209" s="27"/>
      <c r="N209" s="27"/>
      <c r="O209" s="27"/>
      <c r="P209" s="27"/>
      <c r="Q209" s="27"/>
    </row>
    <row r="210" spans="3:17">
      <c r="C210" s="27"/>
      <c r="D210" s="27"/>
      <c r="E210" s="27"/>
      <c r="F210" s="27"/>
      <c r="G210" s="27"/>
      <c r="H210" s="27"/>
      <c r="I210" s="27"/>
      <c r="J210" s="27"/>
      <c r="K210" s="27"/>
      <c r="L210" s="27"/>
      <c r="M210" s="27"/>
      <c r="N210" s="27"/>
      <c r="O210" s="27"/>
      <c r="P210" s="27"/>
      <c r="Q210" s="27"/>
    </row>
    <row r="211" spans="3:17">
      <c r="C211" s="27"/>
      <c r="D211" s="27"/>
      <c r="E211" s="27"/>
      <c r="F211" s="27"/>
      <c r="G211" s="27"/>
      <c r="H211" s="27"/>
      <c r="I211" s="27"/>
      <c r="J211" s="27"/>
      <c r="K211" s="27"/>
      <c r="L211" s="27"/>
      <c r="M211" s="27"/>
      <c r="N211" s="27"/>
      <c r="O211" s="27"/>
      <c r="P211" s="27"/>
      <c r="Q211" s="27"/>
    </row>
    <row r="212" spans="3:17">
      <c r="C212" s="27"/>
      <c r="D212" s="27"/>
      <c r="E212" s="27"/>
      <c r="F212" s="27"/>
      <c r="G212" s="27"/>
      <c r="H212" s="27"/>
      <c r="I212" s="27"/>
      <c r="J212" s="27"/>
      <c r="K212" s="27"/>
      <c r="L212" s="27"/>
      <c r="M212" s="27"/>
      <c r="N212" s="27"/>
      <c r="O212" s="27"/>
      <c r="P212" s="27"/>
      <c r="Q212" s="27"/>
    </row>
    <row r="213" spans="3:17">
      <c r="C213" s="27"/>
      <c r="D213" s="27"/>
      <c r="E213" s="27"/>
      <c r="F213" s="27"/>
      <c r="G213" s="27"/>
      <c r="H213" s="27"/>
      <c r="I213" s="27"/>
      <c r="J213" s="27"/>
      <c r="K213" s="27"/>
      <c r="L213" s="27"/>
      <c r="M213" s="27"/>
      <c r="N213" s="27"/>
      <c r="O213" s="27"/>
      <c r="P213" s="27"/>
      <c r="Q213" s="27"/>
    </row>
    <row r="214" spans="3:17">
      <c r="C214" s="27"/>
      <c r="D214" s="27"/>
      <c r="E214" s="27"/>
      <c r="F214" s="27"/>
      <c r="G214" s="27"/>
      <c r="H214" s="27"/>
      <c r="I214" s="27"/>
      <c r="J214" s="27"/>
      <c r="K214" s="27"/>
      <c r="L214" s="27"/>
      <c r="M214" s="27"/>
      <c r="N214" s="27"/>
      <c r="O214" s="27"/>
      <c r="P214" s="27"/>
      <c r="Q214" s="27"/>
    </row>
    <row r="215" spans="3:17">
      <c r="C215" s="27"/>
      <c r="D215" s="27"/>
      <c r="E215" s="27"/>
      <c r="F215" s="27"/>
      <c r="G215" s="27"/>
      <c r="H215" s="27"/>
      <c r="I215" s="27"/>
      <c r="J215" s="27"/>
      <c r="K215" s="27"/>
      <c r="L215" s="27"/>
      <c r="M215" s="27"/>
      <c r="N215" s="27"/>
      <c r="O215" s="27"/>
      <c r="P215" s="27"/>
      <c r="Q215" s="27"/>
    </row>
    <row r="216" spans="3:17">
      <c r="C216" s="27"/>
      <c r="D216" s="27"/>
      <c r="E216" s="27"/>
      <c r="F216" s="27"/>
      <c r="G216" s="27"/>
      <c r="H216" s="27"/>
      <c r="I216" s="27"/>
      <c r="J216" s="27"/>
      <c r="K216" s="27"/>
      <c r="L216" s="27"/>
      <c r="M216" s="27"/>
      <c r="N216" s="27"/>
      <c r="O216" s="27"/>
      <c r="P216" s="27"/>
      <c r="Q216" s="27"/>
    </row>
    <row r="217" spans="3:17">
      <c r="C217" s="27"/>
      <c r="D217" s="27"/>
      <c r="E217" s="27"/>
      <c r="F217" s="27"/>
      <c r="G217" s="27"/>
      <c r="H217" s="27"/>
      <c r="I217" s="27"/>
      <c r="J217" s="27"/>
      <c r="K217" s="27"/>
      <c r="L217" s="27"/>
      <c r="M217" s="27"/>
      <c r="N217" s="27"/>
      <c r="O217" s="27"/>
      <c r="P217" s="27"/>
      <c r="Q217" s="27"/>
    </row>
    <row r="218" spans="3:17">
      <c r="C218" s="27"/>
      <c r="D218" s="27"/>
      <c r="E218" s="27"/>
      <c r="F218" s="27"/>
      <c r="G218" s="27"/>
      <c r="H218" s="27"/>
      <c r="I218" s="27"/>
      <c r="J218" s="27"/>
      <c r="K218" s="27"/>
      <c r="L218" s="27"/>
      <c r="M218" s="27"/>
      <c r="N218" s="27"/>
      <c r="O218" s="27"/>
      <c r="P218" s="27"/>
      <c r="Q218" s="27"/>
    </row>
    <row r="219" spans="3:17">
      <c r="C219" s="27"/>
      <c r="D219" s="27"/>
      <c r="E219" s="27"/>
      <c r="F219" s="27"/>
      <c r="G219" s="27"/>
      <c r="H219" s="27"/>
      <c r="I219" s="27"/>
      <c r="J219" s="27"/>
      <c r="K219" s="27"/>
      <c r="L219" s="27"/>
      <c r="M219" s="27"/>
      <c r="N219" s="27"/>
      <c r="O219" s="27"/>
      <c r="P219" s="27"/>
      <c r="Q219" s="27"/>
    </row>
    <row r="220" spans="3:17">
      <c r="C220" s="27"/>
      <c r="D220" s="27"/>
      <c r="E220" s="27"/>
      <c r="F220" s="27"/>
      <c r="G220" s="27"/>
      <c r="H220" s="27"/>
      <c r="I220" s="27"/>
      <c r="J220" s="27"/>
      <c r="K220" s="27"/>
      <c r="L220" s="27"/>
      <c r="M220" s="27"/>
      <c r="N220" s="27"/>
      <c r="O220" s="27"/>
      <c r="P220" s="27"/>
      <c r="Q220" s="27"/>
    </row>
    <row r="221" spans="3:17">
      <c r="C221" s="27"/>
      <c r="D221" s="27"/>
      <c r="E221" s="27"/>
      <c r="F221" s="27"/>
      <c r="G221" s="27"/>
      <c r="H221" s="27"/>
      <c r="I221" s="27"/>
      <c r="J221" s="27"/>
      <c r="K221" s="27"/>
      <c r="L221" s="27"/>
      <c r="M221" s="27"/>
      <c r="N221" s="27"/>
      <c r="O221" s="27"/>
      <c r="P221" s="27"/>
      <c r="Q221" s="27"/>
    </row>
    <row r="222" spans="3:17">
      <c r="C222" s="27"/>
      <c r="D222" s="27"/>
      <c r="E222" s="27"/>
      <c r="F222" s="27"/>
      <c r="G222" s="27"/>
      <c r="H222" s="27"/>
      <c r="I222" s="27"/>
      <c r="J222" s="27"/>
      <c r="K222" s="27"/>
      <c r="L222" s="27"/>
      <c r="M222" s="27"/>
      <c r="N222" s="27"/>
      <c r="O222" s="27"/>
      <c r="P222" s="27"/>
      <c r="Q222" s="27"/>
    </row>
    <row r="223" spans="3:17">
      <c r="C223" s="27"/>
      <c r="D223" s="27"/>
      <c r="E223" s="27"/>
      <c r="F223" s="27"/>
      <c r="G223" s="27"/>
      <c r="H223" s="27"/>
      <c r="I223" s="27"/>
      <c r="J223" s="27"/>
      <c r="K223" s="27"/>
      <c r="L223" s="27"/>
      <c r="M223" s="27"/>
      <c r="N223" s="27"/>
      <c r="O223" s="27"/>
      <c r="P223" s="27"/>
      <c r="Q223" s="27"/>
    </row>
    <row r="224" spans="3:17">
      <c r="C224" s="27"/>
      <c r="D224" s="27"/>
      <c r="E224" s="27"/>
      <c r="F224" s="27"/>
      <c r="G224" s="27"/>
      <c r="H224" s="27"/>
      <c r="I224" s="27"/>
      <c r="J224" s="27"/>
      <c r="K224" s="27"/>
      <c r="L224" s="27"/>
      <c r="M224" s="27"/>
      <c r="N224" s="27"/>
      <c r="O224" s="27"/>
      <c r="P224" s="27"/>
      <c r="Q224" s="27"/>
    </row>
    <row r="225" spans="3:17">
      <c r="C225" s="27"/>
      <c r="D225" s="27"/>
      <c r="E225" s="27"/>
      <c r="F225" s="27"/>
      <c r="G225" s="27"/>
      <c r="H225" s="27"/>
      <c r="I225" s="27"/>
      <c r="J225" s="27"/>
      <c r="K225" s="27"/>
      <c r="L225" s="27"/>
      <c r="M225" s="27"/>
      <c r="N225" s="27"/>
      <c r="O225" s="27"/>
      <c r="P225" s="27"/>
      <c r="Q225" s="27"/>
    </row>
    <row r="226" spans="3:17">
      <c r="C226" s="27"/>
      <c r="D226" s="27"/>
      <c r="E226" s="27"/>
      <c r="F226" s="27"/>
      <c r="G226" s="27"/>
      <c r="H226" s="27"/>
      <c r="I226" s="27"/>
      <c r="J226" s="27"/>
      <c r="K226" s="27"/>
      <c r="L226" s="27"/>
      <c r="M226" s="27"/>
      <c r="N226" s="27"/>
      <c r="O226" s="27"/>
      <c r="P226" s="27"/>
      <c r="Q226" s="27"/>
    </row>
    <row r="227" spans="3:17">
      <c r="C227" s="27"/>
      <c r="D227" s="27"/>
      <c r="E227" s="27"/>
      <c r="F227" s="27"/>
      <c r="G227" s="27"/>
      <c r="H227" s="27"/>
      <c r="I227" s="27"/>
      <c r="J227" s="27"/>
      <c r="K227" s="27"/>
      <c r="L227" s="27"/>
      <c r="M227" s="27"/>
      <c r="N227" s="27"/>
      <c r="O227" s="27"/>
      <c r="P227" s="27"/>
      <c r="Q227" s="27"/>
    </row>
    <row r="228" spans="3:17">
      <c r="C228" s="27"/>
      <c r="D228" s="27"/>
      <c r="E228" s="27"/>
      <c r="F228" s="27"/>
      <c r="G228" s="27"/>
      <c r="H228" s="27"/>
      <c r="I228" s="27"/>
      <c r="J228" s="27"/>
      <c r="K228" s="27"/>
      <c r="L228" s="27"/>
      <c r="M228" s="27"/>
      <c r="N228" s="27"/>
      <c r="O228" s="27"/>
      <c r="P228" s="27"/>
      <c r="Q228" s="27"/>
    </row>
    <row r="229" spans="3:17">
      <c r="C229" s="27"/>
      <c r="D229" s="27"/>
      <c r="E229" s="27"/>
      <c r="F229" s="27"/>
      <c r="G229" s="27"/>
      <c r="H229" s="27"/>
      <c r="I229" s="27"/>
      <c r="J229" s="27"/>
      <c r="K229" s="27"/>
      <c r="L229" s="27"/>
      <c r="M229" s="27"/>
      <c r="N229" s="27"/>
      <c r="O229" s="27"/>
      <c r="P229" s="27"/>
      <c r="Q229" s="27"/>
    </row>
    <row r="230" spans="3:17">
      <c r="C230" s="27"/>
      <c r="D230" s="27"/>
      <c r="E230" s="27"/>
      <c r="F230" s="27"/>
      <c r="G230" s="27"/>
      <c r="H230" s="27"/>
      <c r="I230" s="27"/>
      <c r="J230" s="27"/>
      <c r="K230" s="27"/>
      <c r="L230" s="27"/>
      <c r="M230" s="27"/>
      <c r="N230" s="27"/>
      <c r="O230" s="27"/>
      <c r="P230" s="27"/>
      <c r="Q230" s="27"/>
    </row>
    <row r="231" spans="3:17">
      <c r="C231" s="27"/>
      <c r="D231" s="27"/>
      <c r="E231" s="27"/>
      <c r="F231" s="27"/>
      <c r="G231" s="27"/>
      <c r="H231" s="27"/>
      <c r="I231" s="27"/>
      <c r="J231" s="27"/>
      <c r="K231" s="27"/>
      <c r="L231" s="27"/>
      <c r="M231" s="27"/>
      <c r="N231" s="27"/>
      <c r="O231" s="27"/>
      <c r="P231" s="27"/>
      <c r="Q231" s="27"/>
    </row>
    <row r="232" spans="3:17">
      <c r="C232" s="27"/>
      <c r="D232" s="27"/>
      <c r="E232" s="27"/>
      <c r="F232" s="27"/>
      <c r="G232" s="27"/>
      <c r="H232" s="27"/>
      <c r="I232" s="27"/>
      <c r="J232" s="27"/>
      <c r="K232" s="27"/>
      <c r="L232" s="27"/>
      <c r="M232" s="27"/>
      <c r="N232" s="27"/>
      <c r="O232" s="27"/>
      <c r="P232" s="27"/>
      <c r="Q232" s="27"/>
    </row>
    <row r="233" spans="3:17">
      <c r="C233" s="27"/>
      <c r="D233" s="27"/>
      <c r="E233" s="27"/>
      <c r="F233" s="27"/>
      <c r="G233" s="27"/>
      <c r="H233" s="27"/>
      <c r="I233" s="27"/>
      <c r="J233" s="27"/>
      <c r="K233" s="27"/>
      <c r="L233" s="27"/>
      <c r="M233" s="27"/>
      <c r="N233" s="27"/>
      <c r="O233" s="27"/>
      <c r="P233" s="27"/>
      <c r="Q233" s="27"/>
    </row>
    <row r="234" spans="3:17">
      <c r="C234" s="27"/>
      <c r="D234" s="27"/>
      <c r="E234" s="27"/>
      <c r="F234" s="27"/>
      <c r="G234" s="27"/>
      <c r="H234" s="27"/>
      <c r="I234" s="27"/>
      <c r="J234" s="27"/>
      <c r="K234" s="27"/>
      <c r="L234" s="27"/>
      <c r="M234" s="27"/>
      <c r="N234" s="27"/>
      <c r="O234" s="27"/>
      <c r="P234" s="27"/>
      <c r="Q234" s="27"/>
    </row>
    <row r="235" spans="3:17">
      <c r="C235" s="27"/>
      <c r="D235" s="27"/>
      <c r="E235" s="27"/>
      <c r="F235" s="27"/>
      <c r="G235" s="27"/>
      <c r="H235" s="27"/>
      <c r="I235" s="27"/>
      <c r="J235" s="27"/>
      <c r="K235" s="27"/>
      <c r="L235" s="27"/>
      <c r="M235" s="27"/>
      <c r="N235" s="27"/>
      <c r="O235" s="27"/>
      <c r="P235" s="27"/>
      <c r="Q235" s="27"/>
    </row>
    <row r="236" spans="3:17">
      <c r="C236" s="27"/>
      <c r="D236" s="27"/>
      <c r="E236" s="27"/>
      <c r="F236" s="27"/>
      <c r="G236" s="27"/>
      <c r="H236" s="27"/>
      <c r="I236" s="27"/>
      <c r="J236" s="27"/>
      <c r="K236" s="27"/>
      <c r="L236" s="27"/>
      <c r="M236" s="27"/>
      <c r="N236" s="27"/>
      <c r="O236" s="27"/>
      <c r="P236" s="27"/>
      <c r="Q236" s="27"/>
    </row>
    <row r="237" spans="3:17">
      <c r="C237" s="27"/>
      <c r="D237" s="27"/>
      <c r="E237" s="27"/>
      <c r="F237" s="27"/>
      <c r="G237" s="27"/>
      <c r="H237" s="27"/>
      <c r="I237" s="27"/>
      <c r="J237" s="27"/>
      <c r="K237" s="27"/>
      <c r="L237" s="27"/>
      <c r="M237" s="27"/>
      <c r="N237" s="27"/>
      <c r="O237" s="27"/>
      <c r="P237" s="27"/>
      <c r="Q237" s="27"/>
    </row>
    <row r="238" spans="3:17">
      <c r="C238" s="27"/>
      <c r="D238" s="27"/>
      <c r="E238" s="27"/>
      <c r="F238" s="27"/>
      <c r="G238" s="27"/>
      <c r="H238" s="27"/>
      <c r="I238" s="27"/>
      <c r="J238" s="27"/>
      <c r="K238" s="27"/>
      <c r="L238" s="27"/>
      <c r="M238" s="27"/>
      <c r="N238" s="27"/>
      <c r="O238" s="27"/>
      <c r="P238" s="27"/>
      <c r="Q238" s="27"/>
    </row>
    <row r="239" spans="3:17">
      <c r="C239" s="27"/>
      <c r="D239" s="27"/>
      <c r="E239" s="27"/>
      <c r="F239" s="27"/>
      <c r="G239" s="27"/>
      <c r="H239" s="27"/>
      <c r="I239" s="27"/>
      <c r="J239" s="27"/>
      <c r="K239" s="27"/>
      <c r="L239" s="27"/>
      <c r="M239" s="27"/>
      <c r="N239" s="27"/>
      <c r="O239" s="27"/>
      <c r="P239" s="27"/>
      <c r="Q239" s="27"/>
    </row>
    <row r="240" spans="3:17">
      <c r="C240" s="27"/>
      <c r="D240" s="27"/>
      <c r="E240" s="27"/>
      <c r="F240" s="27"/>
      <c r="G240" s="27"/>
      <c r="H240" s="27"/>
      <c r="I240" s="27"/>
      <c r="J240" s="27"/>
      <c r="K240" s="27"/>
      <c r="L240" s="27"/>
      <c r="M240" s="27"/>
      <c r="N240" s="27"/>
      <c r="O240" s="27"/>
      <c r="P240" s="27"/>
      <c r="Q240" s="27"/>
    </row>
    <row r="241" spans="3:17">
      <c r="C241" s="27"/>
      <c r="D241" s="27"/>
      <c r="E241" s="27"/>
      <c r="F241" s="27"/>
      <c r="G241" s="27"/>
      <c r="H241" s="27"/>
      <c r="I241" s="27"/>
      <c r="J241" s="27"/>
      <c r="K241" s="27"/>
      <c r="L241" s="27"/>
      <c r="M241" s="27"/>
      <c r="N241" s="27"/>
      <c r="O241" s="27"/>
      <c r="P241" s="27"/>
      <c r="Q241" s="27"/>
    </row>
    <row r="242" spans="3:17">
      <c r="C242" s="27"/>
      <c r="D242" s="27"/>
      <c r="E242" s="27"/>
      <c r="F242" s="27"/>
      <c r="G242" s="27"/>
      <c r="H242" s="27"/>
      <c r="I242" s="27"/>
      <c r="J242" s="27"/>
      <c r="K242" s="27"/>
      <c r="L242" s="27"/>
      <c r="M242" s="27"/>
      <c r="N242" s="27"/>
      <c r="O242" s="27"/>
      <c r="P242" s="27"/>
      <c r="Q242" s="27"/>
    </row>
    <row r="243" spans="3:17">
      <c r="C243" s="27"/>
      <c r="D243" s="27"/>
      <c r="E243" s="27"/>
      <c r="F243" s="27"/>
      <c r="G243" s="27"/>
      <c r="H243" s="27"/>
      <c r="I243" s="27"/>
      <c r="J243" s="27"/>
      <c r="K243" s="27"/>
      <c r="L243" s="27"/>
      <c r="M243" s="27"/>
      <c r="N243" s="27"/>
      <c r="O243" s="27"/>
      <c r="P243" s="27"/>
      <c r="Q243" s="27"/>
    </row>
    <row r="244" spans="3:17">
      <c r="C244" s="27"/>
      <c r="D244" s="27"/>
      <c r="E244" s="27"/>
      <c r="F244" s="27"/>
      <c r="G244" s="27"/>
      <c r="H244" s="27"/>
      <c r="I244" s="27"/>
      <c r="J244" s="27"/>
      <c r="K244" s="27"/>
      <c r="L244" s="27"/>
      <c r="M244" s="27"/>
      <c r="N244" s="27"/>
      <c r="O244" s="27"/>
      <c r="P244" s="27"/>
      <c r="Q244" s="27"/>
    </row>
    <row r="245" spans="3:17">
      <c r="C245" s="27"/>
      <c r="D245" s="27"/>
      <c r="E245" s="27"/>
      <c r="F245" s="27"/>
      <c r="G245" s="27"/>
      <c r="H245" s="27"/>
      <c r="I245" s="27"/>
      <c r="J245" s="27"/>
      <c r="K245" s="27"/>
      <c r="L245" s="27"/>
      <c r="M245" s="27"/>
      <c r="N245" s="27"/>
      <c r="O245" s="27"/>
      <c r="P245" s="27"/>
      <c r="Q245" s="27"/>
    </row>
    <row r="246" spans="3:17">
      <c r="C246" s="27"/>
      <c r="D246" s="27"/>
      <c r="E246" s="27"/>
      <c r="F246" s="27"/>
      <c r="G246" s="27"/>
      <c r="H246" s="27"/>
      <c r="I246" s="27"/>
      <c r="J246" s="27"/>
      <c r="K246" s="27"/>
      <c r="L246" s="27"/>
      <c r="M246" s="27"/>
      <c r="N246" s="27"/>
      <c r="O246" s="27"/>
      <c r="P246" s="27"/>
      <c r="Q246" s="27"/>
    </row>
    <row r="247" spans="3:17">
      <c r="C247" s="27"/>
      <c r="D247" s="27"/>
      <c r="E247" s="27"/>
      <c r="F247" s="27"/>
      <c r="G247" s="27"/>
      <c r="H247" s="27"/>
      <c r="I247" s="27"/>
      <c r="J247" s="27"/>
      <c r="K247" s="27"/>
      <c r="L247" s="27"/>
      <c r="M247" s="27"/>
      <c r="N247" s="27"/>
      <c r="O247" s="27"/>
      <c r="P247" s="27"/>
      <c r="Q247" s="27"/>
    </row>
    <row r="248" spans="3:17">
      <c r="C248" s="27"/>
      <c r="D248" s="27"/>
      <c r="E248" s="27"/>
      <c r="F248" s="27"/>
      <c r="G248" s="27"/>
      <c r="H248" s="27"/>
      <c r="I248" s="27"/>
      <c r="J248" s="27"/>
      <c r="K248" s="27"/>
      <c r="L248" s="27"/>
      <c r="M248" s="27"/>
      <c r="N248" s="27"/>
      <c r="O248" s="27"/>
      <c r="P248" s="27"/>
      <c r="Q248" s="27"/>
    </row>
    <row r="249" spans="3:17">
      <c r="C249" s="27"/>
      <c r="D249" s="27"/>
      <c r="E249" s="27"/>
      <c r="F249" s="27"/>
      <c r="G249" s="27"/>
      <c r="H249" s="27"/>
      <c r="I249" s="27"/>
      <c r="J249" s="27"/>
      <c r="K249" s="27"/>
      <c r="L249" s="27"/>
      <c r="M249" s="27"/>
      <c r="N249" s="27"/>
      <c r="O249" s="27"/>
      <c r="P249" s="27"/>
      <c r="Q249" s="27"/>
    </row>
    <row r="250" spans="3:17">
      <c r="C250" s="27"/>
      <c r="D250" s="27"/>
      <c r="E250" s="27"/>
      <c r="F250" s="27"/>
      <c r="G250" s="27"/>
      <c r="H250" s="27"/>
      <c r="I250" s="27"/>
      <c r="J250" s="27"/>
      <c r="K250" s="27"/>
      <c r="L250" s="27"/>
      <c r="M250" s="27"/>
      <c r="N250" s="27"/>
      <c r="O250" s="27"/>
      <c r="P250" s="27"/>
      <c r="Q250" s="27"/>
    </row>
    <row r="251" spans="3:17">
      <c r="C251" s="27"/>
      <c r="D251" s="27"/>
      <c r="E251" s="27"/>
      <c r="F251" s="27"/>
      <c r="G251" s="27"/>
      <c r="H251" s="27"/>
      <c r="I251" s="27"/>
      <c r="J251" s="27"/>
      <c r="K251" s="27"/>
      <c r="L251" s="27"/>
      <c r="M251" s="27"/>
      <c r="N251" s="27"/>
      <c r="O251" s="27"/>
      <c r="P251" s="27"/>
      <c r="Q251" s="27"/>
    </row>
    <row r="252" spans="3:17">
      <c r="C252" s="27"/>
      <c r="D252" s="27"/>
      <c r="E252" s="27"/>
      <c r="F252" s="27"/>
      <c r="G252" s="27"/>
      <c r="H252" s="27"/>
      <c r="I252" s="27"/>
      <c r="J252" s="27"/>
      <c r="K252" s="27"/>
      <c r="L252" s="27"/>
      <c r="M252" s="27"/>
      <c r="N252" s="27"/>
      <c r="O252" s="27"/>
      <c r="P252" s="27"/>
      <c r="Q252" s="27"/>
    </row>
    <row r="253" spans="3:17">
      <c r="C253" s="27"/>
      <c r="D253" s="27"/>
      <c r="E253" s="27"/>
      <c r="F253" s="27"/>
      <c r="G253" s="27"/>
      <c r="H253" s="27"/>
      <c r="I253" s="27"/>
      <c r="J253" s="27"/>
      <c r="K253" s="27"/>
      <c r="L253" s="27"/>
      <c r="M253" s="27"/>
      <c r="N253" s="27"/>
      <c r="O253" s="27"/>
      <c r="P253" s="27"/>
      <c r="Q253" s="27"/>
    </row>
    <row r="254" spans="3:17">
      <c r="C254" s="27"/>
      <c r="D254" s="27"/>
      <c r="E254" s="27"/>
      <c r="F254" s="27"/>
      <c r="G254" s="27"/>
      <c r="H254" s="27"/>
      <c r="I254" s="27"/>
      <c r="J254" s="27"/>
      <c r="K254" s="27"/>
      <c r="L254" s="27"/>
      <c r="M254" s="27"/>
      <c r="N254" s="27"/>
      <c r="O254" s="27"/>
      <c r="P254" s="27"/>
      <c r="Q254" s="27"/>
    </row>
    <row r="255" spans="3:17">
      <c r="C255" s="27"/>
      <c r="D255" s="27"/>
      <c r="E255" s="27"/>
      <c r="F255" s="27"/>
      <c r="G255" s="27"/>
      <c r="H255" s="27"/>
      <c r="I255" s="27"/>
      <c r="J255" s="27"/>
      <c r="K255" s="27"/>
      <c r="L255" s="27"/>
      <c r="M255" s="27"/>
      <c r="N255" s="27"/>
      <c r="O255" s="27"/>
      <c r="P255" s="27"/>
      <c r="Q255" s="27"/>
    </row>
    <row r="256" spans="3:17">
      <c r="C256" s="27"/>
      <c r="D256" s="27"/>
      <c r="E256" s="27"/>
      <c r="F256" s="27"/>
      <c r="G256" s="27"/>
      <c r="H256" s="27"/>
      <c r="I256" s="27"/>
      <c r="J256" s="27"/>
      <c r="K256" s="27"/>
      <c r="L256" s="27"/>
      <c r="M256" s="27"/>
      <c r="N256" s="27"/>
      <c r="O256" s="27"/>
      <c r="P256" s="27"/>
      <c r="Q256" s="27"/>
    </row>
    <row r="257" spans="3:17">
      <c r="C257" s="27"/>
      <c r="D257" s="27"/>
      <c r="E257" s="27"/>
      <c r="F257" s="27"/>
      <c r="G257" s="27"/>
      <c r="H257" s="27"/>
      <c r="I257" s="27"/>
      <c r="J257" s="27"/>
      <c r="K257" s="27"/>
      <c r="L257" s="27"/>
      <c r="M257" s="27"/>
      <c r="N257" s="27"/>
      <c r="O257" s="27"/>
      <c r="P257" s="27"/>
      <c r="Q257" s="27"/>
    </row>
    <row r="258" spans="3:17">
      <c r="C258" s="27"/>
      <c r="D258" s="27"/>
      <c r="E258" s="27"/>
      <c r="F258" s="27"/>
      <c r="G258" s="27"/>
      <c r="H258" s="27"/>
      <c r="I258" s="27"/>
      <c r="J258" s="27"/>
      <c r="K258" s="27"/>
      <c r="L258" s="27"/>
      <c r="M258" s="27"/>
      <c r="N258" s="27"/>
      <c r="O258" s="27"/>
      <c r="P258" s="27"/>
      <c r="Q258" s="27"/>
    </row>
    <row r="259" spans="3:17">
      <c r="C259" s="27"/>
      <c r="D259" s="27"/>
      <c r="E259" s="27"/>
      <c r="F259" s="27"/>
      <c r="G259" s="27"/>
      <c r="H259" s="27"/>
      <c r="I259" s="27"/>
      <c r="J259" s="27"/>
      <c r="K259" s="27"/>
      <c r="L259" s="27"/>
      <c r="M259" s="27"/>
      <c r="N259" s="27"/>
      <c r="O259" s="27"/>
      <c r="P259" s="27"/>
      <c r="Q259" s="27"/>
    </row>
    <row r="260" spans="3:17">
      <c r="C260" s="27"/>
      <c r="D260" s="27"/>
      <c r="E260" s="27"/>
      <c r="F260" s="27"/>
      <c r="G260" s="27"/>
      <c r="H260" s="27"/>
      <c r="I260" s="27"/>
      <c r="J260" s="27"/>
      <c r="K260" s="27"/>
      <c r="L260" s="27"/>
      <c r="M260" s="27"/>
      <c r="N260" s="27"/>
      <c r="O260" s="27"/>
      <c r="P260" s="27"/>
      <c r="Q260" s="27"/>
    </row>
    <row r="261" spans="3:17">
      <c r="C261" s="27"/>
      <c r="D261" s="27"/>
      <c r="E261" s="27"/>
      <c r="F261" s="27"/>
      <c r="G261" s="27"/>
      <c r="H261" s="27"/>
      <c r="I261" s="27"/>
      <c r="J261" s="27"/>
      <c r="K261" s="27"/>
      <c r="L261" s="27"/>
      <c r="M261" s="27"/>
      <c r="N261" s="27"/>
      <c r="O261" s="27"/>
      <c r="P261" s="27"/>
      <c r="Q261" s="27"/>
    </row>
    <row r="262" spans="3:17">
      <c r="C262" s="27"/>
      <c r="D262" s="27"/>
      <c r="E262" s="27"/>
      <c r="F262" s="27"/>
      <c r="G262" s="27"/>
      <c r="H262" s="27"/>
      <c r="I262" s="27"/>
      <c r="J262" s="27"/>
      <c r="K262" s="27"/>
      <c r="L262" s="27"/>
      <c r="M262" s="27"/>
      <c r="N262" s="27"/>
      <c r="O262" s="27"/>
      <c r="P262" s="27"/>
      <c r="Q262" s="27"/>
    </row>
    <row r="263" spans="3:17">
      <c r="C263" s="27"/>
      <c r="D263" s="27"/>
      <c r="E263" s="27"/>
      <c r="F263" s="27"/>
      <c r="G263" s="27"/>
      <c r="H263" s="27"/>
      <c r="I263" s="27"/>
      <c r="J263" s="27"/>
      <c r="K263" s="27"/>
      <c r="L263" s="27"/>
      <c r="M263" s="27"/>
      <c r="N263" s="27"/>
      <c r="O263" s="27"/>
      <c r="P263" s="27"/>
      <c r="Q263" s="27"/>
    </row>
    <row r="264" spans="3:17">
      <c r="C264" s="27"/>
      <c r="D264" s="27"/>
      <c r="E264" s="27"/>
      <c r="F264" s="27"/>
      <c r="G264" s="27"/>
      <c r="H264" s="27"/>
      <c r="I264" s="27"/>
      <c r="J264" s="27"/>
      <c r="K264" s="27"/>
      <c r="L264" s="27"/>
      <c r="M264" s="27"/>
      <c r="N264" s="27"/>
      <c r="O264" s="27"/>
      <c r="P264" s="27"/>
      <c r="Q264" s="27"/>
    </row>
    <row r="265" spans="3:17">
      <c r="C265" s="27"/>
      <c r="D265" s="27"/>
      <c r="E265" s="27"/>
      <c r="F265" s="27"/>
      <c r="G265" s="27"/>
      <c r="H265" s="27"/>
      <c r="I265" s="27"/>
      <c r="J265" s="27"/>
      <c r="K265" s="27"/>
      <c r="L265" s="27"/>
      <c r="M265" s="27"/>
      <c r="N265" s="27"/>
      <c r="O265" s="27"/>
      <c r="P265" s="27"/>
      <c r="Q265" s="27"/>
    </row>
    <row r="266" spans="3:17">
      <c r="C266" s="27"/>
      <c r="D266" s="27"/>
      <c r="E266" s="27"/>
      <c r="F266" s="27"/>
      <c r="G266" s="27"/>
      <c r="H266" s="27"/>
      <c r="I266" s="27"/>
      <c r="J266" s="27"/>
      <c r="K266" s="27"/>
      <c r="L266" s="27"/>
      <c r="M266" s="27"/>
      <c r="N266" s="27"/>
      <c r="O266" s="27"/>
      <c r="P266" s="27"/>
      <c r="Q266" s="27"/>
    </row>
    <row r="267" spans="3:17">
      <c r="C267" s="27"/>
      <c r="D267" s="27"/>
      <c r="E267" s="27"/>
      <c r="F267" s="27"/>
      <c r="G267" s="27"/>
      <c r="H267" s="27"/>
      <c r="I267" s="27"/>
      <c r="J267" s="27"/>
      <c r="K267" s="27"/>
      <c r="L267" s="27"/>
      <c r="M267" s="27"/>
      <c r="N267" s="27"/>
      <c r="O267" s="27"/>
      <c r="P267" s="27"/>
      <c r="Q267" s="27"/>
    </row>
    <row r="268" spans="3:17">
      <c r="C268" s="27"/>
      <c r="D268" s="27"/>
      <c r="E268" s="27"/>
      <c r="F268" s="27"/>
      <c r="G268" s="27"/>
      <c r="H268" s="27"/>
      <c r="I268" s="27"/>
      <c r="J268" s="27"/>
      <c r="K268" s="27"/>
      <c r="L268" s="27"/>
      <c r="M268" s="27"/>
      <c r="N268" s="27"/>
      <c r="O268" s="27"/>
      <c r="P268" s="27"/>
      <c r="Q268" s="27"/>
    </row>
    <row r="269" spans="3:17">
      <c r="C269" s="27"/>
      <c r="D269" s="27"/>
      <c r="E269" s="27"/>
      <c r="F269" s="27"/>
      <c r="G269" s="27"/>
      <c r="H269" s="27"/>
      <c r="I269" s="27"/>
      <c r="J269" s="27"/>
      <c r="K269" s="27"/>
      <c r="L269" s="27"/>
      <c r="M269" s="27"/>
      <c r="N269" s="27"/>
      <c r="O269" s="27"/>
      <c r="P269" s="27"/>
      <c r="Q269" s="27"/>
    </row>
    <row r="270" spans="3:17">
      <c r="C270" s="27"/>
      <c r="D270" s="27"/>
      <c r="E270" s="27"/>
      <c r="F270" s="27"/>
      <c r="G270" s="27"/>
      <c r="H270" s="27"/>
      <c r="I270" s="27"/>
      <c r="J270" s="27"/>
      <c r="K270" s="27"/>
      <c r="L270" s="27"/>
      <c r="M270" s="27"/>
      <c r="N270" s="27"/>
      <c r="O270" s="27"/>
      <c r="P270" s="27"/>
      <c r="Q270" s="27"/>
    </row>
    <row r="271" spans="3:17">
      <c r="C271" s="27"/>
      <c r="D271" s="27"/>
      <c r="E271" s="27"/>
      <c r="F271" s="27"/>
      <c r="G271" s="27"/>
      <c r="H271" s="27"/>
      <c r="I271" s="27"/>
      <c r="J271" s="27"/>
      <c r="K271" s="27"/>
      <c r="L271" s="27"/>
      <c r="M271" s="27"/>
      <c r="N271" s="27"/>
      <c r="O271" s="27"/>
      <c r="P271" s="27"/>
      <c r="Q271" s="27"/>
    </row>
    <row r="272" spans="3:17">
      <c r="C272" s="27"/>
      <c r="D272" s="27"/>
      <c r="E272" s="27"/>
      <c r="F272" s="27"/>
      <c r="G272" s="27"/>
      <c r="H272" s="27"/>
      <c r="I272" s="27"/>
      <c r="J272" s="27"/>
      <c r="K272" s="27"/>
      <c r="L272" s="27"/>
      <c r="M272" s="27"/>
      <c r="N272" s="27"/>
      <c r="O272" s="27"/>
      <c r="P272" s="27"/>
      <c r="Q272" s="27"/>
    </row>
    <row r="273" spans="3:17">
      <c r="C273" s="27"/>
      <c r="D273" s="27"/>
      <c r="E273" s="27"/>
      <c r="F273" s="27"/>
      <c r="G273" s="27"/>
      <c r="H273" s="27"/>
      <c r="I273" s="27"/>
      <c r="J273" s="27"/>
      <c r="K273" s="27"/>
      <c r="L273" s="27"/>
      <c r="M273" s="27"/>
      <c r="N273" s="27"/>
      <c r="O273" s="27"/>
      <c r="P273" s="27"/>
      <c r="Q273" s="27"/>
    </row>
    <row r="274" spans="3:17">
      <c r="C274" s="27"/>
      <c r="D274" s="27"/>
      <c r="E274" s="27"/>
      <c r="F274" s="27"/>
      <c r="G274" s="27"/>
      <c r="H274" s="27"/>
      <c r="I274" s="27"/>
      <c r="J274" s="27"/>
      <c r="K274" s="27"/>
      <c r="L274" s="27"/>
      <c r="M274" s="27"/>
      <c r="N274" s="27"/>
      <c r="O274" s="27"/>
      <c r="P274" s="27"/>
      <c r="Q274" s="27"/>
    </row>
    <row r="275" spans="3:17">
      <c r="C275" s="27"/>
      <c r="D275" s="27"/>
      <c r="E275" s="27"/>
      <c r="F275" s="27"/>
      <c r="G275" s="27"/>
      <c r="H275" s="27"/>
      <c r="I275" s="27"/>
      <c r="J275" s="27"/>
      <c r="K275" s="27"/>
      <c r="L275" s="27"/>
      <c r="M275" s="27"/>
      <c r="N275" s="27"/>
      <c r="O275" s="27"/>
      <c r="P275" s="27"/>
      <c r="Q275" s="27"/>
    </row>
    <row r="276" spans="3:17">
      <c r="C276" s="27"/>
      <c r="D276" s="27"/>
      <c r="E276" s="27"/>
      <c r="F276" s="27"/>
      <c r="G276" s="27"/>
      <c r="H276" s="27"/>
      <c r="I276" s="27"/>
      <c r="J276" s="27"/>
      <c r="K276" s="27"/>
      <c r="L276" s="27"/>
      <c r="M276" s="27"/>
      <c r="N276" s="27"/>
      <c r="O276" s="27"/>
      <c r="P276" s="27"/>
      <c r="Q276" s="27"/>
    </row>
    <row r="277" spans="3:17">
      <c r="C277" s="27"/>
      <c r="D277" s="27"/>
      <c r="E277" s="27"/>
      <c r="F277" s="27"/>
      <c r="G277" s="27"/>
      <c r="H277" s="27"/>
      <c r="I277" s="27"/>
      <c r="J277" s="27"/>
      <c r="K277" s="27"/>
      <c r="L277" s="27"/>
      <c r="M277" s="27"/>
      <c r="N277" s="27"/>
      <c r="O277" s="27"/>
      <c r="P277" s="27"/>
      <c r="Q277" s="27"/>
    </row>
    <row r="278" spans="3:17">
      <c r="C278" s="27"/>
      <c r="D278" s="27"/>
      <c r="E278" s="27"/>
      <c r="F278" s="27"/>
      <c r="G278" s="27"/>
      <c r="H278" s="27"/>
      <c r="I278" s="27"/>
      <c r="J278" s="27"/>
      <c r="K278" s="27"/>
      <c r="L278" s="27"/>
      <c r="M278" s="27"/>
      <c r="N278" s="27"/>
      <c r="O278" s="27"/>
      <c r="P278" s="27"/>
      <c r="Q278" s="27"/>
    </row>
    <row r="279" spans="3:17">
      <c r="C279" s="27"/>
      <c r="D279" s="27"/>
      <c r="E279" s="27"/>
      <c r="F279" s="27"/>
      <c r="G279" s="27"/>
      <c r="H279" s="27"/>
      <c r="I279" s="27"/>
      <c r="J279" s="27"/>
      <c r="K279" s="27"/>
      <c r="L279" s="27"/>
      <c r="M279" s="27"/>
      <c r="N279" s="27"/>
      <c r="O279" s="27"/>
      <c r="P279" s="27"/>
      <c r="Q279" s="27"/>
    </row>
    <row r="280" spans="3:17">
      <c r="C280" s="27"/>
      <c r="D280" s="27"/>
      <c r="E280" s="27"/>
      <c r="F280" s="27"/>
      <c r="G280" s="27"/>
      <c r="H280" s="27"/>
      <c r="I280" s="27"/>
      <c r="J280" s="27"/>
      <c r="K280" s="27"/>
      <c r="L280" s="27"/>
      <c r="M280" s="27"/>
      <c r="N280" s="27"/>
      <c r="O280" s="27"/>
      <c r="P280" s="27"/>
      <c r="Q280" s="27"/>
    </row>
    <row r="281" spans="3:17">
      <c r="C281" s="27"/>
      <c r="D281" s="27"/>
      <c r="E281" s="27"/>
      <c r="F281" s="27"/>
      <c r="G281" s="27"/>
      <c r="H281" s="27"/>
      <c r="I281" s="27"/>
      <c r="J281" s="27"/>
      <c r="K281" s="27"/>
      <c r="L281" s="27"/>
      <c r="M281" s="27"/>
      <c r="N281" s="27"/>
      <c r="O281" s="27"/>
      <c r="P281" s="27"/>
      <c r="Q281" s="27"/>
    </row>
    <row r="282" spans="3:17">
      <c r="C282" s="27"/>
      <c r="D282" s="27"/>
      <c r="E282" s="27"/>
      <c r="F282" s="27"/>
      <c r="G282" s="27"/>
      <c r="H282" s="27"/>
      <c r="I282" s="27"/>
      <c r="J282" s="27"/>
      <c r="K282" s="27"/>
      <c r="L282" s="27"/>
      <c r="M282" s="27"/>
      <c r="N282" s="27"/>
      <c r="O282" s="27"/>
      <c r="P282" s="27"/>
      <c r="Q282" s="27"/>
    </row>
    <row r="283" spans="3:17">
      <c r="C283" s="27"/>
      <c r="D283" s="27"/>
      <c r="E283" s="27"/>
      <c r="F283" s="27"/>
      <c r="G283" s="27"/>
      <c r="H283" s="27"/>
      <c r="I283" s="27"/>
      <c r="J283" s="27"/>
      <c r="K283" s="27"/>
      <c r="L283" s="27"/>
      <c r="M283" s="27"/>
      <c r="N283" s="27"/>
      <c r="O283" s="27"/>
      <c r="P283" s="27"/>
      <c r="Q283" s="27"/>
    </row>
    <row r="284" spans="3:17">
      <c r="C284" s="27"/>
      <c r="D284" s="27"/>
      <c r="E284" s="27"/>
      <c r="F284" s="27"/>
      <c r="G284" s="27"/>
      <c r="H284" s="27"/>
      <c r="I284" s="27"/>
      <c r="J284" s="27"/>
      <c r="K284" s="27"/>
      <c r="L284" s="27"/>
      <c r="M284" s="27"/>
      <c r="N284" s="27"/>
      <c r="O284" s="27"/>
      <c r="P284" s="27"/>
      <c r="Q284" s="27"/>
    </row>
    <row r="285" spans="3:17">
      <c r="C285" s="27"/>
      <c r="D285" s="27"/>
      <c r="E285" s="27"/>
      <c r="F285" s="27"/>
      <c r="G285" s="27"/>
      <c r="H285" s="27"/>
      <c r="I285" s="27"/>
      <c r="J285" s="27"/>
      <c r="K285" s="27"/>
      <c r="L285" s="27"/>
      <c r="M285" s="27"/>
      <c r="N285" s="27"/>
      <c r="O285" s="27"/>
      <c r="P285" s="27"/>
      <c r="Q285" s="27"/>
    </row>
    <row r="286" spans="3:17">
      <c r="C286" s="27"/>
      <c r="D286" s="27"/>
      <c r="E286" s="27"/>
      <c r="F286" s="27"/>
      <c r="G286" s="27"/>
      <c r="H286" s="27"/>
      <c r="I286" s="27"/>
      <c r="J286" s="27"/>
      <c r="K286" s="27"/>
      <c r="L286" s="27"/>
      <c r="M286" s="27"/>
      <c r="N286" s="27"/>
      <c r="O286" s="27"/>
      <c r="P286" s="27"/>
      <c r="Q286" s="27"/>
    </row>
    <row r="287" spans="3:17">
      <c r="C287" s="27"/>
      <c r="D287" s="27"/>
      <c r="E287" s="27"/>
      <c r="F287" s="27"/>
      <c r="G287" s="27"/>
      <c r="H287" s="27"/>
      <c r="I287" s="27"/>
      <c r="J287" s="27"/>
      <c r="K287" s="27"/>
      <c r="L287" s="27"/>
      <c r="M287" s="27"/>
      <c r="N287" s="27"/>
      <c r="O287" s="27"/>
      <c r="P287" s="27"/>
      <c r="Q287" s="27"/>
    </row>
    <row r="288" spans="3:17">
      <c r="C288" s="27"/>
      <c r="D288" s="27"/>
      <c r="E288" s="27"/>
      <c r="F288" s="27"/>
      <c r="G288" s="27"/>
      <c r="H288" s="27"/>
      <c r="I288" s="27"/>
      <c r="J288" s="27"/>
      <c r="K288" s="27"/>
      <c r="L288" s="27"/>
      <c r="M288" s="27"/>
      <c r="N288" s="27"/>
      <c r="O288" s="27"/>
      <c r="P288" s="27"/>
      <c r="Q288" s="27"/>
    </row>
    <row r="289" spans="3:17">
      <c r="C289" s="27"/>
      <c r="D289" s="27"/>
      <c r="E289" s="27"/>
      <c r="F289" s="27"/>
      <c r="G289" s="27"/>
      <c r="H289" s="27"/>
      <c r="I289" s="27"/>
      <c r="J289" s="27"/>
      <c r="K289" s="27"/>
      <c r="L289" s="27"/>
      <c r="M289" s="27"/>
      <c r="N289" s="27"/>
      <c r="O289" s="27"/>
      <c r="P289" s="27"/>
      <c r="Q289" s="27"/>
    </row>
    <row r="290" spans="3:17">
      <c r="M290" s="27"/>
      <c r="N290" s="27"/>
      <c r="O290" s="27"/>
      <c r="P290" s="27"/>
      <c r="Q290" s="27"/>
    </row>
    <row r="291" spans="3:17">
      <c r="M291" s="27"/>
      <c r="N291" s="27"/>
      <c r="O291" s="27"/>
      <c r="P291" s="27"/>
      <c r="Q291" s="27"/>
    </row>
    <row r="292" spans="3:17">
      <c r="M292" s="27"/>
      <c r="N292" s="27"/>
      <c r="O292" s="27"/>
      <c r="P292" s="27"/>
      <c r="Q292" s="27"/>
    </row>
    <row r="293" spans="3:17">
      <c r="M293" s="27"/>
      <c r="N293" s="27"/>
      <c r="O293" s="27"/>
      <c r="P293" s="27"/>
      <c r="Q293" s="27"/>
    </row>
    <row r="294" spans="3:17">
      <c r="M294" s="27"/>
      <c r="N294" s="27"/>
      <c r="O294" s="27"/>
      <c r="P294" s="27"/>
      <c r="Q294" s="27"/>
    </row>
    <row r="295" spans="3:17">
      <c r="M295" s="27"/>
      <c r="N295" s="27"/>
      <c r="O295" s="27"/>
      <c r="P295" s="27"/>
      <c r="Q295" s="27"/>
    </row>
  </sheetData>
  <sheetProtection algorithmName="SHA-512" hashValue="48hwU4ALurld2hp5NrgpCFLak7hMW4/S2n8CopF7xJLEBzl3CcjBdbRgI3go3Gu6k3hhmE/vA4mqmtGc5Z25OQ==" saltValue="NjvJb1R2z2a4BnrzfAiXwg==" spinCount="100000" sheet="1" objects="1" scenarios="1"/>
  <mergeCells count="1">
    <mergeCell ref="H1:I1"/>
  </mergeCells>
  <dataValidations count="2">
    <dataValidation operator="greaterThan" allowBlank="1" showInputMessage="1" showErrorMessage="1" errorTitle="Error" error="Please enter a number" sqref="G5:H5" xr:uid="{A2D6AD97-0EEB-421B-AD5D-8A119DA7F4B0}"/>
    <dataValidation operator="greaterThan" allowBlank="1" showInputMessage="1" showErrorMessage="1" errorTitle="Error!" error="Please enter a value" sqref="K5:L5" xr:uid="{FB88B779-9313-4909-9AF9-B719CAB2A7D1}"/>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03777" r:id="rId3" name="Button 1">
              <controlPr defaultSize="0" print="0" autoFill="0" autoPict="0" macro="[0]!Button11_Click" altText="v3 Run">
                <anchor moveWithCells="1" sizeWithCells="1">
                  <from>
                    <xdr:col>0</xdr:col>
                    <xdr:colOff>257175</xdr:colOff>
                    <xdr:row>3</xdr:row>
                    <xdr:rowOff>57150</xdr:rowOff>
                  </from>
                  <to>
                    <xdr:col>1</xdr:col>
                    <xdr:colOff>323850</xdr:colOff>
                    <xdr:row>4</xdr:row>
                    <xdr:rowOff>57150</xdr:rowOff>
                  </to>
                </anchor>
              </controlPr>
            </control>
          </mc:Choice>
        </mc:AlternateContent>
        <mc:AlternateContent xmlns:mc="http://schemas.openxmlformats.org/markup-compatibility/2006">
          <mc:Choice Requires="x14">
            <control shapeId="203778" r:id="rId4" name="Button 2">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203779" r:id="rId5" name="Button 3">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203780" r:id="rId6" name="Button 4">
              <controlPr defaultSize="0" print="0" autoFill="0" autoPict="0" macro="[0]!Button306_Click">
                <anchor moveWithCells="1" sizeWithCells="1">
                  <from>
                    <xdr:col>1</xdr:col>
                    <xdr:colOff>962025</xdr:colOff>
                    <xdr:row>0</xdr:row>
                    <xdr:rowOff>876300</xdr:rowOff>
                  </from>
                  <to>
                    <xdr:col>2</xdr:col>
                    <xdr:colOff>523875</xdr:colOff>
                    <xdr:row>0</xdr:row>
                    <xdr:rowOff>1095375</xdr:rowOff>
                  </to>
                </anchor>
              </controlPr>
            </control>
          </mc:Choice>
        </mc:AlternateContent>
        <mc:AlternateContent xmlns:mc="http://schemas.openxmlformats.org/markup-compatibility/2006">
          <mc:Choice Requires="x14">
            <control shapeId="203781" r:id="rId7"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203782" r:id="rId8" name="Button 6">
              <controlPr defaultSize="0" print="0" autoFill="0" autoPict="0" macro="[0]!Button309_Click">
                <anchor moveWithCells="1" sizeWithCells="1">
                  <from>
                    <xdr:col>2</xdr:col>
                    <xdr:colOff>581025</xdr:colOff>
                    <xdr:row>0</xdr:row>
                    <xdr:rowOff>876300</xdr:rowOff>
                  </from>
                  <to>
                    <xdr:col>2</xdr:col>
                    <xdr:colOff>923925</xdr:colOff>
                    <xdr:row>0</xdr:row>
                    <xdr:rowOff>1095375</xdr:rowOff>
                  </to>
                </anchor>
              </controlPr>
            </control>
          </mc:Choice>
        </mc:AlternateContent>
        <mc:AlternateContent xmlns:mc="http://schemas.openxmlformats.org/markup-compatibility/2006">
          <mc:Choice Requires="x14">
            <control shapeId="203783" r:id="rId9" name="Button 7">
              <controlPr defaultSize="0" print="0" autoFill="0" autoPict="0" macro="[0]!Button310_Click">
                <anchor moveWithCells="1" sizeWithCells="1">
                  <from>
                    <xdr:col>2</xdr:col>
                    <xdr:colOff>971550</xdr:colOff>
                    <xdr:row>0</xdr:row>
                    <xdr:rowOff>876300</xdr:rowOff>
                  </from>
                  <to>
                    <xdr:col>3</xdr:col>
                    <xdr:colOff>180975</xdr:colOff>
                    <xdr:row>0</xdr:row>
                    <xdr:rowOff>1095375</xdr:rowOff>
                  </to>
                </anchor>
              </controlPr>
            </control>
          </mc:Choice>
        </mc:AlternateContent>
        <mc:AlternateContent xmlns:mc="http://schemas.openxmlformats.org/markup-compatibility/2006">
          <mc:Choice Requires="x14">
            <control shapeId="203784"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1095375</xdr:rowOff>
                  </to>
                </anchor>
              </controlPr>
            </control>
          </mc:Choice>
        </mc:AlternateContent>
        <mc:AlternateContent xmlns:mc="http://schemas.openxmlformats.org/markup-compatibility/2006">
          <mc:Choice Requires="x14">
            <control shapeId="203785" r:id="rId11" name="Button 9">
              <controlPr defaultSize="0" print="0" autoFill="0" autoPict="0" macro="[0]!Button312_Click">
                <anchor moveWithCells="1" sizeWithCells="1">
                  <from>
                    <xdr:col>3</xdr:col>
                    <xdr:colOff>714375</xdr:colOff>
                    <xdr:row>0</xdr:row>
                    <xdr:rowOff>876300</xdr:rowOff>
                  </from>
                  <to>
                    <xdr:col>4</xdr:col>
                    <xdr:colOff>247650</xdr:colOff>
                    <xdr:row>0</xdr:row>
                    <xdr:rowOff>1095375</xdr:rowOff>
                  </to>
                </anchor>
              </controlPr>
            </control>
          </mc:Choice>
        </mc:AlternateContent>
        <mc:AlternateContent xmlns:mc="http://schemas.openxmlformats.org/markup-compatibility/2006">
          <mc:Choice Requires="x14">
            <control shapeId="203786" r:id="rId12" name="Button 10">
              <controlPr defaultSize="0" print="0" autoFill="0" autoPict="0" macro="[0]!Button313_Click">
                <anchor moveWithCells="1" sizeWithCells="1">
                  <from>
                    <xdr:col>4</xdr:col>
                    <xdr:colOff>276225</xdr:colOff>
                    <xdr:row>0</xdr:row>
                    <xdr:rowOff>876300</xdr:rowOff>
                  </from>
                  <to>
                    <xdr:col>4</xdr:col>
                    <xdr:colOff>742950</xdr:colOff>
                    <xdr:row>0</xdr:row>
                    <xdr:rowOff>1095375</xdr:rowOff>
                  </to>
                </anchor>
              </controlPr>
            </control>
          </mc:Choice>
        </mc:AlternateContent>
        <mc:AlternateContent xmlns:mc="http://schemas.openxmlformats.org/markup-compatibility/2006">
          <mc:Choice Requires="x14">
            <control shapeId="203787" r:id="rId13" name="Button 11">
              <controlPr defaultSize="0" print="0" autoFill="0" autoPict="0" macro="[0]!Button314_Click">
                <anchor moveWithCells="1" sizeWithCells="1">
                  <from>
                    <xdr:col>4</xdr:col>
                    <xdr:colOff>771525</xdr:colOff>
                    <xdr:row>0</xdr:row>
                    <xdr:rowOff>876300</xdr:rowOff>
                  </from>
                  <to>
                    <xdr:col>4</xdr:col>
                    <xdr:colOff>1285875</xdr:colOff>
                    <xdr:row>0</xdr:row>
                    <xdr:rowOff>1095375</xdr:rowOff>
                  </to>
                </anchor>
              </controlPr>
            </control>
          </mc:Choice>
        </mc:AlternateContent>
        <mc:AlternateContent xmlns:mc="http://schemas.openxmlformats.org/markup-compatibility/2006">
          <mc:Choice Requires="x14">
            <control shapeId="203788"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1095375</xdr:rowOff>
                  </to>
                </anchor>
              </controlPr>
            </control>
          </mc:Choice>
        </mc:AlternateContent>
        <mc:AlternateContent xmlns:mc="http://schemas.openxmlformats.org/markup-compatibility/2006">
          <mc:Choice Requires="x14">
            <control shapeId="203789" r:id="rId15" name="Button 13">
              <controlPr defaultSize="0" print="0" autoFill="0" autoPict="0" macro="[0]!Button316_Click">
                <anchor moveWithCells="1" sizeWithCells="1">
                  <from>
                    <xdr:col>5</xdr:col>
                    <xdr:colOff>1019175</xdr:colOff>
                    <xdr:row>0</xdr:row>
                    <xdr:rowOff>876300</xdr:rowOff>
                  </from>
                  <to>
                    <xdr:col>5</xdr:col>
                    <xdr:colOff>1628775</xdr:colOff>
                    <xdr:row>0</xdr:row>
                    <xdr:rowOff>1095375</xdr:rowOff>
                  </to>
                </anchor>
              </controlPr>
            </control>
          </mc:Choice>
        </mc:AlternateContent>
        <mc:AlternateContent xmlns:mc="http://schemas.openxmlformats.org/markup-compatibility/2006">
          <mc:Choice Requires="x14">
            <control shapeId="203790" r:id="rId16" name="Button 14">
              <controlPr defaultSize="0" print="0" autoFill="0" autoPict="0" macro="[0]!Button317_Click">
                <anchor moveWithCells="1" sizeWithCells="1">
                  <from>
                    <xdr:col>0</xdr:col>
                    <xdr:colOff>523875</xdr:colOff>
                    <xdr:row>0</xdr:row>
                    <xdr:rowOff>581025</xdr:rowOff>
                  </from>
                  <to>
                    <xdr:col>2</xdr:col>
                    <xdr:colOff>419100</xdr:colOff>
                    <xdr:row>0</xdr:row>
                    <xdr:rowOff>819150</xdr:rowOff>
                  </to>
                </anchor>
              </controlPr>
            </control>
          </mc:Choice>
        </mc:AlternateContent>
        <mc:AlternateContent xmlns:mc="http://schemas.openxmlformats.org/markup-compatibility/2006">
          <mc:Choice Requires="x14">
            <control shapeId="203791" r:id="rId17" name="Button 15">
              <controlPr defaultSize="0" print="0" autoFill="0" autoPict="0" macro="[0]!Button318_Click">
                <anchor moveWithCells="1" sizeWithCells="1">
                  <from>
                    <xdr:col>0</xdr:col>
                    <xdr:colOff>504825</xdr:colOff>
                    <xdr:row>0</xdr:row>
                    <xdr:rowOff>1133475</xdr:rowOff>
                  </from>
                  <to>
                    <xdr:col>2</xdr:col>
                    <xdr:colOff>400050</xdr:colOff>
                    <xdr:row>0</xdr:row>
                    <xdr:rowOff>1371600</xdr:rowOff>
                  </to>
                </anchor>
              </controlPr>
            </control>
          </mc:Choice>
        </mc:AlternateContent>
        <mc:AlternateContent xmlns:mc="http://schemas.openxmlformats.org/markup-compatibility/2006">
          <mc:Choice Requires="x14">
            <control shapeId="203796" r:id="rId18" name="Button 20">
              <controlPr defaultSize="0" print="0" autoFill="0" autoPict="0" macro="[0]!Button319_Click">
                <anchor moveWithCells="1" sizeWithCells="1">
                  <from>
                    <xdr:col>5</xdr:col>
                    <xdr:colOff>1657350</xdr:colOff>
                    <xdr:row>0</xdr:row>
                    <xdr:rowOff>866775</xdr:rowOff>
                  </from>
                  <to>
                    <xdr:col>6</xdr:col>
                    <xdr:colOff>876300</xdr:colOff>
                    <xdr:row>0</xdr:row>
                    <xdr:rowOff>1095375</xdr:rowOff>
                  </to>
                </anchor>
              </controlPr>
            </control>
          </mc:Choice>
        </mc:AlternateContent>
        <mc:AlternateContent xmlns:mc="http://schemas.openxmlformats.org/markup-compatibility/2006">
          <mc:Choice Requires="x14">
            <control shapeId="203797" r:id="rId19" name="Button 21">
              <controlPr defaultSize="0" print="0" autoFill="0" autoPict="0" macro="[0]!Button301_Click">
                <anchor moveWithCells="1" sizeWithCells="1">
                  <from>
                    <xdr:col>2</xdr:col>
                    <xdr:colOff>1038225</xdr:colOff>
                    <xdr:row>0</xdr:row>
                    <xdr:rowOff>76200</xdr:rowOff>
                  </from>
                  <to>
                    <xdr:col>2</xdr:col>
                    <xdr:colOff>1562100</xdr:colOff>
                    <xdr:row>0</xdr:row>
                    <xdr:rowOff>476250</xdr:rowOff>
                  </to>
                </anchor>
              </controlPr>
            </control>
          </mc:Choice>
        </mc:AlternateContent>
        <mc:AlternateContent xmlns:mc="http://schemas.openxmlformats.org/markup-compatibility/2006">
          <mc:Choice Requires="x14">
            <control shapeId="203798" r:id="rId20" name="Button 22">
              <controlPr defaultSize="0" print="0" autoFill="0" autoPict="0" macro="[0]!Button302_Click">
                <anchor moveWithCells="1" sizeWithCells="1">
                  <from>
                    <xdr:col>3</xdr:col>
                    <xdr:colOff>19050</xdr:colOff>
                    <xdr:row>0</xdr:row>
                    <xdr:rowOff>76200</xdr:rowOff>
                  </from>
                  <to>
                    <xdr:col>3</xdr:col>
                    <xdr:colOff>838200</xdr:colOff>
                    <xdr:row>0</xdr:row>
                    <xdr:rowOff>476250</xdr:rowOff>
                  </to>
                </anchor>
              </controlPr>
            </control>
          </mc:Choice>
        </mc:AlternateContent>
        <mc:AlternateContent xmlns:mc="http://schemas.openxmlformats.org/markup-compatibility/2006">
          <mc:Choice Requires="x14">
            <control shapeId="203799" r:id="rId21" name="Button 23">
              <controlPr defaultSize="0" print="0" autoFill="0" autoPict="0" macro="[0]!Button303_Click" altText="Environment Assessment Home">
                <anchor moveWithCells="1" sizeWithCells="1">
                  <from>
                    <xdr:col>3</xdr:col>
                    <xdr:colOff>876300</xdr:colOff>
                    <xdr:row>0</xdr:row>
                    <xdr:rowOff>76200</xdr:rowOff>
                  </from>
                  <to>
                    <xdr:col>4</xdr:col>
                    <xdr:colOff>1057275</xdr:colOff>
                    <xdr:row>0</xdr:row>
                    <xdr:rowOff>476250</xdr:rowOff>
                  </to>
                </anchor>
              </controlPr>
            </control>
          </mc:Choice>
        </mc:AlternateContent>
        <mc:AlternateContent xmlns:mc="http://schemas.openxmlformats.org/markup-compatibility/2006">
          <mc:Choice Requires="x14">
            <control shapeId="203800" r:id="rId22" name="Button 24">
              <controlPr defaultSize="0" print="0" autoFill="0" autoPict="0" macro="[0]!Button304_Click">
                <anchor moveWithCells="1" sizeWithCells="1">
                  <from>
                    <xdr:col>4</xdr:col>
                    <xdr:colOff>1143000</xdr:colOff>
                    <xdr:row>0</xdr:row>
                    <xdr:rowOff>76200</xdr:rowOff>
                  </from>
                  <to>
                    <xdr:col>5</xdr:col>
                    <xdr:colOff>581025</xdr:colOff>
                    <xdr:row>0</xdr:row>
                    <xdr:rowOff>476250</xdr:rowOff>
                  </to>
                </anchor>
              </controlPr>
            </control>
          </mc:Choice>
        </mc:AlternateContent>
        <mc:AlternateContent xmlns:mc="http://schemas.openxmlformats.org/markup-compatibility/2006">
          <mc:Choice Requires="x14">
            <control shapeId="203801" r:id="rId23" name="Button 25">
              <controlPr defaultSize="0" print="0" autoFill="0" autoPict="0" macro="[0]!RectangleRoundedCorners9_Click">
                <anchor moveWithCells="1" sizeWithCells="1">
                  <from>
                    <xdr:col>5</xdr:col>
                    <xdr:colOff>666750</xdr:colOff>
                    <xdr:row>0</xdr:row>
                    <xdr:rowOff>76200</xdr:rowOff>
                  </from>
                  <to>
                    <xdr:col>5</xdr:col>
                    <xdr:colOff>1600200</xdr:colOff>
                    <xdr:row>0</xdr:row>
                    <xdr:rowOff>476250</xdr:rowOff>
                  </to>
                </anchor>
              </controlPr>
            </control>
          </mc:Choice>
        </mc:AlternateContent>
      </controls>
    </mc:Choice>
  </mc:AlternateContent>
  <tableParts count="1">
    <tablePart r:id="rId24"/>
  </tableParts>
</worksheet>
</file>

<file path=xl/worksheets/sheet4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2F00-000000000000}">
  <sheetPr codeName="Sheet53">
    <tabColor rgb="FF0070C0"/>
  </sheetPr>
  <dimension ref="A1:BF295"/>
  <sheetViews>
    <sheetView showRowColHeaders="0" zoomScale="80" zoomScaleNormal="80" workbookViewId="0">
      <selection activeCell="P5" sqref="P5"/>
    </sheetView>
  </sheetViews>
  <sheetFormatPr defaultColWidth="9.140625" defaultRowHeight="15"/>
  <cols>
    <col min="1" max="1" width="9.140625" style="27"/>
    <col min="2" max="2" width="14.85546875" style="27" customWidth="1"/>
    <col min="3" max="3" width="24" style="68" customWidth="1"/>
    <col min="4" max="4" width="14.285156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5" width="15.140625" style="68" customWidth="1"/>
    <col min="16" max="16" width="18.42578125" style="68" customWidth="1"/>
    <col min="17" max="17" width="21.7109375" style="68" bestFit="1" customWidth="1"/>
    <col min="18" max="18" width="38.28515625" style="68" customWidth="1"/>
    <col min="19" max="58" width="9.140625" style="27"/>
    <col min="59" max="16384" width="9.140625" style="68"/>
  </cols>
  <sheetData>
    <row r="1" spans="1:58" s="27" customFormat="1" ht="120" customHeight="1">
      <c r="H1" s="387"/>
      <c r="I1" s="387"/>
    </row>
    <row r="2" spans="1:58" s="27" customFormat="1">
      <c r="A2" s="413" t="s">
        <v>861</v>
      </c>
      <c r="B2" s="101"/>
      <c r="C2" s="101"/>
      <c r="D2" s="102"/>
    </row>
    <row r="3" spans="1:58" s="27" customFormat="1">
      <c r="C3" s="51"/>
    </row>
    <row r="4" spans="1:58" ht="48" customHeight="1">
      <c r="C4" s="141" t="s">
        <v>28</v>
      </c>
      <c r="D4" s="141" t="s">
        <v>48</v>
      </c>
      <c r="E4" s="141" t="s">
        <v>164</v>
      </c>
      <c r="F4" s="143" t="s">
        <v>165</v>
      </c>
      <c r="G4" s="143" t="s">
        <v>174</v>
      </c>
      <c r="H4" s="143" t="s">
        <v>175</v>
      </c>
      <c r="I4" s="143" t="s">
        <v>863</v>
      </c>
      <c r="J4" s="143" t="s">
        <v>177</v>
      </c>
      <c r="K4" s="143" t="s">
        <v>178</v>
      </c>
      <c r="L4" s="141" t="s">
        <v>167</v>
      </c>
      <c r="M4" s="141" t="s">
        <v>168</v>
      </c>
      <c r="N4" s="143" t="s">
        <v>864</v>
      </c>
      <c r="O4" s="143" t="s">
        <v>179</v>
      </c>
      <c r="P4" s="143" t="s">
        <v>180</v>
      </c>
      <c r="Q4" s="27"/>
      <c r="R4" s="27"/>
      <c r="BE4" s="68"/>
      <c r="BF4" s="68"/>
    </row>
    <row r="5" spans="1:58">
      <c r="C5"/>
      <c r="D5"/>
      <c r="E5" s="68" t="str">
        <f>IF(_Air735364435[[#This Row],[Substance]]&lt;&gt;"",(IFERROR(VLOOKUP("*"&amp;'Reference information'!$E$14&amp;"*"&amp;_Air735364435[[#This Row],[Substance]],SubstancesA,3,FALSE),"")),"")</f>
        <v/>
      </c>
      <c r="F5"/>
      <c r="G5" s="234"/>
      <c r="H5" s="184" t="str">
        <f>IFERROR(_Air735364435[[#This Row],[Long term PC (ug/m3)]]/(_Air735364435[[#This Row],[Long term EAL (ug/m3)]]-_Air735364435[[#This Row],[Air Background conc (ug/m3)]]),"")</f>
        <v/>
      </c>
      <c r="I5" s="262" t="str">
        <f>IF(_Air735364435[[#This Row],[Substance]]&lt;&gt;"",SUM(_Air735364435[[#This Row],[Long term PC (ug/m3)]],_Air735364435[[#This Row],[Air Background conc (ug/m3)]]),"")</f>
        <v/>
      </c>
      <c r="J5" s="185" t="str">
        <f>IFERROR(_Air735364435[[#This Row],[PEC Long term (µg/m3)]]/_Air735364435[[#This Row],[Long term EAL (ug/m3)]],"")</f>
        <v/>
      </c>
      <c r="K5" s="144" t="str">
        <f>IF(ISNUMBER(_Air735364435[[#This Row],[%PEC of EAL% (Long term)]]),IF(_Air735364435[[#This Row],[%PEC of EAL% (Long term)]]&gt;=0.7,"fail","pass"),"")</f>
        <v/>
      </c>
      <c r="L5" s="68" t="str">
        <f>IF(_Air735364435[[#This Row],[Substance]]&lt;&gt;"",(IFERROR(VLOOKUP("*"&amp;'Reference information'!$E$14&amp;"*"&amp;_Air735364435[[#This Row],[Substance]],SubstancesA,4,FALSE),"")),"")</f>
        <v/>
      </c>
      <c r="M5"/>
      <c r="N5" s="186" t="str">
        <f>IFERROR(_Air735364435[[#This Row],[Short term PC (ug/m3)]]/(_Air735364435[[#This Row],[Short term EAL (ug/m3)]]-(_Air735364435[[#This Row],[Air Background conc (ug/m3)]]*2)),"")</f>
        <v/>
      </c>
      <c r="O5" s="144" t="str">
        <f>IF(ISNUMBER(_Air735364435[[#This Row],[ %PC of the EAL-2*background]]),IF(_Air735364435[[#This Row],[ %PC of the EAL-2*background]]&gt;=0.2,"fail","pass"),"")</f>
        <v/>
      </c>
      <c r="P5" s="144" t="str">
        <f>IF(ISNUMBER(_Air7353644[[#This Row],[%PC of headroom (short term)]]),IF(_Air7353644[[#This Row],[%PC of headroom (short term)]]&gt;=0.2,"fail","pass"),"")</f>
        <v/>
      </c>
      <c r="Q5" s="27"/>
      <c r="R5" s="27"/>
      <c r="BE5" s="68"/>
      <c r="BF5" s="68"/>
    </row>
    <row r="6" spans="1:58">
      <c r="C6" s="27"/>
      <c r="D6" s="27"/>
      <c r="E6" s="27"/>
      <c r="F6" s="27"/>
      <c r="G6" s="27"/>
      <c r="H6" s="27"/>
      <c r="I6" s="27"/>
      <c r="J6" s="27"/>
      <c r="K6" s="27"/>
      <c r="L6" s="27"/>
      <c r="M6" s="27"/>
      <c r="N6" s="27"/>
      <c r="O6" s="27"/>
      <c r="P6" s="27"/>
      <c r="Q6" s="27"/>
      <c r="R6" s="27"/>
    </row>
    <row r="7" spans="1:58">
      <c r="C7" s="27"/>
      <c r="D7" s="27"/>
      <c r="E7" s="27"/>
      <c r="F7" s="27"/>
      <c r="G7" s="27"/>
      <c r="H7" s="27"/>
      <c r="I7" s="27"/>
      <c r="J7" s="27"/>
      <c r="K7" s="27"/>
      <c r="L7" s="27"/>
      <c r="M7" s="27"/>
      <c r="N7" s="27"/>
      <c r="O7" s="27"/>
      <c r="P7" s="27"/>
      <c r="Q7" s="27"/>
      <c r="R7" s="27"/>
    </row>
    <row r="8" spans="1:58">
      <c r="C8" s="27"/>
      <c r="D8" s="27"/>
      <c r="E8" s="27"/>
      <c r="F8" s="27"/>
      <c r="G8" s="27"/>
      <c r="H8" s="27"/>
      <c r="I8" s="27"/>
      <c r="J8" s="27"/>
      <c r="K8" s="27"/>
      <c r="L8" s="27"/>
      <c r="M8" s="27"/>
      <c r="N8" s="27"/>
      <c r="O8" s="27"/>
      <c r="P8" s="27"/>
      <c r="Q8" s="27"/>
      <c r="R8" s="27"/>
    </row>
    <row r="9" spans="1:58">
      <c r="C9" s="27"/>
      <c r="D9" s="27"/>
      <c r="E9" s="27"/>
      <c r="F9" s="27"/>
      <c r="G9" s="27"/>
      <c r="H9" s="27"/>
      <c r="I9" s="27"/>
      <c r="J9" s="27"/>
      <c r="K9" s="27"/>
      <c r="L9" s="27"/>
      <c r="M9" s="27"/>
      <c r="N9" s="27"/>
      <c r="O9" s="27"/>
      <c r="P9" s="27"/>
      <c r="Q9" s="27"/>
      <c r="R9" s="27"/>
    </row>
    <row r="10" spans="1:58">
      <c r="C10" s="27"/>
      <c r="D10" s="27"/>
      <c r="E10" s="27"/>
      <c r="F10" s="27"/>
      <c r="G10" s="27"/>
      <c r="H10" s="27"/>
      <c r="I10" s="27"/>
      <c r="J10" s="27"/>
      <c r="K10" s="27"/>
      <c r="L10" s="27"/>
      <c r="M10" s="27"/>
      <c r="N10" s="27"/>
      <c r="O10" s="27"/>
      <c r="P10" s="27"/>
      <c r="Q10" s="27"/>
      <c r="R10" s="27"/>
    </row>
    <row r="11" spans="1:58">
      <c r="C11" s="27"/>
      <c r="D11" s="27"/>
      <c r="E11" s="27"/>
      <c r="F11" s="27"/>
      <c r="G11" s="27"/>
      <c r="H11" s="27"/>
      <c r="I11" s="27"/>
      <c r="J11" s="27"/>
      <c r="K11" s="27"/>
      <c r="L11" s="27"/>
      <c r="M11" s="27"/>
      <c r="N11" s="27"/>
      <c r="O11" s="27"/>
      <c r="P11" s="27"/>
      <c r="Q11" s="27"/>
      <c r="R11" s="27"/>
    </row>
    <row r="12" spans="1:58">
      <c r="C12" s="27"/>
      <c r="D12" s="27"/>
      <c r="E12" s="27"/>
      <c r="F12" s="27"/>
      <c r="G12" s="27"/>
      <c r="H12" s="27"/>
      <c r="I12" s="27"/>
      <c r="J12" s="27"/>
      <c r="K12" s="27"/>
      <c r="L12" s="27"/>
      <c r="M12" s="27"/>
      <c r="N12" s="27"/>
      <c r="O12" s="27"/>
      <c r="P12" s="27"/>
      <c r="Q12" s="27"/>
      <c r="R12" s="27"/>
    </row>
    <row r="13" spans="1:58">
      <c r="C13" s="27"/>
      <c r="D13" s="27"/>
      <c r="E13" s="27"/>
      <c r="F13" s="27"/>
      <c r="G13" s="27"/>
      <c r="H13" s="27"/>
      <c r="I13" s="27"/>
      <c r="J13" s="27"/>
      <c r="K13" s="27"/>
      <c r="L13" s="27"/>
      <c r="M13" s="27"/>
      <c r="N13" s="27"/>
      <c r="O13" s="27"/>
      <c r="P13" s="27"/>
      <c r="Q13" s="27"/>
      <c r="R13" s="27"/>
    </row>
    <row r="14" spans="1:58">
      <c r="C14" s="27"/>
      <c r="D14" s="27"/>
      <c r="E14" s="27"/>
      <c r="F14" s="27"/>
      <c r="G14" s="27"/>
      <c r="H14" s="27"/>
      <c r="I14" s="27"/>
      <c r="J14" s="27"/>
      <c r="K14" s="27"/>
      <c r="L14" s="27"/>
      <c r="M14" s="27"/>
      <c r="N14" s="27"/>
      <c r="O14" s="27"/>
      <c r="P14" s="27"/>
      <c r="Q14" s="27"/>
      <c r="R14" s="27"/>
    </row>
    <row r="15" spans="1:58">
      <c r="C15" s="27"/>
      <c r="D15" s="27"/>
      <c r="E15" s="27"/>
      <c r="F15" s="27"/>
      <c r="G15" s="27"/>
      <c r="H15" s="27"/>
      <c r="I15" s="27"/>
      <c r="J15" s="27"/>
      <c r="K15" s="27"/>
      <c r="L15" s="27"/>
      <c r="M15" s="27"/>
      <c r="N15" s="27"/>
      <c r="O15" s="27"/>
      <c r="P15" s="27"/>
      <c r="Q15" s="27"/>
      <c r="R15" s="27"/>
    </row>
    <row r="16" spans="1:58">
      <c r="C16" s="27"/>
      <c r="D16" s="27"/>
      <c r="E16" s="27"/>
      <c r="F16" s="27"/>
      <c r="G16" s="27"/>
      <c r="H16" s="27"/>
      <c r="I16" s="27"/>
      <c r="J16" s="27"/>
      <c r="K16" s="27"/>
      <c r="L16" s="27"/>
      <c r="M16" s="27"/>
      <c r="N16" s="27"/>
      <c r="O16" s="27"/>
      <c r="P16" s="27"/>
      <c r="Q16" s="27"/>
      <c r="R16" s="27"/>
    </row>
    <row r="17" spans="3:18">
      <c r="C17" s="27"/>
      <c r="D17" s="27"/>
      <c r="E17" s="27"/>
      <c r="F17" s="27"/>
      <c r="G17" s="27"/>
      <c r="H17" s="27"/>
      <c r="I17" s="27"/>
      <c r="J17" s="27"/>
      <c r="K17" s="27"/>
      <c r="L17" s="27"/>
      <c r="M17" s="27"/>
      <c r="N17" s="27"/>
      <c r="O17" s="27"/>
      <c r="P17" s="27"/>
      <c r="Q17" s="27"/>
      <c r="R17" s="27"/>
    </row>
    <row r="18" spans="3:18">
      <c r="C18" s="27"/>
      <c r="D18" s="27"/>
      <c r="E18" s="27"/>
      <c r="F18" s="27"/>
      <c r="G18" s="27"/>
      <c r="H18" s="27"/>
      <c r="I18" s="27"/>
      <c r="J18" s="27"/>
      <c r="K18" s="27"/>
      <c r="L18" s="27"/>
      <c r="M18" s="27"/>
      <c r="N18" s="27"/>
      <c r="O18" s="27"/>
      <c r="P18" s="27"/>
      <c r="Q18" s="27"/>
      <c r="R18" s="27"/>
    </row>
    <row r="19" spans="3:18">
      <c r="C19" s="27"/>
      <c r="D19" s="27"/>
      <c r="E19" s="27"/>
      <c r="F19" s="27"/>
      <c r="G19" s="27"/>
      <c r="H19" s="27"/>
      <c r="I19" s="27"/>
      <c r="J19" s="27"/>
      <c r="K19" s="27"/>
      <c r="L19" s="27"/>
      <c r="M19" s="27"/>
      <c r="N19" s="27"/>
      <c r="O19" s="27"/>
      <c r="P19" s="27"/>
      <c r="Q19" s="27"/>
      <c r="R19" s="27"/>
    </row>
    <row r="20" spans="3:18">
      <c r="C20" s="27"/>
      <c r="D20" s="27"/>
      <c r="E20" s="27"/>
      <c r="F20" s="27"/>
      <c r="G20" s="27"/>
      <c r="H20" s="27"/>
      <c r="I20" s="27"/>
      <c r="J20" s="27"/>
      <c r="K20" s="27"/>
      <c r="L20" s="27"/>
      <c r="M20" s="27"/>
      <c r="N20" s="27"/>
      <c r="O20" s="27"/>
      <c r="P20" s="27"/>
      <c r="Q20" s="27"/>
      <c r="R20" s="27"/>
    </row>
    <row r="21" spans="3:18">
      <c r="C21" s="27"/>
      <c r="D21" s="27"/>
      <c r="E21" s="27"/>
      <c r="F21" s="27"/>
      <c r="G21" s="27"/>
      <c r="H21" s="27"/>
      <c r="I21" s="27"/>
      <c r="J21" s="27"/>
      <c r="K21" s="27"/>
      <c r="L21" s="27"/>
      <c r="M21" s="27"/>
      <c r="N21" s="27"/>
      <c r="O21" s="27"/>
      <c r="P21" s="27"/>
      <c r="Q21" s="27"/>
      <c r="R21" s="27"/>
    </row>
    <row r="22" spans="3:18">
      <c r="C22" s="27"/>
      <c r="D22" s="27"/>
      <c r="E22" s="27"/>
      <c r="F22" s="27"/>
      <c r="G22" s="27"/>
      <c r="H22" s="27"/>
      <c r="I22" s="27"/>
      <c r="J22" s="27"/>
      <c r="K22" s="27"/>
      <c r="L22" s="27"/>
      <c r="M22" s="27"/>
      <c r="N22" s="27"/>
      <c r="O22" s="27"/>
      <c r="P22" s="27"/>
      <c r="Q22" s="27"/>
      <c r="R22" s="27"/>
    </row>
    <row r="23" spans="3:18">
      <c r="C23" s="27"/>
      <c r="D23" s="27"/>
      <c r="E23" s="27"/>
      <c r="F23" s="27"/>
      <c r="G23" s="27"/>
      <c r="H23" s="27"/>
      <c r="I23" s="27"/>
      <c r="J23" s="27"/>
      <c r="K23" s="27"/>
      <c r="L23" s="27"/>
      <c r="M23" s="27"/>
      <c r="N23" s="27"/>
      <c r="O23" s="27"/>
      <c r="P23" s="27"/>
      <c r="Q23" s="27"/>
      <c r="R23" s="27"/>
    </row>
    <row r="24" spans="3:18">
      <c r="C24" s="27"/>
      <c r="D24" s="27"/>
      <c r="E24" s="27"/>
      <c r="F24" s="27"/>
      <c r="G24" s="27"/>
      <c r="H24" s="27"/>
      <c r="I24" s="27"/>
      <c r="J24" s="27"/>
      <c r="K24" s="27"/>
      <c r="L24" s="27"/>
      <c r="M24" s="27"/>
      <c r="N24" s="27"/>
      <c r="O24" s="27"/>
      <c r="P24" s="27"/>
      <c r="Q24" s="27"/>
      <c r="R24" s="27"/>
    </row>
    <row r="25" spans="3:18">
      <c r="C25" s="27"/>
      <c r="D25" s="27"/>
      <c r="E25" s="27"/>
      <c r="F25" s="27"/>
      <c r="G25" s="27"/>
      <c r="H25" s="27"/>
      <c r="I25" s="27"/>
      <c r="J25" s="27"/>
      <c r="K25" s="27"/>
      <c r="L25" s="27"/>
      <c r="M25" s="27"/>
      <c r="N25" s="27"/>
      <c r="O25" s="27"/>
      <c r="P25" s="27"/>
      <c r="Q25" s="27"/>
      <c r="R25" s="27"/>
    </row>
    <row r="26" spans="3:18">
      <c r="C26" s="27"/>
      <c r="D26" s="27"/>
      <c r="E26" s="27"/>
      <c r="F26" s="27"/>
      <c r="G26" s="27"/>
      <c r="H26" s="27"/>
      <c r="I26" s="27"/>
      <c r="J26" s="27"/>
      <c r="K26" s="27"/>
      <c r="L26" s="27"/>
      <c r="M26" s="27"/>
      <c r="N26" s="27"/>
      <c r="O26" s="27"/>
      <c r="P26" s="27"/>
      <c r="Q26" s="27"/>
      <c r="R26" s="27"/>
    </row>
    <row r="27" spans="3:18">
      <c r="C27" s="27"/>
      <c r="D27" s="27"/>
      <c r="E27" s="27"/>
      <c r="F27" s="27"/>
      <c r="G27" s="27"/>
      <c r="H27" s="27"/>
      <c r="I27" s="27"/>
      <c r="J27" s="27"/>
      <c r="K27" s="27"/>
      <c r="L27" s="27"/>
      <c r="M27" s="27"/>
      <c r="N27" s="27"/>
      <c r="O27" s="27"/>
      <c r="P27" s="27"/>
      <c r="Q27" s="27"/>
      <c r="R27" s="27"/>
    </row>
    <row r="28" spans="3:18">
      <c r="C28" s="27"/>
      <c r="D28" s="27"/>
      <c r="E28" s="27"/>
      <c r="F28" s="27"/>
      <c r="G28" s="27"/>
      <c r="H28" s="27"/>
      <c r="I28" s="27"/>
      <c r="J28" s="27"/>
      <c r="K28" s="27"/>
      <c r="L28" s="27"/>
      <c r="M28" s="27"/>
      <c r="N28" s="27"/>
      <c r="O28" s="27"/>
      <c r="P28" s="27"/>
      <c r="Q28" s="27"/>
      <c r="R28" s="27"/>
    </row>
    <row r="29" spans="3:18">
      <c r="C29" s="27"/>
      <c r="D29" s="27"/>
      <c r="E29" s="27"/>
      <c r="F29" s="27"/>
      <c r="G29" s="27"/>
      <c r="H29" s="27"/>
      <c r="I29" s="27"/>
      <c r="J29" s="27"/>
      <c r="K29" s="27"/>
      <c r="L29" s="27"/>
      <c r="M29" s="27"/>
      <c r="N29" s="27"/>
      <c r="O29" s="27"/>
      <c r="P29" s="27"/>
      <c r="Q29" s="27"/>
      <c r="R29" s="27"/>
    </row>
    <row r="30" spans="3:18">
      <c r="C30" s="27"/>
      <c r="D30" s="27"/>
      <c r="E30" s="27"/>
      <c r="F30" s="27"/>
      <c r="G30" s="27"/>
      <c r="H30" s="27"/>
      <c r="I30" s="27"/>
      <c r="J30" s="27"/>
      <c r="K30" s="27"/>
      <c r="L30" s="27"/>
      <c r="M30" s="27"/>
      <c r="N30" s="27"/>
      <c r="O30" s="27"/>
      <c r="P30" s="27"/>
      <c r="Q30" s="27"/>
      <c r="R30" s="27"/>
    </row>
    <row r="31" spans="3:18">
      <c r="C31" s="27"/>
      <c r="D31" s="27"/>
      <c r="E31" s="27"/>
      <c r="F31" s="27"/>
      <c r="G31" s="27"/>
      <c r="H31" s="27"/>
      <c r="I31" s="27"/>
      <c r="J31" s="27"/>
      <c r="K31" s="27"/>
      <c r="L31" s="27"/>
      <c r="M31" s="27"/>
      <c r="N31" s="27"/>
      <c r="O31" s="27"/>
      <c r="P31" s="27"/>
      <c r="Q31" s="27"/>
      <c r="R31" s="27"/>
    </row>
    <row r="32" spans="3:18">
      <c r="C32" s="27"/>
      <c r="D32" s="27"/>
      <c r="E32" s="27"/>
      <c r="F32" s="27"/>
      <c r="G32" s="27"/>
      <c r="H32" s="27"/>
      <c r="I32" s="27"/>
      <c r="J32" s="27"/>
      <c r="K32" s="27"/>
      <c r="L32" s="27"/>
      <c r="M32" s="27"/>
      <c r="N32" s="27"/>
      <c r="O32" s="27"/>
      <c r="P32" s="27"/>
      <c r="Q32" s="27"/>
      <c r="R32" s="27"/>
    </row>
    <row r="33" spans="3:18">
      <c r="C33" s="27"/>
      <c r="D33" s="27"/>
      <c r="E33" s="27"/>
      <c r="F33" s="27"/>
      <c r="G33" s="27"/>
      <c r="H33" s="27"/>
      <c r="I33" s="27"/>
      <c r="J33" s="27"/>
      <c r="K33" s="27"/>
      <c r="L33" s="27"/>
      <c r="M33" s="27"/>
      <c r="N33" s="27"/>
      <c r="O33" s="27"/>
      <c r="P33" s="27"/>
      <c r="Q33" s="27"/>
      <c r="R33" s="27"/>
    </row>
    <row r="34" spans="3:18">
      <c r="C34" s="27"/>
      <c r="D34" s="27"/>
      <c r="E34" s="27"/>
      <c r="F34" s="27"/>
      <c r="G34" s="27"/>
      <c r="H34" s="27"/>
      <c r="I34" s="27"/>
      <c r="J34" s="27"/>
      <c r="K34" s="27"/>
      <c r="L34" s="27"/>
      <c r="M34" s="27"/>
      <c r="N34" s="27"/>
      <c r="O34" s="27"/>
      <c r="P34" s="27"/>
      <c r="Q34" s="27"/>
      <c r="R34" s="27"/>
    </row>
    <row r="35" spans="3:18">
      <c r="C35" s="27"/>
      <c r="D35" s="27"/>
      <c r="E35" s="27"/>
      <c r="F35" s="27"/>
      <c r="G35" s="27"/>
      <c r="H35" s="27"/>
      <c r="I35" s="27"/>
      <c r="J35" s="27"/>
      <c r="K35" s="27"/>
      <c r="L35" s="27"/>
      <c r="M35" s="27"/>
      <c r="N35" s="27"/>
      <c r="O35" s="27"/>
      <c r="P35" s="27"/>
      <c r="Q35" s="27"/>
      <c r="R35" s="27"/>
    </row>
    <row r="36" spans="3:18">
      <c r="C36" s="27"/>
      <c r="D36" s="27"/>
      <c r="E36" s="27"/>
      <c r="F36" s="27"/>
      <c r="G36" s="27"/>
      <c r="H36" s="27"/>
      <c r="I36" s="27"/>
      <c r="J36" s="27"/>
      <c r="K36" s="27"/>
      <c r="L36" s="27"/>
      <c r="M36" s="27"/>
      <c r="N36" s="27"/>
      <c r="O36" s="27"/>
      <c r="P36" s="27"/>
      <c r="Q36" s="27"/>
      <c r="R36" s="27"/>
    </row>
    <row r="37" spans="3:18">
      <c r="C37" s="27"/>
      <c r="D37" s="27"/>
      <c r="E37" s="27"/>
      <c r="F37" s="27"/>
      <c r="G37" s="27"/>
      <c r="H37" s="27"/>
      <c r="I37" s="27"/>
      <c r="J37" s="27"/>
      <c r="K37" s="27"/>
      <c r="L37" s="27"/>
      <c r="M37" s="27"/>
      <c r="N37" s="27"/>
      <c r="O37" s="27"/>
      <c r="P37" s="27"/>
      <c r="Q37" s="27"/>
      <c r="R37" s="27"/>
    </row>
    <row r="38" spans="3:18">
      <c r="C38" s="27"/>
      <c r="D38" s="27"/>
      <c r="E38" s="27"/>
      <c r="F38" s="27"/>
      <c r="G38" s="27"/>
      <c r="H38" s="27"/>
      <c r="I38" s="27"/>
      <c r="J38" s="27"/>
      <c r="K38" s="27"/>
      <c r="L38" s="27"/>
      <c r="M38" s="27"/>
      <c r="N38" s="27"/>
      <c r="O38" s="27"/>
      <c r="P38" s="27"/>
      <c r="Q38" s="27"/>
      <c r="R38" s="27"/>
    </row>
    <row r="39" spans="3:18">
      <c r="C39" s="27"/>
      <c r="D39" s="27"/>
      <c r="E39" s="27"/>
      <c r="F39" s="27"/>
      <c r="G39" s="27"/>
      <c r="H39" s="27"/>
      <c r="I39" s="27"/>
      <c r="J39" s="27"/>
      <c r="K39" s="27"/>
      <c r="L39" s="27"/>
      <c r="M39" s="27"/>
      <c r="N39" s="27"/>
      <c r="O39" s="27"/>
      <c r="P39" s="27"/>
      <c r="Q39" s="27"/>
      <c r="R39" s="27"/>
    </row>
    <row r="40" spans="3:18">
      <c r="C40" s="27"/>
      <c r="D40" s="27"/>
      <c r="E40" s="27"/>
      <c r="F40" s="27"/>
      <c r="G40" s="27"/>
      <c r="H40" s="27"/>
      <c r="I40" s="27"/>
      <c r="J40" s="27"/>
      <c r="K40" s="27"/>
      <c r="L40" s="27"/>
      <c r="M40" s="27"/>
      <c r="N40" s="27"/>
      <c r="O40" s="27"/>
      <c r="P40" s="27"/>
      <c r="Q40" s="27"/>
      <c r="R40" s="27"/>
    </row>
    <row r="41" spans="3:18">
      <c r="C41" s="27"/>
      <c r="D41" s="27"/>
      <c r="E41" s="27"/>
      <c r="F41" s="27"/>
      <c r="G41" s="27"/>
      <c r="H41" s="27"/>
      <c r="I41" s="27"/>
      <c r="J41" s="27"/>
      <c r="K41" s="27"/>
      <c r="L41" s="27"/>
      <c r="M41" s="27"/>
      <c r="N41" s="27"/>
      <c r="O41" s="27"/>
      <c r="P41" s="27"/>
      <c r="Q41" s="27"/>
      <c r="R41" s="27"/>
    </row>
    <row r="42" spans="3:18">
      <c r="C42" s="27"/>
      <c r="D42" s="27"/>
      <c r="E42" s="27"/>
      <c r="F42" s="27"/>
      <c r="G42" s="27"/>
      <c r="H42" s="27"/>
      <c r="I42" s="27"/>
      <c r="J42" s="27"/>
      <c r="K42" s="27"/>
      <c r="L42" s="27"/>
      <c r="M42" s="27"/>
      <c r="N42" s="27"/>
      <c r="O42" s="27"/>
      <c r="P42" s="27"/>
      <c r="Q42" s="27"/>
      <c r="R42" s="27"/>
    </row>
    <row r="43" spans="3:18">
      <c r="C43" s="27"/>
      <c r="D43" s="27"/>
      <c r="E43" s="27"/>
      <c r="F43" s="27"/>
      <c r="G43" s="27"/>
      <c r="H43" s="27"/>
      <c r="I43" s="27"/>
      <c r="J43" s="27"/>
      <c r="K43" s="27"/>
      <c r="L43" s="27"/>
      <c r="M43" s="27"/>
      <c r="N43" s="27"/>
      <c r="O43" s="27"/>
      <c r="P43" s="27"/>
      <c r="Q43" s="27"/>
      <c r="R43" s="27"/>
    </row>
    <row r="44" spans="3:18">
      <c r="C44" s="27"/>
      <c r="D44" s="27"/>
      <c r="E44" s="27"/>
      <c r="F44" s="27"/>
      <c r="G44" s="27"/>
      <c r="H44" s="27"/>
      <c r="I44" s="27"/>
      <c r="J44" s="27"/>
      <c r="K44" s="27"/>
      <c r="L44" s="27"/>
      <c r="M44" s="27"/>
      <c r="N44" s="27"/>
      <c r="O44" s="27"/>
      <c r="P44" s="27"/>
      <c r="Q44" s="27"/>
      <c r="R44" s="27"/>
    </row>
    <row r="45" spans="3:18">
      <c r="C45" s="27"/>
      <c r="D45" s="27"/>
      <c r="E45" s="27"/>
      <c r="F45" s="27"/>
      <c r="G45" s="27"/>
      <c r="H45" s="27"/>
      <c r="I45" s="27"/>
      <c r="J45" s="27"/>
      <c r="K45" s="27"/>
      <c r="L45" s="27"/>
      <c r="M45" s="27"/>
      <c r="N45" s="27"/>
      <c r="O45" s="27"/>
      <c r="P45" s="27"/>
      <c r="Q45" s="27"/>
      <c r="R45" s="27"/>
    </row>
    <row r="46" spans="3:18">
      <c r="C46" s="27"/>
      <c r="D46" s="27"/>
      <c r="E46" s="27"/>
      <c r="F46" s="27"/>
      <c r="G46" s="27"/>
      <c r="H46" s="27"/>
      <c r="I46" s="27"/>
      <c r="J46" s="27"/>
      <c r="K46" s="27"/>
      <c r="L46" s="27"/>
      <c r="M46" s="27"/>
      <c r="N46" s="27"/>
      <c r="O46" s="27"/>
      <c r="P46" s="27"/>
      <c r="Q46" s="27"/>
      <c r="R46" s="27"/>
    </row>
    <row r="47" spans="3:18">
      <c r="C47" s="27"/>
      <c r="D47" s="27"/>
      <c r="E47" s="27"/>
      <c r="F47" s="27"/>
      <c r="G47" s="27"/>
      <c r="H47" s="27"/>
      <c r="I47" s="27"/>
      <c r="J47" s="27"/>
      <c r="K47" s="27"/>
      <c r="L47" s="27"/>
      <c r="M47" s="27"/>
      <c r="N47" s="27"/>
      <c r="O47" s="27"/>
      <c r="P47" s="27"/>
      <c r="Q47" s="27"/>
      <c r="R47" s="27"/>
    </row>
    <row r="48" spans="3:18">
      <c r="C48" s="27"/>
      <c r="D48" s="27"/>
      <c r="E48" s="27"/>
      <c r="F48" s="27"/>
      <c r="G48" s="27"/>
      <c r="H48" s="27"/>
      <c r="I48" s="27"/>
      <c r="J48" s="27"/>
      <c r="K48" s="27"/>
      <c r="L48" s="27"/>
      <c r="M48" s="27"/>
      <c r="N48" s="27"/>
      <c r="O48" s="27"/>
      <c r="P48" s="27"/>
      <c r="Q48" s="27"/>
      <c r="R48" s="27"/>
    </row>
    <row r="49" spans="3:18">
      <c r="C49" s="27"/>
      <c r="D49" s="27"/>
      <c r="E49" s="27"/>
      <c r="F49" s="27"/>
      <c r="G49" s="27"/>
      <c r="H49" s="27"/>
      <c r="I49" s="27"/>
      <c r="J49" s="27"/>
      <c r="K49" s="27"/>
      <c r="L49" s="27"/>
      <c r="M49" s="27"/>
      <c r="N49" s="27"/>
      <c r="O49" s="27"/>
      <c r="P49" s="27"/>
      <c r="Q49" s="27"/>
      <c r="R49" s="27"/>
    </row>
    <row r="50" spans="3:18">
      <c r="C50" s="27"/>
      <c r="D50" s="27"/>
      <c r="E50" s="27"/>
      <c r="F50" s="27"/>
      <c r="G50" s="27"/>
      <c r="H50" s="27"/>
      <c r="I50" s="27"/>
      <c r="J50" s="27"/>
      <c r="K50" s="27"/>
      <c r="L50" s="27"/>
      <c r="M50" s="27"/>
      <c r="N50" s="27"/>
      <c r="O50" s="27"/>
      <c r="P50" s="27"/>
      <c r="Q50" s="27"/>
      <c r="R50" s="27"/>
    </row>
    <row r="51" spans="3:18">
      <c r="C51" s="27"/>
      <c r="D51" s="27"/>
      <c r="E51" s="27"/>
      <c r="F51" s="27"/>
      <c r="G51" s="27"/>
      <c r="H51" s="27"/>
      <c r="I51" s="27"/>
      <c r="J51" s="27"/>
      <c r="K51" s="27"/>
      <c r="L51" s="27"/>
      <c r="M51" s="27"/>
      <c r="N51" s="27"/>
      <c r="O51" s="27"/>
      <c r="P51" s="27"/>
      <c r="Q51" s="27"/>
      <c r="R51" s="27"/>
    </row>
    <row r="52" spans="3:18">
      <c r="C52" s="27"/>
      <c r="D52" s="27"/>
      <c r="E52" s="27"/>
      <c r="F52" s="27"/>
      <c r="G52" s="27"/>
      <c r="H52" s="27"/>
      <c r="I52" s="27"/>
      <c r="J52" s="27"/>
      <c r="K52" s="27"/>
      <c r="L52" s="27"/>
      <c r="M52" s="27"/>
      <c r="N52" s="27"/>
      <c r="O52" s="27"/>
      <c r="P52" s="27"/>
      <c r="Q52" s="27"/>
      <c r="R52" s="27"/>
    </row>
    <row r="53" spans="3:18">
      <c r="C53" s="27"/>
      <c r="D53" s="27"/>
      <c r="E53" s="27"/>
      <c r="F53" s="27"/>
      <c r="G53" s="27"/>
      <c r="H53" s="27"/>
      <c r="I53" s="27"/>
      <c r="J53" s="27"/>
      <c r="K53" s="27"/>
      <c r="L53" s="27"/>
      <c r="M53" s="27"/>
      <c r="N53" s="27"/>
      <c r="O53" s="27"/>
      <c r="P53" s="27"/>
      <c r="Q53" s="27"/>
      <c r="R53" s="27"/>
    </row>
    <row r="54" spans="3:18">
      <c r="C54" s="27"/>
      <c r="D54" s="27"/>
      <c r="E54" s="27"/>
      <c r="F54" s="27"/>
      <c r="G54" s="27"/>
      <c r="H54" s="27"/>
      <c r="I54" s="27"/>
      <c r="J54" s="27"/>
      <c r="K54" s="27"/>
      <c r="L54" s="27"/>
      <c r="M54" s="27"/>
      <c r="N54" s="27"/>
      <c r="O54" s="27"/>
      <c r="P54" s="27"/>
      <c r="Q54" s="27"/>
      <c r="R54" s="27"/>
    </row>
    <row r="55" spans="3:18">
      <c r="C55" s="27"/>
      <c r="D55" s="27"/>
      <c r="E55" s="27"/>
      <c r="F55" s="27"/>
      <c r="G55" s="27"/>
      <c r="H55" s="27"/>
      <c r="I55" s="27"/>
      <c r="J55" s="27"/>
      <c r="K55" s="27"/>
      <c r="L55" s="27"/>
      <c r="M55" s="27"/>
      <c r="N55" s="27"/>
      <c r="O55" s="27"/>
      <c r="P55" s="27"/>
      <c r="Q55" s="27"/>
      <c r="R55" s="27"/>
    </row>
    <row r="56" spans="3:18">
      <c r="C56" s="27"/>
      <c r="D56" s="27"/>
      <c r="E56" s="27"/>
      <c r="F56" s="27"/>
      <c r="G56" s="27"/>
      <c r="H56" s="27"/>
      <c r="I56" s="27"/>
      <c r="J56" s="27"/>
      <c r="K56" s="27"/>
      <c r="L56" s="27"/>
      <c r="M56" s="27"/>
      <c r="N56" s="27"/>
      <c r="O56" s="27"/>
      <c r="P56" s="27"/>
      <c r="Q56" s="27"/>
      <c r="R56" s="27"/>
    </row>
    <row r="57" spans="3:18">
      <c r="C57" s="27"/>
      <c r="D57" s="27"/>
      <c r="E57" s="27"/>
      <c r="F57" s="27"/>
      <c r="G57" s="27"/>
      <c r="H57" s="27"/>
      <c r="I57" s="27"/>
      <c r="J57" s="27"/>
      <c r="K57" s="27"/>
      <c r="L57" s="27"/>
      <c r="M57" s="27"/>
      <c r="N57" s="27"/>
      <c r="O57" s="27"/>
      <c r="P57" s="27"/>
      <c r="Q57" s="27"/>
      <c r="R57" s="27"/>
    </row>
    <row r="58" spans="3:18">
      <c r="C58" s="27"/>
      <c r="D58" s="27"/>
      <c r="E58" s="27"/>
      <c r="F58" s="27"/>
      <c r="G58" s="27"/>
      <c r="H58" s="27"/>
      <c r="I58" s="27"/>
      <c r="J58" s="27"/>
      <c r="K58" s="27"/>
      <c r="L58" s="27"/>
      <c r="M58" s="27"/>
      <c r="N58" s="27"/>
      <c r="O58" s="27"/>
      <c r="P58" s="27"/>
      <c r="Q58" s="27"/>
      <c r="R58" s="27"/>
    </row>
    <row r="59" spans="3:18">
      <c r="C59" s="27"/>
      <c r="D59" s="27"/>
      <c r="E59" s="27"/>
      <c r="F59" s="27"/>
      <c r="G59" s="27"/>
      <c r="H59" s="27"/>
      <c r="I59" s="27"/>
      <c r="J59" s="27"/>
      <c r="K59" s="27"/>
      <c r="L59" s="27"/>
      <c r="M59" s="27"/>
      <c r="N59" s="27"/>
      <c r="O59" s="27"/>
      <c r="P59" s="27"/>
      <c r="Q59" s="27"/>
      <c r="R59" s="27"/>
    </row>
    <row r="60" spans="3:18">
      <c r="C60" s="27"/>
      <c r="D60" s="27"/>
      <c r="E60" s="27"/>
      <c r="F60" s="27"/>
      <c r="G60" s="27"/>
      <c r="H60" s="27"/>
      <c r="I60" s="27"/>
      <c r="J60" s="27"/>
      <c r="K60" s="27"/>
      <c r="L60" s="27"/>
      <c r="M60" s="27"/>
      <c r="N60" s="27"/>
      <c r="O60" s="27"/>
      <c r="P60" s="27"/>
      <c r="Q60" s="27"/>
      <c r="R60" s="27"/>
    </row>
    <row r="61" spans="3:18">
      <c r="C61" s="27"/>
      <c r="D61" s="27"/>
      <c r="E61" s="27"/>
      <c r="F61" s="27"/>
      <c r="G61" s="27"/>
      <c r="H61" s="27"/>
      <c r="I61" s="27"/>
      <c r="J61" s="27"/>
      <c r="K61" s="27"/>
      <c r="L61" s="27"/>
      <c r="M61" s="27"/>
      <c r="N61" s="27"/>
      <c r="O61" s="27"/>
      <c r="P61" s="27"/>
      <c r="Q61" s="27"/>
      <c r="R61" s="27"/>
    </row>
    <row r="62" spans="3:18">
      <c r="C62" s="27"/>
      <c r="D62" s="27"/>
      <c r="E62" s="27"/>
      <c r="F62" s="27"/>
      <c r="G62" s="27"/>
      <c r="H62" s="27"/>
      <c r="I62" s="27"/>
      <c r="J62" s="27"/>
      <c r="K62" s="27"/>
      <c r="L62" s="27"/>
      <c r="M62" s="27"/>
      <c r="N62" s="27"/>
      <c r="O62" s="27"/>
      <c r="P62" s="27"/>
      <c r="Q62" s="27"/>
      <c r="R62" s="27"/>
    </row>
    <row r="63" spans="3:18">
      <c r="C63" s="27"/>
      <c r="D63" s="27"/>
      <c r="E63" s="27"/>
      <c r="F63" s="27"/>
      <c r="G63" s="27"/>
      <c r="H63" s="27"/>
      <c r="I63" s="27"/>
      <c r="J63" s="27"/>
      <c r="K63" s="27"/>
      <c r="L63" s="27"/>
      <c r="M63" s="27"/>
      <c r="N63" s="27"/>
      <c r="O63" s="27"/>
      <c r="P63" s="27"/>
      <c r="Q63" s="27"/>
      <c r="R63" s="27"/>
    </row>
    <row r="64" spans="3:18">
      <c r="C64" s="27"/>
      <c r="D64" s="27"/>
      <c r="E64" s="27"/>
      <c r="F64" s="27"/>
      <c r="G64" s="27"/>
      <c r="H64" s="27"/>
      <c r="I64" s="27"/>
      <c r="J64" s="27"/>
      <c r="K64" s="27"/>
      <c r="L64" s="27"/>
      <c r="M64" s="27"/>
      <c r="N64" s="27"/>
      <c r="O64" s="27"/>
      <c r="P64" s="27"/>
      <c r="Q64" s="27"/>
      <c r="R64" s="27"/>
    </row>
    <row r="65" spans="3:18">
      <c r="C65" s="27"/>
      <c r="D65" s="27"/>
      <c r="E65" s="27"/>
      <c r="F65" s="27"/>
      <c r="G65" s="27"/>
      <c r="H65" s="27"/>
      <c r="I65" s="27"/>
      <c r="J65" s="27"/>
      <c r="K65" s="27"/>
      <c r="L65" s="27"/>
      <c r="M65" s="27"/>
      <c r="N65" s="27"/>
      <c r="O65" s="27"/>
      <c r="P65" s="27"/>
      <c r="Q65" s="27"/>
      <c r="R65" s="27"/>
    </row>
    <row r="66" spans="3:18">
      <c r="C66" s="27"/>
      <c r="D66" s="27"/>
      <c r="E66" s="27"/>
      <c r="F66" s="27"/>
      <c r="G66" s="27"/>
      <c r="H66" s="27"/>
      <c r="I66" s="27"/>
      <c r="J66" s="27"/>
      <c r="K66" s="27"/>
      <c r="L66" s="27"/>
      <c r="M66" s="27"/>
      <c r="N66" s="27"/>
      <c r="O66" s="27"/>
      <c r="P66" s="27"/>
      <c r="Q66" s="27"/>
      <c r="R66" s="27"/>
    </row>
    <row r="67" spans="3:18">
      <c r="C67" s="27"/>
      <c r="D67" s="27"/>
      <c r="E67" s="27"/>
      <c r="F67" s="27"/>
      <c r="G67" s="27"/>
      <c r="H67" s="27"/>
      <c r="I67" s="27"/>
      <c r="J67" s="27"/>
      <c r="K67" s="27"/>
      <c r="L67" s="27"/>
      <c r="M67" s="27"/>
      <c r="N67" s="27"/>
      <c r="O67" s="27"/>
      <c r="P67" s="27"/>
      <c r="Q67" s="27"/>
      <c r="R67" s="27"/>
    </row>
    <row r="68" spans="3:18">
      <c r="C68" s="27"/>
      <c r="D68" s="27"/>
      <c r="E68" s="27"/>
      <c r="F68" s="27"/>
      <c r="G68" s="27"/>
      <c r="H68" s="27"/>
      <c r="I68" s="27"/>
      <c r="J68" s="27"/>
      <c r="K68" s="27"/>
      <c r="L68" s="27"/>
      <c r="M68" s="27"/>
      <c r="N68" s="27"/>
      <c r="O68" s="27"/>
      <c r="P68" s="27"/>
      <c r="Q68" s="27"/>
      <c r="R68" s="27"/>
    </row>
    <row r="69" spans="3:18">
      <c r="C69" s="27"/>
      <c r="D69" s="27"/>
      <c r="E69" s="27"/>
      <c r="F69" s="27"/>
      <c r="G69" s="27"/>
      <c r="H69" s="27"/>
      <c r="I69" s="27"/>
      <c r="J69" s="27"/>
      <c r="K69" s="27"/>
      <c r="L69" s="27"/>
      <c r="M69" s="27"/>
      <c r="N69" s="27"/>
      <c r="O69" s="27"/>
      <c r="P69" s="27"/>
      <c r="Q69" s="27"/>
      <c r="R69" s="27"/>
    </row>
    <row r="70" spans="3:18">
      <c r="C70" s="27"/>
      <c r="D70" s="27"/>
      <c r="E70" s="27"/>
      <c r="F70" s="27"/>
      <c r="G70" s="27"/>
      <c r="H70" s="27"/>
      <c r="I70" s="27"/>
      <c r="J70" s="27"/>
      <c r="K70" s="27"/>
      <c r="L70" s="27"/>
      <c r="M70" s="27"/>
      <c r="N70" s="27"/>
      <c r="O70" s="27"/>
      <c r="P70" s="27"/>
      <c r="Q70" s="27"/>
      <c r="R70" s="27"/>
    </row>
    <row r="71" spans="3:18">
      <c r="C71" s="27"/>
      <c r="D71" s="27"/>
      <c r="E71" s="27"/>
      <c r="F71" s="27"/>
      <c r="G71" s="27"/>
      <c r="H71" s="27"/>
      <c r="I71" s="27"/>
      <c r="J71" s="27"/>
      <c r="K71" s="27"/>
      <c r="L71" s="27"/>
      <c r="M71" s="27"/>
      <c r="N71" s="27"/>
      <c r="O71" s="27"/>
      <c r="P71" s="27"/>
      <c r="Q71" s="27"/>
      <c r="R71" s="27"/>
    </row>
    <row r="72" spans="3:18">
      <c r="C72" s="27"/>
      <c r="D72" s="27"/>
      <c r="E72" s="27"/>
      <c r="F72" s="27"/>
      <c r="G72" s="27"/>
      <c r="H72" s="27"/>
      <c r="I72" s="27"/>
      <c r="J72" s="27"/>
      <c r="K72" s="27"/>
      <c r="L72" s="27"/>
      <c r="M72" s="27"/>
      <c r="N72" s="27"/>
      <c r="O72" s="27"/>
      <c r="P72" s="27"/>
      <c r="Q72" s="27"/>
      <c r="R72" s="27"/>
    </row>
    <row r="73" spans="3:18">
      <c r="C73" s="27"/>
      <c r="D73" s="27"/>
      <c r="E73" s="27"/>
      <c r="F73" s="27"/>
      <c r="G73" s="27"/>
      <c r="H73" s="27"/>
      <c r="I73" s="27"/>
      <c r="J73" s="27"/>
      <c r="K73" s="27"/>
      <c r="L73" s="27"/>
      <c r="M73" s="27"/>
      <c r="N73" s="27"/>
      <c r="O73" s="27"/>
      <c r="P73" s="27"/>
      <c r="Q73" s="27"/>
      <c r="R73" s="27"/>
    </row>
    <row r="74" spans="3:18">
      <c r="C74" s="27"/>
      <c r="D74" s="27"/>
      <c r="E74" s="27"/>
      <c r="F74" s="27"/>
      <c r="G74" s="27"/>
      <c r="H74" s="27"/>
      <c r="I74" s="27"/>
      <c r="J74" s="27"/>
      <c r="K74" s="27"/>
      <c r="L74" s="27"/>
      <c r="M74" s="27"/>
      <c r="N74" s="27"/>
      <c r="O74" s="27"/>
      <c r="P74" s="27"/>
      <c r="Q74" s="27"/>
      <c r="R74" s="27"/>
    </row>
    <row r="75" spans="3:18">
      <c r="C75" s="27"/>
      <c r="D75" s="27"/>
      <c r="E75" s="27"/>
      <c r="F75" s="27"/>
      <c r="G75" s="27"/>
      <c r="H75" s="27"/>
      <c r="I75" s="27"/>
      <c r="J75" s="27"/>
      <c r="K75" s="27"/>
      <c r="L75" s="27"/>
      <c r="M75" s="27"/>
      <c r="N75" s="27"/>
      <c r="O75" s="27"/>
      <c r="P75" s="27"/>
      <c r="Q75" s="27"/>
      <c r="R75" s="27"/>
    </row>
    <row r="76" spans="3:18">
      <c r="C76" s="27"/>
      <c r="D76" s="27"/>
      <c r="E76" s="27"/>
      <c r="F76" s="27"/>
      <c r="G76" s="27"/>
      <c r="H76" s="27"/>
      <c r="I76" s="27"/>
      <c r="J76" s="27"/>
      <c r="K76" s="27"/>
      <c r="L76" s="27"/>
      <c r="M76" s="27"/>
      <c r="N76" s="27"/>
      <c r="O76" s="27"/>
      <c r="P76" s="27"/>
      <c r="Q76" s="27"/>
      <c r="R76" s="27"/>
    </row>
    <row r="77" spans="3:18">
      <c r="C77" s="27"/>
      <c r="D77" s="27"/>
      <c r="E77" s="27"/>
      <c r="F77" s="27"/>
      <c r="G77" s="27"/>
      <c r="H77" s="27"/>
      <c r="I77" s="27"/>
      <c r="J77" s="27"/>
      <c r="K77" s="27"/>
      <c r="L77" s="27"/>
      <c r="M77" s="27"/>
      <c r="N77" s="27"/>
      <c r="O77" s="27"/>
      <c r="P77" s="27"/>
      <c r="Q77" s="27"/>
      <c r="R77" s="27"/>
    </row>
    <row r="78" spans="3:18">
      <c r="C78" s="27"/>
      <c r="D78" s="27"/>
      <c r="E78" s="27"/>
      <c r="F78" s="27"/>
      <c r="G78" s="27"/>
      <c r="H78" s="27"/>
      <c r="I78" s="27"/>
      <c r="J78" s="27"/>
      <c r="K78" s="27"/>
      <c r="L78" s="27"/>
      <c r="M78" s="27"/>
      <c r="N78" s="27"/>
      <c r="O78" s="27"/>
      <c r="P78" s="27"/>
      <c r="Q78" s="27"/>
      <c r="R78" s="27"/>
    </row>
    <row r="79" spans="3:18">
      <c r="C79" s="27"/>
      <c r="D79" s="27"/>
      <c r="E79" s="27"/>
      <c r="F79" s="27"/>
      <c r="G79" s="27"/>
      <c r="H79" s="27"/>
      <c r="I79" s="27"/>
      <c r="J79" s="27"/>
      <c r="K79" s="27"/>
      <c r="L79" s="27"/>
      <c r="M79" s="27"/>
      <c r="N79" s="27"/>
      <c r="O79" s="27"/>
      <c r="P79" s="27"/>
      <c r="Q79" s="27"/>
      <c r="R79" s="27"/>
    </row>
    <row r="80" spans="3:18">
      <c r="C80" s="27"/>
      <c r="D80" s="27"/>
      <c r="E80" s="27"/>
      <c r="F80" s="27"/>
      <c r="G80" s="27"/>
      <c r="H80" s="27"/>
      <c r="I80" s="27"/>
      <c r="J80" s="27"/>
      <c r="K80" s="27"/>
      <c r="L80" s="27"/>
      <c r="M80" s="27"/>
      <c r="N80" s="27"/>
      <c r="O80" s="27"/>
      <c r="P80" s="27"/>
      <c r="Q80" s="27"/>
      <c r="R80" s="27"/>
    </row>
    <row r="81" spans="3:18">
      <c r="C81" s="27"/>
      <c r="D81" s="27"/>
      <c r="E81" s="27"/>
      <c r="F81" s="27"/>
      <c r="G81" s="27"/>
      <c r="H81" s="27"/>
      <c r="I81" s="27"/>
      <c r="J81" s="27"/>
      <c r="K81" s="27"/>
      <c r="L81" s="27"/>
      <c r="M81" s="27"/>
      <c r="N81" s="27"/>
      <c r="O81" s="27"/>
      <c r="P81" s="27"/>
      <c r="Q81" s="27"/>
      <c r="R81" s="27"/>
    </row>
    <row r="82" spans="3:18">
      <c r="C82" s="27"/>
      <c r="D82" s="27"/>
      <c r="E82" s="27"/>
      <c r="F82" s="27"/>
      <c r="G82" s="27"/>
      <c r="H82" s="27"/>
      <c r="I82" s="27"/>
      <c r="J82" s="27"/>
      <c r="K82" s="27"/>
      <c r="L82" s="27"/>
      <c r="M82" s="27"/>
      <c r="N82" s="27"/>
      <c r="O82" s="27"/>
      <c r="P82" s="27"/>
      <c r="Q82" s="27"/>
      <c r="R82" s="27"/>
    </row>
    <row r="83" spans="3:18">
      <c r="C83" s="27"/>
      <c r="D83" s="27"/>
      <c r="E83" s="27"/>
      <c r="F83" s="27"/>
      <c r="G83" s="27"/>
      <c r="H83" s="27"/>
      <c r="I83" s="27"/>
      <c r="J83" s="27"/>
      <c r="K83" s="27"/>
      <c r="L83" s="27"/>
      <c r="M83" s="27"/>
      <c r="N83" s="27"/>
      <c r="O83" s="27"/>
      <c r="P83" s="27"/>
      <c r="Q83" s="27"/>
      <c r="R83" s="27"/>
    </row>
    <row r="84" spans="3:18">
      <c r="C84" s="27"/>
      <c r="D84" s="27"/>
      <c r="E84" s="27"/>
      <c r="F84" s="27"/>
      <c r="G84" s="27"/>
      <c r="H84" s="27"/>
      <c r="I84" s="27"/>
      <c r="J84" s="27"/>
      <c r="K84" s="27"/>
      <c r="L84" s="27"/>
      <c r="M84" s="27"/>
      <c r="N84" s="27"/>
      <c r="O84" s="27"/>
      <c r="P84" s="27"/>
      <c r="Q84" s="27"/>
      <c r="R84" s="27"/>
    </row>
    <row r="85" spans="3:18">
      <c r="C85" s="27"/>
      <c r="D85" s="27"/>
      <c r="E85" s="27"/>
      <c r="F85" s="27"/>
      <c r="G85" s="27"/>
      <c r="H85" s="27"/>
      <c r="I85" s="27"/>
      <c r="J85" s="27"/>
      <c r="K85" s="27"/>
      <c r="L85" s="27"/>
      <c r="M85" s="27"/>
      <c r="N85" s="27"/>
      <c r="O85" s="27"/>
      <c r="P85" s="27"/>
      <c r="Q85" s="27"/>
      <c r="R85" s="27"/>
    </row>
    <row r="86" spans="3:18">
      <c r="C86" s="27"/>
      <c r="D86" s="27"/>
      <c r="E86" s="27"/>
      <c r="F86" s="27"/>
      <c r="G86" s="27"/>
      <c r="H86" s="27"/>
      <c r="I86" s="27"/>
      <c r="J86" s="27"/>
      <c r="K86" s="27"/>
      <c r="L86" s="27"/>
      <c r="M86" s="27"/>
      <c r="N86" s="27"/>
      <c r="O86" s="27"/>
      <c r="P86" s="27"/>
      <c r="Q86" s="27"/>
      <c r="R86" s="27"/>
    </row>
    <row r="87" spans="3:18">
      <c r="C87" s="27"/>
      <c r="D87" s="27"/>
      <c r="E87" s="27"/>
      <c r="F87" s="27"/>
      <c r="G87" s="27"/>
      <c r="H87" s="27"/>
      <c r="I87" s="27"/>
      <c r="J87" s="27"/>
      <c r="K87" s="27"/>
      <c r="L87" s="27"/>
      <c r="M87" s="27"/>
      <c r="N87" s="27"/>
      <c r="O87" s="27"/>
      <c r="P87" s="27"/>
      <c r="Q87" s="27"/>
      <c r="R87" s="27"/>
    </row>
    <row r="88" spans="3:18">
      <c r="C88" s="27"/>
      <c r="D88" s="27"/>
      <c r="E88" s="27"/>
      <c r="F88" s="27"/>
      <c r="G88" s="27"/>
      <c r="H88" s="27"/>
      <c r="I88" s="27"/>
      <c r="J88" s="27"/>
      <c r="K88" s="27"/>
      <c r="L88" s="27"/>
      <c r="M88" s="27"/>
      <c r="N88" s="27"/>
      <c r="O88" s="27"/>
      <c r="P88" s="27"/>
      <c r="Q88" s="27"/>
      <c r="R88" s="27"/>
    </row>
    <row r="89" spans="3:18">
      <c r="C89" s="27"/>
      <c r="D89" s="27"/>
      <c r="E89" s="27"/>
      <c r="F89" s="27"/>
      <c r="G89" s="27"/>
      <c r="H89" s="27"/>
      <c r="I89" s="27"/>
      <c r="J89" s="27"/>
      <c r="K89" s="27"/>
      <c r="L89" s="27"/>
      <c r="M89" s="27"/>
      <c r="N89" s="27"/>
      <c r="O89" s="27"/>
      <c r="P89" s="27"/>
      <c r="Q89" s="27"/>
      <c r="R89" s="27"/>
    </row>
    <row r="90" spans="3:18">
      <c r="C90" s="27"/>
      <c r="D90" s="27"/>
      <c r="E90" s="27"/>
      <c r="F90" s="27"/>
      <c r="G90" s="27"/>
      <c r="H90" s="27"/>
      <c r="I90" s="27"/>
      <c r="J90" s="27"/>
      <c r="K90" s="27"/>
      <c r="L90" s="27"/>
      <c r="M90" s="27"/>
      <c r="N90" s="27"/>
      <c r="O90" s="27"/>
      <c r="P90" s="27"/>
      <c r="Q90" s="27"/>
      <c r="R90" s="27"/>
    </row>
    <row r="91" spans="3:18">
      <c r="C91" s="27"/>
      <c r="D91" s="27"/>
      <c r="E91" s="27"/>
      <c r="F91" s="27"/>
      <c r="G91" s="27"/>
      <c r="H91" s="27"/>
      <c r="I91" s="27"/>
      <c r="J91" s="27"/>
      <c r="K91" s="27"/>
      <c r="L91" s="27"/>
      <c r="M91" s="27"/>
      <c r="N91" s="27"/>
      <c r="O91" s="27"/>
      <c r="P91" s="27"/>
      <c r="Q91" s="27"/>
      <c r="R91" s="27"/>
    </row>
    <row r="92" spans="3:18">
      <c r="C92" s="27"/>
      <c r="D92" s="27"/>
      <c r="E92" s="27"/>
      <c r="F92" s="27"/>
      <c r="G92" s="27"/>
      <c r="H92" s="27"/>
      <c r="I92" s="27"/>
      <c r="J92" s="27"/>
      <c r="K92" s="27"/>
      <c r="L92" s="27"/>
      <c r="M92" s="27"/>
      <c r="N92" s="27"/>
      <c r="O92" s="27"/>
      <c r="P92" s="27"/>
      <c r="Q92" s="27"/>
      <c r="R92" s="27"/>
    </row>
    <row r="93" spans="3:18">
      <c r="C93" s="27"/>
      <c r="D93" s="27"/>
      <c r="E93" s="27"/>
      <c r="F93" s="27"/>
      <c r="G93" s="27"/>
      <c r="H93" s="27"/>
      <c r="I93" s="27"/>
      <c r="J93" s="27"/>
      <c r="K93" s="27"/>
      <c r="L93" s="27"/>
      <c r="M93" s="27"/>
      <c r="N93" s="27"/>
      <c r="O93" s="27"/>
      <c r="P93" s="27"/>
      <c r="Q93" s="27"/>
      <c r="R93" s="27"/>
    </row>
    <row r="94" spans="3:18">
      <c r="C94" s="27"/>
      <c r="D94" s="27"/>
      <c r="E94" s="27"/>
      <c r="F94" s="27"/>
      <c r="G94" s="27"/>
      <c r="H94" s="27"/>
      <c r="I94" s="27"/>
      <c r="J94" s="27"/>
      <c r="K94" s="27"/>
      <c r="L94" s="27"/>
      <c r="M94" s="27"/>
      <c r="N94" s="27"/>
      <c r="O94" s="27"/>
      <c r="P94" s="27"/>
      <c r="Q94" s="27"/>
      <c r="R94" s="27"/>
    </row>
    <row r="95" spans="3:18">
      <c r="C95" s="27"/>
      <c r="D95" s="27"/>
      <c r="E95" s="27"/>
      <c r="F95" s="27"/>
      <c r="G95" s="27"/>
      <c r="H95" s="27"/>
      <c r="I95" s="27"/>
      <c r="J95" s="27"/>
      <c r="K95" s="27"/>
      <c r="L95" s="27"/>
      <c r="M95" s="27"/>
      <c r="N95" s="27"/>
      <c r="O95" s="27"/>
      <c r="P95" s="27"/>
      <c r="Q95" s="27"/>
      <c r="R95" s="27"/>
    </row>
    <row r="96" spans="3:18">
      <c r="C96" s="27"/>
      <c r="D96" s="27"/>
      <c r="E96" s="27"/>
      <c r="F96" s="27"/>
      <c r="G96" s="27"/>
      <c r="H96" s="27"/>
      <c r="I96" s="27"/>
      <c r="J96" s="27"/>
      <c r="K96" s="27"/>
      <c r="L96" s="27"/>
      <c r="M96" s="27"/>
      <c r="N96" s="27"/>
      <c r="O96" s="27"/>
      <c r="P96" s="27"/>
      <c r="Q96" s="27"/>
      <c r="R96" s="27"/>
    </row>
    <row r="97" spans="3:18">
      <c r="C97" s="27"/>
      <c r="D97" s="27"/>
      <c r="E97" s="27"/>
      <c r="F97" s="27"/>
      <c r="G97" s="27"/>
      <c r="H97" s="27"/>
      <c r="I97" s="27"/>
      <c r="J97" s="27"/>
      <c r="K97" s="27"/>
      <c r="L97" s="27"/>
      <c r="M97" s="27"/>
      <c r="N97" s="27"/>
      <c r="O97" s="27"/>
      <c r="P97" s="27"/>
      <c r="Q97" s="27"/>
      <c r="R97" s="27"/>
    </row>
    <row r="98" spans="3:18">
      <c r="C98" s="27"/>
      <c r="D98" s="27"/>
      <c r="E98" s="27"/>
      <c r="F98" s="27"/>
      <c r="G98" s="27"/>
      <c r="H98" s="27"/>
      <c r="I98" s="27"/>
      <c r="J98" s="27"/>
      <c r="K98" s="27"/>
      <c r="L98" s="27"/>
      <c r="M98" s="27"/>
      <c r="N98" s="27"/>
      <c r="O98" s="27"/>
      <c r="P98" s="27"/>
      <c r="Q98" s="27"/>
      <c r="R98" s="27"/>
    </row>
    <row r="99" spans="3:18">
      <c r="C99" s="27"/>
      <c r="D99" s="27"/>
      <c r="E99" s="27"/>
      <c r="F99" s="27"/>
      <c r="G99" s="27"/>
      <c r="H99" s="27"/>
      <c r="I99" s="27"/>
      <c r="J99" s="27"/>
      <c r="K99" s="27"/>
      <c r="L99" s="27"/>
      <c r="M99" s="27"/>
      <c r="N99" s="27"/>
      <c r="O99" s="27"/>
      <c r="P99" s="27"/>
      <c r="Q99" s="27"/>
      <c r="R99" s="27"/>
    </row>
    <row r="100" spans="3:18">
      <c r="C100" s="27"/>
      <c r="D100" s="27"/>
      <c r="E100" s="27"/>
      <c r="F100" s="27"/>
      <c r="G100" s="27"/>
      <c r="H100" s="27"/>
      <c r="I100" s="27"/>
      <c r="J100" s="27"/>
      <c r="K100" s="27"/>
      <c r="L100" s="27"/>
      <c r="M100" s="27"/>
      <c r="N100" s="27"/>
      <c r="O100" s="27"/>
      <c r="P100" s="27"/>
      <c r="Q100" s="27"/>
      <c r="R100" s="27"/>
    </row>
    <row r="101" spans="3:18">
      <c r="C101" s="27"/>
      <c r="D101" s="27"/>
      <c r="E101" s="27"/>
      <c r="F101" s="27"/>
      <c r="G101" s="27"/>
      <c r="H101" s="27"/>
      <c r="I101" s="27"/>
      <c r="J101" s="27"/>
      <c r="K101" s="27"/>
      <c r="L101" s="27"/>
      <c r="M101" s="27"/>
      <c r="N101" s="27"/>
      <c r="O101" s="27"/>
      <c r="P101" s="27"/>
      <c r="Q101" s="27"/>
      <c r="R101" s="27"/>
    </row>
    <row r="102" spans="3:18">
      <c r="C102" s="27"/>
      <c r="D102" s="27"/>
      <c r="E102" s="27"/>
      <c r="F102" s="27"/>
      <c r="G102" s="27"/>
      <c r="H102" s="27"/>
      <c r="I102" s="27"/>
      <c r="J102" s="27"/>
      <c r="K102" s="27"/>
      <c r="L102" s="27"/>
      <c r="M102" s="27"/>
      <c r="N102" s="27"/>
      <c r="O102" s="27"/>
      <c r="P102" s="27"/>
      <c r="Q102" s="27"/>
      <c r="R102" s="27"/>
    </row>
    <row r="103" spans="3:18">
      <c r="C103" s="27"/>
      <c r="D103" s="27"/>
      <c r="E103" s="27"/>
      <c r="F103" s="27"/>
      <c r="G103" s="27"/>
      <c r="H103" s="27"/>
      <c r="I103" s="27"/>
      <c r="J103" s="27"/>
      <c r="K103" s="27"/>
      <c r="L103" s="27"/>
      <c r="M103" s="27"/>
      <c r="N103" s="27"/>
      <c r="O103" s="27"/>
      <c r="P103" s="27"/>
      <c r="Q103" s="27"/>
      <c r="R103" s="27"/>
    </row>
    <row r="104" spans="3:18">
      <c r="C104" s="27"/>
      <c r="D104" s="27"/>
      <c r="E104" s="27"/>
      <c r="F104" s="27"/>
      <c r="G104" s="27"/>
      <c r="H104" s="27"/>
      <c r="I104" s="27"/>
      <c r="J104" s="27"/>
      <c r="K104" s="27"/>
      <c r="L104" s="27"/>
      <c r="M104" s="27"/>
      <c r="N104" s="27"/>
      <c r="O104" s="27"/>
      <c r="P104" s="27"/>
      <c r="Q104" s="27"/>
      <c r="R104" s="27"/>
    </row>
    <row r="105" spans="3:18">
      <c r="C105" s="27"/>
      <c r="D105" s="27"/>
      <c r="E105" s="27"/>
      <c r="F105" s="27"/>
      <c r="G105" s="27"/>
      <c r="H105" s="27"/>
      <c r="I105" s="27"/>
      <c r="J105" s="27"/>
      <c r="K105" s="27"/>
      <c r="L105" s="27"/>
      <c r="M105" s="27"/>
      <c r="N105" s="27"/>
      <c r="O105" s="27"/>
      <c r="P105" s="27"/>
      <c r="Q105" s="27"/>
      <c r="R105" s="27"/>
    </row>
    <row r="106" spans="3:18">
      <c r="C106" s="27"/>
      <c r="D106" s="27"/>
      <c r="E106" s="27"/>
      <c r="F106" s="27"/>
      <c r="G106" s="27"/>
      <c r="H106" s="27"/>
      <c r="I106" s="27"/>
      <c r="J106" s="27"/>
      <c r="K106" s="27"/>
      <c r="L106" s="27"/>
      <c r="M106" s="27"/>
      <c r="N106" s="27"/>
      <c r="O106" s="27"/>
      <c r="P106" s="27"/>
      <c r="Q106" s="27"/>
      <c r="R106" s="27"/>
    </row>
    <row r="107" spans="3:18">
      <c r="C107" s="27"/>
      <c r="D107" s="27"/>
      <c r="E107" s="27"/>
      <c r="F107" s="27"/>
      <c r="G107" s="27"/>
      <c r="H107" s="27"/>
      <c r="I107" s="27"/>
      <c r="J107" s="27"/>
      <c r="K107" s="27"/>
      <c r="L107" s="27"/>
      <c r="M107" s="27"/>
      <c r="N107" s="27"/>
      <c r="O107" s="27"/>
      <c r="P107" s="27"/>
      <c r="Q107" s="27"/>
      <c r="R107" s="27"/>
    </row>
    <row r="108" spans="3:18">
      <c r="C108" s="27"/>
      <c r="D108" s="27"/>
      <c r="E108" s="27"/>
      <c r="F108" s="27"/>
      <c r="G108" s="27"/>
      <c r="H108" s="27"/>
      <c r="I108" s="27"/>
      <c r="J108" s="27"/>
      <c r="K108" s="27"/>
      <c r="L108" s="27"/>
      <c r="M108" s="27"/>
      <c r="N108" s="27"/>
      <c r="O108" s="27"/>
      <c r="P108" s="27"/>
      <c r="Q108" s="27"/>
      <c r="R108" s="27"/>
    </row>
    <row r="109" spans="3:18">
      <c r="C109" s="27"/>
      <c r="D109" s="27"/>
      <c r="E109" s="27"/>
      <c r="F109" s="27"/>
      <c r="G109" s="27"/>
      <c r="H109" s="27"/>
      <c r="I109" s="27"/>
      <c r="J109" s="27"/>
      <c r="K109" s="27"/>
      <c r="L109" s="27"/>
      <c r="M109" s="27"/>
      <c r="N109" s="27"/>
      <c r="O109" s="27"/>
      <c r="P109" s="27"/>
      <c r="Q109" s="27"/>
      <c r="R109" s="27"/>
    </row>
    <row r="110" spans="3:18">
      <c r="C110" s="27"/>
      <c r="D110" s="27"/>
      <c r="E110" s="27"/>
      <c r="F110" s="27"/>
      <c r="G110" s="27"/>
      <c r="H110" s="27"/>
      <c r="I110" s="27"/>
      <c r="J110" s="27"/>
      <c r="K110" s="27"/>
      <c r="L110" s="27"/>
      <c r="M110" s="27"/>
      <c r="N110" s="27"/>
      <c r="O110" s="27"/>
      <c r="P110" s="27"/>
      <c r="Q110" s="27"/>
      <c r="R110" s="27"/>
    </row>
    <row r="111" spans="3:18">
      <c r="C111" s="27"/>
      <c r="D111" s="27"/>
      <c r="E111" s="27"/>
      <c r="F111" s="27"/>
      <c r="G111" s="27"/>
      <c r="H111" s="27"/>
      <c r="I111" s="27"/>
      <c r="J111" s="27"/>
      <c r="K111" s="27"/>
      <c r="L111" s="27"/>
      <c r="M111" s="27"/>
      <c r="N111" s="27"/>
      <c r="O111" s="27"/>
      <c r="P111" s="27"/>
      <c r="Q111" s="27"/>
      <c r="R111" s="27"/>
    </row>
    <row r="112" spans="3:18">
      <c r="C112" s="27"/>
      <c r="D112" s="27"/>
      <c r="E112" s="27"/>
      <c r="F112" s="27"/>
      <c r="G112" s="27"/>
      <c r="H112" s="27"/>
      <c r="I112" s="27"/>
      <c r="J112" s="27"/>
      <c r="K112" s="27"/>
      <c r="L112" s="27"/>
      <c r="M112" s="27"/>
      <c r="N112" s="27"/>
      <c r="O112" s="27"/>
      <c r="P112" s="27"/>
      <c r="Q112" s="27"/>
      <c r="R112" s="27"/>
    </row>
    <row r="113" spans="3:18">
      <c r="C113" s="27"/>
      <c r="D113" s="27"/>
      <c r="E113" s="27"/>
      <c r="F113" s="27"/>
      <c r="G113" s="27"/>
      <c r="H113" s="27"/>
      <c r="I113" s="27"/>
      <c r="J113" s="27"/>
      <c r="K113" s="27"/>
      <c r="L113" s="27"/>
      <c r="M113" s="27"/>
      <c r="N113" s="27"/>
      <c r="O113" s="27"/>
      <c r="P113" s="27"/>
      <c r="Q113" s="27"/>
      <c r="R113" s="27"/>
    </row>
    <row r="114" spans="3:18">
      <c r="C114" s="27"/>
      <c r="D114" s="27"/>
      <c r="E114" s="27"/>
      <c r="F114" s="27"/>
      <c r="G114" s="27"/>
      <c r="H114" s="27"/>
      <c r="I114" s="27"/>
      <c r="J114" s="27"/>
      <c r="K114" s="27"/>
      <c r="L114" s="27"/>
      <c r="M114" s="27"/>
      <c r="N114" s="27"/>
      <c r="O114" s="27"/>
      <c r="P114" s="27"/>
      <c r="Q114" s="27"/>
      <c r="R114" s="27"/>
    </row>
    <row r="115" spans="3:18">
      <c r="C115" s="27"/>
      <c r="D115" s="27"/>
      <c r="E115" s="27"/>
      <c r="F115" s="27"/>
      <c r="G115" s="27"/>
      <c r="H115" s="27"/>
      <c r="I115" s="27"/>
      <c r="J115" s="27"/>
      <c r="K115" s="27"/>
      <c r="L115" s="27"/>
      <c r="M115" s="27"/>
      <c r="N115" s="27"/>
      <c r="O115" s="27"/>
      <c r="P115" s="27"/>
      <c r="Q115" s="27"/>
      <c r="R115" s="27"/>
    </row>
    <row r="116" spans="3:18">
      <c r="C116" s="27"/>
      <c r="D116" s="27"/>
      <c r="E116" s="27"/>
      <c r="F116" s="27"/>
      <c r="G116" s="27"/>
      <c r="H116" s="27"/>
      <c r="I116" s="27"/>
      <c r="J116" s="27"/>
      <c r="K116" s="27"/>
      <c r="L116" s="27"/>
      <c r="M116" s="27"/>
      <c r="N116" s="27"/>
      <c r="O116" s="27"/>
      <c r="P116" s="27"/>
      <c r="Q116" s="27"/>
      <c r="R116" s="27"/>
    </row>
    <row r="117" spans="3:18">
      <c r="C117" s="27"/>
      <c r="D117" s="27"/>
      <c r="E117" s="27"/>
      <c r="F117" s="27"/>
      <c r="G117" s="27"/>
      <c r="H117" s="27"/>
      <c r="I117" s="27"/>
      <c r="J117" s="27"/>
      <c r="K117" s="27"/>
      <c r="L117" s="27"/>
      <c r="M117" s="27"/>
      <c r="N117" s="27"/>
      <c r="O117" s="27"/>
      <c r="P117" s="27"/>
      <c r="Q117" s="27"/>
      <c r="R117" s="27"/>
    </row>
    <row r="118" spans="3:18">
      <c r="C118" s="27"/>
      <c r="D118" s="27"/>
      <c r="E118" s="27"/>
      <c r="F118" s="27"/>
      <c r="G118" s="27"/>
      <c r="H118" s="27"/>
      <c r="I118" s="27"/>
      <c r="J118" s="27"/>
      <c r="K118" s="27"/>
      <c r="L118" s="27"/>
      <c r="M118" s="27"/>
      <c r="N118" s="27"/>
      <c r="O118" s="27"/>
      <c r="P118" s="27"/>
      <c r="Q118" s="27"/>
      <c r="R118" s="27"/>
    </row>
    <row r="119" spans="3:18">
      <c r="C119" s="27"/>
      <c r="D119" s="27"/>
      <c r="E119" s="27"/>
      <c r="F119" s="27"/>
      <c r="G119" s="27"/>
      <c r="H119" s="27"/>
      <c r="I119" s="27"/>
      <c r="J119" s="27"/>
      <c r="K119" s="27"/>
      <c r="L119" s="27"/>
      <c r="M119" s="27"/>
      <c r="N119" s="27"/>
      <c r="O119" s="27"/>
      <c r="P119" s="27"/>
      <c r="Q119" s="27"/>
      <c r="R119" s="27"/>
    </row>
    <row r="120" spans="3:18">
      <c r="C120" s="27"/>
      <c r="D120" s="27"/>
      <c r="E120" s="27"/>
      <c r="F120" s="27"/>
      <c r="G120" s="27"/>
      <c r="H120" s="27"/>
      <c r="I120" s="27"/>
      <c r="J120" s="27"/>
      <c r="K120" s="27"/>
      <c r="L120" s="27"/>
      <c r="M120" s="27"/>
      <c r="N120" s="27"/>
      <c r="O120" s="27"/>
      <c r="P120" s="27"/>
      <c r="Q120" s="27"/>
      <c r="R120" s="27"/>
    </row>
    <row r="121" spans="3:18">
      <c r="C121" s="27"/>
      <c r="D121" s="27"/>
      <c r="E121" s="27"/>
      <c r="F121" s="27"/>
      <c r="G121" s="27"/>
      <c r="H121" s="27"/>
      <c r="I121" s="27"/>
      <c r="J121" s="27"/>
      <c r="K121" s="27"/>
      <c r="L121" s="27"/>
      <c r="M121" s="27"/>
      <c r="N121" s="27"/>
      <c r="O121" s="27"/>
      <c r="P121" s="27"/>
      <c r="Q121" s="27"/>
      <c r="R121" s="27"/>
    </row>
    <row r="122" spans="3:18">
      <c r="C122" s="27"/>
      <c r="D122" s="27"/>
      <c r="E122" s="27"/>
      <c r="F122" s="27"/>
      <c r="G122" s="27"/>
      <c r="H122" s="27"/>
      <c r="I122" s="27"/>
      <c r="J122" s="27"/>
      <c r="K122" s="27"/>
      <c r="L122" s="27"/>
      <c r="M122" s="27"/>
      <c r="N122" s="27"/>
      <c r="O122" s="27"/>
      <c r="P122" s="27"/>
      <c r="Q122" s="27"/>
      <c r="R122" s="27"/>
    </row>
    <row r="123" spans="3:18">
      <c r="C123" s="27"/>
      <c r="D123" s="27"/>
      <c r="E123" s="27"/>
      <c r="F123" s="27"/>
      <c r="G123" s="27"/>
      <c r="H123" s="27"/>
      <c r="I123" s="27"/>
      <c r="J123" s="27"/>
      <c r="K123" s="27"/>
      <c r="L123" s="27"/>
      <c r="M123" s="27"/>
      <c r="N123" s="27"/>
      <c r="O123" s="27"/>
      <c r="P123" s="27"/>
      <c r="Q123" s="27"/>
      <c r="R123" s="27"/>
    </row>
    <row r="124" spans="3:18">
      <c r="C124" s="27"/>
      <c r="D124" s="27"/>
      <c r="E124" s="27"/>
      <c r="F124" s="27"/>
      <c r="G124" s="27"/>
      <c r="H124" s="27"/>
      <c r="I124" s="27"/>
      <c r="J124" s="27"/>
      <c r="K124" s="27"/>
      <c r="L124" s="27"/>
      <c r="M124" s="27"/>
      <c r="N124" s="27"/>
      <c r="O124" s="27"/>
      <c r="P124" s="27"/>
      <c r="Q124" s="27"/>
      <c r="R124" s="27"/>
    </row>
    <row r="125" spans="3:18">
      <c r="C125" s="27"/>
      <c r="D125" s="27"/>
      <c r="E125" s="27"/>
      <c r="F125" s="27"/>
      <c r="G125" s="27"/>
      <c r="H125" s="27"/>
      <c r="I125" s="27"/>
      <c r="J125" s="27"/>
      <c r="K125" s="27"/>
      <c r="L125" s="27"/>
      <c r="M125" s="27"/>
      <c r="N125" s="27"/>
      <c r="O125" s="27"/>
      <c r="P125" s="27"/>
      <c r="Q125" s="27"/>
      <c r="R125" s="27"/>
    </row>
    <row r="126" spans="3:18">
      <c r="C126" s="27"/>
      <c r="D126" s="27"/>
      <c r="E126" s="27"/>
      <c r="F126" s="27"/>
      <c r="G126" s="27"/>
      <c r="H126" s="27"/>
      <c r="I126" s="27"/>
      <c r="J126" s="27"/>
      <c r="K126" s="27"/>
      <c r="L126" s="27"/>
      <c r="M126" s="27"/>
      <c r="N126" s="27"/>
      <c r="O126" s="27"/>
      <c r="P126" s="27"/>
      <c r="Q126" s="27"/>
      <c r="R126" s="27"/>
    </row>
    <row r="127" spans="3:18">
      <c r="C127" s="27"/>
      <c r="D127" s="27"/>
      <c r="E127" s="27"/>
      <c r="F127" s="27"/>
      <c r="G127" s="27"/>
      <c r="H127" s="27"/>
      <c r="I127" s="27"/>
      <c r="J127" s="27"/>
      <c r="K127" s="27"/>
      <c r="L127" s="27"/>
      <c r="M127" s="27"/>
      <c r="N127" s="27"/>
      <c r="O127" s="27"/>
      <c r="P127" s="27"/>
      <c r="Q127" s="27"/>
      <c r="R127" s="27"/>
    </row>
    <row r="128" spans="3:18">
      <c r="C128" s="27"/>
      <c r="D128" s="27"/>
      <c r="E128" s="27"/>
      <c r="F128" s="27"/>
      <c r="G128" s="27"/>
      <c r="H128" s="27"/>
      <c r="I128" s="27"/>
      <c r="J128" s="27"/>
      <c r="K128" s="27"/>
      <c r="L128" s="27"/>
      <c r="M128" s="27"/>
      <c r="N128" s="27"/>
      <c r="O128" s="27"/>
      <c r="P128" s="27"/>
      <c r="Q128" s="27"/>
      <c r="R128" s="27"/>
    </row>
    <row r="129" spans="3:18">
      <c r="C129" s="27"/>
      <c r="D129" s="27"/>
      <c r="E129" s="27"/>
      <c r="F129" s="27"/>
      <c r="G129" s="27"/>
      <c r="H129" s="27"/>
      <c r="I129" s="27"/>
      <c r="J129" s="27"/>
      <c r="K129" s="27"/>
      <c r="L129" s="27"/>
      <c r="M129" s="27"/>
      <c r="N129" s="27"/>
      <c r="O129" s="27"/>
      <c r="P129" s="27"/>
      <c r="Q129" s="27"/>
      <c r="R129" s="27"/>
    </row>
    <row r="130" spans="3:18">
      <c r="C130" s="27"/>
      <c r="D130" s="27"/>
      <c r="E130" s="27"/>
      <c r="F130" s="27"/>
      <c r="G130" s="27"/>
      <c r="H130" s="27"/>
      <c r="I130" s="27"/>
      <c r="J130" s="27"/>
      <c r="K130" s="27"/>
      <c r="L130" s="27"/>
      <c r="M130" s="27"/>
      <c r="N130" s="27"/>
      <c r="O130" s="27"/>
      <c r="P130" s="27"/>
      <c r="Q130" s="27"/>
      <c r="R130" s="27"/>
    </row>
    <row r="131" spans="3:18">
      <c r="C131" s="27"/>
      <c r="D131" s="27"/>
      <c r="E131" s="27"/>
      <c r="F131" s="27"/>
      <c r="G131" s="27"/>
      <c r="H131" s="27"/>
      <c r="I131" s="27"/>
      <c r="J131" s="27"/>
      <c r="K131" s="27"/>
      <c r="L131" s="27"/>
      <c r="M131" s="27"/>
      <c r="N131" s="27"/>
      <c r="O131" s="27"/>
      <c r="P131" s="27"/>
      <c r="Q131" s="27"/>
      <c r="R131" s="27"/>
    </row>
    <row r="132" spans="3:18">
      <c r="C132" s="27"/>
      <c r="D132" s="27"/>
      <c r="E132" s="27"/>
      <c r="F132" s="27"/>
      <c r="G132" s="27"/>
      <c r="H132" s="27"/>
      <c r="I132" s="27"/>
      <c r="J132" s="27"/>
      <c r="K132" s="27"/>
      <c r="L132" s="27"/>
      <c r="M132" s="27"/>
      <c r="N132" s="27"/>
      <c r="O132" s="27"/>
      <c r="P132" s="27"/>
      <c r="Q132" s="27"/>
      <c r="R132" s="27"/>
    </row>
    <row r="133" spans="3:18">
      <c r="C133" s="27"/>
      <c r="D133" s="27"/>
      <c r="E133" s="27"/>
      <c r="F133" s="27"/>
      <c r="G133" s="27"/>
      <c r="H133" s="27"/>
      <c r="I133" s="27"/>
      <c r="J133" s="27"/>
      <c r="K133" s="27"/>
      <c r="L133" s="27"/>
      <c r="M133" s="27"/>
      <c r="N133" s="27"/>
      <c r="O133" s="27"/>
      <c r="P133" s="27"/>
      <c r="Q133" s="27"/>
      <c r="R133" s="27"/>
    </row>
    <row r="134" spans="3:18">
      <c r="C134" s="27"/>
      <c r="D134" s="27"/>
      <c r="E134" s="27"/>
      <c r="F134" s="27"/>
      <c r="G134" s="27"/>
      <c r="H134" s="27"/>
      <c r="I134" s="27"/>
      <c r="J134" s="27"/>
      <c r="K134" s="27"/>
      <c r="L134" s="27"/>
      <c r="M134" s="27"/>
      <c r="N134" s="27"/>
      <c r="O134" s="27"/>
      <c r="P134" s="27"/>
      <c r="Q134" s="27"/>
      <c r="R134" s="27"/>
    </row>
    <row r="135" spans="3:18">
      <c r="C135" s="27"/>
      <c r="D135" s="27"/>
      <c r="E135" s="27"/>
      <c r="F135" s="27"/>
      <c r="G135" s="27"/>
      <c r="H135" s="27"/>
      <c r="I135" s="27"/>
      <c r="J135" s="27"/>
      <c r="K135" s="27"/>
      <c r="L135" s="27"/>
      <c r="M135" s="27"/>
      <c r="N135" s="27"/>
      <c r="O135" s="27"/>
      <c r="P135" s="27"/>
      <c r="Q135" s="27"/>
      <c r="R135" s="27"/>
    </row>
    <row r="136" spans="3:18">
      <c r="C136" s="27"/>
      <c r="D136" s="27"/>
      <c r="E136" s="27"/>
      <c r="F136" s="27"/>
      <c r="G136" s="27"/>
      <c r="H136" s="27"/>
      <c r="I136" s="27"/>
      <c r="J136" s="27"/>
      <c r="K136" s="27"/>
      <c r="L136" s="27"/>
      <c r="M136" s="27"/>
      <c r="N136" s="27"/>
      <c r="O136" s="27"/>
      <c r="P136" s="27"/>
      <c r="Q136" s="27"/>
      <c r="R136" s="27"/>
    </row>
    <row r="137" spans="3:18">
      <c r="C137" s="27"/>
      <c r="D137" s="27"/>
      <c r="E137" s="27"/>
      <c r="F137" s="27"/>
      <c r="G137" s="27"/>
      <c r="H137" s="27"/>
      <c r="I137" s="27"/>
      <c r="J137" s="27"/>
      <c r="K137" s="27"/>
      <c r="L137" s="27"/>
      <c r="M137" s="27"/>
      <c r="N137" s="27"/>
      <c r="O137" s="27"/>
      <c r="P137" s="27"/>
      <c r="Q137" s="27"/>
      <c r="R137" s="27"/>
    </row>
    <row r="138" spans="3:18">
      <c r="C138" s="27"/>
      <c r="D138" s="27"/>
      <c r="E138" s="27"/>
      <c r="F138" s="27"/>
      <c r="G138" s="27"/>
      <c r="H138" s="27"/>
      <c r="I138" s="27"/>
      <c r="J138" s="27"/>
      <c r="K138" s="27"/>
      <c r="L138" s="27"/>
      <c r="M138" s="27"/>
      <c r="N138" s="27"/>
      <c r="O138" s="27"/>
      <c r="P138" s="27"/>
      <c r="Q138" s="27"/>
      <c r="R138" s="27"/>
    </row>
    <row r="139" spans="3:18">
      <c r="C139" s="27"/>
      <c r="D139" s="27"/>
      <c r="E139" s="27"/>
      <c r="F139" s="27"/>
      <c r="G139" s="27"/>
      <c r="H139" s="27"/>
      <c r="I139" s="27"/>
      <c r="J139" s="27"/>
      <c r="K139" s="27"/>
      <c r="L139" s="27"/>
      <c r="M139" s="27"/>
      <c r="N139" s="27"/>
      <c r="O139" s="27"/>
      <c r="P139" s="27"/>
      <c r="Q139" s="27"/>
      <c r="R139" s="27"/>
    </row>
    <row r="140" spans="3:18">
      <c r="C140" s="27"/>
      <c r="D140" s="27"/>
      <c r="E140" s="27"/>
      <c r="F140" s="27"/>
      <c r="G140" s="27"/>
      <c r="H140" s="27"/>
      <c r="I140" s="27"/>
      <c r="J140" s="27"/>
      <c r="K140" s="27"/>
      <c r="L140" s="27"/>
      <c r="M140" s="27"/>
      <c r="N140" s="27"/>
      <c r="O140" s="27"/>
      <c r="P140" s="27"/>
      <c r="Q140" s="27"/>
      <c r="R140" s="27"/>
    </row>
    <row r="141" spans="3:18">
      <c r="C141" s="27"/>
      <c r="D141" s="27"/>
      <c r="E141" s="27"/>
      <c r="F141" s="27"/>
      <c r="G141" s="27"/>
      <c r="H141" s="27"/>
      <c r="I141" s="27"/>
      <c r="J141" s="27"/>
      <c r="K141" s="27"/>
      <c r="L141" s="27"/>
      <c r="M141" s="27"/>
      <c r="N141" s="27"/>
      <c r="O141" s="27"/>
      <c r="P141" s="27"/>
      <c r="Q141" s="27"/>
      <c r="R141" s="27"/>
    </row>
    <row r="142" spans="3:18">
      <c r="C142" s="27"/>
      <c r="D142" s="27"/>
      <c r="E142" s="27"/>
      <c r="F142" s="27"/>
      <c r="G142" s="27"/>
      <c r="H142" s="27"/>
      <c r="I142" s="27"/>
      <c r="J142" s="27"/>
      <c r="K142" s="27"/>
      <c r="L142" s="27"/>
      <c r="M142" s="27"/>
      <c r="N142" s="27"/>
      <c r="O142" s="27"/>
      <c r="P142" s="27"/>
      <c r="Q142" s="27"/>
      <c r="R142" s="27"/>
    </row>
    <row r="143" spans="3:18">
      <c r="C143" s="27"/>
      <c r="D143" s="27"/>
      <c r="E143" s="27"/>
      <c r="F143" s="27"/>
      <c r="G143" s="27"/>
      <c r="H143" s="27"/>
      <c r="I143" s="27"/>
      <c r="J143" s="27"/>
      <c r="K143" s="27"/>
      <c r="L143" s="27"/>
      <c r="M143" s="27"/>
      <c r="N143" s="27"/>
      <c r="O143" s="27"/>
      <c r="P143" s="27"/>
      <c r="Q143" s="27"/>
      <c r="R143" s="27"/>
    </row>
    <row r="144" spans="3:18">
      <c r="C144" s="27"/>
      <c r="D144" s="27"/>
      <c r="E144" s="27"/>
      <c r="F144" s="27"/>
      <c r="G144" s="27"/>
      <c r="H144" s="27"/>
      <c r="I144" s="27"/>
      <c r="J144" s="27"/>
      <c r="K144" s="27"/>
      <c r="L144" s="27"/>
      <c r="M144" s="27"/>
      <c r="N144" s="27"/>
      <c r="O144" s="27"/>
      <c r="P144" s="27"/>
      <c r="Q144" s="27"/>
      <c r="R144" s="27"/>
    </row>
    <row r="145" spans="3:18">
      <c r="C145" s="27"/>
      <c r="D145" s="27"/>
      <c r="E145" s="27"/>
      <c r="F145" s="27"/>
      <c r="G145" s="27"/>
      <c r="H145" s="27"/>
      <c r="I145" s="27"/>
      <c r="J145" s="27"/>
      <c r="K145" s="27"/>
      <c r="L145" s="27"/>
      <c r="M145" s="27"/>
      <c r="N145" s="27"/>
      <c r="O145" s="27"/>
      <c r="P145" s="27"/>
      <c r="Q145" s="27"/>
      <c r="R145" s="27"/>
    </row>
    <row r="146" spans="3:18">
      <c r="C146" s="27"/>
      <c r="D146" s="27"/>
      <c r="E146" s="27"/>
      <c r="F146" s="27"/>
      <c r="G146" s="27"/>
      <c r="H146" s="27"/>
      <c r="I146" s="27"/>
      <c r="J146" s="27"/>
      <c r="K146" s="27"/>
      <c r="L146" s="27"/>
      <c r="M146" s="27"/>
      <c r="N146" s="27"/>
      <c r="O146" s="27"/>
      <c r="P146" s="27"/>
      <c r="Q146" s="27"/>
      <c r="R146" s="27"/>
    </row>
    <row r="147" spans="3:18">
      <c r="C147" s="27"/>
      <c r="D147" s="27"/>
      <c r="E147" s="27"/>
      <c r="F147" s="27"/>
      <c r="G147" s="27"/>
      <c r="H147" s="27"/>
      <c r="I147" s="27"/>
      <c r="J147" s="27"/>
      <c r="K147" s="27"/>
      <c r="L147" s="27"/>
      <c r="M147" s="27"/>
      <c r="N147" s="27"/>
      <c r="O147" s="27"/>
      <c r="P147" s="27"/>
      <c r="Q147" s="27"/>
      <c r="R147" s="27"/>
    </row>
    <row r="148" spans="3:18">
      <c r="C148" s="27"/>
      <c r="D148" s="27"/>
      <c r="E148" s="27"/>
      <c r="F148" s="27"/>
      <c r="G148" s="27"/>
      <c r="H148" s="27"/>
      <c r="I148" s="27"/>
      <c r="J148" s="27"/>
      <c r="K148" s="27"/>
      <c r="L148" s="27"/>
      <c r="M148" s="27"/>
      <c r="N148" s="27"/>
      <c r="O148" s="27"/>
      <c r="P148" s="27"/>
      <c r="Q148" s="27"/>
      <c r="R148" s="27"/>
    </row>
    <row r="149" spans="3:18">
      <c r="C149" s="27"/>
      <c r="D149" s="27"/>
      <c r="E149" s="27"/>
      <c r="F149" s="27"/>
      <c r="G149" s="27"/>
      <c r="H149" s="27"/>
      <c r="I149" s="27"/>
      <c r="J149" s="27"/>
      <c r="K149" s="27"/>
      <c r="L149" s="27"/>
      <c r="M149" s="27"/>
      <c r="N149" s="27"/>
      <c r="O149" s="27"/>
      <c r="P149" s="27"/>
      <c r="Q149" s="27"/>
      <c r="R149" s="27"/>
    </row>
    <row r="150" spans="3:18">
      <c r="C150" s="27"/>
      <c r="D150" s="27"/>
      <c r="E150" s="27"/>
      <c r="F150" s="27"/>
      <c r="G150" s="27"/>
      <c r="H150" s="27"/>
      <c r="I150" s="27"/>
      <c r="J150" s="27"/>
      <c r="K150" s="27"/>
      <c r="L150" s="27"/>
      <c r="M150" s="27"/>
      <c r="N150" s="27"/>
      <c r="O150" s="27"/>
      <c r="P150" s="27"/>
      <c r="Q150" s="27"/>
      <c r="R150" s="27"/>
    </row>
    <row r="151" spans="3:18">
      <c r="C151" s="27"/>
      <c r="D151" s="27"/>
      <c r="E151" s="27"/>
      <c r="F151" s="27"/>
      <c r="G151" s="27"/>
      <c r="H151" s="27"/>
      <c r="I151" s="27"/>
      <c r="J151" s="27"/>
      <c r="K151" s="27"/>
      <c r="L151" s="27"/>
      <c r="M151" s="27"/>
      <c r="N151" s="27"/>
      <c r="O151" s="27"/>
      <c r="P151" s="27"/>
      <c r="Q151" s="27"/>
      <c r="R151" s="27"/>
    </row>
    <row r="152" spans="3:18">
      <c r="C152" s="27"/>
      <c r="D152" s="27"/>
      <c r="E152" s="27"/>
      <c r="F152" s="27"/>
      <c r="G152" s="27"/>
      <c r="H152" s="27"/>
      <c r="I152" s="27"/>
      <c r="J152" s="27"/>
      <c r="K152" s="27"/>
      <c r="L152" s="27"/>
      <c r="M152" s="27"/>
      <c r="N152" s="27"/>
      <c r="O152" s="27"/>
      <c r="P152" s="27"/>
      <c r="Q152" s="27"/>
      <c r="R152" s="27"/>
    </row>
    <row r="153" spans="3:18">
      <c r="C153" s="27"/>
      <c r="D153" s="27"/>
      <c r="E153" s="27"/>
      <c r="F153" s="27"/>
      <c r="G153" s="27"/>
      <c r="H153" s="27"/>
      <c r="I153" s="27"/>
      <c r="J153" s="27"/>
      <c r="K153" s="27"/>
      <c r="L153" s="27"/>
      <c r="M153" s="27"/>
      <c r="N153" s="27"/>
      <c r="O153" s="27"/>
      <c r="P153" s="27"/>
      <c r="Q153" s="27"/>
      <c r="R153" s="27"/>
    </row>
    <row r="154" spans="3:18">
      <c r="C154" s="27"/>
      <c r="D154" s="27"/>
      <c r="E154" s="27"/>
      <c r="F154" s="27"/>
      <c r="G154" s="27"/>
      <c r="H154" s="27"/>
      <c r="I154" s="27"/>
      <c r="J154" s="27"/>
      <c r="K154" s="27"/>
      <c r="L154" s="27"/>
      <c r="M154" s="27"/>
      <c r="N154" s="27"/>
      <c r="O154" s="27"/>
      <c r="P154" s="27"/>
      <c r="Q154" s="27"/>
      <c r="R154" s="27"/>
    </row>
    <row r="155" spans="3:18">
      <c r="C155" s="27"/>
      <c r="D155" s="27"/>
      <c r="E155" s="27"/>
      <c r="F155" s="27"/>
      <c r="G155" s="27"/>
      <c r="H155" s="27"/>
      <c r="I155" s="27"/>
      <c r="J155" s="27"/>
      <c r="K155" s="27"/>
      <c r="L155" s="27"/>
      <c r="M155" s="27"/>
      <c r="N155" s="27"/>
      <c r="O155" s="27"/>
      <c r="P155" s="27"/>
      <c r="Q155" s="27"/>
      <c r="R155" s="27"/>
    </row>
    <row r="156" spans="3:18">
      <c r="C156" s="27"/>
      <c r="D156" s="27"/>
      <c r="E156" s="27"/>
      <c r="F156" s="27"/>
      <c r="G156" s="27"/>
      <c r="H156" s="27"/>
      <c r="I156" s="27"/>
      <c r="J156" s="27"/>
      <c r="K156" s="27"/>
      <c r="L156" s="27"/>
      <c r="M156" s="27"/>
      <c r="N156" s="27"/>
      <c r="O156" s="27"/>
      <c r="P156" s="27"/>
      <c r="Q156" s="27"/>
      <c r="R156" s="27"/>
    </row>
    <row r="157" spans="3:18">
      <c r="C157" s="27"/>
      <c r="D157" s="27"/>
      <c r="E157" s="27"/>
      <c r="F157" s="27"/>
      <c r="G157" s="27"/>
      <c r="H157" s="27"/>
      <c r="I157" s="27"/>
      <c r="J157" s="27"/>
      <c r="K157" s="27"/>
      <c r="L157" s="27"/>
      <c r="M157" s="27"/>
      <c r="N157" s="27"/>
      <c r="O157" s="27"/>
      <c r="P157" s="27"/>
      <c r="Q157" s="27"/>
      <c r="R157" s="27"/>
    </row>
    <row r="158" spans="3:18">
      <c r="C158" s="27"/>
      <c r="D158" s="27"/>
      <c r="E158" s="27"/>
      <c r="F158" s="27"/>
      <c r="G158" s="27"/>
      <c r="H158" s="27"/>
      <c r="I158" s="27"/>
      <c r="J158" s="27"/>
      <c r="K158" s="27"/>
      <c r="L158" s="27"/>
      <c r="M158" s="27"/>
      <c r="N158" s="27"/>
      <c r="O158" s="27"/>
      <c r="P158" s="27"/>
      <c r="Q158" s="27"/>
      <c r="R158" s="27"/>
    </row>
    <row r="159" spans="3:18">
      <c r="C159" s="27"/>
      <c r="D159" s="27"/>
      <c r="E159" s="27"/>
      <c r="F159" s="27"/>
      <c r="G159" s="27"/>
      <c r="H159" s="27"/>
      <c r="I159" s="27"/>
      <c r="J159" s="27"/>
      <c r="K159" s="27"/>
      <c r="L159" s="27"/>
      <c r="M159" s="27"/>
      <c r="N159" s="27"/>
      <c r="O159" s="27"/>
      <c r="P159" s="27"/>
      <c r="Q159" s="27"/>
      <c r="R159" s="27"/>
    </row>
    <row r="160" spans="3:18">
      <c r="C160" s="27"/>
      <c r="D160" s="27"/>
      <c r="E160" s="27"/>
      <c r="F160" s="27"/>
      <c r="G160" s="27"/>
      <c r="H160" s="27"/>
      <c r="I160" s="27"/>
      <c r="J160" s="27"/>
      <c r="K160" s="27"/>
      <c r="L160" s="27"/>
      <c r="M160" s="27"/>
      <c r="N160" s="27"/>
      <c r="O160" s="27"/>
      <c r="P160" s="27"/>
      <c r="Q160" s="27"/>
      <c r="R160" s="27"/>
    </row>
    <row r="161" spans="3:18">
      <c r="C161" s="27"/>
      <c r="D161" s="27"/>
      <c r="E161" s="27"/>
      <c r="F161" s="27"/>
      <c r="G161" s="27"/>
      <c r="H161" s="27"/>
      <c r="I161" s="27"/>
      <c r="J161" s="27"/>
      <c r="K161" s="27"/>
      <c r="L161" s="27"/>
      <c r="M161" s="27"/>
      <c r="N161" s="27"/>
      <c r="O161" s="27"/>
      <c r="P161" s="27"/>
      <c r="Q161" s="27"/>
      <c r="R161" s="27"/>
    </row>
    <row r="162" spans="3:18">
      <c r="C162" s="27"/>
      <c r="D162" s="27"/>
      <c r="E162" s="27"/>
      <c r="F162" s="27"/>
      <c r="G162" s="27"/>
      <c r="H162" s="27"/>
      <c r="I162" s="27"/>
      <c r="J162" s="27"/>
      <c r="K162" s="27"/>
      <c r="L162" s="27"/>
      <c r="M162" s="27"/>
      <c r="N162" s="27"/>
      <c r="O162" s="27"/>
      <c r="P162" s="27"/>
      <c r="Q162" s="27"/>
      <c r="R162" s="27"/>
    </row>
    <row r="163" spans="3:18">
      <c r="C163" s="27"/>
      <c r="D163" s="27"/>
      <c r="E163" s="27"/>
      <c r="F163" s="27"/>
      <c r="G163" s="27"/>
      <c r="H163" s="27"/>
      <c r="I163" s="27"/>
      <c r="J163" s="27"/>
      <c r="K163" s="27"/>
      <c r="L163" s="27"/>
      <c r="M163" s="27"/>
      <c r="N163" s="27"/>
      <c r="O163" s="27"/>
      <c r="P163" s="27"/>
      <c r="Q163" s="27"/>
      <c r="R163" s="27"/>
    </row>
    <row r="164" spans="3:18">
      <c r="C164" s="27"/>
      <c r="D164" s="27"/>
      <c r="E164" s="27"/>
      <c r="F164" s="27"/>
      <c r="G164" s="27"/>
      <c r="H164" s="27"/>
      <c r="I164" s="27"/>
      <c r="J164" s="27"/>
      <c r="K164" s="27"/>
      <c r="L164" s="27"/>
      <c r="M164" s="27"/>
      <c r="N164" s="27"/>
      <c r="O164" s="27"/>
      <c r="P164" s="27"/>
      <c r="Q164" s="27"/>
      <c r="R164" s="27"/>
    </row>
    <row r="165" spans="3:18">
      <c r="C165" s="27"/>
      <c r="D165" s="27"/>
      <c r="E165" s="27"/>
      <c r="F165" s="27"/>
      <c r="G165" s="27"/>
      <c r="H165" s="27"/>
      <c r="I165" s="27"/>
      <c r="J165" s="27"/>
      <c r="K165" s="27"/>
      <c r="L165" s="27"/>
      <c r="M165" s="27"/>
      <c r="N165" s="27"/>
      <c r="O165" s="27"/>
      <c r="P165" s="27"/>
      <c r="Q165" s="27"/>
      <c r="R165" s="27"/>
    </row>
    <row r="166" spans="3:18">
      <c r="C166" s="27"/>
      <c r="D166" s="27"/>
      <c r="E166" s="27"/>
      <c r="F166" s="27"/>
      <c r="G166" s="27"/>
      <c r="H166" s="27"/>
      <c r="I166" s="27"/>
      <c r="J166" s="27"/>
      <c r="K166" s="27"/>
      <c r="L166" s="27"/>
      <c r="M166" s="27"/>
      <c r="N166" s="27"/>
      <c r="O166" s="27"/>
      <c r="P166" s="27"/>
      <c r="Q166" s="27"/>
      <c r="R166" s="27"/>
    </row>
    <row r="167" spans="3:18">
      <c r="C167" s="27"/>
      <c r="D167" s="27"/>
      <c r="E167" s="27"/>
      <c r="F167" s="27"/>
      <c r="G167" s="27"/>
      <c r="H167" s="27"/>
      <c r="I167" s="27"/>
      <c r="J167" s="27"/>
      <c r="K167" s="27"/>
      <c r="L167" s="27"/>
      <c r="M167" s="27"/>
      <c r="N167" s="27"/>
      <c r="O167" s="27"/>
      <c r="P167" s="27"/>
      <c r="Q167" s="27"/>
      <c r="R167" s="27"/>
    </row>
    <row r="168" spans="3:18">
      <c r="C168" s="27"/>
      <c r="D168" s="27"/>
      <c r="E168" s="27"/>
      <c r="F168" s="27"/>
      <c r="G168" s="27"/>
      <c r="H168" s="27"/>
      <c r="I168" s="27"/>
      <c r="J168" s="27"/>
      <c r="K168" s="27"/>
      <c r="L168" s="27"/>
      <c r="M168" s="27"/>
      <c r="N168" s="27"/>
      <c r="O168" s="27"/>
      <c r="P168" s="27"/>
      <c r="Q168" s="27"/>
      <c r="R168" s="27"/>
    </row>
    <row r="169" spans="3:18">
      <c r="C169" s="27"/>
      <c r="D169" s="27"/>
      <c r="E169" s="27"/>
      <c r="F169" s="27"/>
      <c r="G169" s="27"/>
      <c r="H169" s="27"/>
      <c r="I169" s="27"/>
      <c r="J169" s="27"/>
      <c r="K169" s="27"/>
      <c r="L169" s="27"/>
      <c r="M169" s="27"/>
      <c r="N169" s="27"/>
      <c r="O169" s="27"/>
      <c r="P169" s="27"/>
      <c r="Q169" s="27"/>
      <c r="R169" s="27"/>
    </row>
    <row r="170" spans="3:18">
      <c r="C170" s="27"/>
      <c r="D170" s="27"/>
      <c r="E170" s="27"/>
      <c r="F170" s="27"/>
      <c r="G170" s="27"/>
      <c r="H170" s="27"/>
      <c r="I170" s="27"/>
      <c r="J170" s="27"/>
      <c r="K170" s="27"/>
      <c r="L170" s="27"/>
      <c r="M170" s="27"/>
      <c r="N170" s="27"/>
      <c r="O170" s="27"/>
      <c r="P170" s="27"/>
      <c r="Q170" s="27"/>
      <c r="R170" s="27"/>
    </row>
    <row r="171" spans="3:18">
      <c r="C171" s="27"/>
      <c r="D171" s="27"/>
      <c r="E171" s="27"/>
      <c r="F171" s="27"/>
      <c r="G171" s="27"/>
      <c r="H171" s="27"/>
      <c r="I171" s="27"/>
      <c r="J171" s="27"/>
      <c r="K171" s="27"/>
      <c r="L171" s="27"/>
      <c r="M171" s="27"/>
      <c r="N171" s="27"/>
      <c r="O171" s="27"/>
      <c r="P171" s="27"/>
      <c r="Q171" s="27"/>
      <c r="R171" s="27"/>
    </row>
    <row r="172" spans="3:18">
      <c r="C172" s="27"/>
      <c r="D172" s="27"/>
      <c r="E172" s="27"/>
      <c r="F172" s="27"/>
      <c r="G172" s="27"/>
      <c r="H172" s="27"/>
      <c r="I172" s="27"/>
      <c r="J172" s="27"/>
      <c r="K172" s="27"/>
      <c r="L172" s="27"/>
      <c r="M172" s="27"/>
      <c r="N172" s="27"/>
      <c r="O172" s="27"/>
      <c r="P172" s="27"/>
      <c r="Q172" s="27"/>
      <c r="R172" s="27"/>
    </row>
    <row r="173" spans="3:18">
      <c r="C173" s="27"/>
      <c r="D173" s="27"/>
      <c r="E173" s="27"/>
      <c r="F173" s="27"/>
      <c r="G173" s="27"/>
      <c r="H173" s="27"/>
      <c r="I173" s="27"/>
      <c r="J173" s="27"/>
      <c r="K173" s="27"/>
      <c r="L173" s="27"/>
      <c r="M173" s="27"/>
      <c r="N173" s="27"/>
      <c r="O173" s="27"/>
      <c r="P173" s="27"/>
      <c r="Q173" s="27"/>
      <c r="R173" s="27"/>
    </row>
    <row r="174" spans="3:18">
      <c r="C174" s="27"/>
      <c r="D174" s="27"/>
      <c r="E174" s="27"/>
      <c r="F174" s="27"/>
      <c r="G174" s="27"/>
      <c r="H174" s="27"/>
      <c r="I174" s="27"/>
      <c r="J174" s="27"/>
      <c r="K174" s="27"/>
      <c r="L174" s="27"/>
      <c r="M174" s="27"/>
      <c r="N174" s="27"/>
      <c r="O174" s="27"/>
      <c r="P174" s="27"/>
      <c r="Q174" s="27"/>
      <c r="R174" s="27"/>
    </row>
    <row r="175" spans="3:18">
      <c r="C175" s="27"/>
      <c r="D175" s="27"/>
      <c r="E175" s="27"/>
      <c r="F175" s="27"/>
      <c r="G175" s="27"/>
      <c r="H175" s="27"/>
      <c r="I175" s="27"/>
      <c r="J175" s="27"/>
      <c r="K175" s="27"/>
      <c r="L175" s="27"/>
      <c r="M175" s="27"/>
      <c r="N175" s="27"/>
      <c r="O175" s="27"/>
      <c r="P175" s="27"/>
      <c r="Q175" s="27"/>
      <c r="R175" s="27"/>
    </row>
    <row r="176" spans="3:18">
      <c r="C176" s="27"/>
      <c r="D176" s="27"/>
      <c r="E176" s="27"/>
      <c r="F176" s="27"/>
      <c r="G176" s="27"/>
      <c r="H176" s="27"/>
      <c r="I176" s="27"/>
      <c r="J176" s="27"/>
      <c r="K176" s="27"/>
      <c r="L176" s="27"/>
      <c r="M176" s="27"/>
      <c r="N176" s="27"/>
      <c r="O176" s="27"/>
      <c r="P176" s="27"/>
      <c r="Q176" s="27"/>
      <c r="R176" s="27"/>
    </row>
    <row r="177" spans="3:18">
      <c r="C177" s="27"/>
      <c r="D177" s="27"/>
      <c r="E177" s="27"/>
      <c r="F177" s="27"/>
      <c r="G177" s="27"/>
      <c r="H177" s="27"/>
      <c r="I177" s="27"/>
      <c r="J177" s="27"/>
      <c r="K177" s="27"/>
      <c r="L177" s="27"/>
      <c r="M177" s="27"/>
      <c r="N177" s="27"/>
      <c r="O177" s="27"/>
      <c r="P177" s="27"/>
      <c r="Q177" s="27"/>
      <c r="R177" s="27"/>
    </row>
    <row r="178" spans="3:18">
      <c r="C178" s="27"/>
      <c r="D178" s="27"/>
      <c r="E178" s="27"/>
      <c r="F178" s="27"/>
      <c r="G178" s="27"/>
      <c r="H178" s="27"/>
      <c r="I178" s="27"/>
      <c r="J178" s="27"/>
      <c r="K178" s="27"/>
      <c r="L178" s="27"/>
      <c r="M178" s="27"/>
      <c r="N178" s="27"/>
      <c r="O178" s="27"/>
      <c r="P178" s="27"/>
      <c r="Q178" s="27"/>
      <c r="R178" s="27"/>
    </row>
    <row r="179" spans="3:18">
      <c r="C179" s="27"/>
      <c r="D179" s="27"/>
      <c r="E179" s="27"/>
      <c r="F179" s="27"/>
      <c r="G179" s="27"/>
      <c r="H179" s="27"/>
      <c r="I179" s="27"/>
      <c r="J179" s="27"/>
      <c r="K179" s="27"/>
      <c r="L179" s="27"/>
      <c r="M179" s="27"/>
      <c r="N179" s="27"/>
      <c r="O179" s="27"/>
      <c r="P179" s="27"/>
      <c r="Q179" s="27"/>
      <c r="R179" s="27"/>
    </row>
    <row r="180" spans="3:18">
      <c r="C180" s="27"/>
      <c r="D180" s="27"/>
      <c r="E180" s="27"/>
      <c r="F180" s="27"/>
      <c r="G180" s="27"/>
      <c r="H180" s="27"/>
      <c r="I180" s="27"/>
      <c r="J180" s="27"/>
      <c r="K180" s="27"/>
      <c r="L180" s="27"/>
      <c r="M180" s="27"/>
      <c r="N180" s="27"/>
      <c r="O180" s="27"/>
      <c r="P180" s="27"/>
      <c r="Q180" s="27"/>
      <c r="R180" s="27"/>
    </row>
    <row r="181" spans="3:18">
      <c r="C181" s="27"/>
      <c r="D181" s="27"/>
      <c r="E181" s="27"/>
      <c r="F181" s="27"/>
      <c r="G181" s="27"/>
      <c r="H181" s="27"/>
      <c r="I181" s="27"/>
      <c r="J181" s="27"/>
      <c r="K181" s="27"/>
      <c r="L181" s="27"/>
      <c r="M181" s="27"/>
      <c r="N181" s="27"/>
      <c r="O181" s="27"/>
      <c r="P181" s="27"/>
      <c r="Q181" s="27"/>
      <c r="R181" s="27"/>
    </row>
    <row r="182" spans="3:18">
      <c r="C182" s="27"/>
      <c r="D182" s="27"/>
      <c r="E182" s="27"/>
      <c r="F182" s="27"/>
      <c r="G182" s="27"/>
      <c r="H182" s="27"/>
      <c r="I182" s="27"/>
      <c r="J182" s="27"/>
      <c r="K182" s="27"/>
      <c r="L182" s="27"/>
      <c r="M182" s="27"/>
      <c r="N182" s="27"/>
      <c r="O182" s="27"/>
      <c r="P182" s="27"/>
      <c r="Q182" s="27"/>
      <c r="R182" s="27"/>
    </row>
    <row r="183" spans="3:18">
      <c r="C183" s="27"/>
      <c r="D183" s="27"/>
      <c r="E183" s="27"/>
      <c r="F183" s="27"/>
      <c r="G183" s="27"/>
      <c r="H183" s="27"/>
      <c r="I183" s="27"/>
      <c r="J183" s="27"/>
      <c r="K183" s="27"/>
      <c r="L183" s="27"/>
      <c r="M183" s="27"/>
      <c r="N183" s="27"/>
      <c r="O183" s="27"/>
      <c r="P183" s="27"/>
      <c r="Q183" s="27"/>
      <c r="R183" s="27"/>
    </row>
    <row r="184" spans="3:18">
      <c r="C184" s="27"/>
      <c r="D184" s="27"/>
      <c r="E184" s="27"/>
      <c r="F184" s="27"/>
      <c r="G184" s="27"/>
      <c r="H184" s="27"/>
      <c r="I184" s="27"/>
      <c r="J184" s="27"/>
      <c r="K184" s="27"/>
      <c r="L184" s="27"/>
      <c r="M184" s="27"/>
      <c r="N184" s="27"/>
      <c r="O184" s="27"/>
      <c r="P184" s="27"/>
      <c r="Q184" s="27"/>
      <c r="R184" s="27"/>
    </row>
    <row r="185" spans="3:18">
      <c r="C185" s="27"/>
      <c r="D185" s="27"/>
      <c r="E185" s="27"/>
      <c r="F185" s="27"/>
      <c r="G185" s="27"/>
      <c r="H185" s="27"/>
      <c r="I185" s="27"/>
      <c r="J185" s="27"/>
      <c r="K185" s="27"/>
      <c r="L185" s="27"/>
      <c r="M185" s="27"/>
      <c r="N185" s="27"/>
      <c r="O185" s="27"/>
      <c r="P185" s="27"/>
      <c r="Q185" s="27"/>
      <c r="R185" s="27"/>
    </row>
    <row r="186" spans="3:18">
      <c r="C186" s="27"/>
      <c r="D186" s="27"/>
      <c r="E186" s="27"/>
      <c r="F186" s="27"/>
      <c r="G186" s="27"/>
      <c r="H186" s="27"/>
      <c r="I186" s="27"/>
      <c r="J186" s="27"/>
      <c r="K186" s="27"/>
      <c r="L186" s="27"/>
      <c r="M186" s="27"/>
      <c r="N186" s="27"/>
      <c r="O186" s="27"/>
      <c r="P186" s="27"/>
      <c r="Q186" s="27"/>
      <c r="R186" s="27"/>
    </row>
    <row r="187" spans="3:18">
      <c r="C187" s="27"/>
      <c r="D187" s="27"/>
      <c r="E187" s="27"/>
      <c r="F187" s="27"/>
      <c r="G187" s="27"/>
      <c r="H187" s="27"/>
      <c r="I187" s="27"/>
      <c r="J187" s="27"/>
      <c r="K187" s="27"/>
      <c r="L187" s="27"/>
      <c r="M187" s="27"/>
      <c r="N187" s="27"/>
      <c r="O187" s="27"/>
      <c r="P187" s="27"/>
      <c r="Q187" s="27"/>
      <c r="R187" s="27"/>
    </row>
    <row r="188" spans="3:18">
      <c r="C188" s="27"/>
      <c r="D188" s="27"/>
      <c r="E188" s="27"/>
      <c r="F188" s="27"/>
      <c r="G188" s="27"/>
      <c r="H188" s="27"/>
      <c r="I188" s="27"/>
      <c r="J188" s="27"/>
      <c r="K188" s="27"/>
      <c r="L188" s="27"/>
      <c r="M188" s="27"/>
      <c r="N188" s="27"/>
      <c r="O188" s="27"/>
      <c r="P188" s="27"/>
      <c r="Q188" s="27"/>
      <c r="R188" s="27"/>
    </row>
    <row r="189" spans="3:18">
      <c r="C189" s="27"/>
      <c r="D189" s="27"/>
      <c r="E189" s="27"/>
      <c r="F189" s="27"/>
      <c r="G189" s="27"/>
      <c r="H189" s="27"/>
      <c r="I189" s="27"/>
      <c r="J189" s="27"/>
      <c r="K189" s="27"/>
      <c r="L189" s="27"/>
      <c r="M189" s="27"/>
      <c r="N189" s="27"/>
      <c r="O189" s="27"/>
      <c r="P189" s="27"/>
      <c r="Q189" s="27"/>
      <c r="R189" s="27"/>
    </row>
    <row r="190" spans="3:18">
      <c r="C190" s="27"/>
      <c r="D190" s="27"/>
      <c r="E190" s="27"/>
      <c r="F190" s="27"/>
      <c r="G190" s="27"/>
      <c r="H190" s="27"/>
      <c r="I190" s="27"/>
      <c r="J190" s="27"/>
      <c r="K190" s="27"/>
      <c r="L190" s="27"/>
      <c r="M190" s="27"/>
      <c r="N190" s="27"/>
      <c r="O190" s="27"/>
      <c r="P190" s="27"/>
      <c r="Q190" s="27"/>
      <c r="R190" s="27"/>
    </row>
    <row r="191" spans="3:18">
      <c r="C191" s="27"/>
      <c r="D191" s="27"/>
      <c r="E191" s="27"/>
      <c r="F191" s="27"/>
      <c r="G191" s="27"/>
      <c r="H191" s="27"/>
      <c r="I191" s="27"/>
      <c r="J191" s="27"/>
      <c r="K191" s="27"/>
      <c r="L191" s="27"/>
      <c r="M191" s="27"/>
      <c r="N191" s="27"/>
      <c r="O191" s="27"/>
      <c r="P191" s="27"/>
      <c r="Q191" s="27"/>
      <c r="R191" s="27"/>
    </row>
    <row r="192" spans="3:18">
      <c r="C192" s="27"/>
      <c r="D192" s="27"/>
      <c r="E192" s="27"/>
      <c r="F192" s="27"/>
      <c r="G192" s="27"/>
      <c r="H192" s="27"/>
      <c r="I192" s="27"/>
      <c r="J192" s="27"/>
      <c r="K192" s="27"/>
      <c r="L192" s="27"/>
      <c r="M192" s="27"/>
      <c r="N192" s="27"/>
      <c r="O192" s="27"/>
      <c r="P192" s="27"/>
      <c r="Q192" s="27"/>
      <c r="R192" s="27"/>
    </row>
    <row r="193" spans="3:18">
      <c r="C193" s="27"/>
      <c r="D193" s="27"/>
      <c r="E193" s="27"/>
      <c r="F193" s="27"/>
      <c r="G193" s="27"/>
      <c r="H193" s="27"/>
      <c r="I193" s="27"/>
      <c r="J193" s="27"/>
      <c r="K193" s="27"/>
      <c r="L193" s="27"/>
      <c r="M193" s="27"/>
      <c r="N193" s="27"/>
      <c r="O193" s="27"/>
      <c r="P193" s="27"/>
      <c r="Q193" s="27"/>
      <c r="R193" s="27"/>
    </row>
    <row r="194" spans="3:18">
      <c r="C194" s="27"/>
      <c r="D194" s="27"/>
      <c r="E194" s="27"/>
      <c r="F194" s="27"/>
      <c r="G194" s="27"/>
      <c r="H194" s="27"/>
      <c r="I194" s="27"/>
      <c r="J194" s="27"/>
      <c r="K194" s="27"/>
      <c r="L194" s="27"/>
      <c r="M194" s="27"/>
      <c r="N194" s="27"/>
      <c r="O194" s="27"/>
      <c r="P194" s="27"/>
      <c r="Q194" s="27"/>
      <c r="R194" s="27"/>
    </row>
    <row r="195" spans="3:18">
      <c r="C195" s="27"/>
      <c r="D195" s="27"/>
      <c r="E195" s="27"/>
      <c r="F195" s="27"/>
      <c r="G195" s="27"/>
      <c r="H195" s="27"/>
      <c r="I195" s="27"/>
      <c r="J195" s="27"/>
      <c r="K195" s="27"/>
      <c r="L195" s="27"/>
      <c r="M195" s="27"/>
      <c r="N195" s="27"/>
      <c r="O195" s="27"/>
      <c r="P195" s="27"/>
      <c r="Q195" s="27"/>
      <c r="R195" s="27"/>
    </row>
    <row r="196" spans="3:18">
      <c r="C196" s="27"/>
      <c r="D196" s="27"/>
      <c r="E196" s="27"/>
      <c r="F196" s="27"/>
      <c r="G196" s="27"/>
      <c r="H196" s="27"/>
      <c r="I196" s="27"/>
      <c r="J196" s="27"/>
      <c r="K196" s="27"/>
      <c r="L196" s="27"/>
      <c r="M196" s="27"/>
      <c r="N196" s="27"/>
      <c r="O196" s="27"/>
      <c r="P196" s="27"/>
      <c r="Q196" s="27"/>
      <c r="R196" s="27"/>
    </row>
    <row r="197" spans="3:18">
      <c r="C197" s="27"/>
      <c r="D197" s="27"/>
      <c r="E197" s="27"/>
      <c r="F197" s="27"/>
      <c r="G197" s="27"/>
      <c r="H197" s="27"/>
      <c r="I197" s="27"/>
      <c r="J197" s="27"/>
      <c r="K197" s="27"/>
      <c r="L197" s="27"/>
      <c r="M197" s="27"/>
      <c r="N197" s="27"/>
      <c r="O197" s="27"/>
      <c r="P197" s="27"/>
      <c r="Q197" s="27"/>
      <c r="R197" s="27"/>
    </row>
    <row r="198" spans="3:18">
      <c r="C198" s="27"/>
      <c r="D198" s="27"/>
      <c r="E198" s="27"/>
      <c r="F198" s="27"/>
      <c r="G198" s="27"/>
      <c r="H198" s="27"/>
      <c r="I198" s="27"/>
      <c r="J198" s="27"/>
      <c r="K198" s="27"/>
      <c r="L198" s="27"/>
      <c r="M198" s="27"/>
      <c r="N198" s="27"/>
      <c r="O198" s="27"/>
      <c r="P198" s="27"/>
      <c r="Q198" s="27"/>
      <c r="R198" s="27"/>
    </row>
    <row r="199" spans="3:18">
      <c r="C199" s="27"/>
      <c r="D199" s="27"/>
      <c r="E199" s="27"/>
      <c r="F199" s="27"/>
      <c r="G199" s="27"/>
      <c r="H199" s="27"/>
      <c r="I199" s="27"/>
      <c r="J199" s="27"/>
      <c r="K199" s="27"/>
      <c r="L199" s="27"/>
      <c r="M199" s="27"/>
      <c r="N199" s="27"/>
      <c r="O199" s="27"/>
      <c r="P199" s="27"/>
      <c r="Q199" s="27"/>
      <c r="R199" s="27"/>
    </row>
    <row r="200" spans="3:18">
      <c r="C200" s="27"/>
      <c r="D200" s="27"/>
      <c r="E200" s="27"/>
      <c r="F200" s="27"/>
      <c r="G200" s="27"/>
      <c r="H200" s="27"/>
      <c r="I200" s="27"/>
      <c r="J200" s="27"/>
      <c r="K200" s="27"/>
      <c r="L200" s="27"/>
      <c r="M200" s="27"/>
      <c r="N200" s="27"/>
      <c r="O200" s="27"/>
      <c r="P200" s="27"/>
      <c r="Q200" s="27"/>
      <c r="R200" s="27"/>
    </row>
    <row r="201" spans="3:18">
      <c r="C201" s="27"/>
      <c r="D201" s="27"/>
      <c r="E201" s="27"/>
      <c r="F201" s="27"/>
      <c r="G201" s="27"/>
      <c r="H201" s="27"/>
      <c r="I201" s="27"/>
      <c r="J201" s="27"/>
      <c r="K201" s="27"/>
      <c r="L201" s="27"/>
      <c r="M201" s="27"/>
      <c r="N201" s="27"/>
      <c r="O201" s="27"/>
      <c r="P201" s="27"/>
      <c r="Q201" s="27"/>
      <c r="R201" s="27"/>
    </row>
    <row r="202" spans="3:18">
      <c r="C202" s="27"/>
      <c r="D202" s="27"/>
      <c r="E202" s="27"/>
      <c r="F202" s="27"/>
      <c r="G202" s="27"/>
      <c r="H202" s="27"/>
      <c r="I202" s="27"/>
      <c r="J202" s="27"/>
      <c r="K202" s="27"/>
      <c r="L202" s="27"/>
      <c r="M202" s="27"/>
      <c r="N202" s="27"/>
      <c r="O202" s="27"/>
      <c r="P202" s="27"/>
      <c r="Q202" s="27"/>
      <c r="R202" s="27"/>
    </row>
    <row r="203" spans="3:18">
      <c r="C203" s="27"/>
      <c r="D203" s="27"/>
      <c r="E203" s="27"/>
      <c r="F203" s="27"/>
      <c r="G203" s="27"/>
      <c r="H203" s="27"/>
      <c r="I203" s="27"/>
      <c r="J203" s="27"/>
      <c r="K203" s="27"/>
      <c r="L203" s="27"/>
      <c r="M203" s="27"/>
      <c r="N203" s="27"/>
      <c r="O203" s="27"/>
      <c r="P203" s="27"/>
      <c r="Q203" s="27"/>
      <c r="R203" s="27"/>
    </row>
    <row r="204" spans="3:18">
      <c r="C204" s="27"/>
      <c r="D204" s="27"/>
      <c r="E204" s="27"/>
      <c r="F204" s="27"/>
      <c r="G204" s="27"/>
      <c r="H204" s="27"/>
      <c r="I204" s="27"/>
      <c r="J204" s="27"/>
      <c r="K204" s="27"/>
      <c r="L204" s="27"/>
      <c r="M204" s="27"/>
      <c r="N204" s="27"/>
      <c r="O204" s="27"/>
      <c r="P204" s="27"/>
      <c r="Q204" s="27"/>
      <c r="R204" s="27"/>
    </row>
    <row r="205" spans="3:18">
      <c r="C205" s="27"/>
      <c r="D205" s="27"/>
      <c r="E205" s="27"/>
      <c r="F205" s="27"/>
      <c r="G205" s="27"/>
      <c r="H205" s="27"/>
      <c r="I205" s="27"/>
      <c r="J205" s="27"/>
      <c r="K205" s="27"/>
      <c r="L205" s="27"/>
      <c r="M205" s="27"/>
      <c r="N205" s="27"/>
      <c r="O205" s="27"/>
      <c r="P205" s="27"/>
      <c r="Q205" s="27"/>
      <c r="R205" s="27"/>
    </row>
    <row r="206" spans="3:18">
      <c r="C206" s="27"/>
      <c r="D206" s="27"/>
      <c r="E206" s="27"/>
      <c r="F206" s="27"/>
      <c r="G206" s="27"/>
      <c r="H206" s="27"/>
      <c r="I206" s="27"/>
      <c r="J206" s="27"/>
      <c r="K206" s="27"/>
      <c r="L206" s="27"/>
      <c r="M206" s="27"/>
      <c r="N206" s="27"/>
      <c r="O206" s="27"/>
      <c r="P206" s="27"/>
      <c r="Q206" s="27"/>
      <c r="R206" s="27"/>
    </row>
    <row r="207" spans="3:18">
      <c r="C207" s="27"/>
      <c r="D207" s="27"/>
      <c r="E207" s="27"/>
      <c r="F207" s="27"/>
      <c r="G207" s="27"/>
      <c r="H207" s="27"/>
      <c r="I207" s="27"/>
      <c r="J207" s="27"/>
      <c r="K207" s="27"/>
      <c r="L207" s="27"/>
      <c r="M207" s="27"/>
      <c r="N207" s="27"/>
      <c r="O207" s="27"/>
      <c r="P207" s="27"/>
      <c r="Q207" s="27"/>
      <c r="R207" s="27"/>
    </row>
    <row r="208" spans="3:18">
      <c r="C208" s="27"/>
      <c r="D208" s="27"/>
      <c r="E208" s="27"/>
      <c r="F208" s="27"/>
      <c r="G208" s="27"/>
      <c r="H208" s="27"/>
      <c r="I208" s="27"/>
      <c r="J208" s="27"/>
      <c r="K208" s="27"/>
      <c r="L208" s="27"/>
      <c r="M208" s="27"/>
      <c r="N208" s="27"/>
      <c r="O208" s="27"/>
      <c r="P208" s="27"/>
      <c r="Q208" s="27"/>
      <c r="R208" s="27"/>
    </row>
    <row r="209" spans="3:18">
      <c r="C209" s="27"/>
      <c r="D209" s="27"/>
      <c r="E209" s="27"/>
      <c r="F209" s="27"/>
      <c r="G209" s="27"/>
      <c r="H209" s="27"/>
      <c r="I209" s="27"/>
      <c r="J209" s="27"/>
      <c r="K209" s="27"/>
      <c r="L209" s="27"/>
      <c r="M209" s="27"/>
      <c r="N209" s="27"/>
      <c r="O209" s="27"/>
      <c r="P209" s="27"/>
      <c r="Q209" s="27"/>
      <c r="R209" s="27"/>
    </row>
    <row r="210" spans="3:18">
      <c r="C210" s="27"/>
      <c r="D210" s="27"/>
      <c r="E210" s="27"/>
      <c r="F210" s="27"/>
      <c r="G210" s="27"/>
      <c r="H210" s="27"/>
      <c r="I210" s="27"/>
      <c r="J210" s="27"/>
      <c r="K210" s="27"/>
      <c r="L210" s="27"/>
      <c r="M210" s="27"/>
      <c r="N210" s="27"/>
      <c r="O210" s="27"/>
      <c r="P210" s="27"/>
      <c r="Q210" s="27"/>
      <c r="R210" s="27"/>
    </row>
    <row r="211" spans="3:18">
      <c r="C211" s="27"/>
      <c r="D211" s="27"/>
      <c r="E211" s="27"/>
      <c r="F211" s="27"/>
      <c r="G211" s="27"/>
      <c r="H211" s="27"/>
      <c r="I211" s="27"/>
      <c r="J211" s="27"/>
      <c r="K211" s="27"/>
      <c r="L211" s="27"/>
      <c r="M211" s="27"/>
      <c r="N211" s="27"/>
      <c r="O211" s="27"/>
      <c r="P211" s="27"/>
      <c r="Q211" s="27"/>
      <c r="R211" s="27"/>
    </row>
    <row r="212" spans="3:18">
      <c r="C212" s="27"/>
      <c r="D212" s="27"/>
      <c r="E212" s="27"/>
      <c r="F212" s="27"/>
      <c r="G212" s="27"/>
      <c r="H212" s="27"/>
      <c r="I212" s="27"/>
      <c r="J212" s="27"/>
      <c r="K212" s="27"/>
      <c r="L212" s="27"/>
      <c r="M212" s="27"/>
      <c r="N212" s="27"/>
      <c r="O212" s="27"/>
      <c r="P212" s="27"/>
      <c r="Q212" s="27"/>
      <c r="R212" s="27"/>
    </row>
    <row r="213" spans="3:18">
      <c r="C213" s="27"/>
      <c r="D213" s="27"/>
      <c r="E213" s="27"/>
      <c r="F213" s="27"/>
      <c r="G213" s="27"/>
      <c r="H213" s="27"/>
      <c r="I213" s="27"/>
      <c r="J213" s="27"/>
      <c r="K213" s="27"/>
      <c r="L213" s="27"/>
      <c r="M213" s="27"/>
      <c r="N213" s="27"/>
      <c r="O213" s="27"/>
      <c r="P213" s="27"/>
      <c r="Q213" s="27"/>
      <c r="R213" s="27"/>
    </row>
    <row r="214" spans="3:18">
      <c r="C214" s="27"/>
      <c r="D214" s="27"/>
      <c r="E214" s="27"/>
      <c r="F214" s="27"/>
      <c r="G214" s="27"/>
      <c r="H214" s="27"/>
      <c r="I214" s="27"/>
      <c r="J214" s="27"/>
      <c r="K214" s="27"/>
      <c r="L214" s="27"/>
      <c r="M214" s="27"/>
      <c r="N214" s="27"/>
      <c r="O214" s="27"/>
      <c r="P214" s="27"/>
      <c r="Q214" s="27"/>
      <c r="R214" s="27"/>
    </row>
    <row r="215" spans="3:18">
      <c r="C215" s="27"/>
      <c r="D215" s="27"/>
      <c r="E215" s="27"/>
      <c r="F215" s="27"/>
      <c r="G215" s="27"/>
      <c r="H215" s="27"/>
      <c r="I215" s="27"/>
      <c r="J215" s="27"/>
      <c r="K215" s="27"/>
      <c r="L215" s="27"/>
      <c r="M215" s="27"/>
      <c r="N215" s="27"/>
      <c r="O215" s="27"/>
      <c r="P215" s="27"/>
      <c r="Q215" s="27"/>
      <c r="R215" s="27"/>
    </row>
    <row r="216" spans="3:18">
      <c r="C216" s="27"/>
      <c r="D216" s="27"/>
      <c r="E216" s="27"/>
      <c r="F216" s="27"/>
      <c r="G216" s="27"/>
      <c r="H216" s="27"/>
      <c r="I216" s="27"/>
      <c r="J216" s="27"/>
      <c r="K216" s="27"/>
      <c r="L216" s="27"/>
      <c r="M216" s="27"/>
      <c r="N216" s="27"/>
      <c r="O216" s="27"/>
      <c r="P216" s="27"/>
      <c r="Q216" s="27"/>
      <c r="R216" s="27"/>
    </row>
    <row r="217" spans="3:18">
      <c r="C217" s="27"/>
      <c r="D217" s="27"/>
      <c r="E217" s="27"/>
      <c r="F217" s="27"/>
      <c r="G217" s="27"/>
      <c r="H217" s="27"/>
      <c r="I217" s="27"/>
      <c r="J217" s="27"/>
      <c r="K217" s="27"/>
      <c r="L217" s="27"/>
      <c r="M217" s="27"/>
      <c r="N217" s="27"/>
      <c r="O217" s="27"/>
      <c r="P217" s="27"/>
      <c r="Q217" s="27"/>
      <c r="R217" s="27"/>
    </row>
    <row r="218" spans="3:18">
      <c r="C218" s="27"/>
      <c r="D218" s="27"/>
      <c r="E218" s="27"/>
      <c r="F218" s="27"/>
      <c r="G218" s="27"/>
      <c r="H218" s="27"/>
      <c r="I218" s="27"/>
      <c r="J218" s="27"/>
      <c r="K218" s="27"/>
      <c r="L218" s="27"/>
      <c r="M218" s="27"/>
      <c r="N218" s="27"/>
      <c r="O218" s="27"/>
      <c r="P218" s="27"/>
      <c r="Q218" s="27"/>
      <c r="R218" s="27"/>
    </row>
    <row r="219" spans="3:18">
      <c r="C219" s="27"/>
      <c r="D219" s="27"/>
      <c r="E219" s="27"/>
      <c r="F219" s="27"/>
      <c r="G219" s="27"/>
      <c r="H219" s="27"/>
      <c r="I219" s="27"/>
      <c r="J219" s="27"/>
      <c r="K219" s="27"/>
      <c r="L219" s="27"/>
      <c r="M219" s="27"/>
      <c r="N219" s="27"/>
      <c r="O219" s="27"/>
      <c r="P219" s="27"/>
      <c r="Q219" s="27"/>
      <c r="R219" s="27"/>
    </row>
    <row r="220" spans="3:18">
      <c r="C220" s="27"/>
      <c r="D220" s="27"/>
      <c r="E220" s="27"/>
      <c r="F220" s="27"/>
      <c r="G220" s="27"/>
      <c r="H220" s="27"/>
      <c r="I220" s="27"/>
      <c r="J220" s="27"/>
      <c r="K220" s="27"/>
      <c r="L220" s="27"/>
      <c r="M220" s="27"/>
      <c r="N220" s="27"/>
      <c r="O220" s="27"/>
      <c r="P220" s="27"/>
      <c r="Q220" s="27"/>
      <c r="R220" s="27"/>
    </row>
    <row r="221" spans="3:18">
      <c r="C221" s="27"/>
      <c r="D221" s="27"/>
      <c r="E221" s="27"/>
      <c r="F221" s="27"/>
      <c r="G221" s="27"/>
      <c r="H221" s="27"/>
      <c r="I221" s="27"/>
      <c r="J221" s="27"/>
      <c r="K221" s="27"/>
      <c r="L221" s="27"/>
      <c r="M221" s="27"/>
      <c r="N221" s="27"/>
      <c r="O221" s="27"/>
      <c r="P221" s="27"/>
      <c r="Q221" s="27"/>
      <c r="R221" s="27"/>
    </row>
    <row r="222" spans="3:18">
      <c r="C222" s="27"/>
      <c r="D222" s="27"/>
      <c r="E222" s="27"/>
      <c r="F222" s="27"/>
      <c r="G222" s="27"/>
      <c r="H222" s="27"/>
      <c r="I222" s="27"/>
      <c r="J222" s="27"/>
      <c r="K222" s="27"/>
      <c r="L222" s="27"/>
      <c r="M222" s="27"/>
      <c r="N222" s="27"/>
      <c r="O222" s="27"/>
      <c r="P222" s="27"/>
      <c r="Q222" s="27"/>
      <c r="R222" s="27"/>
    </row>
    <row r="223" spans="3:18">
      <c r="C223" s="27"/>
      <c r="D223" s="27"/>
      <c r="E223" s="27"/>
      <c r="F223" s="27"/>
      <c r="G223" s="27"/>
      <c r="H223" s="27"/>
      <c r="I223" s="27"/>
      <c r="J223" s="27"/>
      <c r="K223" s="27"/>
      <c r="L223" s="27"/>
      <c r="M223" s="27"/>
      <c r="N223" s="27"/>
      <c r="O223" s="27"/>
      <c r="P223" s="27"/>
      <c r="Q223" s="27"/>
      <c r="R223" s="27"/>
    </row>
    <row r="224" spans="3:18">
      <c r="C224" s="27"/>
      <c r="D224" s="27"/>
      <c r="E224" s="27"/>
      <c r="F224" s="27"/>
      <c r="G224" s="27"/>
      <c r="H224" s="27"/>
      <c r="I224" s="27"/>
      <c r="J224" s="27"/>
      <c r="K224" s="27"/>
      <c r="L224" s="27"/>
      <c r="M224" s="27"/>
      <c r="N224" s="27"/>
      <c r="O224" s="27"/>
      <c r="P224" s="27"/>
      <c r="Q224" s="27"/>
      <c r="R224" s="27"/>
    </row>
    <row r="225" spans="3:18">
      <c r="C225" s="27"/>
      <c r="D225" s="27"/>
      <c r="E225" s="27"/>
      <c r="F225" s="27"/>
      <c r="G225" s="27"/>
      <c r="H225" s="27"/>
      <c r="I225" s="27"/>
      <c r="J225" s="27"/>
      <c r="K225" s="27"/>
      <c r="L225" s="27"/>
      <c r="M225" s="27"/>
      <c r="N225" s="27"/>
      <c r="O225" s="27"/>
      <c r="P225" s="27"/>
      <c r="Q225" s="27"/>
      <c r="R225" s="27"/>
    </row>
    <row r="226" spans="3:18">
      <c r="C226" s="27"/>
      <c r="D226" s="27"/>
      <c r="E226" s="27"/>
      <c r="F226" s="27"/>
      <c r="G226" s="27"/>
      <c r="H226" s="27"/>
      <c r="I226" s="27"/>
      <c r="J226" s="27"/>
      <c r="K226" s="27"/>
      <c r="L226" s="27"/>
      <c r="M226" s="27"/>
      <c r="N226" s="27"/>
      <c r="O226" s="27"/>
      <c r="P226" s="27"/>
      <c r="Q226" s="27"/>
      <c r="R226" s="27"/>
    </row>
    <row r="227" spans="3:18">
      <c r="C227" s="27"/>
      <c r="D227" s="27"/>
      <c r="E227" s="27"/>
      <c r="F227" s="27"/>
      <c r="G227" s="27"/>
      <c r="H227" s="27"/>
      <c r="I227" s="27"/>
      <c r="J227" s="27"/>
      <c r="K227" s="27"/>
      <c r="L227" s="27"/>
      <c r="M227" s="27"/>
      <c r="N227" s="27"/>
      <c r="O227" s="27"/>
      <c r="P227" s="27"/>
      <c r="Q227" s="27"/>
      <c r="R227" s="27"/>
    </row>
    <row r="228" spans="3:18">
      <c r="C228" s="27"/>
      <c r="D228" s="27"/>
      <c r="E228" s="27"/>
      <c r="F228" s="27"/>
      <c r="G228" s="27"/>
      <c r="H228" s="27"/>
      <c r="I228" s="27"/>
      <c r="J228" s="27"/>
      <c r="K228" s="27"/>
      <c r="L228" s="27"/>
      <c r="M228" s="27"/>
      <c r="N228" s="27"/>
      <c r="O228" s="27"/>
      <c r="P228" s="27"/>
      <c r="Q228" s="27"/>
      <c r="R228" s="27"/>
    </row>
    <row r="229" spans="3:18">
      <c r="C229" s="27"/>
      <c r="D229" s="27"/>
      <c r="E229" s="27"/>
      <c r="F229" s="27"/>
      <c r="G229" s="27"/>
      <c r="H229" s="27"/>
      <c r="I229" s="27"/>
      <c r="J229" s="27"/>
      <c r="K229" s="27"/>
      <c r="L229" s="27"/>
      <c r="M229" s="27"/>
      <c r="N229" s="27"/>
      <c r="O229" s="27"/>
      <c r="P229" s="27"/>
      <c r="Q229" s="27"/>
      <c r="R229" s="27"/>
    </row>
    <row r="230" spans="3:18">
      <c r="C230" s="27"/>
      <c r="D230" s="27"/>
      <c r="E230" s="27"/>
      <c r="F230" s="27"/>
      <c r="G230" s="27"/>
      <c r="H230" s="27"/>
      <c r="I230" s="27"/>
      <c r="J230" s="27"/>
      <c r="K230" s="27"/>
      <c r="L230" s="27"/>
      <c r="M230" s="27"/>
      <c r="N230" s="27"/>
      <c r="O230" s="27"/>
      <c r="P230" s="27"/>
      <c r="Q230" s="27"/>
      <c r="R230" s="27"/>
    </row>
    <row r="231" spans="3:18">
      <c r="C231" s="27"/>
      <c r="D231" s="27"/>
      <c r="E231" s="27"/>
      <c r="F231" s="27"/>
      <c r="G231" s="27"/>
      <c r="H231" s="27"/>
      <c r="I231" s="27"/>
      <c r="J231" s="27"/>
      <c r="K231" s="27"/>
      <c r="L231" s="27"/>
      <c r="M231" s="27"/>
      <c r="N231" s="27"/>
      <c r="O231" s="27"/>
      <c r="P231" s="27"/>
      <c r="Q231" s="27"/>
      <c r="R231" s="27"/>
    </row>
    <row r="232" spans="3:18">
      <c r="C232" s="27"/>
      <c r="D232" s="27"/>
      <c r="E232" s="27"/>
      <c r="F232" s="27"/>
      <c r="G232" s="27"/>
      <c r="H232" s="27"/>
      <c r="I232" s="27"/>
      <c r="J232" s="27"/>
      <c r="K232" s="27"/>
      <c r="L232" s="27"/>
      <c r="M232" s="27"/>
      <c r="N232" s="27"/>
      <c r="O232" s="27"/>
      <c r="P232" s="27"/>
      <c r="Q232" s="27"/>
      <c r="R232" s="27"/>
    </row>
    <row r="233" spans="3:18">
      <c r="C233" s="27"/>
      <c r="D233" s="27"/>
      <c r="E233" s="27"/>
      <c r="F233" s="27"/>
      <c r="G233" s="27"/>
      <c r="H233" s="27"/>
      <c r="I233" s="27"/>
      <c r="J233" s="27"/>
      <c r="K233" s="27"/>
      <c r="L233" s="27"/>
      <c r="M233" s="27"/>
      <c r="N233" s="27"/>
      <c r="O233" s="27"/>
      <c r="P233" s="27"/>
      <c r="Q233" s="27"/>
      <c r="R233" s="27"/>
    </row>
    <row r="234" spans="3:18">
      <c r="C234" s="27"/>
      <c r="D234" s="27"/>
      <c r="E234" s="27"/>
      <c r="F234" s="27"/>
      <c r="G234" s="27"/>
      <c r="H234" s="27"/>
      <c r="I234" s="27"/>
      <c r="J234" s="27"/>
      <c r="K234" s="27"/>
      <c r="L234" s="27"/>
      <c r="M234" s="27"/>
      <c r="N234" s="27"/>
      <c r="O234" s="27"/>
      <c r="P234" s="27"/>
      <c r="Q234" s="27"/>
      <c r="R234" s="27"/>
    </row>
    <row r="235" spans="3:18">
      <c r="C235" s="27"/>
      <c r="D235" s="27"/>
      <c r="E235" s="27"/>
      <c r="F235" s="27"/>
      <c r="G235" s="27"/>
      <c r="H235" s="27"/>
      <c r="I235" s="27"/>
      <c r="J235" s="27"/>
      <c r="K235" s="27"/>
      <c r="L235" s="27"/>
      <c r="M235" s="27"/>
      <c r="N235" s="27"/>
      <c r="O235" s="27"/>
      <c r="P235" s="27"/>
      <c r="Q235" s="27"/>
      <c r="R235" s="27"/>
    </row>
    <row r="236" spans="3:18">
      <c r="C236" s="27"/>
      <c r="D236" s="27"/>
      <c r="E236" s="27"/>
      <c r="F236" s="27"/>
      <c r="G236" s="27"/>
      <c r="H236" s="27"/>
      <c r="I236" s="27"/>
      <c r="J236" s="27"/>
      <c r="K236" s="27"/>
      <c r="L236" s="27"/>
      <c r="M236" s="27"/>
      <c r="N236" s="27"/>
      <c r="O236" s="27"/>
      <c r="P236" s="27"/>
      <c r="Q236" s="27"/>
      <c r="R236" s="27"/>
    </row>
    <row r="237" spans="3:18">
      <c r="C237" s="27"/>
      <c r="D237" s="27"/>
      <c r="E237" s="27"/>
      <c r="F237" s="27"/>
      <c r="G237" s="27"/>
      <c r="H237" s="27"/>
      <c r="I237" s="27"/>
      <c r="J237" s="27"/>
      <c r="K237" s="27"/>
      <c r="L237" s="27"/>
      <c r="M237" s="27"/>
      <c r="N237" s="27"/>
      <c r="O237" s="27"/>
      <c r="P237" s="27"/>
      <c r="Q237" s="27"/>
      <c r="R237" s="27"/>
    </row>
    <row r="238" spans="3:18">
      <c r="C238" s="27"/>
      <c r="D238" s="27"/>
      <c r="E238" s="27"/>
      <c r="F238" s="27"/>
      <c r="G238" s="27"/>
      <c r="H238" s="27"/>
      <c r="I238" s="27"/>
      <c r="J238" s="27"/>
      <c r="K238" s="27"/>
      <c r="L238" s="27"/>
      <c r="M238" s="27"/>
      <c r="N238" s="27"/>
      <c r="O238" s="27"/>
      <c r="P238" s="27"/>
      <c r="Q238" s="27"/>
      <c r="R238" s="27"/>
    </row>
    <row r="239" spans="3:18">
      <c r="C239" s="27"/>
      <c r="D239" s="27"/>
      <c r="E239" s="27"/>
      <c r="F239" s="27"/>
      <c r="G239" s="27"/>
      <c r="H239" s="27"/>
      <c r="I239" s="27"/>
      <c r="J239" s="27"/>
      <c r="K239" s="27"/>
      <c r="L239" s="27"/>
      <c r="M239" s="27"/>
      <c r="N239" s="27"/>
      <c r="O239" s="27"/>
      <c r="P239" s="27"/>
      <c r="Q239" s="27"/>
      <c r="R239" s="27"/>
    </row>
    <row r="240" spans="3:18">
      <c r="C240" s="27"/>
      <c r="D240" s="27"/>
      <c r="E240" s="27"/>
      <c r="F240" s="27"/>
      <c r="G240" s="27"/>
      <c r="H240" s="27"/>
      <c r="I240" s="27"/>
      <c r="J240" s="27"/>
      <c r="K240" s="27"/>
      <c r="L240" s="27"/>
      <c r="M240" s="27"/>
      <c r="N240" s="27"/>
      <c r="O240" s="27"/>
      <c r="P240" s="27"/>
      <c r="Q240" s="27"/>
      <c r="R240" s="27"/>
    </row>
    <row r="241" spans="3:18">
      <c r="C241" s="27"/>
      <c r="D241" s="27"/>
      <c r="E241" s="27"/>
      <c r="F241" s="27"/>
      <c r="G241" s="27"/>
      <c r="H241" s="27"/>
      <c r="I241" s="27"/>
      <c r="J241" s="27"/>
      <c r="K241" s="27"/>
      <c r="L241" s="27"/>
      <c r="M241" s="27"/>
      <c r="N241" s="27"/>
      <c r="O241" s="27"/>
      <c r="P241" s="27"/>
      <c r="Q241" s="27"/>
      <c r="R241" s="27"/>
    </row>
    <row r="242" spans="3:18">
      <c r="C242" s="27"/>
      <c r="D242" s="27"/>
      <c r="E242" s="27"/>
      <c r="F242" s="27"/>
      <c r="G242" s="27"/>
      <c r="H242" s="27"/>
      <c r="I242" s="27"/>
      <c r="J242" s="27"/>
      <c r="K242" s="27"/>
      <c r="L242" s="27"/>
      <c r="M242" s="27"/>
      <c r="N242" s="27"/>
      <c r="O242" s="27"/>
      <c r="P242" s="27"/>
      <c r="Q242" s="27"/>
      <c r="R242" s="27"/>
    </row>
    <row r="243" spans="3:18">
      <c r="C243" s="27"/>
      <c r="D243" s="27"/>
      <c r="E243" s="27"/>
      <c r="F243" s="27"/>
      <c r="G243" s="27"/>
      <c r="H243" s="27"/>
      <c r="I243" s="27"/>
      <c r="J243" s="27"/>
      <c r="K243" s="27"/>
      <c r="L243" s="27"/>
      <c r="M243" s="27"/>
      <c r="N243" s="27"/>
      <c r="O243" s="27"/>
      <c r="P243" s="27"/>
      <c r="Q243" s="27"/>
      <c r="R243" s="27"/>
    </row>
    <row r="244" spans="3:18">
      <c r="C244" s="27"/>
      <c r="D244" s="27"/>
      <c r="E244" s="27"/>
      <c r="F244" s="27"/>
      <c r="G244" s="27"/>
      <c r="H244" s="27"/>
      <c r="I244" s="27"/>
      <c r="J244" s="27"/>
      <c r="K244" s="27"/>
      <c r="L244" s="27"/>
      <c r="M244" s="27"/>
      <c r="N244" s="27"/>
      <c r="O244" s="27"/>
      <c r="P244" s="27"/>
      <c r="Q244" s="27"/>
      <c r="R244" s="27"/>
    </row>
    <row r="245" spans="3:18">
      <c r="C245" s="27"/>
      <c r="D245" s="27"/>
      <c r="E245" s="27"/>
      <c r="F245" s="27"/>
      <c r="G245" s="27"/>
      <c r="H245" s="27"/>
      <c r="I245" s="27"/>
      <c r="J245" s="27"/>
      <c r="K245" s="27"/>
      <c r="L245" s="27"/>
      <c r="M245" s="27"/>
      <c r="N245" s="27"/>
      <c r="O245" s="27"/>
      <c r="P245" s="27"/>
      <c r="Q245" s="27"/>
      <c r="R245" s="27"/>
    </row>
    <row r="246" spans="3:18">
      <c r="C246" s="27"/>
      <c r="D246" s="27"/>
      <c r="E246" s="27"/>
      <c r="F246" s="27"/>
      <c r="G246" s="27"/>
      <c r="H246" s="27"/>
      <c r="I246" s="27"/>
      <c r="J246" s="27"/>
      <c r="K246" s="27"/>
      <c r="L246" s="27"/>
      <c r="M246" s="27"/>
      <c r="N246" s="27"/>
      <c r="O246" s="27"/>
      <c r="P246" s="27"/>
      <c r="Q246" s="27"/>
      <c r="R246" s="27"/>
    </row>
    <row r="247" spans="3:18">
      <c r="C247" s="27"/>
      <c r="D247" s="27"/>
      <c r="E247" s="27"/>
      <c r="F247" s="27"/>
      <c r="G247" s="27"/>
      <c r="H247" s="27"/>
      <c r="I247" s="27"/>
      <c r="J247" s="27"/>
      <c r="K247" s="27"/>
      <c r="L247" s="27"/>
      <c r="M247" s="27"/>
      <c r="N247" s="27"/>
      <c r="O247" s="27"/>
      <c r="P247" s="27"/>
      <c r="Q247" s="27"/>
      <c r="R247" s="27"/>
    </row>
    <row r="248" spans="3:18">
      <c r="C248" s="27"/>
      <c r="D248" s="27"/>
      <c r="E248" s="27"/>
      <c r="F248" s="27"/>
      <c r="G248" s="27"/>
      <c r="H248" s="27"/>
      <c r="I248" s="27"/>
      <c r="J248" s="27"/>
      <c r="K248" s="27"/>
      <c r="L248" s="27"/>
      <c r="M248" s="27"/>
      <c r="N248" s="27"/>
      <c r="O248" s="27"/>
      <c r="P248" s="27"/>
      <c r="Q248" s="27"/>
      <c r="R248" s="27"/>
    </row>
    <row r="249" spans="3:18">
      <c r="C249" s="27"/>
      <c r="D249" s="27"/>
      <c r="E249" s="27"/>
      <c r="F249" s="27"/>
      <c r="G249" s="27"/>
      <c r="H249" s="27"/>
      <c r="I249" s="27"/>
      <c r="J249" s="27"/>
      <c r="K249" s="27"/>
      <c r="L249" s="27"/>
      <c r="M249" s="27"/>
      <c r="N249" s="27"/>
      <c r="O249" s="27"/>
      <c r="P249" s="27"/>
      <c r="Q249" s="27"/>
      <c r="R249" s="27"/>
    </row>
    <row r="250" spans="3:18">
      <c r="C250" s="27"/>
      <c r="D250" s="27"/>
      <c r="E250" s="27"/>
      <c r="F250" s="27"/>
      <c r="G250" s="27"/>
      <c r="H250" s="27"/>
      <c r="I250" s="27"/>
      <c r="J250" s="27"/>
      <c r="K250" s="27"/>
      <c r="L250" s="27"/>
      <c r="M250" s="27"/>
      <c r="N250" s="27"/>
      <c r="O250" s="27"/>
      <c r="P250" s="27"/>
      <c r="Q250" s="27"/>
      <c r="R250" s="27"/>
    </row>
    <row r="251" spans="3:18">
      <c r="C251" s="27"/>
      <c r="D251" s="27"/>
      <c r="E251" s="27"/>
      <c r="F251" s="27"/>
      <c r="G251" s="27"/>
      <c r="H251" s="27"/>
      <c r="I251" s="27"/>
      <c r="J251" s="27"/>
      <c r="K251" s="27"/>
      <c r="L251" s="27"/>
      <c r="M251" s="27"/>
      <c r="N251" s="27"/>
      <c r="O251" s="27"/>
      <c r="P251" s="27"/>
      <c r="Q251" s="27"/>
      <c r="R251" s="27"/>
    </row>
    <row r="252" spans="3:18">
      <c r="C252" s="27"/>
      <c r="D252" s="27"/>
      <c r="E252" s="27"/>
      <c r="F252" s="27"/>
      <c r="G252" s="27"/>
      <c r="H252" s="27"/>
      <c r="I252" s="27"/>
      <c r="J252" s="27"/>
      <c r="K252" s="27"/>
      <c r="L252" s="27"/>
      <c r="M252" s="27"/>
      <c r="N252" s="27"/>
      <c r="O252" s="27"/>
      <c r="P252" s="27"/>
      <c r="Q252" s="27"/>
      <c r="R252" s="27"/>
    </row>
    <row r="253" spans="3:18">
      <c r="C253" s="27"/>
      <c r="D253" s="27"/>
      <c r="E253" s="27"/>
      <c r="F253" s="27"/>
      <c r="G253" s="27"/>
      <c r="H253" s="27"/>
      <c r="I253" s="27"/>
      <c r="J253" s="27"/>
      <c r="K253" s="27"/>
      <c r="L253" s="27"/>
      <c r="M253" s="27"/>
      <c r="N253" s="27"/>
      <c r="O253" s="27"/>
      <c r="P253" s="27"/>
      <c r="Q253" s="27"/>
      <c r="R253" s="27"/>
    </row>
    <row r="254" spans="3:18">
      <c r="C254" s="27"/>
      <c r="D254" s="27"/>
      <c r="E254" s="27"/>
      <c r="F254" s="27"/>
      <c r="G254" s="27"/>
      <c r="H254" s="27"/>
      <c r="I254" s="27"/>
      <c r="J254" s="27"/>
      <c r="K254" s="27"/>
      <c r="L254" s="27"/>
      <c r="M254" s="27"/>
      <c r="N254" s="27"/>
      <c r="O254" s="27"/>
      <c r="P254" s="27"/>
      <c r="Q254" s="27"/>
      <c r="R254" s="27"/>
    </row>
    <row r="255" spans="3:18">
      <c r="C255" s="27"/>
      <c r="D255" s="27"/>
      <c r="E255" s="27"/>
      <c r="F255" s="27"/>
      <c r="G255" s="27"/>
      <c r="H255" s="27"/>
      <c r="I255" s="27"/>
      <c r="J255" s="27"/>
      <c r="K255" s="27"/>
      <c r="L255" s="27"/>
      <c r="M255" s="27"/>
      <c r="N255" s="27"/>
      <c r="O255" s="27"/>
      <c r="P255" s="27"/>
      <c r="Q255" s="27"/>
      <c r="R255" s="27"/>
    </row>
    <row r="256" spans="3:18">
      <c r="C256" s="27"/>
      <c r="D256" s="27"/>
      <c r="E256" s="27"/>
      <c r="F256" s="27"/>
      <c r="G256" s="27"/>
      <c r="H256" s="27"/>
      <c r="I256" s="27"/>
      <c r="J256" s="27"/>
      <c r="K256" s="27"/>
      <c r="L256" s="27"/>
      <c r="M256" s="27"/>
      <c r="N256" s="27"/>
      <c r="O256" s="27"/>
      <c r="P256" s="27"/>
      <c r="Q256" s="27"/>
      <c r="R256" s="27"/>
    </row>
    <row r="257" spans="3:18">
      <c r="C257" s="27"/>
      <c r="D257" s="27"/>
      <c r="E257" s="27"/>
      <c r="F257" s="27"/>
      <c r="G257" s="27"/>
      <c r="H257" s="27"/>
      <c r="I257" s="27"/>
      <c r="J257" s="27"/>
      <c r="K257" s="27"/>
      <c r="L257" s="27"/>
      <c r="M257" s="27"/>
      <c r="N257" s="27"/>
      <c r="O257" s="27"/>
      <c r="P257" s="27"/>
      <c r="Q257" s="27"/>
      <c r="R257" s="27"/>
    </row>
    <row r="258" spans="3:18">
      <c r="C258" s="27"/>
      <c r="D258" s="27"/>
      <c r="E258" s="27"/>
      <c r="F258" s="27"/>
      <c r="G258" s="27"/>
      <c r="H258" s="27"/>
      <c r="I258" s="27"/>
      <c r="J258" s="27"/>
      <c r="K258" s="27"/>
      <c r="L258" s="27"/>
      <c r="M258" s="27"/>
      <c r="N258" s="27"/>
      <c r="O258" s="27"/>
      <c r="P258" s="27"/>
      <c r="Q258" s="27"/>
      <c r="R258" s="27"/>
    </row>
    <row r="259" spans="3:18">
      <c r="C259" s="27"/>
      <c r="D259" s="27"/>
      <c r="E259" s="27"/>
      <c r="F259" s="27"/>
      <c r="G259" s="27"/>
      <c r="H259" s="27"/>
      <c r="I259" s="27"/>
      <c r="J259" s="27"/>
      <c r="K259" s="27"/>
      <c r="L259" s="27"/>
      <c r="M259" s="27"/>
      <c r="N259" s="27"/>
      <c r="O259" s="27"/>
      <c r="P259" s="27"/>
      <c r="Q259" s="27"/>
      <c r="R259" s="27"/>
    </row>
    <row r="260" spans="3:18">
      <c r="C260" s="27"/>
      <c r="D260" s="27"/>
      <c r="E260" s="27"/>
      <c r="F260" s="27"/>
      <c r="G260" s="27"/>
      <c r="H260" s="27"/>
      <c r="I260" s="27"/>
      <c r="J260" s="27"/>
      <c r="K260" s="27"/>
      <c r="L260" s="27"/>
      <c r="M260" s="27"/>
      <c r="N260" s="27"/>
      <c r="O260" s="27"/>
      <c r="P260" s="27"/>
      <c r="Q260" s="27"/>
      <c r="R260" s="27"/>
    </row>
    <row r="261" spans="3:18">
      <c r="C261" s="27"/>
      <c r="D261" s="27"/>
      <c r="E261" s="27"/>
      <c r="F261" s="27"/>
      <c r="G261" s="27"/>
      <c r="H261" s="27"/>
      <c r="I261" s="27"/>
      <c r="J261" s="27"/>
      <c r="K261" s="27"/>
      <c r="L261" s="27"/>
      <c r="M261" s="27"/>
      <c r="N261" s="27"/>
      <c r="O261" s="27"/>
      <c r="P261" s="27"/>
      <c r="Q261" s="27"/>
      <c r="R261" s="27"/>
    </row>
    <row r="262" spans="3:18">
      <c r="C262" s="27"/>
      <c r="D262" s="27"/>
      <c r="E262" s="27"/>
      <c r="F262" s="27"/>
      <c r="G262" s="27"/>
      <c r="H262" s="27"/>
      <c r="I262" s="27"/>
      <c r="J262" s="27"/>
      <c r="K262" s="27"/>
      <c r="L262" s="27"/>
      <c r="M262" s="27"/>
      <c r="N262" s="27"/>
      <c r="O262" s="27"/>
      <c r="P262" s="27"/>
      <c r="Q262" s="27"/>
      <c r="R262" s="27"/>
    </row>
    <row r="263" spans="3:18">
      <c r="C263" s="27"/>
      <c r="D263" s="27"/>
      <c r="E263" s="27"/>
      <c r="F263" s="27"/>
      <c r="G263" s="27"/>
      <c r="H263" s="27"/>
      <c r="I263" s="27"/>
      <c r="J263" s="27"/>
      <c r="K263" s="27"/>
      <c r="L263" s="27"/>
      <c r="M263" s="27"/>
      <c r="N263" s="27"/>
      <c r="O263" s="27"/>
      <c r="P263" s="27"/>
      <c r="Q263" s="27"/>
      <c r="R263" s="27"/>
    </row>
    <row r="264" spans="3:18">
      <c r="C264" s="27"/>
      <c r="D264" s="27"/>
      <c r="E264" s="27"/>
      <c r="F264" s="27"/>
      <c r="G264" s="27"/>
      <c r="H264" s="27"/>
      <c r="I264" s="27"/>
      <c r="J264" s="27"/>
      <c r="K264" s="27"/>
      <c r="L264" s="27"/>
      <c r="M264" s="27"/>
      <c r="N264" s="27"/>
      <c r="O264" s="27"/>
      <c r="P264" s="27"/>
      <c r="Q264" s="27"/>
      <c r="R264" s="27"/>
    </row>
    <row r="265" spans="3:18">
      <c r="C265" s="27"/>
      <c r="D265" s="27"/>
      <c r="E265" s="27"/>
      <c r="F265" s="27"/>
      <c r="G265" s="27"/>
      <c r="H265" s="27"/>
      <c r="I265" s="27"/>
      <c r="J265" s="27"/>
      <c r="K265" s="27"/>
      <c r="L265" s="27"/>
      <c r="M265" s="27"/>
      <c r="N265" s="27"/>
      <c r="O265" s="27"/>
      <c r="P265" s="27"/>
      <c r="Q265" s="27"/>
      <c r="R265" s="27"/>
    </row>
    <row r="266" spans="3:18">
      <c r="C266" s="27"/>
      <c r="D266" s="27"/>
      <c r="E266" s="27"/>
      <c r="F266" s="27"/>
      <c r="G266" s="27"/>
      <c r="H266" s="27"/>
      <c r="I266" s="27"/>
      <c r="J266" s="27"/>
      <c r="K266" s="27"/>
      <c r="L266" s="27"/>
      <c r="M266" s="27"/>
      <c r="N266" s="27"/>
      <c r="O266" s="27"/>
      <c r="P266" s="27"/>
      <c r="Q266" s="27"/>
      <c r="R266" s="27"/>
    </row>
    <row r="267" spans="3:18">
      <c r="C267" s="27"/>
      <c r="D267" s="27"/>
      <c r="E267" s="27"/>
      <c r="F267" s="27"/>
      <c r="G267" s="27"/>
      <c r="H267" s="27"/>
      <c r="I267" s="27"/>
      <c r="J267" s="27"/>
      <c r="K267" s="27"/>
      <c r="L267" s="27"/>
      <c r="M267" s="27"/>
      <c r="N267" s="27"/>
      <c r="O267" s="27"/>
      <c r="P267" s="27"/>
      <c r="Q267" s="27"/>
      <c r="R267" s="27"/>
    </row>
    <row r="268" spans="3:18">
      <c r="C268" s="27"/>
      <c r="D268" s="27"/>
      <c r="E268" s="27"/>
      <c r="F268" s="27"/>
      <c r="G268" s="27"/>
      <c r="H268" s="27"/>
      <c r="I268" s="27"/>
      <c r="J268" s="27"/>
      <c r="K268" s="27"/>
      <c r="L268" s="27"/>
      <c r="M268" s="27"/>
      <c r="N268" s="27"/>
      <c r="O268" s="27"/>
      <c r="P268" s="27"/>
      <c r="Q268" s="27"/>
      <c r="R268" s="27"/>
    </row>
    <row r="269" spans="3:18">
      <c r="C269" s="27"/>
      <c r="D269" s="27"/>
      <c r="E269" s="27"/>
      <c r="F269" s="27"/>
      <c r="G269" s="27"/>
      <c r="H269" s="27"/>
      <c r="I269" s="27"/>
      <c r="J269" s="27"/>
      <c r="K269" s="27"/>
      <c r="L269" s="27"/>
      <c r="M269" s="27"/>
      <c r="N269" s="27"/>
      <c r="O269" s="27"/>
      <c r="P269" s="27"/>
      <c r="Q269" s="27"/>
      <c r="R269" s="27"/>
    </row>
    <row r="270" spans="3:18">
      <c r="C270" s="27"/>
      <c r="D270" s="27"/>
      <c r="E270" s="27"/>
      <c r="F270" s="27"/>
      <c r="G270" s="27"/>
      <c r="H270" s="27"/>
      <c r="I270" s="27"/>
      <c r="J270" s="27"/>
      <c r="K270" s="27"/>
      <c r="L270" s="27"/>
      <c r="M270" s="27"/>
      <c r="N270" s="27"/>
      <c r="O270" s="27"/>
      <c r="P270" s="27"/>
      <c r="Q270" s="27"/>
      <c r="R270" s="27"/>
    </row>
    <row r="271" spans="3:18">
      <c r="C271" s="27"/>
      <c r="D271" s="27"/>
      <c r="E271" s="27"/>
      <c r="F271" s="27"/>
      <c r="G271" s="27"/>
      <c r="H271" s="27"/>
      <c r="I271" s="27"/>
      <c r="J271" s="27"/>
      <c r="K271" s="27"/>
      <c r="L271" s="27"/>
      <c r="M271" s="27"/>
      <c r="N271" s="27"/>
      <c r="O271" s="27"/>
      <c r="P271" s="27"/>
      <c r="Q271" s="27"/>
      <c r="R271" s="27"/>
    </row>
    <row r="272" spans="3:18">
      <c r="C272" s="27"/>
      <c r="D272" s="27"/>
      <c r="E272" s="27"/>
      <c r="F272" s="27"/>
      <c r="G272" s="27"/>
      <c r="H272" s="27"/>
      <c r="I272" s="27"/>
      <c r="J272" s="27"/>
      <c r="K272" s="27"/>
      <c r="L272" s="27"/>
      <c r="M272" s="27"/>
      <c r="N272" s="27"/>
      <c r="O272" s="27"/>
      <c r="P272" s="27"/>
      <c r="Q272" s="27"/>
      <c r="R272" s="27"/>
    </row>
    <row r="273" spans="3:18">
      <c r="C273" s="27"/>
      <c r="D273" s="27"/>
      <c r="E273" s="27"/>
      <c r="F273" s="27"/>
      <c r="G273" s="27"/>
      <c r="H273" s="27"/>
      <c r="I273" s="27"/>
      <c r="J273" s="27"/>
      <c r="K273" s="27"/>
      <c r="L273" s="27"/>
      <c r="M273" s="27"/>
      <c r="N273" s="27"/>
      <c r="O273" s="27"/>
      <c r="P273" s="27"/>
      <c r="Q273" s="27"/>
      <c r="R273" s="27"/>
    </row>
    <row r="274" spans="3:18">
      <c r="C274" s="27"/>
      <c r="D274" s="27"/>
      <c r="E274" s="27"/>
      <c r="F274" s="27"/>
      <c r="G274" s="27"/>
      <c r="H274" s="27"/>
      <c r="I274" s="27"/>
      <c r="J274" s="27"/>
      <c r="K274" s="27"/>
      <c r="L274" s="27"/>
      <c r="M274" s="27"/>
      <c r="N274" s="27"/>
      <c r="O274" s="27"/>
      <c r="P274" s="27"/>
      <c r="Q274" s="27"/>
      <c r="R274" s="27"/>
    </row>
    <row r="275" spans="3:18">
      <c r="C275" s="27"/>
      <c r="D275" s="27"/>
      <c r="E275" s="27"/>
      <c r="F275" s="27"/>
      <c r="G275" s="27"/>
      <c r="H275" s="27"/>
      <c r="I275" s="27"/>
      <c r="J275" s="27"/>
      <c r="K275" s="27"/>
      <c r="L275" s="27"/>
      <c r="M275" s="27"/>
      <c r="N275" s="27"/>
      <c r="O275" s="27"/>
      <c r="P275" s="27"/>
      <c r="Q275" s="27"/>
      <c r="R275" s="27"/>
    </row>
    <row r="276" spans="3:18">
      <c r="C276" s="27"/>
      <c r="D276" s="27"/>
      <c r="E276" s="27"/>
      <c r="F276" s="27"/>
      <c r="G276" s="27"/>
      <c r="H276" s="27"/>
      <c r="I276" s="27"/>
      <c r="J276" s="27"/>
      <c r="K276" s="27"/>
      <c r="L276" s="27"/>
      <c r="M276" s="27"/>
      <c r="N276" s="27"/>
      <c r="O276" s="27"/>
      <c r="P276" s="27"/>
      <c r="Q276" s="27"/>
      <c r="R276" s="27"/>
    </row>
    <row r="277" spans="3:18">
      <c r="C277" s="27"/>
      <c r="D277" s="27"/>
      <c r="E277" s="27"/>
      <c r="F277" s="27"/>
      <c r="G277" s="27"/>
      <c r="H277" s="27"/>
      <c r="I277" s="27"/>
      <c r="J277" s="27"/>
      <c r="K277" s="27"/>
      <c r="L277" s="27"/>
      <c r="M277" s="27"/>
      <c r="N277" s="27"/>
      <c r="O277" s="27"/>
      <c r="P277" s="27"/>
      <c r="Q277" s="27"/>
      <c r="R277" s="27"/>
    </row>
    <row r="278" spans="3:18">
      <c r="C278" s="27"/>
      <c r="D278" s="27"/>
      <c r="E278" s="27"/>
      <c r="F278" s="27"/>
      <c r="G278" s="27"/>
      <c r="H278" s="27"/>
      <c r="I278" s="27"/>
      <c r="J278" s="27"/>
      <c r="K278" s="27"/>
      <c r="L278" s="27"/>
      <c r="M278" s="27"/>
      <c r="N278" s="27"/>
      <c r="O278" s="27"/>
      <c r="P278" s="27"/>
      <c r="Q278" s="27"/>
      <c r="R278" s="27"/>
    </row>
    <row r="279" spans="3:18">
      <c r="C279" s="27"/>
      <c r="D279" s="27"/>
      <c r="E279" s="27"/>
      <c r="F279" s="27"/>
      <c r="G279" s="27"/>
      <c r="H279" s="27"/>
      <c r="I279" s="27"/>
      <c r="J279" s="27"/>
      <c r="K279" s="27"/>
      <c r="L279" s="27"/>
      <c r="M279" s="27"/>
      <c r="N279" s="27"/>
      <c r="O279" s="27"/>
      <c r="P279" s="27"/>
      <c r="Q279" s="27"/>
      <c r="R279" s="27"/>
    </row>
    <row r="280" spans="3:18">
      <c r="C280" s="27"/>
      <c r="D280" s="27"/>
      <c r="E280" s="27"/>
      <c r="F280" s="27"/>
      <c r="G280" s="27"/>
      <c r="H280" s="27"/>
      <c r="I280" s="27"/>
      <c r="J280" s="27"/>
      <c r="K280" s="27"/>
      <c r="L280" s="27"/>
      <c r="M280" s="27"/>
      <c r="N280" s="27"/>
      <c r="O280" s="27"/>
      <c r="P280" s="27"/>
      <c r="Q280" s="27"/>
      <c r="R280" s="27"/>
    </row>
    <row r="281" spans="3:18">
      <c r="C281" s="27"/>
      <c r="D281" s="27"/>
      <c r="E281" s="27"/>
      <c r="F281" s="27"/>
      <c r="G281" s="27"/>
      <c r="H281" s="27"/>
      <c r="I281" s="27"/>
      <c r="J281" s="27"/>
      <c r="K281" s="27"/>
      <c r="L281" s="27"/>
      <c r="M281" s="27"/>
      <c r="N281" s="27"/>
      <c r="O281" s="27"/>
      <c r="P281" s="27"/>
      <c r="Q281" s="27"/>
      <c r="R281" s="27"/>
    </row>
    <row r="282" spans="3:18">
      <c r="C282" s="27"/>
      <c r="D282" s="27"/>
      <c r="E282" s="27"/>
      <c r="F282" s="27"/>
      <c r="G282" s="27"/>
      <c r="H282" s="27"/>
      <c r="I282" s="27"/>
      <c r="J282" s="27"/>
      <c r="K282" s="27"/>
      <c r="L282" s="27"/>
      <c r="M282" s="27"/>
      <c r="N282" s="27"/>
      <c r="O282" s="27"/>
      <c r="P282" s="27"/>
      <c r="Q282" s="27"/>
      <c r="R282" s="27"/>
    </row>
    <row r="283" spans="3:18">
      <c r="C283" s="27"/>
      <c r="D283" s="27"/>
      <c r="E283" s="27"/>
      <c r="F283" s="27"/>
      <c r="G283" s="27"/>
      <c r="H283" s="27"/>
      <c r="I283" s="27"/>
      <c r="J283" s="27"/>
      <c r="K283" s="27"/>
      <c r="L283" s="27"/>
      <c r="M283" s="27"/>
      <c r="N283" s="27"/>
      <c r="O283" s="27"/>
      <c r="P283" s="27"/>
      <c r="Q283" s="27"/>
      <c r="R283" s="27"/>
    </row>
    <row r="284" spans="3:18">
      <c r="C284" s="27"/>
      <c r="D284" s="27"/>
      <c r="E284" s="27"/>
      <c r="F284" s="27"/>
      <c r="G284" s="27"/>
      <c r="H284" s="27"/>
      <c r="I284" s="27"/>
      <c r="J284" s="27"/>
      <c r="K284" s="27"/>
      <c r="L284" s="27"/>
      <c r="M284" s="27"/>
      <c r="N284" s="27"/>
      <c r="O284" s="27"/>
      <c r="P284" s="27"/>
      <c r="Q284" s="27"/>
      <c r="R284" s="27"/>
    </row>
    <row r="285" spans="3:18">
      <c r="C285" s="27"/>
      <c r="D285" s="27"/>
      <c r="E285" s="27"/>
      <c r="F285" s="27"/>
      <c r="G285" s="27"/>
      <c r="H285" s="27"/>
      <c r="I285" s="27"/>
      <c r="J285" s="27"/>
      <c r="K285" s="27"/>
      <c r="L285" s="27"/>
      <c r="M285" s="27"/>
      <c r="N285" s="27"/>
      <c r="O285" s="27"/>
      <c r="P285" s="27"/>
      <c r="Q285" s="27"/>
      <c r="R285" s="27"/>
    </row>
    <row r="286" spans="3:18">
      <c r="C286" s="27"/>
      <c r="D286" s="27"/>
      <c r="E286" s="27"/>
      <c r="F286" s="27"/>
      <c r="G286" s="27"/>
      <c r="H286" s="27"/>
      <c r="I286" s="27"/>
      <c r="J286" s="27"/>
      <c r="K286" s="27"/>
      <c r="L286" s="27"/>
      <c r="M286" s="27"/>
      <c r="N286" s="27"/>
      <c r="O286" s="27"/>
      <c r="P286" s="27"/>
      <c r="Q286" s="27"/>
      <c r="R286" s="27"/>
    </row>
    <row r="287" spans="3:18">
      <c r="C287" s="27"/>
      <c r="D287" s="27"/>
      <c r="E287" s="27"/>
      <c r="F287" s="27"/>
      <c r="G287" s="27"/>
      <c r="H287" s="27"/>
      <c r="I287" s="27"/>
      <c r="J287" s="27"/>
      <c r="K287" s="27"/>
      <c r="L287" s="27"/>
      <c r="M287" s="27"/>
      <c r="N287" s="27"/>
      <c r="O287" s="27"/>
      <c r="P287" s="27"/>
      <c r="Q287" s="27"/>
      <c r="R287" s="27"/>
    </row>
    <row r="288" spans="3:18">
      <c r="C288" s="27"/>
      <c r="D288" s="27"/>
      <c r="E288" s="27"/>
      <c r="F288" s="27"/>
      <c r="G288" s="27"/>
      <c r="H288" s="27"/>
      <c r="I288" s="27"/>
      <c r="J288" s="27"/>
      <c r="K288" s="27"/>
      <c r="L288" s="27"/>
      <c r="M288" s="27"/>
      <c r="N288" s="27"/>
      <c r="O288" s="27"/>
      <c r="P288" s="27"/>
      <c r="Q288" s="27"/>
      <c r="R288" s="27"/>
    </row>
    <row r="289" spans="3:18">
      <c r="C289" s="27"/>
      <c r="D289" s="27"/>
      <c r="E289" s="27"/>
      <c r="F289" s="27"/>
      <c r="G289" s="27"/>
      <c r="H289" s="27"/>
      <c r="I289" s="27"/>
      <c r="J289" s="27"/>
      <c r="K289" s="27"/>
      <c r="L289" s="27"/>
      <c r="M289" s="27"/>
      <c r="N289" s="27"/>
      <c r="O289" s="27"/>
      <c r="P289" s="27"/>
      <c r="Q289" s="27"/>
      <c r="R289" s="27"/>
    </row>
    <row r="290" spans="3:18">
      <c r="C290" s="27"/>
      <c r="D290" s="27"/>
      <c r="E290" s="27"/>
      <c r="F290" s="27"/>
      <c r="G290" s="27"/>
      <c r="H290" s="27"/>
      <c r="I290" s="27"/>
      <c r="J290" s="27"/>
      <c r="K290" s="27"/>
      <c r="L290" s="27"/>
      <c r="M290" s="27"/>
      <c r="N290" s="27"/>
      <c r="O290" s="27"/>
      <c r="P290" s="27"/>
      <c r="Q290" s="27"/>
      <c r="R290" s="27"/>
    </row>
    <row r="291" spans="3:18">
      <c r="C291" s="27"/>
      <c r="D291" s="27"/>
      <c r="E291" s="27"/>
      <c r="F291" s="27"/>
      <c r="G291" s="27"/>
      <c r="H291" s="27"/>
      <c r="I291" s="27"/>
      <c r="J291" s="27"/>
      <c r="K291" s="27"/>
      <c r="L291" s="27"/>
      <c r="M291" s="27"/>
      <c r="N291" s="27"/>
      <c r="O291" s="27"/>
      <c r="P291" s="27"/>
      <c r="Q291" s="27"/>
      <c r="R291" s="27"/>
    </row>
    <row r="292" spans="3:18">
      <c r="C292" s="27"/>
      <c r="D292" s="27"/>
      <c r="E292" s="27"/>
      <c r="F292" s="27"/>
      <c r="G292" s="27"/>
      <c r="H292" s="27"/>
      <c r="I292" s="27"/>
      <c r="J292" s="27"/>
      <c r="K292" s="27"/>
      <c r="L292" s="27"/>
      <c r="M292" s="27"/>
      <c r="N292" s="27"/>
      <c r="O292" s="27"/>
      <c r="P292" s="27"/>
      <c r="Q292" s="27"/>
      <c r="R292" s="27"/>
    </row>
    <row r="293" spans="3:18">
      <c r="C293" s="27"/>
      <c r="D293" s="27"/>
      <c r="E293" s="27"/>
      <c r="F293" s="27"/>
      <c r="G293" s="27"/>
      <c r="H293" s="27"/>
      <c r="I293" s="27"/>
      <c r="J293" s="27"/>
      <c r="K293" s="27"/>
      <c r="L293" s="27"/>
      <c r="M293" s="27"/>
      <c r="N293" s="27"/>
      <c r="O293" s="27"/>
      <c r="P293" s="27"/>
      <c r="Q293" s="27"/>
      <c r="R293" s="27"/>
    </row>
    <row r="294" spans="3:18">
      <c r="C294" s="27"/>
      <c r="D294" s="27"/>
      <c r="E294" s="27"/>
      <c r="F294" s="27"/>
      <c r="G294" s="27"/>
      <c r="H294" s="27"/>
      <c r="I294" s="27"/>
      <c r="J294" s="27"/>
      <c r="K294" s="27"/>
      <c r="L294" s="27"/>
      <c r="M294" s="27"/>
      <c r="N294" s="27"/>
      <c r="O294" s="27"/>
      <c r="P294" s="27"/>
      <c r="Q294" s="27"/>
      <c r="R294" s="27"/>
    </row>
    <row r="295" spans="3:18">
      <c r="C295" s="27"/>
      <c r="D295" s="27"/>
      <c r="E295" s="27"/>
      <c r="F295" s="27"/>
      <c r="G295" s="27"/>
      <c r="H295" s="27"/>
      <c r="I295" s="27"/>
      <c r="J295" s="27"/>
      <c r="K295" s="27"/>
      <c r="L295" s="27"/>
      <c r="M295" s="27"/>
      <c r="N295" s="27"/>
      <c r="O295" s="27"/>
      <c r="P295" s="27"/>
      <c r="Q295" s="27"/>
      <c r="R295" s="27"/>
    </row>
  </sheetData>
  <sheetProtection algorithmName="SHA-512" hashValue="VfkDGy/raQXLcV4ZurAQpV7NBUzX4+tO4yxgp2hUoACZ7+lU9T4sD3bzZx6lACqdNNLn0MzkGPRxZVycCd2f2g==" saltValue="8ipVK37Mep/xyHz7oXAC7g==" spinCount="100000" sheet="1" objects="1" scenarios="1"/>
  <mergeCells count="1">
    <mergeCell ref="H1:I1"/>
  </mergeCells>
  <dataValidations count="2">
    <dataValidation operator="greaterThan" allowBlank="1" showInputMessage="1" showErrorMessage="1" errorTitle="Error" error="Please enter a number" sqref="K5 H5:I5" xr:uid="{E2E84819-A677-496E-846B-1E56DA49ECE2}"/>
    <dataValidation operator="greaterThan" allowBlank="1" showInputMessage="1" showErrorMessage="1" errorTitle="Error!" error="Please enter a value" sqref="N5:P5" xr:uid="{00000000-0002-0000-2F00-000001000000}"/>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04801" r:id="rId3" name="Button 1">
              <controlPr defaultSize="0" print="0" autoFill="0" autoPict="0" macro="[0]!Button12_Click" altText="v3 Run">
                <anchor moveWithCells="1" sizeWithCells="1">
                  <from>
                    <xdr:col>0</xdr:col>
                    <xdr:colOff>257175</xdr:colOff>
                    <xdr:row>3</xdr:row>
                    <xdr:rowOff>47625</xdr:rowOff>
                  </from>
                  <to>
                    <xdr:col>1</xdr:col>
                    <xdr:colOff>323850</xdr:colOff>
                    <xdr:row>4</xdr:row>
                    <xdr:rowOff>47625</xdr:rowOff>
                  </to>
                </anchor>
              </controlPr>
            </control>
          </mc:Choice>
        </mc:AlternateContent>
        <mc:AlternateContent xmlns:mc="http://schemas.openxmlformats.org/markup-compatibility/2006">
          <mc:Choice Requires="x14">
            <control shapeId="204802" r:id="rId4" name="Button 2">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204803" r:id="rId5" name="Button 3">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204804" r:id="rId6" name="Button 4">
              <controlPr defaultSize="0" print="0" autoFill="0" autoPict="0" macro="[0]!Button306_Click">
                <anchor moveWithCells="1" sizeWithCells="1">
                  <from>
                    <xdr:col>1</xdr:col>
                    <xdr:colOff>962025</xdr:colOff>
                    <xdr:row>0</xdr:row>
                    <xdr:rowOff>876300</xdr:rowOff>
                  </from>
                  <to>
                    <xdr:col>2</xdr:col>
                    <xdr:colOff>523875</xdr:colOff>
                    <xdr:row>0</xdr:row>
                    <xdr:rowOff>1095375</xdr:rowOff>
                  </to>
                </anchor>
              </controlPr>
            </control>
          </mc:Choice>
        </mc:AlternateContent>
        <mc:AlternateContent xmlns:mc="http://schemas.openxmlformats.org/markup-compatibility/2006">
          <mc:Choice Requires="x14">
            <control shapeId="204805" r:id="rId7"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204806" r:id="rId8" name="Button 6">
              <controlPr defaultSize="0" print="0" autoFill="0" autoPict="0" macro="[0]!Button309_Click">
                <anchor moveWithCells="1" sizeWithCells="1">
                  <from>
                    <xdr:col>2</xdr:col>
                    <xdr:colOff>581025</xdr:colOff>
                    <xdr:row>0</xdr:row>
                    <xdr:rowOff>876300</xdr:rowOff>
                  </from>
                  <to>
                    <xdr:col>2</xdr:col>
                    <xdr:colOff>923925</xdr:colOff>
                    <xdr:row>0</xdr:row>
                    <xdr:rowOff>1095375</xdr:rowOff>
                  </to>
                </anchor>
              </controlPr>
            </control>
          </mc:Choice>
        </mc:AlternateContent>
        <mc:AlternateContent xmlns:mc="http://schemas.openxmlformats.org/markup-compatibility/2006">
          <mc:Choice Requires="x14">
            <control shapeId="204807" r:id="rId9" name="Button 7">
              <controlPr defaultSize="0" print="0" autoFill="0" autoPict="0" macro="[0]!Button310_Click">
                <anchor moveWithCells="1" sizeWithCells="1">
                  <from>
                    <xdr:col>2</xdr:col>
                    <xdr:colOff>971550</xdr:colOff>
                    <xdr:row>0</xdr:row>
                    <xdr:rowOff>876300</xdr:rowOff>
                  </from>
                  <to>
                    <xdr:col>3</xdr:col>
                    <xdr:colOff>180975</xdr:colOff>
                    <xdr:row>0</xdr:row>
                    <xdr:rowOff>1095375</xdr:rowOff>
                  </to>
                </anchor>
              </controlPr>
            </control>
          </mc:Choice>
        </mc:AlternateContent>
        <mc:AlternateContent xmlns:mc="http://schemas.openxmlformats.org/markup-compatibility/2006">
          <mc:Choice Requires="x14">
            <control shapeId="204808"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1095375</xdr:rowOff>
                  </to>
                </anchor>
              </controlPr>
            </control>
          </mc:Choice>
        </mc:AlternateContent>
        <mc:AlternateContent xmlns:mc="http://schemas.openxmlformats.org/markup-compatibility/2006">
          <mc:Choice Requires="x14">
            <control shapeId="204809" r:id="rId11" name="Button 9">
              <controlPr defaultSize="0" print="0" autoFill="0" autoPict="0" macro="[0]!Button312_Click">
                <anchor moveWithCells="1" sizeWithCells="1">
                  <from>
                    <xdr:col>3</xdr:col>
                    <xdr:colOff>714375</xdr:colOff>
                    <xdr:row>0</xdr:row>
                    <xdr:rowOff>876300</xdr:rowOff>
                  </from>
                  <to>
                    <xdr:col>4</xdr:col>
                    <xdr:colOff>247650</xdr:colOff>
                    <xdr:row>0</xdr:row>
                    <xdr:rowOff>1095375</xdr:rowOff>
                  </to>
                </anchor>
              </controlPr>
            </control>
          </mc:Choice>
        </mc:AlternateContent>
        <mc:AlternateContent xmlns:mc="http://schemas.openxmlformats.org/markup-compatibility/2006">
          <mc:Choice Requires="x14">
            <control shapeId="204810" r:id="rId12" name="Button 10">
              <controlPr defaultSize="0" print="0" autoFill="0" autoPict="0" macro="[0]!Button313_Click">
                <anchor moveWithCells="1" sizeWithCells="1">
                  <from>
                    <xdr:col>4</xdr:col>
                    <xdr:colOff>276225</xdr:colOff>
                    <xdr:row>0</xdr:row>
                    <xdr:rowOff>876300</xdr:rowOff>
                  </from>
                  <to>
                    <xdr:col>4</xdr:col>
                    <xdr:colOff>742950</xdr:colOff>
                    <xdr:row>0</xdr:row>
                    <xdr:rowOff>1095375</xdr:rowOff>
                  </to>
                </anchor>
              </controlPr>
            </control>
          </mc:Choice>
        </mc:AlternateContent>
        <mc:AlternateContent xmlns:mc="http://schemas.openxmlformats.org/markup-compatibility/2006">
          <mc:Choice Requires="x14">
            <control shapeId="204811" r:id="rId13" name="Button 11">
              <controlPr defaultSize="0" print="0" autoFill="0" autoPict="0" macro="[0]!Button314_Click">
                <anchor moveWithCells="1" sizeWithCells="1">
                  <from>
                    <xdr:col>4</xdr:col>
                    <xdr:colOff>771525</xdr:colOff>
                    <xdr:row>0</xdr:row>
                    <xdr:rowOff>876300</xdr:rowOff>
                  </from>
                  <to>
                    <xdr:col>4</xdr:col>
                    <xdr:colOff>1285875</xdr:colOff>
                    <xdr:row>0</xdr:row>
                    <xdr:rowOff>1095375</xdr:rowOff>
                  </to>
                </anchor>
              </controlPr>
            </control>
          </mc:Choice>
        </mc:AlternateContent>
        <mc:AlternateContent xmlns:mc="http://schemas.openxmlformats.org/markup-compatibility/2006">
          <mc:Choice Requires="x14">
            <control shapeId="204812"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1095375</xdr:rowOff>
                  </to>
                </anchor>
              </controlPr>
            </control>
          </mc:Choice>
        </mc:AlternateContent>
        <mc:AlternateContent xmlns:mc="http://schemas.openxmlformats.org/markup-compatibility/2006">
          <mc:Choice Requires="x14">
            <control shapeId="204813" r:id="rId15" name="Button 13">
              <controlPr defaultSize="0" print="0" autoFill="0" autoPict="0" macro="[0]!Button316_Click">
                <anchor moveWithCells="1" sizeWithCells="1">
                  <from>
                    <xdr:col>5</xdr:col>
                    <xdr:colOff>1019175</xdr:colOff>
                    <xdr:row>0</xdr:row>
                    <xdr:rowOff>876300</xdr:rowOff>
                  </from>
                  <to>
                    <xdr:col>5</xdr:col>
                    <xdr:colOff>1628775</xdr:colOff>
                    <xdr:row>0</xdr:row>
                    <xdr:rowOff>1095375</xdr:rowOff>
                  </to>
                </anchor>
              </controlPr>
            </control>
          </mc:Choice>
        </mc:AlternateContent>
        <mc:AlternateContent xmlns:mc="http://schemas.openxmlformats.org/markup-compatibility/2006">
          <mc:Choice Requires="x14">
            <control shapeId="204814" r:id="rId16" name="Button 14">
              <controlPr defaultSize="0" print="0" autoFill="0" autoPict="0" macro="[0]!Button317_Click">
                <anchor moveWithCells="1" sizeWithCells="1">
                  <from>
                    <xdr:col>0</xdr:col>
                    <xdr:colOff>523875</xdr:colOff>
                    <xdr:row>0</xdr:row>
                    <xdr:rowOff>581025</xdr:rowOff>
                  </from>
                  <to>
                    <xdr:col>2</xdr:col>
                    <xdr:colOff>419100</xdr:colOff>
                    <xdr:row>0</xdr:row>
                    <xdr:rowOff>819150</xdr:rowOff>
                  </to>
                </anchor>
              </controlPr>
            </control>
          </mc:Choice>
        </mc:AlternateContent>
        <mc:AlternateContent xmlns:mc="http://schemas.openxmlformats.org/markup-compatibility/2006">
          <mc:Choice Requires="x14">
            <control shapeId="204815" r:id="rId17" name="Button 15">
              <controlPr defaultSize="0" print="0" autoFill="0" autoPict="0" macro="[0]!Button318_Click">
                <anchor moveWithCells="1" sizeWithCells="1">
                  <from>
                    <xdr:col>0</xdr:col>
                    <xdr:colOff>504825</xdr:colOff>
                    <xdr:row>0</xdr:row>
                    <xdr:rowOff>1133475</xdr:rowOff>
                  </from>
                  <to>
                    <xdr:col>2</xdr:col>
                    <xdr:colOff>400050</xdr:colOff>
                    <xdr:row>0</xdr:row>
                    <xdr:rowOff>1371600</xdr:rowOff>
                  </to>
                </anchor>
              </controlPr>
            </control>
          </mc:Choice>
        </mc:AlternateContent>
        <mc:AlternateContent xmlns:mc="http://schemas.openxmlformats.org/markup-compatibility/2006">
          <mc:Choice Requires="x14">
            <control shapeId="204820" r:id="rId18" name="Button 20">
              <controlPr defaultSize="0" print="0" autoFill="0" autoPict="0" macro="[0]!Button319_Click">
                <anchor moveWithCells="1" sizeWithCells="1">
                  <from>
                    <xdr:col>5</xdr:col>
                    <xdr:colOff>1657350</xdr:colOff>
                    <xdr:row>0</xdr:row>
                    <xdr:rowOff>866775</xdr:rowOff>
                  </from>
                  <to>
                    <xdr:col>6</xdr:col>
                    <xdr:colOff>876300</xdr:colOff>
                    <xdr:row>0</xdr:row>
                    <xdr:rowOff>1095375</xdr:rowOff>
                  </to>
                </anchor>
              </controlPr>
            </control>
          </mc:Choice>
        </mc:AlternateContent>
        <mc:AlternateContent xmlns:mc="http://schemas.openxmlformats.org/markup-compatibility/2006">
          <mc:Choice Requires="x14">
            <control shapeId="204821" r:id="rId19" name="Button 21">
              <controlPr defaultSize="0" print="0" autoFill="0" autoPict="0" macro="[0]!Button301_Click">
                <anchor moveWithCells="1" sizeWithCells="1">
                  <from>
                    <xdr:col>2</xdr:col>
                    <xdr:colOff>1047750</xdr:colOff>
                    <xdr:row>0</xdr:row>
                    <xdr:rowOff>85725</xdr:rowOff>
                  </from>
                  <to>
                    <xdr:col>2</xdr:col>
                    <xdr:colOff>1571625</xdr:colOff>
                    <xdr:row>0</xdr:row>
                    <xdr:rowOff>485775</xdr:rowOff>
                  </to>
                </anchor>
              </controlPr>
            </control>
          </mc:Choice>
        </mc:AlternateContent>
        <mc:AlternateContent xmlns:mc="http://schemas.openxmlformats.org/markup-compatibility/2006">
          <mc:Choice Requires="x14">
            <control shapeId="204822" r:id="rId20" name="Button 22">
              <controlPr defaultSize="0" print="0" autoFill="0" autoPict="0" macro="[0]!Button302_Click">
                <anchor moveWithCells="1" sizeWithCells="1">
                  <from>
                    <xdr:col>3</xdr:col>
                    <xdr:colOff>28575</xdr:colOff>
                    <xdr:row>0</xdr:row>
                    <xdr:rowOff>85725</xdr:rowOff>
                  </from>
                  <to>
                    <xdr:col>3</xdr:col>
                    <xdr:colOff>847725</xdr:colOff>
                    <xdr:row>0</xdr:row>
                    <xdr:rowOff>485775</xdr:rowOff>
                  </to>
                </anchor>
              </controlPr>
            </control>
          </mc:Choice>
        </mc:AlternateContent>
        <mc:AlternateContent xmlns:mc="http://schemas.openxmlformats.org/markup-compatibility/2006">
          <mc:Choice Requires="x14">
            <control shapeId="204823" r:id="rId21" name="Button 23">
              <controlPr defaultSize="0" print="0" autoFill="0" autoPict="0" macro="[0]!Button303_Click" altText="Environment Assessment Home">
                <anchor moveWithCells="1" sizeWithCells="1">
                  <from>
                    <xdr:col>3</xdr:col>
                    <xdr:colOff>885825</xdr:colOff>
                    <xdr:row>0</xdr:row>
                    <xdr:rowOff>85725</xdr:rowOff>
                  </from>
                  <to>
                    <xdr:col>4</xdr:col>
                    <xdr:colOff>1066800</xdr:colOff>
                    <xdr:row>0</xdr:row>
                    <xdr:rowOff>485775</xdr:rowOff>
                  </to>
                </anchor>
              </controlPr>
            </control>
          </mc:Choice>
        </mc:AlternateContent>
        <mc:AlternateContent xmlns:mc="http://schemas.openxmlformats.org/markup-compatibility/2006">
          <mc:Choice Requires="x14">
            <control shapeId="204824" r:id="rId22" name="Button 24">
              <controlPr defaultSize="0" print="0" autoFill="0" autoPict="0" macro="[0]!Button304_Click">
                <anchor moveWithCells="1" sizeWithCells="1">
                  <from>
                    <xdr:col>4</xdr:col>
                    <xdr:colOff>1152525</xdr:colOff>
                    <xdr:row>0</xdr:row>
                    <xdr:rowOff>85725</xdr:rowOff>
                  </from>
                  <to>
                    <xdr:col>5</xdr:col>
                    <xdr:colOff>590550</xdr:colOff>
                    <xdr:row>0</xdr:row>
                    <xdr:rowOff>485775</xdr:rowOff>
                  </to>
                </anchor>
              </controlPr>
            </control>
          </mc:Choice>
        </mc:AlternateContent>
        <mc:AlternateContent xmlns:mc="http://schemas.openxmlformats.org/markup-compatibility/2006">
          <mc:Choice Requires="x14">
            <control shapeId="204825" r:id="rId23" name="Button 25">
              <controlPr defaultSize="0" print="0" autoFill="0" autoPict="0" macro="[0]!RectangleRoundedCorners9_Click">
                <anchor moveWithCells="1" sizeWithCells="1">
                  <from>
                    <xdr:col>5</xdr:col>
                    <xdr:colOff>676275</xdr:colOff>
                    <xdr:row>0</xdr:row>
                    <xdr:rowOff>85725</xdr:rowOff>
                  </from>
                  <to>
                    <xdr:col>5</xdr:col>
                    <xdr:colOff>1619250</xdr:colOff>
                    <xdr:row>0</xdr:row>
                    <xdr:rowOff>485775</xdr:rowOff>
                  </to>
                </anchor>
              </controlPr>
            </control>
          </mc:Choice>
        </mc:AlternateContent>
      </controls>
    </mc:Choice>
  </mc:AlternateContent>
  <tableParts count="1">
    <tablePart r:id="rId24"/>
  </tableParts>
</worksheet>
</file>

<file path=xl/worksheets/sheet5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000-000000000000}">
  <sheetPr codeName="Sheet54">
    <tabColor rgb="FF0070C0"/>
  </sheetPr>
  <dimension ref="A1:BE295"/>
  <sheetViews>
    <sheetView showRowColHeaders="0" zoomScale="80" zoomScaleNormal="80" workbookViewId="0">
      <selection activeCell="C5" sqref="C5"/>
    </sheetView>
  </sheetViews>
  <sheetFormatPr defaultColWidth="9.140625" defaultRowHeight="15"/>
  <cols>
    <col min="1" max="1" width="9.140625" style="27"/>
    <col min="2" max="2" width="14.85546875" style="27" customWidth="1"/>
    <col min="3" max="3" width="24" style="68" customWidth="1"/>
    <col min="4" max="4" width="14.285156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4" width="15.140625" style="68" customWidth="1"/>
    <col min="15" max="15" width="18.42578125" style="68" customWidth="1"/>
    <col min="16" max="16" width="21.7109375" style="68" bestFit="1" customWidth="1"/>
    <col min="17" max="17" width="38.28515625" style="68" customWidth="1"/>
    <col min="18" max="57" width="9.140625" style="27"/>
    <col min="58" max="16384" width="9.140625" style="68"/>
  </cols>
  <sheetData>
    <row r="1" spans="1:57" s="27" customFormat="1" ht="120" customHeight="1">
      <c r="A1" s="51"/>
      <c r="H1" s="387"/>
      <c r="I1" s="387"/>
    </row>
    <row r="2" spans="1:57" s="27" customFormat="1">
      <c r="A2" s="413" t="s">
        <v>861</v>
      </c>
      <c r="B2" s="101"/>
      <c r="C2" s="101"/>
      <c r="D2" s="102"/>
    </row>
    <row r="3" spans="1:57" s="27" customFormat="1">
      <c r="C3" s="51"/>
    </row>
    <row r="4" spans="1:57" ht="30" customHeight="1">
      <c r="C4" s="141" t="s">
        <v>28</v>
      </c>
      <c r="D4" s="141" t="s">
        <v>48</v>
      </c>
      <c r="E4" s="143" t="s">
        <v>170</v>
      </c>
      <c r="F4" s="143" t="s">
        <v>190</v>
      </c>
      <c r="G4" s="143" t="s">
        <v>191</v>
      </c>
      <c r="H4" s="27"/>
      <c r="I4" s="27"/>
      <c r="J4" s="27"/>
      <c r="K4" s="27"/>
      <c r="L4" s="27"/>
      <c r="M4" s="27"/>
      <c r="N4" s="27"/>
      <c r="O4" s="27"/>
      <c r="P4" s="27"/>
      <c r="Q4" s="27"/>
      <c r="AV4" s="68"/>
      <c r="AW4" s="68"/>
      <c r="AX4" s="68"/>
      <c r="AY4" s="68"/>
      <c r="AZ4" s="68"/>
      <c r="BA4" s="68"/>
      <c r="BB4" s="68"/>
      <c r="BC4" s="68"/>
      <c r="BD4" s="68"/>
      <c r="BE4" s="68"/>
    </row>
    <row r="5" spans="1:57">
      <c r="C5" s="68">
        <v>0</v>
      </c>
      <c r="E5" s="68">
        <v>0</v>
      </c>
      <c r="F5" s="68" t="str">
        <f>IF(ISNUMBER(_Air735363745[[#This Row],[%PC of EAL (long term)]]),IF(_Air735363745[[#This Row],[%PC of EAL (long term)]]&gt;0.01,"No","Yes"),"")</f>
        <v>Yes</v>
      </c>
      <c r="G5" s="118"/>
      <c r="H5" s="27"/>
      <c r="I5" s="27"/>
      <c r="J5" s="27"/>
      <c r="K5" s="27"/>
      <c r="L5" s="27"/>
      <c r="M5" s="27"/>
      <c r="N5" s="27"/>
      <c r="O5" s="27"/>
      <c r="P5" s="27"/>
      <c r="Q5" s="27"/>
      <c r="AV5" s="68"/>
      <c r="AW5" s="68"/>
      <c r="AX5" s="68"/>
      <c r="AY5" s="68"/>
      <c r="AZ5" s="68"/>
      <c r="BA5" s="68"/>
      <c r="BB5" s="68"/>
      <c r="BC5" s="68"/>
      <c r="BD5" s="68"/>
      <c r="BE5" s="68"/>
    </row>
    <row r="6" spans="1:57">
      <c r="C6" s="27"/>
      <c r="D6" s="27"/>
      <c r="E6" s="27"/>
      <c r="F6" s="27"/>
      <c r="G6" s="27"/>
      <c r="H6" s="27"/>
      <c r="I6" s="27"/>
      <c r="J6" s="27"/>
      <c r="K6" s="27"/>
      <c r="L6" s="27"/>
      <c r="M6" s="27"/>
      <c r="N6" s="27"/>
      <c r="O6" s="27"/>
      <c r="P6" s="27"/>
      <c r="Q6" s="27"/>
    </row>
    <row r="7" spans="1:57">
      <c r="C7" s="27"/>
      <c r="D7" s="27"/>
      <c r="E7" s="27"/>
      <c r="F7" s="27"/>
      <c r="G7" s="27"/>
      <c r="H7" s="27"/>
      <c r="I7" s="27"/>
      <c r="J7" s="27"/>
      <c r="K7" s="27"/>
      <c r="L7" s="27"/>
      <c r="M7" s="27"/>
      <c r="N7" s="27"/>
      <c r="O7" s="27"/>
      <c r="P7" s="27"/>
      <c r="Q7" s="27"/>
    </row>
    <row r="8" spans="1:57">
      <c r="C8" s="27"/>
      <c r="D8" s="27"/>
      <c r="E8" s="27"/>
      <c r="F8" s="27"/>
      <c r="G8" s="27"/>
      <c r="H8" s="27"/>
      <c r="I8" s="27"/>
      <c r="J8" s="27"/>
      <c r="K8" s="27"/>
      <c r="L8" s="27"/>
      <c r="M8" s="27"/>
      <c r="N8" s="27"/>
      <c r="O8" s="27"/>
      <c r="P8" s="27"/>
      <c r="Q8" s="27"/>
    </row>
    <row r="9" spans="1:57">
      <c r="C9" s="27"/>
      <c r="D9" s="27"/>
      <c r="E9" s="27"/>
      <c r="F9" s="27"/>
      <c r="G9" s="27"/>
      <c r="H9" s="27"/>
      <c r="I9" s="27"/>
      <c r="J9" s="27"/>
      <c r="K9" s="27"/>
      <c r="L9" s="27"/>
      <c r="M9" s="27"/>
      <c r="N9" s="27"/>
      <c r="O9" s="27"/>
      <c r="P9" s="27"/>
      <c r="Q9" s="27"/>
    </row>
    <row r="10" spans="1:57">
      <c r="C10" s="27"/>
      <c r="D10" s="27"/>
      <c r="E10" s="27"/>
      <c r="F10" s="27"/>
      <c r="G10" s="27"/>
      <c r="H10" s="27"/>
      <c r="I10" s="27"/>
      <c r="J10" s="27"/>
      <c r="K10" s="27"/>
      <c r="L10" s="27"/>
      <c r="M10" s="27"/>
      <c r="N10" s="27"/>
      <c r="O10" s="27"/>
      <c r="P10" s="27"/>
      <c r="Q10" s="27"/>
    </row>
    <row r="11" spans="1:57">
      <c r="C11" s="27"/>
      <c r="D11" s="27"/>
      <c r="E11" s="27"/>
      <c r="F11" s="27"/>
      <c r="G11" s="27"/>
      <c r="H11" s="27"/>
      <c r="I11" s="27"/>
      <c r="J11" s="27"/>
      <c r="K11" s="27"/>
      <c r="L11" s="27"/>
      <c r="M11" s="27"/>
      <c r="N11" s="27"/>
      <c r="O11" s="27"/>
      <c r="P11" s="27"/>
      <c r="Q11" s="27"/>
    </row>
    <row r="12" spans="1:57">
      <c r="C12" s="27"/>
      <c r="D12" s="27"/>
      <c r="E12" s="27"/>
      <c r="F12" s="27"/>
      <c r="G12" s="27"/>
      <c r="H12" s="27"/>
      <c r="I12" s="27"/>
      <c r="J12" s="27"/>
      <c r="K12" s="27"/>
      <c r="L12" s="27"/>
      <c r="M12" s="27"/>
      <c r="N12" s="27"/>
      <c r="O12" s="27"/>
      <c r="P12" s="27"/>
      <c r="Q12" s="27"/>
    </row>
    <row r="13" spans="1:57">
      <c r="C13" s="27"/>
      <c r="D13" s="27"/>
      <c r="E13" s="27"/>
      <c r="F13" s="27"/>
      <c r="G13" s="27"/>
      <c r="H13" s="27"/>
      <c r="I13" s="27"/>
      <c r="J13" s="27"/>
      <c r="K13" s="27"/>
      <c r="L13" s="27"/>
      <c r="M13" s="27"/>
      <c r="N13" s="27"/>
      <c r="O13" s="27"/>
      <c r="P13" s="27"/>
      <c r="Q13" s="27"/>
    </row>
    <row r="14" spans="1:57">
      <c r="C14" s="27"/>
      <c r="D14" s="27"/>
      <c r="E14" s="27"/>
      <c r="F14" s="27"/>
      <c r="G14" s="27"/>
      <c r="H14" s="27"/>
      <c r="I14" s="27"/>
      <c r="J14" s="27"/>
      <c r="K14" s="27"/>
      <c r="L14" s="27"/>
      <c r="M14" s="27"/>
      <c r="N14" s="27"/>
      <c r="O14" s="27"/>
      <c r="P14" s="27"/>
      <c r="Q14" s="27"/>
    </row>
    <row r="15" spans="1:57">
      <c r="C15" s="27"/>
      <c r="D15" s="27"/>
      <c r="E15" s="27"/>
      <c r="F15" s="27"/>
      <c r="G15" s="27"/>
      <c r="H15" s="27"/>
      <c r="I15" s="27"/>
      <c r="J15" s="27"/>
      <c r="K15" s="27"/>
      <c r="L15" s="27"/>
      <c r="M15" s="27"/>
      <c r="N15" s="27"/>
      <c r="O15" s="27"/>
      <c r="P15" s="27"/>
      <c r="Q15" s="27"/>
    </row>
    <row r="16" spans="1:57">
      <c r="C16" s="27"/>
      <c r="D16" s="27"/>
      <c r="E16" s="27"/>
      <c r="F16" s="27"/>
      <c r="G16" s="27"/>
      <c r="H16" s="27"/>
      <c r="I16" s="27"/>
      <c r="J16" s="27"/>
      <c r="K16" s="27"/>
      <c r="L16" s="27"/>
      <c r="M16" s="27"/>
      <c r="N16" s="27"/>
      <c r="O16" s="27"/>
      <c r="P16" s="27"/>
      <c r="Q16" s="27"/>
    </row>
    <row r="17" spans="3:17">
      <c r="C17" s="27"/>
      <c r="D17" s="27"/>
      <c r="E17" s="27"/>
      <c r="F17" s="27"/>
      <c r="G17" s="27"/>
      <c r="H17" s="27"/>
      <c r="I17" s="27"/>
      <c r="J17" s="27"/>
      <c r="K17" s="27"/>
      <c r="L17" s="27"/>
      <c r="M17" s="27"/>
      <c r="N17" s="27"/>
      <c r="O17" s="27"/>
      <c r="P17" s="27"/>
      <c r="Q17" s="27"/>
    </row>
    <row r="18" spans="3:17">
      <c r="C18" s="27"/>
      <c r="D18" s="27"/>
      <c r="E18" s="27"/>
      <c r="F18" s="27"/>
      <c r="G18" s="27"/>
      <c r="H18" s="27"/>
      <c r="I18" s="27"/>
      <c r="J18" s="27"/>
      <c r="K18" s="27"/>
      <c r="L18" s="27"/>
      <c r="M18" s="27"/>
      <c r="N18" s="27"/>
      <c r="O18" s="27"/>
      <c r="P18" s="27"/>
      <c r="Q18" s="27"/>
    </row>
    <row r="19" spans="3:17">
      <c r="C19" s="27"/>
      <c r="D19" s="27"/>
      <c r="E19" s="27"/>
      <c r="F19" s="27"/>
      <c r="G19" s="27"/>
      <c r="H19" s="27"/>
      <c r="I19" s="27"/>
      <c r="J19" s="27"/>
      <c r="K19" s="27"/>
      <c r="L19" s="27"/>
      <c r="M19" s="27"/>
      <c r="N19" s="27"/>
      <c r="O19" s="27"/>
      <c r="P19" s="27"/>
      <c r="Q19" s="27"/>
    </row>
    <row r="20" spans="3:17">
      <c r="C20" s="27"/>
      <c r="D20" s="27"/>
      <c r="E20" s="27"/>
      <c r="F20" s="27"/>
      <c r="G20" s="27"/>
      <c r="H20" s="27"/>
      <c r="I20" s="27"/>
      <c r="J20" s="27"/>
      <c r="K20" s="27"/>
      <c r="L20" s="27"/>
      <c r="M20" s="27"/>
      <c r="N20" s="27"/>
      <c r="O20" s="27"/>
      <c r="P20" s="27"/>
      <c r="Q20" s="27"/>
    </row>
    <row r="21" spans="3:17">
      <c r="C21" s="27"/>
      <c r="D21" s="27"/>
      <c r="E21" s="27"/>
      <c r="F21" s="27"/>
      <c r="G21" s="27"/>
      <c r="H21" s="27"/>
      <c r="I21" s="27"/>
      <c r="J21" s="27"/>
      <c r="K21" s="27"/>
      <c r="L21" s="27"/>
      <c r="M21" s="27"/>
      <c r="N21" s="27"/>
      <c r="O21" s="27"/>
      <c r="P21" s="27"/>
      <c r="Q21" s="27"/>
    </row>
    <row r="22" spans="3:17">
      <c r="C22" s="27"/>
      <c r="D22" s="27"/>
      <c r="E22" s="27"/>
      <c r="F22" s="27"/>
      <c r="G22" s="27"/>
      <c r="H22" s="27"/>
      <c r="I22" s="27"/>
      <c r="J22" s="27"/>
      <c r="K22" s="27"/>
      <c r="L22" s="27"/>
      <c r="M22" s="27"/>
      <c r="N22" s="27"/>
      <c r="O22" s="27"/>
      <c r="P22" s="27"/>
      <c r="Q22" s="27"/>
    </row>
    <row r="23" spans="3:17">
      <c r="C23" s="27"/>
      <c r="D23" s="27"/>
      <c r="E23" s="27"/>
      <c r="F23" s="27"/>
      <c r="G23" s="27"/>
      <c r="H23" s="27"/>
      <c r="I23" s="27"/>
      <c r="J23" s="27"/>
      <c r="K23" s="27"/>
      <c r="L23" s="27"/>
      <c r="M23" s="27"/>
      <c r="N23" s="27"/>
      <c r="O23" s="27"/>
      <c r="P23" s="27"/>
      <c r="Q23" s="27"/>
    </row>
    <row r="24" spans="3:17">
      <c r="C24" s="27"/>
      <c r="D24" s="27"/>
      <c r="E24" s="27"/>
      <c r="F24" s="27"/>
      <c r="G24" s="27"/>
      <c r="H24" s="27"/>
      <c r="I24" s="27"/>
      <c r="J24" s="27"/>
      <c r="K24" s="27"/>
      <c r="L24" s="27"/>
      <c r="M24" s="27"/>
      <c r="N24" s="27"/>
      <c r="O24" s="27"/>
      <c r="P24" s="27"/>
      <c r="Q24" s="27"/>
    </row>
    <row r="25" spans="3:17">
      <c r="C25" s="27"/>
      <c r="D25" s="27"/>
      <c r="E25" s="27"/>
      <c r="F25" s="27"/>
      <c r="G25" s="27"/>
      <c r="H25" s="27"/>
      <c r="I25" s="27"/>
      <c r="J25" s="27"/>
      <c r="K25" s="27"/>
      <c r="L25" s="27"/>
      <c r="M25" s="27"/>
      <c r="N25" s="27"/>
      <c r="O25" s="27"/>
      <c r="P25" s="27"/>
      <c r="Q25" s="27"/>
    </row>
    <row r="26" spans="3:17">
      <c r="C26" s="27"/>
      <c r="D26" s="27"/>
      <c r="E26" s="27"/>
      <c r="F26" s="27"/>
      <c r="G26" s="27"/>
      <c r="H26" s="27"/>
      <c r="I26" s="27"/>
      <c r="J26" s="27"/>
      <c r="K26" s="27"/>
      <c r="L26" s="27"/>
      <c r="M26" s="27"/>
      <c r="N26" s="27"/>
      <c r="O26" s="27"/>
      <c r="P26" s="27"/>
      <c r="Q26" s="27"/>
    </row>
    <row r="27" spans="3:17">
      <c r="C27" s="27"/>
      <c r="D27" s="27"/>
      <c r="E27" s="27"/>
      <c r="F27" s="27"/>
      <c r="G27" s="27"/>
      <c r="H27" s="27"/>
      <c r="I27" s="27"/>
      <c r="J27" s="27"/>
      <c r="K27" s="27"/>
      <c r="L27" s="27"/>
      <c r="M27" s="27"/>
      <c r="N27" s="27"/>
      <c r="O27" s="27"/>
      <c r="P27" s="27"/>
      <c r="Q27" s="27"/>
    </row>
    <row r="28" spans="3:17">
      <c r="C28" s="27"/>
      <c r="D28" s="27"/>
      <c r="E28" s="27"/>
      <c r="F28" s="27"/>
      <c r="G28" s="27"/>
      <c r="H28" s="27"/>
      <c r="I28" s="27"/>
      <c r="J28" s="27"/>
      <c r="K28" s="27"/>
      <c r="L28" s="27"/>
      <c r="M28" s="27"/>
      <c r="N28" s="27"/>
      <c r="O28" s="27"/>
      <c r="P28" s="27"/>
      <c r="Q28" s="27"/>
    </row>
    <row r="29" spans="3:17">
      <c r="C29" s="27"/>
      <c r="D29" s="27"/>
      <c r="E29" s="27"/>
      <c r="F29" s="27"/>
      <c r="G29" s="27"/>
      <c r="H29" s="27"/>
      <c r="I29" s="27"/>
      <c r="J29" s="27"/>
      <c r="K29" s="27"/>
      <c r="L29" s="27"/>
      <c r="M29" s="27"/>
      <c r="N29" s="27"/>
      <c r="O29" s="27"/>
      <c r="P29" s="27"/>
      <c r="Q29" s="27"/>
    </row>
    <row r="30" spans="3:17">
      <c r="C30" s="27"/>
      <c r="D30" s="27"/>
      <c r="E30" s="27"/>
      <c r="F30" s="27"/>
      <c r="G30" s="27"/>
      <c r="H30" s="27"/>
      <c r="I30" s="27"/>
      <c r="J30" s="27"/>
      <c r="K30" s="27"/>
      <c r="L30" s="27"/>
      <c r="M30" s="27"/>
      <c r="N30" s="27"/>
      <c r="O30" s="27"/>
      <c r="P30" s="27"/>
      <c r="Q30" s="27"/>
    </row>
    <row r="31" spans="3:17">
      <c r="C31" s="27"/>
      <c r="D31" s="27"/>
      <c r="E31" s="27"/>
      <c r="F31" s="27"/>
      <c r="G31" s="27"/>
      <c r="H31" s="27"/>
      <c r="I31" s="27"/>
      <c r="J31" s="27"/>
      <c r="K31" s="27"/>
      <c r="L31" s="27"/>
      <c r="M31" s="27"/>
      <c r="N31" s="27"/>
      <c r="O31" s="27"/>
      <c r="P31" s="27"/>
      <c r="Q31" s="27"/>
    </row>
    <row r="32" spans="3:17">
      <c r="C32" s="27"/>
      <c r="D32" s="27"/>
      <c r="E32" s="27"/>
      <c r="F32" s="27"/>
      <c r="G32" s="27"/>
      <c r="H32" s="27"/>
      <c r="I32" s="27"/>
      <c r="J32" s="27"/>
      <c r="K32" s="27"/>
      <c r="L32" s="27"/>
      <c r="M32" s="27"/>
      <c r="N32" s="27"/>
      <c r="O32" s="27"/>
      <c r="P32" s="27"/>
      <c r="Q32" s="27"/>
    </row>
    <row r="33" spans="3:17">
      <c r="C33" s="27"/>
      <c r="D33" s="27"/>
      <c r="E33" s="27"/>
      <c r="F33" s="27"/>
      <c r="G33" s="27"/>
      <c r="H33" s="27"/>
      <c r="I33" s="27"/>
      <c r="J33" s="27"/>
      <c r="K33" s="27"/>
      <c r="L33" s="27"/>
      <c r="M33" s="27"/>
      <c r="N33" s="27"/>
      <c r="O33" s="27"/>
      <c r="P33" s="27"/>
      <c r="Q33" s="27"/>
    </row>
    <row r="34" spans="3:17">
      <c r="C34" s="27"/>
      <c r="D34" s="27"/>
      <c r="E34" s="27"/>
      <c r="F34" s="27"/>
      <c r="G34" s="27"/>
      <c r="H34" s="27"/>
      <c r="I34" s="27"/>
      <c r="J34" s="27"/>
      <c r="K34" s="27"/>
      <c r="L34" s="27"/>
      <c r="M34" s="27"/>
      <c r="N34" s="27"/>
      <c r="O34" s="27"/>
      <c r="P34" s="27"/>
      <c r="Q34" s="27"/>
    </row>
    <row r="35" spans="3:17">
      <c r="C35" s="27"/>
      <c r="D35" s="27"/>
      <c r="E35" s="27"/>
      <c r="F35" s="27"/>
      <c r="G35" s="27"/>
      <c r="H35" s="27"/>
      <c r="I35" s="27"/>
      <c r="J35" s="27"/>
      <c r="K35" s="27"/>
      <c r="L35" s="27"/>
      <c r="M35" s="27"/>
      <c r="N35" s="27"/>
      <c r="O35" s="27"/>
      <c r="P35" s="27"/>
      <c r="Q35" s="27"/>
    </row>
    <row r="36" spans="3:17">
      <c r="C36" s="27"/>
      <c r="D36" s="27"/>
      <c r="E36" s="27"/>
      <c r="F36" s="27"/>
      <c r="G36" s="27"/>
      <c r="H36" s="27"/>
      <c r="I36" s="27"/>
      <c r="J36" s="27"/>
      <c r="K36" s="27"/>
      <c r="L36" s="27"/>
      <c r="M36" s="27"/>
      <c r="N36" s="27"/>
      <c r="O36" s="27"/>
      <c r="P36" s="27"/>
      <c r="Q36" s="27"/>
    </row>
    <row r="37" spans="3:17">
      <c r="C37" s="27"/>
      <c r="D37" s="27"/>
      <c r="E37" s="27"/>
      <c r="F37" s="27"/>
      <c r="G37" s="27"/>
      <c r="H37" s="27"/>
      <c r="I37" s="27"/>
      <c r="J37" s="27"/>
      <c r="K37" s="27"/>
      <c r="L37" s="27"/>
      <c r="M37" s="27"/>
      <c r="N37" s="27"/>
      <c r="O37" s="27"/>
      <c r="P37" s="27"/>
      <c r="Q37" s="27"/>
    </row>
    <row r="38" spans="3:17">
      <c r="C38" s="27"/>
      <c r="D38" s="27"/>
      <c r="E38" s="27"/>
      <c r="F38" s="27"/>
      <c r="G38" s="27"/>
      <c r="H38" s="27"/>
      <c r="I38" s="27"/>
      <c r="J38" s="27"/>
      <c r="K38" s="27"/>
      <c r="L38" s="27"/>
      <c r="M38" s="27"/>
      <c r="N38" s="27"/>
      <c r="O38" s="27"/>
      <c r="P38" s="27"/>
      <c r="Q38" s="27"/>
    </row>
    <row r="39" spans="3:17">
      <c r="C39" s="27"/>
      <c r="D39" s="27"/>
      <c r="E39" s="27"/>
      <c r="F39" s="27"/>
      <c r="G39" s="27"/>
      <c r="H39" s="27"/>
      <c r="I39" s="27"/>
      <c r="J39" s="27"/>
      <c r="K39" s="27"/>
      <c r="L39" s="27"/>
      <c r="M39" s="27"/>
      <c r="N39" s="27"/>
      <c r="O39" s="27"/>
      <c r="P39" s="27"/>
      <c r="Q39" s="27"/>
    </row>
    <row r="40" spans="3:17">
      <c r="C40" s="27"/>
      <c r="D40" s="27"/>
      <c r="E40" s="27"/>
      <c r="F40" s="27"/>
      <c r="G40" s="27"/>
      <c r="H40" s="27"/>
      <c r="I40" s="27"/>
      <c r="J40" s="27"/>
      <c r="K40" s="27"/>
      <c r="L40" s="27"/>
      <c r="M40" s="27"/>
      <c r="N40" s="27"/>
      <c r="O40" s="27"/>
      <c r="P40" s="27"/>
      <c r="Q40" s="27"/>
    </row>
    <row r="41" spans="3:17">
      <c r="C41" s="27"/>
      <c r="D41" s="27"/>
      <c r="E41" s="27"/>
      <c r="F41" s="27"/>
      <c r="G41" s="27"/>
      <c r="H41" s="27"/>
      <c r="I41" s="27"/>
      <c r="J41" s="27"/>
      <c r="K41" s="27"/>
      <c r="L41" s="27"/>
      <c r="M41" s="27"/>
      <c r="N41" s="27"/>
      <c r="O41" s="27"/>
      <c r="P41" s="27"/>
      <c r="Q41" s="27"/>
    </row>
    <row r="42" spans="3:17">
      <c r="C42" s="27"/>
      <c r="D42" s="27"/>
      <c r="E42" s="27"/>
      <c r="F42" s="27"/>
      <c r="G42" s="27"/>
      <c r="H42" s="27"/>
      <c r="I42" s="27"/>
      <c r="J42" s="27"/>
      <c r="K42" s="27"/>
      <c r="L42" s="27"/>
      <c r="M42" s="27"/>
      <c r="N42" s="27"/>
      <c r="O42" s="27"/>
      <c r="P42" s="27"/>
      <c r="Q42" s="27"/>
    </row>
    <row r="43" spans="3:17">
      <c r="C43" s="27"/>
      <c r="D43" s="27"/>
      <c r="E43" s="27"/>
      <c r="F43" s="27"/>
      <c r="G43" s="27"/>
      <c r="H43" s="27"/>
      <c r="I43" s="27"/>
      <c r="J43" s="27"/>
      <c r="K43" s="27"/>
      <c r="L43" s="27"/>
      <c r="M43" s="27"/>
      <c r="N43" s="27"/>
      <c r="O43" s="27"/>
      <c r="P43" s="27"/>
      <c r="Q43" s="27"/>
    </row>
    <row r="44" spans="3:17">
      <c r="C44" s="27"/>
      <c r="D44" s="27"/>
      <c r="E44" s="27"/>
      <c r="F44" s="27"/>
      <c r="G44" s="27"/>
      <c r="H44" s="27"/>
      <c r="I44" s="27"/>
      <c r="J44" s="27"/>
      <c r="K44" s="27"/>
      <c r="L44" s="27"/>
      <c r="M44" s="27"/>
      <c r="N44" s="27"/>
      <c r="O44" s="27"/>
      <c r="P44" s="27"/>
      <c r="Q44" s="27"/>
    </row>
    <row r="45" spans="3:17">
      <c r="C45" s="27"/>
      <c r="D45" s="27"/>
      <c r="E45" s="27"/>
      <c r="F45" s="27"/>
      <c r="G45" s="27"/>
      <c r="H45" s="27"/>
      <c r="I45" s="27"/>
      <c r="J45" s="27"/>
      <c r="K45" s="27"/>
      <c r="L45" s="27"/>
      <c r="M45" s="27"/>
      <c r="N45" s="27"/>
      <c r="O45" s="27"/>
      <c r="P45" s="27"/>
      <c r="Q45" s="27"/>
    </row>
    <row r="46" spans="3:17">
      <c r="C46" s="27"/>
      <c r="D46" s="27"/>
      <c r="E46" s="27"/>
      <c r="F46" s="27"/>
      <c r="G46" s="27"/>
      <c r="H46" s="27"/>
      <c r="I46" s="27"/>
      <c r="J46" s="27"/>
      <c r="K46" s="27"/>
      <c r="L46" s="27"/>
      <c r="M46" s="27"/>
      <c r="N46" s="27"/>
      <c r="O46" s="27"/>
      <c r="P46" s="27"/>
      <c r="Q46" s="27"/>
    </row>
    <row r="47" spans="3:17">
      <c r="C47" s="27"/>
      <c r="D47" s="27"/>
      <c r="E47" s="27"/>
      <c r="F47" s="27"/>
      <c r="G47" s="27"/>
      <c r="H47" s="27"/>
      <c r="I47" s="27"/>
      <c r="J47" s="27"/>
      <c r="K47" s="27"/>
      <c r="L47" s="27"/>
      <c r="M47" s="27"/>
      <c r="N47" s="27"/>
      <c r="O47" s="27"/>
      <c r="P47" s="27"/>
      <c r="Q47" s="27"/>
    </row>
    <row r="48" spans="3:17">
      <c r="C48" s="27"/>
      <c r="D48" s="27"/>
      <c r="E48" s="27"/>
      <c r="F48" s="27"/>
      <c r="G48" s="27"/>
      <c r="H48" s="27"/>
      <c r="I48" s="27"/>
      <c r="J48" s="27"/>
      <c r="K48" s="27"/>
      <c r="L48" s="27"/>
      <c r="M48" s="27"/>
      <c r="N48" s="27"/>
      <c r="O48" s="27"/>
      <c r="P48" s="27"/>
      <c r="Q48" s="27"/>
    </row>
    <row r="49" spans="3:17">
      <c r="C49" s="27"/>
      <c r="D49" s="27"/>
      <c r="E49" s="27"/>
      <c r="F49" s="27"/>
      <c r="G49" s="27"/>
      <c r="H49" s="27"/>
      <c r="I49" s="27"/>
      <c r="J49" s="27"/>
      <c r="K49" s="27"/>
      <c r="L49" s="27"/>
      <c r="M49" s="27"/>
      <c r="N49" s="27"/>
      <c r="O49" s="27"/>
      <c r="P49" s="27"/>
      <c r="Q49" s="27"/>
    </row>
    <row r="50" spans="3:17">
      <c r="C50" s="27"/>
      <c r="D50" s="27"/>
      <c r="E50" s="27"/>
      <c r="F50" s="27"/>
      <c r="G50" s="27"/>
      <c r="H50" s="27"/>
      <c r="I50" s="27"/>
      <c r="J50" s="27"/>
      <c r="K50" s="27"/>
      <c r="L50" s="27"/>
      <c r="M50" s="27"/>
      <c r="N50" s="27"/>
      <c r="O50" s="27"/>
      <c r="P50" s="27"/>
      <c r="Q50" s="27"/>
    </row>
    <row r="51" spans="3:17">
      <c r="C51" s="27"/>
      <c r="D51" s="27"/>
      <c r="E51" s="27"/>
      <c r="F51" s="27"/>
      <c r="G51" s="27"/>
      <c r="H51" s="27"/>
      <c r="I51" s="27"/>
      <c r="J51" s="27"/>
      <c r="K51" s="27"/>
      <c r="L51" s="27"/>
      <c r="M51" s="27"/>
      <c r="N51" s="27"/>
      <c r="O51" s="27"/>
      <c r="P51" s="27"/>
      <c r="Q51" s="27"/>
    </row>
    <row r="52" spans="3:17">
      <c r="C52" s="27"/>
      <c r="D52" s="27"/>
      <c r="E52" s="27"/>
      <c r="F52" s="27"/>
      <c r="G52" s="27"/>
      <c r="H52" s="27"/>
      <c r="I52" s="27"/>
      <c r="J52" s="27"/>
      <c r="K52" s="27"/>
      <c r="L52" s="27"/>
      <c r="M52" s="27"/>
      <c r="N52" s="27"/>
      <c r="O52" s="27"/>
      <c r="P52" s="27"/>
      <c r="Q52" s="27"/>
    </row>
    <row r="53" spans="3:17">
      <c r="C53" s="27"/>
      <c r="D53" s="27"/>
      <c r="E53" s="27"/>
      <c r="F53" s="27"/>
      <c r="G53" s="27"/>
      <c r="H53" s="27"/>
      <c r="I53" s="27"/>
      <c r="J53" s="27"/>
      <c r="K53" s="27"/>
      <c r="L53" s="27"/>
      <c r="M53" s="27"/>
      <c r="N53" s="27"/>
      <c r="O53" s="27"/>
      <c r="P53" s="27"/>
      <c r="Q53" s="27"/>
    </row>
    <row r="54" spans="3:17">
      <c r="C54" s="27"/>
      <c r="D54" s="27"/>
      <c r="E54" s="27"/>
      <c r="F54" s="27"/>
      <c r="G54" s="27"/>
      <c r="H54" s="27"/>
      <c r="I54" s="27"/>
      <c r="J54" s="27"/>
      <c r="K54" s="27"/>
      <c r="L54" s="27"/>
      <c r="M54" s="27"/>
      <c r="N54" s="27"/>
      <c r="O54" s="27"/>
      <c r="P54" s="27"/>
      <c r="Q54" s="27"/>
    </row>
    <row r="55" spans="3:17">
      <c r="C55" s="27"/>
      <c r="D55" s="27"/>
      <c r="E55" s="27"/>
      <c r="F55" s="27"/>
      <c r="G55" s="27"/>
      <c r="H55" s="27"/>
      <c r="I55" s="27"/>
      <c r="J55" s="27"/>
      <c r="K55" s="27"/>
      <c r="L55" s="27"/>
      <c r="M55" s="27"/>
      <c r="N55" s="27"/>
      <c r="O55" s="27"/>
      <c r="P55" s="27"/>
      <c r="Q55" s="27"/>
    </row>
    <row r="56" spans="3:17">
      <c r="C56" s="27"/>
      <c r="D56" s="27"/>
      <c r="E56" s="27"/>
      <c r="F56" s="27"/>
      <c r="G56" s="27"/>
      <c r="H56" s="27"/>
      <c r="I56" s="27"/>
      <c r="J56" s="27"/>
      <c r="K56" s="27"/>
      <c r="L56" s="27"/>
      <c r="M56" s="27"/>
      <c r="N56" s="27"/>
      <c r="O56" s="27"/>
      <c r="P56" s="27"/>
      <c r="Q56" s="27"/>
    </row>
    <row r="57" spans="3:17">
      <c r="C57" s="27"/>
      <c r="D57" s="27"/>
      <c r="E57" s="27"/>
      <c r="F57" s="27"/>
      <c r="G57" s="27"/>
      <c r="H57" s="27"/>
      <c r="I57" s="27"/>
      <c r="J57" s="27"/>
      <c r="K57" s="27"/>
      <c r="L57" s="27"/>
      <c r="M57" s="27"/>
      <c r="N57" s="27"/>
      <c r="O57" s="27"/>
      <c r="P57" s="27"/>
      <c r="Q57" s="27"/>
    </row>
    <row r="58" spans="3:17">
      <c r="C58" s="27"/>
      <c r="D58" s="27"/>
      <c r="E58" s="27"/>
      <c r="F58" s="27"/>
      <c r="G58" s="27"/>
      <c r="H58" s="27"/>
      <c r="I58" s="27"/>
      <c r="J58" s="27"/>
      <c r="K58" s="27"/>
      <c r="L58" s="27"/>
      <c r="M58" s="27"/>
      <c r="N58" s="27"/>
      <c r="O58" s="27"/>
      <c r="P58" s="27"/>
      <c r="Q58" s="27"/>
    </row>
    <row r="59" spans="3:17">
      <c r="C59" s="27"/>
      <c r="D59" s="27"/>
      <c r="E59" s="27"/>
      <c r="F59" s="27"/>
      <c r="G59" s="27"/>
      <c r="H59" s="27"/>
      <c r="I59" s="27"/>
      <c r="J59" s="27"/>
      <c r="K59" s="27"/>
      <c r="L59" s="27"/>
      <c r="M59" s="27"/>
      <c r="N59" s="27"/>
      <c r="O59" s="27"/>
      <c r="P59" s="27"/>
      <c r="Q59" s="27"/>
    </row>
    <row r="60" spans="3:17">
      <c r="C60" s="27"/>
      <c r="D60" s="27"/>
      <c r="E60" s="27"/>
      <c r="F60" s="27"/>
      <c r="G60" s="27"/>
      <c r="H60" s="27"/>
      <c r="I60" s="27"/>
      <c r="J60" s="27"/>
      <c r="K60" s="27"/>
      <c r="L60" s="27"/>
      <c r="M60" s="27"/>
      <c r="N60" s="27"/>
      <c r="O60" s="27"/>
      <c r="P60" s="27"/>
      <c r="Q60" s="27"/>
    </row>
    <row r="61" spans="3:17">
      <c r="C61" s="27"/>
      <c r="D61" s="27"/>
      <c r="E61" s="27"/>
      <c r="F61" s="27"/>
      <c r="G61" s="27"/>
      <c r="H61" s="27"/>
      <c r="I61" s="27"/>
      <c r="J61" s="27"/>
      <c r="K61" s="27"/>
      <c r="L61" s="27"/>
      <c r="M61" s="27"/>
      <c r="N61" s="27"/>
      <c r="O61" s="27"/>
      <c r="P61" s="27"/>
      <c r="Q61" s="27"/>
    </row>
    <row r="62" spans="3:17">
      <c r="C62" s="27"/>
      <c r="D62" s="27"/>
      <c r="E62" s="27"/>
      <c r="F62" s="27"/>
      <c r="G62" s="27"/>
      <c r="H62" s="27"/>
      <c r="I62" s="27"/>
      <c r="J62" s="27"/>
      <c r="K62" s="27"/>
      <c r="L62" s="27"/>
      <c r="M62" s="27"/>
      <c r="N62" s="27"/>
      <c r="O62" s="27"/>
      <c r="P62" s="27"/>
      <c r="Q62" s="27"/>
    </row>
    <row r="63" spans="3:17">
      <c r="C63" s="27"/>
      <c r="D63" s="27"/>
      <c r="E63" s="27"/>
      <c r="F63" s="27"/>
      <c r="G63" s="27"/>
      <c r="H63" s="27"/>
      <c r="I63" s="27"/>
      <c r="J63" s="27"/>
      <c r="K63" s="27"/>
      <c r="L63" s="27"/>
      <c r="M63" s="27"/>
      <c r="N63" s="27"/>
      <c r="O63" s="27"/>
      <c r="P63" s="27"/>
      <c r="Q63" s="27"/>
    </row>
    <row r="64" spans="3:17">
      <c r="C64" s="27"/>
      <c r="D64" s="27"/>
      <c r="E64" s="27"/>
      <c r="F64" s="27"/>
      <c r="G64" s="27"/>
      <c r="H64" s="27"/>
      <c r="I64" s="27"/>
      <c r="J64" s="27"/>
      <c r="K64" s="27"/>
      <c r="L64" s="27"/>
      <c r="M64" s="27"/>
      <c r="N64" s="27"/>
      <c r="O64" s="27"/>
      <c r="P64" s="27"/>
      <c r="Q64" s="27"/>
    </row>
    <row r="65" spans="3:17">
      <c r="C65" s="27"/>
      <c r="D65" s="27"/>
      <c r="E65" s="27"/>
      <c r="F65" s="27"/>
      <c r="G65" s="27"/>
      <c r="H65" s="27"/>
      <c r="I65" s="27"/>
      <c r="J65" s="27"/>
      <c r="K65" s="27"/>
      <c r="L65" s="27"/>
      <c r="M65" s="27"/>
      <c r="N65" s="27"/>
      <c r="O65" s="27"/>
      <c r="P65" s="27"/>
      <c r="Q65" s="27"/>
    </row>
    <row r="66" spans="3:17">
      <c r="C66" s="27"/>
      <c r="D66" s="27"/>
      <c r="E66" s="27"/>
      <c r="F66" s="27"/>
      <c r="G66" s="27"/>
      <c r="H66" s="27"/>
      <c r="I66" s="27"/>
      <c r="J66" s="27"/>
      <c r="K66" s="27"/>
      <c r="L66" s="27"/>
      <c r="M66" s="27"/>
      <c r="N66" s="27"/>
      <c r="O66" s="27"/>
      <c r="P66" s="27"/>
      <c r="Q66" s="27"/>
    </row>
    <row r="67" spans="3:17">
      <c r="C67" s="27"/>
      <c r="D67" s="27"/>
      <c r="E67" s="27"/>
      <c r="F67" s="27"/>
      <c r="G67" s="27"/>
      <c r="H67" s="27"/>
      <c r="I67" s="27"/>
      <c r="J67" s="27"/>
      <c r="K67" s="27"/>
      <c r="L67" s="27"/>
      <c r="M67" s="27"/>
      <c r="N67" s="27"/>
      <c r="O67" s="27"/>
      <c r="P67" s="27"/>
      <c r="Q67" s="27"/>
    </row>
    <row r="68" spans="3:17">
      <c r="C68" s="27"/>
      <c r="D68" s="27"/>
      <c r="E68" s="27"/>
      <c r="F68" s="27"/>
      <c r="G68" s="27"/>
      <c r="H68" s="27"/>
      <c r="I68" s="27"/>
      <c r="J68" s="27"/>
      <c r="K68" s="27"/>
      <c r="L68" s="27"/>
      <c r="M68" s="27"/>
      <c r="N68" s="27"/>
      <c r="O68" s="27"/>
      <c r="P68" s="27"/>
      <c r="Q68" s="27"/>
    </row>
    <row r="69" spans="3:17">
      <c r="C69" s="27"/>
      <c r="D69" s="27"/>
      <c r="E69" s="27"/>
      <c r="F69" s="27"/>
      <c r="G69" s="27"/>
      <c r="H69" s="27"/>
      <c r="I69" s="27"/>
      <c r="J69" s="27"/>
      <c r="K69" s="27"/>
      <c r="L69" s="27"/>
      <c r="M69" s="27"/>
      <c r="N69" s="27"/>
      <c r="O69" s="27"/>
      <c r="P69" s="27"/>
      <c r="Q69" s="27"/>
    </row>
    <row r="70" spans="3:17">
      <c r="C70" s="27"/>
      <c r="D70" s="27"/>
      <c r="E70" s="27"/>
      <c r="F70" s="27"/>
      <c r="G70" s="27"/>
      <c r="H70" s="27"/>
      <c r="I70" s="27"/>
      <c r="J70" s="27"/>
      <c r="K70" s="27"/>
      <c r="L70" s="27"/>
      <c r="M70" s="27"/>
      <c r="N70" s="27"/>
      <c r="O70" s="27"/>
      <c r="P70" s="27"/>
      <c r="Q70" s="27"/>
    </row>
    <row r="71" spans="3:17">
      <c r="C71" s="27"/>
      <c r="D71" s="27"/>
      <c r="E71" s="27"/>
      <c r="F71" s="27"/>
      <c r="G71" s="27"/>
      <c r="H71" s="27"/>
      <c r="I71" s="27"/>
      <c r="J71" s="27"/>
      <c r="K71" s="27"/>
      <c r="L71" s="27"/>
      <c r="M71" s="27"/>
      <c r="N71" s="27"/>
      <c r="O71" s="27"/>
      <c r="P71" s="27"/>
      <c r="Q71" s="27"/>
    </row>
    <row r="72" spans="3:17">
      <c r="C72" s="27"/>
      <c r="D72" s="27"/>
      <c r="E72" s="27"/>
      <c r="F72" s="27"/>
      <c r="G72" s="27"/>
      <c r="H72" s="27"/>
      <c r="I72" s="27"/>
      <c r="J72" s="27"/>
      <c r="K72" s="27"/>
      <c r="L72" s="27"/>
      <c r="M72" s="27"/>
      <c r="N72" s="27"/>
      <c r="O72" s="27"/>
      <c r="P72" s="27"/>
      <c r="Q72" s="27"/>
    </row>
    <row r="73" spans="3:17">
      <c r="C73" s="27"/>
      <c r="D73" s="27"/>
      <c r="E73" s="27"/>
      <c r="F73" s="27"/>
      <c r="G73" s="27"/>
      <c r="H73" s="27"/>
      <c r="I73" s="27"/>
      <c r="J73" s="27"/>
      <c r="K73" s="27"/>
      <c r="L73" s="27"/>
      <c r="M73" s="27"/>
      <c r="N73" s="27"/>
      <c r="O73" s="27"/>
      <c r="P73" s="27"/>
      <c r="Q73" s="27"/>
    </row>
    <row r="74" spans="3:17">
      <c r="C74" s="27"/>
      <c r="D74" s="27"/>
      <c r="E74" s="27"/>
      <c r="F74" s="27"/>
      <c r="G74" s="27"/>
      <c r="H74" s="27"/>
      <c r="I74" s="27"/>
      <c r="J74" s="27"/>
      <c r="K74" s="27"/>
      <c r="L74" s="27"/>
      <c r="M74" s="27"/>
      <c r="N74" s="27"/>
      <c r="O74" s="27"/>
      <c r="P74" s="27"/>
      <c r="Q74" s="27"/>
    </row>
    <row r="75" spans="3:17">
      <c r="C75" s="27"/>
      <c r="D75" s="27"/>
      <c r="E75" s="27"/>
      <c r="F75" s="27"/>
      <c r="G75" s="27"/>
      <c r="H75" s="27"/>
      <c r="I75" s="27"/>
      <c r="J75" s="27"/>
      <c r="K75" s="27"/>
      <c r="L75" s="27"/>
      <c r="M75" s="27"/>
      <c r="N75" s="27"/>
      <c r="O75" s="27"/>
      <c r="P75" s="27"/>
      <c r="Q75" s="27"/>
    </row>
    <row r="76" spans="3:17">
      <c r="C76" s="27"/>
      <c r="D76" s="27"/>
      <c r="E76" s="27"/>
      <c r="F76" s="27"/>
      <c r="G76" s="27"/>
      <c r="H76" s="27"/>
      <c r="I76" s="27"/>
      <c r="J76" s="27"/>
      <c r="K76" s="27"/>
      <c r="L76" s="27"/>
      <c r="M76" s="27"/>
      <c r="N76" s="27"/>
      <c r="O76" s="27"/>
      <c r="P76" s="27"/>
      <c r="Q76" s="27"/>
    </row>
    <row r="77" spans="3:17">
      <c r="C77" s="27"/>
      <c r="D77" s="27"/>
      <c r="E77" s="27"/>
      <c r="F77" s="27"/>
      <c r="G77" s="27"/>
      <c r="H77" s="27"/>
      <c r="I77" s="27"/>
      <c r="J77" s="27"/>
      <c r="K77" s="27"/>
      <c r="L77" s="27"/>
      <c r="M77" s="27"/>
      <c r="N77" s="27"/>
      <c r="O77" s="27"/>
      <c r="P77" s="27"/>
      <c r="Q77" s="27"/>
    </row>
    <row r="78" spans="3:17">
      <c r="C78" s="27"/>
      <c r="D78" s="27"/>
      <c r="E78" s="27"/>
      <c r="F78" s="27"/>
      <c r="G78" s="27"/>
      <c r="H78" s="27"/>
      <c r="I78" s="27"/>
      <c r="J78" s="27"/>
      <c r="K78" s="27"/>
      <c r="L78" s="27"/>
      <c r="M78" s="27"/>
      <c r="N78" s="27"/>
      <c r="O78" s="27"/>
      <c r="P78" s="27"/>
      <c r="Q78" s="27"/>
    </row>
    <row r="79" spans="3:17">
      <c r="C79" s="27"/>
      <c r="D79" s="27"/>
      <c r="E79" s="27"/>
      <c r="F79" s="27"/>
      <c r="G79" s="27"/>
      <c r="H79" s="27"/>
      <c r="I79" s="27"/>
      <c r="J79" s="27"/>
      <c r="K79" s="27"/>
      <c r="L79" s="27"/>
      <c r="M79" s="27"/>
      <c r="N79" s="27"/>
      <c r="O79" s="27"/>
      <c r="P79" s="27"/>
      <c r="Q79" s="27"/>
    </row>
    <row r="80" spans="3:17">
      <c r="C80" s="27"/>
      <c r="D80" s="27"/>
      <c r="E80" s="27"/>
      <c r="F80" s="27"/>
      <c r="G80" s="27"/>
      <c r="H80" s="27"/>
      <c r="I80" s="27"/>
      <c r="J80" s="27"/>
      <c r="K80" s="27"/>
      <c r="L80" s="27"/>
      <c r="M80" s="27"/>
      <c r="N80" s="27"/>
      <c r="O80" s="27"/>
      <c r="P80" s="27"/>
      <c r="Q80" s="27"/>
    </row>
    <row r="81" spans="3:17">
      <c r="C81" s="27"/>
      <c r="D81" s="27"/>
      <c r="E81" s="27"/>
      <c r="F81" s="27"/>
      <c r="G81" s="27"/>
      <c r="H81" s="27"/>
      <c r="I81" s="27"/>
      <c r="J81" s="27"/>
      <c r="K81" s="27"/>
      <c r="L81" s="27"/>
      <c r="M81" s="27"/>
      <c r="N81" s="27"/>
      <c r="O81" s="27"/>
      <c r="P81" s="27"/>
      <c r="Q81" s="27"/>
    </row>
    <row r="82" spans="3:17">
      <c r="C82" s="27"/>
      <c r="D82" s="27"/>
      <c r="E82" s="27"/>
      <c r="F82" s="27"/>
      <c r="G82" s="27"/>
      <c r="H82" s="27"/>
      <c r="I82" s="27"/>
      <c r="J82" s="27"/>
      <c r="K82" s="27"/>
      <c r="L82" s="27"/>
      <c r="M82" s="27"/>
      <c r="N82" s="27"/>
      <c r="O82" s="27"/>
      <c r="P82" s="27"/>
      <c r="Q82" s="27"/>
    </row>
    <row r="83" spans="3:17">
      <c r="C83" s="27"/>
      <c r="D83" s="27"/>
      <c r="E83" s="27"/>
      <c r="F83" s="27"/>
      <c r="G83" s="27"/>
      <c r="H83" s="27"/>
      <c r="I83" s="27"/>
      <c r="J83" s="27"/>
      <c r="K83" s="27"/>
      <c r="L83" s="27"/>
      <c r="M83" s="27"/>
      <c r="N83" s="27"/>
      <c r="O83" s="27"/>
      <c r="P83" s="27"/>
      <c r="Q83" s="27"/>
    </row>
    <row r="84" spans="3:17">
      <c r="C84" s="27"/>
      <c r="D84" s="27"/>
      <c r="E84" s="27"/>
      <c r="F84" s="27"/>
      <c r="G84" s="27"/>
      <c r="H84" s="27"/>
      <c r="I84" s="27"/>
      <c r="J84" s="27"/>
      <c r="K84" s="27"/>
      <c r="L84" s="27"/>
      <c r="M84" s="27"/>
      <c r="N84" s="27"/>
      <c r="O84" s="27"/>
      <c r="P84" s="27"/>
      <c r="Q84" s="27"/>
    </row>
    <row r="85" spans="3:17">
      <c r="C85" s="27"/>
      <c r="D85" s="27"/>
      <c r="E85" s="27"/>
      <c r="F85" s="27"/>
      <c r="G85" s="27"/>
      <c r="H85" s="27"/>
      <c r="I85" s="27"/>
      <c r="J85" s="27"/>
      <c r="K85" s="27"/>
      <c r="L85" s="27"/>
      <c r="M85" s="27"/>
      <c r="N85" s="27"/>
      <c r="O85" s="27"/>
      <c r="P85" s="27"/>
      <c r="Q85" s="27"/>
    </row>
    <row r="86" spans="3:17">
      <c r="C86" s="27"/>
      <c r="D86" s="27"/>
      <c r="E86" s="27"/>
      <c r="F86" s="27"/>
      <c r="G86" s="27"/>
      <c r="H86" s="27"/>
      <c r="I86" s="27"/>
      <c r="J86" s="27"/>
      <c r="K86" s="27"/>
      <c r="L86" s="27"/>
      <c r="M86" s="27"/>
      <c r="N86" s="27"/>
      <c r="O86" s="27"/>
      <c r="P86" s="27"/>
      <c r="Q86" s="27"/>
    </row>
    <row r="87" spans="3:17">
      <c r="C87" s="27"/>
      <c r="D87" s="27"/>
      <c r="E87" s="27"/>
      <c r="F87" s="27"/>
      <c r="G87" s="27"/>
      <c r="H87" s="27"/>
      <c r="I87" s="27"/>
      <c r="J87" s="27"/>
      <c r="K87" s="27"/>
      <c r="L87" s="27"/>
      <c r="M87" s="27"/>
      <c r="N87" s="27"/>
      <c r="O87" s="27"/>
      <c r="P87" s="27"/>
      <c r="Q87" s="27"/>
    </row>
    <row r="88" spans="3:17">
      <c r="C88" s="27"/>
      <c r="D88" s="27"/>
      <c r="E88" s="27"/>
      <c r="F88" s="27"/>
      <c r="G88" s="27"/>
      <c r="H88" s="27"/>
      <c r="I88" s="27"/>
      <c r="J88" s="27"/>
      <c r="K88" s="27"/>
      <c r="L88" s="27"/>
      <c r="M88" s="27"/>
      <c r="N88" s="27"/>
      <c r="O88" s="27"/>
      <c r="P88" s="27"/>
      <c r="Q88" s="27"/>
    </row>
    <row r="89" spans="3:17">
      <c r="C89" s="27"/>
      <c r="D89" s="27"/>
      <c r="E89" s="27"/>
      <c r="F89" s="27"/>
      <c r="G89" s="27"/>
      <c r="H89" s="27"/>
      <c r="I89" s="27"/>
      <c r="J89" s="27"/>
      <c r="K89" s="27"/>
      <c r="L89" s="27"/>
      <c r="M89" s="27"/>
      <c r="N89" s="27"/>
      <c r="O89" s="27"/>
      <c r="P89" s="27"/>
      <c r="Q89" s="27"/>
    </row>
    <row r="90" spans="3:17">
      <c r="C90" s="27"/>
      <c r="D90" s="27"/>
      <c r="E90" s="27"/>
      <c r="F90" s="27"/>
      <c r="G90" s="27"/>
      <c r="H90" s="27"/>
      <c r="I90" s="27"/>
      <c r="J90" s="27"/>
      <c r="K90" s="27"/>
      <c r="L90" s="27"/>
      <c r="M90" s="27"/>
      <c r="N90" s="27"/>
      <c r="O90" s="27"/>
      <c r="P90" s="27"/>
      <c r="Q90" s="27"/>
    </row>
    <row r="91" spans="3:17">
      <c r="C91" s="27"/>
      <c r="D91" s="27"/>
      <c r="E91" s="27"/>
      <c r="F91" s="27"/>
      <c r="G91" s="27"/>
      <c r="H91" s="27"/>
      <c r="I91" s="27"/>
      <c r="J91" s="27"/>
      <c r="K91" s="27"/>
      <c r="L91" s="27"/>
      <c r="M91" s="27"/>
      <c r="N91" s="27"/>
      <c r="O91" s="27"/>
      <c r="P91" s="27"/>
      <c r="Q91" s="27"/>
    </row>
    <row r="92" spans="3:17">
      <c r="C92" s="27"/>
      <c r="D92" s="27"/>
      <c r="E92" s="27"/>
      <c r="F92" s="27"/>
      <c r="G92" s="27"/>
      <c r="H92" s="27"/>
      <c r="I92" s="27"/>
      <c r="J92" s="27"/>
      <c r="K92" s="27"/>
      <c r="L92" s="27"/>
      <c r="M92" s="27"/>
      <c r="N92" s="27"/>
      <c r="O92" s="27"/>
      <c r="P92" s="27"/>
      <c r="Q92" s="27"/>
    </row>
    <row r="93" spans="3:17">
      <c r="C93" s="27"/>
      <c r="D93" s="27"/>
      <c r="E93" s="27"/>
      <c r="F93" s="27"/>
      <c r="G93" s="27"/>
      <c r="H93" s="27"/>
      <c r="I93" s="27"/>
      <c r="J93" s="27"/>
      <c r="K93" s="27"/>
      <c r="L93" s="27"/>
      <c r="M93" s="27"/>
      <c r="N93" s="27"/>
      <c r="O93" s="27"/>
      <c r="P93" s="27"/>
      <c r="Q93" s="27"/>
    </row>
    <row r="94" spans="3:17">
      <c r="C94" s="27"/>
      <c r="D94" s="27"/>
      <c r="E94" s="27"/>
      <c r="F94" s="27"/>
      <c r="G94" s="27"/>
      <c r="H94" s="27"/>
      <c r="I94" s="27"/>
      <c r="J94" s="27"/>
      <c r="K94" s="27"/>
      <c r="L94" s="27"/>
      <c r="M94" s="27"/>
      <c r="N94" s="27"/>
      <c r="O94" s="27"/>
      <c r="P94" s="27"/>
      <c r="Q94" s="27"/>
    </row>
    <row r="95" spans="3:17">
      <c r="C95" s="27"/>
      <c r="D95" s="27"/>
      <c r="E95" s="27"/>
      <c r="F95" s="27"/>
      <c r="G95" s="27"/>
      <c r="H95" s="27"/>
      <c r="I95" s="27"/>
      <c r="J95" s="27"/>
      <c r="K95" s="27"/>
      <c r="L95" s="27"/>
      <c r="M95" s="27"/>
      <c r="N95" s="27"/>
      <c r="O95" s="27"/>
      <c r="P95" s="27"/>
      <c r="Q95" s="27"/>
    </row>
    <row r="96" spans="3:17">
      <c r="C96" s="27"/>
      <c r="D96" s="27"/>
      <c r="E96" s="27"/>
      <c r="F96" s="27"/>
      <c r="G96" s="27"/>
      <c r="H96" s="27"/>
      <c r="I96" s="27"/>
      <c r="J96" s="27"/>
      <c r="K96" s="27"/>
      <c r="L96" s="27"/>
      <c r="M96" s="27"/>
      <c r="N96" s="27"/>
      <c r="O96" s="27"/>
      <c r="P96" s="27"/>
      <c r="Q96" s="27"/>
    </row>
    <row r="97" spans="3:17">
      <c r="C97" s="27"/>
      <c r="D97" s="27"/>
      <c r="E97" s="27"/>
      <c r="F97" s="27"/>
      <c r="G97" s="27"/>
      <c r="H97" s="27"/>
      <c r="I97" s="27"/>
      <c r="J97" s="27"/>
      <c r="K97" s="27"/>
      <c r="L97" s="27"/>
      <c r="M97" s="27"/>
      <c r="N97" s="27"/>
      <c r="O97" s="27"/>
      <c r="P97" s="27"/>
      <c r="Q97" s="27"/>
    </row>
    <row r="98" spans="3:17">
      <c r="C98" s="27"/>
      <c r="D98" s="27"/>
      <c r="E98" s="27"/>
      <c r="F98" s="27"/>
      <c r="G98" s="27"/>
      <c r="H98" s="27"/>
      <c r="I98" s="27"/>
      <c r="J98" s="27"/>
      <c r="K98" s="27"/>
      <c r="L98" s="27"/>
      <c r="M98" s="27"/>
      <c r="N98" s="27"/>
      <c r="O98" s="27"/>
      <c r="P98" s="27"/>
      <c r="Q98" s="27"/>
    </row>
    <row r="99" spans="3:17">
      <c r="C99" s="27"/>
      <c r="D99" s="27"/>
      <c r="E99" s="27"/>
      <c r="F99" s="27"/>
      <c r="G99" s="27"/>
      <c r="H99" s="27"/>
      <c r="I99" s="27"/>
      <c r="J99" s="27"/>
      <c r="K99" s="27"/>
      <c r="L99" s="27"/>
      <c r="M99" s="27"/>
      <c r="N99" s="27"/>
      <c r="O99" s="27"/>
      <c r="P99" s="27"/>
      <c r="Q99" s="27"/>
    </row>
    <row r="100" spans="3:17">
      <c r="C100" s="27"/>
      <c r="D100" s="27"/>
      <c r="E100" s="27"/>
      <c r="F100" s="27"/>
      <c r="G100" s="27"/>
      <c r="H100" s="27"/>
      <c r="I100" s="27"/>
      <c r="J100" s="27"/>
      <c r="K100" s="27"/>
      <c r="L100" s="27"/>
      <c r="M100" s="27"/>
      <c r="N100" s="27"/>
      <c r="O100" s="27"/>
      <c r="P100" s="27"/>
      <c r="Q100" s="27"/>
    </row>
    <row r="101" spans="3:17">
      <c r="C101" s="27"/>
      <c r="D101" s="27"/>
      <c r="E101" s="27"/>
      <c r="F101" s="27"/>
      <c r="G101" s="27"/>
      <c r="H101" s="27"/>
      <c r="I101" s="27"/>
      <c r="J101" s="27"/>
      <c r="K101" s="27"/>
      <c r="L101" s="27"/>
      <c r="M101" s="27"/>
      <c r="N101" s="27"/>
      <c r="O101" s="27"/>
      <c r="P101" s="27"/>
      <c r="Q101" s="27"/>
    </row>
    <row r="102" spans="3:17">
      <c r="C102" s="27"/>
      <c r="D102" s="27"/>
      <c r="E102" s="27"/>
      <c r="F102" s="27"/>
      <c r="G102" s="27"/>
      <c r="H102" s="27"/>
      <c r="I102" s="27"/>
      <c r="J102" s="27"/>
      <c r="K102" s="27"/>
      <c r="L102" s="27"/>
      <c r="M102" s="27"/>
      <c r="N102" s="27"/>
      <c r="O102" s="27"/>
      <c r="P102" s="27"/>
      <c r="Q102" s="27"/>
    </row>
    <row r="103" spans="3:17">
      <c r="C103" s="27"/>
      <c r="D103" s="27"/>
      <c r="E103" s="27"/>
      <c r="F103" s="27"/>
      <c r="G103" s="27"/>
      <c r="H103" s="27"/>
      <c r="I103" s="27"/>
      <c r="J103" s="27"/>
      <c r="K103" s="27"/>
      <c r="L103" s="27"/>
      <c r="M103" s="27"/>
      <c r="N103" s="27"/>
      <c r="O103" s="27"/>
      <c r="P103" s="27"/>
      <c r="Q103" s="27"/>
    </row>
    <row r="104" spans="3:17">
      <c r="C104" s="27"/>
      <c r="D104" s="27"/>
      <c r="E104" s="27"/>
      <c r="F104" s="27"/>
      <c r="G104" s="27"/>
      <c r="H104" s="27"/>
      <c r="I104" s="27"/>
      <c r="J104" s="27"/>
      <c r="K104" s="27"/>
      <c r="L104" s="27"/>
      <c r="M104" s="27"/>
      <c r="N104" s="27"/>
      <c r="O104" s="27"/>
      <c r="P104" s="27"/>
      <c r="Q104" s="27"/>
    </row>
    <row r="105" spans="3:17">
      <c r="C105" s="27"/>
      <c r="D105" s="27"/>
      <c r="E105" s="27"/>
      <c r="F105" s="27"/>
      <c r="G105" s="27"/>
      <c r="H105" s="27"/>
      <c r="I105" s="27"/>
      <c r="J105" s="27"/>
      <c r="K105" s="27"/>
      <c r="L105" s="27"/>
      <c r="M105" s="27"/>
      <c r="N105" s="27"/>
      <c r="O105" s="27"/>
      <c r="P105" s="27"/>
      <c r="Q105" s="27"/>
    </row>
    <row r="106" spans="3:17">
      <c r="C106" s="27"/>
      <c r="D106" s="27"/>
      <c r="E106" s="27"/>
      <c r="F106" s="27"/>
      <c r="G106" s="27"/>
      <c r="H106" s="27"/>
      <c r="I106" s="27"/>
      <c r="J106" s="27"/>
      <c r="K106" s="27"/>
      <c r="L106" s="27"/>
      <c r="M106" s="27"/>
      <c r="N106" s="27"/>
      <c r="O106" s="27"/>
      <c r="P106" s="27"/>
      <c r="Q106" s="27"/>
    </row>
    <row r="107" spans="3:17">
      <c r="C107" s="27"/>
      <c r="D107" s="27"/>
      <c r="E107" s="27"/>
      <c r="F107" s="27"/>
      <c r="G107" s="27"/>
      <c r="H107" s="27"/>
      <c r="I107" s="27"/>
      <c r="J107" s="27"/>
      <c r="K107" s="27"/>
      <c r="L107" s="27"/>
      <c r="M107" s="27"/>
      <c r="N107" s="27"/>
      <c r="O107" s="27"/>
      <c r="P107" s="27"/>
      <c r="Q107" s="27"/>
    </row>
    <row r="108" spans="3:17">
      <c r="C108" s="27"/>
      <c r="D108" s="27"/>
      <c r="E108" s="27"/>
      <c r="F108" s="27"/>
      <c r="G108" s="27"/>
      <c r="H108" s="27"/>
      <c r="I108" s="27"/>
      <c r="J108" s="27"/>
      <c r="K108" s="27"/>
      <c r="L108" s="27"/>
      <c r="M108" s="27"/>
      <c r="N108" s="27"/>
      <c r="O108" s="27"/>
      <c r="P108" s="27"/>
      <c r="Q108" s="27"/>
    </row>
    <row r="109" spans="3:17">
      <c r="C109" s="27"/>
      <c r="D109" s="27"/>
      <c r="E109" s="27"/>
      <c r="F109" s="27"/>
      <c r="G109" s="27"/>
      <c r="H109" s="27"/>
      <c r="I109" s="27"/>
      <c r="J109" s="27"/>
      <c r="K109" s="27"/>
      <c r="L109" s="27"/>
      <c r="M109" s="27"/>
      <c r="N109" s="27"/>
      <c r="O109" s="27"/>
      <c r="P109" s="27"/>
      <c r="Q109" s="27"/>
    </row>
    <row r="110" spans="3:17">
      <c r="C110" s="27"/>
      <c r="D110" s="27"/>
      <c r="E110" s="27"/>
      <c r="F110" s="27"/>
      <c r="G110" s="27"/>
      <c r="H110" s="27"/>
      <c r="I110" s="27"/>
      <c r="J110" s="27"/>
      <c r="K110" s="27"/>
      <c r="L110" s="27"/>
      <c r="M110" s="27"/>
      <c r="N110" s="27"/>
      <c r="O110" s="27"/>
      <c r="P110" s="27"/>
      <c r="Q110" s="27"/>
    </row>
    <row r="111" spans="3:17">
      <c r="C111" s="27"/>
      <c r="D111" s="27"/>
      <c r="E111" s="27"/>
      <c r="F111" s="27"/>
      <c r="G111" s="27"/>
      <c r="H111" s="27"/>
      <c r="I111" s="27"/>
      <c r="J111" s="27"/>
      <c r="K111" s="27"/>
      <c r="L111" s="27"/>
      <c r="M111" s="27"/>
      <c r="N111" s="27"/>
      <c r="O111" s="27"/>
      <c r="P111" s="27"/>
      <c r="Q111" s="27"/>
    </row>
    <row r="112" spans="3:17">
      <c r="C112" s="27"/>
      <c r="D112" s="27"/>
      <c r="E112" s="27"/>
      <c r="F112" s="27"/>
      <c r="G112" s="27"/>
      <c r="H112" s="27"/>
      <c r="I112" s="27"/>
      <c r="J112" s="27"/>
      <c r="K112" s="27"/>
      <c r="L112" s="27"/>
      <c r="M112" s="27"/>
      <c r="N112" s="27"/>
      <c r="O112" s="27"/>
      <c r="P112" s="27"/>
      <c r="Q112" s="27"/>
    </row>
    <row r="113" spans="3:17">
      <c r="C113" s="27"/>
      <c r="D113" s="27"/>
      <c r="E113" s="27"/>
      <c r="F113" s="27"/>
      <c r="G113" s="27"/>
      <c r="H113" s="27"/>
      <c r="I113" s="27"/>
      <c r="J113" s="27"/>
      <c r="K113" s="27"/>
      <c r="L113" s="27"/>
      <c r="M113" s="27"/>
      <c r="N113" s="27"/>
      <c r="O113" s="27"/>
      <c r="P113" s="27"/>
      <c r="Q113" s="27"/>
    </row>
    <row r="114" spans="3:17">
      <c r="C114" s="27"/>
      <c r="D114" s="27"/>
      <c r="E114" s="27"/>
      <c r="F114" s="27"/>
      <c r="G114" s="27"/>
      <c r="H114" s="27"/>
      <c r="I114" s="27"/>
      <c r="J114" s="27"/>
      <c r="K114" s="27"/>
      <c r="L114" s="27"/>
      <c r="M114" s="27"/>
      <c r="N114" s="27"/>
      <c r="O114" s="27"/>
      <c r="P114" s="27"/>
      <c r="Q114" s="27"/>
    </row>
    <row r="115" spans="3:17">
      <c r="C115" s="27"/>
      <c r="D115" s="27"/>
      <c r="E115" s="27"/>
      <c r="F115" s="27"/>
      <c r="G115" s="27"/>
      <c r="H115" s="27"/>
      <c r="I115" s="27"/>
      <c r="J115" s="27"/>
      <c r="K115" s="27"/>
      <c r="L115" s="27"/>
      <c r="M115" s="27"/>
      <c r="N115" s="27"/>
      <c r="O115" s="27"/>
      <c r="P115" s="27"/>
      <c r="Q115" s="27"/>
    </row>
    <row r="116" spans="3:17">
      <c r="C116" s="27"/>
      <c r="D116" s="27"/>
      <c r="E116" s="27"/>
      <c r="F116" s="27"/>
      <c r="G116" s="27"/>
      <c r="H116" s="27"/>
      <c r="I116" s="27"/>
      <c r="J116" s="27"/>
      <c r="K116" s="27"/>
      <c r="L116" s="27"/>
      <c r="M116" s="27"/>
      <c r="N116" s="27"/>
      <c r="O116" s="27"/>
      <c r="P116" s="27"/>
      <c r="Q116" s="27"/>
    </row>
    <row r="117" spans="3:17">
      <c r="C117" s="27"/>
      <c r="D117" s="27"/>
      <c r="E117" s="27"/>
      <c r="F117" s="27"/>
      <c r="G117" s="27"/>
      <c r="H117" s="27"/>
      <c r="I117" s="27"/>
      <c r="J117" s="27"/>
      <c r="K117" s="27"/>
      <c r="L117" s="27"/>
      <c r="M117" s="27"/>
      <c r="N117" s="27"/>
      <c r="O117" s="27"/>
      <c r="P117" s="27"/>
      <c r="Q117" s="27"/>
    </row>
    <row r="118" spans="3:17">
      <c r="C118" s="27"/>
      <c r="D118" s="27"/>
      <c r="E118" s="27"/>
      <c r="F118" s="27"/>
      <c r="G118" s="27"/>
      <c r="H118" s="27"/>
      <c r="I118" s="27"/>
      <c r="J118" s="27"/>
      <c r="K118" s="27"/>
      <c r="L118" s="27"/>
      <c r="M118" s="27"/>
      <c r="N118" s="27"/>
      <c r="O118" s="27"/>
      <c r="P118" s="27"/>
      <c r="Q118" s="27"/>
    </row>
    <row r="119" spans="3:17">
      <c r="C119" s="27"/>
      <c r="D119" s="27"/>
      <c r="E119" s="27"/>
      <c r="F119" s="27"/>
      <c r="G119" s="27"/>
      <c r="H119" s="27"/>
      <c r="I119" s="27"/>
      <c r="J119" s="27"/>
      <c r="K119" s="27"/>
      <c r="L119" s="27"/>
      <c r="M119" s="27"/>
      <c r="N119" s="27"/>
      <c r="O119" s="27"/>
      <c r="P119" s="27"/>
      <c r="Q119" s="27"/>
    </row>
    <row r="120" spans="3:17">
      <c r="C120" s="27"/>
      <c r="D120" s="27"/>
      <c r="E120" s="27"/>
      <c r="F120" s="27"/>
      <c r="G120" s="27"/>
      <c r="H120" s="27"/>
      <c r="I120" s="27"/>
      <c r="J120" s="27"/>
      <c r="K120" s="27"/>
      <c r="L120" s="27"/>
      <c r="M120" s="27"/>
      <c r="N120" s="27"/>
      <c r="O120" s="27"/>
      <c r="P120" s="27"/>
      <c r="Q120" s="27"/>
    </row>
    <row r="121" spans="3:17">
      <c r="C121" s="27"/>
      <c r="D121" s="27"/>
      <c r="E121" s="27"/>
      <c r="F121" s="27"/>
      <c r="G121" s="27"/>
      <c r="H121" s="27"/>
      <c r="I121" s="27"/>
      <c r="J121" s="27"/>
      <c r="K121" s="27"/>
      <c r="L121" s="27"/>
      <c r="M121" s="27"/>
      <c r="N121" s="27"/>
      <c r="O121" s="27"/>
      <c r="P121" s="27"/>
      <c r="Q121" s="27"/>
    </row>
    <row r="122" spans="3:17">
      <c r="C122" s="27"/>
      <c r="D122" s="27"/>
      <c r="E122" s="27"/>
      <c r="F122" s="27"/>
      <c r="G122" s="27"/>
      <c r="H122" s="27"/>
      <c r="I122" s="27"/>
      <c r="J122" s="27"/>
      <c r="K122" s="27"/>
      <c r="L122" s="27"/>
      <c r="M122" s="27"/>
      <c r="N122" s="27"/>
      <c r="O122" s="27"/>
      <c r="P122" s="27"/>
      <c r="Q122" s="27"/>
    </row>
    <row r="123" spans="3:17">
      <c r="C123" s="27"/>
      <c r="D123" s="27"/>
      <c r="E123" s="27"/>
      <c r="F123" s="27"/>
      <c r="G123" s="27"/>
      <c r="H123" s="27"/>
      <c r="I123" s="27"/>
      <c r="J123" s="27"/>
      <c r="K123" s="27"/>
      <c r="L123" s="27"/>
      <c r="M123" s="27"/>
      <c r="N123" s="27"/>
      <c r="O123" s="27"/>
      <c r="P123" s="27"/>
      <c r="Q123" s="27"/>
    </row>
    <row r="124" spans="3:17">
      <c r="C124" s="27"/>
      <c r="D124" s="27"/>
      <c r="E124" s="27"/>
      <c r="F124" s="27"/>
      <c r="G124" s="27"/>
      <c r="H124" s="27"/>
      <c r="I124" s="27"/>
      <c r="J124" s="27"/>
      <c r="K124" s="27"/>
      <c r="L124" s="27"/>
      <c r="M124" s="27"/>
      <c r="N124" s="27"/>
      <c r="O124" s="27"/>
      <c r="P124" s="27"/>
      <c r="Q124" s="27"/>
    </row>
    <row r="125" spans="3:17">
      <c r="C125" s="27"/>
      <c r="D125" s="27"/>
      <c r="E125" s="27"/>
      <c r="F125" s="27"/>
      <c r="G125" s="27"/>
      <c r="H125" s="27"/>
      <c r="I125" s="27"/>
      <c r="J125" s="27"/>
      <c r="K125" s="27"/>
      <c r="L125" s="27"/>
      <c r="M125" s="27"/>
      <c r="N125" s="27"/>
      <c r="O125" s="27"/>
      <c r="P125" s="27"/>
      <c r="Q125" s="27"/>
    </row>
    <row r="126" spans="3:17">
      <c r="C126" s="27"/>
      <c r="D126" s="27"/>
      <c r="E126" s="27"/>
      <c r="F126" s="27"/>
      <c r="G126" s="27"/>
      <c r="H126" s="27"/>
      <c r="I126" s="27"/>
      <c r="J126" s="27"/>
      <c r="K126" s="27"/>
      <c r="L126" s="27"/>
      <c r="M126" s="27"/>
      <c r="N126" s="27"/>
      <c r="O126" s="27"/>
      <c r="P126" s="27"/>
      <c r="Q126" s="27"/>
    </row>
    <row r="127" spans="3:17">
      <c r="C127" s="27"/>
      <c r="D127" s="27"/>
      <c r="E127" s="27"/>
      <c r="F127" s="27"/>
      <c r="G127" s="27"/>
      <c r="H127" s="27"/>
      <c r="I127" s="27"/>
      <c r="J127" s="27"/>
      <c r="K127" s="27"/>
      <c r="L127" s="27"/>
      <c r="M127" s="27"/>
      <c r="N127" s="27"/>
      <c r="O127" s="27"/>
      <c r="P127" s="27"/>
      <c r="Q127" s="27"/>
    </row>
    <row r="128" spans="3:17">
      <c r="C128" s="27"/>
      <c r="D128" s="27"/>
      <c r="E128" s="27"/>
      <c r="F128" s="27"/>
      <c r="G128" s="27"/>
      <c r="H128" s="27"/>
      <c r="I128" s="27"/>
      <c r="J128" s="27"/>
      <c r="K128" s="27"/>
      <c r="L128" s="27"/>
      <c r="M128" s="27"/>
      <c r="N128" s="27"/>
      <c r="O128" s="27"/>
      <c r="P128" s="27"/>
      <c r="Q128" s="27"/>
    </row>
    <row r="129" spans="3:17">
      <c r="C129" s="27"/>
      <c r="D129" s="27"/>
      <c r="E129" s="27"/>
      <c r="F129" s="27"/>
      <c r="G129" s="27"/>
      <c r="H129" s="27"/>
      <c r="I129" s="27"/>
      <c r="J129" s="27"/>
      <c r="K129" s="27"/>
      <c r="L129" s="27"/>
      <c r="M129" s="27"/>
      <c r="N129" s="27"/>
      <c r="O129" s="27"/>
      <c r="P129" s="27"/>
      <c r="Q129" s="27"/>
    </row>
    <row r="130" spans="3:17">
      <c r="C130" s="27"/>
      <c r="D130" s="27"/>
      <c r="E130" s="27"/>
      <c r="F130" s="27"/>
      <c r="G130" s="27"/>
      <c r="H130" s="27"/>
      <c r="I130" s="27"/>
      <c r="J130" s="27"/>
      <c r="K130" s="27"/>
      <c r="L130" s="27"/>
      <c r="M130" s="27"/>
      <c r="N130" s="27"/>
      <c r="O130" s="27"/>
      <c r="P130" s="27"/>
      <c r="Q130" s="27"/>
    </row>
    <row r="131" spans="3:17">
      <c r="C131" s="27"/>
      <c r="D131" s="27"/>
      <c r="E131" s="27"/>
      <c r="F131" s="27"/>
      <c r="G131" s="27"/>
      <c r="H131" s="27"/>
      <c r="I131" s="27"/>
      <c r="J131" s="27"/>
      <c r="K131" s="27"/>
      <c r="L131" s="27"/>
      <c r="M131" s="27"/>
      <c r="N131" s="27"/>
      <c r="O131" s="27"/>
      <c r="P131" s="27"/>
      <c r="Q131" s="27"/>
    </row>
    <row r="132" spans="3:17">
      <c r="C132" s="27"/>
      <c r="D132" s="27"/>
      <c r="E132" s="27"/>
      <c r="F132" s="27"/>
      <c r="G132" s="27"/>
      <c r="H132" s="27"/>
      <c r="I132" s="27"/>
      <c r="J132" s="27"/>
      <c r="K132" s="27"/>
      <c r="L132" s="27"/>
      <c r="M132" s="27"/>
      <c r="N132" s="27"/>
      <c r="O132" s="27"/>
      <c r="P132" s="27"/>
      <c r="Q132" s="27"/>
    </row>
    <row r="133" spans="3:17">
      <c r="C133" s="27"/>
      <c r="D133" s="27"/>
      <c r="E133" s="27"/>
      <c r="F133" s="27"/>
      <c r="G133" s="27"/>
      <c r="H133" s="27"/>
      <c r="I133" s="27"/>
      <c r="J133" s="27"/>
      <c r="K133" s="27"/>
      <c r="L133" s="27"/>
      <c r="M133" s="27"/>
      <c r="N133" s="27"/>
      <c r="O133" s="27"/>
      <c r="P133" s="27"/>
      <c r="Q133" s="27"/>
    </row>
    <row r="134" spans="3:17">
      <c r="C134" s="27"/>
      <c r="D134" s="27"/>
      <c r="E134" s="27"/>
      <c r="F134" s="27"/>
      <c r="G134" s="27"/>
      <c r="H134" s="27"/>
      <c r="I134" s="27"/>
      <c r="J134" s="27"/>
      <c r="K134" s="27"/>
      <c r="L134" s="27"/>
      <c r="M134" s="27"/>
      <c r="N134" s="27"/>
      <c r="O134" s="27"/>
      <c r="P134" s="27"/>
      <c r="Q134" s="27"/>
    </row>
    <row r="135" spans="3:17">
      <c r="C135" s="27"/>
      <c r="D135" s="27"/>
      <c r="E135" s="27"/>
      <c r="F135" s="27"/>
      <c r="G135" s="27"/>
      <c r="H135" s="27"/>
      <c r="I135" s="27"/>
      <c r="J135" s="27"/>
      <c r="K135" s="27"/>
      <c r="L135" s="27"/>
      <c r="M135" s="27"/>
      <c r="N135" s="27"/>
      <c r="O135" s="27"/>
      <c r="P135" s="27"/>
      <c r="Q135" s="27"/>
    </row>
    <row r="136" spans="3:17">
      <c r="C136" s="27"/>
      <c r="D136" s="27"/>
      <c r="E136" s="27"/>
      <c r="F136" s="27"/>
      <c r="G136" s="27"/>
      <c r="H136" s="27"/>
      <c r="I136" s="27"/>
      <c r="J136" s="27"/>
      <c r="K136" s="27"/>
      <c r="L136" s="27"/>
      <c r="M136" s="27"/>
      <c r="N136" s="27"/>
      <c r="O136" s="27"/>
      <c r="P136" s="27"/>
      <c r="Q136" s="27"/>
    </row>
    <row r="137" spans="3:17">
      <c r="C137" s="27"/>
      <c r="D137" s="27"/>
      <c r="E137" s="27"/>
      <c r="F137" s="27"/>
      <c r="G137" s="27"/>
      <c r="H137" s="27"/>
      <c r="I137" s="27"/>
      <c r="J137" s="27"/>
      <c r="K137" s="27"/>
      <c r="L137" s="27"/>
      <c r="M137" s="27"/>
      <c r="N137" s="27"/>
      <c r="O137" s="27"/>
      <c r="P137" s="27"/>
      <c r="Q137" s="27"/>
    </row>
    <row r="138" spans="3:17">
      <c r="C138" s="27"/>
      <c r="D138" s="27"/>
      <c r="E138" s="27"/>
      <c r="F138" s="27"/>
      <c r="G138" s="27"/>
      <c r="H138" s="27"/>
      <c r="I138" s="27"/>
      <c r="J138" s="27"/>
      <c r="K138" s="27"/>
      <c r="L138" s="27"/>
      <c r="M138" s="27"/>
      <c r="N138" s="27"/>
      <c r="O138" s="27"/>
      <c r="P138" s="27"/>
      <c r="Q138" s="27"/>
    </row>
    <row r="139" spans="3:17">
      <c r="C139" s="27"/>
      <c r="D139" s="27"/>
      <c r="E139" s="27"/>
      <c r="F139" s="27"/>
      <c r="G139" s="27"/>
      <c r="H139" s="27"/>
      <c r="I139" s="27"/>
      <c r="J139" s="27"/>
      <c r="K139" s="27"/>
      <c r="L139" s="27"/>
      <c r="M139" s="27"/>
      <c r="N139" s="27"/>
      <c r="O139" s="27"/>
      <c r="P139" s="27"/>
      <c r="Q139" s="27"/>
    </row>
    <row r="140" spans="3:17">
      <c r="C140" s="27"/>
      <c r="D140" s="27"/>
      <c r="E140" s="27"/>
      <c r="F140" s="27"/>
      <c r="G140" s="27"/>
      <c r="H140" s="27"/>
      <c r="I140" s="27"/>
      <c r="J140" s="27"/>
      <c r="K140" s="27"/>
      <c r="L140" s="27"/>
      <c r="M140" s="27"/>
      <c r="N140" s="27"/>
      <c r="O140" s="27"/>
      <c r="P140" s="27"/>
      <c r="Q140" s="27"/>
    </row>
    <row r="141" spans="3:17">
      <c r="C141" s="27"/>
      <c r="D141" s="27"/>
      <c r="E141" s="27"/>
      <c r="F141" s="27"/>
      <c r="G141" s="27"/>
      <c r="H141" s="27"/>
      <c r="I141" s="27"/>
      <c r="J141" s="27"/>
      <c r="K141" s="27"/>
      <c r="L141" s="27"/>
      <c r="M141" s="27"/>
      <c r="N141" s="27"/>
      <c r="O141" s="27"/>
      <c r="P141" s="27"/>
      <c r="Q141" s="27"/>
    </row>
    <row r="142" spans="3:17">
      <c r="C142" s="27"/>
      <c r="D142" s="27"/>
      <c r="E142" s="27"/>
      <c r="F142" s="27"/>
      <c r="G142" s="27"/>
      <c r="H142" s="27"/>
      <c r="I142" s="27"/>
      <c r="J142" s="27"/>
      <c r="K142" s="27"/>
      <c r="L142" s="27"/>
      <c r="M142" s="27"/>
      <c r="N142" s="27"/>
      <c r="O142" s="27"/>
      <c r="P142" s="27"/>
      <c r="Q142" s="27"/>
    </row>
    <row r="143" spans="3:17">
      <c r="C143" s="27"/>
      <c r="D143" s="27"/>
      <c r="E143" s="27"/>
      <c r="F143" s="27"/>
      <c r="G143" s="27"/>
      <c r="H143" s="27"/>
      <c r="I143" s="27"/>
      <c r="J143" s="27"/>
      <c r="K143" s="27"/>
      <c r="L143" s="27"/>
      <c r="M143" s="27"/>
      <c r="N143" s="27"/>
      <c r="O143" s="27"/>
      <c r="P143" s="27"/>
      <c r="Q143" s="27"/>
    </row>
    <row r="144" spans="3:17">
      <c r="C144" s="27"/>
      <c r="D144" s="27"/>
      <c r="E144" s="27"/>
      <c r="F144" s="27"/>
      <c r="G144" s="27"/>
      <c r="H144" s="27"/>
      <c r="I144" s="27"/>
      <c r="J144" s="27"/>
      <c r="K144" s="27"/>
      <c r="L144" s="27"/>
      <c r="M144" s="27"/>
      <c r="N144" s="27"/>
      <c r="O144" s="27"/>
      <c r="P144" s="27"/>
      <c r="Q144" s="27"/>
    </row>
    <row r="145" spans="3:17">
      <c r="C145" s="27"/>
      <c r="D145" s="27"/>
      <c r="E145" s="27"/>
      <c r="F145" s="27"/>
      <c r="G145" s="27"/>
      <c r="H145" s="27"/>
      <c r="I145" s="27"/>
      <c r="J145" s="27"/>
      <c r="K145" s="27"/>
      <c r="L145" s="27"/>
      <c r="M145" s="27"/>
      <c r="N145" s="27"/>
      <c r="O145" s="27"/>
      <c r="P145" s="27"/>
      <c r="Q145" s="27"/>
    </row>
    <row r="146" spans="3:17">
      <c r="C146" s="27"/>
      <c r="D146" s="27"/>
      <c r="E146" s="27"/>
      <c r="F146" s="27"/>
      <c r="G146" s="27"/>
      <c r="H146" s="27"/>
      <c r="I146" s="27"/>
      <c r="J146" s="27"/>
      <c r="K146" s="27"/>
      <c r="L146" s="27"/>
      <c r="M146" s="27"/>
      <c r="N146" s="27"/>
      <c r="O146" s="27"/>
      <c r="P146" s="27"/>
      <c r="Q146" s="27"/>
    </row>
    <row r="147" spans="3:17">
      <c r="C147" s="27"/>
      <c r="D147" s="27"/>
      <c r="E147" s="27"/>
      <c r="F147" s="27"/>
      <c r="G147" s="27"/>
      <c r="H147" s="27"/>
      <c r="I147" s="27"/>
      <c r="J147" s="27"/>
      <c r="K147" s="27"/>
      <c r="L147" s="27"/>
      <c r="M147" s="27"/>
      <c r="N147" s="27"/>
      <c r="O147" s="27"/>
      <c r="P147" s="27"/>
      <c r="Q147" s="27"/>
    </row>
    <row r="148" spans="3:17">
      <c r="C148" s="27"/>
      <c r="D148" s="27"/>
      <c r="E148" s="27"/>
      <c r="F148" s="27"/>
      <c r="G148" s="27"/>
      <c r="H148" s="27"/>
      <c r="I148" s="27"/>
      <c r="J148" s="27"/>
      <c r="K148" s="27"/>
      <c r="L148" s="27"/>
      <c r="M148" s="27"/>
      <c r="N148" s="27"/>
      <c r="O148" s="27"/>
      <c r="P148" s="27"/>
      <c r="Q148" s="27"/>
    </row>
    <row r="149" spans="3:17">
      <c r="C149" s="27"/>
      <c r="D149" s="27"/>
      <c r="E149" s="27"/>
      <c r="F149" s="27"/>
      <c r="G149" s="27"/>
      <c r="H149" s="27"/>
      <c r="I149" s="27"/>
      <c r="J149" s="27"/>
      <c r="K149" s="27"/>
      <c r="L149" s="27"/>
      <c r="M149" s="27"/>
      <c r="N149" s="27"/>
      <c r="O149" s="27"/>
      <c r="P149" s="27"/>
      <c r="Q149" s="27"/>
    </row>
    <row r="150" spans="3:17">
      <c r="C150" s="27"/>
      <c r="D150" s="27"/>
      <c r="E150" s="27"/>
      <c r="F150" s="27"/>
      <c r="G150" s="27"/>
      <c r="H150" s="27"/>
      <c r="I150" s="27"/>
      <c r="J150" s="27"/>
      <c r="K150" s="27"/>
      <c r="L150" s="27"/>
      <c r="M150" s="27"/>
      <c r="N150" s="27"/>
      <c r="O150" s="27"/>
      <c r="P150" s="27"/>
      <c r="Q150" s="27"/>
    </row>
    <row r="151" spans="3:17">
      <c r="C151" s="27"/>
      <c r="D151" s="27"/>
      <c r="E151" s="27"/>
      <c r="F151" s="27"/>
      <c r="G151" s="27"/>
      <c r="H151" s="27"/>
      <c r="I151" s="27"/>
      <c r="J151" s="27"/>
      <c r="K151" s="27"/>
      <c r="L151" s="27"/>
      <c r="M151" s="27"/>
      <c r="N151" s="27"/>
      <c r="O151" s="27"/>
      <c r="P151" s="27"/>
      <c r="Q151" s="27"/>
    </row>
    <row r="152" spans="3:17">
      <c r="C152" s="27"/>
      <c r="D152" s="27"/>
      <c r="E152" s="27"/>
      <c r="F152" s="27"/>
      <c r="G152" s="27"/>
      <c r="H152" s="27"/>
      <c r="I152" s="27"/>
      <c r="J152" s="27"/>
      <c r="K152" s="27"/>
      <c r="L152" s="27"/>
      <c r="M152" s="27"/>
      <c r="N152" s="27"/>
      <c r="O152" s="27"/>
      <c r="P152" s="27"/>
      <c r="Q152" s="27"/>
    </row>
    <row r="153" spans="3:17">
      <c r="C153" s="27"/>
      <c r="D153" s="27"/>
      <c r="E153" s="27"/>
      <c r="F153" s="27"/>
      <c r="G153" s="27"/>
      <c r="H153" s="27"/>
      <c r="I153" s="27"/>
      <c r="J153" s="27"/>
      <c r="K153" s="27"/>
      <c r="L153" s="27"/>
      <c r="M153" s="27"/>
      <c r="N153" s="27"/>
      <c r="O153" s="27"/>
      <c r="P153" s="27"/>
      <c r="Q153" s="27"/>
    </row>
    <row r="154" spans="3:17">
      <c r="C154" s="27"/>
      <c r="D154" s="27"/>
      <c r="E154" s="27"/>
      <c r="F154" s="27"/>
      <c r="G154" s="27"/>
      <c r="H154" s="27"/>
      <c r="I154" s="27"/>
      <c r="J154" s="27"/>
      <c r="K154" s="27"/>
      <c r="L154" s="27"/>
      <c r="M154" s="27"/>
      <c r="N154" s="27"/>
      <c r="O154" s="27"/>
      <c r="P154" s="27"/>
      <c r="Q154" s="27"/>
    </row>
    <row r="155" spans="3:17">
      <c r="C155" s="27"/>
      <c r="D155" s="27"/>
      <c r="E155" s="27"/>
      <c r="F155" s="27"/>
      <c r="G155" s="27"/>
      <c r="H155" s="27"/>
      <c r="I155" s="27"/>
      <c r="J155" s="27"/>
      <c r="K155" s="27"/>
      <c r="L155" s="27"/>
      <c r="M155" s="27"/>
      <c r="N155" s="27"/>
      <c r="O155" s="27"/>
      <c r="P155" s="27"/>
      <c r="Q155" s="27"/>
    </row>
    <row r="156" spans="3:17">
      <c r="C156" s="27"/>
      <c r="D156" s="27"/>
      <c r="E156" s="27"/>
      <c r="F156" s="27"/>
      <c r="G156" s="27"/>
      <c r="H156" s="27"/>
      <c r="I156" s="27"/>
      <c r="J156" s="27"/>
      <c r="K156" s="27"/>
      <c r="L156" s="27"/>
      <c r="M156" s="27"/>
      <c r="N156" s="27"/>
      <c r="O156" s="27"/>
      <c r="P156" s="27"/>
      <c r="Q156" s="27"/>
    </row>
    <row r="157" spans="3:17">
      <c r="C157" s="27"/>
      <c r="D157" s="27"/>
      <c r="E157" s="27"/>
      <c r="F157" s="27"/>
      <c r="G157" s="27"/>
      <c r="H157" s="27"/>
      <c r="I157" s="27"/>
      <c r="J157" s="27"/>
      <c r="K157" s="27"/>
      <c r="L157" s="27"/>
      <c r="M157" s="27"/>
      <c r="N157" s="27"/>
      <c r="O157" s="27"/>
      <c r="P157" s="27"/>
      <c r="Q157" s="27"/>
    </row>
    <row r="158" spans="3:17">
      <c r="C158" s="27"/>
      <c r="D158" s="27"/>
      <c r="E158" s="27"/>
      <c r="F158" s="27"/>
      <c r="G158" s="27"/>
      <c r="H158" s="27"/>
      <c r="I158" s="27"/>
      <c r="J158" s="27"/>
      <c r="K158" s="27"/>
      <c r="L158" s="27"/>
      <c r="M158" s="27"/>
      <c r="N158" s="27"/>
      <c r="O158" s="27"/>
      <c r="P158" s="27"/>
      <c r="Q158" s="27"/>
    </row>
    <row r="159" spans="3:17">
      <c r="C159" s="27"/>
      <c r="D159" s="27"/>
      <c r="E159" s="27"/>
      <c r="F159" s="27"/>
      <c r="G159" s="27"/>
      <c r="H159" s="27"/>
      <c r="I159" s="27"/>
      <c r="J159" s="27"/>
      <c r="K159" s="27"/>
      <c r="L159" s="27"/>
      <c r="M159" s="27"/>
      <c r="N159" s="27"/>
      <c r="O159" s="27"/>
      <c r="P159" s="27"/>
      <c r="Q159" s="27"/>
    </row>
    <row r="160" spans="3:17">
      <c r="C160" s="27"/>
      <c r="D160" s="27"/>
      <c r="E160" s="27"/>
      <c r="F160" s="27"/>
      <c r="G160" s="27"/>
      <c r="H160" s="27"/>
      <c r="I160" s="27"/>
      <c r="J160" s="27"/>
      <c r="K160" s="27"/>
      <c r="L160" s="27"/>
      <c r="M160" s="27"/>
      <c r="N160" s="27"/>
      <c r="O160" s="27"/>
      <c r="P160" s="27"/>
      <c r="Q160" s="27"/>
    </row>
    <row r="161" spans="3:17">
      <c r="C161" s="27"/>
      <c r="D161" s="27"/>
      <c r="E161" s="27"/>
      <c r="F161" s="27"/>
      <c r="G161" s="27"/>
      <c r="H161" s="27"/>
      <c r="I161" s="27"/>
      <c r="J161" s="27"/>
      <c r="K161" s="27"/>
      <c r="L161" s="27"/>
      <c r="M161" s="27"/>
      <c r="N161" s="27"/>
      <c r="O161" s="27"/>
      <c r="P161" s="27"/>
      <c r="Q161" s="27"/>
    </row>
    <row r="162" spans="3:17">
      <c r="C162" s="27"/>
      <c r="D162" s="27"/>
      <c r="E162" s="27"/>
      <c r="F162" s="27"/>
      <c r="G162" s="27"/>
      <c r="H162" s="27"/>
      <c r="I162" s="27"/>
      <c r="J162" s="27"/>
      <c r="K162" s="27"/>
      <c r="L162" s="27"/>
      <c r="M162" s="27"/>
      <c r="N162" s="27"/>
      <c r="O162" s="27"/>
      <c r="P162" s="27"/>
      <c r="Q162" s="27"/>
    </row>
    <row r="163" spans="3:17">
      <c r="C163" s="27"/>
      <c r="D163" s="27"/>
      <c r="E163" s="27"/>
      <c r="F163" s="27"/>
      <c r="G163" s="27"/>
      <c r="H163" s="27"/>
      <c r="I163" s="27"/>
      <c r="J163" s="27"/>
      <c r="K163" s="27"/>
      <c r="L163" s="27"/>
      <c r="M163" s="27"/>
      <c r="N163" s="27"/>
      <c r="O163" s="27"/>
      <c r="P163" s="27"/>
      <c r="Q163" s="27"/>
    </row>
    <row r="164" spans="3:17">
      <c r="C164" s="27"/>
      <c r="D164" s="27"/>
      <c r="E164" s="27"/>
      <c r="F164" s="27"/>
      <c r="G164" s="27"/>
      <c r="H164" s="27"/>
      <c r="I164" s="27"/>
      <c r="J164" s="27"/>
      <c r="K164" s="27"/>
      <c r="L164" s="27"/>
      <c r="M164" s="27"/>
      <c r="N164" s="27"/>
      <c r="O164" s="27"/>
      <c r="P164" s="27"/>
      <c r="Q164" s="27"/>
    </row>
    <row r="165" spans="3:17">
      <c r="C165" s="27"/>
      <c r="D165" s="27"/>
      <c r="E165" s="27"/>
      <c r="F165" s="27"/>
      <c r="G165" s="27"/>
      <c r="H165" s="27"/>
      <c r="I165" s="27"/>
      <c r="J165" s="27"/>
      <c r="K165" s="27"/>
      <c r="L165" s="27"/>
      <c r="M165" s="27"/>
      <c r="N165" s="27"/>
      <c r="O165" s="27"/>
      <c r="P165" s="27"/>
      <c r="Q165" s="27"/>
    </row>
    <row r="166" spans="3:17">
      <c r="C166" s="27"/>
      <c r="D166" s="27"/>
      <c r="E166" s="27"/>
      <c r="F166" s="27"/>
      <c r="G166" s="27"/>
      <c r="H166" s="27"/>
      <c r="I166" s="27"/>
      <c r="J166" s="27"/>
      <c r="K166" s="27"/>
      <c r="L166" s="27"/>
      <c r="M166" s="27"/>
      <c r="N166" s="27"/>
      <c r="O166" s="27"/>
      <c r="P166" s="27"/>
      <c r="Q166" s="27"/>
    </row>
    <row r="167" spans="3:17">
      <c r="C167" s="27"/>
      <c r="D167" s="27"/>
      <c r="E167" s="27"/>
      <c r="F167" s="27"/>
      <c r="G167" s="27"/>
      <c r="H167" s="27"/>
      <c r="I167" s="27"/>
      <c r="J167" s="27"/>
      <c r="K167" s="27"/>
      <c r="L167" s="27"/>
      <c r="M167" s="27"/>
      <c r="N167" s="27"/>
      <c r="O167" s="27"/>
      <c r="P167" s="27"/>
      <c r="Q167" s="27"/>
    </row>
    <row r="168" spans="3:17">
      <c r="C168" s="27"/>
      <c r="D168" s="27"/>
      <c r="E168" s="27"/>
      <c r="F168" s="27"/>
      <c r="G168" s="27"/>
      <c r="H168" s="27"/>
      <c r="I168" s="27"/>
      <c r="J168" s="27"/>
      <c r="K168" s="27"/>
      <c r="L168" s="27"/>
      <c r="M168" s="27"/>
      <c r="N168" s="27"/>
      <c r="O168" s="27"/>
      <c r="P168" s="27"/>
      <c r="Q168" s="27"/>
    </row>
    <row r="169" spans="3:17">
      <c r="C169" s="27"/>
      <c r="D169" s="27"/>
      <c r="E169" s="27"/>
      <c r="F169" s="27"/>
      <c r="G169" s="27"/>
      <c r="H169" s="27"/>
      <c r="I169" s="27"/>
      <c r="J169" s="27"/>
      <c r="K169" s="27"/>
      <c r="L169" s="27"/>
      <c r="M169" s="27"/>
      <c r="N169" s="27"/>
      <c r="O169" s="27"/>
      <c r="P169" s="27"/>
      <c r="Q169" s="27"/>
    </row>
    <row r="170" spans="3:17">
      <c r="C170" s="27"/>
      <c r="D170" s="27"/>
      <c r="E170" s="27"/>
      <c r="F170" s="27"/>
      <c r="G170" s="27"/>
      <c r="H170" s="27"/>
      <c r="I170" s="27"/>
      <c r="J170" s="27"/>
      <c r="K170" s="27"/>
      <c r="L170" s="27"/>
      <c r="M170" s="27"/>
      <c r="N170" s="27"/>
      <c r="O170" s="27"/>
      <c r="P170" s="27"/>
      <c r="Q170" s="27"/>
    </row>
    <row r="171" spans="3:17">
      <c r="C171" s="27"/>
      <c r="D171" s="27"/>
      <c r="E171" s="27"/>
      <c r="F171" s="27"/>
      <c r="G171" s="27"/>
      <c r="H171" s="27"/>
      <c r="I171" s="27"/>
      <c r="J171" s="27"/>
      <c r="K171" s="27"/>
      <c r="L171" s="27"/>
      <c r="M171" s="27"/>
      <c r="N171" s="27"/>
      <c r="O171" s="27"/>
      <c r="P171" s="27"/>
      <c r="Q171" s="27"/>
    </row>
    <row r="172" spans="3:17">
      <c r="C172" s="27"/>
      <c r="D172" s="27"/>
      <c r="E172" s="27"/>
      <c r="F172" s="27"/>
      <c r="G172" s="27"/>
      <c r="H172" s="27"/>
      <c r="I172" s="27"/>
      <c r="J172" s="27"/>
      <c r="K172" s="27"/>
      <c r="L172" s="27"/>
      <c r="M172" s="27"/>
      <c r="N172" s="27"/>
      <c r="O172" s="27"/>
      <c r="P172" s="27"/>
      <c r="Q172" s="27"/>
    </row>
    <row r="173" spans="3:17">
      <c r="C173" s="27"/>
      <c r="D173" s="27"/>
      <c r="E173" s="27"/>
      <c r="F173" s="27"/>
      <c r="G173" s="27"/>
      <c r="H173" s="27"/>
      <c r="I173" s="27"/>
      <c r="J173" s="27"/>
      <c r="K173" s="27"/>
      <c r="L173" s="27"/>
      <c r="M173" s="27"/>
      <c r="N173" s="27"/>
      <c r="O173" s="27"/>
      <c r="P173" s="27"/>
      <c r="Q173" s="27"/>
    </row>
    <row r="174" spans="3:17">
      <c r="C174" s="27"/>
      <c r="D174" s="27"/>
      <c r="E174" s="27"/>
      <c r="F174" s="27"/>
      <c r="G174" s="27"/>
      <c r="H174" s="27"/>
      <c r="I174" s="27"/>
      <c r="J174" s="27"/>
      <c r="K174" s="27"/>
      <c r="L174" s="27"/>
      <c r="M174" s="27"/>
      <c r="N174" s="27"/>
      <c r="O174" s="27"/>
      <c r="P174" s="27"/>
      <c r="Q174" s="27"/>
    </row>
    <row r="175" spans="3:17">
      <c r="C175" s="27"/>
      <c r="D175" s="27"/>
      <c r="E175" s="27"/>
      <c r="F175" s="27"/>
      <c r="G175" s="27"/>
      <c r="H175" s="27"/>
      <c r="I175" s="27"/>
      <c r="J175" s="27"/>
      <c r="K175" s="27"/>
      <c r="L175" s="27"/>
      <c r="M175" s="27"/>
      <c r="N175" s="27"/>
      <c r="O175" s="27"/>
      <c r="P175" s="27"/>
      <c r="Q175" s="27"/>
    </row>
    <row r="176" spans="3:17">
      <c r="C176" s="27"/>
      <c r="D176" s="27"/>
      <c r="E176" s="27"/>
      <c r="F176" s="27"/>
      <c r="G176" s="27"/>
      <c r="H176" s="27"/>
      <c r="I176" s="27"/>
      <c r="J176" s="27"/>
      <c r="K176" s="27"/>
      <c r="L176" s="27"/>
      <c r="M176" s="27"/>
      <c r="N176" s="27"/>
      <c r="O176" s="27"/>
      <c r="P176" s="27"/>
      <c r="Q176" s="27"/>
    </row>
    <row r="177" spans="3:17">
      <c r="C177" s="27"/>
      <c r="D177" s="27"/>
      <c r="E177" s="27"/>
      <c r="F177" s="27"/>
      <c r="G177" s="27"/>
      <c r="H177" s="27"/>
      <c r="I177" s="27"/>
      <c r="J177" s="27"/>
      <c r="K177" s="27"/>
      <c r="L177" s="27"/>
      <c r="M177" s="27"/>
      <c r="N177" s="27"/>
      <c r="O177" s="27"/>
      <c r="P177" s="27"/>
      <c r="Q177" s="27"/>
    </row>
    <row r="178" spans="3:17">
      <c r="C178" s="27"/>
      <c r="D178" s="27"/>
      <c r="E178" s="27"/>
      <c r="F178" s="27"/>
      <c r="G178" s="27"/>
      <c r="H178" s="27"/>
      <c r="I178" s="27"/>
      <c r="J178" s="27"/>
      <c r="K178" s="27"/>
      <c r="L178" s="27"/>
      <c r="M178" s="27"/>
      <c r="N178" s="27"/>
      <c r="O178" s="27"/>
      <c r="P178" s="27"/>
      <c r="Q178" s="27"/>
    </row>
    <row r="179" spans="3:17">
      <c r="C179" s="27"/>
      <c r="D179" s="27"/>
      <c r="E179" s="27"/>
      <c r="F179" s="27"/>
      <c r="G179" s="27"/>
      <c r="H179" s="27"/>
      <c r="I179" s="27"/>
      <c r="J179" s="27"/>
      <c r="K179" s="27"/>
      <c r="L179" s="27"/>
      <c r="M179" s="27"/>
      <c r="N179" s="27"/>
      <c r="O179" s="27"/>
      <c r="P179" s="27"/>
      <c r="Q179" s="27"/>
    </row>
    <row r="180" spans="3:17">
      <c r="C180" s="27"/>
      <c r="D180" s="27"/>
      <c r="E180" s="27"/>
      <c r="F180" s="27"/>
      <c r="G180" s="27"/>
      <c r="H180" s="27"/>
      <c r="I180" s="27"/>
      <c r="J180" s="27"/>
      <c r="K180" s="27"/>
      <c r="L180" s="27"/>
      <c r="M180" s="27"/>
      <c r="N180" s="27"/>
      <c r="O180" s="27"/>
      <c r="P180" s="27"/>
      <c r="Q180" s="27"/>
    </row>
    <row r="181" spans="3:17">
      <c r="C181" s="27"/>
      <c r="D181" s="27"/>
      <c r="E181" s="27"/>
      <c r="F181" s="27"/>
      <c r="G181" s="27"/>
      <c r="H181" s="27"/>
      <c r="I181" s="27"/>
      <c r="J181" s="27"/>
      <c r="K181" s="27"/>
      <c r="L181" s="27"/>
      <c r="M181" s="27"/>
      <c r="N181" s="27"/>
      <c r="O181" s="27"/>
      <c r="P181" s="27"/>
      <c r="Q181" s="27"/>
    </row>
    <row r="182" spans="3:17">
      <c r="C182" s="27"/>
      <c r="D182" s="27"/>
      <c r="E182" s="27"/>
      <c r="F182" s="27"/>
      <c r="G182" s="27"/>
      <c r="H182" s="27"/>
      <c r="I182" s="27"/>
      <c r="J182" s="27"/>
      <c r="K182" s="27"/>
      <c r="L182" s="27"/>
      <c r="M182" s="27"/>
      <c r="N182" s="27"/>
      <c r="O182" s="27"/>
      <c r="P182" s="27"/>
      <c r="Q182" s="27"/>
    </row>
    <row r="183" spans="3:17">
      <c r="C183" s="27"/>
      <c r="D183" s="27"/>
      <c r="E183" s="27"/>
      <c r="F183" s="27"/>
      <c r="G183" s="27"/>
      <c r="H183" s="27"/>
      <c r="I183" s="27"/>
      <c r="J183" s="27"/>
      <c r="K183" s="27"/>
      <c r="L183" s="27"/>
      <c r="M183" s="27"/>
      <c r="N183" s="27"/>
      <c r="O183" s="27"/>
      <c r="P183" s="27"/>
      <c r="Q183" s="27"/>
    </row>
    <row r="184" spans="3:17">
      <c r="C184" s="27"/>
      <c r="D184" s="27"/>
      <c r="E184" s="27"/>
      <c r="F184" s="27"/>
      <c r="G184" s="27"/>
      <c r="H184" s="27"/>
      <c r="I184" s="27"/>
      <c r="J184" s="27"/>
      <c r="K184" s="27"/>
      <c r="L184" s="27"/>
      <c r="M184" s="27"/>
      <c r="N184" s="27"/>
      <c r="O184" s="27"/>
      <c r="P184" s="27"/>
      <c r="Q184" s="27"/>
    </row>
    <row r="185" spans="3:17">
      <c r="C185" s="27"/>
      <c r="D185" s="27"/>
      <c r="E185" s="27"/>
      <c r="F185" s="27"/>
      <c r="G185" s="27"/>
      <c r="H185" s="27"/>
      <c r="I185" s="27"/>
      <c r="J185" s="27"/>
      <c r="K185" s="27"/>
      <c r="L185" s="27"/>
      <c r="M185" s="27"/>
      <c r="N185" s="27"/>
      <c r="O185" s="27"/>
      <c r="P185" s="27"/>
      <c r="Q185" s="27"/>
    </row>
    <row r="186" spans="3:17">
      <c r="C186" s="27"/>
      <c r="D186" s="27"/>
      <c r="E186" s="27"/>
      <c r="F186" s="27"/>
      <c r="G186" s="27"/>
      <c r="H186" s="27"/>
      <c r="I186" s="27"/>
      <c r="J186" s="27"/>
      <c r="K186" s="27"/>
      <c r="L186" s="27"/>
      <c r="M186" s="27"/>
      <c r="N186" s="27"/>
      <c r="O186" s="27"/>
      <c r="P186" s="27"/>
      <c r="Q186" s="27"/>
    </row>
    <row r="187" spans="3:17">
      <c r="C187" s="27"/>
      <c r="D187" s="27"/>
      <c r="E187" s="27"/>
      <c r="F187" s="27"/>
      <c r="G187" s="27"/>
      <c r="H187" s="27"/>
      <c r="I187" s="27"/>
      <c r="J187" s="27"/>
      <c r="K187" s="27"/>
      <c r="L187" s="27"/>
      <c r="M187" s="27"/>
      <c r="N187" s="27"/>
      <c r="O187" s="27"/>
      <c r="P187" s="27"/>
      <c r="Q187" s="27"/>
    </row>
    <row r="188" spans="3:17">
      <c r="C188" s="27"/>
      <c r="D188" s="27"/>
      <c r="E188" s="27"/>
      <c r="F188" s="27"/>
      <c r="G188" s="27"/>
      <c r="H188" s="27"/>
      <c r="I188" s="27"/>
      <c r="J188" s="27"/>
      <c r="K188" s="27"/>
      <c r="L188" s="27"/>
      <c r="M188" s="27"/>
      <c r="N188" s="27"/>
      <c r="O188" s="27"/>
      <c r="P188" s="27"/>
      <c r="Q188" s="27"/>
    </row>
    <row r="189" spans="3:17">
      <c r="C189" s="27"/>
      <c r="D189" s="27"/>
      <c r="E189" s="27"/>
      <c r="F189" s="27"/>
      <c r="G189" s="27"/>
      <c r="H189" s="27"/>
      <c r="I189" s="27"/>
      <c r="J189" s="27"/>
      <c r="K189" s="27"/>
      <c r="L189" s="27"/>
      <c r="M189" s="27"/>
      <c r="N189" s="27"/>
      <c r="O189" s="27"/>
      <c r="P189" s="27"/>
      <c r="Q189" s="27"/>
    </row>
    <row r="190" spans="3:17">
      <c r="C190" s="27"/>
      <c r="D190" s="27"/>
      <c r="E190" s="27"/>
      <c r="F190" s="27"/>
      <c r="G190" s="27"/>
      <c r="H190" s="27"/>
      <c r="I190" s="27"/>
      <c r="J190" s="27"/>
      <c r="K190" s="27"/>
      <c r="L190" s="27"/>
      <c r="M190" s="27"/>
      <c r="N190" s="27"/>
      <c r="O190" s="27"/>
      <c r="P190" s="27"/>
      <c r="Q190" s="27"/>
    </row>
    <row r="191" spans="3:17">
      <c r="C191" s="27"/>
      <c r="D191" s="27"/>
      <c r="E191" s="27"/>
      <c r="F191" s="27"/>
      <c r="G191" s="27"/>
      <c r="H191" s="27"/>
      <c r="I191" s="27"/>
      <c r="J191" s="27"/>
      <c r="K191" s="27"/>
      <c r="L191" s="27"/>
      <c r="M191" s="27"/>
      <c r="N191" s="27"/>
      <c r="O191" s="27"/>
      <c r="P191" s="27"/>
      <c r="Q191" s="27"/>
    </row>
    <row r="192" spans="3:17">
      <c r="C192" s="27"/>
      <c r="D192" s="27"/>
      <c r="E192" s="27"/>
      <c r="F192" s="27"/>
      <c r="G192" s="27"/>
      <c r="H192" s="27"/>
      <c r="I192" s="27"/>
      <c r="J192" s="27"/>
      <c r="K192" s="27"/>
      <c r="L192" s="27"/>
      <c r="M192" s="27"/>
      <c r="N192" s="27"/>
      <c r="O192" s="27"/>
      <c r="P192" s="27"/>
      <c r="Q192" s="27"/>
    </row>
    <row r="193" spans="3:17">
      <c r="C193" s="27"/>
      <c r="D193" s="27"/>
      <c r="E193" s="27"/>
      <c r="F193" s="27"/>
      <c r="G193" s="27"/>
      <c r="H193" s="27"/>
      <c r="I193" s="27"/>
      <c r="J193" s="27"/>
      <c r="K193" s="27"/>
      <c r="L193" s="27"/>
      <c r="M193" s="27"/>
      <c r="N193" s="27"/>
      <c r="O193" s="27"/>
      <c r="P193" s="27"/>
      <c r="Q193" s="27"/>
    </row>
    <row r="194" spans="3:17">
      <c r="C194" s="27"/>
      <c r="D194" s="27"/>
      <c r="E194" s="27"/>
      <c r="F194" s="27"/>
      <c r="G194" s="27"/>
      <c r="H194" s="27"/>
      <c r="I194" s="27"/>
      <c r="J194" s="27"/>
      <c r="K194" s="27"/>
      <c r="L194" s="27"/>
      <c r="M194" s="27"/>
      <c r="N194" s="27"/>
      <c r="O194" s="27"/>
      <c r="P194" s="27"/>
      <c r="Q194" s="27"/>
    </row>
    <row r="195" spans="3:17">
      <c r="C195" s="27"/>
      <c r="D195" s="27"/>
      <c r="E195" s="27"/>
      <c r="F195" s="27"/>
      <c r="G195" s="27"/>
      <c r="H195" s="27"/>
      <c r="I195" s="27"/>
      <c r="J195" s="27"/>
      <c r="K195" s="27"/>
      <c r="L195" s="27"/>
      <c r="M195" s="27"/>
      <c r="N195" s="27"/>
      <c r="O195" s="27"/>
      <c r="P195" s="27"/>
      <c r="Q195" s="27"/>
    </row>
    <row r="196" spans="3:17">
      <c r="C196" s="27"/>
      <c r="D196" s="27"/>
      <c r="E196" s="27"/>
      <c r="F196" s="27"/>
      <c r="G196" s="27"/>
      <c r="H196" s="27"/>
      <c r="I196" s="27"/>
      <c r="J196" s="27"/>
      <c r="K196" s="27"/>
      <c r="L196" s="27"/>
      <c r="M196" s="27"/>
      <c r="N196" s="27"/>
      <c r="O196" s="27"/>
      <c r="P196" s="27"/>
      <c r="Q196" s="27"/>
    </row>
    <row r="197" spans="3:17">
      <c r="C197" s="27"/>
      <c r="D197" s="27"/>
      <c r="E197" s="27"/>
      <c r="F197" s="27"/>
      <c r="G197" s="27"/>
      <c r="H197" s="27"/>
      <c r="I197" s="27"/>
      <c r="J197" s="27"/>
      <c r="K197" s="27"/>
      <c r="L197" s="27"/>
      <c r="M197" s="27"/>
      <c r="N197" s="27"/>
      <c r="O197" s="27"/>
      <c r="P197" s="27"/>
      <c r="Q197" s="27"/>
    </row>
    <row r="198" spans="3:17">
      <c r="C198" s="27"/>
      <c r="D198" s="27"/>
      <c r="E198" s="27"/>
      <c r="F198" s="27"/>
      <c r="G198" s="27"/>
      <c r="H198" s="27"/>
      <c r="I198" s="27"/>
      <c r="J198" s="27"/>
      <c r="K198" s="27"/>
      <c r="L198" s="27"/>
      <c r="M198" s="27"/>
      <c r="N198" s="27"/>
      <c r="O198" s="27"/>
      <c r="P198" s="27"/>
      <c r="Q198" s="27"/>
    </row>
    <row r="199" spans="3:17">
      <c r="C199" s="27"/>
      <c r="D199" s="27"/>
      <c r="E199" s="27"/>
      <c r="F199" s="27"/>
      <c r="G199" s="27"/>
      <c r="H199" s="27"/>
      <c r="I199" s="27"/>
      <c r="J199" s="27"/>
      <c r="K199" s="27"/>
      <c r="L199" s="27"/>
      <c r="M199" s="27"/>
      <c r="N199" s="27"/>
      <c r="O199" s="27"/>
      <c r="P199" s="27"/>
      <c r="Q199" s="27"/>
    </row>
    <row r="200" spans="3:17">
      <c r="C200" s="27"/>
      <c r="D200" s="27"/>
      <c r="E200" s="27"/>
      <c r="F200" s="27"/>
      <c r="G200" s="27"/>
      <c r="H200" s="27"/>
      <c r="I200" s="27"/>
      <c r="J200" s="27"/>
      <c r="K200" s="27"/>
      <c r="L200" s="27"/>
      <c r="M200" s="27"/>
      <c r="N200" s="27"/>
      <c r="O200" s="27"/>
      <c r="P200" s="27"/>
      <c r="Q200" s="27"/>
    </row>
    <row r="201" spans="3:17">
      <c r="C201" s="27"/>
      <c r="D201" s="27"/>
      <c r="E201" s="27"/>
      <c r="F201" s="27"/>
      <c r="G201" s="27"/>
      <c r="H201" s="27"/>
      <c r="I201" s="27"/>
      <c r="J201" s="27"/>
      <c r="K201" s="27"/>
      <c r="L201" s="27"/>
      <c r="M201" s="27"/>
      <c r="N201" s="27"/>
      <c r="O201" s="27"/>
      <c r="P201" s="27"/>
      <c r="Q201" s="27"/>
    </row>
    <row r="202" spans="3:17">
      <c r="C202" s="27"/>
      <c r="D202" s="27"/>
      <c r="E202" s="27"/>
      <c r="F202" s="27"/>
      <c r="G202" s="27"/>
      <c r="H202" s="27"/>
      <c r="I202" s="27"/>
      <c r="J202" s="27"/>
      <c r="K202" s="27"/>
      <c r="L202" s="27"/>
      <c r="M202" s="27"/>
      <c r="N202" s="27"/>
      <c r="O202" s="27"/>
      <c r="P202" s="27"/>
      <c r="Q202" s="27"/>
    </row>
    <row r="203" spans="3:17">
      <c r="C203" s="27"/>
      <c r="D203" s="27"/>
      <c r="E203" s="27"/>
      <c r="F203" s="27"/>
      <c r="G203" s="27"/>
      <c r="H203" s="27"/>
      <c r="I203" s="27"/>
      <c r="J203" s="27"/>
      <c r="K203" s="27"/>
      <c r="L203" s="27"/>
      <c r="M203" s="27"/>
      <c r="N203" s="27"/>
      <c r="O203" s="27"/>
      <c r="P203" s="27"/>
      <c r="Q203" s="27"/>
    </row>
    <row r="204" spans="3:17">
      <c r="C204" s="27"/>
      <c r="D204" s="27"/>
      <c r="E204" s="27"/>
      <c r="F204" s="27"/>
      <c r="G204" s="27"/>
      <c r="H204" s="27"/>
      <c r="I204" s="27"/>
      <c r="J204" s="27"/>
      <c r="K204" s="27"/>
      <c r="L204" s="27"/>
      <c r="M204" s="27"/>
      <c r="N204" s="27"/>
      <c r="O204" s="27"/>
      <c r="P204" s="27"/>
      <c r="Q204" s="27"/>
    </row>
    <row r="205" spans="3:17">
      <c r="C205" s="27"/>
      <c r="D205" s="27"/>
      <c r="E205" s="27"/>
      <c r="F205" s="27"/>
      <c r="G205" s="27"/>
      <c r="H205" s="27"/>
      <c r="I205" s="27"/>
      <c r="J205" s="27"/>
      <c r="K205" s="27"/>
      <c r="L205" s="27"/>
      <c r="M205" s="27"/>
      <c r="N205" s="27"/>
      <c r="O205" s="27"/>
      <c r="P205" s="27"/>
      <c r="Q205" s="27"/>
    </row>
    <row r="206" spans="3:17">
      <c r="C206" s="27"/>
      <c r="D206" s="27"/>
      <c r="E206" s="27"/>
      <c r="F206" s="27"/>
      <c r="G206" s="27"/>
      <c r="H206" s="27"/>
      <c r="I206" s="27"/>
      <c r="J206" s="27"/>
      <c r="K206" s="27"/>
      <c r="L206" s="27"/>
      <c r="M206" s="27"/>
      <c r="N206" s="27"/>
      <c r="O206" s="27"/>
      <c r="P206" s="27"/>
      <c r="Q206" s="27"/>
    </row>
    <row r="207" spans="3:17">
      <c r="C207" s="27"/>
      <c r="D207" s="27"/>
      <c r="E207" s="27"/>
      <c r="F207" s="27"/>
      <c r="G207" s="27"/>
      <c r="H207" s="27"/>
      <c r="I207" s="27"/>
      <c r="J207" s="27"/>
      <c r="K207" s="27"/>
      <c r="L207" s="27"/>
      <c r="M207" s="27"/>
      <c r="N207" s="27"/>
      <c r="O207" s="27"/>
      <c r="P207" s="27"/>
      <c r="Q207" s="27"/>
    </row>
    <row r="208" spans="3:17">
      <c r="C208" s="27"/>
      <c r="D208" s="27"/>
      <c r="E208" s="27"/>
      <c r="F208" s="27"/>
      <c r="G208" s="27"/>
      <c r="H208" s="27"/>
      <c r="I208" s="27"/>
      <c r="J208" s="27"/>
      <c r="K208" s="27"/>
      <c r="L208" s="27"/>
      <c r="M208" s="27"/>
      <c r="N208" s="27"/>
      <c r="O208" s="27"/>
      <c r="P208" s="27"/>
      <c r="Q208" s="27"/>
    </row>
    <row r="209" spans="3:17">
      <c r="C209" s="27"/>
      <c r="D209" s="27"/>
      <c r="E209" s="27"/>
      <c r="F209" s="27"/>
      <c r="G209" s="27"/>
      <c r="H209" s="27"/>
      <c r="I209" s="27"/>
      <c r="J209" s="27"/>
      <c r="K209" s="27"/>
      <c r="L209" s="27"/>
      <c r="M209" s="27"/>
      <c r="N209" s="27"/>
      <c r="O209" s="27"/>
      <c r="P209" s="27"/>
      <c r="Q209" s="27"/>
    </row>
    <row r="210" spans="3:17">
      <c r="C210" s="27"/>
      <c r="D210" s="27"/>
      <c r="E210" s="27"/>
      <c r="F210" s="27"/>
      <c r="G210" s="27"/>
      <c r="H210" s="27"/>
      <c r="I210" s="27"/>
      <c r="J210" s="27"/>
      <c r="K210" s="27"/>
      <c r="L210" s="27"/>
      <c r="M210" s="27"/>
      <c r="N210" s="27"/>
      <c r="O210" s="27"/>
      <c r="P210" s="27"/>
      <c r="Q210" s="27"/>
    </row>
    <row r="211" spans="3:17">
      <c r="C211" s="27"/>
      <c r="D211" s="27"/>
      <c r="E211" s="27"/>
      <c r="F211" s="27"/>
      <c r="G211" s="27"/>
      <c r="H211" s="27"/>
      <c r="I211" s="27"/>
      <c r="J211" s="27"/>
      <c r="K211" s="27"/>
      <c r="L211" s="27"/>
      <c r="M211" s="27"/>
      <c r="N211" s="27"/>
      <c r="O211" s="27"/>
      <c r="P211" s="27"/>
      <c r="Q211" s="27"/>
    </row>
    <row r="212" spans="3:17">
      <c r="C212" s="27"/>
      <c r="D212" s="27"/>
      <c r="E212" s="27"/>
      <c r="F212" s="27"/>
      <c r="G212" s="27"/>
      <c r="H212" s="27"/>
      <c r="I212" s="27"/>
      <c r="J212" s="27"/>
      <c r="K212" s="27"/>
      <c r="L212" s="27"/>
      <c r="M212" s="27"/>
      <c r="N212" s="27"/>
      <c r="O212" s="27"/>
      <c r="P212" s="27"/>
      <c r="Q212" s="27"/>
    </row>
    <row r="213" spans="3:17">
      <c r="C213" s="27"/>
      <c r="D213" s="27"/>
      <c r="E213" s="27"/>
      <c r="F213" s="27"/>
      <c r="G213" s="27"/>
      <c r="H213" s="27"/>
      <c r="I213" s="27"/>
      <c r="J213" s="27"/>
      <c r="K213" s="27"/>
      <c r="L213" s="27"/>
      <c r="M213" s="27"/>
      <c r="N213" s="27"/>
      <c r="O213" s="27"/>
      <c r="P213" s="27"/>
      <c r="Q213" s="27"/>
    </row>
    <row r="214" spans="3:17">
      <c r="C214" s="27"/>
      <c r="D214" s="27"/>
      <c r="E214" s="27"/>
      <c r="F214" s="27"/>
      <c r="G214" s="27"/>
      <c r="H214" s="27"/>
      <c r="I214" s="27"/>
      <c r="J214" s="27"/>
      <c r="K214" s="27"/>
      <c r="L214" s="27"/>
      <c r="M214" s="27"/>
      <c r="N214" s="27"/>
      <c r="O214" s="27"/>
      <c r="P214" s="27"/>
      <c r="Q214" s="27"/>
    </row>
    <row r="215" spans="3:17">
      <c r="C215" s="27"/>
      <c r="D215" s="27"/>
      <c r="E215" s="27"/>
      <c r="F215" s="27"/>
      <c r="G215" s="27"/>
      <c r="H215" s="27"/>
      <c r="I215" s="27"/>
      <c r="J215" s="27"/>
      <c r="K215" s="27"/>
      <c r="L215" s="27"/>
      <c r="M215" s="27"/>
      <c r="N215" s="27"/>
      <c r="O215" s="27"/>
      <c r="P215" s="27"/>
      <c r="Q215" s="27"/>
    </row>
    <row r="216" spans="3:17">
      <c r="C216" s="27"/>
      <c r="D216" s="27"/>
      <c r="E216" s="27"/>
      <c r="F216" s="27"/>
      <c r="G216" s="27"/>
      <c r="H216" s="27"/>
      <c r="I216" s="27"/>
      <c r="J216" s="27"/>
      <c r="K216" s="27"/>
      <c r="L216" s="27"/>
      <c r="M216" s="27"/>
      <c r="N216" s="27"/>
      <c r="O216" s="27"/>
      <c r="P216" s="27"/>
      <c r="Q216" s="27"/>
    </row>
    <row r="217" spans="3:17">
      <c r="C217" s="27"/>
      <c r="D217" s="27"/>
      <c r="E217" s="27"/>
      <c r="F217" s="27"/>
      <c r="G217" s="27"/>
      <c r="H217" s="27"/>
      <c r="I217" s="27"/>
      <c r="J217" s="27"/>
      <c r="K217" s="27"/>
      <c r="L217" s="27"/>
      <c r="M217" s="27"/>
      <c r="N217" s="27"/>
      <c r="O217" s="27"/>
      <c r="P217" s="27"/>
      <c r="Q217" s="27"/>
    </row>
    <row r="218" spans="3:17">
      <c r="C218" s="27"/>
      <c r="D218" s="27"/>
      <c r="E218" s="27"/>
      <c r="F218" s="27"/>
      <c r="G218" s="27"/>
      <c r="H218" s="27"/>
      <c r="I218" s="27"/>
      <c r="J218" s="27"/>
      <c r="K218" s="27"/>
      <c r="L218" s="27"/>
      <c r="M218" s="27"/>
      <c r="N218" s="27"/>
      <c r="O218" s="27"/>
      <c r="P218" s="27"/>
      <c r="Q218" s="27"/>
    </row>
    <row r="219" spans="3:17">
      <c r="C219" s="27"/>
      <c r="D219" s="27"/>
      <c r="E219" s="27"/>
      <c r="F219" s="27"/>
      <c r="G219" s="27"/>
      <c r="H219" s="27"/>
      <c r="I219" s="27"/>
      <c r="J219" s="27"/>
      <c r="K219" s="27"/>
      <c r="L219" s="27"/>
      <c r="M219" s="27"/>
      <c r="N219" s="27"/>
      <c r="O219" s="27"/>
      <c r="P219" s="27"/>
      <c r="Q219" s="27"/>
    </row>
    <row r="220" spans="3:17">
      <c r="C220" s="27"/>
      <c r="D220" s="27"/>
      <c r="E220" s="27"/>
      <c r="F220" s="27"/>
      <c r="G220" s="27"/>
      <c r="H220" s="27"/>
      <c r="I220" s="27"/>
      <c r="J220" s="27"/>
      <c r="K220" s="27"/>
      <c r="L220" s="27"/>
      <c r="M220" s="27"/>
      <c r="N220" s="27"/>
      <c r="O220" s="27"/>
      <c r="P220" s="27"/>
      <c r="Q220" s="27"/>
    </row>
    <row r="221" spans="3:17">
      <c r="C221" s="27"/>
      <c r="D221" s="27"/>
      <c r="E221" s="27"/>
      <c r="F221" s="27"/>
      <c r="G221" s="27"/>
      <c r="H221" s="27"/>
      <c r="I221" s="27"/>
      <c r="J221" s="27"/>
      <c r="K221" s="27"/>
      <c r="L221" s="27"/>
      <c r="M221" s="27"/>
      <c r="N221" s="27"/>
      <c r="O221" s="27"/>
      <c r="P221" s="27"/>
      <c r="Q221" s="27"/>
    </row>
    <row r="222" spans="3:17">
      <c r="C222" s="27"/>
      <c r="D222" s="27"/>
      <c r="E222" s="27"/>
      <c r="F222" s="27"/>
      <c r="G222" s="27"/>
      <c r="H222" s="27"/>
      <c r="I222" s="27"/>
      <c r="J222" s="27"/>
      <c r="K222" s="27"/>
      <c r="L222" s="27"/>
      <c r="M222" s="27"/>
      <c r="N222" s="27"/>
      <c r="O222" s="27"/>
      <c r="P222" s="27"/>
      <c r="Q222" s="27"/>
    </row>
    <row r="223" spans="3:17">
      <c r="C223" s="27"/>
      <c r="D223" s="27"/>
      <c r="E223" s="27"/>
      <c r="F223" s="27"/>
      <c r="G223" s="27"/>
      <c r="H223" s="27"/>
      <c r="I223" s="27"/>
      <c r="J223" s="27"/>
      <c r="K223" s="27"/>
      <c r="L223" s="27"/>
      <c r="M223" s="27"/>
      <c r="N223" s="27"/>
      <c r="O223" s="27"/>
      <c r="P223" s="27"/>
      <c r="Q223" s="27"/>
    </row>
    <row r="224" spans="3:17">
      <c r="C224" s="27"/>
      <c r="D224" s="27"/>
      <c r="E224" s="27"/>
      <c r="F224" s="27"/>
      <c r="G224" s="27"/>
      <c r="H224" s="27"/>
      <c r="I224" s="27"/>
      <c r="J224" s="27"/>
      <c r="K224" s="27"/>
      <c r="L224" s="27"/>
      <c r="M224" s="27"/>
      <c r="N224" s="27"/>
      <c r="O224" s="27"/>
      <c r="P224" s="27"/>
      <c r="Q224" s="27"/>
    </row>
    <row r="225" spans="3:17">
      <c r="C225" s="27"/>
      <c r="D225" s="27"/>
      <c r="E225" s="27"/>
      <c r="F225" s="27"/>
      <c r="G225" s="27"/>
      <c r="H225" s="27"/>
      <c r="I225" s="27"/>
      <c r="J225" s="27"/>
      <c r="K225" s="27"/>
      <c r="L225" s="27"/>
      <c r="M225" s="27"/>
      <c r="N225" s="27"/>
      <c r="O225" s="27"/>
      <c r="P225" s="27"/>
      <c r="Q225" s="27"/>
    </row>
    <row r="226" spans="3:17">
      <c r="C226" s="27"/>
      <c r="D226" s="27"/>
      <c r="E226" s="27"/>
      <c r="F226" s="27"/>
      <c r="G226" s="27"/>
      <c r="H226" s="27"/>
      <c r="I226" s="27"/>
      <c r="J226" s="27"/>
      <c r="K226" s="27"/>
      <c r="L226" s="27"/>
      <c r="M226" s="27"/>
      <c r="N226" s="27"/>
      <c r="O226" s="27"/>
      <c r="P226" s="27"/>
      <c r="Q226" s="27"/>
    </row>
    <row r="227" spans="3:17">
      <c r="C227" s="27"/>
      <c r="D227" s="27"/>
      <c r="E227" s="27"/>
      <c r="F227" s="27"/>
      <c r="G227" s="27"/>
      <c r="H227" s="27"/>
      <c r="I227" s="27"/>
      <c r="J227" s="27"/>
      <c r="K227" s="27"/>
      <c r="L227" s="27"/>
      <c r="M227" s="27"/>
      <c r="N227" s="27"/>
      <c r="O227" s="27"/>
      <c r="P227" s="27"/>
      <c r="Q227" s="27"/>
    </row>
    <row r="228" spans="3:17">
      <c r="C228" s="27"/>
      <c r="D228" s="27"/>
      <c r="E228" s="27"/>
      <c r="F228" s="27"/>
      <c r="G228" s="27"/>
      <c r="H228" s="27"/>
      <c r="I228" s="27"/>
      <c r="J228" s="27"/>
      <c r="K228" s="27"/>
      <c r="L228" s="27"/>
      <c r="M228" s="27"/>
      <c r="N228" s="27"/>
      <c r="O228" s="27"/>
      <c r="P228" s="27"/>
      <c r="Q228" s="27"/>
    </row>
    <row r="229" spans="3:17">
      <c r="C229" s="27"/>
      <c r="D229" s="27"/>
      <c r="E229" s="27"/>
      <c r="F229" s="27"/>
      <c r="G229" s="27"/>
      <c r="H229" s="27"/>
      <c r="I229" s="27"/>
      <c r="J229" s="27"/>
      <c r="K229" s="27"/>
      <c r="L229" s="27"/>
      <c r="M229" s="27"/>
      <c r="N229" s="27"/>
      <c r="O229" s="27"/>
      <c r="P229" s="27"/>
      <c r="Q229" s="27"/>
    </row>
    <row r="230" spans="3:17">
      <c r="C230" s="27"/>
      <c r="D230" s="27"/>
      <c r="E230" s="27"/>
      <c r="F230" s="27"/>
      <c r="G230" s="27"/>
      <c r="H230" s="27"/>
      <c r="I230" s="27"/>
      <c r="J230" s="27"/>
      <c r="K230" s="27"/>
      <c r="L230" s="27"/>
      <c r="M230" s="27"/>
      <c r="N230" s="27"/>
      <c r="O230" s="27"/>
      <c r="P230" s="27"/>
      <c r="Q230" s="27"/>
    </row>
    <row r="231" spans="3:17">
      <c r="C231" s="27"/>
      <c r="D231" s="27"/>
      <c r="E231" s="27"/>
      <c r="F231" s="27"/>
      <c r="G231" s="27"/>
      <c r="H231" s="27"/>
      <c r="I231" s="27"/>
      <c r="J231" s="27"/>
      <c r="K231" s="27"/>
      <c r="L231" s="27"/>
      <c r="M231" s="27"/>
      <c r="N231" s="27"/>
      <c r="O231" s="27"/>
      <c r="P231" s="27"/>
      <c r="Q231" s="27"/>
    </row>
    <row r="232" spans="3:17">
      <c r="C232" s="27"/>
      <c r="D232" s="27"/>
      <c r="E232" s="27"/>
      <c r="F232" s="27"/>
      <c r="G232" s="27"/>
      <c r="H232" s="27"/>
      <c r="I232" s="27"/>
      <c r="J232" s="27"/>
      <c r="K232" s="27"/>
      <c r="L232" s="27"/>
      <c r="M232" s="27"/>
      <c r="N232" s="27"/>
      <c r="O232" s="27"/>
      <c r="P232" s="27"/>
      <c r="Q232" s="27"/>
    </row>
    <row r="233" spans="3:17">
      <c r="C233" s="27"/>
      <c r="D233" s="27"/>
      <c r="E233" s="27"/>
      <c r="F233" s="27"/>
      <c r="G233" s="27"/>
      <c r="H233" s="27"/>
      <c r="I233" s="27"/>
      <c r="J233" s="27"/>
      <c r="K233" s="27"/>
      <c r="L233" s="27"/>
      <c r="M233" s="27"/>
      <c r="N233" s="27"/>
      <c r="O233" s="27"/>
      <c r="P233" s="27"/>
      <c r="Q233" s="27"/>
    </row>
    <row r="234" spans="3:17">
      <c r="C234" s="27"/>
      <c r="D234" s="27"/>
      <c r="E234" s="27"/>
      <c r="F234" s="27"/>
      <c r="G234" s="27"/>
      <c r="H234" s="27"/>
      <c r="I234" s="27"/>
      <c r="J234" s="27"/>
      <c r="K234" s="27"/>
      <c r="L234" s="27"/>
      <c r="M234" s="27"/>
      <c r="N234" s="27"/>
      <c r="O234" s="27"/>
      <c r="P234" s="27"/>
      <c r="Q234" s="27"/>
    </row>
    <row r="235" spans="3:17">
      <c r="C235" s="27"/>
      <c r="D235" s="27"/>
      <c r="E235" s="27"/>
      <c r="F235" s="27"/>
      <c r="G235" s="27"/>
      <c r="H235" s="27"/>
      <c r="I235" s="27"/>
      <c r="J235" s="27"/>
      <c r="K235" s="27"/>
      <c r="L235" s="27"/>
      <c r="M235" s="27"/>
      <c r="N235" s="27"/>
      <c r="O235" s="27"/>
      <c r="P235" s="27"/>
      <c r="Q235" s="27"/>
    </row>
    <row r="236" spans="3:17">
      <c r="C236" s="27"/>
      <c r="D236" s="27"/>
      <c r="E236" s="27"/>
      <c r="F236" s="27"/>
      <c r="G236" s="27"/>
      <c r="H236" s="27"/>
      <c r="I236" s="27"/>
      <c r="J236" s="27"/>
      <c r="K236" s="27"/>
      <c r="L236" s="27"/>
      <c r="M236" s="27"/>
      <c r="N236" s="27"/>
      <c r="O236" s="27"/>
      <c r="P236" s="27"/>
      <c r="Q236" s="27"/>
    </row>
    <row r="237" spans="3:17">
      <c r="C237" s="27"/>
      <c r="D237" s="27"/>
      <c r="E237" s="27"/>
      <c r="F237" s="27"/>
      <c r="G237" s="27"/>
      <c r="H237" s="27"/>
      <c r="I237" s="27"/>
      <c r="J237" s="27"/>
      <c r="K237" s="27"/>
      <c r="L237" s="27"/>
      <c r="M237" s="27"/>
      <c r="N237" s="27"/>
      <c r="O237" s="27"/>
      <c r="P237" s="27"/>
      <c r="Q237" s="27"/>
    </row>
    <row r="238" spans="3:17">
      <c r="C238" s="27"/>
      <c r="D238" s="27"/>
      <c r="E238" s="27"/>
      <c r="F238" s="27"/>
      <c r="G238" s="27"/>
      <c r="H238" s="27"/>
      <c r="I238" s="27"/>
      <c r="J238" s="27"/>
      <c r="K238" s="27"/>
      <c r="L238" s="27"/>
      <c r="M238" s="27"/>
      <c r="N238" s="27"/>
      <c r="O238" s="27"/>
      <c r="P238" s="27"/>
      <c r="Q238" s="27"/>
    </row>
    <row r="239" spans="3:17">
      <c r="C239" s="27"/>
      <c r="D239" s="27"/>
      <c r="E239" s="27"/>
      <c r="F239" s="27"/>
      <c r="G239" s="27"/>
      <c r="H239" s="27"/>
      <c r="I239" s="27"/>
      <c r="J239" s="27"/>
      <c r="K239" s="27"/>
      <c r="L239" s="27"/>
      <c r="M239" s="27"/>
      <c r="N239" s="27"/>
      <c r="O239" s="27"/>
      <c r="P239" s="27"/>
      <c r="Q239" s="27"/>
    </row>
    <row r="240" spans="3:17">
      <c r="C240" s="27"/>
      <c r="D240" s="27"/>
      <c r="E240" s="27"/>
      <c r="F240" s="27"/>
      <c r="G240" s="27"/>
      <c r="H240" s="27"/>
      <c r="I240" s="27"/>
      <c r="J240" s="27"/>
      <c r="K240" s="27"/>
      <c r="L240" s="27"/>
      <c r="M240" s="27"/>
      <c r="N240" s="27"/>
      <c r="O240" s="27"/>
      <c r="P240" s="27"/>
      <c r="Q240" s="27"/>
    </row>
    <row r="241" spans="3:17">
      <c r="C241" s="27"/>
      <c r="D241" s="27"/>
      <c r="E241" s="27"/>
      <c r="F241" s="27"/>
      <c r="G241" s="27"/>
      <c r="H241" s="27"/>
      <c r="I241" s="27"/>
      <c r="J241" s="27"/>
      <c r="K241" s="27"/>
      <c r="L241" s="27"/>
      <c r="M241" s="27"/>
      <c r="N241" s="27"/>
      <c r="O241" s="27"/>
      <c r="P241" s="27"/>
      <c r="Q241" s="27"/>
    </row>
    <row r="242" spans="3:17">
      <c r="C242" s="27"/>
      <c r="D242" s="27"/>
      <c r="E242" s="27"/>
      <c r="F242" s="27"/>
      <c r="G242" s="27"/>
      <c r="H242" s="27"/>
      <c r="I242" s="27"/>
      <c r="J242" s="27"/>
      <c r="K242" s="27"/>
      <c r="L242" s="27"/>
      <c r="M242" s="27"/>
      <c r="N242" s="27"/>
      <c r="O242" s="27"/>
      <c r="P242" s="27"/>
      <c r="Q242" s="27"/>
    </row>
    <row r="243" spans="3:17">
      <c r="C243" s="27"/>
      <c r="D243" s="27"/>
      <c r="E243" s="27"/>
      <c r="F243" s="27"/>
      <c r="G243" s="27"/>
      <c r="H243" s="27"/>
      <c r="I243" s="27"/>
      <c r="J243" s="27"/>
      <c r="K243" s="27"/>
      <c r="L243" s="27"/>
      <c r="M243" s="27"/>
      <c r="N243" s="27"/>
      <c r="O243" s="27"/>
      <c r="P243" s="27"/>
      <c r="Q243" s="27"/>
    </row>
    <row r="244" spans="3:17">
      <c r="C244" s="27"/>
      <c r="D244" s="27"/>
      <c r="E244" s="27"/>
      <c r="F244" s="27"/>
      <c r="G244" s="27"/>
      <c r="H244" s="27"/>
      <c r="I244" s="27"/>
      <c r="J244" s="27"/>
      <c r="K244" s="27"/>
      <c r="L244" s="27"/>
      <c r="M244" s="27"/>
      <c r="N244" s="27"/>
      <c r="O244" s="27"/>
      <c r="P244" s="27"/>
      <c r="Q244" s="27"/>
    </row>
    <row r="245" spans="3:17">
      <c r="C245" s="27"/>
      <c r="D245" s="27"/>
      <c r="E245" s="27"/>
      <c r="F245" s="27"/>
      <c r="G245" s="27"/>
      <c r="H245" s="27"/>
      <c r="I245" s="27"/>
      <c r="J245" s="27"/>
      <c r="K245" s="27"/>
      <c r="L245" s="27"/>
      <c r="M245" s="27"/>
      <c r="N245" s="27"/>
      <c r="O245" s="27"/>
      <c r="P245" s="27"/>
      <c r="Q245" s="27"/>
    </row>
    <row r="246" spans="3:17">
      <c r="C246" s="27"/>
      <c r="D246" s="27"/>
      <c r="E246" s="27"/>
      <c r="F246" s="27"/>
      <c r="G246" s="27"/>
      <c r="H246" s="27"/>
      <c r="I246" s="27"/>
      <c r="J246" s="27"/>
      <c r="K246" s="27"/>
      <c r="L246" s="27"/>
      <c r="M246" s="27"/>
      <c r="N246" s="27"/>
      <c r="O246" s="27"/>
      <c r="P246" s="27"/>
      <c r="Q246" s="27"/>
    </row>
    <row r="247" spans="3:17">
      <c r="C247" s="27"/>
      <c r="D247" s="27"/>
      <c r="E247" s="27"/>
      <c r="F247" s="27"/>
      <c r="G247" s="27"/>
      <c r="H247" s="27"/>
      <c r="I247" s="27"/>
      <c r="J247" s="27"/>
      <c r="K247" s="27"/>
      <c r="L247" s="27"/>
      <c r="M247" s="27"/>
      <c r="N247" s="27"/>
      <c r="O247" s="27"/>
      <c r="P247" s="27"/>
      <c r="Q247" s="27"/>
    </row>
    <row r="248" spans="3:17">
      <c r="C248" s="27"/>
      <c r="D248" s="27"/>
      <c r="E248" s="27"/>
      <c r="F248" s="27"/>
      <c r="G248" s="27"/>
      <c r="H248" s="27"/>
      <c r="I248" s="27"/>
      <c r="J248" s="27"/>
      <c r="K248" s="27"/>
      <c r="L248" s="27"/>
      <c r="M248" s="27"/>
      <c r="N248" s="27"/>
      <c r="O248" s="27"/>
      <c r="P248" s="27"/>
      <c r="Q248" s="27"/>
    </row>
    <row r="249" spans="3:17">
      <c r="C249" s="27"/>
      <c r="D249" s="27"/>
      <c r="E249" s="27"/>
      <c r="F249" s="27"/>
      <c r="G249" s="27"/>
      <c r="H249" s="27"/>
      <c r="I249" s="27"/>
      <c r="J249" s="27"/>
      <c r="K249" s="27"/>
      <c r="L249" s="27"/>
      <c r="M249" s="27"/>
      <c r="N249" s="27"/>
      <c r="O249" s="27"/>
      <c r="P249" s="27"/>
      <c r="Q249" s="27"/>
    </row>
    <row r="250" spans="3:17">
      <c r="C250" s="27"/>
      <c r="D250" s="27"/>
      <c r="E250" s="27"/>
      <c r="F250" s="27"/>
      <c r="G250" s="27"/>
      <c r="H250" s="27"/>
      <c r="I250" s="27"/>
      <c r="J250" s="27"/>
      <c r="K250" s="27"/>
      <c r="L250" s="27"/>
      <c r="M250" s="27"/>
      <c r="N250" s="27"/>
      <c r="O250" s="27"/>
      <c r="P250" s="27"/>
      <c r="Q250" s="27"/>
    </row>
    <row r="251" spans="3:17">
      <c r="C251" s="27"/>
      <c r="D251" s="27"/>
      <c r="E251" s="27"/>
      <c r="F251" s="27"/>
      <c r="G251" s="27"/>
      <c r="H251" s="27"/>
      <c r="I251" s="27"/>
      <c r="J251" s="27"/>
      <c r="K251" s="27"/>
      <c r="L251" s="27"/>
      <c r="M251" s="27"/>
      <c r="N251" s="27"/>
      <c r="O251" s="27"/>
      <c r="P251" s="27"/>
      <c r="Q251" s="27"/>
    </row>
    <row r="252" spans="3:17">
      <c r="C252" s="27"/>
      <c r="D252" s="27"/>
      <c r="E252" s="27"/>
      <c r="F252" s="27"/>
      <c r="G252" s="27"/>
      <c r="H252" s="27"/>
      <c r="I252" s="27"/>
      <c r="J252" s="27"/>
      <c r="K252" s="27"/>
      <c r="L252" s="27"/>
      <c r="M252" s="27"/>
      <c r="N252" s="27"/>
      <c r="O252" s="27"/>
      <c r="P252" s="27"/>
      <c r="Q252" s="27"/>
    </row>
    <row r="253" spans="3:17">
      <c r="C253" s="27"/>
      <c r="D253" s="27"/>
      <c r="E253" s="27"/>
      <c r="F253" s="27"/>
      <c r="G253" s="27"/>
      <c r="H253" s="27"/>
      <c r="I253" s="27"/>
      <c r="J253" s="27"/>
      <c r="K253" s="27"/>
      <c r="L253" s="27"/>
      <c r="M253" s="27"/>
      <c r="N253" s="27"/>
      <c r="O253" s="27"/>
      <c r="P253" s="27"/>
      <c r="Q253" s="27"/>
    </row>
    <row r="254" spans="3:17">
      <c r="C254" s="27"/>
      <c r="D254" s="27"/>
      <c r="E254" s="27"/>
      <c r="F254" s="27"/>
      <c r="G254" s="27"/>
      <c r="H254" s="27"/>
      <c r="I254" s="27"/>
      <c r="J254" s="27"/>
      <c r="K254" s="27"/>
      <c r="L254" s="27"/>
      <c r="M254" s="27"/>
      <c r="N254" s="27"/>
      <c r="O254" s="27"/>
      <c r="P254" s="27"/>
      <c r="Q254" s="27"/>
    </row>
    <row r="255" spans="3:17">
      <c r="C255" s="27"/>
      <c r="D255" s="27"/>
      <c r="E255" s="27"/>
      <c r="F255" s="27"/>
      <c r="G255" s="27"/>
      <c r="H255" s="27"/>
      <c r="I255" s="27"/>
      <c r="J255" s="27"/>
      <c r="K255" s="27"/>
      <c r="L255" s="27"/>
      <c r="M255" s="27"/>
      <c r="N255" s="27"/>
      <c r="O255" s="27"/>
      <c r="P255" s="27"/>
      <c r="Q255" s="27"/>
    </row>
    <row r="256" spans="3:17">
      <c r="C256" s="27"/>
      <c r="D256" s="27"/>
      <c r="E256" s="27"/>
      <c r="F256" s="27"/>
      <c r="G256" s="27"/>
      <c r="H256" s="27"/>
      <c r="I256" s="27"/>
      <c r="J256" s="27"/>
      <c r="K256" s="27"/>
      <c r="L256" s="27"/>
      <c r="M256" s="27"/>
      <c r="N256" s="27"/>
      <c r="O256" s="27"/>
      <c r="P256" s="27"/>
      <c r="Q256" s="27"/>
    </row>
    <row r="257" spans="3:17">
      <c r="C257" s="27"/>
      <c r="D257" s="27"/>
      <c r="E257" s="27"/>
      <c r="F257" s="27"/>
      <c r="G257" s="27"/>
      <c r="H257" s="27"/>
      <c r="I257" s="27"/>
      <c r="J257" s="27"/>
      <c r="K257" s="27"/>
      <c r="L257" s="27"/>
      <c r="M257" s="27"/>
      <c r="N257" s="27"/>
      <c r="O257" s="27"/>
      <c r="P257" s="27"/>
      <c r="Q257" s="27"/>
    </row>
    <row r="258" spans="3:17">
      <c r="C258" s="27"/>
      <c r="D258" s="27"/>
      <c r="E258" s="27"/>
      <c r="F258" s="27"/>
      <c r="G258" s="27"/>
      <c r="H258" s="27"/>
      <c r="I258" s="27"/>
      <c r="J258" s="27"/>
      <c r="K258" s="27"/>
      <c r="L258" s="27"/>
      <c r="M258" s="27"/>
      <c r="N258" s="27"/>
      <c r="O258" s="27"/>
      <c r="P258" s="27"/>
      <c r="Q258" s="27"/>
    </row>
    <row r="259" spans="3:17">
      <c r="C259" s="27"/>
      <c r="D259" s="27"/>
      <c r="E259" s="27"/>
      <c r="F259" s="27"/>
      <c r="G259" s="27"/>
      <c r="H259" s="27"/>
      <c r="I259" s="27"/>
      <c r="J259" s="27"/>
      <c r="K259" s="27"/>
      <c r="L259" s="27"/>
      <c r="M259" s="27"/>
      <c r="N259" s="27"/>
      <c r="O259" s="27"/>
      <c r="P259" s="27"/>
      <c r="Q259" s="27"/>
    </row>
    <row r="260" spans="3:17">
      <c r="C260" s="27"/>
      <c r="D260" s="27"/>
      <c r="E260" s="27"/>
      <c r="F260" s="27"/>
      <c r="G260" s="27"/>
      <c r="H260" s="27"/>
      <c r="I260" s="27"/>
      <c r="J260" s="27"/>
      <c r="K260" s="27"/>
      <c r="L260" s="27"/>
      <c r="M260" s="27"/>
      <c r="N260" s="27"/>
      <c r="O260" s="27"/>
      <c r="P260" s="27"/>
      <c r="Q260" s="27"/>
    </row>
    <row r="261" spans="3:17">
      <c r="C261" s="27"/>
      <c r="D261" s="27"/>
      <c r="E261" s="27"/>
      <c r="F261" s="27"/>
      <c r="G261" s="27"/>
      <c r="H261" s="27"/>
      <c r="I261" s="27"/>
      <c r="J261" s="27"/>
      <c r="K261" s="27"/>
      <c r="L261" s="27"/>
      <c r="M261" s="27"/>
      <c r="N261" s="27"/>
      <c r="O261" s="27"/>
      <c r="P261" s="27"/>
      <c r="Q261" s="27"/>
    </row>
    <row r="262" spans="3:17">
      <c r="C262" s="27"/>
      <c r="D262" s="27"/>
      <c r="E262" s="27"/>
      <c r="F262" s="27"/>
      <c r="G262" s="27"/>
      <c r="H262" s="27"/>
      <c r="I262" s="27"/>
      <c r="J262" s="27"/>
      <c r="K262" s="27"/>
      <c r="L262" s="27"/>
      <c r="M262" s="27"/>
      <c r="N262" s="27"/>
      <c r="O262" s="27"/>
      <c r="P262" s="27"/>
      <c r="Q262" s="27"/>
    </row>
    <row r="263" spans="3:17">
      <c r="C263" s="27"/>
      <c r="D263" s="27"/>
      <c r="E263" s="27"/>
      <c r="F263" s="27"/>
      <c r="G263" s="27"/>
      <c r="H263" s="27"/>
      <c r="I263" s="27"/>
      <c r="J263" s="27"/>
      <c r="K263" s="27"/>
      <c r="L263" s="27"/>
      <c r="M263" s="27"/>
      <c r="N263" s="27"/>
      <c r="O263" s="27"/>
      <c r="P263" s="27"/>
      <c r="Q263" s="27"/>
    </row>
    <row r="264" spans="3:17">
      <c r="C264" s="27"/>
      <c r="D264" s="27"/>
      <c r="E264" s="27"/>
      <c r="F264" s="27"/>
      <c r="G264" s="27"/>
      <c r="H264" s="27"/>
      <c r="I264" s="27"/>
      <c r="J264" s="27"/>
      <c r="K264" s="27"/>
      <c r="L264" s="27"/>
      <c r="M264" s="27"/>
      <c r="N264" s="27"/>
      <c r="O264" s="27"/>
      <c r="P264" s="27"/>
      <c r="Q264" s="27"/>
    </row>
    <row r="265" spans="3:17">
      <c r="C265" s="27"/>
      <c r="D265" s="27"/>
      <c r="E265" s="27"/>
      <c r="F265" s="27"/>
      <c r="G265" s="27"/>
      <c r="H265" s="27"/>
      <c r="I265" s="27"/>
      <c r="J265" s="27"/>
      <c r="K265" s="27"/>
      <c r="L265" s="27"/>
      <c r="M265" s="27"/>
      <c r="N265" s="27"/>
      <c r="O265" s="27"/>
      <c r="P265" s="27"/>
      <c r="Q265" s="27"/>
    </row>
    <row r="266" spans="3:17">
      <c r="C266" s="27"/>
      <c r="D266" s="27"/>
      <c r="E266" s="27"/>
      <c r="F266" s="27"/>
      <c r="G266" s="27"/>
      <c r="H266" s="27"/>
      <c r="I266" s="27"/>
      <c r="J266" s="27"/>
      <c r="K266" s="27"/>
      <c r="L266" s="27"/>
      <c r="M266" s="27"/>
      <c r="N266" s="27"/>
      <c r="O266" s="27"/>
      <c r="P266" s="27"/>
      <c r="Q266" s="27"/>
    </row>
    <row r="267" spans="3:17">
      <c r="C267" s="27"/>
      <c r="D267" s="27"/>
      <c r="E267" s="27"/>
      <c r="F267" s="27"/>
      <c r="G267" s="27"/>
      <c r="H267" s="27"/>
      <c r="I267" s="27"/>
      <c r="J267" s="27"/>
      <c r="K267" s="27"/>
      <c r="L267" s="27"/>
      <c r="M267" s="27"/>
      <c r="N267" s="27"/>
      <c r="O267" s="27"/>
      <c r="P267" s="27"/>
      <c r="Q267" s="27"/>
    </row>
    <row r="268" spans="3:17">
      <c r="C268" s="27"/>
      <c r="D268" s="27"/>
      <c r="E268" s="27"/>
      <c r="F268" s="27"/>
      <c r="G268" s="27"/>
      <c r="H268" s="27"/>
      <c r="I268" s="27"/>
      <c r="J268" s="27"/>
      <c r="K268" s="27"/>
      <c r="L268" s="27"/>
      <c r="M268" s="27"/>
      <c r="N268" s="27"/>
      <c r="O268" s="27"/>
      <c r="P268" s="27"/>
      <c r="Q268" s="27"/>
    </row>
    <row r="269" spans="3:17">
      <c r="C269" s="27"/>
      <c r="D269" s="27"/>
      <c r="E269" s="27"/>
      <c r="F269" s="27"/>
      <c r="G269" s="27"/>
      <c r="H269" s="27"/>
      <c r="I269" s="27"/>
      <c r="J269" s="27"/>
      <c r="K269" s="27"/>
      <c r="L269" s="27"/>
      <c r="M269" s="27"/>
      <c r="N269" s="27"/>
      <c r="O269" s="27"/>
      <c r="P269" s="27"/>
      <c r="Q269" s="27"/>
    </row>
    <row r="270" spans="3:17">
      <c r="C270" s="27"/>
      <c r="D270" s="27"/>
      <c r="E270" s="27"/>
      <c r="F270" s="27"/>
      <c r="G270" s="27"/>
      <c r="H270" s="27"/>
      <c r="I270" s="27"/>
      <c r="J270" s="27"/>
      <c r="K270" s="27"/>
      <c r="L270" s="27"/>
      <c r="M270" s="27"/>
      <c r="N270" s="27"/>
      <c r="O270" s="27"/>
      <c r="P270" s="27"/>
      <c r="Q270" s="27"/>
    </row>
    <row r="271" spans="3:17">
      <c r="C271" s="27"/>
      <c r="D271" s="27"/>
      <c r="E271" s="27"/>
      <c r="F271" s="27"/>
      <c r="G271" s="27"/>
      <c r="H271" s="27"/>
      <c r="I271" s="27"/>
      <c r="J271" s="27"/>
      <c r="K271" s="27"/>
      <c r="L271" s="27"/>
      <c r="M271" s="27"/>
      <c r="N271" s="27"/>
      <c r="O271" s="27"/>
      <c r="P271" s="27"/>
      <c r="Q271" s="27"/>
    </row>
    <row r="272" spans="3:17">
      <c r="C272" s="27"/>
      <c r="D272" s="27"/>
      <c r="E272" s="27"/>
      <c r="F272" s="27"/>
      <c r="G272" s="27"/>
      <c r="H272" s="27"/>
      <c r="I272" s="27"/>
      <c r="J272" s="27"/>
      <c r="K272" s="27"/>
      <c r="L272" s="27"/>
      <c r="M272" s="27"/>
      <c r="N272" s="27"/>
      <c r="O272" s="27"/>
      <c r="P272" s="27"/>
      <c r="Q272" s="27"/>
    </row>
    <row r="273" spans="3:17">
      <c r="C273" s="27"/>
      <c r="D273" s="27"/>
      <c r="E273" s="27"/>
      <c r="F273" s="27"/>
      <c r="G273" s="27"/>
      <c r="H273" s="27"/>
      <c r="I273" s="27"/>
      <c r="J273" s="27"/>
      <c r="K273" s="27"/>
      <c r="L273" s="27"/>
      <c r="M273" s="27"/>
      <c r="N273" s="27"/>
      <c r="O273" s="27"/>
      <c r="P273" s="27"/>
      <c r="Q273" s="27"/>
    </row>
    <row r="274" spans="3:17">
      <c r="C274" s="27"/>
      <c r="D274" s="27"/>
      <c r="E274" s="27"/>
      <c r="F274" s="27"/>
      <c r="G274" s="27"/>
      <c r="H274" s="27"/>
      <c r="I274" s="27"/>
      <c r="J274" s="27"/>
      <c r="K274" s="27"/>
      <c r="L274" s="27"/>
      <c r="M274" s="27"/>
      <c r="N274" s="27"/>
      <c r="O274" s="27"/>
      <c r="P274" s="27"/>
      <c r="Q274" s="27"/>
    </row>
    <row r="275" spans="3:17">
      <c r="C275" s="27"/>
      <c r="D275" s="27"/>
      <c r="E275" s="27"/>
      <c r="F275" s="27"/>
      <c r="G275" s="27"/>
      <c r="H275" s="27"/>
      <c r="I275" s="27"/>
      <c r="J275" s="27"/>
      <c r="K275" s="27"/>
      <c r="L275" s="27"/>
      <c r="M275" s="27"/>
      <c r="N275" s="27"/>
      <c r="O275" s="27"/>
      <c r="P275" s="27"/>
      <c r="Q275" s="27"/>
    </row>
    <row r="276" spans="3:17">
      <c r="C276" s="27"/>
      <c r="D276" s="27"/>
      <c r="E276" s="27"/>
      <c r="F276" s="27"/>
      <c r="G276" s="27"/>
      <c r="H276" s="27"/>
      <c r="I276" s="27"/>
      <c r="J276" s="27"/>
      <c r="K276" s="27"/>
      <c r="L276" s="27"/>
      <c r="M276" s="27"/>
      <c r="N276" s="27"/>
      <c r="O276" s="27"/>
      <c r="P276" s="27"/>
      <c r="Q276" s="27"/>
    </row>
    <row r="277" spans="3:17">
      <c r="C277" s="27"/>
      <c r="D277" s="27"/>
      <c r="E277" s="27"/>
      <c r="F277" s="27"/>
      <c r="G277" s="27"/>
      <c r="H277" s="27"/>
      <c r="I277" s="27"/>
      <c r="J277" s="27"/>
      <c r="K277" s="27"/>
      <c r="L277" s="27"/>
      <c r="M277" s="27"/>
      <c r="N277" s="27"/>
      <c r="O277" s="27"/>
      <c r="P277" s="27"/>
      <c r="Q277" s="27"/>
    </row>
    <row r="278" spans="3:17">
      <c r="C278" s="27"/>
      <c r="D278" s="27"/>
      <c r="E278" s="27"/>
      <c r="F278" s="27"/>
      <c r="G278" s="27"/>
      <c r="H278" s="27"/>
      <c r="I278" s="27"/>
      <c r="J278" s="27"/>
      <c r="K278" s="27"/>
      <c r="L278" s="27"/>
      <c r="M278" s="27"/>
      <c r="N278" s="27"/>
      <c r="O278" s="27"/>
      <c r="P278" s="27"/>
      <c r="Q278" s="27"/>
    </row>
    <row r="279" spans="3:17">
      <c r="C279" s="27"/>
      <c r="D279" s="27"/>
      <c r="E279" s="27"/>
      <c r="F279" s="27"/>
      <c r="G279" s="27"/>
      <c r="H279" s="27"/>
      <c r="I279" s="27"/>
      <c r="J279" s="27"/>
      <c r="K279" s="27"/>
      <c r="L279" s="27"/>
      <c r="M279" s="27"/>
      <c r="N279" s="27"/>
      <c r="O279" s="27"/>
      <c r="P279" s="27"/>
      <c r="Q279" s="27"/>
    </row>
    <row r="280" spans="3:17">
      <c r="C280" s="27"/>
      <c r="D280" s="27"/>
      <c r="E280" s="27"/>
      <c r="F280" s="27"/>
      <c r="G280" s="27"/>
      <c r="H280" s="27"/>
      <c r="I280" s="27"/>
      <c r="J280" s="27"/>
      <c r="K280" s="27"/>
      <c r="L280" s="27"/>
      <c r="M280" s="27"/>
      <c r="N280" s="27"/>
      <c r="O280" s="27"/>
      <c r="P280" s="27"/>
      <c r="Q280" s="27"/>
    </row>
    <row r="281" spans="3:17">
      <c r="C281" s="27"/>
      <c r="D281" s="27"/>
      <c r="E281" s="27"/>
      <c r="F281" s="27"/>
      <c r="G281" s="27"/>
      <c r="H281" s="27"/>
      <c r="I281" s="27"/>
      <c r="J281" s="27"/>
      <c r="K281" s="27"/>
      <c r="L281" s="27"/>
      <c r="M281" s="27"/>
      <c r="N281" s="27"/>
      <c r="O281" s="27"/>
      <c r="P281" s="27"/>
      <c r="Q281" s="27"/>
    </row>
    <row r="282" spans="3:17">
      <c r="C282" s="27"/>
      <c r="D282" s="27"/>
      <c r="E282" s="27"/>
      <c r="F282" s="27"/>
      <c r="G282" s="27"/>
      <c r="H282" s="27"/>
      <c r="I282" s="27"/>
      <c r="J282" s="27"/>
      <c r="K282" s="27"/>
      <c r="L282" s="27"/>
      <c r="M282" s="27"/>
      <c r="N282" s="27"/>
      <c r="O282" s="27"/>
      <c r="P282" s="27"/>
      <c r="Q282" s="27"/>
    </row>
    <row r="283" spans="3:17">
      <c r="C283" s="27"/>
      <c r="D283" s="27"/>
      <c r="E283" s="27"/>
      <c r="F283" s="27"/>
      <c r="G283" s="27"/>
      <c r="H283" s="27"/>
      <c r="I283" s="27"/>
      <c r="J283" s="27"/>
      <c r="K283" s="27"/>
      <c r="L283" s="27"/>
      <c r="M283" s="27"/>
      <c r="N283" s="27"/>
      <c r="O283" s="27"/>
      <c r="P283" s="27"/>
      <c r="Q283" s="27"/>
    </row>
    <row r="284" spans="3:17">
      <c r="C284" s="27"/>
      <c r="D284" s="27"/>
      <c r="E284" s="27"/>
      <c r="F284" s="27"/>
      <c r="G284" s="27"/>
      <c r="H284" s="27"/>
      <c r="I284" s="27"/>
      <c r="J284" s="27"/>
      <c r="K284" s="27"/>
      <c r="L284" s="27"/>
      <c r="M284" s="27"/>
      <c r="N284" s="27"/>
      <c r="O284" s="27"/>
      <c r="P284" s="27"/>
      <c r="Q284" s="27"/>
    </row>
    <row r="285" spans="3:17">
      <c r="C285" s="27"/>
      <c r="D285" s="27"/>
      <c r="E285" s="27"/>
      <c r="F285" s="27"/>
      <c r="G285" s="27"/>
      <c r="H285" s="27"/>
      <c r="I285" s="27"/>
      <c r="J285" s="27"/>
      <c r="K285" s="27"/>
      <c r="L285" s="27"/>
      <c r="M285" s="27"/>
      <c r="N285" s="27"/>
      <c r="O285" s="27"/>
      <c r="P285" s="27"/>
      <c r="Q285" s="27"/>
    </row>
    <row r="286" spans="3:17">
      <c r="C286" s="27"/>
      <c r="D286" s="27"/>
      <c r="E286" s="27"/>
      <c r="F286" s="27"/>
      <c r="G286" s="27"/>
      <c r="H286" s="27"/>
      <c r="I286" s="27"/>
      <c r="J286" s="27"/>
      <c r="K286" s="27"/>
      <c r="L286" s="27"/>
      <c r="M286" s="27"/>
      <c r="N286" s="27"/>
      <c r="O286" s="27"/>
      <c r="P286" s="27"/>
      <c r="Q286" s="27"/>
    </row>
    <row r="287" spans="3:17">
      <c r="C287" s="27"/>
      <c r="D287" s="27"/>
      <c r="E287" s="27"/>
      <c r="F287" s="27"/>
      <c r="G287" s="27"/>
      <c r="H287" s="27"/>
      <c r="I287" s="27"/>
      <c r="J287" s="27"/>
      <c r="K287" s="27"/>
      <c r="L287" s="27"/>
      <c r="M287" s="27"/>
      <c r="N287" s="27"/>
      <c r="O287" s="27"/>
      <c r="P287" s="27"/>
      <c r="Q287" s="27"/>
    </row>
    <row r="288" spans="3:17">
      <c r="C288" s="27"/>
      <c r="D288" s="27"/>
      <c r="E288" s="27"/>
      <c r="F288" s="27"/>
      <c r="G288" s="27"/>
      <c r="H288" s="27"/>
      <c r="I288" s="27"/>
      <c r="J288" s="27"/>
      <c r="K288" s="27"/>
      <c r="L288" s="27"/>
      <c r="M288" s="27"/>
      <c r="N288" s="27"/>
      <c r="O288" s="27"/>
      <c r="P288" s="27"/>
      <c r="Q288" s="27"/>
    </row>
    <row r="289" spans="3:17">
      <c r="C289" s="27"/>
      <c r="D289" s="27"/>
      <c r="E289" s="27"/>
      <c r="F289" s="27"/>
      <c r="G289" s="27"/>
      <c r="H289" s="27"/>
      <c r="I289" s="27"/>
      <c r="J289" s="27"/>
      <c r="K289" s="27"/>
      <c r="L289" s="27"/>
      <c r="M289" s="27"/>
      <c r="N289" s="27"/>
      <c r="O289" s="27"/>
      <c r="P289" s="27"/>
      <c r="Q289" s="27"/>
    </row>
    <row r="290" spans="3:17">
      <c r="C290" s="27"/>
      <c r="D290" s="27"/>
      <c r="E290" s="27"/>
      <c r="F290" s="27"/>
      <c r="G290" s="27"/>
      <c r="H290" s="27"/>
      <c r="I290" s="27"/>
      <c r="J290" s="27"/>
      <c r="K290" s="27"/>
      <c r="L290" s="27"/>
      <c r="M290" s="27"/>
      <c r="N290" s="27"/>
      <c r="O290" s="27"/>
      <c r="P290" s="27"/>
      <c r="Q290" s="27"/>
    </row>
    <row r="291" spans="3:17">
      <c r="C291" s="27"/>
      <c r="D291" s="27"/>
      <c r="E291" s="27"/>
      <c r="F291" s="27"/>
      <c r="G291" s="27"/>
      <c r="H291" s="27"/>
      <c r="I291" s="27"/>
      <c r="J291" s="27"/>
      <c r="K291" s="27"/>
      <c r="L291" s="27"/>
      <c r="M291" s="27"/>
      <c r="N291" s="27"/>
      <c r="O291" s="27"/>
      <c r="P291" s="27"/>
      <c r="Q291" s="27"/>
    </row>
    <row r="292" spans="3:17">
      <c r="C292" s="27"/>
      <c r="D292" s="27"/>
      <c r="E292" s="27"/>
      <c r="F292" s="27"/>
      <c r="G292" s="27"/>
      <c r="H292" s="27"/>
      <c r="I292" s="27"/>
      <c r="J292" s="27"/>
      <c r="K292" s="27"/>
      <c r="L292" s="27"/>
      <c r="M292" s="27"/>
      <c r="N292" s="27"/>
      <c r="O292" s="27"/>
      <c r="P292" s="27"/>
      <c r="Q292" s="27"/>
    </row>
    <row r="293" spans="3:17">
      <c r="H293" s="27"/>
      <c r="I293" s="27"/>
      <c r="J293" s="27"/>
      <c r="K293" s="27"/>
      <c r="L293" s="27"/>
      <c r="M293" s="27"/>
      <c r="N293" s="27"/>
      <c r="O293" s="27"/>
      <c r="P293" s="27"/>
      <c r="Q293" s="27"/>
    </row>
    <row r="294" spans="3:17">
      <c r="H294" s="27"/>
      <c r="I294" s="27"/>
      <c r="J294" s="27"/>
      <c r="K294" s="27"/>
      <c r="L294" s="27"/>
      <c r="M294" s="27"/>
      <c r="N294" s="27"/>
      <c r="O294" s="27"/>
      <c r="P294" s="27"/>
      <c r="Q294" s="27"/>
    </row>
    <row r="295" spans="3:17">
      <c r="H295" s="27"/>
      <c r="I295" s="27"/>
      <c r="J295" s="27"/>
      <c r="K295" s="27"/>
      <c r="L295" s="27"/>
      <c r="M295" s="27"/>
      <c r="N295" s="27"/>
      <c r="O295" s="27"/>
      <c r="P295" s="27"/>
      <c r="Q295" s="27"/>
    </row>
  </sheetData>
  <sheetProtection algorithmName="SHA-512" hashValue="Yn95SF3MPuD8vfOWv/7ReoD31JKR7cP7mKLE8RM5QGSWDqf8h6aroST/Hsxb9438sxjMFgAp4xPUMgi7ILKPmg==" saltValue="SDVimbtgjXrgzy0ccG5BOw==" spinCount="100000" sheet="1" objects="1" scenarios="1"/>
  <mergeCells count="1">
    <mergeCell ref="H1:I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05825" r:id="rId3" name="Button 1">
              <controlPr defaultSize="0" print="0" autoFill="0" autoPict="0" macro="[0]!Button13_Click" altText="v3 Run">
                <anchor moveWithCells="1" sizeWithCells="1">
                  <from>
                    <xdr:col>0</xdr:col>
                    <xdr:colOff>323850</xdr:colOff>
                    <xdr:row>3</xdr:row>
                    <xdr:rowOff>47625</xdr:rowOff>
                  </from>
                  <to>
                    <xdr:col>1</xdr:col>
                    <xdr:colOff>390525</xdr:colOff>
                    <xdr:row>4</xdr:row>
                    <xdr:rowOff>47625</xdr:rowOff>
                  </to>
                </anchor>
              </controlPr>
            </control>
          </mc:Choice>
        </mc:AlternateContent>
        <mc:AlternateContent xmlns:mc="http://schemas.openxmlformats.org/markup-compatibility/2006">
          <mc:Choice Requires="x14">
            <control shapeId="205826" r:id="rId4" name="Button 2">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205827" r:id="rId5" name="Button 3">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205828" r:id="rId6" name="Button 4">
              <controlPr defaultSize="0" print="0" autoFill="0" autoPict="0" macro="[0]!Button306_Click">
                <anchor moveWithCells="1" sizeWithCells="1">
                  <from>
                    <xdr:col>1</xdr:col>
                    <xdr:colOff>962025</xdr:colOff>
                    <xdr:row>0</xdr:row>
                    <xdr:rowOff>876300</xdr:rowOff>
                  </from>
                  <to>
                    <xdr:col>2</xdr:col>
                    <xdr:colOff>523875</xdr:colOff>
                    <xdr:row>0</xdr:row>
                    <xdr:rowOff>1095375</xdr:rowOff>
                  </to>
                </anchor>
              </controlPr>
            </control>
          </mc:Choice>
        </mc:AlternateContent>
        <mc:AlternateContent xmlns:mc="http://schemas.openxmlformats.org/markup-compatibility/2006">
          <mc:Choice Requires="x14">
            <control shapeId="205829" r:id="rId7"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205830" r:id="rId8" name="Button 6">
              <controlPr defaultSize="0" print="0" autoFill="0" autoPict="0" macro="[0]!Button309_Click">
                <anchor moveWithCells="1" sizeWithCells="1">
                  <from>
                    <xdr:col>2</xdr:col>
                    <xdr:colOff>581025</xdr:colOff>
                    <xdr:row>0</xdr:row>
                    <xdr:rowOff>876300</xdr:rowOff>
                  </from>
                  <to>
                    <xdr:col>2</xdr:col>
                    <xdr:colOff>923925</xdr:colOff>
                    <xdr:row>0</xdr:row>
                    <xdr:rowOff>1095375</xdr:rowOff>
                  </to>
                </anchor>
              </controlPr>
            </control>
          </mc:Choice>
        </mc:AlternateContent>
        <mc:AlternateContent xmlns:mc="http://schemas.openxmlformats.org/markup-compatibility/2006">
          <mc:Choice Requires="x14">
            <control shapeId="205831" r:id="rId9" name="Button 7">
              <controlPr defaultSize="0" print="0" autoFill="0" autoPict="0" macro="[0]!Button310_Click">
                <anchor moveWithCells="1" sizeWithCells="1">
                  <from>
                    <xdr:col>2</xdr:col>
                    <xdr:colOff>971550</xdr:colOff>
                    <xdr:row>0</xdr:row>
                    <xdr:rowOff>876300</xdr:rowOff>
                  </from>
                  <to>
                    <xdr:col>3</xdr:col>
                    <xdr:colOff>180975</xdr:colOff>
                    <xdr:row>0</xdr:row>
                    <xdr:rowOff>1095375</xdr:rowOff>
                  </to>
                </anchor>
              </controlPr>
            </control>
          </mc:Choice>
        </mc:AlternateContent>
        <mc:AlternateContent xmlns:mc="http://schemas.openxmlformats.org/markup-compatibility/2006">
          <mc:Choice Requires="x14">
            <control shapeId="205832"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1095375</xdr:rowOff>
                  </to>
                </anchor>
              </controlPr>
            </control>
          </mc:Choice>
        </mc:AlternateContent>
        <mc:AlternateContent xmlns:mc="http://schemas.openxmlformats.org/markup-compatibility/2006">
          <mc:Choice Requires="x14">
            <control shapeId="205833" r:id="rId11" name="Button 9">
              <controlPr defaultSize="0" print="0" autoFill="0" autoPict="0" macro="[0]!Button312_Click">
                <anchor moveWithCells="1" sizeWithCells="1">
                  <from>
                    <xdr:col>3</xdr:col>
                    <xdr:colOff>714375</xdr:colOff>
                    <xdr:row>0</xdr:row>
                    <xdr:rowOff>876300</xdr:rowOff>
                  </from>
                  <to>
                    <xdr:col>4</xdr:col>
                    <xdr:colOff>247650</xdr:colOff>
                    <xdr:row>0</xdr:row>
                    <xdr:rowOff>1095375</xdr:rowOff>
                  </to>
                </anchor>
              </controlPr>
            </control>
          </mc:Choice>
        </mc:AlternateContent>
        <mc:AlternateContent xmlns:mc="http://schemas.openxmlformats.org/markup-compatibility/2006">
          <mc:Choice Requires="x14">
            <control shapeId="205834" r:id="rId12" name="Button 10">
              <controlPr defaultSize="0" print="0" autoFill="0" autoPict="0" macro="[0]!Button313_Click">
                <anchor moveWithCells="1" sizeWithCells="1">
                  <from>
                    <xdr:col>4</xdr:col>
                    <xdr:colOff>276225</xdr:colOff>
                    <xdr:row>0</xdr:row>
                    <xdr:rowOff>876300</xdr:rowOff>
                  </from>
                  <to>
                    <xdr:col>4</xdr:col>
                    <xdr:colOff>742950</xdr:colOff>
                    <xdr:row>0</xdr:row>
                    <xdr:rowOff>1095375</xdr:rowOff>
                  </to>
                </anchor>
              </controlPr>
            </control>
          </mc:Choice>
        </mc:AlternateContent>
        <mc:AlternateContent xmlns:mc="http://schemas.openxmlformats.org/markup-compatibility/2006">
          <mc:Choice Requires="x14">
            <control shapeId="205835" r:id="rId13" name="Button 11">
              <controlPr defaultSize="0" print="0" autoFill="0" autoPict="0" macro="[0]!Button314_Click">
                <anchor moveWithCells="1" sizeWithCells="1">
                  <from>
                    <xdr:col>4</xdr:col>
                    <xdr:colOff>771525</xdr:colOff>
                    <xdr:row>0</xdr:row>
                    <xdr:rowOff>876300</xdr:rowOff>
                  </from>
                  <to>
                    <xdr:col>4</xdr:col>
                    <xdr:colOff>1285875</xdr:colOff>
                    <xdr:row>0</xdr:row>
                    <xdr:rowOff>1095375</xdr:rowOff>
                  </to>
                </anchor>
              </controlPr>
            </control>
          </mc:Choice>
        </mc:AlternateContent>
        <mc:AlternateContent xmlns:mc="http://schemas.openxmlformats.org/markup-compatibility/2006">
          <mc:Choice Requires="x14">
            <control shapeId="205836"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1095375</xdr:rowOff>
                  </to>
                </anchor>
              </controlPr>
            </control>
          </mc:Choice>
        </mc:AlternateContent>
        <mc:AlternateContent xmlns:mc="http://schemas.openxmlformats.org/markup-compatibility/2006">
          <mc:Choice Requires="x14">
            <control shapeId="205837" r:id="rId15" name="Button 13">
              <controlPr defaultSize="0" print="0" autoFill="0" autoPict="0" macro="[0]!Button316_Click">
                <anchor moveWithCells="1" sizeWithCells="1">
                  <from>
                    <xdr:col>5</xdr:col>
                    <xdr:colOff>1019175</xdr:colOff>
                    <xdr:row>0</xdr:row>
                    <xdr:rowOff>876300</xdr:rowOff>
                  </from>
                  <to>
                    <xdr:col>5</xdr:col>
                    <xdr:colOff>1628775</xdr:colOff>
                    <xdr:row>0</xdr:row>
                    <xdr:rowOff>1095375</xdr:rowOff>
                  </to>
                </anchor>
              </controlPr>
            </control>
          </mc:Choice>
        </mc:AlternateContent>
        <mc:AlternateContent xmlns:mc="http://schemas.openxmlformats.org/markup-compatibility/2006">
          <mc:Choice Requires="x14">
            <control shapeId="205838" r:id="rId16" name="Button 14">
              <controlPr defaultSize="0" print="0" autoFill="0" autoPict="0" macro="[0]!Button317_Click">
                <anchor moveWithCells="1" sizeWithCells="1">
                  <from>
                    <xdr:col>0</xdr:col>
                    <xdr:colOff>523875</xdr:colOff>
                    <xdr:row>0</xdr:row>
                    <xdr:rowOff>581025</xdr:rowOff>
                  </from>
                  <to>
                    <xdr:col>2</xdr:col>
                    <xdr:colOff>419100</xdr:colOff>
                    <xdr:row>0</xdr:row>
                    <xdr:rowOff>819150</xdr:rowOff>
                  </to>
                </anchor>
              </controlPr>
            </control>
          </mc:Choice>
        </mc:AlternateContent>
        <mc:AlternateContent xmlns:mc="http://schemas.openxmlformats.org/markup-compatibility/2006">
          <mc:Choice Requires="x14">
            <control shapeId="205839" r:id="rId17" name="Button 15">
              <controlPr defaultSize="0" print="0" autoFill="0" autoPict="0" macro="[0]!Button318_Click">
                <anchor moveWithCells="1" sizeWithCells="1">
                  <from>
                    <xdr:col>0</xdr:col>
                    <xdr:colOff>504825</xdr:colOff>
                    <xdr:row>0</xdr:row>
                    <xdr:rowOff>1133475</xdr:rowOff>
                  </from>
                  <to>
                    <xdr:col>2</xdr:col>
                    <xdr:colOff>400050</xdr:colOff>
                    <xdr:row>0</xdr:row>
                    <xdr:rowOff>1371600</xdr:rowOff>
                  </to>
                </anchor>
              </controlPr>
            </control>
          </mc:Choice>
        </mc:AlternateContent>
        <mc:AlternateContent xmlns:mc="http://schemas.openxmlformats.org/markup-compatibility/2006">
          <mc:Choice Requires="x14">
            <control shapeId="205844" r:id="rId18" name="Button 20">
              <controlPr defaultSize="0" print="0" autoFill="0" autoPict="0" macro="[0]!Button319_Click">
                <anchor moveWithCells="1" sizeWithCells="1">
                  <from>
                    <xdr:col>5</xdr:col>
                    <xdr:colOff>1657350</xdr:colOff>
                    <xdr:row>0</xdr:row>
                    <xdr:rowOff>866775</xdr:rowOff>
                  </from>
                  <to>
                    <xdr:col>6</xdr:col>
                    <xdr:colOff>876300</xdr:colOff>
                    <xdr:row>0</xdr:row>
                    <xdr:rowOff>1095375</xdr:rowOff>
                  </to>
                </anchor>
              </controlPr>
            </control>
          </mc:Choice>
        </mc:AlternateContent>
        <mc:AlternateContent xmlns:mc="http://schemas.openxmlformats.org/markup-compatibility/2006">
          <mc:Choice Requires="x14">
            <control shapeId="205845" r:id="rId19" name="Button 21">
              <controlPr defaultSize="0" print="0" autoFill="0" autoPict="0" macro="[0]!Button301_Click">
                <anchor moveWithCells="1" sizeWithCells="1">
                  <from>
                    <xdr:col>2</xdr:col>
                    <xdr:colOff>1066800</xdr:colOff>
                    <xdr:row>0</xdr:row>
                    <xdr:rowOff>95250</xdr:rowOff>
                  </from>
                  <to>
                    <xdr:col>2</xdr:col>
                    <xdr:colOff>1581150</xdr:colOff>
                    <xdr:row>0</xdr:row>
                    <xdr:rowOff>495300</xdr:rowOff>
                  </to>
                </anchor>
              </controlPr>
            </control>
          </mc:Choice>
        </mc:AlternateContent>
        <mc:AlternateContent xmlns:mc="http://schemas.openxmlformats.org/markup-compatibility/2006">
          <mc:Choice Requires="x14">
            <control shapeId="205846" r:id="rId20" name="Button 22">
              <controlPr defaultSize="0" print="0" autoFill="0" autoPict="0" macro="[0]!Button302_Click">
                <anchor moveWithCells="1" sizeWithCells="1">
                  <from>
                    <xdr:col>3</xdr:col>
                    <xdr:colOff>38100</xdr:colOff>
                    <xdr:row>0</xdr:row>
                    <xdr:rowOff>95250</xdr:rowOff>
                  </from>
                  <to>
                    <xdr:col>3</xdr:col>
                    <xdr:colOff>857250</xdr:colOff>
                    <xdr:row>0</xdr:row>
                    <xdr:rowOff>495300</xdr:rowOff>
                  </to>
                </anchor>
              </controlPr>
            </control>
          </mc:Choice>
        </mc:AlternateContent>
        <mc:AlternateContent xmlns:mc="http://schemas.openxmlformats.org/markup-compatibility/2006">
          <mc:Choice Requires="x14">
            <control shapeId="205847" r:id="rId21" name="Button 23">
              <controlPr defaultSize="0" print="0" autoFill="0" autoPict="0" macro="[0]!Button303_Click" altText="Environment Assessment Home">
                <anchor moveWithCells="1" sizeWithCells="1">
                  <from>
                    <xdr:col>3</xdr:col>
                    <xdr:colOff>895350</xdr:colOff>
                    <xdr:row>0</xdr:row>
                    <xdr:rowOff>95250</xdr:rowOff>
                  </from>
                  <to>
                    <xdr:col>4</xdr:col>
                    <xdr:colOff>1076325</xdr:colOff>
                    <xdr:row>0</xdr:row>
                    <xdr:rowOff>495300</xdr:rowOff>
                  </to>
                </anchor>
              </controlPr>
            </control>
          </mc:Choice>
        </mc:AlternateContent>
        <mc:AlternateContent xmlns:mc="http://schemas.openxmlformats.org/markup-compatibility/2006">
          <mc:Choice Requires="x14">
            <control shapeId="205848" r:id="rId22" name="Button 24">
              <controlPr defaultSize="0" print="0" autoFill="0" autoPict="0" macro="[0]!Button304_Click">
                <anchor moveWithCells="1" sizeWithCells="1">
                  <from>
                    <xdr:col>4</xdr:col>
                    <xdr:colOff>1162050</xdr:colOff>
                    <xdr:row>0</xdr:row>
                    <xdr:rowOff>95250</xdr:rowOff>
                  </from>
                  <to>
                    <xdr:col>5</xdr:col>
                    <xdr:colOff>600075</xdr:colOff>
                    <xdr:row>0</xdr:row>
                    <xdr:rowOff>495300</xdr:rowOff>
                  </to>
                </anchor>
              </controlPr>
            </control>
          </mc:Choice>
        </mc:AlternateContent>
        <mc:AlternateContent xmlns:mc="http://schemas.openxmlformats.org/markup-compatibility/2006">
          <mc:Choice Requires="x14">
            <control shapeId="205849" r:id="rId23" name="Button 25">
              <controlPr defaultSize="0" print="0" autoFill="0" autoPict="0" macro="[0]!RectangleRoundedCorners9_Click">
                <anchor moveWithCells="1" sizeWithCells="1">
                  <from>
                    <xdr:col>5</xdr:col>
                    <xdr:colOff>714375</xdr:colOff>
                    <xdr:row>0</xdr:row>
                    <xdr:rowOff>95250</xdr:rowOff>
                  </from>
                  <to>
                    <xdr:col>5</xdr:col>
                    <xdr:colOff>1647825</xdr:colOff>
                    <xdr:row>0</xdr:row>
                    <xdr:rowOff>514350</xdr:rowOff>
                  </to>
                </anchor>
              </controlPr>
            </control>
          </mc:Choice>
        </mc:AlternateContent>
      </controls>
    </mc:Choice>
  </mc:AlternateContent>
  <tableParts count="1">
    <tablePart r:id="rId24"/>
  </tableParts>
</worksheet>
</file>

<file path=xl/worksheets/sheet51.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100-000000000000}">
  <sheetPr codeName="Sheet55">
    <tabColor rgb="FF0070C0"/>
  </sheetPr>
  <dimension ref="A1:BE295"/>
  <sheetViews>
    <sheetView showRowColHeaders="0" zoomScale="80" zoomScaleNormal="80" workbookViewId="0">
      <selection activeCell="F5" sqref="F5"/>
    </sheetView>
  </sheetViews>
  <sheetFormatPr defaultColWidth="9.140625" defaultRowHeight="15"/>
  <cols>
    <col min="1" max="1" width="9.140625" style="27"/>
    <col min="2" max="2" width="14.85546875" style="27" customWidth="1"/>
    <col min="3" max="3" width="24" style="68" customWidth="1"/>
    <col min="4" max="4" width="14.285156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6" style="68" customWidth="1"/>
    <col min="14" max="14" width="15.140625" style="68" customWidth="1"/>
    <col min="15" max="15" width="18.42578125" style="68" customWidth="1"/>
    <col min="16" max="16" width="21.7109375" style="68" bestFit="1" customWidth="1"/>
    <col min="17" max="17" width="38.28515625" style="68" customWidth="1"/>
    <col min="18" max="57" width="9.140625" style="27"/>
    <col min="58" max="16384" width="9.140625" style="68"/>
  </cols>
  <sheetData>
    <row r="1" spans="1:57" s="27" customFormat="1" ht="120" customHeight="1">
      <c r="H1" s="387"/>
      <c r="I1" s="387"/>
    </row>
    <row r="2" spans="1:57" s="27" customFormat="1">
      <c r="A2" s="413" t="s">
        <v>861</v>
      </c>
      <c r="B2" s="101"/>
      <c r="C2" s="101"/>
      <c r="D2" s="102"/>
    </row>
    <row r="3" spans="1:57" s="27" customFormat="1">
      <c r="C3" s="51"/>
    </row>
    <row r="4" spans="1:57" ht="30" customHeight="1">
      <c r="C4" s="141" t="s">
        <v>28</v>
      </c>
      <c r="D4" s="141" t="s">
        <v>48</v>
      </c>
      <c r="E4" s="143" t="s">
        <v>181</v>
      </c>
      <c r="F4" s="143" t="s">
        <v>182</v>
      </c>
      <c r="G4" s="143" t="s">
        <v>183</v>
      </c>
      <c r="H4" s="27"/>
      <c r="I4" s="27"/>
      <c r="J4" s="27"/>
      <c r="K4" s="27"/>
      <c r="L4" s="27"/>
      <c r="M4" s="27"/>
      <c r="N4" s="27"/>
      <c r="O4" s="27"/>
      <c r="P4" s="27"/>
      <c r="Q4" s="27"/>
      <c r="AV4" s="68"/>
      <c r="AW4" s="68"/>
      <c r="AX4" s="68"/>
      <c r="AY4" s="68"/>
      <c r="AZ4" s="68"/>
      <c r="BA4" s="68"/>
      <c r="BB4" s="68"/>
      <c r="BC4" s="68"/>
      <c r="BD4" s="68"/>
      <c r="BE4" s="68"/>
    </row>
    <row r="5" spans="1:57">
      <c r="F5" s="68" t="str">
        <f>IF(ISBLANK(_Air7353637246[[#This Row],[Substance]]),"",IF(ISNUMBER(VLOOKUP("*"&amp;'Reference information'!$E$14&amp;"*"&amp;_Air7353637246[[#This Row],[Substance]],SubstancesA,7,FALSE)),VLOOKUP("*"&amp;'Reference information'!$E$14&amp;"*"&amp;_Air7353637246[[#This Row],[Substance]],SubstancesA,7,FALSE),"No POCP value"))</f>
        <v/>
      </c>
      <c r="G5" s="68" t="str">
        <f>IF(ISNUMBER(_Air7353637246[[#This Row],[POCP value per tonne]]),_Air7353637246[[#This Row],[Annual rate (tonne/yr))]]*_Air7353637246[[#This Row],[POCP value per tonne]],"")</f>
        <v/>
      </c>
      <c r="H5" s="27"/>
      <c r="I5" s="27"/>
      <c r="J5" s="27"/>
      <c r="K5" s="27"/>
      <c r="L5" s="27"/>
      <c r="M5" s="27"/>
      <c r="N5" s="27"/>
      <c r="O5" s="27"/>
      <c r="P5" s="27"/>
      <c r="Q5" s="27"/>
      <c r="AV5" s="68"/>
      <c r="AW5" s="68"/>
      <c r="AX5" s="68"/>
      <c r="AY5" s="68"/>
      <c r="AZ5" s="68"/>
      <c r="BA5" s="68"/>
      <c r="BB5" s="68"/>
      <c r="BC5" s="68"/>
      <c r="BD5" s="68"/>
      <c r="BE5" s="68"/>
    </row>
    <row r="6" spans="1:57">
      <c r="C6" s="27"/>
      <c r="D6" s="27"/>
      <c r="E6" s="27"/>
      <c r="F6" s="27"/>
      <c r="G6" s="27"/>
      <c r="H6" s="27"/>
      <c r="I6" s="27"/>
      <c r="J6" s="27"/>
      <c r="K6" s="27"/>
      <c r="L6" s="27"/>
      <c r="M6" s="27"/>
      <c r="N6" s="27"/>
      <c r="O6" s="27"/>
      <c r="P6" s="27"/>
      <c r="Q6" s="27"/>
    </row>
    <row r="7" spans="1:57">
      <c r="C7" s="27"/>
      <c r="D7" s="27"/>
      <c r="E7" s="27"/>
      <c r="F7" s="27"/>
      <c r="G7" s="27"/>
      <c r="H7" s="27"/>
      <c r="I7" s="27"/>
      <c r="J7" s="27"/>
      <c r="K7" s="27"/>
      <c r="L7" s="27"/>
      <c r="M7" s="27"/>
      <c r="N7" s="27"/>
      <c r="O7" s="27"/>
      <c r="P7" s="27"/>
      <c r="Q7" s="27"/>
    </row>
    <row r="8" spans="1:57">
      <c r="C8" s="27"/>
      <c r="D8" s="27"/>
      <c r="E8" s="27"/>
      <c r="F8" s="27"/>
      <c r="G8" s="27"/>
      <c r="H8" s="27"/>
      <c r="I8" s="27"/>
      <c r="J8" s="27"/>
      <c r="K8" s="27"/>
      <c r="L8" s="27"/>
      <c r="M8" s="27"/>
      <c r="N8" s="27"/>
      <c r="O8" s="27"/>
      <c r="P8" s="27"/>
      <c r="Q8" s="27"/>
    </row>
    <row r="9" spans="1:57">
      <c r="C9" s="27"/>
      <c r="D9" s="27"/>
      <c r="E9" s="27"/>
      <c r="F9" s="27"/>
      <c r="G9" s="27"/>
      <c r="H9" s="27"/>
      <c r="I9" s="27"/>
      <c r="J9" s="27"/>
      <c r="K9" s="27"/>
      <c r="L9" s="27"/>
      <c r="M9" s="27"/>
      <c r="N9" s="27"/>
      <c r="O9" s="27"/>
      <c r="P9" s="27"/>
      <c r="Q9" s="27"/>
    </row>
    <row r="10" spans="1:57">
      <c r="C10" s="27"/>
      <c r="D10" s="27"/>
      <c r="E10" s="27"/>
      <c r="F10" s="27"/>
      <c r="G10" s="27"/>
      <c r="H10" s="27"/>
      <c r="I10" s="27"/>
      <c r="J10" s="27"/>
      <c r="K10" s="27"/>
      <c r="L10" s="27"/>
      <c r="M10" s="27"/>
      <c r="N10" s="27"/>
      <c r="O10" s="27"/>
      <c r="P10" s="27"/>
      <c r="Q10" s="27"/>
    </row>
    <row r="11" spans="1:57">
      <c r="C11" s="27"/>
      <c r="D11" s="27"/>
      <c r="E11" s="27"/>
      <c r="F11" s="27"/>
      <c r="G11" s="27"/>
      <c r="H11" s="27"/>
      <c r="I11" s="27"/>
      <c r="J11" s="27"/>
      <c r="K11" s="27"/>
      <c r="L11" s="27"/>
      <c r="M11" s="27"/>
      <c r="N11" s="27"/>
      <c r="O11" s="27"/>
      <c r="P11" s="27"/>
      <c r="Q11" s="27"/>
    </row>
    <row r="12" spans="1:57">
      <c r="C12" s="27"/>
      <c r="D12" s="27"/>
      <c r="E12" s="27"/>
      <c r="F12" s="27"/>
      <c r="G12" s="27"/>
      <c r="H12" s="27"/>
      <c r="I12" s="27"/>
      <c r="J12" s="27"/>
      <c r="K12" s="27"/>
      <c r="L12" s="27"/>
      <c r="M12" s="27"/>
      <c r="N12" s="27"/>
      <c r="O12" s="27"/>
      <c r="P12" s="27"/>
      <c r="Q12" s="27"/>
    </row>
    <row r="13" spans="1:57">
      <c r="C13" s="27"/>
      <c r="D13" s="27"/>
      <c r="E13" s="27"/>
      <c r="F13" s="27"/>
      <c r="G13" s="27"/>
      <c r="H13" s="27"/>
      <c r="I13" s="27"/>
      <c r="J13" s="27"/>
      <c r="K13" s="27"/>
      <c r="L13" s="27"/>
      <c r="M13" s="27"/>
      <c r="N13" s="27"/>
      <c r="O13" s="27"/>
      <c r="P13" s="27"/>
      <c r="Q13" s="27"/>
    </row>
    <row r="14" spans="1:57">
      <c r="C14" s="27"/>
      <c r="D14" s="27"/>
      <c r="E14" s="27"/>
      <c r="F14" s="27"/>
      <c r="G14" s="27"/>
      <c r="H14" s="27"/>
      <c r="I14" s="27"/>
      <c r="J14" s="27"/>
      <c r="K14" s="27"/>
      <c r="L14" s="27"/>
      <c r="M14" s="27"/>
      <c r="N14" s="27"/>
      <c r="O14" s="27"/>
      <c r="P14" s="27"/>
      <c r="Q14" s="27"/>
    </row>
    <row r="15" spans="1:57">
      <c r="C15" s="27"/>
      <c r="D15" s="27"/>
      <c r="E15" s="27"/>
      <c r="F15" s="27"/>
      <c r="G15" s="27"/>
      <c r="H15" s="27"/>
      <c r="I15" s="27"/>
      <c r="J15" s="27"/>
      <c r="K15" s="27"/>
      <c r="L15" s="27"/>
      <c r="M15" s="27"/>
      <c r="N15" s="27"/>
      <c r="O15" s="27"/>
      <c r="P15" s="27"/>
      <c r="Q15" s="27"/>
    </row>
    <row r="16" spans="1:57">
      <c r="C16" s="27"/>
      <c r="D16" s="27"/>
      <c r="E16" s="27"/>
      <c r="F16" s="27"/>
      <c r="G16" s="27"/>
      <c r="H16" s="27"/>
      <c r="I16" s="27"/>
      <c r="J16" s="27"/>
      <c r="K16" s="27"/>
      <c r="L16" s="27"/>
      <c r="M16" s="27"/>
      <c r="N16" s="27"/>
      <c r="O16" s="27"/>
      <c r="P16" s="27"/>
      <c r="Q16" s="27"/>
    </row>
    <row r="17" spans="3:17">
      <c r="C17" s="27"/>
      <c r="D17" s="27"/>
      <c r="E17" s="27"/>
      <c r="F17" s="27"/>
      <c r="G17" s="27"/>
      <c r="H17" s="27"/>
      <c r="I17" s="27"/>
      <c r="J17" s="27"/>
      <c r="K17" s="27"/>
      <c r="L17" s="27"/>
      <c r="M17" s="27"/>
      <c r="N17" s="27"/>
      <c r="O17" s="27"/>
      <c r="P17" s="27"/>
      <c r="Q17" s="27"/>
    </row>
    <row r="18" spans="3:17">
      <c r="C18" s="27"/>
      <c r="D18" s="27"/>
      <c r="E18" s="27"/>
      <c r="F18" s="27"/>
      <c r="G18" s="27"/>
      <c r="H18" s="27"/>
      <c r="I18" s="27"/>
      <c r="J18" s="27"/>
      <c r="K18" s="27"/>
      <c r="L18" s="27"/>
      <c r="M18" s="27"/>
      <c r="N18" s="27"/>
      <c r="O18" s="27"/>
      <c r="P18" s="27"/>
      <c r="Q18" s="27"/>
    </row>
    <row r="19" spans="3:17">
      <c r="C19" s="27"/>
      <c r="D19" s="27"/>
      <c r="E19" s="27"/>
      <c r="F19" s="27"/>
      <c r="G19" s="27"/>
      <c r="H19" s="27"/>
      <c r="I19" s="27"/>
      <c r="J19" s="27"/>
      <c r="K19" s="27"/>
      <c r="L19" s="27"/>
      <c r="M19" s="27"/>
      <c r="N19" s="27"/>
      <c r="O19" s="27"/>
      <c r="P19" s="27"/>
      <c r="Q19" s="27"/>
    </row>
    <row r="20" spans="3:17">
      <c r="C20" s="27"/>
      <c r="D20" s="27"/>
      <c r="E20" s="27"/>
      <c r="F20" s="27"/>
      <c r="G20" s="27"/>
      <c r="H20" s="27"/>
      <c r="I20" s="27"/>
      <c r="J20" s="27"/>
      <c r="K20" s="27"/>
      <c r="L20" s="27"/>
      <c r="M20" s="27"/>
      <c r="N20" s="27"/>
      <c r="O20" s="27"/>
      <c r="P20" s="27"/>
      <c r="Q20" s="27"/>
    </row>
    <row r="21" spans="3:17">
      <c r="C21" s="27"/>
      <c r="D21" s="27"/>
      <c r="E21" s="27"/>
      <c r="F21" s="27"/>
      <c r="G21" s="27"/>
      <c r="H21" s="27"/>
      <c r="I21" s="27"/>
      <c r="J21" s="27"/>
      <c r="K21" s="27"/>
      <c r="L21" s="27"/>
      <c r="M21" s="27"/>
      <c r="N21" s="27"/>
      <c r="O21" s="27"/>
      <c r="P21" s="27"/>
      <c r="Q21" s="27"/>
    </row>
    <row r="22" spans="3:17">
      <c r="C22" s="27"/>
      <c r="D22" s="27"/>
      <c r="E22" s="27"/>
      <c r="F22" s="27"/>
      <c r="G22" s="27"/>
      <c r="H22" s="27"/>
      <c r="I22" s="27"/>
      <c r="J22" s="27"/>
      <c r="K22" s="27"/>
      <c r="L22" s="27"/>
      <c r="M22" s="27"/>
      <c r="N22" s="27"/>
      <c r="O22" s="27"/>
      <c r="P22" s="27"/>
      <c r="Q22" s="27"/>
    </row>
    <row r="23" spans="3:17">
      <c r="C23" s="27"/>
      <c r="D23" s="27"/>
      <c r="E23" s="27"/>
      <c r="F23" s="27"/>
      <c r="G23" s="27"/>
      <c r="H23" s="27"/>
      <c r="I23" s="27"/>
      <c r="J23" s="27"/>
      <c r="K23" s="27"/>
      <c r="L23" s="27"/>
      <c r="M23" s="27"/>
      <c r="N23" s="27"/>
      <c r="O23" s="27"/>
      <c r="P23" s="27"/>
      <c r="Q23" s="27"/>
    </row>
    <row r="24" spans="3:17">
      <c r="C24" s="27"/>
      <c r="D24" s="27"/>
      <c r="E24" s="27"/>
      <c r="F24" s="27"/>
      <c r="G24" s="27"/>
      <c r="H24" s="27"/>
      <c r="I24" s="27"/>
      <c r="J24" s="27"/>
      <c r="K24" s="27"/>
      <c r="L24" s="27"/>
      <c r="M24" s="27"/>
      <c r="N24" s="27"/>
      <c r="O24" s="27"/>
      <c r="P24" s="27"/>
      <c r="Q24" s="27"/>
    </row>
    <row r="25" spans="3:17">
      <c r="C25" s="27"/>
      <c r="D25" s="27"/>
      <c r="E25" s="27"/>
      <c r="F25" s="27"/>
      <c r="G25" s="27"/>
      <c r="H25" s="27"/>
      <c r="I25" s="27"/>
      <c r="J25" s="27"/>
      <c r="K25" s="27"/>
      <c r="L25" s="27"/>
      <c r="M25" s="27"/>
      <c r="N25" s="27"/>
      <c r="O25" s="27"/>
      <c r="P25" s="27"/>
      <c r="Q25" s="27"/>
    </row>
    <row r="26" spans="3:17">
      <c r="C26" s="27"/>
      <c r="D26" s="27"/>
      <c r="E26" s="27"/>
      <c r="F26" s="27"/>
      <c r="G26" s="27"/>
      <c r="H26" s="27"/>
      <c r="I26" s="27"/>
      <c r="J26" s="27"/>
      <c r="K26" s="27"/>
      <c r="L26" s="27"/>
      <c r="M26" s="27"/>
      <c r="N26" s="27"/>
      <c r="O26" s="27"/>
      <c r="P26" s="27"/>
      <c r="Q26" s="27"/>
    </row>
    <row r="27" spans="3:17">
      <c r="C27" s="27"/>
      <c r="D27" s="27"/>
      <c r="E27" s="27"/>
      <c r="F27" s="27"/>
      <c r="G27" s="27"/>
      <c r="H27" s="27"/>
      <c r="I27" s="27"/>
      <c r="J27" s="27"/>
      <c r="K27" s="27"/>
      <c r="L27" s="27"/>
      <c r="M27" s="27"/>
      <c r="N27" s="27"/>
      <c r="O27" s="27"/>
      <c r="P27" s="27"/>
      <c r="Q27" s="27"/>
    </row>
    <row r="28" spans="3:17">
      <c r="C28" s="27"/>
      <c r="D28" s="27"/>
      <c r="E28" s="27"/>
      <c r="F28" s="27"/>
      <c r="G28" s="27"/>
      <c r="H28" s="27"/>
      <c r="I28" s="27"/>
      <c r="J28" s="27"/>
      <c r="K28" s="27"/>
      <c r="L28" s="27"/>
      <c r="M28" s="27"/>
      <c r="N28" s="27"/>
      <c r="O28" s="27"/>
      <c r="P28" s="27"/>
      <c r="Q28" s="27"/>
    </row>
    <row r="29" spans="3:17">
      <c r="C29" s="27"/>
      <c r="D29" s="27"/>
      <c r="E29" s="27"/>
      <c r="F29" s="27"/>
      <c r="G29" s="27"/>
      <c r="H29" s="27"/>
      <c r="I29" s="27"/>
      <c r="J29" s="27"/>
      <c r="K29" s="27"/>
      <c r="L29" s="27"/>
      <c r="M29" s="27"/>
      <c r="N29" s="27"/>
      <c r="O29" s="27"/>
      <c r="P29" s="27"/>
      <c r="Q29" s="27"/>
    </row>
    <row r="30" spans="3:17">
      <c r="C30" s="27"/>
      <c r="D30" s="27"/>
      <c r="E30" s="27"/>
      <c r="F30" s="27"/>
      <c r="G30" s="27"/>
      <c r="H30" s="27"/>
      <c r="I30" s="27"/>
      <c r="J30" s="27"/>
      <c r="K30" s="27"/>
      <c r="L30" s="27"/>
      <c r="M30" s="27"/>
      <c r="N30" s="27"/>
      <c r="O30" s="27"/>
      <c r="P30" s="27"/>
      <c r="Q30" s="27"/>
    </row>
    <row r="31" spans="3:17">
      <c r="C31" s="27"/>
      <c r="D31" s="27"/>
      <c r="E31" s="27"/>
      <c r="F31" s="27"/>
      <c r="G31" s="27"/>
      <c r="H31" s="27"/>
      <c r="I31" s="27"/>
      <c r="J31" s="27"/>
      <c r="K31" s="27"/>
      <c r="L31" s="27"/>
      <c r="M31" s="27"/>
      <c r="N31" s="27"/>
      <c r="O31" s="27"/>
      <c r="P31" s="27"/>
      <c r="Q31" s="27"/>
    </row>
    <row r="32" spans="3:17">
      <c r="C32" s="27"/>
      <c r="D32" s="27"/>
      <c r="E32" s="27"/>
      <c r="F32" s="27"/>
      <c r="G32" s="27"/>
      <c r="H32" s="27"/>
      <c r="I32" s="27"/>
      <c r="J32" s="27"/>
      <c r="K32" s="27"/>
      <c r="L32" s="27"/>
      <c r="M32" s="27"/>
      <c r="N32" s="27"/>
      <c r="O32" s="27"/>
      <c r="P32" s="27"/>
      <c r="Q32" s="27"/>
    </row>
    <row r="33" spans="3:17">
      <c r="C33" s="27"/>
      <c r="D33" s="27"/>
      <c r="E33" s="27"/>
      <c r="F33" s="27"/>
      <c r="G33" s="27"/>
      <c r="H33" s="27"/>
      <c r="I33" s="27"/>
      <c r="J33" s="27"/>
      <c r="K33" s="27"/>
      <c r="L33" s="27"/>
      <c r="M33" s="27"/>
      <c r="N33" s="27"/>
      <c r="O33" s="27"/>
      <c r="P33" s="27"/>
      <c r="Q33" s="27"/>
    </row>
    <row r="34" spans="3:17">
      <c r="C34" s="27"/>
      <c r="D34" s="27"/>
      <c r="E34" s="27"/>
      <c r="F34" s="27"/>
      <c r="G34" s="27"/>
      <c r="H34" s="27"/>
      <c r="I34" s="27"/>
      <c r="J34" s="27"/>
      <c r="K34" s="27"/>
      <c r="L34" s="27"/>
      <c r="M34" s="27"/>
      <c r="N34" s="27"/>
      <c r="O34" s="27"/>
      <c r="P34" s="27"/>
      <c r="Q34" s="27"/>
    </row>
    <row r="35" spans="3:17">
      <c r="C35" s="27"/>
      <c r="D35" s="27"/>
      <c r="E35" s="27"/>
      <c r="F35" s="27"/>
      <c r="G35" s="27"/>
      <c r="H35" s="27"/>
      <c r="I35" s="27"/>
      <c r="J35" s="27"/>
      <c r="K35" s="27"/>
      <c r="L35" s="27"/>
      <c r="M35" s="27"/>
      <c r="N35" s="27"/>
      <c r="O35" s="27"/>
      <c r="P35" s="27"/>
      <c r="Q35" s="27"/>
    </row>
    <row r="36" spans="3:17">
      <c r="C36" s="27"/>
      <c r="D36" s="27"/>
      <c r="E36" s="27"/>
      <c r="F36" s="27"/>
      <c r="G36" s="27"/>
      <c r="H36" s="27"/>
      <c r="I36" s="27"/>
      <c r="J36" s="27"/>
      <c r="K36" s="27"/>
      <c r="L36" s="27"/>
      <c r="M36" s="27"/>
      <c r="N36" s="27"/>
      <c r="O36" s="27"/>
      <c r="P36" s="27"/>
      <c r="Q36" s="27"/>
    </row>
    <row r="37" spans="3:17">
      <c r="C37" s="27"/>
      <c r="D37" s="27"/>
      <c r="E37" s="27"/>
      <c r="F37" s="27"/>
      <c r="G37" s="27"/>
      <c r="H37" s="27"/>
      <c r="I37" s="27"/>
      <c r="J37" s="27"/>
      <c r="K37" s="27"/>
      <c r="L37" s="27"/>
      <c r="M37" s="27"/>
      <c r="N37" s="27"/>
      <c r="O37" s="27"/>
      <c r="P37" s="27"/>
      <c r="Q37" s="27"/>
    </row>
    <row r="38" spans="3:17">
      <c r="C38" s="27"/>
      <c r="D38" s="27"/>
      <c r="E38" s="27"/>
      <c r="F38" s="27"/>
      <c r="G38" s="27"/>
      <c r="H38" s="27"/>
      <c r="I38" s="27"/>
      <c r="J38" s="27"/>
      <c r="K38" s="27"/>
      <c r="L38" s="27"/>
      <c r="M38" s="27"/>
      <c r="N38" s="27"/>
      <c r="O38" s="27"/>
      <c r="P38" s="27"/>
      <c r="Q38" s="27"/>
    </row>
    <row r="39" spans="3:17">
      <c r="C39" s="27"/>
      <c r="D39" s="27"/>
      <c r="E39" s="27"/>
      <c r="F39" s="27"/>
      <c r="G39" s="27"/>
      <c r="H39" s="27"/>
      <c r="I39" s="27"/>
      <c r="J39" s="27"/>
      <c r="K39" s="27"/>
      <c r="L39" s="27"/>
      <c r="M39" s="27"/>
      <c r="N39" s="27"/>
      <c r="O39" s="27"/>
      <c r="P39" s="27"/>
      <c r="Q39" s="27"/>
    </row>
    <row r="40" spans="3:17">
      <c r="C40" s="27"/>
      <c r="D40" s="27"/>
      <c r="E40" s="27"/>
      <c r="F40" s="27"/>
      <c r="G40" s="27"/>
      <c r="H40" s="27"/>
      <c r="I40" s="27"/>
      <c r="J40" s="27"/>
      <c r="K40" s="27"/>
      <c r="L40" s="27"/>
      <c r="M40" s="27"/>
      <c r="N40" s="27"/>
      <c r="O40" s="27"/>
      <c r="P40" s="27"/>
      <c r="Q40" s="27"/>
    </row>
    <row r="41" spans="3:17">
      <c r="C41" s="27"/>
      <c r="D41" s="27"/>
      <c r="E41" s="27"/>
      <c r="F41" s="27"/>
      <c r="G41" s="27"/>
      <c r="H41" s="27"/>
      <c r="I41" s="27"/>
      <c r="J41" s="27"/>
      <c r="K41" s="27"/>
      <c r="L41" s="27"/>
      <c r="M41" s="27"/>
      <c r="N41" s="27"/>
      <c r="O41" s="27"/>
      <c r="P41" s="27"/>
      <c r="Q41" s="27"/>
    </row>
    <row r="42" spans="3:17">
      <c r="C42" s="27"/>
      <c r="D42" s="27"/>
      <c r="E42" s="27"/>
      <c r="F42" s="27"/>
      <c r="G42" s="27"/>
      <c r="H42" s="27"/>
      <c r="I42" s="27"/>
      <c r="J42" s="27"/>
      <c r="K42" s="27"/>
      <c r="L42" s="27"/>
      <c r="M42" s="27"/>
      <c r="N42" s="27"/>
      <c r="O42" s="27"/>
      <c r="P42" s="27"/>
      <c r="Q42" s="27"/>
    </row>
    <row r="43" spans="3:17">
      <c r="C43" s="27"/>
      <c r="D43" s="27"/>
      <c r="E43" s="27"/>
      <c r="F43" s="27"/>
      <c r="G43" s="27"/>
      <c r="H43" s="27"/>
      <c r="I43" s="27"/>
      <c r="J43" s="27"/>
      <c r="K43" s="27"/>
      <c r="L43" s="27"/>
      <c r="M43" s="27"/>
      <c r="N43" s="27"/>
      <c r="O43" s="27"/>
      <c r="P43" s="27"/>
      <c r="Q43" s="27"/>
    </row>
    <row r="44" spans="3:17">
      <c r="C44" s="27"/>
      <c r="D44" s="27"/>
      <c r="E44" s="27"/>
      <c r="F44" s="27"/>
      <c r="G44" s="27"/>
      <c r="H44" s="27"/>
      <c r="I44" s="27"/>
      <c r="J44" s="27"/>
      <c r="K44" s="27"/>
      <c r="L44" s="27"/>
      <c r="M44" s="27"/>
      <c r="N44" s="27"/>
      <c r="O44" s="27"/>
      <c r="P44" s="27"/>
      <c r="Q44" s="27"/>
    </row>
    <row r="45" spans="3:17">
      <c r="C45" s="27"/>
      <c r="D45" s="27"/>
      <c r="E45" s="27"/>
      <c r="F45" s="27"/>
      <c r="G45" s="27"/>
      <c r="H45" s="27"/>
      <c r="I45" s="27"/>
      <c r="J45" s="27"/>
      <c r="K45" s="27"/>
      <c r="L45" s="27"/>
      <c r="M45" s="27"/>
      <c r="N45" s="27"/>
      <c r="O45" s="27"/>
      <c r="P45" s="27"/>
      <c r="Q45" s="27"/>
    </row>
    <row r="46" spans="3:17">
      <c r="C46" s="27"/>
      <c r="D46" s="27"/>
      <c r="E46" s="27"/>
      <c r="F46" s="27"/>
      <c r="G46" s="27"/>
      <c r="H46" s="27"/>
      <c r="I46" s="27"/>
      <c r="J46" s="27"/>
      <c r="K46" s="27"/>
      <c r="L46" s="27"/>
      <c r="M46" s="27"/>
      <c r="N46" s="27"/>
      <c r="O46" s="27"/>
      <c r="P46" s="27"/>
      <c r="Q46" s="27"/>
    </row>
    <row r="47" spans="3:17">
      <c r="C47" s="27"/>
      <c r="D47" s="27"/>
      <c r="E47" s="27"/>
      <c r="F47" s="27"/>
      <c r="G47" s="27"/>
      <c r="H47" s="27"/>
      <c r="I47" s="27"/>
      <c r="J47" s="27"/>
      <c r="K47" s="27"/>
      <c r="L47" s="27"/>
      <c r="M47" s="27"/>
      <c r="N47" s="27"/>
      <c r="O47" s="27"/>
      <c r="P47" s="27"/>
      <c r="Q47" s="27"/>
    </row>
    <row r="48" spans="3:17">
      <c r="C48" s="27"/>
      <c r="D48" s="27"/>
      <c r="E48" s="27"/>
      <c r="F48" s="27"/>
      <c r="G48" s="27"/>
      <c r="H48" s="27"/>
      <c r="I48" s="27"/>
      <c r="J48" s="27"/>
      <c r="K48" s="27"/>
      <c r="L48" s="27"/>
      <c r="M48" s="27"/>
      <c r="N48" s="27"/>
      <c r="O48" s="27"/>
      <c r="P48" s="27"/>
      <c r="Q48" s="27"/>
    </row>
    <row r="49" spans="3:17">
      <c r="C49" s="27"/>
      <c r="D49" s="27"/>
      <c r="E49" s="27"/>
      <c r="F49" s="27"/>
      <c r="G49" s="27"/>
      <c r="H49" s="27"/>
      <c r="I49" s="27"/>
      <c r="J49" s="27"/>
      <c r="K49" s="27"/>
      <c r="L49" s="27"/>
      <c r="M49" s="27"/>
      <c r="N49" s="27"/>
      <c r="O49" s="27"/>
      <c r="P49" s="27"/>
      <c r="Q49" s="27"/>
    </row>
    <row r="50" spans="3:17">
      <c r="C50" s="27"/>
      <c r="D50" s="27"/>
      <c r="E50" s="27"/>
      <c r="F50" s="27"/>
      <c r="G50" s="27"/>
      <c r="H50" s="27"/>
      <c r="I50" s="27"/>
      <c r="J50" s="27"/>
      <c r="K50" s="27"/>
      <c r="L50" s="27"/>
      <c r="M50" s="27"/>
      <c r="N50" s="27"/>
      <c r="O50" s="27"/>
      <c r="P50" s="27"/>
      <c r="Q50" s="27"/>
    </row>
    <row r="51" spans="3:17">
      <c r="C51" s="27"/>
      <c r="D51" s="27"/>
      <c r="E51" s="27"/>
      <c r="F51" s="27"/>
      <c r="G51" s="27"/>
      <c r="H51" s="27"/>
      <c r="I51" s="27"/>
      <c r="J51" s="27"/>
      <c r="K51" s="27"/>
      <c r="L51" s="27"/>
      <c r="M51" s="27"/>
      <c r="N51" s="27"/>
      <c r="O51" s="27"/>
      <c r="P51" s="27"/>
      <c r="Q51" s="27"/>
    </row>
    <row r="52" spans="3:17">
      <c r="C52" s="27"/>
      <c r="D52" s="27"/>
      <c r="E52" s="27"/>
      <c r="F52" s="27"/>
      <c r="G52" s="27"/>
      <c r="H52" s="27"/>
      <c r="I52" s="27"/>
      <c r="J52" s="27"/>
      <c r="K52" s="27"/>
      <c r="L52" s="27"/>
      <c r="M52" s="27"/>
      <c r="N52" s="27"/>
      <c r="O52" s="27"/>
      <c r="P52" s="27"/>
      <c r="Q52" s="27"/>
    </row>
    <row r="53" spans="3:17">
      <c r="C53" s="27"/>
      <c r="D53" s="27"/>
      <c r="E53" s="27"/>
      <c r="F53" s="27"/>
      <c r="G53" s="27"/>
      <c r="H53" s="27"/>
      <c r="I53" s="27"/>
      <c r="J53" s="27"/>
      <c r="K53" s="27"/>
      <c r="L53" s="27"/>
      <c r="M53" s="27"/>
      <c r="N53" s="27"/>
      <c r="O53" s="27"/>
      <c r="P53" s="27"/>
      <c r="Q53" s="27"/>
    </row>
    <row r="54" spans="3:17">
      <c r="C54" s="27"/>
      <c r="D54" s="27"/>
      <c r="E54" s="27"/>
      <c r="F54" s="27"/>
      <c r="G54" s="27"/>
      <c r="H54" s="27"/>
      <c r="I54" s="27"/>
      <c r="J54" s="27"/>
      <c r="K54" s="27"/>
      <c r="L54" s="27"/>
      <c r="M54" s="27"/>
      <c r="N54" s="27"/>
      <c r="O54" s="27"/>
      <c r="P54" s="27"/>
      <c r="Q54" s="27"/>
    </row>
    <row r="55" spans="3:17">
      <c r="C55" s="27"/>
      <c r="D55" s="27"/>
      <c r="E55" s="27"/>
      <c r="F55" s="27"/>
      <c r="G55" s="27"/>
      <c r="H55" s="27"/>
      <c r="I55" s="27"/>
      <c r="J55" s="27"/>
      <c r="K55" s="27"/>
      <c r="L55" s="27"/>
      <c r="M55" s="27"/>
      <c r="N55" s="27"/>
      <c r="O55" s="27"/>
      <c r="P55" s="27"/>
      <c r="Q55" s="27"/>
    </row>
    <row r="56" spans="3:17">
      <c r="C56" s="27"/>
      <c r="D56" s="27"/>
      <c r="E56" s="27"/>
      <c r="F56" s="27"/>
      <c r="G56" s="27"/>
      <c r="H56" s="27"/>
      <c r="I56" s="27"/>
      <c r="J56" s="27"/>
      <c r="K56" s="27"/>
      <c r="L56" s="27"/>
      <c r="M56" s="27"/>
      <c r="N56" s="27"/>
      <c r="O56" s="27"/>
      <c r="P56" s="27"/>
      <c r="Q56" s="27"/>
    </row>
    <row r="57" spans="3:17">
      <c r="C57" s="27"/>
      <c r="D57" s="27"/>
      <c r="E57" s="27"/>
      <c r="F57" s="27"/>
      <c r="G57" s="27"/>
      <c r="H57" s="27"/>
      <c r="I57" s="27"/>
      <c r="J57" s="27"/>
      <c r="K57" s="27"/>
      <c r="L57" s="27"/>
      <c r="M57" s="27"/>
      <c r="N57" s="27"/>
      <c r="O57" s="27"/>
      <c r="P57" s="27"/>
      <c r="Q57" s="27"/>
    </row>
    <row r="58" spans="3:17">
      <c r="C58" s="27"/>
      <c r="D58" s="27"/>
      <c r="E58" s="27"/>
      <c r="F58" s="27"/>
      <c r="G58" s="27"/>
      <c r="H58" s="27"/>
      <c r="I58" s="27"/>
      <c r="J58" s="27"/>
      <c r="K58" s="27"/>
      <c r="L58" s="27"/>
      <c r="M58" s="27"/>
      <c r="N58" s="27"/>
      <c r="O58" s="27"/>
      <c r="P58" s="27"/>
      <c r="Q58" s="27"/>
    </row>
    <row r="59" spans="3:17">
      <c r="C59" s="27"/>
      <c r="D59" s="27"/>
      <c r="E59" s="27"/>
      <c r="F59" s="27"/>
      <c r="G59" s="27"/>
      <c r="H59" s="27"/>
      <c r="I59" s="27"/>
      <c r="J59" s="27"/>
      <c r="K59" s="27"/>
      <c r="L59" s="27"/>
      <c r="M59" s="27"/>
      <c r="N59" s="27"/>
      <c r="O59" s="27"/>
      <c r="P59" s="27"/>
      <c r="Q59" s="27"/>
    </row>
    <row r="60" spans="3:17">
      <c r="C60" s="27"/>
      <c r="D60" s="27"/>
      <c r="E60" s="27"/>
      <c r="F60" s="27"/>
      <c r="G60" s="27"/>
      <c r="H60" s="27"/>
      <c r="I60" s="27"/>
      <c r="J60" s="27"/>
      <c r="K60" s="27"/>
      <c r="L60" s="27"/>
      <c r="M60" s="27"/>
      <c r="N60" s="27"/>
      <c r="O60" s="27"/>
      <c r="P60" s="27"/>
      <c r="Q60" s="27"/>
    </row>
    <row r="61" spans="3:17">
      <c r="C61" s="27"/>
      <c r="D61" s="27"/>
      <c r="E61" s="27"/>
      <c r="F61" s="27"/>
      <c r="G61" s="27"/>
      <c r="H61" s="27"/>
      <c r="I61" s="27"/>
      <c r="J61" s="27"/>
      <c r="K61" s="27"/>
      <c r="L61" s="27"/>
      <c r="M61" s="27"/>
      <c r="N61" s="27"/>
      <c r="O61" s="27"/>
      <c r="P61" s="27"/>
      <c r="Q61" s="27"/>
    </row>
    <row r="62" spans="3:17">
      <c r="C62" s="27"/>
      <c r="D62" s="27"/>
      <c r="E62" s="27"/>
      <c r="F62" s="27"/>
      <c r="G62" s="27"/>
      <c r="H62" s="27"/>
      <c r="I62" s="27"/>
      <c r="J62" s="27"/>
      <c r="K62" s="27"/>
      <c r="L62" s="27"/>
      <c r="M62" s="27"/>
      <c r="N62" s="27"/>
      <c r="O62" s="27"/>
      <c r="P62" s="27"/>
      <c r="Q62" s="27"/>
    </row>
    <row r="63" spans="3:17">
      <c r="C63" s="27"/>
      <c r="D63" s="27"/>
      <c r="E63" s="27"/>
      <c r="F63" s="27"/>
      <c r="G63" s="27"/>
      <c r="H63" s="27"/>
      <c r="I63" s="27"/>
      <c r="J63" s="27"/>
      <c r="K63" s="27"/>
      <c r="L63" s="27"/>
      <c r="M63" s="27"/>
      <c r="N63" s="27"/>
      <c r="O63" s="27"/>
      <c r="P63" s="27"/>
      <c r="Q63" s="27"/>
    </row>
    <row r="64" spans="3:17">
      <c r="C64" s="27"/>
      <c r="D64" s="27"/>
      <c r="E64" s="27"/>
      <c r="F64" s="27"/>
      <c r="G64" s="27"/>
      <c r="H64" s="27"/>
      <c r="I64" s="27"/>
      <c r="J64" s="27"/>
      <c r="K64" s="27"/>
      <c r="L64" s="27"/>
      <c r="M64" s="27"/>
      <c r="N64" s="27"/>
      <c r="O64" s="27"/>
      <c r="P64" s="27"/>
      <c r="Q64" s="27"/>
    </row>
    <row r="65" spans="3:17">
      <c r="C65" s="27"/>
      <c r="D65" s="27"/>
      <c r="E65" s="27"/>
      <c r="F65" s="27"/>
      <c r="G65" s="27"/>
      <c r="H65" s="27"/>
      <c r="I65" s="27"/>
      <c r="J65" s="27"/>
      <c r="K65" s="27"/>
      <c r="L65" s="27"/>
      <c r="M65" s="27"/>
      <c r="N65" s="27"/>
      <c r="O65" s="27"/>
      <c r="P65" s="27"/>
      <c r="Q65" s="27"/>
    </row>
    <row r="66" spans="3:17">
      <c r="C66" s="27"/>
      <c r="D66" s="27"/>
      <c r="E66" s="27"/>
      <c r="F66" s="27"/>
      <c r="G66" s="27"/>
      <c r="H66" s="27"/>
      <c r="I66" s="27"/>
      <c r="J66" s="27"/>
      <c r="K66" s="27"/>
      <c r="L66" s="27"/>
      <c r="M66" s="27"/>
      <c r="N66" s="27"/>
      <c r="O66" s="27"/>
      <c r="P66" s="27"/>
      <c r="Q66" s="27"/>
    </row>
    <row r="67" spans="3:17">
      <c r="C67" s="27"/>
      <c r="D67" s="27"/>
      <c r="E67" s="27"/>
      <c r="F67" s="27"/>
      <c r="G67" s="27"/>
      <c r="H67" s="27"/>
      <c r="I67" s="27"/>
      <c r="J67" s="27"/>
      <c r="K67" s="27"/>
      <c r="L67" s="27"/>
      <c r="M67" s="27"/>
      <c r="N67" s="27"/>
      <c r="O67" s="27"/>
      <c r="P67" s="27"/>
      <c r="Q67" s="27"/>
    </row>
    <row r="68" spans="3:17">
      <c r="C68" s="27"/>
      <c r="D68" s="27"/>
      <c r="E68" s="27"/>
      <c r="F68" s="27"/>
      <c r="G68" s="27"/>
      <c r="H68" s="27"/>
      <c r="I68" s="27"/>
      <c r="J68" s="27"/>
      <c r="K68" s="27"/>
      <c r="L68" s="27"/>
      <c r="M68" s="27"/>
      <c r="N68" s="27"/>
      <c r="O68" s="27"/>
      <c r="P68" s="27"/>
      <c r="Q68" s="27"/>
    </row>
    <row r="69" spans="3:17">
      <c r="C69" s="27"/>
      <c r="D69" s="27"/>
      <c r="E69" s="27"/>
      <c r="F69" s="27"/>
      <c r="G69" s="27"/>
      <c r="H69" s="27"/>
      <c r="I69" s="27"/>
      <c r="J69" s="27"/>
      <c r="K69" s="27"/>
      <c r="L69" s="27"/>
      <c r="M69" s="27"/>
      <c r="N69" s="27"/>
      <c r="O69" s="27"/>
      <c r="P69" s="27"/>
      <c r="Q69" s="27"/>
    </row>
    <row r="70" spans="3:17">
      <c r="C70" s="27"/>
      <c r="D70" s="27"/>
      <c r="E70" s="27"/>
      <c r="F70" s="27"/>
      <c r="G70" s="27"/>
      <c r="H70" s="27"/>
      <c r="I70" s="27"/>
      <c r="J70" s="27"/>
      <c r="K70" s="27"/>
      <c r="L70" s="27"/>
      <c r="M70" s="27"/>
      <c r="N70" s="27"/>
      <c r="O70" s="27"/>
      <c r="P70" s="27"/>
      <c r="Q70" s="27"/>
    </row>
    <row r="71" spans="3:17">
      <c r="C71" s="27"/>
      <c r="D71" s="27"/>
      <c r="E71" s="27"/>
      <c r="F71" s="27"/>
      <c r="G71" s="27"/>
      <c r="H71" s="27"/>
      <c r="I71" s="27"/>
      <c r="J71" s="27"/>
      <c r="K71" s="27"/>
      <c r="L71" s="27"/>
      <c r="M71" s="27"/>
      <c r="N71" s="27"/>
      <c r="O71" s="27"/>
      <c r="P71" s="27"/>
      <c r="Q71" s="27"/>
    </row>
    <row r="72" spans="3:17">
      <c r="C72" s="27"/>
      <c r="D72" s="27"/>
      <c r="E72" s="27"/>
      <c r="F72" s="27"/>
      <c r="G72" s="27"/>
      <c r="H72" s="27"/>
      <c r="I72" s="27"/>
      <c r="J72" s="27"/>
      <c r="K72" s="27"/>
      <c r="L72" s="27"/>
      <c r="M72" s="27"/>
      <c r="N72" s="27"/>
      <c r="O72" s="27"/>
      <c r="P72" s="27"/>
      <c r="Q72" s="27"/>
    </row>
    <row r="73" spans="3:17">
      <c r="C73" s="27"/>
      <c r="D73" s="27"/>
      <c r="E73" s="27"/>
      <c r="F73" s="27"/>
      <c r="G73" s="27"/>
      <c r="H73" s="27"/>
      <c r="I73" s="27"/>
      <c r="J73" s="27"/>
      <c r="K73" s="27"/>
      <c r="L73" s="27"/>
      <c r="M73" s="27"/>
      <c r="N73" s="27"/>
      <c r="O73" s="27"/>
      <c r="P73" s="27"/>
      <c r="Q73" s="27"/>
    </row>
    <row r="74" spans="3:17">
      <c r="C74" s="27"/>
      <c r="D74" s="27"/>
      <c r="E74" s="27"/>
      <c r="F74" s="27"/>
      <c r="G74" s="27"/>
      <c r="H74" s="27"/>
      <c r="I74" s="27"/>
      <c r="J74" s="27"/>
      <c r="K74" s="27"/>
      <c r="L74" s="27"/>
      <c r="M74" s="27"/>
      <c r="N74" s="27"/>
      <c r="O74" s="27"/>
      <c r="P74" s="27"/>
      <c r="Q74" s="27"/>
    </row>
    <row r="75" spans="3:17">
      <c r="C75" s="27"/>
      <c r="D75" s="27"/>
      <c r="E75" s="27"/>
      <c r="F75" s="27"/>
      <c r="G75" s="27"/>
      <c r="H75" s="27"/>
      <c r="I75" s="27"/>
      <c r="J75" s="27"/>
      <c r="K75" s="27"/>
      <c r="L75" s="27"/>
      <c r="M75" s="27"/>
      <c r="N75" s="27"/>
      <c r="O75" s="27"/>
      <c r="P75" s="27"/>
      <c r="Q75" s="27"/>
    </row>
    <row r="76" spans="3:17">
      <c r="C76" s="27"/>
      <c r="D76" s="27"/>
      <c r="E76" s="27"/>
      <c r="F76" s="27"/>
      <c r="G76" s="27"/>
      <c r="H76" s="27"/>
      <c r="I76" s="27"/>
      <c r="J76" s="27"/>
      <c r="K76" s="27"/>
      <c r="L76" s="27"/>
      <c r="M76" s="27"/>
      <c r="N76" s="27"/>
      <c r="O76" s="27"/>
      <c r="P76" s="27"/>
      <c r="Q76" s="27"/>
    </row>
    <row r="77" spans="3:17">
      <c r="C77" s="27"/>
      <c r="D77" s="27"/>
      <c r="E77" s="27"/>
      <c r="F77" s="27"/>
      <c r="G77" s="27"/>
      <c r="H77" s="27"/>
      <c r="I77" s="27"/>
      <c r="J77" s="27"/>
      <c r="K77" s="27"/>
      <c r="L77" s="27"/>
      <c r="M77" s="27"/>
      <c r="N77" s="27"/>
      <c r="O77" s="27"/>
      <c r="P77" s="27"/>
      <c r="Q77" s="27"/>
    </row>
    <row r="78" spans="3:17">
      <c r="C78" s="27"/>
      <c r="D78" s="27"/>
      <c r="E78" s="27"/>
      <c r="F78" s="27"/>
      <c r="G78" s="27"/>
      <c r="H78" s="27"/>
      <c r="I78" s="27"/>
      <c r="J78" s="27"/>
      <c r="K78" s="27"/>
      <c r="L78" s="27"/>
      <c r="M78" s="27"/>
      <c r="N78" s="27"/>
      <c r="O78" s="27"/>
      <c r="P78" s="27"/>
      <c r="Q78" s="27"/>
    </row>
    <row r="79" spans="3:17">
      <c r="C79" s="27"/>
      <c r="D79" s="27"/>
      <c r="E79" s="27"/>
      <c r="F79" s="27"/>
      <c r="G79" s="27"/>
      <c r="H79" s="27"/>
      <c r="I79" s="27"/>
      <c r="J79" s="27"/>
      <c r="K79" s="27"/>
      <c r="L79" s="27"/>
      <c r="M79" s="27"/>
      <c r="N79" s="27"/>
      <c r="O79" s="27"/>
      <c r="P79" s="27"/>
      <c r="Q79" s="27"/>
    </row>
    <row r="80" spans="3:17">
      <c r="C80" s="27"/>
      <c r="D80" s="27"/>
      <c r="E80" s="27"/>
      <c r="F80" s="27"/>
      <c r="G80" s="27"/>
      <c r="H80" s="27"/>
      <c r="I80" s="27"/>
      <c r="J80" s="27"/>
      <c r="K80" s="27"/>
      <c r="L80" s="27"/>
      <c r="M80" s="27"/>
      <c r="N80" s="27"/>
      <c r="O80" s="27"/>
      <c r="P80" s="27"/>
      <c r="Q80" s="27"/>
    </row>
    <row r="81" spans="3:17">
      <c r="C81" s="27"/>
      <c r="D81" s="27"/>
      <c r="E81" s="27"/>
      <c r="F81" s="27"/>
      <c r="G81" s="27"/>
      <c r="H81" s="27"/>
      <c r="I81" s="27"/>
      <c r="J81" s="27"/>
      <c r="K81" s="27"/>
      <c r="L81" s="27"/>
      <c r="M81" s="27"/>
      <c r="N81" s="27"/>
      <c r="O81" s="27"/>
      <c r="P81" s="27"/>
      <c r="Q81" s="27"/>
    </row>
    <row r="82" spans="3:17">
      <c r="C82" s="27"/>
      <c r="D82" s="27"/>
      <c r="E82" s="27"/>
      <c r="F82" s="27"/>
      <c r="G82" s="27"/>
      <c r="H82" s="27"/>
      <c r="I82" s="27"/>
      <c r="J82" s="27"/>
      <c r="K82" s="27"/>
      <c r="L82" s="27"/>
      <c r="M82" s="27"/>
      <c r="N82" s="27"/>
      <c r="O82" s="27"/>
      <c r="P82" s="27"/>
      <c r="Q82" s="27"/>
    </row>
    <row r="83" spans="3:17">
      <c r="C83" s="27"/>
      <c r="D83" s="27"/>
      <c r="E83" s="27"/>
      <c r="F83" s="27"/>
      <c r="G83" s="27"/>
      <c r="H83" s="27"/>
      <c r="I83" s="27"/>
      <c r="J83" s="27"/>
      <c r="K83" s="27"/>
      <c r="L83" s="27"/>
      <c r="M83" s="27"/>
      <c r="N83" s="27"/>
      <c r="O83" s="27"/>
      <c r="P83" s="27"/>
      <c r="Q83" s="27"/>
    </row>
    <row r="84" spans="3:17">
      <c r="C84" s="27"/>
      <c r="D84" s="27"/>
      <c r="E84" s="27"/>
      <c r="F84" s="27"/>
      <c r="G84" s="27"/>
      <c r="H84" s="27"/>
      <c r="I84" s="27"/>
      <c r="J84" s="27"/>
      <c r="K84" s="27"/>
      <c r="L84" s="27"/>
      <c r="M84" s="27"/>
      <c r="N84" s="27"/>
      <c r="O84" s="27"/>
      <c r="P84" s="27"/>
      <c r="Q84" s="27"/>
    </row>
    <row r="85" spans="3:17">
      <c r="C85" s="27"/>
      <c r="D85" s="27"/>
      <c r="E85" s="27"/>
      <c r="F85" s="27"/>
      <c r="G85" s="27"/>
      <c r="H85" s="27"/>
      <c r="I85" s="27"/>
      <c r="J85" s="27"/>
      <c r="K85" s="27"/>
      <c r="L85" s="27"/>
      <c r="M85" s="27"/>
      <c r="N85" s="27"/>
      <c r="O85" s="27"/>
      <c r="P85" s="27"/>
      <c r="Q85" s="27"/>
    </row>
    <row r="86" spans="3:17">
      <c r="C86" s="27"/>
      <c r="D86" s="27"/>
      <c r="E86" s="27"/>
      <c r="F86" s="27"/>
      <c r="G86" s="27"/>
      <c r="H86" s="27"/>
      <c r="I86" s="27"/>
      <c r="J86" s="27"/>
      <c r="K86" s="27"/>
      <c r="L86" s="27"/>
      <c r="M86" s="27"/>
      <c r="N86" s="27"/>
      <c r="O86" s="27"/>
      <c r="P86" s="27"/>
      <c r="Q86" s="27"/>
    </row>
    <row r="87" spans="3:17">
      <c r="C87" s="27"/>
      <c r="D87" s="27"/>
      <c r="E87" s="27"/>
      <c r="F87" s="27"/>
      <c r="G87" s="27"/>
      <c r="H87" s="27"/>
      <c r="I87" s="27"/>
      <c r="J87" s="27"/>
      <c r="K87" s="27"/>
      <c r="L87" s="27"/>
      <c r="M87" s="27"/>
      <c r="N87" s="27"/>
      <c r="O87" s="27"/>
      <c r="P87" s="27"/>
      <c r="Q87" s="27"/>
    </row>
    <row r="88" spans="3:17">
      <c r="C88" s="27"/>
      <c r="D88" s="27"/>
      <c r="E88" s="27"/>
      <c r="F88" s="27"/>
      <c r="G88" s="27"/>
      <c r="H88" s="27"/>
      <c r="I88" s="27"/>
      <c r="J88" s="27"/>
      <c r="K88" s="27"/>
      <c r="L88" s="27"/>
      <c r="M88" s="27"/>
      <c r="N88" s="27"/>
      <c r="O88" s="27"/>
      <c r="P88" s="27"/>
      <c r="Q88" s="27"/>
    </row>
    <row r="89" spans="3:17">
      <c r="C89" s="27"/>
      <c r="D89" s="27"/>
      <c r="E89" s="27"/>
      <c r="F89" s="27"/>
      <c r="G89" s="27"/>
      <c r="H89" s="27"/>
      <c r="I89" s="27"/>
      <c r="J89" s="27"/>
      <c r="K89" s="27"/>
      <c r="L89" s="27"/>
      <c r="M89" s="27"/>
      <c r="N89" s="27"/>
      <c r="O89" s="27"/>
      <c r="P89" s="27"/>
      <c r="Q89" s="27"/>
    </row>
    <row r="90" spans="3:17">
      <c r="C90" s="27"/>
      <c r="D90" s="27"/>
      <c r="E90" s="27"/>
      <c r="F90" s="27"/>
      <c r="G90" s="27"/>
      <c r="H90" s="27"/>
      <c r="I90" s="27"/>
      <c r="J90" s="27"/>
      <c r="K90" s="27"/>
      <c r="L90" s="27"/>
      <c r="M90" s="27"/>
      <c r="N90" s="27"/>
      <c r="O90" s="27"/>
      <c r="P90" s="27"/>
      <c r="Q90" s="27"/>
    </row>
    <row r="91" spans="3:17">
      <c r="C91" s="27"/>
      <c r="D91" s="27"/>
      <c r="E91" s="27"/>
      <c r="F91" s="27"/>
      <c r="G91" s="27"/>
      <c r="H91" s="27"/>
      <c r="I91" s="27"/>
      <c r="J91" s="27"/>
      <c r="K91" s="27"/>
      <c r="L91" s="27"/>
      <c r="M91" s="27"/>
      <c r="N91" s="27"/>
      <c r="O91" s="27"/>
      <c r="P91" s="27"/>
      <c r="Q91" s="27"/>
    </row>
    <row r="92" spans="3:17">
      <c r="C92" s="27"/>
      <c r="D92" s="27"/>
      <c r="E92" s="27"/>
      <c r="F92" s="27"/>
      <c r="G92" s="27"/>
      <c r="H92" s="27"/>
      <c r="I92" s="27"/>
      <c r="J92" s="27"/>
      <c r="K92" s="27"/>
      <c r="L92" s="27"/>
      <c r="M92" s="27"/>
      <c r="N92" s="27"/>
      <c r="O92" s="27"/>
      <c r="P92" s="27"/>
      <c r="Q92" s="27"/>
    </row>
    <row r="93" spans="3:17">
      <c r="C93" s="27"/>
      <c r="D93" s="27"/>
      <c r="E93" s="27"/>
      <c r="F93" s="27"/>
      <c r="G93" s="27"/>
      <c r="H93" s="27"/>
      <c r="I93" s="27"/>
      <c r="J93" s="27"/>
      <c r="K93" s="27"/>
      <c r="L93" s="27"/>
      <c r="M93" s="27"/>
      <c r="N93" s="27"/>
      <c r="O93" s="27"/>
      <c r="P93" s="27"/>
      <c r="Q93" s="27"/>
    </row>
    <row r="94" spans="3:17">
      <c r="C94" s="27"/>
      <c r="D94" s="27"/>
      <c r="E94" s="27"/>
      <c r="F94" s="27"/>
      <c r="G94" s="27"/>
      <c r="H94" s="27"/>
      <c r="I94" s="27"/>
      <c r="J94" s="27"/>
      <c r="K94" s="27"/>
      <c r="L94" s="27"/>
      <c r="M94" s="27"/>
      <c r="N94" s="27"/>
      <c r="O94" s="27"/>
      <c r="P94" s="27"/>
      <c r="Q94" s="27"/>
    </row>
    <row r="95" spans="3:17">
      <c r="C95" s="27"/>
      <c r="D95" s="27"/>
      <c r="E95" s="27"/>
      <c r="F95" s="27"/>
      <c r="G95" s="27"/>
      <c r="H95" s="27"/>
      <c r="I95" s="27"/>
      <c r="J95" s="27"/>
      <c r="K95" s="27"/>
      <c r="L95" s="27"/>
      <c r="M95" s="27"/>
      <c r="N95" s="27"/>
      <c r="O95" s="27"/>
      <c r="P95" s="27"/>
      <c r="Q95" s="27"/>
    </row>
    <row r="96" spans="3:17">
      <c r="C96" s="27"/>
      <c r="D96" s="27"/>
      <c r="E96" s="27"/>
      <c r="F96" s="27"/>
      <c r="G96" s="27"/>
      <c r="H96" s="27"/>
      <c r="I96" s="27"/>
      <c r="J96" s="27"/>
      <c r="K96" s="27"/>
      <c r="L96" s="27"/>
      <c r="M96" s="27"/>
      <c r="N96" s="27"/>
      <c r="O96" s="27"/>
      <c r="P96" s="27"/>
      <c r="Q96" s="27"/>
    </row>
    <row r="97" spans="3:17">
      <c r="C97" s="27"/>
      <c r="D97" s="27"/>
      <c r="E97" s="27"/>
      <c r="F97" s="27"/>
      <c r="G97" s="27"/>
      <c r="H97" s="27"/>
      <c r="I97" s="27"/>
      <c r="J97" s="27"/>
      <c r="K97" s="27"/>
      <c r="L97" s="27"/>
      <c r="M97" s="27"/>
      <c r="N97" s="27"/>
      <c r="O97" s="27"/>
      <c r="P97" s="27"/>
      <c r="Q97" s="27"/>
    </row>
    <row r="98" spans="3:17">
      <c r="C98" s="27"/>
      <c r="D98" s="27"/>
      <c r="E98" s="27"/>
      <c r="F98" s="27"/>
      <c r="G98" s="27"/>
      <c r="H98" s="27"/>
      <c r="I98" s="27"/>
      <c r="J98" s="27"/>
      <c r="K98" s="27"/>
      <c r="L98" s="27"/>
      <c r="M98" s="27"/>
      <c r="N98" s="27"/>
      <c r="O98" s="27"/>
      <c r="P98" s="27"/>
      <c r="Q98" s="27"/>
    </row>
    <row r="99" spans="3:17">
      <c r="C99" s="27"/>
      <c r="D99" s="27"/>
      <c r="E99" s="27"/>
      <c r="F99" s="27"/>
      <c r="G99" s="27"/>
      <c r="H99" s="27"/>
      <c r="I99" s="27"/>
      <c r="J99" s="27"/>
      <c r="K99" s="27"/>
      <c r="L99" s="27"/>
      <c r="M99" s="27"/>
      <c r="N99" s="27"/>
      <c r="O99" s="27"/>
      <c r="P99" s="27"/>
      <c r="Q99" s="27"/>
    </row>
    <row r="100" spans="3:17">
      <c r="C100" s="27"/>
      <c r="D100" s="27"/>
      <c r="E100" s="27"/>
      <c r="F100" s="27"/>
      <c r="G100" s="27"/>
      <c r="H100" s="27"/>
      <c r="I100" s="27"/>
      <c r="J100" s="27"/>
      <c r="K100" s="27"/>
      <c r="L100" s="27"/>
      <c r="M100" s="27"/>
      <c r="N100" s="27"/>
      <c r="O100" s="27"/>
      <c r="P100" s="27"/>
      <c r="Q100" s="27"/>
    </row>
    <row r="101" spans="3:17">
      <c r="C101" s="27"/>
      <c r="D101" s="27"/>
      <c r="E101" s="27"/>
      <c r="F101" s="27"/>
      <c r="G101" s="27"/>
      <c r="H101" s="27"/>
      <c r="I101" s="27"/>
      <c r="J101" s="27"/>
      <c r="K101" s="27"/>
      <c r="L101" s="27"/>
      <c r="M101" s="27"/>
      <c r="N101" s="27"/>
      <c r="O101" s="27"/>
      <c r="P101" s="27"/>
      <c r="Q101" s="27"/>
    </row>
    <row r="102" spans="3:17">
      <c r="C102" s="27"/>
      <c r="D102" s="27"/>
      <c r="E102" s="27"/>
      <c r="F102" s="27"/>
      <c r="G102" s="27"/>
      <c r="H102" s="27"/>
      <c r="I102" s="27"/>
      <c r="J102" s="27"/>
      <c r="K102" s="27"/>
      <c r="L102" s="27"/>
      <c r="M102" s="27"/>
      <c r="N102" s="27"/>
      <c r="O102" s="27"/>
      <c r="P102" s="27"/>
      <c r="Q102" s="27"/>
    </row>
    <row r="103" spans="3:17">
      <c r="C103" s="27"/>
      <c r="D103" s="27"/>
      <c r="E103" s="27"/>
      <c r="F103" s="27"/>
      <c r="G103" s="27"/>
      <c r="H103" s="27"/>
      <c r="I103" s="27"/>
      <c r="J103" s="27"/>
      <c r="K103" s="27"/>
      <c r="L103" s="27"/>
      <c r="M103" s="27"/>
      <c r="N103" s="27"/>
      <c r="O103" s="27"/>
      <c r="P103" s="27"/>
      <c r="Q103" s="27"/>
    </row>
    <row r="104" spans="3:17">
      <c r="C104" s="27"/>
      <c r="D104" s="27"/>
      <c r="E104" s="27"/>
      <c r="F104" s="27"/>
      <c r="G104" s="27"/>
      <c r="H104" s="27"/>
      <c r="I104" s="27"/>
      <c r="J104" s="27"/>
      <c r="K104" s="27"/>
      <c r="L104" s="27"/>
      <c r="M104" s="27"/>
      <c r="N104" s="27"/>
      <c r="O104" s="27"/>
      <c r="P104" s="27"/>
      <c r="Q104" s="27"/>
    </row>
    <row r="105" spans="3:17">
      <c r="C105" s="27"/>
      <c r="D105" s="27"/>
      <c r="E105" s="27"/>
      <c r="F105" s="27"/>
      <c r="G105" s="27"/>
      <c r="H105" s="27"/>
      <c r="I105" s="27"/>
      <c r="J105" s="27"/>
      <c r="K105" s="27"/>
      <c r="L105" s="27"/>
      <c r="M105" s="27"/>
      <c r="N105" s="27"/>
      <c r="O105" s="27"/>
      <c r="P105" s="27"/>
      <c r="Q105" s="27"/>
    </row>
    <row r="106" spans="3:17">
      <c r="C106" s="27"/>
      <c r="D106" s="27"/>
      <c r="E106" s="27"/>
      <c r="F106" s="27"/>
      <c r="G106" s="27"/>
      <c r="H106" s="27"/>
      <c r="I106" s="27"/>
      <c r="J106" s="27"/>
      <c r="K106" s="27"/>
      <c r="L106" s="27"/>
      <c r="M106" s="27"/>
      <c r="N106" s="27"/>
      <c r="O106" s="27"/>
      <c r="P106" s="27"/>
      <c r="Q106" s="27"/>
    </row>
    <row r="107" spans="3:17">
      <c r="C107" s="27"/>
      <c r="D107" s="27"/>
      <c r="E107" s="27"/>
      <c r="F107" s="27"/>
      <c r="G107" s="27"/>
      <c r="H107" s="27"/>
      <c r="I107" s="27"/>
      <c r="J107" s="27"/>
      <c r="K107" s="27"/>
      <c r="L107" s="27"/>
      <c r="M107" s="27"/>
      <c r="N107" s="27"/>
      <c r="O107" s="27"/>
      <c r="P107" s="27"/>
      <c r="Q107" s="27"/>
    </row>
    <row r="108" spans="3:17">
      <c r="C108" s="27"/>
      <c r="D108" s="27"/>
      <c r="E108" s="27"/>
      <c r="F108" s="27"/>
      <c r="G108" s="27"/>
      <c r="H108" s="27"/>
      <c r="I108" s="27"/>
      <c r="J108" s="27"/>
      <c r="K108" s="27"/>
      <c r="L108" s="27"/>
      <c r="M108" s="27"/>
      <c r="N108" s="27"/>
      <c r="O108" s="27"/>
      <c r="P108" s="27"/>
      <c r="Q108" s="27"/>
    </row>
    <row r="109" spans="3:17">
      <c r="C109" s="27"/>
      <c r="D109" s="27"/>
      <c r="E109" s="27"/>
      <c r="F109" s="27"/>
      <c r="G109" s="27"/>
      <c r="H109" s="27"/>
      <c r="I109" s="27"/>
      <c r="J109" s="27"/>
      <c r="K109" s="27"/>
      <c r="L109" s="27"/>
      <c r="M109" s="27"/>
      <c r="N109" s="27"/>
      <c r="O109" s="27"/>
      <c r="P109" s="27"/>
      <c r="Q109" s="27"/>
    </row>
    <row r="110" spans="3:17">
      <c r="C110" s="27"/>
      <c r="D110" s="27"/>
      <c r="E110" s="27"/>
      <c r="F110" s="27"/>
      <c r="G110" s="27"/>
      <c r="H110" s="27"/>
      <c r="I110" s="27"/>
      <c r="J110" s="27"/>
      <c r="K110" s="27"/>
      <c r="L110" s="27"/>
      <c r="M110" s="27"/>
      <c r="N110" s="27"/>
      <c r="O110" s="27"/>
      <c r="P110" s="27"/>
      <c r="Q110" s="27"/>
    </row>
    <row r="111" spans="3:17">
      <c r="C111" s="27"/>
      <c r="D111" s="27"/>
      <c r="E111" s="27"/>
      <c r="F111" s="27"/>
      <c r="G111" s="27"/>
      <c r="H111" s="27"/>
      <c r="I111" s="27"/>
      <c r="J111" s="27"/>
      <c r="K111" s="27"/>
      <c r="L111" s="27"/>
      <c r="M111" s="27"/>
      <c r="N111" s="27"/>
      <c r="O111" s="27"/>
      <c r="P111" s="27"/>
      <c r="Q111" s="27"/>
    </row>
    <row r="112" spans="3:17">
      <c r="C112" s="27"/>
      <c r="D112" s="27"/>
      <c r="E112" s="27"/>
      <c r="F112" s="27"/>
      <c r="G112" s="27"/>
      <c r="H112" s="27"/>
      <c r="I112" s="27"/>
      <c r="J112" s="27"/>
      <c r="K112" s="27"/>
      <c r="L112" s="27"/>
      <c r="M112" s="27"/>
      <c r="N112" s="27"/>
      <c r="O112" s="27"/>
      <c r="P112" s="27"/>
      <c r="Q112" s="27"/>
    </row>
    <row r="113" spans="3:17">
      <c r="C113" s="27"/>
      <c r="D113" s="27"/>
      <c r="E113" s="27"/>
      <c r="F113" s="27"/>
      <c r="G113" s="27"/>
      <c r="H113" s="27"/>
      <c r="I113" s="27"/>
      <c r="J113" s="27"/>
      <c r="K113" s="27"/>
      <c r="L113" s="27"/>
      <c r="M113" s="27"/>
      <c r="N113" s="27"/>
      <c r="O113" s="27"/>
      <c r="P113" s="27"/>
      <c r="Q113" s="27"/>
    </row>
    <row r="114" spans="3:17">
      <c r="C114" s="27"/>
      <c r="D114" s="27"/>
      <c r="E114" s="27"/>
      <c r="F114" s="27"/>
      <c r="G114" s="27"/>
      <c r="H114" s="27"/>
      <c r="I114" s="27"/>
      <c r="J114" s="27"/>
      <c r="K114" s="27"/>
      <c r="L114" s="27"/>
      <c r="M114" s="27"/>
      <c r="N114" s="27"/>
      <c r="O114" s="27"/>
      <c r="P114" s="27"/>
      <c r="Q114" s="27"/>
    </row>
    <row r="115" spans="3:17">
      <c r="C115" s="27"/>
      <c r="D115" s="27"/>
      <c r="E115" s="27"/>
      <c r="F115" s="27"/>
      <c r="G115" s="27"/>
      <c r="H115" s="27"/>
      <c r="I115" s="27"/>
      <c r="J115" s="27"/>
      <c r="K115" s="27"/>
      <c r="L115" s="27"/>
      <c r="M115" s="27"/>
      <c r="N115" s="27"/>
      <c r="O115" s="27"/>
      <c r="P115" s="27"/>
      <c r="Q115" s="27"/>
    </row>
    <row r="116" spans="3:17">
      <c r="C116" s="27"/>
      <c r="D116" s="27"/>
      <c r="E116" s="27"/>
      <c r="F116" s="27"/>
      <c r="G116" s="27"/>
      <c r="H116" s="27"/>
      <c r="I116" s="27"/>
      <c r="J116" s="27"/>
      <c r="K116" s="27"/>
      <c r="L116" s="27"/>
      <c r="M116" s="27"/>
      <c r="N116" s="27"/>
      <c r="O116" s="27"/>
      <c r="P116" s="27"/>
      <c r="Q116" s="27"/>
    </row>
    <row r="117" spans="3:17">
      <c r="C117" s="27"/>
      <c r="D117" s="27"/>
      <c r="E117" s="27"/>
      <c r="F117" s="27"/>
      <c r="G117" s="27"/>
      <c r="H117" s="27"/>
      <c r="I117" s="27"/>
      <c r="J117" s="27"/>
      <c r="K117" s="27"/>
      <c r="L117" s="27"/>
      <c r="M117" s="27"/>
      <c r="N117" s="27"/>
      <c r="O117" s="27"/>
      <c r="P117" s="27"/>
      <c r="Q117" s="27"/>
    </row>
    <row r="118" spans="3:17">
      <c r="C118" s="27"/>
      <c r="D118" s="27"/>
      <c r="E118" s="27"/>
      <c r="F118" s="27"/>
      <c r="G118" s="27"/>
      <c r="H118" s="27"/>
      <c r="I118" s="27"/>
      <c r="J118" s="27"/>
      <c r="K118" s="27"/>
      <c r="L118" s="27"/>
      <c r="M118" s="27"/>
      <c r="N118" s="27"/>
      <c r="O118" s="27"/>
      <c r="P118" s="27"/>
      <c r="Q118" s="27"/>
    </row>
    <row r="119" spans="3:17">
      <c r="C119" s="27"/>
      <c r="D119" s="27"/>
      <c r="E119" s="27"/>
      <c r="F119" s="27"/>
      <c r="G119" s="27"/>
      <c r="H119" s="27"/>
      <c r="I119" s="27"/>
      <c r="J119" s="27"/>
      <c r="K119" s="27"/>
      <c r="L119" s="27"/>
      <c r="M119" s="27"/>
      <c r="N119" s="27"/>
      <c r="O119" s="27"/>
      <c r="P119" s="27"/>
      <c r="Q119" s="27"/>
    </row>
    <row r="120" spans="3:17">
      <c r="C120" s="27"/>
      <c r="D120" s="27"/>
      <c r="E120" s="27"/>
      <c r="F120" s="27"/>
      <c r="G120" s="27"/>
      <c r="H120" s="27"/>
      <c r="I120" s="27"/>
      <c r="J120" s="27"/>
      <c r="K120" s="27"/>
      <c r="L120" s="27"/>
      <c r="M120" s="27"/>
      <c r="N120" s="27"/>
      <c r="O120" s="27"/>
      <c r="P120" s="27"/>
      <c r="Q120" s="27"/>
    </row>
    <row r="121" spans="3:17">
      <c r="C121" s="27"/>
      <c r="D121" s="27"/>
      <c r="E121" s="27"/>
      <c r="F121" s="27"/>
      <c r="G121" s="27"/>
      <c r="H121" s="27"/>
      <c r="I121" s="27"/>
      <c r="J121" s="27"/>
      <c r="K121" s="27"/>
      <c r="L121" s="27"/>
      <c r="M121" s="27"/>
      <c r="N121" s="27"/>
      <c r="O121" s="27"/>
      <c r="P121" s="27"/>
      <c r="Q121" s="27"/>
    </row>
    <row r="122" spans="3:17">
      <c r="C122" s="27"/>
      <c r="D122" s="27"/>
      <c r="E122" s="27"/>
      <c r="F122" s="27"/>
      <c r="G122" s="27"/>
      <c r="H122" s="27"/>
      <c r="I122" s="27"/>
      <c r="J122" s="27"/>
      <c r="K122" s="27"/>
      <c r="L122" s="27"/>
      <c r="M122" s="27"/>
      <c r="N122" s="27"/>
      <c r="O122" s="27"/>
      <c r="P122" s="27"/>
      <c r="Q122" s="27"/>
    </row>
    <row r="123" spans="3:17">
      <c r="C123" s="27"/>
      <c r="D123" s="27"/>
      <c r="E123" s="27"/>
      <c r="F123" s="27"/>
      <c r="G123" s="27"/>
      <c r="H123" s="27"/>
      <c r="I123" s="27"/>
      <c r="J123" s="27"/>
      <c r="K123" s="27"/>
      <c r="L123" s="27"/>
      <c r="M123" s="27"/>
      <c r="N123" s="27"/>
      <c r="O123" s="27"/>
      <c r="P123" s="27"/>
      <c r="Q123" s="27"/>
    </row>
    <row r="124" spans="3:17">
      <c r="C124" s="27"/>
      <c r="D124" s="27"/>
      <c r="E124" s="27"/>
      <c r="F124" s="27"/>
      <c r="G124" s="27"/>
      <c r="H124" s="27"/>
      <c r="I124" s="27"/>
      <c r="J124" s="27"/>
      <c r="K124" s="27"/>
      <c r="L124" s="27"/>
      <c r="M124" s="27"/>
      <c r="N124" s="27"/>
      <c r="O124" s="27"/>
      <c r="P124" s="27"/>
      <c r="Q124" s="27"/>
    </row>
    <row r="125" spans="3:17">
      <c r="C125" s="27"/>
      <c r="D125" s="27"/>
      <c r="E125" s="27"/>
      <c r="F125" s="27"/>
      <c r="G125" s="27"/>
      <c r="H125" s="27"/>
      <c r="I125" s="27"/>
      <c r="J125" s="27"/>
      <c r="K125" s="27"/>
      <c r="L125" s="27"/>
      <c r="M125" s="27"/>
      <c r="N125" s="27"/>
      <c r="O125" s="27"/>
      <c r="P125" s="27"/>
      <c r="Q125" s="27"/>
    </row>
    <row r="126" spans="3:17">
      <c r="C126" s="27"/>
      <c r="D126" s="27"/>
      <c r="E126" s="27"/>
      <c r="F126" s="27"/>
      <c r="G126" s="27"/>
      <c r="H126" s="27"/>
      <c r="I126" s="27"/>
      <c r="J126" s="27"/>
      <c r="K126" s="27"/>
      <c r="L126" s="27"/>
      <c r="M126" s="27"/>
      <c r="N126" s="27"/>
      <c r="O126" s="27"/>
      <c r="P126" s="27"/>
      <c r="Q126" s="27"/>
    </row>
    <row r="127" spans="3:17">
      <c r="C127" s="27"/>
      <c r="D127" s="27"/>
      <c r="E127" s="27"/>
      <c r="F127" s="27"/>
      <c r="G127" s="27"/>
      <c r="H127" s="27"/>
      <c r="I127" s="27"/>
      <c r="J127" s="27"/>
      <c r="K127" s="27"/>
      <c r="L127" s="27"/>
      <c r="M127" s="27"/>
      <c r="N127" s="27"/>
      <c r="O127" s="27"/>
      <c r="P127" s="27"/>
      <c r="Q127" s="27"/>
    </row>
    <row r="128" spans="3:17">
      <c r="C128" s="27"/>
      <c r="D128" s="27"/>
      <c r="E128" s="27"/>
      <c r="F128" s="27"/>
      <c r="G128" s="27"/>
      <c r="H128" s="27"/>
      <c r="I128" s="27"/>
      <c r="J128" s="27"/>
      <c r="K128" s="27"/>
      <c r="L128" s="27"/>
      <c r="M128" s="27"/>
      <c r="N128" s="27"/>
      <c r="O128" s="27"/>
      <c r="P128" s="27"/>
      <c r="Q128" s="27"/>
    </row>
    <row r="129" spans="3:17">
      <c r="C129" s="27"/>
      <c r="D129" s="27"/>
      <c r="E129" s="27"/>
      <c r="F129" s="27"/>
      <c r="G129" s="27"/>
      <c r="H129" s="27"/>
      <c r="I129" s="27"/>
      <c r="J129" s="27"/>
      <c r="K129" s="27"/>
      <c r="L129" s="27"/>
      <c r="M129" s="27"/>
      <c r="N129" s="27"/>
      <c r="O129" s="27"/>
      <c r="P129" s="27"/>
      <c r="Q129" s="27"/>
    </row>
    <row r="130" spans="3:17">
      <c r="C130" s="27"/>
      <c r="D130" s="27"/>
      <c r="E130" s="27"/>
      <c r="F130" s="27"/>
      <c r="G130" s="27"/>
      <c r="H130" s="27"/>
      <c r="I130" s="27"/>
      <c r="J130" s="27"/>
      <c r="K130" s="27"/>
      <c r="L130" s="27"/>
      <c r="M130" s="27"/>
      <c r="N130" s="27"/>
      <c r="O130" s="27"/>
      <c r="P130" s="27"/>
      <c r="Q130" s="27"/>
    </row>
    <row r="131" spans="3:17">
      <c r="C131" s="27"/>
      <c r="D131" s="27"/>
      <c r="E131" s="27"/>
      <c r="F131" s="27"/>
      <c r="G131" s="27"/>
      <c r="H131" s="27"/>
      <c r="I131" s="27"/>
      <c r="J131" s="27"/>
      <c r="K131" s="27"/>
      <c r="L131" s="27"/>
      <c r="M131" s="27"/>
      <c r="N131" s="27"/>
      <c r="O131" s="27"/>
      <c r="P131" s="27"/>
      <c r="Q131" s="27"/>
    </row>
    <row r="132" spans="3:17">
      <c r="C132" s="27"/>
      <c r="D132" s="27"/>
      <c r="E132" s="27"/>
      <c r="F132" s="27"/>
      <c r="G132" s="27"/>
      <c r="H132" s="27"/>
      <c r="I132" s="27"/>
      <c r="J132" s="27"/>
      <c r="K132" s="27"/>
      <c r="L132" s="27"/>
      <c r="M132" s="27"/>
      <c r="N132" s="27"/>
      <c r="O132" s="27"/>
      <c r="P132" s="27"/>
      <c r="Q132" s="27"/>
    </row>
    <row r="133" spans="3:17">
      <c r="C133" s="27"/>
      <c r="D133" s="27"/>
      <c r="E133" s="27"/>
      <c r="F133" s="27"/>
      <c r="G133" s="27"/>
      <c r="H133" s="27"/>
      <c r="I133" s="27"/>
      <c r="J133" s="27"/>
      <c r="K133" s="27"/>
      <c r="L133" s="27"/>
      <c r="M133" s="27"/>
      <c r="N133" s="27"/>
      <c r="O133" s="27"/>
      <c r="P133" s="27"/>
      <c r="Q133" s="27"/>
    </row>
    <row r="134" spans="3:17">
      <c r="C134" s="27"/>
      <c r="D134" s="27"/>
      <c r="E134" s="27"/>
      <c r="F134" s="27"/>
      <c r="G134" s="27"/>
      <c r="H134" s="27"/>
      <c r="I134" s="27"/>
      <c r="J134" s="27"/>
      <c r="K134" s="27"/>
      <c r="L134" s="27"/>
      <c r="M134" s="27"/>
      <c r="N134" s="27"/>
      <c r="O134" s="27"/>
      <c r="P134" s="27"/>
      <c r="Q134" s="27"/>
    </row>
    <row r="135" spans="3:17">
      <c r="C135" s="27"/>
      <c r="D135" s="27"/>
      <c r="E135" s="27"/>
      <c r="F135" s="27"/>
      <c r="G135" s="27"/>
      <c r="H135" s="27"/>
      <c r="I135" s="27"/>
      <c r="J135" s="27"/>
      <c r="K135" s="27"/>
      <c r="L135" s="27"/>
      <c r="M135" s="27"/>
      <c r="N135" s="27"/>
      <c r="O135" s="27"/>
      <c r="P135" s="27"/>
      <c r="Q135" s="27"/>
    </row>
    <row r="136" spans="3:17">
      <c r="C136" s="27"/>
      <c r="D136" s="27"/>
      <c r="E136" s="27"/>
      <c r="F136" s="27"/>
      <c r="G136" s="27"/>
      <c r="H136" s="27"/>
      <c r="I136" s="27"/>
      <c r="J136" s="27"/>
      <c r="K136" s="27"/>
      <c r="L136" s="27"/>
      <c r="M136" s="27"/>
      <c r="N136" s="27"/>
      <c r="O136" s="27"/>
      <c r="P136" s="27"/>
      <c r="Q136" s="27"/>
    </row>
    <row r="137" spans="3:17">
      <c r="C137" s="27"/>
      <c r="D137" s="27"/>
      <c r="E137" s="27"/>
      <c r="F137" s="27"/>
      <c r="G137" s="27"/>
      <c r="H137" s="27"/>
      <c r="I137" s="27"/>
      <c r="J137" s="27"/>
      <c r="K137" s="27"/>
      <c r="L137" s="27"/>
      <c r="M137" s="27"/>
      <c r="N137" s="27"/>
      <c r="O137" s="27"/>
      <c r="P137" s="27"/>
      <c r="Q137" s="27"/>
    </row>
    <row r="138" spans="3:17">
      <c r="C138" s="27"/>
      <c r="D138" s="27"/>
      <c r="E138" s="27"/>
      <c r="F138" s="27"/>
      <c r="G138" s="27"/>
      <c r="H138" s="27"/>
      <c r="I138" s="27"/>
      <c r="J138" s="27"/>
      <c r="K138" s="27"/>
      <c r="L138" s="27"/>
      <c r="M138" s="27"/>
      <c r="N138" s="27"/>
      <c r="O138" s="27"/>
      <c r="P138" s="27"/>
      <c r="Q138" s="27"/>
    </row>
    <row r="139" spans="3:17">
      <c r="C139" s="27"/>
      <c r="D139" s="27"/>
      <c r="E139" s="27"/>
      <c r="F139" s="27"/>
      <c r="G139" s="27"/>
      <c r="H139" s="27"/>
      <c r="I139" s="27"/>
      <c r="J139" s="27"/>
      <c r="K139" s="27"/>
      <c r="L139" s="27"/>
      <c r="M139" s="27"/>
      <c r="N139" s="27"/>
      <c r="O139" s="27"/>
      <c r="P139" s="27"/>
      <c r="Q139" s="27"/>
    </row>
    <row r="140" spans="3:17">
      <c r="C140" s="27"/>
      <c r="D140" s="27"/>
      <c r="E140" s="27"/>
      <c r="F140" s="27"/>
      <c r="G140" s="27"/>
      <c r="H140" s="27"/>
      <c r="I140" s="27"/>
      <c r="J140" s="27"/>
      <c r="K140" s="27"/>
      <c r="L140" s="27"/>
      <c r="M140" s="27"/>
      <c r="N140" s="27"/>
      <c r="O140" s="27"/>
      <c r="P140" s="27"/>
      <c r="Q140" s="27"/>
    </row>
    <row r="141" spans="3:17">
      <c r="C141" s="27"/>
      <c r="D141" s="27"/>
      <c r="E141" s="27"/>
      <c r="F141" s="27"/>
      <c r="G141" s="27"/>
      <c r="H141" s="27"/>
      <c r="I141" s="27"/>
      <c r="J141" s="27"/>
      <c r="K141" s="27"/>
      <c r="L141" s="27"/>
      <c r="M141" s="27"/>
      <c r="N141" s="27"/>
      <c r="O141" s="27"/>
      <c r="P141" s="27"/>
      <c r="Q141" s="27"/>
    </row>
    <row r="142" spans="3:17">
      <c r="C142" s="27"/>
      <c r="D142" s="27"/>
      <c r="E142" s="27"/>
      <c r="F142" s="27"/>
      <c r="G142" s="27"/>
      <c r="H142" s="27"/>
      <c r="I142" s="27"/>
      <c r="J142" s="27"/>
      <c r="K142" s="27"/>
      <c r="L142" s="27"/>
      <c r="M142" s="27"/>
      <c r="N142" s="27"/>
      <c r="O142" s="27"/>
      <c r="P142" s="27"/>
      <c r="Q142" s="27"/>
    </row>
    <row r="143" spans="3:17">
      <c r="C143" s="27"/>
      <c r="D143" s="27"/>
      <c r="E143" s="27"/>
      <c r="F143" s="27"/>
      <c r="G143" s="27"/>
      <c r="H143" s="27"/>
      <c r="I143" s="27"/>
      <c r="J143" s="27"/>
      <c r="K143" s="27"/>
      <c r="L143" s="27"/>
      <c r="M143" s="27"/>
      <c r="N143" s="27"/>
      <c r="O143" s="27"/>
      <c r="P143" s="27"/>
      <c r="Q143" s="27"/>
    </row>
    <row r="144" spans="3:17">
      <c r="C144" s="27"/>
      <c r="D144" s="27"/>
      <c r="E144" s="27"/>
      <c r="F144" s="27"/>
      <c r="G144" s="27"/>
      <c r="H144" s="27"/>
      <c r="I144" s="27"/>
      <c r="J144" s="27"/>
      <c r="K144" s="27"/>
      <c r="L144" s="27"/>
      <c r="M144" s="27"/>
      <c r="N144" s="27"/>
      <c r="O144" s="27"/>
      <c r="P144" s="27"/>
      <c r="Q144" s="27"/>
    </row>
    <row r="145" spans="3:17">
      <c r="C145" s="27"/>
      <c r="D145" s="27"/>
      <c r="E145" s="27"/>
      <c r="F145" s="27"/>
      <c r="G145" s="27"/>
      <c r="H145" s="27"/>
      <c r="I145" s="27"/>
      <c r="J145" s="27"/>
      <c r="K145" s="27"/>
      <c r="L145" s="27"/>
      <c r="M145" s="27"/>
      <c r="N145" s="27"/>
      <c r="O145" s="27"/>
      <c r="P145" s="27"/>
      <c r="Q145" s="27"/>
    </row>
    <row r="146" spans="3:17">
      <c r="C146" s="27"/>
      <c r="D146" s="27"/>
      <c r="E146" s="27"/>
      <c r="F146" s="27"/>
      <c r="G146" s="27"/>
      <c r="H146" s="27"/>
      <c r="I146" s="27"/>
      <c r="J146" s="27"/>
      <c r="K146" s="27"/>
      <c r="L146" s="27"/>
      <c r="M146" s="27"/>
      <c r="N146" s="27"/>
      <c r="O146" s="27"/>
      <c r="P146" s="27"/>
      <c r="Q146" s="27"/>
    </row>
    <row r="147" spans="3:17">
      <c r="C147" s="27"/>
      <c r="D147" s="27"/>
      <c r="E147" s="27"/>
      <c r="F147" s="27"/>
      <c r="G147" s="27"/>
      <c r="H147" s="27"/>
      <c r="I147" s="27"/>
      <c r="J147" s="27"/>
      <c r="K147" s="27"/>
      <c r="L147" s="27"/>
      <c r="M147" s="27"/>
      <c r="N147" s="27"/>
      <c r="O147" s="27"/>
      <c r="P147" s="27"/>
      <c r="Q147" s="27"/>
    </row>
    <row r="148" spans="3:17">
      <c r="C148" s="27"/>
      <c r="D148" s="27"/>
      <c r="E148" s="27"/>
      <c r="F148" s="27"/>
      <c r="G148" s="27"/>
      <c r="H148" s="27"/>
      <c r="I148" s="27"/>
      <c r="J148" s="27"/>
      <c r="K148" s="27"/>
      <c r="L148" s="27"/>
      <c r="M148" s="27"/>
      <c r="N148" s="27"/>
      <c r="O148" s="27"/>
      <c r="P148" s="27"/>
      <c r="Q148" s="27"/>
    </row>
    <row r="149" spans="3:17">
      <c r="C149" s="27"/>
      <c r="D149" s="27"/>
      <c r="E149" s="27"/>
      <c r="F149" s="27"/>
      <c r="G149" s="27"/>
      <c r="H149" s="27"/>
      <c r="I149" s="27"/>
      <c r="J149" s="27"/>
      <c r="K149" s="27"/>
      <c r="L149" s="27"/>
      <c r="M149" s="27"/>
      <c r="N149" s="27"/>
      <c r="O149" s="27"/>
      <c r="P149" s="27"/>
      <c r="Q149" s="27"/>
    </row>
    <row r="150" spans="3:17">
      <c r="C150" s="27"/>
      <c r="D150" s="27"/>
      <c r="E150" s="27"/>
      <c r="F150" s="27"/>
      <c r="G150" s="27"/>
      <c r="H150" s="27"/>
      <c r="I150" s="27"/>
      <c r="J150" s="27"/>
      <c r="K150" s="27"/>
      <c r="L150" s="27"/>
      <c r="M150" s="27"/>
      <c r="N150" s="27"/>
      <c r="O150" s="27"/>
      <c r="P150" s="27"/>
      <c r="Q150" s="27"/>
    </row>
    <row r="151" spans="3:17">
      <c r="C151" s="27"/>
      <c r="D151" s="27"/>
      <c r="E151" s="27"/>
      <c r="F151" s="27"/>
      <c r="G151" s="27"/>
      <c r="H151" s="27"/>
      <c r="I151" s="27"/>
      <c r="J151" s="27"/>
      <c r="K151" s="27"/>
      <c r="L151" s="27"/>
      <c r="M151" s="27"/>
      <c r="N151" s="27"/>
      <c r="O151" s="27"/>
      <c r="P151" s="27"/>
      <c r="Q151" s="27"/>
    </row>
    <row r="152" spans="3:17">
      <c r="C152" s="27"/>
      <c r="D152" s="27"/>
      <c r="E152" s="27"/>
      <c r="F152" s="27"/>
      <c r="G152" s="27"/>
      <c r="H152" s="27"/>
      <c r="I152" s="27"/>
      <c r="J152" s="27"/>
      <c r="K152" s="27"/>
      <c r="L152" s="27"/>
      <c r="M152" s="27"/>
      <c r="N152" s="27"/>
      <c r="O152" s="27"/>
      <c r="P152" s="27"/>
      <c r="Q152" s="27"/>
    </row>
    <row r="153" spans="3:17">
      <c r="C153" s="27"/>
      <c r="D153" s="27"/>
      <c r="E153" s="27"/>
      <c r="F153" s="27"/>
      <c r="G153" s="27"/>
      <c r="H153" s="27"/>
      <c r="I153" s="27"/>
      <c r="J153" s="27"/>
      <c r="K153" s="27"/>
      <c r="L153" s="27"/>
      <c r="M153" s="27"/>
      <c r="N153" s="27"/>
      <c r="O153" s="27"/>
      <c r="P153" s="27"/>
      <c r="Q153" s="27"/>
    </row>
    <row r="154" spans="3:17">
      <c r="C154" s="27"/>
      <c r="D154" s="27"/>
      <c r="E154" s="27"/>
      <c r="F154" s="27"/>
      <c r="G154" s="27"/>
      <c r="H154" s="27"/>
      <c r="I154" s="27"/>
      <c r="J154" s="27"/>
      <c r="K154" s="27"/>
      <c r="L154" s="27"/>
      <c r="M154" s="27"/>
      <c r="N154" s="27"/>
      <c r="O154" s="27"/>
      <c r="P154" s="27"/>
      <c r="Q154" s="27"/>
    </row>
    <row r="155" spans="3:17">
      <c r="C155" s="27"/>
      <c r="D155" s="27"/>
      <c r="E155" s="27"/>
      <c r="F155" s="27"/>
      <c r="G155" s="27"/>
      <c r="H155" s="27"/>
      <c r="I155" s="27"/>
      <c r="J155" s="27"/>
      <c r="K155" s="27"/>
      <c r="L155" s="27"/>
      <c r="M155" s="27"/>
      <c r="N155" s="27"/>
      <c r="O155" s="27"/>
      <c r="P155" s="27"/>
      <c r="Q155" s="27"/>
    </row>
    <row r="156" spans="3:17">
      <c r="C156" s="27"/>
      <c r="D156" s="27"/>
      <c r="E156" s="27"/>
      <c r="F156" s="27"/>
      <c r="G156" s="27"/>
      <c r="H156" s="27"/>
      <c r="I156" s="27"/>
      <c r="J156" s="27"/>
      <c r="K156" s="27"/>
      <c r="L156" s="27"/>
      <c r="M156" s="27"/>
      <c r="N156" s="27"/>
      <c r="O156" s="27"/>
      <c r="P156" s="27"/>
      <c r="Q156" s="27"/>
    </row>
    <row r="157" spans="3:17">
      <c r="C157" s="27"/>
      <c r="D157" s="27"/>
      <c r="E157" s="27"/>
      <c r="F157" s="27"/>
      <c r="G157" s="27"/>
      <c r="H157" s="27"/>
      <c r="I157" s="27"/>
      <c r="J157" s="27"/>
      <c r="K157" s="27"/>
      <c r="L157" s="27"/>
      <c r="M157" s="27"/>
      <c r="N157" s="27"/>
      <c r="O157" s="27"/>
      <c r="P157" s="27"/>
      <c r="Q157" s="27"/>
    </row>
    <row r="158" spans="3:17">
      <c r="C158" s="27"/>
      <c r="D158" s="27"/>
      <c r="E158" s="27"/>
      <c r="F158" s="27"/>
      <c r="G158" s="27"/>
      <c r="H158" s="27"/>
      <c r="I158" s="27"/>
      <c r="J158" s="27"/>
      <c r="K158" s="27"/>
      <c r="L158" s="27"/>
      <c r="M158" s="27"/>
      <c r="N158" s="27"/>
      <c r="O158" s="27"/>
      <c r="P158" s="27"/>
      <c r="Q158" s="27"/>
    </row>
    <row r="159" spans="3:17">
      <c r="C159" s="27"/>
      <c r="D159" s="27"/>
      <c r="E159" s="27"/>
      <c r="F159" s="27"/>
      <c r="G159" s="27"/>
      <c r="H159" s="27"/>
      <c r="I159" s="27"/>
      <c r="J159" s="27"/>
      <c r="K159" s="27"/>
      <c r="L159" s="27"/>
      <c r="M159" s="27"/>
      <c r="N159" s="27"/>
      <c r="O159" s="27"/>
      <c r="P159" s="27"/>
      <c r="Q159" s="27"/>
    </row>
    <row r="160" spans="3:17">
      <c r="C160" s="27"/>
      <c r="D160" s="27"/>
      <c r="E160" s="27"/>
      <c r="F160" s="27"/>
      <c r="G160" s="27"/>
      <c r="H160" s="27"/>
      <c r="I160" s="27"/>
      <c r="J160" s="27"/>
      <c r="K160" s="27"/>
      <c r="L160" s="27"/>
      <c r="M160" s="27"/>
      <c r="N160" s="27"/>
      <c r="O160" s="27"/>
      <c r="P160" s="27"/>
      <c r="Q160" s="27"/>
    </row>
    <row r="161" spans="3:17">
      <c r="C161" s="27"/>
      <c r="D161" s="27"/>
      <c r="E161" s="27"/>
      <c r="F161" s="27"/>
      <c r="G161" s="27"/>
      <c r="H161" s="27"/>
      <c r="I161" s="27"/>
      <c r="J161" s="27"/>
      <c r="K161" s="27"/>
      <c r="L161" s="27"/>
      <c r="M161" s="27"/>
      <c r="N161" s="27"/>
      <c r="O161" s="27"/>
      <c r="P161" s="27"/>
      <c r="Q161" s="27"/>
    </row>
    <row r="162" spans="3:17">
      <c r="C162" s="27"/>
      <c r="D162" s="27"/>
      <c r="E162" s="27"/>
      <c r="F162" s="27"/>
      <c r="G162" s="27"/>
      <c r="H162" s="27"/>
      <c r="I162" s="27"/>
      <c r="J162" s="27"/>
      <c r="K162" s="27"/>
      <c r="L162" s="27"/>
      <c r="M162" s="27"/>
      <c r="N162" s="27"/>
      <c r="O162" s="27"/>
      <c r="P162" s="27"/>
      <c r="Q162" s="27"/>
    </row>
    <row r="163" spans="3:17">
      <c r="C163" s="27"/>
      <c r="D163" s="27"/>
      <c r="E163" s="27"/>
      <c r="F163" s="27"/>
      <c r="G163" s="27"/>
      <c r="H163" s="27"/>
      <c r="I163" s="27"/>
      <c r="J163" s="27"/>
      <c r="K163" s="27"/>
      <c r="L163" s="27"/>
      <c r="M163" s="27"/>
      <c r="N163" s="27"/>
      <c r="O163" s="27"/>
      <c r="P163" s="27"/>
      <c r="Q163" s="27"/>
    </row>
    <row r="164" spans="3:17">
      <c r="C164" s="27"/>
      <c r="D164" s="27"/>
      <c r="E164" s="27"/>
      <c r="F164" s="27"/>
      <c r="G164" s="27"/>
      <c r="H164" s="27"/>
      <c r="I164" s="27"/>
      <c r="J164" s="27"/>
      <c r="K164" s="27"/>
      <c r="L164" s="27"/>
      <c r="M164" s="27"/>
      <c r="N164" s="27"/>
      <c r="O164" s="27"/>
      <c r="P164" s="27"/>
      <c r="Q164" s="27"/>
    </row>
    <row r="165" spans="3:17">
      <c r="C165" s="27"/>
      <c r="D165" s="27"/>
      <c r="E165" s="27"/>
      <c r="F165" s="27"/>
      <c r="G165" s="27"/>
      <c r="H165" s="27"/>
      <c r="I165" s="27"/>
      <c r="J165" s="27"/>
      <c r="K165" s="27"/>
      <c r="L165" s="27"/>
      <c r="M165" s="27"/>
      <c r="N165" s="27"/>
      <c r="O165" s="27"/>
      <c r="P165" s="27"/>
      <c r="Q165" s="27"/>
    </row>
    <row r="166" spans="3:17">
      <c r="C166" s="27"/>
      <c r="D166" s="27"/>
      <c r="E166" s="27"/>
      <c r="F166" s="27"/>
      <c r="G166" s="27"/>
      <c r="H166" s="27"/>
      <c r="I166" s="27"/>
      <c r="J166" s="27"/>
      <c r="K166" s="27"/>
      <c r="L166" s="27"/>
      <c r="M166" s="27"/>
      <c r="N166" s="27"/>
      <c r="O166" s="27"/>
      <c r="P166" s="27"/>
      <c r="Q166" s="27"/>
    </row>
    <row r="167" spans="3:17">
      <c r="C167" s="27"/>
      <c r="D167" s="27"/>
      <c r="E167" s="27"/>
      <c r="F167" s="27"/>
      <c r="G167" s="27"/>
      <c r="H167" s="27"/>
      <c r="I167" s="27"/>
      <c r="J167" s="27"/>
      <c r="K167" s="27"/>
      <c r="L167" s="27"/>
      <c r="M167" s="27"/>
      <c r="N167" s="27"/>
      <c r="O167" s="27"/>
      <c r="P167" s="27"/>
      <c r="Q167" s="27"/>
    </row>
    <row r="168" spans="3:17">
      <c r="C168" s="27"/>
      <c r="D168" s="27"/>
      <c r="E168" s="27"/>
      <c r="F168" s="27"/>
      <c r="G168" s="27"/>
      <c r="H168" s="27"/>
      <c r="I168" s="27"/>
      <c r="J168" s="27"/>
      <c r="K168" s="27"/>
      <c r="L168" s="27"/>
      <c r="M168" s="27"/>
      <c r="N168" s="27"/>
      <c r="O168" s="27"/>
      <c r="P168" s="27"/>
      <c r="Q168" s="27"/>
    </row>
    <row r="169" spans="3:17">
      <c r="C169" s="27"/>
      <c r="D169" s="27"/>
      <c r="E169" s="27"/>
      <c r="F169" s="27"/>
      <c r="G169" s="27"/>
      <c r="H169" s="27"/>
      <c r="I169" s="27"/>
      <c r="J169" s="27"/>
      <c r="K169" s="27"/>
      <c r="L169" s="27"/>
      <c r="M169" s="27"/>
      <c r="N169" s="27"/>
      <c r="O169" s="27"/>
      <c r="P169" s="27"/>
      <c r="Q169" s="27"/>
    </row>
    <row r="170" spans="3:17">
      <c r="C170" s="27"/>
      <c r="D170" s="27"/>
      <c r="E170" s="27"/>
      <c r="F170" s="27"/>
      <c r="G170" s="27"/>
      <c r="H170" s="27"/>
      <c r="I170" s="27"/>
      <c r="J170" s="27"/>
      <c r="K170" s="27"/>
      <c r="L170" s="27"/>
      <c r="M170" s="27"/>
      <c r="N170" s="27"/>
      <c r="O170" s="27"/>
      <c r="P170" s="27"/>
      <c r="Q170" s="27"/>
    </row>
    <row r="171" spans="3:17">
      <c r="C171" s="27"/>
      <c r="D171" s="27"/>
      <c r="E171" s="27"/>
      <c r="F171" s="27"/>
      <c r="G171" s="27"/>
      <c r="H171" s="27"/>
      <c r="I171" s="27"/>
      <c r="J171" s="27"/>
      <c r="K171" s="27"/>
      <c r="L171" s="27"/>
      <c r="M171" s="27"/>
      <c r="N171" s="27"/>
      <c r="O171" s="27"/>
      <c r="P171" s="27"/>
      <c r="Q171" s="27"/>
    </row>
    <row r="172" spans="3:17">
      <c r="C172" s="27"/>
      <c r="D172" s="27"/>
      <c r="E172" s="27"/>
      <c r="F172" s="27"/>
      <c r="G172" s="27"/>
      <c r="H172" s="27"/>
      <c r="I172" s="27"/>
      <c r="J172" s="27"/>
      <c r="K172" s="27"/>
      <c r="L172" s="27"/>
      <c r="M172" s="27"/>
      <c r="N172" s="27"/>
      <c r="O172" s="27"/>
      <c r="P172" s="27"/>
      <c r="Q172" s="27"/>
    </row>
    <row r="173" spans="3:17">
      <c r="C173" s="27"/>
      <c r="D173" s="27"/>
      <c r="E173" s="27"/>
      <c r="F173" s="27"/>
      <c r="G173" s="27"/>
      <c r="H173" s="27"/>
      <c r="I173" s="27"/>
      <c r="J173" s="27"/>
      <c r="K173" s="27"/>
      <c r="L173" s="27"/>
      <c r="M173" s="27"/>
      <c r="N173" s="27"/>
      <c r="O173" s="27"/>
      <c r="P173" s="27"/>
      <c r="Q173" s="27"/>
    </row>
    <row r="174" spans="3:17">
      <c r="C174" s="27"/>
      <c r="D174" s="27"/>
      <c r="E174" s="27"/>
      <c r="F174" s="27"/>
      <c r="G174" s="27"/>
      <c r="H174" s="27"/>
      <c r="I174" s="27"/>
      <c r="J174" s="27"/>
      <c r="K174" s="27"/>
      <c r="L174" s="27"/>
      <c r="M174" s="27"/>
      <c r="N174" s="27"/>
      <c r="O174" s="27"/>
      <c r="P174" s="27"/>
      <c r="Q174" s="27"/>
    </row>
    <row r="175" spans="3:17">
      <c r="C175" s="27"/>
      <c r="D175" s="27"/>
      <c r="E175" s="27"/>
      <c r="F175" s="27"/>
      <c r="G175" s="27"/>
      <c r="H175" s="27"/>
      <c r="I175" s="27"/>
      <c r="J175" s="27"/>
      <c r="K175" s="27"/>
      <c r="L175" s="27"/>
      <c r="M175" s="27"/>
      <c r="N175" s="27"/>
      <c r="O175" s="27"/>
      <c r="P175" s="27"/>
      <c r="Q175" s="27"/>
    </row>
    <row r="176" spans="3:17">
      <c r="C176" s="27"/>
      <c r="D176" s="27"/>
      <c r="E176" s="27"/>
      <c r="F176" s="27"/>
      <c r="G176" s="27"/>
      <c r="H176" s="27"/>
      <c r="I176" s="27"/>
      <c r="J176" s="27"/>
      <c r="K176" s="27"/>
      <c r="L176" s="27"/>
      <c r="M176" s="27"/>
      <c r="N176" s="27"/>
      <c r="O176" s="27"/>
      <c r="P176" s="27"/>
      <c r="Q176" s="27"/>
    </row>
    <row r="177" spans="3:17">
      <c r="C177" s="27"/>
      <c r="D177" s="27"/>
      <c r="E177" s="27"/>
      <c r="F177" s="27"/>
      <c r="G177" s="27"/>
      <c r="H177" s="27"/>
      <c r="I177" s="27"/>
      <c r="J177" s="27"/>
      <c r="K177" s="27"/>
      <c r="L177" s="27"/>
      <c r="M177" s="27"/>
      <c r="N177" s="27"/>
      <c r="O177" s="27"/>
      <c r="P177" s="27"/>
      <c r="Q177" s="27"/>
    </row>
    <row r="178" spans="3:17">
      <c r="C178" s="27"/>
      <c r="D178" s="27"/>
      <c r="E178" s="27"/>
      <c r="F178" s="27"/>
      <c r="G178" s="27"/>
      <c r="H178" s="27"/>
      <c r="I178" s="27"/>
      <c r="J178" s="27"/>
      <c r="K178" s="27"/>
      <c r="L178" s="27"/>
      <c r="M178" s="27"/>
      <c r="N178" s="27"/>
      <c r="O178" s="27"/>
      <c r="P178" s="27"/>
      <c r="Q178" s="27"/>
    </row>
    <row r="179" spans="3:17">
      <c r="C179" s="27"/>
      <c r="D179" s="27"/>
      <c r="E179" s="27"/>
      <c r="F179" s="27"/>
      <c r="G179" s="27"/>
      <c r="H179" s="27"/>
      <c r="I179" s="27"/>
      <c r="J179" s="27"/>
      <c r="K179" s="27"/>
      <c r="L179" s="27"/>
      <c r="M179" s="27"/>
      <c r="N179" s="27"/>
      <c r="O179" s="27"/>
      <c r="P179" s="27"/>
      <c r="Q179" s="27"/>
    </row>
    <row r="180" spans="3:17">
      <c r="C180" s="27"/>
      <c r="D180" s="27"/>
      <c r="E180" s="27"/>
      <c r="F180" s="27"/>
      <c r="G180" s="27"/>
      <c r="H180" s="27"/>
      <c r="I180" s="27"/>
      <c r="J180" s="27"/>
      <c r="K180" s="27"/>
      <c r="L180" s="27"/>
      <c r="M180" s="27"/>
      <c r="N180" s="27"/>
      <c r="O180" s="27"/>
      <c r="P180" s="27"/>
      <c r="Q180" s="27"/>
    </row>
    <row r="181" spans="3:17">
      <c r="C181" s="27"/>
      <c r="D181" s="27"/>
      <c r="E181" s="27"/>
      <c r="F181" s="27"/>
      <c r="G181" s="27"/>
      <c r="H181" s="27"/>
      <c r="I181" s="27"/>
      <c r="J181" s="27"/>
      <c r="K181" s="27"/>
      <c r="L181" s="27"/>
      <c r="M181" s="27"/>
      <c r="N181" s="27"/>
      <c r="O181" s="27"/>
      <c r="P181" s="27"/>
      <c r="Q181" s="27"/>
    </row>
    <row r="182" spans="3:17">
      <c r="C182" s="27"/>
      <c r="D182" s="27"/>
      <c r="E182" s="27"/>
      <c r="F182" s="27"/>
      <c r="G182" s="27"/>
      <c r="H182" s="27"/>
      <c r="I182" s="27"/>
      <c r="J182" s="27"/>
      <c r="K182" s="27"/>
      <c r="L182" s="27"/>
      <c r="M182" s="27"/>
      <c r="N182" s="27"/>
      <c r="O182" s="27"/>
      <c r="P182" s="27"/>
      <c r="Q182" s="27"/>
    </row>
    <row r="183" spans="3:17">
      <c r="C183" s="27"/>
      <c r="D183" s="27"/>
      <c r="E183" s="27"/>
      <c r="F183" s="27"/>
      <c r="G183" s="27"/>
      <c r="H183" s="27"/>
      <c r="I183" s="27"/>
      <c r="J183" s="27"/>
      <c r="K183" s="27"/>
      <c r="L183" s="27"/>
      <c r="M183" s="27"/>
      <c r="N183" s="27"/>
      <c r="O183" s="27"/>
      <c r="P183" s="27"/>
      <c r="Q183" s="27"/>
    </row>
    <row r="184" spans="3:17">
      <c r="C184" s="27"/>
      <c r="D184" s="27"/>
      <c r="E184" s="27"/>
      <c r="F184" s="27"/>
      <c r="G184" s="27"/>
      <c r="H184" s="27"/>
      <c r="I184" s="27"/>
      <c r="J184" s="27"/>
      <c r="K184" s="27"/>
      <c r="L184" s="27"/>
      <c r="M184" s="27"/>
      <c r="N184" s="27"/>
      <c r="O184" s="27"/>
      <c r="P184" s="27"/>
      <c r="Q184" s="27"/>
    </row>
    <row r="185" spans="3:17">
      <c r="C185" s="27"/>
      <c r="D185" s="27"/>
      <c r="E185" s="27"/>
      <c r="F185" s="27"/>
      <c r="G185" s="27"/>
      <c r="H185" s="27"/>
      <c r="I185" s="27"/>
      <c r="J185" s="27"/>
      <c r="K185" s="27"/>
      <c r="L185" s="27"/>
      <c r="M185" s="27"/>
      <c r="N185" s="27"/>
      <c r="O185" s="27"/>
      <c r="P185" s="27"/>
      <c r="Q185" s="27"/>
    </row>
    <row r="186" spans="3:17">
      <c r="C186" s="27"/>
      <c r="D186" s="27"/>
      <c r="E186" s="27"/>
      <c r="F186" s="27"/>
      <c r="G186" s="27"/>
      <c r="H186" s="27"/>
      <c r="I186" s="27"/>
      <c r="J186" s="27"/>
      <c r="K186" s="27"/>
      <c r="L186" s="27"/>
      <c r="M186" s="27"/>
      <c r="N186" s="27"/>
      <c r="O186" s="27"/>
      <c r="P186" s="27"/>
      <c r="Q186" s="27"/>
    </row>
    <row r="187" spans="3:17">
      <c r="C187" s="27"/>
      <c r="D187" s="27"/>
      <c r="E187" s="27"/>
      <c r="F187" s="27"/>
      <c r="G187" s="27"/>
      <c r="H187" s="27"/>
      <c r="I187" s="27"/>
      <c r="J187" s="27"/>
      <c r="K187" s="27"/>
      <c r="L187" s="27"/>
      <c r="M187" s="27"/>
      <c r="N187" s="27"/>
      <c r="O187" s="27"/>
      <c r="P187" s="27"/>
      <c r="Q187" s="27"/>
    </row>
    <row r="188" spans="3:17">
      <c r="C188" s="27"/>
      <c r="D188" s="27"/>
      <c r="E188" s="27"/>
      <c r="F188" s="27"/>
      <c r="G188" s="27"/>
      <c r="H188" s="27"/>
      <c r="I188" s="27"/>
      <c r="J188" s="27"/>
      <c r="K188" s="27"/>
      <c r="L188" s="27"/>
      <c r="M188" s="27"/>
      <c r="N188" s="27"/>
      <c r="O188" s="27"/>
      <c r="P188" s="27"/>
      <c r="Q188" s="27"/>
    </row>
    <row r="189" spans="3:17">
      <c r="C189" s="27"/>
      <c r="D189" s="27"/>
      <c r="E189" s="27"/>
      <c r="F189" s="27"/>
      <c r="G189" s="27"/>
      <c r="H189" s="27"/>
      <c r="I189" s="27"/>
      <c r="J189" s="27"/>
      <c r="K189" s="27"/>
      <c r="L189" s="27"/>
      <c r="M189" s="27"/>
      <c r="N189" s="27"/>
      <c r="O189" s="27"/>
      <c r="P189" s="27"/>
      <c r="Q189" s="27"/>
    </row>
    <row r="190" spans="3:17">
      <c r="C190" s="27"/>
      <c r="D190" s="27"/>
      <c r="E190" s="27"/>
      <c r="F190" s="27"/>
      <c r="G190" s="27"/>
      <c r="H190" s="27"/>
      <c r="I190" s="27"/>
      <c r="J190" s="27"/>
      <c r="K190" s="27"/>
      <c r="L190" s="27"/>
      <c r="M190" s="27"/>
      <c r="N190" s="27"/>
      <c r="O190" s="27"/>
      <c r="P190" s="27"/>
      <c r="Q190" s="27"/>
    </row>
    <row r="191" spans="3:17">
      <c r="C191" s="27"/>
      <c r="D191" s="27"/>
      <c r="E191" s="27"/>
      <c r="F191" s="27"/>
      <c r="G191" s="27"/>
      <c r="H191" s="27"/>
      <c r="I191" s="27"/>
      <c r="J191" s="27"/>
      <c r="K191" s="27"/>
      <c r="L191" s="27"/>
      <c r="M191" s="27"/>
      <c r="N191" s="27"/>
      <c r="O191" s="27"/>
      <c r="P191" s="27"/>
      <c r="Q191" s="27"/>
    </row>
    <row r="192" spans="3:17">
      <c r="C192" s="27"/>
      <c r="D192" s="27"/>
      <c r="E192" s="27"/>
      <c r="F192" s="27"/>
      <c r="G192" s="27"/>
      <c r="H192" s="27"/>
      <c r="I192" s="27"/>
      <c r="J192" s="27"/>
      <c r="K192" s="27"/>
      <c r="L192" s="27"/>
      <c r="M192" s="27"/>
      <c r="N192" s="27"/>
      <c r="O192" s="27"/>
      <c r="P192" s="27"/>
      <c r="Q192" s="27"/>
    </row>
    <row r="193" spans="3:17">
      <c r="C193" s="27"/>
      <c r="D193" s="27"/>
      <c r="E193" s="27"/>
      <c r="F193" s="27"/>
      <c r="G193" s="27"/>
      <c r="H193" s="27"/>
      <c r="I193" s="27"/>
      <c r="J193" s="27"/>
      <c r="K193" s="27"/>
      <c r="L193" s="27"/>
      <c r="M193" s="27"/>
      <c r="N193" s="27"/>
      <c r="O193" s="27"/>
      <c r="P193" s="27"/>
      <c r="Q193" s="27"/>
    </row>
    <row r="194" spans="3:17">
      <c r="C194" s="27"/>
      <c r="D194" s="27"/>
      <c r="E194" s="27"/>
      <c r="F194" s="27"/>
      <c r="G194" s="27"/>
      <c r="H194" s="27"/>
      <c r="I194" s="27"/>
      <c r="J194" s="27"/>
      <c r="K194" s="27"/>
      <c r="L194" s="27"/>
      <c r="M194" s="27"/>
      <c r="N194" s="27"/>
      <c r="O194" s="27"/>
      <c r="P194" s="27"/>
      <c r="Q194" s="27"/>
    </row>
    <row r="195" spans="3:17">
      <c r="C195" s="27"/>
      <c r="D195" s="27"/>
      <c r="E195" s="27"/>
      <c r="F195" s="27"/>
      <c r="G195" s="27"/>
      <c r="H195" s="27"/>
      <c r="I195" s="27"/>
      <c r="J195" s="27"/>
      <c r="K195" s="27"/>
      <c r="L195" s="27"/>
      <c r="M195" s="27"/>
      <c r="N195" s="27"/>
      <c r="O195" s="27"/>
      <c r="P195" s="27"/>
      <c r="Q195" s="27"/>
    </row>
    <row r="196" spans="3:17">
      <c r="C196" s="27"/>
      <c r="D196" s="27"/>
      <c r="E196" s="27"/>
      <c r="F196" s="27"/>
      <c r="G196" s="27"/>
      <c r="H196" s="27"/>
      <c r="I196" s="27"/>
      <c r="J196" s="27"/>
      <c r="K196" s="27"/>
      <c r="L196" s="27"/>
      <c r="M196" s="27"/>
      <c r="N196" s="27"/>
      <c r="O196" s="27"/>
      <c r="P196" s="27"/>
      <c r="Q196" s="27"/>
    </row>
    <row r="197" spans="3:17">
      <c r="C197" s="27"/>
      <c r="D197" s="27"/>
      <c r="E197" s="27"/>
      <c r="F197" s="27"/>
      <c r="G197" s="27"/>
      <c r="H197" s="27"/>
      <c r="I197" s="27"/>
      <c r="J197" s="27"/>
      <c r="K197" s="27"/>
      <c r="L197" s="27"/>
      <c r="M197" s="27"/>
      <c r="N197" s="27"/>
      <c r="O197" s="27"/>
      <c r="P197" s="27"/>
      <c r="Q197" s="27"/>
    </row>
    <row r="198" spans="3:17">
      <c r="C198" s="27"/>
      <c r="D198" s="27"/>
      <c r="E198" s="27"/>
      <c r="F198" s="27"/>
      <c r="G198" s="27"/>
      <c r="H198" s="27"/>
      <c r="I198" s="27"/>
      <c r="J198" s="27"/>
      <c r="K198" s="27"/>
      <c r="L198" s="27"/>
      <c r="M198" s="27"/>
      <c r="N198" s="27"/>
      <c r="O198" s="27"/>
      <c r="P198" s="27"/>
      <c r="Q198" s="27"/>
    </row>
    <row r="199" spans="3:17">
      <c r="C199" s="27"/>
      <c r="D199" s="27"/>
      <c r="E199" s="27"/>
      <c r="F199" s="27"/>
      <c r="G199" s="27"/>
      <c r="H199" s="27"/>
      <c r="I199" s="27"/>
      <c r="J199" s="27"/>
      <c r="K199" s="27"/>
      <c r="L199" s="27"/>
      <c r="M199" s="27"/>
      <c r="N199" s="27"/>
      <c r="O199" s="27"/>
      <c r="P199" s="27"/>
      <c r="Q199" s="27"/>
    </row>
    <row r="200" spans="3:17">
      <c r="C200" s="27"/>
      <c r="D200" s="27"/>
      <c r="E200" s="27"/>
      <c r="F200" s="27"/>
      <c r="G200" s="27"/>
      <c r="H200" s="27"/>
      <c r="I200" s="27"/>
      <c r="J200" s="27"/>
      <c r="K200" s="27"/>
      <c r="L200" s="27"/>
      <c r="M200" s="27"/>
      <c r="N200" s="27"/>
      <c r="O200" s="27"/>
      <c r="P200" s="27"/>
      <c r="Q200" s="27"/>
    </row>
    <row r="201" spans="3:17">
      <c r="C201" s="27"/>
      <c r="D201" s="27"/>
      <c r="E201" s="27"/>
      <c r="F201" s="27"/>
      <c r="G201" s="27"/>
      <c r="H201" s="27"/>
      <c r="I201" s="27"/>
      <c r="J201" s="27"/>
      <c r="K201" s="27"/>
      <c r="L201" s="27"/>
      <c r="M201" s="27"/>
      <c r="N201" s="27"/>
      <c r="O201" s="27"/>
      <c r="P201" s="27"/>
      <c r="Q201" s="27"/>
    </row>
    <row r="202" spans="3:17">
      <c r="C202" s="27"/>
      <c r="D202" s="27"/>
      <c r="E202" s="27"/>
      <c r="F202" s="27"/>
      <c r="G202" s="27"/>
      <c r="H202" s="27"/>
      <c r="I202" s="27"/>
      <c r="J202" s="27"/>
      <c r="K202" s="27"/>
      <c r="L202" s="27"/>
      <c r="M202" s="27"/>
      <c r="N202" s="27"/>
      <c r="O202" s="27"/>
      <c r="P202" s="27"/>
      <c r="Q202" s="27"/>
    </row>
    <row r="203" spans="3:17">
      <c r="C203" s="27"/>
      <c r="D203" s="27"/>
      <c r="E203" s="27"/>
      <c r="F203" s="27"/>
      <c r="G203" s="27"/>
      <c r="H203" s="27"/>
      <c r="I203" s="27"/>
      <c r="J203" s="27"/>
      <c r="K203" s="27"/>
      <c r="L203" s="27"/>
      <c r="M203" s="27"/>
      <c r="N203" s="27"/>
      <c r="O203" s="27"/>
      <c r="P203" s="27"/>
      <c r="Q203" s="27"/>
    </row>
    <row r="204" spans="3:17">
      <c r="C204" s="27"/>
      <c r="D204" s="27"/>
      <c r="E204" s="27"/>
      <c r="F204" s="27"/>
      <c r="G204" s="27"/>
      <c r="H204" s="27"/>
      <c r="I204" s="27"/>
      <c r="J204" s="27"/>
      <c r="K204" s="27"/>
      <c r="L204" s="27"/>
      <c r="M204" s="27"/>
      <c r="N204" s="27"/>
      <c r="O204" s="27"/>
      <c r="P204" s="27"/>
      <c r="Q204" s="27"/>
    </row>
    <row r="205" spans="3:17">
      <c r="C205" s="27"/>
      <c r="D205" s="27"/>
      <c r="E205" s="27"/>
      <c r="F205" s="27"/>
      <c r="G205" s="27"/>
      <c r="H205" s="27"/>
      <c r="I205" s="27"/>
      <c r="J205" s="27"/>
      <c r="K205" s="27"/>
      <c r="L205" s="27"/>
      <c r="M205" s="27"/>
      <c r="N205" s="27"/>
      <c r="O205" s="27"/>
      <c r="P205" s="27"/>
      <c r="Q205" s="27"/>
    </row>
    <row r="206" spans="3:17">
      <c r="C206" s="27"/>
      <c r="D206" s="27"/>
      <c r="E206" s="27"/>
      <c r="F206" s="27"/>
      <c r="G206" s="27"/>
      <c r="H206" s="27"/>
      <c r="I206" s="27"/>
      <c r="J206" s="27"/>
      <c r="K206" s="27"/>
      <c r="L206" s="27"/>
      <c r="M206" s="27"/>
      <c r="N206" s="27"/>
      <c r="O206" s="27"/>
      <c r="P206" s="27"/>
      <c r="Q206" s="27"/>
    </row>
    <row r="207" spans="3:17">
      <c r="C207" s="27"/>
      <c r="D207" s="27"/>
      <c r="E207" s="27"/>
      <c r="F207" s="27"/>
      <c r="G207" s="27"/>
      <c r="H207" s="27"/>
      <c r="I207" s="27"/>
      <c r="J207" s="27"/>
      <c r="K207" s="27"/>
      <c r="L207" s="27"/>
      <c r="M207" s="27"/>
      <c r="N207" s="27"/>
      <c r="O207" s="27"/>
      <c r="P207" s="27"/>
      <c r="Q207" s="27"/>
    </row>
    <row r="208" spans="3:17">
      <c r="C208" s="27"/>
      <c r="D208" s="27"/>
      <c r="E208" s="27"/>
      <c r="F208" s="27"/>
      <c r="G208" s="27"/>
      <c r="H208" s="27"/>
      <c r="I208" s="27"/>
      <c r="J208" s="27"/>
      <c r="K208" s="27"/>
      <c r="L208" s="27"/>
      <c r="M208" s="27"/>
      <c r="N208" s="27"/>
      <c r="O208" s="27"/>
      <c r="P208" s="27"/>
      <c r="Q208" s="27"/>
    </row>
    <row r="209" spans="3:17">
      <c r="C209" s="27"/>
      <c r="D209" s="27"/>
      <c r="E209" s="27"/>
      <c r="F209" s="27"/>
      <c r="G209" s="27"/>
      <c r="H209" s="27"/>
      <c r="I209" s="27"/>
      <c r="J209" s="27"/>
      <c r="K209" s="27"/>
      <c r="L209" s="27"/>
      <c r="M209" s="27"/>
      <c r="N209" s="27"/>
      <c r="O209" s="27"/>
      <c r="P209" s="27"/>
      <c r="Q209" s="27"/>
    </row>
    <row r="210" spans="3:17">
      <c r="C210" s="27"/>
      <c r="D210" s="27"/>
      <c r="E210" s="27"/>
      <c r="F210" s="27"/>
      <c r="G210" s="27"/>
      <c r="H210" s="27"/>
      <c r="I210" s="27"/>
      <c r="J210" s="27"/>
      <c r="K210" s="27"/>
      <c r="L210" s="27"/>
      <c r="M210" s="27"/>
      <c r="N210" s="27"/>
      <c r="O210" s="27"/>
      <c r="P210" s="27"/>
      <c r="Q210" s="27"/>
    </row>
    <row r="211" spans="3:17">
      <c r="C211" s="27"/>
      <c r="D211" s="27"/>
      <c r="E211" s="27"/>
      <c r="F211" s="27"/>
      <c r="G211" s="27"/>
      <c r="H211" s="27"/>
      <c r="I211" s="27"/>
      <c r="J211" s="27"/>
      <c r="K211" s="27"/>
      <c r="L211" s="27"/>
      <c r="M211" s="27"/>
      <c r="N211" s="27"/>
      <c r="O211" s="27"/>
      <c r="P211" s="27"/>
      <c r="Q211" s="27"/>
    </row>
    <row r="212" spans="3:17">
      <c r="C212" s="27"/>
      <c r="D212" s="27"/>
      <c r="E212" s="27"/>
      <c r="F212" s="27"/>
      <c r="G212" s="27"/>
      <c r="H212" s="27"/>
      <c r="I212" s="27"/>
      <c r="J212" s="27"/>
      <c r="K212" s="27"/>
      <c r="L212" s="27"/>
      <c r="M212" s="27"/>
      <c r="N212" s="27"/>
      <c r="O212" s="27"/>
      <c r="P212" s="27"/>
      <c r="Q212" s="27"/>
    </row>
    <row r="213" spans="3:17">
      <c r="C213" s="27"/>
      <c r="D213" s="27"/>
      <c r="E213" s="27"/>
      <c r="F213" s="27"/>
      <c r="G213" s="27"/>
      <c r="H213" s="27"/>
      <c r="I213" s="27"/>
      <c r="J213" s="27"/>
      <c r="K213" s="27"/>
      <c r="L213" s="27"/>
      <c r="M213" s="27"/>
      <c r="N213" s="27"/>
      <c r="O213" s="27"/>
      <c r="P213" s="27"/>
      <c r="Q213" s="27"/>
    </row>
    <row r="214" spans="3:17">
      <c r="C214" s="27"/>
      <c r="D214" s="27"/>
      <c r="E214" s="27"/>
      <c r="F214" s="27"/>
      <c r="G214" s="27"/>
      <c r="H214" s="27"/>
      <c r="I214" s="27"/>
      <c r="J214" s="27"/>
      <c r="K214" s="27"/>
      <c r="L214" s="27"/>
      <c r="M214" s="27"/>
      <c r="N214" s="27"/>
      <c r="O214" s="27"/>
      <c r="P214" s="27"/>
      <c r="Q214" s="27"/>
    </row>
    <row r="215" spans="3:17">
      <c r="C215" s="27"/>
      <c r="D215" s="27"/>
      <c r="E215" s="27"/>
      <c r="F215" s="27"/>
      <c r="G215" s="27"/>
      <c r="H215" s="27"/>
      <c r="I215" s="27"/>
      <c r="J215" s="27"/>
      <c r="K215" s="27"/>
      <c r="L215" s="27"/>
      <c r="M215" s="27"/>
      <c r="N215" s="27"/>
      <c r="O215" s="27"/>
      <c r="P215" s="27"/>
      <c r="Q215" s="27"/>
    </row>
    <row r="216" spans="3:17">
      <c r="C216" s="27"/>
      <c r="D216" s="27"/>
      <c r="E216" s="27"/>
      <c r="F216" s="27"/>
      <c r="G216" s="27"/>
      <c r="H216" s="27"/>
      <c r="I216" s="27"/>
      <c r="J216" s="27"/>
      <c r="K216" s="27"/>
      <c r="L216" s="27"/>
      <c r="M216" s="27"/>
      <c r="N216" s="27"/>
      <c r="O216" s="27"/>
      <c r="P216" s="27"/>
      <c r="Q216" s="27"/>
    </row>
    <row r="217" spans="3:17">
      <c r="C217" s="27"/>
      <c r="D217" s="27"/>
      <c r="E217" s="27"/>
      <c r="F217" s="27"/>
      <c r="G217" s="27"/>
      <c r="H217" s="27"/>
      <c r="I217" s="27"/>
      <c r="J217" s="27"/>
      <c r="K217" s="27"/>
      <c r="L217" s="27"/>
      <c r="M217" s="27"/>
      <c r="N217" s="27"/>
      <c r="O217" s="27"/>
      <c r="P217" s="27"/>
      <c r="Q217" s="27"/>
    </row>
    <row r="218" spans="3:17">
      <c r="C218" s="27"/>
      <c r="D218" s="27"/>
      <c r="E218" s="27"/>
      <c r="F218" s="27"/>
      <c r="G218" s="27"/>
      <c r="H218" s="27"/>
      <c r="I218" s="27"/>
      <c r="J218" s="27"/>
      <c r="K218" s="27"/>
      <c r="L218" s="27"/>
      <c r="M218" s="27"/>
      <c r="N218" s="27"/>
      <c r="O218" s="27"/>
      <c r="P218" s="27"/>
      <c r="Q218" s="27"/>
    </row>
    <row r="219" spans="3:17">
      <c r="C219" s="27"/>
      <c r="D219" s="27"/>
      <c r="E219" s="27"/>
      <c r="F219" s="27"/>
      <c r="G219" s="27"/>
      <c r="H219" s="27"/>
      <c r="I219" s="27"/>
      <c r="J219" s="27"/>
      <c r="K219" s="27"/>
      <c r="L219" s="27"/>
      <c r="M219" s="27"/>
      <c r="N219" s="27"/>
      <c r="O219" s="27"/>
      <c r="P219" s="27"/>
      <c r="Q219" s="27"/>
    </row>
    <row r="220" spans="3:17">
      <c r="C220" s="27"/>
      <c r="D220" s="27"/>
      <c r="E220" s="27"/>
      <c r="F220" s="27"/>
      <c r="G220" s="27"/>
      <c r="H220" s="27"/>
      <c r="I220" s="27"/>
      <c r="J220" s="27"/>
      <c r="K220" s="27"/>
      <c r="L220" s="27"/>
      <c r="M220" s="27"/>
      <c r="N220" s="27"/>
      <c r="O220" s="27"/>
      <c r="P220" s="27"/>
      <c r="Q220" s="27"/>
    </row>
    <row r="221" spans="3:17">
      <c r="C221" s="27"/>
      <c r="D221" s="27"/>
      <c r="E221" s="27"/>
      <c r="F221" s="27"/>
      <c r="G221" s="27"/>
      <c r="H221" s="27"/>
      <c r="I221" s="27"/>
      <c r="J221" s="27"/>
      <c r="K221" s="27"/>
      <c r="L221" s="27"/>
      <c r="M221" s="27"/>
      <c r="N221" s="27"/>
      <c r="O221" s="27"/>
      <c r="P221" s="27"/>
      <c r="Q221" s="27"/>
    </row>
    <row r="222" spans="3:17">
      <c r="C222" s="27"/>
      <c r="D222" s="27"/>
      <c r="E222" s="27"/>
      <c r="F222" s="27"/>
      <c r="G222" s="27"/>
      <c r="H222" s="27"/>
      <c r="I222" s="27"/>
      <c r="J222" s="27"/>
      <c r="K222" s="27"/>
      <c r="L222" s="27"/>
      <c r="M222" s="27"/>
      <c r="N222" s="27"/>
      <c r="O222" s="27"/>
      <c r="P222" s="27"/>
      <c r="Q222" s="27"/>
    </row>
    <row r="223" spans="3:17">
      <c r="C223" s="27"/>
      <c r="D223" s="27"/>
      <c r="E223" s="27"/>
      <c r="F223" s="27"/>
      <c r="G223" s="27"/>
      <c r="H223" s="27"/>
      <c r="I223" s="27"/>
      <c r="J223" s="27"/>
      <c r="K223" s="27"/>
      <c r="L223" s="27"/>
      <c r="M223" s="27"/>
      <c r="N223" s="27"/>
      <c r="O223" s="27"/>
      <c r="P223" s="27"/>
      <c r="Q223" s="27"/>
    </row>
    <row r="224" spans="3:17">
      <c r="C224" s="27"/>
      <c r="D224" s="27"/>
      <c r="E224" s="27"/>
      <c r="F224" s="27"/>
      <c r="G224" s="27"/>
      <c r="H224" s="27"/>
      <c r="I224" s="27"/>
      <c r="J224" s="27"/>
      <c r="K224" s="27"/>
      <c r="L224" s="27"/>
      <c r="M224" s="27"/>
      <c r="N224" s="27"/>
      <c r="O224" s="27"/>
      <c r="P224" s="27"/>
      <c r="Q224" s="27"/>
    </row>
    <row r="225" spans="3:17">
      <c r="C225" s="27"/>
      <c r="D225" s="27"/>
      <c r="E225" s="27"/>
      <c r="F225" s="27"/>
      <c r="G225" s="27"/>
      <c r="H225" s="27"/>
      <c r="I225" s="27"/>
      <c r="J225" s="27"/>
      <c r="K225" s="27"/>
      <c r="L225" s="27"/>
      <c r="M225" s="27"/>
      <c r="N225" s="27"/>
      <c r="O225" s="27"/>
      <c r="P225" s="27"/>
      <c r="Q225" s="27"/>
    </row>
    <row r="226" spans="3:17">
      <c r="C226" s="27"/>
      <c r="D226" s="27"/>
      <c r="E226" s="27"/>
      <c r="F226" s="27"/>
      <c r="G226" s="27"/>
      <c r="H226" s="27"/>
      <c r="I226" s="27"/>
      <c r="J226" s="27"/>
      <c r="K226" s="27"/>
      <c r="L226" s="27"/>
      <c r="M226" s="27"/>
      <c r="N226" s="27"/>
      <c r="O226" s="27"/>
      <c r="P226" s="27"/>
      <c r="Q226" s="27"/>
    </row>
    <row r="227" spans="3:17">
      <c r="C227" s="27"/>
      <c r="D227" s="27"/>
      <c r="E227" s="27"/>
      <c r="F227" s="27"/>
      <c r="G227" s="27"/>
      <c r="H227" s="27"/>
      <c r="I227" s="27"/>
      <c r="J227" s="27"/>
      <c r="K227" s="27"/>
      <c r="L227" s="27"/>
      <c r="M227" s="27"/>
      <c r="N227" s="27"/>
      <c r="O227" s="27"/>
      <c r="P227" s="27"/>
      <c r="Q227" s="27"/>
    </row>
    <row r="228" spans="3:17">
      <c r="C228" s="27"/>
      <c r="D228" s="27"/>
      <c r="E228" s="27"/>
      <c r="F228" s="27"/>
      <c r="G228" s="27"/>
      <c r="H228" s="27"/>
      <c r="I228" s="27"/>
      <c r="J228" s="27"/>
      <c r="K228" s="27"/>
      <c r="L228" s="27"/>
      <c r="M228" s="27"/>
      <c r="N228" s="27"/>
      <c r="O228" s="27"/>
      <c r="P228" s="27"/>
      <c r="Q228" s="27"/>
    </row>
    <row r="229" spans="3:17">
      <c r="C229" s="27"/>
      <c r="D229" s="27"/>
      <c r="E229" s="27"/>
      <c r="F229" s="27"/>
      <c r="G229" s="27"/>
      <c r="H229" s="27"/>
      <c r="I229" s="27"/>
      <c r="J229" s="27"/>
      <c r="K229" s="27"/>
      <c r="L229" s="27"/>
      <c r="M229" s="27"/>
      <c r="N229" s="27"/>
      <c r="O229" s="27"/>
      <c r="P229" s="27"/>
      <c r="Q229" s="27"/>
    </row>
    <row r="230" spans="3:17">
      <c r="C230" s="27"/>
      <c r="D230" s="27"/>
      <c r="E230" s="27"/>
      <c r="F230" s="27"/>
      <c r="G230" s="27"/>
      <c r="H230" s="27"/>
      <c r="I230" s="27"/>
      <c r="J230" s="27"/>
      <c r="K230" s="27"/>
      <c r="L230" s="27"/>
      <c r="M230" s="27"/>
      <c r="N230" s="27"/>
      <c r="O230" s="27"/>
      <c r="P230" s="27"/>
      <c r="Q230" s="27"/>
    </row>
    <row r="231" spans="3:17">
      <c r="C231" s="27"/>
      <c r="D231" s="27"/>
      <c r="E231" s="27"/>
      <c r="F231" s="27"/>
      <c r="G231" s="27"/>
      <c r="H231" s="27"/>
      <c r="I231" s="27"/>
      <c r="J231" s="27"/>
      <c r="K231" s="27"/>
      <c r="L231" s="27"/>
      <c r="M231" s="27"/>
      <c r="N231" s="27"/>
      <c r="O231" s="27"/>
      <c r="P231" s="27"/>
      <c r="Q231" s="27"/>
    </row>
    <row r="232" spans="3:17">
      <c r="C232" s="27"/>
      <c r="D232" s="27"/>
      <c r="E232" s="27"/>
      <c r="F232" s="27"/>
      <c r="G232" s="27"/>
      <c r="H232" s="27"/>
      <c r="I232" s="27"/>
      <c r="J232" s="27"/>
      <c r="K232" s="27"/>
      <c r="L232" s="27"/>
      <c r="M232" s="27"/>
      <c r="N232" s="27"/>
      <c r="O232" s="27"/>
      <c r="P232" s="27"/>
      <c r="Q232" s="27"/>
    </row>
    <row r="233" spans="3:17">
      <c r="C233" s="27"/>
      <c r="D233" s="27"/>
      <c r="E233" s="27"/>
      <c r="F233" s="27"/>
      <c r="G233" s="27"/>
      <c r="H233" s="27"/>
      <c r="I233" s="27"/>
      <c r="J233" s="27"/>
      <c r="K233" s="27"/>
      <c r="L233" s="27"/>
      <c r="M233" s="27"/>
      <c r="N233" s="27"/>
      <c r="O233" s="27"/>
      <c r="P233" s="27"/>
      <c r="Q233" s="27"/>
    </row>
    <row r="234" spans="3:17">
      <c r="C234" s="27"/>
      <c r="D234" s="27"/>
      <c r="E234" s="27"/>
      <c r="F234" s="27"/>
      <c r="G234" s="27"/>
      <c r="H234" s="27"/>
      <c r="I234" s="27"/>
      <c r="J234" s="27"/>
      <c r="K234" s="27"/>
      <c r="L234" s="27"/>
      <c r="M234" s="27"/>
      <c r="N234" s="27"/>
      <c r="O234" s="27"/>
      <c r="P234" s="27"/>
      <c r="Q234" s="27"/>
    </row>
    <row r="235" spans="3:17">
      <c r="C235" s="27"/>
      <c r="D235" s="27"/>
      <c r="E235" s="27"/>
      <c r="F235" s="27"/>
      <c r="G235" s="27"/>
      <c r="H235" s="27"/>
      <c r="I235" s="27"/>
      <c r="J235" s="27"/>
      <c r="K235" s="27"/>
      <c r="L235" s="27"/>
      <c r="M235" s="27"/>
      <c r="N235" s="27"/>
      <c r="O235" s="27"/>
      <c r="P235" s="27"/>
      <c r="Q235" s="27"/>
    </row>
    <row r="236" spans="3:17">
      <c r="C236" s="27"/>
      <c r="D236" s="27"/>
      <c r="E236" s="27"/>
      <c r="F236" s="27"/>
      <c r="G236" s="27"/>
      <c r="H236" s="27"/>
      <c r="I236" s="27"/>
      <c r="J236" s="27"/>
      <c r="K236" s="27"/>
      <c r="L236" s="27"/>
      <c r="M236" s="27"/>
      <c r="N236" s="27"/>
      <c r="O236" s="27"/>
      <c r="P236" s="27"/>
      <c r="Q236" s="27"/>
    </row>
    <row r="237" spans="3:17">
      <c r="C237" s="27"/>
      <c r="D237" s="27"/>
      <c r="E237" s="27"/>
      <c r="F237" s="27"/>
      <c r="G237" s="27"/>
      <c r="H237" s="27"/>
      <c r="I237" s="27"/>
      <c r="J237" s="27"/>
      <c r="K237" s="27"/>
      <c r="L237" s="27"/>
      <c r="M237" s="27"/>
      <c r="N237" s="27"/>
      <c r="O237" s="27"/>
      <c r="P237" s="27"/>
      <c r="Q237" s="27"/>
    </row>
    <row r="238" spans="3:17">
      <c r="C238" s="27"/>
      <c r="D238" s="27"/>
      <c r="E238" s="27"/>
      <c r="F238" s="27"/>
      <c r="G238" s="27"/>
      <c r="H238" s="27"/>
      <c r="I238" s="27"/>
      <c r="J238" s="27"/>
      <c r="K238" s="27"/>
      <c r="L238" s="27"/>
      <c r="M238" s="27"/>
      <c r="N238" s="27"/>
      <c r="O238" s="27"/>
      <c r="P238" s="27"/>
      <c r="Q238" s="27"/>
    </row>
    <row r="239" spans="3:17">
      <c r="C239" s="27"/>
      <c r="D239" s="27"/>
      <c r="E239" s="27"/>
      <c r="F239" s="27"/>
      <c r="G239" s="27"/>
      <c r="H239" s="27"/>
      <c r="I239" s="27"/>
      <c r="J239" s="27"/>
      <c r="K239" s="27"/>
      <c r="L239" s="27"/>
      <c r="M239" s="27"/>
      <c r="N239" s="27"/>
      <c r="O239" s="27"/>
      <c r="P239" s="27"/>
      <c r="Q239" s="27"/>
    </row>
    <row r="240" spans="3:17">
      <c r="C240" s="27"/>
      <c r="D240" s="27"/>
      <c r="E240" s="27"/>
      <c r="F240" s="27"/>
      <c r="G240" s="27"/>
      <c r="H240" s="27"/>
      <c r="I240" s="27"/>
      <c r="J240" s="27"/>
      <c r="K240" s="27"/>
      <c r="L240" s="27"/>
      <c r="M240" s="27"/>
      <c r="N240" s="27"/>
      <c r="O240" s="27"/>
      <c r="P240" s="27"/>
      <c r="Q240" s="27"/>
    </row>
    <row r="241" spans="3:17">
      <c r="C241" s="27"/>
      <c r="D241" s="27"/>
      <c r="E241" s="27"/>
      <c r="F241" s="27"/>
      <c r="G241" s="27"/>
      <c r="H241" s="27"/>
      <c r="I241" s="27"/>
      <c r="J241" s="27"/>
      <c r="K241" s="27"/>
      <c r="L241" s="27"/>
      <c r="M241" s="27"/>
      <c r="N241" s="27"/>
      <c r="O241" s="27"/>
      <c r="P241" s="27"/>
      <c r="Q241" s="27"/>
    </row>
    <row r="242" spans="3:17">
      <c r="C242" s="27"/>
      <c r="D242" s="27"/>
      <c r="E242" s="27"/>
      <c r="F242" s="27"/>
      <c r="G242" s="27"/>
      <c r="H242" s="27"/>
      <c r="I242" s="27"/>
      <c r="J242" s="27"/>
      <c r="K242" s="27"/>
      <c r="L242" s="27"/>
      <c r="M242" s="27"/>
      <c r="N242" s="27"/>
      <c r="O242" s="27"/>
      <c r="P242" s="27"/>
      <c r="Q242" s="27"/>
    </row>
    <row r="243" spans="3:17">
      <c r="C243" s="27"/>
      <c r="D243" s="27"/>
      <c r="E243" s="27"/>
      <c r="F243" s="27"/>
      <c r="G243" s="27"/>
      <c r="H243" s="27"/>
      <c r="I243" s="27"/>
      <c r="J243" s="27"/>
      <c r="K243" s="27"/>
      <c r="L243" s="27"/>
      <c r="M243" s="27"/>
      <c r="N243" s="27"/>
      <c r="O243" s="27"/>
      <c r="P243" s="27"/>
      <c r="Q243" s="27"/>
    </row>
    <row r="244" spans="3:17">
      <c r="C244" s="27"/>
      <c r="D244" s="27"/>
      <c r="E244" s="27"/>
      <c r="F244" s="27"/>
      <c r="G244" s="27"/>
      <c r="H244" s="27"/>
      <c r="I244" s="27"/>
      <c r="J244" s="27"/>
      <c r="K244" s="27"/>
      <c r="L244" s="27"/>
      <c r="M244" s="27"/>
      <c r="N244" s="27"/>
      <c r="O244" s="27"/>
      <c r="P244" s="27"/>
      <c r="Q244" s="27"/>
    </row>
    <row r="245" spans="3:17">
      <c r="C245" s="27"/>
      <c r="D245" s="27"/>
      <c r="E245" s="27"/>
      <c r="F245" s="27"/>
      <c r="G245" s="27"/>
      <c r="H245" s="27"/>
      <c r="I245" s="27"/>
      <c r="J245" s="27"/>
      <c r="K245" s="27"/>
      <c r="L245" s="27"/>
      <c r="M245" s="27"/>
      <c r="N245" s="27"/>
      <c r="O245" s="27"/>
      <c r="P245" s="27"/>
      <c r="Q245" s="27"/>
    </row>
    <row r="246" spans="3:17">
      <c r="C246" s="27"/>
      <c r="D246" s="27"/>
      <c r="E246" s="27"/>
      <c r="F246" s="27"/>
      <c r="G246" s="27"/>
      <c r="H246" s="27"/>
      <c r="I246" s="27"/>
      <c r="J246" s="27"/>
      <c r="K246" s="27"/>
      <c r="L246" s="27"/>
      <c r="M246" s="27"/>
      <c r="N246" s="27"/>
      <c r="O246" s="27"/>
      <c r="P246" s="27"/>
      <c r="Q246" s="27"/>
    </row>
    <row r="247" spans="3:17">
      <c r="C247" s="27"/>
      <c r="D247" s="27"/>
      <c r="E247" s="27"/>
      <c r="F247" s="27"/>
      <c r="G247" s="27"/>
      <c r="H247" s="27"/>
      <c r="I247" s="27"/>
      <c r="J247" s="27"/>
      <c r="K247" s="27"/>
      <c r="L247" s="27"/>
      <c r="M247" s="27"/>
      <c r="N247" s="27"/>
      <c r="O247" s="27"/>
      <c r="P247" s="27"/>
      <c r="Q247" s="27"/>
    </row>
    <row r="248" spans="3:17">
      <c r="C248" s="27"/>
      <c r="D248" s="27"/>
      <c r="E248" s="27"/>
      <c r="F248" s="27"/>
      <c r="G248" s="27"/>
      <c r="H248" s="27"/>
      <c r="I248" s="27"/>
      <c r="J248" s="27"/>
      <c r="K248" s="27"/>
      <c r="L248" s="27"/>
      <c r="M248" s="27"/>
      <c r="N248" s="27"/>
      <c r="O248" s="27"/>
      <c r="P248" s="27"/>
      <c r="Q248" s="27"/>
    </row>
    <row r="249" spans="3:17">
      <c r="C249" s="27"/>
      <c r="D249" s="27"/>
      <c r="E249" s="27"/>
      <c r="F249" s="27"/>
      <c r="G249" s="27"/>
      <c r="H249" s="27"/>
      <c r="I249" s="27"/>
      <c r="J249" s="27"/>
      <c r="K249" s="27"/>
      <c r="L249" s="27"/>
      <c r="M249" s="27"/>
      <c r="N249" s="27"/>
      <c r="O249" s="27"/>
      <c r="P249" s="27"/>
      <c r="Q249" s="27"/>
    </row>
    <row r="250" spans="3:17">
      <c r="C250" s="27"/>
      <c r="D250" s="27"/>
      <c r="E250" s="27"/>
      <c r="F250" s="27"/>
      <c r="G250" s="27"/>
      <c r="H250" s="27"/>
      <c r="I250" s="27"/>
      <c r="J250" s="27"/>
      <c r="K250" s="27"/>
      <c r="L250" s="27"/>
      <c r="M250" s="27"/>
      <c r="N250" s="27"/>
      <c r="O250" s="27"/>
      <c r="P250" s="27"/>
      <c r="Q250" s="27"/>
    </row>
    <row r="251" spans="3:17">
      <c r="C251" s="27"/>
      <c r="D251" s="27"/>
      <c r="E251" s="27"/>
      <c r="F251" s="27"/>
      <c r="G251" s="27"/>
      <c r="H251" s="27"/>
      <c r="I251" s="27"/>
      <c r="J251" s="27"/>
      <c r="K251" s="27"/>
      <c r="L251" s="27"/>
      <c r="M251" s="27"/>
      <c r="N251" s="27"/>
      <c r="O251" s="27"/>
      <c r="P251" s="27"/>
      <c r="Q251" s="27"/>
    </row>
    <row r="252" spans="3:17">
      <c r="C252" s="27"/>
      <c r="D252" s="27"/>
      <c r="E252" s="27"/>
      <c r="F252" s="27"/>
      <c r="G252" s="27"/>
      <c r="H252" s="27"/>
      <c r="I252" s="27"/>
      <c r="J252" s="27"/>
      <c r="K252" s="27"/>
      <c r="L252" s="27"/>
      <c r="M252" s="27"/>
      <c r="N252" s="27"/>
      <c r="O252" s="27"/>
      <c r="P252" s="27"/>
      <c r="Q252" s="27"/>
    </row>
    <row r="253" spans="3:17">
      <c r="C253" s="27"/>
      <c r="D253" s="27"/>
      <c r="E253" s="27"/>
      <c r="F253" s="27"/>
      <c r="G253" s="27"/>
      <c r="H253" s="27"/>
      <c r="I253" s="27"/>
      <c r="J253" s="27"/>
      <c r="K253" s="27"/>
      <c r="L253" s="27"/>
      <c r="M253" s="27"/>
      <c r="N253" s="27"/>
      <c r="O253" s="27"/>
      <c r="P253" s="27"/>
      <c r="Q253" s="27"/>
    </row>
    <row r="254" spans="3:17">
      <c r="C254" s="27"/>
      <c r="D254" s="27"/>
      <c r="E254" s="27"/>
      <c r="F254" s="27"/>
      <c r="G254" s="27"/>
      <c r="H254" s="27"/>
      <c r="I254" s="27"/>
      <c r="J254" s="27"/>
      <c r="K254" s="27"/>
      <c r="L254" s="27"/>
      <c r="M254" s="27"/>
      <c r="N254" s="27"/>
      <c r="O254" s="27"/>
      <c r="P254" s="27"/>
      <c r="Q254" s="27"/>
    </row>
    <row r="255" spans="3:17">
      <c r="C255" s="27"/>
      <c r="D255" s="27"/>
      <c r="E255" s="27"/>
      <c r="F255" s="27"/>
      <c r="G255" s="27"/>
      <c r="H255" s="27"/>
      <c r="I255" s="27"/>
      <c r="J255" s="27"/>
      <c r="K255" s="27"/>
      <c r="L255" s="27"/>
      <c r="M255" s="27"/>
      <c r="N255" s="27"/>
      <c r="O255" s="27"/>
      <c r="P255" s="27"/>
      <c r="Q255" s="27"/>
    </row>
    <row r="256" spans="3:17">
      <c r="C256" s="27"/>
      <c r="D256" s="27"/>
      <c r="E256" s="27"/>
      <c r="F256" s="27"/>
      <c r="G256" s="27"/>
      <c r="H256" s="27"/>
      <c r="I256" s="27"/>
      <c r="J256" s="27"/>
      <c r="K256" s="27"/>
      <c r="L256" s="27"/>
      <c r="M256" s="27"/>
      <c r="N256" s="27"/>
      <c r="O256" s="27"/>
      <c r="P256" s="27"/>
      <c r="Q256" s="27"/>
    </row>
    <row r="257" spans="3:17">
      <c r="C257" s="27"/>
      <c r="D257" s="27"/>
      <c r="E257" s="27"/>
      <c r="F257" s="27"/>
      <c r="G257" s="27"/>
      <c r="H257" s="27"/>
      <c r="I257" s="27"/>
      <c r="J257" s="27"/>
      <c r="K257" s="27"/>
      <c r="L257" s="27"/>
      <c r="M257" s="27"/>
      <c r="N257" s="27"/>
      <c r="O257" s="27"/>
      <c r="P257" s="27"/>
      <c r="Q257" s="27"/>
    </row>
    <row r="258" spans="3:17">
      <c r="C258" s="27"/>
      <c r="D258" s="27"/>
      <c r="E258" s="27"/>
      <c r="F258" s="27"/>
      <c r="G258" s="27"/>
      <c r="H258" s="27"/>
      <c r="I258" s="27"/>
      <c r="J258" s="27"/>
      <c r="K258" s="27"/>
      <c r="L258" s="27"/>
      <c r="M258" s="27"/>
      <c r="N258" s="27"/>
      <c r="O258" s="27"/>
      <c r="P258" s="27"/>
      <c r="Q258" s="27"/>
    </row>
    <row r="259" spans="3:17">
      <c r="C259" s="27"/>
      <c r="D259" s="27"/>
      <c r="E259" s="27"/>
      <c r="F259" s="27"/>
      <c r="G259" s="27"/>
      <c r="H259" s="27"/>
      <c r="I259" s="27"/>
      <c r="J259" s="27"/>
      <c r="K259" s="27"/>
      <c r="L259" s="27"/>
      <c r="M259" s="27"/>
      <c r="N259" s="27"/>
      <c r="O259" s="27"/>
      <c r="P259" s="27"/>
      <c r="Q259" s="27"/>
    </row>
    <row r="260" spans="3:17">
      <c r="C260" s="27"/>
      <c r="D260" s="27"/>
      <c r="E260" s="27"/>
      <c r="F260" s="27"/>
      <c r="G260" s="27"/>
      <c r="H260" s="27"/>
      <c r="I260" s="27"/>
      <c r="J260" s="27"/>
      <c r="K260" s="27"/>
      <c r="L260" s="27"/>
      <c r="M260" s="27"/>
      <c r="N260" s="27"/>
      <c r="O260" s="27"/>
      <c r="P260" s="27"/>
      <c r="Q260" s="27"/>
    </row>
    <row r="261" spans="3:17">
      <c r="C261" s="27"/>
      <c r="D261" s="27"/>
      <c r="E261" s="27"/>
      <c r="F261" s="27"/>
      <c r="G261" s="27"/>
      <c r="H261" s="27"/>
      <c r="I261" s="27"/>
      <c r="J261" s="27"/>
      <c r="K261" s="27"/>
      <c r="L261" s="27"/>
      <c r="M261" s="27"/>
      <c r="N261" s="27"/>
      <c r="O261" s="27"/>
      <c r="P261" s="27"/>
      <c r="Q261" s="27"/>
    </row>
    <row r="262" spans="3:17">
      <c r="C262" s="27"/>
      <c r="D262" s="27"/>
      <c r="E262" s="27"/>
      <c r="F262" s="27"/>
      <c r="G262" s="27"/>
      <c r="H262" s="27"/>
      <c r="I262" s="27"/>
      <c r="J262" s="27"/>
      <c r="K262" s="27"/>
      <c r="L262" s="27"/>
      <c r="M262" s="27"/>
      <c r="N262" s="27"/>
      <c r="O262" s="27"/>
      <c r="P262" s="27"/>
      <c r="Q262" s="27"/>
    </row>
    <row r="263" spans="3:17">
      <c r="C263" s="27"/>
      <c r="D263" s="27"/>
      <c r="E263" s="27"/>
      <c r="F263" s="27"/>
      <c r="G263" s="27"/>
      <c r="H263" s="27"/>
      <c r="I263" s="27"/>
      <c r="J263" s="27"/>
      <c r="K263" s="27"/>
      <c r="L263" s="27"/>
      <c r="M263" s="27"/>
      <c r="N263" s="27"/>
      <c r="O263" s="27"/>
      <c r="P263" s="27"/>
      <c r="Q263" s="27"/>
    </row>
    <row r="264" spans="3:17">
      <c r="C264" s="27"/>
      <c r="D264" s="27"/>
      <c r="E264" s="27"/>
      <c r="F264" s="27"/>
      <c r="G264" s="27"/>
      <c r="H264" s="27"/>
      <c r="I264" s="27"/>
      <c r="J264" s="27"/>
      <c r="K264" s="27"/>
      <c r="L264" s="27"/>
      <c r="M264" s="27"/>
      <c r="N264" s="27"/>
      <c r="O264" s="27"/>
      <c r="P264" s="27"/>
      <c r="Q264" s="27"/>
    </row>
    <row r="265" spans="3:17">
      <c r="C265" s="27"/>
      <c r="D265" s="27"/>
      <c r="E265" s="27"/>
      <c r="F265" s="27"/>
      <c r="G265" s="27"/>
      <c r="H265" s="27"/>
      <c r="I265" s="27"/>
      <c r="J265" s="27"/>
      <c r="K265" s="27"/>
      <c r="L265" s="27"/>
      <c r="M265" s="27"/>
      <c r="N265" s="27"/>
      <c r="O265" s="27"/>
      <c r="P265" s="27"/>
      <c r="Q265" s="27"/>
    </row>
    <row r="266" spans="3:17">
      <c r="C266" s="27"/>
      <c r="D266" s="27"/>
      <c r="E266" s="27"/>
      <c r="F266" s="27"/>
      <c r="G266" s="27"/>
      <c r="H266" s="27"/>
      <c r="I266" s="27"/>
      <c r="J266" s="27"/>
      <c r="K266" s="27"/>
      <c r="L266" s="27"/>
      <c r="M266" s="27"/>
      <c r="N266" s="27"/>
      <c r="O266" s="27"/>
      <c r="P266" s="27"/>
      <c r="Q266" s="27"/>
    </row>
    <row r="267" spans="3:17">
      <c r="C267" s="27"/>
      <c r="D267" s="27"/>
      <c r="E267" s="27"/>
      <c r="F267" s="27"/>
      <c r="G267" s="27"/>
      <c r="H267" s="27"/>
      <c r="I267" s="27"/>
      <c r="J267" s="27"/>
      <c r="K267" s="27"/>
      <c r="L267" s="27"/>
      <c r="M267" s="27"/>
      <c r="N267" s="27"/>
      <c r="O267" s="27"/>
      <c r="P267" s="27"/>
      <c r="Q267" s="27"/>
    </row>
    <row r="268" spans="3:17">
      <c r="C268" s="27"/>
      <c r="D268" s="27"/>
      <c r="E268" s="27"/>
      <c r="F268" s="27"/>
      <c r="G268" s="27"/>
      <c r="H268" s="27"/>
      <c r="I268" s="27"/>
      <c r="J268" s="27"/>
      <c r="K268" s="27"/>
      <c r="L268" s="27"/>
      <c r="M268" s="27"/>
      <c r="N268" s="27"/>
      <c r="O268" s="27"/>
      <c r="P268" s="27"/>
      <c r="Q268" s="27"/>
    </row>
    <row r="269" spans="3:17">
      <c r="C269" s="27"/>
      <c r="D269" s="27"/>
      <c r="E269" s="27"/>
      <c r="F269" s="27"/>
      <c r="G269" s="27"/>
      <c r="H269" s="27"/>
      <c r="I269" s="27"/>
      <c r="J269" s="27"/>
      <c r="K269" s="27"/>
      <c r="L269" s="27"/>
      <c r="M269" s="27"/>
      <c r="N269" s="27"/>
      <c r="O269" s="27"/>
      <c r="P269" s="27"/>
      <c r="Q269" s="27"/>
    </row>
    <row r="270" spans="3:17">
      <c r="C270" s="27"/>
      <c r="D270" s="27"/>
      <c r="E270" s="27"/>
      <c r="F270" s="27"/>
      <c r="G270" s="27"/>
      <c r="H270" s="27"/>
      <c r="I270" s="27"/>
      <c r="J270" s="27"/>
      <c r="K270" s="27"/>
      <c r="L270" s="27"/>
      <c r="M270" s="27"/>
      <c r="N270" s="27"/>
      <c r="O270" s="27"/>
      <c r="P270" s="27"/>
      <c r="Q270" s="27"/>
    </row>
    <row r="271" spans="3:17">
      <c r="C271" s="27"/>
      <c r="D271" s="27"/>
      <c r="E271" s="27"/>
      <c r="F271" s="27"/>
      <c r="G271" s="27"/>
      <c r="H271" s="27"/>
      <c r="I271" s="27"/>
      <c r="J271" s="27"/>
      <c r="K271" s="27"/>
      <c r="L271" s="27"/>
      <c r="M271" s="27"/>
      <c r="N271" s="27"/>
      <c r="O271" s="27"/>
      <c r="P271" s="27"/>
      <c r="Q271" s="27"/>
    </row>
    <row r="272" spans="3:17">
      <c r="C272" s="27"/>
      <c r="D272" s="27"/>
      <c r="E272" s="27"/>
      <c r="F272" s="27"/>
      <c r="G272" s="27"/>
      <c r="H272" s="27"/>
      <c r="I272" s="27"/>
      <c r="J272" s="27"/>
      <c r="K272" s="27"/>
      <c r="L272" s="27"/>
      <c r="M272" s="27"/>
      <c r="N272" s="27"/>
      <c r="O272" s="27"/>
      <c r="P272" s="27"/>
      <c r="Q272" s="27"/>
    </row>
    <row r="273" spans="3:17">
      <c r="C273" s="27"/>
      <c r="D273" s="27"/>
      <c r="E273" s="27"/>
      <c r="F273" s="27"/>
      <c r="G273" s="27"/>
      <c r="H273" s="27"/>
      <c r="I273" s="27"/>
      <c r="J273" s="27"/>
      <c r="K273" s="27"/>
      <c r="L273" s="27"/>
      <c r="M273" s="27"/>
      <c r="N273" s="27"/>
      <c r="O273" s="27"/>
      <c r="P273" s="27"/>
      <c r="Q273" s="27"/>
    </row>
    <row r="274" spans="3:17">
      <c r="C274" s="27"/>
      <c r="D274" s="27"/>
      <c r="E274" s="27"/>
      <c r="F274" s="27"/>
      <c r="G274" s="27"/>
      <c r="H274" s="27"/>
      <c r="I274" s="27"/>
      <c r="J274" s="27"/>
      <c r="K274" s="27"/>
      <c r="L274" s="27"/>
      <c r="M274" s="27"/>
      <c r="N274" s="27"/>
      <c r="O274" s="27"/>
      <c r="P274" s="27"/>
      <c r="Q274" s="27"/>
    </row>
    <row r="275" spans="3:17">
      <c r="C275" s="27"/>
      <c r="D275" s="27"/>
      <c r="E275" s="27"/>
      <c r="F275" s="27"/>
      <c r="G275" s="27"/>
      <c r="H275" s="27"/>
      <c r="I275" s="27"/>
      <c r="J275" s="27"/>
      <c r="K275" s="27"/>
      <c r="L275" s="27"/>
      <c r="M275" s="27"/>
      <c r="N275" s="27"/>
      <c r="O275" s="27"/>
      <c r="P275" s="27"/>
      <c r="Q275" s="27"/>
    </row>
    <row r="276" spans="3:17">
      <c r="C276" s="27"/>
      <c r="D276" s="27"/>
      <c r="E276" s="27"/>
      <c r="F276" s="27"/>
      <c r="G276" s="27"/>
      <c r="H276" s="27"/>
      <c r="I276" s="27"/>
      <c r="J276" s="27"/>
      <c r="K276" s="27"/>
      <c r="L276" s="27"/>
      <c r="M276" s="27"/>
      <c r="N276" s="27"/>
      <c r="O276" s="27"/>
      <c r="P276" s="27"/>
      <c r="Q276" s="27"/>
    </row>
    <row r="277" spans="3:17">
      <c r="C277" s="27"/>
      <c r="D277" s="27"/>
      <c r="E277" s="27"/>
      <c r="F277" s="27"/>
      <c r="G277" s="27"/>
      <c r="H277" s="27"/>
      <c r="I277" s="27"/>
      <c r="J277" s="27"/>
      <c r="K277" s="27"/>
      <c r="L277" s="27"/>
      <c r="M277" s="27"/>
      <c r="N277" s="27"/>
      <c r="O277" s="27"/>
      <c r="P277" s="27"/>
      <c r="Q277" s="27"/>
    </row>
    <row r="278" spans="3:17">
      <c r="C278" s="27"/>
      <c r="D278" s="27"/>
      <c r="E278" s="27"/>
      <c r="F278" s="27"/>
      <c r="G278" s="27"/>
      <c r="H278" s="27"/>
      <c r="I278" s="27"/>
      <c r="J278" s="27"/>
      <c r="K278" s="27"/>
      <c r="L278" s="27"/>
      <c r="M278" s="27"/>
      <c r="N278" s="27"/>
      <c r="O278" s="27"/>
      <c r="P278" s="27"/>
      <c r="Q278" s="27"/>
    </row>
    <row r="279" spans="3:17">
      <c r="C279" s="27"/>
      <c r="D279" s="27"/>
      <c r="E279" s="27"/>
      <c r="F279" s="27"/>
      <c r="G279" s="27"/>
      <c r="H279" s="27"/>
      <c r="I279" s="27"/>
      <c r="J279" s="27"/>
      <c r="K279" s="27"/>
      <c r="L279" s="27"/>
      <c r="M279" s="27"/>
      <c r="N279" s="27"/>
      <c r="O279" s="27"/>
      <c r="P279" s="27"/>
      <c r="Q279" s="27"/>
    </row>
    <row r="280" spans="3:17">
      <c r="C280" s="27"/>
      <c r="D280" s="27"/>
      <c r="E280" s="27"/>
      <c r="F280" s="27"/>
      <c r="G280" s="27"/>
      <c r="H280" s="27"/>
      <c r="I280" s="27"/>
      <c r="J280" s="27"/>
      <c r="K280" s="27"/>
      <c r="L280" s="27"/>
      <c r="M280" s="27"/>
      <c r="N280" s="27"/>
      <c r="O280" s="27"/>
      <c r="P280" s="27"/>
      <c r="Q280" s="27"/>
    </row>
    <row r="281" spans="3:17">
      <c r="C281" s="27"/>
      <c r="D281" s="27"/>
      <c r="E281" s="27"/>
      <c r="F281" s="27"/>
      <c r="G281" s="27"/>
      <c r="H281" s="27"/>
      <c r="I281" s="27"/>
      <c r="J281" s="27"/>
      <c r="K281" s="27"/>
      <c r="L281" s="27"/>
      <c r="M281" s="27"/>
      <c r="N281" s="27"/>
      <c r="O281" s="27"/>
      <c r="P281" s="27"/>
      <c r="Q281" s="27"/>
    </row>
    <row r="282" spans="3:17">
      <c r="C282" s="27"/>
      <c r="D282" s="27"/>
      <c r="E282" s="27"/>
      <c r="F282" s="27"/>
      <c r="G282" s="27"/>
      <c r="H282" s="27"/>
      <c r="I282" s="27"/>
      <c r="J282" s="27"/>
      <c r="K282" s="27"/>
      <c r="L282" s="27"/>
      <c r="M282" s="27"/>
      <c r="N282" s="27"/>
      <c r="O282" s="27"/>
      <c r="P282" s="27"/>
      <c r="Q282" s="27"/>
    </row>
    <row r="283" spans="3:17">
      <c r="C283" s="27"/>
      <c r="D283" s="27"/>
      <c r="E283" s="27"/>
      <c r="F283" s="27"/>
      <c r="G283" s="27"/>
      <c r="H283" s="27"/>
      <c r="I283" s="27"/>
      <c r="J283" s="27"/>
      <c r="K283" s="27"/>
      <c r="L283" s="27"/>
      <c r="M283" s="27"/>
      <c r="N283" s="27"/>
      <c r="O283" s="27"/>
      <c r="P283" s="27"/>
      <c r="Q283" s="27"/>
    </row>
    <row r="284" spans="3:17">
      <c r="C284" s="27"/>
      <c r="D284" s="27"/>
      <c r="E284" s="27"/>
      <c r="F284" s="27"/>
      <c r="G284" s="27"/>
      <c r="H284" s="27"/>
      <c r="I284" s="27"/>
      <c r="J284" s="27"/>
      <c r="K284" s="27"/>
      <c r="L284" s="27"/>
      <c r="M284" s="27"/>
      <c r="N284" s="27"/>
      <c r="O284" s="27"/>
      <c r="P284" s="27"/>
      <c r="Q284" s="27"/>
    </row>
    <row r="285" spans="3:17">
      <c r="C285" s="27"/>
      <c r="D285" s="27"/>
      <c r="E285" s="27"/>
      <c r="F285" s="27"/>
      <c r="G285" s="27"/>
      <c r="H285" s="27"/>
      <c r="I285" s="27"/>
      <c r="J285" s="27"/>
      <c r="K285" s="27"/>
      <c r="L285" s="27"/>
      <c r="M285" s="27"/>
      <c r="N285" s="27"/>
      <c r="O285" s="27"/>
      <c r="P285" s="27"/>
      <c r="Q285" s="27"/>
    </row>
    <row r="286" spans="3:17">
      <c r="C286" s="27"/>
      <c r="D286" s="27"/>
      <c r="E286" s="27"/>
      <c r="F286" s="27"/>
      <c r="G286" s="27"/>
      <c r="H286" s="27"/>
      <c r="I286" s="27"/>
      <c r="J286" s="27"/>
      <c r="K286" s="27"/>
      <c r="L286" s="27"/>
      <c r="M286" s="27"/>
      <c r="N286" s="27"/>
      <c r="O286" s="27"/>
      <c r="P286" s="27"/>
      <c r="Q286" s="27"/>
    </row>
    <row r="287" spans="3:17">
      <c r="C287" s="27"/>
      <c r="D287" s="27"/>
      <c r="E287" s="27"/>
      <c r="F287" s="27"/>
      <c r="G287" s="27"/>
      <c r="H287" s="27"/>
      <c r="I287" s="27"/>
      <c r="J287" s="27"/>
      <c r="K287" s="27"/>
      <c r="L287" s="27"/>
      <c r="M287" s="27"/>
      <c r="N287" s="27"/>
      <c r="O287" s="27"/>
      <c r="P287" s="27"/>
      <c r="Q287" s="27"/>
    </row>
    <row r="288" spans="3:17">
      <c r="C288" s="27"/>
      <c r="D288" s="27"/>
      <c r="E288" s="27"/>
      <c r="F288" s="27"/>
      <c r="G288" s="27"/>
      <c r="H288" s="27"/>
      <c r="I288" s="27"/>
      <c r="J288" s="27"/>
      <c r="K288" s="27"/>
      <c r="L288" s="27"/>
      <c r="M288" s="27"/>
      <c r="N288" s="27"/>
      <c r="O288" s="27"/>
      <c r="P288" s="27"/>
      <c r="Q288" s="27"/>
    </row>
    <row r="289" spans="3:17">
      <c r="C289" s="27"/>
      <c r="D289" s="27"/>
      <c r="E289" s="27"/>
      <c r="F289" s="27"/>
      <c r="G289" s="27"/>
      <c r="H289" s="27"/>
      <c r="I289" s="27"/>
      <c r="J289" s="27"/>
      <c r="K289" s="27"/>
      <c r="L289" s="27"/>
      <c r="M289" s="27"/>
      <c r="N289" s="27"/>
      <c r="O289" s="27"/>
      <c r="P289" s="27"/>
      <c r="Q289" s="27"/>
    </row>
    <row r="290" spans="3:17">
      <c r="C290" s="27"/>
      <c r="D290" s="27"/>
      <c r="E290" s="27"/>
      <c r="F290" s="27"/>
      <c r="G290" s="27"/>
      <c r="H290" s="27"/>
      <c r="I290" s="27"/>
      <c r="J290" s="27"/>
      <c r="K290" s="27"/>
      <c r="L290" s="27"/>
      <c r="M290" s="27"/>
      <c r="N290" s="27"/>
      <c r="O290" s="27"/>
      <c r="P290" s="27"/>
      <c r="Q290" s="27"/>
    </row>
    <row r="291" spans="3:17">
      <c r="C291" s="27"/>
      <c r="D291" s="27"/>
      <c r="E291" s="27"/>
      <c r="F291" s="27"/>
      <c r="G291" s="27"/>
      <c r="H291" s="27"/>
      <c r="I291" s="27"/>
      <c r="J291" s="27"/>
      <c r="K291" s="27"/>
      <c r="L291" s="27"/>
      <c r="M291" s="27"/>
      <c r="N291" s="27"/>
      <c r="O291" s="27"/>
      <c r="P291" s="27"/>
      <c r="Q291" s="27"/>
    </row>
    <row r="292" spans="3:17">
      <c r="C292" s="27"/>
      <c r="D292" s="27"/>
      <c r="E292" s="27"/>
      <c r="F292" s="27"/>
      <c r="G292" s="27"/>
      <c r="H292" s="27"/>
      <c r="I292" s="27"/>
      <c r="J292" s="27"/>
      <c r="K292" s="27"/>
      <c r="L292" s="27"/>
      <c r="M292" s="27"/>
      <c r="N292" s="27"/>
      <c r="O292" s="27"/>
      <c r="P292" s="27"/>
      <c r="Q292" s="27"/>
    </row>
    <row r="293" spans="3:17">
      <c r="H293" s="27"/>
      <c r="I293" s="27"/>
      <c r="J293" s="27"/>
      <c r="K293" s="27"/>
      <c r="L293" s="27"/>
      <c r="M293" s="27"/>
      <c r="N293" s="27"/>
      <c r="O293" s="27"/>
      <c r="P293" s="27"/>
      <c r="Q293" s="27"/>
    </row>
    <row r="294" spans="3:17">
      <c r="H294" s="27"/>
      <c r="I294" s="27"/>
      <c r="J294" s="27"/>
      <c r="K294" s="27"/>
      <c r="L294" s="27"/>
      <c r="M294" s="27"/>
      <c r="N294" s="27"/>
      <c r="O294" s="27"/>
      <c r="P294" s="27"/>
      <c r="Q294" s="27"/>
    </row>
    <row r="295" spans="3:17">
      <c r="H295" s="27"/>
      <c r="I295" s="27"/>
      <c r="J295" s="27"/>
      <c r="K295" s="27"/>
      <c r="L295" s="27"/>
      <c r="M295" s="27"/>
      <c r="N295" s="27"/>
      <c r="O295" s="27"/>
      <c r="P295" s="27"/>
      <c r="Q295" s="27"/>
    </row>
  </sheetData>
  <sheetProtection algorithmName="SHA-512" hashValue="UKtyHkI9UhsMDkXzTB7JVX5AwVFFXpdIqmajXXLQDYHffYIBRHPgYbe18d49GKGgthu9ha90v/8D4iUJb7wIug==" saltValue="ka/lupk5t/LfGo52zirXtg==" spinCount="100000" sheet="1" objects="1" scenarios="1"/>
  <mergeCells count="1">
    <mergeCell ref="H1:I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06849" r:id="rId3" name="Button 1">
              <controlPr defaultSize="0" print="0" autoFill="0" autoPict="0" macro="[0]!mUI1.Button15_Click" altText="v3 Run">
                <anchor moveWithCells="1" sizeWithCells="1">
                  <from>
                    <xdr:col>0</xdr:col>
                    <xdr:colOff>257175</xdr:colOff>
                    <xdr:row>3</xdr:row>
                    <xdr:rowOff>47625</xdr:rowOff>
                  </from>
                  <to>
                    <xdr:col>1</xdr:col>
                    <xdr:colOff>323850</xdr:colOff>
                    <xdr:row>4</xdr:row>
                    <xdr:rowOff>47625</xdr:rowOff>
                  </to>
                </anchor>
              </controlPr>
            </control>
          </mc:Choice>
        </mc:AlternateContent>
        <mc:AlternateContent xmlns:mc="http://schemas.openxmlformats.org/markup-compatibility/2006">
          <mc:Choice Requires="x14">
            <control shapeId="206850" r:id="rId4" name="Button 2">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206851" r:id="rId5" name="Button 3">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206852" r:id="rId6" name="Button 4">
              <controlPr defaultSize="0" print="0" autoFill="0" autoPict="0" macro="[0]!Button306_Click">
                <anchor moveWithCells="1" sizeWithCells="1">
                  <from>
                    <xdr:col>1</xdr:col>
                    <xdr:colOff>962025</xdr:colOff>
                    <xdr:row>0</xdr:row>
                    <xdr:rowOff>876300</xdr:rowOff>
                  </from>
                  <to>
                    <xdr:col>2</xdr:col>
                    <xdr:colOff>523875</xdr:colOff>
                    <xdr:row>0</xdr:row>
                    <xdr:rowOff>1095375</xdr:rowOff>
                  </to>
                </anchor>
              </controlPr>
            </control>
          </mc:Choice>
        </mc:AlternateContent>
        <mc:AlternateContent xmlns:mc="http://schemas.openxmlformats.org/markup-compatibility/2006">
          <mc:Choice Requires="x14">
            <control shapeId="206853" r:id="rId7" name="Button 5">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206854" r:id="rId8" name="Button 6">
              <controlPr defaultSize="0" print="0" autoFill="0" autoPict="0" macro="[0]!Button309_Click">
                <anchor moveWithCells="1" sizeWithCells="1">
                  <from>
                    <xdr:col>2</xdr:col>
                    <xdr:colOff>581025</xdr:colOff>
                    <xdr:row>0</xdr:row>
                    <xdr:rowOff>876300</xdr:rowOff>
                  </from>
                  <to>
                    <xdr:col>2</xdr:col>
                    <xdr:colOff>923925</xdr:colOff>
                    <xdr:row>0</xdr:row>
                    <xdr:rowOff>1095375</xdr:rowOff>
                  </to>
                </anchor>
              </controlPr>
            </control>
          </mc:Choice>
        </mc:AlternateContent>
        <mc:AlternateContent xmlns:mc="http://schemas.openxmlformats.org/markup-compatibility/2006">
          <mc:Choice Requires="x14">
            <control shapeId="206855" r:id="rId9" name="Button 7">
              <controlPr defaultSize="0" print="0" autoFill="0" autoPict="0" macro="[0]!Button310_Click">
                <anchor moveWithCells="1" sizeWithCells="1">
                  <from>
                    <xdr:col>2</xdr:col>
                    <xdr:colOff>971550</xdr:colOff>
                    <xdr:row>0</xdr:row>
                    <xdr:rowOff>876300</xdr:rowOff>
                  </from>
                  <to>
                    <xdr:col>3</xdr:col>
                    <xdr:colOff>180975</xdr:colOff>
                    <xdr:row>0</xdr:row>
                    <xdr:rowOff>1095375</xdr:rowOff>
                  </to>
                </anchor>
              </controlPr>
            </control>
          </mc:Choice>
        </mc:AlternateContent>
        <mc:AlternateContent xmlns:mc="http://schemas.openxmlformats.org/markup-compatibility/2006">
          <mc:Choice Requires="x14">
            <control shapeId="206856" r:id="rId10" name="Button 8">
              <controlPr defaultSize="0" print="0" autoFill="0" autoPict="0" macro="[0]!Button311_Click">
                <anchor moveWithCells="1" sizeWithCells="1">
                  <from>
                    <xdr:col>3</xdr:col>
                    <xdr:colOff>228600</xdr:colOff>
                    <xdr:row>0</xdr:row>
                    <xdr:rowOff>876300</xdr:rowOff>
                  </from>
                  <to>
                    <xdr:col>3</xdr:col>
                    <xdr:colOff>685800</xdr:colOff>
                    <xdr:row>0</xdr:row>
                    <xdr:rowOff>1095375</xdr:rowOff>
                  </to>
                </anchor>
              </controlPr>
            </control>
          </mc:Choice>
        </mc:AlternateContent>
        <mc:AlternateContent xmlns:mc="http://schemas.openxmlformats.org/markup-compatibility/2006">
          <mc:Choice Requires="x14">
            <control shapeId="206857" r:id="rId11" name="Button 9">
              <controlPr defaultSize="0" print="0" autoFill="0" autoPict="0" macro="[0]!Button312_Click">
                <anchor moveWithCells="1" sizeWithCells="1">
                  <from>
                    <xdr:col>3</xdr:col>
                    <xdr:colOff>714375</xdr:colOff>
                    <xdr:row>0</xdr:row>
                    <xdr:rowOff>876300</xdr:rowOff>
                  </from>
                  <to>
                    <xdr:col>4</xdr:col>
                    <xdr:colOff>247650</xdr:colOff>
                    <xdr:row>0</xdr:row>
                    <xdr:rowOff>1095375</xdr:rowOff>
                  </to>
                </anchor>
              </controlPr>
            </control>
          </mc:Choice>
        </mc:AlternateContent>
        <mc:AlternateContent xmlns:mc="http://schemas.openxmlformats.org/markup-compatibility/2006">
          <mc:Choice Requires="x14">
            <control shapeId="206858" r:id="rId12" name="Button 10">
              <controlPr defaultSize="0" print="0" autoFill="0" autoPict="0" macro="[0]!Button313_Click">
                <anchor moveWithCells="1" sizeWithCells="1">
                  <from>
                    <xdr:col>4</xdr:col>
                    <xdr:colOff>276225</xdr:colOff>
                    <xdr:row>0</xdr:row>
                    <xdr:rowOff>876300</xdr:rowOff>
                  </from>
                  <to>
                    <xdr:col>4</xdr:col>
                    <xdr:colOff>742950</xdr:colOff>
                    <xdr:row>0</xdr:row>
                    <xdr:rowOff>1095375</xdr:rowOff>
                  </to>
                </anchor>
              </controlPr>
            </control>
          </mc:Choice>
        </mc:AlternateContent>
        <mc:AlternateContent xmlns:mc="http://schemas.openxmlformats.org/markup-compatibility/2006">
          <mc:Choice Requires="x14">
            <control shapeId="206859" r:id="rId13" name="Button 11">
              <controlPr defaultSize="0" print="0" autoFill="0" autoPict="0" macro="[0]!Button314_Click">
                <anchor moveWithCells="1" sizeWithCells="1">
                  <from>
                    <xdr:col>4</xdr:col>
                    <xdr:colOff>771525</xdr:colOff>
                    <xdr:row>0</xdr:row>
                    <xdr:rowOff>876300</xdr:rowOff>
                  </from>
                  <to>
                    <xdr:col>4</xdr:col>
                    <xdr:colOff>1285875</xdr:colOff>
                    <xdr:row>0</xdr:row>
                    <xdr:rowOff>1095375</xdr:rowOff>
                  </to>
                </anchor>
              </controlPr>
            </control>
          </mc:Choice>
        </mc:AlternateContent>
        <mc:AlternateContent xmlns:mc="http://schemas.openxmlformats.org/markup-compatibility/2006">
          <mc:Choice Requires="x14">
            <control shapeId="206860" r:id="rId14" name="Button 12">
              <controlPr defaultSize="0" print="0" autoFill="0" autoPict="0" macro="[0]!Button315_Click">
                <anchor moveWithCells="1" sizeWithCells="1">
                  <from>
                    <xdr:col>4</xdr:col>
                    <xdr:colOff>1314450</xdr:colOff>
                    <xdr:row>0</xdr:row>
                    <xdr:rowOff>876300</xdr:rowOff>
                  </from>
                  <to>
                    <xdr:col>5</xdr:col>
                    <xdr:colOff>990600</xdr:colOff>
                    <xdr:row>0</xdr:row>
                    <xdr:rowOff>1095375</xdr:rowOff>
                  </to>
                </anchor>
              </controlPr>
            </control>
          </mc:Choice>
        </mc:AlternateContent>
        <mc:AlternateContent xmlns:mc="http://schemas.openxmlformats.org/markup-compatibility/2006">
          <mc:Choice Requires="x14">
            <control shapeId="206861" r:id="rId15" name="Button 13">
              <controlPr defaultSize="0" print="0" autoFill="0" autoPict="0" macro="[0]!Button316_Click">
                <anchor moveWithCells="1" sizeWithCells="1">
                  <from>
                    <xdr:col>5</xdr:col>
                    <xdr:colOff>1019175</xdr:colOff>
                    <xdr:row>0</xdr:row>
                    <xdr:rowOff>876300</xdr:rowOff>
                  </from>
                  <to>
                    <xdr:col>5</xdr:col>
                    <xdr:colOff>1628775</xdr:colOff>
                    <xdr:row>0</xdr:row>
                    <xdr:rowOff>1095375</xdr:rowOff>
                  </to>
                </anchor>
              </controlPr>
            </control>
          </mc:Choice>
        </mc:AlternateContent>
        <mc:AlternateContent xmlns:mc="http://schemas.openxmlformats.org/markup-compatibility/2006">
          <mc:Choice Requires="x14">
            <control shapeId="206862" r:id="rId16" name="Button 14">
              <controlPr defaultSize="0" print="0" autoFill="0" autoPict="0" macro="[0]!Button317_Click">
                <anchor moveWithCells="1" sizeWithCells="1">
                  <from>
                    <xdr:col>0</xdr:col>
                    <xdr:colOff>523875</xdr:colOff>
                    <xdr:row>0</xdr:row>
                    <xdr:rowOff>581025</xdr:rowOff>
                  </from>
                  <to>
                    <xdr:col>2</xdr:col>
                    <xdr:colOff>419100</xdr:colOff>
                    <xdr:row>0</xdr:row>
                    <xdr:rowOff>819150</xdr:rowOff>
                  </to>
                </anchor>
              </controlPr>
            </control>
          </mc:Choice>
        </mc:AlternateContent>
        <mc:AlternateContent xmlns:mc="http://schemas.openxmlformats.org/markup-compatibility/2006">
          <mc:Choice Requires="x14">
            <control shapeId="206863" r:id="rId17" name="Button 15">
              <controlPr defaultSize="0" print="0" autoFill="0" autoPict="0" macro="[0]!Button318_Click">
                <anchor moveWithCells="1" sizeWithCells="1">
                  <from>
                    <xdr:col>0</xdr:col>
                    <xdr:colOff>504825</xdr:colOff>
                    <xdr:row>0</xdr:row>
                    <xdr:rowOff>1133475</xdr:rowOff>
                  </from>
                  <to>
                    <xdr:col>2</xdr:col>
                    <xdr:colOff>400050</xdr:colOff>
                    <xdr:row>0</xdr:row>
                    <xdr:rowOff>1371600</xdr:rowOff>
                  </to>
                </anchor>
              </controlPr>
            </control>
          </mc:Choice>
        </mc:AlternateContent>
        <mc:AlternateContent xmlns:mc="http://schemas.openxmlformats.org/markup-compatibility/2006">
          <mc:Choice Requires="x14">
            <control shapeId="206868" r:id="rId18" name="Button 20">
              <controlPr defaultSize="0" print="0" autoFill="0" autoPict="0" macro="[0]!Button319_Click">
                <anchor moveWithCells="1" sizeWithCells="1">
                  <from>
                    <xdr:col>5</xdr:col>
                    <xdr:colOff>1657350</xdr:colOff>
                    <xdr:row>0</xdr:row>
                    <xdr:rowOff>866775</xdr:rowOff>
                  </from>
                  <to>
                    <xdr:col>6</xdr:col>
                    <xdr:colOff>876300</xdr:colOff>
                    <xdr:row>0</xdr:row>
                    <xdr:rowOff>1095375</xdr:rowOff>
                  </to>
                </anchor>
              </controlPr>
            </control>
          </mc:Choice>
        </mc:AlternateContent>
        <mc:AlternateContent xmlns:mc="http://schemas.openxmlformats.org/markup-compatibility/2006">
          <mc:Choice Requires="x14">
            <control shapeId="206869" r:id="rId19" name="Button 21">
              <controlPr defaultSize="0" print="0" autoFill="0" autoPict="0" macro="[0]!Button301_Click">
                <anchor moveWithCells="1" sizeWithCells="1">
                  <from>
                    <xdr:col>2</xdr:col>
                    <xdr:colOff>1390650</xdr:colOff>
                    <xdr:row>0</xdr:row>
                    <xdr:rowOff>85725</xdr:rowOff>
                  </from>
                  <to>
                    <xdr:col>3</xdr:col>
                    <xdr:colOff>323850</xdr:colOff>
                    <xdr:row>0</xdr:row>
                    <xdr:rowOff>485775</xdr:rowOff>
                  </to>
                </anchor>
              </controlPr>
            </control>
          </mc:Choice>
        </mc:AlternateContent>
        <mc:AlternateContent xmlns:mc="http://schemas.openxmlformats.org/markup-compatibility/2006">
          <mc:Choice Requires="x14">
            <control shapeId="206870" r:id="rId20" name="Button 22">
              <controlPr defaultSize="0" print="0" autoFill="0" autoPict="0" macro="[0]!Button302_Click">
                <anchor moveWithCells="1" sizeWithCells="1">
                  <from>
                    <xdr:col>3</xdr:col>
                    <xdr:colOff>371475</xdr:colOff>
                    <xdr:row>0</xdr:row>
                    <xdr:rowOff>85725</xdr:rowOff>
                  </from>
                  <to>
                    <xdr:col>4</xdr:col>
                    <xdr:colOff>238125</xdr:colOff>
                    <xdr:row>0</xdr:row>
                    <xdr:rowOff>485775</xdr:rowOff>
                  </to>
                </anchor>
              </controlPr>
            </control>
          </mc:Choice>
        </mc:AlternateContent>
        <mc:AlternateContent xmlns:mc="http://schemas.openxmlformats.org/markup-compatibility/2006">
          <mc:Choice Requires="x14">
            <control shapeId="206871" r:id="rId21" name="Button 23">
              <controlPr defaultSize="0" print="0" autoFill="0" autoPict="0" macro="[0]!Button303_Click" altText="Environment Assessment Home">
                <anchor moveWithCells="1" sizeWithCells="1">
                  <from>
                    <xdr:col>4</xdr:col>
                    <xdr:colOff>276225</xdr:colOff>
                    <xdr:row>0</xdr:row>
                    <xdr:rowOff>85725</xdr:rowOff>
                  </from>
                  <to>
                    <xdr:col>4</xdr:col>
                    <xdr:colOff>1409700</xdr:colOff>
                    <xdr:row>0</xdr:row>
                    <xdr:rowOff>485775</xdr:rowOff>
                  </to>
                </anchor>
              </controlPr>
            </control>
          </mc:Choice>
        </mc:AlternateContent>
        <mc:AlternateContent xmlns:mc="http://schemas.openxmlformats.org/markup-compatibility/2006">
          <mc:Choice Requires="x14">
            <control shapeId="206872" r:id="rId22" name="Button 24">
              <controlPr defaultSize="0" print="0" autoFill="0" autoPict="0" macro="[0]!Button304_Click">
                <anchor moveWithCells="1" sizeWithCells="1">
                  <from>
                    <xdr:col>5</xdr:col>
                    <xdr:colOff>9525</xdr:colOff>
                    <xdr:row>0</xdr:row>
                    <xdr:rowOff>85725</xdr:rowOff>
                  </from>
                  <to>
                    <xdr:col>5</xdr:col>
                    <xdr:colOff>933450</xdr:colOff>
                    <xdr:row>0</xdr:row>
                    <xdr:rowOff>485775</xdr:rowOff>
                  </to>
                </anchor>
              </controlPr>
            </control>
          </mc:Choice>
        </mc:AlternateContent>
        <mc:AlternateContent xmlns:mc="http://schemas.openxmlformats.org/markup-compatibility/2006">
          <mc:Choice Requires="x14">
            <control shapeId="206873" r:id="rId23" name="Button 25">
              <controlPr defaultSize="0" print="0" autoFill="0" autoPict="0" macro="[0]!RectangleRoundedCorners9_Click">
                <anchor moveWithCells="1" sizeWithCells="1">
                  <from>
                    <xdr:col>5</xdr:col>
                    <xdr:colOff>1028700</xdr:colOff>
                    <xdr:row>0</xdr:row>
                    <xdr:rowOff>85725</xdr:rowOff>
                  </from>
                  <to>
                    <xdr:col>6</xdr:col>
                    <xdr:colOff>228600</xdr:colOff>
                    <xdr:row>0</xdr:row>
                    <xdr:rowOff>504825</xdr:rowOff>
                  </to>
                </anchor>
              </controlPr>
            </control>
          </mc:Choice>
        </mc:AlternateContent>
      </controls>
    </mc:Choice>
  </mc:AlternateContent>
  <tableParts count="1">
    <tablePart r:id="rId24"/>
  </tableParts>
</worksheet>
</file>

<file path=xl/worksheets/sheet5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200-000000000000}">
  <sheetPr codeName="Sheet56">
    <tabColor rgb="FF0070C0"/>
  </sheetPr>
  <dimension ref="A1:BG261"/>
  <sheetViews>
    <sheetView showRowColHeaders="0" topLeftCell="C1" zoomScale="80" zoomScaleNormal="80" workbookViewId="0">
      <selection activeCell="C5" sqref="C5:S5"/>
    </sheetView>
  </sheetViews>
  <sheetFormatPr defaultColWidth="9.140625" defaultRowHeight="15"/>
  <cols>
    <col min="1" max="1" width="9.140625" style="27"/>
    <col min="2" max="2" width="14.85546875" style="27" customWidth="1"/>
    <col min="3" max="3" width="24" style="68" customWidth="1"/>
    <col min="4" max="4" width="14.28515625" style="68" customWidth="1"/>
    <col min="5" max="5" width="22.28515625" style="68" customWidth="1"/>
    <col min="6" max="6" width="25.85546875" style="68" customWidth="1"/>
    <col min="7" max="7" width="28" style="68" customWidth="1"/>
    <col min="8" max="8" width="21.140625" style="68" customWidth="1"/>
    <col min="9" max="9" width="22.140625" style="68" customWidth="1"/>
    <col min="10" max="10" width="17.85546875" style="68" customWidth="1"/>
    <col min="11" max="11" width="16.28515625" style="68" customWidth="1"/>
    <col min="12" max="12" width="15.42578125" style="68" customWidth="1"/>
    <col min="13" max="13" width="21.140625" style="68" customWidth="1"/>
    <col min="14" max="14" width="15.140625" style="68" customWidth="1"/>
    <col min="15" max="15" width="13.7109375" style="68" customWidth="1"/>
    <col min="16" max="16" width="47.85546875" style="68" customWidth="1"/>
    <col min="17" max="17" width="13.42578125" style="68" customWidth="1"/>
    <col min="18" max="18" width="25.5703125" style="27" customWidth="1"/>
    <col min="19" max="19" width="11.5703125" style="27" customWidth="1"/>
    <col min="20" max="20" width="8.140625" style="27" customWidth="1"/>
    <col min="21" max="57" width="9.140625" style="27"/>
    <col min="58" max="16384" width="9.140625" style="68"/>
  </cols>
  <sheetData>
    <row r="1" spans="1:59" s="27" customFormat="1" ht="120" customHeight="1">
      <c r="H1" s="387"/>
      <c r="I1" s="387"/>
    </row>
    <row r="2" spans="1:59" s="27" customFormat="1">
      <c r="A2" s="413" t="s">
        <v>861</v>
      </c>
      <c r="B2" s="101"/>
      <c r="C2" s="101"/>
      <c r="D2" s="102"/>
    </row>
    <row r="3" spans="1:59" s="27" customFormat="1">
      <c r="C3" s="51"/>
    </row>
    <row r="4" spans="1:59" ht="30" customHeight="1">
      <c r="C4" s="141" t="s">
        <v>192</v>
      </c>
      <c r="D4" s="141" t="s">
        <v>193</v>
      </c>
      <c r="E4" s="141" t="s">
        <v>37</v>
      </c>
      <c r="F4" s="141" t="s">
        <v>48</v>
      </c>
      <c r="G4" s="143" t="s">
        <v>194</v>
      </c>
      <c r="H4" s="143" t="s">
        <v>195</v>
      </c>
      <c r="I4" s="143" t="s">
        <v>196</v>
      </c>
      <c r="J4" s="143" t="s">
        <v>197</v>
      </c>
      <c r="K4" s="143" t="s">
        <v>198</v>
      </c>
      <c r="L4" s="143" t="s">
        <v>199</v>
      </c>
      <c r="M4" s="143" t="s">
        <v>200</v>
      </c>
      <c r="N4" s="143" t="s">
        <v>201</v>
      </c>
      <c r="O4" s="143" t="s">
        <v>202</v>
      </c>
      <c r="P4" s="143" t="s">
        <v>203</v>
      </c>
      <c r="Q4" s="143" t="s">
        <v>204</v>
      </c>
      <c r="R4" s="143" t="s">
        <v>205</v>
      </c>
      <c r="S4" s="143" t="s">
        <v>206</v>
      </c>
      <c r="BF4" s="27"/>
      <c r="BG4" s="27"/>
    </row>
    <row r="5" spans="1:59">
      <c r="A5" s="80">
        <v>1</v>
      </c>
      <c r="I5" s="150"/>
      <c r="J5" s="150"/>
      <c r="K5" s="150"/>
      <c r="L5" s="150"/>
      <c r="M5" s="150"/>
      <c r="N5" s="150"/>
      <c r="O5" s="150"/>
      <c r="P5" s="150"/>
      <c r="Q5" s="150"/>
      <c r="R5" s="150"/>
      <c r="S5" s="150"/>
      <c r="BF5" s="27"/>
      <c r="BG5" s="27"/>
    </row>
    <row r="6" spans="1:59">
      <c r="A6" s="80">
        <v>2</v>
      </c>
      <c r="C6" s="27"/>
      <c r="D6" s="27"/>
      <c r="E6" s="27"/>
      <c r="F6" s="27"/>
      <c r="G6" s="27"/>
      <c r="H6" s="27"/>
      <c r="I6" s="27"/>
      <c r="J6" s="27"/>
      <c r="K6" s="27"/>
      <c r="L6" s="27"/>
      <c r="M6" s="27"/>
      <c r="N6" s="27"/>
      <c r="O6" s="27"/>
      <c r="P6" s="27"/>
      <c r="Q6" s="27"/>
      <c r="BF6" s="27"/>
      <c r="BG6" s="27"/>
    </row>
    <row r="7" spans="1:59">
      <c r="A7" s="80">
        <v>3</v>
      </c>
      <c r="C7" s="27"/>
      <c r="D7" s="27"/>
      <c r="E7" s="27"/>
      <c r="F7" s="27"/>
      <c r="G7" s="27"/>
      <c r="H7" s="27"/>
      <c r="I7" s="27"/>
      <c r="J7" s="27"/>
      <c r="K7" s="27"/>
      <c r="L7" s="27"/>
      <c r="M7" s="27"/>
      <c r="N7" s="27"/>
      <c r="O7" s="27"/>
      <c r="P7" s="27"/>
      <c r="Q7" s="27"/>
      <c r="BF7" s="27"/>
      <c r="BG7" s="27"/>
    </row>
    <row r="8" spans="1:59">
      <c r="A8" s="80">
        <v>4</v>
      </c>
      <c r="C8" s="27"/>
      <c r="D8" s="27"/>
      <c r="E8" s="27"/>
      <c r="F8" s="27"/>
      <c r="G8" s="27"/>
      <c r="H8" s="27"/>
      <c r="I8" s="27"/>
      <c r="J8" s="27"/>
      <c r="K8" s="27"/>
      <c r="L8" s="27"/>
      <c r="M8" s="27"/>
      <c r="N8" s="27"/>
      <c r="O8" s="27"/>
      <c r="P8" s="27"/>
      <c r="Q8" s="27"/>
    </row>
    <row r="9" spans="1:59">
      <c r="A9" s="80">
        <v>5</v>
      </c>
      <c r="C9" s="27"/>
      <c r="D9" s="27"/>
      <c r="E9" s="27"/>
      <c r="F9" s="27"/>
      <c r="G9" s="27"/>
      <c r="H9" s="27"/>
      <c r="I9" s="27"/>
      <c r="J9" s="27"/>
      <c r="K9" s="27"/>
      <c r="L9" s="27"/>
      <c r="M9" s="27"/>
      <c r="N9" s="27"/>
      <c r="O9" s="27"/>
      <c r="P9" s="27"/>
      <c r="Q9" s="27"/>
    </row>
    <row r="10" spans="1:59">
      <c r="A10" s="80">
        <v>6</v>
      </c>
      <c r="C10" s="27"/>
      <c r="D10" s="27"/>
      <c r="E10" s="27"/>
      <c r="F10" s="27"/>
      <c r="G10" s="27"/>
      <c r="H10" s="27"/>
      <c r="I10" s="27"/>
      <c r="J10" s="27"/>
      <c r="K10" s="27"/>
      <c r="L10" s="27"/>
      <c r="M10" s="27"/>
      <c r="N10" s="27"/>
      <c r="O10" s="27"/>
      <c r="P10" s="27"/>
      <c r="Q10" s="27"/>
    </row>
    <row r="11" spans="1:59">
      <c r="A11" s="80">
        <v>7</v>
      </c>
      <c r="C11" s="27"/>
      <c r="D11" s="27"/>
      <c r="E11" s="27"/>
      <c r="F11" s="27"/>
      <c r="G11" s="27"/>
      <c r="H11" s="27"/>
      <c r="I11" s="27"/>
      <c r="J11" s="27"/>
      <c r="K11" s="27"/>
      <c r="L11" s="27"/>
      <c r="M11" s="27"/>
      <c r="N11" s="27"/>
      <c r="O11" s="27"/>
      <c r="P11" s="27"/>
      <c r="Q11" s="27"/>
    </row>
    <row r="12" spans="1:59">
      <c r="A12" s="80">
        <v>8</v>
      </c>
      <c r="C12" s="27"/>
      <c r="D12" s="27"/>
      <c r="E12" s="27"/>
      <c r="F12" s="27"/>
      <c r="G12" s="27"/>
      <c r="H12" s="27"/>
      <c r="I12" s="27"/>
      <c r="J12" s="27"/>
      <c r="K12" s="27"/>
      <c r="L12" s="27"/>
      <c r="M12" s="27"/>
      <c r="N12" s="27"/>
      <c r="O12" s="27"/>
      <c r="P12" s="27"/>
      <c r="Q12" s="27"/>
    </row>
    <row r="13" spans="1:59">
      <c r="A13" s="80">
        <v>9</v>
      </c>
      <c r="C13" s="27"/>
      <c r="D13" s="27"/>
      <c r="E13" s="27"/>
      <c r="F13" s="27"/>
      <c r="G13" s="27"/>
      <c r="H13" s="27"/>
      <c r="I13" s="27"/>
      <c r="J13" s="27"/>
      <c r="K13" s="27"/>
      <c r="L13" s="27"/>
      <c r="M13" s="27"/>
      <c r="N13" s="27"/>
      <c r="O13" s="27"/>
      <c r="P13" s="27"/>
      <c r="Q13" s="27"/>
    </row>
    <row r="14" spans="1:59">
      <c r="A14" s="80">
        <v>10</v>
      </c>
      <c r="C14" s="27"/>
      <c r="D14" s="27"/>
      <c r="E14" s="27"/>
      <c r="F14" s="27"/>
      <c r="G14" s="27"/>
      <c r="H14" s="27"/>
      <c r="I14" s="27"/>
      <c r="J14" s="27"/>
      <c r="K14" s="27"/>
      <c r="L14" s="27"/>
      <c r="M14" s="27"/>
      <c r="N14" s="27"/>
      <c r="O14" s="27"/>
      <c r="P14" s="27"/>
      <c r="Q14" s="27"/>
    </row>
    <row r="15" spans="1:59">
      <c r="A15" s="80">
        <v>11</v>
      </c>
      <c r="C15" s="27"/>
      <c r="D15" s="27"/>
      <c r="E15" s="27"/>
      <c r="F15" s="27"/>
      <c r="G15" s="27"/>
      <c r="H15" s="27"/>
      <c r="I15" s="27"/>
      <c r="J15" s="27"/>
      <c r="K15" s="27"/>
      <c r="L15" s="27"/>
      <c r="M15" s="27"/>
      <c r="N15" s="27"/>
      <c r="O15" s="27"/>
      <c r="P15" s="27"/>
      <c r="Q15" s="27"/>
    </row>
    <row r="16" spans="1:59">
      <c r="A16" s="80">
        <v>12</v>
      </c>
      <c r="C16" s="27"/>
      <c r="D16" s="27"/>
      <c r="E16" s="27"/>
      <c r="F16" s="27"/>
      <c r="G16" s="27"/>
      <c r="H16" s="27"/>
      <c r="I16" s="27"/>
      <c r="J16" s="27"/>
      <c r="K16" s="27"/>
      <c r="L16" s="27"/>
      <c r="M16" s="27"/>
      <c r="N16" s="27"/>
      <c r="O16" s="27"/>
      <c r="P16" s="27"/>
      <c r="Q16" s="27"/>
    </row>
    <row r="17" spans="1:17">
      <c r="A17" s="80">
        <v>13</v>
      </c>
      <c r="C17" s="27"/>
      <c r="D17" s="27"/>
      <c r="E17" s="27"/>
      <c r="F17" s="27"/>
      <c r="G17" s="27"/>
      <c r="H17" s="27"/>
      <c r="I17" s="27"/>
      <c r="J17" s="27"/>
      <c r="K17" s="27"/>
      <c r="L17" s="27"/>
      <c r="M17" s="27"/>
      <c r="N17" s="27"/>
      <c r="O17" s="27"/>
      <c r="P17" s="27"/>
      <c r="Q17" s="27"/>
    </row>
    <row r="18" spans="1:17">
      <c r="A18" s="80">
        <v>14</v>
      </c>
      <c r="C18" s="27"/>
      <c r="D18" s="27"/>
      <c r="E18" s="27"/>
      <c r="F18" s="27"/>
      <c r="G18" s="27"/>
      <c r="H18" s="27"/>
      <c r="I18" s="27"/>
      <c r="J18" s="27"/>
      <c r="K18" s="27"/>
      <c r="L18" s="27"/>
      <c r="M18" s="27"/>
      <c r="N18" s="27"/>
      <c r="O18" s="27"/>
      <c r="P18" s="27"/>
      <c r="Q18" s="27"/>
    </row>
    <row r="19" spans="1:17">
      <c r="A19" s="80">
        <v>15</v>
      </c>
      <c r="C19" s="27"/>
      <c r="D19" s="27"/>
      <c r="E19" s="27"/>
      <c r="F19" s="27"/>
      <c r="G19" s="27"/>
      <c r="H19" s="27"/>
      <c r="I19" s="27"/>
      <c r="J19" s="27"/>
      <c r="K19" s="27"/>
      <c r="L19" s="27"/>
      <c r="M19" s="27"/>
      <c r="N19" s="27"/>
      <c r="O19" s="27"/>
      <c r="P19" s="27"/>
      <c r="Q19" s="27"/>
    </row>
    <row r="20" spans="1:17">
      <c r="A20" s="80">
        <v>16</v>
      </c>
      <c r="C20" s="27"/>
      <c r="D20" s="27"/>
      <c r="E20" s="27"/>
      <c r="F20" s="27"/>
      <c r="G20" s="27"/>
      <c r="H20" s="27"/>
      <c r="I20" s="27"/>
      <c r="J20" s="27"/>
      <c r="K20" s="27"/>
      <c r="L20" s="27"/>
      <c r="M20" s="27"/>
      <c r="N20" s="27"/>
      <c r="O20" s="27"/>
      <c r="P20" s="27"/>
      <c r="Q20" s="27"/>
    </row>
    <row r="21" spans="1:17">
      <c r="A21" s="80">
        <v>17</v>
      </c>
      <c r="C21" s="27"/>
      <c r="D21" s="27"/>
      <c r="E21" s="27"/>
      <c r="F21" s="27"/>
      <c r="G21" s="27"/>
      <c r="H21" s="27"/>
      <c r="I21" s="27"/>
      <c r="J21" s="27"/>
      <c r="K21" s="27"/>
      <c r="L21" s="27"/>
      <c r="M21" s="27"/>
      <c r="N21" s="27"/>
      <c r="O21" s="27"/>
      <c r="P21" s="27"/>
      <c r="Q21" s="27"/>
    </row>
    <row r="22" spans="1:17">
      <c r="A22" s="80">
        <v>18</v>
      </c>
      <c r="C22" s="27"/>
      <c r="D22" s="27"/>
      <c r="E22" s="27"/>
      <c r="F22" s="27"/>
      <c r="G22" s="27"/>
      <c r="H22" s="27"/>
      <c r="I22" s="27"/>
      <c r="J22" s="27"/>
      <c r="K22" s="27"/>
      <c r="L22" s="27"/>
      <c r="M22" s="27"/>
      <c r="N22" s="27"/>
      <c r="O22" s="27"/>
      <c r="P22" s="27"/>
      <c r="Q22" s="27"/>
    </row>
    <row r="23" spans="1:17">
      <c r="A23" s="80">
        <v>19</v>
      </c>
      <c r="C23" s="27"/>
      <c r="D23" s="27"/>
      <c r="E23" s="27"/>
      <c r="F23" s="27"/>
      <c r="G23" s="27"/>
      <c r="H23" s="27"/>
      <c r="I23" s="27"/>
      <c r="J23" s="27"/>
      <c r="K23" s="27"/>
      <c r="L23" s="27"/>
      <c r="M23" s="27"/>
      <c r="N23" s="27"/>
      <c r="O23" s="27"/>
      <c r="P23" s="27"/>
      <c r="Q23" s="27"/>
    </row>
    <row r="24" spans="1:17">
      <c r="A24" s="80">
        <v>20</v>
      </c>
      <c r="C24" s="27"/>
      <c r="D24" s="27"/>
      <c r="E24" s="27"/>
      <c r="F24" s="27"/>
      <c r="G24" s="27"/>
      <c r="H24" s="27"/>
      <c r="I24" s="27"/>
      <c r="J24" s="27"/>
      <c r="K24" s="27"/>
      <c r="L24" s="27"/>
      <c r="M24" s="27"/>
      <c r="N24" s="27"/>
      <c r="O24" s="27"/>
      <c r="P24" s="27"/>
      <c r="Q24" s="27"/>
    </row>
    <row r="25" spans="1:17">
      <c r="A25" s="80">
        <v>21</v>
      </c>
      <c r="C25" s="27"/>
      <c r="D25" s="27"/>
      <c r="E25" s="27"/>
      <c r="F25" s="27"/>
      <c r="G25" s="27"/>
      <c r="H25" s="27"/>
      <c r="I25" s="27"/>
      <c r="J25" s="27"/>
      <c r="K25" s="27"/>
      <c r="L25" s="27"/>
      <c r="M25" s="27"/>
      <c r="N25" s="27"/>
      <c r="O25" s="27"/>
      <c r="P25" s="27"/>
      <c r="Q25" s="27"/>
    </row>
    <row r="26" spans="1:17">
      <c r="A26" s="80">
        <v>22</v>
      </c>
      <c r="C26" s="27"/>
      <c r="D26" s="27"/>
      <c r="E26" s="27"/>
      <c r="F26" s="27"/>
      <c r="G26" s="27"/>
      <c r="H26" s="27"/>
      <c r="I26" s="27"/>
      <c r="J26" s="27"/>
      <c r="K26" s="27"/>
      <c r="L26" s="27"/>
      <c r="M26" s="27"/>
      <c r="N26" s="27"/>
      <c r="O26" s="27"/>
      <c r="P26" s="27"/>
      <c r="Q26" s="27"/>
    </row>
    <row r="27" spans="1:17">
      <c r="A27" s="80">
        <v>23</v>
      </c>
      <c r="C27" s="27"/>
      <c r="D27" s="27"/>
      <c r="E27" s="27"/>
      <c r="F27" s="27"/>
      <c r="G27" s="27"/>
      <c r="H27" s="27"/>
      <c r="I27" s="27"/>
      <c r="J27" s="27"/>
      <c r="K27" s="27"/>
      <c r="L27" s="27"/>
      <c r="M27" s="27"/>
      <c r="N27" s="27"/>
      <c r="O27" s="27"/>
      <c r="P27" s="27"/>
      <c r="Q27" s="27"/>
    </row>
    <row r="28" spans="1:17">
      <c r="A28" s="80">
        <v>24</v>
      </c>
      <c r="C28" s="27"/>
      <c r="D28" s="27"/>
      <c r="E28" s="27"/>
      <c r="F28" s="27"/>
      <c r="G28" s="27"/>
      <c r="H28" s="27"/>
      <c r="I28" s="27"/>
      <c r="J28" s="27"/>
      <c r="K28" s="27"/>
      <c r="L28" s="27"/>
      <c r="M28" s="27"/>
      <c r="N28" s="27"/>
      <c r="O28" s="27"/>
      <c r="P28" s="27"/>
      <c r="Q28" s="27"/>
    </row>
    <row r="29" spans="1:17">
      <c r="A29" s="80">
        <v>25</v>
      </c>
      <c r="C29" s="27"/>
      <c r="D29" s="27"/>
      <c r="E29" s="27"/>
      <c r="F29" s="27"/>
      <c r="G29" s="27"/>
      <c r="H29" s="27"/>
      <c r="I29" s="27"/>
      <c r="J29" s="27"/>
      <c r="K29" s="27"/>
      <c r="L29" s="27"/>
      <c r="M29" s="27"/>
      <c r="N29" s="27"/>
      <c r="O29" s="27"/>
      <c r="P29" s="27"/>
      <c r="Q29" s="27"/>
    </row>
    <row r="30" spans="1:17">
      <c r="A30" s="80">
        <v>26</v>
      </c>
      <c r="C30" s="27"/>
      <c r="D30" s="27"/>
      <c r="E30" s="27"/>
      <c r="F30" s="27"/>
      <c r="G30" s="27"/>
      <c r="H30" s="27"/>
      <c r="I30" s="27"/>
      <c r="J30" s="27"/>
      <c r="K30" s="27"/>
      <c r="L30" s="27"/>
      <c r="M30" s="27"/>
      <c r="N30" s="27"/>
      <c r="O30" s="27"/>
      <c r="P30" s="27"/>
      <c r="Q30" s="27"/>
    </row>
    <row r="31" spans="1:17">
      <c r="A31" s="80">
        <v>27</v>
      </c>
      <c r="C31" s="27"/>
      <c r="D31" s="27"/>
      <c r="E31" s="27"/>
      <c r="F31" s="27"/>
      <c r="G31" s="27"/>
      <c r="H31" s="27"/>
      <c r="I31" s="27"/>
      <c r="J31" s="27"/>
      <c r="K31" s="27"/>
      <c r="L31" s="27"/>
      <c r="M31" s="27"/>
      <c r="N31" s="27"/>
      <c r="O31" s="27"/>
      <c r="P31" s="27"/>
      <c r="Q31" s="27"/>
    </row>
    <row r="32" spans="1:17">
      <c r="A32" s="80">
        <v>28</v>
      </c>
      <c r="C32" s="27"/>
      <c r="D32" s="27"/>
      <c r="E32" s="27"/>
      <c r="F32" s="27"/>
      <c r="G32" s="27"/>
      <c r="H32" s="27"/>
      <c r="I32" s="27"/>
      <c r="J32" s="27"/>
      <c r="K32" s="27"/>
      <c r="L32" s="27"/>
      <c r="M32" s="27"/>
      <c r="N32" s="27"/>
      <c r="O32" s="27"/>
      <c r="P32" s="27"/>
      <c r="Q32" s="27"/>
    </row>
    <row r="33" spans="1:17">
      <c r="A33" s="80">
        <v>29</v>
      </c>
      <c r="C33" s="27"/>
      <c r="D33" s="27"/>
      <c r="E33" s="27"/>
      <c r="F33" s="27"/>
      <c r="G33" s="27"/>
      <c r="H33" s="27"/>
      <c r="I33" s="27"/>
      <c r="J33" s="27"/>
      <c r="K33" s="27"/>
      <c r="L33" s="27"/>
      <c r="M33" s="27"/>
      <c r="N33" s="27"/>
      <c r="O33" s="27"/>
      <c r="P33" s="27"/>
      <c r="Q33" s="27"/>
    </row>
    <row r="34" spans="1:17">
      <c r="A34" s="80">
        <v>30</v>
      </c>
      <c r="C34" s="27"/>
      <c r="D34" s="27"/>
      <c r="E34" s="27"/>
      <c r="F34" s="27"/>
      <c r="G34" s="27"/>
      <c r="H34" s="27"/>
      <c r="I34" s="27"/>
      <c r="J34" s="27"/>
      <c r="K34" s="27"/>
      <c r="L34" s="27"/>
      <c r="M34" s="27"/>
      <c r="N34" s="27"/>
      <c r="O34" s="27"/>
      <c r="P34" s="27"/>
      <c r="Q34" s="27"/>
    </row>
    <row r="35" spans="1:17">
      <c r="A35" s="80">
        <v>31</v>
      </c>
      <c r="C35" s="27"/>
      <c r="D35" s="27"/>
      <c r="E35" s="27"/>
      <c r="F35" s="27"/>
      <c r="G35" s="27"/>
      <c r="H35" s="27"/>
      <c r="I35" s="27"/>
      <c r="J35" s="27"/>
      <c r="K35" s="27"/>
      <c r="L35" s="27"/>
      <c r="M35" s="27"/>
      <c r="N35" s="27"/>
      <c r="O35" s="27"/>
      <c r="P35" s="27"/>
      <c r="Q35" s="27"/>
    </row>
    <row r="36" spans="1:17">
      <c r="A36" s="80">
        <v>32</v>
      </c>
      <c r="C36" s="27"/>
      <c r="D36" s="27"/>
      <c r="E36" s="27"/>
      <c r="F36" s="27"/>
      <c r="G36" s="27"/>
      <c r="H36" s="27"/>
      <c r="I36" s="27"/>
      <c r="J36" s="27"/>
      <c r="K36" s="27"/>
      <c r="L36" s="27"/>
      <c r="M36" s="27"/>
      <c r="N36" s="27"/>
      <c r="O36" s="27"/>
      <c r="P36" s="27"/>
      <c r="Q36" s="27"/>
    </row>
    <row r="37" spans="1:17">
      <c r="A37" s="80">
        <v>33</v>
      </c>
      <c r="C37" s="27"/>
      <c r="D37" s="27"/>
      <c r="E37" s="27"/>
      <c r="F37" s="27"/>
      <c r="G37" s="27"/>
      <c r="H37" s="27"/>
      <c r="I37" s="27"/>
      <c r="J37" s="27"/>
      <c r="K37" s="27"/>
      <c r="L37" s="27"/>
      <c r="M37" s="27"/>
      <c r="N37" s="27"/>
      <c r="O37" s="27"/>
      <c r="P37" s="27"/>
      <c r="Q37" s="27"/>
    </row>
    <row r="38" spans="1:17">
      <c r="A38" s="80">
        <v>34</v>
      </c>
      <c r="C38" s="27"/>
      <c r="D38" s="27"/>
      <c r="E38" s="27"/>
      <c r="F38" s="27"/>
      <c r="G38" s="27"/>
      <c r="H38" s="27"/>
      <c r="I38" s="27"/>
      <c r="J38" s="27"/>
      <c r="K38" s="27"/>
      <c r="L38" s="27"/>
      <c r="M38" s="27"/>
      <c r="N38" s="27"/>
      <c r="O38" s="27"/>
      <c r="P38" s="27"/>
      <c r="Q38" s="27"/>
    </row>
    <row r="39" spans="1:17">
      <c r="A39" s="80">
        <v>35</v>
      </c>
      <c r="C39" s="27"/>
      <c r="D39" s="27"/>
      <c r="E39" s="27"/>
      <c r="F39" s="27"/>
      <c r="G39" s="27"/>
      <c r="H39" s="27"/>
      <c r="I39" s="27"/>
      <c r="J39" s="27"/>
      <c r="K39" s="27"/>
      <c r="L39" s="27"/>
      <c r="M39" s="27"/>
      <c r="N39" s="27"/>
      <c r="O39" s="27"/>
      <c r="P39" s="27"/>
      <c r="Q39" s="27"/>
    </row>
    <row r="40" spans="1:17">
      <c r="A40" s="80">
        <v>36</v>
      </c>
      <c r="C40" s="27"/>
      <c r="D40" s="27"/>
      <c r="E40" s="27"/>
      <c r="F40" s="27"/>
      <c r="G40" s="27"/>
      <c r="H40" s="27"/>
      <c r="I40" s="27"/>
      <c r="J40" s="27"/>
      <c r="K40" s="27"/>
      <c r="L40" s="27"/>
      <c r="M40" s="27"/>
      <c r="N40" s="27"/>
      <c r="O40" s="27"/>
      <c r="P40" s="27"/>
      <c r="Q40" s="27"/>
    </row>
    <row r="41" spans="1:17">
      <c r="A41" s="80">
        <v>37</v>
      </c>
      <c r="C41" s="27"/>
      <c r="D41" s="27"/>
      <c r="E41" s="27"/>
      <c r="F41" s="27"/>
      <c r="G41" s="27"/>
      <c r="H41" s="27"/>
      <c r="I41" s="27"/>
      <c r="J41" s="27"/>
      <c r="K41" s="27"/>
      <c r="L41" s="27"/>
      <c r="M41" s="27"/>
      <c r="N41" s="27"/>
      <c r="O41" s="27"/>
      <c r="P41" s="27"/>
      <c r="Q41" s="27"/>
    </row>
    <row r="42" spans="1:17">
      <c r="A42" s="80">
        <v>38</v>
      </c>
      <c r="C42" s="27"/>
      <c r="D42" s="27"/>
      <c r="E42" s="27"/>
      <c r="F42" s="27"/>
      <c r="G42" s="27"/>
      <c r="H42" s="27"/>
      <c r="I42" s="27"/>
      <c r="J42" s="27"/>
      <c r="K42" s="27"/>
      <c r="L42" s="27"/>
      <c r="M42" s="27"/>
      <c r="N42" s="27"/>
      <c r="O42" s="27"/>
      <c r="P42" s="27"/>
      <c r="Q42" s="27"/>
    </row>
    <row r="43" spans="1:17">
      <c r="A43" s="80">
        <v>39</v>
      </c>
      <c r="C43" s="27"/>
      <c r="D43" s="27"/>
      <c r="E43" s="27"/>
      <c r="F43" s="27"/>
      <c r="G43" s="27"/>
      <c r="H43" s="27"/>
      <c r="I43" s="27"/>
      <c r="J43" s="27"/>
      <c r="K43" s="27"/>
      <c r="L43" s="27"/>
      <c r="M43" s="27"/>
      <c r="N43" s="27"/>
      <c r="O43" s="27"/>
      <c r="P43" s="27"/>
      <c r="Q43" s="27"/>
    </row>
    <row r="44" spans="1:17">
      <c r="A44" s="80">
        <v>40</v>
      </c>
      <c r="C44" s="27"/>
      <c r="D44" s="27"/>
      <c r="E44" s="27"/>
      <c r="F44" s="27"/>
      <c r="G44" s="27"/>
      <c r="H44" s="27"/>
      <c r="I44" s="27"/>
      <c r="J44" s="27"/>
      <c r="K44" s="27"/>
      <c r="L44" s="27"/>
      <c r="M44" s="27"/>
      <c r="N44" s="27"/>
      <c r="O44" s="27"/>
      <c r="P44" s="27"/>
      <c r="Q44" s="27"/>
    </row>
    <row r="45" spans="1:17">
      <c r="A45" s="80">
        <v>41</v>
      </c>
      <c r="C45" s="27"/>
      <c r="D45" s="27"/>
      <c r="E45" s="27"/>
      <c r="F45" s="27"/>
      <c r="G45" s="27"/>
      <c r="H45" s="27"/>
      <c r="I45" s="27"/>
      <c r="J45" s="27"/>
      <c r="K45" s="27"/>
      <c r="L45" s="27"/>
      <c r="M45" s="27"/>
      <c r="N45" s="27"/>
      <c r="O45" s="27"/>
      <c r="P45" s="27"/>
      <c r="Q45" s="27"/>
    </row>
    <row r="46" spans="1:17">
      <c r="A46" s="80">
        <v>42</v>
      </c>
      <c r="C46" s="27"/>
      <c r="D46" s="27"/>
      <c r="E46" s="27"/>
      <c r="F46" s="27"/>
      <c r="G46" s="27"/>
      <c r="H46" s="27"/>
      <c r="I46" s="27"/>
      <c r="J46" s="27"/>
      <c r="K46" s="27"/>
      <c r="L46" s="27"/>
      <c r="M46" s="27"/>
      <c r="N46" s="27"/>
      <c r="O46" s="27"/>
      <c r="P46" s="27"/>
      <c r="Q46" s="27"/>
    </row>
    <row r="47" spans="1:17">
      <c r="A47" s="80">
        <v>43</v>
      </c>
      <c r="C47" s="27"/>
      <c r="D47" s="27"/>
      <c r="E47" s="27"/>
      <c r="F47" s="27"/>
      <c r="G47" s="27"/>
      <c r="H47" s="27"/>
      <c r="I47" s="27"/>
      <c r="J47" s="27"/>
      <c r="K47" s="27"/>
      <c r="L47" s="27"/>
      <c r="M47" s="27"/>
      <c r="N47" s="27"/>
      <c r="O47" s="27"/>
      <c r="P47" s="27"/>
      <c r="Q47" s="27"/>
    </row>
    <row r="48" spans="1:17">
      <c r="A48" s="80">
        <v>44</v>
      </c>
      <c r="C48" s="27"/>
      <c r="D48" s="27"/>
      <c r="E48" s="27"/>
      <c r="F48" s="27"/>
      <c r="G48" s="27"/>
      <c r="H48" s="27"/>
      <c r="I48" s="27"/>
      <c r="J48" s="27"/>
      <c r="K48" s="27"/>
      <c r="L48" s="27"/>
      <c r="M48" s="27"/>
      <c r="N48" s="27"/>
      <c r="O48" s="27"/>
      <c r="P48" s="27"/>
      <c r="Q48" s="27"/>
    </row>
    <row r="49" spans="1:17">
      <c r="A49" s="80">
        <v>45</v>
      </c>
      <c r="C49" s="27"/>
      <c r="D49" s="27"/>
      <c r="E49" s="27"/>
      <c r="F49" s="27"/>
      <c r="G49" s="27"/>
      <c r="H49" s="27"/>
      <c r="I49" s="27"/>
      <c r="J49" s="27"/>
      <c r="K49" s="27"/>
      <c r="L49" s="27"/>
      <c r="M49" s="27"/>
      <c r="N49" s="27"/>
      <c r="O49" s="27"/>
      <c r="P49" s="27"/>
      <c r="Q49" s="27"/>
    </row>
    <row r="50" spans="1:17">
      <c r="A50" s="80">
        <v>46</v>
      </c>
      <c r="C50" s="27"/>
      <c r="D50" s="27"/>
      <c r="E50" s="27"/>
      <c r="F50" s="27"/>
      <c r="G50" s="27"/>
      <c r="H50" s="27"/>
      <c r="I50" s="27"/>
      <c r="J50" s="27"/>
      <c r="K50" s="27"/>
      <c r="L50" s="27"/>
      <c r="M50" s="27"/>
      <c r="N50" s="27"/>
      <c r="O50" s="27"/>
      <c r="P50" s="27"/>
      <c r="Q50" s="27"/>
    </row>
    <row r="51" spans="1:17">
      <c r="A51" s="80">
        <v>47</v>
      </c>
      <c r="C51" s="27"/>
      <c r="D51" s="27"/>
      <c r="E51" s="27"/>
      <c r="F51" s="27"/>
      <c r="G51" s="27"/>
      <c r="H51" s="27"/>
      <c r="I51" s="27"/>
      <c r="J51" s="27"/>
      <c r="K51" s="27"/>
      <c r="L51" s="27"/>
      <c r="M51" s="27"/>
      <c r="N51" s="27"/>
      <c r="O51" s="27"/>
      <c r="P51" s="27"/>
      <c r="Q51" s="27"/>
    </row>
    <row r="52" spans="1:17">
      <c r="A52" s="80">
        <v>48</v>
      </c>
      <c r="C52" s="27"/>
      <c r="D52" s="27"/>
      <c r="E52" s="27"/>
      <c r="F52" s="27"/>
      <c r="G52" s="27"/>
      <c r="H52" s="27"/>
      <c r="I52" s="27"/>
      <c r="J52" s="27"/>
      <c r="K52" s="27"/>
      <c r="L52" s="27"/>
      <c r="M52" s="27"/>
      <c r="N52" s="27"/>
      <c r="O52" s="27"/>
      <c r="P52" s="27"/>
      <c r="Q52" s="27"/>
    </row>
    <row r="53" spans="1:17">
      <c r="A53" s="80">
        <v>49</v>
      </c>
      <c r="C53" s="27"/>
      <c r="D53" s="27"/>
      <c r="E53" s="27"/>
      <c r="F53" s="27"/>
      <c r="G53" s="27"/>
      <c r="H53" s="27"/>
      <c r="I53" s="27"/>
      <c r="J53" s="27"/>
      <c r="K53" s="27"/>
      <c r="L53" s="27"/>
      <c r="M53" s="27"/>
      <c r="N53" s="27"/>
      <c r="O53" s="27"/>
      <c r="P53" s="27"/>
      <c r="Q53" s="27"/>
    </row>
    <row r="54" spans="1:17">
      <c r="A54" s="80">
        <v>50</v>
      </c>
      <c r="C54" s="27"/>
      <c r="D54" s="27"/>
      <c r="E54" s="27"/>
      <c r="F54" s="27"/>
      <c r="G54" s="27"/>
      <c r="H54" s="27"/>
      <c r="I54" s="27"/>
      <c r="J54" s="27"/>
      <c r="K54" s="27"/>
      <c r="L54" s="27"/>
      <c r="M54" s="27"/>
      <c r="N54" s="27"/>
      <c r="O54" s="27"/>
      <c r="P54" s="27"/>
      <c r="Q54" s="27"/>
    </row>
    <row r="55" spans="1:17">
      <c r="A55" s="80">
        <v>51</v>
      </c>
      <c r="C55" s="27"/>
      <c r="D55" s="27"/>
      <c r="E55" s="27"/>
      <c r="F55" s="27"/>
      <c r="G55" s="27"/>
      <c r="H55" s="27"/>
      <c r="I55" s="27"/>
      <c r="J55" s="27"/>
      <c r="K55" s="27"/>
      <c r="L55" s="27"/>
      <c r="M55" s="27"/>
      <c r="N55" s="27"/>
      <c r="O55" s="27"/>
      <c r="P55" s="27"/>
      <c r="Q55" s="27"/>
    </row>
    <row r="56" spans="1:17">
      <c r="A56" s="80">
        <v>52</v>
      </c>
      <c r="C56" s="27"/>
      <c r="D56" s="27"/>
      <c r="E56" s="27"/>
      <c r="F56" s="27"/>
      <c r="G56" s="27"/>
      <c r="H56" s="27"/>
      <c r="I56" s="27"/>
      <c r="J56" s="27"/>
      <c r="K56" s="27"/>
      <c r="L56" s="27"/>
      <c r="M56" s="27"/>
      <c r="N56" s="27"/>
      <c r="O56" s="27"/>
      <c r="P56" s="27"/>
      <c r="Q56" s="27"/>
    </row>
    <row r="57" spans="1:17">
      <c r="A57" s="80">
        <v>53</v>
      </c>
      <c r="C57" s="27"/>
      <c r="D57" s="27"/>
      <c r="E57" s="27"/>
      <c r="F57" s="27"/>
      <c r="G57" s="27"/>
      <c r="H57" s="27"/>
      <c r="I57" s="27"/>
      <c r="J57" s="27"/>
      <c r="K57" s="27"/>
      <c r="L57" s="27"/>
      <c r="M57" s="27"/>
      <c r="N57" s="27"/>
      <c r="O57" s="27"/>
      <c r="P57" s="27"/>
      <c r="Q57" s="27"/>
    </row>
    <row r="58" spans="1:17">
      <c r="A58" s="80">
        <v>54</v>
      </c>
      <c r="C58" s="27"/>
      <c r="D58" s="27"/>
      <c r="E58" s="27"/>
      <c r="F58" s="27"/>
      <c r="G58" s="27"/>
      <c r="H58" s="27"/>
      <c r="I58" s="27"/>
      <c r="J58" s="27"/>
      <c r="K58" s="27"/>
      <c r="L58" s="27"/>
      <c r="M58" s="27"/>
      <c r="N58" s="27"/>
      <c r="O58" s="27"/>
      <c r="P58" s="27"/>
      <c r="Q58" s="27"/>
    </row>
    <row r="59" spans="1:17">
      <c r="A59" s="80">
        <v>55</v>
      </c>
      <c r="C59" s="27"/>
      <c r="D59" s="27"/>
      <c r="E59" s="27"/>
      <c r="F59" s="27"/>
      <c r="G59" s="27"/>
      <c r="H59" s="27"/>
      <c r="I59" s="27"/>
      <c r="J59" s="27"/>
      <c r="K59" s="27"/>
      <c r="L59" s="27"/>
      <c r="M59" s="27"/>
      <c r="N59" s="27"/>
      <c r="O59" s="27"/>
      <c r="P59" s="27"/>
      <c r="Q59" s="27"/>
    </row>
    <row r="60" spans="1:17">
      <c r="A60" s="80">
        <v>56</v>
      </c>
      <c r="C60" s="27"/>
      <c r="D60" s="27"/>
      <c r="E60" s="27"/>
      <c r="F60" s="27"/>
      <c r="G60" s="27"/>
      <c r="H60" s="27"/>
      <c r="I60" s="27"/>
      <c r="J60" s="27"/>
      <c r="K60" s="27"/>
      <c r="L60" s="27"/>
      <c r="M60" s="27"/>
      <c r="N60" s="27"/>
      <c r="O60" s="27"/>
      <c r="P60" s="27"/>
      <c r="Q60" s="27"/>
    </row>
    <row r="61" spans="1:17">
      <c r="A61" s="80">
        <v>57</v>
      </c>
      <c r="C61" s="27"/>
      <c r="D61" s="27"/>
      <c r="E61" s="27"/>
      <c r="F61" s="27"/>
      <c r="G61" s="27"/>
      <c r="H61" s="27"/>
      <c r="I61" s="27"/>
      <c r="J61" s="27"/>
      <c r="K61" s="27"/>
      <c r="L61" s="27"/>
      <c r="M61" s="27"/>
      <c r="N61" s="27"/>
      <c r="O61" s="27"/>
      <c r="P61" s="27"/>
      <c r="Q61" s="27"/>
    </row>
    <row r="62" spans="1:17">
      <c r="A62" s="80">
        <v>58</v>
      </c>
      <c r="C62" s="27"/>
      <c r="D62" s="27"/>
      <c r="E62" s="27"/>
      <c r="F62" s="27"/>
      <c r="G62" s="27"/>
      <c r="H62" s="27"/>
      <c r="I62" s="27"/>
      <c r="J62" s="27"/>
      <c r="K62" s="27"/>
      <c r="L62" s="27"/>
      <c r="M62" s="27"/>
      <c r="N62" s="27"/>
      <c r="O62" s="27"/>
      <c r="P62" s="27"/>
      <c r="Q62" s="27"/>
    </row>
    <row r="63" spans="1:17">
      <c r="A63" s="80">
        <v>59</v>
      </c>
      <c r="C63" s="27"/>
      <c r="D63" s="27"/>
      <c r="E63" s="27"/>
      <c r="F63" s="27"/>
      <c r="G63" s="27"/>
      <c r="H63" s="27"/>
      <c r="I63" s="27"/>
      <c r="J63" s="27"/>
      <c r="K63" s="27"/>
      <c r="L63" s="27"/>
      <c r="M63" s="27"/>
      <c r="N63" s="27"/>
      <c r="O63" s="27"/>
      <c r="P63" s="27"/>
      <c r="Q63" s="27"/>
    </row>
    <row r="64" spans="1:17">
      <c r="A64" s="80">
        <v>60</v>
      </c>
      <c r="C64" s="27"/>
      <c r="D64" s="27"/>
      <c r="E64" s="27"/>
      <c r="F64" s="27"/>
      <c r="G64" s="27"/>
      <c r="H64" s="27"/>
      <c r="I64" s="27"/>
      <c r="J64" s="27"/>
      <c r="K64" s="27"/>
      <c r="L64" s="27"/>
      <c r="M64" s="27"/>
      <c r="N64" s="27"/>
      <c r="O64" s="27"/>
      <c r="P64" s="27"/>
      <c r="Q64" s="27"/>
    </row>
    <row r="65" spans="1:17">
      <c r="A65" s="80">
        <v>61</v>
      </c>
      <c r="C65" s="27"/>
      <c r="D65" s="27"/>
      <c r="E65" s="27"/>
      <c r="F65" s="27"/>
      <c r="G65" s="27"/>
      <c r="H65" s="27"/>
      <c r="I65" s="27"/>
      <c r="J65" s="27"/>
      <c r="K65" s="27"/>
      <c r="L65" s="27"/>
      <c r="M65" s="27"/>
      <c r="N65" s="27"/>
      <c r="O65" s="27"/>
      <c r="P65" s="27"/>
      <c r="Q65" s="27"/>
    </row>
    <row r="66" spans="1:17">
      <c r="A66" s="80">
        <v>62</v>
      </c>
      <c r="C66" s="27"/>
      <c r="D66" s="27"/>
      <c r="E66" s="27"/>
      <c r="F66" s="27"/>
      <c r="G66" s="27"/>
      <c r="H66" s="27"/>
      <c r="I66" s="27"/>
      <c r="J66" s="27"/>
      <c r="K66" s="27"/>
      <c r="L66" s="27"/>
      <c r="M66" s="27"/>
      <c r="N66" s="27"/>
      <c r="O66" s="27"/>
      <c r="P66" s="27"/>
      <c r="Q66" s="27"/>
    </row>
    <row r="67" spans="1:17">
      <c r="A67" s="80">
        <v>63</v>
      </c>
      <c r="C67" s="27"/>
      <c r="D67" s="27"/>
      <c r="E67" s="27"/>
      <c r="F67" s="27"/>
      <c r="G67" s="27"/>
      <c r="H67" s="27"/>
      <c r="I67" s="27"/>
      <c r="J67" s="27"/>
      <c r="K67" s="27"/>
      <c r="L67" s="27"/>
      <c r="M67" s="27"/>
      <c r="N67" s="27"/>
      <c r="O67" s="27"/>
      <c r="P67" s="27"/>
      <c r="Q67" s="27"/>
    </row>
    <row r="68" spans="1:17">
      <c r="A68" s="80">
        <v>64</v>
      </c>
      <c r="C68" s="27"/>
      <c r="D68" s="27"/>
      <c r="E68" s="27"/>
      <c r="F68" s="27"/>
      <c r="G68" s="27"/>
      <c r="H68" s="27"/>
      <c r="I68" s="27"/>
      <c r="J68" s="27"/>
      <c r="K68" s="27"/>
      <c r="L68" s="27"/>
      <c r="M68" s="27"/>
      <c r="N68" s="27"/>
      <c r="O68" s="27"/>
      <c r="P68" s="27"/>
      <c r="Q68" s="27"/>
    </row>
    <row r="69" spans="1:17">
      <c r="A69" s="80">
        <v>65</v>
      </c>
      <c r="C69" s="27"/>
      <c r="D69" s="27"/>
      <c r="E69" s="27"/>
      <c r="F69" s="27"/>
      <c r="G69" s="27"/>
      <c r="H69" s="27"/>
      <c r="I69" s="27"/>
      <c r="J69" s="27"/>
      <c r="K69" s="27"/>
      <c r="L69" s="27"/>
      <c r="M69" s="27"/>
      <c r="N69" s="27"/>
      <c r="O69" s="27"/>
      <c r="P69" s="27"/>
      <c r="Q69" s="27"/>
    </row>
    <row r="70" spans="1:17">
      <c r="A70" s="80">
        <v>66</v>
      </c>
      <c r="C70" s="27"/>
      <c r="D70" s="27"/>
      <c r="E70" s="27"/>
      <c r="F70" s="27"/>
      <c r="G70" s="27"/>
      <c r="H70" s="27"/>
      <c r="I70" s="27"/>
      <c r="J70" s="27"/>
      <c r="K70" s="27"/>
      <c r="L70" s="27"/>
      <c r="M70" s="27"/>
      <c r="N70" s="27"/>
      <c r="O70" s="27"/>
      <c r="P70" s="27"/>
      <c r="Q70" s="27"/>
    </row>
    <row r="71" spans="1:17">
      <c r="A71" s="80">
        <v>67</v>
      </c>
      <c r="C71" s="27"/>
      <c r="D71" s="27"/>
      <c r="E71" s="27"/>
      <c r="F71" s="27"/>
      <c r="G71" s="27"/>
      <c r="H71" s="27"/>
      <c r="I71" s="27"/>
      <c r="J71" s="27"/>
      <c r="K71" s="27"/>
      <c r="L71" s="27"/>
      <c r="M71" s="27"/>
      <c r="N71" s="27"/>
      <c r="O71" s="27"/>
      <c r="P71" s="27"/>
      <c r="Q71" s="27"/>
    </row>
    <row r="72" spans="1:17">
      <c r="A72" s="80">
        <v>68</v>
      </c>
      <c r="C72" s="27"/>
      <c r="D72" s="27"/>
      <c r="E72" s="27"/>
      <c r="F72" s="27"/>
      <c r="G72" s="27"/>
      <c r="H72" s="27"/>
      <c r="I72" s="27"/>
      <c r="J72" s="27"/>
      <c r="K72" s="27"/>
      <c r="L72" s="27"/>
      <c r="M72" s="27"/>
      <c r="N72" s="27"/>
      <c r="O72" s="27"/>
      <c r="P72" s="27"/>
      <c r="Q72" s="27"/>
    </row>
    <row r="73" spans="1:17">
      <c r="A73" s="80">
        <v>69</v>
      </c>
      <c r="C73" s="27"/>
      <c r="D73" s="27"/>
      <c r="E73" s="27"/>
      <c r="F73" s="27"/>
      <c r="G73" s="27"/>
      <c r="H73" s="27"/>
      <c r="I73" s="27"/>
      <c r="J73" s="27"/>
      <c r="K73" s="27"/>
      <c r="L73" s="27"/>
      <c r="M73" s="27"/>
      <c r="N73" s="27"/>
      <c r="O73" s="27"/>
      <c r="P73" s="27"/>
      <c r="Q73" s="27"/>
    </row>
    <row r="74" spans="1:17">
      <c r="A74" s="80">
        <v>70</v>
      </c>
      <c r="C74" s="27"/>
      <c r="D74" s="27"/>
      <c r="E74" s="27"/>
      <c r="F74" s="27"/>
      <c r="G74" s="27"/>
      <c r="H74" s="27"/>
      <c r="I74" s="27"/>
      <c r="J74" s="27"/>
      <c r="K74" s="27"/>
      <c r="L74" s="27"/>
      <c r="M74" s="27"/>
      <c r="N74" s="27"/>
      <c r="O74" s="27"/>
      <c r="P74" s="27"/>
      <c r="Q74" s="27"/>
    </row>
    <row r="75" spans="1:17">
      <c r="A75" s="80">
        <v>71</v>
      </c>
      <c r="C75" s="27"/>
      <c r="D75" s="27"/>
      <c r="E75" s="27"/>
      <c r="F75" s="27"/>
      <c r="G75" s="27"/>
      <c r="H75" s="27"/>
      <c r="I75" s="27"/>
      <c r="J75" s="27"/>
      <c r="K75" s="27"/>
      <c r="L75" s="27"/>
      <c r="M75" s="27"/>
      <c r="N75" s="27"/>
      <c r="O75" s="27"/>
      <c r="P75" s="27"/>
      <c r="Q75" s="27"/>
    </row>
    <row r="76" spans="1:17">
      <c r="A76" s="80">
        <v>72</v>
      </c>
      <c r="C76" s="27"/>
      <c r="D76" s="27"/>
      <c r="E76" s="27"/>
      <c r="F76" s="27"/>
      <c r="G76" s="27"/>
      <c r="H76" s="27"/>
      <c r="I76" s="27"/>
      <c r="J76" s="27"/>
      <c r="K76" s="27"/>
      <c r="L76" s="27"/>
      <c r="M76" s="27"/>
      <c r="N76" s="27"/>
      <c r="O76" s="27"/>
      <c r="P76" s="27"/>
      <c r="Q76" s="27"/>
    </row>
    <row r="77" spans="1:17">
      <c r="A77" s="80">
        <v>73</v>
      </c>
      <c r="C77" s="27"/>
      <c r="D77" s="27"/>
      <c r="E77" s="27"/>
      <c r="F77" s="27"/>
      <c r="G77" s="27"/>
      <c r="H77" s="27"/>
      <c r="I77" s="27"/>
      <c r="J77" s="27"/>
      <c r="K77" s="27"/>
      <c r="L77" s="27"/>
      <c r="M77" s="27"/>
      <c r="N77" s="27"/>
      <c r="O77" s="27"/>
      <c r="P77" s="27"/>
      <c r="Q77" s="27"/>
    </row>
    <row r="78" spans="1:17">
      <c r="A78" s="80">
        <v>74</v>
      </c>
      <c r="C78" s="27"/>
      <c r="D78" s="27"/>
      <c r="E78" s="27"/>
      <c r="F78" s="27"/>
      <c r="G78" s="27"/>
      <c r="H78" s="27"/>
      <c r="I78" s="27"/>
      <c r="J78" s="27"/>
      <c r="K78" s="27"/>
      <c r="L78" s="27"/>
      <c r="M78" s="27"/>
      <c r="N78" s="27"/>
      <c r="O78" s="27"/>
      <c r="P78" s="27"/>
      <c r="Q78" s="27"/>
    </row>
    <row r="79" spans="1:17">
      <c r="A79" s="80">
        <v>75</v>
      </c>
      <c r="C79" s="27"/>
      <c r="D79" s="27"/>
      <c r="E79" s="27"/>
      <c r="F79" s="27"/>
      <c r="G79" s="27"/>
      <c r="H79" s="27"/>
      <c r="I79" s="27"/>
      <c r="J79" s="27"/>
      <c r="K79" s="27"/>
      <c r="L79" s="27"/>
      <c r="M79" s="27"/>
      <c r="N79" s="27"/>
      <c r="O79" s="27"/>
      <c r="P79" s="27"/>
      <c r="Q79" s="27"/>
    </row>
    <row r="80" spans="1:17">
      <c r="A80" s="80">
        <v>76</v>
      </c>
      <c r="C80" s="27"/>
      <c r="D80" s="27"/>
      <c r="E80" s="27"/>
      <c r="F80" s="27"/>
      <c r="G80" s="27"/>
      <c r="H80" s="27"/>
      <c r="I80" s="27"/>
      <c r="J80" s="27"/>
      <c r="K80" s="27"/>
      <c r="L80" s="27"/>
      <c r="M80" s="27"/>
      <c r="N80" s="27"/>
      <c r="O80" s="27"/>
      <c r="P80" s="27"/>
      <c r="Q80" s="27"/>
    </row>
    <row r="81" spans="1:17">
      <c r="A81" s="80">
        <v>77</v>
      </c>
      <c r="C81" s="27"/>
      <c r="D81" s="27"/>
      <c r="E81" s="27"/>
      <c r="F81" s="27"/>
      <c r="G81" s="27"/>
      <c r="H81" s="27"/>
      <c r="I81" s="27"/>
      <c r="J81" s="27"/>
      <c r="K81" s="27"/>
      <c r="L81" s="27"/>
      <c r="M81" s="27"/>
      <c r="N81" s="27"/>
      <c r="O81" s="27"/>
      <c r="P81" s="27"/>
      <c r="Q81" s="27"/>
    </row>
    <row r="82" spans="1:17">
      <c r="A82" s="80">
        <v>78</v>
      </c>
      <c r="C82" s="27"/>
      <c r="D82" s="27"/>
      <c r="E82" s="27"/>
      <c r="F82" s="27"/>
      <c r="G82" s="27"/>
      <c r="H82" s="27"/>
      <c r="I82" s="27"/>
      <c r="J82" s="27"/>
      <c r="K82" s="27"/>
      <c r="L82" s="27"/>
      <c r="M82" s="27"/>
      <c r="N82" s="27"/>
      <c r="O82" s="27"/>
      <c r="P82" s="27"/>
      <c r="Q82" s="27"/>
    </row>
    <row r="83" spans="1:17">
      <c r="A83" s="80">
        <v>79</v>
      </c>
      <c r="C83" s="27"/>
      <c r="D83" s="27"/>
      <c r="E83" s="27"/>
      <c r="F83" s="27"/>
      <c r="G83" s="27"/>
      <c r="H83" s="27"/>
      <c r="I83" s="27"/>
      <c r="J83" s="27"/>
      <c r="K83" s="27"/>
      <c r="L83" s="27"/>
      <c r="M83" s="27"/>
      <c r="N83" s="27"/>
      <c r="O83" s="27"/>
      <c r="P83" s="27"/>
      <c r="Q83" s="27"/>
    </row>
    <row r="84" spans="1:17">
      <c r="A84" s="80">
        <v>80</v>
      </c>
      <c r="C84" s="27"/>
      <c r="D84" s="27"/>
      <c r="E84" s="27"/>
      <c r="F84" s="27"/>
      <c r="G84" s="27"/>
      <c r="H84" s="27"/>
      <c r="I84" s="27"/>
      <c r="J84" s="27"/>
      <c r="K84" s="27"/>
      <c r="L84" s="27"/>
      <c r="M84" s="27"/>
      <c r="N84" s="27"/>
      <c r="O84" s="27"/>
      <c r="P84" s="27"/>
      <c r="Q84" s="27"/>
    </row>
    <row r="85" spans="1:17">
      <c r="A85" s="80">
        <v>81</v>
      </c>
      <c r="C85" s="27"/>
      <c r="D85" s="27"/>
      <c r="E85" s="27"/>
      <c r="F85" s="27"/>
      <c r="G85" s="27"/>
      <c r="H85" s="27"/>
      <c r="I85" s="27"/>
      <c r="J85" s="27"/>
      <c r="K85" s="27"/>
      <c r="L85" s="27"/>
      <c r="M85" s="27"/>
      <c r="N85" s="27"/>
      <c r="O85" s="27"/>
      <c r="P85" s="27"/>
      <c r="Q85" s="27"/>
    </row>
    <row r="86" spans="1:17">
      <c r="A86" s="80">
        <v>82</v>
      </c>
      <c r="C86" s="27"/>
      <c r="D86" s="27"/>
      <c r="E86" s="27"/>
      <c r="F86" s="27"/>
      <c r="G86" s="27"/>
      <c r="H86" s="27"/>
      <c r="I86" s="27"/>
      <c r="J86" s="27"/>
      <c r="K86" s="27"/>
      <c r="L86" s="27"/>
      <c r="M86" s="27"/>
      <c r="N86" s="27"/>
      <c r="O86" s="27"/>
      <c r="P86" s="27"/>
      <c r="Q86" s="27"/>
    </row>
    <row r="87" spans="1:17">
      <c r="A87" s="80">
        <v>83</v>
      </c>
      <c r="C87" s="27"/>
      <c r="D87" s="27"/>
      <c r="E87" s="27"/>
      <c r="F87" s="27"/>
      <c r="G87" s="27"/>
      <c r="H87" s="27"/>
      <c r="I87" s="27"/>
      <c r="J87" s="27"/>
      <c r="K87" s="27"/>
      <c r="L87" s="27"/>
      <c r="M87" s="27"/>
      <c r="N87" s="27"/>
      <c r="O87" s="27"/>
      <c r="P87" s="27"/>
      <c r="Q87" s="27"/>
    </row>
    <row r="88" spans="1:17">
      <c r="A88" s="80">
        <v>84</v>
      </c>
      <c r="C88" s="27"/>
      <c r="D88" s="27"/>
      <c r="E88" s="27"/>
      <c r="F88" s="27"/>
      <c r="G88" s="27"/>
      <c r="H88" s="27"/>
      <c r="I88" s="27"/>
      <c r="J88" s="27"/>
      <c r="K88" s="27"/>
      <c r="L88" s="27"/>
      <c r="M88" s="27"/>
      <c r="N88" s="27"/>
      <c r="O88" s="27"/>
      <c r="P88" s="27"/>
      <c r="Q88" s="27"/>
    </row>
    <row r="89" spans="1:17">
      <c r="A89" s="80">
        <v>85</v>
      </c>
      <c r="C89" s="27"/>
      <c r="D89" s="27"/>
      <c r="E89" s="27"/>
      <c r="F89" s="27"/>
      <c r="G89" s="27"/>
      <c r="H89" s="27"/>
      <c r="I89" s="27"/>
      <c r="J89" s="27"/>
      <c r="K89" s="27"/>
      <c r="L89" s="27"/>
      <c r="M89" s="27"/>
      <c r="N89" s="27"/>
      <c r="O89" s="27"/>
      <c r="P89" s="27"/>
      <c r="Q89" s="27"/>
    </row>
    <row r="90" spans="1:17">
      <c r="A90" s="80">
        <v>86</v>
      </c>
      <c r="C90" s="27"/>
      <c r="D90" s="27"/>
      <c r="E90" s="27"/>
      <c r="F90" s="27"/>
      <c r="G90" s="27"/>
      <c r="H90" s="27"/>
      <c r="I90" s="27"/>
      <c r="J90" s="27"/>
      <c r="K90" s="27"/>
      <c r="L90" s="27"/>
      <c r="M90" s="27"/>
      <c r="N90" s="27"/>
      <c r="O90" s="27"/>
      <c r="P90" s="27"/>
      <c r="Q90" s="27"/>
    </row>
    <row r="91" spans="1:17">
      <c r="A91" s="80">
        <v>87</v>
      </c>
      <c r="C91" s="27"/>
      <c r="D91" s="27"/>
      <c r="E91" s="27"/>
      <c r="F91" s="27"/>
      <c r="G91" s="27"/>
      <c r="H91" s="27"/>
      <c r="I91" s="27"/>
      <c r="J91" s="27"/>
      <c r="K91" s="27"/>
      <c r="L91" s="27"/>
      <c r="M91" s="27"/>
      <c r="N91" s="27"/>
      <c r="O91" s="27"/>
      <c r="P91" s="27"/>
      <c r="Q91" s="27"/>
    </row>
    <row r="92" spans="1:17">
      <c r="A92" s="80">
        <v>88</v>
      </c>
      <c r="C92" s="27"/>
      <c r="D92" s="27"/>
      <c r="E92" s="27"/>
      <c r="F92" s="27"/>
      <c r="G92" s="27"/>
      <c r="H92" s="27"/>
      <c r="I92" s="27"/>
      <c r="J92" s="27"/>
      <c r="K92" s="27"/>
      <c r="L92" s="27"/>
      <c r="M92" s="27"/>
      <c r="N92" s="27"/>
      <c r="O92" s="27"/>
      <c r="P92" s="27"/>
      <c r="Q92" s="27"/>
    </row>
    <row r="93" spans="1:17">
      <c r="A93" s="80">
        <v>89</v>
      </c>
      <c r="C93" s="27"/>
      <c r="D93" s="27"/>
      <c r="E93" s="27"/>
      <c r="F93" s="27"/>
      <c r="G93" s="27"/>
      <c r="H93" s="27"/>
      <c r="I93" s="27"/>
      <c r="J93" s="27"/>
      <c r="K93" s="27"/>
      <c r="L93" s="27"/>
      <c r="M93" s="27"/>
      <c r="N93" s="27"/>
      <c r="O93" s="27"/>
      <c r="P93" s="27"/>
      <c r="Q93" s="27"/>
    </row>
    <row r="94" spans="1:17">
      <c r="A94" s="80">
        <v>90</v>
      </c>
      <c r="C94" s="27"/>
      <c r="D94" s="27"/>
      <c r="E94" s="27"/>
      <c r="F94" s="27"/>
      <c r="G94" s="27"/>
      <c r="H94" s="27"/>
      <c r="I94" s="27"/>
      <c r="J94" s="27"/>
      <c r="K94" s="27"/>
      <c r="L94" s="27"/>
      <c r="M94" s="27"/>
      <c r="N94" s="27"/>
      <c r="O94" s="27"/>
      <c r="P94" s="27"/>
      <c r="Q94" s="27"/>
    </row>
    <row r="95" spans="1:17">
      <c r="A95" s="80">
        <v>91</v>
      </c>
      <c r="C95" s="27"/>
      <c r="D95" s="27"/>
      <c r="E95" s="27"/>
      <c r="F95" s="27"/>
      <c r="G95" s="27"/>
      <c r="H95" s="27"/>
      <c r="I95" s="27"/>
      <c r="J95" s="27"/>
      <c r="K95" s="27"/>
      <c r="L95" s="27"/>
      <c r="M95" s="27"/>
      <c r="N95" s="27"/>
      <c r="O95" s="27"/>
      <c r="P95" s="27"/>
      <c r="Q95" s="27"/>
    </row>
    <row r="96" spans="1:17">
      <c r="A96" s="80">
        <v>92</v>
      </c>
      <c r="C96" s="27"/>
      <c r="D96" s="27"/>
      <c r="E96" s="27"/>
      <c r="F96" s="27"/>
      <c r="G96" s="27"/>
      <c r="H96" s="27"/>
      <c r="I96" s="27"/>
      <c r="J96" s="27"/>
      <c r="K96" s="27"/>
      <c r="L96" s="27"/>
      <c r="M96" s="27"/>
      <c r="N96" s="27"/>
      <c r="O96" s="27"/>
      <c r="P96" s="27"/>
      <c r="Q96" s="27"/>
    </row>
    <row r="97" spans="1:17">
      <c r="A97" s="80">
        <v>93</v>
      </c>
      <c r="C97" s="27"/>
      <c r="D97" s="27"/>
      <c r="E97" s="27"/>
      <c r="F97" s="27"/>
      <c r="G97" s="27"/>
      <c r="H97" s="27"/>
      <c r="I97" s="27"/>
      <c r="J97" s="27"/>
      <c r="K97" s="27"/>
      <c r="L97" s="27"/>
      <c r="M97" s="27"/>
      <c r="N97" s="27"/>
      <c r="O97" s="27"/>
      <c r="P97" s="27"/>
      <c r="Q97" s="27"/>
    </row>
    <row r="98" spans="1:17">
      <c r="A98" s="80">
        <v>94</v>
      </c>
      <c r="C98" s="27"/>
      <c r="D98" s="27"/>
      <c r="E98" s="27"/>
      <c r="F98" s="27"/>
      <c r="G98" s="27"/>
      <c r="H98" s="27"/>
      <c r="I98" s="27"/>
      <c r="J98" s="27"/>
      <c r="K98" s="27"/>
      <c r="L98" s="27"/>
      <c r="M98" s="27"/>
      <c r="N98" s="27"/>
      <c r="O98" s="27"/>
      <c r="P98" s="27"/>
      <c r="Q98" s="27"/>
    </row>
    <row r="99" spans="1:17">
      <c r="A99" s="80">
        <v>95</v>
      </c>
      <c r="C99" s="27"/>
      <c r="D99" s="27"/>
      <c r="E99" s="27"/>
      <c r="F99" s="27"/>
      <c r="G99" s="27"/>
      <c r="H99" s="27"/>
      <c r="I99" s="27"/>
      <c r="J99" s="27"/>
      <c r="K99" s="27"/>
      <c r="L99" s="27"/>
      <c r="M99" s="27"/>
      <c r="N99" s="27"/>
      <c r="O99" s="27"/>
      <c r="P99" s="27"/>
      <c r="Q99" s="27"/>
    </row>
    <row r="100" spans="1:17">
      <c r="A100" s="80">
        <v>96</v>
      </c>
      <c r="C100" s="27"/>
      <c r="D100" s="27"/>
      <c r="E100" s="27"/>
      <c r="F100" s="27"/>
      <c r="G100" s="27"/>
      <c r="H100" s="27"/>
      <c r="I100" s="27"/>
      <c r="J100" s="27"/>
      <c r="K100" s="27"/>
      <c r="L100" s="27"/>
      <c r="M100" s="27"/>
      <c r="N100" s="27"/>
      <c r="O100" s="27"/>
      <c r="P100" s="27"/>
      <c r="Q100" s="27"/>
    </row>
    <row r="101" spans="1:17">
      <c r="A101" s="80">
        <v>97</v>
      </c>
      <c r="C101" s="27"/>
      <c r="D101" s="27"/>
      <c r="E101" s="27"/>
      <c r="F101" s="27"/>
      <c r="G101" s="27"/>
      <c r="H101" s="27"/>
      <c r="I101" s="27"/>
      <c r="J101" s="27"/>
      <c r="K101" s="27"/>
      <c r="L101" s="27"/>
      <c r="M101" s="27"/>
      <c r="N101" s="27"/>
      <c r="O101" s="27"/>
      <c r="P101" s="27"/>
      <c r="Q101" s="27"/>
    </row>
    <row r="102" spans="1:17">
      <c r="A102" s="80">
        <v>98</v>
      </c>
      <c r="C102" s="27"/>
      <c r="D102" s="27"/>
      <c r="E102" s="27"/>
      <c r="F102" s="27"/>
      <c r="G102" s="27"/>
      <c r="H102" s="27"/>
      <c r="I102" s="27"/>
      <c r="J102" s="27"/>
      <c r="K102" s="27"/>
      <c r="L102" s="27"/>
      <c r="M102" s="27"/>
      <c r="N102" s="27"/>
      <c r="O102" s="27"/>
      <c r="P102" s="27"/>
      <c r="Q102" s="27"/>
    </row>
    <row r="103" spans="1:17">
      <c r="A103" s="80">
        <v>99</v>
      </c>
      <c r="C103" s="27"/>
      <c r="D103" s="27"/>
      <c r="E103" s="27"/>
      <c r="F103" s="27"/>
      <c r="G103" s="27"/>
      <c r="H103" s="27"/>
      <c r="I103" s="27"/>
      <c r="J103" s="27"/>
      <c r="K103" s="27"/>
      <c r="L103" s="27"/>
      <c r="M103" s="27"/>
      <c r="N103" s="27"/>
      <c r="O103" s="27"/>
      <c r="P103" s="27"/>
      <c r="Q103" s="27"/>
    </row>
    <row r="104" spans="1:17">
      <c r="A104" s="80">
        <v>100</v>
      </c>
      <c r="C104" s="27"/>
      <c r="D104" s="27"/>
      <c r="E104" s="27"/>
      <c r="F104" s="27"/>
      <c r="G104" s="27"/>
      <c r="H104" s="27"/>
      <c r="I104" s="27"/>
      <c r="J104" s="27"/>
      <c r="K104" s="27"/>
      <c r="L104" s="27"/>
      <c r="M104" s="27"/>
      <c r="N104" s="27"/>
      <c r="O104" s="27"/>
      <c r="P104" s="27"/>
      <c r="Q104" s="27"/>
    </row>
    <row r="105" spans="1:17">
      <c r="A105" s="80">
        <v>101</v>
      </c>
      <c r="C105" s="27"/>
      <c r="D105" s="27"/>
      <c r="E105" s="27"/>
      <c r="F105" s="27"/>
      <c r="G105" s="27"/>
      <c r="H105" s="27"/>
      <c r="I105" s="27"/>
      <c r="J105" s="27"/>
      <c r="K105" s="27"/>
      <c r="L105" s="27"/>
      <c r="M105" s="27"/>
      <c r="N105" s="27"/>
      <c r="O105" s="27"/>
      <c r="P105" s="27"/>
      <c r="Q105" s="27"/>
    </row>
    <row r="106" spans="1:17">
      <c r="A106" s="80">
        <v>102</v>
      </c>
      <c r="C106" s="27"/>
      <c r="D106" s="27"/>
      <c r="E106" s="27"/>
      <c r="F106" s="27"/>
      <c r="G106" s="27"/>
      <c r="H106" s="27"/>
      <c r="I106" s="27"/>
      <c r="J106" s="27"/>
      <c r="K106" s="27"/>
      <c r="L106" s="27"/>
      <c r="M106" s="27"/>
      <c r="N106" s="27"/>
      <c r="O106" s="27"/>
      <c r="P106" s="27"/>
      <c r="Q106" s="27"/>
    </row>
    <row r="107" spans="1:17">
      <c r="A107" s="80">
        <v>103</v>
      </c>
      <c r="C107" s="27"/>
      <c r="D107" s="27"/>
      <c r="E107" s="27"/>
      <c r="F107" s="27"/>
      <c r="G107" s="27"/>
      <c r="H107" s="27"/>
      <c r="I107" s="27"/>
      <c r="J107" s="27"/>
      <c r="K107" s="27"/>
      <c r="L107" s="27"/>
      <c r="M107" s="27"/>
      <c r="N107" s="27"/>
      <c r="O107" s="27"/>
      <c r="P107" s="27"/>
      <c r="Q107" s="27"/>
    </row>
    <row r="108" spans="1:17">
      <c r="A108" s="80">
        <v>104</v>
      </c>
      <c r="C108" s="27"/>
      <c r="D108" s="27"/>
      <c r="E108" s="27"/>
      <c r="F108" s="27"/>
      <c r="G108" s="27"/>
      <c r="H108" s="27"/>
      <c r="I108" s="27"/>
      <c r="J108" s="27"/>
      <c r="K108" s="27"/>
      <c r="L108" s="27"/>
      <c r="M108" s="27"/>
      <c r="N108" s="27"/>
      <c r="O108" s="27"/>
      <c r="P108" s="27"/>
      <c r="Q108" s="27"/>
    </row>
    <row r="109" spans="1:17">
      <c r="A109" s="80">
        <v>105</v>
      </c>
      <c r="C109" s="27"/>
      <c r="D109" s="27"/>
      <c r="E109" s="27"/>
      <c r="F109" s="27"/>
      <c r="G109" s="27"/>
      <c r="H109" s="27"/>
      <c r="I109" s="27"/>
      <c r="J109" s="27"/>
      <c r="K109" s="27"/>
      <c r="L109" s="27"/>
      <c r="M109" s="27"/>
      <c r="N109" s="27"/>
      <c r="O109" s="27"/>
      <c r="P109" s="27"/>
      <c r="Q109" s="27"/>
    </row>
    <row r="110" spans="1:17">
      <c r="A110" s="80">
        <v>106</v>
      </c>
      <c r="C110" s="27"/>
      <c r="D110" s="27"/>
      <c r="E110" s="27"/>
      <c r="F110" s="27"/>
      <c r="G110" s="27"/>
      <c r="H110" s="27"/>
      <c r="I110" s="27"/>
      <c r="J110" s="27"/>
      <c r="K110" s="27"/>
      <c r="L110" s="27"/>
      <c r="M110" s="27"/>
      <c r="N110" s="27"/>
      <c r="O110" s="27"/>
      <c r="P110" s="27"/>
      <c r="Q110" s="27"/>
    </row>
    <row r="111" spans="1:17">
      <c r="A111" s="80">
        <v>107</v>
      </c>
      <c r="C111" s="27"/>
      <c r="D111" s="27"/>
      <c r="E111" s="27"/>
      <c r="F111" s="27"/>
      <c r="G111" s="27"/>
      <c r="H111" s="27"/>
      <c r="I111" s="27"/>
      <c r="J111" s="27"/>
      <c r="K111" s="27"/>
      <c r="L111" s="27"/>
      <c r="M111" s="27"/>
      <c r="N111" s="27"/>
      <c r="O111" s="27"/>
      <c r="P111" s="27"/>
      <c r="Q111" s="27"/>
    </row>
    <row r="112" spans="1:17">
      <c r="A112" s="80">
        <v>108</v>
      </c>
      <c r="C112" s="27"/>
      <c r="D112" s="27"/>
      <c r="E112" s="27"/>
      <c r="F112" s="27"/>
      <c r="G112" s="27"/>
      <c r="H112" s="27"/>
      <c r="I112" s="27"/>
      <c r="J112" s="27"/>
      <c r="K112" s="27"/>
      <c r="L112" s="27"/>
      <c r="M112" s="27"/>
      <c r="N112" s="27"/>
      <c r="O112" s="27"/>
      <c r="P112" s="27"/>
      <c r="Q112" s="27"/>
    </row>
    <row r="113" spans="1:17">
      <c r="A113" s="80">
        <v>109</v>
      </c>
      <c r="C113" s="27"/>
      <c r="D113" s="27"/>
      <c r="E113" s="27"/>
      <c r="F113" s="27"/>
      <c r="G113" s="27"/>
      <c r="H113" s="27"/>
      <c r="I113" s="27"/>
      <c r="J113" s="27"/>
      <c r="K113" s="27"/>
      <c r="L113" s="27"/>
      <c r="M113" s="27"/>
      <c r="N113" s="27"/>
      <c r="O113" s="27"/>
      <c r="P113" s="27"/>
      <c r="Q113" s="27"/>
    </row>
    <row r="114" spans="1:17">
      <c r="A114" s="80">
        <v>110</v>
      </c>
      <c r="C114" s="27"/>
      <c r="D114" s="27"/>
      <c r="E114" s="27"/>
      <c r="F114" s="27"/>
      <c r="G114" s="27"/>
      <c r="H114" s="27"/>
      <c r="I114" s="27"/>
      <c r="J114" s="27"/>
      <c r="K114" s="27"/>
      <c r="L114" s="27"/>
      <c r="M114" s="27"/>
      <c r="N114" s="27"/>
      <c r="O114" s="27"/>
      <c r="P114" s="27"/>
      <c r="Q114" s="27"/>
    </row>
    <row r="115" spans="1:17">
      <c r="A115" s="80">
        <v>111</v>
      </c>
      <c r="C115" s="27"/>
      <c r="D115" s="27"/>
      <c r="E115" s="27"/>
      <c r="F115" s="27"/>
      <c r="G115" s="27"/>
      <c r="H115" s="27"/>
      <c r="I115" s="27"/>
      <c r="J115" s="27"/>
      <c r="K115" s="27"/>
      <c r="L115" s="27"/>
      <c r="M115" s="27"/>
      <c r="N115" s="27"/>
      <c r="O115" s="27"/>
      <c r="P115" s="27"/>
      <c r="Q115" s="27"/>
    </row>
    <row r="116" spans="1:17">
      <c r="A116" s="80">
        <v>112</v>
      </c>
      <c r="C116" s="27"/>
      <c r="D116" s="27"/>
      <c r="E116" s="27"/>
      <c r="F116" s="27"/>
      <c r="G116" s="27"/>
      <c r="H116" s="27"/>
      <c r="I116" s="27"/>
      <c r="J116" s="27"/>
      <c r="K116" s="27"/>
      <c r="L116" s="27"/>
      <c r="M116" s="27"/>
      <c r="N116" s="27"/>
      <c r="O116" s="27"/>
      <c r="P116" s="27"/>
      <c r="Q116" s="27"/>
    </row>
    <row r="117" spans="1:17">
      <c r="A117" s="80">
        <v>113</v>
      </c>
      <c r="C117" s="27"/>
      <c r="D117" s="27"/>
      <c r="E117" s="27"/>
      <c r="F117" s="27"/>
      <c r="G117" s="27"/>
      <c r="H117" s="27"/>
      <c r="I117" s="27"/>
      <c r="J117" s="27"/>
      <c r="K117" s="27"/>
      <c r="L117" s="27"/>
      <c r="M117" s="27"/>
      <c r="N117" s="27"/>
      <c r="O117" s="27"/>
      <c r="P117" s="27"/>
      <c r="Q117" s="27"/>
    </row>
    <row r="118" spans="1:17">
      <c r="A118" s="80">
        <v>114</v>
      </c>
      <c r="C118" s="27"/>
      <c r="D118" s="27"/>
      <c r="E118" s="27"/>
      <c r="F118" s="27"/>
      <c r="G118" s="27"/>
      <c r="H118" s="27"/>
      <c r="I118" s="27"/>
      <c r="J118" s="27"/>
      <c r="K118" s="27"/>
      <c r="L118" s="27"/>
      <c r="M118" s="27"/>
      <c r="N118" s="27"/>
      <c r="O118" s="27"/>
      <c r="P118" s="27"/>
      <c r="Q118" s="27"/>
    </row>
    <row r="119" spans="1:17">
      <c r="A119" s="80">
        <v>115</v>
      </c>
      <c r="C119" s="27"/>
      <c r="D119" s="27"/>
      <c r="E119" s="27"/>
      <c r="F119" s="27"/>
      <c r="G119" s="27"/>
      <c r="H119" s="27"/>
      <c r="I119" s="27"/>
      <c r="J119" s="27"/>
      <c r="K119" s="27"/>
      <c r="L119" s="27"/>
      <c r="M119" s="27"/>
      <c r="N119" s="27"/>
      <c r="O119" s="27"/>
      <c r="P119" s="27"/>
      <c r="Q119" s="27"/>
    </row>
    <row r="120" spans="1:17">
      <c r="A120" s="80">
        <v>116</v>
      </c>
      <c r="C120" s="27"/>
      <c r="D120" s="27"/>
      <c r="E120" s="27"/>
      <c r="F120" s="27"/>
      <c r="G120" s="27"/>
      <c r="H120" s="27"/>
      <c r="I120" s="27"/>
      <c r="J120" s="27"/>
      <c r="K120" s="27"/>
      <c r="L120" s="27"/>
      <c r="M120" s="27"/>
      <c r="N120" s="27"/>
      <c r="O120" s="27"/>
      <c r="P120" s="27"/>
      <c r="Q120" s="27"/>
    </row>
    <row r="121" spans="1:17">
      <c r="A121" s="80">
        <v>117</v>
      </c>
      <c r="C121" s="27"/>
      <c r="D121" s="27"/>
      <c r="E121" s="27"/>
      <c r="F121" s="27"/>
      <c r="G121" s="27"/>
      <c r="H121" s="27"/>
      <c r="I121" s="27"/>
      <c r="J121" s="27"/>
      <c r="K121" s="27"/>
      <c r="L121" s="27"/>
      <c r="M121" s="27"/>
      <c r="N121" s="27"/>
      <c r="O121" s="27"/>
      <c r="P121" s="27"/>
      <c r="Q121" s="27"/>
    </row>
    <row r="122" spans="1:17">
      <c r="A122" s="80">
        <v>118</v>
      </c>
      <c r="C122" s="27"/>
      <c r="D122" s="27"/>
      <c r="E122" s="27"/>
      <c r="F122" s="27"/>
      <c r="G122" s="27"/>
      <c r="H122" s="27"/>
      <c r="I122" s="27"/>
      <c r="J122" s="27"/>
      <c r="K122" s="27"/>
      <c r="L122" s="27"/>
      <c r="M122" s="27"/>
      <c r="N122" s="27"/>
      <c r="O122" s="27"/>
      <c r="P122" s="27"/>
      <c r="Q122" s="27"/>
    </row>
    <row r="123" spans="1:17">
      <c r="A123" s="80">
        <v>119</v>
      </c>
      <c r="C123" s="27"/>
      <c r="D123" s="27"/>
      <c r="E123" s="27"/>
      <c r="F123" s="27"/>
      <c r="G123" s="27"/>
      <c r="H123" s="27"/>
      <c r="I123" s="27"/>
      <c r="J123" s="27"/>
      <c r="K123" s="27"/>
      <c r="L123" s="27"/>
      <c r="M123" s="27"/>
      <c r="N123" s="27"/>
      <c r="O123" s="27"/>
      <c r="P123" s="27"/>
      <c r="Q123" s="27"/>
    </row>
    <row r="124" spans="1:17">
      <c r="A124" s="80">
        <v>120</v>
      </c>
      <c r="C124" s="27"/>
      <c r="D124" s="27"/>
      <c r="E124" s="27"/>
      <c r="F124" s="27"/>
      <c r="G124" s="27"/>
      <c r="H124" s="27"/>
      <c r="I124" s="27"/>
      <c r="J124" s="27"/>
      <c r="K124" s="27"/>
      <c r="L124" s="27"/>
      <c r="M124" s="27"/>
      <c r="N124" s="27"/>
      <c r="O124" s="27"/>
      <c r="P124" s="27"/>
      <c r="Q124" s="27"/>
    </row>
    <row r="125" spans="1:17">
      <c r="A125" s="80">
        <v>121</v>
      </c>
      <c r="C125" s="27"/>
      <c r="D125" s="27"/>
      <c r="E125" s="27"/>
      <c r="F125" s="27"/>
      <c r="G125" s="27"/>
      <c r="H125" s="27"/>
      <c r="I125" s="27"/>
      <c r="J125" s="27"/>
      <c r="K125" s="27"/>
      <c r="L125" s="27"/>
      <c r="M125" s="27"/>
      <c r="N125" s="27"/>
      <c r="O125" s="27"/>
      <c r="P125" s="27"/>
      <c r="Q125" s="27"/>
    </row>
    <row r="126" spans="1:17">
      <c r="A126" s="80">
        <v>122</v>
      </c>
      <c r="C126" s="27"/>
      <c r="D126" s="27"/>
      <c r="E126" s="27"/>
      <c r="F126" s="27"/>
      <c r="G126" s="27"/>
      <c r="H126" s="27"/>
      <c r="I126" s="27"/>
      <c r="J126" s="27"/>
      <c r="K126" s="27"/>
      <c r="L126" s="27"/>
      <c r="M126" s="27"/>
      <c r="N126" s="27"/>
      <c r="O126" s="27"/>
      <c r="P126" s="27"/>
      <c r="Q126" s="27"/>
    </row>
    <row r="127" spans="1:17">
      <c r="A127" s="80">
        <v>123</v>
      </c>
      <c r="C127" s="27"/>
      <c r="D127" s="27"/>
      <c r="E127" s="27"/>
      <c r="F127" s="27"/>
      <c r="G127" s="27"/>
      <c r="H127" s="27"/>
      <c r="I127" s="27"/>
      <c r="J127" s="27"/>
      <c r="K127" s="27"/>
      <c r="L127" s="27"/>
      <c r="M127" s="27"/>
      <c r="N127" s="27"/>
      <c r="O127" s="27"/>
      <c r="P127" s="27"/>
      <c r="Q127" s="27"/>
    </row>
    <row r="128" spans="1:17">
      <c r="A128" s="80">
        <v>124</v>
      </c>
      <c r="C128" s="27"/>
      <c r="D128" s="27"/>
      <c r="E128" s="27"/>
      <c r="F128" s="27"/>
      <c r="G128" s="27"/>
      <c r="H128" s="27"/>
      <c r="I128" s="27"/>
      <c r="J128" s="27"/>
      <c r="K128" s="27"/>
      <c r="L128" s="27"/>
      <c r="M128" s="27"/>
      <c r="N128" s="27"/>
      <c r="O128" s="27"/>
      <c r="P128" s="27"/>
      <c r="Q128" s="27"/>
    </row>
    <row r="129" spans="1:17">
      <c r="A129" s="80">
        <v>125</v>
      </c>
      <c r="C129" s="27"/>
      <c r="D129" s="27"/>
      <c r="E129" s="27"/>
      <c r="F129" s="27"/>
      <c r="G129" s="27"/>
      <c r="H129" s="27"/>
      <c r="I129" s="27"/>
      <c r="J129" s="27"/>
      <c r="K129" s="27"/>
      <c r="L129" s="27"/>
      <c r="M129" s="27"/>
      <c r="N129" s="27"/>
      <c r="O129" s="27"/>
      <c r="P129" s="27"/>
      <c r="Q129" s="27"/>
    </row>
    <row r="130" spans="1:17">
      <c r="A130" s="80">
        <v>126</v>
      </c>
      <c r="C130" s="27"/>
      <c r="D130" s="27"/>
      <c r="E130" s="27"/>
      <c r="F130" s="27"/>
      <c r="G130" s="27"/>
      <c r="H130" s="27"/>
      <c r="I130" s="27"/>
      <c r="J130" s="27"/>
      <c r="K130" s="27"/>
      <c r="L130" s="27"/>
      <c r="M130" s="27"/>
      <c r="N130" s="27"/>
      <c r="O130" s="27"/>
      <c r="P130" s="27"/>
      <c r="Q130" s="27"/>
    </row>
    <row r="131" spans="1:17">
      <c r="A131" s="80">
        <v>127</v>
      </c>
      <c r="C131" s="27"/>
      <c r="D131" s="27"/>
      <c r="E131" s="27"/>
      <c r="F131" s="27"/>
      <c r="G131" s="27"/>
      <c r="H131" s="27"/>
      <c r="I131" s="27"/>
      <c r="J131" s="27"/>
      <c r="K131" s="27"/>
      <c r="L131" s="27"/>
      <c r="M131" s="27"/>
      <c r="N131" s="27"/>
      <c r="O131" s="27"/>
      <c r="P131" s="27"/>
      <c r="Q131" s="27"/>
    </row>
    <row r="132" spans="1:17">
      <c r="A132" s="80">
        <v>128</v>
      </c>
      <c r="C132" s="27"/>
      <c r="D132" s="27"/>
      <c r="E132" s="27"/>
      <c r="F132" s="27"/>
      <c r="G132" s="27"/>
      <c r="H132" s="27"/>
      <c r="I132" s="27"/>
      <c r="J132" s="27"/>
      <c r="K132" s="27"/>
      <c r="L132" s="27"/>
      <c r="M132" s="27"/>
      <c r="N132" s="27"/>
      <c r="O132" s="27"/>
      <c r="P132" s="27"/>
      <c r="Q132" s="27"/>
    </row>
    <row r="133" spans="1:17">
      <c r="A133" s="80">
        <v>129</v>
      </c>
      <c r="C133" s="27"/>
      <c r="D133" s="27"/>
      <c r="E133" s="27"/>
      <c r="F133" s="27"/>
      <c r="G133" s="27"/>
      <c r="H133" s="27"/>
      <c r="I133" s="27"/>
      <c r="J133" s="27"/>
      <c r="K133" s="27"/>
      <c r="L133" s="27"/>
      <c r="M133" s="27"/>
      <c r="N133" s="27"/>
      <c r="O133" s="27"/>
      <c r="P133" s="27"/>
      <c r="Q133" s="27"/>
    </row>
    <row r="134" spans="1:17">
      <c r="A134" s="80">
        <v>130</v>
      </c>
      <c r="C134" s="27"/>
      <c r="D134" s="27"/>
      <c r="E134" s="27"/>
      <c r="F134" s="27"/>
      <c r="G134" s="27"/>
      <c r="H134" s="27"/>
      <c r="I134" s="27"/>
      <c r="J134" s="27"/>
      <c r="K134" s="27"/>
      <c r="L134" s="27"/>
      <c r="M134" s="27"/>
      <c r="N134" s="27"/>
      <c r="O134" s="27"/>
      <c r="P134" s="27"/>
      <c r="Q134" s="27"/>
    </row>
    <row r="135" spans="1:17">
      <c r="A135" s="80">
        <v>131</v>
      </c>
      <c r="C135" s="27"/>
      <c r="D135" s="27"/>
      <c r="E135" s="27"/>
      <c r="F135" s="27"/>
      <c r="G135" s="27"/>
      <c r="H135" s="27"/>
      <c r="I135" s="27"/>
      <c r="J135" s="27"/>
      <c r="K135" s="27"/>
      <c r="L135" s="27"/>
      <c r="M135" s="27"/>
      <c r="N135" s="27"/>
      <c r="O135" s="27"/>
      <c r="P135" s="27"/>
      <c r="Q135" s="27"/>
    </row>
    <row r="136" spans="1:17">
      <c r="A136" s="80">
        <v>132</v>
      </c>
      <c r="C136" s="27"/>
      <c r="D136" s="27"/>
      <c r="E136" s="27"/>
      <c r="F136" s="27"/>
      <c r="G136" s="27"/>
      <c r="H136" s="27"/>
      <c r="I136" s="27"/>
      <c r="J136" s="27"/>
      <c r="K136" s="27"/>
      <c r="L136" s="27"/>
      <c r="M136" s="27"/>
      <c r="N136" s="27"/>
      <c r="O136" s="27"/>
      <c r="P136" s="27"/>
      <c r="Q136" s="27"/>
    </row>
    <row r="137" spans="1:17">
      <c r="A137" s="80">
        <v>133</v>
      </c>
      <c r="C137" s="27"/>
      <c r="D137" s="27"/>
      <c r="E137" s="27"/>
      <c r="F137" s="27"/>
      <c r="G137" s="27"/>
      <c r="H137" s="27"/>
      <c r="I137" s="27"/>
      <c r="J137" s="27"/>
      <c r="K137" s="27"/>
      <c r="L137" s="27"/>
      <c r="M137" s="27"/>
      <c r="N137" s="27"/>
      <c r="O137" s="27"/>
      <c r="P137" s="27"/>
      <c r="Q137" s="27"/>
    </row>
    <row r="138" spans="1:17">
      <c r="A138" s="80">
        <v>134</v>
      </c>
      <c r="C138" s="27"/>
      <c r="D138" s="27"/>
      <c r="E138" s="27"/>
      <c r="F138" s="27"/>
      <c r="G138" s="27"/>
      <c r="H138" s="27"/>
      <c r="I138" s="27"/>
      <c r="J138" s="27"/>
      <c r="K138" s="27"/>
      <c r="L138" s="27"/>
      <c r="M138" s="27"/>
      <c r="N138" s="27"/>
      <c r="O138" s="27"/>
      <c r="P138" s="27"/>
      <c r="Q138" s="27"/>
    </row>
    <row r="139" spans="1:17">
      <c r="A139" s="80">
        <v>135</v>
      </c>
      <c r="C139" s="27"/>
      <c r="D139" s="27"/>
      <c r="E139" s="27"/>
      <c r="F139" s="27"/>
      <c r="G139" s="27"/>
      <c r="H139" s="27"/>
      <c r="I139" s="27"/>
      <c r="J139" s="27"/>
      <c r="K139" s="27"/>
      <c r="L139" s="27"/>
      <c r="M139" s="27"/>
      <c r="N139" s="27"/>
      <c r="O139" s="27"/>
      <c r="P139" s="27"/>
      <c r="Q139" s="27"/>
    </row>
    <row r="140" spans="1:17">
      <c r="A140" s="80">
        <v>136</v>
      </c>
      <c r="C140" s="27"/>
      <c r="D140" s="27"/>
      <c r="E140" s="27"/>
      <c r="F140" s="27"/>
      <c r="G140" s="27"/>
      <c r="H140" s="27"/>
      <c r="I140" s="27"/>
      <c r="J140" s="27"/>
      <c r="K140" s="27"/>
      <c r="L140" s="27"/>
      <c r="M140" s="27"/>
      <c r="N140" s="27"/>
      <c r="O140" s="27"/>
      <c r="P140" s="27"/>
      <c r="Q140" s="27"/>
    </row>
    <row r="141" spans="1:17">
      <c r="A141" s="80">
        <v>137</v>
      </c>
      <c r="C141" s="27"/>
      <c r="D141" s="27"/>
      <c r="E141" s="27"/>
      <c r="F141" s="27"/>
      <c r="G141" s="27"/>
      <c r="H141" s="27"/>
      <c r="I141" s="27"/>
      <c r="J141" s="27"/>
      <c r="K141" s="27"/>
      <c r="L141" s="27"/>
      <c r="M141" s="27"/>
      <c r="N141" s="27"/>
      <c r="O141" s="27"/>
      <c r="P141" s="27"/>
      <c r="Q141" s="27"/>
    </row>
    <row r="142" spans="1:17">
      <c r="A142" s="80">
        <v>138</v>
      </c>
      <c r="C142" s="27"/>
      <c r="D142" s="27"/>
      <c r="E142" s="27"/>
      <c r="F142" s="27"/>
      <c r="G142" s="27"/>
      <c r="H142" s="27"/>
      <c r="I142" s="27"/>
      <c r="J142" s="27"/>
      <c r="K142" s="27"/>
      <c r="L142" s="27"/>
      <c r="M142" s="27"/>
      <c r="N142" s="27"/>
      <c r="O142" s="27"/>
      <c r="P142" s="27"/>
      <c r="Q142" s="27"/>
    </row>
    <row r="143" spans="1:17">
      <c r="A143" s="80">
        <v>139</v>
      </c>
      <c r="C143" s="27"/>
      <c r="D143" s="27"/>
      <c r="E143" s="27"/>
      <c r="F143" s="27"/>
      <c r="G143" s="27"/>
      <c r="H143" s="27"/>
      <c r="I143" s="27"/>
      <c r="J143" s="27"/>
      <c r="K143" s="27"/>
      <c r="L143" s="27"/>
      <c r="M143" s="27"/>
      <c r="N143" s="27"/>
      <c r="O143" s="27"/>
      <c r="P143" s="27"/>
      <c r="Q143" s="27"/>
    </row>
    <row r="144" spans="1:17">
      <c r="A144" s="80">
        <v>140</v>
      </c>
      <c r="C144" s="27"/>
      <c r="D144" s="27"/>
      <c r="E144" s="27"/>
      <c r="F144" s="27"/>
      <c r="G144" s="27"/>
      <c r="H144" s="27"/>
      <c r="I144" s="27"/>
      <c r="J144" s="27"/>
      <c r="K144" s="27"/>
      <c r="L144" s="27"/>
      <c r="M144" s="27"/>
      <c r="N144" s="27"/>
      <c r="O144" s="27"/>
      <c r="P144" s="27"/>
      <c r="Q144" s="27"/>
    </row>
    <row r="145" spans="1:17">
      <c r="A145" s="80">
        <v>141</v>
      </c>
      <c r="C145" s="27"/>
      <c r="D145" s="27"/>
      <c r="E145" s="27"/>
      <c r="F145" s="27"/>
      <c r="G145" s="27"/>
      <c r="H145" s="27"/>
      <c r="I145" s="27"/>
      <c r="J145" s="27"/>
      <c r="K145" s="27"/>
      <c r="L145" s="27"/>
      <c r="M145" s="27"/>
      <c r="N145" s="27"/>
      <c r="O145" s="27"/>
      <c r="P145" s="27"/>
      <c r="Q145" s="27"/>
    </row>
    <row r="146" spans="1:17">
      <c r="A146" s="80">
        <v>142</v>
      </c>
      <c r="C146" s="27"/>
      <c r="D146" s="27"/>
      <c r="E146" s="27"/>
      <c r="F146" s="27"/>
      <c r="G146" s="27"/>
      <c r="H146" s="27"/>
      <c r="I146" s="27"/>
      <c r="J146" s="27"/>
      <c r="K146" s="27"/>
      <c r="L146" s="27"/>
      <c r="M146" s="27"/>
      <c r="N146" s="27"/>
      <c r="O146" s="27"/>
      <c r="P146" s="27"/>
      <c r="Q146" s="27"/>
    </row>
    <row r="147" spans="1:17">
      <c r="A147" s="80">
        <v>143</v>
      </c>
      <c r="C147" s="27"/>
      <c r="D147" s="27"/>
      <c r="E147" s="27"/>
      <c r="F147" s="27"/>
      <c r="G147" s="27"/>
      <c r="H147" s="27"/>
      <c r="I147" s="27"/>
      <c r="J147" s="27"/>
      <c r="K147" s="27"/>
      <c r="L147" s="27"/>
      <c r="M147" s="27"/>
      <c r="N147" s="27"/>
      <c r="O147" s="27"/>
      <c r="P147" s="27"/>
      <c r="Q147" s="27"/>
    </row>
    <row r="148" spans="1:17">
      <c r="A148" s="80">
        <v>144</v>
      </c>
      <c r="C148" s="27"/>
      <c r="D148" s="27"/>
      <c r="E148" s="27"/>
      <c r="F148" s="27"/>
      <c r="G148" s="27"/>
      <c r="H148" s="27"/>
      <c r="I148" s="27"/>
      <c r="J148" s="27"/>
      <c r="K148" s="27"/>
      <c r="L148" s="27"/>
      <c r="M148" s="27"/>
      <c r="N148" s="27"/>
      <c r="O148" s="27"/>
      <c r="P148" s="27"/>
      <c r="Q148" s="27"/>
    </row>
    <row r="149" spans="1:17">
      <c r="A149" s="80">
        <v>145</v>
      </c>
      <c r="C149" s="27"/>
      <c r="D149" s="27"/>
      <c r="E149" s="27"/>
      <c r="F149" s="27"/>
      <c r="G149" s="27"/>
      <c r="H149" s="27"/>
      <c r="I149" s="27"/>
      <c r="J149" s="27"/>
      <c r="K149" s="27"/>
      <c r="L149" s="27"/>
      <c r="M149" s="27"/>
      <c r="N149" s="27"/>
      <c r="O149" s="27"/>
      <c r="P149" s="27"/>
      <c r="Q149" s="27"/>
    </row>
    <row r="150" spans="1:17">
      <c r="A150" s="80">
        <v>146</v>
      </c>
      <c r="C150" s="27"/>
      <c r="D150" s="27"/>
      <c r="E150" s="27"/>
      <c r="F150" s="27"/>
      <c r="G150" s="27"/>
      <c r="H150" s="27"/>
      <c r="I150" s="27"/>
      <c r="J150" s="27"/>
      <c r="K150" s="27"/>
      <c r="L150" s="27"/>
      <c r="M150" s="27"/>
      <c r="N150" s="27"/>
      <c r="O150" s="27"/>
      <c r="P150" s="27"/>
      <c r="Q150" s="27"/>
    </row>
    <row r="151" spans="1:17">
      <c r="A151" s="80">
        <v>147</v>
      </c>
      <c r="C151" s="27"/>
      <c r="D151" s="27"/>
      <c r="E151" s="27"/>
      <c r="F151" s="27"/>
      <c r="G151" s="27"/>
      <c r="H151" s="27"/>
      <c r="I151" s="27"/>
      <c r="J151" s="27"/>
      <c r="K151" s="27"/>
      <c r="L151" s="27"/>
      <c r="M151" s="27"/>
      <c r="N151" s="27"/>
      <c r="O151" s="27"/>
      <c r="P151" s="27"/>
      <c r="Q151" s="27"/>
    </row>
    <row r="152" spans="1:17">
      <c r="A152" s="80">
        <v>148</v>
      </c>
      <c r="C152" s="27"/>
      <c r="D152" s="27"/>
      <c r="E152" s="27"/>
      <c r="F152" s="27"/>
      <c r="G152" s="27"/>
      <c r="H152" s="27"/>
      <c r="I152" s="27"/>
      <c r="J152" s="27"/>
      <c r="K152" s="27"/>
      <c r="L152" s="27"/>
      <c r="M152" s="27"/>
      <c r="N152" s="27"/>
      <c r="O152" s="27"/>
      <c r="P152" s="27"/>
      <c r="Q152" s="27"/>
    </row>
    <row r="153" spans="1:17">
      <c r="A153" s="80">
        <v>149</v>
      </c>
      <c r="C153" s="27"/>
      <c r="D153" s="27"/>
      <c r="E153" s="27"/>
      <c r="F153" s="27"/>
      <c r="G153" s="27"/>
      <c r="H153" s="27"/>
      <c r="I153" s="27"/>
      <c r="J153" s="27"/>
      <c r="K153" s="27"/>
      <c r="L153" s="27"/>
      <c r="M153" s="27"/>
      <c r="N153" s="27"/>
      <c r="O153" s="27"/>
      <c r="P153" s="27"/>
      <c r="Q153" s="27"/>
    </row>
    <row r="154" spans="1:17">
      <c r="A154" s="80">
        <v>150</v>
      </c>
      <c r="C154" s="27"/>
      <c r="D154" s="27"/>
      <c r="E154" s="27"/>
      <c r="F154" s="27"/>
      <c r="G154" s="27"/>
      <c r="H154" s="27"/>
      <c r="I154" s="27"/>
      <c r="J154" s="27"/>
      <c r="K154" s="27"/>
      <c r="L154" s="27"/>
      <c r="M154" s="27"/>
      <c r="N154" s="27"/>
      <c r="O154" s="27"/>
      <c r="P154" s="27"/>
      <c r="Q154" s="27"/>
    </row>
    <row r="155" spans="1:17">
      <c r="A155" s="80">
        <v>151</v>
      </c>
      <c r="C155" s="27"/>
      <c r="D155" s="27"/>
      <c r="E155" s="27"/>
      <c r="F155" s="27"/>
      <c r="G155" s="27"/>
      <c r="H155" s="27"/>
      <c r="I155" s="27"/>
      <c r="J155" s="27"/>
      <c r="K155" s="27"/>
      <c r="L155" s="27"/>
      <c r="M155" s="27"/>
      <c r="N155" s="27"/>
      <c r="O155" s="27"/>
      <c r="P155" s="27"/>
      <c r="Q155" s="27"/>
    </row>
    <row r="156" spans="1:17">
      <c r="A156" s="80">
        <v>152</v>
      </c>
      <c r="C156" s="27"/>
      <c r="D156" s="27"/>
      <c r="E156" s="27"/>
      <c r="F156" s="27"/>
      <c r="G156" s="27"/>
      <c r="H156" s="27"/>
      <c r="I156" s="27"/>
      <c r="J156" s="27"/>
      <c r="K156" s="27"/>
      <c r="L156" s="27"/>
      <c r="M156" s="27"/>
      <c r="N156" s="27"/>
      <c r="O156" s="27"/>
      <c r="P156" s="27"/>
      <c r="Q156" s="27"/>
    </row>
    <row r="157" spans="1:17">
      <c r="A157" s="80">
        <v>153</v>
      </c>
      <c r="C157" s="27"/>
      <c r="D157" s="27"/>
      <c r="E157" s="27"/>
      <c r="F157" s="27"/>
      <c r="G157" s="27"/>
      <c r="H157" s="27"/>
      <c r="I157" s="27"/>
      <c r="J157" s="27"/>
      <c r="K157" s="27"/>
      <c r="L157" s="27"/>
      <c r="M157" s="27"/>
      <c r="N157" s="27"/>
      <c r="O157" s="27"/>
      <c r="P157" s="27"/>
      <c r="Q157" s="27"/>
    </row>
    <row r="158" spans="1:17">
      <c r="A158" s="80">
        <v>154</v>
      </c>
      <c r="C158" s="27"/>
      <c r="D158" s="27"/>
      <c r="E158" s="27"/>
      <c r="F158" s="27"/>
      <c r="G158" s="27"/>
      <c r="H158" s="27"/>
      <c r="I158" s="27"/>
      <c r="J158" s="27"/>
      <c r="K158" s="27"/>
      <c r="L158" s="27"/>
      <c r="M158" s="27"/>
      <c r="N158" s="27"/>
      <c r="O158" s="27"/>
      <c r="P158" s="27"/>
      <c r="Q158" s="27"/>
    </row>
    <row r="159" spans="1:17">
      <c r="A159" s="80">
        <v>155</v>
      </c>
      <c r="C159" s="27"/>
      <c r="D159" s="27"/>
      <c r="E159" s="27"/>
      <c r="F159" s="27"/>
      <c r="G159" s="27"/>
      <c r="H159" s="27"/>
      <c r="I159" s="27"/>
      <c r="J159" s="27"/>
      <c r="K159" s="27"/>
      <c r="L159" s="27"/>
      <c r="M159" s="27"/>
      <c r="N159" s="27"/>
      <c r="O159" s="27"/>
      <c r="P159" s="27"/>
      <c r="Q159" s="27"/>
    </row>
    <row r="160" spans="1:17">
      <c r="A160" s="80">
        <v>156</v>
      </c>
      <c r="C160" s="27"/>
      <c r="D160" s="27"/>
      <c r="E160" s="27"/>
      <c r="F160" s="27"/>
      <c r="G160" s="27"/>
      <c r="H160" s="27"/>
      <c r="I160" s="27"/>
      <c r="J160" s="27"/>
      <c r="K160" s="27"/>
      <c r="L160" s="27"/>
      <c r="M160" s="27"/>
      <c r="N160" s="27"/>
      <c r="O160" s="27"/>
      <c r="P160" s="27"/>
      <c r="Q160" s="27"/>
    </row>
    <row r="161" spans="1:17">
      <c r="A161" s="80">
        <v>157</v>
      </c>
      <c r="C161" s="27"/>
      <c r="D161" s="27"/>
      <c r="E161" s="27"/>
      <c r="F161" s="27"/>
      <c r="G161" s="27"/>
      <c r="H161" s="27"/>
      <c r="I161" s="27"/>
      <c r="J161" s="27"/>
      <c r="K161" s="27"/>
      <c r="L161" s="27"/>
      <c r="M161" s="27"/>
      <c r="N161" s="27"/>
      <c r="O161" s="27"/>
      <c r="P161" s="27"/>
      <c r="Q161" s="27"/>
    </row>
    <row r="162" spans="1:17">
      <c r="A162" s="80">
        <v>158</v>
      </c>
      <c r="C162" s="27"/>
      <c r="D162" s="27"/>
      <c r="E162" s="27"/>
      <c r="F162" s="27"/>
      <c r="G162" s="27"/>
      <c r="H162" s="27"/>
      <c r="I162" s="27"/>
      <c r="J162" s="27"/>
      <c r="K162" s="27"/>
      <c r="L162" s="27"/>
      <c r="M162" s="27"/>
      <c r="N162" s="27"/>
      <c r="O162" s="27"/>
      <c r="P162" s="27"/>
      <c r="Q162" s="27"/>
    </row>
    <row r="163" spans="1:17">
      <c r="A163" s="80">
        <v>159</v>
      </c>
      <c r="C163" s="27"/>
      <c r="D163" s="27"/>
      <c r="E163" s="27"/>
      <c r="F163" s="27"/>
      <c r="G163" s="27"/>
      <c r="H163" s="27"/>
      <c r="I163" s="27"/>
      <c r="J163" s="27"/>
      <c r="K163" s="27"/>
      <c r="L163" s="27"/>
      <c r="M163" s="27"/>
      <c r="N163" s="27"/>
      <c r="O163" s="27"/>
      <c r="P163" s="27"/>
      <c r="Q163" s="27"/>
    </row>
    <row r="164" spans="1:17">
      <c r="A164" s="80">
        <v>160</v>
      </c>
      <c r="C164" s="27"/>
      <c r="D164" s="27"/>
      <c r="E164" s="27"/>
      <c r="F164" s="27"/>
      <c r="G164" s="27"/>
      <c r="H164" s="27"/>
      <c r="I164" s="27"/>
      <c r="J164" s="27"/>
      <c r="K164" s="27"/>
      <c r="L164" s="27"/>
      <c r="M164" s="27"/>
      <c r="N164" s="27"/>
      <c r="O164" s="27"/>
      <c r="P164" s="27"/>
      <c r="Q164" s="27"/>
    </row>
    <row r="165" spans="1:17">
      <c r="A165" s="80">
        <v>161</v>
      </c>
      <c r="C165" s="27"/>
      <c r="D165" s="27"/>
      <c r="E165" s="27"/>
      <c r="F165" s="27"/>
      <c r="G165" s="27"/>
      <c r="H165" s="27"/>
      <c r="I165" s="27"/>
      <c r="J165" s="27"/>
      <c r="K165" s="27"/>
      <c r="L165" s="27"/>
      <c r="M165" s="27"/>
      <c r="N165" s="27"/>
      <c r="O165" s="27"/>
      <c r="P165" s="27"/>
      <c r="Q165" s="27"/>
    </row>
    <row r="166" spans="1:17">
      <c r="A166" s="80">
        <v>162</v>
      </c>
      <c r="C166" s="27"/>
      <c r="D166" s="27"/>
      <c r="E166" s="27"/>
      <c r="F166" s="27"/>
      <c r="G166" s="27"/>
      <c r="H166" s="27"/>
      <c r="I166" s="27"/>
      <c r="J166" s="27"/>
      <c r="K166" s="27"/>
      <c r="L166" s="27"/>
      <c r="M166" s="27"/>
      <c r="N166" s="27"/>
      <c r="O166" s="27"/>
      <c r="P166" s="27"/>
      <c r="Q166" s="27"/>
    </row>
    <row r="167" spans="1:17">
      <c r="A167" s="80">
        <v>163</v>
      </c>
      <c r="C167" s="27"/>
      <c r="D167" s="27"/>
      <c r="E167" s="27"/>
      <c r="F167" s="27"/>
      <c r="G167" s="27"/>
      <c r="H167" s="27"/>
      <c r="I167" s="27"/>
      <c r="J167" s="27"/>
      <c r="K167" s="27"/>
      <c r="L167" s="27"/>
      <c r="M167" s="27"/>
      <c r="N167" s="27"/>
      <c r="O167" s="27"/>
      <c r="P167" s="27"/>
      <c r="Q167" s="27"/>
    </row>
    <row r="168" spans="1:17">
      <c r="A168" s="80">
        <v>164</v>
      </c>
      <c r="C168" s="27"/>
      <c r="D168" s="27"/>
      <c r="E168" s="27"/>
      <c r="F168" s="27"/>
      <c r="G168" s="27"/>
      <c r="H168" s="27"/>
      <c r="I168" s="27"/>
      <c r="J168" s="27"/>
      <c r="K168" s="27"/>
      <c r="L168" s="27"/>
      <c r="M168" s="27"/>
      <c r="N168" s="27"/>
      <c r="O168" s="27"/>
      <c r="P168" s="27"/>
      <c r="Q168" s="27"/>
    </row>
    <row r="169" spans="1:17">
      <c r="A169" s="80">
        <v>165</v>
      </c>
      <c r="C169" s="27"/>
      <c r="D169" s="27"/>
      <c r="E169" s="27"/>
      <c r="F169" s="27"/>
      <c r="G169" s="27"/>
      <c r="H169" s="27"/>
      <c r="I169" s="27"/>
      <c r="J169" s="27"/>
      <c r="K169" s="27"/>
      <c r="L169" s="27"/>
      <c r="M169" s="27"/>
      <c r="N169" s="27"/>
      <c r="O169" s="27"/>
      <c r="P169" s="27"/>
      <c r="Q169" s="27"/>
    </row>
    <row r="170" spans="1:17">
      <c r="A170" s="80">
        <v>166</v>
      </c>
      <c r="C170" s="27"/>
      <c r="D170" s="27"/>
      <c r="E170" s="27"/>
      <c r="F170" s="27"/>
      <c r="G170" s="27"/>
      <c r="H170" s="27"/>
      <c r="I170" s="27"/>
      <c r="J170" s="27"/>
      <c r="K170" s="27"/>
      <c r="L170" s="27"/>
      <c r="M170" s="27"/>
      <c r="N170" s="27"/>
      <c r="O170" s="27"/>
      <c r="P170" s="27"/>
      <c r="Q170" s="27"/>
    </row>
    <row r="171" spans="1:17">
      <c r="A171" s="80">
        <v>167</v>
      </c>
      <c r="C171" s="27"/>
      <c r="D171" s="27"/>
      <c r="E171" s="27"/>
      <c r="F171" s="27"/>
      <c r="G171" s="27"/>
      <c r="H171" s="27"/>
      <c r="I171" s="27"/>
      <c r="J171" s="27"/>
      <c r="K171" s="27"/>
      <c r="L171" s="27"/>
      <c r="M171" s="27"/>
      <c r="N171" s="27"/>
      <c r="O171" s="27"/>
      <c r="P171" s="27"/>
      <c r="Q171" s="27"/>
    </row>
    <row r="172" spans="1:17">
      <c r="A172" s="80">
        <v>168</v>
      </c>
      <c r="C172" s="27"/>
      <c r="D172" s="27"/>
      <c r="E172" s="27"/>
      <c r="F172" s="27"/>
      <c r="G172" s="27"/>
      <c r="H172" s="27"/>
      <c r="I172" s="27"/>
      <c r="J172" s="27"/>
      <c r="K172" s="27"/>
      <c r="L172" s="27"/>
      <c r="M172" s="27"/>
      <c r="N172" s="27"/>
      <c r="O172" s="27"/>
      <c r="P172" s="27"/>
      <c r="Q172" s="27"/>
    </row>
    <row r="173" spans="1:17">
      <c r="A173" s="80">
        <v>169</v>
      </c>
      <c r="C173" s="27"/>
      <c r="D173" s="27"/>
      <c r="E173" s="27"/>
      <c r="F173" s="27"/>
      <c r="G173" s="27"/>
      <c r="H173" s="27"/>
      <c r="I173" s="27"/>
      <c r="J173" s="27"/>
      <c r="K173" s="27"/>
      <c r="L173" s="27"/>
      <c r="M173" s="27"/>
      <c r="N173" s="27"/>
      <c r="O173" s="27"/>
      <c r="P173" s="27"/>
      <c r="Q173" s="27"/>
    </row>
    <row r="174" spans="1:17">
      <c r="A174" s="80">
        <v>170</v>
      </c>
      <c r="C174" s="27"/>
      <c r="D174" s="27"/>
      <c r="E174" s="27"/>
      <c r="F174" s="27"/>
      <c r="G174" s="27"/>
      <c r="H174" s="27"/>
      <c r="I174" s="27"/>
      <c r="J174" s="27"/>
      <c r="K174" s="27"/>
      <c r="L174" s="27"/>
      <c r="M174" s="27"/>
      <c r="N174" s="27"/>
      <c r="O174" s="27"/>
      <c r="P174" s="27"/>
      <c r="Q174" s="27"/>
    </row>
    <row r="175" spans="1:17">
      <c r="A175" s="80">
        <v>171</v>
      </c>
      <c r="C175" s="27"/>
      <c r="D175" s="27"/>
      <c r="E175" s="27"/>
      <c r="F175" s="27"/>
      <c r="G175" s="27"/>
      <c r="H175" s="27"/>
      <c r="I175" s="27"/>
      <c r="J175" s="27"/>
      <c r="K175" s="27"/>
      <c r="L175" s="27"/>
      <c r="M175" s="27"/>
      <c r="N175" s="27"/>
      <c r="O175" s="27"/>
      <c r="P175" s="27"/>
      <c r="Q175" s="27"/>
    </row>
    <row r="176" spans="1:17">
      <c r="A176" s="80">
        <v>172</v>
      </c>
      <c r="C176" s="27"/>
      <c r="D176" s="27"/>
      <c r="E176" s="27"/>
      <c r="F176" s="27"/>
      <c r="G176" s="27"/>
      <c r="H176" s="27"/>
      <c r="I176" s="27"/>
      <c r="J176" s="27"/>
      <c r="K176" s="27"/>
      <c r="L176" s="27"/>
      <c r="M176" s="27"/>
      <c r="N176" s="27"/>
      <c r="O176" s="27"/>
      <c r="P176" s="27"/>
      <c r="Q176" s="27"/>
    </row>
    <row r="177" spans="1:17">
      <c r="A177" s="80">
        <v>173</v>
      </c>
      <c r="C177" s="27"/>
      <c r="D177" s="27"/>
      <c r="E177" s="27"/>
      <c r="F177" s="27"/>
      <c r="G177" s="27"/>
      <c r="H177" s="27"/>
      <c r="I177" s="27"/>
      <c r="J177" s="27"/>
      <c r="K177" s="27"/>
      <c r="L177" s="27"/>
      <c r="M177" s="27"/>
      <c r="N177" s="27"/>
      <c r="O177" s="27"/>
      <c r="P177" s="27"/>
      <c r="Q177" s="27"/>
    </row>
    <row r="178" spans="1:17">
      <c r="A178" s="80">
        <v>174</v>
      </c>
      <c r="C178" s="27"/>
      <c r="D178" s="27"/>
      <c r="E178" s="27"/>
      <c r="F178" s="27"/>
      <c r="G178" s="27"/>
      <c r="H178" s="27"/>
      <c r="I178" s="27"/>
      <c r="J178" s="27"/>
      <c r="K178" s="27"/>
      <c r="L178" s="27"/>
      <c r="M178" s="27"/>
      <c r="N178" s="27"/>
      <c r="O178" s="27"/>
      <c r="P178" s="27"/>
      <c r="Q178" s="27"/>
    </row>
    <row r="179" spans="1:17">
      <c r="A179" s="80">
        <v>175</v>
      </c>
      <c r="C179" s="27"/>
      <c r="D179" s="27"/>
      <c r="E179" s="27"/>
      <c r="F179" s="27"/>
      <c r="G179" s="27"/>
      <c r="H179" s="27"/>
      <c r="I179" s="27"/>
      <c r="J179" s="27"/>
      <c r="K179" s="27"/>
      <c r="L179" s="27"/>
      <c r="M179" s="27"/>
      <c r="N179" s="27"/>
      <c r="O179" s="27"/>
      <c r="P179" s="27"/>
      <c r="Q179" s="27"/>
    </row>
    <row r="180" spans="1:17">
      <c r="A180" s="80">
        <v>176</v>
      </c>
      <c r="C180" s="27"/>
      <c r="D180" s="27"/>
      <c r="E180" s="27"/>
      <c r="F180" s="27"/>
      <c r="G180" s="27"/>
      <c r="H180" s="27"/>
      <c r="I180" s="27"/>
      <c r="J180" s="27"/>
      <c r="K180" s="27"/>
      <c r="L180" s="27"/>
      <c r="M180" s="27"/>
      <c r="N180" s="27"/>
      <c r="O180" s="27"/>
      <c r="P180" s="27"/>
      <c r="Q180" s="27"/>
    </row>
    <row r="181" spans="1:17">
      <c r="A181" s="80">
        <v>177</v>
      </c>
      <c r="C181" s="27"/>
      <c r="D181" s="27"/>
      <c r="E181" s="27"/>
      <c r="F181" s="27"/>
      <c r="G181" s="27"/>
      <c r="H181" s="27"/>
      <c r="I181" s="27"/>
      <c r="J181" s="27"/>
      <c r="K181" s="27"/>
      <c r="L181" s="27"/>
      <c r="M181" s="27"/>
      <c r="N181" s="27"/>
      <c r="O181" s="27"/>
      <c r="P181" s="27"/>
      <c r="Q181" s="27"/>
    </row>
    <row r="182" spans="1:17">
      <c r="A182" s="80">
        <v>178</v>
      </c>
      <c r="C182" s="27"/>
      <c r="D182" s="27"/>
      <c r="E182" s="27"/>
      <c r="F182" s="27"/>
      <c r="G182" s="27"/>
      <c r="H182" s="27"/>
      <c r="I182" s="27"/>
      <c r="J182" s="27"/>
      <c r="K182" s="27"/>
      <c r="L182" s="27"/>
      <c r="M182" s="27"/>
      <c r="N182" s="27"/>
      <c r="O182" s="27"/>
      <c r="P182" s="27"/>
      <c r="Q182" s="27"/>
    </row>
    <row r="183" spans="1:17">
      <c r="A183" s="80">
        <v>179</v>
      </c>
      <c r="C183" s="27"/>
      <c r="D183" s="27"/>
      <c r="E183" s="27"/>
      <c r="F183" s="27"/>
      <c r="G183" s="27"/>
      <c r="H183" s="27"/>
      <c r="I183" s="27"/>
      <c r="J183" s="27"/>
      <c r="K183" s="27"/>
      <c r="L183" s="27"/>
      <c r="M183" s="27"/>
      <c r="N183" s="27"/>
      <c r="O183" s="27"/>
      <c r="P183" s="27"/>
      <c r="Q183" s="27"/>
    </row>
    <row r="184" spans="1:17">
      <c r="A184" s="80">
        <v>180</v>
      </c>
      <c r="C184" s="27"/>
      <c r="D184" s="27"/>
      <c r="E184" s="27"/>
      <c r="F184" s="27"/>
      <c r="G184" s="27"/>
      <c r="H184" s="27"/>
      <c r="I184" s="27"/>
      <c r="J184" s="27"/>
      <c r="K184" s="27"/>
      <c r="L184" s="27"/>
      <c r="M184" s="27"/>
      <c r="N184" s="27"/>
      <c r="O184" s="27"/>
      <c r="P184" s="27"/>
      <c r="Q184" s="27"/>
    </row>
    <row r="185" spans="1:17">
      <c r="A185" s="80">
        <v>181</v>
      </c>
      <c r="C185" s="27"/>
      <c r="D185" s="27"/>
      <c r="E185" s="27"/>
      <c r="F185" s="27"/>
      <c r="G185" s="27"/>
      <c r="H185" s="27"/>
      <c r="I185" s="27"/>
      <c r="J185" s="27"/>
      <c r="K185" s="27"/>
      <c r="L185" s="27"/>
      <c r="M185" s="27"/>
      <c r="N185" s="27"/>
      <c r="O185" s="27"/>
      <c r="P185" s="27"/>
      <c r="Q185" s="27"/>
    </row>
    <row r="186" spans="1:17">
      <c r="A186" s="80">
        <v>182</v>
      </c>
      <c r="C186" s="27"/>
      <c r="D186" s="27"/>
      <c r="E186" s="27"/>
      <c r="F186" s="27"/>
      <c r="G186" s="27"/>
      <c r="H186" s="27"/>
      <c r="I186" s="27"/>
      <c r="J186" s="27"/>
      <c r="K186" s="27"/>
      <c r="L186" s="27"/>
      <c r="M186" s="27"/>
      <c r="N186" s="27"/>
      <c r="O186" s="27"/>
      <c r="P186" s="27"/>
      <c r="Q186" s="27"/>
    </row>
    <row r="187" spans="1:17">
      <c r="A187" s="80">
        <v>183</v>
      </c>
      <c r="C187" s="27"/>
      <c r="D187" s="27"/>
      <c r="E187" s="27"/>
      <c r="F187" s="27"/>
      <c r="G187" s="27"/>
      <c r="H187" s="27"/>
      <c r="I187" s="27"/>
      <c r="J187" s="27"/>
      <c r="K187" s="27"/>
      <c r="L187" s="27"/>
      <c r="M187" s="27"/>
      <c r="N187" s="27"/>
      <c r="O187" s="27"/>
      <c r="P187" s="27"/>
      <c r="Q187" s="27"/>
    </row>
    <row r="188" spans="1:17">
      <c r="A188" s="80">
        <v>184</v>
      </c>
      <c r="C188" s="27"/>
      <c r="D188" s="27"/>
      <c r="E188" s="27"/>
      <c r="F188" s="27"/>
      <c r="G188" s="27"/>
      <c r="H188" s="27"/>
      <c r="I188" s="27"/>
      <c r="J188" s="27"/>
      <c r="K188" s="27"/>
      <c r="L188" s="27"/>
      <c r="M188" s="27"/>
      <c r="N188" s="27"/>
      <c r="O188" s="27"/>
      <c r="P188" s="27"/>
      <c r="Q188" s="27"/>
    </row>
    <row r="189" spans="1:17">
      <c r="A189" s="80">
        <v>185</v>
      </c>
      <c r="C189" s="27"/>
      <c r="D189" s="27"/>
      <c r="E189" s="27"/>
      <c r="F189" s="27"/>
      <c r="G189" s="27"/>
      <c r="H189" s="27"/>
      <c r="I189" s="27"/>
      <c r="J189" s="27"/>
      <c r="K189" s="27"/>
      <c r="L189" s="27"/>
      <c r="M189" s="27"/>
      <c r="N189" s="27"/>
      <c r="O189" s="27"/>
      <c r="P189" s="27"/>
      <c r="Q189" s="27"/>
    </row>
    <row r="190" spans="1:17">
      <c r="A190" s="80">
        <v>186</v>
      </c>
      <c r="C190" s="27"/>
      <c r="D190" s="27"/>
      <c r="E190" s="27"/>
      <c r="F190" s="27"/>
      <c r="G190" s="27"/>
      <c r="H190" s="27"/>
      <c r="I190" s="27"/>
      <c r="J190" s="27"/>
      <c r="K190" s="27"/>
      <c r="L190" s="27"/>
      <c r="M190" s="27"/>
      <c r="N190" s="27"/>
      <c r="O190" s="27"/>
      <c r="P190" s="27"/>
      <c r="Q190" s="27"/>
    </row>
    <row r="191" spans="1:17">
      <c r="A191" s="80">
        <v>187</v>
      </c>
      <c r="C191" s="27"/>
      <c r="D191" s="27"/>
      <c r="E191" s="27"/>
      <c r="F191" s="27"/>
      <c r="G191" s="27"/>
      <c r="H191" s="27"/>
      <c r="I191" s="27"/>
      <c r="J191" s="27"/>
      <c r="K191" s="27"/>
      <c r="L191" s="27"/>
      <c r="M191" s="27"/>
      <c r="N191" s="27"/>
      <c r="O191" s="27"/>
      <c r="P191" s="27"/>
      <c r="Q191" s="27"/>
    </row>
    <row r="192" spans="1:17">
      <c r="A192" s="80">
        <v>188</v>
      </c>
      <c r="C192" s="27"/>
      <c r="D192" s="27"/>
      <c r="E192" s="27"/>
      <c r="F192" s="27"/>
      <c r="G192" s="27"/>
      <c r="H192" s="27"/>
      <c r="I192" s="27"/>
      <c r="J192" s="27"/>
      <c r="K192" s="27"/>
      <c r="L192" s="27"/>
      <c r="M192" s="27"/>
      <c r="N192" s="27"/>
      <c r="O192" s="27"/>
      <c r="P192" s="27"/>
      <c r="Q192" s="27"/>
    </row>
    <row r="193" spans="1:17">
      <c r="A193" s="80">
        <v>189</v>
      </c>
      <c r="C193" s="27"/>
      <c r="D193" s="27"/>
      <c r="E193" s="27"/>
      <c r="F193" s="27"/>
      <c r="G193" s="27"/>
      <c r="H193" s="27"/>
      <c r="I193" s="27"/>
      <c r="J193" s="27"/>
      <c r="K193" s="27"/>
      <c r="L193" s="27"/>
      <c r="M193" s="27"/>
      <c r="N193" s="27"/>
      <c r="O193" s="27"/>
      <c r="P193" s="27"/>
      <c r="Q193" s="27"/>
    </row>
    <row r="194" spans="1:17">
      <c r="A194" s="80">
        <v>190</v>
      </c>
      <c r="C194" s="27"/>
      <c r="D194" s="27"/>
      <c r="E194" s="27"/>
      <c r="F194" s="27"/>
      <c r="G194" s="27"/>
      <c r="H194" s="27"/>
      <c r="I194" s="27"/>
      <c r="J194" s="27"/>
      <c r="K194" s="27"/>
      <c r="L194" s="27"/>
      <c r="M194" s="27"/>
      <c r="N194" s="27"/>
      <c r="O194" s="27"/>
      <c r="P194" s="27"/>
      <c r="Q194" s="27"/>
    </row>
    <row r="195" spans="1:17">
      <c r="A195" s="80">
        <v>191</v>
      </c>
      <c r="C195" s="27"/>
      <c r="D195" s="27"/>
      <c r="E195" s="27"/>
      <c r="F195" s="27"/>
      <c r="G195" s="27"/>
      <c r="H195" s="27"/>
      <c r="I195" s="27"/>
      <c r="J195" s="27"/>
      <c r="K195" s="27"/>
      <c r="L195" s="27"/>
      <c r="M195" s="27"/>
      <c r="N195" s="27"/>
      <c r="O195" s="27"/>
      <c r="P195" s="27"/>
      <c r="Q195" s="27"/>
    </row>
    <row r="196" spans="1:17">
      <c r="A196" s="80">
        <v>192</v>
      </c>
      <c r="C196" s="27"/>
      <c r="D196" s="27"/>
      <c r="E196" s="27"/>
      <c r="F196" s="27"/>
      <c r="G196" s="27"/>
      <c r="H196" s="27"/>
      <c r="I196" s="27"/>
      <c r="J196" s="27"/>
      <c r="K196" s="27"/>
      <c r="L196" s="27"/>
      <c r="M196" s="27"/>
      <c r="N196" s="27"/>
      <c r="O196" s="27"/>
      <c r="P196" s="27"/>
      <c r="Q196" s="27"/>
    </row>
    <row r="197" spans="1:17">
      <c r="A197" s="80">
        <v>193</v>
      </c>
      <c r="C197" s="27"/>
      <c r="D197" s="27"/>
      <c r="E197" s="27"/>
      <c r="F197" s="27"/>
      <c r="G197" s="27"/>
      <c r="H197" s="27"/>
      <c r="I197" s="27"/>
      <c r="J197" s="27"/>
      <c r="K197" s="27"/>
      <c r="L197" s="27"/>
      <c r="M197" s="27"/>
      <c r="N197" s="27"/>
      <c r="O197" s="27"/>
      <c r="P197" s="27"/>
      <c r="Q197" s="27"/>
    </row>
    <row r="198" spans="1:17">
      <c r="A198" s="80">
        <v>194</v>
      </c>
      <c r="C198" s="27"/>
      <c r="D198" s="27"/>
      <c r="E198" s="27"/>
      <c r="F198" s="27"/>
      <c r="G198" s="27"/>
      <c r="H198" s="27"/>
      <c r="I198" s="27"/>
      <c r="J198" s="27"/>
      <c r="K198" s="27"/>
      <c r="L198" s="27"/>
      <c r="M198" s="27"/>
      <c r="N198" s="27"/>
      <c r="O198" s="27"/>
      <c r="P198" s="27"/>
      <c r="Q198" s="27"/>
    </row>
    <row r="199" spans="1:17">
      <c r="A199" s="80">
        <v>195</v>
      </c>
      <c r="C199" s="27"/>
      <c r="D199" s="27"/>
      <c r="E199" s="27"/>
      <c r="F199" s="27"/>
      <c r="G199" s="27"/>
      <c r="H199" s="27"/>
      <c r="I199" s="27"/>
      <c r="J199" s="27"/>
      <c r="K199" s="27"/>
      <c r="L199" s="27"/>
      <c r="M199" s="27"/>
      <c r="N199" s="27"/>
      <c r="O199" s="27"/>
      <c r="P199" s="27"/>
      <c r="Q199" s="27"/>
    </row>
    <row r="200" spans="1:17">
      <c r="A200" s="80">
        <v>196</v>
      </c>
      <c r="C200" s="27"/>
      <c r="D200" s="27"/>
      <c r="E200" s="27"/>
      <c r="F200" s="27"/>
      <c r="G200" s="27"/>
      <c r="H200" s="27"/>
      <c r="I200" s="27"/>
      <c r="J200" s="27"/>
      <c r="K200" s="27"/>
      <c r="L200" s="27"/>
      <c r="M200" s="27"/>
      <c r="N200" s="27"/>
      <c r="O200" s="27"/>
      <c r="P200" s="27"/>
      <c r="Q200" s="27"/>
    </row>
    <row r="201" spans="1:17">
      <c r="A201" s="80">
        <v>197</v>
      </c>
      <c r="C201" s="27"/>
      <c r="D201" s="27"/>
      <c r="E201" s="27"/>
      <c r="F201" s="27"/>
      <c r="G201" s="27"/>
      <c r="H201" s="27"/>
      <c r="I201" s="27"/>
      <c r="J201" s="27"/>
      <c r="K201" s="27"/>
      <c r="L201" s="27"/>
      <c r="M201" s="27"/>
      <c r="N201" s="27"/>
      <c r="O201" s="27"/>
      <c r="P201" s="27"/>
      <c r="Q201" s="27"/>
    </row>
    <row r="202" spans="1:17">
      <c r="A202" s="80">
        <v>198</v>
      </c>
      <c r="C202" s="27"/>
      <c r="D202" s="27"/>
      <c r="E202" s="27"/>
      <c r="F202" s="27"/>
      <c r="G202" s="27"/>
      <c r="H202" s="27"/>
      <c r="I202" s="27"/>
      <c r="J202" s="27"/>
      <c r="K202" s="27"/>
      <c r="L202" s="27"/>
      <c r="M202" s="27"/>
      <c r="N202" s="27"/>
      <c r="O202" s="27"/>
      <c r="P202" s="27"/>
      <c r="Q202" s="27"/>
    </row>
    <row r="203" spans="1:17">
      <c r="A203" s="80">
        <v>199</v>
      </c>
      <c r="C203" s="27"/>
      <c r="D203" s="27"/>
      <c r="E203" s="27"/>
      <c r="F203" s="27"/>
      <c r="G203" s="27"/>
      <c r="H203" s="27"/>
      <c r="I203" s="27"/>
      <c r="J203" s="27"/>
      <c r="K203" s="27"/>
      <c r="L203" s="27"/>
      <c r="M203" s="27"/>
      <c r="N203" s="27"/>
      <c r="O203" s="27"/>
      <c r="P203" s="27"/>
      <c r="Q203" s="27"/>
    </row>
    <row r="204" spans="1:17">
      <c r="A204" s="80">
        <v>200</v>
      </c>
      <c r="C204" s="27"/>
      <c r="D204" s="27"/>
      <c r="E204" s="27"/>
      <c r="F204" s="27"/>
      <c r="G204" s="27"/>
      <c r="H204" s="27"/>
      <c r="I204" s="27"/>
      <c r="J204" s="27"/>
      <c r="K204" s="27"/>
      <c r="L204" s="27"/>
      <c r="M204" s="27"/>
      <c r="N204" s="27"/>
      <c r="O204" s="27"/>
      <c r="P204" s="27"/>
      <c r="Q204" s="27"/>
    </row>
    <row r="205" spans="1:17">
      <c r="A205" s="80">
        <v>201</v>
      </c>
      <c r="C205" s="27"/>
      <c r="D205" s="27"/>
      <c r="E205" s="27"/>
      <c r="F205" s="27"/>
      <c r="G205" s="27"/>
      <c r="H205" s="27"/>
      <c r="I205" s="27"/>
      <c r="J205" s="27"/>
      <c r="K205" s="27"/>
      <c r="L205" s="27"/>
      <c r="M205" s="27"/>
      <c r="N205" s="27"/>
      <c r="O205" s="27"/>
      <c r="P205" s="27"/>
      <c r="Q205" s="27"/>
    </row>
    <row r="206" spans="1:17">
      <c r="A206" s="80">
        <v>202</v>
      </c>
      <c r="C206" s="27"/>
      <c r="D206" s="27"/>
      <c r="E206" s="27"/>
      <c r="F206" s="27"/>
      <c r="G206" s="27"/>
      <c r="H206" s="27"/>
      <c r="I206" s="27"/>
      <c r="J206" s="27"/>
      <c r="K206" s="27"/>
      <c r="L206" s="27"/>
      <c r="M206" s="27"/>
      <c r="N206" s="27"/>
      <c r="O206" s="27"/>
      <c r="P206" s="27"/>
      <c r="Q206" s="27"/>
    </row>
    <row r="207" spans="1:17">
      <c r="A207" s="80">
        <v>203</v>
      </c>
      <c r="C207" s="27"/>
      <c r="D207" s="27"/>
      <c r="E207" s="27"/>
      <c r="F207" s="27"/>
      <c r="G207" s="27"/>
      <c r="H207" s="27"/>
      <c r="I207" s="27"/>
      <c r="J207" s="27"/>
      <c r="K207" s="27"/>
      <c r="L207" s="27"/>
      <c r="M207" s="27"/>
      <c r="N207" s="27"/>
      <c r="O207" s="27"/>
      <c r="P207" s="27"/>
      <c r="Q207" s="27"/>
    </row>
    <row r="208" spans="1:17">
      <c r="A208" s="80">
        <v>204</v>
      </c>
      <c r="C208" s="27"/>
      <c r="D208" s="27"/>
      <c r="E208" s="27"/>
      <c r="F208" s="27"/>
      <c r="G208" s="27"/>
      <c r="H208" s="27"/>
      <c r="I208" s="27"/>
      <c r="J208" s="27"/>
      <c r="K208" s="27"/>
      <c r="L208" s="27"/>
      <c r="M208" s="27"/>
      <c r="N208" s="27"/>
      <c r="O208" s="27"/>
      <c r="P208" s="27"/>
      <c r="Q208" s="27"/>
    </row>
    <row r="209" spans="1:17">
      <c r="A209" s="80">
        <v>205</v>
      </c>
      <c r="C209" s="27"/>
      <c r="D209" s="27"/>
      <c r="E209" s="27"/>
      <c r="F209" s="27"/>
      <c r="G209" s="27"/>
      <c r="H209" s="27"/>
      <c r="I209" s="27"/>
      <c r="J209" s="27"/>
      <c r="K209" s="27"/>
      <c r="L209" s="27"/>
      <c r="M209" s="27"/>
      <c r="N209" s="27"/>
      <c r="O209" s="27"/>
      <c r="P209" s="27"/>
      <c r="Q209" s="27"/>
    </row>
    <row r="210" spans="1:17">
      <c r="A210" s="80">
        <v>206</v>
      </c>
      <c r="C210" s="27"/>
      <c r="D210" s="27"/>
      <c r="E210" s="27"/>
      <c r="F210" s="27"/>
      <c r="G210" s="27"/>
      <c r="H210" s="27"/>
      <c r="I210" s="27"/>
      <c r="J210" s="27"/>
      <c r="K210" s="27"/>
      <c r="L210" s="27"/>
      <c r="M210" s="27"/>
      <c r="N210" s="27"/>
      <c r="O210" s="27"/>
      <c r="P210" s="27"/>
      <c r="Q210" s="27"/>
    </row>
    <row r="211" spans="1:17">
      <c r="A211" s="80">
        <v>207</v>
      </c>
      <c r="C211" s="27"/>
      <c r="D211" s="27"/>
      <c r="E211" s="27"/>
      <c r="F211" s="27"/>
      <c r="G211" s="27"/>
      <c r="H211" s="27"/>
      <c r="I211" s="27"/>
      <c r="J211" s="27"/>
      <c r="K211" s="27"/>
      <c r="L211" s="27"/>
      <c r="M211" s="27"/>
      <c r="N211" s="27"/>
      <c r="O211" s="27"/>
      <c r="P211" s="27"/>
      <c r="Q211" s="27"/>
    </row>
    <row r="212" spans="1:17">
      <c r="A212" s="80">
        <v>208</v>
      </c>
      <c r="C212" s="27"/>
      <c r="D212" s="27"/>
      <c r="E212" s="27"/>
      <c r="F212" s="27"/>
      <c r="G212" s="27"/>
      <c r="H212" s="27"/>
      <c r="I212" s="27"/>
      <c r="J212" s="27"/>
      <c r="K212" s="27"/>
      <c r="L212" s="27"/>
      <c r="M212" s="27"/>
      <c r="N212" s="27"/>
      <c r="O212" s="27"/>
      <c r="P212" s="27"/>
      <c r="Q212" s="27"/>
    </row>
    <row r="213" spans="1:17">
      <c r="A213" s="80">
        <v>209</v>
      </c>
      <c r="C213" s="27"/>
      <c r="D213" s="27"/>
      <c r="E213" s="27"/>
      <c r="F213" s="27"/>
      <c r="G213" s="27"/>
      <c r="H213" s="27"/>
      <c r="I213" s="27"/>
      <c r="J213" s="27"/>
      <c r="K213" s="27"/>
      <c r="L213" s="27"/>
      <c r="M213" s="27"/>
      <c r="N213" s="27"/>
      <c r="O213" s="27"/>
      <c r="P213" s="27"/>
      <c r="Q213" s="27"/>
    </row>
    <row r="214" spans="1:17">
      <c r="A214" s="80">
        <v>210</v>
      </c>
      <c r="C214" s="27"/>
      <c r="D214" s="27"/>
      <c r="E214" s="27"/>
      <c r="F214" s="27"/>
      <c r="G214" s="27"/>
      <c r="H214" s="27"/>
      <c r="I214" s="27"/>
      <c r="J214" s="27"/>
      <c r="K214" s="27"/>
      <c r="L214" s="27"/>
      <c r="M214" s="27"/>
      <c r="N214" s="27"/>
      <c r="O214" s="27"/>
      <c r="P214" s="27"/>
      <c r="Q214" s="27"/>
    </row>
    <row r="215" spans="1:17">
      <c r="A215" s="80">
        <v>211</v>
      </c>
      <c r="C215" s="27"/>
      <c r="D215" s="27"/>
      <c r="E215" s="27"/>
      <c r="F215" s="27"/>
      <c r="G215" s="27"/>
      <c r="H215" s="27"/>
      <c r="I215" s="27"/>
      <c r="J215" s="27"/>
      <c r="K215" s="27"/>
      <c r="L215" s="27"/>
      <c r="M215" s="27"/>
      <c r="N215" s="27"/>
      <c r="O215" s="27"/>
      <c r="P215" s="27"/>
      <c r="Q215" s="27"/>
    </row>
    <row r="216" spans="1:17">
      <c r="A216" s="80">
        <v>212</v>
      </c>
      <c r="C216" s="27"/>
      <c r="D216" s="27"/>
      <c r="E216" s="27"/>
      <c r="F216" s="27"/>
      <c r="G216" s="27"/>
      <c r="H216" s="27"/>
      <c r="I216" s="27"/>
      <c r="J216" s="27"/>
      <c r="K216" s="27"/>
      <c r="L216" s="27"/>
      <c r="M216" s="27"/>
      <c r="N216" s="27"/>
      <c r="O216" s="27"/>
      <c r="P216" s="27"/>
      <c r="Q216" s="27"/>
    </row>
    <row r="217" spans="1:17">
      <c r="A217" s="80">
        <v>213</v>
      </c>
      <c r="C217" s="27"/>
      <c r="D217" s="27"/>
      <c r="E217" s="27"/>
      <c r="F217" s="27"/>
      <c r="G217" s="27"/>
      <c r="H217" s="27"/>
      <c r="I217" s="27"/>
      <c r="J217" s="27"/>
      <c r="K217" s="27"/>
      <c r="L217" s="27"/>
      <c r="M217" s="27"/>
      <c r="N217" s="27"/>
      <c r="O217" s="27"/>
      <c r="P217" s="27"/>
      <c r="Q217" s="27"/>
    </row>
    <row r="218" spans="1:17">
      <c r="A218" s="80">
        <v>214</v>
      </c>
      <c r="C218" s="27"/>
      <c r="D218" s="27"/>
      <c r="E218" s="27"/>
      <c r="F218" s="27"/>
      <c r="G218" s="27"/>
      <c r="H218" s="27"/>
      <c r="I218" s="27"/>
      <c r="J218" s="27"/>
      <c r="K218" s="27"/>
      <c r="L218" s="27"/>
      <c r="M218" s="27"/>
      <c r="N218" s="27"/>
      <c r="O218" s="27"/>
      <c r="P218" s="27"/>
      <c r="Q218" s="27"/>
    </row>
    <row r="219" spans="1:17">
      <c r="A219" s="80">
        <v>215</v>
      </c>
      <c r="C219" s="27"/>
      <c r="D219" s="27"/>
      <c r="E219" s="27"/>
      <c r="F219" s="27"/>
      <c r="G219" s="27"/>
      <c r="H219" s="27"/>
      <c r="I219" s="27"/>
      <c r="J219" s="27"/>
      <c r="K219" s="27"/>
      <c r="L219" s="27"/>
      <c r="M219" s="27"/>
      <c r="N219" s="27"/>
      <c r="O219" s="27"/>
      <c r="P219" s="27"/>
      <c r="Q219" s="27"/>
    </row>
    <row r="220" spans="1:17">
      <c r="A220" s="80">
        <v>216</v>
      </c>
      <c r="C220" s="27"/>
      <c r="D220" s="27"/>
      <c r="E220" s="27"/>
      <c r="F220" s="27"/>
      <c r="G220" s="27"/>
      <c r="H220" s="27"/>
      <c r="I220" s="27"/>
      <c r="J220" s="27"/>
      <c r="K220" s="27"/>
      <c r="L220" s="27"/>
      <c r="M220" s="27"/>
      <c r="N220" s="27"/>
      <c r="O220" s="27"/>
      <c r="P220" s="27"/>
      <c r="Q220" s="27"/>
    </row>
    <row r="221" spans="1:17">
      <c r="A221" s="80">
        <v>217</v>
      </c>
      <c r="C221" s="27"/>
      <c r="D221" s="27"/>
      <c r="E221" s="27"/>
      <c r="F221" s="27"/>
      <c r="G221" s="27"/>
      <c r="H221" s="27"/>
      <c r="I221" s="27"/>
      <c r="J221" s="27"/>
      <c r="K221" s="27"/>
      <c r="L221" s="27"/>
      <c r="M221" s="27"/>
      <c r="N221" s="27"/>
      <c r="O221" s="27"/>
      <c r="P221" s="27"/>
      <c r="Q221" s="27"/>
    </row>
    <row r="222" spans="1:17">
      <c r="A222" s="80">
        <v>218</v>
      </c>
      <c r="C222" s="27"/>
      <c r="D222" s="27"/>
      <c r="E222" s="27"/>
      <c r="F222" s="27"/>
      <c r="G222" s="27"/>
      <c r="H222" s="27"/>
      <c r="I222" s="27"/>
      <c r="J222" s="27"/>
      <c r="K222" s="27"/>
      <c r="L222" s="27"/>
      <c r="M222" s="27"/>
      <c r="N222" s="27"/>
      <c r="O222" s="27"/>
      <c r="P222" s="27"/>
      <c r="Q222" s="27"/>
    </row>
    <row r="223" spans="1:17">
      <c r="A223" s="80">
        <v>219</v>
      </c>
      <c r="C223" s="27"/>
      <c r="D223" s="27"/>
      <c r="E223" s="27"/>
      <c r="F223" s="27"/>
      <c r="G223" s="27"/>
      <c r="H223" s="27"/>
      <c r="I223" s="27"/>
      <c r="J223" s="27"/>
      <c r="K223" s="27"/>
      <c r="L223" s="27"/>
      <c r="M223" s="27"/>
      <c r="N223" s="27"/>
      <c r="O223" s="27"/>
      <c r="P223" s="27"/>
      <c r="Q223" s="27"/>
    </row>
    <row r="224" spans="1:17">
      <c r="A224" s="80">
        <v>220</v>
      </c>
      <c r="C224" s="27"/>
      <c r="D224" s="27"/>
      <c r="E224" s="27"/>
      <c r="F224" s="27"/>
      <c r="G224" s="27"/>
      <c r="H224" s="27"/>
      <c r="I224" s="27"/>
      <c r="J224" s="27"/>
      <c r="K224" s="27"/>
      <c r="L224" s="27"/>
      <c r="M224" s="27"/>
      <c r="N224" s="27"/>
      <c r="O224" s="27"/>
      <c r="P224" s="27"/>
      <c r="Q224" s="27"/>
    </row>
    <row r="225" spans="1:17">
      <c r="A225" s="80">
        <v>221</v>
      </c>
      <c r="C225" s="27"/>
      <c r="D225" s="27"/>
      <c r="E225" s="27"/>
      <c r="F225" s="27"/>
      <c r="G225" s="27"/>
      <c r="H225" s="27"/>
      <c r="I225" s="27"/>
      <c r="J225" s="27"/>
      <c r="K225" s="27"/>
      <c r="L225" s="27"/>
      <c r="M225" s="27"/>
      <c r="N225" s="27"/>
      <c r="O225" s="27"/>
      <c r="P225" s="27"/>
      <c r="Q225" s="27"/>
    </row>
    <row r="226" spans="1:17">
      <c r="A226" s="80">
        <v>222</v>
      </c>
      <c r="C226" s="27"/>
      <c r="D226" s="27"/>
      <c r="E226" s="27"/>
      <c r="F226" s="27"/>
      <c r="G226" s="27"/>
      <c r="H226" s="27"/>
      <c r="I226" s="27"/>
      <c r="J226" s="27"/>
      <c r="K226" s="27"/>
      <c r="L226" s="27"/>
      <c r="M226" s="27"/>
      <c r="N226" s="27"/>
      <c r="O226" s="27"/>
      <c r="P226" s="27"/>
      <c r="Q226" s="27"/>
    </row>
    <row r="227" spans="1:17">
      <c r="A227" s="80">
        <v>223</v>
      </c>
      <c r="C227" s="27"/>
      <c r="D227" s="27"/>
      <c r="E227" s="27"/>
      <c r="F227" s="27"/>
      <c r="G227" s="27"/>
      <c r="H227" s="27"/>
      <c r="I227" s="27"/>
      <c r="J227" s="27"/>
      <c r="K227" s="27"/>
      <c r="L227" s="27"/>
      <c r="M227" s="27"/>
      <c r="N227" s="27"/>
      <c r="O227" s="27"/>
      <c r="P227" s="27"/>
      <c r="Q227" s="27"/>
    </row>
    <row r="228" spans="1:17">
      <c r="A228" s="80">
        <v>224</v>
      </c>
      <c r="C228" s="27"/>
      <c r="D228" s="27"/>
      <c r="E228" s="27"/>
      <c r="F228" s="27"/>
      <c r="G228" s="27"/>
      <c r="H228" s="27"/>
      <c r="I228" s="27"/>
      <c r="J228" s="27"/>
      <c r="K228" s="27"/>
      <c r="L228" s="27"/>
      <c r="M228" s="27"/>
      <c r="N228" s="27"/>
      <c r="O228" s="27"/>
      <c r="P228" s="27"/>
      <c r="Q228" s="27"/>
    </row>
    <row r="229" spans="1:17">
      <c r="A229" s="80">
        <v>225</v>
      </c>
      <c r="C229" s="27"/>
      <c r="D229" s="27"/>
      <c r="E229" s="27"/>
      <c r="F229" s="27"/>
      <c r="G229" s="27"/>
      <c r="H229" s="27"/>
      <c r="I229" s="27"/>
      <c r="J229" s="27"/>
      <c r="K229" s="27"/>
      <c r="L229" s="27"/>
      <c r="M229" s="27"/>
      <c r="N229" s="27"/>
      <c r="O229" s="27"/>
      <c r="P229" s="27"/>
      <c r="Q229" s="27"/>
    </row>
    <row r="230" spans="1:17">
      <c r="A230" s="80">
        <v>226</v>
      </c>
      <c r="C230" s="27"/>
      <c r="D230" s="27"/>
      <c r="E230" s="27"/>
      <c r="F230" s="27"/>
      <c r="G230" s="27"/>
      <c r="H230" s="27"/>
      <c r="I230" s="27"/>
      <c r="J230" s="27"/>
      <c r="K230" s="27"/>
      <c r="L230" s="27"/>
      <c r="M230" s="27"/>
      <c r="N230" s="27"/>
      <c r="O230" s="27"/>
      <c r="P230" s="27"/>
      <c r="Q230" s="27"/>
    </row>
    <row r="231" spans="1:17">
      <c r="A231" s="80">
        <v>227</v>
      </c>
      <c r="C231" s="27"/>
      <c r="D231" s="27"/>
      <c r="E231" s="27"/>
      <c r="F231" s="27"/>
      <c r="G231" s="27"/>
      <c r="H231" s="27"/>
      <c r="I231" s="27"/>
      <c r="J231" s="27"/>
      <c r="K231" s="27"/>
      <c r="L231" s="27"/>
      <c r="M231" s="27"/>
      <c r="N231" s="27"/>
      <c r="O231" s="27"/>
      <c r="P231" s="27"/>
      <c r="Q231" s="27"/>
    </row>
    <row r="232" spans="1:17">
      <c r="A232" s="80">
        <v>228</v>
      </c>
      <c r="C232" s="27"/>
      <c r="D232" s="27"/>
      <c r="E232" s="27"/>
      <c r="F232" s="27"/>
      <c r="G232" s="27"/>
      <c r="H232" s="27"/>
      <c r="I232" s="27"/>
      <c r="J232" s="27"/>
      <c r="K232" s="27"/>
      <c r="L232" s="27"/>
      <c r="M232" s="27"/>
      <c r="N232" s="27"/>
      <c r="O232" s="27"/>
      <c r="P232" s="27"/>
      <c r="Q232" s="27"/>
    </row>
    <row r="233" spans="1:17">
      <c r="A233" s="80">
        <v>229</v>
      </c>
      <c r="C233" s="27"/>
      <c r="D233" s="27"/>
      <c r="E233" s="27"/>
      <c r="F233" s="27"/>
      <c r="G233" s="27"/>
      <c r="H233" s="27"/>
      <c r="I233" s="27"/>
      <c r="J233" s="27"/>
      <c r="K233" s="27"/>
      <c r="L233" s="27"/>
      <c r="M233" s="27"/>
      <c r="N233" s="27"/>
      <c r="O233" s="27"/>
      <c r="P233" s="27"/>
      <c r="Q233" s="27"/>
    </row>
    <row r="234" spans="1:17">
      <c r="A234" s="80">
        <v>230</v>
      </c>
      <c r="C234" s="27"/>
      <c r="D234" s="27"/>
      <c r="E234" s="27"/>
      <c r="F234" s="27"/>
      <c r="G234" s="27"/>
      <c r="H234" s="27"/>
      <c r="I234" s="27"/>
      <c r="J234" s="27"/>
      <c r="K234" s="27"/>
      <c r="L234" s="27"/>
      <c r="M234" s="27"/>
      <c r="N234" s="27"/>
      <c r="O234" s="27"/>
      <c r="P234" s="27"/>
      <c r="Q234" s="27"/>
    </row>
    <row r="235" spans="1:17">
      <c r="A235" s="80">
        <v>231</v>
      </c>
      <c r="C235" s="27"/>
      <c r="D235" s="27"/>
      <c r="E235" s="27"/>
      <c r="F235" s="27"/>
      <c r="G235" s="27"/>
      <c r="H235" s="27"/>
      <c r="I235" s="27"/>
      <c r="J235" s="27"/>
      <c r="K235" s="27"/>
      <c r="L235" s="27"/>
      <c r="M235" s="27"/>
      <c r="N235" s="27"/>
      <c r="O235" s="27"/>
      <c r="P235" s="27"/>
      <c r="Q235" s="27"/>
    </row>
    <row r="236" spans="1:17">
      <c r="A236" s="80">
        <v>232</v>
      </c>
      <c r="C236" s="27"/>
      <c r="D236" s="27"/>
      <c r="E236" s="27"/>
      <c r="F236" s="27"/>
      <c r="G236" s="27"/>
      <c r="H236" s="27"/>
      <c r="I236" s="27"/>
      <c r="J236" s="27"/>
      <c r="K236" s="27"/>
      <c r="L236" s="27"/>
      <c r="M236" s="27"/>
      <c r="N236" s="27"/>
      <c r="O236" s="27"/>
      <c r="P236" s="27"/>
      <c r="Q236" s="27"/>
    </row>
    <row r="237" spans="1:17">
      <c r="A237" s="80">
        <v>233</v>
      </c>
      <c r="C237" s="27"/>
      <c r="D237" s="27"/>
      <c r="E237" s="27"/>
      <c r="F237" s="27"/>
      <c r="G237" s="27"/>
      <c r="H237" s="27"/>
      <c r="I237" s="27"/>
      <c r="J237" s="27"/>
      <c r="K237" s="27"/>
      <c r="L237" s="27"/>
      <c r="M237" s="27"/>
      <c r="N237" s="27"/>
      <c r="O237" s="27"/>
      <c r="P237" s="27"/>
      <c r="Q237" s="27"/>
    </row>
    <row r="238" spans="1:17">
      <c r="A238" s="80">
        <v>234</v>
      </c>
      <c r="C238" s="27"/>
      <c r="D238" s="27"/>
      <c r="E238" s="27"/>
      <c r="F238" s="27"/>
      <c r="G238" s="27"/>
      <c r="H238" s="27"/>
      <c r="I238" s="27"/>
      <c r="J238" s="27"/>
      <c r="K238" s="27"/>
      <c r="L238" s="27"/>
      <c r="M238" s="27"/>
      <c r="N238" s="27"/>
      <c r="O238" s="27"/>
      <c r="P238" s="27"/>
      <c r="Q238" s="27"/>
    </row>
    <row r="239" spans="1:17">
      <c r="A239" s="80">
        <v>235</v>
      </c>
      <c r="C239" s="27"/>
      <c r="D239" s="27"/>
      <c r="E239" s="27"/>
      <c r="F239" s="27"/>
      <c r="G239" s="27"/>
      <c r="H239" s="27"/>
      <c r="I239" s="27"/>
      <c r="J239" s="27"/>
      <c r="K239" s="27"/>
      <c r="L239" s="27"/>
      <c r="M239" s="27"/>
      <c r="N239" s="27"/>
      <c r="O239" s="27"/>
      <c r="P239" s="27"/>
      <c r="Q239" s="27"/>
    </row>
    <row r="240" spans="1:17">
      <c r="A240" s="80">
        <v>236</v>
      </c>
      <c r="C240" s="27"/>
      <c r="D240" s="27"/>
      <c r="E240" s="27"/>
      <c r="F240" s="27"/>
      <c r="G240" s="27"/>
      <c r="H240" s="27"/>
      <c r="I240" s="27"/>
      <c r="J240" s="27"/>
      <c r="K240" s="27"/>
      <c r="L240" s="27"/>
      <c r="M240" s="27"/>
      <c r="N240" s="27"/>
      <c r="O240" s="27"/>
      <c r="P240" s="27"/>
      <c r="Q240" s="27"/>
    </row>
    <row r="241" spans="1:17">
      <c r="A241" s="80">
        <v>237</v>
      </c>
      <c r="C241" s="27"/>
      <c r="D241" s="27"/>
      <c r="E241" s="27"/>
      <c r="F241" s="27"/>
      <c r="G241" s="27"/>
      <c r="H241" s="27"/>
      <c r="I241" s="27"/>
      <c r="J241" s="27"/>
      <c r="K241" s="27"/>
      <c r="L241" s="27"/>
      <c r="M241" s="27"/>
      <c r="N241" s="27"/>
      <c r="O241" s="27"/>
      <c r="P241" s="27"/>
      <c r="Q241" s="27"/>
    </row>
    <row r="242" spans="1:17">
      <c r="A242" s="80">
        <v>238</v>
      </c>
      <c r="C242" s="27"/>
      <c r="D242" s="27"/>
      <c r="E242" s="27"/>
      <c r="F242" s="27"/>
      <c r="G242" s="27"/>
      <c r="H242" s="27"/>
      <c r="I242" s="27"/>
      <c r="J242" s="27"/>
      <c r="K242" s="27"/>
      <c r="L242" s="27"/>
      <c r="M242" s="27"/>
      <c r="N242" s="27"/>
      <c r="O242" s="27"/>
      <c r="P242" s="27"/>
      <c r="Q242" s="27"/>
    </row>
    <row r="243" spans="1:17">
      <c r="A243" s="80">
        <v>239</v>
      </c>
      <c r="C243" s="27"/>
      <c r="D243" s="27"/>
      <c r="E243" s="27"/>
      <c r="F243" s="27"/>
      <c r="G243" s="27"/>
      <c r="H243" s="27"/>
      <c r="I243" s="27"/>
      <c r="J243" s="27"/>
      <c r="K243" s="27"/>
      <c r="L243" s="27"/>
      <c r="M243" s="27"/>
      <c r="N243" s="27"/>
      <c r="O243" s="27"/>
      <c r="P243" s="27"/>
      <c r="Q243" s="27"/>
    </row>
    <row r="244" spans="1:17">
      <c r="A244" s="80">
        <v>240</v>
      </c>
      <c r="C244" s="27"/>
      <c r="D244" s="27"/>
      <c r="E244" s="27"/>
      <c r="F244" s="27"/>
      <c r="G244" s="27"/>
      <c r="H244" s="27"/>
      <c r="I244" s="27"/>
      <c r="J244" s="27"/>
      <c r="K244" s="27"/>
      <c r="L244" s="27"/>
      <c r="M244" s="27"/>
      <c r="N244" s="27"/>
      <c r="O244" s="27"/>
      <c r="P244" s="27"/>
      <c r="Q244" s="27"/>
    </row>
    <row r="245" spans="1:17">
      <c r="A245" s="80">
        <v>241</v>
      </c>
      <c r="C245" s="27"/>
      <c r="D245" s="27"/>
      <c r="E245" s="27"/>
      <c r="F245" s="27"/>
      <c r="G245" s="27"/>
      <c r="H245" s="27"/>
      <c r="I245" s="27"/>
      <c r="J245" s="27"/>
      <c r="K245" s="27"/>
      <c r="L245" s="27"/>
      <c r="M245" s="27"/>
      <c r="N245" s="27"/>
      <c r="O245" s="27"/>
      <c r="P245" s="27"/>
      <c r="Q245" s="27"/>
    </row>
    <row r="246" spans="1:17">
      <c r="A246" s="80">
        <v>242</v>
      </c>
      <c r="C246" s="27"/>
      <c r="D246" s="27"/>
      <c r="E246" s="27"/>
      <c r="F246" s="27"/>
      <c r="G246" s="27"/>
      <c r="H246" s="27"/>
      <c r="I246" s="27"/>
      <c r="J246" s="27"/>
      <c r="K246" s="27"/>
      <c r="L246" s="27"/>
      <c r="M246" s="27"/>
      <c r="N246" s="27"/>
      <c r="O246" s="27"/>
      <c r="P246" s="27"/>
      <c r="Q246" s="27"/>
    </row>
    <row r="247" spans="1:17">
      <c r="A247" s="80">
        <v>243</v>
      </c>
      <c r="C247" s="27"/>
      <c r="D247" s="27"/>
      <c r="E247" s="27"/>
      <c r="F247" s="27"/>
      <c r="G247" s="27"/>
      <c r="H247" s="27"/>
      <c r="I247" s="27"/>
      <c r="J247" s="27"/>
      <c r="K247" s="27"/>
      <c r="L247" s="27"/>
      <c r="M247" s="27"/>
      <c r="N247" s="27"/>
      <c r="O247" s="27"/>
      <c r="P247" s="27"/>
      <c r="Q247" s="27"/>
    </row>
    <row r="248" spans="1:17">
      <c r="A248" s="80">
        <v>244</v>
      </c>
      <c r="C248" s="27"/>
      <c r="D248" s="27"/>
      <c r="E248" s="27"/>
      <c r="F248" s="27"/>
      <c r="G248" s="27"/>
      <c r="H248" s="27"/>
      <c r="I248" s="27"/>
      <c r="J248" s="27"/>
      <c r="K248" s="27"/>
      <c r="L248" s="27"/>
      <c r="M248" s="27"/>
      <c r="N248" s="27"/>
      <c r="O248" s="27"/>
      <c r="P248" s="27"/>
      <c r="Q248" s="27"/>
    </row>
    <row r="249" spans="1:17">
      <c r="A249" s="80">
        <v>245</v>
      </c>
      <c r="C249" s="27"/>
      <c r="D249" s="27"/>
      <c r="E249" s="27"/>
      <c r="F249" s="27"/>
      <c r="G249" s="27"/>
      <c r="H249" s="27"/>
      <c r="I249" s="27"/>
      <c r="J249" s="27"/>
      <c r="K249" s="27"/>
      <c r="L249" s="27"/>
      <c r="M249" s="27"/>
      <c r="N249" s="27"/>
      <c r="O249" s="27"/>
      <c r="P249" s="27"/>
      <c r="Q249" s="27"/>
    </row>
    <row r="250" spans="1:17">
      <c r="A250" s="80">
        <v>246</v>
      </c>
      <c r="C250" s="27"/>
      <c r="D250" s="27"/>
      <c r="E250" s="27"/>
      <c r="F250" s="27"/>
      <c r="G250" s="27"/>
      <c r="H250" s="27"/>
      <c r="I250" s="27"/>
      <c r="J250" s="27"/>
      <c r="K250" s="27"/>
      <c r="L250" s="27"/>
      <c r="M250" s="27"/>
      <c r="N250" s="27"/>
      <c r="O250" s="27"/>
      <c r="P250" s="27"/>
      <c r="Q250" s="27"/>
    </row>
    <row r="251" spans="1:17">
      <c r="A251" s="80">
        <v>247</v>
      </c>
      <c r="C251" s="27"/>
      <c r="D251" s="27"/>
      <c r="E251" s="27"/>
      <c r="F251" s="27"/>
      <c r="G251" s="27"/>
      <c r="H251" s="27"/>
      <c r="I251" s="27"/>
      <c r="J251" s="27"/>
      <c r="K251" s="27"/>
      <c r="L251" s="27"/>
      <c r="M251" s="27"/>
      <c r="N251" s="27"/>
      <c r="O251" s="27"/>
      <c r="P251" s="27"/>
      <c r="Q251" s="27"/>
    </row>
    <row r="252" spans="1:17">
      <c r="A252" s="80">
        <v>248</v>
      </c>
      <c r="C252" s="27"/>
      <c r="D252" s="27"/>
      <c r="E252" s="27"/>
      <c r="F252" s="27"/>
      <c r="G252" s="27"/>
      <c r="H252" s="27"/>
      <c r="I252" s="27"/>
      <c r="J252" s="27"/>
      <c r="K252" s="27"/>
      <c r="L252" s="27"/>
      <c r="M252" s="27"/>
      <c r="N252" s="27"/>
      <c r="O252" s="27"/>
      <c r="P252" s="27"/>
      <c r="Q252" s="27"/>
    </row>
    <row r="253" spans="1:17">
      <c r="A253" s="80">
        <v>249</v>
      </c>
      <c r="C253" s="27"/>
      <c r="D253" s="27"/>
      <c r="E253" s="27"/>
      <c r="F253" s="27"/>
      <c r="G253" s="27"/>
      <c r="H253" s="27"/>
      <c r="I253" s="27"/>
      <c r="J253" s="27"/>
      <c r="K253" s="27"/>
      <c r="L253" s="27"/>
      <c r="M253" s="27"/>
      <c r="N253" s="27"/>
      <c r="O253" s="27"/>
      <c r="P253" s="27"/>
      <c r="Q253" s="27"/>
    </row>
    <row r="254" spans="1:17">
      <c r="A254" s="80">
        <v>250</v>
      </c>
      <c r="C254" s="27"/>
      <c r="D254" s="27"/>
      <c r="E254" s="27"/>
      <c r="F254" s="27"/>
      <c r="G254" s="27"/>
      <c r="H254" s="27"/>
      <c r="I254" s="27"/>
      <c r="J254" s="27"/>
      <c r="K254" s="27"/>
      <c r="L254" s="27"/>
      <c r="M254" s="27"/>
      <c r="N254" s="27"/>
      <c r="O254" s="27"/>
      <c r="P254" s="27"/>
      <c r="Q254" s="27"/>
    </row>
    <row r="255" spans="1:17">
      <c r="A255" s="80">
        <v>251</v>
      </c>
      <c r="C255" s="27"/>
      <c r="D255" s="27"/>
      <c r="E255" s="27"/>
      <c r="F255" s="27"/>
      <c r="G255" s="27"/>
      <c r="H255" s="27"/>
      <c r="I255" s="27"/>
      <c r="J255" s="27"/>
      <c r="K255" s="27"/>
      <c r="L255" s="27"/>
      <c r="M255" s="27"/>
      <c r="N255" s="27"/>
      <c r="O255" s="27"/>
      <c r="P255" s="27"/>
      <c r="Q255" s="27"/>
    </row>
    <row r="256" spans="1:17">
      <c r="A256" s="80">
        <v>252</v>
      </c>
      <c r="C256" s="27"/>
      <c r="D256" s="27"/>
      <c r="E256" s="27"/>
      <c r="F256" s="27"/>
      <c r="G256" s="27"/>
      <c r="H256" s="27"/>
      <c r="I256" s="27"/>
      <c r="J256" s="27"/>
      <c r="K256" s="27"/>
      <c r="L256" s="27"/>
      <c r="M256" s="27"/>
      <c r="N256" s="27"/>
      <c r="O256" s="27"/>
      <c r="P256" s="27"/>
      <c r="Q256" s="27"/>
    </row>
    <row r="257" spans="1:17">
      <c r="A257" s="80">
        <v>253</v>
      </c>
      <c r="C257" s="27"/>
      <c r="D257" s="27"/>
      <c r="E257" s="27"/>
      <c r="F257" s="27"/>
      <c r="G257" s="27"/>
      <c r="H257" s="27"/>
      <c r="I257" s="27"/>
      <c r="J257" s="27"/>
      <c r="K257" s="27"/>
      <c r="L257" s="27"/>
      <c r="M257" s="27"/>
      <c r="N257" s="27"/>
      <c r="O257" s="27"/>
      <c r="P257" s="27"/>
      <c r="Q257" s="27"/>
    </row>
    <row r="258" spans="1:17">
      <c r="A258" s="80">
        <v>254</v>
      </c>
      <c r="C258" s="27"/>
      <c r="D258" s="27"/>
      <c r="E258" s="27"/>
      <c r="F258" s="27"/>
      <c r="G258" s="27"/>
      <c r="H258" s="27"/>
      <c r="I258" s="27"/>
      <c r="J258" s="27"/>
      <c r="K258" s="27"/>
      <c r="L258" s="27"/>
      <c r="M258" s="27"/>
      <c r="N258" s="27"/>
      <c r="O258" s="27"/>
      <c r="P258" s="27"/>
      <c r="Q258" s="27"/>
    </row>
    <row r="259" spans="1:17">
      <c r="A259" s="80">
        <v>255</v>
      </c>
      <c r="C259" s="27"/>
      <c r="D259" s="27"/>
      <c r="E259" s="27"/>
      <c r="F259" s="27"/>
      <c r="G259" s="27"/>
      <c r="H259" s="27"/>
      <c r="I259" s="27"/>
      <c r="J259" s="27"/>
      <c r="K259" s="27"/>
      <c r="L259" s="27"/>
      <c r="M259" s="27"/>
      <c r="N259" s="27"/>
      <c r="O259" s="27"/>
      <c r="P259" s="27"/>
      <c r="Q259" s="27"/>
    </row>
    <row r="260" spans="1:17">
      <c r="A260" s="80">
        <v>256</v>
      </c>
      <c r="C260" s="27"/>
      <c r="D260" s="27"/>
      <c r="E260" s="27"/>
      <c r="F260" s="27"/>
      <c r="G260" s="27"/>
      <c r="H260" s="27"/>
      <c r="I260" s="27"/>
      <c r="J260" s="27"/>
      <c r="K260" s="27"/>
      <c r="L260" s="27"/>
      <c r="M260" s="27"/>
      <c r="N260" s="27"/>
      <c r="O260" s="27"/>
      <c r="P260" s="27"/>
      <c r="Q260" s="27"/>
    </row>
    <row r="261" spans="1:17">
      <c r="A261" s="80">
        <v>257</v>
      </c>
    </row>
  </sheetData>
  <sheetProtection algorithmName="SHA-512" hashValue="VXvvsXM2w+LcHMTyOHB5T9dCn6Anwq9jzoz1bzpiWebXteXfmvN+aPYBZtMQ/ZfkUmzOB4fJ9xRq4HsLVu/rxw==" saltValue="hMfbo+ug6RQK3FruachoIA==" spinCount="100000" sheet="1" objects="1" scenarios="1"/>
  <mergeCells count="1">
    <mergeCell ref="H1:I1"/>
  </mergeCells>
  <dataValidations count="2">
    <dataValidation type="list" allowBlank="1" showInputMessage="1" showErrorMessage="1" sqref="K5" xr:uid="{00000000-0002-0000-3200-000000000000}">
      <formula1>INDIRECT(SUBSTITUTE(C5&amp;I5," ",""))</formula1>
    </dataValidation>
    <dataValidation type="list" allowBlank="1" showInputMessage="1" showErrorMessage="1" sqref="I5" xr:uid="{00000000-0002-0000-3200-000001000000}">
      <formula1>INDIRECT(SUBSTITUTE(C5," ",""))</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07873" r:id="rId3" name="Button 1">
              <controlPr defaultSize="0" print="0" autoFill="0" autoPict="0" macro="[0]!Button14_Click" altText="v3 Run">
                <anchor moveWithCells="1" sizeWithCells="1">
                  <from>
                    <xdr:col>0</xdr:col>
                    <xdr:colOff>400050</xdr:colOff>
                    <xdr:row>3</xdr:row>
                    <xdr:rowOff>66675</xdr:rowOff>
                  </from>
                  <to>
                    <xdr:col>1</xdr:col>
                    <xdr:colOff>466725</xdr:colOff>
                    <xdr:row>5</xdr:row>
                    <xdr:rowOff>171450</xdr:rowOff>
                  </to>
                </anchor>
              </controlPr>
            </control>
          </mc:Choice>
        </mc:AlternateContent>
        <mc:AlternateContent xmlns:mc="http://schemas.openxmlformats.org/markup-compatibility/2006">
          <mc:Choice Requires="x14">
            <control shapeId="207876" r:id="rId4" name="Button 4">
              <controlPr defaultSize="0" print="0" autoFill="0" autoPict="0" macro="[0]!Button307_Click">
                <anchor moveWithCells="1" sizeWithCells="1">
                  <from>
                    <xdr:col>1</xdr:col>
                    <xdr:colOff>219075</xdr:colOff>
                    <xdr:row>0</xdr:row>
                    <xdr:rowOff>876300</xdr:rowOff>
                  </from>
                  <to>
                    <xdr:col>1</xdr:col>
                    <xdr:colOff>542925</xdr:colOff>
                    <xdr:row>0</xdr:row>
                    <xdr:rowOff>1095375</xdr:rowOff>
                  </to>
                </anchor>
              </controlPr>
            </control>
          </mc:Choice>
        </mc:AlternateContent>
        <mc:AlternateContent xmlns:mc="http://schemas.openxmlformats.org/markup-compatibility/2006">
          <mc:Choice Requires="x14">
            <control shapeId="207877" r:id="rId5" name="Button 5">
              <controlPr defaultSize="0" print="0" autoFill="0" autoPict="0" macro="[0]!Button308_Click">
                <anchor moveWithCells="1" sizeWithCells="1">
                  <from>
                    <xdr:col>1</xdr:col>
                    <xdr:colOff>600075</xdr:colOff>
                    <xdr:row>0</xdr:row>
                    <xdr:rowOff>876300</xdr:rowOff>
                  </from>
                  <to>
                    <xdr:col>1</xdr:col>
                    <xdr:colOff>914400</xdr:colOff>
                    <xdr:row>0</xdr:row>
                    <xdr:rowOff>1095375</xdr:rowOff>
                  </to>
                </anchor>
              </controlPr>
            </control>
          </mc:Choice>
        </mc:AlternateContent>
        <mc:AlternateContent xmlns:mc="http://schemas.openxmlformats.org/markup-compatibility/2006">
          <mc:Choice Requires="x14">
            <control shapeId="207878" r:id="rId6" name="Button 6">
              <controlPr defaultSize="0" print="0" autoFill="0" autoPict="0" macro="[0]!Button306_Click">
                <anchor moveWithCells="1" sizeWithCells="1">
                  <from>
                    <xdr:col>1</xdr:col>
                    <xdr:colOff>962025</xdr:colOff>
                    <xdr:row>0</xdr:row>
                    <xdr:rowOff>876300</xdr:rowOff>
                  </from>
                  <to>
                    <xdr:col>2</xdr:col>
                    <xdr:colOff>523875</xdr:colOff>
                    <xdr:row>0</xdr:row>
                    <xdr:rowOff>1095375</xdr:rowOff>
                  </to>
                </anchor>
              </controlPr>
            </control>
          </mc:Choice>
        </mc:AlternateContent>
        <mc:AlternateContent xmlns:mc="http://schemas.openxmlformats.org/markup-compatibility/2006">
          <mc:Choice Requires="x14">
            <control shapeId="207879" r:id="rId7" name="Button 7">
              <controlPr defaultSize="0" print="0" autoFill="0" autoPict="0" macro="[0]!Button305_Click">
                <anchor moveWithCells="1" sizeWithCells="1">
                  <from>
                    <xdr:col>0</xdr:col>
                    <xdr:colOff>219075</xdr:colOff>
                    <xdr:row>0</xdr:row>
                    <xdr:rowOff>876300</xdr:rowOff>
                  </from>
                  <to>
                    <xdr:col>1</xdr:col>
                    <xdr:colOff>171450</xdr:colOff>
                    <xdr:row>0</xdr:row>
                    <xdr:rowOff>1095375</xdr:rowOff>
                  </to>
                </anchor>
              </controlPr>
            </control>
          </mc:Choice>
        </mc:AlternateContent>
        <mc:AlternateContent xmlns:mc="http://schemas.openxmlformats.org/markup-compatibility/2006">
          <mc:Choice Requires="x14">
            <control shapeId="207880" r:id="rId8" name="Button 8">
              <controlPr defaultSize="0" print="0" autoFill="0" autoPict="0" macro="[0]!Button309_Click">
                <anchor moveWithCells="1" sizeWithCells="1">
                  <from>
                    <xdr:col>2</xdr:col>
                    <xdr:colOff>581025</xdr:colOff>
                    <xdr:row>0</xdr:row>
                    <xdr:rowOff>876300</xdr:rowOff>
                  </from>
                  <to>
                    <xdr:col>2</xdr:col>
                    <xdr:colOff>923925</xdr:colOff>
                    <xdr:row>0</xdr:row>
                    <xdr:rowOff>1095375</xdr:rowOff>
                  </to>
                </anchor>
              </controlPr>
            </control>
          </mc:Choice>
        </mc:AlternateContent>
        <mc:AlternateContent xmlns:mc="http://schemas.openxmlformats.org/markup-compatibility/2006">
          <mc:Choice Requires="x14">
            <control shapeId="207881" r:id="rId9" name="Button 9">
              <controlPr defaultSize="0" print="0" autoFill="0" autoPict="0" macro="[0]!Button310_Click">
                <anchor moveWithCells="1" sizeWithCells="1">
                  <from>
                    <xdr:col>2</xdr:col>
                    <xdr:colOff>971550</xdr:colOff>
                    <xdr:row>0</xdr:row>
                    <xdr:rowOff>876300</xdr:rowOff>
                  </from>
                  <to>
                    <xdr:col>3</xdr:col>
                    <xdr:colOff>180975</xdr:colOff>
                    <xdr:row>0</xdr:row>
                    <xdr:rowOff>1095375</xdr:rowOff>
                  </to>
                </anchor>
              </controlPr>
            </control>
          </mc:Choice>
        </mc:AlternateContent>
        <mc:AlternateContent xmlns:mc="http://schemas.openxmlformats.org/markup-compatibility/2006">
          <mc:Choice Requires="x14">
            <control shapeId="207882" r:id="rId10" name="Button 10">
              <controlPr defaultSize="0" print="0" autoFill="0" autoPict="0" macro="[0]!Button311_Click">
                <anchor moveWithCells="1" sizeWithCells="1">
                  <from>
                    <xdr:col>3</xdr:col>
                    <xdr:colOff>228600</xdr:colOff>
                    <xdr:row>0</xdr:row>
                    <xdr:rowOff>876300</xdr:rowOff>
                  </from>
                  <to>
                    <xdr:col>3</xdr:col>
                    <xdr:colOff>685800</xdr:colOff>
                    <xdr:row>0</xdr:row>
                    <xdr:rowOff>1095375</xdr:rowOff>
                  </to>
                </anchor>
              </controlPr>
            </control>
          </mc:Choice>
        </mc:AlternateContent>
        <mc:AlternateContent xmlns:mc="http://schemas.openxmlformats.org/markup-compatibility/2006">
          <mc:Choice Requires="x14">
            <control shapeId="207883" r:id="rId11" name="Button 11">
              <controlPr defaultSize="0" print="0" autoFill="0" autoPict="0" macro="[0]!Button312_Click">
                <anchor moveWithCells="1" sizeWithCells="1">
                  <from>
                    <xdr:col>3</xdr:col>
                    <xdr:colOff>714375</xdr:colOff>
                    <xdr:row>0</xdr:row>
                    <xdr:rowOff>876300</xdr:rowOff>
                  </from>
                  <to>
                    <xdr:col>4</xdr:col>
                    <xdr:colOff>247650</xdr:colOff>
                    <xdr:row>0</xdr:row>
                    <xdr:rowOff>1095375</xdr:rowOff>
                  </to>
                </anchor>
              </controlPr>
            </control>
          </mc:Choice>
        </mc:AlternateContent>
        <mc:AlternateContent xmlns:mc="http://schemas.openxmlformats.org/markup-compatibility/2006">
          <mc:Choice Requires="x14">
            <control shapeId="207884" r:id="rId12" name="Button 12">
              <controlPr defaultSize="0" print="0" autoFill="0" autoPict="0" macro="[0]!Button313_Click">
                <anchor moveWithCells="1" sizeWithCells="1">
                  <from>
                    <xdr:col>4</xdr:col>
                    <xdr:colOff>276225</xdr:colOff>
                    <xdr:row>0</xdr:row>
                    <xdr:rowOff>876300</xdr:rowOff>
                  </from>
                  <to>
                    <xdr:col>4</xdr:col>
                    <xdr:colOff>742950</xdr:colOff>
                    <xdr:row>0</xdr:row>
                    <xdr:rowOff>1095375</xdr:rowOff>
                  </to>
                </anchor>
              </controlPr>
            </control>
          </mc:Choice>
        </mc:AlternateContent>
        <mc:AlternateContent xmlns:mc="http://schemas.openxmlformats.org/markup-compatibility/2006">
          <mc:Choice Requires="x14">
            <control shapeId="207885" r:id="rId13" name="Button 13">
              <controlPr defaultSize="0" print="0" autoFill="0" autoPict="0" macro="[0]!Button314_Click">
                <anchor moveWithCells="1" sizeWithCells="1">
                  <from>
                    <xdr:col>4</xdr:col>
                    <xdr:colOff>771525</xdr:colOff>
                    <xdr:row>0</xdr:row>
                    <xdr:rowOff>876300</xdr:rowOff>
                  </from>
                  <to>
                    <xdr:col>4</xdr:col>
                    <xdr:colOff>1285875</xdr:colOff>
                    <xdr:row>0</xdr:row>
                    <xdr:rowOff>1095375</xdr:rowOff>
                  </to>
                </anchor>
              </controlPr>
            </control>
          </mc:Choice>
        </mc:AlternateContent>
        <mc:AlternateContent xmlns:mc="http://schemas.openxmlformats.org/markup-compatibility/2006">
          <mc:Choice Requires="x14">
            <control shapeId="207886" r:id="rId14" name="Button 14">
              <controlPr defaultSize="0" print="0" autoFill="0" autoPict="0" macro="[0]!Button315_Click">
                <anchor moveWithCells="1" sizeWithCells="1">
                  <from>
                    <xdr:col>4</xdr:col>
                    <xdr:colOff>1314450</xdr:colOff>
                    <xdr:row>0</xdr:row>
                    <xdr:rowOff>876300</xdr:rowOff>
                  </from>
                  <to>
                    <xdr:col>5</xdr:col>
                    <xdr:colOff>990600</xdr:colOff>
                    <xdr:row>0</xdr:row>
                    <xdr:rowOff>1095375</xdr:rowOff>
                  </to>
                </anchor>
              </controlPr>
            </control>
          </mc:Choice>
        </mc:AlternateContent>
        <mc:AlternateContent xmlns:mc="http://schemas.openxmlformats.org/markup-compatibility/2006">
          <mc:Choice Requires="x14">
            <control shapeId="207887" r:id="rId15" name="Button 15">
              <controlPr defaultSize="0" print="0" autoFill="0" autoPict="0" macro="[0]!Button316_Click">
                <anchor moveWithCells="1" sizeWithCells="1">
                  <from>
                    <xdr:col>5</xdr:col>
                    <xdr:colOff>1019175</xdr:colOff>
                    <xdr:row>0</xdr:row>
                    <xdr:rowOff>876300</xdr:rowOff>
                  </from>
                  <to>
                    <xdr:col>5</xdr:col>
                    <xdr:colOff>1628775</xdr:colOff>
                    <xdr:row>0</xdr:row>
                    <xdr:rowOff>1095375</xdr:rowOff>
                  </to>
                </anchor>
              </controlPr>
            </control>
          </mc:Choice>
        </mc:AlternateContent>
        <mc:AlternateContent xmlns:mc="http://schemas.openxmlformats.org/markup-compatibility/2006">
          <mc:Choice Requires="x14">
            <control shapeId="207888" r:id="rId16" name="Button 16">
              <controlPr defaultSize="0" print="0" autoFill="0" autoPict="0" macro="[0]!Button317_Click">
                <anchor moveWithCells="1" sizeWithCells="1">
                  <from>
                    <xdr:col>0</xdr:col>
                    <xdr:colOff>523875</xdr:colOff>
                    <xdr:row>0</xdr:row>
                    <xdr:rowOff>581025</xdr:rowOff>
                  </from>
                  <to>
                    <xdr:col>2</xdr:col>
                    <xdr:colOff>419100</xdr:colOff>
                    <xdr:row>0</xdr:row>
                    <xdr:rowOff>819150</xdr:rowOff>
                  </to>
                </anchor>
              </controlPr>
            </control>
          </mc:Choice>
        </mc:AlternateContent>
        <mc:AlternateContent xmlns:mc="http://schemas.openxmlformats.org/markup-compatibility/2006">
          <mc:Choice Requires="x14">
            <control shapeId="207889" r:id="rId17" name="Button 17">
              <controlPr defaultSize="0" print="0" autoFill="0" autoPict="0" macro="[0]!Button318_Click">
                <anchor moveWithCells="1" sizeWithCells="1">
                  <from>
                    <xdr:col>0</xdr:col>
                    <xdr:colOff>504825</xdr:colOff>
                    <xdr:row>0</xdr:row>
                    <xdr:rowOff>1133475</xdr:rowOff>
                  </from>
                  <to>
                    <xdr:col>2</xdr:col>
                    <xdr:colOff>400050</xdr:colOff>
                    <xdr:row>0</xdr:row>
                    <xdr:rowOff>1371600</xdr:rowOff>
                  </to>
                </anchor>
              </controlPr>
            </control>
          </mc:Choice>
        </mc:AlternateContent>
        <mc:AlternateContent xmlns:mc="http://schemas.openxmlformats.org/markup-compatibility/2006">
          <mc:Choice Requires="x14">
            <control shapeId="207894" r:id="rId18" name="Button 22">
              <controlPr defaultSize="0" print="0" autoFill="0" autoPict="0" macro="[0]!Button319_Click">
                <anchor moveWithCells="1" sizeWithCells="1">
                  <from>
                    <xdr:col>5</xdr:col>
                    <xdr:colOff>1657350</xdr:colOff>
                    <xdr:row>0</xdr:row>
                    <xdr:rowOff>866775</xdr:rowOff>
                  </from>
                  <to>
                    <xdr:col>6</xdr:col>
                    <xdr:colOff>876300</xdr:colOff>
                    <xdr:row>0</xdr:row>
                    <xdr:rowOff>1095375</xdr:rowOff>
                  </to>
                </anchor>
              </controlPr>
            </control>
          </mc:Choice>
        </mc:AlternateContent>
        <mc:AlternateContent xmlns:mc="http://schemas.openxmlformats.org/markup-compatibility/2006">
          <mc:Choice Requires="x14">
            <control shapeId="207895" r:id="rId19" name="Button 23">
              <controlPr defaultSize="0" print="0" autoFill="0" autoPict="0" macro="[0]!Button301_Click">
                <anchor moveWithCells="1" sizeWithCells="1">
                  <from>
                    <xdr:col>2</xdr:col>
                    <xdr:colOff>1104900</xdr:colOff>
                    <xdr:row>0</xdr:row>
                    <xdr:rowOff>133350</xdr:rowOff>
                  </from>
                  <to>
                    <xdr:col>3</xdr:col>
                    <xdr:colOff>38100</xdr:colOff>
                    <xdr:row>0</xdr:row>
                    <xdr:rowOff>533400</xdr:rowOff>
                  </to>
                </anchor>
              </controlPr>
            </control>
          </mc:Choice>
        </mc:AlternateContent>
        <mc:AlternateContent xmlns:mc="http://schemas.openxmlformats.org/markup-compatibility/2006">
          <mc:Choice Requires="x14">
            <control shapeId="207896" r:id="rId20" name="Button 24">
              <controlPr defaultSize="0" print="0" autoFill="0" autoPict="0" macro="[0]!Button302_Click">
                <anchor moveWithCells="1" sizeWithCells="1">
                  <from>
                    <xdr:col>3</xdr:col>
                    <xdr:colOff>85725</xdr:colOff>
                    <xdr:row>0</xdr:row>
                    <xdr:rowOff>133350</xdr:rowOff>
                  </from>
                  <to>
                    <xdr:col>3</xdr:col>
                    <xdr:colOff>904875</xdr:colOff>
                    <xdr:row>0</xdr:row>
                    <xdr:rowOff>533400</xdr:rowOff>
                  </to>
                </anchor>
              </controlPr>
            </control>
          </mc:Choice>
        </mc:AlternateContent>
        <mc:AlternateContent xmlns:mc="http://schemas.openxmlformats.org/markup-compatibility/2006">
          <mc:Choice Requires="x14">
            <control shapeId="207897" r:id="rId21" name="Button 25">
              <controlPr defaultSize="0" print="0" autoFill="0" autoPict="0" macro="[0]!Button303_Click" altText="Environment Assessment Home">
                <anchor moveWithCells="1" sizeWithCells="1">
                  <from>
                    <xdr:col>3</xdr:col>
                    <xdr:colOff>942975</xdr:colOff>
                    <xdr:row>0</xdr:row>
                    <xdr:rowOff>133350</xdr:rowOff>
                  </from>
                  <to>
                    <xdr:col>4</xdr:col>
                    <xdr:colOff>1123950</xdr:colOff>
                    <xdr:row>0</xdr:row>
                    <xdr:rowOff>533400</xdr:rowOff>
                  </to>
                </anchor>
              </controlPr>
            </control>
          </mc:Choice>
        </mc:AlternateContent>
        <mc:AlternateContent xmlns:mc="http://schemas.openxmlformats.org/markup-compatibility/2006">
          <mc:Choice Requires="x14">
            <control shapeId="207898" r:id="rId22" name="Button 26">
              <controlPr defaultSize="0" print="0" autoFill="0" autoPict="0" macro="[0]!Button304_Click">
                <anchor moveWithCells="1" sizeWithCells="1">
                  <from>
                    <xdr:col>4</xdr:col>
                    <xdr:colOff>1209675</xdr:colOff>
                    <xdr:row>0</xdr:row>
                    <xdr:rowOff>133350</xdr:rowOff>
                  </from>
                  <to>
                    <xdr:col>5</xdr:col>
                    <xdr:colOff>647700</xdr:colOff>
                    <xdr:row>0</xdr:row>
                    <xdr:rowOff>533400</xdr:rowOff>
                  </to>
                </anchor>
              </controlPr>
            </control>
          </mc:Choice>
        </mc:AlternateContent>
        <mc:AlternateContent xmlns:mc="http://schemas.openxmlformats.org/markup-compatibility/2006">
          <mc:Choice Requires="x14">
            <control shapeId="207900" r:id="rId23" name="Button 28">
              <controlPr defaultSize="0" print="0" autoFill="0" autoPict="0" macro="[0]!RectangleRoundedCorners9_Click">
                <anchor moveWithCells="1" sizeWithCells="1">
                  <from>
                    <xdr:col>5</xdr:col>
                    <xdr:colOff>752475</xdr:colOff>
                    <xdr:row>0</xdr:row>
                    <xdr:rowOff>133350</xdr:rowOff>
                  </from>
                  <to>
                    <xdr:col>5</xdr:col>
                    <xdr:colOff>1685925</xdr:colOff>
                    <xdr:row>0</xdr:row>
                    <xdr:rowOff>552450</xdr:rowOff>
                  </to>
                </anchor>
              </controlPr>
            </control>
          </mc:Choice>
        </mc:AlternateContent>
      </controls>
    </mc:Choice>
  </mc:AlternateContent>
  <tableParts count="1">
    <tablePart r:id="rId24"/>
  </tableParts>
  <extLst>
    <ext xmlns:x14="http://schemas.microsoft.com/office/spreadsheetml/2009/9/main" uri="{CCE6A557-97BC-4b89-ADB6-D9C93CAAB3DF}">
      <x14:dataValidations xmlns:xm="http://schemas.microsoft.com/office/excel/2006/main" count="5">
        <x14:dataValidation type="list" allowBlank="1" showInputMessage="1" showErrorMessage="1" xr:uid="{00000000-0002-0000-3200-000002000000}">
          <x14:formula1>
            <xm:f>dropdownmenus!$EO$3:$EO$142</xm:f>
          </x14:formula1>
          <xm:sqref>O5</xm:sqref>
        </x14:dataValidation>
        <x14:dataValidation type="list" allowBlank="1" showInputMessage="1" showErrorMessage="1" xr:uid="{00000000-0002-0000-3200-000003000000}">
          <x14:formula1>
            <xm:f>dropdownmenus!$EN$3:$EN$21</xm:f>
          </x14:formula1>
          <xm:sqref>N5</xm:sqref>
        </x14:dataValidation>
        <x14:dataValidation type="list" allowBlank="1" showInputMessage="1" showErrorMessage="1" xr:uid="{00000000-0002-0000-3200-000004000000}">
          <x14:formula1>
            <xm:f>dropdownmenus!$EL$3:$EL$8</xm:f>
          </x14:formula1>
          <xm:sqref>L5</xm:sqref>
        </x14:dataValidation>
        <x14:dataValidation type="list" allowBlank="1" showInputMessage="1" showErrorMessage="1" xr:uid="{00000000-0002-0000-3200-000005000000}">
          <x14:formula1>
            <xm:f>dropdownmenus!$EK$3:$EK$29</xm:f>
          </x14:formula1>
          <xm:sqref>J5</xm:sqref>
        </x14:dataValidation>
        <x14:dataValidation type="list" allowBlank="1" showInputMessage="1" showErrorMessage="1" xr:uid="{00000000-0002-0000-3200-000006000000}">
          <x14:formula1>
            <xm:f>dropdownmenus!$EM$3:$EM$26</xm:f>
          </x14:formula1>
          <xm:sqref>M5</xm:sqref>
        </x14:dataValidation>
      </x14:dataValidations>
    </ext>
  </extLst>
</worksheet>
</file>

<file path=xl/worksheets/sheet5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300-000000000000}">
  <sheetPr codeName="Sheet60">
    <tabColor rgb="FF0070C0"/>
  </sheetPr>
  <dimension ref="A1:CE214"/>
  <sheetViews>
    <sheetView showRowColHeaders="0" zoomScale="80" zoomScaleNormal="80" workbookViewId="0">
      <selection activeCell="I1" sqref="I1"/>
    </sheetView>
  </sheetViews>
  <sheetFormatPr defaultColWidth="9.140625" defaultRowHeight="15"/>
  <cols>
    <col min="1" max="1" width="3.42578125" style="27" customWidth="1"/>
    <col min="2" max="2" width="9.140625" style="27"/>
    <col min="3" max="3" width="16" style="68" customWidth="1"/>
    <col min="4" max="4" width="24.7109375" style="68" customWidth="1"/>
    <col min="5" max="5" width="22.7109375" style="68" customWidth="1"/>
    <col min="6" max="6" width="18.140625" style="68" customWidth="1"/>
    <col min="7" max="7" width="3.85546875" style="68" customWidth="1"/>
    <col min="8" max="8" width="6" style="68" customWidth="1"/>
    <col min="9" max="9" width="27.85546875" style="68" customWidth="1"/>
    <col min="10" max="10" width="25.5703125" style="68" customWidth="1"/>
    <col min="11" max="11" width="12.140625" style="68" customWidth="1"/>
    <col min="12" max="12" width="18.140625" style="68" customWidth="1"/>
    <col min="13" max="13" width="9.5703125" style="68" customWidth="1"/>
    <col min="14" max="14" width="3.5703125" style="68" customWidth="1"/>
    <col min="15" max="15" width="13.28515625" style="68" customWidth="1"/>
    <col min="16" max="16" width="11.42578125" style="68" customWidth="1"/>
    <col min="17" max="17" width="19" style="68" customWidth="1"/>
    <col min="18" max="18" width="16.7109375" style="68" customWidth="1"/>
    <col min="19" max="19" width="16.140625" style="68" customWidth="1"/>
    <col min="20" max="83" width="9.140625" style="27"/>
    <col min="84" max="16384" width="9.140625" style="68"/>
  </cols>
  <sheetData>
    <row r="1" spans="1:19" ht="120" customHeight="1">
      <c r="C1" s="27"/>
      <c r="D1" s="27"/>
      <c r="E1" s="27"/>
      <c r="F1" s="27"/>
      <c r="G1" s="27"/>
      <c r="H1" s="27"/>
      <c r="I1" s="27"/>
      <c r="J1" s="27"/>
      <c r="K1" s="27"/>
      <c r="L1" s="27"/>
      <c r="M1" s="27"/>
      <c r="N1" s="27"/>
      <c r="O1" s="27"/>
      <c r="P1" s="27"/>
      <c r="Q1" s="27"/>
      <c r="R1" s="27"/>
      <c r="S1" s="27"/>
    </row>
    <row r="2" spans="1:19" s="27" customFormat="1" ht="15" customHeight="1">
      <c r="A2" s="413" t="s">
        <v>861</v>
      </c>
      <c r="B2" s="101"/>
      <c r="C2" s="101"/>
      <c r="D2" s="102"/>
      <c r="E2" s="145"/>
    </row>
    <row r="3" spans="1:19" s="27" customFormat="1">
      <c r="C3" s="51"/>
    </row>
    <row r="4" spans="1:19" s="27" customFormat="1">
      <c r="A4" s="52"/>
      <c r="B4" s="53"/>
      <c r="C4" s="53"/>
      <c r="D4" s="53"/>
      <c r="E4" s="53"/>
      <c r="F4" s="53"/>
      <c r="G4" s="53"/>
      <c r="H4" s="53"/>
      <c r="I4" s="53"/>
      <c r="J4" s="53"/>
      <c r="K4" s="53"/>
      <c r="L4" s="53"/>
      <c r="M4" s="53"/>
      <c r="N4" s="54"/>
    </row>
    <row r="5" spans="1:19" s="27" customFormat="1" ht="23.25" customHeight="1">
      <c r="A5" s="55"/>
      <c r="B5" s="63"/>
      <c r="C5" s="63"/>
      <c r="D5" s="63"/>
      <c r="E5" s="63"/>
      <c r="F5" s="415"/>
      <c r="G5" s="63"/>
      <c r="H5" s="63"/>
      <c r="I5" s="63"/>
      <c r="J5" s="63"/>
      <c r="K5" s="63"/>
      <c r="L5" s="63"/>
      <c r="M5" s="63"/>
      <c r="N5" s="64"/>
    </row>
    <row r="6" spans="1:19" s="27" customFormat="1">
      <c r="A6" s="55"/>
      <c r="B6" s="63"/>
      <c r="C6" s="63"/>
      <c r="D6" s="63"/>
      <c r="E6" s="63"/>
      <c r="F6" s="63"/>
      <c r="G6" s="63"/>
      <c r="H6" s="63"/>
      <c r="I6" s="63"/>
      <c r="J6" s="63"/>
      <c r="K6" s="63"/>
      <c r="L6" s="63"/>
      <c r="M6" s="63"/>
      <c r="N6" s="64"/>
    </row>
    <row r="7" spans="1:19" s="27" customFormat="1" ht="24.75" customHeight="1">
      <c r="A7" s="55"/>
      <c r="B7" s="63"/>
      <c r="C7" s="63"/>
      <c r="D7" s="63"/>
      <c r="E7" s="63"/>
      <c r="F7" s="416"/>
      <c r="G7" s="390"/>
      <c r="H7" s="390"/>
      <c r="I7" s="390"/>
      <c r="J7" s="390"/>
      <c r="K7" s="390"/>
      <c r="L7" s="390"/>
      <c r="M7" s="391"/>
      <c r="N7" s="64"/>
    </row>
    <row r="8" spans="1:19" s="27" customFormat="1">
      <c r="A8" s="65"/>
      <c r="B8" s="66"/>
      <c r="C8" s="66"/>
      <c r="D8" s="66"/>
      <c r="E8" s="66"/>
      <c r="F8" s="66"/>
      <c r="G8" s="66"/>
      <c r="H8" s="66"/>
      <c r="I8" s="66"/>
      <c r="J8" s="187"/>
      <c r="K8" s="187"/>
      <c r="L8" s="187"/>
      <c r="M8" s="187"/>
      <c r="N8" s="188"/>
    </row>
    <row r="9" spans="1:19" s="27" customFormat="1"/>
    <row r="10" spans="1:19" s="27" customFormat="1"/>
    <row r="11" spans="1:19" s="27" customFormat="1">
      <c r="B11" s="27" t="s">
        <v>229</v>
      </c>
      <c r="I11" s="27" t="str">
        <f>"Specific combustion per "&amp;F14&amp;" of "&amp;F16&amp;":"</f>
        <v>Specific combustion per  of :</v>
      </c>
    </row>
    <row r="12" spans="1:19" s="27" customFormat="1">
      <c r="B12" s="52"/>
      <c r="C12" s="53"/>
      <c r="D12" s="53"/>
      <c r="E12" s="53"/>
      <c r="F12" s="53"/>
      <c r="G12" s="54"/>
      <c r="I12" s="52"/>
      <c r="J12" s="53"/>
      <c r="K12" s="53"/>
      <c r="L12" s="53"/>
      <c r="M12" s="53"/>
      <c r="N12" s="54"/>
    </row>
    <row r="13" spans="1:19" s="27" customFormat="1">
      <c r="B13" s="55"/>
      <c r="C13" s="189"/>
      <c r="D13" s="57" t="s">
        <v>230</v>
      </c>
      <c r="E13" s="57" t="s">
        <v>231</v>
      </c>
      <c r="F13" s="57" t="s">
        <v>224</v>
      </c>
      <c r="G13" s="58"/>
      <c r="H13" s="59"/>
      <c r="I13" s="190"/>
      <c r="J13" s="189"/>
      <c r="K13" s="189"/>
      <c r="L13" s="189"/>
      <c r="M13" s="189"/>
      <c r="N13" s="58"/>
      <c r="O13" s="59"/>
      <c r="P13" s="59"/>
      <c r="Q13" s="59"/>
      <c r="R13" s="59"/>
      <c r="S13" s="59"/>
    </row>
    <row r="14" spans="1:19" s="27" customFormat="1">
      <c r="B14" s="55" t="s">
        <v>232</v>
      </c>
      <c r="C14" s="60"/>
      <c r="D14" s="417"/>
      <c r="E14" s="417"/>
      <c r="F14" s="417"/>
      <c r="G14" s="61"/>
      <c r="H14" s="62"/>
      <c r="I14" s="191" t="s">
        <v>233</v>
      </c>
      <c r="J14" s="418" t="str">
        <f>IFERROR(E14/E16,"")</f>
        <v/>
      </c>
      <c r="K14" s="49" t="str">
        <f>F14&amp;"/"&amp;F16</f>
        <v>/</v>
      </c>
      <c r="L14" s="50"/>
      <c r="M14" s="102"/>
      <c r="N14" s="61"/>
      <c r="O14" s="62"/>
      <c r="P14" s="62"/>
      <c r="Q14" s="62"/>
      <c r="R14" s="62"/>
      <c r="S14" s="62"/>
    </row>
    <row r="15" spans="1:19" s="27" customFormat="1" ht="6.75" customHeight="1">
      <c r="B15" s="55"/>
      <c r="C15" s="63"/>
      <c r="D15" s="63"/>
      <c r="E15" s="63"/>
      <c r="F15" s="63"/>
      <c r="G15" s="64"/>
      <c r="I15" s="55"/>
      <c r="J15" s="63"/>
      <c r="K15" s="63"/>
      <c r="L15" s="63"/>
      <c r="M15" s="63"/>
      <c r="N15" s="64"/>
    </row>
    <row r="16" spans="1:19" s="27" customFormat="1">
      <c r="B16" s="55" t="s">
        <v>234</v>
      </c>
      <c r="C16" s="63"/>
      <c r="D16" s="419"/>
      <c r="E16" s="420" t="str">
        <f>IFERROR(VLOOKUP($D16,#REF!,2,FALSE),"")</f>
        <v/>
      </c>
      <c r="F16" s="420" t="str">
        <f>IFERROR(VLOOKUP($D16,#REF!,3,FALSE),"")</f>
        <v/>
      </c>
      <c r="G16" s="64"/>
      <c r="I16" s="55"/>
      <c r="J16" s="63"/>
      <c r="K16" s="63"/>
      <c r="L16" s="63"/>
      <c r="M16" s="63"/>
      <c r="N16" s="64"/>
    </row>
    <row r="17" spans="2:14" s="27" customFormat="1" ht="7.5" customHeight="1">
      <c r="B17" s="55"/>
      <c r="C17" s="63"/>
      <c r="D17" s="63"/>
      <c r="E17" s="63"/>
      <c r="F17" s="63"/>
      <c r="G17" s="64"/>
      <c r="I17" s="55"/>
      <c r="J17" s="63"/>
      <c r="K17" s="63"/>
      <c r="L17" s="63"/>
      <c r="M17" s="63"/>
      <c r="N17" s="64"/>
    </row>
    <row r="18" spans="2:14" s="27" customFormat="1">
      <c r="B18" s="55" t="str">
        <f>IF($F$5="Intermediate","Intermediate:","")</f>
        <v/>
      </c>
      <c r="C18" s="63"/>
      <c r="D18" s="192"/>
      <c r="E18" s="192"/>
      <c r="F18" s="192"/>
      <c r="G18" s="64"/>
      <c r="I18" s="55"/>
      <c r="J18" s="63"/>
      <c r="K18" s="63"/>
      <c r="L18" s="63"/>
      <c r="M18" s="63"/>
      <c r="N18" s="64"/>
    </row>
    <row r="19" spans="2:14" s="27" customFormat="1">
      <c r="B19" s="55"/>
      <c r="C19" s="63"/>
      <c r="D19" s="63"/>
      <c r="E19" s="63"/>
      <c r="F19" s="63"/>
      <c r="G19" s="64"/>
      <c r="I19" s="55"/>
      <c r="J19" s="63"/>
      <c r="K19" s="63"/>
      <c r="L19" s="63"/>
      <c r="M19" s="63"/>
      <c r="N19" s="64"/>
    </row>
    <row r="20" spans="2:14" s="27" customFormat="1" ht="17.25">
      <c r="B20" s="55" t="s">
        <v>235</v>
      </c>
      <c r="C20" s="63"/>
      <c r="D20" s="63"/>
      <c r="E20" s="420">
        <f>IFERROR(VLOOKUP($B20,'0Ri'!$C$8:$E$100,2,FALSE),"")</f>
        <v>0</v>
      </c>
      <c r="F20" s="63" t="s">
        <v>236</v>
      </c>
      <c r="G20" s="64"/>
      <c r="I20" s="55" t="s">
        <v>237</v>
      </c>
      <c r="J20" s="63"/>
      <c r="K20" s="63"/>
      <c r="L20" s="420" t="str">
        <f>IFERROR(IF($F$5="Product",E20/$E$14,IF($F$5="Raw material",E20/$E$16,IF($F$5="Intermediate",E20/$E$18,""))),"")</f>
        <v/>
      </c>
      <c r="M20" s="63" t="s">
        <v>236</v>
      </c>
      <c r="N20" s="64"/>
    </row>
    <row r="21" spans="2:14" s="27" customFormat="1" ht="6.75" customHeight="1">
      <c r="B21" s="55"/>
      <c r="C21" s="63"/>
      <c r="D21" s="63"/>
      <c r="E21" s="28"/>
      <c r="F21" s="63"/>
      <c r="G21" s="64"/>
      <c r="I21" s="55"/>
      <c r="J21" s="63"/>
      <c r="K21" s="63"/>
      <c r="L21" s="63"/>
      <c r="M21" s="63"/>
      <c r="N21" s="64"/>
    </row>
    <row r="22" spans="2:14" s="27" customFormat="1" ht="17.25">
      <c r="B22" s="55" t="s">
        <v>238</v>
      </c>
      <c r="C22" s="63"/>
      <c r="D22" s="63"/>
      <c r="E22" s="420">
        <f>IFERROR(VLOOKUP($B22,'0Ri'!$C$8:$E$100,2,FALSE),"")</f>
        <v>0</v>
      </c>
      <c r="F22" s="63" t="s">
        <v>236</v>
      </c>
      <c r="G22" s="64"/>
      <c r="I22" s="55" t="s">
        <v>239</v>
      </c>
      <c r="J22" s="63"/>
      <c r="K22" s="63"/>
      <c r="L22" s="420" t="str">
        <f>IFERROR(IF($F$5="Product",E22/$E$14,IF($F$5="Raw material",E22/$E$16,IF($F$5="Intermediate",E22/$E$18,""))),"")</f>
        <v/>
      </c>
      <c r="M22" s="63" t="s">
        <v>236</v>
      </c>
      <c r="N22" s="64"/>
    </row>
    <row r="23" spans="2:14" s="27" customFormat="1" ht="6.75" customHeight="1">
      <c r="B23" s="55"/>
      <c r="C23" s="63"/>
      <c r="D23" s="63"/>
      <c r="E23" s="28"/>
      <c r="F23" s="63"/>
      <c r="G23" s="64"/>
      <c r="I23" s="55"/>
      <c r="J23" s="63"/>
      <c r="K23" s="63"/>
      <c r="L23" s="63"/>
      <c r="M23" s="63"/>
      <c r="N23" s="64"/>
    </row>
    <row r="24" spans="2:14" s="27" customFormat="1">
      <c r="B24" s="55" t="s">
        <v>240</v>
      </c>
      <c r="C24" s="63"/>
      <c r="D24" s="63"/>
      <c r="E24" s="420">
        <f>IFERROR(SUM('0Ei'!$E$8:$E$100),"")</f>
        <v>0</v>
      </c>
      <c r="F24" s="63" t="s">
        <v>241</v>
      </c>
      <c r="G24" s="64"/>
      <c r="I24" s="55" t="s">
        <v>240</v>
      </c>
      <c r="J24" s="63"/>
      <c r="K24" s="63"/>
      <c r="L24" s="420" t="str">
        <f>IFERROR(IF($F$5="Product",E24/$E$14,IF($F$5="Raw material",E24/$E$16,IF($F$5="Intermediate",E24/$E$18,""))),"")</f>
        <v/>
      </c>
      <c r="M24" s="63" t="s">
        <v>241</v>
      </c>
      <c r="N24" s="64"/>
    </row>
    <row r="25" spans="2:14" s="27" customFormat="1" ht="6.75" customHeight="1">
      <c r="B25" s="55"/>
      <c r="C25" s="63"/>
      <c r="D25" s="63"/>
      <c r="E25" s="28"/>
      <c r="F25" s="63"/>
      <c r="G25" s="64"/>
      <c r="I25" s="55"/>
      <c r="J25" s="63"/>
      <c r="K25" s="63"/>
      <c r="L25" s="63"/>
      <c r="M25" s="63"/>
      <c r="N25" s="64"/>
    </row>
    <row r="26" spans="2:14" s="27" customFormat="1">
      <c r="B26" s="55" t="s">
        <v>242</v>
      </c>
      <c r="C26" s="63"/>
      <c r="D26" s="63"/>
      <c r="E26" s="28"/>
      <c r="F26" s="63"/>
      <c r="G26" s="64"/>
      <c r="I26" s="55" t="s">
        <v>242</v>
      </c>
      <c r="J26" s="63"/>
      <c r="K26" s="63"/>
      <c r="L26" s="63"/>
      <c r="M26" s="63"/>
      <c r="N26" s="64"/>
    </row>
    <row r="27" spans="2:14" s="27" customFormat="1">
      <c r="B27" s="55"/>
      <c r="C27" s="63" t="s">
        <v>243</v>
      </c>
      <c r="D27" s="63"/>
      <c r="E27" s="420">
        <f>SUMIF('0Wastei'!$D$8:$D$100,$C27,'0Wastei'!$E$8:$E$100)</f>
        <v>0</v>
      </c>
      <c r="F27" s="63" t="s">
        <v>244</v>
      </c>
      <c r="G27" s="64"/>
      <c r="I27" s="55"/>
      <c r="J27" s="63" t="s">
        <v>243</v>
      </c>
      <c r="K27" s="63"/>
      <c r="L27" s="420" t="str">
        <f>IFERROR(IF($F$5="Product",E27/$E$14,IF($F$5="Raw material",E27/$E$16,IF($F$5="Intermediate",E27/$E$18,""))),"")</f>
        <v/>
      </c>
      <c r="M27" s="63" t="s">
        <v>244</v>
      </c>
      <c r="N27" s="64"/>
    </row>
    <row r="28" spans="2:14" s="27" customFormat="1">
      <c r="B28" s="55"/>
      <c r="C28" s="63" t="s">
        <v>245</v>
      </c>
      <c r="D28" s="63"/>
      <c r="E28" s="420">
        <f>SUMIF('0Wastei'!$D$8:$D$100,$C28,'0Wastei'!$E$8:$E$100)</f>
        <v>0</v>
      </c>
      <c r="F28" s="63" t="s">
        <v>244</v>
      </c>
      <c r="G28" s="64"/>
      <c r="I28" s="55"/>
      <c r="J28" s="63" t="s">
        <v>245</v>
      </c>
      <c r="K28" s="63"/>
      <c r="L28" s="420" t="str">
        <f>IFERROR(IF($F$5="Product",E28/$E$14,IF($F$5="Raw material",E28/$E$16,IF($F$5="Intermediate",E28/$E$18,""))),"")</f>
        <v/>
      </c>
      <c r="M28" s="63" t="s">
        <v>244</v>
      </c>
      <c r="N28" s="64"/>
    </row>
    <row r="29" spans="2:14" s="27" customFormat="1">
      <c r="B29" s="55"/>
      <c r="C29" s="63" t="s">
        <v>246</v>
      </c>
      <c r="D29" s="63"/>
      <c r="E29" s="420">
        <f>SUMIF('0Wastei'!$D$8:$D$100,$C29,'0Wastei'!$E$8:$E$100)</f>
        <v>0</v>
      </c>
      <c r="F29" s="63" t="s">
        <v>244</v>
      </c>
      <c r="G29" s="64"/>
      <c r="I29" s="55"/>
      <c r="J29" s="63" t="s">
        <v>246</v>
      </c>
      <c r="K29" s="63"/>
      <c r="L29" s="420" t="str">
        <f>IFERROR(IF($F$5="Product",E29/$E$14,IF($F$5="Raw material",E29/$E$16,IF($F$5="Intermediate",E29/$E$18,""))),"")</f>
        <v/>
      </c>
      <c r="M29" s="63" t="s">
        <v>244</v>
      </c>
      <c r="N29" s="64"/>
    </row>
    <row r="30" spans="2:14" s="27" customFormat="1">
      <c r="B30" s="55"/>
      <c r="C30" s="63" t="s">
        <v>247</v>
      </c>
      <c r="D30" s="63"/>
      <c r="E30" s="420">
        <f>SUMIF('0Wastei'!$D$8:$D$100,$C30,'0Wastei'!$E$8:$E$100)</f>
        <v>0</v>
      </c>
      <c r="F30" s="63" t="s">
        <v>244</v>
      </c>
      <c r="G30" s="64"/>
      <c r="I30" s="55"/>
      <c r="J30" s="63" t="s">
        <v>247</v>
      </c>
      <c r="K30" s="63"/>
      <c r="L30" s="420" t="str">
        <f>IFERROR(IF($F$5="Product",E30/$E$14,IF($F$5="Raw material",E30/$E$16,IF($F$5="Intermediate",E30/$E$18,""))),"")</f>
        <v/>
      </c>
      <c r="M30" s="63" t="s">
        <v>244</v>
      </c>
      <c r="N30" s="64"/>
    </row>
    <row r="31" spans="2:14" s="27" customFormat="1">
      <c r="B31" s="55"/>
      <c r="C31" s="63" t="s">
        <v>248</v>
      </c>
      <c r="D31" s="63"/>
      <c r="E31" s="420">
        <f>SUMIF('0Wastei'!$D$8:$D$100,$C31,'0Wastei'!$E$8:$E$100)</f>
        <v>0</v>
      </c>
      <c r="F31" s="63" t="s">
        <v>244</v>
      </c>
      <c r="G31" s="64"/>
      <c r="I31" s="55"/>
      <c r="J31" s="63" t="s">
        <v>248</v>
      </c>
      <c r="K31" s="63"/>
      <c r="L31" s="420" t="str">
        <f>IFERROR(IF($F$5="Product",E31/$E$14,IF($F$5="Raw material",E31/$E$16,IF($F$5="Intermediate",E31/$E$18,""))),"")</f>
        <v/>
      </c>
      <c r="M31" s="63" t="s">
        <v>244</v>
      </c>
      <c r="N31" s="64"/>
    </row>
    <row r="32" spans="2:14" s="27" customFormat="1">
      <c r="B32" s="65"/>
      <c r="C32" s="66"/>
      <c r="D32" s="66"/>
      <c r="E32" s="66"/>
      <c r="F32" s="66"/>
      <c r="G32" s="67"/>
      <c r="I32" s="65"/>
      <c r="J32" s="66"/>
      <c r="K32" s="66"/>
      <c r="L32" s="66"/>
      <c r="M32" s="66"/>
      <c r="N32" s="67"/>
    </row>
    <row r="33" s="27" customFormat="1"/>
    <row r="34" s="27" customFormat="1"/>
    <row r="35" s="27" customFormat="1"/>
    <row r="36" s="27" customFormat="1"/>
    <row r="37" s="27" customFormat="1"/>
    <row r="38" s="27" customFormat="1"/>
    <row r="39" s="27" customFormat="1"/>
    <row r="40" s="27" customFormat="1"/>
    <row r="41" s="27" customFormat="1"/>
    <row r="42" s="27" customFormat="1"/>
    <row r="43" s="27" customFormat="1"/>
    <row r="44" s="27" customFormat="1"/>
    <row r="45" s="27" customFormat="1"/>
    <row r="46" s="27" customFormat="1"/>
    <row r="47" s="27" customFormat="1"/>
    <row r="48" s="27" customFormat="1"/>
    <row r="49" s="27" customFormat="1"/>
    <row r="50" s="27" customFormat="1"/>
    <row r="51" s="27" customFormat="1"/>
    <row r="52" s="27" customFormat="1"/>
    <row r="53" s="27" customFormat="1"/>
    <row r="54" s="27" customFormat="1"/>
    <row r="55" s="27" customFormat="1"/>
    <row r="56" s="27" customFormat="1"/>
    <row r="57" s="27" customFormat="1"/>
    <row r="58" s="27" customFormat="1"/>
    <row r="59" s="27" customFormat="1"/>
    <row r="60" s="27" customFormat="1"/>
    <row r="61" s="27" customFormat="1"/>
    <row r="62" s="27" customFormat="1"/>
    <row r="63" s="27" customFormat="1"/>
    <row r="64" s="27" customFormat="1"/>
    <row r="65" s="27" customFormat="1"/>
    <row r="66" s="27" customFormat="1"/>
    <row r="67" s="27" customFormat="1"/>
    <row r="68" s="27" customFormat="1"/>
    <row r="69" s="27" customFormat="1"/>
    <row r="70" s="27" customFormat="1"/>
    <row r="71" s="27" customFormat="1"/>
    <row r="72" s="27" customFormat="1"/>
    <row r="73" s="27" customFormat="1"/>
    <row r="74" s="27" customFormat="1"/>
    <row r="75" s="27" customFormat="1"/>
    <row r="76" s="27" customFormat="1"/>
    <row r="77" s="27" customFormat="1"/>
    <row r="78" s="27" customFormat="1"/>
    <row r="79" s="27" customFormat="1"/>
    <row r="80" s="27" customFormat="1"/>
    <row r="81" s="27" customFormat="1"/>
    <row r="82" s="27" customFormat="1"/>
    <row r="83" s="27" customFormat="1"/>
    <row r="84" s="27" customFormat="1"/>
    <row r="85" s="27" customFormat="1"/>
    <row r="86" s="27" customFormat="1"/>
    <row r="87" s="27" customFormat="1"/>
    <row r="88" s="27" customFormat="1"/>
    <row r="89" s="27" customFormat="1"/>
    <row r="90" s="27" customFormat="1"/>
    <row r="91" s="27" customFormat="1"/>
    <row r="92" s="27" customFormat="1"/>
    <row r="93" s="27" customFormat="1"/>
    <row r="94" s="27" customFormat="1"/>
    <row r="95" s="27" customFormat="1"/>
    <row r="96" s="27" customFormat="1"/>
    <row r="97" s="27" customFormat="1"/>
    <row r="98" s="27" customFormat="1"/>
    <row r="99" s="27" customFormat="1"/>
    <row r="100" s="27" customFormat="1"/>
    <row r="101" s="27" customFormat="1"/>
    <row r="102" s="27" customFormat="1"/>
    <row r="103" s="27" customFormat="1"/>
    <row r="104" s="27" customFormat="1"/>
    <row r="105" s="27" customFormat="1"/>
    <row r="106" s="27" customFormat="1"/>
    <row r="107" s="27" customFormat="1"/>
    <row r="108" s="27" customFormat="1"/>
    <row r="109" s="27" customFormat="1"/>
    <row r="110" s="27" customFormat="1"/>
    <row r="111" s="27" customFormat="1"/>
    <row r="112" s="27" customFormat="1"/>
    <row r="113" s="27" customFormat="1"/>
    <row r="114" s="27" customFormat="1"/>
    <row r="115" s="27" customFormat="1"/>
    <row r="116" s="27" customFormat="1"/>
    <row r="117" s="27" customFormat="1"/>
    <row r="118" s="27" customFormat="1"/>
    <row r="119" s="27" customFormat="1"/>
    <row r="120" s="27" customFormat="1"/>
    <row r="121" s="27" customFormat="1"/>
    <row r="122" s="27" customFormat="1"/>
    <row r="123" s="27" customFormat="1"/>
    <row r="124" s="27" customFormat="1"/>
    <row r="125" s="27" customFormat="1"/>
    <row r="126" s="27" customFormat="1"/>
    <row r="127" s="27" customFormat="1"/>
    <row r="128" s="27" customFormat="1"/>
    <row r="129" s="27" customFormat="1"/>
    <row r="130" s="27" customFormat="1"/>
    <row r="131" s="27" customFormat="1"/>
    <row r="132" s="27" customFormat="1"/>
    <row r="133" s="27" customFormat="1"/>
    <row r="134" s="27" customFormat="1"/>
    <row r="135" s="27" customFormat="1"/>
    <row r="136" s="27" customFormat="1"/>
    <row r="137" s="27" customFormat="1"/>
    <row r="138" s="27" customFormat="1"/>
    <row r="139" s="27" customFormat="1"/>
    <row r="140" s="27" customFormat="1"/>
    <row r="141" s="27" customFormat="1"/>
    <row r="142" s="27" customFormat="1"/>
    <row r="143" s="27" customFormat="1"/>
    <row r="144" s="27" customFormat="1"/>
    <row r="145" s="27" customFormat="1"/>
    <row r="146" s="27" customFormat="1"/>
    <row r="147" s="27" customFormat="1"/>
    <row r="148" s="27" customFormat="1"/>
    <row r="149" s="27" customFormat="1"/>
    <row r="150" s="27" customFormat="1"/>
    <row r="151" s="27" customFormat="1"/>
    <row r="152" s="27" customFormat="1"/>
    <row r="153" s="27" customFormat="1"/>
    <row r="154" s="27" customFormat="1"/>
    <row r="155" s="27" customFormat="1"/>
    <row r="156" s="27" customFormat="1"/>
    <row r="157" s="27" customFormat="1"/>
    <row r="158" s="27" customFormat="1"/>
    <row r="159" s="27" customFormat="1"/>
    <row r="160" s="27" customFormat="1"/>
    <row r="161" s="27" customFormat="1"/>
    <row r="162" s="27" customFormat="1"/>
    <row r="163" s="27" customFormat="1"/>
    <row r="164" s="27" customFormat="1"/>
    <row r="165" s="27" customFormat="1"/>
    <row r="166" s="27" customFormat="1"/>
    <row r="167" s="27" customFormat="1"/>
    <row r="168" s="27" customFormat="1"/>
    <row r="169" s="27" customFormat="1"/>
    <row r="170" s="27" customFormat="1"/>
    <row r="171" s="27" customFormat="1"/>
    <row r="172" s="27" customFormat="1"/>
    <row r="173" s="27" customFormat="1"/>
    <row r="174" s="27" customFormat="1"/>
    <row r="175" s="27" customFormat="1"/>
    <row r="176" s="27" customFormat="1"/>
    <row r="177" s="27" customFormat="1"/>
    <row r="178" s="27" customFormat="1"/>
    <row r="179" s="27" customFormat="1"/>
    <row r="180" s="27" customFormat="1"/>
    <row r="181" s="27" customFormat="1"/>
    <row r="182" s="27" customFormat="1"/>
    <row r="183" s="27" customFormat="1"/>
    <row r="184" s="27" customFormat="1"/>
    <row r="185" s="27" customFormat="1"/>
    <row r="186" s="27" customFormat="1"/>
    <row r="187" s="27" customFormat="1"/>
    <row r="188" s="27" customFormat="1"/>
    <row r="189" s="27" customFormat="1"/>
    <row r="190" s="27" customFormat="1"/>
    <row r="191" s="27" customFormat="1"/>
    <row r="192" s="27" customFormat="1"/>
    <row r="193" s="27" customFormat="1"/>
    <row r="194" s="27" customFormat="1"/>
    <row r="195" s="27" customFormat="1"/>
    <row r="196" s="27" customFormat="1"/>
    <row r="197" s="27" customFormat="1"/>
    <row r="198" s="27" customFormat="1"/>
    <row r="199" s="27" customFormat="1"/>
    <row r="200" s="27" customFormat="1"/>
    <row r="201" s="27" customFormat="1"/>
    <row r="202" s="27" customFormat="1"/>
    <row r="203" s="27" customFormat="1"/>
    <row r="204" s="27" customFormat="1"/>
    <row r="205" s="27" customFormat="1"/>
    <row r="206" s="27" customFormat="1"/>
    <row r="207" s="27" customFormat="1"/>
    <row r="208" s="27" customFormat="1"/>
    <row r="209" s="27" customFormat="1"/>
    <row r="210" s="27" customFormat="1"/>
    <row r="211" s="27" customFormat="1"/>
    <row r="212" s="27" customFormat="1"/>
    <row r="213" s="27" customFormat="1"/>
    <row r="214" s="27" customFormat="1"/>
  </sheetData>
  <sheetProtection algorithmName="SHA-512" hashValue="0vyPS+4MONnhgXlnyaZKXOE3zrAuXkw8JmYmhbVVNwb7yizQJIWqBNTFEPMi0NA2mUmBW4QUSk4wyly0cHnj7A==" saltValue="qeZ29FL6DvxOqu+ERbcKRA==" spinCount="100000" sheet="1" objects="1" scenarios="1"/>
  <mergeCells count="1">
    <mergeCell ref="F7:M7"/>
  </mergeCells>
  <conditionalFormatting sqref="D18">
    <cfRule type="expression" dxfId="434" priority="3">
      <formula>$B18="Intermediate:"</formula>
    </cfRule>
  </conditionalFormatting>
  <conditionalFormatting sqref="E18">
    <cfRule type="expression" dxfId="433" priority="2">
      <formula>$B18="Intermediate:"</formula>
    </cfRule>
  </conditionalFormatting>
  <conditionalFormatting sqref="F18">
    <cfRule type="expression" dxfId="432" priority="1">
      <formula>$B18="Intermediate:"</formula>
    </cfRule>
  </conditionalFormatting>
  <dataValidations count="2">
    <dataValidation type="list" allowBlank="1" showInputMessage="1" showErrorMessage="1" sqref="D16" xr:uid="{00000000-0002-0000-3300-000000000000}">
      <formula1>PerformanceInddrop</formula1>
    </dataValidation>
    <dataValidation type="custom" allowBlank="1" showInputMessage="1" showErrorMessage="1" errorTitle="Error!" error="It needs to be a numeric value or leave blank" sqref="M14" xr:uid="{00000000-0002-0000-3300-000001000000}">
      <formula1>ISNUMBER(M14)</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11969" r:id="rId3" name="Button 1">
              <controlPr defaultSize="0" print="0" autoFill="0" autoPict="0" macro="[0]!Button307_Click">
                <anchor moveWithCells="1" sizeWithCells="1">
                  <from>
                    <xdr:col>2</xdr:col>
                    <xdr:colOff>219075</xdr:colOff>
                    <xdr:row>0</xdr:row>
                    <xdr:rowOff>876300</xdr:rowOff>
                  </from>
                  <to>
                    <xdr:col>2</xdr:col>
                    <xdr:colOff>542925</xdr:colOff>
                    <xdr:row>0</xdr:row>
                    <xdr:rowOff>1095375</xdr:rowOff>
                  </to>
                </anchor>
              </controlPr>
            </control>
          </mc:Choice>
        </mc:AlternateContent>
        <mc:AlternateContent xmlns:mc="http://schemas.openxmlformats.org/markup-compatibility/2006">
          <mc:Choice Requires="x14">
            <control shapeId="211970" r:id="rId4" name="Button 2">
              <controlPr defaultSize="0" print="0" autoFill="0" autoPict="0" macro="[0]!Button308_Click">
                <anchor moveWithCells="1" sizeWithCells="1">
                  <from>
                    <xdr:col>2</xdr:col>
                    <xdr:colOff>600075</xdr:colOff>
                    <xdr:row>0</xdr:row>
                    <xdr:rowOff>876300</xdr:rowOff>
                  </from>
                  <to>
                    <xdr:col>2</xdr:col>
                    <xdr:colOff>914400</xdr:colOff>
                    <xdr:row>0</xdr:row>
                    <xdr:rowOff>1095375</xdr:rowOff>
                  </to>
                </anchor>
              </controlPr>
            </control>
          </mc:Choice>
        </mc:AlternateContent>
        <mc:AlternateContent xmlns:mc="http://schemas.openxmlformats.org/markup-compatibility/2006">
          <mc:Choice Requires="x14">
            <control shapeId="211971" r:id="rId5" name="Button 3">
              <controlPr defaultSize="0" print="0" autoFill="0" autoPict="0" macro="[0]!Button306_Click">
                <anchor moveWithCells="1" sizeWithCells="1">
                  <from>
                    <xdr:col>2</xdr:col>
                    <xdr:colOff>962025</xdr:colOff>
                    <xdr:row>0</xdr:row>
                    <xdr:rowOff>876300</xdr:rowOff>
                  </from>
                  <to>
                    <xdr:col>3</xdr:col>
                    <xdr:colOff>447675</xdr:colOff>
                    <xdr:row>0</xdr:row>
                    <xdr:rowOff>1095375</xdr:rowOff>
                  </to>
                </anchor>
              </controlPr>
            </control>
          </mc:Choice>
        </mc:AlternateContent>
        <mc:AlternateContent xmlns:mc="http://schemas.openxmlformats.org/markup-compatibility/2006">
          <mc:Choice Requires="x14">
            <control shapeId="211972" r:id="rId6" name="Button 4">
              <controlPr defaultSize="0" print="0" autoFill="0" autoPict="0" macro="[0]!Button305_Click">
                <anchor moveWithCells="1" sizeWithCells="1">
                  <from>
                    <xdr:col>1</xdr:col>
                    <xdr:colOff>219075</xdr:colOff>
                    <xdr:row>0</xdr:row>
                    <xdr:rowOff>876300</xdr:rowOff>
                  </from>
                  <to>
                    <xdr:col>2</xdr:col>
                    <xdr:colOff>171450</xdr:colOff>
                    <xdr:row>0</xdr:row>
                    <xdr:rowOff>1095375</xdr:rowOff>
                  </to>
                </anchor>
              </controlPr>
            </control>
          </mc:Choice>
        </mc:AlternateContent>
        <mc:AlternateContent xmlns:mc="http://schemas.openxmlformats.org/markup-compatibility/2006">
          <mc:Choice Requires="x14">
            <control shapeId="211973" r:id="rId7" name="Button 5">
              <controlPr defaultSize="0" print="0" autoFill="0" autoPict="0" macro="[0]!Button309_Click">
                <anchor moveWithCells="1" sizeWithCells="1">
                  <from>
                    <xdr:col>3</xdr:col>
                    <xdr:colOff>504825</xdr:colOff>
                    <xdr:row>0</xdr:row>
                    <xdr:rowOff>876300</xdr:rowOff>
                  </from>
                  <to>
                    <xdr:col>3</xdr:col>
                    <xdr:colOff>847725</xdr:colOff>
                    <xdr:row>0</xdr:row>
                    <xdr:rowOff>1095375</xdr:rowOff>
                  </to>
                </anchor>
              </controlPr>
            </control>
          </mc:Choice>
        </mc:AlternateContent>
        <mc:AlternateContent xmlns:mc="http://schemas.openxmlformats.org/markup-compatibility/2006">
          <mc:Choice Requires="x14">
            <control shapeId="211974" r:id="rId8" name="Button 6">
              <controlPr defaultSize="0" print="0" autoFill="0" autoPict="0" macro="[0]!Button310_Click">
                <anchor moveWithCells="1" sizeWithCells="1">
                  <from>
                    <xdr:col>3</xdr:col>
                    <xdr:colOff>895350</xdr:colOff>
                    <xdr:row>0</xdr:row>
                    <xdr:rowOff>876300</xdr:rowOff>
                  </from>
                  <to>
                    <xdr:col>4</xdr:col>
                    <xdr:colOff>57150</xdr:colOff>
                    <xdr:row>0</xdr:row>
                    <xdr:rowOff>1095375</xdr:rowOff>
                  </to>
                </anchor>
              </controlPr>
            </control>
          </mc:Choice>
        </mc:AlternateContent>
        <mc:AlternateContent xmlns:mc="http://schemas.openxmlformats.org/markup-compatibility/2006">
          <mc:Choice Requires="x14">
            <control shapeId="211975" r:id="rId9" name="Button 7">
              <controlPr defaultSize="0" print="0" autoFill="0" autoPict="0" macro="[0]!Button311_Click">
                <anchor moveWithCells="1" sizeWithCells="1">
                  <from>
                    <xdr:col>4</xdr:col>
                    <xdr:colOff>104775</xdr:colOff>
                    <xdr:row>0</xdr:row>
                    <xdr:rowOff>876300</xdr:rowOff>
                  </from>
                  <to>
                    <xdr:col>4</xdr:col>
                    <xdr:colOff>561975</xdr:colOff>
                    <xdr:row>0</xdr:row>
                    <xdr:rowOff>1095375</xdr:rowOff>
                  </to>
                </anchor>
              </controlPr>
            </control>
          </mc:Choice>
        </mc:AlternateContent>
        <mc:AlternateContent xmlns:mc="http://schemas.openxmlformats.org/markup-compatibility/2006">
          <mc:Choice Requires="x14">
            <control shapeId="211976" r:id="rId10" name="Button 8">
              <controlPr defaultSize="0" print="0" autoFill="0" autoPict="0" macro="[0]!Button312_Click">
                <anchor moveWithCells="1" sizeWithCells="1">
                  <from>
                    <xdr:col>4</xdr:col>
                    <xdr:colOff>590550</xdr:colOff>
                    <xdr:row>0</xdr:row>
                    <xdr:rowOff>876300</xdr:rowOff>
                  </from>
                  <to>
                    <xdr:col>4</xdr:col>
                    <xdr:colOff>1076325</xdr:colOff>
                    <xdr:row>0</xdr:row>
                    <xdr:rowOff>1095375</xdr:rowOff>
                  </to>
                </anchor>
              </controlPr>
            </control>
          </mc:Choice>
        </mc:AlternateContent>
        <mc:AlternateContent xmlns:mc="http://schemas.openxmlformats.org/markup-compatibility/2006">
          <mc:Choice Requires="x14">
            <control shapeId="211977" r:id="rId11" name="Button 9">
              <controlPr defaultSize="0" print="0" autoFill="0" autoPict="0" macro="[0]!Button313_Click">
                <anchor moveWithCells="1" sizeWithCells="1">
                  <from>
                    <xdr:col>4</xdr:col>
                    <xdr:colOff>1104900</xdr:colOff>
                    <xdr:row>0</xdr:row>
                    <xdr:rowOff>876300</xdr:rowOff>
                  </from>
                  <to>
                    <xdr:col>5</xdr:col>
                    <xdr:colOff>57150</xdr:colOff>
                    <xdr:row>0</xdr:row>
                    <xdr:rowOff>1095375</xdr:rowOff>
                  </to>
                </anchor>
              </controlPr>
            </control>
          </mc:Choice>
        </mc:AlternateContent>
        <mc:AlternateContent xmlns:mc="http://schemas.openxmlformats.org/markup-compatibility/2006">
          <mc:Choice Requires="x14">
            <control shapeId="211978" r:id="rId12" name="Button 10">
              <controlPr defaultSize="0" print="0" autoFill="0" autoPict="0" macro="[0]!Button314_Click">
                <anchor moveWithCells="1" sizeWithCells="1">
                  <from>
                    <xdr:col>5</xdr:col>
                    <xdr:colOff>85725</xdr:colOff>
                    <xdr:row>0</xdr:row>
                    <xdr:rowOff>876300</xdr:rowOff>
                  </from>
                  <to>
                    <xdr:col>5</xdr:col>
                    <xdr:colOff>600075</xdr:colOff>
                    <xdr:row>0</xdr:row>
                    <xdr:rowOff>1095375</xdr:rowOff>
                  </to>
                </anchor>
              </controlPr>
            </control>
          </mc:Choice>
        </mc:AlternateContent>
        <mc:AlternateContent xmlns:mc="http://schemas.openxmlformats.org/markup-compatibility/2006">
          <mc:Choice Requires="x14">
            <control shapeId="211979" r:id="rId13" name="Button 11">
              <controlPr defaultSize="0" print="0" autoFill="0" autoPict="0" macro="[0]!Button315_Click">
                <anchor moveWithCells="1" sizeWithCells="1">
                  <from>
                    <xdr:col>5</xdr:col>
                    <xdr:colOff>628650</xdr:colOff>
                    <xdr:row>0</xdr:row>
                    <xdr:rowOff>876300</xdr:rowOff>
                  </from>
                  <to>
                    <xdr:col>7</xdr:col>
                    <xdr:colOff>323850</xdr:colOff>
                    <xdr:row>0</xdr:row>
                    <xdr:rowOff>1095375</xdr:rowOff>
                  </to>
                </anchor>
              </controlPr>
            </control>
          </mc:Choice>
        </mc:AlternateContent>
        <mc:AlternateContent xmlns:mc="http://schemas.openxmlformats.org/markup-compatibility/2006">
          <mc:Choice Requires="x14">
            <control shapeId="211980" r:id="rId14" name="Button 12">
              <controlPr defaultSize="0" print="0" autoFill="0" autoPict="0" macro="[0]!Button316_Click">
                <anchor moveWithCells="1" sizeWithCells="1">
                  <from>
                    <xdr:col>7</xdr:col>
                    <xdr:colOff>352425</xdr:colOff>
                    <xdr:row>0</xdr:row>
                    <xdr:rowOff>876300</xdr:rowOff>
                  </from>
                  <to>
                    <xdr:col>8</xdr:col>
                    <xdr:colOff>561975</xdr:colOff>
                    <xdr:row>0</xdr:row>
                    <xdr:rowOff>1095375</xdr:rowOff>
                  </to>
                </anchor>
              </controlPr>
            </control>
          </mc:Choice>
        </mc:AlternateContent>
        <mc:AlternateContent xmlns:mc="http://schemas.openxmlformats.org/markup-compatibility/2006">
          <mc:Choice Requires="x14">
            <control shapeId="211981" r:id="rId15" name="Button 13">
              <controlPr defaultSize="0" print="0" autoFill="0" autoPict="0" macro="[0]!Button317_Click">
                <anchor moveWithCells="1" sizeWithCells="1">
                  <from>
                    <xdr:col>1</xdr:col>
                    <xdr:colOff>523875</xdr:colOff>
                    <xdr:row>0</xdr:row>
                    <xdr:rowOff>581025</xdr:rowOff>
                  </from>
                  <to>
                    <xdr:col>3</xdr:col>
                    <xdr:colOff>342900</xdr:colOff>
                    <xdr:row>0</xdr:row>
                    <xdr:rowOff>819150</xdr:rowOff>
                  </to>
                </anchor>
              </controlPr>
            </control>
          </mc:Choice>
        </mc:AlternateContent>
        <mc:AlternateContent xmlns:mc="http://schemas.openxmlformats.org/markup-compatibility/2006">
          <mc:Choice Requires="x14">
            <control shapeId="211982" r:id="rId16" name="Button 14">
              <controlPr defaultSize="0" print="0" autoFill="0" autoPict="0" macro="[0]!Button318_Click">
                <anchor moveWithCells="1" sizeWithCells="1">
                  <from>
                    <xdr:col>1</xdr:col>
                    <xdr:colOff>504825</xdr:colOff>
                    <xdr:row>0</xdr:row>
                    <xdr:rowOff>1133475</xdr:rowOff>
                  </from>
                  <to>
                    <xdr:col>3</xdr:col>
                    <xdr:colOff>323850</xdr:colOff>
                    <xdr:row>0</xdr:row>
                    <xdr:rowOff>1371600</xdr:rowOff>
                  </to>
                </anchor>
              </controlPr>
            </control>
          </mc:Choice>
        </mc:AlternateContent>
        <mc:AlternateContent xmlns:mc="http://schemas.openxmlformats.org/markup-compatibility/2006">
          <mc:Choice Requires="x14">
            <control shapeId="211987" r:id="rId17" name="Button 19">
              <controlPr defaultSize="0" print="0" autoFill="0" autoPict="0" macro="[0]!Button319_Click">
                <anchor moveWithCells="1" sizeWithCells="1">
                  <from>
                    <xdr:col>8</xdr:col>
                    <xdr:colOff>590550</xdr:colOff>
                    <xdr:row>0</xdr:row>
                    <xdr:rowOff>866775</xdr:rowOff>
                  </from>
                  <to>
                    <xdr:col>8</xdr:col>
                    <xdr:colOff>1533525</xdr:colOff>
                    <xdr:row>0</xdr:row>
                    <xdr:rowOff>1095375</xdr:rowOff>
                  </to>
                </anchor>
              </controlPr>
            </control>
          </mc:Choice>
        </mc:AlternateContent>
        <mc:AlternateContent xmlns:mc="http://schemas.openxmlformats.org/markup-compatibility/2006">
          <mc:Choice Requires="x14">
            <control shapeId="211988" r:id="rId18" name="Button 20">
              <controlPr defaultSize="0" print="0" autoFill="0" autoPict="0" macro="[0]!Button301_Click">
                <anchor moveWithCells="1" sizeWithCells="1">
                  <from>
                    <xdr:col>4</xdr:col>
                    <xdr:colOff>1190625</xdr:colOff>
                    <xdr:row>0</xdr:row>
                    <xdr:rowOff>95250</xdr:rowOff>
                  </from>
                  <to>
                    <xdr:col>5</xdr:col>
                    <xdr:colOff>209550</xdr:colOff>
                    <xdr:row>0</xdr:row>
                    <xdr:rowOff>495300</xdr:rowOff>
                  </to>
                </anchor>
              </controlPr>
            </control>
          </mc:Choice>
        </mc:AlternateContent>
        <mc:AlternateContent xmlns:mc="http://schemas.openxmlformats.org/markup-compatibility/2006">
          <mc:Choice Requires="x14">
            <control shapeId="211989" r:id="rId19" name="Button 21">
              <controlPr defaultSize="0" print="0" autoFill="0" autoPict="0" macro="[0]!Button302_Click">
                <anchor moveWithCells="1" sizeWithCells="1">
                  <from>
                    <xdr:col>5</xdr:col>
                    <xdr:colOff>257175</xdr:colOff>
                    <xdr:row>0</xdr:row>
                    <xdr:rowOff>95250</xdr:rowOff>
                  </from>
                  <to>
                    <xdr:col>5</xdr:col>
                    <xdr:colOff>1085850</xdr:colOff>
                    <xdr:row>0</xdr:row>
                    <xdr:rowOff>495300</xdr:rowOff>
                  </to>
                </anchor>
              </controlPr>
            </control>
          </mc:Choice>
        </mc:AlternateContent>
        <mc:AlternateContent xmlns:mc="http://schemas.openxmlformats.org/markup-compatibility/2006">
          <mc:Choice Requires="x14">
            <control shapeId="211990" r:id="rId20" name="Button 22">
              <controlPr defaultSize="0" print="0" autoFill="0" autoPict="0" macro="[0]!Button303_Click" altText="Environment Assessment Home">
                <anchor moveWithCells="1" sizeWithCells="1">
                  <from>
                    <xdr:col>5</xdr:col>
                    <xdr:colOff>1123950</xdr:colOff>
                    <xdr:row>0</xdr:row>
                    <xdr:rowOff>95250</xdr:rowOff>
                  </from>
                  <to>
                    <xdr:col>8</xdr:col>
                    <xdr:colOff>381000</xdr:colOff>
                    <xdr:row>0</xdr:row>
                    <xdr:rowOff>495300</xdr:rowOff>
                  </to>
                </anchor>
              </controlPr>
            </control>
          </mc:Choice>
        </mc:AlternateContent>
        <mc:AlternateContent xmlns:mc="http://schemas.openxmlformats.org/markup-compatibility/2006">
          <mc:Choice Requires="x14">
            <control shapeId="211991" r:id="rId21" name="Button 23">
              <controlPr defaultSize="0" print="0" autoFill="0" autoPict="0" macro="[0]!Button304_Click">
                <anchor moveWithCells="1" sizeWithCells="1">
                  <from>
                    <xdr:col>8</xdr:col>
                    <xdr:colOff>466725</xdr:colOff>
                    <xdr:row>0</xdr:row>
                    <xdr:rowOff>95250</xdr:rowOff>
                  </from>
                  <to>
                    <xdr:col>8</xdr:col>
                    <xdr:colOff>1390650</xdr:colOff>
                    <xdr:row>0</xdr:row>
                    <xdr:rowOff>495300</xdr:rowOff>
                  </to>
                </anchor>
              </controlPr>
            </control>
          </mc:Choice>
        </mc:AlternateContent>
        <mc:AlternateContent xmlns:mc="http://schemas.openxmlformats.org/markup-compatibility/2006">
          <mc:Choice Requires="x14">
            <control shapeId="211992" r:id="rId22" name="Button 24">
              <controlPr defaultSize="0" print="0" autoFill="0" autoPict="0" macro="[0]!RectangleRoundedCorners9_Click">
                <anchor moveWithCells="1" sizeWithCells="1">
                  <from>
                    <xdr:col>8</xdr:col>
                    <xdr:colOff>1476375</xdr:colOff>
                    <xdr:row>0</xdr:row>
                    <xdr:rowOff>95250</xdr:rowOff>
                  </from>
                  <to>
                    <xdr:col>9</xdr:col>
                    <xdr:colOff>552450</xdr:colOff>
                    <xdr:row>0</xdr:row>
                    <xdr:rowOff>514350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3300-000002000000}">
          <x14:formula1>
            <xm:f>Variables!$AY$3:$AY$5</xm:f>
          </x14:formula1>
          <xm:sqref>F5</xm:sqref>
        </x14:dataValidation>
      </x14:dataValidations>
    </ext>
  </extLst>
</worksheet>
</file>

<file path=xl/worksheets/sheet5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400-000000000000}">
  <sheetPr codeName="Sheet61">
    <tabColor rgb="FF0070C0"/>
  </sheetPr>
  <dimension ref="A1:CF208"/>
  <sheetViews>
    <sheetView showRowColHeaders="0" zoomScale="80" zoomScaleNormal="80" workbookViewId="0">
      <selection activeCell="K3" sqref="K3"/>
    </sheetView>
  </sheetViews>
  <sheetFormatPr defaultColWidth="8.85546875" defaultRowHeight="15"/>
  <cols>
    <col min="1" max="1" width="3.42578125" style="27" customWidth="1"/>
    <col min="2" max="2" width="8.85546875" style="27"/>
    <col min="3" max="3" width="16" style="68" customWidth="1"/>
    <col min="4" max="4" width="4" style="68" customWidth="1"/>
    <col min="5" max="5" width="22.7109375" style="68" customWidth="1"/>
    <col min="6" max="6" width="19.28515625" style="68" customWidth="1"/>
    <col min="7" max="7" width="15.85546875" style="68" customWidth="1"/>
    <col min="8" max="9" width="12.5703125" style="68" customWidth="1"/>
    <col min="10" max="10" width="2.7109375" style="68" customWidth="1"/>
    <col min="11" max="11" width="25.5703125" style="68" customWidth="1"/>
    <col min="12" max="12" width="12.140625" style="68" customWidth="1"/>
    <col min="13" max="13" width="18.140625" style="68" customWidth="1"/>
    <col min="14" max="14" width="9.5703125" style="68" customWidth="1"/>
    <col min="15" max="15" width="3.5703125" style="68" customWidth="1"/>
    <col min="16" max="16" width="13.28515625" style="68" customWidth="1"/>
    <col min="17" max="17" width="11.42578125" style="68" customWidth="1"/>
    <col min="18" max="18" width="19" style="68" customWidth="1"/>
    <col min="19" max="19" width="16.7109375" style="68" customWidth="1"/>
    <col min="20" max="20" width="16.140625" style="68" customWidth="1"/>
    <col min="21" max="84" width="9.140625" style="27" customWidth="1"/>
    <col min="85" max="16384" width="8.85546875" style="68"/>
  </cols>
  <sheetData>
    <row r="1" spans="1:20" s="27" customFormat="1" ht="120" customHeight="1">
      <c r="C1" s="51"/>
      <c r="D1" s="387"/>
      <c r="E1" s="387"/>
    </row>
    <row r="2" spans="1:20" s="27" customFormat="1">
      <c r="A2" s="413" t="s">
        <v>861</v>
      </c>
      <c r="B2" s="101"/>
      <c r="C2" s="101"/>
      <c r="D2" s="102"/>
    </row>
    <row r="3" spans="1:20" s="27" customFormat="1"/>
    <row r="4" spans="1:20" s="27" customFormat="1"/>
    <row r="5" spans="1:20" s="27" customFormat="1"/>
    <row r="6" spans="1:20" s="27" customFormat="1">
      <c r="D6" s="52"/>
      <c r="E6" s="53"/>
      <c r="F6" s="53"/>
      <c r="G6" s="53"/>
      <c r="H6" s="53"/>
      <c r="I6" s="53"/>
      <c r="J6" s="54"/>
    </row>
    <row r="7" spans="1:20" s="27" customFormat="1" ht="30">
      <c r="D7" s="55"/>
      <c r="E7" s="56" t="s">
        <v>22</v>
      </c>
      <c r="F7" s="57" t="s">
        <v>249</v>
      </c>
      <c r="G7" s="57" t="s">
        <v>250</v>
      </c>
      <c r="H7" s="57" t="s">
        <v>251</v>
      </c>
      <c r="I7" s="57" t="s">
        <v>252</v>
      </c>
      <c r="J7" s="58"/>
      <c r="R7" s="59"/>
      <c r="S7" s="59"/>
      <c r="T7" s="59"/>
    </row>
    <row r="8" spans="1:20" s="27" customFormat="1">
      <c r="D8" s="55"/>
      <c r="E8" s="60" t="s">
        <v>253</v>
      </c>
      <c r="F8" s="420" t="s">
        <v>254</v>
      </c>
      <c r="G8" s="420">
        <f>IFERROR(SUMIF('0Ei'!$D$8:$D$100,$F8,'0Ei'!$E$8:$E$100),"")</f>
        <v>0</v>
      </c>
      <c r="H8" s="420">
        <v>1</v>
      </c>
      <c r="I8" s="420">
        <f>IFERROR(SUMIF('0Ei'!$D$8:$D$100,$F8,'0Ei'!$K$8:$K$100),"")</f>
        <v>0</v>
      </c>
      <c r="J8" s="61"/>
      <c r="R8" s="62"/>
      <c r="S8" s="62"/>
      <c r="T8" s="62"/>
    </row>
    <row r="9" spans="1:20" s="27" customFormat="1" ht="6.75" customHeight="1">
      <c r="D9" s="55"/>
      <c r="E9" s="63"/>
      <c r="F9" s="63"/>
      <c r="G9" s="63"/>
      <c r="H9" s="63"/>
      <c r="I9" s="63"/>
      <c r="J9" s="64"/>
    </row>
    <row r="10" spans="1:20" s="27" customFormat="1">
      <c r="D10" s="55"/>
      <c r="E10" s="63" t="s">
        <v>255</v>
      </c>
      <c r="F10" s="420" t="s">
        <v>256</v>
      </c>
      <c r="G10" s="420">
        <f>IFERROR(SUMIF('0Ei'!$D$8:$D$100,$F10,'0Ei'!$E$8:$E$100),"")</f>
        <v>0</v>
      </c>
      <c r="H10" s="420">
        <v>1</v>
      </c>
      <c r="I10" s="420">
        <f>IFERROR(SUMIF('0Ei'!$D$8:$D$100,$F10,'0Ei'!$K$8:$K$100),"")</f>
        <v>0</v>
      </c>
      <c r="J10" s="64"/>
    </row>
    <row r="11" spans="1:20" s="27" customFormat="1" ht="7.5" customHeight="1">
      <c r="D11" s="55"/>
      <c r="E11" s="63"/>
      <c r="F11" s="63"/>
      <c r="G11" s="57"/>
      <c r="H11" s="63"/>
      <c r="I11" s="63"/>
      <c r="J11" s="64"/>
    </row>
    <row r="12" spans="1:20" s="27" customFormat="1">
      <c r="D12" s="55"/>
      <c r="E12" s="63"/>
      <c r="F12" s="63"/>
      <c r="G12" s="57"/>
      <c r="H12" s="63"/>
      <c r="I12" s="63"/>
      <c r="J12" s="64"/>
    </row>
    <row r="13" spans="1:20" s="27" customFormat="1">
      <c r="D13" s="55"/>
      <c r="E13" s="63"/>
      <c r="F13" s="63"/>
      <c r="G13" s="63"/>
      <c r="H13" s="63"/>
      <c r="I13" s="63"/>
      <c r="J13" s="64"/>
    </row>
    <row r="14" spans="1:20" s="27" customFormat="1">
      <c r="D14" s="55"/>
      <c r="E14" s="63"/>
      <c r="F14" s="63"/>
      <c r="G14" s="63"/>
      <c r="H14" s="63" t="s">
        <v>257</v>
      </c>
      <c r="I14" s="420">
        <f>SUM(I8,I10)</f>
        <v>0</v>
      </c>
      <c r="J14" s="64"/>
    </row>
    <row r="15" spans="1:20" s="27" customFormat="1" ht="6.75" customHeight="1">
      <c r="D15" s="65"/>
      <c r="E15" s="66"/>
      <c r="F15" s="66"/>
      <c r="G15" s="66"/>
      <c r="H15" s="66"/>
      <c r="I15" s="66"/>
      <c r="J15" s="67"/>
    </row>
    <row r="16" spans="1:20" s="27" customFormat="1"/>
    <row r="17" s="27" customFormat="1" ht="6.75" customHeight="1"/>
    <row r="18" s="27" customFormat="1"/>
    <row r="19" s="27" customFormat="1" ht="6.75" customHeight="1"/>
    <row r="20" s="27" customFormat="1"/>
    <row r="21" s="27" customFormat="1"/>
    <row r="22" s="27" customFormat="1"/>
    <row r="23" s="27" customFormat="1"/>
    <row r="24" s="27" customFormat="1"/>
    <row r="25" s="27" customFormat="1"/>
    <row r="26" s="27" customFormat="1"/>
    <row r="27" s="27" customFormat="1"/>
    <row r="28" s="27" customFormat="1"/>
    <row r="29" s="27" customFormat="1"/>
    <row r="30" s="27" customFormat="1"/>
    <row r="31" s="27" customFormat="1"/>
    <row r="32" s="27" customFormat="1"/>
    <row r="33" s="27" customFormat="1"/>
    <row r="34" s="27" customFormat="1"/>
    <row r="35" s="27" customFormat="1"/>
    <row r="36" s="27" customFormat="1"/>
    <row r="37" s="27" customFormat="1"/>
    <row r="38" s="27" customFormat="1"/>
    <row r="39" s="27" customFormat="1"/>
    <row r="40" s="27" customFormat="1"/>
    <row r="41" s="27" customFormat="1"/>
    <row r="42" s="27" customFormat="1"/>
    <row r="43" s="27" customFormat="1"/>
    <row r="44" s="27" customFormat="1"/>
    <row r="45" s="27" customFormat="1"/>
    <row r="46" s="27" customFormat="1"/>
    <row r="47" s="27" customFormat="1"/>
    <row r="48" s="27" customFormat="1"/>
    <row r="49" s="27" customFormat="1"/>
    <row r="50" s="27" customFormat="1"/>
    <row r="51" s="27" customFormat="1"/>
    <row r="52" s="27" customFormat="1"/>
    <row r="53" s="27" customFormat="1"/>
    <row r="54" s="27" customFormat="1"/>
    <row r="55" s="27" customFormat="1"/>
    <row r="56" s="27" customFormat="1"/>
    <row r="57" s="27" customFormat="1"/>
    <row r="58" s="27" customFormat="1"/>
    <row r="59" s="27" customFormat="1"/>
    <row r="60" s="27" customFormat="1"/>
    <row r="61" s="27" customFormat="1"/>
    <row r="62" s="27" customFormat="1"/>
    <row r="63" s="27" customFormat="1"/>
    <row r="64" s="27" customFormat="1"/>
    <row r="65" s="27" customFormat="1"/>
    <row r="66" s="27" customFormat="1"/>
    <row r="67" s="27" customFormat="1"/>
    <row r="68" s="27" customFormat="1"/>
    <row r="69" s="27" customFormat="1"/>
    <row r="70" s="27" customFormat="1"/>
    <row r="71" s="27" customFormat="1"/>
    <row r="72" s="27" customFormat="1"/>
    <row r="73" s="27" customFormat="1"/>
    <row r="74" s="27" customFormat="1"/>
    <row r="75" s="27" customFormat="1"/>
    <row r="76" s="27" customFormat="1"/>
    <row r="77" s="27" customFormat="1"/>
    <row r="78" s="27" customFormat="1"/>
    <row r="79" s="27" customFormat="1"/>
    <row r="80" s="27" customFormat="1"/>
    <row r="81" s="27" customFormat="1"/>
    <row r="82" s="27" customFormat="1"/>
    <row r="83" s="27" customFormat="1"/>
    <row r="84" s="27" customFormat="1"/>
    <row r="85" s="27" customFormat="1"/>
    <row r="86" s="27" customFormat="1"/>
    <row r="87" s="27" customFormat="1"/>
    <row r="88" s="27" customFormat="1"/>
    <row r="89" s="27" customFormat="1"/>
    <row r="90" s="27" customFormat="1"/>
    <row r="91" s="27" customFormat="1"/>
    <row r="92" s="27" customFormat="1"/>
    <row r="93" s="27" customFormat="1"/>
    <row r="94" s="27" customFormat="1"/>
    <row r="95" s="27" customFormat="1"/>
    <row r="96" s="27" customFormat="1"/>
    <row r="97" s="27" customFormat="1"/>
    <row r="98" s="27" customFormat="1"/>
    <row r="99" s="27" customFormat="1"/>
    <row r="100" s="27" customFormat="1"/>
    <row r="101" s="27" customFormat="1"/>
    <row r="102" s="27" customFormat="1"/>
    <row r="103" s="27" customFormat="1"/>
    <row r="104" s="27" customFormat="1"/>
    <row r="105" s="27" customFormat="1"/>
    <row r="106" s="27" customFormat="1"/>
    <row r="107" s="27" customFormat="1"/>
    <row r="108" s="27" customFormat="1"/>
    <row r="109" s="27" customFormat="1"/>
    <row r="110" s="27" customFormat="1"/>
    <row r="111" s="27" customFormat="1"/>
    <row r="112" s="27" customFormat="1"/>
    <row r="113" s="27" customFormat="1"/>
    <row r="114" s="27" customFormat="1"/>
    <row r="115" s="27" customFormat="1"/>
    <row r="116" s="27" customFormat="1"/>
    <row r="117" s="27" customFormat="1"/>
    <row r="118" s="27" customFormat="1"/>
    <row r="119" s="27" customFormat="1"/>
    <row r="120" s="27" customFormat="1"/>
    <row r="121" s="27" customFormat="1"/>
    <row r="122" s="27" customFormat="1"/>
    <row r="123" s="27" customFormat="1"/>
    <row r="124" s="27" customFormat="1"/>
    <row r="125" s="27" customFormat="1"/>
    <row r="126" s="27" customFormat="1"/>
    <row r="127" s="27" customFormat="1"/>
    <row r="128" s="27" customFormat="1"/>
    <row r="129" s="27" customFormat="1"/>
    <row r="130" s="27" customFormat="1"/>
    <row r="131" s="27" customFormat="1"/>
    <row r="132" s="27" customFormat="1"/>
    <row r="133" s="27" customFormat="1"/>
    <row r="134" s="27" customFormat="1"/>
    <row r="135" s="27" customFormat="1"/>
    <row r="136" s="27" customFormat="1"/>
    <row r="137" s="27" customFormat="1"/>
    <row r="138" s="27" customFormat="1"/>
    <row r="139" s="27" customFormat="1"/>
    <row r="140" s="27" customFormat="1"/>
    <row r="141" s="27" customFormat="1"/>
    <row r="142" s="27" customFormat="1"/>
    <row r="143" s="27" customFormat="1"/>
    <row r="144" s="27" customFormat="1"/>
    <row r="145" s="27" customFormat="1"/>
    <row r="146" s="27" customFormat="1"/>
    <row r="147" s="27" customFormat="1"/>
    <row r="148" s="27" customFormat="1"/>
    <row r="149" s="27" customFormat="1"/>
    <row r="150" s="27" customFormat="1"/>
    <row r="151" s="27" customFormat="1"/>
    <row r="152" s="27" customFormat="1"/>
    <row r="153" s="27" customFormat="1"/>
    <row r="154" s="27" customFormat="1"/>
    <row r="155" s="27" customFormat="1"/>
    <row r="156" s="27" customFormat="1"/>
    <row r="157" s="27" customFormat="1"/>
    <row r="158" s="27" customFormat="1"/>
    <row r="159" s="27" customFormat="1"/>
    <row r="160" s="27" customFormat="1"/>
    <row r="161" s="27" customFormat="1"/>
    <row r="162" s="27" customFormat="1"/>
    <row r="163" s="27" customFormat="1"/>
    <row r="164" s="27" customFormat="1"/>
    <row r="165" s="27" customFormat="1"/>
    <row r="166" s="27" customFormat="1"/>
    <row r="167" s="27" customFormat="1"/>
    <row r="168" s="27" customFormat="1"/>
    <row r="169" s="27" customFormat="1"/>
    <row r="170" s="27" customFormat="1"/>
    <row r="171" s="27" customFormat="1"/>
    <row r="172" s="27" customFormat="1"/>
    <row r="173" s="27" customFormat="1"/>
    <row r="174" s="27" customFormat="1"/>
    <row r="175" s="27" customFormat="1"/>
    <row r="176" s="27" customFormat="1"/>
    <row r="177" s="27" customFormat="1"/>
    <row r="178" s="27" customFormat="1"/>
    <row r="179" s="27" customFormat="1"/>
    <row r="180" s="27" customFormat="1"/>
    <row r="181" s="27" customFormat="1"/>
    <row r="182" s="27" customFormat="1"/>
    <row r="183" s="27" customFormat="1"/>
    <row r="184" s="27" customFormat="1"/>
    <row r="185" s="27" customFormat="1"/>
    <row r="186" s="27" customFormat="1"/>
    <row r="187" s="27" customFormat="1"/>
    <row r="188" s="27" customFormat="1"/>
    <row r="189" s="27" customFormat="1"/>
    <row r="190" s="27" customFormat="1"/>
    <row r="191" s="27" customFormat="1"/>
    <row r="192" s="27" customFormat="1"/>
    <row r="193" s="27" customFormat="1"/>
    <row r="194" s="27" customFormat="1"/>
    <row r="195" s="27" customFormat="1"/>
    <row r="196" s="27" customFormat="1"/>
    <row r="197" s="27" customFormat="1"/>
    <row r="198" s="27" customFormat="1"/>
    <row r="199" s="27" customFormat="1"/>
    <row r="200" s="27" customFormat="1"/>
    <row r="201" s="27" customFormat="1"/>
    <row r="202" s="27" customFormat="1"/>
    <row r="203" s="27" customFormat="1"/>
    <row r="204" s="27" customFormat="1"/>
    <row r="205" s="27" customFormat="1"/>
    <row r="206" s="27" customFormat="1"/>
    <row r="207" s="27" customFormat="1"/>
    <row r="208" s="27" customFormat="1"/>
  </sheetData>
  <sheetProtection algorithmName="SHA-512" hashValue="OEzzRtq2wH48PlFBdAm7mnsePP8/r99aIb22KVSdU0kAFMVLmbMs5VsSeHGWsuYfc/QMiS/67AAiUJ5iODOk+w==" saltValue="6ocGAHkHIaF78qjv4lARtQ==" spinCount="100000" sheet="1" objects="1" scenarios="1"/>
  <mergeCells count="1">
    <mergeCell ref="D1:E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12993" r:id="rId3" name="Button 1">
              <controlPr defaultSize="0" print="0" autoFill="0" autoPict="0" macro="[0]!Button307_Click">
                <anchor moveWithCells="1" sizeWithCells="1">
                  <from>
                    <xdr:col>1</xdr:col>
                    <xdr:colOff>571500</xdr:colOff>
                    <xdr:row>0</xdr:row>
                    <xdr:rowOff>847725</xdr:rowOff>
                  </from>
                  <to>
                    <xdr:col>2</xdr:col>
                    <xdr:colOff>276225</xdr:colOff>
                    <xdr:row>0</xdr:row>
                    <xdr:rowOff>1066800</xdr:rowOff>
                  </to>
                </anchor>
              </controlPr>
            </control>
          </mc:Choice>
        </mc:AlternateContent>
        <mc:AlternateContent xmlns:mc="http://schemas.openxmlformats.org/markup-compatibility/2006">
          <mc:Choice Requires="x14">
            <control shapeId="212994" r:id="rId4" name="Button 2">
              <controlPr defaultSize="0" print="0" autoFill="0" autoPict="0" macro="[0]!Button308_Click">
                <anchor moveWithCells="1" sizeWithCells="1">
                  <from>
                    <xdr:col>2</xdr:col>
                    <xdr:colOff>333375</xdr:colOff>
                    <xdr:row>0</xdr:row>
                    <xdr:rowOff>847725</xdr:rowOff>
                  </from>
                  <to>
                    <xdr:col>2</xdr:col>
                    <xdr:colOff>647700</xdr:colOff>
                    <xdr:row>0</xdr:row>
                    <xdr:rowOff>1066800</xdr:rowOff>
                  </to>
                </anchor>
              </controlPr>
            </control>
          </mc:Choice>
        </mc:AlternateContent>
        <mc:AlternateContent xmlns:mc="http://schemas.openxmlformats.org/markup-compatibility/2006">
          <mc:Choice Requires="x14">
            <control shapeId="212995" r:id="rId5" name="Button 3">
              <controlPr defaultSize="0" print="0" autoFill="0" autoPict="0" macro="[0]!Button306_Click">
                <anchor moveWithCells="1" sizeWithCells="1">
                  <from>
                    <xdr:col>2</xdr:col>
                    <xdr:colOff>695325</xdr:colOff>
                    <xdr:row>0</xdr:row>
                    <xdr:rowOff>847725</xdr:rowOff>
                  </from>
                  <to>
                    <xdr:col>3</xdr:col>
                    <xdr:colOff>180975</xdr:colOff>
                    <xdr:row>0</xdr:row>
                    <xdr:rowOff>1066800</xdr:rowOff>
                  </to>
                </anchor>
              </controlPr>
            </control>
          </mc:Choice>
        </mc:AlternateContent>
        <mc:AlternateContent xmlns:mc="http://schemas.openxmlformats.org/markup-compatibility/2006">
          <mc:Choice Requires="x14">
            <control shapeId="212996" r:id="rId6" name="Button 4">
              <controlPr defaultSize="0" print="0" autoFill="0" autoPict="0" macro="[0]!Button305_Click">
                <anchor moveWithCells="1" sizeWithCells="1">
                  <from>
                    <xdr:col>0</xdr:col>
                    <xdr:colOff>180975</xdr:colOff>
                    <xdr:row>0</xdr:row>
                    <xdr:rowOff>847725</xdr:rowOff>
                  </from>
                  <to>
                    <xdr:col>1</xdr:col>
                    <xdr:colOff>523875</xdr:colOff>
                    <xdr:row>0</xdr:row>
                    <xdr:rowOff>1066800</xdr:rowOff>
                  </to>
                </anchor>
              </controlPr>
            </control>
          </mc:Choice>
        </mc:AlternateContent>
        <mc:AlternateContent xmlns:mc="http://schemas.openxmlformats.org/markup-compatibility/2006">
          <mc:Choice Requires="x14">
            <control shapeId="212997" r:id="rId7" name="Button 5">
              <controlPr defaultSize="0" print="0" autoFill="0" autoPict="0" macro="[0]!Button309_Click">
                <anchor moveWithCells="1" sizeWithCells="1">
                  <from>
                    <xdr:col>3</xdr:col>
                    <xdr:colOff>238125</xdr:colOff>
                    <xdr:row>0</xdr:row>
                    <xdr:rowOff>847725</xdr:rowOff>
                  </from>
                  <to>
                    <xdr:col>4</xdr:col>
                    <xdr:colOff>314325</xdr:colOff>
                    <xdr:row>0</xdr:row>
                    <xdr:rowOff>1066800</xdr:rowOff>
                  </to>
                </anchor>
              </controlPr>
            </control>
          </mc:Choice>
        </mc:AlternateContent>
        <mc:AlternateContent xmlns:mc="http://schemas.openxmlformats.org/markup-compatibility/2006">
          <mc:Choice Requires="x14">
            <control shapeId="212998" r:id="rId8" name="Button 6">
              <controlPr defaultSize="0" print="0" autoFill="0" autoPict="0" macro="[0]!Button310_Click">
                <anchor moveWithCells="1" sizeWithCells="1">
                  <from>
                    <xdr:col>4</xdr:col>
                    <xdr:colOff>361950</xdr:colOff>
                    <xdr:row>0</xdr:row>
                    <xdr:rowOff>847725</xdr:rowOff>
                  </from>
                  <to>
                    <xdr:col>4</xdr:col>
                    <xdr:colOff>1171575</xdr:colOff>
                    <xdr:row>0</xdr:row>
                    <xdr:rowOff>1066800</xdr:rowOff>
                  </to>
                </anchor>
              </controlPr>
            </control>
          </mc:Choice>
        </mc:AlternateContent>
        <mc:AlternateContent xmlns:mc="http://schemas.openxmlformats.org/markup-compatibility/2006">
          <mc:Choice Requires="x14">
            <control shapeId="212999" r:id="rId9" name="Button 7">
              <controlPr defaultSize="0" print="0" autoFill="0" autoPict="0" macro="[0]!Button311_Click">
                <anchor moveWithCells="1" sizeWithCells="1">
                  <from>
                    <xdr:col>4</xdr:col>
                    <xdr:colOff>1219200</xdr:colOff>
                    <xdr:row>0</xdr:row>
                    <xdr:rowOff>847725</xdr:rowOff>
                  </from>
                  <to>
                    <xdr:col>5</xdr:col>
                    <xdr:colOff>161925</xdr:colOff>
                    <xdr:row>0</xdr:row>
                    <xdr:rowOff>1066800</xdr:rowOff>
                  </to>
                </anchor>
              </controlPr>
            </control>
          </mc:Choice>
        </mc:AlternateContent>
        <mc:AlternateContent xmlns:mc="http://schemas.openxmlformats.org/markup-compatibility/2006">
          <mc:Choice Requires="x14">
            <control shapeId="213000" r:id="rId10" name="Button 8">
              <controlPr defaultSize="0" print="0" autoFill="0" autoPict="0" macro="[0]!Button312_Click">
                <anchor moveWithCells="1" sizeWithCells="1">
                  <from>
                    <xdr:col>5</xdr:col>
                    <xdr:colOff>190500</xdr:colOff>
                    <xdr:row>0</xdr:row>
                    <xdr:rowOff>847725</xdr:rowOff>
                  </from>
                  <to>
                    <xdr:col>5</xdr:col>
                    <xdr:colOff>676275</xdr:colOff>
                    <xdr:row>0</xdr:row>
                    <xdr:rowOff>1066800</xdr:rowOff>
                  </to>
                </anchor>
              </controlPr>
            </control>
          </mc:Choice>
        </mc:AlternateContent>
        <mc:AlternateContent xmlns:mc="http://schemas.openxmlformats.org/markup-compatibility/2006">
          <mc:Choice Requires="x14">
            <control shapeId="213001" r:id="rId11" name="Button 9">
              <controlPr defaultSize="0" print="0" autoFill="0" autoPict="0" macro="[0]!Button313_Click">
                <anchor moveWithCells="1" sizeWithCells="1">
                  <from>
                    <xdr:col>5</xdr:col>
                    <xdr:colOff>704850</xdr:colOff>
                    <xdr:row>0</xdr:row>
                    <xdr:rowOff>847725</xdr:rowOff>
                  </from>
                  <to>
                    <xdr:col>5</xdr:col>
                    <xdr:colOff>1181100</xdr:colOff>
                    <xdr:row>0</xdr:row>
                    <xdr:rowOff>1066800</xdr:rowOff>
                  </to>
                </anchor>
              </controlPr>
            </control>
          </mc:Choice>
        </mc:AlternateContent>
        <mc:AlternateContent xmlns:mc="http://schemas.openxmlformats.org/markup-compatibility/2006">
          <mc:Choice Requires="x14">
            <control shapeId="213002" r:id="rId12" name="Button 10">
              <controlPr defaultSize="0" print="0" autoFill="0" autoPict="0" macro="[0]!Button314_Click">
                <anchor moveWithCells="1" sizeWithCells="1">
                  <from>
                    <xdr:col>5</xdr:col>
                    <xdr:colOff>1209675</xdr:colOff>
                    <xdr:row>0</xdr:row>
                    <xdr:rowOff>847725</xdr:rowOff>
                  </from>
                  <to>
                    <xdr:col>6</xdr:col>
                    <xdr:colOff>438150</xdr:colOff>
                    <xdr:row>0</xdr:row>
                    <xdr:rowOff>1066800</xdr:rowOff>
                  </to>
                </anchor>
              </controlPr>
            </control>
          </mc:Choice>
        </mc:AlternateContent>
        <mc:AlternateContent xmlns:mc="http://schemas.openxmlformats.org/markup-compatibility/2006">
          <mc:Choice Requires="x14">
            <control shapeId="213003" r:id="rId13" name="Button 11">
              <controlPr defaultSize="0" print="0" autoFill="0" autoPict="0" macro="[0]!Button315_Click">
                <anchor moveWithCells="1" sizeWithCells="1">
                  <from>
                    <xdr:col>6</xdr:col>
                    <xdr:colOff>466725</xdr:colOff>
                    <xdr:row>0</xdr:row>
                    <xdr:rowOff>847725</xdr:rowOff>
                  </from>
                  <to>
                    <xdr:col>7</xdr:col>
                    <xdr:colOff>561975</xdr:colOff>
                    <xdr:row>0</xdr:row>
                    <xdr:rowOff>1066800</xdr:rowOff>
                  </to>
                </anchor>
              </controlPr>
            </control>
          </mc:Choice>
        </mc:AlternateContent>
        <mc:AlternateContent xmlns:mc="http://schemas.openxmlformats.org/markup-compatibility/2006">
          <mc:Choice Requires="x14">
            <control shapeId="213004" r:id="rId14" name="Button 12">
              <controlPr defaultSize="0" print="0" autoFill="0" autoPict="0" macro="[0]!Button316_Click">
                <anchor moveWithCells="1" sizeWithCells="1">
                  <from>
                    <xdr:col>7</xdr:col>
                    <xdr:colOff>590550</xdr:colOff>
                    <xdr:row>0</xdr:row>
                    <xdr:rowOff>847725</xdr:rowOff>
                  </from>
                  <to>
                    <xdr:col>8</xdr:col>
                    <xdr:colOff>371475</xdr:colOff>
                    <xdr:row>0</xdr:row>
                    <xdr:rowOff>1066800</xdr:rowOff>
                  </to>
                </anchor>
              </controlPr>
            </control>
          </mc:Choice>
        </mc:AlternateContent>
        <mc:AlternateContent xmlns:mc="http://schemas.openxmlformats.org/markup-compatibility/2006">
          <mc:Choice Requires="x14">
            <control shapeId="213005" r:id="rId15" name="Button 13">
              <controlPr defaultSize="0" print="0" autoFill="0" autoPict="0" macro="[0]!Button317_Click">
                <anchor moveWithCells="1" sizeWithCells="1">
                  <from>
                    <xdr:col>1</xdr:col>
                    <xdr:colOff>266700</xdr:colOff>
                    <xdr:row>0</xdr:row>
                    <xdr:rowOff>552450</xdr:rowOff>
                  </from>
                  <to>
                    <xdr:col>3</xdr:col>
                    <xdr:colOff>76200</xdr:colOff>
                    <xdr:row>0</xdr:row>
                    <xdr:rowOff>790575</xdr:rowOff>
                  </to>
                </anchor>
              </controlPr>
            </control>
          </mc:Choice>
        </mc:AlternateContent>
        <mc:AlternateContent xmlns:mc="http://schemas.openxmlformats.org/markup-compatibility/2006">
          <mc:Choice Requires="x14">
            <control shapeId="213006" r:id="rId16" name="Button 14">
              <controlPr defaultSize="0" print="0" autoFill="0" autoPict="0" macro="[0]!Button318_Click">
                <anchor moveWithCells="1" sizeWithCells="1">
                  <from>
                    <xdr:col>1</xdr:col>
                    <xdr:colOff>247650</xdr:colOff>
                    <xdr:row>0</xdr:row>
                    <xdr:rowOff>1104900</xdr:rowOff>
                  </from>
                  <to>
                    <xdr:col>3</xdr:col>
                    <xdr:colOff>57150</xdr:colOff>
                    <xdr:row>0</xdr:row>
                    <xdr:rowOff>1343025</xdr:rowOff>
                  </to>
                </anchor>
              </controlPr>
            </control>
          </mc:Choice>
        </mc:AlternateContent>
        <mc:AlternateContent xmlns:mc="http://schemas.openxmlformats.org/markup-compatibility/2006">
          <mc:Choice Requires="x14">
            <control shapeId="213011" r:id="rId17" name="Button 19">
              <controlPr defaultSize="0" print="0" autoFill="0" autoPict="0" macro="[0]!Button319_Click">
                <anchor moveWithCells="1" sizeWithCells="1">
                  <from>
                    <xdr:col>8</xdr:col>
                    <xdr:colOff>409575</xdr:colOff>
                    <xdr:row>0</xdr:row>
                    <xdr:rowOff>828675</xdr:rowOff>
                  </from>
                  <to>
                    <xdr:col>10</xdr:col>
                    <xdr:colOff>333375</xdr:colOff>
                    <xdr:row>0</xdr:row>
                    <xdr:rowOff>1057275</xdr:rowOff>
                  </to>
                </anchor>
              </controlPr>
            </control>
          </mc:Choice>
        </mc:AlternateContent>
        <mc:AlternateContent xmlns:mc="http://schemas.openxmlformats.org/markup-compatibility/2006">
          <mc:Choice Requires="x14">
            <control shapeId="213012" r:id="rId18" name="Button 20">
              <controlPr defaultSize="0" print="0" autoFill="0" autoPict="0" macro="[0]!Button301_Click">
                <anchor moveWithCells="1" sizeWithCells="1">
                  <from>
                    <xdr:col>5</xdr:col>
                    <xdr:colOff>714375</xdr:colOff>
                    <xdr:row>0</xdr:row>
                    <xdr:rowOff>104775</xdr:rowOff>
                  </from>
                  <to>
                    <xdr:col>5</xdr:col>
                    <xdr:colOff>1238250</xdr:colOff>
                    <xdr:row>0</xdr:row>
                    <xdr:rowOff>504825</xdr:rowOff>
                  </to>
                </anchor>
              </controlPr>
            </control>
          </mc:Choice>
        </mc:AlternateContent>
        <mc:AlternateContent xmlns:mc="http://schemas.openxmlformats.org/markup-compatibility/2006">
          <mc:Choice Requires="x14">
            <control shapeId="213013" r:id="rId19" name="Button 21">
              <controlPr defaultSize="0" print="0" autoFill="0" autoPict="0" macro="[0]!Button302_Click">
                <anchor moveWithCells="1" sizeWithCells="1">
                  <from>
                    <xdr:col>6</xdr:col>
                    <xdr:colOff>0</xdr:colOff>
                    <xdr:row>0</xdr:row>
                    <xdr:rowOff>104775</xdr:rowOff>
                  </from>
                  <to>
                    <xdr:col>6</xdr:col>
                    <xdr:colOff>819150</xdr:colOff>
                    <xdr:row>0</xdr:row>
                    <xdr:rowOff>504825</xdr:rowOff>
                  </to>
                </anchor>
              </controlPr>
            </control>
          </mc:Choice>
        </mc:AlternateContent>
        <mc:AlternateContent xmlns:mc="http://schemas.openxmlformats.org/markup-compatibility/2006">
          <mc:Choice Requires="x14">
            <control shapeId="213014" r:id="rId20" name="Button 22">
              <controlPr defaultSize="0" print="0" autoFill="0" autoPict="0" macro="[0]!Button303_Click" altText="Environment Assessment Home">
                <anchor moveWithCells="1" sizeWithCells="1">
                  <from>
                    <xdr:col>6</xdr:col>
                    <xdr:colOff>857250</xdr:colOff>
                    <xdr:row>0</xdr:row>
                    <xdr:rowOff>104775</xdr:rowOff>
                  </from>
                  <to>
                    <xdr:col>8</xdr:col>
                    <xdr:colOff>85725</xdr:colOff>
                    <xdr:row>0</xdr:row>
                    <xdr:rowOff>504825</xdr:rowOff>
                  </to>
                </anchor>
              </controlPr>
            </control>
          </mc:Choice>
        </mc:AlternateContent>
        <mc:AlternateContent xmlns:mc="http://schemas.openxmlformats.org/markup-compatibility/2006">
          <mc:Choice Requires="x14">
            <control shapeId="213015" r:id="rId21" name="Button 23">
              <controlPr defaultSize="0" print="0" autoFill="0" autoPict="0" macro="[0]!Button304_Click">
                <anchor moveWithCells="1" sizeWithCells="1">
                  <from>
                    <xdr:col>8</xdr:col>
                    <xdr:colOff>171450</xdr:colOff>
                    <xdr:row>0</xdr:row>
                    <xdr:rowOff>104775</xdr:rowOff>
                  </from>
                  <to>
                    <xdr:col>10</xdr:col>
                    <xdr:colOff>85725</xdr:colOff>
                    <xdr:row>0</xdr:row>
                    <xdr:rowOff>504825</xdr:rowOff>
                  </to>
                </anchor>
              </controlPr>
            </control>
          </mc:Choice>
        </mc:AlternateContent>
        <mc:AlternateContent xmlns:mc="http://schemas.openxmlformats.org/markup-compatibility/2006">
          <mc:Choice Requires="x14">
            <control shapeId="213016" r:id="rId22" name="Button 24">
              <controlPr defaultSize="0" print="0" autoFill="0" autoPict="0" macro="[0]!RectangleRoundedCorners9_Click">
                <anchor moveWithCells="1" sizeWithCells="1">
                  <from>
                    <xdr:col>10</xdr:col>
                    <xdr:colOff>161925</xdr:colOff>
                    <xdr:row>0</xdr:row>
                    <xdr:rowOff>95250</xdr:rowOff>
                  </from>
                  <to>
                    <xdr:col>10</xdr:col>
                    <xdr:colOff>1095375</xdr:colOff>
                    <xdr:row>0</xdr:row>
                    <xdr:rowOff>514350</xdr:rowOff>
                  </to>
                </anchor>
              </controlPr>
            </control>
          </mc:Choice>
        </mc:AlternateContent>
      </controls>
    </mc:Choice>
  </mc:AlternateContent>
</worksheet>
</file>

<file path=xl/worksheets/sheet55.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500-000000000000}">
  <sheetPr codeName="Sheet62">
    <tabColor rgb="FF0070C0"/>
  </sheetPr>
  <dimension ref="A1:CJ208"/>
  <sheetViews>
    <sheetView showRowColHeaders="0" zoomScale="80" zoomScaleNormal="80" workbookViewId="0">
      <selection activeCell="M10" sqref="M10"/>
    </sheetView>
  </sheetViews>
  <sheetFormatPr defaultColWidth="8.85546875" defaultRowHeight="15"/>
  <cols>
    <col min="1" max="1" width="3.42578125" style="27" customWidth="1"/>
    <col min="2" max="2" width="8.85546875" style="27"/>
    <col min="3" max="3" width="16" style="68" customWidth="1"/>
    <col min="4" max="4" width="3.140625" style="68" customWidth="1"/>
    <col min="5" max="5" width="10" style="68" customWidth="1"/>
    <col min="6" max="6" width="9" style="68" customWidth="1"/>
    <col min="7" max="8" width="32.28515625" style="68" customWidth="1"/>
    <col min="9" max="9" width="12.5703125" style="68" customWidth="1"/>
    <col min="10" max="10" width="30" style="68" customWidth="1"/>
    <col min="11" max="11" width="12.5703125" style="68" customWidth="1"/>
    <col min="12" max="12" width="2" style="68" customWidth="1"/>
    <col min="13" max="13" width="14.140625" style="68" customWidth="1"/>
    <col min="14" max="14" width="2.7109375" style="68" customWidth="1"/>
    <col min="15" max="15" width="25.5703125" style="68" customWidth="1"/>
    <col min="16" max="16" width="12.140625" style="68" customWidth="1"/>
    <col min="17" max="17" width="18.140625" style="68" customWidth="1"/>
    <col min="18" max="18" width="9.5703125" style="68" customWidth="1"/>
    <col min="19" max="19" width="3.5703125" style="68" customWidth="1"/>
    <col min="20" max="20" width="13.28515625" style="68" customWidth="1"/>
    <col min="21" max="21" width="11.42578125" style="68" customWidth="1"/>
    <col min="22" max="22" width="19" style="68" customWidth="1"/>
    <col min="23" max="23" width="16.7109375" style="68" customWidth="1"/>
    <col min="24" max="24" width="16.140625" style="68" customWidth="1"/>
    <col min="25" max="88" width="9.140625" style="27" customWidth="1"/>
    <col min="89" max="16384" width="8.85546875" style="68"/>
  </cols>
  <sheetData>
    <row r="1" spans="1:24" s="27" customFormat="1" ht="120" customHeight="1">
      <c r="C1" s="51"/>
      <c r="D1" s="387"/>
      <c r="E1" s="387"/>
    </row>
    <row r="2" spans="1:24" s="27" customFormat="1">
      <c r="A2" s="413" t="s">
        <v>861</v>
      </c>
      <c r="B2" s="101"/>
      <c r="C2" s="101"/>
      <c r="D2" s="102"/>
    </row>
    <row r="3" spans="1:24" s="27" customFormat="1"/>
    <row r="4" spans="1:24" s="27" customFormat="1"/>
    <row r="5" spans="1:24" s="27" customFormat="1"/>
    <row r="6" spans="1:24" s="27" customFormat="1">
      <c r="D6" s="52"/>
      <c r="E6" s="53"/>
      <c r="F6" s="53"/>
      <c r="G6" s="53"/>
      <c r="H6" s="53"/>
      <c r="I6" s="53"/>
      <c r="J6" s="53"/>
      <c r="K6" s="53"/>
      <c r="L6" s="53"/>
      <c r="M6" s="53"/>
      <c r="N6" s="54"/>
    </row>
    <row r="7" spans="1:24" s="27" customFormat="1">
      <c r="D7" s="69"/>
      <c r="E7" s="56" t="s">
        <v>28</v>
      </c>
      <c r="F7" s="57" t="s">
        <v>258</v>
      </c>
      <c r="G7" s="56" t="s">
        <v>225</v>
      </c>
      <c r="H7" s="56" t="s">
        <v>259</v>
      </c>
      <c r="I7" s="57" t="s">
        <v>260</v>
      </c>
      <c r="J7" s="57" t="s">
        <v>261</v>
      </c>
      <c r="K7" s="57" t="s">
        <v>260</v>
      </c>
      <c r="L7" s="57"/>
      <c r="M7" s="57" t="s">
        <v>262</v>
      </c>
      <c r="N7" s="58"/>
      <c r="V7" s="59"/>
      <c r="W7" s="59"/>
      <c r="X7" s="59"/>
    </row>
    <row r="8" spans="1:24" s="27" customFormat="1">
      <c r="D8" s="69"/>
      <c r="E8" s="420">
        <f>IF(ISBLANK('0Wastei'!B8),"",'0Wastei'!B8)</f>
        <v>1</v>
      </c>
      <c r="F8" s="420" t="str">
        <f>IF(ISNUMBER($E8),IFERROR(VLOOKUP($E8,'1Wastei'!$B$9:$F$23,4,FALSE),""))</f>
        <v/>
      </c>
      <c r="G8" s="420" t="str">
        <f>IF(ISNUMBER($E8),IFERROR(VLOOKUP($E8,'1Wastei'!$B$9:$F$23,2,FALSE),""))</f>
        <v/>
      </c>
      <c r="H8" s="420" t="str">
        <f>IF(ISNUMBER($E8),IFERROR(VLOOKUP($E8,'1Wastei'!$B$9:$F$23,5,FALSE),""))</f>
        <v/>
      </c>
      <c r="I8" s="420" t="str">
        <f>IFERROR(VLOOKUP(H8,Variables!$AU$3:$AV$14,2,FALSE),"")</f>
        <v/>
      </c>
      <c r="J8" s="420" t="str">
        <f>IF(ISNUMBER($E8),IFERROR(VLOOKUP($E8,'1Wastei'!$B$9:$F$23,3,FALSE),""))</f>
        <v/>
      </c>
      <c r="K8" s="420" t="str">
        <f>IFERROR(VLOOKUP(J8,Variables!$AQ$3:$AR$7,2,FALSE),"")</f>
        <v/>
      </c>
      <c r="L8" s="57"/>
      <c r="M8" s="421" t="str">
        <f>IFERROR(F8*I8*K8,"")</f>
        <v/>
      </c>
      <c r="N8" s="61"/>
      <c r="V8" s="62"/>
      <c r="W8" s="62"/>
      <c r="X8" s="62"/>
    </row>
    <row r="9" spans="1:24" s="27" customFormat="1" ht="6.75" customHeight="1">
      <c r="D9" s="69"/>
      <c r="E9" s="63"/>
      <c r="F9" s="63"/>
      <c r="G9" s="63"/>
      <c r="H9" s="63"/>
      <c r="I9" s="63"/>
      <c r="J9" s="63"/>
      <c r="K9" s="63"/>
      <c r="L9" s="57"/>
      <c r="M9" s="63"/>
      <c r="N9" s="61"/>
    </row>
    <row r="10" spans="1:24" s="27" customFormat="1">
      <c r="D10" s="69"/>
      <c r="E10" s="420">
        <f>IF(ISBLANK('0Wastei'!B9),"",'0Wastei'!B9)</f>
        <v>2</v>
      </c>
      <c r="F10" s="420" t="str">
        <f>IF(ISNUMBER($E10),IFERROR(VLOOKUP($E10,'1Wastei'!$B$9:$F$23,4,FALSE),""))</f>
        <v/>
      </c>
      <c r="G10" s="420" t="str">
        <f>IF(ISNUMBER($E10),IFERROR(VLOOKUP($E10,'1Wastei'!$B$9:$F$23,2,FALSE),""))</f>
        <v/>
      </c>
      <c r="H10" s="420" t="str">
        <f>IF(ISNUMBER($E10),IFERROR(VLOOKUP($E10,'1Wastei'!$B$9:$F$23,5,FALSE),""))</f>
        <v/>
      </c>
      <c r="I10" s="420" t="str">
        <f>IFERROR(VLOOKUP(H10,Variables!$AU$3:$AV$14,2,FALSE),"")</f>
        <v/>
      </c>
      <c r="J10" s="420" t="str">
        <f>IF(ISNUMBER($E10),IFERROR(VLOOKUP($E10,'1Wastei'!$B$9:$F$23,3,FALSE),""))</f>
        <v/>
      </c>
      <c r="K10" s="420" t="str">
        <f>IFERROR(VLOOKUP(J10,Variables!$AQ$3:$AR$7,2,FALSE),"")</f>
        <v/>
      </c>
      <c r="L10" s="57"/>
      <c r="M10" s="421" t="str">
        <f>IFERROR(F10*I10*K10,"")</f>
        <v/>
      </c>
      <c r="N10" s="61"/>
    </row>
    <row r="11" spans="1:24" s="27" customFormat="1" ht="7.5" customHeight="1">
      <c r="D11" s="69"/>
      <c r="E11" s="63"/>
      <c r="F11" s="63"/>
      <c r="G11" s="63"/>
      <c r="H11" s="63"/>
      <c r="I11" s="63"/>
      <c r="J11" s="63"/>
      <c r="K11" s="63"/>
      <c r="L11" s="57"/>
      <c r="M11" s="63"/>
      <c r="N11" s="61"/>
    </row>
    <row r="12" spans="1:24" s="27" customFormat="1">
      <c r="D12" s="69"/>
      <c r="E12" s="420">
        <v>3</v>
      </c>
      <c r="F12" s="420" t="str">
        <f>IF(ISNUMBER($E12),IFERROR(VLOOKUP($E12,'0Wastei'!$B$8:$F$26,4,FALSE),""))</f>
        <v/>
      </c>
      <c r="G12" s="420" t="str">
        <f>IF(ISNUMBER($E12),IFERROR(VLOOKUP($E12,'0Wastei'!$B$8:$F$26,2,FALSE),""))</f>
        <v/>
      </c>
      <c r="H12" s="420" t="str">
        <f>IF(ISNUMBER($E12),IFERROR(VLOOKUP($E12,'0Wastei'!$B$8:$F$26,5,FALSE),""))</f>
        <v/>
      </c>
      <c r="I12" s="420" t="str">
        <f>IFERROR(VLOOKUP(H12,Variables!$AU$3:$AV$14,2,FALSE),"")</f>
        <v/>
      </c>
      <c r="J12" s="420" t="str">
        <f>IF(ISNUMBER($E12),IFERROR(VLOOKUP($E12,'0Wastei'!$B$8:$F$26,3,FALSE),""))</f>
        <v/>
      </c>
      <c r="K12" s="420" t="str">
        <f>IFERROR(VLOOKUP(J12,Variables!$AQ$3:$AR$7,2,FALSE),"")</f>
        <v/>
      </c>
      <c r="L12" s="57"/>
      <c r="M12" s="421" t="str">
        <f>IFERROR(F12*I12*K12,"")</f>
        <v/>
      </c>
      <c r="N12" s="61"/>
    </row>
    <row r="13" spans="1:24" s="27" customFormat="1" ht="6.75" customHeight="1">
      <c r="D13" s="69"/>
      <c r="E13" s="70"/>
      <c r="F13" s="70"/>
      <c r="G13" s="70"/>
      <c r="H13" s="70"/>
      <c r="I13" s="63"/>
      <c r="J13" s="70"/>
      <c r="K13" s="63"/>
      <c r="L13" s="57"/>
      <c r="M13" s="63"/>
      <c r="N13" s="61"/>
    </row>
    <row r="14" spans="1:24" s="27" customFormat="1">
      <c r="D14" s="69"/>
      <c r="E14" s="420">
        <v>4</v>
      </c>
      <c r="F14" s="420" t="str">
        <f>IF(ISNUMBER($E14),IFERROR(VLOOKUP($E14,'0Wastei'!$B$8:$F$26,4,FALSE),""))</f>
        <v/>
      </c>
      <c r="G14" s="420" t="str">
        <f>IF(ISNUMBER($E14),IFERROR(VLOOKUP($E14,'0Wastei'!$B$8:$F$26,2,FALSE),""))</f>
        <v/>
      </c>
      <c r="H14" s="420" t="str">
        <f>IF(ISNUMBER($E14),IFERROR(VLOOKUP($E14,'0Wastei'!$B$8:$F$26,5,FALSE),""))</f>
        <v/>
      </c>
      <c r="I14" s="420" t="str">
        <f>IFERROR(VLOOKUP(H14,Variables!$AU$3:$AV$14,2,FALSE),"")</f>
        <v/>
      </c>
      <c r="J14" s="420" t="str">
        <f>IF(ISNUMBER($E14),IFERROR(VLOOKUP($E14,'0Wastei'!$B$8:$F$26,3,FALSE),""))</f>
        <v/>
      </c>
      <c r="K14" s="420" t="str">
        <f>IFERROR(VLOOKUP(J14,Variables!$AQ$3:$AR$7,2,FALSE),"")</f>
        <v/>
      </c>
      <c r="L14" s="63"/>
      <c r="M14" s="421" t="str">
        <f>IFERROR(F14*I14*K14,"")</f>
        <v/>
      </c>
      <c r="N14" s="61"/>
    </row>
    <row r="15" spans="1:24" s="27" customFormat="1" ht="6.75" customHeight="1">
      <c r="D15" s="69"/>
      <c r="E15" s="70"/>
      <c r="F15" s="70"/>
      <c r="G15" s="70"/>
      <c r="H15" s="70"/>
      <c r="I15" s="63"/>
      <c r="J15" s="70"/>
      <c r="K15" s="63"/>
      <c r="L15" s="63"/>
      <c r="M15" s="63"/>
      <c r="N15" s="61"/>
    </row>
    <row r="16" spans="1:24" s="27" customFormat="1">
      <c r="D16" s="69"/>
      <c r="E16" s="422">
        <v>5</v>
      </c>
      <c r="F16" s="420" t="str">
        <f>IF(ISNUMBER($E16),IFERROR(VLOOKUP($E16,'0Wastei'!$B$8:$F$26,4,FALSE),""))</f>
        <v/>
      </c>
      <c r="G16" s="420" t="str">
        <f>IF(ISNUMBER($E16),IFERROR(VLOOKUP($E16,'0Wastei'!$B$8:$F$26,2,FALSE),""))</f>
        <v/>
      </c>
      <c r="H16" s="420" t="str">
        <f>IF(ISNUMBER($E16),IFERROR(VLOOKUP($E16,'0Wastei'!$B$8:$F$26,5,FALSE),""))</f>
        <v/>
      </c>
      <c r="I16" s="420" t="str">
        <f>IFERROR(VLOOKUP(H16,Variables!$AU$3:$AV$14,2,FALSE),"")</f>
        <v/>
      </c>
      <c r="J16" s="420" t="str">
        <f>IF(ISNUMBER($E16),IFERROR(VLOOKUP($E16,'0Wastei'!$B$8:$F$26,3,FALSE),""))</f>
        <v/>
      </c>
      <c r="K16" s="420" t="str">
        <f>IFERROR(VLOOKUP(J16,Variables!$AQ$3:$AR$7,2,FALSE),"")</f>
        <v/>
      </c>
      <c r="L16" s="63"/>
      <c r="M16" s="421" t="str">
        <f>IFERROR(F16*I16*K16,"")</f>
        <v/>
      </c>
      <c r="N16" s="61"/>
    </row>
    <row r="17" spans="4:14" s="27" customFormat="1" ht="6.75" customHeight="1">
      <c r="D17" s="69"/>
      <c r="E17" s="70"/>
      <c r="F17" s="70"/>
      <c r="G17" s="70"/>
      <c r="H17" s="70"/>
      <c r="I17" s="63"/>
      <c r="J17" s="70"/>
      <c r="K17" s="63"/>
      <c r="L17" s="63"/>
      <c r="M17" s="63"/>
      <c r="N17" s="61"/>
    </row>
    <row r="18" spans="4:14" s="27" customFormat="1">
      <c r="D18" s="69"/>
      <c r="E18" s="422">
        <v>6</v>
      </c>
      <c r="F18" s="420" t="str">
        <f>IF(ISNUMBER($E18),IFERROR(VLOOKUP($E18,'0Wastei'!$B$8:$F$26,4,FALSE),""))</f>
        <v/>
      </c>
      <c r="G18" s="420" t="str">
        <f>IF(ISNUMBER($E18),IFERROR(VLOOKUP($E18,'0Wastei'!$B$8:$F$26,2,FALSE),""))</f>
        <v/>
      </c>
      <c r="H18" s="420" t="str">
        <f>IF(ISNUMBER($E18),IFERROR(VLOOKUP($E18,'0Wastei'!$B$8:$F$26,5,FALSE),""))</f>
        <v/>
      </c>
      <c r="I18" s="420" t="str">
        <f>IFERROR(VLOOKUP(H18,Variables!$AU$3:$AV$14,2,FALSE),"")</f>
        <v/>
      </c>
      <c r="J18" s="420" t="str">
        <f>IF(ISNUMBER($E18),IFERROR(VLOOKUP($E18,'0Wastei'!$B$8:$F$26,3,FALSE),""))</f>
        <v/>
      </c>
      <c r="K18" s="420" t="str">
        <f>IFERROR(VLOOKUP(J18,Variables!$AQ$3:$AR$7,2,FALSE),"")</f>
        <v/>
      </c>
      <c r="L18" s="63"/>
      <c r="M18" s="421" t="str">
        <f>IFERROR(F18*I18*K18,"")</f>
        <v/>
      </c>
      <c r="N18" s="61"/>
    </row>
    <row r="19" spans="4:14" s="27" customFormat="1" ht="6.75" customHeight="1">
      <c r="D19" s="69"/>
      <c r="E19" s="70"/>
      <c r="F19" s="70"/>
      <c r="G19" s="70"/>
      <c r="H19" s="70"/>
      <c r="I19" s="63"/>
      <c r="J19" s="70"/>
      <c r="K19" s="63"/>
      <c r="L19" s="63"/>
      <c r="M19" s="63"/>
      <c r="N19" s="61"/>
    </row>
    <row r="20" spans="4:14" s="27" customFormat="1">
      <c r="D20" s="69"/>
      <c r="E20" s="422">
        <v>7</v>
      </c>
      <c r="F20" s="420" t="str">
        <f>IF(ISNUMBER($E20),IFERROR(VLOOKUP($E20,'0Wastei'!$B$8:$F$26,4,FALSE),""))</f>
        <v/>
      </c>
      <c r="G20" s="420" t="str">
        <f>IF(ISNUMBER($E20),IFERROR(VLOOKUP($E20,'0Wastei'!$B$8:$F$26,2,FALSE),""))</f>
        <v/>
      </c>
      <c r="H20" s="420" t="str">
        <f>IF(ISNUMBER($E20),IFERROR(VLOOKUP($E20,'0Wastei'!$B$8:$F$26,5,FALSE),""))</f>
        <v/>
      </c>
      <c r="I20" s="420" t="str">
        <f>IFERROR(VLOOKUP(H20,Variables!$AU$3:$AV$14,2,FALSE),"")</f>
        <v/>
      </c>
      <c r="J20" s="420" t="str">
        <f>IF(ISNUMBER($E20),IFERROR(VLOOKUP($E20,'0Wastei'!$B$8:$F$26,3,FALSE),""))</f>
        <v/>
      </c>
      <c r="K20" s="420" t="str">
        <f>IFERROR(VLOOKUP(J20,Variables!$AQ$3:$AR$7,2,FALSE),"")</f>
        <v/>
      </c>
      <c r="L20" s="63"/>
      <c r="M20" s="421" t="str">
        <f>IFERROR(F20*I20*K20,"")</f>
        <v/>
      </c>
      <c r="N20" s="61"/>
    </row>
    <row r="21" spans="4:14" s="27" customFormat="1" ht="6.75" customHeight="1">
      <c r="D21" s="69"/>
      <c r="E21" s="70"/>
      <c r="F21" s="70"/>
      <c r="G21" s="70"/>
      <c r="H21" s="70"/>
      <c r="I21" s="63"/>
      <c r="J21" s="70"/>
      <c r="K21" s="63"/>
      <c r="L21" s="63"/>
      <c r="M21" s="63"/>
      <c r="N21" s="61"/>
    </row>
    <row r="22" spans="4:14" s="27" customFormat="1">
      <c r="D22" s="69"/>
      <c r="E22" s="422">
        <v>8</v>
      </c>
      <c r="F22" s="420" t="str">
        <f>IF(ISNUMBER($E22),IFERROR(VLOOKUP($E22,'0Wastei'!$B$8:$F$26,4,FALSE),""))</f>
        <v/>
      </c>
      <c r="G22" s="420" t="str">
        <f>IF(ISNUMBER($E22),IFERROR(VLOOKUP($E22,'0Wastei'!$B$8:$F$26,2,FALSE),""))</f>
        <v/>
      </c>
      <c r="H22" s="420" t="str">
        <f>IF(ISNUMBER($E22),IFERROR(VLOOKUP($E22,'0Wastei'!$B$8:$F$26,5,FALSE),""))</f>
        <v/>
      </c>
      <c r="I22" s="420" t="str">
        <f>IFERROR(VLOOKUP(H22,Variables!$AU$3:$AV$14,2,FALSE),"")</f>
        <v/>
      </c>
      <c r="J22" s="420" t="str">
        <f>IF(ISNUMBER($E22),IFERROR(VLOOKUP($E22,'0Wastei'!$B$8:$F$26,3,FALSE),""))</f>
        <v/>
      </c>
      <c r="K22" s="420" t="str">
        <f>IFERROR(VLOOKUP(J22,Variables!$AQ$3:$AR$7,2,FALSE),"")</f>
        <v/>
      </c>
      <c r="L22" s="63"/>
      <c r="M22" s="421" t="str">
        <f>IFERROR(F22*I22*K22,"")</f>
        <v/>
      </c>
      <c r="N22" s="61"/>
    </row>
    <row r="23" spans="4:14" s="27" customFormat="1" ht="6.75" customHeight="1">
      <c r="D23" s="69"/>
      <c r="E23" s="70"/>
      <c r="F23" s="70"/>
      <c r="G23" s="70"/>
      <c r="H23" s="70"/>
      <c r="I23" s="63"/>
      <c r="J23" s="70"/>
      <c r="K23" s="63"/>
      <c r="L23" s="63"/>
      <c r="M23" s="63"/>
      <c r="N23" s="61"/>
    </row>
    <row r="24" spans="4:14" s="27" customFormat="1">
      <c r="D24" s="69"/>
      <c r="E24" s="422">
        <v>9</v>
      </c>
      <c r="F24" s="420" t="str">
        <f>IF(ISNUMBER($E24),IFERROR(VLOOKUP($E24,'0Wastei'!$B$8:$F$26,4,FALSE),""))</f>
        <v/>
      </c>
      <c r="G24" s="420" t="str">
        <f>IF(ISNUMBER($E24),IFERROR(VLOOKUP($E24,'0Wastei'!$B$8:$F$26,2,FALSE),""))</f>
        <v/>
      </c>
      <c r="H24" s="420" t="str">
        <f>IF(ISNUMBER($E24),IFERROR(VLOOKUP($E24,'0Wastei'!$B$8:$F$26,5,FALSE),""))</f>
        <v/>
      </c>
      <c r="I24" s="420" t="str">
        <f>IFERROR(VLOOKUP(H24,Variables!$AU$3:$AV$14,2,FALSE),"")</f>
        <v/>
      </c>
      <c r="J24" s="420" t="str">
        <f>IF(ISNUMBER($E24),IFERROR(VLOOKUP($E24,'0Wastei'!$B$8:$F$26,3,FALSE),""))</f>
        <v/>
      </c>
      <c r="K24" s="420" t="str">
        <f>IFERROR(VLOOKUP(J24,Variables!$AQ$3:$AR$7,2,FALSE),"")</f>
        <v/>
      </c>
      <c r="L24" s="63"/>
      <c r="M24" s="421" t="str">
        <f>IFERROR(F24*I24*K24,"")</f>
        <v/>
      </c>
      <c r="N24" s="61"/>
    </row>
    <row r="25" spans="4:14" s="27" customFormat="1" ht="6.75" customHeight="1">
      <c r="D25" s="69"/>
      <c r="E25" s="63"/>
      <c r="F25" s="70"/>
      <c r="G25" s="70"/>
      <c r="H25" s="70"/>
      <c r="I25" s="63"/>
      <c r="J25" s="70"/>
      <c r="K25" s="63"/>
      <c r="L25" s="63"/>
      <c r="M25" s="63"/>
      <c r="N25" s="61"/>
    </row>
    <row r="26" spans="4:14" s="27" customFormat="1">
      <c r="D26" s="69"/>
      <c r="E26" s="422">
        <v>10</v>
      </c>
      <c r="F26" s="420" t="str">
        <f>IF(ISNUMBER($E26),IFERROR(VLOOKUP($E26,'0Wastei'!$B$8:$F$26,4,FALSE),""))</f>
        <v/>
      </c>
      <c r="G26" s="420" t="str">
        <f>IF(ISNUMBER($E26),IFERROR(VLOOKUP($E26,'0Wastei'!$B$8:$F$26,2,FALSE),""))</f>
        <v/>
      </c>
      <c r="H26" s="420" t="str">
        <f>IF(ISNUMBER($E26),IFERROR(VLOOKUP($E26,'0Wastei'!$B$8:$F$26,5,FALSE),""))</f>
        <v/>
      </c>
      <c r="I26" s="420" t="str">
        <f>IFERROR(VLOOKUP(H26,Variables!$AU$3:$AV$14,2,FALSE),"")</f>
        <v/>
      </c>
      <c r="J26" s="420" t="str">
        <f>IF(ISNUMBER($E26),IFERROR(VLOOKUP($E26,'0Wastei'!$B$8:$F$26,3,FALSE),""))</f>
        <v/>
      </c>
      <c r="K26" s="420" t="str">
        <f>IFERROR(VLOOKUP(J26,Variables!$AQ$3:$AR$7,2,FALSE),"")</f>
        <v/>
      </c>
      <c r="L26" s="63"/>
      <c r="M26" s="421" t="str">
        <f>IFERROR(F26*I26*K26,"")</f>
        <v/>
      </c>
      <c r="N26" s="61"/>
    </row>
    <row r="27" spans="4:14" s="27" customFormat="1" ht="6.75" customHeight="1">
      <c r="D27" s="69"/>
      <c r="E27" s="63"/>
      <c r="F27" s="70"/>
      <c r="G27" s="70"/>
      <c r="H27" s="70"/>
      <c r="I27" s="63"/>
      <c r="J27" s="70"/>
      <c r="K27" s="63"/>
      <c r="L27" s="63"/>
      <c r="M27" s="63"/>
      <c r="N27" s="61"/>
    </row>
    <row r="28" spans="4:14" s="27" customFormat="1">
      <c r="D28" s="69"/>
      <c r="E28" s="422">
        <v>11</v>
      </c>
      <c r="F28" s="420" t="str">
        <f>IF(ISNUMBER($E28),IFERROR(VLOOKUP($E28,'0Wastei'!$B$8:$F$26,4,FALSE),""))</f>
        <v/>
      </c>
      <c r="G28" s="420" t="str">
        <f>IF(ISNUMBER($E28),IFERROR(VLOOKUP($E28,'0Wastei'!$B$8:$F$26,2,FALSE),""))</f>
        <v/>
      </c>
      <c r="H28" s="420" t="str">
        <f>IF(ISNUMBER($E28),IFERROR(VLOOKUP($E28,'0Wastei'!$B$8:$F$26,5,FALSE),""))</f>
        <v/>
      </c>
      <c r="I28" s="420" t="str">
        <f>IFERROR(VLOOKUP(H28,Variables!$AU$3:$AV$14,2,FALSE),"")</f>
        <v/>
      </c>
      <c r="J28" s="420" t="str">
        <f>IF(ISNUMBER($E28),IFERROR(VLOOKUP($E28,'0Wastei'!$B$8:$F$26,3,FALSE),""))</f>
        <v/>
      </c>
      <c r="K28" s="420" t="str">
        <f>IFERROR(VLOOKUP(J28,Variables!$AQ$3:$AR$7,2,FALSE),"")</f>
        <v/>
      </c>
      <c r="L28" s="63"/>
      <c r="M28" s="421" t="str">
        <f>IFERROR(F28*I28*K28,"")</f>
        <v/>
      </c>
      <c r="N28" s="61"/>
    </row>
    <row r="29" spans="4:14" s="27" customFormat="1" ht="6.75" customHeight="1">
      <c r="D29" s="69"/>
      <c r="E29" s="63"/>
      <c r="F29" s="70"/>
      <c r="G29" s="70"/>
      <c r="H29" s="70"/>
      <c r="I29" s="63"/>
      <c r="J29" s="70"/>
      <c r="K29" s="63"/>
      <c r="L29" s="63"/>
      <c r="M29" s="63"/>
      <c r="N29" s="61"/>
    </row>
    <row r="30" spans="4:14" s="27" customFormat="1">
      <c r="D30" s="69"/>
      <c r="E30" s="423">
        <v>12</v>
      </c>
      <c r="F30" s="420" t="str">
        <f>IF(ISNUMBER($E30),IFERROR(VLOOKUP($E30,'0Wastei'!$B$8:$F$26,4,FALSE),""))</f>
        <v/>
      </c>
      <c r="G30" s="420" t="str">
        <f>IF(ISNUMBER($E30),IFERROR(VLOOKUP($E30,'0Wastei'!$B$8:$F$26,2,FALSE),""))</f>
        <v/>
      </c>
      <c r="H30" s="420" t="str">
        <f>IF(ISNUMBER($E30),IFERROR(VLOOKUP($E30,'0Wastei'!$B$8:$F$26,5,FALSE),""))</f>
        <v/>
      </c>
      <c r="I30" s="420" t="str">
        <f>IFERROR(VLOOKUP(H30,Variables!$AU$3:$AV$14,2,FALSE),"")</f>
        <v/>
      </c>
      <c r="J30" s="420" t="str">
        <f>IF(ISNUMBER($E30),IFERROR(VLOOKUP($E30,'0Wastei'!$B$8:$F$26,3,FALSE),""))</f>
        <v/>
      </c>
      <c r="K30" s="420" t="str">
        <f>IFERROR(VLOOKUP(J30,Variables!$AQ$3:$AR$7,2,FALSE),"")</f>
        <v/>
      </c>
      <c r="L30" s="63"/>
      <c r="M30" s="421" t="str">
        <f>IFERROR(F30*I30*K30,"")</f>
        <v/>
      </c>
      <c r="N30" s="61"/>
    </row>
    <row r="31" spans="4:14" s="27" customFormat="1" ht="6.75" customHeight="1">
      <c r="D31" s="69"/>
      <c r="E31" s="63"/>
      <c r="F31" s="70"/>
      <c r="G31" s="70"/>
      <c r="H31" s="70"/>
      <c r="I31" s="63"/>
      <c r="J31" s="70"/>
      <c r="K31" s="63"/>
      <c r="L31" s="63"/>
      <c r="M31" s="63"/>
      <c r="N31" s="61"/>
    </row>
    <row r="32" spans="4:14" s="27" customFormat="1">
      <c r="D32" s="69"/>
      <c r="E32" s="423">
        <v>13</v>
      </c>
      <c r="F32" s="420" t="str">
        <f>IF(ISNUMBER($E32),IFERROR(VLOOKUP($E32,'0Wastei'!$B$8:$F$26,4,FALSE),""))</f>
        <v/>
      </c>
      <c r="G32" s="420" t="str">
        <f>IF(ISNUMBER($E32),IFERROR(VLOOKUP($E32,'0Wastei'!$B$8:$F$26,2,FALSE),""))</f>
        <v/>
      </c>
      <c r="H32" s="420" t="str">
        <f>IF(ISNUMBER($E32),IFERROR(VLOOKUP($E32,'0Wastei'!$B$8:$F$26,5,FALSE),""))</f>
        <v/>
      </c>
      <c r="I32" s="420" t="str">
        <f>IFERROR(VLOOKUP(H32,Variables!$AU$3:$AV$14,2,FALSE),"")</f>
        <v/>
      </c>
      <c r="J32" s="420" t="str">
        <f>IF(ISNUMBER($E32),IFERROR(VLOOKUP($E32,'0Wastei'!$B$8:$F$26,3,FALSE),""))</f>
        <v/>
      </c>
      <c r="K32" s="420" t="str">
        <f>IFERROR(VLOOKUP(J32,Variables!$AQ$3:$AR$7,2,FALSE),"")</f>
        <v/>
      </c>
      <c r="L32" s="63"/>
      <c r="M32" s="421" t="str">
        <f>IFERROR(F32*I32*K32,"")</f>
        <v/>
      </c>
      <c r="N32" s="61"/>
    </row>
    <row r="33" spans="4:14" s="27" customFormat="1" ht="6.75" customHeight="1">
      <c r="D33" s="69"/>
      <c r="E33" s="63"/>
      <c r="F33" s="70"/>
      <c r="G33" s="70"/>
      <c r="H33" s="70"/>
      <c r="I33" s="63"/>
      <c r="J33" s="70"/>
      <c r="K33" s="63"/>
      <c r="L33" s="63"/>
      <c r="M33" s="63"/>
      <c r="N33" s="61"/>
    </row>
    <row r="34" spans="4:14" s="27" customFormat="1">
      <c r="D34" s="69"/>
      <c r="E34" s="423">
        <v>14</v>
      </c>
      <c r="F34" s="420" t="str">
        <f>IF(ISNUMBER($E34),IFERROR(VLOOKUP($E34,'0Wastei'!$B$8:$F$26,4,FALSE),""))</f>
        <v/>
      </c>
      <c r="G34" s="420" t="str">
        <f>IF(ISNUMBER($E34),IFERROR(VLOOKUP($E34,'0Wastei'!$B$8:$F$26,2,FALSE),""))</f>
        <v/>
      </c>
      <c r="H34" s="420" t="str">
        <f>IF(ISNUMBER($E34),IFERROR(VLOOKUP($E34,'0Wastei'!$B$8:$F$26,5,FALSE),""))</f>
        <v/>
      </c>
      <c r="I34" s="420" t="str">
        <f>IFERROR(VLOOKUP(H34,Variables!$AU$3:$AV$14,2,FALSE),"")</f>
        <v/>
      </c>
      <c r="J34" s="420" t="str">
        <f>IF(ISNUMBER($E34),IFERROR(VLOOKUP($E34,'0Wastei'!$B$8:$F$26,3,FALSE),""))</f>
        <v/>
      </c>
      <c r="K34" s="420" t="str">
        <f>IFERROR(VLOOKUP(J34,Variables!$AQ$3:$AR$7,2,FALSE),"")</f>
        <v/>
      </c>
      <c r="L34" s="63"/>
      <c r="M34" s="421" t="str">
        <f>IFERROR(F34*I34*K34,"")</f>
        <v/>
      </c>
      <c r="N34" s="61"/>
    </row>
    <row r="35" spans="4:14" s="27" customFormat="1" ht="6.75" customHeight="1">
      <c r="D35" s="69"/>
      <c r="E35" s="63"/>
      <c r="F35" s="70"/>
      <c r="G35" s="70"/>
      <c r="H35" s="70"/>
      <c r="I35" s="63"/>
      <c r="J35" s="70"/>
      <c r="K35" s="63"/>
      <c r="L35" s="63"/>
      <c r="M35" s="63"/>
      <c r="N35" s="61"/>
    </row>
    <row r="36" spans="4:14" s="27" customFormat="1">
      <c r="D36" s="69"/>
      <c r="E36" s="423">
        <v>15</v>
      </c>
      <c r="F36" s="420" t="str">
        <f>IF(ISNUMBER($E36),IFERROR(VLOOKUP($E36,'0Wastei'!$B$8:$F$26,4,FALSE),""))</f>
        <v/>
      </c>
      <c r="G36" s="420" t="str">
        <f>IF(ISNUMBER($E36),IFERROR(VLOOKUP($E36,'0Wastei'!$B$8:$F$26,2,FALSE),""))</f>
        <v/>
      </c>
      <c r="H36" s="420" t="str">
        <f>IF(ISNUMBER($E36),IFERROR(VLOOKUP($E36,'0Wastei'!$B$8:$F$26,5,FALSE),""))</f>
        <v/>
      </c>
      <c r="I36" s="420" t="str">
        <f>IFERROR(VLOOKUP(H36,Variables!$AU$3:$AV$14,2,FALSE),"")</f>
        <v/>
      </c>
      <c r="J36" s="420" t="str">
        <f>IF(ISNUMBER($E36),IFERROR(VLOOKUP($E36,'0Wastei'!$B$8:$F$26,3,FALSE),""))</f>
        <v/>
      </c>
      <c r="K36" s="420" t="str">
        <f>IFERROR(VLOOKUP(J36,Variables!$AQ$3:$AR$7,2,FALSE),"")</f>
        <v/>
      </c>
      <c r="L36" s="63"/>
      <c r="M36" s="421" t="str">
        <f>IFERROR(F36*I36*K36,"")</f>
        <v/>
      </c>
      <c r="N36" s="61"/>
    </row>
    <row r="37" spans="4:14" s="27" customFormat="1" ht="6.75" customHeight="1">
      <c r="D37" s="69"/>
      <c r="E37" s="63"/>
      <c r="F37" s="70"/>
      <c r="G37" s="70"/>
      <c r="H37" s="70"/>
      <c r="I37" s="63"/>
      <c r="J37" s="70"/>
      <c r="K37" s="63"/>
      <c r="L37" s="63"/>
      <c r="M37" s="63"/>
      <c r="N37" s="61"/>
    </row>
    <row r="38" spans="4:14" s="27" customFormat="1">
      <c r="D38" s="69"/>
      <c r="E38" s="423">
        <v>16</v>
      </c>
      <c r="F38" s="420" t="str">
        <f>IF(ISNUMBER($E38),IFERROR(VLOOKUP($E38,'0Wastei'!$B$8:$F$26,4,FALSE),""))</f>
        <v/>
      </c>
      <c r="G38" s="420" t="str">
        <f>IF(ISNUMBER($E38),IFERROR(VLOOKUP($E38,'0Wastei'!$B$8:$F$26,2,FALSE),""))</f>
        <v/>
      </c>
      <c r="H38" s="420" t="str">
        <f>IF(ISNUMBER($E38),IFERROR(VLOOKUP($E38,'0Wastei'!$B$8:$F$26,5,FALSE),""))</f>
        <v/>
      </c>
      <c r="I38" s="420" t="str">
        <f>IFERROR(VLOOKUP(H38,Variables!$AU$3:$AV$14,2,FALSE),"")</f>
        <v/>
      </c>
      <c r="J38" s="420" t="str">
        <f>IF(ISNUMBER($E38),IFERROR(VLOOKUP($E38,'0Wastei'!$B$8:$F$26,3,FALSE),""))</f>
        <v/>
      </c>
      <c r="K38" s="420" t="str">
        <f>IFERROR(VLOOKUP(J38,Variables!$AQ$3:$AR$7,2,FALSE),"")</f>
        <v/>
      </c>
      <c r="L38" s="63"/>
      <c r="M38" s="421" t="str">
        <f>IFERROR(F38*I38*K38,"")</f>
        <v/>
      </c>
      <c r="N38" s="61"/>
    </row>
    <row r="39" spans="4:14" s="27" customFormat="1" ht="6.75" customHeight="1">
      <c r="D39" s="69"/>
      <c r="E39" s="63"/>
      <c r="F39" s="70"/>
      <c r="G39" s="70"/>
      <c r="H39" s="70"/>
      <c r="I39" s="63"/>
      <c r="J39" s="70"/>
      <c r="K39" s="63"/>
      <c r="L39" s="63"/>
      <c r="M39" s="63"/>
      <c r="N39" s="61"/>
    </row>
    <row r="40" spans="4:14" s="27" customFormat="1">
      <c r="D40" s="69"/>
      <c r="E40" s="423">
        <v>17</v>
      </c>
      <c r="F40" s="420" t="str">
        <f>IF(ISNUMBER($E40),IFERROR(VLOOKUP($E40,'0Wastei'!$B$8:$F$26,4,FALSE),""))</f>
        <v/>
      </c>
      <c r="G40" s="420" t="str">
        <f>IF(ISNUMBER($E40),IFERROR(VLOOKUP($E40,'0Wastei'!$B$8:$F$26,2,FALSE),""))</f>
        <v/>
      </c>
      <c r="H40" s="420" t="str">
        <f>IF(ISNUMBER($E40),IFERROR(VLOOKUP($E40,'0Wastei'!$B$8:$F$26,5,FALSE),""))</f>
        <v/>
      </c>
      <c r="I40" s="420" t="str">
        <f>IFERROR(VLOOKUP(H40,Variables!$AU$3:$AV$14,2,FALSE),"")</f>
        <v/>
      </c>
      <c r="J40" s="420" t="str">
        <f>IF(ISNUMBER($E40),IFERROR(VLOOKUP($E40,'0Wastei'!$B$8:$F$26,3,FALSE),""))</f>
        <v/>
      </c>
      <c r="K40" s="420" t="str">
        <f>IFERROR(VLOOKUP(J40,Variables!$AQ$3:$AR$7,2,FALSE),"")</f>
        <v/>
      </c>
      <c r="L40" s="63"/>
      <c r="M40" s="421" t="str">
        <f>IFERROR(F40*I40*K40,"")</f>
        <v/>
      </c>
      <c r="N40" s="61"/>
    </row>
    <row r="41" spans="4:14" s="27" customFormat="1" ht="6.75" customHeight="1">
      <c r="D41" s="69"/>
      <c r="E41" s="63"/>
      <c r="F41" s="70"/>
      <c r="G41" s="70"/>
      <c r="H41" s="70"/>
      <c r="I41" s="63"/>
      <c r="J41" s="70"/>
      <c r="K41" s="63"/>
      <c r="L41" s="63"/>
      <c r="M41" s="63"/>
      <c r="N41" s="61"/>
    </row>
    <row r="42" spans="4:14" s="27" customFormat="1">
      <c r="D42" s="69"/>
      <c r="E42" s="423">
        <v>18</v>
      </c>
      <c r="F42" s="420" t="str">
        <f>IF(ISNUMBER($E42),IFERROR(VLOOKUP($E42,'0Wastei'!$B$8:$F$26,4,FALSE),""))</f>
        <v/>
      </c>
      <c r="G42" s="420" t="str">
        <f>IF(ISNUMBER($E42),IFERROR(VLOOKUP($E42,'0Wastei'!$B$8:$F$26,2,FALSE),""))</f>
        <v/>
      </c>
      <c r="H42" s="420" t="str">
        <f>IF(ISNUMBER($E42),IFERROR(VLOOKUP($E42,'0Wastei'!$B$8:$F$26,5,FALSE),""))</f>
        <v/>
      </c>
      <c r="I42" s="420" t="str">
        <f>IFERROR(VLOOKUP(H42,Variables!$AU$3:$AV$14,2,FALSE),"")</f>
        <v/>
      </c>
      <c r="J42" s="420" t="str">
        <f>IF(ISNUMBER($E42),IFERROR(VLOOKUP($E42,'0Wastei'!$B$8:$F$26,3,FALSE),""))</f>
        <v/>
      </c>
      <c r="K42" s="420" t="str">
        <f>IFERROR(VLOOKUP(J42,Variables!$AQ$3:$AR$7,2,FALSE),"")</f>
        <v/>
      </c>
      <c r="L42" s="63"/>
      <c r="M42" s="421" t="str">
        <f>IFERROR(F42*I42*K42,"")</f>
        <v/>
      </c>
      <c r="N42" s="61"/>
    </row>
    <row r="43" spans="4:14" s="27" customFormat="1" ht="6.75" customHeight="1">
      <c r="D43" s="69"/>
      <c r="E43" s="63"/>
      <c r="F43" s="70"/>
      <c r="G43" s="70"/>
      <c r="H43" s="70"/>
      <c r="I43" s="63"/>
      <c r="J43" s="70"/>
      <c r="K43" s="63"/>
      <c r="L43" s="63"/>
      <c r="M43" s="63"/>
      <c r="N43" s="61"/>
    </row>
    <row r="44" spans="4:14" s="27" customFormat="1">
      <c r="D44" s="69"/>
      <c r="E44" s="423">
        <v>19</v>
      </c>
      <c r="F44" s="420" t="str">
        <f>IF(ISNUMBER($E44),IFERROR(VLOOKUP($E44,'0Wastei'!$B$8:$F$26,4,FALSE),""))</f>
        <v/>
      </c>
      <c r="G44" s="420" t="str">
        <f>IF(ISNUMBER($E44),IFERROR(VLOOKUP($E44,'0Wastei'!$B$8:$F$26,2,FALSE),""))</f>
        <v/>
      </c>
      <c r="H44" s="420" t="str">
        <f>IF(ISNUMBER($E44),IFERROR(VLOOKUP($E44,'0Wastei'!$B$8:$F$26,5,FALSE),""))</f>
        <v/>
      </c>
      <c r="I44" s="420" t="str">
        <f>IFERROR(VLOOKUP(H44,Variables!$AU$3:$AV$14,2,FALSE),"")</f>
        <v/>
      </c>
      <c r="J44" s="420" t="str">
        <f>IF(ISNUMBER($E44),IFERROR(VLOOKUP($E44,'0Wastei'!$B$8:$F$26,3,FALSE),""))</f>
        <v/>
      </c>
      <c r="K44" s="420" t="str">
        <f>IFERROR(VLOOKUP(J44,Variables!$AQ$3:$AR$7,2,FALSE),"")</f>
        <v/>
      </c>
      <c r="L44" s="63"/>
      <c r="M44" s="421" t="str">
        <f>IFERROR(F44*I44*K44,"")</f>
        <v/>
      </c>
      <c r="N44" s="61"/>
    </row>
    <row r="45" spans="4:14" s="27" customFormat="1" ht="6.75" customHeight="1">
      <c r="D45" s="69"/>
      <c r="E45" s="63"/>
      <c r="F45" s="63"/>
      <c r="G45" s="63"/>
      <c r="H45" s="63"/>
      <c r="I45" s="63"/>
      <c r="J45" s="63"/>
      <c r="K45" s="63"/>
      <c r="L45" s="63"/>
      <c r="M45" s="63"/>
      <c r="N45" s="61"/>
    </row>
    <row r="46" spans="4:14" s="27" customFormat="1">
      <c r="D46" s="69"/>
      <c r="E46" s="63"/>
      <c r="F46" s="63"/>
      <c r="G46" s="63"/>
      <c r="H46" s="63"/>
      <c r="I46" s="63"/>
      <c r="J46" s="63"/>
      <c r="K46" s="63"/>
      <c r="L46" s="63"/>
      <c r="M46" s="63"/>
      <c r="N46" s="61"/>
    </row>
    <row r="47" spans="4:14" s="27" customFormat="1">
      <c r="D47" s="69"/>
      <c r="E47" s="63"/>
      <c r="F47" s="63"/>
      <c r="G47" s="63"/>
      <c r="H47" s="63"/>
      <c r="I47" s="63"/>
      <c r="J47" s="63"/>
      <c r="K47" s="63" t="s">
        <v>263</v>
      </c>
      <c r="L47" s="63"/>
      <c r="M47" s="421">
        <f>SUM(M8:M44)</f>
        <v>0</v>
      </c>
      <c r="N47" s="61"/>
    </row>
    <row r="48" spans="4:14" s="27" customFormat="1" ht="8.25" customHeight="1">
      <c r="D48" s="65"/>
      <c r="E48" s="66"/>
      <c r="F48" s="66"/>
      <c r="G48" s="66"/>
      <c r="H48" s="66"/>
      <c r="I48" s="66"/>
      <c r="J48" s="66"/>
      <c r="K48" s="66"/>
      <c r="L48" s="66"/>
      <c r="M48" s="66"/>
      <c r="N48" s="71"/>
    </row>
    <row r="49" s="27" customFormat="1"/>
    <row r="50" s="27" customFormat="1"/>
    <row r="51" s="27" customFormat="1"/>
    <row r="52" s="27" customFormat="1"/>
    <row r="53" s="27" customFormat="1"/>
    <row r="54" s="27" customFormat="1"/>
    <row r="55" s="27" customFormat="1"/>
    <row r="56" s="27" customFormat="1"/>
    <row r="57" s="27" customFormat="1"/>
    <row r="58" s="27" customFormat="1"/>
    <row r="59" s="27" customFormat="1"/>
    <row r="60" s="27" customFormat="1"/>
    <row r="61" s="27" customFormat="1"/>
    <row r="62" s="27" customFormat="1"/>
    <row r="63" s="27" customFormat="1"/>
    <row r="64" s="27" customFormat="1"/>
    <row r="65" s="27" customFormat="1"/>
    <row r="66" s="27" customFormat="1"/>
    <row r="67" s="27" customFormat="1"/>
    <row r="68" s="27" customFormat="1"/>
    <row r="69" s="27" customFormat="1"/>
    <row r="70" s="27" customFormat="1"/>
    <row r="71" s="27" customFormat="1"/>
    <row r="72" s="27" customFormat="1"/>
    <row r="73" s="27" customFormat="1"/>
    <row r="74" s="27" customFormat="1"/>
    <row r="75" s="27" customFormat="1"/>
    <row r="76" s="27" customFormat="1"/>
    <row r="77" s="27" customFormat="1"/>
    <row r="78" s="27" customFormat="1"/>
    <row r="79" s="27" customFormat="1"/>
    <row r="80" s="27" customFormat="1"/>
    <row r="81" s="27" customFormat="1"/>
    <row r="82" s="27" customFormat="1"/>
    <row r="83" s="27" customFormat="1"/>
    <row r="84" s="27" customFormat="1"/>
    <row r="85" s="27" customFormat="1"/>
    <row r="86" s="27" customFormat="1"/>
    <row r="87" s="27" customFormat="1"/>
    <row r="88" s="27" customFormat="1"/>
    <row r="89" s="27" customFormat="1"/>
    <row r="90" s="27" customFormat="1"/>
    <row r="91" s="27" customFormat="1"/>
    <row r="92" s="27" customFormat="1"/>
    <row r="93" s="27" customFormat="1"/>
    <row r="94" s="27" customFormat="1"/>
    <row r="95" s="27" customFormat="1"/>
    <row r="96" s="27" customFormat="1"/>
    <row r="97" s="27" customFormat="1"/>
    <row r="98" s="27" customFormat="1"/>
    <row r="99" s="27" customFormat="1"/>
    <row r="100" s="27" customFormat="1"/>
    <row r="101" s="27" customFormat="1"/>
    <row r="102" s="27" customFormat="1"/>
    <row r="103" s="27" customFormat="1"/>
    <row r="104" s="27" customFormat="1"/>
    <row r="105" s="27" customFormat="1"/>
    <row r="106" s="27" customFormat="1"/>
    <row r="107" s="27" customFormat="1"/>
    <row r="108" s="27" customFormat="1"/>
    <row r="109" s="27" customFormat="1"/>
    <row r="110" s="27" customFormat="1"/>
    <row r="111" s="27" customFormat="1"/>
    <row r="112" s="27" customFormat="1"/>
    <row r="113" s="27" customFormat="1"/>
    <row r="114" s="27" customFormat="1"/>
    <row r="115" s="27" customFormat="1"/>
    <row r="116" s="27" customFormat="1"/>
    <row r="117" s="27" customFormat="1"/>
    <row r="118" s="27" customFormat="1"/>
    <row r="119" s="27" customFormat="1"/>
    <row r="120" s="27" customFormat="1"/>
    <row r="121" s="27" customFormat="1"/>
    <row r="122" s="27" customFormat="1"/>
    <row r="123" s="27" customFormat="1"/>
    <row r="124" s="27" customFormat="1"/>
    <row r="125" s="27" customFormat="1"/>
    <row r="126" s="27" customFormat="1"/>
    <row r="127" s="27" customFormat="1"/>
    <row r="128" s="27" customFormat="1"/>
    <row r="129" s="27" customFormat="1"/>
    <row r="130" s="27" customFormat="1"/>
    <row r="131" s="27" customFormat="1"/>
    <row r="132" s="27" customFormat="1"/>
    <row r="133" s="27" customFormat="1"/>
    <row r="134" s="27" customFormat="1"/>
    <row r="135" s="27" customFormat="1"/>
    <row r="136" s="27" customFormat="1"/>
    <row r="137" s="27" customFormat="1"/>
    <row r="138" s="27" customFormat="1"/>
    <row r="139" s="27" customFormat="1"/>
    <row r="140" s="27" customFormat="1"/>
    <row r="141" s="27" customFormat="1"/>
    <row r="142" s="27" customFormat="1"/>
    <row r="143" s="27" customFormat="1"/>
    <row r="144" s="27" customFormat="1"/>
    <row r="145" s="27" customFormat="1"/>
    <row r="146" s="27" customFormat="1"/>
    <row r="147" s="27" customFormat="1"/>
    <row r="148" s="27" customFormat="1"/>
    <row r="149" s="27" customFormat="1"/>
    <row r="150" s="27" customFormat="1"/>
    <row r="151" s="27" customFormat="1"/>
    <row r="152" s="27" customFormat="1"/>
    <row r="153" s="27" customFormat="1"/>
    <row r="154" s="27" customFormat="1"/>
    <row r="155" s="27" customFormat="1"/>
    <row r="156" s="27" customFormat="1"/>
    <row r="157" s="27" customFormat="1"/>
    <row r="158" s="27" customFormat="1"/>
    <row r="159" s="27" customFormat="1"/>
    <row r="160" s="27" customFormat="1"/>
    <row r="161" s="27" customFormat="1"/>
    <row r="162" s="27" customFormat="1"/>
    <row r="163" s="27" customFormat="1"/>
    <row r="164" s="27" customFormat="1"/>
    <row r="165" s="27" customFormat="1"/>
    <row r="166" s="27" customFormat="1"/>
    <row r="167" s="27" customFormat="1"/>
    <row r="168" s="27" customFormat="1"/>
    <row r="169" s="27" customFormat="1"/>
    <row r="170" s="27" customFormat="1"/>
    <row r="171" s="27" customFormat="1"/>
    <row r="172" s="27" customFormat="1"/>
    <row r="173" s="27" customFormat="1"/>
    <row r="174" s="27" customFormat="1"/>
    <row r="175" s="27" customFormat="1"/>
    <row r="176" s="27" customFormat="1"/>
    <row r="177" s="27" customFormat="1"/>
    <row r="178" s="27" customFormat="1"/>
    <row r="179" s="27" customFormat="1"/>
    <row r="180" s="27" customFormat="1"/>
    <row r="181" s="27" customFormat="1"/>
    <row r="182" s="27" customFormat="1"/>
    <row r="183" s="27" customFormat="1"/>
    <row r="184" s="27" customFormat="1"/>
    <row r="185" s="27" customFormat="1"/>
    <row r="186" s="27" customFormat="1"/>
    <row r="187" s="27" customFormat="1"/>
    <row r="188" s="27" customFormat="1"/>
    <row r="189" s="27" customFormat="1"/>
    <row r="190" s="27" customFormat="1"/>
    <row r="191" s="27" customFormat="1"/>
    <row r="192" s="27" customFormat="1"/>
    <row r="193" s="27" customFormat="1"/>
    <row r="194" s="27" customFormat="1"/>
    <row r="195" s="27" customFormat="1"/>
    <row r="196" s="27" customFormat="1"/>
    <row r="197" s="27" customFormat="1"/>
    <row r="198" s="27" customFormat="1"/>
    <row r="199" s="27" customFormat="1"/>
    <row r="200" s="27" customFormat="1"/>
    <row r="201" s="27" customFormat="1"/>
    <row r="202" s="27" customFormat="1"/>
    <row r="203" s="27" customFormat="1"/>
    <row r="204" s="27" customFormat="1"/>
    <row r="205" s="27" customFormat="1"/>
    <row r="206" s="27" customFormat="1"/>
    <row r="207" s="27" customFormat="1"/>
    <row r="208" s="27" customFormat="1"/>
  </sheetData>
  <sheetProtection algorithmName="SHA-512" hashValue="sPt/mEVoIx4uZApLoHcp7V/DATUfplfYevPqyhSHgzeFL/e3kv6ibJTbKt3o/N93gvFR/RSGxGy9/1kwhQtLaQ==" saltValue="V4tHjqK57c9uS4jUlFUYiw==" spinCount="100000" sheet="1" objects="1" scenarios="1"/>
  <mergeCells count="1">
    <mergeCell ref="D1:E1"/>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14017" r:id="rId3" name="Button 1">
              <controlPr defaultSize="0" print="0" autoFill="0" autoPict="0" macro="[0]!Button307_Click">
                <anchor moveWithCells="1" sizeWithCells="1">
                  <from>
                    <xdr:col>1</xdr:col>
                    <xdr:colOff>571500</xdr:colOff>
                    <xdr:row>0</xdr:row>
                    <xdr:rowOff>876300</xdr:rowOff>
                  </from>
                  <to>
                    <xdr:col>2</xdr:col>
                    <xdr:colOff>276225</xdr:colOff>
                    <xdr:row>0</xdr:row>
                    <xdr:rowOff>1095375</xdr:rowOff>
                  </to>
                </anchor>
              </controlPr>
            </control>
          </mc:Choice>
        </mc:AlternateContent>
        <mc:AlternateContent xmlns:mc="http://schemas.openxmlformats.org/markup-compatibility/2006">
          <mc:Choice Requires="x14">
            <control shapeId="214018" r:id="rId4" name="Button 2">
              <controlPr defaultSize="0" print="0" autoFill="0" autoPict="0" macro="[0]!Button308_Click">
                <anchor moveWithCells="1" sizeWithCells="1">
                  <from>
                    <xdr:col>2</xdr:col>
                    <xdr:colOff>333375</xdr:colOff>
                    <xdr:row>0</xdr:row>
                    <xdr:rowOff>876300</xdr:rowOff>
                  </from>
                  <to>
                    <xdr:col>2</xdr:col>
                    <xdr:colOff>647700</xdr:colOff>
                    <xdr:row>0</xdr:row>
                    <xdr:rowOff>1095375</xdr:rowOff>
                  </to>
                </anchor>
              </controlPr>
            </control>
          </mc:Choice>
        </mc:AlternateContent>
        <mc:AlternateContent xmlns:mc="http://schemas.openxmlformats.org/markup-compatibility/2006">
          <mc:Choice Requires="x14">
            <control shapeId="214019" r:id="rId5" name="Button 3">
              <controlPr defaultSize="0" print="0" autoFill="0" autoPict="0" macro="[0]!Button306_Click">
                <anchor moveWithCells="1" sizeWithCells="1">
                  <from>
                    <xdr:col>2</xdr:col>
                    <xdr:colOff>695325</xdr:colOff>
                    <xdr:row>0</xdr:row>
                    <xdr:rowOff>876300</xdr:rowOff>
                  </from>
                  <to>
                    <xdr:col>3</xdr:col>
                    <xdr:colOff>180975</xdr:colOff>
                    <xdr:row>0</xdr:row>
                    <xdr:rowOff>1095375</xdr:rowOff>
                  </to>
                </anchor>
              </controlPr>
            </control>
          </mc:Choice>
        </mc:AlternateContent>
        <mc:AlternateContent xmlns:mc="http://schemas.openxmlformats.org/markup-compatibility/2006">
          <mc:Choice Requires="x14">
            <control shapeId="214020" r:id="rId6" name="Button 4">
              <controlPr defaultSize="0" print="0" autoFill="0" autoPict="0" macro="[0]!Button305_Click">
                <anchor moveWithCells="1" sizeWithCells="1">
                  <from>
                    <xdr:col>0</xdr:col>
                    <xdr:colOff>180975</xdr:colOff>
                    <xdr:row>0</xdr:row>
                    <xdr:rowOff>876300</xdr:rowOff>
                  </from>
                  <to>
                    <xdr:col>1</xdr:col>
                    <xdr:colOff>523875</xdr:colOff>
                    <xdr:row>0</xdr:row>
                    <xdr:rowOff>1095375</xdr:rowOff>
                  </to>
                </anchor>
              </controlPr>
            </control>
          </mc:Choice>
        </mc:AlternateContent>
        <mc:AlternateContent xmlns:mc="http://schemas.openxmlformats.org/markup-compatibility/2006">
          <mc:Choice Requires="x14">
            <control shapeId="214021" r:id="rId7" name="Button 5">
              <controlPr defaultSize="0" print="0" autoFill="0" autoPict="0" macro="[0]!Button309_Click">
                <anchor moveWithCells="1" sizeWithCells="1">
                  <from>
                    <xdr:col>4</xdr:col>
                    <xdr:colOff>19050</xdr:colOff>
                    <xdr:row>0</xdr:row>
                    <xdr:rowOff>876300</xdr:rowOff>
                  </from>
                  <to>
                    <xdr:col>4</xdr:col>
                    <xdr:colOff>361950</xdr:colOff>
                    <xdr:row>0</xdr:row>
                    <xdr:rowOff>1095375</xdr:rowOff>
                  </to>
                </anchor>
              </controlPr>
            </control>
          </mc:Choice>
        </mc:AlternateContent>
        <mc:AlternateContent xmlns:mc="http://schemas.openxmlformats.org/markup-compatibility/2006">
          <mc:Choice Requires="x14">
            <control shapeId="214022" r:id="rId8" name="Button 6">
              <controlPr defaultSize="0" print="0" autoFill="0" autoPict="0" macro="[0]!Button310_Click">
                <anchor moveWithCells="1" sizeWithCells="1">
                  <from>
                    <xdr:col>4</xdr:col>
                    <xdr:colOff>409575</xdr:colOff>
                    <xdr:row>0</xdr:row>
                    <xdr:rowOff>876300</xdr:rowOff>
                  </from>
                  <to>
                    <xdr:col>5</xdr:col>
                    <xdr:colOff>552450</xdr:colOff>
                    <xdr:row>0</xdr:row>
                    <xdr:rowOff>1095375</xdr:rowOff>
                  </to>
                </anchor>
              </controlPr>
            </control>
          </mc:Choice>
        </mc:AlternateContent>
        <mc:AlternateContent xmlns:mc="http://schemas.openxmlformats.org/markup-compatibility/2006">
          <mc:Choice Requires="x14">
            <control shapeId="214023" r:id="rId9" name="Button 7">
              <controlPr defaultSize="0" print="0" autoFill="0" autoPict="0" macro="[0]!Button311_Click">
                <anchor moveWithCells="1" sizeWithCells="1">
                  <from>
                    <xdr:col>6</xdr:col>
                    <xdr:colOff>9525</xdr:colOff>
                    <xdr:row>0</xdr:row>
                    <xdr:rowOff>876300</xdr:rowOff>
                  </from>
                  <to>
                    <xdr:col>6</xdr:col>
                    <xdr:colOff>457200</xdr:colOff>
                    <xdr:row>0</xdr:row>
                    <xdr:rowOff>1095375</xdr:rowOff>
                  </to>
                </anchor>
              </controlPr>
            </control>
          </mc:Choice>
        </mc:AlternateContent>
        <mc:AlternateContent xmlns:mc="http://schemas.openxmlformats.org/markup-compatibility/2006">
          <mc:Choice Requires="x14">
            <control shapeId="214024" r:id="rId10" name="Button 8">
              <controlPr defaultSize="0" print="0" autoFill="0" autoPict="0" macro="[0]!Button312_Click">
                <anchor moveWithCells="1" sizeWithCells="1">
                  <from>
                    <xdr:col>6</xdr:col>
                    <xdr:colOff>485775</xdr:colOff>
                    <xdr:row>0</xdr:row>
                    <xdr:rowOff>876300</xdr:rowOff>
                  </from>
                  <to>
                    <xdr:col>6</xdr:col>
                    <xdr:colOff>971550</xdr:colOff>
                    <xdr:row>0</xdr:row>
                    <xdr:rowOff>1095375</xdr:rowOff>
                  </to>
                </anchor>
              </controlPr>
            </control>
          </mc:Choice>
        </mc:AlternateContent>
        <mc:AlternateContent xmlns:mc="http://schemas.openxmlformats.org/markup-compatibility/2006">
          <mc:Choice Requires="x14">
            <control shapeId="214025" r:id="rId11" name="Button 9">
              <controlPr defaultSize="0" print="0" autoFill="0" autoPict="0" macro="[0]!Button313_Click">
                <anchor moveWithCells="1" sizeWithCells="1">
                  <from>
                    <xdr:col>6</xdr:col>
                    <xdr:colOff>1000125</xdr:colOff>
                    <xdr:row>0</xdr:row>
                    <xdr:rowOff>876300</xdr:rowOff>
                  </from>
                  <to>
                    <xdr:col>6</xdr:col>
                    <xdr:colOff>1466850</xdr:colOff>
                    <xdr:row>0</xdr:row>
                    <xdr:rowOff>1095375</xdr:rowOff>
                  </to>
                </anchor>
              </controlPr>
            </control>
          </mc:Choice>
        </mc:AlternateContent>
        <mc:AlternateContent xmlns:mc="http://schemas.openxmlformats.org/markup-compatibility/2006">
          <mc:Choice Requires="x14">
            <control shapeId="214026" r:id="rId12" name="Button 10">
              <controlPr defaultSize="0" print="0" autoFill="0" autoPict="0" macro="[0]!Button314_Click">
                <anchor moveWithCells="1" sizeWithCells="1">
                  <from>
                    <xdr:col>6</xdr:col>
                    <xdr:colOff>1495425</xdr:colOff>
                    <xdr:row>0</xdr:row>
                    <xdr:rowOff>876300</xdr:rowOff>
                  </from>
                  <to>
                    <xdr:col>6</xdr:col>
                    <xdr:colOff>2009775</xdr:colOff>
                    <xdr:row>0</xdr:row>
                    <xdr:rowOff>1095375</xdr:rowOff>
                  </to>
                </anchor>
              </controlPr>
            </control>
          </mc:Choice>
        </mc:AlternateContent>
        <mc:AlternateContent xmlns:mc="http://schemas.openxmlformats.org/markup-compatibility/2006">
          <mc:Choice Requires="x14">
            <control shapeId="214027" r:id="rId13" name="Button 11">
              <controlPr defaultSize="0" print="0" autoFill="0" autoPict="0" macro="[0]!Button315_Click">
                <anchor moveWithCells="1" sizeWithCells="1">
                  <from>
                    <xdr:col>6</xdr:col>
                    <xdr:colOff>2038350</xdr:colOff>
                    <xdr:row>0</xdr:row>
                    <xdr:rowOff>876300</xdr:rowOff>
                  </from>
                  <to>
                    <xdr:col>7</xdr:col>
                    <xdr:colOff>1038225</xdr:colOff>
                    <xdr:row>0</xdr:row>
                    <xdr:rowOff>1095375</xdr:rowOff>
                  </to>
                </anchor>
              </controlPr>
            </control>
          </mc:Choice>
        </mc:AlternateContent>
        <mc:AlternateContent xmlns:mc="http://schemas.openxmlformats.org/markup-compatibility/2006">
          <mc:Choice Requires="x14">
            <control shapeId="214028" r:id="rId14" name="Button 12">
              <controlPr defaultSize="0" print="0" autoFill="0" autoPict="0" macro="[0]!Button316_Click">
                <anchor moveWithCells="1" sizeWithCells="1">
                  <from>
                    <xdr:col>7</xdr:col>
                    <xdr:colOff>1066800</xdr:colOff>
                    <xdr:row>0</xdr:row>
                    <xdr:rowOff>876300</xdr:rowOff>
                  </from>
                  <to>
                    <xdr:col>7</xdr:col>
                    <xdr:colOff>1676400</xdr:colOff>
                    <xdr:row>0</xdr:row>
                    <xdr:rowOff>1095375</xdr:rowOff>
                  </to>
                </anchor>
              </controlPr>
            </control>
          </mc:Choice>
        </mc:AlternateContent>
        <mc:AlternateContent xmlns:mc="http://schemas.openxmlformats.org/markup-compatibility/2006">
          <mc:Choice Requires="x14">
            <control shapeId="214029" r:id="rId15" name="Button 13">
              <controlPr defaultSize="0" print="0" autoFill="0" autoPict="0" macro="[0]!Button317_Click">
                <anchor moveWithCells="1" sizeWithCells="1">
                  <from>
                    <xdr:col>1</xdr:col>
                    <xdr:colOff>266700</xdr:colOff>
                    <xdr:row>0</xdr:row>
                    <xdr:rowOff>581025</xdr:rowOff>
                  </from>
                  <to>
                    <xdr:col>3</xdr:col>
                    <xdr:colOff>76200</xdr:colOff>
                    <xdr:row>0</xdr:row>
                    <xdr:rowOff>819150</xdr:rowOff>
                  </to>
                </anchor>
              </controlPr>
            </control>
          </mc:Choice>
        </mc:AlternateContent>
        <mc:AlternateContent xmlns:mc="http://schemas.openxmlformats.org/markup-compatibility/2006">
          <mc:Choice Requires="x14">
            <control shapeId="214030" r:id="rId16" name="Button 14">
              <controlPr defaultSize="0" print="0" autoFill="0" autoPict="0" macro="[0]!Button318_Click">
                <anchor moveWithCells="1" sizeWithCells="1">
                  <from>
                    <xdr:col>1</xdr:col>
                    <xdr:colOff>247650</xdr:colOff>
                    <xdr:row>0</xdr:row>
                    <xdr:rowOff>1133475</xdr:rowOff>
                  </from>
                  <to>
                    <xdr:col>3</xdr:col>
                    <xdr:colOff>57150</xdr:colOff>
                    <xdr:row>0</xdr:row>
                    <xdr:rowOff>1371600</xdr:rowOff>
                  </to>
                </anchor>
              </controlPr>
            </control>
          </mc:Choice>
        </mc:AlternateContent>
        <mc:AlternateContent xmlns:mc="http://schemas.openxmlformats.org/markup-compatibility/2006">
          <mc:Choice Requires="x14">
            <control shapeId="214035" r:id="rId17" name="Button 19">
              <controlPr defaultSize="0" print="0" autoFill="0" autoPict="0" macro="[0]!Button319_Click">
                <anchor moveWithCells="1" sizeWithCells="1">
                  <from>
                    <xdr:col>7</xdr:col>
                    <xdr:colOff>1714500</xdr:colOff>
                    <xdr:row>0</xdr:row>
                    <xdr:rowOff>857250</xdr:rowOff>
                  </from>
                  <to>
                    <xdr:col>8</xdr:col>
                    <xdr:colOff>504825</xdr:colOff>
                    <xdr:row>0</xdr:row>
                    <xdr:rowOff>1085850</xdr:rowOff>
                  </to>
                </anchor>
              </controlPr>
            </control>
          </mc:Choice>
        </mc:AlternateContent>
        <mc:AlternateContent xmlns:mc="http://schemas.openxmlformats.org/markup-compatibility/2006">
          <mc:Choice Requires="x14">
            <control shapeId="214036" r:id="rId18" name="Button 20">
              <controlPr defaultSize="0" print="0" autoFill="0" autoPict="0" macro="[0]!Button301_Click">
                <anchor moveWithCells="1" sizeWithCells="1">
                  <from>
                    <xdr:col>6</xdr:col>
                    <xdr:colOff>933450</xdr:colOff>
                    <xdr:row>0</xdr:row>
                    <xdr:rowOff>95250</xdr:rowOff>
                  </from>
                  <to>
                    <xdr:col>6</xdr:col>
                    <xdr:colOff>1457325</xdr:colOff>
                    <xdr:row>0</xdr:row>
                    <xdr:rowOff>495300</xdr:rowOff>
                  </to>
                </anchor>
              </controlPr>
            </control>
          </mc:Choice>
        </mc:AlternateContent>
        <mc:AlternateContent xmlns:mc="http://schemas.openxmlformats.org/markup-compatibility/2006">
          <mc:Choice Requires="x14">
            <control shapeId="214037" r:id="rId19" name="Button 21">
              <controlPr defaultSize="0" print="0" autoFill="0" autoPict="0" macro="[0]!Button302_Click">
                <anchor moveWithCells="1" sizeWithCells="1">
                  <from>
                    <xdr:col>6</xdr:col>
                    <xdr:colOff>1504950</xdr:colOff>
                    <xdr:row>0</xdr:row>
                    <xdr:rowOff>95250</xdr:rowOff>
                  </from>
                  <to>
                    <xdr:col>7</xdr:col>
                    <xdr:colOff>171450</xdr:colOff>
                    <xdr:row>0</xdr:row>
                    <xdr:rowOff>495300</xdr:rowOff>
                  </to>
                </anchor>
              </controlPr>
            </control>
          </mc:Choice>
        </mc:AlternateContent>
        <mc:AlternateContent xmlns:mc="http://schemas.openxmlformats.org/markup-compatibility/2006">
          <mc:Choice Requires="x14">
            <control shapeId="214038" r:id="rId20" name="Button 22">
              <controlPr defaultSize="0" print="0" autoFill="0" autoPict="0" macro="[0]!Button303_Click" altText="Environment Assessment Home">
                <anchor moveWithCells="1" sizeWithCells="1">
                  <from>
                    <xdr:col>7</xdr:col>
                    <xdr:colOff>209550</xdr:colOff>
                    <xdr:row>0</xdr:row>
                    <xdr:rowOff>95250</xdr:rowOff>
                  </from>
                  <to>
                    <xdr:col>7</xdr:col>
                    <xdr:colOff>1343025</xdr:colOff>
                    <xdr:row>0</xdr:row>
                    <xdr:rowOff>495300</xdr:rowOff>
                  </to>
                </anchor>
              </controlPr>
            </control>
          </mc:Choice>
        </mc:AlternateContent>
        <mc:AlternateContent xmlns:mc="http://schemas.openxmlformats.org/markup-compatibility/2006">
          <mc:Choice Requires="x14">
            <control shapeId="214039" r:id="rId21" name="Button 23">
              <controlPr defaultSize="0" print="0" autoFill="0" autoPict="0" macro="[0]!Button304_Click">
                <anchor moveWithCells="1" sizeWithCells="1">
                  <from>
                    <xdr:col>7</xdr:col>
                    <xdr:colOff>1428750</xdr:colOff>
                    <xdr:row>0</xdr:row>
                    <xdr:rowOff>95250</xdr:rowOff>
                  </from>
                  <to>
                    <xdr:col>8</xdr:col>
                    <xdr:colOff>200025</xdr:colOff>
                    <xdr:row>0</xdr:row>
                    <xdr:rowOff>495300</xdr:rowOff>
                  </to>
                </anchor>
              </controlPr>
            </control>
          </mc:Choice>
        </mc:AlternateContent>
        <mc:AlternateContent xmlns:mc="http://schemas.openxmlformats.org/markup-compatibility/2006">
          <mc:Choice Requires="x14">
            <control shapeId="214040" r:id="rId22" name="Button 24">
              <controlPr defaultSize="0" print="0" autoFill="0" autoPict="0" macro="[0]!RectangleRoundedCorners9_Click">
                <anchor moveWithCells="1" sizeWithCells="1">
                  <from>
                    <xdr:col>8</xdr:col>
                    <xdr:colOff>285750</xdr:colOff>
                    <xdr:row>0</xdr:row>
                    <xdr:rowOff>85725</xdr:rowOff>
                  </from>
                  <to>
                    <xdr:col>9</xdr:col>
                    <xdr:colOff>390525</xdr:colOff>
                    <xdr:row>0</xdr:row>
                    <xdr:rowOff>504825</xdr:rowOff>
                  </to>
                </anchor>
              </controlPr>
            </control>
          </mc:Choice>
        </mc:AlternateContent>
      </controls>
    </mc:Choice>
  </mc:AlternateContent>
</worksheet>
</file>

<file path=xl/worksheets/sheet5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600-000000000000}">
  <sheetPr codeName="Sheet63">
    <tabColor rgb="FF0070C0"/>
  </sheetPr>
  <dimension ref="A1:G24"/>
  <sheetViews>
    <sheetView showRowColHeaders="0" zoomScale="80" zoomScaleNormal="80" workbookViewId="0">
      <selection activeCell="F1" sqref="F1"/>
    </sheetView>
  </sheetViews>
  <sheetFormatPr defaultColWidth="8.85546875" defaultRowHeight="15"/>
  <cols>
    <col min="1" max="1" width="8.85546875" style="27"/>
    <col min="2" max="2" width="1.5703125" style="27" customWidth="1"/>
    <col min="3" max="3" width="55.28515625" style="27" customWidth="1"/>
    <col min="4" max="4" width="3.7109375" style="27" customWidth="1"/>
    <col min="5" max="5" width="10" style="27" customWidth="1"/>
    <col min="6" max="6" width="71.5703125" style="27" customWidth="1"/>
    <col min="7" max="7" width="3.140625" style="27" customWidth="1"/>
    <col min="8" max="8" width="5.85546875" style="27" customWidth="1"/>
    <col min="9" max="9" width="9.42578125" style="27" customWidth="1"/>
    <col min="10" max="16384" width="8.85546875" style="27"/>
  </cols>
  <sheetData>
    <row r="1" spans="1:7" ht="120" customHeight="1"/>
    <row r="2" spans="1:7">
      <c r="A2" s="413" t="s">
        <v>861</v>
      </c>
      <c r="B2" s="101"/>
      <c r="C2" s="101"/>
      <c r="D2" s="102"/>
    </row>
    <row r="5" spans="1:7" ht="10.5" customHeight="1">
      <c r="B5" s="52"/>
      <c r="C5" s="53"/>
      <c r="D5" s="53"/>
      <c r="E5" s="53"/>
      <c r="F5" s="53"/>
      <c r="G5" s="54"/>
    </row>
    <row r="6" spans="1:7">
      <c r="B6" s="55"/>
      <c r="C6" s="63" t="s">
        <v>264</v>
      </c>
      <c r="D6" s="63"/>
      <c r="E6" s="424"/>
      <c r="F6" s="117" t="str">
        <f>IF(E6="No","Move on to the next page","")</f>
        <v/>
      </c>
      <c r="G6" s="64"/>
    </row>
    <row r="7" spans="1:7" ht="6.75" customHeight="1">
      <c r="B7" s="55"/>
      <c r="C7" s="63"/>
      <c r="D7" s="63"/>
      <c r="E7" s="63"/>
      <c r="F7" s="63"/>
      <c r="G7" s="64"/>
    </row>
    <row r="8" spans="1:7">
      <c r="B8" s="55"/>
      <c r="C8" s="63" t="s">
        <v>265</v>
      </c>
      <c r="D8" s="63"/>
      <c r="E8" s="424"/>
      <c r="F8" s="63"/>
      <c r="G8" s="64"/>
    </row>
    <row r="9" spans="1:7" ht="6.75" customHeight="1">
      <c r="B9" s="55"/>
      <c r="C9" s="63"/>
      <c r="D9" s="63"/>
      <c r="E9" s="63"/>
      <c r="F9" s="63"/>
      <c r="G9" s="64"/>
    </row>
    <row r="10" spans="1:7">
      <c r="B10" s="55"/>
      <c r="C10" s="63" t="s">
        <v>266</v>
      </c>
      <c r="D10" s="63"/>
      <c r="E10" s="63"/>
      <c r="F10" s="63"/>
      <c r="G10" s="64"/>
    </row>
    <row r="11" spans="1:7">
      <c r="B11" s="55"/>
      <c r="C11" s="63" t="s">
        <v>267</v>
      </c>
      <c r="D11" s="63"/>
      <c r="E11" s="424"/>
      <c r="F11" s="63" t="str">
        <f>IF(E8="No","You selected that none of the release points generates a visible plume","")</f>
        <v/>
      </c>
      <c r="G11" s="64"/>
    </row>
    <row r="12" spans="1:7" ht="6.75" customHeight="1">
      <c r="B12" s="55"/>
      <c r="C12" s="63"/>
      <c r="D12" s="63"/>
      <c r="E12" s="63"/>
      <c r="F12" s="63"/>
      <c r="G12" s="64"/>
    </row>
    <row r="13" spans="1:7">
      <c r="B13" s="55"/>
      <c r="C13" s="63" t="s">
        <v>268</v>
      </c>
      <c r="D13" s="63"/>
      <c r="E13" s="422" t="str">
        <f>IFERROR(VLOOKUP($E$11,Variables!$BP$3:$BQ$6,2,FALSE),"")</f>
        <v/>
      </c>
      <c r="F13" s="63"/>
      <c r="G13" s="64"/>
    </row>
    <row r="14" spans="1:7">
      <c r="B14" s="55"/>
      <c r="C14" s="63" t="s">
        <v>269</v>
      </c>
      <c r="D14" s="63"/>
      <c r="E14" s="63"/>
      <c r="F14" s="63"/>
      <c r="G14" s="64"/>
    </row>
    <row r="15" spans="1:7" ht="6.75" customHeight="1">
      <c r="B15" s="55"/>
      <c r="C15" s="63"/>
      <c r="D15" s="63"/>
      <c r="E15" s="63"/>
      <c r="F15" s="63"/>
      <c r="G15" s="64"/>
    </row>
    <row r="16" spans="1:7">
      <c r="B16" s="55"/>
      <c r="C16" s="63"/>
      <c r="D16" s="63"/>
      <c r="E16" s="63"/>
      <c r="F16" s="63"/>
      <c r="G16" s="64"/>
    </row>
    <row r="17" spans="2:7">
      <c r="B17" s="55"/>
      <c r="C17" s="63" t="s">
        <v>270</v>
      </c>
      <c r="D17" s="63"/>
      <c r="E17" s="63"/>
      <c r="F17" s="63"/>
      <c r="G17" s="64"/>
    </row>
    <row r="18" spans="2:7" ht="6.75" customHeight="1">
      <c r="B18" s="55"/>
      <c r="C18" s="63"/>
      <c r="D18" s="63"/>
      <c r="E18" s="63"/>
      <c r="F18" s="63"/>
      <c r="G18" s="64"/>
    </row>
    <row r="19" spans="2:7">
      <c r="B19" s="55"/>
      <c r="C19" s="392"/>
      <c r="D19" s="393"/>
      <c r="E19" s="393"/>
      <c r="F19" s="394"/>
      <c r="G19" s="64"/>
    </row>
    <row r="20" spans="2:7">
      <c r="B20" s="55"/>
      <c r="C20" s="395"/>
      <c r="D20" s="396"/>
      <c r="E20" s="396"/>
      <c r="F20" s="397"/>
      <c r="G20" s="64"/>
    </row>
    <row r="21" spans="2:7">
      <c r="B21" s="55"/>
      <c r="C21" s="395"/>
      <c r="D21" s="396"/>
      <c r="E21" s="396"/>
      <c r="F21" s="397"/>
      <c r="G21" s="64"/>
    </row>
    <row r="22" spans="2:7">
      <c r="B22" s="55"/>
      <c r="C22" s="395"/>
      <c r="D22" s="396"/>
      <c r="E22" s="396"/>
      <c r="F22" s="397"/>
      <c r="G22" s="64"/>
    </row>
    <row r="23" spans="2:7">
      <c r="B23" s="55"/>
      <c r="C23" s="398"/>
      <c r="D23" s="399"/>
      <c r="E23" s="399"/>
      <c r="F23" s="400"/>
      <c r="G23" s="64"/>
    </row>
    <row r="24" spans="2:7" ht="7.5" customHeight="1">
      <c r="B24" s="65"/>
      <c r="C24" s="66"/>
      <c r="D24" s="66"/>
      <c r="E24" s="66"/>
      <c r="F24" s="66"/>
      <c r="G24" s="67"/>
    </row>
  </sheetData>
  <sheetProtection algorithmName="SHA-512" hashValue="y4NLe2hj9o27mBFQyMKygcQBc6Nn9lgPei2iGMFQbXlbQeLeqJYXloj2kOBBcsGK7xx1uD826eD9JyA5jm/yZw==" saltValue="vpsxeJHjey37uDr54w1ONg==" spinCount="100000" sheet="1" objects="1" scenarios="1"/>
  <mergeCells count="1">
    <mergeCell ref="C19:F23"/>
  </mergeCell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215041" r:id="rId3" name="Button 1">
              <controlPr defaultSize="0" print="0" autoFill="0" autoPict="0" macro="[0]!Button307_Click">
                <anchor moveWithCells="1" sizeWithCells="1">
                  <from>
                    <xdr:col>2</xdr:col>
                    <xdr:colOff>104775</xdr:colOff>
                    <xdr:row>0</xdr:row>
                    <xdr:rowOff>914400</xdr:rowOff>
                  </from>
                  <to>
                    <xdr:col>2</xdr:col>
                    <xdr:colOff>428625</xdr:colOff>
                    <xdr:row>0</xdr:row>
                    <xdr:rowOff>1123950</xdr:rowOff>
                  </to>
                </anchor>
              </controlPr>
            </control>
          </mc:Choice>
        </mc:AlternateContent>
        <mc:AlternateContent xmlns:mc="http://schemas.openxmlformats.org/markup-compatibility/2006">
          <mc:Choice Requires="x14">
            <control shapeId="215042" r:id="rId4" name="Button 2">
              <controlPr defaultSize="0" print="0" autoFill="0" autoPict="0" macro="[0]!Button308_Click">
                <anchor moveWithCells="1" sizeWithCells="1">
                  <from>
                    <xdr:col>2</xdr:col>
                    <xdr:colOff>485775</xdr:colOff>
                    <xdr:row>0</xdr:row>
                    <xdr:rowOff>914400</xdr:rowOff>
                  </from>
                  <to>
                    <xdr:col>2</xdr:col>
                    <xdr:colOff>800100</xdr:colOff>
                    <xdr:row>0</xdr:row>
                    <xdr:rowOff>1123950</xdr:rowOff>
                  </to>
                </anchor>
              </controlPr>
            </control>
          </mc:Choice>
        </mc:AlternateContent>
        <mc:AlternateContent xmlns:mc="http://schemas.openxmlformats.org/markup-compatibility/2006">
          <mc:Choice Requires="x14">
            <control shapeId="215043" r:id="rId5" name="Button 3">
              <controlPr defaultSize="0" print="0" autoFill="0" autoPict="0" macro="[0]!Button306_Click">
                <anchor moveWithCells="1" sizeWithCells="1">
                  <from>
                    <xdr:col>2</xdr:col>
                    <xdr:colOff>847725</xdr:colOff>
                    <xdr:row>0</xdr:row>
                    <xdr:rowOff>914400</xdr:rowOff>
                  </from>
                  <to>
                    <xdr:col>2</xdr:col>
                    <xdr:colOff>1400175</xdr:colOff>
                    <xdr:row>0</xdr:row>
                    <xdr:rowOff>1123950</xdr:rowOff>
                  </to>
                </anchor>
              </controlPr>
            </control>
          </mc:Choice>
        </mc:AlternateContent>
        <mc:AlternateContent xmlns:mc="http://schemas.openxmlformats.org/markup-compatibility/2006">
          <mc:Choice Requires="x14">
            <control shapeId="215044" r:id="rId6" name="Button 4">
              <controlPr defaultSize="0" print="0" autoFill="0" autoPict="0" macro="[0]!Button305_Click">
                <anchor moveWithCells="1" sizeWithCells="1">
                  <from>
                    <xdr:col>0</xdr:col>
                    <xdr:colOff>190500</xdr:colOff>
                    <xdr:row>0</xdr:row>
                    <xdr:rowOff>914400</xdr:rowOff>
                  </from>
                  <to>
                    <xdr:col>2</xdr:col>
                    <xdr:colOff>57150</xdr:colOff>
                    <xdr:row>0</xdr:row>
                    <xdr:rowOff>1123950</xdr:rowOff>
                  </to>
                </anchor>
              </controlPr>
            </control>
          </mc:Choice>
        </mc:AlternateContent>
        <mc:AlternateContent xmlns:mc="http://schemas.openxmlformats.org/markup-compatibility/2006">
          <mc:Choice Requires="x14">
            <control shapeId="215045" r:id="rId7" name="Button 5">
              <controlPr defaultSize="0" print="0" autoFill="0" autoPict="0" macro="[0]!Button309_Click">
                <anchor moveWithCells="1" sizeWithCells="1">
                  <from>
                    <xdr:col>2</xdr:col>
                    <xdr:colOff>1457325</xdr:colOff>
                    <xdr:row>0</xdr:row>
                    <xdr:rowOff>914400</xdr:rowOff>
                  </from>
                  <to>
                    <xdr:col>2</xdr:col>
                    <xdr:colOff>1800225</xdr:colOff>
                    <xdr:row>0</xdr:row>
                    <xdr:rowOff>1123950</xdr:rowOff>
                  </to>
                </anchor>
              </controlPr>
            </control>
          </mc:Choice>
        </mc:AlternateContent>
        <mc:AlternateContent xmlns:mc="http://schemas.openxmlformats.org/markup-compatibility/2006">
          <mc:Choice Requires="x14">
            <control shapeId="215046" r:id="rId8" name="Button 6">
              <controlPr defaultSize="0" print="0" autoFill="0" autoPict="0" macro="[0]!Button310_Click">
                <anchor moveWithCells="1" sizeWithCells="1">
                  <from>
                    <xdr:col>2</xdr:col>
                    <xdr:colOff>1847850</xdr:colOff>
                    <xdr:row>0</xdr:row>
                    <xdr:rowOff>914400</xdr:rowOff>
                  </from>
                  <to>
                    <xdr:col>2</xdr:col>
                    <xdr:colOff>2657475</xdr:colOff>
                    <xdr:row>0</xdr:row>
                    <xdr:rowOff>1123950</xdr:rowOff>
                  </to>
                </anchor>
              </controlPr>
            </control>
          </mc:Choice>
        </mc:AlternateContent>
        <mc:AlternateContent xmlns:mc="http://schemas.openxmlformats.org/markup-compatibility/2006">
          <mc:Choice Requires="x14">
            <control shapeId="215047" r:id="rId9" name="Button 7">
              <controlPr defaultSize="0" print="0" autoFill="0" autoPict="0" macro="[0]!Button311_Click">
                <anchor moveWithCells="1" sizeWithCells="1">
                  <from>
                    <xdr:col>2</xdr:col>
                    <xdr:colOff>2705100</xdr:colOff>
                    <xdr:row>0</xdr:row>
                    <xdr:rowOff>914400</xdr:rowOff>
                  </from>
                  <to>
                    <xdr:col>2</xdr:col>
                    <xdr:colOff>3162300</xdr:colOff>
                    <xdr:row>0</xdr:row>
                    <xdr:rowOff>1123950</xdr:rowOff>
                  </to>
                </anchor>
              </controlPr>
            </control>
          </mc:Choice>
        </mc:AlternateContent>
        <mc:AlternateContent xmlns:mc="http://schemas.openxmlformats.org/markup-compatibility/2006">
          <mc:Choice Requires="x14">
            <control shapeId="215048" r:id="rId10" name="Button 8">
              <controlPr defaultSize="0" print="0" autoFill="0" autoPict="0" macro="[0]!Button312_Click">
                <anchor moveWithCells="1" sizeWithCells="1">
                  <from>
                    <xdr:col>2</xdr:col>
                    <xdr:colOff>3190875</xdr:colOff>
                    <xdr:row>0</xdr:row>
                    <xdr:rowOff>914400</xdr:rowOff>
                  </from>
                  <to>
                    <xdr:col>2</xdr:col>
                    <xdr:colOff>3686175</xdr:colOff>
                    <xdr:row>0</xdr:row>
                    <xdr:rowOff>1123950</xdr:rowOff>
                  </to>
                </anchor>
              </controlPr>
            </control>
          </mc:Choice>
        </mc:AlternateContent>
        <mc:AlternateContent xmlns:mc="http://schemas.openxmlformats.org/markup-compatibility/2006">
          <mc:Choice Requires="x14">
            <control shapeId="215049" r:id="rId11" name="Button 9">
              <controlPr defaultSize="0" print="0" autoFill="0" autoPict="0" macro="[0]!Button313_Click">
                <anchor moveWithCells="1" sizeWithCells="1">
                  <from>
                    <xdr:col>3</xdr:col>
                    <xdr:colOff>19050</xdr:colOff>
                    <xdr:row>0</xdr:row>
                    <xdr:rowOff>914400</xdr:rowOff>
                  </from>
                  <to>
                    <xdr:col>4</xdr:col>
                    <xdr:colOff>238125</xdr:colOff>
                    <xdr:row>0</xdr:row>
                    <xdr:rowOff>1123950</xdr:rowOff>
                  </to>
                </anchor>
              </controlPr>
            </control>
          </mc:Choice>
        </mc:AlternateContent>
        <mc:AlternateContent xmlns:mc="http://schemas.openxmlformats.org/markup-compatibility/2006">
          <mc:Choice Requires="x14">
            <control shapeId="215050" r:id="rId12" name="Button 10">
              <controlPr defaultSize="0" print="0" autoFill="0" autoPict="0" macro="[0]!Button314_Click">
                <anchor moveWithCells="1" sizeWithCells="1">
                  <from>
                    <xdr:col>4</xdr:col>
                    <xdr:colOff>266700</xdr:colOff>
                    <xdr:row>0</xdr:row>
                    <xdr:rowOff>914400</xdr:rowOff>
                  </from>
                  <to>
                    <xdr:col>5</xdr:col>
                    <xdr:colOff>114300</xdr:colOff>
                    <xdr:row>0</xdr:row>
                    <xdr:rowOff>1123950</xdr:rowOff>
                  </to>
                </anchor>
              </controlPr>
            </control>
          </mc:Choice>
        </mc:AlternateContent>
        <mc:AlternateContent xmlns:mc="http://schemas.openxmlformats.org/markup-compatibility/2006">
          <mc:Choice Requires="x14">
            <control shapeId="215051" r:id="rId13" name="Button 11">
              <controlPr defaultSize="0" print="0" autoFill="0" autoPict="0" macro="[0]!Button315_Click">
                <anchor moveWithCells="1" sizeWithCells="1">
                  <from>
                    <xdr:col>5</xdr:col>
                    <xdr:colOff>142875</xdr:colOff>
                    <xdr:row>0</xdr:row>
                    <xdr:rowOff>914400</xdr:rowOff>
                  </from>
                  <to>
                    <xdr:col>5</xdr:col>
                    <xdr:colOff>1304925</xdr:colOff>
                    <xdr:row>0</xdr:row>
                    <xdr:rowOff>1123950</xdr:rowOff>
                  </to>
                </anchor>
              </controlPr>
            </control>
          </mc:Choice>
        </mc:AlternateContent>
        <mc:AlternateContent xmlns:mc="http://schemas.openxmlformats.org/markup-compatibility/2006">
          <mc:Choice Requires="x14">
            <control shapeId="215052" r:id="rId14" name="Button 12">
              <controlPr defaultSize="0" print="0" autoFill="0" autoPict="0" macro="[0]!Button316_Click">
                <anchor moveWithCells="1" sizeWithCells="1">
                  <from>
                    <xdr:col>5</xdr:col>
                    <xdr:colOff>1333500</xdr:colOff>
                    <xdr:row>0</xdr:row>
                    <xdr:rowOff>914400</xdr:rowOff>
                  </from>
                  <to>
                    <xdr:col>5</xdr:col>
                    <xdr:colOff>1943100</xdr:colOff>
                    <xdr:row>0</xdr:row>
                    <xdr:rowOff>1123950</xdr:rowOff>
                  </to>
                </anchor>
              </controlPr>
            </control>
          </mc:Choice>
        </mc:AlternateContent>
        <mc:AlternateContent xmlns:mc="http://schemas.openxmlformats.org/markup-compatibility/2006">
          <mc:Choice Requires="x14">
            <control shapeId="215053" r:id="rId15" name="Button 13">
              <controlPr defaultSize="0" print="0" autoFill="0" autoPict="0" macro="[0]!Button317_Click">
                <anchor moveWithCells="1" sizeWithCells="1">
                  <from>
                    <xdr:col>0</xdr:col>
                    <xdr:colOff>495300</xdr:colOff>
                    <xdr:row>0</xdr:row>
                    <xdr:rowOff>619125</xdr:rowOff>
                  </from>
                  <to>
                    <xdr:col>2</xdr:col>
                    <xdr:colOff>1295400</xdr:colOff>
                    <xdr:row>0</xdr:row>
                    <xdr:rowOff>857250</xdr:rowOff>
                  </to>
                </anchor>
              </controlPr>
            </control>
          </mc:Choice>
        </mc:AlternateContent>
        <mc:AlternateContent xmlns:mc="http://schemas.openxmlformats.org/markup-compatibility/2006">
          <mc:Choice Requires="x14">
            <control shapeId="215054" r:id="rId16" name="Button 14">
              <controlPr defaultSize="0" print="0" autoFill="0" autoPict="0" macro="[0]!Button318_Click">
                <anchor moveWithCells="1" sizeWithCells="1">
                  <from>
                    <xdr:col>0</xdr:col>
                    <xdr:colOff>476250</xdr:colOff>
                    <xdr:row>0</xdr:row>
                    <xdr:rowOff>1162050</xdr:rowOff>
                  </from>
                  <to>
                    <xdr:col>2</xdr:col>
                    <xdr:colOff>1276350</xdr:colOff>
                    <xdr:row>0</xdr:row>
                    <xdr:rowOff>1400175</xdr:rowOff>
                  </to>
                </anchor>
              </controlPr>
            </control>
          </mc:Choice>
        </mc:AlternateContent>
        <mc:AlternateContent xmlns:mc="http://schemas.openxmlformats.org/markup-compatibility/2006">
          <mc:Choice Requires="x14">
            <control shapeId="215059" r:id="rId17" name="Button 19">
              <controlPr defaultSize="0" print="0" autoFill="0" autoPict="0" macro="[0]!Button319_Click">
                <anchor moveWithCells="1" sizeWithCells="1">
                  <from>
                    <xdr:col>5</xdr:col>
                    <xdr:colOff>1990725</xdr:colOff>
                    <xdr:row>0</xdr:row>
                    <xdr:rowOff>895350</xdr:rowOff>
                  </from>
                  <to>
                    <xdr:col>5</xdr:col>
                    <xdr:colOff>2933700</xdr:colOff>
                    <xdr:row>0</xdr:row>
                    <xdr:rowOff>1123950</xdr:rowOff>
                  </to>
                </anchor>
              </controlPr>
            </control>
          </mc:Choice>
        </mc:AlternateContent>
        <mc:AlternateContent xmlns:mc="http://schemas.openxmlformats.org/markup-compatibility/2006">
          <mc:Choice Requires="x14">
            <control shapeId="215060" r:id="rId18" name="Button 20">
              <controlPr defaultSize="0" print="0" autoFill="0" autoPict="0" macro="[0]!Button301_Click">
                <anchor moveWithCells="1" sizeWithCells="1">
                  <from>
                    <xdr:col>2</xdr:col>
                    <xdr:colOff>2981325</xdr:colOff>
                    <xdr:row>0</xdr:row>
                    <xdr:rowOff>123825</xdr:rowOff>
                  </from>
                  <to>
                    <xdr:col>2</xdr:col>
                    <xdr:colOff>3505200</xdr:colOff>
                    <xdr:row>0</xdr:row>
                    <xdr:rowOff>523875</xdr:rowOff>
                  </to>
                </anchor>
              </controlPr>
            </control>
          </mc:Choice>
        </mc:AlternateContent>
        <mc:AlternateContent xmlns:mc="http://schemas.openxmlformats.org/markup-compatibility/2006">
          <mc:Choice Requires="x14">
            <control shapeId="215061" r:id="rId19" name="Button 21">
              <controlPr defaultSize="0" print="0" autoFill="0" autoPict="0" macro="[0]!Button302_Click">
                <anchor moveWithCells="1" sizeWithCells="1">
                  <from>
                    <xdr:col>2</xdr:col>
                    <xdr:colOff>3552825</xdr:colOff>
                    <xdr:row>0</xdr:row>
                    <xdr:rowOff>123825</xdr:rowOff>
                  </from>
                  <to>
                    <xdr:col>4</xdr:col>
                    <xdr:colOff>428625</xdr:colOff>
                    <xdr:row>0</xdr:row>
                    <xdr:rowOff>523875</xdr:rowOff>
                  </to>
                </anchor>
              </controlPr>
            </control>
          </mc:Choice>
        </mc:AlternateContent>
        <mc:AlternateContent xmlns:mc="http://schemas.openxmlformats.org/markup-compatibility/2006">
          <mc:Choice Requires="x14">
            <control shapeId="215062" r:id="rId20" name="Button 22">
              <controlPr defaultSize="0" print="0" autoFill="0" autoPict="0" macro="[0]!Button303_Click" altText="Environment Assessment Home">
                <anchor moveWithCells="1" sizeWithCells="1">
                  <from>
                    <xdr:col>4</xdr:col>
                    <xdr:colOff>466725</xdr:colOff>
                    <xdr:row>0</xdr:row>
                    <xdr:rowOff>123825</xdr:rowOff>
                  </from>
                  <to>
                    <xdr:col>5</xdr:col>
                    <xdr:colOff>933450</xdr:colOff>
                    <xdr:row>0</xdr:row>
                    <xdr:rowOff>523875</xdr:rowOff>
                  </to>
                </anchor>
              </controlPr>
            </control>
          </mc:Choice>
        </mc:AlternateContent>
        <mc:AlternateContent xmlns:mc="http://schemas.openxmlformats.org/markup-compatibility/2006">
          <mc:Choice Requires="x14">
            <control shapeId="215063" r:id="rId21" name="Button 23">
              <controlPr defaultSize="0" print="0" autoFill="0" autoPict="0" macro="[0]!Button304_Click">
                <anchor moveWithCells="1" sizeWithCells="1">
                  <from>
                    <xdr:col>5</xdr:col>
                    <xdr:colOff>1019175</xdr:colOff>
                    <xdr:row>0</xdr:row>
                    <xdr:rowOff>123825</xdr:rowOff>
                  </from>
                  <to>
                    <xdr:col>5</xdr:col>
                    <xdr:colOff>1943100</xdr:colOff>
                    <xdr:row>0</xdr:row>
                    <xdr:rowOff>523875</xdr:rowOff>
                  </to>
                </anchor>
              </controlPr>
            </control>
          </mc:Choice>
        </mc:AlternateContent>
        <mc:AlternateContent xmlns:mc="http://schemas.openxmlformats.org/markup-compatibility/2006">
          <mc:Choice Requires="x14">
            <control shapeId="215064" r:id="rId22" name="Button 24">
              <controlPr defaultSize="0" print="0" autoFill="0" autoPict="0" macro="[0]!RectangleRoundedCorners9_Click">
                <anchor moveWithCells="1" sizeWithCells="1">
                  <from>
                    <xdr:col>5</xdr:col>
                    <xdr:colOff>2009775</xdr:colOff>
                    <xdr:row>0</xdr:row>
                    <xdr:rowOff>104775</xdr:rowOff>
                  </from>
                  <to>
                    <xdr:col>5</xdr:col>
                    <xdr:colOff>2943225</xdr:colOff>
                    <xdr:row>0</xdr:row>
                    <xdr:rowOff>523875</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3">
        <x14:dataValidation type="list" allowBlank="1" showInputMessage="1" showErrorMessage="1" xr:uid="{00000000-0002-0000-3600-000002000000}">
          <x14:formula1>
            <xm:f>Variables!$H$3:$H$4</xm:f>
          </x14:formula1>
          <xm:sqref>E6</xm:sqref>
        </x14:dataValidation>
        <x14:dataValidation type="list" allowBlank="1" showInputMessage="1" showErrorMessage="1" xr:uid="{00000000-0002-0000-3600-000001000000}">
          <x14:formula1>
            <xm:f>IF(OR($E$8="No",$E$8="NA"),Variables!$BR$3,Variables!$BP$3:$BP$5)</xm:f>
          </x14:formula1>
          <xm:sqref>E11</xm:sqref>
        </x14:dataValidation>
        <x14:dataValidation type="list" allowBlank="1" showInputMessage="1" showErrorMessage="1" xr:uid="{00000000-0002-0000-3600-000000000000}">
          <x14:formula1>
            <xm:f>IF(E6="no",Variables!$BR$3,Variables!$H$3:$H$4)</xm:f>
          </x14:formula1>
          <xm:sqref>E8</xm:sqref>
        </x14:dataValidation>
      </x14:dataValidations>
    </ext>
  </extLst>
</worksheet>
</file>

<file path=xl/worksheets/sheet57.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700-000000000000}">
  <sheetPr codeName="Sheet18">
    <tabColor theme="9" tint="-0.499984740745262"/>
  </sheetPr>
  <dimension ref="B2:H37"/>
  <sheetViews>
    <sheetView showRowColHeaders="0" zoomScale="80" zoomScaleNormal="80" workbookViewId="0">
      <selection activeCell="C6" sqref="C6"/>
    </sheetView>
  </sheetViews>
  <sheetFormatPr defaultColWidth="8.85546875" defaultRowHeight="15"/>
  <cols>
    <col min="1" max="2" width="8.85546875" style="27"/>
    <col min="3" max="3" width="119.7109375" style="27" customWidth="1"/>
    <col min="4" max="6" width="8.85546875" style="27"/>
    <col min="7" max="7" width="25.7109375" style="27" customWidth="1"/>
    <col min="8" max="16384" width="8.85546875" style="27"/>
  </cols>
  <sheetData>
    <row r="2" spans="2:8">
      <c r="D2" s="27" t="s">
        <v>865</v>
      </c>
    </row>
    <row r="3" spans="2:8">
      <c r="D3" s="424">
        <v>1</v>
      </c>
    </row>
    <row r="5" spans="2:8">
      <c r="B5" s="52"/>
      <c r="C5" s="53" t="s">
        <v>192</v>
      </c>
      <c r="D5" s="54"/>
    </row>
    <row r="6" spans="2:8">
      <c r="B6" s="55"/>
      <c r="C6" s="457" t="str">
        <f ca="1">IFERROR(IF(VLOOKUP($D$3,INDIRECT($H$15&amp;"!"&amp;"$A$5:$S$250"),3,FALSE)=0,"",VLOOKUP($D$3,INDIRECT($H$15&amp;"!"&amp;"$A$5:$S$250"),3,FALSE)),"")</f>
        <v/>
      </c>
      <c r="D6" s="64"/>
    </row>
    <row r="7" spans="2:8">
      <c r="B7" s="55"/>
      <c r="C7" s="28"/>
      <c r="D7" s="64"/>
    </row>
    <row r="8" spans="2:8">
      <c r="B8" s="55"/>
      <c r="C8" s="28" t="s">
        <v>866</v>
      </c>
      <c r="D8" s="64"/>
    </row>
    <row r="9" spans="2:8">
      <c r="B9" s="55"/>
      <c r="C9" s="457" t="str">
        <f ca="1">IFERROR(IF(VLOOKUP($D$3,INDIRECT($H$15&amp;"!"&amp;"$A$5:$S$250"),9,FALSE)=0,"",VLOOKUP($D$3,INDIRECT($H$15&amp;"!"&amp;"$A$5:$S$250"),9,FALSE)),"")</f>
        <v/>
      </c>
      <c r="D9" s="64"/>
    </row>
    <row r="10" spans="2:8">
      <c r="B10" s="55"/>
      <c r="C10" s="28"/>
      <c r="D10" s="64"/>
    </row>
    <row r="11" spans="2:8">
      <c r="B11" s="55"/>
      <c r="C11" s="28" t="s">
        <v>197</v>
      </c>
      <c r="D11" s="64"/>
    </row>
    <row r="12" spans="2:8">
      <c r="B12" s="55"/>
      <c r="C12" s="457" t="str">
        <f ca="1">IFERROR(IF(VLOOKUP($D$3,INDIRECT($H$15&amp;"!"&amp;"$A$5:$S$250"),10,FALSE)=0,"",VLOOKUP($D$3,INDIRECT($H$15&amp;"!"&amp;"$A$5:$S$250"),10,FALSE)),"")</f>
        <v/>
      </c>
      <c r="D12" s="64"/>
    </row>
    <row r="13" spans="2:8">
      <c r="B13" s="55"/>
      <c r="C13" s="28"/>
      <c r="D13" s="64"/>
      <c r="G13" s="424" t="s">
        <v>867</v>
      </c>
      <c r="H13" s="27" t="s">
        <v>278</v>
      </c>
    </row>
    <row r="14" spans="2:8">
      <c r="B14" s="55"/>
      <c r="C14" s="28" t="s">
        <v>198</v>
      </c>
      <c r="D14" s="64"/>
    </row>
    <row r="15" spans="2:8">
      <c r="B15" s="55"/>
      <c r="C15" s="457" t="str">
        <f ca="1">IFERROR(IF(VLOOKUP($D$3,INDIRECT($H$15&amp;"!"&amp;"$A$5:$S$250"),11,FALSE)=0,"",VLOOKUP($D$3,INDIRECT($H$15&amp;"!"&amp;"$A$5:$S$250"),11,FALSE)),"")</f>
        <v/>
      </c>
      <c r="D15" s="64"/>
      <c r="G15" s="80" t="str">
        <f>LEFT($G$13,1)</f>
        <v>1</v>
      </c>
      <c r="H15" s="193" t="str">
        <f>"'"&amp;$G$15&amp;"AWato1'"</f>
        <v>'1AWato1'</v>
      </c>
    </row>
    <row r="16" spans="2:8">
      <c r="B16" s="55"/>
      <c r="C16" s="28"/>
      <c r="D16" s="64"/>
    </row>
    <row r="17" spans="2:4">
      <c r="B17" s="55"/>
      <c r="C17" s="28" t="s">
        <v>199</v>
      </c>
      <c r="D17" s="64"/>
    </row>
    <row r="18" spans="2:4">
      <c r="B18" s="55"/>
      <c r="C18" s="457" t="str">
        <f ca="1">IFERROR(IF(VLOOKUP($D$3,INDIRECT($H$15&amp;"!"&amp;"$A$5:$S$250"),12,FALSE)=0,"",VLOOKUP($D$3,INDIRECT($H$15&amp;"!"&amp;"$A$5:$S$250"),12,FALSE)),"")</f>
        <v/>
      </c>
      <c r="D18" s="64"/>
    </row>
    <row r="19" spans="2:4">
      <c r="B19" s="55"/>
      <c r="C19" s="28"/>
      <c r="D19" s="64"/>
    </row>
    <row r="20" spans="2:4">
      <c r="B20" s="55"/>
      <c r="C20" s="28" t="s">
        <v>201</v>
      </c>
      <c r="D20" s="64"/>
    </row>
    <row r="21" spans="2:4">
      <c r="B21" s="55"/>
      <c r="C21" s="457" t="str">
        <f ca="1">IFERROR(IF(VLOOKUP($D$3,INDIRECT($H$15&amp;"!"&amp;"$A$5:$S$250"),14,FALSE)=0,"",VLOOKUP($D$3,INDIRECT($H$15&amp;"!"&amp;"$A$5:$S$250"),14,FALSE)),"")</f>
        <v/>
      </c>
      <c r="D21" s="64"/>
    </row>
    <row r="22" spans="2:4">
      <c r="B22" s="55"/>
      <c r="C22" s="28"/>
      <c r="D22" s="64"/>
    </row>
    <row r="23" spans="2:4">
      <c r="B23" s="55"/>
      <c r="C23" s="28" t="s">
        <v>200</v>
      </c>
      <c r="D23" s="64"/>
    </row>
    <row r="24" spans="2:4">
      <c r="B24" s="55"/>
      <c r="C24" s="457" t="str">
        <f ca="1">IFERROR(IF(VLOOKUP($D$3,INDIRECT($H$15&amp;"!"&amp;"$A$5:$S$250"),13,FALSE)=0,"",VLOOKUP($D$3,INDIRECT($H$15&amp;"!"&amp;"$A$5:$S$250"),13,FALSE)),"")</f>
        <v/>
      </c>
      <c r="D24" s="64"/>
    </row>
    <row r="25" spans="2:4">
      <c r="B25" s="55"/>
      <c r="C25" s="28"/>
      <c r="D25" s="64"/>
    </row>
    <row r="26" spans="2:4">
      <c r="B26" s="55"/>
      <c r="C26" s="28" t="s">
        <v>868</v>
      </c>
      <c r="D26" s="64"/>
    </row>
    <row r="27" spans="2:4">
      <c r="B27" s="55"/>
      <c r="C27" s="457" t="str">
        <f ca="1">IFERROR(IF(VLOOKUP($D$3,INDIRECT($H$15&amp;"!"&amp;"$A$5:$S$250"),15,FALSE)=0,"",VLOOKUP($D$3,INDIRECT($H$15&amp;"!"&amp;"$A$5:$S$250"),15,FALSE)),"")</f>
        <v/>
      </c>
      <c r="D27" s="64"/>
    </row>
    <row r="28" spans="2:4">
      <c r="B28" s="55"/>
      <c r="C28" s="28"/>
      <c r="D28" s="64"/>
    </row>
    <row r="29" spans="2:4">
      <c r="B29" s="55"/>
      <c r="C29" s="28" t="s">
        <v>869</v>
      </c>
      <c r="D29" s="64"/>
    </row>
    <row r="30" spans="2:4">
      <c r="B30" s="55"/>
      <c r="C30" s="457" t="str">
        <f ca="1">IFERROR(IF(VLOOKUP($D$3,INDIRECT($H$15&amp;"!"&amp;"$A$5:$S$250"),4,FALSE)=0,"",VLOOKUP($D$3,INDIRECT($H$15&amp;"!"&amp;"$A$5:$S$250"),4,FALSE)),"")</f>
        <v/>
      </c>
      <c r="D30" s="64"/>
    </row>
    <row r="31" spans="2:4">
      <c r="B31" s="55"/>
      <c r="C31" s="28"/>
      <c r="D31" s="64"/>
    </row>
    <row r="32" spans="2:4">
      <c r="B32" s="55"/>
      <c r="C32" s="28" t="s">
        <v>870</v>
      </c>
      <c r="D32" s="64"/>
    </row>
    <row r="33" spans="2:4">
      <c r="B33" s="55"/>
      <c r="C33" s="457" t="str">
        <f ca="1">IFERROR(IF(VLOOKUP($D$3,INDIRECT($H$15&amp;"!"&amp;"$A$5:$S$250"),6,FALSE)=0,"",VLOOKUP($D$3,INDIRECT($H$15&amp;"!"&amp;"$A$5:$S$250"),6,FALSE)),"")</f>
        <v/>
      </c>
      <c r="D33" s="64"/>
    </row>
    <row r="34" spans="2:4">
      <c r="B34" s="55"/>
      <c r="C34" s="63"/>
      <c r="D34" s="64"/>
    </row>
    <row r="35" spans="2:4">
      <c r="B35" s="55"/>
      <c r="C35" s="63"/>
      <c r="D35" s="64"/>
    </row>
    <row r="36" spans="2:4">
      <c r="B36" s="55"/>
      <c r="C36" s="63"/>
      <c r="D36" s="64"/>
    </row>
    <row r="37" spans="2:4">
      <c r="B37" s="65"/>
      <c r="C37" s="66"/>
      <c r="D37" s="67"/>
    </row>
  </sheetData>
  <dataValidations count="1">
    <dataValidation type="list" allowBlank="1" showInputMessage="1" showErrorMessage="1" sqref="G13" xr:uid="{00000000-0002-0000-3700-000000000000}">
      <formula1>",1:Basecase"</formula1>
    </dataValidation>
  </dataValidations>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mc:AlternateContent xmlns:mc="http://schemas.openxmlformats.org/markup-compatibility/2006">
    <mc:Choice Requires="x14">
      <controls>
        <mc:AlternateContent xmlns:mc="http://schemas.openxmlformats.org/markup-compatibility/2006">
          <mc:Choice Requires="x14">
            <control shapeId="118785" r:id="rId3" name="Button 1">
              <controlPr defaultSize="0" print="0" autoFill="0" autoPict="0" macro="[0]!Advanced_filtering">
                <anchor moveWithCells="1" sizeWithCells="1">
                  <from>
                    <xdr:col>1</xdr:col>
                    <xdr:colOff>609600</xdr:colOff>
                    <xdr:row>34</xdr:row>
                    <xdr:rowOff>19050</xdr:rowOff>
                  </from>
                  <to>
                    <xdr:col>3</xdr:col>
                    <xdr:colOff>0</xdr:colOff>
                    <xdr:row>36</xdr:row>
                    <xdr:rowOff>38100</xdr:rowOff>
                  </to>
                </anchor>
              </controlPr>
            </control>
          </mc:Choice>
        </mc:AlternateContent>
      </controls>
    </mc:Choice>
  </mc:AlternateContent>
  <extLst>
    <ext xmlns:x14="http://schemas.microsoft.com/office/spreadsheetml/2009/9/main" uri="{CCE6A557-97BC-4b89-ADB6-D9C93CAAB3DF}">
      <x14:dataValidations xmlns:xm="http://schemas.microsoft.com/office/excel/2006/main" count="1">
        <x14:dataValidation type="list" allowBlank="1" showInputMessage="1" showErrorMessage="1" xr:uid="{00000000-0002-0000-3700-000001000000}">
          <x14:formula1>
            <xm:f>Variables!$BL$3:$BL$307</xm:f>
          </x14:formula1>
          <xm:sqref>D3</xm:sqref>
        </x14:dataValidation>
      </x14:dataValidations>
    </ext>
  </extLst>
</worksheet>
</file>

<file path=xl/worksheets/sheet58.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A00-000000000000}">
  <sheetPr codeName="Sheet30"/>
  <dimension ref="A1:AJ2055"/>
  <sheetViews>
    <sheetView zoomScale="80" zoomScaleNormal="80" workbookViewId="0">
      <selection activeCell="AB1" sqref="AB1:AJ1048576"/>
    </sheetView>
  </sheetViews>
  <sheetFormatPr defaultRowHeight="15"/>
  <cols>
    <col min="1" max="1" width="5.85546875" style="25" customWidth="1"/>
    <col min="2" max="2" width="71.28515625" customWidth="1"/>
    <col min="3" max="3" width="21.42578125" bestFit="1" customWidth="1"/>
    <col min="4" max="4" width="13.85546875" bestFit="1" customWidth="1"/>
    <col min="5" max="5" width="11.42578125" bestFit="1" customWidth="1"/>
    <col min="8" max="8" width="24.85546875" bestFit="1" customWidth="1"/>
    <col min="25" max="26" width="9.140625" style="25"/>
  </cols>
  <sheetData>
    <row r="1" spans="2:36" s="25" customFormat="1"/>
    <row r="2" spans="2:36" s="25" customFormat="1"/>
    <row r="3" spans="2:36" s="25" customFormat="1"/>
    <row r="4" spans="2:36" s="25" customFormat="1">
      <c r="B4" s="26">
        <v>1</v>
      </c>
      <c r="C4" s="26">
        <f>B4+1</f>
        <v>2</v>
      </c>
      <c r="D4" s="26">
        <f>C4+1</f>
        <v>3</v>
      </c>
      <c r="E4" s="26">
        <f>D4+1</f>
        <v>4</v>
      </c>
      <c r="K4" s="29" t="s">
        <v>871</v>
      </c>
      <c r="L4" s="29"/>
      <c r="M4" s="29"/>
      <c r="N4" s="29"/>
    </row>
    <row r="5" spans="2:36">
      <c r="B5" s="24" t="s">
        <v>872</v>
      </c>
      <c r="C5" s="24" t="s">
        <v>873</v>
      </c>
      <c r="D5" s="24" t="s">
        <v>874</v>
      </c>
      <c r="E5" s="24" t="s">
        <v>875</v>
      </c>
      <c r="F5" s="25"/>
      <c r="G5" s="25"/>
      <c r="H5" s="25"/>
      <c r="I5" s="25"/>
      <c r="J5" s="25"/>
      <c r="K5" s="24" t="s">
        <v>872</v>
      </c>
      <c r="L5" s="24" t="s">
        <v>873</v>
      </c>
      <c r="M5" s="24" t="s">
        <v>874</v>
      </c>
      <c r="N5" s="24" t="s">
        <v>875</v>
      </c>
      <c r="O5" s="25"/>
      <c r="P5" s="25"/>
      <c r="Q5" s="25"/>
      <c r="R5" s="25"/>
      <c r="S5" s="25"/>
      <c r="T5" s="25"/>
      <c r="U5" s="25"/>
      <c r="V5" s="25"/>
      <c r="W5" s="25"/>
      <c r="X5" s="25"/>
      <c r="AA5" s="25"/>
      <c r="AB5" s="25"/>
      <c r="AC5" s="25"/>
      <c r="AD5" s="25"/>
      <c r="AE5" s="25"/>
      <c r="AF5" s="25"/>
      <c r="AG5" s="25"/>
      <c r="AH5" s="25"/>
      <c r="AI5" s="25"/>
      <c r="AJ5" s="25"/>
    </row>
    <row r="6" spans="2:36">
      <c r="B6" s="422">
        <v>0</v>
      </c>
      <c r="C6" s="458">
        <v>148</v>
      </c>
      <c r="D6" s="458">
        <v>3900</v>
      </c>
      <c r="E6" s="458">
        <v>529</v>
      </c>
      <c r="F6" s="25"/>
      <c r="G6" s="25"/>
      <c r="H6" s="25"/>
      <c r="I6" s="25"/>
      <c r="J6" s="25"/>
      <c r="K6" s="429">
        <v>0</v>
      </c>
      <c r="L6" s="429">
        <v>148</v>
      </c>
      <c r="M6" s="429">
        <v>3900</v>
      </c>
      <c r="N6" s="429">
        <v>529</v>
      </c>
      <c r="O6" s="25"/>
      <c r="P6" s="25"/>
      <c r="Q6" s="25"/>
      <c r="R6" s="25"/>
      <c r="S6" s="25"/>
      <c r="T6" s="25"/>
      <c r="U6" s="25"/>
      <c r="V6" s="25"/>
      <c r="W6" s="25"/>
      <c r="X6" s="25"/>
      <c r="AA6" s="25"/>
      <c r="AB6" s="25"/>
      <c r="AC6" s="25"/>
      <c r="AD6" s="25"/>
      <c r="AE6" s="25"/>
      <c r="AF6" s="25"/>
      <c r="AG6" s="25"/>
      <c r="AH6" s="25"/>
      <c r="AI6" s="25"/>
      <c r="AJ6" s="25"/>
    </row>
    <row r="7" spans="2:36">
      <c r="B7" s="422">
        <v>0.1</v>
      </c>
      <c r="C7" s="459">
        <f>C6+(($C$106-$C$6)/COUNT($B$7:$B$106))</f>
        <v>146.84</v>
      </c>
      <c r="D7" s="459">
        <f>D6+(($D$106-$D$6)/COUNT($B$7:$B$106))</f>
        <v>3866.8</v>
      </c>
      <c r="E7" s="459">
        <f>E6+(($E$106-$E$6)/COUNT($B$7:$B$106))</f>
        <v>524.04700000000003</v>
      </c>
      <c r="F7" s="25"/>
      <c r="G7" s="25"/>
      <c r="H7" s="25"/>
      <c r="I7" s="25"/>
      <c r="J7" s="25"/>
      <c r="K7" s="429">
        <v>10</v>
      </c>
      <c r="L7" s="429">
        <v>32</v>
      </c>
      <c r="M7" s="429">
        <v>580</v>
      </c>
      <c r="N7" s="429">
        <v>33.700000000000003</v>
      </c>
      <c r="O7" s="25"/>
      <c r="P7" s="25"/>
      <c r="Q7" s="25"/>
      <c r="R7" s="25"/>
      <c r="S7" s="25"/>
      <c r="T7" s="25"/>
      <c r="U7" s="25"/>
      <c r="V7" s="25"/>
      <c r="W7" s="25"/>
      <c r="X7" s="25"/>
      <c r="AA7" s="25"/>
      <c r="AB7" s="25"/>
      <c r="AC7" s="25"/>
      <c r="AD7" s="25"/>
      <c r="AE7" s="25"/>
      <c r="AF7" s="25"/>
      <c r="AG7" s="25"/>
      <c r="AH7" s="25"/>
      <c r="AI7" s="25"/>
      <c r="AJ7" s="25"/>
    </row>
    <row r="8" spans="2:36">
      <c r="B8" s="422">
        <v>0.2</v>
      </c>
      <c r="C8" s="459">
        <f t="shared" ref="C8:C71" si="0">C7+(($C$106-$C$6)/COUNT($B$7:$B$106))</f>
        <v>145.68</v>
      </c>
      <c r="D8" s="459">
        <f t="shared" ref="D8:D71" si="1">D7+(($D$106-$D$6)/COUNT($B$7:$B$106))</f>
        <v>3833.6000000000004</v>
      </c>
      <c r="E8" s="459">
        <f t="shared" ref="E8:E71" si="2">E7+(($E$106-$E$6)/COUNT($B$7:$B$106))</f>
        <v>519.09400000000005</v>
      </c>
      <c r="F8" s="25"/>
      <c r="G8" s="25"/>
      <c r="H8" s="25"/>
      <c r="I8" s="25"/>
      <c r="J8" s="25"/>
      <c r="K8" s="429">
        <v>20</v>
      </c>
      <c r="L8" s="429">
        <v>4.5999999999999996</v>
      </c>
      <c r="M8" s="429">
        <v>161</v>
      </c>
      <c r="N8" s="429">
        <v>6.2</v>
      </c>
      <c r="O8" s="25"/>
      <c r="P8" s="25"/>
      <c r="Q8" s="25"/>
      <c r="R8" s="25"/>
      <c r="S8" s="25"/>
      <c r="T8" s="25"/>
      <c r="U8" s="25"/>
      <c r="V8" s="25"/>
      <c r="W8" s="25"/>
      <c r="X8" s="25"/>
      <c r="AA8" s="25"/>
      <c r="AB8" s="25"/>
      <c r="AC8" s="25"/>
      <c r="AD8" s="25"/>
      <c r="AE8" s="25"/>
      <c r="AF8" s="25"/>
      <c r="AG8" s="25"/>
      <c r="AH8" s="25"/>
      <c r="AI8" s="25"/>
      <c r="AJ8" s="25"/>
    </row>
    <row r="9" spans="2:36">
      <c r="B9" s="422">
        <v>0.3</v>
      </c>
      <c r="C9" s="459">
        <f t="shared" si="0"/>
        <v>144.52000000000001</v>
      </c>
      <c r="D9" s="459">
        <f t="shared" si="1"/>
        <v>3800.4000000000005</v>
      </c>
      <c r="E9" s="459">
        <f t="shared" si="2"/>
        <v>514.14100000000008</v>
      </c>
      <c r="F9" s="25"/>
      <c r="G9" s="25"/>
      <c r="H9" s="25"/>
      <c r="I9" s="25"/>
      <c r="J9" s="25"/>
      <c r="K9" s="429">
        <v>30</v>
      </c>
      <c r="L9" s="429">
        <v>1.7</v>
      </c>
      <c r="M9" s="429">
        <v>77</v>
      </c>
      <c r="N9" s="429">
        <v>2.2999999999999998</v>
      </c>
      <c r="O9" s="25"/>
      <c r="P9" s="25"/>
      <c r="Q9" s="25"/>
      <c r="R9" s="25"/>
      <c r="S9" s="25"/>
      <c r="T9" s="25"/>
      <c r="U9" s="25"/>
      <c r="V9" s="25"/>
      <c r="W9" s="25"/>
      <c r="X9" s="25"/>
      <c r="AA9" s="25"/>
      <c r="AB9" s="25"/>
      <c r="AC9" s="25"/>
      <c r="AD9" s="25"/>
      <c r="AE9" s="25"/>
      <c r="AF9" s="25"/>
      <c r="AG9" s="25"/>
      <c r="AH9" s="25"/>
      <c r="AI9" s="25"/>
      <c r="AJ9" s="25"/>
    </row>
    <row r="10" spans="2:36">
      <c r="B10" s="422">
        <v>0.4</v>
      </c>
      <c r="C10" s="459">
        <f t="shared" si="0"/>
        <v>143.36000000000001</v>
      </c>
      <c r="D10" s="459">
        <f t="shared" si="1"/>
        <v>3767.2000000000007</v>
      </c>
      <c r="E10" s="459">
        <f t="shared" si="2"/>
        <v>509.1880000000001</v>
      </c>
      <c r="F10" s="25"/>
      <c r="G10" s="25"/>
      <c r="H10" s="25"/>
      <c r="I10" s="25"/>
      <c r="J10" s="25"/>
      <c r="K10" s="429">
        <v>50</v>
      </c>
      <c r="L10" s="429">
        <v>0.52</v>
      </c>
      <c r="M10" s="429">
        <v>31</v>
      </c>
      <c r="N10" s="429">
        <v>0.68</v>
      </c>
      <c r="O10" s="25"/>
      <c r="P10" s="25"/>
      <c r="Q10" s="25"/>
      <c r="R10" s="25"/>
      <c r="S10" s="25"/>
      <c r="T10" s="25"/>
      <c r="U10" s="25"/>
      <c r="V10" s="25"/>
      <c r="W10" s="25"/>
      <c r="X10" s="25"/>
      <c r="AA10" s="25"/>
      <c r="AB10" s="25"/>
      <c r="AC10" s="25"/>
      <c r="AD10" s="25"/>
      <c r="AE10" s="25"/>
      <c r="AF10" s="25"/>
      <c r="AG10" s="25"/>
      <c r="AH10" s="25"/>
      <c r="AI10" s="25"/>
      <c r="AJ10" s="25"/>
    </row>
    <row r="11" spans="2:36">
      <c r="B11" s="422">
        <v>0.5</v>
      </c>
      <c r="C11" s="459">
        <f t="shared" si="0"/>
        <v>142.20000000000002</v>
      </c>
      <c r="D11" s="459">
        <f t="shared" si="1"/>
        <v>3734.0000000000009</v>
      </c>
      <c r="E11" s="459">
        <f t="shared" si="2"/>
        <v>504.23500000000013</v>
      </c>
      <c r="F11" s="25"/>
      <c r="G11" s="25"/>
      <c r="H11" s="25"/>
      <c r="I11" s="25"/>
      <c r="J11" s="25"/>
      <c r="K11" s="429">
        <v>70</v>
      </c>
      <c r="L11" s="429">
        <v>0.24</v>
      </c>
      <c r="M11" s="429">
        <v>16</v>
      </c>
      <c r="N11" s="429">
        <v>0.31</v>
      </c>
      <c r="O11" s="25"/>
      <c r="P11" s="25"/>
      <c r="Q11" s="25"/>
      <c r="R11" s="25"/>
      <c r="S11" s="25"/>
      <c r="T11" s="25"/>
      <c r="U11" s="25"/>
      <c r="V11" s="25"/>
      <c r="W11" s="25"/>
      <c r="X11" s="25"/>
      <c r="AA11" s="25"/>
      <c r="AB11" s="25"/>
      <c r="AC11" s="25"/>
      <c r="AD11" s="25"/>
      <c r="AE11" s="25"/>
      <c r="AF11" s="25"/>
      <c r="AG11" s="25"/>
      <c r="AH11" s="25"/>
      <c r="AI11" s="25"/>
      <c r="AJ11" s="25"/>
    </row>
    <row r="12" spans="2:36">
      <c r="B12" s="422">
        <v>0.6</v>
      </c>
      <c r="C12" s="459">
        <f t="shared" si="0"/>
        <v>141.04000000000002</v>
      </c>
      <c r="D12" s="459">
        <f t="shared" si="1"/>
        <v>3700.8000000000011</v>
      </c>
      <c r="E12" s="459">
        <f t="shared" si="2"/>
        <v>499.28200000000015</v>
      </c>
      <c r="F12" s="25"/>
      <c r="G12" s="25"/>
      <c r="H12" s="25"/>
      <c r="I12" s="25"/>
      <c r="J12" s="25"/>
      <c r="K12" s="429">
        <v>100</v>
      </c>
      <c r="L12" s="429">
        <v>0.11</v>
      </c>
      <c r="M12" s="429">
        <v>8.6</v>
      </c>
      <c r="N12" s="429">
        <v>0.13</v>
      </c>
      <c r="O12" s="25"/>
      <c r="P12" s="25"/>
      <c r="Q12" s="25"/>
      <c r="R12" s="25"/>
      <c r="S12" s="25"/>
      <c r="T12" s="25"/>
      <c r="U12" s="25"/>
      <c r="V12" s="25"/>
      <c r="W12" s="25"/>
      <c r="X12" s="25"/>
      <c r="AA12" s="25"/>
      <c r="AB12" s="25"/>
      <c r="AC12" s="25"/>
      <c r="AD12" s="25"/>
      <c r="AE12" s="25"/>
      <c r="AF12" s="25"/>
      <c r="AG12" s="25"/>
      <c r="AH12" s="25"/>
      <c r="AI12" s="25"/>
      <c r="AJ12" s="25"/>
    </row>
    <row r="13" spans="2:36">
      <c r="B13" s="422">
        <v>0.7</v>
      </c>
      <c r="C13" s="459">
        <f t="shared" si="0"/>
        <v>139.88000000000002</v>
      </c>
      <c r="D13" s="459">
        <f t="shared" si="1"/>
        <v>3667.6000000000013</v>
      </c>
      <c r="E13" s="459">
        <f t="shared" si="2"/>
        <v>494.32900000000018</v>
      </c>
      <c r="F13" s="25"/>
      <c r="G13" s="25"/>
      <c r="H13" s="25"/>
      <c r="I13" s="25"/>
      <c r="J13" s="25"/>
      <c r="K13" s="429">
        <v>150</v>
      </c>
      <c r="L13" s="429">
        <v>4.8000000000000001E-2</v>
      </c>
      <c r="M13" s="429">
        <v>4</v>
      </c>
      <c r="N13" s="429">
        <v>5.1999999999999998E-2</v>
      </c>
      <c r="O13" s="25"/>
      <c r="P13" s="25"/>
      <c r="Q13" s="25"/>
      <c r="R13" s="25"/>
      <c r="S13" s="25"/>
      <c r="T13" s="25"/>
      <c r="U13" s="25"/>
      <c r="V13" s="25"/>
      <c r="W13" s="25"/>
      <c r="X13" s="25"/>
      <c r="AA13" s="25"/>
      <c r="AB13" s="25"/>
      <c r="AC13" s="25"/>
      <c r="AD13" s="25"/>
      <c r="AE13" s="25"/>
      <c r="AF13" s="25"/>
      <c r="AG13" s="25"/>
      <c r="AH13" s="25"/>
      <c r="AI13" s="25"/>
      <c r="AJ13" s="25"/>
    </row>
    <row r="14" spans="2:36">
      <c r="B14" s="422">
        <v>0.8</v>
      </c>
      <c r="C14" s="459">
        <f t="shared" si="0"/>
        <v>138.72000000000003</v>
      </c>
      <c r="D14" s="459">
        <f t="shared" si="1"/>
        <v>3634.4000000000015</v>
      </c>
      <c r="E14" s="459">
        <f t="shared" si="2"/>
        <v>489.3760000000002</v>
      </c>
      <c r="F14" s="25"/>
      <c r="G14" s="25"/>
      <c r="H14" s="25"/>
      <c r="I14" s="25"/>
      <c r="J14" s="25"/>
      <c r="K14" s="429">
        <v>200</v>
      </c>
      <c r="L14" s="429">
        <v>2.3E-2</v>
      </c>
      <c r="M14" s="429">
        <v>2.2999999999999998</v>
      </c>
      <c r="N14" s="429">
        <v>2.5999999999999999E-2</v>
      </c>
      <c r="O14" s="25"/>
      <c r="P14" s="25"/>
      <c r="Q14" s="25"/>
      <c r="R14" s="25"/>
      <c r="S14" s="25"/>
      <c r="T14" s="25"/>
      <c r="U14" s="25"/>
      <c r="V14" s="25"/>
      <c r="W14" s="25"/>
      <c r="X14" s="25"/>
      <c r="AA14" s="25"/>
      <c r="AB14" s="25"/>
      <c r="AC14" s="25"/>
      <c r="AD14" s="25"/>
      <c r="AE14" s="25"/>
      <c r="AF14" s="25"/>
      <c r="AG14" s="25"/>
      <c r="AH14" s="25"/>
      <c r="AI14" s="25"/>
      <c r="AJ14" s="25"/>
    </row>
    <row r="15" spans="2:36">
      <c r="B15" s="422">
        <v>0.9</v>
      </c>
      <c r="C15" s="459">
        <f t="shared" si="0"/>
        <v>137.56000000000003</v>
      </c>
      <c r="D15" s="459">
        <f t="shared" si="1"/>
        <v>3601.2000000000016</v>
      </c>
      <c r="E15" s="459">
        <f t="shared" si="2"/>
        <v>484.42300000000023</v>
      </c>
      <c r="F15" s="25"/>
      <c r="G15" s="25"/>
      <c r="H15" s="25"/>
      <c r="I15" s="25"/>
      <c r="J15" s="25"/>
      <c r="K15" s="25"/>
      <c r="L15" s="25"/>
      <c r="M15" s="25"/>
      <c r="N15" s="25"/>
      <c r="O15" s="25"/>
      <c r="P15" s="25"/>
      <c r="Q15" s="25"/>
      <c r="R15" s="25"/>
      <c r="S15" s="25"/>
      <c r="T15" s="25"/>
      <c r="U15" s="25"/>
      <c r="V15" s="25"/>
      <c r="W15" s="25"/>
      <c r="X15" s="25"/>
      <c r="AA15" s="25"/>
      <c r="AB15" s="25"/>
      <c r="AC15" s="25"/>
      <c r="AD15" s="25"/>
      <c r="AE15" s="25"/>
      <c r="AF15" s="25"/>
      <c r="AG15" s="25"/>
      <c r="AH15" s="25"/>
      <c r="AI15" s="25"/>
      <c r="AJ15" s="25"/>
    </row>
    <row r="16" spans="2:36">
      <c r="B16" s="422">
        <v>1</v>
      </c>
      <c r="C16" s="459">
        <f t="shared" si="0"/>
        <v>136.40000000000003</v>
      </c>
      <c r="D16" s="459">
        <f t="shared" si="1"/>
        <v>3568.0000000000018</v>
      </c>
      <c r="E16" s="459">
        <f t="shared" si="2"/>
        <v>479.47000000000025</v>
      </c>
      <c r="F16" s="25"/>
      <c r="G16" s="25"/>
      <c r="H16" s="25"/>
      <c r="I16" s="25"/>
      <c r="J16" s="25"/>
      <c r="K16" s="25"/>
      <c r="L16" s="25"/>
      <c r="M16" s="25"/>
      <c r="N16" s="25"/>
      <c r="O16" s="25"/>
      <c r="P16" s="25"/>
      <c r="Q16" s="25"/>
      <c r="R16" s="25"/>
      <c r="S16" s="25"/>
      <c r="T16" s="25"/>
      <c r="U16" s="25"/>
      <c r="V16" s="25"/>
      <c r="W16" s="25"/>
      <c r="X16" s="25"/>
      <c r="AA16" s="25"/>
      <c r="AB16" s="25"/>
      <c r="AC16" s="25"/>
      <c r="AD16" s="25"/>
      <c r="AE16" s="25"/>
      <c r="AF16" s="25"/>
      <c r="AG16" s="25"/>
      <c r="AH16" s="25"/>
      <c r="AI16" s="25"/>
      <c r="AJ16" s="25"/>
    </row>
    <row r="17" spans="2:36">
      <c r="B17" s="422">
        <v>1.1000000000000001</v>
      </c>
      <c r="C17" s="459">
        <f t="shared" si="0"/>
        <v>135.24000000000004</v>
      </c>
      <c r="D17" s="459">
        <f t="shared" si="1"/>
        <v>3534.800000000002</v>
      </c>
      <c r="E17" s="459">
        <f t="shared" si="2"/>
        <v>474.51700000000028</v>
      </c>
      <c r="F17" s="25"/>
      <c r="G17" s="25"/>
      <c r="H17" s="25"/>
      <c r="I17" s="25"/>
      <c r="J17" s="25"/>
      <c r="K17" s="25"/>
      <c r="L17" s="25"/>
      <c r="M17" s="25"/>
      <c r="N17" s="25"/>
      <c r="O17" s="25"/>
      <c r="P17" s="25"/>
      <c r="Q17" s="25"/>
      <c r="R17" s="25"/>
      <c r="S17" s="25"/>
      <c r="T17" s="25"/>
      <c r="U17" s="25"/>
      <c r="V17" s="25"/>
      <c r="W17" s="25"/>
      <c r="X17" s="25"/>
      <c r="AA17" s="25"/>
      <c r="AB17" s="25"/>
      <c r="AC17" s="25"/>
      <c r="AD17" s="25"/>
      <c r="AE17" s="25"/>
      <c r="AF17" s="25"/>
      <c r="AG17" s="25"/>
      <c r="AH17" s="25"/>
      <c r="AI17" s="25"/>
      <c r="AJ17" s="25"/>
    </row>
    <row r="18" spans="2:36">
      <c r="B18" s="422">
        <v>1.2</v>
      </c>
      <c r="C18" s="459">
        <f t="shared" si="0"/>
        <v>134.08000000000004</v>
      </c>
      <c r="D18" s="459">
        <f t="shared" si="1"/>
        <v>3501.6000000000022</v>
      </c>
      <c r="E18" s="459">
        <f t="shared" si="2"/>
        <v>469.56400000000031</v>
      </c>
      <c r="F18" s="25"/>
      <c r="G18" s="25"/>
      <c r="H18" s="25"/>
      <c r="I18" s="25"/>
      <c r="J18" s="25"/>
      <c r="K18" s="25"/>
      <c r="L18" s="25"/>
      <c r="M18" s="25"/>
      <c r="N18" s="25"/>
      <c r="O18" s="25"/>
      <c r="P18" s="25"/>
      <c r="Q18" s="25"/>
      <c r="R18" s="25"/>
      <c r="S18" s="25"/>
      <c r="T18" s="25"/>
      <c r="U18" s="25"/>
      <c r="V18" s="25"/>
      <c r="W18" s="25"/>
      <c r="X18" s="25"/>
      <c r="AA18" s="25"/>
      <c r="AB18" s="25"/>
      <c r="AC18" s="25"/>
      <c r="AD18" s="25"/>
      <c r="AE18" s="25"/>
      <c r="AF18" s="25"/>
      <c r="AG18" s="25"/>
      <c r="AH18" s="25"/>
      <c r="AI18" s="25"/>
      <c r="AJ18" s="25"/>
    </row>
    <row r="19" spans="2:36">
      <c r="B19" s="422">
        <v>1.3</v>
      </c>
      <c r="C19" s="459">
        <f t="shared" si="0"/>
        <v>132.92000000000004</v>
      </c>
      <c r="D19" s="459">
        <f t="shared" si="1"/>
        <v>3468.4000000000024</v>
      </c>
      <c r="E19" s="459">
        <f t="shared" si="2"/>
        <v>464.61100000000033</v>
      </c>
      <c r="F19" s="25"/>
      <c r="G19" s="25"/>
      <c r="H19" s="25"/>
      <c r="I19" s="25"/>
      <c r="J19" s="25"/>
      <c r="K19" s="25"/>
      <c r="L19" s="25"/>
      <c r="M19" s="25"/>
      <c r="N19" s="25"/>
      <c r="O19" s="25"/>
      <c r="P19" s="25"/>
      <c r="Q19" s="25"/>
      <c r="R19" s="25"/>
      <c r="S19" s="25"/>
      <c r="T19" s="25"/>
      <c r="U19" s="25"/>
      <c r="V19" s="25"/>
      <c r="W19" s="25"/>
      <c r="X19" s="25"/>
      <c r="AA19" s="25"/>
      <c r="AB19" s="25"/>
      <c r="AC19" s="25"/>
      <c r="AD19" s="25"/>
      <c r="AE19" s="25"/>
      <c r="AF19" s="25"/>
      <c r="AG19" s="25"/>
      <c r="AH19" s="25"/>
      <c r="AI19" s="25"/>
      <c r="AJ19" s="25"/>
    </row>
    <row r="20" spans="2:36">
      <c r="B20" s="422">
        <v>1.4</v>
      </c>
      <c r="C20" s="459">
        <f t="shared" si="0"/>
        <v>131.76000000000005</v>
      </c>
      <c r="D20" s="459">
        <f t="shared" si="1"/>
        <v>3435.2000000000025</v>
      </c>
      <c r="E20" s="459">
        <f t="shared" si="2"/>
        <v>459.65800000000036</v>
      </c>
      <c r="F20" s="25"/>
      <c r="G20" s="25"/>
      <c r="H20" s="25"/>
      <c r="I20" s="25"/>
      <c r="J20" s="25"/>
      <c r="K20" s="25"/>
      <c r="L20" s="25"/>
      <c r="M20" s="25"/>
      <c r="N20" s="25"/>
      <c r="O20" s="25"/>
      <c r="P20" s="25"/>
      <c r="Q20" s="25"/>
      <c r="R20" s="25"/>
      <c r="S20" s="25"/>
      <c r="T20" s="25"/>
      <c r="U20" s="25"/>
      <c r="V20" s="25"/>
      <c r="W20" s="25"/>
      <c r="X20" s="25"/>
      <c r="AA20" s="25"/>
      <c r="AB20" s="25"/>
      <c r="AC20" s="25"/>
      <c r="AD20" s="25"/>
      <c r="AE20" s="25"/>
      <c r="AF20" s="25"/>
      <c r="AG20" s="25"/>
      <c r="AH20" s="25"/>
      <c r="AI20" s="25"/>
      <c r="AJ20" s="25"/>
    </row>
    <row r="21" spans="2:36">
      <c r="B21" s="422">
        <v>1.5</v>
      </c>
      <c r="C21" s="459">
        <f t="shared" si="0"/>
        <v>130.60000000000005</v>
      </c>
      <c r="D21" s="459">
        <f t="shared" si="1"/>
        <v>3402.0000000000027</v>
      </c>
      <c r="E21" s="459">
        <f t="shared" si="2"/>
        <v>454.70500000000038</v>
      </c>
      <c r="F21" s="25"/>
      <c r="G21" s="25"/>
      <c r="H21" s="25"/>
      <c r="I21" s="25"/>
      <c r="J21" s="25"/>
      <c r="K21" s="25"/>
      <c r="L21" s="25"/>
      <c r="M21" s="25"/>
      <c r="N21" s="25"/>
      <c r="O21" s="25"/>
      <c r="P21" s="25"/>
      <c r="Q21" s="25"/>
      <c r="R21" s="25"/>
      <c r="S21" s="25"/>
      <c r="T21" s="25"/>
      <c r="U21" s="25"/>
      <c r="V21" s="25"/>
      <c r="W21" s="25"/>
      <c r="X21" s="25"/>
      <c r="AA21" s="25"/>
      <c r="AB21" s="25"/>
      <c r="AC21" s="25"/>
      <c r="AD21" s="25"/>
      <c r="AE21" s="25"/>
      <c r="AF21" s="25"/>
      <c r="AG21" s="25"/>
      <c r="AH21" s="25"/>
      <c r="AI21" s="25"/>
      <c r="AJ21" s="25"/>
    </row>
    <row r="22" spans="2:36">
      <c r="B22" s="422">
        <v>1.6</v>
      </c>
      <c r="C22" s="459">
        <f t="shared" si="0"/>
        <v>129.44000000000005</v>
      </c>
      <c r="D22" s="459">
        <f t="shared" si="1"/>
        <v>3368.8000000000029</v>
      </c>
      <c r="E22" s="459">
        <f t="shared" si="2"/>
        <v>449.75200000000041</v>
      </c>
      <c r="F22" s="25"/>
      <c r="G22" s="25"/>
      <c r="H22" s="25"/>
      <c r="I22" s="25"/>
      <c r="J22" s="25"/>
      <c r="K22" s="25"/>
      <c r="L22" s="25"/>
      <c r="M22" s="25"/>
      <c r="N22" s="25"/>
      <c r="O22" s="25"/>
      <c r="P22" s="25"/>
      <c r="Q22" s="25"/>
      <c r="R22" s="25"/>
      <c r="S22" s="25"/>
      <c r="T22" s="25"/>
      <c r="U22" s="25"/>
      <c r="V22" s="25"/>
      <c r="W22" s="25"/>
      <c r="X22" s="25"/>
      <c r="AA22" s="25"/>
      <c r="AB22" s="25"/>
      <c r="AC22" s="25"/>
      <c r="AD22" s="25"/>
      <c r="AE22" s="25"/>
      <c r="AF22" s="25"/>
      <c r="AG22" s="25"/>
      <c r="AH22" s="25"/>
      <c r="AI22" s="25"/>
      <c r="AJ22" s="25"/>
    </row>
    <row r="23" spans="2:36">
      <c r="B23" s="422">
        <v>1.7</v>
      </c>
      <c r="C23" s="459">
        <f t="shared" si="0"/>
        <v>128.28000000000006</v>
      </c>
      <c r="D23" s="459">
        <f t="shared" si="1"/>
        <v>3335.6000000000031</v>
      </c>
      <c r="E23" s="459">
        <f t="shared" si="2"/>
        <v>444.79900000000043</v>
      </c>
      <c r="F23" s="25"/>
      <c r="G23" s="25"/>
      <c r="H23" s="25"/>
      <c r="I23" s="25"/>
      <c r="J23" s="25"/>
      <c r="K23" s="25"/>
      <c r="L23" s="25"/>
      <c r="M23" s="25"/>
      <c r="N23" s="25"/>
      <c r="O23" s="25"/>
      <c r="P23" s="25"/>
      <c r="Q23" s="25"/>
      <c r="R23" s="25"/>
      <c r="S23" s="25"/>
      <c r="T23" s="25"/>
      <c r="U23" s="25"/>
      <c r="V23" s="25"/>
      <c r="W23" s="25"/>
      <c r="X23" s="25"/>
      <c r="AA23" s="25"/>
      <c r="AB23" s="25"/>
      <c r="AC23" s="25"/>
      <c r="AD23" s="25"/>
      <c r="AE23" s="25"/>
      <c r="AF23" s="25"/>
      <c r="AG23" s="25"/>
      <c r="AH23" s="25"/>
      <c r="AI23" s="25"/>
      <c r="AJ23" s="25"/>
    </row>
    <row r="24" spans="2:36">
      <c r="B24" s="422">
        <v>1.8</v>
      </c>
      <c r="C24" s="459">
        <f t="shared" si="0"/>
        <v>127.12000000000006</v>
      </c>
      <c r="D24" s="459">
        <f t="shared" si="1"/>
        <v>3302.4000000000033</v>
      </c>
      <c r="E24" s="459">
        <f t="shared" si="2"/>
        <v>439.84600000000046</v>
      </c>
      <c r="F24" s="25"/>
      <c r="G24" s="25"/>
      <c r="H24" s="25"/>
      <c r="I24" s="25"/>
      <c r="J24" s="25"/>
      <c r="K24" s="25"/>
      <c r="L24" s="25"/>
      <c r="M24" s="25"/>
      <c r="N24" s="25"/>
      <c r="O24" s="25"/>
      <c r="P24" s="25"/>
      <c r="Q24" s="25"/>
      <c r="R24" s="25"/>
      <c r="S24" s="25"/>
      <c r="T24" s="25"/>
      <c r="U24" s="25"/>
      <c r="V24" s="25"/>
      <c r="W24" s="25"/>
      <c r="X24" s="25"/>
      <c r="AA24" s="25"/>
      <c r="AB24" s="25"/>
      <c r="AC24" s="25"/>
      <c r="AD24" s="25"/>
      <c r="AE24" s="25"/>
      <c r="AF24" s="25"/>
      <c r="AG24" s="25"/>
      <c r="AH24" s="25"/>
      <c r="AI24" s="25"/>
      <c r="AJ24" s="25"/>
    </row>
    <row r="25" spans="2:36">
      <c r="B25" s="422">
        <v>1.9</v>
      </c>
      <c r="C25" s="459">
        <f t="shared" si="0"/>
        <v>125.96000000000006</v>
      </c>
      <c r="D25" s="459">
        <f t="shared" si="1"/>
        <v>3269.2000000000035</v>
      </c>
      <c r="E25" s="459">
        <f t="shared" si="2"/>
        <v>434.89300000000048</v>
      </c>
      <c r="F25" s="25"/>
      <c r="G25" s="25"/>
      <c r="H25" s="25"/>
      <c r="I25" s="25"/>
      <c r="J25" s="25"/>
      <c r="K25" s="25"/>
      <c r="L25" s="25"/>
      <c r="M25" s="25"/>
      <c r="N25" s="25"/>
      <c r="O25" s="25"/>
      <c r="P25" s="25"/>
      <c r="Q25" s="25"/>
      <c r="R25" s="25"/>
      <c r="S25" s="25"/>
      <c r="T25" s="25"/>
      <c r="U25" s="25"/>
      <c r="V25" s="25"/>
      <c r="W25" s="25"/>
      <c r="X25" s="25"/>
      <c r="AA25" s="25"/>
      <c r="AB25" s="25"/>
      <c r="AC25" s="25"/>
      <c r="AD25" s="25"/>
      <c r="AE25" s="25"/>
      <c r="AF25" s="25"/>
      <c r="AG25" s="25"/>
      <c r="AH25" s="25"/>
      <c r="AI25" s="25"/>
      <c r="AJ25" s="25"/>
    </row>
    <row r="26" spans="2:36">
      <c r="B26" s="422">
        <v>2</v>
      </c>
      <c r="C26" s="459">
        <f t="shared" si="0"/>
        <v>124.80000000000007</v>
      </c>
      <c r="D26" s="459">
        <f t="shared" si="1"/>
        <v>3236.0000000000036</v>
      </c>
      <c r="E26" s="459">
        <f t="shared" si="2"/>
        <v>429.94000000000051</v>
      </c>
      <c r="F26" s="25"/>
      <c r="G26" s="25"/>
      <c r="H26" s="25"/>
      <c r="I26" s="25"/>
      <c r="J26" s="25"/>
      <c r="K26" s="25"/>
      <c r="L26" s="25"/>
      <c r="M26" s="25"/>
      <c r="N26" s="25"/>
      <c r="O26" s="25"/>
      <c r="P26" s="25"/>
      <c r="Q26" s="25"/>
      <c r="R26" s="25"/>
      <c r="S26" s="25"/>
      <c r="T26" s="25"/>
      <c r="U26" s="25"/>
      <c r="V26" s="25"/>
      <c r="W26" s="25"/>
      <c r="X26" s="25"/>
      <c r="AA26" s="25"/>
      <c r="AB26" s="25"/>
      <c r="AC26" s="25"/>
      <c r="AD26" s="25"/>
      <c r="AE26" s="25"/>
      <c r="AF26" s="25"/>
      <c r="AG26" s="25"/>
      <c r="AH26" s="25"/>
      <c r="AI26" s="25"/>
      <c r="AJ26" s="25"/>
    </row>
    <row r="27" spans="2:36">
      <c r="B27" s="422">
        <v>2.1</v>
      </c>
      <c r="C27" s="459">
        <f t="shared" si="0"/>
        <v>123.64000000000007</v>
      </c>
      <c r="D27" s="459">
        <f t="shared" si="1"/>
        <v>3202.8000000000038</v>
      </c>
      <c r="E27" s="459">
        <f t="shared" si="2"/>
        <v>424.98700000000053</v>
      </c>
      <c r="F27" s="25"/>
      <c r="G27" s="25"/>
      <c r="H27" s="25"/>
      <c r="I27" s="25"/>
      <c r="J27" s="25"/>
      <c r="K27" s="25"/>
      <c r="L27" s="25"/>
      <c r="M27" s="25"/>
      <c r="N27" s="25"/>
      <c r="O27" s="25"/>
      <c r="P27" s="25"/>
      <c r="Q27" s="25"/>
      <c r="R27" s="25"/>
      <c r="S27" s="25"/>
      <c r="T27" s="25"/>
      <c r="U27" s="25"/>
      <c r="V27" s="25"/>
      <c r="W27" s="25"/>
      <c r="X27" s="25"/>
      <c r="AA27" s="25"/>
      <c r="AB27" s="25"/>
      <c r="AC27" s="25"/>
      <c r="AD27" s="25"/>
      <c r="AE27" s="25"/>
      <c r="AF27" s="25"/>
      <c r="AG27" s="25"/>
      <c r="AH27" s="25"/>
      <c r="AI27" s="25"/>
      <c r="AJ27" s="25"/>
    </row>
    <row r="28" spans="2:36">
      <c r="B28" s="422">
        <v>2.2000000000000002</v>
      </c>
      <c r="C28" s="459">
        <f t="shared" si="0"/>
        <v>122.48000000000008</v>
      </c>
      <c r="D28" s="459">
        <f t="shared" si="1"/>
        <v>3169.600000000004</v>
      </c>
      <c r="E28" s="459">
        <f t="shared" si="2"/>
        <v>420.03400000000056</v>
      </c>
      <c r="F28" s="25"/>
      <c r="G28" s="25"/>
      <c r="H28" s="25"/>
      <c r="I28" s="25"/>
      <c r="J28" s="25"/>
      <c r="K28" s="25"/>
      <c r="L28" s="25"/>
      <c r="M28" s="25"/>
      <c r="N28" s="25"/>
      <c r="O28" s="25"/>
      <c r="P28" s="25"/>
      <c r="Q28" s="25"/>
      <c r="R28" s="25"/>
      <c r="S28" s="25"/>
      <c r="T28" s="25"/>
      <c r="U28" s="25"/>
      <c r="V28" s="25"/>
      <c r="W28" s="25"/>
      <c r="X28" s="25"/>
      <c r="AA28" s="25"/>
      <c r="AB28" s="25"/>
      <c r="AC28" s="25"/>
      <c r="AD28" s="25"/>
      <c r="AE28" s="25"/>
      <c r="AF28" s="25"/>
      <c r="AG28" s="25"/>
      <c r="AH28" s="25"/>
      <c r="AI28" s="25"/>
      <c r="AJ28" s="25"/>
    </row>
    <row r="29" spans="2:36">
      <c r="B29" s="422">
        <v>2.2999999999999998</v>
      </c>
      <c r="C29" s="459">
        <f t="shared" si="0"/>
        <v>121.32000000000008</v>
      </c>
      <c r="D29" s="459">
        <f t="shared" si="1"/>
        <v>3136.4000000000042</v>
      </c>
      <c r="E29" s="459">
        <f t="shared" si="2"/>
        <v>415.08100000000059</v>
      </c>
      <c r="F29" s="25"/>
      <c r="G29" s="25"/>
      <c r="H29" s="25"/>
      <c r="I29" s="25"/>
      <c r="J29" s="25"/>
      <c r="K29" s="25"/>
      <c r="L29" s="25"/>
      <c r="M29" s="25"/>
      <c r="N29" s="25"/>
      <c r="O29" s="25"/>
      <c r="P29" s="25"/>
      <c r="Q29" s="25"/>
      <c r="R29" s="25"/>
      <c r="S29" s="25"/>
      <c r="T29" s="25"/>
      <c r="U29" s="25"/>
      <c r="V29" s="25"/>
      <c r="W29" s="25"/>
      <c r="X29" s="25"/>
      <c r="AA29" s="25"/>
      <c r="AB29" s="25"/>
      <c r="AC29" s="25"/>
      <c r="AD29" s="25"/>
      <c r="AE29" s="25"/>
      <c r="AF29" s="25"/>
      <c r="AG29" s="25"/>
      <c r="AH29" s="25"/>
      <c r="AI29" s="25"/>
      <c r="AJ29" s="25"/>
    </row>
    <row r="30" spans="2:36">
      <c r="B30" s="422">
        <v>2.4</v>
      </c>
      <c r="C30" s="459">
        <f t="shared" si="0"/>
        <v>120.16000000000008</v>
      </c>
      <c r="D30" s="459">
        <f t="shared" si="1"/>
        <v>3103.2000000000044</v>
      </c>
      <c r="E30" s="459">
        <f t="shared" si="2"/>
        <v>410.12800000000061</v>
      </c>
      <c r="F30" s="25"/>
      <c r="G30" s="25"/>
      <c r="H30" s="25"/>
      <c r="I30" s="25"/>
      <c r="J30" s="25"/>
      <c r="K30" s="25"/>
      <c r="L30" s="25"/>
      <c r="M30" s="25"/>
      <c r="N30" s="25"/>
      <c r="O30" s="25"/>
      <c r="P30" s="25"/>
      <c r="Q30" s="25"/>
      <c r="R30" s="25"/>
      <c r="S30" s="25"/>
      <c r="T30" s="25"/>
      <c r="U30" s="25"/>
      <c r="V30" s="25"/>
      <c r="W30" s="25"/>
      <c r="X30" s="25"/>
      <c r="AA30" s="25"/>
      <c r="AB30" s="25"/>
      <c r="AC30" s="25"/>
      <c r="AD30" s="25"/>
      <c r="AE30" s="25"/>
      <c r="AF30" s="25"/>
      <c r="AG30" s="25"/>
      <c r="AH30" s="25"/>
      <c r="AI30" s="25"/>
      <c r="AJ30" s="25"/>
    </row>
    <row r="31" spans="2:36">
      <c r="B31" s="422">
        <v>2.5</v>
      </c>
      <c r="C31" s="459">
        <f t="shared" si="0"/>
        <v>119.00000000000009</v>
      </c>
      <c r="D31" s="459">
        <f t="shared" si="1"/>
        <v>3070.0000000000045</v>
      </c>
      <c r="E31" s="459">
        <f t="shared" si="2"/>
        <v>405.17500000000064</v>
      </c>
      <c r="F31" s="25"/>
      <c r="G31" s="25"/>
      <c r="H31" s="25"/>
      <c r="I31" s="25"/>
      <c r="J31" s="25"/>
      <c r="K31" s="25"/>
      <c r="L31" s="25"/>
      <c r="M31" s="25"/>
      <c r="N31" s="25"/>
      <c r="O31" s="25"/>
      <c r="P31" s="25"/>
      <c r="Q31" s="25"/>
      <c r="R31" s="25"/>
      <c r="S31" s="25"/>
      <c r="T31" s="25"/>
      <c r="U31" s="25"/>
      <c r="V31" s="25"/>
      <c r="W31" s="25"/>
      <c r="X31" s="25"/>
      <c r="AA31" s="25"/>
      <c r="AB31" s="25"/>
      <c r="AC31" s="25"/>
      <c r="AD31" s="25"/>
      <c r="AE31" s="25"/>
      <c r="AF31" s="25"/>
      <c r="AG31" s="25"/>
      <c r="AH31" s="25"/>
      <c r="AI31" s="25"/>
      <c r="AJ31" s="25"/>
    </row>
    <row r="32" spans="2:36">
      <c r="B32" s="422">
        <v>2.6</v>
      </c>
      <c r="C32" s="459">
        <f t="shared" si="0"/>
        <v>117.84000000000009</v>
      </c>
      <c r="D32" s="459">
        <f t="shared" si="1"/>
        <v>3036.8000000000047</v>
      </c>
      <c r="E32" s="459">
        <f t="shared" si="2"/>
        <v>400.22200000000066</v>
      </c>
      <c r="F32" s="25"/>
      <c r="G32" s="25"/>
      <c r="H32" s="25"/>
      <c r="I32" s="25"/>
      <c r="J32" s="25"/>
      <c r="K32" s="25"/>
      <c r="L32" s="25"/>
      <c r="M32" s="25"/>
      <c r="N32" s="25"/>
      <c r="O32" s="25"/>
      <c r="P32" s="25"/>
      <c r="Q32" s="25"/>
      <c r="R32" s="25"/>
      <c r="S32" s="25"/>
      <c r="T32" s="25"/>
      <c r="U32" s="25"/>
      <c r="V32" s="25"/>
      <c r="W32" s="25"/>
      <c r="X32" s="25"/>
      <c r="AA32" s="25"/>
      <c r="AB32" s="25"/>
      <c r="AC32" s="25"/>
      <c r="AD32" s="25"/>
      <c r="AE32" s="25"/>
      <c r="AF32" s="25"/>
      <c r="AG32" s="25"/>
      <c r="AH32" s="25"/>
      <c r="AI32" s="25"/>
      <c r="AJ32" s="25"/>
    </row>
    <row r="33" spans="2:36">
      <c r="B33" s="422">
        <v>2.7</v>
      </c>
      <c r="C33" s="459">
        <f t="shared" si="0"/>
        <v>116.68000000000009</v>
      </c>
      <c r="D33" s="459">
        <f t="shared" si="1"/>
        <v>3003.6000000000049</v>
      </c>
      <c r="E33" s="459">
        <f t="shared" si="2"/>
        <v>395.26900000000069</v>
      </c>
      <c r="F33" s="25"/>
      <c r="G33" s="25"/>
      <c r="H33" s="25"/>
      <c r="I33" s="25"/>
      <c r="J33" s="25"/>
      <c r="K33" s="25"/>
      <c r="L33" s="25"/>
      <c r="M33" s="25"/>
      <c r="N33" s="25"/>
      <c r="O33" s="25"/>
      <c r="P33" s="25"/>
      <c r="Q33" s="25"/>
      <c r="R33" s="25"/>
      <c r="S33" s="25"/>
      <c r="T33" s="25"/>
      <c r="U33" s="25"/>
      <c r="V33" s="25"/>
      <c r="W33" s="25"/>
      <c r="X33" s="25"/>
      <c r="AA33" s="25"/>
      <c r="AB33" s="25"/>
      <c r="AC33" s="25"/>
      <c r="AD33" s="25"/>
      <c r="AE33" s="25"/>
      <c r="AF33" s="25"/>
      <c r="AG33" s="25"/>
      <c r="AH33" s="25"/>
      <c r="AI33" s="25"/>
      <c r="AJ33" s="25"/>
    </row>
    <row r="34" spans="2:36">
      <c r="B34" s="422">
        <v>2.8</v>
      </c>
      <c r="C34" s="459">
        <f t="shared" si="0"/>
        <v>115.5200000000001</v>
      </c>
      <c r="D34" s="459">
        <f t="shared" si="1"/>
        <v>2970.4000000000051</v>
      </c>
      <c r="E34" s="459">
        <f t="shared" si="2"/>
        <v>390.31600000000071</v>
      </c>
      <c r="F34" s="25"/>
      <c r="G34" s="25"/>
      <c r="H34" s="25"/>
      <c r="I34" s="25"/>
      <c r="J34" s="25"/>
      <c r="K34" s="25"/>
      <c r="L34" s="25"/>
      <c r="M34" s="25"/>
      <c r="N34" s="25"/>
      <c r="O34" s="25"/>
      <c r="P34" s="25"/>
      <c r="Q34" s="25"/>
      <c r="R34" s="25"/>
      <c r="S34" s="25"/>
      <c r="T34" s="25"/>
      <c r="U34" s="25"/>
      <c r="V34" s="25"/>
      <c r="W34" s="25"/>
      <c r="X34" s="25"/>
      <c r="AA34" s="25"/>
      <c r="AB34" s="25"/>
      <c r="AC34" s="25"/>
      <c r="AD34" s="25"/>
      <c r="AE34" s="25"/>
      <c r="AF34" s="25"/>
      <c r="AG34" s="25"/>
      <c r="AH34" s="25"/>
      <c r="AI34" s="25"/>
      <c r="AJ34" s="25"/>
    </row>
    <row r="35" spans="2:36">
      <c r="B35" s="422">
        <v>2.9</v>
      </c>
      <c r="C35" s="459">
        <f t="shared" si="0"/>
        <v>114.3600000000001</v>
      </c>
      <c r="D35" s="459">
        <f t="shared" si="1"/>
        <v>2937.2000000000053</v>
      </c>
      <c r="E35" s="459">
        <f t="shared" si="2"/>
        <v>385.36300000000074</v>
      </c>
      <c r="F35" s="25"/>
      <c r="G35" s="25"/>
      <c r="H35" s="25"/>
      <c r="I35" s="25"/>
      <c r="J35" s="25"/>
      <c r="K35" s="25"/>
      <c r="L35" s="25"/>
      <c r="M35" s="25"/>
      <c r="N35" s="25"/>
      <c r="O35" s="25"/>
      <c r="P35" s="25"/>
      <c r="Q35" s="25"/>
      <c r="R35" s="25"/>
      <c r="S35" s="25"/>
      <c r="T35" s="25"/>
      <c r="U35" s="25"/>
      <c r="V35" s="25"/>
      <c r="W35" s="25"/>
      <c r="X35" s="25"/>
      <c r="AA35" s="25"/>
      <c r="AB35" s="25"/>
      <c r="AC35" s="25"/>
      <c r="AD35" s="25"/>
      <c r="AE35" s="25"/>
      <c r="AF35" s="25"/>
      <c r="AG35" s="25"/>
      <c r="AH35" s="25"/>
      <c r="AI35" s="25"/>
      <c r="AJ35" s="25"/>
    </row>
    <row r="36" spans="2:36">
      <c r="B36" s="422">
        <v>3</v>
      </c>
      <c r="C36" s="459">
        <f t="shared" si="0"/>
        <v>113.2000000000001</v>
      </c>
      <c r="D36" s="459">
        <f t="shared" si="1"/>
        <v>2904.0000000000055</v>
      </c>
      <c r="E36" s="459">
        <f t="shared" si="2"/>
        <v>380.41000000000076</v>
      </c>
      <c r="F36" s="25"/>
      <c r="G36" s="25"/>
      <c r="H36" s="25"/>
      <c r="I36" s="25"/>
      <c r="J36" s="25"/>
      <c r="K36" s="25"/>
      <c r="L36" s="25"/>
      <c r="M36" s="25"/>
      <c r="N36" s="25"/>
      <c r="O36" s="25"/>
      <c r="P36" s="25"/>
      <c r="Q36" s="25"/>
      <c r="R36" s="25"/>
      <c r="S36" s="25"/>
      <c r="T36" s="25"/>
      <c r="U36" s="25"/>
      <c r="V36" s="25"/>
      <c r="W36" s="25"/>
      <c r="X36" s="25"/>
      <c r="AA36" s="25"/>
      <c r="AB36" s="25"/>
      <c r="AC36" s="25"/>
      <c r="AD36" s="25"/>
      <c r="AE36" s="25"/>
      <c r="AF36" s="25"/>
      <c r="AG36" s="25"/>
      <c r="AH36" s="25"/>
      <c r="AI36" s="25"/>
      <c r="AJ36" s="25"/>
    </row>
    <row r="37" spans="2:36">
      <c r="B37" s="422">
        <v>3.1</v>
      </c>
      <c r="C37" s="459">
        <f t="shared" si="0"/>
        <v>112.04000000000011</v>
      </c>
      <c r="D37" s="459">
        <f t="shared" si="1"/>
        <v>2870.8000000000056</v>
      </c>
      <c r="E37" s="459">
        <f t="shared" si="2"/>
        <v>375.45700000000079</v>
      </c>
      <c r="F37" s="25"/>
      <c r="G37" s="25"/>
      <c r="H37" s="25"/>
      <c r="I37" s="25"/>
      <c r="J37" s="25"/>
      <c r="K37" s="25"/>
      <c r="L37" s="25"/>
      <c r="M37" s="25"/>
      <c r="N37" s="25"/>
      <c r="O37" s="25"/>
      <c r="P37" s="25"/>
      <c r="Q37" s="25"/>
      <c r="R37" s="25"/>
      <c r="S37" s="25"/>
      <c r="T37" s="25"/>
      <c r="U37" s="25"/>
      <c r="V37" s="25"/>
      <c r="W37" s="25"/>
      <c r="X37" s="25"/>
      <c r="AA37" s="25"/>
      <c r="AB37" s="25"/>
      <c r="AC37" s="25"/>
      <c r="AD37" s="25"/>
      <c r="AE37" s="25"/>
      <c r="AF37" s="25"/>
      <c r="AG37" s="25"/>
      <c r="AH37" s="25"/>
      <c r="AI37" s="25"/>
      <c r="AJ37" s="25"/>
    </row>
    <row r="38" spans="2:36">
      <c r="B38" s="422">
        <v>3.2</v>
      </c>
      <c r="C38" s="459">
        <f t="shared" si="0"/>
        <v>110.88000000000011</v>
      </c>
      <c r="D38" s="459">
        <f t="shared" si="1"/>
        <v>2837.6000000000058</v>
      </c>
      <c r="E38" s="459">
        <f t="shared" si="2"/>
        <v>370.50400000000081</v>
      </c>
      <c r="F38" s="25"/>
      <c r="G38" s="25"/>
      <c r="H38" s="25"/>
      <c r="I38" s="25"/>
      <c r="J38" s="25"/>
      <c r="K38" s="25"/>
      <c r="L38" s="25"/>
      <c r="M38" s="25"/>
      <c r="N38" s="25"/>
      <c r="O38" s="25"/>
      <c r="P38" s="25"/>
      <c r="Q38" s="25"/>
      <c r="R38" s="25"/>
      <c r="S38" s="25"/>
      <c r="T38" s="25"/>
      <c r="U38" s="25"/>
      <c r="V38" s="25"/>
      <c r="W38" s="25"/>
      <c r="X38" s="25"/>
      <c r="AA38" s="25"/>
      <c r="AB38" s="25"/>
      <c r="AC38" s="25"/>
      <c r="AD38" s="25"/>
      <c r="AE38" s="25"/>
      <c r="AF38" s="25"/>
      <c r="AG38" s="25"/>
      <c r="AH38" s="25"/>
      <c r="AI38" s="25"/>
      <c r="AJ38" s="25"/>
    </row>
    <row r="39" spans="2:36">
      <c r="B39" s="422">
        <v>3.3</v>
      </c>
      <c r="C39" s="459">
        <f t="shared" si="0"/>
        <v>109.72000000000011</v>
      </c>
      <c r="D39" s="459">
        <f t="shared" si="1"/>
        <v>2804.400000000006</v>
      </c>
      <c r="E39" s="459">
        <f t="shared" si="2"/>
        <v>365.55100000000084</v>
      </c>
      <c r="F39" s="25"/>
      <c r="G39" s="25"/>
      <c r="H39" s="25"/>
      <c r="I39" s="25"/>
      <c r="J39" s="25"/>
      <c r="K39" s="25"/>
      <c r="L39" s="25"/>
      <c r="M39" s="25"/>
      <c r="N39" s="25"/>
      <c r="O39" s="25"/>
      <c r="P39" s="25"/>
      <c r="Q39" s="25"/>
      <c r="R39" s="25"/>
      <c r="S39" s="25"/>
      <c r="T39" s="25"/>
      <c r="U39" s="25"/>
      <c r="V39" s="25"/>
      <c r="W39" s="25"/>
      <c r="X39" s="25"/>
      <c r="AA39" s="25"/>
      <c r="AB39" s="25"/>
      <c r="AC39" s="25"/>
      <c r="AD39" s="25"/>
      <c r="AE39" s="25"/>
      <c r="AF39" s="25"/>
      <c r="AG39" s="25"/>
      <c r="AH39" s="25"/>
      <c r="AI39" s="25"/>
      <c r="AJ39" s="25"/>
    </row>
    <row r="40" spans="2:36">
      <c r="B40" s="422">
        <v>3.4</v>
      </c>
      <c r="C40" s="459">
        <f t="shared" si="0"/>
        <v>108.56000000000012</v>
      </c>
      <c r="D40" s="459">
        <f t="shared" si="1"/>
        <v>2771.2000000000062</v>
      </c>
      <c r="E40" s="459">
        <f t="shared" si="2"/>
        <v>360.59800000000087</v>
      </c>
      <c r="F40" s="25"/>
      <c r="G40" s="25"/>
      <c r="H40" s="25"/>
      <c r="I40" s="25"/>
      <c r="J40" s="25"/>
      <c r="K40" s="25"/>
      <c r="L40" s="25"/>
      <c r="M40" s="25"/>
      <c r="N40" s="25"/>
      <c r="O40" s="25"/>
      <c r="P40" s="25"/>
      <c r="Q40" s="25"/>
      <c r="R40" s="25"/>
      <c r="S40" s="25"/>
      <c r="T40" s="25"/>
      <c r="U40" s="25"/>
      <c r="V40" s="25"/>
      <c r="W40" s="25"/>
      <c r="X40" s="25"/>
      <c r="AA40" s="25"/>
      <c r="AB40" s="25"/>
      <c r="AC40" s="25"/>
      <c r="AD40" s="25"/>
      <c r="AE40" s="25"/>
      <c r="AF40" s="25"/>
      <c r="AG40" s="25"/>
      <c r="AH40" s="25"/>
      <c r="AI40" s="25"/>
      <c r="AJ40" s="25"/>
    </row>
    <row r="41" spans="2:36">
      <c r="B41" s="422">
        <v>3.5</v>
      </c>
      <c r="C41" s="459">
        <f t="shared" si="0"/>
        <v>107.40000000000012</v>
      </c>
      <c r="D41" s="459">
        <f t="shared" si="1"/>
        <v>2738.0000000000064</v>
      </c>
      <c r="E41" s="459">
        <f t="shared" si="2"/>
        <v>355.64500000000089</v>
      </c>
      <c r="F41" s="25"/>
      <c r="G41" s="25"/>
      <c r="H41" s="25"/>
      <c r="I41" s="25"/>
      <c r="J41" s="25"/>
      <c r="K41" s="25"/>
      <c r="L41" s="25"/>
      <c r="M41" s="25"/>
      <c r="N41" s="25"/>
      <c r="O41" s="25"/>
      <c r="P41" s="25"/>
      <c r="Q41" s="25"/>
      <c r="R41" s="25"/>
      <c r="S41" s="25"/>
      <c r="T41" s="25"/>
      <c r="U41" s="25"/>
      <c r="V41" s="25"/>
      <c r="W41" s="25"/>
      <c r="X41" s="25"/>
      <c r="AA41" s="25"/>
      <c r="AB41" s="25"/>
      <c r="AC41" s="25"/>
      <c r="AD41" s="25"/>
      <c r="AE41" s="25"/>
      <c r="AF41" s="25"/>
      <c r="AG41" s="25"/>
      <c r="AH41" s="25"/>
      <c r="AI41" s="25"/>
      <c r="AJ41" s="25"/>
    </row>
    <row r="42" spans="2:36">
      <c r="B42" s="422">
        <v>3.6</v>
      </c>
      <c r="C42" s="459">
        <f t="shared" si="0"/>
        <v>106.24000000000012</v>
      </c>
      <c r="D42" s="459">
        <f t="shared" si="1"/>
        <v>2704.8000000000065</v>
      </c>
      <c r="E42" s="459">
        <f t="shared" si="2"/>
        <v>350.69200000000092</v>
      </c>
      <c r="F42" s="25"/>
      <c r="G42" s="25"/>
      <c r="H42" s="25"/>
      <c r="I42" s="25"/>
      <c r="J42" s="25"/>
      <c r="K42" s="25"/>
      <c r="L42" s="25"/>
      <c r="M42" s="25"/>
      <c r="N42" s="25"/>
      <c r="O42" s="25"/>
      <c r="P42" s="25"/>
      <c r="Q42" s="25"/>
      <c r="R42" s="25"/>
      <c r="S42" s="25"/>
      <c r="T42" s="25"/>
      <c r="U42" s="25"/>
      <c r="V42" s="25"/>
      <c r="W42" s="25"/>
      <c r="X42" s="25"/>
      <c r="AA42" s="25"/>
      <c r="AB42" s="25"/>
      <c r="AC42" s="25"/>
      <c r="AD42" s="25"/>
      <c r="AE42" s="25"/>
      <c r="AF42" s="25"/>
      <c r="AG42" s="25"/>
      <c r="AH42" s="25"/>
      <c r="AI42" s="25"/>
      <c r="AJ42" s="25"/>
    </row>
    <row r="43" spans="2:36">
      <c r="B43" s="422">
        <v>3.7</v>
      </c>
      <c r="C43" s="459">
        <f t="shared" si="0"/>
        <v>105.08000000000013</v>
      </c>
      <c r="D43" s="459">
        <f t="shared" si="1"/>
        <v>2671.6000000000067</v>
      </c>
      <c r="E43" s="459">
        <f t="shared" si="2"/>
        <v>345.73900000000094</v>
      </c>
      <c r="F43" s="25"/>
      <c r="G43" s="25"/>
      <c r="H43" s="25"/>
      <c r="I43" s="25"/>
      <c r="J43" s="25"/>
      <c r="K43" s="25"/>
      <c r="L43" s="25"/>
      <c r="M43" s="25"/>
      <c r="N43" s="25"/>
      <c r="O43" s="25"/>
      <c r="P43" s="25"/>
      <c r="Q43" s="25"/>
      <c r="R43" s="25"/>
      <c r="S43" s="25"/>
      <c r="T43" s="25"/>
      <c r="U43" s="25"/>
      <c r="V43" s="25"/>
      <c r="W43" s="25"/>
      <c r="X43" s="25"/>
      <c r="AA43" s="25"/>
      <c r="AB43" s="25"/>
      <c r="AC43" s="25"/>
      <c r="AD43" s="25"/>
      <c r="AE43" s="25"/>
      <c r="AF43" s="25"/>
      <c r="AG43" s="25"/>
      <c r="AH43" s="25"/>
      <c r="AI43" s="25"/>
      <c r="AJ43" s="25"/>
    </row>
    <row r="44" spans="2:36">
      <c r="B44" s="422">
        <v>3.8</v>
      </c>
      <c r="C44" s="459">
        <f t="shared" si="0"/>
        <v>103.92000000000013</v>
      </c>
      <c r="D44" s="459">
        <f t="shared" si="1"/>
        <v>2638.4000000000069</v>
      </c>
      <c r="E44" s="459">
        <f t="shared" si="2"/>
        <v>340.78600000000097</v>
      </c>
      <c r="F44" s="25"/>
      <c r="G44" s="25"/>
      <c r="H44" s="25"/>
      <c r="I44" s="25"/>
      <c r="J44" s="25"/>
      <c r="K44" s="25"/>
      <c r="L44" s="25"/>
      <c r="M44" s="25"/>
      <c r="N44" s="25"/>
      <c r="O44" s="25"/>
      <c r="P44" s="25"/>
      <c r="Q44" s="25"/>
      <c r="R44" s="25"/>
      <c r="S44" s="25"/>
      <c r="T44" s="25"/>
      <c r="U44" s="25"/>
      <c r="V44" s="25"/>
      <c r="W44" s="25"/>
      <c r="X44" s="25"/>
      <c r="AA44" s="25"/>
      <c r="AB44" s="25"/>
      <c r="AC44" s="25"/>
      <c r="AD44" s="25"/>
      <c r="AE44" s="25"/>
      <c r="AF44" s="25"/>
      <c r="AG44" s="25"/>
      <c r="AH44" s="25"/>
      <c r="AI44" s="25"/>
      <c r="AJ44" s="25"/>
    </row>
    <row r="45" spans="2:36">
      <c r="B45" s="422">
        <v>3.9</v>
      </c>
      <c r="C45" s="459">
        <f t="shared" si="0"/>
        <v>102.76000000000013</v>
      </c>
      <c r="D45" s="459">
        <f t="shared" si="1"/>
        <v>2605.2000000000071</v>
      </c>
      <c r="E45" s="459">
        <f t="shared" si="2"/>
        <v>335.83300000000099</v>
      </c>
      <c r="F45" s="25"/>
      <c r="G45" s="25"/>
      <c r="H45" s="25"/>
      <c r="I45" s="25"/>
      <c r="J45" s="25"/>
      <c r="K45" s="25"/>
      <c r="L45" s="25"/>
      <c r="M45" s="25"/>
      <c r="N45" s="25"/>
      <c r="O45" s="25"/>
      <c r="P45" s="25"/>
      <c r="Q45" s="25"/>
      <c r="R45" s="25"/>
      <c r="S45" s="25"/>
      <c r="T45" s="25"/>
      <c r="U45" s="25"/>
      <c r="V45" s="25"/>
      <c r="W45" s="25"/>
      <c r="X45" s="25"/>
      <c r="AA45" s="25"/>
      <c r="AB45" s="25"/>
      <c r="AC45" s="25"/>
      <c r="AD45" s="25"/>
      <c r="AE45" s="25"/>
      <c r="AF45" s="25"/>
      <c r="AG45" s="25"/>
      <c r="AH45" s="25"/>
      <c r="AI45" s="25"/>
      <c r="AJ45" s="25"/>
    </row>
    <row r="46" spans="2:36">
      <c r="B46" s="422">
        <v>4</v>
      </c>
      <c r="C46" s="459">
        <f t="shared" si="0"/>
        <v>101.60000000000014</v>
      </c>
      <c r="D46" s="459">
        <f t="shared" si="1"/>
        <v>2572.0000000000073</v>
      </c>
      <c r="E46" s="459">
        <f t="shared" si="2"/>
        <v>330.88000000000102</v>
      </c>
      <c r="F46" s="25"/>
      <c r="G46" s="25"/>
      <c r="H46" s="25"/>
      <c r="I46" s="25"/>
      <c r="J46" s="25"/>
      <c r="K46" s="25"/>
      <c r="L46" s="25"/>
      <c r="M46" s="25"/>
      <c r="N46" s="25"/>
      <c r="O46" s="25"/>
      <c r="P46" s="25"/>
      <c r="Q46" s="25"/>
      <c r="R46" s="25"/>
      <c r="S46" s="25"/>
      <c r="T46" s="25"/>
      <c r="U46" s="25"/>
      <c r="V46" s="25"/>
      <c r="W46" s="25"/>
      <c r="X46" s="25"/>
      <c r="AA46" s="25"/>
      <c r="AB46" s="25"/>
      <c r="AC46" s="25"/>
      <c r="AD46" s="25"/>
      <c r="AE46" s="25"/>
      <c r="AF46" s="25"/>
      <c r="AG46" s="25"/>
      <c r="AH46" s="25"/>
      <c r="AI46" s="25"/>
      <c r="AJ46" s="25"/>
    </row>
    <row r="47" spans="2:36">
      <c r="B47" s="422">
        <v>4.0999999999999996</v>
      </c>
      <c r="C47" s="459">
        <f t="shared" si="0"/>
        <v>100.44000000000014</v>
      </c>
      <c r="D47" s="459">
        <f t="shared" si="1"/>
        <v>2538.8000000000075</v>
      </c>
      <c r="E47" s="459">
        <f t="shared" si="2"/>
        <v>325.92700000000104</v>
      </c>
      <c r="F47" s="25"/>
      <c r="G47" s="25"/>
      <c r="H47" s="25"/>
      <c r="I47" s="25"/>
      <c r="J47" s="25"/>
      <c r="K47" s="25"/>
      <c r="L47" s="25"/>
      <c r="M47" s="25"/>
      <c r="N47" s="25"/>
      <c r="O47" s="25"/>
      <c r="P47" s="25"/>
      <c r="Q47" s="25"/>
      <c r="R47" s="25"/>
      <c r="S47" s="25"/>
      <c r="T47" s="25"/>
      <c r="U47" s="25"/>
      <c r="V47" s="25"/>
      <c r="W47" s="25"/>
      <c r="X47" s="25"/>
      <c r="AA47" s="25"/>
      <c r="AB47" s="25"/>
      <c r="AC47" s="25"/>
      <c r="AD47" s="25"/>
      <c r="AE47" s="25"/>
      <c r="AF47" s="25"/>
      <c r="AG47" s="25"/>
      <c r="AH47" s="25"/>
      <c r="AI47" s="25"/>
      <c r="AJ47" s="25"/>
    </row>
    <row r="48" spans="2:36">
      <c r="B48" s="422">
        <v>4.2</v>
      </c>
      <c r="C48" s="459">
        <f t="shared" si="0"/>
        <v>99.280000000000143</v>
      </c>
      <c r="D48" s="459">
        <f t="shared" si="1"/>
        <v>2505.6000000000076</v>
      </c>
      <c r="E48" s="459">
        <f t="shared" si="2"/>
        <v>320.97400000000107</v>
      </c>
      <c r="F48" s="25"/>
      <c r="G48" s="25"/>
      <c r="H48" s="25"/>
      <c r="I48" s="25"/>
      <c r="J48" s="25"/>
      <c r="K48" s="25"/>
      <c r="L48" s="25"/>
      <c r="M48" s="25"/>
      <c r="N48" s="25"/>
      <c r="O48" s="25"/>
      <c r="P48" s="25"/>
      <c r="Q48" s="25"/>
      <c r="R48" s="25"/>
      <c r="S48" s="25"/>
      <c r="T48" s="25"/>
      <c r="U48" s="25"/>
      <c r="V48" s="25"/>
      <c r="W48" s="25"/>
      <c r="X48" s="25"/>
      <c r="AA48" s="25"/>
      <c r="AB48" s="25"/>
      <c r="AC48" s="25"/>
      <c r="AD48" s="25"/>
      <c r="AE48" s="25"/>
      <c r="AF48" s="25"/>
      <c r="AG48" s="25"/>
      <c r="AH48" s="25"/>
      <c r="AI48" s="25"/>
      <c r="AJ48" s="25"/>
    </row>
    <row r="49" spans="2:36">
      <c r="B49" s="422">
        <v>4.3</v>
      </c>
      <c r="C49" s="459">
        <f t="shared" si="0"/>
        <v>98.120000000000147</v>
      </c>
      <c r="D49" s="459">
        <f t="shared" si="1"/>
        <v>2472.4000000000078</v>
      </c>
      <c r="E49" s="459">
        <f t="shared" si="2"/>
        <v>316.0210000000011</v>
      </c>
      <c r="F49" s="25"/>
      <c r="G49" s="25"/>
      <c r="H49" s="25"/>
      <c r="I49" s="25"/>
      <c r="J49" s="25"/>
      <c r="K49" s="25"/>
      <c r="L49" s="25"/>
      <c r="M49" s="25"/>
      <c r="N49" s="25"/>
      <c r="O49" s="25"/>
      <c r="P49" s="25"/>
      <c r="Q49" s="25"/>
      <c r="R49" s="25"/>
      <c r="S49" s="25"/>
      <c r="T49" s="25"/>
      <c r="U49" s="25"/>
      <c r="V49" s="25"/>
      <c r="W49" s="25"/>
      <c r="X49" s="25"/>
      <c r="AA49" s="25"/>
      <c r="AB49" s="25"/>
      <c r="AC49" s="25"/>
      <c r="AD49" s="25"/>
      <c r="AE49" s="25"/>
      <c r="AF49" s="25"/>
      <c r="AG49" s="25"/>
      <c r="AH49" s="25"/>
      <c r="AI49" s="25"/>
      <c r="AJ49" s="25"/>
    </row>
    <row r="50" spans="2:36">
      <c r="B50" s="422">
        <v>4.4000000000000004</v>
      </c>
      <c r="C50" s="459">
        <f t="shared" si="0"/>
        <v>96.96000000000015</v>
      </c>
      <c r="D50" s="459">
        <f t="shared" si="1"/>
        <v>2439.200000000008</v>
      </c>
      <c r="E50" s="459">
        <f t="shared" si="2"/>
        <v>311.06800000000112</v>
      </c>
      <c r="F50" s="25"/>
      <c r="G50" s="25"/>
      <c r="H50" s="25"/>
      <c r="I50" s="25"/>
      <c r="J50" s="25"/>
      <c r="K50" s="25"/>
      <c r="L50" s="25"/>
      <c r="M50" s="25"/>
      <c r="N50" s="25"/>
      <c r="O50" s="25"/>
      <c r="P50" s="25"/>
      <c r="Q50" s="25"/>
      <c r="R50" s="25"/>
      <c r="S50" s="25"/>
      <c r="T50" s="25"/>
      <c r="U50" s="25"/>
      <c r="V50" s="25"/>
      <c r="W50" s="25"/>
      <c r="X50" s="25"/>
      <c r="AA50" s="25"/>
      <c r="AB50" s="25"/>
      <c r="AC50" s="25"/>
      <c r="AD50" s="25"/>
      <c r="AE50" s="25"/>
      <c r="AF50" s="25"/>
      <c r="AG50" s="25"/>
      <c r="AH50" s="25"/>
      <c r="AI50" s="25"/>
      <c r="AJ50" s="25"/>
    </row>
    <row r="51" spans="2:36">
      <c r="B51" s="422">
        <v>4.5</v>
      </c>
      <c r="C51" s="459">
        <f t="shared" si="0"/>
        <v>95.800000000000153</v>
      </c>
      <c r="D51" s="459">
        <f t="shared" si="1"/>
        <v>2406.0000000000082</v>
      </c>
      <c r="E51" s="459">
        <f t="shared" si="2"/>
        <v>306.11500000000115</v>
      </c>
      <c r="F51" s="25"/>
      <c r="G51" s="25"/>
      <c r="H51" s="25"/>
      <c r="I51" s="25"/>
      <c r="J51" s="25"/>
      <c r="K51" s="25"/>
      <c r="L51" s="25"/>
      <c r="M51" s="25"/>
      <c r="N51" s="25"/>
      <c r="O51" s="25"/>
      <c r="P51" s="25"/>
      <c r="Q51" s="25"/>
      <c r="R51" s="25"/>
      <c r="S51" s="25"/>
      <c r="T51" s="25"/>
      <c r="U51" s="25"/>
      <c r="V51" s="25"/>
      <c r="W51" s="25"/>
      <c r="X51" s="25"/>
      <c r="AA51" s="25"/>
      <c r="AB51" s="25"/>
      <c r="AC51" s="25"/>
      <c r="AD51" s="25"/>
      <c r="AE51" s="25"/>
      <c r="AF51" s="25"/>
      <c r="AG51" s="25"/>
      <c r="AH51" s="25"/>
      <c r="AI51" s="25"/>
      <c r="AJ51" s="25"/>
    </row>
    <row r="52" spans="2:36">
      <c r="B52" s="422">
        <v>4.5999999999999996</v>
      </c>
      <c r="C52" s="459">
        <f t="shared" si="0"/>
        <v>94.640000000000157</v>
      </c>
      <c r="D52" s="459">
        <f t="shared" si="1"/>
        <v>2372.8000000000084</v>
      </c>
      <c r="E52" s="459">
        <f t="shared" si="2"/>
        <v>301.16200000000117</v>
      </c>
      <c r="F52" s="25"/>
      <c r="G52" s="25"/>
      <c r="H52" s="25"/>
      <c r="I52" s="25"/>
      <c r="J52" s="25"/>
      <c r="K52" s="25"/>
      <c r="L52" s="25"/>
      <c r="M52" s="25"/>
      <c r="N52" s="25"/>
      <c r="O52" s="25"/>
      <c r="P52" s="25"/>
      <c r="Q52" s="25"/>
      <c r="R52" s="25"/>
      <c r="S52" s="25"/>
      <c r="T52" s="25"/>
      <c r="U52" s="25"/>
      <c r="V52" s="25"/>
      <c r="W52" s="25"/>
      <c r="X52" s="25"/>
      <c r="AA52" s="25"/>
      <c r="AB52" s="25"/>
      <c r="AC52" s="25"/>
      <c r="AD52" s="25"/>
      <c r="AE52" s="25"/>
      <c r="AF52" s="25"/>
      <c r="AG52" s="25"/>
      <c r="AH52" s="25"/>
      <c r="AI52" s="25"/>
      <c r="AJ52" s="25"/>
    </row>
    <row r="53" spans="2:36">
      <c r="B53" s="422">
        <v>4.7</v>
      </c>
      <c r="C53" s="459">
        <f t="shared" si="0"/>
        <v>93.48000000000016</v>
      </c>
      <c r="D53" s="459">
        <f t="shared" si="1"/>
        <v>2339.6000000000085</v>
      </c>
      <c r="E53" s="459">
        <f t="shared" si="2"/>
        <v>296.2090000000012</v>
      </c>
      <c r="F53" s="25"/>
      <c r="G53" s="25"/>
      <c r="H53" s="25"/>
      <c r="I53" s="25"/>
      <c r="J53" s="25"/>
      <c r="K53" s="25"/>
      <c r="L53" s="25"/>
      <c r="M53" s="25"/>
      <c r="N53" s="25"/>
      <c r="O53" s="25"/>
      <c r="P53" s="25"/>
      <c r="Q53" s="25"/>
      <c r="R53" s="25"/>
      <c r="S53" s="25"/>
      <c r="T53" s="25"/>
      <c r="U53" s="25"/>
      <c r="V53" s="25"/>
      <c r="W53" s="25"/>
      <c r="X53" s="25"/>
      <c r="AA53" s="25"/>
      <c r="AB53" s="25"/>
      <c r="AC53" s="25"/>
      <c r="AD53" s="25"/>
      <c r="AE53" s="25"/>
      <c r="AF53" s="25"/>
      <c r="AG53" s="25"/>
      <c r="AH53" s="25"/>
      <c r="AI53" s="25"/>
      <c r="AJ53" s="25"/>
    </row>
    <row r="54" spans="2:36">
      <c r="B54" s="422">
        <v>4.8</v>
      </c>
      <c r="C54" s="459">
        <f t="shared" si="0"/>
        <v>92.320000000000164</v>
      </c>
      <c r="D54" s="459">
        <f t="shared" si="1"/>
        <v>2306.4000000000087</v>
      </c>
      <c r="E54" s="459">
        <f t="shared" si="2"/>
        <v>291.25600000000122</v>
      </c>
      <c r="F54" s="25"/>
      <c r="G54" s="25"/>
      <c r="H54" s="25"/>
      <c r="I54" s="25"/>
      <c r="J54" s="25"/>
      <c r="K54" s="25"/>
      <c r="L54" s="25"/>
      <c r="M54" s="25"/>
      <c r="N54" s="25"/>
      <c r="O54" s="25"/>
      <c r="P54" s="25"/>
      <c r="Q54" s="25"/>
      <c r="R54" s="25"/>
      <c r="S54" s="25"/>
      <c r="T54" s="25"/>
      <c r="U54" s="25"/>
      <c r="V54" s="25"/>
      <c r="W54" s="25"/>
      <c r="X54" s="25"/>
      <c r="AA54" s="25"/>
      <c r="AB54" s="25"/>
      <c r="AC54" s="25"/>
      <c r="AD54" s="25"/>
      <c r="AE54" s="25"/>
      <c r="AF54" s="25"/>
      <c r="AG54" s="25"/>
      <c r="AH54" s="25"/>
      <c r="AI54" s="25"/>
      <c r="AJ54" s="25"/>
    </row>
    <row r="55" spans="2:36">
      <c r="B55" s="422">
        <v>4.9000000000000004</v>
      </c>
      <c r="C55" s="459">
        <f t="shared" si="0"/>
        <v>91.160000000000167</v>
      </c>
      <c r="D55" s="459">
        <f t="shared" si="1"/>
        <v>2273.2000000000089</v>
      </c>
      <c r="E55" s="459">
        <f t="shared" si="2"/>
        <v>286.30300000000125</v>
      </c>
      <c r="F55" s="25"/>
      <c r="G55" s="25"/>
      <c r="H55" s="25"/>
      <c r="I55" s="25"/>
      <c r="J55" s="25"/>
      <c r="K55" s="25"/>
      <c r="L55" s="25"/>
      <c r="M55" s="25"/>
      <c r="N55" s="25"/>
      <c r="O55" s="25"/>
      <c r="P55" s="25"/>
      <c r="Q55" s="25"/>
      <c r="R55" s="25"/>
      <c r="S55" s="25"/>
      <c r="T55" s="25"/>
      <c r="U55" s="25"/>
      <c r="V55" s="25"/>
      <c r="W55" s="25"/>
      <c r="X55" s="25"/>
      <c r="AA55" s="25"/>
      <c r="AB55" s="25"/>
      <c r="AC55" s="25"/>
      <c r="AD55" s="25"/>
      <c r="AE55" s="25"/>
      <c r="AF55" s="25"/>
      <c r="AG55" s="25"/>
      <c r="AH55" s="25"/>
      <c r="AI55" s="25"/>
      <c r="AJ55" s="25"/>
    </row>
    <row r="56" spans="2:36">
      <c r="B56" s="422">
        <v>5</v>
      </c>
      <c r="C56" s="459">
        <f t="shared" si="0"/>
        <v>90.000000000000171</v>
      </c>
      <c r="D56" s="459">
        <f t="shared" si="1"/>
        <v>2240.0000000000091</v>
      </c>
      <c r="E56" s="459">
        <f t="shared" si="2"/>
        <v>281.35000000000127</v>
      </c>
      <c r="F56" s="25"/>
      <c r="G56" s="25"/>
      <c r="H56" s="25"/>
      <c r="I56" s="25"/>
      <c r="J56" s="25"/>
      <c r="K56" s="25"/>
      <c r="L56" s="25"/>
      <c r="M56" s="25"/>
      <c r="N56" s="25"/>
      <c r="O56" s="25"/>
      <c r="P56" s="25"/>
      <c r="Q56" s="25"/>
      <c r="R56" s="25"/>
      <c r="S56" s="25"/>
      <c r="T56" s="25"/>
      <c r="U56" s="25"/>
      <c r="V56" s="25"/>
      <c r="W56" s="25"/>
      <c r="X56" s="25"/>
      <c r="AA56" s="25"/>
      <c r="AB56" s="25"/>
      <c r="AC56" s="25"/>
      <c r="AD56" s="25"/>
      <c r="AE56" s="25"/>
      <c r="AF56" s="25"/>
      <c r="AG56" s="25"/>
      <c r="AH56" s="25"/>
      <c r="AI56" s="25"/>
      <c r="AJ56" s="25"/>
    </row>
    <row r="57" spans="2:36">
      <c r="B57" s="422">
        <v>5.0999999999999996</v>
      </c>
      <c r="C57" s="459">
        <f t="shared" si="0"/>
        <v>88.840000000000174</v>
      </c>
      <c r="D57" s="459">
        <f t="shared" si="1"/>
        <v>2206.8000000000093</v>
      </c>
      <c r="E57" s="459">
        <f t="shared" si="2"/>
        <v>276.3970000000013</v>
      </c>
      <c r="F57" s="25"/>
      <c r="G57" s="25"/>
      <c r="H57" s="25"/>
      <c r="I57" s="25"/>
      <c r="J57" s="25"/>
      <c r="K57" s="25"/>
      <c r="L57" s="25"/>
      <c r="M57" s="25"/>
      <c r="N57" s="25"/>
      <c r="O57" s="25"/>
      <c r="P57" s="25"/>
      <c r="Q57" s="25"/>
      <c r="R57" s="25"/>
      <c r="S57" s="25"/>
      <c r="T57" s="25"/>
      <c r="U57" s="25"/>
      <c r="V57" s="25"/>
      <c r="W57" s="25"/>
      <c r="X57" s="25"/>
      <c r="AA57" s="25"/>
      <c r="AB57" s="25"/>
      <c r="AC57" s="25"/>
      <c r="AD57" s="25"/>
      <c r="AE57" s="25"/>
      <c r="AF57" s="25"/>
      <c r="AG57" s="25"/>
      <c r="AH57" s="25"/>
      <c r="AI57" s="25"/>
      <c r="AJ57" s="25"/>
    </row>
    <row r="58" spans="2:36">
      <c r="B58" s="422">
        <v>5.2</v>
      </c>
      <c r="C58" s="459">
        <f t="shared" si="0"/>
        <v>87.680000000000177</v>
      </c>
      <c r="D58" s="459">
        <f t="shared" si="1"/>
        <v>2173.6000000000095</v>
      </c>
      <c r="E58" s="459">
        <f t="shared" si="2"/>
        <v>271.44400000000132</v>
      </c>
      <c r="F58" s="25"/>
      <c r="G58" s="25"/>
      <c r="H58" s="25"/>
      <c r="I58" s="25"/>
      <c r="J58" s="25"/>
      <c r="K58" s="25"/>
      <c r="L58" s="25"/>
      <c r="M58" s="25"/>
      <c r="N58" s="25"/>
      <c r="O58" s="25"/>
      <c r="P58" s="25"/>
      <c r="Q58" s="25"/>
      <c r="R58" s="25"/>
      <c r="S58" s="25"/>
      <c r="T58" s="25"/>
      <c r="U58" s="25"/>
      <c r="V58" s="25"/>
      <c r="W58" s="25"/>
      <c r="X58" s="25"/>
      <c r="AA58" s="25"/>
      <c r="AB58" s="25"/>
      <c r="AC58" s="25"/>
      <c r="AD58" s="25"/>
      <c r="AE58" s="25"/>
      <c r="AF58" s="25"/>
      <c r="AG58" s="25"/>
      <c r="AH58" s="25"/>
      <c r="AI58" s="25"/>
      <c r="AJ58" s="25"/>
    </row>
    <row r="59" spans="2:36">
      <c r="B59" s="422">
        <v>5.3</v>
      </c>
      <c r="C59" s="459">
        <f t="shared" si="0"/>
        <v>86.520000000000181</v>
      </c>
      <c r="D59" s="459">
        <f t="shared" si="1"/>
        <v>2140.4000000000096</v>
      </c>
      <c r="E59" s="459">
        <f t="shared" si="2"/>
        <v>266.49100000000135</v>
      </c>
      <c r="F59" s="25"/>
      <c r="G59" s="25"/>
      <c r="H59" s="25"/>
      <c r="I59" s="25"/>
      <c r="J59" s="25"/>
      <c r="K59" s="25"/>
      <c r="L59" s="25"/>
      <c r="M59" s="25"/>
      <c r="N59" s="25"/>
      <c r="O59" s="25"/>
      <c r="P59" s="25"/>
      <c r="Q59" s="25"/>
      <c r="R59" s="25"/>
      <c r="S59" s="25"/>
      <c r="T59" s="25"/>
      <c r="U59" s="25"/>
      <c r="V59" s="25"/>
      <c r="W59" s="25"/>
      <c r="X59" s="25"/>
      <c r="AA59" s="25"/>
      <c r="AB59" s="25"/>
      <c r="AC59" s="25"/>
      <c r="AD59" s="25"/>
      <c r="AE59" s="25"/>
      <c r="AF59" s="25"/>
      <c r="AG59" s="25"/>
      <c r="AH59" s="25"/>
      <c r="AI59" s="25"/>
      <c r="AJ59" s="25"/>
    </row>
    <row r="60" spans="2:36">
      <c r="B60" s="422">
        <v>5.4</v>
      </c>
      <c r="C60" s="459">
        <f t="shared" si="0"/>
        <v>85.360000000000184</v>
      </c>
      <c r="D60" s="459">
        <f t="shared" si="1"/>
        <v>2107.2000000000098</v>
      </c>
      <c r="E60" s="459">
        <f t="shared" si="2"/>
        <v>261.53800000000138</v>
      </c>
      <c r="F60" s="25"/>
      <c r="G60" s="25"/>
      <c r="H60" s="25"/>
      <c r="I60" s="25"/>
      <c r="J60" s="25"/>
      <c r="K60" s="25"/>
      <c r="L60" s="25"/>
      <c r="M60" s="25"/>
      <c r="N60" s="25"/>
      <c r="O60" s="25"/>
      <c r="P60" s="25"/>
      <c r="Q60" s="25"/>
      <c r="R60" s="25"/>
      <c r="S60" s="25"/>
      <c r="T60" s="25"/>
      <c r="U60" s="25"/>
      <c r="V60" s="25"/>
      <c r="W60" s="25"/>
      <c r="X60" s="25"/>
      <c r="AA60" s="25"/>
      <c r="AB60" s="25"/>
      <c r="AC60" s="25"/>
      <c r="AD60" s="25"/>
      <c r="AE60" s="25"/>
      <c r="AF60" s="25"/>
      <c r="AG60" s="25"/>
      <c r="AH60" s="25"/>
      <c r="AI60" s="25"/>
      <c r="AJ60" s="25"/>
    </row>
    <row r="61" spans="2:36">
      <c r="B61" s="422">
        <v>5.5</v>
      </c>
      <c r="C61" s="459">
        <f t="shared" si="0"/>
        <v>84.200000000000188</v>
      </c>
      <c r="D61" s="459">
        <f t="shared" si="1"/>
        <v>2074.00000000001</v>
      </c>
      <c r="E61" s="459">
        <f t="shared" si="2"/>
        <v>256.5850000000014</v>
      </c>
      <c r="F61" s="25"/>
      <c r="G61" s="25"/>
      <c r="H61" s="25"/>
      <c r="I61" s="25"/>
      <c r="J61" s="25"/>
      <c r="K61" s="25"/>
      <c r="L61" s="25"/>
      <c r="M61" s="25"/>
      <c r="N61" s="25"/>
      <c r="O61" s="25"/>
      <c r="P61" s="25"/>
      <c r="Q61" s="25"/>
      <c r="R61" s="25"/>
      <c r="S61" s="25"/>
      <c r="T61" s="25"/>
      <c r="U61" s="25"/>
      <c r="V61" s="25"/>
      <c r="W61" s="25"/>
      <c r="X61" s="25"/>
      <c r="AA61" s="25"/>
      <c r="AB61" s="25"/>
      <c r="AC61" s="25"/>
      <c r="AD61" s="25"/>
      <c r="AE61" s="25"/>
      <c r="AF61" s="25"/>
      <c r="AG61" s="25"/>
      <c r="AH61" s="25"/>
      <c r="AI61" s="25"/>
      <c r="AJ61" s="25"/>
    </row>
    <row r="62" spans="2:36">
      <c r="B62" s="422">
        <v>5.6</v>
      </c>
      <c r="C62" s="459">
        <f t="shared" si="0"/>
        <v>83.040000000000191</v>
      </c>
      <c r="D62" s="459">
        <f t="shared" si="1"/>
        <v>2040.80000000001</v>
      </c>
      <c r="E62" s="459">
        <f t="shared" si="2"/>
        <v>251.6320000000014</v>
      </c>
      <c r="F62" s="25"/>
      <c r="G62" s="25"/>
      <c r="H62" s="25"/>
      <c r="I62" s="25"/>
      <c r="J62" s="25"/>
      <c r="K62" s="25"/>
      <c r="L62" s="25"/>
      <c r="M62" s="25"/>
      <c r="N62" s="25"/>
      <c r="O62" s="25"/>
      <c r="P62" s="25"/>
      <c r="Q62" s="25"/>
      <c r="R62" s="25"/>
      <c r="S62" s="25"/>
      <c r="T62" s="25"/>
      <c r="U62" s="25"/>
      <c r="V62" s="25"/>
      <c r="W62" s="25"/>
      <c r="X62" s="25"/>
      <c r="AA62" s="25"/>
      <c r="AB62" s="25"/>
      <c r="AC62" s="25"/>
      <c r="AD62" s="25"/>
      <c r="AE62" s="25"/>
      <c r="AF62" s="25"/>
      <c r="AG62" s="25"/>
      <c r="AH62" s="25"/>
      <c r="AI62" s="25"/>
      <c r="AJ62" s="25"/>
    </row>
    <row r="63" spans="2:36">
      <c r="B63" s="422">
        <v>5.7</v>
      </c>
      <c r="C63" s="459">
        <f t="shared" si="0"/>
        <v>81.880000000000194</v>
      </c>
      <c r="D63" s="459">
        <f t="shared" si="1"/>
        <v>2007.6000000000099</v>
      </c>
      <c r="E63" s="459">
        <f t="shared" si="2"/>
        <v>246.67900000000139</v>
      </c>
      <c r="F63" s="25"/>
      <c r="G63" s="25"/>
      <c r="H63" s="25"/>
      <c r="I63" s="25"/>
      <c r="J63" s="25"/>
      <c r="K63" s="25"/>
      <c r="L63" s="25"/>
      <c r="M63" s="25"/>
      <c r="N63" s="25"/>
      <c r="O63" s="25"/>
      <c r="P63" s="25"/>
      <c r="Q63" s="25"/>
      <c r="R63" s="25"/>
      <c r="S63" s="25"/>
      <c r="T63" s="25"/>
      <c r="U63" s="25"/>
      <c r="V63" s="25"/>
      <c r="W63" s="25"/>
      <c r="X63" s="25"/>
      <c r="AA63" s="25"/>
      <c r="AB63" s="25"/>
      <c r="AC63" s="25"/>
      <c r="AD63" s="25"/>
      <c r="AE63" s="25"/>
      <c r="AF63" s="25"/>
      <c r="AG63" s="25"/>
      <c r="AH63" s="25"/>
      <c r="AI63" s="25"/>
      <c r="AJ63" s="25"/>
    </row>
    <row r="64" spans="2:36">
      <c r="B64" s="422">
        <v>5.8</v>
      </c>
      <c r="C64" s="459">
        <f t="shared" si="0"/>
        <v>80.720000000000198</v>
      </c>
      <c r="D64" s="459">
        <f t="shared" si="1"/>
        <v>1974.4000000000099</v>
      </c>
      <c r="E64" s="459">
        <f t="shared" si="2"/>
        <v>241.72600000000139</v>
      </c>
      <c r="F64" s="25"/>
      <c r="G64" s="25"/>
      <c r="H64" s="25"/>
      <c r="I64" s="25"/>
      <c r="J64" s="25"/>
      <c r="K64" s="25"/>
      <c r="L64" s="25"/>
      <c r="M64" s="25"/>
      <c r="N64" s="25"/>
      <c r="O64" s="25"/>
      <c r="P64" s="25"/>
      <c r="Q64" s="25"/>
      <c r="R64" s="25"/>
      <c r="S64" s="25"/>
      <c r="T64" s="25"/>
      <c r="U64" s="25"/>
      <c r="V64" s="25"/>
      <c r="W64" s="25"/>
      <c r="X64" s="25"/>
      <c r="AA64" s="25"/>
      <c r="AB64" s="25"/>
      <c r="AC64" s="25"/>
      <c r="AD64" s="25"/>
      <c r="AE64" s="25"/>
      <c r="AF64" s="25"/>
      <c r="AG64" s="25"/>
      <c r="AH64" s="25"/>
      <c r="AI64" s="25"/>
      <c r="AJ64" s="25"/>
    </row>
    <row r="65" spans="2:36">
      <c r="B65" s="422">
        <v>5.9</v>
      </c>
      <c r="C65" s="459">
        <f t="shared" si="0"/>
        <v>79.560000000000201</v>
      </c>
      <c r="D65" s="459">
        <f t="shared" si="1"/>
        <v>1941.2000000000098</v>
      </c>
      <c r="E65" s="459">
        <f t="shared" si="2"/>
        <v>236.77300000000139</v>
      </c>
      <c r="F65" s="25"/>
      <c r="G65" s="25"/>
      <c r="H65" s="25"/>
      <c r="I65" s="25"/>
      <c r="J65" s="25"/>
      <c r="K65" s="25"/>
      <c r="L65" s="25"/>
      <c r="M65" s="25"/>
      <c r="N65" s="25"/>
      <c r="O65" s="25"/>
      <c r="P65" s="25"/>
      <c r="Q65" s="25"/>
      <c r="R65" s="25"/>
      <c r="S65" s="25"/>
      <c r="T65" s="25"/>
      <c r="U65" s="25"/>
      <c r="V65" s="25"/>
      <c r="W65" s="25"/>
      <c r="X65" s="25"/>
      <c r="AA65" s="25"/>
      <c r="AB65" s="25"/>
      <c r="AC65" s="25"/>
      <c r="AD65" s="25"/>
      <c r="AE65" s="25"/>
      <c r="AF65" s="25"/>
      <c r="AG65" s="25"/>
      <c r="AH65" s="25"/>
      <c r="AI65" s="25"/>
      <c r="AJ65" s="25"/>
    </row>
    <row r="66" spans="2:36">
      <c r="B66" s="422">
        <v>6</v>
      </c>
      <c r="C66" s="459">
        <f t="shared" si="0"/>
        <v>78.400000000000205</v>
      </c>
      <c r="D66" s="459">
        <f t="shared" si="1"/>
        <v>1908.0000000000098</v>
      </c>
      <c r="E66" s="459">
        <f t="shared" si="2"/>
        <v>231.82000000000139</v>
      </c>
      <c r="F66" s="25"/>
      <c r="G66" s="25"/>
      <c r="H66" s="25"/>
      <c r="I66" s="25"/>
      <c r="J66" s="25"/>
      <c r="K66" s="25"/>
      <c r="L66" s="25"/>
      <c r="M66" s="25"/>
      <c r="N66" s="25"/>
      <c r="O66" s="25"/>
      <c r="P66" s="25"/>
      <c r="Q66" s="25"/>
      <c r="R66" s="25"/>
      <c r="S66" s="25"/>
      <c r="T66" s="25"/>
      <c r="U66" s="25"/>
      <c r="V66" s="25"/>
      <c r="W66" s="25"/>
      <c r="X66" s="25"/>
      <c r="AA66" s="25"/>
      <c r="AB66" s="25"/>
      <c r="AC66" s="25"/>
      <c r="AD66" s="25"/>
      <c r="AE66" s="25"/>
      <c r="AF66" s="25"/>
      <c r="AG66" s="25"/>
      <c r="AH66" s="25"/>
      <c r="AI66" s="25"/>
      <c r="AJ66" s="25"/>
    </row>
    <row r="67" spans="2:36">
      <c r="B67" s="422">
        <v>6.1</v>
      </c>
      <c r="C67" s="459">
        <f t="shared" si="0"/>
        <v>77.240000000000208</v>
      </c>
      <c r="D67" s="459">
        <f t="shared" si="1"/>
        <v>1874.8000000000097</v>
      </c>
      <c r="E67" s="459">
        <f t="shared" si="2"/>
        <v>226.86700000000138</v>
      </c>
      <c r="F67" s="25"/>
      <c r="G67" s="25"/>
      <c r="H67" s="25"/>
      <c r="I67" s="25"/>
      <c r="J67" s="25"/>
      <c r="K67" s="25"/>
      <c r="L67" s="25"/>
      <c r="M67" s="25"/>
      <c r="N67" s="25"/>
      <c r="O67" s="25"/>
      <c r="P67" s="25"/>
      <c r="Q67" s="25"/>
      <c r="R67" s="25"/>
      <c r="S67" s="25"/>
      <c r="T67" s="25"/>
      <c r="U67" s="25"/>
      <c r="V67" s="25"/>
      <c r="W67" s="25"/>
      <c r="X67" s="25"/>
      <c r="AA67" s="25"/>
      <c r="AB67" s="25"/>
      <c r="AC67" s="25"/>
      <c r="AD67" s="25"/>
      <c r="AE67" s="25"/>
      <c r="AF67" s="25"/>
      <c r="AG67" s="25"/>
      <c r="AH67" s="25"/>
      <c r="AI67" s="25"/>
      <c r="AJ67" s="25"/>
    </row>
    <row r="68" spans="2:36">
      <c r="B68" s="422">
        <v>6.2</v>
      </c>
      <c r="C68" s="459">
        <f t="shared" si="0"/>
        <v>76.080000000000211</v>
      </c>
      <c r="D68" s="459">
        <f t="shared" si="1"/>
        <v>1841.6000000000097</v>
      </c>
      <c r="E68" s="459">
        <f t="shared" si="2"/>
        <v>221.91400000000138</v>
      </c>
      <c r="F68" s="25"/>
      <c r="G68" s="25"/>
      <c r="H68" s="25"/>
      <c r="I68" s="25"/>
      <c r="J68" s="25"/>
      <c r="K68" s="25"/>
      <c r="L68" s="25"/>
      <c r="M68" s="25"/>
      <c r="N68" s="25"/>
      <c r="O68" s="25"/>
      <c r="P68" s="25"/>
      <c r="Q68" s="25"/>
      <c r="R68" s="25"/>
      <c r="S68" s="25"/>
      <c r="T68" s="25"/>
      <c r="U68" s="25"/>
      <c r="V68" s="25"/>
      <c r="W68" s="25"/>
      <c r="X68" s="25"/>
      <c r="AA68" s="25"/>
      <c r="AB68" s="25"/>
      <c r="AC68" s="25"/>
      <c r="AD68" s="25"/>
      <c r="AE68" s="25"/>
      <c r="AF68" s="25"/>
      <c r="AG68" s="25"/>
      <c r="AH68" s="25"/>
      <c r="AI68" s="25"/>
      <c r="AJ68" s="25"/>
    </row>
    <row r="69" spans="2:36">
      <c r="B69" s="422">
        <v>6.3</v>
      </c>
      <c r="C69" s="459">
        <f t="shared" si="0"/>
        <v>74.920000000000215</v>
      </c>
      <c r="D69" s="459">
        <f t="shared" si="1"/>
        <v>1808.4000000000096</v>
      </c>
      <c r="E69" s="459">
        <f t="shared" si="2"/>
        <v>216.96100000000138</v>
      </c>
      <c r="F69" s="25"/>
      <c r="G69" s="25"/>
      <c r="H69" s="25"/>
      <c r="I69" s="25"/>
      <c r="J69" s="25"/>
      <c r="K69" s="25"/>
      <c r="L69" s="25"/>
      <c r="M69" s="25"/>
      <c r="N69" s="25"/>
      <c r="O69" s="25"/>
      <c r="P69" s="25"/>
      <c r="Q69" s="25"/>
      <c r="R69" s="25"/>
      <c r="S69" s="25"/>
      <c r="T69" s="25"/>
      <c r="U69" s="25"/>
      <c r="V69" s="25"/>
      <c r="W69" s="25"/>
      <c r="X69" s="25"/>
      <c r="AA69" s="25"/>
      <c r="AB69" s="25"/>
      <c r="AC69" s="25"/>
      <c r="AD69" s="25"/>
      <c r="AE69" s="25"/>
      <c r="AF69" s="25"/>
      <c r="AG69" s="25"/>
      <c r="AH69" s="25"/>
      <c r="AI69" s="25"/>
      <c r="AJ69" s="25"/>
    </row>
    <row r="70" spans="2:36">
      <c r="B70" s="422">
        <v>6.4</v>
      </c>
      <c r="C70" s="459">
        <f t="shared" si="0"/>
        <v>73.760000000000218</v>
      </c>
      <c r="D70" s="459">
        <f t="shared" si="1"/>
        <v>1775.2000000000096</v>
      </c>
      <c r="E70" s="459">
        <f t="shared" si="2"/>
        <v>212.00800000000137</v>
      </c>
      <c r="F70" s="25"/>
      <c r="G70" s="25"/>
      <c r="H70" s="25"/>
      <c r="I70" s="25"/>
      <c r="J70" s="25"/>
      <c r="K70" s="25"/>
      <c r="L70" s="25"/>
      <c r="M70" s="25"/>
      <c r="N70" s="25"/>
      <c r="O70" s="25"/>
      <c r="P70" s="25"/>
      <c r="Q70" s="25"/>
      <c r="R70" s="25"/>
      <c r="S70" s="25"/>
      <c r="T70" s="25"/>
      <c r="U70" s="25"/>
      <c r="V70" s="25"/>
      <c r="W70" s="25"/>
      <c r="X70" s="25"/>
      <c r="AA70" s="25"/>
      <c r="AB70" s="25"/>
      <c r="AC70" s="25"/>
      <c r="AD70" s="25"/>
      <c r="AE70" s="25"/>
      <c r="AF70" s="25"/>
      <c r="AG70" s="25"/>
      <c r="AH70" s="25"/>
      <c r="AI70" s="25"/>
      <c r="AJ70" s="25"/>
    </row>
    <row r="71" spans="2:36">
      <c r="B71" s="422">
        <v>6.5</v>
      </c>
      <c r="C71" s="459">
        <f t="shared" si="0"/>
        <v>72.600000000000222</v>
      </c>
      <c r="D71" s="459">
        <f t="shared" si="1"/>
        <v>1742.0000000000095</v>
      </c>
      <c r="E71" s="459">
        <f t="shared" si="2"/>
        <v>207.05500000000137</v>
      </c>
      <c r="F71" s="25"/>
      <c r="G71" s="25"/>
      <c r="H71" s="25"/>
      <c r="I71" s="25"/>
      <c r="J71" s="25"/>
      <c r="K71" s="25"/>
      <c r="L71" s="25"/>
      <c r="M71" s="25"/>
      <c r="N71" s="25"/>
      <c r="O71" s="25"/>
      <c r="P71" s="25"/>
      <c r="Q71" s="25"/>
      <c r="R71" s="25"/>
      <c r="S71" s="25"/>
      <c r="T71" s="25"/>
      <c r="U71" s="25"/>
      <c r="V71" s="25"/>
      <c r="W71" s="25"/>
      <c r="X71" s="25"/>
      <c r="AA71" s="25"/>
      <c r="AB71" s="25"/>
      <c r="AC71" s="25"/>
      <c r="AD71" s="25"/>
      <c r="AE71" s="25"/>
      <c r="AF71" s="25"/>
      <c r="AG71" s="25"/>
      <c r="AH71" s="25"/>
      <c r="AI71" s="25"/>
      <c r="AJ71" s="25"/>
    </row>
    <row r="72" spans="2:36">
      <c r="B72" s="422">
        <v>6.6</v>
      </c>
      <c r="C72" s="459">
        <f t="shared" ref="C72:C105" si="3">C71+(($C$106-$C$6)/COUNT($B$7:$B$106))</f>
        <v>71.440000000000225</v>
      </c>
      <c r="D72" s="459">
        <f t="shared" ref="D72:D105" si="4">D71+(($D$106-$D$6)/COUNT($B$7:$B$106))</f>
        <v>1708.8000000000095</v>
      </c>
      <c r="E72" s="459">
        <f t="shared" ref="E72:E105" si="5">E71+(($E$106-$E$6)/COUNT($B$7:$B$106))</f>
        <v>202.10200000000137</v>
      </c>
      <c r="F72" s="25"/>
      <c r="G72" s="25"/>
      <c r="H72" s="25"/>
      <c r="I72" s="25"/>
      <c r="J72" s="25"/>
      <c r="K72" s="25"/>
      <c r="L72" s="25"/>
      <c r="M72" s="25"/>
      <c r="N72" s="25"/>
      <c r="O72" s="25"/>
      <c r="P72" s="25"/>
      <c r="Q72" s="25"/>
      <c r="R72" s="25"/>
      <c r="S72" s="25"/>
      <c r="T72" s="25"/>
      <c r="U72" s="25"/>
      <c r="V72" s="25"/>
      <c r="W72" s="25"/>
      <c r="X72" s="25"/>
      <c r="AA72" s="25"/>
      <c r="AB72" s="25"/>
      <c r="AC72" s="25"/>
      <c r="AD72" s="25"/>
      <c r="AE72" s="25"/>
      <c r="AF72" s="25"/>
      <c r="AG72" s="25"/>
      <c r="AH72" s="25"/>
      <c r="AI72" s="25"/>
      <c r="AJ72" s="25"/>
    </row>
    <row r="73" spans="2:36">
      <c r="B73" s="422">
        <v>6.7</v>
      </c>
      <c r="C73" s="459">
        <f t="shared" si="3"/>
        <v>70.280000000000229</v>
      </c>
      <c r="D73" s="459">
        <f t="shared" si="4"/>
        <v>1675.6000000000095</v>
      </c>
      <c r="E73" s="459">
        <f t="shared" si="5"/>
        <v>197.14900000000137</v>
      </c>
      <c r="F73" s="25"/>
      <c r="G73" s="25"/>
      <c r="H73" s="25"/>
      <c r="I73" s="25"/>
      <c r="J73" s="25"/>
      <c r="K73" s="25"/>
      <c r="L73" s="25"/>
      <c r="M73" s="25"/>
      <c r="N73" s="25"/>
      <c r="O73" s="25"/>
      <c r="P73" s="25"/>
      <c r="Q73" s="25"/>
      <c r="R73" s="25"/>
      <c r="S73" s="25"/>
      <c r="T73" s="25"/>
      <c r="U73" s="25"/>
      <c r="V73" s="25"/>
      <c r="W73" s="25"/>
      <c r="X73" s="25"/>
      <c r="AA73" s="25"/>
      <c r="AB73" s="25"/>
      <c r="AC73" s="25"/>
      <c r="AD73" s="25"/>
      <c r="AE73" s="25"/>
      <c r="AF73" s="25"/>
      <c r="AG73" s="25"/>
      <c r="AH73" s="25"/>
      <c r="AI73" s="25"/>
      <c r="AJ73" s="25"/>
    </row>
    <row r="74" spans="2:36">
      <c r="B74" s="422">
        <v>6.8</v>
      </c>
      <c r="C74" s="459">
        <f t="shared" si="3"/>
        <v>69.120000000000232</v>
      </c>
      <c r="D74" s="459">
        <f t="shared" si="4"/>
        <v>1642.4000000000094</v>
      </c>
      <c r="E74" s="459">
        <f t="shared" si="5"/>
        <v>192.19600000000136</v>
      </c>
      <c r="F74" s="25"/>
      <c r="G74" s="25"/>
      <c r="H74" s="25"/>
      <c r="I74" s="25"/>
      <c r="J74" s="25"/>
      <c r="K74" s="25"/>
      <c r="L74" s="25"/>
      <c r="M74" s="25"/>
      <c r="N74" s="25"/>
      <c r="O74" s="25"/>
      <c r="P74" s="25"/>
      <c r="Q74" s="25"/>
      <c r="R74" s="25"/>
      <c r="S74" s="25"/>
      <c r="T74" s="25"/>
      <c r="U74" s="25"/>
      <c r="V74" s="25"/>
      <c r="W74" s="25"/>
      <c r="X74" s="25"/>
      <c r="AA74" s="25"/>
      <c r="AB74" s="25"/>
      <c r="AC74" s="25"/>
      <c r="AD74" s="25"/>
      <c r="AE74" s="25"/>
      <c r="AF74" s="25"/>
      <c r="AG74" s="25"/>
      <c r="AH74" s="25"/>
      <c r="AI74" s="25"/>
      <c r="AJ74" s="25"/>
    </row>
    <row r="75" spans="2:36">
      <c r="B75" s="422">
        <v>6.9</v>
      </c>
      <c r="C75" s="459">
        <f t="shared" si="3"/>
        <v>67.960000000000235</v>
      </c>
      <c r="D75" s="459">
        <f t="shared" si="4"/>
        <v>1609.2000000000094</v>
      </c>
      <c r="E75" s="459">
        <f t="shared" si="5"/>
        <v>187.24300000000136</v>
      </c>
      <c r="F75" s="25"/>
      <c r="G75" s="25"/>
      <c r="H75" s="25"/>
      <c r="I75" s="25"/>
      <c r="J75" s="25"/>
      <c r="K75" s="25"/>
      <c r="L75" s="25"/>
      <c r="M75" s="25"/>
      <c r="N75" s="25"/>
      <c r="O75" s="25"/>
      <c r="P75" s="25"/>
      <c r="Q75" s="25"/>
      <c r="R75" s="25"/>
      <c r="S75" s="25"/>
      <c r="T75" s="25"/>
      <c r="U75" s="25"/>
      <c r="V75" s="25"/>
      <c r="W75" s="25"/>
      <c r="X75" s="25"/>
      <c r="AA75" s="25"/>
      <c r="AB75" s="25"/>
      <c r="AC75" s="25"/>
      <c r="AD75" s="25"/>
      <c r="AE75" s="25"/>
      <c r="AF75" s="25"/>
      <c r="AG75" s="25"/>
      <c r="AH75" s="25"/>
      <c r="AI75" s="25"/>
      <c r="AJ75" s="25"/>
    </row>
    <row r="76" spans="2:36">
      <c r="B76" s="422">
        <v>7</v>
      </c>
      <c r="C76" s="459">
        <f t="shared" si="3"/>
        <v>66.800000000000239</v>
      </c>
      <c r="D76" s="459">
        <f t="shared" si="4"/>
        <v>1576.0000000000093</v>
      </c>
      <c r="E76" s="459">
        <f t="shared" si="5"/>
        <v>182.29000000000136</v>
      </c>
      <c r="F76" s="25"/>
      <c r="G76" s="25"/>
      <c r="H76" s="25"/>
      <c r="I76" s="25"/>
      <c r="J76" s="25"/>
      <c r="K76" s="25"/>
      <c r="L76" s="25"/>
      <c r="M76" s="25"/>
      <c r="N76" s="25"/>
      <c r="O76" s="25"/>
      <c r="P76" s="25"/>
      <c r="Q76" s="25"/>
      <c r="R76" s="25"/>
      <c r="S76" s="25"/>
      <c r="T76" s="25"/>
      <c r="U76" s="25"/>
      <c r="V76" s="25"/>
      <c r="W76" s="25"/>
      <c r="X76" s="25"/>
      <c r="AA76" s="25"/>
      <c r="AB76" s="25"/>
      <c r="AC76" s="25"/>
      <c r="AD76" s="25"/>
      <c r="AE76" s="25"/>
      <c r="AF76" s="25"/>
      <c r="AG76" s="25"/>
      <c r="AH76" s="25"/>
      <c r="AI76" s="25"/>
      <c r="AJ76" s="25"/>
    </row>
    <row r="77" spans="2:36">
      <c r="B77" s="422">
        <v>7.1</v>
      </c>
      <c r="C77" s="459">
        <f t="shared" si="3"/>
        <v>65.640000000000242</v>
      </c>
      <c r="D77" s="459">
        <f t="shared" si="4"/>
        <v>1542.8000000000093</v>
      </c>
      <c r="E77" s="459">
        <f t="shared" si="5"/>
        <v>177.33700000000135</v>
      </c>
      <c r="F77" s="25"/>
      <c r="G77" s="25"/>
      <c r="H77" s="25"/>
      <c r="I77" s="25"/>
      <c r="J77" s="25"/>
      <c r="K77" s="25"/>
      <c r="L77" s="25"/>
      <c r="M77" s="25"/>
      <c r="N77" s="25"/>
      <c r="O77" s="25"/>
      <c r="P77" s="25"/>
      <c r="Q77" s="25"/>
      <c r="R77" s="25"/>
      <c r="S77" s="25"/>
      <c r="T77" s="25"/>
      <c r="U77" s="25"/>
      <c r="V77" s="25"/>
      <c r="W77" s="25"/>
      <c r="X77" s="25"/>
      <c r="AA77" s="25"/>
      <c r="AB77" s="25"/>
      <c r="AC77" s="25"/>
      <c r="AD77" s="25"/>
      <c r="AE77" s="25"/>
      <c r="AF77" s="25"/>
      <c r="AG77" s="25"/>
      <c r="AH77" s="25"/>
      <c r="AI77" s="25"/>
      <c r="AJ77" s="25"/>
    </row>
    <row r="78" spans="2:36">
      <c r="B78" s="422">
        <v>7.2</v>
      </c>
      <c r="C78" s="459">
        <f t="shared" si="3"/>
        <v>64.480000000000246</v>
      </c>
      <c r="D78" s="459">
        <f t="shared" si="4"/>
        <v>1509.6000000000092</v>
      </c>
      <c r="E78" s="459">
        <f t="shared" si="5"/>
        <v>172.38400000000135</v>
      </c>
      <c r="F78" s="25"/>
      <c r="G78" s="25"/>
      <c r="H78" s="25"/>
      <c r="I78" s="25"/>
      <c r="J78" s="25"/>
      <c r="K78" s="25"/>
      <c r="L78" s="25"/>
      <c r="M78" s="25"/>
      <c r="N78" s="25"/>
      <c r="O78" s="25"/>
      <c r="P78" s="25"/>
      <c r="Q78" s="25"/>
      <c r="R78" s="25"/>
      <c r="S78" s="25"/>
      <c r="T78" s="25"/>
      <c r="U78" s="25"/>
      <c r="V78" s="25"/>
      <c r="W78" s="25"/>
      <c r="X78" s="25"/>
      <c r="AA78" s="25"/>
      <c r="AB78" s="25"/>
      <c r="AC78" s="25"/>
      <c r="AD78" s="25"/>
      <c r="AE78" s="25"/>
      <c r="AF78" s="25"/>
      <c r="AG78" s="25"/>
      <c r="AH78" s="25"/>
      <c r="AI78" s="25"/>
      <c r="AJ78" s="25"/>
    </row>
    <row r="79" spans="2:36">
      <c r="B79" s="422">
        <v>7.3</v>
      </c>
      <c r="C79" s="459">
        <f t="shared" si="3"/>
        <v>63.320000000000249</v>
      </c>
      <c r="D79" s="459">
        <f t="shared" si="4"/>
        <v>1476.4000000000092</v>
      </c>
      <c r="E79" s="459">
        <f t="shared" si="5"/>
        <v>167.43100000000135</v>
      </c>
      <c r="F79" s="25"/>
      <c r="G79" s="25"/>
      <c r="H79" s="25"/>
      <c r="I79" s="25"/>
      <c r="J79" s="25"/>
      <c r="K79" s="25"/>
      <c r="L79" s="25"/>
      <c r="M79" s="25"/>
      <c r="N79" s="25"/>
      <c r="O79" s="25"/>
      <c r="P79" s="25"/>
      <c r="Q79" s="25"/>
      <c r="R79" s="25"/>
      <c r="S79" s="25"/>
      <c r="T79" s="25"/>
      <c r="U79" s="25"/>
      <c r="V79" s="25"/>
      <c r="W79" s="25"/>
      <c r="X79" s="25"/>
      <c r="AA79" s="25"/>
      <c r="AB79" s="25"/>
      <c r="AC79" s="25"/>
      <c r="AD79" s="25"/>
      <c r="AE79" s="25"/>
      <c r="AF79" s="25"/>
      <c r="AG79" s="25"/>
      <c r="AH79" s="25"/>
      <c r="AI79" s="25"/>
      <c r="AJ79" s="25"/>
    </row>
    <row r="80" spans="2:36">
      <c r="B80" s="422">
        <v>7.4</v>
      </c>
      <c r="C80" s="459">
        <f t="shared" si="3"/>
        <v>62.160000000000252</v>
      </c>
      <c r="D80" s="459">
        <f t="shared" si="4"/>
        <v>1443.2000000000091</v>
      </c>
      <c r="E80" s="459">
        <f t="shared" si="5"/>
        <v>162.47800000000134</v>
      </c>
      <c r="F80" s="25"/>
      <c r="G80" s="25"/>
      <c r="H80" s="25"/>
      <c r="I80" s="25"/>
      <c r="J80" s="25"/>
      <c r="K80" s="25"/>
      <c r="L80" s="25"/>
      <c r="M80" s="25"/>
      <c r="N80" s="25"/>
      <c r="O80" s="25"/>
      <c r="P80" s="25"/>
      <c r="Q80" s="25"/>
      <c r="R80" s="25"/>
      <c r="S80" s="25"/>
      <c r="T80" s="25"/>
      <c r="U80" s="25"/>
      <c r="V80" s="25"/>
      <c r="W80" s="25"/>
      <c r="X80" s="25"/>
      <c r="AA80" s="25"/>
      <c r="AB80" s="25"/>
      <c r="AC80" s="25"/>
      <c r="AD80" s="25"/>
      <c r="AE80" s="25"/>
      <c r="AF80" s="25"/>
      <c r="AG80" s="25"/>
      <c r="AH80" s="25"/>
      <c r="AI80" s="25"/>
      <c r="AJ80" s="25"/>
    </row>
    <row r="81" spans="2:36">
      <c r="B81" s="422">
        <v>7.5</v>
      </c>
      <c r="C81" s="459">
        <f t="shared" si="3"/>
        <v>61.000000000000256</v>
      </c>
      <c r="D81" s="459">
        <f t="shared" si="4"/>
        <v>1410.0000000000091</v>
      </c>
      <c r="E81" s="459">
        <f t="shared" si="5"/>
        <v>157.52500000000134</v>
      </c>
      <c r="F81" s="25"/>
      <c r="G81" s="25"/>
      <c r="H81" s="25"/>
      <c r="I81" s="25"/>
      <c r="J81" s="25"/>
      <c r="K81" s="25"/>
      <c r="L81" s="25"/>
      <c r="M81" s="25"/>
      <c r="N81" s="25"/>
      <c r="O81" s="25"/>
      <c r="P81" s="25"/>
      <c r="Q81" s="25"/>
      <c r="R81" s="25"/>
      <c r="S81" s="25"/>
      <c r="T81" s="25"/>
      <c r="U81" s="25"/>
      <c r="V81" s="25"/>
      <c r="W81" s="25"/>
      <c r="X81" s="25"/>
      <c r="AA81" s="25"/>
      <c r="AB81" s="25"/>
      <c r="AC81" s="25"/>
      <c r="AD81" s="25"/>
      <c r="AE81" s="25"/>
      <c r="AF81" s="25"/>
      <c r="AG81" s="25"/>
      <c r="AH81" s="25"/>
      <c r="AI81" s="25"/>
      <c r="AJ81" s="25"/>
    </row>
    <row r="82" spans="2:36">
      <c r="B82" s="422">
        <v>7.6</v>
      </c>
      <c r="C82" s="459">
        <f t="shared" si="3"/>
        <v>59.840000000000259</v>
      </c>
      <c r="D82" s="459">
        <f t="shared" si="4"/>
        <v>1376.800000000009</v>
      </c>
      <c r="E82" s="459">
        <f t="shared" si="5"/>
        <v>152.57200000000134</v>
      </c>
      <c r="F82" s="25"/>
      <c r="G82" s="25"/>
      <c r="H82" s="25"/>
      <c r="I82" s="25"/>
      <c r="J82" s="25"/>
      <c r="K82" s="25"/>
      <c r="L82" s="25"/>
      <c r="M82" s="25"/>
      <c r="N82" s="25"/>
      <c r="O82" s="25"/>
      <c r="P82" s="25"/>
      <c r="Q82" s="25"/>
      <c r="R82" s="25"/>
      <c r="S82" s="25"/>
      <c r="T82" s="25"/>
      <c r="U82" s="25"/>
      <c r="V82" s="25"/>
      <c r="W82" s="25"/>
      <c r="X82" s="25"/>
      <c r="AA82" s="25"/>
      <c r="AB82" s="25"/>
      <c r="AC82" s="25"/>
      <c r="AD82" s="25"/>
      <c r="AE82" s="25"/>
      <c r="AF82" s="25"/>
      <c r="AG82" s="25"/>
      <c r="AH82" s="25"/>
      <c r="AI82" s="25"/>
      <c r="AJ82" s="25"/>
    </row>
    <row r="83" spans="2:36">
      <c r="B83" s="422">
        <v>7.7</v>
      </c>
      <c r="C83" s="459">
        <f t="shared" si="3"/>
        <v>58.680000000000263</v>
      </c>
      <c r="D83" s="459">
        <f t="shared" si="4"/>
        <v>1343.600000000009</v>
      </c>
      <c r="E83" s="459">
        <f t="shared" si="5"/>
        <v>147.61900000000134</v>
      </c>
      <c r="F83" s="25"/>
      <c r="G83" s="25"/>
      <c r="H83" s="25"/>
      <c r="I83" s="25"/>
      <c r="J83" s="25"/>
      <c r="K83" s="25"/>
      <c r="L83" s="25"/>
      <c r="M83" s="25"/>
      <c r="N83" s="25"/>
      <c r="O83" s="25"/>
      <c r="P83" s="25"/>
      <c r="Q83" s="25"/>
      <c r="R83" s="25"/>
      <c r="S83" s="25"/>
      <c r="T83" s="25"/>
      <c r="U83" s="25"/>
      <c r="V83" s="25"/>
      <c r="W83" s="25"/>
      <c r="X83" s="25"/>
      <c r="AA83" s="25"/>
      <c r="AB83" s="25"/>
      <c r="AC83" s="25"/>
      <c r="AD83" s="25"/>
      <c r="AE83" s="25"/>
      <c r="AF83" s="25"/>
      <c r="AG83" s="25"/>
      <c r="AH83" s="25"/>
      <c r="AI83" s="25"/>
      <c r="AJ83" s="25"/>
    </row>
    <row r="84" spans="2:36">
      <c r="B84" s="422">
        <v>7.8</v>
      </c>
      <c r="C84" s="459">
        <f t="shared" si="3"/>
        <v>57.520000000000266</v>
      </c>
      <c r="D84" s="459">
        <f t="shared" si="4"/>
        <v>1310.400000000009</v>
      </c>
      <c r="E84" s="459">
        <f t="shared" si="5"/>
        <v>142.66600000000133</v>
      </c>
      <c r="F84" s="25"/>
      <c r="G84" s="25"/>
      <c r="H84" s="25"/>
      <c r="I84" s="25"/>
      <c r="J84" s="25"/>
      <c r="K84" s="25"/>
      <c r="L84" s="25"/>
      <c r="M84" s="25"/>
      <c r="N84" s="25"/>
      <c r="O84" s="25"/>
      <c r="P84" s="25"/>
      <c r="Q84" s="25"/>
      <c r="R84" s="25"/>
      <c r="S84" s="25"/>
      <c r="T84" s="25"/>
      <c r="U84" s="25"/>
      <c r="V84" s="25"/>
      <c r="W84" s="25"/>
      <c r="X84" s="25"/>
      <c r="AA84" s="25"/>
      <c r="AB84" s="25"/>
      <c r="AC84" s="25"/>
      <c r="AD84" s="25"/>
      <c r="AE84" s="25"/>
      <c r="AF84" s="25"/>
      <c r="AG84" s="25"/>
      <c r="AH84" s="25"/>
      <c r="AI84" s="25"/>
      <c r="AJ84" s="25"/>
    </row>
    <row r="85" spans="2:36">
      <c r="B85" s="422">
        <v>7.9</v>
      </c>
      <c r="C85" s="459">
        <f t="shared" si="3"/>
        <v>56.360000000000269</v>
      </c>
      <c r="D85" s="459">
        <f t="shared" si="4"/>
        <v>1277.2000000000089</v>
      </c>
      <c r="E85" s="459">
        <f t="shared" si="5"/>
        <v>137.71300000000133</v>
      </c>
      <c r="F85" s="25"/>
      <c r="G85" s="25"/>
      <c r="H85" s="25"/>
      <c r="I85" s="25"/>
      <c r="J85" s="25"/>
      <c r="K85" s="25"/>
      <c r="L85" s="25"/>
      <c r="M85" s="25"/>
      <c r="N85" s="25"/>
      <c r="O85" s="25"/>
      <c r="P85" s="25"/>
      <c r="Q85" s="25"/>
      <c r="R85" s="25"/>
      <c r="S85" s="25"/>
      <c r="T85" s="25"/>
      <c r="U85" s="25"/>
      <c r="V85" s="25"/>
      <c r="W85" s="25"/>
      <c r="X85" s="25"/>
      <c r="AA85" s="25"/>
      <c r="AB85" s="25"/>
      <c r="AC85" s="25"/>
      <c r="AD85" s="25"/>
      <c r="AE85" s="25"/>
      <c r="AF85" s="25"/>
      <c r="AG85" s="25"/>
      <c r="AH85" s="25"/>
      <c r="AI85" s="25"/>
      <c r="AJ85" s="25"/>
    </row>
    <row r="86" spans="2:36">
      <c r="B86" s="422">
        <v>8</v>
      </c>
      <c r="C86" s="459">
        <f t="shared" si="3"/>
        <v>55.200000000000273</v>
      </c>
      <c r="D86" s="459">
        <f t="shared" si="4"/>
        <v>1244.0000000000089</v>
      </c>
      <c r="E86" s="459">
        <f t="shared" si="5"/>
        <v>132.76000000000133</v>
      </c>
      <c r="F86" s="25"/>
      <c r="G86" s="25"/>
      <c r="H86" s="25"/>
      <c r="I86" s="25"/>
      <c r="J86" s="25"/>
      <c r="K86" s="25"/>
      <c r="L86" s="25"/>
      <c r="M86" s="25"/>
      <c r="N86" s="25"/>
      <c r="O86" s="25"/>
      <c r="P86" s="25"/>
      <c r="Q86" s="25"/>
      <c r="R86" s="25"/>
      <c r="S86" s="25"/>
      <c r="T86" s="25"/>
      <c r="U86" s="25"/>
      <c r="V86" s="25"/>
      <c r="W86" s="25"/>
      <c r="X86" s="25"/>
      <c r="AA86" s="25"/>
      <c r="AB86" s="25"/>
      <c r="AC86" s="25"/>
      <c r="AD86" s="25"/>
      <c r="AE86" s="25"/>
      <c r="AF86" s="25"/>
      <c r="AG86" s="25"/>
      <c r="AH86" s="25"/>
      <c r="AI86" s="25"/>
      <c r="AJ86" s="25"/>
    </row>
    <row r="87" spans="2:36">
      <c r="B87" s="422">
        <v>8.1</v>
      </c>
      <c r="C87" s="459">
        <f t="shared" si="3"/>
        <v>54.040000000000276</v>
      </c>
      <c r="D87" s="459">
        <f t="shared" si="4"/>
        <v>1210.8000000000088</v>
      </c>
      <c r="E87" s="459">
        <f t="shared" si="5"/>
        <v>127.80700000000132</v>
      </c>
      <c r="F87" s="25"/>
      <c r="G87" s="25"/>
      <c r="H87" s="25"/>
      <c r="I87" s="25"/>
      <c r="J87" s="25"/>
      <c r="K87" s="25"/>
      <c r="L87" s="25"/>
      <c r="M87" s="25"/>
      <c r="N87" s="25"/>
      <c r="O87" s="25"/>
      <c r="P87" s="25"/>
      <c r="Q87" s="25"/>
      <c r="R87" s="25"/>
      <c r="S87" s="25"/>
      <c r="T87" s="25"/>
      <c r="U87" s="25"/>
      <c r="V87" s="25"/>
      <c r="W87" s="25"/>
      <c r="X87" s="25"/>
      <c r="AA87" s="25"/>
      <c r="AB87" s="25"/>
      <c r="AC87" s="25"/>
      <c r="AD87" s="25"/>
      <c r="AE87" s="25"/>
      <c r="AF87" s="25"/>
      <c r="AG87" s="25"/>
      <c r="AH87" s="25"/>
      <c r="AI87" s="25"/>
      <c r="AJ87" s="25"/>
    </row>
    <row r="88" spans="2:36">
      <c r="B88" s="422">
        <v>8.1999999999999993</v>
      </c>
      <c r="C88" s="459">
        <f t="shared" si="3"/>
        <v>52.88000000000028</v>
      </c>
      <c r="D88" s="459">
        <f t="shared" si="4"/>
        <v>1177.6000000000088</v>
      </c>
      <c r="E88" s="459">
        <f t="shared" si="5"/>
        <v>122.85400000000132</v>
      </c>
      <c r="F88" s="25"/>
      <c r="G88" s="25"/>
      <c r="H88" s="25"/>
      <c r="I88" s="25"/>
      <c r="J88" s="25"/>
      <c r="K88" s="25"/>
      <c r="L88" s="25"/>
      <c r="M88" s="25"/>
      <c r="N88" s="25"/>
      <c r="O88" s="25"/>
      <c r="P88" s="25"/>
      <c r="Q88" s="25"/>
      <c r="R88" s="25"/>
      <c r="S88" s="25"/>
      <c r="T88" s="25"/>
      <c r="U88" s="25"/>
      <c r="V88" s="25"/>
      <c r="W88" s="25"/>
      <c r="X88" s="25"/>
      <c r="AA88" s="25"/>
      <c r="AB88" s="25"/>
      <c r="AC88" s="25"/>
      <c r="AD88" s="25"/>
      <c r="AE88" s="25"/>
      <c r="AF88" s="25"/>
      <c r="AG88" s="25"/>
      <c r="AH88" s="25"/>
      <c r="AI88" s="25"/>
      <c r="AJ88" s="25"/>
    </row>
    <row r="89" spans="2:36">
      <c r="B89" s="422">
        <v>8.3000000000000007</v>
      </c>
      <c r="C89" s="459">
        <f t="shared" si="3"/>
        <v>51.720000000000283</v>
      </c>
      <c r="D89" s="459">
        <f t="shared" si="4"/>
        <v>1144.4000000000087</v>
      </c>
      <c r="E89" s="459">
        <f t="shared" si="5"/>
        <v>117.90100000000132</v>
      </c>
      <c r="F89" s="25"/>
      <c r="G89" s="25"/>
      <c r="H89" s="25"/>
      <c r="I89" s="25"/>
      <c r="J89" s="25"/>
      <c r="K89" s="25"/>
      <c r="L89" s="25"/>
      <c r="M89" s="25"/>
      <c r="N89" s="25"/>
      <c r="O89" s="25"/>
      <c r="P89" s="25"/>
      <c r="Q89" s="25"/>
      <c r="R89" s="25"/>
      <c r="S89" s="25"/>
      <c r="T89" s="25"/>
      <c r="U89" s="25"/>
      <c r="V89" s="25"/>
      <c r="W89" s="25"/>
      <c r="X89" s="25"/>
      <c r="AA89" s="25"/>
      <c r="AB89" s="25"/>
      <c r="AC89" s="25"/>
      <c r="AD89" s="25"/>
      <c r="AE89" s="25"/>
      <c r="AF89" s="25"/>
      <c r="AG89" s="25"/>
      <c r="AH89" s="25"/>
      <c r="AI89" s="25"/>
      <c r="AJ89" s="25"/>
    </row>
    <row r="90" spans="2:36">
      <c r="B90" s="422">
        <v>8.4</v>
      </c>
      <c r="C90" s="459">
        <f t="shared" si="3"/>
        <v>50.560000000000286</v>
      </c>
      <c r="D90" s="459">
        <f t="shared" si="4"/>
        <v>1111.2000000000087</v>
      </c>
      <c r="E90" s="459">
        <f t="shared" si="5"/>
        <v>112.94800000000131</v>
      </c>
      <c r="F90" s="25"/>
      <c r="G90" s="25"/>
      <c r="H90" s="25"/>
      <c r="I90" s="25"/>
      <c r="J90" s="25"/>
      <c r="K90" s="25"/>
      <c r="L90" s="25"/>
      <c r="M90" s="25"/>
      <c r="N90" s="25"/>
      <c r="O90" s="25"/>
      <c r="P90" s="25"/>
      <c r="Q90" s="25"/>
      <c r="R90" s="25"/>
      <c r="S90" s="25"/>
      <c r="T90" s="25"/>
      <c r="U90" s="25"/>
      <c r="V90" s="25"/>
      <c r="W90" s="25"/>
      <c r="X90" s="25"/>
      <c r="AA90" s="25"/>
      <c r="AB90" s="25"/>
      <c r="AC90" s="25"/>
      <c r="AD90" s="25"/>
      <c r="AE90" s="25"/>
      <c r="AF90" s="25"/>
      <c r="AG90" s="25"/>
      <c r="AH90" s="25"/>
      <c r="AI90" s="25"/>
      <c r="AJ90" s="25"/>
    </row>
    <row r="91" spans="2:36">
      <c r="B91" s="422">
        <v>8.5</v>
      </c>
      <c r="C91" s="459">
        <f t="shared" si="3"/>
        <v>49.40000000000029</v>
      </c>
      <c r="D91" s="459">
        <f t="shared" si="4"/>
        <v>1078.0000000000086</v>
      </c>
      <c r="E91" s="459">
        <f t="shared" si="5"/>
        <v>107.99500000000131</v>
      </c>
      <c r="F91" s="25"/>
      <c r="G91" s="25"/>
      <c r="H91" s="25"/>
      <c r="I91" s="25"/>
      <c r="J91" s="25"/>
      <c r="K91" s="25"/>
      <c r="L91" s="25"/>
      <c r="M91" s="25"/>
      <c r="N91" s="25"/>
      <c r="O91" s="25"/>
      <c r="P91" s="25"/>
      <c r="Q91" s="25"/>
      <c r="R91" s="25"/>
      <c r="S91" s="25"/>
      <c r="T91" s="25"/>
      <c r="U91" s="25"/>
      <c r="V91" s="25"/>
      <c r="W91" s="25"/>
      <c r="X91" s="25"/>
      <c r="AA91" s="25"/>
      <c r="AB91" s="25"/>
      <c r="AC91" s="25"/>
      <c r="AD91" s="25"/>
      <c r="AE91" s="25"/>
      <c r="AF91" s="25"/>
      <c r="AG91" s="25"/>
      <c r="AH91" s="25"/>
      <c r="AI91" s="25"/>
      <c r="AJ91" s="25"/>
    </row>
    <row r="92" spans="2:36">
      <c r="B92" s="422">
        <v>8.6</v>
      </c>
      <c r="C92" s="459">
        <f t="shared" si="3"/>
        <v>48.240000000000293</v>
      </c>
      <c r="D92" s="459">
        <f t="shared" si="4"/>
        <v>1044.8000000000086</v>
      </c>
      <c r="E92" s="459">
        <f t="shared" si="5"/>
        <v>103.04200000000131</v>
      </c>
      <c r="F92" s="25"/>
      <c r="G92" s="25"/>
      <c r="H92" s="25"/>
      <c r="I92" s="25"/>
      <c r="J92" s="25"/>
      <c r="K92" s="25"/>
      <c r="L92" s="25"/>
      <c r="M92" s="25"/>
      <c r="N92" s="25"/>
      <c r="O92" s="25"/>
      <c r="P92" s="25"/>
      <c r="Q92" s="25"/>
      <c r="R92" s="25"/>
      <c r="S92" s="25"/>
      <c r="T92" s="25"/>
      <c r="U92" s="25"/>
      <c r="V92" s="25"/>
      <c r="W92" s="25"/>
      <c r="X92" s="25"/>
      <c r="AA92" s="25"/>
      <c r="AB92" s="25"/>
      <c r="AC92" s="25"/>
      <c r="AD92" s="25"/>
      <c r="AE92" s="25"/>
      <c r="AF92" s="25"/>
      <c r="AG92" s="25"/>
      <c r="AH92" s="25"/>
      <c r="AI92" s="25"/>
      <c r="AJ92" s="25"/>
    </row>
    <row r="93" spans="2:36">
      <c r="B93" s="422">
        <v>8.6999999999999993</v>
      </c>
      <c r="C93" s="459">
        <f t="shared" si="3"/>
        <v>47.080000000000297</v>
      </c>
      <c r="D93" s="459">
        <f t="shared" si="4"/>
        <v>1011.6000000000085</v>
      </c>
      <c r="E93" s="459">
        <f t="shared" si="5"/>
        <v>98.089000000001306</v>
      </c>
      <c r="F93" s="25"/>
      <c r="G93" s="25"/>
      <c r="H93" s="25"/>
      <c r="I93" s="25"/>
      <c r="J93" s="25"/>
      <c r="K93" s="25"/>
      <c r="L93" s="25"/>
      <c r="M93" s="25"/>
      <c r="N93" s="25"/>
      <c r="O93" s="25"/>
      <c r="P93" s="25"/>
      <c r="Q93" s="25"/>
      <c r="R93" s="25"/>
      <c r="S93" s="25"/>
      <c r="T93" s="25"/>
      <c r="U93" s="25"/>
      <c r="V93" s="25"/>
      <c r="W93" s="25"/>
      <c r="X93" s="25"/>
      <c r="AA93" s="25"/>
      <c r="AB93" s="25"/>
      <c r="AC93" s="25"/>
      <c r="AD93" s="25"/>
      <c r="AE93" s="25"/>
      <c r="AF93" s="25"/>
      <c r="AG93" s="25"/>
      <c r="AH93" s="25"/>
      <c r="AI93" s="25"/>
      <c r="AJ93" s="25"/>
    </row>
    <row r="94" spans="2:36">
      <c r="B94" s="422">
        <v>8.8000000000000007</v>
      </c>
      <c r="C94" s="459">
        <f t="shared" si="3"/>
        <v>45.9200000000003</v>
      </c>
      <c r="D94" s="459">
        <f t="shared" si="4"/>
        <v>978.4000000000085</v>
      </c>
      <c r="E94" s="459">
        <f t="shared" si="5"/>
        <v>93.136000000001303</v>
      </c>
      <c r="F94" s="25"/>
      <c r="G94" s="25"/>
      <c r="H94" s="25"/>
      <c r="I94" s="25"/>
      <c r="J94" s="25"/>
      <c r="K94" s="25"/>
      <c r="L94" s="25"/>
      <c r="M94" s="25"/>
      <c r="N94" s="25"/>
      <c r="O94" s="25"/>
      <c r="P94" s="25"/>
      <c r="Q94" s="25"/>
      <c r="R94" s="25"/>
      <c r="S94" s="25"/>
      <c r="T94" s="25"/>
      <c r="U94" s="25"/>
      <c r="V94" s="25"/>
      <c r="W94" s="25"/>
      <c r="X94" s="25"/>
      <c r="AA94" s="25"/>
      <c r="AB94" s="25"/>
      <c r="AC94" s="25"/>
      <c r="AD94" s="25"/>
      <c r="AE94" s="25"/>
      <c r="AF94" s="25"/>
      <c r="AG94" s="25"/>
      <c r="AH94" s="25"/>
      <c r="AI94" s="25"/>
      <c r="AJ94" s="25"/>
    </row>
    <row r="95" spans="2:36">
      <c r="B95" s="422">
        <v>8.9</v>
      </c>
      <c r="C95" s="459">
        <f t="shared" si="3"/>
        <v>44.760000000000304</v>
      </c>
      <c r="D95" s="459">
        <f t="shared" si="4"/>
        <v>945.20000000000846</v>
      </c>
      <c r="E95" s="459">
        <f t="shared" si="5"/>
        <v>88.1830000000013</v>
      </c>
      <c r="F95" s="25"/>
      <c r="G95" s="25"/>
      <c r="H95" s="25"/>
      <c r="I95" s="25"/>
      <c r="J95" s="25"/>
      <c r="K95" s="25"/>
      <c r="L95" s="25"/>
      <c r="M95" s="25"/>
      <c r="N95" s="25"/>
      <c r="O95" s="25"/>
      <c r="P95" s="25"/>
      <c r="Q95" s="25"/>
      <c r="R95" s="25"/>
      <c r="S95" s="25"/>
      <c r="T95" s="25"/>
      <c r="U95" s="25"/>
      <c r="V95" s="25"/>
      <c r="W95" s="25"/>
      <c r="X95" s="25"/>
      <c r="AA95" s="25"/>
      <c r="AB95" s="25"/>
      <c r="AC95" s="25"/>
      <c r="AD95" s="25"/>
      <c r="AE95" s="25"/>
      <c r="AF95" s="25"/>
      <c r="AG95" s="25"/>
      <c r="AH95" s="25"/>
      <c r="AI95" s="25"/>
      <c r="AJ95" s="25"/>
    </row>
    <row r="96" spans="2:36">
      <c r="B96" s="422">
        <v>9</v>
      </c>
      <c r="C96" s="459">
        <f t="shared" si="3"/>
        <v>43.600000000000307</v>
      </c>
      <c r="D96" s="459">
        <f t="shared" si="4"/>
        <v>912.00000000000841</v>
      </c>
      <c r="E96" s="459">
        <f t="shared" si="5"/>
        <v>83.230000000001297</v>
      </c>
      <c r="F96" s="25"/>
      <c r="G96" s="25"/>
      <c r="H96" s="25"/>
      <c r="I96" s="25"/>
      <c r="J96" s="25"/>
      <c r="K96" s="25"/>
      <c r="L96" s="25"/>
      <c r="M96" s="25"/>
      <c r="N96" s="25"/>
      <c r="O96" s="25"/>
      <c r="P96" s="25"/>
      <c r="Q96" s="25"/>
      <c r="R96" s="25"/>
      <c r="S96" s="25"/>
      <c r="T96" s="25"/>
      <c r="U96" s="25"/>
      <c r="V96" s="25"/>
      <c r="W96" s="25"/>
      <c r="X96" s="25"/>
      <c r="AA96" s="25"/>
      <c r="AB96" s="25"/>
      <c r="AC96" s="25"/>
      <c r="AD96" s="25"/>
      <c r="AE96" s="25"/>
      <c r="AF96" s="25"/>
      <c r="AG96" s="25"/>
      <c r="AH96" s="25"/>
      <c r="AI96" s="25"/>
      <c r="AJ96" s="25"/>
    </row>
    <row r="97" spans="2:36">
      <c r="B97" s="422">
        <v>9.1</v>
      </c>
      <c r="C97" s="459">
        <f t="shared" si="3"/>
        <v>42.44000000000031</v>
      </c>
      <c r="D97" s="459">
        <f t="shared" si="4"/>
        <v>878.80000000000837</v>
      </c>
      <c r="E97" s="459">
        <f t="shared" si="5"/>
        <v>78.277000000001294</v>
      </c>
      <c r="F97" s="25"/>
      <c r="G97" s="25"/>
      <c r="H97" s="25"/>
      <c r="I97" s="25"/>
      <c r="J97" s="25"/>
      <c r="K97" s="25"/>
      <c r="L97" s="25"/>
      <c r="M97" s="25"/>
      <c r="N97" s="25"/>
      <c r="O97" s="25"/>
      <c r="P97" s="25"/>
      <c r="Q97" s="25"/>
      <c r="R97" s="25"/>
      <c r="S97" s="25"/>
      <c r="T97" s="25"/>
      <c r="U97" s="25"/>
      <c r="V97" s="25"/>
      <c r="W97" s="25"/>
      <c r="X97" s="25"/>
      <c r="AA97" s="25"/>
      <c r="AB97" s="25"/>
      <c r="AC97" s="25"/>
      <c r="AD97" s="25"/>
      <c r="AE97" s="25"/>
      <c r="AF97" s="25"/>
      <c r="AG97" s="25"/>
      <c r="AH97" s="25"/>
      <c r="AI97" s="25"/>
      <c r="AJ97" s="25"/>
    </row>
    <row r="98" spans="2:36">
      <c r="B98" s="422">
        <v>9.1999999999999993</v>
      </c>
      <c r="C98" s="459">
        <f t="shared" si="3"/>
        <v>41.280000000000314</v>
      </c>
      <c r="D98" s="459">
        <f t="shared" si="4"/>
        <v>845.60000000000832</v>
      </c>
      <c r="E98" s="459">
        <f t="shared" si="5"/>
        <v>73.324000000001291</v>
      </c>
      <c r="F98" s="25"/>
      <c r="G98" s="25"/>
      <c r="H98" s="25"/>
      <c r="I98" s="25"/>
      <c r="J98" s="25"/>
      <c r="K98" s="25"/>
      <c r="L98" s="25"/>
      <c r="M98" s="25"/>
      <c r="N98" s="25"/>
      <c r="O98" s="25"/>
      <c r="P98" s="25"/>
      <c r="Q98" s="25"/>
      <c r="R98" s="25"/>
      <c r="S98" s="25"/>
      <c r="T98" s="25"/>
      <c r="U98" s="25"/>
      <c r="V98" s="25"/>
      <c r="W98" s="25"/>
      <c r="X98" s="25"/>
      <c r="AA98" s="25"/>
      <c r="AB98" s="25"/>
      <c r="AC98" s="25"/>
      <c r="AD98" s="25"/>
      <c r="AE98" s="25"/>
      <c r="AF98" s="25"/>
      <c r="AG98" s="25"/>
      <c r="AH98" s="25"/>
      <c r="AI98" s="25"/>
      <c r="AJ98" s="25"/>
    </row>
    <row r="99" spans="2:36">
      <c r="B99" s="422">
        <v>9.3000000000000007</v>
      </c>
      <c r="C99" s="459">
        <f t="shared" si="3"/>
        <v>40.120000000000317</v>
      </c>
      <c r="D99" s="459">
        <f t="shared" si="4"/>
        <v>812.40000000000828</v>
      </c>
      <c r="E99" s="459">
        <f t="shared" si="5"/>
        <v>68.371000000001288</v>
      </c>
      <c r="F99" s="25"/>
      <c r="G99" s="25"/>
      <c r="H99" s="25"/>
      <c r="I99" s="25"/>
      <c r="J99" s="25"/>
      <c r="K99" s="25"/>
      <c r="L99" s="25"/>
      <c r="M99" s="25"/>
      <c r="N99" s="25"/>
      <c r="O99" s="25"/>
      <c r="P99" s="25"/>
      <c r="Q99" s="25"/>
      <c r="R99" s="25"/>
      <c r="S99" s="25"/>
      <c r="T99" s="25"/>
      <c r="U99" s="25"/>
      <c r="V99" s="25"/>
      <c r="W99" s="25"/>
      <c r="X99" s="25"/>
      <c r="AA99" s="25"/>
      <c r="AB99" s="25"/>
      <c r="AC99" s="25"/>
      <c r="AD99" s="25"/>
      <c r="AE99" s="25"/>
      <c r="AF99" s="25"/>
      <c r="AG99" s="25"/>
      <c r="AH99" s="25"/>
      <c r="AI99" s="25"/>
      <c r="AJ99" s="25"/>
    </row>
    <row r="100" spans="2:36">
      <c r="B100" s="422">
        <v>9.4</v>
      </c>
      <c r="C100" s="459">
        <f t="shared" si="3"/>
        <v>38.960000000000321</v>
      </c>
      <c r="D100" s="459">
        <f t="shared" si="4"/>
        <v>779.20000000000823</v>
      </c>
      <c r="E100" s="459">
        <f t="shared" si="5"/>
        <v>63.418000000001285</v>
      </c>
      <c r="F100" s="25"/>
      <c r="G100" s="25"/>
      <c r="H100" s="25"/>
      <c r="I100" s="25"/>
      <c r="J100" s="25"/>
      <c r="K100" s="25"/>
      <c r="L100" s="25"/>
      <c r="M100" s="25"/>
      <c r="N100" s="25"/>
      <c r="O100" s="25"/>
      <c r="P100" s="25"/>
      <c r="Q100" s="25"/>
      <c r="R100" s="25"/>
      <c r="S100" s="25"/>
      <c r="T100" s="25"/>
      <c r="U100" s="25"/>
      <c r="V100" s="25"/>
      <c r="W100" s="25"/>
      <c r="X100" s="25"/>
      <c r="AA100" s="25"/>
      <c r="AB100" s="25"/>
      <c r="AC100" s="25"/>
      <c r="AD100" s="25"/>
      <c r="AE100" s="25"/>
      <c r="AF100" s="25"/>
      <c r="AG100" s="25"/>
      <c r="AH100" s="25"/>
      <c r="AI100" s="25"/>
      <c r="AJ100" s="25"/>
    </row>
    <row r="101" spans="2:36">
      <c r="B101" s="422">
        <v>9.5</v>
      </c>
      <c r="C101" s="459">
        <f t="shared" si="3"/>
        <v>37.800000000000324</v>
      </c>
      <c r="D101" s="459">
        <f t="shared" si="4"/>
        <v>746.00000000000819</v>
      </c>
      <c r="E101" s="459">
        <f t="shared" si="5"/>
        <v>58.465000000001282</v>
      </c>
      <c r="F101" s="25"/>
      <c r="G101" s="25"/>
      <c r="H101" s="25"/>
      <c r="I101" s="25"/>
      <c r="J101" s="25"/>
      <c r="K101" s="25"/>
      <c r="L101" s="25"/>
      <c r="M101" s="25"/>
      <c r="N101" s="25"/>
      <c r="O101" s="25"/>
      <c r="P101" s="25"/>
      <c r="Q101" s="25"/>
      <c r="R101" s="25"/>
      <c r="S101" s="25"/>
      <c r="T101" s="25"/>
      <c r="U101" s="25"/>
      <c r="V101" s="25"/>
      <c r="W101" s="25"/>
      <c r="X101" s="25"/>
      <c r="AA101" s="25"/>
      <c r="AB101" s="25"/>
      <c r="AC101" s="25"/>
      <c r="AD101" s="25"/>
      <c r="AE101" s="25"/>
      <c r="AF101" s="25"/>
      <c r="AG101" s="25"/>
      <c r="AH101" s="25"/>
      <c r="AI101" s="25"/>
      <c r="AJ101" s="25"/>
    </row>
    <row r="102" spans="2:36">
      <c r="B102" s="422">
        <v>9.6</v>
      </c>
      <c r="C102" s="459">
        <f t="shared" si="3"/>
        <v>36.640000000000327</v>
      </c>
      <c r="D102" s="459">
        <f t="shared" si="4"/>
        <v>712.80000000000814</v>
      </c>
      <c r="E102" s="459">
        <f t="shared" si="5"/>
        <v>53.512000000001279</v>
      </c>
      <c r="F102" s="25"/>
      <c r="G102" s="25"/>
      <c r="H102" s="25"/>
      <c r="I102" s="25"/>
      <c r="J102" s="25"/>
      <c r="K102" s="25"/>
      <c r="L102" s="25"/>
      <c r="M102" s="25"/>
      <c r="N102" s="25"/>
      <c r="O102" s="25"/>
      <c r="P102" s="25"/>
      <c r="Q102" s="25"/>
      <c r="R102" s="25"/>
      <c r="S102" s="25"/>
      <c r="T102" s="25"/>
      <c r="U102" s="25"/>
      <c r="V102" s="25"/>
      <c r="W102" s="25"/>
      <c r="X102" s="25"/>
      <c r="AA102" s="25"/>
      <c r="AB102" s="25"/>
      <c r="AC102" s="25"/>
      <c r="AD102" s="25"/>
      <c r="AE102" s="25"/>
      <c r="AF102" s="25"/>
      <c r="AG102" s="25"/>
      <c r="AH102" s="25"/>
      <c r="AI102" s="25"/>
      <c r="AJ102" s="25"/>
    </row>
    <row r="103" spans="2:36">
      <c r="B103" s="422">
        <v>9.6999999999999993</v>
      </c>
      <c r="C103" s="459">
        <f t="shared" si="3"/>
        <v>35.480000000000331</v>
      </c>
      <c r="D103" s="459">
        <f t="shared" si="4"/>
        <v>679.60000000000809</v>
      </c>
      <c r="E103" s="459">
        <f t="shared" si="5"/>
        <v>48.559000000001276</v>
      </c>
      <c r="F103" s="25"/>
      <c r="G103" s="25"/>
      <c r="H103" s="25"/>
      <c r="I103" s="25"/>
      <c r="J103" s="25"/>
      <c r="K103" s="25"/>
      <c r="L103" s="25"/>
      <c r="M103" s="25"/>
      <c r="N103" s="25"/>
      <c r="O103" s="25"/>
      <c r="P103" s="25"/>
      <c r="Q103" s="25"/>
      <c r="R103" s="25"/>
      <c r="S103" s="25"/>
      <c r="T103" s="25"/>
      <c r="U103" s="25"/>
      <c r="V103" s="25"/>
      <c r="W103" s="25"/>
      <c r="X103" s="25"/>
      <c r="AA103" s="25"/>
      <c r="AB103" s="25"/>
      <c r="AC103" s="25"/>
      <c r="AD103" s="25"/>
      <c r="AE103" s="25"/>
      <c r="AF103" s="25"/>
      <c r="AG103" s="25"/>
      <c r="AH103" s="25"/>
      <c r="AI103" s="25"/>
      <c r="AJ103" s="25"/>
    </row>
    <row r="104" spans="2:36">
      <c r="B104" s="422">
        <v>9.8000000000000007</v>
      </c>
      <c r="C104" s="459">
        <f t="shared" si="3"/>
        <v>34.320000000000334</v>
      </c>
      <c r="D104" s="459">
        <f t="shared" si="4"/>
        <v>646.40000000000805</v>
      </c>
      <c r="E104" s="459">
        <f t="shared" si="5"/>
        <v>43.606000000001274</v>
      </c>
      <c r="F104" s="25"/>
      <c r="G104" s="25"/>
      <c r="H104" s="25"/>
      <c r="I104" s="25"/>
      <c r="J104" s="25"/>
      <c r="K104" s="25"/>
      <c r="L104" s="25"/>
      <c r="M104" s="25"/>
      <c r="N104" s="25"/>
      <c r="O104" s="25"/>
      <c r="P104" s="25"/>
      <c r="Q104" s="25"/>
      <c r="R104" s="25"/>
      <c r="S104" s="25"/>
      <c r="T104" s="25"/>
      <c r="U104" s="25"/>
      <c r="V104" s="25"/>
      <c r="W104" s="25"/>
      <c r="X104" s="25"/>
      <c r="AA104" s="25"/>
      <c r="AB104" s="25"/>
      <c r="AC104" s="25"/>
      <c r="AD104" s="25"/>
      <c r="AE104" s="25"/>
      <c r="AF104" s="25"/>
      <c r="AG104" s="25"/>
      <c r="AH104" s="25"/>
      <c r="AI104" s="25"/>
      <c r="AJ104" s="25"/>
    </row>
    <row r="105" spans="2:36">
      <c r="B105" s="422">
        <v>9.9</v>
      </c>
      <c r="C105" s="459">
        <f t="shared" si="3"/>
        <v>33.160000000000338</v>
      </c>
      <c r="D105" s="459">
        <f t="shared" si="4"/>
        <v>613.200000000008</v>
      </c>
      <c r="E105" s="459">
        <f t="shared" si="5"/>
        <v>38.653000000001271</v>
      </c>
      <c r="F105" s="25"/>
      <c r="G105" s="25"/>
      <c r="H105" s="25"/>
      <c r="I105" s="25"/>
      <c r="J105" s="25"/>
      <c r="K105" s="25"/>
      <c r="L105" s="25"/>
      <c r="M105" s="25"/>
      <c r="N105" s="25"/>
      <c r="O105" s="25"/>
      <c r="P105" s="25"/>
      <c r="Q105" s="25"/>
      <c r="R105" s="25"/>
      <c r="S105" s="25"/>
      <c r="T105" s="25"/>
      <c r="U105" s="25"/>
      <c r="V105" s="25"/>
      <c r="W105" s="25"/>
      <c r="X105" s="25"/>
      <c r="AA105" s="25"/>
      <c r="AB105" s="25"/>
      <c r="AC105" s="25"/>
      <c r="AD105" s="25"/>
      <c r="AE105" s="25"/>
      <c r="AF105" s="25"/>
      <c r="AG105" s="25"/>
      <c r="AH105" s="25"/>
      <c r="AI105" s="25"/>
      <c r="AJ105" s="25"/>
    </row>
    <row r="106" spans="2:36">
      <c r="B106" s="458">
        <v>10</v>
      </c>
      <c r="C106" s="460">
        <v>32</v>
      </c>
      <c r="D106" s="460">
        <v>580</v>
      </c>
      <c r="E106" s="460">
        <v>33.700000000000003</v>
      </c>
      <c r="F106" s="25"/>
      <c r="G106" s="25"/>
      <c r="H106" s="25"/>
      <c r="I106" s="25"/>
      <c r="J106" s="25"/>
      <c r="K106" s="25"/>
      <c r="L106" s="25"/>
      <c r="M106" s="25"/>
      <c r="N106" s="25"/>
      <c r="O106" s="25"/>
      <c r="P106" s="25"/>
      <c r="Q106" s="25"/>
      <c r="R106" s="25"/>
      <c r="S106" s="25"/>
      <c r="T106" s="25"/>
      <c r="U106" s="25"/>
      <c r="V106" s="25"/>
      <c r="W106" s="25"/>
      <c r="X106" s="25"/>
      <c r="AA106" s="25"/>
      <c r="AB106" s="25"/>
      <c r="AC106" s="25"/>
      <c r="AD106" s="25"/>
      <c r="AE106" s="25"/>
      <c r="AF106" s="25"/>
      <c r="AG106" s="25"/>
      <c r="AH106" s="25"/>
      <c r="AI106" s="25"/>
      <c r="AJ106" s="25"/>
    </row>
    <row r="107" spans="2:36">
      <c r="B107" s="422">
        <v>10.1</v>
      </c>
      <c r="C107" s="459">
        <f>C106+(($C$206-$C$106)/COUNT($B$107:$B$206))</f>
        <v>31.725999999999999</v>
      </c>
      <c r="D107" s="459">
        <f>D106+(($D$206-$D$106)/COUNT($B$107:$B$206))</f>
        <v>575.80999999999995</v>
      </c>
      <c r="E107" s="459">
        <f>E106+(($E$206-$E$106)/COUNT($B$107:$B$206))</f>
        <v>33.425000000000004</v>
      </c>
      <c r="F107" s="25"/>
      <c r="G107" s="25"/>
      <c r="H107" s="25"/>
      <c r="I107" s="25"/>
      <c r="J107" s="25"/>
      <c r="K107" s="25"/>
      <c r="L107" s="25"/>
      <c r="M107" s="25"/>
      <c r="N107" s="25"/>
      <c r="O107" s="25"/>
      <c r="P107" s="25"/>
      <c r="Q107" s="25"/>
      <c r="R107" s="25"/>
      <c r="S107" s="25"/>
      <c r="T107" s="25"/>
      <c r="U107" s="25"/>
      <c r="V107" s="25"/>
      <c r="W107" s="25"/>
      <c r="X107" s="25"/>
      <c r="AA107" s="25"/>
      <c r="AB107" s="25"/>
      <c r="AC107" s="25"/>
      <c r="AD107" s="25"/>
      <c r="AE107" s="25"/>
      <c r="AF107" s="25"/>
      <c r="AG107" s="25"/>
      <c r="AH107" s="25"/>
      <c r="AI107" s="25"/>
      <c r="AJ107" s="25"/>
    </row>
    <row r="108" spans="2:36">
      <c r="B108" s="422">
        <v>10.199999999999999</v>
      </c>
      <c r="C108" s="459">
        <f t="shared" ref="C108:C171" si="6">C107+(($C$206-$C$106)/COUNT($B$107:$B$206))</f>
        <v>31.451999999999998</v>
      </c>
      <c r="D108" s="459">
        <f t="shared" ref="D108:D171" si="7">D107+(($D$206-$D$106)/COUNT($B$107:$B$206))</f>
        <v>571.61999999999989</v>
      </c>
      <c r="E108" s="459">
        <f t="shared" ref="E108:E171" si="8">E107+(($E$206-$E$106)/COUNT($B$107:$B$206))</f>
        <v>33.150000000000006</v>
      </c>
      <c r="F108" s="25"/>
      <c r="G108" s="25"/>
      <c r="H108" s="25"/>
      <c r="I108" s="25"/>
      <c r="J108" s="25"/>
      <c r="K108" s="25"/>
      <c r="L108" s="25"/>
      <c r="M108" s="25"/>
      <c r="N108" s="25"/>
      <c r="O108" s="25"/>
      <c r="P108" s="25"/>
      <c r="Q108" s="25"/>
      <c r="R108" s="25"/>
      <c r="S108" s="25"/>
      <c r="T108" s="25"/>
      <c r="U108" s="25"/>
      <c r="V108" s="25"/>
      <c r="W108" s="25"/>
      <c r="X108" s="25"/>
      <c r="AA108" s="25"/>
      <c r="AB108" s="25"/>
      <c r="AC108" s="25"/>
      <c r="AD108" s="25"/>
      <c r="AE108" s="25"/>
      <c r="AF108" s="25"/>
      <c r="AG108" s="25"/>
      <c r="AH108" s="25"/>
      <c r="AI108" s="25"/>
      <c r="AJ108" s="25"/>
    </row>
    <row r="109" spans="2:36">
      <c r="B109" s="422">
        <v>10.3</v>
      </c>
      <c r="C109" s="459">
        <f t="shared" si="6"/>
        <v>31.177999999999997</v>
      </c>
      <c r="D109" s="459">
        <f t="shared" si="7"/>
        <v>567.42999999999984</v>
      </c>
      <c r="E109" s="459">
        <f t="shared" si="8"/>
        <v>32.875000000000007</v>
      </c>
      <c r="F109" s="25"/>
      <c r="G109" s="25"/>
      <c r="H109" s="25"/>
      <c r="I109" s="25"/>
      <c r="J109" s="25"/>
      <c r="K109" s="25"/>
      <c r="L109" s="25"/>
      <c r="M109" s="25"/>
      <c r="N109" s="25"/>
      <c r="O109" s="25"/>
      <c r="P109" s="25"/>
      <c r="Q109" s="25"/>
      <c r="R109" s="25"/>
      <c r="S109" s="25"/>
      <c r="T109" s="25"/>
      <c r="U109" s="25"/>
      <c r="V109" s="25"/>
      <c r="W109" s="25"/>
      <c r="X109" s="25"/>
      <c r="AA109" s="25"/>
      <c r="AB109" s="25"/>
      <c r="AC109" s="25"/>
      <c r="AD109" s="25"/>
      <c r="AE109" s="25"/>
      <c r="AF109" s="25"/>
      <c r="AG109" s="25"/>
      <c r="AH109" s="25"/>
      <c r="AI109" s="25"/>
      <c r="AJ109" s="25"/>
    </row>
    <row r="110" spans="2:36">
      <c r="B110" s="422">
        <v>10.4</v>
      </c>
      <c r="C110" s="459">
        <f t="shared" si="6"/>
        <v>30.903999999999996</v>
      </c>
      <c r="D110" s="459">
        <f t="shared" si="7"/>
        <v>563.23999999999978</v>
      </c>
      <c r="E110" s="459">
        <f t="shared" si="8"/>
        <v>32.600000000000009</v>
      </c>
      <c r="F110" s="25"/>
      <c r="G110" s="25"/>
      <c r="H110" s="25"/>
      <c r="I110" s="25"/>
      <c r="J110" s="25"/>
      <c r="K110" s="25"/>
      <c r="L110" s="25"/>
      <c r="M110" s="25"/>
      <c r="N110" s="25"/>
      <c r="O110" s="25"/>
      <c r="P110" s="25"/>
      <c r="Q110" s="25"/>
      <c r="R110" s="25"/>
      <c r="S110" s="25"/>
      <c r="T110" s="25"/>
      <c r="U110" s="25"/>
      <c r="V110" s="25"/>
      <c r="W110" s="25"/>
      <c r="X110" s="25"/>
      <c r="AA110" s="25"/>
      <c r="AB110" s="25"/>
      <c r="AC110" s="25"/>
      <c r="AD110" s="25"/>
      <c r="AE110" s="25"/>
      <c r="AF110" s="25"/>
      <c r="AG110" s="25"/>
      <c r="AH110" s="25"/>
      <c r="AI110" s="25"/>
      <c r="AJ110" s="25"/>
    </row>
    <row r="111" spans="2:36">
      <c r="B111" s="422">
        <v>10.5</v>
      </c>
      <c r="C111" s="459">
        <f t="shared" si="6"/>
        <v>30.629999999999995</v>
      </c>
      <c r="D111" s="459">
        <f t="shared" si="7"/>
        <v>559.04999999999973</v>
      </c>
      <c r="E111" s="459">
        <f t="shared" si="8"/>
        <v>32.32500000000001</v>
      </c>
      <c r="F111" s="25"/>
      <c r="G111" s="25"/>
      <c r="H111" s="25"/>
      <c r="I111" s="25"/>
      <c r="J111" s="25"/>
      <c r="K111" s="25"/>
      <c r="L111" s="25"/>
      <c r="M111" s="25"/>
      <c r="N111" s="25"/>
      <c r="O111" s="25"/>
      <c r="P111" s="25"/>
      <c r="Q111" s="25"/>
      <c r="R111" s="25"/>
      <c r="S111" s="25"/>
      <c r="T111" s="25"/>
      <c r="U111" s="25"/>
      <c r="V111" s="25"/>
      <c r="W111" s="25"/>
      <c r="X111" s="25"/>
      <c r="AA111" s="25"/>
      <c r="AB111" s="25"/>
      <c r="AC111" s="25"/>
      <c r="AD111" s="25"/>
      <c r="AE111" s="25"/>
      <c r="AF111" s="25"/>
      <c r="AG111" s="25"/>
      <c r="AH111" s="25"/>
      <c r="AI111" s="25"/>
      <c r="AJ111" s="25"/>
    </row>
    <row r="112" spans="2:36">
      <c r="B112" s="422">
        <v>10.6</v>
      </c>
      <c r="C112" s="459">
        <f t="shared" si="6"/>
        <v>30.355999999999995</v>
      </c>
      <c r="D112" s="459">
        <f t="shared" si="7"/>
        <v>554.85999999999967</v>
      </c>
      <c r="E112" s="459">
        <f t="shared" si="8"/>
        <v>32.050000000000011</v>
      </c>
      <c r="F112" s="25"/>
      <c r="G112" s="25"/>
      <c r="H112" s="25"/>
      <c r="I112" s="25"/>
      <c r="J112" s="25"/>
      <c r="K112" s="25"/>
      <c r="L112" s="25"/>
      <c r="M112" s="25"/>
      <c r="N112" s="25"/>
      <c r="O112" s="25"/>
      <c r="P112" s="25"/>
      <c r="Q112" s="25"/>
      <c r="R112" s="25"/>
      <c r="S112" s="25"/>
      <c r="T112" s="25"/>
      <c r="U112" s="25"/>
      <c r="V112" s="25"/>
      <c r="W112" s="25"/>
      <c r="X112" s="25"/>
      <c r="AA112" s="25"/>
      <c r="AB112" s="25"/>
      <c r="AC112" s="25"/>
      <c r="AD112" s="25"/>
      <c r="AE112" s="25"/>
      <c r="AF112" s="25"/>
      <c r="AG112" s="25"/>
      <c r="AH112" s="25"/>
      <c r="AI112" s="25"/>
      <c r="AJ112" s="25"/>
    </row>
    <row r="113" spans="2:36">
      <c r="B113" s="422">
        <v>10.7</v>
      </c>
      <c r="C113" s="459">
        <f t="shared" si="6"/>
        <v>30.081999999999994</v>
      </c>
      <c r="D113" s="459">
        <f t="shared" si="7"/>
        <v>550.66999999999962</v>
      </c>
      <c r="E113" s="459">
        <f t="shared" si="8"/>
        <v>31.775000000000013</v>
      </c>
      <c r="F113" s="25"/>
      <c r="G113" s="25"/>
      <c r="H113" s="25"/>
      <c r="I113" s="25"/>
      <c r="J113" s="25"/>
      <c r="K113" s="25"/>
      <c r="L113" s="25"/>
      <c r="M113" s="25"/>
      <c r="N113" s="25"/>
      <c r="O113" s="25"/>
      <c r="P113" s="25"/>
      <c r="Q113" s="25"/>
      <c r="R113" s="25"/>
      <c r="S113" s="25"/>
      <c r="T113" s="25"/>
      <c r="U113" s="25"/>
      <c r="V113" s="25"/>
      <c r="W113" s="25"/>
      <c r="X113" s="25"/>
      <c r="AA113" s="25"/>
      <c r="AB113" s="25"/>
      <c r="AC113" s="25"/>
      <c r="AD113" s="25"/>
      <c r="AE113" s="25"/>
      <c r="AF113" s="25"/>
      <c r="AG113" s="25"/>
      <c r="AH113" s="25"/>
      <c r="AI113" s="25"/>
      <c r="AJ113" s="25"/>
    </row>
    <row r="114" spans="2:36">
      <c r="B114" s="422">
        <v>10.8</v>
      </c>
      <c r="C114" s="459">
        <f t="shared" si="6"/>
        <v>29.807999999999993</v>
      </c>
      <c r="D114" s="459">
        <f t="shared" si="7"/>
        <v>546.47999999999956</v>
      </c>
      <c r="E114" s="459">
        <f t="shared" si="8"/>
        <v>31.500000000000014</v>
      </c>
      <c r="F114" s="25"/>
      <c r="G114" s="25"/>
      <c r="H114" s="25"/>
      <c r="I114" s="25"/>
      <c r="J114" s="25"/>
      <c r="K114" s="25"/>
      <c r="L114" s="25"/>
      <c r="M114" s="25"/>
      <c r="N114" s="25"/>
      <c r="O114" s="25"/>
      <c r="P114" s="25"/>
      <c r="Q114" s="25"/>
      <c r="R114" s="25"/>
      <c r="S114" s="25"/>
      <c r="T114" s="25"/>
      <c r="U114" s="25"/>
      <c r="V114" s="25"/>
      <c r="W114" s="25"/>
      <c r="X114" s="25"/>
      <c r="AA114" s="25"/>
      <c r="AB114" s="25"/>
      <c r="AC114" s="25"/>
      <c r="AD114" s="25"/>
      <c r="AE114" s="25"/>
      <c r="AF114" s="25"/>
      <c r="AG114" s="25"/>
      <c r="AH114" s="25"/>
      <c r="AI114" s="25"/>
      <c r="AJ114" s="25"/>
    </row>
    <row r="115" spans="2:36">
      <c r="B115" s="422">
        <v>10.9</v>
      </c>
      <c r="C115" s="459">
        <f t="shared" si="6"/>
        <v>29.533999999999992</v>
      </c>
      <c r="D115" s="459">
        <f t="shared" si="7"/>
        <v>542.28999999999951</v>
      </c>
      <c r="E115" s="459">
        <f t="shared" si="8"/>
        <v>31.225000000000016</v>
      </c>
      <c r="F115" s="25"/>
      <c r="G115" s="25"/>
      <c r="H115" s="25"/>
      <c r="I115" s="25"/>
      <c r="J115" s="25"/>
      <c r="K115" s="25"/>
      <c r="L115" s="25"/>
      <c r="M115" s="25"/>
      <c r="N115" s="25"/>
      <c r="O115" s="25"/>
      <c r="P115" s="25"/>
      <c r="Q115" s="25"/>
      <c r="R115" s="25"/>
      <c r="S115" s="25"/>
      <c r="T115" s="25"/>
      <c r="U115" s="25"/>
      <c r="V115" s="25"/>
      <c r="W115" s="25"/>
      <c r="X115" s="25"/>
      <c r="AA115" s="25"/>
      <c r="AB115" s="25"/>
      <c r="AC115" s="25"/>
      <c r="AD115" s="25"/>
      <c r="AE115" s="25"/>
      <c r="AF115" s="25"/>
      <c r="AG115" s="25"/>
      <c r="AH115" s="25"/>
      <c r="AI115" s="25"/>
      <c r="AJ115" s="25"/>
    </row>
    <row r="116" spans="2:36">
      <c r="B116" s="422">
        <v>11</v>
      </c>
      <c r="C116" s="459">
        <f t="shared" si="6"/>
        <v>29.259999999999991</v>
      </c>
      <c r="D116" s="459">
        <f t="shared" si="7"/>
        <v>538.09999999999945</v>
      </c>
      <c r="E116" s="459">
        <f t="shared" si="8"/>
        <v>30.950000000000017</v>
      </c>
      <c r="F116" s="25"/>
      <c r="G116" s="25"/>
      <c r="H116" s="25"/>
      <c r="I116" s="25"/>
      <c r="J116" s="25"/>
      <c r="K116" s="25"/>
      <c r="L116" s="25"/>
      <c r="M116" s="25"/>
      <c r="N116" s="25"/>
      <c r="O116" s="25"/>
      <c r="P116" s="25"/>
      <c r="Q116" s="25"/>
      <c r="R116" s="25"/>
      <c r="S116" s="25"/>
      <c r="T116" s="25"/>
      <c r="U116" s="25"/>
      <c r="V116" s="25"/>
      <c r="W116" s="25"/>
      <c r="X116" s="25"/>
      <c r="AA116" s="25"/>
      <c r="AB116" s="25"/>
      <c r="AC116" s="25"/>
      <c r="AD116" s="25"/>
      <c r="AE116" s="25"/>
      <c r="AF116" s="25"/>
      <c r="AG116" s="25"/>
      <c r="AH116" s="25"/>
      <c r="AI116" s="25"/>
      <c r="AJ116" s="25"/>
    </row>
    <row r="117" spans="2:36">
      <c r="B117" s="422">
        <v>11.1</v>
      </c>
      <c r="C117" s="459">
        <f t="shared" si="6"/>
        <v>28.98599999999999</v>
      </c>
      <c r="D117" s="459">
        <f t="shared" si="7"/>
        <v>533.9099999999994</v>
      </c>
      <c r="E117" s="459">
        <f t="shared" si="8"/>
        <v>30.675000000000018</v>
      </c>
      <c r="F117" s="25"/>
      <c r="G117" s="25"/>
      <c r="H117" s="25"/>
      <c r="I117" s="25"/>
      <c r="J117" s="25"/>
      <c r="K117" s="25"/>
      <c r="L117" s="25"/>
      <c r="M117" s="25"/>
      <c r="N117" s="25"/>
      <c r="O117" s="25"/>
      <c r="P117" s="25"/>
      <c r="Q117" s="25"/>
      <c r="R117" s="25"/>
      <c r="S117" s="25"/>
      <c r="T117" s="25"/>
      <c r="U117" s="25"/>
      <c r="V117" s="25"/>
      <c r="W117" s="25"/>
      <c r="X117" s="25"/>
      <c r="AA117" s="25"/>
      <c r="AB117" s="25"/>
      <c r="AC117" s="25"/>
      <c r="AD117" s="25"/>
      <c r="AE117" s="25"/>
      <c r="AF117" s="25"/>
      <c r="AG117" s="25"/>
      <c r="AH117" s="25"/>
      <c r="AI117" s="25"/>
      <c r="AJ117" s="25"/>
    </row>
    <row r="118" spans="2:36">
      <c r="B118" s="422">
        <v>11.2</v>
      </c>
      <c r="C118" s="459">
        <f t="shared" si="6"/>
        <v>28.711999999999989</v>
      </c>
      <c r="D118" s="459">
        <f t="shared" si="7"/>
        <v>529.71999999999935</v>
      </c>
      <c r="E118" s="459">
        <f t="shared" si="8"/>
        <v>30.40000000000002</v>
      </c>
      <c r="F118" s="25"/>
      <c r="G118" s="25"/>
      <c r="H118" s="25"/>
      <c r="I118" s="25"/>
      <c r="J118" s="25"/>
      <c r="K118" s="25"/>
      <c r="L118" s="25"/>
      <c r="M118" s="25"/>
      <c r="N118" s="25"/>
      <c r="O118" s="25"/>
      <c r="P118" s="25"/>
      <c r="Q118" s="25"/>
      <c r="R118" s="25"/>
      <c r="S118" s="25"/>
      <c r="T118" s="25"/>
      <c r="U118" s="25"/>
      <c r="V118" s="25"/>
      <c r="W118" s="25"/>
      <c r="X118" s="25"/>
      <c r="AA118" s="25"/>
      <c r="AB118" s="25"/>
      <c r="AC118" s="25"/>
      <c r="AD118" s="25"/>
      <c r="AE118" s="25"/>
      <c r="AF118" s="25"/>
      <c r="AG118" s="25"/>
      <c r="AH118" s="25"/>
      <c r="AI118" s="25"/>
      <c r="AJ118" s="25"/>
    </row>
    <row r="119" spans="2:36">
      <c r="B119" s="422">
        <v>11.3</v>
      </c>
      <c r="C119" s="459">
        <f t="shared" si="6"/>
        <v>28.437999999999988</v>
      </c>
      <c r="D119" s="459">
        <f t="shared" si="7"/>
        <v>525.52999999999929</v>
      </c>
      <c r="E119" s="459">
        <f t="shared" si="8"/>
        <v>30.125000000000021</v>
      </c>
      <c r="F119" s="25"/>
      <c r="G119" s="25"/>
      <c r="H119" s="25"/>
      <c r="I119" s="25"/>
      <c r="J119" s="25"/>
      <c r="K119" s="25"/>
      <c r="L119" s="25"/>
      <c r="M119" s="25"/>
      <c r="N119" s="25"/>
      <c r="O119" s="25"/>
      <c r="P119" s="25"/>
      <c r="Q119" s="25"/>
      <c r="R119" s="25"/>
      <c r="S119" s="25"/>
      <c r="T119" s="25"/>
      <c r="U119" s="25"/>
      <c r="V119" s="25"/>
      <c r="W119" s="25"/>
      <c r="X119" s="25"/>
      <c r="AA119" s="25"/>
      <c r="AB119" s="25"/>
      <c r="AC119" s="25"/>
      <c r="AD119" s="25"/>
      <c r="AE119" s="25"/>
      <c r="AF119" s="25"/>
      <c r="AG119" s="25"/>
      <c r="AH119" s="25"/>
      <c r="AI119" s="25"/>
      <c r="AJ119" s="25"/>
    </row>
    <row r="120" spans="2:36">
      <c r="B120" s="422">
        <v>11.4</v>
      </c>
      <c r="C120" s="459">
        <f t="shared" si="6"/>
        <v>28.163999999999987</v>
      </c>
      <c r="D120" s="459">
        <f t="shared" si="7"/>
        <v>521.33999999999924</v>
      </c>
      <c r="E120" s="459">
        <f t="shared" si="8"/>
        <v>29.850000000000023</v>
      </c>
      <c r="F120" s="25"/>
      <c r="G120" s="25"/>
      <c r="H120" s="25"/>
      <c r="I120" s="25"/>
      <c r="J120" s="25"/>
      <c r="K120" s="25"/>
      <c r="L120" s="25"/>
      <c r="M120" s="25"/>
      <c r="N120" s="25"/>
      <c r="O120" s="25"/>
      <c r="P120" s="25"/>
      <c r="Q120" s="25"/>
      <c r="R120" s="25"/>
      <c r="S120" s="25"/>
      <c r="T120" s="25"/>
      <c r="U120" s="25"/>
      <c r="V120" s="25"/>
      <c r="W120" s="25"/>
      <c r="X120" s="25"/>
      <c r="AA120" s="25"/>
      <c r="AB120" s="25"/>
      <c r="AC120" s="25"/>
      <c r="AD120" s="25"/>
      <c r="AE120" s="25"/>
      <c r="AF120" s="25"/>
      <c r="AG120" s="25"/>
      <c r="AH120" s="25"/>
      <c r="AI120" s="25"/>
      <c r="AJ120" s="25"/>
    </row>
    <row r="121" spans="2:36">
      <c r="B121" s="422">
        <v>11.5</v>
      </c>
      <c r="C121" s="459">
        <f t="shared" si="6"/>
        <v>27.889999999999986</v>
      </c>
      <c r="D121" s="459">
        <f t="shared" si="7"/>
        <v>517.14999999999918</v>
      </c>
      <c r="E121" s="459">
        <f t="shared" si="8"/>
        <v>29.575000000000024</v>
      </c>
      <c r="F121" s="25"/>
      <c r="G121" s="25"/>
      <c r="H121" s="25"/>
      <c r="I121" s="25"/>
      <c r="J121" s="25"/>
      <c r="K121" s="25"/>
      <c r="L121" s="25"/>
      <c r="M121" s="25"/>
      <c r="N121" s="25"/>
      <c r="O121" s="25"/>
      <c r="P121" s="25"/>
      <c r="Q121" s="25"/>
      <c r="R121" s="25"/>
      <c r="S121" s="25"/>
      <c r="T121" s="25"/>
      <c r="U121" s="25"/>
      <c r="V121" s="25"/>
      <c r="W121" s="25"/>
      <c r="X121" s="25"/>
      <c r="AA121" s="25"/>
      <c r="AB121" s="25"/>
      <c r="AC121" s="25"/>
      <c r="AD121" s="25"/>
      <c r="AE121" s="25"/>
      <c r="AF121" s="25"/>
      <c r="AG121" s="25"/>
      <c r="AH121" s="25"/>
      <c r="AI121" s="25"/>
      <c r="AJ121" s="25"/>
    </row>
    <row r="122" spans="2:36">
      <c r="B122" s="422">
        <v>11.6</v>
      </c>
      <c r="C122" s="459">
        <f t="shared" si="6"/>
        <v>27.615999999999985</v>
      </c>
      <c r="D122" s="459">
        <f t="shared" si="7"/>
        <v>512.95999999999913</v>
      </c>
      <c r="E122" s="459">
        <f t="shared" si="8"/>
        <v>29.300000000000026</v>
      </c>
      <c r="F122" s="25"/>
      <c r="G122" s="25"/>
      <c r="H122" s="25"/>
      <c r="I122" s="25"/>
      <c r="J122" s="25"/>
      <c r="K122" s="25"/>
      <c r="L122" s="25"/>
      <c r="M122" s="25"/>
      <c r="N122" s="25"/>
      <c r="O122" s="25"/>
      <c r="P122" s="25"/>
      <c r="Q122" s="25"/>
      <c r="R122" s="25"/>
      <c r="S122" s="25"/>
      <c r="T122" s="25"/>
      <c r="U122" s="25"/>
      <c r="V122" s="25"/>
      <c r="W122" s="25"/>
      <c r="X122" s="25"/>
      <c r="AA122" s="25"/>
      <c r="AB122" s="25"/>
      <c r="AC122" s="25"/>
      <c r="AD122" s="25"/>
      <c r="AE122" s="25"/>
      <c r="AF122" s="25"/>
      <c r="AG122" s="25"/>
      <c r="AH122" s="25"/>
      <c r="AI122" s="25"/>
      <c r="AJ122" s="25"/>
    </row>
    <row r="123" spans="2:36">
      <c r="B123" s="422">
        <v>11.7</v>
      </c>
      <c r="C123" s="459">
        <f t="shared" si="6"/>
        <v>27.341999999999985</v>
      </c>
      <c r="D123" s="459">
        <f t="shared" si="7"/>
        <v>508.76999999999913</v>
      </c>
      <c r="E123" s="459">
        <f t="shared" si="8"/>
        <v>29.025000000000027</v>
      </c>
      <c r="F123" s="25"/>
      <c r="G123" s="25"/>
      <c r="H123" s="25"/>
      <c r="I123" s="25"/>
      <c r="J123" s="25"/>
      <c r="K123" s="25"/>
      <c r="L123" s="25"/>
      <c r="M123" s="25"/>
      <c r="N123" s="25"/>
      <c r="O123" s="25"/>
      <c r="P123" s="25"/>
      <c r="Q123" s="25"/>
      <c r="R123" s="25"/>
      <c r="S123" s="25"/>
      <c r="T123" s="25"/>
      <c r="U123" s="25"/>
      <c r="V123" s="25"/>
      <c r="W123" s="25"/>
      <c r="X123" s="25"/>
      <c r="AA123" s="25"/>
      <c r="AB123" s="25"/>
      <c r="AC123" s="25"/>
      <c r="AD123" s="25"/>
      <c r="AE123" s="25"/>
      <c r="AF123" s="25"/>
      <c r="AG123" s="25"/>
      <c r="AH123" s="25"/>
      <c r="AI123" s="25"/>
      <c r="AJ123" s="25"/>
    </row>
    <row r="124" spans="2:36">
      <c r="B124" s="422">
        <v>11.8</v>
      </c>
      <c r="C124" s="459">
        <f t="shared" si="6"/>
        <v>27.067999999999984</v>
      </c>
      <c r="D124" s="459">
        <f t="shared" si="7"/>
        <v>504.57999999999913</v>
      </c>
      <c r="E124" s="459">
        <f t="shared" si="8"/>
        <v>28.750000000000028</v>
      </c>
      <c r="F124" s="25"/>
      <c r="G124" s="25"/>
      <c r="H124" s="25"/>
      <c r="I124" s="25"/>
      <c r="J124" s="25"/>
      <c r="K124" s="25"/>
      <c r="L124" s="25"/>
      <c r="M124" s="25"/>
      <c r="N124" s="25"/>
      <c r="O124" s="25"/>
      <c r="P124" s="25"/>
      <c r="Q124" s="25"/>
      <c r="R124" s="25"/>
      <c r="S124" s="25"/>
      <c r="T124" s="25"/>
      <c r="U124" s="25"/>
      <c r="V124" s="25"/>
      <c r="W124" s="25"/>
      <c r="X124" s="25"/>
      <c r="AA124" s="25"/>
      <c r="AB124" s="25"/>
      <c r="AC124" s="25"/>
      <c r="AD124" s="25"/>
      <c r="AE124" s="25"/>
      <c r="AF124" s="25"/>
      <c r="AG124" s="25"/>
      <c r="AH124" s="25"/>
      <c r="AI124" s="25"/>
      <c r="AJ124" s="25"/>
    </row>
    <row r="125" spans="2:36">
      <c r="B125" s="422">
        <v>11.9</v>
      </c>
      <c r="C125" s="459">
        <f t="shared" si="6"/>
        <v>26.793999999999983</v>
      </c>
      <c r="D125" s="459">
        <f t="shared" si="7"/>
        <v>500.38999999999913</v>
      </c>
      <c r="E125" s="459">
        <f t="shared" si="8"/>
        <v>28.47500000000003</v>
      </c>
      <c r="F125" s="25"/>
      <c r="G125" s="25"/>
      <c r="H125" s="25"/>
      <c r="I125" s="25"/>
      <c r="J125" s="25"/>
      <c r="K125" s="25"/>
      <c r="L125" s="25"/>
      <c r="M125" s="25"/>
      <c r="N125" s="25"/>
      <c r="O125" s="25"/>
      <c r="P125" s="25"/>
      <c r="Q125" s="25"/>
      <c r="R125" s="25"/>
      <c r="S125" s="25"/>
      <c r="T125" s="25"/>
      <c r="U125" s="25"/>
      <c r="V125" s="25"/>
      <c r="W125" s="25"/>
      <c r="X125" s="25"/>
      <c r="AA125" s="25"/>
      <c r="AB125" s="25"/>
      <c r="AC125" s="25"/>
      <c r="AD125" s="25"/>
      <c r="AE125" s="25"/>
      <c r="AF125" s="25"/>
      <c r="AG125" s="25"/>
      <c r="AH125" s="25"/>
      <c r="AI125" s="25"/>
      <c r="AJ125" s="25"/>
    </row>
    <row r="126" spans="2:36">
      <c r="B126" s="422">
        <v>12</v>
      </c>
      <c r="C126" s="459">
        <f t="shared" si="6"/>
        <v>26.519999999999982</v>
      </c>
      <c r="D126" s="459">
        <f t="shared" si="7"/>
        <v>496.19999999999914</v>
      </c>
      <c r="E126" s="459">
        <f t="shared" si="8"/>
        <v>28.200000000000031</v>
      </c>
      <c r="F126" s="25"/>
      <c r="G126" s="25"/>
      <c r="H126" s="25"/>
      <c r="I126" s="25"/>
      <c r="J126" s="25"/>
      <c r="K126" s="25"/>
      <c r="L126" s="25"/>
      <c r="M126" s="25"/>
      <c r="N126" s="25"/>
      <c r="O126" s="25"/>
      <c r="P126" s="25"/>
      <c r="Q126" s="25"/>
      <c r="R126" s="25"/>
      <c r="S126" s="25"/>
      <c r="T126" s="25"/>
      <c r="U126" s="25"/>
      <c r="V126" s="25"/>
      <c r="W126" s="25"/>
      <c r="X126" s="25"/>
      <c r="AA126" s="25"/>
      <c r="AB126" s="25"/>
      <c r="AC126" s="25"/>
      <c r="AD126" s="25"/>
      <c r="AE126" s="25"/>
      <c r="AF126" s="25"/>
      <c r="AG126" s="25"/>
      <c r="AH126" s="25"/>
      <c r="AI126" s="25"/>
      <c r="AJ126" s="25"/>
    </row>
    <row r="127" spans="2:36">
      <c r="B127" s="422">
        <v>12.1</v>
      </c>
      <c r="C127" s="459">
        <f t="shared" si="6"/>
        <v>26.245999999999981</v>
      </c>
      <c r="D127" s="459">
        <f t="shared" si="7"/>
        <v>492.00999999999914</v>
      </c>
      <c r="E127" s="459">
        <f t="shared" si="8"/>
        <v>27.925000000000033</v>
      </c>
      <c r="F127" s="25"/>
      <c r="G127" s="25"/>
      <c r="H127" s="25"/>
      <c r="I127" s="25"/>
      <c r="J127" s="25"/>
      <c r="K127" s="25"/>
      <c r="L127" s="25"/>
      <c r="M127" s="25"/>
      <c r="N127" s="25"/>
      <c r="O127" s="25"/>
      <c r="P127" s="25"/>
      <c r="Q127" s="25"/>
      <c r="R127" s="25"/>
      <c r="S127" s="25"/>
      <c r="T127" s="25"/>
      <c r="U127" s="25"/>
      <c r="V127" s="25"/>
      <c r="W127" s="25"/>
      <c r="X127" s="25"/>
      <c r="AA127" s="25"/>
      <c r="AB127" s="25"/>
      <c r="AC127" s="25"/>
      <c r="AD127" s="25"/>
      <c r="AE127" s="25"/>
      <c r="AF127" s="25"/>
      <c r="AG127" s="25"/>
      <c r="AH127" s="25"/>
      <c r="AI127" s="25"/>
      <c r="AJ127" s="25"/>
    </row>
    <row r="128" spans="2:36">
      <c r="B128" s="422">
        <v>12.2</v>
      </c>
      <c r="C128" s="459">
        <f t="shared" si="6"/>
        <v>25.97199999999998</v>
      </c>
      <c r="D128" s="459">
        <f t="shared" si="7"/>
        <v>487.81999999999914</v>
      </c>
      <c r="E128" s="459">
        <f t="shared" si="8"/>
        <v>27.650000000000034</v>
      </c>
      <c r="F128" s="25"/>
      <c r="G128" s="25"/>
      <c r="H128" s="25"/>
      <c r="I128" s="25"/>
      <c r="J128" s="25"/>
      <c r="K128" s="25"/>
      <c r="L128" s="25"/>
      <c r="M128" s="25"/>
      <c r="N128" s="25"/>
      <c r="O128" s="25"/>
      <c r="P128" s="25"/>
      <c r="Q128" s="25"/>
      <c r="R128" s="25"/>
      <c r="S128" s="25"/>
      <c r="T128" s="25"/>
      <c r="U128" s="25"/>
      <c r="V128" s="25"/>
      <c r="W128" s="25"/>
      <c r="X128" s="25"/>
      <c r="AA128" s="25"/>
      <c r="AB128" s="25"/>
      <c r="AC128" s="25"/>
      <c r="AD128" s="25"/>
      <c r="AE128" s="25"/>
      <c r="AF128" s="25"/>
      <c r="AG128" s="25"/>
      <c r="AH128" s="25"/>
      <c r="AI128" s="25"/>
      <c r="AJ128" s="25"/>
    </row>
    <row r="129" spans="2:36">
      <c r="B129" s="422">
        <v>12.3</v>
      </c>
      <c r="C129" s="459">
        <f t="shared" si="6"/>
        <v>25.697999999999979</v>
      </c>
      <c r="D129" s="459">
        <f t="shared" si="7"/>
        <v>483.62999999999914</v>
      </c>
      <c r="E129" s="459">
        <f t="shared" si="8"/>
        <v>27.375000000000036</v>
      </c>
      <c r="F129" s="25"/>
      <c r="G129" s="25"/>
      <c r="H129" s="25"/>
      <c r="I129" s="25"/>
      <c r="J129" s="25"/>
      <c r="K129" s="25"/>
      <c r="L129" s="25"/>
      <c r="M129" s="25"/>
      <c r="N129" s="25"/>
      <c r="O129" s="25"/>
      <c r="P129" s="25"/>
      <c r="Q129" s="25"/>
      <c r="R129" s="25"/>
      <c r="S129" s="25"/>
      <c r="T129" s="25"/>
      <c r="U129" s="25"/>
      <c r="V129" s="25"/>
      <c r="W129" s="25"/>
      <c r="X129" s="25"/>
      <c r="AA129" s="25"/>
      <c r="AB129" s="25"/>
      <c r="AC129" s="25"/>
      <c r="AD129" s="25"/>
      <c r="AE129" s="25"/>
      <c r="AF129" s="25"/>
      <c r="AG129" s="25"/>
      <c r="AH129" s="25"/>
      <c r="AI129" s="25"/>
      <c r="AJ129" s="25"/>
    </row>
    <row r="130" spans="2:36">
      <c r="B130" s="422">
        <v>12.4</v>
      </c>
      <c r="C130" s="459">
        <f t="shared" si="6"/>
        <v>25.423999999999978</v>
      </c>
      <c r="D130" s="459">
        <f t="shared" si="7"/>
        <v>479.43999999999915</v>
      </c>
      <c r="E130" s="459">
        <f t="shared" si="8"/>
        <v>27.100000000000037</v>
      </c>
      <c r="F130" s="25"/>
      <c r="G130" s="25"/>
      <c r="H130" s="25"/>
      <c r="I130" s="25"/>
      <c r="J130" s="25"/>
      <c r="K130" s="25"/>
      <c r="L130" s="25"/>
      <c r="M130" s="25"/>
      <c r="N130" s="25"/>
      <c r="O130" s="25"/>
      <c r="P130" s="25"/>
      <c r="Q130" s="25"/>
      <c r="R130" s="25"/>
      <c r="S130" s="25"/>
      <c r="T130" s="25"/>
      <c r="U130" s="25"/>
      <c r="V130" s="25"/>
      <c r="W130" s="25"/>
      <c r="X130" s="25"/>
      <c r="AA130" s="25"/>
      <c r="AB130" s="25"/>
      <c r="AC130" s="25"/>
      <c r="AD130" s="25"/>
      <c r="AE130" s="25"/>
      <c r="AF130" s="25"/>
      <c r="AG130" s="25"/>
      <c r="AH130" s="25"/>
      <c r="AI130" s="25"/>
      <c r="AJ130" s="25"/>
    </row>
    <row r="131" spans="2:36">
      <c r="B131" s="422">
        <v>12.5</v>
      </c>
      <c r="C131" s="459">
        <f t="shared" si="6"/>
        <v>25.149999999999977</v>
      </c>
      <c r="D131" s="459">
        <f t="shared" si="7"/>
        <v>475.24999999999915</v>
      </c>
      <c r="E131" s="459">
        <f t="shared" si="8"/>
        <v>26.825000000000038</v>
      </c>
      <c r="F131" s="25"/>
      <c r="G131" s="25"/>
      <c r="H131" s="25"/>
      <c r="I131" s="25"/>
      <c r="J131" s="25"/>
      <c r="K131" s="25"/>
      <c r="L131" s="25"/>
      <c r="M131" s="25"/>
      <c r="N131" s="25"/>
      <c r="O131" s="25"/>
      <c r="P131" s="25"/>
      <c r="Q131" s="25"/>
      <c r="R131" s="25"/>
      <c r="S131" s="25"/>
      <c r="T131" s="25"/>
      <c r="U131" s="25"/>
      <c r="V131" s="25"/>
      <c r="W131" s="25"/>
      <c r="X131" s="25"/>
      <c r="AA131" s="25"/>
      <c r="AB131" s="25"/>
      <c r="AC131" s="25"/>
      <c r="AD131" s="25"/>
      <c r="AE131" s="25"/>
      <c r="AF131" s="25"/>
      <c r="AG131" s="25"/>
      <c r="AH131" s="25"/>
      <c r="AI131" s="25"/>
      <c r="AJ131" s="25"/>
    </row>
    <row r="132" spans="2:36">
      <c r="B132" s="422">
        <v>12.6</v>
      </c>
      <c r="C132" s="459">
        <f t="shared" si="6"/>
        <v>24.875999999999976</v>
      </c>
      <c r="D132" s="459">
        <f t="shared" si="7"/>
        <v>471.05999999999915</v>
      </c>
      <c r="E132" s="459">
        <f t="shared" si="8"/>
        <v>26.55000000000004</v>
      </c>
      <c r="F132" s="25"/>
      <c r="G132" s="25"/>
      <c r="H132" s="25"/>
      <c r="I132" s="25"/>
      <c r="J132" s="25"/>
      <c r="K132" s="25"/>
      <c r="L132" s="25"/>
      <c r="M132" s="25"/>
      <c r="N132" s="25"/>
      <c r="O132" s="25"/>
      <c r="P132" s="25"/>
      <c r="Q132" s="25"/>
      <c r="R132" s="25"/>
      <c r="S132" s="25"/>
      <c r="T132" s="25"/>
      <c r="U132" s="25"/>
      <c r="V132" s="25"/>
      <c r="W132" s="25"/>
      <c r="X132" s="25"/>
      <c r="AA132" s="25"/>
      <c r="AB132" s="25"/>
      <c r="AC132" s="25"/>
      <c r="AD132" s="25"/>
      <c r="AE132" s="25"/>
      <c r="AF132" s="25"/>
      <c r="AG132" s="25"/>
      <c r="AH132" s="25"/>
      <c r="AI132" s="25"/>
      <c r="AJ132" s="25"/>
    </row>
    <row r="133" spans="2:36">
      <c r="B133" s="422">
        <v>12.7</v>
      </c>
      <c r="C133" s="459">
        <f t="shared" si="6"/>
        <v>24.601999999999975</v>
      </c>
      <c r="D133" s="459">
        <f t="shared" si="7"/>
        <v>466.86999999999915</v>
      </c>
      <c r="E133" s="459">
        <f t="shared" si="8"/>
        <v>26.275000000000041</v>
      </c>
      <c r="F133" s="25"/>
      <c r="G133" s="25"/>
      <c r="H133" s="25"/>
      <c r="I133" s="25"/>
      <c r="J133" s="25"/>
      <c r="K133" s="25"/>
      <c r="L133" s="25"/>
      <c r="M133" s="25"/>
      <c r="N133" s="25"/>
      <c r="O133" s="25"/>
      <c r="P133" s="25"/>
      <c r="Q133" s="25"/>
      <c r="R133" s="25"/>
      <c r="S133" s="25"/>
      <c r="T133" s="25"/>
      <c r="U133" s="25"/>
      <c r="V133" s="25"/>
      <c r="W133" s="25"/>
      <c r="X133" s="25"/>
      <c r="AA133" s="25"/>
      <c r="AB133" s="25"/>
      <c r="AC133" s="25"/>
      <c r="AD133" s="25"/>
      <c r="AE133" s="25"/>
      <c r="AF133" s="25"/>
      <c r="AG133" s="25"/>
      <c r="AH133" s="25"/>
      <c r="AI133" s="25"/>
      <c r="AJ133" s="25"/>
    </row>
    <row r="134" spans="2:36">
      <c r="B134" s="422">
        <v>12.8</v>
      </c>
      <c r="C134" s="459">
        <f t="shared" si="6"/>
        <v>24.327999999999975</v>
      </c>
      <c r="D134" s="459">
        <f t="shared" si="7"/>
        <v>462.67999999999915</v>
      </c>
      <c r="E134" s="459">
        <f t="shared" si="8"/>
        <v>26.000000000000043</v>
      </c>
      <c r="F134" s="25"/>
      <c r="G134" s="25"/>
      <c r="H134" s="25"/>
      <c r="I134" s="25"/>
      <c r="J134" s="25"/>
      <c r="K134" s="25"/>
      <c r="L134" s="25"/>
      <c r="M134" s="25"/>
      <c r="N134" s="25"/>
      <c r="O134" s="25"/>
      <c r="P134" s="25"/>
      <c r="Q134" s="25"/>
      <c r="R134" s="25"/>
      <c r="S134" s="25"/>
      <c r="T134" s="25"/>
      <c r="U134" s="25"/>
      <c r="V134" s="25"/>
      <c r="W134" s="25"/>
      <c r="X134" s="25"/>
      <c r="AA134" s="25"/>
      <c r="AB134" s="25"/>
      <c r="AC134" s="25"/>
      <c r="AD134" s="25"/>
      <c r="AE134" s="25"/>
      <c r="AF134" s="25"/>
      <c r="AG134" s="25"/>
      <c r="AH134" s="25"/>
      <c r="AI134" s="25"/>
      <c r="AJ134" s="25"/>
    </row>
    <row r="135" spans="2:36">
      <c r="B135" s="422">
        <v>12.9</v>
      </c>
      <c r="C135" s="459">
        <f t="shared" si="6"/>
        <v>24.053999999999974</v>
      </c>
      <c r="D135" s="459">
        <f t="shared" si="7"/>
        <v>458.48999999999916</v>
      </c>
      <c r="E135" s="459">
        <f t="shared" si="8"/>
        <v>25.725000000000044</v>
      </c>
      <c r="F135" s="25"/>
      <c r="G135" s="25"/>
      <c r="H135" s="25"/>
      <c r="I135" s="25"/>
      <c r="J135" s="25"/>
      <c r="K135" s="25"/>
      <c r="L135" s="25"/>
      <c r="M135" s="25"/>
      <c r="N135" s="25"/>
      <c r="O135" s="25"/>
      <c r="P135" s="25"/>
      <c r="Q135" s="25"/>
      <c r="R135" s="25"/>
      <c r="S135" s="25"/>
      <c r="T135" s="25"/>
      <c r="U135" s="25"/>
      <c r="V135" s="25"/>
      <c r="W135" s="25"/>
      <c r="X135" s="25"/>
      <c r="AA135" s="25"/>
      <c r="AB135" s="25"/>
      <c r="AC135" s="25"/>
      <c r="AD135" s="25"/>
      <c r="AE135" s="25"/>
      <c r="AF135" s="25"/>
      <c r="AG135" s="25"/>
      <c r="AH135" s="25"/>
      <c r="AI135" s="25"/>
      <c r="AJ135" s="25"/>
    </row>
    <row r="136" spans="2:36">
      <c r="B136" s="422">
        <v>13</v>
      </c>
      <c r="C136" s="459">
        <f t="shared" si="6"/>
        <v>23.779999999999973</v>
      </c>
      <c r="D136" s="459">
        <f t="shared" si="7"/>
        <v>454.29999999999916</v>
      </c>
      <c r="E136" s="459">
        <f t="shared" si="8"/>
        <v>25.450000000000045</v>
      </c>
      <c r="F136" s="25"/>
      <c r="G136" s="25"/>
      <c r="H136" s="25"/>
      <c r="I136" s="25"/>
      <c r="J136" s="25"/>
      <c r="K136" s="25"/>
      <c r="L136" s="25"/>
      <c r="M136" s="25"/>
      <c r="N136" s="25"/>
      <c r="O136" s="25"/>
      <c r="P136" s="25"/>
      <c r="Q136" s="25"/>
      <c r="R136" s="25"/>
      <c r="S136" s="25"/>
      <c r="T136" s="25"/>
      <c r="U136" s="25"/>
      <c r="V136" s="25"/>
      <c r="W136" s="25"/>
      <c r="X136" s="25"/>
      <c r="AA136" s="25"/>
      <c r="AB136" s="25"/>
      <c r="AC136" s="25"/>
      <c r="AD136" s="25"/>
      <c r="AE136" s="25"/>
      <c r="AF136" s="25"/>
      <c r="AG136" s="25"/>
      <c r="AH136" s="25"/>
      <c r="AI136" s="25"/>
      <c r="AJ136" s="25"/>
    </row>
    <row r="137" spans="2:36">
      <c r="B137" s="422">
        <v>13.1</v>
      </c>
      <c r="C137" s="459">
        <f t="shared" si="6"/>
        <v>23.505999999999972</v>
      </c>
      <c r="D137" s="459">
        <f t="shared" si="7"/>
        <v>450.10999999999916</v>
      </c>
      <c r="E137" s="459">
        <f t="shared" si="8"/>
        <v>25.175000000000047</v>
      </c>
      <c r="F137" s="25"/>
      <c r="G137" s="25"/>
      <c r="H137" s="25"/>
      <c r="I137" s="25"/>
      <c r="J137" s="25"/>
      <c r="K137" s="25"/>
      <c r="L137" s="25"/>
      <c r="M137" s="25"/>
      <c r="N137" s="25"/>
      <c r="O137" s="25"/>
      <c r="P137" s="25"/>
      <c r="Q137" s="25"/>
      <c r="R137" s="25"/>
      <c r="S137" s="25"/>
      <c r="T137" s="25"/>
      <c r="U137" s="25"/>
      <c r="V137" s="25"/>
      <c r="W137" s="25"/>
      <c r="X137" s="25"/>
      <c r="AA137" s="25"/>
      <c r="AB137" s="25"/>
      <c r="AC137" s="25"/>
      <c r="AD137" s="25"/>
      <c r="AE137" s="25"/>
      <c r="AF137" s="25"/>
      <c r="AG137" s="25"/>
      <c r="AH137" s="25"/>
      <c r="AI137" s="25"/>
      <c r="AJ137" s="25"/>
    </row>
    <row r="138" spans="2:36">
      <c r="B138" s="422">
        <v>13.2</v>
      </c>
      <c r="C138" s="459">
        <f t="shared" si="6"/>
        <v>23.231999999999971</v>
      </c>
      <c r="D138" s="459">
        <f t="shared" si="7"/>
        <v>445.91999999999916</v>
      </c>
      <c r="E138" s="459">
        <f t="shared" si="8"/>
        <v>24.900000000000048</v>
      </c>
      <c r="F138" s="25"/>
      <c r="G138" s="25"/>
      <c r="H138" s="25"/>
      <c r="I138" s="25"/>
      <c r="J138" s="25"/>
      <c r="K138" s="25"/>
      <c r="L138" s="25"/>
      <c r="M138" s="25"/>
      <c r="N138" s="25"/>
      <c r="O138" s="25"/>
      <c r="P138" s="25"/>
      <c r="Q138" s="25"/>
      <c r="R138" s="25"/>
      <c r="S138" s="25"/>
      <c r="T138" s="25"/>
      <c r="U138" s="25"/>
      <c r="V138" s="25"/>
      <c r="W138" s="25"/>
      <c r="X138" s="25"/>
      <c r="AA138" s="25"/>
      <c r="AB138" s="25"/>
      <c r="AC138" s="25"/>
      <c r="AD138" s="25"/>
      <c r="AE138" s="25"/>
      <c r="AF138" s="25"/>
      <c r="AG138" s="25"/>
      <c r="AH138" s="25"/>
      <c r="AI138" s="25"/>
      <c r="AJ138" s="25"/>
    </row>
    <row r="139" spans="2:36">
      <c r="B139" s="422">
        <v>13.3</v>
      </c>
      <c r="C139" s="459">
        <f t="shared" si="6"/>
        <v>22.95799999999997</v>
      </c>
      <c r="D139" s="459">
        <f t="shared" si="7"/>
        <v>441.72999999999917</v>
      </c>
      <c r="E139" s="459">
        <f t="shared" si="8"/>
        <v>24.62500000000005</v>
      </c>
      <c r="F139" s="25"/>
      <c r="G139" s="25"/>
      <c r="H139" s="25"/>
      <c r="I139" s="25"/>
      <c r="J139" s="25"/>
      <c r="K139" s="25"/>
      <c r="L139" s="25"/>
      <c r="M139" s="25"/>
      <c r="N139" s="25"/>
      <c r="O139" s="25"/>
      <c r="P139" s="25"/>
      <c r="Q139" s="25"/>
      <c r="R139" s="25"/>
      <c r="S139" s="25"/>
      <c r="T139" s="25"/>
      <c r="U139" s="25"/>
      <c r="V139" s="25"/>
      <c r="W139" s="25"/>
      <c r="X139" s="25"/>
      <c r="AA139" s="25"/>
      <c r="AB139" s="25"/>
      <c r="AC139" s="25"/>
      <c r="AD139" s="25"/>
      <c r="AE139" s="25"/>
      <c r="AF139" s="25"/>
      <c r="AG139" s="25"/>
      <c r="AH139" s="25"/>
      <c r="AI139" s="25"/>
      <c r="AJ139" s="25"/>
    </row>
    <row r="140" spans="2:36">
      <c r="B140" s="422">
        <v>13.4</v>
      </c>
      <c r="C140" s="459">
        <f t="shared" si="6"/>
        <v>22.683999999999969</v>
      </c>
      <c r="D140" s="459">
        <f t="shared" si="7"/>
        <v>437.53999999999917</v>
      </c>
      <c r="E140" s="459">
        <f t="shared" si="8"/>
        <v>24.350000000000051</v>
      </c>
      <c r="F140" s="25"/>
      <c r="G140" s="25"/>
      <c r="H140" s="25"/>
      <c r="I140" s="25"/>
      <c r="J140" s="25"/>
      <c r="K140" s="25"/>
      <c r="L140" s="25"/>
      <c r="M140" s="25"/>
      <c r="N140" s="25"/>
      <c r="O140" s="25"/>
      <c r="P140" s="25"/>
      <c r="Q140" s="25"/>
      <c r="R140" s="25"/>
      <c r="S140" s="25"/>
      <c r="T140" s="25"/>
      <c r="U140" s="25"/>
      <c r="V140" s="25"/>
      <c r="W140" s="25"/>
      <c r="X140" s="25"/>
      <c r="AA140" s="25"/>
      <c r="AB140" s="25"/>
      <c r="AC140" s="25"/>
      <c r="AD140" s="25"/>
      <c r="AE140" s="25"/>
      <c r="AF140" s="25"/>
      <c r="AG140" s="25"/>
      <c r="AH140" s="25"/>
      <c r="AI140" s="25"/>
      <c r="AJ140" s="25"/>
    </row>
    <row r="141" spans="2:36">
      <c r="B141" s="422">
        <v>13.5</v>
      </c>
      <c r="C141" s="459">
        <f t="shared" si="6"/>
        <v>22.409999999999968</v>
      </c>
      <c r="D141" s="459">
        <f t="shared" si="7"/>
        <v>433.34999999999917</v>
      </c>
      <c r="E141" s="459">
        <f t="shared" si="8"/>
        <v>24.075000000000053</v>
      </c>
      <c r="F141" s="25"/>
      <c r="G141" s="25"/>
      <c r="H141" s="25"/>
      <c r="I141" s="25"/>
      <c r="J141" s="25"/>
      <c r="K141" s="25"/>
      <c r="L141" s="25"/>
      <c r="M141" s="25"/>
      <c r="N141" s="25"/>
      <c r="O141" s="25"/>
      <c r="P141" s="25"/>
      <c r="Q141" s="25"/>
      <c r="R141" s="25"/>
      <c r="S141" s="25"/>
      <c r="T141" s="25"/>
      <c r="U141" s="25"/>
      <c r="V141" s="25"/>
      <c r="W141" s="25"/>
      <c r="X141" s="25"/>
      <c r="AA141" s="25"/>
      <c r="AB141" s="25"/>
      <c r="AC141" s="25"/>
      <c r="AD141" s="25"/>
      <c r="AE141" s="25"/>
      <c r="AF141" s="25"/>
      <c r="AG141" s="25"/>
      <c r="AH141" s="25"/>
      <c r="AI141" s="25"/>
      <c r="AJ141" s="25"/>
    </row>
    <row r="142" spans="2:36">
      <c r="B142" s="422">
        <v>13.6</v>
      </c>
      <c r="C142" s="459">
        <f t="shared" si="6"/>
        <v>22.135999999999967</v>
      </c>
      <c r="D142" s="459">
        <f t="shared" si="7"/>
        <v>429.15999999999917</v>
      </c>
      <c r="E142" s="459">
        <f t="shared" si="8"/>
        <v>23.800000000000054</v>
      </c>
      <c r="F142" s="25"/>
      <c r="G142" s="25"/>
      <c r="H142" s="25"/>
      <c r="I142" s="25"/>
      <c r="J142" s="25"/>
      <c r="K142" s="25"/>
      <c r="L142" s="25"/>
      <c r="M142" s="25"/>
      <c r="N142" s="25"/>
      <c r="O142" s="25"/>
      <c r="P142" s="25"/>
      <c r="Q142" s="25"/>
      <c r="R142" s="25"/>
      <c r="S142" s="25"/>
      <c r="T142" s="25"/>
      <c r="U142" s="25"/>
      <c r="V142" s="25"/>
      <c r="W142" s="25"/>
      <c r="X142" s="25"/>
      <c r="AA142" s="25"/>
      <c r="AB142" s="25"/>
      <c r="AC142" s="25"/>
      <c r="AD142" s="25"/>
      <c r="AE142" s="25"/>
      <c r="AF142" s="25"/>
      <c r="AG142" s="25"/>
      <c r="AH142" s="25"/>
      <c r="AI142" s="25"/>
      <c r="AJ142" s="25"/>
    </row>
    <row r="143" spans="2:36">
      <c r="B143" s="422">
        <v>13.7</v>
      </c>
      <c r="C143" s="459">
        <f t="shared" si="6"/>
        <v>21.861999999999966</v>
      </c>
      <c r="D143" s="459">
        <f t="shared" si="7"/>
        <v>424.96999999999917</v>
      </c>
      <c r="E143" s="459">
        <f t="shared" si="8"/>
        <v>23.525000000000055</v>
      </c>
      <c r="F143" s="25"/>
      <c r="G143" s="25"/>
      <c r="H143" s="25"/>
      <c r="I143" s="25"/>
      <c r="J143" s="25"/>
      <c r="K143" s="25"/>
      <c r="L143" s="25"/>
      <c r="M143" s="25"/>
      <c r="N143" s="25"/>
      <c r="O143" s="25"/>
      <c r="P143" s="25"/>
      <c r="Q143" s="25"/>
      <c r="R143" s="25"/>
      <c r="S143" s="25"/>
      <c r="T143" s="25"/>
      <c r="U143" s="25"/>
      <c r="V143" s="25"/>
      <c r="W143" s="25"/>
      <c r="X143" s="25"/>
      <c r="AA143" s="25"/>
      <c r="AB143" s="25"/>
      <c r="AC143" s="25"/>
      <c r="AD143" s="25"/>
      <c r="AE143" s="25"/>
      <c r="AF143" s="25"/>
      <c r="AG143" s="25"/>
      <c r="AH143" s="25"/>
      <c r="AI143" s="25"/>
      <c r="AJ143" s="25"/>
    </row>
    <row r="144" spans="2:36">
      <c r="B144" s="422">
        <v>13.8</v>
      </c>
      <c r="C144" s="459">
        <f t="shared" si="6"/>
        <v>21.587999999999965</v>
      </c>
      <c r="D144" s="459">
        <f t="shared" si="7"/>
        <v>420.77999999999918</v>
      </c>
      <c r="E144" s="459">
        <f t="shared" si="8"/>
        <v>23.250000000000057</v>
      </c>
      <c r="F144" s="25"/>
      <c r="G144" s="25"/>
      <c r="H144" s="25"/>
      <c r="I144" s="25"/>
      <c r="J144" s="25"/>
      <c r="K144" s="25"/>
      <c r="L144" s="25"/>
      <c r="M144" s="25"/>
      <c r="N144" s="25"/>
      <c r="O144" s="25"/>
      <c r="P144" s="25"/>
      <c r="Q144" s="25"/>
      <c r="R144" s="25"/>
      <c r="S144" s="25"/>
      <c r="T144" s="25"/>
      <c r="U144" s="25"/>
      <c r="V144" s="25"/>
      <c r="W144" s="25"/>
      <c r="X144" s="25"/>
      <c r="AA144" s="25"/>
      <c r="AB144" s="25"/>
      <c r="AC144" s="25"/>
      <c r="AD144" s="25"/>
      <c r="AE144" s="25"/>
      <c r="AF144" s="25"/>
      <c r="AG144" s="25"/>
      <c r="AH144" s="25"/>
      <c r="AI144" s="25"/>
      <c r="AJ144" s="25"/>
    </row>
    <row r="145" spans="2:36">
      <c r="B145" s="422">
        <v>13.9</v>
      </c>
      <c r="C145" s="459">
        <f t="shared" si="6"/>
        <v>21.313999999999965</v>
      </c>
      <c r="D145" s="459">
        <f t="shared" si="7"/>
        <v>416.58999999999918</v>
      </c>
      <c r="E145" s="459">
        <f t="shared" si="8"/>
        <v>22.975000000000058</v>
      </c>
      <c r="F145" s="25"/>
      <c r="G145" s="25"/>
      <c r="H145" s="25"/>
      <c r="I145" s="25"/>
      <c r="J145" s="25"/>
      <c r="K145" s="25"/>
      <c r="L145" s="25"/>
      <c r="M145" s="25"/>
      <c r="N145" s="25"/>
      <c r="O145" s="25"/>
      <c r="P145" s="25"/>
      <c r="Q145" s="25"/>
      <c r="R145" s="25"/>
      <c r="S145" s="25"/>
      <c r="T145" s="25"/>
      <c r="U145" s="25"/>
      <c r="V145" s="25"/>
      <c r="W145" s="25"/>
      <c r="X145" s="25"/>
      <c r="AA145" s="25"/>
      <c r="AB145" s="25"/>
      <c r="AC145" s="25"/>
      <c r="AD145" s="25"/>
      <c r="AE145" s="25"/>
      <c r="AF145" s="25"/>
      <c r="AG145" s="25"/>
      <c r="AH145" s="25"/>
      <c r="AI145" s="25"/>
      <c r="AJ145" s="25"/>
    </row>
    <row r="146" spans="2:36">
      <c r="B146" s="422">
        <v>14</v>
      </c>
      <c r="C146" s="459">
        <f t="shared" si="6"/>
        <v>21.039999999999964</v>
      </c>
      <c r="D146" s="459">
        <f t="shared" si="7"/>
        <v>412.39999999999918</v>
      </c>
      <c r="E146" s="459">
        <f t="shared" si="8"/>
        <v>22.70000000000006</v>
      </c>
      <c r="F146" s="25"/>
      <c r="G146" s="25"/>
      <c r="H146" s="25"/>
      <c r="I146" s="25"/>
      <c r="J146" s="25"/>
      <c r="K146" s="25"/>
      <c r="L146" s="25"/>
      <c r="M146" s="25"/>
      <c r="N146" s="25"/>
      <c r="O146" s="25"/>
      <c r="P146" s="25"/>
      <c r="Q146" s="25"/>
      <c r="R146" s="25"/>
      <c r="S146" s="25"/>
      <c r="T146" s="25"/>
      <c r="U146" s="25"/>
      <c r="V146" s="25"/>
      <c r="W146" s="25"/>
      <c r="X146" s="25"/>
      <c r="AA146" s="25"/>
      <c r="AB146" s="25"/>
      <c r="AC146" s="25"/>
      <c r="AD146" s="25"/>
      <c r="AE146" s="25"/>
      <c r="AF146" s="25"/>
      <c r="AG146" s="25"/>
      <c r="AH146" s="25"/>
      <c r="AI146" s="25"/>
      <c r="AJ146" s="25"/>
    </row>
    <row r="147" spans="2:36">
      <c r="B147" s="422">
        <v>14.1</v>
      </c>
      <c r="C147" s="459">
        <f t="shared" si="6"/>
        <v>20.765999999999963</v>
      </c>
      <c r="D147" s="459">
        <f t="shared" si="7"/>
        <v>408.20999999999918</v>
      </c>
      <c r="E147" s="459">
        <f t="shared" si="8"/>
        <v>22.425000000000061</v>
      </c>
      <c r="F147" s="25"/>
      <c r="G147" s="25"/>
      <c r="H147" s="25"/>
      <c r="I147" s="25"/>
      <c r="J147" s="25"/>
      <c r="K147" s="25"/>
      <c r="L147" s="25"/>
      <c r="M147" s="25"/>
      <c r="N147" s="25"/>
      <c r="O147" s="25"/>
      <c r="P147" s="25"/>
      <c r="Q147" s="25"/>
      <c r="R147" s="25"/>
      <c r="S147" s="25"/>
      <c r="T147" s="25"/>
      <c r="U147" s="25"/>
      <c r="V147" s="25"/>
      <c r="W147" s="25"/>
      <c r="X147" s="25"/>
      <c r="AA147" s="25"/>
      <c r="AB147" s="25"/>
      <c r="AC147" s="25"/>
      <c r="AD147" s="25"/>
      <c r="AE147" s="25"/>
      <c r="AF147" s="25"/>
      <c r="AG147" s="25"/>
      <c r="AH147" s="25"/>
      <c r="AI147" s="25"/>
      <c r="AJ147" s="25"/>
    </row>
    <row r="148" spans="2:36">
      <c r="B148" s="422">
        <v>14.2</v>
      </c>
      <c r="C148" s="459">
        <f t="shared" si="6"/>
        <v>20.491999999999962</v>
      </c>
      <c r="D148" s="459">
        <f t="shared" si="7"/>
        <v>404.01999999999919</v>
      </c>
      <c r="E148" s="459">
        <f t="shared" si="8"/>
        <v>22.150000000000063</v>
      </c>
      <c r="F148" s="25"/>
      <c r="G148" s="25"/>
      <c r="H148" s="25"/>
      <c r="I148" s="25"/>
      <c r="J148" s="25"/>
      <c r="K148" s="25"/>
      <c r="L148" s="25"/>
      <c r="M148" s="25"/>
      <c r="N148" s="25"/>
      <c r="O148" s="25"/>
      <c r="P148" s="25"/>
      <c r="Q148" s="25"/>
      <c r="R148" s="25"/>
      <c r="S148" s="25"/>
      <c r="T148" s="25"/>
      <c r="U148" s="25"/>
      <c r="V148" s="25"/>
      <c r="W148" s="25"/>
      <c r="X148" s="25"/>
      <c r="AA148" s="25"/>
      <c r="AB148" s="25"/>
      <c r="AC148" s="25"/>
      <c r="AD148" s="25"/>
      <c r="AE148" s="25"/>
      <c r="AF148" s="25"/>
      <c r="AG148" s="25"/>
      <c r="AH148" s="25"/>
      <c r="AI148" s="25"/>
      <c r="AJ148" s="25"/>
    </row>
    <row r="149" spans="2:36">
      <c r="B149" s="422">
        <v>14.3</v>
      </c>
      <c r="C149" s="459">
        <f t="shared" si="6"/>
        <v>20.217999999999961</v>
      </c>
      <c r="D149" s="459">
        <f t="shared" si="7"/>
        <v>399.82999999999919</v>
      </c>
      <c r="E149" s="459">
        <f t="shared" si="8"/>
        <v>21.875000000000064</v>
      </c>
      <c r="F149" s="25"/>
      <c r="G149" s="25"/>
      <c r="H149" s="25"/>
      <c r="I149" s="25"/>
      <c r="J149" s="25"/>
      <c r="K149" s="25"/>
      <c r="L149" s="25"/>
      <c r="M149" s="25"/>
      <c r="N149" s="25"/>
      <c r="O149" s="25"/>
      <c r="P149" s="25"/>
      <c r="Q149" s="25"/>
      <c r="R149" s="25"/>
      <c r="S149" s="25"/>
      <c r="T149" s="25"/>
      <c r="U149" s="25"/>
      <c r="V149" s="25"/>
      <c r="W149" s="25"/>
      <c r="X149" s="25"/>
      <c r="AA149" s="25"/>
      <c r="AB149" s="25"/>
      <c r="AC149" s="25"/>
      <c r="AD149" s="25"/>
      <c r="AE149" s="25"/>
      <c r="AF149" s="25"/>
      <c r="AG149" s="25"/>
      <c r="AH149" s="25"/>
      <c r="AI149" s="25"/>
      <c r="AJ149" s="25"/>
    </row>
    <row r="150" spans="2:36">
      <c r="B150" s="422">
        <v>14.4</v>
      </c>
      <c r="C150" s="459">
        <f t="shared" si="6"/>
        <v>19.94399999999996</v>
      </c>
      <c r="D150" s="459">
        <f t="shared" si="7"/>
        <v>395.63999999999919</v>
      </c>
      <c r="E150" s="459">
        <f t="shared" si="8"/>
        <v>21.600000000000065</v>
      </c>
      <c r="F150" s="25"/>
      <c r="G150" s="25"/>
      <c r="H150" s="25"/>
      <c r="I150" s="25"/>
      <c r="J150" s="25"/>
      <c r="K150" s="25"/>
      <c r="L150" s="25"/>
      <c r="M150" s="25"/>
      <c r="N150" s="25"/>
      <c r="O150" s="25"/>
      <c r="P150" s="25"/>
      <c r="Q150" s="25"/>
      <c r="R150" s="25"/>
      <c r="S150" s="25"/>
      <c r="T150" s="25"/>
      <c r="U150" s="25"/>
      <c r="V150" s="25"/>
      <c r="W150" s="25"/>
      <c r="X150" s="25"/>
      <c r="AA150" s="25"/>
      <c r="AB150" s="25"/>
      <c r="AC150" s="25"/>
      <c r="AD150" s="25"/>
      <c r="AE150" s="25"/>
      <c r="AF150" s="25"/>
      <c r="AG150" s="25"/>
      <c r="AH150" s="25"/>
      <c r="AI150" s="25"/>
      <c r="AJ150" s="25"/>
    </row>
    <row r="151" spans="2:36">
      <c r="B151" s="422">
        <v>14.5</v>
      </c>
      <c r="C151" s="459">
        <f t="shared" si="6"/>
        <v>19.669999999999959</v>
      </c>
      <c r="D151" s="459">
        <f t="shared" si="7"/>
        <v>391.44999999999919</v>
      </c>
      <c r="E151" s="459">
        <f t="shared" si="8"/>
        <v>21.325000000000067</v>
      </c>
      <c r="F151" s="25"/>
      <c r="G151" s="25"/>
      <c r="H151" s="25"/>
      <c r="I151" s="25"/>
      <c r="J151" s="25"/>
      <c r="K151" s="25"/>
      <c r="L151" s="25"/>
      <c r="M151" s="25"/>
      <c r="N151" s="25"/>
      <c r="O151" s="25"/>
      <c r="P151" s="25"/>
      <c r="Q151" s="25"/>
      <c r="R151" s="25"/>
      <c r="S151" s="25"/>
      <c r="T151" s="25"/>
      <c r="U151" s="25"/>
      <c r="V151" s="25"/>
      <c r="W151" s="25"/>
      <c r="X151" s="25"/>
      <c r="AA151" s="25"/>
      <c r="AB151" s="25"/>
      <c r="AC151" s="25"/>
      <c r="AD151" s="25"/>
      <c r="AE151" s="25"/>
      <c r="AF151" s="25"/>
      <c r="AG151" s="25"/>
      <c r="AH151" s="25"/>
      <c r="AI151" s="25"/>
      <c r="AJ151" s="25"/>
    </row>
    <row r="152" spans="2:36">
      <c r="B152" s="422">
        <v>14.6</v>
      </c>
      <c r="C152" s="459">
        <f t="shared" si="6"/>
        <v>19.395999999999958</v>
      </c>
      <c r="D152" s="459">
        <f t="shared" si="7"/>
        <v>387.2599999999992</v>
      </c>
      <c r="E152" s="459">
        <f t="shared" si="8"/>
        <v>21.050000000000068</v>
      </c>
      <c r="F152" s="25"/>
      <c r="G152" s="25"/>
      <c r="H152" s="25"/>
      <c r="I152" s="25"/>
      <c r="J152" s="25"/>
      <c r="K152" s="25"/>
      <c r="L152" s="25"/>
      <c r="M152" s="25"/>
      <c r="N152" s="25"/>
      <c r="O152" s="25"/>
      <c r="P152" s="25"/>
      <c r="Q152" s="25"/>
      <c r="R152" s="25"/>
      <c r="S152" s="25"/>
      <c r="T152" s="25"/>
      <c r="U152" s="25"/>
      <c r="V152" s="25"/>
      <c r="W152" s="25"/>
      <c r="X152" s="25"/>
      <c r="AA152" s="25"/>
      <c r="AB152" s="25"/>
      <c r="AC152" s="25"/>
      <c r="AD152" s="25"/>
      <c r="AE152" s="25"/>
      <c r="AF152" s="25"/>
      <c r="AG152" s="25"/>
      <c r="AH152" s="25"/>
      <c r="AI152" s="25"/>
      <c r="AJ152" s="25"/>
    </row>
    <row r="153" spans="2:36">
      <c r="B153" s="422">
        <v>14.7</v>
      </c>
      <c r="C153" s="459">
        <f t="shared" si="6"/>
        <v>19.121999999999957</v>
      </c>
      <c r="D153" s="459">
        <f t="shared" si="7"/>
        <v>383.0699999999992</v>
      </c>
      <c r="E153" s="459">
        <f t="shared" si="8"/>
        <v>20.77500000000007</v>
      </c>
      <c r="F153" s="25"/>
      <c r="G153" s="25"/>
      <c r="H153" s="25"/>
      <c r="I153" s="25"/>
      <c r="J153" s="25"/>
      <c r="K153" s="25"/>
      <c r="L153" s="25"/>
      <c r="M153" s="25"/>
      <c r="N153" s="25"/>
      <c r="O153" s="25"/>
      <c r="P153" s="25"/>
      <c r="Q153" s="25"/>
      <c r="R153" s="25"/>
      <c r="S153" s="25"/>
      <c r="T153" s="25"/>
      <c r="U153" s="25"/>
      <c r="V153" s="25"/>
      <c r="W153" s="25"/>
      <c r="X153" s="25"/>
      <c r="AA153" s="25"/>
      <c r="AB153" s="25"/>
      <c r="AC153" s="25"/>
      <c r="AD153" s="25"/>
      <c r="AE153" s="25"/>
      <c r="AF153" s="25"/>
      <c r="AG153" s="25"/>
      <c r="AH153" s="25"/>
      <c r="AI153" s="25"/>
      <c r="AJ153" s="25"/>
    </row>
    <row r="154" spans="2:36">
      <c r="B154" s="422">
        <v>14.8</v>
      </c>
      <c r="C154" s="459">
        <f t="shared" si="6"/>
        <v>18.847999999999956</v>
      </c>
      <c r="D154" s="459">
        <f t="shared" si="7"/>
        <v>378.8799999999992</v>
      </c>
      <c r="E154" s="459">
        <f t="shared" si="8"/>
        <v>20.500000000000071</v>
      </c>
      <c r="F154" s="25"/>
      <c r="G154" s="25"/>
      <c r="H154" s="25"/>
      <c r="I154" s="25"/>
      <c r="J154" s="25"/>
      <c r="K154" s="25"/>
      <c r="L154" s="25"/>
      <c r="M154" s="25"/>
      <c r="N154" s="25"/>
      <c r="O154" s="25"/>
      <c r="P154" s="25"/>
      <c r="Q154" s="25"/>
      <c r="R154" s="25"/>
      <c r="S154" s="25"/>
      <c r="T154" s="25"/>
      <c r="U154" s="25"/>
      <c r="V154" s="25"/>
      <c r="W154" s="25"/>
      <c r="X154" s="25"/>
      <c r="AA154" s="25"/>
      <c r="AB154" s="25"/>
      <c r="AC154" s="25"/>
      <c r="AD154" s="25"/>
      <c r="AE154" s="25"/>
      <c r="AF154" s="25"/>
      <c r="AG154" s="25"/>
      <c r="AH154" s="25"/>
      <c r="AI154" s="25"/>
      <c r="AJ154" s="25"/>
    </row>
    <row r="155" spans="2:36">
      <c r="B155" s="422">
        <v>14.9</v>
      </c>
      <c r="C155" s="459">
        <f t="shared" si="6"/>
        <v>18.573999999999955</v>
      </c>
      <c r="D155" s="459">
        <f t="shared" si="7"/>
        <v>374.6899999999992</v>
      </c>
      <c r="E155" s="459">
        <f t="shared" si="8"/>
        <v>20.225000000000072</v>
      </c>
      <c r="F155" s="25"/>
      <c r="G155" s="25"/>
      <c r="H155" s="25"/>
      <c r="I155" s="25"/>
      <c r="J155" s="25"/>
      <c r="K155" s="25"/>
      <c r="L155" s="25"/>
      <c r="M155" s="25"/>
      <c r="N155" s="25"/>
      <c r="O155" s="25"/>
      <c r="P155" s="25"/>
      <c r="Q155" s="25"/>
      <c r="R155" s="25"/>
      <c r="S155" s="25"/>
      <c r="T155" s="25"/>
      <c r="U155" s="25"/>
      <c r="V155" s="25"/>
      <c r="W155" s="25"/>
      <c r="X155" s="25"/>
      <c r="AA155" s="25"/>
      <c r="AB155" s="25"/>
      <c r="AC155" s="25"/>
      <c r="AD155" s="25"/>
      <c r="AE155" s="25"/>
      <c r="AF155" s="25"/>
      <c r="AG155" s="25"/>
      <c r="AH155" s="25"/>
      <c r="AI155" s="25"/>
      <c r="AJ155" s="25"/>
    </row>
    <row r="156" spans="2:36">
      <c r="B156" s="422">
        <v>15</v>
      </c>
      <c r="C156" s="459">
        <f t="shared" si="6"/>
        <v>18.299999999999955</v>
      </c>
      <c r="D156" s="459">
        <f t="shared" si="7"/>
        <v>370.4999999999992</v>
      </c>
      <c r="E156" s="459">
        <f t="shared" si="8"/>
        <v>19.950000000000074</v>
      </c>
      <c r="F156" s="25"/>
      <c r="G156" s="25"/>
      <c r="H156" s="25"/>
      <c r="I156" s="25"/>
      <c r="J156" s="25"/>
      <c r="K156" s="25"/>
      <c r="L156" s="25"/>
      <c r="M156" s="25"/>
      <c r="N156" s="25"/>
      <c r="O156" s="25"/>
      <c r="P156" s="25"/>
      <c r="Q156" s="25"/>
      <c r="R156" s="25"/>
      <c r="S156" s="25"/>
      <c r="T156" s="25"/>
      <c r="U156" s="25"/>
      <c r="V156" s="25"/>
      <c r="W156" s="25"/>
      <c r="X156" s="25"/>
      <c r="AA156" s="25"/>
      <c r="AB156" s="25"/>
      <c r="AC156" s="25"/>
      <c r="AD156" s="25"/>
      <c r="AE156" s="25"/>
      <c r="AF156" s="25"/>
      <c r="AG156" s="25"/>
      <c r="AH156" s="25"/>
      <c r="AI156" s="25"/>
      <c r="AJ156" s="25"/>
    </row>
    <row r="157" spans="2:36">
      <c r="B157" s="422">
        <v>15.1</v>
      </c>
      <c r="C157" s="459">
        <f t="shared" si="6"/>
        <v>18.025999999999954</v>
      </c>
      <c r="D157" s="459">
        <f t="shared" si="7"/>
        <v>366.30999999999921</v>
      </c>
      <c r="E157" s="459">
        <f t="shared" si="8"/>
        <v>19.675000000000075</v>
      </c>
      <c r="F157" s="25"/>
      <c r="G157" s="25"/>
      <c r="H157" s="25"/>
      <c r="I157" s="25"/>
      <c r="J157" s="25"/>
      <c r="K157" s="25"/>
      <c r="L157" s="25"/>
      <c r="M157" s="25"/>
      <c r="N157" s="25"/>
      <c r="O157" s="25"/>
      <c r="P157" s="25"/>
      <c r="Q157" s="25"/>
      <c r="R157" s="25"/>
      <c r="S157" s="25"/>
      <c r="T157" s="25"/>
      <c r="U157" s="25"/>
      <c r="V157" s="25"/>
      <c r="W157" s="25"/>
      <c r="X157" s="25"/>
      <c r="AA157" s="25"/>
      <c r="AB157" s="25"/>
      <c r="AC157" s="25"/>
      <c r="AD157" s="25"/>
      <c r="AE157" s="25"/>
      <c r="AF157" s="25"/>
      <c r="AG157" s="25"/>
      <c r="AH157" s="25"/>
      <c r="AI157" s="25"/>
      <c r="AJ157" s="25"/>
    </row>
    <row r="158" spans="2:36">
      <c r="B158" s="422">
        <v>15.2</v>
      </c>
      <c r="C158" s="459">
        <f t="shared" si="6"/>
        <v>17.751999999999953</v>
      </c>
      <c r="D158" s="459">
        <f t="shared" si="7"/>
        <v>362.11999999999921</v>
      </c>
      <c r="E158" s="459">
        <f t="shared" si="8"/>
        <v>19.400000000000077</v>
      </c>
      <c r="F158" s="25"/>
      <c r="G158" s="25"/>
      <c r="H158" s="25"/>
      <c r="I158" s="25"/>
      <c r="J158" s="25"/>
      <c r="K158" s="25"/>
      <c r="L158" s="25"/>
      <c r="M158" s="25"/>
      <c r="N158" s="25"/>
      <c r="O158" s="25"/>
      <c r="P158" s="25"/>
      <c r="Q158" s="25"/>
      <c r="R158" s="25"/>
      <c r="S158" s="25"/>
      <c r="T158" s="25"/>
      <c r="U158" s="25"/>
      <c r="V158" s="25"/>
      <c r="W158" s="25"/>
      <c r="X158" s="25"/>
      <c r="AA158" s="25"/>
      <c r="AB158" s="25"/>
      <c r="AC158" s="25"/>
      <c r="AD158" s="25"/>
      <c r="AE158" s="25"/>
      <c r="AF158" s="25"/>
      <c r="AG158" s="25"/>
      <c r="AH158" s="25"/>
      <c r="AI158" s="25"/>
      <c r="AJ158" s="25"/>
    </row>
    <row r="159" spans="2:36">
      <c r="B159" s="422">
        <v>15.3</v>
      </c>
      <c r="C159" s="459">
        <f t="shared" si="6"/>
        <v>17.477999999999952</v>
      </c>
      <c r="D159" s="459">
        <f t="shared" si="7"/>
        <v>357.92999999999921</v>
      </c>
      <c r="E159" s="459">
        <f t="shared" si="8"/>
        <v>19.125000000000078</v>
      </c>
      <c r="F159" s="25"/>
      <c r="G159" s="25"/>
      <c r="H159" s="25"/>
      <c r="I159" s="25"/>
      <c r="J159" s="25"/>
      <c r="K159" s="25"/>
      <c r="L159" s="25"/>
      <c r="M159" s="25"/>
      <c r="N159" s="25"/>
      <c r="O159" s="25"/>
      <c r="P159" s="25"/>
      <c r="Q159" s="25"/>
      <c r="R159" s="25"/>
      <c r="S159" s="25"/>
      <c r="T159" s="25"/>
      <c r="U159" s="25"/>
      <c r="V159" s="25"/>
      <c r="W159" s="25"/>
      <c r="X159" s="25"/>
      <c r="AA159" s="25"/>
      <c r="AB159" s="25"/>
      <c r="AC159" s="25"/>
      <c r="AD159" s="25"/>
      <c r="AE159" s="25"/>
      <c r="AF159" s="25"/>
      <c r="AG159" s="25"/>
      <c r="AH159" s="25"/>
      <c r="AI159" s="25"/>
      <c r="AJ159" s="25"/>
    </row>
    <row r="160" spans="2:36">
      <c r="B160" s="422">
        <v>15.4</v>
      </c>
      <c r="C160" s="459">
        <f t="shared" si="6"/>
        <v>17.203999999999951</v>
      </c>
      <c r="D160" s="459">
        <f t="shared" si="7"/>
        <v>353.73999999999921</v>
      </c>
      <c r="E160" s="459">
        <f t="shared" si="8"/>
        <v>18.85000000000008</v>
      </c>
      <c r="F160" s="25"/>
      <c r="G160" s="25"/>
      <c r="H160" s="25"/>
      <c r="I160" s="25"/>
      <c r="J160" s="25"/>
      <c r="K160" s="25"/>
      <c r="L160" s="25"/>
      <c r="M160" s="25"/>
      <c r="N160" s="25"/>
      <c r="O160" s="25"/>
      <c r="P160" s="25"/>
      <c r="Q160" s="25"/>
      <c r="R160" s="25"/>
      <c r="S160" s="25"/>
      <c r="T160" s="25"/>
      <c r="U160" s="25"/>
      <c r="V160" s="25"/>
      <c r="W160" s="25"/>
      <c r="X160" s="25"/>
      <c r="AA160" s="25"/>
      <c r="AB160" s="25"/>
      <c r="AC160" s="25"/>
      <c r="AD160" s="25"/>
      <c r="AE160" s="25"/>
      <c r="AF160" s="25"/>
      <c r="AG160" s="25"/>
      <c r="AH160" s="25"/>
      <c r="AI160" s="25"/>
      <c r="AJ160" s="25"/>
    </row>
    <row r="161" spans="2:36">
      <c r="B161" s="422">
        <v>15.5</v>
      </c>
      <c r="C161" s="459">
        <f t="shared" si="6"/>
        <v>16.92999999999995</v>
      </c>
      <c r="D161" s="459">
        <f t="shared" si="7"/>
        <v>349.54999999999922</v>
      </c>
      <c r="E161" s="459">
        <f t="shared" si="8"/>
        <v>18.575000000000081</v>
      </c>
      <c r="F161" s="25"/>
      <c r="G161" s="25"/>
      <c r="H161" s="25"/>
      <c r="I161" s="25"/>
      <c r="J161" s="25"/>
      <c r="K161" s="25"/>
      <c r="L161" s="25"/>
      <c r="M161" s="25"/>
      <c r="N161" s="25"/>
      <c r="O161" s="25"/>
      <c r="P161" s="25"/>
      <c r="Q161" s="25"/>
      <c r="R161" s="25"/>
      <c r="S161" s="25"/>
      <c r="T161" s="25"/>
      <c r="U161" s="25"/>
      <c r="V161" s="25"/>
      <c r="W161" s="25"/>
      <c r="X161" s="25"/>
      <c r="AA161" s="25"/>
      <c r="AB161" s="25"/>
      <c r="AC161" s="25"/>
      <c r="AD161" s="25"/>
      <c r="AE161" s="25"/>
      <c r="AF161" s="25"/>
      <c r="AG161" s="25"/>
      <c r="AH161" s="25"/>
      <c r="AI161" s="25"/>
      <c r="AJ161" s="25"/>
    </row>
    <row r="162" spans="2:36">
      <c r="B162" s="422">
        <v>15.6</v>
      </c>
      <c r="C162" s="459">
        <f t="shared" si="6"/>
        <v>16.655999999999949</v>
      </c>
      <c r="D162" s="459">
        <f t="shared" si="7"/>
        <v>345.35999999999922</v>
      </c>
      <c r="E162" s="459">
        <f t="shared" si="8"/>
        <v>18.300000000000082</v>
      </c>
      <c r="F162" s="25"/>
      <c r="G162" s="25"/>
      <c r="H162" s="25"/>
      <c r="I162" s="25"/>
      <c r="J162" s="25"/>
      <c r="K162" s="25"/>
      <c r="L162" s="25"/>
      <c r="M162" s="25"/>
      <c r="N162" s="25"/>
      <c r="O162" s="25"/>
      <c r="P162" s="25"/>
      <c r="Q162" s="25"/>
      <c r="R162" s="25"/>
      <c r="S162" s="25"/>
      <c r="T162" s="25"/>
      <c r="U162" s="25"/>
      <c r="V162" s="25"/>
      <c r="W162" s="25"/>
      <c r="X162" s="25"/>
      <c r="AA162" s="25"/>
      <c r="AB162" s="25"/>
      <c r="AC162" s="25"/>
      <c r="AD162" s="25"/>
      <c r="AE162" s="25"/>
      <c r="AF162" s="25"/>
      <c r="AG162" s="25"/>
      <c r="AH162" s="25"/>
      <c r="AI162" s="25"/>
      <c r="AJ162" s="25"/>
    </row>
    <row r="163" spans="2:36">
      <c r="B163" s="422">
        <v>15.7</v>
      </c>
      <c r="C163" s="459">
        <f t="shared" si="6"/>
        <v>16.381999999999948</v>
      </c>
      <c r="D163" s="459">
        <f t="shared" si="7"/>
        <v>341.16999999999922</v>
      </c>
      <c r="E163" s="459">
        <f t="shared" si="8"/>
        <v>18.025000000000084</v>
      </c>
      <c r="F163" s="25"/>
      <c r="G163" s="25"/>
      <c r="H163" s="25"/>
      <c r="I163" s="25"/>
      <c r="J163" s="25"/>
      <c r="K163" s="25"/>
      <c r="L163" s="25"/>
      <c r="M163" s="25"/>
      <c r="N163" s="25"/>
      <c r="O163" s="25"/>
      <c r="P163" s="25"/>
      <c r="Q163" s="25"/>
      <c r="R163" s="25"/>
      <c r="S163" s="25"/>
      <c r="T163" s="25"/>
      <c r="U163" s="25"/>
      <c r="V163" s="25"/>
      <c r="W163" s="25"/>
      <c r="X163" s="25"/>
      <c r="AA163" s="25"/>
      <c r="AB163" s="25"/>
      <c r="AC163" s="25"/>
      <c r="AD163" s="25"/>
      <c r="AE163" s="25"/>
      <c r="AF163" s="25"/>
      <c r="AG163" s="25"/>
      <c r="AH163" s="25"/>
      <c r="AI163" s="25"/>
      <c r="AJ163" s="25"/>
    </row>
    <row r="164" spans="2:36">
      <c r="B164" s="422">
        <v>15.8</v>
      </c>
      <c r="C164" s="459">
        <f t="shared" si="6"/>
        <v>16.107999999999947</v>
      </c>
      <c r="D164" s="459">
        <f t="shared" si="7"/>
        <v>336.97999999999922</v>
      </c>
      <c r="E164" s="459">
        <f t="shared" si="8"/>
        <v>17.750000000000085</v>
      </c>
      <c r="F164" s="25"/>
      <c r="G164" s="25"/>
      <c r="H164" s="25"/>
      <c r="I164" s="25"/>
      <c r="J164" s="25"/>
      <c r="K164" s="25"/>
      <c r="L164" s="25"/>
      <c r="M164" s="25"/>
      <c r="N164" s="25"/>
      <c r="O164" s="25"/>
      <c r="P164" s="25"/>
      <c r="Q164" s="25"/>
      <c r="R164" s="25"/>
      <c r="S164" s="25"/>
      <c r="T164" s="25"/>
      <c r="U164" s="25"/>
      <c r="V164" s="25"/>
      <c r="W164" s="25"/>
      <c r="X164" s="25"/>
      <c r="AA164" s="25"/>
      <c r="AB164" s="25"/>
      <c r="AC164" s="25"/>
      <c r="AD164" s="25"/>
      <c r="AE164" s="25"/>
      <c r="AF164" s="25"/>
      <c r="AG164" s="25"/>
      <c r="AH164" s="25"/>
      <c r="AI164" s="25"/>
      <c r="AJ164" s="25"/>
    </row>
    <row r="165" spans="2:36">
      <c r="B165" s="422">
        <v>15.9</v>
      </c>
      <c r="C165" s="459">
        <f t="shared" si="6"/>
        <v>15.833999999999948</v>
      </c>
      <c r="D165" s="459">
        <f t="shared" si="7"/>
        <v>332.78999999999922</v>
      </c>
      <c r="E165" s="459">
        <f t="shared" si="8"/>
        <v>17.475000000000087</v>
      </c>
      <c r="F165" s="25"/>
      <c r="G165" s="25"/>
      <c r="H165" s="25"/>
      <c r="I165" s="25"/>
      <c r="J165" s="25"/>
      <c r="K165" s="25"/>
      <c r="L165" s="25"/>
      <c r="M165" s="25"/>
      <c r="N165" s="25"/>
      <c r="O165" s="25"/>
      <c r="P165" s="25"/>
      <c r="Q165" s="25"/>
      <c r="R165" s="25"/>
      <c r="S165" s="25"/>
      <c r="T165" s="25"/>
      <c r="U165" s="25"/>
      <c r="V165" s="25"/>
      <c r="W165" s="25"/>
      <c r="X165" s="25"/>
      <c r="AA165" s="25"/>
      <c r="AB165" s="25"/>
      <c r="AC165" s="25"/>
      <c r="AD165" s="25"/>
      <c r="AE165" s="25"/>
      <c r="AF165" s="25"/>
      <c r="AG165" s="25"/>
      <c r="AH165" s="25"/>
      <c r="AI165" s="25"/>
      <c r="AJ165" s="25"/>
    </row>
    <row r="166" spans="2:36">
      <c r="B166" s="422">
        <v>16</v>
      </c>
      <c r="C166" s="459">
        <f t="shared" si="6"/>
        <v>15.559999999999949</v>
      </c>
      <c r="D166" s="459">
        <f t="shared" si="7"/>
        <v>328.59999999999923</v>
      </c>
      <c r="E166" s="459">
        <f t="shared" si="8"/>
        <v>17.200000000000088</v>
      </c>
      <c r="F166" s="25"/>
      <c r="G166" s="25"/>
      <c r="H166" s="25"/>
      <c r="I166" s="25"/>
      <c r="J166" s="25"/>
      <c r="K166" s="25"/>
      <c r="L166" s="25"/>
      <c r="M166" s="25"/>
      <c r="N166" s="25"/>
      <c r="O166" s="25"/>
      <c r="P166" s="25"/>
      <c r="Q166" s="25"/>
      <c r="R166" s="25"/>
      <c r="S166" s="25"/>
      <c r="T166" s="25"/>
      <c r="U166" s="25"/>
      <c r="V166" s="25"/>
      <c r="W166" s="25"/>
      <c r="X166" s="25"/>
      <c r="AA166" s="25"/>
      <c r="AB166" s="25"/>
      <c r="AC166" s="25"/>
      <c r="AD166" s="25"/>
      <c r="AE166" s="25"/>
      <c r="AF166" s="25"/>
      <c r="AG166" s="25"/>
      <c r="AH166" s="25"/>
      <c r="AI166" s="25"/>
      <c r="AJ166" s="25"/>
    </row>
    <row r="167" spans="2:36">
      <c r="B167" s="422">
        <v>16.100000000000001</v>
      </c>
      <c r="C167" s="459">
        <f t="shared" si="6"/>
        <v>15.28599999999995</v>
      </c>
      <c r="D167" s="459">
        <f t="shared" si="7"/>
        <v>324.40999999999923</v>
      </c>
      <c r="E167" s="459">
        <f t="shared" si="8"/>
        <v>16.92500000000009</v>
      </c>
      <c r="F167" s="25"/>
      <c r="G167" s="25"/>
      <c r="H167" s="25"/>
      <c r="I167" s="25"/>
      <c r="J167" s="25"/>
      <c r="K167" s="25"/>
      <c r="L167" s="25"/>
      <c r="M167" s="25"/>
      <c r="N167" s="25"/>
      <c r="O167" s="25"/>
      <c r="P167" s="25"/>
      <c r="Q167" s="25"/>
      <c r="R167" s="25"/>
      <c r="S167" s="25"/>
      <c r="T167" s="25"/>
      <c r="U167" s="25"/>
      <c r="V167" s="25"/>
      <c r="W167" s="25"/>
      <c r="X167" s="25"/>
      <c r="AA167" s="25"/>
      <c r="AB167" s="25"/>
      <c r="AC167" s="25"/>
      <c r="AD167" s="25"/>
      <c r="AE167" s="25"/>
      <c r="AF167" s="25"/>
      <c r="AG167" s="25"/>
      <c r="AH167" s="25"/>
      <c r="AI167" s="25"/>
      <c r="AJ167" s="25"/>
    </row>
    <row r="168" spans="2:36">
      <c r="B168" s="422">
        <v>16.2</v>
      </c>
      <c r="C168" s="459">
        <f t="shared" si="6"/>
        <v>15.011999999999951</v>
      </c>
      <c r="D168" s="459">
        <f t="shared" si="7"/>
        <v>320.21999999999923</v>
      </c>
      <c r="E168" s="459">
        <f t="shared" si="8"/>
        <v>16.650000000000091</v>
      </c>
      <c r="F168" s="25"/>
      <c r="G168" s="25"/>
      <c r="H168" s="25"/>
      <c r="I168" s="25"/>
      <c r="J168" s="25"/>
      <c r="K168" s="25"/>
      <c r="L168" s="25"/>
      <c r="M168" s="25"/>
      <c r="N168" s="25"/>
      <c r="O168" s="25"/>
      <c r="P168" s="25"/>
      <c r="Q168" s="25"/>
      <c r="R168" s="25"/>
      <c r="S168" s="25"/>
      <c r="T168" s="25"/>
      <c r="U168" s="25"/>
      <c r="V168" s="25"/>
      <c r="W168" s="25"/>
      <c r="X168" s="25"/>
      <c r="AA168" s="25"/>
      <c r="AB168" s="25"/>
      <c r="AC168" s="25"/>
      <c r="AD168" s="25"/>
      <c r="AE168" s="25"/>
      <c r="AF168" s="25"/>
      <c r="AG168" s="25"/>
      <c r="AH168" s="25"/>
      <c r="AI168" s="25"/>
      <c r="AJ168" s="25"/>
    </row>
    <row r="169" spans="2:36">
      <c r="B169" s="422">
        <v>16.3</v>
      </c>
      <c r="C169" s="459">
        <f t="shared" si="6"/>
        <v>14.737999999999952</v>
      </c>
      <c r="D169" s="459">
        <f t="shared" si="7"/>
        <v>316.02999999999923</v>
      </c>
      <c r="E169" s="459">
        <f t="shared" si="8"/>
        <v>16.375000000000092</v>
      </c>
      <c r="F169" s="25"/>
      <c r="G169" s="25"/>
      <c r="H169" s="25"/>
      <c r="I169" s="25"/>
      <c r="J169" s="25"/>
      <c r="K169" s="25"/>
      <c r="L169" s="25"/>
      <c r="M169" s="25"/>
      <c r="N169" s="25"/>
      <c r="O169" s="25"/>
      <c r="P169" s="25"/>
      <c r="Q169" s="25"/>
      <c r="R169" s="25"/>
      <c r="S169" s="25"/>
      <c r="T169" s="25"/>
      <c r="U169" s="25"/>
      <c r="V169" s="25"/>
      <c r="W169" s="25"/>
      <c r="X169" s="25"/>
      <c r="AA169" s="25"/>
      <c r="AB169" s="25"/>
      <c r="AC169" s="25"/>
      <c r="AD169" s="25"/>
      <c r="AE169" s="25"/>
      <c r="AF169" s="25"/>
      <c r="AG169" s="25"/>
      <c r="AH169" s="25"/>
      <c r="AI169" s="25"/>
      <c r="AJ169" s="25"/>
    </row>
    <row r="170" spans="2:36">
      <c r="B170" s="422">
        <v>16.399999999999999</v>
      </c>
      <c r="C170" s="459">
        <f t="shared" si="6"/>
        <v>14.463999999999952</v>
      </c>
      <c r="D170" s="459">
        <f t="shared" si="7"/>
        <v>311.83999999999924</v>
      </c>
      <c r="E170" s="459">
        <f t="shared" si="8"/>
        <v>16.100000000000094</v>
      </c>
      <c r="F170" s="25"/>
      <c r="G170" s="25"/>
      <c r="H170" s="25"/>
      <c r="I170" s="25"/>
      <c r="J170" s="25"/>
      <c r="K170" s="25"/>
      <c r="L170" s="25"/>
      <c r="M170" s="25"/>
      <c r="N170" s="25"/>
      <c r="O170" s="25"/>
      <c r="P170" s="25"/>
      <c r="Q170" s="25"/>
      <c r="R170" s="25"/>
      <c r="S170" s="25"/>
      <c r="T170" s="25"/>
      <c r="U170" s="25"/>
      <c r="V170" s="25"/>
      <c r="W170" s="25"/>
      <c r="X170" s="25"/>
      <c r="AA170" s="25"/>
      <c r="AB170" s="25"/>
      <c r="AC170" s="25"/>
      <c r="AD170" s="25"/>
      <c r="AE170" s="25"/>
      <c r="AF170" s="25"/>
      <c r="AG170" s="25"/>
      <c r="AH170" s="25"/>
      <c r="AI170" s="25"/>
      <c r="AJ170" s="25"/>
    </row>
    <row r="171" spans="2:36">
      <c r="B171" s="422">
        <v>16.5</v>
      </c>
      <c r="C171" s="459">
        <f t="shared" si="6"/>
        <v>14.189999999999953</v>
      </c>
      <c r="D171" s="459">
        <f t="shared" si="7"/>
        <v>307.64999999999924</v>
      </c>
      <c r="E171" s="459">
        <f t="shared" si="8"/>
        <v>15.825000000000093</v>
      </c>
      <c r="F171" s="25"/>
      <c r="G171" s="25"/>
      <c r="H171" s="25"/>
      <c r="I171" s="25"/>
      <c r="J171" s="25"/>
      <c r="K171" s="25"/>
      <c r="L171" s="25"/>
      <c r="M171" s="25"/>
      <c r="N171" s="25"/>
      <c r="O171" s="25"/>
      <c r="P171" s="25"/>
      <c r="Q171" s="25"/>
      <c r="R171" s="25"/>
      <c r="S171" s="25"/>
      <c r="T171" s="25"/>
      <c r="U171" s="25"/>
      <c r="V171" s="25"/>
      <c r="W171" s="25"/>
      <c r="X171" s="25"/>
      <c r="AA171" s="25"/>
      <c r="AB171" s="25"/>
      <c r="AC171" s="25"/>
      <c r="AD171" s="25"/>
      <c r="AE171" s="25"/>
      <c r="AF171" s="25"/>
      <c r="AG171" s="25"/>
      <c r="AH171" s="25"/>
      <c r="AI171" s="25"/>
      <c r="AJ171" s="25"/>
    </row>
    <row r="172" spans="2:36">
      <c r="B172" s="422">
        <v>16.600000000000001</v>
      </c>
      <c r="C172" s="459">
        <f t="shared" ref="C172:C205" si="9">C171+(($C$206-$C$106)/COUNT($B$107:$B$206))</f>
        <v>13.915999999999954</v>
      </c>
      <c r="D172" s="459">
        <f t="shared" ref="D172:D205" si="10">D171+(($D$206-$D$106)/COUNT($B$107:$B$206))</f>
        <v>303.45999999999924</v>
      </c>
      <c r="E172" s="459">
        <f t="shared" ref="E172:E205" si="11">E171+(($E$206-$E$106)/COUNT($B$107:$B$206))</f>
        <v>15.550000000000093</v>
      </c>
      <c r="F172" s="25"/>
      <c r="G172" s="25"/>
      <c r="H172" s="25"/>
      <c r="I172" s="25"/>
      <c r="J172" s="25"/>
      <c r="K172" s="25"/>
      <c r="L172" s="25"/>
      <c r="M172" s="25"/>
      <c r="N172" s="25"/>
      <c r="O172" s="25"/>
      <c r="P172" s="25"/>
      <c r="Q172" s="25"/>
      <c r="R172" s="25"/>
      <c r="S172" s="25"/>
      <c r="T172" s="25"/>
      <c r="U172" s="25"/>
      <c r="V172" s="25"/>
      <c r="W172" s="25"/>
      <c r="X172" s="25"/>
      <c r="AA172" s="25"/>
      <c r="AB172" s="25"/>
      <c r="AC172" s="25"/>
      <c r="AD172" s="25"/>
      <c r="AE172" s="25"/>
      <c r="AF172" s="25"/>
      <c r="AG172" s="25"/>
      <c r="AH172" s="25"/>
      <c r="AI172" s="25"/>
      <c r="AJ172" s="25"/>
    </row>
    <row r="173" spans="2:36">
      <c r="B173" s="422">
        <v>16.7</v>
      </c>
      <c r="C173" s="459">
        <f t="shared" si="9"/>
        <v>13.641999999999955</v>
      </c>
      <c r="D173" s="459">
        <f t="shared" si="10"/>
        <v>299.26999999999924</v>
      </c>
      <c r="E173" s="459">
        <f t="shared" si="11"/>
        <v>15.275000000000093</v>
      </c>
      <c r="F173" s="25"/>
      <c r="G173" s="25"/>
      <c r="H173" s="25"/>
      <c r="I173" s="25"/>
      <c r="J173" s="25"/>
      <c r="K173" s="25"/>
      <c r="L173" s="25"/>
      <c r="M173" s="25"/>
      <c r="N173" s="25"/>
      <c r="O173" s="25"/>
      <c r="P173" s="25"/>
      <c r="Q173" s="25"/>
      <c r="R173" s="25"/>
      <c r="S173" s="25"/>
      <c r="T173" s="25"/>
      <c r="U173" s="25"/>
      <c r="V173" s="25"/>
      <c r="W173" s="25"/>
      <c r="X173" s="25"/>
      <c r="AA173" s="25"/>
      <c r="AB173" s="25"/>
      <c r="AC173" s="25"/>
      <c r="AD173" s="25"/>
      <c r="AE173" s="25"/>
      <c r="AF173" s="25"/>
      <c r="AG173" s="25"/>
      <c r="AH173" s="25"/>
      <c r="AI173" s="25"/>
      <c r="AJ173" s="25"/>
    </row>
    <row r="174" spans="2:36">
      <c r="B174" s="422">
        <v>16.8</v>
      </c>
      <c r="C174" s="459">
        <f t="shared" si="9"/>
        <v>13.367999999999956</v>
      </c>
      <c r="D174" s="459">
        <f t="shared" si="10"/>
        <v>295.07999999999925</v>
      </c>
      <c r="E174" s="459">
        <f t="shared" si="11"/>
        <v>15.000000000000092</v>
      </c>
      <c r="F174" s="25"/>
      <c r="G174" s="25"/>
      <c r="H174" s="25"/>
      <c r="I174" s="25"/>
      <c r="J174" s="25"/>
      <c r="K174" s="25"/>
      <c r="L174" s="25"/>
      <c r="M174" s="25"/>
      <c r="N174" s="25"/>
      <c r="O174" s="25"/>
      <c r="P174" s="25"/>
      <c r="Q174" s="25"/>
      <c r="R174" s="25"/>
      <c r="S174" s="25"/>
      <c r="T174" s="25"/>
      <c r="U174" s="25"/>
      <c r="V174" s="25"/>
      <c r="W174" s="25"/>
      <c r="X174" s="25"/>
      <c r="AA174" s="25"/>
      <c r="AB174" s="25"/>
      <c r="AC174" s="25"/>
      <c r="AD174" s="25"/>
      <c r="AE174" s="25"/>
      <c r="AF174" s="25"/>
      <c r="AG174" s="25"/>
      <c r="AH174" s="25"/>
      <c r="AI174" s="25"/>
      <c r="AJ174" s="25"/>
    </row>
    <row r="175" spans="2:36">
      <c r="B175" s="422">
        <v>16.899999999999999</v>
      </c>
      <c r="C175" s="459">
        <f t="shared" si="9"/>
        <v>13.093999999999957</v>
      </c>
      <c r="D175" s="459">
        <f t="shared" si="10"/>
        <v>290.88999999999925</v>
      </c>
      <c r="E175" s="459">
        <f t="shared" si="11"/>
        <v>14.725000000000092</v>
      </c>
      <c r="F175" s="25"/>
      <c r="G175" s="25"/>
      <c r="H175" s="25"/>
      <c r="I175" s="25"/>
      <c r="J175" s="25"/>
      <c r="K175" s="25"/>
      <c r="L175" s="25"/>
      <c r="M175" s="25"/>
      <c r="N175" s="25"/>
      <c r="O175" s="25"/>
      <c r="P175" s="25"/>
      <c r="Q175" s="25"/>
      <c r="R175" s="25"/>
      <c r="S175" s="25"/>
      <c r="T175" s="25"/>
      <c r="U175" s="25"/>
      <c r="V175" s="25"/>
      <c r="W175" s="25"/>
      <c r="X175" s="25"/>
      <c r="AA175" s="25"/>
      <c r="AB175" s="25"/>
      <c r="AC175" s="25"/>
      <c r="AD175" s="25"/>
      <c r="AE175" s="25"/>
      <c r="AF175" s="25"/>
      <c r="AG175" s="25"/>
      <c r="AH175" s="25"/>
      <c r="AI175" s="25"/>
      <c r="AJ175" s="25"/>
    </row>
    <row r="176" spans="2:36">
      <c r="B176" s="422">
        <v>17</v>
      </c>
      <c r="C176" s="459">
        <f t="shared" si="9"/>
        <v>12.819999999999958</v>
      </c>
      <c r="D176" s="459">
        <f t="shared" si="10"/>
        <v>286.69999999999925</v>
      </c>
      <c r="E176" s="459">
        <f t="shared" si="11"/>
        <v>14.450000000000092</v>
      </c>
      <c r="F176" s="25"/>
      <c r="G176" s="25"/>
      <c r="H176" s="25"/>
      <c r="I176" s="25"/>
      <c r="J176" s="25"/>
      <c r="K176" s="25"/>
      <c r="L176" s="25"/>
      <c r="M176" s="25"/>
      <c r="N176" s="25"/>
      <c r="O176" s="25"/>
      <c r="P176" s="25"/>
      <c r="Q176" s="25"/>
      <c r="R176" s="25"/>
      <c r="S176" s="25"/>
      <c r="T176" s="25"/>
      <c r="U176" s="25"/>
      <c r="V176" s="25"/>
      <c r="W176" s="25"/>
      <c r="X176" s="25"/>
      <c r="AA176" s="25"/>
      <c r="AB176" s="25"/>
      <c r="AC176" s="25"/>
      <c r="AD176" s="25"/>
      <c r="AE176" s="25"/>
      <c r="AF176" s="25"/>
      <c r="AG176" s="25"/>
      <c r="AH176" s="25"/>
      <c r="AI176" s="25"/>
      <c r="AJ176" s="25"/>
    </row>
    <row r="177" spans="2:36">
      <c r="B177" s="422">
        <v>17.100000000000001</v>
      </c>
      <c r="C177" s="459">
        <f t="shared" si="9"/>
        <v>12.545999999999959</v>
      </c>
      <c r="D177" s="459">
        <f t="shared" si="10"/>
        <v>282.50999999999925</v>
      </c>
      <c r="E177" s="459">
        <f t="shared" si="11"/>
        <v>14.175000000000091</v>
      </c>
      <c r="F177" s="25"/>
      <c r="G177" s="25"/>
      <c r="H177" s="25"/>
      <c r="I177" s="25"/>
      <c r="J177" s="25"/>
      <c r="K177" s="25"/>
      <c r="L177" s="25"/>
      <c r="M177" s="25"/>
      <c r="N177" s="25"/>
      <c r="O177" s="25"/>
      <c r="P177" s="25"/>
      <c r="Q177" s="25"/>
      <c r="R177" s="25"/>
      <c r="S177" s="25"/>
      <c r="T177" s="25"/>
      <c r="U177" s="25"/>
      <c r="V177" s="25"/>
      <c r="W177" s="25"/>
      <c r="X177" s="25"/>
      <c r="AA177" s="25"/>
      <c r="AB177" s="25"/>
      <c r="AC177" s="25"/>
      <c r="AD177" s="25"/>
      <c r="AE177" s="25"/>
      <c r="AF177" s="25"/>
      <c r="AG177" s="25"/>
      <c r="AH177" s="25"/>
      <c r="AI177" s="25"/>
      <c r="AJ177" s="25"/>
    </row>
    <row r="178" spans="2:36">
      <c r="B178" s="422">
        <v>17.2</v>
      </c>
      <c r="C178" s="459">
        <f t="shared" si="9"/>
        <v>12.271999999999959</v>
      </c>
      <c r="D178" s="459">
        <f t="shared" si="10"/>
        <v>278.31999999999925</v>
      </c>
      <c r="E178" s="459">
        <f t="shared" si="11"/>
        <v>13.900000000000091</v>
      </c>
      <c r="F178" s="25"/>
      <c r="G178" s="25"/>
      <c r="H178" s="25"/>
      <c r="I178" s="25"/>
      <c r="J178" s="25"/>
      <c r="K178" s="25"/>
      <c r="L178" s="25"/>
      <c r="M178" s="25"/>
      <c r="N178" s="25"/>
      <c r="O178" s="25"/>
      <c r="P178" s="25"/>
      <c r="Q178" s="25"/>
      <c r="R178" s="25"/>
      <c r="S178" s="25"/>
      <c r="T178" s="25"/>
      <c r="U178" s="25"/>
      <c r="V178" s="25"/>
      <c r="W178" s="25"/>
      <c r="X178" s="25"/>
      <c r="AA178" s="25"/>
      <c r="AB178" s="25"/>
      <c r="AC178" s="25"/>
      <c r="AD178" s="25"/>
      <c r="AE178" s="25"/>
      <c r="AF178" s="25"/>
      <c r="AG178" s="25"/>
      <c r="AH178" s="25"/>
      <c r="AI178" s="25"/>
      <c r="AJ178" s="25"/>
    </row>
    <row r="179" spans="2:36">
      <c r="B179" s="422">
        <v>17.3</v>
      </c>
      <c r="C179" s="459">
        <f t="shared" si="9"/>
        <v>11.99799999999996</v>
      </c>
      <c r="D179" s="459">
        <f t="shared" si="10"/>
        <v>274.12999999999926</v>
      </c>
      <c r="E179" s="459">
        <f t="shared" si="11"/>
        <v>13.625000000000091</v>
      </c>
      <c r="F179" s="25"/>
      <c r="G179" s="25"/>
      <c r="H179" s="25"/>
      <c r="I179" s="25"/>
      <c r="J179" s="25"/>
      <c r="K179" s="25"/>
      <c r="L179" s="25"/>
      <c r="M179" s="25"/>
      <c r="N179" s="25"/>
      <c r="O179" s="25"/>
      <c r="P179" s="25"/>
      <c r="Q179" s="25"/>
      <c r="R179" s="25"/>
      <c r="S179" s="25"/>
      <c r="T179" s="25"/>
      <c r="U179" s="25"/>
      <c r="V179" s="25"/>
      <c r="W179" s="25"/>
      <c r="X179" s="25"/>
      <c r="AA179" s="25"/>
      <c r="AB179" s="25"/>
      <c r="AC179" s="25"/>
      <c r="AD179" s="25"/>
      <c r="AE179" s="25"/>
      <c r="AF179" s="25"/>
      <c r="AG179" s="25"/>
      <c r="AH179" s="25"/>
      <c r="AI179" s="25"/>
      <c r="AJ179" s="25"/>
    </row>
    <row r="180" spans="2:36">
      <c r="B180" s="422">
        <v>17.399999999999999</v>
      </c>
      <c r="C180" s="459">
        <f t="shared" si="9"/>
        <v>11.723999999999961</v>
      </c>
      <c r="D180" s="459">
        <f t="shared" si="10"/>
        <v>269.93999999999926</v>
      </c>
      <c r="E180" s="459">
        <f t="shared" si="11"/>
        <v>13.35000000000009</v>
      </c>
      <c r="F180" s="25"/>
      <c r="G180" s="25"/>
      <c r="H180" s="25"/>
      <c r="I180" s="25"/>
      <c r="J180" s="25"/>
      <c r="K180" s="25"/>
      <c r="L180" s="25"/>
      <c r="M180" s="25"/>
      <c r="N180" s="25"/>
      <c r="O180" s="25"/>
      <c r="P180" s="25"/>
      <c r="Q180" s="25"/>
      <c r="R180" s="25"/>
      <c r="S180" s="25"/>
      <c r="T180" s="25"/>
      <c r="U180" s="25"/>
      <c r="V180" s="25"/>
      <c r="W180" s="25"/>
      <c r="X180" s="25"/>
      <c r="AA180" s="25"/>
      <c r="AB180" s="25"/>
      <c r="AC180" s="25"/>
      <c r="AD180" s="25"/>
      <c r="AE180" s="25"/>
      <c r="AF180" s="25"/>
      <c r="AG180" s="25"/>
      <c r="AH180" s="25"/>
      <c r="AI180" s="25"/>
      <c r="AJ180" s="25"/>
    </row>
    <row r="181" spans="2:36">
      <c r="B181" s="422">
        <v>17.5</v>
      </c>
      <c r="C181" s="459">
        <f t="shared" si="9"/>
        <v>11.449999999999962</v>
      </c>
      <c r="D181" s="459">
        <f t="shared" si="10"/>
        <v>265.74999999999926</v>
      </c>
      <c r="E181" s="459">
        <f t="shared" si="11"/>
        <v>13.07500000000009</v>
      </c>
      <c r="F181" s="25"/>
      <c r="G181" s="25"/>
      <c r="H181" s="25"/>
      <c r="I181" s="25"/>
      <c r="J181" s="25"/>
      <c r="K181" s="25"/>
      <c r="L181" s="25"/>
      <c r="M181" s="25"/>
      <c r="N181" s="25"/>
      <c r="O181" s="25"/>
      <c r="P181" s="25"/>
      <c r="Q181" s="25"/>
      <c r="R181" s="25"/>
      <c r="S181" s="25"/>
      <c r="T181" s="25"/>
      <c r="U181" s="25"/>
      <c r="V181" s="25"/>
      <c r="W181" s="25"/>
      <c r="X181" s="25"/>
      <c r="AA181" s="25"/>
      <c r="AB181" s="25"/>
      <c r="AC181" s="25"/>
      <c r="AD181" s="25"/>
      <c r="AE181" s="25"/>
      <c r="AF181" s="25"/>
      <c r="AG181" s="25"/>
      <c r="AH181" s="25"/>
      <c r="AI181" s="25"/>
      <c r="AJ181" s="25"/>
    </row>
    <row r="182" spans="2:36">
      <c r="B182" s="422">
        <v>17.600000000000001</v>
      </c>
      <c r="C182" s="459">
        <f t="shared" si="9"/>
        <v>11.175999999999963</v>
      </c>
      <c r="D182" s="459">
        <f t="shared" si="10"/>
        <v>261.55999999999926</v>
      </c>
      <c r="E182" s="459">
        <f t="shared" si="11"/>
        <v>12.80000000000009</v>
      </c>
      <c r="F182" s="25"/>
      <c r="G182" s="25"/>
      <c r="H182" s="25"/>
      <c r="I182" s="25"/>
      <c r="J182" s="25"/>
      <c r="K182" s="25"/>
      <c r="L182" s="25"/>
      <c r="M182" s="25"/>
      <c r="N182" s="25"/>
      <c r="O182" s="25"/>
      <c r="P182" s="25"/>
      <c r="Q182" s="25"/>
      <c r="R182" s="25"/>
      <c r="S182" s="25"/>
      <c r="T182" s="25"/>
      <c r="U182" s="25"/>
      <c r="V182" s="25"/>
      <c r="W182" s="25"/>
      <c r="X182" s="25"/>
      <c r="AA182" s="25"/>
      <c r="AB182" s="25"/>
      <c r="AC182" s="25"/>
      <c r="AD182" s="25"/>
      <c r="AE182" s="25"/>
      <c r="AF182" s="25"/>
      <c r="AG182" s="25"/>
      <c r="AH182" s="25"/>
      <c r="AI182" s="25"/>
      <c r="AJ182" s="25"/>
    </row>
    <row r="183" spans="2:36">
      <c r="B183" s="422">
        <v>17.7</v>
      </c>
      <c r="C183" s="459">
        <f t="shared" si="9"/>
        <v>10.901999999999964</v>
      </c>
      <c r="D183" s="459">
        <f t="shared" si="10"/>
        <v>257.36999999999927</v>
      </c>
      <c r="E183" s="459">
        <f t="shared" si="11"/>
        <v>12.525000000000089</v>
      </c>
      <c r="F183" s="25"/>
      <c r="G183" s="25"/>
      <c r="H183" s="25"/>
      <c r="I183" s="25"/>
      <c r="J183" s="25"/>
      <c r="K183" s="25"/>
      <c r="L183" s="25"/>
      <c r="M183" s="25"/>
      <c r="N183" s="25"/>
      <c r="O183" s="25"/>
      <c r="P183" s="25"/>
      <c r="Q183" s="25"/>
      <c r="R183" s="25"/>
      <c r="S183" s="25"/>
      <c r="T183" s="25"/>
      <c r="U183" s="25"/>
      <c r="V183" s="25"/>
      <c r="W183" s="25"/>
      <c r="X183" s="25"/>
      <c r="AA183" s="25"/>
      <c r="AB183" s="25"/>
      <c r="AC183" s="25"/>
      <c r="AD183" s="25"/>
      <c r="AE183" s="25"/>
      <c r="AF183" s="25"/>
      <c r="AG183" s="25"/>
      <c r="AH183" s="25"/>
      <c r="AI183" s="25"/>
      <c r="AJ183" s="25"/>
    </row>
    <row r="184" spans="2:36">
      <c r="B184" s="422">
        <v>17.8</v>
      </c>
      <c r="C184" s="459">
        <f t="shared" si="9"/>
        <v>10.627999999999965</v>
      </c>
      <c r="D184" s="459">
        <f t="shared" si="10"/>
        <v>253.17999999999927</v>
      </c>
      <c r="E184" s="459">
        <f t="shared" si="11"/>
        <v>12.250000000000089</v>
      </c>
      <c r="F184" s="25"/>
      <c r="G184" s="25"/>
      <c r="H184" s="25"/>
      <c r="I184" s="25"/>
      <c r="J184" s="25"/>
      <c r="K184" s="25"/>
      <c r="L184" s="25"/>
      <c r="M184" s="25"/>
      <c r="N184" s="25"/>
      <c r="O184" s="25"/>
      <c r="P184" s="25"/>
      <c r="Q184" s="25"/>
      <c r="R184" s="25"/>
      <c r="S184" s="25"/>
      <c r="T184" s="25"/>
      <c r="U184" s="25"/>
      <c r="V184" s="25"/>
      <c r="W184" s="25"/>
      <c r="X184" s="25"/>
      <c r="AA184" s="25"/>
      <c r="AB184" s="25"/>
      <c r="AC184" s="25"/>
      <c r="AD184" s="25"/>
      <c r="AE184" s="25"/>
      <c r="AF184" s="25"/>
      <c r="AG184" s="25"/>
      <c r="AH184" s="25"/>
      <c r="AI184" s="25"/>
      <c r="AJ184" s="25"/>
    </row>
    <row r="185" spans="2:36">
      <c r="B185" s="422">
        <v>17.899999999999999</v>
      </c>
      <c r="C185" s="459">
        <f t="shared" si="9"/>
        <v>10.353999999999965</v>
      </c>
      <c r="D185" s="459">
        <f t="shared" si="10"/>
        <v>248.98999999999927</v>
      </c>
      <c r="E185" s="459">
        <f t="shared" si="11"/>
        <v>11.975000000000088</v>
      </c>
      <c r="F185" s="25"/>
      <c r="G185" s="25"/>
      <c r="H185" s="25"/>
      <c r="I185" s="25"/>
      <c r="J185" s="25"/>
      <c r="K185" s="25"/>
      <c r="L185" s="25"/>
      <c r="M185" s="25"/>
      <c r="N185" s="25"/>
      <c r="O185" s="25"/>
      <c r="P185" s="25"/>
      <c r="Q185" s="25"/>
      <c r="R185" s="25"/>
      <c r="S185" s="25"/>
      <c r="T185" s="25"/>
      <c r="U185" s="25"/>
      <c r="V185" s="25"/>
      <c r="W185" s="25"/>
      <c r="X185" s="25"/>
      <c r="AA185" s="25"/>
      <c r="AB185" s="25"/>
      <c r="AC185" s="25"/>
      <c r="AD185" s="25"/>
      <c r="AE185" s="25"/>
      <c r="AF185" s="25"/>
      <c r="AG185" s="25"/>
      <c r="AH185" s="25"/>
      <c r="AI185" s="25"/>
      <c r="AJ185" s="25"/>
    </row>
    <row r="186" spans="2:36">
      <c r="B186" s="422">
        <v>18</v>
      </c>
      <c r="C186" s="459">
        <f t="shared" si="9"/>
        <v>10.079999999999966</v>
      </c>
      <c r="D186" s="459">
        <f t="shared" si="10"/>
        <v>244.79999999999927</v>
      </c>
      <c r="E186" s="461">
        <f t="shared" si="11"/>
        <v>11.700000000000088</v>
      </c>
      <c r="F186" s="25"/>
      <c r="G186" s="25"/>
      <c r="H186" s="25"/>
      <c r="I186" s="25"/>
      <c r="J186" s="25"/>
      <c r="K186" s="25"/>
      <c r="L186" s="25"/>
      <c r="M186" s="25"/>
      <c r="N186" s="25"/>
      <c r="O186" s="25"/>
      <c r="P186" s="25"/>
      <c r="Q186" s="25"/>
      <c r="R186" s="25"/>
      <c r="S186" s="25"/>
      <c r="T186" s="25"/>
      <c r="U186" s="25"/>
      <c r="V186" s="25"/>
      <c r="W186" s="25"/>
      <c r="X186" s="25"/>
      <c r="AA186" s="25"/>
      <c r="AB186" s="25"/>
      <c r="AC186" s="25"/>
      <c r="AD186" s="25"/>
      <c r="AE186" s="25"/>
      <c r="AF186" s="25"/>
      <c r="AG186" s="25"/>
      <c r="AH186" s="25"/>
      <c r="AI186" s="25"/>
      <c r="AJ186" s="25"/>
    </row>
    <row r="187" spans="2:36">
      <c r="B187" s="422">
        <v>18.100000000000001</v>
      </c>
      <c r="C187" s="459">
        <f t="shared" si="9"/>
        <v>9.8059999999999672</v>
      </c>
      <c r="D187" s="459">
        <f t="shared" si="10"/>
        <v>240.60999999999927</v>
      </c>
      <c r="E187" s="459">
        <f t="shared" si="11"/>
        <v>11.425000000000088</v>
      </c>
      <c r="F187" s="25"/>
      <c r="G187" s="25"/>
      <c r="H187" s="25"/>
      <c r="I187" s="25"/>
      <c r="J187" s="25"/>
      <c r="K187" s="25"/>
      <c r="L187" s="25"/>
      <c r="M187" s="25"/>
      <c r="N187" s="25"/>
      <c r="O187" s="25"/>
      <c r="P187" s="25"/>
      <c r="Q187" s="25"/>
      <c r="R187" s="25"/>
      <c r="S187" s="25"/>
      <c r="T187" s="25"/>
      <c r="U187" s="25"/>
      <c r="V187" s="25"/>
      <c r="W187" s="25"/>
      <c r="X187" s="25"/>
      <c r="AA187" s="25"/>
      <c r="AB187" s="25"/>
      <c r="AC187" s="25"/>
      <c r="AD187" s="25"/>
      <c r="AE187" s="25"/>
      <c r="AF187" s="25"/>
      <c r="AG187" s="25"/>
      <c r="AH187" s="25"/>
      <c r="AI187" s="25"/>
      <c r="AJ187" s="25"/>
    </row>
    <row r="188" spans="2:36">
      <c r="B188" s="422">
        <v>18.2</v>
      </c>
      <c r="C188" s="459">
        <f t="shared" si="9"/>
        <v>9.5319999999999681</v>
      </c>
      <c r="D188" s="459">
        <f t="shared" si="10"/>
        <v>236.41999999999928</v>
      </c>
      <c r="E188" s="459">
        <f t="shared" si="11"/>
        <v>11.150000000000087</v>
      </c>
      <c r="F188" s="25"/>
      <c r="G188" s="25"/>
      <c r="H188" s="25"/>
      <c r="I188" s="25"/>
      <c r="J188" s="25"/>
      <c r="K188" s="25"/>
      <c r="L188" s="25"/>
      <c r="M188" s="25"/>
      <c r="N188" s="25"/>
      <c r="O188" s="25"/>
      <c r="P188" s="25"/>
      <c r="Q188" s="25"/>
      <c r="R188" s="25"/>
      <c r="S188" s="25"/>
      <c r="T188" s="25"/>
      <c r="U188" s="25"/>
      <c r="V188" s="25"/>
      <c r="W188" s="25"/>
      <c r="X188" s="25"/>
      <c r="AA188" s="25"/>
      <c r="AB188" s="25"/>
      <c r="AC188" s="25"/>
      <c r="AD188" s="25"/>
      <c r="AE188" s="25"/>
      <c r="AF188" s="25"/>
      <c r="AG188" s="25"/>
      <c r="AH188" s="25"/>
      <c r="AI188" s="25"/>
      <c r="AJ188" s="25"/>
    </row>
    <row r="189" spans="2:36">
      <c r="B189" s="422">
        <v>18.3</v>
      </c>
      <c r="C189" s="459">
        <f t="shared" si="9"/>
        <v>9.2579999999999689</v>
      </c>
      <c r="D189" s="459">
        <f t="shared" si="10"/>
        <v>232.22999999999928</v>
      </c>
      <c r="E189" s="459">
        <f t="shared" si="11"/>
        <v>10.875000000000087</v>
      </c>
      <c r="F189" s="25"/>
      <c r="G189" s="25"/>
      <c r="H189" s="25"/>
      <c r="I189" s="25"/>
      <c r="J189" s="25"/>
      <c r="K189" s="25"/>
      <c r="L189" s="25"/>
      <c r="M189" s="25"/>
      <c r="N189" s="25"/>
      <c r="O189" s="25"/>
      <c r="P189" s="25"/>
      <c r="Q189" s="25"/>
      <c r="R189" s="25"/>
      <c r="S189" s="25"/>
      <c r="T189" s="25"/>
      <c r="U189" s="25"/>
      <c r="V189" s="25"/>
      <c r="W189" s="25"/>
      <c r="X189" s="25"/>
      <c r="AA189" s="25"/>
      <c r="AB189" s="25"/>
      <c r="AC189" s="25"/>
      <c r="AD189" s="25"/>
      <c r="AE189" s="25"/>
      <c r="AF189" s="25"/>
      <c r="AG189" s="25"/>
      <c r="AH189" s="25"/>
      <c r="AI189" s="25"/>
      <c r="AJ189" s="25"/>
    </row>
    <row r="190" spans="2:36">
      <c r="B190" s="422">
        <v>18.399999999999999</v>
      </c>
      <c r="C190" s="459">
        <f t="shared" si="9"/>
        <v>8.9839999999999698</v>
      </c>
      <c r="D190" s="459">
        <f t="shared" si="10"/>
        <v>228.03999999999928</v>
      </c>
      <c r="E190" s="459">
        <f t="shared" si="11"/>
        <v>10.600000000000087</v>
      </c>
      <c r="F190" s="25"/>
      <c r="G190" s="25"/>
      <c r="H190" s="25"/>
      <c r="I190" s="25"/>
      <c r="J190" s="25"/>
      <c r="K190" s="25"/>
      <c r="L190" s="25"/>
      <c r="M190" s="25"/>
      <c r="N190" s="25"/>
      <c r="O190" s="25"/>
      <c r="P190" s="25"/>
      <c r="Q190" s="25"/>
      <c r="R190" s="25"/>
      <c r="S190" s="25"/>
      <c r="T190" s="25"/>
      <c r="U190" s="25"/>
      <c r="V190" s="25"/>
      <c r="W190" s="25"/>
      <c r="X190" s="25"/>
      <c r="AA190" s="25"/>
      <c r="AB190" s="25"/>
      <c r="AC190" s="25"/>
      <c r="AD190" s="25"/>
      <c r="AE190" s="25"/>
      <c r="AF190" s="25"/>
      <c r="AG190" s="25"/>
      <c r="AH190" s="25"/>
      <c r="AI190" s="25"/>
      <c r="AJ190" s="25"/>
    </row>
    <row r="191" spans="2:36">
      <c r="B191" s="422">
        <v>18.5</v>
      </c>
      <c r="C191" s="459">
        <f t="shared" si="9"/>
        <v>8.7099999999999707</v>
      </c>
      <c r="D191" s="459">
        <f t="shared" si="10"/>
        <v>223.84999999999928</v>
      </c>
      <c r="E191" s="459">
        <f t="shared" si="11"/>
        <v>10.325000000000086</v>
      </c>
      <c r="F191" s="25"/>
      <c r="G191" s="25"/>
      <c r="H191" s="25"/>
      <c r="I191" s="25"/>
      <c r="J191" s="25"/>
      <c r="K191" s="25"/>
      <c r="L191" s="25"/>
      <c r="M191" s="25"/>
      <c r="N191" s="25"/>
      <c r="O191" s="25"/>
      <c r="P191" s="25"/>
      <c r="Q191" s="25"/>
      <c r="R191" s="25"/>
      <c r="S191" s="25"/>
      <c r="T191" s="25"/>
      <c r="U191" s="25"/>
      <c r="V191" s="25"/>
      <c r="W191" s="25"/>
      <c r="X191" s="25"/>
      <c r="AA191" s="25"/>
      <c r="AB191" s="25"/>
      <c r="AC191" s="25"/>
      <c r="AD191" s="25"/>
      <c r="AE191" s="25"/>
      <c r="AF191" s="25"/>
      <c r="AG191" s="25"/>
      <c r="AH191" s="25"/>
      <c r="AI191" s="25"/>
      <c r="AJ191" s="25"/>
    </row>
    <row r="192" spans="2:36">
      <c r="B192" s="422">
        <v>18.600000000000001</v>
      </c>
      <c r="C192" s="459">
        <f t="shared" si="9"/>
        <v>8.4359999999999715</v>
      </c>
      <c r="D192" s="459">
        <f t="shared" si="10"/>
        <v>219.65999999999929</v>
      </c>
      <c r="E192" s="459">
        <f t="shared" si="11"/>
        <v>10.050000000000086</v>
      </c>
      <c r="F192" s="25"/>
      <c r="G192" s="25"/>
      <c r="H192" s="25"/>
      <c r="I192" s="25"/>
      <c r="J192" s="25"/>
      <c r="K192" s="25"/>
      <c r="L192" s="25"/>
      <c r="M192" s="25"/>
      <c r="N192" s="25"/>
      <c r="O192" s="25"/>
      <c r="P192" s="25"/>
      <c r="Q192" s="25"/>
      <c r="R192" s="25"/>
      <c r="S192" s="25"/>
      <c r="T192" s="25"/>
      <c r="U192" s="25"/>
      <c r="V192" s="25"/>
      <c r="W192" s="25"/>
      <c r="X192" s="25"/>
      <c r="AA192" s="25"/>
      <c r="AB192" s="25"/>
      <c r="AC192" s="25"/>
      <c r="AD192" s="25"/>
      <c r="AE192" s="25"/>
      <c r="AF192" s="25"/>
      <c r="AG192" s="25"/>
      <c r="AH192" s="25"/>
      <c r="AI192" s="25"/>
      <c r="AJ192" s="25"/>
    </row>
    <row r="193" spans="2:36">
      <c r="B193" s="422">
        <v>18.7</v>
      </c>
      <c r="C193" s="459">
        <f t="shared" si="9"/>
        <v>8.1619999999999724</v>
      </c>
      <c r="D193" s="459">
        <f t="shared" si="10"/>
        <v>215.46999999999929</v>
      </c>
      <c r="E193" s="459">
        <f t="shared" si="11"/>
        <v>9.7750000000000856</v>
      </c>
      <c r="F193" s="25"/>
      <c r="G193" s="25"/>
      <c r="H193" s="25"/>
      <c r="I193" s="25"/>
      <c r="J193" s="25"/>
      <c r="K193" s="25"/>
      <c r="L193" s="25"/>
      <c r="M193" s="25"/>
      <c r="N193" s="25"/>
      <c r="O193" s="25"/>
      <c r="P193" s="25"/>
      <c r="Q193" s="25"/>
      <c r="R193" s="25"/>
      <c r="S193" s="25"/>
      <c r="T193" s="25"/>
      <c r="U193" s="25"/>
      <c r="V193" s="25"/>
      <c r="W193" s="25"/>
      <c r="X193" s="25"/>
      <c r="AA193" s="25"/>
      <c r="AB193" s="25"/>
      <c r="AC193" s="25"/>
      <c r="AD193" s="25"/>
      <c r="AE193" s="25"/>
      <c r="AF193" s="25"/>
      <c r="AG193" s="25"/>
      <c r="AH193" s="25"/>
      <c r="AI193" s="25"/>
      <c r="AJ193" s="25"/>
    </row>
    <row r="194" spans="2:36">
      <c r="B194" s="422">
        <v>18.8</v>
      </c>
      <c r="C194" s="459">
        <f t="shared" si="9"/>
        <v>7.8879999999999724</v>
      </c>
      <c r="D194" s="459">
        <f t="shared" si="10"/>
        <v>211.27999999999929</v>
      </c>
      <c r="E194" s="459">
        <f t="shared" si="11"/>
        <v>9.5000000000000853</v>
      </c>
      <c r="F194" s="25"/>
      <c r="G194" s="25"/>
      <c r="H194" s="25"/>
      <c r="I194" s="25"/>
      <c r="J194" s="25"/>
      <c r="K194" s="25"/>
      <c r="L194" s="25"/>
      <c r="M194" s="25"/>
      <c r="N194" s="25"/>
      <c r="O194" s="25"/>
      <c r="P194" s="25"/>
      <c r="Q194" s="25"/>
      <c r="R194" s="25"/>
      <c r="S194" s="25"/>
      <c r="T194" s="25"/>
      <c r="U194" s="25"/>
      <c r="V194" s="25"/>
      <c r="W194" s="25"/>
      <c r="X194" s="25"/>
      <c r="AA194" s="25"/>
      <c r="AB194" s="25"/>
      <c r="AC194" s="25"/>
      <c r="AD194" s="25"/>
      <c r="AE194" s="25"/>
      <c r="AF194" s="25"/>
      <c r="AG194" s="25"/>
      <c r="AH194" s="25"/>
      <c r="AI194" s="25"/>
      <c r="AJ194" s="25"/>
    </row>
    <row r="195" spans="2:36">
      <c r="B195" s="422">
        <v>18.899999999999999</v>
      </c>
      <c r="C195" s="459">
        <f t="shared" si="9"/>
        <v>7.6139999999999723</v>
      </c>
      <c r="D195" s="459">
        <f t="shared" si="10"/>
        <v>207.08999999999929</v>
      </c>
      <c r="E195" s="459">
        <f t="shared" si="11"/>
        <v>9.2250000000000849</v>
      </c>
      <c r="F195" s="25"/>
      <c r="G195" s="25"/>
      <c r="H195" s="25"/>
      <c r="I195" s="25"/>
      <c r="J195" s="25"/>
      <c r="K195" s="25"/>
      <c r="L195" s="25"/>
      <c r="M195" s="25"/>
      <c r="N195" s="25"/>
      <c r="O195" s="25"/>
      <c r="P195" s="25"/>
      <c r="Q195" s="25"/>
      <c r="R195" s="25"/>
      <c r="S195" s="25"/>
      <c r="T195" s="25"/>
      <c r="U195" s="25"/>
      <c r="V195" s="25"/>
      <c r="W195" s="25"/>
      <c r="X195" s="25"/>
      <c r="AA195" s="25"/>
      <c r="AB195" s="25"/>
      <c r="AC195" s="25"/>
      <c r="AD195" s="25"/>
      <c r="AE195" s="25"/>
      <c r="AF195" s="25"/>
      <c r="AG195" s="25"/>
      <c r="AH195" s="25"/>
      <c r="AI195" s="25"/>
      <c r="AJ195" s="25"/>
    </row>
    <row r="196" spans="2:36">
      <c r="B196" s="422">
        <v>19</v>
      </c>
      <c r="C196" s="459">
        <f t="shared" si="9"/>
        <v>7.3399999999999723</v>
      </c>
      <c r="D196" s="459">
        <f t="shared" si="10"/>
        <v>202.8999999999993</v>
      </c>
      <c r="E196" s="459">
        <f t="shared" si="11"/>
        <v>8.9500000000000846</v>
      </c>
      <c r="F196" s="25"/>
      <c r="G196" s="25"/>
      <c r="H196" s="25"/>
      <c r="I196" s="25"/>
      <c r="J196" s="25"/>
      <c r="K196" s="25"/>
      <c r="L196" s="25"/>
      <c r="M196" s="25"/>
      <c r="N196" s="25"/>
      <c r="O196" s="25"/>
      <c r="P196" s="25"/>
      <c r="Q196" s="25"/>
      <c r="R196" s="25"/>
      <c r="S196" s="25"/>
      <c r="T196" s="25"/>
      <c r="U196" s="25"/>
      <c r="V196" s="25"/>
      <c r="W196" s="25"/>
      <c r="X196" s="25"/>
      <c r="AA196" s="25"/>
      <c r="AB196" s="25"/>
      <c r="AC196" s="25"/>
      <c r="AD196" s="25"/>
      <c r="AE196" s="25"/>
      <c r="AF196" s="25"/>
      <c r="AG196" s="25"/>
      <c r="AH196" s="25"/>
      <c r="AI196" s="25"/>
      <c r="AJ196" s="25"/>
    </row>
    <row r="197" spans="2:36">
      <c r="B197" s="422">
        <v>19.100000000000001</v>
      </c>
      <c r="C197" s="459">
        <f t="shared" si="9"/>
        <v>7.0659999999999723</v>
      </c>
      <c r="D197" s="459">
        <f t="shared" si="10"/>
        <v>198.7099999999993</v>
      </c>
      <c r="E197" s="459">
        <f t="shared" si="11"/>
        <v>8.6750000000000842</v>
      </c>
      <c r="F197" s="25"/>
      <c r="G197" s="25"/>
      <c r="H197" s="25"/>
      <c r="I197" s="25"/>
      <c r="J197" s="25"/>
      <c r="K197" s="25"/>
      <c r="L197" s="25"/>
      <c r="M197" s="25"/>
      <c r="N197" s="25"/>
      <c r="O197" s="25"/>
      <c r="P197" s="25"/>
      <c r="Q197" s="25"/>
      <c r="R197" s="25"/>
      <c r="S197" s="25"/>
      <c r="T197" s="25"/>
      <c r="U197" s="25"/>
      <c r="V197" s="25"/>
      <c r="W197" s="25"/>
      <c r="X197" s="25"/>
      <c r="AA197" s="25"/>
      <c r="AB197" s="25"/>
      <c r="AC197" s="25"/>
      <c r="AD197" s="25"/>
      <c r="AE197" s="25"/>
      <c r="AF197" s="25"/>
      <c r="AG197" s="25"/>
      <c r="AH197" s="25"/>
      <c r="AI197" s="25"/>
      <c r="AJ197" s="25"/>
    </row>
    <row r="198" spans="2:36">
      <c r="B198" s="422">
        <v>19.2</v>
      </c>
      <c r="C198" s="459">
        <f t="shared" si="9"/>
        <v>6.7919999999999723</v>
      </c>
      <c r="D198" s="459">
        <f t="shared" si="10"/>
        <v>194.5199999999993</v>
      </c>
      <c r="E198" s="459">
        <f t="shared" si="11"/>
        <v>8.4000000000000838</v>
      </c>
      <c r="F198" s="25"/>
      <c r="G198" s="25"/>
      <c r="H198" s="25"/>
      <c r="I198" s="25"/>
      <c r="J198" s="25"/>
      <c r="K198" s="25"/>
      <c r="L198" s="25"/>
      <c r="M198" s="25"/>
      <c r="N198" s="25"/>
      <c r="O198" s="25"/>
      <c r="P198" s="25"/>
      <c r="Q198" s="25"/>
      <c r="R198" s="25"/>
      <c r="S198" s="25"/>
      <c r="T198" s="25"/>
      <c r="U198" s="25"/>
      <c r="V198" s="25"/>
      <c r="W198" s="25"/>
      <c r="X198" s="25"/>
      <c r="AA198" s="25"/>
      <c r="AB198" s="25"/>
      <c r="AC198" s="25"/>
      <c r="AD198" s="25"/>
      <c r="AE198" s="25"/>
      <c r="AF198" s="25"/>
      <c r="AG198" s="25"/>
      <c r="AH198" s="25"/>
      <c r="AI198" s="25"/>
      <c r="AJ198" s="25"/>
    </row>
    <row r="199" spans="2:36">
      <c r="B199" s="422">
        <v>19.3</v>
      </c>
      <c r="C199" s="459">
        <f t="shared" si="9"/>
        <v>6.5179999999999723</v>
      </c>
      <c r="D199" s="459">
        <f t="shared" si="10"/>
        <v>190.3299999999993</v>
      </c>
      <c r="E199" s="459">
        <f t="shared" si="11"/>
        <v>8.1250000000000835</v>
      </c>
      <c r="F199" s="25"/>
      <c r="G199" s="25"/>
      <c r="H199" s="25"/>
      <c r="I199" s="25"/>
      <c r="J199" s="25"/>
      <c r="K199" s="25"/>
      <c r="L199" s="25"/>
      <c r="M199" s="25"/>
      <c r="N199" s="25"/>
      <c r="O199" s="25"/>
      <c r="P199" s="25"/>
      <c r="Q199" s="25"/>
      <c r="R199" s="25"/>
      <c r="S199" s="25"/>
      <c r="T199" s="25"/>
      <c r="U199" s="25"/>
      <c r="V199" s="25"/>
      <c r="W199" s="25"/>
      <c r="X199" s="25"/>
      <c r="AA199" s="25"/>
      <c r="AB199" s="25"/>
      <c r="AC199" s="25"/>
      <c r="AD199" s="25"/>
      <c r="AE199" s="25"/>
      <c r="AF199" s="25"/>
      <c r="AG199" s="25"/>
      <c r="AH199" s="25"/>
      <c r="AI199" s="25"/>
      <c r="AJ199" s="25"/>
    </row>
    <row r="200" spans="2:36">
      <c r="B200" s="422">
        <v>19.399999999999999</v>
      </c>
      <c r="C200" s="459">
        <f t="shared" si="9"/>
        <v>6.2439999999999722</v>
      </c>
      <c r="D200" s="459">
        <f t="shared" si="10"/>
        <v>186.1399999999993</v>
      </c>
      <c r="E200" s="459">
        <f t="shared" si="11"/>
        <v>7.8500000000000831</v>
      </c>
      <c r="F200" s="25"/>
      <c r="G200" s="25"/>
      <c r="H200" s="25"/>
      <c r="I200" s="25"/>
      <c r="J200" s="25"/>
      <c r="K200" s="25"/>
      <c r="L200" s="25"/>
      <c r="M200" s="25"/>
      <c r="N200" s="25"/>
      <c r="O200" s="25"/>
      <c r="P200" s="25"/>
      <c r="Q200" s="25"/>
      <c r="R200" s="25"/>
      <c r="S200" s="25"/>
      <c r="T200" s="25"/>
      <c r="U200" s="25"/>
      <c r="V200" s="25"/>
      <c r="W200" s="25"/>
      <c r="X200" s="25"/>
      <c r="AA200" s="25"/>
      <c r="AB200" s="25"/>
      <c r="AC200" s="25"/>
      <c r="AD200" s="25"/>
      <c r="AE200" s="25"/>
      <c r="AF200" s="25"/>
      <c r="AG200" s="25"/>
      <c r="AH200" s="25"/>
      <c r="AI200" s="25"/>
      <c r="AJ200" s="25"/>
    </row>
    <row r="201" spans="2:36">
      <c r="B201" s="422">
        <v>19.5</v>
      </c>
      <c r="C201" s="459">
        <f t="shared" si="9"/>
        <v>5.9699999999999722</v>
      </c>
      <c r="D201" s="459">
        <f t="shared" si="10"/>
        <v>181.94999999999931</v>
      </c>
      <c r="E201" s="459">
        <f t="shared" si="11"/>
        <v>7.5750000000000828</v>
      </c>
      <c r="F201" s="25"/>
      <c r="G201" s="25"/>
      <c r="H201" s="25"/>
      <c r="I201" s="25"/>
      <c r="J201" s="25"/>
      <c r="K201" s="25"/>
      <c r="L201" s="25"/>
      <c r="M201" s="25"/>
      <c r="N201" s="25"/>
      <c r="O201" s="25"/>
      <c r="P201" s="25"/>
      <c r="Q201" s="25"/>
      <c r="R201" s="25"/>
      <c r="S201" s="25"/>
      <c r="T201" s="25"/>
      <c r="U201" s="25"/>
      <c r="V201" s="25"/>
      <c r="W201" s="25"/>
      <c r="X201" s="25"/>
      <c r="AA201" s="25"/>
      <c r="AB201" s="25"/>
      <c r="AC201" s="25"/>
      <c r="AD201" s="25"/>
      <c r="AE201" s="25"/>
      <c r="AF201" s="25"/>
      <c r="AG201" s="25"/>
      <c r="AH201" s="25"/>
      <c r="AI201" s="25"/>
      <c r="AJ201" s="25"/>
    </row>
    <row r="202" spans="2:36">
      <c r="B202" s="422">
        <v>19.600000000000001</v>
      </c>
      <c r="C202" s="459">
        <f t="shared" si="9"/>
        <v>5.6959999999999722</v>
      </c>
      <c r="D202" s="459">
        <f t="shared" si="10"/>
        <v>177.75999999999931</v>
      </c>
      <c r="E202" s="459">
        <f t="shared" si="11"/>
        <v>7.3000000000000824</v>
      </c>
      <c r="F202" s="25"/>
      <c r="G202" s="25"/>
      <c r="H202" s="25"/>
      <c r="I202" s="25"/>
      <c r="J202" s="25"/>
      <c r="K202" s="25"/>
      <c r="L202" s="25"/>
      <c r="M202" s="25"/>
      <c r="N202" s="25"/>
      <c r="O202" s="25"/>
      <c r="P202" s="25"/>
      <c r="Q202" s="25"/>
      <c r="R202" s="25"/>
      <c r="S202" s="25"/>
      <c r="T202" s="25"/>
      <c r="U202" s="25"/>
      <c r="V202" s="25"/>
      <c r="W202" s="25"/>
      <c r="X202" s="25"/>
      <c r="AA202" s="25"/>
      <c r="AB202" s="25"/>
      <c r="AC202" s="25"/>
      <c r="AD202" s="25"/>
      <c r="AE202" s="25"/>
      <c r="AF202" s="25"/>
      <c r="AG202" s="25"/>
      <c r="AH202" s="25"/>
      <c r="AI202" s="25"/>
      <c r="AJ202" s="25"/>
    </row>
    <row r="203" spans="2:36">
      <c r="B203" s="422">
        <v>19.7</v>
      </c>
      <c r="C203" s="459">
        <f t="shared" si="9"/>
        <v>5.4219999999999722</v>
      </c>
      <c r="D203" s="459">
        <f t="shared" si="10"/>
        <v>173.56999999999931</v>
      </c>
      <c r="E203" s="459">
        <f t="shared" si="11"/>
        <v>7.0250000000000821</v>
      </c>
      <c r="F203" s="25"/>
      <c r="G203" s="25"/>
      <c r="H203" s="25"/>
      <c r="I203" s="25"/>
      <c r="J203" s="25"/>
      <c r="K203" s="25"/>
      <c r="L203" s="25"/>
      <c r="M203" s="25"/>
      <c r="N203" s="25"/>
      <c r="O203" s="25"/>
      <c r="P203" s="25"/>
      <c r="Q203" s="25"/>
      <c r="R203" s="25"/>
      <c r="S203" s="25"/>
      <c r="T203" s="25"/>
      <c r="U203" s="25"/>
      <c r="V203" s="25"/>
      <c r="W203" s="25"/>
      <c r="X203" s="25"/>
      <c r="AA203" s="25"/>
      <c r="AB203" s="25"/>
      <c r="AC203" s="25"/>
      <c r="AD203" s="25"/>
      <c r="AE203" s="25"/>
      <c r="AF203" s="25"/>
      <c r="AG203" s="25"/>
      <c r="AH203" s="25"/>
      <c r="AI203" s="25"/>
      <c r="AJ203" s="25"/>
    </row>
    <row r="204" spans="2:36">
      <c r="B204" s="422">
        <v>19.8</v>
      </c>
      <c r="C204" s="459">
        <f t="shared" si="9"/>
        <v>5.1479999999999722</v>
      </c>
      <c r="D204" s="459">
        <f t="shared" si="10"/>
        <v>169.37999999999931</v>
      </c>
      <c r="E204" s="459">
        <f t="shared" si="11"/>
        <v>6.7500000000000817</v>
      </c>
      <c r="F204" s="25"/>
      <c r="G204" s="25"/>
      <c r="H204" s="25"/>
      <c r="I204" s="25"/>
      <c r="J204" s="25"/>
      <c r="K204" s="25"/>
      <c r="L204" s="25"/>
      <c r="M204" s="25"/>
      <c r="N204" s="25"/>
      <c r="O204" s="25"/>
      <c r="P204" s="25"/>
      <c r="Q204" s="25"/>
      <c r="R204" s="25"/>
      <c r="S204" s="25"/>
      <c r="T204" s="25"/>
      <c r="U204" s="25"/>
      <c r="V204" s="25"/>
      <c r="W204" s="25"/>
      <c r="X204" s="25"/>
      <c r="AA204" s="25"/>
      <c r="AB204" s="25"/>
      <c r="AC204" s="25"/>
      <c r="AD204" s="25"/>
      <c r="AE204" s="25"/>
      <c r="AF204" s="25"/>
      <c r="AG204" s="25"/>
      <c r="AH204" s="25"/>
      <c r="AI204" s="25"/>
      <c r="AJ204" s="25"/>
    </row>
    <row r="205" spans="2:36">
      <c r="B205" s="422">
        <v>19.899999999999999</v>
      </c>
      <c r="C205" s="459">
        <f t="shared" si="9"/>
        <v>4.8739999999999721</v>
      </c>
      <c r="D205" s="459">
        <f t="shared" si="10"/>
        <v>165.18999999999932</v>
      </c>
      <c r="E205" s="459">
        <f t="shared" si="11"/>
        <v>6.4750000000000814</v>
      </c>
      <c r="F205" s="25"/>
      <c r="G205" s="25"/>
      <c r="H205" s="25"/>
      <c r="I205" s="25"/>
      <c r="J205" s="25"/>
      <c r="K205" s="25"/>
      <c r="L205" s="25"/>
      <c r="M205" s="25"/>
      <c r="N205" s="25"/>
      <c r="O205" s="25"/>
      <c r="P205" s="25"/>
      <c r="Q205" s="25"/>
      <c r="R205" s="25"/>
      <c r="S205" s="25"/>
      <c r="T205" s="25"/>
      <c r="U205" s="25"/>
      <c r="V205" s="25"/>
      <c r="W205" s="25"/>
      <c r="X205" s="25"/>
      <c r="AA205" s="25"/>
      <c r="AB205" s="25"/>
      <c r="AC205" s="25"/>
      <c r="AD205" s="25"/>
      <c r="AE205" s="25"/>
      <c r="AF205" s="25"/>
      <c r="AG205" s="25"/>
      <c r="AH205" s="25"/>
      <c r="AI205" s="25"/>
      <c r="AJ205" s="25"/>
    </row>
    <row r="206" spans="2:36">
      <c r="B206" s="458">
        <v>20</v>
      </c>
      <c r="C206" s="462">
        <v>4.5999999999999996</v>
      </c>
      <c r="D206" s="462">
        <v>161</v>
      </c>
      <c r="E206" s="462">
        <v>6.2</v>
      </c>
      <c r="F206" s="25"/>
      <c r="G206" s="25"/>
      <c r="H206" s="25"/>
      <c r="I206" s="25"/>
      <c r="J206" s="25"/>
      <c r="K206" s="25"/>
      <c r="L206" s="25"/>
      <c r="M206" s="25"/>
      <c r="N206" s="25"/>
      <c r="O206" s="25"/>
      <c r="P206" s="25"/>
      <c r="Q206" s="25"/>
      <c r="R206" s="25"/>
      <c r="S206" s="25"/>
      <c r="T206" s="25"/>
      <c r="U206" s="25"/>
      <c r="V206" s="25"/>
      <c r="W206" s="25"/>
      <c r="X206" s="25"/>
      <c r="AA206" s="25"/>
      <c r="AB206" s="25"/>
      <c r="AC206" s="25"/>
      <c r="AD206" s="25"/>
      <c r="AE206" s="25"/>
      <c r="AF206" s="25"/>
      <c r="AG206" s="25"/>
      <c r="AH206" s="25"/>
      <c r="AI206" s="25"/>
      <c r="AJ206" s="25"/>
    </row>
    <row r="207" spans="2:36">
      <c r="B207" s="422">
        <v>20.100000000000001</v>
      </c>
      <c r="C207" s="461">
        <f>C206+(($C$306-$C$206)/COUNT($B$207:$B$306))</f>
        <v>4.5709999999999997</v>
      </c>
      <c r="D207" s="459">
        <f>D206+(($D$306-$D$206)/COUNT($B$207:$B$306))</f>
        <v>160.16</v>
      </c>
      <c r="E207" s="461">
        <f>E206+(($E$306-$E$206)/COUNT($B$207:$B$306))</f>
        <v>6.1610000000000005</v>
      </c>
      <c r="F207" s="25"/>
      <c r="G207" s="25"/>
      <c r="H207" s="25"/>
      <c r="I207" s="25"/>
      <c r="J207" s="25"/>
      <c r="K207" s="25"/>
      <c r="L207" s="25"/>
      <c r="M207" s="25"/>
      <c r="N207" s="25"/>
      <c r="O207" s="25"/>
      <c r="P207" s="25"/>
      <c r="Q207" s="25"/>
      <c r="R207" s="25"/>
      <c r="S207" s="25"/>
      <c r="T207" s="25"/>
      <c r="U207" s="25"/>
      <c r="V207" s="25"/>
      <c r="W207" s="25"/>
      <c r="X207" s="25"/>
      <c r="AA207" s="25"/>
      <c r="AB207" s="25"/>
      <c r="AC207" s="25"/>
      <c r="AD207" s="25"/>
      <c r="AE207" s="25"/>
      <c r="AF207" s="25"/>
      <c r="AG207" s="25"/>
      <c r="AH207" s="25"/>
      <c r="AI207" s="25"/>
      <c r="AJ207" s="25"/>
    </row>
    <row r="208" spans="2:36">
      <c r="B208" s="422">
        <v>20.2</v>
      </c>
      <c r="C208" s="461">
        <f t="shared" ref="C208:C271" si="12">C207+(($C$306-$C$206)/COUNT($B$207:$B$306))</f>
        <v>4.5419999999999998</v>
      </c>
      <c r="D208" s="459">
        <f t="shared" ref="D208:D271" si="13">D207+(($D$306-$D$206)/COUNT($B$207:$B$306))</f>
        <v>159.32</v>
      </c>
      <c r="E208" s="461">
        <f t="shared" ref="E208:E271" si="14">E207+(($E$306-$E$206)/COUNT($B$207:$B$306))</f>
        <v>6.1220000000000008</v>
      </c>
      <c r="F208" s="25"/>
      <c r="G208" s="25"/>
      <c r="H208" s="25"/>
      <c r="I208" s="25"/>
      <c r="J208" s="25"/>
      <c r="K208" s="25"/>
      <c r="L208" s="25"/>
      <c r="M208" s="25"/>
      <c r="N208" s="25"/>
      <c r="O208" s="25"/>
      <c r="P208" s="25"/>
      <c r="Q208" s="25"/>
      <c r="R208" s="25"/>
      <c r="S208" s="25"/>
      <c r="T208" s="25"/>
      <c r="U208" s="25"/>
      <c r="V208" s="25"/>
      <c r="W208" s="25"/>
      <c r="X208" s="25"/>
      <c r="AA208" s="25"/>
      <c r="AB208" s="25"/>
      <c r="AC208" s="25"/>
      <c r="AD208" s="25"/>
      <c r="AE208" s="25"/>
      <c r="AF208" s="25"/>
      <c r="AG208" s="25"/>
      <c r="AH208" s="25"/>
      <c r="AI208" s="25"/>
      <c r="AJ208" s="25"/>
    </row>
    <row r="209" spans="2:36">
      <c r="B209" s="422">
        <v>20.3</v>
      </c>
      <c r="C209" s="461">
        <f t="shared" si="12"/>
        <v>4.5129999999999999</v>
      </c>
      <c r="D209" s="459">
        <f t="shared" si="13"/>
        <v>158.47999999999999</v>
      </c>
      <c r="E209" s="461">
        <f t="shared" si="14"/>
        <v>6.0830000000000011</v>
      </c>
      <c r="F209" s="25"/>
      <c r="G209" s="25"/>
      <c r="H209" s="25"/>
      <c r="I209" s="25"/>
      <c r="J209" s="25"/>
      <c r="K209" s="25"/>
      <c r="L209" s="25"/>
      <c r="M209" s="25"/>
      <c r="N209" s="25"/>
      <c r="O209" s="25"/>
      <c r="P209" s="25"/>
      <c r="Q209" s="25"/>
      <c r="R209" s="25"/>
      <c r="S209" s="25"/>
      <c r="T209" s="25"/>
      <c r="U209" s="25"/>
      <c r="V209" s="25"/>
      <c r="W209" s="25"/>
      <c r="X209" s="25"/>
      <c r="AA209" s="25"/>
      <c r="AB209" s="25"/>
      <c r="AC209" s="25"/>
      <c r="AD209" s="25"/>
      <c r="AE209" s="25"/>
      <c r="AF209" s="25"/>
      <c r="AG209" s="25"/>
      <c r="AH209" s="25"/>
      <c r="AI209" s="25"/>
      <c r="AJ209" s="25"/>
    </row>
    <row r="210" spans="2:36">
      <c r="B210" s="422">
        <v>20.399999999999999</v>
      </c>
      <c r="C210" s="461">
        <f t="shared" si="12"/>
        <v>4.484</v>
      </c>
      <c r="D210" s="459">
        <f t="shared" si="13"/>
        <v>157.63999999999999</v>
      </c>
      <c r="E210" s="461">
        <f t="shared" si="14"/>
        <v>6.0440000000000014</v>
      </c>
      <c r="F210" s="25"/>
      <c r="G210" s="25"/>
      <c r="H210" s="25"/>
      <c r="I210" s="25"/>
      <c r="J210" s="25"/>
      <c r="K210" s="25"/>
      <c r="L210" s="25"/>
      <c r="M210" s="25"/>
      <c r="N210" s="25"/>
      <c r="O210" s="25"/>
      <c r="P210" s="25"/>
      <c r="Q210" s="25"/>
      <c r="R210" s="25"/>
      <c r="S210" s="25"/>
      <c r="T210" s="25"/>
      <c r="U210" s="25"/>
      <c r="V210" s="25"/>
      <c r="W210" s="25"/>
      <c r="X210" s="25"/>
      <c r="AA210" s="25"/>
      <c r="AB210" s="25"/>
      <c r="AC210" s="25"/>
      <c r="AD210" s="25"/>
      <c r="AE210" s="25"/>
      <c r="AF210" s="25"/>
      <c r="AG210" s="25"/>
      <c r="AH210" s="25"/>
      <c r="AI210" s="25"/>
      <c r="AJ210" s="25"/>
    </row>
    <row r="211" spans="2:36">
      <c r="B211" s="422">
        <v>20.5</v>
      </c>
      <c r="C211" s="461">
        <f t="shared" si="12"/>
        <v>4.4550000000000001</v>
      </c>
      <c r="D211" s="459">
        <f t="shared" si="13"/>
        <v>156.79999999999998</v>
      </c>
      <c r="E211" s="461">
        <f t="shared" si="14"/>
        <v>6.0050000000000017</v>
      </c>
      <c r="F211" s="25"/>
      <c r="G211" s="25"/>
      <c r="H211" s="25"/>
      <c r="I211" s="25"/>
      <c r="J211" s="25"/>
      <c r="K211" s="25"/>
      <c r="L211" s="25"/>
      <c r="M211" s="25"/>
      <c r="N211" s="25"/>
      <c r="O211" s="25"/>
      <c r="P211" s="25"/>
      <c r="Q211" s="25"/>
      <c r="R211" s="25"/>
      <c r="S211" s="25"/>
      <c r="T211" s="25"/>
      <c r="U211" s="25"/>
      <c r="V211" s="25"/>
      <c r="W211" s="25"/>
      <c r="X211" s="25"/>
      <c r="AA211" s="25"/>
      <c r="AB211" s="25"/>
      <c r="AC211" s="25"/>
      <c r="AD211" s="25"/>
      <c r="AE211" s="25"/>
      <c r="AF211" s="25"/>
      <c r="AG211" s="25"/>
      <c r="AH211" s="25"/>
      <c r="AI211" s="25"/>
      <c r="AJ211" s="25"/>
    </row>
    <row r="212" spans="2:36">
      <c r="B212" s="422">
        <v>20.6</v>
      </c>
      <c r="C212" s="461">
        <f t="shared" si="12"/>
        <v>4.4260000000000002</v>
      </c>
      <c r="D212" s="459">
        <f t="shared" si="13"/>
        <v>155.95999999999998</v>
      </c>
      <c r="E212" s="461">
        <f t="shared" si="14"/>
        <v>5.966000000000002</v>
      </c>
      <c r="F212" s="25"/>
      <c r="G212" s="25"/>
      <c r="H212" s="25"/>
      <c r="I212" s="25"/>
      <c r="J212" s="25"/>
      <c r="K212" s="25"/>
      <c r="L212" s="25"/>
      <c r="M212" s="25"/>
      <c r="N212" s="25"/>
      <c r="O212" s="25"/>
      <c r="P212" s="25"/>
      <c r="Q212" s="25"/>
      <c r="R212" s="25"/>
      <c r="S212" s="25"/>
      <c r="T212" s="25"/>
      <c r="U212" s="25"/>
      <c r="V212" s="25"/>
      <c r="W212" s="25"/>
      <c r="X212" s="25"/>
      <c r="AA212" s="25"/>
      <c r="AB212" s="25"/>
      <c r="AC212" s="25"/>
      <c r="AD212" s="25"/>
      <c r="AE212" s="25"/>
      <c r="AF212" s="25"/>
      <c r="AG212" s="25"/>
      <c r="AH212" s="25"/>
      <c r="AI212" s="25"/>
      <c r="AJ212" s="25"/>
    </row>
    <row r="213" spans="2:36">
      <c r="B213" s="422">
        <v>20.7</v>
      </c>
      <c r="C213" s="461">
        <f t="shared" si="12"/>
        <v>4.3970000000000002</v>
      </c>
      <c r="D213" s="459">
        <f t="shared" si="13"/>
        <v>155.11999999999998</v>
      </c>
      <c r="E213" s="461">
        <f t="shared" si="14"/>
        <v>5.9270000000000023</v>
      </c>
      <c r="F213" s="25"/>
      <c r="G213" s="25"/>
      <c r="H213" s="25"/>
      <c r="I213" s="25"/>
      <c r="J213" s="25"/>
      <c r="K213" s="25"/>
      <c r="L213" s="25"/>
      <c r="M213" s="25"/>
      <c r="N213" s="25"/>
      <c r="O213" s="25"/>
      <c r="P213" s="25"/>
      <c r="Q213" s="25"/>
      <c r="R213" s="25"/>
      <c r="S213" s="25"/>
      <c r="T213" s="25"/>
      <c r="U213" s="25"/>
      <c r="V213" s="25"/>
      <c r="W213" s="25"/>
      <c r="X213" s="25"/>
      <c r="AA213" s="25"/>
      <c r="AB213" s="25"/>
      <c r="AC213" s="25"/>
      <c r="AD213" s="25"/>
      <c r="AE213" s="25"/>
      <c r="AF213" s="25"/>
      <c r="AG213" s="25"/>
      <c r="AH213" s="25"/>
      <c r="AI213" s="25"/>
      <c r="AJ213" s="25"/>
    </row>
    <row r="214" spans="2:36">
      <c r="B214" s="422">
        <v>20.8</v>
      </c>
      <c r="C214" s="461">
        <f t="shared" si="12"/>
        <v>4.3680000000000003</v>
      </c>
      <c r="D214" s="459">
        <f t="shared" si="13"/>
        <v>154.27999999999997</v>
      </c>
      <c r="E214" s="461">
        <f t="shared" si="14"/>
        <v>5.8880000000000026</v>
      </c>
      <c r="F214" s="25"/>
      <c r="G214" s="25"/>
      <c r="H214" s="25"/>
      <c r="I214" s="25"/>
      <c r="J214" s="25"/>
      <c r="K214" s="25"/>
      <c r="L214" s="25"/>
      <c r="M214" s="25"/>
      <c r="N214" s="25"/>
      <c r="O214" s="25"/>
      <c r="P214" s="25"/>
      <c r="Q214" s="25"/>
      <c r="R214" s="25"/>
      <c r="S214" s="25"/>
      <c r="T214" s="25"/>
      <c r="U214" s="25"/>
      <c r="V214" s="25"/>
      <c r="W214" s="25"/>
      <c r="X214" s="25"/>
      <c r="AA214" s="25"/>
      <c r="AB214" s="25"/>
      <c r="AC214" s="25"/>
      <c r="AD214" s="25"/>
      <c r="AE214" s="25"/>
      <c r="AF214" s="25"/>
      <c r="AG214" s="25"/>
      <c r="AH214" s="25"/>
      <c r="AI214" s="25"/>
      <c r="AJ214" s="25"/>
    </row>
    <row r="215" spans="2:36">
      <c r="B215" s="422">
        <v>20.9</v>
      </c>
      <c r="C215" s="461">
        <f t="shared" si="12"/>
        <v>4.3390000000000004</v>
      </c>
      <c r="D215" s="459">
        <f t="shared" si="13"/>
        <v>153.43999999999997</v>
      </c>
      <c r="E215" s="461">
        <f t="shared" si="14"/>
        <v>5.8490000000000029</v>
      </c>
      <c r="F215" s="25"/>
      <c r="G215" s="25"/>
      <c r="H215" s="25"/>
      <c r="I215" s="25"/>
      <c r="J215" s="25"/>
      <c r="K215" s="25"/>
      <c r="L215" s="25"/>
      <c r="M215" s="25"/>
      <c r="N215" s="25"/>
      <c r="O215" s="25"/>
      <c r="P215" s="25"/>
      <c r="Q215" s="25"/>
      <c r="R215" s="25"/>
      <c r="S215" s="25"/>
      <c r="T215" s="25"/>
      <c r="U215" s="25"/>
      <c r="V215" s="25"/>
      <c r="W215" s="25"/>
      <c r="X215" s="25"/>
      <c r="AA215" s="25"/>
      <c r="AB215" s="25"/>
      <c r="AC215" s="25"/>
      <c r="AD215" s="25"/>
      <c r="AE215" s="25"/>
      <c r="AF215" s="25"/>
      <c r="AG215" s="25"/>
      <c r="AH215" s="25"/>
      <c r="AI215" s="25"/>
      <c r="AJ215" s="25"/>
    </row>
    <row r="216" spans="2:36">
      <c r="B216" s="422">
        <v>21</v>
      </c>
      <c r="C216" s="461">
        <f t="shared" si="12"/>
        <v>4.3100000000000005</v>
      </c>
      <c r="D216" s="459">
        <f t="shared" si="13"/>
        <v>152.59999999999997</v>
      </c>
      <c r="E216" s="461">
        <f t="shared" si="14"/>
        <v>5.8100000000000032</v>
      </c>
      <c r="F216" s="25"/>
      <c r="G216" s="25"/>
      <c r="H216" s="25"/>
      <c r="I216" s="25"/>
      <c r="J216" s="25"/>
      <c r="K216" s="25"/>
      <c r="L216" s="25"/>
      <c r="M216" s="25"/>
      <c r="N216" s="25"/>
      <c r="O216" s="25"/>
      <c r="P216" s="25"/>
      <c r="Q216" s="25"/>
      <c r="R216" s="25"/>
      <c r="S216" s="25"/>
      <c r="T216" s="25"/>
      <c r="U216" s="25"/>
      <c r="V216" s="25"/>
      <c r="W216" s="25"/>
      <c r="X216" s="25"/>
      <c r="AA216" s="25"/>
      <c r="AB216" s="25"/>
      <c r="AC216" s="25"/>
      <c r="AD216" s="25"/>
      <c r="AE216" s="25"/>
      <c r="AF216" s="25"/>
      <c r="AG216" s="25"/>
      <c r="AH216" s="25"/>
      <c r="AI216" s="25"/>
      <c r="AJ216" s="25"/>
    </row>
    <row r="217" spans="2:36">
      <c r="B217" s="422">
        <v>21.1</v>
      </c>
      <c r="C217" s="461">
        <f t="shared" si="12"/>
        <v>4.2810000000000006</v>
      </c>
      <c r="D217" s="459">
        <f t="shared" si="13"/>
        <v>151.75999999999996</v>
      </c>
      <c r="E217" s="461">
        <f t="shared" si="14"/>
        <v>5.7710000000000035</v>
      </c>
      <c r="F217" s="25"/>
      <c r="G217" s="25"/>
      <c r="H217" s="25"/>
      <c r="I217" s="25"/>
      <c r="J217" s="25"/>
      <c r="K217" s="25"/>
      <c r="L217" s="25"/>
      <c r="M217" s="25"/>
      <c r="N217" s="25"/>
      <c r="O217" s="25"/>
      <c r="P217" s="25"/>
      <c r="Q217" s="25"/>
      <c r="R217" s="25"/>
      <c r="S217" s="25"/>
      <c r="T217" s="25"/>
      <c r="U217" s="25"/>
      <c r="V217" s="25"/>
      <c r="W217" s="25"/>
      <c r="X217" s="25"/>
      <c r="AA217" s="25"/>
      <c r="AB217" s="25"/>
      <c r="AC217" s="25"/>
      <c r="AD217" s="25"/>
      <c r="AE217" s="25"/>
      <c r="AF217" s="25"/>
      <c r="AG217" s="25"/>
      <c r="AH217" s="25"/>
      <c r="AI217" s="25"/>
      <c r="AJ217" s="25"/>
    </row>
    <row r="218" spans="2:36">
      <c r="B218" s="422">
        <v>21.2</v>
      </c>
      <c r="C218" s="461">
        <f t="shared" si="12"/>
        <v>4.2520000000000007</v>
      </c>
      <c r="D218" s="459">
        <f t="shared" si="13"/>
        <v>150.91999999999996</v>
      </c>
      <c r="E218" s="461">
        <f t="shared" si="14"/>
        <v>5.7320000000000038</v>
      </c>
      <c r="F218" s="25"/>
      <c r="G218" s="25"/>
      <c r="H218" s="25"/>
      <c r="I218" s="25"/>
      <c r="J218" s="25"/>
      <c r="K218" s="25"/>
      <c r="L218" s="25"/>
      <c r="M218" s="25"/>
      <c r="N218" s="25"/>
      <c r="O218" s="25"/>
      <c r="P218" s="25"/>
      <c r="Q218" s="25"/>
      <c r="R218" s="25"/>
      <c r="S218" s="25"/>
      <c r="T218" s="25"/>
      <c r="U218" s="25"/>
      <c r="V218" s="25"/>
      <c r="W218" s="25"/>
      <c r="X218" s="25"/>
      <c r="AA218" s="25"/>
      <c r="AB218" s="25"/>
      <c r="AC218" s="25"/>
      <c r="AD218" s="25"/>
      <c r="AE218" s="25"/>
      <c r="AF218" s="25"/>
      <c r="AG218" s="25"/>
      <c r="AH218" s="25"/>
      <c r="AI218" s="25"/>
      <c r="AJ218" s="25"/>
    </row>
    <row r="219" spans="2:36">
      <c r="B219" s="422">
        <v>21.3</v>
      </c>
      <c r="C219" s="461">
        <f t="shared" si="12"/>
        <v>4.2230000000000008</v>
      </c>
      <c r="D219" s="459">
        <f t="shared" si="13"/>
        <v>150.07999999999996</v>
      </c>
      <c r="E219" s="461">
        <f t="shared" si="14"/>
        <v>5.6930000000000041</v>
      </c>
      <c r="F219" s="25"/>
      <c r="G219" s="25"/>
      <c r="H219" s="25"/>
      <c r="I219" s="25"/>
      <c r="J219" s="25"/>
      <c r="K219" s="25"/>
      <c r="L219" s="25"/>
      <c r="M219" s="25"/>
      <c r="N219" s="25"/>
      <c r="O219" s="25"/>
      <c r="P219" s="25"/>
      <c r="Q219" s="25"/>
      <c r="R219" s="25"/>
      <c r="S219" s="25"/>
      <c r="T219" s="25"/>
      <c r="U219" s="25"/>
      <c r="V219" s="25"/>
      <c r="W219" s="25"/>
      <c r="X219" s="25"/>
      <c r="AA219" s="25"/>
      <c r="AB219" s="25"/>
      <c r="AC219" s="25"/>
      <c r="AD219" s="25"/>
      <c r="AE219" s="25"/>
      <c r="AF219" s="25"/>
      <c r="AG219" s="25"/>
      <c r="AH219" s="25"/>
      <c r="AI219" s="25"/>
      <c r="AJ219" s="25"/>
    </row>
    <row r="220" spans="2:36">
      <c r="B220" s="422">
        <v>21.4</v>
      </c>
      <c r="C220" s="461">
        <f t="shared" si="12"/>
        <v>4.1940000000000008</v>
      </c>
      <c r="D220" s="459">
        <f t="shared" si="13"/>
        <v>149.23999999999995</v>
      </c>
      <c r="E220" s="461">
        <f t="shared" si="14"/>
        <v>5.6540000000000044</v>
      </c>
      <c r="F220" s="25"/>
      <c r="G220" s="25"/>
      <c r="H220" s="25"/>
      <c r="I220" s="25"/>
      <c r="J220" s="25"/>
      <c r="K220" s="25"/>
      <c r="L220" s="25"/>
      <c r="M220" s="25"/>
      <c r="N220" s="25"/>
      <c r="O220" s="25"/>
      <c r="P220" s="25"/>
      <c r="Q220" s="25"/>
      <c r="R220" s="25"/>
      <c r="S220" s="25"/>
      <c r="T220" s="25"/>
      <c r="U220" s="25"/>
      <c r="V220" s="25"/>
      <c r="W220" s="25"/>
      <c r="X220" s="25"/>
      <c r="AA220" s="25"/>
      <c r="AB220" s="25"/>
      <c r="AC220" s="25"/>
      <c r="AD220" s="25"/>
      <c r="AE220" s="25"/>
      <c r="AF220" s="25"/>
      <c r="AG220" s="25"/>
      <c r="AH220" s="25"/>
      <c r="AI220" s="25"/>
      <c r="AJ220" s="25"/>
    </row>
    <row r="221" spans="2:36">
      <c r="B221" s="422">
        <v>21.5</v>
      </c>
      <c r="C221" s="461">
        <f t="shared" si="12"/>
        <v>4.1650000000000009</v>
      </c>
      <c r="D221" s="459">
        <f t="shared" si="13"/>
        <v>148.39999999999995</v>
      </c>
      <c r="E221" s="461">
        <f t="shared" si="14"/>
        <v>5.6150000000000047</v>
      </c>
      <c r="F221" s="25"/>
      <c r="G221" s="25"/>
      <c r="H221" s="25"/>
      <c r="I221" s="25"/>
      <c r="J221" s="25"/>
      <c r="K221" s="25"/>
      <c r="L221" s="25"/>
      <c r="M221" s="25"/>
      <c r="N221" s="25"/>
      <c r="O221" s="25"/>
      <c r="P221" s="25"/>
      <c r="Q221" s="25"/>
      <c r="R221" s="25"/>
      <c r="S221" s="25"/>
      <c r="T221" s="25"/>
      <c r="U221" s="25"/>
      <c r="V221" s="25"/>
      <c r="W221" s="25"/>
      <c r="X221" s="25"/>
      <c r="AA221" s="25"/>
      <c r="AB221" s="25"/>
      <c r="AC221" s="25"/>
      <c r="AD221" s="25"/>
      <c r="AE221" s="25"/>
      <c r="AF221" s="25"/>
      <c r="AG221" s="25"/>
      <c r="AH221" s="25"/>
      <c r="AI221" s="25"/>
      <c r="AJ221" s="25"/>
    </row>
    <row r="222" spans="2:36">
      <c r="B222" s="422">
        <v>21.6</v>
      </c>
      <c r="C222" s="461">
        <f t="shared" si="12"/>
        <v>4.136000000000001</v>
      </c>
      <c r="D222" s="459">
        <f t="shared" si="13"/>
        <v>147.55999999999995</v>
      </c>
      <c r="E222" s="461">
        <f t="shared" si="14"/>
        <v>5.576000000000005</v>
      </c>
      <c r="F222" s="25"/>
      <c r="G222" s="25"/>
      <c r="H222" s="25"/>
      <c r="I222" s="25"/>
      <c r="J222" s="25"/>
      <c r="K222" s="25"/>
      <c r="L222" s="25"/>
      <c r="M222" s="25"/>
      <c r="N222" s="25"/>
      <c r="O222" s="25"/>
      <c r="P222" s="25"/>
      <c r="Q222" s="25"/>
      <c r="R222" s="25"/>
      <c r="S222" s="25"/>
      <c r="T222" s="25"/>
      <c r="U222" s="25"/>
      <c r="V222" s="25"/>
      <c r="W222" s="25"/>
      <c r="X222" s="25"/>
      <c r="AA222" s="25"/>
      <c r="AB222" s="25"/>
      <c r="AC222" s="25"/>
      <c r="AD222" s="25"/>
      <c r="AE222" s="25"/>
      <c r="AF222" s="25"/>
      <c r="AG222" s="25"/>
      <c r="AH222" s="25"/>
      <c r="AI222" s="25"/>
      <c r="AJ222" s="25"/>
    </row>
    <row r="223" spans="2:36">
      <c r="B223" s="422">
        <v>21.7</v>
      </c>
      <c r="C223" s="461">
        <f t="shared" si="12"/>
        <v>4.1070000000000011</v>
      </c>
      <c r="D223" s="459">
        <f t="shared" si="13"/>
        <v>146.71999999999994</v>
      </c>
      <c r="E223" s="461">
        <f t="shared" si="14"/>
        <v>5.5370000000000053</v>
      </c>
      <c r="F223" s="25"/>
      <c r="G223" s="25"/>
      <c r="H223" s="25"/>
      <c r="I223" s="25"/>
      <c r="J223" s="25"/>
      <c r="K223" s="25"/>
      <c r="L223" s="25"/>
      <c r="M223" s="25"/>
      <c r="N223" s="25"/>
      <c r="O223" s="25"/>
      <c r="P223" s="25"/>
      <c r="Q223" s="25"/>
      <c r="R223" s="25"/>
      <c r="S223" s="25"/>
      <c r="T223" s="25"/>
      <c r="U223" s="25"/>
      <c r="V223" s="25"/>
      <c r="W223" s="25"/>
      <c r="X223" s="25"/>
      <c r="AA223" s="25"/>
      <c r="AB223" s="25"/>
      <c r="AC223" s="25"/>
      <c r="AD223" s="25"/>
      <c r="AE223" s="25"/>
      <c r="AF223" s="25"/>
      <c r="AG223" s="25"/>
      <c r="AH223" s="25"/>
      <c r="AI223" s="25"/>
      <c r="AJ223" s="25"/>
    </row>
    <row r="224" spans="2:36">
      <c r="B224" s="422">
        <v>21.8</v>
      </c>
      <c r="C224" s="461">
        <f t="shared" si="12"/>
        <v>4.0780000000000012</v>
      </c>
      <c r="D224" s="459">
        <f t="shared" si="13"/>
        <v>145.87999999999994</v>
      </c>
      <c r="E224" s="461">
        <f t="shared" si="14"/>
        <v>5.4980000000000055</v>
      </c>
      <c r="F224" s="25"/>
      <c r="G224" s="25"/>
      <c r="H224" s="25"/>
      <c r="I224" s="25"/>
      <c r="J224" s="25"/>
      <c r="K224" s="25"/>
      <c r="L224" s="25"/>
      <c r="M224" s="25"/>
      <c r="N224" s="25"/>
      <c r="O224" s="25"/>
      <c r="P224" s="25"/>
      <c r="Q224" s="25"/>
      <c r="R224" s="25"/>
      <c r="S224" s="25"/>
      <c r="T224" s="25"/>
      <c r="U224" s="25"/>
      <c r="V224" s="25"/>
      <c r="W224" s="25"/>
      <c r="X224" s="25"/>
      <c r="AA224" s="25"/>
      <c r="AB224" s="25"/>
      <c r="AC224" s="25"/>
      <c r="AD224" s="25"/>
      <c r="AE224" s="25"/>
      <c r="AF224" s="25"/>
      <c r="AG224" s="25"/>
      <c r="AH224" s="25"/>
      <c r="AI224" s="25"/>
      <c r="AJ224" s="25"/>
    </row>
    <row r="225" spans="2:36">
      <c r="B225" s="422">
        <v>21.9</v>
      </c>
      <c r="C225" s="461">
        <f t="shared" si="12"/>
        <v>4.0490000000000013</v>
      </c>
      <c r="D225" s="459">
        <f t="shared" si="13"/>
        <v>145.03999999999994</v>
      </c>
      <c r="E225" s="461">
        <f t="shared" si="14"/>
        <v>5.4590000000000058</v>
      </c>
      <c r="F225" s="25"/>
      <c r="G225" s="25"/>
      <c r="H225" s="25"/>
      <c r="I225" s="25"/>
      <c r="J225" s="25"/>
      <c r="K225" s="25"/>
      <c r="L225" s="25"/>
      <c r="M225" s="25"/>
      <c r="N225" s="25"/>
      <c r="O225" s="25"/>
      <c r="P225" s="25"/>
      <c r="Q225" s="25"/>
      <c r="R225" s="25"/>
      <c r="S225" s="25"/>
      <c r="T225" s="25"/>
      <c r="U225" s="25"/>
      <c r="V225" s="25"/>
      <c r="W225" s="25"/>
      <c r="X225" s="25"/>
      <c r="AA225" s="25"/>
      <c r="AB225" s="25"/>
      <c r="AC225" s="25"/>
      <c r="AD225" s="25"/>
      <c r="AE225" s="25"/>
      <c r="AF225" s="25"/>
      <c r="AG225" s="25"/>
      <c r="AH225" s="25"/>
      <c r="AI225" s="25"/>
      <c r="AJ225" s="25"/>
    </row>
    <row r="226" spans="2:36">
      <c r="B226" s="422">
        <v>22</v>
      </c>
      <c r="C226" s="461">
        <f t="shared" si="12"/>
        <v>4.0200000000000014</v>
      </c>
      <c r="D226" s="459">
        <f t="shared" si="13"/>
        <v>144.19999999999993</v>
      </c>
      <c r="E226" s="461">
        <f t="shared" si="14"/>
        <v>5.4200000000000061</v>
      </c>
      <c r="F226" s="25"/>
      <c r="G226" s="25"/>
      <c r="H226" s="25"/>
      <c r="I226" s="25"/>
      <c r="J226" s="25"/>
      <c r="K226" s="25"/>
      <c r="L226" s="25"/>
      <c r="M226" s="25"/>
      <c r="N226" s="25"/>
      <c r="O226" s="25"/>
      <c r="P226" s="25"/>
      <c r="Q226" s="25"/>
      <c r="R226" s="25"/>
      <c r="S226" s="25"/>
      <c r="T226" s="25"/>
      <c r="U226" s="25"/>
      <c r="V226" s="25"/>
      <c r="W226" s="25"/>
      <c r="X226" s="25"/>
      <c r="AA226" s="25"/>
      <c r="AB226" s="25"/>
      <c r="AC226" s="25"/>
      <c r="AD226" s="25"/>
      <c r="AE226" s="25"/>
      <c r="AF226" s="25"/>
      <c r="AG226" s="25"/>
      <c r="AH226" s="25"/>
      <c r="AI226" s="25"/>
      <c r="AJ226" s="25"/>
    </row>
    <row r="227" spans="2:36">
      <c r="B227" s="422">
        <v>22.1</v>
      </c>
      <c r="C227" s="461">
        <f t="shared" si="12"/>
        <v>3.9910000000000014</v>
      </c>
      <c r="D227" s="459">
        <f t="shared" si="13"/>
        <v>143.35999999999993</v>
      </c>
      <c r="E227" s="461">
        <f t="shared" si="14"/>
        <v>5.3810000000000064</v>
      </c>
      <c r="F227" s="25"/>
      <c r="G227" s="25"/>
      <c r="H227" s="25"/>
      <c r="I227" s="25"/>
      <c r="J227" s="25"/>
      <c r="K227" s="25"/>
      <c r="L227" s="25"/>
      <c r="M227" s="25"/>
      <c r="N227" s="25"/>
      <c r="O227" s="25"/>
      <c r="P227" s="25"/>
      <c r="Q227" s="25"/>
      <c r="R227" s="25"/>
      <c r="S227" s="25"/>
      <c r="T227" s="25"/>
      <c r="U227" s="25"/>
      <c r="V227" s="25"/>
      <c r="W227" s="25"/>
      <c r="X227" s="25"/>
      <c r="AA227" s="25"/>
      <c r="AB227" s="25"/>
      <c r="AC227" s="25"/>
      <c r="AD227" s="25"/>
      <c r="AE227" s="25"/>
      <c r="AF227" s="25"/>
      <c r="AG227" s="25"/>
      <c r="AH227" s="25"/>
      <c r="AI227" s="25"/>
      <c r="AJ227" s="25"/>
    </row>
    <row r="228" spans="2:36">
      <c r="B228" s="422">
        <v>22.2</v>
      </c>
      <c r="C228" s="461">
        <f t="shared" si="12"/>
        <v>3.9620000000000015</v>
      </c>
      <c r="D228" s="459">
        <f t="shared" si="13"/>
        <v>142.51999999999992</v>
      </c>
      <c r="E228" s="461">
        <f t="shared" si="14"/>
        <v>5.3420000000000067</v>
      </c>
      <c r="F228" s="25"/>
      <c r="G228" s="25"/>
      <c r="H228" s="25"/>
      <c r="I228" s="25"/>
      <c r="J228" s="25"/>
      <c r="K228" s="25"/>
      <c r="L228" s="25"/>
      <c r="M228" s="25"/>
      <c r="N228" s="25"/>
      <c r="O228" s="25"/>
      <c r="P228" s="25"/>
      <c r="Q228" s="25"/>
      <c r="R228" s="25"/>
      <c r="S228" s="25"/>
      <c r="T228" s="25"/>
      <c r="U228" s="25"/>
      <c r="V228" s="25"/>
      <c r="W228" s="25"/>
      <c r="X228" s="25"/>
      <c r="AA228" s="25"/>
      <c r="AB228" s="25"/>
      <c r="AC228" s="25"/>
      <c r="AD228" s="25"/>
      <c r="AE228" s="25"/>
      <c r="AF228" s="25"/>
      <c r="AG228" s="25"/>
      <c r="AH228" s="25"/>
      <c r="AI228" s="25"/>
      <c r="AJ228" s="25"/>
    </row>
    <row r="229" spans="2:36">
      <c r="B229" s="422">
        <v>22.3</v>
      </c>
      <c r="C229" s="461">
        <f t="shared" si="12"/>
        <v>3.9330000000000016</v>
      </c>
      <c r="D229" s="459">
        <f t="shared" si="13"/>
        <v>141.67999999999992</v>
      </c>
      <c r="E229" s="461">
        <f t="shared" si="14"/>
        <v>5.303000000000007</v>
      </c>
      <c r="F229" s="25"/>
      <c r="G229" s="25"/>
      <c r="H229" s="25"/>
      <c r="I229" s="25"/>
      <c r="J229" s="25"/>
      <c r="K229" s="25"/>
      <c r="L229" s="25"/>
      <c r="M229" s="25"/>
      <c r="N229" s="25"/>
      <c r="O229" s="25"/>
      <c r="P229" s="25"/>
      <c r="Q229" s="25"/>
      <c r="R229" s="25"/>
      <c r="S229" s="25"/>
      <c r="T229" s="25"/>
      <c r="U229" s="25"/>
      <c r="V229" s="25"/>
      <c r="W229" s="25"/>
      <c r="X229" s="25"/>
      <c r="AA229" s="25"/>
      <c r="AB229" s="25"/>
      <c r="AC229" s="25"/>
      <c r="AD229" s="25"/>
      <c r="AE229" s="25"/>
      <c r="AF229" s="25"/>
      <c r="AG229" s="25"/>
      <c r="AH229" s="25"/>
      <c r="AI229" s="25"/>
      <c r="AJ229" s="25"/>
    </row>
    <row r="230" spans="2:36">
      <c r="B230" s="422">
        <v>22.4</v>
      </c>
      <c r="C230" s="461">
        <f t="shared" si="12"/>
        <v>3.9040000000000017</v>
      </c>
      <c r="D230" s="459">
        <f t="shared" si="13"/>
        <v>140.83999999999992</v>
      </c>
      <c r="E230" s="461">
        <f t="shared" si="14"/>
        <v>5.2640000000000073</v>
      </c>
      <c r="F230" s="25"/>
      <c r="G230" s="25"/>
      <c r="H230" s="25"/>
      <c r="I230" s="25"/>
      <c r="J230" s="25"/>
      <c r="K230" s="25"/>
      <c r="L230" s="25"/>
      <c r="M230" s="25"/>
      <c r="N230" s="25"/>
      <c r="O230" s="25"/>
      <c r="P230" s="25"/>
      <c r="Q230" s="25"/>
      <c r="R230" s="25"/>
      <c r="S230" s="25"/>
      <c r="T230" s="25"/>
      <c r="U230" s="25"/>
      <c r="V230" s="25"/>
      <c r="W230" s="25"/>
      <c r="X230" s="25"/>
      <c r="AA230" s="25"/>
      <c r="AB230" s="25"/>
      <c r="AC230" s="25"/>
      <c r="AD230" s="25"/>
      <c r="AE230" s="25"/>
      <c r="AF230" s="25"/>
      <c r="AG230" s="25"/>
      <c r="AH230" s="25"/>
      <c r="AI230" s="25"/>
      <c r="AJ230" s="25"/>
    </row>
    <row r="231" spans="2:36">
      <c r="B231" s="422">
        <v>22.5</v>
      </c>
      <c r="C231" s="461">
        <f t="shared" si="12"/>
        <v>3.8750000000000018</v>
      </c>
      <c r="D231" s="459">
        <f t="shared" si="13"/>
        <v>139.99999999999991</v>
      </c>
      <c r="E231" s="461">
        <f t="shared" si="14"/>
        <v>5.2250000000000076</v>
      </c>
      <c r="F231" s="25"/>
      <c r="G231" s="25"/>
      <c r="H231" s="25"/>
      <c r="I231" s="25"/>
      <c r="J231" s="25"/>
      <c r="K231" s="25"/>
      <c r="L231" s="25"/>
      <c r="M231" s="25"/>
      <c r="N231" s="25"/>
      <c r="O231" s="25"/>
      <c r="P231" s="25"/>
      <c r="Q231" s="25"/>
      <c r="R231" s="25"/>
      <c r="S231" s="25"/>
      <c r="T231" s="25"/>
      <c r="U231" s="25"/>
      <c r="V231" s="25"/>
      <c r="W231" s="25"/>
      <c r="X231" s="25"/>
      <c r="AA231" s="25"/>
      <c r="AB231" s="25"/>
      <c r="AC231" s="25"/>
      <c r="AD231" s="25"/>
      <c r="AE231" s="25"/>
      <c r="AF231" s="25"/>
      <c r="AG231" s="25"/>
      <c r="AH231" s="25"/>
      <c r="AI231" s="25"/>
      <c r="AJ231" s="25"/>
    </row>
    <row r="232" spans="2:36">
      <c r="B232" s="422">
        <v>22.6</v>
      </c>
      <c r="C232" s="461">
        <f t="shared" si="12"/>
        <v>3.8460000000000019</v>
      </c>
      <c r="D232" s="459">
        <f t="shared" si="13"/>
        <v>139.15999999999991</v>
      </c>
      <c r="E232" s="461">
        <f t="shared" si="14"/>
        <v>5.1860000000000079</v>
      </c>
      <c r="F232" s="25"/>
      <c r="G232" s="25"/>
      <c r="H232" s="25"/>
      <c r="I232" s="25"/>
      <c r="J232" s="25"/>
      <c r="K232" s="25"/>
      <c r="L232" s="25"/>
      <c r="M232" s="25"/>
      <c r="N232" s="25"/>
      <c r="O232" s="25"/>
      <c r="P232" s="25"/>
      <c r="Q232" s="25"/>
      <c r="R232" s="25"/>
      <c r="S232" s="25"/>
      <c r="T232" s="25"/>
      <c r="U232" s="25"/>
      <c r="V232" s="25"/>
      <c r="W232" s="25"/>
      <c r="X232" s="25"/>
      <c r="AA232" s="25"/>
      <c r="AB232" s="25"/>
      <c r="AC232" s="25"/>
      <c r="AD232" s="25"/>
      <c r="AE232" s="25"/>
      <c r="AF232" s="25"/>
      <c r="AG232" s="25"/>
      <c r="AH232" s="25"/>
      <c r="AI232" s="25"/>
      <c r="AJ232" s="25"/>
    </row>
    <row r="233" spans="2:36">
      <c r="B233" s="422">
        <v>22.7</v>
      </c>
      <c r="C233" s="461">
        <f t="shared" si="12"/>
        <v>3.8170000000000019</v>
      </c>
      <c r="D233" s="459">
        <f t="shared" si="13"/>
        <v>138.31999999999991</v>
      </c>
      <c r="E233" s="461">
        <f t="shared" si="14"/>
        <v>5.1470000000000082</v>
      </c>
      <c r="F233" s="25"/>
      <c r="G233" s="25"/>
      <c r="H233" s="25"/>
      <c r="I233" s="25"/>
      <c r="J233" s="25"/>
      <c r="K233" s="25"/>
      <c r="L233" s="25"/>
      <c r="M233" s="25"/>
      <c r="N233" s="25"/>
      <c r="O233" s="25"/>
      <c r="P233" s="25"/>
      <c r="Q233" s="25"/>
      <c r="R233" s="25"/>
      <c r="S233" s="25"/>
      <c r="T233" s="25"/>
      <c r="U233" s="25"/>
      <c r="V233" s="25"/>
      <c r="W233" s="25"/>
      <c r="X233" s="25"/>
      <c r="AA233" s="25"/>
      <c r="AB233" s="25"/>
      <c r="AC233" s="25"/>
      <c r="AD233" s="25"/>
      <c r="AE233" s="25"/>
      <c r="AF233" s="25"/>
      <c r="AG233" s="25"/>
      <c r="AH233" s="25"/>
      <c r="AI233" s="25"/>
      <c r="AJ233" s="25"/>
    </row>
    <row r="234" spans="2:36">
      <c r="B234" s="422">
        <v>22.8</v>
      </c>
      <c r="C234" s="461">
        <f t="shared" si="12"/>
        <v>3.788000000000002</v>
      </c>
      <c r="D234" s="459">
        <f t="shared" si="13"/>
        <v>137.4799999999999</v>
      </c>
      <c r="E234" s="461">
        <f t="shared" si="14"/>
        <v>5.1080000000000085</v>
      </c>
      <c r="F234" s="25"/>
      <c r="G234" s="25"/>
      <c r="H234" s="25"/>
      <c r="I234" s="25"/>
      <c r="J234" s="25"/>
      <c r="K234" s="25"/>
      <c r="L234" s="25"/>
      <c r="M234" s="25"/>
      <c r="N234" s="25"/>
      <c r="O234" s="25"/>
      <c r="P234" s="25"/>
      <c r="Q234" s="25"/>
      <c r="R234" s="25"/>
      <c r="S234" s="25"/>
      <c r="T234" s="25"/>
      <c r="U234" s="25"/>
      <c r="V234" s="25"/>
      <c r="W234" s="25"/>
      <c r="X234" s="25"/>
      <c r="AA234" s="25"/>
      <c r="AB234" s="25"/>
      <c r="AC234" s="25"/>
      <c r="AD234" s="25"/>
      <c r="AE234" s="25"/>
      <c r="AF234" s="25"/>
      <c r="AG234" s="25"/>
      <c r="AH234" s="25"/>
      <c r="AI234" s="25"/>
      <c r="AJ234" s="25"/>
    </row>
    <row r="235" spans="2:36">
      <c r="B235" s="422">
        <v>22.9</v>
      </c>
      <c r="C235" s="461">
        <f t="shared" si="12"/>
        <v>3.7590000000000021</v>
      </c>
      <c r="D235" s="459">
        <f t="shared" si="13"/>
        <v>136.6399999999999</v>
      </c>
      <c r="E235" s="461">
        <f t="shared" si="14"/>
        <v>5.0690000000000088</v>
      </c>
      <c r="F235" s="25"/>
      <c r="G235" s="25"/>
      <c r="H235" s="25"/>
      <c r="I235" s="25"/>
      <c r="J235" s="25"/>
      <c r="K235" s="25"/>
      <c r="L235" s="25"/>
      <c r="M235" s="25"/>
      <c r="N235" s="25"/>
      <c r="O235" s="25"/>
      <c r="P235" s="25"/>
      <c r="Q235" s="25"/>
      <c r="R235" s="25"/>
      <c r="S235" s="25"/>
      <c r="T235" s="25"/>
      <c r="U235" s="25"/>
      <c r="V235" s="25"/>
      <c r="W235" s="25"/>
      <c r="X235" s="25"/>
      <c r="AA235" s="25"/>
      <c r="AB235" s="25"/>
      <c r="AC235" s="25"/>
      <c r="AD235" s="25"/>
      <c r="AE235" s="25"/>
      <c r="AF235" s="25"/>
      <c r="AG235" s="25"/>
      <c r="AH235" s="25"/>
      <c r="AI235" s="25"/>
      <c r="AJ235" s="25"/>
    </row>
    <row r="236" spans="2:36">
      <c r="B236" s="422">
        <v>23</v>
      </c>
      <c r="C236" s="461">
        <f t="shared" si="12"/>
        <v>3.7300000000000022</v>
      </c>
      <c r="D236" s="459">
        <f t="shared" si="13"/>
        <v>135.7999999999999</v>
      </c>
      <c r="E236" s="461">
        <f t="shared" si="14"/>
        <v>5.0300000000000091</v>
      </c>
      <c r="F236" s="25"/>
      <c r="G236" s="25"/>
      <c r="H236" s="25"/>
      <c r="I236" s="25"/>
      <c r="J236" s="25"/>
      <c r="K236" s="25"/>
      <c r="L236" s="25"/>
      <c r="M236" s="25"/>
      <c r="N236" s="25"/>
      <c r="O236" s="25"/>
      <c r="P236" s="25"/>
      <c r="Q236" s="25"/>
      <c r="R236" s="25"/>
      <c r="S236" s="25"/>
      <c r="T236" s="25"/>
      <c r="U236" s="25"/>
      <c r="V236" s="25"/>
      <c r="W236" s="25"/>
      <c r="X236" s="25"/>
      <c r="AA236" s="25"/>
      <c r="AB236" s="25"/>
      <c r="AC236" s="25"/>
      <c r="AD236" s="25"/>
      <c r="AE236" s="25"/>
      <c r="AF236" s="25"/>
      <c r="AG236" s="25"/>
      <c r="AH236" s="25"/>
      <c r="AI236" s="25"/>
      <c r="AJ236" s="25"/>
    </row>
    <row r="237" spans="2:36">
      <c r="B237" s="422">
        <v>23.1</v>
      </c>
      <c r="C237" s="461">
        <f t="shared" si="12"/>
        <v>3.7010000000000023</v>
      </c>
      <c r="D237" s="459">
        <f t="shared" si="13"/>
        <v>134.95999999999989</v>
      </c>
      <c r="E237" s="461">
        <f t="shared" si="14"/>
        <v>4.9910000000000094</v>
      </c>
      <c r="F237" s="25"/>
      <c r="G237" s="25"/>
      <c r="H237" s="25"/>
      <c r="I237" s="25"/>
      <c r="J237" s="25"/>
      <c r="K237" s="25"/>
      <c r="L237" s="25"/>
      <c r="M237" s="25"/>
      <c r="N237" s="25"/>
      <c r="O237" s="25"/>
      <c r="P237" s="25"/>
      <c r="Q237" s="25"/>
      <c r="R237" s="25"/>
      <c r="S237" s="25"/>
      <c r="T237" s="25"/>
      <c r="U237" s="25"/>
      <c r="V237" s="25"/>
      <c r="W237" s="25"/>
      <c r="X237" s="25"/>
      <c r="AA237" s="25"/>
      <c r="AB237" s="25"/>
      <c r="AC237" s="25"/>
      <c r="AD237" s="25"/>
      <c r="AE237" s="25"/>
      <c r="AF237" s="25"/>
      <c r="AG237" s="25"/>
      <c r="AH237" s="25"/>
      <c r="AI237" s="25"/>
      <c r="AJ237" s="25"/>
    </row>
    <row r="238" spans="2:36">
      <c r="B238" s="422">
        <v>23.2</v>
      </c>
      <c r="C238" s="461">
        <f t="shared" si="12"/>
        <v>3.6720000000000024</v>
      </c>
      <c r="D238" s="459">
        <f t="shared" si="13"/>
        <v>134.11999999999989</v>
      </c>
      <c r="E238" s="461">
        <f t="shared" si="14"/>
        <v>4.9520000000000097</v>
      </c>
      <c r="F238" s="25"/>
      <c r="G238" s="25"/>
      <c r="H238" s="25"/>
      <c r="I238" s="25"/>
      <c r="J238" s="25"/>
      <c r="K238" s="25"/>
      <c r="L238" s="25"/>
      <c r="M238" s="25"/>
      <c r="N238" s="25"/>
      <c r="O238" s="25"/>
      <c r="P238" s="25"/>
      <c r="Q238" s="25"/>
      <c r="R238" s="25"/>
      <c r="S238" s="25"/>
      <c r="T238" s="25"/>
      <c r="U238" s="25"/>
      <c r="V238" s="25"/>
      <c r="W238" s="25"/>
      <c r="X238" s="25"/>
      <c r="AA238" s="25"/>
      <c r="AB238" s="25"/>
      <c r="AC238" s="25"/>
      <c r="AD238" s="25"/>
      <c r="AE238" s="25"/>
      <c r="AF238" s="25"/>
      <c r="AG238" s="25"/>
      <c r="AH238" s="25"/>
      <c r="AI238" s="25"/>
      <c r="AJ238" s="25"/>
    </row>
    <row r="239" spans="2:36">
      <c r="B239" s="422">
        <v>23.3</v>
      </c>
      <c r="C239" s="461">
        <f t="shared" si="12"/>
        <v>3.6430000000000025</v>
      </c>
      <c r="D239" s="459">
        <f t="shared" si="13"/>
        <v>133.27999999999989</v>
      </c>
      <c r="E239" s="461">
        <f t="shared" si="14"/>
        <v>4.91300000000001</v>
      </c>
      <c r="F239" s="25"/>
      <c r="G239" s="25"/>
      <c r="H239" s="25"/>
      <c r="I239" s="25"/>
      <c r="J239" s="25"/>
      <c r="K239" s="25"/>
      <c r="L239" s="25"/>
      <c r="M239" s="25"/>
      <c r="N239" s="25"/>
      <c r="O239" s="25"/>
      <c r="P239" s="25"/>
      <c r="Q239" s="25"/>
      <c r="R239" s="25"/>
      <c r="S239" s="25"/>
      <c r="T239" s="25"/>
      <c r="U239" s="25"/>
      <c r="V239" s="25"/>
      <c r="W239" s="25"/>
      <c r="X239" s="25"/>
      <c r="AA239" s="25"/>
      <c r="AB239" s="25"/>
      <c r="AC239" s="25"/>
      <c r="AD239" s="25"/>
      <c r="AE239" s="25"/>
      <c r="AF239" s="25"/>
      <c r="AG239" s="25"/>
      <c r="AH239" s="25"/>
      <c r="AI239" s="25"/>
      <c r="AJ239" s="25"/>
    </row>
    <row r="240" spans="2:36">
      <c r="B240" s="422">
        <v>23.4</v>
      </c>
      <c r="C240" s="461">
        <f t="shared" si="12"/>
        <v>3.6140000000000025</v>
      </c>
      <c r="D240" s="459">
        <f t="shared" si="13"/>
        <v>132.43999999999988</v>
      </c>
      <c r="E240" s="461">
        <f t="shared" si="14"/>
        <v>4.8740000000000103</v>
      </c>
      <c r="F240" s="25"/>
      <c r="G240" s="25"/>
      <c r="H240" s="25"/>
      <c r="I240" s="25"/>
      <c r="J240" s="25"/>
      <c r="K240" s="25"/>
      <c r="L240" s="25"/>
      <c r="M240" s="25"/>
      <c r="N240" s="25"/>
      <c r="O240" s="25"/>
      <c r="P240" s="25"/>
      <c r="Q240" s="25"/>
      <c r="R240" s="25"/>
      <c r="S240" s="25"/>
      <c r="T240" s="25"/>
      <c r="U240" s="25"/>
      <c r="V240" s="25"/>
      <c r="W240" s="25"/>
      <c r="X240" s="25"/>
      <c r="AA240" s="25"/>
      <c r="AB240" s="25"/>
      <c r="AC240" s="25"/>
      <c r="AD240" s="25"/>
      <c r="AE240" s="25"/>
      <c r="AF240" s="25"/>
      <c r="AG240" s="25"/>
      <c r="AH240" s="25"/>
      <c r="AI240" s="25"/>
      <c r="AJ240" s="25"/>
    </row>
    <row r="241" spans="2:36">
      <c r="B241" s="422">
        <v>23.5</v>
      </c>
      <c r="C241" s="461">
        <f t="shared" si="12"/>
        <v>3.5850000000000026</v>
      </c>
      <c r="D241" s="459">
        <f t="shared" si="13"/>
        <v>131.59999999999988</v>
      </c>
      <c r="E241" s="461">
        <f t="shared" si="14"/>
        <v>4.8350000000000106</v>
      </c>
      <c r="F241" s="25"/>
      <c r="G241" s="25"/>
      <c r="H241" s="25"/>
      <c r="I241" s="25"/>
      <c r="J241" s="25"/>
      <c r="K241" s="25"/>
      <c r="L241" s="25"/>
      <c r="M241" s="25"/>
      <c r="N241" s="25"/>
      <c r="O241" s="25"/>
      <c r="P241" s="25"/>
      <c r="Q241" s="25"/>
      <c r="R241" s="25"/>
      <c r="S241" s="25"/>
      <c r="T241" s="25"/>
      <c r="U241" s="25"/>
      <c r="V241" s="25"/>
      <c r="W241" s="25"/>
      <c r="X241" s="25"/>
      <c r="AA241" s="25"/>
      <c r="AB241" s="25"/>
      <c r="AC241" s="25"/>
      <c r="AD241" s="25"/>
      <c r="AE241" s="25"/>
      <c r="AF241" s="25"/>
      <c r="AG241" s="25"/>
      <c r="AH241" s="25"/>
      <c r="AI241" s="25"/>
      <c r="AJ241" s="25"/>
    </row>
    <row r="242" spans="2:36">
      <c r="B242" s="422">
        <v>23.6</v>
      </c>
      <c r="C242" s="461">
        <f t="shared" si="12"/>
        <v>3.5560000000000027</v>
      </c>
      <c r="D242" s="459">
        <f t="shared" si="13"/>
        <v>130.75999999999988</v>
      </c>
      <c r="E242" s="461">
        <f t="shared" si="14"/>
        <v>4.7960000000000109</v>
      </c>
      <c r="F242" s="25"/>
      <c r="G242" s="25"/>
      <c r="H242" s="25"/>
      <c r="I242" s="25"/>
      <c r="J242" s="25"/>
      <c r="K242" s="25"/>
      <c r="L242" s="25"/>
      <c r="M242" s="25"/>
      <c r="N242" s="25"/>
      <c r="O242" s="25"/>
      <c r="P242" s="25"/>
      <c r="Q242" s="25"/>
      <c r="R242" s="25"/>
      <c r="S242" s="25"/>
      <c r="T242" s="25"/>
      <c r="U242" s="25"/>
      <c r="V242" s="25"/>
      <c r="W242" s="25"/>
      <c r="X242" s="25"/>
      <c r="AA242" s="25"/>
      <c r="AB242" s="25"/>
      <c r="AC242" s="25"/>
      <c r="AD242" s="25"/>
      <c r="AE242" s="25"/>
      <c r="AF242" s="25"/>
      <c r="AG242" s="25"/>
      <c r="AH242" s="25"/>
      <c r="AI242" s="25"/>
      <c r="AJ242" s="25"/>
    </row>
    <row r="243" spans="2:36">
      <c r="B243" s="422">
        <v>23.7</v>
      </c>
      <c r="C243" s="461">
        <f t="shared" si="12"/>
        <v>3.5270000000000028</v>
      </c>
      <c r="D243" s="459">
        <f t="shared" si="13"/>
        <v>129.91999999999987</v>
      </c>
      <c r="E243" s="461">
        <f t="shared" si="14"/>
        <v>4.7570000000000112</v>
      </c>
      <c r="F243" s="25"/>
      <c r="G243" s="25"/>
      <c r="H243" s="25"/>
      <c r="I243" s="25"/>
      <c r="J243" s="25"/>
      <c r="K243" s="25"/>
      <c r="L243" s="25"/>
      <c r="M243" s="25"/>
      <c r="N243" s="25"/>
      <c r="O243" s="25"/>
      <c r="P243" s="25"/>
      <c r="Q243" s="25"/>
      <c r="R243" s="25"/>
      <c r="S243" s="25"/>
      <c r="T243" s="25"/>
      <c r="U243" s="25"/>
      <c r="V243" s="25"/>
      <c r="W243" s="25"/>
      <c r="X243" s="25"/>
      <c r="AA243" s="25"/>
      <c r="AB243" s="25"/>
      <c r="AC243" s="25"/>
      <c r="AD243" s="25"/>
      <c r="AE243" s="25"/>
      <c r="AF243" s="25"/>
      <c r="AG243" s="25"/>
      <c r="AH243" s="25"/>
      <c r="AI243" s="25"/>
      <c r="AJ243" s="25"/>
    </row>
    <row r="244" spans="2:36">
      <c r="B244" s="422">
        <v>23.8</v>
      </c>
      <c r="C244" s="461">
        <f t="shared" si="12"/>
        <v>3.4980000000000029</v>
      </c>
      <c r="D244" s="459">
        <f t="shared" si="13"/>
        <v>129.07999999999987</v>
      </c>
      <c r="E244" s="461">
        <f t="shared" si="14"/>
        <v>4.7180000000000115</v>
      </c>
      <c r="F244" s="25"/>
      <c r="G244" s="25"/>
      <c r="H244" s="25"/>
      <c r="I244" s="25"/>
      <c r="J244" s="25"/>
      <c r="K244" s="25"/>
      <c r="L244" s="25"/>
      <c r="M244" s="25"/>
      <c r="N244" s="25"/>
      <c r="O244" s="25"/>
      <c r="P244" s="25"/>
      <c r="Q244" s="25"/>
      <c r="R244" s="25"/>
      <c r="S244" s="25"/>
      <c r="T244" s="25"/>
      <c r="U244" s="25"/>
      <c r="V244" s="25"/>
      <c r="W244" s="25"/>
      <c r="X244" s="25"/>
      <c r="AA244" s="25"/>
      <c r="AB244" s="25"/>
      <c r="AC244" s="25"/>
      <c r="AD244" s="25"/>
      <c r="AE244" s="25"/>
      <c r="AF244" s="25"/>
      <c r="AG244" s="25"/>
      <c r="AH244" s="25"/>
      <c r="AI244" s="25"/>
      <c r="AJ244" s="25"/>
    </row>
    <row r="245" spans="2:36">
      <c r="B245" s="422">
        <v>23.9</v>
      </c>
      <c r="C245" s="461">
        <f t="shared" si="12"/>
        <v>3.469000000000003</v>
      </c>
      <c r="D245" s="459">
        <f t="shared" si="13"/>
        <v>128.23999999999987</v>
      </c>
      <c r="E245" s="461">
        <f t="shared" si="14"/>
        <v>4.6790000000000118</v>
      </c>
      <c r="F245" s="25"/>
      <c r="G245" s="25"/>
      <c r="H245" s="25"/>
      <c r="I245" s="25"/>
      <c r="J245" s="25"/>
      <c r="K245" s="25"/>
      <c r="L245" s="25"/>
      <c r="M245" s="25"/>
      <c r="N245" s="25"/>
      <c r="O245" s="25"/>
      <c r="P245" s="25"/>
      <c r="Q245" s="25"/>
      <c r="R245" s="25"/>
      <c r="S245" s="25"/>
      <c r="T245" s="25"/>
      <c r="U245" s="25"/>
      <c r="V245" s="25"/>
      <c r="W245" s="25"/>
      <c r="X245" s="25"/>
      <c r="AA245" s="25"/>
      <c r="AB245" s="25"/>
      <c r="AC245" s="25"/>
      <c r="AD245" s="25"/>
      <c r="AE245" s="25"/>
      <c r="AF245" s="25"/>
      <c r="AG245" s="25"/>
      <c r="AH245" s="25"/>
      <c r="AI245" s="25"/>
      <c r="AJ245" s="25"/>
    </row>
    <row r="246" spans="2:36">
      <c r="B246" s="422">
        <v>24</v>
      </c>
      <c r="C246" s="461">
        <f t="shared" si="12"/>
        <v>3.4400000000000031</v>
      </c>
      <c r="D246" s="459">
        <f t="shared" si="13"/>
        <v>127.39999999999986</v>
      </c>
      <c r="E246" s="461">
        <f t="shared" si="14"/>
        <v>4.6400000000000121</v>
      </c>
      <c r="F246" s="25"/>
      <c r="G246" s="25"/>
      <c r="H246" s="25"/>
      <c r="I246" s="25"/>
      <c r="J246" s="25"/>
      <c r="K246" s="25"/>
      <c r="L246" s="25"/>
      <c r="M246" s="25"/>
      <c r="N246" s="25"/>
      <c r="O246" s="25"/>
      <c r="P246" s="25"/>
      <c r="Q246" s="25"/>
      <c r="R246" s="25"/>
      <c r="S246" s="25"/>
      <c r="T246" s="25"/>
      <c r="U246" s="25"/>
      <c r="V246" s="25"/>
      <c r="W246" s="25"/>
      <c r="X246" s="25"/>
      <c r="AA246" s="25"/>
      <c r="AB246" s="25"/>
      <c r="AC246" s="25"/>
      <c r="AD246" s="25"/>
      <c r="AE246" s="25"/>
      <c r="AF246" s="25"/>
      <c r="AG246" s="25"/>
      <c r="AH246" s="25"/>
      <c r="AI246" s="25"/>
      <c r="AJ246" s="25"/>
    </row>
    <row r="247" spans="2:36">
      <c r="B247" s="422">
        <v>24.1</v>
      </c>
      <c r="C247" s="461">
        <f t="shared" si="12"/>
        <v>3.4110000000000031</v>
      </c>
      <c r="D247" s="459">
        <f t="shared" si="13"/>
        <v>126.55999999999986</v>
      </c>
      <c r="E247" s="461">
        <f t="shared" si="14"/>
        <v>4.6010000000000124</v>
      </c>
      <c r="F247" s="25"/>
      <c r="G247" s="25"/>
      <c r="H247" s="25"/>
      <c r="I247" s="25"/>
      <c r="J247" s="25"/>
      <c r="K247" s="25"/>
      <c r="L247" s="25"/>
      <c r="M247" s="25"/>
      <c r="N247" s="25"/>
      <c r="O247" s="25"/>
      <c r="P247" s="25"/>
      <c r="Q247" s="25"/>
      <c r="R247" s="25"/>
      <c r="S247" s="25"/>
      <c r="T247" s="25"/>
      <c r="U247" s="25"/>
      <c r="V247" s="25"/>
      <c r="W247" s="25"/>
      <c r="X247" s="25"/>
      <c r="AA247" s="25"/>
      <c r="AB247" s="25"/>
      <c r="AC247" s="25"/>
      <c r="AD247" s="25"/>
      <c r="AE247" s="25"/>
      <c r="AF247" s="25"/>
      <c r="AG247" s="25"/>
      <c r="AH247" s="25"/>
      <c r="AI247" s="25"/>
      <c r="AJ247" s="25"/>
    </row>
    <row r="248" spans="2:36">
      <c r="B248" s="422">
        <v>24.2</v>
      </c>
      <c r="C248" s="461">
        <f t="shared" si="12"/>
        <v>3.3820000000000032</v>
      </c>
      <c r="D248" s="459">
        <f t="shared" si="13"/>
        <v>125.71999999999986</v>
      </c>
      <c r="E248" s="461">
        <f t="shared" si="14"/>
        <v>4.5620000000000127</v>
      </c>
      <c r="F248" s="25"/>
      <c r="G248" s="25"/>
      <c r="H248" s="25"/>
      <c r="I248" s="25"/>
      <c r="J248" s="25"/>
      <c r="K248" s="25"/>
      <c r="L248" s="25"/>
      <c r="M248" s="25"/>
      <c r="N248" s="25"/>
      <c r="O248" s="25"/>
      <c r="P248" s="25"/>
      <c r="Q248" s="25"/>
      <c r="R248" s="25"/>
      <c r="S248" s="25"/>
      <c r="T248" s="25"/>
      <c r="U248" s="25"/>
      <c r="V248" s="25"/>
      <c r="W248" s="25"/>
      <c r="X248" s="25"/>
      <c r="AA248" s="25"/>
      <c r="AB248" s="25"/>
      <c r="AC248" s="25"/>
      <c r="AD248" s="25"/>
      <c r="AE248" s="25"/>
      <c r="AF248" s="25"/>
      <c r="AG248" s="25"/>
      <c r="AH248" s="25"/>
      <c r="AI248" s="25"/>
      <c r="AJ248" s="25"/>
    </row>
    <row r="249" spans="2:36">
      <c r="B249" s="422">
        <v>24.3</v>
      </c>
      <c r="C249" s="461">
        <f t="shared" si="12"/>
        <v>3.3530000000000033</v>
      </c>
      <c r="D249" s="459">
        <f t="shared" si="13"/>
        <v>124.87999999999985</v>
      </c>
      <c r="E249" s="461">
        <f t="shared" si="14"/>
        <v>4.523000000000013</v>
      </c>
      <c r="F249" s="25"/>
      <c r="G249" s="25"/>
      <c r="H249" s="25"/>
      <c r="I249" s="25"/>
      <c r="J249" s="25"/>
      <c r="K249" s="25"/>
      <c r="L249" s="25"/>
      <c r="M249" s="25"/>
      <c r="N249" s="25"/>
      <c r="O249" s="25"/>
      <c r="P249" s="25"/>
      <c r="Q249" s="25"/>
      <c r="R249" s="25"/>
      <c r="S249" s="25"/>
      <c r="T249" s="25"/>
      <c r="U249" s="25"/>
      <c r="V249" s="25"/>
      <c r="W249" s="25"/>
      <c r="X249" s="25"/>
      <c r="AA249" s="25"/>
      <c r="AB249" s="25"/>
      <c r="AC249" s="25"/>
      <c r="AD249" s="25"/>
      <c r="AE249" s="25"/>
      <c r="AF249" s="25"/>
      <c r="AG249" s="25"/>
      <c r="AH249" s="25"/>
      <c r="AI249" s="25"/>
      <c r="AJ249" s="25"/>
    </row>
    <row r="250" spans="2:36">
      <c r="B250" s="422">
        <v>24.4</v>
      </c>
      <c r="C250" s="461">
        <f t="shared" si="12"/>
        <v>3.3240000000000034</v>
      </c>
      <c r="D250" s="459">
        <f t="shared" si="13"/>
        <v>124.03999999999985</v>
      </c>
      <c r="E250" s="461">
        <f t="shared" si="14"/>
        <v>4.4840000000000133</v>
      </c>
      <c r="F250" s="25"/>
      <c r="G250" s="25"/>
      <c r="H250" s="25"/>
      <c r="I250" s="25"/>
      <c r="J250" s="25"/>
      <c r="K250" s="25"/>
      <c r="L250" s="25"/>
      <c r="M250" s="25"/>
      <c r="N250" s="25"/>
      <c r="O250" s="25"/>
      <c r="P250" s="25"/>
      <c r="Q250" s="25"/>
      <c r="R250" s="25"/>
      <c r="S250" s="25"/>
      <c r="T250" s="25"/>
      <c r="U250" s="25"/>
      <c r="V250" s="25"/>
      <c r="W250" s="25"/>
      <c r="X250" s="25"/>
      <c r="AA250" s="25"/>
      <c r="AB250" s="25"/>
      <c r="AC250" s="25"/>
      <c r="AD250" s="25"/>
      <c r="AE250" s="25"/>
      <c r="AF250" s="25"/>
      <c r="AG250" s="25"/>
      <c r="AH250" s="25"/>
      <c r="AI250" s="25"/>
      <c r="AJ250" s="25"/>
    </row>
    <row r="251" spans="2:36">
      <c r="B251" s="422">
        <v>24.5</v>
      </c>
      <c r="C251" s="461">
        <f t="shared" si="12"/>
        <v>3.2950000000000035</v>
      </c>
      <c r="D251" s="459">
        <f t="shared" si="13"/>
        <v>123.19999999999985</v>
      </c>
      <c r="E251" s="461">
        <f t="shared" si="14"/>
        <v>4.4450000000000136</v>
      </c>
      <c r="F251" s="25"/>
      <c r="G251" s="25"/>
      <c r="H251" s="25"/>
      <c r="I251" s="25"/>
      <c r="J251" s="25"/>
      <c r="K251" s="25"/>
      <c r="L251" s="25"/>
      <c r="M251" s="25"/>
      <c r="N251" s="25"/>
      <c r="O251" s="25"/>
      <c r="P251" s="25"/>
      <c r="Q251" s="25"/>
      <c r="R251" s="25"/>
      <c r="S251" s="25"/>
      <c r="T251" s="25"/>
      <c r="U251" s="25"/>
      <c r="V251" s="25"/>
      <c r="W251" s="25"/>
      <c r="X251" s="25"/>
      <c r="AA251" s="25"/>
      <c r="AB251" s="25"/>
      <c r="AC251" s="25"/>
      <c r="AD251" s="25"/>
      <c r="AE251" s="25"/>
      <c r="AF251" s="25"/>
      <c r="AG251" s="25"/>
      <c r="AH251" s="25"/>
      <c r="AI251" s="25"/>
      <c r="AJ251" s="25"/>
    </row>
    <row r="252" spans="2:36">
      <c r="B252" s="422">
        <v>24.6</v>
      </c>
      <c r="C252" s="461">
        <f t="shared" si="12"/>
        <v>3.2660000000000036</v>
      </c>
      <c r="D252" s="459">
        <f t="shared" si="13"/>
        <v>122.35999999999984</v>
      </c>
      <c r="E252" s="461">
        <f t="shared" si="14"/>
        <v>4.4060000000000139</v>
      </c>
      <c r="F252" s="25"/>
      <c r="G252" s="25"/>
      <c r="H252" s="25"/>
      <c r="I252" s="25"/>
      <c r="J252" s="25"/>
      <c r="K252" s="25"/>
      <c r="L252" s="25"/>
      <c r="M252" s="25"/>
      <c r="N252" s="25"/>
      <c r="O252" s="25"/>
      <c r="P252" s="25"/>
      <c r="Q252" s="25"/>
      <c r="R252" s="25"/>
      <c r="S252" s="25"/>
      <c r="T252" s="25"/>
      <c r="U252" s="25"/>
      <c r="V252" s="25"/>
      <c r="W252" s="25"/>
      <c r="X252" s="25"/>
      <c r="AA252" s="25"/>
      <c r="AB252" s="25"/>
      <c r="AC252" s="25"/>
      <c r="AD252" s="25"/>
      <c r="AE252" s="25"/>
      <c r="AF252" s="25"/>
      <c r="AG252" s="25"/>
      <c r="AH252" s="25"/>
      <c r="AI252" s="25"/>
      <c r="AJ252" s="25"/>
    </row>
    <row r="253" spans="2:36">
      <c r="B253" s="422">
        <v>24.7</v>
      </c>
      <c r="C253" s="461">
        <f t="shared" si="12"/>
        <v>3.2370000000000037</v>
      </c>
      <c r="D253" s="459">
        <f t="shared" si="13"/>
        <v>121.51999999999984</v>
      </c>
      <c r="E253" s="461">
        <f t="shared" si="14"/>
        <v>4.3670000000000142</v>
      </c>
      <c r="F253" s="25"/>
      <c r="G253" s="25"/>
      <c r="H253" s="25"/>
      <c r="I253" s="25"/>
      <c r="J253" s="25"/>
      <c r="K253" s="25"/>
      <c r="L253" s="25"/>
      <c r="M253" s="25"/>
      <c r="N253" s="25"/>
      <c r="O253" s="25"/>
      <c r="P253" s="25"/>
      <c r="Q253" s="25"/>
      <c r="R253" s="25"/>
      <c r="S253" s="25"/>
      <c r="T253" s="25"/>
      <c r="U253" s="25"/>
      <c r="V253" s="25"/>
      <c r="W253" s="25"/>
      <c r="X253" s="25"/>
      <c r="AA253" s="25"/>
      <c r="AB253" s="25"/>
      <c r="AC253" s="25"/>
      <c r="AD253" s="25"/>
      <c r="AE253" s="25"/>
      <c r="AF253" s="25"/>
      <c r="AG253" s="25"/>
      <c r="AH253" s="25"/>
      <c r="AI253" s="25"/>
      <c r="AJ253" s="25"/>
    </row>
    <row r="254" spans="2:36">
      <c r="B254" s="422">
        <v>24.8</v>
      </c>
      <c r="C254" s="461">
        <f t="shared" si="12"/>
        <v>3.2080000000000037</v>
      </c>
      <c r="D254" s="459">
        <f t="shared" si="13"/>
        <v>120.67999999999984</v>
      </c>
      <c r="E254" s="461">
        <f t="shared" si="14"/>
        <v>4.3280000000000145</v>
      </c>
      <c r="F254" s="25"/>
      <c r="G254" s="25"/>
      <c r="H254" s="25"/>
      <c r="I254" s="25"/>
      <c r="J254" s="25"/>
      <c r="K254" s="25"/>
      <c r="L254" s="25"/>
      <c r="M254" s="25"/>
      <c r="N254" s="25"/>
      <c r="O254" s="25"/>
      <c r="P254" s="25"/>
      <c r="Q254" s="25"/>
      <c r="R254" s="25"/>
      <c r="S254" s="25"/>
      <c r="T254" s="25"/>
      <c r="U254" s="25"/>
      <c r="V254" s="25"/>
      <c r="W254" s="25"/>
      <c r="X254" s="25"/>
      <c r="AA254" s="25"/>
      <c r="AB254" s="25"/>
      <c r="AC254" s="25"/>
      <c r="AD254" s="25"/>
      <c r="AE254" s="25"/>
      <c r="AF254" s="25"/>
      <c r="AG254" s="25"/>
      <c r="AH254" s="25"/>
      <c r="AI254" s="25"/>
      <c r="AJ254" s="25"/>
    </row>
    <row r="255" spans="2:36">
      <c r="B255" s="422">
        <v>24.9</v>
      </c>
      <c r="C255" s="461">
        <f t="shared" si="12"/>
        <v>3.1790000000000038</v>
      </c>
      <c r="D255" s="459">
        <f t="shared" si="13"/>
        <v>119.83999999999983</v>
      </c>
      <c r="E255" s="461">
        <f t="shared" si="14"/>
        <v>4.2890000000000148</v>
      </c>
      <c r="F255" s="25"/>
      <c r="G255" s="25"/>
      <c r="H255" s="25"/>
      <c r="I255" s="25"/>
      <c r="J255" s="25"/>
      <c r="K255" s="25"/>
      <c r="L255" s="25"/>
      <c r="M255" s="25"/>
      <c r="N255" s="25"/>
      <c r="O255" s="25"/>
      <c r="P255" s="25"/>
      <c r="Q255" s="25"/>
      <c r="R255" s="25"/>
      <c r="S255" s="25"/>
      <c r="T255" s="25"/>
      <c r="U255" s="25"/>
      <c r="V255" s="25"/>
      <c r="W255" s="25"/>
      <c r="X255" s="25"/>
      <c r="AA255" s="25"/>
      <c r="AB255" s="25"/>
      <c r="AC255" s="25"/>
      <c r="AD255" s="25"/>
      <c r="AE255" s="25"/>
      <c r="AF255" s="25"/>
      <c r="AG255" s="25"/>
      <c r="AH255" s="25"/>
      <c r="AI255" s="25"/>
      <c r="AJ255" s="25"/>
    </row>
    <row r="256" spans="2:36">
      <c r="B256" s="422">
        <v>25</v>
      </c>
      <c r="C256" s="461">
        <f t="shared" si="12"/>
        <v>3.1500000000000039</v>
      </c>
      <c r="D256" s="459">
        <f t="shared" si="13"/>
        <v>118.99999999999983</v>
      </c>
      <c r="E256" s="461">
        <f t="shared" si="14"/>
        <v>4.2500000000000151</v>
      </c>
      <c r="F256" s="25"/>
      <c r="G256" s="25"/>
      <c r="H256" s="25"/>
      <c r="I256" s="25"/>
      <c r="J256" s="25"/>
      <c r="K256" s="25"/>
      <c r="L256" s="25"/>
      <c r="M256" s="25"/>
      <c r="N256" s="25"/>
      <c r="O256" s="25"/>
      <c r="P256" s="25"/>
      <c r="Q256" s="25"/>
      <c r="R256" s="25"/>
      <c r="S256" s="25"/>
      <c r="T256" s="25"/>
      <c r="U256" s="25"/>
      <c r="V256" s="25"/>
      <c r="W256" s="25"/>
      <c r="X256" s="25"/>
      <c r="AA256" s="25"/>
      <c r="AB256" s="25"/>
      <c r="AC256" s="25"/>
      <c r="AD256" s="25"/>
      <c r="AE256" s="25"/>
      <c r="AF256" s="25"/>
      <c r="AG256" s="25"/>
      <c r="AH256" s="25"/>
      <c r="AI256" s="25"/>
      <c r="AJ256" s="25"/>
    </row>
    <row r="257" spans="2:36">
      <c r="B257" s="422">
        <v>25.1</v>
      </c>
      <c r="C257" s="461">
        <f t="shared" si="12"/>
        <v>3.121000000000004</v>
      </c>
      <c r="D257" s="459">
        <f t="shared" si="13"/>
        <v>118.15999999999983</v>
      </c>
      <c r="E257" s="461">
        <f t="shared" si="14"/>
        <v>4.2110000000000154</v>
      </c>
      <c r="F257" s="25"/>
      <c r="G257" s="25"/>
      <c r="H257" s="25"/>
      <c r="I257" s="25"/>
      <c r="J257" s="25"/>
      <c r="K257" s="25"/>
      <c r="L257" s="25"/>
      <c r="M257" s="25"/>
      <c r="N257" s="25"/>
      <c r="O257" s="25"/>
      <c r="P257" s="25"/>
      <c r="Q257" s="25"/>
      <c r="R257" s="25"/>
      <c r="S257" s="25"/>
      <c r="T257" s="25"/>
      <c r="U257" s="25"/>
      <c r="V257" s="25"/>
      <c r="W257" s="25"/>
      <c r="X257" s="25"/>
      <c r="AA257" s="25"/>
      <c r="AB257" s="25"/>
      <c r="AC257" s="25"/>
      <c r="AD257" s="25"/>
      <c r="AE257" s="25"/>
      <c r="AF257" s="25"/>
      <c r="AG257" s="25"/>
      <c r="AH257" s="25"/>
      <c r="AI257" s="25"/>
      <c r="AJ257" s="25"/>
    </row>
    <row r="258" spans="2:36">
      <c r="B258" s="422">
        <v>25.2</v>
      </c>
      <c r="C258" s="461">
        <f t="shared" si="12"/>
        <v>3.0920000000000041</v>
      </c>
      <c r="D258" s="459">
        <f t="shared" si="13"/>
        <v>117.31999999999982</v>
      </c>
      <c r="E258" s="461">
        <f t="shared" si="14"/>
        <v>4.1720000000000157</v>
      </c>
      <c r="F258" s="25"/>
      <c r="G258" s="25"/>
      <c r="H258" s="25"/>
      <c r="I258" s="25"/>
      <c r="J258" s="25"/>
      <c r="K258" s="25"/>
      <c r="L258" s="25"/>
      <c r="M258" s="25"/>
      <c r="N258" s="25"/>
      <c r="O258" s="25"/>
      <c r="P258" s="25"/>
      <c r="Q258" s="25"/>
      <c r="R258" s="25"/>
      <c r="S258" s="25"/>
      <c r="T258" s="25"/>
      <c r="U258" s="25"/>
      <c r="V258" s="25"/>
      <c r="W258" s="25"/>
      <c r="X258" s="25"/>
      <c r="AA258" s="25"/>
      <c r="AB258" s="25"/>
      <c r="AC258" s="25"/>
      <c r="AD258" s="25"/>
      <c r="AE258" s="25"/>
      <c r="AF258" s="25"/>
      <c r="AG258" s="25"/>
      <c r="AH258" s="25"/>
      <c r="AI258" s="25"/>
      <c r="AJ258" s="25"/>
    </row>
    <row r="259" spans="2:36">
      <c r="B259" s="422">
        <v>25.3</v>
      </c>
      <c r="C259" s="461">
        <f t="shared" si="12"/>
        <v>3.0630000000000042</v>
      </c>
      <c r="D259" s="459">
        <f t="shared" si="13"/>
        <v>116.47999999999982</v>
      </c>
      <c r="E259" s="461">
        <f t="shared" si="14"/>
        <v>4.133000000000016</v>
      </c>
      <c r="F259" s="25"/>
      <c r="G259" s="25"/>
      <c r="H259" s="25"/>
      <c r="I259" s="25"/>
      <c r="J259" s="25"/>
      <c r="K259" s="25"/>
      <c r="L259" s="25"/>
      <c r="M259" s="25"/>
      <c r="N259" s="25"/>
      <c r="O259" s="25"/>
      <c r="P259" s="25"/>
      <c r="Q259" s="25"/>
      <c r="R259" s="25"/>
      <c r="S259" s="25"/>
      <c r="T259" s="25"/>
      <c r="U259" s="25"/>
      <c r="V259" s="25"/>
      <c r="W259" s="25"/>
      <c r="X259" s="25"/>
      <c r="AA259" s="25"/>
      <c r="AB259" s="25"/>
      <c r="AC259" s="25"/>
      <c r="AD259" s="25"/>
      <c r="AE259" s="25"/>
      <c r="AF259" s="25"/>
      <c r="AG259" s="25"/>
      <c r="AH259" s="25"/>
      <c r="AI259" s="25"/>
      <c r="AJ259" s="25"/>
    </row>
    <row r="260" spans="2:36">
      <c r="B260" s="422">
        <v>25.4</v>
      </c>
      <c r="C260" s="461">
        <f t="shared" si="12"/>
        <v>3.0340000000000042</v>
      </c>
      <c r="D260" s="459">
        <f t="shared" si="13"/>
        <v>115.63999999999982</v>
      </c>
      <c r="E260" s="461">
        <f t="shared" si="14"/>
        <v>4.0940000000000163</v>
      </c>
      <c r="F260" s="25"/>
      <c r="G260" s="25"/>
      <c r="H260" s="25"/>
      <c r="I260" s="25"/>
      <c r="J260" s="25"/>
      <c r="K260" s="25"/>
      <c r="L260" s="25"/>
      <c r="M260" s="25"/>
      <c r="N260" s="25"/>
      <c r="O260" s="25"/>
      <c r="P260" s="25"/>
      <c r="Q260" s="25"/>
      <c r="R260" s="25"/>
      <c r="S260" s="25"/>
      <c r="T260" s="25"/>
      <c r="U260" s="25"/>
      <c r="V260" s="25"/>
      <c r="W260" s="25"/>
      <c r="X260" s="25"/>
      <c r="AA260" s="25"/>
      <c r="AB260" s="25"/>
      <c r="AC260" s="25"/>
      <c r="AD260" s="25"/>
      <c r="AE260" s="25"/>
      <c r="AF260" s="25"/>
      <c r="AG260" s="25"/>
      <c r="AH260" s="25"/>
      <c r="AI260" s="25"/>
      <c r="AJ260" s="25"/>
    </row>
    <row r="261" spans="2:36">
      <c r="B261" s="422">
        <v>25.5</v>
      </c>
      <c r="C261" s="461">
        <f t="shared" si="12"/>
        <v>3.0050000000000043</v>
      </c>
      <c r="D261" s="459">
        <f t="shared" si="13"/>
        <v>114.79999999999981</v>
      </c>
      <c r="E261" s="461">
        <f t="shared" si="14"/>
        <v>4.0550000000000166</v>
      </c>
      <c r="F261" s="25"/>
      <c r="G261" s="25"/>
      <c r="H261" s="25"/>
      <c r="I261" s="25"/>
      <c r="J261" s="25"/>
      <c r="K261" s="25"/>
      <c r="L261" s="25"/>
      <c r="M261" s="25"/>
      <c r="N261" s="25"/>
      <c r="O261" s="25"/>
      <c r="P261" s="25"/>
      <c r="Q261" s="25"/>
      <c r="R261" s="25"/>
      <c r="S261" s="25"/>
      <c r="T261" s="25"/>
      <c r="U261" s="25"/>
      <c r="V261" s="25"/>
      <c r="W261" s="25"/>
      <c r="X261" s="25"/>
      <c r="AA261" s="25"/>
      <c r="AB261" s="25"/>
      <c r="AC261" s="25"/>
      <c r="AD261" s="25"/>
      <c r="AE261" s="25"/>
      <c r="AF261" s="25"/>
      <c r="AG261" s="25"/>
      <c r="AH261" s="25"/>
      <c r="AI261" s="25"/>
      <c r="AJ261" s="25"/>
    </row>
    <row r="262" spans="2:36">
      <c r="B262" s="422">
        <v>25.6</v>
      </c>
      <c r="C262" s="461">
        <f t="shared" si="12"/>
        <v>2.9760000000000044</v>
      </c>
      <c r="D262" s="459">
        <f t="shared" si="13"/>
        <v>113.95999999999981</v>
      </c>
      <c r="E262" s="461">
        <f t="shared" si="14"/>
        <v>4.0160000000000169</v>
      </c>
      <c r="F262" s="25"/>
      <c r="G262" s="25"/>
      <c r="H262" s="25"/>
      <c r="I262" s="25"/>
      <c r="J262" s="25"/>
      <c r="K262" s="25"/>
      <c r="L262" s="25"/>
      <c r="M262" s="25"/>
      <c r="N262" s="25"/>
      <c r="O262" s="25"/>
      <c r="P262" s="25"/>
      <c r="Q262" s="25"/>
      <c r="R262" s="25"/>
      <c r="S262" s="25"/>
      <c r="T262" s="25"/>
      <c r="U262" s="25"/>
      <c r="V262" s="25"/>
      <c r="W262" s="25"/>
      <c r="X262" s="25"/>
      <c r="AA262" s="25"/>
      <c r="AB262" s="25"/>
      <c r="AC262" s="25"/>
      <c r="AD262" s="25"/>
      <c r="AE262" s="25"/>
      <c r="AF262" s="25"/>
      <c r="AG262" s="25"/>
      <c r="AH262" s="25"/>
      <c r="AI262" s="25"/>
      <c r="AJ262" s="25"/>
    </row>
    <row r="263" spans="2:36">
      <c r="B263" s="422">
        <v>25.7</v>
      </c>
      <c r="C263" s="461">
        <f t="shared" si="12"/>
        <v>2.9470000000000045</v>
      </c>
      <c r="D263" s="459">
        <f t="shared" si="13"/>
        <v>113.11999999999981</v>
      </c>
      <c r="E263" s="461">
        <f t="shared" si="14"/>
        <v>3.9770000000000167</v>
      </c>
      <c r="F263" s="25"/>
      <c r="G263" s="25"/>
      <c r="H263" s="25"/>
      <c r="I263" s="25"/>
      <c r="J263" s="25"/>
      <c r="K263" s="25"/>
      <c r="L263" s="25"/>
      <c r="M263" s="25"/>
      <c r="N263" s="25"/>
      <c r="O263" s="25"/>
      <c r="P263" s="25"/>
      <c r="Q263" s="25"/>
      <c r="R263" s="25"/>
      <c r="S263" s="25"/>
      <c r="T263" s="25"/>
      <c r="U263" s="25"/>
      <c r="V263" s="25"/>
      <c r="W263" s="25"/>
      <c r="X263" s="25"/>
      <c r="AA263" s="25"/>
      <c r="AB263" s="25"/>
      <c r="AC263" s="25"/>
      <c r="AD263" s="25"/>
      <c r="AE263" s="25"/>
      <c r="AF263" s="25"/>
      <c r="AG263" s="25"/>
      <c r="AH263" s="25"/>
      <c r="AI263" s="25"/>
      <c r="AJ263" s="25"/>
    </row>
    <row r="264" spans="2:36">
      <c r="B264" s="422">
        <v>25.8</v>
      </c>
      <c r="C264" s="461">
        <f t="shared" si="12"/>
        <v>2.9180000000000046</v>
      </c>
      <c r="D264" s="459">
        <f t="shared" si="13"/>
        <v>112.2799999999998</v>
      </c>
      <c r="E264" s="461">
        <f t="shared" si="14"/>
        <v>3.9380000000000166</v>
      </c>
      <c r="F264" s="25"/>
      <c r="G264" s="25"/>
      <c r="H264" s="25"/>
      <c r="I264" s="25"/>
      <c r="J264" s="25"/>
      <c r="K264" s="25"/>
      <c r="L264" s="25"/>
      <c r="M264" s="25"/>
      <c r="N264" s="25"/>
      <c r="O264" s="25"/>
      <c r="P264" s="25"/>
      <c r="Q264" s="25"/>
      <c r="R264" s="25"/>
      <c r="S264" s="25"/>
      <c r="T264" s="25"/>
      <c r="U264" s="25"/>
      <c r="V264" s="25"/>
      <c r="W264" s="25"/>
      <c r="X264" s="25"/>
      <c r="AA264" s="25"/>
      <c r="AB264" s="25"/>
      <c r="AC264" s="25"/>
      <c r="AD264" s="25"/>
      <c r="AE264" s="25"/>
      <c r="AF264" s="25"/>
      <c r="AG264" s="25"/>
      <c r="AH264" s="25"/>
      <c r="AI264" s="25"/>
      <c r="AJ264" s="25"/>
    </row>
    <row r="265" spans="2:36">
      <c r="B265" s="422">
        <v>25.9</v>
      </c>
      <c r="C265" s="461">
        <f t="shared" si="12"/>
        <v>2.8890000000000047</v>
      </c>
      <c r="D265" s="459">
        <f t="shared" si="13"/>
        <v>111.4399999999998</v>
      </c>
      <c r="E265" s="461">
        <f t="shared" si="14"/>
        <v>3.8990000000000165</v>
      </c>
      <c r="F265" s="25"/>
      <c r="G265" s="25"/>
      <c r="H265" s="25"/>
      <c r="I265" s="25"/>
      <c r="J265" s="25"/>
      <c r="K265" s="25"/>
      <c r="L265" s="25"/>
      <c r="M265" s="25"/>
      <c r="N265" s="25"/>
      <c r="O265" s="25"/>
      <c r="P265" s="25"/>
      <c r="Q265" s="25"/>
      <c r="R265" s="25"/>
      <c r="S265" s="25"/>
      <c r="T265" s="25"/>
      <c r="U265" s="25"/>
      <c r="V265" s="25"/>
      <c r="W265" s="25"/>
      <c r="X265" s="25"/>
      <c r="AA265" s="25"/>
      <c r="AB265" s="25"/>
      <c r="AC265" s="25"/>
      <c r="AD265" s="25"/>
      <c r="AE265" s="25"/>
      <c r="AF265" s="25"/>
      <c r="AG265" s="25"/>
      <c r="AH265" s="25"/>
      <c r="AI265" s="25"/>
      <c r="AJ265" s="25"/>
    </row>
    <row r="266" spans="2:36">
      <c r="B266" s="422">
        <v>26</v>
      </c>
      <c r="C266" s="461">
        <f t="shared" si="12"/>
        <v>2.8600000000000048</v>
      </c>
      <c r="D266" s="459">
        <f t="shared" si="13"/>
        <v>110.5999999999998</v>
      </c>
      <c r="E266" s="461">
        <f t="shared" si="14"/>
        <v>3.8600000000000163</v>
      </c>
      <c r="F266" s="25"/>
      <c r="G266" s="25"/>
      <c r="H266" s="25"/>
      <c r="I266" s="25"/>
      <c r="J266" s="25"/>
      <c r="K266" s="25"/>
      <c r="L266" s="25"/>
      <c r="M266" s="25"/>
      <c r="N266" s="25"/>
      <c r="O266" s="25"/>
      <c r="P266" s="25"/>
      <c r="Q266" s="25"/>
      <c r="R266" s="25"/>
      <c r="S266" s="25"/>
      <c r="T266" s="25"/>
      <c r="U266" s="25"/>
      <c r="V266" s="25"/>
      <c r="W266" s="25"/>
      <c r="X266" s="25"/>
      <c r="AA266" s="25"/>
      <c r="AB266" s="25"/>
      <c r="AC266" s="25"/>
      <c r="AD266" s="25"/>
      <c r="AE266" s="25"/>
      <c r="AF266" s="25"/>
      <c r="AG266" s="25"/>
      <c r="AH266" s="25"/>
      <c r="AI266" s="25"/>
      <c r="AJ266" s="25"/>
    </row>
    <row r="267" spans="2:36">
      <c r="B267" s="422">
        <v>26.1</v>
      </c>
      <c r="C267" s="461">
        <f t="shared" si="12"/>
        <v>2.8310000000000048</v>
      </c>
      <c r="D267" s="459">
        <f t="shared" si="13"/>
        <v>109.75999999999979</v>
      </c>
      <c r="E267" s="461">
        <f t="shared" si="14"/>
        <v>3.8210000000000162</v>
      </c>
      <c r="F267" s="25"/>
      <c r="G267" s="25"/>
      <c r="H267" s="25"/>
      <c r="I267" s="25"/>
      <c r="J267" s="25"/>
      <c r="K267" s="25"/>
      <c r="L267" s="25"/>
      <c r="M267" s="25"/>
      <c r="N267" s="25"/>
      <c r="O267" s="25"/>
      <c r="P267" s="25"/>
      <c r="Q267" s="25"/>
      <c r="R267" s="25"/>
      <c r="S267" s="25"/>
      <c r="T267" s="25"/>
      <c r="U267" s="25"/>
      <c r="V267" s="25"/>
      <c r="W267" s="25"/>
      <c r="X267" s="25"/>
      <c r="AA267" s="25"/>
      <c r="AB267" s="25"/>
      <c r="AC267" s="25"/>
      <c r="AD267" s="25"/>
      <c r="AE267" s="25"/>
      <c r="AF267" s="25"/>
      <c r="AG267" s="25"/>
      <c r="AH267" s="25"/>
      <c r="AI267" s="25"/>
      <c r="AJ267" s="25"/>
    </row>
    <row r="268" spans="2:36">
      <c r="B268" s="422">
        <v>26.2</v>
      </c>
      <c r="C268" s="461">
        <f t="shared" si="12"/>
        <v>2.8020000000000049</v>
      </c>
      <c r="D268" s="459">
        <f t="shared" si="13"/>
        <v>108.91999999999979</v>
      </c>
      <c r="E268" s="461">
        <f t="shared" si="14"/>
        <v>3.782000000000016</v>
      </c>
      <c r="F268" s="25"/>
      <c r="G268" s="25"/>
      <c r="H268" s="25"/>
      <c r="I268" s="25"/>
      <c r="J268" s="25"/>
      <c r="K268" s="25"/>
      <c r="L268" s="25"/>
      <c r="M268" s="25"/>
      <c r="N268" s="25"/>
      <c r="O268" s="25"/>
      <c r="P268" s="25"/>
      <c r="Q268" s="25"/>
      <c r="R268" s="25"/>
      <c r="S268" s="25"/>
      <c r="T268" s="25"/>
      <c r="U268" s="25"/>
      <c r="V268" s="25"/>
      <c r="W268" s="25"/>
      <c r="X268" s="25"/>
      <c r="AA268" s="25"/>
      <c r="AB268" s="25"/>
      <c r="AC268" s="25"/>
      <c r="AD268" s="25"/>
      <c r="AE268" s="25"/>
      <c r="AF268" s="25"/>
      <c r="AG268" s="25"/>
      <c r="AH268" s="25"/>
      <c r="AI268" s="25"/>
      <c r="AJ268" s="25"/>
    </row>
    <row r="269" spans="2:36">
      <c r="B269" s="422">
        <v>26.3</v>
      </c>
      <c r="C269" s="461">
        <f t="shared" si="12"/>
        <v>2.773000000000005</v>
      </c>
      <c r="D269" s="459">
        <f t="shared" si="13"/>
        <v>108.07999999999979</v>
      </c>
      <c r="E269" s="461">
        <f t="shared" si="14"/>
        <v>3.7430000000000159</v>
      </c>
      <c r="F269" s="25"/>
      <c r="G269" s="25"/>
      <c r="H269" s="25"/>
      <c r="I269" s="25"/>
      <c r="J269" s="25"/>
      <c r="K269" s="25"/>
      <c r="L269" s="25"/>
      <c r="M269" s="25"/>
      <c r="N269" s="25"/>
      <c r="O269" s="25"/>
      <c r="P269" s="25"/>
      <c r="Q269" s="25"/>
      <c r="R269" s="25"/>
      <c r="S269" s="25"/>
      <c r="T269" s="25"/>
      <c r="U269" s="25"/>
      <c r="V269" s="25"/>
      <c r="W269" s="25"/>
      <c r="X269" s="25"/>
      <c r="AA269" s="25"/>
      <c r="AB269" s="25"/>
      <c r="AC269" s="25"/>
      <c r="AD269" s="25"/>
      <c r="AE269" s="25"/>
      <c r="AF269" s="25"/>
      <c r="AG269" s="25"/>
      <c r="AH269" s="25"/>
      <c r="AI269" s="25"/>
      <c r="AJ269" s="25"/>
    </row>
    <row r="270" spans="2:36">
      <c r="B270" s="422">
        <v>26.4</v>
      </c>
      <c r="C270" s="461">
        <f t="shared" si="12"/>
        <v>2.7440000000000051</v>
      </c>
      <c r="D270" s="459">
        <f t="shared" si="13"/>
        <v>107.23999999999978</v>
      </c>
      <c r="E270" s="461">
        <f t="shared" si="14"/>
        <v>3.7040000000000157</v>
      </c>
      <c r="F270" s="25"/>
      <c r="G270" s="25"/>
      <c r="H270" s="25"/>
      <c r="I270" s="25"/>
      <c r="J270" s="25"/>
      <c r="K270" s="25"/>
      <c r="L270" s="25"/>
      <c r="M270" s="25"/>
      <c r="N270" s="25"/>
      <c r="O270" s="25"/>
      <c r="P270" s="25"/>
      <c r="Q270" s="25"/>
      <c r="R270" s="25"/>
      <c r="S270" s="25"/>
      <c r="T270" s="25"/>
      <c r="U270" s="25"/>
      <c r="V270" s="25"/>
      <c r="W270" s="25"/>
      <c r="X270" s="25"/>
      <c r="AA270" s="25"/>
      <c r="AB270" s="25"/>
      <c r="AC270" s="25"/>
      <c r="AD270" s="25"/>
      <c r="AE270" s="25"/>
      <c r="AF270" s="25"/>
      <c r="AG270" s="25"/>
      <c r="AH270" s="25"/>
      <c r="AI270" s="25"/>
      <c r="AJ270" s="25"/>
    </row>
    <row r="271" spans="2:36">
      <c r="B271" s="422">
        <v>26.5</v>
      </c>
      <c r="C271" s="461">
        <f t="shared" si="12"/>
        <v>2.7150000000000052</v>
      </c>
      <c r="D271" s="459">
        <f t="shared" si="13"/>
        <v>106.39999999999978</v>
      </c>
      <c r="E271" s="461">
        <f t="shared" si="14"/>
        <v>3.6650000000000156</v>
      </c>
      <c r="F271" s="25"/>
      <c r="G271" s="25"/>
      <c r="H271" s="25"/>
      <c r="I271" s="25"/>
      <c r="J271" s="25"/>
      <c r="K271" s="25"/>
      <c r="L271" s="25"/>
      <c r="M271" s="25"/>
      <c r="N271" s="25"/>
      <c r="O271" s="25"/>
      <c r="P271" s="25"/>
      <c r="Q271" s="25"/>
      <c r="R271" s="25"/>
      <c r="S271" s="25"/>
      <c r="T271" s="25"/>
      <c r="U271" s="25"/>
      <c r="V271" s="25"/>
      <c r="W271" s="25"/>
      <c r="X271" s="25"/>
      <c r="AA271" s="25"/>
      <c r="AB271" s="25"/>
      <c r="AC271" s="25"/>
      <c r="AD271" s="25"/>
      <c r="AE271" s="25"/>
      <c r="AF271" s="25"/>
      <c r="AG271" s="25"/>
      <c r="AH271" s="25"/>
      <c r="AI271" s="25"/>
      <c r="AJ271" s="25"/>
    </row>
    <row r="272" spans="2:36">
      <c r="B272" s="422">
        <v>26.6</v>
      </c>
      <c r="C272" s="461">
        <f t="shared" ref="C272:C305" si="15">C271+(($C$306-$C$206)/COUNT($B$207:$B$306))</f>
        <v>2.6860000000000053</v>
      </c>
      <c r="D272" s="459">
        <f t="shared" ref="D272:D305" si="16">D271+(($D$306-$D$206)/COUNT($B$207:$B$306))</f>
        <v>105.55999999999977</v>
      </c>
      <c r="E272" s="461">
        <f t="shared" ref="E272:E305" si="17">E271+(($E$306-$E$206)/COUNT($B$207:$B$306))</f>
        <v>3.6260000000000154</v>
      </c>
      <c r="F272" s="25"/>
      <c r="G272" s="25"/>
      <c r="H272" s="25"/>
      <c r="I272" s="25"/>
      <c r="J272" s="25"/>
      <c r="K272" s="25"/>
      <c r="L272" s="25"/>
      <c r="M272" s="25"/>
      <c r="N272" s="25"/>
      <c r="O272" s="25"/>
      <c r="P272" s="25"/>
      <c r="Q272" s="25"/>
      <c r="R272" s="25"/>
      <c r="S272" s="25"/>
      <c r="T272" s="25"/>
      <c r="U272" s="25"/>
      <c r="V272" s="25"/>
      <c r="W272" s="25"/>
      <c r="X272" s="25"/>
      <c r="AA272" s="25"/>
      <c r="AB272" s="25"/>
      <c r="AC272" s="25"/>
      <c r="AD272" s="25"/>
      <c r="AE272" s="25"/>
      <c r="AF272" s="25"/>
      <c r="AG272" s="25"/>
      <c r="AH272" s="25"/>
      <c r="AI272" s="25"/>
      <c r="AJ272" s="25"/>
    </row>
    <row r="273" spans="2:36">
      <c r="B273" s="422">
        <v>26.7</v>
      </c>
      <c r="C273" s="461">
        <f t="shared" si="15"/>
        <v>2.6570000000000054</v>
      </c>
      <c r="D273" s="459">
        <f t="shared" si="16"/>
        <v>104.71999999999977</v>
      </c>
      <c r="E273" s="461">
        <f t="shared" si="17"/>
        <v>3.5870000000000153</v>
      </c>
      <c r="F273" s="25"/>
      <c r="G273" s="25"/>
      <c r="H273" s="25"/>
      <c r="I273" s="25"/>
      <c r="J273" s="25"/>
      <c r="K273" s="25"/>
      <c r="L273" s="25"/>
      <c r="M273" s="25"/>
      <c r="N273" s="25"/>
      <c r="O273" s="25"/>
      <c r="P273" s="25"/>
      <c r="Q273" s="25"/>
      <c r="R273" s="25"/>
      <c r="S273" s="25"/>
      <c r="T273" s="25"/>
      <c r="U273" s="25"/>
      <c r="V273" s="25"/>
      <c r="W273" s="25"/>
      <c r="X273" s="25"/>
      <c r="AA273" s="25"/>
      <c r="AB273" s="25"/>
      <c r="AC273" s="25"/>
      <c r="AD273" s="25"/>
      <c r="AE273" s="25"/>
      <c r="AF273" s="25"/>
      <c r="AG273" s="25"/>
      <c r="AH273" s="25"/>
      <c r="AI273" s="25"/>
      <c r="AJ273" s="25"/>
    </row>
    <row r="274" spans="2:36">
      <c r="B274" s="422">
        <v>26.8</v>
      </c>
      <c r="C274" s="461">
        <f t="shared" si="15"/>
        <v>2.6280000000000054</v>
      </c>
      <c r="D274" s="459">
        <f t="shared" si="16"/>
        <v>103.87999999999977</v>
      </c>
      <c r="E274" s="461">
        <f t="shared" si="17"/>
        <v>3.5480000000000151</v>
      </c>
      <c r="F274" s="25"/>
      <c r="G274" s="25"/>
      <c r="H274" s="25"/>
      <c r="I274" s="25"/>
      <c r="J274" s="25"/>
      <c r="K274" s="25"/>
      <c r="L274" s="25"/>
      <c r="M274" s="25"/>
      <c r="N274" s="25"/>
      <c r="O274" s="25"/>
      <c r="P274" s="25"/>
      <c r="Q274" s="25"/>
      <c r="R274" s="25"/>
      <c r="S274" s="25"/>
      <c r="T274" s="25"/>
      <c r="U274" s="25"/>
      <c r="V274" s="25"/>
      <c r="W274" s="25"/>
      <c r="X274" s="25"/>
      <c r="AA274" s="25"/>
      <c r="AB274" s="25"/>
      <c r="AC274" s="25"/>
      <c r="AD274" s="25"/>
      <c r="AE274" s="25"/>
      <c r="AF274" s="25"/>
      <c r="AG274" s="25"/>
      <c r="AH274" s="25"/>
      <c r="AI274" s="25"/>
      <c r="AJ274" s="25"/>
    </row>
    <row r="275" spans="2:36">
      <c r="B275" s="422">
        <v>26.9</v>
      </c>
      <c r="C275" s="461">
        <f t="shared" si="15"/>
        <v>2.5990000000000055</v>
      </c>
      <c r="D275" s="459">
        <f t="shared" si="16"/>
        <v>103.03999999999976</v>
      </c>
      <c r="E275" s="461">
        <f t="shared" si="17"/>
        <v>3.509000000000015</v>
      </c>
      <c r="F275" s="25"/>
      <c r="G275" s="25"/>
      <c r="H275" s="25"/>
      <c r="I275" s="25"/>
      <c r="J275" s="25"/>
      <c r="K275" s="25"/>
      <c r="L275" s="25"/>
      <c r="M275" s="25"/>
      <c r="N275" s="25"/>
      <c r="O275" s="25"/>
      <c r="P275" s="25"/>
      <c r="Q275" s="25"/>
      <c r="R275" s="25"/>
      <c r="S275" s="25"/>
      <c r="T275" s="25"/>
      <c r="U275" s="25"/>
      <c r="V275" s="25"/>
      <c r="W275" s="25"/>
      <c r="X275" s="25"/>
      <c r="AA275" s="25"/>
      <c r="AB275" s="25"/>
      <c r="AC275" s="25"/>
      <c r="AD275" s="25"/>
      <c r="AE275" s="25"/>
      <c r="AF275" s="25"/>
      <c r="AG275" s="25"/>
      <c r="AH275" s="25"/>
      <c r="AI275" s="25"/>
      <c r="AJ275" s="25"/>
    </row>
    <row r="276" spans="2:36">
      <c r="B276" s="422">
        <v>27</v>
      </c>
      <c r="C276" s="461">
        <f t="shared" si="15"/>
        <v>2.5700000000000056</v>
      </c>
      <c r="D276" s="459">
        <f t="shared" si="16"/>
        <v>102.19999999999976</v>
      </c>
      <c r="E276" s="461">
        <f t="shared" si="17"/>
        <v>3.4700000000000149</v>
      </c>
      <c r="F276" s="25"/>
      <c r="G276" s="25"/>
      <c r="H276" s="25"/>
      <c r="I276" s="25"/>
      <c r="J276" s="25"/>
      <c r="K276" s="25"/>
      <c r="L276" s="25"/>
      <c r="M276" s="25"/>
      <c r="N276" s="25"/>
      <c r="O276" s="25"/>
      <c r="P276" s="25"/>
      <c r="Q276" s="25"/>
      <c r="R276" s="25"/>
      <c r="S276" s="25"/>
      <c r="T276" s="25"/>
      <c r="U276" s="25"/>
      <c r="V276" s="25"/>
      <c r="W276" s="25"/>
      <c r="X276" s="25"/>
      <c r="AA276" s="25"/>
      <c r="AB276" s="25"/>
      <c r="AC276" s="25"/>
      <c r="AD276" s="25"/>
      <c r="AE276" s="25"/>
      <c r="AF276" s="25"/>
      <c r="AG276" s="25"/>
      <c r="AH276" s="25"/>
      <c r="AI276" s="25"/>
      <c r="AJ276" s="25"/>
    </row>
    <row r="277" spans="2:36">
      <c r="B277" s="422">
        <v>27.1</v>
      </c>
      <c r="C277" s="461">
        <f t="shared" si="15"/>
        <v>2.5410000000000057</v>
      </c>
      <c r="D277" s="459">
        <f t="shared" si="16"/>
        <v>101.35999999999976</v>
      </c>
      <c r="E277" s="461">
        <f t="shared" si="17"/>
        <v>3.4310000000000147</v>
      </c>
      <c r="F277" s="25"/>
      <c r="G277" s="25"/>
      <c r="H277" s="25"/>
      <c r="I277" s="25"/>
      <c r="J277" s="25"/>
      <c r="K277" s="25"/>
      <c r="L277" s="25"/>
      <c r="M277" s="25"/>
      <c r="N277" s="25"/>
      <c r="O277" s="25"/>
      <c r="P277" s="25"/>
      <c r="Q277" s="25"/>
      <c r="R277" s="25"/>
      <c r="S277" s="25"/>
      <c r="T277" s="25"/>
      <c r="U277" s="25"/>
      <c r="V277" s="25"/>
      <c r="W277" s="25"/>
      <c r="X277" s="25"/>
      <c r="AA277" s="25"/>
      <c r="AB277" s="25"/>
      <c r="AC277" s="25"/>
      <c r="AD277" s="25"/>
      <c r="AE277" s="25"/>
      <c r="AF277" s="25"/>
      <c r="AG277" s="25"/>
      <c r="AH277" s="25"/>
      <c r="AI277" s="25"/>
      <c r="AJ277" s="25"/>
    </row>
    <row r="278" spans="2:36">
      <c r="B278" s="422">
        <v>27.2</v>
      </c>
      <c r="C278" s="461">
        <f t="shared" si="15"/>
        <v>2.5120000000000058</v>
      </c>
      <c r="D278" s="459">
        <f t="shared" si="16"/>
        <v>100.51999999999975</v>
      </c>
      <c r="E278" s="461">
        <f t="shared" si="17"/>
        <v>3.3920000000000146</v>
      </c>
      <c r="F278" s="25"/>
      <c r="G278" s="25"/>
      <c r="H278" s="25"/>
      <c r="I278" s="25"/>
      <c r="J278" s="25"/>
      <c r="K278" s="25"/>
      <c r="L278" s="25"/>
      <c r="M278" s="25"/>
      <c r="N278" s="25"/>
      <c r="O278" s="25"/>
      <c r="P278" s="25"/>
      <c r="Q278" s="25"/>
      <c r="R278" s="25"/>
      <c r="S278" s="25"/>
      <c r="T278" s="25"/>
      <c r="U278" s="25"/>
      <c r="V278" s="25"/>
      <c r="W278" s="25"/>
      <c r="X278" s="25"/>
      <c r="AA278" s="25"/>
      <c r="AB278" s="25"/>
      <c r="AC278" s="25"/>
      <c r="AD278" s="25"/>
      <c r="AE278" s="25"/>
      <c r="AF278" s="25"/>
      <c r="AG278" s="25"/>
      <c r="AH278" s="25"/>
      <c r="AI278" s="25"/>
      <c r="AJ278" s="25"/>
    </row>
    <row r="279" spans="2:36">
      <c r="B279" s="422">
        <v>27.3</v>
      </c>
      <c r="C279" s="461">
        <f t="shared" si="15"/>
        <v>2.4830000000000059</v>
      </c>
      <c r="D279" s="459">
        <f t="shared" si="16"/>
        <v>99.679999999999751</v>
      </c>
      <c r="E279" s="461">
        <f t="shared" si="17"/>
        <v>3.3530000000000144</v>
      </c>
      <c r="F279" s="25"/>
      <c r="G279" s="25"/>
      <c r="H279" s="25"/>
      <c r="I279" s="25"/>
      <c r="J279" s="25"/>
      <c r="K279" s="25"/>
      <c r="L279" s="25"/>
      <c r="M279" s="25"/>
      <c r="N279" s="25"/>
      <c r="O279" s="25"/>
      <c r="P279" s="25"/>
      <c r="Q279" s="25"/>
      <c r="R279" s="25"/>
      <c r="S279" s="25"/>
      <c r="T279" s="25"/>
      <c r="U279" s="25"/>
      <c r="V279" s="25"/>
      <c r="W279" s="25"/>
      <c r="X279" s="25"/>
      <c r="AA279" s="25"/>
      <c r="AB279" s="25"/>
      <c r="AC279" s="25"/>
      <c r="AD279" s="25"/>
      <c r="AE279" s="25"/>
      <c r="AF279" s="25"/>
      <c r="AG279" s="25"/>
      <c r="AH279" s="25"/>
      <c r="AI279" s="25"/>
      <c r="AJ279" s="25"/>
    </row>
    <row r="280" spans="2:36">
      <c r="B280" s="422">
        <v>27.4</v>
      </c>
      <c r="C280" s="461">
        <f t="shared" si="15"/>
        <v>2.454000000000006</v>
      </c>
      <c r="D280" s="459">
        <f t="shared" si="16"/>
        <v>98.839999999999748</v>
      </c>
      <c r="E280" s="461">
        <f t="shared" si="17"/>
        <v>3.3140000000000143</v>
      </c>
      <c r="F280" s="25"/>
      <c r="G280" s="25"/>
      <c r="H280" s="25"/>
      <c r="I280" s="25"/>
      <c r="J280" s="25"/>
      <c r="K280" s="25"/>
      <c r="L280" s="25"/>
      <c r="M280" s="25"/>
      <c r="N280" s="25"/>
      <c r="O280" s="25"/>
      <c r="P280" s="25"/>
      <c r="Q280" s="25"/>
      <c r="R280" s="25"/>
      <c r="S280" s="25"/>
      <c r="T280" s="25"/>
      <c r="U280" s="25"/>
      <c r="V280" s="25"/>
      <c r="W280" s="25"/>
      <c r="X280" s="25"/>
      <c r="AA280" s="25"/>
      <c r="AB280" s="25"/>
      <c r="AC280" s="25"/>
      <c r="AD280" s="25"/>
      <c r="AE280" s="25"/>
      <c r="AF280" s="25"/>
      <c r="AG280" s="25"/>
      <c r="AH280" s="25"/>
      <c r="AI280" s="25"/>
      <c r="AJ280" s="25"/>
    </row>
    <row r="281" spans="2:36">
      <c r="B281" s="422">
        <v>27.5</v>
      </c>
      <c r="C281" s="461">
        <f t="shared" si="15"/>
        <v>2.425000000000006</v>
      </c>
      <c r="D281" s="459">
        <f t="shared" si="16"/>
        <v>97.999999999999744</v>
      </c>
      <c r="E281" s="461">
        <f t="shared" si="17"/>
        <v>3.2750000000000141</v>
      </c>
      <c r="F281" s="25"/>
      <c r="G281" s="25"/>
      <c r="H281" s="25"/>
      <c r="I281" s="25"/>
      <c r="J281" s="25"/>
      <c r="K281" s="25"/>
      <c r="L281" s="25"/>
      <c r="M281" s="25"/>
      <c r="N281" s="25"/>
      <c r="O281" s="25"/>
      <c r="P281" s="25"/>
      <c r="Q281" s="25"/>
      <c r="R281" s="25"/>
      <c r="S281" s="25"/>
      <c r="T281" s="25"/>
      <c r="U281" s="25"/>
      <c r="V281" s="25"/>
      <c r="W281" s="25"/>
      <c r="X281" s="25"/>
      <c r="AA281" s="25"/>
      <c r="AB281" s="25"/>
      <c r="AC281" s="25"/>
      <c r="AD281" s="25"/>
      <c r="AE281" s="25"/>
      <c r="AF281" s="25"/>
      <c r="AG281" s="25"/>
      <c r="AH281" s="25"/>
      <c r="AI281" s="25"/>
      <c r="AJ281" s="25"/>
    </row>
    <row r="282" spans="2:36">
      <c r="B282" s="422">
        <v>27.6</v>
      </c>
      <c r="C282" s="461">
        <f t="shared" si="15"/>
        <v>2.3960000000000061</v>
      </c>
      <c r="D282" s="459">
        <f t="shared" si="16"/>
        <v>97.159999999999741</v>
      </c>
      <c r="E282" s="461">
        <f t="shared" si="17"/>
        <v>3.236000000000014</v>
      </c>
      <c r="F282" s="25"/>
      <c r="G282" s="25"/>
      <c r="H282" s="25"/>
      <c r="I282" s="25"/>
      <c r="J282" s="25"/>
      <c r="K282" s="25"/>
      <c r="L282" s="25"/>
      <c r="M282" s="25"/>
      <c r="N282" s="25"/>
      <c r="O282" s="25"/>
      <c r="P282" s="25"/>
      <c r="Q282" s="25"/>
      <c r="R282" s="25"/>
      <c r="S282" s="25"/>
      <c r="T282" s="25"/>
      <c r="U282" s="25"/>
      <c r="V282" s="25"/>
      <c r="W282" s="25"/>
      <c r="X282" s="25"/>
      <c r="AA282" s="25"/>
      <c r="AB282" s="25"/>
      <c r="AC282" s="25"/>
      <c r="AD282" s="25"/>
      <c r="AE282" s="25"/>
      <c r="AF282" s="25"/>
      <c r="AG282" s="25"/>
      <c r="AH282" s="25"/>
      <c r="AI282" s="25"/>
      <c r="AJ282" s="25"/>
    </row>
    <row r="283" spans="2:36">
      <c r="B283" s="422">
        <v>27.7</v>
      </c>
      <c r="C283" s="461">
        <f t="shared" si="15"/>
        <v>2.3670000000000062</v>
      </c>
      <c r="D283" s="459">
        <f t="shared" si="16"/>
        <v>96.319999999999737</v>
      </c>
      <c r="E283" s="461">
        <f t="shared" si="17"/>
        <v>3.1970000000000138</v>
      </c>
      <c r="F283" s="25"/>
      <c r="G283" s="25"/>
      <c r="H283" s="25"/>
      <c r="I283" s="25"/>
      <c r="J283" s="25"/>
      <c r="K283" s="25"/>
      <c r="L283" s="25"/>
      <c r="M283" s="25"/>
      <c r="N283" s="25"/>
      <c r="O283" s="25"/>
      <c r="P283" s="25"/>
      <c r="Q283" s="25"/>
      <c r="R283" s="25"/>
      <c r="S283" s="25"/>
      <c r="T283" s="25"/>
      <c r="U283" s="25"/>
      <c r="V283" s="25"/>
      <c r="W283" s="25"/>
      <c r="X283" s="25"/>
      <c r="AA283" s="25"/>
      <c r="AB283" s="25"/>
      <c r="AC283" s="25"/>
      <c r="AD283" s="25"/>
      <c r="AE283" s="25"/>
      <c r="AF283" s="25"/>
      <c r="AG283" s="25"/>
      <c r="AH283" s="25"/>
      <c r="AI283" s="25"/>
      <c r="AJ283" s="25"/>
    </row>
    <row r="284" spans="2:36">
      <c r="B284" s="422">
        <v>27.8</v>
      </c>
      <c r="C284" s="461">
        <f t="shared" si="15"/>
        <v>2.3380000000000063</v>
      </c>
      <c r="D284" s="459">
        <f t="shared" si="16"/>
        <v>95.479999999999734</v>
      </c>
      <c r="E284" s="461">
        <f t="shared" si="17"/>
        <v>3.1580000000000137</v>
      </c>
      <c r="F284" s="25"/>
      <c r="G284" s="25"/>
      <c r="H284" s="25"/>
      <c r="I284" s="25"/>
      <c r="J284" s="25"/>
      <c r="K284" s="25"/>
      <c r="L284" s="25"/>
      <c r="M284" s="25"/>
      <c r="N284" s="25"/>
      <c r="O284" s="25"/>
      <c r="P284" s="25"/>
      <c r="Q284" s="25"/>
      <c r="R284" s="25"/>
      <c r="S284" s="25"/>
      <c r="T284" s="25"/>
      <c r="U284" s="25"/>
      <c r="V284" s="25"/>
      <c r="W284" s="25"/>
      <c r="X284" s="25"/>
      <c r="AA284" s="25"/>
      <c r="AB284" s="25"/>
      <c r="AC284" s="25"/>
      <c r="AD284" s="25"/>
      <c r="AE284" s="25"/>
      <c r="AF284" s="25"/>
      <c r="AG284" s="25"/>
      <c r="AH284" s="25"/>
      <c r="AI284" s="25"/>
      <c r="AJ284" s="25"/>
    </row>
    <row r="285" spans="2:36">
      <c r="B285" s="422">
        <v>27.9</v>
      </c>
      <c r="C285" s="461">
        <f t="shared" si="15"/>
        <v>2.3090000000000064</v>
      </c>
      <c r="D285" s="459">
        <f t="shared" si="16"/>
        <v>94.639999999999731</v>
      </c>
      <c r="E285" s="461">
        <f t="shared" si="17"/>
        <v>3.1190000000000135</v>
      </c>
      <c r="F285" s="25"/>
      <c r="G285" s="25"/>
      <c r="H285" s="25"/>
      <c r="I285" s="25"/>
      <c r="J285" s="25"/>
      <c r="K285" s="25"/>
      <c r="L285" s="25"/>
      <c r="M285" s="25"/>
      <c r="N285" s="25"/>
      <c r="O285" s="25"/>
      <c r="P285" s="25"/>
      <c r="Q285" s="25"/>
      <c r="R285" s="25"/>
      <c r="S285" s="25"/>
      <c r="T285" s="25"/>
      <c r="U285" s="25"/>
      <c r="V285" s="25"/>
      <c r="W285" s="25"/>
      <c r="X285" s="25"/>
      <c r="AA285" s="25"/>
      <c r="AB285" s="25"/>
      <c r="AC285" s="25"/>
      <c r="AD285" s="25"/>
      <c r="AE285" s="25"/>
      <c r="AF285" s="25"/>
      <c r="AG285" s="25"/>
      <c r="AH285" s="25"/>
      <c r="AI285" s="25"/>
      <c r="AJ285" s="25"/>
    </row>
    <row r="286" spans="2:36">
      <c r="B286" s="422">
        <v>28</v>
      </c>
      <c r="C286" s="461">
        <f t="shared" si="15"/>
        <v>2.2800000000000065</v>
      </c>
      <c r="D286" s="459">
        <f t="shared" si="16"/>
        <v>93.799999999999727</v>
      </c>
      <c r="E286" s="461">
        <f t="shared" si="17"/>
        <v>3.0800000000000134</v>
      </c>
      <c r="F286" s="25"/>
      <c r="G286" s="25"/>
      <c r="H286" s="25"/>
      <c r="I286" s="25"/>
      <c r="J286" s="25"/>
      <c r="K286" s="25"/>
      <c r="L286" s="25"/>
      <c r="M286" s="25"/>
      <c r="N286" s="25"/>
      <c r="O286" s="25"/>
      <c r="P286" s="25"/>
      <c r="Q286" s="25"/>
      <c r="R286" s="25"/>
      <c r="S286" s="25"/>
      <c r="T286" s="25"/>
      <c r="U286" s="25"/>
      <c r="V286" s="25"/>
      <c r="W286" s="25"/>
      <c r="X286" s="25"/>
      <c r="AA286" s="25"/>
      <c r="AB286" s="25"/>
      <c r="AC286" s="25"/>
      <c r="AD286" s="25"/>
      <c r="AE286" s="25"/>
      <c r="AF286" s="25"/>
      <c r="AG286" s="25"/>
      <c r="AH286" s="25"/>
      <c r="AI286" s="25"/>
      <c r="AJ286" s="25"/>
    </row>
    <row r="287" spans="2:36">
      <c r="B287" s="422">
        <v>28.1</v>
      </c>
      <c r="C287" s="461">
        <f t="shared" si="15"/>
        <v>2.2510000000000066</v>
      </c>
      <c r="D287" s="459">
        <f t="shared" si="16"/>
        <v>92.959999999999724</v>
      </c>
      <c r="E287" s="461">
        <f t="shared" si="17"/>
        <v>3.0410000000000132</v>
      </c>
      <c r="F287" s="25"/>
      <c r="G287" s="25"/>
      <c r="H287" s="25"/>
      <c r="I287" s="25"/>
      <c r="J287" s="25"/>
      <c r="K287" s="25"/>
      <c r="L287" s="25"/>
      <c r="M287" s="25"/>
      <c r="N287" s="25"/>
      <c r="O287" s="25"/>
      <c r="P287" s="25"/>
      <c r="Q287" s="25"/>
      <c r="R287" s="25"/>
      <c r="S287" s="25"/>
      <c r="T287" s="25"/>
      <c r="U287" s="25"/>
      <c r="V287" s="25"/>
      <c r="W287" s="25"/>
      <c r="X287" s="25"/>
      <c r="AA287" s="25"/>
      <c r="AB287" s="25"/>
      <c r="AC287" s="25"/>
      <c r="AD287" s="25"/>
      <c r="AE287" s="25"/>
      <c r="AF287" s="25"/>
      <c r="AG287" s="25"/>
      <c r="AH287" s="25"/>
      <c r="AI287" s="25"/>
      <c r="AJ287" s="25"/>
    </row>
    <row r="288" spans="2:36">
      <c r="B288" s="422">
        <v>28.2</v>
      </c>
      <c r="C288" s="461">
        <f t="shared" si="15"/>
        <v>2.2220000000000066</v>
      </c>
      <c r="D288" s="459">
        <f t="shared" si="16"/>
        <v>92.11999999999972</v>
      </c>
      <c r="E288" s="461">
        <f t="shared" si="17"/>
        <v>3.0020000000000131</v>
      </c>
      <c r="F288" s="25"/>
      <c r="G288" s="25"/>
      <c r="H288" s="25"/>
      <c r="I288" s="25"/>
      <c r="J288" s="25"/>
      <c r="K288" s="25"/>
      <c r="L288" s="25"/>
      <c r="M288" s="25"/>
      <c r="N288" s="25"/>
      <c r="O288" s="25"/>
      <c r="P288" s="25"/>
      <c r="Q288" s="25"/>
      <c r="R288" s="25"/>
      <c r="S288" s="25"/>
      <c r="T288" s="25"/>
      <c r="U288" s="25"/>
      <c r="V288" s="25"/>
      <c r="W288" s="25"/>
      <c r="X288" s="25"/>
      <c r="AA288" s="25"/>
      <c r="AB288" s="25"/>
      <c r="AC288" s="25"/>
      <c r="AD288" s="25"/>
      <c r="AE288" s="25"/>
      <c r="AF288" s="25"/>
      <c r="AG288" s="25"/>
      <c r="AH288" s="25"/>
      <c r="AI288" s="25"/>
      <c r="AJ288" s="25"/>
    </row>
    <row r="289" spans="2:36">
      <c r="B289" s="422">
        <v>28.3</v>
      </c>
      <c r="C289" s="461">
        <f t="shared" si="15"/>
        <v>2.1930000000000067</v>
      </c>
      <c r="D289" s="459">
        <f t="shared" si="16"/>
        <v>91.279999999999717</v>
      </c>
      <c r="E289" s="461">
        <f t="shared" si="17"/>
        <v>2.963000000000013</v>
      </c>
      <c r="F289" s="25"/>
      <c r="G289" s="25"/>
      <c r="H289" s="25"/>
      <c r="I289" s="25"/>
      <c r="J289" s="25"/>
      <c r="K289" s="25"/>
      <c r="L289" s="25"/>
      <c r="M289" s="25"/>
      <c r="N289" s="25"/>
      <c r="O289" s="25"/>
      <c r="P289" s="25"/>
      <c r="Q289" s="25"/>
      <c r="R289" s="25"/>
      <c r="S289" s="25"/>
      <c r="T289" s="25"/>
      <c r="U289" s="25"/>
      <c r="V289" s="25"/>
      <c r="W289" s="25"/>
      <c r="X289" s="25"/>
      <c r="AA289" s="25"/>
      <c r="AB289" s="25"/>
      <c r="AC289" s="25"/>
      <c r="AD289" s="25"/>
      <c r="AE289" s="25"/>
      <c r="AF289" s="25"/>
      <c r="AG289" s="25"/>
      <c r="AH289" s="25"/>
      <c r="AI289" s="25"/>
      <c r="AJ289" s="25"/>
    </row>
    <row r="290" spans="2:36">
      <c r="B290" s="422">
        <v>28.4</v>
      </c>
      <c r="C290" s="461">
        <f t="shared" si="15"/>
        <v>2.1640000000000068</v>
      </c>
      <c r="D290" s="459">
        <f t="shared" si="16"/>
        <v>90.439999999999714</v>
      </c>
      <c r="E290" s="461">
        <f t="shared" si="17"/>
        <v>2.9240000000000128</v>
      </c>
      <c r="F290" s="25"/>
      <c r="G290" s="25"/>
      <c r="H290" s="25"/>
      <c r="I290" s="25"/>
      <c r="J290" s="25"/>
      <c r="K290" s="25"/>
      <c r="L290" s="25"/>
      <c r="M290" s="25"/>
      <c r="N290" s="25"/>
      <c r="O290" s="25"/>
      <c r="P290" s="25"/>
      <c r="Q290" s="25"/>
      <c r="R290" s="25"/>
      <c r="S290" s="25"/>
      <c r="T290" s="25"/>
      <c r="U290" s="25"/>
      <c r="V290" s="25"/>
      <c r="W290" s="25"/>
      <c r="X290" s="25"/>
      <c r="AA290" s="25"/>
      <c r="AB290" s="25"/>
      <c r="AC290" s="25"/>
      <c r="AD290" s="25"/>
      <c r="AE290" s="25"/>
      <c r="AF290" s="25"/>
      <c r="AG290" s="25"/>
      <c r="AH290" s="25"/>
      <c r="AI290" s="25"/>
      <c r="AJ290" s="25"/>
    </row>
    <row r="291" spans="2:36">
      <c r="B291" s="422">
        <v>28.5</v>
      </c>
      <c r="C291" s="461">
        <f t="shared" si="15"/>
        <v>2.1350000000000069</v>
      </c>
      <c r="D291" s="459">
        <f t="shared" si="16"/>
        <v>89.59999999999971</v>
      </c>
      <c r="E291" s="461">
        <f t="shared" si="17"/>
        <v>2.8850000000000127</v>
      </c>
      <c r="F291" s="25"/>
      <c r="G291" s="25"/>
      <c r="H291" s="25"/>
      <c r="I291" s="25"/>
      <c r="J291" s="25"/>
      <c r="K291" s="25"/>
      <c r="L291" s="25"/>
      <c r="M291" s="25"/>
      <c r="N291" s="25"/>
      <c r="O291" s="25"/>
      <c r="P291" s="25"/>
      <c r="Q291" s="25"/>
      <c r="R291" s="25"/>
      <c r="S291" s="25"/>
      <c r="T291" s="25"/>
      <c r="U291" s="25"/>
      <c r="V291" s="25"/>
      <c r="W291" s="25"/>
      <c r="X291" s="25"/>
      <c r="AA291" s="25"/>
      <c r="AB291" s="25"/>
      <c r="AC291" s="25"/>
      <c r="AD291" s="25"/>
      <c r="AE291" s="25"/>
      <c r="AF291" s="25"/>
      <c r="AG291" s="25"/>
      <c r="AH291" s="25"/>
      <c r="AI291" s="25"/>
      <c r="AJ291" s="25"/>
    </row>
    <row r="292" spans="2:36">
      <c r="B292" s="422">
        <v>28.6</v>
      </c>
      <c r="C292" s="461">
        <f t="shared" si="15"/>
        <v>2.106000000000007</v>
      </c>
      <c r="D292" s="459">
        <f t="shared" si="16"/>
        <v>88.759999999999707</v>
      </c>
      <c r="E292" s="461">
        <f t="shared" si="17"/>
        <v>2.8460000000000125</v>
      </c>
      <c r="F292" s="25"/>
      <c r="G292" s="25"/>
      <c r="H292" s="25"/>
      <c r="I292" s="25"/>
      <c r="J292" s="25"/>
      <c r="K292" s="25"/>
      <c r="L292" s="25"/>
      <c r="M292" s="25"/>
      <c r="N292" s="25"/>
      <c r="O292" s="25"/>
      <c r="P292" s="25"/>
      <c r="Q292" s="25"/>
      <c r="R292" s="25"/>
      <c r="S292" s="25"/>
      <c r="T292" s="25"/>
      <c r="U292" s="25"/>
      <c r="V292" s="25"/>
      <c r="W292" s="25"/>
      <c r="X292" s="25"/>
      <c r="AA292" s="25"/>
      <c r="AB292" s="25"/>
      <c r="AC292" s="25"/>
      <c r="AD292" s="25"/>
      <c r="AE292" s="25"/>
      <c r="AF292" s="25"/>
      <c r="AG292" s="25"/>
      <c r="AH292" s="25"/>
      <c r="AI292" s="25"/>
      <c r="AJ292" s="25"/>
    </row>
    <row r="293" spans="2:36">
      <c r="B293" s="422">
        <v>28.7</v>
      </c>
      <c r="C293" s="461">
        <f t="shared" si="15"/>
        <v>2.0770000000000071</v>
      </c>
      <c r="D293" s="459">
        <f t="shared" si="16"/>
        <v>87.919999999999703</v>
      </c>
      <c r="E293" s="461">
        <f t="shared" si="17"/>
        <v>2.8070000000000124</v>
      </c>
      <c r="F293" s="25"/>
      <c r="G293" s="25"/>
      <c r="H293" s="25"/>
      <c r="I293" s="25"/>
      <c r="J293" s="25"/>
      <c r="K293" s="25"/>
      <c r="L293" s="25"/>
      <c r="M293" s="25"/>
      <c r="N293" s="25"/>
      <c r="O293" s="25"/>
      <c r="P293" s="25"/>
      <c r="Q293" s="25"/>
      <c r="R293" s="25"/>
      <c r="S293" s="25"/>
      <c r="T293" s="25"/>
      <c r="U293" s="25"/>
      <c r="V293" s="25"/>
      <c r="W293" s="25"/>
      <c r="X293" s="25"/>
      <c r="AA293" s="25"/>
      <c r="AB293" s="25"/>
      <c r="AC293" s="25"/>
      <c r="AD293" s="25"/>
      <c r="AE293" s="25"/>
      <c r="AF293" s="25"/>
      <c r="AG293" s="25"/>
      <c r="AH293" s="25"/>
      <c r="AI293" s="25"/>
      <c r="AJ293" s="25"/>
    </row>
    <row r="294" spans="2:36">
      <c r="B294" s="422">
        <v>28.8</v>
      </c>
      <c r="C294" s="461">
        <f t="shared" si="15"/>
        <v>2.0480000000000071</v>
      </c>
      <c r="D294" s="459">
        <f t="shared" si="16"/>
        <v>87.0799999999997</v>
      </c>
      <c r="E294" s="461">
        <f t="shared" si="17"/>
        <v>2.7680000000000122</v>
      </c>
      <c r="F294" s="25"/>
      <c r="G294" s="25"/>
      <c r="H294" s="25"/>
      <c r="I294" s="25"/>
      <c r="J294" s="25"/>
      <c r="K294" s="25"/>
      <c r="L294" s="25"/>
      <c r="M294" s="25"/>
      <c r="N294" s="25"/>
      <c r="O294" s="25"/>
      <c r="P294" s="25"/>
      <c r="Q294" s="25"/>
      <c r="R294" s="25"/>
      <c r="S294" s="25"/>
      <c r="T294" s="25"/>
      <c r="U294" s="25"/>
      <c r="V294" s="25"/>
      <c r="W294" s="25"/>
      <c r="X294" s="25"/>
      <c r="AA294" s="25"/>
      <c r="AB294" s="25"/>
      <c r="AC294" s="25"/>
      <c r="AD294" s="25"/>
      <c r="AE294" s="25"/>
      <c r="AF294" s="25"/>
      <c r="AG294" s="25"/>
      <c r="AH294" s="25"/>
      <c r="AI294" s="25"/>
      <c r="AJ294" s="25"/>
    </row>
    <row r="295" spans="2:36">
      <c r="B295" s="422">
        <v>28.9</v>
      </c>
      <c r="C295" s="461">
        <f t="shared" si="15"/>
        <v>2.0190000000000072</v>
      </c>
      <c r="D295" s="459">
        <f t="shared" si="16"/>
        <v>86.239999999999696</v>
      </c>
      <c r="E295" s="461">
        <f t="shared" si="17"/>
        <v>2.7290000000000121</v>
      </c>
      <c r="F295" s="25"/>
      <c r="G295" s="25"/>
      <c r="H295" s="25"/>
      <c r="I295" s="25"/>
      <c r="J295" s="25"/>
      <c r="K295" s="25"/>
      <c r="L295" s="25"/>
      <c r="M295" s="25"/>
      <c r="N295" s="25"/>
      <c r="O295" s="25"/>
      <c r="P295" s="25"/>
      <c r="Q295" s="25"/>
      <c r="R295" s="25"/>
      <c r="S295" s="25"/>
      <c r="T295" s="25"/>
      <c r="U295" s="25"/>
      <c r="V295" s="25"/>
      <c r="W295" s="25"/>
      <c r="X295" s="25"/>
      <c r="AA295" s="25"/>
      <c r="AB295" s="25"/>
      <c r="AC295" s="25"/>
      <c r="AD295" s="25"/>
      <c r="AE295" s="25"/>
      <c r="AF295" s="25"/>
      <c r="AG295" s="25"/>
      <c r="AH295" s="25"/>
      <c r="AI295" s="25"/>
      <c r="AJ295" s="25"/>
    </row>
    <row r="296" spans="2:36">
      <c r="B296" s="422">
        <v>29</v>
      </c>
      <c r="C296" s="461">
        <f t="shared" si="15"/>
        <v>1.9900000000000073</v>
      </c>
      <c r="D296" s="459">
        <f t="shared" si="16"/>
        <v>85.399999999999693</v>
      </c>
      <c r="E296" s="461">
        <f t="shared" si="17"/>
        <v>2.6900000000000119</v>
      </c>
      <c r="F296" s="25"/>
      <c r="G296" s="25"/>
      <c r="H296" s="25"/>
      <c r="I296" s="25"/>
      <c r="J296" s="25"/>
      <c r="K296" s="25"/>
      <c r="L296" s="25"/>
      <c r="M296" s="25"/>
      <c r="N296" s="25"/>
      <c r="O296" s="25"/>
      <c r="P296" s="25"/>
      <c r="Q296" s="25"/>
      <c r="R296" s="25"/>
      <c r="S296" s="25"/>
      <c r="T296" s="25"/>
      <c r="U296" s="25"/>
      <c r="V296" s="25"/>
      <c r="W296" s="25"/>
      <c r="X296" s="25"/>
      <c r="AA296" s="25"/>
      <c r="AB296" s="25"/>
      <c r="AC296" s="25"/>
      <c r="AD296" s="25"/>
      <c r="AE296" s="25"/>
      <c r="AF296" s="25"/>
      <c r="AG296" s="25"/>
      <c r="AH296" s="25"/>
      <c r="AI296" s="25"/>
      <c r="AJ296" s="25"/>
    </row>
    <row r="297" spans="2:36">
      <c r="B297" s="422">
        <v>29.1</v>
      </c>
      <c r="C297" s="461">
        <f t="shared" si="15"/>
        <v>1.9610000000000074</v>
      </c>
      <c r="D297" s="459">
        <f t="shared" si="16"/>
        <v>84.55999999999969</v>
      </c>
      <c r="E297" s="461">
        <f t="shared" si="17"/>
        <v>2.6510000000000118</v>
      </c>
      <c r="F297" s="25"/>
      <c r="G297" s="25"/>
      <c r="H297" s="25"/>
      <c r="I297" s="25"/>
      <c r="J297" s="25"/>
      <c r="K297" s="25"/>
      <c r="L297" s="25"/>
      <c r="M297" s="25"/>
      <c r="N297" s="25"/>
      <c r="O297" s="25"/>
      <c r="P297" s="25"/>
      <c r="Q297" s="25"/>
      <c r="R297" s="25"/>
      <c r="S297" s="25"/>
      <c r="T297" s="25"/>
      <c r="U297" s="25"/>
      <c r="V297" s="25"/>
      <c r="W297" s="25"/>
      <c r="X297" s="25"/>
      <c r="AA297" s="25"/>
      <c r="AB297" s="25"/>
      <c r="AC297" s="25"/>
      <c r="AD297" s="25"/>
      <c r="AE297" s="25"/>
      <c r="AF297" s="25"/>
      <c r="AG297" s="25"/>
      <c r="AH297" s="25"/>
      <c r="AI297" s="25"/>
      <c r="AJ297" s="25"/>
    </row>
    <row r="298" spans="2:36">
      <c r="B298" s="422">
        <v>29.2</v>
      </c>
      <c r="C298" s="461">
        <f t="shared" si="15"/>
        <v>1.9320000000000075</v>
      </c>
      <c r="D298" s="459">
        <f t="shared" si="16"/>
        <v>83.719999999999686</v>
      </c>
      <c r="E298" s="461">
        <f t="shared" si="17"/>
        <v>2.6120000000000116</v>
      </c>
      <c r="F298" s="25"/>
      <c r="G298" s="25"/>
      <c r="H298" s="25"/>
      <c r="I298" s="25"/>
      <c r="J298" s="25"/>
      <c r="K298" s="25"/>
      <c r="L298" s="25"/>
      <c r="M298" s="25"/>
      <c r="N298" s="25"/>
      <c r="O298" s="25"/>
      <c r="P298" s="25"/>
      <c r="Q298" s="25"/>
      <c r="R298" s="25"/>
      <c r="S298" s="25"/>
      <c r="T298" s="25"/>
      <c r="U298" s="25"/>
      <c r="V298" s="25"/>
      <c r="W298" s="25"/>
      <c r="X298" s="25"/>
      <c r="AA298" s="25"/>
      <c r="AB298" s="25"/>
      <c r="AC298" s="25"/>
      <c r="AD298" s="25"/>
      <c r="AE298" s="25"/>
      <c r="AF298" s="25"/>
      <c r="AG298" s="25"/>
      <c r="AH298" s="25"/>
      <c r="AI298" s="25"/>
      <c r="AJ298" s="25"/>
    </row>
    <row r="299" spans="2:36">
      <c r="B299" s="422">
        <v>29.3</v>
      </c>
      <c r="C299" s="461">
        <f t="shared" si="15"/>
        <v>1.9030000000000076</v>
      </c>
      <c r="D299" s="459">
        <f t="shared" si="16"/>
        <v>82.879999999999683</v>
      </c>
      <c r="E299" s="461">
        <f t="shared" si="17"/>
        <v>2.5730000000000115</v>
      </c>
      <c r="F299" s="25"/>
      <c r="G299" s="25"/>
      <c r="H299" s="25"/>
      <c r="I299" s="25"/>
      <c r="J299" s="25"/>
      <c r="K299" s="25"/>
      <c r="L299" s="25"/>
      <c r="M299" s="25"/>
      <c r="N299" s="25"/>
      <c r="O299" s="25"/>
      <c r="P299" s="25"/>
      <c r="Q299" s="25"/>
      <c r="R299" s="25"/>
      <c r="S299" s="25"/>
      <c r="T299" s="25"/>
      <c r="U299" s="25"/>
      <c r="V299" s="25"/>
      <c r="W299" s="25"/>
      <c r="X299" s="25"/>
      <c r="AA299" s="25"/>
      <c r="AB299" s="25"/>
      <c r="AC299" s="25"/>
      <c r="AD299" s="25"/>
      <c r="AE299" s="25"/>
      <c r="AF299" s="25"/>
      <c r="AG299" s="25"/>
      <c r="AH299" s="25"/>
      <c r="AI299" s="25"/>
      <c r="AJ299" s="25"/>
    </row>
    <row r="300" spans="2:36">
      <c r="B300" s="422">
        <v>29.4</v>
      </c>
      <c r="C300" s="461">
        <f t="shared" si="15"/>
        <v>1.8740000000000077</v>
      </c>
      <c r="D300" s="459">
        <f t="shared" si="16"/>
        <v>82.039999999999679</v>
      </c>
      <c r="E300" s="461">
        <f t="shared" si="17"/>
        <v>2.5340000000000114</v>
      </c>
      <c r="F300" s="25"/>
      <c r="G300" s="25"/>
      <c r="H300" s="25"/>
      <c r="I300" s="25"/>
      <c r="J300" s="25"/>
      <c r="K300" s="25"/>
      <c r="L300" s="25"/>
      <c r="M300" s="25"/>
      <c r="N300" s="25"/>
      <c r="O300" s="25"/>
      <c r="P300" s="25"/>
      <c r="Q300" s="25"/>
      <c r="R300" s="25"/>
      <c r="S300" s="25"/>
      <c r="T300" s="25"/>
      <c r="U300" s="25"/>
      <c r="V300" s="25"/>
      <c r="W300" s="25"/>
      <c r="X300" s="25"/>
      <c r="AA300" s="25"/>
      <c r="AB300" s="25"/>
      <c r="AC300" s="25"/>
      <c r="AD300" s="25"/>
      <c r="AE300" s="25"/>
      <c r="AF300" s="25"/>
      <c r="AG300" s="25"/>
      <c r="AH300" s="25"/>
      <c r="AI300" s="25"/>
      <c r="AJ300" s="25"/>
    </row>
    <row r="301" spans="2:36">
      <c r="B301" s="422">
        <v>29.5</v>
      </c>
      <c r="C301" s="461">
        <f t="shared" si="15"/>
        <v>1.8450000000000077</v>
      </c>
      <c r="D301" s="459">
        <f t="shared" si="16"/>
        <v>81.199999999999676</v>
      </c>
      <c r="E301" s="461">
        <f t="shared" si="17"/>
        <v>2.4950000000000112</v>
      </c>
      <c r="F301" s="25"/>
      <c r="G301" s="25"/>
      <c r="H301" s="25"/>
      <c r="I301" s="25"/>
      <c r="J301" s="25"/>
      <c r="K301" s="25"/>
      <c r="L301" s="25"/>
      <c r="M301" s="25"/>
      <c r="N301" s="25"/>
      <c r="O301" s="25"/>
      <c r="P301" s="25"/>
      <c r="Q301" s="25"/>
      <c r="R301" s="25"/>
      <c r="S301" s="25"/>
      <c r="T301" s="25"/>
      <c r="U301" s="25"/>
      <c r="V301" s="25"/>
      <c r="W301" s="25"/>
      <c r="X301" s="25"/>
      <c r="AA301" s="25"/>
      <c r="AB301" s="25"/>
      <c r="AC301" s="25"/>
      <c r="AD301" s="25"/>
      <c r="AE301" s="25"/>
      <c r="AF301" s="25"/>
      <c r="AG301" s="25"/>
      <c r="AH301" s="25"/>
      <c r="AI301" s="25"/>
      <c r="AJ301" s="25"/>
    </row>
    <row r="302" spans="2:36">
      <c r="B302" s="422">
        <v>29.6</v>
      </c>
      <c r="C302" s="461">
        <f t="shared" si="15"/>
        <v>1.8160000000000078</v>
      </c>
      <c r="D302" s="459">
        <f t="shared" si="16"/>
        <v>80.359999999999673</v>
      </c>
      <c r="E302" s="461">
        <f t="shared" si="17"/>
        <v>2.4560000000000111</v>
      </c>
      <c r="F302" s="25"/>
      <c r="G302" s="25"/>
      <c r="H302" s="25"/>
      <c r="I302" s="25"/>
      <c r="J302" s="25"/>
      <c r="K302" s="25"/>
      <c r="L302" s="25"/>
      <c r="M302" s="25"/>
      <c r="N302" s="25"/>
      <c r="O302" s="25"/>
      <c r="P302" s="25"/>
      <c r="Q302" s="25"/>
      <c r="R302" s="25"/>
      <c r="S302" s="25"/>
      <c r="T302" s="25"/>
      <c r="U302" s="25"/>
      <c r="V302" s="25"/>
      <c r="W302" s="25"/>
      <c r="X302" s="25"/>
      <c r="AA302" s="25"/>
      <c r="AB302" s="25"/>
      <c r="AC302" s="25"/>
      <c r="AD302" s="25"/>
      <c r="AE302" s="25"/>
      <c r="AF302" s="25"/>
      <c r="AG302" s="25"/>
      <c r="AH302" s="25"/>
      <c r="AI302" s="25"/>
      <c r="AJ302" s="25"/>
    </row>
    <row r="303" spans="2:36">
      <c r="B303" s="422">
        <v>29.7</v>
      </c>
      <c r="C303" s="461">
        <f t="shared" si="15"/>
        <v>1.7870000000000079</v>
      </c>
      <c r="D303" s="459">
        <f t="shared" si="16"/>
        <v>79.519999999999669</v>
      </c>
      <c r="E303" s="461">
        <f t="shared" si="17"/>
        <v>2.4170000000000109</v>
      </c>
      <c r="F303" s="25"/>
      <c r="G303" s="25"/>
      <c r="H303" s="25"/>
      <c r="I303" s="25"/>
      <c r="J303" s="25"/>
      <c r="K303" s="25"/>
      <c r="L303" s="25"/>
      <c r="M303" s="25"/>
      <c r="N303" s="25"/>
      <c r="O303" s="25"/>
      <c r="P303" s="25"/>
      <c r="Q303" s="25"/>
      <c r="R303" s="25"/>
      <c r="S303" s="25"/>
      <c r="T303" s="25"/>
      <c r="U303" s="25"/>
      <c r="V303" s="25"/>
      <c r="W303" s="25"/>
      <c r="X303" s="25"/>
      <c r="AA303" s="25"/>
      <c r="AB303" s="25"/>
      <c r="AC303" s="25"/>
      <c r="AD303" s="25"/>
      <c r="AE303" s="25"/>
      <c r="AF303" s="25"/>
      <c r="AG303" s="25"/>
      <c r="AH303" s="25"/>
      <c r="AI303" s="25"/>
      <c r="AJ303" s="25"/>
    </row>
    <row r="304" spans="2:36">
      <c r="B304" s="422">
        <v>29.8</v>
      </c>
      <c r="C304" s="461">
        <f t="shared" si="15"/>
        <v>1.758000000000008</v>
      </c>
      <c r="D304" s="459">
        <f t="shared" si="16"/>
        <v>78.679999999999666</v>
      </c>
      <c r="E304" s="461">
        <f t="shared" si="17"/>
        <v>2.3780000000000108</v>
      </c>
      <c r="F304" s="25"/>
      <c r="G304" s="25"/>
      <c r="H304" s="25"/>
      <c r="I304" s="25"/>
      <c r="J304" s="25"/>
      <c r="K304" s="25"/>
      <c r="L304" s="25"/>
      <c r="M304" s="25"/>
      <c r="N304" s="25"/>
      <c r="O304" s="25"/>
      <c r="P304" s="25"/>
      <c r="Q304" s="25"/>
      <c r="R304" s="25"/>
      <c r="S304" s="25"/>
      <c r="T304" s="25"/>
      <c r="U304" s="25"/>
      <c r="V304" s="25"/>
      <c r="W304" s="25"/>
      <c r="X304" s="25"/>
      <c r="AA304" s="25"/>
      <c r="AB304" s="25"/>
      <c r="AC304" s="25"/>
      <c r="AD304" s="25"/>
      <c r="AE304" s="25"/>
      <c r="AF304" s="25"/>
      <c r="AG304" s="25"/>
      <c r="AH304" s="25"/>
      <c r="AI304" s="25"/>
      <c r="AJ304" s="25"/>
    </row>
    <row r="305" spans="2:36">
      <c r="B305" s="198">
        <v>29.9</v>
      </c>
      <c r="C305" s="461">
        <f t="shared" si="15"/>
        <v>1.7290000000000081</v>
      </c>
      <c r="D305" s="459">
        <f t="shared" si="16"/>
        <v>77.839999999999662</v>
      </c>
      <c r="E305" s="461">
        <f t="shared" si="17"/>
        <v>2.3390000000000106</v>
      </c>
      <c r="F305" s="25"/>
      <c r="G305" s="25"/>
      <c r="H305" s="25"/>
      <c r="I305" s="25"/>
      <c r="J305" s="25"/>
      <c r="K305" s="25"/>
      <c r="L305" s="25"/>
      <c r="M305" s="25"/>
      <c r="N305" s="25"/>
      <c r="O305" s="25"/>
      <c r="P305" s="25"/>
      <c r="Q305" s="25"/>
      <c r="R305" s="25"/>
      <c r="S305" s="25"/>
      <c r="T305" s="25"/>
      <c r="U305" s="25"/>
      <c r="V305" s="25"/>
      <c r="W305" s="25"/>
      <c r="X305" s="25"/>
      <c r="AA305" s="25"/>
      <c r="AB305" s="25"/>
      <c r="AC305" s="25"/>
      <c r="AD305" s="25"/>
      <c r="AE305" s="25"/>
      <c r="AF305" s="25"/>
      <c r="AG305" s="25"/>
      <c r="AH305" s="25"/>
      <c r="AI305" s="25"/>
      <c r="AJ305" s="25"/>
    </row>
    <row r="306" spans="2:36">
      <c r="B306" s="458">
        <v>30</v>
      </c>
      <c r="C306" s="458">
        <v>1.7</v>
      </c>
      <c r="D306" s="458">
        <v>77</v>
      </c>
      <c r="E306" s="458">
        <v>2.2999999999999998</v>
      </c>
      <c r="F306" s="25"/>
      <c r="G306" s="25"/>
      <c r="H306" s="25"/>
      <c r="I306" s="25"/>
      <c r="J306" s="25"/>
      <c r="K306" s="25"/>
      <c r="L306" s="25"/>
      <c r="M306" s="25"/>
      <c r="N306" s="25"/>
      <c r="O306" s="25"/>
      <c r="P306" s="25"/>
      <c r="Q306" s="25"/>
      <c r="R306" s="25"/>
      <c r="S306" s="25"/>
      <c r="T306" s="25"/>
      <c r="U306" s="25"/>
      <c r="V306" s="25"/>
      <c r="W306" s="25"/>
      <c r="X306" s="25"/>
      <c r="AA306" s="25"/>
      <c r="AB306" s="25"/>
      <c r="AC306" s="25"/>
      <c r="AD306" s="25"/>
      <c r="AE306" s="25"/>
      <c r="AF306" s="25"/>
      <c r="AG306" s="25"/>
      <c r="AH306" s="25"/>
      <c r="AI306" s="25"/>
      <c r="AJ306" s="25"/>
    </row>
    <row r="307" spans="2:36">
      <c r="B307" s="199">
        <v>30.1</v>
      </c>
      <c r="C307" s="463">
        <f>C306+(($C$506-$C$306)/COUNT($B$307:$B$506))</f>
        <v>1.6940999999999999</v>
      </c>
      <c r="D307" s="463">
        <f>D306+(($D$506-$D$306)/COUNT($B$307:$B$506))</f>
        <v>76.77</v>
      </c>
      <c r="E307" s="463">
        <f>E306+(($E$506-$E$306)/COUNT($B$307:$B$506))</f>
        <v>2.2918999999999996</v>
      </c>
      <c r="F307" s="25"/>
      <c r="G307" s="25"/>
      <c r="H307" s="25"/>
      <c r="I307" s="25"/>
      <c r="J307" s="25"/>
      <c r="K307" s="25"/>
      <c r="L307" s="25"/>
      <c r="M307" s="25"/>
      <c r="N307" s="25"/>
      <c r="O307" s="25"/>
      <c r="P307" s="25"/>
      <c r="Q307" s="25"/>
      <c r="R307" s="25"/>
      <c r="S307" s="25"/>
      <c r="T307" s="25"/>
      <c r="U307" s="25"/>
      <c r="V307" s="25"/>
      <c r="W307" s="25"/>
      <c r="X307" s="25"/>
      <c r="AA307" s="25"/>
      <c r="AB307" s="25"/>
      <c r="AC307" s="25"/>
      <c r="AD307" s="25"/>
      <c r="AE307" s="25"/>
      <c r="AF307" s="25"/>
      <c r="AG307" s="25"/>
      <c r="AH307" s="25"/>
      <c r="AI307" s="25"/>
      <c r="AJ307" s="25"/>
    </row>
    <row r="308" spans="2:36">
      <c r="B308" s="422">
        <v>30.2</v>
      </c>
      <c r="C308" s="463">
        <f t="shared" ref="C308:C371" si="18">C307+(($C$506-$C$306)/COUNT($B$307:$B$506))</f>
        <v>1.6881999999999999</v>
      </c>
      <c r="D308" s="463">
        <f t="shared" ref="D308:D371" si="19">D307+(($D$506-$D$306)/COUNT($B$307:$B$506))</f>
        <v>76.539999999999992</v>
      </c>
      <c r="E308" s="463">
        <f t="shared" ref="E308:E371" si="20">E307+(($E$506-$E$306)/COUNT($B$307:$B$506))</f>
        <v>2.2837999999999994</v>
      </c>
      <c r="F308" s="25"/>
      <c r="G308" s="25"/>
      <c r="H308" s="25"/>
      <c r="I308" s="25"/>
      <c r="J308" s="25"/>
      <c r="K308" s="25"/>
      <c r="L308" s="25"/>
      <c r="M308" s="25"/>
      <c r="N308" s="25"/>
      <c r="O308" s="25"/>
      <c r="P308" s="25"/>
      <c r="Q308" s="25"/>
      <c r="R308" s="25"/>
      <c r="S308" s="25"/>
      <c r="T308" s="25"/>
      <c r="U308" s="25"/>
      <c r="V308" s="25"/>
      <c r="W308" s="25"/>
      <c r="X308" s="25"/>
      <c r="AA308" s="25"/>
      <c r="AB308" s="25"/>
      <c r="AC308" s="25"/>
      <c r="AD308" s="25"/>
      <c r="AE308" s="25"/>
      <c r="AF308" s="25"/>
      <c r="AG308" s="25"/>
      <c r="AH308" s="25"/>
      <c r="AI308" s="25"/>
      <c r="AJ308" s="25"/>
    </row>
    <row r="309" spans="2:36">
      <c r="B309" s="422">
        <v>30.3</v>
      </c>
      <c r="C309" s="463">
        <f t="shared" si="18"/>
        <v>1.6822999999999999</v>
      </c>
      <c r="D309" s="463">
        <f t="shared" si="19"/>
        <v>76.309999999999988</v>
      </c>
      <c r="E309" s="463">
        <f t="shared" si="20"/>
        <v>2.2756999999999992</v>
      </c>
      <c r="F309" s="25"/>
      <c r="G309" s="25"/>
      <c r="H309" s="25"/>
      <c r="I309" s="25"/>
      <c r="J309" s="25"/>
      <c r="K309" s="25"/>
      <c r="L309" s="25"/>
      <c r="M309" s="25"/>
      <c r="N309" s="25"/>
      <c r="O309" s="25"/>
      <c r="P309" s="25"/>
      <c r="Q309" s="25"/>
      <c r="R309" s="25"/>
      <c r="S309" s="25"/>
      <c r="T309" s="25"/>
      <c r="U309" s="25"/>
      <c r="V309" s="25"/>
      <c r="W309" s="25"/>
      <c r="X309" s="25"/>
      <c r="AA309" s="25"/>
      <c r="AB309" s="25"/>
      <c r="AC309" s="25"/>
      <c r="AD309" s="25"/>
      <c r="AE309" s="25"/>
      <c r="AF309" s="25"/>
      <c r="AG309" s="25"/>
      <c r="AH309" s="25"/>
      <c r="AI309" s="25"/>
      <c r="AJ309" s="25"/>
    </row>
    <row r="310" spans="2:36">
      <c r="B310" s="422">
        <v>30.4</v>
      </c>
      <c r="C310" s="463">
        <f t="shared" si="18"/>
        <v>1.6763999999999999</v>
      </c>
      <c r="D310" s="463">
        <f t="shared" si="19"/>
        <v>76.079999999999984</v>
      </c>
      <c r="E310" s="463">
        <f t="shared" si="20"/>
        <v>2.2675999999999989</v>
      </c>
      <c r="F310" s="25"/>
      <c r="G310" s="25"/>
      <c r="H310" s="25"/>
      <c r="I310" s="25"/>
      <c r="J310" s="25"/>
      <c r="K310" s="25"/>
      <c r="L310" s="25"/>
      <c r="M310" s="25"/>
      <c r="N310" s="25"/>
      <c r="O310" s="25"/>
      <c r="P310" s="25"/>
      <c r="Q310" s="25"/>
      <c r="R310" s="25"/>
      <c r="S310" s="25"/>
      <c r="T310" s="25"/>
      <c r="U310" s="25"/>
      <c r="V310" s="25"/>
      <c r="W310" s="25"/>
      <c r="X310" s="25"/>
      <c r="AA310" s="25"/>
      <c r="AB310" s="25"/>
      <c r="AC310" s="25"/>
      <c r="AD310" s="25"/>
      <c r="AE310" s="25"/>
      <c r="AF310" s="25"/>
      <c r="AG310" s="25"/>
      <c r="AH310" s="25"/>
      <c r="AI310" s="25"/>
      <c r="AJ310" s="25"/>
    </row>
    <row r="311" spans="2:36">
      <c r="B311" s="422">
        <v>30.5</v>
      </c>
      <c r="C311" s="463">
        <f t="shared" si="18"/>
        <v>1.6704999999999999</v>
      </c>
      <c r="D311" s="463">
        <f t="shared" si="19"/>
        <v>75.84999999999998</v>
      </c>
      <c r="E311" s="463">
        <f t="shared" si="20"/>
        <v>2.2594999999999987</v>
      </c>
      <c r="F311" s="25"/>
      <c r="G311" s="25"/>
      <c r="H311" s="25"/>
      <c r="I311" s="25"/>
      <c r="J311" s="25"/>
      <c r="K311" s="25"/>
      <c r="L311" s="25"/>
      <c r="M311" s="25"/>
      <c r="N311" s="25"/>
      <c r="O311" s="25"/>
      <c r="P311" s="25"/>
      <c r="Q311" s="25"/>
      <c r="R311" s="25"/>
      <c r="S311" s="25"/>
      <c r="T311" s="25"/>
      <c r="U311" s="25"/>
      <c r="V311" s="25"/>
      <c r="W311" s="25"/>
      <c r="X311" s="25"/>
      <c r="AA311" s="25"/>
      <c r="AB311" s="25"/>
      <c r="AC311" s="25"/>
      <c r="AD311" s="25"/>
      <c r="AE311" s="25"/>
      <c r="AF311" s="25"/>
      <c r="AG311" s="25"/>
      <c r="AH311" s="25"/>
      <c r="AI311" s="25"/>
      <c r="AJ311" s="25"/>
    </row>
    <row r="312" spans="2:36">
      <c r="B312" s="422">
        <v>30.6</v>
      </c>
      <c r="C312" s="463">
        <f t="shared" si="18"/>
        <v>1.6645999999999999</v>
      </c>
      <c r="D312" s="463">
        <f t="shared" si="19"/>
        <v>75.619999999999976</v>
      </c>
      <c r="E312" s="463">
        <f t="shared" si="20"/>
        <v>2.2513999999999985</v>
      </c>
      <c r="F312" s="25"/>
      <c r="G312" s="25"/>
      <c r="H312" s="25"/>
      <c r="I312" s="25"/>
      <c r="J312" s="25"/>
      <c r="K312" s="25"/>
      <c r="L312" s="25"/>
      <c r="M312" s="25"/>
      <c r="N312" s="25"/>
      <c r="O312" s="25"/>
      <c r="P312" s="25"/>
      <c r="Q312" s="25"/>
      <c r="R312" s="25"/>
      <c r="S312" s="25"/>
      <c r="T312" s="25"/>
      <c r="U312" s="25"/>
      <c r="V312" s="25"/>
      <c r="W312" s="25"/>
      <c r="X312" s="25"/>
      <c r="AA312" s="25"/>
      <c r="AB312" s="25"/>
      <c r="AC312" s="25"/>
      <c r="AD312" s="25"/>
      <c r="AE312" s="25"/>
      <c r="AF312" s="25"/>
      <c r="AG312" s="25"/>
      <c r="AH312" s="25"/>
      <c r="AI312" s="25"/>
      <c r="AJ312" s="25"/>
    </row>
    <row r="313" spans="2:36">
      <c r="B313" s="422">
        <v>30.7</v>
      </c>
      <c r="C313" s="463">
        <f t="shared" si="18"/>
        <v>1.6586999999999998</v>
      </c>
      <c r="D313" s="463">
        <f t="shared" si="19"/>
        <v>75.389999999999972</v>
      </c>
      <c r="E313" s="463">
        <f t="shared" si="20"/>
        <v>2.2432999999999983</v>
      </c>
      <c r="F313" s="25"/>
      <c r="G313" s="25"/>
      <c r="H313" s="25"/>
      <c r="I313" s="25"/>
      <c r="J313" s="25"/>
      <c r="K313" s="25"/>
      <c r="L313" s="25"/>
      <c r="M313" s="25"/>
      <c r="N313" s="25"/>
      <c r="O313" s="25"/>
      <c r="P313" s="25"/>
      <c r="Q313" s="25"/>
      <c r="R313" s="25"/>
      <c r="S313" s="25"/>
      <c r="T313" s="25"/>
      <c r="U313" s="25"/>
      <c r="V313" s="25"/>
      <c r="W313" s="25"/>
      <c r="X313" s="25"/>
      <c r="AA313" s="25"/>
      <c r="AB313" s="25"/>
      <c r="AC313" s="25"/>
      <c r="AD313" s="25"/>
      <c r="AE313" s="25"/>
      <c r="AF313" s="25"/>
      <c r="AG313" s="25"/>
      <c r="AH313" s="25"/>
      <c r="AI313" s="25"/>
      <c r="AJ313" s="25"/>
    </row>
    <row r="314" spans="2:36">
      <c r="B314" s="422">
        <v>30.8</v>
      </c>
      <c r="C314" s="463">
        <f t="shared" si="18"/>
        <v>1.6527999999999998</v>
      </c>
      <c r="D314" s="463">
        <f t="shared" si="19"/>
        <v>75.159999999999968</v>
      </c>
      <c r="E314" s="463">
        <f t="shared" si="20"/>
        <v>2.2351999999999981</v>
      </c>
      <c r="F314" s="25"/>
      <c r="G314" s="25"/>
      <c r="H314" s="25"/>
      <c r="I314" s="25"/>
      <c r="J314" s="25"/>
      <c r="K314" s="25"/>
      <c r="L314" s="25"/>
      <c r="M314" s="25"/>
      <c r="N314" s="25"/>
      <c r="O314" s="25"/>
      <c r="P314" s="25"/>
      <c r="Q314" s="25"/>
      <c r="R314" s="25"/>
      <c r="S314" s="25"/>
      <c r="T314" s="25"/>
      <c r="U314" s="25"/>
      <c r="V314" s="25"/>
      <c r="W314" s="25"/>
      <c r="X314" s="25"/>
      <c r="AA314" s="25"/>
      <c r="AB314" s="25"/>
      <c r="AC314" s="25"/>
      <c r="AD314" s="25"/>
      <c r="AE314" s="25"/>
      <c r="AF314" s="25"/>
      <c r="AG314" s="25"/>
      <c r="AH314" s="25"/>
      <c r="AI314" s="25"/>
      <c r="AJ314" s="25"/>
    </row>
    <row r="315" spans="2:36">
      <c r="B315" s="422">
        <v>30.9</v>
      </c>
      <c r="C315" s="463">
        <f t="shared" si="18"/>
        <v>1.6468999999999998</v>
      </c>
      <c r="D315" s="463">
        <f t="shared" si="19"/>
        <v>74.929999999999964</v>
      </c>
      <c r="E315" s="463">
        <f t="shared" si="20"/>
        <v>2.2270999999999979</v>
      </c>
      <c r="F315" s="25"/>
      <c r="G315" s="25"/>
      <c r="H315" s="25"/>
      <c r="I315" s="25"/>
      <c r="J315" s="25"/>
      <c r="K315" s="25"/>
      <c r="L315" s="25"/>
      <c r="M315" s="25"/>
      <c r="N315" s="25"/>
      <c r="O315" s="25"/>
      <c r="P315" s="25"/>
      <c r="Q315" s="25"/>
      <c r="R315" s="25"/>
      <c r="S315" s="25"/>
      <c r="T315" s="25"/>
      <c r="U315" s="25"/>
      <c r="V315" s="25"/>
      <c r="W315" s="25"/>
      <c r="X315" s="25"/>
      <c r="AA315" s="25"/>
      <c r="AB315" s="25"/>
      <c r="AC315" s="25"/>
      <c r="AD315" s="25"/>
      <c r="AE315" s="25"/>
      <c r="AF315" s="25"/>
      <c r="AG315" s="25"/>
      <c r="AH315" s="25"/>
      <c r="AI315" s="25"/>
      <c r="AJ315" s="25"/>
    </row>
    <row r="316" spans="2:36">
      <c r="B316" s="422">
        <v>31</v>
      </c>
      <c r="C316" s="463">
        <f t="shared" si="18"/>
        <v>1.6409999999999998</v>
      </c>
      <c r="D316" s="463">
        <f t="shared" si="19"/>
        <v>74.69999999999996</v>
      </c>
      <c r="E316" s="463">
        <f t="shared" si="20"/>
        <v>2.2189999999999976</v>
      </c>
      <c r="F316" s="25"/>
      <c r="G316" s="25"/>
      <c r="H316" s="25"/>
      <c r="I316" s="25"/>
      <c r="J316" s="25"/>
      <c r="K316" s="25"/>
      <c r="L316" s="25"/>
      <c r="M316" s="25"/>
      <c r="N316" s="25"/>
      <c r="O316" s="25"/>
      <c r="P316" s="25"/>
      <c r="Q316" s="25"/>
      <c r="R316" s="25"/>
      <c r="S316" s="25"/>
      <c r="T316" s="25"/>
      <c r="U316" s="25"/>
      <c r="V316" s="25"/>
      <c r="W316" s="25"/>
      <c r="X316" s="25"/>
      <c r="AA316" s="25"/>
      <c r="AB316" s="25"/>
      <c r="AC316" s="25"/>
      <c r="AD316" s="25"/>
      <c r="AE316" s="25"/>
      <c r="AF316" s="25"/>
      <c r="AG316" s="25"/>
      <c r="AH316" s="25"/>
      <c r="AI316" s="25"/>
      <c r="AJ316" s="25"/>
    </row>
    <row r="317" spans="2:36">
      <c r="B317" s="422">
        <v>31.1</v>
      </c>
      <c r="C317" s="463">
        <f t="shared" si="18"/>
        <v>1.6350999999999998</v>
      </c>
      <c r="D317" s="463">
        <f t="shared" si="19"/>
        <v>74.469999999999956</v>
      </c>
      <c r="E317" s="463">
        <f t="shared" si="20"/>
        <v>2.2108999999999974</v>
      </c>
      <c r="F317" s="25"/>
      <c r="G317" s="25"/>
      <c r="H317" s="25"/>
      <c r="I317" s="25"/>
      <c r="J317" s="25"/>
      <c r="K317" s="25"/>
      <c r="L317" s="25"/>
      <c r="M317" s="25"/>
      <c r="N317" s="25"/>
      <c r="O317" s="25"/>
      <c r="P317" s="25"/>
      <c r="Q317" s="25"/>
      <c r="R317" s="25"/>
      <c r="S317" s="25"/>
      <c r="T317" s="25"/>
      <c r="U317" s="25"/>
      <c r="V317" s="25"/>
      <c r="W317" s="25"/>
      <c r="X317" s="25"/>
      <c r="AA317" s="25"/>
      <c r="AB317" s="25"/>
      <c r="AC317" s="25"/>
      <c r="AD317" s="25"/>
      <c r="AE317" s="25"/>
      <c r="AF317" s="25"/>
      <c r="AG317" s="25"/>
      <c r="AH317" s="25"/>
      <c r="AI317" s="25"/>
      <c r="AJ317" s="25"/>
    </row>
    <row r="318" spans="2:36">
      <c r="B318" s="422">
        <v>31.2</v>
      </c>
      <c r="C318" s="463">
        <f t="shared" si="18"/>
        <v>1.6291999999999998</v>
      </c>
      <c r="D318" s="463">
        <f t="shared" si="19"/>
        <v>74.239999999999952</v>
      </c>
      <c r="E318" s="463">
        <f t="shared" si="20"/>
        <v>2.2027999999999972</v>
      </c>
      <c r="F318" s="25"/>
      <c r="G318" s="25"/>
      <c r="H318" s="25"/>
      <c r="I318" s="25"/>
      <c r="J318" s="25"/>
      <c r="K318" s="25"/>
      <c r="L318" s="25"/>
      <c r="M318" s="25"/>
      <c r="N318" s="25"/>
      <c r="O318" s="25"/>
      <c r="P318" s="25"/>
      <c r="Q318" s="25"/>
      <c r="R318" s="25"/>
      <c r="S318" s="25"/>
      <c r="T318" s="25"/>
      <c r="U318" s="25"/>
      <c r="V318" s="25"/>
      <c r="W318" s="25"/>
      <c r="X318" s="25"/>
      <c r="AA318" s="25"/>
      <c r="AB318" s="25"/>
      <c r="AC318" s="25"/>
      <c r="AD318" s="25"/>
      <c r="AE318" s="25"/>
      <c r="AF318" s="25"/>
      <c r="AG318" s="25"/>
      <c r="AH318" s="25"/>
      <c r="AI318" s="25"/>
      <c r="AJ318" s="25"/>
    </row>
    <row r="319" spans="2:36">
      <c r="B319" s="422">
        <v>31.3</v>
      </c>
      <c r="C319" s="463">
        <f t="shared" si="18"/>
        <v>1.6232999999999997</v>
      </c>
      <c r="D319" s="463">
        <f t="shared" si="19"/>
        <v>74.009999999999948</v>
      </c>
      <c r="E319" s="463">
        <f t="shared" si="20"/>
        <v>2.194699999999997</v>
      </c>
      <c r="F319" s="25"/>
      <c r="G319" s="25"/>
      <c r="H319" s="25"/>
      <c r="I319" s="25"/>
      <c r="J319" s="25"/>
      <c r="K319" s="25"/>
      <c r="L319" s="25"/>
      <c r="M319" s="25"/>
      <c r="N319" s="25"/>
      <c r="O319" s="25"/>
      <c r="P319" s="25"/>
      <c r="Q319" s="25"/>
      <c r="R319" s="25"/>
      <c r="S319" s="25"/>
      <c r="T319" s="25"/>
      <c r="U319" s="25"/>
      <c r="V319" s="25"/>
      <c r="W319" s="25"/>
      <c r="X319" s="25"/>
      <c r="AA319" s="25"/>
      <c r="AB319" s="25"/>
      <c r="AC319" s="25"/>
      <c r="AD319" s="25"/>
      <c r="AE319" s="25"/>
      <c r="AF319" s="25"/>
      <c r="AG319" s="25"/>
      <c r="AH319" s="25"/>
      <c r="AI319" s="25"/>
      <c r="AJ319" s="25"/>
    </row>
    <row r="320" spans="2:36">
      <c r="B320" s="422">
        <v>31.4</v>
      </c>
      <c r="C320" s="463">
        <f t="shared" si="18"/>
        <v>1.6173999999999997</v>
      </c>
      <c r="D320" s="463">
        <f t="shared" si="19"/>
        <v>73.779999999999944</v>
      </c>
      <c r="E320" s="463">
        <f t="shared" si="20"/>
        <v>2.1865999999999968</v>
      </c>
      <c r="F320" s="25"/>
      <c r="G320" s="25"/>
      <c r="H320" s="25"/>
      <c r="I320" s="25"/>
      <c r="J320" s="25"/>
      <c r="K320" s="25"/>
      <c r="L320" s="25"/>
      <c r="M320" s="25"/>
      <c r="N320" s="25"/>
      <c r="O320" s="25"/>
      <c r="P320" s="25"/>
      <c r="Q320" s="25"/>
      <c r="R320" s="25"/>
      <c r="S320" s="25"/>
      <c r="T320" s="25"/>
      <c r="U320" s="25"/>
      <c r="V320" s="25"/>
      <c r="W320" s="25"/>
      <c r="X320" s="25"/>
      <c r="AA320" s="25"/>
      <c r="AB320" s="25"/>
      <c r="AC320" s="25"/>
      <c r="AD320" s="25"/>
      <c r="AE320" s="25"/>
      <c r="AF320" s="25"/>
      <c r="AG320" s="25"/>
      <c r="AH320" s="25"/>
      <c r="AI320" s="25"/>
      <c r="AJ320" s="25"/>
    </row>
    <row r="321" spans="2:36">
      <c r="B321" s="422">
        <v>31.5</v>
      </c>
      <c r="C321" s="463">
        <f t="shared" si="18"/>
        <v>1.6114999999999997</v>
      </c>
      <c r="D321" s="463">
        <f t="shared" si="19"/>
        <v>73.54999999999994</v>
      </c>
      <c r="E321" s="463">
        <f t="shared" si="20"/>
        <v>2.1784999999999966</v>
      </c>
      <c r="F321" s="25"/>
      <c r="G321" s="25"/>
      <c r="H321" s="25"/>
      <c r="I321" s="25"/>
      <c r="J321" s="25"/>
      <c r="K321" s="25"/>
      <c r="L321" s="25"/>
      <c r="M321" s="25"/>
      <c r="N321" s="25"/>
      <c r="O321" s="25"/>
      <c r="P321" s="25"/>
      <c r="Q321" s="25"/>
      <c r="R321" s="25"/>
      <c r="S321" s="25"/>
      <c r="T321" s="25"/>
      <c r="U321" s="25"/>
      <c r="V321" s="25"/>
      <c r="W321" s="25"/>
      <c r="X321" s="25"/>
      <c r="AA321" s="25"/>
      <c r="AB321" s="25"/>
      <c r="AC321" s="25"/>
      <c r="AD321" s="25"/>
      <c r="AE321" s="25"/>
      <c r="AF321" s="25"/>
      <c r="AG321" s="25"/>
      <c r="AH321" s="25"/>
      <c r="AI321" s="25"/>
      <c r="AJ321" s="25"/>
    </row>
    <row r="322" spans="2:36">
      <c r="B322" s="422">
        <v>31.6</v>
      </c>
      <c r="C322" s="463">
        <f t="shared" si="18"/>
        <v>1.6055999999999997</v>
      </c>
      <c r="D322" s="463">
        <f t="shared" si="19"/>
        <v>73.319999999999936</v>
      </c>
      <c r="E322" s="463">
        <f t="shared" si="20"/>
        <v>2.1703999999999963</v>
      </c>
      <c r="F322" s="25"/>
      <c r="G322" s="25"/>
      <c r="H322" s="25"/>
      <c r="I322" s="25"/>
      <c r="J322" s="25"/>
      <c r="K322" s="25"/>
      <c r="L322" s="25"/>
      <c r="M322" s="25"/>
      <c r="N322" s="25"/>
      <c r="O322" s="25"/>
      <c r="P322" s="25"/>
      <c r="Q322" s="25"/>
      <c r="R322" s="25"/>
      <c r="S322" s="25"/>
      <c r="T322" s="25"/>
      <c r="U322" s="25"/>
      <c r="V322" s="25"/>
      <c r="W322" s="25"/>
      <c r="X322" s="25"/>
      <c r="AA322" s="25"/>
      <c r="AB322" s="25"/>
      <c r="AC322" s="25"/>
      <c r="AD322" s="25"/>
      <c r="AE322" s="25"/>
      <c r="AF322" s="25"/>
      <c r="AG322" s="25"/>
      <c r="AH322" s="25"/>
      <c r="AI322" s="25"/>
      <c r="AJ322" s="25"/>
    </row>
    <row r="323" spans="2:36">
      <c r="B323" s="422">
        <v>31.7</v>
      </c>
      <c r="C323" s="463">
        <f t="shared" si="18"/>
        <v>1.5996999999999997</v>
      </c>
      <c r="D323" s="463">
        <f t="shared" si="19"/>
        <v>73.089999999999932</v>
      </c>
      <c r="E323" s="463">
        <f t="shared" si="20"/>
        <v>2.1622999999999961</v>
      </c>
      <c r="F323" s="25"/>
      <c r="G323" s="25"/>
      <c r="H323" s="25"/>
      <c r="I323" s="25"/>
      <c r="J323" s="25"/>
      <c r="K323" s="25"/>
      <c r="L323" s="25"/>
      <c r="M323" s="25"/>
      <c r="N323" s="25"/>
      <c r="O323" s="25"/>
      <c r="P323" s="25"/>
      <c r="Q323" s="25"/>
      <c r="R323" s="25"/>
      <c r="S323" s="25"/>
      <c r="T323" s="25"/>
      <c r="U323" s="25"/>
      <c r="V323" s="25"/>
      <c r="W323" s="25"/>
      <c r="X323" s="25"/>
      <c r="AA323" s="25"/>
      <c r="AB323" s="25"/>
      <c r="AC323" s="25"/>
      <c r="AD323" s="25"/>
      <c r="AE323" s="25"/>
      <c r="AF323" s="25"/>
      <c r="AG323" s="25"/>
      <c r="AH323" s="25"/>
      <c r="AI323" s="25"/>
      <c r="AJ323" s="25"/>
    </row>
    <row r="324" spans="2:36">
      <c r="B324" s="422">
        <v>31.8</v>
      </c>
      <c r="C324" s="463">
        <f t="shared" si="18"/>
        <v>1.5937999999999997</v>
      </c>
      <c r="D324" s="463">
        <f t="shared" si="19"/>
        <v>72.859999999999928</v>
      </c>
      <c r="E324" s="463">
        <f t="shared" si="20"/>
        <v>2.1541999999999959</v>
      </c>
      <c r="F324" s="25"/>
      <c r="G324" s="25"/>
      <c r="H324" s="25"/>
      <c r="I324" s="25"/>
      <c r="J324" s="25"/>
      <c r="K324" s="25"/>
      <c r="L324" s="25"/>
      <c r="M324" s="25"/>
      <c r="N324" s="25"/>
      <c r="O324" s="25"/>
      <c r="P324" s="25"/>
      <c r="Q324" s="25"/>
      <c r="R324" s="25"/>
      <c r="S324" s="25"/>
      <c r="T324" s="25"/>
      <c r="U324" s="25"/>
      <c r="V324" s="25"/>
      <c r="W324" s="25"/>
      <c r="X324" s="25"/>
      <c r="AA324" s="25"/>
      <c r="AB324" s="25"/>
      <c r="AC324" s="25"/>
      <c r="AD324" s="25"/>
      <c r="AE324" s="25"/>
      <c r="AF324" s="25"/>
      <c r="AG324" s="25"/>
      <c r="AH324" s="25"/>
      <c r="AI324" s="25"/>
      <c r="AJ324" s="25"/>
    </row>
    <row r="325" spans="2:36">
      <c r="B325" s="422">
        <v>31.9</v>
      </c>
      <c r="C325" s="463">
        <f t="shared" si="18"/>
        <v>1.5878999999999996</v>
      </c>
      <c r="D325" s="463">
        <f t="shared" si="19"/>
        <v>72.629999999999924</v>
      </c>
      <c r="E325" s="463">
        <f t="shared" si="20"/>
        <v>2.1460999999999957</v>
      </c>
      <c r="F325" s="25"/>
      <c r="G325" s="25"/>
      <c r="H325" s="25"/>
      <c r="I325" s="25"/>
      <c r="J325" s="25"/>
      <c r="K325" s="25"/>
      <c r="L325" s="25"/>
      <c r="M325" s="25"/>
      <c r="N325" s="25"/>
      <c r="O325" s="25"/>
      <c r="P325" s="25"/>
      <c r="Q325" s="25"/>
      <c r="R325" s="25"/>
      <c r="S325" s="25"/>
      <c r="T325" s="25"/>
      <c r="U325" s="25"/>
      <c r="V325" s="25"/>
      <c r="W325" s="25"/>
      <c r="X325" s="25"/>
      <c r="AA325" s="25"/>
      <c r="AB325" s="25"/>
      <c r="AC325" s="25"/>
      <c r="AD325" s="25"/>
      <c r="AE325" s="25"/>
      <c r="AF325" s="25"/>
      <c r="AG325" s="25"/>
      <c r="AH325" s="25"/>
      <c r="AI325" s="25"/>
      <c r="AJ325" s="25"/>
    </row>
    <row r="326" spans="2:36">
      <c r="B326" s="422">
        <v>32</v>
      </c>
      <c r="C326" s="463">
        <f t="shared" si="18"/>
        <v>1.5819999999999996</v>
      </c>
      <c r="D326" s="463">
        <f t="shared" si="19"/>
        <v>72.39999999999992</v>
      </c>
      <c r="E326" s="463">
        <f t="shared" si="20"/>
        <v>2.1379999999999955</v>
      </c>
      <c r="F326" s="25"/>
      <c r="G326" s="25"/>
      <c r="H326" s="25"/>
      <c r="I326" s="25"/>
      <c r="J326" s="25"/>
      <c r="K326" s="25"/>
      <c r="L326" s="25"/>
      <c r="M326" s="25"/>
      <c r="N326" s="25"/>
      <c r="O326" s="25"/>
      <c r="P326" s="25"/>
      <c r="Q326" s="25"/>
      <c r="R326" s="25"/>
      <c r="S326" s="25"/>
      <c r="T326" s="25"/>
      <c r="U326" s="25"/>
      <c r="V326" s="25"/>
      <c r="W326" s="25"/>
      <c r="X326" s="25"/>
      <c r="AA326" s="25"/>
      <c r="AB326" s="25"/>
      <c r="AC326" s="25"/>
      <c r="AD326" s="25"/>
      <c r="AE326" s="25"/>
      <c r="AF326" s="25"/>
      <c r="AG326" s="25"/>
      <c r="AH326" s="25"/>
      <c r="AI326" s="25"/>
      <c r="AJ326" s="25"/>
    </row>
    <row r="327" spans="2:36">
      <c r="B327" s="422">
        <v>32.1</v>
      </c>
      <c r="C327" s="463">
        <f t="shared" si="18"/>
        <v>1.5760999999999996</v>
      </c>
      <c r="D327" s="463">
        <f t="shared" si="19"/>
        <v>72.169999999999916</v>
      </c>
      <c r="E327" s="463">
        <f t="shared" si="20"/>
        <v>2.1298999999999952</v>
      </c>
      <c r="F327" s="25"/>
      <c r="G327" s="25"/>
      <c r="H327" s="25"/>
      <c r="I327" s="25"/>
      <c r="J327" s="25"/>
      <c r="K327" s="25"/>
      <c r="L327" s="25"/>
      <c r="M327" s="25"/>
      <c r="N327" s="25"/>
      <c r="O327" s="25"/>
      <c r="P327" s="25"/>
      <c r="Q327" s="25"/>
      <c r="R327" s="25"/>
      <c r="S327" s="25"/>
      <c r="T327" s="25"/>
      <c r="U327" s="25"/>
      <c r="V327" s="25"/>
      <c r="W327" s="25"/>
      <c r="X327" s="25"/>
      <c r="AA327" s="25"/>
      <c r="AB327" s="25"/>
      <c r="AC327" s="25"/>
      <c r="AD327" s="25"/>
      <c r="AE327" s="25"/>
      <c r="AF327" s="25"/>
      <c r="AG327" s="25"/>
      <c r="AH327" s="25"/>
      <c r="AI327" s="25"/>
      <c r="AJ327" s="25"/>
    </row>
    <row r="328" spans="2:36">
      <c r="B328" s="422">
        <v>32.200000000000003</v>
      </c>
      <c r="C328" s="463">
        <f t="shared" si="18"/>
        <v>1.5701999999999996</v>
      </c>
      <c r="D328" s="463">
        <f t="shared" si="19"/>
        <v>71.939999999999912</v>
      </c>
      <c r="E328" s="463">
        <f t="shared" si="20"/>
        <v>2.121799999999995</v>
      </c>
      <c r="F328" s="25"/>
      <c r="G328" s="25"/>
      <c r="H328" s="25"/>
      <c r="I328" s="25"/>
      <c r="J328" s="25"/>
      <c r="K328" s="25"/>
      <c r="L328" s="25"/>
      <c r="M328" s="25"/>
      <c r="N328" s="25"/>
      <c r="O328" s="25"/>
      <c r="P328" s="25"/>
      <c r="Q328" s="25"/>
      <c r="R328" s="25"/>
      <c r="S328" s="25"/>
      <c r="T328" s="25"/>
      <c r="U328" s="25"/>
      <c r="V328" s="25"/>
      <c r="W328" s="25"/>
      <c r="X328" s="25"/>
      <c r="AA328" s="25"/>
      <c r="AB328" s="25"/>
      <c r="AC328" s="25"/>
      <c r="AD328" s="25"/>
      <c r="AE328" s="25"/>
      <c r="AF328" s="25"/>
      <c r="AG328" s="25"/>
      <c r="AH328" s="25"/>
      <c r="AI328" s="25"/>
      <c r="AJ328" s="25"/>
    </row>
    <row r="329" spans="2:36">
      <c r="B329" s="422">
        <v>32.299999999999997</v>
      </c>
      <c r="C329" s="463">
        <f t="shared" si="18"/>
        <v>1.5642999999999996</v>
      </c>
      <c r="D329" s="463">
        <f t="shared" si="19"/>
        <v>71.709999999999908</v>
      </c>
      <c r="E329" s="463">
        <f t="shared" si="20"/>
        <v>2.1136999999999948</v>
      </c>
      <c r="F329" s="25"/>
      <c r="G329" s="25"/>
      <c r="H329" s="25"/>
      <c r="I329" s="25"/>
      <c r="J329" s="25"/>
      <c r="K329" s="25"/>
      <c r="L329" s="25"/>
      <c r="M329" s="25"/>
      <c r="N329" s="25"/>
      <c r="O329" s="25"/>
      <c r="P329" s="25"/>
      <c r="Q329" s="25"/>
      <c r="R329" s="25"/>
      <c r="S329" s="25"/>
      <c r="T329" s="25"/>
      <c r="U329" s="25"/>
      <c r="V329" s="25"/>
      <c r="W329" s="25"/>
      <c r="X329" s="25"/>
      <c r="AA329" s="25"/>
      <c r="AB329" s="25"/>
      <c r="AC329" s="25"/>
      <c r="AD329" s="25"/>
      <c r="AE329" s="25"/>
      <c r="AF329" s="25"/>
      <c r="AG329" s="25"/>
      <c r="AH329" s="25"/>
      <c r="AI329" s="25"/>
      <c r="AJ329" s="25"/>
    </row>
    <row r="330" spans="2:36">
      <c r="B330" s="422">
        <v>32.4</v>
      </c>
      <c r="C330" s="463">
        <f t="shared" si="18"/>
        <v>1.5583999999999996</v>
      </c>
      <c r="D330" s="463">
        <f t="shared" si="19"/>
        <v>71.479999999999905</v>
      </c>
      <c r="E330" s="463">
        <f t="shared" si="20"/>
        <v>2.1055999999999946</v>
      </c>
      <c r="F330" s="25"/>
      <c r="G330" s="25"/>
      <c r="H330" s="25"/>
      <c r="I330" s="25"/>
      <c r="J330" s="25"/>
      <c r="K330" s="25"/>
      <c r="L330" s="25"/>
      <c r="M330" s="25"/>
      <c r="N330" s="25"/>
      <c r="O330" s="25"/>
      <c r="P330" s="25"/>
      <c r="Q330" s="25"/>
      <c r="R330" s="25"/>
      <c r="S330" s="25"/>
      <c r="T330" s="25"/>
      <c r="U330" s="25"/>
      <c r="V330" s="25"/>
      <c r="W330" s="25"/>
      <c r="X330" s="25"/>
      <c r="AA330" s="25"/>
      <c r="AB330" s="25"/>
      <c r="AC330" s="25"/>
      <c r="AD330" s="25"/>
      <c r="AE330" s="25"/>
      <c r="AF330" s="25"/>
      <c r="AG330" s="25"/>
      <c r="AH330" s="25"/>
      <c r="AI330" s="25"/>
      <c r="AJ330" s="25"/>
    </row>
    <row r="331" spans="2:36">
      <c r="B331" s="422">
        <v>32.5</v>
      </c>
      <c r="C331" s="463">
        <f t="shared" si="18"/>
        <v>1.5524999999999995</v>
      </c>
      <c r="D331" s="463">
        <f t="shared" si="19"/>
        <v>71.249999999999901</v>
      </c>
      <c r="E331" s="463">
        <f t="shared" si="20"/>
        <v>2.0974999999999944</v>
      </c>
      <c r="F331" s="25"/>
      <c r="G331" s="25"/>
      <c r="H331" s="25"/>
      <c r="I331" s="25"/>
      <c r="J331" s="25"/>
      <c r="K331" s="25"/>
      <c r="L331" s="25"/>
      <c r="M331" s="25"/>
      <c r="N331" s="25"/>
      <c r="O331" s="25"/>
      <c r="P331" s="25"/>
      <c r="Q331" s="25"/>
      <c r="R331" s="25"/>
      <c r="S331" s="25"/>
      <c r="T331" s="25"/>
      <c r="U331" s="25"/>
      <c r="V331" s="25"/>
      <c r="W331" s="25"/>
      <c r="X331" s="25"/>
      <c r="AA331" s="25"/>
      <c r="AB331" s="25"/>
      <c r="AC331" s="25"/>
      <c r="AD331" s="25"/>
      <c r="AE331" s="25"/>
      <c r="AF331" s="25"/>
      <c r="AG331" s="25"/>
      <c r="AH331" s="25"/>
      <c r="AI331" s="25"/>
      <c r="AJ331" s="25"/>
    </row>
    <row r="332" spans="2:36">
      <c r="B332" s="422">
        <v>32.6</v>
      </c>
      <c r="C332" s="463">
        <f t="shared" si="18"/>
        <v>1.5465999999999995</v>
      </c>
      <c r="D332" s="463">
        <f t="shared" si="19"/>
        <v>71.019999999999897</v>
      </c>
      <c r="E332" s="463">
        <f t="shared" si="20"/>
        <v>2.0893999999999942</v>
      </c>
      <c r="F332" s="25"/>
      <c r="G332" s="25"/>
      <c r="H332" s="25"/>
      <c r="I332" s="25"/>
      <c r="J332" s="25"/>
      <c r="K332" s="25"/>
      <c r="L332" s="25"/>
      <c r="M332" s="25"/>
      <c r="N332" s="25"/>
      <c r="O332" s="25"/>
      <c r="P332" s="25"/>
      <c r="Q332" s="25"/>
      <c r="R332" s="25"/>
      <c r="S332" s="25"/>
      <c r="T332" s="25"/>
      <c r="U332" s="25"/>
      <c r="V332" s="25"/>
      <c r="W332" s="25"/>
      <c r="X332" s="25"/>
      <c r="AA332" s="25"/>
      <c r="AB332" s="25"/>
      <c r="AC332" s="25"/>
      <c r="AD332" s="25"/>
      <c r="AE332" s="25"/>
      <c r="AF332" s="25"/>
      <c r="AG332" s="25"/>
      <c r="AH332" s="25"/>
      <c r="AI332" s="25"/>
      <c r="AJ332" s="25"/>
    </row>
    <row r="333" spans="2:36">
      <c r="B333" s="422">
        <v>32.700000000000003</v>
      </c>
      <c r="C333" s="463">
        <f t="shared" si="18"/>
        <v>1.5406999999999995</v>
      </c>
      <c r="D333" s="463">
        <f t="shared" si="19"/>
        <v>70.789999999999893</v>
      </c>
      <c r="E333" s="463">
        <f t="shared" si="20"/>
        <v>2.0812999999999939</v>
      </c>
      <c r="F333" s="25"/>
      <c r="G333" s="25"/>
      <c r="H333" s="25"/>
      <c r="I333" s="25"/>
      <c r="J333" s="25"/>
      <c r="K333" s="25"/>
      <c r="L333" s="25"/>
      <c r="M333" s="25"/>
      <c r="N333" s="25"/>
      <c r="O333" s="25"/>
      <c r="P333" s="25"/>
      <c r="Q333" s="25"/>
      <c r="R333" s="25"/>
      <c r="S333" s="25"/>
      <c r="T333" s="25"/>
      <c r="U333" s="25"/>
      <c r="V333" s="25"/>
      <c r="W333" s="25"/>
      <c r="X333" s="25"/>
      <c r="AA333" s="25"/>
      <c r="AB333" s="25"/>
      <c r="AC333" s="25"/>
      <c r="AD333" s="25"/>
      <c r="AE333" s="25"/>
      <c r="AF333" s="25"/>
      <c r="AG333" s="25"/>
      <c r="AH333" s="25"/>
      <c r="AI333" s="25"/>
      <c r="AJ333" s="25"/>
    </row>
    <row r="334" spans="2:36">
      <c r="B334" s="422">
        <v>32.799999999999997</v>
      </c>
      <c r="C334" s="463">
        <f t="shared" si="18"/>
        <v>1.5347999999999995</v>
      </c>
      <c r="D334" s="463">
        <f t="shared" si="19"/>
        <v>70.559999999999889</v>
      </c>
      <c r="E334" s="463">
        <f t="shared" si="20"/>
        <v>2.0731999999999937</v>
      </c>
      <c r="F334" s="25"/>
      <c r="G334" s="25"/>
      <c r="H334" s="25"/>
      <c r="I334" s="25"/>
      <c r="J334" s="25"/>
      <c r="K334" s="25"/>
      <c r="L334" s="25"/>
      <c r="M334" s="25"/>
      <c r="N334" s="25"/>
      <c r="O334" s="25"/>
      <c r="P334" s="25"/>
      <c r="Q334" s="25"/>
      <c r="R334" s="25"/>
      <c r="S334" s="25"/>
      <c r="T334" s="25"/>
      <c r="U334" s="25"/>
      <c r="V334" s="25"/>
      <c r="W334" s="25"/>
      <c r="X334" s="25"/>
      <c r="AA334" s="25"/>
      <c r="AB334" s="25"/>
      <c r="AC334" s="25"/>
      <c r="AD334" s="25"/>
      <c r="AE334" s="25"/>
      <c r="AF334" s="25"/>
      <c r="AG334" s="25"/>
      <c r="AH334" s="25"/>
      <c r="AI334" s="25"/>
      <c r="AJ334" s="25"/>
    </row>
    <row r="335" spans="2:36">
      <c r="B335" s="422">
        <v>32.9</v>
      </c>
      <c r="C335" s="463">
        <f t="shared" si="18"/>
        <v>1.5288999999999995</v>
      </c>
      <c r="D335" s="463">
        <f t="shared" si="19"/>
        <v>70.329999999999885</v>
      </c>
      <c r="E335" s="463">
        <f t="shared" si="20"/>
        <v>2.0650999999999935</v>
      </c>
      <c r="F335" s="25"/>
      <c r="G335" s="25"/>
      <c r="H335" s="25"/>
      <c r="I335" s="25"/>
      <c r="J335" s="25"/>
      <c r="K335" s="25"/>
      <c r="L335" s="25"/>
      <c r="M335" s="25"/>
      <c r="N335" s="25"/>
      <c r="O335" s="25"/>
      <c r="P335" s="25"/>
      <c r="Q335" s="25"/>
      <c r="R335" s="25"/>
      <c r="S335" s="25"/>
      <c r="T335" s="25"/>
      <c r="U335" s="25"/>
      <c r="V335" s="25"/>
      <c r="W335" s="25"/>
      <c r="X335" s="25"/>
      <c r="AA335" s="25"/>
      <c r="AB335" s="25"/>
      <c r="AC335" s="25"/>
      <c r="AD335" s="25"/>
      <c r="AE335" s="25"/>
      <c r="AF335" s="25"/>
      <c r="AG335" s="25"/>
      <c r="AH335" s="25"/>
      <c r="AI335" s="25"/>
      <c r="AJ335" s="25"/>
    </row>
    <row r="336" spans="2:36">
      <c r="B336" s="422">
        <v>33</v>
      </c>
      <c r="C336" s="463">
        <f t="shared" si="18"/>
        <v>1.5229999999999995</v>
      </c>
      <c r="D336" s="463">
        <f t="shared" si="19"/>
        <v>70.099999999999881</v>
      </c>
      <c r="E336" s="463">
        <f t="shared" si="20"/>
        <v>2.0569999999999933</v>
      </c>
      <c r="F336" s="25"/>
      <c r="G336" s="25"/>
      <c r="H336" s="25"/>
      <c r="I336" s="25"/>
      <c r="J336" s="25"/>
      <c r="K336" s="25"/>
      <c r="L336" s="25"/>
      <c r="M336" s="25"/>
      <c r="N336" s="25"/>
      <c r="O336" s="25"/>
      <c r="P336" s="25"/>
      <c r="Q336" s="25"/>
      <c r="R336" s="25"/>
      <c r="S336" s="25"/>
      <c r="T336" s="25"/>
      <c r="U336" s="25"/>
      <c r="V336" s="25"/>
      <c r="W336" s="25"/>
      <c r="X336" s="25"/>
      <c r="AA336" s="25"/>
      <c r="AB336" s="25"/>
      <c r="AC336" s="25"/>
      <c r="AD336" s="25"/>
      <c r="AE336" s="25"/>
      <c r="AF336" s="25"/>
      <c r="AG336" s="25"/>
      <c r="AH336" s="25"/>
      <c r="AI336" s="25"/>
      <c r="AJ336" s="25"/>
    </row>
    <row r="337" spans="2:36">
      <c r="B337" s="422">
        <v>33.1</v>
      </c>
      <c r="C337" s="463">
        <f t="shared" si="18"/>
        <v>1.5170999999999994</v>
      </c>
      <c r="D337" s="463">
        <f t="shared" si="19"/>
        <v>69.869999999999877</v>
      </c>
      <c r="E337" s="463">
        <f t="shared" si="20"/>
        <v>2.0488999999999931</v>
      </c>
      <c r="F337" s="25"/>
      <c r="G337" s="25"/>
      <c r="H337" s="25"/>
      <c r="I337" s="25"/>
      <c r="J337" s="25"/>
      <c r="K337" s="25"/>
      <c r="L337" s="25"/>
      <c r="M337" s="25"/>
      <c r="N337" s="25"/>
      <c r="O337" s="25"/>
      <c r="P337" s="25"/>
      <c r="Q337" s="25"/>
      <c r="R337" s="25"/>
      <c r="S337" s="25"/>
      <c r="T337" s="25"/>
      <c r="U337" s="25"/>
      <c r="V337" s="25"/>
      <c r="W337" s="25"/>
      <c r="X337" s="25"/>
      <c r="AA337" s="25"/>
      <c r="AB337" s="25"/>
      <c r="AC337" s="25"/>
      <c r="AD337" s="25"/>
      <c r="AE337" s="25"/>
      <c r="AF337" s="25"/>
      <c r="AG337" s="25"/>
      <c r="AH337" s="25"/>
      <c r="AI337" s="25"/>
      <c r="AJ337" s="25"/>
    </row>
    <row r="338" spans="2:36">
      <c r="B338" s="422">
        <v>33.200000000000003</v>
      </c>
      <c r="C338" s="463">
        <f t="shared" si="18"/>
        <v>1.5111999999999994</v>
      </c>
      <c r="D338" s="463">
        <f t="shared" si="19"/>
        <v>69.639999999999873</v>
      </c>
      <c r="E338" s="463">
        <f t="shared" si="20"/>
        <v>2.0407999999999928</v>
      </c>
      <c r="F338" s="25"/>
      <c r="G338" s="25"/>
      <c r="H338" s="25"/>
      <c r="I338" s="25"/>
      <c r="J338" s="25"/>
      <c r="K338" s="25"/>
      <c r="L338" s="25"/>
      <c r="M338" s="25"/>
      <c r="N338" s="25"/>
      <c r="O338" s="25"/>
      <c r="P338" s="25"/>
      <c r="Q338" s="25"/>
      <c r="R338" s="25"/>
      <c r="S338" s="25"/>
      <c r="T338" s="25"/>
      <c r="U338" s="25"/>
      <c r="V338" s="25"/>
      <c r="W338" s="25"/>
      <c r="X338" s="25"/>
      <c r="AA338" s="25"/>
      <c r="AB338" s="25"/>
      <c r="AC338" s="25"/>
      <c r="AD338" s="25"/>
      <c r="AE338" s="25"/>
      <c r="AF338" s="25"/>
      <c r="AG338" s="25"/>
      <c r="AH338" s="25"/>
      <c r="AI338" s="25"/>
      <c r="AJ338" s="25"/>
    </row>
    <row r="339" spans="2:36">
      <c r="B339" s="422">
        <v>33.299999999999997</v>
      </c>
      <c r="C339" s="463">
        <f t="shared" si="18"/>
        <v>1.5052999999999994</v>
      </c>
      <c r="D339" s="463">
        <f t="shared" si="19"/>
        <v>69.409999999999869</v>
      </c>
      <c r="E339" s="463">
        <f t="shared" si="20"/>
        <v>2.0326999999999926</v>
      </c>
      <c r="F339" s="25"/>
      <c r="G339" s="25"/>
      <c r="H339" s="25"/>
      <c r="I339" s="25"/>
      <c r="J339" s="25"/>
      <c r="K339" s="25"/>
      <c r="L339" s="25"/>
      <c r="M339" s="25"/>
      <c r="N339" s="25"/>
      <c r="O339" s="25"/>
      <c r="P339" s="25"/>
      <c r="Q339" s="25"/>
      <c r="R339" s="25"/>
      <c r="S339" s="25"/>
      <c r="T339" s="25"/>
      <c r="U339" s="25"/>
      <c r="V339" s="25"/>
      <c r="W339" s="25"/>
      <c r="X339" s="25"/>
      <c r="AA339" s="25"/>
      <c r="AB339" s="25"/>
      <c r="AC339" s="25"/>
      <c r="AD339" s="25"/>
      <c r="AE339" s="25"/>
      <c r="AF339" s="25"/>
      <c r="AG339" s="25"/>
      <c r="AH339" s="25"/>
      <c r="AI339" s="25"/>
      <c r="AJ339" s="25"/>
    </row>
    <row r="340" spans="2:36">
      <c r="B340" s="422">
        <v>33.4</v>
      </c>
      <c r="C340" s="463">
        <f t="shared" si="18"/>
        <v>1.4993999999999994</v>
      </c>
      <c r="D340" s="463">
        <f t="shared" si="19"/>
        <v>69.179999999999865</v>
      </c>
      <c r="E340" s="463">
        <f t="shared" si="20"/>
        <v>2.0245999999999924</v>
      </c>
      <c r="F340" s="25"/>
      <c r="G340" s="25"/>
      <c r="H340" s="25"/>
      <c r="I340" s="25"/>
      <c r="J340" s="25"/>
      <c r="K340" s="25"/>
      <c r="L340" s="25"/>
      <c r="M340" s="25"/>
      <c r="N340" s="25"/>
      <c r="O340" s="25"/>
      <c r="P340" s="25"/>
      <c r="Q340" s="25"/>
      <c r="R340" s="25"/>
      <c r="S340" s="25"/>
      <c r="T340" s="25"/>
      <c r="U340" s="25"/>
      <c r="V340" s="25"/>
      <c r="W340" s="25"/>
      <c r="X340" s="25"/>
      <c r="AA340" s="25"/>
      <c r="AB340" s="25"/>
      <c r="AC340" s="25"/>
      <c r="AD340" s="25"/>
      <c r="AE340" s="25"/>
      <c r="AF340" s="25"/>
      <c r="AG340" s="25"/>
      <c r="AH340" s="25"/>
      <c r="AI340" s="25"/>
      <c r="AJ340" s="25"/>
    </row>
    <row r="341" spans="2:36">
      <c r="B341" s="422">
        <v>33.5</v>
      </c>
      <c r="C341" s="463">
        <f t="shared" si="18"/>
        <v>1.4934999999999994</v>
      </c>
      <c r="D341" s="463">
        <f t="shared" si="19"/>
        <v>68.949999999999861</v>
      </c>
      <c r="E341" s="463">
        <f t="shared" si="20"/>
        <v>2.0164999999999922</v>
      </c>
      <c r="F341" s="25"/>
      <c r="G341" s="25"/>
      <c r="H341" s="25"/>
      <c r="I341" s="25"/>
      <c r="J341" s="25"/>
      <c r="K341" s="25"/>
      <c r="L341" s="25"/>
      <c r="M341" s="25"/>
      <c r="N341" s="25"/>
      <c r="O341" s="25"/>
      <c r="P341" s="25"/>
      <c r="Q341" s="25"/>
      <c r="R341" s="25"/>
      <c r="S341" s="25"/>
      <c r="T341" s="25"/>
      <c r="U341" s="25"/>
      <c r="V341" s="25"/>
      <c r="W341" s="25"/>
      <c r="X341" s="25"/>
      <c r="AA341" s="25"/>
      <c r="AB341" s="25"/>
      <c r="AC341" s="25"/>
      <c r="AD341" s="25"/>
      <c r="AE341" s="25"/>
      <c r="AF341" s="25"/>
      <c r="AG341" s="25"/>
      <c r="AH341" s="25"/>
      <c r="AI341" s="25"/>
      <c r="AJ341" s="25"/>
    </row>
    <row r="342" spans="2:36">
      <c r="B342" s="422">
        <v>33.6</v>
      </c>
      <c r="C342" s="463">
        <f t="shared" si="18"/>
        <v>1.4875999999999994</v>
      </c>
      <c r="D342" s="463">
        <f t="shared" si="19"/>
        <v>68.719999999999857</v>
      </c>
      <c r="E342" s="463">
        <f t="shared" si="20"/>
        <v>2.008399999999992</v>
      </c>
      <c r="F342" s="25"/>
      <c r="G342" s="25"/>
      <c r="H342" s="25"/>
      <c r="I342" s="25"/>
      <c r="J342" s="25"/>
      <c r="K342" s="25"/>
      <c r="L342" s="25"/>
      <c r="M342" s="25"/>
      <c r="N342" s="25"/>
      <c r="O342" s="25"/>
      <c r="P342" s="25"/>
      <c r="Q342" s="25"/>
      <c r="R342" s="25"/>
      <c r="S342" s="25"/>
      <c r="T342" s="25"/>
      <c r="U342" s="25"/>
      <c r="V342" s="25"/>
      <c r="W342" s="25"/>
      <c r="X342" s="25"/>
      <c r="AA342" s="25"/>
      <c r="AB342" s="25"/>
      <c r="AC342" s="25"/>
      <c r="AD342" s="25"/>
      <c r="AE342" s="25"/>
      <c r="AF342" s="25"/>
      <c r="AG342" s="25"/>
      <c r="AH342" s="25"/>
      <c r="AI342" s="25"/>
      <c r="AJ342" s="25"/>
    </row>
    <row r="343" spans="2:36">
      <c r="B343" s="422">
        <v>33.700000000000003</v>
      </c>
      <c r="C343" s="463">
        <f t="shared" si="18"/>
        <v>1.4816999999999994</v>
      </c>
      <c r="D343" s="463">
        <f t="shared" si="19"/>
        <v>68.489999999999853</v>
      </c>
      <c r="E343" s="463">
        <f t="shared" si="20"/>
        <v>2.0002999999999918</v>
      </c>
      <c r="F343" s="25"/>
      <c r="G343" s="25"/>
      <c r="H343" s="25"/>
      <c r="I343" s="25"/>
      <c r="J343" s="25"/>
      <c r="K343" s="25"/>
      <c r="L343" s="25"/>
      <c r="M343" s="25"/>
      <c r="N343" s="25"/>
      <c r="O343" s="25"/>
      <c r="P343" s="25"/>
      <c r="Q343" s="25"/>
      <c r="R343" s="25"/>
      <c r="S343" s="25"/>
      <c r="T343" s="25"/>
      <c r="U343" s="25"/>
      <c r="V343" s="25"/>
      <c r="W343" s="25"/>
      <c r="X343" s="25"/>
      <c r="AA343" s="25"/>
      <c r="AB343" s="25"/>
      <c r="AC343" s="25"/>
      <c r="AD343" s="25"/>
      <c r="AE343" s="25"/>
      <c r="AF343" s="25"/>
      <c r="AG343" s="25"/>
      <c r="AH343" s="25"/>
      <c r="AI343" s="25"/>
      <c r="AJ343" s="25"/>
    </row>
    <row r="344" spans="2:36">
      <c r="B344" s="422">
        <v>33.799999999999997</v>
      </c>
      <c r="C344" s="463">
        <f t="shared" si="18"/>
        <v>1.4757999999999993</v>
      </c>
      <c r="D344" s="463">
        <f t="shared" si="19"/>
        <v>68.259999999999849</v>
      </c>
      <c r="E344" s="463">
        <f t="shared" si="20"/>
        <v>1.9921999999999918</v>
      </c>
      <c r="F344" s="25"/>
      <c r="G344" s="25"/>
      <c r="H344" s="25"/>
      <c r="I344" s="25"/>
      <c r="J344" s="25"/>
      <c r="K344" s="25"/>
      <c r="L344" s="25"/>
      <c r="M344" s="25"/>
      <c r="N344" s="25"/>
      <c r="O344" s="25"/>
      <c r="P344" s="25"/>
      <c r="Q344" s="25"/>
      <c r="R344" s="25"/>
      <c r="S344" s="25"/>
      <c r="T344" s="25"/>
      <c r="U344" s="25"/>
      <c r="V344" s="25"/>
      <c r="W344" s="25"/>
      <c r="X344" s="25"/>
      <c r="AA344" s="25"/>
      <c r="AB344" s="25"/>
      <c r="AC344" s="25"/>
      <c r="AD344" s="25"/>
      <c r="AE344" s="25"/>
      <c r="AF344" s="25"/>
      <c r="AG344" s="25"/>
      <c r="AH344" s="25"/>
      <c r="AI344" s="25"/>
      <c r="AJ344" s="25"/>
    </row>
    <row r="345" spans="2:36">
      <c r="B345" s="422">
        <v>33.9</v>
      </c>
      <c r="C345" s="463">
        <f t="shared" si="18"/>
        <v>1.4698999999999993</v>
      </c>
      <c r="D345" s="463">
        <f t="shared" si="19"/>
        <v>68.029999999999845</v>
      </c>
      <c r="E345" s="463">
        <f t="shared" si="20"/>
        <v>1.9840999999999918</v>
      </c>
      <c r="F345" s="25"/>
      <c r="G345" s="25"/>
      <c r="H345" s="25"/>
      <c r="I345" s="25"/>
      <c r="J345" s="25"/>
      <c r="K345" s="25"/>
      <c r="L345" s="25"/>
      <c r="M345" s="25"/>
      <c r="N345" s="25"/>
      <c r="O345" s="25"/>
      <c r="P345" s="25"/>
      <c r="Q345" s="25"/>
      <c r="R345" s="25"/>
      <c r="S345" s="25"/>
      <c r="T345" s="25"/>
      <c r="U345" s="25"/>
      <c r="V345" s="25"/>
      <c r="W345" s="25"/>
      <c r="X345" s="25"/>
      <c r="AA345" s="25"/>
      <c r="AB345" s="25"/>
      <c r="AC345" s="25"/>
      <c r="AD345" s="25"/>
      <c r="AE345" s="25"/>
      <c r="AF345" s="25"/>
      <c r="AG345" s="25"/>
      <c r="AH345" s="25"/>
      <c r="AI345" s="25"/>
      <c r="AJ345" s="25"/>
    </row>
    <row r="346" spans="2:36">
      <c r="B346" s="422">
        <v>34</v>
      </c>
      <c r="C346" s="463">
        <f t="shared" si="18"/>
        <v>1.4639999999999993</v>
      </c>
      <c r="D346" s="463">
        <f t="shared" si="19"/>
        <v>67.799999999999841</v>
      </c>
      <c r="E346" s="463">
        <f t="shared" si="20"/>
        <v>1.9759999999999918</v>
      </c>
      <c r="F346" s="25"/>
      <c r="G346" s="25"/>
      <c r="H346" s="25"/>
      <c r="I346" s="25"/>
      <c r="J346" s="25"/>
      <c r="K346" s="25"/>
      <c r="L346" s="25"/>
      <c r="M346" s="25"/>
      <c r="N346" s="25"/>
      <c r="O346" s="25"/>
      <c r="P346" s="25"/>
      <c r="Q346" s="25"/>
      <c r="R346" s="25"/>
      <c r="S346" s="25"/>
      <c r="T346" s="25"/>
      <c r="U346" s="25"/>
      <c r="V346" s="25"/>
      <c r="W346" s="25"/>
      <c r="X346" s="25"/>
      <c r="AA346" s="25"/>
      <c r="AB346" s="25"/>
      <c r="AC346" s="25"/>
      <c r="AD346" s="25"/>
      <c r="AE346" s="25"/>
      <c r="AF346" s="25"/>
      <c r="AG346" s="25"/>
      <c r="AH346" s="25"/>
      <c r="AI346" s="25"/>
      <c r="AJ346" s="25"/>
    </row>
    <row r="347" spans="2:36">
      <c r="B347" s="422">
        <v>34.1</v>
      </c>
      <c r="C347" s="463">
        <f t="shared" si="18"/>
        <v>1.4580999999999993</v>
      </c>
      <c r="D347" s="463">
        <f t="shared" si="19"/>
        <v>67.569999999999837</v>
      </c>
      <c r="E347" s="463">
        <f t="shared" si="20"/>
        <v>1.9678999999999918</v>
      </c>
      <c r="F347" s="25"/>
      <c r="G347" s="25"/>
      <c r="H347" s="25"/>
      <c r="I347" s="25"/>
      <c r="J347" s="25"/>
      <c r="K347" s="25"/>
      <c r="L347" s="25"/>
      <c r="M347" s="25"/>
      <c r="N347" s="25"/>
      <c r="O347" s="25"/>
      <c r="P347" s="25"/>
      <c r="Q347" s="25"/>
      <c r="R347" s="25"/>
      <c r="S347" s="25"/>
      <c r="T347" s="25"/>
      <c r="U347" s="25"/>
      <c r="V347" s="25"/>
      <c r="W347" s="25"/>
      <c r="X347" s="25"/>
      <c r="AA347" s="25"/>
      <c r="AB347" s="25"/>
      <c r="AC347" s="25"/>
      <c r="AD347" s="25"/>
      <c r="AE347" s="25"/>
      <c r="AF347" s="25"/>
      <c r="AG347" s="25"/>
      <c r="AH347" s="25"/>
      <c r="AI347" s="25"/>
      <c r="AJ347" s="25"/>
    </row>
    <row r="348" spans="2:36">
      <c r="B348" s="422">
        <v>34.200000000000003</v>
      </c>
      <c r="C348" s="463">
        <f t="shared" si="18"/>
        <v>1.4521999999999993</v>
      </c>
      <c r="D348" s="463">
        <f t="shared" si="19"/>
        <v>67.339999999999833</v>
      </c>
      <c r="E348" s="463">
        <f t="shared" si="20"/>
        <v>1.9597999999999918</v>
      </c>
      <c r="F348" s="25"/>
      <c r="G348" s="25"/>
      <c r="H348" s="25"/>
      <c r="I348" s="25"/>
      <c r="J348" s="25"/>
      <c r="K348" s="25"/>
      <c r="L348" s="25"/>
      <c r="M348" s="25"/>
      <c r="N348" s="25"/>
      <c r="O348" s="25"/>
      <c r="P348" s="25"/>
      <c r="Q348" s="25"/>
      <c r="R348" s="25"/>
      <c r="S348" s="25"/>
      <c r="T348" s="25"/>
      <c r="U348" s="25"/>
      <c r="V348" s="25"/>
      <c r="W348" s="25"/>
      <c r="X348" s="25"/>
      <c r="AA348" s="25"/>
      <c r="AB348" s="25"/>
      <c r="AC348" s="25"/>
      <c r="AD348" s="25"/>
      <c r="AE348" s="25"/>
      <c r="AF348" s="25"/>
      <c r="AG348" s="25"/>
      <c r="AH348" s="25"/>
      <c r="AI348" s="25"/>
      <c r="AJ348" s="25"/>
    </row>
    <row r="349" spans="2:36">
      <c r="B349" s="422">
        <v>34.299999999999997</v>
      </c>
      <c r="C349" s="463">
        <f t="shared" si="18"/>
        <v>1.4462999999999993</v>
      </c>
      <c r="D349" s="463">
        <f t="shared" si="19"/>
        <v>67.109999999999829</v>
      </c>
      <c r="E349" s="463">
        <f t="shared" si="20"/>
        <v>1.9516999999999918</v>
      </c>
      <c r="F349" s="25"/>
      <c r="G349" s="25"/>
      <c r="H349" s="25"/>
      <c r="I349" s="25"/>
      <c r="J349" s="25"/>
      <c r="K349" s="25"/>
      <c r="L349" s="25"/>
      <c r="M349" s="25"/>
      <c r="N349" s="25"/>
      <c r="O349" s="25"/>
      <c r="P349" s="25"/>
      <c r="Q349" s="25"/>
      <c r="R349" s="25"/>
      <c r="S349" s="25"/>
      <c r="T349" s="25"/>
      <c r="U349" s="25"/>
      <c r="V349" s="25"/>
      <c r="W349" s="25"/>
      <c r="X349" s="25"/>
      <c r="AA349" s="25"/>
      <c r="AB349" s="25"/>
      <c r="AC349" s="25"/>
      <c r="AD349" s="25"/>
      <c r="AE349" s="25"/>
      <c r="AF349" s="25"/>
      <c r="AG349" s="25"/>
      <c r="AH349" s="25"/>
      <c r="AI349" s="25"/>
      <c r="AJ349" s="25"/>
    </row>
    <row r="350" spans="2:36">
      <c r="B350" s="422">
        <v>34.4</v>
      </c>
      <c r="C350" s="463">
        <f t="shared" si="18"/>
        <v>1.4403999999999992</v>
      </c>
      <c r="D350" s="463">
        <f t="shared" si="19"/>
        <v>66.879999999999825</v>
      </c>
      <c r="E350" s="463">
        <f t="shared" si="20"/>
        <v>1.9435999999999918</v>
      </c>
      <c r="F350" s="25"/>
      <c r="G350" s="25"/>
      <c r="H350" s="25"/>
      <c r="I350" s="25"/>
      <c r="J350" s="25"/>
      <c r="K350" s="25"/>
      <c r="L350" s="25"/>
      <c r="M350" s="25"/>
      <c r="N350" s="25"/>
      <c r="O350" s="25"/>
      <c r="P350" s="25"/>
      <c r="Q350" s="25"/>
      <c r="R350" s="25"/>
      <c r="S350" s="25"/>
      <c r="T350" s="25"/>
      <c r="U350" s="25"/>
      <c r="V350" s="25"/>
      <c r="W350" s="25"/>
      <c r="X350" s="25"/>
      <c r="AA350" s="25"/>
      <c r="AB350" s="25"/>
      <c r="AC350" s="25"/>
      <c r="AD350" s="25"/>
      <c r="AE350" s="25"/>
      <c r="AF350" s="25"/>
      <c r="AG350" s="25"/>
      <c r="AH350" s="25"/>
      <c r="AI350" s="25"/>
      <c r="AJ350" s="25"/>
    </row>
    <row r="351" spans="2:36">
      <c r="B351" s="422">
        <v>34.5</v>
      </c>
      <c r="C351" s="463">
        <f t="shared" si="18"/>
        <v>1.4344999999999992</v>
      </c>
      <c r="D351" s="463">
        <f t="shared" si="19"/>
        <v>66.649999999999821</v>
      </c>
      <c r="E351" s="463">
        <f t="shared" si="20"/>
        <v>1.9354999999999918</v>
      </c>
      <c r="F351" s="25"/>
      <c r="G351" s="25"/>
      <c r="H351" s="25"/>
      <c r="I351" s="25"/>
      <c r="J351" s="25"/>
      <c r="K351" s="25"/>
      <c r="L351" s="25"/>
      <c r="M351" s="25"/>
      <c r="N351" s="25"/>
      <c r="O351" s="25"/>
      <c r="P351" s="25"/>
      <c r="Q351" s="25"/>
      <c r="R351" s="25"/>
      <c r="S351" s="25"/>
      <c r="T351" s="25"/>
      <c r="U351" s="25"/>
      <c r="V351" s="25"/>
      <c r="W351" s="25"/>
      <c r="X351" s="25"/>
      <c r="AA351" s="25"/>
      <c r="AB351" s="25"/>
      <c r="AC351" s="25"/>
      <c r="AD351" s="25"/>
      <c r="AE351" s="25"/>
      <c r="AF351" s="25"/>
      <c r="AG351" s="25"/>
      <c r="AH351" s="25"/>
      <c r="AI351" s="25"/>
      <c r="AJ351" s="25"/>
    </row>
    <row r="352" spans="2:36">
      <c r="B352" s="422">
        <v>34.6</v>
      </c>
      <c r="C352" s="463">
        <f t="shared" si="18"/>
        <v>1.4285999999999992</v>
      </c>
      <c r="D352" s="463">
        <f t="shared" si="19"/>
        <v>66.419999999999817</v>
      </c>
      <c r="E352" s="463">
        <f t="shared" si="20"/>
        <v>1.9273999999999918</v>
      </c>
      <c r="F352" s="25"/>
      <c r="G352" s="25"/>
      <c r="H352" s="25"/>
      <c r="I352" s="25"/>
      <c r="J352" s="25"/>
      <c r="K352" s="25"/>
      <c r="L352" s="25"/>
      <c r="M352" s="25"/>
      <c r="N352" s="25"/>
      <c r="O352" s="25"/>
      <c r="P352" s="25"/>
      <c r="Q352" s="25"/>
      <c r="R352" s="25"/>
      <c r="S352" s="25"/>
      <c r="T352" s="25"/>
      <c r="U352" s="25"/>
      <c r="V352" s="25"/>
      <c r="W352" s="25"/>
      <c r="X352" s="25"/>
      <c r="AA352" s="25"/>
      <c r="AB352" s="25"/>
      <c r="AC352" s="25"/>
      <c r="AD352" s="25"/>
      <c r="AE352" s="25"/>
      <c r="AF352" s="25"/>
      <c r="AG352" s="25"/>
      <c r="AH352" s="25"/>
      <c r="AI352" s="25"/>
      <c r="AJ352" s="25"/>
    </row>
    <row r="353" spans="2:36">
      <c r="B353" s="422">
        <v>34.700000000000003</v>
      </c>
      <c r="C353" s="463">
        <f t="shared" si="18"/>
        <v>1.4226999999999992</v>
      </c>
      <c r="D353" s="463">
        <f t="shared" si="19"/>
        <v>66.189999999999813</v>
      </c>
      <c r="E353" s="463">
        <f t="shared" si="20"/>
        <v>1.9192999999999918</v>
      </c>
      <c r="F353" s="25"/>
      <c r="G353" s="25"/>
      <c r="H353" s="25"/>
      <c r="I353" s="25"/>
      <c r="J353" s="25"/>
      <c r="K353" s="25"/>
      <c r="L353" s="25"/>
      <c r="M353" s="25"/>
      <c r="N353" s="25"/>
      <c r="O353" s="25"/>
      <c r="P353" s="25"/>
      <c r="Q353" s="25"/>
      <c r="R353" s="25"/>
      <c r="S353" s="25"/>
      <c r="T353" s="25"/>
      <c r="U353" s="25"/>
      <c r="V353" s="25"/>
      <c r="W353" s="25"/>
      <c r="X353" s="25"/>
      <c r="AA353" s="25"/>
      <c r="AB353" s="25"/>
      <c r="AC353" s="25"/>
      <c r="AD353" s="25"/>
      <c r="AE353" s="25"/>
      <c r="AF353" s="25"/>
      <c r="AG353" s="25"/>
      <c r="AH353" s="25"/>
      <c r="AI353" s="25"/>
      <c r="AJ353" s="25"/>
    </row>
    <row r="354" spans="2:36">
      <c r="B354" s="422">
        <v>34.799999999999997</v>
      </c>
      <c r="C354" s="463">
        <f t="shared" si="18"/>
        <v>1.4167999999999992</v>
      </c>
      <c r="D354" s="463">
        <f t="shared" si="19"/>
        <v>65.959999999999809</v>
      </c>
      <c r="E354" s="463">
        <f t="shared" si="20"/>
        <v>1.9111999999999918</v>
      </c>
      <c r="F354" s="25"/>
      <c r="G354" s="25"/>
      <c r="H354" s="25"/>
      <c r="I354" s="25"/>
      <c r="J354" s="25"/>
      <c r="K354" s="25"/>
      <c r="L354" s="25"/>
      <c r="M354" s="25"/>
      <c r="N354" s="25"/>
      <c r="O354" s="25"/>
      <c r="P354" s="25"/>
      <c r="Q354" s="25"/>
      <c r="R354" s="25"/>
      <c r="S354" s="25"/>
      <c r="T354" s="25"/>
      <c r="U354" s="25"/>
      <c r="V354" s="25"/>
      <c r="W354" s="25"/>
      <c r="X354" s="25"/>
      <c r="AA354" s="25"/>
      <c r="AB354" s="25"/>
      <c r="AC354" s="25"/>
      <c r="AD354" s="25"/>
      <c r="AE354" s="25"/>
      <c r="AF354" s="25"/>
      <c r="AG354" s="25"/>
      <c r="AH354" s="25"/>
      <c r="AI354" s="25"/>
      <c r="AJ354" s="25"/>
    </row>
    <row r="355" spans="2:36">
      <c r="B355" s="422">
        <v>34.9</v>
      </c>
      <c r="C355" s="463">
        <f t="shared" si="18"/>
        <v>1.4108999999999992</v>
      </c>
      <c r="D355" s="463">
        <f t="shared" si="19"/>
        <v>65.729999999999805</v>
      </c>
      <c r="E355" s="463">
        <f t="shared" si="20"/>
        <v>1.9030999999999918</v>
      </c>
      <c r="F355" s="25"/>
      <c r="G355" s="25"/>
      <c r="H355" s="25"/>
      <c r="I355" s="25"/>
      <c r="J355" s="25"/>
      <c r="K355" s="25"/>
      <c r="L355" s="25"/>
      <c r="M355" s="25"/>
      <c r="N355" s="25"/>
      <c r="O355" s="25"/>
      <c r="P355" s="25"/>
      <c r="Q355" s="25"/>
      <c r="R355" s="25"/>
      <c r="S355" s="25"/>
      <c r="T355" s="25"/>
      <c r="U355" s="25"/>
      <c r="V355" s="25"/>
      <c r="W355" s="25"/>
      <c r="X355" s="25"/>
      <c r="AA355" s="25"/>
      <c r="AB355" s="25"/>
      <c r="AC355" s="25"/>
      <c r="AD355" s="25"/>
      <c r="AE355" s="25"/>
      <c r="AF355" s="25"/>
      <c r="AG355" s="25"/>
      <c r="AH355" s="25"/>
      <c r="AI355" s="25"/>
      <c r="AJ355" s="25"/>
    </row>
    <row r="356" spans="2:36">
      <c r="B356" s="422">
        <v>35</v>
      </c>
      <c r="C356" s="463">
        <f t="shared" si="18"/>
        <v>1.4049999999999991</v>
      </c>
      <c r="D356" s="463">
        <f t="shared" si="19"/>
        <v>65.499999999999801</v>
      </c>
      <c r="E356" s="463">
        <f t="shared" si="20"/>
        <v>1.8949999999999918</v>
      </c>
      <c r="F356" s="25"/>
      <c r="G356" s="25"/>
      <c r="H356" s="25"/>
      <c r="I356" s="25"/>
      <c r="J356" s="25"/>
      <c r="K356" s="25"/>
      <c r="L356" s="25"/>
      <c r="M356" s="25"/>
      <c r="N356" s="25"/>
      <c r="O356" s="25"/>
      <c r="P356" s="25"/>
      <c r="Q356" s="25"/>
      <c r="R356" s="25"/>
      <c r="S356" s="25"/>
      <c r="T356" s="25"/>
      <c r="U356" s="25"/>
      <c r="V356" s="25"/>
      <c r="W356" s="25"/>
      <c r="X356" s="25"/>
      <c r="AA356" s="25"/>
      <c r="AB356" s="25"/>
      <c r="AC356" s="25"/>
      <c r="AD356" s="25"/>
      <c r="AE356" s="25"/>
      <c r="AF356" s="25"/>
      <c r="AG356" s="25"/>
      <c r="AH356" s="25"/>
      <c r="AI356" s="25"/>
      <c r="AJ356" s="25"/>
    </row>
    <row r="357" spans="2:36">
      <c r="B357" s="422">
        <v>35.1</v>
      </c>
      <c r="C357" s="463">
        <f t="shared" si="18"/>
        <v>1.3990999999999991</v>
      </c>
      <c r="D357" s="463">
        <f t="shared" si="19"/>
        <v>65.269999999999797</v>
      </c>
      <c r="E357" s="463">
        <f t="shared" si="20"/>
        <v>1.8868999999999918</v>
      </c>
      <c r="F357" s="25"/>
      <c r="G357" s="25"/>
      <c r="H357" s="25"/>
      <c r="I357" s="25"/>
      <c r="J357" s="25"/>
      <c r="K357" s="25"/>
      <c r="L357" s="25"/>
      <c r="M357" s="25"/>
      <c r="N357" s="25"/>
      <c r="O357" s="25"/>
      <c r="P357" s="25"/>
      <c r="Q357" s="25"/>
      <c r="R357" s="25"/>
      <c r="S357" s="25"/>
      <c r="T357" s="25"/>
      <c r="U357" s="25"/>
      <c r="V357" s="25"/>
      <c r="W357" s="25"/>
      <c r="X357" s="25"/>
      <c r="AA357" s="25"/>
      <c r="AB357" s="25"/>
      <c r="AC357" s="25"/>
      <c r="AD357" s="25"/>
      <c r="AE357" s="25"/>
      <c r="AF357" s="25"/>
      <c r="AG357" s="25"/>
      <c r="AH357" s="25"/>
      <c r="AI357" s="25"/>
      <c r="AJ357" s="25"/>
    </row>
    <row r="358" spans="2:36">
      <c r="B358" s="422">
        <v>35.200000000000003</v>
      </c>
      <c r="C358" s="463">
        <f t="shared" si="18"/>
        <v>1.3931999999999991</v>
      </c>
      <c r="D358" s="463">
        <f t="shared" si="19"/>
        <v>65.039999999999793</v>
      </c>
      <c r="E358" s="463">
        <f t="shared" si="20"/>
        <v>1.8787999999999918</v>
      </c>
      <c r="F358" s="25"/>
      <c r="G358" s="25"/>
      <c r="H358" s="25"/>
      <c r="I358" s="25"/>
      <c r="J358" s="25"/>
      <c r="K358" s="25"/>
      <c r="L358" s="25"/>
      <c r="M358" s="25"/>
      <c r="N358" s="25"/>
      <c r="O358" s="25"/>
      <c r="P358" s="25"/>
      <c r="Q358" s="25"/>
      <c r="R358" s="25"/>
      <c r="S358" s="25"/>
      <c r="T358" s="25"/>
      <c r="U358" s="25"/>
      <c r="V358" s="25"/>
      <c r="W358" s="25"/>
      <c r="X358" s="25"/>
      <c r="AA358" s="25"/>
      <c r="AB358" s="25"/>
      <c r="AC358" s="25"/>
      <c r="AD358" s="25"/>
      <c r="AE358" s="25"/>
      <c r="AF358" s="25"/>
      <c r="AG358" s="25"/>
      <c r="AH358" s="25"/>
      <c r="AI358" s="25"/>
      <c r="AJ358" s="25"/>
    </row>
    <row r="359" spans="2:36">
      <c r="B359" s="422">
        <v>35.299999999999997</v>
      </c>
      <c r="C359" s="463">
        <f t="shared" si="18"/>
        <v>1.3872999999999991</v>
      </c>
      <c r="D359" s="463">
        <f t="shared" si="19"/>
        <v>64.809999999999789</v>
      </c>
      <c r="E359" s="463">
        <f t="shared" si="20"/>
        <v>1.8706999999999918</v>
      </c>
      <c r="F359" s="25"/>
      <c r="G359" s="25"/>
      <c r="H359" s="25"/>
      <c r="I359" s="25"/>
      <c r="J359" s="25"/>
      <c r="K359" s="25"/>
      <c r="L359" s="25"/>
      <c r="M359" s="25"/>
      <c r="N359" s="25"/>
      <c r="O359" s="25"/>
      <c r="P359" s="25"/>
      <c r="Q359" s="25"/>
      <c r="R359" s="25"/>
      <c r="S359" s="25"/>
      <c r="T359" s="25"/>
      <c r="U359" s="25"/>
      <c r="V359" s="25"/>
      <c r="W359" s="25"/>
      <c r="X359" s="25"/>
      <c r="AA359" s="25"/>
      <c r="AB359" s="25"/>
      <c r="AC359" s="25"/>
      <c r="AD359" s="25"/>
      <c r="AE359" s="25"/>
      <c r="AF359" s="25"/>
      <c r="AG359" s="25"/>
      <c r="AH359" s="25"/>
      <c r="AI359" s="25"/>
      <c r="AJ359" s="25"/>
    </row>
    <row r="360" spans="2:36">
      <c r="B360" s="422">
        <v>35.4</v>
      </c>
      <c r="C360" s="463">
        <f t="shared" si="18"/>
        <v>1.3813999999999991</v>
      </c>
      <c r="D360" s="463">
        <f t="shared" si="19"/>
        <v>64.579999999999785</v>
      </c>
      <c r="E360" s="463">
        <f t="shared" si="20"/>
        <v>1.8625999999999918</v>
      </c>
      <c r="F360" s="25"/>
      <c r="G360" s="25"/>
      <c r="H360" s="25"/>
      <c r="I360" s="25"/>
      <c r="J360" s="25"/>
      <c r="K360" s="25"/>
      <c r="L360" s="25"/>
      <c r="M360" s="25"/>
      <c r="N360" s="25"/>
      <c r="O360" s="25"/>
      <c r="P360" s="25"/>
      <c r="Q360" s="25"/>
      <c r="R360" s="25"/>
      <c r="S360" s="25"/>
      <c r="T360" s="25"/>
      <c r="U360" s="25"/>
      <c r="V360" s="25"/>
      <c r="W360" s="25"/>
      <c r="X360" s="25"/>
      <c r="AA360" s="25"/>
      <c r="AB360" s="25"/>
      <c r="AC360" s="25"/>
      <c r="AD360" s="25"/>
      <c r="AE360" s="25"/>
      <c r="AF360" s="25"/>
      <c r="AG360" s="25"/>
      <c r="AH360" s="25"/>
      <c r="AI360" s="25"/>
      <c r="AJ360" s="25"/>
    </row>
    <row r="361" spans="2:36">
      <c r="B361" s="422">
        <v>35.5</v>
      </c>
      <c r="C361" s="463">
        <f t="shared" si="18"/>
        <v>1.3754999999999991</v>
      </c>
      <c r="D361" s="463">
        <f t="shared" si="19"/>
        <v>64.349999999999781</v>
      </c>
      <c r="E361" s="463">
        <f t="shared" si="20"/>
        <v>1.8544999999999918</v>
      </c>
      <c r="F361" s="25"/>
      <c r="G361" s="25"/>
      <c r="H361" s="25"/>
      <c r="I361" s="25"/>
      <c r="J361" s="25"/>
      <c r="K361" s="25"/>
      <c r="L361" s="25"/>
      <c r="M361" s="25"/>
      <c r="N361" s="25"/>
      <c r="O361" s="25"/>
      <c r="P361" s="25"/>
      <c r="Q361" s="25"/>
      <c r="R361" s="25"/>
      <c r="S361" s="25"/>
      <c r="T361" s="25"/>
      <c r="U361" s="25"/>
      <c r="V361" s="25"/>
      <c r="W361" s="25"/>
      <c r="X361" s="25"/>
      <c r="AA361" s="25"/>
      <c r="AB361" s="25"/>
      <c r="AC361" s="25"/>
      <c r="AD361" s="25"/>
      <c r="AE361" s="25"/>
      <c r="AF361" s="25"/>
      <c r="AG361" s="25"/>
      <c r="AH361" s="25"/>
      <c r="AI361" s="25"/>
      <c r="AJ361" s="25"/>
    </row>
    <row r="362" spans="2:36">
      <c r="B362" s="422">
        <v>35.6</v>
      </c>
      <c r="C362" s="463">
        <f t="shared" si="18"/>
        <v>1.369599999999999</v>
      </c>
      <c r="D362" s="463">
        <f t="shared" si="19"/>
        <v>64.119999999999777</v>
      </c>
      <c r="E362" s="463">
        <f t="shared" si="20"/>
        <v>1.8463999999999918</v>
      </c>
      <c r="F362" s="25"/>
      <c r="G362" s="25"/>
      <c r="H362" s="25"/>
      <c r="I362" s="25"/>
      <c r="J362" s="25"/>
      <c r="K362" s="25"/>
      <c r="L362" s="25"/>
      <c r="M362" s="25"/>
      <c r="N362" s="25"/>
      <c r="O362" s="25"/>
      <c r="P362" s="25"/>
      <c r="Q362" s="25"/>
      <c r="R362" s="25"/>
      <c r="S362" s="25"/>
      <c r="T362" s="25"/>
      <c r="U362" s="25"/>
      <c r="V362" s="25"/>
      <c r="W362" s="25"/>
      <c r="X362" s="25"/>
      <c r="AA362" s="25"/>
      <c r="AB362" s="25"/>
      <c r="AC362" s="25"/>
      <c r="AD362" s="25"/>
      <c r="AE362" s="25"/>
      <c r="AF362" s="25"/>
      <c r="AG362" s="25"/>
      <c r="AH362" s="25"/>
      <c r="AI362" s="25"/>
      <c r="AJ362" s="25"/>
    </row>
    <row r="363" spans="2:36">
      <c r="B363" s="422">
        <v>35.700000000000003</v>
      </c>
      <c r="C363" s="463">
        <f t="shared" si="18"/>
        <v>1.363699999999999</v>
      </c>
      <c r="D363" s="463">
        <f t="shared" si="19"/>
        <v>63.88999999999978</v>
      </c>
      <c r="E363" s="463">
        <f t="shared" si="20"/>
        <v>1.8382999999999918</v>
      </c>
      <c r="F363" s="25"/>
      <c r="G363" s="25"/>
      <c r="H363" s="25"/>
      <c r="I363" s="25"/>
      <c r="J363" s="25"/>
      <c r="K363" s="25"/>
      <c r="L363" s="25"/>
      <c r="M363" s="25"/>
      <c r="N363" s="25"/>
      <c r="O363" s="25"/>
      <c r="P363" s="25"/>
      <c r="Q363" s="25"/>
      <c r="R363" s="25"/>
      <c r="S363" s="25"/>
      <c r="T363" s="25"/>
      <c r="U363" s="25"/>
      <c r="V363" s="25"/>
      <c r="W363" s="25"/>
      <c r="X363" s="25"/>
      <c r="AA363" s="25"/>
      <c r="AB363" s="25"/>
      <c r="AC363" s="25"/>
      <c r="AD363" s="25"/>
      <c r="AE363" s="25"/>
      <c r="AF363" s="25"/>
      <c r="AG363" s="25"/>
      <c r="AH363" s="25"/>
      <c r="AI363" s="25"/>
      <c r="AJ363" s="25"/>
    </row>
    <row r="364" spans="2:36">
      <c r="B364" s="422">
        <v>35.799999999999997</v>
      </c>
      <c r="C364" s="463">
        <f t="shared" si="18"/>
        <v>1.357799999999999</v>
      </c>
      <c r="D364" s="463">
        <f t="shared" si="19"/>
        <v>63.659999999999783</v>
      </c>
      <c r="E364" s="463">
        <f t="shared" si="20"/>
        <v>1.8301999999999918</v>
      </c>
      <c r="F364" s="25"/>
      <c r="G364" s="25"/>
      <c r="H364" s="25"/>
      <c r="I364" s="25"/>
      <c r="J364" s="25"/>
      <c r="K364" s="25"/>
      <c r="L364" s="25"/>
      <c r="M364" s="25"/>
      <c r="N364" s="25"/>
      <c r="O364" s="25"/>
      <c r="P364" s="25"/>
      <c r="Q364" s="25"/>
      <c r="R364" s="25"/>
      <c r="S364" s="25"/>
      <c r="T364" s="25"/>
      <c r="U364" s="25"/>
      <c r="V364" s="25"/>
      <c r="W364" s="25"/>
      <c r="X364" s="25"/>
      <c r="AA364" s="25"/>
      <c r="AB364" s="25"/>
      <c r="AC364" s="25"/>
      <c r="AD364" s="25"/>
      <c r="AE364" s="25"/>
      <c r="AF364" s="25"/>
      <c r="AG364" s="25"/>
      <c r="AH364" s="25"/>
      <c r="AI364" s="25"/>
      <c r="AJ364" s="25"/>
    </row>
    <row r="365" spans="2:36">
      <c r="B365" s="422">
        <v>35.9</v>
      </c>
      <c r="C365" s="463">
        <f t="shared" si="18"/>
        <v>1.351899999999999</v>
      </c>
      <c r="D365" s="463">
        <f t="shared" si="19"/>
        <v>63.429999999999787</v>
      </c>
      <c r="E365" s="463">
        <f t="shared" si="20"/>
        <v>1.8220999999999918</v>
      </c>
      <c r="F365" s="25"/>
      <c r="G365" s="25"/>
      <c r="H365" s="25"/>
      <c r="I365" s="25"/>
      <c r="J365" s="25"/>
      <c r="K365" s="25"/>
      <c r="L365" s="25"/>
      <c r="M365" s="25"/>
      <c r="N365" s="25"/>
      <c r="O365" s="25"/>
      <c r="P365" s="25"/>
      <c r="Q365" s="25"/>
      <c r="R365" s="25"/>
      <c r="S365" s="25"/>
      <c r="T365" s="25"/>
      <c r="U365" s="25"/>
      <c r="V365" s="25"/>
      <c r="W365" s="25"/>
      <c r="X365" s="25"/>
      <c r="AA365" s="25"/>
      <c r="AB365" s="25"/>
      <c r="AC365" s="25"/>
      <c r="AD365" s="25"/>
      <c r="AE365" s="25"/>
      <c r="AF365" s="25"/>
      <c r="AG365" s="25"/>
      <c r="AH365" s="25"/>
      <c r="AI365" s="25"/>
      <c r="AJ365" s="25"/>
    </row>
    <row r="366" spans="2:36">
      <c r="B366" s="422">
        <v>36</v>
      </c>
      <c r="C366" s="463">
        <f t="shared" si="18"/>
        <v>1.345999999999999</v>
      </c>
      <c r="D366" s="463">
        <f t="shared" si="19"/>
        <v>63.19999999999979</v>
      </c>
      <c r="E366" s="463">
        <f t="shared" si="20"/>
        <v>1.8139999999999918</v>
      </c>
      <c r="F366" s="25"/>
      <c r="G366" s="25"/>
      <c r="H366" s="25"/>
      <c r="I366" s="25"/>
      <c r="J366" s="25"/>
      <c r="K366" s="25"/>
      <c r="L366" s="25"/>
      <c r="M366" s="25"/>
      <c r="N366" s="25"/>
      <c r="O366" s="25"/>
      <c r="P366" s="25"/>
      <c r="Q366" s="25"/>
      <c r="R366" s="25"/>
      <c r="S366" s="25"/>
      <c r="T366" s="25"/>
      <c r="U366" s="25"/>
      <c r="V366" s="25"/>
      <c r="W366" s="25"/>
      <c r="X366" s="25"/>
      <c r="AA366" s="25"/>
      <c r="AB366" s="25"/>
      <c r="AC366" s="25"/>
      <c r="AD366" s="25"/>
      <c r="AE366" s="25"/>
      <c r="AF366" s="25"/>
      <c r="AG366" s="25"/>
      <c r="AH366" s="25"/>
      <c r="AI366" s="25"/>
      <c r="AJ366" s="25"/>
    </row>
    <row r="367" spans="2:36">
      <c r="B367" s="422">
        <v>36.1</v>
      </c>
      <c r="C367" s="463">
        <f t="shared" si="18"/>
        <v>1.340099999999999</v>
      </c>
      <c r="D367" s="463">
        <f t="shared" si="19"/>
        <v>62.969999999999793</v>
      </c>
      <c r="E367" s="463">
        <f t="shared" si="20"/>
        <v>1.8058999999999918</v>
      </c>
      <c r="F367" s="25"/>
      <c r="G367" s="25"/>
      <c r="H367" s="25"/>
      <c r="I367" s="25"/>
      <c r="J367" s="25"/>
      <c r="K367" s="25"/>
      <c r="L367" s="25"/>
      <c r="M367" s="25"/>
      <c r="N367" s="25"/>
      <c r="O367" s="25"/>
      <c r="P367" s="25"/>
      <c r="Q367" s="25"/>
      <c r="R367" s="25"/>
      <c r="S367" s="25"/>
      <c r="T367" s="25"/>
      <c r="U367" s="25"/>
      <c r="V367" s="25"/>
      <c r="W367" s="25"/>
      <c r="X367" s="25"/>
      <c r="AA367" s="25"/>
      <c r="AB367" s="25"/>
      <c r="AC367" s="25"/>
      <c r="AD367" s="25"/>
      <c r="AE367" s="25"/>
      <c r="AF367" s="25"/>
      <c r="AG367" s="25"/>
      <c r="AH367" s="25"/>
      <c r="AI367" s="25"/>
      <c r="AJ367" s="25"/>
    </row>
    <row r="368" spans="2:36">
      <c r="B368" s="422">
        <v>36.200000000000003</v>
      </c>
      <c r="C368" s="463">
        <f t="shared" si="18"/>
        <v>1.3341999999999989</v>
      </c>
      <c r="D368" s="463">
        <f t="shared" si="19"/>
        <v>62.739999999999796</v>
      </c>
      <c r="E368" s="463">
        <f t="shared" si="20"/>
        <v>1.7977999999999918</v>
      </c>
      <c r="F368" s="25"/>
      <c r="G368" s="25"/>
      <c r="H368" s="25"/>
      <c r="I368" s="25"/>
      <c r="J368" s="25"/>
      <c r="K368" s="25"/>
      <c r="L368" s="25"/>
      <c r="M368" s="25"/>
      <c r="N368" s="25"/>
      <c r="O368" s="25"/>
      <c r="P368" s="25"/>
      <c r="Q368" s="25"/>
      <c r="R368" s="25"/>
      <c r="S368" s="25"/>
      <c r="T368" s="25"/>
      <c r="U368" s="25"/>
      <c r="V368" s="25"/>
      <c r="W368" s="25"/>
      <c r="X368" s="25"/>
      <c r="AA368" s="25"/>
      <c r="AB368" s="25"/>
      <c r="AC368" s="25"/>
      <c r="AD368" s="25"/>
      <c r="AE368" s="25"/>
      <c r="AF368" s="25"/>
      <c r="AG368" s="25"/>
      <c r="AH368" s="25"/>
      <c r="AI368" s="25"/>
      <c r="AJ368" s="25"/>
    </row>
    <row r="369" spans="2:36">
      <c r="B369" s="422">
        <v>36.299999999999997</v>
      </c>
      <c r="C369" s="463">
        <f t="shared" si="18"/>
        <v>1.3282999999999989</v>
      </c>
      <c r="D369" s="463">
        <f t="shared" si="19"/>
        <v>62.509999999999799</v>
      </c>
      <c r="E369" s="463">
        <f t="shared" si="20"/>
        <v>1.7896999999999919</v>
      </c>
      <c r="F369" s="25"/>
      <c r="G369" s="25"/>
      <c r="H369" s="25"/>
      <c r="I369" s="25"/>
      <c r="J369" s="25"/>
      <c r="K369" s="25"/>
      <c r="L369" s="25"/>
      <c r="M369" s="25"/>
      <c r="N369" s="25"/>
      <c r="O369" s="25"/>
      <c r="P369" s="25"/>
      <c r="Q369" s="25"/>
      <c r="R369" s="25"/>
      <c r="S369" s="25"/>
      <c r="T369" s="25"/>
      <c r="U369" s="25"/>
      <c r="V369" s="25"/>
      <c r="W369" s="25"/>
      <c r="X369" s="25"/>
      <c r="AA369" s="25"/>
      <c r="AB369" s="25"/>
      <c r="AC369" s="25"/>
      <c r="AD369" s="25"/>
      <c r="AE369" s="25"/>
      <c r="AF369" s="25"/>
      <c r="AG369" s="25"/>
      <c r="AH369" s="25"/>
      <c r="AI369" s="25"/>
      <c r="AJ369" s="25"/>
    </row>
    <row r="370" spans="2:36">
      <c r="B370" s="422">
        <v>36.4</v>
      </c>
      <c r="C370" s="463">
        <f t="shared" si="18"/>
        <v>1.3223999999999989</v>
      </c>
      <c r="D370" s="463">
        <f t="shared" si="19"/>
        <v>62.279999999999802</v>
      </c>
      <c r="E370" s="463">
        <f t="shared" si="20"/>
        <v>1.7815999999999919</v>
      </c>
      <c r="F370" s="25"/>
      <c r="G370" s="25"/>
      <c r="H370" s="25"/>
      <c r="I370" s="25"/>
      <c r="J370" s="25"/>
      <c r="K370" s="25"/>
      <c r="L370" s="25"/>
      <c r="M370" s="25"/>
      <c r="N370" s="25"/>
      <c r="O370" s="25"/>
      <c r="P370" s="25"/>
      <c r="Q370" s="25"/>
      <c r="R370" s="25"/>
      <c r="S370" s="25"/>
      <c r="T370" s="25"/>
      <c r="U370" s="25"/>
      <c r="V370" s="25"/>
      <c r="W370" s="25"/>
      <c r="X370" s="25"/>
      <c r="AA370" s="25"/>
      <c r="AB370" s="25"/>
      <c r="AC370" s="25"/>
      <c r="AD370" s="25"/>
      <c r="AE370" s="25"/>
      <c r="AF370" s="25"/>
      <c r="AG370" s="25"/>
      <c r="AH370" s="25"/>
      <c r="AI370" s="25"/>
      <c r="AJ370" s="25"/>
    </row>
    <row r="371" spans="2:36">
      <c r="B371" s="422">
        <v>36.5</v>
      </c>
      <c r="C371" s="463">
        <f t="shared" si="18"/>
        <v>1.3164999999999989</v>
      </c>
      <c r="D371" s="463">
        <f t="shared" si="19"/>
        <v>62.049999999999805</v>
      </c>
      <c r="E371" s="463">
        <f t="shared" si="20"/>
        <v>1.7734999999999919</v>
      </c>
      <c r="F371" s="25"/>
      <c r="G371" s="25"/>
      <c r="H371" s="25"/>
      <c r="I371" s="25"/>
      <c r="J371" s="25"/>
      <c r="K371" s="25"/>
      <c r="L371" s="25"/>
      <c r="M371" s="25"/>
      <c r="N371" s="25"/>
      <c r="O371" s="25"/>
      <c r="P371" s="25"/>
      <c r="Q371" s="25"/>
      <c r="R371" s="25"/>
      <c r="S371" s="25"/>
      <c r="T371" s="25"/>
      <c r="U371" s="25"/>
      <c r="V371" s="25"/>
      <c r="W371" s="25"/>
      <c r="X371" s="25"/>
      <c r="AA371" s="25"/>
      <c r="AB371" s="25"/>
      <c r="AC371" s="25"/>
      <c r="AD371" s="25"/>
      <c r="AE371" s="25"/>
      <c r="AF371" s="25"/>
      <c r="AG371" s="25"/>
      <c r="AH371" s="25"/>
      <c r="AI371" s="25"/>
      <c r="AJ371" s="25"/>
    </row>
    <row r="372" spans="2:36">
      <c r="B372" s="422">
        <v>36.6</v>
      </c>
      <c r="C372" s="463">
        <f t="shared" ref="C372:C435" si="21">C371+(($C$506-$C$306)/COUNT($B$307:$B$506))</f>
        <v>1.3105999999999989</v>
      </c>
      <c r="D372" s="463">
        <f t="shared" ref="D372:D435" si="22">D371+(($D$506-$D$306)/COUNT($B$307:$B$506))</f>
        <v>61.819999999999808</v>
      </c>
      <c r="E372" s="463">
        <f t="shared" ref="E372:E435" si="23">E371+(($E$506-$E$306)/COUNT($B$307:$B$506))</f>
        <v>1.7653999999999919</v>
      </c>
      <c r="F372" s="25"/>
      <c r="G372" s="25"/>
      <c r="H372" s="25"/>
      <c r="I372" s="25"/>
      <c r="J372" s="25"/>
      <c r="K372" s="25"/>
      <c r="L372" s="25"/>
      <c r="M372" s="25"/>
      <c r="N372" s="25"/>
      <c r="O372" s="25"/>
      <c r="P372" s="25"/>
      <c r="Q372" s="25"/>
      <c r="R372" s="25"/>
      <c r="S372" s="25"/>
      <c r="T372" s="25"/>
      <c r="U372" s="25"/>
      <c r="V372" s="25"/>
      <c r="W372" s="25"/>
      <c r="X372" s="25"/>
      <c r="AA372" s="25"/>
      <c r="AB372" s="25"/>
      <c r="AC372" s="25"/>
      <c r="AD372" s="25"/>
      <c r="AE372" s="25"/>
      <c r="AF372" s="25"/>
      <c r="AG372" s="25"/>
      <c r="AH372" s="25"/>
      <c r="AI372" s="25"/>
      <c r="AJ372" s="25"/>
    </row>
    <row r="373" spans="2:36">
      <c r="B373" s="422">
        <v>36.700000000000003</v>
      </c>
      <c r="C373" s="463">
        <f t="shared" si="21"/>
        <v>1.3046999999999989</v>
      </c>
      <c r="D373" s="463">
        <f t="shared" si="22"/>
        <v>61.589999999999812</v>
      </c>
      <c r="E373" s="463">
        <f t="shared" si="23"/>
        <v>1.7572999999999919</v>
      </c>
      <c r="F373" s="25"/>
      <c r="G373" s="25"/>
      <c r="H373" s="25"/>
      <c r="I373" s="25"/>
      <c r="J373" s="25"/>
      <c r="K373" s="25"/>
      <c r="L373" s="25"/>
      <c r="M373" s="25"/>
      <c r="N373" s="25"/>
      <c r="O373" s="25"/>
      <c r="P373" s="25"/>
      <c r="Q373" s="25"/>
      <c r="R373" s="25"/>
      <c r="S373" s="25"/>
      <c r="T373" s="25"/>
      <c r="U373" s="25"/>
      <c r="V373" s="25"/>
      <c r="W373" s="25"/>
      <c r="X373" s="25"/>
      <c r="AA373" s="25"/>
      <c r="AB373" s="25"/>
      <c r="AC373" s="25"/>
      <c r="AD373" s="25"/>
      <c r="AE373" s="25"/>
      <c r="AF373" s="25"/>
      <c r="AG373" s="25"/>
      <c r="AH373" s="25"/>
      <c r="AI373" s="25"/>
      <c r="AJ373" s="25"/>
    </row>
    <row r="374" spans="2:36">
      <c r="B374" s="422">
        <v>36.799999999999997</v>
      </c>
      <c r="C374" s="463">
        <f t="shared" si="21"/>
        <v>1.2987999999999988</v>
      </c>
      <c r="D374" s="463">
        <f t="shared" si="22"/>
        <v>61.359999999999815</v>
      </c>
      <c r="E374" s="463">
        <f t="shared" si="23"/>
        <v>1.7491999999999919</v>
      </c>
      <c r="F374" s="25"/>
      <c r="G374" s="25"/>
      <c r="H374" s="25"/>
      <c r="I374" s="25"/>
      <c r="J374" s="25"/>
      <c r="K374" s="25"/>
      <c r="L374" s="25"/>
      <c r="M374" s="25"/>
      <c r="N374" s="25"/>
      <c r="O374" s="25"/>
      <c r="P374" s="25"/>
      <c r="Q374" s="25"/>
      <c r="R374" s="25"/>
      <c r="S374" s="25"/>
      <c r="T374" s="25"/>
      <c r="U374" s="25"/>
      <c r="V374" s="25"/>
      <c r="W374" s="25"/>
      <c r="X374" s="25"/>
      <c r="AA374" s="25"/>
      <c r="AB374" s="25"/>
      <c r="AC374" s="25"/>
      <c r="AD374" s="25"/>
      <c r="AE374" s="25"/>
      <c r="AF374" s="25"/>
      <c r="AG374" s="25"/>
      <c r="AH374" s="25"/>
      <c r="AI374" s="25"/>
      <c r="AJ374" s="25"/>
    </row>
    <row r="375" spans="2:36">
      <c r="B375" s="422">
        <v>36.9</v>
      </c>
      <c r="C375" s="463">
        <f t="shared" si="21"/>
        <v>1.2928999999999988</v>
      </c>
      <c r="D375" s="463">
        <f t="shared" si="22"/>
        <v>61.129999999999818</v>
      </c>
      <c r="E375" s="463">
        <f t="shared" si="23"/>
        <v>1.7410999999999919</v>
      </c>
      <c r="F375" s="25"/>
      <c r="G375" s="25"/>
      <c r="H375" s="25"/>
      <c r="I375" s="25"/>
      <c r="J375" s="25"/>
      <c r="K375" s="25"/>
      <c r="L375" s="25"/>
      <c r="M375" s="25"/>
      <c r="N375" s="25"/>
      <c r="O375" s="25"/>
      <c r="P375" s="25"/>
      <c r="Q375" s="25"/>
      <c r="R375" s="25"/>
      <c r="S375" s="25"/>
      <c r="T375" s="25"/>
      <c r="U375" s="25"/>
      <c r="V375" s="25"/>
      <c r="W375" s="25"/>
      <c r="X375" s="25"/>
      <c r="AA375" s="25"/>
      <c r="AB375" s="25"/>
      <c r="AC375" s="25"/>
      <c r="AD375" s="25"/>
      <c r="AE375" s="25"/>
      <c r="AF375" s="25"/>
      <c r="AG375" s="25"/>
      <c r="AH375" s="25"/>
      <c r="AI375" s="25"/>
      <c r="AJ375" s="25"/>
    </row>
    <row r="376" spans="2:36">
      <c r="B376" s="422">
        <v>37</v>
      </c>
      <c r="C376" s="463">
        <f t="shared" si="21"/>
        <v>1.2869999999999988</v>
      </c>
      <c r="D376" s="463">
        <f t="shared" si="22"/>
        <v>60.899999999999821</v>
      </c>
      <c r="E376" s="463">
        <f t="shared" si="23"/>
        <v>1.7329999999999919</v>
      </c>
      <c r="F376" s="25"/>
      <c r="G376" s="25"/>
      <c r="H376" s="25"/>
      <c r="I376" s="25"/>
      <c r="J376" s="25"/>
      <c r="K376" s="25"/>
      <c r="L376" s="25"/>
      <c r="M376" s="25"/>
      <c r="N376" s="25"/>
      <c r="O376" s="25"/>
      <c r="P376" s="25"/>
      <c r="Q376" s="25"/>
      <c r="R376" s="25"/>
      <c r="S376" s="25"/>
      <c r="T376" s="25"/>
      <c r="U376" s="25"/>
      <c r="V376" s="25"/>
      <c r="W376" s="25"/>
      <c r="X376" s="25"/>
      <c r="AA376" s="25"/>
      <c r="AB376" s="25"/>
      <c r="AC376" s="25"/>
      <c r="AD376" s="25"/>
      <c r="AE376" s="25"/>
      <c r="AF376" s="25"/>
      <c r="AG376" s="25"/>
      <c r="AH376" s="25"/>
      <c r="AI376" s="25"/>
      <c r="AJ376" s="25"/>
    </row>
    <row r="377" spans="2:36">
      <c r="B377" s="422">
        <v>37.1</v>
      </c>
      <c r="C377" s="463">
        <f t="shared" si="21"/>
        <v>1.2810999999999988</v>
      </c>
      <c r="D377" s="463">
        <f t="shared" si="22"/>
        <v>60.669999999999824</v>
      </c>
      <c r="E377" s="463">
        <f t="shared" si="23"/>
        <v>1.7248999999999919</v>
      </c>
      <c r="F377" s="25"/>
      <c r="G377" s="25"/>
      <c r="H377" s="25"/>
      <c r="I377" s="25"/>
      <c r="J377" s="25"/>
      <c r="K377" s="25"/>
      <c r="L377" s="25"/>
      <c r="M377" s="25"/>
      <c r="N377" s="25"/>
      <c r="O377" s="25"/>
      <c r="P377" s="25"/>
      <c r="Q377" s="25"/>
      <c r="R377" s="25"/>
      <c r="S377" s="25"/>
      <c r="T377" s="25"/>
      <c r="U377" s="25"/>
      <c r="V377" s="25"/>
      <c r="W377" s="25"/>
      <c r="X377" s="25"/>
      <c r="AA377" s="25"/>
      <c r="AB377" s="25"/>
      <c r="AC377" s="25"/>
      <c r="AD377" s="25"/>
      <c r="AE377" s="25"/>
      <c r="AF377" s="25"/>
      <c r="AG377" s="25"/>
      <c r="AH377" s="25"/>
      <c r="AI377" s="25"/>
      <c r="AJ377" s="25"/>
    </row>
    <row r="378" spans="2:36">
      <c r="B378" s="422">
        <v>37.200000000000003</v>
      </c>
      <c r="C378" s="463">
        <f t="shared" si="21"/>
        <v>1.2751999999999988</v>
      </c>
      <c r="D378" s="463">
        <f t="shared" si="22"/>
        <v>60.439999999999827</v>
      </c>
      <c r="E378" s="463">
        <f t="shared" si="23"/>
        <v>1.7167999999999919</v>
      </c>
      <c r="F378" s="25"/>
      <c r="G378" s="25"/>
      <c r="H378" s="25"/>
      <c r="I378" s="25"/>
      <c r="J378" s="25"/>
      <c r="K378" s="25"/>
      <c r="L378" s="25"/>
      <c r="M378" s="25"/>
      <c r="N378" s="25"/>
      <c r="O378" s="25"/>
      <c r="P378" s="25"/>
      <c r="Q378" s="25"/>
      <c r="R378" s="25"/>
      <c r="S378" s="25"/>
      <c r="T378" s="25"/>
      <c r="U378" s="25"/>
      <c r="V378" s="25"/>
      <c r="W378" s="25"/>
      <c r="X378" s="25"/>
      <c r="AA378" s="25"/>
      <c r="AB378" s="25"/>
      <c r="AC378" s="25"/>
      <c r="AD378" s="25"/>
      <c r="AE378" s="25"/>
      <c r="AF378" s="25"/>
      <c r="AG378" s="25"/>
      <c r="AH378" s="25"/>
      <c r="AI378" s="25"/>
      <c r="AJ378" s="25"/>
    </row>
    <row r="379" spans="2:36">
      <c r="B379" s="422">
        <v>37.299999999999997</v>
      </c>
      <c r="C379" s="463">
        <f t="shared" si="21"/>
        <v>1.2692999999999988</v>
      </c>
      <c r="D379" s="463">
        <f t="shared" si="22"/>
        <v>60.20999999999983</v>
      </c>
      <c r="E379" s="463">
        <f t="shared" si="23"/>
        <v>1.7086999999999919</v>
      </c>
      <c r="F379" s="25"/>
      <c r="G379" s="25"/>
      <c r="H379" s="25"/>
      <c r="I379" s="25"/>
      <c r="J379" s="25"/>
      <c r="K379" s="25"/>
      <c r="L379" s="25"/>
      <c r="M379" s="25"/>
      <c r="N379" s="25"/>
      <c r="O379" s="25"/>
      <c r="P379" s="25"/>
      <c r="Q379" s="25"/>
      <c r="R379" s="25"/>
      <c r="S379" s="25"/>
      <c r="T379" s="25"/>
      <c r="U379" s="25"/>
      <c r="V379" s="25"/>
      <c r="W379" s="25"/>
      <c r="X379" s="25"/>
      <c r="AA379" s="25"/>
      <c r="AB379" s="25"/>
      <c r="AC379" s="25"/>
      <c r="AD379" s="25"/>
      <c r="AE379" s="25"/>
      <c r="AF379" s="25"/>
      <c r="AG379" s="25"/>
      <c r="AH379" s="25"/>
      <c r="AI379" s="25"/>
      <c r="AJ379" s="25"/>
    </row>
    <row r="380" spans="2:36">
      <c r="B380" s="422">
        <v>37.4</v>
      </c>
      <c r="C380" s="463">
        <f t="shared" si="21"/>
        <v>1.2633999999999987</v>
      </c>
      <c r="D380" s="463">
        <f t="shared" si="22"/>
        <v>59.979999999999833</v>
      </c>
      <c r="E380" s="463">
        <f t="shared" si="23"/>
        <v>1.7005999999999919</v>
      </c>
      <c r="F380" s="25"/>
      <c r="G380" s="25"/>
      <c r="H380" s="25"/>
      <c r="I380" s="25"/>
      <c r="J380" s="25"/>
      <c r="K380" s="25"/>
      <c r="L380" s="25"/>
      <c r="M380" s="25"/>
      <c r="N380" s="25"/>
      <c r="O380" s="25"/>
      <c r="P380" s="25"/>
      <c r="Q380" s="25"/>
      <c r="R380" s="25"/>
      <c r="S380" s="25"/>
      <c r="T380" s="25"/>
      <c r="U380" s="25"/>
      <c r="V380" s="25"/>
      <c r="W380" s="25"/>
      <c r="X380" s="25"/>
      <c r="AA380" s="25"/>
      <c r="AB380" s="25"/>
      <c r="AC380" s="25"/>
      <c r="AD380" s="25"/>
      <c r="AE380" s="25"/>
      <c r="AF380" s="25"/>
      <c r="AG380" s="25"/>
      <c r="AH380" s="25"/>
      <c r="AI380" s="25"/>
      <c r="AJ380" s="25"/>
    </row>
    <row r="381" spans="2:36">
      <c r="B381" s="422">
        <v>37.5</v>
      </c>
      <c r="C381" s="463">
        <f t="shared" si="21"/>
        <v>1.2574999999999987</v>
      </c>
      <c r="D381" s="463">
        <f t="shared" si="22"/>
        <v>59.749999999999837</v>
      </c>
      <c r="E381" s="463">
        <f t="shared" si="23"/>
        <v>1.6924999999999919</v>
      </c>
      <c r="F381" s="25"/>
      <c r="G381" s="25"/>
      <c r="H381" s="25"/>
      <c r="I381" s="25"/>
      <c r="J381" s="25"/>
      <c r="K381" s="25"/>
      <c r="L381" s="25"/>
      <c r="M381" s="25"/>
      <c r="N381" s="25"/>
      <c r="O381" s="25"/>
      <c r="P381" s="25"/>
      <c r="Q381" s="25"/>
      <c r="R381" s="25"/>
      <c r="S381" s="25"/>
      <c r="T381" s="25"/>
      <c r="U381" s="25"/>
      <c r="V381" s="25"/>
      <c r="W381" s="25"/>
      <c r="X381" s="25"/>
      <c r="AA381" s="25"/>
      <c r="AB381" s="25"/>
      <c r="AC381" s="25"/>
      <c r="AD381" s="25"/>
      <c r="AE381" s="25"/>
      <c r="AF381" s="25"/>
      <c r="AG381" s="25"/>
      <c r="AH381" s="25"/>
      <c r="AI381" s="25"/>
      <c r="AJ381" s="25"/>
    </row>
    <row r="382" spans="2:36">
      <c r="B382" s="422">
        <v>37.6</v>
      </c>
      <c r="C382" s="463">
        <f t="shared" si="21"/>
        <v>1.2515999999999987</v>
      </c>
      <c r="D382" s="463">
        <f t="shared" si="22"/>
        <v>59.51999999999984</v>
      </c>
      <c r="E382" s="463">
        <f t="shared" si="23"/>
        <v>1.6843999999999919</v>
      </c>
      <c r="F382" s="25"/>
      <c r="G382" s="25"/>
      <c r="H382" s="25"/>
      <c r="I382" s="25"/>
      <c r="J382" s="25"/>
      <c r="K382" s="25"/>
      <c r="L382" s="25"/>
      <c r="M382" s="25"/>
      <c r="N382" s="25"/>
      <c r="O382" s="25"/>
      <c r="P382" s="25"/>
      <c r="Q382" s="25"/>
      <c r="R382" s="25"/>
      <c r="S382" s="25"/>
      <c r="T382" s="25"/>
      <c r="U382" s="25"/>
      <c r="V382" s="25"/>
      <c r="W382" s="25"/>
      <c r="X382" s="25"/>
      <c r="AA382" s="25"/>
      <c r="AB382" s="25"/>
      <c r="AC382" s="25"/>
      <c r="AD382" s="25"/>
      <c r="AE382" s="25"/>
      <c r="AF382" s="25"/>
      <c r="AG382" s="25"/>
      <c r="AH382" s="25"/>
      <c r="AI382" s="25"/>
      <c r="AJ382" s="25"/>
    </row>
    <row r="383" spans="2:36">
      <c r="B383" s="422">
        <v>37.700000000000003</v>
      </c>
      <c r="C383" s="463">
        <f t="shared" si="21"/>
        <v>1.2456999999999987</v>
      </c>
      <c r="D383" s="463">
        <f t="shared" si="22"/>
        <v>59.289999999999843</v>
      </c>
      <c r="E383" s="463">
        <f t="shared" si="23"/>
        <v>1.6762999999999919</v>
      </c>
      <c r="F383" s="25"/>
      <c r="G383" s="25"/>
      <c r="H383" s="25"/>
      <c r="I383" s="25"/>
      <c r="J383" s="25"/>
      <c r="K383" s="25"/>
      <c r="L383" s="25"/>
      <c r="M383" s="25"/>
      <c r="N383" s="25"/>
      <c r="O383" s="25"/>
      <c r="P383" s="25"/>
      <c r="Q383" s="25"/>
      <c r="R383" s="25"/>
      <c r="S383" s="25"/>
      <c r="T383" s="25"/>
      <c r="U383" s="25"/>
      <c r="V383" s="25"/>
      <c r="W383" s="25"/>
      <c r="X383" s="25"/>
      <c r="AA383" s="25"/>
      <c r="AB383" s="25"/>
      <c r="AC383" s="25"/>
      <c r="AD383" s="25"/>
      <c r="AE383" s="25"/>
      <c r="AF383" s="25"/>
      <c r="AG383" s="25"/>
      <c r="AH383" s="25"/>
      <c r="AI383" s="25"/>
      <c r="AJ383" s="25"/>
    </row>
    <row r="384" spans="2:36">
      <c r="B384" s="422">
        <v>37.799999999999997</v>
      </c>
      <c r="C384" s="463">
        <f t="shared" si="21"/>
        <v>1.2397999999999987</v>
      </c>
      <c r="D384" s="463">
        <f t="shared" si="22"/>
        <v>59.059999999999846</v>
      </c>
      <c r="E384" s="463">
        <f t="shared" si="23"/>
        <v>1.6681999999999919</v>
      </c>
      <c r="F384" s="25"/>
      <c r="G384" s="25"/>
      <c r="H384" s="25"/>
      <c r="I384" s="25"/>
      <c r="J384" s="25"/>
      <c r="K384" s="25"/>
      <c r="L384" s="25"/>
      <c r="M384" s="25"/>
      <c r="N384" s="25"/>
      <c r="O384" s="25"/>
      <c r="P384" s="25"/>
      <c r="Q384" s="25"/>
      <c r="R384" s="25"/>
      <c r="S384" s="25"/>
      <c r="T384" s="25"/>
      <c r="U384" s="25"/>
      <c r="V384" s="25"/>
      <c r="W384" s="25"/>
      <c r="X384" s="25"/>
      <c r="AA384" s="25"/>
      <c r="AB384" s="25"/>
      <c r="AC384" s="25"/>
      <c r="AD384" s="25"/>
      <c r="AE384" s="25"/>
      <c r="AF384" s="25"/>
      <c r="AG384" s="25"/>
      <c r="AH384" s="25"/>
      <c r="AI384" s="25"/>
      <c r="AJ384" s="25"/>
    </row>
    <row r="385" spans="2:36">
      <c r="B385" s="422">
        <v>37.9</v>
      </c>
      <c r="C385" s="463">
        <f t="shared" si="21"/>
        <v>1.2338999999999987</v>
      </c>
      <c r="D385" s="463">
        <f t="shared" si="22"/>
        <v>58.829999999999849</v>
      </c>
      <c r="E385" s="463">
        <f t="shared" si="23"/>
        <v>1.6600999999999919</v>
      </c>
      <c r="F385" s="25"/>
      <c r="G385" s="25"/>
      <c r="H385" s="25"/>
      <c r="I385" s="25"/>
      <c r="J385" s="25"/>
      <c r="K385" s="25"/>
      <c r="L385" s="25"/>
      <c r="M385" s="25"/>
      <c r="N385" s="25"/>
      <c r="O385" s="25"/>
      <c r="P385" s="25"/>
      <c r="Q385" s="25"/>
      <c r="R385" s="25"/>
      <c r="S385" s="25"/>
      <c r="T385" s="25"/>
      <c r="U385" s="25"/>
      <c r="V385" s="25"/>
      <c r="W385" s="25"/>
      <c r="X385" s="25"/>
      <c r="AA385" s="25"/>
      <c r="AB385" s="25"/>
      <c r="AC385" s="25"/>
      <c r="AD385" s="25"/>
      <c r="AE385" s="25"/>
      <c r="AF385" s="25"/>
      <c r="AG385" s="25"/>
      <c r="AH385" s="25"/>
      <c r="AI385" s="25"/>
      <c r="AJ385" s="25"/>
    </row>
    <row r="386" spans="2:36">
      <c r="B386" s="422">
        <v>38</v>
      </c>
      <c r="C386" s="463">
        <f t="shared" si="21"/>
        <v>1.2279999999999986</v>
      </c>
      <c r="D386" s="463">
        <f t="shared" si="22"/>
        <v>58.599999999999852</v>
      </c>
      <c r="E386" s="463">
        <f t="shared" si="23"/>
        <v>1.6519999999999919</v>
      </c>
      <c r="F386" s="25"/>
      <c r="G386" s="25"/>
      <c r="H386" s="25"/>
      <c r="I386" s="25"/>
      <c r="J386" s="25"/>
      <c r="K386" s="25"/>
      <c r="L386" s="25"/>
      <c r="M386" s="25"/>
      <c r="N386" s="25"/>
      <c r="O386" s="25"/>
      <c r="P386" s="25"/>
      <c r="Q386" s="25"/>
      <c r="R386" s="25"/>
      <c r="S386" s="25"/>
      <c r="T386" s="25"/>
      <c r="U386" s="25"/>
      <c r="V386" s="25"/>
      <c r="W386" s="25"/>
      <c r="X386" s="25"/>
      <c r="AA386" s="25"/>
      <c r="AB386" s="25"/>
      <c r="AC386" s="25"/>
      <c r="AD386" s="25"/>
      <c r="AE386" s="25"/>
      <c r="AF386" s="25"/>
      <c r="AG386" s="25"/>
      <c r="AH386" s="25"/>
      <c r="AI386" s="25"/>
      <c r="AJ386" s="25"/>
    </row>
    <row r="387" spans="2:36">
      <c r="B387" s="422">
        <v>38.1</v>
      </c>
      <c r="C387" s="463">
        <f t="shared" si="21"/>
        <v>1.2220999999999986</v>
      </c>
      <c r="D387" s="463">
        <f t="shared" si="22"/>
        <v>58.369999999999855</v>
      </c>
      <c r="E387" s="463">
        <f t="shared" si="23"/>
        <v>1.6438999999999919</v>
      </c>
      <c r="F387" s="25"/>
      <c r="G387" s="25"/>
      <c r="H387" s="25"/>
      <c r="I387" s="25"/>
      <c r="J387" s="25"/>
      <c r="K387" s="25"/>
      <c r="L387" s="25"/>
      <c r="M387" s="25"/>
      <c r="N387" s="25"/>
      <c r="O387" s="25"/>
      <c r="P387" s="25"/>
      <c r="Q387" s="25"/>
      <c r="R387" s="25"/>
      <c r="S387" s="25"/>
      <c r="T387" s="25"/>
      <c r="U387" s="25"/>
      <c r="V387" s="25"/>
      <c r="W387" s="25"/>
      <c r="X387" s="25"/>
      <c r="AA387" s="25"/>
      <c r="AB387" s="25"/>
      <c r="AC387" s="25"/>
      <c r="AD387" s="25"/>
      <c r="AE387" s="25"/>
      <c r="AF387" s="25"/>
      <c r="AG387" s="25"/>
      <c r="AH387" s="25"/>
      <c r="AI387" s="25"/>
      <c r="AJ387" s="25"/>
    </row>
    <row r="388" spans="2:36">
      <c r="B388" s="422">
        <v>38.200000000000003</v>
      </c>
      <c r="C388" s="463">
        <f t="shared" si="21"/>
        <v>1.2161999999999986</v>
      </c>
      <c r="D388" s="463">
        <f t="shared" si="22"/>
        <v>58.139999999999858</v>
      </c>
      <c r="E388" s="463">
        <f t="shared" si="23"/>
        <v>1.6357999999999919</v>
      </c>
      <c r="F388" s="25"/>
      <c r="G388" s="25"/>
      <c r="H388" s="25"/>
      <c r="I388" s="25"/>
      <c r="J388" s="25"/>
      <c r="K388" s="25"/>
      <c r="L388" s="25"/>
      <c r="M388" s="25"/>
      <c r="N388" s="25"/>
      <c r="O388" s="25"/>
      <c r="P388" s="25"/>
      <c r="Q388" s="25"/>
      <c r="R388" s="25"/>
      <c r="S388" s="25"/>
      <c r="T388" s="25"/>
      <c r="U388" s="25"/>
      <c r="V388" s="25"/>
      <c r="W388" s="25"/>
      <c r="X388" s="25"/>
      <c r="AA388" s="25"/>
      <c r="AB388" s="25"/>
      <c r="AC388" s="25"/>
      <c r="AD388" s="25"/>
      <c r="AE388" s="25"/>
      <c r="AF388" s="25"/>
      <c r="AG388" s="25"/>
      <c r="AH388" s="25"/>
      <c r="AI388" s="25"/>
      <c r="AJ388" s="25"/>
    </row>
    <row r="389" spans="2:36">
      <c r="B389" s="422">
        <v>38.299999999999997</v>
      </c>
      <c r="C389" s="463">
        <f t="shared" si="21"/>
        <v>1.2102999999999986</v>
      </c>
      <c r="D389" s="463">
        <f t="shared" si="22"/>
        <v>57.909999999999862</v>
      </c>
      <c r="E389" s="463">
        <f t="shared" si="23"/>
        <v>1.6276999999999919</v>
      </c>
      <c r="F389" s="25"/>
      <c r="G389" s="25"/>
      <c r="H389" s="25"/>
      <c r="I389" s="25"/>
      <c r="J389" s="25"/>
      <c r="K389" s="25"/>
      <c r="L389" s="25"/>
      <c r="M389" s="25"/>
      <c r="N389" s="25"/>
      <c r="O389" s="25"/>
      <c r="P389" s="25"/>
      <c r="Q389" s="25"/>
      <c r="R389" s="25"/>
      <c r="S389" s="25"/>
      <c r="T389" s="25"/>
      <c r="U389" s="25"/>
      <c r="V389" s="25"/>
      <c r="W389" s="25"/>
      <c r="X389" s="25"/>
      <c r="AA389" s="25"/>
      <c r="AB389" s="25"/>
      <c r="AC389" s="25"/>
      <c r="AD389" s="25"/>
      <c r="AE389" s="25"/>
      <c r="AF389" s="25"/>
      <c r="AG389" s="25"/>
      <c r="AH389" s="25"/>
      <c r="AI389" s="25"/>
      <c r="AJ389" s="25"/>
    </row>
    <row r="390" spans="2:36">
      <c r="B390" s="422">
        <v>38.4</v>
      </c>
      <c r="C390" s="463">
        <f t="shared" si="21"/>
        <v>1.2043999999999986</v>
      </c>
      <c r="D390" s="463">
        <f t="shared" si="22"/>
        <v>57.679999999999865</v>
      </c>
      <c r="E390" s="463">
        <f t="shared" si="23"/>
        <v>1.6195999999999919</v>
      </c>
      <c r="F390" s="25"/>
      <c r="G390" s="25"/>
      <c r="H390" s="25"/>
      <c r="I390" s="25"/>
      <c r="J390" s="25"/>
      <c r="K390" s="25"/>
      <c r="L390" s="25"/>
      <c r="M390" s="25"/>
      <c r="N390" s="25"/>
      <c r="O390" s="25"/>
      <c r="P390" s="25"/>
      <c r="Q390" s="25"/>
      <c r="R390" s="25"/>
      <c r="S390" s="25"/>
      <c r="T390" s="25"/>
      <c r="U390" s="25"/>
      <c r="V390" s="25"/>
      <c r="W390" s="25"/>
      <c r="X390" s="25"/>
      <c r="AA390" s="25"/>
      <c r="AB390" s="25"/>
      <c r="AC390" s="25"/>
      <c r="AD390" s="25"/>
      <c r="AE390" s="25"/>
      <c r="AF390" s="25"/>
      <c r="AG390" s="25"/>
      <c r="AH390" s="25"/>
      <c r="AI390" s="25"/>
      <c r="AJ390" s="25"/>
    </row>
    <row r="391" spans="2:36">
      <c r="B391" s="422">
        <v>38.5</v>
      </c>
      <c r="C391" s="463">
        <f t="shared" si="21"/>
        <v>1.1984999999999986</v>
      </c>
      <c r="D391" s="463">
        <f t="shared" si="22"/>
        <v>57.449999999999868</v>
      </c>
      <c r="E391" s="463">
        <f t="shared" si="23"/>
        <v>1.6114999999999919</v>
      </c>
      <c r="F391" s="25"/>
      <c r="G391" s="25"/>
      <c r="H391" s="25"/>
      <c r="I391" s="25"/>
      <c r="J391" s="25"/>
      <c r="K391" s="25"/>
      <c r="L391" s="25"/>
      <c r="M391" s="25"/>
      <c r="N391" s="25"/>
      <c r="O391" s="25"/>
      <c r="P391" s="25"/>
      <c r="Q391" s="25"/>
      <c r="R391" s="25"/>
      <c r="S391" s="25"/>
      <c r="T391" s="25"/>
      <c r="U391" s="25"/>
      <c r="V391" s="25"/>
      <c r="W391" s="25"/>
      <c r="X391" s="25"/>
      <c r="AA391" s="25"/>
      <c r="AB391" s="25"/>
      <c r="AC391" s="25"/>
      <c r="AD391" s="25"/>
      <c r="AE391" s="25"/>
      <c r="AF391" s="25"/>
      <c r="AG391" s="25"/>
      <c r="AH391" s="25"/>
      <c r="AI391" s="25"/>
      <c r="AJ391" s="25"/>
    </row>
    <row r="392" spans="2:36">
      <c r="B392" s="422">
        <v>38.6</v>
      </c>
      <c r="C392" s="463">
        <f t="shared" si="21"/>
        <v>1.1925999999999986</v>
      </c>
      <c r="D392" s="463">
        <f t="shared" si="22"/>
        <v>57.219999999999871</v>
      </c>
      <c r="E392" s="463">
        <f t="shared" si="23"/>
        <v>1.6033999999999919</v>
      </c>
      <c r="F392" s="25"/>
      <c r="G392" s="25"/>
      <c r="H392" s="25"/>
      <c r="I392" s="25"/>
      <c r="J392" s="25"/>
      <c r="K392" s="25"/>
      <c r="L392" s="25"/>
      <c r="M392" s="25"/>
      <c r="N392" s="25"/>
      <c r="O392" s="25"/>
      <c r="P392" s="25"/>
      <c r="Q392" s="25"/>
      <c r="R392" s="25"/>
      <c r="S392" s="25"/>
      <c r="T392" s="25"/>
      <c r="U392" s="25"/>
      <c r="V392" s="25"/>
      <c r="W392" s="25"/>
      <c r="X392" s="25"/>
      <c r="AA392" s="25"/>
      <c r="AB392" s="25"/>
      <c r="AC392" s="25"/>
      <c r="AD392" s="25"/>
      <c r="AE392" s="25"/>
      <c r="AF392" s="25"/>
      <c r="AG392" s="25"/>
      <c r="AH392" s="25"/>
      <c r="AI392" s="25"/>
      <c r="AJ392" s="25"/>
    </row>
    <row r="393" spans="2:36">
      <c r="B393" s="422">
        <v>38.700000000000003</v>
      </c>
      <c r="C393" s="463">
        <f t="shared" si="21"/>
        <v>1.1866999999999985</v>
      </c>
      <c r="D393" s="463">
        <f t="shared" si="22"/>
        <v>56.989999999999874</v>
      </c>
      <c r="E393" s="463">
        <f t="shared" si="23"/>
        <v>1.5952999999999919</v>
      </c>
      <c r="F393" s="25"/>
      <c r="G393" s="25"/>
      <c r="H393" s="25"/>
      <c r="I393" s="25"/>
      <c r="J393" s="25"/>
      <c r="K393" s="25"/>
      <c r="L393" s="25"/>
      <c r="M393" s="25"/>
      <c r="N393" s="25"/>
      <c r="O393" s="25"/>
      <c r="P393" s="25"/>
      <c r="Q393" s="25"/>
      <c r="R393" s="25"/>
      <c r="S393" s="25"/>
      <c r="T393" s="25"/>
      <c r="U393" s="25"/>
      <c r="V393" s="25"/>
      <c r="W393" s="25"/>
      <c r="X393" s="25"/>
      <c r="AA393" s="25"/>
      <c r="AB393" s="25"/>
      <c r="AC393" s="25"/>
      <c r="AD393" s="25"/>
      <c r="AE393" s="25"/>
      <c r="AF393" s="25"/>
      <c r="AG393" s="25"/>
      <c r="AH393" s="25"/>
      <c r="AI393" s="25"/>
      <c r="AJ393" s="25"/>
    </row>
    <row r="394" spans="2:36">
      <c r="B394" s="422">
        <v>38.799999999999997</v>
      </c>
      <c r="C394" s="463">
        <f t="shared" si="21"/>
        <v>1.1807999999999985</v>
      </c>
      <c r="D394" s="463">
        <f t="shared" si="22"/>
        <v>56.759999999999877</v>
      </c>
      <c r="E394" s="463">
        <f t="shared" si="23"/>
        <v>1.587199999999992</v>
      </c>
      <c r="F394" s="25"/>
      <c r="G394" s="25"/>
      <c r="H394" s="25"/>
      <c r="I394" s="25"/>
      <c r="J394" s="25"/>
      <c r="K394" s="25"/>
      <c r="L394" s="25"/>
      <c r="M394" s="25"/>
      <c r="N394" s="25"/>
      <c r="O394" s="25"/>
      <c r="P394" s="25"/>
      <c r="Q394" s="25"/>
      <c r="R394" s="25"/>
      <c r="S394" s="25"/>
      <c r="T394" s="25"/>
      <c r="U394" s="25"/>
      <c r="V394" s="25"/>
      <c r="W394" s="25"/>
      <c r="X394" s="25"/>
      <c r="AA394" s="25"/>
      <c r="AB394" s="25"/>
      <c r="AC394" s="25"/>
      <c r="AD394" s="25"/>
      <c r="AE394" s="25"/>
      <c r="AF394" s="25"/>
      <c r="AG394" s="25"/>
      <c r="AH394" s="25"/>
      <c r="AI394" s="25"/>
      <c r="AJ394" s="25"/>
    </row>
    <row r="395" spans="2:36">
      <c r="B395" s="422">
        <v>38.9</v>
      </c>
      <c r="C395" s="463">
        <f t="shared" si="21"/>
        <v>1.1748999999999985</v>
      </c>
      <c r="D395" s="463">
        <f t="shared" si="22"/>
        <v>56.52999999999988</v>
      </c>
      <c r="E395" s="463">
        <f t="shared" si="23"/>
        <v>1.579099999999992</v>
      </c>
      <c r="F395" s="25"/>
      <c r="G395" s="25"/>
      <c r="H395" s="25"/>
      <c r="I395" s="25"/>
      <c r="J395" s="25"/>
      <c r="K395" s="25"/>
      <c r="L395" s="25"/>
      <c r="M395" s="25"/>
      <c r="N395" s="25"/>
      <c r="O395" s="25"/>
      <c r="P395" s="25"/>
      <c r="Q395" s="25"/>
      <c r="R395" s="25"/>
      <c r="S395" s="25"/>
      <c r="T395" s="25"/>
      <c r="U395" s="25"/>
      <c r="V395" s="25"/>
      <c r="W395" s="25"/>
      <c r="X395" s="25"/>
      <c r="AA395" s="25"/>
      <c r="AB395" s="25"/>
      <c r="AC395" s="25"/>
      <c r="AD395" s="25"/>
      <c r="AE395" s="25"/>
      <c r="AF395" s="25"/>
      <c r="AG395" s="25"/>
      <c r="AH395" s="25"/>
      <c r="AI395" s="25"/>
      <c r="AJ395" s="25"/>
    </row>
    <row r="396" spans="2:36">
      <c r="B396" s="422">
        <v>39</v>
      </c>
      <c r="C396" s="463">
        <f t="shared" si="21"/>
        <v>1.1689999999999985</v>
      </c>
      <c r="D396" s="463">
        <f t="shared" si="22"/>
        <v>56.299999999999883</v>
      </c>
      <c r="E396" s="463">
        <f t="shared" si="23"/>
        <v>1.570999999999992</v>
      </c>
      <c r="F396" s="25"/>
      <c r="G396" s="25"/>
      <c r="H396" s="25"/>
      <c r="I396" s="25"/>
      <c r="J396" s="25"/>
      <c r="K396" s="25"/>
      <c r="L396" s="25"/>
      <c r="M396" s="25"/>
      <c r="N396" s="25"/>
      <c r="O396" s="25"/>
      <c r="P396" s="25"/>
      <c r="Q396" s="25"/>
      <c r="R396" s="25"/>
      <c r="S396" s="25"/>
      <c r="T396" s="25"/>
      <c r="U396" s="25"/>
      <c r="V396" s="25"/>
      <c r="W396" s="25"/>
      <c r="X396" s="25"/>
      <c r="AA396" s="25"/>
      <c r="AB396" s="25"/>
      <c r="AC396" s="25"/>
      <c r="AD396" s="25"/>
      <c r="AE396" s="25"/>
      <c r="AF396" s="25"/>
      <c r="AG396" s="25"/>
      <c r="AH396" s="25"/>
      <c r="AI396" s="25"/>
      <c r="AJ396" s="25"/>
    </row>
    <row r="397" spans="2:36">
      <c r="B397" s="422">
        <v>39.1</v>
      </c>
      <c r="C397" s="463">
        <f t="shared" si="21"/>
        <v>1.1630999999999985</v>
      </c>
      <c r="D397" s="463">
        <f t="shared" si="22"/>
        <v>56.069999999999887</v>
      </c>
      <c r="E397" s="463">
        <f t="shared" si="23"/>
        <v>1.562899999999992</v>
      </c>
      <c r="F397" s="25"/>
      <c r="G397" s="25"/>
      <c r="H397" s="25"/>
      <c r="I397" s="25"/>
      <c r="J397" s="25"/>
      <c r="K397" s="25"/>
      <c r="L397" s="25"/>
      <c r="M397" s="25"/>
      <c r="N397" s="25"/>
      <c r="O397" s="25"/>
      <c r="P397" s="25"/>
      <c r="Q397" s="25"/>
      <c r="R397" s="25"/>
      <c r="S397" s="25"/>
      <c r="T397" s="25"/>
      <c r="U397" s="25"/>
      <c r="V397" s="25"/>
      <c r="W397" s="25"/>
      <c r="X397" s="25"/>
      <c r="AA397" s="25"/>
      <c r="AB397" s="25"/>
      <c r="AC397" s="25"/>
      <c r="AD397" s="25"/>
      <c r="AE397" s="25"/>
      <c r="AF397" s="25"/>
      <c r="AG397" s="25"/>
      <c r="AH397" s="25"/>
      <c r="AI397" s="25"/>
      <c r="AJ397" s="25"/>
    </row>
    <row r="398" spans="2:36">
      <c r="B398" s="422">
        <v>39.200000000000003</v>
      </c>
      <c r="C398" s="463">
        <f t="shared" si="21"/>
        <v>1.1571999999999985</v>
      </c>
      <c r="D398" s="463">
        <f t="shared" si="22"/>
        <v>55.83999999999989</v>
      </c>
      <c r="E398" s="463">
        <f t="shared" si="23"/>
        <v>1.554799999999992</v>
      </c>
      <c r="F398" s="25"/>
      <c r="G398" s="25"/>
      <c r="H398" s="25"/>
      <c r="I398" s="25"/>
      <c r="J398" s="25"/>
      <c r="K398" s="25"/>
      <c r="L398" s="25"/>
      <c r="M398" s="25"/>
      <c r="N398" s="25"/>
      <c r="O398" s="25"/>
      <c r="P398" s="25"/>
      <c r="Q398" s="25"/>
      <c r="R398" s="25"/>
      <c r="S398" s="25"/>
      <c r="T398" s="25"/>
      <c r="U398" s="25"/>
      <c r="V398" s="25"/>
      <c r="W398" s="25"/>
      <c r="X398" s="25"/>
      <c r="AA398" s="25"/>
      <c r="AB398" s="25"/>
      <c r="AC398" s="25"/>
      <c r="AD398" s="25"/>
      <c r="AE398" s="25"/>
      <c r="AF398" s="25"/>
      <c r="AG398" s="25"/>
      <c r="AH398" s="25"/>
      <c r="AI398" s="25"/>
      <c r="AJ398" s="25"/>
    </row>
    <row r="399" spans="2:36">
      <c r="B399" s="422">
        <v>39.299999999999997</v>
      </c>
      <c r="C399" s="463">
        <f t="shared" si="21"/>
        <v>1.1512999999999984</v>
      </c>
      <c r="D399" s="463">
        <f t="shared" si="22"/>
        <v>55.609999999999893</v>
      </c>
      <c r="E399" s="463">
        <f t="shared" si="23"/>
        <v>1.546699999999992</v>
      </c>
      <c r="F399" s="25"/>
      <c r="G399" s="25"/>
      <c r="H399" s="25"/>
      <c r="I399" s="25"/>
      <c r="J399" s="25"/>
      <c r="K399" s="25"/>
      <c r="L399" s="25"/>
      <c r="M399" s="25"/>
      <c r="N399" s="25"/>
      <c r="O399" s="25"/>
      <c r="P399" s="25"/>
      <c r="Q399" s="25"/>
      <c r="R399" s="25"/>
      <c r="S399" s="25"/>
      <c r="T399" s="25"/>
      <c r="U399" s="25"/>
      <c r="V399" s="25"/>
      <c r="W399" s="25"/>
      <c r="X399" s="25"/>
      <c r="AA399" s="25"/>
      <c r="AB399" s="25"/>
      <c r="AC399" s="25"/>
      <c r="AD399" s="25"/>
      <c r="AE399" s="25"/>
      <c r="AF399" s="25"/>
      <c r="AG399" s="25"/>
      <c r="AH399" s="25"/>
      <c r="AI399" s="25"/>
      <c r="AJ399" s="25"/>
    </row>
    <row r="400" spans="2:36">
      <c r="B400" s="422">
        <v>39.4</v>
      </c>
      <c r="C400" s="463">
        <f t="shared" si="21"/>
        <v>1.1453999999999984</v>
      </c>
      <c r="D400" s="463">
        <f t="shared" si="22"/>
        <v>55.379999999999896</v>
      </c>
      <c r="E400" s="463">
        <f t="shared" si="23"/>
        <v>1.538599999999992</v>
      </c>
      <c r="F400" s="25"/>
      <c r="G400" s="25"/>
      <c r="H400" s="25"/>
      <c r="I400" s="25"/>
      <c r="J400" s="25"/>
      <c r="K400" s="25"/>
      <c r="L400" s="25"/>
      <c r="M400" s="25"/>
      <c r="N400" s="25"/>
      <c r="O400" s="25"/>
      <c r="P400" s="25"/>
      <c r="Q400" s="25"/>
      <c r="R400" s="25"/>
      <c r="S400" s="25"/>
      <c r="T400" s="25"/>
      <c r="U400" s="25"/>
      <c r="V400" s="25"/>
      <c r="W400" s="25"/>
      <c r="X400" s="25"/>
      <c r="AA400" s="25"/>
      <c r="AB400" s="25"/>
      <c r="AC400" s="25"/>
      <c r="AD400" s="25"/>
      <c r="AE400" s="25"/>
      <c r="AF400" s="25"/>
      <c r="AG400" s="25"/>
      <c r="AH400" s="25"/>
      <c r="AI400" s="25"/>
      <c r="AJ400" s="25"/>
    </row>
    <row r="401" spans="2:36">
      <c r="B401" s="422">
        <v>39.5</v>
      </c>
      <c r="C401" s="463">
        <f t="shared" si="21"/>
        <v>1.1394999999999984</v>
      </c>
      <c r="D401" s="463">
        <f t="shared" si="22"/>
        <v>55.149999999999899</v>
      </c>
      <c r="E401" s="463">
        <f t="shared" si="23"/>
        <v>1.530499999999992</v>
      </c>
      <c r="F401" s="25"/>
      <c r="G401" s="25"/>
      <c r="H401" s="25"/>
      <c r="I401" s="25"/>
      <c r="J401" s="25"/>
      <c r="K401" s="25"/>
      <c r="L401" s="25"/>
      <c r="M401" s="25"/>
      <c r="N401" s="25"/>
      <c r="O401" s="25"/>
      <c r="P401" s="25"/>
      <c r="Q401" s="25"/>
      <c r="R401" s="25"/>
      <c r="S401" s="25"/>
      <c r="T401" s="25"/>
      <c r="U401" s="25"/>
      <c r="V401" s="25"/>
      <c r="W401" s="25"/>
      <c r="X401" s="25"/>
      <c r="AA401" s="25"/>
      <c r="AB401" s="25"/>
      <c r="AC401" s="25"/>
      <c r="AD401" s="25"/>
      <c r="AE401" s="25"/>
      <c r="AF401" s="25"/>
      <c r="AG401" s="25"/>
      <c r="AH401" s="25"/>
      <c r="AI401" s="25"/>
      <c r="AJ401" s="25"/>
    </row>
    <row r="402" spans="2:36">
      <c r="B402" s="422">
        <v>39.6</v>
      </c>
      <c r="C402" s="463">
        <f t="shared" si="21"/>
        <v>1.1335999999999984</v>
      </c>
      <c r="D402" s="463">
        <f t="shared" si="22"/>
        <v>54.919999999999902</v>
      </c>
      <c r="E402" s="463">
        <f t="shared" si="23"/>
        <v>1.522399999999992</v>
      </c>
      <c r="F402" s="25"/>
      <c r="G402" s="25"/>
      <c r="H402" s="25"/>
      <c r="I402" s="25"/>
      <c r="J402" s="25"/>
      <c r="K402" s="25"/>
      <c r="L402" s="25"/>
      <c r="M402" s="25"/>
      <c r="N402" s="25"/>
      <c r="O402" s="25"/>
      <c r="P402" s="25"/>
      <c r="Q402" s="25"/>
      <c r="R402" s="25"/>
      <c r="S402" s="25"/>
      <c r="T402" s="25"/>
      <c r="U402" s="25"/>
      <c r="V402" s="25"/>
      <c r="W402" s="25"/>
      <c r="X402" s="25"/>
      <c r="AA402" s="25"/>
      <c r="AB402" s="25"/>
      <c r="AC402" s="25"/>
      <c r="AD402" s="25"/>
      <c r="AE402" s="25"/>
      <c r="AF402" s="25"/>
      <c r="AG402" s="25"/>
      <c r="AH402" s="25"/>
      <c r="AI402" s="25"/>
      <c r="AJ402" s="25"/>
    </row>
    <row r="403" spans="2:36">
      <c r="B403" s="422">
        <v>39.700000000000003</v>
      </c>
      <c r="C403" s="463">
        <f t="shared" si="21"/>
        <v>1.1276999999999984</v>
      </c>
      <c r="D403" s="463">
        <f t="shared" si="22"/>
        <v>54.689999999999905</v>
      </c>
      <c r="E403" s="463">
        <f t="shared" si="23"/>
        <v>1.514299999999992</v>
      </c>
      <c r="F403" s="25"/>
      <c r="G403" s="25"/>
      <c r="H403" s="25"/>
      <c r="I403" s="25"/>
      <c r="J403" s="25"/>
      <c r="K403" s="25"/>
      <c r="L403" s="25"/>
      <c r="M403" s="25"/>
      <c r="N403" s="25"/>
      <c r="O403" s="25"/>
      <c r="P403" s="25"/>
      <c r="Q403" s="25"/>
      <c r="R403" s="25"/>
      <c r="S403" s="25"/>
      <c r="T403" s="25"/>
      <c r="U403" s="25"/>
      <c r="V403" s="25"/>
      <c r="W403" s="25"/>
      <c r="X403" s="25"/>
      <c r="AA403" s="25"/>
      <c r="AB403" s="25"/>
      <c r="AC403" s="25"/>
      <c r="AD403" s="25"/>
      <c r="AE403" s="25"/>
      <c r="AF403" s="25"/>
      <c r="AG403" s="25"/>
      <c r="AH403" s="25"/>
      <c r="AI403" s="25"/>
      <c r="AJ403" s="25"/>
    </row>
    <row r="404" spans="2:36">
      <c r="B404" s="422">
        <v>39.799999999999997</v>
      </c>
      <c r="C404" s="463">
        <f t="shared" si="21"/>
        <v>1.1217999999999984</v>
      </c>
      <c r="D404" s="463">
        <f t="shared" si="22"/>
        <v>54.459999999999908</v>
      </c>
      <c r="E404" s="463">
        <f t="shared" si="23"/>
        <v>1.506199999999992</v>
      </c>
      <c r="F404" s="25"/>
      <c r="G404" s="25"/>
      <c r="H404" s="25"/>
      <c r="I404" s="25"/>
      <c r="J404" s="25"/>
      <c r="K404" s="25"/>
      <c r="L404" s="25"/>
      <c r="M404" s="25"/>
      <c r="N404" s="25"/>
      <c r="O404" s="25"/>
      <c r="P404" s="25"/>
      <c r="Q404" s="25"/>
      <c r="R404" s="25"/>
      <c r="S404" s="25"/>
      <c r="T404" s="25"/>
      <c r="U404" s="25"/>
      <c r="V404" s="25"/>
      <c r="W404" s="25"/>
      <c r="X404" s="25"/>
      <c r="AA404" s="25"/>
      <c r="AB404" s="25"/>
      <c r="AC404" s="25"/>
      <c r="AD404" s="25"/>
      <c r="AE404" s="25"/>
      <c r="AF404" s="25"/>
      <c r="AG404" s="25"/>
      <c r="AH404" s="25"/>
      <c r="AI404" s="25"/>
      <c r="AJ404" s="25"/>
    </row>
    <row r="405" spans="2:36">
      <c r="B405" s="422">
        <v>39.9</v>
      </c>
      <c r="C405" s="463">
        <f t="shared" si="21"/>
        <v>1.1158999999999983</v>
      </c>
      <c r="D405" s="463">
        <f t="shared" si="22"/>
        <v>54.229999999999912</v>
      </c>
      <c r="E405" s="463">
        <f t="shared" si="23"/>
        <v>1.498099999999992</v>
      </c>
      <c r="F405" s="25"/>
      <c r="G405" s="25"/>
      <c r="H405" s="25"/>
      <c r="I405" s="25"/>
      <c r="J405" s="25"/>
      <c r="K405" s="25"/>
      <c r="L405" s="25"/>
      <c r="M405" s="25"/>
      <c r="N405" s="25"/>
      <c r="O405" s="25"/>
      <c r="P405" s="25"/>
      <c r="Q405" s="25"/>
      <c r="R405" s="25"/>
      <c r="S405" s="25"/>
      <c r="T405" s="25"/>
      <c r="U405" s="25"/>
      <c r="V405" s="25"/>
      <c r="W405" s="25"/>
      <c r="X405" s="25"/>
      <c r="AA405" s="25"/>
      <c r="AB405" s="25"/>
      <c r="AC405" s="25"/>
      <c r="AD405" s="25"/>
      <c r="AE405" s="25"/>
      <c r="AF405" s="25"/>
      <c r="AG405" s="25"/>
      <c r="AH405" s="25"/>
      <c r="AI405" s="25"/>
      <c r="AJ405" s="25"/>
    </row>
    <row r="406" spans="2:36">
      <c r="B406" s="422">
        <v>40</v>
      </c>
      <c r="C406" s="463">
        <f t="shared" si="21"/>
        <v>1.1099999999999983</v>
      </c>
      <c r="D406" s="463">
        <f t="shared" si="22"/>
        <v>53.999999999999915</v>
      </c>
      <c r="E406" s="463">
        <f t="shared" si="23"/>
        <v>1.489999999999992</v>
      </c>
      <c r="F406" s="25"/>
      <c r="G406" s="25"/>
      <c r="H406" s="25"/>
      <c r="I406" s="25"/>
      <c r="J406" s="25"/>
      <c r="K406" s="25"/>
      <c r="L406" s="25"/>
      <c r="M406" s="25"/>
      <c r="N406" s="25"/>
      <c r="O406" s="25"/>
      <c r="P406" s="25"/>
      <c r="Q406" s="25"/>
      <c r="R406" s="25"/>
      <c r="S406" s="25"/>
      <c r="T406" s="25"/>
      <c r="U406" s="25"/>
      <c r="V406" s="25"/>
      <c r="W406" s="25"/>
      <c r="X406" s="25"/>
      <c r="AA406" s="25"/>
      <c r="AB406" s="25"/>
      <c r="AC406" s="25"/>
      <c r="AD406" s="25"/>
      <c r="AE406" s="25"/>
      <c r="AF406" s="25"/>
      <c r="AG406" s="25"/>
      <c r="AH406" s="25"/>
      <c r="AI406" s="25"/>
      <c r="AJ406" s="25"/>
    </row>
    <row r="407" spans="2:36">
      <c r="B407" s="422">
        <v>40.1</v>
      </c>
      <c r="C407" s="463">
        <f t="shared" si="21"/>
        <v>1.1040999999999983</v>
      </c>
      <c r="D407" s="463">
        <f t="shared" si="22"/>
        <v>53.769999999999918</v>
      </c>
      <c r="E407" s="463">
        <f t="shared" si="23"/>
        <v>1.481899999999992</v>
      </c>
      <c r="F407" s="25"/>
      <c r="G407" s="25"/>
      <c r="H407" s="25"/>
      <c r="I407" s="25"/>
      <c r="J407" s="25"/>
      <c r="K407" s="25"/>
      <c r="L407" s="25"/>
      <c r="M407" s="25"/>
      <c r="N407" s="25"/>
      <c r="O407" s="25"/>
      <c r="P407" s="25"/>
      <c r="Q407" s="25"/>
      <c r="R407" s="25"/>
      <c r="S407" s="25"/>
      <c r="T407" s="25"/>
      <c r="U407" s="25"/>
      <c r="V407" s="25"/>
      <c r="W407" s="25"/>
      <c r="X407" s="25"/>
      <c r="AA407" s="25"/>
      <c r="AB407" s="25"/>
      <c r="AC407" s="25"/>
      <c r="AD407" s="25"/>
      <c r="AE407" s="25"/>
      <c r="AF407" s="25"/>
      <c r="AG407" s="25"/>
      <c r="AH407" s="25"/>
      <c r="AI407" s="25"/>
      <c r="AJ407" s="25"/>
    </row>
    <row r="408" spans="2:36">
      <c r="B408" s="422">
        <v>40.200000000000003</v>
      </c>
      <c r="C408" s="463">
        <f t="shared" si="21"/>
        <v>1.0981999999999983</v>
      </c>
      <c r="D408" s="463">
        <f t="shared" si="22"/>
        <v>53.539999999999921</v>
      </c>
      <c r="E408" s="463">
        <f t="shared" si="23"/>
        <v>1.473799999999992</v>
      </c>
      <c r="F408" s="25"/>
      <c r="G408" s="25"/>
      <c r="H408" s="25"/>
      <c r="I408" s="25"/>
      <c r="J408" s="25"/>
      <c r="K408" s="25"/>
      <c r="L408" s="25"/>
      <c r="M408" s="25"/>
      <c r="N408" s="25"/>
      <c r="O408" s="25"/>
      <c r="P408" s="25"/>
      <c r="Q408" s="25"/>
      <c r="R408" s="25"/>
      <c r="S408" s="25"/>
      <c r="T408" s="25"/>
      <c r="U408" s="25"/>
      <c r="V408" s="25"/>
      <c r="W408" s="25"/>
      <c r="X408" s="25"/>
      <c r="AA408" s="25"/>
      <c r="AB408" s="25"/>
      <c r="AC408" s="25"/>
      <c r="AD408" s="25"/>
      <c r="AE408" s="25"/>
      <c r="AF408" s="25"/>
      <c r="AG408" s="25"/>
      <c r="AH408" s="25"/>
      <c r="AI408" s="25"/>
      <c r="AJ408" s="25"/>
    </row>
    <row r="409" spans="2:36">
      <c r="B409" s="422">
        <v>40.299999999999997</v>
      </c>
      <c r="C409" s="463">
        <f t="shared" si="21"/>
        <v>1.0922999999999983</v>
      </c>
      <c r="D409" s="463">
        <f t="shared" si="22"/>
        <v>53.309999999999924</v>
      </c>
      <c r="E409" s="463">
        <f t="shared" si="23"/>
        <v>1.465699999999992</v>
      </c>
      <c r="F409" s="25"/>
      <c r="G409" s="25"/>
      <c r="H409" s="25"/>
      <c r="I409" s="25"/>
      <c r="J409" s="25"/>
      <c r="K409" s="25"/>
      <c r="L409" s="25"/>
      <c r="M409" s="25"/>
      <c r="N409" s="25"/>
      <c r="O409" s="25"/>
      <c r="P409" s="25"/>
      <c r="Q409" s="25"/>
      <c r="R409" s="25"/>
      <c r="S409" s="25"/>
      <c r="T409" s="25"/>
      <c r="U409" s="25"/>
      <c r="V409" s="25"/>
      <c r="W409" s="25"/>
      <c r="X409" s="25"/>
      <c r="AA409" s="25"/>
      <c r="AB409" s="25"/>
      <c r="AC409" s="25"/>
      <c r="AD409" s="25"/>
      <c r="AE409" s="25"/>
      <c r="AF409" s="25"/>
      <c r="AG409" s="25"/>
      <c r="AH409" s="25"/>
      <c r="AI409" s="25"/>
      <c r="AJ409" s="25"/>
    </row>
    <row r="410" spans="2:36">
      <c r="B410" s="422">
        <v>40.4</v>
      </c>
      <c r="C410" s="463">
        <f t="shared" si="21"/>
        <v>1.0863999999999983</v>
      </c>
      <c r="D410" s="463">
        <f t="shared" si="22"/>
        <v>53.079999999999927</v>
      </c>
      <c r="E410" s="463">
        <f t="shared" si="23"/>
        <v>1.457599999999992</v>
      </c>
      <c r="F410" s="25"/>
      <c r="G410" s="25"/>
      <c r="H410" s="25"/>
      <c r="I410" s="25"/>
      <c r="J410" s="25"/>
      <c r="K410" s="25"/>
      <c r="L410" s="25"/>
      <c r="M410" s="25"/>
      <c r="N410" s="25"/>
      <c r="O410" s="25"/>
      <c r="P410" s="25"/>
      <c r="Q410" s="25"/>
      <c r="R410" s="25"/>
      <c r="S410" s="25"/>
      <c r="T410" s="25"/>
      <c r="U410" s="25"/>
      <c r="V410" s="25"/>
      <c r="W410" s="25"/>
      <c r="X410" s="25"/>
      <c r="AA410" s="25"/>
      <c r="AB410" s="25"/>
      <c r="AC410" s="25"/>
      <c r="AD410" s="25"/>
      <c r="AE410" s="25"/>
      <c r="AF410" s="25"/>
      <c r="AG410" s="25"/>
      <c r="AH410" s="25"/>
      <c r="AI410" s="25"/>
      <c r="AJ410" s="25"/>
    </row>
    <row r="411" spans="2:36">
      <c r="B411" s="422">
        <v>40.5</v>
      </c>
      <c r="C411" s="463">
        <f t="shared" si="21"/>
        <v>1.0804999999999982</v>
      </c>
      <c r="D411" s="463">
        <f t="shared" si="22"/>
        <v>52.84999999999993</v>
      </c>
      <c r="E411" s="463">
        <f t="shared" si="23"/>
        <v>1.449499999999992</v>
      </c>
      <c r="F411" s="25"/>
      <c r="G411" s="25"/>
      <c r="H411" s="25"/>
      <c r="I411" s="25"/>
      <c r="J411" s="25"/>
      <c r="K411" s="25"/>
      <c r="L411" s="25"/>
      <c r="M411" s="25"/>
      <c r="N411" s="25"/>
      <c r="O411" s="25"/>
      <c r="P411" s="25"/>
      <c r="Q411" s="25"/>
      <c r="R411" s="25"/>
      <c r="S411" s="25"/>
      <c r="T411" s="25"/>
      <c r="U411" s="25"/>
      <c r="V411" s="25"/>
      <c r="W411" s="25"/>
      <c r="X411" s="25"/>
      <c r="AA411" s="25"/>
      <c r="AB411" s="25"/>
      <c r="AC411" s="25"/>
      <c r="AD411" s="25"/>
      <c r="AE411" s="25"/>
      <c r="AF411" s="25"/>
      <c r="AG411" s="25"/>
      <c r="AH411" s="25"/>
      <c r="AI411" s="25"/>
      <c r="AJ411" s="25"/>
    </row>
    <row r="412" spans="2:36">
      <c r="B412" s="422">
        <v>40.6</v>
      </c>
      <c r="C412" s="463">
        <f t="shared" si="21"/>
        <v>1.0745999999999982</v>
      </c>
      <c r="D412" s="463">
        <f t="shared" si="22"/>
        <v>52.619999999999933</v>
      </c>
      <c r="E412" s="463">
        <f t="shared" si="23"/>
        <v>1.441399999999992</v>
      </c>
      <c r="F412" s="25"/>
      <c r="G412" s="25"/>
      <c r="H412" s="25"/>
      <c r="I412" s="25"/>
      <c r="J412" s="25"/>
      <c r="K412" s="25"/>
      <c r="L412" s="25"/>
      <c r="M412" s="25"/>
      <c r="N412" s="25"/>
      <c r="O412" s="25"/>
      <c r="P412" s="25"/>
      <c r="Q412" s="25"/>
      <c r="R412" s="25"/>
      <c r="S412" s="25"/>
      <c r="T412" s="25"/>
      <c r="U412" s="25"/>
      <c r="V412" s="25"/>
      <c r="W412" s="25"/>
      <c r="X412" s="25"/>
      <c r="AA412" s="25"/>
      <c r="AB412" s="25"/>
      <c r="AC412" s="25"/>
      <c r="AD412" s="25"/>
      <c r="AE412" s="25"/>
      <c r="AF412" s="25"/>
      <c r="AG412" s="25"/>
      <c r="AH412" s="25"/>
      <c r="AI412" s="25"/>
      <c r="AJ412" s="25"/>
    </row>
    <row r="413" spans="2:36">
      <c r="B413" s="422">
        <v>40.700000000000003</v>
      </c>
      <c r="C413" s="463">
        <f t="shared" si="21"/>
        <v>1.0686999999999982</v>
      </c>
      <c r="D413" s="463">
        <f t="shared" si="22"/>
        <v>52.389999999999937</v>
      </c>
      <c r="E413" s="463">
        <f t="shared" si="23"/>
        <v>1.433299999999992</v>
      </c>
      <c r="F413" s="25"/>
      <c r="G413" s="25"/>
      <c r="H413" s="25"/>
      <c r="I413" s="25"/>
      <c r="J413" s="25"/>
      <c r="K413" s="25"/>
      <c r="L413" s="25"/>
      <c r="M413" s="25"/>
      <c r="N413" s="25"/>
      <c r="O413" s="25"/>
      <c r="P413" s="25"/>
      <c r="Q413" s="25"/>
      <c r="R413" s="25"/>
      <c r="S413" s="25"/>
      <c r="T413" s="25"/>
      <c r="U413" s="25"/>
      <c r="V413" s="25"/>
      <c r="W413" s="25"/>
      <c r="X413" s="25"/>
      <c r="AA413" s="25"/>
      <c r="AB413" s="25"/>
      <c r="AC413" s="25"/>
      <c r="AD413" s="25"/>
      <c r="AE413" s="25"/>
      <c r="AF413" s="25"/>
      <c r="AG413" s="25"/>
      <c r="AH413" s="25"/>
      <c r="AI413" s="25"/>
      <c r="AJ413" s="25"/>
    </row>
    <row r="414" spans="2:36">
      <c r="B414" s="422">
        <v>40.799999999999997</v>
      </c>
      <c r="C414" s="463">
        <f t="shared" si="21"/>
        <v>1.0627999999999982</v>
      </c>
      <c r="D414" s="463">
        <f t="shared" si="22"/>
        <v>52.15999999999994</v>
      </c>
      <c r="E414" s="463">
        <f t="shared" si="23"/>
        <v>1.425199999999992</v>
      </c>
      <c r="F414" s="25"/>
      <c r="G414" s="25"/>
      <c r="H414" s="25"/>
      <c r="I414" s="25"/>
      <c r="J414" s="25"/>
      <c r="K414" s="25"/>
      <c r="L414" s="25"/>
      <c r="M414" s="25"/>
      <c r="N414" s="25"/>
      <c r="O414" s="25"/>
      <c r="P414" s="25"/>
      <c r="Q414" s="25"/>
      <c r="R414" s="25"/>
      <c r="S414" s="25"/>
      <c r="T414" s="25"/>
      <c r="U414" s="25"/>
      <c r="V414" s="25"/>
      <c r="W414" s="25"/>
      <c r="X414" s="25"/>
      <c r="AA414" s="25"/>
      <c r="AB414" s="25"/>
      <c r="AC414" s="25"/>
      <c r="AD414" s="25"/>
      <c r="AE414" s="25"/>
      <c r="AF414" s="25"/>
      <c r="AG414" s="25"/>
      <c r="AH414" s="25"/>
      <c r="AI414" s="25"/>
      <c r="AJ414" s="25"/>
    </row>
    <row r="415" spans="2:36">
      <c r="B415" s="422">
        <v>40.9</v>
      </c>
      <c r="C415" s="463">
        <f t="shared" si="21"/>
        <v>1.0568999999999982</v>
      </c>
      <c r="D415" s="463">
        <f t="shared" si="22"/>
        <v>51.929999999999943</v>
      </c>
      <c r="E415" s="463">
        <f t="shared" si="23"/>
        <v>1.417099999999992</v>
      </c>
      <c r="F415" s="25"/>
      <c r="G415" s="25"/>
      <c r="H415" s="25"/>
      <c r="I415" s="25"/>
      <c r="J415" s="25"/>
      <c r="K415" s="25"/>
      <c r="L415" s="25"/>
      <c r="M415" s="25"/>
      <c r="N415" s="25"/>
      <c r="O415" s="25"/>
      <c r="P415" s="25"/>
      <c r="Q415" s="25"/>
      <c r="R415" s="25"/>
      <c r="S415" s="25"/>
      <c r="T415" s="25"/>
      <c r="U415" s="25"/>
      <c r="V415" s="25"/>
      <c r="W415" s="25"/>
      <c r="X415" s="25"/>
      <c r="AA415" s="25"/>
      <c r="AB415" s="25"/>
      <c r="AC415" s="25"/>
      <c r="AD415" s="25"/>
      <c r="AE415" s="25"/>
      <c r="AF415" s="25"/>
      <c r="AG415" s="25"/>
      <c r="AH415" s="25"/>
      <c r="AI415" s="25"/>
      <c r="AJ415" s="25"/>
    </row>
    <row r="416" spans="2:36">
      <c r="B416" s="422">
        <v>41</v>
      </c>
      <c r="C416" s="463">
        <f t="shared" si="21"/>
        <v>1.0509999999999982</v>
      </c>
      <c r="D416" s="463">
        <f t="shared" si="22"/>
        <v>51.699999999999946</v>
      </c>
      <c r="E416" s="463">
        <f t="shared" si="23"/>
        <v>1.408999999999992</v>
      </c>
      <c r="F416" s="25"/>
      <c r="G416" s="25"/>
      <c r="H416" s="25"/>
      <c r="I416" s="25"/>
      <c r="J416" s="25"/>
      <c r="K416" s="25"/>
      <c r="L416" s="25"/>
      <c r="M416" s="25"/>
      <c r="N416" s="25"/>
      <c r="O416" s="25"/>
      <c r="P416" s="25"/>
      <c r="Q416" s="25"/>
      <c r="R416" s="25"/>
      <c r="S416" s="25"/>
      <c r="T416" s="25"/>
      <c r="U416" s="25"/>
      <c r="V416" s="25"/>
      <c r="W416" s="25"/>
      <c r="X416" s="25"/>
      <c r="AA416" s="25"/>
      <c r="AB416" s="25"/>
      <c r="AC416" s="25"/>
      <c r="AD416" s="25"/>
      <c r="AE416" s="25"/>
      <c r="AF416" s="25"/>
      <c r="AG416" s="25"/>
      <c r="AH416" s="25"/>
      <c r="AI416" s="25"/>
      <c r="AJ416" s="25"/>
    </row>
    <row r="417" spans="2:36">
      <c r="B417" s="422">
        <v>41.1</v>
      </c>
      <c r="C417" s="463">
        <f t="shared" si="21"/>
        <v>1.0450999999999981</v>
      </c>
      <c r="D417" s="463">
        <f t="shared" si="22"/>
        <v>51.469999999999949</v>
      </c>
      <c r="E417" s="463">
        <f t="shared" si="23"/>
        <v>1.400899999999992</v>
      </c>
      <c r="F417" s="25"/>
      <c r="G417" s="25"/>
      <c r="H417" s="25"/>
      <c r="I417" s="25"/>
      <c r="J417" s="25"/>
      <c r="K417" s="25"/>
      <c r="L417" s="25"/>
      <c r="M417" s="25"/>
      <c r="N417" s="25"/>
      <c r="O417" s="25"/>
      <c r="P417" s="25"/>
      <c r="Q417" s="25"/>
      <c r="R417" s="25"/>
      <c r="S417" s="25"/>
      <c r="T417" s="25"/>
      <c r="U417" s="25"/>
      <c r="V417" s="25"/>
      <c r="W417" s="25"/>
      <c r="X417" s="25"/>
      <c r="AA417" s="25"/>
      <c r="AB417" s="25"/>
      <c r="AC417" s="25"/>
      <c r="AD417" s="25"/>
      <c r="AE417" s="25"/>
      <c r="AF417" s="25"/>
      <c r="AG417" s="25"/>
      <c r="AH417" s="25"/>
      <c r="AI417" s="25"/>
      <c r="AJ417" s="25"/>
    </row>
    <row r="418" spans="2:36">
      <c r="B418" s="422">
        <v>41.2</v>
      </c>
      <c r="C418" s="463">
        <f t="shared" si="21"/>
        <v>1.0391999999999981</v>
      </c>
      <c r="D418" s="463">
        <f t="shared" si="22"/>
        <v>51.239999999999952</v>
      </c>
      <c r="E418" s="463">
        <f t="shared" si="23"/>
        <v>1.392799999999992</v>
      </c>
      <c r="F418" s="25"/>
      <c r="G418" s="25"/>
      <c r="H418" s="25"/>
      <c r="I418" s="25"/>
      <c r="J418" s="25"/>
      <c r="K418" s="25"/>
      <c r="L418" s="25"/>
      <c r="M418" s="25"/>
      <c r="N418" s="25"/>
      <c r="O418" s="25"/>
      <c r="P418" s="25"/>
      <c r="Q418" s="25"/>
      <c r="R418" s="25"/>
      <c r="S418" s="25"/>
      <c r="T418" s="25"/>
      <c r="U418" s="25"/>
      <c r="V418" s="25"/>
      <c r="W418" s="25"/>
      <c r="X418" s="25"/>
      <c r="AA418" s="25"/>
      <c r="AB418" s="25"/>
      <c r="AC418" s="25"/>
      <c r="AD418" s="25"/>
      <c r="AE418" s="25"/>
      <c r="AF418" s="25"/>
      <c r="AG418" s="25"/>
      <c r="AH418" s="25"/>
      <c r="AI418" s="25"/>
      <c r="AJ418" s="25"/>
    </row>
    <row r="419" spans="2:36">
      <c r="B419" s="422">
        <v>41.3</v>
      </c>
      <c r="C419" s="463">
        <f t="shared" si="21"/>
        <v>1.0332999999999981</v>
      </c>
      <c r="D419" s="463">
        <f t="shared" si="22"/>
        <v>51.009999999999955</v>
      </c>
      <c r="E419" s="463">
        <f t="shared" si="23"/>
        <v>1.384699999999992</v>
      </c>
      <c r="F419" s="25"/>
      <c r="G419" s="25"/>
      <c r="H419" s="25"/>
      <c r="I419" s="25"/>
      <c r="J419" s="25"/>
      <c r="K419" s="25"/>
      <c r="L419" s="25"/>
      <c r="M419" s="25"/>
      <c r="N419" s="25"/>
      <c r="O419" s="25"/>
      <c r="P419" s="25"/>
      <c r="Q419" s="25"/>
      <c r="R419" s="25"/>
      <c r="S419" s="25"/>
      <c r="T419" s="25"/>
      <c r="U419" s="25"/>
      <c r="V419" s="25"/>
      <c r="W419" s="25"/>
      <c r="X419" s="25"/>
      <c r="AA419" s="25"/>
      <c r="AB419" s="25"/>
      <c r="AC419" s="25"/>
      <c r="AD419" s="25"/>
      <c r="AE419" s="25"/>
      <c r="AF419" s="25"/>
      <c r="AG419" s="25"/>
      <c r="AH419" s="25"/>
      <c r="AI419" s="25"/>
      <c r="AJ419" s="25"/>
    </row>
    <row r="420" spans="2:36">
      <c r="B420" s="422">
        <v>41.4</v>
      </c>
      <c r="C420" s="463">
        <f t="shared" si="21"/>
        <v>1.0273999999999981</v>
      </c>
      <c r="D420" s="463">
        <f t="shared" si="22"/>
        <v>50.779999999999959</v>
      </c>
      <c r="E420" s="463">
        <f t="shared" si="23"/>
        <v>1.3765999999999921</v>
      </c>
      <c r="F420" s="25"/>
      <c r="G420" s="25"/>
      <c r="H420" s="25"/>
      <c r="I420" s="25"/>
      <c r="J420" s="25"/>
      <c r="K420" s="25"/>
      <c r="L420" s="25"/>
      <c r="M420" s="25"/>
      <c r="N420" s="25"/>
      <c r="O420" s="25"/>
      <c r="P420" s="25"/>
      <c r="Q420" s="25"/>
      <c r="R420" s="25"/>
      <c r="S420" s="25"/>
      <c r="T420" s="25"/>
      <c r="U420" s="25"/>
      <c r="V420" s="25"/>
      <c r="W420" s="25"/>
      <c r="X420" s="25"/>
      <c r="AA420" s="25"/>
      <c r="AB420" s="25"/>
      <c r="AC420" s="25"/>
      <c r="AD420" s="25"/>
      <c r="AE420" s="25"/>
      <c r="AF420" s="25"/>
      <c r="AG420" s="25"/>
      <c r="AH420" s="25"/>
      <c r="AI420" s="25"/>
      <c r="AJ420" s="25"/>
    </row>
    <row r="421" spans="2:36">
      <c r="B421" s="422">
        <v>41.5</v>
      </c>
      <c r="C421" s="463">
        <f t="shared" si="21"/>
        <v>1.0214999999999981</v>
      </c>
      <c r="D421" s="463">
        <f t="shared" si="22"/>
        <v>50.549999999999962</v>
      </c>
      <c r="E421" s="463">
        <f t="shared" si="23"/>
        <v>1.3684999999999921</v>
      </c>
      <c r="F421" s="25"/>
      <c r="G421" s="25"/>
      <c r="H421" s="25"/>
      <c r="I421" s="25"/>
      <c r="J421" s="25"/>
      <c r="K421" s="25"/>
      <c r="L421" s="25"/>
      <c r="M421" s="25"/>
      <c r="N421" s="25"/>
      <c r="O421" s="25"/>
      <c r="P421" s="25"/>
      <c r="Q421" s="25"/>
      <c r="R421" s="25"/>
      <c r="S421" s="25"/>
      <c r="T421" s="25"/>
      <c r="U421" s="25"/>
      <c r="V421" s="25"/>
      <c r="W421" s="25"/>
      <c r="X421" s="25"/>
      <c r="AA421" s="25"/>
      <c r="AB421" s="25"/>
      <c r="AC421" s="25"/>
      <c r="AD421" s="25"/>
      <c r="AE421" s="25"/>
      <c r="AF421" s="25"/>
      <c r="AG421" s="25"/>
      <c r="AH421" s="25"/>
      <c r="AI421" s="25"/>
      <c r="AJ421" s="25"/>
    </row>
    <row r="422" spans="2:36">
      <c r="B422" s="422">
        <v>41.6</v>
      </c>
      <c r="C422" s="463">
        <f t="shared" si="21"/>
        <v>1.0155999999999981</v>
      </c>
      <c r="D422" s="463">
        <f t="shared" si="22"/>
        <v>50.319999999999965</v>
      </c>
      <c r="E422" s="463">
        <f t="shared" si="23"/>
        <v>1.3603999999999921</v>
      </c>
      <c r="F422" s="25"/>
      <c r="G422" s="25"/>
      <c r="H422" s="25"/>
      <c r="I422" s="25"/>
      <c r="J422" s="25"/>
      <c r="K422" s="25"/>
      <c r="L422" s="25"/>
      <c r="M422" s="25"/>
      <c r="N422" s="25"/>
      <c r="O422" s="25"/>
      <c r="P422" s="25"/>
      <c r="Q422" s="25"/>
      <c r="R422" s="25"/>
      <c r="S422" s="25"/>
      <c r="T422" s="25"/>
      <c r="U422" s="25"/>
      <c r="V422" s="25"/>
      <c r="W422" s="25"/>
      <c r="X422" s="25"/>
      <c r="AA422" s="25"/>
      <c r="AB422" s="25"/>
      <c r="AC422" s="25"/>
      <c r="AD422" s="25"/>
      <c r="AE422" s="25"/>
      <c r="AF422" s="25"/>
      <c r="AG422" s="25"/>
      <c r="AH422" s="25"/>
      <c r="AI422" s="25"/>
      <c r="AJ422" s="25"/>
    </row>
    <row r="423" spans="2:36">
      <c r="B423" s="422">
        <v>41.7</v>
      </c>
      <c r="C423" s="463">
        <f t="shared" si="21"/>
        <v>1.009699999999998</v>
      </c>
      <c r="D423" s="463">
        <f t="shared" si="22"/>
        <v>50.089999999999968</v>
      </c>
      <c r="E423" s="463">
        <f t="shared" si="23"/>
        <v>1.3522999999999921</v>
      </c>
      <c r="F423" s="25"/>
      <c r="G423" s="25"/>
      <c r="H423" s="25"/>
      <c r="I423" s="25"/>
      <c r="J423" s="25"/>
      <c r="K423" s="25"/>
      <c r="L423" s="25"/>
      <c r="M423" s="25"/>
      <c r="N423" s="25"/>
      <c r="O423" s="25"/>
      <c r="P423" s="25"/>
      <c r="Q423" s="25"/>
      <c r="R423" s="25"/>
      <c r="S423" s="25"/>
      <c r="T423" s="25"/>
      <c r="U423" s="25"/>
      <c r="V423" s="25"/>
      <c r="W423" s="25"/>
      <c r="X423" s="25"/>
      <c r="AA423" s="25"/>
      <c r="AB423" s="25"/>
      <c r="AC423" s="25"/>
      <c r="AD423" s="25"/>
      <c r="AE423" s="25"/>
      <c r="AF423" s="25"/>
      <c r="AG423" s="25"/>
      <c r="AH423" s="25"/>
      <c r="AI423" s="25"/>
      <c r="AJ423" s="25"/>
    </row>
    <row r="424" spans="2:36">
      <c r="B424" s="422">
        <v>41.8</v>
      </c>
      <c r="C424" s="463">
        <f t="shared" si="21"/>
        <v>1.003799999999998</v>
      </c>
      <c r="D424" s="463">
        <f t="shared" si="22"/>
        <v>49.859999999999971</v>
      </c>
      <c r="E424" s="463">
        <f t="shared" si="23"/>
        <v>1.3441999999999921</v>
      </c>
      <c r="F424" s="25"/>
      <c r="G424" s="25"/>
      <c r="H424" s="25"/>
      <c r="I424" s="25"/>
      <c r="J424" s="25"/>
      <c r="K424" s="25"/>
      <c r="L424" s="25"/>
      <c r="M424" s="25"/>
      <c r="N424" s="25"/>
      <c r="O424" s="25"/>
      <c r="P424" s="25"/>
      <c r="Q424" s="25"/>
      <c r="R424" s="25"/>
      <c r="S424" s="25"/>
      <c r="T424" s="25"/>
      <c r="U424" s="25"/>
      <c r="V424" s="25"/>
      <c r="W424" s="25"/>
      <c r="X424" s="25"/>
      <c r="AA424" s="25"/>
      <c r="AB424" s="25"/>
      <c r="AC424" s="25"/>
      <c r="AD424" s="25"/>
      <c r="AE424" s="25"/>
      <c r="AF424" s="25"/>
      <c r="AG424" s="25"/>
      <c r="AH424" s="25"/>
      <c r="AI424" s="25"/>
      <c r="AJ424" s="25"/>
    </row>
    <row r="425" spans="2:36">
      <c r="B425" s="422">
        <v>41.9</v>
      </c>
      <c r="C425" s="463">
        <f t="shared" si="21"/>
        <v>0.99789999999999801</v>
      </c>
      <c r="D425" s="463">
        <f t="shared" si="22"/>
        <v>49.629999999999974</v>
      </c>
      <c r="E425" s="463">
        <f t="shared" si="23"/>
        <v>1.3360999999999921</v>
      </c>
      <c r="F425" s="25"/>
      <c r="G425" s="25"/>
      <c r="H425" s="25"/>
      <c r="I425" s="25"/>
      <c r="J425" s="25"/>
      <c r="K425" s="25"/>
      <c r="L425" s="25"/>
      <c r="M425" s="25"/>
      <c r="N425" s="25"/>
      <c r="O425" s="25"/>
      <c r="P425" s="25"/>
      <c r="Q425" s="25"/>
      <c r="R425" s="25"/>
      <c r="S425" s="25"/>
      <c r="T425" s="25"/>
      <c r="U425" s="25"/>
      <c r="V425" s="25"/>
      <c r="W425" s="25"/>
      <c r="X425" s="25"/>
      <c r="AA425" s="25"/>
      <c r="AB425" s="25"/>
      <c r="AC425" s="25"/>
      <c r="AD425" s="25"/>
      <c r="AE425" s="25"/>
      <c r="AF425" s="25"/>
      <c r="AG425" s="25"/>
      <c r="AH425" s="25"/>
      <c r="AI425" s="25"/>
      <c r="AJ425" s="25"/>
    </row>
    <row r="426" spans="2:36">
      <c r="B426" s="422">
        <v>42</v>
      </c>
      <c r="C426" s="463">
        <f t="shared" si="21"/>
        <v>0.99199999999999799</v>
      </c>
      <c r="D426" s="463">
        <f t="shared" si="22"/>
        <v>49.399999999999977</v>
      </c>
      <c r="E426" s="463">
        <f t="shared" si="23"/>
        <v>1.3279999999999921</v>
      </c>
      <c r="F426" s="25"/>
      <c r="G426" s="25"/>
      <c r="H426" s="25"/>
      <c r="I426" s="25"/>
      <c r="J426" s="25"/>
      <c r="K426" s="25"/>
      <c r="L426" s="25"/>
      <c r="M426" s="25"/>
      <c r="N426" s="25"/>
      <c r="O426" s="25"/>
      <c r="P426" s="25"/>
      <c r="Q426" s="25"/>
      <c r="R426" s="25"/>
      <c r="S426" s="25"/>
      <c r="T426" s="25"/>
      <c r="U426" s="25"/>
      <c r="V426" s="25"/>
      <c r="W426" s="25"/>
      <c r="X426" s="25"/>
      <c r="AA426" s="25"/>
      <c r="AB426" s="25"/>
      <c r="AC426" s="25"/>
      <c r="AD426" s="25"/>
      <c r="AE426" s="25"/>
      <c r="AF426" s="25"/>
      <c r="AG426" s="25"/>
      <c r="AH426" s="25"/>
      <c r="AI426" s="25"/>
      <c r="AJ426" s="25"/>
    </row>
    <row r="427" spans="2:36">
      <c r="B427" s="422">
        <v>42.1</v>
      </c>
      <c r="C427" s="463">
        <f t="shared" si="21"/>
        <v>0.98609999999999798</v>
      </c>
      <c r="D427" s="463">
        <f t="shared" si="22"/>
        <v>49.16999999999998</v>
      </c>
      <c r="E427" s="463">
        <f t="shared" si="23"/>
        <v>1.3198999999999921</v>
      </c>
      <c r="F427" s="25"/>
      <c r="G427" s="25"/>
      <c r="H427" s="25"/>
      <c r="I427" s="25"/>
      <c r="J427" s="25"/>
      <c r="K427" s="25"/>
      <c r="L427" s="25"/>
      <c r="M427" s="25"/>
      <c r="N427" s="25"/>
      <c r="O427" s="25"/>
      <c r="P427" s="25"/>
      <c r="Q427" s="25"/>
      <c r="R427" s="25"/>
      <c r="S427" s="25"/>
      <c r="T427" s="25"/>
      <c r="U427" s="25"/>
      <c r="V427" s="25"/>
      <c r="W427" s="25"/>
      <c r="X427" s="25"/>
      <c r="AA427" s="25"/>
      <c r="AB427" s="25"/>
      <c r="AC427" s="25"/>
      <c r="AD427" s="25"/>
      <c r="AE427" s="25"/>
      <c r="AF427" s="25"/>
      <c r="AG427" s="25"/>
      <c r="AH427" s="25"/>
      <c r="AI427" s="25"/>
      <c r="AJ427" s="25"/>
    </row>
    <row r="428" spans="2:36">
      <c r="B428" s="422">
        <v>42.2</v>
      </c>
      <c r="C428" s="463">
        <f t="shared" si="21"/>
        <v>0.98019999999999796</v>
      </c>
      <c r="D428" s="463">
        <f t="shared" si="22"/>
        <v>48.939999999999984</v>
      </c>
      <c r="E428" s="463">
        <f t="shared" si="23"/>
        <v>1.3117999999999921</v>
      </c>
      <c r="F428" s="25"/>
      <c r="G428" s="25"/>
      <c r="H428" s="25"/>
      <c r="I428" s="25"/>
      <c r="J428" s="25"/>
      <c r="K428" s="25"/>
      <c r="L428" s="25"/>
      <c r="M428" s="25"/>
      <c r="N428" s="25"/>
      <c r="O428" s="25"/>
      <c r="P428" s="25"/>
      <c r="Q428" s="25"/>
      <c r="R428" s="25"/>
      <c r="S428" s="25"/>
      <c r="T428" s="25"/>
      <c r="U428" s="25"/>
      <c r="V428" s="25"/>
      <c r="W428" s="25"/>
      <c r="X428" s="25"/>
      <c r="AA428" s="25"/>
      <c r="AB428" s="25"/>
      <c r="AC428" s="25"/>
      <c r="AD428" s="25"/>
      <c r="AE428" s="25"/>
      <c r="AF428" s="25"/>
      <c r="AG428" s="25"/>
      <c r="AH428" s="25"/>
      <c r="AI428" s="25"/>
      <c r="AJ428" s="25"/>
    </row>
    <row r="429" spans="2:36">
      <c r="B429" s="422">
        <v>42.3</v>
      </c>
      <c r="C429" s="463">
        <f t="shared" si="21"/>
        <v>0.97429999999999795</v>
      </c>
      <c r="D429" s="463">
        <f t="shared" si="22"/>
        <v>48.709999999999987</v>
      </c>
      <c r="E429" s="463">
        <f t="shared" si="23"/>
        <v>1.3036999999999921</v>
      </c>
      <c r="F429" s="25"/>
      <c r="G429" s="25"/>
      <c r="H429" s="25"/>
      <c r="I429" s="25"/>
      <c r="J429" s="25"/>
      <c r="K429" s="25"/>
      <c r="L429" s="25"/>
      <c r="M429" s="25"/>
      <c r="N429" s="25"/>
      <c r="O429" s="25"/>
      <c r="P429" s="25"/>
      <c r="Q429" s="25"/>
      <c r="R429" s="25"/>
      <c r="S429" s="25"/>
      <c r="T429" s="25"/>
      <c r="U429" s="25"/>
      <c r="V429" s="25"/>
      <c r="W429" s="25"/>
      <c r="X429" s="25"/>
      <c r="AA429" s="25"/>
      <c r="AB429" s="25"/>
      <c r="AC429" s="25"/>
      <c r="AD429" s="25"/>
      <c r="AE429" s="25"/>
      <c r="AF429" s="25"/>
      <c r="AG429" s="25"/>
      <c r="AH429" s="25"/>
      <c r="AI429" s="25"/>
      <c r="AJ429" s="25"/>
    </row>
    <row r="430" spans="2:36">
      <c r="B430" s="422">
        <v>42.4</v>
      </c>
      <c r="C430" s="463">
        <f t="shared" si="21"/>
        <v>0.96839999999999793</v>
      </c>
      <c r="D430" s="463">
        <f t="shared" si="22"/>
        <v>48.47999999999999</v>
      </c>
      <c r="E430" s="463">
        <f t="shared" si="23"/>
        <v>1.2955999999999921</v>
      </c>
      <c r="F430" s="25"/>
      <c r="G430" s="25"/>
      <c r="H430" s="25"/>
      <c r="I430" s="25"/>
      <c r="J430" s="25"/>
      <c r="K430" s="25"/>
      <c r="L430" s="25"/>
      <c r="M430" s="25"/>
      <c r="N430" s="25"/>
      <c r="O430" s="25"/>
      <c r="P430" s="25"/>
      <c r="Q430" s="25"/>
      <c r="R430" s="25"/>
      <c r="S430" s="25"/>
      <c r="T430" s="25"/>
      <c r="U430" s="25"/>
      <c r="V430" s="25"/>
      <c r="W430" s="25"/>
      <c r="X430" s="25"/>
      <c r="AA430" s="25"/>
      <c r="AB430" s="25"/>
      <c r="AC430" s="25"/>
      <c r="AD430" s="25"/>
      <c r="AE430" s="25"/>
      <c r="AF430" s="25"/>
      <c r="AG430" s="25"/>
      <c r="AH430" s="25"/>
      <c r="AI430" s="25"/>
      <c r="AJ430" s="25"/>
    </row>
    <row r="431" spans="2:36">
      <c r="B431" s="422">
        <v>42.5</v>
      </c>
      <c r="C431" s="463">
        <f t="shared" si="21"/>
        <v>0.96249999999999791</v>
      </c>
      <c r="D431" s="463">
        <f t="shared" si="22"/>
        <v>48.249999999999993</v>
      </c>
      <c r="E431" s="463">
        <f t="shared" si="23"/>
        <v>1.2874999999999921</v>
      </c>
      <c r="F431" s="25"/>
      <c r="G431" s="25"/>
      <c r="H431" s="25"/>
      <c r="I431" s="25"/>
      <c r="J431" s="25"/>
      <c r="K431" s="25"/>
      <c r="L431" s="25"/>
      <c r="M431" s="25"/>
      <c r="N431" s="25"/>
      <c r="O431" s="25"/>
      <c r="P431" s="25"/>
      <c r="Q431" s="25"/>
      <c r="R431" s="25"/>
      <c r="S431" s="25"/>
      <c r="T431" s="25"/>
      <c r="U431" s="25"/>
      <c r="V431" s="25"/>
      <c r="W431" s="25"/>
      <c r="X431" s="25"/>
      <c r="AA431" s="25"/>
      <c r="AB431" s="25"/>
      <c r="AC431" s="25"/>
      <c r="AD431" s="25"/>
      <c r="AE431" s="25"/>
      <c r="AF431" s="25"/>
      <c r="AG431" s="25"/>
      <c r="AH431" s="25"/>
      <c r="AI431" s="25"/>
      <c r="AJ431" s="25"/>
    </row>
    <row r="432" spans="2:36">
      <c r="B432" s="422">
        <v>42.6</v>
      </c>
      <c r="C432" s="463">
        <f t="shared" si="21"/>
        <v>0.9565999999999979</v>
      </c>
      <c r="D432" s="463">
        <f t="shared" si="22"/>
        <v>48.019999999999996</v>
      </c>
      <c r="E432" s="463">
        <f t="shared" si="23"/>
        <v>1.2793999999999921</v>
      </c>
      <c r="F432" s="25"/>
      <c r="G432" s="25"/>
      <c r="H432" s="25"/>
      <c r="I432" s="25"/>
      <c r="J432" s="25"/>
      <c r="K432" s="25"/>
      <c r="L432" s="25"/>
      <c r="M432" s="25"/>
      <c r="N432" s="25"/>
      <c r="O432" s="25"/>
      <c r="P432" s="25"/>
      <c r="Q432" s="25"/>
      <c r="R432" s="25"/>
      <c r="S432" s="25"/>
      <c r="T432" s="25"/>
      <c r="U432" s="25"/>
      <c r="V432" s="25"/>
      <c r="W432" s="25"/>
      <c r="X432" s="25"/>
      <c r="AA432" s="25"/>
      <c r="AB432" s="25"/>
      <c r="AC432" s="25"/>
      <c r="AD432" s="25"/>
      <c r="AE432" s="25"/>
      <c r="AF432" s="25"/>
      <c r="AG432" s="25"/>
      <c r="AH432" s="25"/>
      <c r="AI432" s="25"/>
      <c r="AJ432" s="25"/>
    </row>
    <row r="433" spans="2:36">
      <c r="B433" s="422">
        <v>42.7</v>
      </c>
      <c r="C433" s="463">
        <f t="shared" si="21"/>
        <v>0.95069999999999788</v>
      </c>
      <c r="D433" s="463">
        <f t="shared" si="22"/>
        <v>47.79</v>
      </c>
      <c r="E433" s="463">
        <f t="shared" si="23"/>
        <v>1.2712999999999921</v>
      </c>
      <c r="F433" s="25"/>
      <c r="G433" s="25"/>
      <c r="H433" s="25"/>
      <c r="I433" s="25"/>
      <c r="J433" s="25"/>
      <c r="K433" s="25"/>
      <c r="L433" s="25"/>
      <c r="M433" s="25"/>
      <c r="N433" s="25"/>
      <c r="O433" s="25"/>
      <c r="P433" s="25"/>
      <c r="Q433" s="25"/>
      <c r="R433" s="25"/>
      <c r="S433" s="25"/>
      <c r="T433" s="25"/>
      <c r="U433" s="25"/>
      <c r="V433" s="25"/>
      <c r="W433" s="25"/>
      <c r="X433" s="25"/>
      <c r="AA433" s="25"/>
      <c r="AB433" s="25"/>
      <c r="AC433" s="25"/>
      <c r="AD433" s="25"/>
      <c r="AE433" s="25"/>
      <c r="AF433" s="25"/>
      <c r="AG433" s="25"/>
      <c r="AH433" s="25"/>
      <c r="AI433" s="25"/>
      <c r="AJ433" s="25"/>
    </row>
    <row r="434" spans="2:36">
      <c r="B434" s="422">
        <v>42.8</v>
      </c>
      <c r="C434" s="463">
        <f t="shared" si="21"/>
        <v>0.94479999999999786</v>
      </c>
      <c r="D434" s="463">
        <f t="shared" si="22"/>
        <v>47.56</v>
      </c>
      <c r="E434" s="463">
        <f t="shared" si="23"/>
        <v>1.2631999999999921</v>
      </c>
      <c r="F434" s="25"/>
      <c r="G434" s="25"/>
      <c r="H434" s="25"/>
      <c r="I434" s="25"/>
      <c r="J434" s="25"/>
      <c r="K434" s="25"/>
      <c r="L434" s="25"/>
      <c r="M434" s="25"/>
      <c r="N434" s="25"/>
      <c r="O434" s="25"/>
      <c r="P434" s="25"/>
      <c r="Q434" s="25"/>
      <c r="R434" s="25"/>
      <c r="S434" s="25"/>
      <c r="T434" s="25"/>
      <c r="U434" s="25"/>
      <c r="V434" s="25"/>
      <c r="W434" s="25"/>
      <c r="X434" s="25"/>
      <c r="AA434" s="25"/>
      <c r="AB434" s="25"/>
      <c r="AC434" s="25"/>
      <c r="AD434" s="25"/>
      <c r="AE434" s="25"/>
      <c r="AF434" s="25"/>
      <c r="AG434" s="25"/>
      <c r="AH434" s="25"/>
      <c r="AI434" s="25"/>
      <c r="AJ434" s="25"/>
    </row>
    <row r="435" spans="2:36">
      <c r="B435" s="422">
        <v>42.9</v>
      </c>
      <c r="C435" s="463">
        <f t="shared" si="21"/>
        <v>0.93889999999999785</v>
      </c>
      <c r="D435" s="463">
        <f t="shared" si="22"/>
        <v>47.330000000000005</v>
      </c>
      <c r="E435" s="463">
        <f t="shared" si="23"/>
        <v>1.2550999999999921</v>
      </c>
      <c r="F435" s="25"/>
      <c r="G435" s="25"/>
      <c r="H435" s="25"/>
      <c r="I435" s="25"/>
      <c r="J435" s="25"/>
      <c r="K435" s="25"/>
      <c r="L435" s="25"/>
      <c r="M435" s="25"/>
      <c r="N435" s="25"/>
      <c r="O435" s="25"/>
      <c r="P435" s="25"/>
      <c r="Q435" s="25"/>
      <c r="R435" s="25"/>
      <c r="S435" s="25"/>
      <c r="T435" s="25"/>
      <c r="U435" s="25"/>
      <c r="V435" s="25"/>
      <c r="W435" s="25"/>
      <c r="X435" s="25"/>
      <c r="AA435" s="25"/>
      <c r="AB435" s="25"/>
      <c r="AC435" s="25"/>
      <c r="AD435" s="25"/>
      <c r="AE435" s="25"/>
      <c r="AF435" s="25"/>
      <c r="AG435" s="25"/>
      <c r="AH435" s="25"/>
      <c r="AI435" s="25"/>
      <c r="AJ435" s="25"/>
    </row>
    <row r="436" spans="2:36">
      <c r="B436" s="422">
        <v>43</v>
      </c>
      <c r="C436" s="463">
        <f t="shared" ref="C436:C499" si="24">C435+(($C$506-$C$306)/COUNT($B$307:$B$506))</f>
        <v>0.93299999999999783</v>
      </c>
      <c r="D436" s="463">
        <f t="shared" ref="D436:D499" si="25">D435+(($D$506-$D$306)/COUNT($B$307:$B$506))</f>
        <v>47.100000000000009</v>
      </c>
      <c r="E436" s="463">
        <f t="shared" ref="E436:E499" si="26">E435+(($E$506-$E$306)/COUNT($B$307:$B$506))</f>
        <v>1.2469999999999921</v>
      </c>
      <c r="F436" s="25"/>
      <c r="G436" s="25"/>
      <c r="H436" s="25"/>
      <c r="I436" s="25"/>
      <c r="J436" s="25"/>
      <c r="K436" s="25"/>
      <c r="L436" s="25"/>
      <c r="M436" s="25"/>
      <c r="N436" s="25"/>
      <c r="O436" s="25"/>
      <c r="P436" s="25"/>
      <c r="Q436" s="25"/>
      <c r="R436" s="25"/>
      <c r="S436" s="25"/>
      <c r="T436" s="25"/>
      <c r="U436" s="25"/>
      <c r="V436" s="25"/>
      <c r="W436" s="25"/>
      <c r="X436" s="25"/>
      <c r="AA436" s="25"/>
      <c r="AB436" s="25"/>
      <c r="AC436" s="25"/>
      <c r="AD436" s="25"/>
      <c r="AE436" s="25"/>
      <c r="AF436" s="25"/>
      <c r="AG436" s="25"/>
      <c r="AH436" s="25"/>
      <c r="AI436" s="25"/>
      <c r="AJ436" s="25"/>
    </row>
    <row r="437" spans="2:36">
      <c r="B437" s="422">
        <v>43.1</v>
      </c>
      <c r="C437" s="463">
        <f t="shared" si="24"/>
        <v>0.92709999999999781</v>
      </c>
      <c r="D437" s="463">
        <f t="shared" si="25"/>
        <v>46.870000000000012</v>
      </c>
      <c r="E437" s="463">
        <f t="shared" si="26"/>
        <v>1.2388999999999921</v>
      </c>
      <c r="F437" s="25"/>
      <c r="G437" s="25"/>
      <c r="H437" s="25"/>
      <c r="I437" s="25"/>
      <c r="J437" s="25"/>
      <c r="K437" s="25"/>
      <c r="L437" s="25"/>
      <c r="M437" s="25"/>
      <c r="N437" s="25"/>
      <c r="O437" s="25"/>
      <c r="P437" s="25"/>
      <c r="Q437" s="25"/>
      <c r="R437" s="25"/>
      <c r="S437" s="25"/>
      <c r="T437" s="25"/>
      <c r="U437" s="25"/>
      <c r="V437" s="25"/>
      <c r="W437" s="25"/>
      <c r="X437" s="25"/>
      <c r="AA437" s="25"/>
      <c r="AB437" s="25"/>
      <c r="AC437" s="25"/>
      <c r="AD437" s="25"/>
      <c r="AE437" s="25"/>
      <c r="AF437" s="25"/>
      <c r="AG437" s="25"/>
      <c r="AH437" s="25"/>
      <c r="AI437" s="25"/>
      <c r="AJ437" s="25"/>
    </row>
    <row r="438" spans="2:36">
      <c r="B438" s="422">
        <v>43.2</v>
      </c>
      <c r="C438" s="463">
        <f t="shared" si="24"/>
        <v>0.9211999999999978</v>
      </c>
      <c r="D438" s="463">
        <f t="shared" si="25"/>
        <v>46.640000000000015</v>
      </c>
      <c r="E438" s="463">
        <f t="shared" si="26"/>
        <v>1.2307999999999921</v>
      </c>
      <c r="F438" s="25"/>
      <c r="G438" s="25"/>
      <c r="H438" s="25"/>
      <c r="I438" s="25"/>
      <c r="J438" s="25"/>
      <c r="K438" s="25"/>
      <c r="L438" s="25"/>
      <c r="M438" s="25"/>
      <c r="N438" s="25"/>
      <c r="O438" s="25"/>
      <c r="P438" s="25"/>
      <c r="Q438" s="25"/>
      <c r="R438" s="25"/>
      <c r="S438" s="25"/>
      <c r="T438" s="25"/>
      <c r="U438" s="25"/>
      <c r="V438" s="25"/>
      <c r="W438" s="25"/>
      <c r="X438" s="25"/>
      <c r="AA438" s="25"/>
      <c r="AB438" s="25"/>
      <c r="AC438" s="25"/>
      <c r="AD438" s="25"/>
      <c r="AE438" s="25"/>
      <c r="AF438" s="25"/>
      <c r="AG438" s="25"/>
      <c r="AH438" s="25"/>
      <c r="AI438" s="25"/>
      <c r="AJ438" s="25"/>
    </row>
    <row r="439" spans="2:36">
      <c r="B439" s="422">
        <v>43.3</v>
      </c>
      <c r="C439" s="463">
        <f t="shared" si="24"/>
        <v>0.91529999999999778</v>
      </c>
      <c r="D439" s="463">
        <f t="shared" si="25"/>
        <v>46.410000000000018</v>
      </c>
      <c r="E439" s="463">
        <f t="shared" si="26"/>
        <v>1.2226999999999921</v>
      </c>
      <c r="F439" s="25"/>
      <c r="G439" s="25"/>
      <c r="H439" s="25"/>
      <c r="I439" s="25"/>
      <c r="J439" s="25"/>
      <c r="K439" s="25"/>
      <c r="L439" s="25"/>
      <c r="M439" s="25"/>
      <c r="N439" s="25"/>
      <c r="O439" s="25"/>
      <c r="P439" s="25"/>
      <c r="Q439" s="25"/>
      <c r="R439" s="25"/>
      <c r="S439" s="25"/>
      <c r="T439" s="25"/>
      <c r="U439" s="25"/>
      <c r="V439" s="25"/>
      <c r="W439" s="25"/>
      <c r="X439" s="25"/>
      <c r="AA439" s="25"/>
      <c r="AB439" s="25"/>
      <c r="AC439" s="25"/>
      <c r="AD439" s="25"/>
      <c r="AE439" s="25"/>
      <c r="AF439" s="25"/>
      <c r="AG439" s="25"/>
      <c r="AH439" s="25"/>
      <c r="AI439" s="25"/>
      <c r="AJ439" s="25"/>
    </row>
    <row r="440" spans="2:36">
      <c r="B440" s="422">
        <v>43.4</v>
      </c>
      <c r="C440" s="463">
        <f t="shared" si="24"/>
        <v>0.90939999999999777</v>
      </c>
      <c r="D440" s="463">
        <f t="shared" si="25"/>
        <v>46.180000000000021</v>
      </c>
      <c r="E440" s="463">
        <f t="shared" si="26"/>
        <v>1.2145999999999921</v>
      </c>
      <c r="F440" s="25"/>
      <c r="G440" s="25"/>
      <c r="H440" s="25"/>
      <c r="I440" s="25"/>
      <c r="J440" s="25"/>
      <c r="K440" s="25"/>
      <c r="L440" s="25"/>
      <c r="M440" s="25"/>
      <c r="N440" s="25"/>
      <c r="O440" s="25"/>
      <c r="P440" s="25"/>
      <c r="Q440" s="25"/>
      <c r="R440" s="25"/>
      <c r="S440" s="25"/>
      <c r="T440" s="25"/>
      <c r="U440" s="25"/>
      <c r="V440" s="25"/>
      <c r="W440" s="25"/>
      <c r="X440" s="25"/>
      <c r="AA440" s="25"/>
      <c r="AB440" s="25"/>
      <c r="AC440" s="25"/>
      <c r="AD440" s="25"/>
      <c r="AE440" s="25"/>
      <c r="AF440" s="25"/>
      <c r="AG440" s="25"/>
      <c r="AH440" s="25"/>
      <c r="AI440" s="25"/>
      <c r="AJ440" s="25"/>
    </row>
    <row r="441" spans="2:36">
      <c r="B441" s="422">
        <v>43.5</v>
      </c>
      <c r="C441" s="463">
        <f t="shared" si="24"/>
        <v>0.90349999999999775</v>
      </c>
      <c r="D441" s="463">
        <f t="shared" si="25"/>
        <v>45.950000000000024</v>
      </c>
      <c r="E441" s="463">
        <f t="shared" si="26"/>
        <v>1.2064999999999921</v>
      </c>
      <c r="F441" s="25"/>
      <c r="G441" s="25"/>
      <c r="H441" s="25"/>
      <c r="I441" s="25"/>
      <c r="J441" s="25"/>
      <c r="K441" s="25"/>
      <c r="L441" s="25"/>
      <c r="M441" s="25"/>
      <c r="N441" s="25"/>
      <c r="O441" s="25"/>
      <c r="P441" s="25"/>
      <c r="Q441" s="25"/>
      <c r="R441" s="25"/>
      <c r="S441" s="25"/>
      <c r="T441" s="25"/>
      <c r="U441" s="25"/>
      <c r="V441" s="25"/>
      <c r="W441" s="25"/>
      <c r="X441" s="25"/>
      <c r="AA441" s="25"/>
      <c r="AB441" s="25"/>
      <c r="AC441" s="25"/>
      <c r="AD441" s="25"/>
      <c r="AE441" s="25"/>
      <c r="AF441" s="25"/>
      <c r="AG441" s="25"/>
      <c r="AH441" s="25"/>
      <c r="AI441" s="25"/>
      <c r="AJ441" s="25"/>
    </row>
    <row r="442" spans="2:36">
      <c r="B442" s="422">
        <v>43.6</v>
      </c>
      <c r="C442" s="463">
        <f t="shared" si="24"/>
        <v>0.89759999999999773</v>
      </c>
      <c r="D442" s="463">
        <f t="shared" si="25"/>
        <v>45.720000000000027</v>
      </c>
      <c r="E442" s="463">
        <f t="shared" si="26"/>
        <v>1.1983999999999921</v>
      </c>
      <c r="F442" s="25"/>
      <c r="G442" s="25"/>
      <c r="H442" s="25"/>
      <c r="I442" s="25"/>
      <c r="J442" s="25"/>
      <c r="K442" s="25"/>
      <c r="L442" s="25"/>
      <c r="M442" s="25"/>
      <c r="N442" s="25"/>
      <c r="O442" s="25"/>
      <c r="P442" s="25"/>
      <c r="Q442" s="25"/>
      <c r="R442" s="25"/>
      <c r="S442" s="25"/>
      <c r="T442" s="25"/>
      <c r="U442" s="25"/>
      <c r="V442" s="25"/>
      <c r="W442" s="25"/>
      <c r="X442" s="25"/>
      <c r="AA442" s="25"/>
      <c r="AB442" s="25"/>
      <c r="AC442" s="25"/>
      <c r="AD442" s="25"/>
      <c r="AE442" s="25"/>
      <c r="AF442" s="25"/>
      <c r="AG442" s="25"/>
      <c r="AH442" s="25"/>
      <c r="AI442" s="25"/>
      <c r="AJ442" s="25"/>
    </row>
    <row r="443" spans="2:36">
      <c r="B443" s="422">
        <v>43.7</v>
      </c>
      <c r="C443" s="463">
        <f t="shared" si="24"/>
        <v>0.89169999999999772</v>
      </c>
      <c r="D443" s="463">
        <f t="shared" si="25"/>
        <v>45.49000000000003</v>
      </c>
      <c r="E443" s="463">
        <f t="shared" si="26"/>
        <v>1.1902999999999921</v>
      </c>
      <c r="F443" s="25"/>
      <c r="G443" s="25"/>
      <c r="H443" s="25"/>
      <c r="I443" s="25"/>
      <c r="J443" s="25"/>
      <c r="K443" s="25"/>
      <c r="L443" s="25"/>
      <c r="M443" s="25"/>
      <c r="N443" s="25"/>
      <c r="O443" s="25"/>
      <c r="P443" s="25"/>
      <c r="Q443" s="25"/>
      <c r="R443" s="25"/>
      <c r="S443" s="25"/>
      <c r="T443" s="25"/>
      <c r="U443" s="25"/>
      <c r="V443" s="25"/>
      <c r="W443" s="25"/>
      <c r="X443" s="25"/>
      <c r="AA443" s="25"/>
      <c r="AB443" s="25"/>
      <c r="AC443" s="25"/>
      <c r="AD443" s="25"/>
      <c r="AE443" s="25"/>
      <c r="AF443" s="25"/>
      <c r="AG443" s="25"/>
      <c r="AH443" s="25"/>
      <c r="AI443" s="25"/>
      <c r="AJ443" s="25"/>
    </row>
    <row r="444" spans="2:36">
      <c r="B444" s="422">
        <v>43.8</v>
      </c>
      <c r="C444" s="463">
        <f t="shared" si="24"/>
        <v>0.8857999999999977</v>
      </c>
      <c r="D444" s="463">
        <f t="shared" si="25"/>
        <v>45.260000000000034</v>
      </c>
      <c r="E444" s="463">
        <f t="shared" si="26"/>
        <v>1.1821999999999921</v>
      </c>
      <c r="F444" s="25"/>
      <c r="G444" s="25"/>
      <c r="H444" s="25"/>
      <c r="I444" s="25"/>
      <c r="J444" s="25"/>
      <c r="K444" s="25"/>
      <c r="L444" s="25"/>
      <c r="M444" s="25"/>
      <c r="N444" s="25"/>
      <c r="O444" s="25"/>
      <c r="P444" s="25"/>
      <c r="Q444" s="25"/>
      <c r="R444" s="25"/>
      <c r="S444" s="25"/>
      <c r="T444" s="25"/>
      <c r="U444" s="25"/>
      <c r="V444" s="25"/>
      <c r="W444" s="25"/>
      <c r="X444" s="25"/>
      <c r="AA444" s="25"/>
      <c r="AB444" s="25"/>
      <c r="AC444" s="25"/>
      <c r="AD444" s="25"/>
      <c r="AE444" s="25"/>
      <c r="AF444" s="25"/>
      <c r="AG444" s="25"/>
      <c r="AH444" s="25"/>
      <c r="AI444" s="25"/>
      <c r="AJ444" s="25"/>
    </row>
    <row r="445" spans="2:36">
      <c r="B445" s="422">
        <v>43.9</v>
      </c>
      <c r="C445" s="463">
        <f t="shared" si="24"/>
        <v>0.87989999999999768</v>
      </c>
      <c r="D445" s="463">
        <f t="shared" si="25"/>
        <v>45.030000000000037</v>
      </c>
      <c r="E445" s="463">
        <f t="shared" si="26"/>
        <v>1.1740999999999921</v>
      </c>
      <c r="F445" s="25"/>
      <c r="G445" s="25"/>
      <c r="H445" s="25"/>
      <c r="I445" s="25"/>
      <c r="J445" s="25"/>
      <c r="K445" s="25"/>
      <c r="L445" s="25"/>
      <c r="M445" s="25"/>
      <c r="N445" s="25"/>
      <c r="O445" s="25"/>
      <c r="P445" s="25"/>
      <c r="Q445" s="25"/>
      <c r="R445" s="25"/>
      <c r="S445" s="25"/>
      <c r="T445" s="25"/>
      <c r="U445" s="25"/>
      <c r="V445" s="25"/>
      <c r="W445" s="25"/>
      <c r="X445" s="25"/>
      <c r="AA445" s="25"/>
      <c r="AB445" s="25"/>
      <c r="AC445" s="25"/>
      <c r="AD445" s="25"/>
      <c r="AE445" s="25"/>
      <c r="AF445" s="25"/>
      <c r="AG445" s="25"/>
      <c r="AH445" s="25"/>
      <c r="AI445" s="25"/>
      <c r="AJ445" s="25"/>
    </row>
    <row r="446" spans="2:36">
      <c r="B446" s="422">
        <v>44</v>
      </c>
      <c r="C446" s="463">
        <f t="shared" si="24"/>
        <v>0.87399999999999767</v>
      </c>
      <c r="D446" s="463">
        <f t="shared" si="25"/>
        <v>44.80000000000004</v>
      </c>
      <c r="E446" s="463">
        <f t="shared" si="26"/>
        <v>1.1659999999999922</v>
      </c>
      <c r="F446" s="25"/>
      <c r="G446" s="25"/>
      <c r="H446" s="25"/>
      <c r="I446" s="25"/>
      <c r="J446" s="25"/>
      <c r="K446" s="25"/>
      <c r="L446" s="25"/>
      <c r="M446" s="25"/>
      <c r="N446" s="25"/>
      <c r="O446" s="25"/>
      <c r="P446" s="25"/>
      <c r="Q446" s="25"/>
      <c r="R446" s="25"/>
      <c r="S446" s="25"/>
      <c r="T446" s="25"/>
      <c r="U446" s="25"/>
      <c r="V446" s="25"/>
      <c r="W446" s="25"/>
      <c r="X446" s="25"/>
      <c r="AA446" s="25"/>
      <c r="AB446" s="25"/>
      <c r="AC446" s="25"/>
      <c r="AD446" s="25"/>
      <c r="AE446" s="25"/>
      <c r="AF446" s="25"/>
      <c r="AG446" s="25"/>
      <c r="AH446" s="25"/>
      <c r="AI446" s="25"/>
      <c r="AJ446" s="25"/>
    </row>
    <row r="447" spans="2:36">
      <c r="B447" s="422">
        <v>44.1</v>
      </c>
      <c r="C447" s="463">
        <f t="shared" si="24"/>
        <v>0.86809999999999765</v>
      </c>
      <c r="D447" s="463">
        <f t="shared" si="25"/>
        <v>44.570000000000043</v>
      </c>
      <c r="E447" s="463">
        <f t="shared" si="26"/>
        <v>1.1578999999999922</v>
      </c>
      <c r="F447" s="25"/>
      <c r="G447" s="25"/>
      <c r="H447" s="25"/>
      <c r="I447" s="25"/>
      <c r="J447" s="25"/>
      <c r="K447" s="25"/>
      <c r="L447" s="25"/>
      <c r="M447" s="25"/>
      <c r="N447" s="25"/>
      <c r="O447" s="25"/>
      <c r="P447" s="25"/>
      <c r="Q447" s="25"/>
      <c r="R447" s="25"/>
      <c r="S447" s="25"/>
      <c r="T447" s="25"/>
      <c r="U447" s="25"/>
      <c r="V447" s="25"/>
      <c r="W447" s="25"/>
      <c r="X447" s="25"/>
      <c r="AA447" s="25"/>
      <c r="AB447" s="25"/>
      <c r="AC447" s="25"/>
      <c r="AD447" s="25"/>
      <c r="AE447" s="25"/>
      <c r="AF447" s="25"/>
      <c r="AG447" s="25"/>
      <c r="AH447" s="25"/>
      <c r="AI447" s="25"/>
      <c r="AJ447" s="25"/>
    </row>
    <row r="448" spans="2:36">
      <c r="B448" s="422">
        <v>44.2</v>
      </c>
      <c r="C448" s="463">
        <f t="shared" si="24"/>
        <v>0.86219999999999763</v>
      </c>
      <c r="D448" s="463">
        <f t="shared" si="25"/>
        <v>44.340000000000046</v>
      </c>
      <c r="E448" s="463">
        <f t="shared" si="26"/>
        <v>1.1497999999999922</v>
      </c>
      <c r="F448" s="25"/>
      <c r="G448" s="25"/>
      <c r="H448" s="25"/>
      <c r="I448" s="25"/>
      <c r="J448" s="25"/>
      <c r="K448" s="25"/>
      <c r="L448" s="25"/>
      <c r="M448" s="25"/>
      <c r="N448" s="25"/>
      <c r="O448" s="25"/>
      <c r="P448" s="25"/>
      <c r="Q448" s="25"/>
      <c r="R448" s="25"/>
      <c r="S448" s="25"/>
      <c r="T448" s="25"/>
      <c r="U448" s="25"/>
      <c r="V448" s="25"/>
      <c r="W448" s="25"/>
      <c r="X448" s="25"/>
      <c r="AA448" s="25"/>
      <c r="AB448" s="25"/>
      <c r="AC448" s="25"/>
      <c r="AD448" s="25"/>
      <c r="AE448" s="25"/>
      <c r="AF448" s="25"/>
      <c r="AG448" s="25"/>
      <c r="AH448" s="25"/>
      <c r="AI448" s="25"/>
      <c r="AJ448" s="25"/>
    </row>
    <row r="449" spans="2:36">
      <c r="B449" s="422">
        <v>44.3</v>
      </c>
      <c r="C449" s="463">
        <f t="shared" si="24"/>
        <v>0.85629999999999762</v>
      </c>
      <c r="D449" s="463">
        <f t="shared" si="25"/>
        <v>44.110000000000049</v>
      </c>
      <c r="E449" s="463">
        <f t="shared" si="26"/>
        <v>1.1416999999999922</v>
      </c>
      <c r="F449" s="25"/>
      <c r="G449" s="25"/>
      <c r="H449" s="25"/>
      <c r="I449" s="25"/>
      <c r="J449" s="25"/>
      <c r="K449" s="25"/>
      <c r="L449" s="25"/>
      <c r="M449" s="25"/>
      <c r="N449" s="25"/>
      <c r="O449" s="25"/>
      <c r="P449" s="25"/>
      <c r="Q449" s="25"/>
      <c r="R449" s="25"/>
      <c r="S449" s="25"/>
      <c r="T449" s="25"/>
      <c r="U449" s="25"/>
      <c r="V449" s="25"/>
      <c r="W449" s="25"/>
      <c r="X449" s="25"/>
      <c r="AA449" s="25"/>
      <c r="AB449" s="25"/>
      <c r="AC449" s="25"/>
      <c r="AD449" s="25"/>
      <c r="AE449" s="25"/>
      <c r="AF449" s="25"/>
      <c r="AG449" s="25"/>
      <c r="AH449" s="25"/>
      <c r="AI449" s="25"/>
      <c r="AJ449" s="25"/>
    </row>
    <row r="450" spans="2:36">
      <c r="B450" s="422">
        <v>44.4</v>
      </c>
      <c r="C450" s="463">
        <f t="shared" si="24"/>
        <v>0.8503999999999976</v>
      </c>
      <c r="D450" s="463">
        <f t="shared" si="25"/>
        <v>43.880000000000052</v>
      </c>
      <c r="E450" s="463">
        <f t="shared" si="26"/>
        <v>1.1335999999999922</v>
      </c>
      <c r="F450" s="25"/>
      <c r="G450" s="25"/>
      <c r="H450" s="25"/>
      <c r="I450" s="25"/>
      <c r="J450" s="25"/>
      <c r="K450" s="25"/>
      <c r="L450" s="25"/>
      <c r="M450" s="25"/>
      <c r="N450" s="25"/>
      <c r="O450" s="25"/>
      <c r="P450" s="25"/>
      <c r="Q450" s="25"/>
      <c r="R450" s="25"/>
      <c r="S450" s="25"/>
      <c r="T450" s="25"/>
      <c r="U450" s="25"/>
      <c r="V450" s="25"/>
      <c r="W450" s="25"/>
      <c r="X450" s="25"/>
      <c r="AA450" s="25"/>
      <c r="AB450" s="25"/>
      <c r="AC450" s="25"/>
      <c r="AD450" s="25"/>
      <c r="AE450" s="25"/>
      <c r="AF450" s="25"/>
      <c r="AG450" s="25"/>
      <c r="AH450" s="25"/>
      <c r="AI450" s="25"/>
      <c r="AJ450" s="25"/>
    </row>
    <row r="451" spans="2:36">
      <c r="B451" s="422">
        <v>44.5</v>
      </c>
      <c r="C451" s="463">
        <f t="shared" si="24"/>
        <v>0.84449999999999759</v>
      </c>
      <c r="D451" s="463">
        <f t="shared" si="25"/>
        <v>43.650000000000055</v>
      </c>
      <c r="E451" s="463">
        <f t="shared" si="26"/>
        <v>1.1254999999999922</v>
      </c>
      <c r="F451" s="25"/>
      <c r="G451" s="25"/>
      <c r="H451" s="25"/>
      <c r="I451" s="25"/>
      <c r="J451" s="25"/>
      <c r="K451" s="25"/>
      <c r="L451" s="25"/>
      <c r="M451" s="25"/>
      <c r="N451" s="25"/>
      <c r="O451" s="25"/>
      <c r="P451" s="25"/>
      <c r="Q451" s="25"/>
      <c r="R451" s="25"/>
      <c r="S451" s="25"/>
      <c r="T451" s="25"/>
      <c r="U451" s="25"/>
      <c r="V451" s="25"/>
      <c r="W451" s="25"/>
      <c r="X451" s="25"/>
      <c r="AA451" s="25"/>
      <c r="AB451" s="25"/>
      <c r="AC451" s="25"/>
      <c r="AD451" s="25"/>
      <c r="AE451" s="25"/>
      <c r="AF451" s="25"/>
      <c r="AG451" s="25"/>
      <c r="AH451" s="25"/>
      <c r="AI451" s="25"/>
      <c r="AJ451" s="25"/>
    </row>
    <row r="452" spans="2:36">
      <c r="B452" s="422">
        <v>44.6</v>
      </c>
      <c r="C452" s="463">
        <f t="shared" si="24"/>
        <v>0.83859999999999757</v>
      </c>
      <c r="D452" s="463">
        <f t="shared" si="25"/>
        <v>43.420000000000059</v>
      </c>
      <c r="E452" s="463">
        <f t="shared" si="26"/>
        <v>1.1173999999999922</v>
      </c>
      <c r="F452" s="25"/>
      <c r="G452" s="25"/>
      <c r="H452" s="25"/>
      <c r="I452" s="25"/>
      <c r="J452" s="25"/>
      <c r="K452" s="25"/>
      <c r="L452" s="25"/>
      <c r="M452" s="25"/>
      <c r="N452" s="25"/>
      <c r="O452" s="25"/>
      <c r="P452" s="25"/>
      <c r="Q452" s="25"/>
      <c r="R452" s="25"/>
      <c r="S452" s="25"/>
      <c r="T452" s="25"/>
      <c r="U452" s="25"/>
      <c r="V452" s="25"/>
      <c r="W452" s="25"/>
      <c r="X452" s="25"/>
      <c r="AA452" s="25"/>
      <c r="AB452" s="25"/>
      <c r="AC452" s="25"/>
      <c r="AD452" s="25"/>
      <c r="AE452" s="25"/>
      <c r="AF452" s="25"/>
      <c r="AG452" s="25"/>
      <c r="AH452" s="25"/>
      <c r="AI452" s="25"/>
      <c r="AJ452" s="25"/>
    </row>
    <row r="453" spans="2:36">
      <c r="B453" s="422">
        <v>44.7</v>
      </c>
      <c r="C453" s="463">
        <f t="shared" si="24"/>
        <v>0.83269999999999755</v>
      </c>
      <c r="D453" s="463">
        <f t="shared" si="25"/>
        <v>43.190000000000062</v>
      </c>
      <c r="E453" s="463">
        <f t="shared" si="26"/>
        <v>1.1092999999999922</v>
      </c>
      <c r="F453" s="25"/>
      <c r="G453" s="25"/>
      <c r="H453" s="25"/>
      <c r="I453" s="25"/>
      <c r="J453" s="25"/>
      <c r="K453" s="25"/>
      <c r="L453" s="25"/>
      <c r="M453" s="25"/>
      <c r="N453" s="25"/>
      <c r="O453" s="25"/>
      <c r="P453" s="25"/>
      <c r="Q453" s="25"/>
      <c r="R453" s="25"/>
      <c r="S453" s="25"/>
      <c r="T453" s="25"/>
      <c r="U453" s="25"/>
      <c r="V453" s="25"/>
      <c r="W453" s="25"/>
      <c r="X453" s="25"/>
      <c r="AA453" s="25"/>
      <c r="AB453" s="25"/>
      <c r="AC453" s="25"/>
      <c r="AD453" s="25"/>
      <c r="AE453" s="25"/>
      <c r="AF453" s="25"/>
      <c r="AG453" s="25"/>
      <c r="AH453" s="25"/>
      <c r="AI453" s="25"/>
      <c r="AJ453" s="25"/>
    </row>
    <row r="454" spans="2:36">
      <c r="B454" s="422">
        <v>44.8</v>
      </c>
      <c r="C454" s="463">
        <f t="shared" si="24"/>
        <v>0.82679999999999754</v>
      </c>
      <c r="D454" s="463">
        <f t="shared" si="25"/>
        <v>42.960000000000065</v>
      </c>
      <c r="E454" s="463">
        <f t="shared" si="26"/>
        <v>1.1011999999999922</v>
      </c>
      <c r="F454" s="25"/>
      <c r="G454" s="25"/>
      <c r="H454" s="25"/>
      <c r="I454" s="25"/>
      <c r="J454" s="25"/>
      <c r="K454" s="25"/>
      <c r="L454" s="25"/>
      <c r="M454" s="25"/>
      <c r="N454" s="25"/>
      <c r="O454" s="25"/>
      <c r="P454" s="25"/>
      <c r="Q454" s="25"/>
      <c r="R454" s="25"/>
      <c r="S454" s="25"/>
      <c r="T454" s="25"/>
      <c r="U454" s="25"/>
      <c r="V454" s="25"/>
      <c r="W454" s="25"/>
      <c r="X454" s="25"/>
      <c r="AA454" s="25"/>
      <c r="AB454" s="25"/>
      <c r="AC454" s="25"/>
      <c r="AD454" s="25"/>
      <c r="AE454" s="25"/>
      <c r="AF454" s="25"/>
      <c r="AG454" s="25"/>
      <c r="AH454" s="25"/>
      <c r="AI454" s="25"/>
      <c r="AJ454" s="25"/>
    </row>
    <row r="455" spans="2:36">
      <c r="B455" s="422">
        <v>44.9</v>
      </c>
      <c r="C455" s="463">
        <f t="shared" si="24"/>
        <v>0.82089999999999752</v>
      </c>
      <c r="D455" s="463">
        <f t="shared" si="25"/>
        <v>42.730000000000068</v>
      </c>
      <c r="E455" s="463">
        <f t="shared" si="26"/>
        <v>1.0930999999999922</v>
      </c>
      <c r="F455" s="25"/>
      <c r="G455" s="25"/>
      <c r="H455" s="25"/>
      <c r="I455" s="25"/>
      <c r="J455" s="25"/>
      <c r="K455" s="25"/>
      <c r="L455" s="25"/>
      <c r="M455" s="25"/>
      <c r="N455" s="25"/>
      <c r="O455" s="25"/>
      <c r="P455" s="25"/>
      <c r="Q455" s="25"/>
      <c r="R455" s="25"/>
      <c r="S455" s="25"/>
      <c r="T455" s="25"/>
      <c r="U455" s="25"/>
      <c r="V455" s="25"/>
      <c r="W455" s="25"/>
      <c r="X455" s="25"/>
      <c r="AA455" s="25"/>
      <c r="AB455" s="25"/>
      <c r="AC455" s="25"/>
      <c r="AD455" s="25"/>
      <c r="AE455" s="25"/>
      <c r="AF455" s="25"/>
      <c r="AG455" s="25"/>
      <c r="AH455" s="25"/>
      <c r="AI455" s="25"/>
      <c r="AJ455" s="25"/>
    </row>
    <row r="456" spans="2:36">
      <c r="B456" s="422">
        <v>45</v>
      </c>
      <c r="C456" s="463">
        <f t="shared" si="24"/>
        <v>0.8149999999999975</v>
      </c>
      <c r="D456" s="463">
        <f t="shared" si="25"/>
        <v>42.500000000000071</v>
      </c>
      <c r="E456" s="463">
        <f t="shared" si="26"/>
        <v>1.0849999999999922</v>
      </c>
      <c r="F456" s="25"/>
      <c r="G456" s="25"/>
      <c r="H456" s="25"/>
      <c r="I456" s="25"/>
      <c r="J456" s="25"/>
      <c r="K456" s="25"/>
      <c r="L456" s="25"/>
      <c r="M456" s="25"/>
      <c r="N456" s="25"/>
      <c r="O456" s="25"/>
      <c r="P456" s="25"/>
      <c r="Q456" s="25"/>
      <c r="R456" s="25"/>
      <c r="S456" s="25"/>
      <c r="T456" s="25"/>
      <c r="U456" s="25"/>
      <c r="V456" s="25"/>
      <c r="W456" s="25"/>
      <c r="X456" s="25"/>
      <c r="AA456" s="25"/>
      <c r="AB456" s="25"/>
      <c r="AC456" s="25"/>
      <c r="AD456" s="25"/>
      <c r="AE456" s="25"/>
      <c r="AF456" s="25"/>
      <c r="AG456" s="25"/>
      <c r="AH456" s="25"/>
      <c r="AI456" s="25"/>
      <c r="AJ456" s="25"/>
    </row>
    <row r="457" spans="2:36">
      <c r="B457" s="422">
        <v>45.1</v>
      </c>
      <c r="C457" s="463">
        <f t="shared" si="24"/>
        <v>0.80909999999999749</v>
      </c>
      <c r="D457" s="463">
        <f t="shared" si="25"/>
        <v>42.270000000000074</v>
      </c>
      <c r="E457" s="463">
        <f t="shared" si="26"/>
        <v>1.0768999999999922</v>
      </c>
      <c r="F457" s="25"/>
      <c r="G457" s="25"/>
      <c r="H457" s="25"/>
      <c r="I457" s="25"/>
      <c r="J457" s="25"/>
      <c r="K457" s="25"/>
      <c r="L457" s="25"/>
      <c r="M457" s="25"/>
      <c r="N457" s="25"/>
      <c r="O457" s="25"/>
      <c r="P457" s="25"/>
      <c r="Q457" s="25"/>
      <c r="R457" s="25"/>
      <c r="S457" s="25"/>
      <c r="T457" s="25"/>
      <c r="U457" s="25"/>
      <c r="V457" s="25"/>
      <c r="W457" s="25"/>
      <c r="X457" s="25"/>
      <c r="AA457" s="25"/>
      <c r="AB457" s="25"/>
      <c r="AC457" s="25"/>
      <c r="AD457" s="25"/>
      <c r="AE457" s="25"/>
      <c r="AF457" s="25"/>
      <c r="AG457" s="25"/>
      <c r="AH457" s="25"/>
      <c r="AI457" s="25"/>
      <c r="AJ457" s="25"/>
    </row>
    <row r="458" spans="2:36">
      <c r="B458" s="422">
        <v>45.2</v>
      </c>
      <c r="C458" s="463">
        <f t="shared" si="24"/>
        <v>0.80319999999999747</v>
      </c>
      <c r="D458" s="463">
        <f t="shared" si="25"/>
        <v>42.040000000000077</v>
      </c>
      <c r="E458" s="463">
        <f t="shared" si="26"/>
        <v>1.0687999999999922</v>
      </c>
      <c r="F458" s="25"/>
      <c r="G458" s="25"/>
      <c r="H458" s="25"/>
      <c r="I458" s="25"/>
      <c r="J458" s="25"/>
      <c r="K458" s="25"/>
      <c r="L458" s="25"/>
      <c r="M458" s="25"/>
      <c r="N458" s="25"/>
      <c r="O458" s="25"/>
      <c r="P458" s="25"/>
      <c r="Q458" s="25"/>
      <c r="R458" s="25"/>
      <c r="S458" s="25"/>
      <c r="T458" s="25"/>
      <c r="U458" s="25"/>
      <c r="V458" s="25"/>
      <c r="W458" s="25"/>
      <c r="X458" s="25"/>
      <c r="AA458" s="25"/>
      <c r="AB458" s="25"/>
      <c r="AC458" s="25"/>
      <c r="AD458" s="25"/>
      <c r="AE458" s="25"/>
      <c r="AF458" s="25"/>
      <c r="AG458" s="25"/>
      <c r="AH458" s="25"/>
      <c r="AI458" s="25"/>
      <c r="AJ458" s="25"/>
    </row>
    <row r="459" spans="2:36">
      <c r="B459" s="422">
        <v>45.3</v>
      </c>
      <c r="C459" s="463">
        <f t="shared" si="24"/>
        <v>0.79729999999999746</v>
      </c>
      <c r="D459" s="463">
        <f t="shared" si="25"/>
        <v>41.81000000000008</v>
      </c>
      <c r="E459" s="463">
        <f t="shared" si="26"/>
        <v>1.0606999999999922</v>
      </c>
      <c r="F459" s="25"/>
      <c r="G459" s="25"/>
      <c r="H459" s="25"/>
      <c r="I459" s="25"/>
      <c r="J459" s="25"/>
      <c r="K459" s="25"/>
      <c r="L459" s="25"/>
      <c r="M459" s="25"/>
      <c r="N459" s="25"/>
      <c r="O459" s="25"/>
      <c r="P459" s="25"/>
      <c r="Q459" s="25"/>
      <c r="R459" s="25"/>
      <c r="S459" s="25"/>
      <c r="T459" s="25"/>
      <c r="U459" s="25"/>
      <c r="V459" s="25"/>
      <c r="W459" s="25"/>
      <c r="X459" s="25"/>
      <c r="AA459" s="25"/>
      <c r="AB459" s="25"/>
      <c r="AC459" s="25"/>
      <c r="AD459" s="25"/>
      <c r="AE459" s="25"/>
      <c r="AF459" s="25"/>
      <c r="AG459" s="25"/>
      <c r="AH459" s="25"/>
      <c r="AI459" s="25"/>
      <c r="AJ459" s="25"/>
    </row>
    <row r="460" spans="2:36">
      <c r="B460" s="422">
        <v>45.4</v>
      </c>
      <c r="C460" s="463">
        <f t="shared" si="24"/>
        <v>0.79139999999999744</v>
      </c>
      <c r="D460" s="463">
        <f t="shared" si="25"/>
        <v>41.580000000000084</v>
      </c>
      <c r="E460" s="463">
        <f t="shared" si="26"/>
        <v>1.0525999999999922</v>
      </c>
      <c r="F460" s="25"/>
      <c r="G460" s="25"/>
      <c r="H460" s="25"/>
      <c r="I460" s="25"/>
      <c r="J460" s="25"/>
      <c r="K460" s="25"/>
      <c r="L460" s="25"/>
      <c r="M460" s="25"/>
      <c r="N460" s="25"/>
      <c r="O460" s="25"/>
      <c r="P460" s="25"/>
      <c r="Q460" s="25"/>
      <c r="R460" s="25"/>
      <c r="S460" s="25"/>
      <c r="T460" s="25"/>
      <c r="U460" s="25"/>
      <c r="V460" s="25"/>
      <c r="W460" s="25"/>
      <c r="X460" s="25"/>
      <c r="AA460" s="25"/>
      <c r="AB460" s="25"/>
      <c r="AC460" s="25"/>
      <c r="AD460" s="25"/>
      <c r="AE460" s="25"/>
      <c r="AF460" s="25"/>
      <c r="AG460" s="25"/>
      <c r="AH460" s="25"/>
      <c r="AI460" s="25"/>
      <c r="AJ460" s="25"/>
    </row>
    <row r="461" spans="2:36">
      <c r="B461" s="422">
        <v>45.5</v>
      </c>
      <c r="C461" s="463">
        <f t="shared" si="24"/>
        <v>0.78549999999999742</v>
      </c>
      <c r="D461" s="463">
        <f t="shared" si="25"/>
        <v>41.350000000000087</v>
      </c>
      <c r="E461" s="463">
        <f t="shared" si="26"/>
        <v>1.0444999999999922</v>
      </c>
      <c r="F461" s="25"/>
      <c r="G461" s="25"/>
      <c r="H461" s="25"/>
      <c r="I461" s="25"/>
      <c r="J461" s="25"/>
      <c r="K461" s="25"/>
      <c r="L461" s="25"/>
      <c r="M461" s="25"/>
      <c r="N461" s="25"/>
      <c r="O461" s="25"/>
      <c r="P461" s="25"/>
      <c r="Q461" s="25"/>
      <c r="R461" s="25"/>
      <c r="S461" s="25"/>
      <c r="T461" s="25"/>
      <c r="U461" s="25"/>
      <c r="V461" s="25"/>
      <c r="W461" s="25"/>
      <c r="X461" s="25"/>
      <c r="AA461" s="25"/>
      <c r="AB461" s="25"/>
      <c r="AC461" s="25"/>
      <c r="AD461" s="25"/>
      <c r="AE461" s="25"/>
      <c r="AF461" s="25"/>
      <c r="AG461" s="25"/>
      <c r="AH461" s="25"/>
      <c r="AI461" s="25"/>
      <c r="AJ461" s="25"/>
    </row>
    <row r="462" spans="2:36">
      <c r="B462" s="422">
        <v>45.6</v>
      </c>
      <c r="C462" s="463">
        <f t="shared" si="24"/>
        <v>0.77959999999999741</v>
      </c>
      <c r="D462" s="463">
        <f t="shared" si="25"/>
        <v>41.12000000000009</v>
      </c>
      <c r="E462" s="463">
        <f t="shared" si="26"/>
        <v>1.0363999999999922</v>
      </c>
      <c r="F462" s="25"/>
      <c r="G462" s="25"/>
      <c r="H462" s="25"/>
      <c r="I462" s="25"/>
      <c r="J462" s="25"/>
      <c r="K462" s="25"/>
      <c r="L462" s="25"/>
      <c r="M462" s="25"/>
      <c r="N462" s="25"/>
      <c r="O462" s="25"/>
      <c r="P462" s="25"/>
      <c r="Q462" s="25"/>
      <c r="R462" s="25"/>
      <c r="S462" s="25"/>
      <c r="T462" s="25"/>
      <c r="U462" s="25"/>
      <c r="V462" s="25"/>
      <c r="W462" s="25"/>
      <c r="X462" s="25"/>
      <c r="AA462" s="25"/>
      <c r="AB462" s="25"/>
      <c r="AC462" s="25"/>
      <c r="AD462" s="25"/>
      <c r="AE462" s="25"/>
      <c r="AF462" s="25"/>
      <c r="AG462" s="25"/>
      <c r="AH462" s="25"/>
      <c r="AI462" s="25"/>
      <c r="AJ462" s="25"/>
    </row>
    <row r="463" spans="2:36">
      <c r="B463" s="422">
        <v>45.7</v>
      </c>
      <c r="C463" s="463">
        <f t="shared" si="24"/>
        <v>0.77369999999999739</v>
      </c>
      <c r="D463" s="463">
        <f t="shared" si="25"/>
        <v>40.890000000000093</v>
      </c>
      <c r="E463" s="463">
        <f t="shared" si="26"/>
        <v>1.0282999999999922</v>
      </c>
      <c r="F463" s="25"/>
      <c r="G463" s="25"/>
      <c r="H463" s="25"/>
      <c r="I463" s="25"/>
      <c r="J463" s="25"/>
      <c r="K463" s="25"/>
      <c r="L463" s="25"/>
      <c r="M463" s="25"/>
      <c r="N463" s="25"/>
      <c r="O463" s="25"/>
      <c r="P463" s="25"/>
      <c r="Q463" s="25"/>
      <c r="R463" s="25"/>
      <c r="S463" s="25"/>
      <c r="T463" s="25"/>
      <c r="U463" s="25"/>
      <c r="V463" s="25"/>
      <c r="W463" s="25"/>
      <c r="X463" s="25"/>
      <c r="AA463" s="25"/>
      <c r="AB463" s="25"/>
      <c r="AC463" s="25"/>
      <c r="AD463" s="25"/>
      <c r="AE463" s="25"/>
      <c r="AF463" s="25"/>
      <c r="AG463" s="25"/>
      <c r="AH463" s="25"/>
      <c r="AI463" s="25"/>
      <c r="AJ463" s="25"/>
    </row>
    <row r="464" spans="2:36">
      <c r="B464" s="422">
        <v>45.8</v>
      </c>
      <c r="C464" s="463">
        <f t="shared" si="24"/>
        <v>0.76779999999999737</v>
      </c>
      <c r="D464" s="463">
        <f t="shared" si="25"/>
        <v>40.660000000000096</v>
      </c>
      <c r="E464" s="463">
        <f t="shared" si="26"/>
        <v>1.0201999999999922</v>
      </c>
      <c r="F464" s="25"/>
      <c r="G464" s="25"/>
      <c r="H464" s="25"/>
      <c r="I464" s="25"/>
      <c r="J464" s="25"/>
      <c r="K464" s="25"/>
      <c r="L464" s="25"/>
      <c r="M464" s="25"/>
      <c r="N464" s="25"/>
      <c r="O464" s="25"/>
      <c r="P464" s="25"/>
      <c r="Q464" s="25"/>
      <c r="R464" s="25"/>
      <c r="S464" s="25"/>
      <c r="T464" s="25"/>
      <c r="U464" s="25"/>
      <c r="V464" s="25"/>
      <c r="W464" s="25"/>
      <c r="X464" s="25"/>
      <c r="AA464" s="25"/>
      <c r="AB464" s="25"/>
      <c r="AC464" s="25"/>
      <c r="AD464" s="25"/>
      <c r="AE464" s="25"/>
      <c r="AF464" s="25"/>
      <c r="AG464" s="25"/>
      <c r="AH464" s="25"/>
      <c r="AI464" s="25"/>
      <c r="AJ464" s="25"/>
    </row>
    <row r="465" spans="2:36">
      <c r="B465" s="422">
        <v>45.9</v>
      </c>
      <c r="C465" s="463">
        <f t="shared" si="24"/>
        <v>0.76189999999999736</v>
      </c>
      <c r="D465" s="463">
        <f t="shared" si="25"/>
        <v>40.430000000000099</v>
      </c>
      <c r="E465" s="463">
        <f t="shared" si="26"/>
        <v>1.0120999999999922</v>
      </c>
      <c r="F465" s="25"/>
      <c r="G465" s="25"/>
      <c r="H465" s="25"/>
      <c r="I465" s="25"/>
      <c r="J465" s="25"/>
      <c r="K465" s="25"/>
      <c r="L465" s="25"/>
      <c r="M465" s="25"/>
      <c r="N465" s="25"/>
      <c r="O465" s="25"/>
      <c r="P465" s="25"/>
      <c r="Q465" s="25"/>
      <c r="R465" s="25"/>
      <c r="S465" s="25"/>
      <c r="T465" s="25"/>
      <c r="U465" s="25"/>
      <c r="V465" s="25"/>
      <c r="W465" s="25"/>
      <c r="X465" s="25"/>
      <c r="AA465" s="25"/>
      <c r="AB465" s="25"/>
      <c r="AC465" s="25"/>
      <c r="AD465" s="25"/>
      <c r="AE465" s="25"/>
      <c r="AF465" s="25"/>
      <c r="AG465" s="25"/>
      <c r="AH465" s="25"/>
      <c r="AI465" s="25"/>
      <c r="AJ465" s="25"/>
    </row>
    <row r="466" spans="2:36">
      <c r="B466" s="422">
        <v>46</v>
      </c>
      <c r="C466" s="463">
        <f t="shared" si="24"/>
        <v>0.75599999999999734</v>
      </c>
      <c r="D466" s="463">
        <f t="shared" si="25"/>
        <v>40.200000000000102</v>
      </c>
      <c r="E466" s="463">
        <f t="shared" si="26"/>
        <v>1.0039999999999922</v>
      </c>
      <c r="F466" s="25"/>
      <c r="G466" s="25"/>
      <c r="H466" s="25"/>
      <c r="I466" s="25"/>
      <c r="J466" s="25"/>
      <c r="K466" s="25"/>
      <c r="L466" s="25"/>
      <c r="M466" s="25"/>
      <c r="N466" s="25"/>
      <c r="O466" s="25"/>
      <c r="P466" s="25"/>
      <c r="Q466" s="25"/>
      <c r="R466" s="25"/>
      <c r="S466" s="25"/>
      <c r="T466" s="25"/>
      <c r="U466" s="25"/>
      <c r="V466" s="25"/>
      <c r="W466" s="25"/>
      <c r="X466" s="25"/>
      <c r="AA466" s="25"/>
      <c r="AB466" s="25"/>
      <c r="AC466" s="25"/>
      <c r="AD466" s="25"/>
      <c r="AE466" s="25"/>
      <c r="AF466" s="25"/>
      <c r="AG466" s="25"/>
      <c r="AH466" s="25"/>
      <c r="AI466" s="25"/>
      <c r="AJ466" s="25"/>
    </row>
    <row r="467" spans="2:36">
      <c r="B467" s="422">
        <v>46.1</v>
      </c>
      <c r="C467" s="463">
        <f t="shared" si="24"/>
        <v>0.75009999999999732</v>
      </c>
      <c r="D467" s="463">
        <f t="shared" si="25"/>
        <v>39.970000000000105</v>
      </c>
      <c r="E467" s="463">
        <f t="shared" si="26"/>
        <v>0.99589999999999224</v>
      </c>
      <c r="F467" s="25"/>
      <c r="G467" s="25"/>
      <c r="H467" s="25"/>
      <c r="I467" s="25"/>
      <c r="J467" s="25"/>
      <c r="K467" s="25"/>
      <c r="L467" s="25"/>
      <c r="M467" s="25"/>
      <c r="N467" s="25"/>
      <c r="O467" s="25"/>
      <c r="P467" s="25"/>
      <c r="Q467" s="25"/>
      <c r="R467" s="25"/>
      <c r="S467" s="25"/>
      <c r="T467" s="25"/>
      <c r="U467" s="25"/>
      <c r="V467" s="25"/>
      <c r="W467" s="25"/>
      <c r="X467" s="25"/>
      <c r="AA467" s="25"/>
      <c r="AB467" s="25"/>
      <c r="AC467" s="25"/>
      <c r="AD467" s="25"/>
      <c r="AE467" s="25"/>
      <c r="AF467" s="25"/>
      <c r="AG467" s="25"/>
      <c r="AH467" s="25"/>
      <c r="AI467" s="25"/>
      <c r="AJ467" s="25"/>
    </row>
    <row r="468" spans="2:36">
      <c r="B468" s="422">
        <v>46.2</v>
      </c>
      <c r="C468" s="463">
        <f t="shared" si="24"/>
        <v>0.74419999999999731</v>
      </c>
      <c r="D468" s="463">
        <f t="shared" si="25"/>
        <v>39.740000000000109</v>
      </c>
      <c r="E468" s="463">
        <f t="shared" si="26"/>
        <v>0.98779999999999224</v>
      </c>
      <c r="F468" s="25"/>
      <c r="G468" s="25"/>
      <c r="H468" s="25"/>
      <c r="I468" s="25"/>
      <c r="J468" s="25"/>
      <c r="K468" s="25"/>
      <c r="L468" s="25"/>
      <c r="M468" s="25"/>
      <c r="N468" s="25"/>
      <c r="O468" s="25"/>
      <c r="P468" s="25"/>
      <c r="Q468" s="25"/>
      <c r="R468" s="25"/>
      <c r="S468" s="25"/>
      <c r="T468" s="25"/>
      <c r="U468" s="25"/>
      <c r="V468" s="25"/>
      <c r="W468" s="25"/>
      <c r="X468" s="25"/>
      <c r="AA468" s="25"/>
      <c r="AB468" s="25"/>
      <c r="AC468" s="25"/>
      <c r="AD468" s="25"/>
      <c r="AE468" s="25"/>
      <c r="AF468" s="25"/>
      <c r="AG468" s="25"/>
      <c r="AH468" s="25"/>
      <c r="AI468" s="25"/>
      <c r="AJ468" s="25"/>
    </row>
    <row r="469" spans="2:36">
      <c r="B469" s="422">
        <v>46.3</v>
      </c>
      <c r="C469" s="463">
        <f t="shared" si="24"/>
        <v>0.73829999999999729</v>
      </c>
      <c r="D469" s="463">
        <f t="shared" si="25"/>
        <v>39.510000000000112</v>
      </c>
      <c r="E469" s="463">
        <f t="shared" si="26"/>
        <v>0.97969999999999224</v>
      </c>
      <c r="F469" s="25"/>
      <c r="G469" s="25"/>
      <c r="H469" s="25"/>
      <c r="I469" s="25"/>
      <c r="J469" s="25"/>
      <c r="K469" s="25"/>
      <c r="L469" s="25"/>
      <c r="M469" s="25"/>
      <c r="N469" s="25"/>
      <c r="O469" s="25"/>
      <c r="P469" s="25"/>
      <c r="Q469" s="25"/>
      <c r="R469" s="25"/>
      <c r="S469" s="25"/>
      <c r="T469" s="25"/>
      <c r="U469" s="25"/>
      <c r="V469" s="25"/>
      <c r="W469" s="25"/>
      <c r="X469" s="25"/>
      <c r="AA469" s="25"/>
      <c r="AB469" s="25"/>
      <c r="AC469" s="25"/>
      <c r="AD469" s="25"/>
      <c r="AE469" s="25"/>
      <c r="AF469" s="25"/>
      <c r="AG469" s="25"/>
      <c r="AH469" s="25"/>
      <c r="AI469" s="25"/>
      <c r="AJ469" s="25"/>
    </row>
    <row r="470" spans="2:36">
      <c r="B470" s="422">
        <v>46.4</v>
      </c>
      <c r="C470" s="463">
        <f t="shared" si="24"/>
        <v>0.73239999999999728</v>
      </c>
      <c r="D470" s="463">
        <f t="shared" si="25"/>
        <v>39.280000000000115</v>
      </c>
      <c r="E470" s="463">
        <f t="shared" si="26"/>
        <v>0.97159999999999225</v>
      </c>
      <c r="F470" s="25"/>
      <c r="G470" s="25"/>
      <c r="H470" s="25"/>
      <c r="I470" s="25"/>
      <c r="J470" s="25"/>
      <c r="K470" s="25"/>
      <c r="L470" s="25"/>
      <c r="M470" s="25"/>
      <c r="N470" s="25"/>
      <c r="O470" s="25"/>
      <c r="P470" s="25"/>
      <c r="Q470" s="25"/>
      <c r="R470" s="25"/>
      <c r="S470" s="25"/>
      <c r="T470" s="25"/>
      <c r="U470" s="25"/>
      <c r="V470" s="25"/>
      <c r="W470" s="25"/>
      <c r="X470" s="25"/>
      <c r="AA470" s="25"/>
      <c r="AB470" s="25"/>
      <c r="AC470" s="25"/>
      <c r="AD470" s="25"/>
      <c r="AE470" s="25"/>
      <c r="AF470" s="25"/>
      <c r="AG470" s="25"/>
      <c r="AH470" s="25"/>
      <c r="AI470" s="25"/>
      <c r="AJ470" s="25"/>
    </row>
    <row r="471" spans="2:36">
      <c r="B471" s="422">
        <v>46.5</v>
      </c>
      <c r="C471" s="463">
        <f t="shared" si="24"/>
        <v>0.72649999999999726</v>
      </c>
      <c r="D471" s="463">
        <f t="shared" si="25"/>
        <v>39.050000000000118</v>
      </c>
      <c r="E471" s="463">
        <f t="shared" si="26"/>
        <v>0.96349999999999225</v>
      </c>
      <c r="F471" s="25"/>
      <c r="G471" s="25"/>
      <c r="H471" s="25"/>
      <c r="I471" s="25"/>
      <c r="J471" s="25"/>
      <c r="K471" s="25"/>
      <c r="L471" s="25"/>
      <c r="M471" s="25"/>
      <c r="N471" s="25"/>
      <c r="O471" s="25"/>
      <c r="P471" s="25"/>
      <c r="Q471" s="25"/>
      <c r="R471" s="25"/>
      <c r="S471" s="25"/>
      <c r="T471" s="25"/>
      <c r="U471" s="25"/>
      <c r="V471" s="25"/>
      <c r="W471" s="25"/>
      <c r="X471" s="25"/>
      <c r="AA471" s="25"/>
      <c r="AB471" s="25"/>
      <c r="AC471" s="25"/>
      <c r="AD471" s="25"/>
      <c r="AE471" s="25"/>
      <c r="AF471" s="25"/>
      <c r="AG471" s="25"/>
      <c r="AH471" s="25"/>
      <c r="AI471" s="25"/>
      <c r="AJ471" s="25"/>
    </row>
    <row r="472" spans="2:36">
      <c r="B472" s="422">
        <v>46.6</v>
      </c>
      <c r="C472" s="463">
        <f t="shared" si="24"/>
        <v>0.72059999999999724</v>
      </c>
      <c r="D472" s="463">
        <f t="shared" si="25"/>
        <v>38.820000000000121</v>
      </c>
      <c r="E472" s="463">
        <f t="shared" si="26"/>
        <v>0.95539999999999226</v>
      </c>
      <c r="F472" s="25"/>
      <c r="G472" s="25"/>
      <c r="H472" s="25"/>
      <c r="I472" s="25"/>
      <c r="J472" s="25"/>
      <c r="K472" s="25"/>
      <c r="L472" s="25"/>
      <c r="M472" s="25"/>
      <c r="N472" s="25"/>
      <c r="O472" s="25"/>
      <c r="P472" s="25"/>
      <c r="Q472" s="25"/>
      <c r="R472" s="25"/>
      <c r="S472" s="25"/>
      <c r="T472" s="25"/>
      <c r="U472" s="25"/>
      <c r="V472" s="25"/>
      <c r="W472" s="25"/>
      <c r="X472" s="25"/>
      <c r="AA472" s="25"/>
      <c r="AB472" s="25"/>
      <c r="AC472" s="25"/>
      <c r="AD472" s="25"/>
      <c r="AE472" s="25"/>
      <c r="AF472" s="25"/>
      <c r="AG472" s="25"/>
      <c r="AH472" s="25"/>
      <c r="AI472" s="25"/>
      <c r="AJ472" s="25"/>
    </row>
    <row r="473" spans="2:36">
      <c r="B473" s="422">
        <v>46.7</v>
      </c>
      <c r="C473" s="463">
        <f t="shared" si="24"/>
        <v>0.71469999999999723</v>
      </c>
      <c r="D473" s="463">
        <f t="shared" si="25"/>
        <v>38.590000000000124</v>
      </c>
      <c r="E473" s="463">
        <f t="shared" si="26"/>
        <v>0.94729999999999226</v>
      </c>
      <c r="F473" s="25"/>
      <c r="G473" s="25"/>
      <c r="H473" s="25"/>
      <c r="I473" s="25"/>
      <c r="J473" s="25"/>
      <c r="K473" s="25"/>
      <c r="L473" s="25"/>
      <c r="M473" s="25"/>
      <c r="N473" s="25"/>
      <c r="O473" s="25"/>
      <c r="P473" s="25"/>
      <c r="Q473" s="25"/>
      <c r="R473" s="25"/>
      <c r="S473" s="25"/>
      <c r="T473" s="25"/>
      <c r="U473" s="25"/>
      <c r="V473" s="25"/>
      <c r="W473" s="25"/>
      <c r="X473" s="25"/>
      <c r="AA473" s="25"/>
      <c r="AB473" s="25"/>
      <c r="AC473" s="25"/>
      <c r="AD473" s="25"/>
      <c r="AE473" s="25"/>
      <c r="AF473" s="25"/>
      <c r="AG473" s="25"/>
      <c r="AH473" s="25"/>
      <c r="AI473" s="25"/>
      <c r="AJ473" s="25"/>
    </row>
    <row r="474" spans="2:36">
      <c r="B474" s="422">
        <v>46.8</v>
      </c>
      <c r="C474" s="463">
        <f t="shared" si="24"/>
        <v>0.70879999999999721</v>
      </c>
      <c r="D474" s="463">
        <f t="shared" si="25"/>
        <v>38.360000000000127</v>
      </c>
      <c r="E474" s="463">
        <f t="shared" si="26"/>
        <v>0.93919999999999226</v>
      </c>
      <c r="F474" s="25"/>
      <c r="G474" s="25"/>
      <c r="H474" s="25"/>
      <c r="I474" s="25"/>
      <c r="J474" s="25"/>
      <c r="K474" s="25"/>
      <c r="L474" s="25"/>
      <c r="M474" s="25"/>
      <c r="N474" s="25"/>
      <c r="O474" s="25"/>
      <c r="P474" s="25"/>
      <c r="Q474" s="25"/>
      <c r="R474" s="25"/>
      <c r="S474" s="25"/>
      <c r="T474" s="25"/>
      <c r="U474" s="25"/>
      <c r="V474" s="25"/>
      <c r="W474" s="25"/>
      <c r="X474" s="25"/>
      <c r="AA474" s="25"/>
      <c r="AB474" s="25"/>
      <c r="AC474" s="25"/>
      <c r="AD474" s="25"/>
      <c r="AE474" s="25"/>
      <c r="AF474" s="25"/>
      <c r="AG474" s="25"/>
      <c r="AH474" s="25"/>
      <c r="AI474" s="25"/>
      <c r="AJ474" s="25"/>
    </row>
    <row r="475" spans="2:36">
      <c r="B475" s="422">
        <v>46.9</v>
      </c>
      <c r="C475" s="463">
        <f t="shared" si="24"/>
        <v>0.70289999999999719</v>
      </c>
      <c r="D475" s="463">
        <f t="shared" si="25"/>
        <v>38.13000000000013</v>
      </c>
      <c r="E475" s="463">
        <f t="shared" si="26"/>
        <v>0.93109999999999227</v>
      </c>
      <c r="F475" s="25"/>
      <c r="G475" s="25"/>
      <c r="H475" s="25"/>
      <c r="I475" s="25"/>
      <c r="J475" s="25"/>
      <c r="K475" s="25"/>
      <c r="L475" s="25"/>
      <c r="M475" s="25"/>
      <c r="N475" s="25"/>
      <c r="O475" s="25"/>
      <c r="P475" s="25"/>
      <c r="Q475" s="25"/>
      <c r="R475" s="25"/>
      <c r="S475" s="25"/>
      <c r="T475" s="25"/>
      <c r="U475" s="25"/>
      <c r="V475" s="25"/>
      <c r="W475" s="25"/>
      <c r="X475" s="25"/>
      <c r="AA475" s="25"/>
      <c r="AB475" s="25"/>
      <c r="AC475" s="25"/>
      <c r="AD475" s="25"/>
      <c r="AE475" s="25"/>
      <c r="AF475" s="25"/>
      <c r="AG475" s="25"/>
      <c r="AH475" s="25"/>
      <c r="AI475" s="25"/>
      <c r="AJ475" s="25"/>
    </row>
    <row r="476" spans="2:36">
      <c r="B476" s="422">
        <v>47</v>
      </c>
      <c r="C476" s="463">
        <f t="shared" si="24"/>
        <v>0.69699999999999718</v>
      </c>
      <c r="D476" s="463">
        <f t="shared" si="25"/>
        <v>37.900000000000134</v>
      </c>
      <c r="E476" s="463">
        <f t="shared" si="26"/>
        <v>0.92299999999999227</v>
      </c>
      <c r="F476" s="25"/>
      <c r="G476" s="25"/>
      <c r="H476" s="25"/>
      <c r="I476" s="25"/>
      <c r="J476" s="25"/>
      <c r="K476" s="25"/>
      <c r="L476" s="25"/>
      <c r="M476" s="25"/>
      <c r="N476" s="25"/>
      <c r="O476" s="25"/>
      <c r="P476" s="25"/>
      <c r="Q476" s="25"/>
      <c r="R476" s="25"/>
      <c r="S476" s="25"/>
      <c r="T476" s="25"/>
      <c r="U476" s="25"/>
      <c r="V476" s="25"/>
      <c r="W476" s="25"/>
      <c r="X476" s="25"/>
      <c r="AA476" s="25"/>
      <c r="AB476" s="25"/>
      <c r="AC476" s="25"/>
      <c r="AD476" s="25"/>
      <c r="AE476" s="25"/>
      <c r="AF476" s="25"/>
      <c r="AG476" s="25"/>
      <c r="AH476" s="25"/>
      <c r="AI476" s="25"/>
      <c r="AJ476" s="25"/>
    </row>
    <row r="477" spans="2:36">
      <c r="B477" s="422">
        <v>47.1</v>
      </c>
      <c r="C477" s="463">
        <f t="shared" si="24"/>
        <v>0.69109999999999716</v>
      </c>
      <c r="D477" s="463">
        <f t="shared" si="25"/>
        <v>37.670000000000137</v>
      </c>
      <c r="E477" s="463">
        <f t="shared" si="26"/>
        <v>0.91489999999999227</v>
      </c>
      <c r="F477" s="25"/>
      <c r="G477" s="25"/>
      <c r="H477" s="25"/>
      <c r="I477" s="25"/>
      <c r="J477" s="25"/>
      <c r="K477" s="25"/>
      <c r="L477" s="25"/>
      <c r="M477" s="25"/>
      <c r="N477" s="25"/>
      <c r="O477" s="25"/>
      <c r="P477" s="25"/>
      <c r="Q477" s="25"/>
      <c r="R477" s="25"/>
      <c r="S477" s="25"/>
      <c r="T477" s="25"/>
      <c r="U477" s="25"/>
      <c r="V477" s="25"/>
      <c r="W477" s="25"/>
      <c r="X477" s="25"/>
      <c r="AA477" s="25"/>
      <c r="AB477" s="25"/>
      <c r="AC477" s="25"/>
      <c r="AD477" s="25"/>
      <c r="AE477" s="25"/>
      <c r="AF477" s="25"/>
      <c r="AG477" s="25"/>
      <c r="AH477" s="25"/>
      <c r="AI477" s="25"/>
      <c r="AJ477" s="25"/>
    </row>
    <row r="478" spans="2:36">
      <c r="B478" s="422">
        <v>47.2</v>
      </c>
      <c r="C478" s="463">
        <f t="shared" si="24"/>
        <v>0.68519999999999714</v>
      </c>
      <c r="D478" s="463">
        <f t="shared" si="25"/>
        <v>37.44000000000014</v>
      </c>
      <c r="E478" s="463">
        <f t="shared" si="26"/>
        <v>0.90679999999999228</v>
      </c>
      <c r="F478" s="25"/>
      <c r="G478" s="25"/>
      <c r="H478" s="25"/>
      <c r="I478" s="25"/>
      <c r="J478" s="25"/>
      <c r="K478" s="25"/>
      <c r="L478" s="25"/>
      <c r="M478" s="25"/>
      <c r="N478" s="25"/>
      <c r="O478" s="25"/>
      <c r="P478" s="25"/>
      <c r="Q478" s="25"/>
      <c r="R478" s="25"/>
      <c r="S478" s="25"/>
      <c r="T478" s="25"/>
      <c r="U478" s="25"/>
      <c r="V478" s="25"/>
      <c r="W478" s="25"/>
      <c r="X478" s="25"/>
      <c r="AA478" s="25"/>
      <c r="AB478" s="25"/>
      <c r="AC478" s="25"/>
      <c r="AD478" s="25"/>
      <c r="AE478" s="25"/>
      <c r="AF478" s="25"/>
      <c r="AG478" s="25"/>
      <c r="AH478" s="25"/>
      <c r="AI478" s="25"/>
      <c r="AJ478" s="25"/>
    </row>
    <row r="479" spans="2:36">
      <c r="B479" s="422">
        <v>47.3</v>
      </c>
      <c r="C479" s="463">
        <f t="shared" si="24"/>
        <v>0.67929999999999713</v>
      </c>
      <c r="D479" s="463">
        <f t="shared" si="25"/>
        <v>37.210000000000143</v>
      </c>
      <c r="E479" s="463">
        <f t="shared" si="26"/>
        <v>0.89869999999999228</v>
      </c>
      <c r="F479" s="25"/>
      <c r="G479" s="25"/>
      <c r="H479" s="25"/>
      <c r="I479" s="25"/>
      <c r="J479" s="25"/>
      <c r="K479" s="25"/>
      <c r="L479" s="25"/>
      <c r="M479" s="25"/>
      <c r="N479" s="25"/>
      <c r="O479" s="25"/>
      <c r="P479" s="25"/>
      <c r="Q479" s="25"/>
      <c r="R479" s="25"/>
      <c r="S479" s="25"/>
      <c r="T479" s="25"/>
      <c r="U479" s="25"/>
      <c r="V479" s="25"/>
      <c r="W479" s="25"/>
      <c r="X479" s="25"/>
      <c r="AA479" s="25"/>
      <c r="AB479" s="25"/>
      <c r="AC479" s="25"/>
      <c r="AD479" s="25"/>
      <c r="AE479" s="25"/>
      <c r="AF479" s="25"/>
      <c r="AG479" s="25"/>
      <c r="AH479" s="25"/>
      <c r="AI479" s="25"/>
      <c r="AJ479" s="25"/>
    </row>
    <row r="480" spans="2:36">
      <c r="B480" s="422">
        <v>47.4</v>
      </c>
      <c r="C480" s="463">
        <f t="shared" si="24"/>
        <v>0.67339999999999711</v>
      </c>
      <c r="D480" s="463">
        <f t="shared" si="25"/>
        <v>36.980000000000146</v>
      </c>
      <c r="E480" s="463">
        <f t="shared" si="26"/>
        <v>0.89059999999999229</v>
      </c>
      <c r="F480" s="25"/>
      <c r="G480" s="25"/>
      <c r="H480" s="25"/>
      <c r="I480" s="25"/>
      <c r="J480" s="25"/>
      <c r="K480" s="25"/>
      <c r="L480" s="25"/>
      <c r="M480" s="25"/>
      <c r="N480" s="25"/>
      <c r="O480" s="25"/>
      <c r="P480" s="25"/>
      <c r="Q480" s="25"/>
      <c r="R480" s="25"/>
      <c r="S480" s="25"/>
      <c r="T480" s="25"/>
      <c r="U480" s="25"/>
      <c r="V480" s="25"/>
      <c r="W480" s="25"/>
      <c r="X480" s="25"/>
      <c r="AA480" s="25"/>
      <c r="AB480" s="25"/>
      <c r="AC480" s="25"/>
      <c r="AD480" s="25"/>
      <c r="AE480" s="25"/>
      <c r="AF480" s="25"/>
      <c r="AG480" s="25"/>
      <c r="AH480" s="25"/>
      <c r="AI480" s="25"/>
      <c r="AJ480" s="25"/>
    </row>
    <row r="481" spans="2:36">
      <c r="B481" s="422">
        <v>47.5</v>
      </c>
      <c r="C481" s="463">
        <f t="shared" si="24"/>
        <v>0.6674999999999971</v>
      </c>
      <c r="D481" s="463">
        <f t="shared" si="25"/>
        <v>36.750000000000149</v>
      </c>
      <c r="E481" s="463">
        <f t="shared" si="26"/>
        <v>0.88249999999999229</v>
      </c>
      <c r="F481" s="25"/>
      <c r="G481" s="25"/>
      <c r="H481" s="25"/>
      <c r="I481" s="25"/>
      <c r="J481" s="25"/>
      <c r="K481" s="25"/>
      <c r="L481" s="25"/>
      <c r="M481" s="25"/>
      <c r="N481" s="25"/>
      <c r="O481" s="25"/>
      <c r="P481" s="25"/>
      <c r="Q481" s="25"/>
      <c r="R481" s="25"/>
      <c r="S481" s="25"/>
      <c r="T481" s="25"/>
      <c r="U481" s="25"/>
      <c r="V481" s="25"/>
      <c r="W481" s="25"/>
      <c r="X481" s="25"/>
      <c r="AA481" s="25"/>
      <c r="AB481" s="25"/>
      <c r="AC481" s="25"/>
      <c r="AD481" s="25"/>
      <c r="AE481" s="25"/>
      <c r="AF481" s="25"/>
      <c r="AG481" s="25"/>
      <c r="AH481" s="25"/>
      <c r="AI481" s="25"/>
      <c r="AJ481" s="25"/>
    </row>
    <row r="482" spans="2:36">
      <c r="B482" s="422">
        <v>47.6</v>
      </c>
      <c r="C482" s="463">
        <f t="shared" si="24"/>
        <v>0.66159999999999708</v>
      </c>
      <c r="D482" s="463">
        <f t="shared" si="25"/>
        <v>36.520000000000152</v>
      </c>
      <c r="E482" s="463">
        <f t="shared" si="26"/>
        <v>0.87439999999999229</v>
      </c>
      <c r="F482" s="25"/>
      <c r="G482" s="25"/>
      <c r="H482" s="25"/>
      <c r="I482" s="25"/>
      <c r="J482" s="25"/>
      <c r="K482" s="25"/>
      <c r="L482" s="25"/>
      <c r="M482" s="25"/>
      <c r="N482" s="25"/>
      <c r="O482" s="25"/>
      <c r="P482" s="25"/>
      <c r="Q482" s="25"/>
      <c r="R482" s="25"/>
      <c r="S482" s="25"/>
      <c r="T482" s="25"/>
      <c r="U482" s="25"/>
      <c r="V482" s="25"/>
      <c r="W482" s="25"/>
      <c r="X482" s="25"/>
      <c r="AA482" s="25"/>
      <c r="AB482" s="25"/>
      <c r="AC482" s="25"/>
      <c r="AD482" s="25"/>
      <c r="AE482" s="25"/>
      <c r="AF482" s="25"/>
      <c r="AG482" s="25"/>
      <c r="AH482" s="25"/>
      <c r="AI482" s="25"/>
      <c r="AJ482" s="25"/>
    </row>
    <row r="483" spans="2:36">
      <c r="B483" s="422">
        <v>47.7</v>
      </c>
      <c r="C483" s="463">
        <f t="shared" si="24"/>
        <v>0.65569999999999706</v>
      </c>
      <c r="D483" s="463">
        <f t="shared" si="25"/>
        <v>36.290000000000155</v>
      </c>
      <c r="E483" s="463">
        <f t="shared" si="26"/>
        <v>0.8662999999999923</v>
      </c>
      <c r="F483" s="25"/>
      <c r="G483" s="25"/>
      <c r="H483" s="25"/>
      <c r="I483" s="25"/>
      <c r="J483" s="25"/>
      <c r="K483" s="25"/>
      <c r="L483" s="25"/>
      <c r="M483" s="25"/>
      <c r="N483" s="25"/>
      <c r="O483" s="25"/>
      <c r="P483" s="25"/>
      <c r="Q483" s="25"/>
      <c r="R483" s="25"/>
      <c r="S483" s="25"/>
      <c r="T483" s="25"/>
      <c r="U483" s="25"/>
      <c r="V483" s="25"/>
      <c r="W483" s="25"/>
      <c r="X483" s="25"/>
      <c r="AA483" s="25"/>
      <c r="AB483" s="25"/>
      <c r="AC483" s="25"/>
      <c r="AD483" s="25"/>
      <c r="AE483" s="25"/>
      <c r="AF483" s="25"/>
      <c r="AG483" s="25"/>
      <c r="AH483" s="25"/>
      <c r="AI483" s="25"/>
      <c r="AJ483" s="25"/>
    </row>
    <row r="484" spans="2:36">
      <c r="B484" s="422">
        <v>47.8</v>
      </c>
      <c r="C484" s="463">
        <f t="shared" si="24"/>
        <v>0.64979999999999705</v>
      </c>
      <c r="D484" s="463">
        <f t="shared" si="25"/>
        <v>36.060000000000159</v>
      </c>
      <c r="E484" s="463">
        <f t="shared" si="26"/>
        <v>0.8581999999999923</v>
      </c>
      <c r="F484" s="25"/>
      <c r="G484" s="25"/>
      <c r="H484" s="25"/>
      <c r="I484" s="25"/>
      <c r="J484" s="25"/>
      <c r="K484" s="25"/>
      <c r="L484" s="25"/>
      <c r="M484" s="25"/>
      <c r="N484" s="25"/>
      <c r="O484" s="25"/>
      <c r="P484" s="25"/>
      <c r="Q484" s="25"/>
      <c r="R484" s="25"/>
      <c r="S484" s="25"/>
      <c r="T484" s="25"/>
      <c r="U484" s="25"/>
      <c r="V484" s="25"/>
      <c r="W484" s="25"/>
      <c r="X484" s="25"/>
      <c r="AA484" s="25"/>
      <c r="AB484" s="25"/>
      <c r="AC484" s="25"/>
      <c r="AD484" s="25"/>
      <c r="AE484" s="25"/>
      <c r="AF484" s="25"/>
      <c r="AG484" s="25"/>
      <c r="AH484" s="25"/>
      <c r="AI484" s="25"/>
      <c r="AJ484" s="25"/>
    </row>
    <row r="485" spans="2:36">
      <c r="B485" s="422">
        <v>47.9</v>
      </c>
      <c r="C485" s="463">
        <f t="shared" si="24"/>
        <v>0.64389999999999703</v>
      </c>
      <c r="D485" s="463">
        <f t="shared" si="25"/>
        <v>35.830000000000162</v>
      </c>
      <c r="E485" s="463">
        <f t="shared" si="26"/>
        <v>0.85009999999999231</v>
      </c>
      <c r="F485" s="25"/>
      <c r="G485" s="25"/>
      <c r="H485" s="25"/>
      <c r="I485" s="25"/>
      <c r="J485" s="25"/>
      <c r="K485" s="25"/>
      <c r="L485" s="25"/>
      <c r="M485" s="25"/>
      <c r="N485" s="25"/>
      <c r="O485" s="25"/>
      <c r="P485" s="25"/>
      <c r="Q485" s="25"/>
      <c r="R485" s="25"/>
      <c r="S485" s="25"/>
      <c r="T485" s="25"/>
      <c r="U485" s="25"/>
      <c r="V485" s="25"/>
      <c r="W485" s="25"/>
      <c r="X485" s="25"/>
      <c r="AA485" s="25"/>
      <c r="AB485" s="25"/>
      <c r="AC485" s="25"/>
      <c r="AD485" s="25"/>
      <c r="AE485" s="25"/>
      <c r="AF485" s="25"/>
      <c r="AG485" s="25"/>
      <c r="AH485" s="25"/>
      <c r="AI485" s="25"/>
      <c r="AJ485" s="25"/>
    </row>
    <row r="486" spans="2:36">
      <c r="B486" s="422">
        <v>48</v>
      </c>
      <c r="C486" s="463">
        <f t="shared" si="24"/>
        <v>0.63799999999999701</v>
      </c>
      <c r="D486" s="463">
        <f t="shared" si="25"/>
        <v>35.600000000000165</v>
      </c>
      <c r="E486" s="463">
        <f t="shared" si="26"/>
        <v>0.84199999999999231</v>
      </c>
      <c r="F486" s="25"/>
      <c r="G486" s="25"/>
      <c r="H486" s="25"/>
      <c r="I486" s="25"/>
      <c r="J486" s="25"/>
      <c r="K486" s="25"/>
      <c r="L486" s="25"/>
      <c r="M486" s="25"/>
      <c r="N486" s="25"/>
      <c r="O486" s="25"/>
      <c r="P486" s="25"/>
      <c r="Q486" s="25"/>
      <c r="R486" s="25"/>
      <c r="S486" s="25"/>
      <c r="T486" s="25"/>
      <c r="U486" s="25"/>
      <c r="V486" s="25"/>
      <c r="W486" s="25"/>
      <c r="X486" s="25"/>
      <c r="AA486" s="25"/>
      <c r="AB486" s="25"/>
      <c r="AC486" s="25"/>
      <c r="AD486" s="25"/>
      <c r="AE486" s="25"/>
      <c r="AF486" s="25"/>
      <c r="AG486" s="25"/>
      <c r="AH486" s="25"/>
      <c r="AI486" s="25"/>
      <c r="AJ486" s="25"/>
    </row>
    <row r="487" spans="2:36">
      <c r="B487" s="422">
        <v>48.1</v>
      </c>
      <c r="C487" s="463">
        <f t="shared" si="24"/>
        <v>0.632099999999997</v>
      </c>
      <c r="D487" s="463">
        <f t="shared" si="25"/>
        <v>35.370000000000168</v>
      </c>
      <c r="E487" s="463">
        <f t="shared" si="26"/>
        <v>0.83389999999999231</v>
      </c>
      <c r="F487" s="25"/>
      <c r="G487" s="25"/>
      <c r="H487" s="25"/>
      <c r="I487" s="25"/>
      <c r="J487" s="25"/>
      <c r="K487" s="25"/>
      <c r="L487" s="25"/>
      <c r="M487" s="25"/>
      <c r="N487" s="25"/>
      <c r="O487" s="25"/>
      <c r="P487" s="25"/>
      <c r="Q487" s="25"/>
      <c r="R487" s="25"/>
      <c r="S487" s="25"/>
      <c r="T487" s="25"/>
      <c r="U487" s="25"/>
      <c r="V487" s="25"/>
      <c r="W487" s="25"/>
      <c r="X487" s="25"/>
      <c r="AA487" s="25"/>
      <c r="AB487" s="25"/>
      <c r="AC487" s="25"/>
      <c r="AD487" s="25"/>
      <c r="AE487" s="25"/>
      <c r="AF487" s="25"/>
      <c r="AG487" s="25"/>
      <c r="AH487" s="25"/>
      <c r="AI487" s="25"/>
      <c r="AJ487" s="25"/>
    </row>
    <row r="488" spans="2:36">
      <c r="B488" s="422">
        <v>48.2</v>
      </c>
      <c r="C488" s="463">
        <f t="shared" si="24"/>
        <v>0.62619999999999698</v>
      </c>
      <c r="D488" s="463">
        <f t="shared" si="25"/>
        <v>35.140000000000171</v>
      </c>
      <c r="E488" s="463">
        <f t="shared" si="26"/>
        <v>0.82579999999999232</v>
      </c>
      <c r="F488" s="25"/>
      <c r="G488" s="25"/>
      <c r="H488" s="25"/>
      <c r="I488" s="25"/>
      <c r="J488" s="25"/>
      <c r="K488" s="25"/>
      <c r="L488" s="25"/>
      <c r="M488" s="25"/>
      <c r="N488" s="25"/>
      <c r="O488" s="25"/>
      <c r="P488" s="25"/>
      <c r="Q488" s="25"/>
      <c r="R488" s="25"/>
      <c r="S488" s="25"/>
      <c r="T488" s="25"/>
      <c r="U488" s="25"/>
      <c r="V488" s="25"/>
      <c r="W488" s="25"/>
      <c r="X488" s="25"/>
      <c r="AA488" s="25"/>
      <c r="AB488" s="25"/>
      <c r="AC488" s="25"/>
      <c r="AD488" s="25"/>
      <c r="AE488" s="25"/>
      <c r="AF488" s="25"/>
      <c r="AG488" s="25"/>
      <c r="AH488" s="25"/>
      <c r="AI488" s="25"/>
      <c r="AJ488" s="25"/>
    </row>
    <row r="489" spans="2:36">
      <c r="B489" s="422">
        <v>48.3</v>
      </c>
      <c r="C489" s="463">
        <f t="shared" si="24"/>
        <v>0.62029999999999696</v>
      </c>
      <c r="D489" s="463">
        <f t="shared" si="25"/>
        <v>34.910000000000174</v>
      </c>
      <c r="E489" s="463">
        <f t="shared" si="26"/>
        <v>0.81769999999999232</v>
      </c>
      <c r="F489" s="25"/>
      <c r="G489" s="25"/>
      <c r="H489" s="25"/>
      <c r="I489" s="25"/>
      <c r="J489" s="25"/>
      <c r="K489" s="25"/>
      <c r="L489" s="25"/>
      <c r="M489" s="25"/>
      <c r="N489" s="25"/>
      <c r="O489" s="25"/>
      <c r="P489" s="25"/>
      <c r="Q489" s="25"/>
      <c r="R489" s="25"/>
      <c r="S489" s="25"/>
      <c r="T489" s="25"/>
      <c r="U489" s="25"/>
      <c r="V489" s="25"/>
      <c r="W489" s="25"/>
      <c r="X489" s="25"/>
      <c r="AA489" s="25"/>
      <c r="AB489" s="25"/>
      <c r="AC489" s="25"/>
      <c r="AD489" s="25"/>
      <c r="AE489" s="25"/>
      <c r="AF489" s="25"/>
      <c r="AG489" s="25"/>
      <c r="AH489" s="25"/>
      <c r="AI489" s="25"/>
      <c r="AJ489" s="25"/>
    </row>
    <row r="490" spans="2:36">
      <c r="B490" s="422">
        <v>48.4</v>
      </c>
      <c r="C490" s="463">
        <f t="shared" si="24"/>
        <v>0.61439999999999695</v>
      </c>
      <c r="D490" s="463">
        <f t="shared" si="25"/>
        <v>34.680000000000177</v>
      </c>
      <c r="E490" s="463">
        <f t="shared" si="26"/>
        <v>0.80959999999999233</v>
      </c>
      <c r="F490" s="25"/>
      <c r="G490" s="25"/>
      <c r="H490" s="25"/>
      <c r="I490" s="25"/>
      <c r="J490" s="25"/>
      <c r="K490" s="25"/>
      <c r="L490" s="25"/>
      <c r="M490" s="25"/>
      <c r="N490" s="25"/>
      <c r="O490" s="25"/>
      <c r="P490" s="25"/>
      <c r="Q490" s="25"/>
      <c r="R490" s="25"/>
      <c r="S490" s="25"/>
      <c r="T490" s="25"/>
      <c r="U490" s="25"/>
      <c r="V490" s="25"/>
      <c r="W490" s="25"/>
      <c r="X490" s="25"/>
      <c r="AA490" s="25"/>
      <c r="AB490" s="25"/>
      <c r="AC490" s="25"/>
      <c r="AD490" s="25"/>
      <c r="AE490" s="25"/>
      <c r="AF490" s="25"/>
      <c r="AG490" s="25"/>
      <c r="AH490" s="25"/>
      <c r="AI490" s="25"/>
      <c r="AJ490" s="25"/>
    </row>
    <row r="491" spans="2:36">
      <c r="B491" s="422">
        <v>48.5</v>
      </c>
      <c r="C491" s="463">
        <f t="shared" si="24"/>
        <v>0.60849999999999693</v>
      </c>
      <c r="D491" s="463">
        <f t="shared" si="25"/>
        <v>34.45000000000018</v>
      </c>
      <c r="E491" s="463">
        <f t="shared" si="26"/>
        <v>0.80149999999999233</v>
      </c>
      <c r="F491" s="25"/>
      <c r="G491" s="25"/>
      <c r="H491" s="25"/>
      <c r="I491" s="25"/>
      <c r="J491" s="25"/>
      <c r="K491" s="25"/>
      <c r="L491" s="25"/>
      <c r="M491" s="25"/>
      <c r="N491" s="25"/>
      <c r="O491" s="25"/>
      <c r="P491" s="25"/>
      <c r="Q491" s="25"/>
      <c r="R491" s="25"/>
      <c r="S491" s="25"/>
      <c r="T491" s="25"/>
      <c r="U491" s="25"/>
      <c r="V491" s="25"/>
      <c r="W491" s="25"/>
      <c r="X491" s="25"/>
      <c r="AA491" s="25"/>
      <c r="AB491" s="25"/>
      <c r="AC491" s="25"/>
      <c r="AD491" s="25"/>
      <c r="AE491" s="25"/>
      <c r="AF491" s="25"/>
      <c r="AG491" s="25"/>
      <c r="AH491" s="25"/>
      <c r="AI491" s="25"/>
      <c r="AJ491" s="25"/>
    </row>
    <row r="492" spans="2:36">
      <c r="B492" s="422">
        <v>48.6</v>
      </c>
      <c r="C492" s="463">
        <f t="shared" si="24"/>
        <v>0.60259999999999692</v>
      </c>
      <c r="D492" s="463">
        <f t="shared" si="25"/>
        <v>34.220000000000184</v>
      </c>
      <c r="E492" s="463">
        <f t="shared" si="26"/>
        <v>0.79339999999999233</v>
      </c>
      <c r="F492" s="25"/>
      <c r="G492" s="25"/>
      <c r="H492" s="25"/>
      <c r="I492" s="25"/>
      <c r="J492" s="25"/>
      <c r="K492" s="25"/>
      <c r="L492" s="25"/>
      <c r="M492" s="25"/>
      <c r="N492" s="25"/>
      <c r="O492" s="25"/>
      <c r="P492" s="25"/>
      <c r="Q492" s="25"/>
      <c r="R492" s="25"/>
      <c r="S492" s="25"/>
      <c r="T492" s="25"/>
      <c r="U492" s="25"/>
      <c r="V492" s="25"/>
      <c r="W492" s="25"/>
      <c r="X492" s="25"/>
      <c r="AA492" s="25"/>
      <c r="AB492" s="25"/>
      <c r="AC492" s="25"/>
      <c r="AD492" s="25"/>
      <c r="AE492" s="25"/>
      <c r="AF492" s="25"/>
      <c r="AG492" s="25"/>
      <c r="AH492" s="25"/>
      <c r="AI492" s="25"/>
      <c r="AJ492" s="25"/>
    </row>
    <row r="493" spans="2:36">
      <c r="B493" s="422">
        <v>48.7</v>
      </c>
      <c r="C493" s="463">
        <f t="shared" si="24"/>
        <v>0.5966999999999969</v>
      </c>
      <c r="D493" s="463">
        <f t="shared" si="25"/>
        <v>33.990000000000187</v>
      </c>
      <c r="E493" s="463">
        <f t="shared" si="26"/>
        <v>0.78529999999999234</v>
      </c>
      <c r="F493" s="25"/>
      <c r="G493" s="25"/>
      <c r="H493" s="25"/>
      <c r="I493" s="25"/>
      <c r="J493" s="25"/>
      <c r="K493" s="25"/>
      <c r="L493" s="25"/>
      <c r="M493" s="25"/>
      <c r="N493" s="25"/>
      <c r="O493" s="25"/>
      <c r="P493" s="25"/>
      <c r="Q493" s="25"/>
      <c r="R493" s="25"/>
      <c r="S493" s="25"/>
      <c r="T493" s="25"/>
      <c r="U493" s="25"/>
      <c r="V493" s="25"/>
      <c r="W493" s="25"/>
      <c r="X493" s="25"/>
      <c r="AA493" s="25"/>
      <c r="AB493" s="25"/>
      <c r="AC493" s="25"/>
      <c r="AD493" s="25"/>
      <c r="AE493" s="25"/>
      <c r="AF493" s="25"/>
      <c r="AG493" s="25"/>
      <c r="AH493" s="25"/>
      <c r="AI493" s="25"/>
      <c r="AJ493" s="25"/>
    </row>
    <row r="494" spans="2:36">
      <c r="B494" s="422">
        <v>48.8</v>
      </c>
      <c r="C494" s="463">
        <f t="shared" si="24"/>
        <v>0.59079999999999688</v>
      </c>
      <c r="D494" s="463">
        <f t="shared" si="25"/>
        <v>33.76000000000019</v>
      </c>
      <c r="E494" s="463">
        <f t="shared" si="26"/>
        <v>0.77719999999999234</v>
      </c>
      <c r="F494" s="25"/>
      <c r="G494" s="25"/>
      <c r="H494" s="25"/>
      <c r="I494" s="25"/>
      <c r="J494" s="25"/>
      <c r="K494" s="25"/>
      <c r="L494" s="25"/>
      <c r="M494" s="25"/>
      <c r="N494" s="25"/>
      <c r="O494" s="25"/>
      <c r="P494" s="25"/>
      <c r="Q494" s="25"/>
      <c r="R494" s="25"/>
      <c r="S494" s="25"/>
      <c r="T494" s="25"/>
      <c r="U494" s="25"/>
      <c r="V494" s="25"/>
      <c r="W494" s="25"/>
      <c r="X494" s="25"/>
      <c r="AA494" s="25"/>
      <c r="AB494" s="25"/>
      <c r="AC494" s="25"/>
      <c r="AD494" s="25"/>
      <c r="AE494" s="25"/>
      <c r="AF494" s="25"/>
      <c r="AG494" s="25"/>
      <c r="AH494" s="25"/>
      <c r="AI494" s="25"/>
      <c r="AJ494" s="25"/>
    </row>
    <row r="495" spans="2:36">
      <c r="B495" s="422">
        <v>48.9</v>
      </c>
      <c r="C495" s="463">
        <f t="shared" si="24"/>
        <v>0.58489999999999687</v>
      </c>
      <c r="D495" s="463">
        <f t="shared" si="25"/>
        <v>33.530000000000193</v>
      </c>
      <c r="E495" s="463">
        <f t="shared" si="26"/>
        <v>0.76909999999999235</v>
      </c>
      <c r="F495" s="25"/>
      <c r="G495" s="25"/>
      <c r="H495" s="25"/>
      <c r="I495" s="25"/>
      <c r="J495" s="25"/>
      <c r="K495" s="25"/>
      <c r="L495" s="25"/>
      <c r="M495" s="25"/>
      <c r="N495" s="25"/>
      <c r="O495" s="25"/>
      <c r="P495" s="25"/>
      <c r="Q495" s="25"/>
      <c r="R495" s="25"/>
      <c r="S495" s="25"/>
      <c r="T495" s="25"/>
      <c r="U495" s="25"/>
      <c r="V495" s="25"/>
      <c r="W495" s="25"/>
      <c r="X495" s="25"/>
      <c r="AA495" s="25"/>
      <c r="AB495" s="25"/>
      <c r="AC495" s="25"/>
      <c r="AD495" s="25"/>
      <c r="AE495" s="25"/>
      <c r="AF495" s="25"/>
      <c r="AG495" s="25"/>
      <c r="AH495" s="25"/>
      <c r="AI495" s="25"/>
      <c r="AJ495" s="25"/>
    </row>
    <row r="496" spans="2:36">
      <c r="B496" s="422">
        <v>49</v>
      </c>
      <c r="C496" s="463">
        <f t="shared" si="24"/>
        <v>0.57899999999999685</v>
      </c>
      <c r="D496" s="463">
        <f t="shared" si="25"/>
        <v>33.300000000000196</v>
      </c>
      <c r="E496" s="463">
        <f t="shared" si="26"/>
        <v>0.76099999999999235</v>
      </c>
      <c r="F496" s="25"/>
      <c r="G496" s="25"/>
      <c r="H496" s="25"/>
      <c r="I496" s="25"/>
      <c r="J496" s="25"/>
      <c r="K496" s="25"/>
      <c r="L496" s="25"/>
      <c r="M496" s="25"/>
      <c r="N496" s="25"/>
      <c r="O496" s="25"/>
      <c r="P496" s="25"/>
      <c r="Q496" s="25"/>
      <c r="R496" s="25"/>
      <c r="S496" s="25"/>
      <c r="T496" s="25"/>
      <c r="U496" s="25"/>
      <c r="V496" s="25"/>
      <c r="W496" s="25"/>
      <c r="X496" s="25"/>
      <c r="AA496" s="25"/>
      <c r="AB496" s="25"/>
      <c r="AC496" s="25"/>
      <c r="AD496" s="25"/>
      <c r="AE496" s="25"/>
      <c r="AF496" s="25"/>
      <c r="AG496" s="25"/>
      <c r="AH496" s="25"/>
      <c r="AI496" s="25"/>
      <c r="AJ496" s="25"/>
    </row>
    <row r="497" spans="2:36">
      <c r="B497" s="422">
        <v>49.1</v>
      </c>
      <c r="C497" s="463">
        <f t="shared" si="24"/>
        <v>0.57309999999999683</v>
      </c>
      <c r="D497" s="463">
        <f t="shared" si="25"/>
        <v>33.070000000000199</v>
      </c>
      <c r="E497" s="463">
        <f t="shared" si="26"/>
        <v>0.75289999999999235</v>
      </c>
      <c r="F497" s="25"/>
      <c r="G497" s="25"/>
      <c r="H497" s="25"/>
      <c r="I497" s="25"/>
      <c r="J497" s="25"/>
      <c r="K497" s="25"/>
      <c r="L497" s="25"/>
      <c r="M497" s="25"/>
      <c r="N497" s="25"/>
      <c r="O497" s="25"/>
      <c r="P497" s="25"/>
      <c r="Q497" s="25"/>
      <c r="R497" s="25"/>
      <c r="S497" s="25"/>
      <c r="T497" s="25"/>
      <c r="U497" s="25"/>
      <c r="V497" s="25"/>
      <c r="W497" s="25"/>
      <c r="X497" s="25"/>
      <c r="AA497" s="25"/>
      <c r="AB497" s="25"/>
      <c r="AC497" s="25"/>
      <c r="AD497" s="25"/>
      <c r="AE497" s="25"/>
      <c r="AF497" s="25"/>
      <c r="AG497" s="25"/>
      <c r="AH497" s="25"/>
      <c r="AI497" s="25"/>
      <c r="AJ497" s="25"/>
    </row>
    <row r="498" spans="2:36">
      <c r="B498" s="422">
        <v>49.2</v>
      </c>
      <c r="C498" s="463">
        <f t="shared" si="24"/>
        <v>0.56719999999999682</v>
      </c>
      <c r="D498" s="463">
        <f t="shared" si="25"/>
        <v>32.840000000000202</v>
      </c>
      <c r="E498" s="463">
        <f t="shared" si="26"/>
        <v>0.74479999999999236</v>
      </c>
      <c r="F498" s="25"/>
      <c r="G498" s="25"/>
      <c r="H498" s="25"/>
      <c r="I498" s="25"/>
      <c r="J498" s="25"/>
      <c r="K498" s="25"/>
      <c r="L498" s="25"/>
      <c r="M498" s="25"/>
      <c r="N498" s="25"/>
      <c r="O498" s="25"/>
      <c r="P498" s="25"/>
      <c r="Q498" s="25"/>
      <c r="R498" s="25"/>
      <c r="S498" s="25"/>
      <c r="T498" s="25"/>
      <c r="U498" s="25"/>
      <c r="V498" s="25"/>
      <c r="W498" s="25"/>
      <c r="X498" s="25"/>
      <c r="AA498" s="25"/>
      <c r="AB498" s="25"/>
      <c r="AC498" s="25"/>
      <c r="AD498" s="25"/>
      <c r="AE498" s="25"/>
      <c r="AF498" s="25"/>
      <c r="AG498" s="25"/>
      <c r="AH498" s="25"/>
      <c r="AI498" s="25"/>
      <c r="AJ498" s="25"/>
    </row>
    <row r="499" spans="2:36">
      <c r="B499" s="422">
        <v>49.3</v>
      </c>
      <c r="C499" s="463">
        <f t="shared" si="24"/>
        <v>0.5612999999999968</v>
      </c>
      <c r="D499" s="463">
        <f t="shared" si="25"/>
        <v>32.610000000000205</v>
      </c>
      <c r="E499" s="463">
        <f t="shared" si="26"/>
        <v>0.73669999999999236</v>
      </c>
      <c r="F499" s="25"/>
      <c r="G499" s="25"/>
      <c r="H499" s="25"/>
      <c r="I499" s="25"/>
      <c r="J499" s="25"/>
      <c r="K499" s="25"/>
      <c r="L499" s="25"/>
      <c r="M499" s="25"/>
      <c r="N499" s="25"/>
      <c r="O499" s="25"/>
      <c r="P499" s="25"/>
      <c r="Q499" s="25"/>
      <c r="R499" s="25"/>
      <c r="S499" s="25"/>
      <c r="T499" s="25"/>
      <c r="U499" s="25"/>
      <c r="V499" s="25"/>
      <c r="W499" s="25"/>
      <c r="X499" s="25"/>
      <c r="AA499" s="25"/>
      <c r="AB499" s="25"/>
      <c r="AC499" s="25"/>
      <c r="AD499" s="25"/>
      <c r="AE499" s="25"/>
      <c r="AF499" s="25"/>
      <c r="AG499" s="25"/>
      <c r="AH499" s="25"/>
      <c r="AI499" s="25"/>
      <c r="AJ499" s="25"/>
    </row>
    <row r="500" spans="2:36">
      <c r="B500" s="422">
        <v>49.4</v>
      </c>
      <c r="C500" s="463">
        <f t="shared" ref="C500:C505" si="27">C499+(($C$506-$C$306)/COUNT($B$307:$B$506))</f>
        <v>0.55539999999999679</v>
      </c>
      <c r="D500" s="463">
        <f t="shared" ref="D500:D505" si="28">D499+(($D$506-$D$306)/COUNT($B$307:$B$506))</f>
        <v>32.380000000000209</v>
      </c>
      <c r="E500" s="463">
        <f t="shared" ref="E500:E505" si="29">E499+(($E$506-$E$306)/COUNT($B$307:$B$506))</f>
        <v>0.72859999999999236</v>
      </c>
      <c r="F500" s="25"/>
      <c r="G500" s="25"/>
      <c r="H500" s="25"/>
      <c r="I500" s="25"/>
      <c r="J500" s="25"/>
      <c r="K500" s="25"/>
      <c r="L500" s="25"/>
      <c r="M500" s="25"/>
      <c r="N500" s="25"/>
      <c r="O500" s="25"/>
      <c r="P500" s="25"/>
      <c r="Q500" s="25"/>
      <c r="R500" s="25"/>
      <c r="S500" s="25"/>
      <c r="T500" s="25"/>
      <c r="U500" s="25"/>
      <c r="V500" s="25"/>
      <c r="W500" s="25"/>
      <c r="X500" s="25"/>
      <c r="AA500" s="25"/>
      <c r="AB500" s="25"/>
      <c r="AC500" s="25"/>
      <c r="AD500" s="25"/>
      <c r="AE500" s="25"/>
      <c r="AF500" s="25"/>
      <c r="AG500" s="25"/>
      <c r="AH500" s="25"/>
      <c r="AI500" s="25"/>
      <c r="AJ500" s="25"/>
    </row>
    <row r="501" spans="2:36">
      <c r="B501" s="422">
        <v>49.5</v>
      </c>
      <c r="C501" s="463">
        <f t="shared" si="27"/>
        <v>0.54949999999999677</v>
      </c>
      <c r="D501" s="463">
        <f t="shared" si="28"/>
        <v>32.150000000000212</v>
      </c>
      <c r="E501" s="463">
        <f t="shared" si="29"/>
        <v>0.72049999999999237</v>
      </c>
      <c r="F501" s="25"/>
      <c r="G501" s="25"/>
      <c r="H501" s="25"/>
      <c r="I501" s="25"/>
      <c r="J501" s="25"/>
      <c r="K501" s="25"/>
      <c r="L501" s="25"/>
      <c r="M501" s="25"/>
      <c r="N501" s="25"/>
      <c r="O501" s="25"/>
      <c r="P501" s="25"/>
      <c r="Q501" s="25"/>
      <c r="R501" s="25"/>
      <c r="S501" s="25"/>
      <c r="T501" s="25"/>
      <c r="U501" s="25"/>
      <c r="V501" s="25"/>
      <c r="W501" s="25"/>
      <c r="X501" s="25"/>
      <c r="AA501" s="25"/>
      <c r="AB501" s="25"/>
      <c r="AC501" s="25"/>
      <c r="AD501" s="25"/>
      <c r="AE501" s="25"/>
      <c r="AF501" s="25"/>
      <c r="AG501" s="25"/>
      <c r="AH501" s="25"/>
      <c r="AI501" s="25"/>
      <c r="AJ501" s="25"/>
    </row>
    <row r="502" spans="2:36">
      <c r="B502" s="422">
        <v>49.6</v>
      </c>
      <c r="C502" s="463">
        <f t="shared" si="27"/>
        <v>0.54359999999999675</v>
      </c>
      <c r="D502" s="463">
        <f t="shared" si="28"/>
        <v>31.920000000000211</v>
      </c>
      <c r="E502" s="463">
        <f t="shared" si="29"/>
        <v>0.71239999999999237</v>
      </c>
      <c r="F502" s="25"/>
      <c r="G502" s="25"/>
      <c r="H502" s="25"/>
      <c r="I502" s="25"/>
      <c r="J502" s="25"/>
      <c r="K502" s="25"/>
      <c r="L502" s="25"/>
      <c r="M502" s="25"/>
      <c r="N502" s="25"/>
      <c r="O502" s="25"/>
      <c r="P502" s="25"/>
      <c r="Q502" s="25"/>
      <c r="R502" s="25"/>
      <c r="S502" s="25"/>
      <c r="T502" s="25"/>
      <c r="U502" s="25"/>
      <c r="V502" s="25"/>
      <c r="W502" s="25"/>
      <c r="X502" s="25"/>
      <c r="AA502" s="25"/>
      <c r="AB502" s="25"/>
      <c r="AC502" s="25"/>
      <c r="AD502" s="25"/>
      <c r="AE502" s="25"/>
      <c r="AF502" s="25"/>
      <c r="AG502" s="25"/>
      <c r="AH502" s="25"/>
      <c r="AI502" s="25"/>
      <c r="AJ502" s="25"/>
    </row>
    <row r="503" spans="2:36">
      <c r="B503" s="422">
        <v>49.7</v>
      </c>
      <c r="C503" s="463">
        <f t="shared" si="27"/>
        <v>0.53769999999999674</v>
      </c>
      <c r="D503" s="463">
        <f t="shared" si="28"/>
        <v>31.690000000000211</v>
      </c>
      <c r="E503" s="463">
        <f t="shared" si="29"/>
        <v>0.70429999999999238</v>
      </c>
      <c r="F503" s="25"/>
      <c r="G503" s="25"/>
      <c r="H503" s="25"/>
      <c r="I503" s="25"/>
      <c r="J503" s="25"/>
      <c r="K503" s="25"/>
      <c r="L503" s="25"/>
      <c r="M503" s="25"/>
      <c r="N503" s="25"/>
      <c r="O503" s="25"/>
      <c r="P503" s="25"/>
      <c r="Q503" s="25"/>
      <c r="R503" s="25"/>
      <c r="S503" s="25"/>
      <c r="T503" s="25"/>
      <c r="U503" s="25"/>
      <c r="V503" s="25"/>
      <c r="W503" s="25"/>
      <c r="X503" s="25"/>
      <c r="AA503" s="25"/>
      <c r="AB503" s="25"/>
      <c r="AC503" s="25"/>
      <c r="AD503" s="25"/>
      <c r="AE503" s="25"/>
      <c r="AF503" s="25"/>
      <c r="AG503" s="25"/>
      <c r="AH503" s="25"/>
      <c r="AI503" s="25"/>
      <c r="AJ503" s="25"/>
    </row>
    <row r="504" spans="2:36">
      <c r="B504" s="422">
        <v>49.8</v>
      </c>
      <c r="C504" s="463">
        <f t="shared" si="27"/>
        <v>0.53179999999999672</v>
      </c>
      <c r="D504" s="463">
        <f t="shared" si="28"/>
        <v>31.46000000000021</v>
      </c>
      <c r="E504" s="463">
        <f t="shared" si="29"/>
        <v>0.69619999999999238</v>
      </c>
      <c r="F504" s="25"/>
      <c r="G504" s="25"/>
      <c r="H504" s="25"/>
      <c r="I504" s="25"/>
      <c r="J504" s="25"/>
      <c r="K504" s="25"/>
      <c r="L504" s="25"/>
      <c r="M504" s="25"/>
      <c r="N504" s="25"/>
      <c r="O504" s="25"/>
      <c r="P504" s="25"/>
      <c r="Q504" s="25"/>
      <c r="R504" s="25"/>
      <c r="S504" s="25"/>
      <c r="T504" s="25"/>
      <c r="U504" s="25"/>
      <c r="V504" s="25"/>
      <c r="W504" s="25"/>
      <c r="X504" s="25"/>
      <c r="AA504" s="25"/>
      <c r="AB504" s="25"/>
      <c r="AC504" s="25"/>
      <c r="AD504" s="25"/>
      <c r="AE504" s="25"/>
      <c r="AF504" s="25"/>
      <c r="AG504" s="25"/>
      <c r="AH504" s="25"/>
      <c r="AI504" s="25"/>
      <c r="AJ504" s="25"/>
    </row>
    <row r="505" spans="2:36">
      <c r="B505" s="198">
        <v>49.9</v>
      </c>
      <c r="C505" s="463">
        <f t="shared" si="27"/>
        <v>0.5258999999999967</v>
      </c>
      <c r="D505" s="463">
        <f t="shared" si="28"/>
        <v>31.23000000000021</v>
      </c>
      <c r="E505" s="463">
        <f t="shared" si="29"/>
        <v>0.68809999999999238</v>
      </c>
      <c r="F505" s="25"/>
      <c r="G505" s="25"/>
      <c r="H505" s="25"/>
      <c r="I505" s="25"/>
      <c r="J505" s="25"/>
      <c r="K505" s="25"/>
      <c r="L505" s="25"/>
      <c r="M505" s="25"/>
      <c r="N505" s="25"/>
      <c r="O505" s="25"/>
      <c r="P505" s="25"/>
      <c r="Q505" s="25"/>
      <c r="R505" s="25"/>
      <c r="S505" s="25"/>
      <c r="T505" s="25"/>
      <c r="U505" s="25"/>
      <c r="V505" s="25"/>
      <c r="W505" s="25"/>
      <c r="X505" s="25"/>
      <c r="AA505" s="25"/>
      <c r="AB505" s="25"/>
      <c r="AC505" s="25"/>
      <c r="AD505" s="25"/>
      <c r="AE505" s="25"/>
      <c r="AF505" s="25"/>
      <c r="AG505" s="25"/>
      <c r="AH505" s="25"/>
      <c r="AI505" s="25"/>
      <c r="AJ505" s="25"/>
    </row>
    <row r="506" spans="2:36">
      <c r="B506" s="458">
        <v>50</v>
      </c>
      <c r="C506" s="458">
        <v>0.52</v>
      </c>
      <c r="D506" s="458">
        <v>31</v>
      </c>
      <c r="E506" s="458">
        <v>0.68</v>
      </c>
      <c r="F506" s="25"/>
      <c r="G506" s="25"/>
      <c r="H506" s="25"/>
      <c r="I506" s="25"/>
      <c r="J506" s="25"/>
      <c r="K506" s="25"/>
      <c r="L506" s="25"/>
      <c r="M506" s="25"/>
      <c r="N506" s="25"/>
      <c r="O506" s="25"/>
      <c r="P506" s="25"/>
      <c r="Q506" s="25"/>
      <c r="R506" s="25"/>
      <c r="S506" s="25"/>
      <c r="T506" s="25"/>
      <c r="U506" s="25"/>
      <c r="V506" s="25"/>
      <c r="W506" s="25"/>
      <c r="X506" s="25"/>
      <c r="AA506" s="25"/>
      <c r="AB506" s="25"/>
      <c r="AC506" s="25"/>
      <c r="AD506" s="25"/>
      <c r="AE506" s="25"/>
      <c r="AF506" s="25"/>
      <c r="AG506" s="25"/>
      <c r="AH506" s="25"/>
      <c r="AI506" s="25"/>
      <c r="AJ506" s="25"/>
    </row>
    <row r="507" spans="2:36">
      <c r="B507" s="199">
        <v>50.1</v>
      </c>
      <c r="C507" s="463">
        <f>C506+(($C$706-$C$506)/COUNT($B$507:$B$706))</f>
        <v>0.51860000000000006</v>
      </c>
      <c r="D507" s="463">
        <f>D506+(($D$706-$D$506)/COUNT($B$507:$B$706))</f>
        <v>30.925000000000001</v>
      </c>
      <c r="E507" s="463">
        <f>E506+(($E$706-$E$506)/COUNT($B$507:$B$706))</f>
        <v>0.67815000000000003</v>
      </c>
      <c r="F507" s="25"/>
      <c r="G507" s="25"/>
      <c r="H507" s="25"/>
      <c r="I507" s="25"/>
      <c r="J507" s="25"/>
      <c r="K507" s="25"/>
      <c r="L507" s="25"/>
      <c r="M507" s="25"/>
      <c r="N507" s="25"/>
      <c r="O507" s="25"/>
      <c r="P507" s="25"/>
      <c r="Q507" s="25"/>
      <c r="R507" s="25"/>
      <c r="S507" s="25"/>
      <c r="T507" s="25"/>
      <c r="U507" s="25"/>
      <c r="V507" s="25"/>
      <c r="W507" s="25"/>
      <c r="X507" s="25"/>
      <c r="AA507" s="25"/>
      <c r="AB507" s="25"/>
      <c r="AC507" s="25"/>
      <c r="AD507" s="25"/>
      <c r="AE507" s="25"/>
      <c r="AF507" s="25"/>
      <c r="AG507" s="25"/>
      <c r="AH507" s="25"/>
      <c r="AI507" s="25"/>
      <c r="AJ507" s="25"/>
    </row>
    <row r="508" spans="2:36">
      <c r="B508" s="422">
        <v>50.2</v>
      </c>
      <c r="C508" s="463">
        <f t="shared" ref="C508:C571" si="30">C507+(($C$706-$C$506)/COUNT($B$507:$B$706))</f>
        <v>0.5172000000000001</v>
      </c>
      <c r="D508" s="463">
        <f t="shared" ref="D508:D571" si="31">D507+(($D$706-$D$506)/COUNT($B$507:$B$706))</f>
        <v>30.85</v>
      </c>
      <c r="E508" s="463">
        <f t="shared" ref="E508:E571" si="32">E507+(($E$706-$E$506)/COUNT($B$507:$B$706))</f>
        <v>0.67630000000000001</v>
      </c>
      <c r="F508" s="25"/>
      <c r="G508" s="25"/>
      <c r="H508" s="25"/>
      <c r="I508" s="25"/>
      <c r="J508" s="25"/>
      <c r="K508" s="25"/>
      <c r="L508" s="25"/>
      <c r="M508" s="25"/>
      <c r="N508" s="25"/>
      <c r="O508" s="25"/>
      <c r="P508" s="25"/>
      <c r="Q508" s="25"/>
      <c r="R508" s="25"/>
      <c r="S508" s="25"/>
      <c r="T508" s="25"/>
      <c r="U508" s="25"/>
      <c r="V508" s="25"/>
      <c r="W508" s="25"/>
      <c r="X508" s="25"/>
      <c r="AA508" s="25"/>
      <c r="AB508" s="25"/>
      <c r="AC508" s="25"/>
      <c r="AD508" s="25"/>
      <c r="AE508" s="25"/>
      <c r="AF508" s="25"/>
      <c r="AG508" s="25"/>
      <c r="AH508" s="25"/>
      <c r="AI508" s="25"/>
      <c r="AJ508" s="25"/>
    </row>
    <row r="509" spans="2:36">
      <c r="B509" s="422">
        <v>50.3</v>
      </c>
      <c r="C509" s="463">
        <f t="shared" si="30"/>
        <v>0.51580000000000015</v>
      </c>
      <c r="D509" s="463">
        <f t="shared" si="31"/>
        <v>30.775000000000002</v>
      </c>
      <c r="E509" s="463">
        <f t="shared" si="32"/>
        <v>0.67444999999999999</v>
      </c>
      <c r="F509" s="25"/>
      <c r="G509" s="25"/>
      <c r="H509" s="25"/>
      <c r="I509" s="25"/>
      <c r="J509" s="25"/>
      <c r="K509" s="25"/>
      <c r="L509" s="25"/>
      <c r="M509" s="25"/>
      <c r="N509" s="25"/>
      <c r="O509" s="25"/>
      <c r="P509" s="25"/>
      <c r="Q509" s="25"/>
      <c r="R509" s="25"/>
      <c r="S509" s="25"/>
      <c r="T509" s="25"/>
      <c r="U509" s="25"/>
      <c r="V509" s="25"/>
      <c r="W509" s="25"/>
      <c r="X509" s="25"/>
      <c r="AA509" s="25"/>
      <c r="AB509" s="25"/>
      <c r="AC509" s="25"/>
      <c r="AD509" s="25"/>
      <c r="AE509" s="25"/>
      <c r="AF509" s="25"/>
      <c r="AG509" s="25"/>
      <c r="AH509" s="25"/>
      <c r="AI509" s="25"/>
      <c r="AJ509" s="25"/>
    </row>
    <row r="510" spans="2:36">
      <c r="B510" s="422">
        <v>50.4</v>
      </c>
      <c r="C510" s="463">
        <f t="shared" si="30"/>
        <v>0.51440000000000019</v>
      </c>
      <c r="D510" s="463">
        <f t="shared" si="31"/>
        <v>30.700000000000003</v>
      </c>
      <c r="E510" s="463">
        <f t="shared" si="32"/>
        <v>0.67259999999999998</v>
      </c>
      <c r="F510" s="25"/>
      <c r="G510" s="25"/>
      <c r="H510" s="25"/>
      <c r="I510" s="25"/>
      <c r="J510" s="25"/>
      <c r="K510" s="25"/>
      <c r="L510" s="25"/>
      <c r="M510" s="25"/>
      <c r="N510" s="25"/>
      <c r="O510" s="25"/>
      <c r="P510" s="25"/>
      <c r="Q510" s="25"/>
      <c r="R510" s="25"/>
      <c r="S510" s="25"/>
      <c r="T510" s="25"/>
      <c r="U510" s="25"/>
      <c r="V510" s="25"/>
      <c r="W510" s="25"/>
      <c r="X510" s="25"/>
      <c r="AA510" s="25"/>
      <c r="AB510" s="25"/>
      <c r="AC510" s="25"/>
      <c r="AD510" s="25"/>
      <c r="AE510" s="25"/>
      <c r="AF510" s="25"/>
      <c r="AG510" s="25"/>
      <c r="AH510" s="25"/>
      <c r="AI510" s="25"/>
      <c r="AJ510" s="25"/>
    </row>
    <row r="511" spans="2:36">
      <c r="B511" s="422">
        <v>50.5</v>
      </c>
      <c r="C511" s="463">
        <f t="shared" si="30"/>
        <v>0.51300000000000023</v>
      </c>
      <c r="D511" s="463">
        <f t="shared" si="31"/>
        <v>30.625000000000004</v>
      </c>
      <c r="E511" s="463">
        <f t="shared" si="32"/>
        <v>0.67074999999999996</v>
      </c>
      <c r="F511" s="25"/>
      <c r="G511" s="25"/>
      <c r="H511" s="25"/>
      <c r="I511" s="25"/>
      <c r="J511" s="25"/>
      <c r="K511" s="25"/>
      <c r="L511" s="25"/>
      <c r="M511" s="25"/>
      <c r="N511" s="25"/>
      <c r="O511" s="25"/>
      <c r="P511" s="25"/>
      <c r="Q511" s="25"/>
      <c r="R511" s="25"/>
      <c r="S511" s="25"/>
      <c r="T511" s="25"/>
      <c r="U511" s="25"/>
      <c r="V511" s="25"/>
      <c r="W511" s="25"/>
      <c r="X511" s="25"/>
      <c r="AA511" s="25"/>
      <c r="AB511" s="25"/>
      <c r="AC511" s="25"/>
      <c r="AD511" s="25"/>
      <c r="AE511" s="25"/>
      <c r="AF511" s="25"/>
      <c r="AG511" s="25"/>
      <c r="AH511" s="25"/>
      <c r="AI511" s="25"/>
      <c r="AJ511" s="25"/>
    </row>
    <row r="512" spans="2:36">
      <c r="B512" s="422">
        <v>50.6</v>
      </c>
      <c r="C512" s="463">
        <f t="shared" si="30"/>
        <v>0.51160000000000028</v>
      </c>
      <c r="D512" s="463">
        <f t="shared" si="31"/>
        <v>30.550000000000004</v>
      </c>
      <c r="E512" s="463">
        <f t="shared" si="32"/>
        <v>0.66889999999999994</v>
      </c>
      <c r="F512" s="25"/>
      <c r="G512" s="25"/>
      <c r="H512" s="25"/>
      <c r="I512" s="25"/>
      <c r="J512" s="25"/>
      <c r="K512" s="25"/>
      <c r="L512" s="25"/>
      <c r="M512" s="25"/>
      <c r="N512" s="25"/>
      <c r="O512" s="25"/>
      <c r="P512" s="25"/>
      <c r="Q512" s="25"/>
      <c r="R512" s="25"/>
      <c r="S512" s="25"/>
      <c r="T512" s="25"/>
      <c r="U512" s="25"/>
      <c r="V512" s="25"/>
      <c r="W512" s="25"/>
      <c r="X512" s="25"/>
      <c r="AA512" s="25"/>
      <c r="AB512" s="25"/>
      <c r="AC512" s="25"/>
      <c r="AD512" s="25"/>
      <c r="AE512" s="25"/>
      <c r="AF512" s="25"/>
      <c r="AG512" s="25"/>
      <c r="AH512" s="25"/>
      <c r="AI512" s="25"/>
      <c r="AJ512" s="25"/>
    </row>
    <row r="513" spans="2:36">
      <c r="B513" s="422">
        <v>50.7</v>
      </c>
      <c r="C513" s="463">
        <f t="shared" si="30"/>
        <v>0.51020000000000032</v>
      </c>
      <c r="D513" s="463">
        <f t="shared" si="31"/>
        <v>30.475000000000005</v>
      </c>
      <c r="E513" s="463">
        <f t="shared" si="32"/>
        <v>0.66704999999999992</v>
      </c>
      <c r="F513" s="25"/>
      <c r="G513" s="25"/>
      <c r="H513" s="25"/>
      <c r="I513" s="25"/>
      <c r="J513" s="25"/>
      <c r="K513" s="25"/>
      <c r="L513" s="25"/>
      <c r="M513" s="25"/>
      <c r="N513" s="25"/>
      <c r="O513" s="25"/>
      <c r="P513" s="25"/>
      <c r="Q513" s="25"/>
      <c r="R513" s="25"/>
      <c r="S513" s="25"/>
      <c r="T513" s="25"/>
      <c r="U513" s="25"/>
      <c r="V513" s="25"/>
      <c r="W513" s="25"/>
      <c r="X513" s="25"/>
      <c r="AA513" s="25"/>
      <c r="AB513" s="25"/>
      <c r="AC513" s="25"/>
      <c r="AD513" s="25"/>
      <c r="AE513" s="25"/>
      <c r="AF513" s="25"/>
      <c r="AG513" s="25"/>
      <c r="AH513" s="25"/>
      <c r="AI513" s="25"/>
      <c r="AJ513" s="25"/>
    </row>
    <row r="514" spans="2:36">
      <c r="B514" s="422">
        <v>50.8</v>
      </c>
      <c r="C514" s="463">
        <f t="shared" si="30"/>
        <v>0.50880000000000036</v>
      </c>
      <c r="D514" s="463">
        <f t="shared" si="31"/>
        <v>30.400000000000006</v>
      </c>
      <c r="E514" s="463">
        <f t="shared" si="32"/>
        <v>0.6651999999999999</v>
      </c>
      <c r="F514" s="25"/>
      <c r="G514" s="25"/>
      <c r="H514" s="25"/>
      <c r="I514" s="25"/>
      <c r="J514" s="25"/>
      <c r="K514" s="25"/>
      <c r="L514" s="25"/>
      <c r="M514" s="25"/>
      <c r="N514" s="25"/>
      <c r="O514" s="25"/>
      <c r="P514" s="25"/>
      <c r="Q514" s="25"/>
      <c r="R514" s="25"/>
      <c r="S514" s="25"/>
      <c r="T514" s="25"/>
      <c r="U514" s="25"/>
      <c r="V514" s="25"/>
      <c r="W514" s="25"/>
      <c r="X514" s="25"/>
      <c r="AA514" s="25"/>
      <c r="AB514" s="25"/>
      <c r="AC514" s="25"/>
      <c r="AD514" s="25"/>
      <c r="AE514" s="25"/>
      <c r="AF514" s="25"/>
      <c r="AG514" s="25"/>
      <c r="AH514" s="25"/>
      <c r="AI514" s="25"/>
      <c r="AJ514" s="25"/>
    </row>
    <row r="515" spans="2:36">
      <c r="B515" s="422">
        <v>50.9</v>
      </c>
      <c r="C515" s="463">
        <f t="shared" si="30"/>
        <v>0.50740000000000041</v>
      </c>
      <c r="D515" s="463">
        <f t="shared" si="31"/>
        <v>30.325000000000006</v>
      </c>
      <c r="E515" s="463">
        <f t="shared" si="32"/>
        <v>0.66334999999999988</v>
      </c>
      <c r="F515" s="25"/>
      <c r="G515" s="25"/>
      <c r="H515" s="25"/>
      <c r="I515" s="25"/>
      <c r="J515" s="25"/>
      <c r="K515" s="25"/>
      <c r="L515" s="25"/>
      <c r="M515" s="25"/>
      <c r="N515" s="25"/>
      <c r="O515" s="25"/>
      <c r="P515" s="25"/>
      <c r="Q515" s="25"/>
      <c r="R515" s="25"/>
      <c r="S515" s="25"/>
      <c r="T515" s="25"/>
      <c r="U515" s="25"/>
      <c r="V515" s="25"/>
      <c r="W515" s="25"/>
      <c r="X515" s="25"/>
      <c r="AA515" s="25"/>
      <c r="AB515" s="25"/>
      <c r="AC515" s="25"/>
      <c r="AD515" s="25"/>
      <c r="AE515" s="25"/>
      <c r="AF515" s="25"/>
      <c r="AG515" s="25"/>
      <c r="AH515" s="25"/>
      <c r="AI515" s="25"/>
      <c r="AJ515" s="25"/>
    </row>
    <row r="516" spans="2:36">
      <c r="B516" s="422">
        <v>51</v>
      </c>
      <c r="C516" s="463">
        <f t="shared" si="30"/>
        <v>0.50600000000000045</v>
      </c>
      <c r="D516" s="463">
        <f t="shared" si="31"/>
        <v>30.250000000000007</v>
      </c>
      <c r="E516" s="463">
        <f t="shared" si="32"/>
        <v>0.66149999999999987</v>
      </c>
      <c r="F516" s="25"/>
      <c r="G516" s="25"/>
      <c r="H516" s="25"/>
      <c r="I516" s="25"/>
      <c r="J516" s="25"/>
      <c r="K516" s="25"/>
      <c r="L516" s="25"/>
      <c r="M516" s="25"/>
      <c r="N516" s="25"/>
      <c r="O516" s="25"/>
      <c r="P516" s="25"/>
      <c r="Q516" s="25"/>
      <c r="R516" s="25"/>
      <c r="S516" s="25"/>
      <c r="T516" s="25"/>
      <c r="U516" s="25"/>
      <c r="V516" s="25"/>
      <c r="W516" s="25"/>
      <c r="X516" s="25"/>
      <c r="AA516" s="25"/>
      <c r="AB516" s="25"/>
      <c r="AC516" s="25"/>
      <c r="AD516" s="25"/>
      <c r="AE516" s="25"/>
      <c r="AF516" s="25"/>
      <c r="AG516" s="25"/>
      <c r="AH516" s="25"/>
      <c r="AI516" s="25"/>
      <c r="AJ516" s="25"/>
    </row>
    <row r="517" spans="2:36">
      <c r="B517" s="422">
        <v>51.1</v>
      </c>
      <c r="C517" s="463">
        <f t="shared" si="30"/>
        <v>0.50460000000000049</v>
      </c>
      <c r="D517" s="463">
        <f t="shared" si="31"/>
        <v>30.175000000000008</v>
      </c>
      <c r="E517" s="463">
        <f t="shared" si="32"/>
        <v>0.65964999999999985</v>
      </c>
      <c r="F517" s="25"/>
      <c r="G517" s="25"/>
      <c r="H517" s="25"/>
      <c r="I517" s="25"/>
      <c r="J517" s="25"/>
      <c r="K517" s="25"/>
      <c r="L517" s="25"/>
      <c r="M517" s="25"/>
      <c r="N517" s="25"/>
      <c r="O517" s="25"/>
      <c r="P517" s="25"/>
      <c r="Q517" s="25"/>
      <c r="R517" s="25"/>
      <c r="S517" s="25"/>
      <c r="T517" s="25"/>
      <c r="U517" s="25"/>
      <c r="V517" s="25"/>
      <c r="W517" s="25"/>
      <c r="X517" s="25"/>
      <c r="AA517" s="25"/>
      <c r="AB517" s="25"/>
      <c r="AC517" s="25"/>
      <c r="AD517" s="25"/>
      <c r="AE517" s="25"/>
      <c r="AF517" s="25"/>
      <c r="AG517" s="25"/>
      <c r="AH517" s="25"/>
      <c r="AI517" s="25"/>
      <c r="AJ517" s="25"/>
    </row>
    <row r="518" spans="2:36">
      <c r="B518" s="422">
        <v>51.2</v>
      </c>
      <c r="C518" s="463">
        <f t="shared" si="30"/>
        <v>0.50320000000000054</v>
      </c>
      <c r="D518" s="463">
        <f t="shared" si="31"/>
        <v>30.100000000000009</v>
      </c>
      <c r="E518" s="463">
        <f t="shared" si="32"/>
        <v>0.65779999999999983</v>
      </c>
      <c r="F518" s="25"/>
      <c r="G518" s="25"/>
      <c r="H518" s="25"/>
      <c r="I518" s="25"/>
      <c r="J518" s="25"/>
      <c r="K518" s="25"/>
      <c r="L518" s="25"/>
      <c r="M518" s="25"/>
      <c r="N518" s="25"/>
      <c r="O518" s="25"/>
      <c r="P518" s="25"/>
      <c r="Q518" s="25"/>
      <c r="R518" s="25"/>
      <c r="S518" s="25"/>
      <c r="T518" s="25"/>
      <c r="U518" s="25"/>
      <c r="V518" s="25"/>
      <c r="W518" s="25"/>
      <c r="X518" s="25"/>
      <c r="AA518" s="25"/>
      <c r="AB518" s="25"/>
      <c r="AC518" s="25"/>
      <c r="AD518" s="25"/>
      <c r="AE518" s="25"/>
      <c r="AF518" s="25"/>
      <c r="AG518" s="25"/>
      <c r="AH518" s="25"/>
      <c r="AI518" s="25"/>
      <c r="AJ518" s="25"/>
    </row>
    <row r="519" spans="2:36">
      <c r="B519" s="422">
        <v>51.3</v>
      </c>
      <c r="C519" s="463">
        <f t="shared" si="30"/>
        <v>0.50180000000000058</v>
      </c>
      <c r="D519" s="463">
        <f t="shared" si="31"/>
        <v>30.025000000000009</v>
      </c>
      <c r="E519" s="463">
        <f t="shared" si="32"/>
        <v>0.65594999999999981</v>
      </c>
      <c r="F519" s="25"/>
      <c r="G519" s="25"/>
      <c r="H519" s="25"/>
      <c r="I519" s="25"/>
      <c r="J519" s="25"/>
      <c r="K519" s="25"/>
      <c r="L519" s="25"/>
      <c r="M519" s="25"/>
      <c r="N519" s="25"/>
      <c r="O519" s="25"/>
      <c r="P519" s="25"/>
      <c r="Q519" s="25"/>
      <c r="R519" s="25"/>
      <c r="S519" s="25"/>
      <c r="T519" s="25"/>
      <c r="U519" s="25"/>
      <c r="V519" s="25"/>
      <c r="W519" s="25"/>
      <c r="X519" s="25"/>
      <c r="AA519" s="25"/>
      <c r="AB519" s="25"/>
      <c r="AC519" s="25"/>
      <c r="AD519" s="25"/>
      <c r="AE519" s="25"/>
      <c r="AF519" s="25"/>
      <c r="AG519" s="25"/>
      <c r="AH519" s="25"/>
      <c r="AI519" s="25"/>
      <c r="AJ519" s="25"/>
    </row>
    <row r="520" spans="2:36">
      <c r="B520" s="422">
        <v>51.4</v>
      </c>
      <c r="C520" s="463">
        <f t="shared" si="30"/>
        <v>0.50040000000000062</v>
      </c>
      <c r="D520" s="463">
        <f t="shared" si="31"/>
        <v>29.95000000000001</v>
      </c>
      <c r="E520" s="463">
        <f t="shared" si="32"/>
        <v>0.65409999999999979</v>
      </c>
      <c r="F520" s="25"/>
      <c r="G520" s="25"/>
      <c r="H520" s="25"/>
      <c r="I520" s="25"/>
      <c r="J520" s="25"/>
      <c r="K520" s="25"/>
      <c r="L520" s="25"/>
      <c r="M520" s="25"/>
      <c r="N520" s="25"/>
      <c r="O520" s="25"/>
      <c r="P520" s="25"/>
      <c r="Q520" s="25"/>
      <c r="R520" s="25"/>
      <c r="S520" s="25"/>
      <c r="T520" s="25"/>
      <c r="U520" s="25"/>
      <c r="V520" s="25"/>
      <c r="W520" s="25"/>
      <c r="X520" s="25"/>
      <c r="AA520" s="25"/>
      <c r="AB520" s="25"/>
      <c r="AC520" s="25"/>
      <c r="AD520" s="25"/>
      <c r="AE520" s="25"/>
      <c r="AF520" s="25"/>
      <c r="AG520" s="25"/>
      <c r="AH520" s="25"/>
      <c r="AI520" s="25"/>
      <c r="AJ520" s="25"/>
    </row>
    <row r="521" spans="2:36">
      <c r="B521" s="422">
        <v>51.5</v>
      </c>
      <c r="C521" s="463">
        <f t="shared" si="30"/>
        <v>0.49900000000000061</v>
      </c>
      <c r="D521" s="463">
        <f t="shared" si="31"/>
        <v>29.875000000000011</v>
      </c>
      <c r="E521" s="463">
        <f t="shared" si="32"/>
        <v>0.65224999999999977</v>
      </c>
      <c r="F521" s="25"/>
      <c r="G521" s="25"/>
      <c r="H521" s="25"/>
      <c r="I521" s="25"/>
      <c r="J521" s="25"/>
      <c r="K521" s="25"/>
      <c r="L521" s="25"/>
      <c r="M521" s="25"/>
      <c r="N521" s="25"/>
      <c r="O521" s="25"/>
      <c r="P521" s="25"/>
      <c r="Q521" s="25"/>
      <c r="R521" s="25"/>
      <c r="S521" s="25"/>
      <c r="T521" s="25"/>
      <c r="U521" s="25"/>
      <c r="V521" s="25"/>
      <c r="W521" s="25"/>
      <c r="X521" s="25"/>
      <c r="AA521" s="25"/>
      <c r="AB521" s="25"/>
      <c r="AC521" s="25"/>
      <c r="AD521" s="25"/>
      <c r="AE521" s="25"/>
      <c r="AF521" s="25"/>
      <c r="AG521" s="25"/>
      <c r="AH521" s="25"/>
      <c r="AI521" s="25"/>
      <c r="AJ521" s="25"/>
    </row>
    <row r="522" spans="2:36">
      <c r="B522" s="422">
        <v>51.6</v>
      </c>
      <c r="C522" s="463">
        <f t="shared" si="30"/>
        <v>0.4976000000000006</v>
      </c>
      <c r="D522" s="463">
        <f t="shared" si="31"/>
        <v>29.800000000000011</v>
      </c>
      <c r="E522" s="463">
        <f t="shared" si="32"/>
        <v>0.65039999999999976</v>
      </c>
      <c r="F522" s="25"/>
      <c r="G522" s="25"/>
      <c r="H522" s="25"/>
      <c r="I522" s="25"/>
      <c r="J522" s="25"/>
      <c r="K522" s="25"/>
      <c r="L522" s="25"/>
      <c r="M522" s="25"/>
      <c r="N522" s="25"/>
      <c r="O522" s="25"/>
      <c r="P522" s="25"/>
      <c r="Q522" s="25"/>
      <c r="R522" s="25"/>
      <c r="S522" s="25"/>
      <c r="T522" s="25"/>
      <c r="U522" s="25"/>
      <c r="V522" s="25"/>
      <c r="W522" s="25"/>
      <c r="X522" s="25"/>
      <c r="AA522" s="25"/>
      <c r="AB522" s="25"/>
      <c r="AC522" s="25"/>
      <c r="AD522" s="25"/>
      <c r="AE522" s="25"/>
      <c r="AF522" s="25"/>
      <c r="AG522" s="25"/>
      <c r="AH522" s="25"/>
      <c r="AI522" s="25"/>
      <c r="AJ522" s="25"/>
    </row>
    <row r="523" spans="2:36">
      <c r="B523" s="422">
        <v>51.7</v>
      </c>
      <c r="C523" s="463">
        <f t="shared" si="30"/>
        <v>0.49620000000000059</v>
      </c>
      <c r="D523" s="463">
        <f t="shared" si="31"/>
        <v>29.725000000000012</v>
      </c>
      <c r="E523" s="463">
        <f t="shared" si="32"/>
        <v>0.64854999999999974</v>
      </c>
      <c r="F523" s="25"/>
      <c r="G523" s="25"/>
      <c r="H523" s="25"/>
      <c r="I523" s="25"/>
      <c r="J523" s="25"/>
      <c r="K523" s="25"/>
      <c r="L523" s="25"/>
      <c r="M523" s="25"/>
      <c r="N523" s="25"/>
      <c r="O523" s="25"/>
      <c r="P523" s="25"/>
      <c r="Q523" s="25"/>
      <c r="R523" s="25"/>
      <c r="S523" s="25"/>
      <c r="T523" s="25"/>
      <c r="U523" s="25"/>
      <c r="V523" s="25"/>
      <c r="W523" s="25"/>
      <c r="X523" s="25"/>
      <c r="AA523" s="25"/>
      <c r="AB523" s="25"/>
      <c r="AC523" s="25"/>
      <c r="AD523" s="25"/>
      <c r="AE523" s="25"/>
      <c r="AF523" s="25"/>
      <c r="AG523" s="25"/>
      <c r="AH523" s="25"/>
      <c r="AI523" s="25"/>
      <c r="AJ523" s="25"/>
    </row>
    <row r="524" spans="2:36">
      <c r="B524" s="422">
        <v>51.8</v>
      </c>
      <c r="C524" s="463">
        <f t="shared" si="30"/>
        <v>0.49480000000000057</v>
      </c>
      <c r="D524" s="463">
        <f t="shared" si="31"/>
        <v>29.650000000000013</v>
      </c>
      <c r="E524" s="463">
        <f t="shared" si="32"/>
        <v>0.64669999999999972</v>
      </c>
      <c r="F524" s="25"/>
      <c r="G524" s="25"/>
      <c r="H524" s="25"/>
      <c r="I524" s="25"/>
      <c r="J524" s="25"/>
      <c r="K524" s="25"/>
      <c r="L524" s="25"/>
      <c r="M524" s="25"/>
      <c r="N524" s="25"/>
      <c r="O524" s="25"/>
      <c r="P524" s="25"/>
      <c r="Q524" s="25"/>
      <c r="R524" s="25"/>
      <c r="S524" s="25"/>
      <c r="T524" s="25"/>
      <c r="U524" s="25"/>
      <c r="V524" s="25"/>
      <c r="W524" s="25"/>
      <c r="X524" s="25"/>
      <c r="AA524" s="25"/>
      <c r="AB524" s="25"/>
      <c r="AC524" s="25"/>
      <c r="AD524" s="25"/>
      <c r="AE524" s="25"/>
      <c r="AF524" s="25"/>
      <c r="AG524" s="25"/>
      <c r="AH524" s="25"/>
      <c r="AI524" s="25"/>
      <c r="AJ524" s="25"/>
    </row>
    <row r="525" spans="2:36">
      <c r="B525" s="422">
        <v>51.9</v>
      </c>
      <c r="C525" s="463">
        <f t="shared" si="30"/>
        <v>0.49340000000000056</v>
      </c>
      <c r="D525" s="463">
        <f t="shared" si="31"/>
        <v>29.575000000000014</v>
      </c>
      <c r="E525" s="463">
        <f t="shared" si="32"/>
        <v>0.6448499999999997</v>
      </c>
      <c r="F525" s="25"/>
      <c r="G525" s="25"/>
      <c r="H525" s="25"/>
      <c r="I525" s="25"/>
      <c r="J525" s="25"/>
      <c r="K525" s="25"/>
      <c r="L525" s="25"/>
      <c r="M525" s="25"/>
      <c r="N525" s="25"/>
      <c r="O525" s="25"/>
      <c r="P525" s="25"/>
      <c r="Q525" s="25"/>
      <c r="R525" s="25"/>
      <c r="S525" s="25"/>
      <c r="T525" s="25"/>
      <c r="U525" s="25"/>
      <c r="V525" s="25"/>
      <c r="W525" s="25"/>
      <c r="X525" s="25"/>
      <c r="AA525" s="25"/>
      <c r="AB525" s="25"/>
      <c r="AC525" s="25"/>
      <c r="AD525" s="25"/>
      <c r="AE525" s="25"/>
      <c r="AF525" s="25"/>
      <c r="AG525" s="25"/>
      <c r="AH525" s="25"/>
      <c r="AI525" s="25"/>
      <c r="AJ525" s="25"/>
    </row>
    <row r="526" spans="2:36">
      <c r="B526" s="422">
        <v>52</v>
      </c>
      <c r="C526" s="463">
        <f t="shared" si="30"/>
        <v>0.49200000000000055</v>
      </c>
      <c r="D526" s="463">
        <f t="shared" si="31"/>
        <v>29.500000000000014</v>
      </c>
      <c r="E526" s="463">
        <f t="shared" si="32"/>
        <v>0.64299999999999968</v>
      </c>
      <c r="F526" s="25"/>
      <c r="G526" s="25"/>
      <c r="H526" s="25"/>
      <c r="I526" s="25"/>
      <c r="J526" s="25"/>
      <c r="K526" s="25"/>
      <c r="L526" s="25"/>
      <c r="M526" s="25"/>
      <c r="N526" s="25"/>
      <c r="O526" s="25"/>
      <c r="P526" s="25"/>
      <c r="Q526" s="25"/>
      <c r="R526" s="25"/>
      <c r="S526" s="25"/>
      <c r="T526" s="25"/>
      <c r="U526" s="25"/>
      <c r="V526" s="25"/>
      <c r="W526" s="25"/>
      <c r="X526" s="25"/>
      <c r="AA526" s="25"/>
      <c r="AB526" s="25"/>
      <c r="AC526" s="25"/>
      <c r="AD526" s="25"/>
      <c r="AE526" s="25"/>
      <c r="AF526" s="25"/>
      <c r="AG526" s="25"/>
      <c r="AH526" s="25"/>
      <c r="AI526" s="25"/>
      <c r="AJ526" s="25"/>
    </row>
    <row r="527" spans="2:36">
      <c r="B527" s="422">
        <v>52.1</v>
      </c>
      <c r="C527" s="463">
        <f t="shared" si="30"/>
        <v>0.49060000000000054</v>
      </c>
      <c r="D527" s="463">
        <f t="shared" si="31"/>
        <v>29.425000000000015</v>
      </c>
      <c r="E527" s="463">
        <f t="shared" si="32"/>
        <v>0.64114999999999966</v>
      </c>
      <c r="F527" s="25"/>
      <c r="G527" s="25"/>
      <c r="H527" s="25"/>
      <c r="I527" s="25"/>
      <c r="J527" s="25"/>
      <c r="K527" s="25"/>
      <c r="L527" s="25"/>
      <c r="M527" s="25"/>
      <c r="N527" s="25"/>
      <c r="O527" s="25"/>
      <c r="P527" s="25"/>
      <c r="Q527" s="25"/>
      <c r="R527" s="25"/>
      <c r="S527" s="25"/>
      <c r="T527" s="25"/>
      <c r="U527" s="25"/>
      <c r="V527" s="25"/>
      <c r="W527" s="25"/>
      <c r="X527" s="25"/>
      <c r="AA527" s="25"/>
      <c r="AB527" s="25"/>
      <c r="AC527" s="25"/>
      <c r="AD527" s="25"/>
      <c r="AE527" s="25"/>
      <c r="AF527" s="25"/>
      <c r="AG527" s="25"/>
      <c r="AH527" s="25"/>
      <c r="AI527" s="25"/>
      <c r="AJ527" s="25"/>
    </row>
    <row r="528" spans="2:36">
      <c r="B528" s="422">
        <v>52.2</v>
      </c>
      <c r="C528" s="463">
        <f t="shared" si="30"/>
        <v>0.48920000000000052</v>
      </c>
      <c r="D528" s="463">
        <f t="shared" si="31"/>
        <v>29.350000000000016</v>
      </c>
      <c r="E528" s="463">
        <f t="shared" si="32"/>
        <v>0.63929999999999965</v>
      </c>
      <c r="F528" s="25"/>
      <c r="G528" s="25"/>
      <c r="H528" s="25"/>
      <c r="I528" s="25"/>
      <c r="J528" s="25"/>
      <c r="K528" s="25"/>
      <c r="L528" s="25"/>
      <c r="M528" s="25"/>
      <c r="N528" s="25"/>
      <c r="O528" s="25"/>
      <c r="P528" s="25"/>
      <c r="Q528" s="25"/>
      <c r="R528" s="25"/>
      <c r="S528" s="25"/>
      <c r="T528" s="25"/>
      <c r="U528" s="25"/>
      <c r="V528" s="25"/>
      <c r="W528" s="25"/>
      <c r="X528" s="25"/>
      <c r="AA528" s="25"/>
      <c r="AB528" s="25"/>
      <c r="AC528" s="25"/>
      <c r="AD528" s="25"/>
      <c r="AE528" s="25"/>
      <c r="AF528" s="25"/>
      <c r="AG528" s="25"/>
      <c r="AH528" s="25"/>
      <c r="AI528" s="25"/>
      <c r="AJ528" s="25"/>
    </row>
    <row r="529" spans="2:36">
      <c r="B529" s="422">
        <v>52.3</v>
      </c>
      <c r="C529" s="463">
        <f t="shared" si="30"/>
        <v>0.48780000000000051</v>
      </c>
      <c r="D529" s="463">
        <f t="shared" si="31"/>
        <v>29.275000000000016</v>
      </c>
      <c r="E529" s="463">
        <f t="shared" si="32"/>
        <v>0.63744999999999963</v>
      </c>
      <c r="F529" s="25"/>
      <c r="G529" s="25"/>
      <c r="H529" s="25"/>
      <c r="I529" s="25"/>
      <c r="J529" s="25"/>
      <c r="K529" s="25"/>
      <c r="L529" s="25"/>
      <c r="M529" s="25"/>
      <c r="N529" s="25"/>
      <c r="O529" s="25"/>
      <c r="P529" s="25"/>
      <c r="Q529" s="25"/>
      <c r="R529" s="25"/>
      <c r="S529" s="25"/>
      <c r="T529" s="25"/>
      <c r="U529" s="25"/>
      <c r="V529" s="25"/>
      <c r="W529" s="25"/>
      <c r="X529" s="25"/>
      <c r="AA529" s="25"/>
      <c r="AB529" s="25"/>
      <c r="AC529" s="25"/>
      <c r="AD529" s="25"/>
      <c r="AE529" s="25"/>
      <c r="AF529" s="25"/>
      <c r="AG529" s="25"/>
      <c r="AH529" s="25"/>
      <c r="AI529" s="25"/>
      <c r="AJ529" s="25"/>
    </row>
    <row r="530" spans="2:36">
      <c r="B530" s="422">
        <v>52.4</v>
      </c>
      <c r="C530" s="463">
        <f t="shared" si="30"/>
        <v>0.4864000000000005</v>
      </c>
      <c r="D530" s="463">
        <f t="shared" si="31"/>
        <v>29.200000000000017</v>
      </c>
      <c r="E530" s="463">
        <f t="shared" si="32"/>
        <v>0.63559999999999961</v>
      </c>
      <c r="F530" s="25"/>
      <c r="G530" s="25"/>
      <c r="H530" s="25"/>
      <c r="I530" s="25"/>
      <c r="J530" s="25"/>
      <c r="K530" s="25"/>
      <c r="L530" s="25"/>
      <c r="M530" s="25"/>
      <c r="N530" s="25"/>
      <c r="O530" s="25"/>
      <c r="P530" s="25"/>
      <c r="Q530" s="25"/>
      <c r="R530" s="25"/>
      <c r="S530" s="25"/>
      <c r="T530" s="25"/>
      <c r="U530" s="25"/>
      <c r="V530" s="25"/>
      <c r="W530" s="25"/>
      <c r="X530" s="25"/>
      <c r="AA530" s="25"/>
      <c r="AB530" s="25"/>
      <c r="AC530" s="25"/>
      <c r="AD530" s="25"/>
      <c r="AE530" s="25"/>
      <c r="AF530" s="25"/>
      <c r="AG530" s="25"/>
      <c r="AH530" s="25"/>
      <c r="AI530" s="25"/>
      <c r="AJ530" s="25"/>
    </row>
    <row r="531" spans="2:36">
      <c r="B531" s="422">
        <v>52.5</v>
      </c>
      <c r="C531" s="463">
        <f t="shared" si="30"/>
        <v>0.48500000000000049</v>
      </c>
      <c r="D531" s="463">
        <f t="shared" si="31"/>
        <v>29.125000000000018</v>
      </c>
      <c r="E531" s="463">
        <f t="shared" si="32"/>
        <v>0.63374999999999959</v>
      </c>
      <c r="F531" s="25"/>
      <c r="G531" s="25"/>
      <c r="H531" s="25"/>
      <c r="I531" s="25"/>
      <c r="J531" s="25"/>
      <c r="K531" s="25"/>
      <c r="L531" s="25"/>
      <c r="M531" s="25"/>
      <c r="N531" s="25"/>
      <c r="O531" s="25"/>
      <c r="P531" s="25"/>
      <c r="Q531" s="25"/>
      <c r="R531" s="25"/>
      <c r="S531" s="25"/>
      <c r="T531" s="25"/>
      <c r="U531" s="25"/>
      <c r="V531" s="25"/>
      <c r="W531" s="25"/>
      <c r="X531" s="25"/>
      <c r="AA531" s="25"/>
      <c r="AB531" s="25"/>
      <c r="AC531" s="25"/>
      <c r="AD531" s="25"/>
      <c r="AE531" s="25"/>
      <c r="AF531" s="25"/>
      <c r="AG531" s="25"/>
      <c r="AH531" s="25"/>
      <c r="AI531" s="25"/>
      <c r="AJ531" s="25"/>
    </row>
    <row r="532" spans="2:36">
      <c r="B532" s="422">
        <v>52.6</v>
      </c>
      <c r="C532" s="463">
        <f t="shared" si="30"/>
        <v>0.48360000000000047</v>
      </c>
      <c r="D532" s="463">
        <f t="shared" si="31"/>
        <v>29.050000000000018</v>
      </c>
      <c r="E532" s="463">
        <f t="shared" si="32"/>
        <v>0.63189999999999957</v>
      </c>
      <c r="F532" s="25"/>
      <c r="G532" s="25"/>
      <c r="H532" s="25"/>
      <c r="I532" s="25"/>
      <c r="J532" s="25"/>
      <c r="K532" s="25"/>
      <c r="L532" s="25"/>
      <c r="M532" s="25"/>
      <c r="N532" s="25"/>
      <c r="O532" s="25"/>
      <c r="P532" s="25"/>
      <c r="Q532" s="25"/>
      <c r="R532" s="25"/>
      <c r="S532" s="25"/>
      <c r="T532" s="25"/>
      <c r="U532" s="25"/>
      <c r="V532" s="25"/>
      <c r="W532" s="25"/>
      <c r="X532" s="25"/>
      <c r="AA532" s="25"/>
      <c r="AB532" s="25"/>
      <c r="AC532" s="25"/>
      <c r="AD532" s="25"/>
      <c r="AE532" s="25"/>
      <c r="AF532" s="25"/>
      <c r="AG532" s="25"/>
      <c r="AH532" s="25"/>
      <c r="AI532" s="25"/>
      <c r="AJ532" s="25"/>
    </row>
    <row r="533" spans="2:36">
      <c r="B533" s="422">
        <v>52.7</v>
      </c>
      <c r="C533" s="463">
        <f t="shared" si="30"/>
        <v>0.48220000000000046</v>
      </c>
      <c r="D533" s="463">
        <f t="shared" si="31"/>
        <v>28.975000000000019</v>
      </c>
      <c r="E533" s="463">
        <f t="shared" si="32"/>
        <v>0.63004999999999955</v>
      </c>
      <c r="F533" s="25"/>
      <c r="G533" s="25"/>
      <c r="H533" s="25"/>
      <c r="I533" s="25"/>
      <c r="J533" s="25"/>
      <c r="K533" s="25"/>
      <c r="L533" s="25"/>
      <c r="M533" s="25"/>
      <c r="N533" s="25"/>
      <c r="O533" s="25"/>
      <c r="P533" s="25"/>
      <c r="Q533" s="25"/>
      <c r="R533" s="25"/>
      <c r="S533" s="25"/>
      <c r="T533" s="25"/>
      <c r="U533" s="25"/>
      <c r="V533" s="25"/>
      <c r="W533" s="25"/>
      <c r="X533" s="25"/>
      <c r="AA533" s="25"/>
      <c r="AB533" s="25"/>
      <c r="AC533" s="25"/>
      <c r="AD533" s="25"/>
      <c r="AE533" s="25"/>
      <c r="AF533" s="25"/>
      <c r="AG533" s="25"/>
      <c r="AH533" s="25"/>
      <c r="AI533" s="25"/>
      <c r="AJ533" s="25"/>
    </row>
    <row r="534" spans="2:36">
      <c r="B534" s="422">
        <v>52.8</v>
      </c>
      <c r="C534" s="463">
        <f t="shared" si="30"/>
        <v>0.48080000000000045</v>
      </c>
      <c r="D534" s="463">
        <f t="shared" si="31"/>
        <v>28.90000000000002</v>
      </c>
      <c r="E534" s="463">
        <f t="shared" si="32"/>
        <v>0.62819999999999954</v>
      </c>
      <c r="F534" s="25"/>
      <c r="G534" s="25"/>
      <c r="H534" s="25"/>
      <c r="I534" s="25"/>
      <c r="J534" s="25"/>
      <c r="K534" s="25"/>
      <c r="L534" s="25"/>
      <c r="M534" s="25"/>
      <c r="N534" s="25"/>
      <c r="O534" s="25"/>
      <c r="P534" s="25"/>
      <c r="Q534" s="25"/>
      <c r="R534" s="25"/>
      <c r="S534" s="25"/>
      <c r="T534" s="25"/>
      <c r="U534" s="25"/>
      <c r="V534" s="25"/>
      <c r="W534" s="25"/>
      <c r="X534" s="25"/>
      <c r="AA534" s="25"/>
      <c r="AB534" s="25"/>
      <c r="AC534" s="25"/>
      <c r="AD534" s="25"/>
      <c r="AE534" s="25"/>
      <c r="AF534" s="25"/>
      <c r="AG534" s="25"/>
      <c r="AH534" s="25"/>
      <c r="AI534" s="25"/>
      <c r="AJ534" s="25"/>
    </row>
    <row r="535" spans="2:36">
      <c r="B535" s="422">
        <v>52.9</v>
      </c>
      <c r="C535" s="463">
        <f t="shared" si="30"/>
        <v>0.47940000000000044</v>
      </c>
      <c r="D535" s="463">
        <f t="shared" si="31"/>
        <v>28.825000000000021</v>
      </c>
      <c r="E535" s="463">
        <f t="shared" si="32"/>
        <v>0.62634999999999952</v>
      </c>
      <c r="F535" s="25"/>
      <c r="G535" s="25"/>
      <c r="H535" s="25"/>
      <c r="I535" s="25"/>
      <c r="J535" s="25"/>
      <c r="K535" s="25"/>
      <c r="L535" s="25"/>
      <c r="M535" s="25"/>
      <c r="N535" s="25"/>
      <c r="O535" s="25"/>
      <c r="P535" s="25"/>
      <c r="Q535" s="25"/>
      <c r="R535" s="25"/>
      <c r="S535" s="25"/>
      <c r="T535" s="25"/>
      <c r="U535" s="25"/>
      <c r="V535" s="25"/>
      <c r="W535" s="25"/>
      <c r="X535" s="25"/>
      <c r="AA535" s="25"/>
      <c r="AB535" s="25"/>
      <c r="AC535" s="25"/>
      <c r="AD535" s="25"/>
      <c r="AE535" s="25"/>
      <c r="AF535" s="25"/>
      <c r="AG535" s="25"/>
      <c r="AH535" s="25"/>
      <c r="AI535" s="25"/>
      <c r="AJ535" s="25"/>
    </row>
    <row r="536" spans="2:36">
      <c r="B536" s="422">
        <v>53</v>
      </c>
      <c r="C536" s="463">
        <f t="shared" si="30"/>
        <v>0.47800000000000042</v>
      </c>
      <c r="D536" s="463">
        <f t="shared" si="31"/>
        <v>28.750000000000021</v>
      </c>
      <c r="E536" s="463">
        <f t="shared" si="32"/>
        <v>0.6244999999999995</v>
      </c>
      <c r="F536" s="25"/>
      <c r="G536" s="25"/>
      <c r="H536" s="25"/>
      <c r="I536" s="25"/>
      <c r="J536" s="25"/>
      <c r="K536" s="25"/>
      <c r="L536" s="25"/>
      <c r="M536" s="25"/>
      <c r="N536" s="25"/>
      <c r="O536" s="25"/>
      <c r="P536" s="25"/>
      <c r="Q536" s="25"/>
      <c r="R536" s="25"/>
      <c r="S536" s="25"/>
      <c r="T536" s="25"/>
      <c r="U536" s="25"/>
      <c r="V536" s="25"/>
      <c r="W536" s="25"/>
      <c r="X536" s="25"/>
      <c r="AA536" s="25"/>
      <c r="AB536" s="25"/>
      <c r="AC536" s="25"/>
      <c r="AD536" s="25"/>
      <c r="AE536" s="25"/>
      <c r="AF536" s="25"/>
      <c r="AG536" s="25"/>
      <c r="AH536" s="25"/>
      <c r="AI536" s="25"/>
      <c r="AJ536" s="25"/>
    </row>
    <row r="537" spans="2:36">
      <c r="B537" s="422">
        <v>53.1</v>
      </c>
      <c r="C537" s="463">
        <f t="shared" si="30"/>
        <v>0.47660000000000041</v>
      </c>
      <c r="D537" s="463">
        <f t="shared" si="31"/>
        <v>28.675000000000022</v>
      </c>
      <c r="E537" s="463">
        <f t="shared" si="32"/>
        <v>0.62264999999999948</v>
      </c>
      <c r="F537" s="25"/>
      <c r="G537" s="25"/>
      <c r="H537" s="25"/>
      <c r="I537" s="25"/>
      <c r="J537" s="25"/>
      <c r="K537" s="25"/>
      <c r="L537" s="25"/>
      <c r="M537" s="25"/>
      <c r="N537" s="25"/>
      <c r="O537" s="25"/>
      <c r="P537" s="25"/>
      <c r="Q537" s="25"/>
      <c r="R537" s="25"/>
      <c r="S537" s="25"/>
      <c r="T537" s="25"/>
      <c r="U537" s="25"/>
      <c r="V537" s="25"/>
      <c r="W537" s="25"/>
      <c r="X537" s="25"/>
      <c r="AA537" s="25"/>
      <c r="AB537" s="25"/>
      <c r="AC537" s="25"/>
      <c r="AD537" s="25"/>
      <c r="AE537" s="25"/>
      <c r="AF537" s="25"/>
      <c r="AG537" s="25"/>
      <c r="AH537" s="25"/>
      <c r="AI537" s="25"/>
      <c r="AJ537" s="25"/>
    </row>
    <row r="538" spans="2:36">
      <c r="B538" s="422">
        <v>53.2</v>
      </c>
      <c r="C538" s="463">
        <f t="shared" si="30"/>
        <v>0.4752000000000004</v>
      </c>
      <c r="D538" s="463">
        <f t="shared" si="31"/>
        <v>28.600000000000023</v>
      </c>
      <c r="E538" s="463">
        <f t="shared" si="32"/>
        <v>0.62079999999999946</v>
      </c>
      <c r="F538" s="25"/>
      <c r="G538" s="25"/>
      <c r="H538" s="25"/>
      <c r="I538" s="25"/>
      <c r="J538" s="25"/>
      <c r="K538" s="25"/>
      <c r="L538" s="25"/>
      <c r="M538" s="25"/>
      <c r="N538" s="25"/>
      <c r="O538" s="25"/>
      <c r="P538" s="25"/>
      <c r="Q538" s="25"/>
      <c r="R538" s="25"/>
      <c r="S538" s="25"/>
      <c r="T538" s="25"/>
      <c r="U538" s="25"/>
      <c r="V538" s="25"/>
      <c r="W538" s="25"/>
      <c r="X538" s="25"/>
      <c r="AA538" s="25"/>
      <c r="AB538" s="25"/>
      <c r="AC538" s="25"/>
      <c r="AD538" s="25"/>
      <c r="AE538" s="25"/>
      <c r="AF538" s="25"/>
      <c r="AG538" s="25"/>
      <c r="AH538" s="25"/>
      <c r="AI538" s="25"/>
      <c r="AJ538" s="25"/>
    </row>
    <row r="539" spans="2:36">
      <c r="B539" s="422">
        <v>53.3</v>
      </c>
      <c r="C539" s="463">
        <f t="shared" si="30"/>
        <v>0.47380000000000039</v>
      </c>
      <c r="D539" s="463">
        <f t="shared" si="31"/>
        <v>28.525000000000023</v>
      </c>
      <c r="E539" s="463">
        <f t="shared" si="32"/>
        <v>0.61894999999999945</v>
      </c>
      <c r="F539" s="25"/>
      <c r="G539" s="25"/>
      <c r="H539" s="25"/>
      <c r="I539" s="25"/>
      <c r="J539" s="25"/>
      <c r="K539" s="25"/>
      <c r="L539" s="25"/>
      <c r="M539" s="25"/>
      <c r="N539" s="25"/>
      <c r="O539" s="25"/>
      <c r="P539" s="25"/>
      <c r="Q539" s="25"/>
      <c r="R539" s="25"/>
      <c r="S539" s="25"/>
      <c r="T539" s="25"/>
      <c r="U539" s="25"/>
      <c r="V539" s="25"/>
      <c r="W539" s="25"/>
      <c r="X539" s="25"/>
      <c r="AA539" s="25"/>
      <c r="AB539" s="25"/>
      <c r="AC539" s="25"/>
      <c r="AD539" s="25"/>
      <c r="AE539" s="25"/>
      <c r="AF539" s="25"/>
      <c r="AG539" s="25"/>
      <c r="AH539" s="25"/>
      <c r="AI539" s="25"/>
      <c r="AJ539" s="25"/>
    </row>
    <row r="540" spans="2:36">
      <c r="B540" s="422">
        <v>53.4</v>
      </c>
      <c r="C540" s="463">
        <f t="shared" si="30"/>
        <v>0.47240000000000038</v>
      </c>
      <c r="D540" s="463">
        <f t="shared" si="31"/>
        <v>28.450000000000024</v>
      </c>
      <c r="E540" s="463">
        <f t="shared" si="32"/>
        <v>0.61709999999999943</v>
      </c>
      <c r="F540" s="25"/>
      <c r="G540" s="25"/>
      <c r="H540" s="25"/>
      <c r="I540" s="25"/>
      <c r="J540" s="25"/>
      <c r="K540" s="25"/>
      <c r="L540" s="25"/>
      <c r="M540" s="25"/>
      <c r="N540" s="25"/>
      <c r="O540" s="25"/>
      <c r="P540" s="25"/>
      <c r="Q540" s="25"/>
      <c r="R540" s="25"/>
      <c r="S540" s="25"/>
      <c r="T540" s="25"/>
      <c r="U540" s="25"/>
      <c r="V540" s="25"/>
      <c r="W540" s="25"/>
      <c r="X540" s="25"/>
      <c r="AA540" s="25"/>
      <c r="AB540" s="25"/>
      <c r="AC540" s="25"/>
      <c r="AD540" s="25"/>
      <c r="AE540" s="25"/>
      <c r="AF540" s="25"/>
      <c r="AG540" s="25"/>
      <c r="AH540" s="25"/>
      <c r="AI540" s="25"/>
      <c r="AJ540" s="25"/>
    </row>
    <row r="541" spans="2:36">
      <c r="B541" s="422">
        <v>53.5</v>
      </c>
      <c r="C541" s="463">
        <f t="shared" si="30"/>
        <v>0.47100000000000036</v>
      </c>
      <c r="D541" s="463">
        <f t="shared" si="31"/>
        <v>28.375000000000025</v>
      </c>
      <c r="E541" s="463">
        <f t="shared" si="32"/>
        <v>0.61524999999999941</v>
      </c>
      <c r="F541" s="25"/>
      <c r="G541" s="25"/>
      <c r="H541" s="25"/>
      <c r="I541" s="25"/>
      <c r="J541" s="25"/>
      <c r="K541" s="25"/>
      <c r="L541" s="25"/>
      <c r="M541" s="25"/>
      <c r="N541" s="25"/>
      <c r="O541" s="25"/>
      <c r="P541" s="25"/>
      <c r="Q541" s="25"/>
      <c r="R541" s="25"/>
      <c r="S541" s="25"/>
      <c r="T541" s="25"/>
      <c r="U541" s="25"/>
      <c r="V541" s="25"/>
      <c r="W541" s="25"/>
      <c r="X541" s="25"/>
      <c r="AA541" s="25"/>
      <c r="AB541" s="25"/>
      <c r="AC541" s="25"/>
      <c r="AD541" s="25"/>
      <c r="AE541" s="25"/>
      <c r="AF541" s="25"/>
      <c r="AG541" s="25"/>
      <c r="AH541" s="25"/>
      <c r="AI541" s="25"/>
      <c r="AJ541" s="25"/>
    </row>
    <row r="542" spans="2:36">
      <c r="B542" s="422">
        <v>53.6</v>
      </c>
      <c r="C542" s="463">
        <f t="shared" si="30"/>
        <v>0.46960000000000035</v>
      </c>
      <c r="D542" s="463">
        <f t="shared" si="31"/>
        <v>28.300000000000026</v>
      </c>
      <c r="E542" s="463">
        <f t="shared" si="32"/>
        <v>0.61339999999999939</v>
      </c>
      <c r="F542" s="25"/>
      <c r="G542" s="25"/>
      <c r="H542" s="25"/>
      <c r="I542" s="25"/>
      <c r="J542" s="25"/>
      <c r="K542" s="25"/>
      <c r="L542" s="25"/>
      <c r="M542" s="25"/>
      <c r="N542" s="25"/>
      <c r="O542" s="25"/>
      <c r="P542" s="25"/>
      <c r="Q542" s="25"/>
      <c r="R542" s="25"/>
      <c r="S542" s="25"/>
      <c r="T542" s="25"/>
      <c r="U542" s="25"/>
      <c r="V542" s="25"/>
      <c r="W542" s="25"/>
      <c r="X542" s="25"/>
      <c r="AA542" s="25"/>
      <c r="AB542" s="25"/>
      <c r="AC542" s="25"/>
      <c r="AD542" s="25"/>
      <c r="AE542" s="25"/>
      <c r="AF542" s="25"/>
      <c r="AG542" s="25"/>
      <c r="AH542" s="25"/>
      <c r="AI542" s="25"/>
      <c r="AJ542" s="25"/>
    </row>
    <row r="543" spans="2:36">
      <c r="B543" s="422">
        <v>53.7</v>
      </c>
      <c r="C543" s="463">
        <f t="shared" si="30"/>
        <v>0.46820000000000034</v>
      </c>
      <c r="D543" s="463">
        <f t="shared" si="31"/>
        <v>28.225000000000026</v>
      </c>
      <c r="E543" s="463">
        <f t="shared" si="32"/>
        <v>0.61154999999999937</v>
      </c>
      <c r="F543" s="25"/>
      <c r="G543" s="25"/>
      <c r="H543" s="25"/>
      <c r="I543" s="25"/>
      <c r="J543" s="25"/>
      <c r="K543" s="25"/>
      <c r="L543" s="25"/>
      <c r="M543" s="25"/>
      <c r="N543" s="25"/>
      <c r="O543" s="25"/>
      <c r="P543" s="25"/>
      <c r="Q543" s="25"/>
      <c r="R543" s="25"/>
      <c r="S543" s="25"/>
      <c r="T543" s="25"/>
      <c r="U543" s="25"/>
      <c r="V543" s="25"/>
      <c r="W543" s="25"/>
      <c r="X543" s="25"/>
      <c r="AA543" s="25"/>
      <c r="AB543" s="25"/>
      <c r="AC543" s="25"/>
      <c r="AD543" s="25"/>
      <c r="AE543" s="25"/>
      <c r="AF543" s="25"/>
      <c r="AG543" s="25"/>
      <c r="AH543" s="25"/>
      <c r="AI543" s="25"/>
      <c r="AJ543" s="25"/>
    </row>
    <row r="544" spans="2:36">
      <c r="B544" s="422">
        <v>53.8</v>
      </c>
      <c r="C544" s="463">
        <f t="shared" si="30"/>
        <v>0.46680000000000033</v>
      </c>
      <c r="D544" s="463">
        <f t="shared" si="31"/>
        <v>28.150000000000027</v>
      </c>
      <c r="E544" s="463">
        <f t="shared" si="32"/>
        <v>0.60969999999999935</v>
      </c>
      <c r="F544" s="25"/>
      <c r="G544" s="25"/>
      <c r="H544" s="25"/>
      <c r="I544" s="25"/>
      <c r="J544" s="25"/>
      <c r="K544" s="25"/>
      <c r="L544" s="25"/>
      <c r="M544" s="25"/>
      <c r="N544" s="25"/>
      <c r="O544" s="25"/>
      <c r="P544" s="25"/>
      <c r="Q544" s="25"/>
      <c r="R544" s="25"/>
      <c r="S544" s="25"/>
      <c r="T544" s="25"/>
      <c r="U544" s="25"/>
      <c r="V544" s="25"/>
      <c r="W544" s="25"/>
      <c r="X544" s="25"/>
      <c r="AA544" s="25"/>
      <c r="AB544" s="25"/>
      <c r="AC544" s="25"/>
      <c r="AD544" s="25"/>
      <c r="AE544" s="25"/>
      <c r="AF544" s="25"/>
      <c r="AG544" s="25"/>
      <c r="AH544" s="25"/>
      <c r="AI544" s="25"/>
      <c r="AJ544" s="25"/>
    </row>
    <row r="545" spans="2:36">
      <c r="B545" s="422">
        <v>53.9</v>
      </c>
      <c r="C545" s="463">
        <f t="shared" si="30"/>
        <v>0.46540000000000031</v>
      </c>
      <c r="D545" s="463">
        <f t="shared" si="31"/>
        <v>28.075000000000028</v>
      </c>
      <c r="E545" s="463">
        <f t="shared" si="32"/>
        <v>0.60784999999999934</v>
      </c>
      <c r="F545" s="25"/>
      <c r="G545" s="25"/>
      <c r="H545" s="25"/>
      <c r="I545" s="25"/>
      <c r="J545" s="25"/>
      <c r="K545" s="25"/>
      <c r="L545" s="25"/>
      <c r="M545" s="25"/>
      <c r="N545" s="25"/>
      <c r="O545" s="25"/>
      <c r="P545" s="25"/>
      <c r="Q545" s="25"/>
      <c r="R545" s="25"/>
      <c r="S545" s="25"/>
      <c r="T545" s="25"/>
      <c r="U545" s="25"/>
      <c r="V545" s="25"/>
      <c r="W545" s="25"/>
      <c r="X545" s="25"/>
      <c r="AA545" s="25"/>
      <c r="AB545" s="25"/>
      <c r="AC545" s="25"/>
      <c r="AD545" s="25"/>
      <c r="AE545" s="25"/>
      <c r="AF545" s="25"/>
      <c r="AG545" s="25"/>
      <c r="AH545" s="25"/>
      <c r="AI545" s="25"/>
      <c r="AJ545" s="25"/>
    </row>
    <row r="546" spans="2:36">
      <c r="B546" s="422">
        <v>54</v>
      </c>
      <c r="C546" s="463">
        <f t="shared" si="30"/>
        <v>0.4640000000000003</v>
      </c>
      <c r="D546" s="463">
        <f t="shared" si="31"/>
        <v>28.000000000000028</v>
      </c>
      <c r="E546" s="463">
        <f t="shared" si="32"/>
        <v>0.60599999999999932</v>
      </c>
      <c r="F546" s="25"/>
      <c r="G546" s="25"/>
      <c r="H546" s="25"/>
      <c r="I546" s="25"/>
      <c r="J546" s="25"/>
      <c r="K546" s="25"/>
      <c r="L546" s="25"/>
      <c r="M546" s="25"/>
      <c r="N546" s="25"/>
      <c r="O546" s="25"/>
      <c r="P546" s="25"/>
      <c r="Q546" s="25"/>
      <c r="R546" s="25"/>
      <c r="S546" s="25"/>
      <c r="T546" s="25"/>
      <c r="U546" s="25"/>
      <c r="V546" s="25"/>
      <c r="W546" s="25"/>
      <c r="X546" s="25"/>
      <c r="AA546" s="25"/>
      <c r="AB546" s="25"/>
      <c r="AC546" s="25"/>
      <c r="AD546" s="25"/>
      <c r="AE546" s="25"/>
      <c r="AF546" s="25"/>
      <c r="AG546" s="25"/>
      <c r="AH546" s="25"/>
      <c r="AI546" s="25"/>
      <c r="AJ546" s="25"/>
    </row>
    <row r="547" spans="2:36">
      <c r="B547" s="422">
        <v>54.1</v>
      </c>
      <c r="C547" s="463">
        <f t="shared" si="30"/>
        <v>0.46260000000000029</v>
      </c>
      <c r="D547" s="463">
        <f t="shared" si="31"/>
        <v>27.925000000000029</v>
      </c>
      <c r="E547" s="463">
        <f t="shared" si="32"/>
        <v>0.6041499999999993</v>
      </c>
      <c r="F547" s="25"/>
      <c r="G547" s="25"/>
      <c r="H547" s="25"/>
      <c r="I547" s="25"/>
      <c r="J547" s="25"/>
      <c r="K547" s="25"/>
      <c r="L547" s="25"/>
      <c r="M547" s="25"/>
      <c r="N547" s="25"/>
      <c r="O547" s="25"/>
      <c r="P547" s="25"/>
      <c r="Q547" s="25"/>
      <c r="R547" s="25"/>
      <c r="S547" s="25"/>
      <c r="T547" s="25"/>
      <c r="U547" s="25"/>
      <c r="V547" s="25"/>
      <c r="W547" s="25"/>
      <c r="X547" s="25"/>
      <c r="AA547" s="25"/>
      <c r="AB547" s="25"/>
      <c r="AC547" s="25"/>
      <c r="AD547" s="25"/>
      <c r="AE547" s="25"/>
      <c r="AF547" s="25"/>
      <c r="AG547" s="25"/>
      <c r="AH547" s="25"/>
      <c r="AI547" s="25"/>
      <c r="AJ547" s="25"/>
    </row>
    <row r="548" spans="2:36">
      <c r="B548" s="422">
        <v>54.2</v>
      </c>
      <c r="C548" s="463">
        <f t="shared" si="30"/>
        <v>0.46120000000000028</v>
      </c>
      <c r="D548" s="463">
        <f t="shared" si="31"/>
        <v>27.85000000000003</v>
      </c>
      <c r="E548" s="463">
        <f t="shared" si="32"/>
        <v>0.60229999999999928</v>
      </c>
      <c r="F548" s="25"/>
      <c r="G548" s="25"/>
      <c r="H548" s="25"/>
      <c r="I548" s="25"/>
      <c r="J548" s="25"/>
      <c r="K548" s="25"/>
      <c r="L548" s="25"/>
      <c r="M548" s="25"/>
      <c r="N548" s="25"/>
      <c r="O548" s="25"/>
      <c r="P548" s="25"/>
      <c r="Q548" s="25"/>
      <c r="R548" s="25"/>
      <c r="S548" s="25"/>
      <c r="T548" s="25"/>
      <c r="U548" s="25"/>
      <c r="V548" s="25"/>
      <c r="W548" s="25"/>
      <c r="X548" s="25"/>
      <c r="AA548" s="25"/>
      <c r="AB548" s="25"/>
      <c r="AC548" s="25"/>
      <c r="AD548" s="25"/>
      <c r="AE548" s="25"/>
      <c r="AF548" s="25"/>
      <c r="AG548" s="25"/>
      <c r="AH548" s="25"/>
      <c r="AI548" s="25"/>
      <c r="AJ548" s="25"/>
    </row>
    <row r="549" spans="2:36">
      <c r="B549" s="422">
        <v>54.3</v>
      </c>
      <c r="C549" s="463">
        <f t="shared" si="30"/>
        <v>0.45980000000000026</v>
      </c>
      <c r="D549" s="463">
        <f t="shared" si="31"/>
        <v>27.775000000000031</v>
      </c>
      <c r="E549" s="463">
        <f t="shared" si="32"/>
        <v>0.60044999999999926</v>
      </c>
      <c r="F549" s="25"/>
      <c r="G549" s="25"/>
      <c r="H549" s="25"/>
      <c r="I549" s="25"/>
      <c r="J549" s="25"/>
      <c r="K549" s="25"/>
      <c r="L549" s="25"/>
      <c r="M549" s="25"/>
      <c r="N549" s="25"/>
      <c r="O549" s="25"/>
      <c r="P549" s="25"/>
      <c r="Q549" s="25"/>
      <c r="R549" s="25"/>
      <c r="S549" s="25"/>
      <c r="T549" s="25"/>
      <c r="U549" s="25"/>
      <c r="V549" s="25"/>
      <c r="W549" s="25"/>
      <c r="X549" s="25"/>
      <c r="AA549" s="25"/>
      <c r="AB549" s="25"/>
      <c r="AC549" s="25"/>
      <c r="AD549" s="25"/>
      <c r="AE549" s="25"/>
      <c r="AF549" s="25"/>
      <c r="AG549" s="25"/>
      <c r="AH549" s="25"/>
      <c r="AI549" s="25"/>
      <c r="AJ549" s="25"/>
    </row>
    <row r="550" spans="2:36">
      <c r="B550" s="422">
        <v>54.4</v>
      </c>
      <c r="C550" s="463">
        <f t="shared" si="30"/>
        <v>0.45840000000000025</v>
      </c>
      <c r="D550" s="463">
        <f t="shared" si="31"/>
        <v>27.700000000000031</v>
      </c>
      <c r="E550" s="463">
        <f t="shared" si="32"/>
        <v>0.59859999999999924</v>
      </c>
      <c r="F550" s="25"/>
      <c r="G550" s="25"/>
      <c r="H550" s="25"/>
      <c r="I550" s="25"/>
      <c r="J550" s="25"/>
      <c r="K550" s="25"/>
      <c r="L550" s="25"/>
      <c r="M550" s="25"/>
      <c r="N550" s="25"/>
      <c r="O550" s="25"/>
      <c r="P550" s="25"/>
      <c r="Q550" s="25"/>
      <c r="R550" s="25"/>
      <c r="S550" s="25"/>
      <c r="T550" s="25"/>
      <c r="U550" s="25"/>
      <c r="V550" s="25"/>
      <c r="W550" s="25"/>
      <c r="X550" s="25"/>
      <c r="AA550" s="25"/>
      <c r="AB550" s="25"/>
      <c r="AC550" s="25"/>
      <c r="AD550" s="25"/>
      <c r="AE550" s="25"/>
      <c r="AF550" s="25"/>
      <c r="AG550" s="25"/>
      <c r="AH550" s="25"/>
      <c r="AI550" s="25"/>
      <c r="AJ550" s="25"/>
    </row>
    <row r="551" spans="2:36">
      <c r="B551" s="422">
        <v>54.5</v>
      </c>
      <c r="C551" s="463">
        <f t="shared" si="30"/>
        <v>0.45700000000000024</v>
      </c>
      <c r="D551" s="463">
        <f t="shared" si="31"/>
        <v>27.625000000000032</v>
      </c>
      <c r="E551" s="463">
        <f t="shared" si="32"/>
        <v>0.59674999999999923</v>
      </c>
      <c r="F551" s="25"/>
      <c r="G551" s="25"/>
      <c r="H551" s="25"/>
      <c r="I551" s="25"/>
      <c r="J551" s="25"/>
      <c r="K551" s="25"/>
      <c r="L551" s="25"/>
      <c r="M551" s="25"/>
      <c r="N551" s="25"/>
      <c r="O551" s="25"/>
      <c r="P551" s="25"/>
      <c r="Q551" s="25"/>
      <c r="R551" s="25"/>
      <c r="S551" s="25"/>
      <c r="T551" s="25"/>
      <c r="U551" s="25"/>
      <c r="V551" s="25"/>
      <c r="W551" s="25"/>
      <c r="X551" s="25"/>
      <c r="AA551" s="25"/>
      <c r="AB551" s="25"/>
      <c r="AC551" s="25"/>
      <c r="AD551" s="25"/>
      <c r="AE551" s="25"/>
      <c r="AF551" s="25"/>
      <c r="AG551" s="25"/>
      <c r="AH551" s="25"/>
      <c r="AI551" s="25"/>
      <c r="AJ551" s="25"/>
    </row>
    <row r="552" spans="2:36">
      <c r="B552" s="422">
        <v>54.6</v>
      </c>
      <c r="C552" s="463">
        <f t="shared" si="30"/>
        <v>0.45560000000000023</v>
      </c>
      <c r="D552" s="463">
        <f t="shared" si="31"/>
        <v>27.550000000000033</v>
      </c>
      <c r="E552" s="463">
        <f t="shared" si="32"/>
        <v>0.59489999999999921</v>
      </c>
      <c r="F552" s="25"/>
      <c r="G552" s="25"/>
      <c r="H552" s="25"/>
      <c r="I552" s="25"/>
      <c r="J552" s="25"/>
      <c r="K552" s="25"/>
      <c r="L552" s="25"/>
      <c r="M552" s="25"/>
      <c r="N552" s="25"/>
      <c r="O552" s="25"/>
      <c r="P552" s="25"/>
      <c r="Q552" s="25"/>
      <c r="R552" s="25"/>
      <c r="S552" s="25"/>
      <c r="T552" s="25"/>
      <c r="U552" s="25"/>
      <c r="V552" s="25"/>
      <c r="W552" s="25"/>
      <c r="X552" s="25"/>
      <c r="AA552" s="25"/>
      <c r="AB552" s="25"/>
      <c r="AC552" s="25"/>
      <c r="AD552" s="25"/>
      <c r="AE552" s="25"/>
      <c r="AF552" s="25"/>
      <c r="AG552" s="25"/>
      <c r="AH552" s="25"/>
      <c r="AI552" s="25"/>
      <c r="AJ552" s="25"/>
    </row>
    <row r="553" spans="2:36">
      <c r="B553" s="422">
        <v>54.7</v>
      </c>
      <c r="C553" s="463">
        <f t="shared" si="30"/>
        <v>0.45420000000000021</v>
      </c>
      <c r="D553" s="463">
        <f t="shared" si="31"/>
        <v>27.475000000000033</v>
      </c>
      <c r="E553" s="463">
        <f t="shared" si="32"/>
        <v>0.59304999999999919</v>
      </c>
      <c r="F553" s="25"/>
      <c r="G553" s="25"/>
      <c r="H553" s="25"/>
      <c r="I553" s="25"/>
      <c r="J553" s="25"/>
      <c r="K553" s="25"/>
      <c r="L553" s="25"/>
      <c r="M553" s="25"/>
      <c r="N553" s="25"/>
      <c r="O553" s="25"/>
      <c r="P553" s="25"/>
      <c r="Q553" s="25"/>
      <c r="R553" s="25"/>
      <c r="S553" s="25"/>
      <c r="T553" s="25"/>
      <c r="U553" s="25"/>
      <c r="V553" s="25"/>
      <c r="W553" s="25"/>
      <c r="X553" s="25"/>
      <c r="AA553" s="25"/>
      <c r="AB553" s="25"/>
      <c r="AC553" s="25"/>
      <c r="AD553" s="25"/>
      <c r="AE553" s="25"/>
      <c r="AF553" s="25"/>
      <c r="AG553" s="25"/>
      <c r="AH553" s="25"/>
      <c r="AI553" s="25"/>
      <c r="AJ553" s="25"/>
    </row>
    <row r="554" spans="2:36">
      <c r="B554" s="422">
        <v>54.8</v>
      </c>
      <c r="C554" s="463">
        <f t="shared" si="30"/>
        <v>0.4528000000000002</v>
      </c>
      <c r="D554" s="463">
        <f t="shared" si="31"/>
        <v>27.400000000000034</v>
      </c>
      <c r="E554" s="463">
        <f t="shared" si="32"/>
        <v>0.59119999999999917</v>
      </c>
      <c r="F554" s="25"/>
      <c r="G554" s="25"/>
      <c r="H554" s="25"/>
      <c r="I554" s="25"/>
      <c r="J554" s="25"/>
      <c r="K554" s="25"/>
      <c r="L554" s="25"/>
      <c r="M554" s="25"/>
      <c r="N554" s="25"/>
      <c r="O554" s="25"/>
      <c r="P554" s="25"/>
      <c r="Q554" s="25"/>
      <c r="R554" s="25"/>
      <c r="S554" s="25"/>
      <c r="T554" s="25"/>
      <c r="U554" s="25"/>
      <c r="V554" s="25"/>
      <c r="W554" s="25"/>
      <c r="X554" s="25"/>
      <c r="AA554" s="25"/>
      <c r="AB554" s="25"/>
      <c r="AC554" s="25"/>
      <c r="AD554" s="25"/>
      <c r="AE554" s="25"/>
      <c r="AF554" s="25"/>
      <c r="AG554" s="25"/>
      <c r="AH554" s="25"/>
      <c r="AI554" s="25"/>
      <c r="AJ554" s="25"/>
    </row>
    <row r="555" spans="2:36">
      <c r="B555" s="422">
        <v>54.9</v>
      </c>
      <c r="C555" s="463">
        <f t="shared" si="30"/>
        <v>0.45140000000000019</v>
      </c>
      <c r="D555" s="463">
        <f t="shared" si="31"/>
        <v>27.325000000000035</v>
      </c>
      <c r="E555" s="463">
        <f t="shared" si="32"/>
        <v>0.58934999999999915</v>
      </c>
      <c r="F555" s="25"/>
      <c r="G555" s="25"/>
      <c r="H555" s="25"/>
      <c r="I555" s="25"/>
      <c r="J555" s="25"/>
      <c r="K555" s="25"/>
      <c r="L555" s="25"/>
      <c r="M555" s="25"/>
      <c r="N555" s="25"/>
      <c r="O555" s="25"/>
      <c r="P555" s="25"/>
      <c r="Q555" s="25"/>
      <c r="R555" s="25"/>
      <c r="S555" s="25"/>
      <c r="T555" s="25"/>
      <c r="U555" s="25"/>
      <c r="V555" s="25"/>
      <c r="W555" s="25"/>
      <c r="X555" s="25"/>
      <c r="AA555" s="25"/>
      <c r="AB555" s="25"/>
      <c r="AC555" s="25"/>
      <c r="AD555" s="25"/>
      <c r="AE555" s="25"/>
      <c r="AF555" s="25"/>
      <c r="AG555" s="25"/>
      <c r="AH555" s="25"/>
      <c r="AI555" s="25"/>
      <c r="AJ555" s="25"/>
    </row>
    <row r="556" spans="2:36">
      <c r="B556" s="422">
        <v>55</v>
      </c>
      <c r="C556" s="463">
        <f t="shared" si="30"/>
        <v>0.45000000000000018</v>
      </c>
      <c r="D556" s="463">
        <f t="shared" si="31"/>
        <v>27.250000000000036</v>
      </c>
      <c r="E556" s="463">
        <f t="shared" si="32"/>
        <v>0.58749999999999913</v>
      </c>
      <c r="F556" s="25"/>
      <c r="G556" s="25"/>
      <c r="H556" s="25"/>
      <c r="I556" s="25"/>
      <c r="J556" s="25"/>
      <c r="K556" s="25"/>
      <c r="L556" s="25"/>
      <c r="M556" s="25"/>
      <c r="N556" s="25"/>
      <c r="O556" s="25"/>
      <c r="P556" s="25"/>
      <c r="Q556" s="25"/>
      <c r="R556" s="25"/>
      <c r="S556" s="25"/>
      <c r="T556" s="25"/>
      <c r="U556" s="25"/>
      <c r="V556" s="25"/>
      <c r="W556" s="25"/>
      <c r="X556" s="25"/>
      <c r="AA556" s="25"/>
      <c r="AB556" s="25"/>
      <c r="AC556" s="25"/>
      <c r="AD556" s="25"/>
      <c r="AE556" s="25"/>
      <c r="AF556" s="25"/>
      <c r="AG556" s="25"/>
      <c r="AH556" s="25"/>
      <c r="AI556" s="25"/>
      <c r="AJ556" s="25"/>
    </row>
    <row r="557" spans="2:36">
      <c r="B557" s="422">
        <v>55.1</v>
      </c>
      <c r="C557" s="463">
        <f t="shared" si="30"/>
        <v>0.44860000000000017</v>
      </c>
      <c r="D557" s="463">
        <f t="shared" si="31"/>
        <v>27.175000000000036</v>
      </c>
      <c r="E557" s="463">
        <f t="shared" si="32"/>
        <v>0.58564999999999912</v>
      </c>
      <c r="F557" s="25"/>
      <c r="G557" s="25"/>
      <c r="H557" s="25"/>
      <c r="I557" s="25"/>
      <c r="J557" s="25"/>
      <c r="K557" s="25"/>
      <c r="L557" s="25"/>
      <c r="M557" s="25"/>
      <c r="N557" s="25"/>
      <c r="O557" s="25"/>
      <c r="P557" s="25"/>
      <c r="Q557" s="25"/>
      <c r="R557" s="25"/>
      <c r="S557" s="25"/>
      <c r="T557" s="25"/>
      <c r="U557" s="25"/>
      <c r="V557" s="25"/>
      <c r="W557" s="25"/>
      <c r="X557" s="25"/>
      <c r="AA557" s="25"/>
      <c r="AB557" s="25"/>
      <c r="AC557" s="25"/>
      <c r="AD557" s="25"/>
      <c r="AE557" s="25"/>
      <c r="AF557" s="25"/>
      <c r="AG557" s="25"/>
      <c r="AH557" s="25"/>
      <c r="AI557" s="25"/>
      <c r="AJ557" s="25"/>
    </row>
    <row r="558" spans="2:36">
      <c r="B558" s="422">
        <v>55.2</v>
      </c>
      <c r="C558" s="463">
        <f t="shared" si="30"/>
        <v>0.44720000000000015</v>
      </c>
      <c r="D558" s="463">
        <f t="shared" si="31"/>
        <v>27.100000000000037</v>
      </c>
      <c r="E558" s="463">
        <f t="shared" si="32"/>
        <v>0.5837999999999991</v>
      </c>
      <c r="F558" s="25"/>
      <c r="G558" s="25"/>
      <c r="H558" s="25"/>
      <c r="I558" s="25"/>
      <c r="J558" s="25"/>
      <c r="K558" s="25"/>
      <c r="L558" s="25"/>
      <c r="M558" s="25"/>
      <c r="N558" s="25"/>
      <c r="O558" s="25"/>
      <c r="P558" s="25"/>
      <c r="Q558" s="25"/>
      <c r="R558" s="25"/>
      <c r="S558" s="25"/>
      <c r="T558" s="25"/>
      <c r="U558" s="25"/>
      <c r="V558" s="25"/>
      <c r="W558" s="25"/>
      <c r="X558" s="25"/>
      <c r="AA558" s="25"/>
      <c r="AB558" s="25"/>
      <c r="AC558" s="25"/>
      <c r="AD558" s="25"/>
      <c r="AE558" s="25"/>
      <c r="AF558" s="25"/>
      <c r="AG558" s="25"/>
      <c r="AH558" s="25"/>
      <c r="AI558" s="25"/>
      <c r="AJ558" s="25"/>
    </row>
    <row r="559" spans="2:36">
      <c r="B559" s="422">
        <v>55.3</v>
      </c>
      <c r="C559" s="463">
        <f t="shared" si="30"/>
        <v>0.44580000000000014</v>
      </c>
      <c r="D559" s="463">
        <f t="shared" si="31"/>
        <v>27.025000000000038</v>
      </c>
      <c r="E559" s="463">
        <f t="shared" si="32"/>
        <v>0.58194999999999908</v>
      </c>
      <c r="F559" s="25"/>
      <c r="G559" s="25"/>
      <c r="H559" s="25"/>
      <c r="I559" s="25"/>
      <c r="J559" s="25"/>
      <c r="K559" s="25"/>
      <c r="L559" s="25"/>
      <c r="M559" s="25"/>
      <c r="N559" s="25"/>
      <c r="O559" s="25"/>
      <c r="P559" s="25"/>
      <c r="Q559" s="25"/>
      <c r="R559" s="25"/>
      <c r="S559" s="25"/>
      <c r="T559" s="25"/>
      <c r="U559" s="25"/>
      <c r="V559" s="25"/>
      <c r="W559" s="25"/>
      <c r="X559" s="25"/>
      <c r="AA559" s="25"/>
      <c r="AB559" s="25"/>
      <c r="AC559" s="25"/>
      <c r="AD559" s="25"/>
      <c r="AE559" s="25"/>
      <c r="AF559" s="25"/>
      <c r="AG559" s="25"/>
      <c r="AH559" s="25"/>
      <c r="AI559" s="25"/>
      <c r="AJ559" s="25"/>
    </row>
    <row r="560" spans="2:36">
      <c r="B560" s="422">
        <v>55.4</v>
      </c>
      <c r="C560" s="463">
        <f t="shared" si="30"/>
        <v>0.44440000000000013</v>
      </c>
      <c r="D560" s="463">
        <f t="shared" si="31"/>
        <v>26.950000000000038</v>
      </c>
      <c r="E560" s="463">
        <f t="shared" si="32"/>
        <v>0.58009999999999906</v>
      </c>
      <c r="F560" s="25"/>
      <c r="G560" s="25"/>
      <c r="H560" s="25"/>
      <c r="I560" s="25"/>
      <c r="J560" s="25"/>
      <c r="K560" s="25"/>
      <c r="L560" s="25"/>
      <c r="M560" s="25"/>
      <c r="N560" s="25"/>
      <c r="O560" s="25"/>
      <c r="P560" s="25"/>
      <c r="Q560" s="25"/>
      <c r="R560" s="25"/>
      <c r="S560" s="25"/>
      <c r="T560" s="25"/>
      <c r="U560" s="25"/>
      <c r="V560" s="25"/>
      <c r="W560" s="25"/>
      <c r="X560" s="25"/>
      <c r="AA560" s="25"/>
      <c r="AB560" s="25"/>
      <c r="AC560" s="25"/>
      <c r="AD560" s="25"/>
      <c r="AE560" s="25"/>
      <c r="AF560" s="25"/>
      <c r="AG560" s="25"/>
      <c r="AH560" s="25"/>
      <c r="AI560" s="25"/>
      <c r="AJ560" s="25"/>
    </row>
    <row r="561" spans="2:36">
      <c r="B561" s="422">
        <v>55.5</v>
      </c>
      <c r="C561" s="463">
        <f t="shared" si="30"/>
        <v>0.44300000000000012</v>
      </c>
      <c r="D561" s="463">
        <f t="shared" si="31"/>
        <v>26.875000000000039</v>
      </c>
      <c r="E561" s="463">
        <f t="shared" si="32"/>
        <v>0.57824999999999904</v>
      </c>
      <c r="F561" s="25"/>
      <c r="G561" s="25"/>
      <c r="H561" s="25"/>
      <c r="I561" s="25"/>
      <c r="J561" s="25"/>
      <c r="K561" s="25"/>
      <c r="L561" s="25"/>
      <c r="M561" s="25"/>
      <c r="N561" s="25"/>
      <c r="O561" s="25"/>
      <c r="P561" s="25"/>
      <c r="Q561" s="25"/>
      <c r="R561" s="25"/>
      <c r="S561" s="25"/>
      <c r="T561" s="25"/>
      <c r="U561" s="25"/>
      <c r="V561" s="25"/>
      <c r="W561" s="25"/>
      <c r="X561" s="25"/>
      <c r="AA561" s="25"/>
      <c r="AB561" s="25"/>
      <c r="AC561" s="25"/>
      <c r="AD561" s="25"/>
      <c r="AE561" s="25"/>
      <c r="AF561" s="25"/>
      <c r="AG561" s="25"/>
      <c r="AH561" s="25"/>
      <c r="AI561" s="25"/>
      <c r="AJ561" s="25"/>
    </row>
    <row r="562" spans="2:36">
      <c r="B562" s="422">
        <v>55.6</v>
      </c>
      <c r="C562" s="463">
        <f t="shared" si="30"/>
        <v>0.4416000000000001</v>
      </c>
      <c r="D562" s="463">
        <f t="shared" si="31"/>
        <v>26.80000000000004</v>
      </c>
      <c r="E562" s="463">
        <f t="shared" si="32"/>
        <v>0.57639999999999902</v>
      </c>
      <c r="F562" s="25"/>
      <c r="G562" s="25"/>
      <c r="H562" s="25"/>
      <c r="I562" s="25"/>
      <c r="J562" s="25"/>
      <c r="K562" s="25"/>
      <c r="L562" s="25"/>
      <c r="M562" s="25"/>
      <c r="N562" s="25"/>
      <c r="O562" s="25"/>
      <c r="P562" s="25"/>
      <c r="Q562" s="25"/>
      <c r="R562" s="25"/>
      <c r="S562" s="25"/>
      <c r="T562" s="25"/>
      <c r="U562" s="25"/>
      <c r="V562" s="25"/>
      <c r="W562" s="25"/>
      <c r="X562" s="25"/>
      <c r="AA562" s="25"/>
      <c r="AB562" s="25"/>
      <c r="AC562" s="25"/>
      <c r="AD562" s="25"/>
      <c r="AE562" s="25"/>
      <c r="AF562" s="25"/>
      <c r="AG562" s="25"/>
      <c r="AH562" s="25"/>
      <c r="AI562" s="25"/>
      <c r="AJ562" s="25"/>
    </row>
    <row r="563" spans="2:36">
      <c r="B563" s="422">
        <v>55.7</v>
      </c>
      <c r="C563" s="463">
        <f t="shared" si="30"/>
        <v>0.44020000000000009</v>
      </c>
      <c r="D563" s="463">
        <f t="shared" si="31"/>
        <v>26.725000000000041</v>
      </c>
      <c r="E563" s="463">
        <f t="shared" si="32"/>
        <v>0.57454999999999901</v>
      </c>
      <c r="F563" s="25"/>
      <c r="G563" s="25"/>
      <c r="H563" s="25"/>
      <c r="I563" s="25"/>
      <c r="J563" s="25"/>
      <c r="K563" s="25"/>
      <c r="L563" s="25"/>
      <c r="M563" s="25"/>
      <c r="N563" s="25"/>
      <c r="O563" s="25"/>
      <c r="P563" s="25"/>
      <c r="Q563" s="25"/>
      <c r="R563" s="25"/>
      <c r="S563" s="25"/>
      <c r="T563" s="25"/>
      <c r="U563" s="25"/>
      <c r="V563" s="25"/>
      <c r="W563" s="25"/>
      <c r="X563" s="25"/>
      <c r="AA563" s="25"/>
      <c r="AB563" s="25"/>
      <c r="AC563" s="25"/>
      <c r="AD563" s="25"/>
      <c r="AE563" s="25"/>
      <c r="AF563" s="25"/>
      <c r="AG563" s="25"/>
      <c r="AH563" s="25"/>
      <c r="AI563" s="25"/>
      <c r="AJ563" s="25"/>
    </row>
    <row r="564" spans="2:36">
      <c r="B564" s="422">
        <v>55.8</v>
      </c>
      <c r="C564" s="463">
        <f t="shared" si="30"/>
        <v>0.43880000000000008</v>
      </c>
      <c r="D564" s="463">
        <f t="shared" si="31"/>
        <v>26.650000000000041</v>
      </c>
      <c r="E564" s="463">
        <f t="shared" si="32"/>
        <v>0.57269999999999899</v>
      </c>
      <c r="F564" s="25"/>
      <c r="G564" s="25"/>
      <c r="H564" s="25"/>
      <c r="I564" s="25"/>
      <c r="J564" s="25"/>
      <c r="K564" s="25"/>
      <c r="L564" s="25"/>
      <c r="M564" s="25"/>
      <c r="N564" s="25"/>
      <c r="O564" s="25"/>
      <c r="P564" s="25"/>
      <c r="Q564" s="25"/>
      <c r="R564" s="25"/>
      <c r="S564" s="25"/>
      <c r="T564" s="25"/>
      <c r="U564" s="25"/>
      <c r="V564" s="25"/>
      <c r="W564" s="25"/>
      <c r="X564" s="25"/>
      <c r="AA564" s="25"/>
      <c r="AB564" s="25"/>
      <c r="AC564" s="25"/>
      <c r="AD564" s="25"/>
      <c r="AE564" s="25"/>
      <c r="AF564" s="25"/>
      <c r="AG564" s="25"/>
      <c r="AH564" s="25"/>
      <c r="AI564" s="25"/>
      <c r="AJ564" s="25"/>
    </row>
    <row r="565" spans="2:36">
      <c r="B565" s="422">
        <v>55.9</v>
      </c>
      <c r="C565" s="463">
        <f t="shared" si="30"/>
        <v>0.43740000000000007</v>
      </c>
      <c r="D565" s="463">
        <f t="shared" si="31"/>
        <v>26.575000000000042</v>
      </c>
      <c r="E565" s="463">
        <f t="shared" si="32"/>
        <v>0.57084999999999897</v>
      </c>
      <c r="F565" s="25"/>
      <c r="G565" s="25"/>
      <c r="H565" s="25"/>
      <c r="I565" s="25"/>
      <c r="J565" s="25"/>
      <c r="K565" s="25"/>
      <c r="L565" s="25"/>
      <c r="M565" s="25"/>
      <c r="N565" s="25"/>
      <c r="O565" s="25"/>
      <c r="P565" s="25"/>
      <c r="Q565" s="25"/>
      <c r="R565" s="25"/>
      <c r="S565" s="25"/>
      <c r="T565" s="25"/>
      <c r="U565" s="25"/>
      <c r="V565" s="25"/>
      <c r="W565" s="25"/>
      <c r="X565" s="25"/>
      <c r="AA565" s="25"/>
      <c r="AB565" s="25"/>
      <c r="AC565" s="25"/>
      <c r="AD565" s="25"/>
      <c r="AE565" s="25"/>
      <c r="AF565" s="25"/>
      <c r="AG565" s="25"/>
      <c r="AH565" s="25"/>
      <c r="AI565" s="25"/>
      <c r="AJ565" s="25"/>
    </row>
    <row r="566" spans="2:36">
      <c r="B566" s="422">
        <v>56</v>
      </c>
      <c r="C566" s="463">
        <f t="shared" si="30"/>
        <v>0.43600000000000005</v>
      </c>
      <c r="D566" s="463">
        <f t="shared" si="31"/>
        <v>26.500000000000043</v>
      </c>
      <c r="E566" s="463">
        <f t="shared" si="32"/>
        <v>0.56899999999999895</v>
      </c>
      <c r="F566" s="25"/>
      <c r="G566" s="25"/>
      <c r="H566" s="25"/>
      <c r="I566" s="25"/>
      <c r="J566" s="25"/>
      <c r="K566" s="25"/>
      <c r="L566" s="25"/>
      <c r="M566" s="25"/>
      <c r="N566" s="25"/>
      <c r="O566" s="25"/>
      <c r="P566" s="25"/>
      <c r="Q566" s="25"/>
      <c r="R566" s="25"/>
      <c r="S566" s="25"/>
      <c r="T566" s="25"/>
      <c r="U566" s="25"/>
      <c r="V566" s="25"/>
      <c r="W566" s="25"/>
      <c r="X566" s="25"/>
      <c r="AA566" s="25"/>
      <c r="AB566" s="25"/>
      <c r="AC566" s="25"/>
      <c r="AD566" s="25"/>
      <c r="AE566" s="25"/>
      <c r="AF566" s="25"/>
      <c r="AG566" s="25"/>
      <c r="AH566" s="25"/>
      <c r="AI566" s="25"/>
      <c r="AJ566" s="25"/>
    </row>
    <row r="567" spans="2:36">
      <c r="B567" s="422">
        <v>56.1</v>
      </c>
      <c r="C567" s="463">
        <f t="shared" si="30"/>
        <v>0.43460000000000004</v>
      </c>
      <c r="D567" s="463">
        <f t="shared" si="31"/>
        <v>26.425000000000043</v>
      </c>
      <c r="E567" s="463">
        <f t="shared" si="32"/>
        <v>0.56714999999999893</v>
      </c>
      <c r="F567" s="25"/>
      <c r="G567" s="25"/>
      <c r="H567" s="25"/>
      <c r="I567" s="25"/>
      <c r="J567" s="25"/>
      <c r="K567" s="25"/>
      <c r="L567" s="25"/>
      <c r="M567" s="25"/>
      <c r="N567" s="25"/>
      <c r="O567" s="25"/>
      <c r="P567" s="25"/>
      <c r="Q567" s="25"/>
      <c r="R567" s="25"/>
      <c r="S567" s="25"/>
      <c r="T567" s="25"/>
      <c r="U567" s="25"/>
      <c r="V567" s="25"/>
      <c r="W567" s="25"/>
      <c r="X567" s="25"/>
      <c r="AA567" s="25"/>
      <c r="AB567" s="25"/>
      <c r="AC567" s="25"/>
      <c r="AD567" s="25"/>
      <c r="AE567" s="25"/>
      <c r="AF567" s="25"/>
      <c r="AG567" s="25"/>
      <c r="AH567" s="25"/>
      <c r="AI567" s="25"/>
      <c r="AJ567" s="25"/>
    </row>
    <row r="568" spans="2:36">
      <c r="B568" s="422">
        <v>56.2</v>
      </c>
      <c r="C568" s="463">
        <f t="shared" si="30"/>
        <v>0.43320000000000003</v>
      </c>
      <c r="D568" s="463">
        <f t="shared" si="31"/>
        <v>26.350000000000044</v>
      </c>
      <c r="E568" s="463">
        <f t="shared" si="32"/>
        <v>0.56529999999999891</v>
      </c>
      <c r="F568" s="25"/>
      <c r="G568" s="25"/>
      <c r="H568" s="25"/>
      <c r="I568" s="25"/>
      <c r="J568" s="25"/>
      <c r="K568" s="25"/>
      <c r="L568" s="25"/>
      <c r="M568" s="25"/>
      <c r="N568" s="25"/>
      <c r="O568" s="25"/>
      <c r="P568" s="25"/>
      <c r="Q568" s="25"/>
      <c r="R568" s="25"/>
      <c r="S568" s="25"/>
      <c r="T568" s="25"/>
      <c r="U568" s="25"/>
      <c r="V568" s="25"/>
      <c r="W568" s="25"/>
      <c r="X568" s="25"/>
      <c r="AA568" s="25"/>
      <c r="AB568" s="25"/>
      <c r="AC568" s="25"/>
      <c r="AD568" s="25"/>
      <c r="AE568" s="25"/>
      <c r="AF568" s="25"/>
      <c r="AG568" s="25"/>
      <c r="AH568" s="25"/>
      <c r="AI568" s="25"/>
      <c r="AJ568" s="25"/>
    </row>
    <row r="569" spans="2:36">
      <c r="B569" s="422">
        <v>56.3</v>
      </c>
      <c r="C569" s="463">
        <f t="shared" si="30"/>
        <v>0.43180000000000002</v>
      </c>
      <c r="D569" s="463">
        <f t="shared" si="31"/>
        <v>26.275000000000045</v>
      </c>
      <c r="E569" s="463">
        <f t="shared" si="32"/>
        <v>0.5634499999999989</v>
      </c>
      <c r="F569" s="25"/>
      <c r="G569" s="25"/>
      <c r="H569" s="25"/>
      <c r="I569" s="25"/>
      <c r="J569" s="25"/>
      <c r="K569" s="25"/>
      <c r="L569" s="25"/>
      <c r="M569" s="25"/>
      <c r="N569" s="25"/>
      <c r="O569" s="25"/>
      <c r="P569" s="25"/>
      <c r="Q569" s="25"/>
      <c r="R569" s="25"/>
      <c r="S569" s="25"/>
      <c r="T569" s="25"/>
      <c r="U569" s="25"/>
      <c r="V569" s="25"/>
      <c r="W569" s="25"/>
      <c r="X569" s="25"/>
      <c r="AA569" s="25"/>
      <c r="AB569" s="25"/>
      <c r="AC569" s="25"/>
      <c r="AD569" s="25"/>
      <c r="AE569" s="25"/>
      <c r="AF569" s="25"/>
      <c r="AG569" s="25"/>
      <c r="AH569" s="25"/>
      <c r="AI569" s="25"/>
      <c r="AJ569" s="25"/>
    </row>
    <row r="570" spans="2:36">
      <c r="B570" s="422">
        <v>56.4</v>
      </c>
      <c r="C570" s="463">
        <f t="shared" si="30"/>
        <v>0.4304</v>
      </c>
      <c r="D570" s="463">
        <f t="shared" si="31"/>
        <v>26.200000000000045</v>
      </c>
      <c r="E570" s="463">
        <f t="shared" si="32"/>
        <v>0.56159999999999888</v>
      </c>
      <c r="F570" s="25"/>
      <c r="G570" s="25"/>
      <c r="H570" s="25"/>
      <c r="I570" s="25"/>
      <c r="J570" s="25"/>
      <c r="K570" s="25"/>
      <c r="L570" s="25"/>
      <c r="M570" s="25"/>
      <c r="N570" s="25"/>
      <c r="O570" s="25"/>
      <c r="P570" s="25"/>
      <c r="Q570" s="25"/>
      <c r="R570" s="25"/>
      <c r="S570" s="25"/>
      <c r="T570" s="25"/>
      <c r="U570" s="25"/>
      <c r="V570" s="25"/>
      <c r="W570" s="25"/>
      <c r="X570" s="25"/>
      <c r="AA570" s="25"/>
      <c r="AB570" s="25"/>
      <c r="AC570" s="25"/>
      <c r="AD570" s="25"/>
      <c r="AE570" s="25"/>
      <c r="AF570" s="25"/>
      <c r="AG570" s="25"/>
      <c r="AH570" s="25"/>
      <c r="AI570" s="25"/>
      <c r="AJ570" s="25"/>
    </row>
    <row r="571" spans="2:36">
      <c r="B571" s="422">
        <v>56.5</v>
      </c>
      <c r="C571" s="463">
        <f t="shared" si="30"/>
        <v>0.42899999999999999</v>
      </c>
      <c r="D571" s="463">
        <f t="shared" si="31"/>
        <v>26.125000000000046</v>
      </c>
      <c r="E571" s="463">
        <f t="shared" si="32"/>
        <v>0.55974999999999886</v>
      </c>
      <c r="F571" s="25"/>
      <c r="G571" s="25"/>
      <c r="H571" s="25"/>
      <c r="I571" s="25"/>
      <c r="J571" s="25"/>
      <c r="K571" s="25"/>
      <c r="L571" s="25"/>
      <c r="M571" s="25"/>
      <c r="N571" s="25"/>
      <c r="O571" s="25"/>
      <c r="P571" s="25"/>
      <c r="Q571" s="25"/>
      <c r="R571" s="25"/>
      <c r="S571" s="25"/>
      <c r="T571" s="25"/>
      <c r="U571" s="25"/>
      <c r="V571" s="25"/>
      <c r="W571" s="25"/>
      <c r="X571" s="25"/>
      <c r="AA571" s="25"/>
      <c r="AB571" s="25"/>
      <c r="AC571" s="25"/>
      <c r="AD571" s="25"/>
      <c r="AE571" s="25"/>
      <c r="AF571" s="25"/>
      <c r="AG571" s="25"/>
      <c r="AH571" s="25"/>
      <c r="AI571" s="25"/>
      <c r="AJ571" s="25"/>
    </row>
    <row r="572" spans="2:36">
      <c r="B572" s="422">
        <v>56.6</v>
      </c>
      <c r="C572" s="463">
        <f t="shared" ref="C572:C635" si="33">C571+(($C$706-$C$506)/COUNT($B$507:$B$706))</f>
        <v>0.42759999999999998</v>
      </c>
      <c r="D572" s="463">
        <f t="shared" ref="D572:D635" si="34">D571+(($D$706-$D$506)/COUNT($B$507:$B$706))</f>
        <v>26.050000000000047</v>
      </c>
      <c r="E572" s="463">
        <f t="shared" ref="E572:E635" si="35">E571+(($E$706-$E$506)/COUNT($B$507:$B$706))</f>
        <v>0.55789999999999884</v>
      </c>
      <c r="F572" s="25"/>
      <c r="G572" s="25"/>
      <c r="H572" s="25"/>
      <c r="I572" s="25"/>
      <c r="J572" s="25"/>
      <c r="K572" s="25"/>
      <c r="L572" s="25"/>
      <c r="M572" s="25"/>
      <c r="N572" s="25"/>
      <c r="O572" s="25"/>
      <c r="P572" s="25"/>
      <c r="Q572" s="25"/>
      <c r="R572" s="25"/>
      <c r="S572" s="25"/>
      <c r="T572" s="25"/>
      <c r="U572" s="25"/>
      <c r="V572" s="25"/>
      <c r="W572" s="25"/>
      <c r="X572" s="25"/>
      <c r="AA572" s="25"/>
      <c r="AB572" s="25"/>
      <c r="AC572" s="25"/>
      <c r="AD572" s="25"/>
      <c r="AE572" s="25"/>
      <c r="AF572" s="25"/>
      <c r="AG572" s="25"/>
      <c r="AH572" s="25"/>
      <c r="AI572" s="25"/>
      <c r="AJ572" s="25"/>
    </row>
    <row r="573" spans="2:36">
      <c r="B573" s="422">
        <v>56.7</v>
      </c>
      <c r="C573" s="463">
        <f t="shared" si="33"/>
        <v>0.42619999999999997</v>
      </c>
      <c r="D573" s="463">
        <f t="shared" si="34"/>
        <v>25.975000000000048</v>
      </c>
      <c r="E573" s="463">
        <f t="shared" si="35"/>
        <v>0.55604999999999882</v>
      </c>
      <c r="F573" s="25"/>
      <c r="G573" s="25"/>
      <c r="H573" s="25"/>
      <c r="I573" s="25"/>
      <c r="J573" s="25"/>
      <c r="K573" s="25"/>
      <c r="L573" s="25"/>
      <c r="M573" s="25"/>
      <c r="N573" s="25"/>
      <c r="O573" s="25"/>
      <c r="P573" s="25"/>
      <c r="Q573" s="25"/>
      <c r="R573" s="25"/>
      <c r="S573" s="25"/>
      <c r="T573" s="25"/>
      <c r="U573" s="25"/>
      <c r="V573" s="25"/>
      <c r="W573" s="25"/>
      <c r="X573" s="25"/>
      <c r="AA573" s="25"/>
      <c r="AB573" s="25"/>
      <c r="AC573" s="25"/>
      <c r="AD573" s="25"/>
      <c r="AE573" s="25"/>
      <c r="AF573" s="25"/>
      <c r="AG573" s="25"/>
      <c r="AH573" s="25"/>
      <c r="AI573" s="25"/>
      <c r="AJ573" s="25"/>
    </row>
    <row r="574" spans="2:36">
      <c r="B574" s="422">
        <v>56.8</v>
      </c>
      <c r="C574" s="463">
        <f t="shared" si="33"/>
        <v>0.42479999999999996</v>
      </c>
      <c r="D574" s="463">
        <f t="shared" si="34"/>
        <v>25.900000000000048</v>
      </c>
      <c r="E574" s="463">
        <f t="shared" si="35"/>
        <v>0.5541999999999988</v>
      </c>
      <c r="F574" s="25"/>
      <c r="G574" s="25"/>
      <c r="H574" s="25"/>
      <c r="I574" s="25"/>
      <c r="J574" s="25"/>
      <c r="K574" s="25"/>
      <c r="L574" s="25"/>
      <c r="M574" s="25"/>
      <c r="N574" s="25"/>
      <c r="O574" s="25"/>
      <c r="P574" s="25"/>
      <c r="Q574" s="25"/>
      <c r="R574" s="25"/>
      <c r="S574" s="25"/>
      <c r="T574" s="25"/>
      <c r="U574" s="25"/>
      <c r="V574" s="25"/>
      <c r="W574" s="25"/>
      <c r="X574" s="25"/>
      <c r="AA574" s="25"/>
      <c r="AB574" s="25"/>
      <c r="AC574" s="25"/>
      <c r="AD574" s="25"/>
      <c r="AE574" s="25"/>
      <c r="AF574" s="25"/>
      <c r="AG574" s="25"/>
      <c r="AH574" s="25"/>
      <c r="AI574" s="25"/>
      <c r="AJ574" s="25"/>
    </row>
    <row r="575" spans="2:36">
      <c r="B575" s="422">
        <v>56.9</v>
      </c>
      <c r="C575" s="463">
        <f t="shared" si="33"/>
        <v>0.42339999999999994</v>
      </c>
      <c r="D575" s="463">
        <f t="shared" si="34"/>
        <v>25.825000000000049</v>
      </c>
      <c r="E575" s="463">
        <f t="shared" si="35"/>
        <v>0.55234999999999879</v>
      </c>
      <c r="F575" s="25"/>
      <c r="G575" s="25"/>
      <c r="H575" s="25"/>
      <c r="I575" s="25"/>
      <c r="J575" s="25"/>
      <c r="K575" s="25"/>
      <c r="L575" s="25"/>
      <c r="M575" s="25"/>
      <c r="N575" s="25"/>
      <c r="O575" s="25"/>
      <c r="P575" s="25"/>
      <c r="Q575" s="25"/>
      <c r="R575" s="25"/>
      <c r="S575" s="25"/>
      <c r="T575" s="25"/>
      <c r="U575" s="25"/>
      <c r="V575" s="25"/>
      <c r="W575" s="25"/>
      <c r="X575" s="25"/>
      <c r="AA575" s="25"/>
      <c r="AB575" s="25"/>
      <c r="AC575" s="25"/>
      <c r="AD575" s="25"/>
      <c r="AE575" s="25"/>
      <c r="AF575" s="25"/>
      <c r="AG575" s="25"/>
      <c r="AH575" s="25"/>
      <c r="AI575" s="25"/>
      <c r="AJ575" s="25"/>
    </row>
    <row r="576" spans="2:36">
      <c r="B576" s="422">
        <v>57</v>
      </c>
      <c r="C576" s="463">
        <f t="shared" si="33"/>
        <v>0.42199999999999993</v>
      </c>
      <c r="D576" s="463">
        <f t="shared" si="34"/>
        <v>25.75000000000005</v>
      </c>
      <c r="E576" s="463">
        <f t="shared" si="35"/>
        <v>0.55049999999999877</v>
      </c>
      <c r="F576" s="25"/>
      <c r="G576" s="25"/>
      <c r="H576" s="25"/>
      <c r="I576" s="25"/>
      <c r="J576" s="25"/>
      <c r="K576" s="25"/>
      <c r="L576" s="25"/>
      <c r="M576" s="25"/>
      <c r="N576" s="25"/>
      <c r="O576" s="25"/>
      <c r="P576" s="25"/>
      <c r="Q576" s="25"/>
      <c r="R576" s="25"/>
      <c r="S576" s="25"/>
      <c r="T576" s="25"/>
      <c r="U576" s="25"/>
      <c r="V576" s="25"/>
      <c r="W576" s="25"/>
      <c r="X576" s="25"/>
      <c r="AA576" s="25"/>
      <c r="AB576" s="25"/>
      <c r="AC576" s="25"/>
      <c r="AD576" s="25"/>
      <c r="AE576" s="25"/>
      <c r="AF576" s="25"/>
      <c r="AG576" s="25"/>
      <c r="AH576" s="25"/>
      <c r="AI576" s="25"/>
      <c r="AJ576" s="25"/>
    </row>
    <row r="577" spans="2:36">
      <c r="B577" s="422">
        <v>57.1</v>
      </c>
      <c r="C577" s="463">
        <f t="shared" si="33"/>
        <v>0.42059999999999992</v>
      </c>
      <c r="D577" s="463">
        <f t="shared" si="34"/>
        <v>25.67500000000005</v>
      </c>
      <c r="E577" s="463">
        <f t="shared" si="35"/>
        <v>0.54864999999999875</v>
      </c>
      <c r="F577" s="25"/>
      <c r="G577" s="25"/>
      <c r="H577" s="25"/>
      <c r="I577" s="25"/>
      <c r="J577" s="25"/>
      <c r="K577" s="25"/>
      <c r="L577" s="25"/>
      <c r="M577" s="25"/>
      <c r="N577" s="25"/>
      <c r="O577" s="25"/>
      <c r="P577" s="25"/>
      <c r="Q577" s="25"/>
      <c r="R577" s="25"/>
      <c r="S577" s="25"/>
      <c r="T577" s="25"/>
      <c r="U577" s="25"/>
      <c r="V577" s="25"/>
      <c r="W577" s="25"/>
      <c r="X577" s="25"/>
      <c r="AA577" s="25"/>
      <c r="AB577" s="25"/>
      <c r="AC577" s="25"/>
      <c r="AD577" s="25"/>
      <c r="AE577" s="25"/>
      <c r="AF577" s="25"/>
      <c r="AG577" s="25"/>
      <c r="AH577" s="25"/>
      <c r="AI577" s="25"/>
      <c r="AJ577" s="25"/>
    </row>
    <row r="578" spans="2:36">
      <c r="B578" s="422">
        <v>57.2</v>
      </c>
      <c r="C578" s="463">
        <f t="shared" si="33"/>
        <v>0.41919999999999991</v>
      </c>
      <c r="D578" s="463">
        <f t="shared" si="34"/>
        <v>25.600000000000051</v>
      </c>
      <c r="E578" s="463">
        <f t="shared" si="35"/>
        <v>0.54679999999999873</v>
      </c>
      <c r="F578" s="25"/>
      <c r="G578" s="25"/>
      <c r="H578" s="25"/>
      <c r="I578" s="25"/>
      <c r="J578" s="25"/>
      <c r="K578" s="25"/>
      <c r="L578" s="25"/>
      <c r="M578" s="25"/>
      <c r="N578" s="25"/>
      <c r="O578" s="25"/>
      <c r="P578" s="25"/>
      <c r="Q578" s="25"/>
      <c r="R578" s="25"/>
      <c r="S578" s="25"/>
      <c r="T578" s="25"/>
      <c r="U578" s="25"/>
      <c r="V578" s="25"/>
      <c r="W578" s="25"/>
      <c r="X578" s="25"/>
      <c r="AA578" s="25"/>
      <c r="AB578" s="25"/>
      <c r="AC578" s="25"/>
      <c r="AD578" s="25"/>
      <c r="AE578" s="25"/>
      <c r="AF578" s="25"/>
      <c r="AG578" s="25"/>
      <c r="AH578" s="25"/>
      <c r="AI578" s="25"/>
      <c r="AJ578" s="25"/>
    </row>
    <row r="579" spans="2:36">
      <c r="B579" s="422">
        <v>57.3</v>
      </c>
      <c r="C579" s="463">
        <f t="shared" si="33"/>
        <v>0.41779999999999989</v>
      </c>
      <c r="D579" s="463">
        <f t="shared" si="34"/>
        <v>25.525000000000052</v>
      </c>
      <c r="E579" s="463">
        <f t="shared" si="35"/>
        <v>0.54494999999999871</v>
      </c>
      <c r="F579" s="25"/>
      <c r="G579" s="25"/>
      <c r="H579" s="25"/>
      <c r="I579" s="25"/>
      <c r="J579" s="25"/>
      <c r="K579" s="25"/>
      <c r="L579" s="25"/>
      <c r="M579" s="25"/>
      <c r="N579" s="25"/>
      <c r="O579" s="25"/>
      <c r="P579" s="25"/>
      <c r="Q579" s="25"/>
      <c r="R579" s="25"/>
      <c r="S579" s="25"/>
      <c r="T579" s="25"/>
      <c r="U579" s="25"/>
      <c r="V579" s="25"/>
      <c r="W579" s="25"/>
      <c r="X579" s="25"/>
      <c r="AA579" s="25"/>
      <c r="AB579" s="25"/>
      <c r="AC579" s="25"/>
      <c r="AD579" s="25"/>
      <c r="AE579" s="25"/>
      <c r="AF579" s="25"/>
      <c r="AG579" s="25"/>
      <c r="AH579" s="25"/>
      <c r="AI579" s="25"/>
      <c r="AJ579" s="25"/>
    </row>
    <row r="580" spans="2:36">
      <c r="B580" s="422">
        <v>57.4</v>
      </c>
      <c r="C580" s="463">
        <f t="shared" si="33"/>
        <v>0.41639999999999988</v>
      </c>
      <c r="D580" s="463">
        <f t="shared" si="34"/>
        <v>25.450000000000053</v>
      </c>
      <c r="E580" s="463">
        <f t="shared" si="35"/>
        <v>0.54309999999999869</v>
      </c>
      <c r="F580" s="25"/>
      <c r="G580" s="25"/>
      <c r="H580" s="25"/>
      <c r="I580" s="25"/>
      <c r="J580" s="25"/>
      <c r="K580" s="25"/>
      <c r="L580" s="25"/>
      <c r="M580" s="25"/>
      <c r="N580" s="25"/>
      <c r="O580" s="25"/>
      <c r="P580" s="25"/>
      <c r="Q580" s="25"/>
      <c r="R580" s="25"/>
      <c r="S580" s="25"/>
      <c r="T580" s="25"/>
      <c r="U580" s="25"/>
      <c r="V580" s="25"/>
      <c r="W580" s="25"/>
      <c r="X580" s="25"/>
      <c r="AA580" s="25"/>
      <c r="AB580" s="25"/>
      <c r="AC580" s="25"/>
      <c r="AD580" s="25"/>
      <c r="AE580" s="25"/>
      <c r="AF580" s="25"/>
      <c r="AG580" s="25"/>
      <c r="AH580" s="25"/>
      <c r="AI580" s="25"/>
      <c r="AJ580" s="25"/>
    </row>
    <row r="581" spans="2:36">
      <c r="B581" s="422">
        <v>57.5</v>
      </c>
      <c r="C581" s="463">
        <f t="shared" si="33"/>
        <v>0.41499999999999987</v>
      </c>
      <c r="D581" s="463">
        <f t="shared" si="34"/>
        <v>25.375000000000053</v>
      </c>
      <c r="E581" s="463">
        <f t="shared" si="35"/>
        <v>0.54124999999999868</v>
      </c>
      <c r="F581" s="25"/>
      <c r="G581" s="25"/>
      <c r="H581" s="25"/>
      <c r="I581" s="25"/>
      <c r="J581" s="25"/>
      <c r="K581" s="25"/>
      <c r="L581" s="25"/>
      <c r="M581" s="25"/>
      <c r="N581" s="25"/>
      <c r="O581" s="25"/>
      <c r="P581" s="25"/>
      <c r="Q581" s="25"/>
      <c r="R581" s="25"/>
      <c r="S581" s="25"/>
      <c r="T581" s="25"/>
      <c r="U581" s="25"/>
      <c r="V581" s="25"/>
      <c r="W581" s="25"/>
      <c r="X581" s="25"/>
      <c r="AA581" s="25"/>
      <c r="AB581" s="25"/>
      <c r="AC581" s="25"/>
      <c r="AD581" s="25"/>
      <c r="AE581" s="25"/>
      <c r="AF581" s="25"/>
      <c r="AG581" s="25"/>
      <c r="AH581" s="25"/>
      <c r="AI581" s="25"/>
      <c r="AJ581" s="25"/>
    </row>
    <row r="582" spans="2:36">
      <c r="B582" s="422">
        <v>57.6</v>
      </c>
      <c r="C582" s="463">
        <f t="shared" si="33"/>
        <v>0.41359999999999986</v>
      </c>
      <c r="D582" s="463">
        <f t="shared" si="34"/>
        <v>25.300000000000054</v>
      </c>
      <c r="E582" s="463">
        <f t="shared" si="35"/>
        <v>0.53939999999999866</v>
      </c>
      <c r="F582" s="25"/>
      <c r="G582" s="25"/>
      <c r="H582" s="25"/>
      <c r="I582" s="25"/>
      <c r="J582" s="25"/>
      <c r="K582" s="25"/>
      <c r="L582" s="25"/>
      <c r="M582" s="25"/>
      <c r="N582" s="25"/>
      <c r="O582" s="25"/>
      <c r="P582" s="25"/>
      <c r="Q582" s="25"/>
      <c r="R582" s="25"/>
      <c r="S582" s="25"/>
      <c r="T582" s="25"/>
      <c r="U582" s="25"/>
      <c r="V582" s="25"/>
      <c r="W582" s="25"/>
      <c r="X582" s="25"/>
      <c r="AA582" s="25"/>
      <c r="AB582" s="25"/>
      <c r="AC582" s="25"/>
      <c r="AD582" s="25"/>
      <c r="AE582" s="25"/>
      <c r="AF582" s="25"/>
      <c r="AG582" s="25"/>
      <c r="AH582" s="25"/>
      <c r="AI582" s="25"/>
      <c r="AJ582" s="25"/>
    </row>
    <row r="583" spans="2:36">
      <c r="B583" s="422">
        <v>57.7</v>
      </c>
      <c r="C583" s="463">
        <f t="shared" si="33"/>
        <v>0.41219999999999984</v>
      </c>
      <c r="D583" s="463">
        <f t="shared" si="34"/>
        <v>25.225000000000055</v>
      </c>
      <c r="E583" s="463">
        <f t="shared" si="35"/>
        <v>0.53754999999999864</v>
      </c>
      <c r="F583" s="25"/>
      <c r="G583" s="25"/>
      <c r="H583" s="25"/>
      <c r="I583" s="25"/>
      <c r="J583" s="25"/>
      <c r="K583" s="25"/>
      <c r="L583" s="25"/>
      <c r="M583" s="25"/>
      <c r="N583" s="25"/>
      <c r="O583" s="25"/>
      <c r="P583" s="25"/>
      <c r="Q583" s="25"/>
      <c r="R583" s="25"/>
      <c r="S583" s="25"/>
      <c r="T583" s="25"/>
      <c r="U583" s="25"/>
      <c r="V583" s="25"/>
      <c r="W583" s="25"/>
      <c r="X583" s="25"/>
      <c r="AA583" s="25"/>
      <c r="AB583" s="25"/>
      <c r="AC583" s="25"/>
      <c r="AD583" s="25"/>
      <c r="AE583" s="25"/>
      <c r="AF583" s="25"/>
      <c r="AG583" s="25"/>
      <c r="AH583" s="25"/>
      <c r="AI583" s="25"/>
      <c r="AJ583" s="25"/>
    </row>
    <row r="584" spans="2:36">
      <c r="B584" s="422">
        <v>57.8</v>
      </c>
      <c r="C584" s="463">
        <f t="shared" si="33"/>
        <v>0.41079999999999983</v>
      </c>
      <c r="D584" s="463">
        <f t="shared" si="34"/>
        <v>25.150000000000055</v>
      </c>
      <c r="E584" s="463">
        <f t="shared" si="35"/>
        <v>0.53569999999999862</v>
      </c>
      <c r="F584" s="25"/>
      <c r="G584" s="25"/>
      <c r="H584" s="25"/>
      <c r="I584" s="25"/>
      <c r="J584" s="25"/>
      <c r="K584" s="25"/>
      <c r="L584" s="25"/>
      <c r="M584" s="25"/>
      <c r="N584" s="25"/>
      <c r="O584" s="25"/>
      <c r="P584" s="25"/>
      <c r="Q584" s="25"/>
      <c r="R584" s="25"/>
      <c r="S584" s="25"/>
      <c r="T584" s="25"/>
      <c r="U584" s="25"/>
      <c r="V584" s="25"/>
      <c r="W584" s="25"/>
      <c r="X584" s="25"/>
      <c r="AA584" s="25"/>
      <c r="AB584" s="25"/>
      <c r="AC584" s="25"/>
      <c r="AD584" s="25"/>
      <c r="AE584" s="25"/>
      <c r="AF584" s="25"/>
      <c r="AG584" s="25"/>
      <c r="AH584" s="25"/>
      <c r="AI584" s="25"/>
      <c r="AJ584" s="25"/>
    </row>
    <row r="585" spans="2:36">
      <c r="B585" s="422">
        <v>57.9</v>
      </c>
      <c r="C585" s="463">
        <f t="shared" si="33"/>
        <v>0.40939999999999982</v>
      </c>
      <c r="D585" s="463">
        <f t="shared" si="34"/>
        <v>25.075000000000056</v>
      </c>
      <c r="E585" s="463">
        <f t="shared" si="35"/>
        <v>0.5338499999999986</v>
      </c>
      <c r="F585" s="25"/>
      <c r="G585" s="25"/>
      <c r="H585" s="25"/>
      <c r="I585" s="25"/>
      <c r="J585" s="25"/>
      <c r="K585" s="25"/>
      <c r="L585" s="25"/>
      <c r="M585" s="25"/>
      <c r="N585" s="25"/>
      <c r="O585" s="25"/>
      <c r="P585" s="25"/>
      <c r="Q585" s="25"/>
      <c r="R585" s="25"/>
      <c r="S585" s="25"/>
      <c r="T585" s="25"/>
      <c r="U585" s="25"/>
      <c r="V585" s="25"/>
      <c r="W585" s="25"/>
      <c r="X585" s="25"/>
      <c r="AA585" s="25"/>
      <c r="AB585" s="25"/>
      <c r="AC585" s="25"/>
      <c r="AD585" s="25"/>
      <c r="AE585" s="25"/>
      <c r="AF585" s="25"/>
      <c r="AG585" s="25"/>
      <c r="AH585" s="25"/>
      <c r="AI585" s="25"/>
      <c r="AJ585" s="25"/>
    </row>
    <row r="586" spans="2:36">
      <c r="B586" s="422">
        <v>58</v>
      </c>
      <c r="C586" s="463">
        <f t="shared" si="33"/>
        <v>0.40799999999999981</v>
      </c>
      <c r="D586" s="463">
        <f t="shared" si="34"/>
        <v>25.000000000000057</v>
      </c>
      <c r="E586" s="463">
        <f t="shared" si="35"/>
        <v>0.53199999999999859</v>
      </c>
      <c r="F586" s="25"/>
      <c r="G586" s="25"/>
      <c r="H586" s="25"/>
      <c r="I586" s="25"/>
      <c r="J586" s="25"/>
      <c r="K586" s="25"/>
      <c r="L586" s="25"/>
      <c r="M586" s="25"/>
      <c r="N586" s="25"/>
      <c r="O586" s="25"/>
      <c r="P586" s="25"/>
      <c r="Q586" s="25"/>
      <c r="R586" s="25"/>
      <c r="S586" s="25"/>
      <c r="T586" s="25"/>
      <c r="U586" s="25"/>
      <c r="V586" s="25"/>
      <c r="W586" s="25"/>
      <c r="X586" s="25"/>
      <c r="AA586" s="25"/>
      <c r="AB586" s="25"/>
      <c r="AC586" s="25"/>
      <c r="AD586" s="25"/>
      <c r="AE586" s="25"/>
      <c r="AF586" s="25"/>
      <c r="AG586" s="25"/>
      <c r="AH586" s="25"/>
      <c r="AI586" s="25"/>
      <c r="AJ586" s="25"/>
    </row>
    <row r="587" spans="2:36">
      <c r="B587" s="422">
        <v>58.1</v>
      </c>
      <c r="C587" s="463">
        <f t="shared" si="33"/>
        <v>0.40659999999999979</v>
      </c>
      <c r="D587" s="463">
        <f t="shared" si="34"/>
        <v>24.925000000000058</v>
      </c>
      <c r="E587" s="463">
        <f t="shared" si="35"/>
        <v>0.53014999999999857</v>
      </c>
      <c r="F587" s="25"/>
      <c r="G587" s="25"/>
      <c r="H587" s="25"/>
      <c r="I587" s="25"/>
      <c r="J587" s="25"/>
      <c r="K587" s="25"/>
      <c r="L587" s="25"/>
      <c r="M587" s="25"/>
      <c r="N587" s="25"/>
      <c r="O587" s="25"/>
      <c r="P587" s="25"/>
      <c r="Q587" s="25"/>
      <c r="R587" s="25"/>
      <c r="S587" s="25"/>
      <c r="T587" s="25"/>
      <c r="U587" s="25"/>
      <c r="V587" s="25"/>
      <c r="W587" s="25"/>
      <c r="X587" s="25"/>
      <c r="AA587" s="25"/>
      <c r="AB587" s="25"/>
      <c r="AC587" s="25"/>
      <c r="AD587" s="25"/>
      <c r="AE587" s="25"/>
      <c r="AF587" s="25"/>
      <c r="AG587" s="25"/>
      <c r="AH587" s="25"/>
      <c r="AI587" s="25"/>
      <c r="AJ587" s="25"/>
    </row>
    <row r="588" spans="2:36">
      <c r="B588" s="422">
        <v>58.2</v>
      </c>
      <c r="C588" s="463">
        <f t="shared" si="33"/>
        <v>0.40519999999999978</v>
      </c>
      <c r="D588" s="463">
        <f t="shared" si="34"/>
        <v>24.850000000000058</v>
      </c>
      <c r="E588" s="463">
        <f t="shared" si="35"/>
        <v>0.52829999999999855</v>
      </c>
      <c r="F588" s="25"/>
      <c r="G588" s="25"/>
      <c r="H588" s="25"/>
      <c r="I588" s="25"/>
      <c r="J588" s="25"/>
      <c r="K588" s="25"/>
      <c r="L588" s="25"/>
      <c r="M588" s="25"/>
      <c r="N588" s="25"/>
      <c r="O588" s="25"/>
      <c r="P588" s="25"/>
      <c r="Q588" s="25"/>
      <c r="R588" s="25"/>
      <c r="S588" s="25"/>
      <c r="T588" s="25"/>
      <c r="U588" s="25"/>
      <c r="V588" s="25"/>
      <c r="W588" s="25"/>
      <c r="X588" s="25"/>
      <c r="AA588" s="25"/>
      <c r="AB588" s="25"/>
      <c r="AC588" s="25"/>
      <c r="AD588" s="25"/>
      <c r="AE588" s="25"/>
      <c r="AF588" s="25"/>
      <c r="AG588" s="25"/>
      <c r="AH588" s="25"/>
      <c r="AI588" s="25"/>
      <c r="AJ588" s="25"/>
    </row>
    <row r="589" spans="2:36">
      <c r="B589" s="422">
        <v>58.3</v>
      </c>
      <c r="C589" s="463">
        <f t="shared" si="33"/>
        <v>0.40379999999999977</v>
      </c>
      <c r="D589" s="463">
        <f t="shared" si="34"/>
        <v>24.775000000000059</v>
      </c>
      <c r="E589" s="463">
        <f t="shared" si="35"/>
        <v>0.52644999999999853</v>
      </c>
      <c r="F589" s="25"/>
      <c r="G589" s="25"/>
      <c r="H589" s="25"/>
      <c r="I589" s="25"/>
      <c r="J589" s="25"/>
      <c r="K589" s="25"/>
      <c r="L589" s="25"/>
      <c r="M589" s="25"/>
      <c r="N589" s="25"/>
      <c r="O589" s="25"/>
      <c r="P589" s="25"/>
      <c r="Q589" s="25"/>
      <c r="R589" s="25"/>
      <c r="S589" s="25"/>
      <c r="T589" s="25"/>
      <c r="U589" s="25"/>
      <c r="V589" s="25"/>
      <c r="W589" s="25"/>
      <c r="X589" s="25"/>
      <c r="AA589" s="25"/>
      <c r="AB589" s="25"/>
      <c r="AC589" s="25"/>
      <c r="AD589" s="25"/>
      <c r="AE589" s="25"/>
      <c r="AF589" s="25"/>
      <c r="AG589" s="25"/>
      <c r="AH589" s="25"/>
      <c r="AI589" s="25"/>
      <c r="AJ589" s="25"/>
    </row>
    <row r="590" spans="2:36">
      <c r="B590" s="422">
        <v>58.4</v>
      </c>
      <c r="C590" s="463">
        <f t="shared" si="33"/>
        <v>0.40239999999999976</v>
      </c>
      <c r="D590" s="463">
        <f t="shared" si="34"/>
        <v>24.70000000000006</v>
      </c>
      <c r="E590" s="463">
        <f t="shared" si="35"/>
        <v>0.52459999999999851</v>
      </c>
      <c r="F590" s="25"/>
      <c r="G590" s="25"/>
      <c r="H590" s="25"/>
      <c r="I590" s="25"/>
      <c r="J590" s="25"/>
      <c r="K590" s="25"/>
      <c r="L590" s="25"/>
      <c r="M590" s="25"/>
      <c r="N590" s="25"/>
      <c r="O590" s="25"/>
      <c r="P590" s="25"/>
      <c r="Q590" s="25"/>
      <c r="R590" s="25"/>
      <c r="S590" s="25"/>
      <c r="T590" s="25"/>
      <c r="U590" s="25"/>
      <c r="V590" s="25"/>
      <c r="W590" s="25"/>
      <c r="X590" s="25"/>
      <c r="AA590" s="25"/>
      <c r="AB590" s="25"/>
      <c r="AC590" s="25"/>
      <c r="AD590" s="25"/>
      <c r="AE590" s="25"/>
      <c r="AF590" s="25"/>
      <c r="AG590" s="25"/>
      <c r="AH590" s="25"/>
      <c r="AI590" s="25"/>
      <c r="AJ590" s="25"/>
    </row>
    <row r="591" spans="2:36">
      <c r="B591" s="422">
        <v>58.5</v>
      </c>
      <c r="C591" s="463">
        <f t="shared" si="33"/>
        <v>0.40099999999999975</v>
      </c>
      <c r="D591" s="463">
        <f t="shared" si="34"/>
        <v>24.62500000000006</v>
      </c>
      <c r="E591" s="463">
        <f t="shared" si="35"/>
        <v>0.52274999999999849</v>
      </c>
      <c r="F591" s="25"/>
      <c r="G591" s="25"/>
      <c r="H591" s="25"/>
      <c r="I591" s="25"/>
      <c r="J591" s="25"/>
      <c r="K591" s="25"/>
      <c r="L591" s="25"/>
      <c r="M591" s="25"/>
      <c r="N591" s="25"/>
      <c r="O591" s="25"/>
      <c r="P591" s="25"/>
      <c r="Q591" s="25"/>
      <c r="R591" s="25"/>
      <c r="S591" s="25"/>
      <c r="T591" s="25"/>
      <c r="U591" s="25"/>
      <c r="V591" s="25"/>
      <c r="W591" s="25"/>
      <c r="X591" s="25"/>
      <c r="AA591" s="25"/>
      <c r="AB591" s="25"/>
      <c r="AC591" s="25"/>
      <c r="AD591" s="25"/>
      <c r="AE591" s="25"/>
      <c r="AF591" s="25"/>
      <c r="AG591" s="25"/>
      <c r="AH591" s="25"/>
      <c r="AI591" s="25"/>
      <c r="AJ591" s="25"/>
    </row>
    <row r="592" spans="2:36">
      <c r="B592" s="422">
        <v>58.6</v>
      </c>
      <c r="C592" s="463">
        <f t="shared" si="33"/>
        <v>0.39959999999999973</v>
      </c>
      <c r="D592" s="463">
        <f t="shared" si="34"/>
        <v>24.550000000000061</v>
      </c>
      <c r="E592" s="463">
        <f t="shared" si="35"/>
        <v>0.52089999999999848</v>
      </c>
      <c r="F592" s="25"/>
      <c r="G592" s="25"/>
      <c r="H592" s="25"/>
      <c r="I592" s="25"/>
      <c r="J592" s="25"/>
      <c r="K592" s="25"/>
      <c r="L592" s="25"/>
      <c r="M592" s="25"/>
      <c r="N592" s="25"/>
      <c r="O592" s="25"/>
      <c r="P592" s="25"/>
      <c r="Q592" s="25"/>
      <c r="R592" s="25"/>
      <c r="S592" s="25"/>
      <c r="T592" s="25"/>
      <c r="U592" s="25"/>
      <c r="V592" s="25"/>
      <c r="W592" s="25"/>
      <c r="X592" s="25"/>
      <c r="AA592" s="25"/>
      <c r="AB592" s="25"/>
      <c r="AC592" s="25"/>
      <c r="AD592" s="25"/>
      <c r="AE592" s="25"/>
      <c r="AF592" s="25"/>
      <c r="AG592" s="25"/>
      <c r="AH592" s="25"/>
      <c r="AI592" s="25"/>
      <c r="AJ592" s="25"/>
    </row>
    <row r="593" spans="2:36">
      <c r="B593" s="422">
        <v>58.7</v>
      </c>
      <c r="C593" s="463">
        <f t="shared" si="33"/>
        <v>0.39819999999999972</v>
      </c>
      <c r="D593" s="463">
        <f t="shared" si="34"/>
        <v>24.475000000000062</v>
      </c>
      <c r="E593" s="463">
        <f t="shared" si="35"/>
        <v>0.51904999999999846</v>
      </c>
      <c r="F593" s="25"/>
      <c r="G593" s="25"/>
      <c r="H593" s="25"/>
      <c r="I593" s="25"/>
      <c r="J593" s="25"/>
      <c r="K593" s="25"/>
      <c r="L593" s="25"/>
      <c r="M593" s="25"/>
      <c r="N593" s="25"/>
      <c r="O593" s="25"/>
      <c r="P593" s="25"/>
      <c r="Q593" s="25"/>
      <c r="R593" s="25"/>
      <c r="S593" s="25"/>
      <c r="T593" s="25"/>
      <c r="U593" s="25"/>
      <c r="V593" s="25"/>
      <c r="W593" s="25"/>
      <c r="X593" s="25"/>
      <c r="AA593" s="25"/>
      <c r="AB593" s="25"/>
      <c r="AC593" s="25"/>
      <c r="AD593" s="25"/>
      <c r="AE593" s="25"/>
      <c r="AF593" s="25"/>
      <c r="AG593" s="25"/>
      <c r="AH593" s="25"/>
      <c r="AI593" s="25"/>
      <c r="AJ593" s="25"/>
    </row>
    <row r="594" spans="2:36">
      <c r="B594" s="422">
        <v>58.8</v>
      </c>
      <c r="C594" s="463">
        <f t="shared" si="33"/>
        <v>0.39679999999999971</v>
      </c>
      <c r="D594" s="463">
        <f t="shared" si="34"/>
        <v>24.400000000000063</v>
      </c>
      <c r="E594" s="463">
        <f t="shared" si="35"/>
        <v>0.51719999999999844</v>
      </c>
      <c r="F594" s="25"/>
      <c r="G594" s="25"/>
      <c r="H594" s="25"/>
      <c r="I594" s="25"/>
      <c r="J594" s="25"/>
      <c r="K594" s="25"/>
      <c r="L594" s="25"/>
      <c r="M594" s="25"/>
      <c r="N594" s="25"/>
      <c r="O594" s="25"/>
      <c r="P594" s="25"/>
      <c r="Q594" s="25"/>
      <c r="R594" s="25"/>
      <c r="S594" s="25"/>
      <c r="T594" s="25"/>
      <c r="U594" s="25"/>
      <c r="V594" s="25"/>
      <c r="W594" s="25"/>
      <c r="X594" s="25"/>
      <c r="AA594" s="25"/>
      <c r="AB594" s="25"/>
      <c r="AC594" s="25"/>
      <c r="AD594" s="25"/>
      <c r="AE594" s="25"/>
      <c r="AF594" s="25"/>
      <c r="AG594" s="25"/>
      <c r="AH594" s="25"/>
      <c r="AI594" s="25"/>
      <c r="AJ594" s="25"/>
    </row>
    <row r="595" spans="2:36">
      <c r="B595" s="422">
        <v>58.9</v>
      </c>
      <c r="C595" s="463">
        <f t="shared" si="33"/>
        <v>0.3953999999999997</v>
      </c>
      <c r="D595" s="463">
        <f t="shared" si="34"/>
        <v>24.325000000000063</v>
      </c>
      <c r="E595" s="463">
        <f t="shared" si="35"/>
        <v>0.51534999999999842</v>
      </c>
      <c r="F595" s="25"/>
      <c r="G595" s="25"/>
      <c r="H595" s="25"/>
      <c r="I595" s="25"/>
      <c r="J595" s="25"/>
      <c r="K595" s="25"/>
      <c r="L595" s="25"/>
      <c r="M595" s="25"/>
      <c r="N595" s="25"/>
      <c r="O595" s="25"/>
      <c r="P595" s="25"/>
      <c r="Q595" s="25"/>
      <c r="R595" s="25"/>
      <c r="S595" s="25"/>
      <c r="T595" s="25"/>
      <c r="U595" s="25"/>
      <c r="V595" s="25"/>
      <c r="W595" s="25"/>
      <c r="X595" s="25"/>
      <c r="AA595" s="25"/>
      <c r="AB595" s="25"/>
      <c r="AC595" s="25"/>
      <c r="AD595" s="25"/>
      <c r="AE595" s="25"/>
      <c r="AF595" s="25"/>
      <c r="AG595" s="25"/>
      <c r="AH595" s="25"/>
      <c r="AI595" s="25"/>
      <c r="AJ595" s="25"/>
    </row>
    <row r="596" spans="2:36">
      <c r="B596" s="422">
        <v>59</v>
      </c>
      <c r="C596" s="463">
        <f t="shared" si="33"/>
        <v>0.39399999999999968</v>
      </c>
      <c r="D596" s="463">
        <f t="shared" si="34"/>
        <v>24.250000000000064</v>
      </c>
      <c r="E596" s="463">
        <f t="shared" si="35"/>
        <v>0.5134999999999984</v>
      </c>
      <c r="F596" s="25"/>
      <c r="G596" s="25"/>
      <c r="H596" s="25"/>
      <c r="I596" s="25"/>
      <c r="J596" s="25"/>
      <c r="K596" s="25"/>
      <c r="L596" s="25"/>
      <c r="M596" s="25"/>
      <c r="N596" s="25"/>
      <c r="O596" s="25"/>
      <c r="P596" s="25"/>
      <c r="Q596" s="25"/>
      <c r="R596" s="25"/>
      <c r="S596" s="25"/>
      <c r="T596" s="25"/>
      <c r="U596" s="25"/>
      <c r="V596" s="25"/>
      <c r="W596" s="25"/>
      <c r="X596" s="25"/>
      <c r="AA596" s="25"/>
      <c r="AB596" s="25"/>
      <c r="AC596" s="25"/>
      <c r="AD596" s="25"/>
      <c r="AE596" s="25"/>
      <c r="AF596" s="25"/>
      <c r="AG596" s="25"/>
      <c r="AH596" s="25"/>
      <c r="AI596" s="25"/>
      <c r="AJ596" s="25"/>
    </row>
    <row r="597" spans="2:36">
      <c r="B597" s="422">
        <v>59.1</v>
      </c>
      <c r="C597" s="463">
        <f t="shared" si="33"/>
        <v>0.39259999999999967</v>
      </c>
      <c r="D597" s="463">
        <f t="shared" si="34"/>
        <v>24.175000000000065</v>
      </c>
      <c r="E597" s="463">
        <f t="shared" si="35"/>
        <v>0.51164999999999838</v>
      </c>
      <c r="F597" s="25"/>
      <c r="G597" s="25"/>
      <c r="H597" s="25"/>
      <c r="I597" s="25"/>
      <c r="J597" s="25"/>
      <c r="K597" s="25"/>
      <c r="L597" s="25"/>
      <c r="M597" s="25"/>
      <c r="N597" s="25"/>
      <c r="O597" s="25"/>
      <c r="P597" s="25"/>
      <c r="Q597" s="25"/>
      <c r="R597" s="25"/>
      <c r="S597" s="25"/>
      <c r="T597" s="25"/>
      <c r="U597" s="25"/>
      <c r="V597" s="25"/>
      <c r="W597" s="25"/>
      <c r="X597" s="25"/>
      <c r="AA597" s="25"/>
      <c r="AB597" s="25"/>
      <c r="AC597" s="25"/>
      <c r="AD597" s="25"/>
      <c r="AE597" s="25"/>
      <c r="AF597" s="25"/>
      <c r="AG597" s="25"/>
      <c r="AH597" s="25"/>
      <c r="AI597" s="25"/>
      <c r="AJ597" s="25"/>
    </row>
    <row r="598" spans="2:36">
      <c r="B598" s="422">
        <v>59.2</v>
      </c>
      <c r="C598" s="463">
        <f t="shared" si="33"/>
        <v>0.39119999999999966</v>
      </c>
      <c r="D598" s="463">
        <f t="shared" si="34"/>
        <v>24.100000000000065</v>
      </c>
      <c r="E598" s="463">
        <f t="shared" si="35"/>
        <v>0.50979999999999837</v>
      </c>
      <c r="F598" s="25"/>
      <c r="G598" s="25"/>
      <c r="H598" s="25"/>
      <c r="I598" s="25"/>
      <c r="J598" s="25"/>
      <c r="K598" s="25"/>
      <c r="L598" s="25"/>
      <c r="M598" s="25"/>
      <c r="N598" s="25"/>
      <c r="O598" s="25"/>
      <c r="P598" s="25"/>
      <c r="Q598" s="25"/>
      <c r="R598" s="25"/>
      <c r="S598" s="25"/>
      <c r="T598" s="25"/>
      <c r="U598" s="25"/>
      <c r="V598" s="25"/>
      <c r="W598" s="25"/>
      <c r="X598" s="25"/>
      <c r="AA598" s="25"/>
      <c r="AB598" s="25"/>
      <c r="AC598" s="25"/>
      <c r="AD598" s="25"/>
      <c r="AE598" s="25"/>
      <c r="AF598" s="25"/>
      <c r="AG598" s="25"/>
      <c r="AH598" s="25"/>
      <c r="AI598" s="25"/>
      <c r="AJ598" s="25"/>
    </row>
    <row r="599" spans="2:36">
      <c r="B599" s="422">
        <v>59.3</v>
      </c>
      <c r="C599" s="463">
        <f t="shared" si="33"/>
        <v>0.38979999999999965</v>
      </c>
      <c r="D599" s="463">
        <f t="shared" si="34"/>
        <v>24.025000000000066</v>
      </c>
      <c r="E599" s="463">
        <f t="shared" si="35"/>
        <v>0.50794999999999835</v>
      </c>
      <c r="F599" s="25"/>
      <c r="G599" s="25"/>
      <c r="H599" s="25"/>
      <c r="I599" s="25"/>
      <c r="J599" s="25"/>
      <c r="K599" s="25"/>
      <c r="L599" s="25"/>
      <c r="M599" s="25"/>
      <c r="N599" s="25"/>
      <c r="O599" s="25"/>
      <c r="P599" s="25"/>
      <c r="Q599" s="25"/>
      <c r="R599" s="25"/>
      <c r="S599" s="25"/>
      <c r="T599" s="25"/>
      <c r="U599" s="25"/>
      <c r="V599" s="25"/>
      <c r="W599" s="25"/>
      <c r="X599" s="25"/>
      <c r="AA599" s="25"/>
      <c r="AB599" s="25"/>
      <c r="AC599" s="25"/>
      <c r="AD599" s="25"/>
      <c r="AE599" s="25"/>
      <c r="AF599" s="25"/>
      <c r="AG599" s="25"/>
      <c r="AH599" s="25"/>
      <c r="AI599" s="25"/>
      <c r="AJ599" s="25"/>
    </row>
    <row r="600" spans="2:36">
      <c r="B600" s="422">
        <v>59.4</v>
      </c>
      <c r="C600" s="463">
        <f t="shared" si="33"/>
        <v>0.38839999999999963</v>
      </c>
      <c r="D600" s="463">
        <f t="shared" si="34"/>
        <v>23.950000000000067</v>
      </c>
      <c r="E600" s="463">
        <f t="shared" si="35"/>
        <v>0.50609999999999833</v>
      </c>
      <c r="F600" s="25"/>
      <c r="G600" s="25"/>
      <c r="H600" s="25"/>
      <c r="I600" s="25"/>
      <c r="J600" s="25"/>
      <c r="K600" s="25"/>
      <c r="L600" s="25"/>
      <c r="M600" s="25"/>
      <c r="N600" s="25"/>
      <c r="O600" s="25"/>
      <c r="P600" s="25"/>
      <c r="Q600" s="25"/>
      <c r="R600" s="25"/>
      <c r="S600" s="25"/>
      <c r="T600" s="25"/>
      <c r="U600" s="25"/>
      <c r="V600" s="25"/>
      <c r="W600" s="25"/>
      <c r="X600" s="25"/>
      <c r="AA600" s="25"/>
      <c r="AB600" s="25"/>
      <c r="AC600" s="25"/>
      <c r="AD600" s="25"/>
      <c r="AE600" s="25"/>
      <c r="AF600" s="25"/>
      <c r="AG600" s="25"/>
      <c r="AH600" s="25"/>
      <c r="AI600" s="25"/>
      <c r="AJ600" s="25"/>
    </row>
    <row r="601" spans="2:36">
      <c r="B601" s="422">
        <v>59.5</v>
      </c>
      <c r="C601" s="463">
        <f t="shared" si="33"/>
        <v>0.38699999999999962</v>
      </c>
      <c r="D601" s="463">
        <f t="shared" si="34"/>
        <v>23.875000000000068</v>
      </c>
      <c r="E601" s="463">
        <f t="shared" si="35"/>
        <v>0.50424999999999831</v>
      </c>
      <c r="F601" s="25"/>
      <c r="G601" s="25"/>
      <c r="H601" s="25"/>
      <c r="I601" s="25"/>
      <c r="J601" s="25"/>
      <c r="K601" s="25"/>
      <c r="L601" s="25"/>
      <c r="M601" s="25"/>
      <c r="N601" s="25"/>
      <c r="O601" s="25"/>
      <c r="P601" s="25"/>
      <c r="Q601" s="25"/>
      <c r="R601" s="25"/>
      <c r="S601" s="25"/>
      <c r="T601" s="25"/>
      <c r="U601" s="25"/>
      <c r="V601" s="25"/>
      <c r="W601" s="25"/>
      <c r="X601" s="25"/>
      <c r="AA601" s="25"/>
      <c r="AB601" s="25"/>
      <c r="AC601" s="25"/>
      <c r="AD601" s="25"/>
      <c r="AE601" s="25"/>
      <c r="AF601" s="25"/>
      <c r="AG601" s="25"/>
      <c r="AH601" s="25"/>
      <c r="AI601" s="25"/>
      <c r="AJ601" s="25"/>
    </row>
    <row r="602" spans="2:36">
      <c r="B602" s="422">
        <v>59.6</v>
      </c>
      <c r="C602" s="463">
        <f t="shared" si="33"/>
        <v>0.38559999999999961</v>
      </c>
      <c r="D602" s="463">
        <f t="shared" si="34"/>
        <v>23.800000000000068</v>
      </c>
      <c r="E602" s="463">
        <f t="shared" si="35"/>
        <v>0.50239999999999829</v>
      </c>
      <c r="F602" s="25"/>
      <c r="G602" s="25"/>
      <c r="H602" s="25"/>
      <c r="I602" s="25"/>
      <c r="J602" s="25"/>
      <c r="K602" s="25"/>
      <c r="L602" s="25"/>
      <c r="M602" s="25"/>
      <c r="N602" s="25"/>
      <c r="O602" s="25"/>
      <c r="P602" s="25"/>
      <c r="Q602" s="25"/>
      <c r="R602" s="25"/>
      <c r="S602" s="25"/>
      <c r="T602" s="25"/>
      <c r="U602" s="25"/>
      <c r="V602" s="25"/>
      <c r="W602" s="25"/>
      <c r="X602" s="25"/>
      <c r="AA602" s="25"/>
      <c r="AB602" s="25"/>
      <c r="AC602" s="25"/>
      <c r="AD602" s="25"/>
      <c r="AE602" s="25"/>
      <c r="AF602" s="25"/>
      <c r="AG602" s="25"/>
      <c r="AH602" s="25"/>
      <c r="AI602" s="25"/>
      <c r="AJ602" s="25"/>
    </row>
    <row r="603" spans="2:36">
      <c r="B603" s="422">
        <v>59.7</v>
      </c>
      <c r="C603" s="463">
        <f t="shared" si="33"/>
        <v>0.3841999999999996</v>
      </c>
      <c r="D603" s="463">
        <f t="shared" si="34"/>
        <v>23.725000000000069</v>
      </c>
      <c r="E603" s="463">
        <f t="shared" si="35"/>
        <v>0.50054999999999827</v>
      </c>
      <c r="F603" s="25"/>
      <c r="G603" s="25"/>
      <c r="H603" s="25"/>
      <c r="I603" s="25"/>
      <c r="J603" s="25"/>
      <c r="K603" s="25"/>
      <c r="L603" s="25"/>
      <c r="M603" s="25"/>
      <c r="N603" s="25"/>
      <c r="O603" s="25"/>
      <c r="P603" s="25"/>
      <c r="Q603" s="25"/>
      <c r="R603" s="25"/>
      <c r="S603" s="25"/>
      <c r="T603" s="25"/>
      <c r="U603" s="25"/>
      <c r="V603" s="25"/>
      <c r="W603" s="25"/>
      <c r="X603" s="25"/>
      <c r="AA603" s="25"/>
      <c r="AB603" s="25"/>
      <c r="AC603" s="25"/>
      <c r="AD603" s="25"/>
      <c r="AE603" s="25"/>
      <c r="AF603" s="25"/>
      <c r="AG603" s="25"/>
      <c r="AH603" s="25"/>
      <c r="AI603" s="25"/>
      <c r="AJ603" s="25"/>
    </row>
    <row r="604" spans="2:36">
      <c r="B604" s="422">
        <v>59.8</v>
      </c>
      <c r="C604" s="463">
        <f t="shared" si="33"/>
        <v>0.38279999999999959</v>
      </c>
      <c r="D604" s="463">
        <f t="shared" si="34"/>
        <v>23.65000000000007</v>
      </c>
      <c r="E604" s="463">
        <f t="shared" si="35"/>
        <v>0.49869999999999826</v>
      </c>
      <c r="F604" s="25"/>
      <c r="G604" s="25"/>
      <c r="H604" s="25"/>
      <c r="I604" s="25"/>
      <c r="J604" s="25"/>
      <c r="K604" s="25"/>
      <c r="L604" s="25"/>
      <c r="M604" s="25"/>
      <c r="N604" s="25"/>
      <c r="O604" s="25"/>
      <c r="P604" s="25"/>
      <c r="Q604" s="25"/>
      <c r="R604" s="25"/>
      <c r="S604" s="25"/>
      <c r="T604" s="25"/>
      <c r="U604" s="25"/>
      <c r="V604" s="25"/>
      <c r="W604" s="25"/>
      <c r="X604" s="25"/>
      <c r="AA604" s="25"/>
      <c r="AB604" s="25"/>
      <c r="AC604" s="25"/>
      <c r="AD604" s="25"/>
      <c r="AE604" s="25"/>
      <c r="AF604" s="25"/>
      <c r="AG604" s="25"/>
      <c r="AH604" s="25"/>
      <c r="AI604" s="25"/>
      <c r="AJ604" s="25"/>
    </row>
    <row r="605" spans="2:36">
      <c r="B605" s="422">
        <v>59.9</v>
      </c>
      <c r="C605" s="463">
        <f t="shared" si="33"/>
        <v>0.38139999999999957</v>
      </c>
      <c r="D605" s="463">
        <f t="shared" si="34"/>
        <v>23.57500000000007</v>
      </c>
      <c r="E605" s="463">
        <f t="shared" si="35"/>
        <v>0.49684999999999824</v>
      </c>
      <c r="F605" s="25"/>
      <c r="G605" s="25"/>
      <c r="H605" s="25"/>
      <c r="I605" s="25"/>
      <c r="J605" s="25"/>
      <c r="K605" s="25"/>
      <c r="L605" s="25"/>
      <c r="M605" s="25"/>
      <c r="N605" s="25"/>
      <c r="O605" s="25"/>
      <c r="P605" s="25"/>
      <c r="Q605" s="25"/>
      <c r="R605" s="25"/>
      <c r="S605" s="25"/>
      <c r="T605" s="25"/>
      <c r="U605" s="25"/>
      <c r="V605" s="25"/>
      <c r="W605" s="25"/>
      <c r="X605" s="25"/>
      <c r="AA605" s="25"/>
      <c r="AB605" s="25"/>
      <c r="AC605" s="25"/>
      <c r="AD605" s="25"/>
      <c r="AE605" s="25"/>
      <c r="AF605" s="25"/>
      <c r="AG605" s="25"/>
      <c r="AH605" s="25"/>
      <c r="AI605" s="25"/>
      <c r="AJ605" s="25"/>
    </row>
    <row r="606" spans="2:36">
      <c r="B606" s="422">
        <v>60</v>
      </c>
      <c r="C606" s="463">
        <f t="shared" si="33"/>
        <v>0.37999999999999956</v>
      </c>
      <c r="D606" s="463">
        <f t="shared" si="34"/>
        <v>23.500000000000071</v>
      </c>
      <c r="E606" s="463">
        <f t="shared" si="35"/>
        <v>0.49499999999999822</v>
      </c>
      <c r="F606" s="25"/>
      <c r="G606" s="25"/>
      <c r="H606" s="25"/>
      <c r="I606" s="25"/>
      <c r="J606" s="25"/>
      <c r="K606" s="25"/>
      <c r="L606" s="25"/>
      <c r="M606" s="25"/>
      <c r="N606" s="25"/>
      <c r="O606" s="25"/>
      <c r="P606" s="25"/>
      <c r="Q606" s="25"/>
      <c r="R606" s="25"/>
      <c r="S606" s="25"/>
      <c r="T606" s="25"/>
      <c r="U606" s="25"/>
      <c r="V606" s="25"/>
      <c r="W606" s="25"/>
      <c r="X606" s="25"/>
      <c r="AA606" s="25"/>
      <c r="AB606" s="25"/>
      <c r="AC606" s="25"/>
      <c r="AD606" s="25"/>
      <c r="AE606" s="25"/>
      <c r="AF606" s="25"/>
      <c r="AG606" s="25"/>
      <c r="AH606" s="25"/>
      <c r="AI606" s="25"/>
      <c r="AJ606" s="25"/>
    </row>
    <row r="607" spans="2:36">
      <c r="B607" s="422">
        <v>60.1</v>
      </c>
      <c r="C607" s="463">
        <f t="shared" si="33"/>
        <v>0.37859999999999955</v>
      </c>
      <c r="D607" s="463">
        <f t="shared" si="34"/>
        <v>23.425000000000072</v>
      </c>
      <c r="E607" s="463">
        <f t="shared" si="35"/>
        <v>0.4931499999999982</v>
      </c>
      <c r="F607" s="25"/>
      <c r="G607" s="25"/>
      <c r="H607" s="25"/>
      <c r="I607" s="25"/>
      <c r="J607" s="25"/>
      <c r="K607" s="25"/>
      <c r="L607" s="25"/>
      <c r="M607" s="25"/>
      <c r="N607" s="25"/>
      <c r="O607" s="25"/>
      <c r="P607" s="25"/>
      <c r="Q607" s="25"/>
      <c r="R607" s="25"/>
      <c r="S607" s="25"/>
      <c r="T607" s="25"/>
      <c r="U607" s="25"/>
      <c r="V607" s="25"/>
      <c r="W607" s="25"/>
      <c r="X607" s="25"/>
      <c r="AA607" s="25"/>
      <c r="AB607" s="25"/>
      <c r="AC607" s="25"/>
      <c r="AD607" s="25"/>
      <c r="AE607" s="25"/>
      <c r="AF607" s="25"/>
      <c r="AG607" s="25"/>
      <c r="AH607" s="25"/>
      <c r="AI607" s="25"/>
      <c r="AJ607" s="25"/>
    </row>
    <row r="608" spans="2:36">
      <c r="B608" s="422">
        <v>60.2</v>
      </c>
      <c r="C608" s="463">
        <f t="shared" si="33"/>
        <v>0.37719999999999954</v>
      </c>
      <c r="D608" s="463">
        <f t="shared" si="34"/>
        <v>23.350000000000072</v>
      </c>
      <c r="E608" s="463">
        <f t="shared" si="35"/>
        <v>0.49129999999999818</v>
      </c>
      <c r="F608" s="25"/>
      <c r="G608" s="25"/>
      <c r="H608" s="25"/>
      <c r="I608" s="25"/>
      <c r="J608" s="25"/>
      <c r="K608" s="25"/>
      <c r="L608" s="25"/>
      <c r="M608" s="25"/>
      <c r="N608" s="25"/>
      <c r="O608" s="25"/>
      <c r="P608" s="25"/>
      <c r="Q608" s="25"/>
      <c r="R608" s="25"/>
      <c r="S608" s="25"/>
      <c r="T608" s="25"/>
      <c r="U608" s="25"/>
      <c r="V608" s="25"/>
      <c r="W608" s="25"/>
      <c r="X608" s="25"/>
      <c r="AA608" s="25"/>
      <c r="AB608" s="25"/>
      <c r="AC608" s="25"/>
      <c r="AD608" s="25"/>
      <c r="AE608" s="25"/>
      <c r="AF608" s="25"/>
      <c r="AG608" s="25"/>
      <c r="AH608" s="25"/>
      <c r="AI608" s="25"/>
      <c r="AJ608" s="25"/>
    </row>
    <row r="609" spans="2:36">
      <c r="B609" s="422">
        <v>60.3</v>
      </c>
      <c r="C609" s="463">
        <f t="shared" si="33"/>
        <v>0.37579999999999952</v>
      </c>
      <c r="D609" s="463">
        <f t="shared" si="34"/>
        <v>23.275000000000073</v>
      </c>
      <c r="E609" s="463">
        <f t="shared" si="35"/>
        <v>0.48944999999999816</v>
      </c>
      <c r="F609" s="25"/>
      <c r="G609" s="25"/>
      <c r="H609" s="25"/>
      <c r="I609" s="25"/>
      <c r="J609" s="25"/>
      <c r="K609" s="25"/>
      <c r="L609" s="25"/>
      <c r="M609" s="25"/>
      <c r="N609" s="25"/>
      <c r="O609" s="25"/>
      <c r="P609" s="25"/>
      <c r="Q609" s="25"/>
      <c r="R609" s="25"/>
      <c r="S609" s="25"/>
      <c r="T609" s="25"/>
      <c r="U609" s="25"/>
      <c r="V609" s="25"/>
      <c r="W609" s="25"/>
      <c r="X609" s="25"/>
      <c r="AA609" s="25"/>
      <c r="AB609" s="25"/>
      <c r="AC609" s="25"/>
      <c r="AD609" s="25"/>
      <c r="AE609" s="25"/>
      <c r="AF609" s="25"/>
      <c r="AG609" s="25"/>
      <c r="AH609" s="25"/>
      <c r="AI609" s="25"/>
      <c r="AJ609" s="25"/>
    </row>
    <row r="610" spans="2:36">
      <c r="B610" s="422">
        <v>60.4</v>
      </c>
      <c r="C610" s="463">
        <f t="shared" si="33"/>
        <v>0.37439999999999951</v>
      </c>
      <c r="D610" s="463">
        <f t="shared" si="34"/>
        <v>23.200000000000074</v>
      </c>
      <c r="E610" s="463">
        <f t="shared" si="35"/>
        <v>0.48759999999999815</v>
      </c>
      <c r="F610" s="25"/>
      <c r="G610" s="25"/>
      <c r="H610" s="25"/>
      <c r="I610" s="25"/>
      <c r="J610" s="25"/>
      <c r="K610" s="25"/>
      <c r="L610" s="25"/>
      <c r="M610" s="25"/>
      <c r="N610" s="25"/>
      <c r="O610" s="25"/>
      <c r="P610" s="25"/>
      <c r="Q610" s="25"/>
      <c r="R610" s="25"/>
      <c r="S610" s="25"/>
      <c r="T610" s="25"/>
      <c r="U610" s="25"/>
      <c r="V610" s="25"/>
      <c r="W610" s="25"/>
      <c r="X610" s="25"/>
      <c r="AA610" s="25"/>
      <c r="AB610" s="25"/>
      <c r="AC610" s="25"/>
      <c r="AD610" s="25"/>
      <c r="AE610" s="25"/>
      <c r="AF610" s="25"/>
      <c r="AG610" s="25"/>
      <c r="AH610" s="25"/>
      <c r="AI610" s="25"/>
      <c r="AJ610" s="25"/>
    </row>
    <row r="611" spans="2:36">
      <c r="B611" s="422">
        <v>60.5</v>
      </c>
      <c r="C611" s="463">
        <f t="shared" si="33"/>
        <v>0.3729999999999995</v>
      </c>
      <c r="D611" s="463">
        <f t="shared" si="34"/>
        <v>23.125000000000075</v>
      </c>
      <c r="E611" s="463">
        <f t="shared" si="35"/>
        <v>0.48574999999999813</v>
      </c>
      <c r="F611" s="25"/>
      <c r="G611" s="25"/>
      <c r="H611" s="25"/>
      <c r="I611" s="25"/>
      <c r="J611" s="25"/>
      <c r="K611" s="25"/>
      <c r="L611" s="25"/>
      <c r="M611" s="25"/>
      <c r="N611" s="25"/>
      <c r="O611" s="25"/>
      <c r="P611" s="25"/>
      <c r="Q611" s="25"/>
      <c r="R611" s="25"/>
      <c r="S611" s="25"/>
      <c r="T611" s="25"/>
      <c r="U611" s="25"/>
      <c r="V611" s="25"/>
      <c r="W611" s="25"/>
      <c r="X611" s="25"/>
      <c r="AA611" s="25"/>
      <c r="AB611" s="25"/>
      <c r="AC611" s="25"/>
      <c r="AD611" s="25"/>
      <c r="AE611" s="25"/>
      <c r="AF611" s="25"/>
      <c r="AG611" s="25"/>
      <c r="AH611" s="25"/>
      <c r="AI611" s="25"/>
      <c r="AJ611" s="25"/>
    </row>
    <row r="612" spans="2:36">
      <c r="B612" s="422">
        <v>60.6</v>
      </c>
      <c r="C612" s="463">
        <f t="shared" si="33"/>
        <v>0.37159999999999949</v>
      </c>
      <c r="D612" s="463">
        <f t="shared" si="34"/>
        <v>23.050000000000075</v>
      </c>
      <c r="E612" s="463">
        <f t="shared" si="35"/>
        <v>0.48389999999999811</v>
      </c>
      <c r="F612" s="25"/>
      <c r="G612" s="25"/>
      <c r="H612" s="25"/>
      <c r="I612" s="25"/>
      <c r="J612" s="25"/>
      <c r="K612" s="25"/>
      <c r="L612" s="25"/>
      <c r="M612" s="25"/>
      <c r="N612" s="25"/>
      <c r="O612" s="25"/>
      <c r="P612" s="25"/>
      <c r="Q612" s="25"/>
      <c r="R612" s="25"/>
      <c r="S612" s="25"/>
      <c r="T612" s="25"/>
      <c r="U612" s="25"/>
      <c r="V612" s="25"/>
      <c r="W612" s="25"/>
      <c r="X612" s="25"/>
      <c r="AA612" s="25"/>
      <c r="AB612" s="25"/>
      <c r="AC612" s="25"/>
      <c r="AD612" s="25"/>
      <c r="AE612" s="25"/>
      <c r="AF612" s="25"/>
      <c r="AG612" s="25"/>
      <c r="AH612" s="25"/>
      <c r="AI612" s="25"/>
      <c r="AJ612" s="25"/>
    </row>
    <row r="613" spans="2:36">
      <c r="B613" s="422">
        <v>60.7</v>
      </c>
      <c r="C613" s="463">
        <f t="shared" si="33"/>
        <v>0.37019999999999947</v>
      </c>
      <c r="D613" s="463">
        <f t="shared" si="34"/>
        <v>22.975000000000076</v>
      </c>
      <c r="E613" s="463">
        <f t="shared" si="35"/>
        <v>0.48204999999999809</v>
      </c>
      <c r="F613" s="25"/>
      <c r="G613" s="25"/>
      <c r="H613" s="25"/>
      <c r="I613" s="25"/>
      <c r="J613" s="25"/>
      <c r="K613" s="25"/>
      <c r="L613" s="25"/>
      <c r="M613" s="25"/>
      <c r="N613" s="25"/>
      <c r="O613" s="25"/>
      <c r="P613" s="25"/>
      <c r="Q613" s="25"/>
      <c r="R613" s="25"/>
      <c r="S613" s="25"/>
      <c r="T613" s="25"/>
      <c r="U613" s="25"/>
      <c r="V613" s="25"/>
      <c r="W613" s="25"/>
      <c r="X613" s="25"/>
      <c r="AA613" s="25"/>
      <c r="AB613" s="25"/>
      <c r="AC613" s="25"/>
      <c r="AD613" s="25"/>
      <c r="AE613" s="25"/>
      <c r="AF613" s="25"/>
      <c r="AG613" s="25"/>
      <c r="AH613" s="25"/>
      <c r="AI613" s="25"/>
      <c r="AJ613" s="25"/>
    </row>
    <row r="614" spans="2:36">
      <c r="B614" s="422">
        <v>60.8</v>
      </c>
      <c r="C614" s="463">
        <f t="shared" si="33"/>
        <v>0.36879999999999946</v>
      </c>
      <c r="D614" s="463">
        <f t="shared" si="34"/>
        <v>22.900000000000077</v>
      </c>
      <c r="E614" s="463">
        <f t="shared" si="35"/>
        <v>0.48019999999999807</v>
      </c>
      <c r="F614" s="25"/>
      <c r="G614" s="25"/>
      <c r="H614" s="25"/>
      <c r="I614" s="25"/>
      <c r="J614" s="25"/>
      <c r="K614" s="25"/>
      <c r="L614" s="25"/>
      <c r="M614" s="25"/>
      <c r="N614" s="25"/>
      <c r="O614" s="25"/>
      <c r="P614" s="25"/>
      <c r="Q614" s="25"/>
      <c r="R614" s="25"/>
      <c r="S614" s="25"/>
      <c r="T614" s="25"/>
      <c r="U614" s="25"/>
      <c r="V614" s="25"/>
      <c r="W614" s="25"/>
      <c r="X614" s="25"/>
      <c r="AA614" s="25"/>
      <c r="AB614" s="25"/>
      <c r="AC614" s="25"/>
      <c r="AD614" s="25"/>
      <c r="AE614" s="25"/>
      <c r="AF614" s="25"/>
      <c r="AG614" s="25"/>
      <c r="AH614" s="25"/>
      <c r="AI614" s="25"/>
      <c r="AJ614" s="25"/>
    </row>
    <row r="615" spans="2:36">
      <c r="B615" s="422">
        <v>60.9</v>
      </c>
      <c r="C615" s="463">
        <f t="shared" si="33"/>
        <v>0.36739999999999945</v>
      </c>
      <c r="D615" s="463">
        <f t="shared" si="34"/>
        <v>22.825000000000077</v>
      </c>
      <c r="E615" s="463">
        <f t="shared" si="35"/>
        <v>0.47834999999999805</v>
      </c>
      <c r="F615" s="25"/>
      <c r="G615" s="25"/>
      <c r="H615" s="25"/>
      <c r="I615" s="25"/>
      <c r="J615" s="25"/>
      <c r="K615" s="25"/>
      <c r="L615" s="25"/>
      <c r="M615" s="25"/>
      <c r="N615" s="25"/>
      <c r="O615" s="25"/>
      <c r="P615" s="25"/>
      <c r="Q615" s="25"/>
      <c r="R615" s="25"/>
      <c r="S615" s="25"/>
      <c r="T615" s="25"/>
      <c r="U615" s="25"/>
      <c r="V615" s="25"/>
      <c r="W615" s="25"/>
      <c r="X615" s="25"/>
      <c r="AA615" s="25"/>
      <c r="AB615" s="25"/>
      <c r="AC615" s="25"/>
      <c r="AD615" s="25"/>
      <c r="AE615" s="25"/>
      <c r="AF615" s="25"/>
      <c r="AG615" s="25"/>
      <c r="AH615" s="25"/>
      <c r="AI615" s="25"/>
      <c r="AJ615" s="25"/>
    </row>
    <row r="616" spans="2:36">
      <c r="B616" s="422">
        <v>61</v>
      </c>
      <c r="C616" s="463">
        <f t="shared" si="33"/>
        <v>0.36599999999999944</v>
      </c>
      <c r="D616" s="463">
        <f t="shared" si="34"/>
        <v>22.750000000000078</v>
      </c>
      <c r="E616" s="463">
        <f t="shared" si="35"/>
        <v>0.47649999999999804</v>
      </c>
      <c r="F616" s="25"/>
      <c r="G616" s="25"/>
      <c r="H616" s="25"/>
      <c r="I616" s="25"/>
      <c r="J616" s="25"/>
      <c r="K616" s="25"/>
      <c r="L616" s="25"/>
      <c r="M616" s="25"/>
      <c r="N616" s="25"/>
      <c r="O616" s="25"/>
      <c r="P616" s="25"/>
      <c r="Q616" s="25"/>
      <c r="R616" s="25"/>
      <c r="S616" s="25"/>
      <c r="T616" s="25"/>
      <c r="U616" s="25"/>
      <c r="V616" s="25"/>
      <c r="W616" s="25"/>
      <c r="X616" s="25"/>
      <c r="AA616" s="25"/>
      <c r="AB616" s="25"/>
      <c r="AC616" s="25"/>
      <c r="AD616" s="25"/>
      <c r="AE616" s="25"/>
      <c r="AF616" s="25"/>
      <c r="AG616" s="25"/>
      <c r="AH616" s="25"/>
      <c r="AI616" s="25"/>
      <c r="AJ616" s="25"/>
    </row>
    <row r="617" spans="2:36">
      <c r="B617" s="422">
        <v>61.1</v>
      </c>
      <c r="C617" s="463">
        <f t="shared" si="33"/>
        <v>0.36459999999999942</v>
      </c>
      <c r="D617" s="463">
        <f t="shared" si="34"/>
        <v>22.675000000000079</v>
      </c>
      <c r="E617" s="463">
        <f t="shared" si="35"/>
        <v>0.47464999999999802</v>
      </c>
      <c r="F617" s="25"/>
      <c r="G617" s="25"/>
      <c r="H617" s="25"/>
      <c r="I617" s="25"/>
      <c r="J617" s="25"/>
      <c r="K617" s="25"/>
      <c r="L617" s="25"/>
      <c r="M617" s="25"/>
      <c r="N617" s="25"/>
      <c r="O617" s="25"/>
      <c r="P617" s="25"/>
      <c r="Q617" s="25"/>
      <c r="R617" s="25"/>
      <c r="S617" s="25"/>
      <c r="T617" s="25"/>
      <c r="U617" s="25"/>
      <c r="V617" s="25"/>
      <c r="W617" s="25"/>
      <c r="X617" s="25"/>
      <c r="AA617" s="25"/>
      <c r="AB617" s="25"/>
      <c r="AC617" s="25"/>
      <c r="AD617" s="25"/>
      <c r="AE617" s="25"/>
      <c r="AF617" s="25"/>
      <c r="AG617" s="25"/>
      <c r="AH617" s="25"/>
      <c r="AI617" s="25"/>
      <c r="AJ617" s="25"/>
    </row>
    <row r="618" spans="2:36">
      <c r="B618" s="422">
        <v>61.2</v>
      </c>
      <c r="C618" s="463">
        <f t="shared" si="33"/>
        <v>0.36319999999999941</v>
      </c>
      <c r="D618" s="463">
        <f t="shared" si="34"/>
        <v>22.60000000000008</v>
      </c>
      <c r="E618" s="463">
        <f t="shared" si="35"/>
        <v>0.472799999999998</v>
      </c>
      <c r="F618" s="25"/>
      <c r="G618" s="25"/>
      <c r="H618" s="25"/>
      <c r="I618" s="25"/>
      <c r="J618" s="25"/>
      <c r="K618" s="25"/>
      <c r="L618" s="25"/>
      <c r="M618" s="25"/>
      <c r="N618" s="25"/>
      <c r="O618" s="25"/>
      <c r="P618" s="25"/>
      <c r="Q618" s="25"/>
      <c r="R618" s="25"/>
      <c r="S618" s="25"/>
      <c r="T618" s="25"/>
      <c r="U618" s="25"/>
      <c r="V618" s="25"/>
      <c r="W618" s="25"/>
      <c r="X618" s="25"/>
      <c r="AA618" s="25"/>
      <c r="AB618" s="25"/>
      <c r="AC618" s="25"/>
      <c r="AD618" s="25"/>
      <c r="AE618" s="25"/>
      <c r="AF618" s="25"/>
      <c r="AG618" s="25"/>
      <c r="AH618" s="25"/>
      <c r="AI618" s="25"/>
      <c r="AJ618" s="25"/>
    </row>
    <row r="619" spans="2:36">
      <c r="B619" s="422">
        <v>61.3</v>
      </c>
      <c r="C619" s="463">
        <f t="shared" si="33"/>
        <v>0.3617999999999994</v>
      </c>
      <c r="D619" s="463">
        <f t="shared" si="34"/>
        <v>22.52500000000008</v>
      </c>
      <c r="E619" s="463">
        <f t="shared" si="35"/>
        <v>0.47094999999999798</v>
      </c>
      <c r="F619" s="25"/>
      <c r="G619" s="25"/>
      <c r="H619" s="25"/>
      <c r="I619" s="25"/>
      <c r="J619" s="25"/>
      <c r="K619" s="25"/>
      <c r="L619" s="25"/>
      <c r="M619" s="25"/>
      <c r="N619" s="25"/>
      <c r="O619" s="25"/>
      <c r="P619" s="25"/>
      <c r="Q619" s="25"/>
      <c r="R619" s="25"/>
      <c r="S619" s="25"/>
      <c r="T619" s="25"/>
      <c r="U619" s="25"/>
      <c r="V619" s="25"/>
      <c r="W619" s="25"/>
      <c r="X619" s="25"/>
      <c r="AA619" s="25"/>
      <c r="AB619" s="25"/>
      <c r="AC619" s="25"/>
      <c r="AD619" s="25"/>
      <c r="AE619" s="25"/>
      <c r="AF619" s="25"/>
      <c r="AG619" s="25"/>
      <c r="AH619" s="25"/>
      <c r="AI619" s="25"/>
      <c r="AJ619" s="25"/>
    </row>
    <row r="620" spans="2:36">
      <c r="B620" s="422">
        <v>61.4</v>
      </c>
      <c r="C620" s="463">
        <f t="shared" si="33"/>
        <v>0.36039999999999939</v>
      </c>
      <c r="D620" s="463">
        <f t="shared" si="34"/>
        <v>22.450000000000081</v>
      </c>
      <c r="E620" s="463">
        <f t="shared" si="35"/>
        <v>0.46909999999999796</v>
      </c>
      <c r="F620" s="25"/>
      <c r="G620" s="25"/>
      <c r="H620" s="25"/>
      <c r="I620" s="25"/>
      <c r="J620" s="25"/>
      <c r="K620" s="25"/>
      <c r="L620" s="25"/>
      <c r="M620" s="25"/>
      <c r="N620" s="25"/>
      <c r="O620" s="25"/>
      <c r="P620" s="25"/>
      <c r="Q620" s="25"/>
      <c r="R620" s="25"/>
      <c r="S620" s="25"/>
      <c r="T620" s="25"/>
      <c r="U620" s="25"/>
      <c r="V620" s="25"/>
      <c r="W620" s="25"/>
      <c r="X620" s="25"/>
      <c r="AA620" s="25"/>
      <c r="AB620" s="25"/>
      <c r="AC620" s="25"/>
      <c r="AD620" s="25"/>
      <c r="AE620" s="25"/>
      <c r="AF620" s="25"/>
      <c r="AG620" s="25"/>
      <c r="AH620" s="25"/>
      <c r="AI620" s="25"/>
      <c r="AJ620" s="25"/>
    </row>
    <row r="621" spans="2:36">
      <c r="B621" s="422">
        <v>61.5</v>
      </c>
      <c r="C621" s="463">
        <f t="shared" si="33"/>
        <v>0.35899999999999938</v>
      </c>
      <c r="D621" s="463">
        <f t="shared" si="34"/>
        <v>22.375000000000082</v>
      </c>
      <c r="E621" s="463">
        <f t="shared" si="35"/>
        <v>0.46724999999999794</v>
      </c>
      <c r="F621" s="25"/>
      <c r="G621" s="25"/>
      <c r="H621" s="25"/>
      <c r="I621" s="25"/>
      <c r="J621" s="25"/>
      <c r="K621" s="25"/>
      <c r="L621" s="25"/>
      <c r="M621" s="25"/>
      <c r="N621" s="25"/>
      <c r="O621" s="25"/>
      <c r="P621" s="25"/>
      <c r="Q621" s="25"/>
      <c r="R621" s="25"/>
      <c r="S621" s="25"/>
      <c r="T621" s="25"/>
      <c r="U621" s="25"/>
      <c r="V621" s="25"/>
      <c r="W621" s="25"/>
      <c r="X621" s="25"/>
      <c r="AA621" s="25"/>
      <c r="AB621" s="25"/>
      <c r="AC621" s="25"/>
      <c r="AD621" s="25"/>
      <c r="AE621" s="25"/>
      <c r="AF621" s="25"/>
      <c r="AG621" s="25"/>
      <c r="AH621" s="25"/>
      <c r="AI621" s="25"/>
      <c r="AJ621" s="25"/>
    </row>
    <row r="622" spans="2:36">
      <c r="B622" s="422">
        <v>61.6</v>
      </c>
      <c r="C622" s="463">
        <f t="shared" si="33"/>
        <v>0.35759999999999936</v>
      </c>
      <c r="D622" s="463">
        <f t="shared" si="34"/>
        <v>22.300000000000082</v>
      </c>
      <c r="E622" s="463">
        <f t="shared" si="35"/>
        <v>0.46539999999999793</v>
      </c>
      <c r="F622" s="25"/>
      <c r="G622" s="25"/>
      <c r="H622" s="25"/>
      <c r="I622" s="25"/>
      <c r="J622" s="25"/>
      <c r="K622" s="25"/>
      <c r="L622" s="25"/>
      <c r="M622" s="25"/>
      <c r="N622" s="25"/>
      <c r="O622" s="25"/>
      <c r="P622" s="25"/>
      <c r="Q622" s="25"/>
      <c r="R622" s="25"/>
      <c r="S622" s="25"/>
      <c r="T622" s="25"/>
      <c r="U622" s="25"/>
      <c r="V622" s="25"/>
      <c r="W622" s="25"/>
      <c r="X622" s="25"/>
      <c r="AA622" s="25"/>
      <c r="AB622" s="25"/>
      <c r="AC622" s="25"/>
      <c r="AD622" s="25"/>
      <c r="AE622" s="25"/>
      <c r="AF622" s="25"/>
      <c r="AG622" s="25"/>
      <c r="AH622" s="25"/>
      <c r="AI622" s="25"/>
      <c r="AJ622" s="25"/>
    </row>
    <row r="623" spans="2:36">
      <c r="B623" s="422">
        <v>61.7</v>
      </c>
      <c r="C623" s="463">
        <f t="shared" si="33"/>
        <v>0.35619999999999935</v>
      </c>
      <c r="D623" s="463">
        <f t="shared" si="34"/>
        <v>22.225000000000083</v>
      </c>
      <c r="E623" s="463">
        <f t="shared" si="35"/>
        <v>0.46354999999999791</v>
      </c>
      <c r="F623" s="25"/>
      <c r="G623" s="25"/>
      <c r="H623" s="25"/>
      <c r="I623" s="25"/>
      <c r="J623" s="25"/>
      <c r="K623" s="25"/>
      <c r="L623" s="25"/>
      <c r="M623" s="25"/>
      <c r="N623" s="25"/>
      <c r="O623" s="25"/>
      <c r="P623" s="25"/>
      <c r="Q623" s="25"/>
      <c r="R623" s="25"/>
      <c r="S623" s="25"/>
      <c r="T623" s="25"/>
      <c r="U623" s="25"/>
      <c r="V623" s="25"/>
      <c r="W623" s="25"/>
      <c r="X623" s="25"/>
      <c r="AA623" s="25"/>
      <c r="AB623" s="25"/>
      <c r="AC623" s="25"/>
      <c r="AD623" s="25"/>
      <c r="AE623" s="25"/>
      <c r="AF623" s="25"/>
      <c r="AG623" s="25"/>
      <c r="AH623" s="25"/>
      <c r="AI623" s="25"/>
      <c r="AJ623" s="25"/>
    </row>
    <row r="624" spans="2:36">
      <c r="B624" s="422">
        <v>61.8</v>
      </c>
      <c r="C624" s="463">
        <f t="shared" si="33"/>
        <v>0.35479999999999934</v>
      </c>
      <c r="D624" s="463">
        <f t="shared" si="34"/>
        <v>22.150000000000084</v>
      </c>
      <c r="E624" s="463">
        <f t="shared" si="35"/>
        <v>0.46169999999999789</v>
      </c>
      <c r="F624" s="25"/>
      <c r="G624" s="25"/>
      <c r="H624" s="25"/>
      <c r="I624" s="25"/>
      <c r="J624" s="25"/>
      <c r="K624" s="25"/>
      <c r="L624" s="25"/>
      <c r="M624" s="25"/>
      <c r="N624" s="25"/>
      <c r="O624" s="25"/>
      <c r="P624" s="25"/>
      <c r="Q624" s="25"/>
      <c r="R624" s="25"/>
      <c r="S624" s="25"/>
      <c r="T624" s="25"/>
      <c r="U624" s="25"/>
      <c r="V624" s="25"/>
      <c r="W624" s="25"/>
      <c r="X624" s="25"/>
      <c r="AA624" s="25"/>
      <c r="AB624" s="25"/>
      <c r="AC624" s="25"/>
      <c r="AD624" s="25"/>
      <c r="AE624" s="25"/>
      <c r="AF624" s="25"/>
      <c r="AG624" s="25"/>
      <c r="AH624" s="25"/>
      <c r="AI624" s="25"/>
      <c r="AJ624" s="25"/>
    </row>
    <row r="625" spans="2:36">
      <c r="B625" s="422">
        <v>61.9</v>
      </c>
      <c r="C625" s="463">
        <f t="shared" si="33"/>
        <v>0.35339999999999933</v>
      </c>
      <c r="D625" s="463">
        <f t="shared" si="34"/>
        <v>22.075000000000085</v>
      </c>
      <c r="E625" s="463">
        <f t="shared" si="35"/>
        <v>0.45984999999999787</v>
      </c>
      <c r="F625" s="25"/>
      <c r="G625" s="25"/>
      <c r="H625" s="25"/>
      <c r="I625" s="25"/>
      <c r="J625" s="25"/>
      <c r="K625" s="25"/>
      <c r="L625" s="25"/>
      <c r="M625" s="25"/>
      <c r="N625" s="25"/>
      <c r="O625" s="25"/>
      <c r="P625" s="25"/>
      <c r="Q625" s="25"/>
      <c r="R625" s="25"/>
      <c r="S625" s="25"/>
      <c r="T625" s="25"/>
      <c r="U625" s="25"/>
      <c r="V625" s="25"/>
      <c r="W625" s="25"/>
      <c r="X625" s="25"/>
      <c r="AA625" s="25"/>
      <c r="AB625" s="25"/>
      <c r="AC625" s="25"/>
      <c r="AD625" s="25"/>
      <c r="AE625" s="25"/>
      <c r="AF625" s="25"/>
      <c r="AG625" s="25"/>
      <c r="AH625" s="25"/>
      <c r="AI625" s="25"/>
      <c r="AJ625" s="25"/>
    </row>
    <row r="626" spans="2:36">
      <c r="B626" s="422">
        <v>62</v>
      </c>
      <c r="C626" s="463">
        <f t="shared" si="33"/>
        <v>0.35199999999999931</v>
      </c>
      <c r="D626" s="463">
        <f t="shared" si="34"/>
        <v>22.000000000000085</v>
      </c>
      <c r="E626" s="463">
        <f t="shared" si="35"/>
        <v>0.45799999999999785</v>
      </c>
      <c r="F626" s="25"/>
      <c r="G626" s="25"/>
      <c r="H626" s="25"/>
      <c r="I626" s="25"/>
      <c r="J626" s="25"/>
      <c r="K626" s="25"/>
      <c r="L626" s="25"/>
      <c r="M626" s="25"/>
      <c r="N626" s="25"/>
      <c r="O626" s="25"/>
      <c r="P626" s="25"/>
      <c r="Q626" s="25"/>
      <c r="R626" s="25"/>
      <c r="S626" s="25"/>
      <c r="T626" s="25"/>
      <c r="U626" s="25"/>
      <c r="V626" s="25"/>
      <c r="W626" s="25"/>
      <c r="X626" s="25"/>
      <c r="AA626" s="25"/>
      <c r="AB626" s="25"/>
      <c r="AC626" s="25"/>
      <c r="AD626" s="25"/>
      <c r="AE626" s="25"/>
      <c r="AF626" s="25"/>
      <c r="AG626" s="25"/>
      <c r="AH626" s="25"/>
      <c r="AI626" s="25"/>
      <c r="AJ626" s="25"/>
    </row>
    <row r="627" spans="2:36">
      <c r="B627" s="422">
        <v>62.1</v>
      </c>
      <c r="C627" s="463">
        <f t="shared" si="33"/>
        <v>0.3505999999999993</v>
      </c>
      <c r="D627" s="463">
        <f t="shared" si="34"/>
        <v>21.925000000000086</v>
      </c>
      <c r="E627" s="463">
        <f t="shared" si="35"/>
        <v>0.45614999999999783</v>
      </c>
      <c r="F627" s="25"/>
      <c r="G627" s="25"/>
      <c r="H627" s="25"/>
      <c r="I627" s="25"/>
      <c r="J627" s="25"/>
      <c r="K627" s="25"/>
      <c r="L627" s="25"/>
      <c r="M627" s="25"/>
      <c r="N627" s="25"/>
      <c r="O627" s="25"/>
      <c r="P627" s="25"/>
      <c r="Q627" s="25"/>
      <c r="R627" s="25"/>
      <c r="S627" s="25"/>
      <c r="T627" s="25"/>
      <c r="U627" s="25"/>
      <c r="V627" s="25"/>
      <c r="W627" s="25"/>
      <c r="X627" s="25"/>
      <c r="AA627" s="25"/>
      <c r="AB627" s="25"/>
      <c r="AC627" s="25"/>
      <c r="AD627" s="25"/>
      <c r="AE627" s="25"/>
      <c r="AF627" s="25"/>
      <c r="AG627" s="25"/>
      <c r="AH627" s="25"/>
      <c r="AI627" s="25"/>
      <c r="AJ627" s="25"/>
    </row>
    <row r="628" spans="2:36">
      <c r="B628" s="422">
        <v>62.2</v>
      </c>
      <c r="C628" s="463">
        <f t="shared" si="33"/>
        <v>0.34919999999999929</v>
      </c>
      <c r="D628" s="463">
        <f t="shared" si="34"/>
        <v>21.850000000000087</v>
      </c>
      <c r="E628" s="463">
        <f t="shared" si="35"/>
        <v>0.45429999999999782</v>
      </c>
      <c r="F628" s="25"/>
      <c r="G628" s="25"/>
      <c r="H628" s="25"/>
      <c r="I628" s="25"/>
      <c r="J628" s="25"/>
      <c r="K628" s="25"/>
      <c r="L628" s="25"/>
      <c r="M628" s="25"/>
      <c r="N628" s="25"/>
      <c r="O628" s="25"/>
      <c r="P628" s="25"/>
      <c r="Q628" s="25"/>
      <c r="R628" s="25"/>
      <c r="S628" s="25"/>
      <c r="T628" s="25"/>
      <c r="U628" s="25"/>
      <c r="V628" s="25"/>
      <c r="W628" s="25"/>
      <c r="X628" s="25"/>
      <c r="AA628" s="25"/>
      <c r="AB628" s="25"/>
      <c r="AC628" s="25"/>
      <c r="AD628" s="25"/>
      <c r="AE628" s="25"/>
      <c r="AF628" s="25"/>
      <c r="AG628" s="25"/>
      <c r="AH628" s="25"/>
      <c r="AI628" s="25"/>
      <c r="AJ628" s="25"/>
    </row>
    <row r="629" spans="2:36">
      <c r="B629" s="422">
        <v>62.3</v>
      </c>
      <c r="C629" s="463">
        <f t="shared" si="33"/>
        <v>0.34779999999999928</v>
      </c>
      <c r="D629" s="463">
        <f t="shared" si="34"/>
        <v>21.775000000000087</v>
      </c>
      <c r="E629" s="463">
        <f t="shared" si="35"/>
        <v>0.4524499999999978</v>
      </c>
      <c r="F629" s="25"/>
      <c r="G629" s="25"/>
      <c r="H629" s="25"/>
      <c r="I629" s="25"/>
      <c r="J629" s="25"/>
      <c r="K629" s="25"/>
      <c r="L629" s="25"/>
      <c r="M629" s="25"/>
      <c r="N629" s="25"/>
      <c r="O629" s="25"/>
      <c r="P629" s="25"/>
      <c r="Q629" s="25"/>
      <c r="R629" s="25"/>
      <c r="S629" s="25"/>
      <c r="T629" s="25"/>
      <c r="U629" s="25"/>
      <c r="V629" s="25"/>
      <c r="W629" s="25"/>
      <c r="X629" s="25"/>
      <c r="AA629" s="25"/>
      <c r="AB629" s="25"/>
      <c r="AC629" s="25"/>
      <c r="AD629" s="25"/>
      <c r="AE629" s="25"/>
      <c r="AF629" s="25"/>
      <c r="AG629" s="25"/>
      <c r="AH629" s="25"/>
      <c r="AI629" s="25"/>
      <c r="AJ629" s="25"/>
    </row>
    <row r="630" spans="2:36">
      <c r="B630" s="422">
        <v>62.4</v>
      </c>
      <c r="C630" s="463">
        <f t="shared" si="33"/>
        <v>0.34639999999999926</v>
      </c>
      <c r="D630" s="463">
        <f t="shared" si="34"/>
        <v>21.700000000000088</v>
      </c>
      <c r="E630" s="463">
        <f t="shared" si="35"/>
        <v>0.45059999999999778</v>
      </c>
      <c r="F630" s="25"/>
      <c r="G630" s="25"/>
      <c r="H630" s="25"/>
      <c r="I630" s="25"/>
      <c r="J630" s="25"/>
      <c r="K630" s="25"/>
      <c r="L630" s="25"/>
      <c r="M630" s="25"/>
      <c r="N630" s="25"/>
      <c r="O630" s="25"/>
      <c r="P630" s="25"/>
      <c r="Q630" s="25"/>
      <c r="R630" s="25"/>
      <c r="S630" s="25"/>
      <c r="T630" s="25"/>
      <c r="U630" s="25"/>
      <c r="V630" s="25"/>
      <c r="W630" s="25"/>
      <c r="X630" s="25"/>
      <c r="AA630" s="25"/>
      <c r="AB630" s="25"/>
      <c r="AC630" s="25"/>
      <c r="AD630" s="25"/>
      <c r="AE630" s="25"/>
      <c r="AF630" s="25"/>
      <c r="AG630" s="25"/>
      <c r="AH630" s="25"/>
      <c r="AI630" s="25"/>
      <c r="AJ630" s="25"/>
    </row>
    <row r="631" spans="2:36">
      <c r="B631" s="422">
        <v>62.5</v>
      </c>
      <c r="C631" s="463">
        <f t="shared" si="33"/>
        <v>0.34499999999999925</v>
      </c>
      <c r="D631" s="463">
        <f t="shared" si="34"/>
        <v>21.625000000000089</v>
      </c>
      <c r="E631" s="463">
        <f t="shared" si="35"/>
        <v>0.44874999999999776</v>
      </c>
      <c r="F631" s="25"/>
      <c r="G631" s="25"/>
      <c r="H631" s="25"/>
      <c r="I631" s="25"/>
      <c r="J631" s="25"/>
      <c r="K631" s="25"/>
      <c r="L631" s="25"/>
      <c r="M631" s="25"/>
      <c r="N631" s="25"/>
      <c r="O631" s="25"/>
      <c r="P631" s="25"/>
      <c r="Q631" s="25"/>
      <c r="R631" s="25"/>
      <c r="S631" s="25"/>
      <c r="T631" s="25"/>
      <c r="U631" s="25"/>
      <c r="V631" s="25"/>
      <c r="W631" s="25"/>
      <c r="X631" s="25"/>
      <c r="AA631" s="25"/>
      <c r="AB631" s="25"/>
      <c r="AC631" s="25"/>
      <c r="AD631" s="25"/>
      <c r="AE631" s="25"/>
      <c r="AF631" s="25"/>
      <c r="AG631" s="25"/>
      <c r="AH631" s="25"/>
      <c r="AI631" s="25"/>
      <c r="AJ631" s="25"/>
    </row>
    <row r="632" spans="2:36">
      <c r="B632" s="422">
        <v>62.6</v>
      </c>
      <c r="C632" s="463">
        <f t="shared" si="33"/>
        <v>0.34359999999999924</v>
      </c>
      <c r="D632" s="463">
        <f t="shared" si="34"/>
        <v>21.55000000000009</v>
      </c>
      <c r="E632" s="463">
        <f t="shared" si="35"/>
        <v>0.44689999999999774</v>
      </c>
      <c r="F632" s="25"/>
      <c r="G632" s="25"/>
      <c r="H632" s="25"/>
      <c r="I632" s="25"/>
      <c r="J632" s="25"/>
      <c r="K632" s="25"/>
      <c r="L632" s="25"/>
      <c r="M632" s="25"/>
      <c r="N632" s="25"/>
      <c r="O632" s="25"/>
      <c r="P632" s="25"/>
      <c r="Q632" s="25"/>
      <c r="R632" s="25"/>
      <c r="S632" s="25"/>
      <c r="T632" s="25"/>
      <c r="U632" s="25"/>
      <c r="V632" s="25"/>
      <c r="W632" s="25"/>
      <c r="X632" s="25"/>
      <c r="AA632" s="25"/>
      <c r="AB632" s="25"/>
      <c r="AC632" s="25"/>
      <c r="AD632" s="25"/>
      <c r="AE632" s="25"/>
      <c r="AF632" s="25"/>
      <c r="AG632" s="25"/>
      <c r="AH632" s="25"/>
      <c r="AI632" s="25"/>
      <c r="AJ632" s="25"/>
    </row>
    <row r="633" spans="2:36">
      <c r="B633" s="422">
        <v>62.7</v>
      </c>
      <c r="C633" s="463">
        <f t="shared" si="33"/>
        <v>0.34219999999999923</v>
      </c>
      <c r="D633" s="463">
        <f t="shared" si="34"/>
        <v>21.47500000000009</v>
      </c>
      <c r="E633" s="463">
        <f t="shared" si="35"/>
        <v>0.44504999999999773</v>
      </c>
      <c r="F633" s="25"/>
      <c r="G633" s="25"/>
      <c r="H633" s="25"/>
      <c r="I633" s="25"/>
      <c r="J633" s="25"/>
      <c r="K633" s="25"/>
      <c r="L633" s="25"/>
      <c r="M633" s="25"/>
      <c r="N633" s="25"/>
      <c r="O633" s="25"/>
      <c r="P633" s="25"/>
      <c r="Q633" s="25"/>
      <c r="R633" s="25"/>
      <c r="S633" s="25"/>
      <c r="T633" s="25"/>
      <c r="U633" s="25"/>
      <c r="V633" s="25"/>
      <c r="W633" s="25"/>
      <c r="X633" s="25"/>
      <c r="AA633" s="25"/>
      <c r="AB633" s="25"/>
      <c r="AC633" s="25"/>
      <c r="AD633" s="25"/>
      <c r="AE633" s="25"/>
      <c r="AF633" s="25"/>
      <c r="AG633" s="25"/>
      <c r="AH633" s="25"/>
      <c r="AI633" s="25"/>
      <c r="AJ633" s="25"/>
    </row>
    <row r="634" spans="2:36">
      <c r="B634" s="422">
        <v>62.8</v>
      </c>
      <c r="C634" s="463">
        <f t="shared" si="33"/>
        <v>0.34079999999999921</v>
      </c>
      <c r="D634" s="463">
        <f t="shared" si="34"/>
        <v>21.400000000000091</v>
      </c>
      <c r="E634" s="463">
        <f t="shared" si="35"/>
        <v>0.44319999999999771</v>
      </c>
      <c r="F634" s="25"/>
      <c r="G634" s="25"/>
      <c r="H634" s="25"/>
      <c r="I634" s="25"/>
      <c r="J634" s="25"/>
      <c r="K634" s="25"/>
      <c r="L634" s="25"/>
      <c r="M634" s="25"/>
      <c r="N634" s="25"/>
      <c r="O634" s="25"/>
      <c r="P634" s="25"/>
      <c r="Q634" s="25"/>
      <c r="R634" s="25"/>
      <c r="S634" s="25"/>
      <c r="T634" s="25"/>
      <c r="U634" s="25"/>
      <c r="V634" s="25"/>
      <c r="W634" s="25"/>
      <c r="X634" s="25"/>
      <c r="AA634" s="25"/>
      <c r="AB634" s="25"/>
      <c r="AC634" s="25"/>
      <c r="AD634" s="25"/>
      <c r="AE634" s="25"/>
      <c r="AF634" s="25"/>
      <c r="AG634" s="25"/>
      <c r="AH634" s="25"/>
      <c r="AI634" s="25"/>
      <c r="AJ634" s="25"/>
    </row>
    <row r="635" spans="2:36">
      <c r="B635" s="422">
        <v>62.9</v>
      </c>
      <c r="C635" s="463">
        <f t="shared" si="33"/>
        <v>0.3393999999999992</v>
      </c>
      <c r="D635" s="463">
        <f t="shared" si="34"/>
        <v>21.325000000000092</v>
      </c>
      <c r="E635" s="463">
        <f t="shared" si="35"/>
        <v>0.44134999999999769</v>
      </c>
      <c r="F635" s="25"/>
      <c r="G635" s="25"/>
      <c r="H635" s="25"/>
      <c r="I635" s="25"/>
      <c r="J635" s="25"/>
      <c r="K635" s="25"/>
      <c r="L635" s="25"/>
      <c r="M635" s="25"/>
      <c r="N635" s="25"/>
      <c r="O635" s="25"/>
      <c r="P635" s="25"/>
      <c r="Q635" s="25"/>
      <c r="R635" s="25"/>
      <c r="S635" s="25"/>
      <c r="T635" s="25"/>
      <c r="U635" s="25"/>
      <c r="V635" s="25"/>
      <c r="W635" s="25"/>
      <c r="X635" s="25"/>
      <c r="AA635" s="25"/>
      <c r="AB635" s="25"/>
      <c r="AC635" s="25"/>
      <c r="AD635" s="25"/>
      <c r="AE635" s="25"/>
      <c r="AF635" s="25"/>
      <c r="AG635" s="25"/>
      <c r="AH635" s="25"/>
      <c r="AI635" s="25"/>
      <c r="AJ635" s="25"/>
    </row>
    <row r="636" spans="2:36">
      <c r="B636" s="422">
        <v>63</v>
      </c>
      <c r="C636" s="463">
        <f t="shared" ref="C636:C699" si="36">C635+(($C$706-$C$506)/COUNT($B$507:$B$706))</f>
        <v>0.33799999999999919</v>
      </c>
      <c r="D636" s="463">
        <f t="shared" ref="D636:D699" si="37">D635+(($D$706-$D$506)/COUNT($B$507:$B$706))</f>
        <v>21.250000000000092</v>
      </c>
      <c r="E636" s="463">
        <f t="shared" ref="E636:E699" si="38">E635+(($E$706-$E$506)/COUNT($B$507:$B$706))</f>
        <v>0.43949999999999767</v>
      </c>
      <c r="F636" s="25"/>
      <c r="G636" s="25"/>
      <c r="H636" s="25"/>
      <c r="I636" s="25"/>
      <c r="J636" s="25"/>
      <c r="K636" s="25"/>
      <c r="L636" s="25"/>
      <c r="M636" s="25"/>
      <c r="N636" s="25"/>
      <c r="O636" s="25"/>
      <c r="P636" s="25"/>
      <c r="Q636" s="25"/>
      <c r="R636" s="25"/>
      <c r="S636" s="25"/>
      <c r="T636" s="25"/>
      <c r="U636" s="25"/>
      <c r="V636" s="25"/>
      <c r="W636" s="25"/>
      <c r="X636" s="25"/>
      <c r="AA636" s="25"/>
      <c r="AB636" s="25"/>
      <c r="AC636" s="25"/>
      <c r="AD636" s="25"/>
      <c r="AE636" s="25"/>
      <c r="AF636" s="25"/>
      <c r="AG636" s="25"/>
      <c r="AH636" s="25"/>
      <c r="AI636" s="25"/>
      <c r="AJ636" s="25"/>
    </row>
    <row r="637" spans="2:36">
      <c r="B637" s="422">
        <v>63.1</v>
      </c>
      <c r="C637" s="463">
        <f t="shared" si="36"/>
        <v>0.33659999999999918</v>
      </c>
      <c r="D637" s="463">
        <f t="shared" si="37"/>
        <v>21.175000000000093</v>
      </c>
      <c r="E637" s="463">
        <f t="shared" si="38"/>
        <v>0.43764999999999765</v>
      </c>
      <c r="F637" s="25"/>
      <c r="G637" s="25"/>
      <c r="H637" s="25"/>
      <c r="I637" s="25"/>
      <c r="J637" s="25"/>
      <c r="K637" s="25"/>
      <c r="L637" s="25"/>
      <c r="M637" s="25"/>
      <c r="N637" s="25"/>
      <c r="O637" s="25"/>
      <c r="P637" s="25"/>
      <c r="Q637" s="25"/>
      <c r="R637" s="25"/>
      <c r="S637" s="25"/>
      <c r="T637" s="25"/>
      <c r="U637" s="25"/>
      <c r="V637" s="25"/>
      <c r="W637" s="25"/>
      <c r="X637" s="25"/>
      <c r="AA637" s="25"/>
      <c r="AB637" s="25"/>
      <c r="AC637" s="25"/>
      <c r="AD637" s="25"/>
      <c r="AE637" s="25"/>
      <c r="AF637" s="25"/>
      <c r="AG637" s="25"/>
      <c r="AH637" s="25"/>
      <c r="AI637" s="25"/>
      <c r="AJ637" s="25"/>
    </row>
    <row r="638" spans="2:36">
      <c r="B638" s="422">
        <v>63.2</v>
      </c>
      <c r="C638" s="463">
        <f t="shared" si="36"/>
        <v>0.33519999999999917</v>
      </c>
      <c r="D638" s="463">
        <f t="shared" si="37"/>
        <v>21.100000000000094</v>
      </c>
      <c r="E638" s="463">
        <f t="shared" si="38"/>
        <v>0.43579999999999763</v>
      </c>
      <c r="F638" s="25"/>
      <c r="G638" s="25"/>
      <c r="H638" s="25"/>
      <c r="I638" s="25"/>
      <c r="J638" s="25"/>
      <c r="K638" s="25"/>
      <c r="L638" s="25"/>
      <c r="M638" s="25"/>
      <c r="N638" s="25"/>
      <c r="O638" s="25"/>
      <c r="P638" s="25"/>
      <c r="Q638" s="25"/>
      <c r="R638" s="25"/>
      <c r="S638" s="25"/>
      <c r="T638" s="25"/>
      <c r="U638" s="25"/>
      <c r="V638" s="25"/>
      <c r="W638" s="25"/>
      <c r="X638" s="25"/>
      <c r="AA638" s="25"/>
      <c r="AB638" s="25"/>
      <c r="AC638" s="25"/>
      <c r="AD638" s="25"/>
      <c r="AE638" s="25"/>
      <c r="AF638" s="25"/>
      <c r="AG638" s="25"/>
      <c r="AH638" s="25"/>
      <c r="AI638" s="25"/>
      <c r="AJ638" s="25"/>
    </row>
    <row r="639" spans="2:36">
      <c r="B639" s="422">
        <v>63.3</v>
      </c>
      <c r="C639" s="463">
        <f t="shared" si="36"/>
        <v>0.33379999999999915</v>
      </c>
      <c r="D639" s="463">
        <f t="shared" si="37"/>
        <v>21.025000000000095</v>
      </c>
      <c r="E639" s="463">
        <f t="shared" si="38"/>
        <v>0.43394999999999762</v>
      </c>
      <c r="F639" s="25"/>
      <c r="G639" s="25"/>
      <c r="H639" s="25"/>
      <c r="I639" s="25"/>
      <c r="J639" s="25"/>
      <c r="K639" s="25"/>
      <c r="L639" s="25"/>
      <c r="M639" s="25"/>
      <c r="N639" s="25"/>
      <c r="O639" s="25"/>
      <c r="P639" s="25"/>
      <c r="Q639" s="25"/>
      <c r="R639" s="25"/>
      <c r="S639" s="25"/>
      <c r="T639" s="25"/>
      <c r="U639" s="25"/>
      <c r="V639" s="25"/>
      <c r="W639" s="25"/>
      <c r="X639" s="25"/>
      <c r="AA639" s="25"/>
      <c r="AB639" s="25"/>
      <c r="AC639" s="25"/>
      <c r="AD639" s="25"/>
      <c r="AE639" s="25"/>
      <c r="AF639" s="25"/>
      <c r="AG639" s="25"/>
      <c r="AH639" s="25"/>
      <c r="AI639" s="25"/>
      <c r="AJ639" s="25"/>
    </row>
    <row r="640" spans="2:36">
      <c r="B640" s="422">
        <v>63.4</v>
      </c>
      <c r="C640" s="463">
        <f t="shared" si="36"/>
        <v>0.33239999999999914</v>
      </c>
      <c r="D640" s="463">
        <f t="shared" si="37"/>
        <v>20.950000000000095</v>
      </c>
      <c r="E640" s="463">
        <f t="shared" si="38"/>
        <v>0.4320999999999976</v>
      </c>
      <c r="F640" s="25"/>
      <c r="G640" s="25"/>
      <c r="H640" s="25"/>
      <c r="I640" s="25"/>
      <c r="J640" s="25"/>
      <c r="K640" s="25"/>
      <c r="L640" s="25"/>
      <c r="M640" s="25"/>
      <c r="N640" s="25"/>
      <c r="O640" s="25"/>
      <c r="P640" s="25"/>
      <c r="Q640" s="25"/>
      <c r="R640" s="25"/>
      <c r="S640" s="25"/>
      <c r="T640" s="25"/>
      <c r="U640" s="25"/>
      <c r="V640" s="25"/>
      <c r="W640" s="25"/>
      <c r="X640" s="25"/>
      <c r="AA640" s="25"/>
      <c r="AB640" s="25"/>
      <c r="AC640" s="25"/>
      <c r="AD640" s="25"/>
      <c r="AE640" s="25"/>
      <c r="AF640" s="25"/>
      <c r="AG640" s="25"/>
      <c r="AH640" s="25"/>
      <c r="AI640" s="25"/>
      <c r="AJ640" s="25"/>
    </row>
    <row r="641" spans="2:36">
      <c r="B641" s="422">
        <v>63.5</v>
      </c>
      <c r="C641" s="463">
        <f t="shared" si="36"/>
        <v>0.33099999999999913</v>
      </c>
      <c r="D641" s="463">
        <f t="shared" si="37"/>
        <v>20.875000000000096</v>
      </c>
      <c r="E641" s="463">
        <f t="shared" si="38"/>
        <v>0.43024999999999758</v>
      </c>
      <c r="F641" s="25"/>
      <c r="G641" s="25"/>
      <c r="H641" s="25"/>
      <c r="I641" s="25"/>
      <c r="J641" s="25"/>
      <c r="K641" s="25"/>
      <c r="L641" s="25"/>
      <c r="M641" s="25"/>
      <c r="N641" s="25"/>
      <c r="O641" s="25"/>
      <c r="P641" s="25"/>
      <c r="Q641" s="25"/>
      <c r="R641" s="25"/>
      <c r="S641" s="25"/>
      <c r="T641" s="25"/>
      <c r="U641" s="25"/>
      <c r="V641" s="25"/>
      <c r="W641" s="25"/>
      <c r="X641" s="25"/>
      <c r="AA641" s="25"/>
      <c r="AB641" s="25"/>
      <c r="AC641" s="25"/>
      <c r="AD641" s="25"/>
      <c r="AE641" s="25"/>
      <c r="AF641" s="25"/>
      <c r="AG641" s="25"/>
      <c r="AH641" s="25"/>
      <c r="AI641" s="25"/>
      <c r="AJ641" s="25"/>
    </row>
    <row r="642" spans="2:36">
      <c r="B642" s="422">
        <v>63.6</v>
      </c>
      <c r="C642" s="463">
        <f t="shared" si="36"/>
        <v>0.32959999999999912</v>
      </c>
      <c r="D642" s="463">
        <f t="shared" si="37"/>
        <v>20.800000000000097</v>
      </c>
      <c r="E642" s="463">
        <f t="shared" si="38"/>
        <v>0.42839999999999756</v>
      </c>
      <c r="F642" s="25"/>
      <c r="G642" s="25"/>
      <c r="H642" s="25"/>
      <c r="I642" s="25"/>
      <c r="J642" s="25"/>
      <c r="K642" s="25"/>
      <c r="L642" s="25"/>
      <c r="M642" s="25"/>
      <c r="N642" s="25"/>
      <c r="O642" s="25"/>
      <c r="P642" s="25"/>
      <c r="Q642" s="25"/>
      <c r="R642" s="25"/>
      <c r="S642" s="25"/>
      <c r="T642" s="25"/>
      <c r="U642" s="25"/>
      <c r="V642" s="25"/>
      <c r="W642" s="25"/>
      <c r="X642" s="25"/>
      <c r="AA642" s="25"/>
      <c r="AB642" s="25"/>
      <c r="AC642" s="25"/>
      <c r="AD642" s="25"/>
      <c r="AE642" s="25"/>
      <c r="AF642" s="25"/>
      <c r="AG642" s="25"/>
      <c r="AH642" s="25"/>
      <c r="AI642" s="25"/>
      <c r="AJ642" s="25"/>
    </row>
    <row r="643" spans="2:36">
      <c r="B643" s="422">
        <v>63.7</v>
      </c>
      <c r="C643" s="463">
        <f t="shared" si="36"/>
        <v>0.3281999999999991</v>
      </c>
      <c r="D643" s="463">
        <f t="shared" si="37"/>
        <v>20.725000000000097</v>
      </c>
      <c r="E643" s="463">
        <f t="shared" si="38"/>
        <v>0.42654999999999754</v>
      </c>
      <c r="F643" s="25"/>
      <c r="G643" s="25"/>
      <c r="H643" s="25"/>
      <c r="I643" s="25"/>
      <c r="J643" s="25"/>
      <c r="K643" s="25"/>
      <c r="L643" s="25"/>
      <c r="M643" s="25"/>
      <c r="N643" s="25"/>
      <c r="O643" s="25"/>
      <c r="P643" s="25"/>
      <c r="Q643" s="25"/>
      <c r="R643" s="25"/>
      <c r="S643" s="25"/>
      <c r="T643" s="25"/>
      <c r="U643" s="25"/>
      <c r="V643" s="25"/>
      <c r="W643" s="25"/>
      <c r="X643" s="25"/>
      <c r="AA643" s="25"/>
      <c r="AB643" s="25"/>
      <c r="AC643" s="25"/>
      <c r="AD643" s="25"/>
      <c r="AE643" s="25"/>
      <c r="AF643" s="25"/>
      <c r="AG643" s="25"/>
      <c r="AH643" s="25"/>
      <c r="AI643" s="25"/>
      <c r="AJ643" s="25"/>
    </row>
    <row r="644" spans="2:36">
      <c r="B644" s="422">
        <v>63.8</v>
      </c>
      <c r="C644" s="463">
        <f t="shared" si="36"/>
        <v>0.32679999999999909</v>
      </c>
      <c r="D644" s="463">
        <f t="shared" si="37"/>
        <v>20.650000000000098</v>
      </c>
      <c r="E644" s="463">
        <f t="shared" si="38"/>
        <v>0.42469999999999752</v>
      </c>
      <c r="F644" s="25"/>
      <c r="G644" s="25"/>
      <c r="H644" s="25"/>
      <c r="I644" s="25"/>
      <c r="J644" s="25"/>
      <c r="K644" s="25"/>
      <c r="L644" s="25"/>
      <c r="M644" s="25"/>
      <c r="N644" s="25"/>
      <c r="O644" s="25"/>
      <c r="P644" s="25"/>
      <c r="Q644" s="25"/>
      <c r="R644" s="25"/>
      <c r="S644" s="25"/>
      <c r="T644" s="25"/>
      <c r="U644" s="25"/>
      <c r="V644" s="25"/>
      <c r="W644" s="25"/>
      <c r="X644" s="25"/>
      <c r="AA644" s="25"/>
      <c r="AB644" s="25"/>
      <c r="AC644" s="25"/>
      <c r="AD644" s="25"/>
      <c r="AE644" s="25"/>
      <c r="AF644" s="25"/>
      <c r="AG644" s="25"/>
      <c r="AH644" s="25"/>
      <c r="AI644" s="25"/>
      <c r="AJ644" s="25"/>
    </row>
    <row r="645" spans="2:36">
      <c r="B645" s="422">
        <v>63.9</v>
      </c>
      <c r="C645" s="463">
        <f t="shared" si="36"/>
        <v>0.32539999999999908</v>
      </c>
      <c r="D645" s="463">
        <f t="shared" si="37"/>
        <v>20.575000000000099</v>
      </c>
      <c r="E645" s="463">
        <f t="shared" si="38"/>
        <v>0.42284999999999751</v>
      </c>
      <c r="F645" s="25"/>
      <c r="G645" s="25"/>
      <c r="H645" s="25"/>
      <c r="I645" s="25"/>
      <c r="J645" s="25"/>
      <c r="K645" s="25"/>
      <c r="L645" s="25"/>
      <c r="M645" s="25"/>
      <c r="N645" s="25"/>
      <c r="O645" s="25"/>
      <c r="P645" s="25"/>
      <c r="Q645" s="25"/>
      <c r="R645" s="25"/>
      <c r="S645" s="25"/>
      <c r="T645" s="25"/>
      <c r="U645" s="25"/>
      <c r="V645" s="25"/>
      <c r="W645" s="25"/>
      <c r="X645" s="25"/>
      <c r="AA645" s="25"/>
      <c r="AB645" s="25"/>
      <c r="AC645" s="25"/>
      <c r="AD645" s="25"/>
      <c r="AE645" s="25"/>
      <c r="AF645" s="25"/>
      <c r="AG645" s="25"/>
      <c r="AH645" s="25"/>
      <c r="AI645" s="25"/>
      <c r="AJ645" s="25"/>
    </row>
    <row r="646" spans="2:36">
      <c r="B646" s="422">
        <v>64</v>
      </c>
      <c r="C646" s="463">
        <f t="shared" si="36"/>
        <v>0.32399999999999907</v>
      </c>
      <c r="D646" s="463">
        <f t="shared" si="37"/>
        <v>20.500000000000099</v>
      </c>
      <c r="E646" s="463">
        <f t="shared" si="38"/>
        <v>0.42099999999999749</v>
      </c>
      <c r="F646" s="25"/>
      <c r="G646" s="25"/>
      <c r="H646" s="25"/>
      <c r="I646" s="25"/>
      <c r="J646" s="25"/>
      <c r="K646" s="25"/>
      <c r="L646" s="25"/>
      <c r="M646" s="25"/>
      <c r="N646" s="25"/>
      <c r="O646" s="25"/>
      <c r="P646" s="25"/>
      <c r="Q646" s="25"/>
      <c r="R646" s="25"/>
      <c r="S646" s="25"/>
      <c r="T646" s="25"/>
      <c r="U646" s="25"/>
      <c r="V646" s="25"/>
      <c r="W646" s="25"/>
      <c r="X646" s="25"/>
      <c r="AA646" s="25"/>
      <c r="AB646" s="25"/>
      <c r="AC646" s="25"/>
      <c r="AD646" s="25"/>
      <c r="AE646" s="25"/>
      <c r="AF646" s="25"/>
      <c r="AG646" s="25"/>
      <c r="AH646" s="25"/>
      <c r="AI646" s="25"/>
      <c r="AJ646" s="25"/>
    </row>
    <row r="647" spans="2:36">
      <c r="B647" s="422">
        <v>64.099999999999994</v>
      </c>
      <c r="C647" s="463">
        <f t="shared" si="36"/>
        <v>0.32259999999999905</v>
      </c>
      <c r="D647" s="463">
        <f t="shared" si="37"/>
        <v>20.4250000000001</v>
      </c>
      <c r="E647" s="463">
        <f t="shared" si="38"/>
        <v>0.41914999999999747</v>
      </c>
      <c r="F647" s="25"/>
      <c r="G647" s="25"/>
      <c r="H647" s="25"/>
      <c r="I647" s="25"/>
      <c r="J647" s="25"/>
      <c r="K647" s="25"/>
      <c r="L647" s="25"/>
      <c r="M647" s="25"/>
      <c r="N647" s="25"/>
      <c r="O647" s="25"/>
      <c r="P647" s="25"/>
      <c r="Q647" s="25"/>
      <c r="R647" s="25"/>
      <c r="S647" s="25"/>
      <c r="T647" s="25"/>
      <c r="U647" s="25"/>
      <c r="V647" s="25"/>
      <c r="W647" s="25"/>
      <c r="X647" s="25"/>
      <c r="AA647" s="25"/>
      <c r="AB647" s="25"/>
      <c r="AC647" s="25"/>
      <c r="AD647" s="25"/>
      <c r="AE647" s="25"/>
      <c r="AF647" s="25"/>
      <c r="AG647" s="25"/>
      <c r="AH647" s="25"/>
      <c r="AI647" s="25"/>
      <c r="AJ647" s="25"/>
    </row>
    <row r="648" spans="2:36">
      <c r="B648" s="422">
        <v>64.2</v>
      </c>
      <c r="C648" s="463">
        <f t="shared" si="36"/>
        <v>0.32119999999999904</v>
      </c>
      <c r="D648" s="463">
        <f t="shared" si="37"/>
        <v>20.350000000000101</v>
      </c>
      <c r="E648" s="463">
        <f t="shared" si="38"/>
        <v>0.41729999999999745</v>
      </c>
      <c r="F648" s="25"/>
      <c r="G648" s="25"/>
      <c r="H648" s="25"/>
      <c r="I648" s="25"/>
      <c r="J648" s="25"/>
      <c r="K648" s="25"/>
      <c r="L648" s="25"/>
      <c r="M648" s="25"/>
      <c r="N648" s="25"/>
      <c r="O648" s="25"/>
      <c r="P648" s="25"/>
      <c r="Q648" s="25"/>
      <c r="R648" s="25"/>
      <c r="S648" s="25"/>
      <c r="T648" s="25"/>
      <c r="U648" s="25"/>
      <c r="V648" s="25"/>
      <c r="W648" s="25"/>
      <c r="X648" s="25"/>
      <c r="AA648" s="25"/>
      <c r="AB648" s="25"/>
      <c r="AC648" s="25"/>
      <c r="AD648" s="25"/>
      <c r="AE648" s="25"/>
      <c r="AF648" s="25"/>
      <c r="AG648" s="25"/>
      <c r="AH648" s="25"/>
      <c r="AI648" s="25"/>
      <c r="AJ648" s="25"/>
    </row>
    <row r="649" spans="2:36">
      <c r="B649" s="422">
        <v>64.3</v>
      </c>
      <c r="C649" s="463">
        <f t="shared" si="36"/>
        <v>0.31979999999999903</v>
      </c>
      <c r="D649" s="463">
        <f t="shared" si="37"/>
        <v>20.275000000000102</v>
      </c>
      <c r="E649" s="463">
        <f t="shared" si="38"/>
        <v>0.41544999999999743</v>
      </c>
      <c r="F649" s="25"/>
      <c r="G649" s="25"/>
      <c r="H649" s="25"/>
      <c r="I649" s="25"/>
      <c r="J649" s="25"/>
      <c r="K649" s="25"/>
      <c r="L649" s="25"/>
      <c r="M649" s="25"/>
      <c r="N649" s="25"/>
      <c r="O649" s="25"/>
      <c r="P649" s="25"/>
      <c r="Q649" s="25"/>
      <c r="R649" s="25"/>
      <c r="S649" s="25"/>
      <c r="T649" s="25"/>
      <c r="U649" s="25"/>
      <c r="V649" s="25"/>
      <c r="W649" s="25"/>
      <c r="X649" s="25"/>
      <c r="AA649" s="25"/>
      <c r="AB649" s="25"/>
      <c r="AC649" s="25"/>
      <c r="AD649" s="25"/>
      <c r="AE649" s="25"/>
      <c r="AF649" s="25"/>
      <c r="AG649" s="25"/>
      <c r="AH649" s="25"/>
      <c r="AI649" s="25"/>
      <c r="AJ649" s="25"/>
    </row>
    <row r="650" spans="2:36">
      <c r="B650" s="422">
        <v>64.400000000000006</v>
      </c>
      <c r="C650" s="463">
        <f t="shared" si="36"/>
        <v>0.31839999999999902</v>
      </c>
      <c r="D650" s="463">
        <f t="shared" si="37"/>
        <v>20.200000000000102</v>
      </c>
      <c r="E650" s="463">
        <f t="shared" si="38"/>
        <v>0.41359999999999741</v>
      </c>
      <c r="F650" s="25"/>
      <c r="G650" s="25"/>
      <c r="H650" s="25"/>
      <c r="I650" s="25"/>
      <c r="J650" s="25"/>
      <c r="K650" s="25"/>
      <c r="L650" s="25"/>
      <c r="M650" s="25"/>
      <c r="N650" s="25"/>
      <c r="O650" s="25"/>
      <c r="P650" s="25"/>
      <c r="Q650" s="25"/>
      <c r="R650" s="25"/>
      <c r="S650" s="25"/>
      <c r="T650" s="25"/>
      <c r="U650" s="25"/>
      <c r="V650" s="25"/>
      <c r="W650" s="25"/>
      <c r="X650" s="25"/>
      <c r="AA650" s="25"/>
      <c r="AB650" s="25"/>
      <c r="AC650" s="25"/>
      <c r="AD650" s="25"/>
      <c r="AE650" s="25"/>
      <c r="AF650" s="25"/>
      <c r="AG650" s="25"/>
      <c r="AH650" s="25"/>
      <c r="AI650" s="25"/>
      <c r="AJ650" s="25"/>
    </row>
    <row r="651" spans="2:36">
      <c r="B651" s="422">
        <v>64.5</v>
      </c>
      <c r="C651" s="463">
        <f t="shared" si="36"/>
        <v>0.316999999999999</v>
      </c>
      <c r="D651" s="463">
        <f t="shared" si="37"/>
        <v>20.125000000000103</v>
      </c>
      <c r="E651" s="463">
        <f t="shared" si="38"/>
        <v>0.4117499999999974</v>
      </c>
      <c r="F651" s="25"/>
      <c r="G651" s="25"/>
      <c r="H651" s="25"/>
      <c r="I651" s="25"/>
      <c r="J651" s="25"/>
      <c r="K651" s="25"/>
      <c r="L651" s="25"/>
      <c r="M651" s="25"/>
      <c r="N651" s="25"/>
      <c r="O651" s="25"/>
      <c r="P651" s="25"/>
      <c r="Q651" s="25"/>
      <c r="R651" s="25"/>
      <c r="S651" s="25"/>
      <c r="T651" s="25"/>
      <c r="U651" s="25"/>
      <c r="V651" s="25"/>
      <c r="W651" s="25"/>
      <c r="X651" s="25"/>
      <c r="AA651" s="25"/>
      <c r="AB651" s="25"/>
      <c r="AC651" s="25"/>
      <c r="AD651" s="25"/>
      <c r="AE651" s="25"/>
      <c r="AF651" s="25"/>
      <c r="AG651" s="25"/>
      <c r="AH651" s="25"/>
      <c r="AI651" s="25"/>
      <c r="AJ651" s="25"/>
    </row>
    <row r="652" spans="2:36">
      <c r="B652" s="422">
        <v>64.599999999999994</v>
      </c>
      <c r="C652" s="463">
        <f t="shared" si="36"/>
        <v>0.31559999999999899</v>
      </c>
      <c r="D652" s="463">
        <f t="shared" si="37"/>
        <v>20.050000000000104</v>
      </c>
      <c r="E652" s="463">
        <f t="shared" si="38"/>
        <v>0.40989999999999738</v>
      </c>
      <c r="F652" s="25"/>
      <c r="G652" s="25"/>
      <c r="H652" s="25"/>
      <c r="I652" s="25"/>
      <c r="J652" s="25"/>
      <c r="K652" s="25"/>
      <c r="L652" s="25"/>
      <c r="M652" s="25"/>
      <c r="N652" s="25"/>
      <c r="O652" s="25"/>
      <c r="P652" s="25"/>
      <c r="Q652" s="25"/>
      <c r="R652" s="25"/>
      <c r="S652" s="25"/>
      <c r="T652" s="25"/>
      <c r="U652" s="25"/>
      <c r="V652" s="25"/>
      <c r="W652" s="25"/>
      <c r="X652" s="25"/>
      <c r="AA652" s="25"/>
      <c r="AB652" s="25"/>
      <c r="AC652" s="25"/>
      <c r="AD652" s="25"/>
      <c r="AE652" s="25"/>
      <c r="AF652" s="25"/>
      <c r="AG652" s="25"/>
      <c r="AH652" s="25"/>
      <c r="AI652" s="25"/>
      <c r="AJ652" s="25"/>
    </row>
    <row r="653" spans="2:36">
      <c r="B653" s="422">
        <v>64.7</v>
      </c>
      <c r="C653" s="463">
        <f t="shared" si="36"/>
        <v>0.31419999999999898</v>
      </c>
      <c r="D653" s="463">
        <f t="shared" si="37"/>
        <v>19.975000000000104</v>
      </c>
      <c r="E653" s="463">
        <f t="shared" si="38"/>
        <v>0.40804999999999736</v>
      </c>
      <c r="F653" s="25"/>
      <c r="G653" s="25"/>
      <c r="H653" s="25"/>
      <c r="I653" s="25"/>
      <c r="J653" s="25"/>
      <c r="K653" s="25"/>
      <c r="L653" s="25"/>
      <c r="M653" s="25"/>
      <c r="N653" s="25"/>
      <c r="O653" s="25"/>
      <c r="P653" s="25"/>
      <c r="Q653" s="25"/>
      <c r="R653" s="25"/>
      <c r="S653" s="25"/>
      <c r="T653" s="25"/>
      <c r="U653" s="25"/>
      <c r="V653" s="25"/>
      <c r="W653" s="25"/>
      <c r="X653" s="25"/>
      <c r="AA653" s="25"/>
      <c r="AB653" s="25"/>
      <c r="AC653" s="25"/>
      <c r="AD653" s="25"/>
      <c r="AE653" s="25"/>
      <c r="AF653" s="25"/>
      <c r="AG653" s="25"/>
      <c r="AH653" s="25"/>
      <c r="AI653" s="25"/>
      <c r="AJ653" s="25"/>
    </row>
    <row r="654" spans="2:36">
      <c r="B654" s="422">
        <v>64.8</v>
      </c>
      <c r="C654" s="463">
        <f t="shared" si="36"/>
        <v>0.31279999999999897</v>
      </c>
      <c r="D654" s="463">
        <f t="shared" si="37"/>
        <v>19.900000000000105</v>
      </c>
      <c r="E654" s="463">
        <f t="shared" si="38"/>
        <v>0.40619999999999734</v>
      </c>
      <c r="F654" s="25"/>
      <c r="G654" s="25"/>
      <c r="H654" s="25"/>
      <c r="I654" s="25"/>
      <c r="J654" s="25"/>
      <c r="K654" s="25"/>
      <c r="L654" s="25"/>
      <c r="M654" s="25"/>
      <c r="N654" s="25"/>
      <c r="O654" s="25"/>
      <c r="P654" s="25"/>
      <c r="Q654" s="25"/>
      <c r="R654" s="25"/>
      <c r="S654" s="25"/>
      <c r="T654" s="25"/>
      <c r="U654" s="25"/>
      <c r="V654" s="25"/>
      <c r="W654" s="25"/>
      <c r="X654" s="25"/>
      <c r="AA654" s="25"/>
      <c r="AB654" s="25"/>
      <c r="AC654" s="25"/>
      <c r="AD654" s="25"/>
      <c r="AE654" s="25"/>
      <c r="AF654" s="25"/>
      <c r="AG654" s="25"/>
      <c r="AH654" s="25"/>
      <c r="AI654" s="25"/>
      <c r="AJ654" s="25"/>
    </row>
    <row r="655" spans="2:36">
      <c r="B655" s="422">
        <v>64.900000000000006</v>
      </c>
      <c r="C655" s="463">
        <f t="shared" si="36"/>
        <v>0.31139999999999896</v>
      </c>
      <c r="D655" s="463">
        <f t="shared" si="37"/>
        <v>19.825000000000106</v>
      </c>
      <c r="E655" s="463">
        <f t="shared" si="38"/>
        <v>0.40434999999999732</v>
      </c>
      <c r="F655" s="25"/>
      <c r="G655" s="25"/>
      <c r="H655" s="25"/>
      <c r="I655" s="25"/>
      <c r="J655" s="25"/>
      <c r="K655" s="25"/>
      <c r="L655" s="25"/>
      <c r="M655" s="25"/>
      <c r="N655" s="25"/>
      <c r="O655" s="25"/>
      <c r="P655" s="25"/>
      <c r="Q655" s="25"/>
      <c r="R655" s="25"/>
      <c r="S655" s="25"/>
      <c r="T655" s="25"/>
      <c r="U655" s="25"/>
      <c r="V655" s="25"/>
      <c r="W655" s="25"/>
      <c r="X655" s="25"/>
      <c r="AA655" s="25"/>
      <c r="AB655" s="25"/>
      <c r="AC655" s="25"/>
      <c r="AD655" s="25"/>
      <c r="AE655" s="25"/>
      <c r="AF655" s="25"/>
      <c r="AG655" s="25"/>
      <c r="AH655" s="25"/>
      <c r="AI655" s="25"/>
      <c r="AJ655" s="25"/>
    </row>
    <row r="656" spans="2:36">
      <c r="B656" s="422">
        <v>65</v>
      </c>
      <c r="C656" s="463">
        <f t="shared" si="36"/>
        <v>0.30999999999999894</v>
      </c>
      <c r="D656" s="463">
        <f t="shared" si="37"/>
        <v>19.750000000000107</v>
      </c>
      <c r="E656" s="463">
        <f t="shared" si="38"/>
        <v>0.4024999999999973</v>
      </c>
      <c r="F656" s="25"/>
      <c r="G656" s="25"/>
      <c r="H656" s="25"/>
      <c r="I656" s="25"/>
      <c r="J656" s="25"/>
      <c r="K656" s="25"/>
      <c r="L656" s="25"/>
      <c r="M656" s="25"/>
      <c r="N656" s="25"/>
      <c r="O656" s="25"/>
      <c r="P656" s="25"/>
      <c r="Q656" s="25"/>
      <c r="R656" s="25"/>
      <c r="S656" s="25"/>
      <c r="T656" s="25"/>
      <c r="U656" s="25"/>
      <c r="V656" s="25"/>
      <c r="W656" s="25"/>
      <c r="X656" s="25"/>
      <c r="AA656" s="25"/>
      <c r="AB656" s="25"/>
      <c r="AC656" s="25"/>
      <c r="AD656" s="25"/>
      <c r="AE656" s="25"/>
      <c r="AF656" s="25"/>
      <c r="AG656" s="25"/>
      <c r="AH656" s="25"/>
      <c r="AI656" s="25"/>
      <c r="AJ656" s="25"/>
    </row>
    <row r="657" spans="2:36">
      <c r="B657" s="422">
        <v>65.099999999999994</v>
      </c>
      <c r="C657" s="463">
        <f t="shared" si="36"/>
        <v>0.30859999999999893</v>
      </c>
      <c r="D657" s="463">
        <f t="shared" si="37"/>
        <v>19.675000000000107</v>
      </c>
      <c r="E657" s="463">
        <f t="shared" si="38"/>
        <v>0.40064999999999729</v>
      </c>
      <c r="F657" s="25"/>
      <c r="G657" s="25"/>
      <c r="H657" s="25"/>
      <c r="I657" s="25"/>
      <c r="J657" s="25"/>
      <c r="K657" s="25"/>
      <c r="L657" s="25"/>
      <c r="M657" s="25"/>
      <c r="N657" s="25"/>
      <c r="O657" s="25"/>
      <c r="P657" s="25"/>
      <c r="Q657" s="25"/>
      <c r="R657" s="25"/>
      <c r="S657" s="25"/>
      <c r="T657" s="25"/>
      <c r="U657" s="25"/>
      <c r="V657" s="25"/>
      <c r="W657" s="25"/>
      <c r="X657" s="25"/>
      <c r="AA657" s="25"/>
      <c r="AB657" s="25"/>
      <c r="AC657" s="25"/>
      <c r="AD657" s="25"/>
      <c r="AE657" s="25"/>
      <c r="AF657" s="25"/>
      <c r="AG657" s="25"/>
      <c r="AH657" s="25"/>
      <c r="AI657" s="25"/>
      <c r="AJ657" s="25"/>
    </row>
    <row r="658" spans="2:36">
      <c r="B658" s="422">
        <v>65.2</v>
      </c>
      <c r="C658" s="463">
        <f t="shared" si="36"/>
        <v>0.30719999999999892</v>
      </c>
      <c r="D658" s="463">
        <f t="shared" si="37"/>
        <v>19.600000000000108</v>
      </c>
      <c r="E658" s="463">
        <f t="shared" si="38"/>
        <v>0.39879999999999727</v>
      </c>
      <c r="F658" s="25"/>
      <c r="G658" s="25"/>
      <c r="H658" s="25"/>
      <c r="I658" s="25"/>
      <c r="J658" s="25"/>
      <c r="K658" s="25"/>
      <c r="L658" s="25"/>
      <c r="M658" s="25"/>
      <c r="N658" s="25"/>
      <c r="O658" s="25"/>
      <c r="P658" s="25"/>
      <c r="Q658" s="25"/>
      <c r="R658" s="25"/>
      <c r="S658" s="25"/>
      <c r="T658" s="25"/>
      <c r="U658" s="25"/>
      <c r="V658" s="25"/>
      <c r="W658" s="25"/>
      <c r="X658" s="25"/>
      <c r="AA658" s="25"/>
      <c r="AB658" s="25"/>
      <c r="AC658" s="25"/>
      <c r="AD658" s="25"/>
      <c r="AE658" s="25"/>
      <c r="AF658" s="25"/>
      <c r="AG658" s="25"/>
      <c r="AH658" s="25"/>
      <c r="AI658" s="25"/>
      <c r="AJ658" s="25"/>
    </row>
    <row r="659" spans="2:36">
      <c r="B659" s="422">
        <v>65.3</v>
      </c>
      <c r="C659" s="463">
        <f t="shared" si="36"/>
        <v>0.30579999999999891</v>
      </c>
      <c r="D659" s="463">
        <f t="shared" si="37"/>
        <v>19.525000000000109</v>
      </c>
      <c r="E659" s="463">
        <f t="shared" si="38"/>
        <v>0.39694999999999725</v>
      </c>
      <c r="F659" s="25"/>
      <c r="G659" s="25"/>
      <c r="H659" s="25"/>
      <c r="I659" s="25"/>
      <c r="J659" s="25"/>
      <c r="K659" s="25"/>
      <c r="L659" s="25"/>
      <c r="M659" s="25"/>
      <c r="N659" s="25"/>
      <c r="O659" s="25"/>
      <c r="P659" s="25"/>
      <c r="Q659" s="25"/>
      <c r="R659" s="25"/>
      <c r="S659" s="25"/>
      <c r="T659" s="25"/>
      <c r="U659" s="25"/>
      <c r="V659" s="25"/>
      <c r="W659" s="25"/>
      <c r="X659" s="25"/>
      <c r="AA659" s="25"/>
      <c r="AB659" s="25"/>
      <c r="AC659" s="25"/>
      <c r="AD659" s="25"/>
      <c r="AE659" s="25"/>
      <c r="AF659" s="25"/>
      <c r="AG659" s="25"/>
      <c r="AH659" s="25"/>
      <c r="AI659" s="25"/>
      <c r="AJ659" s="25"/>
    </row>
    <row r="660" spans="2:36">
      <c r="B660" s="422">
        <v>65.400000000000006</v>
      </c>
      <c r="C660" s="463">
        <f t="shared" si="36"/>
        <v>0.30439999999999889</v>
      </c>
      <c r="D660" s="463">
        <f t="shared" si="37"/>
        <v>19.450000000000109</v>
      </c>
      <c r="E660" s="463">
        <f t="shared" si="38"/>
        <v>0.39509999999999723</v>
      </c>
      <c r="F660" s="25"/>
      <c r="G660" s="25"/>
      <c r="H660" s="25"/>
      <c r="I660" s="25"/>
      <c r="J660" s="25"/>
      <c r="K660" s="25"/>
      <c r="L660" s="25"/>
      <c r="M660" s="25"/>
      <c r="N660" s="25"/>
      <c r="O660" s="25"/>
      <c r="P660" s="25"/>
      <c r="Q660" s="25"/>
      <c r="R660" s="25"/>
      <c r="S660" s="25"/>
      <c r="T660" s="25"/>
      <c r="U660" s="25"/>
      <c r="V660" s="25"/>
      <c r="W660" s="25"/>
      <c r="X660" s="25"/>
      <c r="AA660" s="25"/>
      <c r="AB660" s="25"/>
      <c r="AC660" s="25"/>
      <c r="AD660" s="25"/>
      <c r="AE660" s="25"/>
      <c r="AF660" s="25"/>
      <c r="AG660" s="25"/>
      <c r="AH660" s="25"/>
      <c r="AI660" s="25"/>
      <c r="AJ660" s="25"/>
    </row>
    <row r="661" spans="2:36">
      <c r="B661" s="422">
        <v>65.5</v>
      </c>
      <c r="C661" s="463">
        <f t="shared" si="36"/>
        <v>0.30299999999999888</v>
      </c>
      <c r="D661" s="463">
        <f t="shared" si="37"/>
        <v>19.37500000000011</v>
      </c>
      <c r="E661" s="463">
        <f t="shared" si="38"/>
        <v>0.39324999999999721</v>
      </c>
      <c r="F661" s="25"/>
      <c r="G661" s="25"/>
      <c r="H661" s="25"/>
      <c r="I661" s="25"/>
      <c r="J661" s="25"/>
      <c r="K661" s="25"/>
      <c r="L661" s="25"/>
      <c r="M661" s="25"/>
      <c r="N661" s="25"/>
      <c r="O661" s="25"/>
      <c r="P661" s="25"/>
      <c r="Q661" s="25"/>
      <c r="R661" s="25"/>
      <c r="S661" s="25"/>
      <c r="T661" s="25"/>
      <c r="U661" s="25"/>
      <c r="V661" s="25"/>
      <c r="W661" s="25"/>
      <c r="X661" s="25"/>
      <c r="AA661" s="25"/>
      <c r="AB661" s="25"/>
      <c r="AC661" s="25"/>
      <c r="AD661" s="25"/>
      <c r="AE661" s="25"/>
      <c r="AF661" s="25"/>
      <c r="AG661" s="25"/>
      <c r="AH661" s="25"/>
      <c r="AI661" s="25"/>
      <c r="AJ661" s="25"/>
    </row>
    <row r="662" spans="2:36">
      <c r="B662" s="422">
        <v>65.599999999999994</v>
      </c>
      <c r="C662" s="463">
        <f t="shared" si="36"/>
        <v>0.30159999999999887</v>
      </c>
      <c r="D662" s="463">
        <f t="shared" si="37"/>
        <v>19.300000000000111</v>
      </c>
      <c r="E662" s="463">
        <f t="shared" si="38"/>
        <v>0.39139999999999719</v>
      </c>
      <c r="F662" s="25"/>
      <c r="G662" s="25"/>
      <c r="H662" s="25"/>
      <c r="I662" s="25"/>
      <c r="J662" s="25"/>
      <c r="K662" s="25"/>
      <c r="L662" s="25"/>
      <c r="M662" s="25"/>
      <c r="N662" s="25"/>
      <c r="O662" s="25"/>
      <c r="P662" s="25"/>
      <c r="Q662" s="25"/>
      <c r="R662" s="25"/>
      <c r="S662" s="25"/>
      <c r="T662" s="25"/>
      <c r="U662" s="25"/>
      <c r="V662" s="25"/>
      <c r="W662" s="25"/>
      <c r="X662" s="25"/>
      <c r="AA662" s="25"/>
      <c r="AB662" s="25"/>
      <c r="AC662" s="25"/>
      <c r="AD662" s="25"/>
      <c r="AE662" s="25"/>
      <c r="AF662" s="25"/>
      <c r="AG662" s="25"/>
      <c r="AH662" s="25"/>
      <c r="AI662" s="25"/>
      <c r="AJ662" s="25"/>
    </row>
    <row r="663" spans="2:36">
      <c r="B663" s="422">
        <v>65.7</v>
      </c>
      <c r="C663" s="463">
        <f t="shared" si="36"/>
        <v>0.30019999999999886</v>
      </c>
      <c r="D663" s="463">
        <f t="shared" si="37"/>
        <v>19.225000000000112</v>
      </c>
      <c r="E663" s="463">
        <f t="shared" si="38"/>
        <v>0.38954999999999718</v>
      </c>
      <c r="F663" s="25"/>
      <c r="G663" s="25"/>
      <c r="H663" s="25"/>
      <c r="I663" s="25"/>
      <c r="J663" s="25"/>
      <c r="K663" s="25"/>
      <c r="L663" s="25"/>
      <c r="M663" s="25"/>
      <c r="N663" s="25"/>
      <c r="O663" s="25"/>
      <c r="P663" s="25"/>
      <c r="Q663" s="25"/>
      <c r="R663" s="25"/>
      <c r="S663" s="25"/>
      <c r="T663" s="25"/>
      <c r="U663" s="25"/>
      <c r="V663" s="25"/>
      <c r="W663" s="25"/>
      <c r="X663" s="25"/>
      <c r="AA663" s="25"/>
      <c r="AB663" s="25"/>
      <c r="AC663" s="25"/>
      <c r="AD663" s="25"/>
      <c r="AE663" s="25"/>
      <c r="AF663" s="25"/>
      <c r="AG663" s="25"/>
      <c r="AH663" s="25"/>
      <c r="AI663" s="25"/>
      <c r="AJ663" s="25"/>
    </row>
    <row r="664" spans="2:36">
      <c r="B664" s="422">
        <v>65.8</v>
      </c>
      <c r="C664" s="463">
        <f t="shared" si="36"/>
        <v>0.29879999999999884</v>
      </c>
      <c r="D664" s="463">
        <f t="shared" si="37"/>
        <v>19.150000000000112</v>
      </c>
      <c r="E664" s="463">
        <f t="shared" si="38"/>
        <v>0.38769999999999716</v>
      </c>
      <c r="F664" s="25"/>
      <c r="G664" s="25"/>
      <c r="H664" s="25"/>
      <c r="I664" s="25"/>
      <c r="J664" s="25"/>
      <c r="K664" s="25"/>
      <c r="L664" s="25"/>
      <c r="M664" s="25"/>
      <c r="N664" s="25"/>
      <c r="O664" s="25"/>
      <c r="P664" s="25"/>
      <c r="Q664" s="25"/>
      <c r="R664" s="25"/>
      <c r="S664" s="25"/>
      <c r="T664" s="25"/>
      <c r="U664" s="25"/>
      <c r="V664" s="25"/>
      <c r="W664" s="25"/>
      <c r="X664" s="25"/>
      <c r="AA664" s="25"/>
      <c r="AB664" s="25"/>
      <c r="AC664" s="25"/>
      <c r="AD664" s="25"/>
      <c r="AE664" s="25"/>
      <c r="AF664" s="25"/>
      <c r="AG664" s="25"/>
      <c r="AH664" s="25"/>
      <c r="AI664" s="25"/>
      <c r="AJ664" s="25"/>
    </row>
    <row r="665" spans="2:36">
      <c r="B665" s="422">
        <v>65.900000000000006</v>
      </c>
      <c r="C665" s="463">
        <f t="shared" si="36"/>
        <v>0.29739999999999883</v>
      </c>
      <c r="D665" s="463">
        <f t="shared" si="37"/>
        <v>19.075000000000113</v>
      </c>
      <c r="E665" s="463">
        <f t="shared" si="38"/>
        <v>0.38584999999999714</v>
      </c>
      <c r="F665" s="25"/>
      <c r="G665" s="25"/>
      <c r="H665" s="25"/>
      <c r="I665" s="25"/>
      <c r="J665" s="25"/>
      <c r="K665" s="25"/>
      <c r="L665" s="25"/>
      <c r="M665" s="25"/>
      <c r="N665" s="25"/>
      <c r="O665" s="25"/>
      <c r="P665" s="25"/>
      <c r="Q665" s="25"/>
      <c r="R665" s="25"/>
      <c r="S665" s="25"/>
      <c r="T665" s="25"/>
      <c r="U665" s="25"/>
      <c r="V665" s="25"/>
      <c r="W665" s="25"/>
      <c r="X665" s="25"/>
      <c r="AA665" s="25"/>
      <c r="AB665" s="25"/>
      <c r="AC665" s="25"/>
      <c r="AD665" s="25"/>
      <c r="AE665" s="25"/>
      <c r="AF665" s="25"/>
      <c r="AG665" s="25"/>
      <c r="AH665" s="25"/>
      <c r="AI665" s="25"/>
      <c r="AJ665" s="25"/>
    </row>
    <row r="666" spans="2:36">
      <c r="B666" s="422">
        <v>66</v>
      </c>
      <c r="C666" s="463">
        <f t="shared" si="36"/>
        <v>0.29599999999999882</v>
      </c>
      <c r="D666" s="463">
        <f t="shared" si="37"/>
        <v>19.000000000000114</v>
      </c>
      <c r="E666" s="463">
        <f t="shared" si="38"/>
        <v>0.38399999999999712</v>
      </c>
      <c r="F666" s="25"/>
      <c r="G666" s="25"/>
      <c r="H666" s="25"/>
      <c r="I666" s="25"/>
      <c r="J666" s="25"/>
      <c r="K666" s="25"/>
      <c r="L666" s="25"/>
      <c r="M666" s="25"/>
      <c r="N666" s="25"/>
      <c r="O666" s="25"/>
      <c r="P666" s="25"/>
      <c r="Q666" s="25"/>
      <c r="R666" s="25"/>
      <c r="S666" s="25"/>
      <c r="T666" s="25"/>
      <c r="U666" s="25"/>
      <c r="V666" s="25"/>
      <c r="W666" s="25"/>
      <c r="X666" s="25"/>
      <c r="AA666" s="25"/>
      <c r="AB666" s="25"/>
      <c r="AC666" s="25"/>
      <c r="AD666" s="25"/>
      <c r="AE666" s="25"/>
      <c r="AF666" s="25"/>
      <c r="AG666" s="25"/>
      <c r="AH666" s="25"/>
      <c r="AI666" s="25"/>
      <c r="AJ666" s="25"/>
    </row>
    <row r="667" spans="2:36">
      <c r="B667" s="422">
        <v>66.099999999999994</v>
      </c>
      <c r="C667" s="463">
        <f t="shared" si="36"/>
        <v>0.29459999999999881</v>
      </c>
      <c r="D667" s="463">
        <f t="shared" si="37"/>
        <v>18.925000000000114</v>
      </c>
      <c r="E667" s="463">
        <f t="shared" si="38"/>
        <v>0.3821499999999971</v>
      </c>
      <c r="F667" s="25"/>
      <c r="G667" s="25"/>
      <c r="H667" s="25"/>
      <c r="I667" s="25"/>
      <c r="J667" s="25"/>
      <c r="K667" s="25"/>
      <c r="L667" s="25"/>
      <c r="M667" s="25"/>
      <c r="N667" s="25"/>
      <c r="O667" s="25"/>
      <c r="P667" s="25"/>
      <c r="Q667" s="25"/>
      <c r="R667" s="25"/>
      <c r="S667" s="25"/>
      <c r="T667" s="25"/>
      <c r="U667" s="25"/>
      <c r="V667" s="25"/>
      <c r="W667" s="25"/>
      <c r="X667" s="25"/>
      <c r="AA667" s="25"/>
      <c r="AB667" s="25"/>
      <c r="AC667" s="25"/>
      <c r="AD667" s="25"/>
      <c r="AE667" s="25"/>
      <c r="AF667" s="25"/>
      <c r="AG667" s="25"/>
      <c r="AH667" s="25"/>
      <c r="AI667" s="25"/>
      <c r="AJ667" s="25"/>
    </row>
    <row r="668" spans="2:36">
      <c r="B668" s="422">
        <v>66.2</v>
      </c>
      <c r="C668" s="463">
        <f t="shared" si="36"/>
        <v>0.29319999999999879</v>
      </c>
      <c r="D668" s="463">
        <f t="shared" si="37"/>
        <v>18.850000000000115</v>
      </c>
      <c r="E668" s="463">
        <f t="shared" si="38"/>
        <v>0.38029999999999708</v>
      </c>
      <c r="F668" s="25"/>
      <c r="G668" s="25"/>
      <c r="H668" s="25"/>
      <c r="I668" s="25"/>
      <c r="J668" s="25"/>
      <c r="K668" s="25"/>
      <c r="L668" s="25"/>
      <c r="M668" s="25"/>
      <c r="N668" s="25"/>
      <c r="O668" s="25"/>
      <c r="P668" s="25"/>
      <c r="Q668" s="25"/>
      <c r="R668" s="25"/>
      <c r="S668" s="25"/>
      <c r="T668" s="25"/>
      <c r="U668" s="25"/>
      <c r="V668" s="25"/>
      <c r="W668" s="25"/>
      <c r="X668" s="25"/>
      <c r="AA668" s="25"/>
      <c r="AB668" s="25"/>
      <c r="AC668" s="25"/>
      <c r="AD668" s="25"/>
      <c r="AE668" s="25"/>
      <c r="AF668" s="25"/>
      <c r="AG668" s="25"/>
      <c r="AH668" s="25"/>
      <c r="AI668" s="25"/>
      <c r="AJ668" s="25"/>
    </row>
    <row r="669" spans="2:36">
      <c r="B669" s="422">
        <v>66.3</v>
      </c>
      <c r="C669" s="463">
        <f t="shared" si="36"/>
        <v>0.29179999999999878</v>
      </c>
      <c r="D669" s="463">
        <f t="shared" si="37"/>
        <v>18.775000000000116</v>
      </c>
      <c r="E669" s="463">
        <f t="shared" si="38"/>
        <v>0.37844999999999707</v>
      </c>
      <c r="F669" s="25"/>
      <c r="G669" s="25"/>
      <c r="H669" s="25"/>
      <c r="I669" s="25"/>
      <c r="J669" s="25"/>
      <c r="K669" s="25"/>
      <c r="L669" s="25"/>
      <c r="M669" s="25"/>
      <c r="N669" s="25"/>
      <c r="O669" s="25"/>
      <c r="P669" s="25"/>
      <c r="Q669" s="25"/>
      <c r="R669" s="25"/>
      <c r="S669" s="25"/>
      <c r="T669" s="25"/>
      <c r="U669" s="25"/>
      <c r="V669" s="25"/>
      <c r="W669" s="25"/>
      <c r="X669" s="25"/>
      <c r="AA669" s="25"/>
      <c r="AB669" s="25"/>
      <c r="AC669" s="25"/>
      <c r="AD669" s="25"/>
      <c r="AE669" s="25"/>
      <c r="AF669" s="25"/>
      <c r="AG669" s="25"/>
      <c r="AH669" s="25"/>
      <c r="AI669" s="25"/>
      <c r="AJ669" s="25"/>
    </row>
    <row r="670" spans="2:36">
      <c r="B670" s="422">
        <v>66.400000000000006</v>
      </c>
      <c r="C670" s="463">
        <f t="shared" si="36"/>
        <v>0.29039999999999877</v>
      </c>
      <c r="D670" s="463">
        <f t="shared" si="37"/>
        <v>18.700000000000117</v>
      </c>
      <c r="E670" s="463">
        <f t="shared" si="38"/>
        <v>0.37659999999999705</v>
      </c>
      <c r="F670" s="25"/>
      <c r="G670" s="25"/>
      <c r="H670" s="25"/>
      <c r="I670" s="25"/>
      <c r="J670" s="25"/>
      <c r="K670" s="25"/>
      <c r="L670" s="25"/>
      <c r="M670" s="25"/>
      <c r="N670" s="25"/>
      <c r="O670" s="25"/>
      <c r="P670" s="25"/>
      <c r="Q670" s="25"/>
      <c r="R670" s="25"/>
      <c r="S670" s="25"/>
      <c r="T670" s="25"/>
      <c r="U670" s="25"/>
      <c r="V670" s="25"/>
      <c r="W670" s="25"/>
      <c r="X670" s="25"/>
      <c r="AA670" s="25"/>
      <c r="AB670" s="25"/>
      <c r="AC670" s="25"/>
      <c r="AD670" s="25"/>
      <c r="AE670" s="25"/>
      <c r="AF670" s="25"/>
      <c r="AG670" s="25"/>
      <c r="AH670" s="25"/>
      <c r="AI670" s="25"/>
      <c r="AJ670" s="25"/>
    </row>
    <row r="671" spans="2:36">
      <c r="B671" s="422">
        <v>66.5</v>
      </c>
      <c r="C671" s="463">
        <f t="shared" si="36"/>
        <v>0.28899999999999876</v>
      </c>
      <c r="D671" s="463">
        <f t="shared" si="37"/>
        <v>18.625000000000117</v>
      </c>
      <c r="E671" s="463">
        <f t="shared" si="38"/>
        <v>0.37474999999999703</v>
      </c>
      <c r="F671" s="25"/>
      <c r="G671" s="25"/>
      <c r="H671" s="25"/>
      <c r="I671" s="25"/>
      <c r="J671" s="25"/>
      <c r="K671" s="25"/>
      <c r="L671" s="25"/>
      <c r="M671" s="25"/>
      <c r="N671" s="25"/>
      <c r="O671" s="25"/>
      <c r="P671" s="25"/>
      <c r="Q671" s="25"/>
      <c r="R671" s="25"/>
      <c r="S671" s="25"/>
      <c r="T671" s="25"/>
      <c r="U671" s="25"/>
      <c r="V671" s="25"/>
      <c r="W671" s="25"/>
      <c r="X671" s="25"/>
      <c r="AA671" s="25"/>
      <c r="AB671" s="25"/>
      <c r="AC671" s="25"/>
      <c r="AD671" s="25"/>
      <c r="AE671" s="25"/>
      <c r="AF671" s="25"/>
      <c r="AG671" s="25"/>
      <c r="AH671" s="25"/>
      <c r="AI671" s="25"/>
      <c r="AJ671" s="25"/>
    </row>
    <row r="672" spans="2:36">
      <c r="B672" s="422">
        <v>66.599999999999994</v>
      </c>
      <c r="C672" s="463">
        <f t="shared" si="36"/>
        <v>0.28759999999999875</v>
      </c>
      <c r="D672" s="463">
        <f t="shared" si="37"/>
        <v>18.550000000000118</v>
      </c>
      <c r="E672" s="463">
        <f t="shared" si="38"/>
        <v>0.37289999999999701</v>
      </c>
      <c r="F672" s="25"/>
      <c r="G672" s="25"/>
      <c r="H672" s="25"/>
      <c r="I672" s="25"/>
      <c r="J672" s="25"/>
      <c r="K672" s="25"/>
      <c r="L672" s="25"/>
      <c r="M672" s="25"/>
      <c r="N672" s="25"/>
      <c r="O672" s="25"/>
      <c r="P672" s="25"/>
      <c r="Q672" s="25"/>
      <c r="R672" s="25"/>
      <c r="S672" s="25"/>
      <c r="T672" s="25"/>
      <c r="U672" s="25"/>
      <c r="V672" s="25"/>
      <c r="W672" s="25"/>
      <c r="X672" s="25"/>
      <c r="AA672" s="25"/>
      <c r="AB672" s="25"/>
      <c r="AC672" s="25"/>
      <c r="AD672" s="25"/>
      <c r="AE672" s="25"/>
      <c r="AF672" s="25"/>
      <c r="AG672" s="25"/>
      <c r="AH672" s="25"/>
      <c r="AI672" s="25"/>
      <c r="AJ672" s="25"/>
    </row>
    <row r="673" spans="2:36">
      <c r="B673" s="422">
        <v>66.7</v>
      </c>
      <c r="C673" s="463">
        <f t="shared" si="36"/>
        <v>0.28619999999999873</v>
      </c>
      <c r="D673" s="463">
        <f t="shared" si="37"/>
        <v>18.475000000000119</v>
      </c>
      <c r="E673" s="463">
        <f t="shared" si="38"/>
        <v>0.37104999999999699</v>
      </c>
      <c r="F673" s="25"/>
      <c r="G673" s="25"/>
      <c r="H673" s="25"/>
      <c r="I673" s="25"/>
      <c r="J673" s="25"/>
      <c r="K673" s="25"/>
      <c r="L673" s="25"/>
      <c r="M673" s="25"/>
      <c r="N673" s="25"/>
      <c r="O673" s="25"/>
      <c r="P673" s="25"/>
      <c r="Q673" s="25"/>
      <c r="R673" s="25"/>
      <c r="S673" s="25"/>
      <c r="T673" s="25"/>
      <c r="U673" s="25"/>
      <c r="V673" s="25"/>
      <c r="W673" s="25"/>
      <c r="X673" s="25"/>
      <c r="AA673" s="25"/>
      <c r="AB673" s="25"/>
      <c r="AC673" s="25"/>
      <c r="AD673" s="25"/>
      <c r="AE673" s="25"/>
      <c r="AF673" s="25"/>
      <c r="AG673" s="25"/>
      <c r="AH673" s="25"/>
      <c r="AI673" s="25"/>
      <c r="AJ673" s="25"/>
    </row>
    <row r="674" spans="2:36">
      <c r="B674" s="422">
        <v>66.8</v>
      </c>
      <c r="C674" s="463">
        <f t="shared" si="36"/>
        <v>0.28479999999999872</v>
      </c>
      <c r="D674" s="463">
        <f t="shared" si="37"/>
        <v>18.400000000000119</v>
      </c>
      <c r="E674" s="463">
        <f t="shared" si="38"/>
        <v>0.36919999999999698</v>
      </c>
      <c r="F674" s="25"/>
      <c r="G674" s="25"/>
      <c r="H674" s="25"/>
      <c r="I674" s="25"/>
      <c r="J674" s="25"/>
      <c r="K674" s="25"/>
      <c r="L674" s="25"/>
      <c r="M674" s="25"/>
      <c r="N674" s="25"/>
      <c r="O674" s="25"/>
      <c r="P674" s="25"/>
      <c r="Q674" s="25"/>
      <c r="R674" s="25"/>
      <c r="S674" s="25"/>
      <c r="T674" s="25"/>
      <c r="U674" s="25"/>
      <c r="V674" s="25"/>
      <c r="W674" s="25"/>
      <c r="X674" s="25"/>
      <c r="AA674" s="25"/>
      <c r="AB674" s="25"/>
      <c r="AC674" s="25"/>
      <c r="AD674" s="25"/>
      <c r="AE674" s="25"/>
      <c r="AF674" s="25"/>
      <c r="AG674" s="25"/>
      <c r="AH674" s="25"/>
      <c r="AI674" s="25"/>
      <c r="AJ674" s="25"/>
    </row>
    <row r="675" spans="2:36">
      <c r="B675" s="422">
        <v>66.900000000000006</v>
      </c>
      <c r="C675" s="463">
        <f t="shared" si="36"/>
        <v>0.28339999999999871</v>
      </c>
      <c r="D675" s="463">
        <f t="shared" si="37"/>
        <v>18.32500000000012</v>
      </c>
      <c r="E675" s="463">
        <f t="shared" si="38"/>
        <v>0.36734999999999696</v>
      </c>
      <c r="F675" s="25"/>
      <c r="G675" s="25"/>
      <c r="H675" s="25"/>
      <c r="I675" s="25"/>
      <c r="J675" s="25"/>
      <c r="K675" s="25"/>
      <c r="L675" s="25"/>
      <c r="M675" s="25"/>
      <c r="N675" s="25"/>
      <c r="O675" s="25"/>
      <c r="P675" s="25"/>
      <c r="Q675" s="25"/>
      <c r="R675" s="25"/>
      <c r="S675" s="25"/>
      <c r="T675" s="25"/>
      <c r="U675" s="25"/>
      <c r="V675" s="25"/>
      <c r="W675" s="25"/>
      <c r="X675" s="25"/>
      <c r="AA675" s="25"/>
      <c r="AB675" s="25"/>
      <c r="AC675" s="25"/>
      <c r="AD675" s="25"/>
      <c r="AE675" s="25"/>
      <c r="AF675" s="25"/>
      <c r="AG675" s="25"/>
      <c r="AH675" s="25"/>
      <c r="AI675" s="25"/>
      <c r="AJ675" s="25"/>
    </row>
    <row r="676" spans="2:36">
      <c r="B676" s="422">
        <v>67</v>
      </c>
      <c r="C676" s="463">
        <f t="shared" si="36"/>
        <v>0.2819999999999987</v>
      </c>
      <c r="D676" s="463">
        <f t="shared" si="37"/>
        <v>18.250000000000121</v>
      </c>
      <c r="E676" s="463">
        <f t="shared" si="38"/>
        <v>0.36549999999999694</v>
      </c>
      <c r="F676" s="25"/>
      <c r="G676" s="25"/>
      <c r="H676" s="25"/>
      <c r="I676" s="25"/>
      <c r="J676" s="25"/>
      <c r="K676" s="25"/>
      <c r="L676" s="25"/>
      <c r="M676" s="25"/>
      <c r="N676" s="25"/>
      <c r="O676" s="25"/>
      <c r="P676" s="25"/>
      <c r="Q676" s="25"/>
      <c r="R676" s="25"/>
      <c r="S676" s="25"/>
      <c r="T676" s="25"/>
      <c r="U676" s="25"/>
      <c r="V676" s="25"/>
      <c r="W676" s="25"/>
      <c r="X676" s="25"/>
      <c r="AA676" s="25"/>
      <c r="AB676" s="25"/>
      <c r="AC676" s="25"/>
      <c r="AD676" s="25"/>
      <c r="AE676" s="25"/>
      <c r="AF676" s="25"/>
      <c r="AG676" s="25"/>
      <c r="AH676" s="25"/>
      <c r="AI676" s="25"/>
      <c r="AJ676" s="25"/>
    </row>
    <row r="677" spans="2:36">
      <c r="B677" s="422">
        <v>67.099999999999994</v>
      </c>
      <c r="C677" s="463">
        <f t="shared" si="36"/>
        <v>0.28059999999999868</v>
      </c>
      <c r="D677" s="463">
        <f t="shared" si="37"/>
        <v>18.175000000000122</v>
      </c>
      <c r="E677" s="463">
        <f t="shared" si="38"/>
        <v>0.36364999999999692</v>
      </c>
      <c r="F677" s="25"/>
      <c r="G677" s="25"/>
      <c r="H677" s="25"/>
      <c r="I677" s="25"/>
      <c r="J677" s="25"/>
      <c r="K677" s="25"/>
      <c r="L677" s="25"/>
      <c r="M677" s="25"/>
      <c r="N677" s="25"/>
      <c r="O677" s="25"/>
      <c r="P677" s="25"/>
      <c r="Q677" s="25"/>
      <c r="R677" s="25"/>
      <c r="S677" s="25"/>
      <c r="T677" s="25"/>
      <c r="U677" s="25"/>
      <c r="V677" s="25"/>
      <c r="W677" s="25"/>
      <c r="X677" s="25"/>
      <c r="AA677" s="25"/>
      <c r="AB677" s="25"/>
      <c r="AC677" s="25"/>
      <c r="AD677" s="25"/>
      <c r="AE677" s="25"/>
      <c r="AF677" s="25"/>
      <c r="AG677" s="25"/>
      <c r="AH677" s="25"/>
      <c r="AI677" s="25"/>
      <c r="AJ677" s="25"/>
    </row>
    <row r="678" spans="2:36">
      <c r="B678" s="422">
        <v>67.2</v>
      </c>
      <c r="C678" s="463">
        <f t="shared" si="36"/>
        <v>0.27919999999999867</v>
      </c>
      <c r="D678" s="463">
        <f t="shared" si="37"/>
        <v>18.100000000000122</v>
      </c>
      <c r="E678" s="463">
        <f t="shared" si="38"/>
        <v>0.3617999999999969</v>
      </c>
      <c r="F678" s="25"/>
      <c r="G678" s="25"/>
      <c r="H678" s="25"/>
      <c r="I678" s="25"/>
      <c r="J678" s="25"/>
      <c r="K678" s="25"/>
      <c r="L678" s="25"/>
      <c r="M678" s="25"/>
      <c r="N678" s="25"/>
      <c r="O678" s="25"/>
      <c r="P678" s="25"/>
      <c r="Q678" s="25"/>
      <c r="R678" s="25"/>
      <c r="S678" s="25"/>
      <c r="T678" s="25"/>
      <c r="U678" s="25"/>
      <c r="V678" s="25"/>
      <c r="W678" s="25"/>
      <c r="X678" s="25"/>
      <c r="AA678" s="25"/>
      <c r="AB678" s="25"/>
      <c r="AC678" s="25"/>
      <c r="AD678" s="25"/>
      <c r="AE678" s="25"/>
      <c r="AF678" s="25"/>
      <c r="AG678" s="25"/>
      <c r="AH678" s="25"/>
      <c r="AI678" s="25"/>
      <c r="AJ678" s="25"/>
    </row>
    <row r="679" spans="2:36">
      <c r="B679" s="422">
        <v>67.3</v>
      </c>
      <c r="C679" s="463">
        <f t="shared" si="36"/>
        <v>0.27779999999999866</v>
      </c>
      <c r="D679" s="463">
        <f t="shared" si="37"/>
        <v>18.025000000000123</v>
      </c>
      <c r="E679" s="463">
        <f t="shared" si="38"/>
        <v>0.35994999999999688</v>
      </c>
      <c r="F679" s="25"/>
      <c r="G679" s="25"/>
      <c r="H679" s="25"/>
      <c r="I679" s="25"/>
      <c r="J679" s="25"/>
      <c r="K679" s="25"/>
      <c r="L679" s="25"/>
      <c r="M679" s="25"/>
      <c r="N679" s="25"/>
      <c r="O679" s="25"/>
      <c r="P679" s="25"/>
      <c r="Q679" s="25"/>
      <c r="R679" s="25"/>
      <c r="S679" s="25"/>
      <c r="T679" s="25"/>
      <c r="U679" s="25"/>
      <c r="V679" s="25"/>
      <c r="W679" s="25"/>
      <c r="X679" s="25"/>
      <c r="AA679" s="25"/>
      <c r="AB679" s="25"/>
      <c r="AC679" s="25"/>
      <c r="AD679" s="25"/>
      <c r="AE679" s="25"/>
      <c r="AF679" s="25"/>
      <c r="AG679" s="25"/>
      <c r="AH679" s="25"/>
      <c r="AI679" s="25"/>
      <c r="AJ679" s="25"/>
    </row>
    <row r="680" spans="2:36">
      <c r="B680" s="422">
        <v>67.400000000000006</v>
      </c>
      <c r="C680" s="463">
        <f t="shared" si="36"/>
        <v>0.27639999999999865</v>
      </c>
      <c r="D680" s="463">
        <f t="shared" si="37"/>
        <v>17.950000000000124</v>
      </c>
      <c r="E680" s="463">
        <f t="shared" si="38"/>
        <v>0.35809999999999687</v>
      </c>
      <c r="F680" s="25"/>
      <c r="G680" s="25"/>
      <c r="H680" s="25"/>
      <c r="I680" s="25"/>
      <c r="J680" s="25"/>
      <c r="K680" s="25"/>
      <c r="L680" s="25"/>
      <c r="M680" s="25"/>
      <c r="N680" s="25"/>
      <c r="O680" s="25"/>
      <c r="P680" s="25"/>
      <c r="Q680" s="25"/>
      <c r="R680" s="25"/>
      <c r="S680" s="25"/>
      <c r="T680" s="25"/>
      <c r="U680" s="25"/>
      <c r="V680" s="25"/>
      <c r="W680" s="25"/>
      <c r="X680" s="25"/>
      <c r="AA680" s="25"/>
      <c r="AB680" s="25"/>
      <c r="AC680" s="25"/>
      <c r="AD680" s="25"/>
      <c r="AE680" s="25"/>
      <c r="AF680" s="25"/>
      <c r="AG680" s="25"/>
      <c r="AH680" s="25"/>
      <c r="AI680" s="25"/>
      <c r="AJ680" s="25"/>
    </row>
    <row r="681" spans="2:36">
      <c r="B681" s="422">
        <v>67.5</v>
      </c>
      <c r="C681" s="463">
        <f t="shared" si="36"/>
        <v>0.27499999999999863</v>
      </c>
      <c r="D681" s="463">
        <f t="shared" si="37"/>
        <v>17.875000000000124</v>
      </c>
      <c r="E681" s="463">
        <f t="shared" si="38"/>
        <v>0.35624999999999685</v>
      </c>
      <c r="F681" s="25"/>
      <c r="G681" s="25"/>
      <c r="H681" s="25"/>
      <c r="I681" s="25"/>
      <c r="J681" s="25"/>
      <c r="K681" s="25"/>
      <c r="L681" s="25"/>
      <c r="M681" s="25"/>
      <c r="N681" s="25"/>
      <c r="O681" s="25"/>
      <c r="P681" s="25"/>
      <c r="Q681" s="25"/>
      <c r="R681" s="25"/>
      <c r="S681" s="25"/>
      <c r="T681" s="25"/>
      <c r="U681" s="25"/>
      <c r="V681" s="25"/>
      <c r="W681" s="25"/>
      <c r="X681" s="25"/>
      <c r="AA681" s="25"/>
      <c r="AB681" s="25"/>
      <c r="AC681" s="25"/>
      <c r="AD681" s="25"/>
      <c r="AE681" s="25"/>
      <c r="AF681" s="25"/>
      <c r="AG681" s="25"/>
      <c r="AH681" s="25"/>
      <c r="AI681" s="25"/>
      <c r="AJ681" s="25"/>
    </row>
    <row r="682" spans="2:36">
      <c r="B682" s="422">
        <v>67.599999999999994</v>
      </c>
      <c r="C682" s="463">
        <f t="shared" si="36"/>
        <v>0.27359999999999862</v>
      </c>
      <c r="D682" s="463">
        <f t="shared" si="37"/>
        <v>17.800000000000125</v>
      </c>
      <c r="E682" s="463">
        <f t="shared" si="38"/>
        <v>0.35439999999999683</v>
      </c>
      <c r="F682" s="25"/>
      <c r="G682" s="25"/>
      <c r="H682" s="25"/>
      <c r="I682" s="25"/>
      <c r="J682" s="25"/>
      <c r="K682" s="25"/>
      <c r="L682" s="25"/>
      <c r="M682" s="25"/>
      <c r="N682" s="25"/>
      <c r="O682" s="25"/>
      <c r="P682" s="25"/>
      <c r="Q682" s="25"/>
      <c r="R682" s="25"/>
      <c r="S682" s="25"/>
      <c r="T682" s="25"/>
      <c r="U682" s="25"/>
      <c r="V682" s="25"/>
      <c r="W682" s="25"/>
      <c r="X682" s="25"/>
      <c r="AA682" s="25"/>
      <c r="AB682" s="25"/>
      <c r="AC682" s="25"/>
      <c r="AD682" s="25"/>
      <c r="AE682" s="25"/>
      <c r="AF682" s="25"/>
      <c r="AG682" s="25"/>
      <c r="AH682" s="25"/>
      <c r="AI682" s="25"/>
      <c r="AJ682" s="25"/>
    </row>
    <row r="683" spans="2:36">
      <c r="B683" s="422">
        <v>67.7</v>
      </c>
      <c r="C683" s="463">
        <f t="shared" si="36"/>
        <v>0.27219999999999861</v>
      </c>
      <c r="D683" s="463">
        <f t="shared" si="37"/>
        <v>17.725000000000126</v>
      </c>
      <c r="E683" s="463">
        <f t="shared" si="38"/>
        <v>0.35254999999999681</v>
      </c>
      <c r="F683" s="25"/>
      <c r="G683" s="25"/>
      <c r="H683" s="25"/>
      <c r="I683" s="25"/>
      <c r="J683" s="25"/>
      <c r="K683" s="25"/>
      <c r="L683" s="25"/>
      <c r="M683" s="25"/>
      <c r="N683" s="25"/>
      <c r="O683" s="25"/>
      <c r="P683" s="25"/>
      <c r="Q683" s="25"/>
      <c r="R683" s="25"/>
      <c r="S683" s="25"/>
      <c r="T683" s="25"/>
      <c r="U683" s="25"/>
      <c r="V683" s="25"/>
      <c r="W683" s="25"/>
      <c r="X683" s="25"/>
      <c r="AA683" s="25"/>
      <c r="AB683" s="25"/>
      <c r="AC683" s="25"/>
      <c r="AD683" s="25"/>
      <c r="AE683" s="25"/>
      <c r="AF683" s="25"/>
      <c r="AG683" s="25"/>
      <c r="AH683" s="25"/>
      <c r="AI683" s="25"/>
      <c r="AJ683" s="25"/>
    </row>
    <row r="684" spans="2:36">
      <c r="B684" s="422">
        <v>67.8</v>
      </c>
      <c r="C684" s="463">
        <f t="shared" si="36"/>
        <v>0.2707999999999986</v>
      </c>
      <c r="D684" s="463">
        <f t="shared" si="37"/>
        <v>17.650000000000126</v>
      </c>
      <c r="E684" s="463">
        <f t="shared" si="38"/>
        <v>0.35069999999999679</v>
      </c>
      <c r="F684" s="25"/>
      <c r="G684" s="25"/>
      <c r="H684" s="25"/>
      <c r="I684" s="25"/>
      <c r="J684" s="25"/>
      <c r="K684" s="25"/>
      <c r="L684" s="25"/>
      <c r="M684" s="25"/>
      <c r="N684" s="25"/>
      <c r="O684" s="25"/>
      <c r="P684" s="25"/>
      <c r="Q684" s="25"/>
      <c r="R684" s="25"/>
      <c r="S684" s="25"/>
      <c r="T684" s="25"/>
      <c r="U684" s="25"/>
      <c r="V684" s="25"/>
      <c r="W684" s="25"/>
      <c r="X684" s="25"/>
      <c r="AA684" s="25"/>
      <c r="AB684" s="25"/>
      <c r="AC684" s="25"/>
      <c r="AD684" s="25"/>
      <c r="AE684" s="25"/>
      <c r="AF684" s="25"/>
      <c r="AG684" s="25"/>
      <c r="AH684" s="25"/>
      <c r="AI684" s="25"/>
      <c r="AJ684" s="25"/>
    </row>
    <row r="685" spans="2:36">
      <c r="B685" s="422">
        <v>67.900000000000006</v>
      </c>
      <c r="C685" s="463">
        <f t="shared" si="36"/>
        <v>0.26939999999999859</v>
      </c>
      <c r="D685" s="463">
        <f t="shared" si="37"/>
        <v>17.575000000000127</v>
      </c>
      <c r="E685" s="463">
        <f t="shared" si="38"/>
        <v>0.34884999999999677</v>
      </c>
      <c r="F685" s="25"/>
      <c r="G685" s="25"/>
      <c r="H685" s="25"/>
      <c r="I685" s="25"/>
      <c r="J685" s="25"/>
      <c r="K685" s="25"/>
      <c r="L685" s="25"/>
      <c r="M685" s="25"/>
      <c r="N685" s="25"/>
      <c r="O685" s="25"/>
      <c r="P685" s="25"/>
      <c r="Q685" s="25"/>
      <c r="R685" s="25"/>
      <c r="S685" s="25"/>
      <c r="T685" s="25"/>
      <c r="U685" s="25"/>
      <c r="V685" s="25"/>
      <c r="W685" s="25"/>
      <c r="X685" s="25"/>
      <c r="AA685" s="25"/>
      <c r="AB685" s="25"/>
      <c r="AC685" s="25"/>
      <c r="AD685" s="25"/>
      <c r="AE685" s="25"/>
      <c r="AF685" s="25"/>
      <c r="AG685" s="25"/>
      <c r="AH685" s="25"/>
      <c r="AI685" s="25"/>
      <c r="AJ685" s="25"/>
    </row>
    <row r="686" spans="2:36">
      <c r="B686" s="422">
        <v>68</v>
      </c>
      <c r="C686" s="463">
        <f t="shared" si="36"/>
        <v>0.26799999999999857</v>
      </c>
      <c r="D686" s="463">
        <f t="shared" si="37"/>
        <v>17.500000000000128</v>
      </c>
      <c r="E686" s="463">
        <f t="shared" si="38"/>
        <v>0.34699999999999676</v>
      </c>
      <c r="F686" s="25"/>
      <c r="G686" s="25"/>
      <c r="H686" s="25"/>
      <c r="I686" s="25"/>
      <c r="J686" s="25"/>
      <c r="K686" s="25"/>
      <c r="L686" s="25"/>
      <c r="M686" s="25"/>
      <c r="N686" s="25"/>
      <c r="O686" s="25"/>
      <c r="P686" s="25"/>
      <c r="Q686" s="25"/>
      <c r="R686" s="25"/>
      <c r="S686" s="25"/>
      <c r="T686" s="25"/>
      <c r="U686" s="25"/>
      <c r="V686" s="25"/>
      <c r="W686" s="25"/>
      <c r="X686" s="25"/>
      <c r="AA686" s="25"/>
      <c r="AB686" s="25"/>
      <c r="AC686" s="25"/>
      <c r="AD686" s="25"/>
      <c r="AE686" s="25"/>
      <c r="AF686" s="25"/>
      <c r="AG686" s="25"/>
      <c r="AH686" s="25"/>
      <c r="AI686" s="25"/>
      <c r="AJ686" s="25"/>
    </row>
    <row r="687" spans="2:36">
      <c r="B687" s="422">
        <v>68.099999999999994</v>
      </c>
      <c r="C687" s="463">
        <f t="shared" si="36"/>
        <v>0.26659999999999856</v>
      </c>
      <c r="D687" s="463">
        <f t="shared" si="37"/>
        <v>17.425000000000129</v>
      </c>
      <c r="E687" s="463">
        <f t="shared" si="38"/>
        <v>0.34514999999999674</v>
      </c>
      <c r="F687" s="25"/>
      <c r="G687" s="25"/>
      <c r="H687" s="25"/>
      <c r="I687" s="25"/>
      <c r="J687" s="25"/>
      <c r="K687" s="25"/>
      <c r="L687" s="25"/>
      <c r="M687" s="25"/>
      <c r="N687" s="25"/>
      <c r="O687" s="25"/>
      <c r="P687" s="25"/>
      <c r="Q687" s="25"/>
      <c r="R687" s="25"/>
      <c r="S687" s="25"/>
      <c r="T687" s="25"/>
      <c r="U687" s="25"/>
      <c r="V687" s="25"/>
      <c r="W687" s="25"/>
      <c r="X687" s="25"/>
      <c r="AA687" s="25"/>
      <c r="AB687" s="25"/>
      <c r="AC687" s="25"/>
      <c r="AD687" s="25"/>
      <c r="AE687" s="25"/>
      <c r="AF687" s="25"/>
      <c r="AG687" s="25"/>
      <c r="AH687" s="25"/>
      <c r="AI687" s="25"/>
      <c r="AJ687" s="25"/>
    </row>
    <row r="688" spans="2:36">
      <c r="B688" s="422">
        <v>68.2</v>
      </c>
      <c r="C688" s="463">
        <f t="shared" si="36"/>
        <v>0.26519999999999855</v>
      </c>
      <c r="D688" s="463">
        <f t="shared" si="37"/>
        <v>17.350000000000129</v>
      </c>
      <c r="E688" s="463">
        <f t="shared" si="38"/>
        <v>0.34329999999999672</v>
      </c>
      <c r="F688" s="25"/>
      <c r="G688" s="25"/>
      <c r="H688" s="25"/>
      <c r="I688" s="25"/>
      <c r="J688" s="25"/>
      <c r="K688" s="25"/>
      <c r="L688" s="25"/>
      <c r="M688" s="25"/>
      <c r="N688" s="25"/>
      <c r="O688" s="25"/>
      <c r="P688" s="25"/>
      <c r="Q688" s="25"/>
      <c r="R688" s="25"/>
      <c r="S688" s="25"/>
      <c r="T688" s="25"/>
      <c r="U688" s="25"/>
      <c r="V688" s="25"/>
      <c r="W688" s="25"/>
      <c r="X688" s="25"/>
      <c r="AA688" s="25"/>
      <c r="AB688" s="25"/>
      <c r="AC688" s="25"/>
      <c r="AD688" s="25"/>
      <c r="AE688" s="25"/>
      <c r="AF688" s="25"/>
      <c r="AG688" s="25"/>
      <c r="AH688" s="25"/>
      <c r="AI688" s="25"/>
      <c r="AJ688" s="25"/>
    </row>
    <row r="689" spans="2:36">
      <c r="B689" s="422">
        <v>68.3</v>
      </c>
      <c r="C689" s="463">
        <f t="shared" si="36"/>
        <v>0.26379999999999854</v>
      </c>
      <c r="D689" s="463">
        <f t="shared" si="37"/>
        <v>17.27500000000013</v>
      </c>
      <c r="E689" s="463">
        <f t="shared" si="38"/>
        <v>0.3414499999999967</v>
      </c>
      <c r="F689" s="25"/>
      <c r="G689" s="25"/>
      <c r="H689" s="25"/>
      <c r="I689" s="25"/>
      <c r="J689" s="25"/>
      <c r="K689" s="25"/>
      <c r="L689" s="25"/>
      <c r="M689" s="25"/>
      <c r="N689" s="25"/>
      <c r="O689" s="25"/>
      <c r="P689" s="25"/>
      <c r="Q689" s="25"/>
      <c r="R689" s="25"/>
      <c r="S689" s="25"/>
      <c r="T689" s="25"/>
      <c r="U689" s="25"/>
      <c r="V689" s="25"/>
      <c r="W689" s="25"/>
      <c r="X689" s="25"/>
      <c r="AA689" s="25"/>
      <c r="AB689" s="25"/>
      <c r="AC689" s="25"/>
      <c r="AD689" s="25"/>
      <c r="AE689" s="25"/>
      <c r="AF689" s="25"/>
      <c r="AG689" s="25"/>
      <c r="AH689" s="25"/>
      <c r="AI689" s="25"/>
      <c r="AJ689" s="25"/>
    </row>
    <row r="690" spans="2:36">
      <c r="B690" s="422">
        <v>68.400000000000006</v>
      </c>
      <c r="C690" s="463">
        <f t="shared" si="36"/>
        <v>0.26239999999999852</v>
      </c>
      <c r="D690" s="463">
        <f t="shared" si="37"/>
        <v>17.200000000000131</v>
      </c>
      <c r="E690" s="463">
        <f t="shared" si="38"/>
        <v>0.33959999999999668</v>
      </c>
      <c r="F690" s="25"/>
      <c r="G690" s="25"/>
      <c r="H690" s="25"/>
      <c r="I690" s="25"/>
      <c r="J690" s="25"/>
      <c r="K690" s="25"/>
      <c r="L690" s="25"/>
      <c r="M690" s="25"/>
      <c r="N690" s="25"/>
      <c r="O690" s="25"/>
      <c r="P690" s="25"/>
      <c r="Q690" s="25"/>
      <c r="R690" s="25"/>
      <c r="S690" s="25"/>
      <c r="T690" s="25"/>
      <c r="U690" s="25"/>
      <c r="V690" s="25"/>
      <c r="W690" s="25"/>
      <c r="X690" s="25"/>
      <c r="AA690" s="25"/>
      <c r="AB690" s="25"/>
      <c r="AC690" s="25"/>
      <c r="AD690" s="25"/>
      <c r="AE690" s="25"/>
      <c r="AF690" s="25"/>
      <c r="AG690" s="25"/>
      <c r="AH690" s="25"/>
      <c r="AI690" s="25"/>
      <c r="AJ690" s="25"/>
    </row>
    <row r="691" spans="2:36">
      <c r="B691" s="422">
        <v>68.5</v>
      </c>
      <c r="C691" s="463">
        <f t="shared" si="36"/>
        <v>0.26099999999999851</v>
      </c>
      <c r="D691" s="463">
        <f t="shared" si="37"/>
        <v>17.125000000000131</v>
      </c>
      <c r="E691" s="463">
        <f t="shared" si="38"/>
        <v>0.33774999999999666</v>
      </c>
      <c r="F691" s="25"/>
      <c r="G691" s="25"/>
      <c r="H691" s="25"/>
      <c r="I691" s="25"/>
      <c r="J691" s="25"/>
      <c r="K691" s="25"/>
      <c r="L691" s="25"/>
      <c r="M691" s="25"/>
      <c r="N691" s="25"/>
      <c r="O691" s="25"/>
      <c r="P691" s="25"/>
      <c r="Q691" s="25"/>
      <c r="R691" s="25"/>
      <c r="S691" s="25"/>
      <c r="T691" s="25"/>
      <c r="U691" s="25"/>
      <c r="V691" s="25"/>
      <c r="W691" s="25"/>
      <c r="X691" s="25"/>
      <c r="AA691" s="25"/>
      <c r="AB691" s="25"/>
      <c r="AC691" s="25"/>
      <c r="AD691" s="25"/>
      <c r="AE691" s="25"/>
      <c r="AF691" s="25"/>
      <c r="AG691" s="25"/>
      <c r="AH691" s="25"/>
      <c r="AI691" s="25"/>
      <c r="AJ691" s="25"/>
    </row>
    <row r="692" spans="2:36">
      <c r="B692" s="422">
        <v>68.599999999999994</v>
      </c>
      <c r="C692" s="463">
        <f t="shared" si="36"/>
        <v>0.2595999999999985</v>
      </c>
      <c r="D692" s="463">
        <f t="shared" si="37"/>
        <v>17.050000000000132</v>
      </c>
      <c r="E692" s="463">
        <f t="shared" si="38"/>
        <v>0.33589999999999665</v>
      </c>
      <c r="F692" s="25"/>
      <c r="G692" s="25"/>
      <c r="H692" s="25"/>
      <c r="I692" s="25"/>
      <c r="J692" s="25"/>
      <c r="K692" s="25"/>
      <c r="L692" s="25"/>
      <c r="M692" s="25"/>
      <c r="N692" s="25"/>
      <c r="O692" s="25"/>
      <c r="P692" s="25"/>
      <c r="Q692" s="25"/>
      <c r="R692" s="25"/>
      <c r="S692" s="25"/>
      <c r="T692" s="25"/>
      <c r="U692" s="25"/>
      <c r="V692" s="25"/>
      <c r="W692" s="25"/>
      <c r="X692" s="25"/>
      <c r="AA692" s="25"/>
      <c r="AB692" s="25"/>
      <c r="AC692" s="25"/>
      <c r="AD692" s="25"/>
      <c r="AE692" s="25"/>
      <c r="AF692" s="25"/>
      <c r="AG692" s="25"/>
      <c r="AH692" s="25"/>
      <c r="AI692" s="25"/>
      <c r="AJ692" s="25"/>
    </row>
    <row r="693" spans="2:36">
      <c r="B693" s="422">
        <v>68.7</v>
      </c>
      <c r="C693" s="463">
        <f t="shared" si="36"/>
        <v>0.25819999999999849</v>
      </c>
      <c r="D693" s="463">
        <f t="shared" si="37"/>
        <v>16.975000000000133</v>
      </c>
      <c r="E693" s="463">
        <f t="shared" si="38"/>
        <v>0.33404999999999663</v>
      </c>
      <c r="F693" s="25"/>
      <c r="G693" s="25"/>
      <c r="H693" s="25"/>
      <c r="I693" s="25"/>
      <c r="J693" s="25"/>
      <c r="K693" s="25"/>
      <c r="L693" s="25"/>
      <c r="M693" s="25"/>
      <c r="N693" s="25"/>
      <c r="O693" s="25"/>
      <c r="P693" s="25"/>
      <c r="Q693" s="25"/>
      <c r="R693" s="25"/>
      <c r="S693" s="25"/>
      <c r="T693" s="25"/>
      <c r="U693" s="25"/>
      <c r="V693" s="25"/>
      <c r="W693" s="25"/>
      <c r="X693" s="25"/>
      <c r="AA693" s="25"/>
      <c r="AB693" s="25"/>
      <c r="AC693" s="25"/>
      <c r="AD693" s="25"/>
      <c r="AE693" s="25"/>
      <c r="AF693" s="25"/>
      <c r="AG693" s="25"/>
      <c r="AH693" s="25"/>
      <c r="AI693" s="25"/>
      <c r="AJ693" s="25"/>
    </row>
    <row r="694" spans="2:36">
      <c r="B694" s="422">
        <v>68.8</v>
      </c>
      <c r="C694" s="463">
        <f t="shared" si="36"/>
        <v>0.25679999999999847</v>
      </c>
      <c r="D694" s="463">
        <f t="shared" si="37"/>
        <v>16.900000000000134</v>
      </c>
      <c r="E694" s="463">
        <f t="shared" si="38"/>
        <v>0.33219999999999661</v>
      </c>
      <c r="F694" s="25"/>
      <c r="G694" s="25"/>
      <c r="H694" s="25"/>
      <c r="I694" s="25"/>
      <c r="J694" s="25"/>
      <c r="K694" s="25"/>
      <c r="L694" s="25"/>
      <c r="M694" s="25"/>
      <c r="N694" s="25"/>
      <c r="O694" s="25"/>
      <c r="P694" s="25"/>
      <c r="Q694" s="25"/>
      <c r="R694" s="25"/>
      <c r="S694" s="25"/>
      <c r="T694" s="25"/>
      <c r="U694" s="25"/>
      <c r="V694" s="25"/>
      <c r="W694" s="25"/>
      <c r="X694" s="25"/>
      <c r="AA694" s="25"/>
      <c r="AB694" s="25"/>
      <c r="AC694" s="25"/>
      <c r="AD694" s="25"/>
      <c r="AE694" s="25"/>
      <c r="AF694" s="25"/>
      <c r="AG694" s="25"/>
      <c r="AH694" s="25"/>
      <c r="AI694" s="25"/>
      <c r="AJ694" s="25"/>
    </row>
    <row r="695" spans="2:36">
      <c r="B695" s="422">
        <v>68.900000000000006</v>
      </c>
      <c r="C695" s="463">
        <f t="shared" si="36"/>
        <v>0.25539999999999846</v>
      </c>
      <c r="D695" s="463">
        <f t="shared" si="37"/>
        <v>16.825000000000134</v>
      </c>
      <c r="E695" s="463">
        <f t="shared" si="38"/>
        <v>0.33034999999999659</v>
      </c>
      <c r="F695" s="25"/>
      <c r="G695" s="25"/>
      <c r="H695" s="25"/>
      <c r="I695" s="25"/>
      <c r="J695" s="25"/>
      <c r="K695" s="25"/>
      <c r="L695" s="25"/>
      <c r="M695" s="25"/>
      <c r="N695" s="25"/>
      <c r="O695" s="25"/>
      <c r="P695" s="25"/>
      <c r="Q695" s="25"/>
      <c r="R695" s="25"/>
      <c r="S695" s="25"/>
      <c r="T695" s="25"/>
      <c r="U695" s="25"/>
      <c r="V695" s="25"/>
      <c r="W695" s="25"/>
      <c r="X695" s="25"/>
      <c r="AA695" s="25"/>
      <c r="AB695" s="25"/>
      <c r="AC695" s="25"/>
      <c r="AD695" s="25"/>
      <c r="AE695" s="25"/>
      <c r="AF695" s="25"/>
      <c r="AG695" s="25"/>
      <c r="AH695" s="25"/>
      <c r="AI695" s="25"/>
      <c r="AJ695" s="25"/>
    </row>
    <row r="696" spans="2:36">
      <c r="B696" s="422">
        <v>69</v>
      </c>
      <c r="C696" s="463">
        <f t="shared" si="36"/>
        <v>0.25399999999999845</v>
      </c>
      <c r="D696" s="463">
        <f t="shared" si="37"/>
        <v>16.750000000000135</v>
      </c>
      <c r="E696" s="463">
        <f t="shared" si="38"/>
        <v>0.32849999999999657</v>
      </c>
      <c r="F696" s="25"/>
      <c r="G696" s="25"/>
      <c r="H696" s="25"/>
      <c r="I696" s="25"/>
      <c r="J696" s="25"/>
      <c r="K696" s="25"/>
      <c r="L696" s="25"/>
      <c r="M696" s="25"/>
      <c r="N696" s="25"/>
      <c r="O696" s="25"/>
      <c r="P696" s="25"/>
      <c r="Q696" s="25"/>
      <c r="R696" s="25"/>
      <c r="S696" s="25"/>
      <c r="T696" s="25"/>
      <c r="U696" s="25"/>
      <c r="V696" s="25"/>
      <c r="W696" s="25"/>
      <c r="X696" s="25"/>
      <c r="AA696" s="25"/>
      <c r="AB696" s="25"/>
      <c r="AC696" s="25"/>
      <c r="AD696" s="25"/>
      <c r="AE696" s="25"/>
      <c r="AF696" s="25"/>
      <c r="AG696" s="25"/>
      <c r="AH696" s="25"/>
      <c r="AI696" s="25"/>
      <c r="AJ696" s="25"/>
    </row>
    <row r="697" spans="2:36">
      <c r="B697" s="422">
        <v>69.099999999999994</v>
      </c>
      <c r="C697" s="463">
        <f t="shared" si="36"/>
        <v>0.25259999999999844</v>
      </c>
      <c r="D697" s="463">
        <f t="shared" si="37"/>
        <v>16.675000000000136</v>
      </c>
      <c r="E697" s="463">
        <f t="shared" si="38"/>
        <v>0.32664999999999655</v>
      </c>
      <c r="F697" s="25"/>
      <c r="G697" s="25"/>
      <c r="H697" s="25"/>
      <c r="I697" s="25"/>
      <c r="J697" s="25"/>
      <c r="K697" s="25"/>
      <c r="L697" s="25"/>
      <c r="M697" s="25"/>
      <c r="N697" s="25"/>
      <c r="O697" s="25"/>
      <c r="P697" s="25"/>
      <c r="Q697" s="25"/>
      <c r="R697" s="25"/>
      <c r="S697" s="25"/>
      <c r="T697" s="25"/>
      <c r="U697" s="25"/>
      <c r="V697" s="25"/>
      <c r="W697" s="25"/>
      <c r="X697" s="25"/>
      <c r="AA697" s="25"/>
      <c r="AB697" s="25"/>
      <c r="AC697" s="25"/>
      <c r="AD697" s="25"/>
      <c r="AE697" s="25"/>
      <c r="AF697" s="25"/>
      <c r="AG697" s="25"/>
      <c r="AH697" s="25"/>
      <c r="AI697" s="25"/>
      <c r="AJ697" s="25"/>
    </row>
    <row r="698" spans="2:36">
      <c r="B698" s="422">
        <v>69.2</v>
      </c>
      <c r="C698" s="463">
        <f t="shared" si="36"/>
        <v>0.25119999999999842</v>
      </c>
      <c r="D698" s="463">
        <f t="shared" si="37"/>
        <v>16.600000000000136</v>
      </c>
      <c r="E698" s="463">
        <f t="shared" si="38"/>
        <v>0.32479999999999654</v>
      </c>
      <c r="F698" s="25"/>
      <c r="G698" s="25"/>
      <c r="H698" s="25"/>
      <c r="I698" s="25"/>
      <c r="J698" s="25"/>
      <c r="K698" s="25"/>
      <c r="L698" s="25"/>
      <c r="M698" s="25"/>
      <c r="N698" s="25"/>
      <c r="O698" s="25"/>
      <c r="P698" s="25"/>
      <c r="Q698" s="25"/>
      <c r="R698" s="25"/>
      <c r="S698" s="25"/>
      <c r="T698" s="25"/>
      <c r="U698" s="25"/>
      <c r="V698" s="25"/>
      <c r="W698" s="25"/>
      <c r="X698" s="25"/>
      <c r="AA698" s="25"/>
      <c r="AB698" s="25"/>
      <c r="AC698" s="25"/>
      <c r="AD698" s="25"/>
      <c r="AE698" s="25"/>
      <c r="AF698" s="25"/>
      <c r="AG698" s="25"/>
      <c r="AH698" s="25"/>
      <c r="AI698" s="25"/>
      <c r="AJ698" s="25"/>
    </row>
    <row r="699" spans="2:36">
      <c r="B699" s="422">
        <v>69.3</v>
      </c>
      <c r="C699" s="463">
        <f t="shared" si="36"/>
        <v>0.24979999999999841</v>
      </c>
      <c r="D699" s="463">
        <f t="shared" si="37"/>
        <v>16.525000000000137</v>
      </c>
      <c r="E699" s="463">
        <f t="shared" si="38"/>
        <v>0.32294999999999652</v>
      </c>
      <c r="F699" s="25"/>
      <c r="G699" s="25"/>
      <c r="H699" s="25"/>
      <c r="I699" s="25"/>
      <c r="J699" s="25"/>
      <c r="K699" s="25"/>
      <c r="L699" s="25"/>
      <c r="M699" s="25"/>
      <c r="N699" s="25"/>
      <c r="O699" s="25"/>
      <c r="P699" s="25"/>
      <c r="Q699" s="25"/>
      <c r="R699" s="25"/>
      <c r="S699" s="25"/>
      <c r="T699" s="25"/>
      <c r="U699" s="25"/>
      <c r="V699" s="25"/>
      <c r="W699" s="25"/>
      <c r="X699" s="25"/>
      <c r="AA699" s="25"/>
      <c r="AB699" s="25"/>
      <c r="AC699" s="25"/>
      <c r="AD699" s="25"/>
      <c r="AE699" s="25"/>
      <c r="AF699" s="25"/>
      <c r="AG699" s="25"/>
      <c r="AH699" s="25"/>
      <c r="AI699" s="25"/>
      <c r="AJ699" s="25"/>
    </row>
    <row r="700" spans="2:36">
      <c r="B700" s="422">
        <v>69.400000000000006</v>
      </c>
      <c r="C700" s="463">
        <f t="shared" ref="C700:C705" si="39">C699+(($C$706-$C$506)/COUNT($B$507:$B$706))</f>
        <v>0.2483999999999984</v>
      </c>
      <c r="D700" s="463">
        <f t="shared" ref="D700:D705" si="40">D699+(($D$706-$D$506)/COUNT($B$507:$B$706))</f>
        <v>16.450000000000138</v>
      </c>
      <c r="E700" s="463">
        <f t="shared" ref="E700:E705" si="41">E699+(($E$706-$E$506)/COUNT($B$507:$B$706))</f>
        <v>0.3210999999999965</v>
      </c>
      <c r="F700" s="25"/>
      <c r="G700" s="25"/>
      <c r="H700" s="25"/>
      <c r="I700" s="25"/>
      <c r="J700" s="25"/>
      <c r="K700" s="25"/>
      <c r="L700" s="25"/>
      <c r="M700" s="25"/>
      <c r="N700" s="25"/>
      <c r="O700" s="25"/>
      <c r="P700" s="25"/>
      <c r="Q700" s="25"/>
      <c r="R700" s="25"/>
      <c r="S700" s="25"/>
      <c r="T700" s="25"/>
      <c r="U700" s="25"/>
      <c r="V700" s="25"/>
      <c r="W700" s="25"/>
      <c r="X700" s="25"/>
      <c r="AA700" s="25"/>
      <c r="AB700" s="25"/>
      <c r="AC700" s="25"/>
      <c r="AD700" s="25"/>
      <c r="AE700" s="25"/>
      <c r="AF700" s="25"/>
      <c r="AG700" s="25"/>
      <c r="AH700" s="25"/>
      <c r="AI700" s="25"/>
      <c r="AJ700" s="25"/>
    </row>
    <row r="701" spans="2:36">
      <c r="B701" s="422">
        <v>69.5</v>
      </c>
      <c r="C701" s="463">
        <f t="shared" si="39"/>
        <v>0.24699999999999839</v>
      </c>
      <c r="D701" s="463">
        <f t="shared" si="40"/>
        <v>16.375000000000139</v>
      </c>
      <c r="E701" s="463">
        <f t="shared" si="41"/>
        <v>0.31924999999999648</v>
      </c>
      <c r="F701" s="25"/>
      <c r="G701" s="25"/>
      <c r="H701" s="25"/>
      <c r="I701" s="25"/>
      <c r="J701" s="25"/>
      <c r="K701" s="25"/>
      <c r="L701" s="25"/>
      <c r="M701" s="25"/>
      <c r="N701" s="25"/>
      <c r="O701" s="25"/>
      <c r="P701" s="25"/>
      <c r="Q701" s="25"/>
      <c r="R701" s="25"/>
      <c r="S701" s="25"/>
      <c r="T701" s="25"/>
      <c r="U701" s="25"/>
      <c r="V701" s="25"/>
      <c r="W701" s="25"/>
      <c r="X701" s="25"/>
      <c r="AA701" s="25"/>
      <c r="AB701" s="25"/>
      <c r="AC701" s="25"/>
      <c r="AD701" s="25"/>
      <c r="AE701" s="25"/>
      <c r="AF701" s="25"/>
      <c r="AG701" s="25"/>
      <c r="AH701" s="25"/>
      <c r="AI701" s="25"/>
      <c r="AJ701" s="25"/>
    </row>
    <row r="702" spans="2:36">
      <c r="B702" s="422">
        <v>69.599999999999994</v>
      </c>
      <c r="C702" s="463">
        <f t="shared" si="39"/>
        <v>0.24559999999999838</v>
      </c>
      <c r="D702" s="463">
        <f t="shared" si="40"/>
        <v>16.300000000000139</v>
      </c>
      <c r="E702" s="463">
        <f t="shared" si="41"/>
        <v>0.31739999999999646</v>
      </c>
      <c r="F702" s="25"/>
      <c r="G702" s="25"/>
      <c r="H702" s="25"/>
      <c r="I702" s="25"/>
      <c r="J702" s="25"/>
      <c r="K702" s="25"/>
      <c r="L702" s="25"/>
      <c r="M702" s="25"/>
      <c r="N702" s="25"/>
      <c r="O702" s="25"/>
      <c r="P702" s="25"/>
      <c r="Q702" s="25"/>
      <c r="R702" s="25"/>
      <c r="S702" s="25"/>
      <c r="T702" s="25"/>
      <c r="U702" s="25"/>
      <c r="V702" s="25"/>
      <c r="W702" s="25"/>
      <c r="X702" s="25"/>
      <c r="AA702" s="25"/>
      <c r="AB702" s="25"/>
      <c r="AC702" s="25"/>
      <c r="AD702" s="25"/>
      <c r="AE702" s="25"/>
      <c r="AF702" s="25"/>
      <c r="AG702" s="25"/>
      <c r="AH702" s="25"/>
      <c r="AI702" s="25"/>
      <c r="AJ702" s="25"/>
    </row>
    <row r="703" spans="2:36">
      <c r="B703" s="422">
        <v>69.7</v>
      </c>
      <c r="C703" s="463">
        <f t="shared" si="39"/>
        <v>0.24419999999999836</v>
      </c>
      <c r="D703" s="463">
        <f t="shared" si="40"/>
        <v>16.22500000000014</v>
      </c>
      <c r="E703" s="463">
        <f t="shared" si="41"/>
        <v>0.31554999999999644</v>
      </c>
      <c r="F703" s="25"/>
      <c r="G703" s="25"/>
      <c r="H703" s="25"/>
      <c r="I703" s="25"/>
      <c r="J703" s="25"/>
      <c r="K703" s="25"/>
      <c r="L703" s="25"/>
      <c r="M703" s="25"/>
      <c r="N703" s="25"/>
      <c r="O703" s="25"/>
      <c r="P703" s="25"/>
      <c r="Q703" s="25"/>
      <c r="R703" s="25"/>
      <c r="S703" s="25"/>
      <c r="T703" s="25"/>
      <c r="U703" s="25"/>
      <c r="V703" s="25"/>
      <c r="W703" s="25"/>
      <c r="X703" s="25"/>
      <c r="AA703" s="25"/>
      <c r="AB703" s="25"/>
      <c r="AC703" s="25"/>
      <c r="AD703" s="25"/>
      <c r="AE703" s="25"/>
      <c r="AF703" s="25"/>
      <c r="AG703" s="25"/>
      <c r="AH703" s="25"/>
      <c r="AI703" s="25"/>
      <c r="AJ703" s="25"/>
    </row>
    <row r="704" spans="2:36">
      <c r="B704" s="422">
        <v>69.8</v>
      </c>
      <c r="C704" s="463">
        <f t="shared" si="39"/>
        <v>0.24279999999999835</v>
      </c>
      <c r="D704" s="463">
        <f t="shared" si="40"/>
        <v>16.150000000000141</v>
      </c>
      <c r="E704" s="463">
        <f t="shared" si="41"/>
        <v>0.31369999999999643</v>
      </c>
      <c r="F704" s="25"/>
      <c r="G704" s="25"/>
      <c r="H704" s="25"/>
      <c r="I704" s="25"/>
      <c r="J704" s="25"/>
      <c r="K704" s="25"/>
      <c r="L704" s="25"/>
      <c r="M704" s="25"/>
      <c r="N704" s="25"/>
      <c r="O704" s="25"/>
      <c r="P704" s="25"/>
      <c r="Q704" s="25"/>
      <c r="R704" s="25"/>
      <c r="S704" s="25"/>
      <c r="T704" s="25"/>
      <c r="U704" s="25"/>
      <c r="V704" s="25"/>
      <c r="W704" s="25"/>
      <c r="X704" s="25"/>
      <c r="AA704" s="25"/>
      <c r="AB704" s="25"/>
      <c r="AC704" s="25"/>
      <c r="AD704" s="25"/>
      <c r="AE704" s="25"/>
      <c r="AF704" s="25"/>
      <c r="AG704" s="25"/>
      <c r="AH704" s="25"/>
      <c r="AI704" s="25"/>
      <c r="AJ704" s="25"/>
    </row>
    <row r="705" spans="2:36">
      <c r="B705" s="198">
        <v>69.900000000000006</v>
      </c>
      <c r="C705" s="463">
        <f t="shared" si="39"/>
        <v>0.24139999999999834</v>
      </c>
      <c r="D705" s="463">
        <f t="shared" si="40"/>
        <v>16.075000000000141</v>
      </c>
      <c r="E705" s="463">
        <f t="shared" si="41"/>
        <v>0.31184999999999641</v>
      </c>
      <c r="F705" s="25"/>
      <c r="G705" s="25"/>
      <c r="H705" s="25"/>
      <c r="I705" s="25"/>
      <c r="J705" s="25"/>
      <c r="K705" s="25"/>
      <c r="L705" s="25"/>
      <c r="M705" s="25"/>
      <c r="N705" s="25"/>
      <c r="O705" s="25"/>
      <c r="P705" s="25"/>
      <c r="Q705" s="25"/>
      <c r="R705" s="25"/>
      <c r="S705" s="25"/>
      <c r="T705" s="25"/>
      <c r="U705" s="25"/>
      <c r="V705" s="25"/>
      <c r="W705" s="25"/>
      <c r="X705" s="25"/>
      <c r="AA705" s="25"/>
      <c r="AB705" s="25"/>
      <c r="AC705" s="25"/>
      <c r="AD705" s="25"/>
      <c r="AE705" s="25"/>
      <c r="AF705" s="25"/>
      <c r="AG705" s="25"/>
      <c r="AH705" s="25"/>
      <c r="AI705" s="25"/>
      <c r="AJ705" s="25"/>
    </row>
    <row r="706" spans="2:36">
      <c r="B706" s="458">
        <v>70</v>
      </c>
      <c r="C706" s="458">
        <v>0.24</v>
      </c>
      <c r="D706" s="458">
        <v>16</v>
      </c>
      <c r="E706" s="458">
        <v>0.31</v>
      </c>
      <c r="F706" s="25"/>
      <c r="G706" s="25"/>
      <c r="H706" s="25"/>
      <c r="I706" s="25"/>
      <c r="J706" s="25"/>
      <c r="K706" s="25"/>
      <c r="L706" s="25"/>
      <c r="M706" s="25"/>
      <c r="N706" s="25"/>
      <c r="O706" s="25"/>
      <c r="P706" s="25"/>
      <c r="Q706" s="25"/>
      <c r="R706" s="25"/>
      <c r="S706" s="25"/>
      <c r="T706" s="25"/>
      <c r="U706" s="25"/>
      <c r="V706" s="25"/>
      <c r="W706" s="25"/>
      <c r="X706" s="25"/>
      <c r="AA706" s="25"/>
      <c r="AB706" s="25"/>
      <c r="AC706" s="25"/>
      <c r="AD706" s="25"/>
      <c r="AE706" s="25"/>
      <c r="AF706" s="25"/>
      <c r="AG706" s="25"/>
      <c r="AH706" s="25"/>
      <c r="AI706" s="25"/>
      <c r="AJ706" s="25"/>
    </row>
    <row r="707" spans="2:36">
      <c r="B707" s="199">
        <v>70.099999999999994</v>
      </c>
      <c r="C707" s="463">
        <f>C706+(($C$1006-$C$706)/COUNT($B$707:$B$1006))</f>
        <v>0.23956666666666665</v>
      </c>
      <c r="D707" s="463">
        <f>D706+(($D$1006-$D$706)/COUNT($B$707:$B$1006))</f>
        <v>15.975333333333333</v>
      </c>
      <c r="E707" s="463">
        <f>E706+(($E$1006-$E$706)/COUNT($B$707:$B$1006))</f>
        <v>0.30940000000000001</v>
      </c>
      <c r="F707" s="25"/>
      <c r="G707" s="25"/>
      <c r="H707" s="25"/>
      <c r="I707" s="25"/>
      <c r="J707" s="25"/>
      <c r="K707" s="25"/>
      <c r="L707" s="25"/>
      <c r="M707" s="25"/>
      <c r="N707" s="25"/>
      <c r="O707" s="25"/>
      <c r="P707" s="25"/>
      <c r="Q707" s="25"/>
      <c r="R707" s="25"/>
      <c r="S707" s="25"/>
      <c r="T707" s="25"/>
      <c r="U707" s="25"/>
      <c r="V707" s="25"/>
      <c r="W707" s="25"/>
      <c r="X707" s="25"/>
      <c r="AA707" s="25"/>
      <c r="AB707" s="25"/>
      <c r="AC707" s="25"/>
      <c r="AD707" s="25"/>
      <c r="AE707" s="25"/>
      <c r="AF707" s="25"/>
      <c r="AG707" s="25"/>
      <c r="AH707" s="25"/>
      <c r="AI707" s="25"/>
      <c r="AJ707" s="25"/>
    </row>
    <row r="708" spans="2:36">
      <c r="B708" s="422">
        <v>70.2</v>
      </c>
      <c r="C708" s="463">
        <f t="shared" ref="C708:C771" si="42">C707+(($C$1006-$C$706)/COUNT($B$707:$B$1006))</f>
        <v>0.23913333333333331</v>
      </c>
      <c r="D708" s="463">
        <f t="shared" ref="D708:D771" si="43">D707+(($D$1006-$D$706)/COUNT($B$707:$B$1006))</f>
        <v>15.950666666666667</v>
      </c>
      <c r="E708" s="463">
        <f t="shared" ref="E708:E771" si="44">E707+(($E$1006-$E$706)/COUNT($B$707:$B$1006))</f>
        <v>0.30880000000000002</v>
      </c>
      <c r="F708" s="25"/>
      <c r="G708" s="25"/>
      <c r="H708" s="25"/>
      <c r="I708" s="25"/>
      <c r="J708" s="25"/>
      <c r="K708" s="25"/>
      <c r="L708" s="25"/>
      <c r="M708" s="25"/>
      <c r="N708" s="25"/>
      <c r="O708" s="25"/>
      <c r="P708" s="25"/>
      <c r="Q708" s="25"/>
      <c r="R708" s="25"/>
      <c r="S708" s="25"/>
      <c r="T708" s="25"/>
      <c r="U708" s="25"/>
      <c r="V708" s="25"/>
      <c r="W708" s="25"/>
      <c r="X708" s="25"/>
      <c r="AA708" s="25"/>
      <c r="AB708" s="25"/>
      <c r="AC708" s="25"/>
      <c r="AD708" s="25"/>
      <c r="AE708" s="25"/>
      <c r="AF708" s="25"/>
      <c r="AG708" s="25"/>
      <c r="AH708" s="25"/>
      <c r="AI708" s="25"/>
      <c r="AJ708" s="25"/>
    </row>
    <row r="709" spans="2:36">
      <c r="B709" s="422">
        <v>70.3</v>
      </c>
      <c r="C709" s="463">
        <f t="shared" si="42"/>
        <v>0.23869999999999997</v>
      </c>
      <c r="D709" s="463">
        <f t="shared" si="43"/>
        <v>15.926</v>
      </c>
      <c r="E709" s="463">
        <f t="shared" si="44"/>
        <v>0.30820000000000003</v>
      </c>
      <c r="F709" s="25"/>
      <c r="G709" s="25"/>
      <c r="H709" s="25"/>
      <c r="I709" s="25"/>
      <c r="J709" s="25"/>
      <c r="K709" s="25"/>
      <c r="L709" s="25"/>
      <c r="M709" s="25"/>
      <c r="N709" s="25"/>
      <c r="O709" s="25"/>
      <c r="P709" s="25"/>
      <c r="Q709" s="25"/>
      <c r="R709" s="25"/>
      <c r="S709" s="25"/>
      <c r="T709" s="25"/>
      <c r="U709" s="25"/>
      <c r="V709" s="25"/>
      <c r="W709" s="25"/>
      <c r="X709" s="25"/>
      <c r="AA709" s="25"/>
      <c r="AB709" s="25"/>
      <c r="AC709" s="25"/>
      <c r="AD709" s="25"/>
      <c r="AE709" s="25"/>
      <c r="AF709" s="25"/>
      <c r="AG709" s="25"/>
      <c r="AH709" s="25"/>
      <c r="AI709" s="25"/>
      <c r="AJ709" s="25"/>
    </row>
    <row r="710" spans="2:36">
      <c r="B710" s="422">
        <v>70.400000000000006</v>
      </c>
      <c r="C710" s="463">
        <f t="shared" si="42"/>
        <v>0.23826666666666663</v>
      </c>
      <c r="D710" s="463">
        <f t="shared" si="43"/>
        <v>15.901333333333334</v>
      </c>
      <c r="E710" s="463">
        <f t="shared" si="44"/>
        <v>0.30760000000000004</v>
      </c>
      <c r="F710" s="25"/>
      <c r="G710" s="25"/>
      <c r="H710" s="25"/>
      <c r="I710" s="25"/>
      <c r="J710" s="25"/>
      <c r="K710" s="25"/>
      <c r="L710" s="25"/>
      <c r="M710" s="25"/>
      <c r="N710" s="25"/>
      <c r="O710" s="25"/>
      <c r="P710" s="25"/>
      <c r="Q710" s="25"/>
      <c r="R710" s="25"/>
      <c r="S710" s="25"/>
      <c r="T710" s="25"/>
      <c r="U710" s="25"/>
      <c r="V710" s="25"/>
      <c r="W710" s="25"/>
      <c r="X710" s="25"/>
      <c r="AA710" s="25"/>
      <c r="AB710" s="25"/>
      <c r="AC710" s="25"/>
      <c r="AD710" s="25"/>
      <c r="AE710" s="25"/>
      <c r="AF710" s="25"/>
      <c r="AG710" s="25"/>
      <c r="AH710" s="25"/>
      <c r="AI710" s="25"/>
      <c r="AJ710" s="25"/>
    </row>
    <row r="711" spans="2:36">
      <c r="B711" s="422">
        <v>70.5</v>
      </c>
      <c r="C711" s="463">
        <f t="shared" si="42"/>
        <v>0.23783333333333329</v>
      </c>
      <c r="D711" s="463">
        <f t="shared" si="43"/>
        <v>15.876666666666667</v>
      </c>
      <c r="E711" s="463">
        <f t="shared" si="44"/>
        <v>0.30700000000000005</v>
      </c>
      <c r="F711" s="25"/>
      <c r="G711" s="25"/>
      <c r="H711" s="25"/>
      <c r="I711" s="25"/>
      <c r="J711" s="25"/>
      <c r="K711" s="25"/>
      <c r="L711" s="25"/>
      <c r="M711" s="25"/>
      <c r="N711" s="25"/>
      <c r="O711" s="25"/>
      <c r="P711" s="25"/>
      <c r="Q711" s="25"/>
      <c r="R711" s="25"/>
      <c r="S711" s="25"/>
      <c r="T711" s="25"/>
      <c r="U711" s="25"/>
      <c r="V711" s="25"/>
      <c r="W711" s="25"/>
      <c r="X711" s="25"/>
      <c r="AA711" s="25"/>
      <c r="AB711" s="25"/>
      <c r="AC711" s="25"/>
      <c r="AD711" s="25"/>
      <c r="AE711" s="25"/>
      <c r="AF711" s="25"/>
      <c r="AG711" s="25"/>
      <c r="AH711" s="25"/>
      <c r="AI711" s="25"/>
      <c r="AJ711" s="25"/>
    </row>
    <row r="712" spans="2:36">
      <c r="B712" s="422">
        <v>70.599999999999994</v>
      </c>
      <c r="C712" s="463">
        <f t="shared" si="42"/>
        <v>0.23739999999999994</v>
      </c>
      <c r="D712" s="463">
        <f t="shared" si="43"/>
        <v>15.852</v>
      </c>
      <c r="E712" s="463">
        <f t="shared" si="44"/>
        <v>0.30640000000000006</v>
      </c>
      <c r="F712" s="25"/>
      <c r="G712" s="25"/>
      <c r="H712" s="25"/>
      <c r="I712" s="25"/>
      <c r="J712" s="25"/>
      <c r="K712" s="25"/>
      <c r="L712" s="25"/>
      <c r="M712" s="25"/>
      <c r="N712" s="25"/>
      <c r="O712" s="25"/>
      <c r="P712" s="25"/>
      <c r="Q712" s="25"/>
      <c r="R712" s="25"/>
      <c r="S712" s="25"/>
      <c r="T712" s="25"/>
      <c r="U712" s="25"/>
      <c r="V712" s="25"/>
      <c r="W712" s="25"/>
      <c r="X712" s="25"/>
      <c r="AA712" s="25"/>
      <c r="AB712" s="25"/>
      <c r="AC712" s="25"/>
      <c r="AD712" s="25"/>
      <c r="AE712" s="25"/>
      <c r="AF712" s="25"/>
      <c r="AG712" s="25"/>
      <c r="AH712" s="25"/>
      <c r="AI712" s="25"/>
      <c r="AJ712" s="25"/>
    </row>
    <row r="713" spans="2:36">
      <c r="B713" s="422">
        <v>70.7</v>
      </c>
      <c r="C713" s="463">
        <f t="shared" si="42"/>
        <v>0.2369666666666666</v>
      </c>
      <c r="D713" s="463">
        <f t="shared" si="43"/>
        <v>15.827333333333334</v>
      </c>
      <c r="E713" s="463">
        <f t="shared" si="44"/>
        <v>0.30580000000000007</v>
      </c>
      <c r="F713" s="25"/>
      <c r="G713" s="25"/>
      <c r="H713" s="25"/>
      <c r="I713" s="25"/>
      <c r="J713" s="25"/>
      <c r="K713" s="25"/>
      <c r="L713" s="25"/>
      <c r="M713" s="25"/>
      <c r="N713" s="25"/>
      <c r="O713" s="25"/>
      <c r="P713" s="25"/>
      <c r="Q713" s="25"/>
      <c r="R713" s="25"/>
      <c r="S713" s="25"/>
      <c r="T713" s="25"/>
      <c r="U713" s="25"/>
      <c r="V713" s="25"/>
      <c r="W713" s="25"/>
      <c r="X713" s="25"/>
      <c r="AA713" s="25"/>
      <c r="AB713" s="25"/>
      <c r="AC713" s="25"/>
      <c r="AD713" s="25"/>
      <c r="AE713" s="25"/>
      <c r="AF713" s="25"/>
      <c r="AG713" s="25"/>
      <c r="AH713" s="25"/>
      <c r="AI713" s="25"/>
      <c r="AJ713" s="25"/>
    </row>
    <row r="714" spans="2:36">
      <c r="B714" s="422">
        <v>70.8</v>
      </c>
      <c r="C714" s="463">
        <f t="shared" si="42"/>
        <v>0.23653333333333326</v>
      </c>
      <c r="D714" s="463">
        <f t="shared" si="43"/>
        <v>15.802666666666667</v>
      </c>
      <c r="E714" s="463">
        <f t="shared" si="44"/>
        <v>0.30520000000000008</v>
      </c>
      <c r="F714" s="25"/>
      <c r="G714" s="25"/>
      <c r="H714" s="25"/>
      <c r="I714" s="25"/>
      <c r="J714" s="25"/>
      <c r="K714" s="25"/>
      <c r="L714" s="25"/>
      <c r="M714" s="25"/>
      <c r="N714" s="25"/>
      <c r="O714" s="25"/>
      <c r="P714" s="25"/>
      <c r="Q714" s="25"/>
      <c r="R714" s="25"/>
      <c r="S714" s="25"/>
      <c r="T714" s="25"/>
      <c r="U714" s="25"/>
      <c r="V714" s="25"/>
      <c r="W714" s="25"/>
      <c r="X714" s="25"/>
      <c r="AA714" s="25"/>
      <c r="AB714" s="25"/>
      <c r="AC714" s="25"/>
      <c r="AD714" s="25"/>
      <c r="AE714" s="25"/>
      <c r="AF714" s="25"/>
      <c r="AG714" s="25"/>
      <c r="AH714" s="25"/>
      <c r="AI714" s="25"/>
      <c r="AJ714" s="25"/>
    </row>
    <row r="715" spans="2:36">
      <c r="B715" s="422">
        <v>70.900000000000006</v>
      </c>
      <c r="C715" s="463">
        <f t="shared" si="42"/>
        <v>0.23609999999999992</v>
      </c>
      <c r="D715" s="463">
        <f t="shared" si="43"/>
        <v>15.778</v>
      </c>
      <c r="E715" s="463">
        <f t="shared" si="44"/>
        <v>0.30460000000000009</v>
      </c>
      <c r="F715" s="25"/>
      <c r="G715" s="25"/>
      <c r="H715" s="25"/>
      <c r="I715" s="25"/>
      <c r="J715" s="25"/>
      <c r="K715" s="25"/>
      <c r="L715" s="25"/>
      <c r="M715" s="25"/>
      <c r="N715" s="25"/>
      <c r="O715" s="25"/>
      <c r="P715" s="25"/>
      <c r="Q715" s="25"/>
      <c r="R715" s="25"/>
      <c r="S715" s="25"/>
      <c r="T715" s="25"/>
      <c r="U715" s="25"/>
      <c r="V715" s="25"/>
      <c r="W715" s="25"/>
      <c r="X715" s="25"/>
      <c r="AA715" s="25"/>
      <c r="AB715" s="25"/>
      <c r="AC715" s="25"/>
      <c r="AD715" s="25"/>
      <c r="AE715" s="25"/>
      <c r="AF715" s="25"/>
      <c r="AG715" s="25"/>
      <c r="AH715" s="25"/>
      <c r="AI715" s="25"/>
      <c r="AJ715" s="25"/>
    </row>
    <row r="716" spans="2:36">
      <c r="B716" s="422">
        <v>71</v>
      </c>
      <c r="C716" s="463">
        <f t="shared" si="42"/>
        <v>0.23566666666666658</v>
      </c>
      <c r="D716" s="463">
        <f t="shared" si="43"/>
        <v>15.753333333333334</v>
      </c>
      <c r="E716" s="463">
        <f t="shared" si="44"/>
        <v>0.3040000000000001</v>
      </c>
      <c r="F716" s="25"/>
      <c r="G716" s="25"/>
      <c r="H716" s="25"/>
      <c r="I716" s="25"/>
      <c r="J716" s="25"/>
      <c r="K716" s="25"/>
      <c r="L716" s="25"/>
      <c r="M716" s="25"/>
      <c r="N716" s="25"/>
      <c r="O716" s="25"/>
      <c r="P716" s="25"/>
      <c r="Q716" s="25"/>
      <c r="R716" s="25"/>
      <c r="S716" s="25"/>
      <c r="T716" s="25"/>
      <c r="U716" s="25"/>
      <c r="V716" s="25"/>
      <c r="W716" s="25"/>
      <c r="X716" s="25"/>
      <c r="AA716" s="25"/>
      <c r="AB716" s="25"/>
      <c r="AC716" s="25"/>
      <c r="AD716" s="25"/>
      <c r="AE716" s="25"/>
      <c r="AF716" s="25"/>
      <c r="AG716" s="25"/>
      <c r="AH716" s="25"/>
      <c r="AI716" s="25"/>
      <c r="AJ716" s="25"/>
    </row>
    <row r="717" spans="2:36">
      <c r="B717" s="422">
        <v>71.099999999999994</v>
      </c>
      <c r="C717" s="463">
        <f t="shared" si="42"/>
        <v>0.23523333333333324</v>
      </c>
      <c r="D717" s="463">
        <f t="shared" si="43"/>
        <v>15.728666666666667</v>
      </c>
      <c r="E717" s="463">
        <f t="shared" si="44"/>
        <v>0.30340000000000011</v>
      </c>
      <c r="F717" s="25"/>
      <c r="G717" s="25"/>
      <c r="H717" s="25"/>
      <c r="I717" s="25"/>
      <c r="J717" s="25"/>
      <c r="K717" s="25"/>
      <c r="L717" s="25"/>
      <c r="M717" s="25"/>
      <c r="N717" s="25"/>
      <c r="O717" s="25"/>
      <c r="P717" s="25"/>
      <c r="Q717" s="25"/>
      <c r="R717" s="25"/>
      <c r="S717" s="25"/>
      <c r="T717" s="25"/>
      <c r="U717" s="25"/>
      <c r="V717" s="25"/>
      <c r="W717" s="25"/>
      <c r="X717" s="25"/>
      <c r="AA717" s="25"/>
      <c r="AB717" s="25"/>
      <c r="AC717" s="25"/>
      <c r="AD717" s="25"/>
      <c r="AE717" s="25"/>
      <c r="AF717" s="25"/>
      <c r="AG717" s="25"/>
      <c r="AH717" s="25"/>
      <c r="AI717" s="25"/>
      <c r="AJ717" s="25"/>
    </row>
    <row r="718" spans="2:36">
      <c r="B718" s="422">
        <v>71.2</v>
      </c>
      <c r="C718" s="463">
        <f t="shared" si="42"/>
        <v>0.2347999999999999</v>
      </c>
      <c r="D718" s="463">
        <f t="shared" si="43"/>
        <v>15.704000000000001</v>
      </c>
      <c r="E718" s="463">
        <f t="shared" si="44"/>
        <v>0.30280000000000012</v>
      </c>
      <c r="F718" s="25"/>
      <c r="G718" s="25"/>
      <c r="H718" s="25"/>
      <c r="I718" s="25"/>
      <c r="J718" s="25"/>
      <c r="K718" s="25"/>
      <c r="L718" s="25"/>
      <c r="M718" s="25"/>
      <c r="N718" s="25"/>
      <c r="O718" s="25"/>
      <c r="P718" s="25"/>
      <c r="Q718" s="25"/>
      <c r="R718" s="25"/>
      <c r="S718" s="25"/>
      <c r="T718" s="25"/>
      <c r="U718" s="25"/>
      <c r="V718" s="25"/>
      <c r="W718" s="25"/>
      <c r="X718" s="25"/>
      <c r="AA718" s="25"/>
      <c r="AB718" s="25"/>
      <c r="AC718" s="25"/>
      <c r="AD718" s="25"/>
      <c r="AE718" s="25"/>
      <c r="AF718" s="25"/>
      <c r="AG718" s="25"/>
      <c r="AH718" s="25"/>
      <c r="AI718" s="25"/>
      <c r="AJ718" s="25"/>
    </row>
    <row r="719" spans="2:36">
      <c r="B719" s="422">
        <v>71.3</v>
      </c>
      <c r="C719" s="463">
        <f t="shared" si="42"/>
        <v>0.23436666666666656</v>
      </c>
      <c r="D719" s="463">
        <f t="shared" si="43"/>
        <v>15.679333333333334</v>
      </c>
      <c r="E719" s="463">
        <f t="shared" si="44"/>
        <v>0.30220000000000014</v>
      </c>
      <c r="F719" s="25"/>
      <c r="G719" s="25"/>
      <c r="H719" s="25"/>
      <c r="I719" s="25"/>
      <c r="J719" s="25"/>
      <c r="K719" s="25"/>
      <c r="L719" s="25"/>
      <c r="M719" s="25"/>
      <c r="N719" s="25"/>
      <c r="O719" s="25"/>
      <c r="P719" s="25"/>
      <c r="Q719" s="25"/>
      <c r="R719" s="25"/>
      <c r="S719" s="25"/>
      <c r="T719" s="25"/>
      <c r="U719" s="25"/>
      <c r="V719" s="25"/>
      <c r="W719" s="25"/>
      <c r="X719" s="25"/>
      <c r="AA719" s="25"/>
      <c r="AB719" s="25"/>
      <c r="AC719" s="25"/>
      <c r="AD719" s="25"/>
      <c r="AE719" s="25"/>
      <c r="AF719" s="25"/>
      <c r="AG719" s="25"/>
      <c r="AH719" s="25"/>
      <c r="AI719" s="25"/>
      <c r="AJ719" s="25"/>
    </row>
    <row r="720" spans="2:36">
      <c r="B720" s="422">
        <v>71.400000000000006</v>
      </c>
      <c r="C720" s="463">
        <f t="shared" si="42"/>
        <v>0.23393333333333322</v>
      </c>
      <c r="D720" s="463">
        <f t="shared" si="43"/>
        <v>15.654666666666667</v>
      </c>
      <c r="E720" s="463">
        <f t="shared" si="44"/>
        <v>0.30160000000000015</v>
      </c>
      <c r="F720" s="25"/>
      <c r="G720" s="25"/>
      <c r="H720" s="25"/>
      <c r="I720" s="25"/>
      <c r="J720" s="25"/>
      <c r="K720" s="25"/>
      <c r="L720" s="25"/>
      <c r="M720" s="25"/>
      <c r="N720" s="25"/>
      <c r="O720" s="25"/>
      <c r="P720" s="25"/>
      <c r="Q720" s="25"/>
      <c r="R720" s="25"/>
      <c r="S720" s="25"/>
      <c r="T720" s="25"/>
      <c r="U720" s="25"/>
      <c r="V720" s="25"/>
      <c r="W720" s="25"/>
      <c r="X720" s="25"/>
      <c r="AA720" s="25"/>
      <c r="AB720" s="25"/>
      <c r="AC720" s="25"/>
      <c r="AD720" s="25"/>
      <c r="AE720" s="25"/>
      <c r="AF720" s="25"/>
      <c r="AG720" s="25"/>
      <c r="AH720" s="25"/>
      <c r="AI720" s="25"/>
      <c r="AJ720" s="25"/>
    </row>
    <row r="721" spans="2:36">
      <c r="B721" s="422">
        <v>71.5</v>
      </c>
      <c r="C721" s="463">
        <f t="shared" si="42"/>
        <v>0.23349999999999987</v>
      </c>
      <c r="D721" s="463">
        <f t="shared" si="43"/>
        <v>15.63</v>
      </c>
      <c r="E721" s="463">
        <f t="shared" si="44"/>
        <v>0.30100000000000016</v>
      </c>
      <c r="F721" s="25"/>
      <c r="G721" s="25"/>
      <c r="H721" s="25"/>
      <c r="I721" s="25"/>
      <c r="J721" s="25"/>
      <c r="K721" s="25"/>
      <c r="L721" s="25"/>
      <c r="M721" s="25"/>
      <c r="N721" s="25"/>
      <c r="O721" s="25"/>
      <c r="P721" s="25"/>
      <c r="Q721" s="25"/>
      <c r="R721" s="25"/>
      <c r="S721" s="25"/>
      <c r="T721" s="25"/>
      <c r="U721" s="25"/>
      <c r="V721" s="25"/>
      <c r="W721" s="25"/>
      <c r="X721" s="25"/>
      <c r="AA721" s="25"/>
      <c r="AB721" s="25"/>
      <c r="AC721" s="25"/>
      <c r="AD721" s="25"/>
      <c r="AE721" s="25"/>
      <c r="AF721" s="25"/>
      <c r="AG721" s="25"/>
      <c r="AH721" s="25"/>
      <c r="AI721" s="25"/>
      <c r="AJ721" s="25"/>
    </row>
    <row r="722" spans="2:36">
      <c r="B722" s="422">
        <v>71.599999999999994</v>
      </c>
      <c r="C722" s="463">
        <f t="shared" si="42"/>
        <v>0.23306666666666653</v>
      </c>
      <c r="D722" s="463">
        <f t="shared" si="43"/>
        <v>15.605333333333334</v>
      </c>
      <c r="E722" s="463">
        <f t="shared" si="44"/>
        <v>0.30040000000000017</v>
      </c>
      <c r="F722" s="25"/>
      <c r="G722" s="25"/>
      <c r="H722" s="25"/>
      <c r="I722" s="25"/>
      <c r="J722" s="25"/>
      <c r="K722" s="25"/>
      <c r="L722" s="25"/>
      <c r="M722" s="25"/>
      <c r="N722" s="25"/>
      <c r="O722" s="25"/>
      <c r="P722" s="25"/>
      <c r="Q722" s="25"/>
      <c r="R722" s="25"/>
      <c r="S722" s="25"/>
      <c r="T722" s="25"/>
      <c r="U722" s="25"/>
      <c r="V722" s="25"/>
      <c r="W722" s="25"/>
      <c r="X722" s="25"/>
      <c r="AA722" s="25"/>
      <c r="AB722" s="25"/>
      <c r="AC722" s="25"/>
      <c r="AD722" s="25"/>
      <c r="AE722" s="25"/>
      <c r="AF722" s="25"/>
      <c r="AG722" s="25"/>
      <c r="AH722" s="25"/>
      <c r="AI722" s="25"/>
      <c r="AJ722" s="25"/>
    </row>
    <row r="723" spans="2:36">
      <c r="B723" s="422">
        <v>71.7</v>
      </c>
      <c r="C723" s="463">
        <f t="shared" si="42"/>
        <v>0.23263333333333319</v>
      </c>
      <c r="D723" s="463">
        <f t="shared" si="43"/>
        <v>15.580666666666668</v>
      </c>
      <c r="E723" s="463">
        <f t="shared" si="44"/>
        <v>0.29980000000000018</v>
      </c>
      <c r="F723" s="25"/>
      <c r="G723" s="25"/>
      <c r="H723" s="25"/>
      <c r="I723" s="25"/>
      <c r="J723" s="25"/>
      <c r="K723" s="25"/>
      <c r="L723" s="25"/>
      <c r="M723" s="25"/>
      <c r="N723" s="25"/>
      <c r="O723" s="25"/>
      <c r="P723" s="25"/>
      <c r="Q723" s="25"/>
      <c r="R723" s="25"/>
      <c r="S723" s="25"/>
      <c r="T723" s="25"/>
      <c r="U723" s="25"/>
      <c r="V723" s="25"/>
      <c r="W723" s="25"/>
      <c r="X723" s="25"/>
      <c r="AA723" s="25"/>
      <c r="AB723" s="25"/>
      <c r="AC723" s="25"/>
      <c r="AD723" s="25"/>
      <c r="AE723" s="25"/>
      <c r="AF723" s="25"/>
      <c r="AG723" s="25"/>
      <c r="AH723" s="25"/>
      <c r="AI723" s="25"/>
      <c r="AJ723" s="25"/>
    </row>
    <row r="724" spans="2:36">
      <c r="B724" s="422">
        <v>71.8</v>
      </c>
      <c r="C724" s="463">
        <f t="shared" si="42"/>
        <v>0.23219999999999985</v>
      </c>
      <c r="D724" s="463">
        <f t="shared" si="43"/>
        <v>15.556000000000001</v>
      </c>
      <c r="E724" s="463">
        <f t="shared" si="44"/>
        <v>0.29920000000000019</v>
      </c>
      <c r="F724" s="25"/>
      <c r="G724" s="25"/>
      <c r="H724" s="25"/>
      <c r="I724" s="25"/>
      <c r="J724" s="25"/>
      <c r="K724" s="25"/>
      <c r="L724" s="25"/>
      <c r="M724" s="25"/>
      <c r="N724" s="25"/>
      <c r="O724" s="25"/>
      <c r="P724" s="25"/>
      <c r="Q724" s="25"/>
      <c r="R724" s="25"/>
      <c r="S724" s="25"/>
      <c r="T724" s="25"/>
      <c r="U724" s="25"/>
      <c r="V724" s="25"/>
      <c r="W724" s="25"/>
      <c r="X724" s="25"/>
      <c r="AA724" s="25"/>
      <c r="AB724" s="25"/>
      <c r="AC724" s="25"/>
      <c r="AD724" s="25"/>
      <c r="AE724" s="25"/>
      <c r="AF724" s="25"/>
      <c r="AG724" s="25"/>
      <c r="AH724" s="25"/>
      <c r="AI724" s="25"/>
      <c r="AJ724" s="25"/>
    </row>
    <row r="725" spans="2:36">
      <c r="B725" s="422">
        <v>71.900000000000006</v>
      </c>
      <c r="C725" s="463">
        <f t="shared" si="42"/>
        <v>0.23176666666666651</v>
      </c>
      <c r="D725" s="463">
        <f t="shared" si="43"/>
        <v>15.531333333333334</v>
      </c>
      <c r="E725" s="463">
        <f t="shared" si="44"/>
        <v>0.2986000000000002</v>
      </c>
      <c r="F725" s="25"/>
      <c r="G725" s="25"/>
      <c r="H725" s="25"/>
      <c r="I725" s="25"/>
      <c r="J725" s="25"/>
      <c r="K725" s="25"/>
      <c r="L725" s="25"/>
      <c r="M725" s="25"/>
      <c r="N725" s="25"/>
      <c r="O725" s="25"/>
      <c r="P725" s="25"/>
      <c r="Q725" s="25"/>
      <c r="R725" s="25"/>
      <c r="S725" s="25"/>
      <c r="T725" s="25"/>
      <c r="U725" s="25"/>
      <c r="V725" s="25"/>
      <c r="W725" s="25"/>
      <c r="X725" s="25"/>
      <c r="AA725" s="25"/>
      <c r="AB725" s="25"/>
      <c r="AC725" s="25"/>
      <c r="AD725" s="25"/>
      <c r="AE725" s="25"/>
      <c r="AF725" s="25"/>
      <c r="AG725" s="25"/>
      <c r="AH725" s="25"/>
      <c r="AI725" s="25"/>
      <c r="AJ725" s="25"/>
    </row>
    <row r="726" spans="2:36">
      <c r="B726" s="422">
        <v>72</v>
      </c>
      <c r="C726" s="463">
        <f t="shared" si="42"/>
        <v>0.23133333333333317</v>
      </c>
      <c r="D726" s="463">
        <f t="shared" si="43"/>
        <v>15.506666666666668</v>
      </c>
      <c r="E726" s="463">
        <f t="shared" si="44"/>
        <v>0.29800000000000021</v>
      </c>
      <c r="F726" s="25"/>
      <c r="G726" s="25"/>
      <c r="H726" s="25"/>
      <c r="I726" s="25"/>
      <c r="J726" s="25"/>
      <c r="K726" s="25"/>
      <c r="L726" s="25"/>
      <c r="M726" s="25"/>
      <c r="N726" s="25"/>
      <c r="O726" s="25"/>
      <c r="P726" s="25"/>
      <c r="Q726" s="25"/>
      <c r="R726" s="25"/>
      <c r="S726" s="25"/>
      <c r="T726" s="25"/>
      <c r="U726" s="25"/>
      <c r="V726" s="25"/>
      <c r="W726" s="25"/>
      <c r="X726" s="25"/>
      <c r="AA726" s="25"/>
      <c r="AB726" s="25"/>
      <c r="AC726" s="25"/>
      <c r="AD726" s="25"/>
      <c r="AE726" s="25"/>
      <c r="AF726" s="25"/>
      <c r="AG726" s="25"/>
      <c r="AH726" s="25"/>
      <c r="AI726" s="25"/>
      <c r="AJ726" s="25"/>
    </row>
    <row r="727" spans="2:36">
      <c r="B727" s="422">
        <v>72.099999999999994</v>
      </c>
      <c r="C727" s="463">
        <f t="shared" si="42"/>
        <v>0.23089999999999983</v>
      </c>
      <c r="D727" s="463">
        <f t="shared" si="43"/>
        <v>15.482000000000001</v>
      </c>
      <c r="E727" s="463">
        <f t="shared" si="44"/>
        <v>0.29740000000000022</v>
      </c>
      <c r="F727" s="25"/>
      <c r="G727" s="25"/>
      <c r="H727" s="25"/>
      <c r="I727" s="25"/>
      <c r="J727" s="25"/>
      <c r="K727" s="25"/>
      <c r="L727" s="25"/>
      <c r="M727" s="25"/>
      <c r="N727" s="25"/>
      <c r="O727" s="25"/>
      <c r="P727" s="25"/>
      <c r="Q727" s="25"/>
      <c r="R727" s="25"/>
      <c r="S727" s="25"/>
      <c r="T727" s="25"/>
      <c r="U727" s="25"/>
      <c r="V727" s="25"/>
      <c r="W727" s="25"/>
      <c r="X727" s="25"/>
      <c r="AA727" s="25"/>
      <c r="AB727" s="25"/>
      <c r="AC727" s="25"/>
      <c r="AD727" s="25"/>
      <c r="AE727" s="25"/>
      <c r="AF727" s="25"/>
      <c r="AG727" s="25"/>
      <c r="AH727" s="25"/>
      <c r="AI727" s="25"/>
      <c r="AJ727" s="25"/>
    </row>
    <row r="728" spans="2:36">
      <c r="B728" s="422">
        <v>72.2</v>
      </c>
      <c r="C728" s="463">
        <f t="shared" si="42"/>
        <v>0.23046666666666649</v>
      </c>
      <c r="D728" s="463">
        <f t="shared" si="43"/>
        <v>15.457333333333334</v>
      </c>
      <c r="E728" s="463">
        <f t="shared" si="44"/>
        <v>0.29680000000000023</v>
      </c>
      <c r="F728" s="25"/>
      <c r="G728" s="25"/>
      <c r="H728" s="25"/>
      <c r="I728" s="25"/>
      <c r="J728" s="25"/>
      <c r="K728" s="25"/>
      <c r="L728" s="25"/>
      <c r="M728" s="25"/>
      <c r="N728" s="25"/>
      <c r="O728" s="25"/>
      <c r="P728" s="25"/>
      <c r="Q728" s="25"/>
      <c r="R728" s="25"/>
      <c r="S728" s="25"/>
      <c r="T728" s="25"/>
      <c r="U728" s="25"/>
      <c r="V728" s="25"/>
      <c r="W728" s="25"/>
      <c r="X728" s="25"/>
      <c r="AA728" s="25"/>
      <c r="AB728" s="25"/>
      <c r="AC728" s="25"/>
      <c r="AD728" s="25"/>
      <c r="AE728" s="25"/>
      <c r="AF728" s="25"/>
      <c r="AG728" s="25"/>
      <c r="AH728" s="25"/>
      <c r="AI728" s="25"/>
      <c r="AJ728" s="25"/>
    </row>
    <row r="729" spans="2:36">
      <c r="B729" s="422">
        <v>72.3</v>
      </c>
      <c r="C729" s="463">
        <f t="shared" si="42"/>
        <v>0.23003333333333315</v>
      </c>
      <c r="D729" s="463">
        <f t="shared" si="43"/>
        <v>15.432666666666668</v>
      </c>
      <c r="E729" s="463">
        <f t="shared" si="44"/>
        <v>0.29620000000000024</v>
      </c>
      <c r="F729" s="25"/>
      <c r="G729" s="25"/>
      <c r="H729" s="25"/>
      <c r="I729" s="25"/>
      <c r="J729" s="25"/>
      <c r="K729" s="25"/>
      <c r="L729" s="25"/>
      <c r="M729" s="25"/>
      <c r="N729" s="25"/>
      <c r="O729" s="25"/>
      <c r="P729" s="25"/>
      <c r="Q729" s="25"/>
      <c r="R729" s="25"/>
      <c r="S729" s="25"/>
      <c r="T729" s="25"/>
      <c r="U729" s="25"/>
      <c r="V729" s="25"/>
      <c r="W729" s="25"/>
      <c r="X729" s="25"/>
      <c r="AA729" s="25"/>
      <c r="AB729" s="25"/>
      <c r="AC729" s="25"/>
      <c r="AD729" s="25"/>
      <c r="AE729" s="25"/>
      <c r="AF729" s="25"/>
      <c r="AG729" s="25"/>
      <c r="AH729" s="25"/>
      <c r="AI729" s="25"/>
      <c r="AJ729" s="25"/>
    </row>
    <row r="730" spans="2:36">
      <c r="B730" s="422">
        <v>72.400000000000006</v>
      </c>
      <c r="C730" s="463">
        <f t="shared" si="42"/>
        <v>0.2295999999999998</v>
      </c>
      <c r="D730" s="463">
        <f t="shared" si="43"/>
        <v>15.408000000000001</v>
      </c>
      <c r="E730" s="463">
        <f t="shared" si="44"/>
        <v>0.29560000000000025</v>
      </c>
      <c r="F730" s="25"/>
      <c r="G730" s="25"/>
      <c r="H730" s="25"/>
      <c r="I730" s="25"/>
      <c r="J730" s="25"/>
      <c r="K730" s="25"/>
      <c r="L730" s="25"/>
      <c r="M730" s="25"/>
      <c r="N730" s="25"/>
      <c r="O730" s="25"/>
      <c r="P730" s="25"/>
      <c r="Q730" s="25"/>
      <c r="R730" s="25"/>
      <c r="S730" s="25"/>
      <c r="T730" s="25"/>
      <c r="U730" s="25"/>
      <c r="V730" s="25"/>
      <c r="W730" s="25"/>
      <c r="X730" s="25"/>
      <c r="AA730" s="25"/>
      <c r="AB730" s="25"/>
      <c r="AC730" s="25"/>
      <c r="AD730" s="25"/>
      <c r="AE730" s="25"/>
      <c r="AF730" s="25"/>
      <c r="AG730" s="25"/>
      <c r="AH730" s="25"/>
      <c r="AI730" s="25"/>
      <c r="AJ730" s="25"/>
    </row>
    <row r="731" spans="2:36">
      <c r="B731" s="422">
        <v>72.5</v>
      </c>
      <c r="C731" s="463">
        <f t="shared" si="42"/>
        <v>0.22916666666666646</v>
      </c>
      <c r="D731" s="463">
        <f t="shared" si="43"/>
        <v>15.383333333333335</v>
      </c>
      <c r="E731" s="463">
        <f t="shared" si="44"/>
        <v>0.29500000000000026</v>
      </c>
      <c r="F731" s="25"/>
      <c r="G731" s="25"/>
      <c r="H731" s="25"/>
      <c r="I731" s="25"/>
      <c r="J731" s="25"/>
      <c r="K731" s="25"/>
      <c r="L731" s="25"/>
      <c r="M731" s="25"/>
      <c r="N731" s="25"/>
      <c r="O731" s="25"/>
      <c r="P731" s="25"/>
      <c r="Q731" s="25"/>
      <c r="R731" s="25"/>
      <c r="S731" s="25"/>
      <c r="T731" s="25"/>
      <c r="U731" s="25"/>
      <c r="V731" s="25"/>
      <c r="W731" s="25"/>
      <c r="X731" s="25"/>
      <c r="AA731" s="25"/>
      <c r="AB731" s="25"/>
      <c r="AC731" s="25"/>
      <c r="AD731" s="25"/>
      <c r="AE731" s="25"/>
      <c r="AF731" s="25"/>
      <c r="AG731" s="25"/>
      <c r="AH731" s="25"/>
      <c r="AI731" s="25"/>
      <c r="AJ731" s="25"/>
    </row>
    <row r="732" spans="2:36">
      <c r="B732" s="422">
        <v>72.599999999999994</v>
      </c>
      <c r="C732" s="463">
        <f t="shared" si="42"/>
        <v>0.22873333333333312</v>
      </c>
      <c r="D732" s="463">
        <f t="shared" si="43"/>
        <v>15.358666666666668</v>
      </c>
      <c r="E732" s="463">
        <f t="shared" si="44"/>
        <v>0.29440000000000027</v>
      </c>
      <c r="F732" s="25"/>
      <c r="G732" s="25"/>
      <c r="H732" s="25"/>
      <c r="I732" s="25"/>
      <c r="J732" s="25"/>
      <c r="K732" s="25"/>
      <c r="L732" s="25"/>
      <c r="M732" s="25"/>
      <c r="N732" s="25"/>
      <c r="O732" s="25"/>
      <c r="P732" s="25"/>
      <c r="Q732" s="25"/>
      <c r="R732" s="25"/>
      <c r="S732" s="25"/>
      <c r="T732" s="25"/>
      <c r="U732" s="25"/>
      <c r="V732" s="25"/>
      <c r="W732" s="25"/>
      <c r="X732" s="25"/>
      <c r="AA732" s="25"/>
      <c r="AB732" s="25"/>
      <c r="AC732" s="25"/>
      <c r="AD732" s="25"/>
      <c r="AE732" s="25"/>
      <c r="AF732" s="25"/>
      <c r="AG732" s="25"/>
      <c r="AH732" s="25"/>
      <c r="AI732" s="25"/>
      <c r="AJ732" s="25"/>
    </row>
    <row r="733" spans="2:36">
      <c r="B733" s="422">
        <v>72.7</v>
      </c>
      <c r="C733" s="463">
        <f t="shared" si="42"/>
        <v>0.22829999999999978</v>
      </c>
      <c r="D733" s="463">
        <f t="shared" si="43"/>
        <v>15.334000000000001</v>
      </c>
      <c r="E733" s="463">
        <f t="shared" si="44"/>
        <v>0.29380000000000028</v>
      </c>
      <c r="F733" s="25"/>
      <c r="G733" s="25"/>
      <c r="H733" s="25"/>
      <c r="I733" s="25"/>
      <c r="J733" s="25"/>
      <c r="K733" s="25"/>
      <c r="L733" s="25"/>
      <c r="M733" s="25"/>
      <c r="N733" s="25"/>
      <c r="O733" s="25"/>
      <c r="P733" s="25"/>
      <c r="Q733" s="25"/>
      <c r="R733" s="25"/>
      <c r="S733" s="25"/>
      <c r="T733" s="25"/>
      <c r="U733" s="25"/>
      <c r="V733" s="25"/>
      <c r="W733" s="25"/>
      <c r="X733" s="25"/>
      <c r="AA733" s="25"/>
      <c r="AB733" s="25"/>
      <c r="AC733" s="25"/>
      <c r="AD733" s="25"/>
      <c r="AE733" s="25"/>
      <c r="AF733" s="25"/>
      <c r="AG733" s="25"/>
      <c r="AH733" s="25"/>
      <c r="AI733" s="25"/>
      <c r="AJ733" s="25"/>
    </row>
    <row r="734" spans="2:36">
      <c r="B734" s="422">
        <v>72.8</v>
      </c>
      <c r="C734" s="463">
        <f t="shared" si="42"/>
        <v>0.22786666666666644</v>
      </c>
      <c r="D734" s="463">
        <f t="shared" si="43"/>
        <v>15.309333333333335</v>
      </c>
      <c r="E734" s="463">
        <f t="shared" si="44"/>
        <v>0.29320000000000029</v>
      </c>
      <c r="F734" s="25"/>
      <c r="G734" s="25"/>
      <c r="H734" s="25"/>
      <c r="I734" s="25"/>
      <c r="J734" s="25"/>
      <c r="K734" s="25"/>
      <c r="L734" s="25"/>
      <c r="M734" s="25"/>
      <c r="N734" s="25"/>
      <c r="O734" s="25"/>
      <c r="P734" s="25"/>
      <c r="Q734" s="25"/>
      <c r="R734" s="25"/>
      <c r="S734" s="25"/>
      <c r="T734" s="25"/>
      <c r="U734" s="25"/>
      <c r="V734" s="25"/>
      <c r="W734" s="25"/>
      <c r="X734" s="25"/>
      <c r="AA734" s="25"/>
      <c r="AB734" s="25"/>
      <c r="AC734" s="25"/>
      <c r="AD734" s="25"/>
      <c r="AE734" s="25"/>
      <c r="AF734" s="25"/>
      <c r="AG734" s="25"/>
      <c r="AH734" s="25"/>
      <c r="AI734" s="25"/>
      <c r="AJ734" s="25"/>
    </row>
    <row r="735" spans="2:36">
      <c r="B735" s="422">
        <v>72.900000000000006</v>
      </c>
      <c r="C735" s="463">
        <f t="shared" si="42"/>
        <v>0.2274333333333331</v>
      </c>
      <c r="D735" s="463">
        <f t="shared" si="43"/>
        <v>15.284666666666668</v>
      </c>
      <c r="E735" s="463">
        <f t="shared" si="44"/>
        <v>0.2926000000000003</v>
      </c>
      <c r="F735" s="25"/>
      <c r="G735" s="25"/>
      <c r="H735" s="25"/>
      <c r="I735" s="25"/>
      <c r="J735" s="25"/>
      <c r="K735" s="25"/>
      <c r="L735" s="25"/>
      <c r="M735" s="25"/>
      <c r="N735" s="25"/>
      <c r="O735" s="25"/>
      <c r="P735" s="25"/>
      <c r="Q735" s="25"/>
      <c r="R735" s="25"/>
      <c r="S735" s="25"/>
      <c r="T735" s="25"/>
      <c r="U735" s="25"/>
      <c r="V735" s="25"/>
      <c r="W735" s="25"/>
      <c r="X735" s="25"/>
      <c r="AA735" s="25"/>
      <c r="AB735" s="25"/>
      <c r="AC735" s="25"/>
      <c r="AD735" s="25"/>
      <c r="AE735" s="25"/>
      <c r="AF735" s="25"/>
      <c r="AG735" s="25"/>
      <c r="AH735" s="25"/>
      <c r="AI735" s="25"/>
      <c r="AJ735" s="25"/>
    </row>
    <row r="736" spans="2:36">
      <c r="B736" s="422">
        <v>73</v>
      </c>
      <c r="C736" s="463">
        <f t="shared" si="42"/>
        <v>0.22699999999999976</v>
      </c>
      <c r="D736" s="463">
        <f t="shared" si="43"/>
        <v>15.260000000000002</v>
      </c>
      <c r="E736" s="463">
        <f t="shared" si="44"/>
        <v>0.29200000000000031</v>
      </c>
      <c r="F736" s="25"/>
      <c r="G736" s="25"/>
      <c r="H736" s="25"/>
      <c r="I736" s="25"/>
      <c r="J736" s="25"/>
      <c r="K736" s="25"/>
      <c r="L736" s="25"/>
      <c r="M736" s="25"/>
      <c r="N736" s="25"/>
      <c r="O736" s="25"/>
      <c r="P736" s="25"/>
      <c r="Q736" s="25"/>
      <c r="R736" s="25"/>
      <c r="S736" s="25"/>
      <c r="T736" s="25"/>
      <c r="U736" s="25"/>
      <c r="V736" s="25"/>
      <c r="W736" s="25"/>
      <c r="X736" s="25"/>
      <c r="AA736" s="25"/>
      <c r="AB736" s="25"/>
      <c r="AC736" s="25"/>
      <c r="AD736" s="25"/>
      <c r="AE736" s="25"/>
      <c r="AF736" s="25"/>
      <c r="AG736" s="25"/>
      <c r="AH736" s="25"/>
      <c r="AI736" s="25"/>
      <c r="AJ736" s="25"/>
    </row>
    <row r="737" spans="2:36">
      <c r="B737" s="422">
        <v>73.099999999999994</v>
      </c>
      <c r="C737" s="463">
        <f t="shared" si="42"/>
        <v>0.22656666666666642</v>
      </c>
      <c r="D737" s="463">
        <f t="shared" si="43"/>
        <v>15.235333333333335</v>
      </c>
      <c r="E737" s="463">
        <f t="shared" si="44"/>
        <v>0.29140000000000033</v>
      </c>
      <c r="F737" s="25"/>
      <c r="G737" s="25"/>
      <c r="H737" s="25"/>
      <c r="I737" s="25"/>
      <c r="J737" s="25"/>
      <c r="K737" s="25"/>
      <c r="L737" s="25"/>
      <c r="M737" s="25"/>
      <c r="N737" s="25"/>
      <c r="O737" s="25"/>
      <c r="P737" s="25"/>
      <c r="Q737" s="25"/>
      <c r="R737" s="25"/>
      <c r="S737" s="25"/>
      <c r="T737" s="25"/>
      <c r="U737" s="25"/>
      <c r="V737" s="25"/>
      <c r="W737" s="25"/>
      <c r="X737" s="25"/>
      <c r="AA737" s="25"/>
      <c r="AB737" s="25"/>
      <c r="AC737" s="25"/>
      <c r="AD737" s="25"/>
      <c r="AE737" s="25"/>
      <c r="AF737" s="25"/>
      <c r="AG737" s="25"/>
      <c r="AH737" s="25"/>
      <c r="AI737" s="25"/>
      <c r="AJ737" s="25"/>
    </row>
    <row r="738" spans="2:36">
      <c r="B738" s="422">
        <v>73.2</v>
      </c>
      <c r="C738" s="463">
        <f t="shared" si="42"/>
        <v>0.22613333333333308</v>
      </c>
      <c r="D738" s="463">
        <f t="shared" si="43"/>
        <v>15.210666666666668</v>
      </c>
      <c r="E738" s="463">
        <f t="shared" si="44"/>
        <v>0.29080000000000034</v>
      </c>
      <c r="F738" s="25"/>
      <c r="G738" s="25"/>
      <c r="H738" s="25"/>
      <c r="I738" s="25"/>
      <c r="J738" s="25"/>
      <c r="K738" s="25"/>
      <c r="L738" s="25"/>
      <c r="M738" s="25"/>
      <c r="N738" s="25"/>
      <c r="O738" s="25"/>
      <c r="P738" s="25"/>
      <c r="Q738" s="25"/>
      <c r="R738" s="25"/>
      <c r="S738" s="25"/>
      <c r="T738" s="25"/>
      <c r="U738" s="25"/>
      <c r="V738" s="25"/>
      <c r="W738" s="25"/>
      <c r="X738" s="25"/>
      <c r="AA738" s="25"/>
      <c r="AB738" s="25"/>
      <c r="AC738" s="25"/>
      <c r="AD738" s="25"/>
      <c r="AE738" s="25"/>
      <c r="AF738" s="25"/>
      <c r="AG738" s="25"/>
      <c r="AH738" s="25"/>
      <c r="AI738" s="25"/>
      <c r="AJ738" s="25"/>
    </row>
    <row r="739" spans="2:36">
      <c r="B739" s="422">
        <v>73.3</v>
      </c>
      <c r="C739" s="463">
        <f t="shared" si="42"/>
        <v>0.22569999999999973</v>
      </c>
      <c r="D739" s="463">
        <f t="shared" si="43"/>
        <v>15.186000000000002</v>
      </c>
      <c r="E739" s="463">
        <f t="shared" si="44"/>
        <v>0.29020000000000035</v>
      </c>
      <c r="F739" s="25"/>
      <c r="G739" s="25"/>
      <c r="H739" s="25"/>
      <c r="I739" s="25"/>
      <c r="J739" s="25"/>
      <c r="K739" s="25"/>
      <c r="L739" s="25"/>
      <c r="M739" s="25"/>
      <c r="N739" s="25"/>
      <c r="O739" s="25"/>
      <c r="P739" s="25"/>
      <c r="Q739" s="25"/>
      <c r="R739" s="25"/>
      <c r="S739" s="25"/>
      <c r="T739" s="25"/>
      <c r="U739" s="25"/>
      <c r="V739" s="25"/>
      <c r="W739" s="25"/>
      <c r="X739" s="25"/>
      <c r="AA739" s="25"/>
      <c r="AB739" s="25"/>
      <c r="AC739" s="25"/>
      <c r="AD739" s="25"/>
      <c r="AE739" s="25"/>
      <c r="AF739" s="25"/>
      <c r="AG739" s="25"/>
      <c r="AH739" s="25"/>
      <c r="AI739" s="25"/>
      <c r="AJ739" s="25"/>
    </row>
    <row r="740" spans="2:36">
      <c r="B740" s="422">
        <v>73.400000000000006</v>
      </c>
      <c r="C740" s="463">
        <f t="shared" si="42"/>
        <v>0.22526666666666639</v>
      </c>
      <c r="D740" s="463">
        <f t="shared" si="43"/>
        <v>15.161333333333335</v>
      </c>
      <c r="E740" s="463">
        <f t="shared" si="44"/>
        <v>0.28960000000000036</v>
      </c>
      <c r="F740" s="25"/>
      <c r="G740" s="25"/>
      <c r="H740" s="25"/>
      <c r="I740" s="25"/>
      <c r="J740" s="25"/>
      <c r="K740" s="25"/>
      <c r="L740" s="25"/>
      <c r="M740" s="25"/>
      <c r="N740" s="25"/>
      <c r="O740" s="25"/>
      <c r="P740" s="25"/>
      <c r="Q740" s="25"/>
      <c r="R740" s="25"/>
      <c r="S740" s="25"/>
      <c r="T740" s="25"/>
      <c r="U740" s="25"/>
      <c r="V740" s="25"/>
      <c r="W740" s="25"/>
      <c r="X740" s="25"/>
      <c r="AA740" s="25"/>
      <c r="AB740" s="25"/>
      <c r="AC740" s="25"/>
      <c r="AD740" s="25"/>
      <c r="AE740" s="25"/>
      <c r="AF740" s="25"/>
      <c r="AG740" s="25"/>
      <c r="AH740" s="25"/>
      <c r="AI740" s="25"/>
      <c r="AJ740" s="25"/>
    </row>
    <row r="741" spans="2:36">
      <c r="B741" s="422">
        <v>73.5</v>
      </c>
      <c r="C741" s="463">
        <f t="shared" si="42"/>
        <v>0.22483333333333305</v>
      </c>
      <c r="D741" s="463">
        <f t="shared" si="43"/>
        <v>15.136666666666668</v>
      </c>
      <c r="E741" s="463">
        <f t="shared" si="44"/>
        <v>0.28900000000000037</v>
      </c>
      <c r="F741" s="25"/>
      <c r="G741" s="25"/>
      <c r="H741" s="25"/>
      <c r="I741" s="25"/>
      <c r="J741" s="25"/>
      <c r="K741" s="25"/>
      <c r="L741" s="25"/>
      <c r="M741" s="25"/>
      <c r="N741" s="25"/>
      <c r="O741" s="25"/>
      <c r="P741" s="25"/>
      <c r="Q741" s="25"/>
      <c r="R741" s="25"/>
      <c r="S741" s="25"/>
      <c r="T741" s="25"/>
      <c r="U741" s="25"/>
      <c r="V741" s="25"/>
      <c r="W741" s="25"/>
      <c r="X741" s="25"/>
      <c r="AA741" s="25"/>
      <c r="AB741" s="25"/>
      <c r="AC741" s="25"/>
      <c r="AD741" s="25"/>
      <c r="AE741" s="25"/>
      <c r="AF741" s="25"/>
      <c r="AG741" s="25"/>
      <c r="AH741" s="25"/>
      <c r="AI741" s="25"/>
      <c r="AJ741" s="25"/>
    </row>
    <row r="742" spans="2:36">
      <c r="B742" s="422">
        <v>73.599999999999994</v>
      </c>
      <c r="C742" s="463">
        <f t="shared" si="42"/>
        <v>0.22439999999999971</v>
      </c>
      <c r="D742" s="463">
        <f t="shared" si="43"/>
        <v>15.112000000000002</v>
      </c>
      <c r="E742" s="463">
        <f t="shared" si="44"/>
        <v>0.28840000000000038</v>
      </c>
      <c r="F742" s="25"/>
      <c r="G742" s="25"/>
      <c r="H742" s="25"/>
      <c r="I742" s="25"/>
      <c r="J742" s="25"/>
      <c r="K742" s="25"/>
      <c r="L742" s="25"/>
      <c r="M742" s="25"/>
      <c r="N742" s="25"/>
      <c r="O742" s="25"/>
      <c r="P742" s="25"/>
      <c r="Q742" s="25"/>
      <c r="R742" s="25"/>
      <c r="S742" s="25"/>
      <c r="T742" s="25"/>
      <c r="U742" s="25"/>
      <c r="V742" s="25"/>
      <c r="W742" s="25"/>
      <c r="X742" s="25"/>
      <c r="AA742" s="25"/>
      <c r="AB742" s="25"/>
      <c r="AC742" s="25"/>
      <c r="AD742" s="25"/>
      <c r="AE742" s="25"/>
      <c r="AF742" s="25"/>
      <c r="AG742" s="25"/>
      <c r="AH742" s="25"/>
      <c r="AI742" s="25"/>
      <c r="AJ742" s="25"/>
    </row>
    <row r="743" spans="2:36">
      <c r="B743" s="422">
        <v>73.7</v>
      </c>
      <c r="C743" s="463">
        <f t="shared" si="42"/>
        <v>0.22396666666666637</v>
      </c>
      <c r="D743" s="463">
        <f t="shared" si="43"/>
        <v>15.087333333333335</v>
      </c>
      <c r="E743" s="463">
        <f t="shared" si="44"/>
        <v>0.28780000000000039</v>
      </c>
      <c r="F743" s="25"/>
      <c r="G743" s="25"/>
      <c r="H743" s="25"/>
      <c r="I743" s="25"/>
      <c r="J743" s="25"/>
      <c r="K743" s="25"/>
      <c r="L743" s="25"/>
      <c r="M743" s="25"/>
      <c r="N743" s="25"/>
      <c r="O743" s="25"/>
      <c r="P743" s="25"/>
      <c r="Q743" s="25"/>
      <c r="R743" s="25"/>
      <c r="S743" s="25"/>
      <c r="T743" s="25"/>
      <c r="U743" s="25"/>
      <c r="V743" s="25"/>
      <c r="W743" s="25"/>
      <c r="X743" s="25"/>
      <c r="AA743" s="25"/>
      <c r="AB743" s="25"/>
      <c r="AC743" s="25"/>
      <c r="AD743" s="25"/>
      <c r="AE743" s="25"/>
      <c r="AF743" s="25"/>
      <c r="AG743" s="25"/>
      <c r="AH743" s="25"/>
      <c r="AI743" s="25"/>
      <c r="AJ743" s="25"/>
    </row>
    <row r="744" spans="2:36">
      <c r="B744" s="422">
        <v>73.8</v>
      </c>
      <c r="C744" s="463">
        <f t="shared" si="42"/>
        <v>0.22353333333333303</v>
      </c>
      <c r="D744" s="463">
        <f t="shared" si="43"/>
        <v>15.062666666666669</v>
      </c>
      <c r="E744" s="463">
        <f t="shared" si="44"/>
        <v>0.2872000000000004</v>
      </c>
      <c r="F744" s="25"/>
      <c r="G744" s="25"/>
      <c r="H744" s="25"/>
      <c r="I744" s="25"/>
      <c r="J744" s="25"/>
      <c r="K744" s="25"/>
      <c r="L744" s="25"/>
      <c r="M744" s="25"/>
      <c r="N744" s="25"/>
      <c r="O744" s="25"/>
      <c r="P744" s="25"/>
      <c r="Q744" s="25"/>
      <c r="R744" s="25"/>
      <c r="S744" s="25"/>
      <c r="T744" s="25"/>
      <c r="U744" s="25"/>
      <c r="V744" s="25"/>
      <c r="W744" s="25"/>
      <c r="X744" s="25"/>
      <c r="AA744" s="25"/>
      <c r="AB744" s="25"/>
      <c r="AC744" s="25"/>
      <c r="AD744" s="25"/>
      <c r="AE744" s="25"/>
      <c r="AF744" s="25"/>
      <c r="AG744" s="25"/>
      <c r="AH744" s="25"/>
      <c r="AI744" s="25"/>
      <c r="AJ744" s="25"/>
    </row>
    <row r="745" spans="2:36">
      <c r="B745" s="422">
        <v>73.900000000000006</v>
      </c>
      <c r="C745" s="463">
        <f t="shared" si="42"/>
        <v>0.22309999999999969</v>
      </c>
      <c r="D745" s="463">
        <f t="shared" si="43"/>
        <v>15.038000000000002</v>
      </c>
      <c r="E745" s="463">
        <f t="shared" si="44"/>
        <v>0.28660000000000041</v>
      </c>
      <c r="F745" s="25"/>
      <c r="G745" s="25"/>
      <c r="H745" s="25"/>
      <c r="I745" s="25"/>
      <c r="J745" s="25"/>
      <c r="K745" s="25"/>
      <c r="L745" s="25"/>
      <c r="M745" s="25"/>
      <c r="N745" s="25"/>
      <c r="O745" s="25"/>
      <c r="P745" s="25"/>
      <c r="Q745" s="25"/>
      <c r="R745" s="25"/>
      <c r="S745" s="25"/>
      <c r="T745" s="25"/>
      <c r="U745" s="25"/>
      <c r="V745" s="25"/>
      <c r="W745" s="25"/>
      <c r="X745" s="25"/>
      <c r="AA745" s="25"/>
      <c r="AB745" s="25"/>
      <c r="AC745" s="25"/>
      <c r="AD745" s="25"/>
      <c r="AE745" s="25"/>
      <c r="AF745" s="25"/>
      <c r="AG745" s="25"/>
      <c r="AH745" s="25"/>
      <c r="AI745" s="25"/>
      <c r="AJ745" s="25"/>
    </row>
    <row r="746" spans="2:36">
      <c r="B746" s="422">
        <v>74</v>
      </c>
      <c r="C746" s="463">
        <f t="shared" si="42"/>
        <v>0.22266666666666635</v>
      </c>
      <c r="D746" s="463">
        <f t="shared" si="43"/>
        <v>15.013333333333335</v>
      </c>
      <c r="E746" s="463">
        <f t="shared" si="44"/>
        <v>0.28600000000000042</v>
      </c>
      <c r="F746" s="25"/>
      <c r="G746" s="25"/>
      <c r="H746" s="25"/>
      <c r="I746" s="25"/>
      <c r="J746" s="25"/>
      <c r="K746" s="25"/>
      <c r="L746" s="25"/>
      <c r="M746" s="25"/>
      <c r="N746" s="25"/>
      <c r="O746" s="25"/>
      <c r="P746" s="25"/>
      <c r="Q746" s="25"/>
      <c r="R746" s="25"/>
      <c r="S746" s="25"/>
      <c r="T746" s="25"/>
      <c r="U746" s="25"/>
      <c r="V746" s="25"/>
      <c r="W746" s="25"/>
      <c r="X746" s="25"/>
      <c r="AA746" s="25"/>
      <c r="AB746" s="25"/>
      <c r="AC746" s="25"/>
      <c r="AD746" s="25"/>
      <c r="AE746" s="25"/>
      <c r="AF746" s="25"/>
      <c r="AG746" s="25"/>
      <c r="AH746" s="25"/>
      <c r="AI746" s="25"/>
      <c r="AJ746" s="25"/>
    </row>
    <row r="747" spans="2:36">
      <c r="B747" s="422">
        <v>74.099999999999994</v>
      </c>
      <c r="C747" s="463">
        <f t="shared" si="42"/>
        <v>0.22223333333333301</v>
      </c>
      <c r="D747" s="463">
        <f t="shared" si="43"/>
        <v>14.988666666666669</v>
      </c>
      <c r="E747" s="463">
        <f t="shared" si="44"/>
        <v>0.28540000000000043</v>
      </c>
      <c r="F747" s="25"/>
      <c r="G747" s="25"/>
      <c r="H747" s="25"/>
      <c r="I747" s="25"/>
      <c r="J747" s="25"/>
      <c r="K747" s="25"/>
      <c r="L747" s="25"/>
      <c r="M747" s="25"/>
      <c r="N747" s="25"/>
      <c r="O747" s="25"/>
      <c r="P747" s="25"/>
      <c r="Q747" s="25"/>
      <c r="R747" s="25"/>
      <c r="S747" s="25"/>
      <c r="T747" s="25"/>
      <c r="U747" s="25"/>
      <c r="V747" s="25"/>
      <c r="W747" s="25"/>
      <c r="X747" s="25"/>
      <c r="AA747" s="25"/>
      <c r="AB747" s="25"/>
      <c r="AC747" s="25"/>
      <c r="AD747" s="25"/>
      <c r="AE747" s="25"/>
      <c r="AF747" s="25"/>
      <c r="AG747" s="25"/>
      <c r="AH747" s="25"/>
      <c r="AI747" s="25"/>
      <c r="AJ747" s="25"/>
    </row>
    <row r="748" spans="2:36">
      <c r="B748" s="422">
        <v>74.2</v>
      </c>
      <c r="C748" s="463">
        <f t="shared" si="42"/>
        <v>0.22179999999999966</v>
      </c>
      <c r="D748" s="463">
        <f t="shared" si="43"/>
        <v>14.964000000000002</v>
      </c>
      <c r="E748" s="463">
        <f t="shared" si="44"/>
        <v>0.28480000000000044</v>
      </c>
      <c r="F748" s="25"/>
      <c r="G748" s="25"/>
      <c r="H748" s="25"/>
      <c r="I748" s="25"/>
      <c r="J748" s="25"/>
      <c r="K748" s="25"/>
      <c r="L748" s="25"/>
      <c r="M748" s="25"/>
      <c r="N748" s="25"/>
      <c r="O748" s="25"/>
      <c r="P748" s="25"/>
      <c r="Q748" s="25"/>
      <c r="R748" s="25"/>
      <c r="S748" s="25"/>
      <c r="T748" s="25"/>
      <c r="U748" s="25"/>
      <c r="V748" s="25"/>
      <c r="W748" s="25"/>
      <c r="X748" s="25"/>
      <c r="AA748" s="25"/>
      <c r="AB748" s="25"/>
      <c r="AC748" s="25"/>
      <c r="AD748" s="25"/>
      <c r="AE748" s="25"/>
      <c r="AF748" s="25"/>
      <c r="AG748" s="25"/>
      <c r="AH748" s="25"/>
      <c r="AI748" s="25"/>
      <c r="AJ748" s="25"/>
    </row>
    <row r="749" spans="2:36">
      <c r="B749" s="422">
        <v>74.3</v>
      </c>
      <c r="C749" s="463">
        <f t="shared" si="42"/>
        <v>0.22136666666666632</v>
      </c>
      <c r="D749" s="463">
        <f t="shared" si="43"/>
        <v>14.939333333333336</v>
      </c>
      <c r="E749" s="463">
        <f t="shared" si="44"/>
        <v>0.28420000000000045</v>
      </c>
      <c r="F749" s="25"/>
      <c r="G749" s="25"/>
      <c r="H749" s="25"/>
      <c r="I749" s="25"/>
      <c r="J749" s="25"/>
      <c r="K749" s="25"/>
      <c r="L749" s="25"/>
      <c r="M749" s="25"/>
      <c r="N749" s="25"/>
      <c r="O749" s="25"/>
      <c r="P749" s="25"/>
      <c r="Q749" s="25"/>
      <c r="R749" s="25"/>
      <c r="S749" s="25"/>
      <c r="T749" s="25"/>
      <c r="U749" s="25"/>
      <c r="V749" s="25"/>
      <c r="W749" s="25"/>
      <c r="X749" s="25"/>
      <c r="AA749" s="25"/>
      <c r="AB749" s="25"/>
      <c r="AC749" s="25"/>
      <c r="AD749" s="25"/>
      <c r="AE749" s="25"/>
      <c r="AF749" s="25"/>
      <c r="AG749" s="25"/>
      <c r="AH749" s="25"/>
      <c r="AI749" s="25"/>
      <c r="AJ749" s="25"/>
    </row>
    <row r="750" spans="2:36">
      <c r="B750" s="422">
        <v>74.400000000000006</v>
      </c>
      <c r="C750" s="463">
        <f t="shared" si="42"/>
        <v>0.22093333333333298</v>
      </c>
      <c r="D750" s="463">
        <f t="shared" si="43"/>
        <v>14.914666666666669</v>
      </c>
      <c r="E750" s="463">
        <f t="shared" si="44"/>
        <v>0.28360000000000046</v>
      </c>
      <c r="F750" s="25"/>
      <c r="G750" s="25"/>
      <c r="H750" s="25"/>
      <c r="I750" s="25"/>
      <c r="J750" s="25"/>
      <c r="K750" s="25"/>
      <c r="L750" s="25"/>
      <c r="M750" s="25"/>
      <c r="N750" s="25"/>
      <c r="O750" s="25"/>
      <c r="P750" s="25"/>
      <c r="Q750" s="25"/>
      <c r="R750" s="25"/>
      <c r="S750" s="25"/>
      <c r="T750" s="25"/>
      <c r="U750" s="25"/>
      <c r="V750" s="25"/>
      <c r="W750" s="25"/>
      <c r="X750" s="25"/>
      <c r="AA750" s="25"/>
      <c r="AB750" s="25"/>
      <c r="AC750" s="25"/>
      <c r="AD750" s="25"/>
      <c r="AE750" s="25"/>
      <c r="AF750" s="25"/>
      <c r="AG750" s="25"/>
      <c r="AH750" s="25"/>
      <c r="AI750" s="25"/>
      <c r="AJ750" s="25"/>
    </row>
    <row r="751" spans="2:36">
      <c r="B751" s="422">
        <v>74.5</v>
      </c>
      <c r="C751" s="463">
        <f t="shared" si="42"/>
        <v>0.22049999999999964</v>
      </c>
      <c r="D751" s="463">
        <f t="shared" si="43"/>
        <v>14.890000000000002</v>
      </c>
      <c r="E751" s="463">
        <f t="shared" si="44"/>
        <v>0.28300000000000047</v>
      </c>
      <c r="F751" s="25"/>
      <c r="G751" s="25"/>
      <c r="H751" s="25"/>
      <c r="I751" s="25"/>
      <c r="J751" s="25"/>
      <c r="K751" s="25"/>
      <c r="L751" s="25"/>
      <c r="M751" s="25"/>
      <c r="N751" s="25"/>
      <c r="O751" s="25"/>
      <c r="P751" s="25"/>
      <c r="Q751" s="25"/>
      <c r="R751" s="25"/>
      <c r="S751" s="25"/>
      <c r="T751" s="25"/>
      <c r="U751" s="25"/>
      <c r="V751" s="25"/>
      <c r="W751" s="25"/>
      <c r="X751" s="25"/>
      <c r="AA751" s="25"/>
      <c r="AB751" s="25"/>
      <c r="AC751" s="25"/>
      <c r="AD751" s="25"/>
      <c r="AE751" s="25"/>
      <c r="AF751" s="25"/>
      <c r="AG751" s="25"/>
      <c r="AH751" s="25"/>
      <c r="AI751" s="25"/>
      <c r="AJ751" s="25"/>
    </row>
    <row r="752" spans="2:36">
      <c r="B752" s="422">
        <v>74.599999999999994</v>
      </c>
      <c r="C752" s="463">
        <f t="shared" si="42"/>
        <v>0.2200666666666663</v>
      </c>
      <c r="D752" s="463">
        <f t="shared" si="43"/>
        <v>14.865333333333336</v>
      </c>
      <c r="E752" s="463">
        <f t="shared" si="44"/>
        <v>0.28240000000000048</v>
      </c>
      <c r="F752" s="25"/>
      <c r="G752" s="25"/>
      <c r="H752" s="25"/>
      <c r="I752" s="25"/>
      <c r="J752" s="25"/>
      <c r="K752" s="25"/>
      <c r="L752" s="25"/>
      <c r="M752" s="25"/>
      <c r="N752" s="25"/>
      <c r="O752" s="25"/>
      <c r="P752" s="25"/>
      <c r="Q752" s="25"/>
      <c r="R752" s="25"/>
      <c r="S752" s="25"/>
      <c r="T752" s="25"/>
      <c r="U752" s="25"/>
      <c r="V752" s="25"/>
      <c r="W752" s="25"/>
      <c r="X752" s="25"/>
      <c r="AA752" s="25"/>
      <c r="AB752" s="25"/>
      <c r="AC752" s="25"/>
      <c r="AD752" s="25"/>
      <c r="AE752" s="25"/>
      <c r="AF752" s="25"/>
      <c r="AG752" s="25"/>
      <c r="AH752" s="25"/>
      <c r="AI752" s="25"/>
      <c r="AJ752" s="25"/>
    </row>
    <row r="753" spans="2:36">
      <c r="B753" s="422">
        <v>74.7</v>
      </c>
      <c r="C753" s="463">
        <f t="shared" si="42"/>
        <v>0.21963333333333296</v>
      </c>
      <c r="D753" s="463">
        <f t="shared" si="43"/>
        <v>14.840666666666669</v>
      </c>
      <c r="E753" s="463">
        <f t="shared" si="44"/>
        <v>0.28180000000000049</v>
      </c>
      <c r="F753" s="25"/>
      <c r="G753" s="25"/>
      <c r="H753" s="25"/>
      <c r="I753" s="25"/>
      <c r="J753" s="25"/>
      <c r="K753" s="25"/>
      <c r="L753" s="25"/>
      <c r="M753" s="25"/>
      <c r="N753" s="25"/>
      <c r="O753" s="25"/>
      <c r="P753" s="25"/>
      <c r="Q753" s="25"/>
      <c r="R753" s="25"/>
      <c r="S753" s="25"/>
      <c r="T753" s="25"/>
      <c r="U753" s="25"/>
      <c r="V753" s="25"/>
      <c r="W753" s="25"/>
      <c r="X753" s="25"/>
      <c r="AA753" s="25"/>
      <c r="AB753" s="25"/>
      <c r="AC753" s="25"/>
      <c r="AD753" s="25"/>
      <c r="AE753" s="25"/>
      <c r="AF753" s="25"/>
      <c r="AG753" s="25"/>
      <c r="AH753" s="25"/>
      <c r="AI753" s="25"/>
      <c r="AJ753" s="25"/>
    </row>
    <row r="754" spans="2:36">
      <c r="B754" s="422">
        <v>74.8</v>
      </c>
      <c r="C754" s="463">
        <f t="shared" si="42"/>
        <v>0.21919999999999962</v>
      </c>
      <c r="D754" s="463">
        <f t="shared" si="43"/>
        <v>14.816000000000003</v>
      </c>
      <c r="E754" s="463">
        <f t="shared" si="44"/>
        <v>0.28120000000000051</v>
      </c>
      <c r="F754" s="25"/>
      <c r="G754" s="25"/>
      <c r="H754" s="25"/>
      <c r="I754" s="25"/>
      <c r="J754" s="25"/>
      <c r="K754" s="25"/>
      <c r="L754" s="25"/>
      <c r="M754" s="25"/>
      <c r="N754" s="25"/>
      <c r="O754" s="25"/>
      <c r="P754" s="25"/>
      <c r="Q754" s="25"/>
      <c r="R754" s="25"/>
      <c r="S754" s="25"/>
      <c r="T754" s="25"/>
      <c r="U754" s="25"/>
      <c r="V754" s="25"/>
      <c r="W754" s="25"/>
      <c r="X754" s="25"/>
      <c r="AA754" s="25"/>
      <c r="AB754" s="25"/>
      <c r="AC754" s="25"/>
      <c r="AD754" s="25"/>
      <c r="AE754" s="25"/>
      <c r="AF754" s="25"/>
      <c r="AG754" s="25"/>
      <c r="AH754" s="25"/>
      <c r="AI754" s="25"/>
      <c r="AJ754" s="25"/>
    </row>
    <row r="755" spans="2:36">
      <c r="B755" s="422">
        <v>74.900000000000006</v>
      </c>
      <c r="C755" s="463">
        <f t="shared" si="42"/>
        <v>0.21876666666666628</v>
      </c>
      <c r="D755" s="463">
        <f t="shared" si="43"/>
        <v>14.791333333333336</v>
      </c>
      <c r="E755" s="463">
        <f t="shared" si="44"/>
        <v>0.28060000000000052</v>
      </c>
      <c r="F755" s="25"/>
      <c r="G755" s="25"/>
      <c r="H755" s="25"/>
      <c r="I755" s="25"/>
      <c r="J755" s="25"/>
      <c r="K755" s="25"/>
      <c r="L755" s="25"/>
      <c r="M755" s="25"/>
      <c r="N755" s="25"/>
      <c r="O755" s="25"/>
      <c r="P755" s="25"/>
      <c r="Q755" s="25"/>
      <c r="R755" s="25"/>
      <c r="S755" s="25"/>
      <c r="T755" s="25"/>
      <c r="U755" s="25"/>
      <c r="V755" s="25"/>
      <c r="W755" s="25"/>
      <c r="X755" s="25"/>
      <c r="AA755" s="25"/>
      <c r="AB755" s="25"/>
      <c r="AC755" s="25"/>
      <c r="AD755" s="25"/>
      <c r="AE755" s="25"/>
      <c r="AF755" s="25"/>
      <c r="AG755" s="25"/>
      <c r="AH755" s="25"/>
      <c r="AI755" s="25"/>
      <c r="AJ755" s="25"/>
    </row>
    <row r="756" spans="2:36">
      <c r="B756" s="422">
        <v>75</v>
      </c>
      <c r="C756" s="463">
        <f t="shared" si="42"/>
        <v>0.21833333333333294</v>
      </c>
      <c r="D756" s="463">
        <f t="shared" si="43"/>
        <v>14.766666666666669</v>
      </c>
      <c r="E756" s="463">
        <f t="shared" si="44"/>
        <v>0.28000000000000053</v>
      </c>
      <c r="F756" s="25"/>
      <c r="G756" s="25"/>
      <c r="H756" s="25"/>
      <c r="I756" s="25"/>
      <c r="J756" s="25"/>
      <c r="K756" s="25"/>
      <c r="L756" s="25"/>
      <c r="M756" s="25"/>
      <c r="N756" s="25"/>
      <c r="O756" s="25"/>
      <c r="P756" s="25"/>
      <c r="Q756" s="25"/>
      <c r="R756" s="25"/>
      <c r="S756" s="25"/>
      <c r="T756" s="25"/>
      <c r="U756" s="25"/>
      <c r="V756" s="25"/>
      <c r="W756" s="25"/>
      <c r="X756" s="25"/>
      <c r="AA756" s="25"/>
      <c r="AB756" s="25"/>
      <c r="AC756" s="25"/>
      <c r="AD756" s="25"/>
      <c r="AE756" s="25"/>
      <c r="AF756" s="25"/>
      <c r="AG756" s="25"/>
      <c r="AH756" s="25"/>
      <c r="AI756" s="25"/>
      <c r="AJ756" s="25"/>
    </row>
    <row r="757" spans="2:36">
      <c r="B757" s="422">
        <v>75.099999999999994</v>
      </c>
      <c r="C757" s="463">
        <f t="shared" si="42"/>
        <v>0.21789999999999959</v>
      </c>
      <c r="D757" s="463">
        <f t="shared" si="43"/>
        <v>14.742000000000003</v>
      </c>
      <c r="E757" s="463">
        <f t="shared" si="44"/>
        <v>0.27940000000000054</v>
      </c>
      <c r="F757" s="25"/>
      <c r="G757" s="25"/>
      <c r="H757" s="25"/>
      <c r="I757" s="25"/>
      <c r="J757" s="25"/>
      <c r="K757" s="25"/>
      <c r="L757" s="25"/>
      <c r="M757" s="25"/>
      <c r="N757" s="25"/>
      <c r="O757" s="25"/>
      <c r="P757" s="25"/>
      <c r="Q757" s="25"/>
      <c r="R757" s="25"/>
      <c r="S757" s="25"/>
      <c r="T757" s="25"/>
      <c r="U757" s="25"/>
      <c r="V757" s="25"/>
      <c r="W757" s="25"/>
      <c r="X757" s="25"/>
      <c r="AA757" s="25"/>
      <c r="AB757" s="25"/>
      <c r="AC757" s="25"/>
      <c r="AD757" s="25"/>
      <c r="AE757" s="25"/>
      <c r="AF757" s="25"/>
      <c r="AG757" s="25"/>
      <c r="AH757" s="25"/>
      <c r="AI757" s="25"/>
      <c r="AJ757" s="25"/>
    </row>
    <row r="758" spans="2:36">
      <c r="B758" s="422">
        <v>75.2</v>
      </c>
      <c r="C758" s="463">
        <f t="shared" si="42"/>
        <v>0.21746666666666625</v>
      </c>
      <c r="D758" s="463">
        <f t="shared" si="43"/>
        <v>14.717333333333336</v>
      </c>
      <c r="E758" s="463">
        <f t="shared" si="44"/>
        <v>0.27880000000000055</v>
      </c>
      <c r="F758" s="25"/>
      <c r="G758" s="25"/>
      <c r="H758" s="25"/>
      <c r="I758" s="25"/>
      <c r="J758" s="25"/>
      <c r="K758" s="25"/>
      <c r="L758" s="25"/>
      <c r="M758" s="25"/>
      <c r="N758" s="25"/>
      <c r="O758" s="25"/>
      <c r="P758" s="25"/>
      <c r="Q758" s="25"/>
      <c r="R758" s="25"/>
      <c r="S758" s="25"/>
      <c r="T758" s="25"/>
      <c r="U758" s="25"/>
      <c r="V758" s="25"/>
      <c r="W758" s="25"/>
      <c r="X758" s="25"/>
      <c r="AA758" s="25"/>
      <c r="AB758" s="25"/>
      <c r="AC758" s="25"/>
      <c r="AD758" s="25"/>
      <c r="AE758" s="25"/>
      <c r="AF758" s="25"/>
      <c r="AG758" s="25"/>
      <c r="AH758" s="25"/>
      <c r="AI758" s="25"/>
      <c r="AJ758" s="25"/>
    </row>
    <row r="759" spans="2:36">
      <c r="B759" s="422">
        <v>75.3</v>
      </c>
      <c r="C759" s="463">
        <f t="shared" si="42"/>
        <v>0.21703333333333291</v>
      </c>
      <c r="D759" s="463">
        <f t="shared" si="43"/>
        <v>14.692666666666669</v>
      </c>
      <c r="E759" s="463">
        <f t="shared" si="44"/>
        <v>0.27820000000000056</v>
      </c>
      <c r="F759" s="25"/>
      <c r="G759" s="25"/>
      <c r="H759" s="25"/>
      <c r="I759" s="25"/>
      <c r="J759" s="25"/>
      <c r="K759" s="25"/>
      <c r="L759" s="25"/>
      <c r="M759" s="25"/>
      <c r="N759" s="25"/>
      <c r="O759" s="25"/>
      <c r="P759" s="25"/>
      <c r="Q759" s="25"/>
      <c r="R759" s="25"/>
      <c r="S759" s="25"/>
      <c r="T759" s="25"/>
      <c r="U759" s="25"/>
      <c r="V759" s="25"/>
      <c r="W759" s="25"/>
      <c r="X759" s="25"/>
      <c r="AA759" s="25"/>
      <c r="AB759" s="25"/>
      <c r="AC759" s="25"/>
      <c r="AD759" s="25"/>
      <c r="AE759" s="25"/>
      <c r="AF759" s="25"/>
      <c r="AG759" s="25"/>
      <c r="AH759" s="25"/>
      <c r="AI759" s="25"/>
      <c r="AJ759" s="25"/>
    </row>
    <row r="760" spans="2:36">
      <c r="B760" s="422">
        <v>75.400000000000006</v>
      </c>
      <c r="C760" s="463">
        <f t="shared" si="42"/>
        <v>0.21659999999999957</v>
      </c>
      <c r="D760" s="463">
        <f t="shared" si="43"/>
        <v>14.668000000000003</v>
      </c>
      <c r="E760" s="463">
        <f t="shared" si="44"/>
        <v>0.27760000000000057</v>
      </c>
      <c r="F760" s="25"/>
      <c r="G760" s="25"/>
      <c r="H760" s="25"/>
      <c r="I760" s="25"/>
      <c r="J760" s="25"/>
      <c r="K760" s="25"/>
      <c r="L760" s="25"/>
      <c r="M760" s="25"/>
      <c r="N760" s="25"/>
      <c r="O760" s="25"/>
      <c r="P760" s="25"/>
      <c r="Q760" s="25"/>
      <c r="R760" s="25"/>
      <c r="S760" s="25"/>
      <c r="T760" s="25"/>
      <c r="U760" s="25"/>
      <c r="V760" s="25"/>
      <c r="W760" s="25"/>
      <c r="X760" s="25"/>
      <c r="AA760" s="25"/>
      <c r="AB760" s="25"/>
      <c r="AC760" s="25"/>
      <c r="AD760" s="25"/>
      <c r="AE760" s="25"/>
      <c r="AF760" s="25"/>
      <c r="AG760" s="25"/>
      <c r="AH760" s="25"/>
      <c r="AI760" s="25"/>
      <c r="AJ760" s="25"/>
    </row>
    <row r="761" spans="2:36">
      <c r="B761" s="422">
        <v>75.5</v>
      </c>
      <c r="C761" s="463">
        <f t="shared" si="42"/>
        <v>0.21616666666666623</v>
      </c>
      <c r="D761" s="463">
        <f t="shared" si="43"/>
        <v>14.643333333333336</v>
      </c>
      <c r="E761" s="463">
        <f t="shared" si="44"/>
        <v>0.27700000000000058</v>
      </c>
      <c r="F761" s="25"/>
      <c r="G761" s="25"/>
      <c r="H761" s="25"/>
      <c r="I761" s="25"/>
      <c r="J761" s="25"/>
      <c r="K761" s="25"/>
      <c r="L761" s="25"/>
      <c r="M761" s="25"/>
      <c r="N761" s="25"/>
      <c r="O761" s="25"/>
      <c r="P761" s="25"/>
      <c r="Q761" s="25"/>
      <c r="R761" s="25"/>
      <c r="S761" s="25"/>
      <c r="T761" s="25"/>
      <c r="U761" s="25"/>
      <c r="V761" s="25"/>
      <c r="W761" s="25"/>
      <c r="X761" s="25"/>
      <c r="AA761" s="25"/>
      <c r="AB761" s="25"/>
      <c r="AC761" s="25"/>
      <c r="AD761" s="25"/>
      <c r="AE761" s="25"/>
      <c r="AF761" s="25"/>
      <c r="AG761" s="25"/>
      <c r="AH761" s="25"/>
      <c r="AI761" s="25"/>
      <c r="AJ761" s="25"/>
    </row>
    <row r="762" spans="2:36">
      <c r="B762" s="422">
        <v>75.599999999999994</v>
      </c>
      <c r="C762" s="463">
        <f t="shared" si="42"/>
        <v>0.21573333333333289</v>
      </c>
      <c r="D762" s="463">
        <f t="shared" si="43"/>
        <v>14.61866666666667</v>
      </c>
      <c r="E762" s="463">
        <f t="shared" si="44"/>
        <v>0.27640000000000059</v>
      </c>
      <c r="F762" s="25"/>
      <c r="G762" s="25"/>
      <c r="H762" s="25"/>
      <c r="I762" s="25"/>
      <c r="J762" s="25"/>
      <c r="K762" s="25"/>
      <c r="L762" s="25"/>
      <c r="M762" s="25"/>
      <c r="N762" s="25"/>
      <c r="O762" s="25"/>
      <c r="P762" s="25"/>
      <c r="Q762" s="25"/>
      <c r="R762" s="25"/>
      <c r="S762" s="25"/>
      <c r="T762" s="25"/>
      <c r="U762" s="25"/>
      <c r="V762" s="25"/>
      <c r="W762" s="25"/>
      <c r="X762" s="25"/>
      <c r="AA762" s="25"/>
      <c r="AB762" s="25"/>
      <c r="AC762" s="25"/>
      <c r="AD762" s="25"/>
      <c r="AE762" s="25"/>
      <c r="AF762" s="25"/>
      <c r="AG762" s="25"/>
      <c r="AH762" s="25"/>
      <c r="AI762" s="25"/>
      <c r="AJ762" s="25"/>
    </row>
    <row r="763" spans="2:36">
      <c r="B763" s="422">
        <v>75.7</v>
      </c>
      <c r="C763" s="463">
        <f t="shared" si="42"/>
        <v>0.21529999999999955</v>
      </c>
      <c r="D763" s="463">
        <f t="shared" si="43"/>
        <v>14.594000000000003</v>
      </c>
      <c r="E763" s="463">
        <f t="shared" si="44"/>
        <v>0.2758000000000006</v>
      </c>
      <c r="F763" s="25"/>
      <c r="G763" s="25"/>
      <c r="H763" s="25"/>
      <c r="I763" s="25"/>
      <c r="J763" s="25"/>
      <c r="K763" s="25"/>
      <c r="L763" s="25"/>
      <c r="M763" s="25"/>
      <c r="N763" s="25"/>
      <c r="O763" s="25"/>
      <c r="P763" s="25"/>
      <c r="Q763" s="25"/>
      <c r="R763" s="25"/>
      <c r="S763" s="25"/>
      <c r="T763" s="25"/>
      <c r="U763" s="25"/>
      <c r="V763" s="25"/>
      <c r="W763" s="25"/>
      <c r="X763" s="25"/>
      <c r="AA763" s="25"/>
      <c r="AB763" s="25"/>
      <c r="AC763" s="25"/>
      <c r="AD763" s="25"/>
      <c r="AE763" s="25"/>
      <c r="AF763" s="25"/>
      <c r="AG763" s="25"/>
      <c r="AH763" s="25"/>
      <c r="AI763" s="25"/>
      <c r="AJ763" s="25"/>
    </row>
    <row r="764" spans="2:36">
      <c r="B764" s="422">
        <v>75.8</v>
      </c>
      <c r="C764" s="463">
        <f t="shared" si="42"/>
        <v>0.21486666666666621</v>
      </c>
      <c r="D764" s="463">
        <f t="shared" si="43"/>
        <v>14.569333333333336</v>
      </c>
      <c r="E764" s="463">
        <f t="shared" si="44"/>
        <v>0.27520000000000061</v>
      </c>
      <c r="F764" s="25"/>
      <c r="G764" s="25"/>
      <c r="H764" s="25"/>
      <c r="I764" s="25"/>
      <c r="J764" s="25"/>
      <c r="K764" s="25"/>
      <c r="L764" s="25"/>
      <c r="M764" s="25"/>
      <c r="N764" s="25"/>
      <c r="O764" s="25"/>
      <c r="P764" s="25"/>
      <c r="Q764" s="25"/>
      <c r="R764" s="25"/>
      <c r="S764" s="25"/>
      <c r="T764" s="25"/>
      <c r="U764" s="25"/>
      <c r="V764" s="25"/>
      <c r="W764" s="25"/>
      <c r="X764" s="25"/>
      <c r="AA764" s="25"/>
      <c r="AB764" s="25"/>
      <c r="AC764" s="25"/>
      <c r="AD764" s="25"/>
      <c r="AE764" s="25"/>
      <c r="AF764" s="25"/>
      <c r="AG764" s="25"/>
      <c r="AH764" s="25"/>
      <c r="AI764" s="25"/>
      <c r="AJ764" s="25"/>
    </row>
    <row r="765" spans="2:36">
      <c r="B765" s="422">
        <v>75.900000000000006</v>
      </c>
      <c r="C765" s="463">
        <f t="shared" si="42"/>
        <v>0.21443333333333287</v>
      </c>
      <c r="D765" s="463">
        <f t="shared" si="43"/>
        <v>14.54466666666667</v>
      </c>
      <c r="E765" s="463">
        <f t="shared" si="44"/>
        <v>0.27460000000000062</v>
      </c>
      <c r="F765" s="25"/>
      <c r="G765" s="25"/>
      <c r="H765" s="25"/>
      <c r="I765" s="25"/>
      <c r="J765" s="25"/>
      <c r="K765" s="25"/>
      <c r="L765" s="25"/>
      <c r="M765" s="25"/>
      <c r="N765" s="25"/>
      <c r="O765" s="25"/>
      <c r="P765" s="25"/>
      <c r="Q765" s="25"/>
      <c r="R765" s="25"/>
      <c r="S765" s="25"/>
      <c r="T765" s="25"/>
      <c r="U765" s="25"/>
      <c r="V765" s="25"/>
      <c r="W765" s="25"/>
      <c r="X765" s="25"/>
      <c r="AA765" s="25"/>
      <c r="AB765" s="25"/>
      <c r="AC765" s="25"/>
      <c r="AD765" s="25"/>
      <c r="AE765" s="25"/>
      <c r="AF765" s="25"/>
      <c r="AG765" s="25"/>
      <c r="AH765" s="25"/>
      <c r="AI765" s="25"/>
      <c r="AJ765" s="25"/>
    </row>
    <row r="766" spans="2:36">
      <c r="B766" s="422">
        <v>76</v>
      </c>
      <c r="C766" s="463">
        <f t="shared" si="42"/>
        <v>0.21399999999999952</v>
      </c>
      <c r="D766" s="463">
        <f t="shared" si="43"/>
        <v>14.520000000000003</v>
      </c>
      <c r="E766" s="463">
        <f t="shared" si="44"/>
        <v>0.27400000000000063</v>
      </c>
      <c r="F766" s="25"/>
      <c r="G766" s="25"/>
      <c r="H766" s="25"/>
      <c r="I766" s="25"/>
      <c r="J766" s="25"/>
      <c r="K766" s="25"/>
      <c r="L766" s="25"/>
      <c r="M766" s="25"/>
      <c r="N766" s="25"/>
      <c r="O766" s="25"/>
      <c r="P766" s="25"/>
      <c r="Q766" s="25"/>
      <c r="R766" s="25"/>
      <c r="S766" s="25"/>
      <c r="T766" s="25"/>
      <c r="U766" s="25"/>
      <c r="V766" s="25"/>
      <c r="W766" s="25"/>
      <c r="X766" s="25"/>
      <c r="AA766" s="25"/>
      <c r="AB766" s="25"/>
      <c r="AC766" s="25"/>
      <c r="AD766" s="25"/>
      <c r="AE766" s="25"/>
      <c r="AF766" s="25"/>
      <c r="AG766" s="25"/>
      <c r="AH766" s="25"/>
      <c r="AI766" s="25"/>
      <c r="AJ766" s="25"/>
    </row>
    <row r="767" spans="2:36">
      <c r="B767" s="422">
        <v>76.099999999999994</v>
      </c>
      <c r="C767" s="463">
        <f t="shared" si="42"/>
        <v>0.21356666666666618</v>
      </c>
      <c r="D767" s="463">
        <f t="shared" si="43"/>
        <v>14.495333333333337</v>
      </c>
      <c r="E767" s="463">
        <f t="shared" si="44"/>
        <v>0.27340000000000064</v>
      </c>
      <c r="F767" s="25"/>
      <c r="G767" s="25"/>
      <c r="H767" s="25"/>
      <c r="I767" s="25"/>
      <c r="J767" s="25"/>
      <c r="K767" s="25"/>
      <c r="L767" s="25"/>
      <c r="M767" s="25"/>
      <c r="N767" s="25"/>
      <c r="O767" s="25"/>
      <c r="P767" s="25"/>
      <c r="Q767" s="25"/>
      <c r="R767" s="25"/>
      <c r="S767" s="25"/>
      <c r="T767" s="25"/>
      <c r="U767" s="25"/>
      <c r="V767" s="25"/>
      <c r="W767" s="25"/>
      <c r="X767" s="25"/>
      <c r="AA767" s="25"/>
      <c r="AB767" s="25"/>
      <c r="AC767" s="25"/>
      <c r="AD767" s="25"/>
      <c r="AE767" s="25"/>
      <c r="AF767" s="25"/>
      <c r="AG767" s="25"/>
      <c r="AH767" s="25"/>
      <c r="AI767" s="25"/>
      <c r="AJ767" s="25"/>
    </row>
    <row r="768" spans="2:36">
      <c r="B768" s="422">
        <v>76.2</v>
      </c>
      <c r="C768" s="463">
        <f t="shared" si="42"/>
        <v>0.21313333333333284</v>
      </c>
      <c r="D768" s="463">
        <f t="shared" si="43"/>
        <v>14.47066666666667</v>
      </c>
      <c r="E768" s="463">
        <f t="shared" si="44"/>
        <v>0.27280000000000065</v>
      </c>
      <c r="F768" s="25"/>
      <c r="G768" s="25"/>
      <c r="H768" s="25"/>
      <c r="I768" s="25"/>
      <c r="J768" s="25"/>
      <c r="K768" s="25"/>
      <c r="L768" s="25"/>
      <c r="M768" s="25"/>
      <c r="N768" s="25"/>
      <c r="O768" s="25"/>
      <c r="P768" s="25"/>
      <c r="Q768" s="25"/>
      <c r="R768" s="25"/>
      <c r="S768" s="25"/>
      <c r="T768" s="25"/>
      <c r="U768" s="25"/>
      <c r="V768" s="25"/>
      <c r="W768" s="25"/>
      <c r="X768" s="25"/>
      <c r="AA768" s="25"/>
      <c r="AB768" s="25"/>
      <c r="AC768" s="25"/>
      <c r="AD768" s="25"/>
      <c r="AE768" s="25"/>
      <c r="AF768" s="25"/>
      <c r="AG768" s="25"/>
      <c r="AH768" s="25"/>
      <c r="AI768" s="25"/>
      <c r="AJ768" s="25"/>
    </row>
    <row r="769" spans="2:36">
      <c r="B769" s="422">
        <v>76.3</v>
      </c>
      <c r="C769" s="463">
        <f t="shared" si="42"/>
        <v>0.2126999999999995</v>
      </c>
      <c r="D769" s="463">
        <f t="shared" si="43"/>
        <v>14.446000000000003</v>
      </c>
      <c r="E769" s="463">
        <f t="shared" si="44"/>
        <v>0.27220000000000066</v>
      </c>
      <c r="F769" s="25"/>
      <c r="G769" s="25"/>
      <c r="H769" s="25"/>
      <c r="I769" s="25"/>
      <c r="J769" s="25"/>
      <c r="K769" s="25"/>
      <c r="L769" s="25"/>
      <c r="M769" s="25"/>
      <c r="N769" s="25"/>
      <c r="O769" s="25"/>
      <c r="P769" s="25"/>
      <c r="Q769" s="25"/>
      <c r="R769" s="25"/>
      <c r="S769" s="25"/>
      <c r="T769" s="25"/>
      <c r="U769" s="25"/>
      <c r="V769" s="25"/>
      <c r="W769" s="25"/>
      <c r="X769" s="25"/>
      <c r="AA769" s="25"/>
      <c r="AB769" s="25"/>
      <c r="AC769" s="25"/>
      <c r="AD769" s="25"/>
      <c r="AE769" s="25"/>
      <c r="AF769" s="25"/>
      <c r="AG769" s="25"/>
      <c r="AH769" s="25"/>
      <c r="AI769" s="25"/>
      <c r="AJ769" s="25"/>
    </row>
    <row r="770" spans="2:36">
      <c r="B770" s="422">
        <v>76.400000000000006</v>
      </c>
      <c r="C770" s="463">
        <f t="shared" si="42"/>
        <v>0.21226666666666616</v>
      </c>
      <c r="D770" s="463">
        <f t="shared" si="43"/>
        <v>14.421333333333337</v>
      </c>
      <c r="E770" s="463">
        <f t="shared" si="44"/>
        <v>0.27160000000000067</v>
      </c>
      <c r="F770" s="25"/>
      <c r="G770" s="25"/>
      <c r="H770" s="25"/>
      <c r="I770" s="25"/>
      <c r="J770" s="25"/>
      <c r="K770" s="25"/>
      <c r="L770" s="25"/>
      <c r="M770" s="25"/>
      <c r="N770" s="25"/>
      <c r="O770" s="25"/>
      <c r="P770" s="25"/>
      <c r="Q770" s="25"/>
      <c r="R770" s="25"/>
      <c r="S770" s="25"/>
      <c r="T770" s="25"/>
      <c r="U770" s="25"/>
      <c r="V770" s="25"/>
      <c r="W770" s="25"/>
      <c r="X770" s="25"/>
      <c r="AA770" s="25"/>
      <c r="AB770" s="25"/>
      <c r="AC770" s="25"/>
      <c r="AD770" s="25"/>
      <c r="AE770" s="25"/>
      <c r="AF770" s="25"/>
      <c r="AG770" s="25"/>
      <c r="AH770" s="25"/>
      <c r="AI770" s="25"/>
      <c r="AJ770" s="25"/>
    </row>
    <row r="771" spans="2:36">
      <c r="B771" s="422">
        <v>76.5</v>
      </c>
      <c r="C771" s="463">
        <f t="shared" si="42"/>
        <v>0.21183333333333282</v>
      </c>
      <c r="D771" s="463">
        <f t="shared" si="43"/>
        <v>14.39666666666667</v>
      </c>
      <c r="E771" s="463">
        <f t="shared" si="44"/>
        <v>0.27100000000000068</v>
      </c>
      <c r="F771" s="25"/>
      <c r="G771" s="25"/>
      <c r="H771" s="25"/>
      <c r="I771" s="25"/>
      <c r="J771" s="25"/>
      <c r="K771" s="25"/>
      <c r="L771" s="25"/>
      <c r="M771" s="25"/>
      <c r="N771" s="25"/>
      <c r="O771" s="25"/>
      <c r="P771" s="25"/>
      <c r="Q771" s="25"/>
      <c r="R771" s="25"/>
      <c r="S771" s="25"/>
      <c r="T771" s="25"/>
      <c r="U771" s="25"/>
      <c r="V771" s="25"/>
      <c r="W771" s="25"/>
      <c r="X771" s="25"/>
      <c r="AA771" s="25"/>
      <c r="AB771" s="25"/>
      <c r="AC771" s="25"/>
      <c r="AD771" s="25"/>
      <c r="AE771" s="25"/>
      <c r="AF771" s="25"/>
      <c r="AG771" s="25"/>
      <c r="AH771" s="25"/>
      <c r="AI771" s="25"/>
      <c r="AJ771" s="25"/>
    </row>
    <row r="772" spans="2:36">
      <c r="B772" s="422">
        <v>76.599999999999994</v>
      </c>
      <c r="C772" s="463">
        <f t="shared" ref="C772:C835" si="45">C771+(($C$1006-$C$706)/COUNT($B$707:$B$1006))</f>
        <v>0.21139999999999948</v>
      </c>
      <c r="D772" s="463">
        <f t="shared" ref="D772:D835" si="46">D771+(($D$1006-$D$706)/COUNT($B$707:$B$1006))</f>
        <v>14.372000000000003</v>
      </c>
      <c r="E772" s="463">
        <f t="shared" ref="E772:E835" si="47">E771+(($E$1006-$E$706)/COUNT($B$707:$B$1006))</f>
        <v>0.2704000000000007</v>
      </c>
      <c r="F772" s="25"/>
      <c r="G772" s="25"/>
      <c r="H772" s="25"/>
      <c r="I772" s="25"/>
      <c r="J772" s="25"/>
      <c r="K772" s="25"/>
      <c r="L772" s="25"/>
      <c r="M772" s="25"/>
      <c r="N772" s="25"/>
      <c r="O772" s="25"/>
      <c r="P772" s="25"/>
      <c r="Q772" s="25"/>
      <c r="R772" s="25"/>
      <c r="S772" s="25"/>
      <c r="T772" s="25"/>
      <c r="U772" s="25"/>
      <c r="V772" s="25"/>
      <c r="W772" s="25"/>
      <c r="X772" s="25"/>
      <c r="AA772" s="25"/>
      <c r="AB772" s="25"/>
      <c r="AC772" s="25"/>
      <c r="AD772" s="25"/>
      <c r="AE772" s="25"/>
      <c r="AF772" s="25"/>
      <c r="AG772" s="25"/>
      <c r="AH772" s="25"/>
      <c r="AI772" s="25"/>
      <c r="AJ772" s="25"/>
    </row>
    <row r="773" spans="2:36">
      <c r="B773" s="422">
        <v>76.7</v>
      </c>
      <c r="C773" s="463">
        <f t="shared" si="45"/>
        <v>0.21096666666666614</v>
      </c>
      <c r="D773" s="463">
        <f t="shared" si="46"/>
        <v>14.347333333333337</v>
      </c>
      <c r="E773" s="463">
        <f t="shared" si="47"/>
        <v>0.26980000000000071</v>
      </c>
      <c r="F773" s="25"/>
      <c r="G773" s="25"/>
      <c r="H773" s="25"/>
      <c r="I773" s="25"/>
      <c r="J773" s="25"/>
      <c r="K773" s="25"/>
      <c r="L773" s="25"/>
      <c r="M773" s="25"/>
      <c r="N773" s="25"/>
      <c r="O773" s="25"/>
      <c r="P773" s="25"/>
      <c r="Q773" s="25"/>
      <c r="R773" s="25"/>
      <c r="S773" s="25"/>
      <c r="T773" s="25"/>
      <c r="U773" s="25"/>
      <c r="V773" s="25"/>
      <c r="W773" s="25"/>
      <c r="X773" s="25"/>
      <c r="AA773" s="25"/>
      <c r="AB773" s="25"/>
      <c r="AC773" s="25"/>
      <c r="AD773" s="25"/>
      <c r="AE773" s="25"/>
      <c r="AF773" s="25"/>
      <c r="AG773" s="25"/>
      <c r="AH773" s="25"/>
      <c r="AI773" s="25"/>
      <c r="AJ773" s="25"/>
    </row>
    <row r="774" spans="2:36">
      <c r="B774" s="422">
        <v>76.8</v>
      </c>
      <c r="C774" s="463">
        <f t="shared" si="45"/>
        <v>0.21053333333333279</v>
      </c>
      <c r="D774" s="463">
        <f t="shared" si="46"/>
        <v>14.32266666666667</v>
      </c>
      <c r="E774" s="463">
        <f t="shared" si="47"/>
        <v>0.26920000000000072</v>
      </c>
      <c r="F774" s="25"/>
      <c r="G774" s="25"/>
      <c r="H774" s="25"/>
      <c r="I774" s="25"/>
      <c r="J774" s="25"/>
      <c r="K774" s="25"/>
      <c r="L774" s="25"/>
      <c r="M774" s="25"/>
      <c r="N774" s="25"/>
      <c r="O774" s="25"/>
      <c r="P774" s="25"/>
      <c r="Q774" s="25"/>
      <c r="R774" s="25"/>
      <c r="S774" s="25"/>
      <c r="T774" s="25"/>
      <c r="U774" s="25"/>
      <c r="V774" s="25"/>
      <c r="W774" s="25"/>
      <c r="X774" s="25"/>
      <c r="AA774" s="25"/>
      <c r="AB774" s="25"/>
      <c r="AC774" s="25"/>
      <c r="AD774" s="25"/>
      <c r="AE774" s="25"/>
      <c r="AF774" s="25"/>
      <c r="AG774" s="25"/>
      <c r="AH774" s="25"/>
      <c r="AI774" s="25"/>
      <c r="AJ774" s="25"/>
    </row>
    <row r="775" spans="2:36">
      <c r="B775" s="422">
        <v>76.900000000000006</v>
      </c>
      <c r="C775" s="463">
        <f t="shared" si="45"/>
        <v>0.21009999999999945</v>
      </c>
      <c r="D775" s="463">
        <f t="shared" si="46"/>
        <v>14.298000000000004</v>
      </c>
      <c r="E775" s="463">
        <f t="shared" si="47"/>
        <v>0.26860000000000073</v>
      </c>
      <c r="F775" s="25"/>
      <c r="G775" s="25"/>
      <c r="H775" s="25"/>
      <c r="I775" s="25"/>
      <c r="J775" s="25"/>
      <c r="K775" s="25"/>
      <c r="L775" s="25"/>
      <c r="M775" s="25"/>
      <c r="N775" s="25"/>
      <c r="O775" s="25"/>
      <c r="P775" s="25"/>
      <c r="Q775" s="25"/>
      <c r="R775" s="25"/>
      <c r="S775" s="25"/>
      <c r="T775" s="25"/>
      <c r="U775" s="25"/>
      <c r="V775" s="25"/>
      <c r="W775" s="25"/>
      <c r="X775" s="25"/>
      <c r="AA775" s="25"/>
      <c r="AB775" s="25"/>
      <c r="AC775" s="25"/>
      <c r="AD775" s="25"/>
      <c r="AE775" s="25"/>
      <c r="AF775" s="25"/>
      <c r="AG775" s="25"/>
      <c r="AH775" s="25"/>
      <c r="AI775" s="25"/>
      <c r="AJ775" s="25"/>
    </row>
    <row r="776" spans="2:36">
      <c r="B776" s="422">
        <v>77</v>
      </c>
      <c r="C776" s="463">
        <f t="shared" si="45"/>
        <v>0.20966666666666611</v>
      </c>
      <c r="D776" s="463">
        <f t="shared" si="46"/>
        <v>14.273333333333337</v>
      </c>
      <c r="E776" s="463">
        <f t="shared" si="47"/>
        <v>0.26800000000000074</v>
      </c>
      <c r="F776" s="25"/>
      <c r="G776" s="25"/>
      <c r="H776" s="25"/>
      <c r="I776" s="25"/>
      <c r="J776" s="25"/>
      <c r="K776" s="25"/>
      <c r="L776" s="25"/>
      <c r="M776" s="25"/>
      <c r="N776" s="25"/>
      <c r="O776" s="25"/>
      <c r="P776" s="25"/>
      <c r="Q776" s="25"/>
      <c r="R776" s="25"/>
      <c r="S776" s="25"/>
      <c r="T776" s="25"/>
      <c r="U776" s="25"/>
      <c r="V776" s="25"/>
      <c r="W776" s="25"/>
      <c r="X776" s="25"/>
      <c r="AA776" s="25"/>
      <c r="AB776" s="25"/>
      <c r="AC776" s="25"/>
      <c r="AD776" s="25"/>
      <c r="AE776" s="25"/>
      <c r="AF776" s="25"/>
      <c r="AG776" s="25"/>
      <c r="AH776" s="25"/>
      <c r="AI776" s="25"/>
      <c r="AJ776" s="25"/>
    </row>
    <row r="777" spans="2:36">
      <c r="B777" s="422">
        <v>77.099999999999994</v>
      </c>
      <c r="C777" s="463">
        <f t="shared" si="45"/>
        <v>0.20923333333333277</v>
      </c>
      <c r="D777" s="463">
        <f t="shared" si="46"/>
        <v>14.24866666666667</v>
      </c>
      <c r="E777" s="463">
        <f t="shared" si="47"/>
        <v>0.26740000000000075</v>
      </c>
      <c r="F777" s="25"/>
      <c r="G777" s="25"/>
      <c r="H777" s="25"/>
      <c r="I777" s="25"/>
      <c r="J777" s="25"/>
      <c r="K777" s="25"/>
      <c r="L777" s="25"/>
      <c r="M777" s="25"/>
      <c r="N777" s="25"/>
      <c r="O777" s="25"/>
      <c r="P777" s="25"/>
      <c r="Q777" s="25"/>
      <c r="R777" s="25"/>
      <c r="S777" s="25"/>
      <c r="T777" s="25"/>
      <c r="U777" s="25"/>
      <c r="V777" s="25"/>
      <c r="W777" s="25"/>
      <c r="X777" s="25"/>
      <c r="AA777" s="25"/>
      <c r="AB777" s="25"/>
      <c r="AC777" s="25"/>
      <c r="AD777" s="25"/>
      <c r="AE777" s="25"/>
      <c r="AF777" s="25"/>
      <c r="AG777" s="25"/>
      <c r="AH777" s="25"/>
      <c r="AI777" s="25"/>
      <c r="AJ777" s="25"/>
    </row>
    <row r="778" spans="2:36">
      <c r="B778" s="422">
        <v>77.2</v>
      </c>
      <c r="C778" s="463">
        <f t="shared" si="45"/>
        <v>0.20879999999999943</v>
      </c>
      <c r="D778" s="463">
        <f t="shared" si="46"/>
        <v>14.224000000000004</v>
      </c>
      <c r="E778" s="463">
        <f t="shared" si="47"/>
        <v>0.26680000000000076</v>
      </c>
      <c r="F778" s="25"/>
      <c r="G778" s="25"/>
      <c r="H778" s="25"/>
      <c r="I778" s="25"/>
      <c r="J778" s="25"/>
      <c r="K778" s="25"/>
      <c r="L778" s="25"/>
      <c r="M778" s="25"/>
      <c r="N778" s="25"/>
      <c r="O778" s="25"/>
      <c r="P778" s="25"/>
      <c r="Q778" s="25"/>
      <c r="R778" s="25"/>
      <c r="S778" s="25"/>
      <c r="T778" s="25"/>
      <c r="U778" s="25"/>
      <c r="V778" s="25"/>
      <c r="W778" s="25"/>
      <c r="X778" s="25"/>
      <c r="AA778" s="25"/>
      <c r="AB778" s="25"/>
      <c r="AC778" s="25"/>
      <c r="AD778" s="25"/>
      <c r="AE778" s="25"/>
      <c r="AF778" s="25"/>
      <c r="AG778" s="25"/>
      <c r="AH778" s="25"/>
      <c r="AI778" s="25"/>
      <c r="AJ778" s="25"/>
    </row>
    <row r="779" spans="2:36">
      <c r="B779" s="422">
        <v>77.3</v>
      </c>
      <c r="C779" s="463">
        <f t="shared" si="45"/>
        <v>0.20836666666666609</v>
      </c>
      <c r="D779" s="463">
        <f t="shared" si="46"/>
        <v>14.199333333333337</v>
      </c>
      <c r="E779" s="463">
        <f t="shared" si="47"/>
        <v>0.26620000000000077</v>
      </c>
      <c r="F779" s="25"/>
      <c r="G779" s="25"/>
      <c r="H779" s="25"/>
      <c r="I779" s="25"/>
      <c r="J779" s="25"/>
      <c r="K779" s="25"/>
      <c r="L779" s="25"/>
      <c r="M779" s="25"/>
      <c r="N779" s="25"/>
      <c r="O779" s="25"/>
      <c r="P779" s="25"/>
      <c r="Q779" s="25"/>
      <c r="R779" s="25"/>
      <c r="S779" s="25"/>
      <c r="T779" s="25"/>
      <c r="U779" s="25"/>
      <c r="V779" s="25"/>
      <c r="W779" s="25"/>
      <c r="X779" s="25"/>
      <c r="AA779" s="25"/>
      <c r="AB779" s="25"/>
      <c r="AC779" s="25"/>
      <c r="AD779" s="25"/>
      <c r="AE779" s="25"/>
      <c r="AF779" s="25"/>
      <c r="AG779" s="25"/>
      <c r="AH779" s="25"/>
      <c r="AI779" s="25"/>
      <c r="AJ779" s="25"/>
    </row>
    <row r="780" spans="2:36">
      <c r="B780" s="422">
        <v>77.400000000000006</v>
      </c>
      <c r="C780" s="463">
        <f t="shared" si="45"/>
        <v>0.20793333333333275</v>
      </c>
      <c r="D780" s="463">
        <f t="shared" si="46"/>
        <v>14.174666666666671</v>
      </c>
      <c r="E780" s="463">
        <f t="shared" si="47"/>
        <v>0.26560000000000078</v>
      </c>
      <c r="F780" s="25"/>
      <c r="G780" s="25"/>
      <c r="H780" s="25"/>
      <c r="I780" s="25"/>
      <c r="J780" s="25"/>
      <c r="K780" s="25"/>
      <c r="L780" s="25"/>
      <c r="M780" s="25"/>
      <c r="N780" s="25"/>
      <c r="O780" s="25"/>
      <c r="P780" s="25"/>
      <c r="Q780" s="25"/>
      <c r="R780" s="25"/>
      <c r="S780" s="25"/>
      <c r="T780" s="25"/>
      <c r="U780" s="25"/>
      <c r="V780" s="25"/>
      <c r="W780" s="25"/>
      <c r="X780" s="25"/>
      <c r="AA780" s="25"/>
      <c r="AB780" s="25"/>
      <c r="AC780" s="25"/>
      <c r="AD780" s="25"/>
      <c r="AE780" s="25"/>
      <c r="AF780" s="25"/>
      <c r="AG780" s="25"/>
      <c r="AH780" s="25"/>
      <c r="AI780" s="25"/>
      <c r="AJ780" s="25"/>
    </row>
    <row r="781" spans="2:36">
      <c r="B781" s="422">
        <v>77.5</v>
      </c>
      <c r="C781" s="463">
        <f t="shared" si="45"/>
        <v>0.20749999999999941</v>
      </c>
      <c r="D781" s="463">
        <f t="shared" si="46"/>
        <v>14.150000000000004</v>
      </c>
      <c r="E781" s="463">
        <f t="shared" si="47"/>
        <v>0.26500000000000079</v>
      </c>
      <c r="F781" s="25"/>
      <c r="G781" s="25"/>
      <c r="H781" s="25"/>
      <c r="I781" s="25"/>
      <c r="J781" s="25"/>
      <c r="K781" s="25"/>
      <c r="L781" s="25"/>
      <c r="M781" s="25"/>
      <c r="N781" s="25"/>
      <c r="O781" s="25"/>
      <c r="P781" s="25"/>
      <c r="Q781" s="25"/>
      <c r="R781" s="25"/>
      <c r="S781" s="25"/>
      <c r="T781" s="25"/>
      <c r="U781" s="25"/>
      <c r="V781" s="25"/>
      <c r="W781" s="25"/>
      <c r="X781" s="25"/>
      <c r="AA781" s="25"/>
      <c r="AB781" s="25"/>
      <c r="AC781" s="25"/>
      <c r="AD781" s="25"/>
      <c r="AE781" s="25"/>
      <c r="AF781" s="25"/>
      <c r="AG781" s="25"/>
      <c r="AH781" s="25"/>
      <c r="AI781" s="25"/>
      <c r="AJ781" s="25"/>
    </row>
    <row r="782" spans="2:36">
      <c r="B782" s="422">
        <v>77.599999999999994</v>
      </c>
      <c r="C782" s="463">
        <f t="shared" si="45"/>
        <v>0.20706666666666607</v>
      </c>
      <c r="D782" s="463">
        <f t="shared" si="46"/>
        <v>14.125333333333337</v>
      </c>
      <c r="E782" s="463">
        <f t="shared" si="47"/>
        <v>0.2644000000000008</v>
      </c>
      <c r="F782" s="25"/>
      <c r="G782" s="25"/>
      <c r="H782" s="25"/>
      <c r="I782" s="25"/>
      <c r="J782" s="25"/>
      <c r="K782" s="25"/>
      <c r="L782" s="25"/>
      <c r="M782" s="25"/>
      <c r="N782" s="25"/>
      <c r="O782" s="25"/>
      <c r="P782" s="25"/>
      <c r="Q782" s="25"/>
      <c r="R782" s="25"/>
      <c r="S782" s="25"/>
      <c r="T782" s="25"/>
      <c r="U782" s="25"/>
      <c r="V782" s="25"/>
      <c r="W782" s="25"/>
      <c r="X782" s="25"/>
      <c r="AA782" s="25"/>
      <c r="AB782" s="25"/>
      <c r="AC782" s="25"/>
      <c r="AD782" s="25"/>
      <c r="AE782" s="25"/>
      <c r="AF782" s="25"/>
      <c r="AG782" s="25"/>
      <c r="AH782" s="25"/>
      <c r="AI782" s="25"/>
      <c r="AJ782" s="25"/>
    </row>
    <row r="783" spans="2:36">
      <c r="B783" s="422">
        <v>77.7</v>
      </c>
      <c r="C783" s="463">
        <f t="shared" si="45"/>
        <v>0.20663333333333272</v>
      </c>
      <c r="D783" s="463">
        <f t="shared" si="46"/>
        <v>14.100666666666671</v>
      </c>
      <c r="E783" s="463">
        <f t="shared" si="47"/>
        <v>0.26380000000000081</v>
      </c>
      <c r="F783" s="25"/>
      <c r="G783" s="25"/>
      <c r="H783" s="25"/>
      <c r="I783" s="25"/>
      <c r="J783" s="25"/>
      <c r="K783" s="25"/>
      <c r="L783" s="25"/>
      <c r="M783" s="25"/>
      <c r="N783" s="25"/>
      <c r="O783" s="25"/>
      <c r="P783" s="25"/>
      <c r="Q783" s="25"/>
      <c r="R783" s="25"/>
      <c r="S783" s="25"/>
      <c r="T783" s="25"/>
      <c r="U783" s="25"/>
      <c r="V783" s="25"/>
      <c r="W783" s="25"/>
      <c r="X783" s="25"/>
      <c r="AA783" s="25"/>
      <c r="AB783" s="25"/>
      <c r="AC783" s="25"/>
      <c r="AD783" s="25"/>
      <c r="AE783" s="25"/>
      <c r="AF783" s="25"/>
      <c r="AG783" s="25"/>
      <c r="AH783" s="25"/>
      <c r="AI783" s="25"/>
      <c r="AJ783" s="25"/>
    </row>
    <row r="784" spans="2:36">
      <c r="B784" s="422">
        <v>77.8</v>
      </c>
      <c r="C784" s="463">
        <f t="shared" si="45"/>
        <v>0.20619999999999938</v>
      </c>
      <c r="D784" s="463">
        <f t="shared" si="46"/>
        <v>14.076000000000004</v>
      </c>
      <c r="E784" s="463">
        <f t="shared" si="47"/>
        <v>0.26320000000000082</v>
      </c>
      <c r="F784" s="25"/>
      <c r="G784" s="25"/>
      <c r="H784" s="25"/>
      <c r="I784" s="25"/>
      <c r="J784" s="25"/>
      <c r="K784" s="25"/>
      <c r="L784" s="25"/>
      <c r="M784" s="25"/>
      <c r="N784" s="25"/>
      <c r="O784" s="25"/>
      <c r="P784" s="25"/>
      <c r="Q784" s="25"/>
      <c r="R784" s="25"/>
      <c r="S784" s="25"/>
      <c r="T784" s="25"/>
      <c r="U784" s="25"/>
      <c r="V784" s="25"/>
      <c r="W784" s="25"/>
      <c r="X784" s="25"/>
      <c r="AA784" s="25"/>
      <c r="AB784" s="25"/>
      <c r="AC784" s="25"/>
      <c r="AD784" s="25"/>
      <c r="AE784" s="25"/>
      <c r="AF784" s="25"/>
      <c r="AG784" s="25"/>
      <c r="AH784" s="25"/>
      <c r="AI784" s="25"/>
      <c r="AJ784" s="25"/>
    </row>
    <row r="785" spans="2:36">
      <c r="B785" s="422">
        <v>77.900000000000006</v>
      </c>
      <c r="C785" s="463">
        <f t="shared" si="45"/>
        <v>0.20576666666666604</v>
      </c>
      <c r="D785" s="463">
        <f t="shared" si="46"/>
        <v>14.051333333333337</v>
      </c>
      <c r="E785" s="463">
        <f t="shared" si="47"/>
        <v>0.26260000000000083</v>
      </c>
      <c r="F785" s="25"/>
      <c r="G785" s="25"/>
      <c r="H785" s="25"/>
      <c r="I785" s="25"/>
      <c r="J785" s="25"/>
      <c r="K785" s="25"/>
      <c r="L785" s="25"/>
      <c r="M785" s="25"/>
      <c r="N785" s="25"/>
      <c r="O785" s="25"/>
      <c r="P785" s="25"/>
      <c r="Q785" s="25"/>
      <c r="R785" s="25"/>
      <c r="S785" s="25"/>
      <c r="T785" s="25"/>
      <c r="U785" s="25"/>
      <c r="V785" s="25"/>
      <c r="W785" s="25"/>
      <c r="X785" s="25"/>
      <c r="AA785" s="25"/>
      <c r="AB785" s="25"/>
      <c r="AC785" s="25"/>
      <c r="AD785" s="25"/>
      <c r="AE785" s="25"/>
      <c r="AF785" s="25"/>
      <c r="AG785" s="25"/>
      <c r="AH785" s="25"/>
      <c r="AI785" s="25"/>
      <c r="AJ785" s="25"/>
    </row>
    <row r="786" spans="2:36">
      <c r="B786" s="422">
        <v>78</v>
      </c>
      <c r="C786" s="463">
        <f t="shared" si="45"/>
        <v>0.2053333333333327</v>
      </c>
      <c r="D786" s="463">
        <f t="shared" si="46"/>
        <v>14.026666666666671</v>
      </c>
      <c r="E786" s="463">
        <f t="shared" si="47"/>
        <v>0.26200000000000084</v>
      </c>
      <c r="F786" s="25"/>
      <c r="G786" s="25"/>
      <c r="H786" s="25"/>
      <c r="I786" s="25"/>
      <c r="J786" s="25"/>
      <c r="K786" s="25"/>
      <c r="L786" s="25"/>
      <c r="M786" s="25"/>
      <c r="N786" s="25"/>
      <c r="O786" s="25"/>
      <c r="P786" s="25"/>
      <c r="Q786" s="25"/>
      <c r="R786" s="25"/>
      <c r="S786" s="25"/>
      <c r="T786" s="25"/>
      <c r="U786" s="25"/>
      <c r="V786" s="25"/>
      <c r="W786" s="25"/>
      <c r="X786" s="25"/>
      <c r="AA786" s="25"/>
      <c r="AB786" s="25"/>
      <c r="AC786" s="25"/>
      <c r="AD786" s="25"/>
      <c r="AE786" s="25"/>
      <c r="AF786" s="25"/>
      <c r="AG786" s="25"/>
      <c r="AH786" s="25"/>
      <c r="AI786" s="25"/>
      <c r="AJ786" s="25"/>
    </row>
    <row r="787" spans="2:36">
      <c r="B787" s="422">
        <v>78.099999999999994</v>
      </c>
      <c r="C787" s="463">
        <f t="shared" si="45"/>
        <v>0.20489999999999936</v>
      </c>
      <c r="D787" s="463">
        <f t="shared" si="46"/>
        <v>14.002000000000004</v>
      </c>
      <c r="E787" s="463">
        <f t="shared" si="47"/>
        <v>0.26140000000000085</v>
      </c>
      <c r="F787" s="25"/>
      <c r="G787" s="25"/>
      <c r="H787" s="25"/>
      <c r="I787" s="25"/>
      <c r="J787" s="25"/>
      <c r="K787" s="25"/>
      <c r="L787" s="25"/>
      <c r="M787" s="25"/>
      <c r="N787" s="25"/>
      <c r="O787" s="25"/>
      <c r="P787" s="25"/>
      <c r="Q787" s="25"/>
      <c r="R787" s="25"/>
      <c r="S787" s="25"/>
      <c r="T787" s="25"/>
      <c r="U787" s="25"/>
      <c r="V787" s="25"/>
      <c r="W787" s="25"/>
      <c r="X787" s="25"/>
      <c r="AA787" s="25"/>
      <c r="AB787" s="25"/>
      <c r="AC787" s="25"/>
      <c r="AD787" s="25"/>
      <c r="AE787" s="25"/>
      <c r="AF787" s="25"/>
      <c r="AG787" s="25"/>
      <c r="AH787" s="25"/>
      <c r="AI787" s="25"/>
      <c r="AJ787" s="25"/>
    </row>
    <row r="788" spans="2:36">
      <c r="B788" s="422">
        <v>78.2</v>
      </c>
      <c r="C788" s="463">
        <f t="shared" si="45"/>
        <v>0.20446666666666602</v>
      </c>
      <c r="D788" s="463">
        <f t="shared" si="46"/>
        <v>13.977333333333338</v>
      </c>
      <c r="E788" s="463">
        <f t="shared" si="47"/>
        <v>0.26080000000000086</v>
      </c>
      <c r="F788" s="25"/>
      <c r="G788" s="25"/>
      <c r="H788" s="25"/>
      <c r="I788" s="25"/>
      <c r="J788" s="25"/>
      <c r="K788" s="25"/>
      <c r="L788" s="25"/>
      <c r="M788" s="25"/>
      <c r="N788" s="25"/>
      <c r="O788" s="25"/>
      <c r="P788" s="25"/>
      <c r="Q788" s="25"/>
      <c r="R788" s="25"/>
      <c r="S788" s="25"/>
      <c r="T788" s="25"/>
      <c r="U788" s="25"/>
      <c r="V788" s="25"/>
      <c r="W788" s="25"/>
      <c r="X788" s="25"/>
      <c r="AA788" s="25"/>
      <c r="AB788" s="25"/>
      <c r="AC788" s="25"/>
      <c r="AD788" s="25"/>
      <c r="AE788" s="25"/>
      <c r="AF788" s="25"/>
      <c r="AG788" s="25"/>
      <c r="AH788" s="25"/>
      <c r="AI788" s="25"/>
      <c r="AJ788" s="25"/>
    </row>
    <row r="789" spans="2:36">
      <c r="B789" s="422">
        <v>78.3</v>
      </c>
      <c r="C789" s="463">
        <f t="shared" si="45"/>
        <v>0.20403333333333268</v>
      </c>
      <c r="D789" s="463">
        <f t="shared" si="46"/>
        <v>13.952666666666671</v>
      </c>
      <c r="E789" s="463">
        <f t="shared" si="47"/>
        <v>0.26020000000000088</v>
      </c>
      <c r="F789" s="25"/>
      <c r="G789" s="25"/>
      <c r="H789" s="25"/>
      <c r="I789" s="25"/>
      <c r="J789" s="25"/>
      <c r="K789" s="25"/>
      <c r="L789" s="25"/>
      <c r="M789" s="25"/>
      <c r="N789" s="25"/>
      <c r="O789" s="25"/>
      <c r="P789" s="25"/>
      <c r="Q789" s="25"/>
      <c r="R789" s="25"/>
      <c r="S789" s="25"/>
      <c r="T789" s="25"/>
      <c r="U789" s="25"/>
      <c r="V789" s="25"/>
      <c r="W789" s="25"/>
      <c r="X789" s="25"/>
      <c r="AA789" s="25"/>
      <c r="AB789" s="25"/>
      <c r="AC789" s="25"/>
      <c r="AD789" s="25"/>
      <c r="AE789" s="25"/>
      <c r="AF789" s="25"/>
      <c r="AG789" s="25"/>
      <c r="AH789" s="25"/>
      <c r="AI789" s="25"/>
      <c r="AJ789" s="25"/>
    </row>
    <row r="790" spans="2:36">
      <c r="B790" s="422">
        <v>78.400000000000006</v>
      </c>
      <c r="C790" s="463">
        <f t="shared" si="45"/>
        <v>0.20359999999999934</v>
      </c>
      <c r="D790" s="463">
        <f t="shared" si="46"/>
        <v>13.928000000000004</v>
      </c>
      <c r="E790" s="463">
        <f t="shared" si="47"/>
        <v>0.25960000000000089</v>
      </c>
      <c r="F790" s="25"/>
      <c r="G790" s="25"/>
      <c r="H790" s="25"/>
      <c r="I790" s="25"/>
      <c r="J790" s="25"/>
      <c r="K790" s="25"/>
      <c r="L790" s="25"/>
      <c r="M790" s="25"/>
      <c r="N790" s="25"/>
      <c r="O790" s="25"/>
      <c r="P790" s="25"/>
      <c r="Q790" s="25"/>
      <c r="R790" s="25"/>
      <c r="S790" s="25"/>
      <c r="T790" s="25"/>
      <c r="U790" s="25"/>
      <c r="V790" s="25"/>
      <c r="W790" s="25"/>
      <c r="X790" s="25"/>
      <c r="AA790" s="25"/>
      <c r="AB790" s="25"/>
      <c r="AC790" s="25"/>
      <c r="AD790" s="25"/>
      <c r="AE790" s="25"/>
      <c r="AF790" s="25"/>
      <c r="AG790" s="25"/>
      <c r="AH790" s="25"/>
      <c r="AI790" s="25"/>
      <c r="AJ790" s="25"/>
    </row>
    <row r="791" spans="2:36">
      <c r="B791" s="422">
        <v>78.5</v>
      </c>
      <c r="C791" s="463">
        <f t="shared" si="45"/>
        <v>0.203166666666666</v>
      </c>
      <c r="D791" s="463">
        <f t="shared" si="46"/>
        <v>13.903333333333338</v>
      </c>
      <c r="E791" s="463">
        <f t="shared" si="47"/>
        <v>0.2590000000000009</v>
      </c>
      <c r="F791" s="25"/>
      <c r="G791" s="25"/>
      <c r="H791" s="25"/>
      <c r="I791" s="25"/>
      <c r="J791" s="25"/>
      <c r="K791" s="25"/>
      <c r="L791" s="25"/>
      <c r="M791" s="25"/>
      <c r="N791" s="25"/>
      <c r="O791" s="25"/>
      <c r="P791" s="25"/>
      <c r="Q791" s="25"/>
      <c r="R791" s="25"/>
      <c r="S791" s="25"/>
      <c r="T791" s="25"/>
      <c r="U791" s="25"/>
      <c r="V791" s="25"/>
      <c r="W791" s="25"/>
      <c r="X791" s="25"/>
      <c r="AA791" s="25"/>
      <c r="AB791" s="25"/>
      <c r="AC791" s="25"/>
      <c r="AD791" s="25"/>
      <c r="AE791" s="25"/>
      <c r="AF791" s="25"/>
      <c r="AG791" s="25"/>
      <c r="AH791" s="25"/>
      <c r="AI791" s="25"/>
      <c r="AJ791" s="25"/>
    </row>
    <row r="792" spans="2:36">
      <c r="B792" s="422">
        <v>78.599999999999994</v>
      </c>
      <c r="C792" s="463">
        <f t="shared" si="45"/>
        <v>0.20273333333333265</v>
      </c>
      <c r="D792" s="463">
        <f t="shared" si="46"/>
        <v>13.878666666666671</v>
      </c>
      <c r="E792" s="463">
        <f t="shared" si="47"/>
        <v>0.25840000000000091</v>
      </c>
      <c r="F792" s="25"/>
      <c r="G792" s="25"/>
      <c r="H792" s="25"/>
      <c r="I792" s="25"/>
      <c r="J792" s="25"/>
      <c r="K792" s="25"/>
      <c r="L792" s="25"/>
      <c r="M792" s="25"/>
      <c r="N792" s="25"/>
      <c r="O792" s="25"/>
      <c r="P792" s="25"/>
      <c r="Q792" s="25"/>
      <c r="R792" s="25"/>
      <c r="S792" s="25"/>
      <c r="T792" s="25"/>
      <c r="U792" s="25"/>
      <c r="V792" s="25"/>
      <c r="W792" s="25"/>
      <c r="X792" s="25"/>
      <c r="AA792" s="25"/>
      <c r="AB792" s="25"/>
      <c r="AC792" s="25"/>
      <c r="AD792" s="25"/>
      <c r="AE792" s="25"/>
      <c r="AF792" s="25"/>
      <c r="AG792" s="25"/>
      <c r="AH792" s="25"/>
      <c r="AI792" s="25"/>
      <c r="AJ792" s="25"/>
    </row>
    <row r="793" spans="2:36">
      <c r="B793" s="422">
        <v>78.7</v>
      </c>
      <c r="C793" s="463">
        <f t="shared" si="45"/>
        <v>0.20229999999999931</v>
      </c>
      <c r="D793" s="463">
        <f t="shared" si="46"/>
        <v>13.854000000000005</v>
      </c>
      <c r="E793" s="463">
        <f t="shared" si="47"/>
        <v>0.25780000000000092</v>
      </c>
      <c r="F793" s="25"/>
      <c r="G793" s="25"/>
      <c r="H793" s="25"/>
      <c r="I793" s="25"/>
      <c r="J793" s="25"/>
      <c r="K793" s="25"/>
      <c r="L793" s="25"/>
      <c r="M793" s="25"/>
      <c r="N793" s="25"/>
      <c r="O793" s="25"/>
      <c r="P793" s="25"/>
      <c r="Q793" s="25"/>
      <c r="R793" s="25"/>
      <c r="S793" s="25"/>
      <c r="T793" s="25"/>
      <c r="U793" s="25"/>
      <c r="V793" s="25"/>
      <c r="W793" s="25"/>
      <c r="X793" s="25"/>
      <c r="AA793" s="25"/>
      <c r="AB793" s="25"/>
      <c r="AC793" s="25"/>
      <c r="AD793" s="25"/>
      <c r="AE793" s="25"/>
      <c r="AF793" s="25"/>
      <c r="AG793" s="25"/>
      <c r="AH793" s="25"/>
      <c r="AI793" s="25"/>
      <c r="AJ793" s="25"/>
    </row>
    <row r="794" spans="2:36">
      <c r="B794" s="422">
        <v>78.8</v>
      </c>
      <c r="C794" s="463">
        <f t="shared" si="45"/>
        <v>0.20186666666666597</v>
      </c>
      <c r="D794" s="463">
        <f t="shared" si="46"/>
        <v>13.829333333333338</v>
      </c>
      <c r="E794" s="463">
        <f t="shared" si="47"/>
        <v>0.25720000000000093</v>
      </c>
      <c r="F794" s="25"/>
      <c r="G794" s="25"/>
      <c r="H794" s="25"/>
      <c r="I794" s="25"/>
      <c r="J794" s="25"/>
      <c r="K794" s="25"/>
      <c r="L794" s="25"/>
      <c r="M794" s="25"/>
      <c r="N794" s="25"/>
      <c r="O794" s="25"/>
      <c r="P794" s="25"/>
      <c r="Q794" s="25"/>
      <c r="R794" s="25"/>
      <c r="S794" s="25"/>
      <c r="T794" s="25"/>
      <c r="U794" s="25"/>
      <c r="V794" s="25"/>
      <c r="W794" s="25"/>
      <c r="X794" s="25"/>
      <c r="AA794" s="25"/>
      <c r="AB794" s="25"/>
      <c r="AC794" s="25"/>
      <c r="AD794" s="25"/>
      <c r="AE794" s="25"/>
      <c r="AF794" s="25"/>
      <c r="AG794" s="25"/>
      <c r="AH794" s="25"/>
      <c r="AI794" s="25"/>
      <c r="AJ794" s="25"/>
    </row>
    <row r="795" spans="2:36">
      <c r="B795" s="422">
        <v>78.900000000000006</v>
      </c>
      <c r="C795" s="463">
        <f t="shared" si="45"/>
        <v>0.20143333333333263</v>
      </c>
      <c r="D795" s="463">
        <f t="shared" si="46"/>
        <v>13.804666666666671</v>
      </c>
      <c r="E795" s="463">
        <f t="shared" si="47"/>
        <v>0.25660000000000094</v>
      </c>
      <c r="F795" s="25"/>
      <c r="G795" s="25"/>
      <c r="H795" s="25"/>
      <c r="I795" s="25"/>
      <c r="J795" s="25"/>
      <c r="K795" s="25"/>
      <c r="L795" s="25"/>
      <c r="M795" s="25"/>
      <c r="N795" s="25"/>
      <c r="O795" s="25"/>
      <c r="P795" s="25"/>
      <c r="Q795" s="25"/>
      <c r="R795" s="25"/>
      <c r="S795" s="25"/>
      <c r="T795" s="25"/>
      <c r="U795" s="25"/>
      <c r="V795" s="25"/>
      <c r="W795" s="25"/>
      <c r="X795" s="25"/>
      <c r="AA795" s="25"/>
      <c r="AB795" s="25"/>
      <c r="AC795" s="25"/>
      <c r="AD795" s="25"/>
      <c r="AE795" s="25"/>
      <c r="AF795" s="25"/>
      <c r="AG795" s="25"/>
      <c r="AH795" s="25"/>
      <c r="AI795" s="25"/>
      <c r="AJ795" s="25"/>
    </row>
    <row r="796" spans="2:36">
      <c r="B796" s="422">
        <v>79</v>
      </c>
      <c r="C796" s="463">
        <f t="shared" si="45"/>
        <v>0.20099999999999929</v>
      </c>
      <c r="D796" s="463">
        <f t="shared" si="46"/>
        <v>13.780000000000005</v>
      </c>
      <c r="E796" s="463">
        <f t="shared" si="47"/>
        <v>0.25600000000000095</v>
      </c>
      <c r="F796" s="25"/>
      <c r="G796" s="25"/>
      <c r="H796" s="25"/>
      <c r="I796" s="25"/>
      <c r="J796" s="25"/>
      <c r="K796" s="25"/>
      <c r="L796" s="25"/>
      <c r="M796" s="25"/>
      <c r="N796" s="25"/>
      <c r="O796" s="25"/>
      <c r="P796" s="25"/>
      <c r="Q796" s="25"/>
      <c r="R796" s="25"/>
      <c r="S796" s="25"/>
      <c r="T796" s="25"/>
      <c r="U796" s="25"/>
      <c r="V796" s="25"/>
      <c r="W796" s="25"/>
      <c r="X796" s="25"/>
      <c r="AA796" s="25"/>
      <c r="AB796" s="25"/>
      <c r="AC796" s="25"/>
      <c r="AD796" s="25"/>
      <c r="AE796" s="25"/>
      <c r="AF796" s="25"/>
      <c r="AG796" s="25"/>
      <c r="AH796" s="25"/>
      <c r="AI796" s="25"/>
      <c r="AJ796" s="25"/>
    </row>
    <row r="797" spans="2:36">
      <c r="B797" s="422">
        <v>79.099999999999994</v>
      </c>
      <c r="C797" s="463">
        <f t="shared" si="45"/>
        <v>0.20056666666666595</v>
      </c>
      <c r="D797" s="463">
        <f t="shared" si="46"/>
        <v>13.755333333333338</v>
      </c>
      <c r="E797" s="463">
        <f t="shared" si="47"/>
        <v>0.25540000000000096</v>
      </c>
      <c r="F797" s="25"/>
      <c r="G797" s="25"/>
      <c r="H797" s="25"/>
      <c r="I797" s="25"/>
      <c r="J797" s="25"/>
      <c r="K797" s="25"/>
      <c r="L797" s="25"/>
      <c r="M797" s="25"/>
      <c r="N797" s="25"/>
      <c r="O797" s="25"/>
      <c r="P797" s="25"/>
      <c r="Q797" s="25"/>
      <c r="R797" s="25"/>
      <c r="S797" s="25"/>
      <c r="T797" s="25"/>
      <c r="U797" s="25"/>
      <c r="V797" s="25"/>
      <c r="W797" s="25"/>
      <c r="X797" s="25"/>
      <c r="AA797" s="25"/>
      <c r="AB797" s="25"/>
      <c r="AC797" s="25"/>
      <c r="AD797" s="25"/>
      <c r="AE797" s="25"/>
      <c r="AF797" s="25"/>
      <c r="AG797" s="25"/>
      <c r="AH797" s="25"/>
      <c r="AI797" s="25"/>
      <c r="AJ797" s="25"/>
    </row>
    <row r="798" spans="2:36">
      <c r="B798" s="422">
        <v>79.2</v>
      </c>
      <c r="C798" s="463">
        <f t="shared" si="45"/>
        <v>0.20013333333333261</v>
      </c>
      <c r="D798" s="463">
        <f t="shared" si="46"/>
        <v>13.730666666666671</v>
      </c>
      <c r="E798" s="463">
        <f t="shared" si="47"/>
        <v>0.25480000000000097</v>
      </c>
      <c r="F798" s="25"/>
      <c r="G798" s="25"/>
      <c r="H798" s="25"/>
      <c r="I798" s="25"/>
      <c r="J798" s="25"/>
      <c r="K798" s="25"/>
      <c r="L798" s="25"/>
      <c r="M798" s="25"/>
      <c r="N798" s="25"/>
      <c r="O798" s="25"/>
      <c r="P798" s="25"/>
      <c r="Q798" s="25"/>
      <c r="R798" s="25"/>
      <c r="S798" s="25"/>
      <c r="T798" s="25"/>
      <c r="U798" s="25"/>
      <c r="V798" s="25"/>
      <c r="W798" s="25"/>
      <c r="X798" s="25"/>
      <c r="AA798" s="25"/>
      <c r="AB798" s="25"/>
      <c r="AC798" s="25"/>
      <c r="AD798" s="25"/>
      <c r="AE798" s="25"/>
      <c r="AF798" s="25"/>
      <c r="AG798" s="25"/>
      <c r="AH798" s="25"/>
      <c r="AI798" s="25"/>
      <c r="AJ798" s="25"/>
    </row>
    <row r="799" spans="2:36">
      <c r="B799" s="422">
        <v>79.3</v>
      </c>
      <c r="C799" s="463">
        <f t="shared" si="45"/>
        <v>0.19969999999999927</v>
      </c>
      <c r="D799" s="463">
        <f t="shared" si="46"/>
        <v>13.706000000000005</v>
      </c>
      <c r="E799" s="463">
        <f t="shared" si="47"/>
        <v>0.25420000000000098</v>
      </c>
      <c r="F799" s="25"/>
      <c r="G799" s="25"/>
      <c r="H799" s="25"/>
      <c r="I799" s="25"/>
      <c r="J799" s="25"/>
      <c r="K799" s="25"/>
      <c r="L799" s="25"/>
      <c r="M799" s="25"/>
      <c r="N799" s="25"/>
      <c r="O799" s="25"/>
      <c r="P799" s="25"/>
      <c r="Q799" s="25"/>
      <c r="R799" s="25"/>
      <c r="S799" s="25"/>
      <c r="T799" s="25"/>
      <c r="U799" s="25"/>
      <c r="V799" s="25"/>
      <c r="W799" s="25"/>
      <c r="X799" s="25"/>
      <c r="AA799" s="25"/>
      <c r="AB799" s="25"/>
      <c r="AC799" s="25"/>
      <c r="AD799" s="25"/>
      <c r="AE799" s="25"/>
      <c r="AF799" s="25"/>
      <c r="AG799" s="25"/>
      <c r="AH799" s="25"/>
      <c r="AI799" s="25"/>
      <c r="AJ799" s="25"/>
    </row>
    <row r="800" spans="2:36">
      <c r="B800" s="422">
        <v>79.400000000000006</v>
      </c>
      <c r="C800" s="463">
        <f t="shared" si="45"/>
        <v>0.19926666666666593</v>
      </c>
      <c r="D800" s="463">
        <f t="shared" si="46"/>
        <v>13.681333333333338</v>
      </c>
      <c r="E800" s="463">
        <f t="shared" si="47"/>
        <v>0.25360000000000099</v>
      </c>
      <c r="F800" s="25"/>
      <c r="G800" s="25"/>
      <c r="H800" s="25"/>
      <c r="I800" s="25"/>
      <c r="J800" s="25"/>
      <c r="K800" s="25"/>
      <c r="L800" s="25"/>
      <c r="M800" s="25"/>
      <c r="N800" s="25"/>
      <c r="O800" s="25"/>
      <c r="P800" s="25"/>
      <c r="Q800" s="25"/>
      <c r="R800" s="25"/>
      <c r="S800" s="25"/>
      <c r="T800" s="25"/>
      <c r="U800" s="25"/>
      <c r="V800" s="25"/>
      <c r="W800" s="25"/>
      <c r="X800" s="25"/>
      <c r="AA800" s="25"/>
      <c r="AB800" s="25"/>
      <c r="AC800" s="25"/>
      <c r="AD800" s="25"/>
      <c r="AE800" s="25"/>
      <c r="AF800" s="25"/>
      <c r="AG800" s="25"/>
      <c r="AH800" s="25"/>
      <c r="AI800" s="25"/>
      <c r="AJ800" s="25"/>
    </row>
    <row r="801" spans="2:36">
      <c r="B801" s="422">
        <v>79.5</v>
      </c>
      <c r="C801" s="463">
        <f t="shared" si="45"/>
        <v>0.19883333333333258</v>
      </c>
      <c r="D801" s="463">
        <f t="shared" si="46"/>
        <v>13.656666666666672</v>
      </c>
      <c r="E801" s="463">
        <f t="shared" si="47"/>
        <v>0.253000000000001</v>
      </c>
      <c r="F801" s="25"/>
      <c r="G801" s="25"/>
      <c r="H801" s="25"/>
      <c r="I801" s="25"/>
      <c r="J801" s="25"/>
      <c r="K801" s="25"/>
      <c r="L801" s="25"/>
      <c r="M801" s="25"/>
      <c r="N801" s="25"/>
      <c r="O801" s="25"/>
      <c r="P801" s="25"/>
      <c r="Q801" s="25"/>
      <c r="R801" s="25"/>
      <c r="S801" s="25"/>
      <c r="T801" s="25"/>
      <c r="U801" s="25"/>
      <c r="V801" s="25"/>
      <c r="W801" s="25"/>
      <c r="X801" s="25"/>
      <c r="AA801" s="25"/>
      <c r="AB801" s="25"/>
      <c r="AC801" s="25"/>
      <c r="AD801" s="25"/>
      <c r="AE801" s="25"/>
      <c r="AF801" s="25"/>
      <c r="AG801" s="25"/>
      <c r="AH801" s="25"/>
      <c r="AI801" s="25"/>
      <c r="AJ801" s="25"/>
    </row>
    <row r="802" spans="2:36">
      <c r="B802" s="422">
        <v>79.599999999999994</v>
      </c>
      <c r="C802" s="463">
        <f t="shared" si="45"/>
        <v>0.19839999999999924</v>
      </c>
      <c r="D802" s="463">
        <f t="shared" si="46"/>
        <v>13.632000000000005</v>
      </c>
      <c r="E802" s="463">
        <f t="shared" si="47"/>
        <v>0.25240000000000101</v>
      </c>
      <c r="F802" s="25"/>
      <c r="G802" s="25"/>
      <c r="H802" s="25"/>
      <c r="I802" s="25"/>
      <c r="J802" s="25"/>
      <c r="K802" s="25"/>
      <c r="L802" s="25"/>
      <c r="M802" s="25"/>
      <c r="N802" s="25"/>
      <c r="O802" s="25"/>
      <c r="P802" s="25"/>
      <c r="Q802" s="25"/>
      <c r="R802" s="25"/>
      <c r="S802" s="25"/>
      <c r="T802" s="25"/>
      <c r="U802" s="25"/>
      <c r="V802" s="25"/>
      <c r="W802" s="25"/>
      <c r="X802" s="25"/>
      <c r="AA802" s="25"/>
      <c r="AB802" s="25"/>
      <c r="AC802" s="25"/>
      <c r="AD802" s="25"/>
      <c r="AE802" s="25"/>
      <c r="AF802" s="25"/>
      <c r="AG802" s="25"/>
      <c r="AH802" s="25"/>
      <c r="AI802" s="25"/>
      <c r="AJ802" s="25"/>
    </row>
    <row r="803" spans="2:36">
      <c r="B803" s="422">
        <v>79.7</v>
      </c>
      <c r="C803" s="463">
        <f t="shared" si="45"/>
        <v>0.1979666666666659</v>
      </c>
      <c r="D803" s="463">
        <f t="shared" si="46"/>
        <v>13.607333333333338</v>
      </c>
      <c r="E803" s="463">
        <f t="shared" si="47"/>
        <v>0.25180000000000102</v>
      </c>
      <c r="F803" s="25"/>
      <c r="G803" s="25"/>
      <c r="H803" s="25"/>
      <c r="I803" s="25"/>
      <c r="J803" s="25"/>
      <c r="K803" s="25"/>
      <c r="L803" s="25"/>
      <c r="M803" s="25"/>
      <c r="N803" s="25"/>
      <c r="O803" s="25"/>
      <c r="P803" s="25"/>
      <c r="Q803" s="25"/>
      <c r="R803" s="25"/>
      <c r="S803" s="25"/>
      <c r="T803" s="25"/>
      <c r="U803" s="25"/>
      <c r="V803" s="25"/>
      <c r="W803" s="25"/>
      <c r="X803" s="25"/>
      <c r="AA803" s="25"/>
      <c r="AB803" s="25"/>
      <c r="AC803" s="25"/>
      <c r="AD803" s="25"/>
      <c r="AE803" s="25"/>
      <c r="AF803" s="25"/>
      <c r="AG803" s="25"/>
      <c r="AH803" s="25"/>
      <c r="AI803" s="25"/>
      <c r="AJ803" s="25"/>
    </row>
    <row r="804" spans="2:36">
      <c r="B804" s="422">
        <v>79.8</v>
      </c>
      <c r="C804" s="463">
        <f t="shared" si="45"/>
        <v>0.19753333333333256</v>
      </c>
      <c r="D804" s="463">
        <f t="shared" si="46"/>
        <v>13.582666666666672</v>
      </c>
      <c r="E804" s="463">
        <f t="shared" si="47"/>
        <v>0.25120000000000103</v>
      </c>
      <c r="F804" s="25"/>
      <c r="G804" s="25"/>
      <c r="H804" s="25"/>
      <c r="I804" s="25"/>
      <c r="J804" s="25"/>
      <c r="K804" s="25"/>
      <c r="L804" s="25"/>
      <c r="M804" s="25"/>
      <c r="N804" s="25"/>
      <c r="O804" s="25"/>
      <c r="P804" s="25"/>
      <c r="Q804" s="25"/>
      <c r="R804" s="25"/>
      <c r="S804" s="25"/>
      <c r="T804" s="25"/>
      <c r="U804" s="25"/>
      <c r="V804" s="25"/>
      <c r="W804" s="25"/>
      <c r="X804" s="25"/>
      <c r="AA804" s="25"/>
      <c r="AB804" s="25"/>
      <c r="AC804" s="25"/>
      <c r="AD804" s="25"/>
      <c r="AE804" s="25"/>
      <c r="AF804" s="25"/>
      <c r="AG804" s="25"/>
      <c r="AH804" s="25"/>
      <c r="AI804" s="25"/>
      <c r="AJ804" s="25"/>
    </row>
    <row r="805" spans="2:36">
      <c r="B805" s="422">
        <v>79.900000000000006</v>
      </c>
      <c r="C805" s="463">
        <f t="shared" si="45"/>
        <v>0.19709999999999922</v>
      </c>
      <c r="D805" s="463">
        <f t="shared" si="46"/>
        <v>13.558000000000005</v>
      </c>
      <c r="E805" s="463">
        <f t="shared" si="47"/>
        <v>0.25060000000000104</v>
      </c>
      <c r="F805" s="25"/>
      <c r="G805" s="25"/>
      <c r="H805" s="25"/>
      <c r="I805" s="25"/>
      <c r="J805" s="25"/>
      <c r="K805" s="25"/>
      <c r="L805" s="25"/>
      <c r="M805" s="25"/>
      <c r="N805" s="25"/>
      <c r="O805" s="25"/>
      <c r="P805" s="25"/>
      <c r="Q805" s="25"/>
      <c r="R805" s="25"/>
      <c r="S805" s="25"/>
      <c r="T805" s="25"/>
      <c r="U805" s="25"/>
      <c r="V805" s="25"/>
      <c r="W805" s="25"/>
      <c r="X805" s="25"/>
      <c r="AA805" s="25"/>
      <c r="AB805" s="25"/>
      <c r="AC805" s="25"/>
      <c r="AD805" s="25"/>
      <c r="AE805" s="25"/>
      <c r="AF805" s="25"/>
      <c r="AG805" s="25"/>
      <c r="AH805" s="25"/>
      <c r="AI805" s="25"/>
      <c r="AJ805" s="25"/>
    </row>
    <row r="806" spans="2:36">
      <c r="B806" s="422">
        <v>80</v>
      </c>
      <c r="C806" s="463">
        <f t="shared" si="45"/>
        <v>0.19666666666666588</v>
      </c>
      <c r="D806" s="463">
        <f t="shared" si="46"/>
        <v>13.533333333333339</v>
      </c>
      <c r="E806" s="463">
        <f t="shared" si="47"/>
        <v>0.25000000000000105</v>
      </c>
      <c r="F806" s="25"/>
      <c r="G806" s="25"/>
      <c r="H806" s="25"/>
      <c r="I806" s="25"/>
      <c r="J806" s="25"/>
      <c r="K806" s="25"/>
      <c r="L806" s="25"/>
      <c r="M806" s="25"/>
      <c r="N806" s="25"/>
      <c r="O806" s="25"/>
      <c r="P806" s="25"/>
      <c r="Q806" s="25"/>
      <c r="R806" s="25"/>
      <c r="S806" s="25"/>
      <c r="T806" s="25"/>
      <c r="U806" s="25"/>
      <c r="V806" s="25"/>
      <c r="W806" s="25"/>
      <c r="X806" s="25"/>
      <c r="AA806" s="25"/>
      <c r="AB806" s="25"/>
      <c r="AC806" s="25"/>
      <c r="AD806" s="25"/>
      <c r="AE806" s="25"/>
      <c r="AF806" s="25"/>
      <c r="AG806" s="25"/>
      <c r="AH806" s="25"/>
      <c r="AI806" s="25"/>
      <c r="AJ806" s="25"/>
    </row>
    <row r="807" spans="2:36">
      <c r="B807" s="422">
        <v>80.099999999999994</v>
      </c>
      <c r="C807" s="463">
        <f t="shared" si="45"/>
        <v>0.19623333333333254</v>
      </c>
      <c r="D807" s="463">
        <f t="shared" si="46"/>
        <v>13.508666666666672</v>
      </c>
      <c r="E807" s="463">
        <f t="shared" si="47"/>
        <v>0.24940000000000107</v>
      </c>
      <c r="F807" s="25"/>
      <c r="G807" s="25"/>
      <c r="H807" s="25"/>
      <c r="I807" s="25"/>
      <c r="J807" s="25"/>
      <c r="K807" s="25"/>
      <c r="L807" s="25"/>
      <c r="M807" s="25"/>
      <c r="N807" s="25"/>
      <c r="O807" s="25"/>
      <c r="P807" s="25"/>
      <c r="Q807" s="25"/>
      <c r="R807" s="25"/>
      <c r="S807" s="25"/>
      <c r="T807" s="25"/>
      <c r="U807" s="25"/>
      <c r="V807" s="25"/>
      <c r="W807" s="25"/>
      <c r="X807" s="25"/>
      <c r="AA807" s="25"/>
      <c r="AB807" s="25"/>
      <c r="AC807" s="25"/>
      <c r="AD807" s="25"/>
      <c r="AE807" s="25"/>
      <c r="AF807" s="25"/>
      <c r="AG807" s="25"/>
      <c r="AH807" s="25"/>
      <c r="AI807" s="25"/>
      <c r="AJ807" s="25"/>
    </row>
    <row r="808" spans="2:36">
      <c r="B808" s="422">
        <v>80.2</v>
      </c>
      <c r="C808" s="463">
        <f t="shared" si="45"/>
        <v>0.1957999999999992</v>
      </c>
      <c r="D808" s="463">
        <f t="shared" si="46"/>
        <v>13.484000000000005</v>
      </c>
      <c r="E808" s="463">
        <f t="shared" si="47"/>
        <v>0.24880000000000108</v>
      </c>
      <c r="F808" s="25"/>
      <c r="G808" s="25"/>
      <c r="H808" s="25"/>
      <c r="I808" s="25"/>
      <c r="J808" s="25"/>
      <c r="K808" s="25"/>
      <c r="L808" s="25"/>
      <c r="M808" s="25"/>
      <c r="N808" s="25"/>
      <c r="O808" s="25"/>
      <c r="P808" s="25"/>
      <c r="Q808" s="25"/>
      <c r="R808" s="25"/>
      <c r="S808" s="25"/>
      <c r="T808" s="25"/>
      <c r="U808" s="25"/>
      <c r="V808" s="25"/>
      <c r="W808" s="25"/>
      <c r="X808" s="25"/>
      <c r="AA808" s="25"/>
      <c r="AB808" s="25"/>
      <c r="AC808" s="25"/>
      <c r="AD808" s="25"/>
      <c r="AE808" s="25"/>
      <c r="AF808" s="25"/>
      <c r="AG808" s="25"/>
      <c r="AH808" s="25"/>
      <c r="AI808" s="25"/>
      <c r="AJ808" s="25"/>
    </row>
    <row r="809" spans="2:36">
      <c r="B809" s="422">
        <v>80.3</v>
      </c>
      <c r="C809" s="463">
        <f t="shared" si="45"/>
        <v>0.19536666666666586</v>
      </c>
      <c r="D809" s="463">
        <f t="shared" si="46"/>
        <v>13.459333333333339</v>
      </c>
      <c r="E809" s="463">
        <f t="shared" si="47"/>
        <v>0.24820000000000109</v>
      </c>
      <c r="F809" s="25"/>
      <c r="G809" s="25"/>
      <c r="H809" s="25"/>
      <c r="I809" s="25"/>
      <c r="J809" s="25"/>
      <c r="K809" s="25"/>
      <c r="L809" s="25"/>
      <c r="M809" s="25"/>
      <c r="N809" s="25"/>
      <c r="O809" s="25"/>
      <c r="P809" s="25"/>
      <c r="Q809" s="25"/>
      <c r="R809" s="25"/>
      <c r="S809" s="25"/>
      <c r="T809" s="25"/>
      <c r="U809" s="25"/>
      <c r="V809" s="25"/>
      <c r="W809" s="25"/>
      <c r="X809" s="25"/>
      <c r="AA809" s="25"/>
      <c r="AB809" s="25"/>
      <c r="AC809" s="25"/>
      <c r="AD809" s="25"/>
      <c r="AE809" s="25"/>
      <c r="AF809" s="25"/>
      <c r="AG809" s="25"/>
      <c r="AH809" s="25"/>
      <c r="AI809" s="25"/>
      <c r="AJ809" s="25"/>
    </row>
    <row r="810" spans="2:36">
      <c r="B810" s="422">
        <v>80.400000000000006</v>
      </c>
      <c r="C810" s="463">
        <f t="shared" si="45"/>
        <v>0.19493333333333251</v>
      </c>
      <c r="D810" s="463">
        <f t="shared" si="46"/>
        <v>13.434666666666672</v>
      </c>
      <c r="E810" s="463">
        <f t="shared" si="47"/>
        <v>0.2476000000000011</v>
      </c>
      <c r="F810" s="25"/>
      <c r="G810" s="25"/>
      <c r="H810" s="25"/>
      <c r="I810" s="25"/>
      <c r="J810" s="25"/>
      <c r="K810" s="25"/>
      <c r="L810" s="25"/>
      <c r="M810" s="25"/>
      <c r="N810" s="25"/>
      <c r="O810" s="25"/>
      <c r="P810" s="25"/>
      <c r="Q810" s="25"/>
      <c r="R810" s="25"/>
      <c r="S810" s="25"/>
      <c r="T810" s="25"/>
      <c r="U810" s="25"/>
      <c r="V810" s="25"/>
      <c r="W810" s="25"/>
      <c r="X810" s="25"/>
      <c r="AA810" s="25"/>
      <c r="AB810" s="25"/>
      <c r="AC810" s="25"/>
      <c r="AD810" s="25"/>
      <c r="AE810" s="25"/>
      <c r="AF810" s="25"/>
      <c r="AG810" s="25"/>
      <c r="AH810" s="25"/>
      <c r="AI810" s="25"/>
      <c r="AJ810" s="25"/>
    </row>
    <row r="811" spans="2:36">
      <c r="B811" s="422">
        <v>80.5</v>
      </c>
      <c r="C811" s="463">
        <f t="shared" si="45"/>
        <v>0.19449999999999917</v>
      </c>
      <c r="D811" s="463">
        <f t="shared" si="46"/>
        <v>13.410000000000005</v>
      </c>
      <c r="E811" s="463">
        <f t="shared" si="47"/>
        <v>0.24700000000000111</v>
      </c>
      <c r="F811" s="25"/>
      <c r="G811" s="25"/>
      <c r="H811" s="25"/>
      <c r="I811" s="25"/>
      <c r="J811" s="25"/>
      <c r="K811" s="25"/>
      <c r="L811" s="25"/>
      <c r="M811" s="25"/>
      <c r="N811" s="25"/>
      <c r="O811" s="25"/>
      <c r="P811" s="25"/>
      <c r="Q811" s="25"/>
      <c r="R811" s="25"/>
      <c r="S811" s="25"/>
      <c r="T811" s="25"/>
      <c r="U811" s="25"/>
      <c r="V811" s="25"/>
      <c r="W811" s="25"/>
      <c r="X811" s="25"/>
      <c r="AA811" s="25"/>
      <c r="AB811" s="25"/>
      <c r="AC811" s="25"/>
      <c r="AD811" s="25"/>
      <c r="AE811" s="25"/>
      <c r="AF811" s="25"/>
      <c r="AG811" s="25"/>
      <c r="AH811" s="25"/>
      <c r="AI811" s="25"/>
      <c r="AJ811" s="25"/>
    </row>
    <row r="812" spans="2:36">
      <c r="B812" s="422">
        <v>80.599999999999994</v>
      </c>
      <c r="C812" s="463">
        <f t="shared" si="45"/>
        <v>0.19406666666666583</v>
      </c>
      <c r="D812" s="463">
        <f t="shared" si="46"/>
        <v>13.385333333333339</v>
      </c>
      <c r="E812" s="463">
        <f t="shared" si="47"/>
        <v>0.24640000000000112</v>
      </c>
      <c r="F812" s="25"/>
      <c r="G812" s="25"/>
      <c r="H812" s="25"/>
      <c r="I812" s="25"/>
      <c r="J812" s="25"/>
      <c r="K812" s="25"/>
      <c r="L812" s="25"/>
      <c r="M812" s="25"/>
      <c r="N812" s="25"/>
      <c r="O812" s="25"/>
      <c r="P812" s="25"/>
      <c r="Q812" s="25"/>
      <c r="R812" s="25"/>
      <c r="S812" s="25"/>
      <c r="T812" s="25"/>
      <c r="U812" s="25"/>
      <c r="V812" s="25"/>
      <c r="W812" s="25"/>
      <c r="X812" s="25"/>
      <c r="AA812" s="25"/>
      <c r="AB812" s="25"/>
      <c r="AC812" s="25"/>
      <c r="AD812" s="25"/>
      <c r="AE812" s="25"/>
      <c r="AF812" s="25"/>
      <c r="AG812" s="25"/>
      <c r="AH812" s="25"/>
      <c r="AI812" s="25"/>
      <c r="AJ812" s="25"/>
    </row>
    <row r="813" spans="2:36">
      <c r="B813" s="422">
        <v>80.7</v>
      </c>
      <c r="C813" s="463">
        <f t="shared" si="45"/>
        <v>0.19363333333333249</v>
      </c>
      <c r="D813" s="463">
        <f t="shared" si="46"/>
        <v>13.360666666666672</v>
      </c>
      <c r="E813" s="463">
        <f t="shared" si="47"/>
        <v>0.24580000000000113</v>
      </c>
      <c r="F813" s="25"/>
      <c r="G813" s="25"/>
      <c r="H813" s="25"/>
      <c r="I813" s="25"/>
      <c r="J813" s="25"/>
      <c r="K813" s="25"/>
      <c r="L813" s="25"/>
      <c r="M813" s="25"/>
      <c r="N813" s="25"/>
      <c r="O813" s="25"/>
      <c r="P813" s="25"/>
      <c r="Q813" s="25"/>
      <c r="R813" s="25"/>
      <c r="S813" s="25"/>
      <c r="T813" s="25"/>
      <c r="U813" s="25"/>
      <c r="V813" s="25"/>
      <c r="W813" s="25"/>
      <c r="X813" s="25"/>
      <c r="AA813" s="25"/>
      <c r="AB813" s="25"/>
      <c r="AC813" s="25"/>
      <c r="AD813" s="25"/>
      <c r="AE813" s="25"/>
      <c r="AF813" s="25"/>
      <c r="AG813" s="25"/>
      <c r="AH813" s="25"/>
      <c r="AI813" s="25"/>
      <c r="AJ813" s="25"/>
    </row>
    <row r="814" spans="2:36">
      <c r="B814" s="422">
        <v>80.8</v>
      </c>
      <c r="C814" s="463">
        <f t="shared" si="45"/>
        <v>0.19319999999999915</v>
      </c>
      <c r="D814" s="463">
        <f t="shared" si="46"/>
        <v>13.336000000000006</v>
      </c>
      <c r="E814" s="463">
        <f t="shared" si="47"/>
        <v>0.24520000000000114</v>
      </c>
      <c r="F814" s="25"/>
      <c r="G814" s="25"/>
      <c r="H814" s="25"/>
      <c r="I814" s="25"/>
      <c r="J814" s="25"/>
      <c r="K814" s="25"/>
      <c r="L814" s="25"/>
      <c r="M814" s="25"/>
      <c r="N814" s="25"/>
      <c r="O814" s="25"/>
      <c r="P814" s="25"/>
      <c r="Q814" s="25"/>
      <c r="R814" s="25"/>
      <c r="S814" s="25"/>
      <c r="T814" s="25"/>
      <c r="U814" s="25"/>
      <c r="V814" s="25"/>
      <c r="W814" s="25"/>
      <c r="X814" s="25"/>
      <c r="AA814" s="25"/>
      <c r="AB814" s="25"/>
      <c r="AC814" s="25"/>
      <c r="AD814" s="25"/>
      <c r="AE814" s="25"/>
      <c r="AF814" s="25"/>
      <c r="AG814" s="25"/>
      <c r="AH814" s="25"/>
      <c r="AI814" s="25"/>
      <c r="AJ814" s="25"/>
    </row>
    <row r="815" spans="2:36">
      <c r="B815" s="422">
        <v>80.900000000000006</v>
      </c>
      <c r="C815" s="463">
        <f t="shared" si="45"/>
        <v>0.19276666666666581</v>
      </c>
      <c r="D815" s="463">
        <f t="shared" si="46"/>
        <v>13.311333333333339</v>
      </c>
      <c r="E815" s="463">
        <f t="shared" si="47"/>
        <v>0.24460000000000115</v>
      </c>
      <c r="F815" s="25"/>
      <c r="G815" s="25"/>
      <c r="H815" s="25"/>
      <c r="I815" s="25"/>
      <c r="J815" s="25"/>
      <c r="K815" s="25"/>
      <c r="L815" s="25"/>
      <c r="M815" s="25"/>
      <c r="N815" s="25"/>
      <c r="O815" s="25"/>
      <c r="P815" s="25"/>
      <c r="Q815" s="25"/>
      <c r="R815" s="25"/>
      <c r="S815" s="25"/>
      <c r="T815" s="25"/>
      <c r="U815" s="25"/>
      <c r="V815" s="25"/>
      <c r="W815" s="25"/>
      <c r="X815" s="25"/>
      <c r="AA815" s="25"/>
      <c r="AB815" s="25"/>
      <c r="AC815" s="25"/>
      <c r="AD815" s="25"/>
      <c r="AE815" s="25"/>
      <c r="AF815" s="25"/>
      <c r="AG815" s="25"/>
      <c r="AH815" s="25"/>
      <c r="AI815" s="25"/>
      <c r="AJ815" s="25"/>
    </row>
    <row r="816" spans="2:36">
      <c r="B816" s="422">
        <v>81</v>
      </c>
      <c r="C816" s="463">
        <f t="shared" si="45"/>
        <v>0.19233333333333247</v>
      </c>
      <c r="D816" s="463">
        <f t="shared" si="46"/>
        <v>13.286666666666672</v>
      </c>
      <c r="E816" s="463">
        <f t="shared" si="47"/>
        <v>0.24400000000000116</v>
      </c>
      <c r="F816" s="25"/>
      <c r="G816" s="25"/>
      <c r="H816" s="25"/>
      <c r="I816" s="25"/>
      <c r="J816" s="25"/>
      <c r="K816" s="25"/>
      <c r="L816" s="25"/>
      <c r="M816" s="25"/>
      <c r="N816" s="25"/>
      <c r="O816" s="25"/>
      <c r="P816" s="25"/>
      <c r="Q816" s="25"/>
      <c r="R816" s="25"/>
      <c r="S816" s="25"/>
      <c r="T816" s="25"/>
      <c r="U816" s="25"/>
      <c r="V816" s="25"/>
      <c r="W816" s="25"/>
      <c r="X816" s="25"/>
      <c r="AA816" s="25"/>
      <c r="AB816" s="25"/>
      <c r="AC816" s="25"/>
      <c r="AD816" s="25"/>
      <c r="AE816" s="25"/>
      <c r="AF816" s="25"/>
      <c r="AG816" s="25"/>
      <c r="AH816" s="25"/>
      <c r="AI816" s="25"/>
      <c r="AJ816" s="25"/>
    </row>
    <row r="817" spans="2:36">
      <c r="B817" s="422">
        <v>81.099999999999994</v>
      </c>
      <c r="C817" s="463">
        <f t="shared" si="45"/>
        <v>0.19189999999999913</v>
      </c>
      <c r="D817" s="463">
        <f t="shared" si="46"/>
        <v>13.262000000000006</v>
      </c>
      <c r="E817" s="463">
        <f t="shared" si="47"/>
        <v>0.24340000000000117</v>
      </c>
      <c r="F817" s="25"/>
      <c r="G817" s="25"/>
      <c r="H817" s="25"/>
      <c r="I817" s="25"/>
      <c r="J817" s="25"/>
      <c r="K817" s="25"/>
      <c r="L817" s="25"/>
      <c r="M817" s="25"/>
      <c r="N817" s="25"/>
      <c r="O817" s="25"/>
      <c r="P817" s="25"/>
      <c r="Q817" s="25"/>
      <c r="R817" s="25"/>
      <c r="S817" s="25"/>
      <c r="T817" s="25"/>
      <c r="U817" s="25"/>
      <c r="V817" s="25"/>
      <c r="W817" s="25"/>
      <c r="X817" s="25"/>
      <c r="AA817" s="25"/>
      <c r="AB817" s="25"/>
      <c r="AC817" s="25"/>
      <c r="AD817" s="25"/>
      <c r="AE817" s="25"/>
      <c r="AF817" s="25"/>
      <c r="AG817" s="25"/>
      <c r="AH817" s="25"/>
      <c r="AI817" s="25"/>
      <c r="AJ817" s="25"/>
    </row>
    <row r="818" spans="2:36">
      <c r="B818" s="422">
        <v>81.2</v>
      </c>
      <c r="C818" s="463">
        <f t="shared" si="45"/>
        <v>0.19146666666666579</v>
      </c>
      <c r="D818" s="463">
        <f t="shared" si="46"/>
        <v>13.237333333333339</v>
      </c>
      <c r="E818" s="463">
        <f t="shared" si="47"/>
        <v>0.24280000000000118</v>
      </c>
      <c r="F818" s="25"/>
      <c r="G818" s="25"/>
      <c r="H818" s="25"/>
      <c r="I818" s="25"/>
      <c r="J818" s="25"/>
      <c r="K818" s="25"/>
      <c r="L818" s="25"/>
      <c r="M818" s="25"/>
      <c r="N818" s="25"/>
      <c r="O818" s="25"/>
      <c r="P818" s="25"/>
      <c r="Q818" s="25"/>
      <c r="R818" s="25"/>
      <c r="S818" s="25"/>
      <c r="T818" s="25"/>
      <c r="U818" s="25"/>
      <c r="V818" s="25"/>
      <c r="W818" s="25"/>
      <c r="X818" s="25"/>
      <c r="AA818" s="25"/>
      <c r="AB818" s="25"/>
      <c r="AC818" s="25"/>
      <c r="AD818" s="25"/>
      <c r="AE818" s="25"/>
      <c r="AF818" s="25"/>
      <c r="AG818" s="25"/>
      <c r="AH818" s="25"/>
      <c r="AI818" s="25"/>
      <c r="AJ818" s="25"/>
    </row>
    <row r="819" spans="2:36">
      <c r="B819" s="422">
        <v>81.3</v>
      </c>
      <c r="C819" s="463">
        <f t="shared" si="45"/>
        <v>0.19103333333333244</v>
      </c>
      <c r="D819" s="463">
        <f t="shared" si="46"/>
        <v>13.212666666666673</v>
      </c>
      <c r="E819" s="463">
        <f t="shared" si="47"/>
        <v>0.24220000000000119</v>
      </c>
      <c r="F819" s="25"/>
      <c r="G819" s="25"/>
      <c r="H819" s="25"/>
      <c r="I819" s="25"/>
      <c r="J819" s="25"/>
      <c r="K819" s="25"/>
      <c r="L819" s="25"/>
      <c r="M819" s="25"/>
      <c r="N819" s="25"/>
      <c r="O819" s="25"/>
      <c r="P819" s="25"/>
      <c r="Q819" s="25"/>
      <c r="R819" s="25"/>
      <c r="S819" s="25"/>
      <c r="T819" s="25"/>
      <c r="U819" s="25"/>
      <c r="V819" s="25"/>
      <c r="W819" s="25"/>
      <c r="X819" s="25"/>
      <c r="AA819" s="25"/>
      <c r="AB819" s="25"/>
      <c r="AC819" s="25"/>
      <c r="AD819" s="25"/>
      <c r="AE819" s="25"/>
      <c r="AF819" s="25"/>
      <c r="AG819" s="25"/>
      <c r="AH819" s="25"/>
      <c r="AI819" s="25"/>
      <c r="AJ819" s="25"/>
    </row>
    <row r="820" spans="2:36">
      <c r="B820" s="422">
        <v>81.400000000000006</v>
      </c>
      <c r="C820" s="463">
        <f t="shared" si="45"/>
        <v>0.1905999999999991</v>
      </c>
      <c r="D820" s="463">
        <f t="shared" si="46"/>
        <v>13.188000000000006</v>
      </c>
      <c r="E820" s="463">
        <f t="shared" si="47"/>
        <v>0.2416000000000012</v>
      </c>
      <c r="F820" s="25"/>
      <c r="G820" s="25"/>
      <c r="H820" s="25"/>
      <c r="I820" s="25"/>
      <c r="J820" s="25"/>
      <c r="K820" s="25"/>
      <c r="L820" s="25"/>
      <c r="M820" s="25"/>
      <c r="N820" s="25"/>
      <c r="O820" s="25"/>
      <c r="P820" s="25"/>
      <c r="Q820" s="25"/>
      <c r="R820" s="25"/>
      <c r="S820" s="25"/>
      <c r="T820" s="25"/>
      <c r="U820" s="25"/>
      <c r="V820" s="25"/>
      <c r="W820" s="25"/>
      <c r="X820" s="25"/>
      <c r="AA820" s="25"/>
      <c r="AB820" s="25"/>
      <c r="AC820" s="25"/>
      <c r="AD820" s="25"/>
      <c r="AE820" s="25"/>
      <c r="AF820" s="25"/>
      <c r="AG820" s="25"/>
      <c r="AH820" s="25"/>
      <c r="AI820" s="25"/>
      <c r="AJ820" s="25"/>
    </row>
    <row r="821" spans="2:36">
      <c r="B821" s="422">
        <v>81.5</v>
      </c>
      <c r="C821" s="463">
        <f t="shared" si="45"/>
        <v>0.19016666666666576</v>
      </c>
      <c r="D821" s="463">
        <f t="shared" si="46"/>
        <v>13.163333333333339</v>
      </c>
      <c r="E821" s="463">
        <f t="shared" si="47"/>
        <v>0.24100000000000121</v>
      </c>
      <c r="F821" s="25"/>
      <c r="G821" s="25"/>
      <c r="H821" s="25"/>
      <c r="I821" s="25"/>
      <c r="J821" s="25"/>
      <c r="K821" s="25"/>
      <c r="L821" s="25"/>
      <c r="M821" s="25"/>
      <c r="N821" s="25"/>
      <c r="O821" s="25"/>
      <c r="P821" s="25"/>
      <c r="Q821" s="25"/>
      <c r="R821" s="25"/>
      <c r="S821" s="25"/>
      <c r="T821" s="25"/>
      <c r="U821" s="25"/>
      <c r="V821" s="25"/>
      <c r="W821" s="25"/>
      <c r="X821" s="25"/>
      <c r="AA821" s="25"/>
      <c r="AB821" s="25"/>
      <c r="AC821" s="25"/>
      <c r="AD821" s="25"/>
      <c r="AE821" s="25"/>
      <c r="AF821" s="25"/>
      <c r="AG821" s="25"/>
      <c r="AH821" s="25"/>
      <c r="AI821" s="25"/>
      <c r="AJ821" s="25"/>
    </row>
    <row r="822" spans="2:36">
      <c r="B822" s="422">
        <v>81.599999999999994</v>
      </c>
      <c r="C822" s="463">
        <f t="shared" si="45"/>
        <v>0.18973333333333242</v>
      </c>
      <c r="D822" s="463">
        <f t="shared" si="46"/>
        <v>13.138666666666673</v>
      </c>
      <c r="E822" s="463">
        <f t="shared" si="47"/>
        <v>0.24040000000000122</v>
      </c>
      <c r="F822" s="25"/>
      <c r="G822" s="25"/>
      <c r="H822" s="25"/>
      <c r="I822" s="25"/>
      <c r="J822" s="25"/>
      <c r="K822" s="25"/>
      <c r="L822" s="25"/>
      <c r="M822" s="25"/>
      <c r="N822" s="25"/>
      <c r="O822" s="25"/>
      <c r="P822" s="25"/>
      <c r="Q822" s="25"/>
      <c r="R822" s="25"/>
      <c r="S822" s="25"/>
      <c r="T822" s="25"/>
      <c r="U822" s="25"/>
      <c r="V822" s="25"/>
      <c r="W822" s="25"/>
      <c r="X822" s="25"/>
      <c r="AA822" s="25"/>
      <c r="AB822" s="25"/>
      <c r="AC822" s="25"/>
      <c r="AD822" s="25"/>
      <c r="AE822" s="25"/>
      <c r="AF822" s="25"/>
      <c r="AG822" s="25"/>
      <c r="AH822" s="25"/>
      <c r="AI822" s="25"/>
      <c r="AJ822" s="25"/>
    </row>
    <row r="823" spans="2:36">
      <c r="B823" s="422">
        <v>81.7</v>
      </c>
      <c r="C823" s="463">
        <f t="shared" si="45"/>
        <v>0.18929999999999908</v>
      </c>
      <c r="D823" s="463">
        <f t="shared" si="46"/>
        <v>13.114000000000006</v>
      </c>
      <c r="E823" s="463">
        <f t="shared" si="47"/>
        <v>0.23980000000000123</v>
      </c>
      <c r="F823" s="25"/>
      <c r="G823" s="25"/>
      <c r="H823" s="25"/>
      <c r="I823" s="25"/>
      <c r="J823" s="25"/>
      <c r="K823" s="25"/>
      <c r="L823" s="25"/>
      <c r="M823" s="25"/>
      <c r="N823" s="25"/>
      <c r="O823" s="25"/>
      <c r="P823" s="25"/>
      <c r="Q823" s="25"/>
      <c r="R823" s="25"/>
      <c r="S823" s="25"/>
      <c r="T823" s="25"/>
      <c r="U823" s="25"/>
      <c r="V823" s="25"/>
      <c r="W823" s="25"/>
      <c r="X823" s="25"/>
      <c r="AA823" s="25"/>
      <c r="AB823" s="25"/>
      <c r="AC823" s="25"/>
      <c r="AD823" s="25"/>
      <c r="AE823" s="25"/>
      <c r="AF823" s="25"/>
      <c r="AG823" s="25"/>
      <c r="AH823" s="25"/>
      <c r="AI823" s="25"/>
      <c r="AJ823" s="25"/>
    </row>
    <row r="824" spans="2:36">
      <c r="B824" s="422">
        <v>81.8</v>
      </c>
      <c r="C824" s="463">
        <f t="shared" si="45"/>
        <v>0.18886666666666574</v>
      </c>
      <c r="D824" s="463">
        <f t="shared" si="46"/>
        <v>13.089333333333339</v>
      </c>
      <c r="E824" s="463">
        <f t="shared" si="47"/>
        <v>0.23920000000000124</v>
      </c>
      <c r="F824" s="25"/>
      <c r="G824" s="25"/>
      <c r="H824" s="25"/>
      <c r="I824" s="25"/>
      <c r="J824" s="25"/>
      <c r="K824" s="25"/>
      <c r="L824" s="25"/>
      <c r="M824" s="25"/>
      <c r="N824" s="25"/>
      <c r="O824" s="25"/>
      <c r="P824" s="25"/>
      <c r="Q824" s="25"/>
      <c r="R824" s="25"/>
      <c r="S824" s="25"/>
      <c r="T824" s="25"/>
      <c r="U824" s="25"/>
      <c r="V824" s="25"/>
      <c r="W824" s="25"/>
      <c r="X824" s="25"/>
      <c r="AA824" s="25"/>
      <c r="AB824" s="25"/>
      <c r="AC824" s="25"/>
      <c r="AD824" s="25"/>
      <c r="AE824" s="25"/>
      <c r="AF824" s="25"/>
      <c r="AG824" s="25"/>
      <c r="AH824" s="25"/>
      <c r="AI824" s="25"/>
      <c r="AJ824" s="25"/>
    </row>
    <row r="825" spans="2:36">
      <c r="B825" s="422">
        <v>81.900000000000006</v>
      </c>
      <c r="C825" s="463">
        <f t="shared" si="45"/>
        <v>0.1884333333333324</v>
      </c>
      <c r="D825" s="463">
        <f t="shared" si="46"/>
        <v>13.064666666666673</v>
      </c>
      <c r="E825" s="463">
        <f t="shared" si="47"/>
        <v>0.23860000000000126</v>
      </c>
      <c r="F825" s="25"/>
      <c r="G825" s="25"/>
      <c r="H825" s="25"/>
      <c r="I825" s="25"/>
      <c r="J825" s="25"/>
      <c r="K825" s="25"/>
      <c r="L825" s="25"/>
      <c r="M825" s="25"/>
      <c r="N825" s="25"/>
      <c r="O825" s="25"/>
      <c r="P825" s="25"/>
      <c r="Q825" s="25"/>
      <c r="R825" s="25"/>
      <c r="S825" s="25"/>
      <c r="T825" s="25"/>
      <c r="U825" s="25"/>
      <c r="V825" s="25"/>
      <c r="W825" s="25"/>
      <c r="X825" s="25"/>
      <c r="AA825" s="25"/>
      <c r="AB825" s="25"/>
      <c r="AC825" s="25"/>
      <c r="AD825" s="25"/>
      <c r="AE825" s="25"/>
      <c r="AF825" s="25"/>
      <c r="AG825" s="25"/>
      <c r="AH825" s="25"/>
      <c r="AI825" s="25"/>
      <c r="AJ825" s="25"/>
    </row>
    <row r="826" spans="2:36">
      <c r="B826" s="422">
        <v>82</v>
      </c>
      <c r="C826" s="463">
        <f t="shared" si="45"/>
        <v>0.18799999999999906</v>
      </c>
      <c r="D826" s="463">
        <f t="shared" si="46"/>
        <v>13.040000000000006</v>
      </c>
      <c r="E826" s="463">
        <f t="shared" si="47"/>
        <v>0.23800000000000127</v>
      </c>
      <c r="F826" s="25"/>
      <c r="G826" s="25"/>
      <c r="H826" s="25"/>
      <c r="I826" s="25"/>
      <c r="J826" s="25"/>
      <c r="K826" s="25"/>
      <c r="L826" s="25"/>
      <c r="M826" s="25"/>
      <c r="N826" s="25"/>
      <c r="O826" s="25"/>
      <c r="P826" s="25"/>
      <c r="Q826" s="25"/>
      <c r="R826" s="25"/>
      <c r="S826" s="25"/>
      <c r="T826" s="25"/>
      <c r="U826" s="25"/>
      <c r="V826" s="25"/>
      <c r="W826" s="25"/>
      <c r="X826" s="25"/>
      <c r="AA826" s="25"/>
      <c r="AB826" s="25"/>
      <c r="AC826" s="25"/>
      <c r="AD826" s="25"/>
      <c r="AE826" s="25"/>
      <c r="AF826" s="25"/>
      <c r="AG826" s="25"/>
      <c r="AH826" s="25"/>
      <c r="AI826" s="25"/>
      <c r="AJ826" s="25"/>
    </row>
    <row r="827" spans="2:36">
      <c r="B827" s="422">
        <v>82.1</v>
      </c>
      <c r="C827" s="463">
        <f t="shared" si="45"/>
        <v>0.18756666666666572</v>
      </c>
      <c r="D827" s="463">
        <f t="shared" si="46"/>
        <v>13.01533333333334</v>
      </c>
      <c r="E827" s="463">
        <f t="shared" si="47"/>
        <v>0.23740000000000128</v>
      </c>
      <c r="F827" s="25"/>
      <c r="G827" s="25"/>
      <c r="H827" s="25"/>
      <c r="I827" s="25"/>
      <c r="J827" s="25"/>
      <c r="K827" s="25"/>
      <c r="L827" s="25"/>
      <c r="M827" s="25"/>
      <c r="N827" s="25"/>
      <c r="O827" s="25"/>
      <c r="P827" s="25"/>
      <c r="Q827" s="25"/>
      <c r="R827" s="25"/>
      <c r="S827" s="25"/>
      <c r="T827" s="25"/>
      <c r="U827" s="25"/>
      <c r="V827" s="25"/>
      <c r="W827" s="25"/>
      <c r="X827" s="25"/>
      <c r="AA827" s="25"/>
      <c r="AB827" s="25"/>
      <c r="AC827" s="25"/>
      <c r="AD827" s="25"/>
      <c r="AE827" s="25"/>
      <c r="AF827" s="25"/>
      <c r="AG827" s="25"/>
      <c r="AH827" s="25"/>
      <c r="AI827" s="25"/>
      <c r="AJ827" s="25"/>
    </row>
    <row r="828" spans="2:36">
      <c r="B828" s="422">
        <v>82.2</v>
      </c>
      <c r="C828" s="463">
        <f t="shared" si="45"/>
        <v>0.18713333333333237</v>
      </c>
      <c r="D828" s="463">
        <f t="shared" si="46"/>
        <v>12.990666666666673</v>
      </c>
      <c r="E828" s="463">
        <f t="shared" si="47"/>
        <v>0.23680000000000129</v>
      </c>
      <c r="F828" s="25"/>
      <c r="G828" s="25"/>
      <c r="H828" s="25"/>
      <c r="I828" s="25"/>
      <c r="J828" s="25"/>
      <c r="K828" s="25"/>
      <c r="L828" s="25"/>
      <c r="M828" s="25"/>
      <c r="N828" s="25"/>
      <c r="O828" s="25"/>
      <c r="P828" s="25"/>
      <c r="Q828" s="25"/>
      <c r="R828" s="25"/>
      <c r="S828" s="25"/>
      <c r="T828" s="25"/>
      <c r="U828" s="25"/>
      <c r="V828" s="25"/>
      <c r="W828" s="25"/>
      <c r="X828" s="25"/>
      <c r="AA828" s="25"/>
      <c r="AB828" s="25"/>
      <c r="AC828" s="25"/>
      <c r="AD828" s="25"/>
      <c r="AE828" s="25"/>
      <c r="AF828" s="25"/>
      <c r="AG828" s="25"/>
      <c r="AH828" s="25"/>
      <c r="AI828" s="25"/>
      <c r="AJ828" s="25"/>
    </row>
    <row r="829" spans="2:36">
      <c r="B829" s="422">
        <v>82.3</v>
      </c>
      <c r="C829" s="463">
        <f t="shared" si="45"/>
        <v>0.18669999999999903</v>
      </c>
      <c r="D829" s="463">
        <f t="shared" si="46"/>
        <v>12.966000000000006</v>
      </c>
      <c r="E829" s="463">
        <f t="shared" si="47"/>
        <v>0.2362000000000013</v>
      </c>
      <c r="F829" s="25"/>
      <c r="G829" s="25"/>
      <c r="H829" s="25"/>
      <c r="I829" s="25"/>
      <c r="J829" s="25"/>
      <c r="K829" s="25"/>
      <c r="L829" s="25"/>
      <c r="M829" s="25"/>
      <c r="N829" s="25"/>
      <c r="O829" s="25"/>
      <c r="P829" s="25"/>
      <c r="Q829" s="25"/>
      <c r="R829" s="25"/>
      <c r="S829" s="25"/>
      <c r="T829" s="25"/>
      <c r="U829" s="25"/>
      <c r="V829" s="25"/>
      <c r="W829" s="25"/>
      <c r="X829" s="25"/>
      <c r="AA829" s="25"/>
      <c r="AB829" s="25"/>
      <c r="AC829" s="25"/>
      <c r="AD829" s="25"/>
      <c r="AE829" s="25"/>
      <c r="AF829" s="25"/>
      <c r="AG829" s="25"/>
      <c r="AH829" s="25"/>
      <c r="AI829" s="25"/>
      <c r="AJ829" s="25"/>
    </row>
    <row r="830" spans="2:36">
      <c r="B830" s="422">
        <v>82.4</v>
      </c>
      <c r="C830" s="463">
        <f t="shared" si="45"/>
        <v>0.18626666666666569</v>
      </c>
      <c r="D830" s="463">
        <f t="shared" si="46"/>
        <v>12.94133333333334</v>
      </c>
      <c r="E830" s="463">
        <f t="shared" si="47"/>
        <v>0.23560000000000131</v>
      </c>
      <c r="F830" s="25"/>
      <c r="G830" s="25"/>
      <c r="H830" s="25"/>
      <c r="I830" s="25"/>
      <c r="J830" s="25"/>
      <c r="K830" s="25"/>
      <c r="L830" s="25"/>
      <c r="M830" s="25"/>
      <c r="N830" s="25"/>
      <c r="O830" s="25"/>
      <c r="P830" s="25"/>
      <c r="Q830" s="25"/>
      <c r="R830" s="25"/>
      <c r="S830" s="25"/>
      <c r="T830" s="25"/>
      <c r="U830" s="25"/>
      <c r="V830" s="25"/>
      <c r="W830" s="25"/>
      <c r="X830" s="25"/>
      <c r="AA830" s="25"/>
      <c r="AB830" s="25"/>
      <c r="AC830" s="25"/>
      <c r="AD830" s="25"/>
      <c r="AE830" s="25"/>
      <c r="AF830" s="25"/>
      <c r="AG830" s="25"/>
      <c r="AH830" s="25"/>
      <c r="AI830" s="25"/>
      <c r="AJ830" s="25"/>
    </row>
    <row r="831" spans="2:36">
      <c r="B831" s="422">
        <v>82.5</v>
      </c>
      <c r="C831" s="463">
        <f t="shared" si="45"/>
        <v>0.18583333333333235</v>
      </c>
      <c r="D831" s="463">
        <f t="shared" si="46"/>
        <v>12.916666666666673</v>
      </c>
      <c r="E831" s="463">
        <f t="shared" si="47"/>
        <v>0.23500000000000132</v>
      </c>
      <c r="F831" s="25"/>
      <c r="G831" s="25"/>
      <c r="H831" s="25"/>
      <c r="I831" s="25"/>
      <c r="J831" s="25"/>
      <c r="K831" s="25"/>
      <c r="L831" s="25"/>
      <c r="M831" s="25"/>
      <c r="N831" s="25"/>
      <c r="O831" s="25"/>
      <c r="P831" s="25"/>
      <c r="Q831" s="25"/>
      <c r="R831" s="25"/>
      <c r="S831" s="25"/>
      <c r="T831" s="25"/>
      <c r="U831" s="25"/>
      <c r="V831" s="25"/>
      <c r="W831" s="25"/>
      <c r="X831" s="25"/>
      <c r="AA831" s="25"/>
      <c r="AB831" s="25"/>
      <c r="AC831" s="25"/>
      <c r="AD831" s="25"/>
      <c r="AE831" s="25"/>
      <c r="AF831" s="25"/>
      <c r="AG831" s="25"/>
      <c r="AH831" s="25"/>
      <c r="AI831" s="25"/>
      <c r="AJ831" s="25"/>
    </row>
    <row r="832" spans="2:36">
      <c r="B832" s="422">
        <v>82.6</v>
      </c>
      <c r="C832" s="463">
        <f t="shared" si="45"/>
        <v>0.18539999999999901</v>
      </c>
      <c r="D832" s="463">
        <f t="shared" si="46"/>
        <v>12.892000000000007</v>
      </c>
      <c r="E832" s="463">
        <f t="shared" si="47"/>
        <v>0.23440000000000133</v>
      </c>
      <c r="F832" s="25"/>
      <c r="G832" s="25"/>
      <c r="H832" s="25"/>
      <c r="I832" s="25"/>
      <c r="J832" s="25"/>
      <c r="K832" s="25"/>
      <c r="L832" s="25"/>
      <c r="M832" s="25"/>
      <c r="N832" s="25"/>
      <c r="O832" s="25"/>
      <c r="P832" s="25"/>
      <c r="Q832" s="25"/>
      <c r="R832" s="25"/>
      <c r="S832" s="25"/>
      <c r="T832" s="25"/>
      <c r="U832" s="25"/>
      <c r="V832" s="25"/>
      <c r="W832" s="25"/>
      <c r="X832" s="25"/>
      <c r="AA832" s="25"/>
      <c r="AB832" s="25"/>
      <c r="AC832" s="25"/>
      <c r="AD832" s="25"/>
      <c r="AE832" s="25"/>
      <c r="AF832" s="25"/>
      <c r="AG832" s="25"/>
      <c r="AH832" s="25"/>
      <c r="AI832" s="25"/>
      <c r="AJ832" s="25"/>
    </row>
    <row r="833" spans="2:36">
      <c r="B833" s="422">
        <v>82.7</v>
      </c>
      <c r="C833" s="463">
        <f t="shared" si="45"/>
        <v>0.18496666666666567</v>
      </c>
      <c r="D833" s="463">
        <f t="shared" si="46"/>
        <v>12.86733333333334</v>
      </c>
      <c r="E833" s="463">
        <f t="shared" si="47"/>
        <v>0.23380000000000134</v>
      </c>
      <c r="F833" s="25"/>
      <c r="G833" s="25"/>
      <c r="H833" s="25"/>
      <c r="I833" s="25"/>
      <c r="J833" s="25"/>
      <c r="K833" s="25"/>
      <c r="L833" s="25"/>
      <c r="M833" s="25"/>
      <c r="N833" s="25"/>
      <c r="O833" s="25"/>
      <c r="P833" s="25"/>
      <c r="Q833" s="25"/>
      <c r="R833" s="25"/>
      <c r="S833" s="25"/>
      <c r="T833" s="25"/>
      <c r="U833" s="25"/>
      <c r="V833" s="25"/>
      <c r="W833" s="25"/>
      <c r="X833" s="25"/>
      <c r="AA833" s="25"/>
      <c r="AB833" s="25"/>
      <c r="AC833" s="25"/>
      <c r="AD833" s="25"/>
      <c r="AE833" s="25"/>
      <c r="AF833" s="25"/>
      <c r="AG833" s="25"/>
      <c r="AH833" s="25"/>
      <c r="AI833" s="25"/>
      <c r="AJ833" s="25"/>
    </row>
    <row r="834" spans="2:36">
      <c r="B834" s="422">
        <v>82.8</v>
      </c>
      <c r="C834" s="463">
        <f t="shared" si="45"/>
        <v>0.18453333333333233</v>
      </c>
      <c r="D834" s="463">
        <f t="shared" si="46"/>
        <v>12.842666666666673</v>
      </c>
      <c r="E834" s="463">
        <f t="shared" si="47"/>
        <v>0.23320000000000135</v>
      </c>
      <c r="F834" s="25"/>
      <c r="G834" s="25"/>
      <c r="H834" s="25"/>
      <c r="I834" s="25"/>
      <c r="J834" s="25"/>
      <c r="K834" s="25"/>
      <c r="L834" s="25"/>
      <c r="M834" s="25"/>
      <c r="N834" s="25"/>
      <c r="O834" s="25"/>
      <c r="P834" s="25"/>
      <c r="Q834" s="25"/>
      <c r="R834" s="25"/>
      <c r="S834" s="25"/>
      <c r="T834" s="25"/>
      <c r="U834" s="25"/>
      <c r="V834" s="25"/>
      <c r="W834" s="25"/>
      <c r="X834" s="25"/>
      <c r="AA834" s="25"/>
      <c r="AB834" s="25"/>
      <c r="AC834" s="25"/>
      <c r="AD834" s="25"/>
      <c r="AE834" s="25"/>
      <c r="AF834" s="25"/>
      <c r="AG834" s="25"/>
      <c r="AH834" s="25"/>
      <c r="AI834" s="25"/>
      <c r="AJ834" s="25"/>
    </row>
    <row r="835" spans="2:36">
      <c r="B835" s="422">
        <v>82.9</v>
      </c>
      <c r="C835" s="463">
        <f t="shared" si="45"/>
        <v>0.18409999999999899</v>
      </c>
      <c r="D835" s="463">
        <f t="shared" si="46"/>
        <v>12.818000000000007</v>
      </c>
      <c r="E835" s="463">
        <f t="shared" si="47"/>
        <v>0.23260000000000136</v>
      </c>
      <c r="F835" s="25"/>
      <c r="G835" s="25"/>
      <c r="H835" s="25"/>
      <c r="I835" s="25"/>
      <c r="J835" s="25"/>
      <c r="K835" s="25"/>
      <c r="L835" s="25"/>
      <c r="M835" s="25"/>
      <c r="N835" s="25"/>
      <c r="O835" s="25"/>
      <c r="P835" s="25"/>
      <c r="Q835" s="25"/>
      <c r="R835" s="25"/>
      <c r="S835" s="25"/>
      <c r="T835" s="25"/>
      <c r="U835" s="25"/>
      <c r="V835" s="25"/>
      <c r="W835" s="25"/>
      <c r="X835" s="25"/>
      <c r="AA835" s="25"/>
      <c r="AB835" s="25"/>
      <c r="AC835" s="25"/>
      <c r="AD835" s="25"/>
      <c r="AE835" s="25"/>
      <c r="AF835" s="25"/>
      <c r="AG835" s="25"/>
      <c r="AH835" s="25"/>
      <c r="AI835" s="25"/>
      <c r="AJ835" s="25"/>
    </row>
    <row r="836" spans="2:36">
      <c r="B836" s="422">
        <v>83</v>
      </c>
      <c r="C836" s="463">
        <f t="shared" ref="C836:C899" si="48">C835+(($C$1006-$C$706)/COUNT($B$707:$B$1006))</f>
        <v>0.18366666666666565</v>
      </c>
      <c r="D836" s="463">
        <f t="shared" ref="D836:D899" si="49">D835+(($D$1006-$D$706)/COUNT($B$707:$B$1006))</f>
        <v>12.79333333333334</v>
      </c>
      <c r="E836" s="463">
        <f t="shared" ref="E836:E899" si="50">E835+(($E$1006-$E$706)/COUNT($B$707:$B$1006))</f>
        <v>0.23200000000000137</v>
      </c>
      <c r="F836" s="25"/>
      <c r="G836" s="25"/>
      <c r="H836" s="25"/>
      <c r="I836" s="25"/>
      <c r="J836" s="25"/>
      <c r="K836" s="25"/>
      <c r="L836" s="25"/>
      <c r="M836" s="25"/>
      <c r="N836" s="25"/>
      <c r="O836" s="25"/>
      <c r="P836" s="25"/>
      <c r="Q836" s="25"/>
      <c r="R836" s="25"/>
      <c r="S836" s="25"/>
      <c r="T836" s="25"/>
      <c r="U836" s="25"/>
      <c r="V836" s="25"/>
      <c r="W836" s="25"/>
      <c r="X836" s="25"/>
      <c r="AA836" s="25"/>
      <c r="AB836" s="25"/>
      <c r="AC836" s="25"/>
      <c r="AD836" s="25"/>
      <c r="AE836" s="25"/>
      <c r="AF836" s="25"/>
      <c r="AG836" s="25"/>
      <c r="AH836" s="25"/>
      <c r="AI836" s="25"/>
      <c r="AJ836" s="25"/>
    </row>
    <row r="837" spans="2:36">
      <c r="B837" s="422">
        <v>83.1</v>
      </c>
      <c r="C837" s="463">
        <f t="shared" si="48"/>
        <v>0.1832333333333323</v>
      </c>
      <c r="D837" s="463">
        <f t="shared" si="49"/>
        <v>12.768666666666673</v>
      </c>
      <c r="E837" s="463">
        <f t="shared" si="50"/>
        <v>0.23140000000000138</v>
      </c>
      <c r="F837" s="25"/>
      <c r="G837" s="25"/>
      <c r="H837" s="25"/>
      <c r="I837" s="25"/>
      <c r="J837" s="25"/>
      <c r="K837" s="25"/>
      <c r="L837" s="25"/>
      <c r="M837" s="25"/>
      <c r="N837" s="25"/>
      <c r="O837" s="25"/>
      <c r="P837" s="25"/>
      <c r="Q837" s="25"/>
      <c r="R837" s="25"/>
      <c r="S837" s="25"/>
      <c r="T837" s="25"/>
      <c r="U837" s="25"/>
      <c r="V837" s="25"/>
      <c r="W837" s="25"/>
      <c r="X837" s="25"/>
      <c r="AA837" s="25"/>
      <c r="AB837" s="25"/>
      <c r="AC837" s="25"/>
      <c r="AD837" s="25"/>
      <c r="AE837" s="25"/>
      <c r="AF837" s="25"/>
      <c r="AG837" s="25"/>
      <c r="AH837" s="25"/>
      <c r="AI837" s="25"/>
      <c r="AJ837" s="25"/>
    </row>
    <row r="838" spans="2:36">
      <c r="B838" s="422">
        <v>83.2</v>
      </c>
      <c r="C838" s="463">
        <f t="shared" si="48"/>
        <v>0.18279999999999896</v>
      </c>
      <c r="D838" s="463">
        <f t="shared" si="49"/>
        <v>12.744000000000007</v>
      </c>
      <c r="E838" s="463">
        <f t="shared" si="50"/>
        <v>0.23080000000000139</v>
      </c>
      <c r="F838" s="25"/>
      <c r="G838" s="25"/>
      <c r="H838" s="25"/>
      <c r="I838" s="25"/>
      <c r="J838" s="25"/>
      <c r="K838" s="25"/>
      <c r="L838" s="25"/>
      <c r="M838" s="25"/>
      <c r="N838" s="25"/>
      <c r="O838" s="25"/>
      <c r="P838" s="25"/>
      <c r="Q838" s="25"/>
      <c r="R838" s="25"/>
      <c r="S838" s="25"/>
      <c r="T838" s="25"/>
      <c r="U838" s="25"/>
      <c r="V838" s="25"/>
      <c r="W838" s="25"/>
      <c r="X838" s="25"/>
      <c r="AA838" s="25"/>
      <c r="AB838" s="25"/>
      <c r="AC838" s="25"/>
      <c r="AD838" s="25"/>
      <c r="AE838" s="25"/>
      <c r="AF838" s="25"/>
      <c r="AG838" s="25"/>
      <c r="AH838" s="25"/>
      <c r="AI838" s="25"/>
      <c r="AJ838" s="25"/>
    </row>
    <row r="839" spans="2:36">
      <c r="B839" s="422">
        <v>83.3</v>
      </c>
      <c r="C839" s="463">
        <f t="shared" si="48"/>
        <v>0.18236666666666562</v>
      </c>
      <c r="D839" s="463">
        <f t="shared" si="49"/>
        <v>12.71933333333334</v>
      </c>
      <c r="E839" s="463">
        <f t="shared" si="50"/>
        <v>0.2302000000000014</v>
      </c>
      <c r="F839" s="25"/>
      <c r="G839" s="25"/>
      <c r="H839" s="25"/>
      <c r="I839" s="25"/>
      <c r="J839" s="25"/>
      <c r="K839" s="25"/>
      <c r="L839" s="25"/>
      <c r="M839" s="25"/>
      <c r="N839" s="25"/>
      <c r="O839" s="25"/>
      <c r="P839" s="25"/>
      <c r="Q839" s="25"/>
      <c r="R839" s="25"/>
      <c r="S839" s="25"/>
      <c r="T839" s="25"/>
      <c r="U839" s="25"/>
      <c r="V839" s="25"/>
      <c r="W839" s="25"/>
      <c r="X839" s="25"/>
      <c r="AA839" s="25"/>
      <c r="AB839" s="25"/>
      <c r="AC839" s="25"/>
      <c r="AD839" s="25"/>
      <c r="AE839" s="25"/>
      <c r="AF839" s="25"/>
      <c r="AG839" s="25"/>
      <c r="AH839" s="25"/>
      <c r="AI839" s="25"/>
      <c r="AJ839" s="25"/>
    </row>
    <row r="840" spans="2:36">
      <c r="B840" s="422">
        <v>83.4</v>
      </c>
      <c r="C840" s="463">
        <f t="shared" si="48"/>
        <v>0.18193333333333228</v>
      </c>
      <c r="D840" s="463">
        <f t="shared" si="49"/>
        <v>12.694666666666674</v>
      </c>
      <c r="E840" s="463">
        <f t="shared" si="50"/>
        <v>0.22960000000000141</v>
      </c>
      <c r="F840" s="25"/>
      <c r="G840" s="25"/>
      <c r="H840" s="25"/>
      <c r="I840" s="25"/>
      <c r="J840" s="25"/>
      <c r="K840" s="25"/>
      <c r="L840" s="25"/>
      <c r="M840" s="25"/>
      <c r="N840" s="25"/>
      <c r="O840" s="25"/>
      <c r="P840" s="25"/>
      <c r="Q840" s="25"/>
      <c r="R840" s="25"/>
      <c r="S840" s="25"/>
      <c r="T840" s="25"/>
      <c r="U840" s="25"/>
      <c r="V840" s="25"/>
      <c r="W840" s="25"/>
      <c r="X840" s="25"/>
      <c r="AA840" s="25"/>
      <c r="AB840" s="25"/>
      <c r="AC840" s="25"/>
      <c r="AD840" s="25"/>
      <c r="AE840" s="25"/>
      <c r="AF840" s="25"/>
      <c r="AG840" s="25"/>
      <c r="AH840" s="25"/>
      <c r="AI840" s="25"/>
      <c r="AJ840" s="25"/>
    </row>
    <row r="841" spans="2:36">
      <c r="B841" s="422">
        <v>83.5</v>
      </c>
      <c r="C841" s="463">
        <f t="shared" si="48"/>
        <v>0.18149999999999894</v>
      </c>
      <c r="D841" s="463">
        <f t="shared" si="49"/>
        <v>12.670000000000007</v>
      </c>
      <c r="E841" s="463">
        <f t="shared" si="50"/>
        <v>0.22900000000000142</v>
      </c>
      <c r="F841" s="25"/>
      <c r="G841" s="25"/>
      <c r="H841" s="25"/>
      <c r="I841" s="25"/>
      <c r="J841" s="25"/>
      <c r="K841" s="25"/>
      <c r="L841" s="25"/>
      <c r="M841" s="25"/>
      <c r="N841" s="25"/>
      <c r="O841" s="25"/>
      <c r="P841" s="25"/>
      <c r="Q841" s="25"/>
      <c r="R841" s="25"/>
      <c r="S841" s="25"/>
      <c r="T841" s="25"/>
      <c r="U841" s="25"/>
      <c r="V841" s="25"/>
      <c r="W841" s="25"/>
      <c r="X841" s="25"/>
      <c r="AA841" s="25"/>
      <c r="AB841" s="25"/>
      <c r="AC841" s="25"/>
      <c r="AD841" s="25"/>
      <c r="AE841" s="25"/>
      <c r="AF841" s="25"/>
      <c r="AG841" s="25"/>
      <c r="AH841" s="25"/>
      <c r="AI841" s="25"/>
      <c r="AJ841" s="25"/>
    </row>
    <row r="842" spans="2:36">
      <c r="B842" s="422">
        <v>83.6</v>
      </c>
      <c r="C842" s="463">
        <f t="shared" si="48"/>
        <v>0.1810666666666656</v>
      </c>
      <c r="D842" s="463">
        <f t="shared" si="49"/>
        <v>12.64533333333334</v>
      </c>
      <c r="E842" s="463">
        <f t="shared" si="50"/>
        <v>0.22840000000000144</v>
      </c>
      <c r="F842" s="25"/>
      <c r="G842" s="25"/>
      <c r="H842" s="25"/>
      <c r="I842" s="25"/>
      <c r="J842" s="25"/>
      <c r="K842" s="25"/>
      <c r="L842" s="25"/>
      <c r="M842" s="25"/>
      <c r="N842" s="25"/>
      <c r="O842" s="25"/>
      <c r="P842" s="25"/>
      <c r="Q842" s="25"/>
      <c r="R842" s="25"/>
      <c r="S842" s="25"/>
      <c r="T842" s="25"/>
      <c r="U842" s="25"/>
      <c r="V842" s="25"/>
      <c r="W842" s="25"/>
      <c r="X842" s="25"/>
      <c r="AA842" s="25"/>
      <c r="AB842" s="25"/>
      <c r="AC842" s="25"/>
      <c r="AD842" s="25"/>
      <c r="AE842" s="25"/>
      <c r="AF842" s="25"/>
      <c r="AG842" s="25"/>
      <c r="AH842" s="25"/>
      <c r="AI842" s="25"/>
      <c r="AJ842" s="25"/>
    </row>
    <row r="843" spans="2:36">
      <c r="B843" s="422">
        <v>83.7</v>
      </c>
      <c r="C843" s="463">
        <f t="shared" si="48"/>
        <v>0.18063333333333226</v>
      </c>
      <c r="D843" s="463">
        <f t="shared" si="49"/>
        <v>12.620666666666674</v>
      </c>
      <c r="E843" s="463">
        <f t="shared" si="50"/>
        <v>0.22780000000000145</v>
      </c>
      <c r="F843" s="25"/>
      <c r="G843" s="25"/>
      <c r="H843" s="25"/>
      <c r="I843" s="25"/>
      <c r="J843" s="25"/>
      <c r="K843" s="25"/>
      <c r="L843" s="25"/>
      <c r="M843" s="25"/>
      <c r="N843" s="25"/>
      <c r="O843" s="25"/>
      <c r="P843" s="25"/>
      <c r="Q843" s="25"/>
      <c r="R843" s="25"/>
      <c r="S843" s="25"/>
      <c r="T843" s="25"/>
      <c r="U843" s="25"/>
      <c r="V843" s="25"/>
      <c r="W843" s="25"/>
      <c r="X843" s="25"/>
      <c r="AA843" s="25"/>
      <c r="AB843" s="25"/>
      <c r="AC843" s="25"/>
      <c r="AD843" s="25"/>
      <c r="AE843" s="25"/>
      <c r="AF843" s="25"/>
      <c r="AG843" s="25"/>
      <c r="AH843" s="25"/>
      <c r="AI843" s="25"/>
      <c r="AJ843" s="25"/>
    </row>
    <row r="844" spans="2:36">
      <c r="B844" s="422">
        <v>83.8</v>
      </c>
      <c r="C844" s="463">
        <f t="shared" si="48"/>
        <v>0.18019999999999892</v>
      </c>
      <c r="D844" s="463">
        <f t="shared" si="49"/>
        <v>12.596000000000007</v>
      </c>
      <c r="E844" s="463">
        <f t="shared" si="50"/>
        <v>0.22720000000000146</v>
      </c>
      <c r="F844" s="25"/>
      <c r="G844" s="25"/>
      <c r="H844" s="25"/>
      <c r="I844" s="25"/>
      <c r="J844" s="25"/>
      <c r="K844" s="25"/>
      <c r="L844" s="25"/>
      <c r="M844" s="25"/>
      <c r="N844" s="25"/>
      <c r="O844" s="25"/>
      <c r="P844" s="25"/>
      <c r="Q844" s="25"/>
      <c r="R844" s="25"/>
      <c r="S844" s="25"/>
      <c r="T844" s="25"/>
      <c r="U844" s="25"/>
      <c r="V844" s="25"/>
      <c r="W844" s="25"/>
      <c r="X844" s="25"/>
      <c r="AA844" s="25"/>
      <c r="AB844" s="25"/>
      <c r="AC844" s="25"/>
      <c r="AD844" s="25"/>
      <c r="AE844" s="25"/>
      <c r="AF844" s="25"/>
      <c r="AG844" s="25"/>
      <c r="AH844" s="25"/>
      <c r="AI844" s="25"/>
      <c r="AJ844" s="25"/>
    </row>
    <row r="845" spans="2:36">
      <c r="B845" s="422">
        <v>83.9</v>
      </c>
      <c r="C845" s="463">
        <f t="shared" si="48"/>
        <v>0.17976666666666558</v>
      </c>
      <c r="D845" s="463">
        <f t="shared" si="49"/>
        <v>12.571333333333341</v>
      </c>
      <c r="E845" s="463">
        <f t="shared" si="50"/>
        <v>0.22660000000000147</v>
      </c>
      <c r="F845" s="25"/>
      <c r="G845" s="25"/>
      <c r="H845" s="25"/>
      <c r="I845" s="25"/>
      <c r="J845" s="25"/>
      <c r="K845" s="25"/>
      <c r="L845" s="25"/>
      <c r="M845" s="25"/>
      <c r="N845" s="25"/>
      <c r="O845" s="25"/>
      <c r="P845" s="25"/>
      <c r="Q845" s="25"/>
      <c r="R845" s="25"/>
      <c r="S845" s="25"/>
      <c r="T845" s="25"/>
      <c r="U845" s="25"/>
      <c r="V845" s="25"/>
      <c r="W845" s="25"/>
      <c r="X845" s="25"/>
      <c r="AA845" s="25"/>
      <c r="AB845" s="25"/>
      <c r="AC845" s="25"/>
      <c r="AD845" s="25"/>
      <c r="AE845" s="25"/>
      <c r="AF845" s="25"/>
      <c r="AG845" s="25"/>
      <c r="AH845" s="25"/>
      <c r="AI845" s="25"/>
      <c r="AJ845" s="25"/>
    </row>
    <row r="846" spans="2:36">
      <c r="B846" s="422">
        <v>84</v>
      </c>
      <c r="C846" s="463">
        <f t="shared" si="48"/>
        <v>0.17933333333333223</v>
      </c>
      <c r="D846" s="463">
        <f t="shared" si="49"/>
        <v>12.546666666666674</v>
      </c>
      <c r="E846" s="463">
        <f t="shared" si="50"/>
        <v>0.22600000000000148</v>
      </c>
      <c r="F846" s="25"/>
      <c r="G846" s="25"/>
      <c r="H846" s="25"/>
      <c r="I846" s="25"/>
      <c r="J846" s="25"/>
      <c r="K846" s="25"/>
      <c r="L846" s="25"/>
      <c r="M846" s="25"/>
      <c r="N846" s="25"/>
      <c r="O846" s="25"/>
      <c r="P846" s="25"/>
      <c r="Q846" s="25"/>
      <c r="R846" s="25"/>
      <c r="S846" s="25"/>
      <c r="T846" s="25"/>
      <c r="U846" s="25"/>
      <c r="V846" s="25"/>
      <c r="W846" s="25"/>
      <c r="X846" s="25"/>
      <c r="AA846" s="25"/>
      <c r="AB846" s="25"/>
      <c r="AC846" s="25"/>
      <c r="AD846" s="25"/>
      <c r="AE846" s="25"/>
      <c r="AF846" s="25"/>
      <c r="AG846" s="25"/>
      <c r="AH846" s="25"/>
      <c r="AI846" s="25"/>
      <c r="AJ846" s="25"/>
    </row>
    <row r="847" spans="2:36">
      <c r="B847" s="422">
        <v>84.1</v>
      </c>
      <c r="C847" s="463">
        <f t="shared" si="48"/>
        <v>0.17889999999999889</v>
      </c>
      <c r="D847" s="463">
        <f t="shared" si="49"/>
        <v>12.522000000000007</v>
      </c>
      <c r="E847" s="463">
        <f t="shared" si="50"/>
        <v>0.22540000000000149</v>
      </c>
      <c r="F847" s="25"/>
      <c r="G847" s="25"/>
      <c r="H847" s="25"/>
      <c r="I847" s="25"/>
      <c r="J847" s="25"/>
      <c r="K847" s="25"/>
      <c r="L847" s="25"/>
      <c r="M847" s="25"/>
      <c r="N847" s="25"/>
      <c r="O847" s="25"/>
      <c r="P847" s="25"/>
      <c r="Q847" s="25"/>
      <c r="R847" s="25"/>
      <c r="S847" s="25"/>
      <c r="T847" s="25"/>
      <c r="U847" s="25"/>
      <c r="V847" s="25"/>
      <c r="W847" s="25"/>
      <c r="X847" s="25"/>
      <c r="AA847" s="25"/>
      <c r="AB847" s="25"/>
      <c r="AC847" s="25"/>
      <c r="AD847" s="25"/>
      <c r="AE847" s="25"/>
      <c r="AF847" s="25"/>
      <c r="AG847" s="25"/>
      <c r="AH847" s="25"/>
      <c r="AI847" s="25"/>
      <c r="AJ847" s="25"/>
    </row>
    <row r="848" spans="2:36">
      <c r="B848" s="422">
        <v>84.2</v>
      </c>
      <c r="C848" s="463">
        <f t="shared" si="48"/>
        <v>0.17846666666666555</v>
      </c>
      <c r="D848" s="463">
        <f t="shared" si="49"/>
        <v>12.497333333333341</v>
      </c>
      <c r="E848" s="463">
        <f t="shared" si="50"/>
        <v>0.2248000000000015</v>
      </c>
      <c r="F848" s="25"/>
      <c r="G848" s="25"/>
      <c r="H848" s="25"/>
      <c r="I848" s="25"/>
      <c r="J848" s="25"/>
      <c r="K848" s="25"/>
      <c r="L848" s="25"/>
      <c r="M848" s="25"/>
      <c r="N848" s="25"/>
      <c r="O848" s="25"/>
      <c r="P848" s="25"/>
      <c r="Q848" s="25"/>
      <c r="R848" s="25"/>
      <c r="S848" s="25"/>
      <c r="T848" s="25"/>
      <c r="U848" s="25"/>
      <c r="V848" s="25"/>
      <c r="W848" s="25"/>
      <c r="X848" s="25"/>
      <c r="AA848" s="25"/>
      <c r="AB848" s="25"/>
      <c r="AC848" s="25"/>
      <c r="AD848" s="25"/>
      <c r="AE848" s="25"/>
      <c r="AF848" s="25"/>
      <c r="AG848" s="25"/>
      <c r="AH848" s="25"/>
      <c r="AI848" s="25"/>
      <c r="AJ848" s="25"/>
    </row>
    <row r="849" spans="2:36">
      <c r="B849" s="422">
        <v>84.3</v>
      </c>
      <c r="C849" s="463">
        <f t="shared" si="48"/>
        <v>0.17803333333333221</v>
      </c>
      <c r="D849" s="463">
        <f t="shared" si="49"/>
        <v>12.472666666666674</v>
      </c>
      <c r="E849" s="463">
        <f t="shared" si="50"/>
        <v>0.22420000000000151</v>
      </c>
      <c r="F849" s="25"/>
      <c r="G849" s="25"/>
      <c r="H849" s="25"/>
      <c r="I849" s="25"/>
      <c r="J849" s="25"/>
      <c r="K849" s="25"/>
      <c r="L849" s="25"/>
      <c r="M849" s="25"/>
      <c r="N849" s="25"/>
      <c r="O849" s="25"/>
      <c r="P849" s="25"/>
      <c r="Q849" s="25"/>
      <c r="R849" s="25"/>
      <c r="S849" s="25"/>
      <c r="T849" s="25"/>
      <c r="U849" s="25"/>
      <c r="V849" s="25"/>
      <c r="W849" s="25"/>
      <c r="X849" s="25"/>
      <c r="AA849" s="25"/>
      <c r="AB849" s="25"/>
      <c r="AC849" s="25"/>
      <c r="AD849" s="25"/>
      <c r="AE849" s="25"/>
      <c r="AF849" s="25"/>
      <c r="AG849" s="25"/>
      <c r="AH849" s="25"/>
      <c r="AI849" s="25"/>
      <c r="AJ849" s="25"/>
    </row>
    <row r="850" spans="2:36">
      <c r="B850" s="422">
        <v>84.4</v>
      </c>
      <c r="C850" s="463">
        <f t="shared" si="48"/>
        <v>0.17759999999999887</v>
      </c>
      <c r="D850" s="463">
        <f t="shared" si="49"/>
        <v>12.448000000000008</v>
      </c>
      <c r="E850" s="463">
        <f t="shared" si="50"/>
        <v>0.22360000000000152</v>
      </c>
      <c r="F850" s="25"/>
      <c r="G850" s="25"/>
      <c r="H850" s="25"/>
      <c r="I850" s="25"/>
      <c r="J850" s="25"/>
      <c r="K850" s="25"/>
      <c r="L850" s="25"/>
      <c r="M850" s="25"/>
      <c r="N850" s="25"/>
      <c r="O850" s="25"/>
      <c r="P850" s="25"/>
      <c r="Q850" s="25"/>
      <c r="R850" s="25"/>
      <c r="S850" s="25"/>
      <c r="T850" s="25"/>
      <c r="U850" s="25"/>
      <c r="V850" s="25"/>
      <c r="W850" s="25"/>
      <c r="X850" s="25"/>
      <c r="AA850" s="25"/>
      <c r="AB850" s="25"/>
      <c r="AC850" s="25"/>
      <c r="AD850" s="25"/>
      <c r="AE850" s="25"/>
      <c r="AF850" s="25"/>
      <c r="AG850" s="25"/>
      <c r="AH850" s="25"/>
      <c r="AI850" s="25"/>
      <c r="AJ850" s="25"/>
    </row>
    <row r="851" spans="2:36">
      <c r="B851" s="422">
        <v>84.5</v>
      </c>
      <c r="C851" s="463">
        <f t="shared" si="48"/>
        <v>0.17716666666666553</v>
      </c>
      <c r="D851" s="463">
        <f t="shared" si="49"/>
        <v>12.423333333333341</v>
      </c>
      <c r="E851" s="463">
        <f t="shared" si="50"/>
        <v>0.22300000000000153</v>
      </c>
      <c r="F851" s="25"/>
      <c r="G851" s="25"/>
      <c r="H851" s="25"/>
      <c r="I851" s="25"/>
      <c r="J851" s="25"/>
      <c r="K851" s="25"/>
      <c r="L851" s="25"/>
      <c r="M851" s="25"/>
      <c r="N851" s="25"/>
      <c r="O851" s="25"/>
      <c r="P851" s="25"/>
      <c r="Q851" s="25"/>
      <c r="R851" s="25"/>
      <c r="S851" s="25"/>
      <c r="T851" s="25"/>
      <c r="U851" s="25"/>
      <c r="V851" s="25"/>
      <c r="W851" s="25"/>
      <c r="X851" s="25"/>
      <c r="AA851" s="25"/>
      <c r="AB851" s="25"/>
      <c r="AC851" s="25"/>
      <c r="AD851" s="25"/>
      <c r="AE851" s="25"/>
      <c r="AF851" s="25"/>
      <c r="AG851" s="25"/>
      <c r="AH851" s="25"/>
      <c r="AI851" s="25"/>
      <c r="AJ851" s="25"/>
    </row>
    <row r="852" spans="2:36">
      <c r="B852" s="422">
        <v>84.6</v>
      </c>
      <c r="C852" s="463">
        <f t="shared" si="48"/>
        <v>0.17673333333333219</v>
      </c>
      <c r="D852" s="463">
        <f t="shared" si="49"/>
        <v>12.398666666666674</v>
      </c>
      <c r="E852" s="463">
        <f t="shared" si="50"/>
        <v>0.22240000000000154</v>
      </c>
      <c r="F852" s="25"/>
      <c r="G852" s="25"/>
      <c r="H852" s="25"/>
      <c r="I852" s="25"/>
      <c r="J852" s="25"/>
      <c r="K852" s="25"/>
      <c r="L852" s="25"/>
      <c r="M852" s="25"/>
      <c r="N852" s="25"/>
      <c r="O852" s="25"/>
      <c r="P852" s="25"/>
      <c r="Q852" s="25"/>
      <c r="R852" s="25"/>
      <c r="S852" s="25"/>
      <c r="T852" s="25"/>
      <c r="U852" s="25"/>
      <c r="V852" s="25"/>
      <c r="W852" s="25"/>
      <c r="X852" s="25"/>
      <c r="AA852" s="25"/>
      <c r="AB852" s="25"/>
      <c r="AC852" s="25"/>
      <c r="AD852" s="25"/>
      <c r="AE852" s="25"/>
      <c r="AF852" s="25"/>
      <c r="AG852" s="25"/>
      <c r="AH852" s="25"/>
      <c r="AI852" s="25"/>
      <c r="AJ852" s="25"/>
    </row>
    <row r="853" spans="2:36">
      <c r="B853" s="422">
        <v>84.7</v>
      </c>
      <c r="C853" s="463">
        <f t="shared" si="48"/>
        <v>0.17629999999999885</v>
      </c>
      <c r="D853" s="463">
        <f t="shared" si="49"/>
        <v>12.374000000000008</v>
      </c>
      <c r="E853" s="463">
        <f t="shared" si="50"/>
        <v>0.22180000000000155</v>
      </c>
      <c r="F853" s="25"/>
      <c r="G853" s="25"/>
      <c r="H853" s="25"/>
      <c r="I853" s="25"/>
      <c r="J853" s="25"/>
      <c r="K853" s="25"/>
      <c r="L853" s="25"/>
      <c r="M853" s="25"/>
      <c r="N853" s="25"/>
      <c r="O853" s="25"/>
      <c r="P853" s="25"/>
      <c r="Q853" s="25"/>
      <c r="R853" s="25"/>
      <c r="S853" s="25"/>
      <c r="T853" s="25"/>
      <c r="U853" s="25"/>
      <c r="V853" s="25"/>
      <c r="W853" s="25"/>
      <c r="X853" s="25"/>
      <c r="AA853" s="25"/>
      <c r="AB853" s="25"/>
      <c r="AC853" s="25"/>
      <c r="AD853" s="25"/>
      <c r="AE853" s="25"/>
      <c r="AF853" s="25"/>
      <c r="AG853" s="25"/>
      <c r="AH853" s="25"/>
      <c r="AI853" s="25"/>
      <c r="AJ853" s="25"/>
    </row>
    <row r="854" spans="2:36">
      <c r="B854" s="422">
        <v>84.8</v>
      </c>
      <c r="C854" s="463">
        <f t="shared" si="48"/>
        <v>0.17586666666666551</v>
      </c>
      <c r="D854" s="463">
        <f t="shared" si="49"/>
        <v>12.349333333333341</v>
      </c>
      <c r="E854" s="463">
        <f t="shared" si="50"/>
        <v>0.22120000000000156</v>
      </c>
      <c r="F854" s="25"/>
      <c r="G854" s="25"/>
      <c r="H854" s="25"/>
      <c r="I854" s="25"/>
      <c r="J854" s="25"/>
      <c r="K854" s="25"/>
      <c r="L854" s="25"/>
      <c r="M854" s="25"/>
      <c r="N854" s="25"/>
      <c r="O854" s="25"/>
      <c r="P854" s="25"/>
      <c r="Q854" s="25"/>
      <c r="R854" s="25"/>
      <c r="S854" s="25"/>
      <c r="T854" s="25"/>
      <c r="U854" s="25"/>
      <c r="V854" s="25"/>
      <c r="W854" s="25"/>
      <c r="X854" s="25"/>
      <c r="AA854" s="25"/>
      <c r="AB854" s="25"/>
      <c r="AC854" s="25"/>
      <c r="AD854" s="25"/>
      <c r="AE854" s="25"/>
      <c r="AF854" s="25"/>
      <c r="AG854" s="25"/>
      <c r="AH854" s="25"/>
      <c r="AI854" s="25"/>
      <c r="AJ854" s="25"/>
    </row>
    <row r="855" spans="2:36">
      <c r="B855" s="422">
        <v>84.9</v>
      </c>
      <c r="C855" s="463">
        <f t="shared" si="48"/>
        <v>0.17543333333333216</v>
      </c>
      <c r="D855" s="463">
        <f t="shared" si="49"/>
        <v>12.324666666666674</v>
      </c>
      <c r="E855" s="463">
        <f t="shared" si="50"/>
        <v>0.22060000000000157</v>
      </c>
      <c r="F855" s="25"/>
      <c r="G855" s="25"/>
      <c r="H855" s="25"/>
      <c r="I855" s="25"/>
      <c r="J855" s="25"/>
      <c r="K855" s="25"/>
      <c r="L855" s="25"/>
      <c r="M855" s="25"/>
      <c r="N855" s="25"/>
      <c r="O855" s="25"/>
      <c r="P855" s="25"/>
      <c r="Q855" s="25"/>
      <c r="R855" s="25"/>
      <c r="S855" s="25"/>
      <c r="T855" s="25"/>
      <c r="U855" s="25"/>
      <c r="V855" s="25"/>
      <c r="W855" s="25"/>
      <c r="X855" s="25"/>
      <c r="AA855" s="25"/>
      <c r="AB855" s="25"/>
      <c r="AC855" s="25"/>
      <c r="AD855" s="25"/>
      <c r="AE855" s="25"/>
      <c r="AF855" s="25"/>
      <c r="AG855" s="25"/>
      <c r="AH855" s="25"/>
      <c r="AI855" s="25"/>
      <c r="AJ855" s="25"/>
    </row>
    <row r="856" spans="2:36">
      <c r="B856" s="422">
        <v>85</v>
      </c>
      <c r="C856" s="463">
        <f t="shared" si="48"/>
        <v>0.17499999999999882</v>
      </c>
      <c r="D856" s="463">
        <f t="shared" si="49"/>
        <v>12.300000000000008</v>
      </c>
      <c r="E856" s="463">
        <f t="shared" si="50"/>
        <v>0.22000000000000158</v>
      </c>
      <c r="F856" s="25"/>
      <c r="G856" s="25"/>
      <c r="H856" s="25"/>
      <c r="I856" s="25"/>
      <c r="J856" s="25"/>
      <c r="K856" s="25"/>
      <c r="L856" s="25"/>
      <c r="M856" s="25"/>
      <c r="N856" s="25"/>
      <c r="O856" s="25"/>
      <c r="P856" s="25"/>
      <c r="Q856" s="25"/>
      <c r="R856" s="25"/>
      <c r="S856" s="25"/>
      <c r="T856" s="25"/>
      <c r="U856" s="25"/>
      <c r="V856" s="25"/>
      <c r="W856" s="25"/>
      <c r="X856" s="25"/>
      <c r="AA856" s="25"/>
      <c r="AB856" s="25"/>
      <c r="AC856" s="25"/>
      <c r="AD856" s="25"/>
      <c r="AE856" s="25"/>
      <c r="AF856" s="25"/>
      <c r="AG856" s="25"/>
      <c r="AH856" s="25"/>
      <c r="AI856" s="25"/>
      <c r="AJ856" s="25"/>
    </row>
    <row r="857" spans="2:36">
      <c r="B857" s="422">
        <v>85.1</v>
      </c>
      <c r="C857" s="463">
        <f t="shared" si="48"/>
        <v>0.17456666666666548</v>
      </c>
      <c r="D857" s="463">
        <f t="shared" si="49"/>
        <v>12.275333333333341</v>
      </c>
      <c r="E857" s="463">
        <f t="shared" si="50"/>
        <v>0.21940000000000159</v>
      </c>
      <c r="F857" s="25"/>
      <c r="G857" s="25"/>
      <c r="H857" s="25"/>
      <c r="I857" s="25"/>
      <c r="J857" s="25"/>
      <c r="K857" s="25"/>
      <c r="L857" s="25"/>
      <c r="M857" s="25"/>
      <c r="N857" s="25"/>
      <c r="O857" s="25"/>
      <c r="P857" s="25"/>
      <c r="Q857" s="25"/>
      <c r="R857" s="25"/>
      <c r="S857" s="25"/>
      <c r="T857" s="25"/>
      <c r="U857" s="25"/>
      <c r="V857" s="25"/>
      <c r="W857" s="25"/>
      <c r="X857" s="25"/>
      <c r="AA857" s="25"/>
      <c r="AB857" s="25"/>
      <c r="AC857" s="25"/>
      <c r="AD857" s="25"/>
      <c r="AE857" s="25"/>
      <c r="AF857" s="25"/>
      <c r="AG857" s="25"/>
      <c r="AH857" s="25"/>
      <c r="AI857" s="25"/>
      <c r="AJ857" s="25"/>
    </row>
    <row r="858" spans="2:36">
      <c r="B858" s="422">
        <v>85.2</v>
      </c>
      <c r="C858" s="463">
        <f t="shared" si="48"/>
        <v>0.17413333333333214</v>
      </c>
      <c r="D858" s="463">
        <f t="shared" si="49"/>
        <v>12.250666666666675</v>
      </c>
      <c r="E858" s="463">
        <f t="shared" si="50"/>
        <v>0.2188000000000016</v>
      </c>
      <c r="F858" s="25"/>
      <c r="G858" s="25"/>
      <c r="H858" s="25"/>
      <c r="I858" s="25"/>
      <c r="J858" s="25"/>
      <c r="K858" s="25"/>
      <c r="L858" s="25"/>
      <c r="M858" s="25"/>
      <c r="N858" s="25"/>
      <c r="O858" s="25"/>
      <c r="P858" s="25"/>
      <c r="Q858" s="25"/>
      <c r="R858" s="25"/>
      <c r="S858" s="25"/>
      <c r="T858" s="25"/>
      <c r="U858" s="25"/>
      <c r="V858" s="25"/>
      <c r="W858" s="25"/>
      <c r="X858" s="25"/>
      <c r="AA858" s="25"/>
      <c r="AB858" s="25"/>
      <c r="AC858" s="25"/>
      <c r="AD858" s="25"/>
      <c r="AE858" s="25"/>
      <c r="AF858" s="25"/>
      <c r="AG858" s="25"/>
      <c r="AH858" s="25"/>
      <c r="AI858" s="25"/>
      <c r="AJ858" s="25"/>
    </row>
    <row r="859" spans="2:36">
      <c r="B859" s="422">
        <v>85.3</v>
      </c>
      <c r="C859" s="463">
        <f t="shared" si="48"/>
        <v>0.1736999999999988</v>
      </c>
      <c r="D859" s="463">
        <f t="shared" si="49"/>
        <v>12.226000000000008</v>
      </c>
      <c r="E859" s="463">
        <f t="shared" si="50"/>
        <v>0.21820000000000161</v>
      </c>
      <c r="F859" s="25"/>
      <c r="G859" s="25"/>
      <c r="H859" s="25"/>
      <c r="I859" s="25"/>
      <c r="J859" s="25"/>
      <c r="K859" s="25"/>
      <c r="L859" s="25"/>
      <c r="M859" s="25"/>
      <c r="N859" s="25"/>
      <c r="O859" s="25"/>
      <c r="P859" s="25"/>
      <c r="Q859" s="25"/>
      <c r="R859" s="25"/>
      <c r="S859" s="25"/>
      <c r="T859" s="25"/>
      <c r="U859" s="25"/>
      <c r="V859" s="25"/>
      <c r="W859" s="25"/>
      <c r="X859" s="25"/>
      <c r="AA859" s="25"/>
      <c r="AB859" s="25"/>
      <c r="AC859" s="25"/>
      <c r="AD859" s="25"/>
      <c r="AE859" s="25"/>
      <c r="AF859" s="25"/>
      <c r="AG859" s="25"/>
      <c r="AH859" s="25"/>
      <c r="AI859" s="25"/>
      <c r="AJ859" s="25"/>
    </row>
    <row r="860" spans="2:36">
      <c r="B860" s="422">
        <v>85.4</v>
      </c>
      <c r="C860" s="463">
        <f t="shared" si="48"/>
        <v>0.17326666666666546</v>
      </c>
      <c r="D860" s="463">
        <f t="shared" si="49"/>
        <v>12.201333333333341</v>
      </c>
      <c r="E860" s="463">
        <f t="shared" si="50"/>
        <v>0.21760000000000163</v>
      </c>
      <c r="F860" s="25"/>
      <c r="G860" s="25"/>
      <c r="H860" s="25"/>
      <c r="I860" s="25"/>
      <c r="J860" s="25"/>
      <c r="K860" s="25"/>
      <c r="L860" s="25"/>
      <c r="M860" s="25"/>
      <c r="N860" s="25"/>
      <c r="O860" s="25"/>
      <c r="P860" s="25"/>
      <c r="Q860" s="25"/>
      <c r="R860" s="25"/>
      <c r="S860" s="25"/>
      <c r="T860" s="25"/>
      <c r="U860" s="25"/>
      <c r="V860" s="25"/>
      <c r="W860" s="25"/>
      <c r="X860" s="25"/>
      <c r="AA860" s="25"/>
      <c r="AB860" s="25"/>
      <c r="AC860" s="25"/>
      <c r="AD860" s="25"/>
      <c r="AE860" s="25"/>
      <c r="AF860" s="25"/>
      <c r="AG860" s="25"/>
      <c r="AH860" s="25"/>
      <c r="AI860" s="25"/>
      <c r="AJ860" s="25"/>
    </row>
    <row r="861" spans="2:36">
      <c r="B861" s="422">
        <v>85.5</v>
      </c>
      <c r="C861" s="463">
        <f t="shared" si="48"/>
        <v>0.17283333333333212</v>
      </c>
      <c r="D861" s="463">
        <f t="shared" si="49"/>
        <v>12.176666666666675</v>
      </c>
      <c r="E861" s="463">
        <f t="shared" si="50"/>
        <v>0.21700000000000164</v>
      </c>
      <c r="F861" s="25"/>
      <c r="G861" s="25"/>
      <c r="H861" s="25"/>
      <c r="I861" s="25"/>
      <c r="J861" s="25"/>
      <c r="K861" s="25"/>
      <c r="L861" s="25"/>
      <c r="M861" s="25"/>
      <c r="N861" s="25"/>
      <c r="O861" s="25"/>
      <c r="P861" s="25"/>
      <c r="Q861" s="25"/>
      <c r="R861" s="25"/>
      <c r="S861" s="25"/>
      <c r="T861" s="25"/>
      <c r="U861" s="25"/>
      <c r="V861" s="25"/>
      <c r="W861" s="25"/>
      <c r="X861" s="25"/>
      <c r="AA861" s="25"/>
      <c r="AB861" s="25"/>
      <c r="AC861" s="25"/>
      <c r="AD861" s="25"/>
      <c r="AE861" s="25"/>
      <c r="AF861" s="25"/>
      <c r="AG861" s="25"/>
      <c r="AH861" s="25"/>
      <c r="AI861" s="25"/>
      <c r="AJ861" s="25"/>
    </row>
    <row r="862" spans="2:36">
      <c r="B862" s="422">
        <v>85.6</v>
      </c>
      <c r="C862" s="463">
        <f t="shared" si="48"/>
        <v>0.17239999999999878</v>
      </c>
      <c r="D862" s="463">
        <f t="shared" si="49"/>
        <v>12.152000000000008</v>
      </c>
      <c r="E862" s="463">
        <f t="shared" si="50"/>
        <v>0.21640000000000165</v>
      </c>
      <c r="F862" s="25"/>
      <c r="G862" s="25"/>
      <c r="H862" s="25"/>
      <c r="I862" s="25"/>
      <c r="J862" s="25"/>
      <c r="K862" s="25"/>
      <c r="L862" s="25"/>
      <c r="M862" s="25"/>
      <c r="N862" s="25"/>
      <c r="O862" s="25"/>
      <c r="P862" s="25"/>
      <c r="Q862" s="25"/>
      <c r="R862" s="25"/>
      <c r="S862" s="25"/>
      <c r="T862" s="25"/>
      <c r="U862" s="25"/>
      <c r="V862" s="25"/>
      <c r="W862" s="25"/>
      <c r="X862" s="25"/>
      <c r="AA862" s="25"/>
      <c r="AB862" s="25"/>
      <c r="AC862" s="25"/>
      <c r="AD862" s="25"/>
      <c r="AE862" s="25"/>
      <c r="AF862" s="25"/>
      <c r="AG862" s="25"/>
      <c r="AH862" s="25"/>
      <c r="AI862" s="25"/>
      <c r="AJ862" s="25"/>
    </row>
    <row r="863" spans="2:36">
      <c r="B863" s="422">
        <v>85.7</v>
      </c>
      <c r="C863" s="463">
        <f t="shared" si="48"/>
        <v>0.17196666666666544</v>
      </c>
      <c r="D863" s="463">
        <f t="shared" si="49"/>
        <v>12.127333333333342</v>
      </c>
      <c r="E863" s="463">
        <f t="shared" si="50"/>
        <v>0.21580000000000166</v>
      </c>
      <c r="F863" s="25"/>
      <c r="G863" s="25"/>
      <c r="H863" s="25"/>
      <c r="I863" s="25"/>
      <c r="J863" s="25"/>
      <c r="K863" s="25"/>
      <c r="L863" s="25"/>
      <c r="M863" s="25"/>
      <c r="N863" s="25"/>
      <c r="O863" s="25"/>
      <c r="P863" s="25"/>
      <c r="Q863" s="25"/>
      <c r="R863" s="25"/>
      <c r="S863" s="25"/>
      <c r="T863" s="25"/>
      <c r="U863" s="25"/>
      <c r="V863" s="25"/>
      <c r="W863" s="25"/>
      <c r="X863" s="25"/>
      <c r="AA863" s="25"/>
      <c r="AB863" s="25"/>
      <c r="AC863" s="25"/>
      <c r="AD863" s="25"/>
      <c r="AE863" s="25"/>
      <c r="AF863" s="25"/>
      <c r="AG863" s="25"/>
      <c r="AH863" s="25"/>
      <c r="AI863" s="25"/>
      <c r="AJ863" s="25"/>
    </row>
    <row r="864" spans="2:36">
      <c r="B864" s="422">
        <v>85.8</v>
      </c>
      <c r="C864" s="463">
        <f t="shared" si="48"/>
        <v>0.17153333333333209</v>
      </c>
      <c r="D864" s="463">
        <f t="shared" si="49"/>
        <v>12.102666666666675</v>
      </c>
      <c r="E864" s="463">
        <f t="shared" si="50"/>
        <v>0.21520000000000167</v>
      </c>
      <c r="F864" s="25"/>
      <c r="G864" s="25"/>
      <c r="H864" s="25"/>
      <c r="I864" s="25"/>
      <c r="J864" s="25"/>
      <c r="K864" s="25"/>
      <c r="L864" s="25"/>
      <c r="M864" s="25"/>
      <c r="N864" s="25"/>
      <c r="O864" s="25"/>
      <c r="P864" s="25"/>
      <c r="Q864" s="25"/>
      <c r="R864" s="25"/>
      <c r="S864" s="25"/>
      <c r="T864" s="25"/>
      <c r="U864" s="25"/>
      <c r="V864" s="25"/>
      <c r="W864" s="25"/>
      <c r="X864" s="25"/>
      <c r="AA864" s="25"/>
      <c r="AB864" s="25"/>
      <c r="AC864" s="25"/>
      <c r="AD864" s="25"/>
      <c r="AE864" s="25"/>
      <c r="AF864" s="25"/>
      <c r="AG864" s="25"/>
      <c r="AH864" s="25"/>
      <c r="AI864" s="25"/>
      <c r="AJ864" s="25"/>
    </row>
    <row r="865" spans="2:36">
      <c r="B865" s="422">
        <v>85.9</v>
      </c>
      <c r="C865" s="463">
        <f t="shared" si="48"/>
        <v>0.17109999999999875</v>
      </c>
      <c r="D865" s="463">
        <f t="shared" si="49"/>
        <v>12.078000000000008</v>
      </c>
      <c r="E865" s="463">
        <f t="shared" si="50"/>
        <v>0.21460000000000168</v>
      </c>
      <c r="F865" s="25"/>
      <c r="G865" s="25"/>
      <c r="H865" s="25"/>
      <c r="I865" s="25"/>
      <c r="J865" s="25"/>
      <c r="K865" s="25"/>
      <c r="L865" s="25"/>
      <c r="M865" s="25"/>
      <c r="N865" s="25"/>
      <c r="O865" s="25"/>
      <c r="P865" s="25"/>
      <c r="Q865" s="25"/>
      <c r="R865" s="25"/>
      <c r="S865" s="25"/>
      <c r="T865" s="25"/>
      <c r="U865" s="25"/>
      <c r="V865" s="25"/>
      <c r="W865" s="25"/>
      <c r="X865" s="25"/>
      <c r="AA865" s="25"/>
      <c r="AB865" s="25"/>
      <c r="AC865" s="25"/>
      <c r="AD865" s="25"/>
      <c r="AE865" s="25"/>
      <c r="AF865" s="25"/>
      <c r="AG865" s="25"/>
      <c r="AH865" s="25"/>
      <c r="AI865" s="25"/>
      <c r="AJ865" s="25"/>
    </row>
    <row r="866" spans="2:36">
      <c r="B866" s="422">
        <v>86</v>
      </c>
      <c r="C866" s="463">
        <f t="shared" si="48"/>
        <v>0.17066666666666541</v>
      </c>
      <c r="D866" s="463">
        <f t="shared" si="49"/>
        <v>12.053333333333342</v>
      </c>
      <c r="E866" s="463">
        <f t="shared" si="50"/>
        <v>0.21400000000000169</v>
      </c>
      <c r="F866" s="25"/>
      <c r="G866" s="25"/>
      <c r="H866" s="25"/>
      <c r="I866" s="25"/>
      <c r="J866" s="25"/>
      <c r="K866" s="25"/>
      <c r="L866" s="25"/>
      <c r="M866" s="25"/>
      <c r="N866" s="25"/>
      <c r="O866" s="25"/>
      <c r="P866" s="25"/>
      <c r="Q866" s="25"/>
      <c r="R866" s="25"/>
      <c r="S866" s="25"/>
      <c r="T866" s="25"/>
      <c r="U866" s="25"/>
      <c r="V866" s="25"/>
      <c r="W866" s="25"/>
      <c r="X866" s="25"/>
      <c r="AA866" s="25"/>
      <c r="AB866" s="25"/>
      <c r="AC866" s="25"/>
      <c r="AD866" s="25"/>
      <c r="AE866" s="25"/>
      <c r="AF866" s="25"/>
      <c r="AG866" s="25"/>
      <c r="AH866" s="25"/>
      <c r="AI866" s="25"/>
      <c r="AJ866" s="25"/>
    </row>
    <row r="867" spans="2:36">
      <c r="B867" s="422">
        <v>86.1</v>
      </c>
      <c r="C867" s="463">
        <f t="shared" si="48"/>
        <v>0.17023333333333207</v>
      </c>
      <c r="D867" s="463">
        <f t="shared" si="49"/>
        <v>12.028666666666675</v>
      </c>
      <c r="E867" s="463">
        <f t="shared" si="50"/>
        <v>0.2134000000000017</v>
      </c>
      <c r="F867" s="25"/>
      <c r="G867" s="25"/>
      <c r="H867" s="25"/>
      <c r="I867" s="25"/>
      <c r="J867" s="25"/>
      <c r="K867" s="25"/>
      <c r="L867" s="25"/>
      <c r="M867" s="25"/>
      <c r="N867" s="25"/>
      <c r="O867" s="25"/>
      <c r="P867" s="25"/>
      <c r="Q867" s="25"/>
      <c r="R867" s="25"/>
      <c r="S867" s="25"/>
      <c r="T867" s="25"/>
      <c r="U867" s="25"/>
      <c r="V867" s="25"/>
      <c r="W867" s="25"/>
      <c r="X867" s="25"/>
      <c r="AA867" s="25"/>
      <c r="AB867" s="25"/>
      <c r="AC867" s="25"/>
      <c r="AD867" s="25"/>
      <c r="AE867" s="25"/>
      <c r="AF867" s="25"/>
      <c r="AG867" s="25"/>
      <c r="AH867" s="25"/>
      <c r="AI867" s="25"/>
      <c r="AJ867" s="25"/>
    </row>
    <row r="868" spans="2:36">
      <c r="B868" s="422">
        <v>86.2</v>
      </c>
      <c r="C868" s="463">
        <f t="shared" si="48"/>
        <v>0.16979999999999873</v>
      </c>
      <c r="D868" s="463">
        <f t="shared" si="49"/>
        <v>12.004000000000008</v>
      </c>
      <c r="E868" s="463">
        <f t="shared" si="50"/>
        <v>0.21280000000000171</v>
      </c>
      <c r="F868" s="25"/>
      <c r="G868" s="25"/>
      <c r="H868" s="25"/>
      <c r="I868" s="25"/>
      <c r="J868" s="25"/>
      <c r="K868" s="25"/>
      <c r="L868" s="25"/>
      <c r="M868" s="25"/>
      <c r="N868" s="25"/>
      <c r="O868" s="25"/>
      <c r="P868" s="25"/>
      <c r="Q868" s="25"/>
      <c r="R868" s="25"/>
      <c r="S868" s="25"/>
      <c r="T868" s="25"/>
      <c r="U868" s="25"/>
      <c r="V868" s="25"/>
      <c r="W868" s="25"/>
      <c r="X868" s="25"/>
      <c r="AA868" s="25"/>
      <c r="AB868" s="25"/>
      <c r="AC868" s="25"/>
      <c r="AD868" s="25"/>
      <c r="AE868" s="25"/>
      <c r="AF868" s="25"/>
      <c r="AG868" s="25"/>
      <c r="AH868" s="25"/>
      <c r="AI868" s="25"/>
      <c r="AJ868" s="25"/>
    </row>
    <row r="869" spans="2:36">
      <c r="B869" s="422">
        <v>86.3</v>
      </c>
      <c r="C869" s="463">
        <f t="shared" si="48"/>
        <v>0.16936666666666539</v>
      </c>
      <c r="D869" s="463">
        <f t="shared" si="49"/>
        <v>11.979333333333342</v>
      </c>
      <c r="E869" s="463">
        <f t="shared" si="50"/>
        <v>0.21220000000000172</v>
      </c>
      <c r="F869" s="25"/>
      <c r="G869" s="25"/>
      <c r="H869" s="25"/>
      <c r="I869" s="25"/>
      <c r="J869" s="25"/>
      <c r="K869" s="25"/>
      <c r="L869" s="25"/>
      <c r="M869" s="25"/>
      <c r="N869" s="25"/>
      <c r="O869" s="25"/>
      <c r="P869" s="25"/>
      <c r="Q869" s="25"/>
      <c r="R869" s="25"/>
      <c r="S869" s="25"/>
      <c r="T869" s="25"/>
      <c r="U869" s="25"/>
      <c r="V869" s="25"/>
      <c r="W869" s="25"/>
      <c r="X869" s="25"/>
      <c r="AA869" s="25"/>
      <c r="AB869" s="25"/>
      <c r="AC869" s="25"/>
      <c r="AD869" s="25"/>
      <c r="AE869" s="25"/>
      <c r="AF869" s="25"/>
      <c r="AG869" s="25"/>
      <c r="AH869" s="25"/>
      <c r="AI869" s="25"/>
      <c r="AJ869" s="25"/>
    </row>
    <row r="870" spans="2:36">
      <c r="B870" s="422">
        <v>86.4</v>
      </c>
      <c r="C870" s="463">
        <f t="shared" si="48"/>
        <v>0.16893333333333205</v>
      </c>
      <c r="D870" s="463">
        <f t="shared" si="49"/>
        <v>11.954666666666675</v>
      </c>
      <c r="E870" s="463">
        <f t="shared" si="50"/>
        <v>0.21160000000000173</v>
      </c>
      <c r="F870" s="25"/>
      <c r="G870" s="25"/>
      <c r="H870" s="25"/>
      <c r="I870" s="25"/>
      <c r="J870" s="25"/>
      <c r="K870" s="25"/>
      <c r="L870" s="25"/>
      <c r="M870" s="25"/>
      <c r="N870" s="25"/>
      <c r="O870" s="25"/>
      <c r="P870" s="25"/>
      <c r="Q870" s="25"/>
      <c r="R870" s="25"/>
      <c r="S870" s="25"/>
      <c r="T870" s="25"/>
      <c r="U870" s="25"/>
      <c r="V870" s="25"/>
      <c r="W870" s="25"/>
      <c r="X870" s="25"/>
      <c r="AA870" s="25"/>
      <c r="AB870" s="25"/>
      <c r="AC870" s="25"/>
      <c r="AD870" s="25"/>
      <c r="AE870" s="25"/>
      <c r="AF870" s="25"/>
      <c r="AG870" s="25"/>
      <c r="AH870" s="25"/>
      <c r="AI870" s="25"/>
      <c r="AJ870" s="25"/>
    </row>
    <row r="871" spans="2:36">
      <c r="B871" s="422">
        <v>86.5</v>
      </c>
      <c r="C871" s="463">
        <f t="shared" si="48"/>
        <v>0.16849999999999871</v>
      </c>
      <c r="D871" s="463">
        <f t="shared" si="49"/>
        <v>11.930000000000009</v>
      </c>
      <c r="E871" s="463">
        <f t="shared" si="50"/>
        <v>0.21100000000000174</v>
      </c>
      <c r="F871" s="25"/>
      <c r="G871" s="25"/>
      <c r="H871" s="25"/>
      <c r="I871" s="25"/>
      <c r="J871" s="25"/>
      <c r="K871" s="25"/>
      <c r="L871" s="25"/>
      <c r="M871" s="25"/>
      <c r="N871" s="25"/>
      <c r="O871" s="25"/>
      <c r="P871" s="25"/>
      <c r="Q871" s="25"/>
      <c r="R871" s="25"/>
      <c r="S871" s="25"/>
      <c r="T871" s="25"/>
      <c r="U871" s="25"/>
      <c r="V871" s="25"/>
      <c r="W871" s="25"/>
      <c r="X871" s="25"/>
      <c r="AA871" s="25"/>
      <c r="AB871" s="25"/>
      <c r="AC871" s="25"/>
      <c r="AD871" s="25"/>
      <c r="AE871" s="25"/>
      <c r="AF871" s="25"/>
      <c r="AG871" s="25"/>
      <c r="AH871" s="25"/>
      <c r="AI871" s="25"/>
      <c r="AJ871" s="25"/>
    </row>
    <row r="872" spans="2:36">
      <c r="B872" s="422">
        <v>86.6</v>
      </c>
      <c r="C872" s="463">
        <f t="shared" si="48"/>
        <v>0.16806666666666537</v>
      </c>
      <c r="D872" s="463">
        <f t="shared" si="49"/>
        <v>11.905333333333342</v>
      </c>
      <c r="E872" s="463">
        <f t="shared" si="50"/>
        <v>0.21040000000000175</v>
      </c>
      <c r="F872" s="25"/>
      <c r="G872" s="25"/>
      <c r="H872" s="25"/>
      <c r="I872" s="25"/>
      <c r="J872" s="25"/>
      <c r="K872" s="25"/>
      <c r="L872" s="25"/>
      <c r="M872" s="25"/>
      <c r="N872" s="25"/>
      <c r="O872" s="25"/>
      <c r="P872" s="25"/>
      <c r="Q872" s="25"/>
      <c r="R872" s="25"/>
      <c r="S872" s="25"/>
      <c r="T872" s="25"/>
      <c r="U872" s="25"/>
      <c r="V872" s="25"/>
      <c r="W872" s="25"/>
      <c r="X872" s="25"/>
      <c r="AA872" s="25"/>
      <c r="AB872" s="25"/>
      <c r="AC872" s="25"/>
      <c r="AD872" s="25"/>
      <c r="AE872" s="25"/>
      <c r="AF872" s="25"/>
      <c r="AG872" s="25"/>
      <c r="AH872" s="25"/>
      <c r="AI872" s="25"/>
      <c r="AJ872" s="25"/>
    </row>
    <row r="873" spans="2:36">
      <c r="B873" s="422">
        <v>86.7</v>
      </c>
      <c r="C873" s="463">
        <f t="shared" si="48"/>
        <v>0.16763333333333202</v>
      </c>
      <c r="D873" s="463">
        <f t="shared" si="49"/>
        <v>11.880666666666675</v>
      </c>
      <c r="E873" s="463">
        <f t="shared" si="50"/>
        <v>0.20980000000000176</v>
      </c>
      <c r="F873" s="25"/>
      <c r="G873" s="25"/>
      <c r="H873" s="25"/>
      <c r="I873" s="25"/>
      <c r="J873" s="25"/>
      <c r="K873" s="25"/>
      <c r="L873" s="25"/>
      <c r="M873" s="25"/>
      <c r="N873" s="25"/>
      <c r="O873" s="25"/>
      <c r="P873" s="25"/>
      <c r="Q873" s="25"/>
      <c r="R873" s="25"/>
      <c r="S873" s="25"/>
      <c r="T873" s="25"/>
      <c r="U873" s="25"/>
      <c r="V873" s="25"/>
      <c r="W873" s="25"/>
      <c r="X873" s="25"/>
      <c r="AA873" s="25"/>
      <c r="AB873" s="25"/>
      <c r="AC873" s="25"/>
      <c r="AD873" s="25"/>
      <c r="AE873" s="25"/>
      <c r="AF873" s="25"/>
      <c r="AG873" s="25"/>
      <c r="AH873" s="25"/>
      <c r="AI873" s="25"/>
      <c r="AJ873" s="25"/>
    </row>
    <row r="874" spans="2:36">
      <c r="B874" s="422">
        <v>86.8</v>
      </c>
      <c r="C874" s="463">
        <f t="shared" si="48"/>
        <v>0.16719999999999868</v>
      </c>
      <c r="D874" s="463">
        <f t="shared" si="49"/>
        <v>11.856000000000009</v>
      </c>
      <c r="E874" s="463">
        <f t="shared" si="50"/>
        <v>0.20920000000000177</v>
      </c>
      <c r="F874" s="25"/>
      <c r="G874" s="25"/>
      <c r="H874" s="25"/>
      <c r="I874" s="25"/>
      <c r="J874" s="25"/>
      <c r="K874" s="25"/>
      <c r="L874" s="25"/>
      <c r="M874" s="25"/>
      <c r="N874" s="25"/>
      <c r="O874" s="25"/>
      <c r="P874" s="25"/>
      <c r="Q874" s="25"/>
      <c r="R874" s="25"/>
      <c r="S874" s="25"/>
      <c r="T874" s="25"/>
      <c r="U874" s="25"/>
      <c r="V874" s="25"/>
      <c r="W874" s="25"/>
      <c r="X874" s="25"/>
      <c r="AA874" s="25"/>
      <c r="AB874" s="25"/>
      <c r="AC874" s="25"/>
      <c r="AD874" s="25"/>
      <c r="AE874" s="25"/>
      <c r="AF874" s="25"/>
      <c r="AG874" s="25"/>
      <c r="AH874" s="25"/>
      <c r="AI874" s="25"/>
      <c r="AJ874" s="25"/>
    </row>
    <row r="875" spans="2:36">
      <c r="B875" s="422">
        <v>86.9</v>
      </c>
      <c r="C875" s="463">
        <f t="shared" si="48"/>
        <v>0.16676666666666534</v>
      </c>
      <c r="D875" s="463">
        <f t="shared" si="49"/>
        <v>11.831333333333342</v>
      </c>
      <c r="E875" s="463">
        <f t="shared" si="50"/>
        <v>0.20860000000000178</v>
      </c>
      <c r="F875" s="25"/>
      <c r="G875" s="25"/>
      <c r="H875" s="25"/>
      <c r="I875" s="25"/>
      <c r="J875" s="25"/>
      <c r="K875" s="25"/>
      <c r="L875" s="25"/>
      <c r="M875" s="25"/>
      <c r="N875" s="25"/>
      <c r="O875" s="25"/>
      <c r="P875" s="25"/>
      <c r="Q875" s="25"/>
      <c r="R875" s="25"/>
      <c r="S875" s="25"/>
      <c r="T875" s="25"/>
      <c r="U875" s="25"/>
      <c r="V875" s="25"/>
      <c r="W875" s="25"/>
      <c r="X875" s="25"/>
      <c r="AA875" s="25"/>
      <c r="AB875" s="25"/>
      <c r="AC875" s="25"/>
      <c r="AD875" s="25"/>
      <c r="AE875" s="25"/>
      <c r="AF875" s="25"/>
      <c r="AG875" s="25"/>
      <c r="AH875" s="25"/>
      <c r="AI875" s="25"/>
      <c r="AJ875" s="25"/>
    </row>
    <row r="876" spans="2:36">
      <c r="B876" s="422">
        <v>87</v>
      </c>
      <c r="C876" s="463">
        <f t="shared" si="48"/>
        <v>0.166333333333332</v>
      </c>
      <c r="D876" s="463">
        <f t="shared" si="49"/>
        <v>11.806666666666676</v>
      </c>
      <c r="E876" s="463">
        <f t="shared" si="50"/>
        <v>0.20800000000000179</v>
      </c>
      <c r="F876" s="25"/>
      <c r="G876" s="25"/>
      <c r="H876" s="25"/>
      <c r="I876" s="25"/>
      <c r="J876" s="25"/>
      <c r="K876" s="25"/>
      <c r="L876" s="25"/>
      <c r="M876" s="25"/>
      <c r="N876" s="25"/>
      <c r="O876" s="25"/>
      <c r="P876" s="25"/>
      <c r="Q876" s="25"/>
      <c r="R876" s="25"/>
      <c r="S876" s="25"/>
      <c r="T876" s="25"/>
      <c r="U876" s="25"/>
      <c r="V876" s="25"/>
      <c r="W876" s="25"/>
      <c r="X876" s="25"/>
      <c r="AA876" s="25"/>
      <c r="AB876" s="25"/>
      <c r="AC876" s="25"/>
      <c r="AD876" s="25"/>
      <c r="AE876" s="25"/>
      <c r="AF876" s="25"/>
      <c r="AG876" s="25"/>
      <c r="AH876" s="25"/>
      <c r="AI876" s="25"/>
      <c r="AJ876" s="25"/>
    </row>
    <row r="877" spans="2:36">
      <c r="B877" s="422">
        <v>87.1</v>
      </c>
      <c r="C877" s="463">
        <f t="shared" si="48"/>
        <v>0.16589999999999866</v>
      </c>
      <c r="D877" s="463">
        <f t="shared" si="49"/>
        <v>11.782000000000009</v>
      </c>
      <c r="E877" s="463">
        <f t="shared" si="50"/>
        <v>0.20740000000000181</v>
      </c>
      <c r="F877" s="25"/>
      <c r="G877" s="25"/>
      <c r="H877" s="25"/>
      <c r="I877" s="25"/>
      <c r="J877" s="25"/>
      <c r="K877" s="25"/>
      <c r="L877" s="25"/>
      <c r="M877" s="25"/>
      <c r="N877" s="25"/>
      <c r="O877" s="25"/>
      <c r="P877" s="25"/>
      <c r="Q877" s="25"/>
      <c r="R877" s="25"/>
      <c r="S877" s="25"/>
      <c r="T877" s="25"/>
      <c r="U877" s="25"/>
      <c r="V877" s="25"/>
      <c r="W877" s="25"/>
      <c r="X877" s="25"/>
      <c r="AA877" s="25"/>
      <c r="AB877" s="25"/>
      <c r="AC877" s="25"/>
      <c r="AD877" s="25"/>
      <c r="AE877" s="25"/>
      <c r="AF877" s="25"/>
      <c r="AG877" s="25"/>
      <c r="AH877" s="25"/>
      <c r="AI877" s="25"/>
      <c r="AJ877" s="25"/>
    </row>
    <row r="878" spans="2:36">
      <c r="B878" s="422">
        <v>87.2</v>
      </c>
      <c r="C878" s="463">
        <f t="shared" si="48"/>
        <v>0.16546666666666532</v>
      </c>
      <c r="D878" s="463">
        <f t="shared" si="49"/>
        <v>11.757333333333342</v>
      </c>
      <c r="E878" s="463">
        <f t="shared" si="50"/>
        <v>0.20680000000000182</v>
      </c>
      <c r="F878" s="25"/>
      <c r="G878" s="25"/>
      <c r="H878" s="25"/>
      <c r="I878" s="25"/>
      <c r="J878" s="25"/>
      <c r="K878" s="25"/>
      <c r="L878" s="25"/>
      <c r="M878" s="25"/>
      <c r="N878" s="25"/>
      <c r="O878" s="25"/>
      <c r="P878" s="25"/>
      <c r="Q878" s="25"/>
      <c r="R878" s="25"/>
      <c r="S878" s="25"/>
      <c r="T878" s="25"/>
      <c r="U878" s="25"/>
      <c r="V878" s="25"/>
      <c r="W878" s="25"/>
      <c r="X878" s="25"/>
      <c r="AA878" s="25"/>
      <c r="AB878" s="25"/>
      <c r="AC878" s="25"/>
      <c r="AD878" s="25"/>
      <c r="AE878" s="25"/>
      <c r="AF878" s="25"/>
      <c r="AG878" s="25"/>
      <c r="AH878" s="25"/>
      <c r="AI878" s="25"/>
      <c r="AJ878" s="25"/>
    </row>
    <row r="879" spans="2:36">
      <c r="B879" s="422">
        <v>87.3</v>
      </c>
      <c r="C879" s="463">
        <f t="shared" si="48"/>
        <v>0.16503333333333198</v>
      </c>
      <c r="D879" s="463">
        <f t="shared" si="49"/>
        <v>11.732666666666676</v>
      </c>
      <c r="E879" s="463">
        <f t="shared" si="50"/>
        <v>0.20620000000000183</v>
      </c>
      <c r="F879" s="25"/>
      <c r="G879" s="25"/>
      <c r="H879" s="25"/>
      <c r="I879" s="25"/>
      <c r="J879" s="25"/>
      <c r="K879" s="25"/>
      <c r="L879" s="25"/>
      <c r="M879" s="25"/>
      <c r="N879" s="25"/>
      <c r="O879" s="25"/>
      <c r="P879" s="25"/>
      <c r="Q879" s="25"/>
      <c r="R879" s="25"/>
      <c r="S879" s="25"/>
      <c r="T879" s="25"/>
      <c r="U879" s="25"/>
      <c r="V879" s="25"/>
      <c r="W879" s="25"/>
      <c r="X879" s="25"/>
      <c r="AA879" s="25"/>
      <c r="AB879" s="25"/>
      <c r="AC879" s="25"/>
      <c r="AD879" s="25"/>
      <c r="AE879" s="25"/>
      <c r="AF879" s="25"/>
      <c r="AG879" s="25"/>
      <c r="AH879" s="25"/>
      <c r="AI879" s="25"/>
      <c r="AJ879" s="25"/>
    </row>
    <row r="880" spans="2:36">
      <c r="B880" s="422">
        <v>87.4</v>
      </c>
      <c r="C880" s="463">
        <f t="shared" si="48"/>
        <v>0.16459999999999864</v>
      </c>
      <c r="D880" s="463">
        <f t="shared" si="49"/>
        <v>11.708000000000009</v>
      </c>
      <c r="E880" s="463">
        <f t="shared" si="50"/>
        <v>0.20560000000000184</v>
      </c>
      <c r="F880" s="25"/>
      <c r="G880" s="25"/>
      <c r="H880" s="25"/>
      <c r="I880" s="25"/>
      <c r="J880" s="25"/>
      <c r="K880" s="25"/>
      <c r="L880" s="25"/>
      <c r="M880" s="25"/>
      <c r="N880" s="25"/>
      <c r="O880" s="25"/>
      <c r="P880" s="25"/>
      <c r="Q880" s="25"/>
      <c r="R880" s="25"/>
      <c r="S880" s="25"/>
      <c r="T880" s="25"/>
      <c r="U880" s="25"/>
      <c r="V880" s="25"/>
      <c r="W880" s="25"/>
      <c r="X880" s="25"/>
      <c r="AA880" s="25"/>
      <c r="AB880" s="25"/>
      <c r="AC880" s="25"/>
      <c r="AD880" s="25"/>
      <c r="AE880" s="25"/>
      <c r="AF880" s="25"/>
      <c r="AG880" s="25"/>
      <c r="AH880" s="25"/>
      <c r="AI880" s="25"/>
      <c r="AJ880" s="25"/>
    </row>
    <row r="881" spans="2:36">
      <c r="B881" s="422">
        <v>87.5</v>
      </c>
      <c r="C881" s="463">
        <f t="shared" si="48"/>
        <v>0.1641666666666653</v>
      </c>
      <c r="D881" s="463">
        <f t="shared" si="49"/>
        <v>11.683333333333342</v>
      </c>
      <c r="E881" s="463">
        <f t="shared" si="50"/>
        <v>0.20500000000000185</v>
      </c>
      <c r="F881" s="25"/>
      <c r="G881" s="25"/>
      <c r="H881" s="25"/>
      <c r="I881" s="25"/>
      <c r="J881" s="25"/>
      <c r="K881" s="25"/>
      <c r="L881" s="25"/>
      <c r="M881" s="25"/>
      <c r="N881" s="25"/>
      <c r="O881" s="25"/>
      <c r="P881" s="25"/>
      <c r="Q881" s="25"/>
      <c r="R881" s="25"/>
      <c r="S881" s="25"/>
      <c r="T881" s="25"/>
      <c r="U881" s="25"/>
      <c r="V881" s="25"/>
      <c r="W881" s="25"/>
      <c r="X881" s="25"/>
      <c r="AA881" s="25"/>
      <c r="AB881" s="25"/>
      <c r="AC881" s="25"/>
      <c r="AD881" s="25"/>
      <c r="AE881" s="25"/>
      <c r="AF881" s="25"/>
      <c r="AG881" s="25"/>
      <c r="AH881" s="25"/>
      <c r="AI881" s="25"/>
      <c r="AJ881" s="25"/>
    </row>
    <row r="882" spans="2:36">
      <c r="B882" s="422">
        <v>87.6</v>
      </c>
      <c r="C882" s="463">
        <f t="shared" si="48"/>
        <v>0.16373333333333195</v>
      </c>
      <c r="D882" s="463">
        <f t="shared" si="49"/>
        <v>11.658666666666676</v>
      </c>
      <c r="E882" s="463">
        <f t="shared" si="50"/>
        <v>0.20440000000000186</v>
      </c>
      <c r="F882" s="25"/>
      <c r="G882" s="25"/>
      <c r="H882" s="25"/>
      <c r="I882" s="25"/>
      <c r="J882" s="25"/>
      <c r="K882" s="25"/>
      <c r="L882" s="25"/>
      <c r="M882" s="25"/>
      <c r="N882" s="25"/>
      <c r="O882" s="25"/>
      <c r="P882" s="25"/>
      <c r="Q882" s="25"/>
      <c r="R882" s="25"/>
      <c r="S882" s="25"/>
      <c r="T882" s="25"/>
      <c r="U882" s="25"/>
      <c r="V882" s="25"/>
      <c r="W882" s="25"/>
      <c r="X882" s="25"/>
      <c r="AA882" s="25"/>
      <c r="AB882" s="25"/>
      <c r="AC882" s="25"/>
      <c r="AD882" s="25"/>
      <c r="AE882" s="25"/>
      <c r="AF882" s="25"/>
      <c r="AG882" s="25"/>
      <c r="AH882" s="25"/>
      <c r="AI882" s="25"/>
      <c r="AJ882" s="25"/>
    </row>
    <row r="883" spans="2:36">
      <c r="B883" s="422">
        <v>87.7</v>
      </c>
      <c r="C883" s="463">
        <f t="shared" si="48"/>
        <v>0.16329999999999861</v>
      </c>
      <c r="D883" s="463">
        <f t="shared" si="49"/>
        <v>11.634000000000009</v>
      </c>
      <c r="E883" s="463">
        <f t="shared" si="50"/>
        <v>0.20380000000000187</v>
      </c>
      <c r="F883" s="25"/>
      <c r="G883" s="25"/>
      <c r="H883" s="25"/>
      <c r="I883" s="25"/>
      <c r="J883" s="25"/>
      <c r="K883" s="25"/>
      <c r="L883" s="25"/>
      <c r="M883" s="25"/>
      <c r="N883" s="25"/>
      <c r="O883" s="25"/>
      <c r="P883" s="25"/>
      <c r="Q883" s="25"/>
      <c r="R883" s="25"/>
      <c r="S883" s="25"/>
      <c r="T883" s="25"/>
      <c r="U883" s="25"/>
      <c r="V883" s="25"/>
      <c r="W883" s="25"/>
      <c r="X883" s="25"/>
      <c r="AA883" s="25"/>
      <c r="AB883" s="25"/>
      <c r="AC883" s="25"/>
      <c r="AD883" s="25"/>
      <c r="AE883" s="25"/>
      <c r="AF883" s="25"/>
      <c r="AG883" s="25"/>
      <c r="AH883" s="25"/>
      <c r="AI883" s="25"/>
      <c r="AJ883" s="25"/>
    </row>
    <row r="884" spans="2:36">
      <c r="B884" s="422">
        <v>87.8</v>
      </c>
      <c r="C884" s="463">
        <f t="shared" si="48"/>
        <v>0.16286666666666527</v>
      </c>
      <c r="D884" s="463">
        <f t="shared" si="49"/>
        <v>11.609333333333343</v>
      </c>
      <c r="E884" s="463">
        <f t="shared" si="50"/>
        <v>0.20320000000000188</v>
      </c>
      <c r="F884" s="25"/>
      <c r="G884" s="25"/>
      <c r="H884" s="25"/>
      <c r="I884" s="25"/>
      <c r="J884" s="25"/>
      <c r="K884" s="25"/>
      <c r="L884" s="25"/>
      <c r="M884" s="25"/>
      <c r="N884" s="25"/>
      <c r="O884" s="25"/>
      <c r="P884" s="25"/>
      <c r="Q884" s="25"/>
      <c r="R884" s="25"/>
      <c r="S884" s="25"/>
      <c r="T884" s="25"/>
      <c r="U884" s="25"/>
      <c r="V884" s="25"/>
      <c r="W884" s="25"/>
      <c r="X884" s="25"/>
      <c r="AA884" s="25"/>
      <c r="AB884" s="25"/>
      <c r="AC884" s="25"/>
      <c r="AD884" s="25"/>
      <c r="AE884" s="25"/>
      <c r="AF884" s="25"/>
      <c r="AG884" s="25"/>
      <c r="AH884" s="25"/>
      <c r="AI884" s="25"/>
      <c r="AJ884" s="25"/>
    </row>
    <row r="885" spans="2:36">
      <c r="B885" s="422">
        <v>87.9</v>
      </c>
      <c r="C885" s="463">
        <f t="shared" si="48"/>
        <v>0.16243333333333193</v>
      </c>
      <c r="D885" s="463">
        <f t="shared" si="49"/>
        <v>11.584666666666676</v>
      </c>
      <c r="E885" s="463">
        <f t="shared" si="50"/>
        <v>0.20260000000000189</v>
      </c>
      <c r="F885" s="25"/>
      <c r="G885" s="25"/>
      <c r="H885" s="25"/>
      <c r="I885" s="25"/>
      <c r="J885" s="25"/>
      <c r="K885" s="25"/>
      <c r="L885" s="25"/>
      <c r="M885" s="25"/>
      <c r="N885" s="25"/>
      <c r="O885" s="25"/>
      <c r="P885" s="25"/>
      <c r="Q885" s="25"/>
      <c r="R885" s="25"/>
      <c r="S885" s="25"/>
      <c r="T885" s="25"/>
      <c r="U885" s="25"/>
      <c r="V885" s="25"/>
      <c r="W885" s="25"/>
      <c r="X885" s="25"/>
      <c r="AA885" s="25"/>
      <c r="AB885" s="25"/>
      <c r="AC885" s="25"/>
      <c r="AD885" s="25"/>
      <c r="AE885" s="25"/>
      <c r="AF885" s="25"/>
      <c r="AG885" s="25"/>
      <c r="AH885" s="25"/>
      <c r="AI885" s="25"/>
      <c r="AJ885" s="25"/>
    </row>
    <row r="886" spans="2:36">
      <c r="B886" s="422">
        <v>88</v>
      </c>
      <c r="C886" s="463">
        <f t="shared" si="48"/>
        <v>0.16199999999999859</v>
      </c>
      <c r="D886" s="463">
        <f t="shared" si="49"/>
        <v>11.560000000000009</v>
      </c>
      <c r="E886" s="463">
        <f t="shared" si="50"/>
        <v>0.2020000000000019</v>
      </c>
      <c r="F886" s="25"/>
      <c r="G886" s="25"/>
      <c r="H886" s="25"/>
      <c r="I886" s="25"/>
      <c r="J886" s="25"/>
      <c r="K886" s="25"/>
      <c r="L886" s="25"/>
      <c r="M886" s="25"/>
      <c r="N886" s="25"/>
      <c r="O886" s="25"/>
      <c r="P886" s="25"/>
      <c r="Q886" s="25"/>
      <c r="R886" s="25"/>
      <c r="S886" s="25"/>
      <c r="T886" s="25"/>
      <c r="U886" s="25"/>
      <c r="V886" s="25"/>
      <c r="W886" s="25"/>
      <c r="X886" s="25"/>
      <c r="AA886" s="25"/>
      <c r="AB886" s="25"/>
      <c r="AC886" s="25"/>
      <c r="AD886" s="25"/>
      <c r="AE886" s="25"/>
      <c r="AF886" s="25"/>
      <c r="AG886" s="25"/>
      <c r="AH886" s="25"/>
      <c r="AI886" s="25"/>
      <c r="AJ886" s="25"/>
    </row>
    <row r="887" spans="2:36">
      <c r="B887" s="422">
        <v>88.1</v>
      </c>
      <c r="C887" s="463">
        <f t="shared" si="48"/>
        <v>0.16156666666666525</v>
      </c>
      <c r="D887" s="463">
        <f t="shared" si="49"/>
        <v>11.535333333333343</v>
      </c>
      <c r="E887" s="463">
        <f t="shared" si="50"/>
        <v>0.20140000000000191</v>
      </c>
      <c r="F887" s="25"/>
      <c r="G887" s="25"/>
      <c r="H887" s="25"/>
      <c r="I887" s="25"/>
      <c r="J887" s="25"/>
      <c r="K887" s="25"/>
      <c r="L887" s="25"/>
      <c r="M887" s="25"/>
      <c r="N887" s="25"/>
      <c r="O887" s="25"/>
      <c r="P887" s="25"/>
      <c r="Q887" s="25"/>
      <c r="R887" s="25"/>
      <c r="S887" s="25"/>
      <c r="T887" s="25"/>
      <c r="U887" s="25"/>
      <c r="V887" s="25"/>
      <c r="W887" s="25"/>
      <c r="X887" s="25"/>
      <c r="AA887" s="25"/>
      <c r="AB887" s="25"/>
      <c r="AC887" s="25"/>
      <c r="AD887" s="25"/>
      <c r="AE887" s="25"/>
      <c r="AF887" s="25"/>
      <c r="AG887" s="25"/>
      <c r="AH887" s="25"/>
      <c r="AI887" s="25"/>
      <c r="AJ887" s="25"/>
    </row>
    <row r="888" spans="2:36">
      <c r="B888" s="422">
        <v>88.2</v>
      </c>
      <c r="C888" s="463">
        <f t="shared" si="48"/>
        <v>0.16113333333333191</v>
      </c>
      <c r="D888" s="463">
        <f t="shared" si="49"/>
        <v>11.510666666666676</v>
      </c>
      <c r="E888" s="463">
        <f t="shared" si="50"/>
        <v>0.20080000000000192</v>
      </c>
      <c r="F888" s="25"/>
      <c r="G888" s="25"/>
      <c r="H888" s="25"/>
      <c r="I888" s="25"/>
      <c r="J888" s="25"/>
      <c r="K888" s="25"/>
      <c r="L888" s="25"/>
      <c r="M888" s="25"/>
      <c r="N888" s="25"/>
      <c r="O888" s="25"/>
      <c r="P888" s="25"/>
      <c r="Q888" s="25"/>
      <c r="R888" s="25"/>
      <c r="S888" s="25"/>
      <c r="T888" s="25"/>
      <c r="U888" s="25"/>
      <c r="V888" s="25"/>
      <c r="W888" s="25"/>
      <c r="X888" s="25"/>
      <c r="AA888" s="25"/>
      <c r="AB888" s="25"/>
      <c r="AC888" s="25"/>
      <c r="AD888" s="25"/>
      <c r="AE888" s="25"/>
      <c r="AF888" s="25"/>
      <c r="AG888" s="25"/>
      <c r="AH888" s="25"/>
      <c r="AI888" s="25"/>
      <c r="AJ888" s="25"/>
    </row>
    <row r="889" spans="2:36">
      <c r="B889" s="422">
        <v>88.3</v>
      </c>
      <c r="C889" s="463">
        <f t="shared" si="48"/>
        <v>0.16069999999999857</v>
      </c>
      <c r="D889" s="463">
        <f t="shared" si="49"/>
        <v>11.48600000000001</v>
      </c>
      <c r="E889" s="463">
        <f t="shared" si="50"/>
        <v>0.20020000000000193</v>
      </c>
      <c r="F889" s="25"/>
      <c r="G889" s="25"/>
      <c r="H889" s="25"/>
      <c r="I889" s="25"/>
      <c r="J889" s="25"/>
      <c r="K889" s="25"/>
      <c r="L889" s="25"/>
      <c r="M889" s="25"/>
      <c r="N889" s="25"/>
      <c r="O889" s="25"/>
      <c r="P889" s="25"/>
      <c r="Q889" s="25"/>
      <c r="R889" s="25"/>
      <c r="S889" s="25"/>
      <c r="T889" s="25"/>
      <c r="U889" s="25"/>
      <c r="V889" s="25"/>
      <c r="W889" s="25"/>
      <c r="X889" s="25"/>
      <c r="AA889" s="25"/>
      <c r="AB889" s="25"/>
      <c r="AC889" s="25"/>
      <c r="AD889" s="25"/>
      <c r="AE889" s="25"/>
      <c r="AF889" s="25"/>
      <c r="AG889" s="25"/>
      <c r="AH889" s="25"/>
      <c r="AI889" s="25"/>
      <c r="AJ889" s="25"/>
    </row>
    <row r="890" spans="2:36">
      <c r="B890" s="422">
        <v>88.4</v>
      </c>
      <c r="C890" s="463">
        <f t="shared" si="48"/>
        <v>0.16026666666666523</v>
      </c>
      <c r="D890" s="463">
        <f t="shared" si="49"/>
        <v>11.461333333333343</v>
      </c>
      <c r="E890" s="463">
        <f t="shared" si="50"/>
        <v>0.19960000000000194</v>
      </c>
      <c r="F890" s="25"/>
      <c r="G890" s="25"/>
      <c r="H890" s="25"/>
      <c r="I890" s="25"/>
      <c r="J890" s="25"/>
      <c r="K890" s="25"/>
      <c r="L890" s="25"/>
      <c r="M890" s="25"/>
      <c r="N890" s="25"/>
      <c r="O890" s="25"/>
      <c r="P890" s="25"/>
      <c r="Q890" s="25"/>
      <c r="R890" s="25"/>
      <c r="S890" s="25"/>
      <c r="T890" s="25"/>
      <c r="U890" s="25"/>
      <c r="V890" s="25"/>
      <c r="W890" s="25"/>
      <c r="X890" s="25"/>
      <c r="AA890" s="25"/>
      <c r="AB890" s="25"/>
      <c r="AC890" s="25"/>
      <c r="AD890" s="25"/>
      <c r="AE890" s="25"/>
      <c r="AF890" s="25"/>
      <c r="AG890" s="25"/>
      <c r="AH890" s="25"/>
      <c r="AI890" s="25"/>
      <c r="AJ890" s="25"/>
    </row>
    <row r="891" spans="2:36">
      <c r="B891" s="422">
        <v>88.5</v>
      </c>
      <c r="C891" s="463">
        <f t="shared" si="48"/>
        <v>0.15983333333333188</v>
      </c>
      <c r="D891" s="463">
        <f t="shared" si="49"/>
        <v>11.436666666666676</v>
      </c>
      <c r="E891" s="463">
        <f t="shared" si="50"/>
        <v>0.19900000000000195</v>
      </c>
      <c r="F891" s="25"/>
      <c r="G891" s="25"/>
      <c r="H891" s="25"/>
      <c r="I891" s="25"/>
      <c r="J891" s="25"/>
      <c r="K891" s="25"/>
      <c r="L891" s="25"/>
      <c r="M891" s="25"/>
      <c r="N891" s="25"/>
      <c r="O891" s="25"/>
      <c r="P891" s="25"/>
      <c r="Q891" s="25"/>
      <c r="R891" s="25"/>
      <c r="S891" s="25"/>
      <c r="T891" s="25"/>
      <c r="U891" s="25"/>
      <c r="V891" s="25"/>
      <c r="W891" s="25"/>
      <c r="X891" s="25"/>
      <c r="AA891" s="25"/>
      <c r="AB891" s="25"/>
      <c r="AC891" s="25"/>
      <c r="AD891" s="25"/>
      <c r="AE891" s="25"/>
      <c r="AF891" s="25"/>
      <c r="AG891" s="25"/>
      <c r="AH891" s="25"/>
      <c r="AI891" s="25"/>
      <c r="AJ891" s="25"/>
    </row>
    <row r="892" spans="2:36">
      <c r="B892" s="422">
        <v>88.6</v>
      </c>
      <c r="C892" s="463">
        <f t="shared" si="48"/>
        <v>0.15939999999999854</v>
      </c>
      <c r="D892" s="463">
        <f t="shared" si="49"/>
        <v>11.41200000000001</v>
      </c>
      <c r="E892" s="463">
        <f t="shared" si="50"/>
        <v>0.19840000000000196</v>
      </c>
      <c r="F892" s="25"/>
      <c r="G892" s="25"/>
      <c r="H892" s="25"/>
      <c r="I892" s="25"/>
      <c r="J892" s="25"/>
      <c r="K892" s="25"/>
      <c r="L892" s="25"/>
      <c r="M892" s="25"/>
      <c r="N892" s="25"/>
      <c r="O892" s="25"/>
      <c r="P892" s="25"/>
      <c r="Q892" s="25"/>
      <c r="R892" s="25"/>
      <c r="S892" s="25"/>
      <c r="T892" s="25"/>
      <c r="U892" s="25"/>
      <c r="V892" s="25"/>
      <c r="W892" s="25"/>
      <c r="X892" s="25"/>
      <c r="AA892" s="25"/>
      <c r="AB892" s="25"/>
      <c r="AC892" s="25"/>
      <c r="AD892" s="25"/>
      <c r="AE892" s="25"/>
      <c r="AF892" s="25"/>
      <c r="AG892" s="25"/>
      <c r="AH892" s="25"/>
      <c r="AI892" s="25"/>
      <c r="AJ892" s="25"/>
    </row>
    <row r="893" spans="2:36">
      <c r="B893" s="422">
        <v>88.7</v>
      </c>
      <c r="C893" s="463">
        <f t="shared" si="48"/>
        <v>0.1589666666666652</v>
      </c>
      <c r="D893" s="463">
        <f t="shared" si="49"/>
        <v>11.387333333333343</v>
      </c>
      <c r="E893" s="463">
        <f t="shared" si="50"/>
        <v>0.19780000000000197</v>
      </c>
      <c r="F893" s="25"/>
      <c r="G893" s="25"/>
      <c r="H893" s="25"/>
      <c r="I893" s="25"/>
      <c r="J893" s="25"/>
      <c r="K893" s="25"/>
      <c r="L893" s="25"/>
      <c r="M893" s="25"/>
      <c r="N893" s="25"/>
      <c r="O893" s="25"/>
      <c r="P893" s="25"/>
      <c r="Q893" s="25"/>
      <c r="R893" s="25"/>
      <c r="S893" s="25"/>
      <c r="T893" s="25"/>
      <c r="U893" s="25"/>
      <c r="V893" s="25"/>
      <c r="W893" s="25"/>
      <c r="X893" s="25"/>
      <c r="AA893" s="25"/>
      <c r="AB893" s="25"/>
      <c r="AC893" s="25"/>
      <c r="AD893" s="25"/>
      <c r="AE893" s="25"/>
      <c r="AF893" s="25"/>
      <c r="AG893" s="25"/>
      <c r="AH893" s="25"/>
      <c r="AI893" s="25"/>
      <c r="AJ893" s="25"/>
    </row>
    <row r="894" spans="2:36">
      <c r="B894" s="422">
        <v>88.8</v>
      </c>
      <c r="C894" s="463">
        <f t="shared" si="48"/>
        <v>0.15853333333333186</v>
      </c>
      <c r="D894" s="463">
        <f t="shared" si="49"/>
        <v>11.362666666666676</v>
      </c>
      <c r="E894" s="463">
        <f t="shared" si="50"/>
        <v>0.19720000000000198</v>
      </c>
      <c r="F894" s="25"/>
      <c r="G894" s="25"/>
      <c r="H894" s="25"/>
      <c r="I894" s="25"/>
      <c r="J894" s="25"/>
      <c r="K894" s="25"/>
      <c r="L894" s="25"/>
      <c r="M894" s="25"/>
      <c r="N894" s="25"/>
      <c r="O894" s="25"/>
      <c r="P894" s="25"/>
      <c r="Q894" s="25"/>
      <c r="R894" s="25"/>
      <c r="S894" s="25"/>
      <c r="T894" s="25"/>
      <c r="U894" s="25"/>
      <c r="V894" s="25"/>
      <c r="W894" s="25"/>
      <c r="X894" s="25"/>
      <c r="AA894" s="25"/>
      <c r="AB894" s="25"/>
      <c r="AC894" s="25"/>
      <c r="AD894" s="25"/>
      <c r="AE894" s="25"/>
      <c r="AF894" s="25"/>
      <c r="AG894" s="25"/>
      <c r="AH894" s="25"/>
      <c r="AI894" s="25"/>
      <c r="AJ894" s="25"/>
    </row>
    <row r="895" spans="2:36">
      <c r="B895" s="422">
        <v>88.9</v>
      </c>
      <c r="C895" s="463">
        <f t="shared" si="48"/>
        <v>0.15809999999999852</v>
      </c>
      <c r="D895" s="463">
        <f t="shared" si="49"/>
        <v>11.33800000000001</v>
      </c>
      <c r="E895" s="463">
        <f t="shared" si="50"/>
        <v>0.196600000000002</v>
      </c>
      <c r="F895" s="25"/>
      <c r="G895" s="25"/>
      <c r="H895" s="25"/>
      <c r="I895" s="25"/>
      <c r="J895" s="25"/>
      <c r="K895" s="25"/>
      <c r="L895" s="25"/>
      <c r="M895" s="25"/>
      <c r="N895" s="25"/>
      <c r="O895" s="25"/>
      <c r="P895" s="25"/>
      <c r="Q895" s="25"/>
      <c r="R895" s="25"/>
      <c r="S895" s="25"/>
      <c r="T895" s="25"/>
      <c r="U895" s="25"/>
      <c r="V895" s="25"/>
      <c r="W895" s="25"/>
      <c r="X895" s="25"/>
      <c r="AA895" s="25"/>
      <c r="AB895" s="25"/>
      <c r="AC895" s="25"/>
      <c r="AD895" s="25"/>
      <c r="AE895" s="25"/>
      <c r="AF895" s="25"/>
      <c r="AG895" s="25"/>
      <c r="AH895" s="25"/>
      <c r="AI895" s="25"/>
      <c r="AJ895" s="25"/>
    </row>
    <row r="896" spans="2:36">
      <c r="B896" s="422">
        <v>89</v>
      </c>
      <c r="C896" s="463">
        <f t="shared" si="48"/>
        <v>0.15766666666666518</v>
      </c>
      <c r="D896" s="463">
        <f t="shared" si="49"/>
        <v>11.313333333333343</v>
      </c>
      <c r="E896" s="463">
        <f t="shared" si="50"/>
        <v>0.19600000000000201</v>
      </c>
      <c r="F896" s="25"/>
      <c r="G896" s="25"/>
      <c r="H896" s="25"/>
      <c r="I896" s="25"/>
      <c r="J896" s="25"/>
      <c r="K896" s="25"/>
      <c r="L896" s="25"/>
      <c r="M896" s="25"/>
      <c r="N896" s="25"/>
      <c r="O896" s="25"/>
      <c r="P896" s="25"/>
      <c r="Q896" s="25"/>
      <c r="R896" s="25"/>
      <c r="S896" s="25"/>
      <c r="T896" s="25"/>
      <c r="U896" s="25"/>
      <c r="V896" s="25"/>
      <c r="W896" s="25"/>
      <c r="X896" s="25"/>
      <c r="AA896" s="25"/>
      <c r="AB896" s="25"/>
      <c r="AC896" s="25"/>
      <c r="AD896" s="25"/>
      <c r="AE896" s="25"/>
      <c r="AF896" s="25"/>
      <c r="AG896" s="25"/>
      <c r="AH896" s="25"/>
      <c r="AI896" s="25"/>
      <c r="AJ896" s="25"/>
    </row>
    <row r="897" spans="2:36">
      <c r="B897" s="422">
        <v>89.1</v>
      </c>
      <c r="C897" s="463">
        <f t="shared" si="48"/>
        <v>0.15723333333333184</v>
      </c>
      <c r="D897" s="463">
        <f t="shared" si="49"/>
        <v>11.288666666666677</v>
      </c>
      <c r="E897" s="463">
        <f t="shared" si="50"/>
        <v>0.19540000000000202</v>
      </c>
      <c r="F897" s="25"/>
      <c r="G897" s="25"/>
      <c r="H897" s="25"/>
      <c r="I897" s="25"/>
      <c r="J897" s="25"/>
      <c r="K897" s="25"/>
      <c r="L897" s="25"/>
      <c r="M897" s="25"/>
      <c r="N897" s="25"/>
      <c r="O897" s="25"/>
      <c r="P897" s="25"/>
      <c r="Q897" s="25"/>
      <c r="R897" s="25"/>
      <c r="S897" s="25"/>
      <c r="T897" s="25"/>
      <c r="U897" s="25"/>
      <c r="V897" s="25"/>
      <c r="W897" s="25"/>
      <c r="X897" s="25"/>
      <c r="AA897" s="25"/>
      <c r="AB897" s="25"/>
      <c r="AC897" s="25"/>
      <c r="AD897" s="25"/>
      <c r="AE897" s="25"/>
      <c r="AF897" s="25"/>
      <c r="AG897" s="25"/>
      <c r="AH897" s="25"/>
      <c r="AI897" s="25"/>
      <c r="AJ897" s="25"/>
    </row>
    <row r="898" spans="2:36">
      <c r="B898" s="422">
        <v>89.2</v>
      </c>
      <c r="C898" s="463">
        <f t="shared" si="48"/>
        <v>0.1567999999999985</v>
      </c>
      <c r="D898" s="463">
        <f t="shared" si="49"/>
        <v>11.26400000000001</v>
      </c>
      <c r="E898" s="463">
        <f t="shared" si="50"/>
        <v>0.19480000000000203</v>
      </c>
      <c r="F898" s="25"/>
      <c r="G898" s="25"/>
      <c r="H898" s="25"/>
      <c r="I898" s="25"/>
      <c r="J898" s="25"/>
      <c r="K898" s="25"/>
      <c r="L898" s="25"/>
      <c r="M898" s="25"/>
      <c r="N898" s="25"/>
      <c r="O898" s="25"/>
      <c r="P898" s="25"/>
      <c r="Q898" s="25"/>
      <c r="R898" s="25"/>
      <c r="S898" s="25"/>
      <c r="T898" s="25"/>
      <c r="U898" s="25"/>
      <c r="V898" s="25"/>
      <c r="W898" s="25"/>
      <c r="X898" s="25"/>
      <c r="AA898" s="25"/>
      <c r="AB898" s="25"/>
      <c r="AC898" s="25"/>
      <c r="AD898" s="25"/>
      <c r="AE898" s="25"/>
      <c r="AF898" s="25"/>
      <c r="AG898" s="25"/>
      <c r="AH898" s="25"/>
      <c r="AI898" s="25"/>
      <c r="AJ898" s="25"/>
    </row>
    <row r="899" spans="2:36">
      <c r="B899" s="422">
        <v>89.3</v>
      </c>
      <c r="C899" s="463">
        <f t="shared" si="48"/>
        <v>0.15636666666666516</v>
      </c>
      <c r="D899" s="463">
        <f t="shared" si="49"/>
        <v>11.239333333333343</v>
      </c>
      <c r="E899" s="463">
        <f t="shared" si="50"/>
        <v>0.19420000000000204</v>
      </c>
      <c r="F899" s="25"/>
      <c r="G899" s="25"/>
      <c r="H899" s="25"/>
      <c r="I899" s="25"/>
      <c r="J899" s="25"/>
      <c r="K899" s="25"/>
      <c r="L899" s="25"/>
      <c r="M899" s="25"/>
      <c r="N899" s="25"/>
      <c r="O899" s="25"/>
      <c r="P899" s="25"/>
      <c r="Q899" s="25"/>
      <c r="R899" s="25"/>
      <c r="S899" s="25"/>
      <c r="T899" s="25"/>
      <c r="U899" s="25"/>
      <c r="V899" s="25"/>
      <c r="W899" s="25"/>
      <c r="X899" s="25"/>
      <c r="AA899" s="25"/>
      <c r="AB899" s="25"/>
      <c r="AC899" s="25"/>
      <c r="AD899" s="25"/>
      <c r="AE899" s="25"/>
      <c r="AF899" s="25"/>
      <c r="AG899" s="25"/>
      <c r="AH899" s="25"/>
      <c r="AI899" s="25"/>
      <c r="AJ899" s="25"/>
    </row>
    <row r="900" spans="2:36">
      <c r="B900" s="422">
        <v>89.4</v>
      </c>
      <c r="C900" s="463">
        <f t="shared" ref="C900:C963" si="51">C899+(($C$1006-$C$706)/COUNT($B$707:$B$1006))</f>
        <v>0.15593333333333181</v>
      </c>
      <c r="D900" s="463">
        <f t="shared" ref="D900:D963" si="52">D899+(($D$1006-$D$706)/COUNT($B$707:$B$1006))</f>
        <v>11.214666666666677</v>
      </c>
      <c r="E900" s="463">
        <f t="shared" ref="E900:E963" si="53">E899+(($E$1006-$E$706)/COUNT($B$707:$B$1006))</f>
        <v>0.19360000000000205</v>
      </c>
      <c r="F900" s="25"/>
      <c r="G900" s="25"/>
      <c r="H900" s="25"/>
      <c r="I900" s="25"/>
      <c r="J900" s="25"/>
      <c r="K900" s="25"/>
      <c r="L900" s="25"/>
      <c r="M900" s="25"/>
      <c r="N900" s="25"/>
      <c r="O900" s="25"/>
      <c r="P900" s="25"/>
      <c r="Q900" s="25"/>
      <c r="R900" s="25"/>
      <c r="S900" s="25"/>
      <c r="T900" s="25"/>
      <c r="U900" s="25"/>
      <c r="V900" s="25"/>
      <c r="W900" s="25"/>
      <c r="X900" s="25"/>
      <c r="AA900" s="25"/>
      <c r="AB900" s="25"/>
      <c r="AC900" s="25"/>
      <c r="AD900" s="25"/>
      <c r="AE900" s="25"/>
      <c r="AF900" s="25"/>
      <c r="AG900" s="25"/>
      <c r="AH900" s="25"/>
      <c r="AI900" s="25"/>
      <c r="AJ900" s="25"/>
    </row>
    <row r="901" spans="2:36">
      <c r="B901" s="422">
        <v>89.5</v>
      </c>
      <c r="C901" s="463">
        <f t="shared" si="51"/>
        <v>0.15549999999999847</v>
      </c>
      <c r="D901" s="463">
        <f t="shared" si="52"/>
        <v>11.19000000000001</v>
      </c>
      <c r="E901" s="463">
        <f t="shared" si="53"/>
        <v>0.19300000000000206</v>
      </c>
      <c r="F901" s="25"/>
      <c r="G901" s="25"/>
      <c r="H901" s="25"/>
      <c r="I901" s="25"/>
      <c r="J901" s="25"/>
      <c r="K901" s="25"/>
      <c r="L901" s="25"/>
      <c r="M901" s="25"/>
      <c r="N901" s="25"/>
      <c r="O901" s="25"/>
      <c r="P901" s="25"/>
      <c r="Q901" s="25"/>
      <c r="R901" s="25"/>
      <c r="S901" s="25"/>
      <c r="T901" s="25"/>
      <c r="U901" s="25"/>
      <c r="V901" s="25"/>
      <c r="W901" s="25"/>
      <c r="X901" s="25"/>
      <c r="AA901" s="25"/>
      <c r="AB901" s="25"/>
      <c r="AC901" s="25"/>
      <c r="AD901" s="25"/>
      <c r="AE901" s="25"/>
      <c r="AF901" s="25"/>
      <c r="AG901" s="25"/>
      <c r="AH901" s="25"/>
      <c r="AI901" s="25"/>
      <c r="AJ901" s="25"/>
    </row>
    <row r="902" spans="2:36">
      <c r="B902" s="422">
        <v>89.6</v>
      </c>
      <c r="C902" s="463">
        <f t="shared" si="51"/>
        <v>0.15506666666666513</v>
      </c>
      <c r="D902" s="463">
        <f t="shared" si="52"/>
        <v>11.165333333333344</v>
      </c>
      <c r="E902" s="463">
        <f t="shared" si="53"/>
        <v>0.19240000000000207</v>
      </c>
      <c r="F902" s="25"/>
      <c r="G902" s="25"/>
      <c r="H902" s="25"/>
      <c r="I902" s="25"/>
      <c r="J902" s="25"/>
      <c r="K902" s="25"/>
      <c r="L902" s="25"/>
      <c r="M902" s="25"/>
      <c r="N902" s="25"/>
      <c r="O902" s="25"/>
      <c r="P902" s="25"/>
      <c r="Q902" s="25"/>
      <c r="R902" s="25"/>
      <c r="S902" s="25"/>
      <c r="T902" s="25"/>
      <c r="U902" s="25"/>
      <c r="V902" s="25"/>
      <c r="W902" s="25"/>
      <c r="X902" s="25"/>
      <c r="AA902" s="25"/>
      <c r="AB902" s="25"/>
      <c r="AC902" s="25"/>
      <c r="AD902" s="25"/>
      <c r="AE902" s="25"/>
      <c r="AF902" s="25"/>
      <c r="AG902" s="25"/>
      <c r="AH902" s="25"/>
      <c r="AI902" s="25"/>
      <c r="AJ902" s="25"/>
    </row>
    <row r="903" spans="2:36">
      <c r="B903" s="422">
        <v>89.7</v>
      </c>
      <c r="C903" s="463">
        <f t="shared" si="51"/>
        <v>0.15463333333333179</v>
      </c>
      <c r="D903" s="463">
        <f t="shared" si="52"/>
        <v>11.140666666666677</v>
      </c>
      <c r="E903" s="463">
        <f t="shared" si="53"/>
        <v>0.19180000000000208</v>
      </c>
      <c r="F903" s="25"/>
      <c r="G903" s="25"/>
      <c r="H903" s="25"/>
      <c r="I903" s="25"/>
      <c r="J903" s="25"/>
      <c r="K903" s="25"/>
      <c r="L903" s="25"/>
      <c r="M903" s="25"/>
      <c r="N903" s="25"/>
      <c r="O903" s="25"/>
      <c r="P903" s="25"/>
      <c r="Q903" s="25"/>
      <c r="R903" s="25"/>
      <c r="S903" s="25"/>
      <c r="T903" s="25"/>
      <c r="U903" s="25"/>
      <c r="V903" s="25"/>
      <c r="W903" s="25"/>
      <c r="X903" s="25"/>
      <c r="AA903" s="25"/>
      <c r="AB903" s="25"/>
      <c r="AC903" s="25"/>
      <c r="AD903" s="25"/>
      <c r="AE903" s="25"/>
      <c r="AF903" s="25"/>
      <c r="AG903" s="25"/>
      <c r="AH903" s="25"/>
      <c r="AI903" s="25"/>
      <c r="AJ903" s="25"/>
    </row>
    <row r="904" spans="2:36">
      <c r="B904" s="422">
        <v>89.8</v>
      </c>
      <c r="C904" s="463">
        <f t="shared" si="51"/>
        <v>0.15419999999999845</v>
      </c>
      <c r="D904" s="463">
        <f t="shared" si="52"/>
        <v>11.11600000000001</v>
      </c>
      <c r="E904" s="463">
        <f t="shared" si="53"/>
        <v>0.19120000000000209</v>
      </c>
      <c r="F904" s="25"/>
      <c r="G904" s="25"/>
      <c r="H904" s="25"/>
      <c r="I904" s="25"/>
      <c r="J904" s="25"/>
      <c r="K904" s="25"/>
      <c r="L904" s="25"/>
      <c r="M904" s="25"/>
      <c r="N904" s="25"/>
      <c r="O904" s="25"/>
      <c r="P904" s="25"/>
      <c r="Q904" s="25"/>
      <c r="R904" s="25"/>
      <c r="S904" s="25"/>
      <c r="T904" s="25"/>
      <c r="U904" s="25"/>
      <c r="V904" s="25"/>
      <c r="W904" s="25"/>
      <c r="X904" s="25"/>
      <c r="AA904" s="25"/>
      <c r="AB904" s="25"/>
      <c r="AC904" s="25"/>
      <c r="AD904" s="25"/>
      <c r="AE904" s="25"/>
      <c r="AF904" s="25"/>
      <c r="AG904" s="25"/>
      <c r="AH904" s="25"/>
      <c r="AI904" s="25"/>
      <c r="AJ904" s="25"/>
    </row>
    <row r="905" spans="2:36">
      <c r="B905" s="422">
        <v>89.9</v>
      </c>
      <c r="C905" s="463">
        <f t="shared" si="51"/>
        <v>0.15376666666666511</v>
      </c>
      <c r="D905" s="463">
        <f t="shared" si="52"/>
        <v>11.091333333333344</v>
      </c>
      <c r="E905" s="463">
        <f t="shared" si="53"/>
        <v>0.1906000000000021</v>
      </c>
      <c r="F905" s="25"/>
      <c r="G905" s="25"/>
      <c r="H905" s="25"/>
      <c r="I905" s="25"/>
      <c r="J905" s="25"/>
      <c r="K905" s="25"/>
      <c r="L905" s="25"/>
      <c r="M905" s="25"/>
      <c r="N905" s="25"/>
      <c r="O905" s="25"/>
      <c r="P905" s="25"/>
      <c r="Q905" s="25"/>
      <c r="R905" s="25"/>
      <c r="S905" s="25"/>
      <c r="T905" s="25"/>
      <c r="U905" s="25"/>
      <c r="V905" s="25"/>
      <c r="W905" s="25"/>
      <c r="X905" s="25"/>
      <c r="AA905" s="25"/>
      <c r="AB905" s="25"/>
      <c r="AC905" s="25"/>
      <c r="AD905" s="25"/>
      <c r="AE905" s="25"/>
      <c r="AF905" s="25"/>
      <c r="AG905" s="25"/>
      <c r="AH905" s="25"/>
      <c r="AI905" s="25"/>
      <c r="AJ905" s="25"/>
    </row>
    <row r="906" spans="2:36">
      <c r="B906" s="422">
        <v>90</v>
      </c>
      <c r="C906" s="463">
        <f t="shared" si="51"/>
        <v>0.15333333333333177</v>
      </c>
      <c r="D906" s="463">
        <f t="shared" si="52"/>
        <v>11.066666666666677</v>
      </c>
      <c r="E906" s="463">
        <f t="shared" si="53"/>
        <v>0.19000000000000211</v>
      </c>
      <c r="F906" s="25"/>
      <c r="G906" s="25"/>
      <c r="H906" s="25"/>
      <c r="I906" s="25"/>
      <c r="J906" s="25"/>
      <c r="K906" s="25"/>
      <c r="L906" s="25"/>
      <c r="M906" s="25"/>
      <c r="N906" s="25"/>
      <c r="O906" s="25"/>
      <c r="P906" s="25"/>
      <c r="Q906" s="25"/>
      <c r="R906" s="25"/>
      <c r="S906" s="25"/>
      <c r="T906" s="25"/>
      <c r="U906" s="25"/>
      <c r="V906" s="25"/>
      <c r="W906" s="25"/>
      <c r="X906" s="25"/>
      <c r="AA906" s="25"/>
      <c r="AB906" s="25"/>
      <c r="AC906" s="25"/>
      <c r="AD906" s="25"/>
      <c r="AE906" s="25"/>
      <c r="AF906" s="25"/>
      <c r="AG906" s="25"/>
      <c r="AH906" s="25"/>
      <c r="AI906" s="25"/>
      <c r="AJ906" s="25"/>
    </row>
    <row r="907" spans="2:36">
      <c r="B907" s="422">
        <v>90.1</v>
      </c>
      <c r="C907" s="463">
        <f t="shared" si="51"/>
        <v>0.15289999999999843</v>
      </c>
      <c r="D907" s="463">
        <f t="shared" si="52"/>
        <v>11.04200000000001</v>
      </c>
      <c r="E907" s="463">
        <f t="shared" si="53"/>
        <v>0.18940000000000212</v>
      </c>
      <c r="F907" s="25"/>
      <c r="G907" s="25"/>
      <c r="H907" s="25"/>
      <c r="I907" s="25"/>
      <c r="J907" s="25"/>
      <c r="K907" s="25"/>
      <c r="L907" s="25"/>
      <c r="M907" s="25"/>
      <c r="N907" s="25"/>
      <c r="O907" s="25"/>
      <c r="P907" s="25"/>
      <c r="Q907" s="25"/>
      <c r="R907" s="25"/>
      <c r="S907" s="25"/>
      <c r="T907" s="25"/>
      <c r="U907" s="25"/>
      <c r="V907" s="25"/>
      <c r="W907" s="25"/>
      <c r="X907" s="25"/>
      <c r="AA907" s="25"/>
      <c r="AB907" s="25"/>
      <c r="AC907" s="25"/>
      <c r="AD907" s="25"/>
      <c r="AE907" s="25"/>
      <c r="AF907" s="25"/>
      <c r="AG907" s="25"/>
      <c r="AH907" s="25"/>
      <c r="AI907" s="25"/>
      <c r="AJ907" s="25"/>
    </row>
    <row r="908" spans="2:36">
      <c r="B908" s="422">
        <v>90.2</v>
      </c>
      <c r="C908" s="463">
        <f t="shared" si="51"/>
        <v>0.15246666666666508</v>
      </c>
      <c r="D908" s="463">
        <f t="shared" si="52"/>
        <v>11.017333333333344</v>
      </c>
      <c r="E908" s="463">
        <f t="shared" si="53"/>
        <v>0.18880000000000213</v>
      </c>
      <c r="F908" s="25"/>
      <c r="G908" s="25"/>
      <c r="H908" s="25"/>
      <c r="I908" s="25"/>
      <c r="J908" s="25"/>
      <c r="K908" s="25"/>
      <c r="L908" s="25"/>
      <c r="M908" s="25"/>
      <c r="N908" s="25"/>
      <c r="O908" s="25"/>
      <c r="P908" s="25"/>
      <c r="Q908" s="25"/>
      <c r="R908" s="25"/>
      <c r="S908" s="25"/>
      <c r="T908" s="25"/>
      <c r="U908" s="25"/>
      <c r="V908" s="25"/>
      <c r="W908" s="25"/>
      <c r="X908" s="25"/>
      <c r="AA908" s="25"/>
      <c r="AB908" s="25"/>
      <c r="AC908" s="25"/>
      <c r="AD908" s="25"/>
      <c r="AE908" s="25"/>
      <c r="AF908" s="25"/>
      <c r="AG908" s="25"/>
      <c r="AH908" s="25"/>
      <c r="AI908" s="25"/>
      <c r="AJ908" s="25"/>
    </row>
    <row r="909" spans="2:36">
      <c r="B909" s="422">
        <v>90.3</v>
      </c>
      <c r="C909" s="463">
        <f t="shared" si="51"/>
        <v>0.15203333333333174</v>
      </c>
      <c r="D909" s="463">
        <f t="shared" si="52"/>
        <v>10.992666666666677</v>
      </c>
      <c r="E909" s="463">
        <f t="shared" si="53"/>
        <v>0.18820000000000214</v>
      </c>
      <c r="F909" s="25"/>
      <c r="G909" s="25"/>
      <c r="H909" s="25"/>
      <c r="I909" s="25"/>
      <c r="J909" s="25"/>
      <c r="K909" s="25"/>
      <c r="L909" s="25"/>
      <c r="M909" s="25"/>
      <c r="N909" s="25"/>
      <c r="O909" s="25"/>
      <c r="P909" s="25"/>
      <c r="Q909" s="25"/>
      <c r="R909" s="25"/>
      <c r="S909" s="25"/>
      <c r="T909" s="25"/>
      <c r="U909" s="25"/>
      <c r="V909" s="25"/>
      <c r="W909" s="25"/>
      <c r="X909" s="25"/>
      <c r="AA909" s="25"/>
      <c r="AB909" s="25"/>
      <c r="AC909" s="25"/>
      <c r="AD909" s="25"/>
      <c r="AE909" s="25"/>
      <c r="AF909" s="25"/>
      <c r="AG909" s="25"/>
      <c r="AH909" s="25"/>
      <c r="AI909" s="25"/>
      <c r="AJ909" s="25"/>
    </row>
    <row r="910" spans="2:36">
      <c r="B910" s="422">
        <v>90.4</v>
      </c>
      <c r="C910" s="463">
        <f t="shared" si="51"/>
        <v>0.1515999999999984</v>
      </c>
      <c r="D910" s="463">
        <f t="shared" si="52"/>
        <v>10.968000000000011</v>
      </c>
      <c r="E910" s="463">
        <f t="shared" si="53"/>
        <v>0.18760000000000215</v>
      </c>
      <c r="F910" s="25"/>
      <c r="G910" s="25"/>
      <c r="H910" s="25"/>
      <c r="I910" s="25"/>
      <c r="J910" s="25"/>
      <c r="K910" s="25"/>
      <c r="L910" s="25"/>
      <c r="M910" s="25"/>
      <c r="N910" s="25"/>
      <c r="O910" s="25"/>
      <c r="P910" s="25"/>
      <c r="Q910" s="25"/>
      <c r="R910" s="25"/>
      <c r="S910" s="25"/>
      <c r="T910" s="25"/>
      <c r="U910" s="25"/>
      <c r="V910" s="25"/>
      <c r="W910" s="25"/>
      <c r="X910" s="25"/>
      <c r="AA910" s="25"/>
      <c r="AB910" s="25"/>
      <c r="AC910" s="25"/>
      <c r="AD910" s="25"/>
      <c r="AE910" s="25"/>
      <c r="AF910" s="25"/>
      <c r="AG910" s="25"/>
      <c r="AH910" s="25"/>
      <c r="AI910" s="25"/>
      <c r="AJ910" s="25"/>
    </row>
    <row r="911" spans="2:36">
      <c r="B911" s="422">
        <v>90.5</v>
      </c>
      <c r="C911" s="463">
        <f t="shared" si="51"/>
        <v>0.15116666666666506</v>
      </c>
      <c r="D911" s="463">
        <f t="shared" si="52"/>
        <v>10.943333333333344</v>
      </c>
      <c r="E911" s="463">
        <f t="shared" si="53"/>
        <v>0.18700000000000216</v>
      </c>
      <c r="F911" s="25"/>
      <c r="G911" s="25"/>
      <c r="H911" s="25"/>
      <c r="I911" s="25"/>
      <c r="J911" s="25"/>
      <c r="K911" s="25"/>
      <c r="L911" s="25"/>
      <c r="M911" s="25"/>
      <c r="N911" s="25"/>
      <c r="O911" s="25"/>
      <c r="P911" s="25"/>
      <c r="Q911" s="25"/>
      <c r="R911" s="25"/>
      <c r="S911" s="25"/>
      <c r="T911" s="25"/>
      <c r="U911" s="25"/>
      <c r="V911" s="25"/>
      <c r="W911" s="25"/>
      <c r="X911" s="25"/>
      <c r="AA911" s="25"/>
      <c r="AB911" s="25"/>
      <c r="AC911" s="25"/>
      <c r="AD911" s="25"/>
      <c r="AE911" s="25"/>
      <c r="AF911" s="25"/>
      <c r="AG911" s="25"/>
      <c r="AH911" s="25"/>
      <c r="AI911" s="25"/>
      <c r="AJ911" s="25"/>
    </row>
    <row r="912" spans="2:36">
      <c r="B912" s="422">
        <v>90.6</v>
      </c>
      <c r="C912" s="463">
        <f t="shared" si="51"/>
        <v>0.15073333333333172</v>
      </c>
      <c r="D912" s="463">
        <f t="shared" si="52"/>
        <v>10.918666666666677</v>
      </c>
      <c r="E912" s="463">
        <f t="shared" si="53"/>
        <v>0.18640000000000218</v>
      </c>
      <c r="F912" s="25"/>
      <c r="G912" s="25"/>
      <c r="H912" s="25"/>
      <c r="I912" s="25"/>
      <c r="J912" s="25"/>
      <c r="K912" s="25"/>
      <c r="L912" s="25"/>
      <c r="M912" s="25"/>
      <c r="N912" s="25"/>
      <c r="O912" s="25"/>
      <c r="P912" s="25"/>
      <c r="Q912" s="25"/>
      <c r="R912" s="25"/>
      <c r="S912" s="25"/>
      <c r="T912" s="25"/>
      <c r="U912" s="25"/>
      <c r="V912" s="25"/>
      <c r="W912" s="25"/>
      <c r="X912" s="25"/>
      <c r="AA912" s="25"/>
      <c r="AB912" s="25"/>
      <c r="AC912" s="25"/>
      <c r="AD912" s="25"/>
      <c r="AE912" s="25"/>
      <c r="AF912" s="25"/>
      <c r="AG912" s="25"/>
      <c r="AH912" s="25"/>
      <c r="AI912" s="25"/>
      <c r="AJ912" s="25"/>
    </row>
    <row r="913" spans="2:36">
      <c r="B913" s="422">
        <v>90.7</v>
      </c>
      <c r="C913" s="463">
        <f t="shared" si="51"/>
        <v>0.15029999999999838</v>
      </c>
      <c r="D913" s="463">
        <f t="shared" si="52"/>
        <v>10.894000000000011</v>
      </c>
      <c r="E913" s="463">
        <f t="shared" si="53"/>
        <v>0.18580000000000219</v>
      </c>
      <c r="F913" s="25"/>
      <c r="G913" s="25"/>
      <c r="H913" s="25"/>
      <c r="I913" s="25"/>
      <c r="J913" s="25"/>
      <c r="K913" s="25"/>
      <c r="L913" s="25"/>
      <c r="M913" s="25"/>
      <c r="N913" s="25"/>
      <c r="O913" s="25"/>
      <c r="P913" s="25"/>
      <c r="Q913" s="25"/>
      <c r="R913" s="25"/>
      <c r="S913" s="25"/>
      <c r="T913" s="25"/>
      <c r="U913" s="25"/>
      <c r="V913" s="25"/>
      <c r="W913" s="25"/>
      <c r="X913" s="25"/>
      <c r="AA913" s="25"/>
      <c r="AB913" s="25"/>
      <c r="AC913" s="25"/>
      <c r="AD913" s="25"/>
      <c r="AE913" s="25"/>
      <c r="AF913" s="25"/>
      <c r="AG913" s="25"/>
      <c r="AH913" s="25"/>
      <c r="AI913" s="25"/>
      <c r="AJ913" s="25"/>
    </row>
    <row r="914" spans="2:36">
      <c r="B914" s="422">
        <v>90.8</v>
      </c>
      <c r="C914" s="463">
        <f t="shared" si="51"/>
        <v>0.14986666666666504</v>
      </c>
      <c r="D914" s="463">
        <f t="shared" si="52"/>
        <v>10.869333333333344</v>
      </c>
      <c r="E914" s="463">
        <f t="shared" si="53"/>
        <v>0.1852000000000022</v>
      </c>
      <c r="F914" s="25"/>
      <c r="G914" s="25"/>
      <c r="H914" s="25"/>
      <c r="I914" s="25"/>
      <c r="J914" s="25"/>
      <c r="K914" s="25"/>
      <c r="L914" s="25"/>
      <c r="M914" s="25"/>
      <c r="N914" s="25"/>
      <c r="O914" s="25"/>
      <c r="P914" s="25"/>
      <c r="Q914" s="25"/>
      <c r="R914" s="25"/>
      <c r="S914" s="25"/>
      <c r="T914" s="25"/>
      <c r="U914" s="25"/>
      <c r="V914" s="25"/>
      <c r="W914" s="25"/>
      <c r="X914" s="25"/>
      <c r="AA914" s="25"/>
      <c r="AB914" s="25"/>
      <c r="AC914" s="25"/>
      <c r="AD914" s="25"/>
      <c r="AE914" s="25"/>
      <c r="AF914" s="25"/>
      <c r="AG914" s="25"/>
      <c r="AH914" s="25"/>
      <c r="AI914" s="25"/>
      <c r="AJ914" s="25"/>
    </row>
    <row r="915" spans="2:36">
      <c r="B915" s="422">
        <v>90.9</v>
      </c>
      <c r="C915" s="463">
        <f t="shared" si="51"/>
        <v>0.1494333333333317</v>
      </c>
      <c r="D915" s="463">
        <f t="shared" si="52"/>
        <v>10.844666666666678</v>
      </c>
      <c r="E915" s="463">
        <f t="shared" si="53"/>
        <v>0.18460000000000221</v>
      </c>
      <c r="F915" s="25"/>
      <c r="G915" s="25"/>
      <c r="H915" s="25"/>
      <c r="I915" s="25"/>
      <c r="J915" s="25"/>
      <c r="K915" s="25"/>
      <c r="L915" s="25"/>
      <c r="M915" s="25"/>
      <c r="N915" s="25"/>
      <c r="O915" s="25"/>
      <c r="P915" s="25"/>
      <c r="Q915" s="25"/>
      <c r="R915" s="25"/>
      <c r="S915" s="25"/>
      <c r="T915" s="25"/>
      <c r="U915" s="25"/>
      <c r="V915" s="25"/>
      <c r="W915" s="25"/>
      <c r="X915" s="25"/>
      <c r="AA915" s="25"/>
      <c r="AB915" s="25"/>
      <c r="AC915" s="25"/>
      <c r="AD915" s="25"/>
      <c r="AE915" s="25"/>
      <c r="AF915" s="25"/>
      <c r="AG915" s="25"/>
      <c r="AH915" s="25"/>
      <c r="AI915" s="25"/>
      <c r="AJ915" s="25"/>
    </row>
    <row r="916" spans="2:36">
      <c r="B916" s="422">
        <v>91</v>
      </c>
      <c r="C916" s="463">
        <f t="shared" si="51"/>
        <v>0.14899999999999836</v>
      </c>
      <c r="D916" s="463">
        <f t="shared" si="52"/>
        <v>10.820000000000011</v>
      </c>
      <c r="E916" s="463">
        <f t="shared" si="53"/>
        <v>0.18400000000000222</v>
      </c>
      <c r="F916" s="25"/>
      <c r="G916" s="25"/>
      <c r="H916" s="25"/>
      <c r="I916" s="25"/>
      <c r="J916" s="25"/>
      <c r="K916" s="25"/>
      <c r="L916" s="25"/>
      <c r="M916" s="25"/>
      <c r="N916" s="25"/>
      <c r="O916" s="25"/>
      <c r="P916" s="25"/>
      <c r="Q916" s="25"/>
      <c r="R916" s="25"/>
      <c r="S916" s="25"/>
      <c r="T916" s="25"/>
      <c r="U916" s="25"/>
      <c r="V916" s="25"/>
      <c r="W916" s="25"/>
      <c r="X916" s="25"/>
      <c r="AA916" s="25"/>
      <c r="AB916" s="25"/>
      <c r="AC916" s="25"/>
      <c r="AD916" s="25"/>
      <c r="AE916" s="25"/>
      <c r="AF916" s="25"/>
      <c r="AG916" s="25"/>
      <c r="AH916" s="25"/>
      <c r="AI916" s="25"/>
      <c r="AJ916" s="25"/>
    </row>
    <row r="917" spans="2:36">
      <c r="B917" s="422">
        <v>91.1</v>
      </c>
      <c r="C917" s="463">
        <f t="shared" si="51"/>
        <v>0.14856666666666501</v>
      </c>
      <c r="D917" s="463">
        <f t="shared" si="52"/>
        <v>10.795333333333344</v>
      </c>
      <c r="E917" s="463">
        <f t="shared" si="53"/>
        <v>0.18340000000000223</v>
      </c>
      <c r="F917" s="25"/>
      <c r="G917" s="25"/>
      <c r="H917" s="25"/>
      <c r="I917" s="25"/>
      <c r="J917" s="25"/>
      <c r="K917" s="25"/>
      <c r="L917" s="25"/>
      <c r="M917" s="25"/>
      <c r="N917" s="25"/>
      <c r="O917" s="25"/>
      <c r="P917" s="25"/>
      <c r="Q917" s="25"/>
      <c r="R917" s="25"/>
      <c r="S917" s="25"/>
      <c r="T917" s="25"/>
      <c r="U917" s="25"/>
      <c r="V917" s="25"/>
      <c r="W917" s="25"/>
      <c r="X917" s="25"/>
      <c r="AA917" s="25"/>
      <c r="AB917" s="25"/>
      <c r="AC917" s="25"/>
      <c r="AD917" s="25"/>
      <c r="AE917" s="25"/>
      <c r="AF917" s="25"/>
      <c r="AG917" s="25"/>
      <c r="AH917" s="25"/>
      <c r="AI917" s="25"/>
      <c r="AJ917" s="25"/>
    </row>
    <row r="918" spans="2:36">
      <c r="B918" s="422">
        <v>91.2</v>
      </c>
      <c r="C918" s="463">
        <f t="shared" si="51"/>
        <v>0.14813333333333167</v>
      </c>
      <c r="D918" s="463">
        <f t="shared" si="52"/>
        <v>10.770666666666678</v>
      </c>
      <c r="E918" s="463">
        <f t="shared" si="53"/>
        <v>0.18280000000000224</v>
      </c>
      <c r="F918" s="25"/>
      <c r="G918" s="25"/>
      <c r="H918" s="25"/>
      <c r="I918" s="25"/>
      <c r="J918" s="25"/>
      <c r="K918" s="25"/>
      <c r="L918" s="25"/>
      <c r="M918" s="25"/>
      <c r="N918" s="25"/>
      <c r="O918" s="25"/>
      <c r="P918" s="25"/>
      <c r="Q918" s="25"/>
      <c r="R918" s="25"/>
      <c r="S918" s="25"/>
      <c r="T918" s="25"/>
      <c r="U918" s="25"/>
      <c r="V918" s="25"/>
      <c r="W918" s="25"/>
      <c r="X918" s="25"/>
      <c r="AA918" s="25"/>
      <c r="AB918" s="25"/>
      <c r="AC918" s="25"/>
      <c r="AD918" s="25"/>
      <c r="AE918" s="25"/>
      <c r="AF918" s="25"/>
      <c r="AG918" s="25"/>
      <c r="AH918" s="25"/>
      <c r="AI918" s="25"/>
      <c r="AJ918" s="25"/>
    </row>
    <row r="919" spans="2:36">
      <c r="B919" s="422">
        <v>91.3</v>
      </c>
      <c r="C919" s="463">
        <f t="shared" si="51"/>
        <v>0.14769999999999833</v>
      </c>
      <c r="D919" s="463">
        <f t="shared" si="52"/>
        <v>10.746000000000011</v>
      </c>
      <c r="E919" s="463">
        <f t="shared" si="53"/>
        <v>0.18220000000000225</v>
      </c>
      <c r="F919" s="25"/>
      <c r="G919" s="25"/>
      <c r="H919" s="25"/>
      <c r="I919" s="25"/>
      <c r="J919" s="25"/>
      <c r="K919" s="25"/>
      <c r="L919" s="25"/>
      <c r="M919" s="25"/>
      <c r="N919" s="25"/>
      <c r="O919" s="25"/>
      <c r="P919" s="25"/>
      <c r="Q919" s="25"/>
      <c r="R919" s="25"/>
      <c r="S919" s="25"/>
      <c r="T919" s="25"/>
      <c r="U919" s="25"/>
      <c r="V919" s="25"/>
      <c r="W919" s="25"/>
      <c r="X919" s="25"/>
      <c r="AA919" s="25"/>
      <c r="AB919" s="25"/>
      <c r="AC919" s="25"/>
      <c r="AD919" s="25"/>
      <c r="AE919" s="25"/>
      <c r="AF919" s="25"/>
      <c r="AG919" s="25"/>
      <c r="AH919" s="25"/>
      <c r="AI919" s="25"/>
      <c r="AJ919" s="25"/>
    </row>
    <row r="920" spans="2:36">
      <c r="B920" s="422">
        <v>91.4</v>
      </c>
      <c r="C920" s="463">
        <f t="shared" si="51"/>
        <v>0.14726666666666499</v>
      </c>
      <c r="D920" s="463">
        <f t="shared" si="52"/>
        <v>10.721333333333344</v>
      </c>
      <c r="E920" s="463">
        <f t="shared" si="53"/>
        <v>0.18160000000000226</v>
      </c>
      <c r="F920" s="25"/>
      <c r="G920" s="25"/>
      <c r="H920" s="25"/>
      <c r="I920" s="25"/>
      <c r="J920" s="25"/>
      <c r="K920" s="25"/>
      <c r="L920" s="25"/>
      <c r="M920" s="25"/>
      <c r="N920" s="25"/>
      <c r="O920" s="25"/>
      <c r="P920" s="25"/>
      <c r="Q920" s="25"/>
      <c r="R920" s="25"/>
      <c r="S920" s="25"/>
      <c r="T920" s="25"/>
      <c r="U920" s="25"/>
      <c r="V920" s="25"/>
      <c r="W920" s="25"/>
      <c r="X920" s="25"/>
      <c r="AA920" s="25"/>
      <c r="AB920" s="25"/>
      <c r="AC920" s="25"/>
      <c r="AD920" s="25"/>
      <c r="AE920" s="25"/>
      <c r="AF920" s="25"/>
      <c r="AG920" s="25"/>
      <c r="AH920" s="25"/>
      <c r="AI920" s="25"/>
      <c r="AJ920" s="25"/>
    </row>
    <row r="921" spans="2:36">
      <c r="B921" s="422">
        <v>91.5</v>
      </c>
      <c r="C921" s="463">
        <f t="shared" si="51"/>
        <v>0.14683333333333165</v>
      </c>
      <c r="D921" s="463">
        <f t="shared" si="52"/>
        <v>10.696666666666678</v>
      </c>
      <c r="E921" s="463">
        <f t="shared" si="53"/>
        <v>0.18100000000000227</v>
      </c>
      <c r="F921" s="25"/>
      <c r="G921" s="25"/>
      <c r="H921" s="25"/>
      <c r="I921" s="25"/>
      <c r="J921" s="25"/>
      <c r="K921" s="25"/>
      <c r="L921" s="25"/>
      <c r="M921" s="25"/>
      <c r="N921" s="25"/>
      <c r="O921" s="25"/>
      <c r="P921" s="25"/>
      <c r="Q921" s="25"/>
      <c r="R921" s="25"/>
      <c r="S921" s="25"/>
      <c r="T921" s="25"/>
      <c r="U921" s="25"/>
      <c r="V921" s="25"/>
      <c r="W921" s="25"/>
      <c r="X921" s="25"/>
      <c r="AA921" s="25"/>
      <c r="AB921" s="25"/>
      <c r="AC921" s="25"/>
      <c r="AD921" s="25"/>
      <c r="AE921" s="25"/>
      <c r="AF921" s="25"/>
      <c r="AG921" s="25"/>
      <c r="AH921" s="25"/>
      <c r="AI921" s="25"/>
      <c r="AJ921" s="25"/>
    </row>
    <row r="922" spans="2:36">
      <c r="B922" s="422">
        <v>91.6</v>
      </c>
      <c r="C922" s="463">
        <f t="shared" si="51"/>
        <v>0.14639999999999831</v>
      </c>
      <c r="D922" s="463">
        <f t="shared" si="52"/>
        <v>10.672000000000011</v>
      </c>
      <c r="E922" s="463">
        <f t="shared" si="53"/>
        <v>0.18040000000000228</v>
      </c>
      <c r="F922" s="25"/>
      <c r="G922" s="25"/>
      <c r="H922" s="25"/>
      <c r="I922" s="25"/>
      <c r="J922" s="25"/>
      <c r="K922" s="25"/>
      <c r="L922" s="25"/>
      <c r="M922" s="25"/>
      <c r="N922" s="25"/>
      <c r="O922" s="25"/>
      <c r="P922" s="25"/>
      <c r="Q922" s="25"/>
      <c r="R922" s="25"/>
      <c r="S922" s="25"/>
      <c r="T922" s="25"/>
      <c r="U922" s="25"/>
      <c r="V922" s="25"/>
      <c r="W922" s="25"/>
      <c r="X922" s="25"/>
      <c r="AA922" s="25"/>
      <c r="AB922" s="25"/>
      <c r="AC922" s="25"/>
      <c r="AD922" s="25"/>
      <c r="AE922" s="25"/>
      <c r="AF922" s="25"/>
      <c r="AG922" s="25"/>
      <c r="AH922" s="25"/>
      <c r="AI922" s="25"/>
      <c r="AJ922" s="25"/>
    </row>
    <row r="923" spans="2:36">
      <c r="B923" s="422">
        <v>91.7</v>
      </c>
      <c r="C923" s="463">
        <f t="shared" si="51"/>
        <v>0.14596666666666497</v>
      </c>
      <c r="D923" s="463">
        <f t="shared" si="52"/>
        <v>10.647333333333345</v>
      </c>
      <c r="E923" s="463">
        <f t="shared" si="53"/>
        <v>0.17980000000000229</v>
      </c>
      <c r="F923" s="25"/>
      <c r="G923" s="25"/>
      <c r="H923" s="25"/>
      <c r="I923" s="25"/>
      <c r="J923" s="25"/>
      <c r="K923" s="25"/>
      <c r="L923" s="25"/>
      <c r="M923" s="25"/>
      <c r="N923" s="25"/>
      <c r="O923" s="25"/>
      <c r="P923" s="25"/>
      <c r="Q923" s="25"/>
      <c r="R923" s="25"/>
      <c r="S923" s="25"/>
      <c r="T923" s="25"/>
      <c r="U923" s="25"/>
      <c r="V923" s="25"/>
      <c r="W923" s="25"/>
      <c r="X923" s="25"/>
      <c r="AA923" s="25"/>
      <c r="AB923" s="25"/>
      <c r="AC923" s="25"/>
      <c r="AD923" s="25"/>
      <c r="AE923" s="25"/>
      <c r="AF923" s="25"/>
      <c r="AG923" s="25"/>
      <c r="AH923" s="25"/>
      <c r="AI923" s="25"/>
      <c r="AJ923" s="25"/>
    </row>
    <row r="924" spans="2:36">
      <c r="B924" s="422">
        <v>91.8</v>
      </c>
      <c r="C924" s="463">
        <f t="shared" si="51"/>
        <v>0.14553333333333163</v>
      </c>
      <c r="D924" s="463">
        <f t="shared" si="52"/>
        <v>10.622666666666678</v>
      </c>
      <c r="E924" s="463">
        <f t="shared" si="53"/>
        <v>0.1792000000000023</v>
      </c>
      <c r="F924" s="25"/>
      <c r="G924" s="25"/>
      <c r="H924" s="25"/>
      <c r="I924" s="25"/>
      <c r="J924" s="25"/>
      <c r="K924" s="25"/>
      <c r="L924" s="25"/>
      <c r="M924" s="25"/>
      <c r="N924" s="25"/>
      <c r="O924" s="25"/>
      <c r="P924" s="25"/>
      <c r="Q924" s="25"/>
      <c r="R924" s="25"/>
      <c r="S924" s="25"/>
      <c r="T924" s="25"/>
      <c r="U924" s="25"/>
      <c r="V924" s="25"/>
      <c r="W924" s="25"/>
      <c r="X924" s="25"/>
      <c r="AA924" s="25"/>
      <c r="AB924" s="25"/>
      <c r="AC924" s="25"/>
      <c r="AD924" s="25"/>
      <c r="AE924" s="25"/>
      <c r="AF924" s="25"/>
      <c r="AG924" s="25"/>
      <c r="AH924" s="25"/>
      <c r="AI924" s="25"/>
      <c r="AJ924" s="25"/>
    </row>
    <row r="925" spans="2:36">
      <c r="B925" s="422">
        <v>91.9</v>
      </c>
      <c r="C925" s="463">
        <f t="shared" si="51"/>
        <v>0.14509999999999829</v>
      </c>
      <c r="D925" s="463">
        <f t="shared" si="52"/>
        <v>10.598000000000011</v>
      </c>
      <c r="E925" s="463">
        <f t="shared" si="53"/>
        <v>0.17860000000000231</v>
      </c>
      <c r="F925" s="25"/>
      <c r="G925" s="25"/>
      <c r="H925" s="25"/>
      <c r="I925" s="25"/>
      <c r="J925" s="25"/>
      <c r="K925" s="25"/>
      <c r="L925" s="25"/>
      <c r="M925" s="25"/>
      <c r="N925" s="25"/>
      <c r="O925" s="25"/>
      <c r="P925" s="25"/>
      <c r="Q925" s="25"/>
      <c r="R925" s="25"/>
      <c r="S925" s="25"/>
      <c r="T925" s="25"/>
      <c r="U925" s="25"/>
      <c r="V925" s="25"/>
      <c r="W925" s="25"/>
      <c r="X925" s="25"/>
      <c r="AA925" s="25"/>
      <c r="AB925" s="25"/>
      <c r="AC925" s="25"/>
      <c r="AD925" s="25"/>
      <c r="AE925" s="25"/>
      <c r="AF925" s="25"/>
      <c r="AG925" s="25"/>
      <c r="AH925" s="25"/>
      <c r="AI925" s="25"/>
      <c r="AJ925" s="25"/>
    </row>
    <row r="926" spans="2:36">
      <c r="B926" s="422">
        <v>92</v>
      </c>
      <c r="C926" s="463">
        <f t="shared" si="51"/>
        <v>0.14466666666666494</v>
      </c>
      <c r="D926" s="463">
        <f t="shared" si="52"/>
        <v>10.573333333333345</v>
      </c>
      <c r="E926" s="463">
        <f t="shared" si="53"/>
        <v>0.17800000000000232</v>
      </c>
      <c r="F926" s="25"/>
      <c r="G926" s="25"/>
      <c r="H926" s="25"/>
      <c r="I926" s="25"/>
      <c r="J926" s="25"/>
      <c r="K926" s="25"/>
      <c r="L926" s="25"/>
      <c r="M926" s="25"/>
      <c r="N926" s="25"/>
      <c r="O926" s="25"/>
      <c r="P926" s="25"/>
      <c r="Q926" s="25"/>
      <c r="R926" s="25"/>
      <c r="S926" s="25"/>
      <c r="T926" s="25"/>
      <c r="U926" s="25"/>
      <c r="V926" s="25"/>
      <c r="W926" s="25"/>
      <c r="X926" s="25"/>
      <c r="AA926" s="25"/>
      <c r="AB926" s="25"/>
      <c r="AC926" s="25"/>
      <c r="AD926" s="25"/>
      <c r="AE926" s="25"/>
      <c r="AF926" s="25"/>
      <c r="AG926" s="25"/>
      <c r="AH926" s="25"/>
      <c r="AI926" s="25"/>
      <c r="AJ926" s="25"/>
    </row>
    <row r="927" spans="2:36">
      <c r="B927" s="422">
        <v>92.1</v>
      </c>
      <c r="C927" s="463">
        <f t="shared" si="51"/>
        <v>0.1442333333333316</v>
      </c>
      <c r="D927" s="463">
        <f t="shared" si="52"/>
        <v>10.548666666666678</v>
      </c>
      <c r="E927" s="463">
        <f t="shared" si="53"/>
        <v>0.17740000000000233</v>
      </c>
      <c r="F927" s="25"/>
      <c r="G927" s="25"/>
      <c r="H927" s="25"/>
      <c r="I927" s="25"/>
      <c r="J927" s="25"/>
      <c r="K927" s="25"/>
      <c r="L927" s="25"/>
      <c r="M927" s="25"/>
      <c r="N927" s="25"/>
      <c r="O927" s="25"/>
      <c r="P927" s="25"/>
      <c r="Q927" s="25"/>
      <c r="R927" s="25"/>
      <c r="S927" s="25"/>
      <c r="T927" s="25"/>
      <c r="U927" s="25"/>
      <c r="V927" s="25"/>
      <c r="W927" s="25"/>
      <c r="X927" s="25"/>
      <c r="AA927" s="25"/>
      <c r="AB927" s="25"/>
      <c r="AC927" s="25"/>
      <c r="AD927" s="25"/>
      <c r="AE927" s="25"/>
      <c r="AF927" s="25"/>
      <c r="AG927" s="25"/>
      <c r="AH927" s="25"/>
      <c r="AI927" s="25"/>
      <c r="AJ927" s="25"/>
    </row>
    <row r="928" spans="2:36">
      <c r="B928" s="422">
        <v>92.2</v>
      </c>
      <c r="C928" s="463">
        <f t="shared" si="51"/>
        <v>0.14379999999999826</v>
      </c>
      <c r="D928" s="463">
        <f t="shared" si="52"/>
        <v>10.524000000000012</v>
      </c>
      <c r="E928" s="463">
        <f t="shared" si="53"/>
        <v>0.17680000000000234</v>
      </c>
      <c r="F928" s="25"/>
      <c r="G928" s="25"/>
      <c r="H928" s="25"/>
      <c r="I928" s="25"/>
      <c r="J928" s="25"/>
      <c r="K928" s="25"/>
      <c r="L928" s="25"/>
      <c r="M928" s="25"/>
      <c r="N928" s="25"/>
      <c r="O928" s="25"/>
      <c r="P928" s="25"/>
      <c r="Q928" s="25"/>
      <c r="R928" s="25"/>
      <c r="S928" s="25"/>
      <c r="T928" s="25"/>
      <c r="U928" s="25"/>
      <c r="V928" s="25"/>
      <c r="W928" s="25"/>
      <c r="X928" s="25"/>
      <c r="AA928" s="25"/>
      <c r="AB928" s="25"/>
      <c r="AC928" s="25"/>
      <c r="AD928" s="25"/>
      <c r="AE928" s="25"/>
      <c r="AF928" s="25"/>
      <c r="AG928" s="25"/>
      <c r="AH928" s="25"/>
      <c r="AI928" s="25"/>
      <c r="AJ928" s="25"/>
    </row>
    <row r="929" spans="2:36">
      <c r="B929" s="422">
        <v>92.3</v>
      </c>
      <c r="C929" s="463">
        <f t="shared" si="51"/>
        <v>0.14336666666666492</v>
      </c>
      <c r="D929" s="463">
        <f t="shared" si="52"/>
        <v>10.499333333333345</v>
      </c>
      <c r="E929" s="463">
        <f t="shared" si="53"/>
        <v>0.17620000000000235</v>
      </c>
      <c r="F929" s="25"/>
      <c r="G929" s="25"/>
      <c r="H929" s="25"/>
      <c r="I929" s="25"/>
      <c r="J929" s="25"/>
      <c r="K929" s="25"/>
      <c r="L929" s="25"/>
      <c r="M929" s="25"/>
      <c r="N929" s="25"/>
      <c r="O929" s="25"/>
      <c r="P929" s="25"/>
      <c r="Q929" s="25"/>
      <c r="R929" s="25"/>
      <c r="S929" s="25"/>
      <c r="T929" s="25"/>
      <c r="U929" s="25"/>
      <c r="V929" s="25"/>
      <c r="W929" s="25"/>
      <c r="X929" s="25"/>
      <c r="AA929" s="25"/>
      <c r="AB929" s="25"/>
      <c r="AC929" s="25"/>
      <c r="AD929" s="25"/>
      <c r="AE929" s="25"/>
      <c r="AF929" s="25"/>
      <c r="AG929" s="25"/>
      <c r="AH929" s="25"/>
      <c r="AI929" s="25"/>
      <c r="AJ929" s="25"/>
    </row>
    <row r="930" spans="2:36">
      <c r="B930" s="422">
        <v>92.4</v>
      </c>
      <c r="C930" s="463">
        <f t="shared" si="51"/>
        <v>0.14293333333333158</v>
      </c>
      <c r="D930" s="463">
        <f t="shared" si="52"/>
        <v>10.474666666666678</v>
      </c>
      <c r="E930" s="463">
        <f t="shared" si="53"/>
        <v>0.17560000000000237</v>
      </c>
      <c r="F930" s="25"/>
      <c r="G930" s="25"/>
      <c r="H930" s="25"/>
      <c r="I930" s="25"/>
      <c r="J930" s="25"/>
      <c r="K930" s="25"/>
      <c r="L930" s="25"/>
      <c r="M930" s="25"/>
      <c r="N930" s="25"/>
      <c r="O930" s="25"/>
      <c r="P930" s="25"/>
      <c r="Q930" s="25"/>
      <c r="R930" s="25"/>
      <c r="S930" s="25"/>
      <c r="T930" s="25"/>
      <c r="U930" s="25"/>
      <c r="V930" s="25"/>
      <c r="W930" s="25"/>
      <c r="X930" s="25"/>
      <c r="AA930" s="25"/>
      <c r="AB930" s="25"/>
      <c r="AC930" s="25"/>
      <c r="AD930" s="25"/>
      <c r="AE930" s="25"/>
      <c r="AF930" s="25"/>
      <c r="AG930" s="25"/>
      <c r="AH930" s="25"/>
      <c r="AI930" s="25"/>
      <c r="AJ930" s="25"/>
    </row>
    <row r="931" spans="2:36">
      <c r="B931" s="422">
        <v>92.5</v>
      </c>
      <c r="C931" s="463">
        <f t="shared" si="51"/>
        <v>0.14249999999999824</v>
      </c>
      <c r="D931" s="463">
        <f t="shared" si="52"/>
        <v>10.450000000000012</v>
      </c>
      <c r="E931" s="463">
        <f t="shared" si="53"/>
        <v>0.17500000000000238</v>
      </c>
      <c r="F931" s="25"/>
      <c r="G931" s="25"/>
      <c r="H931" s="25"/>
      <c r="I931" s="25"/>
      <c r="J931" s="25"/>
      <c r="K931" s="25"/>
      <c r="L931" s="25"/>
      <c r="M931" s="25"/>
      <c r="N931" s="25"/>
      <c r="O931" s="25"/>
      <c r="P931" s="25"/>
      <c r="Q931" s="25"/>
      <c r="R931" s="25"/>
      <c r="S931" s="25"/>
      <c r="T931" s="25"/>
      <c r="U931" s="25"/>
      <c r="V931" s="25"/>
      <c r="W931" s="25"/>
      <c r="X931" s="25"/>
      <c r="AA931" s="25"/>
      <c r="AB931" s="25"/>
      <c r="AC931" s="25"/>
      <c r="AD931" s="25"/>
      <c r="AE931" s="25"/>
      <c r="AF931" s="25"/>
      <c r="AG931" s="25"/>
      <c r="AH931" s="25"/>
      <c r="AI931" s="25"/>
      <c r="AJ931" s="25"/>
    </row>
    <row r="932" spans="2:36">
      <c r="B932" s="422">
        <v>92.6</v>
      </c>
      <c r="C932" s="463">
        <f t="shared" si="51"/>
        <v>0.1420666666666649</v>
      </c>
      <c r="D932" s="463">
        <f t="shared" si="52"/>
        <v>10.425333333333345</v>
      </c>
      <c r="E932" s="463">
        <f t="shared" si="53"/>
        <v>0.17440000000000239</v>
      </c>
      <c r="F932" s="25"/>
      <c r="G932" s="25"/>
      <c r="H932" s="25"/>
      <c r="I932" s="25"/>
      <c r="J932" s="25"/>
      <c r="K932" s="25"/>
      <c r="L932" s="25"/>
      <c r="M932" s="25"/>
      <c r="N932" s="25"/>
      <c r="O932" s="25"/>
      <c r="P932" s="25"/>
      <c r="Q932" s="25"/>
      <c r="R932" s="25"/>
      <c r="S932" s="25"/>
      <c r="T932" s="25"/>
      <c r="U932" s="25"/>
      <c r="V932" s="25"/>
      <c r="W932" s="25"/>
      <c r="X932" s="25"/>
      <c r="AA932" s="25"/>
      <c r="AB932" s="25"/>
      <c r="AC932" s="25"/>
      <c r="AD932" s="25"/>
      <c r="AE932" s="25"/>
      <c r="AF932" s="25"/>
      <c r="AG932" s="25"/>
      <c r="AH932" s="25"/>
      <c r="AI932" s="25"/>
      <c r="AJ932" s="25"/>
    </row>
    <row r="933" spans="2:36">
      <c r="B933" s="422">
        <v>92.7</v>
      </c>
      <c r="C933" s="463">
        <f t="shared" si="51"/>
        <v>0.14163333333333156</v>
      </c>
      <c r="D933" s="463">
        <f t="shared" si="52"/>
        <v>10.400666666666678</v>
      </c>
      <c r="E933" s="463">
        <f t="shared" si="53"/>
        <v>0.1738000000000024</v>
      </c>
      <c r="F933" s="25"/>
      <c r="G933" s="25"/>
      <c r="H933" s="25"/>
      <c r="I933" s="25"/>
      <c r="J933" s="25"/>
      <c r="K933" s="25"/>
      <c r="L933" s="25"/>
      <c r="M933" s="25"/>
      <c r="N933" s="25"/>
      <c r="O933" s="25"/>
      <c r="P933" s="25"/>
      <c r="Q933" s="25"/>
      <c r="R933" s="25"/>
      <c r="S933" s="25"/>
      <c r="T933" s="25"/>
      <c r="U933" s="25"/>
      <c r="V933" s="25"/>
      <c r="W933" s="25"/>
      <c r="X933" s="25"/>
      <c r="AA933" s="25"/>
      <c r="AB933" s="25"/>
      <c r="AC933" s="25"/>
      <c r="AD933" s="25"/>
      <c r="AE933" s="25"/>
      <c r="AF933" s="25"/>
      <c r="AG933" s="25"/>
      <c r="AH933" s="25"/>
      <c r="AI933" s="25"/>
      <c r="AJ933" s="25"/>
    </row>
    <row r="934" spans="2:36">
      <c r="B934" s="422">
        <v>92.8</v>
      </c>
      <c r="C934" s="463">
        <f t="shared" si="51"/>
        <v>0.14119999999999822</v>
      </c>
      <c r="D934" s="463">
        <f t="shared" si="52"/>
        <v>10.376000000000012</v>
      </c>
      <c r="E934" s="463">
        <f t="shared" si="53"/>
        <v>0.17320000000000241</v>
      </c>
      <c r="F934" s="25"/>
      <c r="G934" s="25"/>
      <c r="H934" s="25"/>
      <c r="I934" s="25"/>
      <c r="J934" s="25"/>
      <c r="K934" s="25"/>
      <c r="L934" s="25"/>
      <c r="M934" s="25"/>
      <c r="N934" s="25"/>
      <c r="O934" s="25"/>
      <c r="P934" s="25"/>
      <c r="Q934" s="25"/>
      <c r="R934" s="25"/>
      <c r="S934" s="25"/>
      <c r="T934" s="25"/>
      <c r="U934" s="25"/>
      <c r="V934" s="25"/>
      <c r="W934" s="25"/>
      <c r="X934" s="25"/>
      <c r="AA934" s="25"/>
      <c r="AB934" s="25"/>
      <c r="AC934" s="25"/>
      <c r="AD934" s="25"/>
      <c r="AE934" s="25"/>
      <c r="AF934" s="25"/>
      <c r="AG934" s="25"/>
      <c r="AH934" s="25"/>
      <c r="AI934" s="25"/>
      <c r="AJ934" s="25"/>
    </row>
    <row r="935" spans="2:36">
      <c r="B935" s="422">
        <v>92.9</v>
      </c>
      <c r="C935" s="463">
        <f t="shared" si="51"/>
        <v>0.14076666666666487</v>
      </c>
      <c r="D935" s="463">
        <f t="shared" si="52"/>
        <v>10.351333333333345</v>
      </c>
      <c r="E935" s="463">
        <f t="shared" si="53"/>
        <v>0.17260000000000242</v>
      </c>
      <c r="F935" s="25"/>
      <c r="G935" s="25"/>
      <c r="H935" s="25"/>
      <c r="I935" s="25"/>
      <c r="J935" s="25"/>
      <c r="K935" s="25"/>
      <c r="L935" s="25"/>
      <c r="M935" s="25"/>
      <c r="N935" s="25"/>
      <c r="O935" s="25"/>
      <c r="P935" s="25"/>
      <c r="Q935" s="25"/>
      <c r="R935" s="25"/>
      <c r="S935" s="25"/>
      <c r="T935" s="25"/>
      <c r="U935" s="25"/>
      <c r="V935" s="25"/>
      <c r="W935" s="25"/>
      <c r="X935" s="25"/>
      <c r="AA935" s="25"/>
      <c r="AB935" s="25"/>
      <c r="AC935" s="25"/>
      <c r="AD935" s="25"/>
      <c r="AE935" s="25"/>
      <c r="AF935" s="25"/>
      <c r="AG935" s="25"/>
      <c r="AH935" s="25"/>
      <c r="AI935" s="25"/>
      <c r="AJ935" s="25"/>
    </row>
    <row r="936" spans="2:36">
      <c r="B936" s="422">
        <v>93</v>
      </c>
      <c r="C936" s="463">
        <f t="shared" si="51"/>
        <v>0.14033333333333153</v>
      </c>
      <c r="D936" s="463">
        <f t="shared" si="52"/>
        <v>10.326666666666679</v>
      </c>
      <c r="E936" s="463">
        <f t="shared" si="53"/>
        <v>0.17200000000000243</v>
      </c>
      <c r="F936" s="25"/>
      <c r="G936" s="25"/>
      <c r="H936" s="25"/>
      <c r="I936" s="25"/>
      <c r="J936" s="25"/>
      <c r="K936" s="25"/>
      <c r="L936" s="25"/>
      <c r="M936" s="25"/>
      <c r="N936" s="25"/>
      <c r="O936" s="25"/>
      <c r="P936" s="25"/>
      <c r="Q936" s="25"/>
      <c r="R936" s="25"/>
      <c r="S936" s="25"/>
      <c r="T936" s="25"/>
      <c r="U936" s="25"/>
      <c r="V936" s="25"/>
      <c r="W936" s="25"/>
      <c r="X936" s="25"/>
      <c r="AA936" s="25"/>
      <c r="AB936" s="25"/>
      <c r="AC936" s="25"/>
      <c r="AD936" s="25"/>
      <c r="AE936" s="25"/>
      <c r="AF936" s="25"/>
      <c r="AG936" s="25"/>
      <c r="AH936" s="25"/>
      <c r="AI936" s="25"/>
      <c r="AJ936" s="25"/>
    </row>
    <row r="937" spans="2:36">
      <c r="B937" s="422">
        <v>93.1</v>
      </c>
      <c r="C937" s="463">
        <f t="shared" si="51"/>
        <v>0.13989999999999819</v>
      </c>
      <c r="D937" s="463">
        <f t="shared" si="52"/>
        <v>10.302000000000012</v>
      </c>
      <c r="E937" s="463">
        <f t="shared" si="53"/>
        <v>0.17140000000000244</v>
      </c>
      <c r="F937" s="25"/>
      <c r="G937" s="25"/>
      <c r="H937" s="25"/>
      <c r="I937" s="25"/>
      <c r="J937" s="25"/>
      <c r="K937" s="25"/>
      <c r="L937" s="25"/>
      <c r="M937" s="25"/>
      <c r="N937" s="25"/>
      <c r="O937" s="25"/>
      <c r="P937" s="25"/>
      <c r="Q937" s="25"/>
      <c r="R937" s="25"/>
      <c r="S937" s="25"/>
      <c r="T937" s="25"/>
      <c r="U937" s="25"/>
      <c r="V937" s="25"/>
      <c r="W937" s="25"/>
      <c r="X937" s="25"/>
      <c r="AA937" s="25"/>
      <c r="AB937" s="25"/>
      <c r="AC937" s="25"/>
      <c r="AD937" s="25"/>
      <c r="AE937" s="25"/>
      <c r="AF937" s="25"/>
      <c r="AG937" s="25"/>
      <c r="AH937" s="25"/>
      <c r="AI937" s="25"/>
      <c r="AJ937" s="25"/>
    </row>
    <row r="938" spans="2:36">
      <c r="B938" s="422">
        <v>93.2</v>
      </c>
      <c r="C938" s="463">
        <f t="shared" si="51"/>
        <v>0.13946666666666485</v>
      </c>
      <c r="D938" s="463">
        <f t="shared" si="52"/>
        <v>10.277333333333345</v>
      </c>
      <c r="E938" s="463">
        <f t="shared" si="53"/>
        <v>0.17080000000000245</v>
      </c>
      <c r="F938" s="25"/>
      <c r="G938" s="25"/>
      <c r="H938" s="25"/>
      <c r="I938" s="25"/>
      <c r="J938" s="25"/>
      <c r="K938" s="25"/>
      <c r="L938" s="25"/>
      <c r="M938" s="25"/>
      <c r="N938" s="25"/>
      <c r="O938" s="25"/>
      <c r="P938" s="25"/>
      <c r="Q938" s="25"/>
      <c r="R938" s="25"/>
      <c r="S938" s="25"/>
      <c r="T938" s="25"/>
      <c r="U938" s="25"/>
      <c r="V938" s="25"/>
      <c r="W938" s="25"/>
      <c r="X938" s="25"/>
      <c r="AA938" s="25"/>
      <c r="AB938" s="25"/>
      <c r="AC938" s="25"/>
      <c r="AD938" s="25"/>
      <c r="AE938" s="25"/>
      <c r="AF938" s="25"/>
      <c r="AG938" s="25"/>
      <c r="AH938" s="25"/>
      <c r="AI938" s="25"/>
      <c r="AJ938" s="25"/>
    </row>
    <row r="939" spans="2:36">
      <c r="B939" s="422">
        <v>93.3</v>
      </c>
      <c r="C939" s="463">
        <f t="shared" si="51"/>
        <v>0.13903333333333151</v>
      </c>
      <c r="D939" s="463">
        <f t="shared" si="52"/>
        <v>10.252666666666679</v>
      </c>
      <c r="E939" s="463">
        <f t="shared" si="53"/>
        <v>0.17020000000000246</v>
      </c>
      <c r="F939" s="25"/>
      <c r="G939" s="25"/>
      <c r="H939" s="25"/>
      <c r="I939" s="25"/>
      <c r="J939" s="25"/>
      <c r="K939" s="25"/>
      <c r="L939" s="25"/>
      <c r="M939" s="25"/>
      <c r="N939" s="25"/>
      <c r="O939" s="25"/>
      <c r="P939" s="25"/>
      <c r="Q939" s="25"/>
      <c r="R939" s="25"/>
      <c r="S939" s="25"/>
      <c r="T939" s="25"/>
      <c r="U939" s="25"/>
      <c r="V939" s="25"/>
      <c r="W939" s="25"/>
      <c r="X939" s="25"/>
      <c r="AA939" s="25"/>
      <c r="AB939" s="25"/>
      <c r="AC939" s="25"/>
      <c r="AD939" s="25"/>
      <c r="AE939" s="25"/>
      <c r="AF939" s="25"/>
      <c r="AG939" s="25"/>
      <c r="AH939" s="25"/>
      <c r="AI939" s="25"/>
      <c r="AJ939" s="25"/>
    </row>
    <row r="940" spans="2:36">
      <c r="B940" s="422">
        <v>93.4</v>
      </c>
      <c r="C940" s="463">
        <f t="shared" si="51"/>
        <v>0.13859999999999817</v>
      </c>
      <c r="D940" s="463">
        <f t="shared" si="52"/>
        <v>10.228000000000012</v>
      </c>
      <c r="E940" s="463">
        <f t="shared" si="53"/>
        <v>0.16960000000000247</v>
      </c>
      <c r="F940" s="25"/>
      <c r="G940" s="25"/>
      <c r="H940" s="25"/>
      <c r="I940" s="25"/>
      <c r="J940" s="25"/>
      <c r="K940" s="25"/>
      <c r="L940" s="25"/>
      <c r="M940" s="25"/>
      <c r="N940" s="25"/>
      <c r="O940" s="25"/>
      <c r="P940" s="25"/>
      <c r="Q940" s="25"/>
      <c r="R940" s="25"/>
      <c r="S940" s="25"/>
      <c r="T940" s="25"/>
      <c r="U940" s="25"/>
      <c r="V940" s="25"/>
      <c r="W940" s="25"/>
      <c r="X940" s="25"/>
      <c r="AA940" s="25"/>
      <c r="AB940" s="25"/>
      <c r="AC940" s="25"/>
      <c r="AD940" s="25"/>
      <c r="AE940" s="25"/>
      <c r="AF940" s="25"/>
      <c r="AG940" s="25"/>
      <c r="AH940" s="25"/>
      <c r="AI940" s="25"/>
      <c r="AJ940" s="25"/>
    </row>
    <row r="941" spans="2:36">
      <c r="B941" s="422">
        <v>93.5</v>
      </c>
      <c r="C941" s="463">
        <f t="shared" si="51"/>
        <v>0.13816666666666483</v>
      </c>
      <c r="D941" s="463">
        <f t="shared" si="52"/>
        <v>10.203333333333346</v>
      </c>
      <c r="E941" s="463">
        <f t="shared" si="53"/>
        <v>0.16900000000000248</v>
      </c>
      <c r="F941" s="25"/>
      <c r="G941" s="25"/>
      <c r="H941" s="25"/>
      <c r="I941" s="25"/>
      <c r="J941" s="25"/>
      <c r="K941" s="25"/>
      <c r="L941" s="25"/>
      <c r="M941" s="25"/>
      <c r="N941" s="25"/>
      <c r="O941" s="25"/>
      <c r="P941" s="25"/>
      <c r="Q941" s="25"/>
      <c r="R941" s="25"/>
      <c r="S941" s="25"/>
      <c r="T941" s="25"/>
      <c r="U941" s="25"/>
      <c r="V941" s="25"/>
      <c r="W941" s="25"/>
      <c r="X941" s="25"/>
      <c r="AA941" s="25"/>
      <c r="AB941" s="25"/>
      <c r="AC941" s="25"/>
      <c r="AD941" s="25"/>
      <c r="AE941" s="25"/>
      <c r="AF941" s="25"/>
      <c r="AG941" s="25"/>
      <c r="AH941" s="25"/>
      <c r="AI941" s="25"/>
      <c r="AJ941" s="25"/>
    </row>
    <row r="942" spans="2:36">
      <c r="B942" s="422">
        <v>93.6</v>
      </c>
      <c r="C942" s="463">
        <f t="shared" si="51"/>
        <v>0.13773333333333149</v>
      </c>
      <c r="D942" s="463">
        <f t="shared" si="52"/>
        <v>10.178666666666679</v>
      </c>
      <c r="E942" s="463">
        <f t="shared" si="53"/>
        <v>0.16840000000000249</v>
      </c>
      <c r="F942" s="25"/>
      <c r="G942" s="25"/>
      <c r="H942" s="25"/>
      <c r="I942" s="25"/>
      <c r="J942" s="25"/>
      <c r="K942" s="25"/>
      <c r="L942" s="25"/>
      <c r="M942" s="25"/>
      <c r="N942" s="25"/>
      <c r="O942" s="25"/>
      <c r="P942" s="25"/>
      <c r="Q942" s="25"/>
      <c r="R942" s="25"/>
      <c r="S942" s="25"/>
      <c r="T942" s="25"/>
      <c r="U942" s="25"/>
      <c r="V942" s="25"/>
      <c r="W942" s="25"/>
      <c r="X942" s="25"/>
      <c r="AA942" s="25"/>
      <c r="AB942" s="25"/>
      <c r="AC942" s="25"/>
      <c r="AD942" s="25"/>
      <c r="AE942" s="25"/>
      <c r="AF942" s="25"/>
      <c r="AG942" s="25"/>
      <c r="AH942" s="25"/>
      <c r="AI942" s="25"/>
      <c r="AJ942" s="25"/>
    </row>
    <row r="943" spans="2:36">
      <c r="B943" s="422">
        <v>93.7</v>
      </c>
      <c r="C943" s="463">
        <f t="shared" si="51"/>
        <v>0.13729999999999815</v>
      </c>
      <c r="D943" s="463">
        <f t="shared" si="52"/>
        <v>10.154000000000012</v>
      </c>
      <c r="E943" s="463">
        <f t="shared" si="53"/>
        <v>0.1678000000000025</v>
      </c>
      <c r="F943" s="25"/>
      <c r="G943" s="25"/>
      <c r="H943" s="25"/>
      <c r="I943" s="25"/>
      <c r="J943" s="25"/>
      <c r="K943" s="25"/>
      <c r="L943" s="25"/>
      <c r="M943" s="25"/>
      <c r="N943" s="25"/>
      <c r="O943" s="25"/>
      <c r="P943" s="25"/>
      <c r="Q943" s="25"/>
      <c r="R943" s="25"/>
      <c r="S943" s="25"/>
      <c r="T943" s="25"/>
      <c r="U943" s="25"/>
      <c r="V943" s="25"/>
      <c r="W943" s="25"/>
      <c r="X943" s="25"/>
      <c r="AA943" s="25"/>
      <c r="AB943" s="25"/>
      <c r="AC943" s="25"/>
      <c r="AD943" s="25"/>
      <c r="AE943" s="25"/>
      <c r="AF943" s="25"/>
      <c r="AG943" s="25"/>
      <c r="AH943" s="25"/>
      <c r="AI943" s="25"/>
      <c r="AJ943" s="25"/>
    </row>
    <row r="944" spans="2:36">
      <c r="B944" s="422">
        <v>93.8</v>
      </c>
      <c r="C944" s="463">
        <f t="shared" si="51"/>
        <v>0.1368666666666648</v>
      </c>
      <c r="D944" s="463">
        <f t="shared" si="52"/>
        <v>10.129333333333346</v>
      </c>
      <c r="E944" s="463">
        <f t="shared" si="53"/>
        <v>0.16720000000000251</v>
      </c>
      <c r="F944" s="25"/>
      <c r="G944" s="25"/>
      <c r="H944" s="25"/>
      <c r="I944" s="25"/>
      <c r="J944" s="25"/>
      <c r="K944" s="25"/>
      <c r="L944" s="25"/>
      <c r="M944" s="25"/>
      <c r="N944" s="25"/>
      <c r="O944" s="25"/>
      <c r="P944" s="25"/>
      <c r="Q944" s="25"/>
      <c r="R944" s="25"/>
      <c r="S944" s="25"/>
      <c r="T944" s="25"/>
      <c r="U944" s="25"/>
      <c r="V944" s="25"/>
      <c r="W944" s="25"/>
      <c r="X944" s="25"/>
      <c r="AA944" s="25"/>
      <c r="AB944" s="25"/>
      <c r="AC944" s="25"/>
      <c r="AD944" s="25"/>
      <c r="AE944" s="25"/>
      <c r="AF944" s="25"/>
      <c r="AG944" s="25"/>
      <c r="AH944" s="25"/>
      <c r="AI944" s="25"/>
      <c r="AJ944" s="25"/>
    </row>
    <row r="945" spans="2:36">
      <c r="B945" s="422">
        <v>93.9</v>
      </c>
      <c r="C945" s="463">
        <f t="shared" si="51"/>
        <v>0.13643333333333146</v>
      </c>
      <c r="D945" s="463">
        <f t="shared" si="52"/>
        <v>10.104666666666679</v>
      </c>
      <c r="E945" s="463">
        <f t="shared" si="53"/>
        <v>0.16660000000000252</v>
      </c>
      <c r="F945" s="25"/>
      <c r="G945" s="25"/>
      <c r="H945" s="25"/>
      <c r="I945" s="25"/>
      <c r="J945" s="25"/>
      <c r="K945" s="25"/>
      <c r="L945" s="25"/>
      <c r="M945" s="25"/>
      <c r="N945" s="25"/>
      <c r="O945" s="25"/>
      <c r="P945" s="25"/>
      <c r="Q945" s="25"/>
      <c r="R945" s="25"/>
      <c r="S945" s="25"/>
      <c r="T945" s="25"/>
      <c r="U945" s="25"/>
      <c r="V945" s="25"/>
      <c r="W945" s="25"/>
      <c r="X945" s="25"/>
      <c r="AA945" s="25"/>
      <c r="AB945" s="25"/>
      <c r="AC945" s="25"/>
      <c r="AD945" s="25"/>
      <c r="AE945" s="25"/>
      <c r="AF945" s="25"/>
      <c r="AG945" s="25"/>
      <c r="AH945" s="25"/>
      <c r="AI945" s="25"/>
      <c r="AJ945" s="25"/>
    </row>
    <row r="946" spans="2:36">
      <c r="B946" s="422">
        <v>94</v>
      </c>
      <c r="C946" s="463">
        <f t="shared" si="51"/>
        <v>0.13599999999999812</v>
      </c>
      <c r="D946" s="463">
        <f t="shared" si="52"/>
        <v>10.080000000000013</v>
      </c>
      <c r="E946" s="463">
        <f t="shared" si="53"/>
        <v>0.16600000000000253</v>
      </c>
      <c r="F946" s="25"/>
      <c r="G946" s="25"/>
      <c r="H946" s="25"/>
      <c r="I946" s="25"/>
      <c r="J946" s="25"/>
      <c r="K946" s="25"/>
      <c r="L946" s="25"/>
      <c r="M946" s="25"/>
      <c r="N946" s="25"/>
      <c r="O946" s="25"/>
      <c r="P946" s="25"/>
      <c r="Q946" s="25"/>
      <c r="R946" s="25"/>
      <c r="S946" s="25"/>
      <c r="T946" s="25"/>
      <c r="U946" s="25"/>
      <c r="V946" s="25"/>
      <c r="W946" s="25"/>
      <c r="X946" s="25"/>
      <c r="AA946" s="25"/>
      <c r="AB946" s="25"/>
      <c r="AC946" s="25"/>
      <c r="AD946" s="25"/>
      <c r="AE946" s="25"/>
      <c r="AF946" s="25"/>
      <c r="AG946" s="25"/>
      <c r="AH946" s="25"/>
      <c r="AI946" s="25"/>
      <c r="AJ946" s="25"/>
    </row>
    <row r="947" spans="2:36">
      <c r="B947" s="422">
        <v>94.1</v>
      </c>
      <c r="C947" s="463">
        <f t="shared" si="51"/>
        <v>0.13556666666666478</v>
      </c>
      <c r="D947" s="463">
        <f t="shared" si="52"/>
        <v>10.055333333333346</v>
      </c>
      <c r="E947" s="463">
        <f t="shared" si="53"/>
        <v>0.16540000000000254</v>
      </c>
      <c r="F947" s="25"/>
      <c r="G947" s="25"/>
      <c r="H947" s="25"/>
      <c r="I947" s="25"/>
      <c r="J947" s="25"/>
      <c r="K947" s="25"/>
      <c r="L947" s="25"/>
      <c r="M947" s="25"/>
      <c r="N947" s="25"/>
      <c r="O947" s="25"/>
      <c r="P947" s="25"/>
      <c r="Q947" s="25"/>
      <c r="R947" s="25"/>
      <c r="S947" s="25"/>
      <c r="T947" s="25"/>
      <c r="U947" s="25"/>
      <c r="V947" s="25"/>
      <c r="W947" s="25"/>
      <c r="X947" s="25"/>
      <c r="AA947" s="25"/>
      <c r="AB947" s="25"/>
      <c r="AC947" s="25"/>
      <c r="AD947" s="25"/>
      <c r="AE947" s="25"/>
      <c r="AF947" s="25"/>
      <c r="AG947" s="25"/>
      <c r="AH947" s="25"/>
      <c r="AI947" s="25"/>
      <c r="AJ947" s="25"/>
    </row>
    <row r="948" spans="2:36">
      <c r="B948" s="422">
        <v>94.2</v>
      </c>
      <c r="C948" s="463">
        <f t="shared" si="51"/>
        <v>0.13513333333333144</v>
      </c>
      <c r="D948" s="463">
        <f t="shared" si="52"/>
        <v>10.030666666666679</v>
      </c>
      <c r="E948" s="463">
        <f t="shared" si="53"/>
        <v>0.16480000000000256</v>
      </c>
      <c r="F948" s="25"/>
      <c r="G948" s="25"/>
      <c r="H948" s="25"/>
      <c r="I948" s="25"/>
      <c r="J948" s="25"/>
      <c r="K948" s="25"/>
      <c r="L948" s="25"/>
      <c r="M948" s="25"/>
      <c r="N948" s="25"/>
      <c r="O948" s="25"/>
      <c r="P948" s="25"/>
      <c r="Q948" s="25"/>
      <c r="R948" s="25"/>
      <c r="S948" s="25"/>
      <c r="T948" s="25"/>
      <c r="U948" s="25"/>
      <c r="V948" s="25"/>
      <c r="W948" s="25"/>
      <c r="X948" s="25"/>
      <c r="AA948" s="25"/>
      <c r="AB948" s="25"/>
      <c r="AC948" s="25"/>
      <c r="AD948" s="25"/>
      <c r="AE948" s="25"/>
      <c r="AF948" s="25"/>
      <c r="AG948" s="25"/>
      <c r="AH948" s="25"/>
      <c r="AI948" s="25"/>
      <c r="AJ948" s="25"/>
    </row>
    <row r="949" spans="2:36">
      <c r="B949" s="422">
        <v>94.3</v>
      </c>
      <c r="C949" s="463">
        <f t="shared" si="51"/>
        <v>0.1346999999999981</v>
      </c>
      <c r="D949" s="463">
        <f t="shared" si="52"/>
        <v>10.006000000000013</v>
      </c>
      <c r="E949" s="463">
        <f t="shared" si="53"/>
        <v>0.16420000000000257</v>
      </c>
      <c r="F949" s="25"/>
      <c r="G949" s="25"/>
      <c r="H949" s="25"/>
      <c r="I949" s="25"/>
      <c r="J949" s="25"/>
      <c r="K949" s="25"/>
      <c r="L949" s="25"/>
      <c r="M949" s="25"/>
      <c r="N949" s="25"/>
      <c r="O949" s="25"/>
      <c r="P949" s="25"/>
      <c r="Q949" s="25"/>
      <c r="R949" s="25"/>
      <c r="S949" s="25"/>
      <c r="T949" s="25"/>
      <c r="U949" s="25"/>
      <c r="V949" s="25"/>
      <c r="W949" s="25"/>
      <c r="X949" s="25"/>
      <c r="AA949" s="25"/>
      <c r="AB949" s="25"/>
      <c r="AC949" s="25"/>
      <c r="AD949" s="25"/>
      <c r="AE949" s="25"/>
      <c r="AF949" s="25"/>
      <c r="AG949" s="25"/>
      <c r="AH949" s="25"/>
      <c r="AI949" s="25"/>
      <c r="AJ949" s="25"/>
    </row>
    <row r="950" spans="2:36">
      <c r="B950" s="422">
        <v>94.4</v>
      </c>
      <c r="C950" s="463">
        <f t="shared" si="51"/>
        <v>0.13426666666666476</v>
      </c>
      <c r="D950" s="463">
        <f t="shared" si="52"/>
        <v>9.981333333333346</v>
      </c>
      <c r="E950" s="463">
        <f t="shared" si="53"/>
        <v>0.16360000000000258</v>
      </c>
      <c r="F950" s="25"/>
      <c r="G950" s="25"/>
      <c r="H950" s="25"/>
      <c r="I950" s="25"/>
      <c r="J950" s="25"/>
      <c r="K950" s="25"/>
      <c r="L950" s="25"/>
      <c r="M950" s="25"/>
      <c r="N950" s="25"/>
      <c r="O950" s="25"/>
      <c r="P950" s="25"/>
      <c r="Q950" s="25"/>
      <c r="R950" s="25"/>
      <c r="S950" s="25"/>
      <c r="T950" s="25"/>
      <c r="U950" s="25"/>
      <c r="V950" s="25"/>
      <c r="W950" s="25"/>
      <c r="X950" s="25"/>
      <c r="AA950" s="25"/>
      <c r="AB950" s="25"/>
      <c r="AC950" s="25"/>
      <c r="AD950" s="25"/>
      <c r="AE950" s="25"/>
      <c r="AF950" s="25"/>
      <c r="AG950" s="25"/>
      <c r="AH950" s="25"/>
      <c r="AI950" s="25"/>
      <c r="AJ950" s="25"/>
    </row>
    <row r="951" spans="2:36">
      <c r="B951" s="422">
        <v>94.5</v>
      </c>
      <c r="C951" s="463">
        <f t="shared" si="51"/>
        <v>0.13383333333333142</v>
      </c>
      <c r="D951" s="463">
        <f t="shared" si="52"/>
        <v>9.9566666666666794</v>
      </c>
      <c r="E951" s="463">
        <f t="shared" si="53"/>
        <v>0.16300000000000259</v>
      </c>
      <c r="F951" s="25"/>
      <c r="G951" s="25"/>
      <c r="H951" s="25"/>
      <c r="I951" s="25"/>
      <c r="J951" s="25"/>
      <c r="K951" s="25"/>
      <c r="L951" s="25"/>
      <c r="M951" s="25"/>
      <c r="N951" s="25"/>
      <c r="O951" s="25"/>
      <c r="P951" s="25"/>
      <c r="Q951" s="25"/>
      <c r="R951" s="25"/>
      <c r="S951" s="25"/>
      <c r="T951" s="25"/>
      <c r="U951" s="25"/>
      <c r="V951" s="25"/>
      <c r="W951" s="25"/>
      <c r="X951" s="25"/>
      <c r="AA951" s="25"/>
      <c r="AB951" s="25"/>
      <c r="AC951" s="25"/>
      <c r="AD951" s="25"/>
      <c r="AE951" s="25"/>
      <c r="AF951" s="25"/>
      <c r="AG951" s="25"/>
      <c r="AH951" s="25"/>
      <c r="AI951" s="25"/>
      <c r="AJ951" s="25"/>
    </row>
    <row r="952" spans="2:36">
      <c r="B952" s="422">
        <v>94.6</v>
      </c>
      <c r="C952" s="463">
        <f t="shared" si="51"/>
        <v>0.13339999999999808</v>
      </c>
      <c r="D952" s="463">
        <f t="shared" si="52"/>
        <v>9.9320000000000128</v>
      </c>
      <c r="E952" s="463">
        <f t="shared" si="53"/>
        <v>0.1624000000000026</v>
      </c>
      <c r="F952" s="25"/>
      <c r="G952" s="25"/>
      <c r="H952" s="25"/>
      <c r="I952" s="25"/>
      <c r="J952" s="25"/>
      <c r="K952" s="25"/>
      <c r="L952" s="25"/>
      <c r="M952" s="25"/>
      <c r="N952" s="25"/>
      <c r="O952" s="25"/>
      <c r="P952" s="25"/>
      <c r="Q952" s="25"/>
      <c r="R952" s="25"/>
      <c r="S952" s="25"/>
      <c r="T952" s="25"/>
      <c r="U952" s="25"/>
      <c r="V952" s="25"/>
      <c r="W952" s="25"/>
      <c r="X952" s="25"/>
      <c r="AA952" s="25"/>
      <c r="AB952" s="25"/>
      <c r="AC952" s="25"/>
      <c r="AD952" s="25"/>
      <c r="AE952" s="25"/>
      <c r="AF952" s="25"/>
      <c r="AG952" s="25"/>
      <c r="AH952" s="25"/>
      <c r="AI952" s="25"/>
      <c r="AJ952" s="25"/>
    </row>
    <row r="953" spans="2:36">
      <c r="B953" s="422">
        <v>94.7</v>
      </c>
      <c r="C953" s="463">
        <f t="shared" si="51"/>
        <v>0.13296666666666473</v>
      </c>
      <c r="D953" s="463">
        <f t="shared" si="52"/>
        <v>9.9073333333333462</v>
      </c>
      <c r="E953" s="463">
        <f t="shared" si="53"/>
        <v>0.16180000000000261</v>
      </c>
      <c r="F953" s="25"/>
      <c r="G953" s="25"/>
      <c r="H953" s="25"/>
      <c r="I953" s="25"/>
      <c r="J953" s="25"/>
      <c r="K953" s="25"/>
      <c r="L953" s="25"/>
      <c r="M953" s="25"/>
      <c r="N953" s="25"/>
      <c r="O953" s="25"/>
      <c r="P953" s="25"/>
      <c r="Q953" s="25"/>
      <c r="R953" s="25"/>
      <c r="S953" s="25"/>
      <c r="T953" s="25"/>
      <c r="U953" s="25"/>
      <c r="V953" s="25"/>
      <c r="W953" s="25"/>
      <c r="X953" s="25"/>
      <c r="AA953" s="25"/>
      <c r="AB953" s="25"/>
      <c r="AC953" s="25"/>
      <c r="AD953" s="25"/>
      <c r="AE953" s="25"/>
      <c r="AF953" s="25"/>
      <c r="AG953" s="25"/>
      <c r="AH953" s="25"/>
      <c r="AI953" s="25"/>
      <c r="AJ953" s="25"/>
    </row>
    <row r="954" spans="2:36">
      <c r="B954" s="422">
        <v>94.8</v>
      </c>
      <c r="C954" s="463">
        <f t="shared" si="51"/>
        <v>0.13253333333333139</v>
      </c>
      <c r="D954" s="463">
        <f t="shared" si="52"/>
        <v>9.8826666666666796</v>
      </c>
      <c r="E954" s="463">
        <f t="shared" si="53"/>
        <v>0.16120000000000262</v>
      </c>
      <c r="F954" s="25"/>
      <c r="G954" s="25"/>
      <c r="H954" s="25"/>
      <c r="I954" s="25"/>
      <c r="J954" s="25"/>
      <c r="K954" s="25"/>
      <c r="L954" s="25"/>
      <c r="M954" s="25"/>
      <c r="N954" s="25"/>
      <c r="O954" s="25"/>
      <c r="P954" s="25"/>
      <c r="Q954" s="25"/>
      <c r="R954" s="25"/>
      <c r="S954" s="25"/>
      <c r="T954" s="25"/>
      <c r="U954" s="25"/>
      <c r="V954" s="25"/>
      <c r="W954" s="25"/>
      <c r="X954" s="25"/>
      <c r="AA954" s="25"/>
      <c r="AB954" s="25"/>
      <c r="AC954" s="25"/>
      <c r="AD954" s="25"/>
      <c r="AE954" s="25"/>
      <c r="AF954" s="25"/>
      <c r="AG954" s="25"/>
      <c r="AH954" s="25"/>
      <c r="AI954" s="25"/>
      <c r="AJ954" s="25"/>
    </row>
    <row r="955" spans="2:36">
      <c r="B955" s="422">
        <v>94.9</v>
      </c>
      <c r="C955" s="463">
        <f t="shared" si="51"/>
        <v>0.13209999999999805</v>
      </c>
      <c r="D955" s="463">
        <f t="shared" si="52"/>
        <v>9.858000000000013</v>
      </c>
      <c r="E955" s="463">
        <f t="shared" si="53"/>
        <v>0.16060000000000263</v>
      </c>
      <c r="F955" s="25"/>
      <c r="G955" s="25"/>
      <c r="H955" s="25"/>
      <c r="I955" s="25"/>
      <c r="J955" s="25"/>
      <c r="K955" s="25"/>
      <c r="L955" s="25"/>
      <c r="M955" s="25"/>
      <c r="N955" s="25"/>
      <c r="O955" s="25"/>
      <c r="P955" s="25"/>
      <c r="Q955" s="25"/>
      <c r="R955" s="25"/>
      <c r="S955" s="25"/>
      <c r="T955" s="25"/>
      <c r="U955" s="25"/>
      <c r="V955" s="25"/>
      <c r="W955" s="25"/>
      <c r="X955" s="25"/>
      <c r="AA955" s="25"/>
      <c r="AB955" s="25"/>
      <c r="AC955" s="25"/>
      <c r="AD955" s="25"/>
      <c r="AE955" s="25"/>
      <c r="AF955" s="25"/>
      <c r="AG955" s="25"/>
      <c r="AH955" s="25"/>
      <c r="AI955" s="25"/>
      <c r="AJ955" s="25"/>
    </row>
    <row r="956" spans="2:36">
      <c r="B956" s="422">
        <v>95</v>
      </c>
      <c r="C956" s="463">
        <f t="shared" si="51"/>
        <v>0.13166666666666471</v>
      </c>
      <c r="D956" s="463">
        <f t="shared" si="52"/>
        <v>9.8333333333333464</v>
      </c>
      <c r="E956" s="463">
        <f t="shared" si="53"/>
        <v>0.16000000000000264</v>
      </c>
      <c r="F956" s="25"/>
      <c r="G956" s="25"/>
      <c r="H956" s="25"/>
      <c r="I956" s="25"/>
      <c r="J956" s="25"/>
      <c r="K956" s="25"/>
      <c r="L956" s="25"/>
      <c r="M956" s="25"/>
      <c r="N956" s="25"/>
      <c r="O956" s="25"/>
      <c r="P956" s="25"/>
      <c r="Q956" s="25"/>
      <c r="R956" s="25"/>
      <c r="S956" s="25"/>
      <c r="T956" s="25"/>
      <c r="U956" s="25"/>
      <c r="V956" s="25"/>
      <c r="W956" s="25"/>
      <c r="X956" s="25"/>
      <c r="AA956" s="25"/>
      <c r="AB956" s="25"/>
      <c r="AC956" s="25"/>
      <c r="AD956" s="25"/>
      <c r="AE956" s="25"/>
      <c r="AF956" s="25"/>
      <c r="AG956" s="25"/>
      <c r="AH956" s="25"/>
      <c r="AI956" s="25"/>
      <c r="AJ956" s="25"/>
    </row>
    <row r="957" spans="2:36">
      <c r="B957" s="422">
        <v>95.1</v>
      </c>
      <c r="C957" s="463">
        <f t="shared" si="51"/>
        <v>0.13123333333333137</v>
      </c>
      <c r="D957" s="463">
        <f t="shared" si="52"/>
        <v>9.8086666666666797</v>
      </c>
      <c r="E957" s="463">
        <f t="shared" si="53"/>
        <v>0.15940000000000265</v>
      </c>
      <c r="F957" s="25"/>
      <c r="G957" s="25"/>
      <c r="H957" s="25"/>
      <c r="I957" s="25"/>
      <c r="J957" s="25"/>
      <c r="K957" s="25"/>
      <c r="L957" s="25"/>
      <c r="M957" s="25"/>
      <c r="N957" s="25"/>
      <c r="O957" s="25"/>
      <c r="P957" s="25"/>
      <c r="Q957" s="25"/>
      <c r="R957" s="25"/>
      <c r="S957" s="25"/>
      <c r="T957" s="25"/>
      <c r="U957" s="25"/>
      <c r="V957" s="25"/>
      <c r="W957" s="25"/>
      <c r="X957" s="25"/>
      <c r="AA957" s="25"/>
      <c r="AB957" s="25"/>
      <c r="AC957" s="25"/>
      <c r="AD957" s="25"/>
      <c r="AE957" s="25"/>
      <c r="AF957" s="25"/>
      <c r="AG957" s="25"/>
      <c r="AH957" s="25"/>
      <c r="AI957" s="25"/>
      <c r="AJ957" s="25"/>
    </row>
    <row r="958" spans="2:36">
      <c r="B958" s="422">
        <v>95.2</v>
      </c>
      <c r="C958" s="463">
        <f t="shared" si="51"/>
        <v>0.13079999999999803</v>
      </c>
      <c r="D958" s="463">
        <f t="shared" si="52"/>
        <v>9.7840000000000131</v>
      </c>
      <c r="E958" s="463">
        <f t="shared" si="53"/>
        <v>0.15880000000000266</v>
      </c>
      <c r="F958" s="25"/>
      <c r="G958" s="25"/>
      <c r="H958" s="25"/>
      <c r="I958" s="25"/>
      <c r="J958" s="25"/>
      <c r="K958" s="25"/>
      <c r="L958" s="25"/>
      <c r="M958" s="25"/>
      <c r="N958" s="25"/>
      <c r="O958" s="25"/>
      <c r="P958" s="25"/>
      <c r="Q958" s="25"/>
      <c r="R958" s="25"/>
      <c r="S958" s="25"/>
      <c r="T958" s="25"/>
      <c r="U958" s="25"/>
      <c r="V958" s="25"/>
      <c r="W958" s="25"/>
      <c r="X958" s="25"/>
      <c r="AA958" s="25"/>
      <c r="AB958" s="25"/>
      <c r="AC958" s="25"/>
      <c r="AD958" s="25"/>
      <c r="AE958" s="25"/>
      <c r="AF958" s="25"/>
      <c r="AG958" s="25"/>
      <c r="AH958" s="25"/>
      <c r="AI958" s="25"/>
      <c r="AJ958" s="25"/>
    </row>
    <row r="959" spans="2:36">
      <c r="B959" s="422">
        <v>95.3</v>
      </c>
      <c r="C959" s="463">
        <f t="shared" si="51"/>
        <v>0.13036666666666469</v>
      </c>
      <c r="D959" s="463">
        <f t="shared" si="52"/>
        <v>9.7593333333333465</v>
      </c>
      <c r="E959" s="463">
        <f t="shared" si="53"/>
        <v>0.15820000000000267</v>
      </c>
      <c r="F959" s="25"/>
      <c r="G959" s="25"/>
      <c r="H959" s="25"/>
      <c r="I959" s="25"/>
      <c r="J959" s="25"/>
      <c r="K959" s="25"/>
      <c r="L959" s="25"/>
      <c r="M959" s="25"/>
      <c r="N959" s="25"/>
      <c r="O959" s="25"/>
      <c r="P959" s="25"/>
      <c r="Q959" s="25"/>
      <c r="R959" s="25"/>
      <c r="S959" s="25"/>
      <c r="T959" s="25"/>
      <c r="U959" s="25"/>
      <c r="V959" s="25"/>
      <c r="W959" s="25"/>
      <c r="X959" s="25"/>
      <c r="AA959" s="25"/>
      <c r="AB959" s="25"/>
      <c r="AC959" s="25"/>
      <c r="AD959" s="25"/>
      <c r="AE959" s="25"/>
      <c r="AF959" s="25"/>
      <c r="AG959" s="25"/>
      <c r="AH959" s="25"/>
      <c r="AI959" s="25"/>
      <c r="AJ959" s="25"/>
    </row>
    <row r="960" spans="2:36">
      <c r="B960" s="422">
        <v>95.4</v>
      </c>
      <c r="C960" s="463">
        <f t="shared" si="51"/>
        <v>0.12993333333333135</v>
      </c>
      <c r="D960" s="463">
        <f t="shared" si="52"/>
        <v>9.7346666666666799</v>
      </c>
      <c r="E960" s="463">
        <f t="shared" si="53"/>
        <v>0.15760000000000268</v>
      </c>
      <c r="F960" s="25"/>
      <c r="G960" s="25"/>
      <c r="H960" s="25"/>
      <c r="I960" s="25"/>
      <c r="J960" s="25"/>
      <c r="K960" s="25"/>
      <c r="L960" s="25"/>
      <c r="M960" s="25"/>
      <c r="N960" s="25"/>
      <c r="O960" s="25"/>
      <c r="P960" s="25"/>
      <c r="Q960" s="25"/>
      <c r="R960" s="25"/>
      <c r="S960" s="25"/>
      <c r="T960" s="25"/>
      <c r="U960" s="25"/>
      <c r="V960" s="25"/>
      <c r="W960" s="25"/>
      <c r="X960" s="25"/>
      <c r="AA960" s="25"/>
      <c r="AB960" s="25"/>
      <c r="AC960" s="25"/>
      <c r="AD960" s="25"/>
      <c r="AE960" s="25"/>
      <c r="AF960" s="25"/>
      <c r="AG960" s="25"/>
      <c r="AH960" s="25"/>
      <c r="AI960" s="25"/>
      <c r="AJ960" s="25"/>
    </row>
    <row r="961" spans="2:36">
      <c r="B961" s="422">
        <v>95.5</v>
      </c>
      <c r="C961" s="463">
        <f t="shared" si="51"/>
        <v>0.12949999999999801</v>
      </c>
      <c r="D961" s="463">
        <f t="shared" si="52"/>
        <v>9.7100000000000133</v>
      </c>
      <c r="E961" s="463">
        <f t="shared" si="53"/>
        <v>0.15700000000000269</v>
      </c>
      <c r="F961" s="25"/>
      <c r="G961" s="25"/>
      <c r="H961" s="25"/>
      <c r="I961" s="25"/>
      <c r="J961" s="25"/>
      <c r="K961" s="25"/>
      <c r="L961" s="25"/>
      <c r="M961" s="25"/>
      <c r="N961" s="25"/>
      <c r="O961" s="25"/>
      <c r="P961" s="25"/>
      <c r="Q961" s="25"/>
      <c r="R961" s="25"/>
      <c r="S961" s="25"/>
      <c r="T961" s="25"/>
      <c r="U961" s="25"/>
      <c r="V961" s="25"/>
      <c r="W961" s="25"/>
      <c r="X961" s="25"/>
      <c r="AA961" s="25"/>
      <c r="AB961" s="25"/>
      <c r="AC961" s="25"/>
      <c r="AD961" s="25"/>
      <c r="AE961" s="25"/>
      <c r="AF961" s="25"/>
      <c r="AG961" s="25"/>
      <c r="AH961" s="25"/>
      <c r="AI961" s="25"/>
      <c r="AJ961" s="25"/>
    </row>
    <row r="962" spans="2:36">
      <c r="B962" s="422">
        <v>95.6</v>
      </c>
      <c r="C962" s="463">
        <f t="shared" si="51"/>
        <v>0.12906666666666466</v>
      </c>
      <c r="D962" s="463">
        <f t="shared" si="52"/>
        <v>9.6853333333333467</v>
      </c>
      <c r="E962" s="463">
        <f t="shared" si="53"/>
        <v>0.1564000000000027</v>
      </c>
      <c r="F962" s="25"/>
      <c r="G962" s="25"/>
      <c r="H962" s="25"/>
      <c r="I962" s="25"/>
      <c r="J962" s="25"/>
      <c r="K962" s="25"/>
      <c r="L962" s="25"/>
      <c r="M962" s="25"/>
      <c r="N962" s="25"/>
      <c r="O962" s="25"/>
      <c r="P962" s="25"/>
      <c r="Q962" s="25"/>
      <c r="R962" s="25"/>
      <c r="S962" s="25"/>
      <c r="T962" s="25"/>
      <c r="U962" s="25"/>
      <c r="V962" s="25"/>
      <c r="W962" s="25"/>
      <c r="X962" s="25"/>
      <c r="AA962" s="25"/>
      <c r="AB962" s="25"/>
      <c r="AC962" s="25"/>
      <c r="AD962" s="25"/>
      <c r="AE962" s="25"/>
      <c r="AF962" s="25"/>
      <c r="AG962" s="25"/>
      <c r="AH962" s="25"/>
      <c r="AI962" s="25"/>
      <c r="AJ962" s="25"/>
    </row>
    <row r="963" spans="2:36">
      <c r="B963" s="422">
        <v>95.7</v>
      </c>
      <c r="C963" s="463">
        <f t="shared" si="51"/>
        <v>0.12863333333333132</v>
      </c>
      <c r="D963" s="463">
        <f t="shared" si="52"/>
        <v>9.6606666666666801</v>
      </c>
      <c r="E963" s="463">
        <f t="shared" si="53"/>
        <v>0.15580000000000271</v>
      </c>
      <c r="F963" s="25"/>
      <c r="G963" s="25"/>
      <c r="H963" s="25"/>
      <c r="I963" s="25"/>
      <c r="J963" s="25"/>
      <c r="K963" s="25"/>
      <c r="L963" s="25"/>
      <c r="M963" s="25"/>
      <c r="N963" s="25"/>
      <c r="O963" s="25"/>
      <c r="P963" s="25"/>
      <c r="Q963" s="25"/>
      <c r="R963" s="25"/>
      <c r="S963" s="25"/>
      <c r="T963" s="25"/>
      <c r="U963" s="25"/>
      <c r="V963" s="25"/>
      <c r="W963" s="25"/>
      <c r="X963" s="25"/>
      <c r="AA963" s="25"/>
      <c r="AB963" s="25"/>
      <c r="AC963" s="25"/>
      <c r="AD963" s="25"/>
      <c r="AE963" s="25"/>
      <c r="AF963" s="25"/>
      <c r="AG963" s="25"/>
      <c r="AH963" s="25"/>
      <c r="AI963" s="25"/>
      <c r="AJ963" s="25"/>
    </row>
    <row r="964" spans="2:36">
      <c r="B964" s="422">
        <v>95.8</v>
      </c>
      <c r="C964" s="463">
        <f t="shared" ref="C964:C1005" si="54">C963+(($C$1006-$C$706)/COUNT($B$707:$B$1006))</f>
        <v>0.12819999999999798</v>
      </c>
      <c r="D964" s="463">
        <f t="shared" ref="D964:D1005" si="55">D963+(($D$1006-$D$706)/COUNT($B$707:$B$1006))</f>
        <v>9.6360000000000134</v>
      </c>
      <c r="E964" s="463">
        <f t="shared" ref="E964:E1005" si="56">E963+(($E$1006-$E$706)/COUNT($B$707:$B$1006))</f>
        <v>0.15520000000000272</v>
      </c>
      <c r="F964" s="25"/>
      <c r="G964" s="25"/>
      <c r="H964" s="25"/>
      <c r="I964" s="25"/>
      <c r="J964" s="25"/>
      <c r="K964" s="25"/>
      <c r="L964" s="25"/>
      <c r="M964" s="25"/>
      <c r="N964" s="25"/>
      <c r="O964" s="25"/>
      <c r="P964" s="25"/>
      <c r="Q964" s="25"/>
      <c r="R964" s="25"/>
      <c r="S964" s="25"/>
      <c r="T964" s="25"/>
      <c r="U964" s="25"/>
      <c r="V964" s="25"/>
      <c r="W964" s="25"/>
      <c r="X964" s="25"/>
      <c r="AA964" s="25"/>
      <c r="AB964" s="25"/>
      <c r="AC964" s="25"/>
      <c r="AD964" s="25"/>
      <c r="AE964" s="25"/>
      <c r="AF964" s="25"/>
      <c r="AG964" s="25"/>
      <c r="AH964" s="25"/>
      <c r="AI964" s="25"/>
      <c r="AJ964" s="25"/>
    </row>
    <row r="965" spans="2:36">
      <c r="B965" s="422">
        <v>95.9</v>
      </c>
      <c r="C965" s="463">
        <f t="shared" si="54"/>
        <v>0.12776666666666464</v>
      </c>
      <c r="D965" s="463">
        <f t="shared" si="55"/>
        <v>9.6113333333333468</v>
      </c>
      <c r="E965" s="463">
        <f t="shared" si="56"/>
        <v>0.15460000000000274</v>
      </c>
      <c r="F965" s="25"/>
      <c r="G965" s="25"/>
      <c r="H965" s="25"/>
      <c r="I965" s="25"/>
      <c r="J965" s="25"/>
      <c r="K965" s="25"/>
      <c r="L965" s="25"/>
      <c r="M965" s="25"/>
      <c r="N965" s="25"/>
      <c r="O965" s="25"/>
      <c r="P965" s="25"/>
      <c r="Q965" s="25"/>
      <c r="R965" s="25"/>
      <c r="S965" s="25"/>
      <c r="T965" s="25"/>
      <c r="U965" s="25"/>
      <c r="V965" s="25"/>
      <c r="W965" s="25"/>
      <c r="X965" s="25"/>
      <c r="AA965" s="25"/>
      <c r="AB965" s="25"/>
      <c r="AC965" s="25"/>
      <c r="AD965" s="25"/>
      <c r="AE965" s="25"/>
      <c r="AF965" s="25"/>
      <c r="AG965" s="25"/>
      <c r="AH965" s="25"/>
      <c r="AI965" s="25"/>
      <c r="AJ965" s="25"/>
    </row>
    <row r="966" spans="2:36">
      <c r="B966" s="422">
        <v>96</v>
      </c>
      <c r="C966" s="463">
        <f t="shared" si="54"/>
        <v>0.1273333333333313</v>
      </c>
      <c r="D966" s="463">
        <f t="shared" si="55"/>
        <v>9.5866666666666802</v>
      </c>
      <c r="E966" s="463">
        <f t="shared" si="56"/>
        <v>0.15400000000000275</v>
      </c>
      <c r="F966" s="25"/>
      <c r="G966" s="25"/>
      <c r="H966" s="25"/>
      <c r="I966" s="25"/>
      <c r="J966" s="25"/>
      <c r="K966" s="25"/>
      <c r="L966" s="25"/>
      <c r="M966" s="25"/>
      <c r="N966" s="25"/>
      <c r="O966" s="25"/>
      <c r="P966" s="25"/>
      <c r="Q966" s="25"/>
      <c r="R966" s="25"/>
      <c r="S966" s="25"/>
      <c r="T966" s="25"/>
      <c r="U966" s="25"/>
      <c r="V966" s="25"/>
      <c r="W966" s="25"/>
      <c r="X966" s="25"/>
      <c r="AA966" s="25"/>
      <c r="AB966" s="25"/>
      <c r="AC966" s="25"/>
      <c r="AD966" s="25"/>
      <c r="AE966" s="25"/>
      <c r="AF966" s="25"/>
      <c r="AG966" s="25"/>
      <c r="AH966" s="25"/>
      <c r="AI966" s="25"/>
      <c r="AJ966" s="25"/>
    </row>
    <row r="967" spans="2:36">
      <c r="B967" s="422">
        <v>96.1</v>
      </c>
      <c r="C967" s="463">
        <f t="shared" si="54"/>
        <v>0.12689999999999796</v>
      </c>
      <c r="D967" s="463">
        <f t="shared" si="55"/>
        <v>9.5620000000000136</v>
      </c>
      <c r="E967" s="463">
        <f t="shared" si="56"/>
        <v>0.15340000000000276</v>
      </c>
      <c r="F967" s="25"/>
      <c r="G967" s="25"/>
      <c r="H967" s="25"/>
      <c r="I967" s="25"/>
      <c r="J967" s="25"/>
      <c r="K967" s="25"/>
      <c r="L967" s="25"/>
      <c r="M967" s="25"/>
      <c r="N967" s="25"/>
      <c r="O967" s="25"/>
      <c r="P967" s="25"/>
      <c r="Q967" s="25"/>
      <c r="R967" s="25"/>
      <c r="S967" s="25"/>
      <c r="T967" s="25"/>
      <c r="U967" s="25"/>
      <c r="V967" s="25"/>
      <c r="W967" s="25"/>
      <c r="X967" s="25"/>
      <c r="AA967" s="25"/>
      <c r="AB967" s="25"/>
      <c r="AC967" s="25"/>
      <c r="AD967" s="25"/>
      <c r="AE967" s="25"/>
      <c r="AF967" s="25"/>
      <c r="AG967" s="25"/>
      <c r="AH967" s="25"/>
      <c r="AI967" s="25"/>
      <c r="AJ967" s="25"/>
    </row>
    <row r="968" spans="2:36">
      <c r="B968" s="422">
        <v>96.2</v>
      </c>
      <c r="C968" s="463">
        <f t="shared" si="54"/>
        <v>0.12646666666666462</v>
      </c>
      <c r="D968" s="463">
        <f t="shared" si="55"/>
        <v>9.537333333333347</v>
      </c>
      <c r="E968" s="463">
        <f t="shared" si="56"/>
        <v>0.15280000000000277</v>
      </c>
      <c r="F968" s="25"/>
      <c r="G968" s="25"/>
      <c r="H968" s="25"/>
      <c r="I968" s="25"/>
      <c r="J968" s="25"/>
      <c r="K968" s="25"/>
      <c r="L968" s="25"/>
      <c r="M968" s="25"/>
      <c r="N968" s="25"/>
      <c r="O968" s="25"/>
      <c r="P968" s="25"/>
      <c r="Q968" s="25"/>
      <c r="R968" s="25"/>
      <c r="S968" s="25"/>
      <c r="T968" s="25"/>
      <c r="U968" s="25"/>
      <c r="V968" s="25"/>
      <c r="W968" s="25"/>
      <c r="X968" s="25"/>
      <c r="AA968" s="25"/>
      <c r="AB968" s="25"/>
      <c r="AC968" s="25"/>
      <c r="AD968" s="25"/>
      <c r="AE968" s="25"/>
      <c r="AF968" s="25"/>
      <c r="AG968" s="25"/>
      <c r="AH968" s="25"/>
      <c r="AI968" s="25"/>
      <c r="AJ968" s="25"/>
    </row>
    <row r="969" spans="2:36">
      <c r="B969" s="422">
        <v>96.3</v>
      </c>
      <c r="C969" s="463">
        <f t="shared" si="54"/>
        <v>0.12603333333333128</v>
      </c>
      <c r="D969" s="463">
        <f t="shared" si="55"/>
        <v>9.5126666666666804</v>
      </c>
      <c r="E969" s="463">
        <f t="shared" si="56"/>
        <v>0.15220000000000278</v>
      </c>
      <c r="F969" s="25"/>
      <c r="G969" s="25"/>
      <c r="H969" s="25"/>
      <c r="I969" s="25"/>
      <c r="J969" s="25"/>
      <c r="K969" s="25"/>
      <c r="L969" s="25"/>
      <c r="M969" s="25"/>
      <c r="N969" s="25"/>
      <c r="O969" s="25"/>
      <c r="P969" s="25"/>
      <c r="Q969" s="25"/>
      <c r="R969" s="25"/>
      <c r="S969" s="25"/>
      <c r="T969" s="25"/>
      <c r="U969" s="25"/>
      <c r="V969" s="25"/>
      <c r="W969" s="25"/>
      <c r="X969" s="25"/>
      <c r="AA969" s="25"/>
      <c r="AB969" s="25"/>
      <c r="AC969" s="25"/>
      <c r="AD969" s="25"/>
      <c r="AE969" s="25"/>
      <c r="AF969" s="25"/>
      <c r="AG969" s="25"/>
      <c r="AH969" s="25"/>
      <c r="AI969" s="25"/>
      <c r="AJ969" s="25"/>
    </row>
    <row r="970" spans="2:36">
      <c r="B970" s="422">
        <v>96.4</v>
      </c>
      <c r="C970" s="463">
        <f t="shared" si="54"/>
        <v>0.12559999999999794</v>
      </c>
      <c r="D970" s="463">
        <f t="shared" si="55"/>
        <v>9.4880000000000138</v>
      </c>
      <c r="E970" s="463">
        <f t="shared" si="56"/>
        <v>0.15160000000000279</v>
      </c>
      <c r="F970" s="25"/>
      <c r="G970" s="25"/>
      <c r="H970" s="25"/>
      <c r="I970" s="25"/>
      <c r="J970" s="25"/>
      <c r="K970" s="25"/>
      <c r="L970" s="25"/>
      <c r="M970" s="25"/>
      <c r="N970" s="25"/>
      <c r="O970" s="25"/>
      <c r="P970" s="25"/>
      <c r="Q970" s="25"/>
      <c r="R970" s="25"/>
      <c r="S970" s="25"/>
      <c r="T970" s="25"/>
      <c r="U970" s="25"/>
      <c r="V970" s="25"/>
      <c r="W970" s="25"/>
      <c r="X970" s="25"/>
      <c r="AA970" s="25"/>
      <c r="AB970" s="25"/>
      <c r="AC970" s="25"/>
      <c r="AD970" s="25"/>
      <c r="AE970" s="25"/>
      <c r="AF970" s="25"/>
      <c r="AG970" s="25"/>
      <c r="AH970" s="25"/>
      <c r="AI970" s="25"/>
      <c r="AJ970" s="25"/>
    </row>
    <row r="971" spans="2:36">
      <c r="B971" s="422">
        <v>96.5</v>
      </c>
      <c r="C971" s="463">
        <f t="shared" si="54"/>
        <v>0.12516666666666459</v>
      </c>
      <c r="D971" s="463">
        <f t="shared" si="55"/>
        <v>9.4633333333333471</v>
      </c>
      <c r="E971" s="463">
        <f t="shared" si="56"/>
        <v>0.1510000000000028</v>
      </c>
      <c r="F971" s="25"/>
      <c r="G971" s="25"/>
      <c r="H971" s="25"/>
      <c r="I971" s="25"/>
      <c r="J971" s="25"/>
      <c r="K971" s="25"/>
      <c r="L971" s="25"/>
      <c r="M971" s="25"/>
      <c r="N971" s="25"/>
      <c r="O971" s="25"/>
      <c r="P971" s="25"/>
      <c r="Q971" s="25"/>
      <c r="R971" s="25"/>
      <c r="S971" s="25"/>
      <c r="T971" s="25"/>
      <c r="U971" s="25"/>
      <c r="V971" s="25"/>
      <c r="W971" s="25"/>
      <c r="X971" s="25"/>
      <c r="AA971" s="25"/>
      <c r="AB971" s="25"/>
      <c r="AC971" s="25"/>
      <c r="AD971" s="25"/>
      <c r="AE971" s="25"/>
      <c r="AF971" s="25"/>
      <c r="AG971" s="25"/>
      <c r="AH971" s="25"/>
      <c r="AI971" s="25"/>
      <c r="AJ971" s="25"/>
    </row>
    <row r="972" spans="2:36">
      <c r="B972" s="422">
        <v>96.6</v>
      </c>
      <c r="C972" s="463">
        <f t="shared" si="54"/>
        <v>0.12473333333333127</v>
      </c>
      <c r="D972" s="463">
        <f t="shared" si="55"/>
        <v>9.4386666666666805</v>
      </c>
      <c r="E972" s="463">
        <f t="shared" si="56"/>
        <v>0.15040000000000281</v>
      </c>
      <c r="F972" s="25"/>
      <c r="G972" s="25"/>
      <c r="H972" s="25"/>
      <c r="I972" s="25"/>
      <c r="J972" s="25"/>
      <c r="K972" s="25"/>
      <c r="L972" s="25"/>
      <c r="M972" s="25"/>
      <c r="N972" s="25"/>
      <c r="O972" s="25"/>
      <c r="P972" s="25"/>
      <c r="Q972" s="25"/>
      <c r="R972" s="25"/>
      <c r="S972" s="25"/>
      <c r="T972" s="25"/>
      <c r="U972" s="25"/>
      <c r="V972" s="25"/>
      <c r="W972" s="25"/>
      <c r="X972" s="25"/>
      <c r="AA972" s="25"/>
      <c r="AB972" s="25"/>
      <c r="AC972" s="25"/>
      <c r="AD972" s="25"/>
      <c r="AE972" s="25"/>
      <c r="AF972" s="25"/>
      <c r="AG972" s="25"/>
      <c r="AH972" s="25"/>
      <c r="AI972" s="25"/>
      <c r="AJ972" s="25"/>
    </row>
    <row r="973" spans="2:36">
      <c r="B973" s="422">
        <v>96.7</v>
      </c>
      <c r="C973" s="463">
        <f t="shared" si="54"/>
        <v>0.12429999999999794</v>
      </c>
      <c r="D973" s="463">
        <f t="shared" si="55"/>
        <v>9.4140000000000139</v>
      </c>
      <c r="E973" s="463">
        <f t="shared" si="56"/>
        <v>0.14980000000000282</v>
      </c>
      <c r="F973" s="25"/>
      <c r="G973" s="25"/>
      <c r="H973" s="25"/>
      <c r="I973" s="25"/>
      <c r="J973" s="25"/>
      <c r="K973" s="25"/>
      <c r="L973" s="25"/>
      <c r="M973" s="25"/>
      <c r="N973" s="25"/>
      <c r="O973" s="25"/>
      <c r="P973" s="25"/>
      <c r="Q973" s="25"/>
      <c r="R973" s="25"/>
      <c r="S973" s="25"/>
      <c r="T973" s="25"/>
      <c r="U973" s="25"/>
      <c r="V973" s="25"/>
      <c r="W973" s="25"/>
      <c r="X973" s="25"/>
      <c r="AA973" s="25"/>
      <c r="AB973" s="25"/>
      <c r="AC973" s="25"/>
      <c r="AD973" s="25"/>
      <c r="AE973" s="25"/>
      <c r="AF973" s="25"/>
      <c r="AG973" s="25"/>
      <c r="AH973" s="25"/>
      <c r="AI973" s="25"/>
      <c r="AJ973" s="25"/>
    </row>
    <row r="974" spans="2:36">
      <c r="B974" s="422">
        <v>96.8</v>
      </c>
      <c r="C974" s="463">
        <f t="shared" si="54"/>
        <v>0.12386666666666461</v>
      </c>
      <c r="D974" s="463">
        <f t="shared" si="55"/>
        <v>9.3893333333333473</v>
      </c>
      <c r="E974" s="463">
        <f t="shared" si="56"/>
        <v>0.14920000000000283</v>
      </c>
      <c r="F974" s="25"/>
      <c r="G974" s="25"/>
      <c r="H974" s="25"/>
      <c r="I974" s="25"/>
      <c r="J974" s="25"/>
      <c r="K974" s="25"/>
      <c r="L974" s="25"/>
      <c r="M974" s="25"/>
      <c r="N974" s="25"/>
      <c r="O974" s="25"/>
      <c r="P974" s="25"/>
      <c r="Q974" s="25"/>
      <c r="R974" s="25"/>
      <c r="S974" s="25"/>
      <c r="T974" s="25"/>
      <c r="U974" s="25"/>
      <c r="V974" s="25"/>
      <c r="W974" s="25"/>
      <c r="X974" s="25"/>
      <c r="AA974" s="25"/>
      <c r="AB974" s="25"/>
      <c r="AC974" s="25"/>
      <c r="AD974" s="25"/>
      <c r="AE974" s="25"/>
      <c r="AF974" s="25"/>
      <c r="AG974" s="25"/>
      <c r="AH974" s="25"/>
      <c r="AI974" s="25"/>
      <c r="AJ974" s="25"/>
    </row>
    <row r="975" spans="2:36">
      <c r="B975" s="422">
        <v>96.9</v>
      </c>
      <c r="C975" s="463">
        <f t="shared" si="54"/>
        <v>0.12343333333333129</v>
      </c>
      <c r="D975" s="463">
        <f t="shared" si="55"/>
        <v>9.3646666666666807</v>
      </c>
      <c r="E975" s="463">
        <f t="shared" si="56"/>
        <v>0.14860000000000284</v>
      </c>
      <c r="F975" s="25"/>
      <c r="G975" s="25"/>
      <c r="H975" s="25"/>
      <c r="I975" s="25"/>
      <c r="J975" s="25"/>
      <c r="K975" s="25"/>
      <c r="L975" s="25"/>
      <c r="M975" s="25"/>
      <c r="N975" s="25"/>
      <c r="O975" s="25"/>
      <c r="P975" s="25"/>
      <c r="Q975" s="25"/>
      <c r="R975" s="25"/>
      <c r="S975" s="25"/>
      <c r="T975" s="25"/>
      <c r="U975" s="25"/>
      <c r="V975" s="25"/>
      <c r="W975" s="25"/>
      <c r="X975" s="25"/>
      <c r="AA975" s="25"/>
      <c r="AB975" s="25"/>
      <c r="AC975" s="25"/>
      <c r="AD975" s="25"/>
      <c r="AE975" s="25"/>
      <c r="AF975" s="25"/>
      <c r="AG975" s="25"/>
      <c r="AH975" s="25"/>
      <c r="AI975" s="25"/>
      <c r="AJ975" s="25"/>
    </row>
    <row r="976" spans="2:36">
      <c r="B976" s="422">
        <v>97</v>
      </c>
      <c r="C976" s="463">
        <f t="shared" si="54"/>
        <v>0.12299999999999796</v>
      </c>
      <c r="D976" s="463">
        <f t="shared" si="55"/>
        <v>9.3400000000000141</v>
      </c>
      <c r="E976" s="463">
        <f t="shared" si="56"/>
        <v>0.14800000000000285</v>
      </c>
      <c r="F976" s="25"/>
      <c r="G976" s="25"/>
      <c r="H976" s="25"/>
      <c r="I976" s="25"/>
      <c r="J976" s="25"/>
      <c r="K976" s="25"/>
      <c r="L976" s="25"/>
      <c r="M976" s="25"/>
      <c r="N976" s="25"/>
      <c r="O976" s="25"/>
      <c r="P976" s="25"/>
      <c r="Q976" s="25"/>
      <c r="R976" s="25"/>
      <c r="S976" s="25"/>
      <c r="T976" s="25"/>
      <c r="U976" s="25"/>
      <c r="V976" s="25"/>
      <c r="W976" s="25"/>
      <c r="X976" s="25"/>
      <c r="AA976" s="25"/>
      <c r="AB976" s="25"/>
      <c r="AC976" s="25"/>
      <c r="AD976" s="25"/>
      <c r="AE976" s="25"/>
      <c r="AF976" s="25"/>
      <c r="AG976" s="25"/>
      <c r="AH976" s="25"/>
      <c r="AI976" s="25"/>
      <c r="AJ976" s="25"/>
    </row>
    <row r="977" spans="2:36">
      <c r="B977" s="422">
        <v>97.1</v>
      </c>
      <c r="C977" s="463">
        <f t="shared" si="54"/>
        <v>0.12256666666666463</v>
      </c>
      <c r="D977" s="463">
        <f t="shared" si="55"/>
        <v>9.3153333333333475</v>
      </c>
      <c r="E977" s="463">
        <f t="shared" si="56"/>
        <v>0.14740000000000286</v>
      </c>
      <c r="F977" s="25"/>
      <c r="G977" s="25"/>
      <c r="H977" s="25"/>
      <c r="I977" s="25"/>
      <c r="J977" s="25"/>
      <c r="K977" s="25"/>
      <c r="L977" s="25"/>
      <c r="M977" s="25"/>
      <c r="N977" s="25"/>
      <c r="O977" s="25"/>
      <c r="P977" s="25"/>
      <c r="Q977" s="25"/>
      <c r="R977" s="25"/>
      <c r="S977" s="25"/>
      <c r="T977" s="25"/>
      <c r="U977" s="25"/>
      <c r="V977" s="25"/>
      <c r="W977" s="25"/>
      <c r="X977" s="25"/>
      <c r="AA977" s="25"/>
      <c r="AB977" s="25"/>
      <c r="AC977" s="25"/>
      <c r="AD977" s="25"/>
      <c r="AE977" s="25"/>
      <c r="AF977" s="25"/>
      <c r="AG977" s="25"/>
      <c r="AH977" s="25"/>
      <c r="AI977" s="25"/>
      <c r="AJ977" s="25"/>
    </row>
    <row r="978" spans="2:36">
      <c r="B978" s="422">
        <v>97.2</v>
      </c>
      <c r="C978" s="463">
        <f t="shared" si="54"/>
        <v>0.1221333333333313</v>
      </c>
      <c r="D978" s="463">
        <f t="shared" si="55"/>
        <v>9.2906666666666808</v>
      </c>
      <c r="E978" s="463">
        <f t="shared" si="56"/>
        <v>0.14680000000000287</v>
      </c>
      <c r="F978" s="25"/>
      <c r="G978" s="25"/>
      <c r="H978" s="25"/>
      <c r="I978" s="25"/>
      <c r="J978" s="25"/>
      <c r="K978" s="25"/>
      <c r="L978" s="25"/>
      <c r="M978" s="25"/>
      <c r="N978" s="25"/>
      <c r="O978" s="25"/>
      <c r="P978" s="25"/>
      <c r="Q978" s="25"/>
      <c r="R978" s="25"/>
      <c r="S978" s="25"/>
      <c r="T978" s="25"/>
      <c r="U978" s="25"/>
      <c r="V978" s="25"/>
      <c r="W978" s="25"/>
      <c r="X978" s="25"/>
      <c r="AA978" s="25"/>
      <c r="AB978" s="25"/>
      <c r="AC978" s="25"/>
      <c r="AD978" s="25"/>
      <c r="AE978" s="25"/>
      <c r="AF978" s="25"/>
      <c r="AG978" s="25"/>
      <c r="AH978" s="25"/>
      <c r="AI978" s="25"/>
      <c r="AJ978" s="25"/>
    </row>
    <row r="979" spans="2:36">
      <c r="B979" s="422">
        <v>97.3</v>
      </c>
      <c r="C979" s="463">
        <f t="shared" si="54"/>
        <v>0.12169999999999798</v>
      </c>
      <c r="D979" s="463">
        <f t="shared" si="55"/>
        <v>9.2660000000000142</v>
      </c>
      <c r="E979" s="463">
        <f t="shared" si="56"/>
        <v>0.14620000000000288</v>
      </c>
      <c r="F979" s="25"/>
      <c r="G979" s="25"/>
      <c r="H979" s="25"/>
      <c r="I979" s="25"/>
      <c r="J979" s="25"/>
      <c r="K979" s="25"/>
      <c r="L979" s="25"/>
      <c r="M979" s="25"/>
      <c r="N979" s="25"/>
      <c r="O979" s="25"/>
      <c r="P979" s="25"/>
      <c r="Q979" s="25"/>
      <c r="R979" s="25"/>
      <c r="S979" s="25"/>
      <c r="T979" s="25"/>
      <c r="U979" s="25"/>
      <c r="V979" s="25"/>
      <c r="W979" s="25"/>
      <c r="X979" s="25"/>
      <c r="AA979" s="25"/>
      <c r="AB979" s="25"/>
      <c r="AC979" s="25"/>
      <c r="AD979" s="25"/>
      <c r="AE979" s="25"/>
      <c r="AF979" s="25"/>
      <c r="AG979" s="25"/>
      <c r="AH979" s="25"/>
      <c r="AI979" s="25"/>
      <c r="AJ979" s="25"/>
    </row>
    <row r="980" spans="2:36">
      <c r="B980" s="422">
        <v>97.4</v>
      </c>
      <c r="C980" s="463">
        <f t="shared" si="54"/>
        <v>0.12126666666666465</v>
      </c>
      <c r="D980" s="463">
        <f t="shared" si="55"/>
        <v>9.2413333333333476</v>
      </c>
      <c r="E980" s="463">
        <f t="shared" si="56"/>
        <v>0.14560000000000289</v>
      </c>
      <c r="F980" s="25"/>
      <c r="G980" s="25"/>
      <c r="H980" s="25"/>
      <c r="I980" s="25"/>
      <c r="J980" s="25"/>
      <c r="K980" s="25"/>
      <c r="L980" s="25"/>
      <c r="M980" s="25"/>
      <c r="N980" s="25"/>
      <c r="O980" s="25"/>
      <c r="P980" s="25"/>
      <c r="Q980" s="25"/>
      <c r="R980" s="25"/>
      <c r="S980" s="25"/>
      <c r="T980" s="25"/>
      <c r="U980" s="25"/>
      <c r="V980" s="25"/>
      <c r="W980" s="25"/>
      <c r="X980" s="25"/>
      <c r="AA980" s="25"/>
      <c r="AB980" s="25"/>
      <c r="AC980" s="25"/>
      <c r="AD980" s="25"/>
      <c r="AE980" s="25"/>
      <c r="AF980" s="25"/>
      <c r="AG980" s="25"/>
      <c r="AH980" s="25"/>
      <c r="AI980" s="25"/>
      <c r="AJ980" s="25"/>
    </row>
    <row r="981" spans="2:36">
      <c r="B981" s="422">
        <v>97.5</v>
      </c>
      <c r="C981" s="463">
        <f t="shared" si="54"/>
        <v>0.12083333333333132</v>
      </c>
      <c r="D981" s="463">
        <f t="shared" si="55"/>
        <v>9.216666666666681</v>
      </c>
      <c r="E981" s="463">
        <f t="shared" si="56"/>
        <v>0.1450000000000029</v>
      </c>
      <c r="F981" s="25"/>
      <c r="G981" s="25"/>
      <c r="H981" s="25"/>
      <c r="I981" s="25"/>
      <c r="J981" s="25"/>
      <c r="K981" s="25"/>
      <c r="L981" s="25"/>
      <c r="M981" s="25"/>
      <c r="N981" s="25"/>
      <c r="O981" s="25"/>
      <c r="P981" s="25"/>
      <c r="Q981" s="25"/>
      <c r="R981" s="25"/>
      <c r="S981" s="25"/>
      <c r="T981" s="25"/>
      <c r="U981" s="25"/>
      <c r="V981" s="25"/>
      <c r="W981" s="25"/>
      <c r="X981" s="25"/>
      <c r="AA981" s="25"/>
      <c r="AB981" s="25"/>
      <c r="AC981" s="25"/>
      <c r="AD981" s="25"/>
      <c r="AE981" s="25"/>
      <c r="AF981" s="25"/>
      <c r="AG981" s="25"/>
      <c r="AH981" s="25"/>
      <c r="AI981" s="25"/>
      <c r="AJ981" s="25"/>
    </row>
    <row r="982" spans="2:36">
      <c r="B982" s="422">
        <v>97.6</v>
      </c>
      <c r="C982" s="463">
        <f t="shared" si="54"/>
        <v>0.12039999999999799</v>
      </c>
      <c r="D982" s="463">
        <f t="shared" si="55"/>
        <v>9.1920000000000144</v>
      </c>
      <c r="E982" s="463">
        <f t="shared" si="56"/>
        <v>0.14440000000000291</v>
      </c>
      <c r="F982" s="25"/>
      <c r="G982" s="25"/>
      <c r="H982" s="25"/>
      <c r="I982" s="25"/>
      <c r="J982" s="25"/>
      <c r="K982" s="25"/>
      <c r="L982" s="25"/>
      <c r="M982" s="25"/>
      <c r="N982" s="25"/>
      <c r="O982" s="25"/>
      <c r="P982" s="25"/>
      <c r="Q982" s="25"/>
      <c r="R982" s="25"/>
      <c r="S982" s="25"/>
      <c r="T982" s="25"/>
      <c r="U982" s="25"/>
      <c r="V982" s="25"/>
      <c r="W982" s="25"/>
      <c r="X982" s="25"/>
      <c r="AA982" s="25"/>
      <c r="AB982" s="25"/>
      <c r="AC982" s="25"/>
      <c r="AD982" s="25"/>
      <c r="AE982" s="25"/>
      <c r="AF982" s="25"/>
      <c r="AG982" s="25"/>
      <c r="AH982" s="25"/>
      <c r="AI982" s="25"/>
      <c r="AJ982" s="25"/>
    </row>
    <row r="983" spans="2:36">
      <c r="B983" s="422">
        <v>97.7</v>
      </c>
      <c r="C983" s="463">
        <f t="shared" si="54"/>
        <v>0.11996666666666467</v>
      </c>
      <c r="D983" s="463">
        <f t="shared" si="55"/>
        <v>9.1673333333333478</v>
      </c>
      <c r="E983" s="463">
        <f t="shared" si="56"/>
        <v>0.14380000000000293</v>
      </c>
      <c r="F983" s="25"/>
      <c r="G983" s="25"/>
      <c r="H983" s="25"/>
      <c r="I983" s="25"/>
      <c r="J983" s="25"/>
      <c r="K983" s="25"/>
      <c r="L983" s="25"/>
      <c r="M983" s="25"/>
      <c r="N983" s="25"/>
      <c r="O983" s="25"/>
      <c r="P983" s="25"/>
      <c r="Q983" s="25"/>
      <c r="R983" s="25"/>
      <c r="S983" s="25"/>
      <c r="T983" s="25"/>
      <c r="U983" s="25"/>
      <c r="V983" s="25"/>
      <c r="W983" s="25"/>
      <c r="X983" s="25"/>
      <c r="AA983" s="25"/>
      <c r="AB983" s="25"/>
      <c r="AC983" s="25"/>
      <c r="AD983" s="25"/>
      <c r="AE983" s="25"/>
      <c r="AF983" s="25"/>
      <c r="AG983" s="25"/>
      <c r="AH983" s="25"/>
      <c r="AI983" s="25"/>
      <c r="AJ983" s="25"/>
    </row>
    <row r="984" spans="2:36">
      <c r="B984" s="422">
        <v>97.8</v>
      </c>
      <c r="C984" s="463">
        <f t="shared" si="54"/>
        <v>0.11953333333333134</v>
      </c>
      <c r="D984" s="463">
        <f t="shared" si="55"/>
        <v>9.1426666666666812</v>
      </c>
      <c r="E984" s="463">
        <f t="shared" si="56"/>
        <v>0.14320000000000294</v>
      </c>
      <c r="F984" s="25"/>
      <c r="G984" s="25"/>
      <c r="H984" s="25"/>
      <c r="I984" s="25"/>
      <c r="J984" s="25"/>
      <c r="K984" s="25"/>
      <c r="L984" s="25"/>
      <c r="M984" s="25"/>
      <c r="N984" s="25"/>
      <c r="O984" s="25"/>
      <c r="P984" s="25"/>
      <c r="Q984" s="25"/>
      <c r="R984" s="25"/>
      <c r="S984" s="25"/>
      <c r="T984" s="25"/>
      <c r="U984" s="25"/>
      <c r="V984" s="25"/>
      <c r="W984" s="25"/>
      <c r="X984" s="25"/>
      <c r="AA984" s="25"/>
      <c r="AB984" s="25"/>
      <c r="AC984" s="25"/>
      <c r="AD984" s="25"/>
      <c r="AE984" s="25"/>
      <c r="AF984" s="25"/>
      <c r="AG984" s="25"/>
      <c r="AH984" s="25"/>
      <c r="AI984" s="25"/>
      <c r="AJ984" s="25"/>
    </row>
    <row r="985" spans="2:36">
      <c r="B985" s="422">
        <v>97.9</v>
      </c>
      <c r="C985" s="463">
        <f t="shared" si="54"/>
        <v>0.11909999999999801</v>
      </c>
      <c r="D985" s="463">
        <f t="shared" si="55"/>
        <v>9.1180000000000145</v>
      </c>
      <c r="E985" s="463">
        <f t="shared" si="56"/>
        <v>0.14260000000000295</v>
      </c>
      <c r="F985" s="25"/>
      <c r="G985" s="25"/>
      <c r="H985" s="25"/>
      <c r="I985" s="25"/>
      <c r="J985" s="25"/>
      <c r="K985" s="25"/>
      <c r="L985" s="25"/>
      <c r="M985" s="25"/>
      <c r="N985" s="25"/>
      <c r="O985" s="25"/>
      <c r="P985" s="25"/>
      <c r="Q985" s="25"/>
      <c r="R985" s="25"/>
      <c r="S985" s="25"/>
      <c r="T985" s="25"/>
      <c r="U985" s="25"/>
      <c r="V985" s="25"/>
      <c r="W985" s="25"/>
      <c r="X985" s="25"/>
      <c r="AA985" s="25"/>
      <c r="AB985" s="25"/>
      <c r="AC985" s="25"/>
      <c r="AD985" s="25"/>
      <c r="AE985" s="25"/>
      <c r="AF985" s="25"/>
      <c r="AG985" s="25"/>
      <c r="AH985" s="25"/>
      <c r="AI985" s="25"/>
      <c r="AJ985" s="25"/>
    </row>
    <row r="986" spans="2:36">
      <c r="B986" s="422">
        <v>98</v>
      </c>
      <c r="C986" s="463">
        <f t="shared" si="54"/>
        <v>0.11866666666666469</v>
      </c>
      <c r="D986" s="463">
        <f t="shared" si="55"/>
        <v>9.0933333333333479</v>
      </c>
      <c r="E986" s="463">
        <f t="shared" si="56"/>
        <v>0.14200000000000296</v>
      </c>
      <c r="F986" s="25"/>
      <c r="G986" s="25"/>
      <c r="H986" s="25"/>
      <c r="I986" s="25"/>
      <c r="J986" s="25"/>
      <c r="K986" s="25"/>
      <c r="L986" s="25"/>
      <c r="M986" s="25"/>
      <c r="N986" s="25"/>
      <c r="O986" s="25"/>
      <c r="P986" s="25"/>
      <c r="Q986" s="25"/>
      <c r="R986" s="25"/>
      <c r="S986" s="25"/>
      <c r="T986" s="25"/>
      <c r="U986" s="25"/>
      <c r="V986" s="25"/>
      <c r="W986" s="25"/>
      <c r="X986" s="25"/>
      <c r="AA986" s="25"/>
      <c r="AB986" s="25"/>
      <c r="AC986" s="25"/>
      <c r="AD986" s="25"/>
      <c r="AE986" s="25"/>
      <c r="AF986" s="25"/>
      <c r="AG986" s="25"/>
      <c r="AH986" s="25"/>
      <c r="AI986" s="25"/>
      <c r="AJ986" s="25"/>
    </row>
    <row r="987" spans="2:36">
      <c r="B987" s="422">
        <v>98.1</v>
      </c>
      <c r="C987" s="463">
        <f t="shared" si="54"/>
        <v>0.11823333333333136</v>
      </c>
      <c r="D987" s="463">
        <f t="shared" si="55"/>
        <v>9.0686666666666813</v>
      </c>
      <c r="E987" s="463">
        <f t="shared" si="56"/>
        <v>0.14140000000000297</v>
      </c>
      <c r="F987" s="25"/>
      <c r="G987" s="25"/>
      <c r="H987" s="25"/>
      <c r="I987" s="25"/>
      <c r="J987" s="25"/>
      <c r="K987" s="25"/>
      <c r="L987" s="25"/>
      <c r="M987" s="25"/>
      <c r="N987" s="25"/>
      <c r="O987" s="25"/>
      <c r="P987" s="25"/>
      <c r="Q987" s="25"/>
      <c r="R987" s="25"/>
      <c r="S987" s="25"/>
      <c r="T987" s="25"/>
      <c r="U987" s="25"/>
      <c r="V987" s="25"/>
      <c r="W987" s="25"/>
      <c r="X987" s="25"/>
      <c r="AA987" s="25"/>
      <c r="AB987" s="25"/>
      <c r="AC987" s="25"/>
      <c r="AD987" s="25"/>
      <c r="AE987" s="25"/>
      <c r="AF987" s="25"/>
      <c r="AG987" s="25"/>
      <c r="AH987" s="25"/>
      <c r="AI987" s="25"/>
      <c r="AJ987" s="25"/>
    </row>
    <row r="988" spans="2:36">
      <c r="B988" s="422">
        <v>98.2</v>
      </c>
      <c r="C988" s="463">
        <f t="shared" si="54"/>
        <v>0.11779999999999803</v>
      </c>
      <c r="D988" s="463">
        <f t="shared" si="55"/>
        <v>9.0440000000000147</v>
      </c>
      <c r="E988" s="463">
        <f t="shared" si="56"/>
        <v>0.14080000000000298</v>
      </c>
      <c r="F988" s="25"/>
      <c r="G988" s="25"/>
      <c r="H988" s="25"/>
      <c r="I988" s="25"/>
      <c r="J988" s="25"/>
      <c r="K988" s="25"/>
      <c r="L988" s="25"/>
      <c r="M988" s="25"/>
      <c r="N988" s="25"/>
      <c r="O988" s="25"/>
      <c r="P988" s="25"/>
      <c r="Q988" s="25"/>
      <c r="R988" s="25"/>
      <c r="S988" s="25"/>
      <c r="T988" s="25"/>
      <c r="U988" s="25"/>
      <c r="V988" s="25"/>
      <c r="W988" s="25"/>
      <c r="X988" s="25"/>
      <c r="AA988" s="25"/>
      <c r="AB988" s="25"/>
      <c r="AC988" s="25"/>
      <c r="AD988" s="25"/>
      <c r="AE988" s="25"/>
      <c r="AF988" s="25"/>
      <c r="AG988" s="25"/>
      <c r="AH988" s="25"/>
      <c r="AI988" s="25"/>
      <c r="AJ988" s="25"/>
    </row>
    <row r="989" spans="2:36">
      <c r="B989" s="422">
        <v>98.3</v>
      </c>
      <c r="C989" s="463">
        <f t="shared" si="54"/>
        <v>0.1173666666666647</v>
      </c>
      <c r="D989" s="463">
        <f t="shared" si="55"/>
        <v>9.0193333333333481</v>
      </c>
      <c r="E989" s="463">
        <f t="shared" si="56"/>
        <v>0.14020000000000299</v>
      </c>
      <c r="F989" s="25"/>
      <c r="G989" s="25"/>
      <c r="H989" s="25"/>
      <c r="I989" s="25"/>
      <c r="J989" s="25"/>
      <c r="K989" s="25"/>
      <c r="L989" s="25"/>
      <c r="M989" s="25"/>
      <c r="N989" s="25"/>
      <c r="O989" s="25"/>
      <c r="P989" s="25"/>
      <c r="Q989" s="25"/>
      <c r="R989" s="25"/>
      <c r="S989" s="25"/>
      <c r="T989" s="25"/>
      <c r="U989" s="25"/>
      <c r="V989" s="25"/>
      <c r="W989" s="25"/>
      <c r="X989" s="25"/>
      <c r="AA989" s="25"/>
      <c r="AB989" s="25"/>
      <c r="AC989" s="25"/>
      <c r="AD989" s="25"/>
      <c r="AE989" s="25"/>
      <c r="AF989" s="25"/>
      <c r="AG989" s="25"/>
      <c r="AH989" s="25"/>
      <c r="AI989" s="25"/>
      <c r="AJ989" s="25"/>
    </row>
    <row r="990" spans="2:36">
      <c r="B990" s="422">
        <v>98.4</v>
      </c>
      <c r="C990" s="463">
        <f t="shared" si="54"/>
        <v>0.11693333333333138</v>
      </c>
      <c r="D990" s="463">
        <f t="shared" si="55"/>
        <v>8.9946666666666815</v>
      </c>
      <c r="E990" s="463">
        <f t="shared" si="56"/>
        <v>0.139600000000003</v>
      </c>
      <c r="F990" s="25"/>
      <c r="G990" s="25"/>
      <c r="H990" s="25"/>
      <c r="I990" s="25"/>
      <c r="J990" s="25"/>
      <c r="K990" s="25"/>
      <c r="L990" s="25"/>
      <c r="M990" s="25"/>
      <c r="N990" s="25"/>
      <c r="O990" s="25"/>
      <c r="P990" s="25"/>
      <c r="Q990" s="25"/>
      <c r="R990" s="25"/>
      <c r="S990" s="25"/>
      <c r="T990" s="25"/>
      <c r="U990" s="25"/>
      <c r="V990" s="25"/>
      <c r="W990" s="25"/>
      <c r="X990" s="25"/>
      <c r="AA990" s="25"/>
      <c r="AB990" s="25"/>
      <c r="AC990" s="25"/>
      <c r="AD990" s="25"/>
      <c r="AE990" s="25"/>
      <c r="AF990" s="25"/>
      <c r="AG990" s="25"/>
      <c r="AH990" s="25"/>
      <c r="AI990" s="25"/>
      <c r="AJ990" s="25"/>
    </row>
    <row r="991" spans="2:36">
      <c r="B991" s="422">
        <v>98.5</v>
      </c>
      <c r="C991" s="463">
        <f t="shared" si="54"/>
        <v>0.11649999999999805</v>
      </c>
      <c r="D991" s="463">
        <f t="shared" si="55"/>
        <v>8.9700000000000149</v>
      </c>
      <c r="E991" s="463">
        <f t="shared" si="56"/>
        <v>0.13900000000000301</v>
      </c>
      <c r="F991" s="25"/>
      <c r="G991" s="25"/>
      <c r="H991" s="25"/>
      <c r="I991" s="25"/>
      <c r="J991" s="25"/>
      <c r="K991" s="25"/>
      <c r="L991" s="25"/>
      <c r="M991" s="25"/>
      <c r="N991" s="25"/>
      <c r="O991" s="25"/>
      <c r="P991" s="25"/>
      <c r="Q991" s="25"/>
      <c r="R991" s="25"/>
      <c r="S991" s="25"/>
      <c r="T991" s="25"/>
      <c r="U991" s="25"/>
      <c r="V991" s="25"/>
      <c r="W991" s="25"/>
      <c r="X991" s="25"/>
      <c r="AA991" s="25"/>
      <c r="AB991" s="25"/>
      <c r="AC991" s="25"/>
      <c r="AD991" s="25"/>
      <c r="AE991" s="25"/>
      <c r="AF991" s="25"/>
      <c r="AG991" s="25"/>
      <c r="AH991" s="25"/>
      <c r="AI991" s="25"/>
      <c r="AJ991" s="25"/>
    </row>
    <row r="992" spans="2:36">
      <c r="B992" s="422">
        <v>98.6</v>
      </c>
      <c r="C992" s="463">
        <f t="shared" si="54"/>
        <v>0.11606666666666472</v>
      </c>
      <c r="D992" s="463">
        <f t="shared" si="55"/>
        <v>8.9453333333333482</v>
      </c>
      <c r="E992" s="463">
        <f t="shared" si="56"/>
        <v>0.13840000000000302</v>
      </c>
      <c r="F992" s="25"/>
      <c r="G992" s="25"/>
      <c r="H992" s="25"/>
      <c r="I992" s="25"/>
      <c r="J992" s="25"/>
      <c r="K992" s="25"/>
      <c r="L992" s="25"/>
      <c r="M992" s="25"/>
      <c r="N992" s="25"/>
      <c r="O992" s="25"/>
      <c r="P992" s="25"/>
      <c r="Q992" s="25"/>
      <c r="R992" s="25"/>
      <c r="S992" s="25"/>
      <c r="T992" s="25"/>
      <c r="U992" s="25"/>
      <c r="V992" s="25"/>
      <c r="W992" s="25"/>
      <c r="X992" s="25"/>
      <c r="AA992" s="25"/>
      <c r="AB992" s="25"/>
      <c r="AC992" s="25"/>
      <c r="AD992" s="25"/>
      <c r="AE992" s="25"/>
      <c r="AF992" s="25"/>
      <c r="AG992" s="25"/>
      <c r="AH992" s="25"/>
      <c r="AI992" s="25"/>
      <c r="AJ992" s="25"/>
    </row>
    <row r="993" spans="2:36">
      <c r="B993" s="422">
        <v>98.7</v>
      </c>
      <c r="C993" s="463">
        <f t="shared" si="54"/>
        <v>0.1156333333333314</v>
      </c>
      <c r="D993" s="463">
        <f t="shared" si="55"/>
        <v>8.9206666666666816</v>
      </c>
      <c r="E993" s="463">
        <f t="shared" si="56"/>
        <v>0.13780000000000303</v>
      </c>
      <c r="F993" s="25"/>
      <c r="G993" s="25"/>
      <c r="H993" s="25"/>
      <c r="I993" s="25"/>
      <c r="J993" s="25"/>
      <c r="K993" s="25"/>
      <c r="L993" s="25"/>
      <c r="M993" s="25"/>
      <c r="N993" s="25"/>
      <c r="O993" s="25"/>
      <c r="P993" s="25"/>
      <c r="Q993" s="25"/>
      <c r="R993" s="25"/>
      <c r="S993" s="25"/>
      <c r="T993" s="25"/>
      <c r="U993" s="25"/>
      <c r="V993" s="25"/>
      <c r="W993" s="25"/>
      <c r="X993" s="25"/>
      <c r="AA993" s="25"/>
      <c r="AB993" s="25"/>
      <c r="AC993" s="25"/>
      <c r="AD993" s="25"/>
      <c r="AE993" s="25"/>
      <c r="AF993" s="25"/>
      <c r="AG993" s="25"/>
      <c r="AH993" s="25"/>
      <c r="AI993" s="25"/>
      <c r="AJ993" s="25"/>
    </row>
    <row r="994" spans="2:36">
      <c r="B994" s="422">
        <v>98.8</v>
      </c>
      <c r="C994" s="463">
        <f t="shared" si="54"/>
        <v>0.11519999999999807</v>
      </c>
      <c r="D994" s="463">
        <f t="shared" si="55"/>
        <v>8.896000000000015</v>
      </c>
      <c r="E994" s="463">
        <f t="shared" si="56"/>
        <v>0.13720000000000304</v>
      </c>
      <c r="F994" s="25"/>
      <c r="G994" s="25"/>
      <c r="H994" s="25"/>
      <c r="I994" s="25"/>
      <c r="J994" s="25"/>
      <c r="K994" s="25"/>
      <c r="L994" s="25"/>
      <c r="M994" s="25"/>
      <c r="N994" s="25"/>
      <c r="O994" s="25"/>
      <c r="P994" s="25"/>
      <c r="Q994" s="25"/>
      <c r="R994" s="25"/>
      <c r="S994" s="25"/>
      <c r="T994" s="25"/>
      <c r="U994" s="25"/>
      <c r="V994" s="25"/>
      <c r="W994" s="25"/>
      <c r="X994" s="25"/>
      <c r="AA994" s="25"/>
      <c r="AB994" s="25"/>
      <c r="AC994" s="25"/>
      <c r="AD994" s="25"/>
      <c r="AE994" s="25"/>
      <c r="AF994" s="25"/>
      <c r="AG994" s="25"/>
      <c r="AH994" s="25"/>
      <c r="AI994" s="25"/>
      <c r="AJ994" s="25"/>
    </row>
    <row r="995" spans="2:36">
      <c r="B995" s="422">
        <v>98.9</v>
      </c>
      <c r="C995" s="463">
        <f t="shared" si="54"/>
        <v>0.11476666666666474</v>
      </c>
      <c r="D995" s="463">
        <f t="shared" si="55"/>
        <v>8.8713333333333484</v>
      </c>
      <c r="E995" s="463">
        <f t="shared" si="56"/>
        <v>0.13660000000000305</v>
      </c>
      <c r="F995" s="25"/>
      <c r="G995" s="25"/>
      <c r="H995" s="25"/>
      <c r="I995" s="25"/>
      <c r="J995" s="25"/>
      <c r="K995" s="25"/>
      <c r="L995" s="25"/>
      <c r="M995" s="25"/>
      <c r="N995" s="25"/>
      <c r="O995" s="25"/>
      <c r="P995" s="25"/>
      <c r="Q995" s="25"/>
      <c r="R995" s="25"/>
      <c r="S995" s="25"/>
      <c r="T995" s="25"/>
      <c r="U995" s="25"/>
      <c r="V995" s="25"/>
      <c r="W995" s="25"/>
      <c r="X995" s="25"/>
      <c r="AA995" s="25"/>
      <c r="AB995" s="25"/>
      <c r="AC995" s="25"/>
      <c r="AD995" s="25"/>
      <c r="AE995" s="25"/>
      <c r="AF995" s="25"/>
      <c r="AG995" s="25"/>
      <c r="AH995" s="25"/>
      <c r="AI995" s="25"/>
      <c r="AJ995" s="25"/>
    </row>
    <row r="996" spans="2:36">
      <c r="B996" s="422">
        <v>99</v>
      </c>
      <c r="C996" s="464">
        <f t="shared" si="54"/>
        <v>0.11433333333333141</v>
      </c>
      <c r="D996" s="463">
        <f t="shared" si="55"/>
        <v>8.8466666666666818</v>
      </c>
      <c r="E996" s="463">
        <f t="shared" si="56"/>
        <v>0.13600000000000306</v>
      </c>
      <c r="F996" s="25"/>
      <c r="G996" s="25"/>
      <c r="H996" s="25"/>
      <c r="I996" s="25"/>
      <c r="J996" s="25"/>
      <c r="K996" s="25"/>
      <c r="L996" s="25"/>
      <c r="M996" s="25"/>
      <c r="N996" s="25"/>
      <c r="O996" s="25"/>
      <c r="P996" s="25"/>
      <c r="Q996" s="25"/>
      <c r="R996" s="25"/>
      <c r="S996" s="25"/>
      <c r="T996" s="25"/>
      <c r="U996" s="25"/>
      <c r="V996" s="25"/>
      <c r="W996" s="25"/>
      <c r="X996" s="25"/>
      <c r="AA996" s="25"/>
      <c r="AB996" s="25"/>
      <c r="AC996" s="25"/>
      <c r="AD996" s="25"/>
      <c r="AE996" s="25"/>
      <c r="AF996" s="25"/>
      <c r="AG996" s="25"/>
      <c r="AH996" s="25"/>
      <c r="AI996" s="25"/>
      <c r="AJ996" s="25"/>
    </row>
    <row r="997" spans="2:36">
      <c r="B997" s="422">
        <v>99.1</v>
      </c>
      <c r="C997" s="463">
        <f t="shared" si="54"/>
        <v>0.11389999999999809</v>
      </c>
      <c r="D997" s="463">
        <f t="shared" si="55"/>
        <v>8.8220000000000152</v>
      </c>
      <c r="E997" s="463">
        <f t="shared" si="56"/>
        <v>0.13540000000000307</v>
      </c>
      <c r="F997" s="25"/>
      <c r="G997" s="25"/>
      <c r="H997" s="25"/>
      <c r="I997" s="25"/>
      <c r="J997" s="25"/>
      <c r="K997" s="25"/>
      <c r="L997" s="25"/>
      <c r="M997" s="25"/>
      <c r="N997" s="25"/>
      <c r="O997" s="25"/>
      <c r="P997" s="25"/>
      <c r="Q997" s="25"/>
      <c r="R997" s="25"/>
      <c r="S997" s="25"/>
      <c r="T997" s="25"/>
      <c r="U997" s="25"/>
      <c r="V997" s="25"/>
      <c r="W997" s="25"/>
      <c r="X997" s="25"/>
      <c r="AA997" s="25"/>
      <c r="AB997" s="25"/>
      <c r="AC997" s="25"/>
      <c r="AD997" s="25"/>
      <c r="AE997" s="25"/>
      <c r="AF997" s="25"/>
      <c r="AG997" s="25"/>
      <c r="AH997" s="25"/>
      <c r="AI997" s="25"/>
      <c r="AJ997" s="25"/>
    </row>
    <row r="998" spans="2:36">
      <c r="B998" s="422">
        <v>99.2</v>
      </c>
      <c r="C998" s="463">
        <f t="shared" si="54"/>
        <v>0.11346666666666476</v>
      </c>
      <c r="D998" s="463">
        <f t="shared" si="55"/>
        <v>8.7973333333333485</v>
      </c>
      <c r="E998" s="463">
        <f t="shared" si="56"/>
        <v>0.13480000000000308</v>
      </c>
      <c r="F998" s="25"/>
      <c r="G998" s="25"/>
      <c r="H998" s="25"/>
      <c r="I998" s="25"/>
      <c r="J998" s="25"/>
      <c r="K998" s="25"/>
      <c r="L998" s="25"/>
      <c r="M998" s="25"/>
      <c r="N998" s="25"/>
      <c r="O998" s="25"/>
      <c r="P998" s="25"/>
      <c r="Q998" s="25"/>
      <c r="R998" s="25"/>
      <c r="S998" s="25"/>
      <c r="T998" s="25"/>
      <c r="U998" s="25"/>
      <c r="V998" s="25"/>
      <c r="W998" s="25"/>
      <c r="X998" s="25"/>
      <c r="AA998" s="25"/>
      <c r="AB998" s="25"/>
      <c r="AC998" s="25"/>
      <c r="AD998" s="25"/>
      <c r="AE998" s="25"/>
      <c r="AF998" s="25"/>
      <c r="AG998" s="25"/>
      <c r="AH998" s="25"/>
      <c r="AI998" s="25"/>
      <c r="AJ998" s="25"/>
    </row>
    <row r="999" spans="2:36">
      <c r="B999" s="422">
        <v>99.3</v>
      </c>
      <c r="C999" s="463">
        <f t="shared" si="54"/>
        <v>0.11303333333333143</v>
      </c>
      <c r="D999" s="463">
        <f t="shared" si="55"/>
        <v>8.7726666666666819</v>
      </c>
      <c r="E999" s="463">
        <f t="shared" si="56"/>
        <v>0.13420000000000309</v>
      </c>
      <c r="F999" s="25"/>
      <c r="G999" s="25"/>
      <c r="H999" s="25"/>
      <c r="I999" s="25"/>
      <c r="J999" s="25"/>
      <c r="K999" s="25"/>
      <c r="L999" s="25"/>
      <c r="M999" s="25"/>
      <c r="N999" s="25"/>
      <c r="O999" s="25"/>
      <c r="P999" s="25"/>
      <c r="Q999" s="25"/>
      <c r="R999" s="25"/>
      <c r="S999" s="25"/>
      <c r="T999" s="25"/>
      <c r="U999" s="25"/>
      <c r="V999" s="25"/>
      <c r="W999" s="25"/>
      <c r="X999" s="25"/>
      <c r="AA999" s="25"/>
      <c r="AB999" s="25"/>
      <c r="AC999" s="25"/>
      <c r="AD999" s="25"/>
      <c r="AE999" s="25"/>
      <c r="AF999" s="25"/>
      <c r="AG999" s="25"/>
      <c r="AH999" s="25"/>
      <c r="AI999" s="25"/>
      <c r="AJ999" s="25"/>
    </row>
    <row r="1000" spans="2:36">
      <c r="B1000" s="422">
        <v>99.4</v>
      </c>
      <c r="C1000" s="463">
        <f t="shared" si="54"/>
        <v>0.1125999999999981</v>
      </c>
      <c r="D1000" s="463">
        <f t="shared" si="55"/>
        <v>8.7480000000000153</v>
      </c>
      <c r="E1000" s="463">
        <f t="shared" si="56"/>
        <v>0.13360000000000311</v>
      </c>
      <c r="F1000" s="25"/>
      <c r="G1000" s="25"/>
      <c r="H1000" s="25"/>
      <c r="I1000" s="25"/>
      <c r="J1000" s="25"/>
      <c r="K1000" s="25"/>
      <c r="L1000" s="25"/>
      <c r="M1000" s="25"/>
      <c r="N1000" s="25"/>
      <c r="O1000" s="25"/>
      <c r="P1000" s="25"/>
      <c r="Q1000" s="25"/>
      <c r="R1000" s="25"/>
      <c r="S1000" s="25"/>
      <c r="T1000" s="25"/>
      <c r="U1000" s="25"/>
      <c r="V1000" s="25"/>
      <c r="W1000" s="25"/>
      <c r="X1000" s="25"/>
      <c r="AA1000" s="25"/>
      <c r="AB1000" s="25"/>
      <c r="AC1000" s="25"/>
      <c r="AD1000" s="25"/>
      <c r="AE1000" s="25"/>
      <c r="AF1000" s="25"/>
      <c r="AG1000" s="25"/>
      <c r="AH1000" s="25"/>
      <c r="AI1000" s="25"/>
      <c r="AJ1000" s="25"/>
    </row>
    <row r="1001" spans="2:36">
      <c r="B1001" s="422">
        <v>99.5</v>
      </c>
      <c r="C1001" s="463">
        <f t="shared" si="54"/>
        <v>0.11216666666666478</v>
      </c>
      <c r="D1001" s="463">
        <f t="shared" si="55"/>
        <v>8.7233333333333487</v>
      </c>
      <c r="E1001" s="463">
        <f t="shared" si="56"/>
        <v>0.13300000000000312</v>
      </c>
      <c r="F1001" s="25"/>
      <c r="G1001" s="25"/>
      <c r="H1001" s="25"/>
      <c r="I1001" s="25"/>
      <c r="J1001" s="25"/>
      <c r="K1001" s="25"/>
      <c r="L1001" s="25"/>
      <c r="M1001" s="25"/>
      <c r="N1001" s="25"/>
      <c r="O1001" s="25"/>
      <c r="P1001" s="25"/>
      <c r="Q1001" s="25"/>
      <c r="R1001" s="25"/>
      <c r="S1001" s="25"/>
      <c r="T1001" s="25"/>
      <c r="U1001" s="25"/>
      <c r="V1001" s="25"/>
      <c r="W1001" s="25"/>
      <c r="X1001" s="25"/>
      <c r="AA1001" s="25"/>
      <c r="AB1001" s="25"/>
      <c r="AC1001" s="25"/>
      <c r="AD1001" s="25"/>
      <c r="AE1001" s="25"/>
      <c r="AF1001" s="25"/>
      <c r="AG1001" s="25"/>
      <c r="AH1001" s="25"/>
      <c r="AI1001" s="25"/>
      <c r="AJ1001" s="25"/>
    </row>
    <row r="1002" spans="2:36">
      <c r="B1002" s="422">
        <v>99.6</v>
      </c>
      <c r="C1002" s="463">
        <f t="shared" si="54"/>
        <v>0.11173333333333145</v>
      </c>
      <c r="D1002" s="463">
        <f t="shared" si="55"/>
        <v>8.6986666666666821</v>
      </c>
      <c r="E1002" s="463">
        <f t="shared" si="56"/>
        <v>0.13240000000000313</v>
      </c>
      <c r="F1002" s="25"/>
      <c r="G1002" s="25"/>
      <c r="H1002" s="25"/>
      <c r="I1002" s="25"/>
      <c r="J1002" s="25"/>
      <c r="K1002" s="25"/>
      <c r="L1002" s="25"/>
      <c r="M1002" s="25"/>
      <c r="N1002" s="25"/>
      <c r="O1002" s="25"/>
      <c r="P1002" s="25"/>
      <c r="Q1002" s="25"/>
      <c r="R1002" s="25"/>
      <c r="S1002" s="25"/>
      <c r="T1002" s="25"/>
      <c r="U1002" s="25"/>
      <c r="V1002" s="25"/>
      <c r="W1002" s="25"/>
      <c r="X1002" s="25"/>
      <c r="AA1002" s="25"/>
      <c r="AB1002" s="25"/>
      <c r="AC1002" s="25"/>
      <c r="AD1002" s="25"/>
      <c r="AE1002" s="25"/>
      <c r="AF1002" s="25"/>
      <c r="AG1002" s="25"/>
      <c r="AH1002" s="25"/>
      <c r="AI1002" s="25"/>
      <c r="AJ1002" s="25"/>
    </row>
    <row r="1003" spans="2:36">
      <c r="B1003" s="422">
        <v>99.7</v>
      </c>
      <c r="C1003" s="463">
        <f t="shared" si="54"/>
        <v>0.11129999999999812</v>
      </c>
      <c r="D1003" s="463">
        <f t="shared" si="55"/>
        <v>8.6740000000000155</v>
      </c>
      <c r="E1003" s="463">
        <f t="shared" si="56"/>
        <v>0.13180000000000314</v>
      </c>
      <c r="F1003" s="25"/>
      <c r="G1003" s="25"/>
      <c r="H1003" s="25"/>
      <c r="I1003" s="25"/>
      <c r="J1003" s="25"/>
      <c r="K1003" s="25"/>
      <c r="L1003" s="25"/>
      <c r="M1003" s="25"/>
      <c r="N1003" s="25"/>
      <c r="O1003" s="25"/>
      <c r="P1003" s="25"/>
      <c r="Q1003" s="25"/>
      <c r="R1003" s="25"/>
      <c r="S1003" s="25"/>
      <c r="T1003" s="25"/>
      <c r="U1003" s="25"/>
      <c r="V1003" s="25"/>
      <c r="W1003" s="25"/>
      <c r="X1003" s="25"/>
      <c r="AA1003" s="25"/>
      <c r="AB1003" s="25"/>
      <c r="AC1003" s="25"/>
      <c r="AD1003" s="25"/>
      <c r="AE1003" s="25"/>
      <c r="AF1003" s="25"/>
      <c r="AG1003" s="25"/>
      <c r="AH1003" s="25"/>
      <c r="AI1003" s="25"/>
      <c r="AJ1003" s="25"/>
    </row>
    <row r="1004" spans="2:36">
      <c r="B1004" s="422">
        <v>99.8</v>
      </c>
      <c r="C1004" s="463">
        <f t="shared" si="54"/>
        <v>0.1108666666666648</v>
      </c>
      <c r="D1004" s="463">
        <f t="shared" si="55"/>
        <v>8.6493333333333489</v>
      </c>
      <c r="E1004" s="463">
        <f t="shared" si="56"/>
        <v>0.13120000000000315</v>
      </c>
      <c r="F1004" s="25"/>
      <c r="G1004" s="25"/>
      <c r="H1004" s="25"/>
      <c r="I1004" s="25"/>
      <c r="J1004" s="25"/>
      <c r="K1004" s="25"/>
      <c r="L1004" s="25"/>
      <c r="M1004" s="25"/>
      <c r="N1004" s="25"/>
      <c r="O1004" s="25"/>
      <c r="P1004" s="25"/>
      <c r="Q1004" s="25"/>
      <c r="R1004" s="25"/>
      <c r="S1004" s="25"/>
      <c r="T1004" s="25"/>
      <c r="U1004" s="25"/>
      <c r="V1004" s="25"/>
      <c r="W1004" s="25"/>
      <c r="X1004" s="25"/>
      <c r="AA1004" s="25"/>
      <c r="AB1004" s="25"/>
      <c r="AC1004" s="25"/>
      <c r="AD1004" s="25"/>
      <c r="AE1004" s="25"/>
      <c r="AF1004" s="25"/>
      <c r="AG1004" s="25"/>
      <c r="AH1004" s="25"/>
      <c r="AI1004" s="25"/>
      <c r="AJ1004" s="25"/>
    </row>
    <row r="1005" spans="2:36">
      <c r="B1005" s="198">
        <v>99.9</v>
      </c>
      <c r="C1005" s="463">
        <f t="shared" si="54"/>
        <v>0.11043333333333147</v>
      </c>
      <c r="D1005" s="463">
        <f t="shared" si="55"/>
        <v>8.6246666666666822</v>
      </c>
      <c r="E1005" s="463">
        <f t="shared" si="56"/>
        <v>0.13060000000000316</v>
      </c>
      <c r="F1005" s="25"/>
      <c r="G1005" s="25"/>
      <c r="H1005" s="25"/>
      <c r="I1005" s="25"/>
      <c r="J1005" s="25"/>
      <c r="K1005" s="25"/>
      <c r="L1005" s="25"/>
      <c r="M1005" s="25"/>
      <c r="N1005" s="25"/>
      <c r="O1005" s="25"/>
      <c r="P1005" s="25"/>
      <c r="Q1005" s="25"/>
      <c r="R1005" s="25"/>
      <c r="S1005" s="25"/>
      <c r="T1005" s="25"/>
      <c r="U1005" s="25"/>
      <c r="V1005" s="25"/>
      <c r="W1005" s="25"/>
      <c r="X1005" s="25"/>
      <c r="AA1005" s="25"/>
      <c r="AB1005" s="25"/>
      <c r="AC1005" s="25"/>
      <c r="AD1005" s="25"/>
      <c r="AE1005" s="25"/>
      <c r="AF1005" s="25"/>
      <c r="AG1005" s="25"/>
      <c r="AH1005" s="25"/>
      <c r="AI1005" s="25"/>
      <c r="AJ1005" s="25"/>
    </row>
    <row r="1006" spans="2:36">
      <c r="B1006" s="458">
        <v>100</v>
      </c>
      <c r="C1006" s="458">
        <v>0.11</v>
      </c>
      <c r="D1006" s="458">
        <v>8.6</v>
      </c>
      <c r="E1006" s="458">
        <v>0.13</v>
      </c>
      <c r="F1006" s="25"/>
      <c r="G1006" s="25"/>
      <c r="H1006" s="25"/>
      <c r="I1006" s="25"/>
      <c r="J1006" s="25"/>
      <c r="K1006" s="25"/>
      <c r="L1006" s="25"/>
      <c r="M1006" s="25"/>
      <c r="N1006" s="25"/>
      <c r="O1006" s="25"/>
      <c r="P1006" s="25"/>
      <c r="Q1006" s="25"/>
      <c r="R1006" s="25"/>
      <c r="S1006" s="25"/>
      <c r="T1006" s="25"/>
      <c r="U1006" s="25"/>
      <c r="V1006" s="25"/>
      <c r="W1006" s="25"/>
      <c r="X1006" s="25"/>
      <c r="AA1006" s="25"/>
      <c r="AB1006" s="25"/>
      <c r="AC1006" s="25"/>
      <c r="AD1006" s="25"/>
      <c r="AE1006" s="25"/>
      <c r="AF1006" s="25"/>
      <c r="AG1006" s="25"/>
      <c r="AH1006" s="25"/>
      <c r="AI1006" s="25"/>
      <c r="AJ1006" s="25"/>
    </row>
    <row r="1007" spans="2:36">
      <c r="B1007" s="199">
        <v>100.1</v>
      </c>
      <c r="C1007" s="463">
        <f>C1006+(($C$1506-$C$1006)/COUNT($B$1007:$B$1506))</f>
        <v>0.109876</v>
      </c>
      <c r="D1007" s="463">
        <f>D1006+(($D$1506-$D$1006)/COUNT($B$1007:$B$1506))</f>
        <v>8.5907999999999998</v>
      </c>
      <c r="E1007" s="463">
        <f>E1006+(($E$1506-$E$1006)/COUNT($B$1007:$B$1506))</f>
        <v>0.12984400000000001</v>
      </c>
      <c r="F1007" s="25"/>
      <c r="G1007" s="25"/>
      <c r="H1007" s="25"/>
      <c r="I1007" s="25"/>
      <c r="J1007" s="25"/>
      <c r="K1007" s="25"/>
      <c r="L1007" s="25"/>
      <c r="M1007" s="25"/>
      <c r="N1007" s="25"/>
      <c r="O1007" s="25"/>
      <c r="P1007" s="25"/>
      <c r="Q1007" s="25"/>
      <c r="R1007" s="25"/>
      <c r="S1007" s="25"/>
      <c r="T1007" s="25"/>
      <c r="U1007" s="25"/>
      <c r="V1007" s="25"/>
      <c r="W1007" s="25"/>
      <c r="X1007" s="25"/>
      <c r="AA1007" s="25"/>
      <c r="AB1007" s="25"/>
      <c r="AC1007" s="25"/>
      <c r="AD1007" s="25"/>
      <c r="AE1007" s="25"/>
      <c r="AF1007" s="25"/>
      <c r="AG1007" s="25"/>
      <c r="AH1007" s="25"/>
      <c r="AI1007" s="25"/>
      <c r="AJ1007" s="25"/>
    </row>
    <row r="1008" spans="2:36">
      <c r="B1008" s="422">
        <v>100.2</v>
      </c>
      <c r="C1008" s="463">
        <f t="shared" ref="C1008:C1071" si="57">C1007+(($C$1506-$C$1006)/COUNT($B$1007:$B$1506))</f>
        <v>0.109752</v>
      </c>
      <c r="D1008" s="463">
        <f t="shared" ref="D1008:D1071" si="58">D1007+(($D$1506-$D$1006)/COUNT($B$1007:$B$1506))</f>
        <v>8.5815999999999999</v>
      </c>
      <c r="E1008" s="463">
        <f t="shared" ref="E1008:E1071" si="59">E1007+(($E$1506-$E$1006)/COUNT($B$1007:$B$1506))</f>
        <v>0.12968800000000003</v>
      </c>
      <c r="F1008" s="25"/>
      <c r="G1008" s="25"/>
      <c r="H1008" s="25"/>
      <c r="I1008" s="25"/>
      <c r="J1008" s="25"/>
      <c r="K1008" s="25"/>
      <c r="L1008" s="25"/>
      <c r="M1008" s="25"/>
      <c r="N1008" s="25"/>
      <c r="O1008" s="25"/>
      <c r="P1008" s="25"/>
      <c r="Q1008" s="25"/>
      <c r="R1008" s="25"/>
      <c r="S1008" s="25"/>
      <c r="T1008" s="25"/>
      <c r="U1008" s="25"/>
      <c r="V1008" s="25"/>
      <c r="W1008" s="25"/>
      <c r="X1008" s="25"/>
      <c r="AA1008" s="25"/>
      <c r="AB1008" s="25"/>
      <c r="AC1008" s="25"/>
      <c r="AD1008" s="25"/>
      <c r="AE1008" s="25"/>
      <c r="AF1008" s="25"/>
      <c r="AG1008" s="25"/>
      <c r="AH1008" s="25"/>
      <c r="AI1008" s="25"/>
      <c r="AJ1008" s="25"/>
    </row>
    <row r="1009" spans="2:36">
      <c r="B1009" s="422">
        <v>100.3</v>
      </c>
      <c r="C1009" s="463">
        <f t="shared" si="57"/>
        <v>0.109628</v>
      </c>
      <c r="D1009" s="463">
        <f t="shared" si="58"/>
        <v>8.5724</v>
      </c>
      <c r="E1009" s="463">
        <f t="shared" si="59"/>
        <v>0.12953200000000004</v>
      </c>
      <c r="F1009" s="25"/>
      <c r="G1009" s="25"/>
      <c r="H1009" s="25"/>
      <c r="I1009" s="25"/>
      <c r="J1009" s="25"/>
      <c r="K1009" s="25"/>
      <c r="L1009" s="25"/>
      <c r="M1009" s="25"/>
      <c r="N1009" s="25"/>
      <c r="O1009" s="25"/>
      <c r="P1009" s="25"/>
      <c r="Q1009" s="25"/>
      <c r="R1009" s="25"/>
      <c r="S1009" s="25"/>
      <c r="T1009" s="25"/>
      <c r="U1009" s="25"/>
      <c r="V1009" s="25"/>
      <c r="W1009" s="25"/>
      <c r="X1009" s="25"/>
      <c r="AA1009" s="25"/>
      <c r="AB1009" s="25"/>
      <c r="AC1009" s="25"/>
      <c r="AD1009" s="25"/>
      <c r="AE1009" s="25"/>
      <c r="AF1009" s="25"/>
      <c r="AG1009" s="25"/>
      <c r="AH1009" s="25"/>
      <c r="AI1009" s="25"/>
      <c r="AJ1009" s="25"/>
    </row>
    <row r="1010" spans="2:36">
      <c r="B1010" s="422">
        <v>100.4</v>
      </c>
      <c r="C1010" s="463">
        <f t="shared" si="57"/>
        <v>0.109504</v>
      </c>
      <c r="D1010" s="463">
        <f t="shared" si="58"/>
        <v>8.5632000000000001</v>
      </c>
      <c r="E1010" s="463">
        <f t="shared" si="59"/>
        <v>0.12937600000000005</v>
      </c>
      <c r="F1010" s="25"/>
      <c r="G1010" s="25"/>
      <c r="H1010" s="25"/>
      <c r="I1010" s="25"/>
      <c r="J1010" s="25"/>
      <c r="K1010" s="25"/>
      <c r="L1010" s="25"/>
      <c r="M1010" s="25"/>
      <c r="N1010" s="25"/>
      <c r="O1010" s="25"/>
      <c r="P1010" s="25"/>
      <c r="Q1010" s="25"/>
      <c r="R1010" s="25"/>
      <c r="S1010" s="25"/>
      <c r="T1010" s="25"/>
      <c r="U1010" s="25"/>
      <c r="V1010" s="25"/>
      <c r="W1010" s="25"/>
      <c r="X1010" s="25"/>
      <c r="AA1010" s="25"/>
      <c r="AB1010" s="25"/>
      <c r="AC1010" s="25"/>
      <c r="AD1010" s="25"/>
      <c r="AE1010" s="25"/>
      <c r="AF1010" s="25"/>
      <c r="AG1010" s="25"/>
      <c r="AH1010" s="25"/>
      <c r="AI1010" s="25"/>
      <c r="AJ1010" s="25"/>
    </row>
    <row r="1011" spans="2:36">
      <c r="B1011" s="422">
        <v>100.5</v>
      </c>
      <c r="C1011" s="463">
        <f t="shared" si="57"/>
        <v>0.10938000000000001</v>
      </c>
      <c r="D1011" s="463">
        <f t="shared" si="58"/>
        <v>8.5540000000000003</v>
      </c>
      <c r="E1011" s="463">
        <f t="shared" si="59"/>
        <v>0.12922000000000006</v>
      </c>
      <c r="F1011" s="25"/>
      <c r="G1011" s="25"/>
      <c r="H1011" s="25"/>
      <c r="I1011" s="25"/>
      <c r="J1011" s="25"/>
      <c r="K1011" s="25"/>
      <c r="L1011" s="25"/>
      <c r="M1011" s="25"/>
      <c r="N1011" s="25"/>
      <c r="O1011" s="25"/>
      <c r="P1011" s="25"/>
      <c r="Q1011" s="25"/>
      <c r="R1011" s="25"/>
      <c r="S1011" s="25"/>
      <c r="T1011" s="25"/>
      <c r="U1011" s="25"/>
      <c r="V1011" s="25"/>
      <c r="W1011" s="25"/>
      <c r="X1011" s="25"/>
      <c r="AA1011" s="25"/>
      <c r="AB1011" s="25"/>
      <c r="AC1011" s="25"/>
      <c r="AD1011" s="25"/>
      <c r="AE1011" s="25"/>
      <c r="AF1011" s="25"/>
      <c r="AG1011" s="25"/>
      <c r="AH1011" s="25"/>
      <c r="AI1011" s="25"/>
      <c r="AJ1011" s="25"/>
    </row>
    <row r="1012" spans="2:36">
      <c r="B1012" s="422">
        <v>100.6</v>
      </c>
      <c r="C1012" s="463">
        <f t="shared" si="57"/>
        <v>0.10925600000000001</v>
      </c>
      <c r="D1012" s="463">
        <f t="shared" si="58"/>
        <v>8.5448000000000004</v>
      </c>
      <c r="E1012" s="463">
        <f t="shared" si="59"/>
        <v>0.12906400000000007</v>
      </c>
      <c r="F1012" s="25"/>
      <c r="G1012" s="25"/>
      <c r="H1012" s="25"/>
      <c r="I1012" s="25"/>
      <c r="J1012" s="25"/>
      <c r="K1012" s="25"/>
      <c r="L1012" s="25"/>
      <c r="M1012" s="25"/>
      <c r="N1012" s="25"/>
      <c r="O1012" s="25"/>
      <c r="P1012" s="25"/>
      <c r="Q1012" s="25"/>
      <c r="R1012" s="25"/>
      <c r="S1012" s="25"/>
      <c r="T1012" s="25"/>
      <c r="U1012" s="25"/>
      <c r="V1012" s="25"/>
      <c r="W1012" s="25"/>
      <c r="X1012" s="25"/>
      <c r="AA1012" s="25"/>
      <c r="AB1012" s="25"/>
      <c r="AC1012" s="25"/>
      <c r="AD1012" s="25"/>
      <c r="AE1012" s="25"/>
      <c r="AF1012" s="25"/>
      <c r="AG1012" s="25"/>
      <c r="AH1012" s="25"/>
      <c r="AI1012" s="25"/>
      <c r="AJ1012" s="25"/>
    </row>
    <row r="1013" spans="2:36">
      <c r="B1013" s="422">
        <v>100.7</v>
      </c>
      <c r="C1013" s="463">
        <f t="shared" si="57"/>
        <v>0.10913200000000001</v>
      </c>
      <c r="D1013" s="463">
        <f t="shared" si="58"/>
        <v>8.5356000000000005</v>
      </c>
      <c r="E1013" s="463">
        <f t="shared" si="59"/>
        <v>0.12890800000000008</v>
      </c>
      <c r="F1013" s="25"/>
      <c r="G1013" s="25"/>
      <c r="H1013" s="25"/>
      <c r="I1013" s="25"/>
      <c r="J1013" s="25"/>
      <c r="K1013" s="25"/>
      <c r="L1013" s="25"/>
      <c r="M1013" s="25"/>
      <c r="N1013" s="25"/>
      <c r="O1013" s="25"/>
      <c r="P1013" s="25"/>
      <c r="Q1013" s="25"/>
      <c r="R1013" s="25"/>
      <c r="S1013" s="25"/>
      <c r="T1013" s="25"/>
      <c r="U1013" s="25"/>
      <c r="V1013" s="25"/>
      <c r="W1013" s="25"/>
      <c r="X1013" s="25"/>
      <c r="AA1013" s="25"/>
      <c r="AB1013" s="25"/>
      <c r="AC1013" s="25"/>
      <c r="AD1013" s="25"/>
      <c r="AE1013" s="25"/>
      <c r="AF1013" s="25"/>
      <c r="AG1013" s="25"/>
      <c r="AH1013" s="25"/>
      <c r="AI1013" s="25"/>
      <c r="AJ1013" s="25"/>
    </row>
    <row r="1014" spans="2:36">
      <c r="B1014" s="422">
        <v>100.8</v>
      </c>
      <c r="C1014" s="463">
        <f t="shared" si="57"/>
        <v>0.10900800000000001</v>
      </c>
      <c r="D1014" s="463">
        <f t="shared" si="58"/>
        <v>8.5264000000000006</v>
      </c>
      <c r="E1014" s="463">
        <f t="shared" si="59"/>
        <v>0.12875200000000009</v>
      </c>
      <c r="F1014" s="25"/>
      <c r="G1014" s="25"/>
      <c r="H1014" s="25"/>
      <c r="I1014" s="25"/>
      <c r="J1014" s="25"/>
      <c r="K1014" s="25"/>
      <c r="L1014" s="25"/>
      <c r="M1014" s="25"/>
      <c r="N1014" s="25"/>
      <c r="O1014" s="25"/>
      <c r="P1014" s="25"/>
      <c r="Q1014" s="25"/>
      <c r="R1014" s="25"/>
      <c r="S1014" s="25"/>
      <c r="T1014" s="25"/>
      <c r="U1014" s="25"/>
      <c r="V1014" s="25"/>
      <c r="W1014" s="25"/>
      <c r="X1014" s="25"/>
      <c r="AA1014" s="25"/>
      <c r="AB1014" s="25"/>
      <c r="AC1014" s="25"/>
      <c r="AD1014" s="25"/>
      <c r="AE1014" s="25"/>
      <c r="AF1014" s="25"/>
      <c r="AG1014" s="25"/>
      <c r="AH1014" s="25"/>
      <c r="AI1014" s="25"/>
      <c r="AJ1014" s="25"/>
    </row>
    <row r="1015" spans="2:36">
      <c r="B1015" s="422">
        <v>100.9</v>
      </c>
      <c r="C1015" s="463">
        <f t="shared" si="57"/>
        <v>0.10888400000000001</v>
      </c>
      <c r="D1015" s="463">
        <f t="shared" si="58"/>
        <v>8.5172000000000008</v>
      </c>
      <c r="E1015" s="463">
        <f t="shared" si="59"/>
        <v>0.1285960000000001</v>
      </c>
      <c r="F1015" s="25"/>
      <c r="G1015" s="25"/>
      <c r="H1015" s="25"/>
      <c r="I1015" s="25"/>
      <c r="J1015" s="25"/>
      <c r="K1015" s="25"/>
      <c r="L1015" s="25"/>
      <c r="M1015" s="25"/>
      <c r="N1015" s="25"/>
      <c r="O1015" s="25"/>
      <c r="P1015" s="25"/>
      <c r="Q1015" s="25"/>
      <c r="R1015" s="25"/>
      <c r="S1015" s="25"/>
      <c r="T1015" s="25"/>
      <c r="U1015" s="25"/>
      <c r="V1015" s="25"/>
      <c r="W1015" s="25"/>
      <c r="X1015" s="25"/>
      <c r="AA1015" s="25"/>
      <c r="AB1015" s="25"/>
      <c r="AC1015" s="25"/>
      <c r="AD1015" s="25"/>
      <c r="AE1015" s="25"/>
      <c r="AF1015" s="25"/>
      <c r="AG1015" s="25"/>
      <c r="AH1015" s="25"/>
      <c r="AI1015" s="25"/>
      <c r="AJ1015" s="25"/>
    </row>
    <row r="1016" spans="2:36">
      <c r="B1016" s="422">
        <v>101</v>
      </c>
      <c r="C1016" s="463">
        <f t="shared" si="57"/>
        <v>0.10876000000000001</v>
      </c>
      <c r="D1016" s="463">
        <f t="shared" si="58"/>
        <v>8.5080000000000009</v>
      </c>
      <c r="E1016" s="463">
        <f t="shared" si="59"/>
        <v>0.12844000000000011</v>
      </c>
      <c r="F1016" s="25"/>
      <c r="G1016" s="25"/>
      <c r="H1016" s="25"/>
      <c r="I1016" s="25"/>
      <c r="J1016" s="25"/>
      <c r="K1016" s="25"/>
      <c r="L1016" s="25"/>
      <c r="M1016" s="25"/>
      <c r="N1016" s="25"/>
      <c r="O1016" s="25"/>
      <c r="P1016" s="25"/>
      <c r="Q1016" s="25"/>
      <c r="R1016" s="25"/>
      <c r="S1016" s="25"/>
      <c r="T1016" s="25"/>
      <c r="U1016" s="25"/>
      <c r="V1016" s="25"/>
      <c r="W1016" s="25"/>
      <c r="X1016" s="25"/>
      <c r="AA1016" s="25"/>
      <c r="AB1016" s="25"/>
      <c r="AC1016" s="25"/>
      <c r="AD1016" s="25"/>
      <c r="AE1016" s="25"/>
      <c r="AF1016" s="25"/>
      <c r="AG1016" s="25"/>
      <c r="AH1016" s="25"/>
      <c r="AI1016" s="25"/>
      <c r="AJ1016" s="25"/>
    </row>
    <row r="1017" spans="2:36">
      <c r="B1017" s="422">
        <v>101.1</v>
      </c>
      <c r="C1017" s="463">
        <f t="shared" si="57"/>
        <v>0.10863600000000001</v>
      </c>
      <c r="D1017" s="463">
        <f t="shared" si="58"/>
        <v>8.498800000000001</v>
      </c>
      <c r="E1017" s="463">
        <f t="shared" si="59"/>
        <v>0.12828400000000012</v>
      </c>
      <c r="F1017" s="25"/>
      <c r="G1017" s="25"/>
      <c r="H1017" s="25"/>
      <c r="I1017" s="25"/>
      <c r="J1017" s="25"/>
      <c r="K1017" s="25"/>
      <c r="L1017" s="25"/>
      <c r="M1017" s="25"/>
      <c r="N1017" s="25"/>
      <c r="O1017" s="25"/>
      <c r="P1017" s="25"/>
      <c r="Q1017" s="25"/>
      <c r="R1017" s="25"/>
      <c r="S1017" s="25"/>
      <c r="T1017" s="25"/>
      <c r="U1017" s="25"/>
      <c r="V1017" s="25"/>
      <c r="W1017" s="25"/>
      <c r="X1017" s="25"/>
      <c r="AA1017" s="25"/>
      <c r="AB1017" s="25"/>
      <c r="AC1017" s="25"/>
      <c r="AD1017" s="25"/>
      <c r="AE1017" s="25"/>
      <c r="AF1017" s="25"/>
      <c r="AG1017" s="25"/>
      <c r="AH1017" s="25"/>
      <c r="AI1017" s="25"/>
      <c r="AJ1017" s="25"/>
    </row>
    <row r="1018" spans="2:36">
      <c r="B1018" s="422">
        <v>101.2</v>
      </c>
      <c r="C1018" s="463">
        <f t="shared" si="57"/>
        <v>0.10851200000000001</v>
      </c>
      <c r="D1018" s="463">
        <f t="shared" si="58"/>
        <v>8.4896000000000011</v>
      </c>
      <c r="E1018" s="463">
        <f t="shared" si="59"/>
        <v>0.12812800000000013</v>
      </c>
      <c r="F1018" s="25"/>
      <c r="G1018" s="25"/>
      <c r="H1018" s="25"/>
      <c r="I1018" s="25"/>
      <c r="J1018" s="25"/>
      <c r="K1018" s="25"/>
      <c r="L1018" s="25"/>
      <c r="M1018" s="25"/>
      <c r="N1018" s="25"/>
      <c r="O1018" s="25"/>
      <c r="P1018" s="25"/>
      <c r="Q1018" s="25"/>
      <c r="R1018" s="25"/>
      <c r="S1018" s="25"/>
      <c r="T1018" s="25"/>
      <c r="U1018" s="25"/>
      <c r="V1018" s="25"/>
      <c r="W1018" s="25"/>
      <c r="X1018" s="25"/>
      <c r="AA1018" s="25"/>
      <c r="AB1018" s="25"/>
      <c r="AC1018" s="25"/>
      <c r="AD1018" s="25"/>
      <c r="AE1018" s="25"/>
      <c r="AF1018" s="25"/>
      <c r="AG1018" s="25"/>
      <c r="AH1018" s="25"/>
      <c r="AI1018" s="25"/>
      <c r="AJ1018" s="25"/>
    </row>
    <row r="1019" spans="2:36">
      <c r="B1019" s="422">
        <v>101.3</v>
      </c>
      <c r="C1019" s="463">
        <f t="shared" si="57"/>
        <v>0.10838800000000001</v>
      </c>
      <c r="D1019" s="463">
        <f t="shared" si="58"/>
        <v>8.4804000000000013</v>
      </c>
      <c r="E1019" s="463">
        <f t="shared" si="59"/>
        <v>0.12797200000000014</v>
      </c>
      <c r="F1019" s="25"/>
      <c r="G1019" s="25"/>
      <c r="H1019" s="25"/>
      <c r="I1019" s="25"/>
      <c r="J1019" s="25"/>
      <c r="K1019" s="25"/>
      <c r="L1019" s="25"/>
      <c r="M1019" s="25"/>
      <c r="N1019" s="25"/>
      <c r="O1019" s="25"/>
      <c r="P1019" s="25"/>
      <c r="Q1019" s="25"/>
      <c r="R1019" s="25"/>
      <c r="S1019" s="25"/>
      <c r="T1019" s="25"/>
      <c r="U1019" s="25"/>
      <c r="V1019" s="25"/>
      <c r="W1019" s="25"/>
      <c r="X1019" s="25"/>
      <c r="AA1019" s="25"/>
      <c r="AB1019" s="25"/>
      <c r="AC1019" s="25"/>
      <c r="AD1019" s="25"/>
      <c r="AE1019" s="25"/>
      <c r="AF1019" s="25"/>
      <c r="AG1019" s="25"/>
      <c r="AH1019" s="25"/>
      <c r="AI1019" s="25"/>
      <c r="AJ1019" s="25"/>
    </row>
    <row r="1020" spans="2:36">
      <c r="B1020" s="422">
        <v>101.4</v>
      </c>
      <c r="C1020" s="463">
        <f t="shared" si="57"/>
        <v>0.10826400000000001</v>
      </c>
      <c r="D1020" s="463">
        <f t="shared" si="58"/>
        <v>8.4712000000000014</v>
      </c>
      <c r="E1020" s="463">
        <f t="shared" si="59"/>
        <v>0.12781600000000015</v>
      </c>
      <c r="F1020" s="25"/>
      <c r="G1020" s="25"/>
      <c r="H1020" s="25"/>
      <c r="I1020" s="25"/>
      <c r="J1020" s="25"/>
      <c r="K1020" s="25"/>
      <c r="L1020" s="25"/>
      <c r="M1020" s="25"/>
      <c r="N1020" s="25"/>
      <c r="O1020" s="25"/>
      <c r="P1020" s="25"/>
      <c r="Q1020" s="25"/>
      <c r="R1020" s="25"/>
      <c r="S1020" s="25"/>
      <c r="T1020" s="25"/>
      <c r="U1020" s="25"/>
      <c r="V1020" s="25"/>
      <c r="W1020" s="25"/>
      <c r="X1020" s="25"/>
      <c r="AA1020" s="25"/>
      <c r="AB1020" s="25"/>
      <c r="AC1020" s="25"/>
      <c r="AD1020" s="25"/>
      <c r="AE1020" s="25"/>
      <c r="AF1020" s="25"/>
      <c r="AG1020" s="25"/>
      <c r="AH1020" s="25"/>
      <c r="AI1020" s="25"/>
      <c r="AJ1020" s="25"/>
    </row>
    <row r="1021" spans="2:36">
      <c r="B1021" s="422">
        <v>101.5</v>
      </c>
      <c r="C1021" s="463">
        <f t="shared" si="57"/>
        <v>0.10814000000000001</v>
      </c>
      <c r="D1021" s="463">
        <f t="shared" si="58"/>
        <v>8.4620000000000015</v>
      </c>
      <c r="E1021" s="463">
        <f t="shared" si="59"/>
        <v>0.12766000000000016</v>
      </c>
      <c r="F1021" s="25"/>
      <c r="G1021" s="25"/>
      <c r="H1021" s="25"/>
      <c r="I1021" s="25"/>
      <c r="J1021" s="25"/>
      <c r="K1021" s="25"/>
      <c r="L1021" s="25"/>
      <c r="M1021" s="25"/>
      <c r="N1021" s="25"/>
      <c r="O1021" s="25"/>
      <c r="P1021" s="25"/>
      <c r="Q1021" s="25"/>
      <c r="R1021" s="25"/>
      <c r="S1021" s="25"/>
      <c r="T1021" s="25"/>
      <c r="U1021" s="25"/>
      <c r="V1021" s="25"/>
      <c r="W1021" s="25"/>
      <c r="X1021" s="25"/>
      <c r="AA1021" s="25"/>
      <c r="AB1021" s="25"/>
      <c r="AC1021" s="25"/>
      <c r="AD1021" s="25"/>
      <c r="AE1021" s="25"/>
      <c r="AF1021" s="25"/>
      <c r="AG1021" s="25"/>
      <c r="AH1021" s="25"/>
      <c r="AI1021" s="25"/>
      <c r="AJ1021" s="25"/>
    </row>
    <row r="1022" spans="2:36">
      <c r="B1022" s="422">
        <v>101.6</v>
      </c>
      <c r="C1022" s="463">
        <f t="shared" si="57"/>
        <v>0.10801600000000001</v>
      </c>
      <c r="D1022" s="463">
        <f t="shared" si="58"/>
        <v>8.4528000000000016</v>
      </c>
      <c r="E1022" s="463">
        <f t="shared" si="59"/>
        <v>0.12750400000000017</v>
      </c>
      <c r="F1022" s="25"/>
      <c r="G1022" s="25"/>
      <c r="H1022" s="25"/>
      <c r="I1022" s="25"/>
      <c r="J1022" s="25"/>
      <c r="K1022" s="25"/>
      <c r="L1022" s="25"/>
      <c r="M1022" s="25"/>
      <c r="N1022" s="25"/>
      <c r="O1022" s="25"/>
      <c r="P1022" s="25"/>
      <c r="Q1022" s="25"/>
      <c r="R1022" s="25"/>
      <c r="S1022" s="25"/>
      <c r="T1022" s="25"/>
      <c r="U1022" s="25"/>
      <c r="V1022" s="25"/>
      <c r="W1022" s="25"/>
      <c r="X1022" s="25"/>
      <c r="AA1022" s="25"/>
      <c r="AB1022" s="25"/>
      <c r="AC1022" s="25"/>
      <c r="AD1022" s="25"/>
      <c r="AE1022" s="25"/>
      <c r="AF1022" s="25"/>
      <c r="AG1022" s="25"/>
      <c r="AH1022" s="25"/>
      <c r="AI1022" s="25"/>
      <c r="AJ1022" s="25"/>
    </row>
    <row r="1023" spans="2:36">
      <c r="B1023" s="422">
        <v>101.7</v>
      </c>
      <c r="C1023" s="463">
        <f t="shared" si="57"/>
        <v>0.10789200000000002</v>
      </c>
      <c r="D1023" s="463">
        <f t="shared" si="58"/>
        <v>8.4436000000000018</v>
      </c>
      <c r="E1023" s="463">
        <f t="shared" si="59"/>
        <v>0.12734800000000018</v>
      </c>
      <c r="F1023" s="25"/>
      <c r="G1023" s="25"/>
      <c r="H1023" s="25"/>
      <c r="I1023" s="25"/>
      <c r="J1023" s="25"/>
      <c r="K1023" s="25"/>
      <c r="L1023" s="25"/>
      <c r="M1023" s="25"/>
      <c r="N1023" s="25"/>
      <c r="O1023" s="25"/>
      <c r="P1023" s="25"/>
      <c r="Q1023" s="25"/>
      <c r="R1023" s="25"/>
      <c r="S1023" s="25"/>
      <c r="T1023" s="25"/>
      <c r="U1023" s="25"/>
      <c r="V1023" s="25"/>
      <c r="W1023" s="25"/>
      <c r="X1023" s="25"/>
      <c r="AA1023" s="25"/>
      <c r="AB1023" s="25"/>
      <c r="AC1023" s="25"/>
      <c r="AD1023" s="25"/>
      <c r="AE1023" s="25"/>
      <c r="AF1023" s="25"/>
      <c r="AG1023" s="25"/>
      <c r="AH1023" s="25"/>
      <c r="AI1023" s="25"/>
      <c r="AJ1023" s="25"/>
    </row>
    <row r="1024" spans="2:36">
      <c r="B1024" s="422">
        <v>101.8</v>
      </c>
      <c r="C1024" s="463">
        <f t="shared" si="57"/>
        <v>0.10776800000000002</v>
      </c>
      <c r="D1024" s="463">
        <f t="shared" si="58"/>
        <v>8.4344000000000019</v>
      </c>
      <c r="E1024" s="463">
        <f t="shared" si="59"/>
        <v>0.12719200000000019</v>
      </c>
      <c r="F1024" s="25"/>
      <c r="G1024" s="25"/>
      <c r="H1024" s="25"/>
      <c r="I1024" s="25"/>
      <c r="J1024" s="25"/>
      <c r="K1024" s="25"/>
      <c r="L1024" s="25"/>
      <c r="M1024" s="25"/>
      <c r="N1024" s="25"/>
      <c r="O1024" s="25"/>
      <c r="P1024" s="25"/>
      <c r="Q1024" s="25"/>
      <c r="R1024" s="25"/>
      <c r="S1024" s="25"/>
      <c r="T1024" s="25"/>
      <c r="U1024" s="25"/>
      <c r="V1024" s="25"/>
      <c r="W1024" s="25"/>
      <c r="X1024" s="25"/>
      <c r="AA1024" s="25"/>
      <c r="AB1024" s="25"/>
      <c r="AC1024" s="25"/>
      <c r="AD1024" s="25"/>
      <c r="AE1024" s="25"/>
      <c r="AF1024" s="25"/>
      <c r="AG1024" s="25"/>
      <c r="AH1024" s="25"/>
      <c r="AI1024" s="25"/>
      <c r="AJ1024" s="25"/>
    </row>
    <row r="1025" spans="2:36">
      <c r="B1025" s="422">
        <v>101.9</v>
      </c>
      <c r="C1025" s="463">
        <f t="shared" si="57"/>
        <v>0.10764400000000002</v>
      </c>
      <c r="D1025" s="463">
        <f t="shared" si="58"/>
        <v>8.425200000000002</v>
      </c>
      <c r="E1025" s="463">
        <f t="shared" si="59"/>
        <v>0.1270360000000002</v>
      </c>
      <c r="F1025" s="25"/>
      <c r="G1025" s="25"/>
      <c r="H1025" s="25"/>
      <c r="I1025" s="25"/>
      <c r="J1025" s="25"/>
      <c r="K1025" s="25"/>
      <c r="L1025" s="25"/>
      <c r="M1025" s="25"/>
      <c r="N1025" s="25"/>
      <c r="O1025" s="25"/>
      <c r="P1025" s="25"/>
      <c r="Q1025" s="25"/>
      <c r="R1025" s="25"/>
      <c r="S1025" s="25"/>
      <c r="T1025" s="25"/>
      <c r="U1025" s="25"/>
      <c r="V1025" s="25"/>
      <c r="W1025" s="25"/>
      <c r="X1025" s="25"/>
      <c r="AA1025" s="25"/>
      <c r="AB1025" s="25"/>
      <c r="AC1025" s="25"/>
      <c r="AD1025" s="25"/>
      <c r="AE1025" s="25"/>
      <c r="AF1025" s="25"/>
      <c r="AG1025" s="25"/>
      <c r="AH1025" s="25"/>
      <c r="AI1025" s="25"/>
      <c r="AJ1025" s="25"/>
    </row>
    <row r="1026" spans="2:36">
      <c r="B1026" s="422">
        <v>102</v>
      </c>
      <c r="C1026" s="463">
        <f t="shared" si="57"/>
        <v>0.10752000000000002</v>
      </c>
      <c r="D1026" s="463">
        <f t="shared" si="58"/>
        <v>8.4160000000000021</v>
      </c>
      <c r="E1026" s="463">
        <f t="shared" si="59"/>
        <v>0.12688000000000021</v>
      </c>
      <c r="F1026" s="25"/>
      <c r="G1026" s="25"/>
      <c r="H1026" s="25"/>
      <c r="I1026" s="25"/>
      <c r="J1026" s="25"/>
      <c r="K1026" s="25"/>
      <c r="L1026" s="25"/>
      <c r="M1026" s="25"/>
      <c r="N1026" s="25"/>
      <c r="O1026" s="25"/>
      <c r="P1026" s="25"/>
      <c r="Q1026" s="25"/>
      <c r="R1026" s="25"/>
      <c r="S1026" s="25"/>
      <c r="T1026" s="25"/>
      <c r="U1026" s="25"/>
      <c r="V1026" s="25"/>
      <c r="W1026" s="25"/>
      <c r="X1026" s="25"/>
      <c r="AA1026" s="25"/>
      <c r="AB1026" s="25"/>
      <c r="AC1026" s="25"/>
      <c r="AD1026" s="25"/>
      <c r="AE1026" s="25"/>
      <c r="AF1026" s="25"/>
      <c r="AG1026" s="25"/>
      <c r="AH1026" s="25"/>
      <c r="AI1026" s="25"/>
      <c r="AJ1026" s="25"/>
    </row>
    <row r="1027" spans="2:36">
      <c r="B1027" s="422">
        <v>102.1</v>
      </c>
      <c r="C1027" s="463">
        <f t="shared" si="57"/>
        <v>0.10739600000000002</v>
      </c>
      <c r="D1027" s="463">
        <f t="shared" si="58"/>
        <v>8.4068000000000023</v>
      </c>
      <c r="E1027" s="463">
        <f t="shared" si="59"/>
        <v>0.12672400000000023</v>
      </c>
      <c r="F1027" s="25"/>
      <c r="G1027" s="25"/>
      <c r="H1027" s="25"/>
      <c r="I1027" s="25"/>
      <c r="J1027" s="25"/>
      <c r="K1027" s="25"/>
      <c r="L1027" s="25"/>
      <c r="M1027" s="25"/>
      <c r="N1027" s="25"/>
      <c r="O1027" s="25"/>
      <c r="P1027" s="25"/>
      <c r="Q1027" s="25"/>
      <c r="R1027" s="25"/>
      <c r="S1027" s="25"/>
      <c r="T1027" s="25"/>
      <c r="U1027" s="25"/>
      <c r="V1027" s="25"/>
      <c r="W1027" s="25"/>
      <c r="X1027" s="25"/>
      <c r="AA1027" s="25"/>
      <c r="AB1027" s="25"/>
      <c r="AC1027" s="25"/>
      <c r="AD1027" s="25"/>
      <c r="AE1027" s="25"/>
      <c r="AF1027" s="25"/>
      <c r="AG1027" s="25"/>
      <c r="AH1027" s="25"/>
      <c r="AI1027" s="25"/>
      <c r="AJ1027" s="25"/>
    </row>
    <row r="1028" spans="2:36">
      <c r="B1028" s="422">
        <v>102.2</v>
      </c>
      <c r="C1028" s="463">
        <f t="shared" si="57"/>
        <v>0.10727200000000002</v>
      </c>
      <c r="D1028" s="463">
        <f t="shared" si="58"/>
        <v>8.3976000000000024</v>
      </c>
      <c r="E1028" s="463">
        <f t="shared" si="59"/>
        <v>0.12656800000000024</v>
      </c>
      <c r="F1028" s="25"/>
      <c r="G1028" s="25"/>
      <c r="H1028" s="25"/>
      <c r="I1028" s="25"/>
      <c r="J1028" s="25"/>
      <c r="K1028" s="25"/>
      <c r="L1028" s="25"/>
      <c r="M1028" s="25"/>
      <c r="N1028" s="25"/>
      <c r="O1028" s="25"/>
      <c r="P1028" s="25"/>
      <c r="Q1028" s="25"/>
      <c r="R1028" s="25"/>
      <c r="S1028" s="25"/>
      <c r="T1028" s="25"/>
      <c r="U1028" s="25"/>
      <c r="V1028" s="25"/>
      <c r="W1028" s="25"/>
      <c r="X1028" s="25"/>
      <c r="AA1028" s="25"/>
      <c r="AB1028" s="25"/>
      <c r="AC1028" s="25"/>
      <c r="AD1028" s="25"/>
      <c r="AE1028" s="25"/>
      <c r="AF1028" s="25"/>
      <c r="AG1028" s="25"/>
      <c r="AH1028" s="25"/>
      <c r="AI1028" s="25"/>
      <c r="AJ1028" s="25"/>
    </row>
    <row r="1029" spans="2:36">
      <c r="B1029" s="422">
        <v>102.3</v>
      </c>
      <c r="C1029" s="463">
        <f t="shared" si="57"/>
        <v>0.10714800000000002</v>
      </c>
      <c r="D1029" s="463">
        <f t="shared" si="58"/>
        <v>8.3884000000000025</v>
      </c>
      <c r="E1029" s="463">
        <f t="shared" si="59"/>
        <v>0.12641200000000025</v>
      </c>
      <c r="F1029" s="25"/>
      <c r="G1029" s="25"/>
      <c r="H1029" s="25"/>
      <c r="I1029" s="25"/>
      <c r="J1029" s="25"/>
      <c r="K1029" s="25"/>
      <c r="L1029" s="25"/>
      <c r="M1029" s="25"/>
      <c r="N1029" s="25"/>
      <c r="O1029" s="25"/>
      <c r="P1029" s="25"/>
      <c r="Q1029" s="25"/>
      <c r="R1029" s="25"/>
      <c r="S1029" s="25"/>
      <c r="T1029" s="25"/>
      <c r="U1029" s="25"/>
      <c r="V1029" s="25"/>
      <c r="W1029" s="25"/>
      <c r="X1029" s="25"/>
      <c r="AA1029" s="25"/>
      <c r="AB1029" s="25"/>
      <c r="AC1029" s="25"/>
      <c r="AD1029" s="25"/>
      <c r="AE1029" s="25"/>
      <c r="AF1029" s="25"/>
      <c r="AG1029" s="25"/>
      <c r="AH1029" s="25"/>
      <c r="AI1029" s="25"/>
      <c r="AJ1029" s="25"/>
    </row>
    <row r="1030" spans="2:36">
      <c r="B1030" s="422">
        <v>102.4</v>
      </c>
      <c r="C1030" s="463">
        <f t="shared" si="57"/>
        <v>0.10702400000000002</v>
      </c>
      <c r="D1030" s="463">
        <f t="shared" si="58"/>
        <v>8.3792000000000026</v>
      </c>
      <c r="E1030" s="463">
        <f t="shared" si="59"/>
        <v>0.12625600000000026</v>
      </c>
      <c r="F1030" s="25"/>
      <c r="G1030" s="25"/>
      <c r="H1030" s="25"/>
      <c r="I1030" s="25"/>
      <c r="J1030" s="25"/>
      <c r="K1030" s="25"/>
      <c r="L1030" s="25"/>
      <c r="M1030" s="25"/>
      <c r="N1030" s="25"/>
      <c r="O1030" s="25"/>
      <c r="P1030" s="25"/>
      <c r="Q1030" s="25"/>
      <c r="R1030" s="25"/>
      <c r="S1030" s="25"/>
      <c r="T1030" s="25"/>
      <c r="U1030" s="25"/>
      <c r="V1030" s="25"/>
      <c r="W1030" s="25"/>
      <c r="X1030" s="25"/>
      <c r="AA1030" s="25"/>
      <c r="AB1030" s="25"/>
      <c r="AC1030" s="25"/>
      <c r="AD1030" s="25"/>
      <c r="AE1030" s="25"/>
      <c r="AF1030" s="25"/>
      <c r="AG1030" s="25"/>
      <c r="AH1030" s="25"/>
      <c r="AI1030" s="25"/>
      <c r="AJ1030" s="25"/>
    </row>
    <row r="1031" spans="2:36">
      <c r="B1031" s="422">
        <v>102.5</v>
      </c>
      <c r="C1031" s="463">
        <f t="shared" si="57"/>
        <v>0.10690000000000002</v>
      </c>
      <c r="D1031" s="463">
        <f t="shared" si="58"/>
        <v>8.3700000000000028</v>
      </c>
      <c r="E1031" s="463">
        <f t="shared" si="59"/>
        <v>0.12610000000000027</v>
      </c>
      <c r="F1031" s="25"/>
      <c r="G1031" s="25"/>
      <c r="H1031" s="25"/>
      <c r="I1031" s="25"/>
      <c r="J1031" s="25"/>
      <c r="K1031" s="25"/>
      <c r="L1031" s="25"/>
      <c r="M1031" s="25"/>
      <c r="N1031" s="25"/>
      <c r="O1031" s="25"/>
      <c r="P1031" s="25"/>
      <c r="Q1031" s="25"/>
      <c r="R1031" s="25"/>
      <c r="S1031" s="25"/>
      <c r="T1031" s="25"/>
      <c r="U1031" s="25"/>
      <c r="V1031" s="25"/>
      <c r="W1031" s="25"/>
      <c r="X1031" s="25"/>
      <c r="AA1031" s="25"/>
      <c r="AB1031" s="25"/>
      <c r="AC1031" s="25"/>
      <c r="AD1031" s="25"/>
      <c r="AE1031" s="25"/>
      <c r="AF1031" s="25"/>
      <c r="AG1031" s="25"/>
      <c r="AH1031" s="25"/>
      <c r="AI1031" s="25"/>
      <c r="AJ1031" s="25"/>
    </row>
    <row r="1032" spans="2:36">
      <c r="B1032" s="422">
        <v>102.6</v>
      </c>
      <c r="C1032" s="463">
        <f t="shared" si="57"/>
        <v>0.10677600000000002</v>
      </c>
      <c r="D1032" s="463">
        <f t="shared" si="58"/>
        <v>8.3608000000000029</v>
      </c>
      <c r="E1032" s="463">
        <f t="shared" si="59"/>
        <v>0.12594400000000028</v>
      </c>
      <c r="F1032" s="25"/>
      <c r="G1032" s="25"/>
      <c r="H1032" s="25"/>
      <c r="I1032" s="25"/>
      <c r="J1032" s="25"/>
      <c r="K1032" s="25"/>
      <c r="L1032" s="25"/>
      <c r="M1032" s="25"/>
      <c r="N1032" s="25"/>
      <c r="O1032" s="25"/>
      <c r="P1032" s="25"/>
      <c r="Q1032" s="25"/>
      <c r="R1032" s="25"/>
      <c r="S1032" s="25"/>
      <c r="T1032" s="25"/>
      <c r="U1032" s="25"/>
      <c r="V1032" s="25"/>
      <c r="W1032" s="25"/>
      <c r="X1032" s="25"/>
      <c r="AA1032" s="25"/>
      <c r="AB1032" s="25"/>
      <c r="AC1032" s="25"/>
      <c r="AD1032" s="25"/>
      <c r="AE1032" s="25"/>
      <c r="AF1032" s="25"/>
      <c r="AG1032" s="25"/>
      <c r="AH1032" s="25"/>
      <c r="AI1032" s="25"/>
      <c r="AJ1032" s="25"/>
    </row>
    <row r="1033" spans="2:36">
      <c r="B1033" s="422">
        <v>102.7</v>
      </c>
      <c r="C1033" s="463">
        <f t="shared" si="57"/>
        <v>0.10665200000000002</v>
      </c>
      <c r="D1033" s="463">
        <f t="shared" si="58"/>
        <v>8.351600000000003</v>
      </c>
      <c r="E1033" s="463">
        <f t="shared" si="59"/>
        <v>0.12578800000000029</v>
      </c>
      <c r="F1033" s="25"/>
      <c r="G1033" s="25"/>
      <c r="H1033" s="25"/>
      <c r="I1033" s="25"/>
      <c r="J1033" s="25"/>
      <c r="K1033" s="25"/>
      <c r="L1033" s="25"/>
      <c r="M1033" s="25"/>
      <c r="N1033" s="25"/>
      <c r="O1033" s="25"/>
      <c r="P1033" s="25"/>
      <c r="Q1033" s="25"/>
      <c r="R1033" s="25"/>
      <c r="S1033" s="25"/>
      <c r="T1033" s="25"/>
      <c r="U1033" s="25"/>
      <c r="V1033" s="25"/>
      <c r="W1033" s="25"/>
      <c r="X1033" s="25"/>
      <c r="AA1033" s="25"/>
      <c r="AB1033" s="25"/>
      <c r="AC1033" s="25"/>
      <c r="AD1033" s="25"/>
      <c r="AE1033" s="25"/>
      <c r="AF1033" s="25"/>
      <c r="AG1033" s="25"/>
      <c r="AH1033" s="25"/>
      <c r="AI1033" s="25"/>
      <c r="AJ1033" s="25"/>
    </row>
    <row r="1034" spans="2:36">
      <c r="B1034" s="422">
        <v>102.8</v>
      </c>
      <c r="C1034" s="463">
        <f t="shared" si="57"/>
        <v>0.10652800000000003</v>
      </c>
      <c r="D1034" s="463">
        <f t="shared" si="58"/>
        <v>8.3424000000000031</v>
      </c>
      <c r="E1034" s="463">
        <f t="shared" si="59"/>
        <v>0.1256320000000003</v>
      </c>
      <c r="F1034" s="25"/>
      <c r="G1034" s="25"/>
      <c r="H1034" s="25"/>
      <c r="I1034" s="25"/>
      <c r="J1034" s="25"/>
      <c r="K1034" s="25"/>
      <c r="L1034" s="25"/>
      <c r="M1034" s="25"/>
      <c r="N1034" s="25"/>
      <c r="O1034" s="25"/>
      <c r="P1034" s="25"/>
      <c r="Q1034" s="25"/>
      <c r="R1034" s="25"/>
      <c r="S1034" s="25"/>
      <c r="T1034" s="25"/>
      <c r="U1034" s="25"/>
      <c r="V1034" s="25"/>
      <c r="W1034" s="25"/>
      <c r="X1034" s="25"/>
      <c r="AA1034" s="25"/>
      <c r="AB1034" s="25"/>
      <c r="AC1034" s="25"/>
      <c r="AD1034" s="25"/>
      <c r="AE1034" s="25"/>
      <c r="AF1034" s="25"/>
      <c r="AG1034" s="25"/>
      <c r="AH1034" s="25"/>
      <c r="AI1034" s="25"/>
      <c r="AJ1034" s="25"/>
    </row>
    <row r="1035" spans="2:36">
      <c r="B1035" s="422">
        <v>102.9</v>
      </c>
      <c r="C1035" s="463">
        <f t="shared" si="57"/>
        <v>0.10640400000000003</v>
      </c>
      <c r="D1035" s="463">
        <f t="shared" si="58"/>
        <v>8.3332000000000033</v>
      </c>
      <c r="E1035" s="463">
        <f t="shared" si="59"/>
        <v>0.12547600000000031</v>
      </c>
      <c r="F1035" s="25"/>
      <c r="G1035" s="25"/>
      <c r="H1035" s="25"/>
      <c r="I1035" s="25"/>
      <c r="J1035" s="25"/>
      <c r="K1035" s="25"/>
      <c r="L1035" s="25"/>
      <c r="M1035" s="25"/>
      <c r="N1035" s="25"/>
      <c r="O1035" s="25"/>
      <c r="P1035" s="25"/>
      <c r="Q1035" s="25"/>
      <c r="R1035" s="25"/>
      <c r="S1035" s="25"/>
      <c r="T1035" s="25"/>
      <c r="U1035" s="25"/>
      <c r="V1035" s="25"/>
      <c r="W1035" s="25"/>
      <c r="X1035" s="25"/>
      <c r="AA1035" s="25"/>
      <c r="AB1035" s="25"/>
      <c r="AC1035" s="25"/>
      <c r="AD1035" s="25"/>
      <c r="AE1035" s="25"/>
      <c r="AF1035" s="25"/>
      <c r="AG1035" s="25"/>
      <c r="AH1035" s="25"/>
      <c r="AI1035" s="25"/>
      <c r="AJ1035" s="25"/>
    </row>
    <row r="1036" spans="2:36">
      <c r="B1036" s="422">
        <v>103</v>
      </c>
      <c r="C1036" s="463">
        <f t="shared" si="57"/>
        <v>0.10628000000000003</v>
      </c>
      <c r="D1036" s="463">
        <f t="shared" si="58"/>
        <v>8.3240000000000034</v>
      </c>
      <c r="E1036" s="463">
        <f t="shared" si="59"/>
        <v>0.12532000000000032</v>
      </c>
      <c r="F1036" s="25"/>
      <c r="G1036" s="25"/>
      <c r="H1036" s="25"/>
      <c r="I1036" s="25"/>
      <c r="J1036" s="25"/>
      <c r="K1036" s="25"/>
      <c r="L1036" s="25"/>
      <c r="M1036" s="25"/>
      <c r="N1036" s="25"/>
      <c r="O1036" s="25"/>
      <c r="P1036" s="25"/>
      <c r="Q1036" s="25"/>
      <c r="R1036" s="25"/>
      <c r="S1036" s="25"/>
      <c r="T1036" s="25"/>
      <c r="U1036" s="25"/>
      <c r="V1036" s="25"/>
      <c r="W1036" s="25"/>
      <c r="X1036" s="25"/>
      <c r="AA1036" s="25"/>
      <c r="AB1036" s="25"/>
      <c r="AC1036" s="25"/>
      <c r="AD1036" s="25"/>
      <c r="AE1036" s="25"/>
      <c r="AF1036" s="25"/>
      <c r="AG1036" s="25"/>
      <c r="AH1036" s="25"/>
      <c r="AI1036" s="25"/>
      <c r="AJ1036" s="25"/>
    </row>
    <row r="1037" spans="2:36">
      <c r="B1037" s="422">
        <v>103.1</v>
      </c>
      <c r="C1037" s="463">
        <f t="shared" si="57"/>
        <v>0.10615600000000003</v>
      </c>
      <c r="D1037" s="463">
        <f t="shared" si="58"/>
        <v>8.3148000000000035</v>
      </c>
      <c r="E1037" s="463">
        <f t="shared" si="59"/>
        <v>0.12516400000000033</v>
      </c>
      <c r="F1037" s="25"/>
      <c r="G1037" s="25"/>
      <c r="H1037" s="25"/>
      <c r="I1037" s="25"/>
      <c r="J1037" s="25"/>
      <c r="K1037" s="25"/>
      <c r="L1037" s="25"/>
      <c r="M1037" s="25"/>
      <c r="N1037" s="25"/>
      <c r="O1037" s="25"/>
      <c r="P1037" s="25"/>
      <c r="Q1037" s="25"/>
      <c r="R1037" s="25"/>
      <c r="S1037" s="25"/>
      <c r="T1037" s="25"/>
      <c r="U1037" s="25"/>
      <c r="V1037" s="25"/>
      <c r="W1037" s="25"/>
      <c r="X1037" s="25"/>
      <c r="AA1037" s="25"/>
      <c r="AB1037" s="25"/>
      <c r="AC1037" s="25"/>
      <c r="AD1037" s="25"/>
      <c r="AE1037" s="25"/>
      <c r="AF1037" s="25"/>
      <c r="AG1037" s="25"/>
      <c r="AH1037" s="25"/>
      <c r="AI1037" s="25"/>
      <c r="AJ1037" s="25"/>
    </row>
    <row r="1038" spans="2:36">
      <c r="B1038" s="422">
        <v>103.2</v>
      </c>
      <c r="C1038" s="463">
        <f t="shared" si="57"/>
        <v>0.10603200000000003</v>
      </c>
      <c r="D1038" s="463">
        <f t="shared" si="58"/>
        <v>8.3056000000000036</v>
      </c>
      <c r="E1038" s="463">
        <f t="shared" si="59"/>
        <v>0.12500800000000034</v>
      </c>
      <c r="F1038" s="25"/>
      <c r="G1038" s="25"/>
      <c r="H1038" s="25"/>
      <c r="I1038" s="25"/>
      <c r="J1038" s="25"/>
      <c r="K1038" s="25"/>
      <c r="L1038" s="25"/>
      <c r="M1038" s="25"/>
      <c r="N1038" s="25"/>
      <c r="O1038" s="25"/>
      <c r="P1038" s="25"/>
      <c r="Q1038" s="25"/>
      <c r="R1038" s="25"/>
      <c r="S1038" s="25"/>
      <c r="T1038" s="25"/>
      <c r="U1038" s="25"/>
      <c r="V1038" s="25"/>
      <c r="W1038" s="25"/>
      <c r="X1038" s="25"/>
      <c r="AA1038" s="25"/>
      <c r="AB1038" s="25"/>
      <c r="AC1038" s="25"/>
      <c r="AD1038" s="25"/>
      <c r="AE1038" s="25"/>
      <c r="AF1038" s="25"/>
      <c r="AG1038" s="25"/>
      <c r="AH1038" s="25"/>
      <c r="AI1038" s="25"/>
      <c r="AJ1038" s="25"/>
    </row>
    <row r="1039" spans="2:36">
      <c r="B1039" s="422">
        <v>103.3</v>
      </c>
      <c r="C1039" s="463">
        <f t="shared" si="57"/>
        <v>0.10590800000000003</v>
      </c>
      <c r="D1039" s="463">
        <f t="shared" si="58"/>
        <v>8.2964000000000038</v>
      </c>
      <c r="E1039" s="463">
        <f t="shared" si="59"/>
        <v>0.12485200000000034</v>
      </c>
      <c r="F1039" s="25"/>
      <c r="G1039" s="25"/>
      <c r="H1039" s="25"/>
      <c r="I1039" s="25"/>
      <c r="J1039" s="25"/>
      <c r="K1039" s="25"/>
      <c r="L1039" s="25"/>
      <c r="M1039" s="25"/>
      <c r="N1039" s="25"/>
      <c r="O1039" s="25"/>
      <c r="P1039" s="25"/>
      <c r="Q1039" s="25"/>
      <c r="R1039" s="25"/>
      <c r="S1039" s="25"/>
      <c r="T1039" s="25"/>
      <c r="U1039" s="25"/>
      <c r="V1039" s="25"/>
      <c r="W1039" s="25"/>
      <c r="X1039" s="25"/>
      <c r="AA1039" s="25"/>
      <c r="AB1039" s="25"/>
      <c r="AC1039" s="25"/>
      <c r="AD1039" s="25"/>
      <c r="AE1039" s="25"/>
      <c r="AF1039" s="25"/>
      <c r="AG1039" s="25"/>
      <c r="AH1039" s="25"/>
      <c r="AI1039" s="25"/>
      <c r="AJ1039" s="25"/>
    </row>
    <row r="1040" spans="2:36">
      <c r="B1040" s="422">
        <v>103.4</v>
      </c>
      <c r="C1040" s="463">
        <f t="shared" si="57"/>
        <v>0.10578400000000003</v>
      </c>
      <c r="D1040" s="463">
        <f t="shared" si="58"/>
        <v>8.2872000000000039</v>
      </c>
      <c r="E1040" s="463">
        <f t="shared" si="59"/>
        <v>0.12469600000000033</v>
      </c>
      <c r="F1040" s="25"/>
      <c r="G1040" s="25"/>
      <c r="H1040" s="25"/>
      <c r="I1040" s="25"/>
      <c r="J1040" s="25"/>
      <c r="K1040" s="25"/>
      <c r="L1040" s="25"/>
      <c r="M1040" s="25"/>
      <c r="N1040" s="25"/>
      <c r="O1040" s="25"/>
      <c r="P1040" s="25"/>
      <c r="Q1040" s="25"/>
      <c r="R1040" s="25"/>
      <c r="S1040" s="25"/>
      <c r="T1040" s="25"/>
      <c r="U1040" s="25"/>
      <c r="V1040" s="25"/>
      <c r="W1040" s="25"/>
      <c r="X1040" s="25"/>
      <c r="AA1040" s="25"/>
      <c r="AB1040" s="25"/>
      <c r="AC1040" s="25"/>
      <c r="AD1040" s="25"/>
      <c r="AE1040" s="25"/>
      <c r="AF1040" s="25"/>
      <c r="AG1040" s="25"/>
      <c r="AH1040" s="25"/>
      <c r="AI1040" s="25"/>
      <c r="AJ1040" s="25"/>
    </row>
    <row r="1041" spans="2:36">
      <c r="B1041" s="422">
        <v>103.5</v>
      </c>
      <c r="C1041" s="463">
        <f t="shared" si="57"/>
        <v>0.10566000000000003</v>
      </c>
      <c r="D1041" s="463">
        <f t="shared" si="58"/>
        <v>8.278000000000004</v>
      </c>
      <c r="E1041" s="463">
        <f t="shared" si="59"/>
        <v>0.12454000000000033</v>
      </c>
      <c r="F1041" s="25"/>
      <c r="G1041" s="25"/>
      <c r="H1041" s="25"/>
      <c r="I1041" s="25"/>
      <c r="J1041" s="25"/>
      <c r="K1041" s="25"/>
      <c r="L1041" s="25"/>
      <c r="M1041" s="25"/>
      <c r="N1041" s="25"/>
      <c r="O1041" s="25"/>
      <c r="P1041" s="25"/>
      <c r="Q1041" s="25"/>
      <c r="R1041" s="25"/>
      <c r="S1041" s="25"/>
      <c r="T1041" s="25"/>
      <c r="U1041" s="25"/>
      <c r="V1041" s="25"/>
      <c r="W1041" s="25"/>
      <c r="X1041" s="25"/>
      <c r="AA1041" s="25"/>
      <c r="AB1041" s="25"/>
      <c r="AC1041" s="25"/>
      <c r="AD1041" s="25"/>
      <c r="AE1041" s="25"/>
      <c r="AF1041" s="25"/>
      <c r="AG1041" s="25"/>
      <c r="AH1041" s="25"/>
      <c r="AI1041" s="25"/>
      <c r="AJ1041" s="25"/>
    </row>
    <row r="1042" spans="2:36">
      <c r="B1042" s="422">
        <v>103.6</v>
      </c>
      <c r="C1042" s="463">
        <f t="shared" si="57"/>
        <v>0.10553600000000003</v>
      </c>
      <c r="D1042" s="463">
        <f t="shared" si="58"/>
        <v>8.2688000000000041</v>
      </c>
      <c r="E1042" s="463">
        <f t="shared" si="59"/>
        <v>0.12438400000000033</v>
      </c>
      <c r="F1042" s="25"/>
      <c r="G1042" s="25"/>
      <c r="H1042" s="25"/>
      <c r="I1042" s="25"/>
      <c r="J1042" s="25"/>
      <c r="K1042" s="25"/>
      <c r="L1042" s="25"/>
      <c r="M1042" s="25"/>
      <c r="N1042" s="25"/>
      <c r="O1042" s="25"/>
      <c r="P1042" s="25"/>
      <c r="Q1042" s="25"/>
      <c r="R1042" s="25"/>
      <c r="S1042" s="25"/>
      <c r="T1042" s="25"/>
      <c r="U1042" s="25"/>
      <c r="V1042" s="25"/>
      <c r="W1042" s="25"/>
      <c r="X1042" s="25"/>
      <c r="AA1042" s="25"/>
      <c r="AB1042" s="25"/>
      <c r="AC1042" s="25"/>
      <c r="AD1042" s="25"/>
      <c r="AE1042" s="25"/>
      <c r="AF1042" s="25"/>
      <c r="AG1042" s="25"/>
      <c r="AH1042" s="25"/>
      <c r="AI1042" s="25"/>
      <c r="AJ1042" s="25"/>
    </row>
    <row r="1043" spans="2:36">
      <c r="B1043" s="422">
        <v>103.7</v>
      </c>
      <c r="C1043" s="463">
        <f t="shared" si="57"/>
        <v>0.10541200000000003</v>
      </c>
      <c r="D1043" s="463">
        <f t="shared" si="58"/>
        <v>8.2596000000000043</v>
      </c>
      <c r="E1043" s="463">
        <f t="shared" si="59"/>
        <v>0.12422800000000032</v>
      </c>
      <c r="F1043" s="25"/>
      <c r="G1043" s="25"/>
      <c r="H1043" s="25"/>
      <c r="I1043" s="25"/>
      <c r="J1043" s="25"/>
      <c r="K1043" s="25"/>
      <c r="L1043" s="25"/>
      <c r="M1043" s="25"/>
      <c r="N1043" s="25"/>
      <c r="O1043" s="25"/>
      <c r="P1043" s="25"/>
      <c r="Q1043" s="25"/>
      <c r="R1043" s="25"/>
      <c r="S1043" s="25"/>
      <c r="T1043" s="25"/>
      <c r="U1043" s="25"/>
      <c r="V1043" s="25"/>
      <c r="W1043" s="25"/>
      <c r="X1043" s="25"/>
      <c r="AA1043" s="25"/>
      <c r="AB1043" s="25"/>
      <c r="AC1043" s="25"/>
      <c r="AD1043" s="25"/>
      <c r="AE1043" s="25"/>
      <c r="AF1043" s="25"/>
      <c r="AG1043" s="25"/>
      <c r="AH1043" s="25"/>
      <c r="AI1043" s="25"/>
      <c r="AJ1043" s="25"/>
    </row>
    <row r="1044" spans="2:36">
      <c r="B1044" s="422">
        <v>103.8</v>
      </c>
      <c r="C1044" s="463">
        <f t="shared" si="57"/>
        <v>0.10528800000000003</v>
      </c>
      <c r="D1044" s="463">
        <f t="shared" si="58"/>
        <v>8.2504000000000044</v>
      </c>
      <c r="E1044" s="463">
        <f t="shared" si="59"/>
        <v>0.12407200000000032</v>
      </c>
      <c r="F1044" s="25"/>
      <c r="G1044" s="25"/>
      <c r="H1044" s="25"/>
      <c r="I1044" s="25"/>
      <c r="J1044" s="25"/>
      <c r="K1044" s="25"/>
      <c r="L1044" s="25"/>
      <c r="M1044" s="25"/>
      <c r="N1044" s="25"/>
      <c r="O1044" s="25"/>
      <c r="P1044" s="25"/>
      <c r="Q1044" s="25"/>
      <c r="R1044" s="25"/>
      <c r="S1044" s="25"/>
      <c r="T1044" s="25"/>
      <c r="U1044" s="25"/>
      <c r="V1044" s="25"/>
      <c r="W1044" s="25"/>
      <c r="X1044" s="25"/>
      <c r="AA1044" s="25"/>
      <c r="AB1044" s="25"/>
      <c r="AC1044" s="25"/>
      <c r="AD1044" s="25"/>
      <c r="AE1044" s="25"/>
      <c r="AF1044" s="25"/>
      <c r="AG1044" s="25"/>
      <c r="AH1044" s="25"/>
      <c r="AI1044" s="25"/>
      <c r="AJ1044" s="25"/>
    </row>
    <row r="1045" spans="2:36">
      <c r="B1045" s="422">
        <v>103.9</v>
      </c>
      <c r="C1045" s="463">
        <f t="shared" si="57"/>
        <v>0.10516400000000004</v>
      </c>
      <c r="D1045" s="463">
        <f t="shared" si="58"/>
        <v>8.2412000000000045</v>
      </c>
      <c r="E1045" s="463">
        <f t="shared" si="59"/>
        <v>0.12391600000000032</v>
      </c>
      <c r="F1045" s="25"/>
      <c r="G1045" s="25"/>
      <c r="H1045" s="25"/>
      <c r="I1045" s="25"/>
      <c r="J1045" s="25"/>
      <c r="K1045" s="25"/>
      <c r="L1045" s="25"/>
      <c r="M1045" s="25"/>
      <c r="N1045" s="25"/>
      <c r="O1045" s="25"/>
      <c r="P1045" s="25"/>
      <c r="Q1045" s="25"/>
      <c r="R1045" s="25"/>
      <c r="S1045" s="25"/>
      <c r="T1045" s="25"/>
      <c r="U1045" s="25"/>
      <c r="V1045" s="25"/>
      <c r="W1045" s="25"/>
      <c r="X1045" s="25"/>
      <c r="AA1045" s="25"/>
      <c r="AB1045" s="25"/>
      <c r="AC1045" s="25"/>
      <c r="AD1045" s="25"/>
      <c r="AE1045" s="25"/>
      <c r="AF1045" s="25"/>
      <c r="AG1045" s="25"/>
      <c r="AH1045" s="25"/>
      <c r="AI1045" s="25"/>
      <c r="AJ1045" s="25"/>
    </row>
    <row r="1046" spans="2:36">
      <c r="B1046" s="422">
        <v>104</v>
      </c>
      <c r="C1046" s="463">
        <f t="shared" si="57"/>
        <v>0.10504000000000004</v>
      </c>
      <c r="D1046" s="463">
        <f t="shared" si="58"/>
        <v>8.2320000000000046</v>
      </c>
      <c r="E1046" s="463">
        <f t="shared" si="59"/>
        <v>0.12376000000000031</v>
      </c>
      <c r="F1046" s="25"/>
      <c r="G1046" s="25"/>
      <c r="H1046" s="25"/>
      <c r="I1046" s="25"/>
      <c r="J1046" s="25"/>
      <c r="K1046" s="25"/>
      <c r="L1046" s="25"/>
      <c r="M1046" s="25"/>
      <c r="N1046" s="25"/>
      <c r="O1046" s="25"/>
      <c r="P1046" s="25"/>
      <c r="Q1046" s="25"/>
      <c r="R1046" s="25"/>
      <c r="S1046" s="25"/>
      <c r="T1046" s="25"/>
      <c r="U1046" s="25"/>
      <c r="V1046" s="25"/>
      <c r="W1046" s="25"/>
      <c r="X1046" s="25"/>
      <c r="AA1046" s="25"/>
      <c r="AB1046" s="25"/>
      <c r="AC1046" s="25"/>
      <c r="AD1046" s="25"/>
      <c r="AE1046" s="25"/>
      <c r="AF1046" s="25"/>
      <c r="AG1046" s="25"/>
      <c r="AH1046" s="25"/>
      <c r="AI1046" s="25"/>
      <c r="AJ1046" s="25"/>
    </row>
    <row r="1047" spans="2:36">
      <c r="B1047" s="422">
        <v>104.1</v>
      </c>
      <c r="C1047" s="463">
        <f t="shared" si="57"/>
        <v>0.10491600000000004</v>
      </c>
      <c r="D1047" s="463">
        <f t="shared" si="58"/>
        <v>8.2228000000000048</v>
      </c>
      <c r="E1047" s="463">
        <f t="shared" si="59"/>
        <v>0.12360400000000031</v>
      </c>
      <c r="F1047" s="25"/>
      <c r="G1047" s="25"/>
      <c r="H1047" s="25"/>
      <c r="I1047" s="25"/>
      <c r="J1047" s="25"/>
      <c r="K1047" s="25"/>
      <c r="L1047" s="25"/>
      <c r="M1047" s="25"/>
      <c r="N1047" s="25"/>
      <c r="O1047" s="25"/>
      <c r="P1047" s="25"/>
      <c r="Q1047" s="25"/>
      <c r="R1047" s="25"/>
      <c r="S1047" s="25"/>
      <c r="T1047" s="25"/>
      <c r="U1047" s="25"/>
      <c r="V1047" s="25"/>
      <c r="W1047" s="25"/>
      <c r="X1047" s="25"/>
      <c r="AA1047" s="25"/>
      <c r="AB1047" s="25"/>
      <c r="AC1047" s="25"/>
      <c r="AD1047" s="25"/>
      <c r="AE1047" s="25"/>
      <c r="AF1047" s="25"/>
      <c r="AG1047" s="25"/>
      <c r="AH1047" s="25"/>
      <c r="AI1047" s="25"/>
      <c r="AJ1047" s="25"/>
    </row>
    <row r="1048" spans="2:36">
      <c r="B1048" s="422">
        <v>104.2</v>
      </c>
      <c r="C1048" s="463">
        <f t="shared" si="57"/>
        <v>0.10479200000000004</v>
      </c>
      <c r="D1048" s="463">
        <f t="shared" si="58"/>
        <v>8.2136000000000049</v>
      </c>
      <c r="E1048" s="463">
        <f t="shared" si="59"/>
        <v>0.12344800000000031</v>
      </c>
      <c r="F1048" s="25"/>
      <c r="G1048" s="25"/>
      <c r="H1048" s="25"/>
      <c r="I1048" s="25"/>
      <c r="J1048" s="25"/>
      <c r="K1048" s="25"/>
      <c r="L1048" s="25"/>
      <c r="M1048" s="25"/>
      <c r="N1048" s="25"/>
      <c r="O1048" s="25"/>
      <c r="P1048" s="25"/>
      <c r="Q1048" s="25"/>
      <c r="R1048" s="25"/>
      <c r="S1048" s="25"/>
      <c r="T1048" s="25"/>
      <c r="U1048" s="25"/>
      <c r="V1048" s="25"/>
      <c r="W1048" s="25"/>
      <c r="X1048" s="25"/>
      <c r="AA1048" s="25"/>
      <c r="AB1048" s="25"/>
      <c r="AC1048" s="25"/>
      <c r="AD1048" s="25"/>
      <c r="AE1048" s="25"/>
      <c r="AF1048" s="25"/>
      <c r="AG1048" s="25"/>
      <c r="AH1048" s="25"/>
      <c r="AI1048" s="25"/>
      <c r="AJ1048" s="25"/>
    </row>
    <row r="1049" spans="2:36">
      <c r="B1049" s="422">
        <v>104.3</v>
      </c>
      <c r="C1049" s="463">
        <f t="shared" si="57"/>
        <v>0.10466800000000004</v>
      </c>
      <c r="D1049" s="463">
        <f t="shared" si="58"/>
        <v>8.204400000000005</v>
      </c>
      <c r="E1049" s="463">
        <f t="shared" si="59"/>
        <v>0.1232920000000003</v>
      </c>
      <c r="F1049" s="25"/>
      <c r="G1049" s="25"/>
      <c r="H1049" s="25"/>
      <c r="I1049" s="25"/>
      <c r="J1049" s="25"/>
      <c r="K1049" s="25"/>
      <c r="L1049" s="25"/>
      <c r="M1049" s="25"/>
      <c r="N1049" s="25"/>
      <c r="O1049" s="25"/>
      <c r="P1049" s="25"/>
      <c r="Q1049" s="25"/>
      <c r="R1049" s="25"/>
      <c r="S1049" s="25"/>
      <c r="T1049" s="25"/>
      <c r="U1049" s="25"/>
      <c r="V1049" s="25"/>
      <c r="W1049" s="25"/>
      <c r="X1049" s="25"/>
      <c r="AA1049" s="25"/>
      <c r="AB1049" s="25"/>
      <c r="AC1049" s="25"/>
      <c r="AD1049" s="25"/>
      <c r="AE1049" s="25"/>
      <c r="AF1049" s="25"/>
      <c r="AG1049" s="25"/>
      <c r="AH1049" s="25"/>
      <c r="AI1049" s="25"/>
      <c r="AJ1049" s="25"/>
    </row>
    <row r="1050" spans="2:36">
      <c r="B1050" s="422">
        <v>104.4</v>
      </c>
      <c r="C1050" s="463">
        <f t="shared" si="57"/>
        <v>0.10454400000000004</v>
      </c>
      <c r="D1050" s="463">
        <f t="shared" si="58"/>
        <v>8.1952000000000051</v>
      </c>
      <c r="E1050" s="463">
        <f t="shared" si="59"/>
        <v>0.1231360000000003</v>
      </c>
      <c r="F1050" s="25"/>
      <c r="G1050" s="25"/>
      <c r="H1050" s="25"/>
      <c r="I1050" s="25"/>
      <c r="J1050" s="25"/>
      <c r="K1050" s="25"/>
      <c r="L1050" s="25"/>
      <c r="M1050" s="25"/>
      <c r="N1050" s="25"/>
      <c r="O1050" s="25"/>
      <c r="P1050" s="25"/>
      <c r="Q1050" s="25"/>
      <c r="R1050" s="25"/>
      <c r="S1050" s="25"/>
      <c r="T1050" s="25"/>
      <c r="U1050" s="25"/>
      <c r="V1050" s="25"/>
      <c r="W1050" s="25"/>
      <c r="X1050" s="25"/>
      <c r="AA1050" s="25"/>
      <c r="AB1050" s="25"/>
      <c r="AC1050" s="25"/>
      <c r="AD1050" s="25"/>
      <c r="AE1050" s="25"/>
      <c r="AF1050" s="25"/>
      <c r="AG1050" s="25"/>
      <c r="AH1050" s="25"/>
      <c r="AI1050" s="25"/>
      <c r="AJ1050" s="25"/>
    </row>
    <row r="1051" spans="2:36">
      <c r="B1051" s="422">
        <v>104.5</v>
      </c>
      <c r="C1051" s="463">
        <f t="shared" si="57"/>
        <v>0.10442000000000004</v>
      </c>
      <c r="D1051" s="463">
        <f t="shared" si="58"/>
        <v>8.1860000000000053</v>
      </c>
      <c r="E1051" s="463">
        <f t="shared" si="59"/>
        <v>0.1229800000000003</v>
      </c>
      <c r="F1051" s="25"/>
      <c r="G1051" s="25"/>
      <c r="H1051" s="25"/>
      <c r="I1051" s="25"/>
      <c r="J1051" s="25"/>
      <c r="K1051" s="25"/>
      <c r="L1051" s="25"/>
      <c r="M1051" s="25"/>
      <c r="N1051" s="25"/>
      <c r="O1051" s="25"/>
      <c r="P1051" s="25"/>
      <c r="Q1051" s="25"/>
      <c r="R1051" s="25"/>
      <c r="S1051" s="25"/>
      <c r="T1051" s="25"/>
      <c r="U1051" s="25"/>
      <c r="V1051" s="25"/>
      <c r="W1051" s="25"/>
      <c r="X1051" s="25"/>
      <c r="AA1051" s="25"/>
      <c r="AB1051" s="25"/>
      <c r="AC1051" s="25"/>
      <c r="AD1051" s="25"/>
      <c r="AE1051" s="25"/>
      <c r="AF1051" s="25"/>
      <c r="AG1051" s="25"/>
      <c r="AH1051" s="25"/>
      <c r="AI1051" s="25"/>
      <c r="AJ1051" s="25"/>
    </row>
    <row r="1052" spans="2:36">
      <c r="B1052" s="422">
        <v>104.6</v>
      </c>
      <c r="C1052" s="463">
        <f t="shared" si="57"/>
        <v>0.10429600000000004</v>
      </c>
      <c r="D1052" s="463">
        <f t="shared" si="58"/>
        <v>8.1768000000000054</v>
      </c>
      <c r="E1052" s="463">
        <f t="shared" si="59"/>
        <v>0.12282400000000029</v>
      </c>
      <c r="F1052" s="25"/>
      <c r="G1052" s="25"/>
      <c r="H1052" s="25"/>
      <c r="I1052" s="25"/>
      <c r="J1052" s="25"/>
      <c r="K1052" s="25"/>
      <c r="L1052" s="25"/>
      <c r="M1052" s="25"/>
      <c r="N1052" s="25"/>
      <c r="O1052" s="25"/>
      <c r="P1052" s="25"/>
      <c r="Q1052" s="25"/>
      <c r="R1052" s="25"/>
      <c r="S1052" s="25"/>
      <c r="T1052" s="25"/>
      <c r="U1052" s="25"/>
      <c r="V1052" s="25"/>
      <c r="W1052" s="25"/>
      <c r="X1052" s="25"/>
      <c r="AA1052" s="25"/>
      <c r="AB1052" s="25"/>
      <c r="AC1052" s="25"/>
      <c r="AD1052" s="25"/>
      <c r="AE1052" s="25"/>
      <c r="AF1052" s="25"/>
      <c r="AG1052" s="25"/>
      <c r="AH1052" s="25"/>
      <c r="AI1052" s="25"/>
      <c r="AJ1052" s="25"/>
    </row>
    <row r="1053" spans="2:36">
      <c r="B1053" s="422">
        <v>104.7</v>
      </c>
      <c r="C1053" s="463">
        <f t="shared" si="57"/>
        <v>0.10417200000000004</v>
      </c>
      <c r="D1053" s="463">
        <f t="shared" si="58"/>
        <v>8.1676000000000055</v>
      </c>
      <c r="E1053" s="463">
        <f t="shared" si="59"/>
        <v>0.12266800000000029</v>
      </c>
      <c r="F1053" s="25"/>
      <c r="G1053" s="25"/>
      <c r="H1053" s="25"/>
      <c r="I1053" s="25"/>
      <c r="J1053" s="25"/>
      <c r="K1053" s="25"/>
      <c r="L1053" s="25"/>
      <c r="M1053" s="25"/>
      <c r="N1053" s="25"/>
      <c r="O1053" s="25"/>
      <c r="P1053" s="25"/>
      <c r="Q1053" s="25"/>
      <c r="R1053" s="25"/>
      <c r="S1053" s="25"/>
      <c r="T1053" s="25"/>
      <c r="U1053" s="25"/>
      <c r="V1053" s="25"/>
      <c r="W1053" s="25"/>
      <c r="X1053" s="25"/>
      <c r="AA1053" s="25"/>
      <c r="AB1053" s="25"/>
      <c r="AC1053" s="25"/>
      <c r="AD1053" s="25"/>
      <c r="AE1053" s="25"/>
      <c r="AF1053" s="25"/>
      <c r="AG1053" s="25"/>
      <c r="AH1053" s="25"/>
      <c r="AI1053" s="25"/>
      <c r="AJ1053" s="25"/>
    </row>
    <row r="1054" spans="2:36">
      <c r="B1054" s="422">
        <v>104.8</v>
      </c>
      <c r="C1054" s="463">
        <f t="shared" si="57"/>
        <v>0.10404800000000004</v>
      </c>
      <c r="D1054" s="463">
        <f t="shared" si="58"/>
        <v>8.1584000000000056</v>
      </c>
      <c r="E1054" s="463">
        <f t="shared" si="59"/>
        <v>0.12251200000000029</v>
      </c>
      <c r="F1054" s="25"/>
      <c r="G1054" s="25"/>
      <c r="H1054" s="25"/>
      <c r="I1054" s="25"/>
      <c r="J1054" s="25"/>
      <c r="K1054" s="25"/>
      <c r="L1054" s="25"/>
      <c r="M1054" s="25"/>
      <c r="N1054" s="25"/>
      <c r="O1054" s="25"/>
      <c r="P1054" s="25"/>
      <c r="Q1054" s="25"/>
      <c r="R1054" s="25"/>
      <c r="S1054" s="25"/>
      <c r="T1054" s="25"/>
      <c r="U1054" s="25"/>
      <c r="V1054" s="25"/>
      <c r="W1054" s="25"/>
      <c r="X1054" s="25"/>
      <c r="AA1054" s="25"/>
      <c r="AB1054" s="25"/>
      <c r="AC1054" s="25"/>
      <c r="AD1054" s="25"/>
      <c r="AE1054" s="25"/>
      <c r="AF1054" s="25"/>
      <c r="AG1054" s="25"/>
      <c r="AH1054" s="25"/>
      <c r="AI1054" s="25"/>
      <c r="AJ1054" s="25"/>
    </row>
    <row r="1055" spans="2:36">
      <c r="B1055" s="422">
        <v>104.9</v>
      </c>
      <c r="C1055" s="463">
        <f t="shared" si="57"/>
        <v>0.10392400000000004</v>
      </c>
      <c r="D1055" s="463">
        <f t="shared" si="58"/>
        <v>8.1492000000000058</v>
      </c>
      <c r="E1055" s="463">
        <f t="shared" si="59"/>
        <v>0.12235600000000028</v>
      </c>
      <c r="F1055" s="25"/>
      <c r="G1055" s="25"/>
      <c r="H1055" s="25"/>
      <c r="I1055" s="25"/>
      <c r="J1055" s="25"/>
      <c r="K1055" s="25"/>
      <c r="L1055" s="25"/>
      <c r="M1055" s="25"/>
      <c r="N1055" s="25"/>
      <c r="O1055" s="25"/>
      <c r="P1055" s="25"/>
      <c r="Q1055" s="25"/>
      <c r="R1055" s="25"/>
      <c r="S1055" s="25"/>
      <c r="T1055" s="25"/>
      <c r="U1055" s="25"/>
      <c r="V1055" s="25"/>
      <c r="W1055" s="25"/>
      <c r="X1055" s="25"/>
      <c r="AA1055" s="25"/>
      <c r="AB1055" s="25"/>
      <c r="AC1055" s="25"/>
      <c r="AD1055" s="25"/>
      <c r="AE1055" s="25"/>
      <c r="AF1055" s="25"/>
      <c r="AG1055" s="25"/>
      <c r="AH1055" s="25"/>
      <c r="AI1055" s="25"/>
      <c r="AJ1055" s="25"/>
    </row>
    <row r="1056" spans="2:36">
      <c r="B1056" s="422">
        <v>105</v>
      </c>
      <c r="C1056" s="463">
        <f t="shared" si="57"/>
        <v>0.10380000000000005</v>
      </c>
      <c r="D1056" s="463">
        <f t="shared" si="58"/>
        <v>8.1400000000000059</v>
      </c>
      <c r="E1056" s="463">
        <f t="shared" si="59"/>
        <v>0.12220000000000028</v>
      </c>
      <c r="F1056" s="25"/>
      <c r="G1056" s="25"/>
      <c r="H1056" s="25"/>
      <c r="I1056" s="25"/>
      <c r="J1056" s="25"/>
      <c r="K1056" s="25"/>
      <c r="L1056" s="25"/>
      <c r="M1056" s="25"/>
      <c r="N1056" s="25"/>
      <c r="O1056" s="25"/>
      <c r="P1056" s="25"/>
      <c r="Q1056" s="25"/>
      <c r="R1056" s="25"/>
      <c r="S1056" s="25"/>
      <c r="T1056" s="25"/>
      <c r="U1056" s="25"/>
      <c r="V1056" s="25"/>
      <c r="W1056" s="25"/>
      <c r="X1056" s="25"/>
      <c r="AA1056" s="25"/>
      <c r="AB1056" s="25"/>
      <c r="AC1056" s="25"/>
      <c r="AD1056" s="25"/>
      <c r="AE1056" s="25"/>
      <c r="AF1056" s="25"/>
      <c r="AG1056" s="25"/>
      <c r="AH1056" s="25"/>
      <c r="AI1056" s="25"/>
      <c r="AJ1056" s="25"/>
    </row>
    <row r="1057" spans="2:36">
      <c r="B1057" s="422">
        <v>105.1</v>
      </c>
      <c r="C1057" s="463">
        <f t="shared" si="57"/>
        <v>0.10367600000000005</v>
      </c>
      <c r="D1057" s="463">
        <f t="shared" si="58"/>
        <v>8.130800000000006</v>
      </c>
      <c r="E1057" s="463">
        <f t="shared" si="59"/>
        <v>0.12204400000000028</v>
      </c>
      <c r="F1057" s="25"/>
      <c r="G1057" s="25"/>
      <c r="H1057" s="25"/>
      <c r="I1057" s="25"/>
      <c r="J1057" s="25"/>
      <c r="K1057" s="25"/>
      <c r="L1057" s="25"/>
      <c r="M1057" s="25"/>
      <c r="N1057" s="25"/>
      <c r="O1057" s="25"/>
      <c r="P1057" s="25"/>
      <c r="Q1057" s="25"/>
      <c r="R1057" s="25"/>
      <c r="S1057" s="25"/>
      <c r="T1057" s="25"/>
      <c r="U1057" s="25"/>
      <c r="V1057" s="25"/>
      <c r="W1057" s="25"/>
      <c r="X1057" s="25"/>
      <c r="AA1057" s="25"/>
      <c r="AB1057" s="25"/>
      <c r="AC1057" s="25"/>
      <c r="AD1057" s="25"/>
      <c r="AE1057" s="25"/>
      <c r="AF1057" s="25"/>
      <c r="AG1057" s="25"/>
      <c r="AH1057" s="25"/>
      <c r="AI1057" s="25"/>
      <c r="AJ1057" s="25"/>
    </row>
    <row r="1058" spans="2:36">
      <c r="B1058" s="422">
        <v>105.2</v>
      </c>
      <c r="C1058" s="463">
        <f t="shared" si="57"/>
        <v>0.10355200000000005</v>
      </c>
      <c r="D1058" s="463">
        <f t="shared" si="58"/>
        <v>8.1216000000000061</v>
      </c>
      <c r="E1058" s="463">
        <f t="shared" si="59"/>
        <v>0.12188800000000027</v>
      </c>
      <c r="F1058" s="25"/>
      <c r="G1058" s="25"/>
      <c r="H1058" s="25"/>
      <c r="I1058" s="25"/>
      <c r="J1058" s="25"/>
      <c r="K1058" s="25"/>
      <c r="L1058" s="25"/>
      <c r="M1058" s="25"/>
      <c r="N1058" s="25"/>
      <c r="O1058" s="25"/>
      <c r="P1058" s="25"/>
      <c r="Q1058" s="25"/>
      <c r="R1058" s="25"/>
      <c r="S1058" s="25"/>
      <c r="T1058" s="25"/>
      <c r="U1058" s="25"/>
      <c r="V1058" s="25"/>
      <c r="W1058" s="25"/>
      <c r="X1058" s="25"/>
      <c r="AA1058" s="25"/>
      <c r="AB1058" s="25"/>
      <c r="AC1058" s="25"/>
      <c r="AD1058" s="25"/>
      <c r="AE1058" s="25"/>
      <c r="AF1058" s="25"/>
      <c r="AG1058" s="25"/>
      <c r="AH1058" s="25"/>
      <c r="AI1058" s="25"/>
      <c r="AJ1058" s="25"/>
    </row>
    <row r="1059" spans="2:36">
      <c r="B1059" s="422">
        <v>105.3</v>
      </c>
      <c r="C1059" s="463">
        <f t="shared" si="57"/>
        <v>0.10342800000000005</v>
      </c>
      <c r="D1059" s="463">
        <f t="shared" si="58"/>
        <v>8.1124000000000063</v>
      </c>
      <c r="E1059" s="463">
        <f t="shared" si="59"/>
        <v>0.12173200000000027</v>
      </c>
      <c r="F1059" s="25"/>
      <c r="G1059" s="25"/>
      <c r="H1059" s="25"/>
      <c r="I1059" s="25"/>
      <c r="J1059" s="25"/>
      <c r="K1059" s="25"/>
      <c r="L1059" s="25"/>
      <c r="M1059" s="25"/>
      <c r="N1059" s="25"/>
      <c r="O1059" s="25"/>
      <c r="P1059" s="25"/>
      <c r="Q1059" s="25"/>
      <c r="R1059" s="25"/>
      <c r="S1059" s="25"/>
      <c r="T1059" s="25"/>
      <c r="U1059" s="25"/>
      <c r="V1059" s="25"/>
      <c r="W1059" s="25"/>
      <c r="X1059" s="25"/>
      <c r="AA1059" s="25"/>
      <c r="AB1059" s="25"/>
      <c r="AC1059" s="25"/>
      <c r="AD1059" s="25"/>
      <c r="AE1059" s="25"/>
      <c r="AF1059" s="25"/>
      <c r="AG1059" s="25"/>
      <c r="AH1059" s="25"/>
      <c r="AI1059" s="25"/>
      <c r="AJ1059" s="25"/>
    </row>
    <row r="1060" spans="2:36">
      <c r="B1060" s="422">
        <v>105.4</v>
      </c>
      <c r="C1060" s="463">
        <f t="shared" si="57"/>
        <v>0.10330400000000005</v>
      </c>
      <c r="D1060" s="463">
        <f t="shared" si="58"/>
        <v>8.1032000000000064</v>
      </c>
      <c r="E1060" s="463">
        <f t="shared" si="59"/>
        <v>0.12157600000000027</v>
      </c>
      <c r="F1060" s="25"/>
      <c r="G1060" s="25"/>
      <c r="H1060" s="25"/>
      <c r="I1060" s="25"/>
      <c r="J1060" s="25"/>
      <c r="K1060" s="25"/>
      <c r="L1060" s="25"/>
      <c r="M1060" s="25"/>
      <c r="N1060" s="25"/>
      <c r="O1060" s="25"/>
      <c r="P1060" s="25"/>
      <c r="Q1060" s="25"/>
      <c r="R1060" s="25"/>
      <c r="S1060" s="25"/>
      <c r="T1060" s="25"/>
      <c r="U1060" s="25"/>
      <c r="V1060" s="25"/>
      <c r="W1060" s="25"/>
      <c r="X1060" s="25"/>
      <c r="AA1060" s="25"/>
      <c r="AB1060" s="25"/>
      <c r="AC1060" s="25"/>
      <c r="AD1060" s="25"/>
      <c r="AE1060" s="25"/>
      <c r="AF1060" s="25"/>
      <c r="AG1060" s="25"/>
      <c r="AH1060" s="25"/>
      <c r="AI1060" s="25"/>
      <c r="AJ1060" s="25"/>
    </row>
    <row r="1061" spans="2:36">
      <c r="B1061" s="422">
        <v>105.5</v>
      </c>
      <c r="C1061" s="463">
        <f t="shared" si="57"/>
        <v>0.10318000000000005</v>
      </c>
      <c r="D1061" s="463">
        <f t="shared" si="58"/>
        <v>8.0940000000000065</v>
      </c>
      <c r="E1061" s="463">
        <f t="shared" si="59"/>
        <v>0.12142000000000026</v>
      </c>
      <c r="F1061" s="25"/>
      <c r="G1061" s="25"/>
      <c r="H1061" s="25"/>
      <c r="I1061" s="25"/>
      <c r="J1061" s="25"/>
      <c r="K1061" s="25"/>
      <c r="L1061" s="25"/>
      <c r="M1061" s="25"/>
      <c r="N1061" s="25"/>
      <c r="O1061" s="25"/>
      <c r="P1061" s="25"/>
      <c r="Q1061" s="25"/>
      <c r="R1061" s="25"/>
      <c r="S1061" s="25"/>
      <c r="T1061" s="25"/>
      <c r="U1061" s="25"/>
      <c r="V1061" s="25"/>
      <c r="W1061" s="25"/>
      <c r="X1061" s="25"/>
      <c r="AA1061" s="25"/>
      <c r="AB1061" s="25"/>
      <c r="AC1061" s="25"/>
      <c r="AD1061" s="25"/>
      <c r="AE1061" s="25"/>
      <c r="AF1061" s="25"/>
      <c r="AG1061" s="25"/>
      <c r="AH1061" s="25"/>
      <c r="AI1061" s="25"/>
      <c r="AJ1061" s="25"/>
    </row>
    <row r="1062" spans="2:36">
      <c r="B1062" s="422">
        <v>105.6</v>
      </c>
      <c r="C1062" s="463">
        <f t="shared" si="57"/>
        <v>0.10305600000000005</v>
      </c>
      <c r="D1062" s="463">
        <f t="shared" si="58"/>
        <v>8.0848000000000066</v>
      </c>
      <c r="E1062" s="463">
        <f t="shared" si="59"/>
        <v>0.12126400000000026</v>
      </c>
      <c r="F1062" s="25"/>
      <c r="G1062" s="25"/>
      <c r="H1062" s="25"/>
      <c r="I1062" s="25"/>
      <c r="J1062" s="25"/>
      <c r="K1062" s="25"/>
      <c r="L1062" s="25"/>
      <c r="M1062" s="25"/>
      <c r="N1062" s="25"/>
      <c r="O1062" s="25"/>
      <c r="P1062" s="25"/>
      <c r="Q1062" s="25"/>
      <c r="R1062" s="25"/>
      <c r="S1062" s="25"/>
      <c r="T1062" s="25"/>
      <c r="U1062" s="25"/>
      <c r="V1062" s="25"/>
      <c r="W1062" s="25"/>
      <c r="X1062" s="25"/>
      <c r="AA1062" s="25"/>
      <c r="AB1062" s="25"/>
      <c r="AC1062" s="25"/>
      <c r="AD1062" s="25"/>
      <c r="AE1062" s="25"/>
      <c r="AF1062" s="25"/>
      <c r="AG1062" s="25"/>
      <c r="AH1062" s="25"/>
      <c r="AI1062" s="25"/>
      <c r="AJ1062" s="25"/>
    </row>
    <row r="1063" spans="2:36">
      <c r="B1063" s="422">
        <v>105.7</v>
      </c>
      <c r="C1063" s="463">
        <f t="shared" si="57"/>
        <v>0.10293200000000005</v>
      </c>
      <c r="D1063" s="463">
        <f t="shared" si="58"/>
        <v>8.0756000000000068</v>
      </c>
      <c r="E1063" s="463">
        <f t="shared" si="59"/>
        <v>0.12110800000000026</v>
      </c>
      <c r="F1063" s="25"/>
      <c r="G1063" s="25"/>
      <c r="H1063" s="25"/>
      <c r="I1063" s="25"/>
      <c r="J1063" s="25"/>
      <c r="K1063" s="25"/>
      <c r="L1063" s="25"/>
      <c r="M1063" s="25"/>
      <c r="N1063" s="25"/>
      <c r="O1063" s="25"/>
      <c r="P1063" s="25"/>
      <c r="Q1063" s="25"/>
      <c r="R1063" s="25"/>
      <c r="S1063" s="25"/>
      <c r="T1063" s="25"/>
      <c r="U1063" s="25"/>
      <c r="V1063" s="25"/>
      <c r="W1063" s="25"/>
      <c r="X1063" s="25"/>
      <c r="AA1063" s="25"/>
      <c r="AB1063" s="25"/>
      <c r="AC1063" s="25"/>
      <c r="AD1063" s="25"/>
      <c r="AE1063" s="25"/>
      <c r="AF1063" s="25"/>
      <c r="AG1063" s="25"/>
      <c r="AH1063" s="25"/>
      <c r="AI1063" s="25"/>
      <c r="AJ1063" s="25"/>
    </row>
    <row r="1064" spans="2:36">
      <c r="B1064" s="422">
        <v>105.8</v>
      </c>
      <c r="C1064" s="463">
        <f t="shared" si="57"/>
        <v>0.10280800000000005</v>
      </c>
      <c r="D1064" s="463">
        <f t="shared" si="58"/>
        <v>8.0664000000000069</v>
      </c>
      <c r="E1064" s="463">
        <f t="shared" si="59"/>
        <v>0.12095200000000025</v>
      </c>
      <c r="F1064" s="25"/>
      <c r="G1064" s="25"/>
      <c r="H1064" s="25"/>
      <c r="I1064" s="25"/>
      <c r="J1064" s="25"/>
      <c r="K1064" s="25"/>
      <c r="L1064" s="25"/>
      <c r="M1064" s="25"/>
      <c r="N1064" s="25"/>
      <c r="O1064" s="25"/>
      <c r="P1064" s="25"/>
      <c r="Q1064" s="25"/>
      <c r="R1064" s="25"/>
      <c r="S1064" s="25"/>
      <c r="T1064" s="25"/>
      <c r="U1064" s="25"/>
      <c r="V1064" s="25"/>
      <c r="W1064" s="25"/>
      <c r="X1064" s="25"/>
      <c r="AA1064" s="25"/>
      <c r="AB1064" s="25"/>
      <c r="AC1064" s="25"/>
      <c r="AD1064" s="25"/>
      <c r="AE1064" s="25"/>
      <c r="AF1064" s="25"/>
      <c r="AG1064" s="25"/>
      <c r="AH1064" s="25"/>
      <c r="AI1064" s="25"/>
      <c r="AJ1064" s="25"/>
    </row>
    <row r="1065" spans="2:36">
      <c r="B1065" s="422">
        <v>105.9</v>
      </c>
      <c r="C1065" s="463">
        <f t="shared" si="57"/>
        <v>0.10268400000000005</v>
      </c>
      <c r="D1065" s="463">
        <f t="shared" si="58"/>
        <v>8.057200000000007</v>
      </c>
      <c r="E1065" s="463">
        <f t="shared" si="59"/>
        <v>0.12079600000000025</v>
      </c>
      <c r="F1065" s="25"/>
      <c r="G1065" s="25"/>
      <c r="H1065" s="25"/>
      <c r="I1065" s="25"/>
      <c r="J1065" s="25"/>
      <c r="K1065" s="25"/>
      <c r="L1065" s="25"/>
      <c r="M1065" s="25"/>
      <c r="N1065" s="25"/>
      <c r="O1065" s="25"/>
      <c r="P1065" s="25"/>
      <c r="Q1065" s="25"/>
      <c r="R1065" s="25"/>
      <c r="S1065" s="25"/>
      <c r="T1065" s="25"/>
      <c r="U1065" s="25"/>
      <c r="V1065" s="25"/>
      <c r="W1065" s="25"/>
      <c r="X1065" s="25"/>
      <c r="AA1065" s="25"/>
      <c r="AB1065" s="25"/>
      <c r="AC1065" s="25"/>
      <c r="AD1065" s="25"/>
      <c r="AE1065" s="25"/>
      <c r="AF1065" s="25"/>
      <c r="AG1065" s="25"/>
      <c r="AH1065" s="25"/>
      <c r="AI1065" s="25"/>
      <c r="AJ1065" s="25"/>
    </row>
    <row r="1066" spans="2:36">
      <c r="B1066" s="422">
        <v>106</v>
      </c>
      <c r="C1066" s="463">
        <f t="shared" si="57"/>
        <v>0.10256000000000005</v>
      </c>
      <c r="D1066" s="463">
        <f t="shared" si="58"/>
        <v>8.0480000000000071</v>
      </c>
      <c r="E1066" s="463">
        <f t="shared" si="59"/>
        <v>0.12064000000000025</v>
      </c>
      <c r="F1066" s="25"/>
      <c r="G1066" s="25"/>
      <c r="H1066" s="25"/>
      <c r="I1066" s="25"/>
      <c r="J1066" s="25"/>
      <c r="K1066" s="25"/>
      <c r="L1066" s="25"/>
      <c r="M1066" s="25"/>
      <c r="N1066" s="25"/>
      <c r="O1066" s="25"/>
      <c r="P1066" s="25"/>
      <c r="Q1066" s="25"/>
      <c r="R1066" s="25"/>
      <c r="S1066" s="25"/>
      <c r="T1066" s="25"/>
      <c r="U1066" s="25"/>
      <c r="V1066" s="25"/>
      <c r="W1066" s="25"/>
      <c r="X1066" s="25"/>
      <c r="AA1066" s="25"/>
      <c r="AB1066" s="25"/>
      <c r="AC1066" s="25"/>
      <c r="AD1066" s="25"/>
      <c r="AE1066" s="25"/>
      <c r="AF1066" s="25"/>
      <c r="AG1066" s="25"/>
      <c r="AH1066" s="25"/>
      <c r="AI1066" s="25"/>
      <c r="AJ1066" s="25"/>
    </row>
    <row r="1067" spans="2:36">
      <c r="B1067" s="422">
        <v>106.1</v>
      </c>
      <c r="C1067" s="463">
        <f t="shared" si="57"/>
        <v>0.10243600000000005</v>
      </c>
      <c r="D1067" s="463">
        <f t="shared" si="58"/>
        <v>8.0388000000000073</v>
      </c>
      <c r="E1067" s="463">
        <f t="shared" si="59"/>
        <v>0.12048400000000024</v>
      </c>
      <c r="F1067" s="25"/>
      <c r="G1067" s="25"/>
      <c r="H1067" s="25"/>
      <c r="I1067" s="25"/>
      <c r="J1067" s="25"/>
      <c r="K1067" s="25"/>
      <c r="L1067" s="25"/>
      <c r="M1067" s="25"/>
      <c r="N1067" s="25"/>
      <c r="O1067" s="25"/>
      <c r="P1067" s="25"/>
      <c r="Q1067" s="25"/>
      <c r="R1067" s="25"/>
      <c r="S1067" s="25"/>
      <c r="T1067" s="25"/>
      <c r="U1067" s="25"/>
      <c r="V1067" s="25"/>
      <c r="W1067" s="25"/>
      <c r="X1067" s="25"/>
      <c r="AA1067" s="25"/>
      <c r="AB1067" s="25"/>
      <c r="AC1067" s="25"/>
      <c r="AD1067" s="25"/>
      <c r="AE1067" s="25"/>
      <c r="AF1067" s="25"/>
      <c r="AG1067" s="25"/>
      <c r="AH1067" s="25"/>
      <c r="AI1067" s="25"/>
      <c r="AJ1067" s="25"/>
    </row>
    <row r="1068" spans="2:36">
      <c r="B1068" s="422">
        <v>106.2</v>
      </c>
      <c r="C1068" s="463">
        <f t="shared" si="57"/>
        <v>0.10231200000000006</v>
      </c>
      <c r="D1068" s="463">
        <f t="shared" si="58"/>
        <v>8.0296000000000074</v>
      </c>
      <c r="E1068" s="463">
        <f t="shared" si="59"/>
        <v>0.12032800000000024</v>
      </c>
      <c r="F1068" s="25"/>
      <c r="G1068" s="25"/>
      <c r="H1068" s="25"/>
      <c r="I1068" s="25"/>
      <c r="J1068" s="25"/>
      <c r="K1068" s="25"/>
      <c r="L1068" s="25"/>
      <c r="M1068" s="25"/>
      <c r="N1068" s="25"/>
      <c r="O1068" s="25"/>
      <c r="P1068" s="25"/>
      <c r="Q1068" s="25"/>
      <c r="R1068" s="25"/>
      <c r="S1068" s="25"/>
      <c r="T1068" s="25"/>
      <c r="U1068" s="25"/>
      <c r="V1068" s="25"/>
      <c r="W1068" s="25"/>
      <c r="X1068" s="25"/>
      <c r="AA1068" s="25"/>
      <c r="AB1068" s="25"/>
      <c r="AC1068" s="25"/>
      <c r="AD1068" s="25"/>
      <c r="AE1068" s="25"/>
      <c r="AF1068" s="25"/>
      <c r="AG1068" s="25"/>
      <c r="AH1068" s="25"/>
      <c r="AI1068" s="25"/>
      <c r="AJ1068" s="25"/>
    </row>
    <row r="1069" spans="2:36">
      <c r="B1069" s="422">
        <v>106.3</v>
      </c>
      <c r="C1069" s="463">
        <f t="shared" si="57"/>
        <v>0.10218800000000006</v>
      </c>
      <c r="D1069" s="463">
        <f t="shared" si="58"/>
        <v>8.0204000000000075</v>
      </c>
      <c r="E1069" s="463">
        <f t="shared" si="59"/>
        <v>0.12017200000000024</v>
      </c>
      <c r="F1069" s="25"/>
      <c r="G1069" s="25"/>
      <c r="H1069" s="25"/>
      <c r="I1069" s="25"/>
      <c r="J1069" s="25"/>
      <c r="K1069" s="25"/>
      <c r="L1069" s="25"/>
      <c r="M1069" s="25"/>
      <c r="N1069" s="25"/>
      <c r="O1069" s="25"/>
      <c r="P1069" s="25"/>
      <c r="Q1069" s="25"/>
      <c r="R1069" s="25"/>
      <c r="S1069" s="25"/>
      <c r="T1069" s="25"/>
      <c r="U1069" s="25"/>
      <c r="V1069" s="25"/>
      <c r="W1069" s="25"/>
      <c r="X1069" s="25"/>
      <c r="AA1069" s="25"/>
      <c r="AB1069" s="25"/>
      <c r="AC1069" s="25"/>
      <c r="AD1069" s="25"/>
      <c r="AE1069" s="25"/>
      <c r="AF1069" s="25"/>
      <c r="AG1069" s="25"/>
      <c r="AH1069" s="25"/>
      <c r="AI1069" s="25"/>
      <c r="AJ1069" s="25"/>
    </row>
    <row r="1070" spans="2:36">
      <c r="B1070" s="422">
        <v>106.4</v>
      </c>
      <c r="C1070" s="463">
        <f t="shared" si="57"/>
        <v>0.10206400000000006</v>
      </c>
      <c r="D1070" s="463">
        <f t="shared" si="58"/>
        <v>8.0112000000000076</v>
      </c>
      <c r="E1070" s="463">
        <f t="shared" si="59"/>
        <v>0.12001600000000023</v>
      </c>
      <c r="F1070" s="25"/>
      <c r="G1070" s="25"/>
      <c r="H1070" s="25"/>
      <c r="I1070" s="25"/>
      <c r="J1070" s="25"/>
      <c r="K1070" s="25"/>
      <c r="L1070" s="25"/>
      <c r="M1070" s="25"/>
      <c r="N1070" s="25"/>
      <c r="O1070" s="25"/>
      <c r="P1070" s="25"/>
      <c r="Q1070" s="25"/>
      <c r="R1070" s="25"/>
      <c r="S1070" s="25"/>
      <c r="T1070" s="25"/>
      <c r="U1070" s="25"/>
      <c r="V1070" s="25"/>
      <c r="W1070" s="25"/>
      <c r="X1070" s="25"/>
      <c r="AA1070" s="25"/>
      <c r="AB1070" s="25"/>
      <c r="AC1070" s="25"/>
      <c r="AD1070" s="25"/>
      <c r="AE1070" s="25"/>
      <c r="AF1070" s="25"/>
      <c r="AG1070" s="25"/>
      <c r="AH1070" s="25"/>
      <c r="AI1070" s="25"/>
      <c r="AJ1070" s="25"/>
    </row>
    <row r="1071" spans="2:36">
      <c r="B1071" s="422">
        <v>106.5</v>
      </c>
      <c r="C1071" s="463">
        <f t="shared" si="57"/>
        <v>0.10194000000000006</v>
      </c>
      <c r="D1071" s="463">
        <f t="shared" si="58"/>
        <v>8.0020000000000078</v>
      </c>
      <c r="E1071" s="463">
        <f t="shared" si="59"/>
        <v>0.11986000000000023</v>
      </c>
      <c r="F1071" s="25"/>
      <c r="G1071" s="25"/>
      <c r="H1071" s="25"/>
      <c r="I1071" s="25"/>
      <c r="J1071" s="25"/>
      <c r="K1071" s="25"/>
      <c r="L1071" s="25"/>
      <c r="M1071" s="25"/>
      <c r="N1071" s="25"/>
      <c r="O1071" s="25"/>
      <c r="P1071" s="25"/>
      <c r="Q1071" s="25"/>
      <c r="R1071" s="25"/>
      <c r="S1071" s="25"/>
      <c r="T1071" s="25"/>
      <c r="U1071" s="25"/>
      <c r="V1071" s="25"/>
      <c r="W1071" s="25"/>
      <c r="X1071" s="25"/>
      <c r="AA1071" s="25"/>
      <c r="AB1071" s="25"/>
      <c r="AC1071" s="25"/>
      <c r="AD1071" s="25"/>
      <c r="AE1071" s="25"/>
      <c r="AF1071" s="25"/>
      <c r="AG1071" s="25"/>
      <c r="AH1071" s="25"/>
      <c r="AI1071" s="25"/>
      <c r="AJ1071" s="25"/>
    </row>
    <row r="1072" spans="2:36">
      <c r="B1072" s="422">
        <v>106.6</v>
      </c>
      <c r="C1072" s="463">
        <f t="shared" ref="C1072:C1135" si="60">C1071+(($C$1506-$C$1006)/COUNT($B$1007:$B$1506))</f>
        <v>0.10181600000000006</v>
      </c>
      <c r="D1072" s="463">
        <f t="shared" ref="D1072:D1135" si="61">D1071+(($D$1506-$D$1006)/COUNT($B$1007:$B$1506))</f>
        <v>7.9928000000000079</v>
      </c>
      <c r="E1072" s="463">
        <f t="shared" ref="E1072:E1135" si="62">E1071+(($E$1506-$E$1006)/COUNT($B$1007:$B$1506))</f>
        <v>0.11970400000000023</v>
      </c>
      <c r="F1072" s="25"/>
      <c r="G1072" s="25"/>
      <c r="H1072" s="25"/>
      <c r="I1072" s="25"/>
      <c r="J1072" s="25"/>
      <c r="K1072" s="25"/>
      <c r="L1072" s="25"/>
      <c r="M1072" s="25"/>
      <c r="N1072" s="25"/>
      <c r="O1072" s="25"/>
      <c r="P1072" s="25"/>
      <c r="Q1072" s="25"/>
      <c r="R1072" s="25"/>
      <c r="S1072" s="25"/>
      <c r="T1072" s="25"/>
      <c r="U1072" s="25"/>
      <c r="V1072" s="25"/>
      <c r="W1072" s="25"/>
      <c r="X1072" s="25"/>
      <c r="AA1072" s="25"/>
      <c r="AB1072" s="25"/>
      <c r="AC1072" s="25"/>
      <c r="AD1072" s="25"/>
      <c r="AE1072" s="25"/>
      <c r="AF1072" s="25"/>
      <c r="AG1072" s="25"/>
      <c r="AH1072" s="25"/>
      <c r="AI1072" s="25"/>
      <c r="AJ1072" s="25"/>
    </row>
    <row r="1073" spans="2:36">
      <c r="B1073" s="422">
        <v>106.7</v>
      </c>
      <c r="C1073" s="463">
        <f t="shared" si="60"/>
        <v>0.10169200000000006</v>
      </c>
      <c r="D1073" s="463">
        <f t="shared" si="61"/>
        <v>7.983600000000008</v>
      </c>
      <c r="E1073" s="463">
        <f t="shared" si="62"/>
        <v>0.11954800000000022</v>
      </c>
      <c r="F1073" s="25"/>
      <c r="G1073" s="25"/>
      <c r="H1073" s="25"/>
      <c r="I1073" s="25"/>
      <c r="J1073" s="25"/>
      <c r="K1073" s="25"/>
      <c r="L1073" s="25"/>
      <c r="M1073" s="25"/>
      <c r="N1073" s="25"/>
      <c r="O1073" s="25"/>
      <c r="P1073" s="25"/>
      <c r="Q1073" s="25"/>
      <c r="R1073" s="25"/>
      <c r="S1073" s="25"/>
      <c r="T1073" s="25"/>
      <c r="U1073" s="25"/>
      <c r="V1073" s="25"/>
      <c r="W1073" s="25"/>
      <c r="X1073" s="25"/>
      <c r="AA1073" s="25"/>
      <c r="AB1073" s="25"/>
      <c r="AC1073" s="25"/>
      <c r="AD1073" s="25"/>
      <c r="AE1073" s="25"/>
      <c r="AF1073" s="25"/>
      <c r="AG1073" s="25"/>
      <c r="AH1073" s="25"/>
      <c r="AI1073" s="25"/>
      <c r="AJ1073" s="25"/>
    </row>
    <row r="1074" spans="2:36">
      <c r="B1074" s="422">
        <v>106.8</v>
      </c>
      <c r="C1074" s="463">
        <f t="shared" si="60"/>
        <v>0.10156800000000006</v>
      </c>
      <c r="D1074" s="463">
        <f t="shared" si="61"/>
        <v>7.9744000000000081</v>
      </c>
      <c r="E1074" s="463">
        <f t="shared" si="62"/>
        <v>0.11939200000000022</v>
      </c>
      <c r="F1074" s="25"/>
      <c r="G1074" s="25"/>
      <c r="H1074" s="25"/>
      <c r="I1074" s="25"/>
      <c r="J1074" s="25"/>
      <c r="K1074" s="25"/>
      <c r="L1074" s="25"/>
      <c r="M1074" s="25"/>
      <c r="N1074" s="25"/>
      <c r="O1074" s="25"/>
      <c r="P1074" s="25"/>
      <c r="Q1074" s="25"/>
      <c r="R1074" s="25"/>
      <c r="S1074" s="25"/>
      <c r="T1074" s="25"/>
      <c r="U1074" s="25"/>
      <c r="V1074" s="25"/>
      <c r="W1074" s="25"/>
      <c r="X1074" s="25"/>
      <c r="AA1074" s="25"/>
      <c r="AB1074" s="25"/>
      <c r="AC1074" s="25"/>
      <c r="AD1074" s="25"/>
      <c r="AE1074" s="25"/>
      <c r="AF1074" s="25"/>
      <c r="AG1074" s="25"/>
      <c r="AH1074" s="25"/>
      <c r="AI1074" s="25"/>
      <c r="AJ1074" s="25"/>
    </row>
    <row r="1075" spans="2:36">
      <c r="B1075" s="422">
        <v>106.9</v>
      </c>
      <c r="C1075" s="463">
        <f t="shared" si="60"/>
        <v>0.10144400000000006</v>
      </c>
      <c r="D1075" s="463">
        <f t="shared" si="61"/>
        <v>7.9652000000000083</v>
      </c>
      <c r="E1075" s="463">
        <f t="shared" si="62"/>
        <v>0.11923600000000022</v>
      </c>
      <c r="F1075" s="25"/>
      <c r="G1075" s="25"/>
      <c r="H1075" s="25"/>
      <c r="I1075" s="25"/>
      <c r="J1075" s="25"/>
      <c r="K1075" s="25"/>
      <c r="L1075" s="25"/>
      <c r="M1075" s="25"/>
      <c r="N1075" s="25"/>
      <c r="O1075" s="25"/>
      <c r="P1075" s="25"/>
      <c r="Q1075" s="25"/>
      <c r="R1075" s="25"/>
      <c r="S1075" s="25"/>
      <c r="T1075" s="25"/>
      <c r="U1075" s="25"/>
      <c r="V1075" s="25"/>
      <c r="W1075" s="25"/>
      <c r="X1075" s="25"/>
      <c r="AA1075" s="25"/>
      <c r="AB1075" s="25"/>
      <c r="AC1075" s="25"/>
      <c r="AD1075" s="25"/>
      <c r="AE1075" s="25"/>
      <c r="AF1075" s="25"/>
      <c r="AG1075" s="25"/>
      <c r="AH1075" s="25"/>
      <c r="AI1075" s="25"/>
      <c r="AJ1075" s="25"/>
    </row>
    <row r="1076" spans="2:36">
      <c r="B1076" s="422">
        <v>107</v>
      </c>
      <c r="C1076" s="463">
        <f t="shared" si="60"/>
        <v>0.10132000000000006</v>
      </c>
      <c r="D1076" s="463">
        <f t="shared" si="61"/>
        <v>7.9560000000000084</v>
      </c>
      <c r="E1076" s="463">
        <f t="shared" si="62"/>
        <v>0.11908000000000021</v>
      </c>
      <c r="F1076" s="25"/>
      <c r="G1076" s="25"/>
      <c r="H1076" s="25"/>
      <c r="I1076" s="25"/>
      <c r="J1076" s="25"/>
      <c r="K1076" s="25"/>
      <c r="L1076" s="25"/>
      <c r="M1076" s="25"/>
      <c r="N1076" s="25"/>
      <c r="O1076" s="25"/>
      <c r="P1076" s="25"/>
      <c r="Q1076" s="25"/>
      <c r="R1076" s="25"/>
      <c r="S1076" s="25"/>
      <c r="T1076" s="25"/>
      <c r="U1076" s="25"/>
      <c r="V1076" s="25"/>
      <c r="W1076" s="25"/>
      <c r="X1076" s="25"/>
      <c r="AA1076" s="25"/>
      <c r="AB1076" s="25"/>
      <c r="AC1076" s="25"/>
      <c r="AD1076" s="25"/>
      <c r="AE1076" s="25"/>
      <c r="AF1076" s="25"/>
      <c r="AG1076" s="25"/>
      <c r="AH1076" s="25"/>
      <c r="AI1076" s="25"/>
      <c r="AJ1076" s="25"/>
    </row>
    <row r="1077" spans="2:36">
      <c r="B1077" s="422">
        <v>107.1</v>
      </c>
      <c r="C1077" s="463">
        <f t="shared" si="60"/>
        <v>0.10119600000000006</v>
      </c>
      <c r="D1077" s="463">
        <f t="shared" si="61"/>
        <v>7.9468000000000085</v>
      </c>
      <c r="E1077" s="463">
        <f t="shared" si="62"/>
        <v>0.11892400000000021</v>
      </c>
      <c r="F1077" s="25"/>
      <c r="G1077" s="25"/>
      <c r="H1077" s="25"/>
      <c r="I1077" s="25"/>
      <c r="J1077" s="25"/>
      <c r="K1077" s="25"/>
      <c r="L1077" s="25"/>
      <c r="M1077" s="25"/>
      <c r="N1077" s="25"/>
      <c r="O1077" s="25"/>
      <c r="P1077" s="25"/>
      <c r="Q1077" s="25"/>
      <c r="R1077" s="25"/>
      <c r="S1077" s="25"/>
      <c r="T1077" s="25"/>
      <c r="U1077" s="25"/>
      <c r="V1077" s="25"/>
      <c r="W1077" s="25"/>
      <c r="X1077" s="25"/>
      <c r="AA1077" s="25"/>
      <c r="AB1077" s="25"/>
      <c r="AC1077" s="25"/>
      <c r="AD1077" s="25"/>
      <c r="AE1077" s="25"/>
      <c r="AF1077" s="25"/>
      <c r="AG1077" s="25"/>
      <c r="AH1077" s="25"/>
      <c r="AI1077" s="25"/>
      <c r="AJ1077" s="25"/>
    </row>
    <row r="1078" spans="2:36">
      <c r="B1078" s="422">
        <v>107.2</v>
      </c>
      <c r="C1078" s="463">
        <f t="shared" si="60"/>
        <v>0.10107200000000006</v>
      </c>
      <c r="D1078" s="463">
        <f t="shared" si="61"/>
        <v>7.9376000000000086</v>
      </c>
      <c r="E1078" s="463">
        <f t="shared" si="62"/>
        <v>0.11876800000000021</v>
      </c>
      <c r="F1078" s="25"/>
      <c r="G1078" s="25"/>
      <c r="H1078" s="25"/>
      <c r="I1078" s="25"/>
      <c r="J1078" s="25"/>
      <c r="K1078" s="25"/>
      <c r="L1078" s="25"/>
      <c r="M1078" s="25"/>
      <c r="N1078" s="25"/>
      <c r="O1078" s="25"/>
      <c r="P1078" s="25"/>
      <c r="Q1078" s="25"/>
      <c r="R1078" s="25"/>
      <c r="S1078" s="25"/>
      <c r="T1078" s="25"/>
      <c r="U1078" s="25"/>
      <c r="V1078" s="25"/>
      <c r="W1078" s="25"/>
      <c r="X1078" s="25"/>
      <c r="AA1078" s="25"/>
      <c r="AB1078" s="25"/>
      <c r="AC1078" s="25"/>
      <c r="AD1078" s="25"/>
      <c r="AE1078" s="25"/>
      <c r="AF1078" s="25"/>
      <c r="AG1078" s="25"/>
      <c r="AH1078" s="25"/>
      <c r="AI1078" s="25"/>
      <c r="AJ1078" s="25"/>
    </row>
    <row r="1079" spans="2:36">
      <c r="B1079" s="422">
        <v>107.3</v>
      </c>
      <c r="C1079" s="463">
        <f t="shared" si="60"/>
        <v>0.10094800000000007</v>
      </c>
      <c r="D1079" s="463">
        <f t="shared" si="61"/>
        <v>7.9284000000000088</v>
      </c>
      <c r="E1079" s="463">
        <f t="shared" si="62"/>
        <v>0.1186120000000002</v>
      </c>
      <c r="F1079" s="25"/>
      <c r="G1079" s="25"/>
      <c r="H1079" s="25"/>
      <c r="I1079" s="25"/>
      <c r="J1079" s="25"/>
      <c r="K1079" s="25"/>
      <c r="L1079" s="25"/>
      <c r="M1079" s="25"/>
      <c r="N1079" s="25"/>
      <c r="O1079" s="25"/>
      <c r="P1079" s="25"/>
      <c r="Q1079" s="25"/>
      <c r="R1079" s="25"/>
      <c r="S1079" s="25"/>
      <c r="T1079" s="25"/>
      <c r="U1079" s="25"/>
      <c r="V1079" s="25"/>
      <c r="W1079" s="25"/>
      <c r="X1079" s="25"/>
      <c r="AA1079" s="25"/>
      <c r="AB1079" s="25"/>
      <c r="AC1079" s="25"/>
      <c r="AD1079" s="25"/>
      <c r="AE1079" s="25"/>
      <c r="AF1079" s="25"/>
      <c r="AG1079" s="25"/>
      <c r="AH1079" s="25"/>
      <c r="AI1079" s="25"/>
      <c r="AJ1079" s="25"/>
    </row>
    <row r="1080" spans="2:36">
      <c r="B1080" s="422">
        <v>107.4</v>
      </c>
      <c r="C1080" s="463">
        <f t="shared" si="60"/>
        <v>0.10082400000000007</v>
      </c>
      <c r="D1080" s="463">
        <f t="shared" si="61"/>
        <v>7.9192000000000089</v>
      </c>
      <c r="E1080" s="463">
        <f t="shared" si="62"/>
        <v>0.1184560000000002</v>
      </c>
      <c r="F1080" s="25"/>
      <c r="G1080" s="25"/>
      <c r="H1080" s="25"/>
      <c r="I1080" s="25"/>
      <c r="J1080" s="25"/>
      <c r="K1080" s="25"/>
      <c r="L1080" s="25"/>
      <c r="M1080" s="25"/>
      <c r="N1080" s="25"/>
      <c r="O1080" s="25"/>
      <c r="P1080" s="25"/>
      <c r="Q1080" s="25"/>
      <c r="R1080" s="25"/>
      <c r="S1080" s="25"/>
      <c r="T1080" s="25"/>
      <c r="U1080" s="25"/>
      <c r="V1080" s="25"/>
      <c r="W1080" s="25"/>
      <c r="X1080" s="25"/>
      <c r="AA1080" s="25"/>
      <c r="AB1080" s="25"/>
      <c r="AC1080" s="25"/>
      <c r="AD1080" s="25"/>
      <c r="AE1080" s="25"/>
      <c r="AF1080" s="25"/>
      <c r="AG1080" s="25"/>
      <c r="AH1080" s="25"/>
      <c r="AI1080" s="25"/>
      <c r="AJ1080" s="25"/>
    </row>
    <row r="1081" spans="2:36">
      <c r="B1081" s="422">
        <v>107.5</v>
      </c>
      <c r="C1081" s="463">
        <f t="shared" si="60"/>
        <v>0.10070000000000007</v>
      </c>
      <c r="D1081" s="463">
        <f t="shared" si="61"/>
        <v>7.910000000000009</v>
      </c>
      <c r="E1081" s="463">
        <f t="shared" si="62"/>
        <v>0.1183000000000002</v>
      </c>
      <c r="F1081" s="25"/>
      <c r="G1081" s="25"/>
      <c r="H1081" s="25"/>
      <c r="I1081" s="25"/>
      <c r="J1081" s="25"/>
      <c r="K1081" s="25"/>
      <c r="L1081" s="25"/>
      <c r="M1081" s="25"/>
      <c r="N1081" s="25"/>
      <c r="O1081" s="25"/>
      <c r="P1081" s="25"/>
      <c r="Q1081" s="25"/>
      <c r="R1081" s="25"/>
      <c r="S1081" s="25"/>
      <c r="T1081" s="25"/>
      <c r="U1081" s="25"/>
      <c r="V1081" s="25"/>
      <c r="W1081" s="25"/>
      <c r="X1081" s="25"/>
      <c r="AA1081" s="25"/>
      <c r="AB1081" s="25"/>
      <c r="AC1081" s="25"/>
      <c r="AD1081" s="25"/>
      <c r="AE1081" s="25"/>
      <c r="AF1081" s="25"/>
      <c r="AG1081" s="25"/>
      <c r="AH1081" s="25"/>
      <c r="AI1081" s="25"/>
      <c r="AJ1081" s="25"/>
    </row>
    <row r="1082" spans="2:36">
      <c r="B1082" s="422">
        <v>107.6</v>
      </c>
      <c r="C1082" s="463">
        <f t="shared" si="60"/>
        <v>0.10057600000000007</v>
      </c>
      <c r="D1082" s="463">
        <f t="shared" si="61"/>
        <v>7.9008000000000091</v>
      </c>
      <c r="E1082" s="463">
        <f t="shared" si="62"/>
        <v>0.11814400000000019</v>
      </c>
      <c r="F1082" s="25"/>
      <c r="G1082" s="25"/>
      <c r="H1082" s="25"/>
      <c r="I1082" s="25"/>
      <c r="J1082" s="25"/>
      <c r="K1082" s="25"/>
      <c r="L1082" s="25"/>
      <c r="M1082" s="25"/>
      <c r="N1082" s="25"/>
      <c r="O1082" s="25"/>
      <c r="P1082" s="25"/>
      <c r="Q1082" s="25"/>
      <c r="R1082" s="25"/>
      <c r="S1082" s="25"/>
      <c r="T1082" s="25"/>
      <c r="U1082" s="25"/>
      <c r="V1082" s="25"/>
      <c r="W1082" s="25"/>
      <c r="X1082" s="25"/>
      <c r="AA1082" s="25"/>
      <c r="AB1082" s="25"/>
      <c r="AC1082" s="25"/>
      <c r="AD1082" s="25"/>
      <c r="AE1082" s="25"/>
      <c r="AF1082" s="25"/>
      <c r="AG1082" s="25"/>
      <c r="AH1082" s="25"/>
      <c r="AI1082" s="25"/>
      <c r="AJ1082" s="25"/>
    </row>
    <row r="1083" spans="2:36">
      <c r="B1083" s="422">
        <v>107.7</v>
      </c>
      <c r="C1083" s="463">
        <f t="shared" si="60"/>
        <v>0.10045200000000007</v>
      </c>
      <c r="D1083" s="463">
        <f t="shared" si="61"/>
        <v>7.8916000000000093</v>
      </c>
      <c r="E1083" s="463">
        <f t="shared" si="62"/>
        <v>0.11798800000000019</v>
      </c>
      <c r="F1083" s="25"/>
      <c r="G1083" s="25"/>
      <c r="H1083" s="25"/>
      <c r="I1083" s="25"/>
      <c r="J1083" s="25"/>
      <c r="K1083" s="25"/>
      <c r="L1083" s="25"/>
      <c r="M1083" s="25"/>
      <c r="N1083" s="25"/>
      <c r="O1083" s="25"/>
      <c r="P1083" s="25"/>
      <c r="Q1083" s="25"/>
      <c r="R1083" s="25"/>
      <c r="S1083" s="25"/>
      <c r="T1083" s="25"/>
      <c r="U1083" s="25"/>
      <c r="V1083" s="25"/>
      <c r="W1083" s="25"/>
      <c r="X1083" s="25"/>
      <c r="AA1083" s="25"/>
      <c r="AB1083" s="25"/>
      <c r="AC1083" s="25"/>
      <c r="AD1083" s="25"/>
      <c r="AE1083" s="25"/>
      <c r="AF1083" s="25"/>
      <c r="AG1083" s="25"/>
      <c r="AH1083" s="25"/>
      <c r="AI1083" s="25"/>
      <c r="AJ1083" s="25"/>
    </row>
    <row r="1084" spans="2:36">
      <c r="B1084" s="422">
        <v>107.8</v>
      </c>
      <c r="C1084" s="463">
        <f t="shared" si="60"/>
        <v>0.10032800000000007</v>
      </c>
      <c r="D1084" s="463">
        <f t="shared" si="61"/>
        <v>7.8824000000000094</v>
      </c>
      <c r="E1084" s="463">
        <f t="shared" si="62"/>
        <v>0.11783200000000019</v>
      </c>
      <c r="F1084" s="25"/>
      <c r="G1084" s="25"/>
      <c r="H1084" s="25"/>
      <c r="I1084" s="25"/>
      <c r="J1084" s="25"/>
      <c r="K1084" s="25"/>
      <c r="L1084" s="25"/>
      <c r="M1084" s="25"/>
      <c r="N1084" s="25"/>
      <c r="O1084" s="25"/>
      <c r="P1084" s="25"/>
      <c r="Q1084" s="25"/>
      <c r="R1084" s="25"/>
      <c r="S1084" s="25"/>
      <c r="T1084" s="25"/>
      <c r="U1084" s="25"/>
      <c r="V1084" s="25"/>
      <c r="W1084" s="25"/>
      <c r="X1084" s="25"/>
      <c r="AA1084" s="25"/>
      <c r="AB1084" s="25"/>
      <c r="AC1084" s="25"/>
      <c r="AD1084" s="25"/>
      <c r="AE1084" s="25"/>
      <c r="AF1084" s="25"/>
      <c r="AG1084" s="25"/>
      <c r="AH1084" s="25"/>
      <c r="AI1084" s="25"/>
      <c r="AJ1084" s="25"/>
    </row>
    <row r="1085" spans="2:36">
      <c r="B1085" s="422">
        <v>107.9</v>
      </c>
      <c r="C1085" s="463">
        <f t="shared" si="60"/>
        <v>0.10020400000000007</v>
      </c>
      <c r="D1085" s="463">
        <f t="shared" si="61"/>
        <v>7.8732000000000095</v>
      </c>
      <c r="E1085" s="463">
        <f t="shared" si="62"/>
        <v>0.11767600000000018</v>
      </c>
      <c r="F1085" s="25"/>
      <c r="G1085" s="25"/>
      <c r="H1085" s="25"/>
      <c r="I1085" s="25"/>
      <c r="J1085" s="25"/>
      <c r="K1085" s="25"/>
      <c r="L1085" s="25"/>
      <c r="M1085" s="25"/>
      <c r="N1085" s="25"/>
      <c r="O1085" s="25"/>
      <c r="P1085" s="25"/>
      <c r="Q1085" s="25"/>
      <c r="R1085" s="25"/>
      <c r="S1085" s="25"/>
      <c r="T1085" s="25"/>
      <c r="U1085" s="25"/>
      <c r="V1085" s="25"/>
      <c r="W1085" s="25"/>
      <c r="X1085" s="25"/>
      <c r="AA1085" s="25"/>
      <c r="AB1085" s="25"/>
      <c r="AC1085" s="25"/>
      <c r="AD1085" s="25"/>
      <c r="AE1085" s="25"/>
      <c r="AF1085" s="25"/>
      <c r="AG1085" s="25"/>
      <c r="AH1085" s="25"/>
      <c r="AI1085" s="25"/>
      <c r="AJ1085" s="25"/>
    </row>
    <row r="1086" spans="2:36">
      <c r="B1086" s="422">
        <v>108</v>
      </c>
      <c r="C1086" s="463">
        <f t="shared" si="60"/>
        <v>0.10008000000000007</v>
      </c>
      <c r="D1086" s="463">
        <f t="shared" si="61"/>
        <v>7.8640000000000096</v>
      </c>
      <c r="E1086" s="463">
        <f t="shared" si="62"/>
        <v>0.11752000000000018</v>
      </c>
      <c r="F1086" s="25"/>
      <c r="G1086" s="25"/>
      <c r="H1086" s="25"/>
      <c r="I1086" s="25"/>
      <c r="J1086" s="25"/>
      <c r="K1086" s="25"/>
      <c r="L1086" s="25"/>
      <c r="M1086" s="25"/>
      <c r="N1086" s="25"/>
      <c r="O1086" s="25"/>
      <c r="P1086" s="25"/>
      <c r="Q1086" s="25"/>
      <c r="R1086" s="25"/>
      <c r="S1086" s="25"/>
      <c r="T1086" s="25"/>
      <c r="U1086" s="25"/>
      <c r="V1086" s="25"/>
      <c r="W1086" s="25"/>
      <c r="X1086" s="25"/>
      <c r="AA1086" s="25"/>
      <c r="AB1086" s="25"/>
      <c r="AC1086" s="25"/>
      <c r="AD1086" s="25"/>
      <c r="AE1086" s="25"/>
      <c r="AF1086" s="25"/>
      <c r="AG1086" s="25"/>
      <c r="AH1086" s="25"/>
      <c r="AI1086" s="25"/>
      <c r="AJ1086" s="25"/>
    </row>
    <row r="1087" spans="2:36">
      <c r="B1087" s="422">
        <v>108.1</v>
      </c>
      <c r="C1087" s="463">
        <f t="shared" si="60"/>
        <v>9.9956000000000073E-2</v>
      </c>
      <c r="D1087" s="463">
        <f t="shared" si="61"/>
        <v>7.8548000000000098</v>
      </c>
      <c r="E1087" s="463">
        <f t="shared" si="62"/>
        <v>0.11736400000000018</v>
      </c>
      <c r="F1087" s="25"/>
      <c r="G1087" s="25"/>
      <c r="H1087" s="25"/>
      <c r="I1087" s="25"/>
      <c r="J1087" s="25"/>
      <c r="K1087" s="25"/>
      <c r="L1087" s="25"/>
      <c r="M1087" s="25"/>
      <c r="N1087" s="25"/>
      <c r="O1087" s="25"/>
      <c r="P1087" s="25"/>
      <c r="Q1087" s="25"/>
      <c r="R1087" s="25"/>
      <c r="S1087" s="25"/>
      <c r="T1087" s="25"/>
      <c r="U1087" s="25"/>
      <c r="V1087" s="25"/>
      <c r="W1087" s="25"/>
      <c r="X1087" s="25"/>
      <c r="AA1087" s="25"/>
      <c r="AB1087" s="25"/>
      <c r="AC1087" s="25"/>
      <c r="AD1087" s="25"/>
      <c r="AE1087" s="25"/>
      <c r="AF1087" s="25"/>
      <c r="AG1087" s="25"/>
      <c r="AH1087" s="25"/>
      <c r="AI1087" s="25"/>
      <c r="AJ1087" s="25"/>
    </row>
    <row r="1088" spans="2:36">
      <c r="B1088" s="422">
        <v>108.2</v>
      </c>
      <c r="C1088" s="463">
        <f t="shared" si="60"/>
        <v>9.9832000000000073E-2</v>
      </c>
      <c r="D1088" s="463">
        <f t="shared" si="61"/>
        <v>7.8456000000000099</v>
      </c>
      <c r="E1088" s="463">
        <f t="shared" si="62"/>
        <v>0.11720800000000017</v>
      </c>
      <c r="F1088" s="25"/>
      <c r="G1088" s="25"/>
      <c r="H1088" s="25"/>
      <c r="I1088" s="25"/>
      <c r="J1088" s="25"/>
      <c r="K1088" s="25"/>
      <c r="L1088" s="25"/>
      <c r="M1088" s="25"/>
      <c r="N1088" s="25"/>
      <c r="O1088" s="25"/>
      <c r="P1088" s="25"/>
      <c r="Q1088" s="25"/>
      <c r="R1088" s="25"/>
      <c r="S1088" s="25"/>
      <c r="T1088" s="25"/>
      <c r="U1088" s="25"/>
      <c r="V1088" s="25"/>
      <c r="W1088" s="25"/>
      <c r="X1088" s="25"/>
      <c r="AA1088" s="25"/>
      <c r="AB1088" s="25"/>
      <c r="AC1088" s="25"/>
      <c r="AD1088" s="25"/>
      <c r="AE1088" s="25"/>
      <c r="AF1088" s="25"/>
      <c r="AG1088" s="25"/>
      <c r="AH1088" s="25"/>
      <c r="AI1088" s="25"/>
      <c r="AJ1088" s="25"/>
    </row>
    <row r="1089" spans="2:36">
      <c r="B1089" s="422">
        <v>108.3</v>
      </c>
      <c r="C1089" s="463">
        <f t="shared" si="60"/>
        <v>9.9708000000000074E-2</v>
      </c>
      <c r="D1089" s="463">
        <f t="shared" si="61"/>
        <v>7.83640000000001</v>
      </c>
      <c r="E1089" s="463">
        <f t="shared" si="62"/>
        <v>0.11705200000000017</v>
      </c>
      <c r="F1089" s="25"/>
      <c r="G1089" s="25"/>
      <c r="H1089" s="25"/>
      <c r="I1089" s="25"/>
      <c r="J1089" s="25"/>
      <c r="K1089" s="25"/>
      <c r="L1089" s="25"/>
      <c r="M1089" s="25"/>
      <c r="N1089" s="25"/>
      <c r="O1089" s="25"/>
      <c r="P1089" s="25"/>
      <c r="Q1089" s="25"/>
      <c r="R1089" s="25"/>
      <c r="S1089" s="25"/>
      <c r="T1089" s="25"/>
      <c r="U1089" s="25"/>
      <c r="V1089" s="25"/>
      <c r="W1089" s="25"/>
      <c r="X1089" s="25"/>
      <c r="AA1089" s="25"/>
      <c r="AB1089" s="25"/>
      <c r="AC1089" s="25"/>
      <c r="AD1089" s="25"/>
      <c r="AE1089" s="25"/>
      <c r="AF1089" s="25"/>
      <c r="AG1089" s="25"/>
      <c r="AH1089" s="25"/>
      <c r="AI1089" s="25"/>
      <c r="AJ1089" s="25"/>
    </row>
    <row r="1090" spans="2:36">
      <c r="B1090" s="422">
        <v>108.4</v>
      </c>
      <c r="C1090" s="463">
        <f t="shared" si="60"/>
        <v>9.9584000000000075E-2</v>
      </c>
      <c r="D1090" s="463">
        <f t="shared" si="61"/>
        <v>7.8272000000000101</v>
      </c>
      <c r="E1090" s="463">
        <f t="shared" si="62"/>
        <v>0.11689600000000017</v>
      </c>
      <c r="F1090" s="25"/>
      <c r="G1090" s="25"/>
      <c r="H1090" s="25"/>
      <c r="I1090" s="25"/>
      <c r="J1090" s="25"/>
      <c r="K1090" s="25"/>
      <c r="L1090" s="25"/>
      <c r="M1090" s="25"/>
      <c r="N1090" s="25"/>
      <c r="O1090" s="25"/>
      <c r="P1090" s="25"/>
      <c r="Q1090" s="25"/>
      <c r="R1090" s="25"/>
      <c r="S1090" s="25"/>
      <c r="T1090" s="25"/>
      <c r="U1090" s="25"/>
      <c r="V1090" s="25"/>
      <c r="W1090" s="25"/>
      <c r="X1090" s="25"/>
      <c r="AA1090" s="25"/>
      <c r="AB1090" s="25"/>
      <c r="AC1090" s="25"/>
      <c r="AD1090" s="25"/>
      <c r="AE1090" s="25"/>
      <c r="AF1090" s="25"/>
      <c r="AG1090" s="25"/>
      <c r="AH1090" s="25"/>
      <c r="AI1090" s="25"/>
      <c r="AJ1090" s="25"/>
    </row>
    <row r="1091" spans="2:36">
      <c r="B1091" s="422">
        <v>108.5</v>
      </c>
      <c r="C1091" s="463">
        <f t="shared" si="60"/>
        <v>9.9460000000000076E-2</v>
      </c>
      <c r="D1091" s="463">
        <f t="shared" si="61"/>
        <v>7.8180000000000103</v>
      </c>
      <c r="E1091" s="463">
        <f t="shared" si="62"/>
        <v>0.11674000000000016</v>
      </c>
      <c r="F1091" s="25"/>
      <c r="G1091" s="25"/>
      <c r="H1091" s="25"/>
      <c r="I1091" s="25"/>
      <c r="J1091" s="25"/>
      <c r="K1091" s="25"/>
      <c r="L1091" s="25"/>
      <c r="M1091" s="25"/>
      <c r="N1091" s="25"/>
      <c r="O1091" s="25"/>
      <c r="P1091" s="25"/>
      <c r="Q1091" s="25"/>
      <c r="R1091" s="25"/>
      <c r="S1091" s="25"/>
      <c r="T1091" s="25"/>
      <c r="U1091" s="25"/>
      <c r="V1091" s="25"/>
      <c r="W1091" s="25"/>
      <c r="X1091" s="25"/>
      <c r="AA1091" s="25"/>
      <c r="AB1091" s="25"/>
      <c r="AC1091" s="25"/>
      <c r="AD1091" s="25"/>
      <c r="AE1091" s="25"/>
      <c r="AF1091" s="25"/>
      <c r="AG1091" s="25"/>
      <c r="AH1091" s="25"/>
      <c r="AI1091" s="25"/>
      <c r="AJ1091" s="25"/>
    </row>
    <row r="1092" spans="2:36">
      <c r="B1092" s="422">
        <v>108.6</v>
      </c>
      <c r="C1092" s="463">
        <f t="shared" si="60"/>
        <v>9.9336000000000077E-2</v>
      </c>
      <c r="D1092" s="463">
        <f t="shared" si="61"/>
        <v>7.8088000000000104</v>
      </c>
      <c r="E1092" s="463">
        <f t="shared" si="62"/>
        <v>0.11658400000000016</v>
      </c>
      <c r="F1092" s="25"/>
      <c r="G1092" s="25"/>
      <c r="H1092" s="25"/>
      <c r="I1092" s="25"/>
      <c r="J1092" s="25"/>
      <c r="K1092" s="25"/>
      <c r="L1092" s="25"/>
      <c r="M1092" s="25"/>
      <c r="N1092" s="25"/>
      <c r="O1092" s="25"/>
      <c r="P1092" s="25"/>
      <c r="Q1092" s="25"/>
      <c r="R1092" s="25"/>
      <c r="S1092" s="25"/>
      <c r="T1092" s="25"/>
      <c r="U1092" s="25"/>
      <c r="V1092" s="25"/>
      <c r="W1092" s="25"/>
      <c r="X1092" s="25"/>
      <c r="AA1092" s="25"/>
      <c r="AB1092" s="25"/>
      <c r="AC1092" s="25"/>
      <c r="AD1092" s="25"/>
      <c r="AE1092" s="25"/>
      <c r="AF1092" s="25"/>
      <c r="AG1092" s="25"/>
      <c r="AH1092" s="25"/>
      <c r="AI1092" s="25"/>
      <c r="AJ1092" s="25"/>
    </row>
    <row r="1093" spans="2:36">
      <c r="B1093" s="422">
        <v>108.7</v>
      </c>
      <c r="C1093" s="463">
        <f t="shared" si="60"/>
        <v>9.9212000000000078E-2</v>
      </c>
      <c r="D1093" s="463">
        <f t="shared" si="61"/>
        <v>7.7996000000000105</v>
      </c>
      <c r="E1093" s="463">
        <f t="shared" si="62"/>
        <v>0.11642800000000016</v>
      </c>
      <c r="F1093" s="25"/>
      <c r="G1093" s="25"/>
      <c r="H1093" s="25"/>
      <c r="I1093" s="25"/>
      <c r="J1093" s="25"/>
      <c r="K1093" s="25"/>
      <c r="L1093" s="25"/>
      <c r="M1093" s="25"/>
      <c r="N1093" s="25"/>
      <c r="O1093" s="25"/>
      <c r="P1093" s="25"/>
      <c r="Q1093" s="25"/>
      <c r="R1093" s="25"/>
      <c r="S1093" s="25"/>
      <c r="T1093" s="25"/>
      <c r="U1093" s="25"/>
      <c r="V1093" s="25"/>
      <c r="W1093" s="25"/>
      <c r="X1093" s="25"/>
      <c r="AA1093" s="25"/>
      <c r="AB1093" s="25"/>
      <c r="AC1093" s="25"/>
      <c r="AD1093" s="25"/>
      <c r="AE1093" s="25"/>
      <c r="AF1093" s="25"/>
      <c r="AG1093" s="25"/>
      <c r="AH1093" s="25"/>
      <c r="AI1093" s="25"/>
      <c r="AJ1093" s="25"/>
    </row>
    <row r="1094" spans="2:36">
      <c r="B1094" s="422">
        <v>108.8</v>
      </c>
      <c r="C1094" s="463">
        <f t="shared" si="60"/>
        <v>9.9088000000000079E-2</v>
      </c>
      <c r="D1094" s="463">
        <f t="shared" si="61"/>
        <v>7.7904000000000106</v>
      </c>
      <c r="E1094" s="463">
        <f t="shared" si="62"/>
        <v>0.11627200000000015</v>
      </c>
      <c r="F1094" s="25"/>
      <c r="G1094" s="25"/>
      <c r="H1094" s="25"/>
      <c r="I1094" s="25"/>
      <c r="J1094" s="25"/>
      <c r="K1094" s="25"/>
      <c r="L1094" s="25"/>
      <c r="M1094" s="25"/>
      <c r="N1094" s="25"/>
      <c r="O1094" s="25"/>
      <c r="P1094" s="25"/>
      <c r="Q1094" s="25"/>
      <c r="R1094" s="25"/>
      <c r="S1094" s="25"/>
      <c r="T1094" s="25"/>
      <c r="U1094" s="25"/>
      <c r="V1094" s="25"/>
      <c r="W1094" s="25"/>
      <c r="X1094" s="25"/>
      <c r="AA1094" s="25"/>
      <c r="AB1094" s="25"/>
      <c r="AC1094" s="25"/>
      <c r="AD1094" s="25"/>
      <c r="AE1094" s="25"/>
      <c r="AF1094" s="25"/>
      <c r="AG1094" s="25"/>
      <c r="AH1094" s="25"/>
      <c r="AI1094" s="25"/>
      <c r="AJ1094" s="25"/>
    </row>
    <row r="1095" spans="2:36">
      <c r="B1095" s="422">
        <v>108.9</v>
      </c>
      <c r="C1095" s="463">
        <f t="shared" si="60"/>
        <v>9.896400000000008E-2</v>
      </c>
      <c r="D1095" s="463">
        <f t="shared" si="61"/>
        <v>7.7812000000000108</v>
      </c>
      <c r="E1095" s="463">
        <f t="shared" si="62"/>
        <v>0.11611600000000015</v>
      </c>
      <c r="F1095" s="25"/>
      <c r="G1095" s="25"/>
      <c r="H1095" s="25"/>
      <c r="I1095" s="25"/>
      <c r="J1095" s="25"/>
      <c r="K1095" s="25"/>
      <c r="L1095" s="25"/>
      <c r="M1095" s="25"/>
      <c r="N1095" s="25"/>
      <c r="O1095" s="25"/>
      <c r="P1095" s="25"/>
      <c r="Q1095" s="25"/>
      <c r="R1095" s="25"/>
      <c r="S1095" s="25"/>
      <c r="T1095" s="25"/>
      <c r="U1095" s="25"/>
      <c r="V1095" s="25"/>
      <c r="W1095" s="25"/>
      <c r="X1095" s="25"/>
      <c r="AA1095" s="25"/>
      <c r="AB1095" s="25"/>
      <c r="AC1095" s="25"/>
      <c r="AD1095" s="25"/>
      <c r="AE1095" s="25"/>
      <c r="AF1095" s="25"/>
      <c r="AG1095" s="25"/>
      <c r="AH1095" s="25"/>
      <c r="AI1095" s="25"/>
      <c r="AJ1095" s="25"/>
    </row>
    <row r="1096" spans="2:36">
      <c r="B1096" s="422">
        <v>109</v>
      </c>
      <c r="C1096" s="463">
        <f t="shared" si="60"/>
        <v>9.8840000000000081E-2</v>
      </c>
      <c r="D1096" s="463">
        <f t="shared" si="61"/>
        <v>7.7720000000000109</v>
      </c>
      <c r="E1096" s="463">
        <f t="shared" si="62"/>
        <v>0.11596000000000015</v>
      </c>
      <c r="F1096" s="25"/>
      <c r="G1096" s="25"/>
      <c r="H1096" s="25"/>
      <c r="I1096" s="25"/>
      <c r="J1096" s="25"/>
      <c r="K1096" s="25"/>
      <c r="L1096" s="25"/>
      <c r="M1096" s="25"/>
      <c r="N1096" s="25"/>
      <c r="O1096" s="25"/>
      <c r="P1096" s="25"/>
      <c r="Q1096" s="25"/>
      <c r="R1096" s="25"/>
      <c r="S1096" s="25"/>
      <c r="T1096" s="25"/>
      <c r="U1096" s="25"/>
      <c r="V1096" s="25"/>
      <c r="W1096" s="25"/>
      <c r="X1096" s="25"/>
      <c r="AA1096" s="25"/>
      <c r="AB1096" s="25"/>
      <c r="AC1096" s="25"/>
      <c r="AD1096" s="25"/>
      <c r="AE1096" s="25"/>
      <c r="AF1096" s="25"/>
      <c r="AG1096" s="25"/>
      <c r="AH1096" s="25"/>
      <c r="AI1096" s="25"/>
      <c r="AJ1096" s="25"/>
    </row>
    <row r="1097" spans="2:36">
      <c r="B1097" s="422">
        <v>109.1</v>
      </c>
      <c r="C1097" s="463">
        <f t="shared" si="60"/>
        <v>9.8716000000000081E-2</v>
      </c>
      <c r="D1097" s="463">
        <f t="shared" si="61"/>
        <v>7.762800000000011</v>
      </c>
      <c r="E1097" s="463">
        <f t="shared" si="62"/>
        <v>0.11580400000000014</v>
      </c>
      <c r="F1097" s="25"/>
      <c r="G1097" s="25"/>
      <c r="H1097" s="25"/>
      <c r="I1097" s="25"/>
      <c r="J1097" s="25"/>
      <c r="K1097" s="25"/>
      <c r="L1097" s="25"/>
      <c r="M1097" s="25"/>
      <c r="N1097" s="25"/>
      <c r="O1097" s="25"/>
      <c r="P1097" s="25"/>
      <c r="Q1097" s="25"/>
      <c r="R1097" s="25"/>
      <c r="S1097" s="25"/>
      <c r="T1097" s="25"/>
      <c r="U1097" s="25"/>
      <c r="V1097" s="25"/>
      <c r="W1097" s="25"/>
      <c r="X1097" s="25"/>
      <c r="AA1097" s="25"/>
      <c r="AB1097" s="25"/>
      <c r="AC1097" s="25"/>
      <c r="AD1097" s="25"/>
      <c r="AE1097" s="25"/>
      <c r="AF1097" s="25"/>
      <c r="AG1097" s="25"/>
      <c r="AH1097" s="25"/>
      <c r="AI1097" s="25"/>
      <c r="AJ1097" s="25"/>
    </row>
    <row r="1098" spans="2:36">
      <c r="B1098" s="422">
        <v>109.2</v>
      </c>
      <c r="C1098" s="463">
        <f t="shared" si="60"/>
        <v>9.8592000000000082E-2</v>
      </c>
      <c r="D1098" s="463">
        <f t="shared" si="61"/>
        <v>7.7536000000000111</v>
      </c>
      <c r="E1098" s="463">
        <f t="shared" si="62"/>
        <v>0.11564800000000014</v>
      </c>
      <c r="F1098" s="25"/>
      <c r="G1098" s="25"/>
      <c r="H1098" s="25"/>
      <c r="I1098" s="25"/>
      <c r="J1098" s="25"/>
      <c r="K1098" s="25"/>
      <c r="L1098" s="25"/>
      <c r="M1098" s="25"/>
      <c r="N1098" s="25"/>
      <c r="O1098" s="25"/>
      <c r="P1098" s="25"/>
      <c r="Q1098" s="25"/>
      <c r="R1098" s="25"/>
      <c r="S1098" s="25"/>
      <c r="T1098" s="25"/>
      <c r="U1098" s="25"/>
      <c r="V1098" s="25"/>
      <c r="W1098" s="25"/>
      <c r="X1098" s="25"/>
      <c r="AA1098" s="25"/>
      <c r="AB1098" s="25"/>
      <c r="AC1098" s="25"/>
      <c r="AD1098" s="25"/>
      <c r="AE1098" s="25"/>
      <c r="AF1098" s="25"/>
      <c r="AG1098" s="25"/>
      <c r="AH1098" s="25"/>
      <c r="AI1098" s="25"/>
      <c r="AJ1098" s="25"/>
    </row>
    <row r="1099" spans="2:36">
      <c r="B1099" s="422">
        <v>109.3</v>
      </c>
      <c r="C1099" s="463">
        <f t="shared" si="60"/>
        <v>9.8468000000000083E-2</v>
      </c>
      <c r="D1099" s="463">
        <f t="shared" si="61"/>
        <v>7.7444000000000113</v>
      </c>
      <c r="E1099" s="463">
        <f t="shared" si="62"/>
        <v>0.11549200000000014</v>
      </c>
      <c r="F1099" s="25"/>
      <c r="G1099" s="25"/>
      <c r="H1099" s="25"/>
      <c r="I1099" s="25"/>
      <c r="J1099" s="25"/>
      <c r="K1099" s="25"/>
      <c r="L1099" s="25"/>
      <c r="M1099" s="25"/>
      <c r="N1099" s="25"/>
      <c r="O1099" s="25"/>
      <c r="P1099" s="25"/>
      <c r="Q1099" s="25"/>
      <c r="R1099" s="25"/>
      <c r="S1099" s="25"/>
      <c r="T1099" s="25"/>
      <c r="U1099" s="25"/>
      <c r="V1099" s="25"/>
      <c r="W1099" s="25"/>
      <c r="X1099" s="25"/>
      <c r="AA1099" s="25"/>
      <c r="AB1099" s="25"/>
      <c r="AC1099" s="25"/>
      <c r="AD1099" s="25"/>
      <c r="AE1099" s="25"/>
      <c r="AF1099" s="25"/>
      <c r="AG1099" s="25"/>
      <c r="AH1099" s="25"/>
      <c r="AI1099" s="25"/>
      <c r="AJ1099" s="25"/>
    </row>
    <row r="1100" spans="2:36">
      <c r="B1100" s="422">
        <v>109.4</v>
      </c>
      <c r="C1100" s="463">
        <f t="shared" si="60"/>
        <v>9.8344000000000084E-2</v>
      </c>
      <c r="D1100" s="463">
        <f t="shared" si="61"/>
        <v>7.7352000000000114</v>
      </c>
      <c r="E1100" s="463">
        <f t="shared" si="62"/>
        <v>0.11533600000000013</v>
      </c>
      <c r="F1100" s="25"/>
      <c r="G1100" s="25"/>
      <c r="H1100" s="25"/>
      <c r="I1100" s="25"/>
      <c r="J1100" s="25"/>
      <c r="K1100" s="25"/>
      <c r="L1100" s="25"/>
      <c r="M1100" s="25"/>
      <c r="N1100" s="25"/>
      <c r="O1100" s="25"/>
      <c r="P1100" s="25"/>
      <c r="Q1100" s="25"/>
      <c r="R1100" s="25"/>
      <c r="S1100" s="25"/>
      <c r="T1100" s="25"/>
      <c r="U1100" s="25"/>
      <c r="V1100" s="25"/>
      <c r="W1100" s="25"/>
      <c r="X1100" s="25"/>
      <c r="AA1100" s="25"/>
      <c r="AB1100" s="25"/>
      <c r="AC1100" s="25"/>
      <c r="AD1100" s="25"/>
      <c r="AE1100" s="25"/>
      <c r="AF1100" s="25"/>
      <c r="AG1100" s="25"/>
      <c r="AH1100" s="25"/>
      <c r="AI1100" s="25"/>
      <c r="AJ1100" s="25"/>
    </row>
    <row r="1101" spans="2:36">
      <c r="B1101" s="422">
        <v>109.5</v>
      </c>
      <c r="C1101" s="463">
        <f t="shared" si="60"/>
        <v>9.8220000000000085E-2</v>
      </c>
      <c r="D1101" s="463">
        <f t="shared" si="61"/>
        <v>7.7260000000000115</v>
      </c>
      <c r="E1101" s="463">
        <f t="shared" si="62"/>
        <v>0.11518000000000013</v>
      </c>
      <c r="F1101" s="25"/>
      <c r="G1101" s="25"/>
      <c r="H1101" s="25"/>
      <c r="I1101" s="25"/>
      <c r="J1101" s="25"/>
      <c r="K1101" s="25"/>
      <c r="L1101" s="25"/>
      <c r="M1101" s="25"/>
      <c r="N1101" s="25"/>
      <c r="O1101" s="25"/>
      <c r="P1101" s="25"/>
      <c r="Q1101" s="25"/>
      <c r="R1101" s="25"/>
      <c r="S1101" s="25"/>
      <c r="T1101" s="25"/>
      <c r="U1101" s="25"/>
      <c r="V1101" s="25"/>
      <c r="W1101" s="25"/>
      <c r="X1101" s="25"/>
      <c r="AA1101" s="25"/>
      <c r="AB1101" s="25"/>
      <c r="AC1101" s="25"/>
      <c r="AD1101" s="25"/>
      <c r="AE1101" s="25"/>
      <c r="AF1101" s="25"/>
      <c r="AG1101" s="25"/>
      <c r="AH1101" s="25"/>
      <c r="AI1101" s="25"/>
      <c r="AJ1101" s="25"/>
    </row>
    <row r="1102" spans="2:36">
      <c r="B1102" s="422">
        <v>109.6</v>
      </c>
      <c r="C1102" s="463">
        <f t="shared" si="60"/>
        <v>9.8096000000000086E-2</v>
      </c>
      <c r="D1102" s="463">
        <f t="shared" si="61"/>
        <v>7.7168000000000117</v>
      </c>
      <c r="E1102" s="463">
        <f t="shared" si="62"/>
        <v>0.11502400000000013</v>
      </c>
      <c r="F1102" s="25"/>
      <c r="G1102" s="25"/>
      <c r="H1102" s="25"/>
      <c r="I1102" s="25"/>
      <c r="J1102" s="25"/>
      <c r="K1102" s="25"/>
      <c r="L1102" s="25"/>
      <c r="M1102" s="25"/>
      <c r="N1102" s="25"/>
      <c r="O1102" s="25"/>
      <c r="P1102" s="25"/>
      <c r="Q1102" s="25"/>
      <c r="R1102" s="25"/>
      <c r="S1102" s="25"/>
      <c r="T1102" s="25"/>
      <c r="U1102" s="25"/>
      <c r="V1102" s="25"/>
      <c r="W1102" s="25"/>
      <c r="X1102" s="25"/>
      <c r="AA1102" s="25"/>
      <c r="AB1102" s="25"/>
      <c r="AC1102" s="25"/>
      <c r="AD1102" s="25"/>
      <c r="AE1102" s="25"/>
      <c r="AF1102" s="25"/>
      <c r="AG1102" s="25"/>
      <c r="AH1102" s="25"/>
      <c r="AI1102" s="25"/>
      <c r="AJ1102" s="25"/>
    </row>
    <row r="1103" spans="2:36">
      <c r="B1103" s="422">
        <v>109.7</v>
      </c>
      <c r="C1103" s="463">
        <f t="shared" si="60"/>
        <v>9.7972000000000087E-2</v>
      </c>
      <c r="D1103" s="463">
        <f t="shared" si="61"/>
        <v>7.7076000000000118</v>
      </c>
      <c r="E1103" s="463">
        <f t="shared" si="62"/>
        <v>0.11486800000000012</v>
      </c>
      <c r="F1103" s="25"/>
      <c r="G1103" s="25"/>
      <c r="H1103" s="25"/>
      <c r="I1103" s="25"/>
      <c r="J1103" s="25"/>
      <c r="K1103" s="25"/>
      <c r="L1103" s="25"/>
      <c r="M1103" s="25"/>
      <c r="N1103" s="25"/>
      <c r="O1103" s="25"/>
      <c r="P1103" s="25"/>
      <c r="Q1103" s="25"/>
      <c r="R1103" s="25"/>
      <c r="S1103" s="25"/>
      <c r="T1103" s="25"/>
      <c r="U1103" s="25"/>
      <c r="V1103" s="25"/>
      <c r="W1103" s="25"/>
      <c r="X1103" s="25"/>
      <c r="AA1103" s="25"/>
      <c r="AB1103" s="25"/>
      <c r="AC1103" s="25"/>
      <c r="AD1103" s="25"/>
      <c r="AE1103" s="25"/>
      <c r="AF1103" s="25"/>
      <c r="AG1103" s="25"/>
      <c r="AH1103" s="25"/>
      <c r="AI1103" s="25"/>
      <c r="AJ1103" s="25"/>
    </row>
    <row r="1104" spans="2:36">
      <c r="B1104" s="422">
        <v>109.8</v>
      </c>
      <c r="C1104" s="463">
        <f t="shared" si="60"/>
        <v>9.7848000000000088E-2</v>
      </c>
      <c r="D1104" s="463">
        <f t="shared" si="61"/>
        <v>7.6984000000000119</v>
      </c>
      <c r="E1104" s="463">
        <f t="shared" si="62"/>
        <v>0.11471200000000012</v>
      </c>
      <c r="F1104" s="25"/>
      <c r="G1104" s="25"/>
      <c r="H1104" s="25"/>
      <c r="I1104" s="25"/>
      <c r="J1104" s="25"/>
      <c r="K1104" s="25"/>
      <c r="L1104" s="25"/>
      <c r="M1104" s="25"/>
      <c r="N1104" s="25"/>
      <c r="O1104" s="25"/>
      <c r="P1104" s="25"/>
      <c r="Q1104" s="25"/>
      <c r="R1104" s="25"/>
      <c r="S1104" s="25"/>
      <c r="T1104" s="25"/>
      <c r="U1104" s="25"/>
      <c r="V1104" s="25"/>
      <c r="W1104" s="25"/>
      <c r="X1104" s="25"/>
      <c r="AA1104" s="25"/>
      <c r="AB1104" s="25"/>
      <c r="AC1104" s="25"/>
      <c r="AD1104" s="25"/>
      <c r="AE1104" s="25"/>
      <c r="AF1104" s="25"/>
      <c r="AG1104" s="25"/>
      <c r="AH1104" s="25"/>
      <c r="AI1104" s="25"/>
      <c r="AJ1104" s="25"/>
    </row>
    <row r="1105" spans="2:36">
      <c r="B1105" s="422">
        <v>109.9</v>
      </c>
      <c r="C1105" s="463">
        <f t="shared" si="60"/>
        <v>9.7724000000000089E-2</v>
      </c>
      <c r="D1105" s="463">
        <f t="shared" si="61"/>
        <v>7.689200000000012</v>
      </c>
      <c r="E1105" s="463">
        <f t="shared" si="62"/>
        <v>0.11455600000000012</v>
      </c>
      <c r="F1105" s="25"/>
      <c r="G1105" s="25"/>
      <c r="H1105" s="25"/>
      <c r="I1105" s="25"/>
      <c r="J1105" s="25"/>
      <c r="K1105" s="25"/>
      <c r="L1105" s="25"/>
      <c r="M1105" s="25"/>
      <c r="N1105" s="25"/>
      <c r="O1105" s="25"/>
      <c r="P1105" s="25"/>
      <c r="Q1105" s="25"/>
      <c r="R1105" s="25"/>
      <c r="S1105" s="25"/>
      <c r="T1105" s="25"/>
      <c r="U1105" s="25"/>
      <c r="V1105" s="25"/>
      <c r="W1105" s="25"/>
      <c r="X1105" s="25"/>
      <c r="AA1105" s="25"/>
      <c r="AB1105" s="25"/>
      <c r="AC1105" s="25"/>
      <c r="AD1105" s="25"/>
      <c r="AE1105" s="25"/>
      <c r="AF1105" s="25"/>
      <c r="AG1105" s="25"/>
      <c r="AH1105" s="25"/>
      <c r="AI1105" s="25"/>
      <c r="AJ1105" s="25"/>
    </row>
    <row r="1106" spans="2:36">
      <c r="B1106" s="422">
        <v>110</v>
      </c>
      <c r="C1106" s="463">
        <f t="shared" si="60"/>
        <v>9.7600000000000089E-2</v>
      </c>
      <c r="D1106" s="463">
        <f t="shared" si="61"/>
        <v>7.6800000000000122</v>
      </c>
      <c r="E1106" s="463">
        <f t="shared" si="62"/>
        <v>0.11440000000000011</v>
      </c>
      <c r="F1106" s="25"/>
      <c r="G1106" s="25"/>
      <c r="H1106" s="25"/>
      <c r="I1106" s="25"/>
      <c r="J1106" s="25"/>
      <c r="K1106" s="25"/>
      <c r="L1106" s="25"/>
      <c r="M1106" s="25"/>
      <c r="N1106" s="25"/>
      <c r="O1106" s="25"/>
      <c r="P1106" s="25"/>
      <c r="Q1106" s="25"/>
      <c r="R1106" s="25"/>
      <c r="S1106" s="25"/>
      <c r="T1106" s="25"/>
      <c r="U1106" s="25"/>
      <c r="V1106" s="25"/>
      <c r="W1106" s="25"/>
      <c r="X1106" s="25"/>
      <c r="AA1106" s="25"/>
      <c r="AB1106" s="25"/>
      <c r="AC1106" s="25"/>
      <c r="AD1106" s="25"/>
      <c r="AE1106" s="25"/>
      <c r="AF1106" s="25"/>
      <c r="AG1106" s="25"/>
      <c r="AH1106" s="25"/>
      <c r="AI1106" s="25"/>
      <c r="AJ1106" s="25"/>
    </row>
    <row r="1107" spans="2:36">
      <c r="B1107" s="422">
        <v>110.1</v>
      </c>
      <c r="C1107" s="463">
        <f t="shared" si="60"/>
        <v>9.747600000000009E-2</v>
      </c>
      <c r="D1107" s="463">
        <f t="shared" si="61"/>
        <v>7.6708000000000123</v>
      </c>
      <c r="E1107" s="463">
        <f t="shared" si="62"/>
        <v>0.11424400000000011</v>
      </c>
      <c r="F1107" s="25"/>
      <c r="G1107" s="25"/>
      <c r="H1107" s="25"/>
      <c r="I1107" s="25"/>
      <c r="J1107" s="25"/>
      <c r="K1107" s="25"/>
      <c r="L1107" s="25"/>
      <c r="M1107" s="25"/>
      <c r="N1107" s="25"/>
      <c r="O1107" s="25"/>
      <c r="P1107" s="25"/>
      <c r="Q1107" s="25"/>
      <c r="R1107" s="25"/>
      <c r="S1107" s="25"/>
      <c r="T1107" s="25"/>
      <c r="U1107" s="25"/>
      <c r="V1107" s="25"/>
      <c r="W1107" s="25"/>
      <c r="X1107" s="25"/>
      <c r="AA1107" s="25"/>
      <c r="AB1107" s="25"/>
      <c r="AC1107" s="25"/>
      <c r="AD1107" s="25"/>
      <c r="AE1107" s="25"/>
      <c r="AF1107" s="25"/>
      <c r="AG1107" s="25"/>
      <c r="AH1107" s="25"/>
      <c r="AI1107" s="25"/>
      <c r="AJ1107" s="25"/>
    </row>
    <row r="1108" spans="2:36">
      <c r="B1108" s="422">
        <v>110.2</v>
      </c>
      <c r="C1108" s="463">
        <f t="shared" si="60"/>
        <v>9.7352000000000091E-2</v>
      </c>
      <c r="D1108" s="463">
        <f t="shared" si="61"/>
        <v>7.6616000000000124</v>
      </c>
      <c r="E1108" s="463">
        <f t="shared" si="62"/>
        <v>0.11408800000000011</v>
      </c>
      <c r="F1108" s="25"/>
      <c r="G1108" s="25"/>
      <c r="H1108" s="25"/>
      <c r="I1108" s="25"/>
      <c r="J1108" s="25"/>
      <c r="K1108" s="25"/>
      <c r="L1108" s="25"/>
      <c r="M1108" s="25"/>
      <c r="N1108" s="25"/>
      <c r="O1108" s="25"/>
      <c r="P1108" s="25"/>
      <c r="Q1108" s="25"/>
      <c r="R1108" s="25"/>
      <c r="S1108" s="25"/>
      <c r="T1108" s="25"/>
      <c r="U1108" s="25"/>
      <c r="V1108" s="25"/>
      <c r="W1108" s="25"/>
      <c r="X1108" s="25"/>
      <c r="AA1108" s="25"/>
      <c r="AB1108" s="25"/>
      <c r="AC1108" s="25"/>
      <c r="AD1108" s="25"/>
      <c r="AE1108" s="25"/>
      <c r="AF1108" s="25"/>
      <c r="AG1108" s="25"/>
      <c r="AH1108" s="25"/>
      <c r="AI1108" s="25"/>
      <c r="AJ1108" s="25"/>
    </row>
    <row r="1109" spans="2:36">
      <c r="B1109" s="422">
        <v>110.3</v>
      </c>
      <c r="C1109" s="463">
        <f t="shared" si="60"/>
        <v>9.7228000000000092E-2</v>
      </c>
      <c r="D1109" s="463">
        <f t="shared" si="61"/>
        <v>7.6524000000000125</v>
      </c>
      <c r="E1109" s="463">
        <f t="shared" si="62"/>
        <v>0.1139320000000001</v>
      </c>
      <c r="F1109" s="25"/>
      <c r="G1109" s="25"/>
      <c r="H1109" s="25"/>
      <c r="I1109" s="25"/>
      <c r="J1109" s="25"/>
      <c r="K1109" s="25"/>
      <c r="L1109" s="25"/>
      <c r="M1109" s="25"/>
      <c r="N1109" s="25"/>
      <c r="O1109" s="25"/>
      <c r="P1109" s="25"/>
      <c r="Q1109" s="25"/>
      <c r="R1109" s="25"/>
      <c r="S1109" s="25"/>
      <c r="T1109" s="25"/>
      <c r="U1109" s="25"/>
      <c r="V1109" s="25"/>
      <c r="W1109" s="25"/>
      <c r="X1109" s="25"/>
      <c r="AA1109" s="25"/>
      <c r="AB1109" s="25"/>
      <c r="AC1109" s="25"/>
      <c r="AD1109" s="25"/>
      <c r="AE1109" s="25"/>
      <c r="AF1109" s="25"/>
      <c r="AG1109" s="25"/>
      <c r="AH1109" s="25"/>
      <c r="AI1109" s="25"/>
      <c r="AJ1109" s="25"/>
    </row>
    <row r="1110" spans="2:36">
      <c r="B1110" s="422">
        <v>110.4</v>
      </c>
      <c r="C1110" s="463">
        <f t="shared" si="60"/>
        <v>9.7104000000000093E-2</v>
      </c>
      <c r="D1110" s="463">
        <f t="shared" si="61"/>
        <v>7.6432000000000127</v>
      </c>
      <c r="E1110" s="463">
        <f t="shared" si="62"/>
        <v>0.1137760000000001</v>
      </c>
      <c r="F1110" s="25"/>
      <c r="G1110" s="25"/>
      <c r="H1110" s="25"/>
      <c r="I1110" s="25"/>
      <c r="J1110" s="25"/>
      <c r="K1110" s="25"/>
      <c r="L1110" s="25"/>
      <c r="M1110" s="25"/>
      <c r="N1110" s="25"/>
      <c r="O1110" s="25"/>
      <c r="P1110" s="25"/>
      <c r="Q1110" s="25"/>
      <c r="R1110" s="25"/>
      <c r="S1110" s="25"/>
      <c r="T1110" s="25"/>
      <c r="U1110" s="25"/>
      <c r="V1110" s="25"/>
      <c r="W1110" s="25"/>
      <c r="X1110" s="25"/>
      <c r="AA1110" s="25"/>
      <c r="AB1110" s="25"/>
      <c r="AC1110" s="25"/>
      <c r="AD1110" s="25"/>
      <c r="AE1110" s="25"/>
      <c r="AF1110" s="25"/>
      <c r="AG1110" s="25"/>
      <c r="AH1110" s="25"/>
      <c r="AI1110" s="25"/>
      <c r="AJ1110" s="25"/>
    </row>
    <row r="1111" spans="2:36">
      <c r="B1111" s="422">
        <v>110.5</v>
      </c>
      <c r="C1111" s="463">
        <f t="shared" si="60"/>
        <v>9.6980000000000094E-2</v>
      </c>
      <c r="D1111" s="463">
        <f t="shared" si="61"/>
        <v>7.6340000000000128</v>
      </c>
      <c r="E1111" s="463">
        <f t="shared" si="62"/>
        <v>0.1136200000000001</v>
      </c>
      <c r="F1111" s="25"/>
      <c r="G1111" s="25"/>
      <c r="H1111" s="25"/>
      <c r="I1111" s="25"/>
      <c r="J1111" s="25"/>
      <c r="K1111" s="25"/>
      <c r="L1111" s="25"/>
      <c r="M1111" s="25"/>
      <c r="N1111" s="25"/>
      <c r="O1111" s="25"/>
      <c r="P1111" s="25"/>
      <c r="Q1111" s="25"/>
      <c r="R1111" s="25"/>
      <c r="S1111" s="25"/>
      <c r="T1111" s="25"/>
      <c r="U1111" s="25"/>
      <c r="V1111" s="25"/>
      <c r="W1111" s="25"/>
      <c r="X1111" s="25"/>
      <c r="AA1111" s="25"/>
      <c r="AB1111" s="25"/>
      <c r="AC1111" s="25"/>
      <c r="AD1111" s="25"/>
      <c r="AE1111" s="25"/>
      <c r="AF1111" s="25"/>
      <c r="AG1111" s="25"/>
      <c r="AH1111" s="25"/>
      <c r="AI1111" s="25"/>
      <c r="AJ1111" s="25"/>
    </row>
    <row r="1112" spans="2:36">
      <c r="B1112" s="422">
        <v>110.6</v>
      </c>
      <c r="C1112" s="463">
        <f t="shared" si="60"/>
        <v>9.6856000000000095E-2</v>
      </c>
      <c r="D1112" s="463">
        <f t="shared" si="61"/>
        <v>7.6248000000000129</v>
      </c>
      <c r="E1112" s="463">
        <f t="shared" si="62"/>
        <v>0.11346400000000009</v>
      </c>
      <c r="F1112" s="25"/>
      <c r="G1112" s="25"/>
      <c r="H1112" s="25"/>
      <c r="I1112" s="25"/>
      <c r="J1112" s="25"/>
      <c r="K1112" s="25"/>
      <c r="L1112" s="25"/>
      <c r="M1112" s="25"/>
      <c r="N1112" s="25"/>
      <c r="O1112" s="25"/>
      <c r="P1112" s="25"/>
      <c r="Q1112" s="25"/>
      <c r="R1112" s="25"/>
      <c r="S1112" s="25"/>
      <c r="T1112" s="25"/>
      <c r="U1112" s="25"/>
      <c r="V1112" s="25"/>
      <c r="W1112" s="25"/>
      <c r="X1112" s="25"/>
      <c r="AA1112" s="25"/>
      <c r="AB1112" s="25"/>
      <c r="AC1112" s="25"/>
      <c r="AD1112" s="25"/>
      <c r="AE1112" s="25"/>
      <c r="AF1112" s="25"/>
      <c r="AG1112" s="25"/>
      <c r="AH1112" s="25"/>
      <c r="AI1112" s="25"/>
      <c r="AJ1112" s="25"/>
    </row>
    <row r="1113" spans="2:36">
      <c r="B1113" s="422">
        <v>110.7</v>
      </c>
      <c r="C1113" s="463">
        <f t="shared" si="60"/>
        <v>9.6732000000000096E-2</v>
      </c>
      <c r="D1113" s="463">
        <f t="shared" si="61"/>
        <v>7.615600000000013</v>
      </c>
      <c r="E1113" s="463">
        <f t="shared" si="62"/>
        <v>0.11330800000000009</v>
      </c>
      <c r="F1113" s="25"/>
      <c r="G1113" s="25"/>
      <c r="H1113" s="25"/>
      <c r="I1113" s="25"/>
      <c r="J1113" s="25"/>
      <c r="K1113" s="25"/>
      <c r="L1113" s="25"/>
      <c r="M1113" s="25"/>
      <c r="N1113" s="25"/>
      <c r="O1113" s="25"/>
      <c r="P1113" s="25"/>
      <c r="Q1113" s="25"/>
      <c r="R1113" s="25"/>
      <c r="S1113" s="25"/>
      <c r="T1113" s="25"/>
      <c r="U1113" s="25"/>
      <c r="V1113" s="25"/>
      <c r="W1113" s="25"/>
      <c r="X1113" s="25"/>
      <c r="AA1113" s="25"/>
      <c r="AB1113" s="25"/>
      <c r="AC1113" s="25"/>
      <c r="AD1113" s="25"/>
      <c r="AE1113" s="25"/>
      <c r="AF1113" s="25"/>
      <c r="AG1113" s="25"/>
      <c r="AH1113" s="25"/>
      <c r="AI1113" s="25"/>
      <c r="AJ1113" s="25"/>
    </row>
    <row r="1114" spans="2:36">
      <c r="B1114" s="422">
        <v>110.8</v>
      </c>
      <c r="C1114" s="463">
        <f t="shared" si="60"/>
        <v>9.6608000000000097E-2</v>
      </c>
      <c r="D1114" s="463">
        <f t="shared" si="61"/>
        <v>7.6064000000000132</v>
      </c>
      <c r="E1114" s="463">
        <f t="shared" si="62"/>
        <v>0.11315200000000009</v>
      </c>
      <c r="F1114" s="25"/>
      <c r="G1114" s="25"/>
      <c r="H1114" s="25"/>
      <c r="I1114" s="25"/>
      <c r="J1114" s="25"/>
      <c r="K1114" s="25"/>
      <c r="L1114" s="25"/>
      <c r="M1114" s="25"/>
      <c r="N1114" s="25"/>
      <c r="O1114" s="25"/>
      <c r="P1114" s="25"/>
      <c r="Q1114" s="25"/>
      <c r="R1114" s="25"/>
      <c r="S1114" s="25"/>
      <c r="T1114" s="25"/>
      <c r="U1114" s="25"/>
      <c r="V1114" s="25"/>
      <c r="W1114" s="25"/>
      <c r="X1114" s="25"/>
      <c r="AA1114" s="25"/>
      <c r="AB1114" s="25"/>
      <c r="AC1114" s="25"/>
      <c r="AD1114" s="25"/>
      <c r="AE1114" s="25"/>
      <c r="AF1114" s="25"/>
      <c r="AG1114" s="25"/>
      <c r="AH1114" s="25"/>
      <c r="AI1114" s="25"/>
      <c r="AJ1114" s="25"/>
    </row>
    <row r="1115" spans="2:36">
      <c r="B1115" s="422">
        <v>110.9</v>
      </c>
      <c r="C1115" s="463">
        <f t="shared" si="60"/>
        <v>9.6484000000000097E-2</v>
      </c>
      <c r="D1115" s="463">
        <f t="shared" si="61"/>
        <v>7.5972000000000133</v>
      </c>
      <c r="E1115" s="463">
        <f t="shared" si="62"/>
        <v>0.11299600000000008</v>
      </c>
      <c r="F1115" s="25"/>
      <c r="G1115" s="25"/>
      <c r="H1115" s="25"/>
      <c r="I1115" s="25"/>
      <c r="J1115" s="25"/>
      <c r="K1115" s="25"/>
      <c r="L1115" s="25"/>
      <c r="M1115" s="25"/>
      <c r="N1115" s="25"/>
      <c r="O1115" s="25"/>
      <c r="P1115" s="25"/>
      <c r="Q1115" s="25"/>
      <c r="R1115" s="25"/>
      <c r="S1115" s="25"/>
      <c r="T1115" s="25"/>
      <c r="U1115" s="25"/>
      <c r="V1115" s="25"/>
      <c r="W1115" s="25"/>
      <c r="X1115" s="25"/>
      <c r="AA1115" s="25"/>
      <c r="AB1115" s="25"/>
      <c r="AC1115" s="25"/>
      <c r="AD1115" s="25"/>
      <c r="AE1115" s="25"/>
      <c r="AF1115" s="25"/>
      <c r="AG1115" s="25"/>
      <c r="AH1115" s="25"/>
      <c r="AI1115" s="25"/>
      <c r="AJ1115" s="25"/>
    </row>
    <row r="1116" spans="2:36">
      <c r="B1116" s="422">
        <v>111</v>
      </c>
      <c r="C1116" s="463">
        <f t="shared" si="60"/>
        <v>9.6360000000000098E-2</v>
      </c>
      <c r="D1116" s="463">
        <f t="shared" si="61"/>
        <v>7.5880000000000134</v>
      </c>
      <c r="E1116" s="463">
        <f t="shared" si="62"/>
        <v>0.11284000000000008</v>
      </c>
      <c r="F1116" s="25"/>
      <c r="G1116" s="25"/>
      <c r="H1116" s="25"/>
      <c r="I1116" s="25"/>
      <c r="J1116" s="25"/>
      <c r="K1116" s="25"/>
      <c r="L1116" s="25"/>
      <c r="M1116" s="25"/>
      <c r="N1116" s="25"/>
      <c r="O1116" s="25"/>
      <c r="P1116" s="25"/>
      <c r="Q1116" s="25"/>
      <c r="R1116" s="25"/>
      <c r="S1116" s="25"/>
      <c r="T1116" s="25"/>
      <c r="U1116" s="25"/>
      <c r="V1116" s="25"/>
      <c r="W1116" s="25"/>
      <c r="X1116" s="25"/>
      <c r="AA1116" s="25"/>
      <c r="AB1116" s="25"/>
      <c r="AC1116" s="25"/>
      <c r="AD1116" s="25"/>
      <c r="AE1116" s="25"/>
      <c r="AF1116" s="25"/>
      <c r="AG1116" s="25"/>
      <c r="AH1116" s="25"/>
      <c r="AI1116" s="25"/>
      <c r="AJ1116" s="25"/>
    </row>
    <row r="1117" spans="2:36">
      <c r="B1117" s="422">
        <v>111.1</v>
      </c>
      <c r="C1117" s="463">
        <f t="shared" si="60"/>
        <v>9.6236000000000099E-2</v>
      </c>
      <c r="D1117" s="463">
        <f t="shared" si="61"/>
        <v>7.5788000000000135</v>
      </c>
      <c r="E1117" s="463">
        <f t="shared" si="62"/>
        <v>0.11268400000000008</v>
      </c>
      <c r="F1117" s="25"/>
      <c r="G1117" s="25"/>
      <c r="H1117" s="25"/>
      <c r="I1117" s="25"/>
      <c r="J1117" s="25"/>
      <c r="K1117" s="25"/>
      <c r="L1117" s="25"/>
      <c r="M1117" s="25"/>
      <c r="N1117" s="25"/>
      <c r="O1117" s="25"/>
      <c r="P1117" s="25"/>
      <c r="Q1117" s="25"/>
      <c r="R1117" s="25"/>
      <c r="S1117" s="25"/>
      <c r="T1117" s="25"/>
      <c r="U1117" s="25"/>
      <c r="V1117" s="25"/>
      <c r="W1117" s="25"/>
      <c r="X1117" s="25"/>
      <c r="AA1117" s="25"/>
      <c r="AB1117" s="25"/>
      <c r="AC1117" s="25"/>
      <c r="AD1117" s="25"/>
      <c r="AE1117" s="25"/>
      <c r="AF1117" s="25"/>
      <c r="AG1117" s="25"/>
      <c r="AH1117" s="25"/>
      <c r="AI1117" s="25"/>
      <c r="AJ1117" s="25"/>
    </row>
    <row r="1118" spans="2:36">
      <c r="B1118" s="422">
        <v>111.2</v>
      </c>
      <c r="C1118" s="463">
        <f t="shared" si="60"/>
        <v>9.61120000000001E-2</v>
      </c>
      <c r="D1118" s="463">
        <f t="shared" si="61"/>
        <v>7.5696000000000137</v>
      </c>
      <c r="E1118" s="463">
        <f t="shared" si="62"/>
        <v>0.11252800000000007</v>
      </c>
      <c r="F1118" s="25"/>
      <c r="G1118" s="25"/>
      <c r="H1118" s="25"/>
      <c r="I1118" s="25"/>
      <c r="J1118" s="25"/>
      <c r="K1118" s="25"/>
      <c r="L1118" s="25"/>
      <c r="M1118" s="25"/>
      <c r="N1118" s="25"/>
      <c r="O1118" s="25"/>
      <c r="P1118" s="25"/>
      <c r="Q1118" s="25"/>
      <c r="R1118" s="25"/>
      <c r="S1118" s="25"/>
      <c r="T1118" s="25"/>
      <c r="U1118" s="25"/>
      <c r="V1118" s="25"/>
      <c r="W1118" s="25"/>
      <c r="X1118" s="25"/>
      <c r="AA1118" s="25"/>
      <c r="AB1118" s="25"/>
      <c r="AC1118" s="25"/>
      <c r="AD1118" s="25"/>
      <c r="AE1118" s="25"/>
      <c r="AF1118" s="25"/>
      <c r="AG1118" s="25"/>
      <c r="AH1118" s="25"/>
      <c r="AI1118" s="25"/>
      <c r="AJ1118" s="25"/>
    </row>
    <row r="1119" spans="2:36">
      <c r="B1119" s="422">
        <v>111.3</v>
      </c>
      <c r="C1119" s="463">
        <f t="shared" si="60"/>
        <v>9.5988000000000101E-2</v>
      </c>
      <c r="D1119" s="463">
        <f t="shared" si="61"/>
        <v>7.5604000000000138</v>
      </c>
      <c r="E1119" s="463">
        <f t="shared" si="62"/>
        <v>0.11237200000000007</v>
      </c>
      <c r="F1119" s="25"/>
      <c r="G1119" s="25"/>
      <c r="H1119" s="25"/>
      <c r="I1119" s="25"/>
      <c r="J1119" s="25"/>
      <c r="K1119" s="25"/>
      <c r="L1119" s="25"/>
      <c r="M1119" s="25"/>
      <c r="N1119" s="25"/>
      <c r="O1119" s="25"/>
      <c r="P1119" s="25"/>
      <c r="Q1119" s="25"/>
      <c r="R1119" s="25"/>
      <c r="S1119" s="25"/>
      <c r="T1119" s="25"/>
      <c r="U1119" s="25"/>
      <c r="V1119" s="25"/>
      <c r="W1119" s="25"/>
      <c r="X1119" s="25"/>
      <c r="AA1119" s="25"/>
      <c r="AB1119" s="25"/>
      <c r="AC1119" s="25"/>
      <c r="AD1119" s="25"/>
      <c r="AE1119" s="25"/>
      <c r="AF1119" s="25"/>
      <c r="AG1119" s="25"/>
      <c r="AH1119" s="25"/>
      <c r="AI1119" s="25"/>
      <c r="AJ1119" s="25"/>
    </row>
    <row r="1120" spans="2:36">
      <c r="B1120" s="422">
        <v>111.4</v>
      </c>
      <c r="C1120" s="463">
        <f t="shared" si="60"/>
        <v>9.5864000000000102E-2</v>
      </c>
      <c r="D1120" s="463">
        <f t="shared" si="61"/>
        <v>7.5512000000000139</v>
      </c>
      <c r="E1120" s="463">
        <f t="shared" si="62"/>
        <v>0.11221600000000007</v>
      </c>
      <c r="F1120" s="25"/>
      <c r="G1120" s="25"/>
      <c r="H1120" s="25"/>
      <c r="I1120" s="25"/>
      <c r="J1120" s="25"/>
      <c r="K1120" s="25"/>
      <c r="L1120" s="25"/>
      <c r="M1120" s="25"/>
      <c r="N1120" s="25"/>
      <c r="O1120" s="25"/>
      <c r="P1120" s="25"/>
      <c r="Q1120" s="25"/>
      <c r="R1120" s="25"/>
      <c r="S1120" s="25"/>
      <c r="T1120" s="25"/>
      <c r="U1120" s="25"/>
      <c r="V1120" s="25"/>
      <c r="W1120" s="25"/>
      <c r="X1120" s="25"/>
      <c r="AA1120" s="25"/>
      <c r="AB1120" s="25"/>
      <c r="AC1120" s="25"/>
      <c r="AD1120" s="25"/>
      <c r="AE1120" s="25"/>
      <c r="AF1120" s="25"/>
      <c r="AG1120" s="25"/>
      <c r="AH1120" s="25"/>
      <c r="AI1120" s="25"/>
      <c r="AJ1120" s="25"/>
    </row>
    <row r="1121" spans="2:36">
      <c r="B1121" s="422">
        <v>111.5</v>
      </c>
      <c r="C1121" s="463">
        <f t="shared" si="60"/>
        <v>9.5740000000000103E-2</v>
      </c>
      <c r="D1121" s="463">
        <f t="shared" si="61"/>
        <v>7.542000000000014</v>
      </c>
      <c r="E1121" s="463">
        <f t="shared" si="62"/>
        <v>0.11206000000000006</v>
      </c>
      <c r="F1121" s="25"/>
      <c r="G1121" s="25"/>
      <c r="H1121" s="25"/>
      <c r="I1121" s="25"/>
      <c r="J1121" s="25"/>
      <c r="K1121" s="25"/>
      <c r="L1121" s="25"/>
      <c r="M1121" s="25"/>
      <c r="N1121" s="25"/>
      <c r="O1121" s="25"/>
      <c r="P1121" s="25"/>
      <c r="Q1121" s="25"/>
      <c r="R1121" s="25"/>
      <c r="S1121" s="25"/>
      <c r="T1121" s="25"/>
      <c r="U1121" s="25"/>
      <c r="V1121" s="25"/>
      <c r="W1121" s="25"/>
      <c r="X1121" s="25"/>
      <c r="AA1121" s="25"/>
      <c r="AB1121" s="25"/>
      <c r="AC1121" s="25"/>
      <c r="AD1121" s="25"/>
      <c r="AE1121" s="25"/>
      <c r="AF1121" s="25"/>
      <c r="AG1121" s="25"/>
      <c r="AH1121" s="25"/>
      <c r="AI1121" s="25"/>
      <c r="AJ1121" s="25"/>
    </row>
    <row r="1122" spans="2:36">
      <c r="B1122" s="422">
        <v>111.6</v>
      </c>
      <c r="C1122" s="463">
        <f t="shared" si="60"/>
        <v>9.5616000000000104E-2</v>
      </c>
      <c r="D1122" s="463">
        <f t="shared" si="61"/>
        <v>7.5328000000000142</v>
      </c>
      <c r="E1122" s="463">
        <f t="shared" si="62"/>
        <v>0.11190400000000006</v>
      </c>
      <c r="F1122" s="25"/>
      <c r="G1122" s="25"/>
      <c r="H1122" s="25"/>
      <c r="I1122" s="25"/>
      <c r="J1122" s="25"/>
      <c r="K1122" s="25"/>
      <c r="L1122" s="25"/>
      <c r="M1122" s="25"/>
      <c r="N1122" s="25"/>
      <c r="O1122" s="25"/>
      <c r="P1122" s="25"/>
      <c r="Q1122" s="25"/>
      <c r="R1122" s="25"/>
      <c r="S1122" s="25"/>
      <c r="T1122" s="25"/>
      <c r="U1122" s="25"/>
      <c r="V1122" s="25"/>
      <c r="W1122" s="25"/>
      <c r="X1122" s="25"/>
      <c r="AA1122" s="25"/>
      <c r="AB1122" s="25"/>
      <c r="AC1122" s="25"/>
      <c r="AD1122" s="25"/>
      <c r="AE1122" s="25"/>
      <c r="AF1122" s="25"/>
      <c r="AG1122" s="25"/>
      <c r="AH1122" s="25"/>
      <c r="AI1122" s="25"/>
      <c r="AJ1122" s="25"/>
    </row>
    <row r="1123" spans="2:36">
      <c r="B1123" s="422">
        <v>111.7</v>
      </c>
      <c r="C1123" s="463">
        <f t="shared" si="60"/>
        <v>9.5492000000000105E-2</v>
      </c>
      <c r="D1123" s="463">
        <f t="shared" si="61"/>
        <v>7.5236000000000143</v>
      </c>
      <c r="E1123" s="463">
        <f t="shared" si="62"/>
        <v>0.11174800000000006</v>
      </c>
      <c r="F1123" s="25"/>
      <c r="G1123" s="25"/>
      <c r="H1123" s="25"/>
      <c r="I1123" s="25"/>
      <c r="J1123" s="25"/>
      <c r="K1123" s="25"/>
      <c r="L1123" s="25"/>
      <c r="M1123" s="25"/>
      <c r="N1123" s="25"/>
      <c r="O1123" s="25"/>
      <c r="P1123" s="25"/>
      <c r="Q1123" s="25"/>
      <c r="R1123" s="25"/>
      <c r="S1123" s="25"/>
      <c r="T1123" s="25"/>
      <c r="U1123" s="25"/>
      <c r="V1123" s="25"/>
      <c r="W1123" s="25"/>
      <c r="X1123" s="25"/>
      <c r="AA1123" s="25"/>
      <c r="AB1123" s="25"/>
      <c r="AC1123" s="25"/>
      <c r="AD1123" s="25"/>
      <c r="AE1123" s="25"/>
      <c r="AF1123" s="25"/>
      <c r="AG1123" s="25"/>
      <c r="AH1123" s="25"/>
      <c r="AI1123" s="25"/>
      <c r="AJ1123" s="25"/>
    </row>
    <row r="1124" spans="2:36">
      <c r="B1124" s="422">
        <v>111.8</v>
      </c>
      <c r="C1124" s="463">
        <f t="shared" si="60"/>
        <v>9.5368000000000105E-2</v>
      </c>
      <c r="D1124" s="463">
        <f t="shared" si="61"/>
        <v>7.5144000000000144</v>
      </c>
      <c r="E1124" s="463">
        <f t="shared" si="62"/>
        <v>0.11159200000000005</v>
      </c>
      <c r="F1124" s="25"/>
      <c r="G1124" s="25"/>
      <c r="H1124" s="25"/>
      <c r="I1124" s="25"/>
      <c r="J1124" s="25"/>
      <c r="K1124" s="25"/>
      <c r="L1124" s="25"/>
      <c r="M1124" s="25"/>
      <c r="N1124" s="25"/>
      <c r="O1124" s="25"/>
      <c r="P1124" s="25"/>
      <c r="Q1124" s="25"/>
      <c r="R1124" s="25"/>
      <c r="S1124" s="25"/>
      <c r="T1124" s="25"/>
      <c r="U1124" s="25"/>
      <c r="V1124" s="25"/>
      <c r="W1124" s="25"/>
      <c r="X1124" s="25"/>
      <c r="AA1124" s="25"/>
      <c r="AB1124" s="25"/>
      <c r="AC1124" s="25"/>
      <c r="AD1124" s="25"/>
      <c r="AE1124" s="25"/>
      <c r="AF1124" s="25"/>
      <c r="AG1124" s="25"/>
      <c r="AH1124" s="25"/>
      <c r="AI1124" s="25"/>
      <c r="AJ1124" s="25"/>
    </row>
    <row r="1125" spans="2:36">
      <c r="B1125" s="422">
        <v>111.9</v>
      </c>
      <c r="C1125" s="463">
        <f t="shared" si="60"/>
        <v>9.5244000000000106E-2</v>
      </c>
      <c r="D1125" s="463">
        <f t="shared" si="61"/>
        <v>7.5052000000000145</v>
      </c>
      <c r="E1125" s="463">
        <f t="shared" si="62"/>
        <v>0.11143600000000005</v>
      </c>
      <c r="F1125" s="25"/>
      <c r="G1125" s="25"/>
      <c r="H1125" s="25"/>
      <c r="I1125" s="25"/>
      <c r="J1125" s="25"/>
      <c r="K1125" s="25"/>
      <c r="L1125" s="25"/>
      <c r="M1125" s="25"/>
      <c r="N1125" s="25"/>
      <c r="O1125" s="25"/>
      <c r="P1125" s="25"/>
      <c r="Q1125" s="25"/>
      <c r="R1125" s="25"/>
      <c r="S1125" s="25"/>
      <c r="T1125" s="25"/>
      <c r="U1125" s="25"/>
      <c r="V1125" s="25"/>
      <c r="W1125" s="25"/>
      <c r="X1125" s="25"/>
      <c r="AA1125" s="25"/>
      <c r="AB1125" s="25"/>
      <c r="AC1125" s="25"/>
      <c r="AD1125" s="25"/>
      <c r="AE1125" s="25"/>
      <c r="AF1125" s="25"/>
      <c r="AG1125" s="25"/>
      <c r="AH1125" s="25"/>
      <c r="AI1125" s="25"/>
      <c r="AJ1125" s="25"/>
    </row>
    <row r="1126" spans="2:36">
      <c r="B1126" s="422">
        <v>112</v>
      </c>
      <c r="C1126" s="463">
        <f t="shared" si="60"/>
        <v>9.5120000000000107E-2</v>
      </c>
      <c r="D1126" s="463">
        <f t="shared" si="61"/>
        <v>7.4960000000000147</v>
      </c>
      <c r="E1126" s="463">
        <f t="shared" si="62"/>
        <v>0.11128000000000005</v>
      </c>
      <c r="F1126" s="25"/>
      <c r="G1126" s="25"/>
      <c r="H1126" s="25"/>
      <c r="I1126" s="25"/>
      <c r="J1126" s="25"/>
      <c r="K1126" s="25"/>
      <c r="L1126" s="25"/>
      <c r="M1126" s="25"/>
      <c r="N1126" s="25"/>
      <c r="O1126" s="25"/>
      <c r="P1126" s="25"/>
      <c r="Q1126" s="25"/>
      <c r="R1126" s="25"/>
      <c r="S1126" s="25"/>
      <c r="T1126" s="25"/>
      <c r="U1126" s="25"/>
      <c r="V1126" s="25"/>
      <c r="W1126" s="25"/>
      <c r="X1126" s="25"/>
      <c r="AA1126" s="25"/>
      <c r="AB1126" s="25"/>
      <c r="AC1126" s="25"/>
      <c r="AD1126" s="25"/>
      <c r="AE1126" s="25"/>
      <c r="AF1126" s="25"/>
      <c r="AG1126" s="25"/>
      <c r="AH1126" s="25"/>
      <c r="AI1126" s="25"/>
      <c r="AJ1126" s="25"/>
    </row>
    <row r="1127" spans="2:36">
      <c r="B1127" s="422">
        <v>112.1</v>
      </c>
      <c r="C1127" s="463">
        <f t="shared" si="60"/>
        <v>9.4996000000000108E-2</v>
      </c>
      <c r="D1127" s="463">
        <f t="shared" si="61"/>
        <v>7.4868000000000148</v>
      </c>
      <c r="E1127" s="463">
        <f t="shared" si="62"/>
        <v>0.11112400000000004</v>
      </c>
      <c r="F1127" s="25"/>
      <c r="G1127" s="25"/>
      <c r="H1127" s="25"/>
      <c r="I1127" s="25"/>
      <c r="J1127" s="25"/>
      <c r="K1127" s="25"/>
      <c r="L1127" s="25"/>
      <c r="M1127" s="25"/>
      <c r="N1127" s="25"/>
      <c r="O1127" s="25"/>
      <c r="P1127" s="25"/>
      <c r="Q1127" s="25"/>
      <c r="R1127" s="25"/>
      <c r="S1127" s="25"/>
      <c r="T1127" s="25"/>
      <c r="U1127" s="25"/>
      <c r="V1127" s="25"/>
      <c r="W1127" s="25"/>
      <c r="X1127" s="25"/>
      <c r="AA1127" s="25"/>
      <c r="AB1127" s="25"/>
      <c r="AC1127" s="25"/>
      <c r="AD1127" s="25"/>
      <c r="AE1127" s="25"/>
      <c r="AF1127" s="25"/>
      <c r="AG1127" s="25"/>
      <c r="AH1127" s="25"/>
      <c r="AI1127" s="25"/>
      <c r="AJ1127" s="25"/>
    </row>
    <row r="1128" spans="2:36">
      <c r="B1128" s="422">
        <v>112.2</v>
      </c>
      <c r="C1128" s="463">
        <f t="shared" si="60"/>
        <v>9.4872000000000109E-2</v>
      </c>
      <c r="D1128" s="463">
        <f t="shared" si="61"/>
        <v>7.4776000000000149</v>
      </c>
      <c r="E1128" s="463">
        <f t="shared" si="62"/>
        <v>0.11096800000000004</v>
      </c>
      <c r="F1128" s="25"/>
      <c r="G1128" s="25"/>
      <c r="H1128" s="25"/>
      <c r="I1128" s="25"/>
      <c r="J1128" s="25"/>
      <c r="K1128" s="25"/>
      <c r="L1128" s="25"/>
      <c r="M1128" s="25"/>
      <c r="N1128" s="25"/>
      <c r="O1128" s="25"/>
      <c r="P1128" s="25"/>
      <c r="Q1128" s="25"/>
      <c r="R1128" s="25"/>
      <c r="S1128" s="25"/>
      <c r="T1128" s="25"/>
      <c r="U1128" s="25"/>
      <c r="V1128" s="25"/>
      <c r="W1128" s="25"/>
      <c r="X1128" s="25"/>
      <c r="AA1128" s="25"/>
      <c r="AB1128" s="25"/>
      <c r="AC1128" s="25"/>
      <c r="AD1128" s="25"/>
      <c r="AE1128" s="25"/>
      <c r="AF1128" s="25"/>
      <c r="AG1128" s="25"/>
      <c r="AH1128" s="25"/>
      <c r="AI1128" s="25"/>
      <c r="AJ1128" s="25"/>
    </row>
    <row r="1129" spans="2:36">
      <c r="B1129" s="422">
        <v>112.3</v>
      </c>
      <c r="C1129" s="463">
        <f t="shared" si="60"/>
        <v>9.474800000000011E-2</v>
      </c>
      <c r="D1129" s="463">
        <f t="shared" si="61"/>
        <v>7.468400000000015</v>
      </c>
      <c r="E1129" s="463">
        <f t="shared" si="62"/>
        <v>0.11081200000000004</v>
      </c>
      <c r="F1129" s="25"/>
      <c r="G1129" s="25"/>
      <c r="H1129" s="25"/>
      <c r="I1129" s="25"/>
      <c r="J1129" s="25"/>
      <c r="K1129" s="25"/>
      <c r="L1129" s="25"/>
      <c r="M1129" s="25"/>
      <c r="N1129" s="25"/>
      <c r="O1129" s="25"/>
      <c r="P1129" s="25"/>
      <c r="Q1129" s="25"/>
      <c r="R1129" s="25"/>
      <c r="S1129" s="25"/>
      <c r="T1129" s="25"/>
      <c r="U1129" s="25"/>
      <c r="V1129" s="25"/>
      <c r="W1129" s="25"/>
      <c r="X1129" s="25"/>
      <c r="AA1129" s="25"/>
      <c r="AB1129" s="25"/>
      <c r="AC1129" s="25"/>
      <c r="AD1129" s="25"/>
      <c r="AE1129" s="25"/>
      <c r="AF1129" s="25"/>
      <c r="AG1129" s="25"/>
      <c r="AH1129" s="25"/>
      <c r="AI1129" s="25"/>
      <c r="AJ1129" s="25"/>
    </row>
    <row r="1130" spans="2:36">
      <c r="B1130" s="422">
        <v>112.4</v>
      </c>
      <c r="C1130" s="463">
        <f t="shared" si="60"/>
        <v>9.4624000000000111E-2</v>
      </c>
      <c r="D1130" s="463">
        <f t="shared" si="61"/>
        <v>7.4592000000000152</v>
      </c>
      <c r="E1130" s="463">
        <f t="shared" si="62"/>
        <v>0.11065600000000003</v>
      </c>
      <c r="F1130" s="25"/>
      <c r="G1130" s="25"/>
      <c r="H1130" s="25"/>
      <c r="I1130" s="25"/>
      <c r="J1130" s="25"/>
      <c r="K1130" s="25"/>
      <c r="L1130" s="25"/>
      <c r="M1130" s="25"/>
      <c r="N1130" s="25"/>
      <c r="O1130" s="25"/>
      <c r="P1130" s="25"/>
      <c r="Q1130" s="25"/>
      <c r="R1130" s="25"/>
      <c r="S1130" s="25"/>
      <c r="T1130" s="25"/>
      <c r="U1130" s="25"/>
      <c r="V1130" s="25"/>
      <c r="W1130" s="25"/>
      <c r="X1130" s="25"/>
      <c r="AA1130" s="25"/>
      <c r="AB1130" s="25"/>
      <c r="AC1130" s="25"/>
      <c r="AD1130" s="25"/>
      <c r="AE1130" s="25"/>
      <c r="AF1130" s="25"/>
      <c r="AG1130" s="25"/>
      <c r="AH1130" s="25"/>
      <c r="AI1130" s="25"/>
      <c r="AJ1130" s="25"/>
    </row>
    <row r="1131" spans="2:36">
      <c r="B1131" s="422">
        <v>112.5</v>
      </c>
      <c r="C1131" s="463">
        <f t="shared" si="60"/>
        <v>9.4500000000000112E-2</v>
      </c>
      <c r="D1131" s="463">
        <f t="shared" si="61"/>
        <v>7.4500000000000153</v>
      </c>
      <c r="E1131" s="463">
        <f t="shared" si="62"/>
        <v>0.11050000000000003</v>
      </c>
      <c r="F1131" s="25"/>
      <c r="G1131" s="25"/>
      <c r="H1131" s="25"/>
      <c r="I1131" s="25"/>
      <c r="J1131" s="25"/>
      <c r="K1131" s="25"/>
      <c r="L1131" s="25"/>
      <c r="M1131" s="25"/>
      <c r="N1131" s="25"/>
      <c r="O1131" s="25"/>
      <c r="P1131" s="25"/>
      <c r="Q1131" s="25"/>
      <c r="R1131" s="25"/>
      <c r="S1131" s="25"/>
      <c r="T1131" s="25"/>
      <c r="U1131" s="25"/>
      <c r="V1131" s="25"/>
      <c r="W1131" s="25"/>
      <c r="X1131" s="25"/>
      <c r="AA1131" s="25"/>
      <c r="AB1131" s="25"/>
      <c r="AC1131" s="25"/>
      <c r="AD1131" s="25"/>
      <c r="AE1131" s="25"/>
      <c r="AF1131" s="25"/>
      <c r="AG1131" s="25"/>
      <c r="AH1131" s="25"/>
      <c r="AI1131" s="25"/>
      <c r="AJ1131" s="25"/>
    </row>
    <row r="1132" spans="2:36">
      <c r="B1132" s="422">
        <v>112.6</v>
      </c>
      <c r="C1132" s="463">
        <f t="shared" si="60"/>
        <v>9.4376000000000113E-2</v>
      </c>
      <c r="D1132" s="463">
        <f t="shared" si="61"/>
        <v>7.4408000000000154</v>
      </c>
      <c r="E1132" s="463">
        <f t="shared" si="62"/>
        <v>0.11034400000000003</v>
      </c>
      <c r="F1132" s="25"/>
      <c r="G1132" s="25"/>
      <c r="H1132" s="25"/>
      <c r="I1132" s="25"/>
      <c r="J1132" s="25"/>
      <c r="K1132" s="25"/>
      <c r="L1132" s="25"/>
      <c r="M1132" s="25"/>
      <c r="N1132" s="25"/>
      <c r="O1132" s="25"/>
      <c r="P1132" s="25"/>
      <c r="Q1132" s="25"/>
      <c r="R1132" s="25"/>
      <c r="S1132" s="25"/>
      <c r="T1132" s="25"/>
      <c r="U1132" s="25"/>
      <c r="V1132" s="25"/>
      <c r="W1132" s="25"/>
      <c r="X1132" s="25"/>
      <c r="AA1132" s="25"/>
      <c r="AB1132" s="25"/>
      <c r="AC1132" s="25"/>
      <c r="AD1132" s="25"/>
      <c r="AE1132" s="25"/>
      <c r="AF1132" s="25"/>
      <c r="AG1132" s="25"/>
      <c r="AH1132" s="25"/>
      <c r="AI1132" s="25"/>
      <c r="AJ1132" s="25"/>
    </row>
    <row r="1133" spans="2:36">
      <c r="B1133" s="422">
        <v>112.7</v>
      </c>
      <c r="C1133" s="463">
        <f t="shared" si="60"/>
        <v>9.4252000000000113E-2</v>
      </c>
      <c r="D1133" s="463">
        <f t="shared" si="61"/>
        <v>7.4316000000000155</v>
      </c>
      <c r="E1133" s="463">
        <f t="shared" si="62"/>
        <v>0.11018800000000002</v>
      </c>
      <c r="F1133" s="25"/>
      <c r="G1133" s="25"/>
      <c r="H1133" s="25"/>
      <c r="I1133" s="25"/>
      <c r="J1133" s="25"/>
      <c r="K1133" s="25"/>
      <c r="L1133" s="25"/>
      <c r="M1133" s="25"/>
      <c r="N1133" s="25"/>
      <c r="O1133" s="25"/>
      <c r="P1133" s="25"/>
      <c r="Q1133" s="25"/>
      <c r="R1133" s="25"/>
      <c r="S1133" s="25"/>
      <c r="T1133" s="25"/>
      <c r="U1133" s="25"/>
      <c r="V1133" s="25"/>
      <c r="W1133" s="25"/>
      <c r="X1133" s="25"/>
      <c r="AA1133" s="25"/>
      <c r="AB1133" s="25"/>
      <c r="AC1133" s="25"/>
      <c r="AD1133" s="25"/>
      <c r="AE1133" s="25"/>
      <c r="AF1133" s="25"/>
      <c r="AG1133" s="25"/>
      <c r="AH1133" s="25"/>
      <c r="AI1133" s="25"/>
      <c r="AJ1133" s="25"/>
    </row>
    <row r="1134" spans="2:36">
      <c r="B1134" s="422">
        <v>112.8</v>
      </c>
      <c r="C1134" s="463">
        <f t="shared" si="60"/>
        <v>9.4128000000000114E-2</v>
      </c>
      <c r="D1134" s="463">
        <f t="shared" si="61"/>
        <v>7.4224000000000157</v>
      </c>
      <c r="E1134" s="463">
        <f t="shared" si="62"/>
        <v>0.11003200000000002</v>
      </c>
      <c r="F1134" s="25"/>
      <c r="G1134" s="25"/>
      <c r="H1134" s="25"/>
      <c r="I1134" s="25"/>
      <c r="J1134" s="25"/>
      <c r="K1134" s="25"/>
      <c r="L1134" s="25"/>
      <c r="M1134" s="25"/>
      <c r="N1134" s="25"/>
      <c r="O1134" s="25"/>
      <c r="P1134" s="25"/>
      <c r="Q1134" s="25"/>
      <c r="R1134" s="25"/>
      <c r="S1134" s="25"/>
      <c r="T1134" s="25"/>
      <c r="U1134" s="25"/>
      <c r="V1134" s="25"/>
      <c r="W1134" s="25"/>
      <c r="X1134" s="25"/>
      <c r="AA1134" s="25"/>
      <c r="AB1134" s="25"/>
      <c r="AC1134" s="25"/>
      <c r="AD1134" s="25"/>
      <c r="AE1134" s="25"/>
      <c r="AF1134" s="25"/>
      <c r="AG1134" s="25"/>
      <c r="AH1134" s="25"/>
      <c r="AI1134" s="25"/>
      <c r="AJ1134" s="25"/>
    </row>
    <row r="1135" spans="2:36">
      <c r="B1135" s="422">
        <v>112.9</v>
      </c>
      <c r="C1135" s="463">
        <f t="shared" si="60"/>
        <v>9.4004000000000115E-2</v>
      </c>
      <c r="D1135" s="463">
        <f t="shared" si="61"/>
        <v>7.4132000000000158</v>
      </c>
      <c r="E1135" s="463">
        <f t="shared" si="62"/>
        <v>0.10987600000000002</v>
      </c>
      <c r="F1135" s="25"/>
      <c r="G1135" s="25"/>
      <c r="H1135" s="25"/>
      <c r="I1135" s="25"/>
      <c r="J1135" s="25"/>
      <c r="K1135" s="25"/>
      <c r="L1135" s="25"/>
      <c r="M1135" s="25"/>
      <c r="N1135" s="25"/>
      <c r="O1135" s="25"/>
      <c r="P1135" s="25"/>
      <c r="Q1135" s="25"/>
      <c r="R1135" s="25"/>
      <c r="S1135" s="25"/>
      <c r="T1135" s="25"/>
      <c r="U1135" s="25"/>
      <c r="V1135" s="25"/>
      <c r="W1135" s="25"/>
      <c r="X1135" s="25"/>
      <c r="AA1135" s="25"/>
      <c r="AB1135" s="25"/>
      <c r="AC1135" s="25"/>
      <c r="AD1135" s="25"/>
      <c r="AE1135" s="25"/>
      <c r="AF1135" s="25"/>
      <c r="AG1135" s="25"/>
      <c r="AH1135" s="25"/>
      <c r="AI1135" s="25"/>
      <c r="AJ1135" s="25"/>
    </row>
    <row r="1136" spans="2:36">
      <c r="B1136" s="422">
        <v>113</v>
      </c>
      <c r="C1136" s="463">
        <f t="shared" ref="C1136:C1199" si="63">C1135+(($C$1506-$C$1006)/COUNT($B$1007:$B$1506))</f>
        <v>9.3880000000000116E-2</v>
      </c>
      <c r="D1136" s="463">
        <f t="shared" ref="D1136:D1199" si="64">D1135+(($D$1506-$D$1006)/COUNT($B$1007:$B$1506))</f>
        <v>7.4040000000000159</v>
      </c>
      <c r="E1136" s="463">
        <f t="shared" ref="E1136:E1199" si="65">E1135+(($E$1506-$E$1006)/COUNT($B$1007:$B$1506))</f>
        <v>0.10972000000000001</v>
      </c>
      <c r="F1136" s="25"/>
      <c r="G1136" s="25"/>
      <c r="H1136" s="25"/>
      <c r="I1136" s="25"/>
      <c r="J1136" s="25"/>
      <c r="K1136" s="25"/>
      <c r="L1136" s="25"/>
      <c r="M1136" s="25"/>
      <c r="N1136" s="25"/>
      <c r="O1136" s="25"/>
      <c r="P1136" s="25"/>
      <c r="Q1136" s="25"/>
      <c r="R1136" s="25"/>
      <c r="S1136" s="25"/>
      <c r="T1136" s="25"/>
      <c r="U1136" s="25"/>
      <c r="V1136" s="25"/>
      <c r="W1136" s="25"/>
      <c r="X1136" s="25"/>
      <c r="AA1136" s="25"/>
      <c r="AB1136" s="25"/>
      <c r="AC1136" s="25"/>
      <c r="AD1136" s="25"/>
      <c r="AE1136" s="25"/>
      <c r="AF1136" s="25"/>
      <c r="AG1136" s="25"/>
      <c r="AH1136" s="25"/>
      <c r="AI1136" s="25"/>
      <c r="AJ1136" s="25"/>
    </row>
    <row r="1137" spans="2:36">
      <c r="B1137" s="422">
        <v>113.1</v>
      </c>
      <c r="C1137" s="463">
        <f t="shared" si="63"/>
        <v>9.3756000000000117E-2</v>
      </c>
      <c r="D1137" s="463">
        <f t="shared" si="64"/>
        <v>7.394800000000016</v>
      </c>
      <c r="E1137" s="463">
        <f t="shared" si="65"/>
        <v>0.10956400000000001</v>
      </c>
      <c r="F1137" s="25"/>
      <c r="G1137" s="25"/>
      <c r="H1137" s="25"/>
      <c r="I1137" s="25"/>
      <c r="J1137" s="25"/>
      <c r="K1137" s="25"/>
      <c r="L1137" s="25"/>
      <c r="M1137" s="25"/>
      <c r="N1137" s="25"/>
      <c r="O1137" s="25"/>
      <c r="P1137" s="25"/>
      <c r="Q1137" s="25"/>
      <c r="R1137" s="25"/>
      <c r="S1137" s="25"/>
      <c r="T1137" s="25"/>
      <c r="U1137" s="25"/>
      <c r="V1137" s="25"/>
      <c r="W1137" s="25"/>
      <c r="X1137" s="25"/>
      <c r="AA1137" s="25"/>
      <c r="AB1137" s="25"/>
      <c r="AC1137" s="25"/>
      <c r="AD1137" s="25"/>
      <c r="AE1137" s="25"/>
      <c r="AF1137" s="25"/>
      <c r="AG1137" s="25"/>
      <c r="AH1137" s="25"/>
      <c r="AI1137" s="25"/>
      <c r="AJ1137" s="25"/>
    </row>
    <row r="1138" spans="2:36">
      <c r="B1138" s="422">
        <v>113.2</v>
      </c>
      <c r="C1138" s="463">
        <f t="shared" si="63"/>
        <v>9.3632000000000118E-2</v>
      </c>
      <c r="D1138" s="463">
        <f t="shared" si="64"/>
        <v>7.3856000000000162</v>
      </c>
      <c r="E1138" s="463">
        <f t="shared" si="65"/>
        <v>0.10940800000000001</v>
      </c>
      <c r="F1138" s="25"/>
      <c r="G1138" s="25"/>
      <c r="H1138" s="25"/>
      <c r="I1138" s="25"/>
      <c r="J1138" s="25"/>
      <c r="K1138" s="25"/>
      <c r="L1138" s="25"/>
      <c r="M1138" s="25"/>
      <c r="N1138" s="25"/>
      <c r="O1138" s="25"/>
      <c r="P1138" s="25"/>
      <c r="Q1138" s="25"/>
      <c r="R1138" s="25"/>
      <c r="S1138" s="25"/>
      <c r="T1138" s="25"/>
      <c r="U1138" s="25"/>
      <c r="V1138" s="25"/>
      <c r="W1138" s="25"/>
      <c r="X1138" s="25"/>
      <c r="AA1138" s="25"/>
      <c r="AB1138" s="25"/>
      <c r="AC1138" s="25"/>
      <c r="AD1138" s="25"/>
      <c r="AE1138" s="25"/>
      <c r="AF1138" s="25"/>
      <c r="AG1138" s="25"/>
      <c r="AH1138" s="25"/>
      <c r="AI1138" s="25"/>
      <c r="AJ1138" s="25"/>
    </row>
    <row r="1139" spans="2:36">
      <c r="B1139" s="422">
        <v>113.3</v>
      </c>
      <c r="C1139" s="463">
        <f t="shared" si="63"/>
        <v>9.3508000000000119E-2</v>
      </c>
      <c r="D1139" s="463">
        <f t="shared" si="64"/>
        <v>7.3764000000000163</v>
      </c>
      <c r="E1139" s="463">
        <f t="shared" si="65"/>
        <v>0.109252</v>
      </c>
      <c r="F1139" s="25"/>
      <c r="G1139" s="25"/>
      <c r="H1139" s="25"/>
      <c r="I1139" s="25"/>
      <c r="J1139" s="25"/>
      <c r="K1139" s="25"/>
      <c r="L1139" s="25"/>
      <c r="M1139" s="25"/>
      <c r="N1139" s="25"/>
      <c r="O1139" s="25"/>
      <c r="P1139" s="25"/>
      <c r="Q1139" s="25"/>
      <c r="R1139" s="25"/>
      <c r="S1139" s="25"/>
      <c r="T1139" s="25"/>
      <c r="U1139" s="25"/>
      <c r="V1139" s="25"/>
      <c r="W1139" s="25"/>
      <c r="X1139" s="25"/>
      <c r="AA1139" s="25"/>
      <c r="AB1139" s="25"/>
      <c r="AC1139" s="25"/>
      <c r="AD1139" s="25"/>
      <c r="AE1139" s="25"/>
      <c r="AF1139" s="25"/>
      <c r="AG1139" s="25"/>
      <c r="AH1139" s="25"/>
      <c r="AI1139" s="25"/>
      <c r="AJ1139" s="25"/>
    </row>
    <row r="1140" spans="2:36">
      <c r="B1140" s="422">
        <v>113.4</v>
      </c>
      <c r="C1140" s="463">
        <f t="shared" si="63"/>
        <v>9.338400000000012E-2</v>
      </c>
      <c r="D1140" s="463">
        <f t="shared" si="64"/>
        <v>7.3672000000000164</v>
      </c>
      <c r="E1140" s="463">
        <f t="shared" si="65"/>
        <v>0.109096</v>
      </c>
      <c r="F1140" s="25"/>
      <c r="G1140" s="25"/>
      <c r="H1140" s="25"/>
      <c r="I1140" s="25"/>
      <c r="J1140" s="25"/>
      <c r="K1140" s="25"/>
      <c r="L1140" s="25"/>
      <c r="M1140" s="25"/>
      <c r="N1140" s="25"/>
      <c r="O1140" s="25"/>
      <c r="P1140" s="25"/>
      <c r="Q1140" s="25"/>
      <c r="R1140" s="25"/>
      <c r="S1140" s="25"/>
      <c r="T1140" s="25"/>
      <c r="U1140" s="25"/>
      <c r="V1140" s="25"/>
      <c r="W1140" s="25"/>
      <c r="X1140" s="25"/>
      <c r="AA1140" s="25"/>
      <c r="AB1140" s="25"/>
      <c r="AC1140" s="25"/>
      <c r="AD1140" s="25"/>
      <c r="AE1140" s="25"/>
      <c r="AF1140" s="25"/>
      <c r="AG1140" s="25"/>
      <c r="AH1140" s="25"/>
      <c r="AI1140" s="25"/>
      <c r="AJ1140" s="25"/>
    </row>
    <row r="1141" spans="2:36">
      <c r="B1141" s="422">
        <v>113.5</v>
      </c>
      <c r="C1141" s="463">
        <f t="shared" si="63"/>
        <v>9.3260000000000121E-2</v>
      </c>
      <c r="D1141" s="463">
        <f t="shared" si="64"/>
        <v>7.3580000000000165</v>
      </c>
      <c r="E1141" s="463">
        <f t="shared" si="65"/>
        <v>0.10894</v>
      </c>
      <c r="F1141" s="25"/>
      <c r="G1141" s="25"/>
      <c r="H1141" s="25"/>
      <c r="I1141" s="25"/>
      <c r="J1141" s="25"/>
      <c r="K1141" s="25"/>
      <c r="L1141" s="25"/>
      <c r="M1141" s="25"/>
      <c r="N1141" s="25"/>
      <c r="O1141" s="25"/>
      <c r="P1141" s="25"/>
      <c r="Q1141" s="25"/>
      <c r="R1141" s="25"/>
      <c r="S1141" s="25"/>
      <c r="T1141" s="25"/>
      <c r="U1141" s="25"/>
      <c r="V1141" s="25"/>
      <c r="W1141" s="25"/>
      <c r="X1141" s="25"/>
      <c r="AA1141" s="25"/>
      <c r="AB1141" s="25"/>
      <c r="AC1141" s="25"/>
      <c r="AD1141" s="25"/>
      <c r="AE1141" s="25"/>
      <c r="AF1141" s="25"/>
      <c r="AG1141" s="25"/>
      <c r="AH1141" s="25"/>
      <c r="AI1141" s="25"/>
      <c r="AJ1141" s="25"/>
    </row>
    <row r="1142" spans="2:36">
      <c r="B1142" s="422">
        <v>113.6</v>
      </c>
      <c r="C1142" s="463">
        <f t="shared" si="63"/>
        <v>9.3136000000000121E-2</v>
      </c>
      <c r="D1142" s="463">
        <f t="shared" si="64"/>
        <v>7.3488000000000167</v>
      </c>
      <c r="E1142" s="463">
        <f t="shared" si="65"/>
        <v>0.10878399999999999</v>
      </c>
      <c r="F1142" s="25"/>
      <c r="G1142" s="25"/>
      <c r="H1142" s="25"/>
      <c r="I1142" s="25"/>
      <c r="J1142" s="25"/>
      <c r="K1142" s="25"/>
      <c r="L1142" s="25"/>
      <c r="M1142" s="25"/>
      <c r="N1142" s="25"/>
      <c r="O1142" s="25"/>
      <c r="P1142" s="25"/>
      <c r="Q1142" s="25"/>
      <c r="R1142" s="25"/>
      <c r="S1142" s="25"/>
      <c r="T1142" s="25"/>
      <c r="U1142" s="25"/>
      <c r="V1142" s="25"/>
      <c r="W1142" s="25"/>
      <c r="X1142" s="25"/>
      <c r="AA1142" s="25"/>
      <c r="AB1142" s="25"/>
      <c r="AC1142" s="25"/>
      <c r="AD1142" s="25"/>
      <c r="AE1142" s="25"/>
      <c r="AF1142" s="25"/>
      <c r="AG1142" s="25"/>
      <c r="AH1142" s="25"/>
      <c r="AI1142" s="25"/>
      <c r="AJ1142" s="25"/>
    </row>
    <row r="1143" spans="2:36">
      <c r="B1143" s="422">
        <v>113.7</v>
      </c>
      <c r="C1143" s="463">
        <f t="shared" si="63"/>
        <v>9.3012000000000122E-2</v>
      </c>
      <c r="D1143" s="463">
        <f t="shared" si="64"/>
        <v>7.3396000000000168</v>
      </c>
      <c r="E1143" s="463">
        <f t="shared" si="65"/>
        <v>0.10862799999999999</v>
      </c>
      <c r="F1143" s="25"/>
      <c r="G1143" s="25"/>
      <c r="H1143" s="25"/>
      <c r="I1143" s="25"/>
      <c r="J1143" s="25"/>
      <c r="K1143" s="25"/>
      <c r="L1143" s="25"/>
      <c r="M1143" s="25"/>
      <c r="N1143" s="25"/>
      <c r="O1143" s="25"/>
      <c r="P1143" s="25"/>
      <c r="Q1143" s="25"/>
      <c r="R1143" s="25"/>
      <c r="S1143" s="25"/>
      <c r="T1143" s="25"/>
      <c r="U1143" s="25"/>
      <c r="V1143" s="25"/>
      <c r="W1143" s="25"/>
      <c r="X1143" s="25"/>
      <c r="AA1143" s="25"/>
      <c r="AB1143" s="25"/>
      <c r="AC1143" s="25"/>
      <c r="AD1143" s="25"/>
      <c r="AE1143" s="25"/>
      <c r="AF1143" s="25"/>
      <c r="AG1143" s="25"/>
      <c r="AH1143" s="25"/>
      <c r="AI1143" s="25"/>
      <c r="AJ1143" s="25"/>
    </row>
    <row r="1144" spans="2:36">
      <c r="B1144" s="422">
        <v>113.8</v>
      </c>
      <c r="C1144" s="463">
        <f t="shared" si="63"/>
        <v>9.2888000000000123E-2</v>
      </c>
      <c r="D1144" s="463">
        <f t="shared" si="64"/>
        <v>7.3304000000000169</v>
      </c>
      <c r="E1144" s="463">
        <f t="shared" si="65"/>
        <v>0.10847199999999999</v>
      </c>
      <c r="F1144" s="25"/>
      <c r="G1144" s="25"/>
      <c r="H1144" s="25"/>
      <c r="I1144" s="25"/>
      <c r="J1144" s="25"/>
      <c r="K1144" s="25"/>
      <c r="L1144" s="25"/>
      <c r="M1144" s="25"/>
      <c r="N1144" s="25"/>
      <c r="O1144" s="25"/>
      <c r="P1144" s="25"/>
      <c r="Q1144" s="25"/>
      <c r="R1144" s="25"/>
      <c r="S1144" s="25"/>
      <c r="T1144" s="25"/>
      <c r="U1144" s="25"/>
      <c r="V1144" s="25"/>
      <c r="W1144" s="25"/>
      <c r="X1144" s="25"/>
      <c r="AA1144" s="25"/>
      <c r="AB1144" s="25"/>
      <c r="AC1144" s="25"/>
      <c r="AD1144" s="25"/>
      <c r="AE1144" s="25"/>
      <c r="AF1144" s="25"/>
      <c r="AG1144" s="25"/>
      <c r="AH1144" s="25"/>
      <c r="AI1144" s="25"/>
      <c r="AJ1144" s="25"/>
    </row>
    <row r="1145" spans="2:36">
      <c r="B1145" s="422">
        <v>113.9</v>
      </c>
      <c r="C1145" s="463">
        <f t="shared" si="63"/>
        <v>9.2764000000000124E-2</v>
      </c>
      <c r="D1145" s="463">
        <f t="shared" si="64"/>
        <v>7.321200000000017</v>
      </c>
      <c r="E1145" s="463">
        <f t="shared" si="65"/>
        <v>0.10831599999999998</v>
      </c>
      <c r="F1145" s="25"/>
      <c r="G1145" s="25"/>
      <c r="H1145" s="25"/>
      <c r="I1145" s="25"/>
      <c r="J1145" s="25"/>
      <c r="K1145" s="25"/>
      <c r="L1145" s="25"/>
      <c r="M1145" s="25"/>
      <c r="N1145" s="25"/>
      <c r="O1145" s="25"/>
      <c r="P1145" s="25"/>
      <c r="Q1145" s="25"/>
      <c r="R1145" s="25"/>
      <c r="S1145" s="25"/>
      <c r="T1145" s="25"/>
      <c r="U1145" s="25"/>
      <c r="V1145" s="25"/>
      <c r="W1145" s="25"/>
      <c r="X1145" s="25"/>
      <c r="AA1145" s="25"/>
      <c r="AB1145" s="25"/>
      <c r="AC1145" s="25"/>
      <c r="AD1145" s="25"/>
      <c r="AE1145" s="25"/>
      <c r="AF1145" s="25"/>
      <c r="AG1145" s="25"/>
      <c r="AH1145" s="25"/>
      <c r="AI1145" s="25"/>
      <c r="AJ1145" s="25"/>
    </row>
    <row r="1146" spans="2:36">
      <c r="B1146" s="422">
        <v>114</v>
      </c>
      <c r="C1146" s="463">
        <f t="shared" si="63"/>
        <v>9.2640000000000125E-2</v>
      </c>
      <c r="D1146" s="463">
        <f t="shared" si="64"/>
        <v>7.3120000000000172</v>
      </c>
      <c r="E1146" s="463">
        <f t="shared" si="65"/>
        <v>0.10815999999999998</v>
      </c>
      <c r="F1146" s="25"/>
      <c r="G1146" s="25"/>
      <c r="H1146" s="25"/>
      <c r="I1146" s="25"/>
      <c r="J1146" s="25"/>
      <c r="K1146" s="25"/>
      <c r="L1146" s="25"/>
      <c r="M1146" s="25"/>
      <c r="N1146" s="25"/>
      <c r="O1146" s="25"/>
      <c r="P1146" s="25"/>
      <c r="Q1146" s="25"/>
      <c r="R1146" s="25"/>
      <c r="S1146" s="25"/>
      <c r="T1146" s="25"/>
      <c r="U1146" s="25"/>
      <c r="V1146" s="25"/>
      <c r="W1146" s="25"/>
      <c r="X1146" s="25"/>
      <c r="AA1146" s="25"/>
      <c r="AB1146" s="25"/>
      <c r="AC1146" s="25"/>
      <c r="AD1146" s="25"/>
      <c r="AE1146" s="25"/>
      <c r="AF1146" s="25"/>
      <c r="AG1146" s="25"/>
      <c r="AH1146" s="25"/>
      <c r="AI1146" s="25"/>
      <c r="AJ1146" s="25"/>
    </row>
    <row r="1147" spans="2:36">
      <c r="B1147" s="422">
        <v>114.1</v>
      </c>
      <c r="C1147" s="463">
        <f t="shared" si="63"/>
        <v>9.2516000000000126E-2</v>
      </c>
      <c r="D1147" s="463">
        <f t="shared" si="64"/>
        <v>7.3028000000000173</v>
      </c>
      <c r="E1147" s="463">
        <f t="shared" si="65"/>
        <v>0.10800399999999998</v>
      </c>
      <c r="F1147" s="25"/>
      <c r="G1147" s="25"/>
      <c r="H1147" s="25"/>
      <c r="I1147" s="25"/>
      <c r="J1147" s="25"/>
      <c r="K1147" s="25"/>
      <c r="L1147" s="25"/>
      <c r="M1147" s="25"/>
      <c r="N1147" s="25"/>
      <c r="O1147" s="25"/>
      <c r="P1147" s="25"/>
      <c r="Q1147" s="25"/>
      <c r="R1147" s="25"/>
      <c r="S1147" s="25"/>
      <c r="T1147" s="25"/>
      <c r="U1147" s="25"/>
      <c r="V1147" s="25"/>
      <c r="W1147" s="25"/>
      <c r="X1147" s="25"/>
      <c r="AA1147" s="25"/>
      <c r="AB1147" s="25"/>
      <c r="AC1147" s="25"/>
      <c r="AD1147" s="25"/>
      <c r="AE1147" s="25"/>
      <c r="AF1147" s="25"/>
      <c r="AG1147" s="25"/>
      <c r="AH1147" s="25"/>
      <c r="AI1147" s="25"/>
      <c r="AJ1147" s="25"/>
    </row>
    <row r="1148" spans="2:36">
      <c r="B1148" s="422">
        <v>114.2</v>
      </c>
      <c r="C1148" s="463">
        <f t="shared" si="63"/>
        <v>9.2392000000000127E-2</v>
      </c>
      <c r="D1148" s="463">
        <f t="shared" si="64"/>
        <v>7.2936000000000174</v>
      </c>
      <c r="E1148" s="463">
        <f t="shared" si="65"/>
        <v>0.10784799999999997</v>
      </c>
      <c r="F1148" s="25"/>
      <c r="G1148" s="25"/>
      <c r="H1148" s="25"/>
      <c r="I1148" s="25"/>
      <c r="J1148" s="25"/>
      <c r="K1148" s="25"/>
      <c r="L1148" s="25"/>
      <c r="M1148" s="25"/>
      <c r="N1148" s="25"/>
      <c r="O1148" s="25"/>
      <c r="P1148" s="25"/>
      <c r="Q1148" s="25"/>
      <c r="R1148" s="25"/>
      <c r="S1148" s="25"/>
      <c r="T1148" s="25"/>
      <c r="U1148" s="25"/>
      <c r="V1148" s="25"/>
      <c r="W1148" s="25"/>
      <c r="X1148" s="25"/>
      <c r="AA1148" s="25"/>
      <c r="AB1148" s="25"/>
      <c r="AC1148" s="25"/>
      <c r="AD1148" s="25"/>
      <c r="AE1148" s="25"/>
      <c r="AF1148" s="25"/>
      <c r="AG1148" s="25"/>
      <c r="AH1148" s="25"/>
      <c r="AI1148" s="25"/>
      <c r="AJ1148" s="25"/>
    </row>
    <row r="1149" spans="2:36">
      <c r="B1149" s="422">
        <v>114.3</v>
      </c>
      <c r="C1149" s="463">
        <f t="shared" si="63"/>
        <v>9.2268000000000128E-2</v>
      </c>
      <c r="D1149" s="463">
        <f t="shared" si="64"/>
        <v>7.2844000000000175</v>
      </c>
      <c r="E1149" s="463">
        <f t="shared" si="65"/>
        <v>0.10769199999999997</v>
      </c>
      <c r="F1149" s="25"/>
      <c r="G1149" s="25"/>
      <c r="H1149" s="25"/>
      <c r="I1149" s="25"/>
      <c r="J1149" s="25"/>
      <c r="K1149" s="25"/>
      <c r="L1149" s="25"/>
      <c r="M1149" s="25"/>
      <c r="N1149" s="25"/>
      <c r="O1149" s="25"/>
      <c r="P1149" s="25"/>
      <c r="Q1149" s="25"/>
      <c r="R1149" s="25"/>
      <c r="S1149" s="25"/>
      <c r="T1149" s="25"/>
      <c r="U1149" s="25"/>
      <c r="V1149" s="25"/>
      <c r="W1149" s="25"/>
      <c r="X1149" s="25"/>
      <c r="AA1149" s="25"/>
      <c r="AB1149" s="25"/>
      <c r="AC1149" s="25"/>
      <c r="AD1149" s="25"/>
      <c r="AE1149" s="25"/>
      <c r="AF1149" s="25"/>
      <c r="AG1149" s="25"/>
      <c r="AH1149" s="25"/>
      <c r="AI1149" s="25"/>
      <c r="AJ1149" s="25"/>
    </row>
    <row r="1150" spans="2:36">
      <c r="B1150" s="422">
        <v>114.4</v>
      </c>
      <c r="C1150" s="463">
        <f t="shared" si="63"/>
        <v>9.2144000000000129E-2</v>
      </c>
      <c r="D1150" s="463">
        <f t="shared" si="64"/>
        <v>7.2752000000000177</v>
      </c>
      <c r="E1150" s="463">
        <f t="shared" si="65"/>
        <v>0.10753599999999996</v>
      </c>
      <c r="F1150" s="25"/>
      <c r="G1150" s="25"/>
      <c r="H1150" s="25"/>
      <c r="I1150" s="25"/>
      <c r="J1150" s="25"/>
      <c r="K1150" s="25"/>
      <c r="L1150" s="25"/>
      <c r="M1150" s="25"/>
      <c r="N1150" s="25"/>
      <c r="O1150" s="25"/>
      <c r="P1150" s="25"/>
      <c r="Q1150" s="25"/>
      <c r="R1150" s="25"/>
      <c r="S1150" s="25"/>
      <c r="T1150" s="25"/>
      <c r="U1150" s="25"/>
      <c r="V1150" s="25"/>
      <c r="W1150" s="25"/>
      <c r="X1150" s="25"/>
      <c r="AA1150" s="25"/>
      <c r="AB1150" s="25"/>
      <c r="AC1150" s="25"/>
      <c r="AD1150" s="25"/>
      <c r="AE1150" s="25"/>
      <c r="AF1150" s="25"/>
      <c r="AG1150" s="25"/>
      <c r="AH1150" s="25"/>
      <c r="AI1150" s="25"/>
      <c r="AJ1150" s="25"/>
    </row>
    <row r="1151" spans="2:36">
      <c r="B1151" s="422">
        <v>114.5</v>
      </c>
      <c r="C1151" s="463">
        <f t="shared" si="63"/>
        <v>9.2020000000000129E-2</v>
      </c>
      <c r="D1151" s="463">
        <f t="shared" si="64"/>
        <v>7.2660000000000178</v>
      </c>
      <c r="E1151" s="463">
        <f t="shared" si="65"/>
        <v>0.10737999999999996</v>
      </c>
      <c r="F1151" s="25"/>
      <c r="G1151" s="25"/>
      <c r="H1151" s="25"/>
      <c r="I1151" s="25"/>
      <c r="J1151" s="25"/>
      <c r="K1151" s="25"/>
      <c r="L1151" s="25"/>
      <c r="M1151" s="25"/>
      <c r="N1151" s="25"/>
      <c r="O1151" s="25"/>
      <c r="P1151" s="25"/>
      <c r="Q1151" s="25"/>
      <c r="R1151" s="25"/>
      <c r="S1151" s="25"/>
      <c r="T1151" s="25"/>
      <c r="U1151" s="25"/>
      <c r="V1151" s="25"/>
      <c r="W1151" s="25"/>
      <c r="X1151" s="25"/>
      <c r="AA1151" s="25"/>
      <c r="AB1151" s="25"/>
      <c r="AC1151" s="25"/>
      <c r="AD1151" s="25"/>
      <c r="AE1151" s="25"/>
      <c r="AF1151" s="25"/>
      <c r="AG1151" s="25"/>
      <c r="AH1151" s="25"/>
      <c r="AI1151" s="25"/>
      <c r="AJ1151" s="25"/>
    </row>
    <row r="1152" spans="2:36">
      <c r="B1152" s="422">
        <v>114.6</v>
      </c>
      <c r="C1152" s="463">
        <f t="shared" si="63"/>
        <v>9.189600000000013E-2</v>
      </c>
      <c r="D1152" s="463">
        <f t="shared" si="64"/>
        <v>7.2568000000000179</v>
      </c>
      <c r="E1152" s="463">
        <f t="shared" si="65"/>
        <v>0.10722399999999996</v>
      </c>
      <c r="F1152" s="25"/>
      <c r="G1152" s="25"/>
      <c r="H1152" s="25"/>
      <c r="I1152" s="25"/>
      <c r="J1152" s="25"/>
      <c r="K1152" s="25"/>
      <c r="L1152" s="25"/>
      <c r="M1152" s="25"/>
      <c r="N1152" s="25"/>
      <c r="O1152" s="25"/>
      <c r="P1152" s="25"/>
      <c r="Q1152" s="25"/>
      <c r="R1152" s="25"/>
      <c r="S1152" s="25"/>
      <c r="T1152" s="25"/>
      <c r="U1152" s="25"/>
      <c r="V1152" s="25"/>
      <c r="W1152" s="25"/>
      <c r="X1152" s="25"/>
      <c r="AA1152" s="25"/>
      <c r="AB1152" s="25"/>
      <c r="AC1152" s="25"/>
      <c r="AD1152" s="25"/>
      <c r="AE1152" s="25"/>
      <c r="AF1152" s="25"/>
      <c r="AG1152" s="25"/>
      <c r="AH1152" s="25"/>
      <c r="AI1152" s="25"/>
      <c r="AJ1152" s="25"/>
    </row>
    <row r="1153" spans="2:36">
      <c r="B1153" s="422">
        <v>114.7</v>
      </c>
      <c r="C1153" s="463">
        <f t="shared" si="63"/>
        <v>9.1772000000000131E-2</v>
      </c>
      <c r="D1153" s="463">
        <f t="shared" si="64"/>
        <v>7.247600000000018</v>
      </c>
      <c r="E1153" s="463">
        <f t="shared" si="65"/>
        <v>0.10706799999999995</v>
      </c>
      <c r="F1153" s="25"/>
      <c r="G1153" s="25"/>
      <c r="H1153" s="25"/>
      <c r="I1153" s="25"/>
      <c r="J1153" s="25"/>
      <c r="K1153" s="25"/>
      <c r="L1153" s="25"/>
      <c r="M1153" s="25"/>
      <c r="N1153" s="25"/>
      <c r="O1153" s="25"/>
      <c r="P1153" s="25"/>
      <c r="Q1153" s="25"/>
      <c r="R1153" s="25"/>
      <c r="S1153" s="25"/>
      <c r="T1153" s="25"/>
      <c r="U1153" s="25"/>
      <c r="V1153" s="25"/>
      <c r="W1153" s="25"/>
      <c r="X1153" s="25"/>
      <c r="AA1153" s="25"/>
      <c r="AB1153" s="25"/>
      <c r="AC1153" s="25"/>
      <c r="AD1153" s="25"/>
      <c r="AE1153" s="25"/>
      <c r="AF1153" s="25"/>
      <c r="AG1153" s="25"/>
      <c r="AH1153" s="25"/>
      <c r="AI1153" s="25"/>
      <c r="AJ1153" s="25"/>
    </row>
    <row r="1154" spans="2:36">
      <c r="B1154" s="422">
        <v>114.8</v>
      </c>
      <c r="C1154" s="463">
        <f t="shared" si="63"/>
        <v>9.1648000000000132E-2</v>
      </c>
      <c r="D1154" s="463">
        <f t="shared" si="64"/>
        <v>7.2384000000000182</v>
      </c>
      <c r="E1154" s="463">
        <f t="shared" si="65"/>
        <v>0.10691199999999995</v>
      </c>
      <c r="F1154" s="25"/>
      <c r="G1154" s="25"/>
      <c r="H1154" s="25"/>
      <c r="I1154" s="25"/>
      <c r="J1154" s="25"/>
      <c r="K1154" s="25"/>
      <c r="L1154" s="25"/>
      <c r="M1154" s="25"/>
      <c r="N1154" s="25"/>
      <c r="O1154" s="25"/>
      <c r="P1154" s="25"/>
      <c r="Q1154" s="25"/>
      <c r="R1154" s="25"/>
      <c r="S1154" s="25"/>
      <c r="T1154" s="25"/>
      <c r="U1154" s="25"/>
      <c r="V1154" s="25"/>
      <c r="W1154" s="25"/>
      <c r="X1154" s="25"/>
      <c r="AA1154" s="25"/>
      <c r="AB1154" s="25"/>
      <c r="AC1154" s="25"/>
      <c r="AD1154" s="25"/>
      <c r="AE1154" s="25"/>
      <c r="AF1154" s="25"/>
      <c r="AG1154" s="25"/>
      <c r="AH1154" s="25"/>
      <c r="AI1154" s="25"/>
      <c r="AJ1154" s="25"/>
    </row>
    <row r="1155" spans="2:36">
      <c r="B1155" s="422">
        <v>114.9</v>
      </c>
      <c r="C1155" s="463">
        <f t="shared" si="63"/>
        <v>9.1524000000000133E-2</v>
      </c>
      <c r="D1155" s="463">
        <f t="shared" si="64"/>
        <v>7.2292000000000183</v>
      </c>
      <c r="E1155" s="463">
        <f t="shared" si="65"/>
        <v>0.10675599999999995</v>
      </c>
      <c r="F1155" s="25"/>
      <c r="G1155" s="25"/>
      <c r="H1155" s="25"/>
      <c r="I1155" s="25"/>
      <c r="J1155" s="25"/>
      <c r="K1155" s="25"/>
      <c r="L1155" s="25"/>
      <c r="M1155" s="25"/>
      <c r="N1155" s="25"/>
      <c r="O1155" s="25"/>
      <c r="P1155" s="25"/>
      <c r="Q1155" s="25"/>
      <c r="R1155" s="25"/>
      <c r="S1155" s="25"/>
      <c r="T1155" s="25"/>
      <c r="U1155" s="25"/>
      <c r="V1155" s="25"/>
      <c r="W1155" s="25"/>
      <c r="X1155" s="25"/>
      <c r="AA1155" s="25"/>
      <c r="AB1155" s="25"/>
      <c r="AC1155" s="25"/>
      <c r="AD1155" s="25"/>
      <c r="AE1155" s="25"/>
      <c r="AF1155" s="25"/>
      <c r="AG1155" s="25"/>
      <c r="AH1155" s="25"/>
      <c r="AI1155" s="25"/>
      <c r="AJ1155" s="25"/>
    </row>
    <row r="1156" spans="2:36">
      <c r="B1156" s="422">
        <v>115</v>
      </c>
      <c r="C1156" s="463">
        <f t="shared" si="63"/>
        <v>9.1400000000000134E-2</v>
      </c>
      <c r="D1156" s="463">
        <f t="shared" si="64"/>
        <v>7.2200000000000184</v>
      </c>
      <c r="E1156" s="463">
        <f t="shared" si="65"/>
        <v>0.10659999999999994</v>
      </c>
      <c r="F1156" s="25"/>
      <c r="G1156" s="25"/>
      <c r="H1156" s="25"/>
      <c r="I1156" s="25"/>
      <c r="J1156" s="25"/>
      <c r="K1156" s="25"/>
      <c r="L1156" s="25"/>
      <c r="M1156" s="25"/>
      <c r="N1156" s="25"/>
      <c r="O1156" s="25"/>
      <c r="P1156" s="25"/>
      <c r="Q1156" s="25"/>
      <c r="R1156" s="25"/>
      <c r="S1156" s="25"/>
      <c r="T1156" s="25"/>
      <c r="U1156" s="25"/>
      <c r="V1156" s="25"/>
      <c r="W1156" s="25"/>
      <c r="X1156" s="25"/>
      <c r="AA1156" s="25"/>
      <c r="AB1156" s="25"/>
      <c r="AC1156" s="25"/>
      <c r="AD1156" s="25"/>
      <c r="AE1156" s="25"/>
      <c r="AF1156" s="25"/>
      <c r="AG1156" s="25"/>
      <c r="AH1156" s="25"/>
      <c r="AI1156" s="25"/>
      <c r="AJ1156" s="25"/>
    </row>
    <row r="1157" spans="2:36">
      <c r="B1157" s="422">
        <v>115.1</v>
      </c>
      <c r="C1157" s="463">
        <f t="shared" si="63"/>
        <v>9.1276000000000135E-2</v>
      </c>
      <c r="D1157" s="463">
        <f t="shared" si="64"/>
        <v>7.2108000000000185</v>
      </c>
      <c r="E1157" s="463">
        <f t="shared" si="65"/>
        <v>0.10644399999999994</v>
      </c>
      <c r="F1157" s="25"/>
      <c r="G1157" s="25"/>
      <c r="H1157" s="25"/>
      <c r="I1157" s="25"/>
      <c r="J1157" s="25"/>
      <c r="K1157" s="25"/>
      <c r="L1157" s="25"/>
      <c r="M1157" s="25"/>
      <c r="N1157" s="25"/>
      <c r="O1157" s="25"/>
      <c r="P1157" s="25"/>
      <c r="Q1157" s="25"/>
      <c r="R1157" s="25"/>
      <c r="S1157" s="25"/>
      <c r="T1157" s="25"/>
      <c r="U1157" s="25"/>
      <c r="V1157" s="25"/>
      <c r="W1157" s="25"/>
      <c r="X1157" s="25"/>
      <c r="AA1157" s="25"/>
      <c r="AB1157" s="25"/>
      <c r="AC1157" s="25"/>
      <c r="AD1157" s="25"/>
      <c r="AE1157" s="25"/>
      <c r="AF1157" s="25"/>
      <c r="AG1157" s="25"/>
      <c r="AH1157" s="25"/>
      <c r="AI1157" s="25"/>
      <c r="AJ1157" s="25"/>
    </row>
    <row r="1158" spans="2:36">
      <c r="B1158" s="422">
        <v>115.2</v>
      </c>
      <c r="C1158" s="463">
        <f t="shared" si="63"/>
        <v>9.1152000000000136E-2</v>
      </c>
      <c r="D1158" s="463">
        <f t="shared" si="64"/>
        <v>7.2016000000000187</v>
      </c>
      <c r="E1158" s="463">
        <f t="shared" si="65"/>
        <v>0.10628799999999994</v>
      </c>
      <c r="F1158" s="25"/>
      <c r="G1158" s="25"/>
      <c r="H1158" s="25"/>
      <c r="I1158" s="25"/>
      <c r="J1158" s="25"/>
      <c r="K1158" s="25"/>
      <c r="L1158" s="25"/>
      <c r="M1158" s="25"/>
      <c r="N1158" s="25"/>
      <c r="O1158" s="25"/>
      <c r="P1158" s="25"/>
      <c r="Q1158" s="25"/>
      <c r="R1158" s="25"/>
      <c r="S1158" s="25"/>
      <c r="T1158" s="25"/>
      <c r="U1158" s="25"/>
      <c r="V1158" s="25"/>
      <c r="W1158" s="25"/>
      <c r="X1158" s="25"/>
      <c r="AA1158" s="25"/>
      <c r="AB1158" s="25"/>
      <c r="AC1158" s="25"/>
      <c r="AD1158" s="25"/>
      <c r="AE1158" s="25"/>
      <c r="AF1158" s="25"/>
      <c r="AG1158" s="25"/>
      <c r="AH1158" s="25"/>
      <c r="AI1158" s="25"/>
      <c r="AJ1158" s="25"/>
    </row>
    <row r="1159" spans="2:36">
      <c r="B1159" s="422">
        <v>115.3</v>
      </c>
      <c r="C1159" s="463">
        <f t="shared" si="63"/>
        <v>9.1028000000000137E-2</v>
      </c>
      <c r="D1159" s="463">
        <f t="shared" si="64"/>
        <v>7.1924000000000188</v>
      </c>
      <c r="E1159" s="463">
        <f t="shared" si="65"/>
        <v>0.10613199999999993</v>
      </c>
      <c r="F1159" s="25"/>
      <c r="G1159" s="25"/>
      <c r="H1159" s="25"/>
      <c r="I1159" s="25"/>
      <c r="J1159" s="25"/>
      <c r="K1159" s="25"/>
      <c r="L1159" s="25"/>
      <c r="M1159" s="25"/>
      <c r="N1159" s="25"/>
      <c r="O1159" s="25"/>
      <c r="P1159" s="25"/>
      <c r="Q1159" s="25"/>
      <c r="R1159" s="25"/>
      <c r="S1159" s="25"/>
      <c r="T1159" s="25"/>
      <c r="U1159" s="25"/>
      <c r="V1159" s="25"/>
      <c r="W1159" s="25"/>
      <c r="X1159" s="25"/>
      <c r="AA1159" s="25"/>
      <c r="AB1159" s="25"/>
      <c r="AC1159" s="25"/>
      <c r="AD1159" s="25"/>
      <c r="AE1159" s="25"/>
      <c r="AF1159" s="25"/>
      <c r="AG1159" s="25"/>
      <c r="AH1159" s="25"/>
      <c r="AI1159" s="25"/>
      <c r="AJ1159" s="25"/>
    </row>
    <row r="1160" spans="2:36">
      <c r="B1160" s="422">
        <v>115.4</v>
      </c>
      <c r="C1160" s="463">
        <f t="shared" si="63"/>
        <v>9.0904000000000137E-2</v>
      </c>
      <c r="D1160" s="463">
        <f t="shared" si="64"/>
        <v>7.1832000000000189</v>
      </c>
      <c r="E1160" s="463">
        <f t="shared" si="65"/>
        <v>0.10597599999999993</v>
      </c>
      <c r="F1160" s="25"/>
      <c r="G1160" s="25"/>
      <c r="H1160" s="25"/>
      <c r="I1160" s="25"/>
      <c r="J1160" s="25"/>
      <c r="K1160" s="25"/>
      <c r="L1160" s="25"/>
      <c r="M1160" s="25"/>
      <c r="N1160" s="25"/>
      <c r="O1160" s="25"/>
      <c r="P1160" s="25"/>
      <c r="Q1160" s="25"/>
      <c r="R1160" s="25"/>
      <c r="S1160" s="25"/>
      <c r="T1160" s="25"/>
      <c r="U1160" s="25"/>
      <c r="V1160" s="25"/>
      <c r="W1160" s="25"/>
      <c r="X1160" s="25"/>
      <c r="AA1160" s="25"/>
      <c r="AB1160" s="25"/>
      <c r="AC1160" s="25"/>
      <c r="AD1160" s="25"/>
      <c r="AE1160" s="25"/>
      <c r="AF1160" s="25"/>
      <c r="AG1160" s="25"/>
      <c r="AH1160" s="25"/>
      <c r="AI1160" s="25"/>
      <c r="AJ1160" s="25"/>
    </row>
    <row r="1161" spans="2:36">
      <c r="B1161" s="422">
        <v>115.5</v>
      </c>
      <c r="C1161" s="463">
        <f t="shared" si="63"/>
        <v>9.0780000000000138E-2</v>
      </c>
      <c r="D1161" s="463">
        <f t="shared" si="64"/>
        <v>7.174000000000019</v>
      </c>
      <c r="E1161" s="463">
        <f t="shared" si="65"/>
        <v>0.10581999999999993</v>
      </c>
      <c r="F1161" s="25"/>
      <c r="G1161" s="25"/>
      <c r="H1161" s="25"/>
      <c r="I1161" s="25"/>
      <c r="J1161" s="25"/>
      <c r="K1161" s="25"/>
      <c r="L1161" s="25"/>
      <c r="M1161" s="25"/>
      <c r="N1161" s="25"/>
      <c r="O1161" s="25"/>
      <c r="P1161" s="25"/>
      <c r="Q1161" s="25"/>
      <c r="R1161" s="25"/>
      <c r="S1161" s="25"/>
      <c r="T1161" s="25"/>
      <c r="U1161" s="25"/>
      <c r="V1161" s="25"/>
      <c r="W1161" s="25"/>
      <c r="X1161" s="25"/>
      <c r="AA1161" s="25"/>
      <c r="AB1161" s="25"/>
      <c r="AC1161" s="25"/>
      <c r="AD1161" s="25"/>
      <c r="AE1161" s="25"/>
      <c r="AF1161" s="25"/>
      <c r="AG1161" s="25"/>
      <c r="AH1161" s="25"/>
      <c r="AI1161" s="25"/>
      <c r="AJ1161" s="25"/>
    </row>
    <row r="1162" spans="2:36">
      <c r="B1162" s="422">
        <v>115.6</v>
      </c>
      <c r="C1162" s="463">
        <f t="shared" si="63"/>
        <v>9.0656000000000139E-2</v>
      </c>
      <c r="D1162" s="463">
        <f t="shared" si="64"/>
        <v>7.1648000000000192</v>
      </c>
      <c r="E1162" s="463">
        <f t="shared" si="65"/>
        <v>0.10566399999999992</v>
      </c>
      <c r="F1162" s="25"/>
      <c r="G1162" s="25"/>
      <c r="H1162" s="25"/>
      <c r="I1162" s="25"/>
      <c r="J1162" s="25"/>
      <c r="K1162" s="25"/>
      <c r="L1162" s="25"/>
      <c r="M1162" s="25"/>
      <c r="N1162" s="25"/>
      <c r="O1162" s="25"/>
      <c r="P1162" s="25"/>
      <c r="Q1162" s="25"/>
      <c r="R1162" s="25"/>
      <c r="S1162" s="25"/>
      <c r="T1162" s="25"/>
      <c r="U1162" s="25"/>
      <c r="V1162" s="25"/>
      <c r="W1162" s="25"/>
      <c r="X1162" s="25"/>
      <c r="AA1162" s="25"/>
      <c r="AB1162" s="25"/>
      <c r="AC1162" s="25"/>
      <c r="AD1162" s="25"/>
      <c r="AE1162" s="25"/>
      <c r="AF1162" s="25"/>
      <c r="AG1162" s="25"/>
      <c r="AH1162" s="25"/>
      <c r="AI1162" s="25"/>
      <c r="AJ1162" s="25"/>
    </row>
    <row r="1163" spans="2:36">
      <c r="B1163" s="422">
        <v>115.7</v>
      </c>
      <c r="C1163" s="463">
        <f t="shared" si="63"/>
        <v>9.053200000000014E-2</v>
      </c>
      <c r="D1163" s="463">
        <f t="shared" si="64"/>
        <v>7.1556000000000193</v>
      </c>
      <c r="E1163" s="463">
        <f t="shared" si="65"/>
        <v>0.10550799999999992</v>
      </c>
      <c r="F1163" s="25"/>
      <c r="G1163" s="25"/>
      <c r="H1163" s="25"/>
      <c r="I1163" s="25"/>
      <c r="J1163" s="25"/>
      <c r="K1163" s="25"/>
      <c r="L1163" s="25"/>
      <c r="M1163" s="25"/>
      <c r="N1163" s="25"/>
      <c r="O1163" s="25"/>
      <c r="P1163" s="25"/>
      <c r="Q1163" s="25"/>
      <c r="R1163" s="25"/>
      <c r="S1163" s="25"/>
      <c r="T1163" s="25"/>
      <c r="U1163" s="25"/>
      <c r="V1163" s="25"/>
      <c r="W1163" s="25"/>
      <c r="X1163" s="25"/>
      <c r="AA1163" s="25"/>
      <c r="AB1163" s="25"/>
      <c r="AC1163" s="25"/>
      <c r="AD1163" s="25"/>
      <c r="AE1163" s="25"/>
      <c r="AF1163" s="25"/>
      <c r="AG1163" s="25"/>
      <c r="AH1163" s="25"/>
      <c r="AI1163" s="25"/>
      <c r="AJ1163" s="25"/>
    </row>
    <row r="1164" spans="2:36">
      <c r="B1164" s="422">
        <v>115.8</v>
      </c>
      <c r="C1164" s="463">
        <f t="shared" si="63"/>
        <v>9.0408000000000141E-2</v>
      </c>
      <c r="D1164" s="463">
        <f t="shared" si="64"/>
        <v>7.1464000000000194</v>
      </c>
      <c r="E1164" s="463">
        <f t="shared" si="65"/>
        <v>0.10535199999999992</v>
      </c>
      <c r="F1164" s="25"/>
      <c r="G1164" s="25"/>
      <c r="H1164" s="25"/>
      <c r="I1164" s="25"/>
      <c r="J1164" s="25"/>
      <c r="K1164" s="25"/>
      <c r="L1164" s="25"/>
      <c r="M1164" s="25"/>
      <c r="N1164" s="25"/>
      <c r="O1164" s="25"/>
      <c r="P1164" s="25"/>
      <c r="Q1164" s="25"/>
      <c r="R1164" s="25"/>
      <c r="S1164" s="25"/>
      <c r="T1164" s="25"/>
      <c r="U1164" s="25"/>
      <c r="V1164" s="25"/>
      <c r="W1164" s="25"/>
      <c r="X1164" s="25"/>
      <c r="AA1164" s="25"/>
      <c r="AB1164" s="25"/>
      <c r="AC1164" s="25"/>
      <c r="AD1164" s="25"/>
      <c r="AE1164" s="25"/>
      <c r="AF1164" s="25"/>
      <c r="AG1164" s="25"/>
      <c r="AH1164" s="25"/>
      <c r="AI1164" s="25"/>
      <c r="AJ1164" s="25"/>
    </row>
    <row r="1165" spans="2:36">
      <c r="B1165" s="422">
        <v>115.9</v>
      </c>
      <c r="C1165" s="463">
        <f t="shared" si="63"/>
        <v>9.0284000000000142E-2</v>
      </c>
      <c r="D1165" s="463">
        <f t="shared" si="64"/>
        <v>7.1372000000000195</v>
      </c>
      <c r="E1165" s="463">
        <f t="shared" si="65"/>
        <v>0.10519599999999991</v>
      </c>
      <c r="F1165" s="25"/>
      <c r="G1165" s="25"/>
      <c r="H1165" s="25"/>
      <c r="I1165" s="25"/>
      <c r="J1165" s="25"/>
      <c r="K1165" s="25"/>
      <c r="L1165" s="25"/>
      <c r="M1165" s="25"/>
      <c r="N1165" s="25"/>
      <c r="O1165" s="25"/>
      <c r="P1165" s="25"/>
      <c r="Q1165" s="25"/>
      <c r="R1165" s="25"/>
      <c r="S1165" s="25"/>
      <c r="T1165" s="25"/>
      <c r="U1165" s="25"/>
      <c r="V1165" s="25"/>
      <c r="W1165" s="25"/>
      <c r="X1165" s="25"/>
      <c r="AA1165" s="25"/>
      <c r="AB1165" s="25"/>
      <c r="AC1165" s="25"/>
      <c r="AD1165" s="25"/>
      <c r="AE1165" s="25"/>
      <c r="AF1165" s="25"/>
      <c r="AG1165" s="25"/>
      <c r="AH1165" s="25"/>
      <c r="AI1165" s="25"/>
      <c r="AJ1165" s="25"/>
    </row>
    <row r="1166" spans="2:36">
      <c r="B1166" s="422">
        <v>116</v>
      </c>
      <c r="C1166" s="463">
        <f t="shared" si="63"/>
        <v>9.0160000000000143E-2</v>
      </c>
      <c r="D1166" s="463">
        <f t="shared" si="64"/>
        <v>7.1280000000000197</v>
      </c>
      <c r="E1166" s="463">
        <f t="shared" si="65"/>
        <v>0.10503999999999991</v>
      </c>
      <c r="F1166" s="25"/>
      <c r="G1166" s="25"/>
      <c r="H1166" s="25"/>
      <c r="I1166" s="25"/>
      <c r="J1166" s="25"/>
      <c r="K1166" s="25"/>
      <c r="L1166" s="25"/>
      <c r="M1166" s="25"/>
      <c r="N1166" s="25"/>
      <c r="O1166" s="25"/>
      <c r="P1166" s="25"/>
      <c r="Q1166" s="25"/>
      <c r="R1166" s="25"/>
      <c r="S1166" s="25"/>
      <c r="T1166" s="25"/>
      <c r="U1166" s="25"/>
      <c r="V1166" s="25"/>
      <c r="W1166" s="25"/>
      <c r="X1166" s="25"/>
      <c r="AA1166" s="25"/>
      <c r="AB1166" s="25"/>
      <c r="AC1166" s="25"/>
      <c r="AD1166" s="25"/>
      <c r="AE1166" s="25"/>
      <c r="AF1166" s="25"/>
      <c r="AG1166" s="25"/>
      <c r="AH1166" s="25"/>
      <c r="AI1166" s="25"/>
      <c r="AJ1166" s="25"/>
    </row>
    <row r="1167" spans="2:36">
      <c r="B1167" s="422">
        <v>116.1</v>
      </c>
      <c r="C1167" s="463">
        <f t="shared" si="63"/>
        <v>9.0036000000000144E-2</v>
      </c>
      <c r="D1167" s="463">
        <f t="shared" si="64"/>
        <v>7.1188000000000198</v>
      </c>
      <c r="E1167" s="463">
        <f t="shared" si="65"/>
        <v>0.10488399999999991</v>
      </c>
      <c r="F1167" s="25"/>
      <c r="G1167" s="25"/>
      <c r="H1167" s="25"/>
      <c r="I1167" s="25"/>
      <c r="J1167" s="25"/>
      <c r="K1167" s="25"/>
      <c r="L1167" s="25"/>
      <c r="M1167" s="25"/>
      <c r="N1167" s="25"/>
      <c r="O1167" s="25"/>
      <c r="P1167" s="25"/>
      <c r="Q1167" s="25"/>
      <c r="R1167" s="25"/>
      <c r="S1167" s="25"/>
      <c r="T1167" s="25"/>
      <c r="U1167" s="25"/>
      <c r="V1167" s="25"/>
      <c r="W1167" s="25"/>
      <c r="X1167" s="25"/>
      <c r="AA1167" s="25"/>
      <c r="AB1167" s="25"/>
      <c r="AC1167" s="25"/>
      <c r="AD1167" s="25"/>
      <c r="AE1167" s="25"/>
      <c r="AF1167" s="25"/>
      <c r="AG1167" s="25"/>
      <c r="AH1167" s="25"/>
      <c r="AI1167" s="25"/>
      <c r="AJ1167" s="25"/>
    </row>
    <row r="1168" spans="2:36">
      <c r="B1168" s="422">
        <v>116.2</v>
      </c>
      <c r="C1168" s="463">
        <f t="shared" si="63"/>
        <v>8.9912000000000145E-2</v>
      </c>
      <c r="D1168" s="463">
        <f t="shared" si="64"/>
        <v>7.1096000000000199</v>
      </c>
      <c r="E1168" s="463">
        <f t="shared" si="65"/>
        <v>0.1047279999999999</v>
      </c>
      <c r="F1168" s="25"/>
      <c r="G1168" s="25"/>
      <c r="H1168" s="25"/>
      <c r="I1168" s="25"/>
      <c r="J1168" s="25"/>
      <c r="K1168" s="25"/>
      <c r="L1168" s="25"/>
      <c r="M1168" s="25"/>
      <c r="N1168" s="25"/>
      <c r="O1168" s="25"/>
      <c r="P1168" s="25"/>
      <c r="Q1168" s="25"/>
      <c r="R1168" s="25"/>
      <c r="S1168" s="25"/>
      <c r="T1168" s="25"/>
      <c r="U1168" s="25"/>
      <c r="V1168" s="25"/>
      <c r="W1168" s="25"/>
      <c r="X1168" s="25"/>
      <c r="AA1168" s="25"/>
      <c r="AB1168" s="25"/>
      <c r="AC1168" s="25"/>
      <c r="AD1168" s="25"/>
      <c r="AE1168" s="25"/>
      <c r="AF1168" s="25"/>
      <c r="AG1168" s="25"/>
      <c r="AH1168" s="25"/>
      <c r="AI1168" s="25"/>
      <c r="AJ1168" s="25"/>
    </row>
    <row r="1169" spans="2:36">
      <c r="B1169" s="422">
        <v>116.3</v>
      </c>
      <c r="C1169" s="463">
        <f t="shared" si="63"/>
        <v>8.9788000000000145E-2</v>
      </c>
      <c r="D1169" s="463">
        <f t="shared" si="64"/>
        <v>7.10040000000002</v>
      </c>
      <c r="E1169" s="463">
        <f t="shared" si="65"/>
        <v>0.1045719999999999</v>
      </c>
      <c r="F1169" s="25"/>
      <c r="G1169" s="25"/>
      <c r="H1169" s="25"/>
      <c r="I1169" s="25"/>
      <c r="J1169" s="25"/>
      <c r="K1169" s="25"/>
      <c r="L1169" s="25"/>
      <c r="M1169" s="25"/>
      <c r="N1169" s="25"/>
      <c r="O1169" s="25"/>
      <c r="P1169" s="25"/>
      <c r="Q1169" s="25"/>
      <c r="R1169" s="25"/>
      <c r="S1169" s="25"/>
      <c r="T1169" s="25"/>
      <c r="U1169" s="25"/>
      <c r="V1169" s="25"/>
      <c r="W1169" s="25"/>
      <c r="X1169" s="25"/>
      <c r="AA1169" s="25"/>
      <c r="AB1169" s="25"/>
      <c r="AC1169" s="25"/>
      <c r="AD1169" s="25"/>
      <c r="AE1169" s="25"/>
      <c r="AF1169" s="25"/>
      <c r="AG1169" s="25"/>
      <c r="AH1169" s="25"/>
      <c r="AI1169" s="25"/>
      <c r="AJ1169" s="25"/>
    </row>
    <row r="1170" spans="2:36">
      <c r="B1170" s="422">
        <v>116.4</v>
      </c>
      <c r="C1170" s="463">
        <f t="shared" si="63"/>
        <v>8.9664000000000146E-2</v>
      </c>
      <c r="D1170" s="463">
        <f t="shared" si="64"/>
        <v>7.0912000000000202</v>
      </c>
      <c r="E1170" s="463">
        <f t="shared" si="65"/>
        <v>0.1044159999999999</v>
      </c>
      <c r="F1170" s="25"/>
      <c r="G1170" s="25"/>
      <c r="H1170" s="25"/>
      <c r="I1170" s="25"/>
      <c r="J1170" s="25"/>
      <c r="K1170" s="25"/>
      <c r="L1170" s="25"/>
      <c r="M1170" s="25"/>
      <c r="N1170" s="25"/>
      <c r="O1170" s="25"/>
      <c r="P1170" s="25"/>
      <c r="Q1170" s="25"/>
      <c r="R1170" s="25"/>
      <c r="S1170" s="25"/>
      <c r="T1170" s="25"/>
      <c r="U1170" s="25"/>
      <c r="V1170" s="25"/>
      <c r="W1170" s="25"/>
      <c r="X1170" s="25"/>
      <c r="AA1170" s="25"/>
      <c r="AB1170" s="25"/>
      <c r="AC1170" s="25"/>
      <c r="AD1170" s="25"/>
      <c r="AE1170" s="25"/>
      <c r="AF1170" s="25"/>
      <c r="AG1170" s="25"/>
      <c r="AH1170" s="25"/>
      <c r="AI1170" s="25"/>
      <c r="AJ1170" s="25"/>
    </row>
    <row r="1171" spans="2:36">
      <c r="B1171" s="422">
        <v>116.5</v>
      </c>
      <c r="C1171" s="463">
        <f t="shared" si="63"/>
        <v>8.9540000000000147E-2</v>
      </c>
      <c r="D1171" s="463">
        <f t="shared" si="64"/>
        <v>7.0820000000000203</v>
      </c>
      <c r="E1171" s="463">
        <f t="shared" si="65"/>
        <v>0.10425999999999989</v>
      </c>
      <c r="F1171" s="25"/>
      <c r="G1171" s="25"/>
      <c r="H1171" s="25"/>
      <c r="I1171" s="25"/>
      <c r="J1171" s="25"/>
      <c r="K1171" s="25"/>
      <c r="L1171" s="25"/>
      <c r="M1171" s="25"/>
      <c r="N1171" s="25"/>
      <c r="O1171" s="25"/>
      <c r="P1171" s="25"/>
      <c r="Q1171" s="25"/>
      <c r="R1171" s="25"/>
      <c r="S1171" s="25"/>
      <c r="T1171" s="25"/>
      <c r="U1171" s="25"/>
      <c r="V1171" s="25"/>
      <c r="W1171" s="25"/>
      <c r="X1171" s="25"/>
      <c r="AA1171" s="25"/>
      <c r="AB1171" s="25"/>
      <c r="AC1171" s="25"/>
      <c r="AD1171" s="25"/>
      <c r="AE1171" s="25"/>
      <c r="AF1171" s="25"/>
      <c r="AG1171" s="25"/>
      <c r="AH1171" s="25"/>
      <c r="AI1171" s="25"/>
      <c r="AJ1171" s="25"/>
    </row>
    <row r="1172" spans="2:36">
      <c r="B1172" s="422">
        <v>116.6</v>
      </c>
      <c r="C1172" s="463">
        <f t="shared" si="63"/>
        <v>8.9416000000000148E-2</v>
      </c>
      <c r="D1172" s="463">
        <f t="shared" si="64"/>
        <v>7.0728000000000204</v>
      </c>
      <c r="E1172" s="463">
        <f t="shared" si="65"/>
        <v>0.10410399999999989</v>
      </c>
      <c r="F1172" s="25"/>
      <c r="G1172" s="25"/>
      <c r="H1172" s="25"/>
      <c r="I1172" s="25"/>
      <c r="J1172" s="25"/>
      <c r="K1172" s="25"/>
      <c r="L1172" s="25"/>
      <c r="M1172" s="25"/>
      <c r="N1172" s="25"/>
      <c r="O1172" s="25"/>
      <c r="P1172" s="25"/>
      <c r="Q1172" s="25"/>
      <c r="R1172" s="25"/>
      <c r="S1172" s="25"/>
      <c r="T1172" s="25"/>
      <c r="U1172" s="25"/>
      <c r="V1172" s="25"/>
      <c r="W1172" s="25"/>
      <c r="X1172" s="25"/>
      <c r="AA1172" s="25"/>
      <c r="AB1172" s="25"/>
      <c r="AC1172" s="25"/>
      <c r="AD1172" s="25"/>
      <c r="AE1172" s="25"/>
      <c r="AF1172" s="25"/>
      <c r="AG1172" s="25"/>
      <c r="AH1172" s="25"/>
      <c r="AI1172" s="25"/>
      <c r="AJ1172" s="25"/>
    </row>
    <row r="1173" spans="2:36">
      <c r="B1173" s="422">
        <v>116.7</v>
      </c>
      <c r="C1173" s="463">
        <f t="shared" si="63"/>
        <v>8.9292000000000149E-2</v>
      </c>
      <c r="D1173" s="463">
        <f t="shared" si="64"/>
        <v>7.0636000000000205</v>
      </c>
      <c r="E1173" s="463">
        <f t="shared" si="65"/>
        <v>0.10394799999999989</v>
      </c>
      <c r="F1173" s="25"/>
      <c r="G1173" s="25"/>
      <c r="H1173" s="25"/>
      <c r="I1173" s="25"/>
      <c r="J1173" s="25"/>
      <c r="K1173" s="25"/>
      <c r="L1173" s="25"/>
      <c r="M1173" s="25"/>
      <c r="N1173" s="25"/>
      <c r="O1173" s="25"/>
      <c r="P1173" s="25"/>
      <c r="Q1173" s="25"/>
      <c r="R1173" s="25"/>
      <c r="S1173" s="25"/>
      <c r="T1173" s="25"/>
      <c r="U1173" s="25"/>
      <c r="V1173" s="25"/>
      <c r="W1173" s="25"/>
      <c r="X1173" s="25"/>
      <c r="AA1173" s="25"/>
      <c r="AB1173" s="25"/>
      <c r="AC1173" s="25"/>
      <c r="AD1173" s="25"/>
      <c r="AE1173" s="25"/>
      <c r="AF1173" s="25"/>
      <c r="AG1173" s="25"/>
      <c r="AH1173" s="25"/>
      <c r="AI1173" s="25"/>
      <c r="AJ1173" s="25"/>
    </row>
    <row r="1174" spans="2:36">
      <c r="B1174" s="422">
        <v>116.8</v>
      </c>
      <c r="C1174" s="463">
        <f t="shared" si="63"/>
        <v>8.916800000000015E-2</v>
      </c>
      <c r="D1174" s="463">
        <f t="shared" si="64"/>
        <v>7.0544000000000207</v>
      </c>
      <c r="E1174" s="463">
        <f t="shared" si="65"/>
        <v>0.10379199999999988</v>
      </c>
      <c r="F1174" s="25"/>
      <c r="G1174" s="25"/>
      <c r="H1174" s="25"/>
      <c r="I1174" s="25"/>
      <c r="J1174" s="25"/>
      <c r="K1174" s="25"/>
      <c r="L1174" s="25"/>
      <c r="M1174" s="25"/>
      <c r="N1174" s="25"/>
      <c r="O1174" s="25"/>
      <c r="P1174" s="25"/>
      <c r="Q1174" s="25"/>
      <c r="R1174" s="25"/>
      <c r="S1174" s="25"/>
      <c r="T1174" s="25"/>
      <c r="U1174" s="25"/>
      <c r="V1174" s="25"/>
      <c r="W1174" s="25"/>
      <c r="X1174" s="25"/>
      <c r="AA1174" s="25"/>
      <c r="AB1174" s="25"/>
      <c r="AC1174" s="25"/>
      <c r="AD1174" s="25"/>
      <c r="AE1174" s="25"/>
      <c r="AF1174" s="25"/>
      <c r="AG1174" s="25"/>
      <c r="AH1174" s="25"/>
      <c r="AI1174" s="25"/>
      <c r="AJ1174" s="25"/>
    </row>
    <row r="1175" spans="2:36">
      <c r="B1175" s="422">
        <v>116.9</v>
      </c>
      <c r="C1175" s="463">
        <f t="shared" si="63"/>
        <v>8.9044000000000151E-2</v>
      </c>
      <c r="D1175" s="463">
        <f t="shared" si="64"/>
        <v>7.0452000000000208</v>
      </c>
      <c r="E1175" s="463">
        <f t="shared" si="65"/>
        <v>0.10363599999999988</v>
      </c>
      <c r="F1175" s="25"/>
      <c r="G1175" s="25"/>
      <c r="H1175" s="25"/>
      <c r="I1175" s="25"/>
      <c r="J1175" s="25"/>
      <c r="K1175" s="25"/>
      <c r="L1175" s="25"/>
      <c r="M1175" s="25"/>
      <c r="N1175" s="25"/>
      <c r="O1175" s="25"/>
      <c r="P1175" s="25"/>
      <c r="Q1175" s="25"/>
      <c r="R1175" s="25"/>
      <c r="S1175" s="25"/>
      <c r="T1175" s="25"/>
      <c r="U1175" s="25"/>
      <c r="V1175" s="25"/>
      <c r="W1175" s="25"/>
      <c r="X1175" s="25"/>
      <c r="AA1175" s="25"/>
      <c r="AB1175" s="25"/>
      <c r="AC1175" s="25"/>
      <c r="AD1175" s="25"/>
      <c r="AE1175" s="25"/>
      <c r="AF1175" s="25"/>
      <c r="AG1175" s="25"/>
      <c r="AH1175" s="25"/>
      <c r="AI1175" s="25"/>
      <c r="AJ1175" s="25"/>
    </row>
    <row r="1176" spans="2:36">
      <c r="B1176" s="422">
        <v>117</v>
      </c>
      <c r="C1176" s="463">
        <f t="shared" si="63"/>
        <v>8.8920000000000152E-2</v>
      </c>
      <c r="D1176" s="463">
        <f t="shared" si="64"/>
        <v>7.0360000000000209</v>
      </c>
      <c r="E1176" s="463">
        <f t="shared" si="65"/>
        <v>0.10347999999999988</v>
      </c>
      <c r="F1176" s="25"/>
      <c r="G1176" s="25"/>
      <c r="H1176" s="25"/>
      <c r="I1176" s="25"/>
      <c r="J1176" s="25"/>
      <c r="K1176" s="25"/>
      <c r="L1176" s="25"/>
      <c r="M1176" s="25"/>
      <c r="N1176" s="25"/>
      <c r="O1176" s="25"/>
      <c r="P1176" s="25"/>
      <c r="Q1176" s="25"/>
      <c r="R1176" s="25"/>
      <c r="S1176" s="25"/>
      <c r="T1176" s="25"/>
      <c r="U1176" s="25"/>
      <c r="V1176" s="25"/>
      <c r="W1176" s="25"/>
      <c r="X1176" s="25"/>
      <c r="AA1176" s="25"/>
      <c r="AB1176" s="25"/>
      <c r="AC1176" s="25"/>
      <c r="AD1176" s="25"/>
      <c r="AE1176" s="25"/>
      <c r="AF1176" s="25"/>
      <c r="AG1176" s="25"/>
      <c r="AH1176" s="25"/>
      <c r="AI1176" s="25"/>
      <c r="AJ1176" s="25"/>
    </row>
    <row r="1177" spans="2:36">
      <c r="B1177" s="422">
        <v>117.1</v>
      </c>
      <c r="C1177" s="463">
        <f t="shared" si="63"/>
        <v>8.8796000000000153E-2</v>
      </c>
      <c r="D1177" s="463">
        <f t="shared" si="64"/>
        <v>7.026800000000021</v>
      </c>
      <c r="E1177" s="463">
        <f t="shared" si="65"/>
        <v>0.10332399999999987</v>
      </c>
      <c r="F1177" s="25"/>
      <c r="G1177" s="25"/>
      <c r="H1177" s="25"/>
      <c r="I1177" s="25"/>
      <c r="J1177" s="25"/>
      <c r="K1177" s="25"/>
      <c r="L1177" s="25"/>
      <c r="M1177" s="25"/>
      <c r="N1177" s="25"/>
      <c r="O1177" s="25"/>
      <c r="P1177" s="25"/>
      <c r="Q1177" s="25"/>
      <c r="R1177" s="25"/>
      <c r="S1177" s="25"/>
      <c r="T1177" s="25"/>
      <c r="U1177" s="25"/>
      <c r="V1177" s="25"/>
      <c r="W1177" s="25"/>
      <c r="X1177" s="25"/>
      <c r="AA1177" s="25"/>
      <c r="AB1177" s="25"/>
      <c r="AC1177" s="25"/>
      <c r="AD1177" s="25"/>
      <c r="AE1177" s="25"/>
      <c r="AF1177" s="25"/>
      <c r="AG1177" s="25"/>
      <c r="AH1177" s="25"/>
      <c r="AI1177" s="25"/>
      <c r="AJ1177" s="25"/>
    </row>
    <row r="1178" spans="2:36">
      <c r="B1178" s="422">
        <v>117.2</v>
      </c>
      <c r="C1178" s="463">
        <f t="shared" si="63"/>
        <v>8.8672000000000153E-2</v>
      </c>
      <c r="D1178" s="463">
        <f t="shared" si="64"/>
        <v>7.0176000000000212</v>
      </c>
      <c r="E1178" s="463">
        <f t="shared" si="65"/>
        <v>0.10316799999999987</v>
      </c>
      <c r="F1178" s="25"/>
      <c r="G1178" s="25"/>
      <c r="H1178" s="25"/>
      <c r="I1178" s="25"/>
      <c r="J1178" s="25"/>
      <c r="K1178" s="25"/>
      <c r="L1178" s="25"/>
      <c r="M1178" s="25"/>
      <c r="N1178" s="25"/>
      <c r="O1178" s="25"/>
      <c r="P1178" s="25"/>
      <c r="Q1178" s="25"/>
      <c r="R1178" s="25"/>
      <c r="S1178" s="25"/>
      <c r="T1178" s="25"/>
      <c r="U1178" s="25"/>
      <c r="V1178" s="25"/>
      <c r="W1178" s="25"/>
      <c r="X1178" s="25"/>
      <c r="AA1178" s="25"/>
      <c r="AB1178" s="25"/>
      <c r="AC1178" s="25"/>
      <c r="AD1178" s="25"/>
      <c r="AE1178" s="25"/>
      <c r="AF1178" s="25"/>
      <c r="AG1178" s="25"/>
      <c r="AH1178" s="25"/>
      <c r="AI1178" s="25"/>
      <c r="AJ1178" s="25"/>
    </row>
    <row r="1179" spans="2:36">
      <c r="B1179" s="422">
        <v>117.3</v>
      </c>
      <c r="C1179" s="463">
        <f t="shared" si="63"/>
        <v>8.8548000000000154E-2</v>
      </c>
      <c r="D1179" s="463">
        <f t="shared" si="64"/>
        <v>7.0084000000000213</v>
      </c>
      <c r="E1179" s="463">
        <f t="shared" si="65"/>
        <v>0.10301199999999987</v>
      </c>
      <c r="F1179" s="25"/>
      <c r="G1179" s="25"/>
      <c r="H1179" s="25"/>
      <c r="I1179" s="25"/>
      <c r="J1179" s="25"/>
      <c r="K1179" s="25"/>
      <c r="L1179" s="25"/>
      <c r="M1179" s="25"/>
      <c r="N1179" s="25"/>
      <c r="O1179" s="25"/>
      <c r="P1179" s="25"/>
      <c r="Q1179" s="25"/>
      <c r="R1179" s="25"/>
      <c r="S1179" s="25"/>
      <c r="T1179" s="25"/>
      <c r="U1179" s="25"/>
      <c r="V1179" s="25"/>
      <c r="W1179" s="25"/>
      <c r="X1179" s="25"/>
      <c r="AA1179" s="25"/>
      <c r="AB1179" s="25"/>
      <c r="AC1179" s="25"/>
      <c r="AD1179" s="25"/>
      <c r="AE1179" s="25"/>
      <c r="AF1179" s="25"/>
      <c r="AG1179" s="25"/>
      <c r="AH1179" s="25"/>
      <c r="AI1179" s="25"/>
      <c r="AJ1179" s="25"/>
    </row>
    <row r="1180" spans="2:36">
      <c r="B1180" s="422">
        <v>117.4</v>
      </c>
      <c r="C1180" s="463">
        <f t="shared" si="63"/>
        <v>8.8424000000000155E-2</v>
      </c>
      <c r="D1180" s="463">
        <f t="shared" si="64"/>
        <v>6.9992000000000214</v>
      </c>
      <c r="E1180" s="463">
        <f t="shared" si="65"/>
        <v>0.10285599999999986</v>
      </c>
      <c r="F1180" s="25"/>
      <c r="G1180" s="25"/>
      <c r="H1180" s="25"/>
      <c r="I1180" s="25"/>
      <c r="J1180" s="25"/>
      <c r="K1180" s="25"/>
      <c r="L1180" s="25"/>
      <c r="M1180" s="25"/>
      <c r="N1180" s="25"/>
      <c r="O1180" s="25"/>
      <c r="P1180" s="25"/>
      <c r="Q1180" s="25"/>
      <c r="R1180" s="25"/>
      <c r="S1180" s="25"/>
      <c r="T1180" s="25"/>
      <c r="U1180" s="25"/>
      <c r="V1180" s="25"/>
      <c r="W1180" s="25"/>
      <c r="X1180" s="25"/>
      <c r="AA1180" s="25"/>
      <c r="AB1180" s="25"/>
      <c r="AC1180" s="25"/>
      <c r="AD1180" s="25"/>
      <c r="AE1180" s="25"/>
      <c r="AF1180" s="25"/>
      <c r="AG1180" s="25"/>
      <c r="AH1180" s="25"/>
      <c r="AI1180" s="25"/>
      <c r="AJ1180" s="25"/>
    </row>
    <row r="1181" spans="2:36">
      <c r="B1181" s="422">
        <v>117.5</v>
      </c>
      <c r="C1181" s="463">
        <f t="shared" si="63"/>
        <v>8.8300000000000156E-2</v>
      </c>
      <c r="D1181" s="463">
        <f t="shared" si="64"/>
        <v>6.9900000000000215</v>
      </c>
      <c r="E1181" s="463">
        <f t="shared" si="65"/>
        <v>0.10269999999999986</v>
      </c>
      <c r="F1181" s="25"/>
      <c r="G1181" s="25"/>
      <c r="H1181" s="25"/>
      <c r="I1181" s="25"/>
      <c r="J1181" s="25"/>
      <c r="K1181" s="25"/>
      <c r="L1181" s="25"/>
      <c r="M1181" s="25"/>
      <c r="N1181" s="25"/>
      <c r="O1181" s="25"/>
      <c r="P1181" s="25"/>
      <c r="Q1181" s="25"/>
      <c r="R1181" s="25"/>
      <c r="S1181" s="25"/>
      <c r="T1181" s="25"/>
      <c r="U1181" s="25"/>
      <c r="V1181" s="25"/>
      <c r="W1181" s="25"/>
      <c r="X1181" s="25"/>
      <c r="AA1181" s="25"/>
      <c r="AB1181" s="25"/>
      <c r="AC1181" s="25"/>
      <c r="AD1181" s="25"/>
      <c r="AE1181" s="25"/>
      <c r="AF1181" s="25"/>
      <c r="AG1181" s="25"/>
      <c r="AH1181" s="25"/>
      <c r="AI1181" s="25"/>
      <c r="AJ1181" s="25"/>
    </row>
    <row r="1182" spans="2:36">
      <c r="B1182" s="422">
        <v>117.6</v>
      </c>
      <c r="C1182" s="463">
        <f t="shared" si="63"/>
        <v>8.8176000000000157E-2</v>
      </c>
      <c r="D1182" s="463">
        <f t="shared" si="64"/>
        <v>6.9808000000000217</v>
      </c>
      <c r="E1182" s="463">
        <f t="shared" si="65"/>
        <v>0.10254399999999986</v>
      </c>
      <c r="F1182" s="25"/>
      <c r="G1182" s="25"/>
      <c r="H1182" s="25"/>
      <c r="I1182" s="25"/>
      <c r="J1182" s="25"/>
      <c r="K1182" s="25"/>
      <c r="L1182" s="25"/>
      <c r="M1182" s="25"/>
      <c r="N1182" s="25"/>
      <c r="O1182" s="25"/>
      <c r="P1182" s="25"/>
      <c r="Q1182" s="25"/>
      <c r="R1182" s="25"/>
      <c r="S1182" s="25"/>
      <c r="T1182" s="25"/>
      <c r="U1182" s="25"/>
      <c r="V1182" s="25"/>
      <c r="W1182" s="25"/>
      <c r="X1182" s="25"/>
      <c r="AA1182" s="25"/>
      <c r="AB1182" s="25"/>
      <c r="AC1182" s="25"/>
      <c r="AD1182" s="25"/>
      <c r="AE1182" s="25"/>
      <c r="AF1182" s="25"/>
      <c r="AG1182" s="25"/>
      <c r="AH1182" s="25"/>
      <c r="AI1182" s="25"/>
      <c r="AJ1182" s="25"/>
    </row>
    <row r="1183" spans="2:36">
      <c r="B1183" s="422">
        <v>117.7</v>
      </c>
      <c r="C1183" s="463">
        <f t="shared" si="63"/>
        <v>8.8052000000000158E-2</v>
      </c>
      <c r="D1183" s="463">
        <f t="shared" si="64"/>
        <v>6.9716000000000218</v>
      </c>
      <c r="E1183" s="463">
        <f t="shared" si="65"/>
        <v>0.10238799999999985</v>
      </c>
      <c r="F1183" s="25"/>
      <c r="G1183" s="25"/>
      <c r="H1183" s="25"/>
      <c r="I1183" s="25"/>
      <c r="J1183" s="25"/>
      <c r="K1183" s="25"/>
      <c r="L1183" s="25"/>
      <c r="M1183" s="25"/>
      <c r="N1183" s="25"/>
      <c r="O1183" s="25"/>
      <c r="P1183" s="25"/>
      <c r="Q1183" s="25"/>
      <c r="R1183" s="25"/>
      <c r="S1183" s="25"/>
      <c r="T1183" s="25"/>
      <c r="U1183" s="25"/>
      <c r="V1183" s="25"/>
      <c r="W1183" s="25"/>
      <c r="X1183" s="25"/>
      <c r="AA1183" s="25"/>
      <c r="AB1183" s="25"/>
      <c r="AC1183" s="25"/>
      <c r="AD1183" s="25"/>
      <c r="AE1183" s="25"/>
      <c r="AF1183" s="25"/>
      <c r="AG1183" s="25"/>
      <c r="AH1183" s="25"/>
      <c r="AI1183" s="25"/>
      <c r="AJ1183" s="25"/>
    </row>
    <row r="1184" spans="2:36">
      <c r="B1184" s="422">
        <v>117.8</v>
      </c>
      <c r="C1184" s="463">
        <f t="shared" si="63"/>
        <v>8.7928000000000159E-2</v>
      </c>
      <c r="D1184" s="463">
        <f t="shared" si="64"/>
        <v>6.9624000000000219</v>
      </c>
      <c r="E1184" s="463">
        <f t="shared" si="65"/>
        <v>0.10223199999999985</v>
      </c>
      <c r="F1184" s="25"/>
      <c r="G1184" s="25"/>
      <c r="H1184" s="25"/>
      <c r="I1184" s="25"/>
      <c r="J1184" s="25"/>
      <c r="K1184" s="25"/>
      <c r="L1184" s="25"/>
      <c r="M1184" s="25"/>
      <c r="N1184" s="25"/>
      <c r="O1184" s="25"/>
      <c r="P1184" s="25"/>
      <c r="Q1184" s="25"/>
      <c r="R1184" s="25"/>
      <c r="S1184" s="25"/>
      <c r="T1184" s="25"/>
      <c r="U1184" s="25"/>
      <c r="V1184" s="25"/>
      <c r="W1184" s="25"/>
      <c r="X1184" s="25"/>
      <c r="AA1184" s="25"/>
      <c r="AB1184" s="25"/>
      <c r="AC1184" s="25"/>
      <c r="AD1184" s="25"/>
      <c r="AE1184" s="25"/>
      <c r="AF1184" s="25"/>
      <c r="AG1184" s="25"/>
      <c r="AH1184" s="25"/>
      <c r="AI1184" s="25"/>
      <c r="AJ1184" s="25"/>
    </row>
    <row r="1185" spans="2:36">
      <c r="B1185" s="422">
        <v>117.9</v>
      </c>
      <c r="C1185" s="463">
        <f t="shared" si="63"/>
        <v>8.780400000000016E-2</v>
      </c>
      <c r="D1185" s="463">
        <f t="shared" si="64"/>
        <v>6.953200000000022</v>
      </c>
      <c r="E1185" s="463">
        <f t="shared" si="65"/>
        <v>0.10207599999999985</v>
      </c>
      <c r="F1185" s="25"/>
      <c r="G1185" s="25"/>
      <c r="H1185" s="25"/>
      <c r="I1185" s="25"/>
      <c r="J1185" s="25"/>
      <c r="K1185" s="25"/>
      <c r="L1185" s="25"/>
      <c r="M1185" s="25"/>
      <c r="N1185" s="25"/>
      <c r="O1185" s="25"/>
      <c r="P1185" s="25"/>
      <c r="Q1185" s="25"/>
      <c r="R1185" s="25"/>
      <c r="S1185" s="25"/>
      <c r="T1185" s="25"/>
      <c r="U1185" s="25"/>
      <c r="V1185" s="25"/>
      <c r="W1185" s="25"/>
      <c r="X1185" s="25"/>
      <c r="AA1185" s="25"/>
      <c r="AB1185" s="25"/>
      <c r="AC1185" s="25"/>
      <c r="AD1185" s="25"/>
      <c r="AE1185" s="25"/>
      <c r="AF1185" s="25"/>
      <c r="AG1185" s="25"/>
      <c r="AH1185" s="25"/>
      <c r="AI1185" s="25"/>
      <c r="AJ1185" s="25"/>
    </row>
    <row r="1186" spans="2:36">
      <c r="B1186" s="422">
        <v>118</v>
      </c>
      <c r="C1186" s="463">
        <f t="shared" si="63"/>
        <v>8.7680000000000161E-2</v>
      </c>
      <c r="D1186" s="463">
        <f t="shared" si="64"/>
        <v>6.9440000000000222</v>
      </c>
      <c r="E1186" s="463">
        <f t="shared" si="65"/>
        <v>0.10191999999999984</v>
      </c>
      <c r="F1186" s="25"/>
      <c r="G1186" s="25"/>
      <c r="H1186" s="25"/>
      <c r="I1186" s="25"/>
      <c r="J1186" s="25"/>
      <c r="K1186" s="25"/>
      <c r="L1186" s="25"/>
      <c r="M1186" s="25"/>
      <c r="N1186" s="25"/>
      <c r="O1186" s="25"/>
      <c r="P1186" s="25"/>
      <c r="Q1186" s="25"/>
      <c r="R1186" s="25"/>
      <c r="S1186" s="25"/>
      <c r="T1186" s="25"/>
      <c r="U1186" s="25"/>
      <c r="V1186" s="25"/>
      <c r="W1186" s="25"/>
      <c r="X1186" s="25"/>
      <c r="AA1186" s="25"/>
      <c r="AB1186" s="25"/>
      <c r="AC1186" s="25"/>
      <c r="AD1186" s="25"/>
      <c r="AE1186" s="25"/>
      <c r="AF1186" s="25"/>
      <c r="AG1186" s="25"/>
      <c r="AH1186" s="25"/>
      <c r="AI1186" s="25"/>
      <c r="AJ1186" s="25"/>
    </row>
    <row r="1187" spans="2:36">
      <c r="B1187" s="422">
        <v>118.1</v>
      </c>
      <c r="C1187" s="463">
        <f t="shared" si="63"/>
        <v>8.7556000000000161E-2</v>
      </c>
      <c r="D1187" s="463">
        <f t="shared" si="64"/>
        <v>6.9348000000000223</v>
      </c>
      <c r="E1187" s="463">
        <f t="shared" si="65"/>
        <v>0.10176399999999984</v>
      </c>
      <c r="F1187" s="25"/>
      <c r="G1187" s="25"/>
      <c r="H1187" s="25"/>
      <c r="I1187" s="25"/>
      <c r="J1187" s="25"/>
      <c r="K1187" s="25"/>
      <c r="L1187" s="25"/>
      <c r="M1187" s="25"/>
      <c r="N1187" s="25"/>
      <c r="O1187" s="25"/>
      <c r="P1187" s="25"/>
      <c r="Q1187" s="25"/>
      <c r="R1187" s="25"/>
      <c r="S1187" s="25"/>
      <c r="T1187" s="25"/>
      <c r="U1187" s="25"/>
      <c r="V1187" s="25"/>
      <c r="W1187" s="25"/>
      <c r="X1187" s="25"/>
      <c r="AA1187" s="25"/>
      <c r="AB1187" s="25"/>
      <c r="AC1187" s="25"/>
      <c r="AD1187" s="25"/>
      <c r="AE1187" s="25"/>
      <c r="AF1187" s="25"/>
      <c r="AG1187" s="25"/>
      <c r="AH1187" s="25"/>
      <c r="AI1187" s="25"/>
      <c r="AJ1187" s="25"/>
    </row>
    <row r="1188" spans="2:36">
      <c r="B1188" s="422">
        <v>118.2</v>
      </c>
      <c r="C1188" s="463">
        <f t="shared" si="63"/>
        <v>8.7432000000000162E-2</v>
      </c>
      <c r="D1188" s="463">
        <f t="shared" si="64"/>
        <v>6.9256000000000224</v>
      </c>
      <c r="E1188" s="463">
        <f t="shared" si="65"/>
        <v>0.10160799999999984</v>
      </c>
      <c r="F1188" s="25"/>
      <c r="G1188" s="25"/>
      <c r="H1188" s="25"/>
      <c r="I1188" s="25"/>
      <c r="J1188" s="25"/>
      <c r="K1188" s="25"/>
      <c r="L1188" s="25"/>
      <c r="M1188" s="25"/>
      <c r="N1188" s="25"/>
      <c r="O1188" s="25"/>
      <c r="P1188" s="25"/>
      <c r="Q1188" s="25"/>
      <c r="R1188" s="25"/>
      <c r="S1188" s="25"/>
      <c r="T1188" s="25"/>
      <c r="U1188" s="25"/>
      <c r="V1188" s="25"/>
      <c r="W1188" s="25"/>
      <c r="X1188" s="25"/>
      <c r="AA1188" s="25"/>
      <c r="AB1188" s="25"/>
      <c r="AC1188" s="25"/>
      <c r="AD1188" s="25"/>
      <c r="AE1188" s="25"/>
      <c r="AF1188" s="25"/>
      <c r="AG1188" s="25"/>
      <c r="AH1188" s="25"/>
      <c r="AI1188" s="25"/>
      <c r="AJ1188" s="25"/>
    </row>
    <row r="1189" spans="2:36">
      <c r="B1189" s="422">
        <v>118.3</v>
      </c>
      <c r="C1189" s="463">
        <f t="shared" si="63"/>
        <v>8.7308000000000163E-2</v>
      </c>
      <c r="D1189" s="463">
        <f t="shared" si="64"/>
        <v>6.9164000000000225</v>
      </c>
      <c r="E1189" s="463">
        <f t="shared" si="65"/>
        <v>0.10145199999999983</v>
      </c>
      <c r="F1189" s="25"/>
      <c r="G1189" s="25"/>
      <c r="H1189" s="25"/>
      <c r="I1189" s="25"/>
      <c r="J1189" s="25"/>
      <c r="K1189" s="25"/>
      <c r="L1189" s="25"/>
      <c r="M1189" s="25"/>
      <c r="N1189" s="25"/>
      <c r="O1189" s="25"/>
      <c r="P1189" s="25"/>
      <c r="Q1189" s="25"/>
      <c r="R1189" s="25"/>
      <c r="S1189" s="25"/>
      <c r="T1189" s="25"/>
      <c r="U1189" s="25"/>
      <c r="V1189" s="25"/>
      <c r="W1189" s="25"/>
      <c r="X1189" s="25"/>
      <c r="AA1189" s="25"/>
      <c r="AB1189" s="25"/>
      <c r="AC1189" s="25"/>
      <c r="AD1189" s="25"/>
      <c r="AE1189" s="25"/>
      <c r="AF1189" s="25"/>
      <c r="AG1189" s="25"/>
      <c r="AH1189" s="25"/>
      <c r="AI1189" s="25"/>
      <c r="AJ1189" s="25"/>
    </row>
    <row r="1190" spans="2:36">
      <c r="B1190" s="422">
        <v>118.4</v>
      </c>
      <c r="C1190" s="463">
        <f t="shared" si="63"/>
        <v>8.7184000000000164E-2</v>
      </c>
      <c r="D1190" s="463">
        <f t="shared" si="64"/>
        <v>6.9072000000000227</v>
      </c>
      <c r="E1190" s="463">
        <f t="shared" si="65"/>
        <v>0.10129599999999983</v>
      </c>
      <c r="F1190" s="25"/>
      <c r="G1190" s="25"/>
      <c r="H1190" s="25"/>
      <c r="I1190" s="25"/>
      <c r="J1190" s="25"/>
      <c r="K1190" s="25"/>
      <c r="L1190" s="25"/>
      <c r="M1190" s="25"/>
      <c r="N1190" s="25"/>
      <c r="O1190" s="25"/>
      <c r="P1190" s="25"/>
      <c r="Q1190" s="25"/>
      <c r="R1190" s="25"/>
      <c r="S1190" s="25"/>
      <c r="T1190" s="25"/>
      <c r="U1190" s="25"/>
      <c r="V1190" s="25"/>
      <c r="W1190" s="25"/>
      <c r="X1190" s="25"/>
      <c r="AA1190" s="25"/>
      <c r="AB1190" s="25"/>
      <c r="AC1190" s="25"/>
      <c r="AD1190" s="25"/>
      <c r="AE1190" s="25"/>
      <c r="AF1190" s="25"/>
      <c r="AG1190" s="25"/>
      <c r="AH1190" s="25"/>
      <c r="AI1190" s="25"/>
      <c r="AJ1190" s="25"/>
    </row>
    <row r="1191" spans="2:36">
      <c r="B1191" s="422">
        <v>118.5</v>
      </c>
      <c r="C1191" s="463">
        <f t="shared" si="63"/>
        <v>8.7060000000000165E-2</v>
      </c>
      <c r="D1191" s="463">
        <f t="shared" si="64"/>
        <v>6.8980000000000228</v>
      </c>
      <c r="E1191" s="463">
        <f t="shared" si="65"/>
        <v>0.10113999999999983</v>
      </c>
      <c r="F1191" s="25"/>
      <c r="G1191" s="25"/>
      <c r="H1191" s="25"/>
      <c r="I1191" s="25"/>
      <c r="J1191" s="25"/>
      <c r="K1191" s="25"/>
      <c r="L1191" s="25"/>
      <c r="M1191" s="25"/>
      <c r="N1191" s="25"/>
      <c r="O1191" s="25"/>
      <c r="P1191" s="25"/>
      <c r="Q1191" s="25"/>
      <c r="R1191" s="25"/>
      <c r="S1191" s="25"/>
      <c r="T1191" s="25"/>
      <c r="U1191" s="25"/>
      <c r="V1191" s="25"/>
      <c r="W1191" s="25"/>
      <c r="X1191" s="25"/>
      <c r="AA1191" s="25"/>
      <c r="AB1191" s="25"/>
      <c r="AC1191" s="25"/>
      <c r="AD1191" s="25"/>
      <c r="AE1191" s="25"/>
      <c r="AF1191" s="25"/>
      <c r="AG1191" s="25"/>
      <c r="AH1191" s="25"/>
      <c r="AI1191" s="25"/>
      <c r="AJ1191" s="25"/>
    </row>
    <row r="1192" spans="2:36">
      <c r="B1192" s="422">
        <v>118.6</v>
      </c>
      <c r="C1192" s="463">
        <f t="shared" si="63"/>
        <v>8.6936000000000166E-2</v>
      </c>
      <c r="D1192" s="463">
        <f t="shared" si="64"/>
        <v>6.8888000000000229</v>
      </c>
      <c r="E1192" s="463">
        <f t="shared" si="65"/>
        <v>0.10098399999999982</v>
      </c>
      <c r="F1192" s="25"/>
      <c r="G1192" s="25"/>
      <c r="H1192" s="25"/>
      <c r="I1192" s="25"/>
      <c r="J1192" s="25"/>
      <c r="K1192" s="25"/>
      <c r="L1192" s="25"/>
      <c r="M1192" s="25"/>
      <c r="N1192" s="25"/>
      <c r="O1192" s="25"/>
      <c r="P1192" s="25"/>
      <c r="Q1192" s="25"/>
      <c r="R1192" s="25"/>
      <c r="S1192" s="25"/>
      <c r="T1192" s="25"/>
      <c r="U1192" s="25"/>
      <c r="V1192" s="25"/>
      <c r="W1192" s="25"/>
      <c r="X1192" s="25"/>
      <c r="AA1192" s="25"/>
      <c r="AB1192" s="25"/>
      <c r="AC1192" s="25"/>
      <c r="AD1192" s="25"/>
      <c r="AE1192" s="25"/>
      <c r="AF1192" s="25"/>
      <c r="AG1192" s="25"/>
      <c r="AH1192" s="25"/>
      <c r="AI1192" s="25"/>
      <c r="AJ1192" s="25"/>
    </row>
    <row r="1193" spans="2:36">
      <c r="B1193" s="422">
        <v>118.7</v>
      </c>
      <c r="C1193" s="463">
        <f t="shared" si="63"/>
        <v>8.6812000000000167E-2</v>
      </c>
      <c r="D1193" s="463">
        <f t="shared" si="64"/>
        <v>6.879600000000023</v>
      </c>
      <c r="E1193" s="463">
        <f t="shared" si="65"/>
        <v>0.10082799999999982</v>
      </c>
      <c r="F1193" s="25"/>
      <c r="G1193" s="25"/>
      <c r="H1193" s="25"/>
      <c r="I1193" s="25"/>
      <c r="J1193" s="25"/>
      <c r="K1193" s="25"/>
      <c r="L1193" s="25"/>
      <c r="M1193" s="25"/>
      <c r="N1193" s="25"/>
      <c r="O1193" s="25"/>
      <c r="P1193" s="25"/>
      <c r="Q1193" s="25"/>
      <c r="R1193" s="25"/>
      <c r="S1193" s="25"/>
      <c r="T1193" s="25"/>
      <c r="U1193" s="25"/>
      <c r="V1193" s="25"/>
      <c r="W1193" s="25"/>
      <c r="X1193" s="25"/>
      <c r="AA1193" s="25"/>
      <c r="AB1193" s="25"/>
      <c r="AC1193" s="25"/>
      <c r="AD1193" s="25"/>
      <c r="AE1193" s="25"/>
      <c r="AF1193" s="25"/>
      <c r="AG1193" s="25"/>
      <c r="AH1193" s="25"/>
      <c r="AI1193" s="25"/>
      <c r="AJ1193" s="25"/>
    </row>
    <row r="1194" spans="2:36">
      <c r="B1194" s="422">
        <v>118.8</v>
      </c>
      <c r="C1194" s="463">
        <f t="shared" si="63"/>
        <v>8.6688000000000168E-2</v>
      </c>
      <c r="D1194" s="463">
        <f t="shared" si="64"/>
        <v>6.8704000000000232</v>
      </c>
      <c r="E1194" s="463">
        <f t="shared" si="65"/>
        <v>0.10067199999999982</v>
      </c>
      <c r="F1194" s="25"/>
      <c r="G1194" s="25"/>
      <c r="H1194" s="25"/>
      <c r="I1194" s="25"/>
      <c r="J1194" s="25"/>
      <c r="K1194" s="25"/>
      <c r="L1194" s="25"/>
      <c r="M1194" s="25"/>
      <c r="N1194" s="25"/>
      <c r="O1194" s="25"/>
      <c r="P1194" s="25"/>
      <c r="Q1194" s="25"/>
      <c r="R1194" s="25"/>
      <c r="S1194" s="25"/>
      <c r="T1194" s="25"/>
      <c r="U1194" s="25"/>
      <c r="V1194" s="25"/>
      <c r="W1194" s="25"/>
      <c r="X1194" s="25"/>
      <c r="AA1194" s="25"/>
      <c r="AB1194" s="25"/>
      <c r="AC1194" s="25"/>
      <c r="AD1194" s="25"/>
      <c r="AE1194" s="25"/>
      <c r="AF1194" s="25"/>
      <c r="AG1194" s="25"/>
      <c r="AH1194" s="25"/>
      <c r="AI1194" s="25"/>
      <c r="AJ1194" s="25"/>
    </row>
    <row r="1195" spans="2:36">
      <c r="B1195" s="422">
        <v>118.9</v>
      </c>
      <c r="C1195" s="463">
        <f t="shared" si="63"/>
        <v>8.6564000000000169E-2</v>
      </c>
      <c r="D1195" s="463">
        <f t="shared" si="64"/>
        <v>6.8612000000000233</v>
      </c>
      <c r="E1195" s="463">
        <f t="shared" si="65"/>
        <v>0.10051599999999981</v>
      </c>
      <c r="F1195" s="25"/>
      <c r="G1195" s="25"/>
      <c r="H1195" s="25"/>
      <c r="I1195" s="25"/>
      <c r="J1195" s="25"/>
      <c r="K1195" s="25"/>
      <c r="L1195" s="25"/>
      <c r="M1195" s="25"/>
      <c r="N1195" s="25"/>
      <c r="O1195" s="25"/>
      <c r="P1195" s="25"/>
      <c r="Q1195" s="25"/>
      <c r="R1195" s="25"/>
      <c r="S1195" s="25"/>
      <c r="T1195" s="25"/>
      <c r="U1195" s="25"/>
      <c r="V1195" s="25"/>
      <c r="W1195" s="25"/>
      <c r="X1195" s="25"/>
      <c r="AA1195" s="25"/>
      <c r="AB1195" s="25"/>
      <c r="AC1195" s="25"/>
      <c r="AD1195" s="25"/>
      <c r="AE1195" s="25"/>
      <c r="AF1195" s="25"/>
      <c r="AG1195" s="25"/>
      <c r="AH1195" s="25"/>
      <c r="AI1195" s="25"/>
      <c r="AJ1195" s="25"/>
    </row>
    <row r="1196" spans="2:36">
      <c r="B1196" s="422">
        <v>119</v>
      </c>
      <c r="C1196" s="463">
        <f t="shared" si="63"/>
        <v>8.6440000000000169E-2</v>
      </c>
      <c r="D1196" s="463">
        <f t="shared" si="64"/>
        <v>6.8520000000000234</v>
      </c>
      <c r="E1196" s="463">
        <f t="shared" si="65"/>
        <v>0.10035999999999981</v>
      </c>
      <c r="F1196" s="25"/>
      <c r="G1196" s="25"/>
      <c r="H1196" s="25"/>
      <c r="I1196" s="25"/>
      <c r="J1196" s="25"/>
      <c r="K1196" s="25"/>
      <c r="L1196" s="25"/>
      <c r="M1196" s="25"/>
      <c r="N1196" s="25"/>
      <c r="O1196" s="25"/>
      <c r="P1196" s="25"/>
      <c r="Q1196" s="25"/>
      <c r="R1196" s="25"/>
      <c r="S1196" s="25"/>
      <c r="T1196" s="25"/>
      <c r="U1196" s="25"/>
      <c r="V1196" s="25"/>
      <c r="W1196" s="25"/>
      <c r="X1196" s="25"/>
      <c r="AA1196" s="25"/>
      <c r="AB1196" s="25"/>
      <c r="AC1196" s="25"/>
      <c r="AD1196" s="25"/>
      <c r="AE1196" s="25"/>
      <c r="AF1196" s="25"/>
      <c r="AG1196" s="25"/>
      <c r="AH1196" s="25"/>
      <c r="AI1196" s="25"/>
      <c r="AJ1196" s="25"/>
    </row>
    <row r="1197" spans="2:36">
      <c r="B1197" s="422">
        <v>119.1</v>
      </c>
      <c r="C1197" s="463">
        <f t="shared" si="63"/>
        <v>8.631600000000017E-2</v>
      </c>
      <c r="D1197" s="463">
        <f t="shared" si="64"/>
        <v>6.8428000000000235</v>
      </c>
      <c r="E1197" s="463">
        <f t="shared" si="65"/>
        <v>0.10020399999999981</v>
      </c>
      <c r="F1197" s="25"/>
      <c r="G1197" s="25"/>
      <c r="H1197" s="25"/>
      <c r="I1197" s="25"/>
      <c r="J1197" s="25"/>
      <c r="K1197" s="25"/>
      <c r="L1197" s="25"/>
      <c r="M1197" s="25"/>
      <c r="N1197" s="25"/>
      <c r="O1197" s="25"/>
      <c r="P1197" s="25"/>
      <c r="Q1197" s="25"/>
      <c r="R1197" s="25"/>
      <c r="S1197" s="25"/>
      <c r="T1197" s="25"/>
      <c r="U1197" s="25"/>
      <c r="V1197" s="25"/>
      <c r="W1197" s="25"/>
      <c r="X1197" s="25"/>
      <c r="AA1197" s="25"/>
      <c r="AB1197" s="25"/>
      <c r="AC1197" s="25"/>
      <c r="AD1197" s="25"/>
      <c r="AE1197" s="25"/>
      <c r="AF1197" s="25"/>
      <c r="AG1197" s="25"/>
      <c r="AH1197" s="25"/>
      <c r="AI1197" s="25"/>
      <c r="AJ1197" s="25"/>
    </row>
    <row r="1198" spans="2:36">
      <c r="B1198" s="422">
        <v>119.2</v>
      </c>
      <c r="C1198" s="463">
        <f t="shared" si="63"/>
        <v>8.6192000000000171E-2</v>
      </c>
      <c r="D1198" s="463">
        <f t="shared" si="64"/>
        <v>6.8336000000000237</v>
      </c>
      <c r="E1198" s="463">
        <f t="shared" si="65"/>
        <v>0.1000479999999998</v>
      </c>
      <c r="F1198" s="25"/>
      <c r="G1198" s="25"/>
      <c r="H1198" s="25"/>
      <c r="I1198" s="25"/>
      <c r="J1198" s="25"/>
      <c r="K1198" s="25"/>
      <c r="L1198" s="25"/>
      <c r="M1198" s="25"/>
      <c r="N1198" s="25"/>
      <c r="O1198" s="25"/>
      <c r="P1198" s="25"/>
      <c r="Q1198" s="25"/>
      <c r="R1198" s="25"/>
      <c r="S1198" s="25"/>
      <c r="T1198" s="25"/>
      <c r="U1198" s="25"/>
      <c r="V1198" s="25"/>
      <c r="W1198" s="25"/>
      <c r="X1198" s="25"/>
      <c r="AA1198" s="25"/>
      <c r="AB1198" s="25"/>
      <c r="AC1198" s="25"/>
      <c r="AD1198" s="25"/>
      <c r="AE1198" s="25"/>
      <c r="AF1198" s="25"/>
      <c r="AG1198" s="25"/>
      <c r="AH1198" s="25"/>
      <c r="AI1198" s="25"/>
      <c r="AJ1198" s="25"/>
    </row>
    <row r="1199" spans="2:36">
      <c r="B1199" s="422">
        <v>119.3</v>
      </c>
      <c r="C1199" s="463">
        <f t="shared" si="63"/>
        <v>8.6068000000000172E-2</v>
      </c>
      <c r="D1199" s="463">
        <f t="shared" si="64"/>
        <v>6.8244000000000238</v>
      </c>
      <c r="E1199" s="463">
        <f t="shared" si="65"/>
        <v>9.98919999999998E-2</v>
      </c>
      <c r="F1199" s="25"/>
      <c r="G1199" s="25"/>
      <c r="H1199" s="25"/>
      <c r="I1199" s="25"/>
      <c r="J1199" s="25"/>
      <c r="K1199" s="25"/>
      <c r="L1199" s="25"/>
      <c r="M1199" s="25"/>
      <c r="N1199" s="25"/>
      <c r="O1199" s="25"/>
      <c r="P1199" s="25"/>
      <c r="Q1199" s="25"/>
      <c r="R1199" s="25"/>
      <c r="S1199" s="25"/>
      <c r="T1199" s="25"/>
      <c r="U1199" s="25"/>
      <c r="V1199" s="25"/>
      <c r="W1199" s="25"/>
      <c r="X1199" s="25"/>
      <c r="AA1199" s="25"/>
      <c r="AB1199" s="25"/>
      <c r="AC1199" s="25"/>
      <c r="AD1199" s="25"/>
      <c r="AE1199" s="25"/>
      <c r="AF1199" s="25"/>
      <c r="AG1199" s="25"/>
      <c r="AH1199" s="25"/>
      <c r="AI1199" s="25"/>
      <c r="AJ1199" s="25"/>
    </row>
    <row r="1200" spans="2:36">
      <c r="B1200" s="422">
        <v>119.4</v>
      </c>
      <c r="C1200" s="463">
        <f t="shared" ref="C1200:C1263" si="66">C1199+(($C$1506-$C$1006)/COUNT($B$1007:$B$1506))</f>
        <v>8.5944000000000173E-2</v>
      </c>
      <c r="D1200" s="463">
        <f t="shared" ref="D1200:D1263" si="67">D1199+(($D$1506-$D$1006)/COUNT($B$1007:$B$1506))</f>
        <v>6.8152000000000239</v>
      </c>
      <c r="E1200" s="463">
        <f t="shared" ref="E1200:E1263" si="68">E1199+(($E$1506-$E$1006)/COUNT($B$1007:$B$1506))</f>
        <v>9.9735999999999797E-2</v>
      </c>
      <c r="F1200" s="25"/>
      <c r="G1200" s="25"/>
      <c r="H1200" s="25"/>
      <c r="I1200" s="25"/>
      <c r="J1200" s="25"/>
      <c r="K1200" s="25"/>
      <c r="L1200" s="25"/>
      <c r="M1200" s="25"/>
      <c r="N1200" s="25"/>
      <c r="O1200" s="25"/>
      <c r="P1200" s="25"/>
      <c r="Q1200" s="25"/>
      <c r="R1200" s="25"/>
      <c r="S1200" s="25"/>
      <c r="T1200" s="25"/>
      <c r="U1200" s="25"/>
      <c r="V1200" s="25"/>
      <c r="W1200" s="25"/>
      <c r="X1200" s="25"/>
      <c r="AA1200" s="25"/>
      <c r="AB1200" s="25"/>
      <c r="AC1200" s="25"/>
      <c r="AD1200" s="25"/>
      <c r="AE1200" s="25"/>
      <c r="AF1200" s="25"/>
      <c r="AG1200" s="25"/>
      <c r="AH1200" s="25"/>
      <c r="AI1200" s="25"/>
      <c r="AJ1200" s="25"/>
    </row>
    <row r="1201" spans="2:36">
      <c r="B1201" s="422">
        <v>119.5</v>
      </c>
      <c r="C1201" s="463">
        <f t="shared" si="66"/>
        <v>8.5820000000000174E-2</v>
      </c>
      <c r="D1201" s="463">
        <f t="shared" si="67"/>
        <v>6.806000000000024</v>
      </c>
      <c r="E1201" s="463">
        <f t="shared" si="68"/>
        <v>9.9579999999999794E-2</v>
      </c>
      <c r="F1201" s="25"/>
      <c r="G1201" s="25"/>
      <c r="H1201" s="25"/>
      <c r="I1201" s="25"/>
      <c r="J1201" s="25"/>
      <c r="K1201" s="25"/>
      <c r="L1201" s="25"/>
      <c r="M1201" s="25"/>
      <c r="N1201" s="25"/>
      <c r="O1201" s="25"/>
      <c r="P1201" s="25"/>
      <c r="Q1201" s="25"/>
      <c r="R1201" s="25"/>
      <c r="S1201" s="25"/>
      <c r="T1201" s="25"/>
      <c r="U1201" s="25"/>
      <c r="V1201" s="25"/>
      <c r="W1201" s="25"/>
      <c r="X1201" s="25"/>
      <c r="AA1201" s="25"/>
      <c r="AB1201" s="25"/>
      <c r="AC1201" s="25"/>
      <c r="AD1201" s="25"/>
      <c r="AE1201" s="25"/>
      <c r="AF1201" s="25"/>
      <c r="AG1201" s="25"/>
      <c r="AH1201" s="25"/>
      <c r="AI1201" s="25"/>
      <c r="AJ1201" s="25"/>
    </row>
    <row r="1202" spans="2:36">
      <c r="B1202" s="422">
        <v>119.6</v>
      </c>
      <c r="C1202" s="463">
        <f t="shared" si="66"/>
        <v>8.5696000000000175E-2</v>
      </c>
      <c r="D1202" s="463">
        <f t="shared" si="67"/>
        <v>6.7968000000000242</v>
      </c>
      <c r="E1202" s="463">
        <f t="shared" si="68"/>
        <v>9.942399999999979E-2</v>
      </c>
      <c r="F1202" s="25"/>
      <c r="G1202" s="25"/>
      <c r="H1202" s="25"/>
      <c r="I1202" s="25"/>
      <c r="J1202" s="25"/>
      <c r="K1202" s="25"/>
      <c r="L1202" s="25"/>
      <c r="M1202" s="25"/>
      <c r="N1202" s="25"/>
      <c r="O1202" s="25"/>
      <c r="P1202" s="25"/>
      <c r="Q1202" s="25"/>
      <c r="R1202" s="25"/>
      <c r="S1202" s="25"/>
      <c r="T1202" s="25"/>
      <c r="U1202" s="25"/>
      <c r="V1202" s="25"/>
      <c r="W1202" s="25"/>
      <c r="X1202" s="25"/>
      <c r="AA1202" s="25"/>
      <c r="AB1202" s="25"/>
      <c r="AC1202" s="25"/>
      <c r="AD1202" s="25"/>
      <c r="AE1202" s="25"/>
      <c r="AF1202" s="25"/>
      <c r="AG1202" s="25"/>
      <c r="AH1202" s="25"/>
      <c r="AI1202" s="25"/>
      <c r="AJ1202" s="25"/>
    </row>
    <row r="1203" spans="2:36">
      <c r="B1203" s="422">
        <v>119.7</v>
      </c>
      <c r="C1203" s="463">
        <f t="shared" si="66"/>
        <v>8.5572000000000176E-2</v>
      </c>
      <c r="D1203" s="463">
        <f t="shared" si="67"/>
        <v>6.7876000000000243</v>
      </c>
      <c r="E1203" s="463">
        <f t="shared" si="68"/>
        <v>9.9267999999999787E-2</v>
      </c>
      <c r="F1203" s="25"/>
      <c r="G1203" s="25"/>
      <c r="H1203" s="25"/>
      <c r="I1203" s="25"/>
      <c r="J1203" s="25"/>
      <c r="K1203" s="25"/>
      <c r="L1203" s="25"/>
      <c r="M1203" s="25"/>
      <c r="N1203" s="25"/>
      <c r="O1203" s="25"/>
      <c r="P1203" s="25"/>
      <c r="Q1203" s="25"/>
      <c r="R1203" s="25"/>
      <c r="S1203" s="25"/>
      <c r="T1203" s="25"/>
      <c r="U1203" s="25"/>
      <c r="V1203" s="25"/>
      <c r="W1203" s="25"/>
      <c r="X1203" s="25"/>
      <c r="AA1203" s="25"/>
      <c r="AB1203" s="25"/>
      <c r="AC1203" s="25"/>
      <c r="AD1203" s="25"/>
      <c r="AE1203" s="25"/>
      <c r="AF1203" s="25"/>
      <c r="AG1203" s="25"/>
      <c r="AH1203" s="25"/>
      <c r="AI1203" s="25"/>
      <c r="AJ1203" s="25"/>
    </row>
    <row r="1204" spans="2:36">
      <c r="B1204" s="422">
        <v>119.8</v>
      </c>
      <c r="C1204" s="463">
        <f t="shared" si="66"/>
        <v>8.5448000000000177E-2</v>
      </c>
      <c r="D1204" s="463">
        <f t="shared" si="67"/>
        <v>6.7784000000000244</v>
      </c>
      <c r="E1204" s="463">
        <f t="shared" si="68"/>
        <v>9.9111999999999784E-2</v>
      </c>
      <c r="F1204" s="25"/>
      <c r="G1204" s="25"/>
      <c r="H1204" s="25"/>
      <c r="I1204" s="25"/>
      <c r="J1204" s="25"/>
      <c r="K1204" s="25"/>
      <c r="L1204" s="25"/>
      <c r="M1204" s="25"/>
      <c r="N1204" s="25"/>
      <c r="O1204" s="25"/>
      <c r="P1204" s="25"/>
      <c r="Q1204" s="25"/>
      <c r="R1204" s="25"/>
      <c r="S1204" s="25"/>
      <c r="T1204" s="25"/>
      <c r="U1204" s="25"/>
      <c r="V1204" s="25"/>
      <c r="W1204" s="25"/>
      <c r="X1204" s="25"/>
      <c r="AA1204" s="25"/>
      <c r="AB1204" s="25"/>
      <c r="AC1204" s="25"/>
      <c r="AD1204" s="25"/>
      <c r="AE1204" s="25"/>
      <c r="AF1204" s="25"/>
      <c r="AG1204" s="25"/>
      <c r="AH1204" s="25"/>
      <c r="AI1204" s="25"/>
      <c r="AJ1204" s="25"/>
    </row>
    <row r="1205" spans="2:36">
      <c r="B1205" s="422">
        <v>119.9</v>
      </c>
      <c r="C1205" s="463">
        <f t="shared" si="66"/>
        <v>8.5324000000000177E-2</v>
      </c>
      <c r="D1205" s="463">
        <f t="shared" si="67"/>
        <v>6.7692000000000245</v>
      </c>
      <c r="E1205" s="463">
        <f t="shared" si="68"/>
        <v>9.895599999999978E-2</v>
      </c>
      <c r="F1205" s="25"/>
      <c r="G1205" s="25"/>
      <c r="H1205" s="25"/>
      <c r="I1205" s="25"/>
      <c r="J1205" s="25"/>
      <c r="K1205" s="25"/>
      <c r="L1205" s="25"/>
      <c r="M1205" s="25"/>
      <c r="N1205" s="25"/>
      <c r="O1205" s="25"/>
      <c r="P1205" s="25"/>
      <c r="Q1205" s="25"/>
      <c r="R1205" s="25"/>
      <c r="S1205" s="25"/>
      <c r="T1205" s="25"/>
      <c r="U1205" s="25"/>
      <c r="V1205" s="25"/>
      <c r="W1205" s="25"/>
      <c r="X1205" s="25"/>
      <c r="AA1205" s="25"/>
      <c r="AB1205" s="25"/>
      <c r="AC1205" s="25"/>
      <c r="AD1205" s="25"/>
      <c r="AE1205" s="25"/>
      <c r="AF1205" s="25"/>
      <c r="AG1205" s="25"/>
      <c r="AH1205" s="25"/>
      <c r="AI1205" s="25"/>
      <c r="AJ1205" s="25"/>
    </row>
    <row r="1206" spans="2:36">
      <c r="B1206" s="422">
        <v>120</v>
      </c>
      <c r="C1206" s="463">
        <f t="shared" si="66"/>
        <v>8.5200000000000178E-2</v>
      </c>
      <c r="D1206" s="463">
        <f t="shared" si="67"/>
        <v>6.7600000000000247</v>
      </c>
      <c r="E1206" s="463">
        <f t="shared" si="68"/>
        <v>9.8799999999999777E-2</v>
      </c>
      <c r="F1206" s="25"/>
      <c r="G1206" s="25"/>
      <c r="H1206" s="25"/>
      <c r="I1206" s="25"/>
      <c r="J1206" s="25"/>
      <c r="K1206" s="25"/>
      <c r="L1206" s="25"/>
      <c r="M1206" s="25"/>
      <c r="N1206" s="25"/>
      <c r="O1206" s="25"/>
      <c r="P1206" s="25"/>
      <c r="Q1206" s="25"/>
      <c r="R1206" s="25"/>
      <c r="S1206" s="25"/>
      <c r="T1206" s="25"/>
      <c r="U1206" s="25"/>
      <c r="V1206" s="25"/>
      <c r="W1206" s="25"/>
      <c r="X1206" s="25"/>
      <c r="AA1206" s="25"/>
      <c r="AB1206" s="25"/>
      <c r="AC1206" s="25"/>
      <c r="AD1206" s="25"/>
      <c r="AE1206" s="25"/>
      <c r="AF1206" s="25"/>
      <c r="AG1206" s="25"/>
      <c r="AH1206" s="25"/>
      <c r="AI1206" s="25"/>
      <c r="AJ1206" s="25"/>
    </row>
    <row r="1207" spans="2:36">
      <c r="B1207" s="422">
        <v>120.1</v>
      </c>
      <c r="C1207" s="463">
        <f t="shared" si="66"/>
        <v>8.5076000000000179E-2</v>
      </c>
      <c r="D1207" s="463">
        <f t="shared" si="67"/>
        <v>6.7508000000000248</v>
      </c>
      <c r="E1207" s="463">
        <f t="shared" si="68"/>
        <v>9.8643999999999774E-2</v>
      </c>
      <c r="F1207" s="25"/>
      <c r="G1207" s="25"/>
      <c r="H1207" s="25"/>
      <c r="I1207" s="25"/>
      <c r="J1207" s="25"/>
      <c r="K1207" s="25"/>
      <c r="L1207" s="25"/>
      <c r="M1207" s="25"/>
      <c r="N1207" s="25"/>
      <c r="O1207" s="25"/>
      <c r="P1207" s="25"/>
      <c r="Q1207" s="25"/>
      <c r="R1207" s="25"/>
      <c r="S1207" s="25"/>
      <c r="T1207" s="25"/>
      <c r="U1207" s="25"/>
      <c r="V1207" s="25"/>
      <c r="W1207" s="25"/>
      <c r="X1207" s="25"/>
      <c r="AA1207" s="25"/>
      <c r="AB1207" s="25"/>
      <c r="AC1207" s="25"/>
      <c r="AD1207" s="25"/>
      <c r="AE1207" s="25"/>
      <c r="AF1207" s="25"/>
      <c r="AG1207" s="25"/>
      <c r="AH1207" s="25"/>
      <c r="AI1207" s="25"/>
      <c r="AJ1207" s="25"/>
    </row>
    <row r="1208" spans="2:36">
      <c r="B1208" s="422">
        <v>120.2</v>
      </c>
      <c r="C1208" s="463">
        <f t="shared" si="66"/>
        <v>8.495200000000018E-2</v>
      </c>
      <c r="D1208" s="463">
        <f t="shared" si="67"/>
        <v>6.7416000000000249</v>
      </c>
      <c r="E1208" s="463">
        <f t="shared" si="68"/>
        <v>9.848799999999977E-2</v>
      </c>
      <c r="F1208" s="25"/>
      <c r="G1208" s="25"/>
      <c r="H1208" s="25"/>
      <c r="I1208" s="25"/>
      <c r="J1208" s="25"/>
      <c r="K1208" s="25"/>
      <c r="L1208" s="25"/>
      <c r="M1208" s="25"/>
      <c r="N1208" s="25"/>
      <c r="O1208" s="25"/>
      <c r="P1208" s="25"/>
      <c r="Q1208" s="25"/>
      <c r="R1208" s="25"/>
      <c r="S1208" s="25"/>
      <c r="T1208" s="25"/>
      <c r="U1208" s="25"/>
      <c r="V1208" s="25"/>
      <c r="W1208" s="25"/>
      <c r="X1208" s="25"/>
      <c r="AA1208" s="25"/>
      <c r="AB1208" s="25"/>
      <c r="AC1208" s="25"/>
      <c r="AD1208" s="25"/>
      <c r="AE1208" s="25"/>
      <c r="AF1208" s="25"/>
      <c r="AG1208" s="25"/>
      <c r="AH1208" s="25"/>
      <c r="AI1208" s="25"/>
      <c r="AJ1208" s="25"/>
    </row>
    <row r="1209" spans="2:36">
      <c r="B1209" s="422">
        <v>120.3</v>
      </c>
      <c r="C1209" s="463">
        <f t="shared" si="66"/>
        <v>8.4828000000000181E-2</v>
      </c>
      <c r="D1209" s="463">
        <f t="shared" si="67"/>
        <v>6.732400000000025</v>
      </c>
      <c r="E1209" s="463">
        <f t="shared" si="68"/>
        <v>9.8331999999999767E-2</v>
      </c>
      <c r="F1209" s="25"/>
      <c r="G1209" s="25"/>
      <c r="H1209" s="25"/>
      <c r="I1209" s="25"/>
      <c r="J1209" s="25"/>
      <c r="K1209" s="25"/>
      <c r="L1209" s="25"/>
      <c r="M1209" s="25"/>
      <c r="N1209" s="25"/>
      <c r="O1209" s="25"/>
      <c r="P1209" s="25"/>
      <c r="Q1209" s="25"/>
      <c r="R1209" s="25"/>
      <c r="S1209" s="25"/>
      <c r="T1209" s="25"/>
      <c r="U1209" s="25"/>
      <c r="V1209" s="25"/>
      <c r="W1209" s="25"/>
      <c r="X1209" s="25"/>
      <c r="AA1209" s="25"/>
      <c r="AB1209" s="25"/>
      <c r="AC1209" s="25"/>
      <c r="AD1209" s="25"/>
      <c r="AE1209" s="25"/>
      <c r="AF1209" s="25"/>
      <c r="AG1209" s="25"/>
      <c r="AH1209" s="25"/>
      <c r="AI1209" s="25"/>
      <c r="AJ1209" s="25"/>
    </row>
    <row r="1210" spans="2:36">
      <c r="B1210" s="422">
        <v>120.4</v>
      </c>
      <c r="C1210" s="463">
        <f t="shared" si="66"/>
        <v>8.4704000000000182E-2</v>
      </c>
      <c r="D1210" s="463">
        <f t="shared" si="67"/>
        <v>6.7232000000000252</v>
      </c>
      <c r="E1210" s="463">
        <f t="shared" si="68"/>
        <v>9.8175999999999763E-2</v>
      </c>
      <c r="F1210" s="25"/>
      <c r="G1210" s="25"/>
      <c r="H1210" s="25"/>
      <c r="I1210" s="25"/>
      <c r="J1210" s="25"/>
      <c r="K1210" s="25"/>
      <c r="L1210" s="25"/>
      <c r="M1210" s="25"/>
      <c r="N1210" s="25"/>
      <c r="O1210" s="25"/>
      <c r="P1210" s="25"/>
      <c r="Q1210" s="25"/>
      <c r="R1210" s="25"/>
      <c r="S1210" s="25"/>
      <c r="T1210" s="25"/>
      <c r="U1210" s="25"/>
      <c r="V1210" s="25"/>
      <c r="W1210" s="25"/>
      <c r="X1210" s="25"/>
      <c r="AA1210" s="25"/>
      <c r="AB1210" s="25"/>
      <c r="AC1210" s="25"/>
      <c r="AD1210" s="25"/>
      <c r="AE1210" s="25"/>
      <c r="AF1210" s="25"/>
      <c r="AG1210" s="25"/>
      <c r="AH1210" s="25"/>
      <c r="AI1210" s="25"/>
      <c r="AJ1210" s="25"/>
    </row>
    <row r="1211" spans="2:36">
      <c r="B1211" s="422">
        <v>120.5</v>
      </c>
      <c r="C1211" s="463">
        <f t="shared" si="66"/>
        <v>8.4580000000000183E-2</v>
      </c>
      <c r="D1211" s="463">
        <f t="shared" si="67"/>
        <v>6.7140000000000253</v>
      </c>
      <c r="E1211" s="463">
        <f t="shared" si="68"/>
        <v>9.801999999999976E-2</v>
      </c>
      <c r="F1211" s="25"/>
      <c r="G1211" s="25"/>
      <c r="H1211" s="25"/>
      <c r="I1211" s="25"/>
      <c r="J1211" s="25"/>
      <c r="K1211" s="25"/>
      <c r="L1211" s="25"/>
      <c r="M1211" s="25"/>
      <c r="N1211" s="25"/>
      <c r="O1211" s="25"/>
      <c r="P1211" s="25"/>
      <c r="Q1211" s="25"/>
      <c r="R1211" s="25"/>
      <c r="S1211" s="25"/>
      <c r="T1211" s="25"/>
      <c r="U1211" s="25"/>
      <c r="V1211" s="25"/>
      <c r="W1211" s="25"/>
      <c r="X1211" s="25"/>
      <c r="AA1211" s="25"/>
      <c r="AB1211" s="25"/>
      <c r="AC1211" s="25"/>
      <c r="AD1211" s="25"/>
      <c r="AE1211" s="25"/>
      <c r="AF1211" s="25"/>
      <c r="AG1211" s="25"/>
      <c r="AH1211" s="25"/>
      <c r="AI1211" s="25"/>
      <c r="AJ1211" s="25"/>
    </row>
    <row r="1212" spans="2:36">
      <c r="B1212" s="422">
        <v>120.6</v>
      </c>
      <c r="C1212" s="463">
        <f t="shared" si="66"/>
        <v>8.4456000000000184E-2</v>
      </c>
      <c r="D1212" s="463">
        <f t="shared" si="67"/>
        <v>6.7048000000000254</v>
      </c>
      <c r="E1212" s="463">
        <f t="shared" si="68"/>
        <v>9.7863999999999757E-2</v>
      </c>
      <c r="F1212" s="25"/>
      <c r="G1212" s="25"/>
      <c r="H1212" s="25"/>
      <c r="I1212" s="25"/>
      <c r="J1212" s="25"/>
      <c r="K1212" s="25"/>
      <c r="L1212" s="25"/>
      <c r="M1212" s="25"/>
      <c r="N1212" s="25"/>
      <c r="O1212" s="25"/>
      <c r="P1212" s="25"/>
      <c r="Q1212" s="25"/>
      <c r="R1212" s="25"/>
      <c r="S1212" s="25"/>
      <c r="T1212" s="25"/>
      <c r="U1212" s="25"/>
      <c r="V1212" s="25"/>
      <c r="W1212" s="25"/>
      <c r="X1212" s="25"/>
      <c r="AA1212" s="25"/>
      <c r="AB1212" s="25"/>
      <c r="AC1212" s="25"/>
      <c r="AD1212" s="25"/>
      <c r="AE1212" s="25"/>
      <c r="AF1212" s="25"/>
      <c r="AG1212" s="25"/>
      <c r="AH1212" s="25"/>
      <c r="AI1212" s="25"/>
      <c r="AJ1212" s="25"/>
    </row>
    <row r="1213" spans="2:36">
      <c r="B1213" s="422">
        <v>120.7</v>
      </c>
      <c r="C1213" s="463">
        <f t="shared" si="66"/>
        <v>8.4332000000000185E-2</v>
      </c>
      <c r="D1213" s="463">
        <f t="shared" si="67"/>
        <v>6.6956000000000255</v>
      </c>
      <c r="E1213" s="463">
        <f t="shared" si="68"/>
        <v>9.7707999999999753E-2</v>
      </c>
      <c r="F1213" s="25"/>
      <c r="G1213" s="25"/>
      <c r="H1213" s="25"/>
      <c r="I1213" s="25"/>
      <c r="J1213" s="25"/>
      <c r="K1213" s="25"/>
      <c r="L1213" s="25"/>
      <c r="M1213" s="25"/>
      <c r="N1213" s="25"/>
      <c r="O1213" s="25"/>
      <c r="P1213" s="25"/>
      <c r="Q1213" s="25"/>
      <c r="R1213" s="25"/>
      <c r="S1213" s="25"/>
      <c r="T1213" s="25"/>
      <c r="U1213" s="25"/>
      <c r="V1213" s="25"/>
      <c r="W1213" s="25"/>
      <c r="X1213" s="25"/>
      <c r="AA1213" s="25"/>
      <c r="AB1213" s="25"/>
      <c r="AC1213" s="25"/>
      <c r="AD1213" s="25"/>
      <c r="AE1213" s="25"/>
      <c r="AF1213" s="25"/>
      <c r="AG1213" s="25"/>
      <c r="AH1213" s="25"/>
      <c r="AI1213" s="25"/>
      <c r="AJ1213" s="25"/>
    </row>
    <row r="1214" spans="2:36">
      <c r="B1214" s="422">
        <v>120.8</v>
      </c>
      <c r="C1214" s="463">
        <f t="shared" si="66"/>
        <v>8.4208000000000185E-2</v>
      </c>
      <c r="D1214" s="463">
        <f t="shared" si="67"/>
        <v>6.6864000000000257</v>
      </c>
      <c r="E1214" s="463">
        <f t="shared" si="68"/>
        <v>9.755199999999975E-2</v>
      </c>
      <c r="F1214" s="25"/>
      <c r="G1214" s="25"/>
      <c r="H1214" s="25"/>
      <c r="I1214" s="25"/>
      <c r="J1214" s="25"/>
      <c r="K1214" s="25"/>
      <c r="L1214" s="25"/>
      <c r="M1214" s="25"/>
      <c r="N1214" s="25"/>
      <c r="O1214" s="25"/>
      <c r="P1214" s="25"/>
      <c r="Q1214" s="25"/>
      <c r="R1214" s="25"/>
      <c r="S1214" s="25"/>
      <c r="T1214" s="25"/>
      <c r="U1214" s="25"/>
      <c r="V1214" s="25"/>
      <c r="W1214" s="25"/>
      <c r="X1214" s="25"/>
      <c r="AA1214" s="25"/>
      <c r="AB1214" s="25"/>
      <c r="AC1214" s="25"/>
      <c r="AD1214" s="25"/>
      <c r="AE1214" s="25"/>
      <c r="AF1214" s="25"/>
      <c r="AG1214" s="25"/>
      <c r="AH1214" s="25"/>
      <c r="AI1214" s="25"/>
      <c r="AJ1214" s="25"/>
    </row>
    <row r="1215" spans="2:36">
      <c r="B1215" s="422">
        <v>120.9</v>
      </c>
      <c r="C1215" s="463">
        <f t="shared" si="66"/>
        <v>8.4084000000000186E-2</v>
      </c>
      <c r="D1215" s="463">
        <f t="shared" si="67"/>
        <v>6.6772000000000258</v>
      </c>
      <c r="E1215" s="463">
        <f t="shared" si="68"/>
        <v>9.7395999999999747E-2</v>
      </c>
      <c r="F1215" s="25"/>
      <c r="G1215" s="25"/>
      <c r="H1215" s="25"/>
      <c r="I1215" s="25"/>
      <c r="J1215" s="25"/>
      <c r="K1215" s="25"/>
      <c r="L1215" s="25"/>
      <c r="M1215" s="25"/>
      <c r="N1215" s="25"/>
      <c r="O1215" s="25"/>
      <c r="P1215" s="25"/>
      <c r="Q1215" s="25"/>
      <c r="R1215" s="25"/>
      <c r="S1215" s="25"/>
      <c r="T1215" s="25"/>
      <c r="U1215" s="25"/>
      <c r="V1215" s="25"/>
      <c r="W1215" s="25"/>
      <c r="X1215" s="25"/>
      <c r="AA1215" s="25"/>
      <c r="AB1215" s="25"/>
      <c r="AC1215" s="25"/>
      <c r="AD1215" s="25"/>
      <c r="AE1215" s="25"/>
      <c r="AF1215" s="25"/>
      <c r="AG1215" s="25"/>
      <c r="AH1215" s="25"/>
      <c r="AI1215" s="25"/>
      <c r="AJ1215" s="25"/>
    </row>
    <row r="1216" spans="2:36">
      <c r="B1216" s="422">
        <v>121</v>
      </c>
      <c r="C1216" s="463">
        <f t="shared" si="66"/>
        <v>8.3960000000000187E-2</v>
      </c>
      <c r="D1216" s="463">
        <f t="shared" si="67"/>
        <v>6.6680000000000259</v>
      </c>
      <c r="E1216" s="463">
        <f t="shared" si="68"/>
        <v>9.7239999999999743E-2</v>
      </c>
      <c r="F1216" s="25"/>
      <c r="G1216" s="25"/>
      <c r="H1216" s="25"/>
      <c r="I1216" s="25"/>
      <c r="J1216" s="25"/>
      <c r="K1216" s="25"/>
      <c r="L1216" s="25"/>
      <c r="M1216" s="25"/>
      <c r="N1216" s="25"/>
      <c r="O1216" s="25"/>
      <c r="P1216" s="25"/>
      <c r="Q1216" s="25"/>
      <c r="R1216" s="25"/>
      <c r="S1216" s="25"/>
      <c r="T1216" s="25"/>
      <c r="U1216" s="25"/>
      <c r="V1216" s="25"/>
      <c r="W1216" s="25"/>
      <c r="X1216" s="25"/>
      <c r="AA1216" s="25"/>
      <c r="AB1216" s="25"/>
      <c r="AC1216" s="25"/>
      <c r="AD1216" s="25"/>
      <c r="AE1216" s="25"/>
      <c r="AF1216" s="25"/>
      <c r="AG1216" s="25"/>
      <c r="AH1216" s="25"/>
      <c r="AI1216" s="25"/>
      <c r="AJ1216" s="25"/>
    </row>
    <row r="1217" spans="2:36">
      <c r="B1217" s="422">
        <v>121.1</v>
      </c>
      <c r="C1217" s="463">
        <f t="shared" si="66"/>
        <v>8.3836000000000188E-2</v>
      </c>
      <c r="D1217" s="463">
        <f t="shared" si="67"/>
        <v>6.658800000000026</v>
      </c>
      <c r="E1217" s="463">
        <f t="shared" si="68"/>
        <v>9.708399999999974E-2</v>
      </c>
      <c r="F1217" s="25"/>
      <c r="G1217" s="25"/>
      <c r="H1217" s="25"/>
      <c r="I1217" s="25"/>
      <c r="J1217" s="25"/>
      <c r="K1217" s="25"/>
      <c r="L1217" s="25"/>
      <c r="M1217" s="25"/>
      <c r="N1217" s="25"/>
      <c r="O1217" s="25"/>
      <c r="P1217" s="25"/>
      <c r="Q1217" s="25"/>
      <c r="R1217" s="25"/>
      <c r="S1217" s="25"/>
      <c r="T1217" s="25"/>
      <c r="U1217" s="25"/>
      <c r="V1217" s="25"/>
      <c r="W1217" s="25"/>
      <c r="X1217" s="25"/>
      <c r="AA1217" s="25"/>
      <c r="AB1217" s="25"/>
      <c r="AC1217" s="25"/>
      <c r="AD1217" s="25"/>
      <c r="AE1217" s="25"/>
      <c r="AF1217" s="25"/>
      <c r="AG1217" s="25"/>
      <c r="AH1217" s="25"/>
      <c r="AI1217" s="25"/>
      <c r="AJ1217" s="25"/>
    </row>
    <row r="1218" spans="2:36">
      <c r="B1218" s="422">
        <v>121.2</v>
      </c>
      <c r="C1218" s="463">
        <f t="shared" si="66"/>
        <v>8.3712000000000189E-2</v>
      </c>
      <c r="D1218" s="463">
        <f t="shared" si="67"/>
        <v>6.6496000000000262</v>
      </c>
      <c r="E1218" s="463">
        <f t="shared" si="68"/>
        <v>9.6927999999999737E-2</v>
      </c>
      <c r="F1218" s="25"/>
      <c r="G1218" s="25"/>
      <c r="H1218" s="25"/>
      <c r="I1218" s="25"/>
      <c r="J1218" s="25"/>
      <c r="K1218" s="25"/>
      <c r="L1218" s="25"/>
      <c r="M1218" s="25"/>
      <c r="N1218" s="25"/>
      <c r="O1218" s="25"/>
      <c r="P1218" s="25"/>
      <c r="Q1218" s="25"/>
      <c r="R1218" s="25"/>
      <c r="S1218" s="25"/>
      <c r="T1218" s="25"/>
      <c r="U1218" s="25"/>
      <c r="V1218" s="25"/>
      <c r="W1218" s="25"/>
      <c r="X1218" s="25"/>
      <c r="AA1218" s="25"/>
      <c r="AB1218" s="25"/>
      <c r="AC1218" s="25"/>
      <c r="AD1218" s="25"/>
      <c r="AE1218" s="25"/>
      <c r="AF1218" s="25"/>
      <c r="AG1218" s="25"/>
      <c r="AH1218" s="25"/>
      <c r="AI1218" s="25"/>
      <c r="AJ1218" s="25"/>
    </row>
    <row r="1219" spans="2:36">
      <c r="B1219" s="422">
        <v>121.3</v>
      </c>
      <c r="C1219" s="463">
        <f t="shared" si="66"/>
        <v>8.358800000000019E-2</v>
      </c>
      <c r="D1219" s="463">
        <f t="shared" si="67"/>
        <v>6.6404000000000263</v>
      </c>
      <c r="E1219" s="463">
        <f t="shared" si="68"/>
        <v>9.6771999999999733E-2</v>
      </c>
      <c r="F1219" s="25"/>
      <c r="G1219" s="25"/>
      <c r="H1219" s="25"/>
      <c r="I1219" s="25"/>
      <c r="J1219" s="25"/>
      <c r="K1219" s="25"/>
      <c r="L1219" s="25"/>
      <c r="M1219" s="25"/>
      <c r="N1219" s="25"/>
      <c r="O1219" s="25"/>
      <c r="P1219" s="25"/>
      <c r="Q1219" s="25"/>
      <c r="R1219" s="25"/>
      <c r="S1219" s="25"/>
      <c r="T1219" s="25"/>
      <c r="U1219" s="25"/>
      <c r="V1219" s="25"/>
      <c r="W1219" s="25"/>
      <c r="X1219" s="25"/>
      <c r="AA1219" s="25"/>
      <c r="AB1219" s="25"/>
      <c r="AC1219" s="25"/>
      <c r="AD1219" s="25"/>
      <c r="AE1219" s="25"/>
      <c r="AF1219" s="25"/>
      <c r="AG1219" s="25"/>
      <c r="AH1219" s="25"/>
      <c r="AI1219" s="25"/>
      <c r="AJ1219" s="25"/>
    </row>
    <row r="1220" spans="2:36">
      <c r="B1220" s="422">
        <v>121.4</v>
      </c>
      <c r="C1220" s="463">
        <f t="shared" si="66"/>
        <v>8.3464000000000191E-2</v>
      </c>
      <c r="D1220" s="463">
        <f t="shared" si="67"/>
        <v>6.6312000000000264</v>
      </c>
      <c r="E1220" s="463">
        <f t="shared" si="68"/>
        <v>9.661599999999973E-2</v>
      </c>
      <c r="F1220" s="25"/>
      <c r="G1220" s="25"/>
      <c r="H1220" s="25"/>
      <c r="I1220" s="25"/>
      <c r="J1220" s="25"/>
      <c r="K1220" s="25"/>
      <c r="L1220" s="25"/>
      <c r="M1220" s="25"/>
      <c r="N1220" s="25"/>
      <c r="O1220" s="25"/>
      <c r="P1220" s="25"/>
      <c r="Q1220" s="25"/>
      <c r="R1220" s="25"/>
      <c r="S1220" s="25"/>
      <c r="T1220" s="25"/>
      <c r="U1220" s="25"/>
      <c r="V1220" s="25"/>
      <c r="W1220" s="25"/>
      <c r="X1220" s="25"/>
      <c r="AA1220" s="25"/>
      <c r="AB1220" s="25"/>
      <c r="AC1220" s="25"/>
      <c r="AD1220" s="25"/>
      <c r="AE1220" s="25"/>
      <c r="AF1220" s="25"/>
      <c r="AG1220" s="25"/>
      <c r="AH1220" s="25"/>
      <c r="AI1220" s="25"/>
      <c r="AJ1220" s="25"/>
    </row>
    <row r="1221" spans="2:36">
      <c r="B1221" s="422">
        <v>121.5</v>
      </c>
      <c r="C1221" s="463">
        <f t="shared" si="66"/>
        <v>8.3340000000000192E-2</v>
      </c>
      <c r="D1221" s="463">
        <f t="shared" si="67"/>
        <v>6.6220000000000265</v>
      </c>
      <c r="E1221" s="463">
        <f t="shared" si="68"/>
        <v>9.6459999999999727E-2</v>
      </c>
      <c r="F1221" s="25"/>
      <c r="G1221" s="25"/>
      <c r="H1221" s="25"/>
      <c r="I1221" s="25"/>
      <c r="J1221" s="25"/>
      <c r="K1221" s="25"/>
      <c r="L1221" s="25"/>
      <c r="M1221" s="25"/>
      <c r="N1221" s="25"/>
      <c r="O1221" s="25"/>
      <c r="P1221" s="25"/>
      <c r="Q1221" s="25"/>
      <c r="R1221" s="25"/>
      <c r="S1221" s="25"/>
      <c r="T1221" s="25"/>
      <c r="U1221" s="25"/>
      <c r="V1221" s="25"/>
      <c r="W1221" s="25"/>
      <c r="X1221" s="25"/>
      <c r="AA1221" s="25"/>
      <c r="AB1221" s="25"/>
      <c r="AC1221" s="25"/>
      <c r="AD1221" s="25"/>
      <c r="AE1221" s="25"/>
      <c r="AF1221" s="25"/>
      <c r="AG1221" s="25"/>
      <c r="AH1221" s="25"/>
      <c r="AI1221" s="25"/>
      <c r="AJ1221" s="25"/>
    </row>
    <row r="1222" spans="2:36">
      <c r="B1222" s="422">
        <v>121.6</v>
      </c>
      <c r="C1222" s="463">
        <f t="shared" si="66"/>
        <v>8.3216000000000193E-2</v>
      </c>
      <c r="D1222" s="463">
        <f t="shared" si="67"/>
        <v>6.6128000000000267</v>
      </c>
      <c r="E1222" s="463">
        <f t="shared" si="68"/>
        <v>9.6303999999999723E-2</v>
      </c>
      <c r="F1222" s="25"/>
      <c r="G1222" s="25"/>
      <c r="H1222" s="25"/>
      <c r="I1222" s="25"/>
      <c r="J1222" s="25"/>
      <c r="K1222" s="25"/>
      <c r="L1222" s="25"/>
      <c r="M1222" s="25"/>
      <c r="N1222" s="25"/>
      <c r="O1222" s="25"/>
      <c r="P1222" s="25"/>
      <c r="Q1222" s="25"/>
      <c r="R1222" s="25"/>
      <c r="S1222" s="25"/>
      <c r="T1222" s="25"/>
      <c r="U1222" s="25"/>
      <c r="V1222" s="25"/>
      <c r="W1222" s="25"/>
      <c r="X1222" s="25"/>
      <c r="AA1222" s="25"/>
      <c r="AB1222" s="25"/>
      <c r="AC1222" s="25"/>
      <c r="AD1222" s="25"/>
      <c r="AE1222" s="25"/>
      <c r="AF1222" s="25"/>
      <c r="AG1222" s="25"/>
      <c r="AH1222" s="25"/>
      <c r="AI1222" s="25"/>
      <c r="AJ1222" s="25"/>
    </row>
    <row r="1223" spans="2:36">
      <c r="B1223" s="422">
        <v>121.7</v>
      </c>
      <c r="C1223" s="463">
        <f t="shared" si="66"/>
        <v>8.3092000000000193E-2</v>
      </c>
      <c r="D1223" s="463">
        <f t="shared" si="67"/>
        <v>6.6036000000000268</v>
      </c>
      <c r="E1223" s="463">
        <f t="shared" si="68"/>
        <v>9.614799999999972E-2</v>
      </c>
      <c r="F1223" s="25"/>
      <c r="G1223" s="25"/>
      <c r="H1223" s="25"/>
      <c r="I1223" s="25"/>
      <c r="J1223" s="25"/>
      <c r="K1223" s="25"/>
      <c r="L1223" s="25"/>
      <c r="M1223" s="25"/>
      <c r="N1223" s="25"/>
      <c r="O1223" s="25"/>
      <c r="P1223" s="25"/>
      <c r="Q1223" s="25"/>
      <c r="R1223" s="25"/>
      <c r="S1223" s="25"/>
      <c r="T1223" s="25"/>
      <c r="U1223" s="25"/>
      <c r="V1223" s="25"/>
      <c r="W1223" s="25"/>
      <c r="X1223" s="25"/>
      <c r="AA1223" s="25"/>
      <c r="AB1223" s="25"/>
      <c r="AC1223" s="25"/>
      <c r="AD1223" s="25"/>
      <c r="AE1223" s="25"/>
      <c r="AF1223" s="25"/>
      <c r="AG1223" s="25"/>
      <c r="AH1223" s="25"/>
      <c r="AI1223" s="25"/>
      <c r="AJ1223" s="25"/>
    </row>
    <row r="1224" spans="2:36">
      <c r="B1224" s="422">
        <v>121.8</v>
      </c>
      <c r="C1224" s="463">
        <f t="shared" si="66"/>
        <v>8.2968000000000194E-2</v>
      </c>
      <c r="D1224" s="463">
        <f t="shared" si="67"/>
        <v>6.5944000000000269</v>
      </c>
      <c r="E1224" s="463">
        <f t="shared" si="68"/>
        <v>9.5991999999999716E-2</v>
      </c>
      <c r="F1224" s="25"/>
      <c r="G1224" s="25"/>
      <c r="H1224" s="25"/>
      <c r="I1224" s="25"/>
      <c r="J1224" s="25"/>
      <c r="K1224" s="25"/>
      <c r="L1224" s="25"/>
      <c r="M1224" s="25"/>
      <c r="N1224" s="25"/>
      <c r="O1224" s="25"/>
      <c r="P1224" s="25"/>
      <c r="Q1224" s="25"/>
      <c r="R1224" s="25"/>
      <c r="S1224" s="25"/>
      <c r="T1224" s="25"/>
      <c r="U1224" s="25"/>
      <c r="V1224" s="25"/>
      <c r="W1224" s="25"/>
      <c r="X1224" s="25"/>
      <c r="AA1224" s="25"/>
      <c r="AB1224" s="25"/>
      <c r="AC1224" s="25"/>
      <c r="AD1224" s="25"/>
      <c r="AE1224" s="25"/>
      <c r="AF1224" s="25"/>
      <c r="AG1224" s="25"/>
      <c r="AH1224" s="25"/>
      <c r="AI1224" s="25"/>
      <c r="AJ1224" s="25"/>
    </row>
    <row r="1225" spans="2:36">
      <c r="B1225" s="422">
        <v>121.9</v>
      </c>
      <c r="C1225" s="463">
        <f t="shared" si="66"/>
        <v>8.2844000000000195E-2</v>
      </c>
      <c r="D1225" s="463">
        <f t="shared" si="67"/>
        <v>6.585200000000027</v>
      </c>
      <c r="E1225" s="463">
        <f t="shared" si="68"/>
        <v>9.5835999999999713E-2</v>
      </c>
      <c r="F1225" s="25"/>
      <c r="G1225" s="25"/>
      <c r="H1225" s="25"/>
      <c r="I1225" s="25"/>
      <c r="J1225" s="25"/>
      <c r="K1225" s="25"/>
      <c r="L1225" s="25"/>
      <c r="M1225" s="25"/>
      <c r="N1225" s="25"/>
      <c r="O1225" s="25"/>
      <c r="P1225" s="25"/>
      <c r="Q1225" s="25"/>
      <c r="R1225" s="25"/>
      <c r="S1225" s="25"/>
      <c r="T1225" s="25"/>
      <c r="U1225" s="25"/>
      <c r="V1225" s="25"/>
      <c r="W1225" s="25"/>
      <c r="X1225" s="25"/>
      <c r="AA1225" s="25"/>
      <c r="AB1225" s="25"/>
      <c r="AC1225" s="25"/>
      <c r="AD1225" s="25"/>
      <c r="AE1225" s="25"/>
      <c r="AF1225" s="25"/>
      <c r="AG1225" s="25"/>
      <c r="AH1225" s="25"/>
      <c r="AI1225" s="25"/>
      <c r="AJ1225" s="25"/>
    </row>
    <row r="1226" spans="2:36">
      <c r="B1226" s="422">
        <v>122</v>
      </c>
      <c r="C1226" s="463">
        <f t="shared" si="66"/>
        <v>8.2720000000000196E-2</v>
      </c>
      <c r="D1226" s="463">
        <f t="shared" si="67"/>
        <v>6.5760000000000272</v>
      </c>
      <c r="E1226" s="463">
        <f t="shared" si="68"/>
        <v>9.567999999999971E-2</v>
      </c>
      <c r="F1226" s="25"/>
      <c r="G1226" s="25"/>
      <c r="H1226" s="25"/>
      <c r="I1226" s="25"/>
      <c r="J1226" s="25"/>
      <c r="K1226" s="25"/>
      <c r="L1226" s="25"/>
      <c r="M1226" s="25"/>
      <c r="N1226" s="25"/>
      <c r="O1226" s="25"/>
      <c r="P1226" s="25"/>
      <c r="Q1226" s="25"/>
      <c r="R1226" s="25"/>
      <c r="S1226" s="25"/>
      <c r="T1226" s="25"/>
      <c r="U1226" s="25"/>
      <c r="V1226" s="25"/>
      <c r="W1226" s="25"/>
      <c r="X1226" s="25"/>
      <c r="AA1226" s="25"/>
      <c r="AB1226" s="25"/>
      <c r="AC1226" s="25"/>
      <c r="AD1226" s="25"/>
      <c r="AE1226" s="25"/>
      <c r="AF1226" s="25"/>
      <c r="AG1226" s="25"/>
      <c r="AH1226" s="25"/>
      <c r="AI1226" s="25"/>
      <c r="AJ1226" s="25"/>
    </row>
    <row r="1227" spans="2:36">
      <c r="B1227" s="422">
        <v>122.1</v>
      </c>
      <c r="C1227" s="463">
        <f t="shared" si="66"/>
        <v>8.2596000000000197E-2</v>
      </c>
      <c r="D1227" s="463">
        <f t="shared" si="67"/>
        <v>6.5668000000000273</v>
      </c>
      <c r="E1227" s="463">
        <f t="shared" si="68"/>
        <v>9.5523999999999706E-2</v>
      </c>
      <c r="F1227" s="25"/>
      <c r="G1227" s="25"/>
      <c r="H1227" s="25"/>
      <c r="I1227" s="25"/>
      <c r="J1227" s="25"/>
      <c r="K1227" s="25"/>
      <c r="L1227" s="25"/>
      <c r="M1227" s="25"/>
      <c r="N1227" s="25"/>
      <c r="O1227" s="25"/>
      <c r="P1227" s="25"/>
      <c r="Q1227" s="25"/>
      <c r="R1227" s="25"/>
      <c r="S1227" s="25"/>
      <c r="T1227" s="25"/>
      <c r="U1227" s="25"/>
      <c r="V1227" s="25"/>
      <c r="W1227" s="25"/>
      <c r="X1227" s="25"/>
      <c r="AA1227" s="25"/>
      <c r="AB1227" s="25"/>
      <c r="AC1227" s="25"/>
      <c r="AD1227" s="25"/>
      <c r="AE1227" s="25"/>
      <c r="AF1227" s="25"/>
      <c r="AG1227" s="25"/>
      <c r="AH1227" s="25"/>
      <c r="AI1227" s="25"/>
      <c r="AJ1227" s="25"/>
    </row>
    <row r="1228" spans="2:36">
      <c r="B1228" s="422">
        <v>122.2</v>
      </c>
      <c r="C1228" s="463">
        <f t="shared" si="66"/>
        <v>8.2472000000000198E-2</v>
      </c>
      <c r="D1228" s="463">
        <f t="shared" si="67"/>
        <v>6.5576000000000274</v>
      </c>
      <c r="E1228" s="463">
        <f t="shared" si="68"/>
        <v>9.5367999999999703E-2</v>
      </c>
      <c r="F1228" s="25"/>
      <c r="G1228" s="25"/>
      <c r="H1228" s="25"/>
      <c r="I1228" s="25"/>
      <c r="J1228" s="25"/>
      <c r="K1228" s="25"/>
      <c r="L1228" s="25"/>
      <c r="M1228" s="25"/>
      <c r="N1228" s="25"/>
      <c r="O1228" s="25"/>
      <c r="P1228" s="25"/>
      <c r="Q1228" s="25"/>
      <c r="R1228" s="25"/>
      <c r="S1228" s="25"/>
      <c r="T1228" s="25"/>
      <c r="U1228" s="25"/>
      <c r="V1228" s="25"/>
      <c r="W1228" s="25"/>
      <c r="X1228" s="25"/>
      <c r="AA1228" s="25"/>
      <c r="AB1228" s="25"/>
      <c r="AC1228" s="25"/>
      <c r="AD1228" s="25"/>
      <c r="AE1228" s="25"/>
      <c r="AF1228" s="25"/>
      <c r="AG1228" s="25"/>
      <c r="AH1228" s="25"/>
      <c r="AI1228" s="25"/>
      <c r="AJ1228" s="25"/>
    </row>
    <row r="1229" spans="2:36">
      <c r="B1229" s="422">
        <v>122.3</v>
      </c>
      <c r="C1229" s="463">
        <f t="shared" si="66"/>
        <v>8.2348000000000199E-2</v>
      </c>
      <c r="D1229" s="463">
        <f t="shared" si="67"/>
        <v>6.5484000000000275</v>
      </c>
      <c r="E1229" s="463">
        <f t="shared" si="68"/>
        <v>9.52119999999997E-2</v>
      </c>
      <c r="F1229" s="25"/>
      <c r="G1229" s="25"/>
      <c r="H1229" s="25"/>
      <c r="I1229" s="25"/>
      <c r="J1229" s="25"/>
      <c r="K1229" s="25"/>
      <c r="L1229" s="25"/>
      <c r="M1229" s="25"/>
      <c r="N1229" s="25"/>
      <c r="O1229" s="25"/>
      <c r="P1229" s="25"/>
      <c r="Q1229" s="25"/>
      <c r="R1229" s="25"/>
      <c r="S1229" s="25"/>
      <c r="T1229" s="25"/>
      <c r="U1229" s="25"/>
      <c r="V1229" s="25"/>
      <c r="W1229" s="25"/>
      <c r="X1229" s="25"/>
      <c r="AA1229" s="25"/>
      <c r="AB1229" s="25"/>
      <c r="AC1229" s="25"/>
      <c r="AD1229" s="25"/>
      <c r="AE1229" s="25"/>
      <c r="AF1229" s="25"/>
      <c r="AG1229" s="25"/>
      <c r="AH1229" s="25"/>
      <c r="AI1229" s="25"/>
      <c r="AJ1229" s="25"/>
    </row>
    <row r="1230" spans="2:36">
      <c r="B1230" s="422">
        <v>122.4</v>
      </c>
      <c r="C1230" s="463">
        <f t="shared" si="66"/>
        <v>8.22240000000002E-2</v>
      </c>
      <c r="D1230" s="463">
        <f t="shared" si="67"/>
        <v>6.5392000000000277</v>
      </c>
      <c r="E1230" s="463">
        <f t="shared" si="68"/>
        <v>9.5055999999999696E-2</v>
      </c>
      <c r="F1230" s="25"/>
      <c r="G1230" s="25"/>
      <c r="H1230" s="25"/>
      <c r="I1230" s="25"/>
      <c r="J1230" s="25"/>
      <c r="K1230" s="25"/>
      <c r="L1230" s="25"/>
      <c r="M1230" s="25"/>
      <c r="N1230" s="25"/>
      <c r="O1230" s="25"/>
      <c r="P1230" s="25"/>
      <c r="Q1230" s="25"/>
      <c r="R1230" s="25"/>
      <c r="S1230" s="25"/>
      <c r="T1230" s="25"/>
      <c r="U1230" s="25"/>
      <c r="V1230" s="25"/>
      <c r="W1230" s="25"/>
      <c r="X1230" s="25"/>
      <c r="AA1230" s="25"/>
      <c r="AB1230" s="25"/>
      <c r="AC1230" s="25"/>
      <c r="AD1230" s="25"/>
      <c r="AE1230" s="25"/>
      <c r="AF1230" s="25"/>
      <c r="AG1230" s="25"/>
      <c r="AH1230" s="25"/>
      <c r="AI1230" s="25"/>
      <c r="AJ1230" s="25"/>
    </row>
    <row r="1231" spans="2:36">
      <c r="B1231" s="422">
        <v>122.5</v>
      </c>
      <c r="C1231" s="463">
        <f t="shared" si="66"/>
        <v>8.2100000000000201E-2</v>
      </c>
      <c r="D1231" s="463">
        <f t="shared" si="67"/>
        <v>6.5300000000000278</v>
      </c>
      <c r="E1231" s="463">
        <f t="shared" si="68"/>
        <v>9.4899999999999693E-2</v>
      </c>
      <c r="F1231" s="25"/>
      <c r="G1231" s="25"/>
      <c r="H1231" s="25"/>
      <c r="I1231" s="25"/>
      <c r="J1231" s="25"/>
      <c r="K1231" s="25"/>
      <c r="L1231" s="25"/>
      <c r="M1231" s="25"/>
      <c r="N1231" s="25"/>
      <c r="O1231" s="25"/>
      <c r="P1231" s="25"/>
      <c r="Q1231" s="25"/>
      <c r="R1231" s="25"/>
      <c r="S1231" s="25"/>
      <c r="T1231" s="25"/>
      <c r="U1231" s="25"/>
      <c r="V1231" s="25"/>
      <c r="W1231" s="25"/>
      <c r="X1231" s="25"/>
      <c r="AA1231" s="25"/>
      <c r="AB1231" s="25"/>
      <c r="AC1231" s="25"/>
      <c r="AD1231" s="25"/>
      <c r="AE1231" s="25"/>
      <c r="AF1231" s="25"/>
      <c r="AG1231" s="25"/>
      <c r="AH1231" s="25"/>
      <c r="AI1231" s="25"/>
      <c r="AJ1231" s="25"/>
    </row>
    <row r="1232" spans="2:36">
      <c r="B1232" s="422">
        <v>122.6</v>
      </c>
      <c r="C1232" s="463">
        <f t="shared" si="66"/>
        <v>8.1976000000000201E-2</v>
      </c>
      <c r="D1232" s="463">
        <f t="shared" si="67"/>
        <v>6.5208000000000279</v>
      </c>
      <c r="E1232" s="463">
        <f t="shared" si="68"/>
        <v>9.474399999999969E-2</v>
      </c>
      <c r="F1232" s="25"/>
      <c r="G1232" s="25"/>
      <c r="H1232" s="25"/>
      <c r="I1232" s="25"/>
      <c r="J1232" s="25"/>
      <c r="K1232" s="25"/>
      <c r="L1232" s="25"/>
      <c r="M1232" s="25"/>
      <c r="N1232" s="25"/>
      <c r="O1232" s="25"/>
      <c r="P1232" s="25"/>
      <c r="Q1232" s="25"/>
      <c r="R1232" s="25"/>
      <c r="S1232" s="25"/>
      <c r="T1232" s="25"/>
      <c r="U1232" s="25"/>
      <c r="V1232" s="25"/>
      <c r="W1232" s="25"/>
      <c r="X1232" s="25"/>
      <c r="AA1232" s="25"/>
      <c r="AB1232" s="25"/>
      <c r="AC1232" s="25"/>
      <c r="AD1232" s="25"/>
      <c r="AE1232" s="25"/>
      <c r="AF1232" s="25"/>
      <c r="AG1232" s="25"/>
      <c r="AH1232" s="25"/>
      <c r="AI1232" s="25"/>
      <c r="AJ1232" s="25"/>
    </row>
    <row r="1233" spans="2:36">
      <c r="B1233" s="422">
        <v>122.7</v>
      </c>
      <c r="C1233" s="463">
        <f t="shared" si="66"/>
        <v>8.1852000000000202E-2</v>
      </c>
      <c r="D1233" s="463">
        <f t="shared" si="67"/>
        <v>6.511600000000028</v>
      </c>
      <c r="E1233" s="463">
        <f t="shared" si="68"/>
        <v>9.4587999999999686E-2</v>
      </c>
      <c r="F1233" s="25"/>
      <c r="G1233" s="25"/>
      <c r="H1233" s="25"/>
      <c r="I1233" s="25"/>
      <c r="J1233" s="25"/>
      <c r="K1233" s="25"/>
      <c r="L1233" s="25"/>
      <c r="M1233" s="25"/>
      <c r="N1233" s="25"/>
      <c r="O1233" s="25"/>
      <c r="P1233" s="25"/>
      <c r="Q1233" s="25"/>
      <c r="R1233" s="25"/>
      <c r="S1233" s="25"/>
      <c r="T1233" s="25"/>
      <c r="U1233" s="25"/>
      <c r="V1233" s="25"/>
      <c r="W1233" s="25"/>
      <c r="X1233" s="25"/>
      <c r="AA1233" s="25"/>
      <c r="AB1233" s="25"/>
      <c r="AC1233" s="25"/>
      <c r="AD1233" s="25"/>
      <c r="AE1233" s="25"/>
      <c r="AF1233" s="25"/>
      <c r="AG1233" s="25"/>
      <c r="AH1233" s="25"/>
      <c r="AI1233" s="25"/>
      <c r="AJ1233" s="25"/>
    </row>
    <row r="1234" spans="2:36">
      <c r="B1234" s="422">
        <v>122.8</v>
      </c>
      <c r="C1234" s="463">
        <f t="shared" si="66"/>
        <v>8.1728000000000203E-2</v>
      </c>
      <c r="D1234" s="463">
        <f t="shared" si="67"/>
        <v>6.5024000000000282</v>
      </c>
      <c r="E1234" s="463">
        <f t="shared" si="68"/>
        <v>9.4431999999999683E-2</v>
      </c>
      <c r="F1234" s="25"/>
      <c r="G1234" s="25"/>
      <c r="H1234" s="25"/>
      <c r="I1234" s="25"/>
      <c r="J1234" s="25"/>
      <c r="K1234" s="25"/>
      <c r="L1234" s="25"/>
      <c r="M1234" s="25"/>
      <c r="N1234" s="25"/>
      <c r="O1234" s="25"/>
      <c r="P1234" s="25"/>
      <c r="Q1234" s="25"/>
      <c r="R1234" s="25"/>
      <c r="S1234" s="25"/>
      <c r="T1234" s="25"/>
      <c r="U1234" s="25"/>
      <c r="V1234" s="25"/>
      <c r="W1234" s="25"/>
      <c r="X1234" s="25"/>
      <c r="AA1234" s="25"/>
      <c r="AB1234" s="25"/>
      <c r="AC1234" s="25"/>
      <c r="AD1234" s="25"/>
      <c r="AE1234" s="25"/>
      <c r="AF1234" s="25"/>
      <c r="AG1234" s="25"/>
      <c r="AH1234" s="25"/>
      <c r="AI1234" s="25"/>
      <c r="AJ1234" s="25"/>
    </row>
    <row r="1235" spans="2:36">
      <c r="B1235" s="422">
        <v>122.9</v>
      </c>
      <c r="C1235" s="463">
        <f t="shared" si="66"/>
        <v>8.1604000000000204E-2</v>
      </c>
      <c r="D1235" s="463">
        <f t="shared" si="67"/>
        <v>6.4932000000000283</v>
      </c>
      <c r="E1235" s="463">
        <f t="shared" si="68"/>
        <v>9.427599999999968E-2</v>
      </c>
      <c r="F1235" s="25"/>
      <c r="G1235" s="25"/>
      <c r="H1235" s="25"/>
      <c r="I1235" s="25"/>
      <c r="J1235" s="25"/>
      <c r="K1235" s="25"/>
      <c r="L1235" s="25"/>
      <c r="M1235" s="25"/>
      <c r="N1235" s="25"/>
      <c r="O1235" s="25"/>
      <c r="P1235" s="25"/>
      <c r="Q1235" s="25"/>
      <c r="R1235" s="25"/>
      <c r="S1235" s="25"/>
      <c r="T1235" s="25"/>
      <c r="U1235" s="25"/>
      <c r="V1235" s="25"/>
      <c r="W1235" s="25"/>
      <c r="X1235" s="25"/>
      <c r="AA1235" s="25"/>
      <c r="AB1235" s="25"/>
      <c r="AC1235" s="25"/>
      <c r="AD1235" s="25"/>
      <c r="AE1235" s="25"/>
      <c r="AF1235" s="25"/>
      <c r="AG1235" s="25"/>
      <c r="AH1235" s="25"/>
      <c r="AI1235" s="25"/>
      <c r="AJ1235" s="25"/>
    </row>
    <row r="1236" spans="2:36">
      <c r="B1236" s="422">
        <v>123</v>
      </c>
      <c r="C1236" s="463">
        <f t="shared" si="66"/>
        <v>8.1480000000000205E-2</v>
      </c>
      <c r="D1236" s="463">
        <f t="shared" si="67"/>
        <v>6.4840000000000284</v>
      </c>
      <c r="E1236" s="463">
        <f t="shared" si="68"/>
        <v>9.4119999999999676E-2</v>
      </c>
      <c r="F1236" s="25"/>
      <c r="G1236" s="25"/>
      <c r="H1236" s="25"/>
      <c r="I1236" s="25"/>
      <c r="J1236" s="25"/>
      <c r="K1236" s="25"/>
      <c r="L1236" s="25"/>
      <c r="M1236" s="25"/>
      <c r="N1236" s="25"/>
      <c r="O1236" s="25"/>
      <c r="P1236" s="25"/>
      <c r="Q1236" s="25"/>
      <c r="R1236" s="25"/>
      <c r="S1236" s="25"/>
      <c r="T1236" s="25"/>
      <c r="U1236" s="25"/>
      <c r="V1236" s="25"/>
      <c r="W1236" s="25"/>
      <c r="X1236" s="25"/>
      <c r="AA1236" s="25"/>
      <c r="AB1236" s="25"/>
      <c r="AC1236" s="25"/>
      <c r="AD1236" s="25"/>
      <c r="AE1236" s="25"/>
      <c r="AF1236" s="25"/>
      <c r="AG1236" s="25"/>
      <c r="AH1236" s="25"/>
      <c r="AI1236" s="25"/>
      <c r="AJ1236" s="25"/>
    </row>
    <row r="1237" spans="2:36">
      <c r="B1237" s="422">
        <v>123.1</v>
      </c>
      <c r="C1237" s="463">
        <f t="shared" si="66"/>
        <v>8.1356000000000206E-2</v>
      </c>
      <c r="D1237" s="463">
        <f t="shared" si="67"/>
        <v>6.4748000000000285</v>
      </c>
      <c r="E1237" s="463">
        <f t="shared" si="68"/>
        <v>9.3963999999999673E-2</v>
      </c>
      <c r="F1237" s="25"/>
      <c r="G1237" s="25"/>
      <c r="H1237" s="25"/>
      <c r="I1237" s="25"/>
      <c r="J1237" s="25"/>
      <c r="K1237" s="25"/>
      <c r="L1237" s="25"/>
      <c r="M1237" s="25"/>
      <c r="N1237" s="25"/>
      <c r="O1237" s="25"/>
      <c r="P1237" s="25"/>
      <c r="Q1237" s="25"/>
      <c r="R1237" s="25"/>
      <c r="S1237" s="25"/>
      <c r="T1237" s="25"/>
      <c r="U1237" s="25"/>
      <c r="V1237" s="25"/>
      <c r="W1237" s="25"/>
      <c r="X1237" s="25"/>
      <c r="AA1237" s="25"/>
      <c r="AB1237" s="25"/>
      <c r="AC1237" s="25"/>
      <c r="AD1237" s="25"/>
      <c r="AE1237" s="25"/>
      <c r="AF1237" s="25"/>
      <c r="AG1237" s="25"/>
      <c r="AH1237" s="25"/>
      <c r="AI1237" s="25"/>
      <c r="AJ1237" s="25"/>
    </row>
    <row r="1238" spans="2:36">
      <c r="B1238" s="422">
        <v>123.2</v>
      </c>
      <c r="C1238" s="463">
        <f t="shared" si="66"/>
        <v>8.1232000000000207E-2</v>
      </c>
      <c r="D1238" s="463">
        <f t="shared" si="67"/>
        <v>6.4656000000000287</v>
      </c>
      <c r="E1238" s="463">
        <f t="shared" si="68"/>
        <v>9.3807999999999669E-2</v>
      </c>
      <c r="F1238" s="25"/>
      <c r="G1238" s="25"/>
      <c r="H1238" s="25"/>
      <c r="I1238" s="25"/>
      <c r="J1238" s="25"/>
      <c r="K1238" s="25"/>
      <c r="L1238" s="25"/>
      <c r="M1238" s="25"/>
      <c r="N1238" s="25"/>
      <c r="O1238" s="25"/>
      <c r="P1238" s="25"/>
      <c r="Q1238" s="25"/>
      <c r="R1238" s="25"/>
      <c r="S1238" s="25"/>
      <c r="T1238" s="25"/>
      <c r="U1238" s="25"/>
      <c r="V1238" s="25"/>
      <c r="W1238" s="25"/>
      <c r="X1238" s="25"/>
      <c r="AA1238" s="25"/>
      <c r="AB1238" s="25"/>
      <c r="AC1238" s="25"/>
      <c r="AD1238" s="25"/>
      <c r="AE1238" s="25"/>
      <c r="AF1238" s="25"/>
      <c r="AG1238" s="25"/>
      <c r="AH1238" s="25"/>
      <c r="AI1238" s="25"/>
      <c r="AJ1238" s="25"/>
    </row>
    <row r="1239" spans="2:36">
      <c r="B1239" s="422">
        <v>123.3</v>
      </c>
      <c r="C1239" s="463">
        <f t="shared" si="66"/>
        <v>8.1108000000000208E-2</v>
      </c>
      <c r="D1239" s="463">
        <f t="shared" si="67"/>
        <v>6.4564000000000288</v>
      </c>
      <c r="E1239" s="463">
        <f t="shared" si="68"/>
        <v>9.3651999999999666E-2</v>
      </c>
      <c r="F1239" s="25"/>
      <c r="G1239" s="25"/>
      <c r="H1239" s="25"/>
      <c r="I1239" s="25"/>
      <c r="J1239" s="25"/>
      <c r="K1239" s="25"/>
      <c r="L1239" s="25"/>
      <c r="M1239" s="25"/>
      <c r="N1239" s="25"/>
      <c r="O1239" s="25"/>
      <c r="P1239" s="25"/>
      <c r="Q1239" s="25"/>
      <c r="R1239" s="25"/>
      <c r="S1239" s="25"/>
      <c r="T1239" s="25"/>
      <c r="U1239" s="25"/>
      <c r="V1239" s="25"/>
      <c r="W1239" s="25"/>
      <c r="X1239" s="25"/>
      <c r="AA1239" s="25"/>
      <c r="AB1239" s="25"/>
      <c r="AC1239" s="25"/>
      <c r="AD1239" s="25"/>
      <c r="AE1239" s="25"/>
      <c r="AF1239" s="25"/>
      <c r="AG1239" s="25"/>
      <c r="AH1239" s="25"/>
      <c r="AI1239" s="25"/>
      <c r="AJ1239" s="25"/>
    </row>
    <row r="1240" spans="2:36">
      <c r="B1240" s="422">
        <v>123.4</v>
      </c>
      <c r="C1240" s="463">
        <f t="shared" si="66"/>
        <v>8.0984000000000209E-2</v>
      </c>
      <c r="D1240" s="463">
        <f t="shared" si="67"/>
        <v>6.4472000000000289</v>
      </c>
      <c r="E1240" s="463">
        <f t="shared" si="68"/>
        <v>9.3495999999999663E-2</v>
      </c>
      <c r="F1240" s="25"/>
      <c r="G1240" s="25"/>
      <c r="H1240" s="25"/>
      <c r="I1240" s="25"/>
      <c r="J1240" s="25"/>
      <c r="K1240" s="25"/>
      <c r="L1240" s="25"/>
      <c r="M1240" s="25"/>
      <c r="N1240" s="25"/>
      <c r="O1240" s="25"/>
      <c r="P1240" s="25"/>
      <c r="Q1240" s="25"/>
      <c r="R1240" s="25"/>
      <c r="S1240" s="25"/>
      <c r="T1240" s="25"/>
      <c r="U1240" s="25"/>
      <c r="V1240" s="25"/>
      <c r="W1240" s="25"/>
      <c r="X1240" s="25"/>
      <c r="AA1240" s="25"/>
      <c r="AB1240" s="25"/>
      <c r="AC1240" s="25"/>
      <c r="AD1240" s="25"/>
      <c r="AE1240" s="25"/>
      <c r="AF1240" s="25"/>
      <c r="AG1240" s="25"/>
      <c r="AH1240" s="25"/>
      <c r="AI1240" s="25"/>
      <c r="AJ1240" s="25"/>
    </row>
    <row r="1241" spans="2:36">
      <c r="B1241" s="422">
        <v>123.5</v>
      </c>
      <c r="C1241" s="463">
        <f t="shared" si="66"/>
        <v>8.0860000000000209E-2</v>
      </c>
      <c r="D1241" s="463">
        <f t="shared" si="67"/>
        <v>6.438000000000029</v>
      </c>
      <c r="E1241" s="463">
        <f t="shared" si="68"/>
        <v>9.3339999999999659E-2</v>
      </c>
      <c r="F1241" s="25"/>
      <c r="G1241" s="25"/>
      <c r="H1241" s="25"/>
      <c r="I1241" s="25"/>
      <c r="J1241" s="25"/>
      <c r="K1241" s="25"/>
      <c r="L1241" s="25"/>
      <c r="M1241" s="25"/>
      <c r="N1241" s="25"/>
      <c r="O1241" s="25"/>
      <c r="P1241" s="25"/>
      <c r="Q1241" s="25"/>
      <c r="R1241" s="25"/>
      <c r="S1241" s="25"/>
      <c r="T1241" s="25"/>
      <c r="U1241" s="25"/>
      <c r="V1241" s="25"/>
      <c r="W1241" s="25"/>
      <c r="X1241" s="25"/>
      <c r="AA1241" s="25"/>
      <c r="AB1241" s="25"/>
      <c r="AC1241" s="25"/>
      <c r="AD1241" s="25"/>
      <c r="AE1241" s="25"/>
      <c r="AF1241" s="25"/>
      <c r="AG1241" s="25"/>
      <c r="AH1241" s="25"/>
      <c r="AI1241" s="25"/>
      <c r="AJ1241" s="25"/>
    </row>
    <row r="1242" spans="2:36">
      <c r="B1242" s="422">
        <v>123.6</v>
      </c>
      <c r="C1242" s="463">
        <f t="shared" si="66"/>
        <v>8.073600000000021E-2</v>
      </c>
      <c r="D1242" s="463">
        <f t="shared" si="67"/>
        <v>6.4288000000000292</v>
      </c>
      <c r="E1242" s="463">
        <f t="shared" si="68"/>
        <v>9.3183999999999656E-2</v>
      </c>
      <c r="F1242" s="25"/>
      <c r="G1242" s="25"/>
      <c r="H1242" s="25"/>
      <c r="I1242" s="25"/>
      <c r="J1242" s="25"/>
      <c r="K1242" s="25"/>
      <c r="L1242" s="25"/>
      <c r="M1242" s="25"/>
      <c r="N1242" s="25"/>
      <c r="O1242" s="25"/>
      <c r="P1242" s="25"/>
      <c r="Q1242" s="25"/>
      <c r="R1242" s="25"/>
      <c r="S1242" s="25"/>
      <c r="T1242" s="25"/>
      <c r="U1242" s="25"/>
      <c r="V1242" s="25"/>
      <c r="W1242" s="25"/>
      <c r="X1242" s="25"/>
      <c r="AA1242" s="25"/>
      <c r="AB1242" s="25"/>
      <c r="AC1242" s="25"/>
      <c r="AD1242" s="25"/>
      <c r="AE1242" s="25"/>
      <c r="AF1242" s="25"/>
      <c r="AG1242" s="25"/>
      <c r="AH1242" s="25"/>
      <c r="AI1242" s="25"/>
      <c r="AJ1242" s="25"/>
    </row>
    <row r="1243" spans="2:36">
      <c r="B1243" s="422">
        <v>123.7</v>
      </c>
      <c r="C1243" s="463">
        <f t="shared" si="66"/>
        <v>8.0612000000000211E-2</v>
      </c>
      <c r="D1243" s="463">
        <f t="shared" si="67"/>
        <v>6.4196000000000293</v>
      </c>
      <c r="E1243" s="463">
        <f t="shared" si="68"/>
        <v>9.3027999999999653E-2</v>
      </c>
      <c r="F1243" s="25"/>
      <c r="G1243" s="25"/>
      <c r="H1243" s="25"/>
      <c r="I1243" s="25"/>
      <c r="J1243" s="25"/>
      <c r="K1243" s="25"/>
      <c r="L1243" s="25"/>
      <c r="M1243" s="25"/>
      <c r="N1243" s="25"/>
      <c r="O1243" s="25"/>
      <c r="P1243" s="25"/>
      <c r="Q1243" s="25"/>
      <c r="R1243" s="25"/>
      <c r="S1243" s="25"/>
      <c r="T1243" s="25"/>
      <c r="U1243" s="25"/>
      <c r="V1243" s="25"/>
      <c r="W1243" s="25"/>
      <c r="X1243" s="25"/>
      <c r="AA1243" s="25"/>
      <c r="AB1243" s="25"/>
      <c r="AC1243" s="25"/>
      <c r="AD1243" s="25"/>
      <c r="AE1243" s="25"/>
      <c r="AF1243" s="25"/>
      <c r="AG1243" s="25"/>
      <c r="AH1243" s="25"/>
      <c r="AI1243" s="25"/>
      <c r="AJ1243" s="25"/>
    </row>
    <row r="1244" spans="2:36">
      <c r="B1244" s="422">
        <v>123.8</v>
      </c>
      <c r="C1244" s="463">
        <f t="shared" si="66"/>
        <v>8.0488000000000212E-2</v>
      </c>
      <c r="D1244" s="463">
        <f t="shared" si="67"/>
        <v>6.4104000000000294</v>
      </c>
      <c r="E1244" s="463">
        <f t="shared" si="68"/>
        <v>9.2871999999999649E-2</v>
      </c>
      <c r="F1244" s="25"/>
      <c r="G1244" s="25"/>
      <c r="H1244" s="25"/>
      <c r="I1244" s="25"/>
      <c r="J1244" s="25"/>
      <c r="K1244" s="25"/>
      <c r="L1244" s="25"/>
      <c r="M1244" s="25"/>
      <c r="N1244" s="25"/>
      <c r="O1244" s="25"/>
      <c r="P1244" s="25"/>
      <c r="Q1244" s="25"/>
      <c r="R1244" s="25"/>
      <c r="S1244" s="25"/>
      <c r="T1244" s="25"/>
      <c r="U1244" s="25"/>
      <c r="V1244" s="25"/>
      <c r="W1244" s="25"/>
      <c r="X1244" s="25"/>
      <c r="AA1244" s="25"/>
      <c r="AB1244" s="25"/>
      <c r="AC1244" s="25"/>
      <c r="AD1244" s="25"/>
      <c r="AE1244" s="25"/>
      <c r="AF1244" s="25"/>
      <c r="AG1244" s="25"/>
      <c r="AH1244" s="25"/>
      <c r="AI1244" s="25"/>
      <c r="AJ1244" s="25"/>
    </row>
    <row r="1245" spans="2:36">
      <c r="B1245" s="422">
        <v>123.9</v>
      </c>
      <c r="C1245" s="463">
        <f t="shared" si="66"/>
        <v>8.0364000000000213E-2</v>
      </c>
      <c r="D1245" s="463">
        <f t="shared" si="67"/>
        <v>6.4012000000000295</v>
      </c>
      <c r="E1245" s="463">
        <f t="shared" si="68"/>
        <v>9.2715999999999646E-2</v>
      </c>
      <c r="F1245" s="25"/>
      <c r="G1245" s="25"/>
      <c r="H1245" s="25"/>
      <c r="I1245" s="25"/>
      <c r="J1245" s="25"/>
      <c r="K1245" s="25"/>
      <c r="L1245" s="25"/>
      <c r="M1245" s="25"/>
      <c r="N1245" s="25"/>
      <c r="O1245" s="25"/>
      <c r="P1245" s="25"/>
      <c r="Q1245" s="25"/>
      <c r="R1245" s="25"/>
      <c r="S1245" s="25"/>
      <c r="T1245" s="25"/>
      <c r="U1245" s="25"/>
      <c r="V1245" s="25"/>
      <c r="W1245" s="25"/>
      <c r="X1245" s="25"/>
      <c r="AA1245" s="25"/>
      <c r="AB1245" s="25"/>
      <c r="AC1245" s="25"/>
      <c r="AD1245" s="25"/>
      <c r="AE1245" s="25"/>
      <c r="AF1245" s="25"/>
      <c r="AG1245" s="25"/>
      <c r="AH1245" s="25"/>
      <c r="AI1245" s="25"/>
      <c r="AJ1245" s="25"/>
    </row>
    <row r="1246" spans="2:36">
      <c r="B1246" s="422">
        <v>124</v>
      </c>
      <c r="C1246" s="463">
        <f t="shared" si="66"/>
        <v>8.0240000000000214E-2</v>
      </c>
      <c r="D1246" s="463">
        <f t="shared" si="67"/>
        <v>6.3920000000000297</v>
      </c>
      <c r="E1246" s="463">
        <f t="shared" si="68"/>
        <v>9.2559999999999643E-2</v>
      </c>
      <c r="F1246" s="25"/>
      <c r="G1246" s="25"/>
      <c r="H1246" s="25"/>
      <c r="I1246" s="25"/>
      <c r="J1246" s="25"/>
      <c r="K1246" s="25"/>
      <c r="L1246" s="25"/>
      <c r="M1246" s="25"/>
      <c r="N1246" s="25"/>
      <c r="O1246" s="25"/>
      <c r="P1246" s="25"/>
      <c r="Q1246" s="25"/>
      <c r="R1246" s="25"/>
      <c r="S1246" s="25"/>
      <c r="T1246" s="25"/>
      <c r="U1246" s="25"/>
      <c r="V1246" s="25"/>
      <c r="W1246" s="25"/>
      <c r="X1246" s="25"/>
      <c r="AA1246" s="25"/>
      <c r="AB1246" s="25"/>
      <c r="AC1246" s="25"/>
      <c r="AD1246" s="25"/>
      <c r="AE1246" s="25"/>
      <c r="AF1246" s="25"/>
      <c r="AG1246" s="25"/>
      <c r="AH1246" s="25"/>
      <c r="AI1246" s="25"/>
      <c r="AJ1246" s="25"/>
    </row>
    <row r="1247" spans="2:36">
      <c r="B1247" s="422">
        <v>124.1</v>
      </c>
      <c r="C1247" s="463">
        <f t="shared" si="66"/>
        <v>8.0116000000000215E-2</v>
      </c>
      <c r="D1247" s="463">
        <f t="shared" si="67"/>
        <v>6.3828000000000298</v>
      </c>
      <c r="E1247" s="463">
        <f t="shared" si="68"/>
        <v>9.2403999999999639E-2</v>
      </c>
      <c r="F1247" s="25"/>
      <c r="G1247" s="25"/>
      <c r="H1247" s="25"/>
      <c r="I1247" s="25"/>
      <c r="J1247" s="25"/>
      <c r="K1247" s="25"/>
      <c r="L1247" s="25"/>
      <c r="M1247" s="25"/>
      <c r="N1247" s="25"/>
      <c r="O1247" s="25"/>
      <c r="P1247" s="25"/>
      <c r="Q1247" s="25"/>
      <c r="R1247" s="25"/>
      <c r="S1247" s="25"/>
      <c r="T1247" s="25"/>
      <c r="U1247" s="25"/>
      <c r="V1247" s="25"/>
      <c r="W1247" s="25"/>
      <c r="X1247" s="25"/>
      <c r="AA1247" s="25"/>
      <c r="AB1247" s="25"/>
      <c r="AC1247" s="25"/>
      <c r="AD1247" s="25"/>
      <c r="AE1247" s="25"/>
      <c r="AF1247" s="25"/>
      <c r="AG1247" s="25"/>
      <c r="AH1247" s="25"/>
      <c r="AI1247" s="25"/>
      <c r="AJ1247" s="25"/>
    </row>
    <row r="1248" spans="2:36">
      <c r="B1248" s="422">
        <v>124.2</v>
      </c>
      <c r="C1248" s="463">
        <f t="shared" si="66"/>
        <v>7.9992000000000216E-2</v>
      </c>
      <c r="D1248" s="463">
        <f t="shared" si="67"/>
        <v>6.3736000000000299</v>
      </c>
      <c r="E1248" s="463">
        <f t="shared" si="68"/>
        <v>9.2247999999999636E-2</v>
      </c>
      <c r="F1248" s="25"/>
      <c r="G1248" s="25"/>
      <c r="H1248" s="25"/>
      <c r="I1248" s="25"/>
      <c r="J1248" s="25"/>
      <c r="K1248" s="25"/>
      <c r="L1248" s="25"/>
      <c r="M1248" s="25"/>
      <c r="N1248" s="25"/>
      <c r="O1248" s="25"/>
      <c r="P1248" s="25"/>
      <c r="Q1248" s="25"/>
      <c r="R1248" s="25"/>
      <c r="S1248" s="25"/>
      <c r="T1248" s="25"/>
      <c r="U1248" s="25"/>
      <c r="V1248" s="25"/>
      <c r="W1248" s="25"/>
      <c r="X1248" s="25"/>
      <c r="AA1248" s="25"/>
      <c r="AB1248" s="25"/>
      <c r="AC1248" s="25"/>
      <c r="AD1248" s="25"/>
      <c r="AE1248" s="25"/>
      <c r="AF1248" s="25"/>
      <c r="AG1248" s="25"/>
      <c r="AH1248" s="25"/>
      <c r="AI1248" s="25"/>
      <c r="AJ1248" s="25"/>
    </row>
    <row r="1249" spans="2:36">
      <c r="B1249" s="422">
        <v>124.3</v>
      </c>
      <c r="C1249" s="463">
        <f t="shared" si="66"/>
        <v>7.9868000000000217E-2</v>
      </c>
      <c r="D1249" s="463">
        <f t="shared" si="67"/>
        <v>6.36440000000003</v>
      </c>
      <c r="E1249" s="463">
        <f t="shared" si="68"/>
        <v>9.2091999999999632E-2</v>
      </c>
      <c r="F1249" s="25"/>
      <c r="G1249" s="25"/>
      <c r="H1249" s="25"/>
      <c r="I1249" s="25"/>
      <c r="J1249" s="25"/>
      <c r="K1249" s="25"/>
      <c r="L1249" s="25"/>
      <c r="M1249" s="25"/>
      <c r="N1249" s="25"/>
      <c r="O1249" s="25"/>
      <c r="P1249" s="25"/>
      <c r="Q1249" s="25"/>
      <c r="R1249" s="25"/>
      <c r="S1249" s="25"/>
      <c r="T1249" s="25"/>
      <c r="U1249" s="25"/>
      <c r="V1249" s="25"/>
      <c r="W1249" s="25"/>
      <c r="X1249" s="25"/>
      <c r="AA1249" s="25"/>
      <c r="AB1249" s="25"/>
      <c r="AC1249" s="25"/>
      <c r="AD1249" s="25"/>
      <c r="AE1249" s="25"/>
      <c r="AF1249" s="25"/>
      <c r="AG1249" s="25"/>
      <c r="AH1249" s="25"/>
      <c r="AI1249" s="25"/>
      <c r="AJ1249" s="25"/>
    </row>
    <row r="1250" spans="2:36">
      <c r="B1250" s="422">
        <v>124.4</v>
      </c>
      <c r="C1250" s="463">
        <f t="shared" si="66"/>
        <v>7.9744000000000217E-2</v>
      </c>
      <c r="D1250" s="463">
        <f t="shared" si="67"/>
        <v>6.3552000000000302</v>
      </c>
      <c r="E1250" s="463">
        <f t="shared" si="68"/>
        <v>9.1935999999999629E-2</v>
      </c>
      <c r="F1250" s="25"/>
      <c r="G1250" s="25"/>
      <c r="H1250" s="25"/>
      <c r="I1250" s="25"/>
      <c r="J1250" s="25"/>
      <c r="K1250" s="25"/>
      <c r="L1250" s="25"/>
      <c r="M1250" s="25"/>
      <c r="N1250" s="25"/>
      <c r="O1250" s="25"/>
      <c r="P1250" s="25"/>
      <c r="Q1250" s="25"/>
      <c r="R1250" s="25"/>
      <c r="S1250" s="25"/>
      <c r="T1250" s="25"/>
      <c r="U1250" s="25"/>
      <c r="V1250" s="25"/>
      <c r="W1250" s="25"/>
      <c r="X1250" s="25"/>
      <c r="AA1250" s="25"/>
      <c r="AB1250" s="25"/>
      <c r="AC1250" s="25"/>
      <c r="AD1250" s="25"/>
      <c r="AE1250" s="25"/>
      <c r="AF1250" s="25"/>
      <c r="AG1250" s="25"/>
      <c r="AH1250" s="25"/>
      <c r="AI1250" s="25"/>
      <c r="AJ1250" s="25"/>
    </row>
    <row r="1251" spans="2:36">
      <c r="B1251" s="422">
        <v>124.5</v>
      </c>
      <c r="C1251" s="463">
        <f t="shared" si="66"/>
        <v>7.9620000000000218E-2</v>
      </c>
      <c r="D1251" s="463">
        <f t="shared" si="67"/>
        <v>6.3460000000000303</v>
      </c>
      <c r="E1251" s="463">
        <f t="shared" si="68"/>
        <v>9.1779999999999626E-2</v>
      </c>
      <c r="F1251" s="25"/>
      <c r="G1251" s="25"/>
      <c r="H1251" s="25"/>
      <c r="I1251" s="25"/>
      <c r="J1251" s="25"/>
      <c r="K1251" s="25"/>
      <c r="L1251" s="25"/>
      <c r="M1251" s="25"/>
      <c r="N1251" s="25"/>
      <c r="O1251" s="25"/>
      <c r="P1251" s="25"/>
      <c r="Q1251" s="25"/>
      <c r="R1251" s="25"/>
      <c r="S1251" s="25"/>
      <c r="T1251" s="25"/>
      <c r="U1251" s="25"/>
      <c r="V1251" s="25"/>
      <c r="W1251" s="25"/>
      <c r="X1251" s="25"/>
      <c r="AA1251" s="25"/>
      <c r="AB1251" s="25"/>
      <c r="AC1251" s="25"/>
      <c r="AD1251" s="25"/>
      <c r="AE1251" s="25"/>
      <c r="AF1251" s="25"/>
      <c r="AG1251" s="25"/>
      <c r="AH1251" s="25"/>
      <c r="AI1251" s="25"/>
      <c r="AJ1251" s="25"/>
    </row>
    <row r="1252" spans="2:36">
      <c r="B1252" s="422">
        <v>124.6</v>
      </c>
      <c r="C1252" s="463">
        <f t="shared" si="66"/>
        <v>7.9496000000000219E-2</v>
      </c>
      <c r="D1252" s="463">
        <f t="shared" si="67"/>
        <v>6.3368000000000304</v>
      </c>
      <c r="E1252" s="463">
        <f t="shared" si="68"/>
        <v>9.1623999999999622E-2</v>
      </c>
      <c r="F1252" s="25"/>
      <c r="G1252" s="25"/>
      <c r="H1252" s="25"/>
      <c r="I1252" s="25"/>
      <c r="J1252" s="25"/>
      <c r="K1252" s="25"/>
      <c r="L1252" s="25"/>
      <c r="M1252" s="25"/>
      <c r="N1252" s="25"/>
      <c r="O1252" s="25"/>
      <c r="P1252" s="25"/>
      <c r="Q1252" s="25"/>
      <c r="R1252" s="25"/>
      <c r="S1252" s="25"/>
      <c r="T1252" s="25"/>
      <c r="U1252" s="25"/>
      <c r="V1252" s="25"/>
      <c r="W1252" s="25"/>
      <c r="X1252" s="25"/>
      <c r="AA1252" s="25"/>
      <c r="AB1252" s="25"/>
      <c r="AC1252" s="25"/>
      <c r="AD1252" s="25"/>
      <c r="AE1252" s="25"/>
      <c r="AF1252" s="25"/>
      <c r="AG1252" s="25"/>
      <c r="AH1252" s="25"/>
      <c r="AI1252" s="25"/>
      <c r="AJ1252" s="25"/>
    </row>
    <row r="1253" spans="2:36">
      <c r="B1253" s="422">
        <v>124.7</v>
      </c>
      <c r="C1253" s="463">
        <f t="shared" si="66"/>
        <v>7.937200000000022E-2</v>
      </c>
      <c r="D1253" s="463">
        <f t="shared" si="67"/>
        <v>6.3276000000000305</v>
      </c>
      <c r="E1253" s="463">
        <f t="shared" si="68"/>
        <v>9.1467999999999619E-2</v>
      </c>
      <c r="F1253" s="25"/>
      <c r="G1253" s="25"/>
      <c r="H1253" s="25"/>
      <c r="I1253" s="25"/>
      <c r="J1253" s="25"/>
      <c r="K1253" s="25"/>
      <c r="L1253" s="25"/>
      <c r="M1253" s="25"/>
      <c r="N1253" s="25"/>
      <c r="O1253" s="25"/>
      <c r="P1253" s="25"/>
      <c r="Q1253" s="25"/>
      <c r="R1253" s="25"/>
      <c r="S1253" s="25"/>
      <c r="T1253" s="25"/>
      <c r="U1253" s="25"/>
      <c r="V1253" s="25"/>
      <c r="W1253" s="25"/>
      <c r="X1253" s="25"/>
      <c r="AA1253" s="25"/>
      <c r="AB1253" s="25"/>
      <c r="AC1253" s="25"/>
      <c r="AD1253" s="25"/>
      <c r="AE1253" s="25"/>
      <c r="AF1253" s="25"/>
      <c r="AG1253" s="25"/>
      <c r="AH1253" s="25"/>
      <c r="AI1253" s="25"/>
      <c r="AJ1253" s="25"/>
    </row>
    <row r="1254" spans="2:36">
      <c r="B1254" s="422">
        <v>124.8</v>
      </c>
      <c r="C1254" s="463">
        <f t="shared" si="66"/>
        <v>7.9248000000000221E-2</v>
      </c>
      <c r="D1254" s="463">
        <f t="shared" si="67"/>
        <v>6.3184000000000307</v>
      </c>
      <c r="E1254" s="463">
        <f t="shared" si="68"/>
        <v>9.1311999999999616E-2</v>
      </c>
      <c r="F1254" s="25"/>
      <c r="G1254" s="25"/>
      <c r="H1254" s="25"/>
      <c r="I1254" s="25"/>
      <c r="J1254" s="25"/>
      <c r="K1254" s="25"/>
      <c r="L1254" s="25"/>
      <c r="M1254" s="25"/>
      <c r="N1254" s="25"/>
      <c r="O1254" s="25"/>
      <c r="P1254" s="25"/>
      <c r="Q1254" s="25"/>
      <c r="R1254" s="25"/>
      <c r="S1254" s="25"/>
      <c r="T1254" s="25"/>
      <c r="U1254" s="25"/>
      <c r="V1254" s="25"/>
      <c r="W1254" s="25"/>
      <c r="X1254" s="25"/>
      <c r="AA1254" s="25"/>
      <c r="AB1254" s="25"/>
      <c r="AC1254" s="25"/>
      <c r="AD1254" s="25"/>
      <c r="AE1254" s="25"/>
      <c r="AF1254" s="25"/>
      <c r="AG1254" s="25"/>
      <c r="AH1254" s="25"/>
      <c r="AI1254" s="25"/>
      <c r="AJ1254" s="25"/>
    </row>
    <row r="1255" spans="2:36">
      <c r="B1255" s="422">
        <v>124.9</v>
      </c>
      <c r="C1255" s="463">
        <f t="shared" si="66"/>
        <v>7.9124000000000222E-2</v>
      </c>
      <c r="D1255" s="463">
        <f t="shared" si="67"/>
        <v>6.3092000000000308</v>
      </c>
      <c r="E1255" s="463">
        <f t="shared" si="68"/>
        <v>9.1155999999999612E-2</v>
      </c>
      <c r="F1255" s="25"/>
      <c r="G1255" s="25"/>
      <c r="H1255" s="25"/>
      <c r="I1255" s="25"/>
      <c r="J1255" s="25"/>
      <c r="K1255" s="25"/>
      <c r="L1255" s="25"/>
      <c r="M1255" s="25"/>
      <c r="N1255" s="25"/>
      <c r="O1255" s="25"/>
      <c r="P1255" s="25"/>
      <c r="Q1255" s="25"/>
      <c r="R1255" s="25"/>
      <c r="S1255" s="25"/>
      <c r="T1255" s="25"/>
      <c r="U1255" s="25"/>
      <c r="V1255" s="25"/>
      <c r="W1255" s="25"/>
      <c r="X1255" s="25"/>
      <c r="AA1255" s="25"/>
      <c r="AB1255" s="25"/>
      <c r="AC1255" s="25"/>
      <c r="AD1255" s="25"/>
      <c r="AE1255" s="25"/>
      <c r="AF1255" s="25"/>
      <c r="AG1255" s="25"/>
      <c r="AH1255" s="25"/>
      <c r="AI1255" s="25"/>
      <c r="AJ1255" s="25"/>
    </row>
    <row r="1256" spans="2:36">
      <c r="B1256" s="422">
        <v>125</v>
      </c>
      <c r="C1256" s="463">
        <f t="shared" si="66"/>
        <v>7.9000000000000223E-2</v>
      </c>
      <c r="D1256" s="463">
        <f t="shared" si="67"/>
        <v>6.3000000000000309</v>
      </c>
      <c r="E1256" s="463">
        <f t="shared" si="68"/>
        <v>9.0999999999999609E-2</v>
      </c>
      <c r="F1256" s="25"/>
      <c r="G1256" s="25"/>
      <c r="H1256" s="25"/>
      <c r="I1256" s="25"/>
      <c r="J1256" s="25"/>
      <c r="K1256" s="25"/>
      <c r="L1256" s="25"/>
      <c r="M1256" s="25"/>
      <c r="N1256" s="25"/>
      <c r="O1256" s="25"/>
      <c r="P1256" s="25"/>
      <c r="Q1256" s="25"/>
      <c r="R1256" s="25"/>
      <c r="S1256" s="25"/>
      <c r="T1256" s="25"/>
      <c r="U1256" s="25"/>
      <c r="V1256" s="25"/>
      <c r="W1256" s="25"/>
      <c r="X1256" s="25"/>
      <c r="AA1256" s="25"/>
      <c r="AB1256" s="25"/>
      <c r="AC1256" s="25"/>
      <c r="AD1256" s="25"/>
      <c r="AE1256" s="25"/>
      <c r="AF1256" s="25"/>
      <c r="AG1256" s="25"/>
      <c r="AH1256" s="25"/>
      <c r="AI1256" s="25"/>
      <c r="AJ1256" s="25"/>
    </row>
    <row r="1257" spans="2:36">
      <c r="B1257" s="422">
        <v>125.1</v>
      </c>
      <c r="C1257" s="463">
        <f t="shared" si="66"/>
        <v>7.8876000000000224E-2</v>
      </c>
      <c r="D1257" s="463">
        <f t="shared" si="67"/>
        <v>6.290800000000031</v>
      </c>
      <c r="E1257" s="463">
        <f t="shared" si="68"/>
        <v>9.0843999999999606E-2</v>
      </c>
      <c r="F1257" s="25"/>
      <c r="G1257" s="25"/>
      <c r="H1257" s="25"/>
      <c r="I1257" s="25"/>
      <c r="J1257" s="25"/>
      <c r="K1257" s="25"/>
      <c r="L1257" s="25"/>
      <c r="M1257" s="25"/>
      <c r="N1257" s="25"/>
      <c r="O1257" s="25"/>
      <c r="P1257" s="25"/>
      <c r="Q1257" s="25"/>
      <c r="R1257" s="25"/>
      <c r="S1257" s="25"/>
      <c r="T1257" s="25"/>
      <c r="U1257" s="25"/>
      <c r="V1257" s="25"/>
      <c r="W1257" s="25"/>
      <c r="X1257" s="25"/>
      <c r="AA1257" s="25"/>
      <c r="AB1257" s="25"/>
      <c r="AC1257" s="25"/>
      <c r="AD1257" s="25"/>
      <c r="AE1257" s="25"/>
      <c r="AF1257" s="25"/>
      <c r="AG1257" s="25"/>
      <c r="AH1257" s="25"/>
      <c r="AI1257" s="25"/>
      <c r="AJ1257" s="25"/>
    </row>
    <row r="1258" spans="2:36">
      <c r="B1258" s="422">
        <v>125.2</v>
      </c>
      <c r="C1258" s="463">
        <f t="shared" si="66"/>
        <v>7.8752000000000225E-2</v>
      </c>
      <c r="D1258" s="463">
        <f t="shared" si="67"/>
        <v>6.2816000000000312</v>
      </c>
      <c r="E1258" s="463">
        <f t="shared" si="68"/>
        <v>9.0687999999999602E-2</v>
      </c>
      <c r="F1258" s="25"/>
      <c r="G1258" s="25"/>
      <c r="H1258" s="25"/>
      <c r="I1258" s="25"/>
      <c r="J1258" s="25"/>
      <c r="K1258" s="25"/>
      <c r="L1258" s="25"/>
      <c r="M1258" s="25"/>
      <c r="N1258" s="25"/>
      <c r="O1258" s="25"/>
      <c r="P1258" s="25"/>
      <c r="Q1258" s="25"/>
      <c r="R1258" s="25"/>
      <c r="S1258" s="25"/>
      <c r="T1258" s="25"/>
      <c r="U1258" s="25"/>
      <c r="V1258" s="25"/>
      <c r="W1258" s="25"/>
      <c r="X1258" s="25"/>
      <c r="AA1258" s="25"/>
      <c r="AB1258" s="25"/>
      <c r="AC1258" s="25"/>
      <c r="AD1258" s="25"/>
      <c r="AE1258" s="25"/>
      <c r="AF1258" s="25"/>
      <c r="AG1258" s="25"/>
      <c r="AH1258" s="25"/>
      <c r="AI1258" s="25"/>
      <c r="AJ1258" s="25"/>
    </row>
    <row r="1259" spans="2:36">
      <c r="B1259" s="422">
        <v>125.3</v>
      </c>
      <c r="C1259" s="463">
        <f t="shared" si="66"/>
        <v>7.8628000000000225E-2</v>
      </c>
      <c r="D1259" s="463">
        <f t="shared" si="67"/>
        <v>6.2724000000000313</v>
      </c>
      <c r="E1259" s="463">
        <f t="shared" si="68"/>
        <v>9.0531999999999599E-2</v>
      </c>
      <c r="F1259" s="25"/>
      <c r="G1259" s="25"/>
      <c r="H1259" s="25"/>
      <c r="I1259" s="25"/>
      <c r="J1259" s="25"/>
      <c r="K1259" s="25"/>
      <c r="L1259" s="25"/>
      <c r="M1259" s="25"/>
      <c r="N1259" s="25"/>
      <c r="O1259" s="25"/>
      <c r="P1259" s="25"/>
      <c r="Q1259" s="25"/>
      <c r="R1259" s="25"/>
      <c r="S1259" s="25"/>
      <c r="T1259" s="25"/>
      <c r="U1259" s="25"/>
      <c r="V1259" s="25"/>
      <c r="W1259" s="25"/>
      <c r="X1259" s="25"/>
      <c r="AA1259" s="25"/>
      <c r="AB1259" s="25"/>
      <c r="AC1259" s="25"/>
      <c r="AD1259" s="25"/>
      <c r="AE1259" s="25"/>
      <c r="AF1259" s="25"/>
      <c r="AG1259" s="25"/>
      <c r="AH1259" s="25"/>
      <c r="AI1259" s="25"/>
      <c r="AJ1259" s="25"/>
    </row>
    <row r="1260" spans="2:36">
      <c r="B1260" s="422">
        <v>125.4</v>
      </c>
      <c r="C1260" s="463">
        <f t="shared" si="66"/>
        <v>7.8504000000000226E-2</v>
      </c>
      <c r="D1260" s="463">
        <f t="shared" si="67"/>
        <v>6.2632000000000314</v>
      </c>
      <c r="E1260" s="463">
        <f t="shared" si="68"/>
        <v>9.0375999999999596E-2</v>
      </c>
      <c r="F1260" s="25"/>
      <c r="G1260" s="25"/>
      <c r="H1260" s="25"/>
      <c r="I1260" s="25"/>
      <c r="J1260" s="25"/>
      <c r="K1260" s="25"/>
      <c r="L1260" s="25"/>
      <c r="M1260" s="25"/>
      <c r="N1260" s="25"/>
      <c r="O1260" s="25"/>
      <c r="P1260" s="25"/>
      <c r="Q1260" s="25"/>
      <c r="R1260" s="25"/>
      <c r="S1260" s="25"/>
      <c r="T1260" s="25"/>
      <c r="U1260" s="25"/>
      <c r="V1260" s="25"/>
      <c r="W1260" s="25"/>
      <c r="X1260" s="25"/>
      <c r="AA1260" s="25"/>
      <c r="AB1260" s="25"/>
      <c r="AC1260" s="25"/>
      <c r="AD1260" s="25"/>
      <c r="AE1260" s="25"/>
      <c r="AF1260" s="25"/>
      <c r="AG1260" s="25"/>
      <c r="AH1260" s="25"/>
      <c r="AI1260" s="25"/>
      <c r="AJ1260" s="25"/>
    </row>
    <row r="1261" spans="2:36">
      <c r="B1261" s="422">
        <v>125.5</v>
      </c>
      <c r="C1261" s="463">
        <f t="shared" si="66"/>
        <v>7.8380000000000227E-2</v>
      </c>
      <c r="D1261" s="463">
        <f t="shared" si="67"/>
        <v>6.2540000000000315</v>
      </c>
      <c r="E1261" s="463">
        <f t="shared" si="68"/>
        <v>9.0219999999999592E-2</v>
      </c>
      <c r="F1261" s="25"/>
      <c r="G1261" s="25"/>
      <c r="H1261" s="25"/>
      <c r="I1261" s="25"/>
      <c r="J1261" s="25"/>
      <c r="K1261" s="25"/>
      <c r="L1261" s="25"/>
      <c r="M1261" s="25"/>
      <c r="N1261" s="25"/>
      <c r="O1261" s="25"/>
      <c r="P1261" s="25"/>
      <c r="Q1261" s="25"/>
      <c r="R1261" s="25"/>
      <c r="S1261" s="25"/>
      <c r="T1261" s="25"/>
      <c r="U1261" s="25"/>
      <c r="V1261" s="25"/>
      <c r="W1261" s="25"/>
      <c r="X1261" s="25"/>
      <c r="AA1261" s="25"/>
      <c r="AB1261" s="25"/>
      <c r="AC1261" s="25"/>
      <c r="AD1261" s="25"/>
      <c r="AE1261" s="25"/>
      <c r="AF1261" s="25"/>
      <c r="AG1261" s="25"/>
      <c r="AH1261" s="25"/>
      <c r="AI1261" s="25"/>
      <c r="AJ1261" s="25"/>
    </row>
    <row r="1262" spans="2:36">
      <c r="B1262" s="422">
        <v>125.6</v>
      </c>
      <c r="C1262" s="463">
        <f t="shared" si="66"/>
        <v>7.8256000000000228E-2</v>
      </c>
      <c r="D1262" s="463">
        <f t="shared" si="67"/>
        <v>6.2448000000000317</v>
      </c>
      <c r="E1262" s="463">
        <f t="shared" si="68"/>
        <v>9.0063999999999589E-2</v>
      </c>
      <c r="F1262" s="25"/>
      <c r="G1262" s="25"/>
      <c r="H1262" s="25"/>
      <c r="I1262" s="25"/>
      <c r="J1262" s="25"/>
      <c r="K1262" s="25"/>
      <c r="L1262" s="25"/>
      <c r="M1262" s="25"/>
      <c r="N1262" s="25"/>
      <c r="O1262" s="25"/>
      <c r="P1262" s="25"/>
      <c r="Q1262" s="25"/>
      <c r="R1262" s="25"/>
      <c r="S1262" s="25"/>
      <c r="T1262" s="25"/>
      <c r="U1262" s="25"/>
      <c r="V1262" s="25"/>
      <c r="W1262" s="25"/>
      <c r="X1262" s="25"/>
      <c r="AA1262" s="25"/>
      <c r="AB1262" s="25"/>
      <c r="AC1262" s="25"/>
      <c r="AD1262" s="25"/>
      <c r="AE1262" s="25"/>
      <c r="AF1262" s="25"/>
      <c r="AG1262" s="25"/>
      <c r="AH1262" s="25"/>
      <c r="AI1262" s="25"/>
      <c r="AJ1262" s="25"/>
    </row>
    <row r="1263" spans="2:36">
      <c r="B1263" s="422">
        <v>125.7</v>
      </c>
      <c r="C1263" s="463">
        <f t="shared" si="66"/>
        <v>7.8132000000000229E-2</v>
      </c>
      <c r="D1263" s="463">
        <f t="shared" si="67"/>
        <v>6.2356000000000318</v>
      </c>
      <c r="E1263" s="463">
        <f t="shared" si="68"/>
        <v>8.9907999999999585E-2</v>
      </c>
      <c r="F1263" s="25"/>
      <c r="G1263" s="25"/>
      <c r="H1263" s="25"/>
      <c r="I1263" s="25"/>
      <c r="J1263" s="25"/>
      <c r="K1263" s="25"/>
      <c r="L1263" s="25"/>
      <c r="M1263" s="25"/>
      <c r="N1263" s="25"/>
      <c r="O1263" s="25"/>
      <c r="P1263" s="25"/>
      <c r="Q1263" s="25"/>
      <c r="R1263" s="25"/>
      <c r="S1263" s="25"/>
      <c r="T1263" s="25"/>
      <c r="U1263" s="25"/>
      <c r="V1263" s="25"/>
      <c r="W1263" s="25"/>
      <c r="X1263" s="25"/>
      <c r="AA1263" s="25"/>
      <c r="AB1263" s="25"/>
      <c r="AC1263" s="25"/>
      <c r="AD1263" s="25"/>
      <c r="AE1263" s="25"/>
      <c r="AF1263" s="25"/>
      <c r="AG1263" s="25"/>
      <c r="AH1263" s="25"/>
      <c r="AI1263" s="25"/>
      <c r="AJ1263" s="25"/>
    </row>
    <row r="1264" spans="2:36">
      <c r="B1264" s="422">
        <v>125.8</v>
      </c>
      <c r="C1264" s="463">
        <f t="shared" ref="C1264:C1327" si="69">C1263+(($C$1506-$C$1006)/COUNT($B$1007:$B$1506))</f>
        <v>7.800800000000023E-2</v>
      </c>
      <c r="D1264" s="463">
        <f t="shared" ref="D1264:D1327" si="70">D1263+(($D$1506-$D$1006)/COUNT($B$1007:$B$1506))</f>
        <v>6.2264000000000319</v>
      </c>
      <c r="E1264" s="463">
        <f t="shared" ref="E1264:E1327" si="71">E1263+(($E$1506-$E$1006)/COUNT($B$1007:$B$1506))</f>
        <v>8.9751999999999582E-2</v>
      </c>
      <c r="F1264" s="25"/>
      <c r="G1264" s="25"/>
      <c r="H1264" s="25"/>
      <c r="I1264" s="25"/>
      <c r="J1264" s="25"/>
      <c r="K1264" s="25"/>
      <c r="L1264" s="25"/>
      <c r="M1264" s="25"/>
      <c r="N1264" s="25"/>
      <c r="O1264" s="25"/>
      <c r="P1264" s="25"/>
      <c r="Q1264" s="25"/>
      <c r="R1264" s="25"/>
      <c r="S1264" s="25"/>
      <c r="T1264" s="25"/>
      <c r="U1264" s="25"/>
      <c r="V1264" s="25"/>
      <c r="W1264" s="25"/>
      <c r="X1264" s="25"/>
      <c r="AA1264" s="25"/>
      <c r="AB1264" s="25"/>
      <c r="AC1264" s="25"/>
      <c r="AD1264" s="25"/>
      <c r="AE1264" s="25"/>
      <c r="AF1264" s="25"/>
      <c r="AG1264" s="25"/>
      <c r="AH1264" s="25"/>
      <c r="AI1264" s="25"/>
      <c r="AJ1264" s="25"/>
    </row>
    <row r="1265" spans="2:36">
      <c r="B1265" s="422">
        <v>125.9</v>
      </c>
      <c r="C1265" s="463">
        <f t="shared" si="69"/>
        <v>7.7884000000000231E-2</v>
      </c>
      <c r="D1265" s="463">
        <f t="shared" si="70"/>
        <v>6.217200000000032</v>
      </c>
      <c r="E1265" s="463">
        <f t="shared" si="71"/>
        <v>8.9595999999999579E-2</v>
      </c>
      <c r="F1265" s="25"/>
      <c r="G1265" s="25"/>
      <c r="H1265" s="25"/>
      <c r="I1265" s="25"/>
      <c r="J1265" s="25"/>
      <c r="K1265" s="25"/>
      <c r="L1265" s="25"/>
      <c r="M1265" s="25"/>
      <c r="N1265" s="25"/>
      <c r="O1265" s="25"/>
      <c r="P1265" s="25"/>
      <c r="Q1265" s="25"/>
      <c r="R1265" s="25"/>
      <c r="S1265" s="25"/>
      <c r="T1265" s="25"/>
      <c r="U1265" s="25"/>
      <c r="V1265" s="25"/>
      <c r="W1265" s="25"/>
      <c r="X1265" s="25"/>
      <c r="AA1265" s="25"/>
      <c r="AB1265" s="25"/>
      <c r="AC1265" s="25"/>
      <c r="AD1265" s="25"/>
      <c r="AE1265" s="25"/>
      <c r="AF1265" s="25"/>
      <c r="AG1265" s="25"/>
      <c r="AH1265" s="25"/>
      <c r="AI1265" s="25"/>
      <c r="AJ1265" s="25"/>
    </row>
    <row r="1266" spans="2:36">
      <c r="B1266" s="422">
        <v>126</v>
      </c>
      <c r="C1266" s="464">
        <f t="shared" si="69"/>
        <v>7.7760000000000232E-2</v>
      </c>
      <c r="D1266" s="464">
        <f t="shared" si="70"/>
        <v>6.2080000000000322</v>
      </c>
      <c r="E1266" s="464">
        <f t="shared" si="71"/>
        <v>8.9439999999999575E-2</v>
      </c>
      <c r="F1266" s="25"/>
      <c r="G1266" s="25"/>
      <c r="H1266" s="25"/>
      <c r="I1266" s="25"/>
      <c r="J1266" s="25"/>
      <c r="K1266" s="25"/>
      <c r="L1266" s="25"/>
      <c r="M1266" s="25"/>
      <c r="N1266" s="25"/>
      <c r="O1266" s="25"/>
      <c r="P1266" s="25"/>
      <c r="Q1266" s="25"/>
      <c r="R1266" s="25"/>
      <c r="S1266" s="25"/>
      <c r="T1266" s="25"/>
      <c r="U1266" s="25"/>
      <c r="V1266" s="25"/>
      <c r="W1266" s="25"/>
      <c r="X1266" s="25"/>
      <c r="AA1266" s="25"/>
      <c r="AB1266" s="25"/>
      <c r="AC1266" s="25"/>
      <c r="AD1266" s="25"/>
      <c r="AE1266" s="25"/>
      <c r="AF1266" s="25"/>
      <c r="AG1266" s="25"/>
      <c r="AH1266" s="25"/>
      <c r="AI1266" s="25"/>
      <c r="AJ1266" s="25"/>
    </row>
    <row r="1267" spans="2:36">
      <c r="B1267" s="422">
        <v>126.1</v>
      </c>
      <c r="C1267" s="463">
        <f t="shared" si="69"/>
        <v>7.7636000000000233E-2</v>
      </c>
      <c r="D1267" s="463">
        <f t="shared" si="70"/>
        <v>6.1988000000000323</v>
      </c>
      <c r="E1267" s="463">
        <f t="shared" si="71"/>
        <v>8.9283999999999572E-2</v>
      </c>
      <c r="F1267" s="25"/>
      <c r="G1267" s="25"/>
      <c r="H1267" s="25"/>
      <c r="I1267" s="25"/>
      <c r="J1267" s="25"/>
      <c r="K1267" s="25"/>
      <c r="L1267" s="25"/>
      <c r="M1267" s="25"/>
      <c r="N1267" s="25"/>
      <c r="O1267" s="25"/>
      <c r="P1267" s="25"/>
      <c r="Q1267" s="25"/>
      <c r="R1267" s="25"/>
      <c r="S1267" s="25"/>
      <c r="T1267" s="25"/>
      <c r="U1267" s="25"/>
      <c r="V1267" s="25"/>
      <c r="W1267" s="25"/>
      <c r="X1267" s="25"/>
      <c r="AA1267" s="25"/>
      <c r="AB1267" s="25"/>
      <c r="AC1267" s="25"/>
      <c r="AD1267" s="25"/>
      <c r="AE1267" s="25"/>
      <c r="AF1267" s="25"/>
      <c r="AG1267" s="25"/>
      <c r="AH1267" s="25"/>
      <c r="AI1267" s="25"/>
      <c r="AJ1267" s="25"/>
    </row>
    <row r="1268" spans="2:36">
      <c r="B1268" s="422">
        <v>126.2</v>
      </c>
      <c r="C1268" s="463">
        <f t="shared" si="69"/>
        <v>7.7512000000000233E-2</v>
      </c>
      <c r="D1268" s="463">
        <f t="shared" si="70"/>
        <v>6.1896000000000324</v>
      </c>
      <c r="E1268" s="463">
        <f t="shared" si="71"/>
        <v>8.9127999999999569E-2</v>
      </c>
      <c r="F1268" s="25"/>
      <c r="G1268" s="25"/>
      <c r="H1268" s="25"/>
      <c r="I1268" s="25"/>
      <c r="J1268" s="25"/>
      <c r="K1268" s="25"/>
      <c r="L1268" s="25"/>
      <c r="M1268" s="25"/>
      <c r="N1268" s="25"/>
      <c r="O1268" s="25"/>
      <c r="P1268" s="25"/>
      <c r="Q1268" s="25"/>
      <c r="R1268" s="25"/>
      <c r="S1268" s="25"/>
      <c r="T1268" s="25"/>
      <c r="U1268" s="25"/>
      <c r="V1268" s="25"/>
      <c r="W1268" s="25"/>
      <c r="X1268" s="25"/>
      <c r="AA1268" s="25"/>
      <c r="AB1268" s="25"/>
      <c r="AC1268" s="25"/>
      <c r="AD1268" s="25"/>
      <c r="AE1268" s="25"/>
      <c r="AF1268" s="25"/>
      <c r="AG1268" s="25"/>
      <c r="AH1268" s="25"/>
      <c r="AI1268" s="25"/>
      <c r="AJ1268" s="25"/>
    </row>
    <row r="1269" spans="2:36">
      <c r="B1269" s="422">
        <v>126.3</v>
      </c>
      <c r="C1269" s="463">
        <f t="shared" si="69"/>
        <v>7.7388000000000234E-2</v>
      </c>
      <c r="D1269" s="463">
        <f t="shared" si="70"/>
        <v>6.1804000000000325</v>
      </c>
      <c r="E1269" s="463">
        <f t="shared" si="71"/>
        <v>8.8971999999999565E-2</v>
      </c>
      <c r="F1269" s="25"/>
      <c r="G1269" s="25"/>
      <c r="H1269" s="25"/>
      <c r="I1269" s="25"/>
      <c r="J1269" s="25"/>
      <c r="K1269" s="25"/>
      <c r="L1269" s="25"/>
      <c r="M1269" s="25"/>
      <c r="N1269" s="25"/>
      <c r="O1269" s="25"/>
      <c r="P1269" s="25"/>
      <c r="Q1269" s="25"/>
      <c r="R1269" s="25"/>
      <c r="S1269" s="25"/>
      <c r="T1269" s="25"/>
      <c r="U1269" s="25"/>
      <c r="V1269" s="25"/>
      <c r="W1269" s="25"/>
      <c r="X1269" s="25"/>
      <c r="AA1269" s="25"/>
      <c r="AB1269" s="25"/>
      <c r="AC1269" s="25"/>
      <c r="AD1269" s="25"/>
      <c r="AE1269" s="25"/>
      <c r="AF1269" s="25"/>
      <c r="AG1269" s="25"/>
      <c r="AH1269" s="25"/>
      <c r="AI1269" s="25"/>
      <c r="AJ1269" s="25"/>
    </row>
    <row r="1270" spans="2:36">
      <c r="B1270" s="422">
        <v>126.4</v>
      </c>
      <c r="C1270" s="463">
        <f t="shared" si="69"/>
        <v>7.7264000000000235E-2</v>
      </c>
      <c r="D1270" s="463">
        <f t="shared" si="70"/>
        <v>6.1712000000000327</v>
      </c>
      <c r="E1270" s="463">
        <f t="shared" si="71"/>
        <v>8.8815999999999562E-2</v>
      </c>
      <c r="F1270" s="25"/>
      <c r="G1270" s="25"/>
      <c r="H1270" s="25"/>
      <c r="I1270" s="25"/>
      <c r="J1270" s="25"/>
      <c r="K1270" s="25"/>
      <c r="L1270" s="25"/>
      <c r="M1270" s="25"/>
      <c r="N1270" s="25"/>
      <c r="O1270" s="25"/>
      <c r="P1270" s="25"/>
      <c r="Q1270" s="25"/>
      <c r="R1270" s="25"/>
      <c r="S1270" s="25"/>
      <c r="T1270" s="25"/>
      <c r="U1270" s="25"/>
      <c r="V1270" s="25"/>
      <c r="W1270" s="25"/>
      <c r="X1270" s="25"/>
      <c r="AA1270" s="25"/>
      <c r="AB1270" s="25"/>
      <c r="AC1270" s="25"/>
      <c r="AD1270" s="25"/>
      <c r="AE1270" s="25"/>
      <c r="AF1270" s="25"/>
      <c r="AG1270" s="25"/>
      <c r="AH1270" s="25"/>
      <c r="AI1270" s="25"/>
      <c r="AJ1270" s="25"/>
    </row>
    <row r="1271" spans="2:36">
      <c r="B1271" s="422">
        <v>126.5</v>
      </c>
      <c r="C1271" s="463">
        <f t="shared" si="69"/>
        <v>7.7140000000000236E-2</v>
      </c>
      <c r="D1271" s="463">
        <f t="shared" si="70"/>
        <v>6.1620000000000328</v>
      </c>
      <c r="E1271" s="463">
        <f t="shared" si="71"/>
        <v>8.8659999999999559E-2</v>
      </c>
      <c r="F1271" s="25"/>
      <c r="G1271" s="25"/>
      <c r="H1271" s="25"/>
      <c r="I1271" s="25"/>
      <c r="J1271" s="25"/>
      <c r="K1271" s="25"/>
      <c r="L1271" s="25"/>
      <c r="M1271" s="25"/>
      <c r="N1271" s="25"/>
      <c r="O1271" s="25"/>
      <c r="P1271" s="25"/>
      <c r="Q1271" s="25"/>
      <c r="R1271" s="25"/>
      <c r="S1271" s="25"/>
      <c r="T1271" s="25"/>
      <c r="U1271" s="25"/>
      <c r="V1271" s="25"/>
      <c r="W1271" s="25"/>
      <c r="X1271" s="25"/>
      <c r="AA1271" s="25"/>
      <c r="AB1271" s="25"/>
      <c r="AC1271" s="25"/>
      <c r="AD1271" s="25"/>
      <c r="AE1271" s="25"/>
      <c r="AF1271" s="25"/>
      <c r="AG1271" s="25"/>
      <c r="AH1271" s="25"/>
      <c r="AI1271" s="25"/>
      <c r="AJ1271" s="25"/>
    </row>
    <row r="1272" spans="2:36">
      <c r="B1272" s="422">
        <v>126.6</v>
      </c>
      <c r="C1272" s="463">
        <f t="shared" si="69"/>
        <v>7.7016000000000237E-2</v>
      </c>
      <c r="D1272" s="463">
        <f t="shared" si="70"/>
        <v>6.1528000000000329</v>
      </c>
      <c r="E1272" s="463">
        <f t="shared" si="71"/>
        <v>8.8503999999999555E-2</v>
      </c>
      <c r="F1272" s="25"/>
      <c r="G1272" s="25"/>
      <c r="H1272" s="25"/>
      <c r="I1272" s="25"/>
      <c r="J1272" s="25"/>
      <c r="K1272" s="25"/>
      <c r="L1272" s="25"/>
      <c r="M1272" s="25"/>
      <c r="N1272" s="25"/>
      <c r="O1272" s="25"/>
      <c r="P1272" s="25"/>
      <c r="Q1272" s="25"/>
      <c r="R1272" s="25"/>
      <c r="S1272" s="25"/>
      <c r="T1272" s="25"/>
      <c r="U1272" s="25"/>
      <c r="V1272" s="25"/>
      <c r="W1272" s="25"/>
      <c r="X1272" s="25"/>
      <c r="AA1272" s="25"/>
      <c r="AB1272" s="25"/>
      <c r="AC1272" s="25"/>
      <c r="AD1272" s="25"/>
      <c r="AE1272" s="25"/>
      <c r="AF1272" s="25"/>
      <c r="AG1272" s="25"/>
      <c r="AH1272" s="25"/>
      <c r="AI1272" s="25"/>
      <c r="AJ1272" s="25"/>
    </row>
    <row r="1273" spans="2:36">
      <c r="B1273" s="422">
        <v>126.7</v>
      </c>
      <c r="C1273" s="463">
        <f t="shared" si="69"/>
        <v>7.6892000000000238E-2</v>
      </c>
      <c r="D1273" s="463">
        <f t="shared" si="70"/>
        <v>6.143600000000033</v>
      </c>
      <c r="E1273" s="463">
        <f t="shared" si="71"/>
        <v>8.8347999999999552E-2</v>
      </c>
      <c r="F1273" s="25"/>
      <c r="G1273" s="25"/>
      <c r="H1273" s="25"/>
      <c r="I1273" s="25"/>
      <c r="J1273" s="25"/>
      <c r="K1273" s="25"/>
      <c r="L1273" s="25"/>
      <c r="M1273" s="25"/>
      <c r="N1273" s="25"/>
      <c r="O1273" s="25"/>
      <c r="P1273" s="25"/>
      <c r="Q1273" s="25"/>
      <c r="R1273" s="25"/>
      <c r="S1273" s="25"/>
      <c r="T1273" s="25"/>
      <c r="U1273" s="25"/>
      <c r="V1273" s="25"/>
      <c r="W1273" s="25"/>
      <c r="X1273" s="25"/>
      <c r="AA1273" s="25"/>
      <c r="AB1273" s="25"/>
      <c r="AC1273" s="25"/>
      <c r="AD1273" s="25"/>
      <c r="AE1273" s="25"/>
      <c r="AF1273" s="25"/>
      <c r="AG1273" s="25"/>
      <c r="AH1273" s="25"/>
      <c r="AI1273" s="25"/>
      <c r="AJ1273" s="25"/>
    </row>
    <row r="1274" spans="2:36">
      <c r="B1274" s="422">
        <v>126.8</v>
      </c>
      <c r="C1274" s="463">
        <f t="shared" si="69"/>
        <v>7.6768000000000239E-2</v>
      </c>
      <c r="D1274" s="463">
        <f t="shared" si="70"/>
        <v>6.1344000000000332</v>
      </c>
      <c r="E1274" s="463">
        <f t="shared" si="71"/>
        <v>8.8191999999999549E-2</v>
      </c>
      <c r="F1274" s="25"/>
      <c r="G1274" s="25"/>
      <c r="H1274" s="25"/>
      <c r="I1274" s="25"/>
      <c r="J1274" s="25"/>
      <c r="K1274" s="25"/>
      <c r="L1274" s="25"/>
      <c r="M1274" s="25"/>
      <c r="N1274" s="25"/>
      <c r="O1274" s="25"/>
      <c r="P1274" s="25"/>
      <c r="Q1274" s="25"/>
      <c r="R1274" s="25"/>
      <c r="S1274" s="25"/>
      <c r="T1274" s="25"/>
      <c r="U1274" s="25"/>
      <c r="V1274" s="25"/>
      <c r="W1274" s="25"/>
      <c r="X1274" s="25"/>
      <c r="AA1274" s="25"/>
      <c r="AB1274" s="25"/>
      <c r="AC1274" s="25"/>
      <c r="AD1274" s="25"/>
      <c r="AE1274" s="25"/>
      <c r="AF1274" s="25"/>
      <c r="AG1274" s="25"/>
      <c r="AH1274" s="25"/>
      <c r="AI1274" s="25"/>
      <c r="AJ1274" s="25"/>
    </row>
    <row r="1275" spans="2:36">
      <c r="B1275" s="422">
        <v>126.9</v>
      </c>
      <c r="C1275" s="463">
        <f t="shared" si="69"/>
        <v>7.664400000000024E-2</v>
      </c>
      <c r="D1275" s="463">
        <f t="shared" si="70"/>
        <v>6.1252000000000333</v>
      </c>
      <c r="E1275" s="463">
        <f t="shared" si="71"/>
        <v>8.8035999999999545E-2</v>
      </c>
      <c r="F1275" s="25"/>
      <c r="G1275" s="25"/>
      <c r="H1275" s="25"/>
      <c r="I1275" s="25"/>
      <c r="J1275" s="25"/>
      <c r="K1275" s="25"/>
      <c r="L1275" s="25"/>
      <c r="M1275" s="25"/>
      <c r="N1275" s="25"/>
      <c r="O1275" s="25"/>
      <c r="P1275" s="25"/>
      <c r="Q1275" s="25"/>
      <c r="R1275" s="25"/>
      <c r="S1275" s="25"/>
      <c r="T1275" s="25"/>
      <c r="U1275" s="25"/>
      <c r="V1275" s="25"/>
      <c r="W1275" s="25"/>
      <c r="X1275" s="25"/>
      <c r="AA1275" s="25"/>
      <c r="AB1275" s="25"/>
      <c r="AC1275" s="25"/>
      <c r="AD1275" s="25"/>
      <c r="AE1275" s="25"/>
      <c r="AF1275" s="25"/>
      <c r="AG1275" s="25"/>
      <c r="AH1275" s="25"/>
      <c r="AI1275" s="25"/>
      <c r="AJ1275" s="25"/>
    </row>
    <row r="1276" spans="2:36">
      <c r="B1276" s="422">
        <v>127</v>
      </c>
      <c r="C1276" s="463">
        <f t="shared" si="69"/>
        <v>7.6520000000000241E-2</v>
      </c>
      <c r="D1276" s="463">
        <f t="shared" si="70"/>
        <v>6.1160000000000334</v>
      </c>
      <c r="E1276" s="463">
        <f t="shared" si="71"/>
        <v>8.7879999999999542E-2</v>
      </c>
      <c r="F1276" s="25"/>
      <c r="G1276" s="25"/>
      <c r="H1276" s="25"/>
      <c r="I1276" s="25"/>
      <c r="J1276" s="25"/>
      <c r="K1276" s="25"/>
      <c r="L1276" s="25"/>
      <c r="M1276" s="25"/>
      <c r="N1276" s="25"/>
      <c r="O1276" s="25"/>
      <c r="P1276" s="25"/>
      <c r="Q1276" s="25"/>
      <c r="R1276" s="25"/>
      <c r="S1276" s="25"/>
      <c r="T1276" s="25"/>
      <c r="U1276" s="25"/>
      <c r="V1276" s="25"/>
      <c r="W1276" s="25"/>
      <c r="X1276" s="25"/>
      <c r="AA1276" s="25"/>
      <c r="AB1276" s="25"/>
      <c r="AC1276" s="25"/>
      <c r="AD1276" s="25"/>
      <c r="AE1276" s="25"/>
      <c r="AF1276" s="25"/>
      <c r="AG1276" s="25"/>
      <c r="AH1276" s="25"/>
      <c r="AI1276" s="25"/>
      <c r="AJ1276" s="25"/>
    </row>
    <row r="1277" spans="2:36">
      <c r="B1277" s="422">
        <v>127.1</v>
      </c>
      <c r="C1277" s="463">
        <f t="shared" si="69"/>
        <v>7.6396000000000241E-2</v>
      </c>
      <c r="D1277" s="463">
        <f t="shared" si="70"/>
        <v>6.1068000000000335</v>
      </c>
      <c r="E1277" s="463">
        <f t="shared" si="71"/>
        <v>8.7723999999999538E-2</v>
      </c>
      <c r="F1277" s="25"/>
      <c r="G1277" s="25"/>
      <c r="H1277" s="25"/>
      <c r="I1277" s="25"/>
      <c r="J1277" s="25"/>
      <c r="K1277" s="25"/>
      <c r="L1277" s="25"/>
      <c r="M1277" s="25"/>
      <c r="N1277" s="25"/>
      <c r="O1277" s="25"/>
      <c r="P1277" s="25"/>
      <c r="Q1277" s="25"/>
      <c r="R1277" s="25"/>
      <c r="S1277" s="25"/>
      <c r="T1277" s="25"/>
      <c r="U1277" s="25"/>
      <c r="V1277" s="25"/>
      <c r="W1277" s="25"/>
      <c r="X1277" s="25"/>
      <c r="AA1277" s="25"/>
      <c r="AB1277" s="25"/>
      <c r="AC1277" s="25"/>
      <c r="AD1277" s="25"/>
      <c r="AE1277" s="25"/>
      <c r="AF1277" s="25"/>
      <c r="AG1277" s="25"/>
      <c r="AH1277" s="25"/>
      <c r="AI1277" s="25"/>
      <c r="AJ1277" s="25"/>
    </row>
    <row r="1278" spans="2:36">
      <c r="B1278" s="422">
        <v>127.2</v>
      </c>
      <c r="C1278" s="463">
        <f t="shared" si="69"/>
        <v>7.6272000000000242E-2</v>
      </c>
      <c r="D1278" s="463">
        <f t="shared" si="70"/>
        <v>6.0976000000000337</v>
      </c>
      <c r="E1278" s="463">
        <f t="shared" si="71"/>
        <v>8.7567999999999535E-2</v>
      </c>
      <c r="F1278" s="25"/>
      <c r="G1278" s="25"/>
      <c r="H1278" s="25"/>
      <c r="I1278" s="25"/>
      <c r="J1278" s="25"/>
      <c r="K1278" s="25"/>
      <c r="L1278" s="25"/>
      <c r="M1278" s="25"/>
      <c r="N1278" s="25"/>
      <c r="O1278" s="25"/>
      <c r="P1278" s="25"/>
      <c r="Q1278" s="25"/>
      <c r="R1278" s="25"/>
      <c r="S1278" s="25"/>
      <c r="T1278" s="25"/>
      <c r="U1278" s="25"/>
      <c r="V1278" s="25"/>
      <c r="W1278" s="25"/>
      <c r="X1278" s="25"/>
      <c r="AA1278" s="25"/>
      <c r="AB1278" s="25"/>
      <c r="AC1278" s="25"/>
      <c r="AD1278" s="25"/>
      <c r="AE1278" s="25"/>
      <c r="AF1278" s="25"/>
      <c r="AG1278" s="25"/>
      <c r="AH1278" s="25"/>
      <c r="AI1278" s="25"/>
      <c r="AJ1278" s="25"/>
    </row>
    <row r="1279" spans="2:36">
      <c r="B1279" s="422">
        <v>127.3</v>
      </c>
      <c r="C1279" s="463">
        <f t="shared" si="69"/>
        <v>7.6148000000000243E-2</v>
      </c>
      <c r="D1279" s="463">
        <f t="shared" si="70"/>
        <v>6.0884000000000338</v>
      </c>
      <c r="E1279" s="463">
        <f t="shared" si="71"/>
        <v>8.7411999999999532E-2</v>
      </c>
      <c r="F1279" s="25"/>
      <c r="G1279" s="25"/>
      <c r="H1279" s="25"/>
      <c r="I1279" s="25"/>
      <c r="J1279" s="25"/>
      <c r="K1279" s="25"/>
      <c r="L1279" s="25"/>
      <c r="M1279" s="25"/>
      <c r="N1279" s="25"/>
      <c r="O1279" s="25"/>
      <c r="P1279" s="25"/>
      <c r="Q1279" s="25"/>
      <c r="R1279" s="25"/>
      <c r="S1279" s="25"/>
      <c r="T1279" s="25"/>
      <c r="U1279" s="25"/>
      <c r="V1279" s="25"/>
      <c r="W1279" s="25"/>
      <c r="X1279" s="25"/>
      <c r="AA1279" s="25"/>
      <c r="AB1279" s="25"/>
      <c r="AC1279" s="25"/>
      <c r="AD1279" s="25"/>
      <c r="AE1279" s="25"/>
      <c r="AF1279" s="25"/>
      <c r="AG1279" s="25"/>
      <c r="AH1279" s="25"/>
      <c r="AI1279" s="25"/>
      <c r="AJ1279" s="25"/>
    </row>
    <row r="1280" spans="2:36">
      <c r="B1280" s="422">
        <v>127.4</v>
      </c>
      <c r="C1280" s="463">
        <f t="shared" si="69"/>
        <v>7.6024000000000244E-2</v>
      </c>
      <c r="D1280" s="463">
        <f t="shared" si="70"/>
        <v>6.0792000000000339</v>
      </c>
      <c r="E1280" s="463">
        <f t="shared" si="71"/>
        <v>8.7255999999999528E-2</v>
      </c>
      <c r="F1280" s="25"/>
      <c r="G1280" s="25"/>
      <c r="H1280" s="25"/>
      <c r="I1280" s="25"/>
      <c r="J1280" s="25"/>
      <c r="K1280" s="25"/>
      <c r="L1280" s="25"/>
      <c r="M1280" s="25"/>
      <c r="N1280" s="25"/>
      <c r="O1280" s="25"/>
      <c r="P1280" s="25"/>
      <c r="Q1280" s="25"/>
      <c r="R1280" s="25"/>
      <c r="S1280" s="25"/>
      <c r="T1280" s="25"/>
      <c r="U1280" s="25"/>
      <c r="V1280" s="25"/>
      <c r="W1280" s="25"/>
      <c r="X1280" s="25"/>
      <c r="AA1280" s="25"/>
      <c r="AB1280" s="25"/>
      <c r="AC1280" s="25"/>
      <c r="AD1280" s="25"/>
      <c r="AE1280" s="25"/>
      <c r="AF1280" s="25"/>
      <c r="AG1280" s="25"/>
      <c r="AH1280" s="25"/>
      <c r="AI1280" s="25"/>
      <c r="AJ1280" s="25"/>
    </row>
    <row r="1281" spans="2:36">
      <c r="B1281" s="422">
        <v>127.5</v>
      </c>
      <c r="C1281" s="463">
        <f t="shared" si="69"/>
        <v>7.5900000000000245E-2</v>
      </c>
      <c r="D1281" s="463">
        <f t="shared" si="70"/>
        <v>6.070000000000034</v>
      </c>
      <c r="E1281" s="463">
        <f t="shared" si="71"/>
        <v>8.7099999999999525E-2</v>
      </c>
      <c r="F1281" s="25"/>
      <c r="G1281" s="25"/>
      <c r="H1281" s="25"/>
      <c r="I1281" s="25"/>
      <c r="J1281" s="25"/>
      <c r="K1281" s="25"/>
      <c r="L1281" s="25"/>
      <c r="M1281" s="25"/>
      <c r="N1281" s="25"/>
      <c r="O1281" s="25"/>
      <c r="P1281" s="25"/>
      <c r="Q1281" s="25"/>
      <c r="R1281" s="25"/>
      <c r="S1281" s="25"/>
      <c r="T1281" s="25"/>
      <c r="U1281" s="25"/>
      <c r="V1281" s="25"/>
      <c r="W1281" s="25"/>
      <c r="X1281" s="25"/>
      <c r="AA1281" s="25"/>
      <c r="AB1281" s="25"/>
      <c r="AC1281" s="25"/>
      <c r="AD1281" s="25"/>
      <c r="AE1281" s="25"/>
      <c r="AF1281" s="25"/>
      <c r="AG1281" s="25"/>
      <c r="AH1281" s="25"/>
      <c r="AI1281" s="25"/>
      <c r="AJ1281" s="25"/>
    </row>
    <row r="1282" spans="2:36">
      <c r="B1282" s="422">
        <v>127.6</v>
      </c>
      <c r="C1282" s="463">
        <f t="shared" si="69"/>
        <v>7.5776000000000246E-2</v>
      </c>
      <c r="D1282" s="463">
        <f t="shared" si="70"/>
        <v>6.0608000000000342</v>
      </c>
      <c r="E1282" s="463">
        <f t="shared" si="71"/>
        <v>8.6943999999999522E-2</v>
      </c>
      <c r="F1282" s="25"/>
      <c r="G1282" s="25"/>
      <c r="H1282" s="25"/>
      <c r="I1282" s="25"/>
      <c r="J1282" s="25"/>
      <c r="K1282" s="25"/>
      <c r="L1282" s="25"/>
      <c r="M1282" s="25"/>
      <c r="N1282" s="25"/>
      <c r="O1282" s="25"/>
      <c r="P1282" s="25"/>
      <c r="Q1282" s="25"/>
      <c r="R1282" s="25"/>
      <c r="S1282" s="25"/>
      <c r="T1282" s="25"/>
      <c r="U1282" s="25"/>
      <c r="V1282" s="25"/>
      <c r="W1282" s="25"/>
      <c r="X1282" s="25"/>
      <c r="AA1282" s="25"/>
      <c r="AB1282" s="25"/>
      <c r="AC1282" s="25"/>
      <c r="AD1282" s="25"/>
      <c r="AE1282" s="25"/>
      <c r="AF1282" s="25"/>
      <c r="AG1282" s="25"/>
      <c r="AH1282" s="25"/>
      <c r="AI1282" s="25"/>
      <c r="AJ1282" s="25"/>
    </row>
    <row r="1283" spans="2:36">
      <c r="B1283" s="422">
        <v>127.7</v>
      </c>
      <c r="C1283" s="463">
        <f t="shared" si="69"/>
        <v>7.5652000000000247E-2</v>
      </c>
      <c r="D1283" s="463">
        <f t="shared" si="70"/>
        <v>6.0516000000000343</v>
      </c>
      <c r="E1283" s="463">
        <f t="shared" si="71"/>
        <v>8.6787999999999518E-2</v>
      </c>
      <c r="F1283" s="25"/>
      <c r="G1283" s="25"/>
      <c r="H1283" s="25"/>
      <c r="I1283" s="25"/>
      <c r="J1283" s="25"/>
      <c r="K1283" s="25"/>
      <c r="L1283" s="25"/>
      <c r="M1283" s="25"/>
      <c r="N1283" s="25"/>
      <c r="O1283" s="25"/>
      <c r="P1283" s="25"/>
      <c r="Q1283" s="25"/>
      <c r="R1283" s="25"/>
      <c r="S1283" s="25"/>
      <c r="T1283" s="25"/>
      <c r="U1283" s="25"/>
      <c r="V1283" s="25"/>
      <c r="W1283" s="25"/>
      <c r="X1283" s="25"/>
      <c r="AA1283" s="25"/>
      <c r="AB1283" s="25"/>
      <c r="AC1283" s="25"/>
      <c r="AD1283" s="25"/>
      <c r="AE1283" s="25"/>
      <c r="AF1283" s="25"/>
      <c r="AG1283" s="25"/>
      <c r="AH1283" s="25"/>
      <c r="AI1283" s="25"/>
      <c r="AJ1283" s="25"/>
    </row>
    <row r="1284" spans="2:36">
      <c r="B1284" s="422">
        <v>127.8</v>
      </c>
      <c r="C1284" s="463">
        <f t="shared" si="69"/>
        <v>7.5528000000000248E-2</v>
      </c>
      <c r="D1284" s="463">
        <f t="shared" si="70"/>
        <v>6.0424000000000344</v>
      </c>
      <c r="E1284" s="463">
        <f t="shared" si="71"/>
        <v>8.6631999999999515E-2</v>
      </c>
      <c r="F1284" s="25"/>
      <c r="G1284" s="25"/>
      <c r="H1284" s="25"/>
      <c r="I1284" s="25"/>
      <c r="J1284" s="25"/>
      <c r="K1284" s="25"/>
      <c r="L1284" s="25"/>
      <c r="M1284" s="25"/>
      <c r="N1284" s="25"/>
      <c r="O1284" s="25"/>
      <c r="P1284" s="25"/>
      <c r="Q1284" s="25"/>
      <c r="R1284" s="25"/>
      <c r="S1284" s="25"/>
      <c r="T1284" s="25"/>
      <c r="U1284" s="25"/>
      <c r="V1284" s="25"/>
      <c r="W1284" s="25"/>
      <c r="X1284" s="25"/>
      <c r="AA1284" s="25"/>
      <c r="AB1284" s="25"/>
      <c r="AC1284" s="25"/>
      <c r="AD1284" s="25"/>
      <c r="AE1284" s="25"/>
      <c r="AF1284" s="25"/>
      <c r="AG1284" s="25"/>
      <c r="AH1284" s="25"/>
      <c r="AI1284" s="25"/>
      <c r="AJ1284" s="25"/>
    </row>
    <row r="1285" spans="2:36">
      <c r="B1285" s="422">
        <v>127.9</v>
      </c>
      <c r="C1285" s="463">
        <f t="shared" si="69"/>
        <v>7.5404000000000249E-2</v>
      </c>
      <c r="D1285" s="463">
        <f t="shared" si="70"/>
        <v>6.0332000000000345</v>
      </c>
      <c r="E1285" s="463">
        <f t="shared" si="71"/>
        <v>8.6475999999999512E-2</v>
      </c>
      <c r="F1285" s="25"/>
      <c r="G1285" s="25"/>
      <c r="H1285" s="25"/>
      <c r="I1285" s="25"/>
      <c r="J1285" s="25"/>
      <c r="K1285" s="25"/>
      <c r="L1285" s="25"/>
      <c r="M1285" s="25"/>
      <c r="N1285" s="25"/>
      <c r="O1285" s="25"/>
      <c r="P1285" s="25"/>
      <c r="Q1285" s="25"/>
      <c r="R1285" s="25"/>
      <c r="S1285" s="25"/>
      <c r="T1285" s="25"/>
      <c r="U1285" s="25"/>
      <c r="V1285" s="25"/>
      <c r="W1285" s="25"/>
      <c r="X1285" s="25"/>
      <c r="AA1285" s="25"/>
      <c r="AB1285" s="25"/>
      <c r="AC1285" s="25"/>
      <c r="AD1285" s="25"/>
      <c r="AE1285" s="25"/>
      <c r="AF1285" s="25"/>
      <c r="AG1285" s="25"/>
      <c r="AH1285" s="25"/>
      <c r="AI1285" s="25"/>
      <c r="AJ1285" s="25"/>
    </row>
    <row r="1286" spans="2:36">
      <c r="B1286" s="422">
        <v>128</v>
      </c>
      <c r="C1286" s="463">
        <f t="shared" si="69"/>
        <v>7.5280000000000249E-2</v>
      </c>
      <c r="D1286" s="463">
        <f t="shared" si="70"/>
        <v>6.0240000000000347</v>
      </c>
      <c r="E1286" s="463">
        <f t="shared" si="71"/>
        <v>8.6319999999999508E-2</v>
      </c>
      <c r="F1286" s="25"/>
      <c r="G1286" s="25"/>
      <c r="H1286" s="25"/>
      <c r="I1286" s="25"/>
      <c r="J1286" s="25"/>
      <c r="K1286" s="25"/>
      <c r="L1286" s="25"/>
      <c r="M1286" s="25"/>
      <c r="N1286" s="25"/>
      <c r="O1286" s="25"/>
      <c r="P1286" s="25"/>
      <c r="Q1286" s="25"/>
      <c r="R1286" s="25"/>
      <c r="S1286" s="25"/>
      <c r="T1286" s="25"/>
      <c r="U1286" s="25"/>
      <c r="V1286" s="25"/>
      <c r="W1286" s="25"/>
      <c r="X1286" s="25"/>
      <c r="AA1286" s="25"/>
      <c r="AB1286" s="25"/>
      <c r="AC1286" s="25"/>
      <c r="AD1286" s="25"/>
      <c r="AE1286" s="25"/>
      <c r="AF1286" s="25"/>
      <c r="AG1286" s="25"/>
      <c r="AH1286" s="25"/>
      <c r="AI1286" s="25"/>
      <c r="AJ1286" s="25"/>
    </row>
    <row r="1287" spans="2:36">
      <c r="B1287" s="422">
        <v>128.1</v>
      </c>
      <c r="C1287" s="463">
        <f t="shared" si="69"/>
        <v>7.515600000000025E-2</v>
      </c>
      <c r="D1287" s="463">
        <f t="shared" si="70"/>
        <v>6.0148000000000348</v>
      </c>
      <c r="E1287" s="463">
        <f t="shared" si="71"/>
        <v>8.6163999999999505E-2</v>
      </c>
      <c r="F1287" s="25"/>
      <c r="G1287" s="25"/>
      <c r="H1287" s="25"/>
      <c r="I1287" s="25"/>
      <c r="J1287" s="25"/>
      <c r="K1287" s="25"/>
      <c r="L1287" s="25"/>
      <c r="M1287" s="25"/>
      <c r="N1287" s="25"/>
      <c r="O1287" s="25"/>
      <c r="P1287" s="25"/>
      <c r="Q1287" s="25"/>
      <c r="R1287" s="25"/>
      <c r="S1287" s="25"/>
      <c r="T1287" s="25"/>
      <c r="U1287" s="25"/>
      <c r="V1287" s="25"/>
      <c r="W1287" s="25"/>
      <c r="X1287" s="25"/>
      <c r="AA1287" s="25"/>
      <c r="AB1287" s="25"/>
      <c r="AC1287" s="25"/>
      <c r="AD1287" s="25"/>
      <c r="AE1287" s="25"/>
      <c r="AF1287" s="25"/>
      <c r="AG1287" s="25"/>
      <c r="AH1287" s="25"/>
      <c r="AI1287" s="25"/>
      <c r="AJ1287" s="25"/>
    </row>
    <row r="1288" spans="2:36">
      <c r="B1288" s="422">
        <v>128.19999999999999</v>
      </c>
      <c r="C1288" s="463">
        <f t="shared" si="69"/>
        <v>7.5032000000000251E-2</v>
      </c>
      <c r="D1288" s="463">
        <f t="shared" si="70"/>
        <v>6.0056000000000349</v>
      </c>
      <c r="E1288" s="463">
        <f t="shared" si="71"/>
        <v>8.6007999999999502E-2</v>
      </c>
      <c r="F1288" s="25"/>
      <c r="G1288" s="25"/>
      <c r="H1288" s="25"/>
      <c r="I1288" s="25"/>
      <c r="J1288" s="25"/>
      <c r="K1288" s="25"/>
      <c r="L1288" s="25"/>
      <c r="M1288" s="25"/>
      <c r="N1288" s="25"/>
      <c r="O1288" s="25"/>
      <c r="P1288" s="25"/>
      <c r="Q1288" s="25"/>
      <c r="R1288" s="25"/>
      <c r="S1288" s="25"/>
      <c r="T1288" s="25"/>
      <c r="U1288" s="25"/>
      <c r="V1288" s="25"/>
      <c r="W1288" s="25"/>
      <c r="X1288" s="25"/>
      <c r="AA1288" s="25"/>
      <c r="AB1288" s="25"/>
      <c r="AC1288" s="25"/>
      <c r="AD1288" s="25"/>
      <c r="AE1288" s="25"/>
      <c r="AF1288" s="25"/>
      <c r="AG1288" s="25"/>
      <c r="AH1288" s="25"/>
      <c r="AI1288" s="25"/>
      <c r="AJ1288" s="25"/>
    </row>
    <row r="1289" spans="2:36">
      <c r="B1289" s="422">
        <v>128.30000000000001</v>
      </c>
      <c r="C1289" s="463">
        <f t="shared" si="69"/>
        <v>7.4908000000000252E-2</v>
      </c>
      <c r="D1289" s="463">
        <f t="shared" si="70"/>
        <v>5.996400000000035</v>
      </c>
      <c r="E1289" s="463">
        <f t="shared" si="71"/>
        <v>8.5851999999999498E-2</v>
      </c>
      <c r="F1289" s="25"/>
      <c r="G1289" s="25"/>
      <c r="H1289" s="25"/>
      <c r="I1289" s="25"/>
      <c r="J1289" s="25"/>
      <c r="K1289" s="25"/>
      <c r="L1289" s="25"/>
      <c r="M1289" s="25"/>
      <c r="N1289" s="25"/>
      <c r="O1289" s="25"/>
      <c r="P1289" s="25"/>
      <c r="Q1289" s="25"/>
      <c r="R1289" s="25"/>
      <c r="S1289" s="25"/>
      <c r="T1289" s="25"/>
      <c r="U1289" s="25"/>
      <c r="V1289" s="25"/>
      <c r="W1289" s="25"/>
      <c r="X1289" s="25"/>
      <c r="AA1289" s="25"/>
      <c r="AB1289" s="25"/>
      <c r="AC1289" s="25"/>
      <c r="AD1289" s="25"/>
      <c r="AE1289" s="25"/>
      <c r="AF1289" s="25"/>
      <c r="AG1289" s="25"/>
      <c r="AH1289" s="25"/>
      <c r="AI1289" s="25"/>
      <c r="AJ1289" s="25"/>
    </row>
    <row r="1290" spans="2:36">
      <c r="B1290" s="422">
        <v>128.4</v>
      </c>
      <c r="C1290" s="463">
        <f t="shared" si="69"/>
        <v>7.4784000000000253E-2</v>
      </c>
      <c r="D1290" s="463">
        <f t="shared" si="70"/>
        <v>5.9872000000000352</v>
      </c>
      <c r="E1290" s="463">
        <f t="shared" si="71"/>
        <v>8.5695999999999495E-2</v>
      </c>
      <c r="F1290" s="25"/>
      <c r="G1290" s="25"/>
      <c r="H1290" s="25"/>
      <c r="I1290" s="25"/>
      <c r="J1290" s="25"/>
      <c r="K1290" s="25"/>
      <c r="L1290" s="25"/>
      <c r="M1290" s="25"/>
      <c r="N1290" s="25"/>
      <c r="O1290" s="25"/>
      <c r="P1290" s="25"/>
      <c r="Q1290" s="25"/>
      <c r="R1290" s="25"/>
      <c r="S1290" s="25"/>
      <c r="T1290" s="25"/>
      <c r="U1290" s="25"/>
      <c r="V1290" s="25"/>
      <c r="W1290" s="25"/>
      <c r="X1290" s="25"/>
      <c r="AA1290" s="25"/>
      <c r="AB1290" s="25"/>
      <c r="AC1290" s="25"/>
      <c r="AD1290" s="25"/>
      <c r="AE1290" s="25"/>
      <c r="AF1290" s="25"/>
      <c r="AG1290" s="25"/>
      <c r="AH1290" s="25"/>
      <c r="AI1290" s="25"/>
      <c r="AJ1290" s="25"/>
    </row>
    <row r="1291" spans="2:36">
      <c r="B1291" s="422">
        <v>128.5</v>
      </c>
      <c r="C1291" s="463">
        <f t="shared" si="69"/>
        <v>7.4660000000000254E-2</v>
      </c>
      <c r="D1291" s="463">
        <f t="shared" si="70"/>
        <v>5.9780000000000353</v>
      </c>
      <c r="E1291" s="463">
        <f t="shared" si="71"/>
        <v>8.5539999999999491E-2</v>
      </c>
      <c r="F1291" s="25"/>
      <c r="G1291" s="25"/>
      <c r="H1291" s="25"/>
      <c r="I1291" s="25"/>
      <c r="J1291" s="25"/>
      <c r="K1291" s="25"/>
      <c r="L1291" s="25"/>
      <c r="M1291" s="25"/>
      <c r="N1291" s="25"/>
      <c r="O1291" s="25"/>
      <c r="P1291" s="25"/>
      <c r="Q1291" s="25"/>
      <c r="R1291" s="25"/>
      <c r="S1291" s="25"/>
      <c r="T1291" s="25"/>
      <c r="U1291" s="25"/>
      <c r="V1291" s="25"/>
      <c r="W1291" s="25"/>
      <c r="X1291" s="25"/>
      <c r="AA1291" s="25"/>
      <c r="AB1291" s="25"/>
      <c r="AC1291" s="25"/>
      <c r="AD1291" s="25"/>
      <c r="AE1291" s="25"/>
      <c r="AF1291" s="25"/>
      <c r="AG1291" s="25"/>
      <c r="AH1291" s="25"/>
      <c r="AI1291" s="25"/>
      <c r="AJ1291" s="25"/>
    </row>
    <row r="1292" spans="2:36">
      <c r="B1292" s="422">
        <v>128.6</v>
      </c>
      <c r="C1292" s="463">
        <f t="shared" si="69"/>
        <v>7.4536000000000255E-2</v>
      </c>
      <c r="D1292" s="463">
        <f t="shared" si="70"/>
        <v>5.9688000000000354</v>
      </c>
      <c r="E1292" s="463">
        <f t="shared" si="71"/>
        <v>8.5383999999999488E-2</v>
      </c>
      <c r="F1292" s="25"/>
      <c r="G1292" s="25"/>
      <c r="H1292" s="25"/>
      <c r="I1292" s="25"/>
      <c r="J1292" s="25"/>
      <c r="K1292" s="25"/>
      <c r="L1292" s="25"/>
      <c r="M1292" s="25"/>
      <c r="N1292" s="25"/>
      <c r="O1292" s="25"/>
      <c r="P1292" s="25"/>
      <c r="Q1292" s="25"/>
      <c r="R1292" s="25"/>
      <c r="S1292" s="25"/>
      <c r="T1292" s="25"/>
      <c r="U1292" s="25"/>
      <c r="V1292" s="25"/>
      <c r="W1292" s="25"/>
      <c r="X1292" s="25"/>
      <c r="AA1292" s="25"/>
      <c r="AB1292" s="25"/>
      <c r="AC1292" s="25"/>
      <c r="AD1292" s="25"/>
      <c r="AE1292" s="25"/>
      <c r="AF1292" s="25"/>
      <c r="AG1292" s="25"/>
      <c r="AH1292" s="25"/>
      <c r="AI1292" s="25"/>
      <c r="AJ1292" s="25"/>
    </row>
    <row r="1293" spans="2:36">
      <c r="B1293" s="422">
        <v>128.69999999999999</v>
      </c>
      <c r="C1293" s="463">
        <f t="shared" si="69"/>
        <v>7.4412000000000256E-2</v>
      </c>
      <c r="D1293" s="463">
        <f t="shared" si="70"/>
        <v>5.9596000000000355</v>
      </c>
      <c r="E1293" s="463">
        <f t="shared" si="71"/>
        <v>8.5227999999999485E-2</v>
      </c>
      <c r="F1293" s="25"/>
      <c r="G1293" s="25"/>
      <c r="H1293" s="25"/>
      <c r="I1293" s="25"/>
      <c r="J1293" s="25"/>
      <c r="K1293" s="25"/>
      <c r="L1293" s="25"/>
      <c r="M1293" s="25"/>
      <c r="N1293" s="25"/>
      <c r="O1293" s="25"/>
      <c r="P1293" s="25"/>
      <c r="Q1293" s="25"/>
      <c r="R1293" s="25"/>
      <c r="S1293" s="25"/>
      <c r="T1293" s="25"/>
      <c r="U1293" s="25"/>
      <c r="V1293" s="25"/>
      <c r="W1293" s="25"/>
      <c r="X1293" s="25"/>
      <c r="AA1293" s="25"/>
      <c r="AB1293" s="25"/>
      <c r="AC1293" s="25"/>
      <c r="AD1293" s="25"/>
      <c r="AE1293" s="25"/>
      <c r="AF1293" s="25"/>
      <c r="AG1293" s="25"/>
      <c r="AH1293" s="25"/>
      <c r="AI1293" s="25"/>
      <c r="AJ1293" s="25"/>
    </row>
    <row r="1294" spans="2:36">
      <c r="B1294" s="422">
        <v>128.80000000000001</v>
      </c>
      <c r="C1294" s="463">
        <f t="shared" si="69"/>
        <v>7.4288000000000257E-2</v>
      </c>
      <c r="D1294" s="463">
        <f t="shared" si="70"/>
        <v>5.9504000000000357</v>
      </c>
      <c r="E1294" s="463">
        <f t="shared" si="71"/>
        <v>8.5071999999999481E-2</v>
      </c>
      <c r="F1294" s="25"/>
      <c r="G1294" s="25"/>
      <c r="H1294" s="25"/>
      <c r="I1294" s="25"/>
      <c r="J1294" s="25"/>
      <c r="K1294" s="25"/>
      <c r="L1294" s="25"/>
      <c r="M1294" s="25"/>
      <c r="N1294" s="25"/>
      <c r="O1294" s="25"/>
      <c r="P1294" s="25"/>
      <c r="Q1294" s="25"/>
      <c r="R1294" s="25"/>
      <c r="S1294" s="25"/>
      <c r="T1294" s="25"/>
      <c r="U1294" s="25"/>
      <c r="V1294" s="25"/>
      <c r="W1294" s="25"/>
      <c r="X1294" s="25"/>
      <c r="AA1294" s="25"/>
      <c r="AB1294" s="25"/>
      <c r="AC1294" s="25"/>
      <c r="AD1294" s="25"/>
      <c r="AE1294" s="25"/>
      <c r="AF1294" s="25"/>
      <c r="AG1294" s="25"/>
      <c r="AH1294" s="25"/>
      <c r="AI1294" s="25"/>
      <c r="AJ1294" s="25"/>
    </row>
    <row r="1295" spans="2:36">
      <c r="B1295" s="422">
        <v>128.9</v>
      </c>
      <c r="C1295" s="463">
        <f t="shared" si="69"/>
        <v>7.4164000000000257E-2</v>
      </c>
      <c r="D1295" s="463">
        <f t="shared" si="70"/>
        <v>5.9412000000000358</v>
      </c>
      <c r="E1295" s="463">
        <f t="shared" si="71"/>
        <v>8.4915999999999478E-2</v>
      </c>
      <c r="F1295" s="25"/>
      <c r="G1295" s="25"/>
      <c r="H1295" s="25"/>
      <c r="I1295" s="25"/>
      <c r="J1295" s="25"/>
      <c r="K1295" s="25"/>
      <c r="L1295" s="25"/>
      <c r="M1295" s="25"/>
      <c r="N1295" s="25"/>
      <c r="O1295" s="25"/>
      <c r="P1295" s="25"/>
      <c r="Q1295" s="25"/>
      <c r="R1295" s="25"/>
      <c r="S1295" s="25"/>
      <c r="T1295" s="25"/>
      <c r="U1295" s="25"/>
      <c r="V1295" s="25"/>
      <c r="W1295" s="25"/>
      <c r="X1295" s="25"/>
      <c r="AA1295" s="25"/>
      <c r="AB1295" s="25"/>
      <c r="AC1295" s="25"/>
      <c r="AD1295" s="25"/>
      <c r="AE1295" s="25"/>
      <c r="AF1295" s="25"/>
      <c r="AG1295" s="25"/>
      <c r="AH1295" s="25"/>
      <c r="AI1295" s="25"/>
      <c r="AJ1295" s="25"/>
    </row>
    <row r="1296" spans="2:36">
      <c r="B1296" s="422">
        <v>129</v>
      </c>
      <c r="C1296" s="463">
        <f t="shared" si="69"/>
        <v>7.4040000000000258E-2</v>
      </c>
      <c r="D1296" s="463">
        <f t="shared" si="70"/>
        <v>5.9320000000000359</v>
      </c>
      <c r="E1296" s="463">
        <f t="shared" si="71"/>
        <v>8.4759999999999475E-2</v>
      </c>
      <c r="F1296" s="25"/>
      <c r="G1296" s="25"/>
      <c r="H1296" s="25"/>
      <c r="I1296" s="25"/>
      <c r="J1296" s="25"/>
      <c r="K1296" s="25"/>
      <c r="L1296" s="25"/>
      <c r="M1296" s="25"/>
      <c r="N1296" s="25"/>
      <c r="O1296" s="25"/>
      <c r="P1296" s="25"/>
      <c r="Q1296" s="25"/>
      <c r="R1296" s="25"/>
      <c r="S1296" s="25"/>
      <c r="T1296" s="25"/>
      <c r="U1296" s="25"/>
      <c r="V1296" s="25"/>
      <c r="W1296" s="25"/>
      <c r="X1296" s="25"/>
      <c r="AA1296" s="25"/>
      <c r="AB1296" s="25"/>
      <c r="AC1296" s="25"/>
      <c r="AD1296" s="25"/>
      <c r="AE1296" s="25"/>
      <c r="AF1296" s="25"/>
      <c r="AG1296" s="25"/>
      <c r="AH1296" s="25"/>
      <c r="AI1296" s="25"/>
      <c r="AJ1296" s="25"/>
    </row>
    <row r="1297" spans="2:36">
      <c r="B1297" s="422">
        <v>129.1</v>
      </c>
      <c r="C1297" s="463">
        <f t="shared" si="69"/>
        <v>7.3916000000000259E-2</v>
      </c>
      <c r="D1297" s="463">
        <f t="shared" si="70"/>
        <v>5.922800000000036</v>
      </c>
      <c r="E1297" s="463">
        <f t="shared" si="71"/>
        <v>8.4603999999999471E-2</v>
      </c>
      <c r="F1297" s="25"/>
      <c r="G1297" s="25"/>
      <c r="H1297" s="25"/>
      <c r="I1297" s="25"/>
      <c r="J1297" s="25"/>
      <c r="K1297" s="25"/>
      <c r="L1297" s="25"/>
      <c r="M1297" s="25"/>
      <c r="N1297" s="25"/>
      <c r="O1297" s="25"/>
      <c r="P1297" s="25"/>
      <c r="Q1297" s="25"/>
      <c r="R1297" s="25"/>
      <c r="S1297" s="25"/>
      <c r="T1297" s="25"/>
      <c r="U1297" s="25"/>
      <c r="V1297" s="25"/>
      <c r="W1297" s="25"/>
      <c r="X1297" s="25"/>
      <c r="AA1297" s="25"/>
      <c r="AB1297" s="25"/>
      <c r="AC1297" s="25"/>
      <c r="AD1297" s="25"/>
      <c r="AE1297" s="25"/>
      <c r="AF1297" s="25"/>
      <c r="AG1297" s="25"/>
      <c r="AH1297" s="25"/>
      <c r="AI1297" s="25"/>
      <c r="AJ1297" s="25"/>
    </row>
    <row r="1298" spans="2:36">
      <c r="B1298" s="422">
        <v>129.19999999999999</v>
      </c>
      <c r="C1298" s="463">
        <f t="shared" si="69"/>
        <v>7.379200000000026E-2</v>
      </c>
      <c r="D1298" s="463">
        <f t="shared" si="70"/>
        <v>5.9136000000000362</v>
      </c>
      <c r="E1298" s="463">
        <f t="shared" si="71"/>
        <v>8.4447999999999468E-2</v>
      </c>
      <c r="F1298" s="25"/>
      <c r="G1298" s="25"/>
      <c r="H1298" s="25"/>
      <c r="I1298" s="25"/>
      <c r="J1298" s="25"/>
      <c r="K1298" s="25"/>
      <c r="L1298" s="25"/>
      <c r="M1298" s="25"/>
      <c r="N1298" s="25"/>
      <c r="O1298" s="25"/>
      <c r="P1298" s="25"/>
      <c r="Q1298" s="25"/>
      <c r="R1298" s="25"/>
      <c r="S1298" s="25"/>
      <c r="T1298" s="25"/>
      <c r="U1298" s="25"/>
      <c r="V1298" s="25"/>
      <c r="W1298" s="25"/>
      <c r="X1298" s="25"/>
      <c r="AA1298" s="25"/>
      <c r="AB1298" s="25"/>
      <c r="AC1298" s="25"/>
      <c r="AD1298" s="25"/>
      <c r="AE1298" s="25"/>
      <c r="AF1298" s="25"/>
      <c r="AG1298" s="25"/>
      <c r="AH1298" s="25"/>
      <c r="AI1298" s="25"/>
      <c r="AJ1298" s="25"/>
    </row>
    <row r="1299" spans="2:36">
      <c r="B1299" s="422">
        <v>129.30000000000001</v>
      </c>
      <c r="C1299" s="463">
        <f t="shared" si="69"/>
        <v>7.3668000000000261E-2</v>
      </c>
      <c r="D1299" s="463">
        <f t="shared" si="70"/>
        <v>5.9044000000000363</v>
      </c>
      <c r="E1299" s="463">
        <f t="shared" si="71"/>
        <v>8.4291999999999465E-2</v>
      </c>
      <c r="F1299" s="25"/>
      <c r="G1299" s="25"/>
      <c r="H1299" s="25"/>
      <c r="I1299" s="25"/>
      <c r="J1299" s="25"/>
      <c r="K1299" s="25"/>
      <c r="L1299" s="25"/>
      <c r="M1299" s="25"/>
      <c r="N1299" s="25"/>
      <c r="O1299" s="25"/>
      <c r="P1299" s="25"/>
      <c r="Q1299" s="25"/>
      <c r="R1299" s="25"/>
      <c r="S1299" s="25"/>
      <c r="T1299" s="25"/>
      <c r="U1299" s="25"/>
      <c r="V1299" s="25"/>
      <c r="W1299" s="25"/>
      <c r="X1299" s="25"/>
      <c r="AA1299" s="25"/>
      <c r="AB1299" s="25"/>
      <c r="AC1299" s="25"/>
      <c r="AD1299" s="25"/>
      <c r="AE1299" s="25"/>
      <c r="AF1299" s="25"/>
      <c r="AG1299" s="25"/>
      <c r="AH1299" s="25"/>
      <c r="AI1299" s="25"/>
      <c r="AJ1299" s="25"/>
    </row>
    <row r="1300" spans="2:36">
      <c r="B1300" s="422">
        <v>129.4</v>
      </c>
      <c r="C1300" s="463">
        <f t="shared" si="69"/>
        <v>7.3544000000000262E-2</v>
      </c>
      <c r="D1300" s="463">
        <f t="shared" si="70"/>
        <v>5.8952000000000364</v>
      </c>
      <c r="E1300" s="463">
        <f t="shared" si="71"/>
        <v>8.4135999999999461E-2</v>
      </c>
      <c r="F1300" s="25"/>
      <c r="G1300" s="25"/>
      <c r="H1300" s="25"/>
      <c r="I1300" s="25"/>
      <c r="J1300" s="25"/>
      <c r="K1300" s="25"/>
      <c r="L1300" s="25"/>
      <c r="M1300" s="25"/>
      <c r="N1300" s="25"/>
      <c r="O1300" s="25"/>
      <c r="P1300" s="25"/>
      <c r="Q1300" s="25"/>
      <c r="R1300" s="25"/>
      <c r="S1300" s="25"/>
      <c r="T1300" s="25"/>
      <c r="U1300" s="25"/>
      <c r="V1300" s="25"/>
      <c r="W1300" s="25"/>
      <c r="X1300" s="25"/>
      <c r="AA1300" s="25"/>
      <c r="AB1300" s="25"/>
      <c r="AC1300" s="25"/>
      <c r="AD1300" s="25"/>
      <c r="AE1300" s="25"/>
      <c r="AF1300" s="25"/>
      <c r="AG1300" s="25"/>
      <c r="AH1300" s="25"/>
      <c r="AI1300" s="25"/>
      <c r="AJ1300" s="25"/>
    </row>
    <row r="1301" spans="2:36">
      <c r="B1301" s="422">
        <v>129.5</v>
      </c>
      <c r="C1301" s="463">
        <f t="shared" si="69"/>
        <v>7.3420000000000263E-2</v>
      </c>
      <c r="D1301" s="463">
        <f t="shared" si="70"/>
        <v>5.8860000000000365</v>
      </c>
      <c r="E1301" s="463">
        <f t="shared" si="71"/>
        <v>8.3979999999999458E-2</v>
      </c>
      <c r="F1301" s="25"/>
      <c r="G1301" s="25"/>
      <c r="H1301" s="25"/>
      <c r="I1301" s="25"/>
      <c r="J1301" s="25"/>
      <c r="K1301" s="25"/>
      <c r="L1301" s="25"/>
      <c r="M1301" s="25"/>
      <c r="N1301" s="25"/>
      <c r="O1301" s="25"/>
      <c r="P1301" s="25"/>
      <c r="Q1301" s="25"/>
      <c r="R1301" s="25"/>
      <c r="S1301" s="25"/>
      <c r="T1301" s="25"/>
      <c r="U1301" s="25"/>
      <c r="V1301" s="25"/>
      <c r="W1301" s="25"/>
      <c r="X1301" s="25"/>
      <c r="AA1301" s="25"/>
      <c r="AB1301" s="25"/>
      <c r="AC1301" s="25"/>
      <c r="AD1301" s="25"/>
      <c r="AE1301" s="25"/>
      <c r="AF1301" s="25"/>
      <c r="AG1301" s="25"/>
      <c r="AH1301" s="25"/>
      <c r="AI1301" s="25"/>
      <c r="AJ1301" s="25"/>
    </row>
    <row r="1302" spans="2:36">
      <c r="B1302" s="422">
        <v>129.6</v>
      </c>
      <c r="C1302" s="463">
        <f t="shared" si="69"/>
        <v>7.3296000000000264E-2</v>
      </c>
      <c r="D1302" s="463">
        <f t="shared" si="70"/>
        <v>5.8768000000000367</v>
      </c>
      <c r="E1302" s="463">
        <f t="shared" si="71"/>
        <v>8.3823999999999455E-2</v>
      </c>
      <c r="F1302" s="25"/>
      <c r="G1302" s="25"/>
      <c r="H1302" s="25"/>
      <c r="I1302" s="25"/>
      <c r="J1302" s="25"/>
      <c r="K1302" s="25"/>
      <c r="L1302" s="25"/>
      <c r="M1302" s="25"/>
      <c r="N1302" s="25"/>
      <c r="O1302" s="25"/>
      <c r="P1302" s="25"/>
      <c r="Q1302" s="25"/>
      <c r="R1302" s="25"/>
      <c r="S1302" s="25"/>
      <c r="T1302" s="25"/>
      <c r="U1302" s="25"/>
      <c r="V1302" s="25"/>
      <c r="W1302" s="25"/>
      <c r="X1302" s="25"/>
      <c r="AA1302" s="25"/>
      <c r="AB1302" s="25"/>
      <c r="AC1302" s="25"/>
      <c r="AD1302" s="25"/>
      <c r="AE1302" s="25"/>
      <c r="AF1302" s="25"/>
      <c r="AG1302" s="25"/>
      <c r="AH1302" s="25"/>
      <c r="AI1302" s="25"/>
      <c r="AJ1302" s="25"/>
    </row>
    <row r="1303" spans="2:36">
      <c r="B1303" s="422">
        <v>129.69999999999999</v>
      </c>
      <c r="C1303" s="463">
        <f t="shared" si="69"/>
        <v>7.3172000000000265E-2</v>
      </c>
      <c r="D1303" s="463">
        <f t="shared" si="70"/>
        <v>5.8676000000000368</v>
      </c>
      <c r="E1303" s="463">
        <f t="shared" si="71"/>
        <v>8.3667999999999451E-2</v>
      </c>
      <c r="F1303" s="25"/>
      <c r="G1303" s="25"/>
      <c r="H1303" s="25"/>
      <c r="I1303" s="25"/>
      <c r="J1303" s="25"/>
      <c r="K1303" s="25"/>
      <c r="L1303" s="25"/>
      <c r="M1303" s="25"/>
      <c r="N1303" s="25"/>
      <c r="O1303" s="25"/>
      <c r="P1303" s="25"/>
      <c r="Q1303" s="25"/>
      <c r="R1303" s="25"/>
      <c r="S1303" s="25"/>
      <c r="T1303" s="25"/>
      <c r="U1303" s="25"/>
      <c r="V1303" s="25"/>
      <c r="W1303" s="25"/>
      <c r="X1303" s="25"/>
      <c r="AA1303" s="25"/>
      <c r="AB1303" s="25"/>
      <c r="AC1303" s="25"/>
      <c r="AD1303" s="25"/>
      <c r="AE1303" s="25"/>
      <c r="AF1303" s="25"/>
      <c r="AG1303" s="25"/>
      <c r="AH1303" s="25"/>
      <c r="AI1303" s="25"/>
      <c r="AJ1303" s="25"/>
    </row>
    <row r="1304" spans="2:36">
      <c r="B1304" s="422">
        <v>129.80000000000001</v>
      </c>
      <c r="C1304" s="463">
        <f t="shared" si="69"/>
        <v>7.3048000000000265E-2</v>
      </c>
      <c r="D1304" s="463">
        <f t="shared" si="70"/>
        <v>5.8584000000000369</v>
      </c>
      <c r="E1304" s="463">
        <f t="shared" si="71"/>
        <v>8.3511999999999448E-2</v>
      </c>
      <c r="F1304" s="25"/>
      <c r="G1304" s="25"/>
      <c r="H1304" s="25"/>
      <c r="I1304" s="25"/>
      <c r="J1304" s="25"/>
      <c r="K1304" s="25"/>
      <c r="L1304" s="25"/>
      <c r="M1304" s="25"/>
      <c r="N1304" s="25"/>
      <c r="O1304" s="25"/>
      <c r="P1304" s="25"/>
      <c r="Q1304" s="25"/>
      <c r="R1304" s="25"/>
      <c r="S1304" s="25"/>
      <c r="T1304" s="25"/>
      <c r="U1304" s="25"/>
      <c r="V1304" s="25"/>
      <c r="W1304" s="25"/>
      <c r="X1304" s="25"/>
      <c r="AA1304" s="25"/>
      <c r="AB1304" s="25"/>
      <c r="AC1304" s="25"/>
      <c r="AD1304" s="25"/>
      <c r="AE1304" s="25"/>
      <c r="AF1304" s="25"/>
      <c r="AG1304" s="25"/>
      <c r="AH1304" s="25"/>
      <c r="AI1304" s="25"/>
      <c r="AJ1304" s="25"/>
    </row>
    <row r="1305" spans="2:36">
      <c r="B1305" s="422">
        <v>129.9</v>
      </c>
      <c r="C1305" s="463">
        <f t="shared" si="69"/>
        <v>7.2924000000000266E-2</v>
      </c>
      <c r="D1305" s="463">
        <f t="shared" si="70"/>
        <v>5.849200000000037</v>
      </c>
      <c r="E1305" s="463">
        <f t="shared" si="71"/>
        <v>8.3355999999999444E-2</v>
      </c>
      <c r="F1305" s="25"/>
      <c r="G1305" s="25"/>
      <c r="H1305" s="25"/>
      <c r="I1305" s="25"/>
      <c r="J1305" s="25"/>
      <c r="K1305" s="25"/>
      <c r="L1305" s="25"/>
      <c r="M1305" s="25"/>
      <c r="N1305" s="25"/>
      <c r="O1305" s="25"/>
      <c r="P1305" s="25"/>
      <c r="Q1305" s="25"/>
      <c r="R1305" s="25"/>
      <c r="S1305" s="25"/>
      <c r="T1305" s="25"/>
      <c r="U1305" s="25"/>
      <c r="V1305" s="25"/>
      <c r="W1305" s="25"/>
      <c r="X1305" s="25"/>
      <c r="AA1305" s="25"/>
      <c r="AB1305" s="25"/>
      <c r="AC1305" s="25"/>
      <c r="AD1305" s="25"/>
      <c r="AE1305" s="25"/>
      <c r="AF1305" s="25"/>
      <c r="AG1305" s="25"/>
      <c r="AH1305" s="25"/>
      <c r="AI1305" s="25"/>
      <c r="AJ1305" s="25"/>
    </row>
    <row r="1306" spans="2:36">
      <c r="B1306" s="422">
        <v>130</v>
      </c>
      <c r="C1306" s="463">
        <f t="shared" si="69"/>
        <v>7.2800000000000267E-2</v>
      </c>
      <c r="D1306" s="463">
        <f t="shared" si="70"/>
        <v>5.8400000000000372</v>
      </c>
      <c r="E1306" s="463">
        <f t="shared" si="71"/>
        <v>8.3199999999999441E-2</v>
      </c>
      <c r="F1306" s="25"/>
      <c r="G1306" s="25"/>
      <c r="H1306" s="25"/>
      <c r="I1306" s="25"/>
      <c r="J1306" s="25"/>
      <c r="K1306" s="25"/>
      <c r="L1306" s="25"/>
      <c r="M1306" s="25"/>
      <c r="N1306" s="25"/>
      <c r="O1306" s="25"/>
      <c r="P1306" s="25"/>
      <c r="Q1306" s="25"/>
      <c r="R1306" s="25"/>
      <c r="S1306" s="25"/>
      <c r="T1306" s="25"/>
      <c r="U1306" s="25"/>
      <c r="V1306" s="25"/>
      <c r="W1306" s="25"/>
      <c r="X1306" s="25"/>
      <c r="AA1306" s="25"/>
      <c r="AB1306" s="25"/>
      <c r="AC1306" s="25"/>
      <c r="AD1306" s="25"/>
      <c r="AE1306" s="25"/>
      <c r="AF1306" s="25"/>
      <c r="AG1306" s="25"/>
      <c r="AH1306" s="25"/>
      <c r="AI1306" s="25"/>
      <c r="AJ1306" s="25"/>
    </row>
    <row r="1307" spans="2:36">
      <c r="B1307" s="422">
        <v>130.1</v>
      </c>
      <c r="C1307" s="463">
        <f t="shared" si="69"/>
        <v>7.2676000000000268E-2</v>
      </c>
      <c r="D1307" s="463">
        <f t="shared" si="70"/>
        <v>5.8308000000000373</v>
      </c>
      <c r="E1307" s="463">
        <f t="shared" si="71"/>
        <v>8.3043999999999438E-2</v>
      </c>
      <c r="F1307" s="25"/>
      <c r="G1307" s="25"/>
      <c r="H1307" s="25"/>
      <c r="I1307" s="25"/>
      <c r="J1307" s="25"/>
      <c r="K1307" s="25"/>
      <c r="L1307" s="25"/>
      <c r="M1307" s="25"/>
      <c r="N1307" s="25"/>
      <c r="O1307" s="25"/>
      <c r="P1307" s="25"/>
      <c r="Q1307" s="25"/>
      <c r="R1307" s="25"/>
      <c r="S1307" s="25"/>
      <c r="T1307" s="25"/>
      <c r="U1307" s="25"/>
      <c r="V1307" s="25"/>
      <c r="W1307" s="25"/>
      <c r="X1307" s="25"/>
      <c r="AA1307" s="25"/>
      <c r="AB1307" s="25"/>
      <c r="AC1307" s="25"/>
      <c r="AD1307" s="25"/>
      <c r="AE1307" s="25"/>
      <c r="AF1307" s="25"/>
      <c r="AG1307" s="25"/>
      <c r="AH1307" s="25"/>
      <c r="AI1307" s="25"/>
      <c r="AJ1307" s="25"/>
    </row>
    <row r="1308" spans="2:36">
      <c r="B1308" s="422">
        <v>130.19999999999999</v>
      </c>
      <c r="C1308" s="463">
        <f t="shared" si="69"/>
        <v>7.2552000000000269E-2</v>
      </c>
      <c r="D1308" s="463">
        <f t="shared" si="70"/>
        <v>5.8216000000000374</v>
      </c>
      <c r="E1308" s="463">
        <f t="shared" si="71"/>
        <v>8.2887999999999434E-2</v>
      </c>
      <c r="F1308" s="25"/>
      <c r="G1308" s="25"/>
      <c r="H1308" s="25"/>
      <c r="I1308" s="25"/>
      <c r="J1308" s="25"/>
      <c r="K1308" s="25"/>
      <c r="L1308" s="25"/>
      <c r="M1308" s="25"/>
      <c r="N1308" s="25"/>
      <c r="O1308" s="25"/>
      <c r="P1308" s="25"/>
      <c r="Q1308" s="25"/>
      <c r="R1308" s="25"/>
      <c r="S1308" s="25"/>
      <c r="T1308" s="25"/>
      <c r="U1308" s="25"/>
      <c r="V1308" s="25"/>
      <c r="W1308" s="25"/>
      <c r="X1308" s="25"/>
      <c r="AA1308" s="25"/>
      <c r="AB1308" s="25"/>
      <c r="AC1308" s="25"/>
      <c r="AD1308" s="25"/>
      <c r="AE1308" s="25"/>
      <c r="AF1308" s="25"/>
      <c r="AG1308" s="25"/>
      <c r="AH1308" s="25"/>
      <c r="AI1308" s="25"/>
      <c r="AJ1308" s="25"/>
    </row>
    <row r="1309" spans="2:36">
      <c r="B1309" s="422">
        <v>130.30000000000001</v>
      </c>
      <c r="C1309" s="463">
        <f t="shared" si="69"/>
        <v>7.242800000000027E-2</v>
      </c>
      <c r="D1309" s="463">
        <f t="shared" si="70"/>
        <v>5.8124000000000375</v>
      </c>
      <c r="E1309" s="463">
        <f t="shared" si="71"/>
        <v>8.2731999999999431E-2</v>
      </c>
      <c r="F1309" s="25"/>
      <c r="G1309" s="25"/>
      <c r="H1309" s="25"/>
      <c r="I1309" s="25"/>
      <c r="J1309" s="25"/>
      <c r="K1309" s="25"/>
      <c r="L1309" s="25"/>
      <c r="M1309" s="25"/>
      <c r="N1309" s="25"/>
      <c r="O1309" s="25"/>
      <c r="P1309" s="25"/>
      <c r="Q1309" s="25"/>
      <c r="R1309" s="25"/>
      <c r="S1309" s="25"/>
      <c r="T1309" s="25"/>
      <c r="U1309" s="25"/>
      <c r="V1309" s="25"/>
      <c r="W1309" s="25"/>
      <c r="X1309" s="25"/>
      <c r="AA1309" s="25"/>
      <c r="AB1309" s="25"/>
      <c r="AC1309" s="25"/>
      <c r="AD1309" s="25"/>
      <c r="AE1309" s="25"/>
      <c r="AF1309" s="25"/>
      <c r="AG1309" s="25"/>
      <c r="AH1309" s="25"/>
      <c r="AI1309" s="25"/>
      <c r="AJ1309" s="25"/>
    </row>
    <row r="1310" spans="2:36">
      <c r="B1310" s="422">
        <v>130.4</v>
      </c>
      <c r="C1310" s="463">
        <f t="shared" si="69"/>
        <v>7.2304000000000271E-2</v>
      </c>
      <c r="D1310" s="463">
        <f t="shared" si="70"/>
        <v>5.8032000000000377</v>
      </c>
      <c r="E1310" s="463">
        <f t="shared" si="71"/>
        <v>8.2575999999999428E-2</v>
      </c>
      <c r="F1310" s="25"/>
      <c r="G1310" s="25"/>
      <c r="H1310" s="25"/>
      <c r="I1310" s="25"/>
      <c r="J1310" s="25"/>
      <c r="K1310" s="25"/>
      <c r="L1310" s="25"/>
      <c r="M1310" s="25"/>
      <c r="N1310" s="25"/>
      <c r="O1310" s="25"/>
      <c r="P1310" s="25"/>
      <c r="Q1310" s="25"/>
      <c r="R1310" s="25"/>
      <c r="S1310" s="25"/>
      <c r="T1310" s="25"/>
      <c r="U1310" s="25"/>
      <c r="V1310" s="25"/>
      <c r="W1310" s="25"/>
      <c r="X1310" s="25"/>
      <c r="AA1310" s="25"/>
      <c r="AB1310" s="25"/>
      <c r="AC1310" s="25"/>
      <c r="AD1310" s="25"/>
      <c r="AE1310" s="25"/>
      <c r="AF1310" s="25"/>
      <c r="AG1310" s="25"/>
      <c r="AH1310" s="25"/>
      <c r="AI1310" s="25"/>
      <c r="AJ1310" s="25"/>
    </row>
    <row r="1311" spans="2:36">
      <c r="B1311" s="422">
        <v>130.5</v>
      </c>
      <c r="C1311" s="463">
        <f t="shared" si="69"/>
        <v>7.2180000000000272E-2</v>
      </c>
      <c r="D1311" s="463">
        <f t="shared" si="70"/>
        <v>5.7940000000000378</v>
      </c>
      <c r="E1311" s="463">
        <f t="shared" si="71"/>
        <v>8.2419999999999424E-2</v>
      </c>
      <c r="F1311" s="25"/>
      <c r="G1311" s="25"/>
      <c r="H1311" s="25"/>
      <c r="I1311" s="25"/>
      <c r="J1311" s="25"/>
      <c r="K1311" s="25"/>
      <c r="L1311" s="25"/>
      <c r="M1311" s="25"/>
      <c r="N1311" s="25"/>
      <c r="O1311" s="25"/>
      <c r="P1311" s="25"/>
      <c r="Q1311" s="25"/>
      <c r="R1311" s="25"/>
      <c r="S1311" s="25"/>
      <c r="T1311" s="25"/>
      <c r="U1311" s="25"/>
      <c r="V1311" s="25"/>
      <c r="W1311" s="25"/>
      <c r="X1311" s="25"/>
      <c r="AA1311" s="25"/>
      <c r="AB1311" s="25"/>
      <c r="AC1311" s="25"/>
      <c r="AD1311" s="25"/>
      <c r="AE1311" s="25"/>
      <c r="AF1311" s="25"/>
      <c r="AG1311" s="25"/>
      <c r="AH1311" s="25"/>
      <c r="AI1311" s="25"/>
      <c r="AJ1311" s="25"/>
    </row>
    <row r="1312" spans="2:36">
      <c r="B1312" s="422">
        <v>130.6</v>
      </c>
      <c r="C1312" s="463">
        <f t="shared" si="69"/>
        <v>7.2056000000000273E-2</v>
      </c>
      <c r="D1312" s="463">
        <f t="shared" si="70"/>
        <v>5.7848000000000379</v>
      </c>
      <c r="E1312" s="463">
        <f t="shared" si="71"/>
        <v>8.2263999999999421E-2</v>
      </c>
      <c r="F1312" s="25"/>
      <c r="G1312" s="25"/>
      <c r="H1312" s="25"/>
      <c r="I1312" s="25"/>
      <c r="J1312" s="25"/>
      <c r="K1312" s="25"/>
      <c r="L1312" s="25"/>
      <c r="M1312" s="25"/>
      <c r="N1312" s="25"/>
      <c r="O1312" s="25"/>
      <c r="P1312" s="25"/>
      <c r="Q1312" s="25"/>
      <c r="R1312" s="25"/>
      <c r="S1312" s="25"/>
      <c r="T1312" s="25"/>
      <c r="U1312" s="25"/>
      <c r="V1312" s="25"/>
      <c r="W1312" s="25"/>
      <c r="X1312" s="25"/>
      <c r="AA1312" s="25"/>
      <c r="AB1312" s="25"/>
      <c r="AC1312" s="25"/>
      <c r="AD1312" s="25"/>
      <c r="AE1312" s="25"/>
      <c r="AF1312" s="25"/>
      <c r="AG1312" s="25"/>
      <c r="AH1312" s="25"/>
      <c r="AI1312" s="25"/>
      <c r="AJ1312" s="25"/>
    </row>
    <row r="1313" spans="2:36">
      <c r="B1313" s="422">
        <v>130.69999999999999</v>
      </c>
      <c r="C1313" s="463">
        <f t="shared" si="69"/>
        <v>7.1932000000000273E-2</v>
      </c>
      <c r="D1313" s="463">
        <f t="shared" si="70"/>
        <v>5.775600000000038</v>
      </c>
      <c r="E1313" s="463">
        <f t="shared" si="71"/>
        <v>8.2107999999999418E-2</v>
      </c>
      <c r="F1313" s="25"/>
      <c r="G1313" s="25"/>
      <c r="H1313" s="25"/>
      <c r="I1313" s="25"/>
      <c r="J1313" s="25"/>
      <c r="K1313" s="25"/>
      <c r="L1313" s="25"/>
      <c r="M1313" s="25"/>
      <c r="N1313" s="25"/>
      <c r="O1313" s="25"/>
      <c r="P1313" s="25"/>
      <c r="Q1313" s="25"/>
      <c r="R1313" s="25"/>
      <c r="S1313" s="25"/>
      <c r="T1313" s="25"/>
      <c r="U1313" s="25"/>
      <c r="V1313" s="25"/>
      <c r="W1313" s="25"/>
      <c r="X1313" s="25"/>
      <c r="AA1313" s="25"/>
      <c r="AB1313" s="25"/>
      <c r="AC1313" s="25"/>
      <c r="AD1313" s="25"/>
      <c r="AE1313" s="25"/>
      <c r="AF1313" s="25"/>
      <c r="AG1313" s="25"/>
      <c r="AH1313" s="25"/>
      <c r="AI1313" s="25"/>
      <c r="AJ1313" s="25"/>
    </row>
    <row r="1314" spans="2:36">
      <c r="B1314" s="422">
        <v>130.80000000000001</v>
      </c>
      <c r="C1314" s="463">
        <f t="shared" si="69"/>
        <v>7.1808000000000274E-2</v>
      </c>
      <c r="D1314" s="463">
        <f t="shared" si="70"/>
        <v>5.7664000000000382</v>
      </c>
      <c r="E1314" s="463">
        <f t="shared" si="71"/>
        <v>8.1951999999999414E-2</v>
      </c>
      <c r="F1314" s="25"/>
      <c r="G1314" s="25"/>
      <c r="H1314" s="25"/>
      <c r="I1314" s="25"/>
      <c r="J1314" s="25"/>
      <c r="K1314" s="25"/>
      <c r="L1314" s="25"/>
      <c r="M1314" s="25"/>
      <c r="N1314" s="25"/>
      <c r="O1314" s="25"/>
      <c r="P1314" s="25"/>
      <c r="Q1314" s="25"/>
      <c r="R1314" s="25"/>
      <c r="S1314" s="25"/>
      <c r="T1314" s="25"/>
      <c r="U1314" s="25"/>
      <c r="V1314" s="25"/>
      <c r="W1314" s="25"/>
      <c r="X1314" s="25"/>
      <c r="AA1314" s="25"/>
      <c r="AB1314" s="25"/>
      <c r="AC1314" s="25"/>
      <c r="AD1314" s="25"/>
      <c r="AE1314" s="25"/>
      <c r="AF1314" s="25"/>
      <c r="AG1314" s="25"/>
      <c r="AH1314" s="25"/>
      <c r="AI1314" s="25"/>
      <c r="AJ1314" s="25"/>
    </row>
    <row r="1315" spans="2:36">
      <c r="B1315" s="422">
        <v>130.9</v>
      </c>
      <c r="C1315" s="463">
        <f t="shared" si="69"/>
        <v>7.1684000000000275E-2</v>
      </c>
      <c r="D1315" s="463">
        <f t="shared" si="70"/>
        <v>5.7572000000000383</v>
      </c>
      <c r="E1315" s="463">
        <f t="shared" si="71"/>
        <v>8.1795999999999411E-2</v>
      </c>
      <c r="F1315" s="25"/>
      <c r="G1315" s="25"/>
      <c r="H1315" s="25"/>
      <c r="I1315" s="25"/>
      <c r="J1315" s="25"/>
      <c r="K1315" s="25"/>
      <c r="L1315" s="25"/>
      <c r="M1315" s="25"/>
      <c r="N1315" s="25"/>
      <c r="O1315" s="25"/>
      <c r="P1315" s="25"/>
      <c r="Q1315" s="25"/>
      <c r="R1315" s="25"/>
      <c r="S1315" s="25"/>
      <c r="T1315" s="25"/>
      <c r="U1315" s="25"/>
      <c r="V1315" s="25"/>
      <c r="W1315" s="25"/>
      <c r="X1315" s="25"/>
      <c r="AA1315" s="25"/>
      <c r="AB1315" s="25"/>
      <c r="AC1315" s="25"/>
      <c r="AD1315" s="25"/>
      <c r="AE1315" s="25"/>
      <c r="AF1315" s="25"/>
      <c r="AG1315" s="25"/>
      <c r="AH1315" s="25"/>
      <c r="AI1315" s="25"/>
      <c r="AJ1315" s="25"/>
    </row>
    <row r="1316" spans="2:36">
      <c r="B1316" s="422">
        <v>131</v>
      </c>
      <c r="C1316" s="463">
        <f t="shared" si="69"/>
        <v>7.1560000000000276E-2</v>
      </c>
      <c r="D1316" s="463">
        <f t="shared" si="70"/>
        <v>5.7480000000000384</v>
      </c>
      <c r="E1316" s="463">
        <f t="shared" si="71"/>
        <v>8.1639999999999407E-2</v>
      </c>
      <c r="F1316" s="25"/>
      <c r="G1316" s="25"/>
      <c r="H1316" s="25"/>
      <c r="I1316" s="25"/>
      <c r="J1316" s="25"/>
      <c r="K1316" s="25"/>
      <c r="L1316" s="25"/>
      <c r="M1316" s="25"/>
      <c r="N1316" s="25"/>
      <c r="O1316" s="25"/>
      <c r="P1316" s="25"/>
      <c r="Q1316" s="25"/>
      <c r="R1316" s="25"/>
      <c r="S1316" s="25"/>
      <c r="T1316" s="25"/>
      <c r="U1316" s="25"/>
      <c r="V1316" s="25"/>
      <c r="W1316" s="25"/>
      <c r="X1316" s="25"/>
      <c r="AA1316" s="25"/>
      <c r="AB1316" s="25"/>
      <c r="AC1316" s="25"/>
      <c r="AD1316" s="25"/>
      <c r="AE1316" s="25"/>
      <c r="AF1316" s="25"/>
      <c r="AG1316" s="25"/>
      <c r="AH1316" s="25"/>
      <c r="AI1316" s="25"/>
      <c r="AJ1316" s="25"/>
    </row>
    <row r="1317" spans="2:36">
      <c r="B1317" s="422">
        <v>131.1</v>
      </c>
      <c r="C1317" s="463">
        <f t="shared" si="69"/>
        <v>7.1436000000000277E-2</v>
      </c>
      <c r="D1317" s="463">
        <f t="shared" si="70"/>
        <v>5.7388000000000385</v>
      </c>
      <c r="E1317" s="463">
        <f t="shared" si="71"/>
        <v>8.1483999999999404E-2</v>
      </c>
      <c r="F1317" s="25"/>
      <c r="G1317" s="25"/>
      <c r="H1317" s="25"/>
      <c r="I1317" s="25"/>
      <c r="J1317" s="25"/>
      <c r="K1317" s="25"/>
      <c r="L1317" s="25"/>
      <c r="M1317" s="25"/>
      <c r="N1317" s="25"/>
      <c r="O1317" s="25"/>
      <c r="P1317" s="25"/>
      <c r="Q1317" s="25"/>
      <c r="R1317" s="25"/>
      <c r="S1317" s="25"/>
      <c r="T1317" s="25"/>
      <c r="U1317" s="25"/>
      <c r="V1317" s="25"/>
      <c r="W1317" s="25"/>
      <c r="X1317" s="25"/>
      <c r="AA1317" s="25"/>
      <c r="AB1317" s="25"/>
      <c r="AC1317" s="25"/>
      <c r="AD1317" s="25"/>
      <c r="AE1317" s="25"/>
      <c r="AF1317" s="25"/>
      <c r="AG1317" s="25"/>
      <c r="AH1317" s="25"/>
      <c r="AI1317" s="25"/>
      <c r="AJ1317" s="25"/>
    </row>
    <row r="1318" spans="2:36">
      <c r="B1318" s="422">
        <v>131.19999999999999</v>
      </c>
      <c r="C1318" s="463">
        <f t="shared" si="69"/>
        <v>7.1312000000000278E-2</v>
      </c>
      <c r="D1318" s="463">
        <f t="shared" si="70"/>
        <v>5.7296000000000387</v>
      </c>
      <c r="E1318" s="463">
        <f t="shared" si="71"/>
        <v>8.1327999999999401E-2</v>
      </c>
      <c r="F1318" s="25"/>
      <c r="G1318" s="25"/>
      <c r="H1318" s="25"/>
      <c r="I1318" s="25"/>
      <c r="J1318" s="25"/>
      <c r="K1318" s="25"/>
      <c r="L1318" s="25"/>
      <c r="M1318" s="25"/>
      <c r="N1318" s="25"/>
      <c r="O1318" s="25"/>
      <c r="P1318" s="25"/>
      <c r="Q1318" s="25"/>
      <c r="R1318" s="25"/>
      <c r="S1318" s="25"/>
      <c r="T1318" s="25"/>
      <c r="U1318" s="25"/>
      <c r="V1318" s="25"/>
      <c r="W1318" s="25"/>
      <c r="X1318" s="25"/>
      <c r="AA1318" s="25"/>
      <c r="AB1318" s="25"/>
      <c r="AC1318" s="25"/>
      <c r="AD1318" s="25"/>
      <c r="AE1318" s="25"/>
      <c r="AF1318" s="25"/>
      <c r="AG1318" s="25"/>
      <c r="AH1318" s="25"/>
      <c r="AI1318" s="25"/>
      <c r="AJ1318" s="25"/>
    </row>
    <row r="1319" spans="2:36">
      <c r="B1319" s="422">
        <v>131.30000000000001</v>
      </c>
      <c r="C1319" s="463">
        <f t="shared" si="69"/>
        <v>7.1188000000000279E-2</v>
      </c>
      <c r="D1319" s="463">
        <f t="shared" si="70"/>
        <v>5.7204000000000388</v>
      </c>
      <c r="E1319" s="463">
        <f t="shared" si="71"/>
        <v>8.1171999999999397E-2</v>
      </c>
      <c r="F1319" s="25"/>
      <c r="G1319" s="25"/>
      <c r="H1319" s="25"/>
      <c r="I1319" s="25"/>
      <c r="J1319" s="25"/>
      <c r="K1319" s="25"/>
      <c r="L1319" s="25"/>
      <c r="M1319" s="25"/>
      <c r="N1319" s="25"/>
      <c r="O1319" s="25"/>
      <c r="P1319" s="25"/>
      <c r="Q1319" s="25"/>
      <c r="R1319" s="25"/>
      <c r="S1319" s="25"/>
      <c r="T1319" s="25"/>
      <c r="U1319" s="25"/>
      <c r="V1319" s="25"/>
      <c r="W1319" s="25"/>
      <c r="X1319" s="25"/>
      <c r="AA1319" s="25"/>
      <c r="AB1319" s="25"/>
      <c r="AC1319" s="25"/>
      <c r="AD1319" s="25"/>
      <c r="AE1319" s="25"/>
      <c r="AF1319" s="25"/>
      <c r="AG1319" s="25"/>
      <c r="AH1319" s="25"/>
      <c r="AI1319" s="25"/>
      <c r="AJ1319" s="25"/>
    </row>
    <row r="1320" spans="2:36">
      <c r="B1320" s="422">
        <v>131.4</v>
      </c>
      <c r="C1320" s="463">
        <f t="shared" si="69"/>
        <v>7.106400000000028E-2</v>
      </c>
      <c r="D1320" s="463">
        <f t="shared" si="70"/>
        <v>5.7112000000000389</v>
      </c>
      <c r="E1320" s="463">
        <f t="shared" si="71"/>
        <v>8.1015999999999394E-2</v>
      </c>
      <c r="F1320" s="25"/>
      <c r="G1320" s="25"/>
      <c r="H1320" s="25"/>
      <c r="I1320" s="25"/>
      <c r="J1320" s="25"/>
      <c r="K1320" s="25"/>
      <c r="L1320" s="25"/>
      <c r="M1320" s="25"/>
      <c r="N1320" s="25"/>
      <c r="O1320" s="25"/>
      <c r="P1320" s="25"/>
      <c r="Q1320" s="25"/>
      <c r="R1320" s="25"/>
      <c r="S1320" s="25"/>
      <c r="T1320" s="25"/>
      <c r="U1320" s="25"/>
      <c r="V1320" s="25"/>
      <c r="W1320" s="25"/>
      <c r="X1320" s="25"/>
      <c r="AA1320" s="25"/>
      <c r="AB1320" s="25"/>
      <c r="AC1320" s="25"/>
      <c r="AD1320" s="25"/>
      <c r="AE1320" s="25"/>
      <c r="AF1320" s="25"/>
      <c r="AG1320" s="25"/>
      <c r="AH1320" s="25"/>
      <c r="AI1320" s="25"/>
      <c r="AJ1320" s="25"/>
    </row>
    <row r="1321" spans="2:36">
      <c r="B1321" s="422">
        <v>131.5</v>
      </c>
      <c r="C1321" s="463">
        <f t="shared" si="69"/>
        <v>7.0940000000000281E-2</v>
      </c>
      <c r="D1321" s="463">
        <f t="shared" si="70"/>
        <v>5.702000000000039</v>
      </c>
      <c r="E1321" s="463">
        <f t="shared" si="71"/>
        <v>8.0859999999999391E-2</v>
      </c>
      <c r="F1321" s="25"/>
      <c r="G1321" s="25"/>
      <c r="H1321" s="25"/>
      <c r="I1321" s="25"/>
      <c r="J1321" s="25"/>
      <c r="K1321" s="25"/>
      <c r="L1321" s="25"/>
      <c r="M1321" s="25"/>
      <c r="N1321" s="25"/>
      <c r="O1321" s="25"/>
      <c r="P1321" s="25"/>
      <c r="Q1321" s="25"/>
      <c r="R1321" s="25"/>
      <c r="S1321" s="25"/>
      <c r="T1321" s="25"/>
      <c r="U1321" s="25"/>
      <c r="V1321" s="25"/>
      <c r="W1321" s="25"/>
      <c r="X1321" s="25"/>
      <c r="AA1321" s="25"/>
      <c r="AB1321" s="25"/>
      <c r="AC1321" s="25"/>
      <c r="AD1321" s="25"/>
      <c r="AE1321" s="25"/>
      <c r="AF1321" s="25"/>
      <c r="AG1321" s="25"/>
      <c r="AH1321" s="25"/>
      <c r="AI1321" s="25"/>
      <c r="AJ1321" s="25"/>
    </row>
    <row r="1322" spans="2:36">
      <c r="B1322" s="422">
        <v>131.6</v>
      </c>
      <c r="C1322" s="463">
        <f t="shared" si="69"/>
        <v>7.0816000000000282E-2</v>
      </c>
      <c r="D1322" s="463">
        <f t="shared" si="70"/>
        <v>5.6928000000000392</v>
      </c>
      <c r="E1322" s="463">
        <f t="shared" si="71"/>
        <v>8.0703999999999387E-2</v>
      </c>
      <c r="F1322" s="25"/>
      <c r="G1322" s="25"/>
      <c r="H1322" s="25"/>
      <c r="I1322" s="25"/>
      <c r="J1322" s="25"/>
      <c r="K1322" s="25"/>
      <c r="L1322" s="25"/>
      <c r="M1322" s="25"/>
      <c r="N1322" s="25"/>
      <c r="O1322" s="25"/>
      <c r="P1322" s="25"/>
      <c r="Q1322" s="25"/>
      <c r="R1322" s="25"/>
      <c r="S1322" s="25"/>
      <c r="T1322" s="25"/>
      <c r="U1322" s="25"/>
      <c r="V1322" s="25"/>
      <c r="W1322" s="25"/>
      <c r="X1322" s="25"/>
      <c r="AA1322" s="25"/>
      <c r="AB1322" s="25"/>
      <c r="AC1322" s="25"/>
      <c r="AD1322" s="25"/>
      <c r="AE1322" s="25"/>
      <c r="AF1322" s="25"/>
      <c r="AG1322" s="25"/>
      <c r="AH1322" s="25"/>
      <c r="AI1322" s="25"/>
      <c r="AJ1322" s="25"/>
    </row>
    <row r="1323" spans="2:36">
      <c r="B1323" s="422">
        <v>131.69999999999999</v>
      </c>
      <c r="C1323" s="463">
        <f t="shared" si="69"/>
        <v>7.0692000000000282E-2</v>
      </c>
      <c r="D1323" s="463">
        <f t="shared" si="70"/>
        <v>5.6836000000000393</v>
      </c>
      <c r="E1323" s="463">
        <f t="shared" si="71"/>
        <v>8.0547999999999384E-2</v>
      </c>
      <c r="F1323" s="25"/>
      <c r="G1323" s="25"/>
      <c r="H1323" s="25"/>
      <c r="I1323" s="25"/>
      <c r="J1323" s="25"/>
      <c r="K1323" s="25"/>
      <c r="L1323" s="25"/>
      <c r="M1323" s="25"/>
      <c r="N1323" s="25"/>
      <c r="O1323" s="25"/>
      <c r="P1323" s="25"/>
      <c r="Q1323" s="25"/>
      <c r="R1323" s="25"/>
      <c r="S1323" s="25"/>
      <c r="T1323" s="25"/>
      <c r="U1323" s="25"/>
      <c r="V1323" s="25"/>
      <c r="W1323" s="25"/>
      <c r="X1323" s="25"/>
      <c r="AA1323" s="25"/>
      <c r="AB1323" s="25"/>
      <c r="AC1323" s="25"/>
      <c r="AD1323" s="25"/>
      <c r="AE1323" s="25"/>
      <c r="AF1323" s="25"/>
      <c r="AG1323" s="25"/>
      <c r="AH1323" s="25"/>
      <c r="AI1323" s="25"/>
      <c r="AJ1323" s="25"/>
    </row>
    <row r="1324" spans="2:36">
      <c r="B1324" s="422">
        <v>131.80000000000001</v>
      </c>
      <c r="C1324" s="463">
        <f t="shared" si="69"/>
        <v>7.0568000000000283E-2</v>
      </c>
      <c r="D1324" s="463">
        <f t="shared" si="70"/>
        <v>5.6744000000000394</v>
      </c>
      <c r="E1324" s="463">
        <f t="shared" si="71"/>
        <v>8.0391999999999381E-2</v>
      </c>
      <c r="F1324" s="25"/>
      <c r="G1324" s="25"/>
      <c r="H1324" s="25"/>
      <c r="I1324" s="25"/>
      <c r="J1324" s="25"/>
      <c r="K1324" s="25"/>
      <c r="L1324" s="25"/>
      <c r="M1324" s="25"/>
      <c r="N1324" s="25"/>
      <c r="O1324" s="25"/>
      <c r="P1324" s="25"/>
      <c r="Q1324" s="25"/>
      <c r="R1324" s="25"/>
      <c r="S1324" s="25"/>
      <c r="T1324" s="25"/>
      <c r="U1324" s="25"/>
      <c r="V1324" s="25"/>
      <c r="W1324" s="25"/>
      <c r="X1324" s="25"/>
      <c r="AA1324" s="25"/>
      <c r="AB1324" s="25"/>
      <c r="AC1324" s="25"/>
      <c r="AD1324" s="25"/>
      <c r="AE1324" s="25"/>
      <c r="AF1324" s="25"/>
      <c r="AG1324" s="25"/>
      <c r="AH1324" s="25"/>
      <c r="AI1324" s="25"/>
      <c r="AJ1324" s="25"/>
    </row>
    <row r="1325" spans="2:36">
      <c r="B1325" s="422">
        <v>131.9</v>
      </c>
      <c r="C1325" s="463">
        <f t="shared" si="69"/>
        <v>7.0444000000000284E-2</v>
      </c>
      <c r="D1325" s="463">
        <f t="shared" si="70"/>
        <v>5.6652000000000395</v>
      </c>
      <c r="E1325" s="463">
        <f t="shared" si="71"/>
        <v>8.0235999999999377E-2</v>
      </c>
      <c r="F1325" s="25"/>
      <c r="G1325" s="25"/>
      <c r="H1325" s="25"/>
      <c r="I1325" s="25"/>
      <c r="J1325" s="25"/>
      <c r="K1325" s="25"/>
      <c r="L1325" s="25"/>
      <c r="M1325" s="25"/>
      <c r="N1325" s="25"/>
      <c r="O1325" s="25"/>
      <c r="P1325" s="25"/>
      <c r="Q1325" s="25"/>
      <c r="R1325" s="25"/>
      <c r="S1325" s="25"/>
      <c r="T1325" s="25"/>
      <c r="U1325" s="25"/>
      <c r="V1325" s="25"/>
      <c r="W1325" s="25"/>
      <c r="X1325" s="25"/>
      <c r="AA1325" s="25"/>
      <c r="AB1325" s="25"/>
      <c r="AC1325" s="25"/>
      <c r="AD1325" s="25"/>
      <c r="AE1325" s="25"/>
      <c r="AF1325" s="25"/>
      <c r="AG1325" s="25"/>
      <c r="AH1325" s="25"/>
      <c r="AI1325" s="25"/>
      <c r="AJ1325" s="25"/>
    </row>
    <row r="1326" spans="2:36">
      <c r="B1326" s="422">
        <v>132</v>
      </c>
      <c r="C1326" s="463">
        <f t="shared" si="69"/>
        <v>7.0320000000000285E-2</v>
      </c>
      <c r="D1326" s="463">
        <f t="shared" si="70"/>
        <v>5.6560000000000397</v>
      </c>
      <c r="E1326" s="463">
        <f t="shared" si="71"/>
        <v>8.0079999999999374E-2</v>
      </c>
      <c r="F1326" s="25"/>
      <c r="G1326" s="25"/>
      <c r="H1326" s="25"/>
      <c r="I1326" s="25"/>
      <c r="J1326" s="25"/>
      <c r="K1326" s="25"/>
      <c r="L1326" s="25"/>
      <c r="M1326" s="25"/>
      <c r="N1326" s="25"/>
      <c r="O1326" s="25"/>
      <c r="P1326" s="25"/>
      <c r="Q1326" s="25"/>
      <c r="R1326" s="25"/>
      <c r="S1326" s="25"/>
      <c r="T1326" s="25"/>
      <c r="U1326" s="25"/>
      <c r="V1326" s="25"/>
      <c r="W1326" s="25"/>
      <c r="X1326" s="25"/>
      <c r="AA1326" s="25"/>
      <c r="AB1326" s="25"/>
      <c r="AC1326" s="25"/>
      <c r="AD1326" s="25"/>
      <c r="AE1326" s="25"/>
      <c r="AF1326" s="25"/>
      <c r="AG1326" s="25"/>
      <c r="AH1326" s="25"/>
      <c r="AI1326" s="25"/>
      <c r="AJ1326" s="25"/>
    </row>
    <row r="1327" spans="2:36">
      <c r="B1327" s="422">
        <v>132.1</v>
      </c>
      <c r="C1327" s="463">
        <f t="shared" si="69"/>
        <v>7.0196000000000286E-2</v>
      </c>
      <c r="D1327" s="463">
        <f t="shared" si="70"/>
        <v>5.6468000000000398</v>
      </c>
      <c r="E1327" s="463">
        <f t="shared" si="71"/>
        <v>7.9923999999999371E-2</v>
      </c>
      <c r="F1327" s="25"/>
      <c r="G1327" s="25"/>
      <c r="H1327" s="25"/>
      <c r="I1327" s="25"/>
      <c r="J1327" s="25"/>
      <c r="K1327" s="25"/>
      <c r="L1327" s="25"/>
      <c r="M1327" s="25"/>
      <c r="N1327" s="25"/>
      <c r="O1327" s="25"/>
      <c r="P1327" s="25"/>
      <c r="Q1327" s="25"/>
      <c r="R1327" s="25"/>
      <c r="S1327" s="25"/>
      <c r="T1327" s="25"/>
      <c r="U1327" s="25"/>
      <c r="V1327" s="25"/>
      <c r="W1327" s="25"/>
      <c r="X1327" s="25"/>
      <c r="AA1327" s="25"/>
      <c r="AB1327" s="25"/>
      <c r="AC1327" s="25"/>
      <c r="AD1327" s="25"/>
      <c r="AE1327" s="25"/>
      <c r="AF1327" s="25"/>
      <c r="AG1327" s="25"/>
      <c r="AH1327" s="25"/>
      <c r="AI1327" s="25"/>
      <c r="AJ1327" s="25"/>
    </row>
    <row r="1328" spans="2:36">
      <c r="B1328" s="422">
        <v>132.19999999999999</v>
      </c>
      <c r="C1328" s="463">
        <f t="shared" ref="C1328:C1391" si="72">C1327+(($C$1506-$C$1006)/COUNT($B$1007:$B$1506))</f>
        <v>7.0072000000000287E-2</v>
      </c>
      <c r="D1328" s="463">
        <f t="shared" ref="D1328:D1391" si="73">D1327+(($D$1506-$D$1006)/COUNT($B$1007:$B$1506))</f>
        <v>5.6376000000000399</v>
      </c>
      <c r="E1328" s="463">
        <f t="shared" ref="E1328:E1391" si="74">E1327+(($E$1506-$E$1006)/COUNT($B$1007:$B$1506))</f>
        <v>7.9767999999999367E-2</v>
      </c>
      <c r="F1328" s="25"/>
      <c r="G1328" s="25"/>
      <c r="H1328" s="25"/>
      <c r="I1328" s="25"/>
      <c r="J1328" s="25"/>
      <c r="K1328" s="25"/>
      <c r="L1328" s="25"/>
      <c r="M1328" s="25"/>
      <c r="N1328" s="25"/>
      <c r="O1328" s="25"/>
      <c r="P1328" s="25"/>
      <c r="Q1328" s="25"/>
      <c r="R1328" s="25"/>
      <c r="S1328" s="25"/>
      <c r="T1328" s="25"/>
      <c r="U1328" s="25"/>
      <c r="V1328" s="25"/>
      <c r="W1328" s="25"/>
      <c r="X1328" s="25"/>
      <c r="AA1328" s="25"/>
      <c r="AB1328" s="25"/>
      <c r="AC1328" s="25"/>
      <c r="AD1328" s="25"/>
      <c r="AE1328" s="25"/>
      <c r="AF1328" s="25"/>
      <c r="AG1328" s="25"/>
      <c r="AH1328" s="25"/>
      <c r="AI1328" s="25"/>
      <c r="AJ1328" s="25"/>
    </row>
    <row r="1329" spans="2:36">
      <c r="B1329" s="422">
        <v>132.30000000000001</v>
      </c>
      <c r="C1329" s="463">
        <f t="shared" si="72"/>
        <v>6.9948000000000288E-2</v>
      </c>
      <c r="D1329" s="463">
        <f t="shared" si="73"/>
        <v>5.62840000000004</v>
      </c>
      <c r="E1329" s="463">
        <f t="shared" si="74"/>
        <v>7.9611999999999364E-2</v>
      </c>
      <c r="F1329" s="25"/>
      <c r="G1329" s="25"/>
      <c r="H1329" s="25"/>
      <c r="I1329" s="25"/>
      <c r="J1329" s="25"/>
      <c r="K1329" s="25"/>
      <c r="L1329" s="25"/>
      <c r="M1329" s="25"/>
      <c r="N1329" s="25"/>
      <c r="O1329" s="25"/>
      <c r="P1329" s="25"/>
      <c r="Q1329" s="25"/>
      <c r="R1329" s="25"/>
      <c r="S1329" s="25"/>
      <c r="T1329" s="25"/>
      <c r="U1329" s="25"/>
      <c r="V1329" s="25"/>
      <c r="W1329" s="25"/>
      <c r="X1329" s="25"/>
      <c r="AA1329" s="25"/>
      <c r="AB1329" s="25"/>
      <c r="AC1329" s="25"/>
      <c r="AD1329" s="25"/>
      <c r="AE1329" s="25"/>
      <c r="AF1329" s="25"/>
      <c r="AG1329" s="25"/>
      <c r="AH1329" s="25"/>
      <c r="AI1329" s="25"/>
      <c r="AJ1329" s="25"/>
    </row>
    <row r="1330" spans="2:36">
      <c r="B1330" s="422">
        <v>132.4</v>
      </c>
      <c r="C1330" s="463">
        <f t="shared" si="72"/>
        <v>6.9824000000000289E-2</v>
      </c>
      <c r="D1330" s="463">
        <f t="shared" si="73"/>
        <v>5.6192000000000402</v>
      </c>
      <c r="E1330" s="463">
        <f t="shared" si="74"/>
        <v>7.945599999999936E-2</v>
      </c>
      <c r="F1330" s="25"/>
      <c r="G1330" s="25"/>
      <c r="H1330" s="25"/>
      <c r="I1330" s="25"/>
      <c r="J1330" s="25"/>
      <c r="K1330" s="25"/>
      <c r="L1330" s="25"/>
      <c r="M1330" s="25"/>
      <c r="N1330" s="25"/>
      <c r="O1330" s="25"/>
      <c r="P1330" s="25"/>
      <c r="Q1330" s="25"/>
      <c r="R1330" s="25"/>
      <c r="S1330" s="25"/>
      <c r="T1330" s="25"/>
      <c r="U1330" s="25"/>
      <c r="V1330" s="25"/>
      <c r="W1330" s="25"/>
      <c r="X1330" s="25"/>
      <c r="AA1330" s="25"/>
      <c r="AB1330" s="25"/>
      <c r="AC1330" s="25"/>
      <c r="AD1330" s="25"/>
      <c r="AE1330" s="25"/>
      <c r="AF1330" s="25"/>
      <c r="AG1330" s="25"/>
      <c r="AH1330" s="25"/>
      <c r="AI1330" s="25"/>
      <c r="AJ1330" s="25"/>
    </row>
    <row r="1331" spans="2:36">
      <c r="B1331" s="422">
        <v>132.5</v>
      </c>
      <c r="C1331" s="463">
        <f t="shared" si="72"/>
        <v>6.970000000000029E-2</v>
      </c>
      <c r="D1331" s="463">
        <f t="shared" si="73"/>
        <v>5.6100000000000403</v>
      </c>
      <c r="E1331" s="463">
        <f t="shared" si="74"/>
        <v>7.9299999999999357E-2</v>
      </c>
      <c r="F1331" s="25"/>
      <c r="G1331" s="25"/>
      <c r="H1331" s="25"/>
      <c r="I1331" s="25"/>
      <c r="J1331" s="25"/>
      <c r="K1331" s="25"/>
      <c r="L1331" s="25"/>
      <c r="M1331" s="25"/>
      <c r="N1331" s="25"/>
      <c r="O1331" s="25"/>
      <c r="P1331" s="25"/>
      <c r="Q1331" s="25"/>
      <c r="R1331" s="25"/>
      <c r="S1331" s="25"/>
      <c r="T1331" s="25"/>
      <c r="U1331" s="25"/>
      <c r="V1331" s="25"/>
      <c r="W1331" s="25"/>
      <c r="X1331" s="25"/>
      <c r="AA1331" s="25"/>
      <c r="AB1331" s="25"/>
      <c r="AC1331" s="25"/>
      <c r="AD1331" s="25"/>
      <c r="AE1331" s="25"/>
      <c r="AF1331" s="25"/>
      <c r="AG1331" s="25"/>
      <c r="AH1331" s="25"/>
      <c r="AI1331" s="25"/>
      <c r="AJ1331" s="25"/>
    </row>
    <row r="1332" spans="2:36">
      <c r="B1332" s="422">
        <v>132.6</v>
      </c>
      <c r="C1332" s="463">
        <f t="shared" si="72"/>
        <v>6.957600000000029E-2</v>
      </c>
      <c r="D1332" s="463">
        <f t="shared" si="73"/>
        <v>5.6008000000000404</v>
      </c>
      <c r="E1332" s="463">
        <f t="shared" si="74"/>
        <v>7.9143999999999354E-2</v>
      </c>
      <c r="F1332" s="25"/>
      <c r="G1332" s="25"/>
      <c r="H1332" s="25"/>
      <c r="I1332" s="25"/>
      <c r="J1332" s="25"/>
      <c r="K1332" s="25"/>
      <c r="L1332" s="25"/>
      <c r="M1332" s="25"/>
      <c r="N1332" s="25"/>
      <c r="O1332" s="25"/>
      <c r="P1332" s="25"/>
      <c r="Q1332" s="25"/>
      <c r="R1332" s="25"/>
      <c r="S1332" s="25"/>
      <c r="T1332" s="25"/>
      <c r="U1332" s="25"/>
      <c r="V1332" s="25"/>
      <c r="W1332" s="25"/>
      <c r="X1332" s="25"/>
      <c r="AA1332" s="25"/>
      <c r="AB1332" s="25"/>
      <c r="AC1332" s="25"/>
      <c r="AD1332" s="25"/>
      <c r="AE1332" s="25"/>
      <c r="AF1332" s="25"/>
      <c r="AG1332" s="25"/>
      <c r="AH1332" s="25"/>
      <c r="AI1332" s="25"/>
      <c r="AJ1332" s="25"/>
    </row>
    <row r="1333" spans="2:36">
      <c r="B1333" s="422">
        <v>132.69999999999999</v>
      </c>
      <c r="C1333" s="463">
        <f t="shared" si="72"/>
        <v>6.9452000000000291E-2</v>
      </c>
      <c r="D1333" s="463">
        <f t="shared" si="73"/>
        <v>5.5916000000000405</v>
      </c>
      <c r="E1333" s="463">
        <f t="shared" si="74"/>
        <v>7.898799999999935E-2</v>
      </c>
      <c r="F1333" s="25"/>
      <c r="G1333" s="25"/>
      <c r="H1333" s="25"/>
      <c r="I1333" s="25"/>
      <c r="J1333" s="25"/>
      <c r="K1333" s="25"/>
      <c r="L1333" s="25"/>
      <c r="M1333" s="25"/>
      <c r="N1333" s="25"/>
      <c r="O1333" s="25"/>
      <c r="P1333" s="25"/>
      <c r="Q1333" s="25"/>
      <c r="R1333" s="25"/>
      <c r="S1333" s="25"/>
      <c r="T1333" s="25"/>
      <c r="U1333" s="25"/>
      <c r="V1333" s="25"/>
      <c r="W1333" s="25"/>
      <c r="X1333" s="25"/>
      <c r="AA1333" s="25"/>
      <c r="AB1333" s="25"/>
      <c r="AC1333" s="25"/>
      <c r="AD1333" s="25"/>
      <c r="AE1333" s="25"/>
      <c r="AF1333" s="25"/>
      <c r="AG1333" s="25"/>
      <c r="AH1333" s="25"/>
      <c r="AI1333" s="25"/>
      <c r="AJ1333" s="25"/>
    </row>
    <row r="1334" spans="2:36">
      <c r="B1334" s="422">
        <v>132.80000000000001</v>
      </c>
      <c r="C1334" s="463">
        <f t="shared" si="72"/>
        <v>6.9328000000000292E-2</v>
      </c>
      <c r="D1334" s="463">
        <f t="shared" si="73"/>
        <v>5.5824000000000407</v>
      </c>
      <c r="E1334" s="463">
        <f t="shared" si="74"/>
        <v>7.8831999999999347E-2</v>
      </c>
      <c r="F1334" s="25"/>
      <c r="G1334" s="25"/>
      <c r="H1334" s="25"/>
      <c r="I1334" s="25"/>
      <c r="J1334" s="25"/>
      <c r="K1334" s="25"/>
      <c r="L1334" s="25"/>
      <c r="M1334" s="25"/>
      <c r="N1334" s="25"/>
      <c r="O1334" s="25"/>
      <c r="P1334" s="25"/>
      <c r="Q1334" s="25"/>
      <c r="R1334" s="25"/>
      <c r="S1334" s="25"/>
      <c r="T1334" s="25"/>
      <c r="U1334" s="25"/>
      <c r="V1334" s="25"/>
      <c r="W1334" s="25"/>
      <c r="X1334" s="25"/>
      <c r="AA1334" s="25"/>
      <c r="AB1334" s="25"/>
      <c r="AC1334" s="25"/>
      <c r="AD1334" s="25"/>
      <c r="AE1334" s="25"/>
      <c r="AF1334" s="25"/>
      <c r="AG1334" s="25"/>
      <c r="AH1334" s="25"/>
      <c r="AI1334" s="25"/>
      <c r="AJ1334" s="25"/>
    </row>
    <row r="1335" spans="2:36">
      <c r="B1335" s="422">
        <v>132.9</v>
      </c>
      <c r="C1335" s="463">
        <f t="shared" si="72"/>
        <v>6.9204000000000293E-2</v>
      </c>
      <c r="D1335" s="463">
        <f t="shared" si="73"/>
        <v>5.5732000000000408</v>
      </c>
      <c r="E1335" s="463">
        <f t="shared" si="74"/>
        <v>7.8675999999999344E-2</v>
      </c>
      <c r="F1335" s="25"/>
      <c r="G1335" s="25"/>
      <c r="H1335" s="25"/>
      <c r="I1335" s="25"/>
      <c r="J1335" s="25"/>
      <c r="K1335" s="25"/>
      <c r="L1335" s="25"/>
      <c r="M1335" s="25"/>
      <c r="N1335" s="25"/>
      <c r="O1335" s="25"/>
      <c r="P1335" s="25"/>
      <c r="Q1335" s="25"/>
      <c r="R1335" s="25"/>
      <c r="S1335" s="25"/>
      <c r="T1335" s="25"/>
      <c r="U1335" s="25"/>
      <c r="V1335" s="25"/>
      <c r="W1335" s="25"/>
      <c r="X1335" s="25"/>
      <c r="AA1335" s="25"/>
      <c r="AB1335" s="25"/>
      <c r="AC1335" s="25"/>
      <c r="AD1335" s="25"/>
      <c r="AE1335" s="25"/>
      <c r="AF1335" s="25"/>
      <c r="AG1335" s="25"/>
      <c r="AH1335" s="25"/>
      <c r="AI1335" s="25"/>
      <c r="AJ1335" s="25"/>
    </row>
    <row r="1336" spans="2:36">
      <c r="B1336" s="422">
        <v>133</v>
      </c>
      <c r="C1336" s="463">
        <f t="shared" si="72"/>
        <v>6.9080000000000294E-2</v>
      </c>
      <c r="D1336" s="463">
        <f t="shared" si="73"/>
        <v>5.5640000000000409</v>
      </c>
      <c r="E1336" s="463">
        <f t="shared" si="74"/>
        <v>7.851999999999934E-2</v>
      </c>
      <c r="F1336" s="25"/>
      <c r="G1336" s="25"/>
      <c r="H1336" s="25"/>
      <c r="I1336" s="25"/>
      <c r="J1336" s="25"/>
      <c r="K1336" s="25"/>
      <c r="L1336" s="25"/>
      <c r="M1336" s="25"/>
      <c r="N1336" s="25"/>
      <c r="O1336" s="25"/>
      <c r="P1336" s="25"/>
      <c r="Q1336" s="25"/>
      <c r="R1336" s="25"/>
      <c r="S1336" s="25"/>
      <c r="T1336" s="25"/>
      <c r="U1336" s="25"/>
      <c r="V1336" s="25"/>
      <c r="W1336" s="25"/>
      <c r="X1336" s="25"/>
      <c r="AA1336" s="25"/>
      <c r="AB1336" s="25"/>
      <c r="AC1336" s="25"/>
      <c r="AD1336" s="25"/>
      <c r="AE1336" s="25"/>
      <c r="AF1336" s="25"/>
      <c r="AG1336" s="25"/>
      <c r="AH1336" s="25"/>
      <c r="AI1336" s="25"/>
      <c r="AJ1336" s="25"/>
    </row>
    <row r="1337" spans="2:36">
      <c r="B1337" s="422">
        <v>133.1</v>
      </c>
      <c r="C1337" s="463">
        <f t="shared" si="72"/>
        <v>6.8956000000000295E-2</v>
      </c>
      <c r="D1337" s="463">
        <f t="shared" si="73"/>
        <v>5.554800000000041</v>
      </c>
      <c r="E1337" s="463">
        <f t="shared" si="74"/>
        <v>7.8363999999999337E-2</v>
      </c>
      <c r="F1337" s="25"/>
      <c r="G1337" s="25"/>
      <c r="H1337" s="25"/>
      <c r="I1337" s="25"/>
      <c r="J1337" s="25"/>
      <c r="K1337" s="25"/>
      <c r="L1337" s="25"/>
      <c r="M1337" s="25"/>
      <c r="N1337" s="25"/>
      <c r="O1337" s="25"/>
      <c r="P1337" s="25"/>
      <c r="Q1337" s="25"/>
      <c r="R1337" s="25"/>
      <c r="S1337" s="25"/>
      <c r="T1337" s="25"/>
      <c r="U1337" s="25"/>
      <c r="V1337" s="25"/>
      <c r="W1337" s="25"/>
      <c r="X1337" s="25"/>
      <c r="AA1337" s="25"/>
      <c r="AB1337" s="25"/>
      <c r="AC1337" s="25"/>
      <c r="AD1337" s="25"/>
      <c r="AE1337" s="25"/>
      <c r="AF1337" s="25"/>
      <c r="AG1337" s="25"/>
      <c r="AH1337" s="25"/>
      <c r="AI1337" s="25"/>
      <c r="AJ1337" s="25"/>
    </row>
    <row r="1338" spans="2:36">
      <c r="B1338" s="422">
        <v>133.19999999999999</v>
      </c>
      <c r="C1338" s="463">
        <f t="shared" si="72"/>
        <v>6.8832000000000296E-2</v>
      </c>
      <c r="D1338" s="463">
        <f t="shared" si="73"/>
        <v>5.5456000000000412</v>
      </c>
      <c r="E1338" s="463">
        <f t="shared" si="74"/>
        <v>7.8207999999999334E-2</v>
      </c>
      <c r="F1338" s="25"/>
      <c r="G1338" s="25"/>
      <c r="H1338" s="25"/>
      <c r="I1338" s="25"/>
      <c r="J1338" s="25"/>
      <c r="K1338" s="25"/>
      <c r="L1338" s="25"/>
      <c r="M1338" s="25"/>
      <c r="N1338" s="25"/>
      <c r="O1338" s="25"/>
      <c r="P1338" s="25"/>
      <c r="Q1338" s="25"/>
      <c r="R1338" s="25"/>
      <c r="S1338" s="25"/>
      <c r="T1338" s="25"/>
      <c r="U1338" s="25"/>
      <c r="V1338" s="25"/>
      <c r="W1338" s="25"/>
      <c r="X1338" s="25"/>
      <c r="AA1338" s="25"/>
      <c r="AB1338" s="25"/>
      <c r="AC1338" s="25"/>
      <c r="AD1338" s="25"/>
      <c r="AE1338" s="25"/>
      <c r="AF1338" s="25"/>
      <c r="AG1338" s="25"/>
      <c r="AH1338" s="25"/>
      <c r="AI1338" s="25"/>
      <c r="AJ1338" s="25"/>
    </row>
    <row r="1339" spans="2:36">
      <c r="B1339" s="422">
        <v>133.30000000000001</v>
      </c>
      <c r="C1339" s="463">
        <f t="shared" si="72"/>
        <v>6.8708000000000297E-2</v>
      </c>
      <c r="D1339" s="463">
        <f t="shared" si="73"/>
        <v>5.5364000000000413</v>
      </c>
      <c r="E1339" s="463">
        <f t="shared" si="74"/>
        <v>7.805199999999933E-2</v>
      </c>
      <c r="F1339" s="25"/>
      <c r="G1339" s="25"/>
      <c r="H1339" s="25"/>
      <c r="I1339" s="25"/>
      <c r="J1339" s="25"/>
      <c r="K1339" s="25"/>
      <c r="L1339" s="25"/>
      <c r="M1339" s="25"/>
      <c r="N1339" s="25"/>
      <c r="O1339" s="25"/>
      <c r="P1339" s="25"/>
      <c r="Q1339" s="25"/>
      <c r="R1339" s="25"/>
      <c r="S1339" s="25"/>
      <c r="T1339" s="25"/>
      <c r="U1339" s="25"/>
      <c r="V1339" s="25"/>
      <c r="W1339" s="25"/>
      <c r="X1339" s="25"/>
      <c r="AA1339" s="25"/>
      <c r="AB1339" s="25"/>
      <c r="AC1339" s="25"/>
      <c r="AD1339" s="25"/>
      <c r="AE1339" s="25"/>
      <c r="AF1339" s="25"/>
      <c r="AG1339" s="25"/>
      <c r="AH1339" s="25"/>
      <c r="AI1339" s="25"/>
      <c r="AJ1339" s="25"/>
    </row>
    <row r="1340" spans="2:36">
      <c r="B1340" s="422">
        <v>133.4</v>
      </c>
      <c r="C1340" s="463">
        <f t="shared" si="72"/>
        <v>6.8584000000000298E-2</v>
      </c>
      <c r="D1340" s="463">
        <f t="shared" si="73"/>
        <v>5.5272000000000414</v>
      </c>
      <c r="E1340" s="463">
        <f t="shared" si="74"/>
        <v>7.7895999999999327E-2</v>
      </c>
      <c r="F1340" s="25"/>
      <c r="G1340" s="25"/>
      <c r="H1340" s="25"/>
      <c r="I1340" s="25"/>
      <c r="J1340" s="25"/>
      <c r="K1340" s="25"/>
      <c r="L1340" s="25"/>
      <c r="M1340" s="25"/>
      <c r="N1340" s="25"/>
      <c r="O1340" s="25"/>
      <c r="P1340" s="25"/>
      <c r="Q1340" s="25"/>
      <c r="R1340" s="25"/>
      <c r="S1340" s="25"/>
      <c r="T1340" s="25"/>
      <c r="U1340" s="25"/>
      <c r="V1340" s="25"/>
      <c r="W1340" s="25"/>
      <c r="X1340" s="25"/>
      <c r="AA1340" s="25"/>
      <c r="AB1340" s="25"/>
      <c r="AC1340" s="25"/>
      <c r="AD1340" s="25"/>
      <c r="AE1340" s="25"/>
      <c r="AF1340" s="25"/>
      <c r="AG1340" s="25"/>
      <c r="AH1340" s="25"/>
      <c r="AI1340" s="25"/>
      <c r="AJ1340" s="25"/>
    </row>
    <row r="1341" spans="2:36">
      <c r="B1341" s="422">
        <v>133.5</v>
      </c>
      <c r="C1341" s="463">
        <f t="shared" si="72"/>
        <v>6.8460000000000298E-2</v>
      </c>
      <c r="D1341" s="463">
        <f t="shared" si="73"/>
        <v>5.5180000000000415</v>
      </c>
      <c r="E1341" s="463">
        <f t="shared" si="74"/>
        <v>7.7739999999999324E-2</v>
      </c>
      <c r="F1341" s="25"/>
      <c r="G1341" s="25"/>
      <c r="H1341" s="25"/>
      <c r="I1341" s="25"/>
      <c r="J1341" s="25"/>
      <c r="K1341" s="25"/>
      <c r="L1341" s="25"/>
      <c r="M1341" s="25"/>
      <c r="N1341" s="25"/>
      <c r="O1341" s="25"/>
      <c r="P1341" s="25"/>
      <c r="Q1341" s="25"/>
      <c r="R1341" s="25"/>
      <c r="S1341" s="25"/>
      <c r="T1341" s="25"/>
      <c r="U1341" s="25"/>
      <c r="V1341" s="25"/>
      <c r="W1341" s="25"/>
      <c r="X1341" s="25"/>
      <c r="AA1341" s="25"/>
      <c r="AB1341" s="25"/>
      <c r="AC1341" s="25"/>
      <c r="AD1341" s="25"/>
      <c r="AE1341" s="25"/>
      <c r="AF1341" s="25"/>
      <c r="AG1341" s="25"/>
      <c r="AH1341" s="25"/>
      <c r="AI1341" s="25"/>
      <c r="AJ1341" s="25"/>
    </row>
    <row r="1342" spans="2:36">
      <c r="B1342" s="422">
        <v>133.6</v>
      </c>
      <c r="C1342" s="463">
        <f t="shared" si="72"/>
        <v>6.8336000000000299E-2</v>
      </c>
      <c r="D1342" s="463">
        <f t="shared" si="73"/>
        <v>5.5088000000000417</v>
      </c>
      <c r="E1342" s="463">
        <f t="shared" si="74"/>
        <v>7.758399999999932E-2</v>
      </c>
      <c r="F1342" s="25"/>
      <c r="G1342" s="25"/>
      <c r="H1342" s="25"/>
      <c r="I1342" s="25"/>
      <c r="J1342" s="25"/>
      <c r="K1342" s="25"/>
      <c r="L1342" s="25"/>
      <c r="M1342" s="25"/>
      <c r="N1342" s="25"/>
      <c r="O1342" s="25"/>
      <c r="P1342" s="25"/>
      <c r="Q1342" s="25"/>
      <c r="R1342" s="25"/>
      <c r="S1342" s="25"/>
      <c r="T1342" s="25"/>
      <c r="U1342" s="25"/>
      <c r="V1342" s="25"/>
      <c r="W1342" s="25"/>
      <c r="X1342" s="25"/>
      <c r="AA1342" s="25"/>
      <c r="AB1342" s="25"/>
      <c r="AC1342" s="25"/>
      <c r="AD1342" s="25"/>
      <c r="AE1342" s="25"/>
      <c r="AF1342" s="25"/>
      <c r="AG1342" s="25"/>
      <c r="AH1342" s="25"/>
      <c r="AI1342" s="25"/>
      <c r="AJ1342" s="25"/>
    </row>
    <row r="1343" spans="2:36">
      <c r="B1343" s="422">
        <v>133.69999999999999</v>
      </c>
      <c r="C1343" s="463">
        <f t="shared" si="72"/>
        <v>6.82120000000003E-2</v>
      </c>
      <c r="D1343" s="463">
        <f t="shared" si="73"/>
        <v>5.4996000000000418</v>
      </c>
      <c r="E1343" s="463">
        <f t="shared" si="74"/>
        <v>7.7427999999999317E-2</v>
      </c>
      <c r="F1343" s="25"/>
      <c r="G1343" s="25"/>
      <c r="H1343" s="25"/>
      <c r="I1343" s="25"/>
      <c r="J1343" s="25"/>
      <c r="K1343" s="25"/>
      <c r="L1343" s="25"/>
      <c r="M1343" s="25"/>
      <c r="N1343" s="25"/>
      <c r="O1343" s="25"/>
      <c r="P1343" s="25"/>
      <c r="Q1343" s="25"/>
      <c r="R1343" s="25"/>
      <c r="S1343" s="25"/>
      <c r="T1343" s="25"/>
      <c r="U1343" s="25"/>
      <c r="V1343" s="25"/>
      <c r="W1343" s="25"/>
      <c r="X1343" s="25"/>
      <c r="AA1343" s="25"/>
      <c r="AB1343" s="25"/>
      <c r="AC1343" s="25"/>
      <c r="AD1343" s="25"/>
      <c r="AE1343" s="25"/>
      <c r="AF1343" s="25"/>
      <c r="AG1343" s="25"/>
      <c r="AH1343" s="25"/>
      <c r="AI1343" s="25"/>
      <c r="AJ1343" s="25"/>
    </row>
    <row r="1344" spans="2:36">
      <c r="B1344" s="422">
        <v>133.80000000000001</v>
      </c>
      <c r="C1344" s="463">
        <f t="shared" si="72"/>
        <v>6.8088000000000301E-2</v>
      </c>
      <c r="D1344" s="463">
        <f t="shared" si="73"/>
        <v>5.4904000000000419</v>
      </c>
      <c r="E1344" s="463">
        <f t="shared" si="74"/>
        <v>7.7271999999999313E-2</v>
      </c>
      <c r="F1344" s="25"/>
      <c r="G1344" s="25"/>
      <c r="H1344" s="25"/>
      <c r="I1344" s="25"/>
      <c r="J1344" s="25"/>
      <c r="K1344" s="25"/>
      <c r="L1344" s="25"/>
      <c r="M1344" s="25"/>
      <c r="N1344" s="25"/>
      <c r="O1344" s="25"/>
      <c r="P1344" s="25"/>
      <c r="Q1344" s="25"/>
      <c r="R1344" s="25"/>
      <c r="S1344" s="25"/>
      <c r="T1344" s="25"/>
      <c r="U1344" s="25"/>
      <c r="V1344" s="25"/>
      <c r="W1344" s="25"/>
      <c r="X1344" s="25"/>
      <c r="AA1344" s="25"/>
      <c r="AB1344" s="25"/>
      <c r="AC1344" s="25"/>
      <c r="AD1344" s="25"/>
      <c r="AE1344" s="25"/>
      <c r="AF1344" s="25"/>
      <c r="AG1344" s="25"/>
      <c r="AH1344" s="25"/>
      <c r="AI1344" s="25"/>
      <c r="AJ1344" s="25"/>
    </row>
    <row r="1345" spans="2:36">
      <c r="B1345" s="422">
        <v>133.9</v>
      </c>
      <c r="C1345" s="463">
        <f t="shared" si="72"/>
        <v>6.7964000000000302E-2</v>
      </c>
      <c r="D1345" s="463">
        <f t="shared" si="73"/>
        <v>5.481200000000042</v>
      </c>
      <c r="E1345" s="463">
        <f t="shared" si="74"/>
        <v>7.711599999999931E-2</v>
      </c>
      <c r="F1345" s="25"/>
      <c r="G1345" s="25"/>
      <c r="H1345" s="25"/>
      <c r="I1345" s="25"/>
      <c r="J1345" s="25"/>
      <c r="K1345" s="25"/>
      <c r="L1345" s="25"/>
      <c r="M1345" s="25"/>
      <c r="N1345" s="25"/>
      <c r="O1345" s="25"/>
      <c r="P1345" s="25"/>
      <c r="Q1345" s="25"/>
      <c r="R1345" s="25"/>
      <c r="S1345" s="25"/>
      <c r="T1345" s="25"/>
      <c r="U1345" s="25"/>
      <c r="V1345" s="25"/>
      <c r="W1345" s="25"/>
      <c r="X1345" s="25"/>
      <c r="AA1345" s="25"/>
      <c r="AB1345" s="25"/>
      <c r="AC1345" s="25"/>
      <c r="AD1345" s="25"/>
      <c r="AE1345" s="25"/>
      <c r="AF1345" s="25"/>
      <c r="AG1345" s="25"/>
      <c r="AH1345" s="25"/>
      <c r="AI1345" s="25"/>
      <c r="AJ1345" s="25"/>
    </row>
    <row r="1346" spans="2:36">
      <c r="B1346" s="422">
        <v>134</v>
      </c>
      <c r="C1346" s="463">
        <f t="shared" si="72"/>
        <v>6.7840000000000303E-2</v>
      </c>
      <c r="D1346" s="463">
        <f t="shared" si="73"/>
        <v>5.4720000000000422</v>
      </c>
      <c r="E1346" s="463">
        <f t="shared" si="74"/>
        <v>7.6959999999999307E-2</v>
      </c>
      <c r="F1346" s="25"/>
      <c r="G1346" s="25"/>
      <c r="H1346" s="25"/>
      <c r="I1346" s="25"/>
      <c r="J1346" s="25"/>
      <c r="K1346" s="25"/>
      <c r="L1346" s="25"/>
      <c r="M1346" s="25"/>
      <c r="N1346" s="25"/>
      <c r="O1346" s="25"/>
      <c r="P1346" s="25"/>
      <c r="Q1346" s="25"/>
      <c r="R1346" s="25"/>
      <c r="S1346" s="25"/>
      <c r="T1346" s="25"/>
      <c r="U1346" s="25"/>
      <c r="V1346" s="25"/>
      <c r="W1346" s="25"/>
      <c r="X1346" s="25"/>
      <c r="AA1346" s="25"/>
      <c r="AB1346" s="25"/>
      <c r="AC1346" s="25"/>
      <c r="AD1346" s="25"/>
      <c r="AE1346" s="25"/>
      <c r="AF1346" s="25"/>
      <c r="AG1346" s="25"/>
      <c r="AH1346" s="25"/>
      <c r="AI1346" s="25"/>
      <c r="AJ1346" s="25"/>
    </row>
    <row r="1347" spans="2:36">
      <c r="B1347" s="422">
        <v>134.1</v>
      </c>
      <c r="C1347" s="463">
        <f t="shared" si="72"/>
        <v>6.7716000000000304E-2</v>
      </c>
      <c r="D1347" s="463">
        <f t="shared" si="73"/>
        <v>5.4628000000000423</v>
      </c>
      <c r="E1347" s="463">
        <f t="shared" si="74"/>
        <v>7.6803999999999303E-2</v>
      </c>
      <c r="F1347" s="25"/>
      <c r="G1347" s="25"/>
      <c r="H1347" s="25"/>
      <c r="I1347" s="25"/>
      <c r="J1347" s="25"/>
      <c r="K1347" s="25"/>
      <c r="L1347" s="25"/>
      <c r="M1347" s="25"/>
      <c r="N1347" s="25"/>
      <c r="O1347" s="25"/>
      <c r="P1347" s="25"/>
      <c r="Q1347" s="25"/>
      <c r="R1347" s="25"/>
      <c r="S1347" s="25"/>
      <c r="T1347" s="25"/>
      <c r="U1347" s="25"/>
      <c r="V1347" s="25"/>
      <c r="W1347" s="25"/>
      <c r="X1347" s="25"/>
      <c r="AA1347" s="25"/>
      <c r="AB1347" s="25"/>
      <c r="AC1347" s="25"/>
      <c r="AD1347" s="25"/>
      <c r="AE1347" s="25"/>
      <c r="AF1347" s="25"/>
      <c r="AG1347" s="25"/>
      <c r="AH1347" s="25"/>
      <c r="AI1347" s="25"/>
      <c r="AJ1347" s="25"/>
    </row>
    <row r="1348" spans="2:36">
      <c r="B1348" s="422">
        <v>134.19999999999999</v>
      </c>
      <c r="C1348" s="463">
        <f t="shared" si="72"/>
        <v>6.7592000000000305E-2</v>
      </c>
      <c r="D1348" s="463">
        <f t="shared" si="73"/>
        <v>5.4536000000000424</v>
      </c>
      <c r="E1348" s="463">
        <f t="shared" si="74"/>
        <v>7.66479999999993E-2</v>
      </c>
      <c r="F1348" s="25"/>
      <c r="G1348" s="25"/>
      <c r="H1348" s="25"/>
      <c r="I1348" s="25"/>
      <c r="J1348" s="25"/>
      <c r="K1348" s="25"/>
      <c r="L1348" s="25"/>
      <c r="M1348" s="25"/>
      <c r="N1348" s="25"/>
      <c r="O1348" s="25"/>
      <c r="P1348" s="25"/>
      <c r="Q1348" s="25"/>
      <c r="R1348" s="25"/>
      <c r="S1348" s="25"/>
      <c r="T1348" s="25"/>
      <c r="U1348" s="25"/>
      <c r="V1348" s="25"/>
      <c r="W1348" s="25"/>
      <c r="X1348" s="25"/>
      <c r="AA1348" s="25"/>
      <c r="AB1348" s="25"/>
      <c r="AC1348" s="25"/>
      <c r="AD1348" s="25"/>
      <c r="AE1348" s="25"/>
      <c r="AF1348" s="25"/>
      <c r="AG1348" s="25"/>
      <c r="AH1348" s="25"/>
      <c r="AI1348" s="25"/>
      <c r="AJ1348" s="25"/>
    </row>
    <row r="1349" spans="2:36">
      <c r="B1349" s="422">
        <v>134.30000000000001</v>
      </c>
      <c r="C1349" s="463">
        <f t="shared" si="72"/>
        <v>6.7468000000000306E-2</v>
      </c>
      <c r="D1349" s="463">
        <f t="shared" si="73"/>
        <v>5.4444000000000425</v>
      </c>
      <c r="E1349" s="463">
        <f t="shared" si="74"/>
        <v>7.6491999999999297E-2</v>
      </c>
      <c r="F1349" s="25"/>
      <c r="G1349" s="25"/>
      <c r="H1349" s="25"/>
      <c r="I1349" s="25"/>
      <c r="J1349" s="25"/>
      <c r="K1349" s="25"/>
      <c r="L1349" s="25"/>
      <c r="M1349" s="25"/>
      <c r="N1349" s="25"/>
      <c r="O1349" s="25"/>
      <c r="P1349" s="25"/>
      <c r="Q1349" s="25"/>
      <c r="R1349" s="25"/>
      <c r="S1349" s="25"/>
      <c r="T1349" s="25"/>
      <c r="U1349" s="25"/>
      <c r="V1349" s="25"/>
      <c r="W1349" s="25"/>
      <c r="X1349" s="25"/>
      <c r="AA1349" s="25"/>
      <c r="AB1349" s="25"/>
      <c r="AC1349" s="25"/>
      <c r="AD1349" s="25"/>
      <c r="AE1349" s="25"/>
      <c r="AF1349" s="25"/>
      <c r="AG1349" s="25"/>
      <c r="AH1349" s="25"/>
      <c r="AI1349" s="25"/>
      <c r="AJ1349" s="25"/>
    </row>
    <row r="1350" spans="2:36">
      <c r="B1350" s="422">
        <v>134.4</v>
      </c>
      <c r="C1350" s="463">
        <f t="shared" si="72"/>
        <v>6.7344000000000306E-2</v>
      </c>
      <c r="D1350" s="463">
        <f t="shared" si="73"/>
        <v>5.4352000000000427</v>
      </c>
      <c r="E1350" s="463">
        <f t="shared" si="74"/>
        <v>7.6335999999999293E-2</v>
      </c>
      <c r="F1350" s="25"/>
      <c r="G1350" s="25"/>
      <c r="H1350" s="25"/>
      <c r="I1350" s="25"/>
      <c r="J1350" s="25"/>
      <c r="K1350" s="25"/>
      <c r="L1350" s="25"/>
      <c r="M1350" s="25"/>
      <c r="N1350" s="25"/>
      <c r="O1350" s="25"/>
      <c r="P1350" s="25"/>
      <c r="Q1350" s="25"/>
      <c r="R1350" s="25"/>
      <c r="S1350" s="25"/>
      <c r="T1350" s="25"/>
      <c r="U1350" s="25"/>
      <c r="V1350" s="25"/>
      <c r="W1350" s="25"/>
      <c r="X1350" s="25"/>
      <c r="AA1350" s="25"/>
      <c r="AB1350" s="25"/>
      <c r="AC1350" s="25"/>
      <c r="AD1350" s="25"/>
      <c r="AE1350" s="25"/>
      <c r="AF1350" s="25"/>
      <c r="AG1350" s="25"/>
      <c r="AH1350" s="25"/>
      <c r="AI1350" s="25"/>
      <c r="AJ1350" s="25"/>
    </row>
    <row r="1351" spans="2:36">
      <c r="B1351" s="422">
        <v>134.5</v>
      </c>
      <c r="C1351" s="463">
        <f t="shared" si="72"/>
        <v>6.7220000000000307E-2</v>
      </c>
      <c r="D1351" s="463">
        <f t="shared" si="73"/>
        <v>5.4260000000000428</v>
      </c>
      <c r="E1351" s="463">
        <f t="shared" si="74"/>
        <v>7.617999999999929E-2</v>
      </c>
      <c r="F1351" s="25"/>
      <c r="G1351" s="25"/>
      <c r="H1351" s="25"/>
      <c r="I1351" s="25"/>
      <c r="J1351" s="25"/>
      <c r="K1351" s="25"/>
      <c r="L1351" s="25"/>
      <c r="M1351" s="25"/>
      <c r="N1351" s="25"/>
      <c r="O1351" s="25"/>
      <c r="P1351" s="25"/>
      <c r="Q1351" s="25"/>
      <c r="R1351" s="25"/>
      <c r="S1351" s="25"/>
      <c r="T1351" s="25"/>
      <c r="U1351" s="25"/>
      <c r="V1351" s="25"/>
      <c r="W1351" s="25"/>
      <c r="X1351" s="25"/>
      <c r="AA1351" s="25"/>
      <c r="AB1351" s="25"/>
      <c r="AC1351" s="25"/>
      <c r="AD1351" s="25"/>
      <c r="AE1351" s="25"/>
      <c r="AF1351" s="25"/>
      <c r="AG1351" s="25"/>
      <c r="AH1351" s="25"/>
      <c r="AI1351" s="25"/>
      <c r="AJ1351" s="25"/>
    </row>
    <row r="1352" spans="2:36">
      <c r="B1352" s="422">
        <v>134.6</v>
      </c>
      <c r="C1352" s="463">
        <f t="shared" si="72"/>
        <v>6.7096000000000308E-2</v>
      </c>
      <c r="D1352" s="463">
        <f t="shared" si="73"/>
        <v>5.4168000000000429</v>
      </c>
      <c r="E1352" s="463">
        <f t="shared" si="74"/>
        <v>7.6023999999999287E-2</v>
      </c>
      <c r="F1352" s="25"/>
      <c r="G1352" s="25"/>
      <c r="H1352" s="25"/>
      <c r="I1352" s="25"/>
      <c r="J1352" s="25"/>
      <c r="K1352" s="25"/>
      <c r="L1352" s="25"/>
      <c r="M1352" s="25"/>
      <c r="N1352" s="25"/>
      <c r="O1352" s="25"/>
      <c r="P1352" s="25"/>
      <c r="Q1352" s="25"/>
      <c r="R1352" s="25"/>
      <c r="S1352" s="25"/>
      <c r="T1352" s="25"/>
      <c r="U1352" s="25"/>
      <c r="V1352" s="25"/>
      <c r="W1352" s="25"/>
      <c r="X1352" s="25"/>
      <c r="AA1352" s="25"/>
      <c r="AB1352" s="25"/>
      <c r="AC1352" s="25"/>
      <c r="AD1352" s="25"/>
      <c r="AE1352" s="25"/>
      <c r="AF1352" s="25"/>
      <c r="AG1352" s="25"/>
      <c r="AH1352" s="25"/>
      <c r="AI1352" s="25"/>
      <c r="AJ1352" s="25"/>
    </row>
    <row r="1353" spans="2:36">
      <c r="B1353" s="422">
        <v>134.69999999999999</v>
      </c>
      <c r="C1353" s="463">
        <f t="shared" si="72"/>
        <v>6.6972000000000309E-2</v>
      </c>
      <c r="D1353" s="463">
        <f t="shared" si="73"/>
        <v>5.407600000000043</v>
      </c>
      <c r="E1353" s="463">
        <f t="shared" si="74"/>
        <v>7.5867999999999283E-2</v>
      </c>
      <c r="F1353" s="25"/>
      <c r="G1353" s="25"/>
      <c r="H1353" s="25"/>
      <c r="I1353" s="25"/>
      <c r="J1353" s="25"/>
      <c r="K1353" s="25"/>
      <c r="L1353" s="25"/>
      <c r="M1353" s="25"/>
      <c r="N1353" s="25"/>
      <c r="O1353" s="25"/>
      <c r="P1353" s="25"/>
      <c r="Q1353" s="25"/>
      <c r="R1353" s="25"/>
      <c r="S1353" s="25"/>
      <c r="T1353" s="25"/>
      <c r="U1353" s="25"/>
      <c r="V1353" s="25"/>
      <c r="W1353" s="25"/>
      <c r="X1353" s="25"/>
      <c r="AA1353" s="25"/>
      <c r="AB1353" s="25"/>
      <c r="AC1353" s="25"/>
      <c r="AD1353" s="25"/>
      <c r="AE1353" s="25"/>
      <c r="AF1353" s="25"/>
      <c r="AG1353" s="25"/>
      <c r="AH1353" s="25"/>
      <c r="AI1353" s="25"/>
      <c r="AJ1353" s="25"/>
    </row>
    <row r="1354" spans="2:36">
      <c r="B1354" s="422">
        <v>134.80000000000001</v>
      </c>
      <c r="C1354" s="463">
        <f t="shared" si="72"/>
        <v>6.684800000000031E-2</v>
      </c>
      <c r="D1354" s="463">
        <f t="shared" si="73"/>
        <v>5.3984000000000432</v>
      </c>
      <c r="E1354" s="463">
        <f t="shared" si="74"/>
        <v>7.571199999999928E-2</v>
      </c>
      <c r="F1354" s="25"/>
      <c r="G1354" s="25"/>
      <c r="H1354" s="25"/>
      <c r="I1354" s="25"/>
      <c r="J1354" s="25"/>
      <c r="K1354" s="25"/>
      <c r="L1354" s="25"/>
      <c r="M1354" s="25"/>
      <c r="N1354" s="25"/>
      <c r="O1354" s="25"/>
      <c r="P1354" s="25"/>
      <c r="Q1354" s="25"/>
      <c r="R1354" s="25"/>
      <c r="S1354" s="25"/>
      <c r="T1354" s="25"/>
      <c r="U1354" s="25"/>
      <c r="V1354" s="25"/>
      <c r="W1354" s="25"/>
      <c r="X1354" s="25"/>
      <c r="AA1354" s="25"/>
      <c r="AB1354" s="25"/>
      <c r="AC1354" s="25"/>
      <c r="AD1354" s="25"/>
      <c r="AE1354" s="25"/>
      <c r="AF1354" s="25"/>
      <c r="AG1354" s="25"/>
      <c r="AH1354" s="25"/>
      <c r="AI1354" s="25"/>
      <c r="AJ1354" s="25"/>
    </row>
    <row r="1355" spans="2:36">
      <c r="B1355" s="422">
        <v>134.9</v>
      </c>
      <c r="C1355" s="463">
        <f t="shared" si="72"/>
        <v>6.6724000000000311E-2</v>
      </c>
      <c r="D1355" s="463">
        <f t="shared" si="73"/>
        <v>5.3892000000000433</v>
      </c>
      <c r="E1355" s="463">
        <f t="shared" si="74"/>
        <v>7.5555999999999277E-2</v>
      </c>
      <c r="F1355" s="25"/>
      <c r="G1355" s="25"/>
      <c r="H1355" s="25"/>
      <c r="I1355" s="25"/>
      <c r="J1355" s="25"/>
      <c r="K1355" s="25"/>
      <c r="L1355" s="25"/>
      <c r="M1355" s="25"/>
      <c r="N1355" s="25"/>
      <c r="O1355" s="25"/>
      <c r="P1355" s="25"/>
      <c r="Q1355" s="25"/>
      <c r="R1355" s="25"/>
      <c r="S1355" s="25"/>
      <c r="T1355" s="25"/>
      <c r="U1355" s="25"/>
      <c r="V1355" s="25"/>
      <c r="W1355" s="25"/>
      <c r="X1355" s="25"/>
      <c r="AA1355" s="25"/>
      <c r="AB1355" s="25"/>
      <c r="AC1355" s="25"/>
      <c r="AD1355" s="25"/>
      <c r="AE1355" s="25"/>
      <c r="AF1355" s="25"/>
      <c r="AG1355" s="25"/>
      <c r="AH1355" s="25"/>
      <c r="AI1355" s="25"/>
      <c r="AJ1355" s="25"/>
    </row>
    <row r="1356" spans="2:36">
      <c r="B1356" s="422">
        <v>135</v>
      </c>
      <c r="C1356" s="463">
        <f t="shared" si="72"/>
        <v>6.6600000000000312E-2</v>
      </c>
      <c r="D1356" s="463">
        <f t="shared" si="73"/>
        <v>5.3800000000000434</v>
      </c>
      <c r="E1356" s="463">
        <f t="shared" si="74"/>
        <v>7.5399999999999273E-2</v>
      </c>
      <c r="F1356" s="25"/>
      <c r="G1356" s="25"/>
      <c r="H1356" s="25"/>
      <c r="I1356" s="25"/>
      <c r="J1356" s="25"/>
      <c r="K1356" s="25"/>
      <c r="L1356" s="25"/>
      <c r="M1356" s="25"/>
      <c r="N1356" s="25"/>
      <c r="O1356" s="25"/>
      <c r="P1356" s="25"/>
      <c r="Q1356" s="25"/>
      <c r="R1356" s="25"/>
      <c r="S1356" s="25"/>
      <c r="T1356" s="25"/>
      <c r="U1356" s="25"/>
      <c r="V1356" s="25"/>
      <c r="W1356" s="25"/>
      <c r="X1356" s="25"/>
      <c r="AA1356" s="25"/>
      <c r="AB1356" s="25"/>
      <c r="AC1356" s="25"/>
      <c r="AD1356" s="25"/>
      <c r="AE1356" s="25"/>
      <c r="AF1356" s="25"/>
      <c r="AG1356" s="25"/>
      <c r="AH1356" s="25"/>
      <c r="AI1356" s="25"/>
      <c r="AJ1356" s="25"/>
    </row>
    <row r="1357" spans="2:36">
      <c r="B1357" s="422">
        <v>135.1</v>
      </c>
      <c r="C1357" s="463">
        <f t="shared" si="72"/>
        <v>6.6476000000000313E-2</v>
      </c>
      <c r="D1357" s="463">
        <f t="shared" si="73"/>
        <v>5.3708000000000435</v>
      </c>
      <c r="E1357" s="463">
        <f t="shared" si="74"/>
        <v>7.524399999999927E-2</v>
      </c>
      <c r="F1357" s="25"/>
      <c r="G1357" s="25"/>
      <c r="H1357" s="25"/>
      <c r="I1357" s="25"/>
      <c r="J1357" s="25"/>
      <c r="K1357" s="25"/>
      <c r="L1357" s="25"/>
      <c r="M1357" s="25"/>
      <c r="N1357" s="25"/>
      <c r="O1357" s="25"/>
      <c r="P1357" s="25"/>
      <c r="Q1357" s="25"/>
      <c r="R1357" s="25"/>
      <c r="S1357" s="25"/>
      <c r="T1357" s="25"/>
      <c r="U1357" s="25"/>
      <c r="V1357" s="25"/>
      <c r="W1357" s="25"/>
      <c r="X1357" s="25"/>
      <c r="AA1357" s="25"/>
      <c r="AB1357" s="25"/>
      <c r="AC1357" s="25"/>
      <c r="AD1357" s="25"/>
      <c r="AE1357" s="25"/>
      <c r="AF1357" s="25"/>
      <c r="AG1357" s="25"/>
      <c r="AH1357" s="25"/>
      <c r="AI1357" s="25"/>
      <c r="AJ1357" s="25"/>
    </row>
    <row r="1358" spans="2:36">
      <c r="B1358" s="422">
        <v>135.19999999999999</v>
      </c>
      <c r="C1358" s="463">
        <f t="shared" si="72"/>
        <v>6.6352000000000314E-2</v>
      </c>
      <c r="D1358" s="463">
        <f t="shared" si="73"/>
        <v>5.3616000000000437</v>
      </c>
      <c r="E1358" s="463">
        <f t="shared" si="74"/>
        <v>7.5087999999999266E-2</v>
      </c>
      <c r="F1358" s="25"/>
      <c r="G1358" s="25"/>
      <c r="H1358" s="25"/>
      <c r="I1358" s="25"/>
      <c r="J1358" s="25"/>
      <c r="K1358" s="25"/>
      <c r="L1358" s="25"/>
      <c r="M1358" s="25"/>
      <c r="N1358" s="25"/>
      <c r="O1358" s="25"/>
      <c r="P1358" s="25"/>
      <c r="Q1358" s="25"/>
      <c r="R1358" s="25"/>
      <c r="S1358" s="25"/>
      <c r="T1358" s="25"/>
      <c r="U1358" s="25"/>
      <c r="V1358" s="25"/>
      <c r="W1358" s="25"/>
      <c r="X1358" s="25"/>
      <c r="AA1358" s="25"/>
      <c r="AB1358" s="25"/>
      <c r="AC1358" s="25"/>
      <c r="AD1358" s="25"/>
      <c r="AE1358" s="25"/>
      <c r="AF1358" s="25"/>
      <c r="AG1358" s="25"/>
      <c r="AH1358" s="25"/>
      <c r="AI1358" s="25"/>
      <c r="AJ1358" s="25"/>
    </row>
    <row r="1359" spans="2:36">
      <c r="B1359" s="422">
        <v>135.30000000000001</v>
      </c>
      <c r="C1359" s="463">
        <f t="shared" si="72"/>
        <v>6.6228000000000314E-2</v>
      </c>
      <c r="D1359" s="463">
        <f t="shared" si="73"/>
        <v>5.3524000000000438</v>
      </c>
      <c r="E1359" s="463">
        <f t="shared" si="74"/>
        <v>7.4931999999999263E-2</v>
      </c>
      <c r="F1359" s="25"/>
      <c r="G1359" s="25"/>
      <c r="H1359" s="25"/>
      <c r="I1359" s="25"/>
      <c r="J1359" s="25"/>
      <c r="K1359" s="25"/>
      <c r="L1359" s="25"/>
      <c r="M1359" s="25"/>
      <c r="N1359" s="25"/>
      <c r="O1359" s="25"/>
      <c r="P1359" s="25"/>
      <c r="Q1359" s="25"/>
      <c r="R1359" s="25"/>
      <c r="S1359" s="25"/>
      <c r="T1359" s="25"/>
      <c r="U1359" s="25"/>
      <c r="V1359" s="25"/>
      <c r="W1359" s="25"/>
      <c r="X1359" s="25"/>
      <c r="AA1359" s="25"/>
      <c r="AB1359" s="25"/>
      <c r="AC1359" s="25"/>
      <c r="AD1359" s="25"/>
      <c r="AE1359" s="25"/>
      <c r="AF1359" s="25"/>
      <c r="AG1359" s="25"/>
      <c r="AH1359" s="25"/>
      <c r="AI1359" s="25"/>
      <c r="AJ1359" s="25"/>
    </row>
    <row r="1360" spans="2:36">
      <c r="B1360" s="422">
        <v>135.4</v>
      </c>
      <c r="C1360" s="463">
        <f t="shared" si="72"/>
        <v>6.6104000000000315E-2</v>
      </c>
      <c r="D1360" s="463">
        <f t="shared" si="73"/>
        <v>5.3432000000000439</v>
      </c>
      <c r="E1360" s="463">
        <f t="shared" si="74"/>
        <v>7.477599999999926E-2</v>
      </c>
      <c r="F1360" s="25"/>
      <c r="G1360" s="25"/>
      <c r="H1360" s="25"/>
      <c r="I1360" s="25"/>
      <c r="J1360" s="25"/>
      <c r="K1360" s="25"/>
      <c r="L1360" s="25"/>
      <c r="M1360" s="25"/>
      <c r="N1360" s="25"/>
      <c r="O1360" s="25"/>
      <c r="P1360" s="25"/>
      <c r="Q1360" s="25"/>
      <c r="R1360" s="25"/>
      <c r="S1360" s="25"/>
      <c r="T1360" s="25"/>
      <c r="U1360" s="25"/>
      <c r="V1360" s="25"/>
      <c r="W1360" s="25"/>
      <c r="X1360" s="25"/>
      <c r="AA1360" s="25"/>
      <c r="AB1360" s="25"/>
      <c r="AC1360" s="25"/>
      <c r="AD1360" s="25"/>
      <c r="AE1360" s="25"/>
      <c r="AF1360" s="25"/>
      <c r="AG1360" s="25"/>
      <c r="AH1360" s="25"/>
      <c r="AI1360" s="25"/>
      <c r="AJ1360" s="25"/>
    </row>
    <row r="1361" spans="2:36">
      <c r="B1361" s="422">
        <v>135.5</v>
      </c>
      <c r="C1361" s="463">
        <f t="shared" si="72"/>
        <v>6.5980000000000316E-2</v>
      </c>
      <c r="D1361" s="463">
        <f t="shared" si="73"/>
        <v>5.334000000000044</v>
      </c>
      <c r="E1361" s="463">
        <f t="shared" si="74"/>
        <v>7.4619999999999256E-2</v>
      </c>
      <c r="F1361" s="25"/>
      <c r="G1361" s="25"/>
      <c r="H1361" s="25"/>
      <c r="I1361" s="25"/>
      <c r="J1361" s="25"/>
      <c r="K1361" s="25"/>
      <c r="L1361" s="25"/>
      <c r="M1361" s="25"/>
      <c r="N1361" s="25"/>
      <c r="O1361" s="25"/>
      <c r="P1361" s="25"/>
      <c r="Q1361" s="25"/>
      <c r="R1361" s="25"/>
      <c r="S1361" s="25"/>
      <c r="T1361" s="25"/>
      <c r="U1361" s="25"/>
      <c r="V1361" s="25"/>
      <c r="W1361" s="25"/>
      <c r="X1361" s="25"/>
      <c r="AA1361" s="25"/>
      <c r="AB1361" s="25"/>
      <c r="AC1361" s="25"/>
      <c r="AD1361" s="25"/>
      <c r="AE1361" s="25"/>
      <c r="AF1361" s="25"/>
      <c r="AG1361" s="25"/>
      <c r="AH1361" s="25"/>
      <c r="AI1361" s="25"/>
      <c r="AJ1361" s="25"/>
    </row>
    <row r="1362" spans="2:36">
      <c r="B1362" s="422">
        <v>135.6</v>
      </c>
      <c r="C1362" s="463">
        <f t="shared" si="72"/>
        <v>6.5856000000000317E-2</v>
      </c>
      <c r="D1362" s="463">
        <f t="shared" si="73"/>
        <v>5.3248000000000442</v>
      </c>
      <c r="E1362" s="463">
        <f t="shared" si="74"/>
        <v>7.4463999999999253E-2</v>
      </c>
      <c r="F1362" s="25"/>
      <c r="G1362" s="25"/>
      <c r="H1362" s="25"/>
      <c r="I1362" s="25"/>
      <c r="J1362" s="25"/>
      <c r="K1362" s="25"/>
      <c r="L1362" s="25"/>
      <c r="M1362" s="25"/>
      <c r="N1362" s="25"/>
      <c r="O1362" s="25"/>
      <c r="P1362" s="25"/>
      <c r="Q1362" s="25"/>
      <c r="R1362" s="25"/>
      <c r="S1362" s="25"/>
      <c r="T1362" s="25"/>
      <c r="U1362" s="25"/>
      <c r="V1362" s="25"/>
      <c r="W1362" s="25"/>
      <c r="X1362" s="25"/>
      <c r="AA1362" s="25"/>
      <c r="AB1362" s="25"/>
      <c r="AC1362" s="25"/>
      <c r="AD1362" s="25"/>
      <c r="AE1362" s="25"/>
      <c r="AF1362" s="25"/>
      <c r="AG1362" s="25"/>
      <c r="AH1362" s="25"/>
      <c r="AI1362" s="25"/>
      <c r="AJ1362" s="25"/>
    </row>
    <row r="1363" spans="2:36">
      <c r="B1363" s="422">
        <v>135.69999999999999</v>
      </c>
      <c r="C1363" s="463">
        <f t="shared" si="72"/>
        <v>6.5732000000000318E-2</v>
      </c>
      <c r="D1363" s="463">
        <f t="shared" si="73"/>
        <v>5.3156000000000443</v>
      </c>
      <c r="E1363" s="463">
        <f t="shared" si="74"/>
        <v>7.430799999999925E-2</v>
      </c>
      <c r="F1363" s="25"/>
      <c r="G1363" s="25"/>
      <c r="H1363" s="25"/>
      <c r="I1363" s="25"/>
      <c r="J1363" s="25"/>
      <c r="K1363" s="25"/>
      <c r="L1363" s="25"/>
      <c r="M1363" s="25"/>
      <c r="N1363" s="25"/>
      <c r="O1363" s="25"/>
      <c r="P1363" s="25"/>
      <c r="Q1363" s="25"/>
      <c r="R1363" s="25"/>
      <c r="S1363" s="25"/>
      <c r="T1363" s="25"/>
      <c r="U1363" s="25"/>
      <c r="V1363" s="25"/>
      <c r="W1363" s="25"/>
      <c r="X1363" s="25"/>
      <c r="AA1363" s="25"/>
      <c r="AB1363" s="25"/>
      <c r="AC1363" s="25"/>
      <c r="AD1363" s="25"/>
      <c r="AE1363" s="25"/>
      <c r="AF1363" s="25"/>
      <c r="AG1363" s="25"/>
      <c r="AH1363" s="25"/>
      <c r="AI1363" s="25"/>
      <c r="AJ1363" s="25"/>
    </row>
    <row r="1364" spans="2:36">
      <c r="B1364" s="422">
        <v>135.80000000000001</v>
      </c>
      <c r="C1364" s="463">
        <f t="shared" si="72"/>
        <v>6.5608000000000319E-2</v>
      </c>
      <c r="D1364" s="463">
        <f t="shared" si="73"/>
        <v>5.3064000000000444</v>
      </c>
      <c r="E1364" s="463">
        <f t="shared" si="74"/>
        <v>7.4151999999999246E-2</v>
      </c>
      <c r="F1364" s="25"/>
      <c r="G1364" s="25"/>
      <c r="H1364" s="25"/>
      <c r="I1364" s="25"/>
      <c r="J1364" s="25"/>
      <c r="K1364" s="25"/>
      <c r="L1364" s="25"/>
      <c r="M1364" s="25"/>
      <c r="N1364" s="25"/>
      <c r="O1364" s="25"/>
      <c r="P1364" s="25"/>
      <c r="Q1364" s="25"/>
      <c r="R1364" s="25"/>
      <c r="S1364" s="25"/>
      <c r="T1364" s="25"/>
      <c r="U1364" s="25"/>
      <c r="V1364" s="25"/>
      <c r="W1364" s="25"/>
      <c r="X1364" s="25"/>
      <c r="AA1364" s="25"/>
      <c r="AB1364" s="25"/>
      <c r="AC1364" s="25"/>
      <c r="AD1364" s="25"/>
      <c r="AE1364" s="25"/>
      <c r="AF1364" s="25"/>
      <c r="AG1364" s="25"/>
      <c r="AH1364" s="25"/>
      <c r="AI1364" s="25"/>
      <c r="AJ1364" s="25"/>
    </row>
    <row r="1365" spans="2:36">
      <c r="B1365" s="422">
        <v>135.9</v>
      </c>
      <c r="C1365" s="463">
        <f t="shared" si="72"/>
        <v>6.548400000000032E-2</v>
      </c>
      <c r="D1365" s="463">
        <f t="shared" si="73"/>
        <v>5.2972000000000445</v>
      </c>
      <c r="E1365" s="463">
        <f t="shared" si="74"/>
        <v>7.3995999999999243E-2</v>
      </c>
      <c r="F1365" s="25"/>
      <c r="G1365" s="25"/>
      <c r="H1365" s="25"/>
      <c r="I1365" s="25"/>
      <c r="J1365" s="25"/>
      <c r="K1365" s="25"/>
      <c r="L1365" s="25"/>
      <c r="M1365" s="25"/>
      <c r="N1365" s="25"/>
      <c r="O1365" s="25"/>
      <c r="P1365" s="25"/>
      <c r="Q1365" s="25"/>
      <c r="R1365" s="25"/>
      <c r="S1365" s="25"/>
      <c r="T1365" s="25"/>
      <c r="U1365" s="25"/>
      <c r="V1365" s="25"/>
      <c r="W1365" s="25"/>
      <c r="X1365" s="25"/>
      <c r="AA1365" s="25"/>
      <c r="AB1365" s="25"/>
      <c r="AC1365" s="25"/>
      <c r="AD1365" s="25"/>
      <c r="AE1365" s="25"/>
      <c r="AF1365" s="25"/>
      <c r="AG1365" s="25"/>
      <c r="AH1365" s="25"/>
      <c r="AI1365" s="25"/>
      <c r="AJ1365" s="25"/>
    </row>
    <row r="1366" spans="2:36">
      <c r="B1366" s="422">
        <v>136</v>
      </c>
      <c r="C1366" s="463">
        <f t="shared" si="72"/>
        <v>6.5360000000000321E-2</v>
      </c>
      <c r="D1366" s="463">
        <f t="shared" si="73"/>
        <v>5.2880000000000447</v>
      </c>
      <c r="E1366" s="463">
        <f t="shared" si="74"/>
        <v>7.383999999999924E-2</v>
      </c>
      <c r="F1366" s="25"/>
      <c r="G1366" s="25"/>
      <c r="H1366" s="25"/>
      <c r="I1366" s="25"/>
      <c r="J1366" s="25"/>
      <c r="K1366" s="25"/>
      <c r="L1366" s="25"/>
      <c r="M1366" s="25"/>
      <c r="N1366" s="25"/>
      <c r="O1366" s="25"/>
      <c r="P1366" s="25"/>
      <c r="Q1366" s="25"/>
      <c r="R1366" s="25"/>
      <c r="S1366" s="25"/>
      <c r="T1366" s="25"/>
      <c r="U1366" s="25"/>
      <c r="V1366" s="25"/>
      <c r="W1366" s="25"/>
      <c r="X1366" s="25"/>
      <c r="AA1366" s="25"/>
      <c r="AB1366" s="25"/>
      <c r="AC1366" s="25"/>
      <c r="AD1366" s="25"/>
      <c r="AE1366" s="25"/>
      <c r="AF1366" s="25"/>
      <c r="AG1366" s="25"/>
      <c r="AH1366" s="25"/>
      <c r="AI1366" s="25"/>
      <c r="AJ1366" s="25"/>
    </row>
    <row r="1367" spans="2:36">
      <c r="B1367" s="422">
        <v>136.1</v>
      </c>
      <c r="C1367" s="463">
        <f t="shared" si="72"/>
        <v>6.5236000000000322E-2</v>
      </c>
      <c r="D1367" s="463">
        <f t="shared" si="73"/>
        <v>5.2788000000000448</v>
      </c>
      <c r="E1367" s="463">
        <f t="shared" si="74"/>
        <v>7.3683999999999236E-2</v>
      </c>
      <c r="F1367" s="25"/>
      <c r="G1367" s="25"/>
      <c r="H1367" s="25"/>
      <c r="I1367" s="25"/>
      <c r="J1367" s="25"/>
      <c r="K1367" s="25"/>
      <c r="L1367" s="25"/>
      <c r="M1367" s="25"/>
      <c r="N1367" s="25"/>
      <c r="O1367" s="25"/>
      <c r="P1367" s="25"/>
      <c r="Q1367" s="25"/>
      <c r="R1367" s="25"/>
      <c r="S1367" s="25"/>
      <c r="T1367" s="25"/>
      <c r="U1367" s="25"/>
      <c r="V1367" s="25"/>
      <c r="W1367" s="25"/>
      <c r="X1367" s="25"/>
      <c r="AA1367" s="25"/>
      <c r="AB1367" s="25"/>
      <c r="AC1367" s="25"/>
      <c r="AD1367" s="25"/>
      <c r="AE1367" s="25"/>
      <c r="AF1367" s="25"/>
      <c r="AG1367" s="25"/>
      <c r="AH1367" s="25"/>
      <c r="AI1367" s="25"/>
      <c r="AJ1367" s="25"/>
    </row>
    <row r="1368" spans="2:36">
      <c r="B1368" s="422">
        <v>136.19999999999999</v>
      </c>
      <c r="C1368" s="463">
        <f t="shared" si="72"/>
        <v>6.5112000000000322E-2</v>
      </c>
      <c r="D1368" s="463">
        <f t="shared" si="73"/>
        <v>5.2696000000000449</v>
      </c>
      <c r="E1368" s="463">
        <f t="shared" si="74"/>
        <v>7.3527999999999233E-2</v>
      </c>
      <c r="F1368" s="25"/>
      <c r="G1368" s="25"/>
      <c r="H1368" s="25"/>
      <c r="I1368" s="25"/>
      <c r="J1368" s="25"/>
      <c r="K1368" s="25"/>
      <c r="L1368" s="25"/>
      <c r="M1368" s="25"/>
      <c r="N1368" s="25"/>
      <c r="O1368" s="25"/>
      <c r="P1368" s="25"/>
      <c r="Q1368" s="25"/>
      <c r="R1368" s="25"/>
      <c r="S1368" s="25"/>
      <c r="T1368" s="25"/>
      <c r="U1368" s="25"/>
      <c r="V1368" s="25"/>
      <c r="W1368" s="25"/>
      <c r="X1368" s="25"/>
      <c r="AA1368" s="25"/>
      <c r="AB1368" s="25"/>
      <c r="AC1368" s="25"/>
      <c r="AD1368" s="25"/>
      <c r="AE1368" s="25"/>
      <c r="AF1368" s="25"/>
      <c r="AG1368" s="25"/>
      <c r="AH1368" s="25"/>
      <c r="AI1368" s="25"/>
      <c r="AJ1368" s="25"/>
    </row>
    <row r="1369" spans="2:36">
      <c r="B1369" s="422">
        <v>136.30000000000001</v>
      </c>
      <c r="C1369" s="463">
        <f t="shared" si="72"/>
        <v>6.4988000000000323E-2</v>
      </c>
      <c r="D1369" s="463">
        <f t="shared" si="73"/>
        <v>5.260400000000045</v>
      </c>
      <c r="E1369" s="463">
        <f t="shared" si="74"/>
        <v>7.337199999999923E-2</v>
      </c>
      <c r="F1369" s="25"/>
      <c r="G1369" s="25"/>
      <c r="H1369" s="25"/>
      <c r="I1369" s="25"/>
      <c r="J1369" s="25"/>
      <c r="K1369" s="25"/>
      <c r="L1369" s="25"/>
      <c r="M1369" s="25"/>
      <c r="N1369" s="25"/>
      <c r="O1369" s="25"/>
      <c r="P1369" s="25"/>
      <c r="Q1369" s="25"/>
      <c r="R1369" s="25"/>
      <c r="S1369" s="25"/>
      <c r="T1369" s="25"/>
      <c r="U1369" s="25"/>
      <c r="V1369" s="25"/>
      <c r="W1369" s="25"/>
      <c r="X1369" s="25"/>
      <c r="AA1369" s="25"/>
      <c r="AB1369" s="25"/>
      <c r="AC1369" s="25"/>
      <c r="AD1369" s="25"/>
      <c r="AE1369" s="25"/>
      <c r="AF1369" s="25"/>
      <c r="AG1369" s="25"/>
      <c r="AH1369" s="25"/>
      <c r="AI1369" s="25"/>
      <c r="AJ1369" s="25"/>
    </row>
    <row r="1370" spans="2:36">
      <c r="B1370" s="422">
        <v>136.4</v>
      </c>
      <c r="C1370" s="463">
        <f t="shared" si="72"/>
        <v>6.4864000000000324E-2</v>
      </c>
      <c r="D1370" s="463">
        <f t="shared" si="73"/>
        <v>5.2512000000000452</v>
      </c>
      <c r="E1370" s="463">
        <f t="shared" si="74"/>
        <v>7.3215999999999226E-2</v>
      </c>
      <c r="F1370" s="25"/>
      <c r="G1370" s="25"/>
      <c r="H1370" s="25"/>
      <c r="I1370" s="25"/>
      <c r="J1370" s="25"/>
      <c r="K1370" s="25"/>
      <c r="L1370" s="25"/>
      <c r="M1370" s="25"/>
      <c r="N1370" s="25"/>
      <c r="O1370" s="25"/>
      <c r="P1370" s="25"/>
      <c r="Q1370" s="25"/>
      <c r="R1370" s="25"/>
      <c r="S1370" s="25"/>
      <c r="T1370" s="25"/>
      <c r="U1370" s="25"/>
      <c r="V1370" s="25"/>
      <c r="W1370" s="25"/>
      <c r="X1370" s="25"/>
      <c r="AA1370" s="25"/>
      <c r="AB1370" s="25"/>
      <c r="AC1370" s="25"/>
      <c r="AD1370" s="25"/>
      <c r="AE1370" s="25"/>
      <c r="AF1370" s="25"/>
      <c r="AG1370" s="25"/>
      <c r="AH1370" s="25"/>
      <c r="AI1370" s="25"/>
      <c r="AJ1370" s="25"/>
    </row>
    <row r="1371" spans="2:36">
      <c r="B1371" s="422">
        <v>136.5</v>
      </c>
      <c r="C1371" s="463">
        <f t="shared" si="72"/>
        <v>6.4740000000000325E-2</v>
      </c>
      <c r="D1371" s="463">
        <f t="shared" si="73"/>
        <v>5.2420000000000453</v>
      </c>
      <c r="E1371" s="463">
        <f t="shared" si="74"/>
        <v>7.3059999999999223E-2</v>
      </c>
      <c r="F1371" s="25"/>
      <c r="G1371" s="25"/>
      <c r="H1371" s="25"/>
      <c r="I1371" s="25"/>
      <c r="J1371" s="25"/>
      <c r="K1371" s="25"/>
      <c r="L1371" s="25"/>
      <c r="M1371" s="25"/>
      <c r="N1371" s="25"/>
      <c r="O1371" s="25"/>
      <c r="P1371" s="25"/>
      <c r="Q1371" s="25"/>
      <c r="R1371" s="25"/>
      <c r="S1371" s="25"/>
      <c r="T1371" s="25"/>
      <c r="U1371" s="25"/>
      <c r="V1371" s="25"/>
      <c r="W1371" s="25"/>
      <c r="X1371" s="25"/>
      <c r="AA1371" s="25"/>
      <c r="AB1371" s="25"/>
      <c r="AC1371" s="25"/>
      <c r="AD1371" s="25"/>
      <c r="AE1371" s="25"/>
      <c r="AF1371" s="25"/>
      <c r="AG1371" s="25"/>
      <c r="AH1371" s="25"/>
      <c r="AI1371" s="25"/>
      <c r="AJ1371" s="25"/>
    </row>
    <row r="1372" spans="2:36">
      <c r="B1372" s="422">
        <v>136.6</v>
      </c>
      <c r="C1372" s="463">
        <f t="shared" si="72"/>
        <v>6.4616000000000326E-2</v>
      </c>
      <c r="D1372" s="463">
        <f t="shared" si="73"/>
        <v>5.2328000000000454</v>
      </c>
      <c r="E1372" s="463">
        <f t="shared" si="74"/>
        <v>7.2903999999999219E-2</v>
      </c>
      <c r="F1372" s="25"/>
      <c r="G1372" s="25"/>
      <c r="H1372" s="25"/>
      <c r="I1372" s="25"/>
      <c r="J1372" s="25"/>
      <c r="K1372" s="25"/>
      <c r="L1372" s="25"/>
      <c r="M1372" s="25"/>
      <c r="N1372" s="25"/>
      <c r="O1372" s="25"/>
      <c r="P1372" s="25"/>
      <c r="Q1372" s="25"/>
      <c r="R1372" s="25"/>
      <c r="S1372" s="25"/>
      <c r="T1372" s="25"/>
      <c r="U1372" s="25"/>
      <c r="V1372" s="25"/>
      <c r="W1372" s="25"/>
      <c r="X1372" s="25"/>
      <c r="AA1372" s="25"/>
      <c r="AB1372" s="25"/>
      <c r="AC1372" s="25"/>
      <c r="AD1372" s="25"/>
      <c r="AE1372" s="25"/>
      <c r="AF1372" s="25"/>
      <c r="AG1372" s="25"/>
      <c r="AH1372" s="25"/>
      <c r="AI1372" s="25"/>
      <c r="AJ1372" s="25"/>
    </row>
    <row r="1373" spans="2:36">
      <c r="B1373" s="422">
        <v>136.69999999999999</v>
      </c>
      <c r="C1373" s="463">
        <f t="shared" si="72"/>
        <v>6.4492000000000327E-2</v>
      </c>
      <c r="D1373" s="463">
        <f t="shared" si="73"/>
        <v>5.2236000000000455</v>
      </c>
      <c r="E1373" s="463">
        <f t="shared" si="74"/>
        <v>7.2747999999999216E-2</v>
      </c>
      <c r="F1373" s="25"/>
      <c r="G1373" s="25"/>
      <c r="H1373" s="25"/>
      <c r="I1373" s="25"/>
      <c r="J1373" s="25"/>
      <c r="K1373" s="25"/>
      <c r="L1373" s="25"/>
      <c r="M1373" s="25"/>
      <c r="N1373" s="25"/>
      <c r="O1373" s="25"/>
      <c r="P1373" s="25"/>
      <c r="Q1373" s="25"/>
      <c r="R1373" s="25"/>
      <c r="S1373" s="25"/>
      <c r="T1373" s="25"/>
      <c r="U1373" s="25"/>
      <c r="V1373" s="25"/>
      <c r="W1373" s="25"/>
      <c r="X1373" s="25"/>
      <c r="AA1373" s="25"/>
      <c r="AB1373" s="25"/>
      <c r="AC1373" s="25"/>
      <c r="AD1373" s="25"/>
      <c r="AE1373" s="25"/>
      <c r="AF1373" s="25"/>
      <c r="AG1373" s="25"/>
      <c r="AH1373" s="25"/>
      <c r="AI1373" s="25"/>
      <c r="AJ1373" s="25"/>
    </row>
    <row r="1374" spans="2:36">
      <c r="B1374" s="422">
        <v>136.80000000000001</v>
      </c>
      <c r="C1374" s="463">
        <f t="shared" si="72"/>
        <v>6.4368000000000328E-2</v>
      </c>
      <c r="D1374" s="463">
        <f t="shared" si="73"/>
        <v>5.2144000000000457</v>
      </c>
      <c r="E1374" s="463">
        <f t="shared" si="74"/>
        <v>7.2591999999999213E-2</v>
      </c>
      <c r="F1374" s="25"/>
      <c r="G1374" s="25"/>
      <c r="H1374" s="25"/>
      <c r="I1374" s="25"/>
      <c r="J1374" s="25"/>
      <c r="K1374" s="25"/>
      <c r="L1374" s="25"/>
      <c r="M1374" s="25"/>
      <c r="N1374" s="25"/>
      <c r="O1374" s="25"/>
      <c r="P1374" s="25"/>
      <c r="Q1374" s="25"/>
      <c r="R1374" s="25"/>
      <c r="S1374" s="25"/>
      <c r="T1374" s="25"/>
      <c r="U1374" s="25"/>
      <c r="V1374" s="25"/>
      <c r="W1374" s="25"/>
      <c r="X1374" s="25"/>
      <c r="AA1374" s="25"/>
      <c r="AB1374" s="25"/>
      <c r="AC1374" s="25"/>
      <c r="AD1374" s="25"/>
      <c r="AE1374" s="25"/>
      <c r="AF1374" s="25"/>
      <c r="AG1374" s="25"/>
      <c r="AH1374" s="25"/>
      <c r="AI1374" s="25"/>
      <c r="AJ1374" s="25"/>
    </row>
    <row r="1375" spans="2:36">
      <c r="B1375" s="422">
        <v>136.9</v>
      </c>
      <c r="C1375" s="463">
        <f t="shared" si="72"/>
        <v>6.4244000000000329E-2</v>
      </c>
      <c r="D1375" s="463">
        <f t="shared" si="73"/>
        <v>5.2052000000000458</v>
      </c>
      <c r="E1375" s="463">
        <f t="shared" si="74"/>
        <v>7.2435999999999209E-2</v>
      </c>
      <c r="F1375" s="25"/>
      <c r="G1375" s="25"/>
      <c r="H1375" s="25"/>
      <c r="I1375" s="25"/>
      <c r="J1375" s="25"/>
      <c r="K1375" s="25"/>
      <c r="L1375" s="25"/>
      <c r="M1375" s="25"/>
      <c r="N1375" s="25"/>
      <c r="O1375" s="25"/>
      <c r="P1375" s="25"/>
      <c r="Q1375" s="25"/>
      <c r="R1375" s="25"/>
      <c r="S1375" s="25"/>
      <c r="T1375" s="25"/>
      <c r="U1375" s="25"/>
      <c r="V1375" s="25"/>
      <c r="W1375" s="25"/>
      <c r="X1375" s="25"/>
      <c r="AA1375" s="25"/>
      <c r="AB1375" s="25"/>
      <c r="AC1375" s="25"/>
      <c r="AD1375" s="25"/>
      <c r="AE1375" s="25"/>
      <c r="AF1375" s="25"/>
      <c r="AG1375" s="25"/>
      <c r="AH1375" s="25"/>
      <c r="AI1375" s="25"/>
      <c r="AJ1375" s="25"/>
    </row>
    <row r="1376" spans="2:36">
      <c r="B1376" s="422">
        <v>137</v>
      </c>
      <c r="C1376" s="463">
        <f t="shared" si="72"/>
        <v>6.412000000000033E-2</v>
      </c>
      <c r="D1376" s="463">
        <f t="shared" si="73"/>
        <v>5.1960000000000459</v>
      </c>
      <c r="E1376" s="463">
        <f t="shared" si="74"/>
        <v>7.2279999999999206E-2</v>
      </c>
      <c r="F1376" s="25"/>
      <c r="G1376" s="25"/>
      <c r="H1376" s="25"/>
      <c r="I1376" s="25"/>
      <c r="J1376" s="25"/>
      <c r="K1376" s="25"/>
      <c r="L1376" s="25"/>
      <c r="M1376" s="25"/>
      <c r="N1376" s="25"/>
      <c r="O1376" s="25"/>
      <c r="P1376" s="25"/>
      <c r="Q1376" s="25"/>
      <c r="R1376" s="25"/>
      <c r="S1376" s="25"/>
      <c r="T1376" s="25"/>
      <c r="U1376" s="25"/>
      <c r="V1376" s="25"/>
      <c r="W1376" s="25"/>
      <c r="X1376" s="25"/>
      <c r="AA1376" s="25"/>
      <c r="AB1376" s="25"/>
      <c r="AC1376" s="25"/>
      <c r="AD1376" s="25"/>
      <c r="AE1376" s="25"/>
      <c r="AF1376" s="25"/>
      <c r="AG1376" s="25"/>
      <c r="AH1376" s="25"/>
      <c r="AI1376" s="25"/>
      <c r="AJ1376" s="25"/>
    </row>
    <row r="1377" spans="2:36">
      <c r="B1377" s="422">
        <v>137.1</v>
      </c>
      <c r="C1377" s="463">
        <f t="shared" si="72"/>
        <v>6.399600000000033E-2</v>
      </c>
      <c r="D1377" s="463">
        <f t="shared" si="73"/>
        <v>5.186800000000046</v>
      </c>
      <c r="E1377" s="463">
        <f t="shared" si="74"/>
        <v>7.2123999999999203E-2</v>
      </c>
      <c r="F1377" s="25"/>
      <c r="G1377" s="25"/>
      <c r="H1377" s="25"/>
      <c r="I1377" s="25"/>
      <c r="J1377" s="25"/>
      <c r="K1377" s="25"/>
      <c r="L1377" s="25"/>
      <c r="M1377" s="25"/>
      <c r="N1377" s="25"/>
      <c r="O1377" s="25"/>
      <c r="P1377" s="25"/>
      <c r="Q1377" s="25"/>
      <c r="R1377" s="25"/>
      <c r="S1377" s="25"/>
      <c r="T1377" s="25"/>
      <c r="U1377" s="25"/>
      <c r="V1377" s="25"/>
      <c r="W1377" s="25"/>
      <c r="X1377" s="25"/>
      <c r="AA1377" s="25"/>
      <c r="AB1377" s="25"/>
      <c r="AC1377" s="25"/>
      <c r="AD1377" s="25"/>
      <c r="AE1377" s="25"/>
      <c r="AF1377" s="25"/>
      <c r="AG1377" s="25"/>
      <c r="AH1377" s="25"/>
      <c r="AI1377" s="25"/>
      <c r="AJ1377" s="25"/>
    </row>
    <row r="1378" spans="2:36">
      <c r="B1378" s="422">
        <v>137.19999999999999</v>
      </c>
      <c r="C1378" s="463">
        <f t="shared" si="72"/>
        <v>6.3872000000000331E-2</v>
      </c>
      <c r="D1378" s="463">
        <f t="shared" si="73"/>
        <v>5.1776000000000462</v>
      </c>
      <c r="E1378" s="463">
        <f t="shared" si="74"/>
        <v>7.1967999999999199E-2</v>
      </c>
      <c r="F1378" s="25"/>
      <c r="G1378" s="25"/>
      <c r="H1378" s="25"/>
      <c r="I1378" s="25"/>
      <c r="J1378" s="25"/>
      <c r="K1378" s="25"/>
      <c r="L1378" s="25"/>
      <c r="M1378" s="25"/>
      <c r="N1378" s="25"/>
      <c r="O1378" s="25"/>
      <c r="P1378" s="25"/>
      <c r="Q1378" s="25"/>
      <c r="R1378" s="25"/>
      <c r="S1378" s="25"/>
      <c r="T1378" s="25"/>
      <c r="U1378" s="25"/>
      <c r="V1378" s="25"/>
      <c r="W1378" s="25"/>
      <c r="X1378" s="25"/>
      <c r="AA1378" s="25"/>
      <c r="AB1378" s="25"/>
      <c r="AC1378" s="25"/>
      <c r="AD1378" s="25"/>
      <c r="AE1378" s="25"/>
      <c r="AF1378" s="25"/>
      <c r="AG1378" s="25"/>
      <c r="AH1378" s="25"/>
      <c r="AI1378" s="25"/>
      <c r="AJ1378" s="25"/>
    </row>
    <row r="1379" spans="2:36">
      <c r="B1379" s="422">
        <v>137.30000000000001</v>
      </c>
      <c r="C1379" s="463">
        <f t="shared" si="72"/>
        <v>6.3748000000000332E-2</v>
      </c>
      <c r="D1379" s="463">
        <f t="shared" si="73"/>
        <v>5.1684000000000463</v>
      </c>
      <c r="E1379" s="463">
        <f t="shared" si="74"/>
        <v>7.1811999999999196E-2</v>
      </c>
      <c r="F1379" s="25"/>
      <c r="G1379" s="25"/>
      <c r="H1379" s="25"/>
      <c r="I1379" s="25"/>
      <c r="J1379" s="25"/>
      <c r="K1379" s="25"/>
      <c r="L1379" s="25"/>
      <c r="M1379" s="25"/>
      <c r="N1379" s="25"/>
      <c r="O1379" s="25"/>
      <c r="P1379" s="25"/>
      <c r="Q1379" s="25"/>
      <c r="R1379" s="25"/>
      <c r="S1379" s="25"/>
      <c r="T1379" s="25"/>
      <c r="U1379" s="25"/>
      <c r="V1379" s="25"/>
      <c r="W1379" s="25"/>
      <c r="X1379" s="25"/>
      <c r="AA1379" s="25"/>
      <c r="AB1379" s="25"/>
      <c r="AC1379" s="25"/>
      <c r="AD1379" s="25"/>
      <c r="AE1379" s="25"/>
      <c r="AF1379" s="25"/>
      <c r="AG1379" s="25"/>
      <c r="AH1379" s="25"/>
      <c r="AI1379" s="25"/>
      <c r="AJ1379" s="25"/>
    </row>
    <row r="1380" spans="2:36">
      <c r="B1380" s="422">
        <v>137.4</v>
      </c>
      <c r="C1380" s="463">
        <f t="shared" si="72"/>
        <v>6.3624000000000333E-2</v>
      </c>
      <c r="D1380" s="463">
        <f t="shared" si="73"/>
        <v>5.1592000000000464</v>
      </c>
      <c r="E1380" s="463">
        <f t="shared" si="74"/>
        <v>7.1655999999999193E-2</v>
      </c>
      <c r="F1380" s="25"/>
      <c r="G1380" s="25"/>
      <c r="H1380" s="25"/>
      <c r="I1380" s="25"/>
      <c r="J1380" s="25"/>
      <c r="K1380" s="25"/>
      <c r="L1380" s="25"/>
      <c r="M1380" s="25"/>
      <c r="N1380" s="25"/>
      <c r="O1380" s="25"/>
      <c r="P1380" s="25"/>
      <c r="Q1380" s="25"/>
      <c r="R1380" s="25"/>
      <c r="S1380" s="25"/>
      <c r="T1380" s="25"/>
      <c r="U1380" s="25"/>
      <c r="V1380" s="25"/>
      <c r="W1380" s="25"/>
      <c r="X1380" s="25"/>
      <c r="AA1380" s="25"/>
      <c r="AB1380" s="25"/>
      <c r="AC1380" s="25"/>
      <c r="AD1380" s="25"/>
      <c r="AE1380" s="25"/>
      <c r="AF1380" s="25"/>
      <c r="AG1380" s="25"/>
      <c r="AH1380" s="25"/>
      <c r="AI1380" s="25"/>
      <c r="AJ1380" s="25"/>
    </row>
    <row r="1381" spans="2:36">
      <c r="B1381" s="422">
        <v>137.5</v>
      </c>
      <c r="C1381" s="463">
        <f t="shared" si="72"/>
        <v>6.3500000000000334E-2</v>
      </c>
      <c r="D1381" s="463">
        <f t="shared" si="73"/>
        <v>5.1500000000000465</v>
      </c>
      <c r="E1381" s="463">
        <f t="shared" si="74"/>
        <v>7.1499999999999189E-2</v>
      </c>
      <c r="F1381" s="25"/>
      <c r="G1381" s="25"/>
      <c r="H1381" s="25"/>
      <c r="I1381" s="25"/>
      <c r="J1381" s="25"/>
      <c r="K1381" s="25"/>
      <c r="L1381" s="25"/>
      <c r="M1381" s="25"/>
      <c r="N1381" s="25"/>
      <c r="O1381" s="25"/>
      <c r="P1381" s="25"/>
      <c r="Q1381" s="25"/>
      <c r="R1381" s="25"/>
      <c r="S1381" s="25"/>
      <c r="T1381" s="25"/>
      <c r="U1381" s="25"/>
      <c r="V1381" s="25"/>
      <c r="W1381" s="25"/>
      <c r="X1381" s="25"/>
      <c r="AA1381" s="25"/>
      <c r="AB1381" s="25"/>
      <c r="AC1381" s="25"/>
      <c r="AD1381" s="25"/>
      <c r="AE1381" s="25"/>
      <c r="AF1381" s="25"/>
      <c r="AG1381" s="25"/>
      <c r="AH1381" s="25"/>
      <c r="AI1381" s="25"/>
      <c r="AJ1381" s="25"/>
    </row>
    <row r="1382" spans="2:36">
      <c r="B1382" s="422">
        <v>137.6</v>
      </c>
      <c r="C1382" s="463">
        <f t="shared" si="72"/>
        <v>6.3376000000000335E-2</v>
      </c>
      <c r="D1382" s="463">
        <f t="shared" si="73"/>
        <v>5.1408000000000467</v>
      </c>
      <c r="E1382" s="463">
        <f t="shared" si="74"/>
        <v>7.1343999999999186E-2</v>
      </c>
      <c r="F1382" s="25"/>
      <c r="G1382" s="25"/>
      <c r="H1382" s="25"/>
      <c r="I1382" s="25"/>
      <c r="J1382" s="25"/>
      <c r="K1382" s="25"/>
      <c r="L1382" s="25"/>
      <c r="M1382" s="25"/>
      <c r="N1382" s="25"/>
      <c r="O1382" s="25"/>
      <c r="P1382" s="25"/>
      <c r="Q1382" s="25"/>
      <c r="R1382" s="25"/>
      <c r="S1382" s="25"/>
      <c r="T1382" s="25"/>
      <c r="U1382" s="25"/>
      <c r="V1382" s="25"/>
      <c r="W1382" s="25"/>
      <c r="X1382" s="25"/>
      <c r="AA1382" s="25"/>
      <c r="AB1382" s="25"/>
      <c r="AC1382" s="25"/>
      <c r="AD1382" s="25"/>
      <c r="AE1382" s="25"/>
      <c r="AF1382" s="25"/>
      <c r="AG1382" s="25"/>
      <c r="AH1382" s="25"/>
      <c r="AI1382" s="25"/>
      <c r="AJ1382" s="25"/>
    </row>
    <row r="1383" spans="2:36">
      <c r="B1383" s="422">
        <v>137.69999999999999</v>
      </c>
      <c r="C1383" s="463">
        <f t="shared" si="72"/>
        <v>6.3252000000000336E-2</v>
      </c>
      <c r="D1383" s="463">
        <f t="shared" si="73"/>
        <v>5.1316000000000468</v>
      </c>
      <c r="E1383" s="463">
        <f t="shared" si="74"/>
        <v>7.1187999999999182E-2</v>
      </c>
      <c r="F1383" s="25"/>
      <c r="G1383" s="25"/>
      <c r="H1383" s="25"/>
      <c r="I1383" s="25"/>
      <c r="J1383" s="25"/>
      <c r="K1383" s="25"/>
      <c r="L1383" s="25"/>
      <c r="M1383" s="25"/>
      <c r="N1383" s="25"/>
      <c r="O1383" s="25"/>
      <c r="P1383" s="25"/>
      <c r="Q1383" s="25"/>
      <c r="R1383" s="25"/>
      <c r="S1383" s="25"/>
      <c r="T1383" s="25"/>
      <c r="U1383" s="25"/>
      <c r="V1383" s="25"/>
      <c r="W1383" s="25"/>
      <c r="X1383" s="25"/>
      <c r="AA1383" s="25"/>
      <c r="AB1383" s="25"/>
      <c r="AC1383" s="25"/>
      <c r="AD1383" s="25"/>
      <c r="AE1383" s="25"/>
      <c r="AF1383" s="25"/>
      <c r="AG1383" s="25"/>
      <c r="AH1383" s="25"/>
      <c r="AI1383" s="25"/>
      <c r="AJ1383" s="25"/>
    </row>
    <row r="1384" spans="2:36">
      <c r="B1384" s="422">
        <v>137.80000000000001</v>
      </c>
      <c r="C1384" s="463">
        <f t="shared" si="72"/>
        <v>6.3128000000000337E-2</v>
      </c>
      <c r="D1384" s="463">
        <f t="shared" si="73"/>
        <v>5.1224000000000469</v>
      </c>
      <c r="E1384" s="463">
        <f t="shared" si="74"/>
        <v>7.1031999999999179E-2</v>
      </c>
      <c r="F1384" s="25"/>
      <c r="G1384" s="25"/>
      <c r="H1384" s="25"/>
      <c r="I1384" s="25"/>
      <c r="J1384" s="25"/>
      <c r="K1384" s="25"/>
      <c r="L1384" s="25"/>
      <c r="M1384" s="25"/>
      <c r="N1384" s="25"/>
      <c r="O1384" s="25"/>
      <c r="P1384" s="25"/>
      <c r="Q1384" s="25"/>
      <c r="R1384" s="25"/>
      <c r="S1384" s="25"/>
      <c r="T1384" s="25"/>
      <c r="U1384" s="25"/>
      <c r="V1384" s="25"/>
      <c r="W1384" s="25"/>
      <c r="X1384" s="25"/>
      <c r="AA1384" s="25"/>
      <c r="AB1384" s="25"/>
      <c r="AC1384" s="25"/>
      <c r="AD1384" s="25"/>
      <c r="AE1384" s="25"/>
      <c r="AF1384" s="25"/>
      <c r="AG1384" s="25"/>
      <c r="AH1384" s="25"/>
      <c r="AI1384" s="25"/>
      <c r="AJ1384" s="25"/>
    </row>
    <row r="1385" spans="2:36">
      <c r="B1385" s="422">
        <v>137.9</v>
      </c>
      <c r="C1385" s="463">
        <f t="shared" si="72"/>
        <v>6.3004000000000338E-2</v>
      </c>
      <c r="D1385" s="463">
        <f t="shared" si="73"/>
        <v>5.113200000000047</v>
      </c>
      <c r="E1385" s="463">
        <f t="shared" si="74"/>
        <v>7.0875999999999176E-2</v>
      </c>
      <c r="F1385" s="25"/>
      <c r="G1385" s="25"/>
      <c r="H1385" s="25"/>
      <c r="I1385" s="25"/>
      <c r="J1385" s="25"/>
      <c r="K1385" s="25"/>
      <c r="L1385" s="25"/>
      <c r="M1385" s="25"/>
      <c r="N1385" s="25"/>
      <c r="O1385" s="25"/>
      <c r="P1385" s="25"/>
      <c r="Q1385" s="25"/>
      <c r="R1385" s="25"/>
      <c r="S1385" s="25"/>
      <c r="T1385" s="25"/>
      <c r="U1385" s="25"/>
      <c r="V1385" s="25"/>
      <c r="W1385" s="25"/>
      <c r="X1385" s="25"/>
      <c r="AA1385" s="25"/>
      <c r="AB1385" s="25"/>
      <c r="AC1385" s="25"/>
      <c r="AD1385" s="25"/>
      <c r="AE1385" s="25"/>
      <c r="AF1385" s="25"/>
      <c r="AG1385" s="25"/>
      <c r="AH1385" s="25"/>
      <c r="AI1385" s="25"/>
      <c r="AJ1385" s="25"/>
    </row>
    <row r="1386" spans="2:36">
      <c r="B1386" s="422">
        <v>138</v>
      </c>
      <c r="C1386" s="463">
        <f t="shared" si="72"/>
        <v>6.2880000000000338E-2</v>
      </c>
      <c r="D1386" s="463">
        <f t="shared" si="73"/>
        <v>5.1040000000000472</v>
      </c>
      <c r="E1386" s="463">
        <f t="shared" si="74"/>
        <v>7.0719999999999172E-2</v>
      </c>
      <c r="F1386" s="25"/>
      <c r="G1386" s="25"/>
      <c r="H1386" s="25"/>
      <c r="I1386" s="25"/>
      <c r="J1386" s="25"/>
      <c r="K1386" s="25"/>
      <c r="L1386" s="25"/>
      <c r="M1386" s="25"/>
      <c r="N1386" s="25"/>
      <c r="O1386" s="25"/>
      <c r="P1386" s="25"/>
      <c r="Q1386" s="25"/>
      <c r="R1386" s="25"/>
      <c r="S1386" s="25"/>
      <c r="T1386" s="25"/>
      <c r="U1386" s="25"/>
      <c r="V1386" s="25"/>
      <c r="W1386" s="25"/>
      <c r="X1386" s="25"/>
      <c r="AA1386" s="25"/>
      <c r="AB1386" s="25"/>
      <c r="AC1386" s="25"/>
      <c r="AD1386" s="25"/>
      <c r="AE1386" s="25"/>
      <c r="AF1386" s="25"/>
      <c r="AG1386" s="25"/>
      <c r="AH1386" s="25"/>
      <c r="AI1386" s="25"/>
      <c r="AJ1386" s="25"/>
    </row>
    <row r="1387" spans="2:36">
      <c r="B1387" s="422">
        <v>138.1</v>
      </c>
      <c r="C1387" s="463">
        <f t="shared" si="72"/>
        <v>6.2756000000000339E-2</v>
      </c>
      <c r="D1387" s="463">
        <f t="shared" si="73"/>
        <v>5.0948000000000473</v>
      </c>
      <c r="E1387" s="463">
        <f t="shared" si="74"/>
        <v>7.0563999999999169E-2</v>
      </c>
      <c r="F1387" s="25"/>
      <c r="G1387" s="25"/>
      <c r="H1387" s="25"/>
      <c r="I1387" s="25"/>
      <c r="J1387" s="25"/>
      <c r="K1387" s="25"/>
      <c r="L1387" s="25"/>
      <c r="M1387" s="25"/>
      <c r="N1387" s="25"/>
      <c r="O1387" s="25"/>
      <c r="P1387" s="25"/>
      <c r="Q1387" s="25"/>
      <c r="R1387" s="25"/>
      <c r="S1387" s="25"/>
      <c r="T1387" s="25"/>
      <c r="U1387" s="25"/>
      <c r="V1387" s="25"/>
      <c r="W1387" s="25"/>
      <c r="X1387" s="25"/>
      <c r="AA1387" s="25"/>
      <c r="AB1387" s="25"/>
      <c r="AC1387" s="25"/>
      <c r="AD1387" s="25"/>
      <c r="AE1387" s="25"/>
      <c r="AF1387" s="25"/>
      <c r="AG1387" s="25"/>
      <c r="AH1387" s="25"/>
      <c r="AI1387" s="25"/>
      <c r="AJ1387" s="25"/>
    </row>
    <row r="1388" spans="2:36">
      <c r="B1388" s="422">
        <v>138.19999999999999</v>
      </c>
      <c r="C1388" s="463">
        <f t="shared" si="72"/>
        <v>6.263200000000034E-2</v>
      </c>
      <c r="D1388" s="463">
        <f t="shared" si="73"/>
        <v>5.0856000000000474</v>
      </c>
      <c r="E1388" s="463">
        <f t="shared" si="74"/>
        <v>7.0407999999999166E-2</v>
      </c>
      <c r="F1388" s="25"/>
      <c r="G1388" s="25"/>
      <c r="H1388" s="25"/>
      <c r="I1388" s="25"/>
      <c r="J1388" s="25"/>
      <c r="K1388" s="25"/>
      <c r="L1388" s="25"/>
      <c r="M1388" s="25"/>
      <c r="N1388" s="25"/>
      <c r="O1388" s="25"/>
      <c r="P1388" s="25"/>
      <c r="Q1388" s="25"/>
      <c r="R1388" s="25"/>
      <c r="S1388" s="25"/>
      <c r="T1388" s="25"/>
      <c r="U1388" s="25"/>
      <c r="V1388" s="25"/>
      <c r="W1388" s="25"/>
      <c r="X1388" s="25"/>
      <c r="AA1388" s="25"/>
      <c r="AB1388" s="25"/>
      <c r="AC1388" s="25"/>
      <c r="AD1388" s="25"/>
      <c r="AE1388" s="25"/>
      <c r="AF1388" s="25"/>
      <c r="AG1388" s="25"/>
      <c r="AH1388" s="25"/>
      <c r="AI1388" s="25"/>
      <c r="AJ1388" s="25"/>
    </row>
    <row r="1389" spans="2:36">
      <c r="B1389" s="422">
        <v>138.30000000000001</v>
      </c>
      <c r="C1389" s="463">
        <f t="shared" si="72"/>
        <v>6.2508000000000341E-2</v>
      </c>
      <c r="D1389" s="463">
        <f t="shared" si="73"/>
        <v>5.0764000000000475</v>
      </c>
      <c r="E1389" s="463">
        <f t="shared" si="74"/>
        <v>7.0251999999999162E-2</v>
      </c>
      <c r="F1389" s="25"/>
      <c r="G1389" s="25"/>
      <c r="H1389" s="25"/>
      <c r="I1389" s="25"/>
      <c r="J1389" s="25"/>
      <c r="K1389" s="25"/>
      <c r="L1389" s="25"/>
      <c r="M1389" s="25"/>
      <c r="N1389" s="25"/>
      <c r="O1389" s="25"/>
      <c r="P1389" s="25"/>
      <c r="Q1389" s="25"/>
      <c r="R1389" s="25"/>
      <c r="S1389" s="25"/>
      <c r="T1389" s="25"/>
      <c r="U1389" s="25"/>
      <c r="V1389" s="25"/>
      <c r="W1389" s="25"/>
      <c r="X1389" s="25"/>
      <c r="AA1389" s="25"/>
      <c r="AB1389" s="25"/>
      <c r="AC1389" s="25"/>
      <c r="AD1389" s="25"/>
      <c r="AE1389" s="25"/>
      <c r="AF1389" s="25"/>
      <c r="AG1389" s="25"/>
      <c r="AH1389" s="25"/>
      <c r="AI1389" s="25"/>
      <c r="AJ1389" s="25"/>
    </row>
    <row r="1390" spans="2:36">
      <c r="B1390" s="422">
        <v>138.4</v>
      </c>
      <c r="C1390" s="463">
        <f t="shared" si="72"/>
        <v>6.2384000000000342E-2</v>
      </c>
      <c r="D1390" s="463">
        <f t="shared" si="73"/>
        <v>5.0672000000000477</v>
      </c>
      <c r="E1390" s="463">
        <f t="shared" si="74"/>
        <v>7.0095999999999159E-2</v>
      </c>
      <c r="F1390" s="25"/>
      <c r="G1390" s="25"/>
      <c r="H1390" s="25"/>
      <c r="I1390" s="25"/>
      <c r="J1390" s="25"/>
      <c r="K1390" s="25"/>
      <c r="L1390" s="25"/>
      <c r="M1390" s="25"/>
      <c r="N1390" s="25"/>
      <c r="O1390" s="25"/>
      <c r="P1390" s="25"/>
      <c r="Q1390" s="25"/>
      <c r="R1390" s="25"/>
      <c r="S1390" s="25"/>
      <c r="T1390" s="25"/>
      <c r="U1390" s="25"/>
      <c r="V1390" s="25"/>
      <c r="W1390" s="25"/>
      <c r="X1390" s="25"/>
      <c r="AA1390" s="25"/>
      <c r="AB1390" s="25"/>
      <c r="AC1390" s="25"/>
      <c r="AD1390" s="25"/>
      <c r="AE1390" s="25"/>
      <c r="AF1390" s="25"/>
      <c r="AG1390" s="25"/>
      <c r="AH1390" s="25"/>
      <c r="AI1390" s="25"/>
      <c r="AJ1390" s="25"/>
    </row>
    <row r="1391" spans="2:36">
      <c r="B1391" s="422">
        <v>138.5</v>
      </c>
      <c r="C1391" s="463">
        <f t="shared" si="72"/>
        <v>6.2260000000000343E-2</v>
      </c>
      <c r="D1391" s="463">
        <f t="shared" si="73"/>
        <v>5.0580000000000478</v>
      </c>
      <c r="E1391" s="463">
        <f t="shared" si="74"/>
        <v>6.9939999999999156E-2</v>
      </c>
      <c r="F1391" s="25"/>
      <c r="G1391" s="25"/>
      <c r="H1391" s="25"/>
      <c r="I1391" s="25"/>
      <c r="J1391" s="25"/>
      <c r="K1391" s="25"/>
      <c r="L1391" s="25"/>
      <c r="M1391" s="25"/>
      <c r="N1391" s="25"/>
      <c r="O1391" s="25"/>
      <c r="P1391" s="25"/>
      <c r="Q1391" s="25"/>
      <c r="R1391" s="25"/>
      <c r="S1391" s="25"/>
      <c r="T1391" s="25"/>
      <c r="U1391" s="25"/>
      <c r="V1391" s="25"/>
      <c r="W1391" s="25"/>
      <c r="X1391" s="25"/>
      <c r="AA1391" s="25"/>
      <c r="AB1391" s="25"/>
      <c r="AC1391" s="25"/>
      <c r="AD1391" s="25"/>
      <c r="AE1391" s="25"/>
      <c r="AF1391" s="25"/>
      <c r="AG1391" s="25"/>
      <c r="AH1391" s="25"/>
      <c r="AI1391" s="25"/>
      <c r="AJ1391" s="25"/>
    </row>
    <row r="1392" spans="2:36">
      <c r="B1392" s="422">
        <v>138.6</v>
      </c>
      <c r="C1392" s="463">
        <f t="shared" ref="C1392:C1455" si="75">C1391+(($C$1506-$C$1006)/COUNT($B$1007:$B$1506))</f>
        <v>6.2136000000000344E-2</v>
      </c>
      <c r="D1392" s="463">
        <f t="shared" ref="D1392:D1455" si="76">D1391+(($D$1506-$D$1006)/COUNT($B$1007:$B$1506))</f>
        <v>5.0488000000000479</v>
      </c>
      <c r="E1392" s="463">
        <f t="shared" ref="E1392:E1455" si="77">E1391+(($E$1506-$E$1006)/COUNT($B$1007:$B$1506))</f>
        <v>6.9783999999999152E-2</v>
      </c>
      <c r="F1392" s="25"/>
      <c r="G1392" s="25"/>
      <c r="H1392" s="25"/>
      <c r="I1392" s="25"/>
      <c r="J1392" s="25"/>
      <c r="K1392" s="25"/>
      <c r="L1392" s="25"/>
      <c r="M1392" s="25"/>
      <c r="N1392" s="25"/>
      <c r="O1392" s="25"/>
      <c r="P1392" s="25"/>
      <c r="Q1392" s="25"/>
      <c r="R1392" s="25"/>
      <c r="S1392" s="25"/>
      <c r="T1392" s="25"/>
      <c r="U1392" s="25"/>
      <c r="V1392" s="25"/>
      <c r="W1392" s="25"/>
      <c r="X1392" s="25"/>
      <c r="AA1392" s="25"/>
      <c r="AB1392" s="25"/>
      <c r="AC1392" s="25"/>
      <c r="AD1392" s="25"/>
      <c r="AE1392" s="25"/>
      <c r="AF1392" s="25"/>
      <c r="AG1392" s="25"/>
      <c r="AH1392" s="25"/>
      <c r="AI1392" s="25"/>
      <c r="AJ1392" s="25"/>
    </row>
    <row r="1393" spans="2:36">
      <c r="B1393" s="422">
        <v>138.69999999999999</v>
      </c>
      <c r="C1393" s="463">
        <f t="shared" si="75"/>
        <v>6.2012000000000345E-2</v>
      </c>
      <c r="D1393" s="463">
        <f t="shared" si="76"/>
        <v>5.039600000000048</v>
      </c>
      <c r="E1393" s="463">
        <f t="shared" si="77"/>
        <v>6.9627999999999149E-2</v>
      </c>
      <c r="F1393" s="25"/>
      <c r="G1393" s="25"/>
      <c r="H1393" s="25"/>
      <c r="I1393" s="25"/>
      <c r="J1393" s="25"/>
      <c r="K1393" s="25"/>
      <c r="L1393" s="25"/>
      <c r="M1393" s="25"/>
      <c r="N1393" s="25"/>
      <c r="O1393" s="25"/>
      <c r="P1393" s="25"/>
      <c r="Q1393" s="25"/>
      <c r="R1393" s="25"/>
      <c r="S1393" s="25"/>
      <c r="T1393" s="25"/>
      <c r="U1393" s="25"/>
      <c r="V1393" s="25"/>
      <c r="W1393" s="25"/>
      <c r="X1393" s="25"/>
      <c r="AA1393" s="25"/>
      <c r="AB1393" s="25"/>
      <c r="AC1393" s="25"/>
      <c r="AD1393" s="25"/>
      <c r="AE1393" s="25"/>
      <c r="AF1393" s="25"/>
      <c r="AG1393" s="25"/>
      <c r="AH1393" s="25"/>
      <c r="AI1393" s="25"/>
      <c r="AJ1393" s="25"/>
    </row>
    <row r="1394" spans="2:36">
      <c r="B1394" s="422">
        <v>138.80000000000001</v>
      </c>
      <c r="C1394" s="463">
        <f t="shared" si="75"/>
        <v>6.1888000000000346E-2</v>
      </c>
      <c r="D1394" s="463">
        <f t="shared" si="76"/>
        <v>5.0304000000000482</v>
      </c>
      <c r="E1394" s="463">
        <f t="shared" si="77"/>
        <v>6.9471999999999146E-2</v>
      </c>
      <c r="F1394" s="25"/>
      <c r="G1394" s="25"/>
      <c r="H1394" s="25"/>
      <c r="I1394" s="25"/>
      <c r="J1394" s="25"/>
      <c r="K1394" s="25"/>
      <c r="L1394" s="25"/>
      <c r="M1394" s="25"/>
      <c r="N1394" s="25"/>
      <c r="O1394" s="25"/>
      <c r="P1394" s="25"/>
      <c r="Q1394" s="25"/>
      <c r="R1394" s="25"/>
      <c r="S1394" s="25"/>
      <c r="T1394" s="25"/>
      <c r="U1394" s="25"/>
      <c r="V1394" s="25"/>
      <c r="W1394" s="25"/>
      <c r="X1394" s="25"/>
      <c r="AA1394" s="25"/>
      <c r="AB1394" s="25"/>
      <c r="AC1394" s="25"/>
      <c r="AD1394" s="25"/>
      <c r="AE1394" s="25"/>
      <c r="AF1394" s="25"/>
      <c r="AG1394" s="25"/>
      <c r="AH1394" s="25"/>
      <c r="AI1394" s="25"/>
      <c r="AJ1394" s="25"/>
    </row>
    <row r="1395" spans="2:36">
      <c r="B1395" s="422">
        <v>138.9</v>
      </c>
      <c r="C1395" s="463">
        <f t="shared" si="75"/>
        <v>6.1764000000000346E-2</v>
      </c>
      <c r="D1395" s="463">
        <f t="shared" si="76"/>
        <v>5.0212000000000483</v>
      </c>
      <c r="E1395" s="463">
        <f t="shared" si="77"/>
        <v>6.9315999999999142E-2</v>
      </c>
      <c r="F1395" s="25"/>
      <c r="G1395" s="25"/>
      <c r="H1395" s="25"/>
      <c r="I1395" s="25"/>
      <c r="J1395" s="25"/>
      <c r="K1395" s="25"/>
      <c r="L1395" s="25"/>
      <c r="M1395" s="25"/>
      <c r="N1395" s="25"/>
      <c r="O1395" s="25"/>
      <c r="P1395" s="25"/>
      <c r="Q1395" s="25"/>
      <c r="R1395" s="25"/>
      <c r="S1395" s="25"/>
      <c r="T1395" s="25"/>
      <c r="U1395" s="25"/>
      <c r="V1395" s="25"/>
      <c r="W1395" s="25"/>
      <c r="X1395" s="25"/>
      <c r="AA1395" s="25"/>
      <c r="AB1395" s="25"/>
      <c r="AC1395" s="25"/>
      <c r="AD1395" s="25"/>
      <c r="AE1395" s="25"/>
      <c r="AF1395" s="25"/>
      <c r="AG1395" s="25"/>
      <c r="AH1395" s="25"/>
      <c r="AI1395" s="25"/>
      <c r="AJ1395" s="25"/>
    </row>
    <row r="1396" spans="2:36">
      <c r="B1396" s="422">
        <v>139</v>
      </c>
      <c r="C1396" s="463">
        <f t="shared" si="75"/>
        <v>6.1640000000000347E-2</v>
      </c>
      <c r="D1396" s="463">
        <f t="shared" si="76"/>
        <v>5.0120000000000484</v>
      </c>
      <c r="E1396" s="463">
        <f t="shared" si="77"/>
        <v>6.9159999999999139E-2</v>
      </c>
      <c r="F1396" s="25"/>
      <c r="G1396" s="25"/>
      <c r="H1396" s="25"/>
      <c r="I1396" s="25"/>
      <c r="J1396" s="25"/>
      <c r="K1396" s="25"/>
      <c r="L1396" s="25"/>
      <c r="M1396" s="25"/>
      <c r="N1396" s="25"/>
      <c r="O1396" s="25"/>
      <c r="P1396" s="25"/>
      <c r="Q1396" s="25"/>
      <c r="R1396" s="25"/>
      <c r="S1396" s="25"/>
      <c r="T1396" s="25"/>
      <c r="U1396" s="25"/>
      <c r="V1396" s="25"/>
      <c r="W1396" s="25"/>
      <c r="X1396" s="25"/>
      <c r="AA1396" s="25"/>
      <c r="AB1396" s="25"/>
      <c r="AC1396" s="25"/>
      <c r="AD1396" s="25"/>
      <c r="AE1396" s="25"/>
      <c r="AF1396" s="25"/>
      <c r="AG1396" s="25"/>
      <c r="AH1396" s="25"/>
      <c r="AI1396" s="25"/>
      <c r="AJ1396" s="25"/>
    </row>
    <row r="1397" spans="2:36">
      <c r="B1397" s="422">
        <v>139.1</v>
      </c>
      <c r="C1397" s="463">
        <f t="shared" si="75"/>
        <v>6.1516000000000348E-2</v>
      </c>
      <c r="D1397" s="463">
        <f t="shared" si="76"/>
        <v>5.0028000000000485</v>
      </c>
      <c r="E1397" s="463">
        <f t="shared" si="77"/>
        <v>6.9003999999999135E-2</v>
      </c>
      <c r="F1397" s="25"/>
      <c r="G1397" s="25"/>
      <c r="H1397" s="25"/>
      <c r="I1397" s="25"/>
      <c r="J1397" s="25"/>
      <c r="K1397" s="25"/>
      <c r="L1397" s="25"/>
      <c r="M1397" s="25"/>
      <c r="N1397" s="25"/>
      <c r="O1397" s="25"/>
      <c r="P1397" s="25"/>
      <c r="Q1397" s="25"/>
      <c r="R1397" s="25"/>
      <c r="S1397" s="25"/>
      <c r="T1397" s="25"/>
      <c r="U1397" s="25"/>
      <c r="V1397" s="25"/>
      <c r="W1397" s="25"/>
      <c r="X1397" s="25"/>
      <c r="AA1397" s="25"/>
      <c r="AB1397" s="25"/>
      <c r="AC1397" s="25"/>
      <c r="AD1397" s="25"/>
      <c r="AE1397" s="25"/>
      <c r="AF1397" s="25"/>
      <c r="AG1397" s="25"/>
      <c r="AH1397" s="25"/>
      <c r="AI1397" s="25"/>
      <c r="AJ1397" s="25"/>
    </row>
    <row r="1398" spans="2:36">
      <c r="B1398" s="422">
        <v>139.19999999999999</v>
      </c>
      <c r="C1398" s="463">
        <f t="shared" si="75"/>
        <v>6.1392000000000349E-2</v>
      </c>
      <c r="D1398" s="463">
        <f t="shared" si="76"/>
        <v>4.9936000000000487</v>
      </c>
      <c r="E1398" s="463">
        <f t="shared" si="77"/>
        <v>6.8847999999999132E-2</v>
      </c>
      <c r="F1398" s="25"/>
      <c r="G1398" s="25"/>
      <c r="H1398" s="25"/>
      <c r="I1398" s="25"/>
      <c r="J1398" s="25"/>
      <c r="K1398" s="25"/>
      <c r="L1398" s="25"/>
      <c r="M1398" s="25"/>
      <c r="N1398" s="25"/>
      <c r="O1398" s="25"/>
      <c r="P1398" s="25"/>
      <c r="Q1398" s="25"/>
      <c r="R1398" s="25"/>
      <c r="S1398" s="25"/>
      <c r="T1398" s="25"/>
      <c r="U1398" s="25"/>
      <c r="V1398" s="25"/>
      <c r="W1398" s="25"/>
      <c r="X1398" s="25"/>
      <c r="AA1398" s="25"/>
      <c r="AB1398" s="25"/>
      <c r="AC1398" s="25"/>
      <c r="AD1398" s="25"/>
      <c r="AE1398" s="25"/>
      <c r="AF1398" s="25"/>
      <c r="AG1398" s="25"/>
      <c r="AH1398" s="25"/>
      <c r="AI1398" s="25"/>
      <c r="AJ1398" s="25"/>
    </row>
    <row r="1399" spans="2:36">
      <c r="B1399" s="422">
        <v>139.30000000000001</v>
      </c>
      <c r="C1399" s="463">
        <f t="shared" si="75"/>
        <v>6.126800000000035E-2</v>
      </c>
      <c r="D1399" s="463">
        <f t="shared" si="76"/>
        <v>4.9844000000000488</v>
      </c>
      <c r="E1399" s="463">
        <f t="shared" si="77"/>
        <v>6.8691999999999129E-2</v>
      </c>
      <c r="F1399" s="25"/>
      <c r="G1399" s="25"/>
      <c r="H1399" s="25"/>
      <c r="I1399" s="25"/>
      <c r="J1399" s="25"/>
      <c r="K1399" s="25"/>
      <c r="L1399" s="25"/>
      <c r="M1399" s="25"/>
      <c r="N1399" s="25"/>
      <c r="O1399" s="25"/>
      <c r="P1399" s="25"/>
      <c r="Q1399" s="25"/>
      <c r="R1399" s="25"/>
      <c r="S1399" s="25"/>
      <c r="T1399" s="25"/>
      <c r="U1399" s="25"/>
      <c r="V1399" s="25"/>
      <c r="W1399" s="25"/>
      <c r="X1399" s="25"/>
      <c r="AA1399" s="25"/>
      <c r="AB1399" s="25"/>
      <c r="AC1399" s="25"/>
      <c r="AD1399" s="25"/>
      <c r="AE1399" s="25"/>
      <c r="AF1399" s="25"/>
      <c r="AG1399" s="25"/>
      <c r="AH1399" s="25"/>
      <c r="AI1399" s="25"/>
      <c r="AJ1399" s="25"/>
    </row>
    <row r="1400" spans="2:36">
      <c r="B1400" s="422">
        <v>139.4</v>
      </c>
      <c r="C1400" s="463">
        <f t="shared" si="75"/>
        <v>6.1144000000000351E-2</v>
      </c>
      <c r="D1400" s="463">
        <f t="shared" si="76"/>
        <v>4.9752000000000489</v>
      </c>
      <c r="E1400" s="463">
        <f t="shared" si="77"/>
        <v>6.8535999999999125E-2</v>
      </c>
      <c r="F1400" s="25"/>
      <c r="G1400" s="25"/>
      <c r="H1400" s="25"/>
      <c r="I1400" s="25"/>
      <c r="J1400" s="25"/>
      <c r="K1400" s="25"/>
      <c r="L1400" s="25"/>
      <c r="M1400" s="25"/>
      <c r="N1400" s="25"/>
      <c r="O1400" s="25"/>
      <c r="P1400" s="25"/>
      <c r="Q1400" s="25"/>
      <c r="R1400" s="25"/>
      <c r="S1400" s="25"/>
      <c r="T1400" s="25"/>
      <c r="U1400" s="25"/>
      <c r="V1400" s="25"/>
      <c r="W1400" s="25"/>
      <c r="X1400" s="25"/>
      <c r="AA1400" s="25"/>
      <c r="AB1400" s="25"/>
      <c r="AC1400" s="25"/>
      <c r="AD1400" s="25"/>
      <c r="AE1400" s="25"/>
      <c r="AF1400" s="25"/>
      <c r="AG1400" s="25"/>
      <c r="AH1400" s="25"/>
      <c r="AI1400" s="25"/>
      <c r="AJ1400" s="25"/>
    </row>
    <row r="1401" spans="2:36">
      <c r="B1401" s="422">
        <v>139.5</v>
      </c>
      <c r="C1401" s="463">
        <f t="shared" si="75"/>
        <v>6.1020000000000352E-2</v>
      </c>
      <c r="D1401" s="463">
        <f t="shared" si="76"/>
        <v>4.966000000000049</v>
      </c>
      <c r="E1401" s="463">
        <f t="shared" si="77"/>
        <v>6.8379999999999122E-2</v>
      </c>
      <c r="F1401" s="25"/>
      <c r="G1401" s="25"/>
      <c r="H1401" s="25"/>
      <c r="I1401" s="25"/>
      <c r="J1401" s="25"/>
      <c r="K1401" s="25"/>
      <c r="L1401" s="25"/>
      <c r="M1401" s="25"/>
      <c r="N1401" s="25"/>
      <c r="O1401" s="25"/>
      <c r="P1401" s="25"/>
      <c r="Q1401" s="25"/>
      <c r="R1401" s="25"/>
      <c r="S1401" s="25"/>
      <c r="T1401" s="25"/>
      <c r="U1401" s="25"/>
      <c r="V1401" s="25"/>
      <c r="W1401" s="25"/>
      <c r="X1401" s="25"/>
      <c r="AA1401" s="25"/>
      <c r="AB1401" s="25"/>
      <c r="AC1401" s="25"/>
      <c r="AD1401" s="25"/>
      <c r="AE1401" s="25"/>
      <c r="AF1401" s="25"/>
      <c r="AG1401" s="25"/>
      <c r="AH1401" s="25"/>
      <c r="AI1401" s="25"/>
      <c r="AJ1401" s="25"/>
    </row>
    <row r="1402" spans="2:36">
      <c r="B1402" s="422">
        <v>139.6</v>
      </c>
      <c r="C1402" s="463">
        <f t="shared" si="75"/>
        <v>6.0896000000000353E-2</v>
      </c>
      <c r="D1402" s="463">
        <f t="shared" si="76"/>
        <v>4.9568000000000492</v>
      </c>
      <c r="E1402" s="463">
        <f t="shared" si="77"/>
        <v>6.8223999999999119E-2</v>
      </c>
      <c r="F1402" s="25"/>
      <c r="G1402" s="25"/>
      <c r="H1402" s="25"/>
      <c r="I1402" s="25"/>
      <c r="J1402" s="25"/>
      <c r="K1402" s="25"/>
      <c r="L1402" s="25"/>
      <c r="M1402" s="25"/>
      <c r="N1402" s="25"/>
      <c r="O1402" s="25"/>
      <c r="P1402" s="25"/>
      <c r="Q1402" s="25"/>
      <c r="R1402" s="25"/>
      <c r="S1402" s="25"/>
      <c r="T1402" s="25"/>
      <c r="U1402" s="25"/>
      <c r="V1402" s="25"/>
      <c r="W1402" s="25"/>
      <c r="X1402" s="25"/>
      <c r="AA1402" s="25"/>
      <c r="AB1402" s="25"/>
      <c r="AC1402" s="25"/>
      <c r="AD1402" s="25"/>
      <c r="AE1402" s="25"/>
      <c r="AF1402" s="25"/>
      <c r="AG1402" s="25"/>
      <c r="AH1402" s="25"/>
      <c r="AI1402" s="25"/>
      <c r="AJ1402" s="25"/>
    </row>
    <row r="1403" spans="2:36">
      <c r="B1403" s="422">
        <v>139.69999999999999</v>
      </c>
      <c r="C1403" s="463">
        <f t="shared" si="75"/>
        <v>6.0772000000000354E-2</v>
      </c>
      <c r="D1403" s="463">
        <f t="shared" si="76"/>
        <v>4.9476000000000493</v>
      </c>
      <c r="E1403" s="463">
        <f t="shared" si="77"/>
        <v>6.8067999999999115E-2</v>
      </c>
      <c r="F1403" s="25"/>
      <c r="G1403" s="25"/>
      <c r="H1403" s="25"/>
      <c r="I1403" s="25"/>
      <c r="J1403" s="25"/>
      <c r="K1403" s="25"/>
      <c r="L1403" s="25"/>
      <c r="M1403" s="25"/>
      <c r="N1403" s="25"/>
      <c r="O1403" s="25"/>
      <c r="P1403" s="25"/>
      <c r="Q1403" s="25"/>
      <c r="R1403" s="25"/>
      <c r="S1403" s="25"/>
      <c r="T1403" s="25"/>
      <c r="U1403" s="25"/>
      <c r="V1403" s="25"/>
      <c r="W1403" s="25"/>
      <c r="X1403" s="25"/>
      <c r="AA1403" s="25"/>
      <c r="AB1403" s="25"/>
      <c r="AC1403" s="25"/>
      <c r="AD1403" s="25"/>
      <c r="AE1403" s="25"/>
      <c r="AF1403" s="25"/>
      <c r="AG1403" s="25"/>
      <c r="AH1403" s="25"/>
      <c r="AI1403" s="25"/>
      <c r="AJ1403" s="25"/>
    </row>
    <row r="1404" spans="2:36">
      <c r="B1404" s="422">
        <v>139.80000000000001</v>
      </c>
      <c r="C1404" s="463">
        <f t="shared" si="75"/>
        <v>6.0648000000000354E-2</v>
      </c>
      <c r="D1404" s="463">
        <f t="shared" si="76"/>
        <v>4.9384000000000494</v>
      </c>
      <c r="E1404" s="463">
        <f t="shared" si="77"/>
        <v>6.7911999999999112E-2</v>
      </c>
      <c r="F1404" s="25"/>
      <c r="G1404" s="25"/>
      <c r="H1404" s="25"/>
      <c r="I1404" s="25"/>
      <c r="J1404" s="25"/>
      <c r="K1404" s="25"/>
      <c r="L1404" s="25"/>
      <c r="M1404" s="25"/>
      <c r="N1404" s="25"/>
      <c r="O1404" s="25"/>
      <c r="P1404" s="25"/>
      <c r="Q1404" s="25"/>
      <c r="R1404" s="25"/>
      <c r="S1404" s="25"/>
      <c r="T1404" s="25"/>
      <c r="U1404" s="25"/>
      <c r="V1404" s="25"/>
      <c r="W1404" s="25"/>
      <c r="X1404" s="25"/>
      <c r="AA1404" s="25"/>
      <c r="AB1404" s="25"/>
      <c r="AC1404" s="25"/>
      <c r="AD1404" s="25"/>
      <c r="AE1404" s="25"/>
      <c r="AF1404" s="25"/>
      <c r="AG1404" s="25"/>
      <c r="AH1404" s="25"/>
      <c r="AI1404" s="25"/>
      <c r="AJ1404" s="25"/>
    </row>
    <row r="1405" spans="2:36">
      <c r="B1405" s="422">
        <v>139.9</v>
      </c>
      <c r="C1405" s="463">
        <f t="shared" si="75"/>
        <v>6.0524000000000355E-2</v>
      </c>
      <c r="D1405" s="463">
        <f t="shared" si="76"/>
        <v>4.9292000000000495</v>
      </c>
      <c r="E1405" s="463">
        <f t="shared" si="77"/>
        <v>6.7755999999999109E-2</v>
      </c>
      <c r="F1405" s="25"/>
      <c r="G1405" s="25"/>
      <c r="H1405" s="25"/>
      <c r="I1405" s="25"/>
      <c r="J1405" s="25"/>
      <c r="K1405" s="25"/>
      <c r="L1405" s="25"/>
      <c r="M1405" s="25"/>
      <c r="N1405" s="25"/>
      <c r="O1405" s="25"/>
      <c r="P1405" s="25"/>
      <c r="Q1405" s="25"/>
      <c r="R1405" s="25"/>
      <c r="S1405" s="25"/>
      <c r="T1405" s="25"/>
      <c r="U1405" s="25"/>
      <c r="V1405" s="25"/>
      <c r="W1405" s="25"/>
      <c r="X1405" s="25"/>
      <c r="AA1405" s="25"/>
      <c r="AB1405" s="25"/>
      <c r="AC1405" s="25"/>
      <c r="AD1405" s="25"/>
      <c r="AE1405" s="25"/>
      <c r="AF1405" s="25"/>
      <c r="AG1405" s="25"/>
      <c r="AH1405" s="25"/>
      <c r="AI1405" s="25"/>
      <c r="AJ1405" s="25"/>
    </row>
    <row r="1406" spans="2:36">
      <c r="B1406" s="422">
        <v>140</v>
      </c>
      <c r="C1406" s="463">
        <f t="shared" si="75"/>
        <v>6.0400000000000356E-2</v>
      </c>
      <c r="D1406" s="463">
        <f t="shared" si="76"/>
        <v>4.9200000000000497</v>
      </c>
      <c r="E1406" s="463">
        <f t="shared" si="77"/>
        <v>6.7599999999999105E-2</v>
      </c>
      <c r="F1406" s="25"/>
      <c r="G1406" s="25"/>
      <c r="H1406" s="25"/>
      <c r="I1406" s="25"/>
      <c r="J1406" s="25"/>
      <c r="K1406" s="25"/>
      <c r="L1406" s="25"/>
      <c r="M1406" s="25"/>
      <c r="N1406" s="25"/>
      <c r="O1406" s="25"/>
      <c r="P1406" s="25"/>
      <c r="Q1406" s="25"/>
      <c r="R1406" s="25"/>
      <c r="S1406" s="25"/>
      <c r="T1406" s="25"/>
      <c r="U1406" s="25"/>
      <c r="V1406" s="25"/>
      <c r="W1406" s="25"/>
      <c r="X1406" s="25"/>
      <c r="AA1406" s="25"/>
      <c r="AB1406" s="25"/>
      <c r="AC1406" s="25"/>
      <c r="AD1406" s="25"/>
      <c r="AE1406" s="25"/>
      <c r="AF1406" s="25"/>
      <c r="AG1406" s="25"/>
      <c r="AH1406" s="25"/>
      <c r="AI1406" s="25"/>
      <c r="AJ1406" s="25"/>
    </row>
    <row r="1407" spans="2:36">
      <c r="B1407" s="422">
        <v>140.1</v>
      </c>
      <c r="C1407" s="463">
        <f t="shared" si="75"/>
        <v>6.0276000000000357E-2</v>
      </c>
      <c r="D1407" s="463">
        <f t="shared" si="76"/>
        <v>4.9108000000000498</v>
      </c>
      <c r="E1407" s="463">
        <f t="shared" si="77"/>
        <v>6.7443999999999102E-2</v>
      </c>
      <c r="F1407" s="25"/>
      <c r="G1407" s="25"/>
      <c r="H1407" s="25"/>
      <c r="I1407" s="25"/>
      <c r="J1407" s="25"/>
      <c r="K1407" s="25"/>
      <c r="L1407" s="25"/>
      <c r="M1407" s="25"/>
      <c r="N1407" s="25"/>
      <c r="O1407" s="25"/>
      <c r="P1407" s="25"/>
      <c r="Q1407" s="25"/>
      <c r="R1407" s="25"/>
      <c r="S1407" s="25"/>
      <c r="T1407" s="25"/>
      <c r="U1407" s="25"/>
      <c r="V1407" s="25"/>
      <c r="W1407" s="25"/>
      <c r="X1407" s="25"/>
      <c r="AA1407" s="25"/>
      <c r="AB1407" s="25"/>
      <c r="AC1407" s="25"/>
      <c r="AD1407" s="25"/>
      <c r="AE1407" s="25"/>
      <c r="AF1407" s="25"/>
      <c r="AG1407" s="25"/>
      <c r="AH1407" s="25"/>
      <c r="AI1407" s="25"/>
      <c r="AJ1407" s="25"/>
    </row>
    <row r="1408" spans="2:36">
      <c r="B1408" s="422">
        <v>140.19999999999999</v>
      </c>
      <c r="C1408" s="463">
        <f t="shared" si="75"/>
        <v>6.0152000000000358E-2</v>
      </c>
      <c r="D1408" s="463">
        <f t="shared" si="76"/>
        <v>4.9016000000000499</v>
      </c>
      <c r="E1408" s="463">
        <f t="shared" si="77"/>
        <v>6.7287999999999099E-2</v>
      </c>
      <c r="F1408" s="25"/>
      <c r="G1408" s="25"/>
      <c r="H1408" s="25"/>
      <c r="I1408" s="25"/>
      <c r="J1408" s="25"/>
      <c r="K1408" s="25"/>
      <c r="L1408" s="25"/>
      <c r="M1408" s="25"/>
      <c r="N1408" s="25"/>
      <c r="O1408" s="25"/>
      <c r="P1408" s="25"/>
      <c r="Q1408" s="25"/>
      <c r="R1408" s="25"/>
      <c r="S1408" s="25"/>
      <c r="T1408" s="25"/>
      <c r="U1408" s="25"/>
      <c r="V1408" s="25"/>
      <c r="W1408" s="25"/>
      <c r="X1408" s="25"/>
      <c r="AA1408" s="25"/>
      <c r="AB1408" s="25"/>
      <c r="AC1408" s="25"/>
      <c r="AD1408" s="25"/>
      <c r="AE1408" s="25"/>
      <c r="AF1408" s="25"/>
      <c r="AG1408" s="25"/>
      <c r="AH1408" s="25"/>
      <c r="AI1408" s="25"/>
      <c r="AJ1408" s="25"/>
    </row>
    <row r="1409" spans="2:36">
      <c r="B1409" s="422">
        <v>140.30000000000001</v>
      </c>
      <c r="C1409" s="463">
        <f t="shared" si="75"/>
        <v>6.0028000000000359E-2</v>
      </c>
      <c r="D1409" s="463">
        <f t="shared" si="76"/>
        <v>4.89240000000005</v>
      </c>
      <c r="E1409" s="463">
        <f t="shared" si="77"/>
        <v>6.7131999999999095E-2</v>
      </c>
      <c r="F1409" s="25"/>
      <c r="G1409" s="25"/>
      <c r="H1409" s="25"/>
      <c r="I1409" s="25"/>
      <c r="J1409" s="25"/>
      <c r="K1409" s="25"/>
      <c r="L1409" s="25"/>
      <c r="M1409" s="25"/>
      <c r="N1409" s="25"/>
      <c r="O1409" s="25"/>
      <c r="P1409" s="25"/>
      <c r="Q1409" s="25"/>
      <c r="R1409" s="25"/>
      <c r="S1409" s="25"/>
      <c r="T1409" s="25"/>
      <c r="U1409" s="25"/>
      <c r="V1409" s="25"/>
      <c r="W1409" s="25"/>
      <c r="X1409" s="25"/>
      <c r="AA1409" s="25"/>
      <c r="AB1409" s="25"/>
      <c r="AC1409" s="25"/>
      <c r="AD1409" s="25"/>
      <c r="AE1409" s="25"/>
      <c r="AF1409" s="25"/>
      <c r="AG1409" s="25"/>
      <c r="AH1409" s="25"/>
      <c r="AI1409" s="25"/>
      <c r="AJ1409" s="25"/>
    </row>
    <row r="1410" spans="2:36">
      <c r="B1410" s="422">
        <v>140.4</v>
      </c>
      <c r="C1410" s="463">
        <f t="shared" si="75"/>
        <v>5.990400000000036E-2</v>
      </c>
      <c r="D1410" s="463">
        <f t="shared" si="76"/>
        <v>4.8832000000000502</v>
      </c>
      <c r="E1410" s="463">
        <f t="shared" si="77"/>
        <v>6.6975999999999092E-2</v>
      </c>
      <c r="F1410" s="25"/>
      <c r="G1410" s="25"/>
      <c r="H1410" s="25"/>
      <c r="I1410" s="25"/>
      <c r="J1410" s="25"/>
      <c r="K1410" s="25"/>
      <c r="L1410" s="25"/>
      <c r="M1410" s="25"/>
      <c r="N1410" s="25"/>
      <c r="O1410" s="25"/>
      <c r="P1410" s="25"/>
      <c r="Q1410" s="25"/>
      <c r="R1410" s="25"/>
      <c r="S1410" s="25"/>
      <c r="T1410" s="25"/>
      <c r="U1410" s="25"/>
      <c r="V1410" s="25"/>
      <c r="W1410" s="25"/>
      <c r="X1410" s="25"/>
      <c r="AA1410" s="25"/>
      <c r="AB1410" s="25"/>
      <c r="AC1410" s="25"/>
      <c r="AD1410" s="25"/>
      <c r="AE1410" s="25"/>
      <c r="AF1410" s="25"/>
      <c r="AG1410" s="25"/>
      <c r="AH1410" s="25"/>
      <c r="AI1410" s="25"/>
      <c r="AJ1410" s="25"/>
    </row>
    <row r="1411" spans="2:36">
      <c r="B1411" s="422">
        <v>140.5</v>
      </c>
      <c r="C1411" s="463">
        <f t="shared" si="75"/>
        <v>5.9780000000000361E-2</v>
      </c>
      <c r="D1411" s="463">
        <f t="shared" si="76"/>
        <v>4.8740000000000503</v>
      </c>
      <c r="E1411" s="463">
        <f t="shared" si="77"/>
        <v>6.6819999999999088E-2</v>
      </c>
      <c r="F1411" s="25"/>
      <c r="G1411" s="25"/>
      <c r="H1411" s="25"/>
      <c r="I1411" s="25"/>
      <c r="J1411" s="25"/>
      <c r="K1411" s="25"/>
      <c r="L1411" s="25"/>
      <c r="M1411" s="25"/>
      <c r="N1411" s="25"/>
      <c r="O1411" s="25"/>
      <c r="P1411" s="25"/>
      <c r="Q1411" s="25"/>
      <c r="R1411" s="25"/>
      <c r="S1411" s="25"/>
      <c r="T1411" s="25"/>
      <c r="U1411" s="25"/>
      <c r="V1411" s="25"/>
      <c r="W1411" s="25"/>
      <c r="X1411" s="25"/>
      <c r="AA1411" s="25"/>
      <c r="AB1411" s="25"/>
      <c r="AC1411" s="25"/>
      <c r="AD1411" s="25"/>
      <c r="AE1411" s="25"/>
      <c r="AF1411" s="25"/>
      <c r="AG1411" s="25"/>
      <c r="AH1411" s="25"/>
      <c r="AI1411" s="25"/>
      <c r="AJ1411" s="25"/>
    </row>
    <row r="1412" spans="2:36">
      <c r="B1412" s="422">
        <v>140.6</v>
      </c>
      <c r="C1412" s="463">
        <f t="shared" si="75"/>
        <v>5.9656000000000362E-2</v>
      </c>
      <c r="D1412" s="463">
        <f t="shared" si="76"/>
        <v>4.8648000000000504</v>
      </c>
      <c r="E1412" s="463">
        <f t="shared" si="77"/>
        <v>6.6663999999999085E-2</v>
      </c>
      <c r="F1412" s="25"/>
      <c r="G1412" s="25"/>
      <c r="H1412" s="25"/>
      <c r="I1412" s="25"/>
      <c r="J1412" s="25"/>
      <c r="K1412" s="25"/>
      <c r="L1412" s="25"/>
      <c r="M1412" s="25"/>
      <c r="N1412" s="25"/>
      <c r="O1412" s="25"/>
      <c r="P1412" s="25"/>
      <c r="Q1412" s="25"/>
      <c r="R1412" s="25"/>
      <c r="S1412" s="25"/>
      <c r="T1412" s="25"/>
      <c r="U1412" s="25"/>
      <c r="V1412" s="25"/>
      <c r="W1412" s="25"/>
      <c r="X1412" s="25"/>
      <c r="AA1412" s="25"/>
      <c r="AB1412" s="25"/>
      <c r="AC1412" s="25"/>
      <c r="AD1412" s="25"/>
      <c r="AE1412" s="25"/>
      <c r="AF1412" s="25"/>
      <c r="AG1412" s="25"/>
      <c r="AH1412" s="25"/>
      <c r="AI1412" s="25"/>
      <c r="AJ1412" s="25"/>
    </row>
    <row r="1413" spans="2:36">
      <c r="B1413" s="422">
        <v>140.69999999999999</v>
      </c>
      <c r="C1413" s="463">
        <f t="shared" si="75"/>
        <v>5.9532000000000362E-2</v>
      </c>
      <c r="D1413" s="463">
        <f t="shared" si="76"/>
        <v>4.8556000000000505</v>
      </c>
      <c r="E1413" s="463">
        <f t="shared" si="77"/>
        <v>6.6507999999999082E-2</v>
      </c>
      <c r="F1413" s="25"/>
      <c r="G1413" s="25"/>
      <c r="H1413" s="25"/>
      <c r="I1413" s="25"/>
      <c r="J1413" s="25"/>
      <c r="K1413" s="25"/>
      <c r="L1413" s="25"/>
      <c r="M1413" s="25"/>
      <c r="N1413" s="25"/>
      <c r="O1413" s="25"/>
      <c r="P1413" s="25"/>
      <c r="Q1413" s="25"/>
      <c r="R1413" s="25"/>
      <c r="S1413" s="25"/>
      <c r="T1413" s="25"/>
      <c r="U1413" s="25"/>
      <c r="V1413" s="25"/>
      <c r="W1413" s="25"/>
      <c r="X1413" s="25"/>
      <c r="AA1413" s="25"/>
      <c r="AB1413" s="25"/>
      <c r="AC1413" s="25"/>
      <c r="AD1413" s="25"/>
      <c r="AE1413" s="25"/>
      <c r="AF1413" s="25"/>
      <c r="AG1413" s="25"/>
      <c r="AH1413" s="25"/>
      <c r="AI1413" s="25"/>
      <c r="AJ1413" s="25"/>
    </row>
    <row r="1414" spans="2:36">
      <c r="B1414" s="422">
        <v>140.80000000000001</v>
      </c>
      <c r="C1414" s="463">
        <f t="shared" si="75"/>
        <v>5.9408000000000363E-2</v>
      </c>
      <c r="D1414" s="463">
        <f t="shared" si="76"/>
        <v>4.8464000000000507</v>
      </c>
      <c r="E1414" s="463">
        <f t="shared" si="77"/>
        <v>6.6351999999999078E-2</v>
      </c>
      <c r="F1414" s="25"/>
      <c r="G1414" s="25"/>
      <c r="H1414" s="25"/>
      <c r="I1414" s="25"/>
      <c r="J1414" s="25"/>
      <c r="K1414" s="25"/>
      <c r="L1414" s="25"/>
      <c r="M1414" s="25"/>
      <c r="N1414" s="25"/>
      <c r="O1414" s="25"/>
      <c r="P1414" s="25"/>
      <c r="Q1414" s="25"/>
      <c r="R1414" s="25"/>
      <c r="S1414" s="25"/>
      <c r="T1414" s="25"/>
      <c r="U1414" s="25"/>
      <c r="V1414" s="25"/>
      <c r="W1414" s="25"/>
      <c r="X1414" s="25"/>
      <c r="AA1414" s="25"/>
      <c r="AB1414" s="25"/>
      <c r="AC1414" s="25"/>
      <c r="AD1414" s="25"/>
      <c r="AE1414" s="25"/>
      <c r="AF1414" s="25"/>
      <c r="AG1414" s="25"/>
      <c r="AH1414" s="25"/>
      <c r="AI1414" s="25"/>
      <c r="AJ1414" s="25"/>
    </row>
    <row r="1415" spans="2:36">
      <c r="B1415" s="422">
        <v>140.9</v>
      </c>
      <c r="C1415" s="463">
        <f t="shared" si="75"/>
        <v>5.9284000000000364E-2</v>
      </c>
      <c r="D1415" s="463">
        <f t="shared" si="76"/>
        <v>4.8372000000000508</v>
      </c>
      <c r="E1415" s="463">
        <f t="shared" si="77"/>
        <v>6.6195999999999075E-2</v>
      </c>
      <c r="F1415" s="25"/>
      <c r="G1415" s="25"/>
      <c r="H1415" s="25"/>
      <c r="I1415" s="25"/>
      <c r="J1415" s="25"/>
      <c r="K1415" s="25"/>
      <c r="L1415" s="25"/>
      <c r="M1415" s="25"/>
      <c r="N1415" s="25"/>
      <c r="O1415" s="25"/>
      <c r="P1415" s="25"/>
      <c r="Q1415" s="25"/>
      <c r="R1415" s="25"/>
      <c r="S1415" s="25"/>
      <c r="T1415" s="25"/>
      <c r="U1415" s="25"/>
      <c r="V1415" s="25"/>
      <c r="W1415" s="25"/>
      <c r="X1415" s="25"/>
      <c r="AA1415" s="25"/>
      <c r="AB1415" s="25"/>
      <c r="AC1415" s="25"/>
      <c r="AD1415" s="25"/>
      <c r="AE1415" s="25"/>
      <c r="AF1415" s="25"/>
      <c r="AG1415" s="25"/>
      <c r="AH1415" s="25"/>
      <c r="AI1415" s="25"/>
      <c r="AJ1415" s="25"/>
    </row>
    <row r="1416" spans="2:36">
      <c r="B1416" s="422">
        <v>141</v>
      </c>
      <c r="C1416" s="463">
        <f t="shared" si="75"/>
        <v>5.9160000000000365E-2</v>
      </c>
      <c r="D1416" s="463">
        <f t="shared" si="76"/>
        <v>4.8280000000000509</v>
      </c>
      <c r="E1416" s="463">
        <f t="shared" si="77"/>
        <v>6.6039999999999072E-2</v>
      </c>
      <c r="F1416" s="25"/>
      <c r="G1416" s="25"/>
      <c r="H1416" s="25"/>
      <c r="I1416" s="25"/>
      <c r="J1416" s="25"/>
      <c r="K1416" s="25"/>
      <c r="L1416" s="25"/>
      <c r="M1416" s="25"/>
      <c r="N1416" s="25"/>
      <c r="O1416" s="25"/>
      <c r="P1416" s="25"/>
      <c r="Q1416" s="25"/>
      <c r="R1416" s="25"/>
      <c r="S1416" s="25"/>
      <c r="T1416" s="25"/>
      <c r="U1416" s="25"/>
      <c r="V1416" s="25"/>
      <c r="W1416" s="25"/>
      <c r="X1416" s="25"/>
      <c r="AA1416" s="25"/>
      <c r="AB1416" s="25"/>
      <c r="AC1416" s="25"/>
      <c r="AD1416" s="25"/>
      <c r="AE1416" s="25"/>
      <c r="AF1416" s="25"/>
      <c r="AG1416" s="25"/>
      <c r="AH1416" s="25"/>
      <c r="AI1416" s="25"/>
      <c r="AJ1416" s="25"/>
    </row>
    <row r="1417" spans="2:36">
      <c r="B1417" s="422">
        <v>141.1</v>
      </c>
      <c r="C1417" s="463">
        <f t="shared" si="75"/>
        <v>5.9036000000000366E-2</v>
      </c>
      <c r="D1417" s="463">
        <f t="shared" si="76"/>
        <v>4.818800000000051</v>
      </c>
      <c r="E1417" s="463">
        <f t="shared" si="77"/>
        <v>6.5883999999999068E-2</v>
      </c>
      <c r="F1417" s="25"/>
      <c r="G1417" s="25"/>
      <c r="H1417" s="25"/>
      <c r="I1417" s="25"/>
      <c r="J1417" s="25"/>
      <c r="K1417" s="25"/>
      <c r="L1417" s="25"/>
      <c r="M1417" s="25"/>
      <c r="N1417" s="25"/>
      <c r="O1417" s="25"/>
      <c r="P1417" s="25"/>
      <c r="Q1417" s="25"/>
      <c r="R1417" s="25"/>
      <c r="S1417" s="25"/>
      <c r="T1417" s="25"/>
      <c r="U1417" s="25"/>
      <c r="V1417" s="25"/>
      <c r="W1417" s="25"/>
      <c r="X1417" s="25"/>
      <c r="AA1417" s="25"/>
      <c r="AB1417" s="25"/>
      <c r="AC1417" s="25"/>
      <c r="AD1417" s="25"/>
      <c r="AE1417" s="25"/>
      <c r="AF1417" s="25"/>
      <c r="AG1417" s="25"/>
      <c r="AH1417" s="25"/>
      <c r="AI1417" s="25"/>
      <c r="AJ1417" s="25"/>
    </row>
    <row r="1418" spans="2:36">
      <c r="B1418" s="422">
        <v>141.19999999999999</v>
      </c>
      <c r="C1418" s="463">
        <f t="shared" si="75"/>
        <v>5.8912000000000367E-2</v>
      </c>
      <c r="D1418" s="463">
        <f t="shared" si="76"/>
        <v>4.8096000000000512</v>
      </c>
      <c r="E1418" s="463">
        <f t="shared" si="77"/>
        <v>6.5727999999999065E-2</v>
      </c>
      <c r="F1418" s="25"/>
      <c r="G1418" s="25"/>
      <c r="H1418" s="25"/>
      <c r="I1418" s="25"/>
      <c r="J1418" s="25"/>
      <c r="K1418" s="25"/>
      <c r="L1418" s="25"/>
      <c r="M1418" s="25"/>
      <c r="N1418" s="25"/>
      <c r="O1418" s="25"/>
      <c r="P1418" s="25"/>
      <c r="Q1418" s="25"/>
      <c r="R1418" s="25"/>
      <c r="S1418" s="25"/>
      <c r="T1418" s="25"/>
      <c r="U1418" s="25"/>
      <c r="V1418" s="25"/>
      <c r="W1418" s="25"/>
      <c r="X1418" s="25"/>
      <c r="AA1418" s="25"/>
      <c r="AB1418" s="25"/>
      <c r="AC1418" s="25"/>
      <c r="AD1418" s="25"/>
      <c r="AE1418" s="25"/>
      <c r="AF1418" s="25"/>
      <c r="AG1418" s="25"/>
      <c r="AH1418" s="25"/>
      <c r="AI1418" s="25"/>
      <c r="AJ1418" s="25"/>
    </row>
    <row r="1419" spans="2:36">
      <c r="B1419" s="422">
        <v>141.30000000000001</v>
      </c>
      <c r="C1419" s="463">
        <f t="shared" si="75"/>
        <v>5.8788000000000368E-2</v>
      </c>
      <c r="D1419" s="463">
        <f t="shared" si="76"/>
        <v>4.8004000000000513</v>
      </c>
      <c r="E1419" s="463">
        <f t="shared" si="77"/>
        <v>6.5571999999999062E-2</v>
      </c>
      <c r="F1419" s="25"/>
      <c r="G1419" s="25"/>
      <c r="H1419" s="25"/>
      <c r="I1419" s="25"/>
      <c r="J1419" s="25"/>
      <c r="K1419" s="25"/>
      <c r="L1419" s="25"/>
      <c r="M1419" s="25"/>
      <c r="N1419" s="25"/>
      <c r="O1419" s="25"/>
      <c r="P1419" s="25"/>
      <c r="Q1419" s="25"/>
      <c r="R1419" s="25"/>
      <c r="S1419" s="25"/>
      <c r="T1419" s="25"/>
      <c r="U1419" s="25"/>
      <c r="V1419" s="25"/>
      <c r="W1419" s="25"/>
      <c r="X1419" s="25"/>
      <c r="AA1419" s="25"/>
      <c r="AB1419" s="25"/>
      <c r="AC1419" s="25"/>
      <c r="AD1419" s="25"/>
      <c r="AE1419" s="25"/>
      <c r="AF1419" s="25"/>
      <c r="AG1419" s="25"/>
      <c r="AH1419" s="25"/>
      <c r="AI1419" s="25"/>
      <c r="AJ1419" s="25"/>
    </row>
    <row r="1420" spans="2:36">
      <c r="B1420" s="422">
        <v>141.4</v>
      </c>
      <c r="C1420" s="463">
        <f t="shared" si="75"/>
        <v>5.8664000000000369E-2</v>
      </c>
      <c r="D1420" s="463">
        <f t="shared" si="76"/>
        <v>4.7912000000000514</v>
      </c>
      <c r="E1420" s="463">
        <f t="shared" si="77"/>
        <v>6.5415999999999058E-2</v>
      </c>
      <c r="F1420" s="25"/>
      <c r="G1420" s="25"/>
      <c r="H1420" s="25"/>
      <c r="I1420" s="25"/>
      <c r="J1420" s="25"/>
      <c r="K1420" s="25"/>
      <c r="L1420" s="25"/>
      <c r="M1420" s="25"/>
      <c r="N1420" s="25"/>
      <c r="O1420" s="25"/>
      <c r="P1420" s="25"/>
      <c r="Q1420" s="25"/>
      <c r="R1420" s="25"/>
      <c r="S1420" s="25"/>
      <c r="T1420" s="25"/>
      <c r="U1420" s="25"/>
      <c r="V1420" s="25"/>
      <c r="W1420" s="25"/>
      <c r="X1420" s="25"/>
      <c r="AA1420" s="25"/>
      <c r="AB1420" s="25"/>
      <c r="AC1420" s="25"/>
      <c r="AD1420" s="25"/>
      <c r="AE1420" s="25"/>
      <c r="AF1420" s="25"/>
      <c r="AG1420" s="25"/>
      <c r="AH1420" s="25"/>
      <c r="AI1420" s="25"/>
      <c r="AJ1420" s="25"/>
    </row>
    <row r="1421" spans="2:36">
      <c r="B1421" s="422">
        <v>141.5</v>
      </c>
      <c r="C1421" s="463">
        <f t="shared" si="75"/>
        <v>5.854000000000037E-2</v>
      </c>
      <c r="D1421" s="463">
        <f t="shared" si="76"/>
        <v>4.7820000000000515</v>
      </c>
      <c r="E1421" s="463">
        <f t="shared" si="77"/>
        <v>6.5259999999999055E-2</v>
      </c>
      <c r="F1421" s="25"/>
      <c r="G1421" s="25"/>
      <c r="H1421" s="25"/>
      <c r="I1421" s="25"/>
      <c r="J1421" s="25"/>
      <c r="K1421" s="25"/>
      <c r="L1421" s="25"/>
      <c r="M1421" s="25"/>
      <c r="N1421" s="25"/>
      <c r="O1421" s="25"/>
      <c r="P1421" s="25"/>
      <c r="Q1421" s="25"/>
      <c r="R1421" s="25"/>
      <c r="S1421" s="25"/>
      <c r="T1421" s="25"/>
      <c r="U1421" s="25"/>
      <c r="V1421" s="25"/>
      <c r="W1421" s="25"/>
      <c r="X1421" s="25"/>
      <c r="AA1421" s="25"/>
      <c r="AB1421" s="25"/>
      <c r="AC1421" s="25"/>
      <c r="AD1421" s="25"/>
      <c r="AE1421" s="25"/>
      <c r="AF1421" s="25"/>
      <c r="AG1421" s="25"/>
      <c r="AH1421" s="25"/>
      <c r="AI1421" s="25"/>
      <c r="AJ1421" s="25"/>
    </row>
    <row r="1422" spans="2:36">
      <c r="B1422" s="422">
        <v>141.6</v>
      </c>
      <c r="C1422" s="463">
        <f t="shared" si="75"/>
        <v>5.841600000000037E-2</v>
      </c>
      <c r="D1422" s="463">
        <f t="shared" si="76"/>
        <v>4.7728000000000517</v>
      </c>
      <c r="E1422" s="463">
        <f t="shared" si="77"/>
        <v>6.5103999999999052E-2</v>
      </c>
      <c r="F1422" s="25"/>
      <c r="G1422" s="25"/>
      <c r="H1422" s="25"/>
      <c r="I1422" s="25"/>
      <c r="J1422" s="25"/>
      <c r="K1422" s="25"/>
      <c r="L1422" s="25"/>
      <c r="M1422" s="25"/>
      <c r="N1422" s="25"/>
      <c r="O1422" s="25"/>
      <c r="P1422" s="25"/>
      <c r="Q1422" s="25"/>
      <c r="R1422" s="25"/>
      <c r="S1422" s="25"/>
      <c r="T1422" s="25"/>
      <c r="U1422" s="25"/>
      <c r="V1422" s="25"/>
      <c r="W1422" s="25"/>
      <c r="X1422" s="25"/>
      <c r="AA1422" s="25"/>
      <c r="AB1422" s="25"/>
      <c r="AC1422" s="25"/>
      <c r="AD1422" s="25"/>
      <c r="AE1422" s="25"/>
      <c r="AF1422" s="25"/>
      <c r="AG1422" s="25"/>
      <c r="AH1422" s="25"/>
      <c r="AI1422" s="25"/>
      <c r="AJ1422" s="25"/>
    </row>
    <row r="1423" spans="2:36">
      <c r="B1423" s="422">
        <v>141.69999999999999</v>
      </c>
      <c r="C1423" s="463">
        <f t="shared" si="75"/>
        <v>5.8292000000000371E-2</v>
      </c>
      <c r="D1423" s="463">
        <f t="shared" si="76"/>
        <v>4.7636000000000518</v>
      </c>
      <c r="E1423" s="463">
        <f t="shared" si="77"/>
        <v>6.4947999999999048E-2</v>
      </c>
      <c r="F1423" s="25"/>
      <c r="G1423" s="25"/>
      <c r="H1423" s="25"/>
      <c r="I1423" s="25"/>
      <c r="J1423" s="25"/>
      <c r="K1423" s="25"/>
      <c r="L1423" s="25"/>
      <c r="M1423" s="25"/>
      <c r="N1423" s="25"/>
      <c r="O1423" s="25"/>
      <c r="P1423" s="25"/>
      <c r="Q1423" s="25"/>
      <c r="R1423" s="25"/>
      <c r="S1423" s="25"/>
      <c r="T1423" s="25"/>
      <c r="U1423" s="25"/>
      <c r="V1423" s="25"/>
      <c r="W1423" s="25"/>
      <c r="X1423" s="25"/>
      <c r="AA1423" s="25"/>
      <c r="AB1423" s="25"/>
      <c r="AC1423" s="25"/>
      <c r="AD1423" s="25"/>
      <c r="AE1423" s="25"/>
      <c r="AF1423" s="25"/>
      <c r="AG1423" s="25"/>
      <c r="AH1423" s="25"/>
      <c r="AI1423" s="25"/>
      <c r="AJ1423" s="25"/>
    </row>
    <row r="1424" spans="2:36">
      <c r="B1424" s="422">
        <v>141.80000000000001</v>
      </c>
      <c r="C1424" s="463">
        <f t="shared" si="75"/>
        <v>5.8168000000000372E-2</v>
      </c>
      <c r="D1424" s="463">
        <f t="shared" si="76"/>
        <v>4.7544000000000519</v>
      </c>
      <c r="E1424" s="463">
        <f t="shared" si="77"/>
        <v>6.4791999999999045E-2</v>
      </c>
      <c r="F1424" s="25"/>
      <c r="G1424" s="25"/>
      <c r="H1424" s="25"/>
      <c r="I1424" s="25"/>
      <c r="J1424" s="25"/>
      <c r="K1424" s="25"/>
      <c r="L1424" s="25"/>
      <c r="M1424" s="25"/>
      <c r="N1424" s="25"/>
      <c r="O1424" s="25"/>
      <c r="P1424" s="25"/>
      <c r="Q1424" s="25"/>
      <c r="R1424" s="25"/>
      <c r="S1424" s="25"/>
      <c r="T1424" s="25"/>
      <c r="U1424" s="25"/>
      <c r="V1424" s="25"/>
      <c r="W1424" s="25"/>
      <c r="X1424" s="25"/>
      <c r="AA1424" s="25"/>
      <c r="AB1424" s="25"/>
      <c r="AC1424" s="25"/>
      <c r="AD1424" s="25"/>
      <c r="AE1424" s="25"/>
      <c r="AF1424" s="25"/>
      <c r="AG1424" s="25"/>
      <c r="AH1424" s="25"/>
      <c r="AI1424" s="25"/>
      <c r="AJ1424" s="25"/>
    </row>
    <row r="1425" spans="2:36">
      <c r="B1425" s="422">
        <v>141.9</v>
      </c>
      <c r="C1425" s="463">
        <f t="shared" si="75"/>
        <v>5.8044000000000373E-2</v>
      </c>
      <c r="D1425" s="463">
        <f t="shared" si="76"/>
        <v>4.745200000000052</v>
      </c>
      <c r="E1425" s="463">
        <f t="shared" si="77"/>
        <v>6.4635999999999041E-2</v>
      </c>
      <c r="F1425" s="25"/>
      <c r="G1425" s="25"/>
      <c r="H1425" s="25"/>
      <c r="I1425" s="25"/>
      <c r="J1425" s="25"/>
      <c r="K1425" s="25"/>
      <c r="L1425" s="25"/>
      <c r="M1425" s="25"/>
      <c r="N1425" s="25"/>
      <c r="O1425" s="25"/>
      <c r="P1425" s="25"/>
      <c r="Q1425" s="25"/>
      <c r="R1425" s="25"/>
      <c r="S1425" s="25"/>
      <c r="T1425" s="25"/>
      <c r="U1425" s="25"/>
      <c r="V1425" s="25"/>
      <c r="W1425" s="25"/>
      <c r="X1425" s="25"/>
      <c r="AA1425" s="25"/>
      <c r="AB1425" s="25"/>
      <c r="AC1425" s="25"/>
      <c r="AD1425" s="25"/>
      <c r="AE1425" s="25"/>
      <c r="AF1425" s="25"/>
      <c r="AG1425" s="25"/>
      <c r="AH1425" s="25"/>
      <c r="AI1425" s="25"/>
      <c r="AJ1425" s="25"/>
    </row>
    <row r="1426" spans="2:36">
      <c r="B1426" s="422">
        <v>142</v>
      </c>
      <c r="C1426" s="463">
        <f t="shared" si="75"/>
        <v>5.7920000000000374E-2</v>
      </c>
      <c r="D1426" s="463">
        <f t="shared" si="76"/>
        <v>4.7360000000000522</v>
      </c>
      <c r="E1426" s="463">
        <f t="shared" si="77"/>
        <v>6.4479999999999038E-2</v>
      </c>
      <c r="F1426" s="25"/>
      <c r="G1426" s="25"/>
      <c r="H1426" s="25"/>
      <c r="I1426" s="25"/>
      <c r="J1426" s="25"/>
      <c r="K1426" s="25"/>
      <c r="L1426" s="25"/>
      <c r="M1426" s="25"/>
      <c r="N1426" s="25"/>
      <c r="O1426" s="25"/>
      <c r="P1426" s="25"/>
      <c r="Q1426" s="25"/>
      <c r="R1426" s="25"/>
      <c r="S1426" s="25"/>
      <c r="T1426" s="25"/>
      <c r="U1426" s="25"/>
      <c r="V1426" s="25"/>
      <c r="W1426" s="25"/>
      <c r="X1426" s="25"/>
      <c r="AA1426" s="25"/>
      <c r="AB1426" s="25"/>
      <c r="AC1426" s="25"/>
      <c r="AD1426" s="25"/>
      <c r="AE1426" s="25"/>
      <c r="AF1426" s="25"/>
      <c r="AG1426" s="25"/>
      <c r="AH1426" s="25"/>
      <c r="AI1426" s="25"/>
      <c r="AJ1426" s="25"/>
    </row>
    <row r="1427" spans="2:36">
      <c r="B1427" s="422">
        <v>142.1</v>
      </c>
      <c r="C1427" s="463">
        <f t="shared" si="75"/>
        <v>5.7796000000000375E-2</v>
      </c>
      <c r="D1427" s="463">
        <f t="shared" si="76"/>
        <v>4.7268000000000523</v>
      </c>
      <c r="E1427" s="463">
        <f t="shared" si="77"/>
        <v>6.4323999999999035E-2</v>
      </c>
      <c r="F1427" s="25"/>
      <c r="G1427" s="25"/>
      <c r="H1427" s="25"/>
      <c r="I1427" s="25"/>
      <c r="J1427" s="25"/>
      <c r="K1427" s="25"/>
      <c r="L1427" s="25"/>
      <c r="M1427" s="25"/>
      <c r="N1427" s="25"/>
      <c r="O1427" s="25"/>
      <c r="P1427" s="25"/>
      <c r="Q1427" s="25"/>
      <c r="R1427" s="25"/>
      <c r="S1427" s="25"/>
      <c r="T1427" s="25"/>
      <c r="U1427" s="25"/>
      <c r="V1427" s="25"/>
      <c r="W1427" s="25"/>
      <c r="X1427" s="25"/>
      <c r="AA1427" s="25"/>
      <c r="AB1427" s="25"/>
      <c r="AC1427" s="25"/>
      <c r="AD1427" s="25"/>
      <c r="AE1427" s="25"/>
      <c r="AF1427" s="25"/>
      <c r="AG1427" s="25"/>
      <c r="AH1427" s="25"/>
      <c r="AI1427" s="25"/>
      <c r="AJ1427" s="25"/>
    </row>
    <row r="1428" spans="2:36">
      <c r="B1428" s="422">
        <v>142.19999999999999</v>
      </c>
      <c r="C1428" s="463">
        <f t="shared" si="75"/>
        <v>5.7672000000000376E-2</v>
      </c>
      <c r="D1428" s="463">
        <f t="shared" si="76"/>
        <v>4.7176000000000524</v>
      </c>
      <c r="E1428" s="463">
        <f t="shared" si="77"/>
        <v>6.4167999999999031E-2</v>
      </c>
      <c r="F1428" s="25"/>
      <c r="G1428" s="25"/>
      <c r="H1428" s="25"/>
      <c r="I1428" s="25"/>
      <c r="J1428" s="25"/>
      <c r="K1428" s="25"/>
      <c r="L1428" s="25"/>
      <c r="M1428" s="25"/>
      <c r="N1428" s="25"/>
      <c r="O1428" s="25"/>
      <c r="P1428" s="25"/>
      <c r="Q1428" s="25"/>
      <c r="R1428" s="25"/>
      <c r="S1428" s="25"/>
      <c r="T1428" s="25"/>
      <c r="U1428" s="25"/>
      <c r="V1428" s="25"/>
      <c r="W1428" s="25"/>
      <c r="X1428" s="25"/>
      <c r="AA1428" s="25"/>
      <c r="AB1428" s="25"/>
      <c r="AC1428" s="25"/>
      <c r="AD1428" s="25"/>
      <c r="AE1428" s="25"/>
      <c r="AF1428" s="25"/>
      <c r="AG1428" s="25"/>
      <c r="AH1428" s="25"/>
      <c r="AI1428" s="25"/>
      <c r="AJ1428" s="25"/>
    </row>
    <row r="1429" spans="2:36">
      <c r="B1429" s="422">
        <v>142.30000000000001</v>
      </c>
      <c r="C1429" s="463">
        <f t="shared" si="75"/>
        <v>5.7548000000000377E-2</v>
      </c>
      <c r="D1429" s="463">
        <f t="shared" si="76"/>
        <v>4.7084000000000525</v>
      </c>
      <c r="E1429" s="463">
        <f t="shared" si="77"/>
        <v>6.4011999999999028E-2</v>
      </c>
      <c r="F1429" s="25"/>
      <c r="G1429" s="25"/>
      <c r="H1429" s="25"/>
      <c r="I1429" s="25"/>
      <c r="J1429" s="25"/>
      <c r="K1429" s="25"/>
      <c r="L1429" s="25"/>
      <c r="M1429" s="25"/>
      <c r="N1429" s="25"/>
      <c r="O1429" s="25"/>
      <c r="P1429" s="25"/>
      <c r="Q1429" s="25"/>
      <c r="R1429" s="25"/>
      <c r="S1429" s="25"/>
      <c r="T1429" s="25"/>
      <c r="U1429" s="25"/>
      <c r="V1429" s="25"/>
      <c r="W1429" s="25"/>
      <c r="X1429" s="25"/>
      <c r="AA1429" s="25"/>
      <c r="AB1429" s="25"/>
      <c r="AC1429" s="25"/>
      <c r="AD1429" s="25"/>
      <c r="AE1429" s="25"/>
      <c r="AF1429" s="25"/>
      <c r="AG1429" s="25"/>
      <c r="AH1429" s="25"/>
      <c r="AI1429" s="25"/>
      <c r="AJ1429" s="25"/>
    </row>
    <row r="1430" spans="2:36">
      <c r="B1430" s="422">
        <v>142.4</v>
      </c>
      <c r="C1430" s="463">
        <f t="shared" si="75"/>
        <v>5.7424000000000378E-2</v>
      </c>
      <c r="D1430" s="463">
        <f t="shared" si="76"/>
        <v>4.6992000000000527</v>
      </c>
      <c r="E1430" s="463">
        <f t="shared" si="77"/>
        <v>6.3855999999999025E-2</v>
      </c>
      <c r="F1430" s="25"/>
      <c r="G1430" s="25"/>
      <c r="H1430" s="25"/>
      <c r="I1430" s="25"/>
      <c r="J1430" s="25"/>
      <c r="K1430" s="25"/>
      <c r="L1430" s="25"/>
      <c r="M1430" s="25"/>
      <c r="N1430" s="25"/>
      <c r="O1430" s="25"/>
      <c r="P1430" s="25"/>
      <c r="Q1430" s="25"/>
      <c r="R1430" s="25"/>
      <c r="S1430" s="25"/>
      <c r="T1430" s="25"/>
      <c r="U1430" s="25"/>
      <c r="V1430" s="25"/>
      <c r="W1430" s="25"/>
      <c r="X1430" s="25"/>
      <c r="AA1430" s="25"/>
      <c r="AB1430" s="25"/>
      <c r="AC1430" s="25"/>
      <c r="AD1430" s="25"/>
      <c r="AE1430" s="25"/>
      <c r="AF1430" s="25"/>
      <c r="AG1430" s="25"/>
      <c r="AH1430" s="25"/>
      <c r="AI1430" s="25"/>
      <c r="AJ1430" s="25"/>
    </row>
    <row r="1431" spans="2:36">
      <c r="B1431" s="422">
        <v>142.5</v>
      </c>
      <c r="C1431" s="463">
        <f t="shared" si="75"/>
        <v>5.7300000000000378E-2</v>
      </c>
      <c r="D1431" s="463">
        <f t="shared" si="76"/>
        <v>4.6900000000000528</v>
      </c>
      <c r="E1431" s="463">
        <f t="shared" si="77"/>
        <v>6.3699999999999021E-2</v>
      </c>
      <c r="F1431" s="25"/>
      <c r="G1431" s="25"/>
      <c r="H1431" s="25"/>
      <c r="I1431" s="25"/>
      <c r="J1431" s="25"/>
      <c r="K1431" s="25"/>
      <c r="L1431" s="25"/>
      <c r="M1431" s="25"/>
      <c r="N1431" s="25"/>
      <c r="O1431" s="25"/>
      <c r="P1431" s="25"/>
      <c r="Q1431" s="25"/>
      <c r="R1431" s="25"/>
      <c r="S1431" s="25"/>
      <c r="T1431" s="25"/>
      <c r="U1431" s="25"/>
      <c r="V1431" s="25"/>
      <c r="W1431" s="25"/>
      <c r="X1431" s="25"/>
      <c r="AA1431" s="25"/>
      <c r="AB1431" s="25"/>
      <c r="AC1431" s="25"/>
      <c r="AD1431" s="25"/>
      <c r="AE1431" s="25"/>
      <c r="AF1431" s="25"/>
      <c r="AG1431" s="25"/>
      <c r="AH1431" s="25"/>
      <c r="AI1431" s="25"/>
      <c r="AJ1431" s="25"/>
    </row>
    <row r="1432" spans="2:36">
      <c r="B1432" s="422">
        <v>142.6</v>
      </c>
      <c r="C1432" s="463">
        <f t="shared" si="75"/>
        <v>5.7176000000000379E-2</v>
      </c>
      <c r="D1432" s="463">
        <f t="shared" si="76"/>
        <v>4.6808000000000529</v>
      </c>
      <c r="E1432" s="463">
        <f t="shared" si="77"/>
        <v>6.3543999999999018E-2</v>
      </c>
      <c r="F1432" s="25"/>
      <c r="G1432" s="25"/>
      <c r="H1432" s="25"/>
      <c r="I1432" s="25"/>
      <c r="J1432" s="25"/>
      <c r="K1432" s="25"/>
      <c r="L1432" s="25"/>
      <c r="M1432" s="25"/>
      <c r="N1432" s="25"/>
      <c r="O1432" s="25"/>
      <c r="P1432" s="25"/>
      <c r="Q1432" s="25"/>
      <c r="R1432" s="25"/>
      <c r="S1432" s="25"/>
      <c r="T1432" s="25"/>
      <c r="U1432" s="25"/>
      <c r="V1432" s="25"/>
      <c r="W1432" s="25"/>
      <c r="X1432" s="25"/>
      <c r="AA1432" s="25"/>
      <c r="AB1432" s="25"/>
      <c r="AC1432" s="25"/>
      <c r="AD1432" s="25"/>
      <c r="AE1432" s="25"/>
      <c r="AF1432" s="25"/>
      <c r="AG1432" s="25"/>
      <c r="AH1432" s="25"/>
      <c r="AI1432" s="25"/>
      <c r="AJ1432" s="25"/>
    </row>
    <row r="1433" spans="2:36">
      <c r="B1433" s="422">
        <v>142.69999999999999</v>
      </c>
      <c r="C1433" s="463">
        <f t="shared" si="75"/>
        <v>5.705200000000038E-2</v>
      </c>
      <c r="D1433" s="463">
        <f t="shared" si="76"/>
        <v>4.671600000000053</v>
      </c>
      <c r="E1433" s="463">
        <f t="shared" si="77"/>
        <v>6.3387999999999015E-2</v>
      </c>
      <c r="F1433" s="25"/>
      <c r="G1433" s="25"/>
      <c r="H1433" s="25"/>
      <c r="I1433" s="25"/>
      <c r="J1433" s="25"/>
      <c r="K1433" s="25"/>
      <c r="L1433" s="25"/>
      <c r="M1433" s="25"/>
      <c r="N1433" s="25"/>
      <c r="O1433" s="25"/>
      <c r="P1433" s="25"/>
      <c r="Q1433" s="25"/>
      <c r="R1433" s="25"/>
      <c r="S1433" s="25"/>
      <c r="T1433" s="25"/>
      <c r="U1433" s="25"/>
      <c r="V1433" s="25"/>
      <c r="W1433" s="25"/>
      <c r="X1433" s="25"/>
      <c r="AA1433" s="25"/>
      <c r="AB1433" s="25"/>
      <c r="AC1433" s="25"/>
      <c r="AD1433" s="25"/>
      <c r="AE1433" s="25"/>
      <c r="AF1433" s="25"/>
      <c r="AG1433" s="25"/>
      <c r="AH1433" s="25"/>
      <c r="AI1433" s="25"/>
      <c r="AJ1433" s="25"/>
    </row>
    <row r="1434" spans="2:36">
      <c r="B1434" s="422">
        <v>142.80000000000001</v>
      </c>
      <c r="C1434" s="463">
        <f t="shared" si="75"/>
        <v>5.6928000000000381E-2</v>
      </c>
      <c r="D1434" s="463">
        <f t="shared" si="76"/>
        <v>4.6624000000000532</v>
      </c>
      <c r="E1434" s="463">
        <f t="shared" si="77"/>
        <v>6.3231999999999011E-2</v>
      </c>
      <c r="F1434" s="25"/>
      <c r="G1434" s="25"/>
      <c r="H1434" s="25"/>
      <c r="I1434" s="25"/>
      <c r="J1434" s="25"/>
      <c r="K1434" s="25"/>
      <c r="L1434" s="25"/>
      <c r="M1434" s="25"/>
      <c r="N1434" s="25"/>
      <c r="O1434" s="25"/>
      <c r="P1434" s="25"/>
      <c r="Q1434" s="25"/>
      <c r="R1434" s="25"/>
      <c r="S1434" s="25"/>
      <c r="T1434" s="25"/>
      <c r="U1434" s="25"/>
      <c r="V1434" s="25"/>
      <c r="W1434" s="25"/>
      <c r="X1434" s="25"/>
      <c r="AA1434" s="25"/>
      <c r="AB1434" s="25"/>
      <c r="AC1434" s="25"/>
      <c r="AD1434" s="25"/>
      <c r="AE1434" s="25"/>
      <c r="AF1434" s="25"/>
      <c r="AG1434" s="25"/>
      <c r="AH1434" s="25"/>
      <c r="AI1434" s="25"/>
      <c r="AJ1434" s="25"/>
    </row>
    <row r="1435" spans="2:36">
      <c r="B1435" s="422">
        <v>142.9</v>
      </c>
      <c r="C1435" s="463">
        <f t="shared" si="75"/>
        <v>5.6804000000000382E-2</v>
      </c>
      <c r="D1435" s="463">
        <f t="shared" si="76"/>
        <v>4.6532000000000533</v>
      </c>
      <c r="E1435" s="463">
        <f t="shared" si="77"/>
        <v>6.3075999999999008E-2</v>
      </c>
      <c r="F1435" s="25"/>
      <c r="G1435" s="25"/>
      <c r="H1435" s="25"/>
      <c r="I1435" s="25"/>
      <c r="J1435" s="25"/>
      <c r="K1435" s="25"/>
      <c r="L1435" s="25"/>
      <c r="M1435" s="25"/>
      <c r="N1435" s="25"/>
      <c r="O1435" s="25"/>
      <c r="P1435" s="25"/>
      <c r="Q1435" s="25"/>
      <c r="R1435" s="25"/>
      <c r="S1435" s="25"/>
      <c r="T1435" s="25"/>
      <c r="U1435" s="25"/>
      <c r="V1435" s="25"/>
      <c r="W1435" s="25"/>
      <c r="X1435" s="25"/>
      <c r="AA1435" s="25"/>
      <c r="AB1435" s="25"/>
      <c r="AC1435" s="25"/>
      <c r="AD1435" s="25"/>
      <c r="AE1435" s="25"/>
      <c r="AF1435" s="25"/>
      <c r="AG1435" s="25"/>
      <c r="AH1435" s="25"/>
      <c r="AI1435" s="25"/>
      <c r="AJ1435" s="25"/>
    </row>
    <row r="1436" spans="2:36">
      <c r="B1436" s="422">
        <v>143</v>
      </c>
      <c r="C1436" s="463">
        <f t="shared" si="75"/>
        <v>5.6680000000000383E-2</v>
      </c>
      <c r="D1436" s="463">
        <f t="shared" si="76"/>
        <v>4.6440000000000534</v>
      </c>
      <c r="E1436" s="463">
        <f t="shared" si="77"/>
        <v>6.2919999999999005E-2</v>
      </c>
      <c r="F1436" s="25"/>
      <c r="G1436" s="25"/>
      <c r="H1436" s="25"/>
      <c r="I1436" s="25"/>
      <c r="J1436" s="25"/>
      <c r="K1436" s="25"/>
      <c r="L1436" s="25"/>
      <c r="M1436" s="25"/>
      <c r="N1436" s="25"/>
      <c r="O1436" s="25"/>
      <c r="P1436" s="25"/>
      <c r="Q1436" s="25"/>
      <c r="R1436" s="25"/>
      <c r="S1436" s="25"/>
      <c r="T1436" s="25"/>
      <c r="U1436" s="25"/>
      <c r="V1436" s="25"/>
      <c r="W1436" s="25"/>
      <c r="X1436" s="25"/>
      <c r="AA1436" s="25"/>
      <c r="AB1436" s="25"/>
      <c r="AC1436" s="25"/>
      <c r="AD1436" s="25"/>
      <c r="AE1436" s="25"/>
      <c r="AF1436" s="25"/>
      <c r="AG1436" s="25"/>
      <c r="AH1436" s="25"/>
      <c r="AI1436" s="25"/>
      <c r="AJ1436" s="25"/>
    </row>
    <row r="1437" spans="2:36">
      <c r="B1437" s="422">
        <v>143.1</v>
      </c>
      <c r="C1437" s="463">
        <f t="shared" si="75"/>
        <v>5.6556000000000384E-2</v>
      </c>
      <c r="D1437" s="463">
        <f t="shared" si="76"/>
        <v>4.6348000000000535</v>
      </c>
      <c r="E1437" s="463">
        <f t="shared" si="77"/>
        <v>6.2763999999999001E-2</v>
      </c>
      <c r="F1437" s="25"/>
      <c r="G1437" s="25"/>
      <c r="H1437" s="25"/>
      <c r="I1437" s="25"/>
      <c r="J1437" s="25"/>
      <c r="K1437" s="25"/>
      <c r="L1437" s="25"/>
      <c r="M1437" s="25"/>
      <c r="N1437" s="25"/>
      <c r="O1437" s="25"/>
      <c r="P1437" s="25"/>
      <c r="Q1437" s="25"/>
      <c r="R1437" s="25"/>
      <c r="S1437" s="25"/>
      <c r="T1437" s="25"/>
      <c r="U1437" s="25"/>
      <c r="V1437" s="25"/>
      <c r="W1437" s="25"/>
      <c r="X1437" s="25"/>
      <c r="AA1437" s="25"/>
      <c r="AB1437" s="25"/>
      <c r="AC1437" s="25"/>
      <c r="AD1437" s="25"/>
      <c r="AE1437" s="25"/>
      <c r="AF1437" s="25"/>
      <c r="AG1437" s="25"/>
      <c r="AH1437" s="25"/>
      <c r="AI1437" s="25"/>
      <c r="AJ1437" s="25"/>
    </row>
    <row r="1438" spans="2:36">
      <c r="B1438" s="422">
        <v>143.19999999999999</v>
      </c>
      <c r="C1438" s="463">
        <f t="shared" si="75"/>
        <v>5.6432000000000385E-2</v>
      </c>
      <c r="D1438" s="463">
        <f t="shared" si="76"/>
        <v>4.6256000000000537</v>
      </c>
      <c r="E1438" s="463">
        <f t="shared" si="77"/>
        <v>6.2607999999998998E-2</v>
      </c>
      <c r="F1438" s="25"/>
      <c r="G1438" s="25"/>
      <c r="H1438" s="25"/>
      <c r="I1438" s="25"/>
      <c r="J1438" s="25"/>
      <c r="K1438" s="25"/>
      <c r="L1438" s="25"/>
      <c r="M1438" s="25"/>
      <c r="N1438" s="25"/>
      <c r="O1438" s="25"/>
      <c r="P1438" s="25"/>
      <c r="Q1438" s="25"/>
      <c r="R1438" s="25"/>
      <c r="S1438" s="25"/>
      <c r="T1438" s="25"/>
      <c r="U1438" s="25"/>
      <c r="V1438" s="25"/>
      <c r="W1438" s="25"/>
      <c r="X1438" s="25"/>
      <c r="AA1438" s="25"/>
      <c r="AB1438" s="25"/>
      <c r="AC1438" s="25"/>
      <c r="AD1438" s="25"/>
      <c r="AE1438" s="25"/>
      <c r="AF1438" s="25"/>
      <c r="AG1438" s="25"/>
      <c r="AH1438" s="25"/>
      <c r="AI1438" s="25"/>
      <c r="AJ1438" s="25"/>
    </row>
    <row r="1439" spans="2:36">
      <c r="B1439" s="422">
        <v>143.30000000000001</v>
      </c>
      <c r="C1439" s="463">
        <f t="shared" si="75"/>
        <v>5.6308000000000386E-2</v>
      </c>
      <c r="D1439" s="463">
        <f t="shared" si="76"/>
        <v>4.6164000000000538</v>
      </c>
      <c r="E1439" s="463">
        <f t="shared" si="77"/>
        <v>6.2451999999998994E-2</v>
      </c>
      <c r="F1439" s="25"/>
      <c r="G1439" s="25"/>
      <c r="H1439" s="25"/>
      <c r="I1439" s="25"/>
      <c r="J1439" s="25"/>
      <c r="K1439" s="25"/>
      <c r="L1439" s="25"/>
      <c r="M1439" s="25"/>
      <c r="N1439" s="25"/>
      <c r="O1439" s="25"/>
      <c r="P1439" s="25"/>
      <c r="Q1439" s="25"/>
      <c r="R1439" s="25"/>
      <c r="S1439" s="25"/>
      <c r="T1439" s="25"/>
      <c r="U1439" s="25"/>
      <c r="V1439" s="25"/>
      <c r="W1439" s="25"/>
      <c r="X1439" s="25"/>
      <c r="AA1439" s="25"/>
      <c r="AB1439" s="25"/>
      <c r="AC1439" s="25"/>
      <c r="AD1439" s="25"/>
      <c r="AE1439" s="25"/>
      <c r="AF1439" s="25"/>
      <c r="AG1439" s="25"/>
      <c r="AH1439" s="25"/>
      <c r="AI1439" s="25"/>
      <c r="AJ1439" s="25"/>
    </row>
    <row r="1440" spans="2:36">
      <c r="B1440" s="422">
        <v>143.4</v>
      </c>
      <c r="C1440" s="463">
        <f t="shared" si="75"/>
        <v>5.6184000000000386E-2</v>
      </c>
      <c r="D1440" s="463">
        <f t="shared" si="76"/>
        <v>4.6072000000000539</v>
      </c>
      <c r="E1440" s="463">
        <f t="shared" si="77"/>
        <v>6.2295999999998991E-2</v>
      </c>
      <c r="F1440" s="25"/>
      <c r="G1440" s="25"/>
      <c r="H1440" s="25"/>
      <c r="I1440" s="25"/>
      <c r="J1440" s="25"/>
      <c r="K1440" s="25"/>
      <c r="L1440" s="25"/>
      <c r="M1440" s="25"/>
      <c r="N1440" s="25"/>
      <c r="O1440" s="25"/>
      <c r="P1440" s="25"/>
      <c r="Q1440" s="25"/>
      <c r="R1440" s="25"/>
      <c r="S1440" s="25"/>
      <c r="T1440" s="25"/>
      <c r="U1440" s="25"/>
      <c r="V1440" s="25"/>
      <c r="W1440" s="25"/>
      <c r="X1440" s="25"/>
      <c r="AA1440" s="25"/>
      <c r="AB1440" s="25"/>
      <c r="AC1440" s="25"/>
      <c r="AD1440" s="25"/>
      <c r="AE1440" s="25"/>
      <c r="AF1440" s="25"/>
      <c r="AG1440" s="25"/>
      <c r="AH1440" s="25"/>
      <c r="AI1440" s="25"/>
      <c r="AJ1440" s="25"/>
    </row>
    <row r="1441" spans="2:36">
      <c r="B1441" s="422">
        <v>143.5</v>
      </c>
      <c r="C1441" s="463">
        <f t="shared" si="75"/>
        <v>5.6060000000000387E-2</v>
      </c>
      <c r="D1441" s="463">
        <f t="shared" si="76"/>
        <v>4.598000000000054</v>
      </c>
      <c r="E1441" s="463">
        <f t="shared" si="77"/>
        <v>6.2139999999998988E-2</v>
      </c>
      <c r="F1441" s="25"/>
      <c r="G1441" s="25"/>
      <c r="H1441" s="25"/>
      <c r="I1441" s="25"/>
      <c r="J1441" s="25"/>
      <c r="K1441" s="25"/>
      <c r="L1441" s="25"/>
      <c r="M1441" s="25"/>
      <c r="N1441" s="25"/>
      <c r="O1441" s="25"/>
      <c r="P1441" s="25"/>
      <c r="Q1441" s="25"/>
      <c r="R1441" s="25"/>
      <c r="S1441" s="25"/>
      <c r="T1441" s="25"/>
      <c r="U1441" s="25"/>
      <c r="V1441" s="25"/>
      <c r="W1441" s="25"/>
      <c r="X1441" s="25"/>
      <c r="AA1441" s="25"/>
      <c r="AB1441" s="25"/>
      <c r="AC1441" s="25"/>
      <c r="AD1441" s="25"/>
      <c r="AE1441" s="25"/>
      <c r="AF1441" s="25"/>
      <c r="AG1441" s="25"/>
      <c r="AH1441" s="25"/>
      <c r="AI1441" s="25"/>
      <c r="AJ1441" s="25"/>
    </row>
    <row r="1442" spans="2:36">
      <c r="B1442" s="422">
        <v>143.6</v>
      </c>
      <c r="C1442" s="463">
        <f t="shared" si="75"/>
        <v>5.5936000000000388E-2</v>
      </c>
      <c r="D1442" s="463">
        <f t="shared" si="76"/>
        <v>4.5888000000000542</v>
      </c>
      <c r="E1442" s="463">
        <f t="shared" si="77"/>
        <v>6.1983999999998984E-2</v>
      </c>
      <c r="F1442" s="25"/>
      <c r="G1442" s="25"/>
      <c r="H1442" s="25"/>
      <c r="I1442" s="25"/>
      <c r="J1442" s="25"/>
      <c r="K1442" s="25"/>
      <c r="L1442" s="25"/>
      <c r="M1442" s="25"/>
      <c r="N1442" s="25"/>
      <c r="O1442" s="25"/>
      <c r="P1442" s="25"/>
      <c r="Q1442" s="25"/>
      <c r="R1442" s="25"/>
      <c r="S1442" s="25"/>
      <c r="T1442" s="25"/>
      <c r="U1442" s="25"/>
      <c r="V1442" s="25"/>
      <c r="W1442" s="25"/>
      <c r="X1442" s="25"/>
      <c r="AA1442" s="25"/>
      <c r="AB1442" s="25"/>
      <c r="AC1442" s="25"/>
      <c r="AD1442" s="25"/>
      <c r="AE1442" s="25"/>
      <c r="AF1442" s="25"/>
      <c r="AG1442" s="25"/>
      <c r="AH1442" s="25"/>
      <c r="AI1442" s="25"/>
      <c r="AJ1442" s="25"/>
    </row>
    <row r="1443" spans="2:36">
      <c r="B1443" s="422">
        <v>143.69999999999999</v>
      </c>
      <c r="C1443" s="463">
        <f t="shared" si="75"/>
        <v>5.5812000000000389E-2</v>
      </c>
      <c r="D1443" s="463">
        <f t="shared" si="76"/>
        <v>4.5796000000000543</v>
      </c>
      <c r="E1443" s="463">
        <f t="shared" si="77"/>
        <v>6.1827999999998981E-2</v>
      </c>
      <c r="F1443" s="25"/>
      <c r="G1443" s="25"/>
      <c r="H1443" s="25"/>
      <c r="I1443" s="25"/>
      <c r="J1443" s="25"/>
      <c r="K1443" s="25"/>
      <c r="L1443" s="25"/>
      <c r="M1443" s="25"/>
      <c r="N1443" s="25"/>
      <c r="O1443" s="25"/>
      <c r="P1443" s="25"/>
      <c r="Q1443" s="25"/>
      <c r="R1443" s="25"/>
      <c r="S1443" s="25"/>
      <c r="T1443" s="25"/>
      <c r="U1443" s="25"/>
      <c r="V1443" s="25"/>
      <c r="W1443" s="25"/>
      <c r="X1443" s="25"/>
      <c r="AA1443" s="25"/>
      <c r="AB1443" s="25"/>
      <c r="AC1443" s="25"/>
      <c r="AD1443" s="25"/>
      <c r="AE1443" s="25"/>
      <c r="AF1443" s="25"/>
      <c r="AG1443" s="25"/>
      <c r="AH1443" s="25"/>
      <c r="AI1443" s="25"/>
      <c r="AJ1443" s="25"/>
    </row>
    <row r="1444" spans="2:36">
      <c r="B1444" s="422">
        <v>143.80000000000001</v>
      </c>
      <c r="C1444" s="463">
        <f t="shared" si="75"/>
        <v>5.568800000000039E-2</v>
      </c>
      <c r="D1444" s="463">
        <f t="shared" si="76"/>
        <v>4.5704000000000544</v>
      </c>
      <c r="E1444" s="463">
        <f t="shared" si="77"/>
        <v>6.1671999999998978E-2</v>
      </c>
      <c r="F1444" s="25"/>
      <c r="G1444" s="25"/>
      <c r="H1444" s="25"/>
      <c r="I1444" s="25"/>
      <c r="J1444" s="25"/>
      <c r="K1444" s="25"/>
      <c r="L1444" s="25"/>
      <c r="M1444" s="25"/>
      <c r="N1444" s="25"/>
      <c r="O1444" s="25"/>
      <c r="P1444" s="25"/>
      <c r="Q1444" s="25"/>
      <c r="R1444" s="25"/>
      <c r="S1444" s="25"/>
      <c r="T1444" s="25"/>
      <c r="U1444" s="25"/>
      <c r="V1444" s="25"/>
      <c r="W1444" s="25"/>
      <c r="X1444" s="25"/>
      <c r="AA1444" s="25"/>
      <c r="AB1444" s="25"/>
      <c r="AC1444" s="25"/>
      <c r="AD1444" s="25"/>
      <c r="AE1444" s="25"/>
      <c r="AF1444" s="25"/>
      <c r="AG1444" s="25"/>
      <c r="AH1444" s="25"/>
      <c r="AI1444" s="25"/>
      <c r="AJ1444" s="25"/>
    </row>
    <row r="1445" spans="2:36">
      <c r="B1445" s="422">
        <v>143.9</v>
      </c>
      <c r="C1445" s="463">
        <f t="shared" si="75"/>
        <v>5.5564000000000391E-2</v>
      </c>
      <c r="D1445" s="463">
        <f t="shared" si="76"/>
        <v>4.5612000000000545</v>
      </c>
      <c r="E1445" s="463">
        <f t="shared" si="77"/>
        <v>6.1515999999998974E-2</v>
      </c>
      <c r="F1445" s="25"/>
      <c r="G1445" s="25"/>
      <c r="H1445" s="25"/>
      <c r="I1445" s="25"/>
      <c r="J1445" s="25"/>
      <c r="K1445" s="25"/>
      <c r="L1445" s="25"/>
      <c r="M1445" s="25"/>
      <c r="N1445" s="25"/>
      <c r="O1445" s="25"/>
      <c r="P1445" s="25"/>
      <c r="Q1445" s="25"/>
      <c r="R1445" s="25"/>
      <c r="S1445" s="25"/>
      <c r="T1445" s="25"/>
      <c r="U1445" s="25"/>
      <c r="V1445" s="25"/>
      <c r="W1445" s="25"/>
      <c r="X1445" s="25"/>
      <c r="AA1445" s="25"/>
      <c r="AB1445" s="25"/>
      <c r="AC1445" s="25"/>
      <c r="AD1445" s="25"/>
      <c r="AE1445" s="25"/>
      <c r="AF1445" s="25"/>
      <c r="AG1445" s="25"/>
      <c r="AH1445" s="25"/>
      <c r="AI1445" s="25"/>
      <c r="AJ1445" s="25"/>
    </row>
    <row r="1446" spans="2:36">
      <c r="B1446" s="422">
        <v>144</v>
      </c>
      <c r="C1446" s="463">
        <f t="shared" si="75"/>
        <v>5.5440000000000392E-2</v>
      </c>
      <c r="D1446" s="463">
        <f t="shared" si="76"/>
        <v>4.5520000000000547</v>
      </c>
      <c r="E1446" s="463">
        <f t="shared" si="77"/>
        <v>6.1359999999998971E-2</v>
      </c>
      <c r="F1446" s="25"/>
      <c r="G1446" s="25"/>
      <c r="H1446" s="25"/>
      <c r="I1446" s="25"/>
      <c r="J1446" s="25"/>
      <c r="K1446" s="25"/>
      <c r="L1446" s="25"/>
      <c r="M1446" s="25"/>
      <c r="N1446" s="25"/>
      <c r="O1446" s="25"/>
      <c r="P1446" s="25"/>
      <c r="Q1446" s="25"/>
      <c r="R1446" s="25"/>
      <c r="S1446" s="25"/>
      <c r="T1446" s="25"/>
      <c r="U1446" s="25"/>
      <c r="V1446" s="25"/>
      <c r="W1446" s="25"/>
      <c r="X1446" s="25"/>
      <c r="AA1446" s="25"/>
      <c r="AB1446" s="25"/>
      <c r="AC1446" s="25"/>
      <c r="AD1446" s="25"/>
      <c r="AE1446" s="25"/>
      <c r="AF1446" s="25"/>
      <c r="AG1446" s="25"/>
      <c r="AH1446" s="25"/>
      <c r="AI1446" s="25"/>
      <c r="AJ1446" s="25"/>
    </row>
    <row r="1447" spans="2:36">
      <c r="B1447" s="422">
        <v>144.1</v>
      </c>
      <c r="C1447" s="463">
        <f t="shared" si="75"/>
        <v>5.5316000000000393E-2</v>
      </c>
      <c r="D1447" s="463">
        <f t="shared" si="76"/>
        <v>4.5428000000000548</v>
      </c>
      <c r="E1447" s="463">
        <f t="shared" si="77"/>
        <v>6.1203999999998968E-2</v>
      </c>
      <c r="F1447" s="25"/>
      <c r="G1447" s="25"/>
      <c r="H1447" s="25"/>
      <c r="I1447" s="25"/>
      <c r="J1447" s="25"/>
      <c r="K1447" s="25"/>
      <c r="L1447" s="25"/>
      <c r="M1447" s="25"/>
      <c r="N1447" s="25"/>
      <c r="O1447" s="25"/>
      <c r="P1447" s="25"/>
      <c r="Q1447" s="25"/>
      <c r="R1447" s="25"/>
      <c r="S1447" s="25"/>
      <c r="T1447" s="25"/>
      <c r="U1447" s="25"/>
      <c r="V1447" s="25"/>
      <c r="W1447" s="25"/>
      <c r="X1447" s="25"/>
      <c r="AA1447" s="25"/>
      <c r="AB1447" s="25"/>
      <c r="AC1447" s="25"/>
      <c r="AD1447" s="25"/>
      <c r="AE1447" s="25"/>
      <c r="AF1447" s="25"/>
      <c r="AG1447" s="25"/>
      <c r="AH1447" s="25"/>
      <c r="AI1447" s="25"/>
      <c r="AJ1447" s="25"/>
    </row>
    <row r="1448" spans="2:36">
      <c r="B1448" s="422">
        <v>144.19999999999999</v>
      </c>
      <c r="C1448" s="463">
        <f t="shared" si="75"/>
        <v>5.5192000000000394E-2</v>
      </c>
      <c r="D1448" s="463">
        <f t="shared" si="76"/>
        <v>4.5336000000000549</v>
      </c>
      <c r="E1448" s="463">
        <f t="shared" si="77"/>
        <v>6.1047999999998964E-2</v>
      </c>
      <c r="F1448" s="25"/>
      <c r="G1448" s="25"/>
      <c r="H1448" s="25"/>
      <c r="I1448" s="25"/>
      <c r="J1448" s="25"/>
      <c r="K1448" s="25"/>
      <c r="L1448" s="25"/>
      <c r="M1448" s="25"/>
      <c r="N1448" s="25"/>
      <c r="O1448" s="25"/>
      <c r="P1448" s="25"/>
      <c r="Q1448" s="25"/>
      <c r="R1448" s="25"/>
      <c r="S1448" s="25"/>
      <c r="T1448" s="25"/>
      <c r="U1448" s="25"/>
      <c r="V1448" s="25"/>
      <c r="W1448" s="25"/>
      <c r="X1448" s="25"/>
      <c r="AA1448" s="25"/>
      <c r="AB1448" s="25"/>
      <c r="AC1448" s="25"/>
      <c r="AD1448" s="25"/>
      <c r="AE1448" s="25"/>
      <c r="AF1448" s="25"/>
      <c r="AG1448" s="25"/>
      <c r="AH1448" s="25"/>
      <c r="AI1448" s="25"/>
      <c r="AJ1448" s="25"/>
    </row>
    <row r="1449" spans="2:36">
      <c r="B1449" s="422">
        <v>144.30000000000001</v>
      </c>
      <c r="C1449" s="463">
        <f t="shared" si="75"/>
        <v>5.5068000000000394E-2</v>
      </c>
      <c r="D1449" s="463">
        <f t="shared" si="76"/>
        <v>4.524400000000055</v>
      </c>
      <c r="E1449" s="463">
        <f t="shared" si="77"/>
        <v>6.0891999999998961E-2</v>
      </c>
      <c r="F1449" s="25"/>
      <c r="G1449" s="25"/>
      <c r="H1449" s="25"/>
      <c r="I1449" s="25"/>
      <c r="J1449" s="25"/>
      <c r="K1449" s="25"/>
      <c r="L1449" s="25"/>
      <c r="M1449" s="25"/>
      <c r="N1449" s="25"/>
      <c r="O1449" s="25"/>
      <c r="P1449" s="25"/>
      <c r="Q1449" s="25"/>
      <c r="R1449" s="25"/>
      <c r="S1449" s="25"/>
      <c r="T1449" s="25"/>
      <c r="U1449" s="25"/>
      <c r="V1449" s="25"/>
      <c r="W1449" s="25"/>
      <c r="X1449" s="25"/>
      <c r="AA1449" s="25"/>
      <c r="AB1449" s="25"/>
      <c r="AC1449" s="25"/>
      <c r="AD1449" s="25"/>
      <c r="AE1449" s="25"/>
      <c r="AF1449" s="25"/>
      <c r="AG1449" s="25"/>
      <c r="AH1449" s="25"/>
      <c r="AI1449" s="25"/>
      <c r="AJ1449" s="25"/>
    </row>
    <row r="1450" spans="2:36">
      <c r="B1450" s="422">
        <v>144.4</v>
      </c>
      <c r="C1450" s="463">
        <f t="shared" si="75"/>
        <v>5.4944000000000395E-2</v>
      </c>
      <c r="D1450" s="463">
        <f t="shared" si="76"/>
        <v>4.5152000000000552</v>
      </c>
      <c r="E1450" s="463">
        <f t="shared" si="77"/>
        <v>6.0735999999998957E-2</v>
      </c>
      <c r="F1450" s="25"/>
      <c r="G1450" s="25"/>
      <c r="H1450" s="25"/>
      <c r="I1450" s="25"/>
      <c r="J1450" s="25"/>
      <c r="K1450" s="25"/>
      <c r="L1450" s="25"/>
      <c r="M1450" s="25"/>
      <c r="N1450" s="25"/>
      <c r="O1450" s="25"/>
      <c r="P1450" s="25"/>
      <c r="Q1450" s="25"/>
      <c r="R1450" s="25"/>
      <c r="S1450" s="25"/>
      <c r="T1450" s="25"/>
      <c r="U1450" s="25"/>
      <c r="V1450" s="25"/>
      <c r="W1450" s="25"/>
      <c r="X1450" s="25"/>
      <c r="AA1450" s="25"/>
      <c r="AB1450" s="25"/>
      <c r="AC1450" s="25"/>
      <c r="AD1450" s="25"/>
      <c r="AE1450" s="25"/>
      <c r="AF1450" s="25"/>
      <c r="AG1450" s="25"/>
      <c r="AH1450" s="25"/>
      <c r="AI1450" s="25"/>
      <c r="AJ1450" s="25"/>
    </row>
    <row r="1451" spans="2:36">
      <c r="B1451" s="422">
        <v>144.5</v>
      </c>
      <c r="C1451" s="463">
        <f t="shared" si="75"/>
        <v>5.4820000000000396E-2</v>
      </c>
      <c r="D1451" s="463">
        <f t="shared" si="76"/>
        <v>4.5060000000000553</v>
      </c>
      <c r="E1451" s="463">
        <f t="shared" si="77"/>
        <v>6.0579999999998954E-2</v>
      </c>
      <c r="F1451" s="25"/>
      <c r="G1451" s="25"/>
      <c r="H1451" s="25"/>
      <c r="I1451" s="25"/>
      <c r="J1451" s="25"/>
      <c r="K1451" s="25"/>
      <c r="L1451" s="25"/>
      <c r="M1451" s="25"/>
      <c r="N1451" s="25"/>
      <c r="O1451" s="25"/>
      <c r="P1451" s="25"/>
      <c r="Q1451" s="25"/>
      <c r="R1451" s="25"/>
      <c r="S1451" s="25"/>
      <c r="T1451" s="25"/>
      <c r="U1451" s="25"/>
      <c r="V1451" s="25"/>
      <c r="W1451" s="25"/>
      <c r="X1451" s="25"/>
      <c r="AA1451" s="25"/>
      <c r="AB1451" s="25"/>
      <c r="AC1451" s="25"/>
      <c r="AD1451" s="25"/>
      <c r="AE1451" s="25"/>
      <c r="AF1451" s="25"/>
      <c r="AG1451" s="25"/>
      <c r="AH1451" s="25"/>
      <c r="AI1451" s="25"/>
      <c r="AJ1451" s="25"/>
    </row>
    <row r="1452" spans="2:36">
      <c r="B1452" s="422">
        <v>144.6</v>
      </c>
      <c r="C1452" s="463">
        <f t="shared" si="75"/>
        <v>5.4696000000000397E-2</v>
      </c>
      <c r="D1452" s="463">
        <f t="shared" si="76"/>
        <v>4.4968000000000554</v>
      </c>
      <c r="E1452" s="463">
        <f t="shared" si="77"/>
        <v>6.0423999999998951E-2</v>
      </c>
      <c r="F1452" s="25"/>
      <c r="G1452" s="25"/>
      <c r="H1452" s="25"/>
      <c r="I1452" s="25"/>
      <c r="J1452" s="25"/>
      <c r="K1452" s="25"/>
      <c r="L1452" s="25"/>
      <c r="M1452" s="25"/>
      <c r="N1452" s="25"/>
      <c r="O1452" s="25"/>
      <c r="P1452" s="25"/>
      <c r="Q1452" s="25"/>
      <c r="R1452" s="25"/>
      <c r="S1452" s="25"/>
      <c r="T1452" s="25"/>
      <c r="U1452" s="25"/>
      <c r="V1452" s="25"/>
      <c r="W1452" s="25"/>
      <c r="X1452" s="25"/>
      <c r="AA1452" s="25"/>
      <c r="AB1452" s="25"/>
      <c r="AC1452" s="25"/>
      <c r="AD1452" s="25"/>
      <c r="AE1452" s="25"/>
      <c r="AF1452" s="25"/>
      <c r="AG1452" s="25"/>
      <c r="AH1452" s="25"/>
      <c r="AI1452" s="25"/>
      <c r="AJ1452" s="25"/>
    </row>
    <row r="1453" spans="2:36">
      <c r="B1453" s="422">
        <v>144.69999999999999</v>
      </c>
      <c r="C1453" s="463">
        <f t="shared" si="75"/>
        <v>5.4572000000000398E-2</v>
      </c>
      <c r="D1453" s="463">
        <f t="shared" si="76"/>
        <v>4.4876000000000555</v>
      </c>
      <c r="E1453" s="463">
        <f t="shared" si="77"/>
        <v>6.0267999999998947E-2</v>
      </c>
      <c r="F1453" s="25"/>
      <c r="G1453" s="25"/>
      <c r="H1453" s="25"/>
      <c r="I1453" s="25"/>
      <c r="J1453" s="25"/>
      <c r="K1453" s="25"/>
      <c r="L1453" s="25"/>
      <c r="M1453" s="25"/>
      <c r="N1453" s="25"/>
      <c r="O1453" s="25"/>
      <c r="P1453" s="25"/>
      <c r="Q1453" s="25"/>
      <c r="R1453" s="25"/>
      <c r="S1453" s="25"/>
      <c r="T1453" s="25"/>
      <c r="U1453" s="25"/>
      <c r="V1453" s="25"/>
      <c r="W1453" s="25"/>
      <c r="X1453" s="25"/>
      <c r="AA1453" s="25"/>
      <c r="AB1453" s="25"/>
      <c r="AC1453" s="25"/>
      <c r="AD1453" s="25"/>
      <c r="AE1453" s="25"/>
      <c r="AF1453" s="25"/>
      <c r="AG1453" s="25"/>
      <c r="AH1453" s="25"/>
      <c r="AI1453" s="25"/>
      <c r="AJ1453" s="25"/>
    </row>
    <row r="1454" spans="2:36">
      <c r="B1454" s="422">
        <v>144.80000000000001</v>
      </c>
      <c r="C1454" s="463">
        <f t="shared" si="75"/>
        <v>5.4448000000000399E-2</v>
      </c>
      <c r="D1454" s="463">
        <f t="shared" si="76"/>
        <v>4.4784000000000557</v>
      </c>
      <c r="E1454" s="463">
        <f t="shared" si="77"/>
        <v>6.0111999999998944E-2</v>
      </c>
      <c r="F1454" s="25"/>
      <c r="G1454" s="25"/>
      <c r="H1454" s="25"/>
      <c r="I1454" s="25"/>
      <c r="J1454" s="25"/>
      <c r="K1454" s="25"/>
      <c r="L1454" s="25"/>
      <c r="M1454" s="25"/>
      <c r="N1454" s="25"/>
      <c r="O1454" s="25"/>
      <c r="P1454" s="25"/>
      <c r="Q1454" s="25"/>
      <c r="R1454" s="25"/>
      <c r="S1454" s="25"/>
      <c r="T1454" s="25"/>
      <c r="U1454" s="25"/>
      <c r="V1454" s="25"/>
      <c r="W1454" s="25"/>
      <c r="X1454" s="25"/>
      <c r="AA1454" s="25"/>
      <c r="AB1454" s="25"/>
      <c r="AC1454" s="25"/>
      <c r="AD1454" s="25"/>
      <c r="AE1454" s="25"/>
      <c r="AF1454" s="25"/>
      <c r="AG1454" s="25"/>
      <c r="AH1454" s="25"/>
      <c r="AI1454" s="25"/>
      <c r="AJ1454" s="25"/>
    </row>
    <row r="1455" spans="2:36">
      <c r="B1455" s="422">
        <v>144.9</v>
      </c>
      <c r="C1455" s="463">
        <f t="shared" si="75"/>
        <v>5.43240000000004E-2</v>
      </c>
      <c r="D1455" s="463">
        <f t="shared" si="76"/>
        <v>4.4692000000000558</v>
      </c>
      <c r="E1455" s="463">
        <f t="shared" si="77"/>
        <v>5.9955999999998941E-2</v>
      </c>
      <c r="F1455" s="25"/>
      <c r="G1455" s="25"/>
      <c r="H1455" s="25"/>
      <c r="I1455" s="25"/>
      <c r="J1455" s="25"/>
      <c r="K1455" s="25"/>
      <c r="L1455" s="25"/>
      <c r="M1455" s="25"/>
      <c r="N1455" s="25"/>
      <c r="O1455" s="25"/>
      <c r="P1455" s="25"/>
      <c r="Q1455" s="25"/>
      <c r="R1455" s="25"/>
      <c r="S1455" s="25"/>
      <c r="T1455" s="25"/>
      <c r="U1455" s="25"/>
      <c r="V1455" s="25"/>
      <c r="W1455" s="25"/>
      <c r="X1455" s="25"/>
      <c r="AA1455" s="25"/>
      <c r="AB1455" s="25"/>
      <c r="AC1455" s="25"/>
      <c r="AD1455" s="25"/>
      <c r="AE1455" s="25"/>
      <c r="AF1455" s="25"/>
      <c r="AG1455" s="25"/>
      <c r="AH1455" s="25"/>
      <c r="AI1455" s="25"/>
      <c r="AJ1455" s="25"/>
    </row>
    <row r="1456" spans="2:36">
      <c r="B1456" s="422">
        <v>145</v>
      </c>
      <c r="C1456" s="463">
        <f t="shared" ref="C1456:C1505" si="78">C1455+(($C$1506-$C$1006)/COUNT($B$1007:$B$1506))</f>
        <v>5.4200000000000401E-2</v>
      </c>
      <c r="D1456" s="463">
        <f t="shared" ref="D1456:D1505" si="79">D1455+(($D$1506-$D$1006)/COUNT($B$1007:$B$1506))</f>
        <v>4.4600000000000559</v>
      </c>
      <c r="E1456" s="463">
        <f t="shared" ref="E1456:E1505" si="80">E1455+(($E$1506-$E$1006)/COUNT($B$1007:$B$1506))</f>
        <v>5.9799999999998937E-2</v>
      </c>
      <c r="F1456" s="25"/>
      <c r="G1456" s="25"/>
      <c r="H1456" s="25"/>
      <c r="I1456" s="25"/>
      <c r="J1456" s="25"/>
      <c r="K1456" s="25"/>
      <c r="L1456" s="25"/>
      <c r="M1456" s="25"/>
      <c r="N1456" s="25"/>
      <c r="O1456" s="25"/>
      <c r="P1456" s="25"/>
      <c r="Q1456" s="25"/>
      <c r="R1456" s="25"/>
      <c r="S1456" s="25"/>
      <c r="T1456" s="25"/>
      <c r="U1456" s="25"/>
      <c r="V1456" s="25"/>
      <c r="W1456" s="25"/>
      <c r="X1456" s="25"/>
      <c r="AA1456" s="25"/>
      <c r="AB1456" s="25"/>
      <c r="AC1456" s="25"/>
      <c r="AD1456" s="25"/>
      <c r="AE1456" s="25"/>
      <c r="AF1456" s="25"/>
      <c r="AG1456" s="25"/>
      <c r="AH1456" s="25"/>
      <c r="AI1456" s="25"/>
      <c r="AJ1456" s="25"/>
    </row>
    <row r="1457" spans="2:36">
      <c r="B1457" s="422">
        <v>145.1</v>
      </c>
      <c r="C1457" s="463">
        <f t="shared" si="78"/>
        <v>5.4076000000000402E-2</v>
      </c>
      <c r="D1457" s="463">
        <f t="shared" si="79"/>
        <v>4.450800000000056</v>
      </c>
      <c r="E1457" s="463">
        <f t="shared" si="80"/>
        <v>5.9643999999998934E-2</v>
      </c>
      <c r="F1457" s="25"/>
      <c r="G1457" s="25"/>
      <c r="H1457" s="25"/>
      <c r="I1457" s="25"/>
      <c r="J1457" s="25"/>
      <c r="K1457" s="25"/>
      <c r="L1457" s="25"/>
      <c r="M1457" s="25"/>
      <c r="N1457" s="25"/>
      <c r="O1457" s="25"/>
      <c r="P1457" s="25"/>
      <c r="Q1457" s="25"/>
      <c r="R1457" s="25"/>
      <c r="S1457" s="25"/>
      <c r="T1457" s="25"/>
      <c r="U1457" s="25"/>
      <c r="V1457" s="25"/>
      <c r="W1457" s="25"/>
      <c r="X1457" s="25"/>
      <c r="AA1457" s="25"/>
      <c r="AB1457" s="25"/>
      <c r="AC1457" s="25"/>
      <c r="AD1457" s="25"/>
      <c r="AE1457" s="25"/>
      <c r="AF1457" s="25"/>
      <c r="AG1457" s="25"/>
      <c r="AH1457" s="25"/>
      <c r="AI1457" s="25"/>
      <c r="AJ1457" s="25"/>
    </row>
    <row r="1458" spans="2:36">
      <c r="B1458" s="422">
        <v>145.19999999999999</v>
      </c>
      <c r="C1458" s="463">
        <f t="shared" si="78"/>
        <v>5.3952000000000402E-2</v>
      </c>
      <c r="D1458" s="463">
        <f t="shared" si="79"/>
        <v>4.4416000000000562</v>
      </c>
      <c r="E1458" s="463">
        <f t="shared" si="80"/>
        <v>5.9487999999998931E-2</v>
      </c>
      <c r="F1458" s="25"/>
      <c r="G1458" s="25"/>
      <c r="H1458" s="25"/>
      <c r="I1458" s="25"/>
      <c r="J1458" s="25"/>
      <c r="K1458" s="25"/>
      <c r="L1458" s="25"/>
      <c r="M1458" s="25"/>
      <c r="N1458" s="25"/>
      <c r="O1458" s="25"/>
      <c r="P1458" s="25"/>
      <c r="Q1458" s="25"/>
      <c r="R1458" s="25"/>
      <c r="S1458" s="25"/>
      <c r="T1458" s="25"/>
      <c r="U1458" s="25"/>
      <c r="V1458" s="25"/>
      <c r="W1458" s="25"/>
      <c r="X1458" s="25"/>
      <c r="AA1458" s="25"/>
      <c r="AB1458" s="25"/>
      <c r="AC1458" s="25"/>
      <c r="AD1458" s="25"/>
      <c r="AE1458" s="25"/>
      <c r="AF1458" s="25"/>
      <c r="AG1458" s="25"/>
      <c r="AH1458" s="25"/>
      <c r="AI1458" s="25"/>
      <c r="AJ1458" s="25"/>
    </row>
    <row r="1459" spans="2:36">
      <c r="B1459" s="422">
        <v>145.30000000000001</v>
      </c>
      <c r="C1459" s="463">
        <f t="shared" si="78"/>
        <v>5.3828000000000403E-2</v>
      </c>
      <c r="D1459" s="463">
        <f t="shared" si="79"/>
        <v>4.4324000000000563</v>
      </c>
      <c r="E1459" s="463">
        <f t="shared" si="80"/>
        <v>5.9331999999998927E-2</v>
      </c>
      <c r="F1459" s="25"/>
      <c r="G1459" s="25"/>
      <c r="H1459" s="25"/>
      <c r="I1459" s="25"/>
      <c r="J1459" s="25"/>
      <c r="K1459" s="25"/>
      <c r="L1459" s="25"/>
      <c r="M1459" s="25"/>
      <c r="N1459" s="25"/>
      <c r="O1459" s="25"/>
      <c r="P1459" s="25"/>
      <c r="Q1459" s="25"/>
      <c r="R1459" s="25"/>
      <c r="S1459" s="25"/>
      <c r="T1459" s="25"/>
      <c r="U1459" s="25"/>
      <c r="V1459" s="25"/>
      <c r="W1459" s="25"/>
      <c r="X1459" s="25"/>
      <c r="AA1459" s="25"/>
      <c r="AB1459" s="25"/>
      <c r="AC1459" s="25"/>
      <c r="AD1459" s="25"/>
      <c r="AE1459" s="25"/>
      <c r="AF1459" s="25"/>
      <c r="AG1459" s="25"/>
      <c r="AH1459" s="25"/>
      <c r="AI1459" s="25"/>
      <c r="AJ1459" s="25"/>
    </row>
    <row r="1460" spans="2:36">
      <c r="B1460" s="422">
        <v>145.4</v>
      </c>
      <c r="C1460" s="463">
        <f t="shared" si="78"/>
        <v>5.3704000000000404E-2</v>
      </c>
      <c r="D1460" s="463">
        <f t="shared" si="79"/>
        <v>4.4232000000000564</v>
      </c>
      <c r="E1460" s="463">
        <f t="shared" si="80"/>
        <v>5.9175999999998924E-2</v>
      </c>
      <c r="F1460" s="25"/>
      <c r="G1460" s="25"/>
      <c r="H1460" s="25"/>
      <c r="I1460" s="25"/>
      <c r="J1460" s="25"/>
      <c r="K1460" s="25"/>
      <c r="L1460" s="25"/>
      <c r="M1460" s="25"/>
      <c r="N1460" s="25"/>
      <c r="O1460" s="25"/>
      <c r="P1460" s="25"/>
      <c r="Q1460" s="25"/>
      <c r="R1460" s="25"/>
      <c r="S1460" s="25"/>
      <c r="T1460" s="25"/>
      <c r="U1460" s="25"/>
      <c r="V1460" s="25"/>
      <c r="W1460" s="25"/>
      <c r="X1460" s="25"/>
      <c r="AA1460" s="25"/>
      <c r="AB1460" s="25"/>
      <c r="AC1460" s="25"/>
      <c r="AD1460" s="25"/>
      <c r="AE1460" s="25"/>
      <c r="AF1460" s="25"/>
      <c r="AG1460" s="25"/>
      <c r="AH1460" s="25"/>
      <c r="AI1460" s="25"/>
      <c r="AJ1460" s="25"/>
    </row>
    <row r="1461" spans="2:36">
      <c r="B1461" s="422">
        <v>145.5</v>
      </c>
      <c r="C1461" s="463">
        <f t="shared" si="78"/>
        <v>5.3580000000000405E-2</v>
      </c>
      <c r="D1461" s="463">
        <f t="shared" si="79"/>
        <v>4.4140000000000565</v>
      </c>
      <c r="E1461" s="463">
        <f t="shared" si="80"/>
        <v>5.9019999999998921E-2</v>
      </c>
      <c r="F1461" s="25"/>
      <c r="G1461" s="25"/>
      <c r="H1461" s="25"/>
      <c r="I1461" s="25"/>
      <c r="J1461" s="25"/>
      <c r="K1461" s="25"/>
      <c r="L1461" s="25"/>
      <c r="M1461" s="25"/>
      <c r="N1461" s="25"/>
      <c r="O1461" s="25"/>
      <c r="P1461" s="25"/>
      <c r="Q1461" s="25"/>
      <c r="R1461" s="25"/>
      <c r="S1461" s="25"/>
      <c r="T1461" s="25"/>
      <c r="U1461" s="25"/>
      <c r="V1461" s="25"/>
      <c r="W1461" s="25"/>
      <c r="X1461" s="25"/>
      <c r="AA1461" s="25"/>
      <c r="AB1461" s="25"/>
      <c r="AC1461" s="25"/>
      <c r="AD1461" s="25"/>
      <c r="AE1461" s="25"/>
      <c r="AF1461" s="25"/>
      <c r="AG1461" s="25"/>
      <c r="AH1461" s="25"/>
      <c r="AI1461" s="25"/>
      <c r="AJ1461" s="25"/>
    </row>
    <row r="1462" spans="2:36">
      <c r="B1462" s="422">
        <v>145.6</v>
      </c>
      <c r="C1462" s="463">
        <f t="shared" si="78"/>
        <v>5.3456000000000406E-2</v>
      </c>
      <c r="D1462" s="463">
        <f t="shared" si="79"/>
        <v>4.4048000000000567</v>
      </c>
      <c r="E1462" s="463">
        <f t="shared" si="80"/>
        <v>5.8863999999998917E-2</v>
      </c>
      <c r="F1462" s="25"/>
      <c r="G1462" s="25"/>
      <c r="H1462" s="25"/>
      <c r="I1462" s="25"/>
      <c r="J1462" s="25"/>
      <c r="K1462" s="25"/>
      <c r="L1462" s="25"/>
      <c r="M1462" s="25"/>
      <c r="N1462" s="25"/>
      <c r="O1462" s="25"/>
      <c r="P1462" s="25"/>
      <c r="Q1462" s="25"/>
      <c r="R1462" s="25"/>
      <c r="S1462" s="25"/>
      <c r="T1462" s="25"/>
      <c r="U1462" s="25"/>
      <c r="V1462" s="25"/>
      <c r="W1462" s="25"/>
      <c r="X1462" s="25"/>
      <c r="AA1462" s="25"/>
      <c r="AB1462" s="25"/>
      <c r="AC1462" s="25"/>
      <c r="AD1462" s="25"/>
      <c r="AE1462" s="25"/>
      <c r="AF1462" s="25"/>
      <c r="AG1462" s="25"/>
      <c r="AH1462" s="25"/>
      <c r="AI1462" s="25"/>
      <c r="AJ1462" s="25"/>
    </row>
    <row r="1463" spans="2:36">
      <c r="B1463" s="422">
        <v>145.69999999999999</v>
      </c>
      <c r="C1463" s="463">
        <f t="shared" si="78"/>
        <v>5.3332000000000407E-2</v>
      </c>
      <c r="D1463" s="463">
        <f t="shared" si="79"/>
        <v>4.3956000000000568</v>
      </c>
      <c r="E1463" s="463">
        <f t="shared" si="80"/>
        <v>5.8707999999998914E-2</v>
      </c>
      <c r="F1463" s="25"/>
      <c r="G1463" s="25"/>
      <c r="H1463" s="25"/>
      <c r="I1463" s="25"/>
      <c r="J1463" s="25"/>
      <c r="K1463" s="25"/>
      <c r="L1463" s="25"/>
      <c r="M1463" s="25"/>
      <c r="N1463" s="25"/>
      <c r="O1463" s="25"/>
      <c r="P1463" s="25"/>
      <c r="Q1463" s="25"/>
      <c r="R1463" s="25"/>
      <c r="S1463" s="25"/>
      <c r="T1463" s="25"/>
      <c r="U1463" s="25"/>
      <c r="V1463" s="25"/>
      <c r="W1463" s="25"/>
      <c r="X1463" s="25"/>
      <c r="AA1463" s="25"/>
      <c r="AB1463" s="25"/>
      <c r="AC1463" s="25"/>
      <c r="AD1463" s="25"/>
      <c r="AE1463" s="25"/>
      <c r="AF1463" s="25"/>
      <c r="AG1463" s="25"/>
      <c r="AH1463" s="25"/>
      <c r="AI1463" s="25"/>
      <c r="AJ1463" s="25"/>
    </row>
    <row r="1464" spans="2:36">
      <c r="B1464" s="422">
        <v>145.80000000000001</v>
      </c>
      <c r="C1464" s="463">
        <f t="shared" si="78"/>
        <v>5.3208000000000408E-2</v>
      </c>
      <c r="D1464" s="463">
        <f t="shared" si="79"/>
        <v>4.3864000000000569</v>
      </c>
      <c r="E1464" s="463">
        <f t="shared" si="80"/>
        <v>5.855199999999891E-2</v>
      </c>
      <c r="F1464" s="25"/>
      <c r="G1464" s="25"/>
      <c r="H1464" s="25"/>
      <c r="I1464" s="25"/>
      <c r="J1464" s="25"/>
      <c r="K1464" s="25"/>
      <c r="L1464" s="25"/>
      <c r="M1464" s="25"/>
      <c r="N1464" s="25"/>
      <c r="O1464" s="25"/>
      <c r="P1464" s="25"/>
      <c r="Q1464" s="25"/>
      <c r="R1464" s="25"/>
      <c r="S1464" s="25"/>
      <c r="T1464" s="25"/>
      <c r="U1464" s="25"/>
      <c r="V1464" s="25"/>
      <c r="W1464" s="25"/>
      <c r="X1464" s="25"/>
      <c r="AA1464" s="25"/>
      <c r="AB1464" s="25"/>
      <c r="AC1464" s="25"/>
      <c r="AD1464" s="25"/>
      <c r="AE1464" s="25"/>
      <c r="AF1464" s="25"/>
      <c r="AG1464" s="25"/>
      <c r="AH1464" s="25"/>
      <c r="AI1464" s="25"/>
      <c r="AJ1464" s="25"/>
    </row>
    <row r="1465" spans="2:36">
      <c r="B1465" s="422">
        <v>145.9</v>
      </c>
      <c r="C1465" s="463">
        <f t="shared" si="78"/>
        <v>5.3084000000000409E-2</v>
      </c>
      <c r="D1465" s="463">
        <f t="shared" si="79"/>
        <v>4.377200000000057</v>
      </c>
      <c r="E1465" s="463">
        <f t="shared" si="80"/>
        <v>5.8395999999998907E-2</v>
      </c>
      <c r="F1465" s="25"/>
      <c r="G1465" s="25"/>
      <c r="H1465" s="25"/>
      <c r="I1465" s="25"/>
      <c r="J1465" s="25"/>
      <c r="K1465" s="25"/>
      <c r="L1465" s="25"/>
      <c r="M1465" s="25"/>
      <c r="N1465" s="25"/>
      <c r="O1465" s="25"/>
      <c r="P1465" s="25"/>
      <c r="Q1465" s="25"/>
      <c r="R1465" s="25"/>
      <c r="S1465" s="25"/>
      <c r="T1465" s="25"/>
      <c r="U1465" s="25"/>
      <c r="V1465" s="25"/>
      <c r="W1465" s="25"/>
      <c r="X1465" s="25"/>
      <c r="AA1465" s="25"/>
      <c r="AB1465" s="25"/>
      <c r="AC1465" s="25"/>
      <c r="AD1465" s="25"/>
      <c r="AE1465" s="25"/>
      <c r="AF1465" s="25"/>
      <c r="AG1465" s="25"/>
      <c r="AH1465" s="25"/>
      <c r="AI1465" s="25"/>
      <c r="AJ1465" s="25"/>
    </row>
    <row r="1466" spans="2:36">
      <c r="B1466" s="422">
        <v>146</v>
      </c>
      <c r="C1466" s="463">
        <f t="shared" si="78"/>
        <v>5.296000000000041E-2</v>
      </c>
      <c r="D1466" s="463">
        <f t="shared" si="79"/>
        <v>4.3680000000000572</v>
      </c>
      <c r="E1466" s="463">
        <f t="shared" si="80"/>
        <v>5.8239999999998904E-2</v>
      </c>
      <c r="F1466" s="25"/>
      <c r="G1466" s="25"/>
      <c r="H1466" s="25"/>
      <c r="I1466" s="25"/>
      <c r="J1466" s="25"/>
      <c r="K1466" s="25"/>
      <c r="L1466" s="25"/>
      <c r="M1466" s="25"/>
      <c r="N1466" s="25"/>
      <c r="O1466" s="25"/>
      <c r="P1466" s="25"/>
      <c r="Q1466" s="25"/>
      <c r="R1466" s="25"/>
      <c r="S1466" s="25"/>
      <c r="T1466" s="25"/>
      <c r="U1466" s="25"/>
      <c r="V1466" s="25"/>
      <c r="W1466" s="25"/>
      <c r="X1466" s="25"/>
      <c r="AA1466" s="25"/>
      <c r="AB1466" s="25"/>
      <c r="AC1466" s="25"/>
      <c r="AD1466" s="25"/>
      <c r="AE1466" s="25"/>
      <c r="AF1466" s="25"/>
      <c r="AG1466" s="25"/>
      <c r="AH1466" s="25"/>
      <c r="AI1466" s="25"/>
      <c r="AJ1466" s="25"/>
    </row>
    <row r="1467" spans="2:36">
      <c r="B1467" s="422">
        <v>146.1</v>
      </c>
      <c r="C1467" s="463">
        <f t="shared" si="78"/>
        <v>5.283600000000041E-2</v>
      </c>
      <c r="D1467" s="463">
        <f t="shared" si="79"/>
        <v>4.3588000000000573</v>
      </c>
      <c r="E1467" s="463">
        <f t="shared" si="80"/>
        <v>5.80839999999989E-2</v>
      </c>
      <c r="F1467" s="25"/>
      <c r="G1467" s="25"/>
      <c r="H1467" s="25"/>
      <c r="I1467" s="25"/>
      <c r="J1467" s="25"/>
      <c r="K1467" s="25"/>
      <c r="L1467" s="25"/>
      <c r="M1467" s="25"/>
      <c r="N1467" s="25"/>
      <c r="O1467" s="25"/>
      <c r="P1467" s="25"/>
      <c r="Q1467" s="25"/>
      <c r="R1467" s="25"/>
      <c r="S1467" s="25"/>
      <c r="T1467" s="25"/>
      <c r="U1467" s="25"/>
      <c r="V1467" s="25"/>
      <c r="W1467" s="25"/>
      <c r="X1467" s="25"/>
      <c r="AA1467" s="25"/>
      <c r="AB1467" s="25"/>
      <c r="AC1467" s="25"/>
      <c r="AD1467" s="25"/>
      <c r="AE1467" s="25"/>
      <c r="AF1467" s="25"/>
      <c r="AG1467" s="25"/>
      <c r="AH1467" s="25"/>
      <c r="AI1467" s="25"/>
      <c r="AJ1467" s="25"/>
    </row>
    <row r="1468" spans="2:36">
      <c r="B1468" s="422">
        <v>146.19999999999999</v>
      </c>
      <c r="C1468" s="463">
        <f t="shared" si="78"/>
        <v>5.2712000000000411E-2</v>
      </c>
      <c r="D1468" s="463">
        <f t="shared" si="79"/>
        <v>4.3496000000000574</v>
      </c>
      <c r="E1468" s="463">
        <f t="shared" si="80"/>
        <v>5.7927999999998897E-2</v>
      </c>
      <c r="F1468" s="25"/>
      <c r="G1468" s="25"/>
      <c r="H1468" s="25"/>
      <c r="I1468" s="25"/>
      <c r="J1468" s="25"/>
      <c r="K1468" s="25"/>
      <c r="L1468" s="25"/>
      <c r="M1468" s="25"/>
      <c r="N1468" s="25"/>
      <c r="O1468" s="25"/>
      <c r="P1468" s="25"/>
      <c r="Q1468" s="25"/>
      <c r="R1468" s="25"/>
      <c r="S1468" s="25"/>
      <c r="T1468" s="25"/>
      <c r="U1468" s="25"/>
      <c r="V1468" s="25"/>
      <c r="W1468" s="25"/>
      <c r="X1468" s="25"/>
      <c r="AA1468" s="25"/>
      <c r="AB1468" s="25"/>
      <c r="AC1468" s="25"/>
      <c r="AD1468" s="25"/>
      <c r="AE1468" s="25"/>
      <c r="AF1468" s="25"/>
      <c r="AG1468" s="25"/>
      <c r="AH1468" s="25"/>
      <c r="AI1468" s="25"/>
      <c r="AJ1468" s="25"/>
    </row>
    <row r="1469" spans="2:36">
      <c r="B1469" s="422">
        <v>146.30000000000001</v>
      </c>
      <c r="C1469" s="463">
        <f t="shared" si="78"/>
        <v>5.2588000000000412E-2</v>
      </c>
      <c r="D1469" s="463">
        <f t="shared" si="79"/>
        <v>4.3404000000000575</v>
      </c>
      <c r="E1469" s="463">
        <f t="shared" si="80"/>
        <v>5.7771999999998894E-2</v>
      </c>
      <c r="F1469" s="25"/>
      <c r="G1469" s="25"/>
      <c r="H1469" s="25"/>
      <c r="I1469" s="25"/>
      <c r="J1469" s="25"/>
      <c r="K1469" s="25"/>
      <c r="L1469" s="25"/>
      <c r="M1469" s="25"/>
      <c r="N1469" s="25"/>
      <c r="O1469" s="25"/>
      <c r="P1469" s="25"/>
      <c r="Q1469" s="25"/>
      <c r="R1469" s="25"/>
      <c r="S1469" s="25"/>
      <c r="T1469" s="25"/>
      <c r="U1469" s="25"/>
      <c r="V1469" s="25"/>
      <c r="W1469" s="25"/>
      <c r="X1469" s="25"/>
      <c r="AA1469" s="25"/>
      <c r="AB1469" s="25"/>
      <c r="AC1469" s="25"/>
      <c r="AD1469" s="25"/>
      <c r="AE1469" s="25"/>
      <c r="AF1469" s="25"/>
      <c r="AG1469" s="25"/>
      <c r="AH1469" s="25"/>
      <c r="AI1469" s="25"/>
      <c r="AJ1469" s="25"/>
    </row>
    <row r="1470" spans="2:36">
      <c r="B1470" s="422">
        <v>146.4</v>
      </c>
      <c r="C1470" s="463">
        <f t="shared" si="78"/>
        <v>5.2464000000000413E-2</v>
      </c>
      <c r="D1470" s="463">
        <f t="shared" si="79"/>
        <v>4.3312000000000577</v>
      </c>
      <c r="E1470" s="463">
        <f t="shared" si="80"/>
        <v>5.761599999999889E-2</v>
      </c>
      <c r="F1470" s="25"/>
      <c r="G1470" s="25"/>
      <c r="H1470" s="25"/>
      <c r="I1470" s="25"/>
      <c r="J1470" s="25"/>
      <c r="K1470" s="25"/>
      <c r="L1470" s="25"/>
      <c r="M1470" s="25"/>
      <c r="N1470" s="25"/>
      <c r="O1470" s="25"/>
      <c r="P1470" s="25"/>
      <c r="Q1470" s="25"/>
      <c r="R1470" s="25"/>
      <c r="S1470" s="25"/>
      <c r="T1470" s="25"/>
      <c r="U1470" s="25"/>
      <c r="V1470" s="25"/>
      <c r="W1470" s="25"/>
      <c r="X1470" s="25"/>
      <c r="AA1470" s="25"/>
      <c r="AB1470" s="25"/>
      <c r="AC1470" s="25"/>
      <c r="AD1470" s="25"/>
      <c r="AE1470" s="25"/>
      <c r="AF1470" s="25"/>
      <c r="AG1470" s="25"/>
      <c r="AH1470" s="25"/>
      <c r="AI1470" s="25"/>
      <c r="AJ1470" s="25"/>
    </row>
    <row r="1471" spans="2:36">
      <c r="B1471" s="422">
        <v>146.5</v>
      </c>
      <c r="C1471" s="463">
        <f t="shared" si="78"/>
        <v>5.2340000000000414E-2</v>
      </c>
      <c r="D1471" s="463">
        <f t="shared" si="79"/>
        <v>4.3220000000000578</v>
      </c>
      <c r="E1471" s="463">
        <f t="shared" si="80"/>
        <v>5.7459999999998887E-2</v>
      </c>
      <c r="F1471" s="25"/>
      <c r="G1471" s="25"/>
      <c r="H1471" s="25"/>
      <c r="I1471" s="25"/>
      <c r="J1471" s="25"/>
      <c r="K1471" s="25"/>
      <c r="L1471" s="25"/>
      <c r="M1471" s="25"/>
      <c r="N1471" s="25"/>
      <c r="O1471" s="25"/>
      <c r="P1471" s="25"/>
      <c r="Q1471" s="25"/>
      <c r="R1471" s="25"/>
      <c r="S1471" s="25"/>
      <c r="T1471" s="25"/>
      <c r="U1471" s="25"/>
      <c r="V1471" s="25"/>
      <c r="W1471" s="25"/>
      <c r="X1471" s="25"/>
      <c r="AA1471" s="25"/>
      <c r="AB1471" s="25"/>
      <c r="AC1471" s="25"/>
      <c r="AD1471" s="25"/>
      <c r="AE1471" s="25"/>
      <c r="AF1471" s="25"/>
      <c r="AG1471" s="25"/>
      <c r="AH1471" s="25"/>
      <c r="AI1471" s="25"/>
      <c r="AJ1471" s="25"/>
    </row>
    <row r="1472" spans="2:36">
      <c r="B1472" s="422">
        <v>146.6</v>
      </c>
      <c r="C1472" s="463">
        <f t="shared" si="78"/>
        <v>5.2216000000000415E-2</v>
      </c>
      <c r="D1472" s="463">
        <f t="shared" si="79"/>
        <v>4.3128000000000579</v>
      </c>
      <c r="E1472" s="463">
        <f t="shared" si="80"/>
        <v>5.7303999999998884E-2</v>
      </c>
      <c r="F1472" s="25"/>
      <c r="G1472" s="25"/>
      <c r="H1472" s="25"/>
      <c r="I1472" s="25"/>
      <c r="J1472" s="25"/>
      <c r="K1472" s="25"/>
      <c r="L1472" s="25"/>
      <c r="M1472" s="25"/>
      <c r="N1472" s="25"/>
      <c r="O1472" s="25"/>
      <c r="P1472" s="25"/>
      <c r="Q1472" s="25"/>
      <c r="R1472" s="25"/>
      <c r="S1472" s="25"/>
      <c r="T1472" s="25"/>
      <c r="U1472" s="25"/>
      <c r="V1472" s="25"/>
      <c r="W1472" s="25"/>
      <c r="X1472" s="25"/>
      <c r="AA1472" s="25"/>
      <c r="AB1472" s="25"/>
      <c r="AC1472" s="25"/>
      <c r="AD1472" s="25"/>
      <c r="AE1472" s="25"/>
      <c r="AF1472" s="25"/>
      <c r="AG1472" s="25"/>
      <c r="AH1472" s="25"/>
      <c r="AI1472" s="25"/>
      <c r="AJ1472" s="25"/>
    </row>
    <row r="1473" spans="2:36">
      <c r="B1473" s="422">
        <v>146.69999999999999</v>
      </c>
      <c r="C1473" s="463">
        <f t="shared" si="78"/>
        <v>5.2092000000000416E-2</v>
      </c>
      <c r="D1473" s="463">
        <f t="shared" si="79"/>
        <v>4.303600000000058</v>
      </c>
      <c r="E1473" s="463">
        <f t="shared" si="80"/>
        <v>5.714799999999888E-2</v>
      </c>
      <c r="F1473" s="25"/>
      <c r="G1473" s="25"/>
      <c r="H1473" s="25"/>
      <c r="I1473" s="25"/>
      <c r="J1473" s="25"/>
      <c r="K1473" s="25"/>
      <c r="L1473" s="25"/>
      <c r="M1473" s="25"/>
      <c r="N1473" s="25"/>
      <c r="O1473" s="25"/>
      <c r="P1473" s="25"/>
      <c r="Q1473" s="25"/>
      <c r="R1473" s="25"/>
      <c r="S1473" s="25"/>
      <c r="T1473" s="25"/>
      <c r="U1473" s="25"/>
      <c r="V1473" s="25"/>
      <c r="W1473" s="25"/>
      <c r="X1473" s="25"/>
      <c r="AA1473" s="25"/>
      <c r="AB1473" s="25"/>
      <c r="AC1473" s="25"/>
      <c r="AD1473" s="25"/>
      <c r="AE1473" s="25"/>
      <c r="AF1473" s="25"/>
      <c r="AG1473" s="25"/>
      <c r="AH1473" s="25"/>
      <c r="AI1473" s="25"/>
      <c r="AJ1473" s="25"/>
    </row>
    <row r="1474" spans="2:36">
      <c r="B1474" s="422">
        <v>146.80000000000001</v>
      </c>
      <c r="C1474" s="463">
        <f t="shared" si="78"/>
        <v>5.1968000000000417E-2</v>
      </c>
      <c r="D1474" s="463">
        <f t="shared" si="79"/>
        <v>4.2944000000000582</v>
      </c>
      <c r="E1474" s="463">
        <f t="shared" si="80"/>
        <v>5.6991999999998877E-2</v>
      </c>
      <c r="F1474" s="25"/>
      <c r="G1474" s="25"/>
      <c r="H1474" s="25"/>
      <c r="I1474" s="25"/>
      <c r="J1474" s="25"/>
      <c r="K1474" s="25"/>
      <c r="L1474" s="25"/>
      <c r="M1474" s="25"/>
      <c r="N1474" s="25"/>
      <c r="O1474" s="25"/>
      <c r="P1474" s="25"/>
      <c r="Q1474" s="25"/>
      <c r="R1474" s="25"/>
      <c r="S1474" s="25"/>
      <c r="T1474" s="25"/>
      <c r="U1474" s="25"/>
      <c r="V1474" s="25"/>
      <c r="W1474" s="25"/>
      <c r="X1474" s="25"/>
      <c r="AA1474" s="25"/>
      <c r="AB1474" s="25"/>
      <c r="AC1474" s="25"/>
      <c r="AD1474" s="25"/>
      <c r="AE1474" s="25"/>
      <c r="AF1474" s="25"/>
      <c r="AG1474" s="25"/>
      <c r="AH1474" s="25"/>
      <c r="AI1474" s="25"/>
      <c r="AJ1474" s="25"/>
    </row>
    <row r="1475" spans="2:36">
      <c r="B1475" s="422">
        <v>146.9</v>
      </c>
      <c r="C1475" s="463">
        <f t="shared" si="78"/>
        <v>5.1844000000000418E-2</v>
      </c>
      <c r="D1475" s="463">
        <f t="shared" si="79"/>
        <v>4.2852000000000583</v>
      </c>
      <c r="E1475" s="463">
        <f t="shared" si="80"/>
        <v>5.6835999999998874E-2</v>
      </c>
      <c r="F1475" s="25"/>
      <c r="G1475" s="25"/>
      <c r="H1475" s="25"/>
      <c r="I1475" s="25"/>
      <c r="J1475" s="25"/>
      <c r="K1475" s="25"/>
      <c r="L1475" s="25"/>
      <c r="M1475" s="25"/>
      <c r="N1475" s="25"/>
      <c r="O1475" s="25"/>
      <c r="P1475" s="25"/>
      <c r="Q1475" s="25"/>
      <c r="R1475" s="25"/>
      <c r="S1475" s="25"/>
      <c r="T1475" s="25"/>
      <c r="U1475" s="25"/>
      <c r="V1475" s="25"/>
      <c r="W1475" s="25"/>
      <c r="X1475" s="25"/>
      <c r="AA1475" s="25"/>
      <c r="AB1475" s="25"/>
      <c r="AC1475" s="25"/>
      <c r="AD1475" s="25"/>
      <c r="AE1475" s="25"/>
      <c r="AF1475" s="25"/>
      <c r="AG1475" s="25"/>
      <c r="AH1475" s="25"/>
      <c r="AI1475" s="25"/>
      <c r="AJ1475" s="25"/>
    </row>
    <row r="1476" spans="2:36">
      <c r="B1476" s="422">
        <v>147</v>
      </c>
      <c r="C1476" s="463">
        <f t="shared" si="78"/>
        <v>5.1720000000000418E-2</v>
      </c>
      <c r="D1476" s="463">
        <f t="shared" si="79"/>
        <v>4.2760000000000584</v>
      </c>
      <c r="E1476" s="463">
        <f t="shared" si="80"/>
        <v>5.667999999999887E-2</v>
      </c>
      <c r="F1476" s="25"/>
      <c r="G1476" s="25"/>
      <c r="H1476" s="25"/>
      <c r="I1476" s="25"/>
      <c r="J1476" s="25"/>
      <c r="K1476" s="25"/>
      <c r="L1476" s="25"/>
      <c r="M1476" s="25"/>
      <c r="N1476" s="25"/>
      <c r="O1476" s="25"/>
      <c r="P1476" s="25"/>
      <c r="Q1476" s="25"/>
      <c r="R1476" s="25"/>
      <c r="S1476" s="25"/>
      <c r="T1476" s="25"/>
      <c r="U1476" s="25"/>
      <c r="V1476" s="25"/>
      <c r="W1476" s="25"/>
      <c r="X1476" s="25"/>
      <c r="AA1476" s="25"/>
      <c r="AB1476" s="25"/>
      <c r="AC1476" s="25"/>
      <c r="AD1476" s="25"/>
      <c r="AE1476" s="25"/>
      <c r="AF1476" s="25"/>
      <c r="AG1476" s="25"/>
      <c r="AH1476" s="25"/>
      <c r="AI1476" s="25"/>
      <c r="AJ1476" s="25"/>
    </row>
    <row r="1477" spans="2:36">
      <c r="B1477" s="422">
        <v>147.1</v>
      </c>
      <c r="C1477" s="463">
        <f t="shared" si="78"/>
        <v>5.1596000000000419E-2</v>
      </c>
      <c r="D1477" s="463">
        <f t="shared" si="79"/>
        <v>4.2668000000000585</v>
      </c>
      <c r="E1477" s="463">
        <f t="shared" si="80"/>
        <v>5.6523999999998867E-2</v>
      </c>
      <c r="F1477" s="25"/>
      <c r="G1477" s="25"/>
      <c r="H1477" s="25"/>
      <c r="I1477" s="25"/>
      <c r="J1477" s="25"/>
      <c r="K1477" s="25"/>
      <c r="L1477" s="25"/>
      <c r="M1477" s="25"/>
      <c r="N1477" s="25"/>
      <c r="O1477" s="25"/>
      <c r="P1477" s="25"/>
      <c r="Q1477" s="25"/>
      <c r="R1477" s="25"/>
      <c r="S1477" s="25"/>
      <c r="T1477" s="25"/>
      <c r="U1477" s="25"/>
      <c r="V1477" s="25"/>
      <c r="W1477" s="25"/>
      <c r="X1477" s="25"/>
      <c r="AA1477" s="25"/>
      <c r="AB1477" s="25"/>
      <c r="AC1477" s="25"/>
      <c r="AD1477" s="25"/>
      <c r="AE1477" s="25"/>
      <c r="AF1477" s="25"/>
      <c r="AG1477" s="25"/>
      <c r="AH1477" s="25"/>
      <c r="AI1477" s="25"/>
      <c r="AJ1477" s="25"/>
    </row>
    <row r="1478" spans="2:36">
      <c r="B1478" s="422">
        <v>147.19999999999999</v>
      </c>
      <c r="C1478" s="463">
        <f t="shared" si="78"/>
        <v>5.147200000000042E-2</v>
      </c>
      <c r="D1478" s="463">
        <f t="shared" si="79"/>
        <v>4.2576000000000587</v>
      </c>
      <c r="E1478" s="463">
        <f t="shared" si="80"/>
        <v>5.6367999999998863E-2</v>
      </c>
      <c r="F1478" s="25"/>
      <c r="G1478" s="25"/>
      <c r="H1478" s="25"/>
      <c r="I1478" s="25"/>
      <c r="J1478" s="25"/>
      <c r="K1478" s="25"/>
      <c r="L1478" s="25"/>
      <c r="M1478" s="25"/>
      <c r="N1478" s="25"/>
      <c r="O1478" s="25"/>
      <c r="P1478" s="25"/>
      <c r="Q1478" s="25"/>
      <c r="R1478" s="25"/>
      <c r="S1478" s="25"/>
      <c r="T1478" s="25"/>
      <c r="U1478" s="25"/>
      <c r="V1478" s="25"/>
      <c r="W1478" s="25"/>
      <c r="X1478" s="25"/>
      <c r="AA1478" s="25"/>
      <c r="AB1478" s="25"/>
      <c r="AC1478" s="25"/>
      <c r="AD1478" s="25"/>
      <c r="AE1478" s="25"/>
      <c r="AF1478" s="25"/>
      <c r="AG1478" s="25"/>
      <c r="AH1478" s="25"/>
      <c r="AI1478" s="25"/>
      <c r="AJ1478" s="25"/>
    </row>
    <row r="1479" spans="2:36">
      <c r="B1479" s="422">
        <v>147.30000000000001</v>
      </c>
      <c r="C1479" s="463">
        <f t="shared" si="78"/>
        <v>5.1348000000000421E-2</v>
      </c>
      <c r="D1479" s="463">
        <f t="shared" si="79"/>
        <v>4.2484000000000588</v>
      </c>
      <c r="E1479" s="463">
        <f t="shared" si="80"/>
        <v>5.621199999999886E-2</v>
      </c>
      <c r="F1479" s="25"/>
      <c r="G1479" s="25"/>
      <c r="H1479" s="25"/>
      <c r="I1479" s="25"/>
      <c r="J1479" s="25"/>
      <c r="K1479" s="25"/>
      <c r="L1479" s="25"/>
      <c r="M1479" s="25"/>
      <c r="N1479" s="25"/>
      <c r="O1479" s="25"/>
      <c r="P1479" s="25"/>
      <c r="Q1479" s="25"/>
      <c r="R1479" s="25"/>
      <c r="S1479" s="25"/>
      <c r="T1479" s="25"/>
      <c r="U1479" s="25"/>
      <c r="V1479" s="25"/>
      <c r="W1479" s="25"/>
      <c r="X1479" s="25"/>
      <c r="AA1479" s="25"/>
      <c r="AB1479" s="25"/>
      <c r="AC1479" s="25"/>
      <c r="AD1479" s="25"/>
      <c r="AE1479" s="25"/>
      <c r="AF1479" s="25"/>
      <c r="AG1479" s="25"/>
      <c r="AH1479" s="25"/>
      <c r="AI1479" s="25"/>
      <c r="AJ1479" s="25"/>
    </row>
    <row r="1480" spans="2:36">
      <c r="B1480" s="422">
        <v>147.4</v>
      </c>
      <c r="C1480" s="463">
        <f t="shared" si="78"/>
        <v>5.1224000000000422E-2</v>
      </c>
      <c r="D1480" s="463">
        <f t="shared" si="79"/>
        <v>4.2392000000000589</v>
      </c>
      <c r="E1480" s="463">
        <f t="shared" si="80"/>
        <v>5.6055999999998857E-2</v>
      </c>
      <c r="F1480" s="25"/>
      <c r="G1480" s="25"/>
      <c r="H1480" s="25"/>
      <c r="I1480" s="25"/>
      <c r="J1480" s="25"/>
      <c r="K1480" s="25"/>
      <c r="L1480" s="25"/>
      <c r="M1480" s="25"/>
      <c r="N1480" s="25"/>
      <c r="O1480" s="25"/>
      <c r="P1480" s="25"/>
      <c r="Q1480" s="25"/>
      <c r="R1480" s="25"/>
      <c r="S1480" s="25"/>
      <c r="T1480" s="25"/>
      <c r="U1480" s="25"/>
      <c r="V1480" s="25"/>
      <c r="W1480" s="25"/>
      <c r="X1480" s="25"/>
      <c r="AA1480" s="25"/>
      <c r="AB1480" s="25"/>
      <c r="AC1480" s="25"/>
      <c r="AD1480" s="25"/>
      <c r="AE1480" s="25"/>
      <c r="AF1480" s="25"/>
      <c r="AG1480" s="25"/>
      <c r="AH1480" s="25"/>
      <c r="AI1480" s="25"/>
      <c r="AJ1480" s="25"/>
    </row>
    <row r="1481" spans="2:36">
      <c r="B1481" s="422">
        <v>147.5</v>
      </c>
      <c r="C1481" s="463">
        <f t="shared" si="78"/>
        <v>5.1100000000000423E-2</v>
      </c>
      <c r="D1481" s="463">
        <f t="shared" si="79"/>
        <v>4.230000000000059</v>
      </c>
      <c r="E1481" s="463">
        <f t="shared" si="80"/>
        <v>5.5899999999998853E-2</v>
      </c>
      <c r="F1481" s="25"/>
      <c r="G1481" s="25"/>
      <c r="H1481" s="25"/>
      <c r="I1481" s="25"/>
      <c r="J1481" s="25"/>
      <c r="K1481" s="25"/>
      <c r="L1481" s="25"/>
      <c r="M1481" s="25"/>
      <c r="N1481" s="25"/>
      <c r="O1481" s="25"/>
      <c r="P1481" s="25"/>
      <c r="Q1481" s="25"/>
      <c r="R1481" s="25"/>
      <c r="S1481" s="25"/>
      <c r="T1481" s="25"/>
      <c r="U1481" s="25"/>
      <c r="V1481" s="25"/>
      <c r="W1481" s="25"/>
      <c r="X1481" s="25"/>
      <c r="AA1481" s="25"/>
      <c r="AB1481" s="25"/>
      <c r="AC1481" s="25"/>
      <c r="AD1481" s="25"/>
      <c r="AE1481" s="25"/>
      <c r="AF1481" s="25"/>
      <c r="AG1481" s="25"/>
      <c r="AH1481" s="25"/>
      <c r="AI1481" s="25"/>
      <c r="AJ1481" s="25"/>
    </row>
    <row r="1482" spans="2:36">
      <c r="B1482" s="422">
        <v>147.6</v>
      </c>
      <c r="C1482" s="463">
        <f t="shared" si="78"/>
        <v>5.0976000000000424E-2</v>
      </c>
      <c r="D1482" s="463">
        <f t="shared" si="79"/>
        <v>4.2208000000000592</v>
      </c>
      <c r="E1482" s="463">
        <f t="shared" si="80"/>
        <v>5.574399999999885E-2</v>
      </c>
      <c r="F1482" s="25"/>
      <c r="G1482" s="25"/>
      <c r="H1482" s="25"/>
      <c r="I1482" s="25"/>
      <c r="J1482" s="25"/>
      <c r="K1482" s="25"/>
      <c r="L1482" s="25"/>
      <c r="M1482" s="25"/>
      <c r="N1482" s="25"/>
      <c r="O1482" s="25"/>
      <c r="P1482" s="25"/>
      <c r="Q1482" s="25"/>
      <c r="R1482" s="25"/>
      <c r="S1482" s="25"/>
      <c r="T1482" s="25"/>
      <c r="U1482" s="25"/>
      <c r="V1482" s="25"/>
      <c r="W1482" s="25"/>
      <c r="X1482" s="25"/>
      <c r="AA1482" s="25"/>
      <c r="AB1482" s="25"/>
      <c r="AC1482" s="25"/>
      <c r="AD1482" s="25"/>
      <c r="AE1482" s="25"/>
      <c r="AF1482" s="25"/>
      <c r="AG1482" s="25"/>
      <c r="AH1482" s="25"/>
      <c r="AI1482" s="25"/>
      <c r="AJ1482" s="25"/>
    </row>
    <row r="1483" spans="2:36">
      <c r="B1483" s="422">
        <v>147.69999999999999</v>
      </c>
      <c r="C1483" s="463">
        <f t="shared" si="78"/>
        <v>5.0852000000000425E-2</v>
      </c>
      <c r="D1483" s="463">
        <f t="shared" si="79"/>
        <v>4.2116000000000593</v>
      </c>
      <c r="E1483" s="463">
        <f t="shared" si="80"/>
        <v>5.5587999999998847E-2</v>
      </c>
      <c r="F1483" s="25"/>
      <c r="G1483" s="25"/>
      <c r="H1483" s="25"/>
      <c r="I1483" s="25"/>
      <c r="J1483" s="25"/>
      <c r="K1483" s="25"/>
      <c r="L1483" s="25"/>
      <c r="M1483" s="25"/>
      <c r="N1483" s="25"/>
      <c r="O1483" s="25"/>
      <c r="P1483" s="25"/>
      <c r="Q1483" s="25"/>
      <c r="R1483" s="25"/>
      <c r="S1483" s="25"/>
      <c r="T1483" s="25"/>
      <c r="U1483" s="25"/>
      <c r="V1483" s="25"/>
      <c r="W1483" s="25"/>
      <c r="X1483" s="25"/>
      <c r="AA1483" s="25"/>
      <c r="AB1483" s="25"/>
      <c r="AC1483" s="25"/>
      <c r="AD1483" s="25"/>
      <c r="AE1483" s="25"/>
      <c r="AF1483" s="25"/>
      <c r="AG1483" s="25"/>
      <c r="AH1483" s="25"/>
      <c r="AI1483" s="25"/>
      <c r="AJ1483" s="25"/>
    </row>
    <row r="1484" spans="2:36">
      <c r="B1484" s="422">
        <v>147.80000000000001</v>
      </c>
      <c r="C1484" s="463">
        <f t="shared" si="78"/>
        <v>5.0728000000000426E-2</v>
      </c>
      <c r="D1484" s="463">
        <f t="shared" si="79"/>
        <v>4.2024000000000594</v>
      </c>
      <c r="E1484" s="463">
        <f t="shared" si="80"/>
        <v>5.5431999999998843E-2</v>
      </c>
      <c r="F1484" s="25"/>
      <c r="G1484" s="25"/>
      <c r="H1484" s="25"/>
      <c r="I1484" s="25"/>
      <c r="J1484" s="25"/>
      <c r="K1484" s="25"/>
      <c r="L1484" s="25"/>
      <c r="M1484" s="25"/>
      <c r="N1484" s="25"/>
      <c r="O1484" s="25"/>
      <c r="P1484" s="25"/>
      <c r="Q1484" s="25"/>
      <c r="R1484" s="25"/>
      <c r="S1484" s="25"/>
      <c r="T1484" s="25"/>
      <c r="U1484" s="25"/>
      <c r="V1484" s="25"/>
      <c r="W1484" s="25"/>
      <c r="X1484" s="25"/>
      <c r="AA1484" s="25"/>
      <c r="AB1484" s="25"/>
      <c r="AC1484" s="25"/>
      <c r="AD1484" s="25"/>
      <c r="AE1484" s="25"/>
      <c r="AF1484" s="25"/>
      <c r="AG1484" s="25"/>
      <c r="AH1484" s="25"/>
      <c r="AI1484" s="25"/>
      <c r="AJ1484" s="25"/>
    </row>
    <row r="1485" spans="2:36">
      <c r="B1485" s="422">
        <v>147.9</v>
      </c>
      <c r="C1485" s="463">
        <f t="shared" si="78"/>
        <v>5.0604000000000426E-2</v>
      </c>
      <c r="D1485" s="463">
        <f t="shared" si="79"/>
        <v>4.1932000000000595</v>
      </c>
      <c r="E1485" s="463">
        <f t="shared" si="80"/>
        <v>5.527599999999884E-2</v>
      </c>
      <c r="F1485" s="25"/>
      <c r="G1485" s="25"/>
      <c r="H1485" s="25"/>
      <c r="I1485" s="25"/>
      <c r="J1485" s="25"/>
      <c r="K1485" s="25"/>
      <c r="L1485" s="25"/>
      <c r="M1485" s="25"/>
      <c r="N1485" s="25"/>
      <c r="O1485" s="25"/>
      <c r="P1485" s="25"/>
      <c r="Q1485" s="25"/>
      <c r="R1485" s="25"/>
      <c r="S1485" s="25"/>
      <c r="T1485" s="25"/>
      <c r="U1485" s="25"/>
      <c r="V1485" s="25"/>
      <c r="W1485" s="25"/>
      <c r="X1485" s="25"/>
      <c r="AA1485" s="25"/>
      <c r="AB1485" s="25"/>
      <c r="AC1485" s="25"/>
      <c r="AD1485" s="25"/>
      <c r="AE1485" s="25"/>
      <c r="AF1485" s="25"/>
      <c r="AG1485" s="25"/>
      <c r="AH1485" s="25"/>
      <c r="AI1485" s="25"/>
      <c r="AJ1485" s="25"/>
    </row>
    <row r="1486" spans="2:36">
      <c r="B1486" s="422">
        <v>148</v>
      </c>
      <c r="C1486" s="463">
        <f t="shared" si="78"/>
        <v>5.0480000000000427E-2</v>
      </c>
      <c r="D1486" s="463">
        <f t="shared" si="79"/>
        <v>4.1840000000000597</v>
      </c>
      <c r="E1486" s="463">
        <f t="shared" si="80"/>
        <v>5.5119999999998837E-2</v>
      </c>
      <c r="F1486" s="25"/>
      <c r="G1486" s="25"/>
      <c r="H1486" s="25"/>
      <c r="I1486" s="25"/>
      <c r="J1486" s="25"/>
      <c r="K1486" s="25"/>
      <c r="L1486" s="25"/>
      <c r="M1486" s="25"/>
      <c r="N1486" s="25"/>
      <c r="O1486" s="25"/>
      <c r="P1486" s="25"/>
      <c r="Q1486" s="25"/>
      <c r="R1486" s="25"/>
      <c r="S1486" s="25"/>
      <c r="T1486" s="25"/>
      <c r="U1486" s="25"/>
      <c r="V1486" s="25"/>
      <c r="W1486" s="25"/>
      <c r="X1486" s="25"/>
      <c r="AA1486" s="25"/>
      <c r="AB1486" s="25"/>
      <c r="AC1486" s="25"/>
      <c r="AD1486" s="25"/>
      <c r="AE1486" s="25"/>
      <c r="AF1486" s="25"/>
      <c r="AG1486" s="25"/>
      <c r="AH1486" s="25"/>
      <c r="AI1486" s="25"/>
      <c r="AJ1486" s="25"/>
    </row>
    <row r="1487" spans="2:36">
      <c r="B1487" s="422">
        <v>148.1</v>
      </c>
      <c r="C1487" s="463">
        <f t="shared" si="78"/>
        <v>5.0356000000000428E-2</v>
      </c>
      <c r="D1487" s="463">
        <f t="shared" si="79"/>
        <v>4.1748000000000598</v>
      </c>
      <c r="E1487" s="463">
        <f t="shared" si="80"/>
        <v>5.4963999999998833E-2</v>
      </c>
      <c r="F1487" s="25"/>
      <c r="G1487" s="25"/>
      <c r="H1487" s="25"/>
      <c r="I1487" s="25"/>
      <c r="J1487" s="25"/>
      <c r="K1487" s="25"/>
      <c r="L1487" s="25"/>
      <c r="M1487" s="25"/>
      <c r="N1487" s="25"/>
      <c r="O1487" s="25"/>
      <c r="P1487" s="25"/>
      <c r="Q1487" s="25"/>
      <c r="R1487" s="25"/>
      <c r="S1487" s="25"/>
      <c r="T1487" s="25"/>
      <c r="U1487" s="25"/>
      <c r="V1487" s="25"/>
      <c r="W1487" s="25"/>
      <c r="X1487" s="25"/>
      <c r="AA1487" s="25"/>
      <c r="AB1487" s="25"/>
      <c r="AC1487" s="25"/>
      <c r="AD1487" s="25"/>
      <c r="AE1487" s="25"/>
      <c r="AF1487" s="25"/>
      <c r="AG1487" s="25"/>
      <c r="AH1487" s="25"/>
      <c r="AI1487" s="25"/>
      <c r="AJ1487" s="25"/>
    </row>
    <row r="1488" spans="2:36">
      <c r="B1488" s="422">
        <v>148.19999999999999</v>
      </c>
      <c r="C1488" s="463">
        <f t="shared" si="78"/>
        <v>5.0232000000000429E-2</v>
      </c>
      <c r="D1488" s="463">
        <f t="shared" si="79"/>
        <v>4.1656000000000599</v>
      </c>
      <c r="E1488" s="463">
        <f t="shared" si="80"/>
        <v>5.480799999999883E-2</v>
      </c>
      <c r="F1488" s="25"/>
      <c r="G1488" s="25"/>
      <c r="H1488" s="25"/>
      <c r="I1488" s="25"/>
      <c r="J1488" s="25"/>
      <c r="K1488" s="25"/>
      <c r="L1488" s="25"/>
      <c r="M1488" s="25"/>
      <c r="N1488" s="25"/>
      <c r="O1488" s="25"/>
      <c r="P1488" s="25"/>
      <c r="Q1488" s="25"/>
      <c r="R1488" s="25"/>
      <c r="S1488" s="25"/>
      <c r="T1488" s="25"/>
      <c r="U1488" s="25"/>
      <c r="V1488" s="25"/>
      <c r="W1488" s="25"/>
      <c r="X1488" s="25"/>
      <c r="AA1488" s="25"/>
      <c r="AB1488" s="25"/>
      <c r="AC1488" s="25"/>
      <c r="AD1488" s="25"/>
      <c r="AE1488" s="25"/>
      <c r="AF1488" s="25"/>
      <c r="AG1488" s="25"/>
      <c r="AH1488" s="25"/>
      <c r="AI1488" s="25"/>
      <c r="AJ1488" s="25"/>
    </row>
    <row r="1489" spans="2:36">
      <c r="B1489" s="422">
        <v>148.30000000000001</v>
      </c>
      <c r="C1489" s="463">
        <f t="shared" si="78"/>
        <v>5.010800000000043E-2</v>
      </c>
      <c r="D1489" s="463">
        <f t="shared" si="79"/>
        <v>4.15640000000006</v>
      </c>
      <c r="E1489" s="463">
        <f t="shared" si="80"/>
        <v>5.4651999999998827E-2</v>
      </c>
      <c r="F1489" s="25"/>
      <c r="G1489" s="25"/>
      <c r="H1489" s="25"/>
      <c r="I1489" s="25"/>
      <c r="J1489" s="25"/>
      <c r="K1489" s="25"/>
      <c r="L1489" s="25"/>
      <c r="M1489" s="25"/>
      <c r="N1489" s="25"/>
      <c r="O1489" s="25"/>
      <c r="P1489" s="25"/>
      <c r="Q1489" s="25"/>
      <c r="R1489" s="25"/>
      <c r="S1489" s="25"/>
      <c r="T1489" s="25"/>
      <c r="U1489" s="25"/>
      <c r="V1489" s="25"/>
      <c r="W1489" s="25"/>
      <c r="X1489" s="25"/>
      <c r="AA1489" s="25"/>
      <c r="AB1489" s="25"/>
      <c r="AC1489" s="25"/>
      <c r="AD1489" s="25"/>
      <c r="AE1489" s="25"/>
      <c r="AF1489" s="25"/>
      <c r="AG1489" s="25"/>
      <c r="AH1489" s="25"/>
      <c r="AI1489" s="25"/>
      <c r="AJ1489" s="25"/>
    </row>
    <row r="1490" spans="2:36">
      <c r="B1490" s="422">
        <v>148.4</v>
      </c>
      <c r="C1490" s="463">
        <f t="shared" si="78"/>
        <v>4.9984000000000431E-2</v>
      </c>
      <c r="D1490" s="463">
        <f t="shared" si="79"/>
        <v>4.1472000000000602</v>
      </c>
      <c r="E1490" s="463">
        <f t="shared" si="80"/>
        <v>5.4495999999998823E-2</v>
      </c>
      <c r="F1490" s="25"/>
      <c r="G1490" s="25"/>
      <c r="H1490" s="25"/>
      <c r="I1490" s="25"/>
      <c r="J1490" s="25"/>
      <c r="K1490" s="25"/>
      <c r="L1490" s="25"/>
      <c r="M1490" s="25"/>
      <c r="N1490" s="25"/>
      <c r="O1490" s="25"/>
      <c r="P1490" s="25"/>
      <c r="Q1490" s="25"/>
      <c r="R1490" s="25"/>
      <c r="S1490" s="25"/>
      <c r="T1490" s="25"/>
      <c r="U1490" s="25"/>
      <c r="V1490" s="25"/>
      <c r="W1490" s="25"/>
      <c r="X1490" s="25"/>
      <c r="AA1490" s="25"/>
      <c r="AB1490" s="25"/>
      <c r="AC1490" s="25"/>
      <c r="AD1490" s="25"/>
      <c r="AE1490" s="25"/>
      <c r="AF1490" s="25"/>
      <c r="AG1490" s="25"/>
      <c r="AH1490" s="25"/>
      <c r="AI1490" s="25"/>
      <c r="AJ1490" s="25"/>
    </row>
    <row r="1491" spans="2:36">
      <c r="B1491" s="422">
        <v>148.5</v>
      </c>
      <c r="C1491" s="463">
        <f t="shared" si="78"/>
        <v>4.9860000000000432E-2</v>
      </c>
      <c r="D1491" s="463">
        <f t="shared" si="79"/>
        <v>4.1380000000000603</v>
      </c>
      <c r="E1491" s="463">
        <f t="shared" si="80"/>
        <v>5.433999999999882E-2</v>
      </c>
      <c r="F1491" s="25"/>
      <c r="G1491" s="25"/>
      <c r="H1491" s="25"/>
      <c r="I1491" s="25"/>
      <c r="J1491" s="25"/>
      <c r="K1491" s="25"/>
      <c r="L1491" s="25"/>
      <c r="M1491" s="25"/>
      <c r="N1491" s="25"/>
      <c r="O1491" s="25"/>
      <c r="P1491" s="25"/>
      <c r="Q1491" s="25"/>
      <c r="R1491" s="25"/>
      <c r="S1491" s="25"/>
      <c r="T1491" s="25"/>
      <c r="U1491" s="25"/>
      <c r="V1491" s="25"/>
      <c r="W1491" s="25"/>
      <c r="X1491" s="25"/>
      <c r="AA1491" s="25"/>
      <c r="AB1491" s="25"/>
      <c r="AC1491" s="25"/>
      <c r="AD1491" s="25"/>
      <c r="AE1491" s="25"/>
      <c r="AF1491" s="25"/>
      <c r="AG1491" s="25"/>
      <c r="AH1491" s="25"/>
      <c r="AI1491" s="25"/>
      <c r="AJ1491" s="25"/>
    </row>
    <row r="1492" spans="2:36">
      <c r="B1492" s="422">
        <v>148.6</v>
      </c>
      <c r="C1492" s="463">
        <f t="shared" si="78"/>
        <v>4.9736000000000433E-2</v>
      </c>
      <c r="D1492" s="463">
        <f t="shared" si="79"/>
        <v>4.1288000000000604</v>
      </c>
      <c r="E1492" s="463">
        <f t="shared" si="80"/>
        <v>5.4183999999998816E-2</v>
      </c>
      <c r="F1492" s="25"/>
      <c r="G1492" s="25"/>
      <c r="H1492" s="25"/>
      <c r="I1492" s="25"/>
      <c r="J1492" s="25"/>
      <c r="K1492" s="25"/>
      <c r="L1492" s="25"/>
      <c r="M1492" s="25"/>
      <c r="N1492" s="25"/>
      <c r="O1492" s="25"/>
      <c r="P1492" s="25"/>
      <c r="Q1492" s="25"/>
      <c r="R1492" s="25"/>
      <c r="S1492" s="25"/>
      <c r="T1492" s="25"/>
      <c r="U1492" s="25"/>
      <c r="V1492" s="25"/>
      <c r="W1492" s="25"/>
      <c r="X1492" s="25"/>
      <c r="AA1492" s="25"/>
      <c r="AB1492" s="25"/>
      <c r="AC1492" s="25"/>
      <c r="AD1492" s="25"/>
      <c r="AE1492" s="25"/>
      <c r="AF1492" s="25"/>
      <c r="AG1492" s="25"/>
      <c r="AH1492" s="25"/>
      <c r="AI1492" s="25"/>
      <c r="AJ1492" s="25"/>
    </row>
    <row r="1493" spans="2:36">
      <c r="B1493" s="422">
        <v>148.69999999999999</v>
      </c>
      <c r="C1493" s="463">
        <f t="shared" si="78"/>
        <v>4.9612000000000434E-2</v>
      </c>
      <c r="D1493" s="463">
        <f t="shared" si="79"/>
        <v>4.1196000000000605</v>
      </c>
      <c r="E1493" s="463">
        <f t="shared" si="80"/>
        <v>5.4027999999998813E-2</v>
      </c>
      <c r="F1493" s="25"/>
      <c r="G1493" s="25"/>
      <c r="H1493" s="25"/>
      <c r="I1493" s="25"/>
      <c r="J1493" s="25"/>
      <c r="K1493" s="25"/>
      <c r="L1493" s="25"/>
      <c r="M1493" s="25"/>
      <c r="N1493" s="25"/>
      <c r="O1493" s="25"/>
      <c r="P1493" s="25"/>
      <c r="Q1493" s="25"/>
      <c r="R1493" s="25"/>
      <c r="S1493" s="25"/>
      <c r="T1493" s="25"/>
      <c r="U1493" s="25"/>
      <c r="V1493" s="25"/>
      <c r="W1493" s="25"/>
      <c r="X1493" s="25"/>
      <c r="AA1493" s="25"/>
      <c r="AB1493" s="25"/>
      <c r="AC1493" s="25"/>
      <c r="AD1493" s="25"/>
      <c r="AE1493" s="25"/>
      <c r="AF1493" s="25"/>
      <c r="AG1493" s="25"/>
      <c r="AH1493" s="25"/>
      <c r="AI1493" s="25"/>
      <c r="AJ1493" s="25"/>
    </row>
    <row r="1494" spans="2:36">
      <c r="B1494" s="422">
        <v>148.80000000000001</v>
      </c>
      <c r="C1494" s="463">
        <f t="shared" si="78"/>
        <v>4.9488000000000434E-2</v>
      </c>
      <c r="D1494" s="463">
        <f t="shared" si="79"/>
        <v>4.1104000000000607</v>
      </c>
      <c r="E1494" s="463">
        <f t="shared" si="80"/>
        <v>5.387199999999881E-2</v>
      </c>
      <c r="F1494" s="25"/>
      <c r="G1494" s="25"/>
      <c r="H1494" s="25"/>
      <c r="I1494" s="25"/>
      <c r="J1494" s="25"/>
      <c r="K1494" s="25"/>
      <c r="L1494" s="25"/>
      <c r="M1494" s="25"/>
      <c r="N1494" s="25"/>
      <c r="O1494" s="25"/>
      <c r="P1494" s="25"/>
      <c r="Q1494" s="25"/>
      <c r="R1494" s="25"/>
      <c r="S1494" s="25"/>
      <c r="T1494" s="25"/>
      <c r="U1494" s="25"/>
      <c r="V1494" s="25"/>
      <c r="W1494" s="25"/>
      <c r="X1494" s="25"/>
      <c r="AA1494" s="25"/>
      <c r="AB1494" s="25"/>
      <c r="AC1494" s="25"/>
      <c r="AD1494" s="25"/>
      <c r="AE1494" s="25"/>
      <c r="AF1494" s="25"/>
      <c r="AG1494" s="25"/>
      <c r="AH1494" s="25"/>
      <c r="AI1494" s="25"/>
      <c r="AJ1494" s="25"/>
    </row>
    <row r="1495" spans="2:36">
      <c r="B1495" s="422">
        <v>148.9</v>
      </c>
      <c r="C1495" s="463">
        <f t="shared" si="78"/>
        <v>4.9364000000000435E-2</v>
      </c>
      <c r="D1495" s="463">
        <f t="shared" si="79"/>
        <v>4.1012000000000608</v>
      </c>
      <c r="E1495" s="463">
        <f t="shared" si="80"/>
        <v>5.3715999999998806E-2</v>
      </c>
      <c r="F1495" s="25"/>
      <c r="G1495" s="25"/>
      <c r="H1495" s="25"/>
      <c r="I1495" s="25"/>
      <c r="J1495" s="25"/>
      <c r="K1495" s="25"/>
      <c r="L1495" s="25"/>
      <c r="M1495" s="25"/>
      <c r="N1495" s="25"/>
      <c r="O1495" s="25"/>
      <c r="P1495" s="25"/>
      <c r="Q1495" s="25"/>
      <c r="R1495" s="25"/>
      <c r="S1495" s="25"/>
      <c r="T1495" s="25"/>
      <c r="U1495" s="25"/>
      <c r="V1495" s="25"/>
      <c r="W1495" s="25"/>
      <c r="X1495" s="25"/>
      <c r="AA1495" s="25"/>
      <c r="AB1495" s="25"/>
      <c r="AC1495" s="25"/>
      <c r="AD1495" s="25"/>
      <c r="AE1495" s="25"/>
      <c r="AF1495" s="25"/>
      <c r="AG1495" s="25"/>
      <c r="AH1495" s="25"/>
      <c r="AI1495" s="25"/>
      <c r="AJ1495" s="25"/>
    </row>
    <row r="1496" spans="2:36">
      <c r="B1496" s="422">
        <v>149</v>
      </c>
      <c r="C1496" s="465">
        <f t="shared" si="78"/>
        <v>4.9240000000000436E-2</v>
      </c>
      <c r="D1496" s="465">
        <f t="shared" si="79"/>
        <v>4.0920000000000609</v>
      </c>
      <c r="E1496" s="465">
        <f t="shared" si="80"/>
        <v>5.3559999999998803E-2</v>
      </c>
      <c r="F1496" s="25"/>
      <c r="G1496" s="25"/>
      <c r="H1496" s="25"/>
      <c r="I1496" s="25"/>
      <c r="J1496" s="25"/>
      <c r="K1496" s="25"/>
      <c r="L1496" s="25"/>
      <c r="M1496" s="25"/>
      <c r="N1496" s="25"/>
      <c r="O1496" s="25"/>
      <c r="P1496" s="25"/>
      <c r="Q1496" s="25"/>
      <c r="R1496" s="25"/>
      <c r="S1496" s="25"/>
      <c r="T1496" s="25"/>
      <c r="U1496" s="25"/>
      <c r="V1496" s="25"/>
      <c r="W1496" s="25"/>
      <c r="X1496" s="25"/>
      <c r="AA1496" s="25"/>
      <c r="AB1496" s="25"/>
      <c r="AC1496" s="25"/>
      <c r="AD1496" s="25"/>
      <c r="AE1496" s="25"/>
      <c r="AF1496" s="25"/>
      <c r="AG1496" s="25"/>
      <c r="AH1496" s="25"/>
      <c r="AI1496" s="25"/>
      <c r="AJ1496" s="25"/>
    </row>
    <row r="1497" spans="2:36">
      <c r="B1497" s="422">
        <v>149.1</v>
      </c>
      <c r="C1497" s="463">
        <f t="shared" si="78"/>
        <v>4.9116000000000437E-2</v>
      </c>
      <c r="D1497" s="463">
        <f t="shared" si="79"/>
        <v>4.082800000000061</v>
      </c>
      <c r="E1497" s="463">
        <f t="shared" si="80"/>
        <v>5.34039999999988E-2</v>
      </c>
      <c r="F1497" s="25"/>
      <c r="G1497" s="25"/>
      <c r="H1497" s="25"/>
      <c r="I1497" s="25"/>
      <c r="J1497" s="25"/>
      <c r="K1497" s="25"/>
      <c r="L1497" s="25"/>
      <c r="M1497" s="25"/>
      <c r="N1497" s="25"/>
      <c r="O1497" s="25"/>
      <c r="P1497" s="25"/>
      <c r="Q1497" s="25"/>
      <c r="R1497" s="25"/>
      <c r="S1497" s="25"/>
      <c r="T1497" s="25"/>
      <c r="U1497" s="25"/>
      <c r="V1497" s="25"/>
      <c r="W1497" s="25"/>
      <c r="X1497" s="25"/>
      <c r="AA1497" s="25"/>
      <c r="AB1497" s="25"/>
      <c r="AC1497" s="25"/>
      <c r="AD1497" s="25"/>
      <c r="AE1497" s="25"/>
      <c r="AF1497" s="25"/>
      <c r="AG1497" s="25"/>
      <c r="AH1497" s="25"/>
      <c r="AI1497" s="25"/>
      <c r="AJ1497" s="25"/>
    </row>
    <row r="1498" spans="2:36">
      <c r="B1498" s="422">
        <v>149.19999999999999</v>
      </c>
      <c r="C1498" s="463">
        <f t="shared" si="78"/>
        <v>4.8992000000000438E-2</v>
      </c>
      <c r="D1498" s="463">
        <f t="shared" si="79"/>
        <v>4.0736000000000612</v>
      </c>
      <c r="E1498" s="463">
        <f t="shared" si="80"/>
        <v>5.3247999999998796E-2</v>
      </c>
      <c r="F1498" s="25"/>
      <c r="G1498" s="25"/>
      <c r="H1498" s="25"/>
      <c r="I1498" s="25"/>
      <c r="J1498" s="25"/>
      <c r="K1498" s="25"/>
      <c r="L1498" s="25"/>
      <c r="M1498" s="25"/>
      <c r="N1498" s="25"/>
      <c r="O1498" s="25"/>
      <c r="P1498" s="25"/>
      <c r="Q1498" s="25"/>
      <c r="R1498" s="25"/>
      <c r="S1498" s="25"/>
      <c r="T1498" s="25"/>
      <c r="U1498" s="25"/>
      <c r="V1498" s="25"/>
      <c r="W1498" s="25"/>
      <c r="X1498" s="25"/>
      <c r="AA1498" s="25"/>
      <c r="AB1498" s="25"/>
      <c r="AC1498" s="25"/>
      <c r="AD1498" s="25"/>
      <c r="AE1498" s="25"/>
      <c r="AF1498" s="25"/>
      <c r="AG1498" s="25"/>
      <c r="AH1498" s="25"/>
      <c r="AI1498" s="25"/>
      <c r="AJ1498" s="25"/>
    </row>
    <row r="1499" spans="2:36">
      <c r="B1499" s="422">
        <v>149.30000000000001</v>
      </c>
      <c r="C1499" s="463">
        <f t="shared" si="78"/>
        <v>4.8868000000000439E-2</v>
      </c>
      <c r="D1499" s="463">
        <f t="shared" si="79"/>
        <v>4.0644000000000613</v>
      </c>
      <c r="E1499" s="463">
        <f t="shared" si="80"/>
        <v>5.3091999999998793E-2</v>
      </c>
      <c r="F1499" s="25"/>
      <c r="G1499" s="25"/>
      <c r="H1499" s="25"/>
      <c r="I1499" s="25"/>
      <c r="J1499" s="25"/>
      <c r="K1499" s="25"/>
      <c r="L1499" s="25"/>
      <c r="M1499" s="25"/>
      <c r="N1499" s="25"/>
      <c r="O1499" s="25"/>
      <c r="P1499" s="25"/>
      <c r="Q1499" s="25"/>
      <c r="R1499" s="25"/>
      <c r="S1499" s="25"/>
      <c r="T1499" s="25"/>
      <c r="U1499" s="25"/>
      <c r="V1499" s="25"/>
      <c r="W1499" s="25"/>
      <c r="X1499" s="25"/>
      <c r="AA1499" s="25"/>
      <c r="AB1499" s="25"/>
      <c r="AC1499" s="25"/>
      <c r="AD1499" s="25"/>
      <c r="AE1499" s="25"/>
      <c r="AF1499" s="25"/>
      <c r="AG1499" s="25"/>
      <c r="AH1499" s="25"/>
      <c r="AI1499" s="25"/>
      <c r="AJ1499" s="25"/>
    </row>
    <row r="1500" spans="2:36">
      <c r="B1500" s="422">
        <v>149.4</v>
      </c>
      <c r="C1500" s="463">
        <f t="shared" si="78"/>
        <v>4.874400000000044E-2</v>
      </c>
      <c r="D1500" s="463">
        <f t="shared" si="79"/>
        <v>4.0552000000000614</v>
      </c>
      <c r="E1500" s="463">
        <f t="shared" si="80"/>
        <v>5.293599999999879E-2</v>
      </c>
      <c r="F1500" s="25"/>
      <c r="G1500" s="25"/>
      <c r="H1500" s="25"/>
      <c r="I1500" s="25"/>
      <c r="J1500" s="25"/>
      <c r="K1500" s="25"/>
      <c r="L1500" s="25"/>
      <c r="M1500" s="25"/>
      <c r="N1500" s="25"/>
      <c r="O1500" s="25"/>
      <c r="P1500" s="25"/>
      <c r="Q1500" s="25"/>
      <c r="R1500" s="25"/>
      <c r="S1500" s="25"/>
      <c r="T1500" s="25"/>
      <c r="U1500" s="25"/>
      <c r="V1500" s="25"/>
      <c r="W1500" s="25"/>
      <c r="X1500" s="25"/>
      <c r="AA1500" s="25"/>
      <c r="AB1500" s="25"/>
      <c r="AC1500" s="25"/>
      <c r="AD1500" s="25"/>
      <c r="AE1500" s="25"/>
      <c r="AF1500" s="25"/>
      <c r="AG1500" s="25"/>
      <c r="AH1500" s="25"/>
      <c r="AI1500" s="25"/>
      <c r="AJ1500" s="25"/>
    </row>
    <row r="1501" spans="2:36">
      <c r="B1501" s="422">
        <v>149.5</v>
      </c>
      <c r="C1501" s="463">
        <f t="shared" si="78"/>
        <v>4.8620000000000441E-2</v>
      </c>
      <c r="D1501" s="463">
        <f t="shared" si="79"/>
        <v>4.0460000000000615</v>
      </c>
      <c r="E1501" s="463">
        <f t="shared" si="80"/>
        <v>5.2779999999998786E-2</v>
      </c>
      <c r="F1501" s="25"/>
      <c r="G1501" s="25"/>
      <c r="H1501" s="25"/>
      <c r="I1501" s="25"/>
      <c r="J1501" s="25"/>
      <c r="K1501" s="25"/>
      <c r="L1501" s="25"/>
      <c r="M1501" s="25"/>
      <c r="N1501" s="25"/>
      <c r="O1501" s="25"/>
      <c r="P1501" s="25"/>
      <c r="Q1501" s="25"/>
      <c r="R1501" s="25"/>
      <c r="S1501" s="25"/>
      <c r="T1501" s="25"/>
      <c r="U1501" s="25"/>
      <c r="V1501" s="25"/>
      <c r="W1501" s="25"/>
      <c r="X1501" s="25"/>
      <c r="AA1501" s="25"/>
      <c r="AB1501" s="25"/>
      <c r="AC1501" s="25"/>
      <c r="AD1501" s="25"/>
      <c r="AE1501" s="25"/>
      <c r="AF1501" s="25"/>
      <c r="AG1501" s="25"/>
      <c r="AH1501" s="25"/>
      <c r="AI1501" s="25"/>
      <c r="AJ1501" s="25"/>
    </row>
    <row r="1502" spans="2:36">
      <c r="B1502" s="422">
        <v>149.6</v>
      </c>
      <c r="C1502" s="463">
        <f t="shared" si="78"/>
        <v>4.8496000000000442E-2</v>
      </c>
      <c r="D1502" s="463">
        <f t="shared" si="79"/>
        <v>4.0368000000000617</v>
      </c>
      <c r="E1502" s="463">
        <f t="shared" si="80"/>
        <v>5.2623999999998783E-2</v>
      </c>
      <c r="F1502" s="25"/>
      <c r="G1502" s="25"/>
      <c r="H1502" s="25"/>
      <c r="I1502" s="25"/>
      <c r="J1502" s="25"/>
      <c r="K1502" s="25"/>
      <c r="L1502" s="25"/>
      <c r="M1502" s="25"/>
      <c r="N1502" s="25"/>
      <c r="O1502" s="25"/>
      <c r="P1502" s="25"/>
      <c r="Q1502" s="25"/>
      <c r="R1502" s="25"/>
      <c r="S1502" s="25"/>
      <c r="T1502" s="25"/>
      <c r="U1502" s="25"/>
      <c r="V1502" s="25"/>
      <c r="W1502" s="25"/>
      <c r="X1502" s="25"/>
      <c r="AA1502" s="25"/>
      <c r="AB1502" s="25"/>
      <c r="AC1502" s="25"/>
      <c r="AD1502" s="25"/>
      <c r="AE1502" s="25"/>
      <c r="AF1502" s="25"/>
      <c r="AG1502" s="25"/>
      <c r="AH1502" s="25"/>
      <c r="AI1502" s="25"/>
      <c r="AJ1502" s="25"/>
    </row>
    <row r="1503" spans="2:36">
      <c r="B1503" s="422">
        <v>149.69999999999999</v>
      </c>
      <c r="C1503" s="463">
        <f t="shared" si="78"/>
        <v>4.8372000000000442E-2</v>
      </c>
      <c r="D1503" s="463">
        <f t="shared" si="79"/>
        <v>4.0276000000000618</v>
      </c>
      <c r="E1503" s="463">
        <f t="shared" si="80"/>
        <v>5.246799999999878E-2</v>
      </c>
      <c r="F1503" s="25"/>
      <c r="G1503" s="25"/>
      <c r="H1503" s="25"/>
      <c r="I1503" s="25"/>
      <c r="J1503" s="25"/>
      <c r="K1503" s="25"/>
      <c r="L1503" s="25"/>
      <c r="M1503" s="25"/>
      <c r="N1503" s="25"/>
      <c r="O1503" s="25"/>
      <c r="P1503" s="25"/>
      <c r="Q1503" s="25"/>
      <c r="R1503" s="25"/>
      <c r="S1503" s="25"/>
      <c r="T1503" s="25"/>
      <c r="U1503" s="25"/>
      <c r="V1503" s="25"/>
      <c r="W1503" s="25"/>
      <c r="X1503" s="25"/>
      <c r="AA1503" s="25"/>
      <c r="AB1503" s="25"/>
      <c r="AC1503" s="25"/>
      <c r="AD1503" s="25"/>
      <c r="AE1503" s="25"/>
      <c r="AF1503" s="25"/>
      <c r="AG1503" s="25"/>
      <c r="AH1503" s="25"/>
      <c r="AI1503" s="25"/>
      <c r="AJ1503" s="25"/>
    </row>
    <row r="1504" spans="2:36">
      <c r="B1504" s="422">
        <v>149.80000000000001</v>
      </c>
      <c r="C1504" s="463">
        <f t="shared" si="78"/>
        <v>4.8248000000000443E-2</v>
      </c>
      <c r="D1504" s="463">
        <f t="shared" si="79"/>
        <v>4.0184000000000619</v>
      </c>
      <c r="E1504" s="463">
        <f t="shared" si="80"/>
        <v>5.2311999999998776E-2</v>
      </c>
      <c r="F1504" s="25"/>
      <c r="G1504" s="25"/>
      <c r="H1504" s="25"/>
      <c r="I1504" s="25"/>
      <c r="J1504" s="25"/>
      <c r="K1504" s="25"/>
      <c r="L1504" s="25"/>
      <c r="M1504" s="25"/>
      <c r="N1504" s="25"/>
      <c r="O1504" s="25"/>
      <c r="P1504" s="25"/>
      <c r="Q1504" s="25"/>
      <c r="R1504" s="25"/>
      <c r="S1504" s="25"/>
      <c r="T1504" s="25"/>
      <c r="U1504" s="25"/>
      <c r="V1504" s="25"/>
      <c r="W1504" s="25"/>
      <c r="X1504" s="25"/>
      <c r="AA1504" s="25"/>
      <c r="AB1504" s="25"/>
      <c r="AC1504" s="25"/>
      <c r="AD1504" s="25"/>
      <c r="AE1504" s="25"/>
      <c r="AF1504" s="25"/>
      <c r="AG1504" s="25"/>
      <c r="AH1504" s="25"/>
      <c r="AI1504" s="25"/>
      <c r="AJ1504" s="25"/>
    </row>
    <row r="1505" spans="2:36">
      <c r="B1505" s="198">
        <v>149.9</v>
      </c>
      <c r="C1505" s="463">
        <f t="shared" si="78"/>
        <v>4.8124000000000444E-2</v>
      </c>
      <c r="D1505" s="463">
        <f t="shared" si="79"/>
        <v>4.009200000000062</v>
      </c>
      <c r="E1505" s="463">
        <f t="shared" si="80"/>
        <v>5.2155999999998773E-2</v>
      </c>
      <c r="F1505" s="25"/>
      <c r="G1505" s="25"/>
      <c r="H1505" s="25"/>
      <c r="I1505" s="25"/>
      <c r="J1505" s="25"/>
      <c r="K1505" s="25"/>
      <c r="L1505" s="25"/>
      <c r="M1505" s="25"/>
      <c r="N1505" s="25"/>
      <c r="O1505" s="25"/>
      <c r="P1505" s="25"/>
      <c r="Q1505" s="25"/>
      <c r="R1505" s="25"/>
      <c r="S1505" s="25"/>
      <c r="T1505" s="25"/>
      <c r="U1505" s="25"/>
      <c r="V1505" s="25"/>
      <c r="W1505" s="25"/>
      <c r="X1505" s="25"/>
      <c r="AA1505" s="25"/>
      <c r="AB1505" s="25"/>
      <c r="AC1505" s="25"/>
      <c r="AD1505" s="25"/>
      <c r="AE1505" s="25"/>
      <c r="AF1505" s="25"/>
      <c r="AG1505" s="25"/>
      <c r="AH1505" s="25"/>
      <c r="AI1505" s="25"/>
      <c r="AJ1505" s="25"/>
    </row>
    <row r="1506" spans="2:36">
      <c r="B1506" s="458">
        <v>150</v>
      </c>
      <c r="C1506" s="458">
        <v>4.8000000000000001E-2</v>
      </c>
      <c r="D1506" s="458">
        <v>4</v>
      </c>
      <c r="E1506" s="458">
        <v>5.1999999999999998E-2</v>
      </c>
      <c r="F1506" s="25"/>
      <c r="G1506" s="25"/>
      <c r="H1506" s="25"/>
      <c r="I1506" s="25"/>
      <c r="J1506" s="25"/>
      <c r="K1506" s="25"/>
      <c r="L1506" s="25"/>
      <c r="M1506" s="25"/>
      <c r="N1506" s="25"/>
      <c r="O1506" s="25"/>
      <c r="P1506" s="25"/>
      <c r="Q1506" s="25"/>
      <c r="R1506" s="25"/>
      <c r="S1506" s="25"/>
      <c r="T1506" s="25"/>
      <c r="U1506" s="25"/>
      <c r="V1506" s="25"/>
      <c r="W1506" s="25"/>
      <c r="X1506" s="25"/>
      <c r="AA1506" s="25"/>
      <c r="AB1506" s="25"/>
      <c r="AC1506" s="25"/>
      <c r="AD1506" s="25"/>
      <c r="AE1506" s="25"/>
      <c r="AF1506" s="25"/>
      <c r="AG1506" s="25"/>
      <c r="AH1506" s="25"/>
      <c r="AI1506" s="25"/>
      <c r="AJ1506" s="25"/>
    </row>
    <row r="1507" spans="2:36">
      <c r="B1507" s="199">
        <v>150.1</v>
      </c>
      <c r="C1507" s="463">
        <f>C1506+(($C$2006-$C$1506)/COUNT($B$1507:$B$2006))</f>
        <v>4.795E-2</v>
      </c>
      <c r="D1507" s="463">
        <f>D1506+(($D$2006-$D$1506)/COUNT($B$1507:$B$2006))</f>
        <v>3.9965999999999999</v>
      </c>
      <c r="E1507" s="463">
        <f>E1506+(($E$2006-$E$1506)/COUNT($B$1507:$B$2006))</f>
        <v>5.1947999999999994E-2</v>
      </c>
      <c r="F1507" s="25"/>
      <c r="G1507" s="25"/>
      <c r="H1507" s="25"/>
      <c r="I1507" s="25"/>
      <c r="J1507" s="25"/>
      <c r="K1507" s="25"/>
      <c r="L1507" s="25"/>
      <c r="M1507" s="25"/>
      <c r="N1507" s="25"/>
      <c r="O1507" s="25"/>
      <c r="P1507" s="25"/>
      <c r="Q1507" s="25"/>
      <c r="R1507" s="25"/>
      <c r="S1507" s="25"/>
      <c r="T1507" s="25"/>
      <c r="U1507" s="25"/>
      <c r="V1507" s="25"/>
      <c r="W1507" s="25"/>
      <c r="X1507" s="25"/>
      <c r="AA1507" s="25"/>
      <c r="AB1507" s="25"/>
      <c r="AC1507" s="25"/>
      <c r="AD1507" s="25"/>
      <c r="AE1507" s="25"/>
      <c r="AF1507" s="25"/>
      <c r="AG1507" s="25"/>
      <c r="AH1507" s="25"/>
      <c r="AI1507" s="25"/>
      <c r="AJ1507" s="25"/>
    </row>
    <row r="1508" spans="2:36">
      <c r="B1508" s="422">
        <v>150.19999999999999</v>
      </c>
      <c r="C1508" s="463">
        <f t="shared" ref="C1508:C1571" si="81">C1507+(($C$2006-$C$1506)/COUNT($B$1507:$B$2006))</f>
        <v>4.7899999999999998E-2</v>
      </c>
      <c r="D1508" s="463">
        <f t="shared" ref="D1508:D1571" si="82">D1507+(($D$2006-$D$1506)/COUNT($B$1507:$B$2006))</f>
        <v>3.9931999999999999</v>
      </c>
      <c r="E1508" s="463">
        <f t="shared" ref="E1508:E1571" si="83">E1507+(($E$2006-$E$1506)/COUNT($B$1507:$B$2006))</f>
        <v>5.1895999999999991E-2</v>
      </c>
      <c r="F1508" s="25"/>
      <c r="G1508" s="25"/>
      <c r="H1508" s="25"/>
      <c r="I1508" s="25"/>
      <c r="J1508" s="25"/>
      <c r="K1508" s="25"/>
      <c r="L1508" s="25"/>
      <c r="M1508" s="25"/>
      <c r="N1508" s="25"/>
      <c r="O1508" s="25"/>
      <c r="P1508" s="25"/>
      <c r="Q1508" s="25"/>
      <c r="R1508" s="25"/>
      <c r="S1508" s="25"/>
      <c r="T1508" s="25"/>
      <c r="U1508" s="25"/>
      <c r="V1508" s="25"/>
      <c r="W1508" s="25"/>
      <c r="X1508" s="25"/>
      <c r="AA1508" s="25"/>
      <c r="AB1508" s="25"/>
      <c r="AC1508" s="25"/>
      <c r="AD1508" s="25"/>
      <c r="AE1508" s="25"/>
      <c r="AF1508" s="25"/>
      <c r="AG1508" s="25"/>
      <c r="AH1508" s="25"/>
      <c r="AI1508" s="25"/>
      <c r="AJ1508" s="25"/>
    </row>
    <row r="1509" spans="2:36">
      <c r="B1509" s="422">
        <v>150.30000000000001</v>
      </c>
      <c r="C1509" s="463">
        <f t="shared" si="81"/>
        <v>4.7849999999999997E-2</v>
      </c>
      <c r="D1509" s="463">
        <f t="shared" si="82"/>
        <v>3.9897999999999998</v>
      </c>
      <c r="E1509" s="463">
        <f t="shared" si="83"/>
        <v>5.1843999999999987E-2</v>
      </c>
      <c r="F1509" s="25"/>
      <c r="G1509" s="25"/>
      <c r="H1509" s="25"/>
      <c r="I1509" s="25"/>
      <c r="J1509" s="25"/>
      <c r="K1509" s="25"/>
      <c r="L1509" s="25"/>
      <c r="M1509" s="25"/>
      <c r="N1509" s="25"/>
      <c r="O1509" s="25"/>
      <c r="P1509" s="25"/>
      <c r="Q1509" s="25"/>
      <c r="R1509" s="25"/>
      <c r="S1509" s="25"/>
      <c r="T1509" s="25"/>
      <c r="U1509" s="25"/>
      <c r="V1509" s="25"/>
      <c r="W1509" s="25"/>
      <c r="X1509" s="25"/>
      <c r="AA1509" s="25"/>
      <c r="AB1509" s="25"/>
      <c r="AC1509" s="25"/>
      <c r="AD1509" s="25"/>
      <c r="AE1509" s="25"/>
      <c r="AF1509" s="25"/>
      <c r="AG1509" s="25"/>
      <c r="AH1509" s="25"/>
      <c r="AI1509" s="25"/>
      <c r="AJ1509" s="25"/>
    </row>
    <row r="1510" spans="2:36">
      <c r="B1510" s="422">
        <v>150.4</v>
      </c>
      <c r="C1510" s="463">
        <f t="shared" si="81"/>
        <v>4.7799999999999995E-2</v>
      </c>
      <c r="D1510" s="463">
        <f t="shared" si="82"/>
        <v>3.9863999999999997</v>
      </c>
      <c r="E1510" s="463">
        <f t="shared" si="83"/>
        <v>5.1791999999999984E-2</v>
      </c>
      <c r="F1510" s="25"/>
      <c r="G1510" s="25"/>
      <c r="H1510" s="25"/>
      <c r="I1510" s="25"/>
      <c r="J1510" s="25"/>
      <c r="K1510" s="25"/>
      <c r="L1510" s="25"/>
      <c r="M1510" s="25"/>
      <c r="N1510" s="25"/>
      <c r="O1510" s="25"/>
      <c r="P1510" s="25"/>
      <c r="Q1510" s="25"/>
      <c r="R1510" s="25"/>
      <c r="S1510" s="25"/>
      <c r="T1510" s="25"/>
      <c r="U1510" s="25"/>
      <c r="V1510" s="25"/>
      <c r="W1510" s="25"/>
      <c r="X1510" s="25"/>
      <c r="AA1510" s="25"/>
      <c r="AB1510" s="25"/>
      <c r="AC1510" s="25"/>
      <c r="AD1510" s="25"/>
      <c r="AE1510" s="25"/>
      <c r="AF1510" s="25"/>
      <c r="AG1510" s="25"/>
      <c r="AH1510" s="25"/>
      <c r="AI1510" s="25"/>
      <c r="AJ1510" s="25"/>
    </row>
    <row r="1511" spans="2:36">
      <c r="B1511" s="422">
        <v>150.5</v>
      </c>
      <c r="C1511" s="463">
        <f t="shared" si="81"/>
        <v>4.7749999999999994E-2</v>
      </c>
      <c r="D1511" s="463">
        <f t="shared" si="82"/>
        <v>3.9829999999999997</v>
      </c>
      <c r="E1511" s="463">
        <f t="shared" si="83"/>
        <v>5.173999999999998E-2</v>
      </c>
      <c r="F1511" s="25"/>
      <c r="G1511" s="25"/>
      <c r="H1511" s="25"/>
      <c r="I1511" s="25"/>
      <c r="J1511" s="25"/>
      <c r="K1511" s="25"/>
      <c r="L1511" s="25"/>
      <c r="M1511" s="25"/>
      <c r="N1511" s="25"/>
      <c r="O1511" s="25"/>
      <c r="P1511" s="25"/>
      <c r="Q1511" s="25"/>
      <c r="R1511" s="25"/>
      <c r="S1511" s="25"/>
      <c r="T1511" s="25"/>
      <c r="U1511" s="25"/>
      <c r="V1511" s="25"/>
      <c r="W1511" s="25"/>
      <c r="X1511" s="25"/>
      <c r="AA1511" s="25"/>
      <c r="AB1511" s="25"/>
      <c r="AC1511" s="25"/>
      <c r="AD1511" s="25"/>
      <c r="AE1511" s="25"/>
      <c r="AF1511" s="25"/>
      <c r="AG1511" s="25"/>
      <c r="AH1511" s="25"/>
      <c r="AI1511" s="25"/>
      <c r="AJ1511" s="25"/>
    </row>
    <row r="1512" spans="2:36">
      <c r="B1512" s="422">
        <v>150.6</v>
      </c>
      <c r="C1512" s="463">
        <f t="shared" si="81"/>
        <v>4.7699999999999992E-2</v>
      </c>
      <c r="D1512" s="463">
        <f t="shared" si="82"/>
        <v>3.9795999999999996</v>
      </c>
      <c r="E1512" s="463">
        <f t="shared" si="83"/>
        <v>5.1687999999999977E-2</v>
      </c>
      <c r="F1512" s="25"/>
      <c r="G1512" s="25"/>
      <c r="H1512" s="25"/>
      <c r="I1512" s="25"/>
      <c r="J1512" s="25"/>
      <c r="K1512" s="25"/>
      <c r="L1512" s="25"/>
      <c r="M1512" s="25"/>
      <c r="N1512" s="25"/>
      <c r="O1512" s="25"/>
      <c r="P1512" s="25"/>
      <c r="Q1512" s="25"/>
      <c r="R1512" s="25"/>
      <c r="S1512" s="25"/>
      <c r="T1512" s="25"/>
      <c r="U1512" s="25"/>
      <c r="V1512" s="25"/>
      <c r="W1512" s="25"/>
      <c r="X1512" s="25"/>
      <c r="AA1512" s="25"/>
      <c r="AB1512" s="25"/>
      <c r="AC1512" s="25"/>
      <c r="AD1512" s="25"/>
      <c r="AE1512" s="25"/>
      <c r="AF1512" s="25"/>
      <c r="AG1512" s="25"/>
      <c r="AH1512" s="25"/>
      <c r="AI1512" s="25"/>
      <c r="AJ1512" s="25"/>
    </row>
    <row r="1513" spans="2:36">
      <c r="B1513" s="422">
        <v>150.69999999999999</v>
      </c>
      <c r="C1513" s="463">
        <f t="shared" si="81"/>
        <v>4.7649999999999991E-2</v>
      </c>
      <c r="D1513" s="463">
        <f t="shared" si="82"/>
        <v>3.9761999999999995</v>
      </c>
      <c r="E1513" s="463">
        <f t="shared" si="83"/>
        <v>5.1635999999999974E-2</v>
      </c>
      <c r="F1513" s="25"/>
      <c r="G1513" s="25"/>
      <c r="H1513" s="25"/>
      <c r="I1513" s="25"/>
      <c r="J1513" s="25"/>
      <c r="K1513" s="25"/>
      <c r="L1513" s="25"/>
      <c r="M1513" s="25"/>
      <c r="N1513" s="25"/>
      <c r="O1513" s="25"/>
      <c r="P1513" s="25"/>
      <c r="Q1513" s="25"/>
      <c r="R1513" s="25"/>
      <c r="S1513" s="25"/>
      <c r="T1513" s="25"/>
      <c r="U1513" s="25"/>
      <c r="V1513" s="25"/>
      <c r="W1513" s="25"/>
      <c r="X1513" s="25"/>
      <c r="AA1513" s="25"/>
      <c r="AB1513" s="25"/>
      <c r="AC1513" s="25"/>
      <c r="AD1513" s="25"/>
      <c r="AE1513" s="25"/>
      <c r="AF1513" s="25"/>
      <c r="AG1513" s="25"/>
      <c r="AH1513" s="25"/>
      <c r="AI1513" s="25"/>
      <c r="AJ1513" s="25"/>
    </row>
    <row r="1514" spans="2:36">
      <c r="B1514" s="422">
        <v>150.80000000000001</v>
      </c>
      <c r="C1514" s="463">
        <f t="shared" si="81"/>
        <v>4.759999999999999E-2</v>
      </c>
      <c r="D1514" s="463">
        <f t="shared" si="82"/>
        <v>3.9727999999999994</v>
      </c>
      <c r="E1514" s="463">
        <f t="shared" si="83"/>
        <v>5.158399999999997E-2</v>
      </c>
      <c r="F1514" s="25"/>
      <c r="G1514" s="25"/>
      <c r="H1514" s="25"/>
      <c r="I1514" s="25"/>
      <c r="J1514" s="25"/>
      <c r="K1514" s="25"/>
      <c r="L1514" s="25"/>
      <c r="M1514" s="25"/>
      <c r="N1514" s="25"/>
      <c r="O1514" s="25"/>
      <c r="P1514" s="25"/>
      <c r="Q1514" s="25"/>
      <c r="R1514" s="25"/>
      <c r="S1514" s="25"/>
      <c r="T1514" s="25"/>
      <c r="U1514" s="25"/>
      <c r="V1514" s="25"/>
      <c r="W1514" s="25"/>
      <c r="X1514" s="25"/>
      <c r="AA1514" s="25"/>
      <c r="AB1514" s="25"/>
      <c r="AC1514" s="25"/>
      <c r="AD1514" s="25"/>
      <c r="AE1514" s="25"/>
      <c r="AF1514" s="25"/>
      <c r="AG1514" s="25"/>
      <c r="AH1514" s="25"/>
      <c r="AI1514" s="25"/>
      <c r="AJ1514" s="25"/>
    </row>
    <row r="1515" spans="2:36">
      <c r="B1515" s="422">
        <v>150.9</v>
      </c>
      <c r="C1515" s="463">
        <f t="shared" si="81"/>
        <v>4.7549999999999988E-2</v>
      </c>
      <c r="D1515" s="463">
        <f t="shared" si="82"/>
        <v>3.9693999999999994</v>
      </c>
      <c r="E1515" s="463">
        <f t="shared" si="83"/>
        <v>5.1531999999999967E-2</v>
      </c>
      <c r="F1515" s="25"/>
      <c r="G1515" s="25"/>
      <c r="H1515" s="25"/>
      <c r="I1515" s="25"/>
      <c r="J1515" s="25"/>
      <c r="K1515" s="25"/>
      <c r="L1515" s="25"/>
      <c r="M1515" s="25"/>
      <c r="N1515" s="25"/>
      <c r="O1515" s="25"/>
      <c r="P1515" s="25"/>
      <c r="Q1515" s="25"/>
      <c r="R1515" s="25"/>
      <c r="S1515" s="25"/>
      <c r="T1515" s="25"/>
      <c r="U1515" s="25"/>
      <c r="V1515" s="25"/>
      <c r="W1515" s="25"/>
      <c r="X1515" s="25"/>
      <c r="AA1515" s="25"/>
      <c r="AB1515" s="25"/>
      <c r="AC1515" s="25"/>
      <c r="AD1515" s="25"/>
      <c r="AE1515" s="25"/>
      <c r="AF1515" s="25"/>
      <c r="AG1515" s="25"/>
      <c r="AH1515" s="25"/>
      <c r="AI1515" s="25"/>
      <c r="AJ1515" s="25"/>
    </row>
    <row r="1516" spans="2:36">
      <c r="B1516" s="422">
        <v>151</v>
      </c>
      <c r="C1516" s="463">
        <f t="shared" si="81"/>
        <v>4.7499999999999987E-2</v>
      </c>
      <c r="D1516" s="463">
        <f t="shared" si="82"/>
        <v>3.9659999999999993</v>
      </c>
      <c r="E1516" s="463">
        <f t="shared" si="83"/>
        <v>5.1479999999999963E-2</v>
      </c>
      <c r="F1516" s="25"/>
      <c r="G1516" s="25"/>
      <c r="H1516" s="25"/>
      <c r="I1516" s="25"/>
      <c r="J1516" s="25"/>
      <c r="K1516" s="25"/>
      <c r="L1516" s="25"/>
      <c r="M1516" s="25"/>
      <c r="N1516" s="25"/>
      <c r="O1516" s="25"/>
      <c r="P1516" s="25"/>
      <c r="Q1516" s="25"/>
      <c r="R1516" s="25"/>
      <c r="S1516" s="25"/>
      <c r="T1516" s="25"/>
      <c r="U1516" s="25"/>
      <c r="V1516" s="25"/>
      <c r="W1516" s="25"/>
      <c r="X1516" s="25"/>
      <c r="AA1516" s="25"/>
      <c r="AB1516" s="25"/>
      <c r="AC1516" s="25"/>
      <c r="AD1516" s="25"/>
      <c r="AE1516" s="25"/>
      <c r="AF1516" s="25"/>
      <c r="AG1516" s="25"/>
      <c r="AH1516" s="25"/>
      <c r="AI1516" s="25"/>
      <c r="AJ1516" s="25"/>
    </row>
    <row r="1517" spans="2:36">
      <c r="B1517" s="422">
        <v>151.1</v>
      </c>
      <c r="C1517" s="463">
        <f t="shared" si="81"/>
        <v>4.7449999999999985E-2</v>
      </c>
      <c r="D1517" s="463">
        <f t="shared" si="82"/>
        <v>3.9625999999999992</v>
      </c>
      <c r="E1517" s="463">
        <f t="shared" si="83"/>
        <v>5.142799999999996E-2</v>
      </c>
      <c r="F1517" s="25"/>
      <c r="G1517" s="25"/>
      <c r="H1517" s="25"/>
      <c r="I1517" s="25"/>
      <c r="J1517" s="25"/>
      <c r="K1517" s="25"/>
      <c r="L1517" s="25"/>
      <c r="M1517" s="25"/>
      <c r="N1517" s="25"/>
      <c r="O1517" s="25"/>
      <c r="P1517" s="25"/>
      <c r="Q1517" s="25"/>
      <c r="R1517" s="25"/>
      <c r="S1517" s="25"/>
      <c r="T1517" s="25"/>
      <c r="U1517" s="25"/>
      <c r="V1517" s="25"/>
      <c r="W1517" s="25"/>
      <c r="X1517" s="25"/>
      <c r="AA1517" s="25"/>
      <c r="AB1517" s="25"/>
      <c r="AC1517" s="25"/>
      <c r="AD1517" s="25"/>
      <c r="AE1517" s="25"/>
      <c r="AF1517" s="25"/>
      <c r="AG1517" s="25"/>
      <c r="AH1517" s="25"/>
      <c r="AI1517" s="25"/>
      <c r="AJ1517" s="25"/>
    </row>
    <row r="1518" spans="2:36">
      <c r="B1518" s="422">
        <v>151.19999999999999</v>
      </c>
      <c r="C1518" s="463">
        <f t="shared" si="81"/>
        <v>4.7399999999999984E-2</v>
      </c>
      <c r="D1518" s="463">
        <f t="shared" si="82"/>
        <v>3.9591999999999992</v>
      </c>
      <c r="E1518" s="463">
        <f t="shared" si="83"/>
        <v>5.1375999999999956E-2</v>
      </c>
      <c r="F1518" s="25"/>
      <c r="G1518" s="25"/>
      <c r="H1518" s="25"/>
      <c r="I1518" s="25"/>
      <c r="J1518" s="25"/>
      <c r="K1518" s="25"/>
      <c r="L1518" s="25"/>
      <c r="M1518" s="25"/>
      <c r="N1518" s="25"/>
      <c r="O1518" s="25"/>
      <c r="P1518" s="25"/>
      <c r="Q1518" s="25"/>
      <c r="R1518" s="25"/>
      <c r="S1518" s="25"/>
      <c r="T1518" s="25"/>
      <c r="U1518" s="25"/>
      <c r="V1518" s="25"/>
      <c r="W1518" s="25"/>
      <c r="X1518" s="25"/>
      <c r="AA1518" s="25"/>
      <c r="AB1518" s="25"/>
      <c r="AC1518" s="25"/>
      <c r="AD1518" s="25"/>
      <c r="AE1518" s="25"/>
      <c r="AF1518" s="25"/>
      <c r="AG1518" s="25"/>
      <c r="AH1518" s="25"/>
      <c r="AI1518" s="25"/>
      <c r="AJ1518" s="25"/>
    </row>
    <row r="1519" spans="2:36">
      <c r="B1519" s="422">
        <v>151.30000000000001</v>
      </c>
      <c r="C1519" s="463">
        <f t="shared" si="81"/>
        <v>4.7349999999999982E-2</v>
      </c>
      <c r="D1519" s="463">
        <f t="shared" si="82"/>
        <v>3.9557999999999991</v>
      </c>
      <c r="E1519" s="463">
        <f t="shared" si="83"/>
        <v>5.1323999999999953E-2</v>
      </c>
      <c r="F1519" s="25"/>
      <c r="G1519" s="25"/>
      <c r="H1519" s="25"/>
      <c r="I1519" s="25"/>
      <c r="J1519" s="25"/>
      <c r="K1519" s="25"/>
      <c r="L1519" s="25"/>
      <c r="M1519" s="25"/>
      <c r="N1519" s="25"/>
      <c r="O1519" s="25"/>
      <c r="P1519" s="25"/>
      <c r="Q1519" s="25"/>
      <c r="R1519" s="25"/>
      <c r="S1519" s="25"/>
      <c r="T1519" s="25"/>
      <c r="U1519" s="25"/>
      <c r="V1519" s="25"/>
      <c r="W1519" s="25"/>
      <c r="X1519" s="25"/>
      <c r="AA1519" s="25"/>
      <c r="AB1519" s="25"/>
      <c r="AC1519" s="25"/>
      <c r="AD1519" s="25"/>
      <c r="AE1519" s="25"/>
      <c r="AF1519" s="25"/>
      <c r="AG1519" s="25"/>
      <c r="AH1519" s="25"/>
      <c r="AI1519" s="25"/>
      <c r="AJ1519" s="25"/>
    </row>
    <row r="1520" spans="2:36">
      <c r="B1520" s="422">
        <v>151.4</v>
      </c>
      <c r="C1520" s="463">
        <f t="shared" si="81"/>
        <v>4.7299999999999981E-2</v>
      </c>
      <c r="D1520" s="463">
        <f t="shared" si="82"/>
        <v>3.952399999999999</v>
      </c>
      <c r="E1520" s="463">
        <f t="shared" si="83"/>
        <v>5.127199999999995E-2</v>
      </c>
      <c r="F1520" s="25"/>
      <c r="G1520" s="25"/>
      <c r="H1520" s="25"/>
      <c r="I1520" s="25"/>
      <c r="J1520" s="25"/>
      <c r="K1520" s="25"/>
      <c r="L1520" s="25"/>
      <c r="M1520" s="25"/>
      <c r="N1520" s="25"/>
      <c r="O1520" s="25"/>
      <c r="P1520" s="25"/>
      <c r="Q1520" s="25"/>
      <c r="R1520" s="25"/>
      <c r="S1520" s="25"/>
      <c r="T1520" s="25"/>
      <c r="U1520" s="25"/>
      <c r="V1520" s="25"/>
      <c r="W1520" s="25"/>
      <c r="X1520" s="25"/>
      <c r="AA1520" s="25"/>
      <c r="AB1520" s="25"/>
      <c r="AC1520" s="25"/>
      <c r="AD1520" s="25"/>
      <c r="AE1520" s="25"/>
      <c r="AF1520" s="25"/>
      <c r="AG1520" s="25"/>
      <c r="AH1520" s="25"/>
      <c r="AI1520" s="25"/>
      <c r="AJ1520" s="25"/>
    </row>
    <row r="1521" spans="2:36">
      <c r="B1521" s="422">
        <v>151.5</v>
      </c>
      <c r="C1521" s="463">
        <f t="shared" si="81"/>
        <v>4.724999999999998E-2</v>
      </c>
      <c r="D1521" s="463">
        <f t="shared" si="82"/>
        <v>3.948999999999999</v>
      </c>
      <c r="E1521" s="463">
        <f t="shared" si="83"/>
        <v>5.1219999999999946E-2</v>
      </c>
      <c r="F1521" s="25"/>
      <c r="G1521" s="25"/>
      <c r="H1521" s="25"/>
      <c r="I1521" s="25"/>
      <c r="J1521" s="25"/>
      <c r="K1521" s="25"/>
      <c r="L1521" s="25"/>
      <c r="M1521" s="25"/>
      <c r="N1521" s="25"/>
      <c r="O1521" s="25"/>
      <c r="P1521" s="25"/>
      <c r="Q1521" s="25"/>
      <c r="R1521" s="25"/>
      <c r="S1521" s="25"/>
      <c r="T1521" s="25"/>
      <c r="U1521" s="25"/>
      <c r="V1521" s="25"/>
      <c r="W1521" s="25"/>
      <c r="X1521" s="25"/>
      <c r="AA1521" s="25"/>
      <c r="AB1521" s="25"/>
      <c r="AC1521" s="25"/>
      <c r="AD1521" s="25"/>
      <c r="AE1521" s="25"/>
      <c r="AF1521" s="25"/>
      <c r="AG1521" s="25"/>
      <c r="AH1521" s="25"/>
      <c r="AI1521" s="25"/>
      <c r="AJ1521" s="25"/>
    </row>
    <row r="1522" spans="2:36">
      <c r="B1522" s="422">
        <v>151.6</v>
      </c>
      <c r="C1522" s="463">
        <f t="shared" si="81"/>
        <v>4.7199999999999978E-2</v>
      </c>
      <c r="D1522" s="463">
        <f t="shared" si="82"/>
        <v>3.9455999999999989</v>
      </c>
      <c r="E1522" s="463">
        <f t="shared" si="83"/>
        <v>5.1167999999999943E-2</v>
      </c>
      <c r="F1522" s="25"/>
      <c r="G1522" s="25"/>
      <c r="H1522" s="25"/>
      <c r="I1522" s="25"/>
      <c r="J1522" s="25"/>
      <c r="K1522" s="25"/>
      <c r="L1522" s="25"/>
      <c r="M1522" s="25"/>
      <c r="N1522" s="25"/>
      <c r="O1522" s="25"/>
      <c r="P1522" s="25"/>
      <c r="Q1522" s="25"/>
      <c r="R1522" s="25"/>
      <c r="S1522" s="25"/>
      <c r="T1522" s="25"/>
      <c r="U1522" s="25"/>
      <c r="V1522" s="25"/>
      <c r="W1522" s="25"/>
      <c r="X1522" s="25"/>
      <c r="AA1522" s="25"/>
      <c r="AB1522" s="25"/>
      <c r="AC1522" s="25"/>
      <c r="AD1522" s="25"/>
      <c r="AE1522" s="25"/>
      <c r="AF1522" s="25"/>
      <c r="AG1522" s="25"/>
      <c r="AH1522" s="25"/>
      <c r="AI1522" s="25"/>
      <c r="AJ1522" s="25"/>
    </row>
    <row r="1523" spans="2:36">
      <c r="B1523" s="422">
        <v>151.69999999999999</v>
      </c>
      <c r="C1523" s="463">
        <f t="shared" si="81"/>
        <v>4.7149999999999977E-2</v>
      </c>
      <c r="D1523" s="463">
        <f t="shared" si="82"/>
        <v>3.9421999999999988</v>
      </c>
      <c r="E1523" s="463">
        <f t="shared" si="83"/>
        <v>5.1115999999999939E-2</v>
      </c>
      <c r="F1523" s="25"/>
      <c r="G1523" s="25"/>
      <c r="H1523" s="25"/>
      <c r="I1523" s="25"/>
      <c r="J1523" s="25"/>
      <c r="K1523" s="25"/>
      <c r="L1523" s="25"/>
      <c r="M1523" s="25"/>
      <c r="N1523" s="25"/>
      <c r="O1523" s="25"/>
      <c r="P1523" s="25"/>
      <c r="Q1523" s="25"/>
      <c r="R1523" s="25"/>
      <c r="S1523" s="25"/>
      <c r="T1523" s="25"/>
      <c r="U1523" s="25"/>
      <c r="V1523" s="25"/>
      <c r="W1523" s="25"/>
      <c r="X1523" s="25"/>
      <c r="AA1523" s="25"/>
      <c r="AB1523" s="25"/>
      <c r="AC1523" s="25"/>
      <c r="AD1523" s="25"/>
      <c r="AE1523" s="25"/>
      <c r="AF1523" s="25"/>
      <c r="AG1523" s="25"/>
      <c r="AH1523" s="25"/>
      <c r="AI1523" s="25"/>
      <c r="AJ1523" s="25"/>
    </row>
    <row r="1524" spans="2:36">
      <c r="B1524" s="422">
        <v>151.80000000000001</v>
      </c>
      <c r="C1524" s="463">
        <f t="shared" si="81"/>
        <v>4.7099999999999975E-2</v>
      </c>
      <c r="D1524" s="463">
        <f t="shared" si="82"/>
        <v>3.9387999999999987</v>
      </c>
      <c r="E1524" s="463">
        <f t="shared" si="83"/>
        <v>5.1063999999999936E-2</v>
      </c>
      <c r="F1524" s="25"/>
      <c r="G1524" s="25"/>
      <c r="H1524" s="25"/>
      <c r="I1524" s="25"/>
      <c r="J1524" s="25"/>
      <c r="K1524" s="25"/>
      <c r="L1524" s="25"/>
      <c r="M1524" s="25"/>
      <c r="N1524" s="25"/>
      <c r="O1524" s="25"/>
      <c r="P1524" s="25"/>
      <c r="Q1524" s="25"/>
      <c r="R1524" s="25"/>
      <c r="S1524" s="25"/>
      <c r="T1524" s="25"/>
      <c r="U1524" s="25"/>
      <c r="V1524" s="25"/>
      <c r="W1524" s="25"/>
      <c r="X1524" s="25"/>
      <c r="AA1524" s="25"/>
      <c r="AB1524" s="25"/>
      <c r="AC1524" s="25"/>
      <c r="AD1524" s="25"/>
      <c r="AE1524" s="25"/>
      <c r="AF1524" s="25"/>
      <c r="AG1524" s="25"/>
      <c r="AH1524" s="25"/>
      <c r="AI1524" s="25"/>
      <c r="AJ1524" s="25"/>
    </row>
    <row r="1525" spans="2:36">
      <c r="B1525" s="422">
        <v>151.9</v>
      </c>
      <c r="C1525" s="463">
        <f t="shared" si="81"/>
        <v>4.7049999999999974E-2</v>
      </c>
      <c r="D1525" s="463">
        <f t="shared" si="82"/>
        <v>3.9353999999999987</v>
      </c>
      <c r="E1525" s="463">
        <f t="shared" si="83"/>
        <v>5.1011999999999932E-2</v>
      </c>
      <c r="F1525" s="25"/>
      <c r="G1525" s="25"/>
      <c r="H1525" s="25"/>
      <c r="I1525" s="25"/>
      <c r="J1525" s="25"/>
      <c r="K1525" s="25"/>
      <c r="L1525" s="25"/>
      <c r="M1525" s="25"/>
      <c r="N1525" s="25"/>
      <c r="O1525" s="25"/>
      <c r="P1525" s="25"/>
      <c r="Q1525" s="25"/>
      <c r="R1525" s="25"/>
      <c r="S1525" s="25"/>
      <c r="T1525" s="25"/>
      <c r="U1525" s="25"/>
      <c r="V1525" s="25"/>
      <c r="W1525" s="25"/>
      <c r="X1525" s="25"/>
      <c r="AA1525" s="25"/>
      <c r="AB1525" s="25"/>
      <c r="AC1525" s="25"/>
      <c r="AD1525" s="25"/>
      <c r="AE1525" s="25"/>
      <c r="AF1525" s="25"/>
      <c r="AG1525" s="25"/>
      <c r="AH1525" s="25"/>
      <c r="AI1525" s="25"/>
      <c r="AJ1525" s="25"/>
    </row>
    <row r="1526" spans="2:36">
      <c r="B1526" s="422">
        <v>152</v>
      </c>
      <c r="C1526" s="463">
        <f t="shared" si="81"/>
        <v>4.6999999999999972E-2</v>
      </c>
      <c r="D1526" s="463">
        <f t="shared" si="82"/>
        <v>3.9319999999999986</v>
      </c>
      <c r="E1526" s="463">
        <f t="shared" si="83"/>
        <v>5.0959999999999929E-2</v>
      </c>
      <c r="F1526" s="25"/>
      <c r="G1526" s="25"/>
      <c r="H1526" s="25"/>
      <c r="I1526" s="25"/>
      <c r="J1526" s="25"/>
      <c r="K1526" s="25"/>
      <c r="L1526" s="25"/>
      <c r="M1526" s="25"/>
      <c r="N1526" s="25"/>
      <c r="O1526" s="25"/>
      <c r="P1526" s="25"/>
      <c r="Q1526" s="25"/>
      <c r="R1526" s="25"/>
      <c r="S1526" s="25"/>
      <c r="T1526" s="25"/>
      <c r="U1526" s="25"/>
      <c r="V1526" s="25"/>
      <c r="W1526" s="25"/>
      <c r="X1526" s="25"/>
      <c r="AA1526" s="25"/>
      <c r="AB1526" s="25"/>
      <c r="AC1526" s="25"/>
      <c r="AD1526" s="25"/>
      <c r="AE1526" s="25"/>
      <c r="AF1526" s="25"/>
      <c r="AG1526" s="25"/>
      <c r="AH1526" s="25"/>
      <c r="AI1526" s="25"/>
      <c r="AJ1526" s="25"/>
    </row>
    <row r="1527" spans="2:36">
      <c r="B1527" s="422">
        <v>152.1</v>
      </c>
      <c r="C1527" s="463">
        <f t="shared" si="81"/>
        <v>4.6949999999999971E-2</v>
      </c>
      <c r="D1527" s="463">
        <f t="shared" si="82"/>
        <v>3.9285999999999985</v>
      </c>
      <c r="E1527" s="463">
        <f t="shared" si="83"/>
        <v>5.0907999999999926E-2</v>
      </c>
      <c r="F1527" s="25"/>
      <c r="G1527" s="25"/>
      <c r="H1527" s="25"/>
      <c r="I1527" s="25"/>
      <c r="J1527" s="25"/>
      <c r="K1527" s="25"/>
      <c r="L1527" s="25"/>
      <c r="M1527" s="25"/>
      <c r="N1527" s="25"/>
      <c r="O1527" s="25"/>
      <c r="P1527" s="25"/>
      <c r="Q1527" s="25"/>
      <c r="R1527" s="25"/>
      <c r="S1527" s="25"/>
      <c r="T1527" s="25"/>
      <c r="U1527" s="25"/>
      <c r="V1527" s="25"/>
      <c r="W1527" s="25"/>
      <c r="X1527" s="25"/>
      <c r="AA1527" s="25"/>
      <c r="AB1527" s="25"/>
      <c r="AC1527" s="25"/>
      <c r="AD1527" s="25"/>
      <c r="AE1527" s="25"/>
      <c r="AF1527" s="25"/>
      <c r="AG1527" s="25"/>
      <c r="AH1527" s="25"/>
      <c r="AI1527" s="25"/>
      <c r="AJ1527" s="25"/>
    </row>
    <row r="1528" spans="2:36">
      <c r="B1528" s="422">
        <v>152.19999999999999</v>
      </c>
      <c r="C1528" s="463">
        <f t="shared" si="81"/>
        <v>4.6899999999999969E-2</v>
      </c>
      <c r="D1528" s="463">
        <f t="shared" si="82"/>
        <v>3.9251999999999985</v>
      </c>
      <c r="E1528" s="463">
        <f t="shared" si="83"/>
        <v>5.0855999999999922E-2</v>
      </c>
      <c r="F1528" s="25"/>
      <c r="G1528" s="25"/>
      <c r="H1528" s="25"/>
      <c r="I1528" s="25"/>
      <c r="J1528" s="25"/>
      <c r="K1528" s="25"/>
      <c r="L1528" s="25"/>
      <c r="M1528" s="25"/>
      <c r="N1528" s="25"/>
      <c r="O1528" s="25"/>
      <c r="P1528" s="25"/>
      <c r="Q1528" s="25"/>
      <c r="R1528" s="25"/>
      <c r="S1528" s="25"/>
      <c r="T1528" s="25"/>
      <c r="U1528" s="25"/>
      <c r="V1528" s="25"/>
      <c r="W1528" s="25"/>
      <c r="X1528" s="25"/>
      <c r="AA1528" s="25"/>
      <c r="AB1528" s="25"/>
      <c r="AC1528" s="25"/>
      <c r="AD1528" s="25"/>
      <c r="AE1528" s="25"/>
      <c r="AF1528" s="25"/>
      <c r="AG1528" s="25"/>
      <c r="AH1528" s="25"/>
      <c r="AI1528" s="25"/>
      <c r="AJ1528" s="25"/>
    </row>
    <row r="1529" spans="2:36">
      <c r="B1529" s="422">
        <v>152.30000000000001</v>
      </c>
      <c r="C1529" s="463">
        <f t="shared" si="81"/>
        <v>4.6849999999999968E-2</v>
      </c>
      <c r="D1529" s="463">
        <f t="shared" si="82"/>
        <v>3.9217999999999984</v>
      </c>
      <c r="E1529" s="463">
        <f t="shared" si="83"/>
        <v>5.0803999999999919E-2</v>
      </c>
      <c r="F1529" s="25"/>
      <c r="G1529" s="25"/>
      <c r="H1529" s="25"/>
      <c r="I1529" s="25"/>
      <c r="J1529" s="25"/>
      <c r="K1529" s="25"/>
      <c r="L1529" s="25"/>
      <c r="M1529" s="25"/>
      <c r="N1529" s="25"/>
      <c r="O1529" s="25"/>
      <c r="P1529" s="25"/>
      <c r="Q1529" s="25"/>
      <c r="R1529" s="25"/>
      <c r="S1529" s="25"/>
      <c r="T1529" s="25"/>
      <c r="U1529" s="25"/>
      <c r="V1529" s="25"/>
      <c r="W1529" s="25"/>
      <c r="X1529" s="25"/>
      <c r="AA1529" s="25"/>
      <c r="AB1529" s="25"/>
      <c r="AC1529" s="25"/>
      <c r="AD1529" s="25"/>
      <c r="AE1529" s="25"/>
      <c r="AF1529" s="25"/>
      <c r="AG1529" s="25"/>
      <c r="AH1529" s="25"/>
      <c r="AI1529" s="25"/>
      <c r="AJ1529" s="25"/>
    </row>
    <row r="1530" spans="2:36">
      <c r="B1530" s="422">
        <v>152.4</v>
      </c>
      <c r="C1530" s="463">
        <f t="shared" si="81"/>
        <v>4.6799999999999967E-2</v>
      </c>
      <c r="D1530" s="463">
        <f t="shared" si="82"/>
        <v>3.9183999999999983</v>
      </c>
      <c r="E1530" s="463">
        <f t="shared" si="83"/>
        <v>5.0751999999999915E-2</v>
      </c>
      <c r="F1530" s="25"/>
      <c r="G1530" s="25"/>
      <c r="H1530" s="25"/>
      <c r="I1530" s="25"/>
      <c r="J1530" s="25"/>
      <c r="K1530" s="25"/>
      <c r="L1530" s="25"/>
      <c r="M1530" s="25"/>
      <c r="N1530" s="25"/>
      <c r="O1530" s="25"/>
      <c r="P1530" s="25"/>
      <c r="Q1530" s="25"/>
      <c r="R1530" s="25"/>
      <c r="S1530" s="25"/>
      <c r="T1530" s="25"/>
      <c r="U1530" s="25"/>
      <c r="V1530" s="25"/>
      <c r="W1530" s="25"/>
      <c r="X1530" s="25"/>
      <c r="AA1530" s="25"/>
      <c r="AB1530" s="25"/>
      <c r="AC1530" s="25"/>
      <c r="AD1530" s="25"/>
      <c r="AE1530" s="25"/>
      <c r="AF1530" s="25"/>
      <c r="AG1530" s="25"/>
      <c r="AH1530" s="25"/>
      <c r="AI1530" s="25"/>
      <c r="AJ1530" s="25"/>
    </row>
    <row r="1531" spans="2:36">
      <c r="B1531" s="422">
        <v>152.5</v>
      </c>
      <c r="C1531" s="463">
        <f t="shared" si="81"/>
        <v>4.6749999999999965E-2</v>
      </c>
      <c r="D1531" s="463">
        <f t="shared" si="82"/>
        <v>3.9149999999999983</v>
      </c>
      <c r="E1531" s="463">
        <f t="shared" si="83"/>
        <v>5.0699999999999912E-2</v>
      </c>
      <c r="F1531" s="25"/>
      <c r="G1531" s="25"/>
      <c r="H1531" s="25"/>
      <c r="I1531" s="25"/>
      <c r="J1531" s="25"/>
      <c r="K1531" s="25"/>
      <c r="L1531" s="25"/>
      <c r="M1531" s="25"/>
      <c r="N1531" s="25"/>
      <c r="O1531" s="25"/>
      <c r="P1531" s="25"/>
      <c r="Q1531" s="25"/>
      <c r="R1531" s="25"/>
      <c r="S1531" s="25"/>
      <c r="T1531" s="25"/>
      <c r="U1531" s="25"/>
      <c r="V1531" s="25"/>
      <c r="W1531" s="25"/>
      <c r="X1531" s="25"/>
      <c r="AA1531" s="25"/>
      <c r="AB1531" s="25"/>
      <c r="AC1531" s="25"/>
      <c r="AD1531" s="25"/>
      <c r="AE1531" s="25"/>
      <c r="AF1531" s="25"/>
      <c r="AG1531" s="25"/>
      <c r="AH1531" s="25"/>
      <c r="AI1531" s="25"/>
      <c r="AJ1531" s="25"/>
    </row>
    <row r="1532" spans="2:36">
      <c r="B1532" s="422">
        <v>152.6</v>
      </c>
      <c r="C1532" s="463">
        <f t="shared" si="81"/>
        <v>4.6699999999999964E-2</v>
      </c>
      <c r="D1532" s="463">
        <f t="shared" si="82"/>
        <v>3.9115999999999982</v>
      </c>
      <c r="E1532" s="463">
        <f t="shared" si="83"/>
        <v>5.0647999999999908E-2</v>
      </c>
      <c r="F1532" s="25"/>
      <c r="G1532" s="25"/>
      <c r="H1532" s="25"/>
      <c r="I1532" s="25"/>
      <c r="J1532" s="25"/>
      <c r="K1532" s="25"/>
      <c r="L1532" s="25"/>
      <c r="M1532" s="25"/>
      <c r="N1532" s="25"/>
      <c r="O1532" s="25"/>
      <c r="P1532" s="25"/>
      <c r="Q1532" s="25"/>
      <c r="R1532" s="25"/>
      <c r="S1532" s="25"/>
      <c r="T1532" s="25"/>
      <c r="U1532" s="25"/>
      <c r="V1532" s="25"/>
      <c r="W1532" s="25"/>
      <c r="X1532" s="25"/>
      <c r="AA1532" s="25"/>
      <c r="AB1532" s="25"/>
      <c r="AC1532" s="25"/>
      <c r="AD1532" s="25"/>
      <c r="AE1532" s="25"/>
      <c r="AF1532" s="25"/>
      <c r="AG1532" s="25"/>
      <c r="AH1532" s="25"/>
      <c r="AI1532" s="25"/>
      <c r="AJ1532" s="25"/>
    </row>
    <row r="1533" spans="2:36">
      <c r="B1533" s="422">
        <v>152.69999999999999</v>
      </c>
      <c r="C1533" s="463">
        <f t="shared" si="81"/>
        <v>4.6649999999999962E-2</v>
      </c>
      <c r="D1533" s="463">
        <f t="shared" si="82"/>
        <v>3.9081999999999981</v>
      </c>
      <c r="E1533" s="463">
        <f t="shared" si="83"/>
        <v>5.0595999999999905E-2</v>
      </c>
      <c r="F1533" s="25"/>
      <c r="G1533" s="25"/>
      <c r="H1533" s="25"/>
      <c r="I1533" s="25"/>
      <c r="J1533" s="25"/>
      <c r="K1533" s="25"/>
      <c r="L1533" s="25"/>
      <c r="M1533" s="25"/>
      <c r="N1533" s="25"/>
      <c r="O1533" s="25"/>
      <c r="P1533" s="25"/>
      <c r="Q1533" s="25"/>
      <c r="R1533" s="25"/>
      <c r="S1533" s="25"/>
      <c r="T1533" s="25"/>
      <c r="U1533" s="25"/>
      <c r="V1533" s="25"/>
      <c r="W1533" s="25"/>
      <c r="X1533" s="25"/>
      <c r="AA1533" s="25"/>
      <c r="AB1533" s="25"/>
      <c r="AC1533" s="25"/>
      <c r="AD1533" s="25"/>
      <c r="AE1533" s="25"/>
      <c r="AF1533" s="25"/>
      <c r="AG1533" s="25"/>
      <c r="AH1533" s="25"/>
      <c r="AI1533" s="25"/>
      <c r="AJ1533" s="25"/>
    </row>
    <row r="1534" spans="2:36">
      <c r="B1534" s="422">
        <v>152.80000000000001</v>
      </c>
      <c r="C1534" s="463">
        <f t="shared" si="81"/>
        <v>4.6599999999999961E-2</v>
      </c>
      <c r="D1534" s="463">
        <f t="shared" si="82"/>
        <v>3.9047999999999981</v>
      </c>
      <c r="E1534" s="463">
        <f t="shared" si="83"/>
        <v>5.0543999999999902E-2</v>
      </c>
      <c r="F1534" s="25"/>
      <c r="G1534" s="25"/>
      <c r="H1534" s="25"/>
      <c r="I1534" s="25"/>
      <c r="J1534" s="25"/>
      <c r="K1534" s="25"/>
      <c r="L1534" s="25"/>
      <c r="M1534" s="25"/>
      <c r="N1534" s="25"/>
      <c r="O1534" s="25"/>
      <c r="P1534" s="25"/>
      <c r="Q1534" s="25"/>
      <c r="R1534" s="25"/>
      <c r="S1534" s="25"/>
      <c r="T1534" s="25"/>
      <c r="U1534" s="25"/>
      <c r="V1534" s="25"/>
      <c r="W1534" s="25"/>
      <c r="X1534" s="25"/>
      <c r="AA1534" s="25"/>
      <c r="AB1534" s="25"/>
      <c r="AC1534" s="25"/>
      <c r="AD1534" s="25"/>
      <c r="AE1534" s="25"/>
      <c r="AF1534" s="25"/>
      <c r="AG1534" s="25"/>
      <c r="AH1534" s="25"/>
      <c r="AI1534" s="25"/>
      <c r="AJ1534" s="25"/>
    </row>
    <row r="1535" spans="2:36">
      <c r="B1535" s="422">
        <v>152.9</v>
      </c>
      <c r="C1535" s="463">
        <f t="shared" si="81"/>
        <v>4.6549999999999959E-2</v>
      </c>
      <c r="D1535" s="463">
        <f t="shared" si="82"/>
        <v>3.901399999999998</v>
      </c>
      <c r="E1535" s="463">
        <f t="shared" si="83"/>
        <v>5.0491999999999898E-2</v>
      </c>
      <c r="F1535" s="25"/>
      <c r="G1535" s="25"/>
      <c r="H1535" s="25"/>
      <c r="I1535" s="25"/>
      <c r="J1535" s="25"/>
      <c r="K1535" s="25"/>
      <c r="L1535" s="25"/>
      <c r="M1535" s="25"/>
      <c r="N1535" s="25"/>
      <c r="O1535" s="25"/>
      <c r="P1535" s="25"/>
      <c r="Q1535" s="25"/>
      <c r="R1535" s="25"/>
      <c r="S1535" s="25"/>
      <c r="T1535" s="25"/>
      <c r="U1535" s="25"/>
      <c r="V1535" s="25"/>
      <c r="W1535" s="25"/>
      <c r="X1535" s="25"/>
      <c r="AA1535" s="25"/>
      <c r="AB1535" s="25"/>
      <c r="AC1535" s="25"/>
      <c r="AD1535" s="25"/>
      <c r="AE1535" s="25"/>
      <c r="AF1535" s="25"/>
      <c r="AG1535" s="25"/>
      <c r="AH1535" s="25"/>
      <c r="AI1535" s="25"/>
      <c r="AJ1535" s="25"/>
    </row>
    <row r="1536" spans="2:36">
      <c r="B1536" s="422">
        <v>153</v>
      </c>
      <c r="C1536" s="463">
        <f t="shared" si="81"/>
        <v>4.6499999999999958E-2</v>
      </c>
      <c r="D1536" s="463">
        <f t="shared" si="82"/>
        <v>3.8979999999999979</v>
      </c>
      <c r="E1536" s="463">
        <f t="shared" si="83"/>
        <v>5.0439999999999895E-2</v>
      </c>
      <c r="F1536" s="25"/>
      <c r="G1536" s="25"/>
      <c r="H1536" s="25"/>
      <c r="I1536" s="25"/>
      <c r="J1536" s="25"/>
      <c r="K1536" s="25"/>
      <c r="L1536" s="25"/>
      <c r="M1536" s="25"/>
      <c r="N1536" s="25"/>
      <c r="O1536" s="25"/>
      <c r="P1536" s="25"/>
      <c r="Q1536" s="25"/>
      <c r="R1536" s="25"/>
      <c r="S1536" s="25"/>
      <c r="T1536" s="25"/>
      <c r="U1536" s="25"/>
      <c r="V1536" s="25"/>
      <c r="W1536" s="25"/>
      <c r="X1536" s="25"/>
      <c r="AA1536" s="25"/>
      <c r="AB1536" s="25"/>
      <c r="AC1536" s="25"/>
      <c r="AD1536" s="25"/>
      <c r="AE1536" s="25"/>
      <c r="AF1536" s="25"/>
      <c r="AG1536" s="25"/>
      <c r="AH1536" s="25"/>
      <c r="AI1536" s="25"/>
      <c r="AJ1536" s="25"/>
    </row>
    <row r="1537" spans="2:36">
      <c r="B1537" s="422">
        <v>153.1</v>
      </c>
      <c r="C1537" s="463">
        <f t="shared" si="81"/>
        <v>4.6449999999999957E-2</v>
      </c>
      <c r="D1537" s="463">
        <f t="shared" si="82"/>
        <v>3.8945999999999978</v>
      </c>
      <c r="E1537" s="463">
        <f t="shared" si="83"/>
        <v>5.0387999999999891E-2</v>
      </c>
      <c r="F1537" s="25"/>
      <c r="G1537" s="25"/>
      <c r="H1537" s="25"/>
      <c r="I1537" s="25"/>
      <c r="J1537" s="25"/>
      <c r="K1537" s="25"/>
      <c r="L1537" s="25"/>
      <c r="M1537" s="25"/>
      <c r="N1537" s="25"/>
      <c r="O1537" s="25"/>
      <c r="P1537" s="25"/>
      <c r="Q1537" s="25"/>
      <c r="R1537" s="25"/>
      <c r="S1537" s="25"/>
      <c r="T1537" s="25"/>
      <c r="U1537" s="25"/>
      <c r="V1537" s="25"/>
      <c r="W1537" s="25"/>
      <c r="X1537" s="25"/>
      <c r="AA1537" s="25"/>
      <c r="AB1537" s="25"/>
      <c r="AC1537" s="25"/>
      <c r="AD1537" s="25"/>
      <c r="AE1537" s="25"/>
      <c r="AF1537" s="25"/>
      <c r="AG1537" s="25"/>
      <c r="AH1537" s="25"/>
      <c r="AI1537" s="25"/>
      <c r="AJ1537" s="25"/>
    </row>
    <row r="1538" spans="2:36">
      <c r="B1538" s="422">
        <v>153.19999999999999</v>
      </c>
      <c r="C1538" s="463">
        <f t="shared" si="81"/>
        <v>4.6399999999999955E-2</v>
      </c>
      <c r="D1538" s="463">
        <f t="shared" si="82"/>
        <v>3.8911999999999978</v>
      </c>
      <c r="E1538" s="463">
        <f t="shared" si="83"/>
        <v>5.0335999999999888E-2</v>
      </c>
      <c r="F1538" s="25"/>
      <c r="G1538" s="25"/>
      <c r="H1538" s="25"/>
      <c r="I1538" s="25"/>
      <c r="J1538" s="25"/>
      <c r="K1538" s="25"/>
      <c r="L1538" s="25"/>
      <c r="M1538" s="25"/>
      <c r="N1538" s="25"/>
      <c r="O1538" s="25"/>
      <c r="P1538" s="25"/>
      <c r="Q1538" s="25"/>
      <c r="R1538" s="25"/>
      <c r="S1538" s="25"/>
      <c r="T1538" s="25"/>
      <c r="U1538" s="25"/>
      <c r="V1538" s="25"/>
      <c r="W1538" s="25"/>
      <c r="X1538" s="25"/>
      <c r="AA1538" s="25"/>
      <c r="AB1538" s="25"/>
      <c r="AC1538" s="25"/>
      <c r="AD1538" s="25"/>
      <c r="AE1538" s="25"/>
      <c r="AF1538" s="25"/>
      <c r="AG1538" s="25"/>
      <c r="AH1538" s="25"/>
      <c r="AI1538" s="25"/>
      <c r="AJ1538" s="25"/>
    </row>
    <row r="1539" spans="2:36">
      <c r="B1539" s="422">
        <v>153.30000000000001</v>
      </c>
      <c r="C1539" s="463">
        <f t="shared" si="81"/>
        <v>4.6349999999999954E-2</v>
      </c>
      <c r="D1539" s="463">
        <f t="shared" si="82"/>
        <v>3.8877999999999977</v>
      </c>
      <c r="E1539" s="463">
        <f t="shared" si="83"/>
        <v>5.0283999999999884E-2</v>
      </c>
      <c r="F1539" s="25"/>
      <c r="G1539" s="25"/>
      <c r="H1539" s="25"/>
      <c r="I1539" s="25"/>
      <c r="J1539" s="25"/>
      <c r="K1539" s="25"/>
      <c r="L1539" s="25"/>
      <c r="M1539" s="25"/>
      <c r="N1539" s="25"/>
      <c r="O1539" s="25"/>
      <c r="P1539" s="25"/>
      <c r="Q1539" s="25"/>
      <c r="R1539" s="25"/>
      <c r="S1539" s="25"/>
      <c r="T1539" s="25"/>
      <c r="U1539" s="25"/>
      <c r="V1539" s="25"/>
      <c r="W1539" s="25"/>
      <c r="X1539" s="25"/>
      <c r="AA1539" s="25"/>
      <c r="AB1539" s="25"/>
      <c r="AC1539" s="25"/>
      <c r="AD1539" s="25"/>
      <c r="AE1539" s="25"/>
      <c r="AF1539" s="25"/>
      <c r="AG1539" s="25"/>
      <c r="AH1539" s="25"/>
      <c r="AI1539" s="25"/>
      <c r="AJ1539" s="25"/>
    </row>
    <row r="1540" spans="2:36">
      <c r="B1540" s="422">
        <v>153.4</v>
      </c>
      <c r="C1540" s="463">
        <f t="shared" si="81"/>
        <v>4.6299999999999952E-2</v>
      </c>
      <c r="D1540" s="463">
        <f t="shared" si="82"/>
        <v>3.8843999999999976</v>
      </c>
      <c r="E1540" s="463">
        <f t="shared" si="83"/>
        <v>5.0231999999999881E-2</v>
      </c>
      <c r="F1540" s="25"/>
      <c r="G1540" s="25"/>
      <c r="H1540" s="25"/>
      <c r="I1540" s="25"/>
      <c r="J1540" s="25"/>
      <c r="K1540" s="25"/>
      <c r="L1540" s="25"/>
      <c r="M1540" s="25"/>
      <c r="N1540" s="25"/>
      <c r="O1540" s="25"/>
      <c r="P1540" s="25"/>
      <c r="Q1540" s="25"/>
      <c r="R1540" s="25"/>
      <c r="S1540" s="25"/>
      <c r="T1540" s="25"/>
      <c r="U1540" s="25"/>
      <c r="V1540" s="25"/>
      <c r="W1540" s="25"/>
      <c r="X1540" s="25"/>
      <c r="AA1540" s="25"/>
      <c r="AB1540" s="25"/>
      <c r="AC1540" s="25"/>
      <c r="AD1540" s="25"/>
      <c r="AE1540" s="25"/>
      <c r="AF1540" s="25"/>
      <c r="AG1540" s="25"/>
      <c r="AH1540" s="25"/>
      <c r="AI1540" s="25"/>
      <c r="AJ1540" s="25"/>
    </row>
    <row r="1541" spans="2:36">
      <c r="B1541" s="422">
        <v>153.5</v>
      </c>
      <c r="C1541" s="463">
        <f t="shared" si="81"/>
        <v>4.6249999999999951E-2</v>
      </c>
      <c r="D1541" s="463">
        <f t="shared" si="82"/>
        <v>3.8809999999999976</v>
      </c>
      <c r="E1541" s="463">
        <f t="shared" si="83"/>
        <v>5.0179999999999877E-2</v>
      </c>
      <c r="F1541" s="25"/>
      <c r="G1541" s="25"/>
      <c r="H1541" s="25"/>
      <c r="I1541" s="25"/>
      <c r="J1541" s="25"/>
      <c r="K1541" s="25"/>
      <c r="L1541" s="25"/>
      <c r="M1541" s="25"/>
      <c r="N1541" s="25"/>
      <c r="O1541" s="25"/>
      <c r="P1541" s="25"/>
      <c r="Q1541" s="25"/>
      <c r="R1541" s="25"/>
      <c r="S1541" s="25"/>
      <c r="T1541" s="25"/>
      <c r="U1541" s="25"/>
      <c r="V1541" s="25"/>
      <c r="W1541" s="25"/>
      <c r="X1541" s="25"/>
      <c r="AA1541" s="25"/>
      <c r="AB1541" s="25"/>
      <c r="AC1541" s="25"/>
      <c r="AD1541" s="25"/>
      <c r="AE1541" s="25"/>
      <c r="AF1541" s="25"/>
      <c r="AG1541" s="25"/>
      <c r="AH1541" s="25"/>
      <c r="AI1541" s="25"/>
      <c r="AJ1541" s="25"/>
    </row>
    <row r="1542" spans="2:36">
      <c r="B1542" s="422">
        <v>153.6</v>
      </c>
      <c r="C1542" s="463">
        <f t="shared" si="81"/>
        <v>4.6199999999999949E-2</v>
      </c>
      <c r="D1542" s="463">
        <f t="shared" si="82"/>
        <v>3.8775999999999975</v>
      </c>
      <c r="E1542" s="463">
        <f t="shared" si="83"/>
        <v>5.0127999999999874E-2</v>
      </c>
      <c r="F1542" s="25"/>
      <c r="G1542" s="25"/>
      <c r="H1542" s="25"/>
      <c r="I1542" s="25"/>
      <c r="J1542" s="25"/>
      <c r="K1542" s="25"/>
      <c r="L1542" s="25"/>
      <c r="M1542" s="25"/>
      <c r="N1542" s="25"/>
      <c r="O1542" s="25"/>
      <c r="P1542" s="25"/>
      <c r="Q1542" s="25"/>
      <c r="R1542" s="25"/>
      <c r="S1542" s="25"/>
      <c r="T1542" s="25"/>
      <c r="U1542" s="25"/>
      <c r="V1542" s="25"/>
      <c r="W1542" s="25"/>
      <c r="X1542" s="25"/>
      <c r="AA1542" s="25"/>
      <c r="AB1542" s="25"/>
      <c r="AC1542" s="25"/>
      <c r="AD1542" s="25"/>
      <c r="AE1542" s="25"/>
      <c r="AF1542" s="25"/>
      <c r="AG1542" s="25"/>
      <c r="AH1542" s="25"/>
      <c r="AI1542" s="25"/>
      <c r="AJ1542" s="25"/>
    </row>
    <row r="1543" spans="2:36">
      <c r="B1543" s="422">
        <v>153.69999999999999</v>
      </c>
      <c r="C1543" s="463">
        <f t="shared" si="81"/>
        <v>4.6149999999999948E-2</v>
      </c>
      <c r="D1543" s="463">
        <f t="shared" si="82"/>
        <v>3.8741999999999974</v>
      </c>
      <c r="E1543" s="463">
        <f t="shared" si="83"/>
        <v>5.0075999999999871E-2</v>
      </c>
      <c r="F1543" s="25"/>
      <c r="G1543" s="25"/>
      <c r="H1543" s="25"/>
      <c r="I1543" s="25"/>
      <c r="J1543" s="25"/>
      <c r="K1543" s="25"/>
      <c r="L1543" s="25"/>
      <c r="M1543" s="25"/>
      <c r="N1543" s="25"/>
      <c r="O1543" s="25"/>
      <c r="P1543" s="25"/>
      <c r="Q1543" s="25"/>
      <c r="R1543" s="25"/>
      <c r="S1543" s="25"/>
      <c r="T1543" s="25"/>
      <c r="U1543" s="25"/>
      <c r="V1543" s="25"/>
      <c r="W1543" s="25"/>
      <c r="X1543" s="25"/>
      <c r="AA1543" s="25"/>
      <c r="AB1543" s="25"/>
      <c r="AC1543" s="25"/>
      <c r="AD1543" s="25"/>
      <c r="AE1543" s="25"/>
      <c r="AF1543" s="25"/>
      <c r="AG1543" s="25"/>
      <c r="AH1543" s="25"/>
      <c r="AI1543" s="25"/>
      <c r="AJ1543" s="25"/>
    </row>
    <row r="1544" spans="2:36">
      <c r="B1544" s="422">
        <v>153.80000000000001</v>
      </c>
      <c r="C1544" s="463">
        <f t="shared" si="81"/>
        <v>4.6099999999999947E-2</v>
      </c>
      <c r="D1544" s="463">
        <f t="shared" si="82"/>
        <v>3.8707999999999974</v>
      </c>
      <c r="E1544" s="463">
        <f t="shared" si="83"/>
        <v>5.0023999999999867E-2</v>
      </c>
      <c r="F1544" s="25"/>
      <c r="G1544" s="25"/>
      <c r="H1544" s="25"/>
      <c r="I1544" s="25"/>
      <c r="J1544" s="25"/>
      <c r="K1544" s="25"/>
      <c r="L1544" s="25"/>
      <c r="M1544" s="25"/>
      <c r="N1544" s="25"/>
      <c r="O1544" s="25"/>
      <c r="P1544" s="25"/>
      <c r="Q1544" s="25"/>
      <c r="R1544" s="25"/>
      <c r="S1544" s="25"/>
      <c r="T1544" s="25"/>
      <c r="U1544" s="25"/>
      <c r="V1544" s="25"/>
      <c r="W1544" s="25"/>
      <c r="X1544" s="25"/>
      <c r="AA1544" s="25"/>
      <c r="AB1544" s="25"/>
      <c r="AC1544" s="25"/>
      <c r="AD1544" s="25"/>
      <c r="AE1544" s="25"/>
      <c r="AF1544" s="25"/>
      <c r="AG1544" s="25"/>
      <c r="AH1544" s="25"/>
      <c r="AI1544" s="25"/>
      <c r="AJ1544" s="25"/>
    </row>
    <row r="1545" spans="2:36">
      <c r="B1545" s="422">
        <v>153.9</v>
      </c>
      <c r="C1545" s="463">
        <f t="shared" si="81"/>
        <v>4.6049999999999945E-2</v>
      </c>
      <c r="D1545" s="463">
        <f t="shared" si="82"/>
        <v>3.8673999999999973</v>
      </c>
      <c r="E1545" s="463">
        <f t="shared" si="83"/>
        <v>4.9971999999999864E-2</v>
      </c>
      <c r="F1545" s="25"/>
      <c r="G1545" s="25"/>
      <c r="H1545" s="25"/>
      <c r="I1545" s="25"/>
      <c r="J1545" s="25"/>
      <c r="K1545" s="25"/>
      <c r="L1545" s="25"/>
      <c r="M1545" s="25"/>
      <c r="N1545" s="25"/>
      <c r="O1545" s="25"/>
      <c r="P1545" s="25"/>
      <c r="Q1545" s="25"/>
      <c r="R1545" s="25"/>
      <c r="S1545" s="25"/>
      <c r="T1545" s="25"/>
      <c r="U1545" s="25"/>
      <c r="V1545" s="25"/>
      <c r="W1545" s="25"/>
      <c r="X1545" s="25"/>
      <c r="AA1545" s="25"/>
      <c r="AB1545" s="25"/>
      <c r="AC1545" s="25"/>
      <c r="AD1545" s="25"/>
      <c r="AE1545" s="25"/>
      <c r="AF1545" s="25"/>
      <c r="AG1545" s="25"/>
      <c r="AH1545" s="25"/>
      <c r="AI1545" s="25"/>
      <c r="AJ1545" s="25"/>
    </row>
    <row r="1546" spans="2:36">
      <c r="B1546" s="422">
        <v>154</v>
      </c>
      <c r="C1546" s="463">
        <f t="shared" si="81"/>
        <v>4.5999999999999944E-2</v>
      </c>
      <c r="D1546" s="463">
        <f t="shared" si="82"/>
        <v>3.8639999999999972</v>
      </c>
      <c r="E1546" s="463">
        <f t="shared" si="83"/>
        <v>4.991999999999986E-2</v>
      </c>
      <c r="F1546" s="25"/>
      <c r="G1546" s="25"/>
      <c r="H1546" s="25"/>
      <c r="I1546" s="25"/>
      <c r="J1546" s="25"/>
      <c r="K1546" s="25"/>
      <c r="L1546" s="25"/>
      <c r="M1546" s="25"/>
      <c r="N1546" s="25"/>
      <c r="O1546" s="25"/>
      <c r="P1546" s="25"/>
      <c r="Q1546" s="25"/>
      <c r="R1546" s="25"/>
      <c r="S1546" s="25"/>
      <c r="T1546" s="25"/>
      <c r="U1546" s="25"/>
      <c r="V1546" s="25"/>
      <c r="W1546" s="25"/>
      <c r="X1546" s="25"/>
      <c r="AA1546" s="25"/>
      <c r="AB1546" s="25"/>
      <c r="AC1546" s="25"/>
      <c r="AD1546" s="25"/>
      <c r="AE1546" s="25"/>
      <c r="AF1546" s="25"/>
      <c r="AG1546" s="25"/>
      <c r="AH1546" s="25"/>
      <c r="AI1546" s="25"/>
      <c r="AJ1546" s="25"/>
    </row>
    <row r="1547" spans="2:36">
      <c r="B1547" s="422">
        <v>154.1</v>
      </c>
      <c r="C1547" s="463">
        <f t="shared" si="81"/>
        <v>4.5949999999999942E-2</v>
      </c>
      <c r="D1547" s="463">
        <f t="shared" si="82"/>
        <v>3.8605999999999971</v>
      </c>
      <c r="E1547" s="463">
        <f t="shared" si="83"/>
        <v>4.9867999999999857E-2</v>
      </c>
      <c r="F1547" s="25"/>
      <c r="G1547" s="25"/>
      <c r="H1547" s="25"/>
      <c r="I1547" s="25"/>
      <c r="J1547" s="25"/>
      <c r="K1547" s="25"/>
      <c r="L1547" s="25"/>
      <c r="M1547" s="25"/>
      <c r="N1547" s="25"/>
      <c r="O1547" s="25"/>
      <c r="P1547" s="25"/>
      <c r="Q1547" s="25"/>
      <c r="R1547" s="25"/>
      <c r="S1547" s="25"/>
      <c r="T1547" s="25"/>
      <c r="U1547" s="25"/>
      <c r="V1547" s="25"/>
      <c r="W1547" s="25"/>
      <c r="X1547" s="25"/>
      <c r="AA1547" s="25"/>
      <c r="AB1547" s="25"/>
      <c r="AC1547" s="25"/>
      <c r="AD1547" s="25"/>
      <c r="AE1547" s="25"/>
      <c r="AF1547" s="25"/>
      <c r="AG1547" s="25"/>
      <c r="AH1547" s="25"/>
      <c r="AI1547" s="25"/>
      <c r="AJ1547" s="25"/>
    </row>
    <row r="1548" spans="2:36">
      <c r="B1548" s="422">
        <v>154.19999999999999</v>
      </c>
      <c r="C1548" s="463">
        <f t="shared" si="81"/>
        <v>4.5899999999999941E-2</v>
      </c>
      <c r="D1548" s="463">
        <f t="shared" si="82"/>
        <v>3.8571999999999971</v>
      </c>
      <c r="E1548" s="463">
        <f t="shared" si="83"/>
        <v>4.9815999999999853E-2</v>
      </c>
      <c r="F1548" s="25"/>
      <c r="G1548" s="25"/>
      <c r="H1548" s="25"/>
      <c r="I1548" s="25"/>
      <c r="J1548" s="25"/>
      <c r="K1548" s="25"/>
      <c r="L1548" s="25"/>
      <c r="M1548" s="25"/>
      <c r="N1548" s="25"/>
      <c r="O1548" s="25"/>
      <c r="P1548" s="25"/>
      <c r="Q1548" s="25"/>
      <c r="R1548" s="25"/>
      <c r="S1548" s="25"/>
      <c r="T1548" s="25"/>
      <c r="U1548" s="25"/>
      <c r="V1548" s="25"/>
      <c r="W1548" s="25"/>
      <c r="X1548" s="25"/>
      <c r="AA1548" s="25"/>
      <c r="AB1548" s="25"/>
      <c r="AC1548" s="25"/>
      <c r="AD1548" s="25"/>
      <c r="AE1548" s="25"/>
      <c r="AF1548" s="25"/>
      <c r="AG1548" s="25"/>
      <c r="AH1548" s="25"/>
      <c r="AI1548" s="25"/>
      <c r="AJ1548" s="25"/>
    </row>
    <row r="1549" spans="2:36">
      <c r="B1549" s="422">
        <v>154.30000000000001</v>
      </c>
      <c r="C1549" s="463">
        <f t="shared" si="81"/>
        <v>4.5849999999999939E-2</v>
      </c>
      <c r="D1549" s="463">
        <f t="shared" si="82"/>
        <v>3.853799999999997</v>
      </c>
      <c r="E1549" s="463">
        <f t="shared" si="83"/>
        <v>4.976399999999985E-2</v>
      </c>
      <c r="F1549" s="25"/>
      <c r="G1549" s="25"/>
      <c r="H1549" s="25"/>
      <c r="I1549" s="25"/>
      <c r="J1549" s="25"/>
      <c r="K1549" s="25"/>
      <c r="L1549" s="25"/>
      <c r="M1549" s="25"/>
      <c r="N1549" s="25"/>
      <c r="O1549" s="25"/>
      <c r="P1549" s="25"/>
      <c r="Q1549" s="25"/>
      <c r="R1549" s="25"/>
      <c r="S1549" s="25"/>
      <c r="T1549" s="25"/>
      <c r="U1549" s="25"/>
      <c r="V1549" s="25"/>
      <c r="W1549" s="25"/>
      <c r="X1549" s="25"/>
      <c r="AA1549" s="25"/>
      <c r="AB1549" s="25"/>
      <c r="AC1549" s="25"/>
      <c r="AD1549" s="25"/>
      <c r="AE1549" s="25"/>
      <c r="AF1549" s="25"/>
      <c r="AG1549" s="25"/>
      <c r="AH1549" s="25"/>
      <c r="AI1549" s="25"/>
      <c r="AJ1549" s="25"/>
    </row>
    <row r="1550" spans="2:36">
      <c r="B1550" s="422">
        <v>154.4</v>
      </c>
      <c r="C1550" s="463">
        <f t="shared" si="81"/>
        <v>4.5799999999999938E-2</v>
      </c>
      <c r="D1550" s="463">
        <f t="shared" si="82"/>
        <v>3.8503999999999969</v>
      </c>
      <c r="E1550" s="463">
        <f t="shared" si="83"/>
        <v>4.9711999999999847E-2</v>
      </c>
      <c r="F1550" s="25"/>
      <c r="G1550" s="25"/>
      <c r="H1550" s="25"/>
      <c r="I1550" s="25"/>
      <c r="J1550" s="25"/>
      <c r="K1550" s="25"/>
      <c r="L1550" s="25"/>
      <c r="M1550" s="25"/>
      <c r="N1550" s="25"/>
      <c r="O1550" s="25"/>
      <c r="P1550" s="25"/>
      <c r="Q1550" s="25"/>
      <c r="R1550" s="25"/>
      <c r="S1550" s="25"/>
      <c r="T1550" s="25"/>
      <c r="U1550" s="25"/>
      <c r="V1550" s="25"/>
      <c r="W1550" s="25"/>
      <c r="X1550" s="25"/>
      <c r="AA1550" s="25"/>
      <c r="AB1550" s="25"/>
      <c r="AC1550" s="25"/>
      <c r="AD1550" s="25"/>
      <c r="AE1550" s="25"/>
      <c r="AF1550" s="25"/>
      <c r="AG1550" s="25"/>
      <c r="AH1550" s="25"/>
      <c r="AI1550" s="25"/>
      <c r="AJ1550" s="25"/>
    </row>
    <row r="1551" spans="2:36">
      <c r="B1551" s="422">
        <v>154.5</v>
      </c>
      <c r="C1551" s="463">
        <f t="shared" si="81"/>
        <v>4.5749999999999937E-2</v>
      </c>
      <c r="D1551" s="463">
        <f t="shared" si="82"/>
        <v>3.8469999999999969</v>
      </c>
      <c r="E1551" s="463">
        <f t="shared" si="83"/>
        <v>4.9659999999999843E-2</v>
      </c>
      <c r="F1551" s="25"/>
      <c r="G1551" s="25"/>
      <c r="H1551" s="25"/>
      <c r="I1551" s="25"/>
      <c r="J1551" s="25"/>
      <c r="K1551" s="25"/>
      <c r="L1551" s="25"/>
      <c r="M1551" s="25"/>
      <c r="N1551" s="25"/>
      <c r="O1551" s="25"/>
      <c r="P1551" s="25"/>
      <c r="Q1551" s="25"/>
      <c r="R1551" s="25"/>
      <c r="S1551" s="25"/>
      <c r="T1551" s="25"/>
      <c r="U1551" s="25"/>
      <c r="V1551" s="25"/>
      <c r="W1551" s="25"/>
      <c r="X1551" s="25"/>
      <c r="AA1551" s="25"/>
      <c r="AB1551" s="25"/>
      <c r="AC1551" s="25"/>
      <c r="AD1551" s="25"/>
      <c r="AE1551" s="25"/>
      <c r="AF1551" s="25"/>
      <c r="AG1551" s="25"/>
      <c r="AH1551" s="25"/>
      <c r="AI1551" s="25"/>
      <c r="AJ1551" s="25"/>
    </row>
    <row r="1552" spans="2:36">
      <c r="B1552" s="422">
        <v>154.6</v>
      </c>
      <c r="C1552" s="463">
        <f t="shared" si="81"/>
        <v>4.5699999999999935E-2</v>
      </c>
      <c r="D1552" s="463">
        <f t="shared" si="82"/>
        <v>3.8435999999999968</v>
      </c>
      <c r="E1552" s="463">
        <f t="shared" si="83"/>
        <v>4.960799999999984E-2</v>
      </c>
      <c r="F1552" s="25"/>
      <c r="G1552" s="25"/>
      <c r="H1552" s="25"/>
      <c r="I1552" s="25"/>
      <c r="J1552" s="25"/>
      <c r="K1552" s="25"/>
      <c r="L1552" s="25"/>
      <c r="M1552" s="25"/>
      <c r="N1552" s="25"/>
      <c r="O1552" s="25"/>
      <c r="P1552" s="25"/>
      <c r="Q1552" s="25"/>
      <c r="R1552" s="25"/>
      <c r="S1552" s="25"/>
      <c r="T1552" s="25"/>
      <c r="U1552" s="25"/>
      <c r="V1552" s="25"/>
      <c r="W1552" s="25"/>
      <c r="X1552" s="25"/>
      <c r="AA1552" s="25"/>
      <c r="AB1552" s="25"/>
      <c r="AC1552" s="25"/>
      <c r="AD1552" s="25"/>
      <c r="AE1552" s="25"/>
      <c r="AF1552" s="25"/>
      <c r="AG1552" s="25"/>
      <c r="AH1552" s="25"/>
      <c r="AI1552" s="25"/>
      <c r="AJ1552" s="25"/>
    </row>
    <row r="1553" spans="2:36">
      <c r="B1553" s="422">
        <v>154.69999999999999</v>
      </c>
      <c r="C1553" s="463">
        <f t="shared" si="81"/>
        <v>4.5649999999999934E-2</v>
      </c>
      <c r="D1553" s="463">
        <f t="shared" si="82"/>
        <v>3.8401999999999967</v>
      </c>
      <c r="E1553" s="463">
        <f t="shared" si="83"/>
        <v>4.9555999999999836E-2</v>
      </c>
      <c r="F1553" s="25"/>
      <c r="G1553" s="25"/>
      <c r="H1553" s="25"/>
      <c r="I1553" s="25"/>
      <c r="J1553" s="25"/>
      <c r="K1553" s="25"/>
      <c r="L1553" s="25"/>
      <c r="M1553" s="25"/>
      <c r="N1553" s="25"/>
      <c r="O1553" s="25"/>
      <c r="P1553" s="25"/>
      <c r="Q1553" s="25"/>
      <c r="R1553" s="25"/>
      <c r="S1553" s="25"/>
      <c r="T1553" s="25"/>
      <c r="U1553" s="25"/>
      <c r="V1553" s="25"/>
      <c r="W1553" s="25"/>
      <c r="X1553" s="25"/>
      <c r="AA1553" s="25"/>
      <c r="AB1553" s="25"/>
      <c r="AC1553" s="25"/>
      <c r="AD1553" s="25"/>
      <c r="AE1553" s="25"/>
      <c r="AF1553" s="25"/>
      <c r="AG1553" s="25"/>
      <c r="AH1553" s="25"/>
      <c r="AI1553" s="25"/>
      <c r="AJ1553" s="25"/>
    </row>
    <row r="1554" spans="2:36">
      <c r="B1554" s="422">
        <v>154.80000000000001</v>
      </c>
      <c r="C1554" s="463">
        <f t="shared" si="81"/>
        <v>4.5599999999999932E-2</v>
      </c>
      <c r="D1554" s="463">
        <f t="shared" si="82"/>
        <v>3.8367999999999967</v>
      </c>
      <c r="E1554" s="463">
        <f t="shared" si="83"/>
        <v>4.9503999999999833E-2</v>
      </c>
      <c r="F1554" s="25"/>
      <c r="G1554" s="25"/>
      <c r="H1554" s="25"/>
      <c r="I1554" s="25"/>
      <c r="J1554" s="25"/>
      <c r="K1554" s="25"/>
      <c r="L1554" s="25"/>
      <c r="M1554" s="25"/>
      <c r="N1554" s="25"/>
      <c r="O1554" s="25"/>
      <c r="P1554" s="25"/>
      <c r="Q1554" s="25"/>
      <c r="R1554" s="25"/>
      <c r="S1554" s="25"/>
      <c r="T1554" s="25"/>
      <c r="U1554" s="25"/>
      <c r="V1554" s="25"/>
      <c r="W1554" s="25"/>
      <c r="X1554" s="25"/>
      <c r="AA1554" s="25"/>
      <c r="AB1554" s="25"/>
      <c r="AC1554" s="25"/>
      <c r="AD1554" s="25"/>
      <c r="AE1554" s="25"/>
      <c r="AF1554" s="25"/>
      <c r="AG1554" s="25"/>
      <c r="AH1554" s="25"/>
      <c r="AI1554" s="25"/>
      <c r="AJ1554" s="25"/>
    </row>
    <row r="1555" spans="2:36">
      <c r="B1555" s="422">
        <v>154.9</v>
      </c>
      <c r="C1555" s="463">
        <f t="shared" si="81"/>
        <v>4.5549999999999931E-2</v>
      </c>
      <c r="D1555" s="463">
        <f t="shared" si="82"/>
        <v>3.8333999999999966</v>
      </c>
      <c r="E1555" s="463">
        <f t="shared" si="83"/>
        <v>4.9451999999999829E-2</v>
      </c>
      <c r="F1555" s="25"/>
      <c r="G1555" s="25"/>
      <c r="H1555" s="25"/>
      <c r="I1555" s="25"/>
      <c r="J1555" s="25"/>
      <c r="K1555" s="25"/>
      <c r="L1555" s="25"/>
      <c r="M1555" s="25"/>
      <c r="N1555" s="25"/>
      <c r="O1555" s="25"/>
      <c r="P1555" s="25"/>
      <c r="Q1555" s="25"/>
      <c r="R1555" s="25"/>
      <c r="S1555" s="25"/>
      <c r="T1555" s="25"/>
      <c r="U1555" s="25"/>
      <c r="V1555" s="25"/>
      <c r="W1555" s="25"/>
      <c r="X1555" s="25"/>
      <c r="AA1555" s="25"/>
      <c r="AB1555" s="25"/>
      <c r="AC1555" s="25"/>
      <c r="AD1555" s="25"/>
      <c r="AE1555" s="25"/>
      <c r="AF1555" s="25"/>
      <c r="AG1555" s="25"/>
      <c r="AH1555" s="25"/>
      <c r="AI1555" s="25"/>
      <c r="AJ1555" s="25"/>
    </row>
    <row r="1556" spans="2:36">
      <c r="B1556" s="422">
        <v>155</v>
      </c>
      <c r="C1556" s="463">
        <f t="shared" si="81"/>
        <v>4.5499999999999929E-2</v>
      </c>
      <c r="D1556" s="463">
        <f t="shared" si="82"/>
        <v>3.8299999999999965</v>
      </c>
      <c r="E1556" s="463">
        <f t="shared" si="83"/>
        <v>4.9399999999999826E-2</v>
      </c>
      <c r="F1556" s="25"/>
      <c r="G1556" s="25"/>
      <c r="H1556" s="25"/>
      <c r="I1556" s="25"/>
      <c r="J1556" s="25"/>
      <c r="K1556" s="25"/>
      <c r="L1556" s="25"/>
      <c r="M1556" s="25"/>
      <c r="N1556" s="25"/>
      <c r="O1556" s="25"/>
      <c r="P1556" s="25"/>
      <c r="Q1556" s="25"/>
      <c r="R1556" s="25"/>
      <c r="S1556" s="25"/>
      <c r="T1556" s="25"/>
      <c r="U1556" s="25"/>
      <c r="V1556" s="25"/>
      <c r="W1556" s="25"/>
      <c r="X1556" s="25"/>
      <c r="AA1556" s="25"/>
      <c r="AB1556" s="25"/>
      <c r="AC1556" s="25"/>
      <c r="AD1556" s="25"/>
      <c r="AE1556" s="25"/>
      <c r="AF1556" s="25"/>
      <c r="AG1556" s="25"/>
      <c r="AH1556" s="25"/>
      <c r="AI1556" s="25"/>
      <c r="AJ1556" s="25"/>
    </row>
    <row r="1557" spans="2:36">
      <c r="B1557" s="422">
        <v>155.1</v>
      </c>
      <c r="C1557" s="463">
        <f t="shared" si="81"/>
        <v>4.5449999999999928E-2</v>
      </c>
      <c r="D1557" s="463">
        <f t="shared" si="82"/>
        <v>3.8265999999999964</v>
      </c>
      <c r="E1557" s="463">
        <f t="shared" si="83"/>
        <v>4.9347999999999823E-2</v>
      </c>
      <c r="F1557" s="25"/>
      <c r="G1557" s="25"/>
      <c r="H1557" s="25"/>
      <c r="I1557" s="25"/>
      <c r="J1557" s="25"/>
      <c r="K1557" s="25"/>
      <c r="L1557" s="25"/>
      <c r="M1557" s="25"/>
      <c r="N1557" s="25"/>
      <c r="O1557" s="25"/>
      <c r="P1557" s="25"/>
      <c r="Q1557" s="25"/>
      <c r="R1557" s="25"/>
      <c r="S1557" s="25"/>
      <c r="T1557" s="25"/>
      <c r="U1557" s="25"/>
      <c r="V1557" s="25"/>
      <c r="W1557" s="25"/>
      <c r="X1557" s="25"/>
      <c r="AA1557" s="25"/>
      <c r="AB1557" s="25"/>
      <c r="AC1557" s="25"/>
      <c r="AD1557" s="25"/>
      <c r="AE1557" s="25"/>
      <c r="AF1557" s="25"/>
      <c r="AG1557" s="25"/>
      <c r="AH1557" s="25"/>
      <c r="AI1557" s="25"/>
      <c r="AJ1557" s="25"/>
    </row>
    <row r="1558" spans="2:36">
      <c r="B1558" s="422">
        <v>155.19999999999999</v>
      </c>
      <c r="C1558" s="463">
        <f t="shared" si="81"/>
        <v>4.5399999999999927E-2</v>
      </c>
      <c r="D1558" s="463">
        <f t="shared" si="82"/>
        <v>3.8231999999999964</v>
      </c>
      <c r="E1558" s="463">
        <f t="shared" si="83"/>
        <v>4.9295999999999819E-2</v>
      </c>
      <c r="F1558" s="25"/>
      <c r="G1558" s="25"/>
      <c r="H1558" s="25"/>
      <c r="I1558" s="25"/>
      <c r="J1558" s="25"/>
      <c r="K1558" s="25"/>
      <c r="L1558" s="25"/>
      <c r="M1558" s="25"/>
      <c r="N1558" s="25"/>
      <c r="O1558" s="25"/>
      <c r="P1558" s="25"/>
      <c r="Q1558" s="25"/>
      <c r="R1558" s="25"/>
      <c r="S1558" s="25"/>
      <c r="T1558" s="25"/>
      <c r="U1558" s="25"/>
      <c r="V1558" s="25"/>
      <c r="W1558" s="25"/>
      <c r="X1558" s="25"/>
      <c r="AA1558" s="25"/>
      <c r="AB1558" s="25"/>
      <c r="AC1558" s="25"/>
      <c r="AD1558" s="25"/>
      <c r="AE1558" s="25"/>
      <c r="AF1558" s="25"/>
      <c r="AG1558" s="25"/>
      <c r="AH1558" s="25"/>
      <c r="AI1558" s="25"/>
      <c r="AJ1558" s="25"/>
    </row>
    <row r="1559" spans="2:36">
      <c r="B1559" s="422">
        <v>155.30000000000001</v>
      </c>
      <c r="C1559" s="463">
        <f t="shared" si="81"/>
        <v>4.5349999999999925E-2</v>
      </c>
      <c r="D1559" s="463">
        <f t="shared" si="82"/>
        <v>3.8197999999999963</v>
      </c>
      <c r="E1559" s="463">
        <f t="shared" si="83"/>
        <v>4.9243999999999816E-2</v>
      </c>
      <c r="F1559" s="25"/>
      <c r="G1559" s="25"/>
      <c r="H1559" s="25"/>
      <c r="I1559" s="25"/>
      <c r="J1559" s="25"/>
      <c r="K1559" s="25"/>
      <c r="L1559" s="25"/>
      <c r="M1559" s="25"/>
      <c r="N1559" s="25"/>
      <c r="O1559" s="25"/>
      <c r="P1559" s="25"/>
      <c r="Q1559" s="25"/>
      <c r="R1559" s="25"/>
      <c r="S1559" s="25"/>
      <c r="T1559" s="25"/>
      <c r="U1559" s="25"/>
      <c r="V1559" s="25"/>
      <c r="W1559" s="25"/>
      <c r="X1559" s="25"/>
      <c r="AA1559" s="25"/>
      <c r="AB1559" s="25"/>
      <c r="AC1559" s="25"/>
      <c r="AD1559" s="25"/>
      <c r="AE1559" s="25"/>
      <c r="AF1559" s="25"/>
      <c r="AG1559" s="25"/>
      <c r="AH1559" s="25"/>
      <c r="AI1559" s="25"/>
      <c r="AJ1559" s="25"/>
    </row>
    <row r="1560" spans="2:36">
      <c r="B1560" s="422">
        <v>155.4</v>
      </c>
      <c r="C1560" s="463">
        <f t="shared" si="81"/>
        <v>4.5299999999999924E-2</v>
      </c>
      <c r="D1560" s="463">
        <f t="shared" si="82"/>
        <v>3.8163999999999962</v>
      </c>
      <c r="E1560" s="463">
        <f t="shared" si="83"/>
        <v>4.9191999999999812E-2</v>
      </c>
      <c r="F1560" s="25"/>
      <c r="G1560" s="25"/>
      <c r="H1560" s="25"/>
      <c r="I1560" s="25"/>
      <c r="J1560" s="25"/>
      <c r="K1560" s="25"/>
      <c r="L1560" s="25"/>
      <c r="M1560" s="25"/>
      <c r="N1560" s="25"/>
      <c r="O1560" s="25"/>
      <c r="P1560" s="25"/>
      <c r="Q1560" s="25"/>
      <c r="R1560" s="25"/>
      <c r="S1560" s="25"/>
      <c r="T1560" s="25"/>
      <c r="U1560" s="25"/>
      <c r="V1560" s="25"/>
      <c r="W1560" s="25"/>
      <c r="X1560" s="25"/>
      <c r="AA1560" s="25"/>
      <c r="AB1560" s="25"/>
      <c r="AC1560" s="25"/>
      <c r="AD1560" s="25"/>
      <c r="AE1560" s="25"/>
      <c r="AF1560" s="25"/>
      <c r="AG1560" s="25"/>
      <c r="AH1560" s="25"/>
      <c r="AI1560" s="25"/>
      <c r="AJ1560" s="25"/>
    </row>
    <row r="1561" spans="2:36">
      <c r="B1561" s="422">
        <v>155.5</v>
      </c>
      <c r="C1561" s="463">
        <f t="shared" si="81"/>
        <v>4.5249999999999922E-2</v>
      </c>
      <c r="D1561" s="463">
        <f t="shared" si="82"/>
        <v>3.8129999999999962</v>
      </c>
      <c r="E1561" s="463">
        <f t="shared" si="83"/>
        <v>4.9139999999999809E-2</v>
      </c>
      <c r="F1561" s="25"/>
      <c r="G1561" s="25"/>
      <c r="H1561" s="25"/>
      <c r="I1561" s="25"/>
      <c r="J1561" s="25"/>
      <c r="K1561" s="25"/>
      <c r="L1561" s="25"/>
      <c r="M1561" s="25"/>
      <c r="N1561" s="25"/>
      <c r="O1561" s="25"/>
      <c r="P1561" s="25"/>
      <c r="Q1561" s="25"/>
      <c r="R1561" s="25"/>
      <c r="S1561" s="25"/>
      <c r="T1561" s="25"/>
      <c r="U1561" s="25"/>
      <c r="V1561" s="25"/>
      <c r="W1561" s="25"/>
      <c r="X1561" s="25"/>
      <c r="AA1561" s="25"/>
      <c r="AB1561" s="25"/>
      <c r="AC1561" s="25"/>
      <c r="AD1561" s="25"/>
      <c r="AE1561" s="25"/>
      <c r="AF1561" s="25"/>
      <c r="AG1561" s="25"/>
      <c r="AH1561" s="25"/>
      <c r="AI1561" s="25"/>
      <c r="AJ1561" s="25"/>
    </row>
    <row r="1562" spans="2:36">
      <c r="B1562" s="422">
        <v>155.6</v>
      </c>
      <c r="C1562" s="463">
        <f t="shared" si="81"/>
        <v>4.5199999999999921E-2</v>
      </c>
      <c r="D1562" s="463">
        <f t="shared" si="82"/>
        <v>3.8095999999999961</v>
      </c>
      <c r="E1562" s="463">
        <f t="shared" si="83"/>
        <v>4.9087999999999805E-2</v>
      </c>
      <c r="F1562" s="25"/>
      <c r="G1562" s="25"/>
      <c r="H1562" s="25"/>
      <c r="I1562" s="25"/>
      <c r="J1562" s="25"/>
      <c r="K1562" s="25"/>
      <c r="L1562" s="25"/>
      <c r="M1562" s="25"/>
      <c r="N1562" s="25"/>
      <c r="O1562" s="25"/>
      <c r="P1562" s="25"/>
      <c r="Q1562" s="25"/>
      <c r="R1562" s="25"/>
      <c r="S1562" s="25"/>
      <c r="T1562" s="25"/>
      <c r="U1562" s="25"/>
      <c r="V1562" s="25"/>
      <c r="W1562" s="25"/>
      <c r="X1562" s="25"/>
      <c r="AA1562" s="25"/>
      <c r="AB1562" s="25"/>
      <c r="AC1562" s="25"/>
      <c r="AD1562" s="25"/>
      <c r="AE1562" s="25"/>
      <c r="AF1562" s="25"/>
      <c r="AG1562" s="25"/>
      <c r="AH1562" s="25"/>
      <c r="AI1562" s="25"/>
      <c r="AJ1562" s="25"/>
    </row>
    <row r="1563" spans="2:36">
      <c r="B1563" s="422">
        <v>155.69999999999999</v>
      </c>
      <c r="C1563" s="463">
        <f t="shared" si="81"/>
        <v>4.5149999999999919E-2</v>
      </c>
      <c r="D1563" s="463">
        <f t="shared" si="82"/>
        <v>3.806199999999996</v>
      </c>
      <c r="E1563" s="463">
        <f t="shared" si="83"/>
        <v>4.9035999999999802E-2</v>
      </c>
      <c r="F1563" s="25"/>
      <c r="G1563" s="25"/>
      <c r="H1563" s="25"/>
      <c r="I1563" s="25"/>
      <c r="J1563" s="25"/>
      <c r="K1563" s="25"/>
      <c r="L1563" s="25"/>
      <c r="M1563" s="25"/>
      <c r="N1563" s="25"/>
      <c r="O1563" s="25"/>
      <c r="P1563" s="25"/>
      <c r="Q1563" s="25"/>
      <c r="R1563" s="25"/>
      <c r="S1563" s="25"/>
      <c r="T1563" s="25"/>
      <c r="U1563" s="25"/>
      <c r="V1563" s="25"/>
      <c r="W1563" s="25"/>
      <c r="X1563" s="25"/>
      <c r="AA1563" s="25"/>
      <c r="AB1563" s="25"/>
      <c r="AC1563" s="25"/>
      <c r="AD1563" s="25"/>
      <c r="AE1563" s="25"/>
      <c r="AF1563" s="25"/>
      <c r="AG1563" s="25"/>
      <c r="AH1563" s="25"/>
      <c r="AI1563" s="25"/>
      <c r="AJ1563" s="25"/>
    </row>
    <row r="1564" spans="2:36">
      <c r="B1564" s="422">
        <v>155.80000000000001</v>
      </c>
      <c r="C1564" s="463">
        <f t="shared" si="81"/>
        <v>4.5099999999999918E-2</v>
      </c>
      <c r="D1564" s="463">
        <f t="shared" si="82"/>
        <v>3.802799999999996</v>
      </c>
      <c r="E1564" s="463">
        <f t="shared" si="83"/>
        <v>4.8983999999999799E-2</v>
      </c>
      <c r="F1564" s="25"/>
      <c r="G1564" s="25"/>
      <c r="H1564" s="25"/>
      <c r="I1564" s="25"/>
      <c r="J1564" s="25"/>
      <c r="K1564" s="25"/>
      <c r="L1564" s="25"/>
      <c r="M1564" s="25"/>
      <c r="N1564" s="25"/>
      <c r="O1564" s="25"/>
      <c r="P1564" s="25"/>
      <c r="Q1564" s="25"/>
      <c r="R1564" s="25"/>
      <c r="S1564" s="25"/>
      <c r="T1564" s="25"/>
      <c r="U1564" s="25"/>
      <c r="V1564" s="25"/>
      <c r="W1564" s="25"/>
      <c r="X1564" s="25"/>
      <c r="AA1564" s="25"/>
      <c r="AB1564" s="25"/>
      <c r="AC1564" s="25"/>
      <c r="AD1564" s="25"/>
      <c r="AE1564" s="25"/>
      <c r="AF1564" s="25"/>
      <c r="AG1564" s="25"/>
      <c r="AH1564" s="25"/>
      <c r="AI1564" s="25"/>
      <c r="AJ1564" s="25"/>
    </row>
    <row r="1565" spans="2:36">
      <c r="B1565" s="422">
        <v>155.9</v>
      </c>
      <c r="C1565" s="463">
        <f t="shared" si="81"/>
        <v>4.5049999999999917E-2</v>
      </c>
      <c r="D1565" s="463">
        <f t="shared" si="82"/>
        <v>3.7993999999999959</v>
      </c>
      <c r="E1565" s="463">
        <f t="shared" si="83"/>
        <v>4.8931999999999795E-2</v>
      </c>
      <c r="F1565" s="25"/>
      <c r="G1565" s="25"/>
      <c r="H1565" s="25"/>
      <c r="I1565" s="25"/>
      <c r="J1565" s="25"/>
      <c r="K1565" s="25"/>
      <c r="L1565" s="25"/>
      <c r="M1565" s="25"/>
      <c r="N1565" s="25"/>
      <c r="O1565" s="25"/>
      <c r="P1565" s="25"/>
      <c r="Q1565" s="25"/>
      <c r="R1565" s="25"/>
      <c r="S1565" s="25"/>
      <c r="T1565" s="25"/>
      <c r="U1565" s="25"/>
      <c r="V1565" s="25"/>
      <c r="W1565" s="25"/>
      <c r="X1565" s="25"/>
      <c r="AA1565" s="25"/>
      <c r="AB1565" s="25"/>
      <c r="AC1565" s="25"/>
      <c r="AD1565" s="25"/>
      <c r="AE1565" s="25"/>
      <c r="AF1565" s="25"/>
      <c r="AG1565" s="25"/>
      <c r="AH1565" s="25"/>
      <c r="AI1565" s="25"/>
      <c r="AJ1565" s="25"/>
    </row>
    <row r="1566" spans="2:36">
      <c r="B1566" s="422">
        <v>156</v>
      </c>
      <c r="C1566" s="463">
        <f t="shared" si="81"/>
        <v>4.4999999999999915E-2</v>
      </c>
      <c r="D1566" s="463">
        <f t="shared" si="82"/>
        <v>3.7959999999999958</v>
      </c>
      <c r="E1566" s="463">
        <f t="shared" si="83"/>
        <v>4.8879999999999792E-2</v>
      </c>
      <c r="F1566" s="25"/>
      <c r="G1566" s="25"/>
      <c r="H1566" s="25"/>
      <c r="I1566" s="25"/>
      <c r="J1566" s="25"/>
      <c r="K1566" s="25"/>
      <c r="L1566" s="25"/>
      <c r="M1566" s="25"/>
      <c r="N1566" s="25"/>
      <c r="O1566" s="25"/>
      <c r="P1566" s="25"/>
      <c r="Q1566" s="25"/>
      <c r="R1566" s="25"/>
      <c r="S1566" s="25"/>
      <c r="T1566" s="25"/>
      <c r="U1566" s="25"/>
      <c r="V1566" s="25"/>
      <c r="W1566" s="25"/>
      <c r="X1566" s="25"/>
      <c r="AA1566" s="25"/>
      <c r="AB1566" s="25"/>
      <c r="AC1566" s="25"/>
      <c r="AD1566" s="25"/>
      <c r="AE1566" s="25"/>
      <c r="AF1566" s="25"/>
      <c r="AG1566" s="25"/>
      <c r="AH1566" s="25"/>
      <c r="AI1566" s="25"/>
      <c r="AJ1566" s="25"/>
    </row>
    <row r="1567" spans="2:36">
      <c r="B1567" s="422">
        <v>156.1</v>
      </c>
      <c r="C1567" s="463">
        <f t="shared" si="81"/>
        <v>4.4949999999999914E-2</v>
      </c>
      <c r="D1567" s="463">
        <f t="shared" si="82"/>
        <v>3.7925999999999958</v>
      </c>
      <c r="E1567" s="463">
        <f t="shared" si="83"/>
        <v>4.8827999999999788E-2</v>
      </c>
      <c r="F1567" s="25"/>
      <c r="G1567" s="25"/>
      <c r="H1567" s="25"/>
      <c r="I1567" s="25"/>
      <c r="J1567" s="25"/>
      <c r="K1567" s="25"/>
      <c r="L1567" s="25"/>
      <c r="M1567" s="25"/>
      <c r="N1567" s="25"/>
      <c r="O1567" s="25"/>
      <c r="P1567" s="25"/>
      <c r="Q1567" s="25"/>
      <c r="R1567" s="25"/>
      <c r="S1567" s="25"/>
      <c r="T1567" s="25"/>
      <c r="U1567" s="25"/>
      <c r="V1567" s="25"/>
      <c r="W1567" s="25"/>
      <c r="X1567" s="25"/>
      <c r="AA1567" s="25"/>
      <c r="AB1567" s="25"/>
      <c r="AC1567" s="25"/>
      <c r="AD1567" s="25"/>
      <c r="AE1567" s="25"/>
      <c r="AF1567" s="25"/>
      <c r="AG1567" s="25"/>
      <c r="AH1567" s="25"/>
      <c r="AI1567" s="25"/>
      <c r="AJ1567" s="25"/>
    </row>
    <row r="1568" spans="2:36">
      <c r="B1568" s="422">
        <v>156.19999999999999</v>
      </c>
      <c r="C1568" s="463">
        <f t="shared" si="81"/>
        <v>4.4899999999999912E-2</v>
      </c>
      <c r="D1568" s="463">
        <f t="shared" si="82"/>
        <v>3.7891999999999957</v>
      </c>
      <c r="E1568" s="463">
        <f t="shared" si="83"/>
        <v>4.8775999999999785E-2</v>
      </c>
      <c r="F1568" s="25"/>
      <c r="G1568" s="25"/>
      <c r="H1568" s="25"/>
      <c r="I1568" s="25"/>
      <c r="J1568" s="25"/>
      <c r="K1568" s="25"/>
      <c r="L1568" s="25"/>
      <c r="M1568" s="25"/>
      <c r="N1568" s="25"/>
      <c r="O1568" s="25"/>
      <c r="P1568" s="25"/>
      <c r="Q1568" s="25"/>
      <c r="R1568" s="25"/>
      <c r="S1568" s="25"/>
      <c r="T1568" s="25"/>
      <c r="U1568" s="25"/>
      <c r="V1568" s="25"/>
      <c r="W1568" s="25"/>
      <c r="X1568" s="25"/>
      <c r="AA1568" s="25"/>
      <c r="AB1568" s="25"/>
      <c r="AC1568" s="25"/>
      <c r="AD1568" s="25"/>
      <c r="AE1568" s="25"/>
      <c r="AF1568" s="25"/>
      <c r="AG1568" s="25"/>
      <c r="AH1568" s="25"/>
      <c r="AI1568" s="25"/>
      <c r="AJ1568" s="25"/>
    </row>
    <row r="1569" spans="2:36">
      <c r="B1569" s="422">
        <v>156.30000000000001</v>
      </c>
      <c r="C1569" s="463">
        <f t="shared" si="81"/>
        <v>4.4849999999999911E-2</v>
      </c>
      <c r="D1569" s="463">
        <f t="shared" si="82"/>
        <v>3.7857999999999956</v>
      </c>
      <c r="E1569" s="463">
        <f t="shared" si="83"/>
        <v>4.8723999999999781E-2</v>
      </c>
      <c r="F1569" s="25"/>
      <c r="G1569" s="25"/>
      <c r="H1569" s="25"/>
      <c r="I1569" s="25"/>
      <c r="J1569" s="25"/>
      <c r="K1569" s="25"/>
      <c r="L1569" s="25"/>
      <c r="M1569" s="25"/>
      <c r="N1569" s="25"/>
      <c r="O1569" s="25"/>
      <c r="P1569" s="25"/>
      <c r="Q1569" s="25"/>
      <c r="R1569" s="25"/>
      <c r="S1569" s="25"/>
      <c r="T1569" s="25"/>
      <c r="U1569" s="25"/>
      <c r="V1569" s="25"/>
      <c r="W1569" s="25"/>
      <c r="X1569" s="25"/>
      <c r="AA1569" s="25"/>
      <c r="AB1569" s="25"/>
      <c r="AC1569" s="25"/>
      <c r="AD1569" s="25"/>
      <c r="AE1569" s="25"/>
      <c r="AF1569" s="25"/>
      <c r="AG1569" s="25"/>
      <c r="AH1569" s="25"/>
      <c r="AI1569" s="25"/>
      <c r="AJ1569" s="25"/>
    </row>
    <row r="1570" spans="2:36">
      <c r="B1570" s="422">
        <v>156.4</v>
      </c>
      <c r="C1570" s="463">
        <f t="shared" si="81"/>
        <v>4.4799999999999909E-2</v>
      </c>
      <c r="D1570" s="463">
        <f t="shared" si="82"/>
        <v>3.7823999999999955</v>
      </c>
      <c r="E1570" s="463">
        <f t="shared" si="83"/>
        <v>4.8671999999999778E-2</v>
      </c>
      <c r="F1570" s="25"/>
      <c r="G1570" s="25"/>
      <c r="H1570" s="25"/>
      <c r="I1570" s="25"/>
      <c r="J1570" s="25"/>
      <c r="K1570" s="25"/>
      <c r="L1570" s="25"/>
      <c r="M1570" s="25"/>
      <c r="N1570" s="25"/>
      <c r="O1570" s="25"/>
      <c r="P1570" s="25"/>
      <c r="Q1570" s="25"/>
      <c r="R1570" s="25"/>
      <c r="S1570" s="25"/>
      <c r="T1570" s="25"/>
      <c r="U1570" s="25"/>
      <c r="V1570" s="25"/>
      <c r="W1570" s="25"/>
      <c r="X1570" s="25"/>
      <c r="AA1570" s="25"/>
      <c r="AB1570" s="25"/>
      <c r="AC1570" s="25"/>
      <c r="AD1570" s="25"/>
      <c r="AE1570" s="25"/>
      <c r="AF1570" s="25"/>
      <c r="AG1570" s="25"/>
      <c r="AH1570" s="25"/>
      <c r="AI1570" s="25"/>
      <c r="AJ1570" s="25"/>
    </row>
    <row r="1571" spans="2:36">
      <c r="B1571" s="422">
        <v>156.5</v>
      </c>
      <c r="C1571" s="463">
        <f t="shared" si="81"/>
        <v>4.4749999999999908E-2</v>
      </c>
      <c r="D1571" s="463">
        <f t="shared" si="82"/>
        <v>3.7789999999999955</v>
      </c>
      <c r="E1571" s="463">
        <f t="shared" si="83"/>
        <v>4.8619999999999775E-2</v>
      </c>
      <c r="F1571" s="25"/>
      <c r="G1571" s="25"/>
      <c r="H1571" s="25"/>
      <c r="I1571" s="25"/>
      <c r="J1571" s="25"/>
      <c r="K1571" s="25"/>
      <c r="L1571" s="25"/>
      <c r="M1571" s="25"/>
      <c r="N1571" s="25"/>
      <c r="O1571" s="25"/>
      <c r="P1571" s="25"/>
      <c r="Q1571" s="25"/>
      <c r="R1571" s="25"/>
      <c r="S1571" s="25"/>
      <c r="T1571" s="25"/>
      <c r="U1571" s="25"/>
      <c r="V1571" s="25"/>
      <c r="W1571" s="25"/>
      <c r="X1571" s="25"/>
      <c r="AA1571" s="25"/>
      <c r="AB1571" s="25"/>
      <c r="AC1571" s="25"/>
      <c r="AD1571" s="25"/>
      <c r="AE1571" s="25"/>
      <c r="AF1571" s="25"/>
      <c r="AG1571" s="25"/>
      <c r="AH1571" s="25"/>
      <c r="AI1571" s="25"/>
      <c r="AJ1571" s="25"/>
    </row>
    <row r="1572" spans="2:36">
      <c r="B1572" s="422">
        <v>156.6</v>
      </c>
      <c r="C1572" s="463">
        <f t="shared" ref="C1572:C1635" si="84">C1571+(($C$2006-$C$1506)/COUNT($B$1507:$B$2006))</f>
        <v>4.4699999999999906E-2</v>
      </c>
      <c r="D1572" s="463">
        <f t="shared" ref="D1572:D1635" si="85">D1571+(($D$2006-$D$1506)/COUNT($B$1507:$B$2006))</f>
        <v>3.7755999999999954</v>
      </c>
      <c r="E1572" s="463">
        <f t="shared" ref="E1572:E1635" si="86">E1571+(($E$2006-$E$1506)/COUNT($B$1507:$B$2006))</f>
        <v>4.8567999999999771E-2</v>
      </c>
      <c r="F1572" s="25"/>
      <c r="G1572" s="25"/>
      <c r="H1572" s="25"/>
      <c r="I1572" s="25"/>
      <c r="J1572" s="25"/>
      <c r="K1572" s="25"/>
      <c r="L1572" s="25"/>
      <c r="M1572" s="25"/>
      <c r="N1572" s="25"/>
      <c r="O1572" s="25"/>
      <c r="P1572" s="25"/>
      <c r="Q1572" s="25"/>
      <c r="R1572" s="25"/>
      <c r="S1572" s="25"/>
      <c r="T1572" s="25"/>
      <c r="U1572" s="25"/>
      <c r="V1572" s="25"/>
      <c r="W1572" s="25"/>
      <c r="X1572" s="25"/>
      <c r="AA1572" s="25"/>
      <c r="AB1572" s="25"/>
      <c r="AC1572" s="25"/>
      <c r="AD1572" s="25"/>
      <c r="AE1572" s="25"/>
      <c r="AF1572" s="25"/>
      <c r="AG1572" s="25"/>
      <c r="AH1572" s="25"/>
      <c r="AI1572" s="25"/>
      <c r="AJ1572" s="25"/>
    </row>
    <row r="1573" spans="2:36">
      <c r="B1573" s="422">
        <v>156.69999999999999</v>
      </c>
      <c r="C1573" s="463">
        <f t="shared" si="84"/>
        <v>4.4649999999999905E-2</v>
      </c>
      <c r="D1573" s="463">
        <f t="shared" si="85"/>
        <v>3.7721999999999953</v>
      </c>
      <c r="E1573" s="463">
        <f t="shared" si="86"/>
        <v>4.8515999999999768E-2</v>
      </c>
      <c r="F1573" s="25"/>
      <c r="G1573" s="25"/>
      <c r="H1573" s="25"/>
      <c r="I1573" s="25"/>
      <c r="J1573" s="25"/>
      <c r="K1573" s="25"/>
      <c r="L1573" s="25"/>
      <c r="M1573" s="25"/>
      <c r="N1573" s="25"/>
      <c r="O1573" s="25"/>
      <c r="P1573" s="25"/>
      <c r="Q1573" s="25"/>
      <c r="R1573" s="25"/>
      <c r="S1573" s="25"/>
      <c r="T1573" s="25"/>
      <c r="U1573" s="25"/>
      <c r="V1573" s="25"/>
      <c r="W1573" s="25"/>
      <c r="X1573" s="25"/>
      <c r="AA1573" s="25"/>
      <c r="AB1573" s="25"/>
      <c r="AC1573" s="25"/>
      <c r="AD1573" s="25"/>
      <c r="AE1573" s="25"/>
      <c r="AF1573" s="25"/>
      <c r="AG1573" s="25"/>
      <c r="AH1573" s="25"/>
      <c r="AI1573" s="25"/>
      <c r="AJ1573" s="25"/>
    </row>
    <row r="1574" spans="2:36">
      <c r="B1574" s="422">
        <v>156.80000000000001</v>
      </c>
      <c r="C1574" s="463">
        <f t="shared" si="84"/>
        <v>4.4599999999999904E-2</v>
      </c>
      <c r="D1574" s="463">
        <f t="shared" si="85"/>
        <v>3.7687999999999953</v>
      </c>
      <c r="E1574" s="463">
        <f t="shared" si="86"/>
        <v>4.8463999999999764E-2</v>
      </c>
      <c r="F1574" s="25"/>
      <c r="G1574" s="25"/>
      <c r="H1574" s="25"/>
      <c r="I1574" s="25"/>
      <c r="J1574" s="25"/>
      <c r="K1574" s="25"/>
      <c r="L1574" s="25"/>
      <c r="M1574" s="25"/>
      <c r="N1574" s="25"/>
      <c r="O1574" s="25"/>
      <c r="P1574" s="25"/>
      <c r="Q1574" s="25"/>
      <c r="R1574" s="25"/>
      <c r="S1574" s="25"/>
      <c r="T1574" s="25"/>
      <c r="U1574" s="25"/>
      <c r="V1574" s="25"/>
      <c r="W1574" s="25"/>
      <c r="X1574" s="25"/>
      <c r="AA1574" s="25"/>
      <c r="AB1574" s="25"/>
      <c r="AC1574" s="25"/>
      <c r="AD1574" s="25"/>
      <c r="AE1574" s="25"/>
      <c r="AF1574" s="25"/>
      <c r="AG1574" s="25"/>
      <c r="AH1574" s="25"/>
      <c r="AI1574" s="25"/>
      <c r="AJ1574" s="25"/>
    </row>
    <row r="1575" spans="2:36">
      <c r="B1575" s="422">
        <v>156.9</v>
      </c>
      <c r="C1575" s="463">
        <f t="shared" si="84"/>
        <v>4.4549999999999902E-2</v>
      </c>
      <c r="D1575" s="463">
        <f t="shared" si="85"/>
        <v>3.7653999999999952</v>
      </c>
      <c r="E1575" s="463">
        <f t="shared" si="86"/>
        <v>4.8411999999999761E-2</v>
      </c>
      <c r="F1575" s="25"/>
      <c r="G1575" s="25"/>
      <c r="H1575" s="25"/>
      <c r="I1575" s="25"/>
      <c r="J1575" s="25"/>
      <c r="K1575" s="25"/>
      <c r="L1575" s="25"/>
      <c r="M1575" s="25"/>
      <c r="N1575" s="25"/>
      <c r="O1575" s="25"/>
      <c r="P1575" s="25"/>
      <c r="Q1575" s="25"/>
      <c r="R1575" s="25"/>
      <c r="S1575" s="25"/>
      <c r="T1575" s="25"/>
      <c r="U1575" s="25"/>
      <c r="V1575" s="25"/>
      <c r="W1575" s="25"/>
      <c r="X1575" s="25"/>
      <c r="AA1575" s="25"/>
      <c r="AB1575" s="25"/>
      <c r="AC1575" s="25"/>
      <c r="AD1575" s="25"/>
      <c r="AE1575" s="25"/>
      <c r="AF1575" s="25"/>
      <c r="AG1575" s="25"/>
      <c r="AH1575" s="25"/>
      <c r="AI1575" s="25"/>
      <c r="AJ1575" s="25"/>
    </row>
    <row r="1576" spans="2:36">
      <c r="B1576" s="422">
        <v>157</v>
      </c>
      <c r="C1576" s="463">
        <f t="shared" si="84"/>
        <v>4.4499999999999901E-2</v>
      </c>
      <c r="D1576" s="463">
        <f t="shared" si="85"/>
        <v>3.7619999999999951</v>
      </c>
      <c r="E1576" s="463">
        <f t="shared" si="86"/>
        <v>4.8359999999999757E-2</v>
      </c>
      <c r="F1576" s="25"/>
      <c r="G1576" s="25"/>
      <c r="H1576" s="25"/>
      <c r="I1576" s="25"/>
      <c r="J1576" s="25"/>
      <c r="K1576" s="25"/>
      <c r="L1576" s="25"/>
      <c r="M1576" s="25"/>
      <c r="N1576" s="25"/>
      <c r="O1576" s="25"/>
      <c r="P1576" s="25"/>
      <c r="Q1576" s="25"/>
      <c r="R1576" s="25"/>
      <c r="S1576" s="25"/>
      <c r="T1576" s="25"/>
      <c r="U1576" s="25"/>
      <c r="V1576" s="25"/>
      <c r="W1576" s="25"/>
      <c r="X1576" s="25"/>
      <c r="AA1576" s="25"/>
      <c r="AB1576" s="25"/>
      <c r="AC1576" s="25"/>
      <c r="AD1576" s="25"/>
      <c r="AE1576" s="25"/>
      <c r="AF1576" s="25"/>
      <c r="AG1576" s="25"/>
      <c r="AH1576" s="25"/>
      <c r="AI1576" s="25"/>
      <c r="AJ1576" s="25"/>
    </row>
    <row r="1577" spans="2:36">
      <c r="B1577" s="422">
        <v>157.1</v>
      </c>
      <c r="C1577" s="463">
        <f t="shared" si="84"/>
        <v>4.4449999999999899E-2</v>
      </c>
      <c r="D1577" s="463">
        <f t="shared" si="85"/>
        <v>3.7585999999999951</v>
      </c>
      <c r="E1577" s="463">
        <f t="shared" si="86"/>
        <v>4.8307999999999754E-2</v>
      </c>
      <c r="F1577" s="25"/>
      <c r="G1577" s="25"/>
      <c r="H1577" s="25"/>
      <c r="I1577" s="25"/>
      <c r="J1577" s="25"/>
      <c r="K1577" s="25"/>
      <c r="L1577" s="25"/>
      <c r="M1577" s="25"/>
      <c r="N1577" s="25"/>
      <c r="O1577" s="25"/>
      <c r="P1577" s="25"/>
      <c r="Q1577" s="25"/>
      <c r="R1577" s="25"/>
      <c r="S1577" s="25"/>
      <c r="T1577" s="25"/>
      <c r="U1577" s="25"/>
      <c r="V1577" s="25"/>
      <c r="W1577" s="25"/>
      <c r="X1577" s="25"/>
      <c r="AA1577" s="25"/>
      <c r="AB1577" s="25"/>
      <c r="AC1577" s="25"/>
      <c r="AD1577" s="25"/>
      <c r="AE1577" s="25"/>
      <c r="AF1577" s="25"/>
      <c r="AG1577" s="25"/>
      <c r="AH1577" s="25"/>
      <c r="AI1577" s="25"/>
      <c r="AJ1577" s="25"/>
    </row>
    <row r="1578" spans="2:36">
      <c r="B1578" s="422">
        <v>157.19999999999999</v>
      </c>
      <c r="C1578" s="463">
        <f t="shared" si="84"/>
        <v>4.4399999999999898E-2</v>
      </c>
      <c r="D1578" s="463">
        <f t="shared" si="85"/>
        <v>3.755199999999995</v>
      </c>
      <c r="E1578" s="463">
        <f t="shared" si="86"/>
        <v>4.825599999999975E-2</v>
      </c>
      <c r="F1578" s="25"/>
      <c r="G1578" s="25"/>
      <c r="H1578" s="25"/>
      <c r="I1578" s="25"/>
      <c r="J1578" s="25"/>
      <c r="K1578" s="25"/>
      <c r="L1578" s="25"/>
      <c r="M1578" s="25"/>
      <c r="N1578" s="25"/>
      <c r="O1578" s="25"/>
      <c r="P1578" s="25"/>
      <c r="Q1578" s="25"/>
      <c r="R1578" s="25"/>
      <c r="S1578" s="25"/>
      <c r="T1578" s="25"/>
      <c r="U1578" s="25"/>
      <c r="V1578" s="25"/>
      <c r="W1578" s="25"/>
      <c r="X1578" s="25"/>
      <c r="AA1578" s="25"/>
      <c r="AB1578" s="25"/>
      <c r="AC1578" s="25"/>
      <c r="AD1578" s="25"/>
      <c r="AE1578" s="25"/>
      <c r="AF1578" s="25"/>
      <c r="AG1578" s="25"/>
      <c r="AH1578" s="25"/>
      <c r="AI1578" s="25"/>
      <c r="AJ1578" s="25"/>
    </row>
    <row r="1579" spans="2:36">
      <c r="B1579" s="422">
        <v>157.30000000000001</v>
      </c>
      <c r="C1579" s="463">
        <f t="shared" si="84"/>
        <v>4.4349999999999896E-2</v>
      </c>
      <c r="D1579" s="463">
        <f t="shared" si="85"/>
        <v>3.7517999999999949</v>
      </c>
      <c r="E1579" s="463">
        <f t="shared" si="86"/>
        <v>4.8203999999999747E-2</v>
      </c>
      <c r="F1579" s="25"/>
      <c r="G1579" s="25"/>
      <c r="H1579" s="25"/>
      <c r="I1579" s="25"/>
      <c r="J1579" s="25"/>
      <c r="K1579" s="25"/>
      <c r="L1579" s="25"/>
      <c r="M1579" s="25"/>
      <c r="N1579" s="25"/>
      <c r="O1579" s="25"/>
      <c r="P1579" s="25"/>
      <c r="Q1579" s="25"/>
      <c r="R1579" s="25"/>
      <c r="S1579" s="25"/>
      <c r="T1579" s="25"/>
      <c r="U1579" s="25"/>
      <c r="V1579" s="25"/>
      <c r="W1579" s="25"/>
      <c r="X1579" s="25"/>
      <c r="AA1579" s="25"/>
      <c r="AB1579" s="25"/>
      <c r="AC1579" s="25"/>
      <c r="AD1579" s="25"/>
      <c r="AE1579" s="25"/>
      <c r="AF1579" s="25"/>
      <c r="AG1579" s="25"/>
      <c r="AH1579" s="25"/>
      <c r="AI1579" s="25"/>
      <c r="AJ1579" s="25"/>
    </row>
    <row r="1580" spans="2:36">
      <c r="B1580" s="422">
        <v>157.4</v>
      </c>
      <c r="C1580" s="463">
        <f t="shared" si="84"/>
        <v>4.4299999999999895E-2</v>
      </c>
      <c r="D1580" s="463">
        <f t="shared" si="85"/>
        <v>3.7483999999999948</v>
      </c>
      <c r="E1580" s="463">
        <f t="shared" si="86"/>
        <v>4.8151999999999744E-2</v>
      </c>
      <c r="F1580" s="25"/>
      <c r="G1580" s="25"/>
      <c r="H1580" s="25"/>
      <c r="I1580" s="25"/>
      <c r="J1580" s="25"/>
      <c r="K1580" s="25"/>
      <c r="L1580" s="25"/>
      <c r="M1580" s="25"/>
      <c r="N1580" s="25"/>
      <c r="O1580" s="25"/>
      <c r="P1580" s="25"/>
      <c r="Q1580" s="25"/>
      <c r="R1580" s="25"/>
      <c r="S1580" s="25"/>
      <c r="T1580" s="25"/>
      <c r="U1580" s="25"/>
      <c r="V1580" s="25"/>
      <c r="W1580" s="25"/>
      <c r="X1580" s="25"/>
      <c r="AA1580" s="25"/>
      <c r="AB1580" s="25"/>
      <c r="AC1580" s="25"/>
      <c r="AD1580" s="25"/>
      <c r="AE1580" s="25"/>
      <c r="AF1580" s="25"/>
      <c r="AG1580" s="25"/>
      <c r="AH1580" s="25"/>
      <c r="AI1580" s="25"/>
      <c r="AJ1580" s="25"/>
    </row>
    <row r="1581" spans="2:36">
      <c r="B1581" s="422">
        <v>157.5</v>
      </c>
      <c r="C1581" s="463">
        <f t="shared" si="84"/>
        <v>4.4249999999999894E-2</v>
      </c>
      <c r="D1581" s="463">
        <f t="shared" si="85"/>
        <v>3.7449999999999948</v>
      </c>
      <c r="E1581" s="463">
        <f t="shared" si="86"/>
        <v>4.809999999999974E-2</v>
      </c>
      <c r="F1581" s="25"/>
      <c r="G1581" s="25"/>
      <c r="H1581" s="25"/>
      <c r="I1581" s="25"/>
      <c r="J1581" s="25"/>
      <c r="K1581" s="25"/>
      <c r="L1581" s="25"/>
      <c r="M1581" s="25"/>
      <c r="N1581" s="25"/>
      <c r="O1581" s="25"/>
      <c r="P1581" s="25"/>
      <c r="Q1581" s="25"/>
      <c r="R1581" s="25"/>
      <c r="S1581" s="25"/>
      <c r="T1581" s="25"/>
      <c r="U1581" s="25"/>
      <c r="V1581" s="25"/>
      <c r="W1581" s="25"/>
      <c r="X1581" s="25"/>
      <c r="AA1581" s="25"/>
      <c r="AB1581" s="25"/>
      <c r="AC1581" s="25"/>
      <c r="AD1581" s="25"/>
      <c r="AE1581" s="25"/>
      <c r="AF1581" s="25"/>
      <c r="AG1581" s="25"/>
      <c r="AH1581" s="25"/>
      <c r="AI1581" s="25"/>
      <c r="AJ1581" s="25"/>
    </row>
    <row r="1582" spans="2:36">
      <c r="B1582" s="422">
        <v>157.6</v>
      </c>
      <c r="C1582" s="463">
        <f t="shared" si="84"/>
        <v>4.4199999999999892E-2</v>
      </c>
      <c r="D1582" s="463">
        <f t="shared" si="85"/>
        <v>3.7415999999999947</v>
      </c>
      <c r="E1582" s="463">
        <f t="shared" si="86"/>
        <v>4.8047999999999737E-2</v>
      </c>
      <c r="F1582" s="25"/>
      <c r="G1582" s="25"/>
      <c r="H1582" s="25"/>
      <c r="I1582" s="25"/>
      <c r="J1582" s="25"/>
      <c r="K1582" s="25"/>
      <c r="L1582" s="25"/>
      <c r="M1582" s="25"/>
      <c r="N1582" s="25"/>
      <c r="O1582" s="25"/>
      <c r="P1582" s="25"/>
      <c r="Q1582" s="25"/>
      <c r="R1582" s="25"/>
      <c r="S1582" s="25"/>
      <c r="T1582" s="25"/>
      <c r="U1582" s="25"/>
      <c r="V1582" s="25"/>
      <c r="W1582" s="25"/>
      <c r="X1582" s="25"/>
      <c r="AA1582" s="25"/>
      <c r="AB1582" s="25"/>
      <c r="AC1582" s="25"/>
      <c r="AD1582" s="25"/>
      <c r="AE1582" s="25"/>
      <c r="AF1582" s="25"/>
      <c r="AG1582" s="25"/>
      <c r="AH1582" s="25"/>
      <c r="AI1582" s="25"/>
      <c r="AJ1582" s="25"/>
    </row>
    <row r="1583" spans="2:36">
      <c r="B1583" s="422">
        <v>157.69999999999999</v>
      </c>
      <c r="C1583" s="463">
        <f t="shared" si="84"/>
        <v>4.4149999999999891E-2</v>
      </c>
      <c r="D1583" s="463">
        <f t="shared" si="85"/>
        <v>3.7381999999999946</v>
      </c>
      <c r="E1583" s="463">
        <f t="shared" si="86"/>
        <v>4.7995999999999733E-2</v>
      </c>
      <c r="F1583" s="25"/>
      <c r="G1583" s="25"/>
      <c r="H1583" s="25"/>
      <c r="I1583" s="25"/>
      <c r="J1583" s="25"/>
      <c r="K1583" s="25"/>
      <c r="L1583" s="25"/>
      <c r="M1583" s="25"/>
      <c r="N1583" s="25"/>
      <c r="O1583" s="25"/>
      <c r="P1583" s="25"/>
      <c r="Q1583" s="25"/>
      <c r="R1583" s="25"/>
      <c r="S1583" s="25"/>
      <c r="T1583" s="25"/>
      <c r="U1583" s="25"/>
      <c r="V1583" s="25"/>
      <c r="W1583" s="25"/>
      <c r="X1583" s="25"/>
      <c r="AA1583" s="25"/>
      <c r="AB1583" s="25"/>
      <c r="AC1583" s="25"/>
      <c r="AD1583" s="25"/>
      <c r="AE1583" s="25"/>
      <c r="AF1583" s="25"/>
      <c r="AG1583" s="25"/>
      <c r="AH1583" s="25"/>
      <c r="AI1583" s="25"/>
      <c r="AJ1583" s="25"/>
    </row>
    <row r="1584" spans="2:36">
      <c r="B1584" s="422">
        <v>157.80000000000001</v>
      </c>
      <c r="C1584" s="463">
        <f t="shared" si="84"/>
        <v>4.4099999999999889E-2</v>
      </c>
      <c r="D1584" s="463">
        <f t="shared" si="85"/>
        <v>3.7347999999999946</v>
      </c>
      <c r="E1584" s="463">
        <f t="shared" si="86"/>
        <v>4.794399999999973E-2</v>
      </c>
      <c r="F1584" s="25"/>
      <c r="G1584" s="25"/>
      <c r="H1584" s="25"/>
      <c r="I1584" s="25"/>
      <c r="J1584" s="25"/>
      <c r="K1584" s="25"/>
      <c r="L1584" s="25"/>
      <c r="M1584" s="25"/>
      <c r="N1584" s="25"/>
      <c r="O1584" s="25"/>
      <c r="P1584" s="25"/>
      <c r="Q1584" s="25"/>
      <c r="R1584" s="25"/>
      <c r="S1584" s="25"/>
      <c r="T1584" s="25"/>
      <c r="U1584" s="25"/>
      <c r="V1584" s="25"/>
      <c r="W1584" s="25"/>
      <c r="X1584" s="25"/>
      <c r="AA1584" s="25"/>
      <c r="AB1584" s="25"/>
      <c r="AC1584" s="25"/>
      <c r="AD1584" s="25"/>
      <c r="AE1584" s="25"/>
      <c r="AF1584" s="25"/>
      <c r="AG1584" s="25"/>
      <c r="AH1584" s="25"/>
      <c r="AI1584" s="25"/>
      <c r="AJ1584" s="25"/>
    </row>
    <row r="1585" spans="2:36">
      <c r="B1585" s="422">
        <v>157.9</v>
      </c>
      <c r="C1585" s="463">
        <f t="shared" si="84"/>
        <v>4.4049999999999888E-2</v>
      </c>
      <c r="D1585" s="463">
        <f t="shared" si="85"/>
        <v>3.7313999999999945</v>
      </c>
      <c r="E1585" s="463">
        <f t="shared" si="86"/>
        <v>4.7891999999999726E-2</v>
      </c>
      <c r="F1585" s="25"/>
      <c r="G1585" s="25"/>
      <c r="H1585" s="25"/>
      <c r="I1585" s="25"/>
      <c r="J1585" s="25"/>
      <c r="K1585" s="25"/>
      <c r="L1585" s="25"/>
      <c r="M1585" s="25"/>
      <c r="N1585" s="25"/>
      <c r="O1585" s="25"/>
      <c r="P1585" s="25"/>
      <c r="Q1585" s="25"/>
      <c r="R1585" s="25"/>
      <c r="S1585" s="25"/>
      <c r="T1585" s="25"/>
      <c r="U1585" s="25"/>
      <c r="V1585" s="25"/>
      <c r="W1585" s="25"/>
      <c r="X1585" s="25"/>
      <c r="AA1585" s="25"/>
      <c r="AB1585" s="25"/>
      <c r="AC1585" s="25"/>
      <c r="AD1585" s="25"/>
      <c r="AE1585" s="25"/>
      <c r="AF1585" s="25"/>
      <c r="AG1585" s="25"/>
      <c r="AH1585" s="25"/>
      <c r="AI1585" s="25"/>
      <c r="AJ1585" s="25"/>
    </row>
    <row r="1586" spans="2:36">
      <c r="B1586" s="422">
        <v>158</v>
      </c>
      <c r="C1586" s="463">
        <f t="shared" si="84"/>
        <v>4.3999999999999886E-2</v>
      </c>
      <c r="D1586" s="463">
        <f t="shared" si="85"/>
        <v>3.7279999999999944</v>
      </c>
      <c r="E1586" s="463">
        <f t="shared" si="86"/>
        <v>4.7839999999999723E-2</v>
      </c>
      <c r="F1586" s="25"/>
      <c r="G1586" s="25"/>
      <c r="H1586" s="25"/>
      <c r="I1586" s="25"/>
      <c r="J1586" s="25"/>
      <c r="K1586" s="25"/>
      <c r="L1586" s="25"/>
      <c r="M1586" s="25"/>
      <c r="N1586" s="25"/>
      <c r="O1586" s="25"/>
      <c r="P1586" s="25"/>
      <c r="Q1586" s="25"/>
      <c r="R1586" s="25"/>
      <c r="S1586" s="25"/>
      <c r="T1586" s="25"/>
      <c r="U1586" s="25"/>
      <c r="V1586" s="25"/>
      <c r="W1586" s="25"/>
      <c r="X1586" s="25"/>
      <c r="AA1586" s="25"/>
      <c r="AB1586" s="25"/>
      <c r="AC1586" s="25"/>
      <c r="AD1586" s="25"/>
      <c r="AE1586" s="25"/>
      <c r="AF1586" s="25"/>
      <c r="AG1586" s="25"/>
      <c r="AH1586" s="25"/>
      <c r="AI1586" s="25"/>
      <c r="AJ1586" s="25"/>
    </row>
    <row r="1587" spans="2:36">
      <c r="B1587" s="422">
        <v>158.1</v>
      </c>
      <c r="C1587" s="463">
        <f t="shared" si="84"/>
        <v>4.3949999999999885E-2</v>
      </c>
      <c r="D1587" s="463">
        <f t="shared" si="85"/>
        <v>3.7245999999999944</v>
      </c>
      <c r="E1587" s="463">
        <f t="shared" si="86"/>
        <v>4.778799999999972E-2</v>
      </c>
      <c r="F1587" s="25"/>
      <c r="G1587" s="25"/>
      <c r="H1587" s="25"/>
      <c r="I1587" s="25"/>
      <c r="J1587" s="25"/>
      <c r="K1587" s="25"/>
      <c r="L1587" s="25"/>
      <c r="M1587" s="25"/>
      <c r="N1587" s="25"/>
      <c r="O1587" s="25"/>
      <c r="P1587" s="25"/>
      <c r="Q1587" s="25"/>
      <c r="R1587" s="25"/>
      <c r="S1587" s="25"/>
      <c r="T1587" s="25"/>
      <c r="U1587" s="25"/>
      <c r="V1587" s="25"/>
      <c r="W1587" s="25"/>
      <c r="X1587" s="25"/>
      <c r="AA1587" s="25"/>
      <c r="AB1587" s="25"/>
      <c r="AC1587" s="25"/>
      <c r="AD1587" s="25"/>
      <c r="AE1587" s="25"/>
      <c r="AF1587" s="25"/>
      <c r="AG1587" s="25"/>
      <c r="AH1587" s="25"/>
      <c r="AI1587" s="25"/>
      <c r="AJ1587" s="25"/>
    </row>
    <row r="1588" spans="2:36">
      <c r="B1588" s="422">
        <v>158.19999999999999</v>
      </c>
      <c r="C1588" s="463">
        <f t="shared" si="84"/>
        <v>4.3899999999999884E-2</v>
      </c>
      <c r="D1588" s="463">
        <f t="shared" si="85"/>
        <v>3.7211999999999943</v>
      </c>
      <c r="E1588" s="463">
        <f t="shared" si="86"/>
        <v>4.7735999999999716E-2</v>
      </c>
      <c r="F1588" s="25"/>
      <c r="G1588" s="25"/>
      <c r="H1588" s="25"/>
      <c r="I1588" s="25"/>
      <c r="J1588" s="25"/>
      <c r="K1588" s="25"/>
      <c r="L1588" s="25"/>
      <c r="M1588" s="25"/>
      <c r="N1588" s="25"/>
      <c r="O1588" s="25"/>
      <c r="P1588" s="25"/>
      <c r="Q1588" s="25"/>
      <c r="R1588" s="25"/>
      <c r="S1588" s="25"/>
      <c r="T1588" s="25"/>
      <c r="U1588" s="25"/>
      <c r="V1588" s="25"/>
      <c r="W1588" s="25"/>
      <c r="X1588" s="25"/>
      <c r="AA1588" s="25"/>
      <c r="AB1588" s="25"/>
      <c r="AC1588" s="25"/>
      <c r="AD1588" s="25"/>
      <c r="AE1588" s="25"/>
      <c r="AF1588" s="25"/>
      <c r="AG1588" s="25"/>
      <c r="AH1588" s="25"/>
      <c r="AI1588" s="25"/>
      <c r="AJ1588" s="25"/>
    </row>
    <row r="1589" spans="2:36">
      <c r="B1589" s="422">
        <v>158.30000000000001</v>
      </c>
      <c r="C1589" s="463">
        <f t="shared" si="84"/>
        <v>4.3849999999999882E-2</v>
      </c>
      <c r="D1589" s="463">
        <f t="shared" si="85"/>
        <v>3.7177999999999942</v>
      </c>
      <c r="E1589" s="463">
        <f t="shared" si="86"/>
        <v>4.7683999999999713E-2</v>
      </c>
      <c r="F1589" s="25"/>
      <c r="G1589" s="25"/>
      <c r="H1589" s="25"/>
      <c r="I1589" s="25"/>
      <c r="J1589" s="25"/>
      <c r="K1589" s="25"/>
      <c r="L1589" s="25"/>
      <c r="M1589" s="25"/>
      <c r="N1589" s="25"/>
      <c r="O1589" s="25"/>
      <c r="P1589" s="25"/>
      <c r="Q1589" s="25"/>
      <c r="R1589" s="25"/>
      <c r="S1589" s="25"/>
      <c r="T1589" s="25"/>
      <c r="U1589" s="25"/>
      <c r="V1589" s="25"/>
      <c r="W1589" s="25"/>
      <c r="X1589" s="25"/>
      <c r="AA1589" s="25"/>
      <c r="AB1589" s="25"/>
      <c r="AC1589" s="25"/>
      <c r="AD1589" s="25"/>
      <c r="AE1589" s="25"/>
      <c r="AF1589" s="25"/>
      <c r="AG1589" s="25"/>
      <c r="AH1589" s="25"/>
      <c r="AI1589" s="25"/>
      <c r="AJ1589" s="25"/>
    </row>
    <row r="1590" spans="2:36">
      <c r="B1590" s="422">
        <v>158.4</v>
      </c>
      <c r="C1590" s="463">
        <f t="shared" si="84"/>
        <v>4.3799999999999881E-2</v>
      </c>
      <c r="D1590" s="463">
        <f t="shared" si="85"/>
        <v>3.7143999999999942</v>
      </c>
      <c r="E1590" s="463">
        <f t="shared" si="86"/>
        <v>4.7631999999999709E-2</v>
      </c>
      <c r="F1590" s="25"/>
      <c r="G1590" s="25"/>
      <c r="H1590" s="25"/>
      <c r="I1590" s="25"/>
      <c r="J1590" s="25"/>
      <c r="K1590" s="25"/>
      <c r="L1590" s="25"/>
      <c r="M1590" s="25"/>
      <c r="N1590" s="25"/>
      <c r="O1590" s="25"/>
      <c r="P1590" s="25"/>
      <c r="Q1590" s="25"/>
      <c r="R1590" s="25"/>
      <c r="S1590" s="25"/>
      <c r="T1590" s="25"/>
      <c r="U1590" s="25"/>
      <c r="V1590" s="25"/>
      <c r="W1590" s="25"/>
      <c r="X1590" s="25"/>
      <c r="AA1590" s="25"/>
      <c r="AB1590" s="25"/>
      <c r="AC1590" s="25"/>
      <c r="AD1590" s="25"/>
      <c r="AE1590" s="25"/>
      <c r="AF1590" s="25"/>
      <c r="AG1590" s="25"/>
      <c r="AH1590" s="25"/>
      <c r="AI1590" s="25"/>
      <c r="AJ1590" s="25"/>
    </row>
    <row r="1591" spans="2:36">
      <c r="B1591" s="422">
        <v>158.5</v>
      </c>
      <c r="C1591" s="463">
        <f t="shared" si="84"/>
        <v>4.3749999999999879E-2</v>
      </c>
      <c r="D1591" s="463">
        <f t="shared" si="85"/>
        <v>3.7109999999999941</v>
      </c>
      <c r="E1591" s="463">
        <f t="shared" si="86"/>
        <v>4.7579999999999706E-2</v>
      </c>
      <c r="F1591" s="25"/>
      <c r="G1591" s="25"/>
      <c r="H1591" s="25"/>
      <c r="I1591" s="25"/>
      <c r="J1591" s="25"/>
      <c r="K1591" s="25"/>
      <c r="L1591" s="25"/>
      <c r="M1591" s="25"/>
      <c r="N1591" s="25"/>
      <c r="O1591" s="25"/>
      <c r="P1591" s="25"/>
      <c r="Q1591" s="25"/>
      <c r="R1591" s="25"/>
      <c r="S1591" s="25"/>
      <c r="T1591" s="25"/>
      <c r="U1591" s="25"/>
      <c r="V1591" s="25"/>
      <c r="W1591" s="25"/>
      <c r="X1591" s="25"/>
      <c r="AA1591" s="25"/>
      <c r="AB1591" s="25"/>
      <c r="AC1591" s="25"/>
      <c r="AD1591" s="25"/>
      <c r="AE1591" s="25"/>
      <c r="AF1591" s="25"/>
      <c r="AG1591" s="25"/>
      <c r="AH1591" s="25"/>
      <c r="AI1591" s="25"/>
      <c r="AJ1591" s="25"/>
    </row>
    <row r="1592" spans="2:36">
      <c r="B1592" s="422">
        <v>158.6</v>
      </c>
      <c r="C1592" s="463">
        <f t="shared" si="84"/>
        <v>4.3699999999999878E-2</v>
      </c>
      <c r="D1592" s="463">
        <f t="shared" si="85"/>
        <v>3.707599999999994</v>
      </c>
      <c r="E1592" s="463">
        <f t="shared" si="86"/>
        <v>4.7527999999999702E-2</v>
      </c>
      <c r="F1592" s="25"/>
      <c r="G1592" s="25"/>
      <c r="H1592" s="25"/>
      <c r="I1592" s="25"/>
      <c r="J1592" s="25"/>
      <c r="K1592" s="25"/>
      <c r="L1592" s="25"/>
      <c r="M1592" s="25"/>
      <c r="N1592" s="25"/>
      <c r="O1592" s="25"/>
      <c r="P1592" s="25"/>
      <c r="Q1592" s="25"/>
      <c r="R1592" s="25"/>
      <c r="S1592" s="25"/>
      <c r="T1592" s="25"/>
      <c r="U1592" s="25"/>
      <c r="V1592" s="25"/>
      <c r="W1592" s="25"/>
      <c r="X1592" s="25"/>
      <c r="AA1592" s="25"/>
      <c r="AB1592" s="25"/>
      <c r="AC1592" s="25"/>
      <c r="AD1592" s="25"/>
      <c r="AE1592" s="25"/>
      <c r="AF1592" s="25"/>
      <c r="AG1592" s="25"/>
      <c r="AH1592" s="25"/>
      <c r="AI1592" s="25"/>
      <c r="AJ1592" s="25"/>
    </row>
    <row r="1593" spans="2:36">
      <c r="B1593" s="422">
        <v>158.69999999999999</v>
      </c>
      <c r="C1593" s="463">
        <f t="shared" si="84"/>
        <v>4.3649999999999876E-2</v>
      </c>
      <c r="D1593" s="463">
        <f t="shared" si="85"/>
        <v>3.7041999999999939</v>
      </c>
      <c r="E1593" s="463">
        <f t="shared" si="86"/>
        <v>4.7475999999999699E-2</v>
      </c>
      <c r="F1593" s="25"/>
      <c r="G1593" s="25"/>
      <c r="H1593" s="25"/>
      <c r="I1593" s="25"/>
      <c r="J1593" s="25"/>
      <c r="K1593" s="25"/>
      <c r="L1593" s="25"/>
      <c r="M1593" s="25"/>
      <c r="N1593" s="25"/>
      <c r="O1593" s="25"/>
      <c r="P1593" s="25"/>
      <c r="Q1593" s="25"/>
      <c r="R1593" s="25"/>
      <c r="S1593" s="25"/>
      <c r="T1593" s="25"/>
      <c r="U1593" s="25"/>
      <c r="V1593" s="25"/>
      <c r="W1593" s="25"/>
      <c r="X1593" s="25"/>
      <c r="AA1593" s="25"/>
      <c r="AB1593" s="25"/>
      <c r="AC1593" s="25"/>
      <c r="AD1593" s="25"/>
      <c r="AE1593" s="25"/>
      <c r="AF1593" s="25"/>
      <c r="AG1593" s="25"/>
      <c r="AH1593" s="25"/>
      <c r="AI1593" s="25"/>
      <c r="AJ1593" s="25"/>
    </row>
    <row r="1594" spans="2:36">
      <c r="B1594" s="422">
        <v>158.80000000000001</v>
      </c>
      <c r="C1594" s="463">
        <f t="shared" si="84"/>
        <v>4.3599999999999875E-2</v>
      </c>
      <c r="D1594" s="463">
        <f t="shared" si="85"/>
        <v>3.7007999999999939</v>
      </c>
      <c r="E1594" s="463">
        <f t="shared" si="86"/>
        <v>4.7423999999999696E-2</v>
      </c>
      <c r="F1594" s="25"/>
      <c r="G1594" s="25"/>
      <c r="H1594" s="25"/>
      <c r="I1594" s="25"/>
      <c r="J1594" s="25"/>
      <c r="K1594" s="25"/>
      <c r="L1594" s="25"/>
      <c r="M1594" s="25"/>
      <c r="N1594" s="25"/>
      <c r="O1594" s="25"/>
      <c r="P1594" s="25"/>
      <c r="Q1594" s="25"/>
      <c r="R1594" s="25"/>
      <c r="S1594" s="25"/>
      <c r="T1594" s="25"/>
      <c r="U1594" s="25"/>
      <c r="V1594" s="25"/>
      <c r="W1594" s="25"/>
      <c r="X1594" s="25"/>
      <c r="AA1594" s="25"/>
      <c r="AB1594" s="25"/>
      <c r="AC1594" s="25"/>
      <c r="AD1594" s="25"/>
      <c r="AE1594" s="25"/>
      <c r="AF1594" s="25"/>
      <c r="AG1594" s="25"/>
      <c r="AH1594" s="25"/>
      <c r="AI1594" s="25"/>
      <c r="AJ1594" s="25"/>
    </row>
    <row r="1595" spans="2:36">
      <c r="B1595" s="422">
        <v>158.9</v>
      </c>
      <c r="C1595" s="463">
        <f t="shared" si="84"/>
        <v>4.3549999999999874E-2</v>
      </c>
      <c r="D1595" s="463">
        <f t="shared" si="85"/>
        <v>3.6973999999999938</v>
      </c>
      <c r="E1595" s="463">
        <f t="shared" si="86"/>
        <v>4.7371999999999692E-2</v>
      </c>
      <c r="F1595" s="25"/>
      <c r="G1595" s="25"/>
      <c r="H1595" s="25"/>
      <c r="I1595" s="25"/>
      <c r="J1595" s="25"/>
      <c r="K1595" s="25"/>
      <c r="L1595" s="25"/>
      <c r="M1595" s="25"/>
      <c r="N1595" s="25"/>
      <c r="O1595" s="25"/>
      <c r="P1595" s="25"/>
      <c r="Q1595" s="25"/>
      <c r="R1595" s="25"/>
      <c r="S1595" s="25"/>
      <c r="T1595" s="25"/>
      <c r="U1595" s="25"/>
      <c r="V1595" s="25"/>
      <c r="W1595" s="25"/>
      <c r="X1595" s="25"/>
      <c r="AA1595" s="25"/>
      <c r="AB1595" s="25"/>
      <c r="AC1595" s="25"/>
      <c r="AD1595" s="25"/>
      <c r="AE1595" s="25"/>
      <c r="AF1595" s="25"/>
      <c r="AG1595" s="25"/>
      <c r="AH1595" s="25"/>
      <c r="AI1595" s="25"/>
      <c r="AJ1595" s="25"/>
    </row>
    <row r="1596" spans="2:36">
      <c r="B1596" s="422">
        <v>159</v>
      </c>
      <c r="C1596" s="463">
        <f t="shared" si="84"/>
        <v>4.3499999999999872E-2</v>
      </c>
      <c r="D1596" s="463">
        <f t="shared" si="85"/>
        <v>3.6939999999999937</v>
      </c>
      <c r="E1596" s="463">
        <f t="shared" si="86"/>
        <v>4.7319999999999689E-2</v>
      </c>
      <c r="F1596" s="25"/>
      <c r="G1596" s="25"/>
      <c r="H1596" s="25"/>
      <c r="I1596" s="25"/>
      <c r="J1596" s="25"/>
      <c r="K1596" s="25"/>
      <c r="L1596" s="25"/>
      <c r="M1596" s="25"/>
      <c r="N1596" s="25"/>
      <c r="O1596" s="25"/>
      <c r="P1596" s="25"/>
      <c r="Q1596" s="25"/>
      <c r="R1596" s="25"/>
      <c r="S1596" s="25"/>
      <c r="T1596" s="25"/>
      <c r="U1596" s="25"/>
      <c r="V1596" s="25"/>
      <c r="W1596" s="25"/>
      <c r="X1596" s="25"/>
      <c r="AA1596" s="25"/>
      <c r="AB1596" s="25"/>
      <c r="AC1596" s="25"/>
      <c r="AD1596" s="25"/>
      <c r="AE1596" s="25"/>
      <c r="AF1596" s="25"/>
      <c r="AG1596" s="25"/>
      <c r="AH1596" s="25"/>
      <c r="AI1596" s="25"/>
      <c r="AJ1596" s="25"/>
    </row>
    <row r="1597" spans="2:36">
      <c r="B1597" s="422">
        <v>159.1</v>
      </c>
      <c r="C1597" s="463">
        <f t="shared" si="84"/>
        <v>4.3449999999999871E-2</v>
      </c>
      <c r="D1597" s="463">
        <f t="shared" si="85"/>
        <v>3.6905999999999937</v>
      </c>
      <c r="E1597" s="463">
        <f t="shared" si="86"/>
        <v>4.7267999999999685E-2</v>
      </c>
      <c r="F1597" s="25"/>
      <c r="G1597" s="25"/>
      <c r="H1597" s="25"/>
      <c r="I1597" s="25"/>
      <c r="J1597" s="25"/>
      <c r="K1597" s="25"/>
      <c r="L1597" s="25"/>
      <c r="M1597" s="25"/>
      <c r="N1597" s="25"/>
      <c r="O1597" s="25"/>
      <c r="P1597" s="25"/>
      <c r="Q1597" s="25"/>
      <c r="R1597" s="25"/>
      <c r="S1597" s="25"/>
      <c r="T1597" s="25"/>
      <c r="U1597" s="25"/>
      <c r="V1597" s="25"/>
      <c r="W1597" s="25"/>
      <c r="X1597" s="25"/>
      <c r="AA1597" s="25"/>
      <c r="AB1597" s="25"/>
      <c r="AC1597" s="25"/>
      <c r="AD1597" s="25"/>
      <c r="AE1597" s="25"/>
      <c r="AF1597" s="25"/>
      <c r="AG1597" s="25"/>
      <c r="AH1597" s="25"/>
      <c r="AI1597" s="25"/>
      <c r="AJ1597" s="25"/>
    </row>
    <row r="1598" spans="2:36">
      <c r="B1598" s="422">
        <v>159.19999999999999</v>
      </c>
      <c r="C1598" s="463">
        <f t="shared" si="84"/>
        <v>4.3399999999999869E-2</v>
      </c>
      <c r="D1598" s="463">
        <f t="shared" si="85"/>
        <v>3.6871999999999936</v>
      </c>
      <c r="E1598" s="463">
        <f t="shared" si="86"/>
        <v>4.7215999999999682E-2</v>
      </c>
      <c r="F1598" s="25"/>
      <c r="G1598" s="25"/>
      <c r="H1598" s="25"/>
      <c r="I1598" s="25"/>
      <c r="J1598" s="25"/>
      <c r="K1598" s="25"/>
      <c r="L1598" s="25"/>
      <c r="M1598" s="25"/>
      <c r="N1598" s="25"/>
      <c r="O1598" s="25"/>
      <c r="P1598" s="25"/>
      <c r="Q1598" s="25"/>
      <c r="R1598" s="25"/>
      <c r="S1598" s="25"/>
      <c r="T1598" s="25"/>
      <c r="U1598" s="25"/>
      <c r="V1598" s="25"/>
      <c r="W1598" s="25"/>
      <c r="X1598" s="25"/>
      <c r="AA1598" s="25"/>
      <c r="AB1598" s="25"/>
      <c r="AC1598" s="25"/>
      <c r="AD1598" s="25"/>
      <c r="AE1598" s="25"/>
      <c r="AF1598" s="25"/>
      <c r="AG1598" s="25"/>
      <c r="AH1598" s="25"/>
      <c r="AI1598" s="25"/>
      <c r="AJ1598" s="25"/>
    </row>
    <row r="1599" spans="2:36">
      <c r="B1599" s="422">
        <v>159.30000000000001</v>
      </c>
      <c r="C1599" s="463">
        <f t="shared" si="84"/>
        <v>4.3349999999999868E-2</v>
      </c>
      <c r="D1599" s="463">
        <f t="shared" si="85"/>
        <v>3.6837999999999935</v>
      </c>
      <c r="E1599" s="463">
        <f t="shared" si="86"/>
        <v>4.7163999999999678E-2</v>
      </c>
      <c r="F1599" s="25"/>
      <c r="G1599" s="25"/>
      <c r="H1599" s="25"/>
      <c r="I1599" s="25"/>
      <c r="J1599" s="25"/>
      <c r="K1599" s="25"/>
      <c r="L1599" s="25"/>
      <c r="M1599" s="25"/>
      <c r="N1599" s="25"/>
      <c r="O1599" s="25"/>
      <c r="P1599" s="25"/>
      <c r="Q1599" s="25"/>
      <c r="R1599" s="25"/>
      <c r="S1599" s="25"/>
      <c r="T1599" s="25"/>
      <c r="U1599" s="25"/>
      <c r="V1599" s="25"/>
      <c r="W1599" s="25"/>
      <c r="X1599" s="25"/>
      <c r="AA1599" s="25"/>
      <c r="AB1599" s="25"/>
      <c r="AC1599" s="25"/>
      <c r="AD1599" s="25"/>
      <c r="AE1599" s="25"/>
      <c r="AF1599" s="25"/>
      <c r="AG1599" s="25"/>
      <c r="AH1599" s="25"/>
      <c r="AI1599" s="25"/>
      <c r="AJ1599" s="25"/>
    </row>
    <row r="1600" spans="2:36">
      <c r="B1600" s="422">
        <v>159.4</v>
      </c>
      <c r="C1600" s="463">
        <f t="shared" si="84"/>
        <v>4.3299999999999866E-2</v>
      </c>
      <c r="D1600" s="463">
        <f t="shared" si="85"/>
        <v>3.6803999999999935</v>
      </c>
      <c r="E1600" s="463">
        <f t="shared" si="86"/>
        <v>4.7111999999999675E-2</v>
      </c>
      <c r="F1600" s="25"/>
      <c r="G1600" s="25"/>
      <c r="H1600" s="25"/>
      <c r="I1600" s="25"/>
      <c r="J1600" s="25"/>
      <c r="K1600" s="25"/>
      <c r="L1600" s="25"/>
      <c r="M1600" s="25"/>
      <c r="N1600" s="25"/>
      <c r="O1600" s="25"/>
      <c r="P1600" s="25"/>
      <c r="Q1600" s="25"/>
      <c r="R1600" s="25"/>
      <c r="S1600" s="25"/>
      <c r="T1600" s="25"/>
      <c r="U1600" s="25"/>
      <c r="V1600" s="25"/>
      <c r="W1600" s="25"/>
      <c r="X1600" s="25"/>
      <c r="AA1600" s="25"/>
      <c r="AB1600" s="25"/>
      <c r="AC1600" s="25"/>
      <c r="AD1600" s="25"/>
      <c r="AE1600" s="25"/>
      <c r="AF1600" s="25"/>
      <c r="AG1600" s="25"/>
      <c r="AH1600" s="25"/>
      <c r="AI1600" s="25"/>
      <c r="AJ1600" s="25"/>
    </row>
    <row r="1601" spans="2:36">
      <c r="B1601" s="422">
        <v>159.5</v>
      </c>
      <c r="C1601" s="463">
        <f t="shared" si="84"/>
        <v>4.3249999999999865E-2</v>
      </c>
      <c r="D1601" s="463">
        <f t="shared" si="85"/>
        <v>3.6769999999999934</v>
      </c>
      <c r="E1601" s="463">
        <f t="shared" si="86"/>
        <v>4.7059999999999672E-2</v>
      </c>
      <c r="F1601" s="25"/>
      <c r="G1601" s="25"/>
      <c r="H1601" s="25"/>
      <c r="I1601" s="25"/>
      <c r="J1601" s="25"/>
      <c r="K1601" s="25"/>
      <c r="L1601" s="25"/>
      <c r="M1601" s="25"/>
      <c r="N1601" s="25"/>
      <c r="O1601" s="25"/>
      <c r="P1601" s="25"/>
      <c r="Q1601" s="25"/>
      <c r="R1601" s="25"/>
      <c r="S1601" s="25"/>
      <c r="T1601" s="25"/>
      <c r="U1601" s="25"/>
      <c r="V1601" s="25"/>
      <c r="W1601" s="25"/>
      <c r="X1601" s="25"/>
      <c r="AA1601" s="25"/>
      <c r="AB1601" s="25"/>
      <c r="AC1601" s="25"/>
      <c r="AD1601" s="25"/>
      <c r="AE1601" s="25"/>
      <c r="AF1601" s="25"/>
      <c r="AG1601" s="25"/>
      <c r="AH1601" s="25"/>
      <c r="AI1601" s="25"/>
      <c r="AJ1601" s="25"/>
    </row>
    <row r="1602" spans="2:36">
      <c r="B1602" s="422">
        <v>159.6</v>
      </c>
      <c r="C1602" s="463">
        <f t="shared" si="84"/>
        <v>4.3199999999999864E-2</v>
      </c>
      <c r="D1602" s="463">
        <f t="shared" si="85"/>
        <v>3.6735999999999933</v>
      </c>
      <c r="E1602" s="463">
        <f t="shared" si="86"/>
        <v>4.7007999999999668E-2</v>
      </c>
      <c r="F1602" s="25"/>
      <c r="G1602" s="25"/>
      <c r="H1602" s="25"/>
      <c r="I1602" s="25"/>
      <c r="J1602" s="25"/>
      <c r="K1602" s="25"/>
      <c r="L1602" s="25"/>
      <c r="M1602" s="25"/>
      <c r="N1602" s="25"/>
      <c r="O1602" s="25"/>
      <c r="P1602" s="25"/>
      <c r="Q1602" s="25"/>
      <c r="R1602" s="25"/>
      <c r="S1602" s="25"/>
      <c r="T1602" s="25"/>
      <c r="U1602" s="25"/>
      <c r="V1602" s="25"/>
      <c r="W1602" s="25"/>
      <c r="X1602" s="25"/>
      <c r="AA1602" s="25"/>
      <c r="AB1602" s="25"/>
      <c r="AC1602" s="25"/>
      <c r="AD1602" s="25"/>
      <c r="AE1602" s="25"/>
      <c r="AF1602" s="25"/>
      <c r="AG1602" s="25"/>
      <c r="AH1602" s="25"/>
      <c r="AI1602" s="25"/>
      <c r="AJ1602" s="25"/>
    </row>
    <row r="1603" spans="2:36">
      <c r="B1603" s="422">
        <v>159.69999999999999</v>
      </c>
      <c r="C1603" s="463">
        <f t="shared" si="84"/>
        <v>4.3149999999999862E-2</v>
      </c>
      <c r="D1603" s="463">
        <f t="shared" si="85"/>
        <v>3.6701999999999932</v>
      </c>
      <c r="E1603" s="463">
        <f t="shared" si="86"/>
        <v>4.6955999999999665E-2</v>
      </c>
      <c r="F1603" s="25"/>
      <c r="G1603" s="25"/>
      <c r="H1603" s="25"/>
      <c r="I1603" s="25"/>
      <c r="J1603" s="25"/>
      <c r="K1603" s="25"/>
      <c r="L1603" s="25"/>
      <c r="M1603" s="25"/>
      <c r="N1603" s="25"/>
      <c r="O1603" s="25"/>
      <c r="P1603" s="25"/>
      <c r="Q1603" s="25"/>
      <c r="R1603" s="25"/>
      <c r="S1603" s="25"/>
      <c r="T1603" s="25"/>
      <c r="U1603" s="25"/>
      <c r="V1603" s="25"/>
      <c r="W1603" s="25"/>
      <c r="X1603" s="25"/>
      <c r="AA1603" s="25"/>
      <c r="AB1603" s="25"/>
      <c r="AC1603" s="25"/>
      <c r="AD1603" s="25"/>
      <c r="AE1603" s="25"/>
      <c r="AF1603" s="25"/>
      <c r="AG1603" s="25"/>
      <c r="AH1603" s="25"/>
      <c r="AI1603" s="25"/>
      <c r="AJ1603" s="25"/>
    </row>
    <row r="1604" spans="2:36">
      <c r="B1604" s="422">
        <v>159.80000000000001</v>
      </c>
      <c r="C1604" s="463">
        <f t="shared" si="84"/>
        <v>4.3099999999999861E-2</v>
      </c>
      <c r="D1604" s="463">
        <f t="shared" si="85"/>
        <v>3.6667999999999932</v>
      </c>
      <c r="E1604" s="463">
        <f t="shared" si="86"/>
        <v>4.6903999999999661E-2</v>
      </c>
      <c r="F1604" s="25"/>
      <c r="G1604" s="25"/>
      <c r="H1604" s="25"/>
      <c r="I1604" s="25"/>
      <c r="J1604" s="25"/>
      <c r="K1604" s="25"/>
      <c r="L1604" s="25"/>
      <c r="M1604" s="25"/>
      <c r="N1604" s="25"/>
      <c r="O1604" s="25"/>
      <c r="P1604" s="25"/>
      <c r="Q1604" s="25"/>
      <c r="R1604" s="25"/>
      <c r="S1604" s="25"/>
      <c r="T1604" s="25"/>
      <c r="U1604" s="25"/>
      <c r="V1604" s="25"/>
      <c r="W1604" s="25"/>
      <c r="X1604" s="25"/>
      <c r="AA1604" s="25"/>
      <c r="AB1604" s="25"/>
      <c r="AC1604" s="25"/>
      <c r="AD1604" s="25"/>
      <c r="AE1604" s="25"/>
      <c r="AF1604" s="25"/>
      <c r="AG1604" s="25"/>
      <c r="AH1604" s="25"/>
      <c r="AI1604" s="25"/>
      <c r="AJ1604" s="25"/>
    </row>
    <row r="1605" spans="2:36">
      <c r="B1605" s="422">
        <v>159.9</v>
      </c>
      <c r="C1605" s="463">
        <f t="shared" si="84"/>
        <v>4.3049999999999859E-2</v>
      </c>
      <c r="D1605" s="463">
        <f t="shared" si="85"/>
        <v>3.6633999999999931</v>
      </c>
      <c r="E1605" s="463">
        <f t="shared" si="86"/>
        <v>4.6851999999999658E-2</v>
      </c>
      <c r="F1605" s="25"/>
      <c r="G1605" s="25"/>
      <c r="H1605" s="25"/>
      <c r="I1605" s="25"/>
      <c r="J1605" s="25"/>
      <c r="K1605" s="25"/>
      <c r="L1605" s="25"/>
      <c r="M1605" s="25"/>
      <c r="N1605" s="25"/>
      <c r="O1605" s="25"/>
      <c r="P1605" s="25"/>
      <c r="Q1605" s="25"/>
      <c r="R1605" s="25"/>
      <c r="S1605" s="25"/>
      <c r="T1605" s="25"/>
      <c r="U1605" s="25"/>
      <c r="V1605" s="25"/>
      <c r="W1605" s="25"/>
      <c r="X1605" s="25"/>
      <c r="AA1605" s="25"/>
      <c r="AB1605" s="25"/>
      <c r="AC1605" s="25"/>
      <c r="AD1605" s="25"/>
      <c r="AE1605" s="25"/>
      <c r="AF1605" s="25"/>
      <c r="AG1605" s="25"/>
      <c r="AH1605" s="25"/>
      <c r="AI1605" s="25"/>
      <c r="AJ1605" s="25"/>
    </row>
    <row r="1606" spans="2:36">
      <c r="B1606" s="422">
        <v>160</v>
      </c>
      <c r="C1606" s="463">
        <f t="shared" si="84"/>
        <v>4.2999999999999858E-2</v>
      </c>
      <c r="D1606" s="463">
        <f t="shared" si="85"/>
        <v>3.659999999999993</v>
      </c>
      <c r="E1606" s="463">
        <f t="shared" si="86"/>
        <v>4.6799999999999654E-2</v>
      </c>
      <c r="F1606" s="25"/>
      <c r="G1606" s="25"/>
      <c r="H1606" s="25"/>
      <c r="I1606" s="25"/>
      <c r="J1606" s="25"/>
      <c r="K1606" s="25"/>
      <c r="L1606" s="25"/>
      <c r="M1606" s="25"/>
      <c r="N1606" s="25"/>
      <c r="O1606" s="25"/>
      <c r="P1606" s="25"/>
      <c r="Q1606" s="25"/>
      <c r="R1606" s="25"/>
      <c r="S1606" s="25"/>
      <c r="T1606" s="25"/>
      <c r="U1606" s="25"/>
      <c r="V1606" s="25"/>
      <c r="W1606" s="25"/>
      <c r="X1606" s="25"/>
      <c r="AA1606" s="25"/>
      <c r="AB1606" s="25"/>
      <c r="AC1606" s="25"/>
      <c r="AD1606" s="25"/>
      <c r="AE1606" s="25"/>
      <c r="AF1606" s="25"/>
      <c r="AG1606" s="25"/>
      <c r="AH1606" s="25"/>
      <c r="AI1606" s="25"/>
      <c r="AJ1606" s="25"/>
    </row>
    <row r="1607" spans="2:36">
      <c r="B1607" s="422">
        <v>160.1</v>
      </c>
      <c r="C1607" s="463">
        <f t="shared" si="84"/>
        <v>4.2949999999999856E-2</v>
      </c>
      <c r="D1607" s="463">
        <f t="shared" si="85"/>
        <v>3.656599999999993</v>
      </c>
      <c r="E1607" s="463">
        <f t="shared" si="86"/>
        <v>4.6747999999999651E-2</v>
      </c>
      <c r="F1607" s="25"/>
      <c r="G1607" s="25"/>
      <c r="H1607" s="25"/>
      <c r="I1607" s="25"/>
      <c r="J1607" s="25"/>
      <c r="K1607" s="25"/>
      <c r="L1607" s="25"/>
      <c r="M1607" s="25"/>
      <c r="N1607" s="25"/>
      <c r="O1607" s="25"/>
      <c r="P1607" s="25"/>
      <c r="Q1607" s="25"/>
      <c r="R1607" s="25"/>
      <c r="S1607" s="25"/>
      <c r="T1607" s="25"/>
      <c r="U1607" s="25"/>
      <c r="V1607" s="25"/>
      <c r="W1607" s="25"/>
      <c r="X1607" s="25"/>
      <c r="AA1607" s="25"/>
      <c r="AB1607" s="25"/>
      <c r="AC1607" s="25"/>
      <c r="AD1607" s="25"/>
      <c r="AE1607" s="25"/>
      <c r="AF1607" s="25"/>
      <c r="AG1607" s="25"/>
      <c r="AH1607" s="25"/>
      <c r="AI1607" s="25"/>
      <c r="AJ1607" s="25"/>
    </row>
    <row r="1608" spans="2:36">
      <c r="B1608" s="422">
        <v>160.19999999999999</v>
      </c>
      <c r="C1608" s="463">
        <f t="shared" si="84"/>
        <v>4.2899999999999855E-2</v>
      </c>
      <c r="D1608" s="463">
        <f t="shared" si="85"/>
        <v>3.6531999999999929</v>
      </c>
      <c r="E1608" s="463">
        <f t="shared" si="86"/>
        <v>4.6695999999999648E-2</v>
      </c>
      <c r="F1608" s="25"/>
      <c r="G1608" s="25"/>
      <c r="H1608" s="25"/>
      <c r="I1608" s="25"/>
      <c r="J1608" s="25"/>
      <c r="K1608" s="25"/>
      <c r="L1608" s="25"/>
      <c r="M1608" s="25"/>
      <c r="N1608" s="25"/>
      <c r="O1608" s="25"/>
      <c r="P1608" s="25"/>
      <c r="Q1608" s="25"/>
      <c r="R1608" s="25"/>
      <c r="S1608" s="25"/>
      <c r="T1608" s="25"/>
      <c r="U1608" s="25"/>
      <c r="V1608" s="25"/>
      <c r="W1608" s="25"/>
      <c r="X1608" s="25"/>
      <c r="AA1608" s="25"/>
      <c r="AB1608" s="25"/>
      <c r="AC1608" s="25"/>
      <c r="AD1608" s="25"/>
      <c r="AE1608" s="25"/>
      <c r="AF1608" s="25"/>
      <c r="AG1608" s="25"/>
      <c r="AH1608" s="25"/>
      <c r="AI1608" s="25"/>
      <c r="AJ1608" s="25"/>
    </row>
    <row r="1609" spans="2:36">
      <c r="B1609" s="422">
        <v>160.30000000000001</v>
      </c>
      <c r="C1609" s="463">
        <f t="shared" si="84"/>
        <v>4.2849999999999853E-2</v>
      </c>
      <c r="D1609" s="463">
        <f t="shared" si="85"/>
        <v>3.6497999999999928</v>
      </c>
      <c r="E1609" s="463">
        <f t="shared" si="86"/>
        <v>4.6643999999999644E-2</v>
      </c>
      <c r="F1609" s="25"/>
      <c r="G1609" s="25"/>
      <c r="H1609" s="25"/>
      <c r="I1609" s="25"/>
      <c r="J1609" s="25"/>
      <c r="K1609" s="25"/>
      <c r="L1609" s="25"/>
      <c r="M1609" s="25"/>
      <c r="N1609" s="25"/>
      <c r="O1609" s="25"/>
      <c r="P1609" s="25"/>
      <c r="Q1609" s="25"/>
      <c r="R1609" s="25"/>
      <c r="S1609" s="25"/>
      <c r="T1609" s="25"/>
      <c r="U1609" s="25"/>
      <c r="V1609" s="25"/>
      <c r="W1609" s="25"/>
      <c r="X1609" s="25"/>
      <c r="AA1609" s="25"/>
      <c r="AB1609" s="25"/>
      <c r="AC1609" s="25"/>
      <c r="AD1609" s="25"/>
      <c r="AE1609" s="25"/>
      <c r="AF1609" s="25"/>
      <c r="AG1609" s="25"/>
      <c r="AH1609" s="25"/>
      <c r="AI1609" s="25"/>
      <c r="AJ1609" s="25"/>
    </row>
    <row r="1610" spans="2:36">
      <c r="B1610" s="422">
        <v>160.4</v>
      </c>
      <c r="C1610" s="463">
        <f t="shared" si="84"/>
        <v>4.2799999999999852E-2</v>
      </c>
      <c r="D1610" s="463">
        <f t="shared" si="85"/>
        <v>3.6463999999999928</v>
      </c>
      <c r="E1610" s="463">
        <f t="shared" si="86"/>
        <v>4.6591999999999641E-2</v>
      </c>
      <c r="F1610" s="25"/>
      <c r="G1610" s="25"/>
      <c r="H1610" s="25"/>
      <c r="I1610" s="25"/>
      <c r="J1610" s="25"/>
      <c r="K1610" s="25"/>
      <c r="L1610" s="25"/>
      <c r="M1610" s="25"/>
      <c r="N1610" s="25"/>
      <c r="O1610" s="25"/>
      <c r="P1610" s="25"/>
      <c r="Q1610" s="25"/>
      <c r="R1610" s="25"/>
      <c r="S1610" s="25"/>
      <c r="T1610" s="25"/>
      <c r="U1610" s="25"/>
      <c r="V1610" s="25"/>
      <c r="W1610" s="25"/>
      <c r="X1610" s="25"/>
      <c r="AA1610" s="25"/>
      <c r="AB1610" s="25"/>
      <c r="AC1610" s="25"/>
      <c r="AD1610" s="25"/>
      <c r="AE1610" s="25"/>
      <c r="AF1610" s="25"/>
      <c r="AG1610" s="25"/>
      <c r="AH1610" s="25"/>
      <c r="AI1610" s="25"/>
      <c r="AJ1610" s="25"/>
    </row>
    <row r="1611" spans="2:36">
      <c r="B1611" s="422">
        <v>160.5</v>
      </c>
      <c r="C1611" s="463">
        <f t="shared" si="84"/>
        <v>4.2749999999999851E-2</v>
      </c>
      <c r="D1611" s="463">
        <f t="shared" si="85"/>
        <v>3.6429999999999927</v>
      </c>
      <c r="E1611" s="463">
        <f t="shared" si="86"/>
        <v>4.6539999999999637E-2</v>
      </c>
      <c r="F1611" s="25"/>
      <c r="G1611" s="25"/>
      <c r="H1611" s="25"/>
      <c r="I1611" s="25"/>
      <c r="J1611" s="25"/>
      <c r="K1611" s="25"/>
      <c r="L1611" s="25"/>
      <c r="M1611" s="25"/>
      <c r="N1611" s="25"/>
      <c r="O1611" s="25"/>
      <c r="P1611" s="25"/>
      <c r="Q1611" s="25"/>
      <c r="R1611" s="25"/>
      <c r="S1611" s="25"/>
      <c r="T1611" s="25"/>
      <c r="U1611" s="25"/>
      <c r="V1611" s="25"/>
      <c r="W1611" s="25"/>
      <c r="X1611" s="25"/>
      <c r="AA1611" s="25"/>
      <c r="AB1611" s="25"/>
      <c r="AC1611" s="25"/>
      <c r="AD1611" s="25"/>
      <c r="AE1611" s="25"/>
      <c r="AF1611" s="25"/>
      <c r="AG1611" s="25"/>
      <c r="AH1611" s="25"/>
      <c r="AI1611" s="25"/>
      <c r="AJ1611" s="25"/>
    </row>
    <row r="1612" spans="2:36">
      <c r="B1612" s="422">
        <v>160.6</v>
      </c>
      <c r="C1612" s="463">
        <f t="shared" si="84"/>
        <v>4.2699999999999849E-2</v>
      </c>
      <c r="D1612" s="463">
        <f t="shared" si="85"/>
        <v>3.6395999999999926</v>
      </c>
      <c r="E1612" s="463">
        <f t="shared" si="86"/>
        <v>4.6487999999999634E-2</v>
      </c>
      <c r="F1612" s="25"/>
      <c r="G1612" s="25"/>
      <c r="H1612" s="25"/>
      <c r="I1612" s="25"/>
      <c r="J1612" s="25"/>
      <c r="K1612" s="25"/>
      <c r="L1612" s="25"/>
      <c r="M1612" s="25"/>
      <c r="N1612" s="25"/>
      <c r="O1612" s="25"/>
      <c r="P1612" s="25"/>
      <c r="Q1612" s="25"/>
      <c r="R1612" s="25"/>
      <c r="S1612" s="25"/>
      <c r="T1612" s="25"/>
      <c r="U1612" s="25"/>
      <c r="V1612" s="25"/>
      <c r="W1612" s="25"/>
      <c r="X1612" s="25"/>
      <c r="AA1612" s="25"/>
      <c r="AB1612" s="25"/>
      <c r="AC1612" s="25"/>
      <c r="AD1612" s="25"/>
      <c r="AE1612" s="25"/>
      <c r="AF1612" s="25"/>
      <c r="AG1612" s="25"/>
      <c r="AH1612" s="25"/>
      <c r="AI1612" s="25"/>
      <c r="AJ1612" s="25"/>
    </row>
    <row r="1613" spans="2:36">
      <c r="B1613" s="422">
        <v>160.69999999999999</v>
      </c>
      <c r="C1613" s="463">
        <f t="shared" si="84"/>
        <v>4.2649999999999848E-2</v>
      </c>
      <c r="D1613" s="463">
        <f t="shared" si="85"/>
        <v>3.6361999999999925</v>
      </c>
      <c r="E1613" s="463">
        <f t="shared" si="86"/>
        <v>4.643599999999963E-2</v>
      </c>
      <c r="F1613" s="25"/>
      <c r="G1613" s="25"/>
      <c r="H1613" s="25"/>
      <c r="I1613" s="25"/>
      <c r="J1613" s="25"/>
      <c r="K1613" s="25"/>
      <c r="L1613" s="25"/>
      <c r="M1613" s="25"/>
      <c r="N1613" s="25"/>
      <c r="O1613" s="25"/>
      <c r="P1613" s="25"/>
      <c r="Q1613" s="25"/>
      <c r="R1613" s="25"/>
      <c r="S1613" s="25"/>
      <c r="T1613" s="25"/>
      <c r="U1613" s="25"/>
      <c r="V1613" s="25"/>
      <c r="W1613" s="25"/>
      <c r="X1613" s="25"/>
      <c r="AA1613" s="25"/>
      <c r="AB1613" s="25"/>
      <c r="AC1613" s="25"/>
      <c r="AD1613" s="25"/>
      <c r="AE1613" s="25"/>
      <c r="AF1613" s="25"/>
      <c r="AG1613" s="25"/>
      <c r="AH1613" s="25"/>
      <c r="AI1613" s="25"/>
      <c r="AJ1613" s="25"/>
    </row>
    <row r="1614" spans="2:36">
      <c r="B1614" s="422">
        <v>160.80000000000001</v>
      </c>
      <c r="C1614" s="463">
        <f t="shared" si="84"/>
        <v>4.2599999999999846E-2</v>
      </c>
      <c r="D1614" s="463">
        <f t="shared" si="85"/>
        <v>3.6327999999999925</v>
      </c>
      <c r="E1614" s="463">
        <f t="shared" si="86"/>
        <v>4.6383999999999627E-2</v>
      </c>
      <c r="F1614" s="25"/>
      <c r="G1614" s="25"/>
      <c r="H1614" s="25"/>
      <c r="I1614" s="25"/>
      <c r="J1614" s="25"/>
      <c r="K1614" s="25"/>
      <c r="L1614" s="25"/>
      <c r="M1614" s="25"/>
      <c r="N1614" s="25"/>
      <c r="O1614" s="25"/>
      <c r="P1614" s="25"/>
      <c r="Q1614" s="25"/>
      <c r="R1614" s="25"/>
      <c r="S1614" s="25"/>
      <c r="T1614" s="25"/>
      <c r="U1614" s="25"/>
      <c r="V1614" s="25"/>
      <c r="W1614" s="25"/>
      <c r="X1614" s="25"/>
      <c r="AA1614" s="25"/>
      <c r="AB1614" s="25"/>
      <c r="AC1614" s="25"/>
      <c r="AD1614" s="25"/>
      <c r="AE1614" s="25"/>
      <c r="AF1614" s="25"/>
      <c r="AG1614" s="25"/>
      <c r="AH1614" s="25"/>
      <c r="AI1614" s="25"/>
      <c r="AJ1614" s="25"/>
    </row>
    <row r="1615" spans="2:36">
      <c r="B1615" s="422">
        <v>160.9</v>
      </c>
      <c r="C1615" s="463">
        <f t="shared" si="84"/>
        <v>4.2549999999999845E-2</v>
      </c>
      <c r="D1615" s="463">
        <f t="shared" si="85"/>
        <v>3.6293999999999924</v>
      </c>
      <c r="E1615" s="463">
        <f t="shared" si="86"/>
        <v>4.6331999999999623E-2</v>
      </c>
      <c r="F1615" s="25"/>
      <c r="G1615" s="25"/>
      <c r="H1615" s="25"/>
      <c r="I1615" s="25"/>
      <c r="J1615" s="25"/>
      <c r="K1615" s="25"/>
      <c r="L1615" s="25"/>
      <c r="M1615" s="25"/>
      <c r="N1615" s="25"/>
      <c r="O1615" s="25"/>
      <c r="P1615" s="25"/>
      <c r="Q1615" s="25"/>
      <c r="R1615" s="25"/>
      <c r="S1615" s="25"/>
      <c r="T1615" s="25"/>
      <c r="U1615" s="25"/>
      <c r="V1615" s="25"/>
      <c r="W1615" s="25"/>
      <c r="X1615" s="25"/>
      <c r="AA1615" s="25"/>
      <c r="AB1615" s="25"/>
      <c r="AC1615" s="25"/>
      <c r="AD1615" s="25"/>
      <c r="AE1615" s="25"/>
      <c r="AF1615" s="25"/>
      <c r="AG1615" s="25"/>
      <c r="AH1615" s="25"/>
      <c r="AI1615" s="25"/>
      <c r="AJ1615" s="25"/>
    </row>
    <row r="1616" spans="2:36">
      <c r="B1616" s="422">
        <v>161</v>
      </c>
      <c r="C1616" s="463">
        <f t="shared" si="84"/>
        <v>4.2499999999999843E-2</v>
      </c>
      <c r="D1616" s="463">
        <f t="shared" si="85"/>
        <v>3.6259999999999923</v>
      </c>
      <c r="E1616" s="463">
        <f t="shared" si="86"/>
        <v>4.627999999999962E-2</v>
      </c>
      <c r="F1616" s="25"/>
      <c r="G1616" s="25"/>
      <c r="H1616" s="25"/>
      <c r="I1616" s="25"/>
      <c r="J1616" s="25"/>
      <c r="K1616" s="25"/>
      <c r="L1616" s="25"/>
      <c r="M1616" s="25"/>
      <c r="N1616" s="25"/>
      <c r="O1616" s="25"/>
      <c r="P1616" s="25"/>
      <c r="Q1616" s="25"/>
      <c r="R1616" s="25"/>
      <c r="S1616" s="25"/>
      <c r="T1616" s="25"/>
      <c r="U1616" s="25"/>
      <c r="V1616" s="25"/>
      <c r="W1616" s="25"/>
      <c r="X1616" s="25"/>
      <c r="AA1616" s="25"/>
      <c r="AB1616" s="25"/>
      <c r="AC1616" s="25"/>
      <c r="AD1616" s="25"/>
      <c r="AE1616" s="25"/>
      <c r="AF1616" s="25"/>
      <c r="AG1616" s="25"/>
      <c r="AH1616" s="25"/>
      <c r="AI1616" s="25"/>
      <c r="AJ1616" s="25"/>
    </row>
    <row r="1617" spans="2:36">
      <c r="B1617" s="422">
        <v>161.1</v>
      </c>
      <c r="C1617" s="463">
        <f t="shared" si="84"/>
        <v>4.2449999999999842E-2</v>
      </c>
      <c r="D1617" s="463">
        <f t="shared" si="85"/>
        <v>3.6225999999999923</v>
      </c>
      <c r="E1617" s="463">
        <f t="shared" si="86"/>
        <v>4.6227999999999617E-2</v>
      </c>
      <c r="F1617" s="25"/>
      <c r="G1617" s="25"/>
      <c r="H1617" s="25"/>
      <c r="I1617" s="25"/>
      <c r="J1617" s="25"/>
      <c r="K1617" s="25"/>
      <c r="L1617" s="25"/>
      <c r="M1617" s="25"/>
      <c r="N1617" s="25"/>
      <c r="O1617" s="25"/>
      <c r="P1617" s="25"/>
      <c r="Q1617" s="25"/>
      <c r="R1617" s="25"/>
      <c r="S1617" s="25"/>
      <c r="T1617" s="25"/>
      <c r="U1617" s="25"/>
      <c r="V1617" s="25"/>
      <c r="W1617" s="25"/>
      <c r="X1617" s="25"/>
      <c r="AA1617" s="25"/>
      <c r="AB1617" s="25"/>
      <c r="AC1617" s="25"/>
      <c r="AD1617" s="25"/>
      <c r="AE1617" s="25"/>
      <c r="AF1617" s="25"/>
      <c r="AG1617" s="25"/>
      <c r="AH1617" s="25"/>
      <c r="AI1617" s="25"/>
      <c r="AJ1617" s="25"/>
    </row>
    <row r="1618" spans="2:36">
      <c r="B1618" s="422">
        <v>161.19999999999999</v>
      </c>
      <c r="C1618" s="463">
        <f t="shared" si="84"/>
        <v>4.2399999999999841E-2</v>
      </c>
      <c r="D1618" s="463">
        <f t="shared" si="85"/>
        <v>3.6191999999999922</v>
      </c>
      <c r="E1618" s="463">
        <f t="shared" si="86"/>
        <v>4.6175999999999613E-2</v>
      </c>
      <c r="F1618" s="25"/>
      <c r="G1618" s="25"/>
      <c r="H1618" s="25"/>
      <c r="I1618" s="25"/>
      <c r="J1618" s="25"/>
      <c r="K1618" s="25"/>
      <c r="L1618" s="25"/>
      <c r="M1618" s="25"/>
      <c r="N1618" s="25"/>
      <c r="O1618" s="25"/>
      <c r="P1618" s="25"/>
      <c r="Q1618" s="25"/>
      <c r="R1618" s="25"/>
      <c r="S1618" s="25"/>
      <c r="T1618" s="25"/>
      <c r="U1618" s="25"/>
      <c r="V1618" s="25"/>
      <c r="W1618" s="25"/>
      <c r="X1618" s="25"/>
      <c r="AA1618" s="25"/>
      <c r="AB1618" s="25"/>
      <c r="AC1618" s="25"/>
      <c r="AD1618" s="25"/>
      <c r="AE1618" s="25"/>
      <c r="AF1618" s="25"/>
      <c r="AG1618" s="25"/>
      <c r="AH1618" s="25"/>
      <c r="AI1618" s="25"/>
      <c r="AJ1618" s="25"/>
    </row>
    <row r="1619" spans="2:36">
      <c r="B1619" s="422">
        <v>161.30000000000001</v>
      </c>
      <c r="C1619" s="463">
        <f t="shared" si="84"/>
        <v>4.2349999999999839E-2</v>
      </c>
      <c r="D1619" s="463">
        <f t="shared" si="85"/>
        <v>3.6157999999999921</v>
      </c>
      <c r="E1619" s="463">
        <f t="shared" si="86"/>
        <v>4.612399999999961E-2</v>
      </c>
      <c r="F1619" s="25"/>
      <c r="G1619" s="25"/>
      <c r="H1619" s="25"/>
      <c r="I1619" s="25"/>
      <c r="J1619" s="25"/>
      <c r="K1619" s="25"/>
      <c r="L1619" s="25"/>
      <c r="M1619" s="25"/>
      <c r="N1619" s="25"/>
      <c r="O1619" s="25"/>
      <c r="P1619" s="25"/>
      <c r="Q1619" s="25"/>
      <c r="R1619" s="25"/>
      <c r="S1619" s="25"/>
      <c r="T1619" s="25"/>
      <c r="U1619" s="25"/>
      <c r="V1619" s="25"/>
      <c r="W1619" s="25"/>
      <c r="X1619" s="25"/>
      <c r="AA1619" s="25"/>
      <c r="AB1619" s="25"/>
      <c r="AC1619" s="25"/>
      <c r="AD1619" s="25"/>
      <c r="AE1619" s="25"/>
      <c r="AF1619" s="25"/>
      <c r="AG1619" s="25"/>
      <c r="AH1619" s="25"/>
      <c r="AI1619" s="25"/>
      <c r="AJ1619" s="25"/>
    </row>
    <row r="1620" spans="2:36">
      <c r="B1620" s="422">
        <v>161.4</v>
      </c>
      <c r="C1620" s="463">
        <f t="shared" si="84"/>
        <v>4.2299999999999838E-2</v>
      </c>
      <c r="D1620" s="463">
        <f t="shared" si="85"/>
        <v>3.6123999999999921</v>
      </c>
      <c r="E1620" s="463">
        <f t="shared" si="86"/>
        <v>4.6071999999999606E-2</v>
      </c>
      <c r="F1620" s="25"/>
      <c r="G1620" s="25"/>
      <c r="H1620" s="25"/>
      <c r="I1620" s="25"/>
      <c r="J1620" s="25"/>
      <c r="K1620" s="25"/>
      <c r="L1620" s="25"/>
      <c r="M1620" s="25"/>
      <c r="N1620" s="25"/>
      <c r="O1620" s="25"/>
      <c r="P1620" s="25"/>
      <c r="Q1620" s="25"/>
      <c r="R1620" s="25"/>
      <c r="S1620" s="25"/>
      <c r="T1620" s="25"/>
      <c r="U1620" s="25"/>
      <c r="V1620" s="25"/>
      <c r="W1620" s="25"/>
      <c r="X1620" s="25"/>
      <c r="AA1620" s="25"/>
      <c r="AB1620" s="25"/>
      <c r="AC1620" s="25"/>
      <c r="AD1620" s="25"/>
      <c r="AE1620" s="25"/>
      <c r="AF1620" s="25"/>
      <c r="AG1620" s="25"/>
      <c r="AH1620" s="25"/>
      <c r="AI1620" s="25"/>
      <c r="AJ1620" s="25"/>
    </row>
    <row r="1621" spans="2:36">
      <c r="B1621" s="422">
        <v>161.5</v>
      </c>
      <c r="C1621" s="463">
        <f t="shared" si="84"/>
        <v>4.2249999999999836E-2</v>
      </c>
      <c r="D1621" s="463">
        <f t="shared" si="85"/>
        <v>3.608999999999992</v>
      </c>
      <c r="E1621" s="463">
        <f t="shared" si="86"/>
        <v>4.6019999999999603E-2</v>
      </c>
      <c r="F1621" s="25"/>
      <c r="G1621" s="25"/>
      <c r="H1621" s="25"/>
      <c r="I1621" s="25"/>
      <c r="J1621" s="25"/>
      <c r="K1621" s="25"/>
      <c r="L1621" s="25"/>
      <c r="M1621" s="25"/>
      <c r="N1621" s="25"/>
      <c r="O1621" s="25"/>
      <c r="P1621" s="25"/>
      <c r="Q1621" s="25"/>
      <c r="R1621" s="25"/>
      <c r="S1621" s="25"/>
      <c r="T1621" s="25"/>
      <c r="U1621" s="25"/>
      <c r="V1621" s="25"/>
      <c r="W1621" s="25"/>
      <c r="X1621" s="25"/>
      <c r="AA1621" s="25"/>
      <c r="AB1621" s="25"/>
      <c r="AC1621" s="25"/>
      <c r="AD1621" s="25"/>
      <c r="AE1621" s="25"/>
      <c r="AF1621" s="25"/>
      <c r="AG1621" s="25"/>
      <c r="AH1621" s="25"/>
      <c r="AI1621" s="25"/>
      <c r="AJ1621" s="25"/>
    </row>
    <row r="1622" spans="2:36">
      <c r="B1622" s="422">
        <v>161.6</v>
      </c>
      <c r="C1622" s="463">
        <f t="shared" si="84"/>
        <v>4.2199999999999835E-2</v>
      </c>
      <c r="D1622" s="463">
        <f t="shared" si="85"/>
        <v>3.6055999999999919</v>
      </c>
      <c r="E1622" s="463">
        <f t="shared" si="86"/>
        <v>4.5967999999999599E-2</v>
      </c>
      <c r="F1622" s="25"/>
      <c r="G1622" s="25"/>
      <c r="H1622" s="25"/>
      <c r="I1622" s="25"/>
      <c r="J1622" s="25"/>
      <c r="K1622" s="25"/>
      <c r="L1622" s="25"/>
      <c r="M1622" s="25"/>
      <c r="N1622" s="25"/>
      <c r="O1622" s="25"/>
      <c r="P1622" s="25"/>
      <c r="Q1622" s="25"/>
      <c r="R1622" s="25"/>
      <c r="S1622" s="25"/>
      <c r="T1622" s="25"/>
      <c r="U1622" s="25"/>
      <c r="V1622" s="25"/>
      <c r="W1622" s="25"/>
      <c r="X1622" s="25"/>
      <c r="AA1622" s="25"/>
      <c r="AB1622" s="25"/>
      <c r="AC1622" s="25"/>
      <c r="AD1622" s="25"/>
      <c r="AE1622" s="25"/>
      <c r="AF1622" s="25"/>
      <c r="AG1622" s="25"/>
      <c r="AH1622" s="25"/>
      <c r="AI1622" s="25"/>
      <c r="AJ1622" s="25"/>
    </row>
    <row r="1623" spans="2:36">
      <c r="B1623" s="422">
        <v>161.69999999999999</v>
      </c>
      <c r="C1623" s="463">
        <f t="shared" si="84"/>
        <v>4.2149999999999833E-2</v>
      </c>
      <c r="D1623" s="463">
        <f t="shared" si="85"/>
        <v>3.6021999999999919</v>
      </c>
      <c r="E1623" s="463">
        <f t="shared" si="86"/>
        <v>4.5915999999999596E-2</v>
      </c>
      <c r="F1623" s="25"/>
      <c r="G1623" s="25"/>
      <c r="H1623" s="25"/>
      <c r="I1623" s="25"/>
      <c r="J1623" s="25"/>
      <c r="K1623" s="25"/>
      <c r="L1623" s="25"/>
      <c r="M1623" s="25"/>
      <c r="N1623" s="25"/>
      <c r="O1623" s="25"/>
      <c r="P1623" s="25"/>
      <c r="Q1623" s="25"/>
      <c r="R1623" s="25"/>
      <c r="S1623" s="25"/>
      <c r="T1623" s="25"/>
      <c r="U1623" s="25"/>
      <c r="V1623" s="25"/>
      <c r="W1623" s="25"/>
      <c r="X1623" s="25"/>
      <c r="AA1623" s="25"/>
      <c r="AB1623" s="25"/>
      <c r="AC1623" s="25"/>
      <c r="AD1623" s="25"/>
      <c r="AE1623" s="25"/>
      <c r="AF1623" s="25"/>
      <c r="AG1623" s="25"/>
      <c r="AH1623" s="25"/>
      <c r="AI1623" s="25"/>
      <c r="AJ1623" s="25"/>
    </row>
    <row r="1624" spans="2:36">
      <c r="B1624" s="422">
        <v>161.80000000000001</v>
      </c>
      <c r="C1624" s="463">
        <f t="shared" si="84"/>
        <v>4.2099999999999832E-2</v>
      </c>
      <c r="D1624" s="463">
        <f t="shared" si="85"/>
        <v>3.5987999999999918</v>
      </c>
      <c r="E1624" s="463">
        <f t="shared" si="86"/>
        <v>4.5863999999999593E-2</v>
      </c>
      <c r="F1624" s="25"/>
      <c r="G1624" s="25"/>
      <c r="H1624" s="25"/>
      <c r="I1624" s="25"/>
      <c r="J1624" s="25"/>
      <c r="K1624" s="25"/>
      <c r="L1624" s="25"/>
      <c r="M1624" s="25"/>
      <c r="N1624" s="25"/>
      <c r="O1624" s="25"/>
      <c r="P1624" s="25"/>
      <c r="Q1624" s="25"/>
      <c r="R1624" s="25"/>
      <c r="S1624" s="25"/>
      <c r="T1624" s="25"/>
      <c r="U1624" s="25"/>
      <c r="V1624" s="25"/>
      <c r="W1624" s="25"/>
      <c r="X1624" s="25"/>
      <c r="AA1624" s="25"/>
      <c r="AB1624" s="25"/>
      <c r="AC1624" s="25"/>
      <c r="AD1624" s="25"/>
      <c r="AE1624" s="25"/>
      <c r="AF1624" s="25"/>
      <c r="AG1624" s="25"/>
      <c r="AH1624" s="25"/>
      <c r="AI1624" s="25"/>
      <c r="AJ1624" s="25"/>
    </row>
    <row r="1625" spans="2:36">
      <c r="B1625" s="422">
        <v>161.9</v>
      </c>
      <c r="C1625" s="463">
        <f t="shared" si="84"/>
        <v>4.2049999999999831E-2</v>
      </c>
      <c r="D1625" s="463">
        <f t="shared" si="85"/>
        <v>3.5953999999999917</v>
      </c>
      <c r="E1625" s="463">
        <f t="shared" si="86"/>
        <v>4.5811999999999589E-2</v>
      </c>
      <c r="F1625" s="25"/>
      <c r="G1625" s="25"/>
      <c r="H1625" s="25"/>
      <c r="I1625" s="25"/>
      <c r="J1625" s="25"/>
      <c r="K1625" s="25"/>
      <c r="L1625" s="25"/>
      <c r="M1625" s="25"/>
      <c r="N1625" s="25"/>
      <c r="O1625" s="25"/>
      <c r="P1625" s="25"/>
      <c r="Q1625" s="25"/>
      <c r="R1625" s="25"/>
      <c r="S1625" s="25"/>
      <c r="T1625" s="25"/>
      <c r="U1625" s="25"/>
      <c r="V1625" s="25"/>
      <c r="W1625" s="25"/>
      <c r="X1625" s="25"/>
      <c r="AA1625" s="25"/>
      <c r="AB1625" s="25"/>
      <c r="AC1625" s="25"/>
      <c r="AD1625" s="25"/>
      <c r="AE1625" s="25"/>
      <c r="AF1625" s="25"/>
      <c r="AG1625" s="25"/>
      <c r="AH1625" s="25"/>
      <c r="AI1625" s="25"/>
      <c r="AJ1625" s="25"/>
    </row>
    <row r="1626" spans="2:36">
      <c r="B1626" s="422">
        <v>162</v>
      </c>
      <c r="C1626" s="463">
        <f t="shared" si="84"/>
        <v>4.1999999999999829E-2</v>
      </c>
      <c r="D1626" s="463">
        <f t="shared" si="85"/>
        <v>3.5919999999999916</v>
      </c>
      <c r="E1626" s="463">
        <f t="shared" si="86"/>
        <v>4.5759999999999586E-2</v>
      </c>
      <c r="F1626" s="25"/>
      <c r="G1626" s="25"/>
      <c r="H1626" s="25"/>
      <c r="I1626" s="25"/>
      <c r="J1626" s="25"/>
      <c r="K1626" s="25"/>
      <c r="L1626" s="25"/>
      <c r="M1626" s="25"/>
      <c r="N1626" s="25"/>
      <c r="O1626" s="25"/>
      <c r="P1626" s="25"/>
      <c r="Q1626" s="25"/>
      <c r="R1626" s="25"/>
      <c r="S1626" s="25"/>
      <c r="T1626" s="25"/>
      <c r="U1626" s="25"/>
      <c r="V1626" s="25"/>
      <c r="W1626" s="25"/>
      <c r="X1626" s="25"/>
      <c r="AA1626" s="25"/>
      <c r="AB1626" s="25"/>
      <c r="AC1626" s="25"/>
      <c r="AD1626" s="25"/>
      <c r="AE1626" s="25"/>
      <c r="AF1626" s="25"/>
      <c r="AG1626" s="25"/>
      <c r="AH1626" s="25"/>
      <c r="AI1626" s="25"/>
      <c r="AJ1626" s="25"/>
    </row>
    <row r="1627" spans="2:36">
      <c r="B1627" s="422">
        <v>162.1</v>
      </c>
      <c r="C1627" s="463">
        <f t="shared" si="84"/>
        <v>4.1949999999999828E-2</v>
      </c>
      <c r="D1627" s="463">
        <f t="shared" si="85"/>
        <v>3.5885999999999916</v>
      </c>
      <c r="E1627" s="463">
        <f t="shared" si="86"/>
        <v>4.5707999999999582E-2</v>
      </c>
      <c r="F1627" s="25"/>
      <c r="G1627" s="25"/>
      <c r="H1627" s="25"/>
      <c r="I1627" s="25"/>
      <c r="J1627" s="25"/>
      <c r="K1627" s="25"/>
      <c r="L1627" s="25"/>
      <c r="M1627" s="25"/>
      <c r="N1627" s="25"/>
      <c r="O1627" s="25"/>
      <c r="P1627" s="25"/>
      <c r="Q1627" s="25"/>
      <c r="R1627" s="25"/>
      <c r="S1627" s="25"/>
      <c r="T1627" s="25"/>
      <c r="U1627" s="25"/>
      <c r="V1627" s="25"/>
      <c r="W1627" s="25"/>
      <c r="X1627" s="25"/>
      <c r="AA1627" s="25"/>
      <c r="AB1627" s="25"/>
      <c r="AC1627" s="25"/>
      <c r="AD1627" s="25"/>
      <c r="AE1627" s="25"/>
      <c r="AF1627" s="25"/>
      <c r="AG1627" s="25"/>
      <c r="AH1627" s="25"/>
      <c r="AI1627" s="25"/>
      <c r="AJ1627" s="25"/>
    </row>
    <row r="1628" spans="2:36">
      <c r="B1628" s="422">
        <v>162.19999999999999</v>
      </c>
      <c r="C1628" s="463">
        <f t="shared" si="84"/>
        <v>4.1899999999999826E-2</v>
      </c>
      <c r="D1628" s="463">
        <f t="shared" si="85"/>
        <v>3.5851999999999915</v>
      </c>
      <c r="E1628" s="463">
        <f t="shared" si="86"/>
        <v>4.5655999999999579E-2</v>
      </c>
      <c r="F1628" s="25"/>
      <c r="G1628" s="25"/>
      <c r="H1628" s="25"/>
      <c r="I1628" s="25"/>
      <c r="J1628" s="25"/>
      <c r="K1628" s="25"/>
      <c r="L1628" s="25"/>
      <c r="M1628" s="25"/>
      <c r="N1628" s="25"/>
      <c r="O1628" s="25"/>
      <c r="P1628" s="25"/>
      <c r="Q1628" s="25"/>
      <c r="R1628" s="25"/>
      <c r="S1628" s="25"/>
      <c r="T1628" s="25"/>
      <c r="U1628" s="25"/>
      <c r="V1628" s="25"/>
      <c r="W1628" s="25"/>
      <c r="X1628" s="25"/>
      <c r="AA1628" s="25"/>
      <c r="AB1628" s="25"/>
      <c r="AC1628" s="25"/>
      <c r="AD1628" s="25"/>
      <c r="AE1628" s="25"/>
      <c r="AF1628" s="25"/>
      <c r="AG1628" s="25"/>
      <c r="AH1628" s="25"/>
      <c r="AI1628" s="25"/>
      <c r="AJ1628" s="25"/>
    </row>
    <row r="1629" spans="2:36">
      <c r="B1629" s="422">
        <v>162.30000000000001</v>
      </c>
      <c r="C1629" s="463">
        <f t="shared" si="84"/>
        <v>4.1849999999999825E-2</v>
      </c>
      <c r="D1629" s="463">
        <f t="shared" si="85"/>
        <v>3.5817999999999914</v>
      </c>
      <c r="E1629" s="463">
        <f t="shared" si="86"/>
        <v>4.5603999999999575E-2</v>
      </c>
      <c r="F1629" s="25"/>
      <c r="G1629" s="25"/>
      <c r="H1629" s="25"/>
      <c r="I1629" s="25"/>
      <c r="J1629" s="25"/>
      <c r="K1629" s="25"/>
      <c r="L1629" s="25"/>
      <c r="M1629" s="25"/>
      <c r="N1629" s="25"/>
      <c r="O1629" s="25"/>
      <c r="P1629" s="25"/>
      <c r="Q1629" s="25"/>
      <c r="R1629" s="25"/>
      <c r="S1629" s="25"/>
      <c r="T1629" s="25"/>
      <c r="U1629" s="25"/>
      <c r="V1629" s="25"/>
      <c r="W1629" s="25"/>
      <c r="X1629" s="25"/>
      <c r="AA1629" s="25"/>
      <c r="AB1629" s="25"/>
      <c r="AC1629" s="25"/>
      <c r="AD1629" s="25"/>
      <c r="AE1629" s="25"/>
      <c r="AF1629" s="25"/>
      <c r="AG1629" s="25"/>
      <c r="AH1629" s="25"/>
      <c r="AI1629" s="25"/>
      <c r="AJ1629" s="25"/>
    </row>
    <row r="1630" spans="2:36">
      <c r="B1630" s="422">
        <v>162.4</v>
      </c>
      <c r="C1630" s="463">
        <f t="shared" si="84"/>
        <v>4.1799999999999823E-2</v>
      </c>
      <c r="D1630" s="463">
        <f t="shared" si="85"/>
        <v>3.5783999999999914</v>
      </c>
      <c r="E1630" s="463">
        <f t="shared" si="86"/>
        <v>4.5551999999999572E-2</v>
      </c>
      <c r="F1630" s="25"/>
      <c r="G1630" s="25"/>
      <c r="H1630" s="25"/>
      <c r="I1630" s="25"/>
      <c r="J1630" s="25"/>
      <c r="K1630" s="25"/>
      <c r="L1630" s="25"/>
      <c r="M1630" s="25"/>
      <c r="N1630" s="25"/>
      <c r="O1630" s="25"/>
      <c r="P1630" s="25"/>
      <c r="Q1630" s="25"/>
      <c r="R1630" s="25"/>
      <c r="S1630" s="25"/>
      <c r="T1630" s="25"/>
      <c r="U1630" s="25"/>
      <c r="V1630" s="25"/>
      <c r="W1630" s="25"/>
      <c r="X1630" s="25"/>
      <c r="AA1630" s="25"/>
      <c r="AB1630" s="25"/>
      <c r="AC1630" s="25"/>
      <c r="AD1630" s="25"/>
      <c r="AE1630" s="25"/>
      <c r="AF1630" s="25"/>
      <c r="AG1630" s="25"/>
      <c r="AH1630" s="25"/>
      <c r="AI1630" s="25"/>
      <c r="AJ1630" s="25"/>
    </row>
    <row r="1631" spans="2:36">
      <c r="B1631" s="422">
        <v>162.5</v>
      </c>
      <c r="C1631" s="463">
        <f t="shared" si="84"/>
        <v>4.1749999999999822E-2</v>
      </c>
      <c r="D1631" s="463">
        <f t="shared" si="85"/>
        <v>3.5749999999999913</v>
      </c>
      <c r="E1631" s="463">
        <f t="shared" si="86"/>
        <v>4.5499999999999569E-2</v>
      </c>
      <c r="F1631" s="25"/>
      <c r="G1631" s="25"/>
      <c r="H1631" s="25"/>
      <c r="I1631" s="25"/>
      <c r="J1631" s="25"/>
      <c r="K1631" s="25"/>
      <c r="L1631" s="25"/>
      <c r="M1631" s="25"/>
      <c r="N1631" s="25"/>
      <c r="O1631" s="25"/>
      <c r="P1631" s="25"/>
      <c r="Q1631" s="25"/>
      <c r="R1631" s="25"/>
      <c r="S1631" s="25"/>
      <c r="T1631" s="25"/>
      <c r="U1631" s="25"/>
      <c r="V1631" s="25"/>
      <c r="W1631" s="25"/>
      <c r="X1631" s="25"/>
      <c r="AA1631" s="25"/>
      <c r="AB1631" s="25"/>
      <c r="AC1631" s="25"/>
      <c r="AD1631" s="25"/>
      <c r="AE1631" s="25"/>
      <c r="AF1631" s="25"/>
      <c r="AG1631" s="25"/>
      <c r="AH1631" s="25"/>
      <c r="AI1631" s="25"/>
      <c r="AJ1631" s="25"/>
    </row>
    <row r="1632" spans="2:36">
      <c r="B1632" s="422">
        <v>162.6</v>
      </c>
      <c r="C1632" s="463">
        <f t="shared" si="84"/>
        <v>4.1699999999999821E-2</v>
      </c>
      <c r="D1632" s="463">
        <f t="shared" si="85"/>
        <v>3.5715999999999912</v>
      </c>
      <c r="E1632" s="463">
        <f t="shared" si="86"/>
        <v>4.5447999999999565E-2</v>
      </c>
      <c r="F1632" s="25"/>
      <c r="G1632" s="25"/>
      <c r="H1632" s="25"/>
      <c r="I1632" s="25"/>
      <c r="J1632" s="25"/>
      <c r="K1632" s="25"/>
      <c r="L1632" s="25"/>
      <c r="M1632" s="25"/>
      <c r="N1632" s="25"/>
      <c r="O1632" s="25"/>
      <c r="P1632" s="25"/>
      <c r="Q1632" s="25"/>
      <c r="R1632" s="25"/>
      <c r="S1632" s="25"/>
      <c r="T1632" s="25"/>
      <c r="U1632" s="25"/>
      <c r="V1632" s="25"/>
      <c r="W1632" s="25"/>
      <c r="X1632" s="25"/>
      <c r="AA1632" s="25"/>
      <c r="AB1632" s="25"/>
      <c r="AC1632" s="25"/>
      <c r="AD1632" s="25"/>
      <c r="AE1632" s="25"/>
      <c r="AF1632" s="25"/>
      <c r="AG1632" s="25"/>
      <c r="AH1632" s="25"/>
      <c r="AI1632" s="25"/>
      <c r="AJ1632" s="25"/>
    </row>
    <row r="1633" spans="2:36">
      <c r="B1633" s="422">
        <v>162.69999999999999</v>
      </c>
      <c r="C1633" s="463">
        <f t="shared" si="84"/>
        <v>4.1649999999999819E-2</v>
      </c>
      <c r="D1633" s="463">
        <f t="shared" si="85"/>
        <v>3.5681999999999912</v>
      </c>
      <c r="E1633" s="463">
        <f t="shared" si="86"/>
        <v>4.5395999999999562E-2</v>
      </c>
      <c r="F1633" s="25"/>
      <c r="G1633" s="25"/>
      <c r="H1633" s="25"/>
      <c r="I1633" s="25"/>
      <c r="J1633" s="25"/>
      <c r="K1633" s="25"/>
      <c r="L1633" s="25"/>
      <c r="M1633" s="25"/>
      <c r="N1633" s="25"/>
      <c r="O1633" s="25"/>
      <c r="P1633" s="25"/>
      <c r="Q1633" s="25"/>
      <c r="R1633" s="25"/>
      <c r="S1633" s="25"/>
      <c r="T1633" s="25"/>
      <c r="U1633" s="25"/>
      <c r="V1633" s="25"/>
      <c r="W1633" s="25"/>
      <c r="X1633" s="25"/>
      <c r="AA1633" s="25"/>
      <c r="AB1633" s="25"/>
      <c r="AC1633" s="25"/>
      <c r="AD1633" s="25"/>
      <c r="AE1633" s="25"/>
      <c r="AF1633" s="25"/>
      <c r="AG1633" s="25"/>
      <c r="AH1633" s="25"/>
      <c r="AI1633" s="25"/>
      <c r="AJ1633" s="25"/>
    </row>
    <row r="1634" spans="2:36">
      <c r="B1634" s="422">
        <v>162.80000000000001</v>
      </c>
      <c r="C1634" s="463">
        <f t="shared" si="84"/>
        <v>4.1599999999999818E-2</v>
      </c>
      <c r="D1634" s="463">
        <f t="shared" si="85"/>
        <v>3.5647999999999911</v>
      </c>
      <c r="E1634" s="463">
        <f t="shared" si="86"/>
        <v>4.5343999999999558E-2</v>
      </c>
      <c r="F1634" s="25"/>
      <c r="G1634" s="25"/>
      <c r="H1634" s="25"/>
      <c r="I1634" s="25"/>
      <c r="J1634" s="25"/>
      <c r="K1634" s="25"/>
      <c r="L1634" s="25"/>
      <c r="M1634" s="25"/>
      <c r="N1634" s="25"/>
      <c r="O1634" s="25"/>
      <c r="P1634" s="25"/>
      <c r="Q1634" s="25"/>
      <c r="R1634" s="25"/>
      <c r="S1634" s="25"/>
      <c r="T1634" s="25"/>
      <c r="U1634" s="25"/>
      <c r="V1634" s="25"/>
      <c r="W1634" s="25"/>
      <c r="X1634" s="25"/>
      <c r="AA1634" s="25"/>
      <c r="AB1634" s="25"/>
      <c r="AC1634" s="25"/>
      <c r="AD1634" s="25"/>
      <c r="AE1634" s="25"/>
      <c r="AF1634" s="25"/>
      <c r="AG1634" s="25"/>
      <c r="AH1634" s="25"/>
      <c r="AI1634" s="25"/>
      <c r="AJ1634" s="25"/>
    </row>
    <row r="1635" spans="2:36">
      <c r="B1635" s="422">
        <v>162.9</v>
      </c>
      <c r="C1635" s="463">
        <f t="shared" si="84"/>
        <v>4.1549999999999816E-2</v>
      </c>
      <c r="D1635" s="463">
        <f t="shared" si="85"/>
        <v>3.561399999999991</v>
      </c>
      <c r="E1635" s="463">
        <f t="shared" si="86"/>
        <v>4.5291999999999555E-2</v>
      </c>
      <c r="F1635" s="25"/>
      <c r="G1635" s="25"/>
      <c r="H1635" s="25"/>
      <c r="I1635" s="25"/>
      <c r="J1635" s="25"/>
      <c r="K1635" s="25"/>
      <c r="L1635" s="25"/>
      <c r="M1635" s="25"/>
      <c r="N1635" s="25"/>
      <c r="O1635" s="25"/>
      <c r="P1635" s="25"/>
      <c r="Q1635" s="25"/>
      <c r="R1635" s="25"/>
      <c r="S1635" s="25"/>
      <c r="T1635" s="25"/>
      <c r="U1635" s="25"/>
      <c r="V1635" s="25"/>
      <c r="W1635" s="25"/>
      <c r="X1635" s="25"/>
      <c r="AA1635" s="25"/>
      <c r="AB1635" s="25"/>
      <c r="AC1635" s="25"/>
      <c r="AD1635" s="25"/>
      <c r="AE1635" s="25"/>
      <c r="AF1635" s="25"/>
      <c r="AG1635" s="25"/>
      <c r="AH1635" s="25"/>
      <c r="AI1635" s="25"/>
      <c r="AJ1635" s="25"/>
    </row>
    <row r="1636" spans="2:36">
      <c r="B1636" s="422">
        <v>163</v>
      </c>
      <c r="C1636" s="463">
        <f t="shared" ref="C1636:C1699" si="87">C1635+(($C$2006-$C$1506)/COUNT($B$1507:$B$2006))</f>
        <v>4.1499999999999815E-2</v>
      </c>
      <c r="D1636" s="463">
        <f t="shared" ref="D1636:D1699" si="88">D1635+(($D$2006-$D$1506)/COUNT($B$1507:$B$2006))</f>
        <v>3.5579999999999909</v>
      </c>
      <c r="E1636" s="463">
        <f t="shared" ref="E1636:E1699" si="89">E1635+(($E$2006-$E$1506)/COUNT($B$1507:$B$2006))</f>
        <v>4.5239999999999551E-2</v>
      </c>
      <c r="F1636" s="25"/>
      <c r="G1636" s="25"/>
      <c r="H1636" s="25"/>
      <c r="I1636" s="25"/>
      <c r="J1636" s="25"/>
      <c r="K1636" s="25"/>
      <c r="L1636" s="25"/>
      <c r="M1636" s="25"/>
      <c r="N1636" s="25"/>
      <c r="O1636" s="25"/>
      <c r="P1636" s="25"/>
      <c r="Q1636" s="25"/>
      <c r="R1636" s="25"/>
      <c r="S1636" s="25"/>
      <c r="T1636" s="25"/>
      <c r="U1636" s="25"/>
      <c r="V1636" s="25"/>
      <c r="W1636" s="25"/>
      <c r="X1636" s="25"/>
      <c r="AA1636" s="25"/>
      <c r="AB1636" s="25"/>
      <c r="AC1636" s="25"/>
      <c r="AD1636" s="25"/>
      <c r="AE1636" s="25"/>
      <c r="AF1636" s="25"/>
      <c r="AG1636" s="25"/>
      <c r="AH1636" s="25"/>
      <c r="AI1636" s="25"/>
      <c r="AJ1636" s="25"/>
    </row>
    <row r="1637" spans="2:36">
      <c r="B1637" s="422">
        <v>163.1</v>
      </c>
      <c r="C1637" s="463">
        <f t="shared" si="87"/>
        <v>4.1449999999999813E-2</v>
      </c>
      <c r="D1637" s="463">
        <f t="shared" si="88"/>
        <v>3.5545999999999909</v>
      </c>
      <c r="E1637" s="463">
        <f t="shared" si="89"/>
        <v>4.5187999999999548E-2</v>
      </c>
      <c r="F1637" s="25"/>
      <c r="G1637" s="25"/>
      <c r="H1637" s="25"/>
      <c r="I1637" s="25"/>
      <c r="J1637" s="25"/>
      <c r="K1637" s="25"/>
      <c r="L1637" s="25"/>
      <c r="M1637" s="25"/>
      <c r="N1637" s="25"/>
      <c r="O1637" s="25"/>
      <c r="P1637" s="25"/>
      <c r="Q1637" s="25"/>
      <c r="R1637" s="25"/>
      <c r="S1637" s="25"/>
      <c r="T1637" s="25"/>
      <c r="U1637" s="25"/>
      <c r="V1637" s="25"/>
      <c r="W1637" s="25"/>
      <c r="X1637" s="25"/>
      <c r="AA1637" s="25"/>
      <c r="AB1637" s="25"/>
      <c r="AC1637" s="25"/>
      <c r="AD1637" s="25"/>
      <c r="AE1637" s="25"/>
      <c r="AF1637" s="25"/>
      <c r="AG1637" s="25"/>
      <c r="AH1637" s="25"/>
      <c r="AI1637" s="25"/>
      <c r="AJ1637" s="25"/>
    </row>
    <row r="1638" spans="2:36">
      <c r="B1638" s="422">
        <v>163.19999999999999</v>
      </c>
      <c r="C1638" s="463">
        <f t="shared" si="87"/>
        <v>4.1399999999999812E-2</v>
      </c>
      <c r="D1638" s="463">
        <f t="shared" si="88"/>
        <v>3.5511999999999908</v>
      </c>
      <c r="E1638" s="463">
        <f t="shared" si="89"/>
        <v>4.5135999999999545E-2</v>
      </c>
      <c r="F1638" s="25"/>
      <c r="G1638" s="25"/>
      <c r="H1638" s="25"/>
      <c r="I1638" s="25"/>
      <c r="J1638" s="25"/>
      <c r="K1638" s="25"/>
      <c r="L1638" s="25"/>
      <c r="M1638" s="25"/>
      <c r="N1638" s="25"/>
      <c r="O1638" s="25"/>
      <c r="P1638" s="25"/>
      <c r="Q1638" s="25"/>
      <c r="R1638" s="25"/>
      <c r="S1638" s="25"/>
      <c r="T1638" s="25"/>
      <c r="U1638" s="25"/>
      <c r="V1638" s="25"/>
      <c r="W1638" s="25"/>
      <c r="X1638" s="25"/>
      <c r="AA1638" s="25"/>
      <c r="AB1638" s="25"/>
      <c r="AC1638" s="25"/>
      <c r="AD1638" s="25"/>
      <c r="AE1638" s="25"/>
      <c r="AF1638" s="25"/>
      <c r="AG1638" s="25"/>
      <c r="AH1638" s="25"/>
      <c r="AI1638" s="25"/>
      <c r="AJ1638" s="25"/>
    </row>
    <row r="1639" spans="2:36">
      <c r="B1639" s="422">
        <v>163.30000000000001</v>
      </c>
      <c r="C1639" s="463">
        <f t="shared" si="87"/>
        <v>4.1349999999999811E-2</v>
      </c>
      <c r="D1639" s="463">
        <f t="shared" si="88"/>
        <v>3.5477999999999907</v>
      </c>
      <c r="E1639" s="463">
        <f t="shared" si="89"/>
        <v>4.5083999999999541E-2</v>
      </c>
      <c r="F1639" s="25"/>
      <c r="G1639" s="25"/>
      <c r="H1639" s="25"/>
      <c r="I1639" s="25"/>
      <c r="J1639" s="25"/>
      <c r="K1639" s="25"/>
      <c r="L1639" s="25"/>
      <c r="M1639" s="25"/>
      <c r="N1639" s="25"/>
      <c r="O1639" s="25"/>
      <c r="P1639" s="25"/>
      <c r="Q1639" s="25"/>
      <c r="R1639" s="25"/>
      <c r="S1639" s="25"/>
      <c r="T1639" s="25"/>
      <c r="U1639" s="25"/>
      <c r="V1639" s="25"/>
      <c r="W1639" s="25"/>
      <c r="X1639" s="25"/>
      <c r="AA1639" s="25"/>
      <c r="AB1639" s="25"/>
      <c r="AC1639" s="25"/>
      <c r="AD1639" s="25"/>
      <c r="AE1639" s="25"/>
      <c r="AF1639" s="25"/>
      <c r="AG1639" s="25"/>
      <c r="AH1639" s="25"/>
      <c r="AI1639" s="25"/>
      <c r="AJ1639" s="25"/>
    </row>
    <row r="1640" spans="2:36">
      <c r="B1640" s="422">
        <v>163.4</v>
      </c>
      <c r="C1640" s="463">
        <f t="shared" si="87"/>
        <v>4.1299999999999809E-2</v>
      </c>
      <c r="D1640" s="463">
        <f t="shared" si="88"/>
        <v>3.5443999999999907</v>
      </c>
      <c r="E1640" s="463">
        <f t="shared" si="89"/>
        <v>4.5031999999999538E-2</v>
      </c>
      <c r="F1640" s="25"/>
      <c r="G1640" s="25"/>
      <c r="H1640" s="25"/>
      <c r="I1640" s="25"/>
      <c r="J1640" s="25"/>
      <c r="K1640" s="25"/>
      <c r="L1640" s="25"/>
      <c r="M1640" s="25"/>
      <c r="N1640" s="25"/>
      <c r="O1640" s="25"/>
      <c r="P1640" s="25"/>
      <c r="Q1640" s="25"/>
      <c r="R1640" s="25"/>
      <c r="S1640" s="25"/>
      <c r="T1640" s="25"/>
      <c r="U1640" s="25"/>
      <c r="V1640" s="25"/>
      <c r="W1640" s="25"/>
      <c r="X1640" s="25"/>
      <c r="AA1640" s="25"/>
      <c r="AB1640" s="25"/>
      <c r="AC1640" s="25"/>
      <c r="AD1640" s="25"/>
      <c r="AE1640" s="25"/>
      <c r="AF1640" s="25"/>
      <c r="AG1640" s="25"/>
      <c r="AH1640" s="25"/>
      <c r="AI1640" s="25"/>
      <c r="AJ1640" s="25"/>
    </row>
    <row r="1641" spans="2:36">
      <c r="B1641" s="422">
        <v>163.5</v>
      </c>
      <c r="C1641" s="463">
        <f t="shared" si="87"/>
        <v>4.1249999999999808E-2</v>
      </c>
      <c r="D1641" s="463">
        <f t="shared" si="88"/>
        <v>3.5409999999999906</v>
      </c>
      <c r="E1641" s="463">
        <f t="shared" si="89"/>
        <v>4.4979999999999534E-2</v>
      </c>
      <c r="F1641" s="25"/>
      <c r="G1641" s="25"/>
      <c r="H1641" s="25"/>
      <c r="I1641" s="25"/>
      <c r="J1641" s="25"/>
      <c r="K1641" s="25"/>
      <c r="L1641" s="25"/>
      <c r="M1641" s="25"/>
      <c r="N1641" s="25"/>
      <c r="O1641" s="25"/>
      <c r="P1641" s="25"/>
      <c r="Q1641" s="25"/>
      <c r="R1641" s="25"/>
      <c r="S1641" s="25"/>
      <c r="T1641" s="25"/>
      <c r="U1641" s="25"/>
      <c r="V1641" s="25"/>
      <c r="W1641" s="25"/>
      <c r="X1641" s="25"/>
      <c r="AA1641" s="25"/>
      <c r="AB1641" s="25"/>
      <c r="AC1641" s="25"/>
      <c r="AD1641" s="25"/>
      <c r="AE1641" s="25"/>
      <c r="AF1641" s="25"/>
      <c r="AG1641" s="25"/>
      <c r="AH1641" s="25"/>
      <c r="AI1641" s="25"/>
      <c r="AJ1641" s="25"/>
    </row>
    <row r="1642" spans="2:36">
      <c r="B1642" s="422">
        <v>163.6</v>
      </c>
      <c r="C1642" s="463">
        <f t="shared" si="87"/>
        <v>4.1199999999999806E-2</v>
      </c>
      <c r="D1642" s="463">
        <f t="shared" si="88"/>
        <v>3.5375999999999905</v>
      </c>
      <c r="E1642" s="463">
        <f t="shared" si="89"/>
        <v>4.4927999999999531E-2</v>
      </c>
      <c r="F1642" s="25"/>
      <c r="G1642" s="25"/>
      <c r="H1642" s="25"/>
      <c r="I1642" s="25"/>
      <c r="J1642" s="25"/>
      <c r="K1642" s="25"/>
      <c r="L1642" s="25"/>
      <c r="M1642" s="25"/>
      <c r="N1642" s="25"/>
      <c r="O1642" s="25"/>
      <c r="P1642" s="25"/>
      <c r="Q1642" s="25"/>
      <c r="R1642" s="25"/>
      <c r="S1642" s="25"/>
      <c r="T1642" s="25"/>
      <c r="U1642" s="25"/>
      <c r="V1642" s="25"/>
      <c r="W1642" s="25"/>
      <c r="X1642" s="25"/>
      <c r="AA1642" s="25"/>
      <c r="AB1642" s="25"/>
      <c r="AC1642" s="25"/>
      <c r="AD1642" s="25"/>
      <c r="AE1642" s="25"/>
      <c r="AF1642" s="25"/>
      <c r="AG1642" s="25"/>
      <c r="AH1642" s="25"/>
      <c r="AI1642" s="25"/>
      <c r="AJ1642" s="25"/>
    </row>
    <row r="1643" spans="2:36">
      <c r="B1643" s="422">
        <v>163.69999999999999</v>
      </c>
      <c r="C1643" s="463">
        <f t="shared" si="87"/>
        <v>4.1149999999999805E-2</v>
      </c>
      <c r="D1643" s="463">
        <f t="shared" si="88"/>
        <v>3.5341999999999905</v>
      </c>
      <c r="E1643" s="463">
        <f t="shared" si="89"/>
        <v>4.4875999999999527E-2</v>
      </c>
      <c r="F1643" s="25"/>
      <c r="G1643" s="25"/>
      <c r="H1643" s="25"/>
      <c r="I1643" s="25"/>
      <c r="J1643" s="25"/>
      <c r="K1643" s="25"/>
      <c r="L1643" s="25"/>
      <c r="M1643" s="25"/>
      <c r="N1643" s="25"/>
      <c r="O1643" s="25"/>
      <c r="P1643" s="25"/>
      <c r="Q1643" s="25"/>
      <c r="R1643" s="25"/>
      <c r="S1643" s="25"/>
      <c r="T1643" s="25"/>
      <c r="U1643" s="25"/>
      <c r="V1643" s="25"/>
      <c r="W1643" s="25"/>
      <c r="X1643" s="25"/>
      <c r="AA1643" s="25"/>
      <c r="AB1643" s="25"/>
      <c r="AC1643" s="25"/>
      <c r="AD1643" s="25"/>
      <c r="AE1643" s="25"/>
      <c r="AF1643" s="25"/>
      <c r="AG1643" s="25"/>
      <c r="AH1643" s="25"/>
      <c r="AI1643" s="25"/>
      <c r="AJ1643" s="25"/>
    </row>
    <row r="1644" spans="2:36">
      <c r="B1644" s="422">
        <v>163.80000000000001</v>
      </c>
      <c r="C1644" s="463">
        <f t="shared" si="87"/>
        <v>4.1099999999999803E-2</v>
      </c>
      <c r="D1644" s="463">
        <f t="shared" si="88"/>
        <v>3.5307999999999904</v>
      </c>
      <c r="E1644" s="463">
        <f t="shared" si="89"/>
        <v>4.4823999999999524E-2</v>
      </c>
      <c r="F1644" s="25"/>
      <c r="G1644" s="25"/>
      <c r="H1644" s="25"/>
      <c r="I1644" s="25"/>
      <c r="J1644" s="25"/>
      <c r="K1644" s="25"/>
      <c r="L1644" s="25"/>
      <c r="M1644" s="25"/>
      <c r="N1644" s="25"/>
      <c r="O1644" s="25"/>
      <c r="P1644" s="25"/>
      <c r="Q1644" s="25"/>
      <c r="R1644" s="25"/>
      <c r="S1644" s="25"/>
      <c r="T1644" s="25"/>
      <c r="U1644" s="25"/>
      <c r="V1644" s="25"/>
      <c r="W1644" s="25"/>
      <c r="X1644" s="25"/>
      <c r="AA1644" s="25"/>
      <c r="AB1644" s="25"/>
      <c r="AC1644" s="25"/>
      <c r="AD1644" s="25"/>
      <c r="AE1644" s="25"/>
      <c r="AF1644" s="25"/>
      <c r="AG1644" s="25"/>
      <c r="AH1644" s="25"/>
      <c r="AI1644" s="25"/>
      <c r="AJ1644" s="25"/>
    </row>
    <row r="1645" spans="2:36">
      <c r="B1645" s="422">
        <v>163.9</v>
      </c>
      <c r="C1645" s="463">
        <f t="shared" si="87"/>
        <v>4.1049999999999802E-2</v>
      </c>
      <c r="D1645" s="463">
        <f t="shared" si="88"/>
        <v>3.5273999999999903</v>
      </c>
      <c r="E1645" s="463">
        <f t="shared" si="89"/>
        <v>4.4771999999999521E-2</v>
      </c>
      <c r="F1645" s="25"/>
      <c r="G1645" s="25"/>
      <c r="H1645" s="25"/>
      <c r="I1645" s="25"/>
      <c r="J1645" s="25"/>
      <c r="K1645" s="25"/>
      <c r="L1645" s="25"/>
      <c r="M1645" s="25"/>
      <c r="N1645" s="25"/>
      <c r="O1645" s="25"/>
      <c r="P1645" s="25"/>
      <c r="Q1645" s="25"/>
      <c r="R1645" s="25"/>
      <c r="S1645" s="25"/>
      <c r="T1645" s="25"/>
      <c r="U1645" s="25"/>
      <c r="V1645" s="25"/>
      <c r="W1645" s="25"/>
      <c r="X1645" s="25"/>
      <c r="AA1645" s="25"/>
      <c r="AB1645" s="25"/>
      <c r="AC1645" s="25"/>
      <c r="AD1645" s="25"/>
      <c r="AE1645" s="25"/>
      <c r="AF1645" s="25"/>
      <c r="AG1645" s="25"/>
      <c r="AH1645" s="25"/>
      <c r="AI1645" s="25"/>
      <c r="AJ1645" s="25"/>
    </row>
    <row r="1646" spans="2:36">
      <c r="B1646" s="422">
        <v>164</v>
      </c>
      <c r="C1646" s="463">
        <f t="shared" si="87"/>
        <v>4.09999999999998E-2</v>
      </c>
      <c r="D1646" s="463">
        <f t="shared" si="88"/>
        <v>3.5239999999999903</v>
      </c>
      <c r="E1646" s="463">
        <f t="shared" si="89"/>
        <v>4.4719999999999517E-2</v>
      </c>
      <c r="F1646" s="25"/>
      <c r="G1646" s="25"/>
      <c r="H1646" s="25"/>
      <c r="I1646" s="25"/>
      <c r="J1646" s="25"/>
      <c r="K1646" s="25"/>
      <c r="L1646" s="25"/>
      <c r="M1646" s="25"/>
      <c r="N1646" s="25"/>
      <c r="O1646" s="25"/>
      <c r="P1646" s="25"/>
      <c r="Q1646" s="25"/>
      <c r="R1646" s="25"/>
      <c r="S1646" s="25"/>
      <c r="T1646" s="25"/>
      <c r="U1646" s="25"/>
      <c r="V1646" s="25"/>
      <c r="W1646" s="25"/>
      <c r="X1646" s="25"/>
      <c r="AA1646" s="25"/>
      <c r="AB1646" s="25"/>
      <c r="AC1646" s="25"/>
      <c r="AD1646" s="25"/>
      <c r="AE1646" s="25"/>
      <c r="AF1646" s="25"/>
      <c r="AG1646" s="25"/>
      <c r="AH1646" s="25"/>
      <c r="AI1646" s="25"/>
      <c r="AJ1646" s="25"/>
    </row>
    <row r="1647" spans="2:36">
      <c r="B1647" s="422">
        <v>164.1</v>
      </c>
      <c r="C1647" s="463">
        <f t="shared" si="87"/>
        <v>4.0949999999999799E-2</v>
      </c>
      <c r="D1647" s="463">
        <f t="shared" si="88"/>
        <v>3.5205999999999902</v>
      </c>
      <c r="E1647" s="463">
        <f t="shared" si="89"/>
        <v>4.4667999999999514E-2</v>
      </c>
      <c r="F1647" s="25"/>
      <c r="G1647" s="25"/>
      <c r="H1647" s="25"/>
      <c r="I1647" s="25"/>
      <c r="J1647" s="25"/>
      <c r="K1647" s="25"/>
      <c r="L1647" s="25"/>
      <c r="M1647" s="25"/>
      <c r="N1647" s="25"/>
      <c r="O1647" s="25"/>
      <c r="P1647" s="25"/>
      <c r="Q1647" s="25"/>
      <c r="R1647" s="25"/>
      <c r="S1647" s="25"/>
      <c r="T1647" s="25"/>
      <c r="U1647" s="25"/>
      <c r="V1647" s="25"/>
      <c r="W1647" s="25"/>
      <c r="X1647" s="25"/>
      <c r="AA1647" s="25"/>
      <c r="AB1647" s="25"/>
      <c r="AC1647" s="25"/>
      <c r="AD1647" s="25"/>
      <c r="AE1647" s="25"/>
      <c r="AF1647" s="25"/>
      <c r="AG1647" s="25"/>
      <c r="AH1647" s="25"/>
      <c r="AI1647" s="25"/>
      <c r="AJ1647" s="25"/>
    </row>
    <row r="1648" spans="2:36">
      <c r="B1648" s="422">
        <v>164.2</v>
      </c>
      <c r="C1648" s="463">
        <f t="shared" si="87"/>
        <v>4.0899999999999798E-2</v>
      </c>
      <c r="D1648" s="463">
        <f t="shared" si="88"/>
        <v>3.5171999999999901</v>
      </c>
      <c r="E1648" s="463">
        <f t="shared" si="89"/>
        <v>4.461599999999951E-2</v>
      </c>
      <c r="F1648" s="25"/>
      <c r="G1648" s="25"/>
      <c r="H1648" s="25"/>
      <c r="I1648" s="25"/>
      <c r="J1648" s="25"/>
      <c r="K1648" s="25"/>
      <c r="L1648" s="25"/>
      <c r="M1648" s="25"/>
      <c r="N1648" s="25"/>
      <c r="O1648" s="25"/>
      <c r="P1648" s="25"/>
      <c r="Q1648" s="25"/>
      <c r="R1648" s="25"/>
      <c r="S1648" s="25"/>
      <c r="T1648" s="25"/>
      <c r="U1648" s="25"/>
      <c r="V1648" s="25"/>
      <c r="W1648" s="25"/>
      <c r="X1648" s="25"/>
      <c r="AA1648" s="25"/>
      <c r="AB1648" s="25"/>
      <c r="AC1648" s="25"/>
      <c r="AD1648" s="25"/>
      <c r="AE1648" s="25"/>
      <c r="AF1648" s="25"/>
      <c r="AG1648" s="25"/>
      <c r="AH1648" s="25"/>
      <c r="AI1648" s="25"/>
      <c r="AJ1648" s="25"/>
    </row>
    <row r="1649" spans="2:36">
      <c r="B1649" s="422">
        <v>164.3</v>
      </c>
      <c r="C1649" s="463">
        <f t="shared" si="87"/>
        <v>4.0849999999999796E-2</v>
      </c>
      <c r="D1649" s="463">
        <f t="shared" si="88"/>
        <v>3.51379999999999</v>
      </c>
      <c r="E1649" s="463">
        <f t="shared" si="89"/>
        <v>4.4563999999999507E-2</v>
      </c>
      <c r="F1649" s="25"/>
      <c r="G1649" s="25"/>
      <c r="H1649" s="25"/>
      <c r="I1649" s="25"/>
      <c r="J1649" s="25"/>
      <c r="K1649" s="25"/>
      <c r="L1649" s="25"/>
      <c r="M1649" s="25"/>
      <c r="N1649" s="25"/>
      <c r="O1649" s="25"/>
      <c r="P1649" s="25"/>
      <c r="Q1649" s="25"/>
      <c r="R1649" s="25"/>
      <c r="S1649" s="25"/>
      <c r="T1649" s="25"/>
      <c r="U1649" s="25"/>
      <c r="V1649" s="25"/>
      <c r="W1649" s="25"/>
      <c r="X1649" s="25"/>
      <c r="AA1649" s="25"/>
      <c r="AB1649" s="25"/>
      <c r="AC1649" s="25"/>
      <c r="AD1649" s="25"/>
      <c r="AE1649" s="25"/>
      <c r="AF1649" s="25"/>
      <c r="AG1649" s="25"/>
      <c r="AH1649" s="25"/>
      <c r="AI1649" s="25"/>
      <c r="AJ1649" s="25"/>
    </row>
    <row r="1650" spans="2:36">
      <c r="B1650" s="422">
        <v>164.4</v>
      </c>
      <c r="C1650" s="463">
        <f t="shared" si="87"/>
        <v>4.0799999999999795E-2</v>
      </c>
      <c r="D1650" s="463">
        <f t="shared" si="88"/>
        <v>3.51039999999999</v>
      </c>
      <c r="E1650" s="463">
        <f t="shared" si="89"/>
        <v>4.4511999999999503E-2</v>
      </c>
      <c r="F1650" s="25"/>
      <c r="G1650" s="25"/>
      <c r="H1650" s="25"/>
      <c r="I1650" s="25"/>
      <c r="J1650" s="25"/>
      <c r="K1650" s="25"/>
      <c r="L1650" s="25"/>
      <c r="M1650" s="25"/>
      <c r="N1650" s="25"/>
      <c r="O1650" s="25"/>
      <c r="P1650" s="25"/>
      <c r="Q1650" s="25"/>
      <c r="R1650" s="25"/>
      <c r="S1650" s="25"/>
      <c r="T1650" s="25"/>
      <c r="U1650" s="25"/>
      <c r="V1650" s="25"/>
      <c r="W1650" s="25"/>
      <c r="X1650" s="25"/>
      <c r="AA1650" s="25"/>
      <c r="AB1650" s="25"/>
      <c r="AC1650" s="25"/>
      <c r="AD1650" s="25"/>
      <c r="AE1650" s="25"/>
      <c r="AF1650" s="25"/>
      <c r="AG1650" s="25"/>
      <c r="AH1650" s="25"/>
      <c r="AI1650" s="25"/>
      <c r="AJ1650" s="25"/>
    </row>
    <row r="1651" spans="2:36">
      <c r="B1651" s="422">
        <v>164.5</v>
      </c>
      <c r="C1651" s="463">
        <f t="shared" si="87"/>
        <v>4.0749999999999793E-2</v>
      </c>
      <c r="D1651" s="463">
        <f t="shared" si="88"/>
        <v>3.5069999999999899</v>
      </c>
      <c r="E1651" s="463">
        <f t="shared" si="89"/>
        <v>4.44599999999995E-2</v>
      </c>
      <c r="F1651" s="25"/>
      <c r="G1651" s="25"/>
      <c r="H1651" s="25"/>
      <c r="I1651" s="25"/>
      <c r="J1651" s="25"/>
      <c r="K1651" s="25"/>
      <c r="L1651" s="25"/>
      <c r="M1651" s="25"/>
      <c r="N1651" s="25"/>
      <c r="O1651" s="25"/>
      <c r="P1651" s="25"/>
      <c r="Q1651" s="25"/>
      <c r="R1651" s="25"/>
      <c r="S1651" s="25"/>
      <c r="T1651" s="25"/>
      <c r="U1651" s="25"/>
      <c r="V1651" s="25"/>
      <c r="W1651" s="25"/>
      <c r="X1651" s="25"/>
      <c r="AA1651" s="25"/>
      <c r="AB1651" s="25"/>
      <c r="AC1651" s="25"/>
      <c r="AD1651" s="25"/>
      <c r="AE1651" s="25"/>
      <c r="AF1651" s="25"/>
      <c r="AG1651" s="25"/>
      <c r="AH1651" s="25"/>
      <c r="AI1651" s="25"/>
      <c r="AJ1651" s="25"/>
    </row>
    <row r="1652" spans="2:36">
      <c r="B1652" s="422">
        <v>164.6</v>
      </c>
      <c r="C1652" s="463">
        <f t="shared" si="87"/>
        <v>4.0699999999999792E-2</v>
      </c>
      <c r="D1652" s="463">
        <f t="shared" si="88"/>
        <v>3.5035999999999898</v>
      </c>
      <c r="E1652" s="463">
        <f t="shared" si="89"/>
        <v>4.4407999999999496E-2</v>
      </c>
      <c r="F1652" s="25"/>
      <c r="G1652" s="25"/>
      <c r="H1652" s="25"/>
      <c r="I1652" s="25"/>
      <c r="J1652" s="25"/>
      <c r="K1652" s="25"/>
      <c r="L1652" s="25"/>
      <c r="M1652" s="25"/>
      <c r="N1652" s="25"/>
      <c r="O1652" s="25"/>
      <c r="P1652" s="25"/>
      <c r="Q1652" s="25"/>
      <c r="R1652" s="25"/>
      <c r="S1652" s="25"/>
      <c r="T1652" s="25"/>
      <c r="U1652" s="25"/>
      <c r="V1652" s="25"/>
      <c r="W1652" s="25"/>
      <c r="X1652" s="25"/>
      <c r="AA1652" s="25"/>
      <c r="AB1652" s="25"/>
      <c r="AC1652" s="25"/>
      <c r="AD1652" s="25"/>
      <c r="AE1652" s="25"/>
      <c r="AF1652" s="25"/>
      <c r="AG1652" s="25"/>
      <c r="AH1652" s="25"/>
      <c r="AI1652" s="25"/>
      <c r="AJ1652" s="25"/>
    </row>
    <row r="1653" spans="2:36">
      <c r="B1653" s="422">
        <v>164.7</v>
      </c>
      <c r="C1653" s="463">
        <f t="shared" si="87"/>
        <v>4.064999999999979E-2</v>
      </c>
      <c r="D1653" s="463">
        <f t="shared" si="88"/>
        <v>3.5001999999999898</v>
      </c>
      <c r="E1653" s="463">
        <f t="shared" si="89"/>
        <v>4.4355999999999493E-2</v>
      </c>
      <c r="F1653" s="25"/>
      <c r="G1653" s="25"/>
      <c r="H1653" s="25"/>
      <c r="I1653" s="25"/>
      <c r="J1653" s="25"/>
      <c r="K1653" s="25"/>
      <c r="L1653" s="25"/>
      <c r="M1653" s="25"/>
      <c r="N1653" s="25"/>
      <c r="O1653" s="25"/>
      <c r="P1653" s="25"/>
      <c r="Q1653" s="25"/>
      <c r="R1653" s="25"/>
      <c r="S1653" s="25"/>
      <c r="T1653" s="25"/>
      <c r="U1653" s="25"/>
      <c r="V1653" s="25"/>
      <c r="W1653" s="25"/>
      <c r="X1653" s="25"/>
      <c r="AA1653" s="25"/>
      <c r="AB1653" s="25"/>
      <c r="AC1653" s="25"/>
      <c r="AD1653" s="25"/>
      <c r="AE1653" s="25"/>
      <c r="AF1653" s="25"/>
      <c r="AG1653" s="25"/>
      <c r="AH1653" s="25"/>
      <c r="AI1653" s="25"/>
      <c r="AJ1653" s="25"/>
    </row>
    <row r="1654" spans="2:36">
      <c r="B1654" s="422">
        <v>164.8</v>
      </c>
      <c r="C1654" s="463">
        <f t="shared" si="87"/>
        <v>4.0599999999999789E-2</v>
      </c>
      <c r="D1654" s="463">
        <f t="shared" si="88"/>
        <v>3.4967999999999897</v>
      </c>
      <c r="E1654" s="463">
        <f t="shared" si="89"/>
        <v>4.430399999999949E-2</v>
      </c>
      <c r="F1654" s="25"/>
      <c r="G1654" s="25"/>
      <c r="H1654" s="25"/>
      <c r="I1654" s="25"/>
      <c r="J1654" s="25"/>
      <c r="K1654" s="25"/>
      <c r="L1654" s="25"/>
      <c r="M1654" s="25"/>
      <c r="N1654" s="25"/>
      <c r="O1654" s="25"/>
      <c r="P1654" s="25"/>
      <c r="Q1654" s="25"/>
      <c r="R1654" s="25"/>
      <c r="S1654" s="25"/>
      <c r="T1654" s="25"/>
      <c r="U1654" s="25"/>
      <c r="V1654" s="25"/>
      <c r="W1654" s="25"/>
      <c r="X1654" s="25"/>
      <c r="AA1654" s="25"/>
      <c r="AB1654" s="25"/>
      <c r="AC1654" s="25"/>
      <c r="AD1654" s="25"/>
      <c r="AE1654" s="25"/>
      <c r="AF1654" s="25"/>
      <c r="AG1654" s="25"/>
      <c r="AH1654" s="25"/>
      <c r="AI1654" s="25"/>
      <c r="AJ1654" s="25"/>
    </row>
    <row r="1655" spans="2:36">
      <c r="B1655" s="422">
        <v>164.9</v>
      </c>
      <c r="C1655" s="463">
        <f t="shared" si="87"/>
        <v>4.0549999999999788E-2</v>
      </c>
      <c r="D1655" s="463">
        <f t="shared" si="88"/>
        <v>3.4933999999999896</v>
      </c>
      <c r="E1655" s="463">
        <f t="shared" si="89"/>
        <v>4.4251999999999486E-2</v>
      </c>
      <c r="F1655" s="25"/>
      <c r="G1655" s="25"/>
      <c r="H1655" s="25"/>
      <c r="I1655" s="25"/>
      <c r="J1655" s="25"/>
      <c r="K1655" s="25"/>
      <c r="L1655" s="25"/>
      <c r="M1655" s="25"/>
      <c r="N1655" s="25"/>
      <c r="O1655" s="25"/>
      <c r="P1655" s="25"/>
      <c r="Q1655" s="25"/>
      <c r="R1655" s="25"/>
      <c r="S1655" s="25"/>
      <c r="T1655" s="25"/>
      <c r="U1655" s="25"/>
      <c r="V1655" s="25"/>
      <c r="W1655" s="25"/>
      <c r="X1655" s="25"/>
      <c r="AA1655" s="25"/>
      <c r="AB1655" s="25"/>
      <c r="AC1655" s="25"/>
      <c r="AD1655" s="25"/>
      <c r="AE1655" s="25"/>
      <c r="AF1655" s="25"/>
      <c r="AG1655" s="25"/>
      <c r="AH1655" s="25"/>
      <c r="AI1655" s="25"/>
      <c r="AJ1655" s="25"/>
    </row>
    <row r="1656" spans="2:36">
      <c r="B1656" s="422">
        <v>165</v>
      </c>
      <c r="C1656" s="463">
        <f t="shared" si="87"/>
        <v>4.0499999999999786E-2</v>
      </c>
      <c r="D1656" s="463">
        <f t="shared" si="88"/>
        <v>3.4899999999999896</v>
      </c>
      <c r="E1656" s="463">
        <f t="shared" si="89"/>
        <v>4.4199999999999483E-2</v>
      </c>
      <c r="F1656" s="25"/>
      <c r="G1656" s="25"/>
      <c r="H1656" s="25"/>
      <c r="I1656" s="25"/>
      <c r="J1656" s="25"/>
      <c r="K1656" s="25"/>
      <c r="L1656" s="25"/>
      <c r="M1656" s="25"/>
      <c r="N1656" s="25"/>
      <c r="O1656" s="25"/>
      <c r="P1656" s="25"/>
      <c r="Q1656" s="25"/>
      <c r="R1656" s="25"/>
      <c r="S1656" s="25"/>
      <c r="T1656" s="25"/>
      <c r="U1656" s="25"/>
      <c r="V1656" s="25"/>
      <c r="W1656" s="25"/>
      <c r="X1656" s="25"/>
      <c r="AA1656" s="25"/>
      <c r="AB1656" s="25"/>
      <c r="AC1656" s="25"/>
      <c r="AD1656" s="25"/>
      <c r="AE1656" s="25"/>
      <c r="AF1656" s="25"/>
      <c r="AG1656" s="25"/>
      <c r="AH1656" s="25"/>
      <c r="AI1656" s="25"/>
      <c r="AJ1656" s="25"/>
    </row>
    <row r="1657" spans="2:36">
      <c r="B1657" s="422">
        <v>165.1</v>
      </c>
      <c r="C1657" s="463">
        <f t="shared" si="87"/>
        <v>4.0449999999999785E-2</v>
      </c>
      <c r="D1657" s="463">
        <f t="shared" si="88"/>
        <v>3.4865999999999895</v>
      </c>
      <c r="E1657" s="463">
        <f t="shared" si="89"/>
        <v>4.4147999999999479E-2</v>
      </c>
      <c r="F1657" s="25"/>
      <c r="G1657" s="25"/>
      <c r="H1657" s="25"/>
      <c r="I1657" s="25"/>
      <c r="J1657" s="25"/>
      <c r="K1657" s="25"/>
      <c r="L1657" s="25"/>
      <c r="M1657" s="25"/>
      <c r="N1657" s="25"/>
      <c r="O1657" s="25"/>
      <c r="P1657" s="25"/>
      <c r="Q1657" s="25"/>
      <c r="R1657" s="25"/>
      <c r="S1657" s="25"/>
      <c r="T1657" s="25"/>
      <c r="U1657" s="25"/>
      <c r="V1657" s="25"/>
      <c r="W1657" s="25"/>
      <c r="X1657" s="25"/>
      <c r="AA1657" s="25"/>
      <c r="AB1657" s="25"/>
      <c r="AC1657" s="25"/>
      <c r="AD1657" s="25"/>
      <c r="AE1657" s="25"/>
      <c r="AF1657" s="25"/>
      <c r="AG1657" s="25"/>
      <c r="AH1657" s="25"/>
      <c r="AI1657" s="25"/>
      <c r="AJ1657" s="25"/>
    </row>
    <row r="1658" spans="2:36">
      <c r="B1658" s="422">
        <v>165.2</v>
      </c>
      <c r="C1658" s="463">
        <f t="shared" si="87"/>
        <v>4.0399999999999783E-2</v>
      </c>
      <c r="D1658" s="463">
        <f t="shared" si="88"/>
        <v>3.4831999999999894</v>
      </c>
      <c r="E1658" s="463">
        <f t="shared" si="89"/>
        <v>4.4095999999999476E-2</v>
      </c>
      <c r="F1658" s="25"/>
      <c r="G1658" s="25"/>
      <c r="H1658" s="25"/>
      <c r="I1658" s="25"/>
      <c r="J1658" s="25"/>
      <c r="K1658" s="25"/>
      <c r="L1658" s="25"/>
      <c r="M1658" s="25"/>
      <c r="N1658" s="25"/>
      <c r="O1658" s="25"/>
      <c r="P1658" s="25"/>
      <c r="Q1658" s="25"/>
      <c r="R1658" s="25"/>
      <c r="S1658" s="25"/>
      <c r="T1658" s="25"/>
      <c r="U1658" s="25"/>
      <c r="V1658" s="25"/>
      <c r="W1658" s="25"/>
      <c r="X1658" s="25"/>
      <c r="AA1658" s="25"/>
      <c r="AB1658" s="25"/>
      <c r="AC1658" s="25"/>
      <c r="AD1658" s="25"/>
      <c r="AE1658" s="25"/>
      <c r="AF1658" s="25"/>
      <c r="AG1658" s="25"/>
      <c r="AH1658" s="25"/>
      <c r="AI1658" s="25"/>
      <c r="AJ1658" s="25"/>
    </row>
    <row r="1659" spans="2:36">
      <c r="B1659" s="422">
        <v>165.3</v>
      </c>
      <c r="C1659" s="463">
        <f t="shared" si="87"/>
        <v>4.0349999999999782E-2</v>
      </c>
      <c r="D1659" s="463">
        <f t="shared" si="88"/>
        <v>3.4797999999999893</v>
      </c>
      <c r="E1659" s="463">
        <f t="shared" si="89"/>
        <v>4.4043999999999472E-2</v>
      </c>
      <c r="F1659" s="25"/>
      <c r="G1659" s="25"/>
      <c r="H1659" s="25"/>
      <c r="I1659" s="25"/>
      <c r="J1659" s="25"/>
      <c r="K1659" s="25"/>
      <c r="L1659" s="25"/>
      <c r="M1659" s="25"/>
      <c r="N1659" s="25"/>
      <c r="O1659" s="25"/>
      <c r="P1659" s="25"/>
      <c r="Q1659" s="25"/>
      <c r="R1659" s="25"/>
      <c r="S1659" s="25"/>
      <c r="T1659" s="25"/>
      <c r="U1659" s="25"/>
      <c r="V1659" s="25"/>
      <c r="W1659" s="25"/>
      <c r="X1659" s="25"/>
      <c r="AA1659" s="25"/>
      <c r="AB1659" s="25"/>
      <c r="AC1659" s="25"/>
      <c r="AD1659" s="25"/>
      <c r="AE1659" s="25"/>
      <c r="AF1659" s="25"/>
      <c r="AG1659" s="25"/>
      <c r="AH1659" s="25"/>
      <c r="AI1659" s="25"/>
      <c r="AJ1659" s="25"/>
    </row>
    <row r="1660" spans="2:36">
      <c r="B1660" s="422">
        <v>165.4</v>
      </c>
      <c r="C1660" s="463">
        <f t="shared" si="87"/>
        <v>4.029999999999978E-2</v>
      </c>
      <c r="D1660" s="463">
        <f t="shared" si="88"/>
        <v>3.4763999999999893</v>
      </c>
      <c r="E1660" s="463">
        <f t="shared" si="89"/>
        <v>4.3991999999999469E-2</v>
      </c>
      <c r="F1660" s="25"/>
      <c r="G1660" s="25"/>
      <c r="H1660" s="25"/>
      <c r="I1660" s="25"/>
      <c r="J1660" s="25"/>
      <c r="K1660" s="25"/>
      <c r="L1660" s="25"/>
      <c r="M1660" s="25"/>
      <c r="N1660" s="25"/>
      <c r="O1660" s="25"/>
      <c r="P1660" s="25"/>
      <c r="Q1660" s="25"/>
      <c r="R1660" s="25"/>
      <c r="S1660" s="25"/>
      <c r="T1660" s="25"/>
      <c r="U1660" s="25"/>
      <c r="V1660" s="25"/>
      <c r="W1660" s="25"/>
      <c r="X1660" s="25"/>
      <c r="AA1660" s="25"/>
      <c r="AB1660" s="25"/>
      <c r="AC1660" s="25"/>
      <c r="AD1660" s="25"/>
      <c r="AE1660" s="25"/>
      <c r="AF1660" s="25"/>
      <c r="AG1660" s="25"/>
      <c r="AH1660" s="25"/>
      <c r="AI1660" s="25"/>
      <c r="AJ1660" s="25"/>
    </row>
    <row r="1661" spans="2:36">
      <c r="B1661" s="422">
        <v>165.5</v>
      </c>
      <c r="C1661" s="463">
        <f t="shared" si="87"/>
        <v>4.0249999999999779E-2</v>
      </c>
      <c r="D1661" s="463">
        <f t="shared" si="88"/>
        <v>3.4729999999999892</v>
      </c>
      <c r="E1661" s="463">
        <f t="shared" si="89"/>
        <v>4.3939999999999466E-2</v>
      </c>
      <c r="F1661" s="25"/>
      <c r="G1661" s="25"/>
      <c r="H1661" s="25"/>
      <c r="I1661" s="25"/>
      <c r="J1661" s="25"/>
      <c r="K1661" s="25"/>
      <c r="L1661" s="25"/>
      <c r="M1661" s="25"/>
      <c r="N1661" s="25"/>
      <c r="O1661" s="25"/>
      <c r="P1661" s="25"/>
      <c r="Q1661" s="25"/>
      <c r="R1661" s="25"/>
      <c r="S1661" s="25"/>
      <c r="T1661" s="25"/>
      <c r="U1661" s="25"/>
      <c r="V1661" s="25"/>
      <c r="W1661" s="25"/>
      <c r="X1661" s="25"/>
      <c r="AA1661" s="25"/>
      <c r="AB1661" s="25"/>
      <c r="AC1661" s="25"/>
      <c r="AD1661" s="25"/>
      <c r="AE1661" s="25"/>
      <c r="AF1661" s="25"/>
      <c r="AG1661" s="25"/>
      <c r="AH1661" s="25"/>
      <c r="AI1661" s="25"/>
      <c r="AJ1661" s="25"/>
    </row>
    <row r="1662" spans="2:36">
      <c r="B1662" s="422">
        <v>165.6</v>
      </c>
      <c r="C1662" s="463">
        <f t="shared" si="87"/>
        <v>4.0199999999999778E-2</v>
      </c>
      <c r="D1662" s="463">
        <f t="shared" si="88"/>
        <v>3.4695999999999891</v>
      </c>
      <c r="E1662" s="463">
        <f t="shared" si="89"/>
        <v>4.3887999999999462E-2</v>
      </c>
      <c r="F1662" s="25"/>
      <c r="G1662" s="25"/>
      <c r="H1662" s="25"/>
      <c r="I1662" s="25"/>
      <c r="J1662" s="25"/>
      <c r="K1662" s="25"/>
      <c r="L1662" s="25"/>
      <c r="M1662" s="25"/>
      <c r="N1662" s="25"/>
      <c r="O1662" s="25"/>
      <c r="P1662" s="25"/>
      <c r="Q1662" s="25"/>
      <c r="R1662" s="25"/>
      <c r="S1662" s="25"/>
      <c r="T1662" s="25"/>
      <c r="U1662" s="25"/>
      <c r="V1662" s="25"/>
      <c r="W1662" s="25"/>
      <c r="X1662" s="25"/>
      <c r="AA1662" s="25"/>
      <c r="AB1662" s="25"/>
      <c r="AC1662" s="25"/>
      <c r="AD1662" s="25"/>
      <c r="AE1662" s="25"/>
      <c r="AF1662" s="25"/>
      <c r="AG1662" s="25"/>
      <c r="AH1662" s="25"/>
      <c r="AI1662" s="25"/>
      <c r="AJ1662" s="25"/>
    </row>
    <row r="1663" spans="2:36">
      <c r="B1663" s="422">
        <v>165.7</v>
      </c>
      <c r="C1663" s="463">
        <f t="shared" si="87"/>
        <v>4.0149999999999776E-2</v>
      </c>
      <c r="D1663" s="463">
        <f t="shared" si="88"/>
        <v>3.4661999999999891</v>
      </c>
      <c r="E1663" s="463">
        <f t="shared" si="89"/>
        <v>4.3835999999999459E-2</v>
      </c>
      <c r="F1663" s="25"/>
      <c r="G1663" s="25"/>
      <c r="H1663" s="25"/>
      <c r="I1663" s="25"/>
      <c r="J1663" s="25"/>
      <c r="K1663" s="25"/>
      <c r="L1663" s="25"/>
      <c r="M1663" s="25"/>
      <c r="N1663" s="25"/>
      <c r="O1663" s="25"/>
      <c r="P1663" s="25"/>
      <c r="Q1663" s="25"/>
      <c r="R1663" s="25"/>
      <c r="S1663" s="25"/>
      <c r="T1663" s="25"/>
      <c r="U1663" s="25"/>
      <c r="V1663" s="25"/>
      <c r="W1663" s="25"/>
      <c r="X1663" s="25"/>
      <c r="AA1663" s="25"/>
      <c r="AB1663" s="25"/>
      <c r="AC1663" s="25"/>
      <c r="AD1663" s="25"/>
      <c r="AE1663" s="25"/>
      <c r="AF1663" s="25"/>
      <c r="AG1663" s="25"/>
      <c r="AH1663" s="25"/>
      <c r="AI1663" s="25"/>
      <c r="AJ1663" s="25"/>
    </row>
    <row r="1664" spans="2:36">
      <c r="B1664" s="422">
        <v>165.8</v>
      </c>
      <c r="C1664" s="463">
        <f t="shared" si="87"/>
        <v>4.0099999999999775E-2</v>
      </c>
      <c r="D1664" s="463">
        <f t="shared" si="88"/>
        <v>3.462799999999989</v>
      </c>
      <c r="E1664" s="463">
        <f t="shared" si="89"/>
        <v>4.3783999999999455E-2</v>
      </c>
      <c r="F1664" s="25"/>
      <c r="G1664" s="25"/>
      <c r="H1664" s="25"/>
      <c r="I1664" s="25"/>
      <c r="J1664" s="25"/>
      <c r="K1664" s="25"/>
      <c r="L1664" s="25"/>
      <c r="M1664" s="25"/>
      <c r="N1664" s="25"/>
      <c r="O1664" s="25"/>
      <c r="P1664" s="25"/>
      <c r="Q1664" s="25"/>
      <c r="R1664" s="25"/>
      <c r="S1664" s="25"/>
      <c r="T1664" s="25"/>
      <c r="U1664" s="25"/>
      <c r="V1664" s="25"/>
      <c r="W1664" s="25"/>
      <c r="X1664" s="25"/>
      <c r="AA1664" s="25"/>
      <c r="AB1664" s="25"/>
      <c r="AC1664" s="25"/>
      <c r="AD1664" s="25"/>
      <c r="AE1664" s="25"/>
      <c r="AF1664" s="25"/>
      <c r="AG1664" s="25"/>
      <c r="AH1664" s="25"/>
      <c r="AI1664" s="25"/>
      <c r="AJ1664" s="25"/>
    </row>
    <row r="1665" spans="2:36">
      <c r="B1665" s="422">
        <v>165.9</v>
      </c>
      <c r="C1665" s="463">
        <f t="shared" si="87"/>
        <v>4.0049999999999773E-2</v>
      </c>
      <c r="D1665" s="463">
        <f t="shared" si="88"/>
        <v>3.4593999999999889</v>
      </c>
      <c r="E1665" s="463">
        <f t="shared" si="89"/>
        <v>4.3731999999999452E-2</v>
      </c>
      <c r="F1665" s="25"/>
      <c r="G1665" s="25"/>
      <c r="H1665" s="25"/>
      <c r="I1665" s="25"/>
      <c r="J1665" s="25"/>
      <c r="K1665" s="25"/>
      <c r="L1665" s="25"/>
      <c r="M1665" s="25"/>
      <c r="N1665" s="25"/>
      <c r="O1665" s="25"/>
      <c r="P1665" s="25"/>
      <c r="Q1665" s="25"/>
      <c r="R1665" s="25"/>
      <c r="S1665" s="25"/>
      <c r="T1665" s="25"/>
      <c r="U1665" s="25"/>
      <c r="V1665" s="25"/>
      <c r="W1665" s="25"/>
      <c r="X1665" s="25"/>
      <c r="AA1665" s="25"/>
      <c r="AB1665" s="25"/>
      <c r="AC1665" s="25"/>
      <c r="AD1665" s="25"/>
      <c r="AE1665" s="25"/>
      <c r="AF1665" s="25"/>
      <c r="AG1665" s="25"/>
      <c r="AH1665" s="25"/>
      <c r="AI1665" s="25"/>
      <c r="AJ1665" s="25"/>
    </row>
    <row r="1666" spans="2:36">
      <c r="B1666" s="422">
        <v>166</v>
      </c>
      <c r="C1666" s="463">
        <f t="shared" si="87"/>
        <v>3.9999999999999772E-2</v>
      </c>
      <c r="D1666" s="463">
        <f t="shared" si="88"/>
        <v>3.4559999999999889</v>
      </c>
      <c r="E1666" s="463">
        <f t="shared" si="89"/>
        <v>4.3679999999999448E-2</v>
      </c>
      <c r="F1666" s="25"/>
      <c r="G1666" s="25"/>
      <c r="H1666" s="25"/>
      <c r="I1666" s="25"/>
      <c r="J1666" s="25"/>
      <c r="K1666" s="25"/>
      <c r="L1666" s="25"/>
      <c r="M1666" s="25"/>
      <c r="N1666" s="25"/>
      <c r="O1666" s="25"/>
      <c r="P1666" s="25"/>
      <c r="Q1666" s="25"/>
      <c r="R1666" s="25"/>
      <c r="S1666" s="25"/>
      <c r="T1666" s="25"/>
      <c r="U1666" s="25"/>
      <c r="V1666" s="25"/>
      <c r="W1666" s="25"/>
      <c r="X1666" s="25"/>
      <c r="AA1666" s="25"/>
      <c r="AB1666" s="25"/>
      <c r="AC1666" s="25"/>
      <c r="AD1666" s="25"/>
      <c r="AE1666" s="25"/>
      <c r="AF1666" s="25"/>
      <c r="AG1666" s="25"/>
      <c r="AH1666" s="25"/>
      <c r="AI1666" s="25"/>
      <c r="AJ1666" s="25"/>
    </row>
    <row r="1667" spans="2:36">
      <c r="B1667" s="422">
        <v>166.1</v>
      </c>
      <c r="C1667" s="463">
        <f t="shared" si="87"/>
        <v>3.994999999999977E-2</v>
      </c>
      <c r="D1667" s="463">
        <f t="shared" si="88"/>
        <v>3.4525999999999888</v>
      </c>
      <c r="E1667" s="463">
        <f t="shared" si="89"/>
        <v>4.3627999999999445E-2</v>
      </c>
      <c r="F1667" s="25"/>
      <c r="G1667" s="25"/>
      <c r="H1667" s="25"/>
      <c r="I1667" s="25"/>
      <c r="J1667" s="25"/>
      <c r="K1667" s="25"/>
      <c r="L1667" s="25"/>
      <c r="M1667" s="25"/>
      <c r="N1667" s="25"/>
      <c r="O1667" s="25"/>
      <c r="P1667" s="25"/>
      <c r="Q1667" s="25"/>
      <c r="R1667" s="25"/>
      <c r="S1667" s="25"/>
      <c r="T1667" s="25"/>
      <c r="U1667" s="25"/>
      <c r="V1667" s="25"/>
      <c r="W1667" s="25"/>
      <c r="X1667" s="25"/>
      <c r="AA1667" s="25"/>
      <c r="AB1667" s="25"/>
      <c r="AC1667" s="25"/>
      <c r="AD1667" s="25"/>
      <c r="AE1667" s="25"/>
      <c r="AF1667" s="25"/>
      <c r="AG1667" s="25"/>
      <c r="AH1667" s="25"/>
      <c r="AI1667" s="25"/>
      <c r="AJ1667" s="25"/>
    </row>
    <row r="1668" spans="2:36">
      <c r="B1668" s="422">
        <v>166.2</v>
      </c>
      <c r="C1668" s="463">
        <f t="shared" si="87"/>
        <v>3.9899999999999769E-2</v>
      </c>
      <c r="D1668" s="463">
        <f t="shared" si="88"/>
        <v>3.4491999999999887</v>
      </c>
      <c r="E1668" s="463">
        <f t="shared" si="89"/>
        <v>4.3575999999999442E-2</v>
      </c>
      <c r="F1668" s="25"/>
      <c r="G1668" s="25"/>
      <c r="H1668" s="25"/>
      <c r="I1668" s="25"/>
      <c r="J1668" s="25"/>
      <c r="K1668" s="25"/>
      <c r="L1668" s="25"/>
      <c r="M1668" s="25"/>
      <c r="N1668" s="25"/>
      <c r="O1668" s="25"/>
      <c r="P1668" s="25"/>
      <c r="Q1668" s="25"/>
      <c r="R1668" s="25"/>
      <c r="S1668" s="25"/>
      <c r="T1668" s="25"/>
      <c r="U1668" s="25"/>
      <c r="V1668" s="25"/>
      <c r="W1668" s="25"/>
      <c r="X1668" s="25"/>
      <c r="AA1668" s="25"/>
      <c r="AB1668" s="25"/>
      <c r="AC1668" s="25"/>
      <c r="AD1668" s="25"/>
      <c r="AE1668" s="25"/>
      <c r="AF1668" s="25"/>
      <c r="AG1668" s="25"/>
      <c r="AH1668" s="25"/>
      <c r="AI1668" s="25"/>
      <c r="AJ1668" s="25"/>
    </row>
    <row r="1669" spans="2:36">
      <c r="B1669" s="422">
        <v>166.3</v>
      </c>
      <c r="C1669" s="463">
        <f t="shared" si="87"/>
        <v>3.9849999999999768E-2</v>
      </c>
      <c r="D1669" s="463">
        <f t="shared" si="88"/>
        <v>3.4457999999999886</v>
      </c>
      <c r="E1669" s="463">
        <f t="shared" si="89"/>
        <v>4.3523999999999438E-2</v>
      </c>
      <c r="F1669" s="25"/>
      <c r="G1669" s="25"/>
      <c r="H1669" s="25"/>
      <c r="I1669" s="25"/>
      <c r="J1669" s="25"/>
      <c r="K1669" s="25"/>
      <c r="L1669" s="25"/>
      <c r="M1669" s="25"/>
      <c r="N1669" s="25"/>
      <c r="O1669" s="25"/>
      <c r="P1669" s="25"/>
      <c r="Q1669" s="25"/>
      <c r="R1669" s="25"/>
      <c r="S1669" s="25"/>
      <c r="T1669" s="25"/>
      <c r="U1669" s="25"/>
      <c r="V1669" s="25"/>
      <c r="W1669" s="25"/>
      <c r="X1669" s="25"/>
      <c r="AA1669" s="25"/>
      <c r="AB1669" s="25"/>
      <c r="AC1669" s="25"/>
      <c r="AD1669" s="25"/>
      <c r="AE1669" s="25"/>
      <c r="AF1669" s="25"/>
      <c r="AG1669" s="25"/>
      <c r="AH1669" s="25"/>
      <c r="AI1669" s="25"/>
      <c r="AJ1669" s="25"/>
    </row>
    <row r="1670" spans="2:36">
      <c r="B1670" s="422">
        <v>166.4</v>
      </c>
      <c r="C1670" s="463">
        <f t="shared" si="87"/>
        <v>3.9799999999999766E-2</v>
      </c>
      <c r="D1670" s="463">
        <f t="shared" si="88"/>
        <v>3.4423999999999886</v>
      </c>
      <c r="E1670" s="463">
        <f t="shared" si="89"/>
        <v>4.3471999999999435E-2</v>
      </c>
      <c r="F1670" s="25"/>
      <c r="G1670" s="25"/>
      <c r="H1670" s="25"/>
      <c r="I1670" s="25"/>
      <c r="J1670" s="25"/>
      <c r="K1670" s="25"/>
      <c r="L1670" s="25"/>
      <c r="M1670" s="25"/>
      <c r="N1670" s="25"/>
      <c r="O1670" s="25"/>
      <c r="P1670" s="25"/>
      <c r="Q1670" s="25"/>
      <c r="R1670" s="25"/>
      <c r="S1670" s="25"/>
      <c r="T1670" s="25"/>
      <c r="U1670" s="25"/>
      <c r="V1670" s="25"/>
      <c r="W1670" s="25"/>
      <c r="X1670" s="25"/>
      <c r="AA1670" s="25"/>
      <c r="AB1670" s="25"/>
      <c r="AC1670" s="25"/>
      <c r="AD1670" s="25"/>
      <c r="AE1670" s="25"/>
      <c r="AF1670" s="25"/>
      <c r="AG1670" s="25"/>
      <c r="AH1670" s="25"/>
      <c r="AI1670" s="25"/>
      <c r="AJ1670" s="25"/>
    </row>
    <row r="1671" spans="2:36">
      <c r="B1671" s="422">
        <v>166.5</v>
      </c>
      <c r="C1671" s="463">
        <f t="shared" si="87"/>
        <v>3.9749999999999765E-2</v>
      </c>
      <c r="D1671" s="463">
        <f t="shared" si="88"/>
        <v>3.4389999999999885</v>
      </c>
      <c r="E1671" s="463">
        <f t="shared" si="89"/>
        <v>4.3419999999999431E-2</v>
      </c>
      <c r="F1671" s="25"/>
      <c r="G1671" s="25"/>
      <c r="H1671" s="25"/>
      <c r="I1671" s="25"/>
      <c r="J1671" s="25"/>
      <c r="K1671" s="25"/>
      <c r="L1671" s="25"/>
      <c r="M1671" s="25"/>
      <c r="N1671" s="25"/>
      <c r="O1671" s="25"/>
      <c r="P1671" s="25"/>
      <c r="Q1671" s="25"/>
      <c r="R1671" s="25"/>
      <c r="S1671" s="25"/>
      <c r="T1671" s="25"/>
      <c r="U1671" s="25"/>
      <c r="V1671" s="25"/>
      <c r="W1671" s="25"/>
      <c r="X1671" s="25"/>
      <c r="AA1671" s="25"/>
      <c r="AB1671" s="25"/>
      <c r="AC1671" s="25"/>
      <c r="AD1671" s="25"/>
      <c r="AE1671" s="25"/>
      <c r="AF1671" s="25"/>
      <c r="AG1671" s="25"/>
      <c r="AH1671" s="25"/>
      <c r="AI1671" s="25"/>
      <c r="AJ1671" s="25"/>
    </row>
    <row r="1672" spans="2:36">
      <c r="B1672" s="422">
        <v>166.6</v>
      </c>
      <c r="C1672" s="463">
        <f t="shared" si="87"/>
        <v>3.9699999999999763E-2</v>
      </c>
      <c r="D1672" s="463">
        <f t="shared" si="88"/>
        <v>3.4355999999999884</v>
      </c>
      <c r="E1672" s="463">
        <f t="shared" si="89"/>
        <v>4.3367999999999428E-2</v>
      </c>
      <c r="F1672" s="25"/>
      <c r="G1672" s="25"/>
      <c r="H1672" s="25"/>
      <c r="I1672" s="25"/>
      <c r="J1672" s="25"/>
      <c r="K1672" s="25"/>
      <c r="L1672" s="25"/>
      <c r="M1672" s="25"/>
      <c r="N1672" s="25"/>
      <c r="O1672" s="25"/>
      <c r="P1672" s="25"/>
      <c r="Q1672" s="25"/>
      <c r="R1672" s="25"/>
      <c r="S1672" s="25"/>
      <c r="T1672" s="25"/>
      <c r="U1672" s="25"/>
      <c r="V1672" s="25"/>
      <c r="W1672" s="25"/>
      <c r="X1672" s="25"/>
      <c r="AA1672" s="25"/>
      <c r="AB1672" s="25"/>
      <c r="AC1672" s="25"/>
      <c r="AD1672" s="25"/>
      <c r="AE1672" s="25"/>
      <c r="AF1672" s="25"/>
      <c r="AG1672" s="25"/>
      <c r="AH1672" s="25"/>
      <c r="AI1672" s="25"/>
      <c r="AJ1672" s="25"/>
    </row>
    <row r="1673" spans="2:36">
      <c r="B1673" s="422">
        <v>166.7</v>
      </c>
      <c r="C1673" s="463">
        <f t="shared" si="87"/>
        <v>3.9649999999999762E-2</v>
      </c>
      <c r="D1673" s="463">
        <f t="shared" si="88"/>
        <v>3.4321999999999884</v>
      </c>
      <c r="E1673" s="463">
        <f t="shared" si="89"/>
        <v>4.3315999999999424E-2</v>
      </c>
      <c r="F1673" s="25"/>
      <c r="G1673" s="25"/>
      <c r="H1673" s="25"/>
      <c r="I1673" s="25"/>
      <c r="J1673" s="25"/>
      <c r="K1673" s="25"/>
      <c r="L1673" s="25"/>
      <c r="M1673" s="25"/>
      <c r="N1673" s="25"/>
      <c r="O1673" s="25"/>
      <c r="P1673" s="25"/>
      <c r="Q1673" s="25"/>
      <c r="R1673" s="25"/>
      <c r="S1673" s="25"/>
      <c r="T1673" s="25"/>
      <c r="U1673" s="25"/>
      <c r="V1673" s="25"/>
      <c r="W1673" s="25"/>
      <c r="X1673" s="25"/>
      <c r="AA1673" s="25"/>
      <c r="AB1673" s="25"/>
      <c r="AC1673" s="25"/>
      <c r="AD1673" s="25"/>
      <c r="AE1673" s="25"/>
      <c r="AF1673" s="25"/>
      <c r="AG1673" s="25"/>
      <c r="AH1673" s="25"/>
      <c r="AI1673" s="25"/>
      <c r="AJ1673" s="25"/>
    </row>
    <row r="1674" spans="2:36">
      <c r="B1674" s="422">
        <v>166.8</v>
      </c>
      <c r="C1674" s="463">
        <f t="shared" si="87"/>
        <v>3.959999999999976E-2</v>
      </c>
      <c r="D1674" s="463">
        <f t="shared" si="88"/>
        <v>3.4287999999999883</v>
      </c>
      <c r="E1674" s="463">
        <f t="shared" si="89"/>
        <v>4.3263999999999421E-2</v>
      </c>
      <c r="F1674" s="25"/>
      <c r="G1674" s="25"/>
      <c r="H1674" s="25"/>
      <c r="I1674" s="25"/>
      <c r="J1674" s="25"/>
      <c r="K1674" s="25"/>
      <c r="L1674" s="25"/>
      <c r="M1674" s="25"/>
      <c r="N1674" s="25"/>
      <c r="O1674" s="25"/>
      <c r="P1674" s="25"/>
      <c r="Q1674" s="25"/>
      <c r="R1674" s="25"/>
      <c r="S1674" s="25"/>
      <c r="T1674" s="25"/>
      <c r="U1674" s="25"/>
      <c r="V1674" s="25"/>
      <c r="W1674" s="25"/>
      <c r="X1674" s="25"/>
      <c r="AA1674" s="25"/>
      <c r="AB1674" s="25"/>
      <c r="AC1674" s="25"/>
      <c r="AD1674" s="25"/>
      <c r="AE1674" s="25"/>
      <c r="AF1674" s="25"/>
      <c r="AG1674" s="25"/>
      <c r="AH1674" s="25"/>
      <c r="AI1674" s="25"/>
      <c r="AJ1674" s="25"/>
    </row>
    <row r="1675" spans="2:36">
      <c r="B1675" s="422">
        <v>166.9</v>
      </c>
      <c r="C1675" s="463">
        <f t="shared" si="87"/>
        <v>3.9549999999999759E-2</v>
      </c>
      <c r="D1675" s="463">
        <f t="shared" si="88"/>
        <v>3.4253999999999882</v>
      </c>
      <c r="E1675" s="463">
        <f t="shared" si="89"/>
        <v>4.3211999999999418E-2</v>
      </c>
      <c r="F1675" s="25"/>
      <c r="G1675" s="25"/>
      <c r="H1675" s="25"/>
      <c r="I1675" s="25"/>
      <c r="J1675" s="25"/>
      <c r="K1675" s="25"/>
      <c r="L1675" s="25"/>
      <c r="M1675" s="25"/>
      <c r="N1675" s="25"/>
      <c r="O1675" s="25"/>
      <c r="P1675" s="25"/>
      <c r="Q1675" s="25"/>
      <c r="R1675" s="25"/>
      <c r="S1675" s="25"/>
      <c r="T1675" s="25"/>
      <c r="U1675" s="25"/>
      <c r="V1675" s="25"/>
      <c r="W1675" s="25"/>
      <c r="X1675" s="25"/>
      <c r="AA1675" s="25"/>
      <c r="AB1675" s="25"/>
      <c r="AC1675" s="25"/>
      <c r="AD1675" s="25"/>
      <c r="AE1675" s="25"/>
      <c r="AF1675" s="25"/>
      <c r="AG1675" s="25"/>
      <c r="AH1675" s="25"/>
      <c r="AI1675" s="25"/>
      <c r="AJ1675" s="25"/>
    </row>
    <row r="1676" spans="2:36">
      <c r="B1676" s="422">
        <v>167</v>
      </c>
      <c r="C1676" s="463">
        <f t="shared" si="87"/>
        <v>3.9499999999999758E-2</v>
      </c>
      <c r="D1676" s="463">
        <f t="shared" si="88"/>
        <v>3.4219999999999882</v>
      </c>
      <c r="E1676" s="463">
        <f t="shared" si="89"/>
        <v>4.3159999999999414E-2</v>
      </c>
      <c r="F1676" s="25"/>
      <c r="G1676" s="25"/>
      <c r="H1676" s="25"/>
      <c r="I1676" s="25"/>
      <c r="J1676" s="25"/>
      <c r="K1676" s="25"/>
      <c r="L1676" s="25"/>
      <c r="M1676" s="25"/>
      <c r="N1676" s="25"/>
      <c r="O1676" s="25"/>
      <c r="P1676" s="25"/>
      <c r="Q1676" s="25"/>
      <c r="R1676" s="25"/>
      <c r="S1676" s="25"/>
      <c r="T1676" s="25"/>
      <c r="U1676" s="25"/>
      <c r="V1676" s="25"/>
      <c r="W1676" s="25"/>
      <c r="X1676" s="25"/>
      <c r="AA1676" s="25"/>
      <c r="AB1676" s="25"/>
      <c r="AC1676" s="25"/>
      <c r="AD1676" s="25"/>
      <c r="AE1676" s="25"/>
      <c r="AF1676" s="25"/>
      <c r="AG1676" s="25"/>
      <c r="AH1676" s="25"/>
      <c r="AI1676" s="25"/>
      <c r="AJ1676" s="25"/>
    </row>
    <row r="1677" spans="2:36">
      <c r="B1677" s="422">
        <v>167.1</v>
      </c>
      <c r="C1677" s="463">
        <f t="shared" si="87"/>
        <v>3.9449999999999756E-2</v>
      </c>
      <c r="D1677" s="463">
        <f t="shared" si="88"/>
        <v>3.4185999999999881</v>
      </c>
      <c r="E1677" s="463">
        <f t="shared" si="89"/>
        <v>4.3107999999999411E-2</v>
      </c>
      <c r="F1677" s="25"/>
      <c r="G1677" s="25"/>
      <c r="H1677" s="25"/>
      <c r="I1677" s="25"/>
      <c r="J1677" s="25"/>
      <c r="K1677" s="25"/>
      <c r="L1677" s="25"/>
      <c r="M1677" s="25"/>
      <c r="N1677" s="25"/>
      <c r="O1677" s="25"/>
      <c r="P1677" s="25"/>
      <c r="Q1677" s="25"/>
      <c r="R1677" s="25"/>
      <c r="S1677" s="25"/>
      <c r="T1677" s="25"/>
      <c r="U1677" s="25"/>
      <c r="V1677" s="25"/>
      <c r="W1677" s="25"/>
      <c r="X1677" s="25"/>
      <c r="AA1677" s="25"/>
      <c r="AB1677" s="25"/>
      <c r="AC1677" s="25"/>
      <c r="AD1677" s="25"/>
      <c r="AE1677" s="25"/>
      <c r="AF1677" s="25"/>
      <c r="AG1677" s="25"/>
      <c r="AH1677" s="25"/>
      <c r="AI1677" s="25"/>
      <c r="AJ1677" s="25"/>
    </row>
    <row r="1678" spans="2:36">
      <c r="B1678" s="422">
        <v>167.2</v>
      </c>
      <c r="C1678" s="463">
        <f t="shared" si="87"/>
        <v>3.9399999999999755E-2</v>
      </c>
      <c r="D1678" s="463">
        <f t="shared" si="88"/>
        <v>3.415199999999988</v>
      </c>
      <c r="E1678" s="463">
        <f t="shared" si="89"/>
        <v>4.3055999999999407E-2</v>
      </c>
      <c r="F1678" s="25"/>
      <c r="G1678" s="25"/>
      <c r="H1678" s="25"/>
      <c r="I1678" s="25"/>
      <c r="J1678" s="25"/>
      <c r="K1678" s="25"/>
      <c r="L1678" s="25"/>
      <c r="M1678" s="25"/>
      <c r="N1678" s="25"/>
      <c r="O1678" s="25"/>
      <c r="P1678" s="25"/>
      <c r="Q1678" s="25"/>
      <c r="R1678" s="25"/>
      <c r="S1678" s="25"/>
      <c r="T1678" s="25"/>
      <c r="U1678" s="25"/>
      <c r="V1678" s="25"/>
      <c r="W1678" s="25"/>
      <c r="X1678" s="25"/>
      <c r="AA1678" s="25"/>
      <c r="AB1678" s="25"/>
      <c r="AC1678" s="25"/>
      <c r="AD1678" s="25"/>
      <c r="AE1678" s="25"/>
      <c r="AF1678" s="25"/>
      <c r="AG1678" s="25"/>
      <c r="AH1678" s="25"/>
      <c r="AI1678" s="25"/>
      <c r="AJ1678" s="25"/>
    </row>
    <row r="1679" spans="2:36">
      <c r="B1679" s="422">
        <v>167.3</v>
      </c>
      <c r="C1679" s="463">
        <f t="shared" si="87"/>
        <v>3.9349999999999753E-2</v>
      </c>
      <c r="D1679" s="463">
        <f t="shared" si="88"/>
        <v>3.411799999999988</v>
      </c>
      <c r="E1679" s="463">
        <f t="shared" si="89"/>
        <v>4.3003999999999404E-2</v>
      </c>
      <c r="F1679" s="25"/>
      <c r="G1679" s="25"/>
      <c r="H1679" s="25"/>
      <c r="I1679" s="25"/>
      <c r="J1679" s="25"/>
      <c r="K1679" s="25"/>
      <c r="L1679" s="25"/>
      <c r="M1679" s="25"/>
      <c r="N1679" s="25"/>
      <c r="O1679" s="25"/>
      <c r="P1679" s="25"/>
      <c r="Q1679" s="25"/>
      <c r="R1679" s="25"/>
      <c r="S1679" s="25"/>
      <c r="T1679" s="25"/>
      <c r="U1679" s="25"/>
      <c r="V1679" s="25"/>
      <c r="W1679" s="25"/>
      <c r="X1679" s="25"/>
      <c r="AA1679" s="25"/>
      <c r="AB1679" s="25"/>
      <c r="AC1679" s="25"/>
      <c r="AD1679" s="25"/>
      <c r="AE1679" s="25"/>
      <c r="AF1679" s="25"/>
      <c r="AG1679" s="25"/>
      <c r="AH1679" s="25"/>
      <c r="AI1679" s="25"/>
      <c r="AJ1679" s="25"/>
    </row>
    <row r="1680" spans="2:36">
      <c r="B1680" s="422">
        <v>167.4</v>
      </c>
      <c r="C1680" s="463">
        <f t="shared" si="87"/>
        <v>3.9299999999999752E-2</v>
      </c>
      <c r="D1680" s="463">
        <f t="shared" si="88"/>
        <v>3.4083999999999879</v>
      </c>
      <c r="E1680" s="463">
        <f t="shared" si="89"/>
        <v>4.29519999999994E-2</v>
      </c>
      <c r="F1680" s="25"/>
      <c r="G1680" s="25"/>
      <c r="H1680" s="25"/>
      <c r="I1680" s="25"/>
      <c r="J1680" s="25"/>
      <c r="K1680" s="25"/>
      <c r="L1680" s="25"/>
      <c r="M1680" s="25"/>
      <c r="N1680" s="25"/>
      <c r="O1680" s="25"/>
      <c r="P1680" s="25"/>
      <c r="Q1680" s="25"/>
      <c r="R1680" s="25"/>
      <c r="S1680" s="25"/>
      <c r="T1680" s="25"/>
      <c r="U1680" s="25"/>
      <c r="V1680" s="25"/>
      <c r="W1680" s="25"/>
      <c r="X1680" s="25"/>
      <c r="AA1680" s="25"/>
      <c r="AB1680" s="25"/>
      <c r="AC1680" s="25"/>
      <c r="AD1680" s="25"/>
      <c r="AE1680" s="25"/>
      <c r="AF1680" s="25"/>
      <c r="AG1680" s="25"/>
      <c r="AH1680" s="25"/>
      <c r="AI1680" s="25"/>
      <c r="AJ1680" s="25"/>
    </row>
    <row r="1681" spans="2:36">
      <c r="B1681" s="422">
        <v>167.5</v>
      </c>
      <c r="C1681" s="463">
        <f t="shared" si="87"/>
        <v>3.924999999999975E-2</v>
      </c>
      <c r="D1681" s="463">
        <f t="shared" si="88"/>
        <v>3.4049999999999878</v>
      </c>
      <c r="E1681" s="463">
        <f t="shared" si="89"/>
        <v>4.2899999999999397E-2</v>
      </c>
      <c r="F1681" s="25"/>
      <c r="G1681" s="25"/>
      <c r="H1681" s="25"/>
      <c r="I1681" s="25"/>
      <c r="J1681" s="25"/>
      <c r="K1681" s="25"/>
      <c r="L1681" s="25"/>
      <c r="M1681" s="25"/>
      <c r="N1681" s="25"/>
      <c r="O1681" s="25"/>
      <c r="P1681" s="25"/>
      <c r="Q1681" s="25"/>
      <c r="R1681" s="25"/>
      <c r="S1681" s="25"/>
      <c r="T1681" s="25"/>
      <c r="U1681" s="25"/>
      <c r="V1681" s="25"/>
      <c r="W1681" s="25"/>
      <c r="X1681" s="25"/>
      <c r="AA1681" s="25"/>
      <c r="AB1681" s="25"/>
      <c r="AC1681" s="25"/>
      <c r="AD1681" s="25"/>
      <c r="AE1681" s="25"/>
      <c r="AF1681" s="25"/>
      <c r="AG1681" s="25"/>
      <c r="AH1681" s="25"/>
      <c r="AI1681" s="25"/>
      <c r="AJ1681" s="25"/>
    </row>
    <row r="1682" spans="2:36">
      <c r="B1682" s="422">
        <v>167.6</v>
      </c>
      <c r="C1682" s="463">
        <f t="shared" si="87"/>
        <v>3.9199999999999749E-2</v>
      </c>
      <c r="D1682" s="463">
        <f t="shared" si="88"/>
        <v>3.4015999999999877</v>
      </c>
      <c r="E1682" s="463">
        <f t="shared" si="89"/>
        <v>4.2847999999999394E-2</v>
      </c>
      <c r="F1682" s="25"/>
      <c r="G1682" s="25"/>
      <c r="H1682" s="25"/>
      <c r="I1682" s="25"/>
      <c r="J1682" s="25"/>
      <c r="K1682" s="25"/>
      <c r="L1682" s="25"/>
      <c r="M1682" s="25"/>
      <c r="N1682" s="25"/>
      <c r="O1682" s="25"/>
      <c r="P1682" s="25"/>
      <c r="Q1682" s="25"/>
      <c r="R1682" s="25"/>
      <c r="S1682" s="25"/>
      <c r="T1682" s="25"/>
      <c r="U1682" s="25"/>
      <c r="V1682" s="25"/>
      <c r="W1682" s="25"/>
      <c r="X1682" s="25"/>
      <c r="AA1682" s="25"/>
      <c r="AB1682" s="25"/>
      <c r="AC1682" s="25"/>
      <c r="AD1682" s="25"/>
      <c r="AE1682" s="25"/>
      <c r="AF1682" s="25"/>
      <c r="AG1682" s="25"/>
      <c r="AH1682" s="25"/>
      <c r="AI1682" s="25"/>
      <c r="AJ1682" s="25"/>
    </row>
    <row r="1683" spans="2:36">
      <c r="B1683" s="422">
        <v>167.7</v>
      </c>
      <c r="C1683" s="463">
        <f t="shared" si="87"/>
        <v>3.9149999999999748E-2</v>
      </c>
      <c r="D1683" s="463">
        <f t="shared" si="88"/>
        <v>3.3981999999999877</v>
      </c>
      <c r="E1683" s="463">
        <f t="shared" si="89"/>
        <v>4.279599999999939E-2</v>
      </c>
      <c r="F1683" s="25"/>
      <c r="G1683" s="25"/>
      <c r="H1683" s="25"/>
      <c r="I1683" s="25"/>
      <c r="J1683" s="25"/>
      <c r="K1683" s="25"/>
      <c r="L1683" s="25"/>
      <c r="M1683" s="25"/>
      <c r="N1683" s="25"/>
      <c r="O1683" s="25"/>
      <c r="P1683" s="25"/>
      <c r="Q1683" s="25"/>
      <c r="R1683" s="25"/>
      <c r="S1683" s="25"/>
      <c r="T1683" s="25"/>
      <c r="U1683" s="25"/>
      <c r="V1683" s="25"/>
      <c r="W1683" s="25"/>
      <c r="X1683" s="25"/>
      <c r="AA1683" s="25"/>
      <c r="AB1683" s="25"/>
      <c r="AC1683" s="25"/>
      <c r="AD1683" s="25"/>
      <c r="AE1683" s="25"/>
      <c r="AF1683" s="25"/>
      <c r="AG1683" s="25"/>
      <c r="AH1683" s="25"/>
      <c r="AI1683" s="25"/>
      <c r="AJ1683" s="25"/>
    </row>
    <row r="1684" spans="2:36">
      <c r="B1684" s="422">
        <v>167.8</v>
      </c>
      <c r="C1684" s="463">
        <f t="shared" si="87"/>
        <v>3.9099999999999746E-2</v>
      </c>
      <c r="D1684" s="463">
        <f t="shared" si="88"/>
        <v>3.3947999999999876</v>
      </c>
      <c r="E1684" s="463">
        <f t="shared" si="89"/>
        <v>4.2743999999999387E-2</v>
      </c>
      <c r="F1684" s="25"/>
      <c r="G1684" s="25"/>
      <c r="H1684" s="25"/>
      <c r="I1684" s="25"/>
      <c r="J1684" s="25"/>
      <c r="K1684" s="25"/>
      <c r="L1684" s="25"/>
      <c r="M1684" s="25"/>
      <c r="N1684" s="25"/>
      <c r="O1684" s="25"/>
      <c r="P1684" s="25"/>
      <c r="Q1684" s="25"/>
      <c r="R1684" s="25"/>
      <c r="S1684" s="25"/>
      <c r="T1684" s="25"/>
      <c r="U1684" s="25"/>
      <c r="V1684" s="25"/>
      <c r="W1684" s="25"/>
      <c r="X1684" s="25"/>
      <c r="AA1684" s="25"/>
      <c r="AB1684" s="25"/>
      <c r="AC1684" s="25"/>
      <c r="AD1684" s="25"/>
      <c r="AE1684" s="25"/>
      <c r="AF1684" s="25"/>
      <c r="AG1684" s="25"/>
      <c r="AH1684" s="25"/>
      <c r="AI1684" s="25"/>
      <c r="AJ1684" s="25"/>
    </row>
    <row r="1685" spans="2:36">
      <c r="B1685" s="422">
        <v>167.9</v>
      </c>
      <c r="C1685" s="463">
        <f t="shared" si="87"/>
        <v>3.9049999999999745E-2</v>
      </c>
      <c r="D1685" s="463">
        <f t="shared" si="88"/>
        <v>3.3913999999999875</v>
      </c>
      <c r="E1685" s="463">
        <f t="shared" si="89"/>
        <v>4.2691999999999383E-2</v>
      </c>
      <c r="F1685" s="25"/>
      <c r="G1685" s="25"/>
      <c r="H1685" s="25"/>
      <c r="I1685" s="25"/>
      <c r="J1685" s="25"/>
      <c r="K1685" s="25"/>
      <c r="L1685" s="25"/>
      <c r="M1685" s="25"/>
      <c r="N1685" s="25"/>
      <c r="O1685" s="25"/>
      <c r="P1685" s="25"/>
      <c r="Q1685" s="25"/>
      <c r="R1685" s="25"/>
      <c r="S1685" s="25"/>
      <c r="T1685" s="25"/>
      <c r="U1685" s="25"/>
      <c r="V1685" s="25"/>
      <c r="W1685" s="25"/>
      <c r="X1685" s="25"/>
      <c r="AA1685" s="25"/>
      <c r="AB1685" s="25"/>
      <c r="AC1685" s="25"/>
      <c r="AD1685" s="25"/>
      <c r="AE1685" s="25"/>
      <c r="AF1685" s="25"/>
      <c r="AG1685" s="25"/>
      <c r="AH1685" s="25"/>
      <c r="AI1685" s="25"/>
      <c r="AJ1685" s="25"/>
    </row>
    <row r="1686" spans="2:36">
      <c r="B1686" s="422">
        <v>168</v>
      </c>
      <c r="C1686" s="463">
        <f t="shared" si="87"/>
        <v>3.8999999999999743E-2</v>
      </c>
      <c r="D1686" s="463">
        <f t="shared" si="88"/>
        <v>3.3879999999999875</v>
      </c>
      <c r="E1686" s="463">
        <f t="shared" si="89"/>
        <v>4.263999999999938E-2</v>
      </c>
      <c r="F1686" s="25"/>
      <c r="G1686" s="25"/>
      <c r="H1686" s="25"/>
      <c r="I1686" s="25"/>
      <c r="J1686" s="25"/>
      <c r="K1686" s="25"/>
      <c r="L1686" s="25"/>
      <c r="M1686" s="25"/>
      <c r="N1686" s="25"/>
      <c r="O1686" s="25"/>
      <c r="P1686" s="25"/>
      <c r="Q1686" s="25"/>
      <c r="R1686" s="25"/>
      <c r="S1686" s="25"/>
      <c r="T1686" s="25"/>
      <c r="U1686" s="25"/>
      <c r="V1686" s="25"/>
      <c r="W1686" s="25"/>
      <c r="X1686" s="25"/>
      <c r="AA1686" s="25"/>
      <c r="AB1686" s="25"/>
      <c r="AC1686" s="25"/>
      <c r="AD1686" s="25"/>
      <c r="AE1686" s="25"/>
      <c r="AF1686" s="25"/>
      <c r="AG1686" s="25"/>
      <c r="AH1686" s="25"/>
      <c r="AI1686" s="25"/>
      <c r="AJ1686" s="25"/>
    </row>
    <row r="1687" spans="2:36">
      <c r="B1687" s="422">
        <v>168.1</v>
      </c>
      <c r="C1687" s="463">
        <f t="shared" si="87"/>
        <v>3.8949999999999742E-2</v>
      </c>
      <c r="D1687" s="463">
        <f t="shared" si="88"/>
        <v>3.3845999999999874</v>
      </c>
      <c r="E1687" s="463">
        <f t="shared" si="89"/>
        <v>4.2587999999999376E-2</v>
      </c>
      <c r="F1687" s="25"/>
      <c r="G1687" s="25"/>
      <c r="H1687" s="25"/>
      <c r="I1687" s="25"/>
      <c r="J1687" s="25"/>
      <c r="K1687" s="25"/>
      <c r="L1687" s="25"/>
      <c r="M1687" s="25"/>
      <c r="N1687" s="25"/>
      <c r="O1687" s="25"/>
      <c r="P1687" s="25"/>
      <c r="Q1687" s="25"/>
      <c r="R1687" s="25"/>
      <c r="S1687" s="25"/>
      <c r="T1687" s="25"/>
      <c r="U1687" s="25"/>
      <c r="V1687" s="25"/>
      <c r="W1687" s="25"/>
      <c r="X1687" s="25"/>
      <c r="AA1687" s="25"/>
      <c r="AB1687" s="25"/>
      <c r="AC1687" s="25"/>
      <c r="AD1687" s="25"/>
      <c r="AE1687" s="25"/>
      <c r="AF1687" s="25"/>
      <c r="AG1687" s="25"/>
      <c r="AH1687" s="25"/>
      <c r="AI1687" s="25"/>
      <c r="AJ1687" s="25"/>
    </row>
    <row r="1688" spans="2:36">
      <c r="B1688" s="422">
        <v>168.2</v>
      </c>
      <c r="C1688" s="463">
        <f t="shared" si="87"/>
        <v>3.889999999999974E-2</v>
      </c>
      <c r="D1688" s="463">
        <f t="shared" si="88"/>
        <v>3.3811999999999873</v>
      </c>
      <c r="E1688" s="463">
        <f t="shared" si="89"/>
        <v>4.2535999999999373E-2</v>
      </c>
      <c r="F1688" s="25"/>
      <c r="G1688" s="25"/>
      <c r="H1688" s="25"/>
      <c r="I1688" s="25"/>
      <c r="J1688" s="25"/>
      <c r="K1688" s="25"/>
      <c r="L1688" s="25"/>
      <c r="M1688" s="25"/>
      <c r="N1688" s="25"/>
      <c r="O1688" s="25"/>
      <c r="P1688" s="25"/>
      <c r="Q1688" s="25"/>
      <c r="R1688" s="25"/>
      <c r="S1688" s="25"/>
      <c r="T1688" s="25"/>
      <c r="U1688" s="25"/>
      <c r="V1688" s="25"/>
      <c r="W1688" s="25"/>
      <c r="X1688" s="25"/>
      <c r="AA1688" s="25"/>
      <c r="AB1688" s="25"/>
      <c r="AC1688" s="25"/>
      <c r="AD1688" s="25"/>
      <c r="AE1688" s="25"/>
      <c r="AF1688" s="25"/>
      <c r="AG1688" s="25"/>
      <c r="AH1688" s="25"/>
      <c r="AI1688" s="25"/>
      <c r="AJ1688" s="25"/>
    </row>
    <row r="1689" spans="2:36">
      <c r="B1689" s="422">
        <v>168.3</v>
      </c>
      <c r="C1689" s="463">
        <f t="shared" si="87"/>
        <v>3.8849999999999739E-2</v>
      </c>
      <c r="D1689" s="463">
        <f t="shared" si="88"/>
        <v>3.3777999999999873</v>
      </c>
      <c r="E1689" s="463">
        <f t="shared" si="89"/>
        <v>4.2483999999999369E-2</v>
      </c>
      <c r="F1689" s="25"/>
      <c r="G1689" s="25"/>
      <c r="H1689" s="25"/>
      <c r="I1689" s="25"/>
      <c r="J1689" s="25"/>
      <c r="K1689" s="25"/>
      <c r="L1689" s="25"/>
      <c r="M1689" s="25"/>
      <c r="N1689" s="25"/>
      <c r="O1689" s="25"/>
      <c r="P1689" s="25"/>
      <c r="Q1689" s="25"/>
      <c r="R1689" s="25"/>
      <c r="S1689" s="25"/>
      <c r="T1689" s="25"/>
      <c r="U1689" s="25"/>
      <c r="V1689" s="25"/>
      <c r="W1689" s="25"/>
      <c r="X1689" s="25"/>
      <c r="AA1689" s="25"/>
      <c r="AB1689" s="25"/>
      <c r="AC1689" s="25"/>
      <c r="AD1689" s="25"/>
      <c r="AE1689" s="25"/>
      <c r="AF1689" s="25"/>
      <c r="AG1689" s="25"/>
      <c r="AH1689" s="25"/>
      <c r="AI1689" s="25"/>
      <c r="AJ1689" s="25"/>
    </row>
    <row r="1690" spans="2:36">
      <c r="B1690" s="422">
        <v>168.4</v>
      </c>
      <c r="C1690" s="463">
        <f t="shared" si="87"/>
        <v>3.8799999999999737E-2</v>
      </c>
      <c r="D1690" s="463">
        <f t="shared" si="88"/>
        <v>3.3743999999999872</v>
      </c>
      <c r="E1690" s="463">
        <f t="shared" si="89"/>
        <v>4.2431999999999366E-2</v>
      </c>
      <c r="F1690" s="25"/>
      <c r="G1690" s="25"/>
      <c r="H1690" s="25"/>
      <c r="I1690" s="25"/>
      <c r="J1690" s="25"/>
      <c r="K1690" s="25"/>
      <c r="L1690" s="25"/>
      <c r="M1690" s="25"/>
      <c r="N1690" s="25"/>
      <c r="O1690" s="25"/>
      <c r="P1690" s="25"/>
      <c r="Q1690" s="25"/>
      <c r="R1690" s="25"/>
      <c r="S1690" s="25"/>
      <c r="T1690" s="25"/>
      <c r="U1690" s="25"/>
      <c r="V1690" s="25"/>
      <c r="W1690" s="25"/>
      <c r="X1690" s="25"/>
      <c r="AA1690" s="25"/>
      <c r="AB1690" s="25"/>
      <c r="AC1690" s="25"/>
      <c r="AD1690" s="25"/>
      <c r="AE1690" s="25"/>
      <c r="AF1690" s="25"/>
      <c r="AG1690" s="25"/>
      <c r="AH1690" s="25"/>
      <c r="AI1690" s="25"/>
      <c r="AJ1690" s="25"/>
    </row>
    <row r="1691" spans="2:36">
      <c r="B1691" s="422">
        <v>168.5</v>
      </c>
      <c r="C1691" s="463">
        <f t="shared" si="87"/>
        <v>3.8749999999999736E-2</v>
      </c>
      <c r="D1691" s="463">
        <f t="shared" si="88"/>
        <v>3.3709999999999871</v>
      </c>
      <c r="E1691" s="463">
        <f t="shared" si="89"/>
        <v>4.2379999999999363E-2</v>
      </c>
      <c r="F1691" s="25"/>
      <c r="G1691" s="25"/>
      <c r="H1691" s="25"/>
      <c r="I1691" s="25"/>
      <c r="J1691" s="25"/>
      <c r="K1691" s="25"/>
      <c r="L1691" s="25"/>
      <c r="M1691" s="25"/>
      <c r="N1691" s="25"/>
      <c r="O1691" s="25"/>
      <c r="P1691" s="25"/>
      <c r="Q1691" s="25"/>
      <c r="R1691" s="25"/>
      <c r="S1691" s="25"/>
      <c r="T1691" s="25"/>
      <c r="U1691" s="25"/>
      <c r="V1691" s="25"/>
      <c r="W1691" s="25"/>
      <c r="X1691" s="25"/>
      <c r="AA1691" s="25"/>
      <c r="AB1691" s="25"/>
      <c r="AC1691" s="25"/>
      <c r="AD1691" s="25"/>
      <c r="AE1691" s="25"/>
      <c r="AF1691" s="25"/>
      <c r="AG1691" s="25"/>
      <c r="AH1691" s="25"/>
      <c r="AI1691" s="25"/>
      <c r="AJ1691" s="25"/>
    </row>
    <row r="1692" spans="2:36">
      <c r="B1692" s="422">
        <v>168.6</v>
      </c>
      <c r="C1692" s="463">
        <f t="shared" si="87"/>
        <v>3.8699999999999735E-2</v>
      </c>
      <c r="D1692" s="463">
        <f t="shared" si="88"/>
        <v>3.367599999999987</v>
      </c>
      <c r="E1692" s="463">
        <f t="shared" si="89"/>
        <v>4.2327999999999359E-2</v>
      </c>
      <c r="F1692" s="25"/>
      <c r="G1692" s="25"/>
      <c r="H1692" s="25"/>
      <c r="I1692" s="25"/>
      <c r="J1692" s="25"/>
      <c r="K1692" s="25"/>
      <c r="L1692" s="25"/>
      <c r="M1692" s="25"/>
      <c r="N1692" s="25"/>
      <c r="O1692" s="25"/>
      <c r="P1692" s="25"/>
      <c r="Q1692" s="25"/>
      <c r="R1692" s="25"/>
      <c r="S1692" s="25"/>
      <c r="T1692" s="25"/>
      <c r="U1692" s="25"/>
      <c r="V1692" s="25"/>
      <c r="W1692" s="25"/>
      <c r="X1692" s="25"/>
      <c r="AA1692" s="25"/>
      <c r="AB1692" s="25"/>
      <c r="AC1692" s="25"/>
      <c r="AD1692" s="25"/>
      <c r="AE1692" s="25"/>
      <c r="AF1692" s="25"/>
      <c r="AG1692" s="25"/>
      <c r="AH1692" s="25"/>
      <c r="AI1692" s="25"/>
      <c r="AJ1692" s="25"/>
    </row>
    <row r="1693" spans="2:36">
      <c r="B1693" s="422">
        <v>168.7</v>
      </c>
      <c r="C1693" s="463">
        <f t="shared" si="87"/>
        <v>3.8649999999999733E-2</v>
      </c>
      <c r="D1693" s="463">
        <f t="shared" si="88"/>
        <v>3.364199999999987</v>
      </c>
      <c r="E1693" s="463">
        <f t="shared" si="89"/>
        <v>4.2275999999999356E-2</v>
      </c>
      <c r="F1693" s="25"/>
      <c r="G1693" s="25"/>
      <c r="H1693" s="25"/>
      <c r="I1693" s="25"/>
      <c r="J1693" s="25"/>
      <c r="K1693" s="25"/>
      <c r="L1693" s="25"/>
      <c r="M1693" s="25"/>
      <c r="N1693" s="25"/>
      <c r="O1693" s="25"/>
      <c r="P1693" s="25"/>
      <c r="Q1693" s="25"/>
      <c r="R1693" s="25"/>
      <c r="S1693" s="25"/>
      <c r="T1693" s="25"/>
      <c r="U1693" s="25"/>
      <c r="V1693" s="25"/>
      <c r="W1693" s="25"/>
      <c r="X1693" s="25"/>
      <c r="AA1693" s="25"/>
      <c r="AB1693" s="25"/>
      <c r="AC1693" s="25"/>
      <c r="AD1693" s="25"/>
      <c r="AE1693" s="25"/>
      <c r="AF1693" s="25"/>
      <c r="AG1693" s="25"/>
      <c r="AH1693" s="25"/>
      <c r="AI1693" s="25"/>
      <c r="AJ1693" s="25"/>
    </row>
    <row r="1694" spans="2:36">
      <c r="B1694" s="422">
        <v>168.8</v>
      </c>
      <c r="C1694" s="463">
        <f t="shared" si="87"/>
        <v>3.8599999999999732E-2</v>
      </c>
      <c r="D1694" s="463">
        <f t="shared" si="88"/>
        <v>3.3607999999999869</v>
      </c>
      <c r="E1694" s="463">
        <f t="shared" si="89"/>
        <v>4.2223999999999352E-2</v>
      </c>
      <c r="F1694" s="25"/>
      <c r="G1694" s="25"/>
      <c r="H1694" s="25"/>
      <c r="I1694" s="25"/>
      <c r="J1694" s="25"/>
      <c r="K1694" s="25"/>
      <c r="L1694" s="25"/>
      <c r="M1694" s="25"/>
      <c r="N1694" s="25"/>
      <c r="O1694" s="25"/>
      <c r="P1694" s="25"/>
      <c r="Q1694" s="25"/>
      <c r="R1694" s="25"/>
      <c r="S1694" s="25"/>
      <c r="T1694" s="25"/>
      <c r="U1694" s="25"/>
      <c r="V1694" s="25"/>
      <c r="W1694" s="25"/>
      <c r="X1694" s="25"/>
      <c r="AA1694" s="25"/>
      <c r="AB1694" s="25"/>
      <c r="AC1694" s="25"/>
      <c r="AD1694" s="25"/>
      <c r="AE1694" s="25"/>
      <c r="AF1694" s="25"/>
      <c r="AG1694" s="25"/>
      <c r="AH1694" s="25"/>
      <c r="AI1694" s="25"/>
      <c r="AJ1694" s="25"/>
    </row>
    <row r="1695" spans="2:36">
      <c r="B1695" s="422">
        <v>168.9</v>
      </c>
      <c r="C1695" s="463">
        <f t="shared" si="87"/>
        <v>3.854999999999973E-2</v>
      </c>
      <c r="D1695" s="463">
        <f t="shared" si="88"/>
        <v>3.3573999999999868</v>
      </c>
      <c r="E1695" s="463">
        <f t="shared" si="89"/>
        <v>4.2171999999999349E-2</v>
      </c>
      <c r="F1695" s="25"/>
      <c r="G1695" s="25"/>
      <c r="H1695" s="25"/>
      <c r="I1695" s="25"/>
      <c r="J1695" s="25"/>
      <c r="K1695" s="25"/>
      <c r="L1695" s="25"/>
      <c r="M1695" s="25"/>
      <c r="N1695" s="25"/>
      <c r="O1695" s="25"/>
      <c r="P1695" s="25"/>
      <c r="Q1695" s="25"/>
      <c r="R1695" s="25"/>
      <c r="S1695" s="25"/>
      <c r="T1695" s="25"/>
      <c r="U1695" s="25"/>
      <c r="V1695" s="25"/>
      <c r="W1695" s="25"/>
      <c r="X1695" s="25"/>
      <c r="AA1695" s="25"/>
      <c r="AB1695" s="25"/>
      <c r="AC1695" s="25"/>
      <c r="AD1695" s="25"/>
      <c r="AE1695" s="25"/>
      <c r="AF1695" s="25"/>
      <c r="AG1695" s="25"/>
      <c r="AH1695" s="25"/>
      <c r="AI1695" s="25"/>
      <c r="AJ1695" s="25"/>
    </row>
    <row r="1696" spans="2:36">
      <c r="B1696" s="422">
        <v>169</v>
      </c>
      <c r="C1696" s="463">
        <f t="shared" si="87"/>
        <v>3.8499999999999729E-2</v>
      </c>
      <c r="D1696" s="463">
        <f t="shared" si="88"/>
        <v>3.3539999999999868</v>
      </c>
      <c r="E1696" s="463">
        <f t="shared" si="89"/>
        <v>4.2119999999999345E-2</v>
      </c>
      <c r="F1696" s="25"/>
      <c r="G1696" s="25"/>
      <c r="H1696" s="25"/>
      <c r="I1696" s="25"/>
      <c r="J1696" s="25"/>
      <c r="K1696" s="25"/>
      <c r="L1696" s="25"/>
      <c r="M1696" s="25"/>
      <c r="N1696" s="25"/>
      <c r="O1696" s="25"/>
      <c r="P1696" s="25"/>
      <c r="Q1696" s="25"/>
      <c r="R1696" s="25"/>
      <c r="S1696" s="25"/>
      <c r="T1696" s="25"/>
      <c r="U1696" s="25"/>
      <c r="V1696" s="25"/>
      <c r="W1696" s="25"/>
      <c r="X1696" s="25"/>
      <c r="AA1696" s="25"/>
      <c r="AB1696" s="25"/>
      <c r="AC1696" s="25"/>
      <c r="AD1696" s="25"/>
      <c r="AE1696" s="25"/>
      <c r="AF1696" s="25"/>
      <c r="AG1696" s="25"/>
      <c r="AH1696" s="25"/>
      <c r="AI1696" s="25"/>
      <c r="AJ1696" s="25"/>
    </row>
    <row r="1697" spans="2:36">
      <c r="B1697" s="422">
        <v>169.1</v>
      </c>
      <c r="C1697" s="463">
        <f t="shared" si="87"/>
        <v>3.8449999999999727E-2</v>
      </c>
      <c r="D1697" s="463">
        <f t="shared" si="88"/>
        <v>3.3505999999999867</v>
      </c>
      <c r="E1697" s="463">
        <f t="shared" si="89"/>
        <v>4.2067999999999342E-2</v>
      </c>
      <c r="F1697" s="25"/>
      <c r="G1697" s="25"/>
      <c r="H1697" s="25"/>
      <c r="I1697" s="25"/>
      <c r="J1697" s="25"/>
      <c r="K1697" s="25"/>
      <c r="L1697" s="25"/>
      <c r="M1697" s="25"/>
      <c r="N1697" s="25"/>
      <c r="O1697" s="25"/>
      <c r="P1697" s="25"/>
      <c r="Q1697" s="25"/>
      <c r="R1697" s="25"/>
      <c r="S1697" s="25"/>
      <c r="T1697" s="25"/>
      <c r="U1697" s="25"/>
      <c r="V1697" s="25"/>
      <c r="W1697" s="25"/>
      <c r="X1697" s="25"/>
      <c r="AA1697" s="25"/>
      <c r="AB1697" s="25"/>
      <c r="AC1697" s="25"/>
      <c r="AD1697" s="25"/>
      <c r="AE1697" s="25"/>
      <c r="AF1697" s="25"/>
      <c r="AG1697" s="25"/>
      <c r="AH1697" s="25"/>
      <c r="AI1697" s="25"/>
      <c r="AJ1697" s="25"/>
    </row>
    <row r="1698" spans="2:36">
      <c r="B1698" s="422">
        <v>169.2</v>
      </c>
      <c r="C1698" s="463">
        <f t="shared" si="87"/>
        <v>3.8399999999999726E-2</v>
      </c>
      <c r="D1698" s="463">
        <f t="shared" si="88"/>
        <v>3.3471999999999866</v>
      </c>
      <c r="E1698" s="463">
        <f t="shared" si="89"/>
        <v>4.2015999999999339E-2</v>
      </c>
      <c r="F1698" s="25"/>
      <c r="G1698" s="25"/>
      <c r="H1698" s="25"/>
      <c r="I1698" s="25"/>
      <c r="J1698" s="25"/>
      <c r="K1698" s="25"/>
      <c r="L1698" s="25"/>
      <c r="M1698" s="25"/>
      <c r="N1698" s="25"/>
      <c r="O1698" s="25"/>
      <c r="P1698" s="25"/>
      <c r="Q1698" s="25"/>
      <c r="R1698" s="25"/>
      <c r="S1698" s="25"/>
      <c r="T1698" s="25"/>
      <c r="U1698" s="25"/>
      <c r="V1698" s="25"/>
      <c r="W1698" s="25"/>
      <c r="X1698" s="25"/>
      <c r="AA1698" s="25"/>
      <c r="AB1698" s="25"/>
      <c r="AC1698" s="25"/>
      <c r="AD1698" s="25"/>
      <c r="AE1698" s="25"/>
      <c r="AF1698" s="25"/>
      <c r="AG1698" s="25"/>
      <c r="AH1698" s="25"/>
      <c r="AI1698" s="25"/>
      <c r="AJ1698" s="25"/>
    </row>
    <row r="1699" spans="2:36">
      <c r="B1699" s="422">
        <v>169.3</v>
      </c>
      <c r="C1699" s="463">
        <f t="shared" si="87"/>
        <v>3.8349999999999725E-2</v>
      </c>
      <c r="D1699" s="463">
        <f t="shared" si="88"/>
        <v>3.3437999999999866</v>
      </c>
      <c r="E1699" s="463">
        <f t="shared" si="89"/>
        <v>4.1963999999999335E-2</v>
      </c>
      <c r="F1699" s="25"/>
      <c r="G1699" s="25"/>
      <c r="H1699" s="25"/>
      <c r="I1699" s="25"/>
      <c r="J1699" s="25"/>
      <c r="K1699" s="25"/>
      <c r="L1699" s="25"/>
      <c r="M1699" s="25"/>
      <c r="N1699" s="25"/>
      <c r="O1699" s="25"/>
      <c r="P1699" s="25"/>
      <c r="Q1699" s="25"/>
      <c r="R1699" s="25"/>
      <c r="S1699" s="25"/>
      <c r="T1699" s="25"/>
      <c r="U1699" s="25"/>
      <c r="V1699" s="25"/>
      <c r="W1699" s="25"/>
      <c r="X1699" s="25"/>
      <c r="AA1699" s="25"/>
      <c r="AB1699" s="25"/>
      <c r="AC1699" s="25"/>
      <c r="AD1699" s="25"/>
      <c r="AE1699" s="25"/>
      <c r="AF1699" s="25"/>
      <c r="AG1699" s="25"/>
      <c r="AH1699" s="25"/>
      <c r="AI1699" s="25"/>
      <c r="AJ1699" s="25"/>
    </row>
    <row r="1700" spans="2:36">
      <c r="B1700" s="422">
        <v>169.4</v>
      </c>
      <c r="C1700" s="463">
        <f t="shared" ref="C1700:C1763" si="90">C1699+(($C$2006-$C$1506)/COUNT($B$1507:$B$2006))</f>
        <v>3.8299999999999723E-2</v>
      </c>
      <c r="D1700" s="463">
        <f t="shared" ref="D1700:D1763" si="91">D1699+(($D$2006-$D$1506)/COUNT($B$1507:$B$2006))</f>
        <v>3.3403999999999865</v>
      </c>
      <c r="E1700" s="463">
        <f t="shared" ref="E1700:E1763" si="92">E1699+(($E$2006-$E$1506)/COUNT($B$1507:$B$2006))</f>
        <v>4.1911999999999332E-2</v>
      </c>
      <c r="F1700" s="25"/>
      <c r="G1700" s="25"/>
      <c r="H1700" s="25"/>
      <c r="I1700" s="25"/>
      <c r="J1700" s="25"/>
      <c r="K1700" s="25"/>
      <c r="L1700" s="25"/>
      <c r="M1700" s="25"/>
      <c r="N1700" s="25"/>
      <c r="O1700" s="25"/>
      <c r="P1700" s="25"/>
      <c r="Q1700" s="25"/>
      <c r="R1700" s="25"/>
      <c r="S1700" s="25"/>
      <c r="T1700" s="25"/>
      <c r="U1700" s="25"/>
      <c r="V1700" s="25"/>
      <c r="W1700" s="25"/>
      <c r="X1700" s="25"/>
      <c r="AA1700" s="25"/>
      <c r="AB1700" s="25"/>
      <c r="AC1700" s="25"/>
      <c r="AD1700" s="25"/>
      <c r="AE1700" s="25"/>
      <c r="AF1700" s="25"/>
      <c r="AG1700" s="25"/>
      <c r="AH1700" s="25"/>
      <c r="AI1700" s="25"/>
      <c r="AJ1700" s="25"/>
    </row>
    <row r="1701" spans="2:36">
      <c r="B1701" s="422">
        <v>169.5</v>
      </c>
      <c r="C1701" s="463">
        <f t="shared" si="90"/>
        <v>3.8249999999999722E-2</v>
      </c>
      <c r="D1701" s="463">
        <f t="shared" si="91"/>
        <v>3.3369999999999864</v>
      </c>
      <c r="E1701" s="463">
        <f t="shared" si="92"/>
        <v>4.1859999999999328E-2</v>
      </c>
      <c r="F1701" s="25"/>
      <c r="G1701" s="25"/>
      <c r="H1701" s="25"/>
      <c r="I1701" s="25"/>
      <c r="J1701" s="25"/>
      <c r="K1701" s="25"/>
      <c r="L1701" s="25"/>
      <c r="M1701" s="25"/>
      <c r="N1701" s="25"/>
      <c r="O1701" s="25"/>
      <c r="P1701" s="25"/>
      <c r="Q1701" s="25"/>
      <c r="R1701" s="25"/>
      <c r="S1701" s="25"/>
      <c r="T1701" s="25"/>
      <c r="U1701" s="25"/>
      <c r="V1701" s="25"/>
      <c r="W1701" s="25"/>
      <c r="X1701" s="25"/>
      <c r="AA1701" s="25"/>
      <c r="AB1701" s="25"/>
      <c r="AC1701" s="25"/>
      <c r="AD1701" s="25"/>
      <c r="AE1701" s="25"/>
      <c r="AF1701" s="25"/>
      <c r="AG1701" s="25"/>
      <c r="AH1701" s="25"/>
      <c r="AI1701" s="25"/>
      <c r="AJ1701" s="25"/>
    </row>
    <row r="1702" spans="2:36">
      <c r="B1702" s="422">
        <v>169.6</v>
      </c>
      <c r="C1702" s="463">
        <f t="shared" si="90"/>
        <v>3.819999999999972E-2</v>
      </c>
      <c r="D1702" s="463">
        <f t="shared" si="91"/>
        <v>3.3335999999999864</v>
      </c>
      <c r="E1702" s="463">
        <f t="shared" si="92"/>
        <v>4.1807999999999325E-2</v>
      </c>
      <c r="F1702" s="25"/>
      <c r="G1702" s="25"/>
      <c r="H1702" s="25"/>
      <c r="I1702" s="25"/>
      <c r="J1702" s="25"/>
      <c r="K1702" s="25"/>
      <c r="L1702" s="25"/>
      <c r="M1702" s="25"/>
      <c r="N1702" s="25"/>
      <c r="O1702" s="25"/>
      <c r="P1702" s="25"/>
      <c r="Q1702" s="25"/>
      <c r="R1702" s="25"/>
      <c r="S1702" s="25"/>
      <c r="T1702" s="25"/>
      <c r="U1702" s="25"/>
      <c r="V1702" s="25"/>
      <c r="W1702" s="25"/>
      <c r="X1702" s="25"/>
      <c r="AA1702" s="25"/>
      <c r="AB1702" s="25"/>
      <c r="AC1702" s="25"/>
      <c r="AD1702" s="25"/>
      <c r="AE1702" s="25"/>
      <c r="AF1702" s="25"/>
      <c r="AG1702" s="25"/>
      <c r="AH1702" s="25"/>
      <c r="AI1702" s="25"/>
      <c r="AJ1702" s="25"/>
    </row>
    <row r="1703" spans="2:36">
      <c r="B1703" s="422">
        <v>169.7</v>
      </c>
      <c r="C1703" s="463">
        <f t="shared" si="90"/>
        <v>3.8149999999999719E-2</v>
      </c>
      <c r="D1703" s="463">
        <f t="shared" si="91"/>
        <v>3.3301999999999863</v>
      </c>
      <c r="E1703" s="463">
        <f t="shared" si="92"/>
        <v>4.1755999999999321E-2</v>
      </c>
      <c r="F1703" s="25"/>
      <c r="G1703" s="25"/>
      <c r="H1703" s="25"/>
      <c r="I1703" s="25"/>
      <c r="J1703" s="25"/>
      <c r="K1703" s="25"/>
      <c r="L1703" s="25"/>
      <c r="M1703" s="25"/>
      <c r="N1703" s="25"/>
      <c r="O1703" s="25"/>
      <c r="P1703" s="25"/>
      <c r="Q1703" s="25"/>
      <c r="R1703" s="25"/>
      <c r="S1703" s="25"/>
      <c r="T1703" s="25"/>
      <c r="U1703" s="25"/>
      <c r="V1703" s="25"/>
      <c r="W1703" s="25"/>
      <c r="X1703" s="25"/>
      <c r="AA1703" s="25"/>
      <c r="AB1703" s="25"/>
      <c r="AC1703" s="25"/>
      <c r="AD1703" s="25"/>
      <c r="AE1703" s="25"/>
      <c r="AF1703" s="25"/>
      <c r="AG1703" s="25"/>
      <c r="AH1703" s="25"/>
      <c r="AI1703" s="25"/>
      <c r="AJ1703" s="25"/>
    </row>
    <row r="1704" spans="2:36">
      <c r="B1704" s="422">
        <v>169.8</v>
      </c>
      <c r="C1704" s="463">
        <f t="shared" si="90"/>
        <v>3.8099999999999717E-2</v>
      </c>
      <c r="D1704" s="463">
        <f t="shared" si="91"/>
        <v>3.3267999999999862</v>
      </c>
      <c r="E1704" s="463">
        <f t="shared" si="92"/>
        <v>4.1703999999999318E-2</v>
      </c>
      <c r="F1704" s="25"/>
      <c r="G1704" s="25"/>
      <c r="H1704" s="25"/>
      <c r="I1704" s="25"/>
      <c r="J1704" s="25"/>
      <c r="K1704" s="25"/>
      <c r="L1704" s="25"/>
      <c r="M1704" s="25"/>
      <c r="N1704" s="25"/>
      <c r="O1704" s="25"/>
      <c r="P1704" s="25"/>
      <c r="Q1704" s="25"/>
      <c r="R1704" s="25"/>
      <c r="S1704" s="25"/>
      <c r="T1704" s="25"/>
      <c r="U1704" s="25"/>
      <c r="V1704" s="25"/>
      <c r="W1704" s="25"/>
      <c r="X1704" s="25"/>
      <c r="AA1704" s="25"/>
      <c r="AB1704" s="25"/>
      <c r="AC1704" s="25"/>
      <c r="AD1704" s="25"/>
      <c r="AE1704" s="25"/>
      <c r="AF1704" s="25"/>
      <c r="AG1704" s="25"/>
      <c r="AH1704" s="25"/>
      <c r="AI1704" s="25"/>
      <c r="AJ1704" s="25"/>
    </row>
    <row r="1705" spans="2:36">
      <c r="B1705" s="422">
        <v>169.9</v>
      </c>
      <c r="C1705" s="463">
        <f t="shared" si="90"/>
        <v>3.8049999999999716E-2</v>
      </c>
      <c r="D1705" s="463">
        <f t="shared" si="91"/>
        <v>3.3233999999999861</v>
      </c>
      <c r="E1705" s="463">
        <f t="shared" si="92"/>
        <v>4.1651999999999315E-2</v>
      </c>
      <c r="F1705" s="25"/>
      <c r="G1705" s="25"/>
      <c r="H1705" s="25"/>
      <c r="I1705" s="25"/>
      <c r="J1705" s="25"/>
      <c r="K1705" s="25"/>
      <c r="L1705" s="25"/>
      <c r="M1705" s="25"/>
      <c r="N1705" s="25"/>
      <c r="O1705" s="25"/>
      <c r="P1705" s="25"/>
      <c r="Q1705" s="25"/>
      <c r="R1705" s="25"/>
      <c r="S1705" s="25"/>
      <c r="T1705" s="25"/>
      <c r="U1705" s="25"/>
      <c r="V1705" s="25"/>
      <c r="W1705" s="25"/>
      <c r="X1705" s="25"/>
      <c r="AA1705" s="25"/>
      <c r="AB1705" s="25"/>
      <c r="AC1705" s="25"/>
      <c r="AD1705" s="25"/>
      <c r="AE1705" s="25"/>
      <c r="AF1705" s="25"/>
      <c r="AG1705" s="25"/>
      <c r="AH1705" s="25"/>
      <c r="AI1705" s="25"/>
      <c r="AJ1705" s="25"/>
    </row>
    <row r="1706" spans="2:36">
      <c r="B1706" s="422">
        <v>170</v>
      </c>
      <c r="C1706" s="463">
        <f t="shared" si="90"/>
        <v>3.7999999999999715E-2</v>
      </c>
      <c r="D1706" s="463">
        <f t="shared" si="91"/>
        <v>3.3199999999999861</v>
      </c>
      <c r="E1706" s="463">
        <f t="shared" si="92"/>
        <v>4.1599999999999311E-2</v>
      </c>
      <c r="F1706" s="25"/>
      <c r="G1706" s="25"/>
      <c r="H1706" s="25"/>
      <c r="I1706" s="25"/>
      <c r="J1706" s="25"/>
      <c r="K1706" s="25"/>
      <c r="L1706" s="25"/>
      <c r="M1706" s="25"/>
      <c r="N1706" s="25"/>
      <c r="O1706" s="25"/>
      <c r="P1706" s="25"/>
      <c r="Q1706" s="25"/>
      <c r="R1706" s="25"/>
      <c r="S1706" s="25"/>
      <c r="T1706" s="25"/>
      <c r="U1706" s="25"/>
      <c r="V1706" s="25"/>
      <c r="W1706" s="25"/>
      <c r="X1706" s="25"/>
      <c r="AA1706" s="25"/>
      <c r="AB1706" s="25"/>
      <c r="AC1706" s="25"/>
      <c r="AD1706" s="25"/>
      <c r="AE1706" s="25"/>
      <c r="AF1706" s="25"/>
      <c r="AG1706" s="25"/>
      <c r="AH1706" s="25"/>
      <c r="AI1706" s="25"/>
      <c r="AJ1706" s="25"/>
    </row>
    <row r="1707" spans="2:36">
      <c r="B1707" s="422">
        <v>170.1</v>
      </c>
      <c r="C1707" s="463">
        <f t="shared" si="90"/>
        <v>3.7949999999999713E-2</v>
      </c>
      <c r="D1707" s="463">
        <f t="shared" si="91"/>
        <v>3.316599999999986</v>
      </c>
      <c r="E1707" s="463">
        <f t="shared" si="92"/>
        <v>4.1547999999999308E-2</v>
      </c>
      <c r="F1707" s="25"/>
      <c r="G1707" s="25"/>
      <c r="H1707" s="25"/>
      <c r="I1707" s="25"/>
      <c r="J1707" s="25"/>
      <c r="K1707" s="25"/>
      <c r="L1707" s="25"/>
      <c r="M1707" s="25"/>
      <c r="N1707" s="25"/>
      <c r="O1707" s="25"/>
      <c r="P1707" s="25"/>
      <c r="Q1707" s="25"/>
      <c r="R1707" s="25"/>
      <c r="S1707" s="25"/>
      <c r="T1707" s="25"/>
      <c r="U1707" s="25"/>
      <c r="V1707" s="25"/>
      <c r="W1707" s="25"/>
      <c r="X1707" s="25"/>
      <c r="AA1707" s="25"/>
      <c r="AB1707" s="25"/>
      <c r="AC1707" s="25"/>
      <c r="AD1707" s="25"/>
      <c r="AE1707" s="25"/>
      <c r="AF1707" s="25"/>
      <c r="AG1707" s="25"/>
      <c r="AH1707" s="25"/>
      <c r="AI1707" s="25"/>
      <c r="AJ1707" s="25"/>
    </row>
    <row r="1708" spans="2:36">
      <c r="B1708" s="422">
        <v>170.2</v>
      </c>
      <c r="C1708" s="463">
        <f t="shared" si="90"/>
        <v>3.7899999999999712E-2</v>
      </c>
      <c r="D1708" s="463">
        <f t="shared" si="91"/>
        <v>3.3131999999999859</v>
      </c>
      <c r="E1708" s="463">
        <f t="shared" si="92"/>
        <v>4.1495999999999304E-2</v>
      </c>
      <c r="F1708" s="25"/>
      <c r="G1708" s="25"/>
      <c r="H1708" s="25"/>
      <c r="I1708" s="25"/>
      <c r="J1708" s="25"/>
      <c r="K1708" s="25"/>
      <c r="L1708" s="25"/>
      <c r="M1708" s="25"/>
      <c r="N1708" s="25"/>
      <c r="O1708" s="25"/>
      <c r="P1708" s="25"/>
      <c r="Q1708" s="25"/>
      <c r="R1708" s="25"/>
      <c r="S1708" s="25"/>
      <c r="T1708" s="25"/>
      <c r="U1708" s="25"/>
      <c r="V1708" s="25"/>
      <c r="W1708" s="25"/>
      <c r="X1708" s="25"/>
      <c r="AA1708" s="25"/>
      <c r="AB1708" s="25"/>
      <c r="AC1708" s="25"/>
      <c r="AD1708" s="25"/>
      <c r="AE1708" s="25"/>
      <c r="AF1708" s="25"/>
      <c r="AG1708" s="25"/>
      <c r="AH1708" s="25"/>
      <c r="AI1708" s="25"/>
      <c r="AJ1708" s="25"/>
    </row>
    <row r="1709" spans="2:36">
      <c r="B1709" s="422">
        <v>170.3</v>
      </c>
      <c r="C1709" s="463">
        <f t="shared" si="90"/>
        <v>3.784999999999971E-2</v>
      </c>
      <c r="D1709" s="463">
        <f t="shared" si="91"/>
        <v>3.3097999999999859</v>
      </c>
      <c r="E1709" s="463">
        <f t="shared" si="92"/>
        <v>4.1443999999999301E-2</v>
      </c>
      <c r="F1709" s="25"/>
      <c r="G1709" s="25"/>
      <c r="H1709" s="25"/>
      <c r="I1709" s="25"/>
      <c r="J1709" s="25"/>
      <c r="K1709" s="25"/>
      <c r="L1709" s="25"/>
      <c r="M1709" s="25"/>
      <c r="N1709" s="25"/>
      <c r="O1709" s="25"/>
      <c r="P1709" s="25"/>
      <c r="Q1709" s="25"/>
      <c r="R1709" s="25"/>
      <c r="S1709" s="25"/>
      <c r="T1709" s="25"/>
      <c r="U1709" s="25"/>
      <c r="V1709" s="25"/>
      <c r="W1709" s="25"/>
      <c r="X1709" s="25"/>
      <c r="AA1709" s="25"/>
      <c r="AB1709" s="25"/>
      <c r="AC1709" s="25"/>
      <c r="AD1709" s="25"/>
      <c r="AE1709" s="25"/>
      <c r="AF1709" s="25"/>
      <c r="AG1709" s="25"/>
      <c r="AH1709" s="25"/>
      <c r="AI1709" s="25"/>
      <c r="AJ1709" s="25"/>
    </row>
    <row r="1710" spans="2:36">
      <c r="B1710" s="422">
        <v>170.4</v>
      </c>
      <c r="C1710" s="463">
        <f t="shared" si="90"/>
        <v>3.7799999999999709E-2</v>
      </c>
      <c r="D1710" s="463">
        <f t="shared" si="91"/>
        <v>3.3063999999999858</v>
      </c>
      <c r="E1710" s="463">
        <f t="shared" si="92"/>
        <v>4.1391999999999297E-2</v>
      </c>
      <c r="F1710" s="25"/>
      <c r="G1710" s="25"/>
      <c r="H1710" s="25"/>
      <c r="I1710" s="25"/>
      <c r="J1710" s="25"/>
      <c r="K1710" s="25"/>
      <c r="L1710" s="25"/>
      <c r="M1710" s="25"/>
      <c r="N1710" s="25"/>
      <c r="O1710" s="25"/>
      <c r="P1710" s="25"/>
      <c r="Q1710" s="25"/>
      <c r="R1710" s="25"/>
      <c r="S1710" s="25"/>
      <c r="T1710" s="25"/>
      <c r="U1710" s="25"/>
      <c r="V1710" s="25"/>
      <c r="W1710" s="25"/>
      <c r="X1710" s="25"/>
      <c r="AA1710" s="25"/>
      <c r="AB1710" s="25"/>
      <c r="AC1710" s="25"/>
      <c r="AD1710" s="25"/>
      <c r="AE1710" s="25"/>
      <c r="AF1710" s="25"/>
      <c r="AG1710" s="25"/>
      <c r="AH1710" s="25"/>
      <c r="AI1710" s="25"/>
      <c r="AJ1710" s="25"/>
    </row>
    <row r="1711" spans="2:36">
      <c r="B1711" s="422">
        <v>170.5</v>
      </c>
      <c r="C1711" s="463">
        <f t="shared" si="90"/>
        <v>3.7749999999999707E-2</v>
      </c>
      <c r="D1711" s="463">
        <f t="shared" si="91"/>
        <v>3.3029999999999857</v>
      </c>
      <c r="E1711" s="463">
        <f t="shared" si="92"/>
        <v>4.1339999999999294E-2</v>
      </c>
      <c r="F1711" s="25"/>
      <c r="G1711" s="25"/>
      <c r="H1711" s="25"/>
      <c r="I1711" s="25"/>
      <c r="J1711" s="25"/>
      <c r="K1711" s="25"/>
      <c r="L1711" s="25"/>
      <c r="M1711" s="25"/>
      <c r="N1711" s="25"/>
      <c r="O1711" s="25"/>
      <c r="P1711" s="25"/>
      <c r="Q1711" s="25"/>
      <c r="R1711" s="25"/>
      <c r="S1711" s="25"/>
      <c r="T1711" s="25"/>
      <c r="U1711" s="25"/>
      <c r="V1711" s="25"/>
      <c r="W1711" s="25"/>
      <c r="X1711" s="25"/>
      <c r="AA1711" s="25"/>
      <c r="AB1711" s="25"/>
      <c r="AC1711" s="25"/>
      <c r="AD1711" s="25"/>
      <c r="AE1711" s="25"/>
      <c r="AF1711" s="25"/>
      <c r="AG1711" s="25"/>
      <c r="AH1711" s="25"/>
      <c r="AI1711" s="25"/>
      <c r="AJ1711" s="25"/>
    </row>
    <row r="1712" spans="2:36">
      <c r="B1712" s="422">
        <v>170.6</v>
      </c>
      <c r="C1712" s="463">
        <f t="shared" si="90"/>
        <v>3.7699999999999706E-2</v>
      </c>
      <c r="D1712" s="463">
        <f t="shared" si="91"/>
        <v>3.2995999999999857</v>
      </c>
      <c r="E1712" s="463">
        <f t="shared" si="92"/>
        <v>4.1287999999999291E-2</v>
      </c>
      <c r="F1712" s="25"/>
      <c r="G1712" s="25"/>
      <c r="H1712" s="25"/>
      <c r="I1712" s="25"/>
      <c r="J1712" s="25"/>
      <c r="K1712" s="25"/>
      <c r="L1712" s="25"/>
      <c r="M1712" s="25"/>
      <c r="N1712" s="25"/>
      <c r="O1712" s="25"/>
      <c r="P1712" s="25"/>
      <c r="Q1712" s="25"/>
      <c r="R1712" s="25"/>
      <c r="S1712" s="25"/>
      <c r="T1712" s="25"/>
      <c r="U1712" s="25"/>
      <c r="V1712" s="25"/>
      <c r="W1712" s="25"/>
      <c r="X1712" s="25"/>
      <c r="AA1712" s="25"/>
      <c r="AB1712" s="25"/>
      <c r="AC1712" s="25"/>
      <c r="AD1712" s="25"/>
      <c r="AE1712" s="25"/>
      <c r="AF1712" s="25"/>
      <c r="AG1712" s="25"/>
      <c r="AH1712" s="25"/>
      <c r="AI1712" s="25"/>
      <c r="AJ1712" s="25"/>
    </row>
    <row r="1713" spans="2:36">
      <c r="B1713" s="422">
        <v>170.7</v>
      </c>
      <c r="C1713" s="463">
        <f t="shared" si="90"/>
        <v>3.7649999999999705E-2</v>
      </c>
      <c r="D1713" s="463">
        <f t="shared" si="91"/>
        <v>3.2961999999999856</v>
      </c>
      <c r="E1713" s="463">
        <f t="shared" si="92"/>
        <v>4.1235999999999287E-2</v>
      </c>
      <c r="F1713" s="25"/>
      <c r="G1713" s="25"/>
      <c r="H1713" s="25"/>
      <c r="I1713" s="25"/>
      <c r="J1713" s="25"/>
      <c r="K1713" s="25"/>
      <c r="L1713" s="25"/>
      <c r="M1713" s="25"/>
      <c r="N1713" s="25"/>
      <c r="O1713" s="25"/>
      <c r="P1713" s="25"/>
      <c r="Q1713" s="25"/>
      <c r="R1713" s="25"/>
      <c r="S1713" s="25"/>
      <c r="T1713" s="25"/>
      <c r="U1713" s="25"/>
      <c r="V1713" s="25"/>
      <c r="W1713" s="25"/>
      <c r="X1713" s="25"/>
      <c r="AA1713" s="25"/>
      <c r="AB1713" s="25"/>
      <c r="AC1713" s="25"/>
      <c r="AD1713" s="25"/>
      <c r="AE1713" s="25"/>
      <c r="AF1713" s="25"/>
      <c r="AG1713" s="25"/>
      <c r="AH1713" s="25"/>
      <c r="AI1713" s="25"/>
      <c r="AJ1713" s="25"/>
    </row>
    <row r="1714" spans="2:36">
      <c r="B1714" s="422">
        <v>170.8</v>
      </c>
      <c r="C1714" s="463">
        <f t="shared" si="90"/>
        <v>3.7599999999999703E-2</v>
      </c>
      <c r="D1714" s="463">
        <f t="shared" si="91"/>
        <v>3.2927999999999855</v>
      </c>
      <c r="E1714" s="463">
        <f t="shared" si="92"/>
        <v>4.1183999999999284E-2</v>
      </c>
      <c r="F1714" s="25"/>
      <c r="G1714" s="25"/>
      <c r="H1714" s="25"/>
      <c r="I1714" s="25"/>
      <c r="J1714" s="25"/>
      <c r="K1714" s="25"/>
      <c r="L1714" s="25"/>
      <c r="M1714" s="25"/>
      <c r="N1714" s="25"/>
      <c r="O1714" s="25"/>
      <c r="P1714" s="25"/>
      <c r="Q1714" s="25"/>
      <c r="R1714" s="25"/>
      <c r="S1714" s="25"/>
      <c r="T1714" s="25"/>
      <c r="U1714" s="25"/>
      <c r="V1714" s="25"/>
      <c r="W1714" s="25"/>
      <c r="X1714" s="25"/>
      <c r="AA1714" s="25"/>
      <c r="AB1714" s="25"/>
      <c r="AC1714" s="25"/>
      <c r="AD1714" s="25"/>
      <c r="AE1714" s="25"/>
      <c r="AF1714" s="25"/>
      <c r="AG1714" s="25"/>
      <c r="AH1714" s="25"/>
      <c r="AI1714" s="25"/>
      <c r="AJ1714" s="25"/>
    </row>
    <row r="1715" spans="2:36">
      <c r="B1715" s="422">
        <v>170.9</v>
      </c>
      <c r="C1715" s="463">
        <f t="shared" si="90"/>
        <v>3.7549999999999702E-2</v>
      </c>
      <c r="D1715" s="463">
        <f t="shared" si="91"/>
        <v>3.2893999999999854</v>
      </c>
      <c r="E1715" s="463">
        <f t="shared" si="92"/>
        <v>4.113199999999928E-2</v>
      </c>
      <c r="F1715" s="25"/>
      <c r="G1715" s="25"/>
      <c r="H1715" s="25"/>
      <c r="I1715" s="25"/>
      <c r="J1715" s="25"/>
      <c r="K1715" s="25"/>
      <c r="L1715" s="25"/>
      <c r="M1715" s="25"/>
      <c r="N1715" s="25"/>
      <c r="O1715" s="25"/>
      <c r="P1715" s="25"/>
      <c r="Q1715" s="25"/>
      <c r="R1715" s="25"/>
      <c r="S1715" s="25"/>
      <c r="T1715" s="25"/>
      <c r="U1715" s="25"/>
      <c r="V1715" s="25"/>
      <c r="W1715" s="25"/>
      <c r="X1715" s="25"/>
      <c r="AA1715" s="25"/>
      <c r="AB1715" s="25"/>
      <c r="AC1715" s="25"/>
      <c r="AD1715" s="25"/>
      <c r="AE1715" s="25"/>
      <c r="AF1715" s="25"/>
      <c r="AG1715" s="25"/>
      <c r="AH1715" s="25"/>
      <c r="AI1715" s="25"/>
      <c r="AJ1715" s="25"/>
    </row>
    <row r="1716" spans="2:36">
      <c r="B1716" s="422">
        <v>171</v>
      </c>
      <c r="C1716" s="464">
        <f t="shared" si="90"/>
        <v>3.74999999999997E-2</v>
      </c>
      <c r="D1716" s="466">
        <f t="shared" si="91"/>
        <v>3.2859999999999854</v>
      </c>
      <c r="E1716" s="466">
        <f t="shared" si="92"/>
        <v>4.1079999999999277E-2</v>
      </c>
      <c r="F1716" s="25"/>
      <c r="G1716" s="25"/>
      <c r="H1716" s="25"/>
      <c r="I1716" s="25"/>
      <c r="J1716" s="25"/>
      <c r="K1716" s="25"/>
      <c r="L1716" s="25"/>
      <c r="M1716" s="25"/>
      <c r="N1716" s="25"/>
      <c r="O1716" s="25"/>
      <c r="P1716" s="25"/>
      <c r="Q1716" s="25"/>
      <c r="R1716" s="25"/>
      <c r="S1716" s="25"/>
      <c r="T1716" s="25"/>
      <c r="U1716" s="25"/>
      <c r="V1716" s="25"/>
      <c r="W1716" s="25"/>
      <c r="X1716" s="25"/>
      <c r="AA1716" s="25"/>
      <c r="AB1716" s="25"/>
      <c r="AC1716" s="25"/>
      <c r="AD1716" s="25"/>
      <c r="AE1716" s="25"/>
      <c r="AF1716" s="25"/>
      <c r="AG1716" s="25"/>
      <c r="AH1716" s="25"/>
      <c r="AI1716" s="25"/>
      <c r="AJ1716" s="25"/>
    </row>
    <row r="1717" spans="2:36">
      <c r="B1717" s="422">
        <v>171.1</v>
      </c>
      <c r="C1717" s="463">
        <f t="shared" si="90"/>
        <v>3.7449999999999699E-2</v>
      </c>
      <c r="D1717" s="463">
        <f t="shared" si="91"/>
        <v>3.2825999999999853</v>
      </c>
      <c r="E1717" s="463">
        <f t="shared" si="92"/>
        <v>4.1027999999999273E-2</v>
      </c>
      <c r="F1717" s="25"/>
      <c r="G1717" s="25"/>
      <c r="H1717" s="25"/>
      <c r="I1717" s="25"/>
      <c r="J1717" s="25"/>
      <c r="K1717" s="25"/>
      <c r="L1717" s="25"/>
      <c r="M1717" s="25"/>
      <c r="N1717" s="25"/>
      <c r="O1717" s="25"/>
      <c r="P1717" s="25"/>
      <c r="Q1717" s="25"/>
      <c r="R1717" s="25"/>
      <c r="S1717" s="25"/>
      <c r="T1717" s="25"/>
      <c r="U1717" s="25"/>
      <c r="V1717" s="25"/>
      <c r="W1717" s="25"/>
      <c r="X1717" s="25"/>
      <c r="AA1717" s="25"/>
      <c r="AB1717" s="25"/>
      <c r="AC1717" s="25"/>
      <c r="AD1717" s="25"/>
      <c r="AE1717" s="25"/>
      <c r="AF1717" s="25"/>
      <c r="AG1717" s="25"/>
      <c r="AH1717" s="25"/>
      <c r="AI1717" s="25"/>
      <c r="AJ1717" s="25"/>
    </row>
    <row r="1718" spans="2:36">
      <c r="B1718" s="422">
        <v>171.2</v>
      </c>
      <c r="C1718" s="463">
        <f t="shared" si="90"/>
        <v>3.7399999999999697E-2</v>
      </c>
      <c r="D1718" s="463">
        <f t="shared" si="91"/>
        <v>3.2791999999999852</v>
      </c>
      <c r="E1718" s="463">
        <f t="shared" si="92"/>
        <v>4.097599999999927E-2</v>
      </c>
      <c r="F1718" s="25"/>
      <c r="G1718" s="25"/>
      <c r="H1718" s="25"/>
      <c r="I1718" s="25"/>
      <c r="J1718" s="25"/>
      <c r="K1718" s="25"/>
      <c r="L1718" s="25"/>
      <c r="M1718" s="25"/>
      <c r="N1718" s="25"/>
      <c r="O1718" s="25"/>
      <c r="P1718" s="25"/>
      <c r="Q1718" s="25"/>
      <c r="R1718" s="25"/>
      <c r="S1718" s="25"/>
      <c r="T1718" s="25"/>
      <c r="U1718" s="25"/>
      <c r="V1718" s="25"/>
      <c r="W1718" s="25"/>
      <c r="X1718" s="25"/>
      <c r="AA1718" s="25"/>
      <c r="AB1718" s="25"/>
      <c r="AC1718" s="25"/>
      <c r="AD1718" s="25"/>
      <c r="AE1718" s="25"/>
      <c r="AF1718" s="25"/>
      <c r="AG1718" s="25"/>
      <c r="AH1718" s="25"/>
      <c r="AI1718" s="25"/>
      <c r="AJ1718" s="25"/>
    </row>
    <row r="1719" spans="2:36">
      <c r="B1719" s="422">
        <v>171.3</v>
      </c>
      <c r="C1719" s="463">
        <f t="shared" si="90"/>
        <v>3.7349999999999696E-2</v>
      </c>
      <c r="D1719" s="463">
        <f t="shared" si="91"/>
        <v>3.2757999999999852</v>
      </c>
      <c r="E1719" s="463">
        <f t="shared" si="92"/>
        <v>4.0923999999999267E-2</v>
      </c>
      <c r="F1719" s="25"/>
      <c r="G1719" s="25"/>
      <c r="H1719" s="25"/>
      <c r="I1719" s="25"/>
      <c r="J1719" s="25"/>
      <c r="K1719" s="25"/>
      <c r="L1719" s="25"/>
      <c r="M1719" s="25"/>
      <c r="N1719" s="25"/>
      <c r="O1719" s="25"/>
      <c r="P1719" s="25"/>
      <c r="Q1719" s="25"/>
      <c r="R1719" s="25"/>
      <c r="S1719" s="25"/>
      <c r="T1719" s="25"/>
      <c r="U1719" s="25"/>
      <c r="V1719" s="25"/>
      <c r="W1719" s="25"/>
      <c r="X1719" s="25"/>
      <c r="AA1719" s="25"/>
      <c r="AB1719" s="25"/>
      <c r="AC1719" s="25"/>
      <c r="AD1719" s="25"/>
      <c r="AE1719" s="25"/>
      <c r="AF1719" s="25"/>
      <c r="AG1719" s="25"/>
      <c r="AH1719" s="25"/>
      <c r="AI1719" s="25"/>
      <c r="AJ1719" s="25"/>
    </row>
    <row r="1720" spans="2:36">
      <c r="B1720" s="422">
        <v>171.4</v>
      </c>
      <c r="C1720" s="463">
        <f t="shared" si="90"/>
        <v>3.7299999999999695E-2</v>
      </c>
      <c r="D1720" s="463">
        <f t="shared" si="91"/>
        <v>3.2723999999999851</v>
      </c>
      <c r="E1720" s="463">
        <f t="shared" si="92"/>
        <v>4.0871999999999263E-2</v>
      </c>
      <c r="F1720" s="25"/>
      <c r="G1720" s="25"/>
      <c r="H1720" s="25"/>
      <c r="I1720" s="25"/>
      <c r="J1720" s="25"/>
      <c r="K1720" s="25"/>
      <c r="L1720" s="25"/>
      <c r="M1720" s="25"/>
      <c r="N1720" s="25"/>
      <c r="O1720" s="25"/>
      <c r="P1720" s="25"/>
      <c r="Q1720" s="25"/>
      <c r="R1720" s="25"/>
      <c r="S1720" s="25"/>
      <c r="T1720" s="25"/>
      <c r="U1720" s="25"/>
      <c r="V1720" s="25"/>
      <c r="W1720" s="25"/>
      <c r="X1720" s="25"/>
      <c r="AA1720" s="25"/>
      <c r="AB1720" s="25"/>
      <c r="AC1720" s="25"/>
      <c r="AD1720" s="25"/>
      <c r="AE1720" s="25"/>
      <c r="AF1720" s="25"/>
      <c r="AG1720" s="25"/>
      <c r="AH1720" s="25"/>
      <c r="AI1720" s="25"/>
      <c r="AJ1720" s="25"/>
    </row>
    <row r="1721" spans="2:36">
      <c r="B1721" s="422">
        <v>171.5</v>
      </c>
      <c r="C1721" s="463">
        <f t="shared" si="90"/>
        <v>3.7249999999999693E-2</v>
      </c>
      <c r="D1721" s="463">
        <f t="shared" si="91"/>
        <v>3.268999999999985</v>
      </c>
      <c r="E1721" s="463">
        <f t="shared" si="92"/>
        <v>4.081999999999926E-2</v>
      </c>
      <c r="F1721" s="25"/>
      <c r="G1721" s="25"/>
      <c r="H1721" s="25"/>
      <c r="I1721" s="25"/>
      <c r="J1721" s="25"/>
      <c r="K1721" s="25"/>
      <c r="L1721" s="25"/>
      <c r="M1721" s="25"/>
      <c r="N1721" s="25"/>
      <c r="O1721" s="25"/>
      <c r="P1721" s="25"/>
      <c r="Q1721" s="25"/>
      <c r="R1721" s="25"/>
      <c r="S1721" s="25"/>
      <c r="T1721" s="25"/>
      <c r="U1721" s="25"/>
      <c r="V1721" s="25"/>
      <c r="W1721" s="25"/>
      <c r="X1721" s="25"/>
      <c r="AA1721" s="25"/>
      <c r="AB1721" s="25"/>
      <c r="AC1721" s="25"/>
      <c r="AD1721" s="25"/>
      <c r="AE1721" s="25"/>
      <c r="AF1721" s="25"/>
      <c r="AG1721" s="25"/>
      <c r="AH1721" s="25"/>
      <c r="AI1721" s="25"/>
      <c r="AJ1721" s="25"/>
    </row>
    <row r="1722" spans="2:36">
      <c r="B1722" s="422">
        <v>171.6</v>
      </c>
      <c r="C1722" s="463">
        <f t="shared" si="90"/>
        <v>3.7199999999999692E-2</v>
      </c>
      <c r="D1722" s="463">
        <f t="shared" si="91"/>
        <v>3.265599999999985</v>
      </c>
      <c r="E1722" s="463">
        <f t="shared" si="92"/>
        <v>4.0767999999999256E-2</v>
      </c>
      <c r="F1722" s="25"/>
      <c r="G1722" s="25"/>
      <c r="H1722" s="25"/>
      <c r="I1722" s="25"/>
      <c r="J1722" s="25"/>
      <c r="K1722" s="25"/>
      <c r="L1722" s="25"/>
      <c r="M1722" s="25"/>
      <c r="N1722" s="25"/>
      <c r="O1722" s="25"/>
      <c r="P1722" s="25"/>
      <c r="Q1722" s="25"/>
      <c r="R1722" s="25"/>
      <c r="S1722" s="25"/>
      <c r="T1722" s="25"/>
      <c r="U1722" s="25"/>
      <c r="V1722" s="25"/>
      <c r="W1722" s="25"/>
      <c r="X1722" s="25"/>
      <c r="AA1722" s="25"/>
      <c r="AB1722" s="25"/>
      <c r="AC1722" s="25"/>
      <c r="AD1722" s="25"/>
      <c r="AE1722" s="25"/>
      <c r="AF1722" s="25"/>
      <c r="AG1722" s="25"/>
      <c r="AH1722" s="25"/>
      <c r="AI1722" s="25"/>
      <c r="AJ1722" s="25"/>
    </row>
    <row r="1723" spans="2:36">
      <c r="B1723" s="422">
        <v>171.7</v>
      </c>
      <c r="C1723" s="463">
        <f t="shared" si="90"/>
        <v>3.714999999999969E-2</v>
      </c>
      <c r="D1723" s="463">
        <f t="shared" si="91"/>
        <v>3.2621999999999849</v>
      </c>
      <c r="E1723" s="463">
        <f t="shared" si="92"/>
        <v>4.0715999999999253E-2</v>
      </c>
      <c r="F1723" s="25"/>
      <c r="G1723" s="25"/>
      <c r="H1723" s="25"/>
      <c r="I1723" s="25"/>
      <c r="J1723" s="25"/>
      <c r="K1723" s="25"/>
      <c r="L1723" s="25"/>
      <c r="M1723" s="25"/>
      <c r="N1723" s="25"/>
      <c r="O1723" s="25"/>
      <c r="P1723" s="25"/>
      <c r="Q1723" s="25"/>
      <c r="R1723" s="25"/>
      <c r="S1723" s="25"/>
      <c r="T1723" s="25"/>
      <c r="U1723" s="25"/>
      <c r="V1723" s="25"/>
      <c r="W1723" s="25"/>
      <c r="X1723" s="25"/>
      <c r="AA1723" s="25"/>
      <c r="AB1723" s="25"/>
      <c r="AC1723" s="25"/>
      <c r="AD1723" s="25"/>
      <c r="AE1723" s="25"/>
      <c r="AF1723" s="25"/>
      <c r="AG1723" s="25"/>
      <c r="AH1723" s="25"/>
      <c r="AI1723" s="25"/>
      <c r="AJ1723" s="25"/>
    </row>
    <row r="1724" spans="2:36">
      <c r="B1724" s="422">
        <v>171.8</v>
      </c>
      <c r="C1724" s="463">
        <f t="shared" si="90"/>
        <v>3.7099999999999689E-2</v>
      </c>
      <c r="D1724" s="463">
        <f t="shared" si="91"/>
        <v>3.2587999999999848</v>
      </c>
      <c r="E1724" s="463">
        <f t="shared" si="92"/>
        <v>4.0663999999999249E-2</v>
      </c>
      <c r="F1724" s="25"/>
      <c r="G1724" s="25"/>
      <c r="H1724" s="25"/>
      <c r="I1724" s="25"/>
      <c r="J1724" s="25"/>
      <c r="K1724" s="25"/>
      <c r="L1724" s="25"/>
      <c r="M1724" s="25"/>
      <c r="N1724" s="25"/>
      <c r="O1724" s="25"/>
      <c r="P1724" s="25"/>
      <c r="Q1724" s="25"/>
      <c r="R1724" s="25"/>
      <c r="S1724" s="25"/>
      <c r="T1724" s="25"/>
      <c r="U1724" s="25"/>
      <c r="V1724" s="25"/>
      <c r="W1724" s="25"/>
      <c r="X1724" s="25"/>
      <c r="AA1724" s="25"/>
      <c r="AB1724" s="25"/>
      <c r="AC1724" s="25"/>
      <c r="AD1724" s="25"/>
      <c r="AE1724" s="25"/>
      <c r="AF1724" s="25"/>
      <c r="AG1724" s="25"/>
      <c r="AH1724" s="25"/>
      <c r="AI1724" s="25"/>
      <c r="AJ1724" s="25"/>
    </row>
    <row r="1725" spans="2:36">
      <c r="B1725" s="422">
        <v>171.9</v>
      </c>
      <c r="C1725" s="463">
        <f t="shared" si="90"/>
        <v>3.7049999999999687E-2</v>
      </c>
      <c r="D1725" s="463">
        <f t="shared" si="91"/>
        <v>3.2553999999999848</v>
      </c>
      <c r="E1725" s="463">
        <f t="shared" si="92"/>
        <v>4.0611999999999246E-2</v>
      </c>
      <c r="F1725" s="25"/>
      <c r="G1725" s="25"/>
      <c r="H1725" s="25"/>
      <c r="I1725" s="25"/>
      <c r="J1725" s="25"/>
      <c r="K1725" s="25"/>
      <c r="L1725" s="25"/>
      <c r="M1725" s="25"/>
      <c r="N1725" s="25"/>
      <c r="O1725" s="25"/>
      <c r="P1725" s="25"/>
      <c r="Q1725" s="25"/>
      <c r="R1725" s="25"/>
      <c r="S1725" s="25"/>
      <c r="T1725" s="25"/>
      <c r="U1725" s="25"/>
      <c r="V1725" s="25"/>
      <c r="W1725" s="25"/>
      <c r="X1725" s="25"/>
      <c r="AA1725" s="25"/>
      <c r="AB1725" s="25"/>
      <c r="AC1725" s="25"/>
      <c r="AD1725" s="25"/>
      <c r="AE1725" s="25"/>
      <c r="AF1725" s="25"/>
      <c r="AG1725" s="25"/>
      <c r="AH1725" s="25"/>
      <c r="AI1725" s="25"/>
      <c r="AJ1725" s="25"/>
    </row>
    <row r="1726" spans="2:36">
      <c r="B1726" s="422">
        <v>172</v>
      </c>
      <c r="C1726" s="463">
        <f t="shared" si="90"/>
        <v>3.6999999999999686E-2</v>
      </c>
      <c r="D1726" s="463">
        <f t="shared" si="91"/>
        <v>3.2519999999999847</v>
      </c>
      <c r="E1726" s="463">
        <f t="shared" si="92"/>
        <v>4.0559999999999242E-2</v>
      </c>
      <c r="F1726" s="25"/>
      <c r="G1726" s="25"/>
      <c r="H1726" s="25"/>
      <c r="I1726" s="25"/>
      <c r="J1726" s="25"/>
      <c r="K1726" s="25"/>
      <c r="L1726" s="25"/>
      <c r="M1726" s="25"/>
      <c r="N1726" s="25"/>
      <c r="O1726" s="25"/>
      <c r="P1726" s="25"/>
      <c r="Q1726" s="25"/>
      <c r="R1726" s="25"/>
      <c r="S1726" s="25"/>
      <c r="T1726" s="25"/>
      <c r="U1726" s="25"/>
      <c r="V1726" s="25"/>
      <c r="W1726" s="25"/>
      <c r="X1726" s="25"/>
      <c r="AA1726" s="25"/>
      <c r="AB1726" s="25"/>
      <c r="AC1726" s="25"/>
      <c r="AD1726" s="25"/>
      <c r="AE1726" s="25"/>
      <c r="AF1726" s="25"/>
      <c r="AG1726" s="25"/>
      <c r="AH1726" s="25"/>
      <c r="AI1726" s="25"/>
      <c r="AJ1726" s="25"/>
    </row>
    <row r="1727" spans="2:36">
      <c r="B1727" s="422">
        <v>172.1</v>
      </c>
      <c r="C1727" s="463">
        <f t="shared" si="90"/>
        <v>3.6949999999999684E-2</v>
      </c>
      <c r="D1727" s="463">
        <f t="shared" si="91"/>
        <v>3.2485999999999846</v>
      </c>
      <c r="E1727" s="463">
        <f t="shared" si="92"/>
        <v>4.0507999999999239E-2</v>
      </c>
      <c r="F1727" s="25"/>
      <c r="G1727" s="25"/>
      <c r="H1727" s="25"/>
      <c r="I1727" s="25"/>
      <c r="J1727" s="25"/>
      <c r="K1727" s="25"/>
      <c r="L1727" s="25"/>
      <c r="M1727" s="25"/>
      <c r="N1727" s="25"/>
      <c r="O1727" s="25"/>
      <c r="P1727" s="25"/>
      <c r="Q1727" s="25"/>
      <c r="R1727" s="25"/>
      <c r="S1727" s="25"/>
      <c r="T1727" s="25"/>
      <c r="U1727" s="25"/>
      <c r="V1727" s="25"/>
      <c r="W1727" s="25"/>
      <c r="X1727" s="25"/>
      <c r="AA1727" s="25"/>
      <c r="AB1727" s="25"/>
      <c r="AC1727" s="25"/>
      <c r="AD1727" s="25"/>
      <c r="AE1727" s="25"/>
      <c r="AF1727" s="25"/>
      <c r="AG1727" s="25"/>
      <c r="AH1727" s="25"/>
      <c r="AI1727" s="25"/>
      <c r="AJ1727" s="25"/>
    </row>
    <row r="1728" spans="2:36">
      <c r="B1728" s="422">
        <v>172.2</v>
      </c>
      <c r="C1728" s="463">
        <f t="shared" si="90"/>
        <v>3.6899999999999683E-2</v>
      </c>
      <c r="D1728" s="463">
        <f t="shared" si="91"/>
        <v>3.2451999999999845</v>
      </c>
      <c r="E1728" s="463">
        <f t="shared" si="92"/>
        <v>4.0455999999999236E-2</v>
      </c>
      <c r="F1728" s="25"/>
      <c r="G1728" s="25"/>
      <c r="H1728" s="25"/>
      <c r="I1728" s="25"/>
      <c r="J1728" s="25"/>
      <c r="K1728" s="25"/>
      <c r="L1728" s="25"/>
      <c r="M1728" s="25"/>
      <c r="N1728" s="25"/>
      <c r="O1728" s="25"/>
      <c r="P1728" s="25"/>
      <c r="Q1728" s="25"/>
      <c r="R1728" s="25"/>
      <c r="S1728" s="25"/>
      <c r="T1728" s="25"/>
      <c r="U1728" s="25"/>
      <c r="V1728" s="25"/>
      <c r="W1728" s="25"/>
      <c r="X1728" s="25"/>
      <c r="AA1728" s="25"/>
      <c r="AB1728" s="25"/>
      <c r="AC1728" s="25"/>
      <c r="AD1728" s="25"/>
      <c r="AE1728" s="25"/>
      <c r="AF1728" s="25"/>
      <c r="AG1728" s="25"/>
      <c r="AH1728" s="25"/>
      <c r="AI1728" s="25"/>
      <c r="AJ1728" s="25"/>
    </row>
    <row r="1729" spans="2:36">
      <c r="B1729" s="422">
        <v>172.3</v>
      </c>
      <c r="C1729" s="463">
        <f t="shared" si="90"/>
        <v>3.6849999999999682E-2</v>
      </c>
      <c r="D1729" s="463">
        <f t="shared" si="91"/>
        <v>3.2417999999999845</v>
      </c>
      <c r="E1729" s="463">
        <f t="shared" si="92"/>
        <v>4.0403999999999232E-2</v>
      </c>
      <c r="F1729" s="25"/>
      <c r="G1729" s="25"/>
      <c r="H1729" s="25"/>
      <c r="I1729" s="25"/>
      <c r="J1729" s="25"/>
      <c r="K1729" s="25"/>
      <c r="L1729" s="25"/>
      <c r="M1729" s="25"/>
      <c r="N1729" s="25"/>
      <c r="O1729" s="25"/>
      <c r="P1729" s="25"/>
      <c r="Q1729" s="25"/>
      <c r="R1729" s="25"/>
      <c r="S1729" s="25"/>
      <c r="T1729" s="25"/>
      <c r="U1729" s="25"/>
      <c r="V1729" s="25"/>
      <c r="W1729" s="25"/>
      <c r="X1729" s="25"/>
      <c r="AA1729" s="25"/>
      <c r="AB1729" s="25"/>
      <c r="AC1729" s="25"/>
      <c r="AD1729" s="25"/>
      <c r="AE1729" s="25"/>
      <c r="AF1729" s="25"/>
      <c r="AG1729" s="25"/>
      <c r="AH1729" s="25"/>
      <c r="AI1729" s="25"/>
      <c r="AJ1729" s="25"/>
    </row>
    <row r="1730" spans="2:36">
      <c r="B1730" s="422">
        <v>172.4</v>
      </c>
      <c r="C1730" s="463">
        <f t="shared" si="90"/>
        <v>3.679999999999968E-2</v>
      </c>
      <c r="D1730" s="463">
        <f t="shared" si="91"/>
        <v>3.2383999999999844</v>
      </c>
      <c r="E1730" s="463">
        <f t="shared" si="92"/>
        <v>4.0351999999999229E-2</v>
      </c>
      <c r="F1730" s="25"/>
      <c r="G1730" s="25"/>
      <c r="H1730" s="25"/>
      <c r="I1730" s="25"/>
      <c r="J1730" s="25"/>
      <c r="K1730" s="25"/>
      <c r="L1730" s="25"/>
      <c r="M1730" s="25"/>
      <c r="N1730" s="25"/>
      <c r="O1730" s="25"/>
      <c r="P1730" s="25"/>
      <c r="Q1730" s="25"/>
      <c r="R1730" s="25"/>
      <c r="S1730" s="25"/>
      <c r="T1730" s="25"/>
      <c r="U1730" s="25"/>
      <c r="V1730" s="25"/>
      <c r="W1730" s="25"/>
      <c r="X1730" s="25"/>
      <c r="AA1730" s="25"/>
      <c r="AB1730" s="25"/>
      <c r="AC1730" s="25"/>
      <c r="AD1730" s="25"/>
      <c r="AE1730" s="25"/>
      <c r="AF1730" s="25"/>
      <c r="AG1730" s="25"/>
      <c r="AH1730" s="25"/>
      <c r="AI1730" s="25"/>
      <c r="AJ1730" s="25"/>
    </row>
    <row r="1731" spans="2:36">
      <c r="B1731" s="422">
        <v>172.5</v>
      </c>
      <c r="C1731" s="463">
        <f t="shared" si="90"/>
        <v>3.6749999999999679E-2</v>
      </c>
      <c r="D1731" s="463">
        <f t="shared" si="91"/>
        <v>3.2349999999999843</v>
      </c>
      <c r="E1731" s="463">
        <f t="shared" si="92"/>
        <v>4.0299999999999225E-2</v>
      </c>
      <c r="F1731" s="25"/>
      <c r="G1731" s="25"/>
      <c r="H1731" s="25"/>
      <c r="I1731" s="25"/>
      <c r="J1731" s="25"/>
      <c r="K1731" s="25"/>
      <c r="L1731" s="25"/>
      <c r="M1731" s="25"/>
      <c r="N1731" s="25"/>
      <c r="O1731" s="25"/>
      <c r="P1731" s="25"/>
      <c r="Q1731" s="25"/>
      <c r="R1731" s="25"/>
      <c r="S1731" s="25"/>
      <c r="T1731" s="25"/>
      <c r="U1731" s="25"/>
      <c r="V1731" s="25"/>
      <c r="W1731" s="25"/>
      <c r="X1731" s="25"/>
      <c r="AA1731" s="25"/>
      <c r="AB1731" s="25"/>
      <c r="AC1731" s="25"/>
      <c r="AD1731" s="25"/>
      <c r="AE1731" s="25"/>
      <c r="AF1731" s="25"/>
      <c r="AG1731" s="25"/>
      <c r="AH1731" s="25"/>
      <c r="AI1731" s="25"/>
      <c r="AJ1731" s="25"/>
    </row>
    <row r="1732" spans="2:36">
      <c r="B1732" s="422">
        <v>172.6</v>
      </c>
      <c r="C1732" s="463">
        <f t="shared" si="90"/>
        <v>3.6699999999999677E-2</v>
      </c>
      <c r="D1732" s="463">
        <f t="shared" si="91"/>
        <v>3.2315999999999843</v>
      </c>
      <c r="E1732" s="463">
        <f t="shared" si="92"/>
        <v>4.0247999999999222E-2</v>
      </c>
      <c r="F1732" s="25"/>
      <c r="G1732" s="25"/>
      <c r="H1732" s="25"/>
      <c r="I1732" s="25"/>
      <c r="J1732" s="25"/>
      <c r="K1732" s="25"/>
      <c r="L1732" s="25"/>
      <c r="M1732" s="25"/>
      <c r="N1732" s="25"/>
      <c r="O1732" s="25"/>
      <c r="P1732" s="25"/>
      <c r="Q1732" s="25"/>
      <c r="R1732" s="25"/>
      <c r="S1732" s="25"/>
      <c r="T1732" s="25"/>
      <c r="U1732" s="25"/>
      <c r="V1732" s="25"/>
      <c r="W1732" s="25"/>
      <c r="X1732" s="25"/>
      <c r="AA1732" s="25"/>
      <c r="AB1732" s="25"/>
      <c r="AC1732" s="25"/>
      <c r="AD1732" s="25"/>
      <c r="AE1732" s="25"/>
      <c r="AF1732" s="25"/>
      <c r="AG1732" s="25"/>
      <c r="AH1732" s="25"/>
      <c r="AI1732" s="25"/>
      <c r="AJ1732" s="25"/>
    </row>
    <row r="1733" spans="2:36">
      <c r="B1733" s="422">
        <v>172.7</v>
      </c>
      <c r="C1733" s="463">
        <f t="shared" si="90"/>
        <v>3.6649999999999676E-2</v>
      </c>
      <c r="D1733" s="463">
        <f t="shared" si="91"/>
        <v>3.2281999999999842</v>
      </c>
      <c r="E1733" s="463">
        <f t="shared" si="92"/>
        <v>4.0195999999999218E-2</v>
      </c>
      <c r="F1733" s="25"/>
      <c r="G1733" s="25"/>
      <c r="H1733" s="25"/>
      <c r="I1733" s="25"/>
      <c r="J1733" s="25"/>
      <c r="K1733" s="25"/>
      <c r="L1733" s="25"/>
      <c r="M1733" s="25"/>
      <c r="N1733" s="25"/>
      <c r="O1733" s="25"/>
      <c r="P1733" s="25"/>
      <c r="Q1733" s="25"/>
      <c r="R1733" s="25"/>
      <c r="S1733" s="25"/>
      <c r="T1733" s="25"/>
      <c r="U1733" s="25"/>
      <c r="V1733" s="25"/>
      <c r="W1733" s="25"/>
      <c r="X1733" s="25"/>
      <c r="AA1733" s="25"/>
      <c r="AB1733" s="25"/>
      <c r="AC1733" s="25"/>
      <c r="AD1733" s="25"/>
      <c r="AE1733" s="25"/>
      <c r="AF1733" s="25"/>
      <c r="AG1733" s="25"/>
      <c r="AH1733" s="25"/>
      <c r="AI1733" s="25"/>
      <c r="AJ1733" s="25"/>
    </row>
    <row r="1734" spans="2:36">
      <c r="B1734" s="422">
        <v>172.8</v>
      </c>
      <c r="C1734" s="463">
        <f t="shared" si="90"/>
        <v>3.6599999999999674E-2</v>
      </c>
      <c r="D1734" s="463">
        <f t="shared" si="91"/>
        <v>3.2247999999999841</v>
      </c>
      <c r="E1734" s="463">
        <f t="shared" si="92"/>
        <v>4.0143999999999215E-2</v>
      </c>
      <c r="F1734" s="25"/>
      <c r="G1734" s="25"/>
      <c r="H1734" s="25"/>
      <c r="I1734" s="25"/>
      <c r="J1734" s="25"/>
      <c r="K1734" s="25"/>
      <c r="L1734" s="25"/>
      <c r="M1734" s="25"/>
      <c r="N1734" s="25"/>
      <c r="O1734" s="25"/>
      <c r="P1734" s="25"/>
      <c r="Q1734" s="25"/>
      <c r="R1734" s="25"/>
      <c r="S1734" s="25"/>
      <c r="T1734" s="25"/>
      <c r="U1734" s="25"/>
      <c r="V1734" s="25"/>
      <c r="W1734" s="25"/>
      <c r="X1734" s="25"/>
      <c r="AA1734" s="25"/>
      <c r="AB1734" s="25"/>
      <c r="AC1734" s="25"/>
      <c r="AD1734" s="25"/>
      <c r="AE1734" s="25"/>
      <c r="AF1734" s="25"/>
      <c r="AG1734" s="25"/>
      <c r="AH1734" s="25"/>
      <c r="AI1734" s="25"/>
      <c r="AJ1734" s="25"/>
    </row>
    <row r="1735" spans="2:36">
      <c r="B1735" s="422">
        <v>172.9</v>
      </c>
      <c r="C1735" s="463">
        <f t="shared" si="90"/>
        <v>3.6549999999999673E-2</v>
      </c>
      <c r="D1735" s="463">
        <f t="shared" si="91"/>
        <v>3.2213999999999841</v>
      </c>
      <c r="E1735" s="463">
        <f t="shared" si="92"/>
        <v>4.0091999999999212E-2</v>
      </c>
      <c r="F1735" s="25"/>
      <c r="G1735" s="25"/>
      <c r="H1735" s="25"/>
      <c r="I1735" s="25"/>
      <c r="J1735" s="25"/>
      <c r="K1735" s="25"/>
      <c r="L1735" s="25"/>
      <c r="M1735" s="25"/>
      <c r="N1735" s="25"/>
      <c r="O1735" s="25"/>
      <c r="P1735" s="25"/>
      <c r="Q1735" s="25"/>
      <c r="R1735" s="25"/>
      <c r="S1735" s="25"/>
      <c r="T1735" s="25"/>
      <c r="U1735" s="25"/>
      <c r="V1735" s="25"/>
      <c r="W1735" s="25"/>
      <c r="X1735" s="25"/>
      <c r="AA1735" s="25"/>
      <c r="AB1735" s="25"/>
      <c r="AC1735" s="25"/>
      <c r="AD1735" s="25"/>
      <c r="AE1735" s="25"/>
      <c r="AF1735" s="25"/>
      <c r="AG1735" s="25"/>
      <c r="AH1735" s="25"/>
      <c r="AI1735" s="25"/>
      <c r="AJ1735" s="25"/>
    </row>
    <row r="1736" spans="2:36">
      <c r="B1736" s="422">
        <v>173</v>
      </c>
      <c r="C1736" s="463">
        <f t="shared" si="90"/>
        <v>3.6499999999999672E-2</v>
      </c>
      <c r="D1736" s="463">
        <f t="shared" si="91"/>
        <v>3.217999999999984</v>
      </c>
      <c r="E1736" s="463">
        <f t="shared" si="92"/>
        <v>4.0039999999999208E-2</v>
      </c>
      <c r="F1736" s="25"/>
      <c r="G1736" s="25"/>
      <c r="H1736" s="25"/>
      <c r="I1736" s="25"/>
      <c r="J1736" s="25"/>
      <c r="K1736" s="25"/>
      <c r="L1736" s="25"/>
      <c r="M1736" s="25"/>
      <c r="N1736" s="25"/>
      <c r="O1736" s="25"/>
      <c r="P1736" s="25"/>
      <c r="Q1736" s="25"/>
      <c r="R1736" s="25"/>
      <c r="S1736" s="25"/>
      <c r="T1736" s="25"/>
      <c r="U1736" s="25"/>
      <c r="V1736" s="25"/>
      <c r="W1736" s="25"/>
      <c r="X1736" s="25"/>
      <c r="AA1736" s="25"/>
      <c r="AB1736" s="25"/>
      <c r="AC1736" s="25"/>
      <c r="AD1736" s="25"/>
      <c r="AE1736" s="25"/>
      <c r="AF1736" s="25"/>
      <c r="AG1736" s="25"/>
      <c r="AH1736" s="25"/>
      <c r="AI1736" s="25"/>
      <c r="AJ1736" s="25"/>
    </row>
    <row r="1737" spans="2:36">
      <c r="B1737" s="422">
        <v>173.1</v>
      </c>
      <c r="C1737" s="463">
        <f t="shared" si="90"/>
        <v>3.644999999999967E-2</v>
      </c>
      <c r="D1737" s="463">
        <f t="shared" si="91"/>
        <v>3.2145999999999839</v>
      </c>
      <c r="E1737" s="463">
        <f t="shared" si="92"/>
        <v>3.9987999999999205E-2</v>
      </c>
      <c r="F1737" s="25"/>
      <c r="G1737" s="25"/>
      <c r="H1737" s="25"/>
      <c r="I1737" s="25"/>
      <c r="J1737" s="25"/>
      <c r="K1737" s="25"/>
      <c r="L1737" s="25"/>
      <c r="M1737" s="25"/>
      <c r="N1737" s="25"/>
      <c r="O1737" s="25"/>
      <c r="P1737" s="25"/>
      <c r="Q1737" s="25"/>
      <c r="R1737" s="25"/>
      <c r="S1737" s="25"/>
      <c r="T1737" s="25"/>
      <c r="U1737" s="25"/>
      <c r="V1737" s="25"/>
      <c r="W1737" s="25"/>
      <c r="X1737" s="25"/>
      <c r="AA1737" s="25"/>
      <c r="AB1737" s="25"/>
      <c r="AC1737" s="25"/>
      <c r="AD1737" s="25"/>
      <c r="AE1737" s="25"/>
      <c r="AF1737" s="25"/>
      <c r="AG1737" s="25"/>
      <c r="AH1737" s="25"/>
      <c r="AI1737" s="25"/>
      <c r="AJ1737" s="25"/>
    </row>
    <row r="1738" spans="2:36">
      <c r="B1738" s="422">
        <v>173.2</v>
      </c>
      <c r="C1738" s="463">
        <f t="shared" si="90"/>
        <v>3.6399999999999669E-2</v>
      </c>
      <c r="D1738" s="463">
        <f t="shared" si="91"/>
        <v>3.2111999999999838</v>
      </c>
      <c r="E1738" s="463">
        <f t="shared" si="92"/>
        <v>3.9935999999999201E-2</v>
      </c>
      <c r="F1738" s="25"/>
      <c r="G1738" s="25"/>
      <c r="H1738" s="25"/>
      <c r="I1738" s="25"/>
      <c r="J1738" s="25"/>
      <c r="K1738" s="25"/>
      <c r="L1738" s="25"/>
      <c r="M1738" s="25"/>
      <c r="N1738" s="25"/>
      <c r="O1738" s="25"/>
      <c r="P1738" s="25"/>
      <c r="Q1738" s="25"/>
      <c r="R1738" s="25"/>
      <c r="S1738" s="25"/>
      <c r="T1738" s="25"/>
      <c r="U1738" s="25"/>
      <c r="V1738" s="25"/>
      <c r="W1738" s="25"/>
      <c r="X1738" s="25"/>
      <c r="AA1738" s="25"/>
      <c r="AB1738" s="25"/>
      <c r="AC1738" s="25"/>
      <c r="AD1738" s="25"/>
      <c r="AE1738" s="25"/>
      <c r="AF1738" s="25"/>
      <c r="AG1738" s="25"/>
      <c r="AH1738" s="25"/>
      <c r="AI1738" s="25"/>
      <c r="AJ1738" s="25"/>
    </row>
    <row r="1739" spans="2:36">
      <c r="B1739" s="422">
        <v>173.3</v>
      </c>
      <c r="C1739" s="463">
        <f t="shared" si="90"/>
        <v>3.6349999999999667E-2</v>
      </c>
      <c r="D1739" s="463">
        <f t="shared" si="91"/>
        <v>3.2077999999999838</v>
      </c>
      <c r="E1739" s="463">
        <f t="shared" si="92"/>
        <v>3.9883999999999198E-2</v>
      </c>
      <c r="F1739" s="25"/>
      <c r="G1739" s="25"/>
      <c r="H1739" s="25"/>
      <c r="I1739" s="25"/>
      <c r="J1739" s="25"/>
      <c r="K1739" s="25"/>
      <c r="L1739" s="25"/>
      <c r="M1739" s="25"/>
      <c r="N1739" s="25"/>
      <c r="O1739" s="25"/>
      <c r="P1739" s="25"/>
      <c r="Q1739" s="25"/>
      <c r="R1739" s="25"/>
      <c r="S1739" s="25"/>
      <c r="T1739" s="25"/>
      <c r="U1739" s="25"/>
      <c r="V1739" s="25"/>
      <c r="W1739" s="25"/>
      <c r="X1739" s="25"/>
      <c r="AA1739" s="25"/>
      <c r="AB1739" s="25"/>
      <c r="AC1739" s="25"/>
      <c r="AD1739" s="25"/>
      <c r="AE1739" s="25"/>
      <c r="AF1739" s="25"/>
      <c r="AG1739" s="25"/>
      <c r="AH1739" s="25"/>
      <c r="AI1739" s="25"/>
      <c r="AJ1739" s="25"/>
    </row>
    <row r="1740" spans="2:36">
      <c r="B1740" s="422">
        <v>173.4</v>
      </c>
      <c r="C1740" s="463">
        <f t="shared" si="90"/>
        <v>3.6299999999999666E-2</v>
      </c>
      <c r="D1740" s="463">
        <f t="shared" si="91"/>
        <v>3.2043999999999837</v>
      </c>
      <c r="E1740" s="463">
        <f t="shared" si="92"/>
        <v>3.9831999999999194E-2</v>
      </c>
      <c r="F1740" s="25"/>
      <c r="G1740" s="25"/>
      <c r="H1740" s="25"/>
      <c r="I1740" s="25"/>
      <c r="J1740" s="25"/>
      <c r="K1740" s="25"/>
      <c r="L1740" s="25"/>
      <c r="M1740" s="25"/>
      <c r="N1740" s="25"/>
      <c r="O1740" s="25"/>
      <c r="P1740" s="25"/>
      <c r="Q1740" s="25"/>
      <c r="R1740" s="25"/>
      <c r="S1740" s="25"/>
      <c r="T1740" s="25"/>
      <c r="U1740" s="25"/>
      <c r="V1740" s="25"/>
      <c r="W1740" s="25"/>
      <c r="X1740" s="25"/>
      <c r="AA1740" s="25"/>
      <c r="AB1740" s="25"/>
      <c r="AC1740" s="25"/>
      <c r="AD1740" s="25"/>
      <c r="AE1740" s="25"/>
      <c r="AF1740" s="25"/>
      <c r="AG1740" s="25"/>
      <c r="AH1740" s="25"/>
      <c r="AI1740" s="25"/>
      <c r="AJ1740" s="25"/>
    </row>
    <row r="1741" spans="2:36">
      <c r="B1741" s="422">
        <v>173.5</v>
      </c>
      <c r="C1741" s="463">
        <f t="shared" si="90"/>
        <v>3.6249999999999664E-2</v>
      </c>
      <c r="D1741" s="463">
        <f t="shared" si="91"/>
        <v>3.2009999999999836</v>
      </c>
      <c r="E1741" s="463">
        <f t="shared" si="92"/>
        <v>3.9779999999999191E-2</v>
      </c>
      <c r="F1741" s="25"/>
      <c r="G1741" s="25"/>
      <c r="H1741" s="25"/>
      <c r="I1741" s="25"/>
      <c r="J1741" s="25"/>
      <c r="K1741" s="25"/>
      <c r="L1741" s="25"/>
      <c r="M1741" s="25"/>
      <c r="N1741" s="25"/>
      <c r="O1741" s="25"/>
      <c r="P1741" s="25"/>
      <c r="Q1741" s="25"/>
      <c r="R1741" s="25"/>
      <c r="S1741" s="25"/>
      <c r="T1741" s="25"/>
      <c r="U1741" s="25"/>
      <c r="V1741" s="25"/>
      <c r="W1741" s="25"/>
      <c r="X1741" s="25"/>
      <c r="AA1741" s="25"/>
      <c r="AB1741" s="25"/>
      <c r="AC1741" s="25"/>
      <c r="AD1741" s="25"/>
      <c r="AE1741" s="25"/>
      <c r="AF1741" s="25"/>
      <c r="AG1741" s="25"/>
      <c r="AH1741" s="25"/>
      <c r="AI1741" s="25"/>
      <c r="AJ1741" s="25"/>
    </row>
    <row r="1742" spans="2:36">
      <c r="B1742" s="422">
        <v>173.6</v>
      </c>
      <c r="C1742" s="463">
        <f t="shared" si="90"/>
        <v>3.6199999999999663E-2</v>
      </c>
      <c r="D1742" s="463">
        <f t="shared" si="91"/>
        <v>3.1975999999999836</v>
      </c>
      <c r="E1742" s="463">
        <f t="shared" si="92"/>
        <v>3.9727999999999188E-2</v>
      </c>
      <c r="F1742" s="25"/>
      <c r="G1742" s="25"/>
      <c r="H1742" s="25"/>
      <c r="I1742" s="25"/>
      <c r="J1742" s="25"/>
      <c r="K1742" s="25"/>
      <c r="L1742" s="25"/>
      <c r="M1742" s="25"/>
      <c r="N1742" s="25"/>
      <c r="O1742" s="25"/>
      <c r="P1742" s="25"/>
      <c r="Q1742" s="25"/>
      <c r="R1742" s="25"/>
      <c r="S1742" s="25"/>
      <c r="T1742" s="25"/>
      <c r="U1742" s="25"/>
      <c r="V1742" s="25"/>
      <c r="W1742" s="25"/>
      <c r="X1742" s="25"/>
      <c r="AA1742" s="25"/>
      <c r="AB1742" s="25"/>
      <c r="AC1742" s="25"/>
      <c r="AD1742" s="25"/>
      <c r="AE1742" s="25"/>
      <c r="AF1742" s="25"/>
      <c r="AG1742" s="25"/>
      <c r="AH1742" s="25"/>
      <c r="AI1742" s="25"/>
      <c r="AJ1742" s="25"/>
    </row>
    <row r="1743" spans="2:36">
      <c r="B1743" s="422">
        <v>173.7</v>
      </c>
      <c r="C1743" s="463">
        <f t="shared" si="90"/>
        <v>3.6149999999999662E-2</v>
      </c>
      <c r="D1743" s="463">
        <f t="shared" si="91"/>
        <v>3.1941999999999835</v>
      </c>
      <c r="E1743" s="463">
        <f t="shared" si="92"/>
        <v>3.9675999999999184E-2</v>
      </c>
      <c r="F1743" s="25"/>
      <c r="G1743" s="25"/>
      <c r="H1743" s="25"/>
      <c r="I1743" s="25"/>
      <c r="J1743" s="25"/>
      <c r="K1743" s="25"/>
      <c r="L1743" s="25"/>
      <c r="M1743" s="25"/>
      <c r="N1743" s="25"/>
      <c r="O1743" s="25"/>
      <c r="P1743" s="25"/>
      <c r="Q1743" s="25"/>
      <c r="R1743" s="25"/>
      <c r="S1743" s="25"/>
      <c r="T1743" s="25"/>
      <c r="U1743" s="25"/>
      <c r="V1743" s="25"/>
      <c r="W1743" s="25"/>
      <c r="X1743" s="25"/>
      <c r="AA1743" s="25"/>
      <c r="AB1743" s="25"/>
      <c r="AC1743" s="25"/>
      <c r="AD1743" s="25"/>
      <c r="AE1743" s="25"/>
      <c r="AF1743" s="25"/>
      <c r="AG1743" s="25"/>
      <c r="AH1743" s="25"/>
      <c r="AI1743" s="25"/>
      <c r="AJ1743" s="25"/>
    </row>
    <row r="1744" spans="2:36">
      <c r="B1744" s="422">
        <v>173.8</v>
      </c>
      <c r="C1744" s="463">
        <f t="shared" si="90"/>
        <v>3.609999999999966E-2</v>
      </c>
      <c r="D1744" s="463">
        <f t="shared" si="91"/>
        <v>3.1907999999999834</v>
      </c>
      <c r="E1744" s="463">
        <f t="shared" si="92"/>
        <v>3.9623999999999181E-2</v>
      </c>
      <c r="F1744" s="25"/>
      <c r="G1744" s="25"/>
      <c r="H1744" s="25"/>
      <c r="I1744" s="25"/>
      <c r="J1744" s="25"/>
      <c r="K1744" s="25"/>
      <c r="L1744" s="25"/>
      <c r="M1744" s="25"/>
      <c r="N1744" s="25"/>
      <c r="O1744" s="25"/>
      <c r="P1744" s="25"/>
      <c r="Q1744" s="25"/>
      <c r="R1744" s="25"/>
      <c r="S1744" s="25"/>
      <c r="T1744" s="25"/>
      <c r="U1744" s="25"/>
      <c r="V1744" s="25"/>
      <c r="W1744" s="25"/>
      <c r="X1744" s="25"/>
      <c r="AA1744" s="25"/>
      <c r="AB1744" s="25"/>
      <c r="AC1744" s="25"/>
      <c r="AD1744" s="25"/>
      <c r="AE1744" s="25"/>
      <c r="AF1744" s="25"/>
      <c r="AG1744" s="25"/>
      <c r="AH1744" s="25"/>
      <c r="AI1744" s="25"/>
      <c r="AJ1744" s="25"/>
    </row>
    <row r="1745" spans="2:36">
      <c r="B1745" s="422">
        <v>173.9</v>
      </c>
      <c r="C1745" s="463">
        <f t="shared" si="90"/>
        <v>3.6049999999999659E-2</v>
      </c>
      <c r="D1745" s="463">
        <f t="shared" si="91"/>
        <v>3.1873999999999834</v>
      </c>
      <c r="E1745" s="463">
        <f t="shared" si="92"/>
        <v>3.9571999999999177E-2</v>
      </c>
      <c r="F1745" s="25"/>
      <c r="G1745" s="25"/>
      <c r="H1745" s="25"/>
      <c r="I1745" s="25"/>
      <c r="J1745" s="25"/>
      <c r="K1745" s="25"/>
      <c r="L1745" s="25"/>
      <c r="M1745" s="25"/>
      <c r="N1745" s="25"/>
      <c r="O1745" s="25"/>
      <c r="P1745" s="25"/>
      <c r="Q1745" s="25"/>
      <c r="R1745" s="25"/>
      <c r="S1745" s="25"/>
      <c r="T1745" s="25"/>
      <c r="U1745" s="25"/>
      <c r="V1745" s="25"/>
      <c r="W1745" s="25"/>
      <c r="X1745" s="25"/>
      <c r="AA1745" s="25"/>
      <c r="AB1745" s="25"/>
      <c r="AC1745" s="25"/>
      <c r="AD1745" s="25"/>
      <c r="AE1745" s="25"/>
      <c r="AF1745" s="25"/>
      <c r="AG1745" s="25"/>
      <c r="AH1745" s="25"/>
      <c r="AI1745" s="25"/>
      <c r="AJ1745" s="25"/>
    </row>
    <row r="1746" spans="2:36">
      <c r="B1746" s="422">
        <v>174</v>
      </c>
      <c r="C1746" s="463">
        <f t="shared" si="90"/>
        <v>3.5999999999999657E-2</v>
      </c>
      <c r="D1746" s="463">
        <f t="shared" si="91"/>
        <v>3.1839999999999833</v>
      </c>
      <c r="E1746" s="463">
        <f t="shared" si="92"/>
        <v>3.9519999999999174E-2</v>
      </c>
      <c r="F1746" s="25"/>
      <c r="G1746" s="25"/>
      <c r="H1746" s="25"/>
      <c r="I1746" s="25"/>
      <c r="J1746" s="25"/>
      <c r="K1746" s="25"/>
      <c r="L1746" s="25"/>
      <c r="M1746" s="25"/>
      <c r="N1746" s="25"/>
      <c r="O1746" s="25"/>
      <c r="P1746" s="25"/>
      <c r="Q1746" s="25"/>
      <c r="R1746" s="25"/>
      <c r="S1746" s="25"/>
      <c r="T1746" s="25"/>
      <c r="U1746" s="25"/>
      <c r="V1746" s="25"/>
      <c r="W1746" s="25"/>
      <c r="X1746" s="25"/>
      <c r="AA1746" s="25"/>
      <c r="AB1746" s="25"/>
      <c r="AC1746" s="25"/>
      <c r="AD1746" s="25"/>
      <c r="AE1746" s="25"/>
      <c r="AF1746" s="25"/>
      <c r="AG1746" s="25"/>
      <c r="AH1746" s="25"/>
      <c r="AI1746" s="25"/>
      <c r="AJ1746" s="25"/>
    </row>
    <row r="1747" spans="2:36">
      <c r="B1747" s="422">
        <v>174.1</v>
      </c>
      <c r="C1747" s="463">
        <f t="shared" si="90"/>
        <v>3.5949999999999656E-2</v>
      </c>
      <c r="D1747" s="463">
        <f t="shared" si="91"/>
        <v>3.1805999999999832</v>
      </c>
      <c r="E1747" s="463">
        <f t="shared" si="92"/>
        <v>3.946799999999917E-2</v>
      </c>
      <c r="F1747" s="25"/>
      <c r="G1747" s="25"/>
      <c r="H1747" s="25"/>
      <c r="I1747" s="25"/>
      <c r="J1747" s="25"/>
      <c r="K1747" s="25"/>
      <c r="L1747" s="25"/>
      <c r="M1747" s="25"/>
      <c r="N1747" s="25"/>
      <c r="O1747" s="25"/>
      <c r="P1747" s="25"/>
      <c r="Q1747" s="25"/>
      <c r="R1747" s="25"/>
      <c r="S1747" s="25"/>
      <c r="T1747" s="25"/>
      <c r="U1747" s="25"/>
      <c r="V1747" s="25"/>
      <c r="W1747" s="25"/>
      <c r="X1747" s="25"/>
      <c r="AA1747" s="25"/>
      <c r="AB1747" s="25"/>
      <c r="AC1747" s="25"/>
      <c r="AD1747" s="25"/>
      <c r="AE1747" s="25"/>
      <c r="AF1747" s="25"/>
      <c r="AG1747" s="25"/>
      <c r="AH1747" s="25"/>
      <c r="AI1747" s="25"/>
      <c r="AJ1747" s="25"/>
    </row>
    <row r="1748" spans="2:36">
      <c r="B1748" s="422">
        <v>174.2</v>
      </c>
      <c r="C1748" s="463">
        <f t="shared" si="90"/>
        <v>3.5899999999999654E-2</v>
      </c>
      <c r="D1748" s="463">
        <f t="shared" si="91"/>
        <v>3.1771999999999831</v>
      </c>
      <c r="E1748" s="463">
        <f t="shared" si="92"/>
        <v>3.9415999999999167E-2</v>
      </c>
      <c r="F1748" s="25"/>
      <c r="G1748" s="25"/>
      <c r="H1748" s="25"/>
      <c r="I1748" s="25"/>
      <c r="J1748" s="25"/>
      <c r="K1748" s="25"/>
      <c r="L1748" s="25"/>
      <c r="M1748" s="25"/>
      <c r="N1748" s="25"/>
      <c r="O1748" s="25"/>
      <c r="P1748" s="25"/>
      <c r="Q1748" s="25"/>
      <c r="R1748" s="25"/>
      <c r="S1748" s="25"/>
      <c r="T1748" s="25"/>
      <c r="U1748" s="25"/>
      <c r="V1748" s="25"/>
      <c r="W1748" s="25"/>
      <c r="X1748" s="25"/>
      <c r="AA1748" s="25"/>
      <c r="AB1748" s="25"/>
      <c r="AC1748" s="25"/>
      <c r="AD1748" s="25"/>
      <c r="AE1748" s="25"/>
      <c r="AF1748" s="25"/>
      <c r="AG1748" s="25"/>
      <c r="AH1748" s="25"/>
      <c r="AI1748" s="25"/>
      <c r="AJ1748" s="25"/>
    </row>
    <row r="1749" spans="2:36">
      <c r="B1749" s="422">
        <v>174.3</v>
      </c>
      <c r="C1749" s="463">
        <f t="shared" si="90"/>
        <v>3.5849999999999653E-2</v>
      </c>
      <c r="D1749" s="463">
        <f t="shared" si="91"/>
        <v>3.1737999999999831</v>
      </c>
      <c r="E1749" s="463">
        <f t="shared" si="92"/>
        <v>3.9363999999999164E-2</v>
      </c>
      <c r="F1749" s="25"/>
      <c r="G1749" s="25"/>
      <c r="H1749" s="25"/>
      <c r="I1749" s="25"/>
      <c r="J1749" s="25"/>
      <c r="K1749" s="25"/>
      <c r="L1749" s="25"/>
      <c r="M1749" s="25"/>
      <c r="N1749" s="25"/>
      <c r="O1749" s="25"/>
      <c r="P1749" s="25"/>
      <c r="Q1749" s="25"/>
      <c r="R1749" s="25"/>
      <c r="S1749" s="25"/>
      <c r="T1749" s="25"/>
      <c r="U1749" s="25"/>
      <c r="V1749" s="25"/>
      <c r="W1749" s="25"/>
      <c r="X1749" s="25"/>
      <c r="AA1749" s="25"/>
      <c r="AB1749" s="25"/>
      <c r="AC1749" s="25"/>
      <c r="AD1749" s="25"/>
      <c r="AE1749" s="25"/>
      <c r="AF1749" s="25"/>
      <c r="AG1749" s="25"/>
      <c r="AH1749" s="25"/>
      <c r="AI1749" s="25"/>
      <c r="AJ1749" s="25"/>
    </row>
    <row r="1750" spans="2:36">
      <c r="B1750" s="422">
        <v>174.4</v>
      </c>
      <c r="C1750" s="463">
        <f t="shared" si="90"/>
        <v>3.5799999999999652E-2</v>
      </c>
      <c r="D1750" s="463">
        <f t="shared" si="91"/>
        <v>3.170399999999983</v>
      </c>
      <c r="E1750" s="463">
        <f t="shared" si="92"/>
        <v>3.931199999999916E-2</v>
      </c>
      <c r="F1750" s="25"/>
      <c r="G1750" s="25"/>
      <c r="H1750" s="25"/>
      <c r="I1750" s="25"/>
      <c r="J1750" s="25"/>
      <c r="K1750" s="25"/>
      <c r="L1750" s="25"/>
      <c r="M1750" s="25"/>
      <c r="N1750" s="25"/>
      <c r="O1750" s="25"/>
      <c r="P1750" s="25"/>
      <c r="Q1750" s="25"/>
      <c r="R1750" s="25"/>
      <c r="S1750" s="25"/>
      <c r="T1750" s="25"/>
      <c r="U1750" s="25"/>
      <c r="V1750" s="25"/>
      <c r="W1750" s="25"/>
      <c r="X1750" s="25"/>
      <c r="AA1750" s="25"/>
      <c r="AB1750" s="25"/>
      <c r="AC1750" s="25"/>
      <c r="AD1750" s="25"/>
      <c r="AE1750" s="25"/>
      <c r="AF1750" s="25"/>
      <c r="AG1750" s="25"/>
      <c r="AH1750" s="25"/>
      <c r="AI1750" s="25"/>
      <c r="AJ1750" s="25"/>
    </row>
    <row r="1751" spans="2:36">
      <c r="B1751" s="422">
        <v>174.5</v>
      </c>
      <c r="C1751" s="463">
        <f t="shared" si="90"/>
        <v>3.574999999999965E-2</v>
      </c>
      <c r="D1751" s="463">
        <f t="shared" si="91"/>
        <v>3.1669999999999829</v>
      </c>
      <c r="E1751" s="463">
        <f t="shared" si="92"/>
        <v>3.9259999999999157E-2</v>
      </c>
      <c r="F1751" s="25"/>
      <c r="G1751" s="25"/>
      <c r="H1751" s="25"/>
      <c r="I1751" s="25"/>
      <c r="J1751" s="25"/>
      <c r="K1751" s="25"/>
      <c r="L1751" s="25"/>
      <c r="M1751" s="25"/>
      <c r="N1751" s="25"/>
      <c r="O1751" s="25"/>
      <c r="P1751" s="25"/>
      <c r="Q1751" s="25"/>
      <c r="R1751" s="25"/>
      <c r="S1751" s="25"/>
      <c r="T1751" s="25"/>
      <c r="U1751" s="25"/>
      <c r="V1751" s="25"/>
      <c r="W1751" s="25"/>
      <c r="X1751" s="25"/>
      <c r="AA1751" s="25"/>
      <c r="AB1751" s="25"/>
      <c r="AC1751" s="25"/>
      <c r="AD1751" s="25"/>
      <c r="AE1751" s="25"/>
      <c r="AF1751" s="25"/>
      <c r="AG1751" s="25"/>
      <c r="AH1751" s="25"/>
      <c r="AI1751" s="25"/>
      <c r="AJ1751" s="25"/>
    </row>
    <row r="1752" spans="2:36">
      <c r="B1752" s="422">
        <v>174.6</v>
      </c>
      <c r="C1752" s="463">
        <f t="shared" si="90"/>
        <v>3.5699999999999649E-2</v>
      </c>
      <c r="D1752" s="463">
        <f t="shared" si="91"/>
        <v>3.1635999999999829</v>
      </c>
      <c r="E1752" s="463">
        <f t="shared" si="92"/>
        <v>3.9207999999999153E-2</v>
      </c>
      <c r="F1752" s="25"/>
      <c r="G1752" s="25"/>
      <c r="H1752" s="25"/>
      <c r="I1752" s="25"/>
      <c r="J1752" s="25"/>
      <c r="K1752" s="25"/>
      <c r="L1752" s="25"/>
      <c r="M1752" s="25"/>
      <c r="N1752" s="25"/>
      <c r="O1752" s="25"/>
      <c r="P1752" s="25"/>
      <c r="Q1752" s="25"/>
      <c r="R1752" s="25"/>
      <c r="S1752" s="25"/>
      <c r="T1752" s="25"/>
      <c r="U1752" s="25"/>
      <c r="V1752" s="25"/>
      <c r="W1752" s="25"/>
      <c r="X1752" s="25"/>
      <c r="AA1752" s="25"/>
      <c r="AB1752" s="25"/>
      <c r="AC1752" s="25"/>
      <c r="AD1752" s="25"/>
      <c r="AE1752" s="25"/>
      <c r="AF1752" s="25"/>
      <c r="AG1752" s="25"/>
      <c r="AH1752" s="25"/>
      <c r="AI1752" s="25"/>
      <c r="AJ1752" s="25"/>
    </row>
    <row r="1753" spans="2:36">
      <c r="B1753" s="422">
        <v>174.7</v>
      </c>
      <c r="C1753" s="463">
        <f t="shared" si="90"/>
        <v>3.5649999999999647E-2</v>
      </c>
      <c r="D1753" s="463">
        <f t="shared" si="91"/>
        <v>3.1601999999999828</v>
      </c>
      <c r="E1753" s="463">
        <f t="shared" si="92"/>
        <v>3.915599999999915E-2</v>
      </c>
      <c r="F1753" s="25"/>
      <c r="G1753" s="25"/>
      <c r="H1753" s="25"/>
      <c r="I1753" s="25"/>
      <c r="J1753" s="25"/>
      <c r="K1753" s="25"/>
      <c r="L1753" s="25"/>
      <c r="M1753" s="25"/>
      <c r="N1753" s="25"/>
      <c r="O1753" s="25"/>
      <c r="P1753" s="25"/>
      <c r="Q1753" s="25"/>
      <c r="R1753" s="25"/>
      <c r="S1753" s="25"/>
      <c r="T1753" s="25"/>
      <c r="U1753" s="25"/>
      <c r="V1753" s="25"/>
      <c r="W1753" s="25"/>
      <c r="X1753" s="25"/>
      <c r="AA1753" s="25"/>
      <c r="AB1753" s="25"/>
      <c r="AC1753" s="25"/>
      <c r="AD1753" s="25"/>
      <c r="AE1753" s="25"/>
      <c r="AF1753" s="25"/>
      <c r="AG1753" s="25"/>
      <c r="AH1753" s="25"/>
      <c r="AI1753" s="25"/>
      <c r="AJ1753" s="25"/>
    </row>
    <row r="1754" spans="2:36">
      <c r="B1754" s="422">
        <v>174.8</v>
      </c>
      <c r="C1754" s="463">
        <f t="shared" si="90"/>
        <v>3.5599999999999646E-2</v>
      </c>
      <c r="D1754" s="463">
        <f t="shared" si="91"/>
        <v>3.1567999999999827</v>
      </c>
      <c r="E1754" s="463">
        <f t="shared" si="92"/>
        <v>3.9103999999999146E-2</v>
      </c>
      <c r="F1754" s="25"/>
      <c r="G1754" s="25"/>
      <c r="H1754" s="25"/>
      <c r="I1754" s="25"/>
      <c r="J1754" s="25"/>
      <c r="K1754" s="25"/>
      <c r="L1754" s="25"/>
      <c r="M1754" s="25"/>
      <c r="N1754" s="25"/>
      <c r="O1754" s="25"/>
      <c r="P1754" s="25"/>
      <c r="Q1754" s="25"/>
      <c r="R1754" s="25"/>
      <c r="S1754" s="25"/>
      <c r="T1754" s="25"/>
      <c r="U1754" s="25"/>
      <c r="V1754" s="25"/>
      <c r="W1754" s="25"/>
      <c r="X1754" s="25"/>
      <c r="AA1754" s="25"/>
      <c r="AB1754" s="25"/>
      <c r="AC1754" s="25"/>
      <c r="AD1754" s="25"/>
      <c r="AE1754" s="25"/>
      <c r="AF1754" s="25"/>
      <c r="AG1754" s="25"/>
      <c r="AH1754" s="25"/>
      <c r="AI1754" s="25"/>
      <c r="AJ1754" s="25"/>
    </row>
    <row r="1755" spans="2:36">
      <c r="B1755" s="422">
        <v>174.9</v>
      </c>
      <c r="C1755" s="463">
        <f t="shared" si="90"/>
        <v>3.5549999999999644E-2</v>
      </c>
      <c r="D1755" s="463">
        <f t="shared" si="91"/>
        <v>3.1533999999999827</v>
      </c>
      <c r="E1755" s="463">
        <f t="shared" si="92"/>
        <v>3.9051999999999143E-2</v>
      </c>
      <c r="F1755" s="25"/>
      <c r="G1755" s="25"/>
      <c r="H1755" s="25"/>
      <c r="I1755" s="25"/>
      <c r="J1755" s="25"/>
      <c r="K1755" s="25"/>
      <c r="L1755" s="25"/>
      <c r="M1755" s="25"/>
      <c r="N1755" s="25"/>
      <c r="O1755" s="25"/>
      <c r="P1755" s="25"/>
      <c r="Q1755" s="25"/>
      <c r="R1755" s="25"/>
      <c r="S1755" s="25"/>
      <c r="T1755" s="25"/>
      <c r="U1755" s="25"/>
      <c r="V1755" s="25"/>
      <c r="W1755" s="25"/>
      <c r="X1755" s="25"/>
      <c r="AA1755" s="25"/>
      <c r="AB1755" s="25"/>
      <c r="AC1755" s="25"/>
      <c r="AD1755" s="25"/>
      <c r="AE1755" s="25"/>
      <c r="AF1755" s="25"/>
      <c r="AG1755" s="25"/>
      <c r="AH1755" s="25"/>
      <c r="AI1755" s="25"/>
      <c r="AJ1755" s="25"/>
    </row>
    <row r="1756" spans="2:36">
      <c r="B1756" s="422">
        <v>175</v>
      </c>
      <c r="C1756" s="463">
        <f t="shared" si="90"/>
        <v>3.5499999999999643E-2</v>
      </c>
      <c r="D1756" s="463">
        <f t="shared" si="91"/>
        <v>3.1499999999999826</v>
      </c>
      <c r="E1756" s="463">
        <f t="shared" si="92"/>
        <v>3.899999999999914E-2</v>
      </c>
      <c r="F1756" s="25"/>
      <c r="G1756" s="25"/>
      <c r="H1756" s="25"/>
      <c r="I1756" s="25"/>
      <c r="J1756" s="25"/>
      <c r="K1756" s="25"/>
      <c r="L1756" s="25"/>
      <c r="M1756" s="25"/>
      <c r="N1756" s="25"/>
      <c r="O1756" s="25"/>
      <c r="P1756" s="25"/>
      <c r="Q1756" s="25"/>
      <c r="R1756" s="25"/>
      <c r="S1756" s="25"/>
      <c r="T1756" s="25"/>
      <c r="U1756" s="25"/>
      <c r="V1756" s="25"/>
      <c r="W1756" s="25"/>
      <c r="X1756" s="25"/>
      <c r="AA1756" s="25"/>
      <c r="AB1756" s="25"/>
      <c r="AC1756" s="25"/>
      <c r="AD1756" s="25"/>
      <c r="AE1756" s="25"/>
      <c r="AF1756" s="25"/>
      <c r="AG1756" s="25"/>
      <c r="AH1756" s="25"/>
      <c r="AI1756" s="25"/>
      <c r="AJ1756" s="25"/>
    </row>
    <row r="1757" spans="2:36">
      <c r="B1757" s="422">
        <v>175.1</v>
      </c>
      <c r="C1757" s="463">
        <f t="shared" si="90"/>
        <v>3.5449999999999642E-2</v>
      </c>
      <c r="D1757" s="463">
        <f t="shared" si="91"/>
        <v>3.1465999999999825</v>
      </c>
      <c r="E1757" s="463">
        <f t="shared" si="92"/>
        <v>3.8947999999999136E-2</v>
      </c>
      <c r="F1757" s="25"/>
      <c r="G1757" s="25"/>
      <c r="H1757" s="25"/>
      <c r="I1757" s="25"/>
      <c r="J1757" s="25"/>
      <c r="K1757" s="25"/>
      <c r="L1757" s="25"/>
      <c r="M1757" s="25"/>
      <c r="N1757" s="25"/>
      <c r="O1757" s="25"/>
      <c r="P1757" s="25"/>
      <c r="Q1757" s="25"/>
      <c r="R1757" s="25"/>
      <c r="S1757" s="25"/>
      <c r="T1757" s="25"/>
      <c r="U1757" s="25"/>
      <c r="V1757" s="25"/>
      <c r="W1757" s="25"/>
      <c r="X1757" s="25"/>
      <c r="AA1757" s="25"/>
      <c r="AB1757" s="25"/>
      <c r="AC1757" s="25"/>
      <c r="AD1757" s="25"/>
      <c r="AE1757" s="25"/>
      <c r="AF1757" s="25"/>
      <c r="AG1757" s="25"/>
      <c r="AH1757" s="25"/>
      <c r="AI1757" s="25"/>
      <c r="AJ1757" s="25"/>
    </row>
    <row r="1758" spans="2:36">
      <c r="B1758" s="422">
        <v>175.2</v>
      </c>
      <c r="C1758" s="463">
        <f t="shared" si="90"/>
        <v>3.539999999999964E-2</v>
      </c>
      <c r="D1758" s="463">
        <f t="shared" si="91"/>
        <v>3.1431999999999825</v>
      </c>
      <c r="E1758" s="463">
        <f t="shared" si="92"/>
        <v>3.8895999999999133E-2</v>
      </c>
      <c r="F1758" s="25"/>
      <c r="G1758" s="25"/>
      <c r="H1758" s="25"/>
      <c r="I1758" s="25"/>
      <c r="J1758" s="25"/>
      <c r="K1758" s="25"/>
      <c r="L1758" s="25"/>
      <c r="M1758" s="25"/>
      <c r="N1758" s="25"/>
      <c r="O1758" s="25"/>
      <c r="P1758" s="25"/>
      <c r="Q1758" s="25"/>
      <c r="R1758" s="25"/>
      <c r="S1758" s="25"/>
      <c r="T1758" s="25"/>
      <c r="U1758" s="25"/>
      <c r="V1758" s="25"/>
      <c r="W1758" s="25"/>
      <c r="X1758" s="25"/>
      <c r="AA1758" s="25"/>
      <c r="AB1758" s="25"/>
      <c r="AC1758" s="25"/>
      <c r="AD1758" s="25"/>
      <c r="AE1758" s="25"/>
      <c r="AF1758" s="25"/>
      <c r="AG1758" s="25"/>
      <c r="AH1758" s="25"/>
      <c r="AI1758" s="25"/>
      <c r="AJ1758" s="25"/>
    </row>
    <row r="1759" spans="2:36">
      <c r="B1759" s="422">
        <v>175.3</v>
      </c>
      <c r="C1759" s="463">
        <f t="shared" si="90"/>
        <v>3.5349999999999639E-2</v>
      </c>
      <c r="D1759" s="463">
        <f t="shared" si="91"/>
        <v>3.1397999999999824</v>
      </c>
      <c r="E1759" s="463">
        <f t="shared" si="92"/>
        <v>3.8843999999999129E-2</v>
      </c>
      <c r="F1759" s="25"/>
      <c r="G1759" s="25"/>
      <c r="H1759" s="25"/>
      <c r="I1759" s="25"/>
      <c r="J1759" s="25"/>
      <c r="K1759" s="25"/>
      <c r="L1759" s="25"/>
      <c r="M1759" s="25"/>
      <c r="N1759" s="25"/>
      <c r="O1759" s="25"/>
      <c r="P1759" s="25"/>
      <c r="Q1759" s="25"/>
      <c r="R1759" s="25"/>
      <c r="S1759" s="25"/>
      <c r="T1759" s="25"/>
      <c r="U1759" s="25"/>
      <c r="V1759" s="25"/>
      <c r="W1759" s="25"/>
      <c r="X1759" s="25"/>
      <c r="AA1759" s="25"/>
      <c r="AB1759" s="25"/>
      <c r="AC1759" s="25"/>
      <c r="AD1759" s="25"/>
      <c r="AE1759" s="25"/>
      <c r="AF1759" s="25"/>
      <c r="AG1759" s="25"/>
      <c r="AH1759" s="25"/>
      <c r="AI1759" s="25"/>
      <c r="AJ1759" s="25"/>
    </row>
    <row r="1760" spans="2:36">
      <c r="B1760" s="422">
        <v>175.4</v>
      </c>
      <c r="C1760" s="463">
        <f t="shared" si="90"/>
        <v>3.5299999999999637E-2</v>
      </c>
      <c r="D1760" s="463">
        <f t="shared" si="91"/>
        <v>3.1363999999999823</v>
      </c>
      <c r="E1760" s="463">
        <f t="shared" si="92"/>
        <v>3.8791999999999126E-2</v>
      </c>
      <c r="F1760" s="25"/>
      <c r="G1760" s="25"/>
      <c r="H1760" s="25"/>
      <c r="I1760" s="25"/>
      <c r="J1760" s="25"/>
      <c r="K1760" s="25"/>
      <c r="L1760" s="25"/>
      <c r="M1760" s="25"/>
      <c r="N1760" s="25"/>
      <c r="O1760" s="25"/>
      <c r="P1760" s="25"/>
      <c r="Q1760" s="25"/>
      <c r="R1760" s="25"/>
      <c r="S1760" s="25"/>
      <c r="T1760" s="25"/>
      <c r="U1760" s="25"/>
      <c r="V1760" s="25"/>
      <c r="W1760" s="25"/>
      <c r="X1760" s="25"/>
      <c r="AA1760" s="25"/>
      <c r="AB1760" s="25"/>
      <c r="AC1760" s="25"/>
      <c r="AD1760" s="25"/>
      <c r="AE1760" s="25"/>
      <c r="AF1760" s="25"/>
      <c r="AG1760" s="25"/>
      <c r="AH1760" s="25"/>
      <c r="AI1760" s="25"/>
      <c r="AJ1760" s="25"/>
    </row>
    <row r="1761" spans="2:36">
      <c r="B1761" s="422">
        <v>175.5</v>
      </c>
      <c r="C1761" s="463">
        <f t="shared" si="90"/>
        <v>3.5249999999999636E-2</v>
      </c>
      <c r="D1761" s="463">
        <f t="shared" si="91"/>
        <v>3.1329999999999822</v>
      </c>
      <c r="E1761" s="463">
        <f t="shared" si="92"/>
        <v>3.8739999999999122E-2</v>
      </c>
      <c r="F1761" s="25"/>
      <c r="G1761" s="25"/>
      <c r="H1761" s="25"/>
      <c r="I1761" s="25"/>
      <c r="J1761" s="25"/>
      <c r="K1761" s="25"/>
      <c r="L1761" s="25"/>
      <c r="M1761" s="25"/>
      <c r="N1761" s="25"/>
      <c r="O1761" s="25"/>
      <c r="P1761" s="25"/>
      <c r="Q1761" s="25"/>
      <c r="R1761" s="25"/>
      <c r="S1761" s="25"/>
      <c r="T1761" s="25"/>
      <c r="U1761" s="25"/>
      <c r="V1761" s="25"/>
      <c r="W1761" s="25"/>
      <c r="X1761" s="25"/>
      <c r="AA1761" s="25"/>
      <c r="AB1761" s="25"/>
      <c r="AC1761" s="25"/>
      <c r="AD1761" s="25"/>
      <c r="AE1761" s="25"/>
      <c r="AF1761" s="25"/>
      <c r="AG1761" s="25"/>
      <c r="AH1761" s="25"/>
      <c r="AI1761" s="25"/>
      <c r="AJ1761" s="25"/>
    </row>
    <row r="1762" spans="2:36">
      <c r="B1762" s="422">
        <v>175.6</v>
      </c>
      <c r="C1762" s="463">
        <f t="shared" si="90"/>
        <v>3.5199999999999634E-2</v>
      </c>
      <c r="D1762" s="463">
        <f t="shared" si="91"/>
        <v>3.1295999999999822</v>
      </c>
      <c r="E1762" s="463">
        <f t="shared" si="92"/>
        <v>3.8687999999999119E-2</v>
      </c>
      <c r="F1762" s="25"/>
      <c r="G1762" s="25"/>
      <c r="H1762" s="25"/>
      <c r="I1762" s="25"/>
      <c r="J1762" s="25"/>
      <c r="K1762" s="25"/>
      <c r="L1762" s="25"/>
      <c r="M1762" s="25"/>
      <c r="N1762" s="25"/>
      <c r="O1762" s="25"/>
      <c r="P1762" s="25"/>
      <c r="Q1762" s="25"/>
      <c r="R1762" s="25"/>
      <c r="S1762" s="25"/>
      <c r="T1762" s="25"/>
      <c r="U1762" s="25"/>
      <c r="V1762" s="25"/>
      <c r="W1762" s="25"/>
      <c r="X1762" s="25"/>
      <c r="AA1762" s="25"/>
      <c r="AB1762" s="25"/>
      <c r="AC1762" s="25"/>
      <c r="AD1762" s="25"/>
      <c r="AE1762" s="25"/>
      <c r="AF1762" s="25"/>
      <c r="AG1762" s="25"/>
      <c r="AH1762" s="25"/>
      <c r="AI1762" s="25"/>
      <c r="AJ1762" s="25"/>
    </row>
    <row r="1763" spans="2:36">
      <c r="B1763" s="422">
        <v>175.7</v>
      </c>
      <c r="C1763" s="463">
        <f t="shared" si="90"/>
        <v>3.5149999999999633E-2</v>
      </c>
      <c r="D1763" s="463">
        <f t="shared" si="91"/>
        <v>3.1261999999999821</v>
      </c>
      <c r="E1763" s="463">
        <f t="shared" si="92"/>
        <v>3.8635999999999115E-2</v>
      </c>
      <c r="F1763" s="25"/>
      <c r="G1763" s="25"/>
      <c r="H1763" s="25"/>
      <c r="I1763" s="25"/>
      <c r="J1763" s="25"/>
      <c r="K1763" s="25"/>
      <c r="L1763" s="25"/>
      <c r="M1763" s="25"/>
      <c r="N1763" s="25"/>
      <c r="O1763" s="25"/>
      <c r="P1763" s="25"/>
      <c r="Q1763" s="25"/>
      <c r="R1763" s="25"/>
      <c r="S1763" s="25"/>
      <c r="T1763" s="25"/>
      <c r="U1763" s="25"/>
      <c r="V1763" s="25"/>
      <c r="W1763" s="25"/>
      <c r="X1763" s="25"/>
      <c r="AA1763" s="25"/>
      <c r="AB1763" s="25"/>
      <c r="AC1763" s="25"/>
      <c r="AD1763" s="25"/>
      <c r="AE1763" s="25"/>
      <c r="AF1763" s="25"/>
      <c r="AG1763" s="25"/>
      <c r="AH1763" s="25"/>
      <c r="AI1763" s="25"/>
      <c r="AJ1763" s="25"/>
    </row>
    <row r="1764" spans="2:36">
      <c r="B1764" s="422">
        <v>175.8</v>
      </c>
      <c r="C1764" s="463">
        <f t="shared" ref="C1764:C1827" si="93">C1763+(($C$2006-$C$1506)/COUNT($B$1507:$B$2006))</f>
        <v>3.5099999999999631E-2</v>
      </c>
      <c r="D1764" s="463">
        <f t="shared" ref="D1764:D1827" si="94">D1763+(($D$2006-$D$1506)/COUNT($B$1507:$B$2006))</f>
        <v>3.122799999999982</v>
      </c>
      <c r="E1764" s="463">
        <f t="shared" ref="E1764:E1827" si="95">E1763+(($E$2006-$E$1506)/COUNT($B$1507:$B$2006))</f>
        <v>3.8583999999999112E-2</v>
      </c>
      <c r="F1764" s="25"/>
      <c r="G1764" s="25"/>
      <c r="H1764" s="25"/>
      <c r="I1764" s="25"/>
      <c r="J1764" s="25"/>
      <c r="K1764" s="25"/>
      <c r="L1764" s="25"/>
      <c r="M1764" s="25"/>
      <c r="N1764" s="25"/>
      <c r="O1764" s="25"/>
      <c r="P1764" s="25"/>
      <c r="Q1764" s="25"/>
      <c r="R1764" s="25"/>
      <c r="S1764" s="25"/>
      <c r="T1764" s="25"/>
      <c r="U1764" s="25"/>
      <c r="V1764" s="25"/>
      <c r="W1764" s="25"/>
      <c r="X1764" s="25"/>
      <c r="AA1764" s="25"/>
      <c r="AB1764" s="25"/>
      <c r="AC1764" s="25"/>
      <c r="AD1764" s="25"/>
      <c r="AE1764" s="25"/>
      <c r="AF1764" s="25"/>
      <c r="AG1764" s="25"/>
      <c r="AH1764" s="25"/>
      <c r="AI1764" s="25"/>
      <c r="AJ1764" s="25"/>
    </row>
    <row r="1765" spans="2:36">
      <c r="B1765" s="422">
        <v>175.9</v>
      </c>
      <c r="C1765" s="463">
        <f t="shared" si="93"/>
        <v>3.504999999999963E-2</v>
      </c>
      <c r="D1765" s="463">
        <f t="shared" si="94"/>
        <v>3.119399999999982</v>
      </c>
      <c r="E1765" s="463">
        <f t="shared" si="95"/>
        <v>3.8531999999999109E-2</v>
      </c>
      <c r="F1765" s="25"/>
      <c r="G1765" s="25"/>
      <c r="H1765" s="25"/>
      <c r="I1765" s="25"/>
      <c r="J1765" s="25"/>
      <c r="K1765" s="25"/>
      <c r="L1765" s="25"/>
      <c r="M1765" s="25"/>
      <c r="N1765" s="25"/>
      <c r="O1765" s="25"/>
      <c r="P1765" s="25"/>
      <c r="Q1765" s="25"/>
      <c r="R1765" s="25"/>
      <c r="S1765" s="25"/>
      <c r="T1765" s="25"/>
      <c r="U1765" s="25"/>
      <c r="V1765" s="25"/>
      <c r="W1765" s="25"/>
      <c r="X1765" s="25"/>
      <c r="AA1765" s="25"/>
      <c r="AB1765" s="25"/>
      <c r="AC1765" s="25"/>
      <c r="AD1765" s="25"/>
      <c r="AE1765" s="25"/>
      <c r="AF1765" s="25"/>
      <c r="AG1765" s="25"/>
      <c r="AH1765" s="25"/>
      <c r="AI1765" s="25"/>
      <c r="AJ1765" s="25"/>
    </row>
    <row r="1766" spans="2:36">
      <c r="B1766" s="422">
        <v>176</v>
      </c>
      <c r="C1766" s="463">
        <f t="shared" si="93"/>
        <v>3.4999999999999629E-2</v>
      </c>
      <c r="D1766" s="463">
        <f t="shared" si="94"/>
        <v>3.1159999999999819</v>
      </c>
      <c r="E1766" s="463">
        <f t="shared" si="95"/>
        <v>3.8479999999999105E-2</v>
      </c>
      <c r="F1766" s="25"/>
      <c r="G1766" s="25"/>
      <c r="H1766" s="25"/>
      <c r="I1766" s="25"/>
      <c r="J1766" s="25"/>
      <c r="K1766" s="25"/>
      <c r="L1766" s="25"/>
      <c r="M1766" s="25"/>
      <c r="N1766" s="25"/>
      <c r="O1766" s="25"/>
      <c r="P1766" s="25"/>
      <c r="Q1766" s="25"/>
      <c r="R1766" s="25"/>
      <c r="S1766" s="25"/>
      <c r="T1766" s="25"/>
      <c r="U1766" s="25"/>
      <c r="V1766" s="25"/>
      <c r="W1766" s="25"/>
      <c r="X1766" s="25"/>
      <c r="AA1766" s="25"/>
      <c r="AB1766" s="25"/>
      <c r="AC1766" s="25"/>
      <c r="AD1766" s="25"/>
      <c r="AE1766" s="25"/>
      <c r="AF1766" s="25"/>
      <c r="AG1766" s="25"/>
      <c r="AH1766" s="25"/>
      <c r="AI1766" s="25"/>
      <c r="AJ1766" s="25"/>
    </row>
    <row r="1767" spans="2:36">
      <c r="B1767" s="422">
        <v>176.1</v>
      </c>
      <c r="C1767" s="463">
        <f t="shared" si="93"/>
        <v>3.4949999999999627E-2</v>
      </c>
      <c r="D1767" s="463">
        <f t="shared" si="94"/>
        <v>3.1125999999999818</v>
      </c>
      <c r="E1767" s="463">
        <f t="shared" si="95"/>
        <v>3.8427999999999102E-2</v>
      </c>
      <c r="F1767" s="25"/>
      <c r="G1767" s="25"/>
      <c r="H1767" s="25"/>
      <c r="I1767" s="25"/>
      <c r="J1767" s="25"/>
      <c r="K1767" s="25"/>
      <c r="L1767" s="25"/>
      <c r="M1767" s="25"/>
      <c r="N1767" s="25"/>
      <c r="O1767" s="25"/>
      <c r="P1767" s="25"/>
      <c r="Q1767" s="25"/>
      <c r="R1767" s="25"/>
      <c r="S1767" s="25"/>
      <c r="T1767" s="25"/>
      <c r="U1767" s="25"/>
      <c r="V1767" s="25"/>
      <c r="W1767" s="25"/>
      <c r="X1767" s="25"/>
      <c r="AA1767" s="25"/>
      <c r="AB1767" s="25"/>
      <c r="AC1767" s="25"/>
      <c r="AD1767" s="25"/>
      <c r="AE1767" s="25"/>
      <c r="AF1767" s="25"/>
      <c r="AG1767" s="25"/>
      <c r="AH1767" s="25"/>
      <c r="AI1767" s="25"/>
      <c r="AJ1767" s="25"/>
    </row>
    <row r="1768" spans="2:36">
      <c r="B1768" s="422">
        <v>176.2</v>
      </c>
      <c r="C1768" s="463">
        <f t="shared" si="93"/>
        <v>3.4899999999999626E-2</v>
      </c>
      <c r="D1768" s="463">
        <f t="shared" si="94"/>
        <v>3.1091999999999818</v>
      </c>
      <c r="E1768" s="463">
        <f t="shared" si="95"/>
        <v>3.8375999999999098E-2</v>
      </c>
      <c r="F1768" s="25"/>
      <c r="G1768" s="25"/>
      <c r="H1768" s="25"/>
      <c r="I1768" s="25"/>
      <c r="J1768" s="25"/>
      <c r="K1768" s="25"/>
      <c r="L1768" s="25"/>
      <c r="M1768" s="25"/>
      <c r="N1768" s="25"/>
      <c r="O1768" s="25"/>
      <c r="P1768" s="25"/>
      <c r="Q1768" s="25"/>
      <c r="R1768" s="25"/>
      <c r="S1768" s="25"/>
      <c r="T1768" s="25"/>
      <c r="U1768" s="25"/>
      <c r="V1768" s="25"/>
      <c r="W1768" s="25"/>
      <c r="X1768" s="25"/>
      <c r="AA1768" s="25"/>
      <c r="AB1768" s="25"/>
      <c r="AC1768" s="25"/>
      <c r="AD1768" s="25"/>
      <c r="AE1768" s="25"/>
      <c r="AF1768" s="25"/>
      <c r="AG1768" s="25"/>
      <c r="AH1768" s="25"/>
      <c r="AI1768" s="25"/>
      <c r="AJ1768" s="25"/>
    </row>
    <row r="1769" spans="2:36">
      <c r="B1769" s="422">
        <v>176.3</v>
      </c>
      <c r="C1769" s="463">
        <f t="shared" si="93"/>
        <v>3.4849999999999624E-2</v>
      </c>
      <c r="D1769" s="463">
        <f t="shared" si="94"/>
        <v>3.1057999999999817</v>
      </c>
      <c r="E1769" s="463">
        <f t="shared" si="95"/>
        <v>3.8323999999999095E-2</v>
      </c>
      <c r="F1769" s="25"/>
      <c r="G1769" s="25"/>
      <c r="H1769" s="25"/>
      <c r="I1769" s="25"/>
      <c r="J1769" s="25"/>
      <c r="K1769" s="25"/>
      <c r="L1769" s="25"/>
      <c r="M1769" s="25"/>
      <c r="N1769" s="25"/>
      <c r="O1769" s="25"/>
      <c r="P1769" s="25"/>
      <c r="Q1769" s="25"/>
      <c r="R1769" s="25"/>
      <c r="S1769" s="25"/>
      <c r="T1769" s="25"/>
      <c r="U1769" s="25"/>
      <c r="V1769" s="25"/>
      <c r="W1769" s="25"/>
      <c r="X1769" s="25"/>
      <c r="AA1769" s="25"/>
      <c r="AB1769" s="25"/>
      <c r="AC1769" s="25"/>
      <c r="AD1769" s="25"/>
      <c r="AE1769" s="25"/>
      <c r="AF1769" s="25"/>
      <c r="AG1769" s="25"/>
      <c r="AH1769" s="25"/>
      <c r="AI1769" s="25"/>
      <c r="AJ1769" s="25"/>
    </row>
    <row r="1770" spans="2:36">
      <c r="B1770" s="422">
        <v>176.4</v>
      </c>
      <c r="C1770" s="463">
        <f t="shared" si="93"/>
        <v>3.4799999999999623E-2</v>
      </c>
      <c r="D1770" s="463">
        <f t="shared" si="94"/>
        <v>3.1023999999999816</v>
      </c>
      <c r="E1770" s="463">
        <f t="shared" si="95"/>
        <v>3.8271999999999091E-2</v>
      </c>
      <c r="F1770" s="25"/>
      <c r="G1770" s="25"/>
      <c r="H1770" s="25"/>
      <c r="I1770" s="25"/>
      <c r="J1770" s="25"/>
      <c r="K1770" s="25"/>
      <c r="L1770" s="25"/>
      <c r="M1770" s="25"/>
      <c r="N1770" s="25"/>
      <c r="O1770" s="25"/>
      <c r="P1770" s="25"/>
      <c r="Q1770" s="25"/>
      <c r="R1770" s="25"/>
      <c r="S1770" s="25"/>
      <c r="T1770" s="25"/>
      <c r="U1770" s="25"/>
      <c r="V1770" s="25"/>
      <c r="W1770" s="25"/>
      <c r="X1770" s="25"/>
      <c r="AA1770" s="25"/>
      <c r="AB1770" s="25"/>
      <c r="AC1770" s="25"/>
      <c r="AD1770" s="25"/>
      <c r="AE1770" s="25"/>
      <c r="AF1770" s="25"/>
      <c r="AG1770" s="25"/>
      <c r="AH1770" s="25"/>
      <c r="AI1770" s="25"/>
      <c r="AJ1770" s="25"/>
    </row>
    <row r="1771" spans="2:36">
      <c r="B1771" s="422">
        <v>176.5</v>
      </c>
      <c r="C1771" s="463">
        <f t="shared" si="93"/>
        <v>3.4749999999999621E-2</v>
      </c>
      <c r="D1771" s="463">
        <f t="shared" si="94"/>
        <v>3.0989999999999815</v>
      </c>
      <c r="E1771" s="463">
        <f t="shared" si="95"/>
        <v>3.8219999999999088E-2</v>
      </c>
      <c r="F1771" s="25"/>
      <c r="G1771" s="25"/>
      <c r="H1771" s="25"/>
      <c r="I1771" s="25"/>
      <c r="J1771" s="25"/>
      <c r="K1771" s="25"/>
      <c r="L1771" s="25"/>
      <c r="M1771" s="25"/>
      <c r="N1771" s="25"/>
      <c r="O1771" s="25"/>
      <c r="P1771" s="25"/>
      <c r="Q1771" s="25"/>
      <c r="R1771" s="25"/>
      <c r="S1771" s="25"/>
      <c r="T1771" s="25"/>
      <c r="U1771" s="25"/>
      <c r="V1771" s="25"/>
      <c r="W1771" s="25"/>
      <c r="X1771" s="25"/>
      <c r="AA1771" s="25"/>
      <c r="AB1771" s="25"/>
      <c r="AC1771" s="25"/>
      <c r="AD1771" s="25"/>
      <c r="AE1771" s="25"/>
      <c r="AF1771" s="25"/>
      <c r="AG1771" s="25"/>
      <c r="AH1771" s="25"/>
      <c r="AI1771" s="25"/>
      <c r="AJ1771" s="25"/>
    </row>
    <row r="1772" spans="2:36">
      <c r="B1772" s="422">
        <v>176.6</v>
      </c>
      <c r="C1772" s="463">
        <f t="shared" si="93"/>
        <v>3.469999999999962E-2</v>
      </c>
      <c r="D1772" s="463">
        <f t="shared" si="94"/>
        <v>3.0955999999999815</v>
      </c>
      <c r="E1772" s="463">
        <f t="shared" si="95"/>
        <v>3.8167999999999085E-2</v>
      </c>
      <c r="F1772" s="25"/>
      <c r="G1772" s="25"/>
      <c r="H1772" s="25"/>
      <c r="I1772" s="25"/>
      <c r="J1772" s="25"/>
      <c r="K1772" s="25"/>
      <c r="L1772" s="25"/>
      <c r="M1772" s="25"/>
      <c r="N1772" s="25"/>
      <c r="O1772" s="25"/>
      <c r="P1772" s="25"/>
      <c r="Q1772" s="25"/>
      <c r="R1772" s="25"/>
      <c r="S1772" s="25"/>
      <c r="T1772" s="25"/>
      <c r="U1772" s="25"/>
      <c r="V1772" s="25"/>
      <c r="W1772" s="25"/>
      <c r="X1772" s="25"/>
      <c r="AA1772" s="25"/>
      <c r="AB1772" s="25"/>
      <c r="AC1772" s="25"/>
      <c r="AD1772" s="25"/>
      <c r="AE1772" s="25"/>
      <c r="AF1772" s="25"/>
      <c r="AG1772" s="25"/>
      <c r="AH1772" s="25"/>
      <c r="AI1772" s="25"/>
      <c r="AJ1772" s="25"/>
    </row>
    <row r="1773" spans="2:36">
      <c r="B1773" s="422">
        <v>176.7</v>
      </c>
      <c r="C1773" s="463">
        <f t="shared" si="93"/>
        <v>3.4649999999999619E-2</v>
      </c>
      <c r="D1773" s="463">
        <f t="shared" si="94"/>
        <v>3.0921999999999814</v>
      </c>
      <c r="E1773" s="463">
        <f t="shared" si="95"/>
        <v>3.8115999999999081E-2</v>
      </c>
      <c r="F1773" s="25"/>
      <c r="G1773" s="25"/>
      <c r="H1773" s="25"/>
      <c r="I1773" s="25"/>
      <c r="J1773" s="25"/>
      <c r="K1773" s="25"/>
      <c r="L1773" s="25"/>
      <c r="M1773" s="25"/>
      <c r="N1773" s="25"/>
      <c r="O1773" s="25"/>
      <c r="P1773" s="25"/>
      <c r="Q1773" s="25"/>
      <c r="R1773" s="25"/>
      <c r="S1773" s="25"/>
      <c r="T1773" s="25"/>
      <c r="U1773" s="25"/>
      <c r="V1773" s="25"/>
      <c r="W1773" s="25"/>
      <c r="X1773" s="25"/>
      <c r="AA1773" s="25"/>
      <c r="AB1773" s="25"/>
      <c r="AC1773" s="25"/>
      <c r="AD1773" s="25"/>
      <c r="AE1773" s="25"/>
      <c r="AF1773" s="25"/>
      <c r="AG1773" s="25"/>
      <c r="AH1773" s="25"/>
      <c r="AI1773" s="25"/>
      <c r="AJ1773" s="25"/>
    </row>
    <row r="1774" spans="2:36">
      <c r="B1774" s="422">
        <v>176.8</v>
      </c>
      <c r="C1774" s="463">
        <f t="shared" si="93"/>
        <v>3.4599999999999617E-2</v>
      </c>
      <c r="D1774" s="463">
        <f t="shared" si="94"/>
        <v>3.0887999999999813</v>
      </c>
      <c r="E1774" s="463">
        <f t="shared" si="95"/>
        <v>3.8063999999999078E-2</v>
      </c>
      <c r="F1774" s="25"/>
      <c r="G1774" s="25"/>
      <c r="H1774" s="25"/>
      <c r="I1774" s="25"/>
      <c r="J1774" s="25"/>
      <c r="K1774" s="25"/>
      <c r="L1774" s="25"/>
      <c r="M1774" s="25"/>
      <c r="N1774" s="25"/>
      <c r="O1774" s="25"/>
      <c r="P1774" s="25"/>
      <c r="Q1774" s="25"/>
      <c r="R1774" s="25"/>
      <c r="S1774" s="25"/>
      <c r="T1774" s="25"/>
      <c r="U1774" s="25"/>
      <c r="V1774" s="25"/>
      <c r="W1774" s="25"/>
      <c r="X1774" s="25"/>
      <c r="AA1774" s="25"/>
      <c r="AB1774" s="25"/>
      <c r="AC1774" s="25"/>
      <c r="AD1774" s="25"/>
      <c r="AE1774" s="25"/>
      <c r="AF1774" s="25"/>
      <c r="AG1774" s="25"/>
      <c r="AH1774" s="25"/>
      <c r="AI1774" s="25"/>
      <c r="AJ1774" s="25"/>
    </row>
    <row r="1775" spans="2:36">
      <c r="B1775" s="422">
        <v>176.9</v>
      </c>
      <c r="C1775" s="463">
        <f t="shared" si="93"/>
        <v>3.4549999999999616E-2</v>
      </c>
      <c r="D1775" s="463">
        <f t="shared" si="94"/>
        <v>3.0853999999999813</v>
      </c>
      <c r="E1775" s="463">
        <f t="shared" si="95"/>
        <v>3.8011999999999074E-2</v>
      </c>
      <c r="F1775" s="25"/>
      <c r="G1775" s="25"/>
      <c r="H1775" s="25"/>
      <c r="I1775" s="25"/>
      <c r="J1775" s="25"/>
      <c r="K1775" s="25"/>
      <c r="L1775" s="25"/>
      <c r="M1775" s="25"/>
      <c r="N1775" s="25"/>
      <c r="O1775" s="25"/>
      <c r="P1775" s="25"/>
      <c r="Q1775" s="25"/>
      <c r="R1775" s="25"/>
      <c r="S1775" s="25"/>
      <c r="T1775" s="25"/>
      <c r="U1775" s="25"/>
      <c r="V1775" s="25"/>
      <c r="W1775" s="25"/>
      <c r="X1775" s="25"/>
      <c r="AA1775" s="25"/>
      <c r="AB1775" s="25"/>
      <c r="AC1775" s="25"/>
      <c r="AD1775" s="25"/>
      <c r="AE1775" s="25"/>
      <c r="AF1775" s="25"/>
      <c r="AG1775" s="25"/>
      <c r="AH1775" s="25"/>
      <c r="AI1775" s="25"/>
      <c r="AJ1775" s="25"/>
    </row>
    <row r="1776" spans="2:36">
      <c r="B1776" s="422">
        <v>177</v>
      </c>
      <c r="C1776" s="463">
        <f t="shared" si="93"/>
        <v>3.4499999999999614E-2</v>
      </c>
      <c r="D1776" s="463">
        <f t="shared" si="94"/>
        <v>3.0819999999999812</v>
      </c>
      <c r="E1776" s="463">
        <f t="shared" si="95"/>
        <v>3.7959999999999071E-2</v>
      </c>
      <c r="F1776" s="25"/>
      <c r="G1776" s="25"/>
      <c r="H1776" s="25"/>
      <c r="I1776" s="25"/>
      <c r="J1776" s="25"/>
      <c r="K1776" s="25"/>
      <c r="L1776" s="25"/>
      <c r="M1776" s="25"/>
      <c r="N1776" s="25"/>
      <c r="O1776" s="25"/>
      <c r="P1776" s="25"/>
      <c r="Q1776" s="25"/>
      <c r="R1776" s="25"/>
      <c r="S1776" s="25"/>
      <c r="T1776" s="25"/>
      <c r="U1776" s="25"/>
      <c r="V1776" s="25"/>
      <c r="W1776" s="25"/>
      <c r="X1776" s="25"/>
      <c r="AA1776" s="25"/>
      <c r="AB1776" s="25"/>
      <c r="AC1776" s="25"/>
      <c r="AD1776" s="25"/>
      <c r="AE1776" s="25"/>
      <c r="AF1776" s="25"/>
      <c r="AG1776" s="25"/>
      <c r="AH1776" s="25"/>
      <c r="AI1776" s="25"/>
      <c r="AJ1776" s="25"/>
    </row>
    <row r="1777" spans="2:36">
      <c r="B1777" s="422">
        <v>177.1</v>
      </c>
      <c r="C1777" s="463">
        <f t="shared" si="93"/>
        <v>3.4449999999999613E-2</v>
      </c>
      <c r="D1777" s="463">
        <f t="shared" si="94"/>
        <v>3.0785999999999811</v>
      </c>
      <c r="E1777" s="463">
        <f t="shared" si="95"/>
        <v>3.7907999999999067E-2</v>
      </c>
      <c r="F1777" s="25"/>
      <c r="G1777" s="25"/>
      <c r="H1777" s="25"/>
      <c r="I1777" s="25"/>
      <c r="J1777" s="25"/>
      <c r="K1777" s="25"/>
      <c r="L1777" s="25"/>
      <c r="M1777" s="25"/>
      <c r="N1777" s="25"/>
      <c r="O1777" s="25"/>
      <c r="P1777" s="25"/>
      <c r="Q1777" s="25"/>
      <c r="R1777" s="25"/>
      <c r="S1777" s="25"/>
      <c r="T1777" s="25"/>
      <c r="U1777" s="25"/>
      <c r="V1777" s="25"/>
      <c r="W1777" s="25"/>
      <c r="X1777" s="25"/>
      <c r="AA1777" s="25"/>
      <c r="AB1777" s="25"/>
      <c r="AC1777" s="25"/>
      <c r="AD1777" s="25"/>
      <c r="AE1777" s="25"/>
      <c r="AF1777" s="25"/>
      <c r="AG1777" s="25"/>
      <c r="AH1777" s="25"/>
      <c r="AI1777" s="25"/>
      <c r="AJ1777" s="25"/>
    </row>
    <row r="1778" spans="2:36">
      <c r="B1778" s="422">
        <v>177.2</v>
      </c>
      <c r="C1778" s="463">
        <f t="shared" si="93"/>
        <v>3.4399999999999611E-2</v>
      </c>
      <c r="D1778" s="463">
        <f t="shared" si="94"/>
        <v>3.0751999999999811</v>
      </c>
      <c r="E1778" s="463">
        <f t="shared" si="95"/>
        <v>3.7855999999999064E-2</v>
      </c>
      <c r="F1778" s="25"/>
      <c r="G1778" s="25"/>
      <c r="H1778" s="25"/>
      <c r="I1778" s="25"/>
      <c r="J1778" s="25"/>
      <c r="K1778" s="25"/>
      <c r="L1778" s="25"/>
      <c r="M1778" s="25"/>
      <c r="N1778" s="25"/>
      <c r="O1778" s="25"/>
      <c r="P1778" s="25"/>
      <c r="Q1778" s="25"/>
      <c r="R1778" s="25"/>
      <c r="S1778" s="25"/>
      <c r="T1778" s="25"/>
      <c r="U1778" s="25"/>
      <c r="V1778" s="25"/>
      <c r="W1778" s="25"/>
      <c r="X1778" s="25"/>
      <c r="AA1778" s="25"/>
      <c r="AB1778" s="25"/>
      <c r="AC1778" s="25"/>
      <c r="AD1778" s="25"/>
      <c r="AE1778" s="25"/>
      <c r="AF1778" s="25"/>
      <c r="AG1778" s="25"/>
      <c r="AH1778" s="25"/>
      <c r="AI1778" s="25"/>
      <c r="AJ1778" s="25"/>
    </row>
    <row r="1779" spans="2:36">
      <c r="B1779" s="422">
        <v>177.3</v>
      </c>
      <c r="C1779" s="463">
        <f t="shared" si="93"/>
        <v>3.434999999999961E-2</v>
      </c>
      <c r="D1779" s="463">
        <f t="shared" si="94"/>
        <v>3.071799999999981</v>
      </c>
      <c r="E1779" s="463">
        <f t="shared" si="95"/>
        <v>3.7803999999999061E-2</v>
      </c>
      <c r="F1779" s="25"/>
      <c r="G1779" s="25"/>
      <c r="H1779" s="25"/>
      <c r="I1779" s="25"/>
      <c r="J1779" s="25"/>
      <c r="K1779" s="25"/>
      <c r="L1779" s="25"/>
      <c r="M1779" s="25"/>
      <c r="N1779" s="25"/>
      <c r="O1779" s="25"/>
      <c r="P1779" s="25"/>
      <c r="Q1779" s="25"/>
      <c r="R1779" s="25"/>
      <c r="S1779" s="25"/>
      <c r="T1779" s="25"/>
      <c r="U1779" s="25"/>
      <c r="V1779" s="25"/>
      <c r="W1779" s="25"/>
      <c r="X1779" s="25"/>
      <c r="AA1779" s="25"/>
      <c r="AB1779" s="25"/>
      <c r="AC1779" s="25"/>
      <c r="AD1779" s="25"/>
      <c r="AE1779" s="25"/>
      <c r="AF1779" s="25"/>
      <c r="AG1779" s="25"/>
      <c r="AH1779" s="25"/>
      <c r="AI1779" s="25"/>
      <c r="AJ1779" s="25"/>
    </row>
    <row r="1780" spans="2:36">
      <c r="B1780" s="422">
        <v>177.4</v>
      </c>
      <c r="C1780" s="463">
        <f t="shared" si="93"/>
        <v>3.4299999999999609E-2</v>
      </c>
      <c r="D1780" s="463">
        <f t="shared" si="94"/>
        <v>3.0683999999999809</v>
      </c>
      <c r="E1780" s="463">
        <f t="shared" si="95"/>
        <v>3.7751999999999057E-2</v>
      </c>
      <c r="F1780" s="25"/>
      <c r="G1780" s="25"/>
      <c r="H1780" s="25"/>
      <c r="I1780" s="25"/>
      <c r="J1780" s="25"/>
      <c r="K1780" s="25"/>
      <c r="L1780" s="25"/>
      <c r="M1780" s="25"/>
      <c r="N1780" s="25"/>
      <c r="O1780" s="25"/>
      <c r="P1780" s="25"/>
      <c r="Q1780" s="25"/>
      <c r="R1780" s="25"/>
      <c r="S1780" s="25"/>
      <c r="T1780" s="25"/>
      <c r="U1780" s="25"/>
      <c r="V1780" s="25"/>
      <c r="W1780" s="25"/>
      <c r="X1780" s="25"/>
      <c r="AA1780" s="25"/>
      <c r="AB1780" s="25"/>
      <c r="AC1780" s="25"/>
      <c r="AD1780" s="25"/>
      <c r="AE1780" s="25"/>
      <c r="AF1780" s="25"/>
      <c r="AG1780" s="25"/>
      <c r="AH1780" s="25"/>
      <c r="AI1780" s="25"/>
      <c r="AJ1780" s="25"/>
    </row>
    <row r="1781" spans="2:36">
      <c r="B1781" s="422">
        <v>177.5</v>
      </c>
      <c r="C1781" s="463">
        <f t="shared" si="93"/>
        <v>3.4249999999999607E-2</v>
      </c>
      <c r="D1781" s="463">
        <f t="shared" si="94"/>
        <v>3.0649999999999809</v>
      </c>
      <c r="E1781" s="463">
        <f t="shared" si="95"/>
        <v>3.7699999999999054E-2</v>
      </c>
      <c r="F1781" s="25"/>
      <c r="G1781" s="25"/>
      <c r="H1781" s="25"/>
      <c r="I1781" s="25"/>
      <c r="J1781" s="25"/>
      <c r="K1781" s="25"/>
      <c r="L1781" s="25"/>
      <c r="M1781" s="25"/>
      <c r="N1781" s="25"/>
      <c r="O1781" s="25"/>
      <c r="P1781" s="25"/>
      <c r="Q1781" s="25"/>
      <c r="R1781" s="25"/>
      <c r="S1781" s="25"/>
      <c r="T1781" s="25"/>
      <c r="U1781" s="25"/>
      <c r="V1781" s="25"/>
      <c r="W1781" s="25"/>
      <c r="X1781" s="25"/>
      <c r="AA1781" s="25"/>
      <c r="AB1781" s="25"/>
      <c r="AC1781" s="25"/>
      <c r="AD1781" s="25"/>
      <c r="AE1781" s="25"/>
      <c r="AF1781" s="25"/>
      <c r="AG1781" s="25"/>
      <c r="AH1781" s="25"/>
      <c r="AI1781" s="25"/>
      <c r="AJ1781" s="25"/>
    </row>
    <row r="1782" spans="2:36">
      <c r="B1782" s="422">
        <v>177.6</v>
      </c>
      <c r="C1782" s="463">
        <f t="shared" si="93"/>
        <v>3.4199999999999606E-2</v>
      </c>
      <c r="D1782" s="463">
        <f t="shared" si="94"/>
        <v>3.0615999999999808</v>
      </c>
      <c r="E1782" s="463">
        <f t="shared" si="95"/>
        <v>3.764799999999905E-2</v>
      </c>
      <c r="F1782" s="25"/>
      <c r="G1782" s="25"/>
      <c r="H1782" s="25"/>
      <c r="I1782" s="25"/>
      <c r="J1782" s="25"/>
      <c r="K1782" s="25"/>
      <c r="L1782" s="25"/>
      <c r="M1782" s="25"/>
      <c r="N1782" s="25"/>
      <c r="O1782" s="25"/>
      <c r="P1782" s="25"/>
      <c r="Q1782" s="25"/>
      <c r="R1782" s="25"/>
      <c r="S1782" s="25"/>
      <c r="T1782" s="25"/>
      <c r="U1782" s="25"/>
      <c r="V1782" s="25"/>
      <c r="W1782" s="25"/>
      <c r="X1782" s="25"/>
      <c r="AA1782" s="25"/>
      <c r="AB1782" s="25"/>
      <c r="AC1782" s="25"/>
      <c r="AD1782" s="25"/>
      <c r="AE1782" s="25"/>
      <c r="AF1782" s="25"/>
      <c r="AG1782" s="25"/>
      <c r="AH1782" s="25"/>
      <c r="AI1782" s="25"/>
      <c r="AJ1782" s="25"/>
    </row>
    <row r="1783" spans="2:36">
      <c r="B1783" s="422">
        <v>177.7</v>
      </c>
      <c r="C1783" s="463">
        <f t="shared" si="93"/>
        <v>3.4149999999999604E-2</v>
      </c>
      <c r="D1783" s="463">
        <f t="shared" si="94"/>
        <v>3.0581999999999807</v>
      </c>
      <c r="E1783" s="463">
        <f t="shared" si="95"/>
        <v>3.7595999999999047E-2</v>
      </c>
      <c r="F1783" s="25"/>
      <c r="G1783" s="25"/>
      <c r="H1783" s="25"/>
      <c r="I1783" s="25"/>
      <c r="J1783" s="25"/>
      <c r="K1783" s="25"/>
      <c r="L1783" s="25"/>
      <c r="M1783" s="25"/>
      <c r="N1783" s="25"/>
      <c r="O1783" s="25"/>
      <c r="P1783" s="25"/>
      <c r="Q1783" s="25"/>
      <c r="R1783" s="25"/>
      <c r="S1783" s="25"/>
      <c r="T1783" s="25"/>
      <c r="U1783" s="25"/>
      <c r="V1783" s="25"/>
      <c r="W1783" s="25"/>
      <c r="X1783" s="25"/>
      <c r="AA1783" s="25"/>
      <c r="AB1783" s="25"/>
      <c r="AC1783" s="25"/>
      <c r="AD1783" s="25"/>
      <c r="AE1783" s="25"/>
      <c r="AF1783" s="25"/>
      <c r="AG1783" s="25"/>
      <c r="AH1783" s="25"/>
      <c r="AI1783" s="25"/>
      <c r="AJ1783" s="25"/>
    </row>
    <row r="1784" spans="2:36">
      <c r="B1784" s="422">
        <v>177.8</v>
      </c>
      <c r="C1784" s="463">
        <f t="shared" si="93"/>
        <v>3.4099999999999603E-2</v>
      </c>
      <c r="D1784" s="463">
        <f t="shared" si="94"/>
        <v>3.0547999999999806</v>
      </c>
      <c r="E1784" s="463">
        <f t="shared" si="95"/>
        <v>3.7543999999999043E-2</v>
      </c>
      <c r="F1784" s="25"/>
      <c r="G1784" s="25"/>
      <c r="H1784" s="25"/>
      <c r="I1784" s="25"/>
      <c r="J1784" s="25"/>
      <c r="K1784" s="25"/>
      <c r="L1784" s="25"/>
      <c r="M1784" s="25"/>
      <c r="N1784" s="25"/>
      <c r="O1784" s="25"/>
      <c r="P1784" s="25"/>
      <c r="Q1784" s="25"/>
      <c r="R1784" s="25"/>
      <c r="S1784" s="25"/>
      <c r="T1784" s="25"/>
      <c r="U1784" s="25"/>
      <c r="V1784" s="25"/>
      <c r="W1784" s="25"/>
      <c r="X1784" s="25"/>
      <c r="AA1784" s="25"/>
      <c r="AB1784" s="25"/>
      <c r="AC1784" s="25"/>
      <c r="AD1784" s="25"/>
      <c r="AE1784" s="25"/>
      <c r="AF1784" s="25"/>
      <c r="AG1784" s="25"/>
      <c r="AH1784" s="25"/>
      <c r="AI1784" s="25"/>
      <c r="AJ1784" s="25"/>
    </row>
    <row r="1785" spans="2:36">
      <c r="B1785" s="422">
        <v>177.9</v>
      </c>
      <c r="C1785" s="463">
        <f t="shared" si="93"/>
        <v>3.4049999999999601E-2</v>
      </c>
      <c r="D1785" s="463">
        <f t="shared" si="94"/>
        <v>3.0513999999999806</v>
      </c>
      <c r="E1785" s="463">
        <f t="shared" si="95"/>
        <v>3.749199999999904E-2</v>
      </c>
      <c r="F1785" s="25"/>
      <c r="G1785" s="25"/>
      <c r="H1785" s="25"/>
      <c r="I1785" s="25"/>
      <c r="J1785" s="25"/>
      <c r="K1785" s="25"/>
      <c r="L1785" s="25"/>
      <c r="M1785" s="25"/>
      <c r="N1785" s="25"/>
      <c r="O1785" s="25"/>
      <c r="P1785" s="25"/>
      <c r="Q1785" s="25"/>
      <c r="R1785" s="25"/>
      <c r="S1785" s="25"/>
      <c r="T1785" s="25"/>
      <c r="U1785" s="25"/>
      <c r="V1785" s="25"/>
      <c r="W1785" s="25"/>
      <c r="X1785" s="25"/>
      <c r="AA1785" s="25"/>
      <c r="AB1785" s="25"/>
      <c r="AC1785" s="25"/>
      <c r="AD1785" s="25"/>
      <c r="AE1785" s="25"/>
      <c r="AF1785" s="25"/>
      <c r="AG1785" s="25"/>
      <c r="AH1785" s="25"/>
      <c r="AI1785" s="25"/>
      <c r="AJ1785" s="25"/>
    </row>
    <row r="1786" spans="2:36">
      <c r="B1786" s="422">
        <v>178</v>
      </c>
      <c r="C1786" s="463">
        <f t="shared" si="93"/>
        <v>3.39999999999996E-2</v>
      </c>
      <c r="D1786" s="463">
        <f t="shared" si="94"/>
        <v>3.0479999999999805</v>
      </c>
      <c r="E1786" s="463">
        <f t="shared" si="95"/>
        <v>3.7439999999999037E-2</v>
      </c>
      <c r="F1786" s="25"/>
      <c r="G1786" s="25"/>
      <c r="H1786" s="25"/>
      <c r="I1786" s="25"/>
      <c r="J1786" s="25"/>
      <c r="K1786" s="25"/>
      <c r="L1786" s="25"/>
      <c r="M1786" s="25"/>
      <c r="N1786" s="25"/>
      <c r="O1786" s="25"/>
      <c r="P1786" s="25"/>
      <c r="Q1786" s="25"/>
      <c r="R1786" s="25"/>
      <c r="S1786" s="25"/>
      <c r="T1786" s="25"/>
      <c r="U1786" s="25"/>
      <c r="V1786" s="25"/>
      <c r="W1786" s="25"/>
      <c r="X1786" s="25"/>
      <c r="AA1786" s="25"/>
      <c r="AB1786" s="25"/>
      <c r="AC1786" s="25"/>
      <c r="AD1786" s="25"/>
      <c r="AE1786" s="25"/>
      <c r="AF1786" s="25"/>
      <c r="AG1786" s="25"/>
      <c r="AH1786" s="25"/>
      <c r="AI1786" s="25"/>
      <c r="AJ1786" s="25"/>
    </row>
    <row r="1787" spans="2:36">
      <c r="B1787" s="422">
        <v>178.1</v>
      </c>
      <c r="C1787" s="463">
        <f t="shared" si="93"/>
        <v>3.3949999999999599E-2</v>
      </c>
      <c r="D1787" s="463">
        <f t="shared" si="94"/>
        <v>3.0445999999999804</v>
      </c>
      <c r="E1787" s="463">
        <f t="shared" si="95"/>
        <v>3.7387999999999033E-2</v>
      </c>
      <c r="F1787" s="25"/>
      <c r="G1787" s="25"/>
      <c r="H1787" s="25"/>
      <c r="I1787" s="25"/>
      <c r="J1787" s="25"/>
      <c r="K1787" s="25"/>
      <c r="L1787" s="25"/>
      <c r="M1787" s="25"/>
      <c r="N1787" s="25"/>
      <c r="O1787" s="25"/>
      <c r="P1787" s="25"/>
      <c r="Q1787" s="25"/>
      <c r="R1787" s="25"/>
      <c r="S1787" s="25"/>
      <c r="T1787" s="25"/>
      <c r="U1787" s="25"/>
      <c r="V1787" s="25"/>
      <c r="W1787" s="25"/>
      <c r="X1787" s="25"/>
      <c r="AA1787" s="25"/>
      <c r="AB1787" s="25"/>
      <c r="AC1787" s="25"/>
      <c r="AD1787" s="25"/>
      <c r="AE1787" s="25"/>
      <c r="AF1787" s="25"/>
      <c r="AG1787" s="25"/>
      <c r="AH1787" s="25"/>
      <c r="AI1787" s="25"/>
      <c r="AJ1787" s="25"/>
    </row>
    <row r="1788" spans="2:36">
      <c r="B1788" s="422">
        <v>178.2</v>
      </c>
      <c r="C1788" s="463">
        <f t="shared" si="93"/>
        <v>3.3899999999999597E-2</v>
      </c>
      <c r="D1788" s="463">
        <f t="shared" si="94"/>
        <v>3.0411999999999804</v>
      </c>
      <c r="E1788" s="463">
        <f t="shared" si="95"/>
        <v>3.733599999999903E-2</v>
      </c>
      <c r="F1788" s="25"/>
      <c r="G1788" s="25"/>
      <c r="H1788" s="25"/>
      <c r="I1788" s="25"/>
      <c r="J1788" s="25"/>
      <c r="K1788" s="25"/>
      <c r="L1788" s="25"/>
      <c r="M1788" s="25"/>
      <c r="N1788" s="25"/>
      <c r="O1788" s="25"/>
      <c r="P1788" s="25"/>
      <c r="Q1788" s="25"/>
      <c r="R1788" s="25"/>
      <c r="S1788" s="25"/>
      <c r="T1788" s="25"/>
      <c r="U1788" s="25"/>
      <c r="V1788" s="25"/>
      <c r="W1788" s="25"/>
      <c r="X1788" s="25"/>
      <c r="AA1788" s="25"/>
      <c r="AB1788" s="25"/>
      <c r="AC1788" s="25"/>
      <c r="AD1788" s="25"/>
      <c r="AE1788" s="25"/>
      <c r="AF1788" s="25"/>
      <c r="AG1788" s="25"/>
      <c r="AH1788" s="25"/>
      <c r="AI1788" s="25"/>
      <c r="AJ1788" s="25"/>
    </row>
    <row r="1789" spans="2:36">
      <c r="B1789" s="422">
        <v>178.3</v>
      </c>
      <c r="C1789" s="463">
        <f t="shared" si="93"/>
        <v>3.3849999999999596E-2</v>
      </c>
      <c r="D1789" s="463">
        <f t="shared" si="94"/>
        <v>3.0377999999999803</v>
      </c>
      <c r="E1789" s="463">
        <f t="shared" si="95"/>
        <v>3.7283999999999026E-2</v>
      </c>
      <c r="F1789" s="25"/>
      <c r="G1789" s="25"/>
      <c r="H1789" s="25"/>
      <c r="I1789" s="25"/>
      <c r="J1789" s="25"/>
      <c r="K1789" s="25"/>
      <c r="L1789" s="25"/>
      <c r="M1789" s="25"/>
      <c r="N1789" s="25"/>
      <c r="O1789" s="25"/>
      <c r="P1789" s="25"/>
      <c r="Q1789" s="25"/>
      <c r="R1789" s="25"/>
      <c r="S1789" s="25"/>
      <c r="T1789" s="25"/>
      <c r="U1789" s="25"/>
      <c r="V1789" s="25"/>
      <c r="W1789" s="25"/>
      <c r="X1789" s="25"/>
      <c r="AA1789" s="25"/>
      <c r="AB1789" s="25"/>
      <c r="AC1789" s="25"/>
      <c r="AD1789" s="25"/>
      <c r="AE1789" s="25"/>
      <c r="AF1789" s="25"/>
      <c r="AG1789" s="25"/>
      <c r="AH1789" s="25"/>
      <c r="AI1789" s="25"/>
      <c r="AJ1789" s="25"/>
    </row>
    <row r="1790" spans="2:36">
      <c r="B1790" s="422">
        <v>178.4</v>
      </c>
      <c r="C1790" s="463">
        <f t="shared" si="93"/>
        <v>3.3799999999999594E-2</v>
      </c>
      <c r="D1790" s="463">
        <f t="shared" si="94"/>
        <v>3.0343999999999802</v>
      </c>
      <c r="E1790" s="463">
        <f t="shared" si="95"/>
        <v>3.7231999999999023E-2</v>
      </c>
      <c r="F1790" s="25"/>
      <c r="G1790" s="25"/>
      <c r="H1790" s="25"/>
      <c r="I1790" s="25"/>
      <c r="J1790" s="25"/>
      <c r="K1790" s="25"/>
      <c r="L1790" s="25"/>
      <c r="M1790" s="25"/>
      <c r="N1790" s="25"/>
      <c r="O1790" s="25"/>
      <c r="P1790" s="25"/>
      <c r="Q1790" s="25"/>
      <c r="R1790" s="25"/>
      <c r="S1790" s="25"/>
      <c r="T1790" s="25"/>
      <c r="U1790" s="25"/>
      <c r="V1790" s="25"/>
      <c r="W1790" s="25"/>
      <c r="X1790" s="25"/>
      <c r="AA1790" s="25"/>
      <c r="AB1790" s="25"/>
      <c r="AC1790" s="25"/>
      <c r="AD1790" s="25"/>
      <c r="AE1790" s="25"/>
      <c r="AF1790" s="25"/>
      <c r="AG1790" s="25"/>
      <c r="AH1790" s="25"/>
      <c r="AI1790" s="25"/>
      <c r="AJ1790" s="25"/>
    </row>
    <row r="1791" spans="2:36">
      <c r="B1791" s="422">
        <v>178.5</v>
      </c>
      <c r="C1791" s="463">
        <f t="shared" si="93"/>
        <v>3.3749999999999593E-2</v>
      </c>
      <c r="D1791" s="463">
        <f t="shared" si="94"/>
        <v>3.0309999999999802</v>
      </c>
      <c r="E1791" s="463">
        <f t="shared" si="95"/>
        <v>3.7179999999999019E-2</v>
      </c>
      <c r="F1791" s="25"/>
      <c r="G1791" s="25"/>
      <c r="H1791" s="25"/>
      <c r="I1791" s="25"/>
      <c r="J1791" s="25"/>
      <c r="K1791" s="25"/>
      <c r="L1791" s="25"/>
      <c r="M1791" s="25"/>
      <c r="N1791" s="25"/>
      <c r="O1791" s="25"/>
      <c r="P1791" s="25"/>
      <c r="Q1791" s="25"/>
      <c r="R1791" s="25"/>
      <c r="S1791" s="25"/>
      <c r="T1791" s="25"/>
      <c r="U1791" s="25"/>
      <c r="V1791" s="25"/>
      <c r="W1791" s="25"/>
      <c r="X1791" s="25"/>
      <c r="AA1791" s="25"/>
      <c r="AB1791" s="25"/>
      <c r="AC1791" s="25"/>
      <c r="AD1791" s="25"/>
      <c r="AE1791" s="25"/>
      <c r="AF1791" s="25"/>
      <c r="AG1791" s="25"/>
      <c r="AH1791" s="25"/>
      <c r="AI1791" s="25"/>
      <c r="AJ1791" s="25"/>
    </row>
    <row r="1792" spans="2:36">
      <c r="B1792" s="422">
        <v>178.6</v>
      </c>
      <c r="C1792" s="463">
        <f t="shared" si="93"/>
        <v>3.3699999999999591E-2</v>
      </c>
      <c r="D1792" s="463">
        <f t="shared" si="94"/>
        <v>3.0275999999999801</v>
      </c>
      <c r="E1792" s="463">
        <f t="shared" si="95"/>
        <v>3.7127999999999016E-2</v>
      </c>
      <c r="F1792" s="25"/>
      <c r="G1792" s="25"/>
      <c r="H1792" s="25"/>
      <c r="I1792" s="25"/>
      <c r="J1792" s="25"/>
      <c r="K1792" s="25"/>
      <c r="L1792" s="25"/>
      <c r="M1792" s="25"/>
      <c r="N1792" s="25"/>
      <c r="O1792" s="25"/>
      <c r="P1792" s="25"/>
      <c r="Q1792" s="25"/>
      <c r="R1792" s="25"/>
      <c r="S1792" s="25"/>
      <c r="T1792" s="25"/>
      <c r="U1792" s="25"/>
      <c r="V1792" s="25"/>
      <c r="W1792" s="25"/>
      <c r="X1792" s="25"/>
      <c r="AA1792" s="25"/>
      <c r="AB1792" s="25"/>
      <c r="AC1792" s="25"/>
      <c r="AD1792" s="25"/>
      <c r="AE1792" s="25"/>
      <c r="AF1792" s="25"/>
      <c r="AG1792" s="25"/>
      <c r="AH1792" s="25"/>
      <c r="AI1792" s="25"/>
      <c r="AJ1792" s="25"/>
    </row>
    <row r="1793" spans="2:36">
      <c r="B1793" s="422">
        <v>178.7</v>
      </c>
      <c r="C1793" s="463">
        <f t="shared" si="93"/>
        <v>3.364999999999959E-2</v>
      </c>
      <c r="D1793" s="463">
        <f t="shared" si="94"/>
        <v>3.02419999999998</v>
      </c>
      <c r="E1793" s="463">
        <f t="shared" si="95"/>
        <v>3.7075999999999013E-2</v>
      </c>
      <c r="F1793" s="25"/>
      <c r="G1793" s="25"/>
      <c r="H1793" s="25"/>
      <c r="I1793" s="25"/>
      <c r="J1793" s="25"/>
      <c r="K1793" s="25"/>
      <c r="L1793" s="25"/>
      <c r="M1793" s="25"/>
      <c r="N1793" s="25"/>
      <c r="O1793" s="25"/>
      <c r="P1793" s="25"/>
      <c r="Q1793" s="25"/>
      <c r="R1793" s="25"/>
      <c r="S1793" s="25"/>
      <c r="T1793" s="25"/>
      <c r="U1793" s="25"/>
      <c r="V1793" s="25"/>
      <c r="W1793" s="25"/>
      <c r="X1793" s="25"/>
      <c r="AA1793" s="25"/>
      <c r="AB1793" s="25"/>
      <c r="AC1793" s="25"/>
      <c r="AD1793" s="25"/>
      <c r="AE1793" s="25"/>
      <c r="AF1793" s="25"/>
      <c r="AG1793" s="25"/>
      <c r="AH1793" s="25"/>
      <c r="AI1793" s="25"/>
      <c r="AJ1793" s="25"/>
    </row>
    <row r="1794" spans="2:36">
      <c r="B1794" s="422">
        <v>178.8</v>
      </c>
      <c r="C1794" s="463">
        <f t="shared" si="93"/>
        <v>3.3599999999999589E-2</v>
      </c>
      <c r="D1794" s="463">
        <f t="shared" si="94"/>
        <v>3.0207999999999799</v>
      </c>
      <c r="E1794" s="463">
        <f t="shared" si="95"/>
        <v>3.7023999999999009E-2</v>
      </c>
      <c r="F1794" s="25"/>
      <c r="G1794" s="25"/>
      <c r="H1794" s="25"/>
      <c r="I1794" s="25"/>
      <c r="J1794" s="25"/>
      <c r="K1794" s="25"/>
      <c r="L1794" s="25"/>
      <c r="M1794" s="25"/>
      <c r="N1794" s="25"/>
      <c r="O1794" s="25"/>
      <c r="P1794" s="25"/>
      <c r="Q1794" s="25"/>
      <c r="R1794" s="25"/>
      <c r="S1794" s="25"/>
      <c r="T1794" s="25"/>
      <c r="U1794" s="25"/>
      <c r="V1794" s="25"/>
      <c r="W1794" s="25"/>
      <c r="X1794" s="25"/>
      <c r="AA1794" s="25"/>
      <c r="AB1794" s="25"/>
      <c r="AC1794" s="25"/>
      <c r="AD1794" s="25"/>
      <c r="AE1794" s="25"/>
      <c r="AF1794" s="25"/>
      <c r="AG1794" s="25"/>
      <c r="AH1794" s="25"/>
      <c r="AI1794" s="25"/>
      <c r="AJ1794" s="25"/>
    </row>
    <row r="1795" spans="2:36">
      <c r="B1795" s="422">
        <v>178.9</v>
      </c>
      <c r="C1795" s="463">
        <f t="shared" si="93"/>
        <v>3.3549999999999587E-2</v>
      </c>
      <c r="D1795" s="463">
        <f t="shared" si="94"/>
        <v>3.0173999999999799</v>
      </c>
      <c r="E1795" s="463">
        <f t="shared" si="95"/>
        <v>3.6971999999999006E-2</v>
      </c>
      <c r="F1795" s="25"/>
      <c r="G1795" s="25"/>
      <c r="H1795" s="25"/>
      <c r="I1795" s="25"/>
      <c r="J1795" s="25"/>
      <c r="K1795" s="25"/>
      <c r="L1795" s="25"/>
      <c r="M1795" s="25"/>
      <c r="N1795" s="25"/>
      <c r="O1795" s="25"/>
      <c r="P1795" s="25"/>
      <c r="Q1795" s="25"/>
      <c r="R1795" s="25"/>
      <c r="S1795" s="25"/>
      <c r="T1795" s="25"/>
      <c r="U1795" s="25"/>
      <c r="V1795" s="25"/>
      <c r="W1795" s="25"/>
      <c r="X1795" s="25"/>
      <c r="AA1795" s="25"/>
      <c r="AB1795" s="25"/>
      <c r="AC1795" s="25"/>
      <c r="AD1795" s="25"/>
      <c r="AE1795" s="25"/>
      <c r="AF1795" s="25"/>
      <c r="AG1795" s="25"/>
      <c r="AH1795" s="25"/>
      <c r="AI1795" s="25"/>
      <c r="AJ1795" s="25"/>
    </row>
    <row r="1796" spans="2:36">
      <c r="B1796" s="422">
        <v>179</v>
      </c>
      <c r="C1796" s="463">
        <f t="shared" si="93"/>
        <v>3.3499999999999586E-2</v>
      </c>
      <c r="D1796" s="463">
        <f t="shared" si="94"/>
        <v>3.0139999999999798</v>
      </c>
      <c r="E1796" s="463">
        <f t="shared" si="95"/>
        <v>3.6919999999999002E-2</v>
      </c>
      <c r="F1796" s="25"/>
      <c r="G1796" s="25"/>
      <c r="H1796" s="25"/>
      <c r="I1796" s="25"/>
      <c r="J1796" s="25"/>
      <c r="K1796" s="25"/>
      <c r="L1796" s="25"/>
      <c r="M1796" s="25"/>
      <c r="N1796" s="25"/>
      <c r="O1796" s="25"/>
      <c r="P1796" s="25"/>
      <c r="Q1796" s="25"/>
      <c r="R1796" s="25"/>
      <c r="S1796" s="25"/>
      <c r="T1796" s="25"/>
      <c r="U1796" s="25"/>
      <c r="V1796" s="25"/>
      <c r="W1796" s="25"/>
      <c r="X1796" s="25"/>
      <c r="AA1796" s="25"/>
      <c r="AB1796" s="25"/>
      <c r="AC1796" s="25"/>
      <c r="AD1796" s="25"/>
      <c r="AE1796" s="25"/>
      <c r="AF1796" s="25"/>
      <c r="AG1796" s="25"/>
      <c r="AH1796" s="25"/>
      <c r="AI1796" s="25"/>
      <c r="AJ1796" s="25"/>
    </row>
    <row r="1797" spans="2:36">
      <c r="B1797" s="422">
        <v>179.1</v>
      </c>
      <c r="C1797" s="463">
        <f t="shared" si="93"/>
        <v>3.3449999999999584E-2</v>
      </c>
      <c r="D1797" s="463">
        <f t="shared" si="94"/>
        <v>3.0105999999999797</v>
      </c>
      <c r="E1797" s="463">
        <f t="shared" si="95"/>
        <v>3.6867999999998999E-2</v>
      </c>
      <c r="F1797" s="25"/>
      <c r="G1797" s="25"/>
      <c r="H1797" s="25"/>
      <c r="I1797" s="25"/>
      <c r="J1797" s="25"/>
      <c r="K1797" s="25"/>
      <c r="L1797" s="25"/>
      <c r="M1797" s="25"/>
      <c r="N1797" s="25"/>
      <c r="O1797" s="25"/>
      <c r="P1797" s="25"/>
      <c r="Q1797" s="25"/>
      <c r="R1797" s="25"/>
      <c r="S1797" s="25"/>
      <c r="T1797" s="25"/>
      <c r="U1797" s="25"/>
      <c r="V1797" s="25"/>
      <c r="W1797" s="25"/>
      <c r="X1797" s="25"/>
      <c r="AA1797" s="25"/>
      <c r="AB1797" s="25"/>
      <c r="AC1797" s="25"/>
      <c r="AD1797" s="25"/>
      <c r="AE1797" s="25"/>
      <c r="AF1797" s="25"/>
      <c r="AG1797" s="25"/>
      <c r="AH1797" s="25"/>
      <c r="AI1797" s="25"/>
      <c r="AJ1797" s="25"/>
    </row>
    <row r="1798" spans="2:36">
      <c r="B1798" s="422">
        <v>179.2</v>
      </c>
      <c r="C1798" s="463">
        <f t="shared" si="93"/>
        <v>3.3399999999999583E-2</v>
      </c>
      <c r="D1798" s="463">
        <f t="shared" si="94"/>
        <v>3.0071999999999797</v>
      </c>
      <c r="E1798" s="463">
        <f t="shared" si="95"/>
        <v>3.6815999999998995E-2</v>
      </c>
      <c r="F1798" s="25"/>
      <c r="G1798" s="25"/>
      <c r="H1798" s="25"/>
      <c r="I1798" s="25"/>
      <c r="J1798" s="25"/>
      <c r="K1798" s="25"/>
      <c r="L1798" s="25"/>
      <c r="M1798" s="25"/>
      <c r="N1798" s="25"/>
      <c r="O1798" s="25"/>
      <c r="P1798" s="25"/>
      <c r="Q1798" s="25"/>
      <c r="R1798" s="25"/>
      <c r="S1798" s="25"/>
      <c r="T1798" s="25"/>
      <c r="U1798" s="25"/>
      <c r="V1798" s="25"/>
      <c r="W1798" s="25"/>
      <c r="X1798" s="25"/>
      <c r="AA1798" s="25"/>
      <c r="AB1798" s="25"/>
      <c r="AC1798" s="25"/>
      <c r="AD1798" s="25"/>
      <c r="AE1798" s="25"/>
      <c r="AF1798" s="25"/>
      <c r="AG1798" s="25"/>
      <c r="AH1798" s="25"/>
      <c r="AI1798" s="25"/>
      <c r="AJ1798" s="25"/>
    </row>
    <row r="1799" spans="2:36">
      <c r="B1799" s="422">
        <v>179.3</v>
      </c>
      <c r="C1799" s="463">
        <f t="shared" si="93"/>
        <v>3.3349999999999581E-2</v>
      </c>
      <c r="D1799" s="463">
        <f t="shared" si="94"/>
        <v>3.0037999999999796</v>
      </c>
      <c r="E1799" s="463">
        <f t="shared" si="95"/>
        <v>3.6763999999998992E-2</v>
      </c>
      <c r="F1799" s="25"/>
      <c r="G1799" s="25"/>
      <c r="H1799" s="25"/>
      <c r="I1799" s="25"/>
      <c r="J1799" s="25"/>
      <c r="K1799" s="25"/>
      <c r="L1799" s="25"/>
      <c r="M1799" s="25"/>
      <c r="N1799" s="25"/>
      <c r="O1799" s="25"/>
      <c r="P1799" s="25"/>
      <c r="Q1799" s="25"/>
      <c r="R1799" s="25"/>
      <c r="S1799" s="25"/>
      <c r="T1799" s="25"/>
      <c r="U1799" s="25"/>
      <c r="V1799" s="25"/>
      <c r="W1799" s="25"/>
      <c r="X1799" s="25"/>
      <c r="AA1799" s="25"/>
      <c r="AB1799" s="25"/>
      <c r="AC1799" s="25"/>
      <c r="AD1799" s="25"/>
      <c r="AE1799" s="25"/>
      <c r="AF1799" s="25"/>
      <c r="AG1799" s="25"/>
      <c r="AH1799" s="25"/>
      <c r="AI1799" s="25"/>
      <c r="AJ1799" s="25"/>
    </row>
    <row r="1800" spans="2:36">
      <c r="B1800" s="422">
        <v>179.4</v>
      </c>
      <c r="C1800" s="463">
        <f t="shared" si="93"/>
        <v>3.329999999999958E-2</v>
      </c>
      <c r="D1800" s="463">
        <f t="shared" si="94"/>
        <v>3.0003999999999795</v>
      </c>
      <c r="E1800" s="463">
        <f t="shared" si="95"/>
        <v>3.6711999999998988E-2</v>
      </c>
      <c r="F1800" s="25"/>
      <c r="G1800" s="25"/>
      <c r="H1800" s="25"/>
      <c r="I1800" s="25"/>
      <c r="J1800" s="25"/>
      <c r="K1800" s="25"/>
      <c r="L1800" s="25"/>
      <c r="M1800" s="25"/>
      <c r="N1800" s="25"/>
      <c r="O1800" s="25"/>
      <c r="P1800" s="25"/>
      <c r="Q1800" s="25"/>
      <c r="R1800" s="25"/>
      <c r="S1800" s="25"/>
      <c r="T1800" s="25"/>
      <c r="U1800" s="25"/>
      <c r="V1800" s="25"/>
      <c r="W1800" s="25"/>
      <c r="X1800" s="25"/>
      <c r="AA1800" s="25"/>
      <c r="AB1800" s="25"/>
      <c r="AC1800" s="25"/>
      <c r="AD1800" s="25"/>
      <c r="AE1800" s="25"/>
      <c r="AF1800" s="25"/>
      <c r="AG1800" s="25"/>
      <c r="AH1800" s="25"/>
      <c r="AI1800" s="25"/>
      <c r="AJ1800" s="25"/>
    </row>
    <row r="1801" spans="2:36">
      <c r="B1801" s="422">
        <v>179.5</v>
      </c>
      <c r="C1801" s="463">
        <f t="shared" si="93"/>
        <v>3.3249999999999579E-2</v>
      </c>
      <c r="D1801" s="463">
        <f t="shared" si="94"/>
        <v>2.9969999999999795</v>
      </c>
      <c r="E1801" s="463">
        <f t="shared" si="95"/>
        <v>3.6659999999998985E-2</v>
      </c>
      <c r="F1801" s="25"/>
      <c r="G1801" s="25"/>
      <c r="H1801" s="25"/>
      <c r="I1801" s="25"/>
      <c r="J1801" s="25"/>
      <c r="K1801" s="25"/>
      <c r="L1801" s="25"/>
      <c r="M1801" s="25"/>
      <c r="N1801" s="25"/>
      <c r="O1801" s="25"/>
      <c r="P1801" s="25"/>
      <c r="Q1801" s="25"/>
      <c r="R1801" s="25"/>
      <c r="S1801" s="25"/>
      <c r="T1801" s="25"/>
      <c r="U1801" s="25"/>
      <c r="V1801" s="25"/>
      <c r="W1801" s="25"/>
      <c r="X1801" s="25"/>
      <c r="AA1801" s="25"/>
      <c r="AB1801" s="25"/>
      <c r="AC1801" s="25"/>
      <c r="AD1801" s="25"/>
      <c r="AE1801" s="25"/>
      <c r="AF1801" s="25"/>
      <c r="AG1801" s="25"/>
      <c r="AH1801" s="25"/>
      <c r="AI1801" s="25"/>
      <c r="AJ1801" s="25"/>
    </row>
    <row r="1802" spans="2:36">
      <c r="B1802" s="422">
        <v>179.6</v>
      </c>
      <c r="C1802" s="463">
        <f t="shared" si="93"/>
        <v>3.3199999999999577E-2</v>
      </c>
      <c r="D1802" s="463">
        <f t="shared" si="94"/>
        <v>2.9935999999999794</v>
      </c>
      <c r="E1802" s="463">
        <f t="shared" si="95"/>
        <v>3.6607999999998982E-2</v>
      </c>
      <c r="F1802" s="25"/>
      <c r="G1802" s="25"/>
      <c r="H1802" s="25"/>
      <c r="I1802" s="25"/>
      <c r="J1802" s="25"/>
      <c r="K1802" s="25"/>
      <c r="L1802" s="25"/>
      <c r="M1802" s="25"/>
      <c r="N1802" s="25"/>
      <c r="O1802" s="25"/>
      <c r="P1802" s="25"/>
      <c r="Q1802" s="25"/>
      <c r="R1802" s="25"/>
      <c r="S1802" s="25"/>
      <c r="T1802" s="25"/>
      <c r="U1802" s="25"/>
      <c r="V1802" s="25"/>
      <c r="W1802" s="25"/>
      <c r="X1802" s="25"/>
      <c r="AA1802" s="25"/>
      <c r="AB1802" s="25"/>
      <c r="AC1802" s="25"/>
      <c r="AD1802" s="25"/>
      <c r="AE1802" s="25"/>
      <c r="AF1802" s="25"/>
      <c r="AG1802" s="25"/>
      <c r="AH1802" s="25"/>
      <c r="AI1802" s="25"/>
      <c r="AJ1802" s="25"/>
    </row>
    <row r="1803" spans="2:36">
      <c r="B1803" s="422">
        <v>179.7</v>
      </c>
      <c r="C1803" s="463">
        <f t="shared" si="93"/>
        <v>3.3149999999999576E-2</v>
      </c>
      <c r="D1803" s="463">
        <f t="shared" si="94"/>
        <v>2.9901999999999793</v>
      </c>
      <c r="E1803" s="463">
        <f t="shared" si="95"/>
        <v>3.6555999999998978E-2</v>
      </c>
      <c r="F1803" s="25"/>
      <c r="G1803" s="25"/>
      <c r="H1803" s="25"/>
      <c r="I1803" s="25"/>
      <c r="J1803" s="25"/>
      <c r="K1803" s="25"/>
      <c r="L1803" s="25"/>
      <c r="M1803" s="25"/>
      <c r="N1803" s="25"/>
      <c r="O1803" s="25"/>
      <c r="P1803" s="25"/>
      <c r="Q1803" s="25"/>
      <c r="R1803" s="25"/>
      <c r="S1803" s="25"/>
      <c r="T1803" s="25"/>
      <c r="U1803" s="25"/>
      <c r="V1803" s="25"/>
      <c r="W1803" s="25"/>
      <c r="X1803" s="25"/>
      <c r="AA1803" s="25"/>
      <c r="AB1803" s="25"/>
      <c r="AC1803" s="25"/>
      <c r="AD1803" s="25"/>
      <c r="AE1803" s="25"/>
      <c r="AF1803" s="25"/>
      <c r="AG1803" s="25"/>
      <c r="AH1803" s="25"/>
      <c r="AI1803" s="25"/>
      <c r="AJ1803" s="25"/>
    </row>
    <row r="1804" spans="2:36">
      <c r="B1804" s="422">
        <v>179.8</v>
      </c>
      <c r="C1804" s="463">
        <f t="shared" si="93"/>
        <v>3.3099999999999574E-2</v>
      </c>
      <c r="D1804" s="463">
        <f t="shared" si="94"/>
        <v>2.9867999999999792</v>
      </c>
      <c r="E1804" s="463">
        <f t="shared" si="95"/>
        <v>3.6503999999998975E-2</v>
      </c>
      <c r="F1804" s="25"/>
      <c r="G1804" s="25"/>
      <c r="H1804" s="25"/>
      <c r="I1804" s="25"/>
      <c r="J1804" s="25"/>
      <c r="K1804" s="25"/>
      <c r="L1804" s="25"/>
      <c r="M1804" s="25"/>
      <c r="N1804" s="25"/>
      <c r="O1804" s="25"/>
      <c r="P1804" s="25"/>
      <c r="Q1804" s="25"/>
      <c r="R1804" s="25"/>
      <c r="S1804" s="25"/>
      <c r="T1804" s="25"/>
      <c r="U1804" s="25"/>
      <c r="V1804" s="25"/>
      <c r="W1804" s="25"/>
      <c r="X1804" s="25"/>
      <c r="AA1804" s="25"/>
      <c r="AB1804" s="25"/>
      <c r="AC1804" s="25"/>
      <c r="AD1804" s="25"/>
      <c r="AE1804" s="25"/>
      <c r="AF1804" s="25"/>
      <c r="AG1804" s="25"/>
      <c r="AH1804" s="25"/>
      <c r="AI1804" s="25"/>
      <c r="AJ1804" s="25"/>
    </row>
    <row r="1805" spans="2:36">
      <c r="B1805" s="422">
        <v>179.9</v>
      </c>
      <c r="C1805" s="463">
        <f t="shared" si="93"/>
        <v>3.3049999999999573E-2</v>
      </c>
      <c r="D1805" s="463">
        <f t="shared" si="94"/>
        <v>2.9833999999999792</v>
      </c>
      <c r="E1805" s="463">
        <f t="shared" si="95"/>
        <v>3.6451999999998971E-2</v>
      </c>
      <c r="F1805" s="25"/>
      <c r="G1805" s="25"/>
      <c r="H1805" s="25"/>
      <c r="I1805" s="25"/>
      <c r="J1805" s="25"/>
      <c r="K1805" s="25"/>
      <c r="L1805" s="25"/>
      <c r="M1805" s="25"/>
      <c r="N1805" s="25"/>
      <c r="O1805" s="25"/>
      <c r="P1805" s="25"/>
      <c r="Q1805" s="25"/>
      <c r="R1805" s="25"/>
      <c r="S1805" s="25"/>
      <c r="T1805" s="25"/>
      <c r="U1805" s="25"/>
      <c r="V1805" s="25"/>
      <c r="W1805" s="25"/>
      <c r="X1805" s="25"/>
      <c r="AA1805" s="25"/>
      <c r="AB1805" s="25"/>
      <c r="AC1805" s="25"/>
      <c r="AD1805" s="25"/>
      <c r="AE1805" s="25"/>
      <c r="AF1805" s="25"/>
      <c r="AG1805" s="25"/>
      <c r="AH1805" s="25"/>
      <c r="AI1805" s="25"/>
      <c r="AJ1805" s="25"/>
    </row>
    <row r="1806" spans="2:36">
      <c r="B1806" s="422">
        <v>180</v>
      </c>
      <c r="C1806" s="463">
        <f t="shared" si="93"/>
        <v>3.2999999999999571E-2</v>
      </c>
      <c r="D1806" s="463">
        <f t="shared" si="94"/>
        <v>2.9799999999999791</v>
      </c>
      <c r="E1806" s="463">
        <f t="shared" si="95"/>
        <v>3.6399999999998968E-2</v>
      </c>
      <c r="F1806" s="25"/>
      <c r="G1806" s="25"/>
      <c r="H1806" s="25"/>
      <c r="I1806" s="25"/>
      <c r="J1806" s="25"/>
      <c r="K1806" s="25"/>
      <c r="L1806" s="25"/>
      <c r="M1806" s="25"/>
      <c r="N1806" s="25"/>
      <c r="O1806" s="25"/>
      <c r="P1806" s="25"/>
      <c r="Q1806" s="25"/>
      <c r="R1806" s="25"/>
      <c r="S1806" s="25"/>
      <c r="T1806" s="25"/>
      <c r="U1806" s="25"/>
      <c r="V1806" s="25"/>
      <c r="W1806" s="25"/>
      <c r="X1806" s="25"/>
      <c r="AA1806" s="25"/>
      <c r="AB1806" s="25"/>
      <c r="AC1806" s="25"/>
      <c r="AD1806" s="25"/>
      <c r="AE1806" s="25"/>
      <c r="AF1806" s="25"/>
      <c r="AG1806" s="25"/>
      <c r="AH1806" s="25"/>
      <c r="AI1806" s="25"/>
      <c r="AJ1806" s="25"/>
    </row>
    <row r="1807" spans="2:36">
      <c r="B1807" s="422">
        <v>180.1</v>
      </c>
      <c r="C1807" s="463">
        <f t="shared" si="93"/>
        <v>3.294999999999957E-2</v>
      </c>
      <c r="D1807" s="463">
        <f t="shared" si="94"/>
        <v>2.976599999999979</v>
      </c>
      <c r="E1807" s="463">
        <f t="shared" si="95"/>
        <v>3.6347999999998964E-2</v>
      </c>
      <c r="F1807" s="25"/>
      <c r="G1807" s="25"/>
      <c r="H1807" s="25"/>
      <c r="I1807" s="25"/>
      <c r="J1807" s="25"/>
      <c r="K1807" s="25"/>
      <c r="L1807" s="25"/>
      <c r="M1807" s="25"/>
      <c r="N1807" s="25"/>
      <c r="O1807" s="25"/>
      <c r="P1807" s="25"/>
      <c r="Q1807" s="25"/>
      <c r="R1807" s="25"/>
      <c r="S1807" s="25"/>
      <c r="T1807" s="25"/>
      <c r="U1807" s="25"/>
      <c r="V1807" s="25"/>
      <c r="W1807" s="25"/>
      <c r="X1807" s="25"/>
      <c r="AA1807" s="25"/>
      <c r="AB1807" s="25"/>
      <c r="AC1807" s="25"/>
      <c r="AD1807" s="25"/>
      <c r="AE1807" s="25"/>
      <c r="AF1807" s="25"/>
      <c r="AG1807" s="25"/>
      <c r="AH1807" s="25"/>
      <c r="AI1807" s="25"/>
      <c r="AJ1807" s="25"/>
    </row>
    <row r="1808" spans="2:36">
      <c r="B1808" s="422">
        <v>180.2</v>
      </c>
      <c r="C1808" s="463">
        <f t="shared" si="93"/>
        <v>3.2899999999999568E-2</v>
      </c>
      <c r="D1808" s="463">
        <f t="shared" si="94"/>
        <v>2.973199999999979</v>
      </c>
      <c r="E1808" s="463">
        <f t="shared" si="95"/>
        <v>3.6295999999998961E-2</v>
      </c>
      <c r="F1808" s="25"/>
      <c r="G1808" s="25"/>
      <c r="H1808" s="25"/>
      <c r="I1808" s="25"/>
      <c r="J1808" s="25"/>
      <c r="K1808" s="25"/>
      <c r="L1808" s="25"/>
      <c r="M1808" s="25"/>
      <c r="N1808" s="25"/>
      <c r="O1808" s="25"/>
      <c r="P1808" s="25"/>
      <c r="Q1808" s="25"/>
      <c r="R1808" s="25"/>
      <c r="S1808" s="25"/>
      <c r="T1808" s="25"/>
      <c r="U1808" s="25"/>
      <c r="V1808" s="25"/>
      <c r="W1808" s="25"/>
      <c r="X1808" s="25"/>
      <c r="AA1808" s="25"/>
      <c r="AB1808" s="25"/>
      <c r="AC1808" s="25"/>
      <c r="AD1808" s="25"/>
      <c r="AE1808" s="25"/>
      <c r="AF1808" s="25"/>
      <c r="AG1808" s="25"/>
      <c r="AH1808" s="25"/>
      <c r="AI1808" s="25"/>
      <c r="AJ1808" s="25"/>
    </row>
    <row r="1809" spans="2:36">
      <c r="B1809" s="422">
        <v>180.3</v>
      </c>
      <c r="C1809" s="463">
        <f t="shared" si="93"/>
        <v>3.2849999999999567E-2</v>
      </c>
      <c r="D1809" s="463">
        <f t="shared" si="94"/>
        <v>2.9697999999999789</v>
      </c>
      <c r="E1809" s="463">
        <f t="shared" si="95"/>
        <v>3.6243999999998958E-2</v>
      </c>
      <c r="F1809" s="25"/>
      <c r="G1809" s="25"/>
      <c r="H1809" s="25"/>
      <c r="I1809" s="25"/>
      <c r="J1809" s="25"/>
      <c r="K1809" s="25"/>
      <c r="L1809" s="25"/>
      <c r="M1809" s="25"/>
      <c r="N1809" s="25"/>
      <c r="O1809" s="25"/>
      <c r="P1809" s="25"/>
      <c r="Q1809" s="25"/>
      <c r="R1809" s="25"/>
      <c r="S1809" s="25"/>
      <c r="T1809" s="25"/>
      <c r="U1809" s="25"/>
      <c r="V1809" s="25"/>
      <c r="W1809" s="25"/>
      <c r="X1809" s="25"/>
      <c r="AA1809" s="25"/>
      <c r="AB1809" s="25"/>
      <c r="AC1809" s="25"/>
      <c r="AD1809" s="25"/>
      <c r="AE1809" s="25"/>
      <c r="AF1809" s="25"/>
      <c r="AG1809" s="25"/>
      <c r="AH1809" s="25"/>
      <c r="AI1809" s="25"/>
      <c r="AJ1809" s="25"/>
    </row>
    <row r="1810" spans="2:36">
      <c r="B1810" s="422">
        <v>180.4</v>
      </c>
      <c r="C1810" s="463">
        <f t="shared" si="93"/>
        <v>3.2799999999999566E-2</v>
      </c>
      <c r="D1810" s="463">
        <f t="shared" si="94"/>
        <v>2.9663999999999788</v>
      </c>
      <c r="E1810" s="463">
        <f t="shared" si="95"/>
        <v>3.6191999999998954E-2</v>
      </c>
      <c r="F1810" s="25"/>
      <c r="G1810" s="25"/>
      <c r="H1810" s="25"/>
      <c r="I1810" s="25"/>
      <c r="J1810" s="25"/>
      <c r="K1810" s="25"/>
      <c r="L1810" s="25"/>
      <c r="M1810" s="25"/>
      <c r="N1810" s="25"/>
      <c r="O1810" s="25"/>
      <c r="P1810" s="25"/>
      <c r="Q1810" s="25"/>
      <c r="R1810" s="25"/>
      <c r="S1810" s="25"/>
      <c r="T1810" s="25"/>
      <c r="U1810" s="25"/>
      <c r="V1810" s="25"/>
      <c r="W1810" s="25"/>
      <c r="X1810" s="25"/>
      <c r="AA1810" s="25"/>
      <c r="AB1810" s="25"/>
      <c r="AC1810" s="25"/>
      <c r="AD1810" s="25"/>
      <c r="AE1810" s="25"/>
      <c r="AF1810" s="25"/>
      <c r="AG1810" s="25"/>
      <c r="AH1810" s="25"/>
      <c r="AI1810" s="25"/>
      <c r="AJ1810" s="25"/>
    </row>
    <row r="1811" spans="2:36">
      <c r="B1811" s="422">
        <v>180.5</v>
      </c>
      <c r="C1811" s="463">
        <f t="shared" si="93"/>
        <v>3.2749999999999564E-2</v>
      </c>
      <c r="D1811" s="463">
        <f t="shared" si="94"/>
        <v>2.9629999999999788</v>
      </c>
      <c r="E1811" s="463">
        <f t="shared" si="95"/>
        <v>3.6139999999998951E-2</v>
      </c>
      <c r="F1811" s="25"/>
      <c r="G1811" s="25"/>
      <c r="H1811" s="25"/>
      <c r="I1811" s="25"/>
      <c r="J1811" s="25"/>
      <c r="K1811" s="25"/>
      <c r="L1811" s="25"/>
      <c r="M1811" s="25"/>
      <c r="N1811" s="25"/>
      <c r="O1811" s="25"/>
      <c r="P1811" s="25"/>
      <c r="Q1811" s="25"/>
      <c r="R1811" s="25"/>
      <c r="S1811" s="25"/>
      <c r="T1811" s="25"/>
      <c r="U1811" s="25"/>
      <c r="V1811" s="25"/>
      <c r="W1811" s="25"/>
      <c r="X1811" s="25"/>
      <c r="AA1811" s="25"/>
      <c r="AB1811" s="25"/>
      <c r="AC1811" s="25"/>
      <c r="AD1811" s="25"/>
      <c r="AE1811" s="25"/>
      <c r="AF1811" s="25"/>
      <c r="AG1811" s="25"/>
      <c r="AH1811" s="25"/>
      <c r="AI1811" s="25"/>
      <c r="AJ1811" s="25"/>
    </row>
    <row r="1812" spans="2:36">
      <c r="B1812" s="422">
        <v>180.6</v>
      </c>
      <c r="C1812" s="463">
        <f t="shared" si="93"/>
        <v>3.2699999999999563E-2</v>
      </c>
      <c r="D1812" s="463">
        <f t="shared" si="94"/>
        <v>2.9595999999999787</v>
      </c>
      <c r="E1812" s="463">
        <f t="shared" si="95"/>
        <v>3.6087999999998947E-2</v>
      </c>
      <c r="F1812" s="25"/>
      <c r="G1812" s="25"/>
      <c r="H1812" s="25"/>
      <c r="I1812" s="25"/>
      <c r="J1812" s="25"/>
      <c r="K1812" s="25"/>
      <c r="L1812" s="25"/>
      <c r="M1812" s="25"/>
      <c r="N1812" s="25"/>
      <c r="O1812" s="25"/>
      <c r="P1812" s="25"/>
      <c r="Q1812" s="25"/>
      <c r="R1812" s="25"/>
      <c r="S1812" s="25"/>
      <c r="T1812" s="25"/>
      <c r="U1812" s="25"/>
      <c r="V1812" s="25"/>
      <c r="W1812" s="25"/>
      <c r="X1812" s="25"/>
      <c r="AA1812" s="25"/>
      <c r="AB1812" s="25"/>
      <c r="AC1812" s="25"/>
      <c r="AD1812" s="25"/>
      <c r="AE1812" s="25"/>
      <c r="AF1812" s="25"/>
      <c r="AG1812" s="25"/>
      <c r="AH1812" s="25"/>
      <c r="AI1812" s="25"/>
      <c r="AJ1812" s="25"/>
    </row>
    <row r="1813" spans="2:36">
      <c r="B1813" s="422">
        <v>180.7</v>
      </c>
      <c r="C1813" s="463">
        <f t="shared" si="93"/>
        <v>3.2649999999999561E-2</v>
      </c>
      <c r="D1813" s="463">
        <f t="shared" si="94"/>
        <v>2.9561999999999786</v>
      </c>
      <c r="E1813" s="463">
        <f t="shared" si="95"/>
        <v>3.6035999999998944E-2</v>
      </c>
      <c r="F1813" s="25"/>
      <c r="G1813" s="25"/>
      <c r="H1813" s="25"/>
      <c r="I1813" s="25"/>
      <c r="J1813" s="25"/>
      <c r="K1813" s="25"/>
      <c r="L1813" s="25"/>
      <c r="M1813" s="25"/>
      <c r="N1813" s="25"/>
      <c r="O1813" s="25"/>
      <c r="P1813" s="25"/>
      <c r="Q1813" s="25"/>
      <c r="R1813" s="25"/>
      <c r="S1813" s="25"/>
      <c r="T1813" s="25"/>
      <c r="U1813" s="25"/>
      <c r="V1813" s="25"/>
      <c r="W1813" s="25"/>
      <c r="X1813" s="25"/>
      <c r="AA1813" s="25"/>
      <c r="AB1813" s="25"/>
      <c r="AC1813" s="25"/>
      <c r="AD1813" s="25"/>
      <c r="AE1813" s="25"/>
      <c r="AF1813" s="25"/>
      <c r="AG1813" s="25"/>
      <c r="AH1813" s="25"/>
      <c r="AI1813" s="25"/>
      <c r="AJ1813" s="25"/>
    </row>
    <row r="1814" spans="2:36">
      <c r="B1814" s="422">
        <v>180.8</v>
      </c>
      <c r="C1814" s="463">
        <f t="shared" si="93"/>
        <v>3.259999999999956E-2</v>
      </c>
      <c r="D1814" s="463">
        <f t="shared" si="94"/>
        <v>2.9527999999999786</v>
      </c>
      <c r="E1814" s="463">
        <f t="shared" si="95"/>
        <v>3.598399999999894E-2</v>
      </c>
      <c r="F1814" s="25"/>
      <c r="G1814" s="25"/>
      <c r="H1814" s="25"/>
      <c r="I1814" s="25"/>
      <c r="J1814" s="25"/>
      <c r="K1814" s="25"/>
      <c r="L1814" s="25"/>
      <c r="M1814" s="25"/>
      <c r="N1814" s="25"/>
      <c r="O1814" s="25"/>
      <c r="P1814" s="25"/>
      <c r="Q1814" s="25"/>
      <c r="R1814" s="25"/>
      <c r="S1814" s="25"/>
      <c r="T1814" s="25"/>
      <c r="U1814" s="25"/>
      <c r="V1814" s="25"/>
      <c r="W1814" s="25"/>
      <c r="X1814" s="25"/>
      <c r="AA1814" s="25"/>
      <c r="AB1814" s="25"/>
      <c r="AC1814" s="25"/>
      <c r="AD1814" s="25"/>
      <c r="AE1814" s="25"/>
      <c r="AF1814" s="25"/>
      <c r="AG1814" s="25"/>
      <c r="AH1814" s="25"/>
      <c r="AI1814" s="25"/>
      <c r="AJ1814" s="25"/>
    </row>
    <row r="1815" spans="2:36">
      <c r="B1815" s="422">
        <v>180.9</v>
      </c>
      <c r="C1815" s="463">
        <f t="shared" si="93"/>
        <v>3.2549999999999558E-2</v>
      </c>
      <c r="D1815" s="463">
        <f t="shared" si="94"/>
        <v>2.9493999999999785</v>
      </c>
      <c r="E1815" s="463">
        <f t="shared" si="95"/>
        <v>3.5931999999998937E-2</v>
      </c>
      <c r="F1815" s="25"/>
      <c r="G1815" s="25"/>
      <c r="H1815" s="25"/>
      <c r="I1815" s="25"/>
      <c r="J1815" s="25"/>
      <c r="K1815" s="25"/>
      <c r="L1815" s="25"/>
      <c r="M1815" s="25"/>
      <c r="N1815" s="25"/>
      <c r="O1815" s="25"/>
      <c r="P1815" s="25"/>
      <c r="Q1815" s="25"/>
      <c r="R1815" s="25"/>
      <c r="S1815" s="25"/>
      <c r="T1815" s="25"/>
      <c r="U1815" s="25"/>
      <c r="V1815" s="25"/>
      <c r="W1815" s="25"/>
      <c r="X1815" s="25"/>
      <c r="AA1815" s="25"/>
      <c r="AB1815" s="25"/>
      <c r="AC1815" s="25"/>
      <c r="AD1815" s="25"/>
      <c r="AE1815" s="25"/>
      <c r="AF1815" s="25"/>
      <c r="AG1815" s="25"/>
      <c r="AH1815" s="25"/>
      <c r="AI1815" s="25"/>
      <c r="AJ1815" s="25"/>
    </row>
    <row r="1816" spans="2:36">
      <c r="B1816" s="422">
        <v>181</v>
      </c>
      <c r="C1816" s="463">
        <f t="shared" si="93"/>
        <v>3.2499999999999557E-2</v>
      </c>
      <c r="D1816" s="463">
        <f t="shared" si="94"/>
        <v>2.9459999999999784</v>
      </c>
      <c r="E1816" s="463">
        <f t="shared" si="95"/>
        <v>3.5879999999998934E-2</v>
      </c>
      <c r="F1816" s="25"/>
      <c r="G1816" s="25"/>
      <c r="H1816" s="25"/>
      <c r="I1816" s="25"/>
      <c r="J1816" s="25"/>
      <c r="K1816" s="25"/>
      <c r="L1816" s="25"/>
      <c r="M1816" s="25"/>
      <c r="N1816" s="25"/>
      <c r="O1816" s="25"/>
      <c r="P1816" s="25"/>
      <c r="Q1816" s="25"/>
      <c r="R1816" s="25"/>
      <c r="S1816" s="25"/>
      <c r="T1816" s="25"/>
      <c r="U1816" s="25"/>
      <c r="V1816" s="25"/>
      <c r="W1816" s="25"/>
      <c r="X1816" s="25"/>
      <c r="AA1816" s="25"/>
      <c r="AB1816" s="25"/>
      <c r="AC1816" s="25"/>
      <c r="AD1816" s="25"/>
      <c r="AE1816" s="25"/>
      <c r="AF1816" s="25"/>
      <c r="AG1816" s="25"/>
      <c r="AH1816" s="25"/>
      <c r="AI1816" s="25"/>
      <c r="AJ1816" s="25"/>
    </row>
    <row r="1817" spans="2:36">
      <c r="B1817" s="422">
        <v>181.1</v>
      </c>
      <c r="C1817" s="463">
        <f t="shared" si="93"/>
        <v>3.2449999999999556E-2</v>
      </c>
      <c r="D1817" s="463">
        <f t="shared" si="94"/>
        <v>2.9425999999999783</v>
      </c>
      <c r="E1817" s="463">
        <f t="shared" si="95"/>
        <v>3.582799999999893E-2</v>
      </c>
      <c r="F1817" s="25"/>
      <c r="G1817" s="25"/>
      <c r="H1817" s="25"/>
      <c r="I1817" s="25"/>
      <c r="J1817" s="25"/>
      <c r="K1817" s="25"/>
      <c r="L1817" s="25"/>
      <c r="M1817" s="25"/>
      <c r="N1817" s="25"/>
      <c r="O1817" s="25"/>
      <c r="P1817" s="25"/>
      <c r="Q1817" s="25"/>
      <c r="R1817" s="25"/>
      <c r="S1817" s="25"/>
      <c r="T1817" s="25"/>
      <c r="U1817" s="25"/>
      <c r="V1817" s="25"/>
      <c r="W1817" s="25"/>
      <c r="X1817" s="25"/>
      <c r="AA1817" s="25"/>
      <c r="AB1817" s="25"/>
      <c r="AC1817" s="25"/>
      <c r="AD1817" s="25"/>
      <c r="AE1817" s="25"/>
      <c r="AF1817" s="25"/>
      <c r="AG1817" s="25"/>
      <c r="AH1817" s="25"/>
      <c r="AI1817" s="25"/>
      <c r="AJ1817" s="25"/>
    </row>
    <row r="1818" spans="2:36">
      <c r="B1818" s="422">
        <v>181.2</v>
      </c>
      <c r="C1818" s="463">
        <f t="shared" si="93"/>
        <v>3.2399999999999554E-2</v>
      </c>
      <c r="D1818" s="463">
        <f t="shared" si="94"/>
        <v>2.9391999999999783</v>
      </c>
      <c r="E1818" s="463">
        <f t="shared" si="95"/>
        <v>3.5775999999998927E-2</v>
      </c>
      <c r="F1818" s="25"/>
      <c r="G1818" s="25"/>
      <c r="H1818" s="25"/>
      <c r="I1818" s="25"/>
      <c r="J1818" s="25"/>
      <c r="K1818" s="25"/>
      <c r="L1818" s="25"/>
      <c r="M1818" s="25"/>
      <c r="N1818" s="25"/>
      <c r="O1818" s="25"/>
      <c r="P1818" s="25"/>
      <c r="Q1818" s="25"/>
      <c r="R1818" s="25"/>
      <c r="S1818" s="25"/>
      <c r="T1818" s="25"/>
      <c r="U1818" s="25"/>
      <c r="V1818" s="25"/>
      <c r="W1818" s="25"/>
      <c r="X1818" s="25"/>
      <c r="AA1818" s="25"/>
      <c r="AB1818" s="25"/>
      <c r="AC1818" s="25"/>
      <c r="AD1818" s="25"/>
      <c r="AE1818" s="25"/>
      <c r="AF1818" s="25"/>
      <c r="AG1818" s="25"/>
      <c r="AH1818" s="25"/>
      <c r="AI1818" s="25"/>
      <c r="AJ1818" s="25"/>
    </row>
    <row r="1819" spans="2:36">
      <c r="B1819" s="422">
        <v>181.3</v>
      </c>
      <c r="C1819" s="463">
        <f t="shared" si="93"/>
        <v>3.2349999999999553E-2</v>
      </c>
      <c r="D1819" s="463">
        <f t="shared" si="94"/>
        <v>2.9357999999999782</v>
      </c>
      <c r="E1819" s="463">
        <f t="shared" si="95"/>
        <v>3.5723999999998923E-2</v>
      </c>
      <c r="F1819" s="25"/>
      <c r="G1819" s="25"/>
      <c r="H1819" s="25"/>
      <c r="I1819" s="25"/>
      <c r="J1819" s="25"/>
      <c r="K1819" s="25"/>
      <c r="L1819" s="25"/>
      <c r="M1819" s="25"/>
      <c r="N1819" s="25"/>
      <c r="O1819" s="25"/>
      <c r="P1819" s="25"/>
      <c r="Q1819" s="25"/>
      <c r="R1819" s="25"/>
      <c r="S1819" s="25"/>
      <c r="T1819" s="25"/>
      <c r="U1819" s="25"/>
      <c r="V1819" s="25"/>
      <c r="W1819" s="25"/>
      <c r="X1819" s="25"/>
      <c r="AA1819" s="25"/>
      <c r="AB1819" s="25"/>
      <c r="AC1819" s="25"/>
      <c r="AD1819" s="25"/>
      <c r="AE1819" s="25"/>
      <c r="AF1819" s="25"/>
      <c r="AG1819" s="25"/>
      <c r="AH1819" s="25"/>
      <c r="AI1819" s="25"/>
      <c r="AJ1819" s="25"/>
    </row>
    <row r="1820" spans="2:36">
      <c r="B1820" s="422">
        <v>181.4</v>
      </c>
      <c r="C1820" s="463">
        <f t="shared" si="93"/>
        <v>3.2299999999999551E-2</v>
      </c>
      <c r="D1820" s="463">
        <f t="shared" si="94"/>
        <v>2.9323999999999781</v>
      </c>
      <c r="E1820" s="463">
        <f t="shared" si="95"/>
        <v>3.567199999999892E-2</v>
      </c>
      <c r="F1820" s="25"/>
      <c r="G1820" s="25"/>
      <c r="H1820" s="25"/>
      <c r="I1820" s="25"/>
      <c r="J1820" s="25"/>
      <c r="K1820" s="25"/>
      <c r="L1820" s="25"/>
      <c r="M1820" s="25"/>
      <c r="N1820" s="25"/>
      <c r="O1820" s="25"/>
      <c r="P1820" s="25"/>
      <c r="Q1820" s="25"/>
      <c r="R1820" s="25"/>
      <c r="S1820" s="25"/>
      <c r="T1820" s="25"/>
      <c r="U1820" s="25"/>
      <c r="V1820" s="25"/>
      <c r="W1820" s="25"/>
      <c r="X1820" s="25"/>
      <c r="AA1820" s="25"/>
      <c r="AB1820" s="25"/>
      <c r="AC1820" s="25"/>
      <c r="AD1820" s="25"/>
      <c r="AE1820" s="25"/>
      <c r="AF1820" s="25"/>
      <c r="AG1820" s="25"/>
      <c r="AH1820" s="25"/>
      <c r="AI1820" s="25"/>
      <c r="AJ1820" s="25"/>
    </row>
    <row r="1821" spans="2:36">
      <c r="B1821" s="422">
        <v>181.5</v>
      </c>
      <c r="C1821" s="463">
        <f t="shared" si="93"/>
        <v>3.224999999999955E-2</v>
      </c>
      <c r="D1821" s="463">
        <f t="shared" si="94"/>
        <v>2.9289999999999781</v>
      </c>
      <c r="E1821" s="463">
        <f t="shared" si="95"/>
        <v>3.5619999999998916E-2</v>
      </c>
      <c r="F1821" s="25"/>
      <c r="G1821" s="25"/>
      <c r="H1821" s="25"/>
      <c r="I1821" s="25"/>
      <c r="J1821" s="25"/>
      <c r="K1821" s="25"/>
      <c r="L1821" s="25"/>
      <c r="M1821" s="25"/>
      <c r="N1821" s="25"/>
      <c r="O1821" s="25"/>
      <c r="P1821" s="25"/>
      <c r="Q1821" s="25"/>
      <c r="R1821" s="25"/>
      <c r="S1821" s="25"/>
      <c r="T1821" s="25"/>
      <c r="U1821" s="25"/>
      <c r="V1821" s="25"/>
      <c r="W1821" s="25"/>
      <c r="X1821" s="25"/>
      <c r="AA1821" s="25"/>
      <c r="AB1821" s="25"/>
      <c r="AC1821" s="25"/>
      <c r="AD1821" s="25"/>
      <c r="AE1821" s="25"/>
      <c r="AF1821" s="25"/>
      <c r="AG1821" s="25"/>
      <c r="AH1821" s="25"/>
      <c r="AI1821" s="25"/>
      <c r="AJ1821" s="25"/>
    </row>
    <row r="1822" spans="2:36">
      <c r="B1822" s="422">
        <v>181.6</v>
      </c>
      <c r="C1822" s="463">
        <f t="shared" si="93"/>
        <v>3.2199999999999548E-2</v>
      </c>
      <c r="D1822" s="463">
        <f t="shared" si="94"/>
        <v>2.925599999999978</v>
      </c>
      <c r="E1822" s="463">
        <f t="shared" si="95"/>
        <v>3.5567999999998913E-2</v>
      </c>
      <c r="F1822" s="25"/>
      <c r="G1822" s="25"/>
      <c r="H1822" s="25"/>
      <c r="I1822" s="25"/>
      <c r="J1822" s="25"/>
      <c r="K1822" s="25"/>
      <c r="L1822" s="25"/>
      <c r="M1822" s="25"/>
      <c r="N1822" s="25"/>
      <c r="O1822" s="25"/>
      <c r="P1822" s="25"/>
      <c r="Q1822" s="25"/>
      <c r="R1822" s="25"/>
      <c r="S1822" s="25"/>
      <c r="T1822" s="25"/>
      <c r="U1822" s="25"/>
      <c r="V1822" s="25"/>
      <c r="W1822" s="25"/>
      <c r="X1822" s="25"/>
      <c r="AA1822" s="25"/>
      <c r="AB1822" s="25"/>
      <c r="AC1822" s="25"/>
      <c r="AD1822" s="25"/>
      <c r="AE1822" s="25"/>
      <c r="AF1822" s="25"/>
      <c r="AG1822" s="25"/>
      <c r="AH1822" s="25"/>
      <c r="AI1822" s="25"/>
      <c r="AJ1822" s="25"/>
    </row>
    <row r="1823" spans="2:36">
      <c r="B1823" s="422">
        <v>181.7</v>
      </c>
      <c r="C1823" s="463">
        <f t="shared" si="93"/>
        <v>3.2149999999999547E-2</v>
      </c>
      <c r="D1823" s="463">
        <f t="shared" si="94"/>
        <v>2.9221999999999779</v>
      </c>
      <c r="E1823" s="463">
        <f t="shared" si="95"/>
        <v>3.551599999999891E-2</v>
      </c>
      <c r="F1823" s="25"/>
      <c r="G1823" s="25"/>
      <c r="H1823" s="25"/>
      <c r="I1823" s="25"/>
      <c r="J1823" s="25"/>
      <c r="K1823" s="25"/>
      <c r="L1823" s="25"/>
      <c r="M1823" s="25"/>
      <c r="N1823" s="25"/>
      <c r="O1823" s="25"/>
      <c r="P1823" s="25"/>
      <c r="Q1823" s="25"/>
      <c r="R1823" s="25"/>
      <c r="S1823" s="25"/>
      <c r="T1823" s="25"/>
      <c r="U1823" s="25"/>
      <c r="V1823" s="25"/>
      <c r="W1823" s="25"/>
      <c r="X1823" s="25"/>
      <c r="AA1823" s="25"/>
      <c r="AB1823" s="25"/>
      <c r="AC1823" s="25"/>
      <c r="AD1823" s="25"/>
      <c r="AE1823" s="25"/>
      <c r="AF1823" s="25"/>
      <c r="AG1823" s="25"/>
      <c r="AH1823" s="25"/>
      <c r="AI1823" s="25"/>
      <c r="AJ1823" s="25"/>
    </row>
    <row r="1824" spans="2:36">
      <c r="B1824" s="422">
        <v>181.8</v>
      </c>
      <c r="C1824" s="463">
        <f t="shared" si="93"/>
        <v>3.2099999999999546E-2</v>
      </c>
      <c r="D1824" s="463">
        <f t="shared" si="94"/>
        <v>2.9187999999999779</v>
      </c>
      <c r="E1824" s="463">
        <f t="shared" si="95"/>
        <v>3.5463999999998906E-2</v>
      </c>
      <c r="F1824" s="25"/>
      <c r="G1824" s="25"/>
      <c r="H1824" s="25"/>
      <c r="I1824" s="25"/>
      <c r="J1824" s="25"/>
      <c r="K1824" s="25"/>
      <c r="L1824" s="25"/>
      <c r="M1824" s="25"/>
      <c r="N1824" s="25"/>
      <c r="O1824" s="25"/>
      <c r="P1824" s="25"/>
      <c r="Q1824" s="25"/>
      <c r="R1824" s="25"/>
      <c r="S1824" s="25"/>
      <c r="T1824" s="25"/>
      <c r="U1824" s="25"/>
      <c r="V1824" s="25"/>
      <c r="W1824" s="25"/>
      <c r="X1824" s="25"/>
      <c r="AA1824" s="25"/>
      <c r="AB1824" s="25"/>
      <c r="AC1824" s="25"/>
      <c r="AD1824" s="25"/>
      <c r="AE1824" s="25"/>
      <c r="AF1824" s="25"/>
      <c r="AG1824" s="25"/>
      <c r="AH1824" s="25"/>
      <c r="AI1824" s="25"/>
      <c r="AJ1824" s="25"/>
    </row>
    <row r="1825" spans="2:36">
      <c r="B1825" s="422">
        <v>181.9</v>
      </c>
      <c r="C1825" s="463">
        <f t="shared" si="93"/>
        <v>3.2049999999999544E-2</v>
      </c>
      <c r="D1825" s="463">
        <f t="shared" si="94"/>
        <v>2.9153999999999778</v>
      </c>
      <c r="E1825" s="463">
        <f t="shared" si="95"/>
        <v>3.5411999999998903E-2</v>
      </c>
      <c r="F1825" s="25"/>
      <c r="G1825" s="25"/>
      <c r="H1825" s="25"/>
      <c r="I1825" s="25"/>
      <c r="J1825" s="25"/>
      <c r="K1825" s="25"/>
      <c r="L1825" s="25"/>
      <c r="M1825" s="25"/>
      <c r="N1825" s="25"/>
      <c r="O1825" s="25"/>
      <c r="P1825" s="25"/>
      <c r="Q1825" s="25"/>
      <c r="R1825" s="25"/>
      <c r="S1825" s="25"/>
      <c r="T1825" s="25"/>
      <c r="U1825" s="25"/>
      <c r="V1825" s="25"/>
      <c r="W1825" s="25"/>
      <c r="X1825" s="25"/>
      <c r="AA1825" s="25"/>
      <c r="AB1825" s="25"/>
      <c r="AC1825" s="25"/>
      <c r="AD1825" s="25"/>
      <c r="AE1825" s="25"/>
      <c r="AF1825" s="25"/>
      <c r="AG1825" s="25"/>
      <c r="AH1825" s="25"/>
      <c r="AI1825" s="25"/>
      <c r="AJ1825" s="25"/>
    </row>
    <row r="1826" spans="2:36">
      <c r="B1826" s="422">
        <v>182</v>
      </c>
      <c r="C1826" s="463">
        <f t="shared" si="93"/>
        <v>3.1999999999999543E-2</v>
      </c>
      <c r="D1826" s="463">
        <f t="shared" si="94"/>
        <v>2.9119999999999777</v>
      </c>
      <c r="E1826" s="463">
        <f t="shared" si="95"/>
        <v>3.5359999999998899E-2</v>
      </c>
      <c r="F1826" s="25"/>
      <c r="G1826" s="25"/>
      <c r="H1826" s="25"/>
      <c r="I1826" s="25"/>
      <c r="J1826" s="25"/>
      <c r="K1826" s="25"/>
      <c r="L1826" s="25"/>
      <c r="M1826" s="25"/>
      <c r="N1826" s="25"/>
      <c r="O1826" s="25"/>
      <c r="P1826" s="25"/>
      <c r="Q1826" s="25"/>
      <c r="R1826" s="25"/>
      <c r="S1826" s="25"/>
      <c r="T1826" s="25"/>
      <c r="U1826" s="25"/>
      <c r="V1826" s="25"/>
      <c r="W1826" s="25"/>
      <c r="X1826" s="25"/>
      <c r="AA1826" s="25"/>
      <c r="AB1826" s="25"/>
      <c r="AC1826" s="25"/>
      <c r="AD1826" s="25"/>
      <c r="AE1826" s="25"/>
      <c r="AF1826" s="25"/>
      <c r="AG1826" s="25"/>
      <c r="AH1826" s="25"/>
      <c r="AI1826" s="25"/>
      <c r="AJ1826" s="25"/>
    </row>
    <row r="1827" spans="2:36">
      <c r="B1827" s="422">
        <v>182.1</v>
      </c>
      <c r="C1827" s="463">
        <f t="shared" si="93"/>
        <v>3.1949999999999541E-2</v>
      </c>
      <c r="D1827" s="463">
        <f t="shared" si="94"/>
        <v>2.9085999999999776</v>
      </c>
      <c r="E1827" s="463">
        <f t="shared" si="95"/>
        <v>3.5307999999998896E-2</v>
      </c>
      <c r="F1827" s="25"/>
      <c r="G1827" s="25"/>
      <c r="H1827" s="25"/>
      <c r="I1827" s="25"/>
      <c r="J1827" s="25"/>
      <c r="K1827" s="25"/>
      <c r="L1827" s="25"/>
      <c r="M1827" s="25"/>
      <c r="N1827" s="25"/>
      <c r="O1827" s="25"/>
      <c r="P1827" s="25"/>
      <c r="Q1827" s="25"/>
      <c r="R1827" s="25"/>
      <c r="S1827" s="25"/>
      <c r="T1827" s="25"/>
      <c r="U1827" s="25"/>
      <c r="V1827" s="25"/>
      <c r="W1827" s="25"/>
      <c r="X1827" s="25"/>
      <c r="AA1827" s="25"/>
      <c r="AB1827" s="25"/>
      <c r="AC1827" s="25"/>
      <c r="AD1827" s="25"/>
      <c r="AE1827" s="25"/>
      <c r="AF1827" s="25"/>
      <c r="AG1827" s="25"/>
      <c r="AH1827" s="25"/>
      <c r="AI1827" s="25"/>
      <c r="AJ1827" s="25"/>
    </row>
    <row r="1828" spans="2:36">
      <c r="B1828" s="422">
        <v>182.2</v>
      </c>
      <c r="C1828" s="463">
        <f t="shared" ref="C1828:C1891" si="96">C1827+(($C$2006-$C$1506)/COUNT($B$1507:$B$2006))</f>
        <v>3.189999999999954E-2</v>
      </c>
      <c r="D1828" s="463">
        <f t="shared" ref="D1828:D1891" si="97">D1827+(($D$2006-$D$1506)/COUNT($B$1507:$B$2006))</f>
        <v>2.9051999999999776</v>
      </c>
      <c r="E1828" s="463">
        <f t="shared" ref="E1828:E1891" si="98">E1827+(($E$2006-$E$1506)/COUNT($B$1507:$B$2006))</f>
        <v>3.5255999999998892E-2</v>
      </c>
      <c r="F1828" s="25"/>
      <c r="G1828" s="25"/>
      <c r="H1828" s="25"/>
      <c r="I1828" s="25"/>
      <c r="J1828" s="25"/>
      <c r="K1828" s="25"/>
      <c r="L1828" s="25"/>
      <c r="M1828" s="25"/>
      <c r="N1828" s="25"/>
      <c r="O1828" s="25"/>
      <c r="P1828" s="25"/>
      <c r="Q1828" s="25"/>
      <c r="R1828" s="25"/>
      <c r="S1828" s="25"/>
      <c r="T1828" s="25"/>
      <c r="U1828" s="25"/>
      <c r="V1828" s="25"/>
      <c r="W1828" s="25"/>
      <c r="X1828" s="25"/>
      <c r="AA1828" s="25"/>
      <c r="AB1828" s="25"/>
      <c r="AC1828" s="25"/>
      <c r="AD1828" s="25"/>
      <c r="AE1828" s="25"/>
      <c r="AF1828" s="25"/>
      <c r="AG1828" s="25"/>
      <c r="AH1828" s="25"/>
      <c r="AI1828" s="25"/>
      <c r="AJ1828" s="25"/>
    </row>
    <row r="1829" spans="2:36">
      <c r="B1829" s="422">
        <v>182.3</v>
      </c>
      <c r="C1829" s="463">
        <f t="shared" si="96"/>
        <v>3.1849999999999538E-2</v>
      </c>
      <c r="D1829" s="463">
        <f t="shared" si="97"/>
        <v>2.9017999999999775</v>
      </c>
      <c r="E1829" s="463">
        <f t="shared" si="98"/>
        <v>3.5203999999998889E-2</v>
      </c>
      <c r="F1829" s="25"/>
      <c r="G1829" s="25"/>
      <c r="H1829" s="25"/>
      <c r="I1829" s="25"/>
      <c r="J1829" s="25"/>
      <c r="K1829" s="25"/>
      <c r="L1829" s="25"/>
      <c r="M1829" s="25"/>
      <c r="N1829" s="25"/>
      <c r="O1829" s="25"/>
      <c r="P1829" s="25"/>
      <c r="Q1829" s="25"/>
      <c r="R1829" s="25"/>
      <c r="S1829" s="25"/>
      <c r="T1829" s="25"/>
      <c r="U1829" s="25"/>
      <c r="V1829" s="25"/>
      <c r="W1829" s="25"/>
      <c r="X1829" s="25"/>
      <c r="AA1829" s="25"/>
      <c r="AB1829" s="25"/>
      <c r="AC1829" s="25"/>
      <c r="AD1829" s="25"/>
      <c r="AE1829" s="25"/>
      <c r="AF1829" s="25"/>
      <c r="AG1829" s="25"/>
      <c r="AH1829" s="25"/>
      <c r="AI1829" s="25"/>
      <c r="AJ1829" s="25"/>
    </row>
    <row r="1830" spans="2:36">
      <c r="B1830" s="422">
        <v>182.4</v>
      </c>
      <c r="C1830" s="463">
        <f t="shared" si="96"/>
        <v>3.1799999999999537E-2</v>
      </c>
      <c r="D1830" s="463">
        <f t="shared" si="97"/>
        <v>2.8983999999999774</v>
      </c>
      <c r="E1830" s="463">
        <f t="shared" si="98"/>
        <v>3.5151999999998886E-2</v>
      </c>
      <c r="F1830" s="25"/>
      <c r="G1830" s="25"/>
      <c r="H1830" s="25"/>
      <c r="I1830" s="25"/>
      <c r="J1830" s="25"/>
      <c r="K1830" s="25"/>
      <c r="L1830" s="25"/>
      <c r="M1830" s="25"/>
      <c r="N1830" s="25"/>
      <c r="O1830" s="25"/>
      <c r="P1830" s="25"/>
      <c r="Q1830" s="25"/>
      <c r="R1830" s="25"/>
      <c r="S1830" s="25"/>
      <c r="T1830" s="25"/>
      <c r="U1830" s="25"/>
      <c r="V1830" s="25"/>
      <c r="W1830" s="25"/>
      <c r="X1830" s="25"/>
      <c r="AA1830" s="25"/>
      <c r="AB1830" s="25"/>
      <c r="AC1830" s="25"/>
      <c r="AD1830" s="25"/>
      <c r="AE1830" s="25"/>
      <c r="AF1830" s="25"/>
      <c r="AG1830" s="25"/>
      <c r="AH1830" s="25"/>
      <c r="AI1830" s="25"/>
      <c r="AJ1830" s="25"/>
    </row>
    <row r="1831" spans="2:36">
      <c r="B1831" s="422">
        <v>182.5</v>
      </c>
      <c r="C1831" s="463">
        <f t="shared" si="96"/>
        <v>3.1749999999999536E-2</v>
      </c>
      <c r="D1831" s="463">
        <f t="shared" si="97"/>
        <v>2.8949999999999774</v>
      </c>
      <c r="E1831" s="463">
        <f t="shared" si="98"/>
        <v>3.5099999999998882E-2</v>
      </c>
      <c r="F1831" s="25"/>
      <c r="G1831" s="25"/>
      <c r="H1831" s="25"/>
      <c r="I1831" s="25"/>
      <c r="J1831" s="25"/>
      <c r="K1831" s="25"/>
      <c r="L1831" s="25"/>
      <c r="M1831" s="25"/>
      <c r="N1831" s="25"/>
      <c r="O1831" s="25"/>
      <c r="P1831" s="25"/>
      <c r="Q1831" s="25"/>
      <c r="R1831" s="25"/>
      <c r="S1831" s="25"/>
      <c r="T1831" s="25"/>
      <c r="U1831" s="25"/>
      <c r="V1831" s="25"/>
      <c r="W1831" s="25"/>
      <c r="X1831" s="25"/>
      <c r="AA1831" s="25"/>
      <c r="AB1831" s="25"/>
      <c r="AC1831" s="25"/>
      <c r="AD1831" s="25"/>
      <c r="AE1831" s="25"/>
      <c r="AF1831" s="25"/>
      <c r="AG1831" s="25"/>
      <c r="AH1831" s="25"/>
      <c r="AI1831" s="25"/>
      <c r="AJ1831" s="25"/>
    </row>
    <row r="1832" spans="2:36">
      <c r="B1832" s="422">
        <v>182.6</v>
      </c>
      <c r="C1832" s="463">
        <f t="shared" si="96"/>
        <v>3.1699999999999534E-2</v>
      </c>
      <c r="D1832" s="463">
        <f t="shared" si="97"/>
        <v>2.8915999999999773</v>
      </c>
      <c r="E1832" s="463">
        <f t="shared" si="98"/>
        <v>3.5047999999998879E-2</v>
      </c>
      <c r="F1832" s="25"/>
      <c r="G1832" s="25"/>
      <c r="H1832" s="25"/>
      <c r="I1832" s="25"/>
      <c r="J1832" s="25"/>
      <c r="K1832" s="25"/>
      <c r="L1832" s="25"/>
      <c r="M1832" s="25"/>
      <c r="N1832" s="25"/>
      <c r="O1832" s="25"/>
      <c r="P1832" s="25"/>
      <c r="Q1832" s="25"/>
      <c r="R1832" s="25"/>
      <c r="S1832" s="25"/>
      <c r="T1832" s="25"/>
      <c r="U1832" s="25"/>
      <c r="V1832" s="25"/>
      <c r="W1832" s="25"/>
      <c r="X1832" s="25"/>
      <c r="AA1832" s="25"/>
      <c r="AB1832" s="25"/>
      <c r="AC1832" s="25"/>
      <c r="AD1832" s="25"/>
      <c r="AE1832" s="25"/>
      <c r="AF1832" s="25"/>
      <c r="AG1832" s="25"/>
      <c r="AH1832" s="25"/>
      <c r="AI1832" s="25"/>
      <c r="AJ1832" s="25"/>
    </row>
    <row r="1833" spans="2:36">
      <c r="B1833" s="422">
        <v>182.7</v>
      </c>
      <c r="C1833" s="463">
        <f t="shared" si="96"/>
        <v>3.1649999999999533E-2</v>
      </c>
      <c r="D1833" s="463">
        <f t="shared" si="97"/>
        <v>2.8881999999999772</v>
      </c>
      <c r="E1833" s="463">
        <f t="shared" si="98"/>
        <v>3.4995999999998875E-2</v>
      </c>
      <c r="F1833" s="25"/>
      <c r="G1833" s="25"/>
      <c r="H1833" s="25"/>
      <c r="I1833" s="25"/>
      <c r="J1833" s="25"/>
      <c r="K1833" s="25"/>
      <c r="L1833" s="25"/>
      <c r="M1833" s="25"/>
      <c r="N1833" s="25"/>
      <c r="O1833" s="25"/>
      <c r="P1833" s="25"/>
      <c r="Q1833" s="25"/>
      <c r="R1833" s="25"/>
      <c r="S1833" s="25"/>
      <c r="T1833" s="25"/>
      <c r="U1833" s="25"/>
      <c r="V1833" s="25"/>
      <c r="W1833" s="25"/>
      <c r="X1833" s="25"/>
      <c r="AA1833" s="25"/>
      <c r="AB1833" s="25"/>
      <c r="AC1833" s="25"/>
      <c r="AD1833" s="25"/>
      <c r="AE1833" s="25"/>
      <c r="AF1833" s="25"/>
      <c r="AG1833" s="25"/>
      <c r="AH1833" s="25"/>
      <c r="AI1833" s="25"/>
      <c r="AJ1833" s="25"/>
    </row>
    <row r="1834" spans="2:36">
      <c r="B1834" s="422">
        <v>182.8</v>
      </c>
      <c r="C1834" s="463">
        <f t="shared" si="96"/>
        <v>3.1599999999999531E-2</v>
      </c>
      <c r="D1834" s="463">
        <f t="shared" si="97"/>
        <v>2.8847999999999772</v>
      </c>
      <c r="E1834" s="463">
        <f t="shared" si="98"/>
        <v>3.4943999999998872E-2</v>
      </c>
      <c r="F1834" s="25"/>
      <c r="G1834" s="25"/>
      <c r="H1834" s="25"/>
      <c r="I1834" s="25"/>
      <c r="J1834" s="25"/>
      <c r="K1834" s="25"/>
      <c r="L1834" s="25"/>
      <c r="M1834" s="25"/>
      <c r="N1834" s="25"/>
      <c r="O1834" s="25"/>
      <c r="P1834" s="25"/>
      <c r="Q1834" s="25"/>
      <c r="R1834" s="25"/>
      <c r="S1834" s="25"/>
      <c r="T1834" s="25"/>
      <c r="U1834" s="25"/>
      <c r="V1834" s="25"/>
      <c r="W1834" s="25"/>
      <c r="X1834" s="25"/>
      <c r="AA1834" s="25"/>
      <c r="AB1834" s="25"/>
      <c r="AC1834" s="25"/>
      <c r="AD1834" s="25"/>
      <c r="AE1834" s="25"/>
      <c r="AF1834" s="25"/>
      <c r="AG1834" s="25"/>
      <c r="AH1834" s="25"/>
      <c r="AI1834" s="25"/>
      <c r="AJ1834" s="25"/>
    </row>
    <row r="1835" spans="2:36">
      <c r="B1835" s="422">
        <v>182.9</v>
      </c>
      <c r="C1835" s="463">
        <f t="shared" si="96"/>
        <v>3.154999999999953E-2</v>
      </c>
      <c r="D1835" s="463">
        <f t="shared" si="97"/>
        <v>2.8813999999999771</v>
      </c>
      <c r="E1835" s="463">
        <f t="shared" si="98"/>
        <v>3.4891999999998868E-2</v>
      </c>
      <c r="F1835" s="25"/>
      <c r="G1835" s="25"/>
      <c r="H1835" s="25"/>
      <c r="I1835" s="25"/>
      <c r="J1835" s="25"/>
      <c r="K1835" s="25"/>
      <c r="L1835" s="25"/>
      <c r="M1835" s="25"/>
      <c r="N1835" s="25"/>
      <c r="O1835" s="25"/>
      <c r="P1835" s="25"/>
      <c r="Q1835" s="25"/>
      <c r="R1835" s="25"/>
      <c r="S1835" s="25"/>
      <c r="T1835" s="25"/>
      <c r="U1835" s="25"/>
      <c r="V1835" s="25"/>
      <c r="W1835" s="25"/>
      <c r="X1835" s="25"/>
      <c r="AA1835" s="25"/>
      <c r="AB1835" s="25"/>
      <c r="AC1835" s="25"/>
      <c r="AD1835" s="25"/>
      <c r="AE1835" s="25"/>
      <c r="AF1835" s="25"/>
      <c r="AG1835" s="25"/>
      <c r="AH1835" s="25"/>
      <c r="AI1835" s="25"/>
      <c r="AJ1835" s="25"/>
    </row>
    <row r="1836" spans="2:36">
      <c r="B1836" s="422">
        <v>183</v>
      </c>
      <c r="C1836" s="463">
        <f t="shared" si="96"/>
        <v>3.1499999999999528E-2</v>
      </c>
      <c r="D1836" s="463">
        <f t="shared" si="97"/>
        <v>2.877999999999977</v>
      </c>
      <c r="E1836" s="463">
        <f t="shared" si="98"/>
        <v>3.4839999999998865E-2</v>
      </c>
      <c r="F1836" s="25"/>
      <c r="G1836" s="25"/>
      <c r="H1836" s="25"/>
      <c r="I1836" s="25"/>
      <c r="J1836" s="25"/>
      <c r="K1836" s="25"/>
      <c r="L1836" s="25"/>
      <c r="M1836" s="25"/>
      <c r="N1836" s="25"/>
      <c r="O1836" s="25"/>
      <c r="P1836" s="25"/>
      <c r="Q1836" s="25"/>
      <c r="R1836" s="25"/>
      <c r="S1836" s="25"/>
      <c r="T1836" s="25"/>
      <c r="U1836" s="25"/>
      <c r="V1836" s="25"/>
      <c r="W1836" s="25"/>
      <c r="X1836" s="25"/>
      <c r="AA1836" s="25"/>
      <c r="AB1836" s="25"/>
      <c r="AC1836" s="25"/>
      <c r="AD1836" s="25"/>
      <c r="AE1836" s="25"/>
      <c r="AF1836" s="25"/>
      <c r="AG1836" s="25"/>
      <c r="AH1836" s="25"/>
      <c r="AI1836" s="25"/>
      <c r="AJ1836" s="25"/>
    </row>
    <row r="1837" spans="2:36">
      <c r="B1837" s="422">
        <v>183.1</v>
      </c>
      <c r="C1837" s="463">
        <f t="shared" si="96"/>
        <v>3.1449999999999527E-2</v>
      </c>
      <c r="D1837" s="463">
        <f t="shared" si="97"/>
        <v>2.874599999999977</v>
      </c>
      <c r="E1837" s="463">
        <f t="shared" si="98"/>
        <v>3.4787999999998862E-2</v>
      </c>
      <c r="F1837" s="25"/>
      <c r="G1837" s="25"/>
      <c r="H1837" s="25"/>
      <c r="I1837" s="25"/>
      <c r="J1837" s="25"/>
      <c r="K1837" s="25"/>
      <c r="L1837" s="25"/>
      <c r="M1837" s="25"/>
      <c r="N1837" s="25"/>
      <c r="O1837" s="25"/>
      <c r="P1837" s="25"/>
      <c r="Q1837" s="25"/>
      <c r="R1837" s="25"/>
      <c r="S1837" s="25"/>
      <c r="T1837" s="25"/>
      <c r="U1837" s="25"/>
      <c r="V1837" s="25"/>
      <c r="W1837" s="25"/>
      <c r="X1837" s="25"/>
      <c r="AA1837" s="25"/>
      <c r="AB1837" s="25"/>
      <c r="AC1837" s="25"/>
      <c r="AD1837" s="25"/>
      <c r="AE1837" s="25"/>
      <c r="AF1837" s="25"/>
      <c r="AG1837" s="25"/>
      <c r="AH1837" s="25"/>
      <c r="AI1837" s="25"/>
      <c r="AJ1837" s="25"/>
    </row>
    <row r="1838" spans="2:36">
      <c r="B1838" s="422">
        <v>183.2</v>
      </c>
      <c r="C1838" s="463">
        <f t="shared" si="96"/>
        <v>3.1399999999999526E-2</v>
      </c>
      <c r="D1838" s="463">
        <f t="shared" si="97"/>
        <v>2.8711999999999769</v>
      </c>
      <c r="E1838" s="463">
        <f t="shared" si="98"/>
        <v>3.4735999999998858E-2</v>
      </c>
      <c r="F1838" s="25"/>
      <c r="G1838" s="25"/>
      <c r="H1838" s="25"/>
      <c r="I1838" s="25"/>
      <c r="J1838" s="25"/>
      <c r="K1838" s="25"/>
      <c r="L1838" s="25"/>
      <c r="M1838" s="25"/>
      <c r="N1838" s="25"/>
      <c r="O1838" s="25"/>
      <c r="P1838" s="25"/>
      <c r="Q1838" s="25"/>
      <c r="R1838" s="25"/>
      <c r="S1838" s="25"/>
      <c r="T1838" s="25"/>
      <c r="U1838" s="25"/>
      <c r="V1838" s="25"/>
      <c r="W1838" s="25"/>
      <c r="X1838" s="25"/>
      <c r="AA1838" s="25"/>
      <c r="AB1838" s="25"/>
      <c r="AC1838" s="25"/>
      <c r="AD1838" s="25"/>
      <c r="AE1838" s="25"/>
      <c r="AF1838" s="25"/>
      <c r="AG1838" s="25"/>
      <c r="AH1838" s="25"/>
      <c r="AI1838" s="25"/>
      <c r="AJ1838" s="25"/>
    </row>
    <row r="1839" spans="2:36">
      <c r="B1839" s="422">
        <v>183.3</v>
      </c>
      <c r="C1839" s="463">
        <f t="shared" si="96"/>
        <v>3.1349999999999524E-2</v>
      </c>
      <c r="D1839" s="463">
        <f t="shared" si="97"/>
        <v>2.8677999999999768</v>
      </c>
      <c r="E1839" s="463">
        <f t="shared" si="98"/>
        <v>3.4683999999998855E-2</v>
      </c>
      <c r="F1839" s="25"/>
      <c r="G1839" s="25"/>
      <c r="H1839" s="25"/>
      <c r="I1839" s="25"/>
      <c r="J1839" s="25"/>
      <c r="K1839" s="25"/>
      <c r="L1839" s="25"/>
      <c r="M1839" s="25"/>
      <c r="N1839" s="25"/>
      <c r="O1839" s="25"/>
      <c r="P1839" s="25"/>
      <c r="Q1839" s="25"/>
      <c r="R1839" s="25"/>
      <c r="S1839" s="25"/>
      <c r="T1839" s="25"/>
      <c r="U1839" s="25"/>
      <c r="V1839" s="25"/>
      <c r="W1839" s="25"/>
      <c r="X1839" s="25"/>
      <c r="AA1839" s="25"/>
      <c r="AB1839" s="25"/>
      <c r="AC1839" s="25"/>
      <c r="AD1839" s="25"/>
      <c r="AE1839" s="25"/>
      <c r="AF1839" s="25"/>
      <c r="AG1839" s="25"/>
      <c r="AH1839" s="25"/>
      <c r="AI1839" s="25"/>
      <c r="AJ1839" s="25"/>
    </row>
    <row r="1840" spans="2:36">
      <c r="B1840" s="422">
        <v>183.4</v>
      </c>
      <c r="C1840" s="463">
        <f t="shared" si="96"/>
        <v>3.1299999999999523E-2</v>
      </c>
      <c r="D1840" s="463">
        <f t="shared" si="97"/>
        <v>2.8643999999999767</v>
      </c>
      <c r="E1840" s="463">
        <f t="shared" si="98"/>
        <v>3.4631999999998851E-2</v>
      </c>
      <c r="F1840" s="25"/>
      <c r="G1840" s="25"/>
      <c r="H1840" s="25"/>
      <c r="I1840" s="25"/>
      <c r="J1840" s="25"/>
      <c r="K1840" s="25"/>
      <c r="L1840" s="25"/>
      <c r="M1840" s="25"/>
      <c r="N1840" s="25"/>
      <c r="O1840" s="25"/>
      <c r="P1840" s="25"/>
      <c r="Q1840" s="25"/>
      <c r="R1840" s="25"/>
      <c r="S1840" s="25"/>
      <c r="T1840" s="25"/>
      <c r="U1840" s="25"/>
      <c r="V1840" s="25"/>
      <c r="W1840" s="25"/>
      <c r="X1840" s="25"/>
      <c r="AA1840" s="25"/>
      <c r="AB1840" s="25"/>
      <c r="AC1840" s="25"/>
      <c r="AD1840" s="25"/>
      <c r="AE1840" s="25"/>
      <c r="AF1840" s="25"/>
      <c r="AG1840" s="25"/>
      <c r="AH1840" s="25"/>
      <c r="AI1840" s="25"/>
      <c r="AJ1840" s="25"/>
    </row>
    <row r="1841" spans="2:36">
      <c r="B1841" s="422">
        <v>183.5</v>
      </c>
      <c r="C1841" s="463">
        <f t="shared" si="96"/>
        <v>3.1249999999999521E-2</v>
      </c>
      <c r="D1841" s="463">
        <f t="shared" si="97"/>
        <v>2.8609999999999767</v>
      </c>
      <c r="E1841" s="463">
        <f t="shared" si="98"/>
        <v>3.4579999999998848E-2</v>
      </c>
      <c r="F1841" s="25"/>
      <c r="G1841" s="25"/>
      <c r="H1841" s="25"/>
      <c r="I1841" s="25"/>
      <c r="J1841" s="25"/>
      <c r="K1841" s="25"/>
      <c r="L1841" s="25"/>
      <c r="M1841" s="25"/>
      <c r="N1841" s="25"/>
      <c r="O1841" s="25"/>
      <c r="P1841" s="25"/>
      <c r="Q1841" s="25"/>
      <c r="R1841" s="25"/>
      <c r="S1841" s="25"/>
      <c r="T1841" s="25"/>
      <c r="U1841" s="25"/>
      <c r="V1841" s="25"/>
      <c r="W1841" s="25"/>
      <c r="X1841" s="25"/>
      <c r="AA1841" s="25"/>
      <c r="AB1841" s="25"/>
      <c r="AC1841" s="25"/>
      <c r="AD1841" s="25"/>
      <c r="AE1841" s="25"/>
      <c r="AF1841" s="25"/>
      <c r="AG1841" s="25"/>
      <c r="AH1841" s="25"/>
      <c r="AI1841" s="25"/>
      <c r="AJ1841" s="25"/>
    </row>
    <row r="1842" spans="2:36">
      <c r="B1842" s="422">
        <v>183.6</v>
      </c>
      <c r="C1842" s="463">
        <f t="shared" si="96"/>
        <v>3.119999999999952E-2</v>
      </c>
      <c r="D1842" s="463">
        <f t="shared" si="97"/>
        <v>2.8575999999999766</v>
      </c>
      <c r="E1842" s="463">
        <f t="shared" si="98"/>
        <v>3.4527999999998844E-2</v>
      </c>
      <c r="F1842" s="25"/>
      <c r="G1842" s="25"/>
      <c r="H1842" s="25"/>
      <c r="I1842" s="25"/>
      <c r="J1842" s="25"/>
      <c r="K1842" s="25"/>
      <c r="L1842" s="25"/>
      <c r="M1842" s="25"/>
      <c r="N1842" s="25"/>
      <c r="O1842" s="25"/>
      <c r="P1842" s="25"/>
      <c r="Q1842" s="25"/>
      <c r="R1842" s="25"/>
      <c r="S1842" s="25"/>
      <c r="T1842" s="25"/>
      <c r="U1842" s="25"/>
      <c r="V1842" s="25"/>
      <c r="W1842" s="25"/>
      <c r="X1842" s="25"/>
      <c r="AA1842" s="25"/>
      <c r="AB1842" s="25"/>
      <c r="AC1842" s="25"/>
      <c r="AD1842" s="25"/>
      <c r="AE1842" s="25"/>
      <c r="AF1842" s="25"/>
      <c r="AG1842" s="25"/>
      <c r="AH1842" s="25"/>
      <c r="AI1842" s="25"/>
      <c r="AJ1842" s="25"/>
    </row>
    <row r="1843" spans="2:36">
      <c r="B1843" s="422">
        <v>183.7</v>
      </c>
      <c r="C1843" s="463">
        <f t="shared" si="96"/>
        <v>3.1149999999999518E-2</v>
      </c>
      <c r="D1843" s="463">
        <f t="shared" si="97"/>
        <v>2.8541999999999765</v>
      </c>
      <c r="E1843" s="463">
        <f t="shared" si="98"/>
        <v>3.4475999999998841E-2</v>
      </c>
      <c r="F1843" s="25"/>
      <c r="G1843" s="25"/>
      <c r="H1843" s="25"/>
      <c r="I1843" s="25"/>
      <c r="J1843" s="25"/>
      <c r="K1843" s="25"/>
      <c r="L1843" s="25"/>
      <c r="M1843" s="25"/>
      <c r="N1843" s="25"/>
      <c r="O1843" s="25"/>
      <c r="P1843" s="25"/>
      <c r="Q1843" s="25"/>
      <c r="R1843" s="25"/>
      <c r="S1843" s="25"/>
      <c r="T1843" s="25"/>
      <c r="U1843" s="25"/>
      <c r="V1843" s="25"/>
      <c r="W1843" s="25"/>
      <c r="X1843" s="25"/>
      <c r="AA1843" s="25"/>
      <c r="AB1843" s="25"/>
      <c r="AC1843" s="25"/>
      <c r="AD1843" s="25"/>
      <c r="AE1843" s="25"/>
      <c r="AF1843" s="25"/>
      <c r="AG1843" s="25"/>
      <c r="AH1843" s="25"/>
      <c r="AI1843" s="25"/>
      <c r="AJ1843" s="25"/>
    </row>
    <row r="1844" spans="2:36">
      <c r="B1844" s="422">
        <v>183.8</v>
      </c>
      <c r="C1844" s="463">
        <f t="shared" si="96"/>
        <v>3.1099999999999517E-2</v>
      </c>
      <c r="D1844" s="463">
        <f t="shared" si="97"/>
        <v>2.8507999999999765</v>
      </c>
      <c r="E1844" s="463">
        <f t="shared" si="98"/>
        <v>3.4423999999998837E-2</v>
      </c>
      <c r="F1844" s="25"/>
      <c r="G1844" s="25"/>
      <c r="H1844" s="25"/>
      <c r="I1844" s="25"/>
      <c r="J1844" s="25"/>
      <c r="K1844" s="25"/>
      <c r="L1844" s="25"/>
      <c r="M1844" s="25"/>
      <c r="N1844" s="25"/>
      <c r="O1844" s="25"/>
      <c r="P1844" s="25"/>
      <c r="Q1844" s="25"/>
      <c r="R1844" s="25"/>
      <c r="S1844" s="25"/>
      <c r="T1844" s="25"/>
      <c r="U1844" s="25"/>
      <c r="V1844" s="25"/>
      <c r="W1844" s="25"/>
      <c r="X1844" s="25"/>
      <c r="AA1844" s="25"/>
      <c r="AB1844" s="25"/>
      <c r="AC1844" s="25"/>
      <c r="AD1844" s="25"/>
      <c r="AE1844" s="25"/>
      <c r="AF1844" s="25"/>
      <c r="AG1844" s="25"/>
      <c r="AH1844" s="25"/>
      <c r="AI1844" s="25"/>
      <c r="AJ1844" s="25"/>
    </row>
    <row r="1845" spans="2:36">
      <c r="B1845" s="422">
        <v>183.9</v>
      </c>
      <c r="C1845" s="463">
        <f t="shared" si="96"/>
        <v>3.1049999999999515E-2</v>
      </c>
      <c r="D1845" s="463">
        <f t="shared" si="97"/>
        <v>2.8473999999999764</v>
      </c>
      <c r="E1845" s="463">
        <f t="shared" si="98"/>
        <v>3.4371999999998834E-2</v>
      </c>
      <c r="F1845" s="25"/>
      <c r="G1845" s="25"/>
      <c r="H1845" s="25"/>
      <c r="I1845" s="25"/>
      <c r="J1845" s="25"/>
      <c r="K1845" s="25"/>
      <c r="L1845" s="25"/>
      <c r="M1845" s="25"/>
      <c r="N1845" s="25"/>
      <c r="O1845" s="25"/>
      <c r="P1845" s="25"/>
      <c r="Q1845" s="25"/>
      <c r="R1845" s="25"/>
      <c r="S1845" s="25"/>
      <c r="T1845" s="25"/>
      <c r="U1845" s="25"/>
      <c r="V1845" s="25"/>
      <c r="W1845" s="25"/>
      <c r="X1845" s="25"/>
      <c r="AA1845" s="25"/>
      <c r="AB1845" s="25"/>
      <c r="AC1845" s="25"/>
      <c r="AD1845" s="25"/>
      <c r="AE1845" s="25"/>
      <c r="AF1845" s="25"/>
      <c r="AG1845" s="25"/>
      <c r="AH1845" s="25"/>
      <c r="AI1845" s="25"/>
      <c r="AJ1845" s="25"/>
    </row>
    <row r="1846" spans="2:36">
      <c r="B1846" s="422">
        <v>184</v>
      </c>
      <c r="C1846" s="463">
        <f t="shared" si="96"/>
        <v>3.0999999999999514E-2</v>
      </c>
      <c r="D1846" s="463">
        <f t="shared" si="97"/>
        <v>2.8439999999999763</v>
      </c>
      <c r="E1846" s="463">
        <f t="shared" si="98"/>
        <v>3.4319999999998831E-2</v>
      </c>
      <c r="F1846" s="25"/>
      <c r="G1846" s="25"/>
      <c r="H1846" s="25"/>
      <c r="I1846" s="25"/>
      <c r="J1846" s="25"/>
      <c r="K1846" s="25"/>
      <c r="L1846" s="25"/>
      <c r="M1846" s="25"/>
      <c r="N1846" s="25"/>
      <c r="O1846" s="25"/>
      <c r="P1846" s="25"/>
      <c r="Q1846" s="25"/>
      <c r="R1846" s="25"/>
      <c r="S1846" s="25"/>
      <c r="T1846" s="25"/>
      <c r="U1846" s="25"/>
      <c r="V1846" s="25"/>
      <c r="W1846" s="25"/>
      <c r="X1846" s="25"/>
      <c r="AA1846" s="25"/>
      <c r="AB1846" s="25"/>
      <c r="AC1846" s="25"/>
      <c r="AD1846" s="25"/>
      <c r="AE1846" s="25"/>
      <c r="AF1846" s="25"/>
      <c r="AG1846" s="25"/>
      <c r="AH1846" s="25"/>
      <c r="AI1846" s="25"/>
      <c r="AJ1846" s="25"/>
    </row>
    <row r="1847" spans="2:36">
      <c r="B1847" s="422">
        <v>184.1</v>
      </c>
      <c r="C1847" s="463">
        <f t="shared" si="96"/>
        <v>3.0949999999999513E-2</v>
      </c>
      <c r="D1847" s="463">
        <f t="shared" si="97"/>
        <v>2.8405999999999763</v>
      </c>
      <c r="E1847" s="463">
        <f t="shared" si="98"/>
        <v>3.4267999999998827E-2</v>
      </c>
      <c r="F1847" s="25"/>
      <c r="G1847" s="25"/>
      <c r="H1847" s="25"/>
      <c r="I1847" s="25"/>
      <c r="J1847" s="25"/>
      <c r="K1847" s="25"/>
      <c r="L1847" s="25"/>
      <c r="M1847" s="25"/>
      <c r="N1847" s="25"/>
      <c r="O1847" s="25"/>
      <c r="P1847" s="25"/>
      <c r="Q1847" s="25"/>
      <c r="R1847" s="25"/>
      <c r="S1847" s="25"/>
      <c r="T1847" s="25"/>
      <c r="U1847" s="25"/>
      <c r="V1847" s="25"/>
      <c r="W1847" s="25"/>
      <c r="X1847" s="25"/>
      <c r="AA1847" s="25"/>
      <c r="AB1847" s="25"/>
      <c r="AC1847" s="25"/>
      <c r="AD1847" s="25"/>
      <c r="AE1847" s="25"/>
      <c r="AF1847" s="25"/>
      <c r="AG1847" s="25"/>
      <c r="AH1847" s="25"/>
      <c r="AI1847" s="25"/>
      <c r="AJ1847" s="25"/>
    </row>
    <row r="1848" spans="2:36">
      <c r="B1848" s="422">
        <v>184.2</v>
      </c>
      <c r="C1848" s="463">
        <f t="shared" si="96"/>
        <v>3.0899999999999511E-2</v>
      </c>
      <c r="D1848" s="463">
        <f t="shared" si="97"/>
        <v>2.8371999999999762</v>
      </c>
      <c r="E1848" s="463">
        <f t="shared" si="98"/>
        <v>3.4215999999998824E-2</v>
      </c>
      <c r="F1848" s="25"/>
      <c r="G1848" s="25"/>
      <c r="H1848" s="25"/>
      <c r="I1848" s="25"/>
      <c r="J1848" s="25"/>
      <c r="K1848" s="25"/>
      <c r="L1848" s="25"/>
      <c r="M1848" s="25"/>
      <c r="N1848" s="25"/>
      <c r="O1848" s="25"/>
      <c r="P1848" s="25"/>
      <c r="Q1848" s="25"/>
      <c r="R1848" s="25"/>
      <c r="S1848" s="25"/>
      <c r="T1848" s="25"/>
      <c r="U1848" s="25"/>
      <c r="V1848" s="25"/>
      <c r="W1848" s="25"/>
      <c r="X1848" s="25"/>
      <c r="AA1848" s="25"/>
      <c r="AB1848" s="25"/>
      <c r="AC1848" s="25"/>
      <c r="AD1848" s="25"/>
      <c r="AE1848" s="25"/>
      <c r="AF1848" s="25"/>
      <c r="AG1848" s="25"/>
      <c r="AH1848" s="25"/>
      <c r="AI1848" s="25"/>
      <c r="AJ1848" s="25"/>
    </row>
    <row r="1849" spans="2:36">
      <c r="B1849" s="422">
        <v>184.3</v>
      </c>
      <c r="C1849" s="463">
        <f t="shared" si="96"/>
        <v>3.084999999999951E-2</v>
      </c>
      <c r="D1849" s="463">
        <f t="shared" si="97"/>
        <v>2.8337999999999761</v>
      </c>
      <c r="E1849" s="463">
        <f t="shared" si="98"/>
        <v>3.416399999999882E-2</v>
      </c>
      <c r="F1849" s="25"/>
      <c r="G1849" s="25"/>
      <c r="H1849" s="25"/>
      <c r="I1849" s="25"/>
      <c r="J1849" s="25"/>
      <c r="K1849" s="25"/>
      <c r="L1849" s="25"/>
      <c r="M1849" s="25"/>
      <c r="N1849" s="25"/>
      <c r="O1849" s="25"/>
      <c r="P1849" s="25"/>
      <c r="Q1849" s="25"/>
      <c r="R1849" s="25"/>
      <c r="S1849" s="25"/>
      <c r="T1849" s="25"/>
      <c r="U1849" s="25"/>
      <c r="V1849" s="25"/>
      <c r="W1849" s="25"/>
      <c r="X1849" s="25"/>
      <c r="AA1849" s="25"/>
      <c r="AB1849" s="25"/>
      <c r="AC1849" s="25"/>
      <c r="AD1849" s="25"/>
      <c r="AE1849" s="25"/>
      <c r="AF1849" s="25"/>
      <c r="AG1849" s="25"/>
      <c r="AH1849" s="25"/>
      <c r="AI1849" s="25"/>
      <c r="AJ1849" s="25"/>
    </row>
    <row r="1850" spans="2:36">
      <c r="B1850" s="422">
        <v>184.4</v>
      </c>
      <c r="C1850" s="463">
        <f t="shared" si="96"/>
        <v>3.0799999999999508E-2</v>
      </c>
      <c r="D1850" s="463">
        <f t="shared" si="97"/>
        <v>2.830399999999976</v>
      </c>
      <c r="E1850" s="463">
        <f t="shared" si="98"/>
        <v>3.4111999999998817E-2</v>
      </c>
      <c r="F1850" s="25"/>
      <c r="G1850" s="25"/>
      <c r="H1850" s="25"/>
      <c r="I1850" s="25"/>
      <c r="J1850" s="25"/>
      <c r="K1850" s="25"/>
      <c r="L1850" s="25"/>
      <c r="M1850" s="25"/>
      <c r="N1850" s="25"/>
      <c r="O1850" s="25"/>
      <c r="P1850" s="25"/>
      <c r="Q1850" s="25"/>
      <c r="R1850" s="25"/>
      <c r="S1850" s="25"/>
      <c r="T1850" s="25"/>
      <c r="U1850" s="25"/>
      <c r="V1850" s="25"/>
      <c r="W1850" s="25"/>
      <c r="X1850" s="25"/>
      <c r="AA1850" s="25"/>
      <c r="AB1850" s="25"/>
      <c r="AC1850" s="25"/>
      <c r="AD1850" s="25"/>
      <c r="AE1850" s="25"/>
      <c r="AF1850" s="25"/>
      <c r="AG1850" s="25"/>
      <c r="AH1850" s="25"/>
      <c r="AI1850" s="25"/>
      <c r="AJ1850" s="25"/>
    </row>
    <row r="1851" spans="2:36">
      <c r="B1851" s="422">
        <v>184.5</v>
      </c>
      <c r="C1851" s="463">
        <f t="shared" si="96"/>
        <v>3.0749999999999507E-2</v>
      </c>
      <c r="D1851" s="463">
        <f t="shared" si="97"/>
        <v>2.826999999999976</v>
      </c>
      <c r="E1851" s="463">
        <f t="shared" si="98"/>
        <v>3.4059999999998813E-2</v>
      </c>
      <c r="F1851" s="25"/>
      <c r="G1851" s="25"/>
      <c r="H1851" s="25"/>
      <c r="I1851" s="25"/>
      <c r="J1851" s="25"/>
      <c r="K1851" s="25"/>
      <c r="L1851" s="25"/>
      <c r="M1851" s="25"/>
      <c r="N1851" s="25"/>
      <c r="O1851" s="25"/>
      <c r="P1851" s="25"/>
      <c r="Q1851" s="25"/>
      <c r="R1851" s="25"/>
      <c r="S1851" s="25"/>
      <c r="T1851" s="25"/>
      <c r="U1851" s="25"/>
      <c r="V1851" s="25"/>
      <c r="W1851" s="25"/>
      <c r="X1851" s="25"/>
      <c r="AA1851" s="25"/>
      <c r="AB1851" s="25"/>
      <c r="AC1851" s="25"/>
      <c r="AD1851" s="25"/>
      <c r="AE1851" s="25"/>
      <c r="AF1851" s="25"/>
      <c r="AG1851" s="25"/>
      <c r="AH1851" s="25"/>
      <c r="AI1851" s="25"/>
      <c r="AJ1851" s="25"/>
    </row>
    <row r="1852" spans="2:36">
      <c r="B1852" s="422">
        <v>184.6</v>
      </c>
      <c r="C1852" s="463">
        <f t="shared" si="96"/>
        <v>3.0699999999999505E-2</v>
      </c>
      <c r="D1852" s="463">
        <f t="shared" si="97"/>
        <v>2.8235999999999759</v>
      </c>
      <c r="E1852" s="463">
        <f t="shared" si="98"/>
        <v>3.400799999999881E-2</v>
      </c>
      <c r="F1852" s="25"/>
      <c r="G1852" s="25"/>
      <c r="H1852" s="25"/>
      <c r="I1852" s="25"/>
      <c r="J1852" s="25"/>
      <c r="K1852" s="25"/>
      <c r="L1852" s="25"/>
      <c r="M1852" s="25"/>
      <c r="N1852" s="25"/>
      <c r="O1852" s="25"/>
      <c r="P1852" s="25"/>
      <c r="Q1852" s="25"/>
      <c r="R1852" s="25"/>
      <c r="S1852" s="25"/>
      <c r="T1852" s="25"/>
      <c r="U1852" s="25"/>
      <c r="V1852" s="25"/>
      <c r="W1852" s="25"/>
      <c r="X1852" s="25"/>
      <c r="AA1852" s="25"/>
      <c r="AB1852" s="25"/>
      <c r="AC1852" s="25"/>
      <c r="AD1852" s="25"/>
      <c r="AE1852" s="25"/>
      <c r="AF1852" s="25"/>
      <c r="AG1852" s="25"/>
      <c r="AH1852" s="25"/>
      <c r="AI1852" s="25"/>
      <c r="AJ1852" s="25"/>
    </row>
    <row r="1853" spans="2:36">
      <c r="B1853" s="422">
        <v>184.7</v>
      </c>
      <c r="C1853" s="463">
        <f t="shared" si="96"/>
        <v>3.0649999999999504E-2</v>
      </c>
      <c r="D1853" s="463">
        <f t="shared" si="97"/>
        <v>2.8201999999999758</v>
      </c>
      <c r="E1853" s="463">
        <f t="shared" si="98"/>
        <v>3.3955999999998807E-2</v>
      </c>
      <c r="F1853" s="25"/>
      <c r="G1853" s="25"/>
      <c r="H1853" s="25"/>
      <c r="I1853" s="25"/>
      <c r="J1853" s="25"/>
      <c r="K1853" s="25"/>
      <c r="L1853" s="25"/>
      <c r="M1853" s="25"/>
      <c r="N1853" s="25"/>
      <c r="O1853" s="25"/>
      <c r="P1853" s="25"/>
      <c r="Q1853" s="25"/>
      <c r="R1853" s="25"/>
      <c r="S1853" s="25"/>
      <c r="T1853" s="25"/>
      <c r="U1853" s="25"/>
      <c r="V1853" s="25"/>
      <c r="W1853" s="25"/>
      <c r="X1853" s="25"/>
      <c r="AA1853" s="25"/>
      <c r="AB1853" s="25"/>
      <c r="AC1853" s="25"/>
      <c r="AD1853" s="25"/>
      <c r="AE1853" s="25"/>
      <c r="AF1853" s="25"/>
      <c r="AG1853" s="25"/>
      <c r="AH1853" s="25"/>
      <c r="AI1853" s="25"/>
      <c r="AJ1853" s="25"/>
    </row>
    <row r="1854" spans="2:36">
      <c r="B1854" s="422">
        <v>184.8</v>
      </c>
      <c r="C1854" s="463">
        <f t="shared" si="96"/>
        <v>3.0599999999999503E-2</v>
      </c>
      <c r="D1854" s="463">
        <f t="shared" si="97"/>
        <v>2.8167999999999758</v>
      </c>
      <c r="E1854" s="463">
        <f t="shared" si="98"/>
        <v>3.3903999999998803E-2</v>
      </c>
      <c r="F1854" s="25"/>
      <c r="G1854" s="25"/>
      <c r="H1854" s="25"/>
      <c r="I1854" s="25"/>
      <c r="J1854" s="25"/>
      <c r="K1854" s="25"/>
      <c r="L1854" s="25"/>
      <c r="M1854" s="25"/>
      <c r="N1854" s="25"/>
      <c r="O1854" s="25"/>
      <c r="P1854" s="25"/>
      <c r="Q1854" s="25"/>
      <c r="R1854" s="25"/>
      <c r="S1854" s="25"/>
      <c r="T1854" s="25"/>
      <c r="U1854" s="25"/>
      <c r="V1854" s="25"/>
      <c r="W1854" s="25"/>
      <c r="X1854" s="25"/>
      <c r="AA1854" s="25"/>
      <c r="AB1854" s="25"/>
      <c r="AC1854" s="25"/>
      <c r="AD1854" s="25"/>
      <c r="AE1854" s="25"/>
      <c r="AF1854" s="25"/>
      <c r="AG1854" s="25"/>
      <c r="AH1854" s="25"/>
      <c r="AI1854" s="25"/>
      <c r="AJ1854" s="25"/>
    </row>
    <row r="1855" spans="2:36">
      <c r="B1855" s="422">
        <v>184.9</v>
      </c>
      <c r="C1855" s="463">
        <f t="shared" si="96"/>
        <v>3.0549999999999501E-2</v>
      </c>
      <c r="D1855" s="463">
        <f t="shared" si="97"/>
        <v>2.8133999999999757</v>
      </c>
      <c r="E1855" s="463">
        <f t="shared" si="98"/>
        <v>3.38519999999988E-2</v>
      </c>
      <c r="F1855" s="25"/>
      <c r="G1855" s="25"/>
      <c r="H1855" s="25"/>
      <c r="I1855" s="25"/>
      <c r="J1855" s="25"/>
      <c r="K1855" s="25"/>
      <c r="L1855" s="25"/>
      <c r="M1855" s="25"/>
      <c r="N1855" s="25"/>
      <c r="O1855" s="25"/>
      <c r="P1855" s="25"/>
      <c r="Q1855" s="25"/>
      <c r="R1855" s="25"/>
      <c r="S1855" s="25"/>
      <c r="T1855" s="25"/>
      <c r="U1855" s="25"/>
      <c r="V1855" s="25"/>
      <c r="W1855" s="25"/>
      <c r="X1855" s="25"/>
      <c r="AA1855" s="25"/>
      <c r="AB1855" s="25"/>
      <c r="AC1855" s="25"/>
      <c r="AD1855" s="25"/>
      <c r="AE1855" s="25"/>
      <c r="AF1855" s="25"/>
      <c r="AG1855" s="25"/>
      <c r="AH1855" s="25"/>
      <c r="AI1855" s="25"/>
      <c r="AJ1855" s="25"/>
    </row>
    <row r="1856" spans="2:36">
      <c r="B1856" s="422">
        <v>185</v>
      </c>
      <c r="C1856" s="463">
        <f t="shared" si="96"/>
        <v>3.04999999999995E-2</v>
      </c>
      <c r="D1856" s="463">
        <f t="shared" si="97"/>
        <v>2.8099999999999756</v>
      </c>
      <c r="E1856" s="463">
        <f t="shared" si="98"/>
        <v>3.3799999999998796E-2</v>
      </c>
      <c r="F1856" s="25"/>
      <c r="G1856" s="25"/>
      <c r="H1856" s="25"/>
      <c r="I1856" s="25"/>
      <c r="J1856" s="25"/>
      <c r="K1856" s="25"/>
      <c r="L1856" s="25"/>
      <c r="M1856" s="25"/>
      <c r="N1856" s="25"/>
      <c r="O1856" s="25"/>
      <c r="P1856" s="25"/>
      <c r="Q1856" s="25"/>
      <c r="R1856" s="25"/>
      <c r="S1856" s="25"/>
      <c r="T1856" s="25"/>
      <c r="U1856" s="25"/>
      <c r="V1856" s="25"/>
      <c r="W1856" s="25"/>
      <c r="X1856" s="25"/>
      <c r="AA1856" s="25"/>
      <c r="AB1856" s="25"/>
      <c r="AC1856" s="25"/>
      <c r="AD1856" s="25"/>
      <c r="AE1856" s="25"/>
      <c r="AF1856" s="25"/>
      <c r="AG1856" s="25"/>
      <c r="AH1856" s="25"/>
      <c r="AI1856" s="25"/>
      <c r="AJ1856" s="25"/>
    </row>
    <row r="1857" spans="2:36">
      <c r="B1857" s="422">
        <v>185.1</v>
      </c>
      <c r="C1857" s="463">
        <f t="shared" si="96"/>
        <v>3.0449999999999498E-2</v>
      </c>
      <c r="D1857" s="463">
        <f t="shared" si="97"/>
        <v>2.8065999999999756</v>
      </c>
      <c r="E1857" s="463">
        <f t="shared" si="98"/>
        <v>3.3747999999998793E-2</v>
      </c>
      <c r="F1857" s="25"/>
      <c r="G1857" s="25"/>
      <c r="H1857" s="25"/>
      <c r="I1857" s="25"/>
      <c r="J1857" s="25"/>
      <c r="K1857" s="25"/>
      <c r="L1857" s="25"/>
      <c r="M1857" s="25"/>
      <c r="N1857" s="25"/>
      <c r="O1857" s="25"/>
      <c r="P1857" s="25"/>
      <c r="Q1857" s="25"/>
      <c r="R1857" s="25"/>
      <c r="S1857" s="25"/>
      <c r="T1857" s="25"/>
      <c r="U1857" s="25"/>
      <c r="V1857" s="25"/>
      <c r="W1857" s="25"/>
      <c r="X1857" s="25"/>
      <c r="AA1857" s="25"/>
      <c r="AB1857" s="25"/>
      <c r="AC1857" s="25"/>
      <c r="AD1857" s="25"/>
      <c r="AE1857" s="25"/>
      <c r="AF1857" s="25"/>
      <c r="AG1857" s="25"/>
      <c r="AH1857" s="25"/>
      <c r="AI1857" s="25"/>
      <c r="AJ1857" s="25"/>
    </row>
    <row r="1858" spans="2:36">
      <c r="B1858" s="422">
        <v>185.2</v>
      </c>
      <c r="C1858" s="463">
        <f t="shared" si="96"/>
        <v>3.0399999999999497E-2</v>
      </c>
      <c r="D1858" s="463">
        <f t="shared" si="97"/>
        <v>2.8031999999999755</v>
      </c>
      <c r="E1858" s="463">
        <f t="shared" si="98"/>
        <v>3.3695999999998789E-2</v>
      </c>
      <c r="F1858" s="25"/>
      <c r="G1858" s="25"/>
      <c r="H1858" s="25"/>
      <c r="I1858" s="25"/>
      <c r="J1858" s="25"/>
      <c r="K1858" s="25"/>
      <c r="L1858" s="25"/>
      <c r="M1858" s="25"/>
      <c r="N1858" s="25"/>
      <c r="O1858" s="25"/>
      <c r="P1858" s="25"/>
      <c r="Q1858" s="25"/>
      <c r="R1858" s="25"/>
      <c r="S1858" s="25"/>
      <c r="T1858" s="25"/>
      <c r="U1858" s="25"/>
      <c r="V1858" s="25"/>
      <c r="W1858" s="25"/>
      <c r="X1858" s="25"/>
      <c r="AA1858" s="25"/>
      <c r="AB1858" s="25"/>
      <c r="AC1858" s="25"/>
      <c r="AD1858" s="25"/>
      <c r="AE1858" s="25"/>
      <c r="AF1858" s="25"/>
      <c r="AG1858" s="25"/>
      <c r="AH1858" s="25"/>
      <c r="AI1858" s="25"/>
      <c r="AJ1858" s="25"/>
    </row>
    <row r="1859" spans="2:36">
      <c r="B1859" s="422">
        <v>185.3</v>
      </c>
      <c r="C1859" s="463">
        <f t="shared" si="96"/>
        <v>3.0349999999999495E-2</v>
      </c>
      <c r="D1859" s="463">
        <f t="shared" si="97"/>
        <v>2.7997999999999754</v>
      </c>
      <c r="E1859" s="463">
        <f t="shared" si="98"/>
        <v>3.3643999999998786E-2</v>
      </c>
      <c r="F1859" s="25"/>
      <c r="G1859" s="25"/>
      <c r="H1859" s="25"/>
      <c r="I1859" s="25"/>
      <c r="J1859" s="25"/>
      <c r="K1859" s="25"/>
      <c r="L1859" s="25"/>
      <c r="M1859" s="25"/>
      <c r="N1859" s="25"/>
      <c r="O1859" s="25"/>
      <c r="P1859" s="25"/>
      <c r="Q1859" s="25"/>
      <c r="R1859" s="25"/>
      <c r="S1859" s="25"/>
      <c r="T1859" s="25"/>
      <c r="U1859" s="25"/>
      <c r="V1859" s="25"/>
      <c r="W1859" s="25"/>
      <c r="X1859" s="25"/>
      <c r="AA1859" s="25"/>
      <c r="AB1859" s="25"/>
      <c r="AC1859" s="25"/>
      <c r="AD1859" s="25"/>
      <c r="AE1859" s="25"/>
      <c r="AF1859" s="25"/>
      <c r="AG1859" s="25"/>
      <c r="AH1859" s="25"/>
      <c r="AI1859" s="25"/>
      <c r="AJ1859" s="25"/>
    </row>
    <row r="1860" spans="2:36">
      <c r="B1860" s="422">
        <v>185.4</v>
      </c>
      <c r="C1860" s="463">
        <f t="shared" si="96"/>
        <v>3.0299999999999494E-2</v>
      </c>
      <c r="D1860" s="463">
        <f t="shared" si="97"/>
        <v>2.7963999999999753</v>
      </c>
      <c r="E1860" s="463">
        <f t="shared" si="98"/>
        <v>3.3591999999998783E-2</v>
      </c>
      <c r="F1860" s="25"/>
      <c r="G1860" s="25"/>
      <c r="H1860" s="25"/>
      <c r="I1860" s="25"/>
      <c r="J1860" s="25"/>
      <c r="K1860" s="25"/>
      <c r="L1860" s="25"/>
      <c r="M1860" s="25"/>
      <c r="N1860" s="25"/>
      <c r="O1860" s="25"/>
      <c r="P1860" s="25"/>
      <c r="Q1860" s="25"/>
      <c r="R1860" s="25"/>
      <c r="S1860" s="25"/>
      <c r="T1860" s="25"/>
      <c r="U1860" s="25"/>
      <c r="V1860" s="25"/>
      <c r="W1860" s="25"/>
      <c r="X1860" s="25"/>
      <c r="AA1860" s="25"/>
      <c r="AB1860" s="25"/>
      <c r="AC1860" s="25"/>
      <c r="AD1860" s="25"/>
      <c r="AE1860" s="25"/>
      <c r="AF1860" s="25"/>
      <c r="AG1860" s="25"/>
      <c r="AH1860" s="25"/>
      <c r="AI1860" s="25"/>
      <c r="AJ1860" s="25"/>
    </row>
    <row r="1861" spans="2:36">
      <c r="B1861" s="422">
        <v>185.5</v>
      </c>
      <c r="C1861" s="463">
        <f t="shared" si="96"/>
        <v>3.0249999999999493E-2</v>
      </c>
      <c r="D1861" s="463">
        <f t="shared" si="97"/>
        <v>2.7929999999999753</v>
      </c>
      <c r="E1861" s="463">
        <f t="shared" si="98"/>
        <v>3.3539999999998779E-2</v>
      </c>
      <c r="F1861" s="25"/>
      <c r="G1861" s="25"/>
      <c r="H1861" s="25"/>
      <c r="I1861" s="25"/>
      <c r="J1861" s="25"/>
      <c r="K1861" s="25"/>
      <c r="L1861" s="25"/>
      <c r="M1861" s="25"/>
      <c r="N1861" s="25"/>
      <c r="O1861" s="25"/>
      <c r="P1861" s="25"/>
      <c r="Q1861" s="25"/>
      <c r="R1861" s="25"/>
      <c r="S1861" s="25"/>
      <c r="T1861" s="25"/>
      <c r="U1861" s="25"/>
      <c r="V1861" s="25"/>
      <c r="W1861" s="25"/>
      <c r="X1861" s="25"/>
      <c r="AA1861" s="25"/>
      <c r="AB1861" s="25"/>
      <c r="AC1861" s="25"/>
      <c r="AD1861" s="25"/>
      <c r="AE1861" s="25"/>
      <c r="AF1861" s="25"/>
      <c r="AG1861" s="25"/>
      <c r="AH1861" s="25"/>
      <c r="AI1861" s="25"/>
      <c r="AJ1861" s="25"/>
    </row>
    <row r="1862" spans="2:36">
      <c r="B1862" s="422">
        <v>185.6</v>
      </c>
      <c r="C1862" s="463">
        <f t="shared" si="96"/>
        <v>3.0199999999999491E-2</v>
      </c>
      <c r="D1862" s="463">
        <f t="shared" si="97"/>
        <v>2.7895999999999752</v>
      </c>
      <c r="E1862" s="463">
        <f t="shared" si="98"/>
        <v>3.3487999999998776E-2</v>
      </c>
      <c r="F1862" s="25"/>
      <c r="G1862" s="25"/>
      <c r="H1862" s="25"/>
      <c r="I1862" s="25"/>
      <c r="J1862" s="25"/>
      <c r="K1862" s="25"/>
      <c r="L1862" s="25"/>
      <c r="M1862" s="25"/>
      <c r="N1862" s="25"/>
      <c r="O1862" s="25"/>
      <c r="P1862" s="25"/>
      <c r="Q1862" s="25"/>
      <c r="R1862" s="25"/>
      <c r="S1862" s="25"/>
      <c r="T1862" s="25"/>
      <c r="U1862" s="25"/>
      <c r="V1862" s="25"/>
      <c r="W1862" s="25"/>
      <c r="X1862" s="25"/>
      <c r="AA1862" s="25"/>
      <c r="AB1862" s="25"/>
      <c r="AC1862" s="25"/>
      <c r="AD1862" s="25"/>
      <c r="AE1862" s="25"/>
      <c r="AF1862" s="25"/>
      <c r="AG1862" s="25"/>
      <c r="AH1862" s="25"/>
      <c r="AI1862" s="25"/>
      <c r="AJ1862" s="25"/>
    </row>
    <row r="1863" spans="2:36">
      <c r="B1863" s="422">
        <v>185.7</v>
      </c>
      <c r="C1863" s="463">
        <f t="shared" si="96"/>
        <v>3.014999999999949E-2</v>
      </c>
      <c r="D1863" s="463">
        <f t="shared" si="97"/>
        <v>2.7861999999999751</v>
      </c>
      <c r="E1863" s="463">
        <f t="shared" si="98"/>
        <v>3.3435999999998772E-2</v>
      </c>
      <c r="F1863" s="25"/>
      <c r="G1863" s="25"/>
      <c r="H1863" s="25"/>
      <c r="I1863" s="25"/>
      <c r="J1863" s="25"/>
      <c r="K1863" s="25"/>
      <c r="L1863" s="25"/>
      <c r="M1863" s="25"/>
      <c r="N1863" s="25"/>
      <c r="O1863" s="25"/>
      <c r="P1863" s="25"/>
      <c r="Q1863" s="25"/>
      <c r="R1863" s="25"/>
      <c r="S1863" s="25"/>
      <c r="T1863" s="25"/>
      <c r="U1863" s="25"/>
      <c r="V1863" s="25"/>
      <c r="W1863" s="25"/>
      <c r="X1863" s="25"/>
      <c r="AA1863" s="25"/>
      <c r="AB1863" s="25"/>
      <c r="AC1863" s="25"/>
      <c r="AD1863" s="25"/>
      <c r="AE1863" s="25"/>
      <c r="AF1863" s="25"/>
      <c r="AG1863" s="25"/>
      <c r="AH1863" s="25"/>
      <c r="AI1863" s="25"/>
      <c r="AJ1863" s="25"/>
    </row>
    <row r="1864" spans="2:36">
      <c r="B1864" s="422">
        <v>185.8</v>
      </c>
      <c r="C1864" s="463">
        <f t="shared" si="96"/>
        <v>3.0099999999999488E-2</v>
      </c>
      <c r="D1864" s="463">
        <f t="shared" si="97"/>
        <v>2.7827999999999751</v>
      </c>
      <c r="E1864" s="463">
        <f t="shared" si="98"/>
        <v>3.3383999999998769E-2</v>
      </c>
      <c r="F1864" s="25"/>
      <c r="G1864" s="25"/>
      <c r="H1864" s="25"/>
      <c r="I1864" s="25"/>
      <c r="J1864" s="25"/>
      <c r="K1864" s="25"/>
      <c r="L1864" s="25"/>
      <c r="M1864" s="25"/>
      <c r="N1864" s="25"/>
      <c r="O1864" s="25"/>
      <c r="P1864" s="25"/>
      <c r="Q1864" s="25"/>
      <c r="R1864" s="25"/>
      <c r="S1864" s="25"/>
      <c r="T1864" s="25"/>
      <c r="U1864" s="25"/>
      <c r="V1864" s="25"/>
      <c r="W1864" s="25"/>
      <c r="X1864" s="25"/>
      <c r="AA1864" s="25"/>
      <c r="AB1864" s="25"/>
      <c r="AC1864" s="25"/>
      <c r="AD1864" s="25"/>
      <c r="AE1864" s="25"/>
      <c r="AF1864" s="25"/>
      <c r="AG1864" s="25"/>
      <c r="AH1864" s="25"/>
      <c r="AI1864" s="25"/>
      <c r="AJ1864" s="25"/>
    </row>
    <row r="1865" spans="2:36">
      <c r="B1865" s="422">
        <v>185.9</v>
      </c>
      <c r="C1865" s="463">
        <f t="shared" si="96"/>
        <v>3.0049999999999487E-2</v>
      </c>
      <c r="D1865" s="463">
        <f t="shared" si="97"/>
        <v>2.779399999999975</v>
      </c>
      <c r="E1865" s="463">
        <f t="shared" si="98"/>
        <v>3.3331999999998765E-2</v>
      </c>
      <c r="F1865" s="25"/>
      <c r="G1865" s="25"/>
      <c r="H1865" s="25"/>
      <c r="I1865" s="25"/>
      <c r="J1865" s="25"/>
      <c r="K1865" s="25"/>
      <c r="L1865" s="25"/>
      <c r="M1865" s="25"/>
      <c r="N1865" s="25"/>
      <c r="O1865" s="25"/>
      <c r="P1865" s="25"/>
      <c r="Q1865" s="25"/>
      <c r="R1865" s="25"/>
      <c r="S1865" s="25"/>
      <c r="T1865" s="25"/>
      <c r="U1865" s="25"/>
      <c r="V1865" s="25"/>
      <c r="W1865" s="25"/>
      <c r="X1865" s="25"/>
      <c r="AA1865" s="25"/>
      <c r="AB1865" s="25"/>
      <c r="AC1865" s="25"/>
      <c r="AD1865" s="25"/>
      <c r="AE1865" s="25"/>
      <c r="AF1865" s="25"/>
      <c r="AG1865" s="25"/>
      <c r="AH1865" s="25"/>
      <c r="AI1865" s="25"/>
      <c r="AJ1865" s="25"/>
    </row>
    <row r="1866" spans="2:36">
      <c r="B1866" s="422">
        <v>186</v>
      </c>
      <c r="C1866" s="463">
        <f t="shared" si="96"/>
        <v>2.9999999999999485E-2</v>
      </c>
      <c r="D1866" s="463">
        <f t="shared" si="97"/>
        <v>2.7759999999999749</v>
      </c>
      <c r="E1866" s="463">
        <f t="shared" si="98"/>
        <v>3.3279999999998762E-2</v>
      </c>
      <c r="F1866" s="25"/>
      <c r="G1866" s="25"/>
      <c r="H1866" s="25"/>
      <c r="I1866" s="25"/>
      <c r="J1866" s="25"/>
      <c r="K1866" s="25"/>
      <c r="L1866" s="25"/>
      <c r="M1866" s="25"/>
      <c r="N1866" s="25"/>
      <c r="O1866" s="25"/>
      <c r="P1866" s="25"/>
      <c r="Q1866" s="25"/>
      <c r="R1866" s="25"/>
      <c r="S1866" s="25"/>
      <c r="T1866" s="25"/>
      <c r="U1866" s="25"/>
      <c r="V1866" s="25"/>
      <c r="W1866" s="25"/>
      <c r="X1866" s="25"/>
      <c r="AA1866" s="25"/>
      <c r="AB1866" s="25"/>
      <c r="AC1866" s="25"/>
      <c r="AD1866" s="25"/>
      <c r="AE1866" s="25"/>
      <c r="AF1866" s="25"/>
      <c r="AG1866" s="25"/>
      <c r="AH1866" s="25"/>
      <c r="AI1866" s="25"/>
      <c r="AJ1866" s="25"/>
    </row>
    <row r="1867" spans="2:36">
      <c r="B1867" s="422">
        <v>186.1</v>
      </c>
      <c r="C1867" s="463">
        <f t="shared" si="96"/>
        <v>2.9949999999999484E-2</v>
      </c>
      <c r="D1867" s="463">
        <f t="shared" si="97"/>
        <v>2.7725999999999749</v>
      </c>
      <c r="E1867" s="463">
        <f t="shared" si="98"/>
        <v>3.3227999999998759E-2</v>
      </c>
      <c r="F1867" s="25"/>
      <c r="G1867" s="25"/>
      <c r="H1867" s="25"/>
      <c r="I1867" s="25"/>
      <c r="J1867" s="25"/>
      <c r="K1867" s="25"/>
      <c r="L1867" s="25"/>
      <c r="M1867" s="25"/>
      <c r="N1867" s="25"/>
      <c r="O1867" s="25"/>
      <c r="P1867" s="25"/>
      <c r="Q1867" s="25"/>
      <c r="R1867" s="25"/>
      <c r="S1867" s="25"/>
      <c r="T1867" s="25"/>
      <c r="U1867" s="25"/>
      <c r="V1867" s="25"/>
      <c r="W1867" s="25"/>
      <c r="X1867" s="25"/>
      <c r="AA1867" s="25"/>
      <c r="AB1867" s="25"/>
      <c r="AC1867" s="25"/>
      <c r="AD1867" s="25"/>
      <c r="AE1867" s="25"/>
      <c r="AF1867" s="25"/>
      <c r="AG1867" s="25"/>
      <c r="AH1867" s="25"/>
      <c r="AI1867" s="25"/>
      <c r="AJ1867" s="25"/>
    </row>
    <row r="1868" spans="2:36">
      <c r="B1868" s="422">
        <v>186.2</v>
      </c>
      <c r="C1868" s="463">
        <f t="shared" si="96"/>
        <v>2.9899999999999483E-2</v>
      </c>
      <c r="D1868" s="463">
        <f t="shared" si="97"/>
        <v>2.7691999999999748</v>
      </c>
      <c r="E1868" s="463">
        <f t="shared" si="98"/>
        <v>3.3175999999998755E-2</v>
      </c>
      <c r="F1868" s="25"/>
      <c r="G1868" s="25"/>
      <c r="H1868" s="25"/>
      <c r="I1868" s="25"/>
      <c r="J1868" s="25"/>
      <c r="K1868" s="25"/>
      <c r="L1868" s="25"/>
      <c r="M1868" s="25"/>
      <c r="N1868" s="25"/>
      <c r="O1868" s="25"/>
      <c r="P1868" s="25"/>
      <c r="Q1868" s="25"/>
      <c r="R1868" s="25"/>
      <c r="S1868" s="25"/>
      <c r="T1868" s="25"/>
      <c r="U1868" s="25"/>
      <c r="V1868" s="25"/>
      <c r="W1868" s="25"/>
      <c r="X1868" s="25"/>
      <c r="AA1868" s="25"/>
      <c r="AB1868" s="25"/>
      <c r="AC1868" s="25"/>
      <c r="AD1868" s="25"/>
      <c r="AE1868" s="25"/>
      <c r="AF1868" s="25"/>
      <c r="AG1868" s="25"/>
      <c r="AH1868" s="25"/>
      <c r="AI1868" s="25"/>
      <c r="AJ1868" s="25"/>
    </row>
    <row r="1869" spans="2:36">
      <c r="B1869" s="422">
        <v>186.3</v>
      </c>
      <c r="C1869" s="463">
        <f t="shared" si="96"/>
        <v>2.9849999999999481E-2</v>
      </c>
      <c r="D1869" s="463">
        <f t="shared" si="97"/>
        <v>2.7657999999999747</v>
      </c>
      <c r="E1869" s="463">
        <f t="shared" si="98"/>
        <v>3.3123999999998752E-2</v>
      </c>
      <c r="F1869" s="25"/>
      <c r="G1869" s="25"/>
      <c r="H1869" s="25"/>
      <c r="I1869" s="25"/>
      <c r="J1869" s="25"/>
      <c r="K1869" s="25"/>
      <c r="L1869" s="25"/>
      <c r="M1869" s="25"/>
      <c r="N1869" s="25"/>
      <c r="O1869" s="25"/>
      <c r="P1869" s="25"/>
      <c r="Q1869" s="25"/>
      <c r="R1869" s="25"/>
      <c r="S1869" s="25"/>
      <c r="T1869" s="25"/>
      <c r="U1869" s="25"/>
      <c r="V1869" s="25"/>
      <c r="W1869" s="25"/>
      <c r="X1869" s="25"/>
      <c r="AA1869" s="25"/>
      <c r="AB1869" s="25"/>
      <c r="AC1869" s="25"/>
      <c r="AD1869" s="25"/>
      <c r="AE1869" s="25"/>
      <c r="AF1869" s="25"/>
      <c r="AG1869" s="25"/>
      <c r="AH1869" s="25"/>
      <c r="AI1869" s="25"/>
      <c r="AJ1869" s="25"/>
    </row>
    <row r="1870" spans="2:36">
      <c r="B1870" s="422">
        <v>186.4</v>
      </c>
      <c r="C1870" s="463">
        <f t="shared" si="96"/>
        <v>2.979999999999948E-2</v>
      </c>
      <c r="D1870" s="463">
        <f t="shared" si="97"/>
        <v>2.7623999999999747</v>
      </c>
      <c r="E1870" s="463">
        <f t="shared" si="98"/>
        <v>3.3071999999998748E-2</v>
      </c>
      <c r="F1870" s="25"/>
      <c r="G1870" s="25"/>
      <c r="H1870" s="25"/>
      <c r="I1870" s="25"/>
      <c r="J1870" s="25"/>
      <c r="K1870" s="25"/>
      <c r="L1870" s="25"/>
      <c r="M1870" s="25"/>
      <c r="N1870" s="25"/>
      <c r="O1870" s="25"/>
      <c r="P1870" s="25"/>
      <c r="Q1870" s="25"/>
      <c r="R1870" s="25"/>
      <c r="S1870" s="25"/>
      <c r="T1870" s="25"/>
      <c r="U1870" s="25"/>
      <c r="V1870" s="25"/>
      <c r="W1870" s="25"/>
      <c r="X1870" s="25"/>
      <c r="AA1870" s="25"/>
      <c r="AB1870" s="25"/>
      <c r="AC1870" s="25"/>
      <c r="AD1870" s="25"/>
      <c r="AE1870" s="25"/>
      <c r="AF1870" s="25"/>
      <c r="AG1870" s="25"/>
      <c r="AH1870" s="25"/>
      <c r="AI1870" s="25"/>
      <c r="AJ1870" s="25"/>
    </row>
    <row r="1871" spans="2:36">
      <c r="B1871" s="422">
        <v>186.5</v>
      </c>
      <c r="C1871" s="463">
        <f t="shared" si="96"/>
        <v>2.9749999999999478E-2</v>
      </c>
      <c r="D1871" s="463">
        <f t="shared" si="97"/>
        <v>2.7589999999999746</v>
      </c>
      <c r="E1871" s="463">
        <f t="shared" si="98"/>
        <v>3.3019999999998745E-2</v>
      </c>
      <c r="F1871" s="25"/>
      <c r="G1871" s="25"/>
      <c r="H1871" s="25"/>
      <c r="I1871" s="25"/>
      <c r="J1871" s="25"/>
      <c r="K1871" s="25"/>
      <c r="L1871" s="25"/>
      <c r="M1871" s="25"/>
      <c r="N1871" s="25"/>
      <c r="O1871" s="25"/>
      <c r="P1871" s="25"/>
      <c r="Q1871" s="25"/>
      <c r="R1871" s="25"/>
      <c r="S1871" s="25"/>
      <c r="T1871" s="25"/>
      <c r="U1871" s="25"/>
      <c r="V1871" s="25"/>
      <c r="W1871" s="25"/>
      <c r="X1871" s="25"/>
      <c r="AA1871" s="25"/>
      <c r="AB1871" s="25"/>
      <c r="AC1871" s="25"/>
      <c r="AD1871" s="25"/>
      <c r="AE1871" s="25"/>
      <c r="AF1871" s="25"/>
      <c r="AG1871" s="25"/>
      <c r="AH1871" s="25"/>
      <c r="AI1871" s="25"/>
      <c r="AJ1871" s="25"/>
    </row>
    <row r="1872" spans="2:36">
      <c r="B1872" s="422">
        <v>186.6</v>
      </c>
      <c r="C1872" s="463">
        <f t="shared" si="96"/>
        <v>2.9699999999999477E-2</v>
      </c>
      <c r="D1872" s="463">
        <f t="shared" si="97"/>
        <v>2.7555999999999745</v>
      </c>
      <c r="E1872" s="463">
        <f t="shared" si="98"/>
        <v>3.2967999999998741E-2</v>
      </c>
      <c r="F1872" s="25"/>
      <c r="G1872" s="25"/>
      <c r="H1872" s="25"/>
      <c r="I1872" s="25"/>
      <c r="J1872" s="25"/>
      <c r="K1872" s="25"/>
      <c r="L1872" s="25"/>
      <c r="M1872" s="25"/>
      <c r="N1872" s="25"/>
      <c r="O1872" s="25"/>
      <c r="P1872" s="25"/>
      <c r="Q1872" s="25"/>
      <c r="R1872" s="25"/>
      <c r="S1872" s="25"/>
      <c r="T1872" s="25"/>
      <c r="U1872" s="25"/>
      <c r="V1872" s="25"/>
      <c r="W1872" s="25"/>
      <c r="X1872" s="25"/>
      <c r="AA1872" s="25"/>
      <c r="AB1872" s="25"/>
      <c r="AC1872" s="25"/>
      <c r="AD1872" s="25"/>
      <c r="AE1872" s="25"/>
      <c r="AF1872" s="25"/>
      <c r="AG1872" s="25"/>
      <c r="AH1872" s="25"/>
      <c r="AI1872" s="25"/>
      <c r="AJ1872" s="25"/>
    </row>
    <row r="1873" spans="2:36">
      <c r="B1873" s="422">
        <v>186.7</v>
      </c>
      <c r="C1873" s="463">
        <f t="shared" si="96"/>
        <v>2.9649999999999475E-2</v>
      </c>
      <c r="D1873" s="463">
        <f t="shared" si="97"/>
        <v>2.7521999999999744</v>
      </c>
      <c r="E1873" s="463">
        <f t="shared" si="98"/>
        <v>3.2915999999998738E-2</v>
      </c>
      <c r="F1873" s="25"/>
      <c r="G1873" s="25"/>
      <c r="H1873" s="25"/>
      <c r="I1873" s="25"/>
      <c r="J1873" s="25"/>
      <c r="K1873" s="25"/>
      <c r="L1873" s="25"/>
      <c r="M1873" s="25"/>
      <c r="N1873" s="25"/>
      <c r="O1873" s="25"/>
      <c r="P1873" s="25"/>
      <c r="Q1873" s="25"/>
      <c r="R1873" s="25"/>
      <c r="S1873" s="25"/>
      <c r="T1873" s="25"/>
      <c r="U1873" s="25"/>
      <c r="V1873" s="25"/>
      <c r="W1873" s="25"/>
      <c r="X1873" s="25"/>
      <c r="AA1873" s="25"/>
      <c r="AB1873" s="25"/>
      <c r="AC1873" s="25"/>
      <c r="AD1873" s="25"/>
      <c r="AE1873" s="25"/>
      <c r="AF1873" s="25"/>
      <c r="AG1873" s="25"/>
      <c r="AH1873" s="25"/>
      <c r="AI1873" s="25"/>
      <c r="AJ1873" s="25"/>
    </row>
    <row r="1874" spans="2:36">
      <c r="B1874" s="422">
        <v>186.8</v>
      </c>
      <c r="C1874" s="463">
        <f t="shared" si="96"/>
        <v>2.9599999999999474E-2</v>
      </c>
      <c r="D1874" s="463">
        <f t="shared" si="97"/>
        <v>2.7487999999999744</v>
      </c>
      <c r="E1874" s="463">
        <f t="shared" si="98"/>
        <v>3.2863999999998735E-2</v>
      </c>
      <c r="F1874" s="25"/>
      <c r="G1874" s="25"/>
      <c r="H1874" s="25"/>
      <c r="I1874" s="25"/>
      <c r="J1874" s="25"/>
      <c r="K1874" s="25"/>
      <c r="L1874" s="25"/>
      <c r="M1874" s="25"/>
      <c r="N1874" s="25"/>
      <c r="O1874" s="25"/>
      <c r="P1874" s="25"/>
      <c r="Q1874" s="25"/>
      <c r="R1874" s="25"/>
      <c r="S1874" s="25"/>
      <c r="T1874" s="25"/>
      <c r="U1874" s="25"/>
      <c r="V1874" s="25"/>
      <c r="W1874" s="25"/>
      <c r="X1874" s="25"/>
      <c r="AA1874" s="25"/>
      <c r="AB1874" s="25"/>
      <c r="AC1874" s="25"/>
      <c r="AD1874" s="25"/>
      <c r="AE1874" s="25"/>
      <c r="AF1874" s="25"/>
      <c r="AG1874" s="25"/>
      <c r="AH1874" s="25"/>
      <c r="AI1874" s="25"/>
      <c r="AJ1874" s="25"/>
    </row>
    <row r="1875" spans="2:36">
      <c r="B1875" s="422">
        <v>186.9</v>
      </c>
      <c r="C1875" s="463">
        <f t="shared" si="96"/>
        <v>2.9549999999999473E-2</v>
      </c>
      <c r="D1875" s="463">
        <f t="shared" si="97"/>
        <v>2.7453999999999743</v>
      </c>
      <c r="E1875" s="463">
        <f t="shared" si="98"/>
        <v>3.2811999999998731E-2</v>
      </c>
      <c r="F1875" s="25"/>
      <c r="G1875" s="25"/>
      <c r="H1875" s="25"/>
      <c r="I1875" s="25"/>
      <c r="J1875" s="25"/>
      <c r="K1875" s="25"/>
      <c r="L1875" s="25"/>
      <c r="M1875" s="25"/>
      <c r="N1875" s="25"/>
      <c r="O1875" s="25"/>
      <c r="P1875" s="25"/>
      <c r="Q1875" s="25"/>
      <c r="R1875" s="25"/>
      <c r="S1875" s="25"/>
      <c r="T1875" s="25"/>
      <c r="U1875" s="25"/>
      <c r="V1875" s="25"/>
      <c r="W1875" s="25"/>
      <c r="X1875" s="25"/>
      <c r="AA1875" s="25"/>
      <c r="AB1875" s="25"/>
      <c r="AC1875" s="25"/>
      <c r="AD1875" s="25"/>
      <c r="AE1875" s="25"/>
      <c r="AF1875" s="25"/>
      <c r="AG1875" s="25"/>
      <c r="AH1875" s="25"/>
      <c r="AI1875" s="25"/>
      <c r="AJ1875" s="25"/>
    </row>
    <row r="1876" spans="2:36">
      <c r="B1876" s="422">
        <v>187</v>
      </c>
      <c r="C1876" s="463">
        <f t="shared" si="96"/>
        <v>2.9499999999999471E-2</v>
      </c>
      <c r="D1876" s="463">
        <f t="shared" si="97"/>
        <v>2.7419999999999742</v>
      </c>
      <c r="E1876" s="463">
        <f t="shared" si="98"/>
        <v>3.2759999999998728E-2</v>
      </c>
      <c r="F1876" s="25"/>
      <c r="G1876" s="25"/>
      <c r="H1876" s="25"/>
      <c r="I1876" s="25"/>
      <c r="J1876" s="25"/>
      <c r="K1876" s="25"/>
      <c r="L1876" s="25"/>
      <c r="M1876" s="25"/>
      <c r="N1876" s="25"/>
      <c r="O1876" s="25"/>
      <c r="P1876" s="25"/>
      <c r="Q1876" s="25"/>
      <c r="R1876" s="25"/>
      <c r="S1876" s="25"/>
      <c r="T1876" s="25"/>
      <c r="U1876" s="25"/>
      <c r="V1876" s="25"/>
      <c r="W1876" s="25"/>
      <c r="X1876" s="25"/>
      <c r="AA1876" s="25"/>
      <c r="AB1876" s="25"/>
      <c r="AC1876" s="25"/>
      <c r="AD1876" s="25"/>
      <c r="AE1876" s="25"/>
      <c r="AF1876" s="25"/>
      <c r="AG1876" s="25"/>
      <c r="AH1876" s="25"/>
      <c r="AI1876" s="25"/>
      <c r="AJ1876" s="25"/>
    </row>
    <row r="1877" spans="2:36">
      <c r="B1877" s="422">
        <v>187.1</v>
      </c>
      <c r="C1877" s="463">
        <f t="shared" si="96"/>
        <v>2.944999999999947E-2</v>
      </c>
      <c r="D1877" s="463">
        <f t="shared" si="97"/>
        <v>2.7385999999999742</v>
      </c>
      <c r="E1877" s="463">
        <f t="shared" si="98"/>
        <v>3.2707999999998724E-2</v>
      </c>
      <c r="F1877" s="25"/>
      <c r="G1877" s="25"/>
      <c r="H1877" s="25"/>
      <c r="I1877" s="25"/>
      <c r="J1877" s="25"/>
      <c r="K1877" s="25"/>
      <c r="L1877" s="25"/>
      <c r="M1877" s="25"/>
      <c r="N1877" s="25"/>
      <c r="O1877" s="25"/>
      <c r="P1877" s="25"/>
      <c r="Q1877" s="25"/>
      <c r="R1877" s="25"/>
      <c r="S1877" s="25"/>
      <c r="T1877" s="25"/>
      <c r="U1877" s="25"/>
      <c r="V1877" s="25"/>
      <c r="W1877" s="25"/>
      <c r="X1877" s="25"/>
      <c r="AA1877" s="25"/>
      <c r="AB1877" s="25"/>
      <c r="AC1877" s="25"/>
      <c r="AD1877" s="25"/>
      <c r="AE1877" s="25"/>
      <c r="AF1877" s="25"/>
      <c r="AG1877" s="25"/>
      <c r="AH1877" s="25"/>
      <c r="AI1877" s="25"/>
      <c r="AJ1877" s="25"/>
    </row>
    <row r="1878" spans="2:36">
      <c r="B1878" s="422">
        <v>187.2</v>
      </c>
      <c r="C1878" s="463">
        <f t="shared" si="96"/>
        <v>2.9399999999999468E-2</v>
      </c>
      <c r="D1878" s="463">
        <f t="shared" si="97"/>
        <v>2.7351999999999741</v>
      </c>
      <c r="E1878" s="463">
        <f t="shared" si="98"/>
        <v>3.2655999999998721E-2</v>
      </c>
      <c r="F1878" s="25"/>
      <c r="G1878" s="25"/>
      <c r="H1878" s="25"/>
      <c r="I1878" s="25"/>
      <c r="J1878" s="25"/>
      <c r="K1878" s="25"/>
      <c r="L1878" s="25"/>
      <c r="M1878" s="25"/>
      <c r="N1878" s="25"/>
      <c r="O1878" s="25"/>
      <c r="P1878" s="25"/>
      <c r="Q1878" s="25"/>
      <c r="R1878" s="25"/>
      <c r="S1878" s="25"/>
      <c r="T1878" s="25"/>
      <c r="U1878" s="25"/>
      <c r="V1878" s="25"/>
      <c r="W1878" s="25"/>
      <c r="X1878" s="25"/>
      <c r="AA1878" s="25"/>
      <c r="AB1878" s="25"/>
      <c r="AC1878" s="25"/>
      <c r="AD1878" s="25"/>
      <c r="AE1878" s="25"/>
      <c r="AF1878" s="25"/>
      <c r="AG1878" s="25"/>
      <c r="AH1878" s="25"/>
      <c r="AI1878" s="25"/>
      <c r="AJ1878" s="25"/>
    </row>
    <row r="1879" spans="2:36">
      <c r="B1879" s="422">
        <v>187.3</v>
      </c>
      <c r="C1879" s="463">
        <f t="shared" si="96"/>
        <v>2.9349999999999467E-2</v>
      </c>
      <c r="D1879" s="463">
        <f t="shared" si="97"/>
        <v>2.731799999999974</v>
      </c>
      <c r="E1879" s="463">
        <f t="shared" si="98"/>
        <v>3.2603999999998717E-2</v>
      </c>
      <c r="F1879" s="25"/>
      <c r="G1879" s="25"/>
      <c r="H1879" s="25"/>
      <c r="I1879" s="25"/>
      <c r="J1879" s="25"/>
      <c r="K1879" s="25"/>
      <c r="L1879" s="25"/>
      <c r="M1879" s="25"/>
      <c r="N1879" s="25"/>
      <c r="O1879" s="25"/>
      <c r="P1879" s="25"/>
      <c r="Q1879" s="25"/>
      <c r="R1879" s="25"/>
      <c r="S1879" s="25"/>
      <c r="T1879" s="25"/>
      <c r="U1879" s="25"/>
      <c r="V1879" s="25"/>
      <c r="W1879" s="25"/>
      <c r="X1879" s="25"/>
      <c r="AA1879" s="25"/>
      <c r="AB1879" s="25"/>
      <c r="AC1879" s="25"/>
      <c r="AD1879" s="25"/>
      <c r="AE1879" s="25"/>
      <c r="AF1879" s="25"/>
      <c r="AG1879" s="25"/>
      <c r="AH1879" s="25"/>
      <c r="AI1879" s="25"/>
      <c r="AJ1879" s="25"/>
    </row>
    <row r="1880" spans="2:36">
      <c r="B1880" s="422">
        <v>187.4</v>
      </c>
      <c r="C1880" s="463">
        <f t="shared" si="96"/>
        <v>2.9299999999999465E-2</v>
      </c>
      <c r="D1880" s="463">
        <f t="shared" si="97"/>
        <v>2.728399999999974</v>
      </c>
      <c r="E1880" s="463">
        <f t="shared" si="98"/>
        <v>3.2551999999998714E-2</v>
      </c>
      <c r="F1880" s="25"/>
      <c r="G1880" s="25"/>
      <c r="H1880" s="25"/>
      <c r="I1880" s="25"/>
      <c r="J1880" s="25"/>
      <c r="K1880" s="25"/>
      <c r="L1880" s="25"/>
      <c r="M1880" s="25"/>
      <c r="N1880" s="25"/>
      <c r="O1880" s="25"/>
      <c r="P1880" s="25"/>
      <c r="Q1880" s="25"/>
      <c r="R1880" s="25"/>
      <c r="S1880" s="25"/>
      <c r="T1880" s="25"/>
      <c r="U1880" s="25"/>
      <c r="V1880" s="25"/>
      <c r="W1880" s="25"/>
      <c r="X1880" s="25"/>
      <c r="AA1880" s="25"/>
      <c r="AB1880" s="25"/>
      <c r="AC1880" s="25"/>
      <c r="AD1880" s="25"/>
      <c r="AE1880" s="25"/>
      <c r="AF1880" s="25"/>
      <c r="AG1880" s="25"/>
      <c r="AH1880" s="25"/>
      <c r="AI1880" s="25"/>
      <c r="AJ1880" s="25"/>
    </row>
    <row r="1881" spans="2:36">
      <c r="B1881" s="422">
        <v>187.5</v>
      </c>
      <c r="C1881" s="463">
        <f t="shared" si="96"/>
        <v>2.9249999999999464E-2</v>
      </c>
      <c r="D1881" s="463">
        <f t="shared" si="97"/>
        <v>2.7249999999999739</v>
      </c>
      <c r="E1881" s="463">
        <f t="shared" si="98"/>
        <v>3.249999999999871E-2</v>
      </c>
      <c r="F1881" s="25"/>
      <c r="G1881" s="25"/>
      <c r="H1881" s="25"/>
      <c r="I1881" s="25"/>
      <c r="J1881" s="25"/>
      <c r="K1881" s="25"/>
      <c r="L1881" s="25"/>
      <c r="M1881" s="25"/>
      <c r="N1881" s="25"/>
      <c r="O1881" s="25"/>
      <c r="P1881" s="25"/>
      <c r="Q1881" s="25"/>
      <c r="R1881" s="25"/>
      <c r="S1881" s="25"/>
      <c r="T1881" s="25"/>
      <c r="U1881" s="25"/>
      <c r="V1881" s="25"/>
      <c r="W1881" s="25"/>
      <c r="X1881" s="25"/>
      <c r="AA1881" s="25"/>
      <c r="AB1881" s="25"/>
      <c r="AC1881" s="25"/>
      <c r="AD1881" s="25"/>
      <c r="AE1881" s="25"/>
      <c r="AF1881" s="25"/>
      <c r="AG1881" s="25"/>
      <c r="AH1881" s="25"/>
      <c r="AI1881" s="25"/>
      <c r="AJ1881" s="25"/>
    </row>
    <row r="1882" spans="2:36">
      <c r="B1882" s="422">
        <v>187.6</v>
      </c>
      <c r="C1882" s="463">
        <f t="shared" si="96"/>
        <v>2.9199999999999462E-2</v>
      </c>
      <c r="D1882" s="463">
        <f t="shared" si="97"/>
        <v>2.7215999999999738</v>
      </c>
      <c r="E1882" s="463">
        <f t="shared" si="98"/>
        <v>3.2447999999998707E-2</v>
      </c>
      <c r="F1882" s="25"/>
      <c r="G1882" s="25"/>
      <c r="H1882" s="25"/>
      <c r="I1882" s="25"/>
      <c r="J1882" s="25"/>
      <c r="K1882" s="25"/>
      <c r="L1882" s="25"/>
      <c r="M1882" s="25"/>
      <c r="N1882" s="25"/>
      <c r="O1882" s="25"/>
      <c r="P1882" s="25"/>
      <c r="Q1882" s="25"/>
      <c r="R1882" s="25"/>
      <c r="S1882" s="25"/>
      <c r="T1882" s="25"/>
      <c r="U1882" s="25"/>
      <c r="V1882" s="25"/>
      <c r="W1882" s="25"/>
      <c r="X1882" s="25"/>
      <c r="AA1882" s="25"/>
      <c r="AB1882" s="25"/>
      <c r="AC1882" s="25"/>
      <c r="AD1882" s="25"/>
      <c r="AE1882" s="25"/>
      <c r="AF1882" s="25"/>
      <c r="AG1882" s="25"/>
      <c r="AH1882" s="25"/>
      <c r="AI1882" s="25"/>
      <c r="AJ1882" s="25"/>
    </row>
    <row r="1883" spans="2:36">
      <c r="B1883" s="422">
        <v>187.7</v>
      </c>
      <c r="C1883" s="463">
        <f t="shared" si="96"/>
        <v>2.9149999999999461E-2</v>
      </c>
      <c r="D1883" s="463">
        <f t="shared" si="97"/>
        <v>2.7181999999999737</v>
      </c>
      <c r="E1883" s="463">
        <f t="shared" si="98"/>
        <v>3.2395999999998704E-2</v>
      </c>
      <c r="F1883" s="25"/>
      <c r="G1883" s="25"/>
      <c r="H1883" s="25"/>
      <c r="I1883" s="25"/>
      <c r="J1883" s="25"/>
      <c r="K1883" s="25"/>
      <c r="L1883" s="25"/>
      <c r="M1883" s="25"/>
      <c r="N1883" s="25"/>
      <c r="O1883" s="25"/>
      <c r="P1883" s="25"/>
      <c r="Q1883" s="25"/>
      <c r="R1883" s="25"/>
      <c r="S1883" s="25"/>
      <c r="T1883" s="25"/>
      <c r="U1883" s="25"/>
      <c r="V1883" s="25"/>
      <c r="W1883" s="25"/>
      <c r="X1883" s="25"/>
      <c r="AA1883" s="25"/>
      <c r="AB1883" s="25"/>
      <c r="AC1883" s="25"/>
      <c r="AD1883" s="25"/>
      <c r="AE1883" s="25"/>
      <c r="AF1883" s="25"/>
      <c r="AG1883" s="25"/>
      <c r="AH1883" s="25"/>
      <c r="AI1883" s="25"/>
      <c r="AJ1883" s="25"/>
    </row>
    <row r="1884" spans="2:36">
      <c r="B1884" s="422">
        <v>187.8</v>
      </c>
      <c r="C1884" s="463">
        <f t="shared" si="96"/>
        <v>2.909999999999946E-2</v>
      </c>
      <c r="D1884" s="463">
        <f t="shared" si="97"/>
        <v>2.7147999999999737</v>
      </c>
      <c r="E1884" s="463">
        <f t="shared" si="98"/>
        <v>3.23439999999987E-2</v>
      </c>
      <c r="F1884" s="25"/>
      <c r="G1884" s="25"/>
      <c r="H1884" s="25"/>
      <c r="I1884" s="25"/>
      <c r="J1884" s="25"/>
      <c r="K1884" s="25"/>
      <c r="L1884" s="25"/>
      <c r="M1884" s="25"/>
      <c r="N1884" s="25"/>
      <c r="O1884" s="25"/>
      <c r="P1884" s="25"/>
      <c r="Q1884" s="25"/>
      <c r="R1884" s="25"/>
      <c r="S1884" s="25"/>
      <c r="T1884" s="25"/>
      <c r="U1884" s="25"/>
      <c r="V1884" s="25"/>
      <c r="W1884" s="25"/>
      <c r="X1884" s="25"/>
      <c r="AA1884" s="25"/>
      <c r="AB1884" s="25"/>
      <c r="AC1884" s="25"/>
      <c r="AD1884" s="25"/>
      <c r="AE1884" s="25"/>
      <c r="AF1884" s="25"/>
      <c r="AG1884" s="25"/>
      <c r="AH1884" s="25"/>
      <c r="AI1884" s="25"/>
      <c r="AJ1884" s="25"/>
    </row>
    <row r="1885" spans="2:36">
      <c r="B1885" s="422">
        <v>187.9</v>
      </c>
      <c r="C1885" s="463">
        <f t="shared" si="96"/>
        <v>2.9049999999999458E-2</v>
      </c>
      <c r="D1885" s="463">
        <f t="shared" si="97"/>
        <v>2.7113999999999736</v>
      </c>
      <c r="E1885" s="463">
        <f t="shared" si="98"/>
        <v>3.2291999999998697E-2</v>
      </c>
      <c r="F1885" s="25"/>
      <c r="G1885" s="25"/>
      <c r="H1885" s="25"/>
      <c r="I1885" s="25"/>
      <c r="J1885" s="25"/>
      <c r="K1885" s="25"/>
      <c r="L1885" s="25"/>
      <c r="M1885" s="25"/>
      <c r="N1885" s="25"/>
      <c r="O1885" s="25"/>
      <c r="P1885" s="25"/>
      <c r="Q1885" s="25"/>
      <c r="R1885" s="25"/>
      <c r="S1885" s="25"/>
      <c r="T1885" s="25"/>
      <c r="U1885" s="25"/>
      <c r="V1885" s="25"/>
      <c r="W1885" s="25"/>
      <c r="X1885" s="25"/>
      <c r="AA1885" s="25"/>
      <c r="AB1885" s="25"/>
      <c r="AC1885" s="25"/>
      <c r="AD1885" s="25"/>
      <c r="AE1885" s="25"/>
      <c r="AF1885" s="25"/>
      <c r="AG1885" s="25"/>
      <c r="AH1885" s="25"/>
      <c r="AI1885" s="25"/>
      <c r="AJ1885" s="25"/>
    </row>
    <row r="1886" spans="2:36">
      <c r="B1886" s="422">
        <v>188</v>
      </c>
      <c r="C1886" s="463">
        <f t="shared" si="96"/>
        <v>2.8999999999999457E-2</v>
      </c>
      <c r="D1886" s="463">
        <f t="shared" si="97"/>
        <v>2.7079999999999735</v>
      </c>
      <c r="E1886" s="463">
        <f t="shared" si="98"/>
        <v>3.2239999999998693E-2</v>
      </c>
      <c r="F1886" s="25"/>
      <c r="G1886" s="25"/>
      <c r="H1886" s="25"/>
      <c r="I1886" s="25"/>
      <c r="J1886" s="25"/>
      <c r="K1886" s="25"/>
      <c r="L1886" s="25"/>
      <c r="M1886" s="25"/>
      <c r="N1886" s="25"/>
      <c r="O1886" s="25"/>
      <c r="P1886" s="25"/>
      <c r="Q1886" s="25"/>
      <c r="R1886" s="25"/>
      <c r="S1886" s="25"/>
      <c r="T1886" s="25"/>
      <c r="U1886" s="25"/>
      <c r="V1886" s="25"/>
      <c r="W1886" s="25"/>
      <c r="X1886" s="25"/>
      <c r="AA1886" s="25"/>
      <c r="AB1886" s="25"/>
      <c r="AC1886" s="25"/>
      <c r="AD1886" s="25"/>
      <c r="AE1886" s="25"/>
      <c r="AF1886" s="25"/>
      <c r="AG1886" s="25"/>
      <c r="AH1886" s="25"/>
      <c r="AI1886" s="25"/>
      <c r="AJ1886" s="25"/>
    </row>
    <row r="1887" spans="2:36">
      <c r="B1887" s="422">
        <v>188.1</v>
      </c>
      <c r="C1887" s="463">
        <f t="shared" si="96"/>
        <v>2.8949999999999455E-2</v>
      </c>
      <c r="D1887" s="463">
        <f t="shared" si="97"/>
        <v>2.7045999999999735</v>
      </c>
      <c r="E1887" s="463">
        <f t="shared" si="98"/>
        <v>3.218799999999869E-2</v>
      </c>
      <c r="F1887" s="25"/>
      <c r="G1887" s="25"/>
      <c r="H1887" s="25"/>
      <c r="I1887" s="25"/>
      <c r="J1887" s="25"/>
      <c r="K1887" s="25"/>
      <c r="L1887" s="25"/>
      <c r="M1887" s="25"/>
      <c r="N1887" s="25"/>
      <c r="O1887" s="25"/>
      <c r="P1887" s="25"/>
      <c r="Q1887" s="25"/>
      <c r="R1887" s="25"/>
      <c r="S1887" s="25"/>
      <c r="T1887" s="25"/>
      <c r="U1887" s="25"/>
      <c r="V1887" s="25"/>
      <c r="W1887" s="25"/>
      <c r="X1887" s="25"/>
      <c r="AA1887" s="25"/>
      <c r="AB1887" s="25"/>
      <c r="AC1887" s="25"/>
      <c r="AD1887" s="25"/>
      <c r="AE1887" s="25"/>
      <c r="AF1887" s="25"/>
      <c r="AG1887" s="25"/>
      <c r="AH1887" s="25"/>
      <c r="AI1887" s="25"/>
      <c r="AJ1887" s="25"/>
    </row>
    <row r="1888" spans="2:36">
      <c r="B1888" s="422">
        <v>188.2</v>
      </c>
      <c r="C1888" s="463">
        <f t="shared" si="96"/>
        <v>2.8899999999999454E-2</v>
      </c>
      <c r="D1888" s="463">
        <f t="shared" si="97"/>
        <v>2.7011999999999734</v>
      </c>
      <c r="E1888" s="463">
        <f t="shared" si="98"/>
        <v>3.2135999999998686E-2</v>
      </c>
      <c r="F1888" s="25"/>
      <c r="G1888" s="25"/>
      <c r="H1888" s="25"/>
      <c r="I1888" s="25"/>
      <c r="J1888" s="25"/>
      <c r="K1888" s="25"/>
      <c r="L1888" s="25"/>
      <c r="M1888" s="25"/>
      <c r="N1888" s="25"/>
      <c r="O1888" s="25"/>
      <c r="P1888" s="25"/>
      <c r="Q1888" s="25"/>
      <c r="R1888" s="25"/>
      <c r="S1888" s="25"/>
      <c r="T1888" s="25"/>
      <c r="U1888" s="25"/>
      <c r="V1888" s="25"/>
      <c r="W1888" s="25"/>
      <c r="X1888" s="25"/>
      <c r="AA1888" s="25"/>
      <c r="AB1888" s="25"/>
      <c r="AC1888" s="25"/>
      <c r="AD1888" s="25"/>
      <c r="AE1888" s="25"/>
      <c r="AF1888" s="25"/>
      <c r="AG1888" s="25"/>
      <c r="AH1888" s="25"/>
      <c r="AI1888" s="25"/>
      <c r="AJ1888" s="25"/>
    </row>
    <row r="1889" spans="2:36">
      <c r="B1889" s="422">
        <v>188.3</v>
      </c>
      <c r="C1889" s="463">
        <f t="shared" si="96"/>
        <v>2.8849999999999452E-2</v>
      </c>
      <c r="D1889" s="463">
        <f t="shared" si="97"/>
        <v>2.6977999999999733</v>
      </c>
      <c r="E1889" s="463">
        <f t="shared" si="98"/>
        <v>3.2083999999998683E-2</v>
      </c>
      <c r="F1889" s="25"/>
      <c r="G1889" s="25"/>
      <c r="H1889" s="25"/>
      <c r="I1889" s="25"/>
      <c r="J1889" s="25"/>
      <c r="K1889" s="25"/>
      <c r="L1889" s="25"/>
      <c r="M1889" s="25"/>
      <c r="N1889" s="25"/>
      <c r="O1889" s="25"/>
      <c r="P1889" s="25"/>
      <c r="Q1889" s="25"/>
      <c r="R1889" s="25"/>
      <c r="S1889" s="25"/>
      <c r="T1889" s="25"/>
      <c r="U1889" s="25"/>
      <c r="V1889" s="25"/>
      <c r="W1889" s="25"/>
      <c r="X1889" s="25"/>
      <c r="AA1889" s="25"/>
      <c r="AB1889" s="25"/>
      <c r="AC1889" s="25"/>
      <c r="AD1889" s="25"/>
      <c r="AE1889" s="25"/>
      <c r="AF1889" s="25"/>
      <c r="AG1889" s="25"/>
      <c r="AH1889" s="25"/>
      <c r="AI1889" s="25"/>
      <c r="AJ1889" s="25"/>
    </row>
    <row r="1890" spans="2:36">
      <c r="B1890" s="422">
        <v>188.4</v>
      </c>
      <c r="C1890" s="463">
        <f t="shared" si="96"/>
        <v>2.8799999999999451E-2</v>
      </c>
      <c r="D1890" s="463">
        <f t="shared" si="97"/>
        <v>2.6943999999999733</v>
      </c>
      <c r="E1890" s="463">
        <f t="shared" si="98"/>
        <v>3.203199999999868E-2</v>
      </c>
      <c r="F1890" s="25"/>
      <c r="G1890" s="25"/>
      <c r="H1890" s="25"/>
      <c r="I1890" s="25"/>
      <c r="J1890" s="25"/>
      <c r="K1890" s="25"/>
      <c r="L1890" s="25"/>
      <c r="M1890" s="25"/>
      <c r="N1890" s="25"/>
      <c r="O1890" s="25"/>
      <c r="P1890" s="25"/>
      <c r="Q1890" s="25"/>
      <c r="R1890" s="25"/>
      <c r="S1890" s="25"/>
      <c r="T1890" s="25"/>
      <c r="U1890" s="25"/>
      <c r="V1890" s="25"/>
      <c r="W1890" s="25"/>
      <c r="X1890" s="25"/>
      <c r="AA1890" s="25"/>
      <c r="AB1890" s="25"/>
      <c r="AC1890" s="25"/>
      <c r="AD1890" s="25"/>
      <c r="AE1890" s="25"/>
      <c r="AF1890" s="25"/>
      <c r="AG1890" s="25"/>
      <c r="AH1890" s="25"/>
      <c r="AI1890" s="25"/>
      <c r="AJ1890" s="25"/>
    </row>
    <row r="1891" spans="2:36">
      <c r="B1891" s="422">
        <v>188.5</v>
      </c>
      <c r="C1891" s="463">
        <f t="shared" si="96"/>
        <v>2.874999999999945E-2</v>
      </c>
      <c r="D1891" s="463">
        <f t="shared" si="97"/>
        <v>2.6909999999999732</v>
      </c>
      <c r="E1891" s="463">
        <f t="shared" si="98"/>
        <v>3.1979999999998676E-2</v>
      </c>
      <c r="F1891" s="25"/>
      <c r="G1891" s="25"/>
      <c r="H1891" s="25"/>
      <c r="I1891" s="25"/>
      <c r="J1891" s="25"/>
      <c r="K1891" s="25"/>
      <c r="L1891" s="25"/>
      <c r="M1891" s="25"/>
      <c r="N1891" s="25"/>
      <c r="O1891" s="25"/>
      <c r="P1891" s="25"/>
      <c r="Q1891" s="25"/>
      <c r="R1891" s="25"/>
      <c r="S1891" s="25"/>
      <c r="T1891" s="25"/>
      <c r="U1891" s="25"/>
      <c r="V1891" s="25"/>
      <c r="W1891" s="25"/>
      <c r="X1891" s="25"/>
      <c r="AA1891" s="25"/>
      <c r="AB1891" s="25"/>
      <c r="AC1891" s="25"/>
      <c r="AD1891" s="25"/>
      <c r="AE1891" s="25"/>
      <c r="AF1891" s="25"/>
      <c r="AG1891" s="25"/>
      <c r="AH1891" s="25"/>
      <c r="AI1891" s="25"/>
      <c r="AJ1891" s="25"/>
    </row>
    <row r="1892" spans="2:36">
      <c r="B1892" s="422">
        <v>188.6</v>
      </c>
      <c r="C1892" s="463">
        <f t="shared" ref="C1892:C1955" si="99">C1891+(($C$2006-$C$1506)/COUNT($B$1507:$B$2006))</f>
        <v>2.8699999999999448E-2</v>
      </c>
      <c r="D1892" s="463">
        <f t="shared" ref="D1892:D1955" si="100">D1891+(($D$2006-$D$1506)/COUNT($B$1507:$B$2006))</f>
        <v>2.6875999999999731</v>
      </c>
      <c r="E1892" s="463">
        <f t="shared" ref="E1892:E1955" si="101">E1891+(($E$2006-$E$1506)/COUNT($B$1507:$B$2006))</f>
        <v>3.1927999999998673E-2</v>
      </c>
      <c r="F1892" s="25"/>
      <c r="G1892" s="25"/>
      <c r="H1892" s="25"/>
      <c r="I1892" s="25"/>
      <c r="J1892" s="25"/>
      <c r="K1892" s="25"/>
      <c r="L1892" s="25"/>
      <c r="M1892" s="25"/>
      <c r="N1892" s="25"/>
      <c r="O1892" s="25"/>
      <c r="P1892" s="25"/>
      <c r="Q1892" s="25"/>
      <c r="R1892" s="25"/>
      <c r="S1892" s="25"/>
      <c r="T1892" s="25"/>
      <c r="U1892" s="25"/>
      <c r="V1892" s="25"/>
      <c r="W1892" s="25"/>
      <c r="X1892" s="25"/>
      <c r="AA1892" s="25"/>
      <c r="AB1892" s="25"/>
      <c r="AC1892" s="25"/>
      <c r="AD1892" s="25"/>
      <c r="AE1892" s="25"/>
      <c r="AF1892" s="25"/>
      <c r="AG1892" s="25"/>
      <c r="AH1892" s="25"/>
      <c r="AI1892" s="25"/>
      <c r="AJ1892" s="25"/>
    </row>
    <row r="1893" spans="2:36">
      <c r="B1893" s="422">
        <v>188.7</v>
      </c>
      <c r="C1893" s="463">
        <f t="shared" si="99"/>
        <v>2.8649999999999447E-2</v>
      </c>
      <c r="D1893" s="463">
        <f t="shared" si="100"/>
        <v>2.6841999999999731</v>
      </c>
      <c r="E1893" s="463">
        <f t="shared" si="101"/>
        <v>3.1875999999998669E-2</v>
      </c>
      <c r="F1893" s="25"/>
      <c r="G1893" s="25"/>
      <c r="H1893" s="25"/>
      <c r="I1893" s="25"/>
      <c r="J1893" s="25"/>
      <c r="K1893" s="25"/>
      <c r="L1893" s="25"/>
      <c r="M1893" s="25"/>
      <c r="N1893" s="25"/>
      <c r="O1893" s="25"/>
      <c r="P1893" s="25"/>
      <c r="Q1893" s="25"/>
      <c r="R1893" s="25"/>
      <c r="S1893" s="25"/>
      <c r="T1893" s="25"/>
      <c r="U1893" s="25"/>
      <c r="V1893" s="25"/>
      <c r="W1893" s="25"/>
      <c r="X1893" s="25"/>
      <c r="AA1893" s="25"/>
      <c r="AB1893" s="25"/>
      <c r="AC1893" s="25"/>
      <c r="AD1893" s="25"/>
      <c r="AE1893" s="25"/>
      <c r="AF1893" s="25"/>
      <c r="AG1893" s="25"/>
      <c r="AH1893" s="25"/>
      <c r="AI1893" s="25"/>
      <c r="AJ1893" s="25"/>
    </row>
    <row r="1894" spans="2:36">
      <c r="B1894" s="422">
        <v>188.8</v>
      </c>
      <c r="C1894" s="463">
        <f t="shared" si="99"/>
        <v>2.8599999999999445E-2</v>
      </c>
      <c r="D1894" s="463">
        <f t="shared" si="100"/>
        <v>2.680799999999973</v>
      </c>
      <c r="E1894" s="463">
        <f t="shared" si="101"/>
        <v>3.1823999999998666E-2</v>
      </c>
      <c r="F1894" s="25"/>
      <c r="G1894" s="25"/>
      <c r="H1894" s="25"/>
      <c r="I1894" s="25"/>
      <c r="J1894" s="25"/>
      <c r="K1894" s="25"/>
      <c r="L1894" s="25"/>
      <c r="M1894" s="25"/>
      <c r="N1894" s="25"/>
      <c r="O1894" s="25"/>
      <c r="P1894" s="25"/>
      <c r="Q1894" s="25"/>
      <c r="R1894" s="25"/>
      <c r="S1894" s="25"/>
      <c r="T1894" s="25"/>
      <c r="U1894" s="25"/>
      <c r="V1894" s="25"/>
      <c r="W1894" s="25"/>
      <c r="X1894" s="25"/>
      <c r="AA1894" s="25"/>
      <c r="AB1894" s="25"/>
      <c r="AC1894" s="25"/>
      <c r="AD1894" s="25"/>
      <c r="AE1894" s="25"/>
      <c r="AF1894" s="25"/>
      <c r="AG1894" s="25"/>
      <c r="AH1894" s="25"/>
      <c r="AI1894" s="25"/>
      <c r="AJ1894" s="25"/>
    </row>
    <row r="1895" spans="2:36">
      <c r="B1895" s="422">
        <v>188.9</v>
      </c>
      <c r="C1895" s="463">
        <f t="shared" si="99"/>
        <v>2.8549999999999444E-2</v>
      </c>
      <c r="D1895" s="463">
        <f t="shared" si="100"/>
        <v>2.6773999999999729</v>
      </c>
      <c r="E1895" s="463">
        <f t="shared" si="101"/>
        <v>3.1771999999998662E-2</v>
      </c>
      <c r="F1895" s="25"/>
      <c r="G1895" s="25"/>
      <c r="H1895" s="25"/>
      <c r="I1895" s="25"/>
      <c r="J1895" s="25"/>
      <c r="K1895" s="25"/>
      <c r="L1895" s="25"/>
      <c r="M1895" s="25"/>
      <c r="N1895" s="25"/>
      <c r="O1895" s="25"/>
      <c r="P1895" s="25"/>
      <c r="Q1895" s="25"/>
      <c r="R1895" s="25"/>
      <c r="S1895" s="25"/>
      <c r="T1895" s="25"/>
      <c r="U1895" s="25"/>
      <c r="V1895" s="25"/>
      <c r="W1895" s="25"/>
      <c r="X1895" s="25"/>
      <c r="AA1895" s="25"/>
      <c r="AB1895" s="25"/>
      <c r="AC1895" s="25"/>
      <c r="AD1895" s="25"/>
      <c r="AE1895" s="25"/>
      <c r="AF1895" s="25"/>
      <c r="AG1895" s="25"/>
      <c r="AH1895" s="25"/>
      <c r="AI1895" s="25"/>
      <c r="AJ1895" s="25"/>
    </row>
    <row r="1896" spans="2:36">
      <c r="B1896" s="422">
        <v>189</v>
      </c>
      <c r="C1896" s="463">
        <f t="shared" si="99"/>
        <v>2.8499999999999442E-2</v>
      </c>
      <c r="D1896" s="463">
        <f t="shared" si="100"/>
        <v>2.6739999999999728</v>
      </c>
      <c r="E1896" s="463">
        <f t="shared" si="101"/>
        <v>3.1719999999998659E-2</v>
      </c>
      <c r="F1896" s="25"/>
      <c r="G1896" s="25"/>
      <c r="H1896" s="25"/>
      <c r="I1896" s="25"/>
      <c r="J1896" s="25"/>
      <c r="K1896" s="25"/>
      <c r="L1896" s="25"/>
      <c r="M1896" s="25"/>
      <c r="N1896" s="25"/>
      <c r="O1896" s="25"/>
      <c r="P1896" s="25"/>
      <c r="Q1896" s="25"/>
      <c r="R1896" s="25"/>
      <c r="S1896" s="25"/>
      <c r="T1896" s="25"/>
      <c r="U1896" s="25"/>
      <c r="V1896" s="25"/>
      <c r="W1896" s="25"/>
      <c r="X1896" s="25"/>
      <c r="AA1896" s="25"/>
      <c r="AB1896" s="25"/>
      <c r="AC1896" s="25"/>
      <c r="AD1896" s="25"/>
      <c r="AE1896" s="25"/>
      <c r="AF1896" s="25"/>
      <c r="AG1896" s="25"/>
      <c r="AH1896" s="25"/>
      <c r="AI1896" s="25"/>
      <c r="AJ1896" s="25"/>
    </row>
    <row r="1897" spans="2:36">
      <c r="B1897" s="422">
        <v>189.1</v>
      </c>
      <c r="C1897" s="463">
        <f t="shared" si="99"/>
        <v>2.8449999999999441E-2</v>
      </c>
      <c r="D1897" s="463">
        <f t="shared" si="100"/>
        <v>2.6705999999999728</v>
      </c>
      <c r="E1897" s="463">
        <f t="shared" si="101"/>
        <v>3.1667999999998656E-2</v>
      </c>
      <c r="F1897" s="25"/>
      <c r="G1897" s="25"/>
      <c r="H1897" s="25"/>
      <c r="I1897" s="25"/>
      <c r="J1897" s="25"/>
      <c r="K1897" s="25"/>
      <c r="L1897" s="25"/>
      <c r="M1897" s="25"/>
      <c r="N1897" s="25"/>
      <c r="O1897" s="25"/>
      <c r="P1897" s="25"/>
      <c r="Q1897" s="25"/>
      <c r="R1897" s="25"/>
      <c r="S1897" s="25"/>
      <c r="T1897" s="25"/>
      <c r="U1897" s="25"/>
      <c r="V1897" s="25"/>
      <c r="W1897" s="25"/>
      <c r="X1897" s="25"/>
      <c r="AA1897" s="25"/>
      <c r="AB1897" s="25"/>
      <c r="AC1897" s="25"/>
      <c r="AD1897" s="25"/>
      <c r="AE1897" s="25"/>
      <c r="AF1897" s="25"/>
      <c r="AG1897" s="25"/>
      <c r="AH1897" s="25"/>
      <c r="AI1897" s="25"/>
      <c r="AJ1897" s="25"/>
    </row>
    <row r="1898" spans="2:36">
      <c r="B1898" s="422">
        <v>189.2</v>
      </c>
      <c r="C1898" s="463">
        <f t="shared" si="99"/>
        <v>2.839999999999944E-2</v>
      </c>
      <c r="D1898" s="463">
        <f t="shared" si="100"/>
        <v>2.6671999999999727</v>
      </c>
      <c r="E1898" s="463">
        <f t="shared" si="101"/>
        <v>3.1615999999998652E-2</v>
      </c>
      <c r="F1898" s="25"/>
      <c r="G1898" s="25"/>
      <c r="H1898" s="25"/>
      <c r="I1898" s="25"/>
      <c r="J1898" s="25"/>
      <c r="K1898" s="25"/>
      <c r="L1898" s="25"/>
      <c r="M1898" s="25"/>
      <c r="N1898" s="25"/>
      <c r="O1898" s="25"/>
      <c r="P1898" s="25"/>
      <c r="Q1898" s="25"/>
      <c r="R1898" s="25"/>
      <c r="S1898" s="25"/>
      <c r="T1898" s="25"/>
      <c r="U1898" s="25"/>
      <c r="V1898" s="25"/>
      <c r="W1898" s="25"/>
      <c r="X1898" s="25"/>
      <c r="AA1898" s="25"/>
      <c r="AB1898" s="25"/>
      <c r="AC1898" s="25"/>
      <c r="AD1898" s="25"/>
      <c r="AE1898" s="25"/>
      <c r="AF1898" s="25"/>
      <c r="AG1898" s="25"/>
      <c r="AH1898" s="25"/>
      <c r="AI1898" s="25"/>
      <c r="AJ1898" s="25"/>
    </row>
    <row r="1899" spans="2:36">
      <c r="B1899" s="422">
        <v>189.3</v>
      </c>
      <c r="C1899" s="463">
        <f t="shared" si="99"/>
        <v>2.8349999999999438E-2</v>
      </c>
      <c r="D1899" s="463">
        <f t="shared" si="100"/>
        <v>2.6637999999999726</v>
      </c>
      <c r="E1899" s="463">
        <f t="shared" si="101"/>
        <v>3.1563999999998649E-2</v>
      </c>
      <c r="F1899" s="25"/>
      <c r="G1899" s="25"/>
      <c r="H1899" s="25"/>
      <c r="I1899" s="25"/>
      <c r="J1899" s="25"/>
      <c r="K1899" s="25"/>
      <c r="L1899" s="25"/>
      <c r="M1899" s="25"/>
      <c r="N1899" s="25"/>
      <c r="O1899" s="25"/>
      <c r="P1899" s="25"/>
      <c r="Q1899" s="25"/>
      <c r="R1899" s="25"/>
      <c r="S1899" s="25"/>
      <c r="T1899" s="25"/>
      <c r="U1899" s="25"/>
      <c r="V1899" s="25"/>
      <c r="W1899" s="25"/>
      <c r="X1899" s="25"/>
      <c r="AA1899" s="25"/>
      <c r="AB1899" s="25"/>
      <c r="AC1899" s="25"/>
      <c r="AD1899" s="25"/>
      <c r="AE1899" s="25"/>
      <c r="AF1899" s="25"/>
      <c r="AG1899" s="25"/>
      <c r="AH1899" s="25"/>
      <c r="AI1899" s="25"/>
      <c r="AJ1899" s="25"/>
    </row>
    <row r="1900" spans="2:36">
      <c r="B1900" s="422">
        <v>189.4</v>
      </c>
      <c r="C1900" s="463">
        <f t="shared" si="99"/>
        <v>2.8299999999999437E-2</v>
      </c>
      <c r="D1900" s="463">
        <f t="shared" si="100"/>
        <v>2.6603999999999726</v>
      </c>
      <c r="E1900" s="463">
        <f t="shared" si="101"/>
        <v>3.1511999999998645E-2</v>
      </c>
      <c r="F1900" s="25"/>
      <c r="G1900" s="25"/>
      <c r="H1900" s="25"/>
      <c r="I1900" s="25"/>
      <c r="J1900" s="25"/>
      <c r="K1900" s="25"/>
      <c r="L1900" s="25"/>
      <c r="M1900" s="25"/>
      <c r="N1900" s="25"/>
      <c r="O1900" s="25"/>
      <c r="P1900" s="25"/>
      <c r="Q1900" s="25"/>
      <c r="R1900" s="25"/>
      <c r="S1900" s="25"/>
      <c r="T1900" s="25"/>
      <c r="U1900" s="25"/>
      <c r="V1900" s="25"/>
      <c r="W1900" s="25"/>
      <c r="X1900" s="25"/>
      <c r="AA1900" s="25"/>
      <c r="AB1900" s="25"/>
      <c r="AC1900" s="25"/>
      <c r="AD1900" s="25"/>
      <c r="AE1900" s="25"/>
      <c r="AF1900" s="25"/>
      <c r="AG1900" s="25"/>
      <c r="AH1900" s="25"/>
      <c r="AI1900" s="25"/>
      <c r="AJ1900" s="25"/>
    </row>
    <row r="1901" spans="2:36">
      <c r="B1901" s="422">
        <v>189.5</v>
      </c>
      <c r="C1901" s="463">
        <f t="shared" si="99"/>
        <v>2.8249999999999435E-2</v>
      </c>
      <c r="D1901" s="463">
        <f t="shared" si="100"/>
        <v>2.6569999999999725</v>
      </c>
      <c r="E1901" s="463">
        <f t="shared" si="101"/>
        <v>3.1459999999998642E-2</v>
      </c>
      <c r="F1901" s="25"/>
      <c r="G1901" s="25"/>
      <c r="H1901" s="25"/>
      <c r="I1901" s="25"/>
      <c r="J1901" s="25"/>
      <c r="K1901" s="25"/>
      <c r="L1901" s="25"/>
      <c r="M1901" s="25"/>
      <c r="N1901" s="25"/>
      <c r="O1901" s="25"/>
      <c r="P1901" s="25"/>
      <c r="Q1901" s="25"/>
      <c r="R1901" s="25"/>
      <c r="S1901" s="25"/>
      <c r="T1901" s="25"/>
      <c r="U1901" s="25"/>
      <c r="V1901" s="25"/>
      <c r="W1901" s="25"/>
      <c r="X1901" s="25"/>
      <c r="AA1901" s="25"/>
      <c r="AB1901" s="25"/>
      <c r="AC1901" s="25"/>
      <c r="AD1901" s="25"/>
      <c r="AE1901" s="25"/>
      <c r="AF1901" s="25"/>
      <c r="AG1901" s="25"/>
      <c r="AH1901" s="25"/>
      <c r="AI1901" s="25"/>
      <c r="AJ1901" s="25"/>
    </row>
    <row r="1902" spans="2:36">
      <c r="B1902" s="422">
        <v>189.6</v>
      </c>
      <c r="C1902" s="463">
        <f t="shared" si="99"/>
        <v>2.8199999999999434E-2</v>
      </c>
      <c r="D1902" s="463">
        <f t="shared" si="100"/>
        <v>2.6535999999999724</v>
      </c>
      <c r="E1902" s="463">
        <f t="shared" si="101"/>
        <v>3.1407999999998638E-2</v>
      </c>
      <c r="F1902" s="25"/>
      <c r="G1902" s="25"/>
      <c r="H1902" s="25"/>
      <c r="I1902" s="25"/>
      <c r="J1902" s="25"/>
      <c r="K1902" s="25"/>
      <c r="L1902" s="25"/>
      <c r="M1902" s="25"/>
      <c r="N1902" s="25"/>
      <c r="O1902" s="25"/>
      <c r="P1902" s="25"/>
      <c r="Q1902" s="25"/>
      <c r="R1902" s="25"/>
      <c r="S1902" s="25"/>
      <c r="T1902" s="25"/>
      <c r="U1902" s="25"/>
      <c r="V1902" s="25"/>
      <c r="W1902" s="25"/>
      <c r="X1902" s="25"/>
      <c r="AA1902" s="25"/>
      <c r="AB1902" s="25"/>
      <c r="AC1902" s="25"/>
      <c r="AD1902" s="25"/>
      <c r="AE1902" s="25"/>
      <c r="AF1902" s="25"/>
      <c r="AG1902" s="25"/>
      <c r="AH1902" s="25"/>
      <c r="AI1902" s="25"/>
      <c r="AJ1902" s="25"/>
    </row>
    <row r="1903" spans="2:36">
      <c r="B1903" s="422">
        <v>189.7</v>
      </c>
      <c r="C1903" s="463">
        <f t="shared" si="99"/>
        <v>2.8149999999999432E-2</v>
      </c>
      <c r="D1903" s="463">
        <f t="shared" si="100"/>
        <v>2.6501999999999724</v>
      </c>
      <c r="E1903" s="463">
        <f t="shared" si="101"/>
        <v>3.1355999999998635E-2</v>
      </c>
      <c r="F1903" s="25"/>
      <c r="G1903" s="25"/>
      <c r="H1903" s="25"/>
      <c r="I1903" s="25"/>
      <c r="J1903" s="25"/>
      <c r="K1903" s="25"/>
      <c r="L1903" s="25"/>
      <c r="M1903" s="25"/>
      <c r="N1903" s="25"/>
      <c r="O1903" s="25"/>
      <c r="P1903" s="25"/>
      <c r="Q1903" s="25"/>
      <c r="R1903" s="25"/>
      <c r="S1903" s="25"/>
      <c r="T1903" s="25"/>
      <c r="U1903" s="25"/>
      <c r="V1903" s="25"/>
      <c r="W1903" s="25"/>
      <c r="X1903" s="25"/>
      <c r="AA1903" s="25"/>
      <c r="AB1903" s="25"/>
      <c r="AC1903" s="25"/>
      <c r="AD1903" s="25"/>
      <c r="AE1903" s="25"/>
      <c r="AF1903" s="25"/>
      <c r="AG1903" s="25"/>
      <c r="AH1903" s="25"/>
      <c r="AI1903" s="25"/>
      <c r="AJ1903" s="25"/>
    </row>
    <row r="1904" spans="2:36">
      <c r="B1904" s="422">
        <v>189.8</v>
      </c>
      <c r="C1904" s="463">
        <f t="shared" si="99"/>
        <v>2.8099999999999431E-2</v>
      </c>
      <c r="D1904" s="463">
        <f t="shared" si="100"/>
        <v>2.6467999999999723</v>
      </c>
      <c r="E1904" s="463">
        <f t="shared" si="101"/>
        <v>3.1303999999998632E-2</v>
      </c>
      <c r="F1904" s="25"/>
      <c r="G1904" s="25"/>
      <c r="H1904" s="25"/>
      <c r="I1904" s="25"/>
      <c r="J1904" s="25"/>
      <c r="K1904" s="25"/>
      <c r="L1904" s="25"/>
      <c r="M1904" s="25"/>
      <c r="N1904" s="25"/>
      <c r="O1904" s="25"/>
      <c r="P1904" s="25"/>
      <c r="Q1904" s="25"/>
      <c r="R1904" s="25"/>
      <c r="S1904" s="25"/>
      <c r="T1904" s="25"/>
      <c r="U1904" s="25"/>
      <c r="V1904" s="25"/>
      <c r="W1904" s="25"/>
      <c r="X1904" s="25"/>
      <c r="AA1904" s="25"/>
      <c r="AB1904" s="25"/>
      <c r="AC1904" s="25"/>
      <c r="AD1904" s="25"/>
      <c r="AE1904" s="25"/>
      <c r="AF1904" s="25"/>
      <c r="AG1904" s="25"/>
      <c r="AH1904" s="25"/>
      <c r="AI1904" s="25"/>
      <c r="AJ1904" s="25"/>
    </row>
    <row r="1905" spans="2:36">
      <c r="B1905" s="422">
        <v>189.9</v>
      </c>
      <c r="C1905" s="463">
        <f t="shared" si="99"/>
        <v>2.804999999999943E-2</v>
      </c>
      <c r="D1905" s="463">
        <f t="shared" si="100"/>
        <v>2.6433999999999722</v>
      </c>
      <c r="E1905" s="463">
        <f t="shared" si="101"/>
        <v>3.1251999999998628E-2</v>
      </c>
      <c r="F1905" s="25"/>
      <c r="G1905" s="25"/>
      <c r="H1905" s="25"/>
      <c r="I1905" s="25"/>
      <c r="J1905" s="25"/>
      <c r="K1905" s="25"/>
      <c r="L1905" s="25"/>
      <c r="M1905" s="25"/>
      <c r="N1905" s="25"/>
      <c r="O1905" s="25"/>
      <c r="P1905" s="25"/>
      <c r="Q1905" s="25"/>
      <c r="R1905" s="25"/>
      <c r="S1905" s="25"/>
      <c r="T1905" s="25"/>
      <c r="U1905" s="25"/>
      <c r="V1905" s="25"/>
      <c r="W1905" s="25"/>
      <c r="X1905" s="25"/>
      <c r="AA1905" s="25"/>
      <c r="AB1905" s="25"/>
      <c r="AC1905" s="25"/>
      <c r="AD1905" s="25"/>
      <c r="AE1905" s="25"/>
      <c r="AF1905" s="25"/>
      <c r="AG1905" s="25"/>
      <c r="AH1905" s="25"/>
      <c r="AI1905" s="25"/>
      <c r="AJ1905" s="25"/>
    </row>
    <row r="1906" spans="2:36">
      <c r="B1906" s="422">
        <v>190</v>
      </c>
      <c r="C1906" s="463">
        <f t="shared" si="99"/>
        <v>2.7999999999999428E-2</v>
      </c>
      <c r="D1906" s="463">
        <f t="shared" si="100"/>
        <v>2.6399999999999721</v>
      </c>
      <c r="E1906" s="463">
        <f t="shared" si="101"/>
        <v>3.1199999999998628E-2</v>
      </c>
      <c r="F1906" s="25"/>
      <c r="G1906" s="25"/>
      <c r="H1906" s="25"/>
      <c r="I1906" s="25"/>
      <c r="J1906" s="25"/>
      <c r="K1906" s="25"/>
      <c r="L1906" s="25"/>
      <c r="M1906" s="25"/>
      <c r="N1906" s="25"/>
      <c r="O1906" s="25"/>
      <c r="P1906" s="25"/>
      <c r="Q1906" s="25"/>
      <c r="R1906" s="25"/>
      <c r="S1906" s="25"/>
      <c r="T1906" s="25"/>
      <c r="U1906" s="25"/>
      <c r="V1906" s="25"/>
      <c r="W1906" s="25"/>
      <c r="X1906" s="25"/>
      <c r="AA1906" s="25"/>
      <c r="AB1906" s="25"/>
      <c r="AC1906" s="25"/>
      <c r="AD1906" s="25"/>
      <c r="AE1906" s="25"/>
      <c r="AF1906" s="25"/>
      <c r="AG1906" s="25"/>
      <c r="AH1906" s="25"/>
      <c r="AI1906" s="25"/>
      <c r="AJ1906" s="25"/>
    </row>
    <row r="1907" spans="2:36">
      <c r="B1907" s="422">
        <v>190.1</v>
      </c>
      <c r="C1907" s="463">
        <f t="shared" si="99"/>
        <v>2.7949999999999427E-2</v>
      </c>
      <c r="D1907" s="463">
        <f t="shared" si="100"/>
        <v>2.6365999999999721</v>
      </c>
      <c r="E1907" s="463">
        <f t="shared" si="101"/>
        <v>3.1147999999998628E-2</v>
      </c>
      <c r="F1907" s="25"/>
      <c r="G1907" s="25"/>
      <c r="H1907" s="25"/>
      <c r="I1907" s="25"/>
      <c r="J1907" s="25"/>
      <c r="K1907" s="25"/>
      <c r="L1907" s="25"/>
      <c r="M1907" s="25"/>
      <c r="N1907" s="25"/>
      <c r="O1907" s="25"/>
      <c r="P1907" s="25"/>
      <c r="Q1907" s="25"/>
      <c r="R1907" s="25"/>
      <c r="S1907" s="25"/>
      <c r="T1907" s="25"/>
      <c r="U1907" s="25"/>
      <c r="V1907" s="25"/>
      <c r="W1907" s="25"/>
      <c r="X1907" s="25"/>
      <c r="AA1907" s="25"/>
      <c r="AB1907" s="25"/>
      <c r="AC1907" s="25"/>
      <c r="AD1907" s="25"/>
      <c r="AE1907" s="25"/>
      <c r="AF1907" s="25"/>
      <c r="AG1907" s="25"/>
      <c r="AH1907" s="25"/>
      <c r="AI1907" s="25"/>
      <c r="AJ1907" s="25"/>
    </row>
    <row r="1908" spans="2:36">
      <c r="B1908" s="422">
        <v>190.2</v>
      </c>
      <c r="C1908" s="463">
        <f t="shared" si="99"/>
        <v>2.7899999999999425E-2</v>
      </c>
      <c r="D1908" s="463">
        <f t="shared" si="100"/>
        <v>2.633199999999972</v>
      </c>
      <c r="E1908" s="463">
        <f t="shared" si="101"/>
        <v>3.1095999999998628E-2</v>
      </c>
      <c r="F1908" s="25"/>
      <c r="G1908" s="25"/>
      <c r="H1908" s="25"/>
      <c r="I1908" s="25"/>
      <c r="J1908" s="25"/>
      <c r="K1908" s="25"/>
      <c r="L1908" s="25"/>
      <c r="M1908" s="25"/>
      <c r="N1908" s="25"/>
      <c r="O1908" s="25"/>
      <c r="P1908" s="25"/>
      <c r="Q1908" s="25"/>
      <c r="R1908" s="25"/>
      <c r="S1908" s="25"/>
      <c r="T1908" s="25"/>
      <c r="U1908" s="25"/>
      <c r="V1908" s="25"/>
      <c r="W1908" s="25"/>
      <c r="X1908" s="25"/>
      <c r="AA1908" s="25"/>
      <c r="AB1908" s="25"/>
      <c r="AC1908" s="25"/>
      <c r="AD1908" s="25"/>
      <c r="AE1908" s="25"/>
      <c r="AF1908" s="25"/>
      <c r="AG1908" s="25"/>
      <c r="AH1908" s="25"/>
      <c r="AI1908" s="25"/>
      <c r="AJ1908" s="25"/>
    </row>
    <row r="1909" spans="2:36">
      <c r="B1909" s="422">
        <v>190.3</v>
      </c>
      <c r="C1909" s="463">
        <f t="shared" si="99"/>
        <v>2.7849999999999424E-2</v>
      </c>
      <c r="D1909" s="463">
        <f t="shared" si="100"/>
        <v>2.6297999999999719</v>
      </c>
      <c r="E1909" s="463">
        <f t="shared" si="101"/>
        <v>3.1043999999998628E-2</v>
      </c>
      <c r="F1909" s="25"/>
      <c r="G1909" s="25"/>
      <c r="H1909" s="25"/>
      <c r="I1909" s="25"/>
      <c r="J1909" s="25"/>
      <c r="K1909" s="25"/>
      <c r="L1909" s="25"/>
      <c r="M1909" s="25"/>
      <c r="N1909" s="25"/>
      <c r="O1909" s="25"/>
      <c r="P1909" s="25"/>
      <c r="Q1909" s="25"/>
      <c r="R1909" s="25"/>
      <c r="S1909" s="25"/>
      <c r="T1909" s="25"/>
      <c r="U1909" s="25"/>
      <c r="V1909" s="25"/>
      <c r="W1909" s="25"/>
      <c r="X1909" s="25"/>
      <c r="AA1909" s="25"/>
      <c r="AB1909" s="25"/>
      <c r="AC1909" s="25"/>
      <c r="AD1909" s="25"/>
      <c r="AE1909" s="25"/>
      <c r="AF1909" s="25"/>
      <c r="AG1909" s="25"/>
      <c r="AH1909" s="25"/>
      <c r="AI1909" s="25"/>
      <c r="AJ1909" s="25"/>
    </row>
    <row r="1910" spans="2:36">
      <c r="B1910" s="422">
        <v>190.4</v>
      </c>
      <c r="C1910" s="463">
        <f t="shared" si="99"/>
        <v>2.7799999999999422E-2</v>
      </c>
      <c r="D1910" s="463">
        <f t="shared" si="100"/>
        <v>2.6263999999999719</v>
      </c>
      <c r="E1910" s="463">
        <f t="shared" si="101"/>
        <v>3.0991999999998628E-2</v>
      </c>
      <c r="F1910" s="25"/>
      <c r="G1910" s="25"/>
      <c r="H1910" s="25"/>
      <c r="I1910" s="25"/>
      <c r="J1910" s="25"/>
      <c r="K1910" s="25"/>
      <c r="L1910" s="25"/>
      <c r="M1910" s="25"/>
      <c r="N1910" s="25"/>
      <c r="O1910" s="25"/>
      <c r="P1910" s="25"/>
      <c r="Q1910" s="25"/>
      <c r="R1910" s="25"/>
      <c r="S1910" s="25"/>
      <c r="T1910" s="25"/>
      <c r="U1910" s="25"/>
      <c r="V1910" s="25"/>
      <c r="W1910" s="25"/>
      <c r="X1910" s="25"/>
      <c r="AA1910" s="25"/>
      <c r="AB1910" s="25"/>
      <c r="AC1910" s="25"/>
      <c r="AD1910" s="25"/>
      <c r="AE1910" s="25"/>
      <c r="AF1910" s="25"/>
      <c r="AG1910" s="25"/>
      <c r="AH1910" s="25"/>
      <c r="AI1910" s="25"/>
      <c r="AJ1910" s="25"/>
    </row>
    <row r="1911" spans="2:36">
      <c r="B1911" s="422">
        <v>190.5</v>
      </c>
      <c r="C1911" s="463">
        <f t="shared" si="99"/>
        <v>2.7749999999999421E-2</v>
      </c>
      <c r="D1911" s="463">
        <f t="shared" si="100"/>
        <v>2.6229999999999718</v>
      </c>
      <c r="E1911" s="463">
        <f t="shared" si="101"/>
        <v>3.0939999999998628E-2</v>
      </c>
      <c r="F1911" s="25"/>
      <c r="G1911" s="25"/>
      <c r="H1911" s="25"/>
      <c r="I1911" s="25"/>
      <c r="J1911" s="25"/>
      <c r="K1911" s="25"/>
      <c r="L1911" s="25"/>
      <c r="M1911" s="25"/>
      <c r="N1911" s="25"/>
      <c r="O1911" s="25"/>
      <c r="P1911" s="25"/>
      <c r="Q1911" s="25"/>
      <c r="R1911" s="25"/>
      <c r="S1911" s="25"/>
      <c r="T1911" s="25"/>
      <c r="U1911" s="25"/>
      <c r="V1911" s="25"/>
      <c r="W1911" s="25"/>
      <c r="X1911" s="25"/>
      <c r="AA1911" s="25"/>
      <c r="AB1911" s="25"/>
      <c r="AC1911" s="25"/>
      <c r="AD1911" s="25"/>
      <c r="AE1911" s="25"/>
      <c r="AF1911" s="25"/>
      <c r="AG1911" s="25"/>
      <c r="AH1911" s="25"/>
      <c r="AI1911" s="25"/>
      <c r="AJ1911" s="25"/>
    </row>
    <row r="1912" spans="2:36">
      <c r="B1912" s="422">
        <v>190.6</v>
      </c>
      <c r="C1912" s="463">
        <f t="shared" si="99"/>
        <v>2.769999999999942E-2</v>
      </c>
      <c r="D1912" s="463">
        <f t="shared" si="100"/>
        <v>2.6195999999999717</v>
      </c>
      <c r="E1912" s="463">
        <f t="shared" si="101"/>
        <v>3.0887999999998628E-2</v>
      </c>
      <c r="F1912" s="25"/>
      <c r="G1912" s="25"/>
      <c r="H1912" s="25"/>
      <c r="I1912" s="25"/>
      <c r="J1912" s="25"/>
      <c r="K1912" s="25"/>
      <c r="L1912" s="25"/>
      <c r="M1912" s="25"/>
      <c r="N1912" s="25"/>
      <c r="O1912" s="25"/>
      <c r="P1912" s="25"/>
      <c r="Q1912" s="25"/>
      <c r="R1912" s="25"/>
      <c r="S1912" s="25"/>
      <c r="T1912" s="25"/>
      <c r="U1912" s="25"/>
      <c r="V1912" s="25"/>
      <c r="W1912" s="25"/>
      <c r="X1912" s="25"/>
      <c r="AA1912" s="25"/>
      <c r="AB1912" s="25"/>
      <c r="AC1912" s="25"/>
      <c r="AD1912" s="25"/>
      <c r="AE1912" s="25"/>
      <c r="AF1912" s="25"/>
      <c r="AG1912" s="25"/>
      <c r="AH1912" s="25"/>
      <c r="AI1912" s="25"/>
      <c r="AJ1912" s="25"/>
    </row>
    <row r="1913" spans="2:36">
      <c r="B1913" s="422">
        <v>190.7</v>
      </c>
      <c r="C1913" s="463">
        <f t="shared" si="99"/>
        <v>2.7649999999999418E-2</v>
      </c>
      <c r="D1913" s="463">
        <f t="shared" si="100"/>
        <v>2.6161999999999717</v>
      </c>
      <c r="E1913" s="463">
        <f t="shared" si="101"/>
        <v>3.0835999999998628E-2</v>
      </c>
      <c r="F1913" s="25"/>
      <c r="G1913" s="25"/>
      <c r="H1913" s="25"/>
      <c r="I1913" s="25"/>
      <c r="J1913" s="25"/>
      <c r="K1913" s="25"/>
      <c r="L1913" s="25"/>
      <c r="M1913" s="25"/>
      <c r="N1913" s="25"/>
      <c r="O1913" s="25"/>
      <c r="P1913" s="25"/>
      <c r="Q1913" s="25"/>
      <c r="R1913" s="25"/>
      <c r="S1913" s="25"/>
      <c r="T1913" s="25"/>
      <c r="U1913" s="25"/>
      <c r="V1913" s="25"/>
      <c r="W1913" s="25"/>
      <c r="X1913" s="25"/>
      <c r="AA1913" s="25"/>
      <c r="AB1913" s="25"/>
      <c r="AC1913" s="25"/>
      <c r="AD1913" s="25"/>
      <c r="AE1913" s="25"/>
      <c r="AF1913" s="25"/>
      <c r="AG1913" s="25"/>
      <c r="AH1913" s="25"/>
      <c r="AI1913" s="25"/>
      <c r="AJ1913" s="25"/>
    </row>
    <row r="1914" spans="2:36">
      <c r="B1914" s="422">
        <v>190.8</v>
      </c>
      <c r="C1914" s="463">
        <f t="shared" si="99"/>
        <v>2.7599999999999417E-2</v>
      </c>
      <c r="D1914" s="463">
        <f t="shared" si="100"/>
        <v>2.6127999999999716</v>
      </c>
      <c r="E1914" s="463">
        <f t="shared" si="101"/>
        <v>3.0783999999998628E-2</v>
      </c>
      <c r="F1914" s="25"/>
      <c r="G1914" s="25"/>
      <c r="H1914" s="25"/>
      <c r="I1914" s="25"/>
      <c r="J1914" s="25"/>
      <c r="K1914" s="25"/>
      <c r="L1914" s="25"/>
      <c r="M1914" s="25"/>
      <c r="N1914" s="25"/>
      <c r="O1914" s="25"/>
      <c r="P1914" s="25"/>
      <c r="Q1914" s="25"/>
      <c r="R1914" s="25"/>
      <c r="S1914" s="25"/>
      <c r="T1914" s="25"/>
      <c r="U1914" s="25"/>
      <c r="V1914" s="25"/>
      <c r="W1914" s="25"/>
      <c r="X1914" s="25"/>
      <c r="AA1914" s="25"/>
      <c r="AB1914" s="25"/>
      <c r="AC1914" s="25"/>
      <c r="AD1914" s="25"/>
      <c r="AE1914" s="25"/>
      <c r="AF1914" s="25"/>
      <c r="AG1914" s="25"/>
      <c r="AH1914" s="25"/>
      <c r="AI1914" s="25"/>
      <c r="AJ1914" s="25"/>
    </row>
    <row r="1915" spans="2:36">
      <c r="B1915" s="422">
        <v>190.9</v>
      </c>
      <c r="C1915" s="463">
        <f t="shared" si="99"/>
        <v>2.7549999999999415E-2</v>
      </c>
      <c r="D1915" s="463">
        <f t="shared" si="100"/>
        <v>2.6093999999999715</v>
      </c>
      <c r="E1915" s="463">
        <f t="shared" si="101"/>
        <v>3.0731999999998628E-2</v>
      </c>
      <c r="F1915" s="25"/>
      <c r="G1915" s="25"/>
      <c r="H1915" s="25"/>
      <c r="I1915" s="25"/>
      <c r="J1915" s="25"/>
      <c r="K1915" s="25"/>
      <c r="L1915" s="25"/>
      <c r="M1915" s="25"/>
      <c r="N1915" s="25"/>
      <c r="O1915" s="25"/>
      <c r="P1915" s="25"/>
      <c r="Q1915" s="25"/>
      <c r="R1915" s="25"/>
      <c r="S1915" s="25"/>
      <c r="T1915" s="25"/>
      <c r="U1915" s="25"/>
      <c r="V1915" s="25"/>
      <c r="W1915" s="25"/>
      <c r="X1915" s="25"/>
      <c r="AA1915" s="25"/>
      <c r="AB1915" s="25"/>
      <c r="AC1915" s="25"/>
      <c r="AD1915" s="25"/>
      <c r="AE1915" s="25"/>
      <c r="AF1915" s="25"/>
      <c r="AG1915" s="25"/>
      <c r="AH1915" s="25"/>
      <c r="AI1915" s="25"/>
      <c r="AJ1915" s="25"/>
    </row>
    <row r="1916" spans="2:36">
      <c r="B1916" s="422">
        <v>191</v>
      </c>
      <c r="C1916" s="463">
        <f t="shared" si="99"/>
        <v>2.7499999999999414E-2</v>
      </c>
      <c r="D1916" s="463">
        <f t="shared" si="100"/>
        <v>2.6059999999999715</v>
      </c>
      <c r="E1916" s="463">
        <f t="shared" si="101"/>
        <v>3.0679999999998629E-2</v>
      </c>
      <c r="F1916" s="25"/>
      <c r="G1916" s="25"/>
      <c r="H1916" s="25"/>
      <c r="I1916" s="25"/>
      <c r="J1916" s="25"/>
      <c r="K1916" s="25"/>
      <c r="L1916" s="25"/>
      <c r="M1916" s="25"/>
      <c r="N1916" s="25"/>
      <c r="O1916" s="25"/>
      <c r="P1916" s="25"/>
      <c r="Q1916" s="25"/>
      <c r="R1916" s="25"/>
      <c r="S1916" s="25"/>
      <c r="T1916" s="25"/>
      <c r="U1916" s="25"/>
      <c r="V1916" s="25"/>
      <c r="W1916" s="25"/>
      <c r="X1916" s="25"/>
      <c r="AA1916" s="25"/>
      <c r="AB1916" s="25"/>
      <c r="AC1916" s="25"/>
      <c r="AD1916" s="25"/>
      <c r="AE1916" s="25"/>
      <c r="AF1916" s="25"/>
      <c r="AG1916" s="25"/>
      <c r="AH1916" s="25"/>
      <c r="AI1916" s="25"/>
      <c r="AJ1916" s="25"/>
    </row>
    <row r="1917" spans="2:36">
      <c r="B1917" s="422">
        <v>191.1</v>
      </c>
      <c r="C1917" s="463">
        <f t="shared" si="99"/>
        <v>2.7449999999999412E-2</v>
      </c>
      <c r="D1917" s="463">
        <f t="shared" si="100"/>
        <v>2.6025999999999714</v>
      </c>
      <c r="E1917" s="463">
        <f t="shared" si="101"/>
        <v>3.0627999999998629E-2</v>
      </c>
      <c r="F1917" s="25"/>
      <c r="G1917" s="25"/>
      <c r="H1917" s="25"/>
      <c r="I1917" s="25"/>
      <c r="J1917" s="25"/>
      <c r="K1917" s="25"/>
      <c r="L1917" s="25"/>
      <c r="M1917" s="25"/>
      <c r="N1917" s="25"/>
      <c r="O1917" s="25"/>
      <c r="P1917" s="25"/>
      <c r="Q1917" s="25"/>
      <c r="R1917" s="25"/>
      <c r="S1917" s="25"/>
      <c r="T1917" s="25"/>
      <c r="U1917" s="25"/>
      <c r="V1917" s="25"/>
      <c r="W1917" s="25"/>
      <c r="X1917" s="25"/>
      <c r="AA1917" s="25"/>
      <c r="AB1917" s="25"/>
      <c r="AC1917" s="25"/>
      <c r="AD1917" s="25"/>
      <c r="AE1917" s="25"/>
      <c r="AF1917" s="25"/>
      <c r="AG1917" s="25"/>
      <c r="AH1917" s="25"/>
      <c r="AI1917" s="25"/>
      <c r="AJ1917" s="25"/>
    </row>
    <row r="1918" spans="2:36">
      <c r="B1918" s="422">
        <v>191.2</v>
      </c>
      <c r="C1918" s="463">
        <f t="shared" si="99"/>
        <v>2.7399999999999411E-2</v>
      </c>
      <c r="D1918" s="463">
        <f t="shared" si="100"/>
        <v>2.5991999999999713</v>
      </c>
      <c r="E1918" s="463">
        <f t="shared" si="101"/>
        <v>3.0575999999998629E-2</v>
      </c>
      <c r="F1918" s="25"/>
      <c r="G1918" s="25"/>
      <c r="H1918" s="25"/>
      <c r="I1918" s="25"/>
      <c r="J1918" s="25"/>
      <c r="K1918" s="25"/>
      <c r="L1918" s="25"/>
      <c r="M1918" s="25"/>
      <c r="N1918" s="25"/>
      <c r="O1918" s="25"/>
      <c r="P1918" s="25"/>
      <c r="Q1918" s="25"/>
      <c r="R1918" s="25"/>
      <c r="S1918" s="25"/>
      <c r="T1918" s="25"/>
      <c r="U1918" s="25"/>
      <c r="V1918" s="25"/>
      <c r="W1918" s="25"/>
      <c r="X1918" s="25"/>
      <c r="AA1918" s="25"/>
      <c r="AB1918" s="25"/>
      <c r="AC1918" s="25"/>
      <c r="AD1918" s="25"/>
      <c r="AE1918" s="25"/>
      <c r="AF1918" s="25"/>
      <c r="AG1918" s="25"/>
      <c r="AH1918" s="25"/>
      <c r="AI1918" s="25"/>
      <c r="AJ1918" s="25"/>
    </row>
    <row r="1919" spans="2:36">
      <c r="B1919" s="422">
        <v>191.3</v>
      </c>
      <c r="C1919" s="463">
        <f t="shared" si="99"/>
        <v>2.734999999999941E-2</v>
      </c>
      <c r="D1919" s="463">
        <f t="shared" si="100"/>
        <v>2.5957999999999712</v>
      </c>
      <c r="E1919" s="463">
        <f t="shared" si="101"/>
        <v>3.0523999999998629E-2</v>
      </c>
      <c r="F1919" s="25"/>
      <c r="G1919" s="25"/>
      <c r="H1919" s="25"/>
      <c r="I1919" s="25"/>
      <c r="J1919" s="25"/>
      <c r="K1919" s="25"/>
      <c r="L1919" s="25"/>
      <c r="M1919" s="25"/>
      <c r="N1919" s="25"/>
      <c r="O1919" s="25"/>
      <c r="P1919" s="25"/>
      <c r="Q1919" s="25"/>
      <c r="R1919" s="25"/>
      <c r="S1919" s="25"/>
      <c r="T1919" s="25"/>
      <c r="U1919" s="25"/>
      <c r="V1919" s="25"/>
      <c r="W1919" s="25"/>
      <c r="X1919" s="25"/>
      <c r="AA1919" s="25"/>
      <c r="AB1919" s="25"/>
      <c r="AC1919" s="25"/>
      <c r="AD1919" s="25"/>
      <c r="AE1919" s="25"/>
      <c r="AF1919" s="25"/>
      <c r="AG1919" s="25"/>
      <c r="AH1919" s="25"/>
      <c r="AI1919" s="25"/>
      <c r="AJ1919" s="25"/>
    </row>
    <row r="1920" spans="2:36">
      <c r="B1920" s="422">
        <v>191.4</v>
      </c>
      <c r="C1920" s="463">
        <f t="shared" si="99"/>
        <v>2.7299999999999408E-2</v>
      </c>
      <c r="D1920" s="463">
        <f t="shared" si="100"/>
        <v>2.5923999999999712</v>
      </c>
      <c r="E1920" s="463">
        <f t="shared" si="101"/>
        <v>3.0471999999998629E-2</v>
      </c>
      <c r="F1920" s="25"/>
      <c r="G1920" s="25"/>
      <c r="H1920" s="25"/>
      <c r="I1920" s="25"/>
      <c r="J1920" s="25"/>
      <c r="K1920" s="25"/>
      <c r="L1920" s="25"/>
      <c r="M1920" s="25"/>
      <c r="N1920" s="25"/>
      <c r="O1920" s="25"/>
      <c r="P1920" s="25"/>
      <c r="Q1920" s="25"/>
      <c r="R1920" s="25"/>
      <c r="S1920" s="25"/>
      <c r="T1920" s="25"/>
      <c r="U1920" s="25"/>
      <c r="V1920" s="25"/>
      <c r="W1920" s="25"/>
      <c r="X1920" s="25"/>
      <c r="AA1920" s="25"/>
      <c r="AB1920" s="25"/>
      <c r="AC1920" s="25"/>
      <c r="AD1920" s="25"/>
      <c r="AE1920" s="25"/>
      <c r="AF1920" s="25"/>
      <c r="AG1920" s="25"/>
      <c r="AH1920" s="25"/>
      <c r="AI1920" s="25"/>
      <c r="AJ1920" s="25"/>
    </row>
    <row r="1921" spans="2:36">
      <c r="B1921" s="422">
        <v>191.5</v>
      </c>
      <c r="C1921" s="463">
        <f t="shared" si="99"/>
        <v>2.7249999999999407E-2</v>
      </c>
      <c r="D1921" s="463">
        <f t="shared" si="100"/>
        <v>2.5889999999999711</v>
      </c>
      <c r="E1921" s="463">
        <f t="shared" si="101"/>
        <v>3.0419999999998629E-2</v>
      </c>
      <c r="F1921" s="25"/>
      <c r="G1921" s="25"/>
      <c r="H1921" s="25"/>
      <c r="I1921" s="25"/>
      <c r="J1921" s="25"/>
      <c r="K1921" s="25"/>
      <c r="L1921" s="25"/>
      <c r="M1921" s="25"/>
      <c r="N1921" s="25"/>
      <c r="O1921" s="25"/>
      <c r="P1921" s="25"/>
      <c r="Q1921" s="25"/>
      <c r="R1921" s="25"/>
      <c r="S1921" s="25"/>
      <c r="T1921" s="25"/>
      <c r="U1921" s="25"/>
      <c r="V1921" s="25"/>
      <c r="W1921" s="25"/>
      <c r="X1921" s="25"/>
      <c r="AA1921" s="25"/>
      <c r="AB1921" s="25"/>
      <c r="AC1921" s="25"/>
      <c r="AD1921" s="25"/>
      <c r="AE1921" s="25"/>
      <c r="AF1921" s="25"/>
      <c r="AG1921" s="25"/>
      <c r="AH1921" s="25"/>
      <c r="AI1921" s="25"/>
      <c r="AJ1921" s="25"/>
    </row>
    <row r="1922" spans="2:36">
      <c r="B1922" s="422">
        <v>191.6</v>
      </c>
      <c r="C1922" s="463">
        <f t="shared" si="99"/>
        <v>2.7199999999999405E-2</v>
      </c>
      <c r="D1922" s="463">
        <f t="shared" si="100"/>
        <v>2.585599999999971</v>
      </c>
      <c r="E1922" s="463">
        <f t="shared" si="101"/>
        <v>3.0367999999998629E-2</v>
      </c>
      <c r="F1922" s="25"/>
      <c r="G1922" s="25"/>
      <c r="H1922" s="25"/>
      <c r="I1922" s="25"/>
      <c r="J1922" s="25"/>
      <c r="K1922" s="25"/>
      <c r="L1922" s="25"/>
      <c r="M1922" s="25"/>
      <c r="N1922" s="25"/>
      <c r="O1922" s="25"/>
      <c r="P1922" s="25"/>
      <c r="Q1922" s="25"/>
      <c r="R1922" s="25"/>
      <c r="S1922" s="25"/>
      <c r="T1922" s="25"/>
      <c r="U1922" s="25"/>
      <c r="V1922" s="25"/>
      <c r="W1922" s="25"/>
      <c r="X1922" s="25"/>
      <c r="AA1922" s="25"/>
      <c r="AB1922" s="25"/>
      <c r="AC1922" s="25"/>
      <c r="AD1922" s="25"/>
      <c r="AE1922" s="25"/>
      <c r="AF1922" s="25"/>
      <c r="AG1922" s="25"/>
      <c r="AH1922" s="25"/>
      <c r="AI1922" s="25"/>
      <c r="AJ1922" s="25"/>
    </row>
    <row r="1923" spans="2:36">
      <c r="B1923" s="422">
        <v>191.7</v>
      </c>
      <c r="C1923" s="463">
        <f t="shared" si="99"/>
        <v>2.7149999999999404E-2</v>
      </c>
      <c r="D1923" s="463">
        <f t="shared" si="100"/>
        <v>2.582199999999971</v>
      </c>
      <c r="E1923" s="463">
        <f t="shared" si="101"/>
        <v>3.0315999999998629E-2</v>
      </c>
      <c r="F1923" s="25"/>
      <c r="G1923" s="25"/>
      <c r="H1923" s="25"/>
      <c r="I1923" s="25"/>
      <c r="J1923" s="25"/>
      <c r="K1923" s="25"/>
      <c r="L1923" s="25"/>
      <c r="M1923" s="25"/>
      <c r="N1923" s="25"/>
      <c r="O1923" s="25"/>
      <c r="P1923" s="25"/>
      <c r="Q1923" s="25"/>
      <c r="R1923" s="25"/>
      <c r="S1923" s="25"/>
      <c r="T1923" s="25"/>
      <c r="U1923" s="25"/>
      <c r="V1923" s="25"/>
      <c r="W1923" s="25"/>
      <c r="X1923" s="25"/>
      <c r="AA1923" s="25"/>
      <c r="AB1923" s="25"/>
      <c r="AC1923" s="25"/>
      <c r="AD1923" s="25"/>
      <c r="AE1923" s="25"/>
      <c r="AF1923" s="25"/>
      <c r="AG1923" s="25"/>
      <c r="AH1923" s="25"/>
      <c r="AI1923" s="25"/>
      <c r="AJ1923" s="25"/>
    </row>
    <row r="1924" spans="2:36">
      <c r="B1924" s="422">
        <v>191.8</v>
      </c>
      <c r="C1924" s="463">
        <f t="shared" si="99"/>
        <v>2.7099999999999402E-2</v>
      </c>
      <c r="D1924" s="463">
        <f t="shared" si="100"/>
        <v>2.5787999999999709</v>
      </c>
      <c r="E1924" s="463">
        <f t="shared" si="101"/>
        <v>3.0263999999998629E-2</v>
      </c>
      <c r="F1924" s="25"/>
      <c r="G1924" s="25"/>
      <c r="H1924" s="25"/>
      <c r="I1924" s="25"/>
      <c r="J1924" s="25"/>
      <c r="K1924" s="25"/>
      <c r="L1924" s="25"/>
      <c r="M1924" s="25"/>
      <c r="N1924" s="25"/>
      <c r="O1924" s="25"/>
      <c r="P1924" s="25"/>
      <c r="Q1924" s="25"/>
      <c r="R1924" s="25"/>
      <c r="S1924" s="25"/>
      <c r="T1924" s="25"/>
      <c r="U1924" s="25"/>
      <c r="V1924" s="25"/>
      <c r="W1924" s="25"/>
      <c r="X1924" s="25"/>
      <c r="AA1924" s="25"/>
      <c r="AB1924" s="25"/>
      <c r="AC1924" s="25"/>
      <c r="AD1924" s="25"/>
      <c r="AE1924" s="25"/>
      <c r="AF1924" s="25"/>
      <c r="AG1924" s="25"/>
      <c r="AH1924" s="25"/>
      <c r="AI1924" s="25"/>
      <c r="AJ1924" s="25"/>
    </row>
    <row r="1925" spans="2:36">
      <c r="B1925" s="422">
        <v>191.9</v>
      </c>
      <c r="C1925" s="463">
        <f t="shared" si="99"/>
        <v>2.7049999999999401E-2</v>
      </c>
      <c r="D1925" s="463">
        <f t="shared" si="100"/>
        <v>2.5753999999999708</v>
      </c>
      <c r="E1925" s="463">
        <f t="shared" si="101"/>
        <v>3.0211999999998629E-2</v>
      </c>
      <c r="F1925" s="25"/>
      <c r="G1925" s="25"/>
      <c r="H1925" s="25"/>
      <c r="I1925" s="25"/>
      <c r="J1925" s="25"/>
      <c r="K1925" s="25"/>
      <c r="L1925" s="25"/>
      <c r="M1925" s="25"/>
      <c r="N1925" s="25"/>
      <c r="O1925" s="25"/>
      <c r="P1925" s="25"/>
      <c r="Q1925" s="25"/>
      <c r="R1925" s="25"/>
      <c r="S1925" s="25"/>
      <c r="T1925" s="25"/>
      <c r="U1925" s="25"/>
      <c r="V1925" s="25"/>
      <c r="W1925" s="25"/>
      <c r="X1925" s="25"/>
      <c r="AA1925" s="25"/>
      <c r="AB1925" s="25"/>
      <c r="AC1925" s="25"/>
      <c r="AD1925" s="25"/>
      <c r="AE1925" s="25"/>
      <c r="AF1925" s="25"/>
      <c r="AG1925" s="25"/>
      <c r="AH1925" s="25"/>
      <c r="AI1925" s="25"/>
      <c r="AJ1925" s="25"/>
    </row>
    <row r="1926" spans="2:36">
      <c r="B1926" s="422">
        <v>192</v>
      </c>
      <c r="C1926" s="463">
        <f t="shared" si="99"/>
        <v>2.6999999999999399E-2</v>
      </c>
      <c r="D1926" s="463">
        <f t="shared" si="100"/>
        <v>2.5719999999999708</v>
      </c>
      <c r="E1926" s="463">
        <f t="shared" si="101"/>
        <v>3.0159999999998629E-2</v>
      </c>
      <c r="F1926" s="25"/>
      <c r="G1926" s="25"/>
      <c r="H1926" s="25"/>
      <c r="I1926" s="25"/>
      <c r="J1926" s="25"/>
      <c r="K1926" s="25"/>
      <c r="L1926" s="25"/>
      <c r="M1926" s="25"/>
      <c r="N1926" s="25"/>
      <c r="O1926" s="25"/>
      <c r="P1926" s="25"/>
      <c r="Q1926" s="25"/>
      <c r="R1926" s="25"/>
      <c r="S1926" s="25"/>
      <c r="T1926" s="25"/>
      <c r="U1926" s="25"/>
      <c r="V1926" s="25"/>
      <c r="W1926" s="25"/>
      <c r="X1926" s="25"/>
      <c r="AA1926" s="25"/>
      <c r="AB1926" s="25"/>
      <c r="AC1926" s="25"/>
      <c r="AD1926" s="25"/>
      <c r="AE1926" s="25"/>
      <c r="AF1926" s="25"/>
      <c r="AG1926" s="25"/>
      <c r="AH1926" s="25"/>
      <c r="AI1926" s="25"/>
      <c r="AJ1926" s="25"/>
    </row>
    <row r="1927" spans="2:36">
      <c r="B1927" s="422">
        <v>192.1</v>
      </c>
      <c r="C1927" s="463">
        <f t="shared" si="99"/>
        <v>2.6949999999999398E-2</v>
      </c>
      <c r="D1927" s="463">
        <f t="shared" si="100"/>
        <v>2.5685999999999707</v>
      </c>
      <c r="E1927" s="463">
        <f t="shared" si="101"/>
        <v>3.0107999999998629E-2</v>
      </c>
      <c r="F1927" s="25"/>
      <c r="G1927" s="25"/>
      <c r="H1927" s="25"/>
      <c r="I1927" s="25"/>
      <c r="J1927" s="25"/>
      <c r="K1927" s="25"/>
      <c r="L1927" s="25"/>
      <c r="M1927" s="25"/>
      <c r="N1927" s="25"/>
      <c r="O1927" s="25"/>
      <c r="P1927" s="25"/>
      <c r="Q1927" s="25"/>
      <c r="R1927" s="25"/>
      <c r="S1927" s="25"/>
      <c r="T1927" s="25"/>
      <c r="U1927" s="25"/>
      <c r="V1927" s="25"/>
      <c r="W1927" s="25"/>
      <c r="X1927" s="25"/>
      <c r="AA1927" s="25"/>
      <c r="AB1927" s="25"/>
      <c r="AC1927" s="25"/>
      <c r="AD1927" s="25"/>
      <c r="AE1927" s="25"/>
      <c r="AF1927" s="25"/>
      <c r="AG1927" s="25"/>
      <c r="AH1927" s="25"/>
      <c r="AI1927" s="25"/>
      <c r="AJ1927" s="25"/>
    </row>
    <row r="1928" spans="2:36">
      <c r="B1928" s="422">
        <v>192.2</v>
      </c>
      <c r="C1928" s="463">
        <f t="shared" si="99"/>
        <v>2.6899999999999397E-2</v>
      </c>
      <c r="D1928" s="463">
        <f t="shared" si="100"/>
        <v>2.5651999999999706</v>
      </c>
      <c r="E1928" s="463">
        <f t="shared" si="101"/>
        <v>3.0055999999998629E-2</v>
      </c>
      <c r="F1928" s="25"/>
      <c r="G1928" s="25"/>
      <c r="H1928" s="25"/>
      <c r="I1928" s="25"/>
      <c r="J1928" s="25"/>
      <c r="K1928" s="25"/>
      <c r="L1928" s="25"/>
      <c r="M1928" s="25"/>
      <c r="N1928" s="25"/>
      <c r="O1928" s="25"/>
      <c r="P1928" s="25"/>
      <c r="Q1928" s="25"/>
      <c r="R1928" s="25"/>
      <c r="S1928" s="25"/>
      <c r="T1928" s="25"/>
      <c r="U1928" s="25"/>
      <c r="V1928" s="25"/>
      <c r="W1928" s="25"/>
      <c r="X1928" s="25"/>
      <c r="AA1928" s="25"/>
      <c r="AB1928" s="25"/>
      <c r="AC1928" s="25"/>
      <c r="AD1928" s="25"/>
      <c r="AE1928" s="25"/>
      <c r="AF1928" s="25"/>
      <c r="AG1928" s="25"/>
      <c r="AH1928" s="25"/>
      <c r="AI1928" s="25"/>
      <c r="AJ1928" s="25"/>
    </row>
    <row r="1929" spans="2:36">
      <c r="B1929" s="422">
        <v>192.3</v>
      </c>
      <c r="C1929" s="463">
        <f t="shared" si="99"/>
        <v>2.6849999999999395E-2</v>
      </c>
      <c r="D1929" s="463">
        <f t="shared" si="100"/>
        <v>2.5617999999999705</v>
      </c>
      <c r="E1929" s="463">
        <f t="shared" si="101"/>
        <v>3.0003999999998629E-2</v>
      </c>
      <c r="F1929" s="25"/>
      <c r="G1929" s="25"/>
      <c r="H1929" s="25"/>
      <c r="I1929" s="25"/>
      <c r="J1929" s="25"/>
      <c r="K1929" s="25"/>
      <c r="L1929" s="25"/>
      <c r="M1929" s="25"/>
      <c r="N1929" s="25"/>
      <c r="O1929" s="25"/>
      <c r="P1929" s="25"/>
      <c r="Q1929" s="25"/>
      <c r="R1929" s="25"/>
      <c r="S1929" s="25"/>
      <c r="T1929" s="25"/>
      <c r="U1929" s="25"/>
      <c r="V1929" s="25"/>
      <c r="W1929" s="25"/>
      <c r="X1929" s="25"/>
      <c r="AA1929" s="25"/>
      <c r="AB1929" s="25"/>
      <c r="AC1929" s="25"/>
      <c r="AD1929" s="25"/>
      <c r="AE1929" s="25"/>
      <c r="AF1929" s="25"/>
      <c r="AG1929" s="25"/>
      <c r="AH1929" s="25"/>
      <c r="AI1929" s="25"/>
      <c r="AJ1929" s="25"/>
    </row>
    <row r="1930" spans="2:36">
      <c r="B1930" s="422">
        <v>192.4</v>
      </c>
      <c r="C1930" s="463">
        <f t="shared" si="99"/>
        <v>2.6799999999999394E-2</v>
      </c>
      <c r="D1930" s="463">
        <f t="shared" si="100"/>
        <v>2.5583999999999705</v>
      </c>
      <c r="E1930" s="463">
        <f t="shared" si="101"/>
        <v>2.9951999999998629E-2</v>
      </c>
      <c r="F1930" s="25"/>
      <c r="G1930" s="25"/>
      <c r="H1930" s="25"/>
      <c r="I1930" s="25"/>
      <c r="J1930" s="25"/>
      <c r="K1930" s="25"/>
      <c r="L1930" s="25"/>
      <c r="M1930" s="25"/>
      <c r="N1930" s="25"/>
      <c r="O1930" s="25"/>
      <c r="P1930" s="25"/>
      <c r="Q1930" s="25"/>
      <c r="R1930" s="25"/>
      <c r="S1930" s="25"/>
      <c r="T1930" s="25"/>
      <c r="U1930" s="25"/>
      <c r="V1930" s="25"/>
      <c r="W1930" s="25"/>
      <c r="X1930" s="25"/>
      <c r="AA1930" s="25"/>
      <c r="AB1930" s="25"/>
      <c r="AC1930" s="25"/>
      <c r="AD1930" s="25"/>
      <c r="AE1930" s="25"/>
      <c r="AF1930" s="25"/>
      <c r="AG1930" s="25"/>
      <c r="AH1930" s="25"/>
      <c r="AI1930" s="25"/>
      <c r="AJ1930" s="25"/>
    </row>
    <row r="1931" spans="2:36">
      <c r="B1931" s="422">
        <v>192.5</v>
      </c>
      <c r="C1931" s="463">
        <f t="shared" si="99"/>
        <v>2.6749999999999392E-2</v>
      </c>
      <c r="D1931" s="463">
        <f t="shared" si="100"/>
        <v>2.5549999999999704</v>
      </c>
      <c r="E1931" s="463">
        <f t="shared" si="101"/>
        <v>2.9899999999998629E-2</v>
      </c>
      <c r="F1931" s="25"/>
      <c r="G1931" s="25"/>
      <c r="H1931" s="25"/>
      <c r="I1931" s="25"/>
      <c r="J1931" s="25"/>
      <c r="K1931" s="25"/>
      <c r="L1931" s="25"/>
      <c r="M1931" s="25"/>
      <c r="N1931" s="25"/>
      <c r="O1931" s="25"/>
      <c r="P1931" s="25"/>
      <c r="Q1931" s="25"/>
      <c r="R1931" s="25"/>
      <c r="S1931" s="25"/>
      <c r="T1931" s="25"/>
      <c r="U1931" s="25"/>
      <c r="V1931" s="25"/>
      <c r="W1931" s="25"/>
      <c r="X1931" s="25"/>
      <c r="AA1931" s="25"/>
      <c r="AB1931" s="25"/>
      <c r="AC1931" s="25"/>
      <c r="AD1931" s="25"/>
      <c r="AE1931" s="25"/>
      <c r="AF1931" s="25"/>
      <c r="AG1931" s="25"/>
      <c r="AH1931" s="25"/>
      <c r="AI1931" s="25"/>
      <c r="AJ1931" s="25"/>
    </row>
    <row r="1932" spans="2:36">
      <c r="B1932" s="422">
        <v>192.6</v>
      </c>
      <c r="C1932" s="463">
        <f t="shared" si="99"/>
        <v>2.6699999999999391E-2</v>
      </c>
      <c r="D1932" s="463">
        <f t="shared" si="100"/>
        <v>2.5515999999999703</v>
      </c>
      <c r="E1932" s="463">
        <f t="shared" si="101"/>
        <v>2.9847999999998629E-2</v>
      </c>
      <c r="F1932" s="25"/>
      <c r="G1932" s="25"/>
      <c r="H1932" s="25"/>
      <c r="I1932" s="25"/>
      <c r="J1932" s="25"/>
      <c r="K1932" s="25"/>
      <c r="L1932" s="25"/>
      <c r="M1932" s="25"/>
      <c r="N1932" s="25"/>
      <c r="O1932" s="25"/>
      <c r="P1932" s="25"/>
      <c r="Q1932" s="25"/>
      <c r="R1932" s="25"/>
      <c r="S1932" s="25"/>
      <c r="T1932" s="25"/>
      <c r="U1932" s="25"/>
      <c r="V1932" s="25"/>
      <c r="W1932" s="25"/>
      <c r="X1932" s="25"/>
      <c r="AA1932" s="25"/>
      <c r="AB1932" s="25"/>
      <c r="AC1932" s="25"/>
      <c r="AD1932" s="25"/>
      <c r="AE1932" s="25"/>
      <c r="AF1932" s="25"/>
      <c r="AG1932" s="25"/>
      <c r="AH1932" s="25"/>
      <c r="AI1932" s="25"/>
      <c r="AJ1932" s="25"/>
    </row>
    <row r="1933" spans="2:36">
      <c r="B1933" s="422">
        <v>192.7</v>
      </c>
      <c r="C1933" s="463">
        <f t="shared" si="99"/>
        <v>2.6649999999999389E-2</v>
      </c>
      <c r="D1933" s="463">
        <f t="shared" si="100"/>
        <v>2.5481999999999703</v>
      </c>
      <c r="E1933" s="463">
        <f t="shared" si="101"/>
        <v>2.9795999999998629E-2</v>
      </c>
      <c r="F1933" s="25"/>
      <c r="G1933" s="25"/>
      <c r="H1933" s="25"/>
      <c r="I1933" s="25"/>
      <c r="J1933" s="25"/>
      <c r="K1933" s="25"/>
      <c r="L1933" s="25"/>
      <c r="M1933" s="25"/>
      <c r="N1933" s="25"/>
      <c r="O1933" s="25"/>
      <c r="P1933" s="25"/>
      <c r="Q1933" s="25"/>
      <c r="R1933" s="25"/>
      <c r="S1933" s="25"/>
      <c r="T1933" s="25"/>
      <c r="U1933" s="25"/>
      <c r="V1933" s="25"/>
      <c r="W1933" s="25"/>
      <c r="X1933" s="25"/>
      <c r="AA1933" s="25"/>
      <c r="AB1933" s="25"/>
      <c r="AC1933" s="25"/>
      <c r="AD1933" s="25"/>
      <c r="AE1933" s="25"/>
      <c r="AF1933" s="25"/>
      <c r="AG1933" s="25"/>
      <c r="AH1933" s="25"/>
      <c r="AI1933" s="25"/>
      <c r="AJ1933" s="25"/>
    </row>
    <row r="1934" spans="2:36">
      <c r="B1934" s="422">
        <v>192.8</v>
      </c>
      <c r="C1934" s="463">
        <f t="shared" si="99"/>
        <v>2.6599999999999388E-2</v>
      </c>
      <c r="D1934" s="463">
        <f t="shared" si="100"/>
        <v>2.5447999999999702</v>
      </c>
      <c r="E1934" s="463">
        <f t="shared" si="101"/>
        <v>2.9743999999998629E-2</v>
      </c>
      <c r="F1934" s="25"/>
      <c r="G1934" s="25"/>
      <c r="H1934" s="25"/>
      <c r="I1934" s="25"/>
      <c r="J1934" s="25"/>
      <c r="K1934" s="25"/>
      <c r="L1934" s="25"/>
      <c r="M1934" s="25"/>
      <c r="N1934" s="25"/>
      <c r="O1934" s="25"/>
      <c r="P1934" s="25"/>
      <c r="Q1934" s="25"/>
      <c r="R1934" s="25"/>
      <c r="S1934" s="25"/>
      <c r="T1934" s="25"/>
      <c r="U1934" s="25"/>
      <c r="V1934" s="25"/>
      <c r="W1934" s="25"/>
      <c r="X1934" s="25"/>
      <c r="AA1934" s="25"/>
      <c r="AB1934" s="25"/>
      <c r="AC1934" s="25"/>
      <c r="AD1934" s="25"/>
      <c r="AE1934" s="25"/>
      <c r="AF1934" s="25"/>
      <c r="AG1934" s="25"/>
      <c r="AH1934" s="25"/>
      <c r="AI1934" s="25"/>
      <c r="AJ1934" s="25"/>
    </row>
    <row r="1935" spans="2:36">
      <c r="B1935" s="422">
        <v>192.9</v>
      </c>
      <c r="C1935" s="463">
        <f t="shared" si="99"/>
        <v>2.6549999999999387E-2</v>
      </c>
      <c r="D1935" s="463">
        <f t="shared" si="100"/>
        <v>2.5413999999999701</v>
      </c>
      <c r="E1935" s="463">
        <f t="shared" si="101"/>
        <v>2.9691999999998629E-2</v>
      </c>
      <c r="F1935" s="25"/>
      <c r="G1935" s="25"/>
      <c r="H1935" s="25"/>
      <c r="I1935" s="25"/>
      <c r="J1935" s="25"/>
      <c r="K1935" s="25"/>
      <c r="L1935" s="25"/>
      <c r="M1935" s="25"/>
      <c r="N1935" s="25"/>
      <c r="O1935" s="25"/>
      <c r="P1935" s="25"/>
      <c r="Q1935" s="25"/>
      <c r="R1935" s="25"/>
      <c r="S1935" s="25"/>
      <c r="T1935" s="25"/>
      <c r="U1935" s="25"/>
      <c r="V1935" s="25"/>
      <c r="W1935" s="25"/>
      <c r="X1935" s="25"/>
      <c r="AA1935" s="25"/>
      <c r="AB1935" s="25"/>
      <c r="AC1935" s="25"/>
      <c r="AD1935" s="25"/>
      <c r="AE1935" s="25"/>
      <c r="AF1935" s="25"/>
      <c r="AG1935" s="25"/>
      <c r="AH1935" s="25"/>
      <c r="AI1935" s="25"/>
      <c r="AJ1935" s="25"/>
    </row>
    <row r="1936" spans="2:36">
      <c r="B1936" s="422">
        <v>193</v>
      </c>
      <c r="C1936" s="463">
        <f t="shared" si="99"/>
        <v>2.6499999999999385E-2</v>
      </c>
      <c r="D1936" s="463">
        <f t="shared" si="100"/>
        <v>2.5379999999999701</v>
      </c>
      <c r="E1936" s="463">
        <f t="shared" si="101"/>
        <v>2.9639999999998629E-2</v>
      </c>
      <c r="F1936" s="25"/>
      <c r="G1936" s="25"/>
      <c r="H1936" s="25"/>
      <c r="I1936" s="25"/>
      <c r="J1936" s="25"/>
      <c r="K1936" s="25"/>
      <c r="L1936" s="25"/>
      <c r="M1936" s="25"/>
      <c r="N1936" s="25"/>
      <c r="O1936" s="25"/>
      <c r="P1936" s="25"/>
      <c r="Q1936" s="25"/>
      <c r="R1936" s="25"/>
      <c r="S1936" s="25"/>
      <c r="T1936" s="25"/>
      <c r="U1936" s="25"/>
      <c r="V1936" s="25"/>
      <c r="W1936" s="25"/>
      <c r="X1936" s="25"/>
      <c r="AA1936" s="25"/>
      <c r="AB1936" s="25"/>
      <c r="AC1936" s="25"/>
      <c r="AD1936" s="25"/>
      <c r="AE1936" s="25"/>
      <c r="AF1936" s="25"/>
      <c r="AG1936" s="25"/>
      <c r="AH1936" s="25"/>
      <c r="AI1936" s="25"/>
      <c r="AJ1936" s="25"/>
    </row>
    <row r="1937" spans="2:36">
      <c r="B1937" s="422">
        <v>193.1</v>
      </c>
      <c r="C1937" s="463">
        <f t="shared" si="99"/>
        <v>2.6449999999999384E-2</v>
      </c>
      <c r="D1937" s="463">
        <f t="shared" si="100"/>
        <v>2.53459999999997</v>
      </c>
      <c r="E1937" s="463">
        <f t="shared" si="101"/>
        <v>2.9587999999998629E-2</v>
      </c>
      <c r="F1937" s="25"/>
      <c r="G1937" s="25"/>
      <c r="H1937" s="25"/>
      <c r="I1937" s="25"/>
      <c r="J1937" s="25"/>
      <c r="K1937" s="25"/>
      <c r="L1937" s="25"/>
      <c r="M1937" s="25"/>
      <c r="N1937" s="25"/>
      <c r="O1937" s="25"/>
      <c r="P1937" s="25"/>
      <c r="Q1937" s="25"/>
      <c r="R1937" s="25"/>
      <c r="S1937" s="25"/>
      <c r="T1937" s="25"/>
      <c r="U1937" s="25"/>
      <c r="V1937" s="25"/>
      <c r="W1937" s="25"/>
      <c r="X1937" s="25"/>
      <c r="AA1937" s="25"/>
      <c r="AB1937" s="25"/>
      <c r="AC1937" s="25"/>
      <c r="AD1937" s="25"/>
      <c r="AE1937" s="25"/>
      <c r="AF1937" s="25"/>
      <c r="AG1937" s="25"/>
      <c r="AH1937" s="25"/>
      <c r="AI1937" s="25"/>
      <c r="AJ1937" s="25"/>
    </row>
    <row r="1938" spans="2:36">
      <c r="B1938" s="422">
        <v>193.2</v>
      </c>
      <c r="C1938" s="463">
        <f t="shared" si="99"/>
        <v>2.6399999999999382E-2</v>
      </c>
      <c r="D1938" s="463">
        <f t="shared" si="100"/>
        <v>2.5311999999999699</v>
      </c>
      <c r="E1938" s="463">
        <f t="shared" si="101"/>
        <v>2.9535999999998629E-2</v>
      </c>
      <c r="F1938" s="25"/>
      <c r="G1938" s="25"/>
      <c r="H1938" s="25"/>
      <c r="I1938" s="25"/>
      <c r="J1938" s="25"/>
      <c r="K1938" s="25"/>
      <c r="L1938" s="25"/>
      <c r="M1938" s="25"/>
      <c r="N1938" s="25"/>
      <c r="O1938" s="25"/>
      <c r="P1938" s="25"/>
      <c r="Q1938" s="25"/>
      <c r="R1938" s="25"/>
      <c r="S1938" s="25"/>
      <c r="T1938" s="25"/>
      <c r="U1938" s="25"/>
      <c r="V1938" s="25"/>
      <c r="W1938" s="25"/>
      <c r="X1938" s="25"/>
      <c r="AA1938" s="25"/>
      <c r="AB1938" s="25"/>
      <c r="AC1938" s="25"/>
      <c r="AD1938" s="25"/>
      <c r="AE1938" s="25"/>
      <c r="AF1938" s="25"/>
      <c r="AG1938" s="25"/>
      <c r="AH1938" s="25"/>
      <c r="AI1938" s="25"/>
      <c r="AJ1938" s="25"/>
    </row>
    <row r="1939" spans="2:36">
      <c r="B1939" s="422">
        <v>193.3</v>
      </c>
      <c r="C1939" s="463">
        <f t="shared" si="99"/>
        <v>2.6349999999999381E-2</v>
      </c>
      <c r="D1939" s="463">
        <f t="shared" si="100"/>
        <v>2.5277999999999698</v>
      </c>
      <c r="E1939" s="463">
        <f t="shared" si="101"/>
        <v>2.9483999999998629E-2</v>
      </c>
      <c r="F1939" s="25"/>
      <c r="G1939" s="25"/>
      <c r="H1939" s="25"/>
      <c r="I1939" s="25"/>
      <c r="J1939" s="25"/>
      <c r="K1939" s="25"/>
      <c r="L1939" s="25"/>
      <c r="M1939" s="25"/>
      <c r="N1939" s="25"/>
      <c r="O1939" s="25"/>
      <c r="P1939" s="25"/>
      <c r="Q1939" s="25"/>
      <c r="R1939" s="25"/>
      <c r="S1939" s="25"/>
      <c r="T1939" s="25"/>
      <c r="U1939" s="25"/>
      <c r="V1939" s="25"/>
      <c r="W1939" s="25"/>
      <c r="X1939" s="25"/>
      <c r="AA1939" s="25"/>
      <c r="AB1939" s="25"/>
      <c r="AC1939" s="25"/>
      <c r="AD1939" s="25"/>
      <c r="AE1939" s="25"/>
      <c r="AF1939" s="25"/>
      <c r="AG1939" s="25"/>
      <c r="AH1939" s="25"/>
      <c r="AI1939" s="25"/>
      <c r="AJ1939" s="25"/>
    </row>
    <row r="1940" spans="2:36">
      <c r="B1940" s="422">
        <v>193.4</v>
      </c>
      <c r="C1940" s="463">
        <f t="shared" si="99"/>
        <v>2.6299999999999379E-2</v>
      </c>
      <c r="D1940" s="463">
        <f t="shared" si="100"/>
        <v>2.5243999999999698</v>
      </c>
      <c r="E1940" s="463">
        <f t="shared" si="101"/>
        <v>2.9431999999998629E-2</v>
      </c>
      <c r="F1940" s="25"/>
      <c r="G1940" s="25"/>
      <c r="H1940" s="25"/>
      <c r="I1940" s="25"/>
      <c r="J1940" s="25"/>
      <c r="K1940" s="25"/>
      <c r="L1940" s="25"/>
      <c r="M1940" s="25"/>
      <c r="N1940" s="25"/>
      <c r="O1940" s="25"/>
      <c r="P1940" s="25"/>
      <c r="Q1940" s="25"/>
      <c r="R1940" s="25"/>
      <c r="S1940" s="25"/>
      <c r="T1940" s="25"/>
      <c r="U1940" s="25"/>
      <c r="V1940" s="25"/>
      <c r="W1940" s="25"/>
      <c r="X1940" s="25"/>
      <c r="AA1940" s="25"/>
      <c r="AB1940" s="25"/>
      <c r="AC1940" s="25"/>
      <c r="AD1940" s="25"/>
      <c r="AE1940" s="25"/>
      <c r="AF1940" s="25"/>
      <c r="AG1940" s="25"/>
      <c r="AH1940" s="25"/>
      <c r="AI1940" s="25"/>
      <c r="AJ1940" s="25"/>
    </row>
    <row r="1941" spans="2:36">
      <c r="B1941" s="422">
        <v>193.5</v>
      </c>
      <c r="C1941" s="463">
        <f t="shared" si="99"/>
        <v>2.6249999999999378E-2</v>
      </c>
      <c r="D1941" s="463">
        <f t="shared" si="100"/>
        <v>2.5209999999999697</v>
      </c>
      <c r="E1941" s="463">
        <f t="shared" si="101"/>
        <v>2.9379999999998629E-2</v>
      </c>
      <c r="F1941" s="25"/>
      <c r="G1941" s="25"/>
      <c r="H1941" s="25"/>
      <c r="I1941" s="25"/>
      <c r="J1941" s="25"/>
      <c r="K1941" s="25"/>
      <c r="L1941" s="25"/>
      <c r="M1941" s="25"/>
      <c r="N1941" s="25"/>
      <c r="O1941" s="25"/>
      <c r="P1941" s="25"/>
      <c r="Q1941" s="25"/>
      <c r="R1941" s="25"/>
      <c r="S1941" s="25"/>
      <c r="T1941" s="25"/>
      <c r="U1941" s="25"/>
      <c r="V1941" s="25"/>
      <c r="W1941" s="25"/>
      <c r="X1941" s="25"/>
      <c r="AA1941" s="25"/>
      <c r="AB1941" s="25"/>
      <c r="AC1941" s="25"/>
      <c r="AD1941" s="25"/>
      <c r="AE1941" s="25"/>
      <c r="AF1941" s="25"/>
      <c r="AG1941" s="25"/>
      <c r="AH1941" s="25"/>
      <c r="AI1941" s="25"/>
      <c r="AJ1941" s="25"/>
    </row>
    <row r="1942" spans="2:36">
      <c r="B1942" s="422">
        <v>193.6</v>
      </c>
      <c r="C1942" s="463">
        <f t="shared" si="99"/>
        <v>2.6199999999999377E-2</v>
      </c>
      <c r="D1942" s="463">
        <f t="shared" si="100"/>
        <v>2.5175999999999696</v>
      </c>
      <c r="E1942" s="463">
        <f t="shared" si="101"/>
        <v>2.9327999999998629E-2</v>
      </c>
      <c r="F1942" s="25"/>
      <c r="G1942" s="25"/>
      <c r="H1942" s="25"/>
      <c r="I1942" s="25"/>
      <c r="J1942" s="25"/>
      <c r="K1942" s="25"/>
      <c r="L1942" s="25"/>
      <c r="M1942" s="25"/>
      <c r="N1942" s="25"/>
      <c r="O1942" s="25"/>
      <c r="P1942" s="25"/>
      <c r="Q1942" s="25"/>
      <c r="R1942" s="25"/>
      <c r="S1942" s="25"/>
      <c r="T1942" s="25"/>
      <c r="U1942" s="25"/>
      <c r="V1942" s="25"/>
      <c r="W1942" s="25"/>
      <c r="X1942" s="25"/>
      <c r="AA1942" s="25"/>
      <c r="AB1942" s="25"/>
      <c r="AC1942" s="25"/>
      <c r="AD1942" s="25"/>
      <c r="AE1942" s="25"/>
      <c r="AF1942" s="25"/>
      <c r="AG1942" s="25"/>
      <c r="AH1942" s="25"/>
      <c r="AI1942" s="25"/>
      <c r="AJ1942" s="25"/>
    </row>
    <row r="1943" spans="2:36">
      <c r="B1943" s="422">
        <v>193.7</v>
      </c>
      <c r="C1943" s="463">
        <f t="shared" si="99"/>
        <v>2.6149999999999375E-2</v>
      </c>
      <c r="D1943" s="463">
        <f t="shared" si="100"/>
        <v>2.5141999999999696</v>
      </c>
      <c r="E1943" s="463">
        <f t="shared" si="101"/>
        <v>2.927599999999863E-2</v>
      </c>
      <c r="F1943" s="25"/>
      <c r="G1943" s="25"/>
      <c r="H1943" s="25"/>
      <c r="I1943" s="25"/>
      <c r="J1943" s="25"/>
      <c r="K1943" s="25"/>
      <c r="L1943" s="25"/>
      <c r="M1943" s="25"/>
      <c r="N1943" s="25"/>
      <c r="O1943" s="25"/>
      <c r="P1943" s="25"/>
      <c r="Q1943" s="25"/>
      <c r="R1943" s="25"/>
      <c r="S1943" s="25"/>
      <c r="T1943" s="25"/>
      <c r="U1943" s="25"/>
      <c r="V1943" s="25"/>
      <c r="W1943" s="25"/>
      <c r="X1943" s="25"/>
      <c r="AA1943" s="25"/>
      <c r="AB1943" s="25"/>
      <c r="AC1943" s="25"/>
      <c r="AD1943" s="25"/>
      <c r="AE1943" s="25"/>
      <c r="AF1943" s="25"/>
      <c r="AG1943" s="25"/>
      <c r="AH1943" s="25"/>
      <c r="AI1943" s="25"/>
      <c r="AJ1943" s="25"/>
    </row>
    <row r="1944" spans="2:36">
      <c r="B1944" s="422">
        <v>193.8</v>
      </c>
      <c r="C1944" s="463">
        <f t="shared" si="99"/>
        <v>2.6099999999999374E-2</v>
      </c>
      <c r="D1944" s="463">
        <f t="shared" si="100"/>
        <v>2.5107999999999695</v>
      </c>
      <c r="E1944" s="463">
        <f t="shared" si="101"/>
        <v>2.922399999999863E-2</v>
      </c>
      <c r="F1944" s="25"/>
      <c r="G1944" s="25"/>
      <c r="H1944" s="25"/>
      <c r="I1944" s="25"/>
      <c r="J1944" s="25"/>
      <c r="K1944" s="25"/>
      <c r="L1944" s="25"/>
      <c r="M1944" s="25"/>
      <c r="N1944" s="25"/>
      <c r="O1944" s="25"/>
      <c r="P1944" s="25"/>
      <c r="Q1944" s="25"/>
      <c r="R1944" s="25"/>
      <c r="S1944" s="25"/>
      <c r="T1944" s="25"/>
      <c r="U1944" s="25"/>
      <c r="V1944" s="25"/>
      <c r="W1944" s="25"/>
      <c r="X1944" s="25"/>
      <c r="AA1944" s="25"/>
      <c r="AB1944" s="25"/>
      <c r="AC1944" s="25"/>
      <c r="AD1944" s="25"/>
      <c r="AE1944" s="25"/>
      <c r="AF1944" s="25"/>
      <c r="AG1944" s="25"/>
      <c r="AH1944" s="25"/>
      <c r="AI1944" s="25"/>
      <c r="AJ1944" s="25"/>
    </row>
    <row r="1945" spans="2:36">
      <c r="B1945" s="422">
        <v>193.9</v>
      </c>
      <c r="C1945" s="463">
        <f t="shared" si="99"/>
        <v>2.6049999999999372E-2</v>
      </c>
      <c r="D1945" s="463">
        <f t="shared" si="100"/>
        <v>2.5073999999999694</v>
      </c>
      <c r="E1945" s="463">
        <f t="shared" si="101"/>
        <v>2.917199999999863E-2</v>
      </c>
      <c r="F1945" s="25"/>
      <c r="G1945" s="25"/>
      <c r="H1945" s="25"/>
      <c r="I1945" s="25"/>
      <c r="J1945" s="25"/>
      <c r="K1945" s="25"/>
      <c r="L1945" s="25"/>
      <c r="M1945" s="25"/>
      <c r="N1945" s="25"/>
      <c r="O1945" s="25"/>
      <c r="P1945" s="25"/>
      <c r="Q1945" s="25"/>
      <c r="R1945" s="25"/>
      <c r="S1945" s="25"/>
      <c r="T1945" s="25"/>
      <c r="U1945" s="25"/>
      <c r="V1945" s="25"/>
      <c r="W1945" s="25"/>
      <c r="X1945" s="25"/>
      <c r="AA1945" s="25"/>
      <c r="AB1945" s="25"/>
      <c r="AC1945" s="25"/>
      <c r="AD1945" s="25"/>
      <c r="AE1945" s="25"/>
      <c r="AF1945" s="25"/>
      <c r="AG1945" s="25"/>
      <c r="AH1945" s="25"/>
      <c r="AI1945" s="25"/>
      <c r="AJ1945" s="25"/>
    </row>
    <row r="1946" spans="2:36">
      <c r="B1946" s="422">
        <v>194</v>
      </c>
      <c r="C1946" s="463">
        <f t="shared" si="99"/>
        <v>2.5999999999999371E-2</v>
      </c>
      <c r="D1946" s="463">
        <f t="shared" si="100"/>
        <v>2.5039999999999694</v>
      </c>
      <c r="E1946" s="463">
        <f t="shared" si="101"/>
        <v>2.911999999999863E-2</v>
      </c>
      <c r="F1946" s="25"/>
      <c r="G1946" s="25"/>
      <c r="H1946" s="25"/>
      <c r="I1946" s="25"/>
      <c r="J1946" s="25"/>
      <c r="K1946" s="25"/>
      <c r="L1946" s="25"/>
      <c r="M1946" s="25"/>
      <c r="N1946" s="25"/>
      <c r="O1946" s="25"/>
      <c r="P1946" s="25"/>
      <c r="Q1946" s="25"/>
      <c r="R1946" s="25"/>
      <c r="S1946" s="25"/>
      <c r="T1946" s="25"/>
      <c r="U1946" s="25"/>
      <c r="V1946" s="25"/>
      <c r="W1946" s="25"/>
      <c r="X1946" s="25"/>
      <c r="AA1946" s="25"/>
      <c r="AB1946" s="25"/>
      <c r="AC1946" s="25"/>
      <c r="AD1946" s="25"/>
      <c r="AE1946" s="25"/>
      <c r="AF1946" s="25"/>
      <c r="AG1946" s="25"/>
      <c r="AH1946" s="25"/>
      <c r="AI1946" s="25"/>
      <c r="AJ1946" s="25"/>
    </row>
    <row r="1947" spans="2:36">
      <c r="B1947" s="422">
        <v>194.1</v>
      </c>
      <c r="C1947" s="463">
        <f t="shared" si="99"/>
        <v>2.5949999999999369E-2</v>
      </c>
      <c r="D1947" s="463">
        <f t="shared" si="100"/>
        <v>2.5005999999999693</v>
      </c>
      <c r="E1947" s="463">
        <f t="shared" si="101"/>
        <v>2.906799999999863E-2</v>
      </c>
      <c r="F1947" s="25"/>
      <c r="G1947" s="25"/>
      <c r="H1947" s="25"/>
      <c r="I1947" s="25"/>
      <c r="J1947" s="25"/>
      <c r="K1947" s="25"/>
      <c r="L1947" s="25"/>
      <c r="M1947" s="25"/>
      <c r="N1947" s="25"/>
      <c r="O1947" s="25"/>
      <c r="P1947" s="25"/>
      <c r="Q1947" s="25"/>
      <c r="R1947" s="25"/>
      <c r="S1947" s="25"/>
      <c r="T1947" s="25"/>
      <c r="U1947" s="25"/>
      <c r="V1947" s="25"/>
      <c r="W1947" s="25"/>
      <c r="X1947" s="25"/>
      <c r="AA1947" s="25"/>
      <c r="AB1947" s="25"/>
      <c r="AC1947" s="25"/>
      <c r="AD1947" s="25"/>
      <c r="AE1947" s="25"/>
      <c r="AF1947" s="25"/>
      <c r="AG1947" s="25"/>
      <c r="AH1947" s="25"/>
      <c r="AI1947" s="25"/>
      <c r="AJ1947" s="25"/>
    </row>
    <row r="1948" spans="2:36">
      <c r="B1948" s="422">
        <v>194.2</v>
      </c>
      <c r="C1948" s="463">
        <f t="shared" si="99"/>
        <v>2.5899999999999368E-2</v>
      </c>
      <c r="D1948" s="463">
        <f t="shared" si="100"/>
        <v>2.4971999999999692</v>
      </c>
      <c r="E1948" s="463">
        <f t="shared" si="101"/>
        <v>2.901599999999863E-2</v>
      </c>
      <c r="F1948" s="25"/>
      <c r="G1948" s="25"/>
      <c r="H1948" s="25"/>
      <c r="I1948" s="25"/>
      <c r="J1948" s="25"/>
      <c r="K1948" s="25"/>
      <c r="L1948" s="25"/>
      <c r="M1948" s="25"/>
      <c r="N1948" s="25"/>
      <c r="O1948" s="25"/>
      <c r="P1948" s="25"/>
      <c r="Q1948" s="25"/>
      <c r="R1948" s="25"/>
      <c r="S1948" s="25"/>
      <c r="T1948" s="25"/>
      <c r="U1948" s="25"/>
      <c r="V1948" s="25"/>
      <c r="W1948" s="25"/>
      <c r="X1948" s="25"/>
      <c r="AA1948" s="25"/>
      <c r="AB1948" s="25"/>
      <c r="AC1948" s="25"/>
      <c r="AD1948" s="25"/>
      <c r="AE1948" s="25"/>
      <c r="AF1948" s="25"/>
      <c r="AG1948" s="25"/>
      <c r="AH1948" s="25"/>
      <c r="AI1948" s="25"/>
      <c r="AJ1948" s="25"/>
    </row>
    <row r="1949" spans="2:36">
      <c r="B1949" s="422">
        <v>194.3</v>
      </c>
      <c r="C1949" s="463">
        <f t="shared" si="99"/>
        <v>2.5849999999999367E-2</v>
      </c>
      <c r="D1949" s="463">
        <f t="shared" si="100"/>
        <v>2.4937999999999692</v>
      </c>
      <c r="E1949" s="463">
        <f t="shared" si="101"/>
        <v>2.896399999999863E-2</v>
      </c>
      <c r="F1949" s="25"/>
      <c r="G1949" s="25"/>
      <c r="H1949" s="25"/>
      <c r="I1949" s="25"/>
      <c r="J1949" s="25"/>
      <c r="K1949" s="25"/>
      <c r="L1949" s="25"/>
      <c r="M1949" s="25"/>
      <c r="N1949" s="25"/>
      <c r="O1949" s="25"/>
      <c r="P1949" s="25"/>
      <c r="Q1949" s="25"/>
      <c r="R1949" s="25"/>
      <c r="S1949" s="25"/>
      <c r="T1949" s="25"/>
      <c r="U1949" s="25"/>
      <c r="V1949" s="25"/>
      <c r="W1949" s="25"/>
      <c r="X1949" s="25"/>
      <c r="AA1949" s="25"/>
      <c r="AB1949" s="25"/>
      <c r="AC1949" s="25"/>
      <c r="AD1949" s="25"/>
      <c r="AE1949" s="25"/>
      <c r="AF1949" s="25"/>
      <c r="AG1949" s="25"/>
      <c r="AH1949" s="25"/>
      <c r="AI1949" s="25"/>
      <c r="AJ1949" s="25"/>
    </row>
    <row r="1950" spans="2:36">
      <c r="B1950" s="422">
        <v>194.4</v>
      </c>
      <c r="C1950" s="463">
        <f t="shared" si="99"/>
        <v>2.5799999999999365E-2</v>
      </c>
      <c r="D1950" s="463">
        <f t="shared" si="100"/>
        <v>2.4903999999999691</v>
      </c>
      <c r="E1950" s="463">
        <f t="shared" si="101"/>
        <v>2.891199999999863E-2</v>
      </c>
      <c r="F1950" s="25"/>
      <c r="G1950" s="25"/>
      <c r="H1950" s="25"/>
      <c r="I1950" s="25"/>
      <c r="J1950" s="25"/>
      <c r="K1950" s="25"/>
      <c r="L1950" s="25"/>
      <c r="M1950" s="25"/>
      <c r="N1950" s="25"/>
      <c r="O1950" s="25"/>
      <c r="P1950" s="25"/>
      <c r="Q1950" s="25"/>
      <c r="R1950" s="25"/>
      <c r="S1950" s="25"/>
      <c r="T1950" s="25"/>
      <c r="U1950" s="25"/>
      <c r="V1950" s="25"/>
      <c r="W1950" s="25"/>
      <c r="X1950" s="25"/>
      <c r="AA1950" s="25"/>
      <c r="AB1950" s="25"/>
      <c r="AC1950" s="25"/>
      <c r="AD1950" s="25"/>
      <c r="AE1950" s="25"/>
      <c r="AF1950" s="25"/>
      <c r="AG1950" s="25"/>
      <c r="AH1950" s="25"/>
      <c r="AI1950" s="25"/>
      <c r="AJ1950" s="25"/>
    </row>
    <row r="1951" spans="2:36">
      <c r="B1951" s="422">
        <v>194.5</v>
      </c>
      <c r="C1951" s="463">
        <f t="shared" si="99"/>
        <v>2.5749999999999364E-2</v>
      </c>
      <c r="D1951" s="463">
        <f t="shared" si="100"/>
        <v>2.486999999999969</v>
      </c>
      <c r="E1951" s="463">
        <f t="shared" si="101"/>
        <v>2.885999999999863E-2</v>
      </c>
      <c r="F1951" s="25"/>
      <c r="G1951" s="25"/>
      <c r="H1951" s="25"/>
      <c r="I1951" s="25"/>
      <c r="J1951" s="25"/>
      <c r="K1951" s="25"/>
      <c r="L1951" s="25"/>
      <c r="M1951" s="25"/>
      <c r="N1951" s="25"/>
      <c r="O1951" s="25"/>
      <c r="P1951" s="25"/>
      <c r="Q1951" s="25"/>
      <c r="R1951" s="25"/>
      <c r="S1951" s="25"/>
      <c r="T1951" s="25"/>
      <c r="U1951" s="25"/>
      <c r="V1951" s="25"/>
      <c r="W1951" s="25"/>
      <c r="X1951" s="25"/>
      <c r="AA1951" s="25"/>
      <c r="AB1951" s="25"/>
      <c r="AC1951" s="25"/>
      <c r="AD1951" s="25"/>
      <c r="AE1951" s="25"/>
      <c r="AF1951" s="25"/>
      <c r="AG1951" s="25"/>
      <c r="AH1951" s="25"/>
      <c r="AI1951" s="25"/>
      <c r="AJ1951" s="25"/>
    </row>
    <row r="1952" spans="2:36">
      <c r="B1952" s="422">
        <v>194.6</v>
      </c>
      <c r="C1952" s="463">
        <f t="shared" si="99"/>
        <v>2.5699999999999362E-2</v>
      </c>
      <c r="D1952" s="463">
        <f t="shared" si="100"/>
        <v>2.4835999999999689</v>
      </c>
      <c r="E1952" s="463">
        <f t="shared" si="101"/>
        <v>2.880799999999863E-2</v>
      </c>
      <c r="F1952" s="25"/>
      <c r="G1952" s="25"/>
      <c r="H1952" s="25"/>
      <c r="I1952" s="25"/>
      <c r="J1952" s="25"/>
      <c r="K1952" s="25"/>
      <c r="L1952" s="25"/>
      <c r="M1952" s="25"/>
      <c r="N1952" s="25"/>
      <c r="O1952" s="25"/>
      <c r="P1952" s="25"/>
      <c r="Q1952" s="25"/>
      <c r="R1952" s="25"/>
      <c r="S1952" s="25"/>
      <c r="T1952" s="25"/>
      <c r="U1952" s="25"/>
      <c r="V1952" s="25"/>
      <c r="W1952" s="25"/>
      <c r="X1952" s="25"/>
      <c r="AA1952" s="25"/>
      <c r="AB1952" s="25"/>
      <c r="AC1952" s="25"/>
      <c r="AD1952" s="25"/>
      <c r="AE1952" s="25"/>
      <c r="AF1952" s="25"/>
      <c r="AG1952" s="25"/>
      <c r="AH1952" s="25"/>
      <c r="AI1952" s="25"/>
      <c r="AJ1952" s="25"/>
    </row>
    <row r="1953" spans="2:36">
      <c r="B1953" s="422">
        <v>194.7</v>
      </c>
      <c r="C1953" s="463">
        <f t="shared" si="99"/>
        <v>2.5649999999999361E-2</v>
      </c>
      <c r="D1953" s="463">
        <f t="shared" si="100"/>
        <v>2.4801999999999689</v>
      </c>
      <c r="E1953" s="463">
        <f t="shared" si="101"/>
        <v>2.875599999999863E-2</v>
      </c>
      <c r="F1953" s="25"/>
      <c r="G1953" s="25"/>
      <c r="H1953" s="25"/>
      <c r="I1953" s="25"/>
      <c r="J1953" s="25"/>
      <c r="K1953" s="25"/>
      <c r="L1953" s="25"/>
      <c r="M1953" s="25"/>
      <c r="N1953" s="25"/>
      <c r="O1953" s="25"/>
      <c r="P1953" s="25"/>
      <c r="Q1953" s="25"/>
      <c r="R1953" s="25"/>
      <c r="S1953" s="25"/>
      <c r="T1953" s="25"/>
      <c r="U1953" s="25"/>
      <c r="V1953" s="25"/>
      <c r="W1953" s="25"/>
      <c r="X1953" s="25"/>
      <c r="AA1953" s="25"/>
      <c r="AB1953" s="25"/>
      <c r="AC1953" s="25"/>
      <c r="AD1953" s="25"/>
      <c r="AE1953" s="25"/>
      <c r="AF1953" s="25"/>
      <c r="AG1953" s="25"/>
      <c r="AH1953" s="25"/>
      <c r="AI1953" s="25"/>
      <c r="AJ1953" s="25"/>
    </row>
    <row r="1954" spans="2:36">
      <c r="B1954" s="422">
        <v>194.8</v>
      </c>
      <c r="C1954" s="463">
        <f t="shared" si="99"/>
        <v>2.5599999999999359E-2</v>
      </c>
      <c r="D1954" s="463">
        <f t="shared" si="100"/>
        <v>2.4767999999999688</v>
      </c>
      <c r="E1954" s="463">
        <f t="shared" si="101"/>
        <v>2.870399999999863E-2</v>
      </c>
      <c r="F1954" s="25"/>
      <c r="G1954" s="25"/>
      <c r="H1954" s="25"/>
      <c r="I1954" s="25"/>
      <c r="J1954" s="25"/>
      <c r="K1954" s="25"/>
      <c r="L1954" s="25"/>
      <c r="M1954" s="25"/>
      <c r="N1954" s="25"/>
      <c r="O1954" s="25"/>
      <c r="P1954" s="25"/>
      <c r="Q1954" s="25"/>
      <c r="R1954" s="25"/>
      <c r="S1954" s="25"/>
      <c r="T1954" s="25"/>
      <c r="U1954" s="25"/>
      <c r="V1954" s="25"/>
      <c r="W1954" s="25"/>
      <c r="X1954" s="25"/>
      <c r="AA1954" s="25"/>
      <c r="AB1954" s="25"/>
      <c r="AC1954" s="25"/>
      <c r="AD1954" s="25"/>
      <c r="AE1954" s="25"/>
      <c r="AF1954" s="25"/>
      <c r="AG1954" s="25"/>
      <c r="AH1954" s="25"/>
      <c r="AI1954" s="25"/>
      <c r="AJ1954" s="25"/>
    </row>
    <row r="1955" spans="2:36">
      <c r="B1955" s="422">
        <v>194.9</v>
      </c>
      <c r="C1955" s="463">
        <f t="shared" si="99"/>
        <v>2.5549999999999358E-2</v>
      </c>
      <c r="D1955" s="463">
        <f t="shared" si="100"/>
        <v>2.4733999999999687</v>
      </c>
      <c r="E1955" s="463">
        <f t="shared" si="101"/>
        <v>2.865199999999863E-2</v>
      </c>
      <c r="F1955" s="25"/>
      <c r="G1955" s="25"/>
      <c r="H1955" s="25"/>
      <c r="I1955" s="25"/>
      <c r="J1955" s="25"/>
      <c r="K1955" s="25"/>
      <c r="L1955" s="25"/>
      <c r="M1955" s="25"/>
      <c r="N1955" s="25"/>
      <c r="O1955" s="25"/>
      <c r="P1955" s="25"/>
      <c r="Q1955" s="25"/>
      <c r="R1955" s="25"/>
      <c r="S1955" s="25"/>
      <c r="T1955" s="25"/>
      <c r="U1955" s="25"/>
      <c r="V1955" s="25"/>
      <c r="W1955" s="25"/>
      <c r="X1955" s="25"/>
      <c r="AA1955" s="25"/>
      <c r="AB1955" s="25"/>
      <c r="AC1955" s="25"/>
      <c r="AD1955" s="25"/>
      <c r="AE1955" s="25"/>
      <c r="AF1955" s="25"/>
      <c r="AG1955" s="25"/>
      <c r="AH1955" s="25"/>
      <c r="AI1955" s="25"/>
      <c r="AJ1955" s="25"/>
    </row>
    <row r="1956" spans="2:36">
      <c r="B1956" s="422">
        <v>195</v>
      </c>
      <c r="C1956" s="463">
        <f t="shared" ref="C1956:C2005" si="102">C1955+(($C$2006-$C$1506)/COUNT($B$1507:$B$2006))</f>
        <v>2.5499999999999357E-2</v>
      </c>
      <c r="D1956" s="463">
        <f t="shared" ref="D1956:D2005" si="103">D1955+(($D$2006-$D$1506)/COUNT($B$1507:$B$2006))</f>
        <v>2.4699999999999687</v>
      </c>
      <c r="E1956" s="463">
        <f t="shared" ref="E1956:E2005" si="104">E1955+(($E$2006-$E$1506)/COUNT($B$1507:$B$2006))</f>
        <v>2.859999999999863E-2</v>
      </c>
      <c r="F1956" s="25"/>
      <c r="G1956" s="25"/>
      <c r="H1956" s="25"/>
      <c r="I1956" s="25"/>
      <c r="J1956" s="25"/>
      <c r="K1956" s="25"/>
      <c r="L1956" s="25"/>
      <c r="M1956" s="25"/>
      <c r="N1956" s="25"/>
      <c r="O1956" s="25"/>
      <c r="P1956" s="25"/>
      <c r="Q1956" s="25"/>
      <c r="R1956" s="25"/>
      <c r="S1956" s="25"/>
      <c r="T1956" s="25"/>
      <c r="U1956" s="25"/>
      <c r="V1956" s="25"/>
      <c r="W1956" s="25"/>
      <c r="X1956" s="25"/>
      <c r="AA1956" s="25"/>
      <c r="AB1956" s="25"/>
      <c r="AC1956" s="25"/>
      <c r="AD1956" s="25"/>
      <c r="AE1956" s="25"/>
      <c r="AF1956" s="25"/>
      <c r="AG1956" s="25"/>
      <c r="AH1956" s="25"/>
      <c r="AI1956" s="25"/>
      <c r="AJ1956" s="25"/>
    </row>
    <row r="1957" spans="2:36">
      <c r="B1957" s="422">
        <v>195.1</v>
      </c>
      <c r="C1957" s="463">
        <f t="shared" si="102"/>
        <v>2.5449999999999355E-2</v>
      </c>
      <c r="D1957" s="463">
        <f t="shared" si="103"/>
        <v>2.4665999999999686</v>
      </c>
      <c r="E1957" s="463">
        <f t="shared" si="104"/>
        <v>2.854799999999863E-2</v>
      </c>
      <c r="F1957" s="25"/>
      <c r="G1957" s="25"/>
      <c r="H1957" s="25"/>
      <c r="I1957" s="25"/>
      <c r="J1957" s="25"/>
      <c r="K1957" s="25"/>
      <c r="L1957" s="25"/>
      <c r="M1957" s="25"/>
      <c r="N1957" s="25"/>
      <c r="O1957" s="25"/>
      <c r="P1957" s="25"/>
      <c r="Q1957" s="25"/>
      <c r="R1957" s="25"/>
      <c r="S1957" s="25"/>
      <c r="T1957" s="25"/>
      <c r="U1957" s="25"/>
      <c r="V1957" s="25"/>
      <c r="W1957" s="25"/>
      <c r="X1957" s="25"/>
      <c r="AA1957" s="25"/>
      <c r="AB1957" s="25"/>
      <c r="AC1957" s="25"/>
      <c r="AD1957" s="25"/>
      <c r="AE1957" s="25"/>
      <c r="AF1957" s="25"/>
      <c r="AG1957" s="25"/>
      <c r="AH1957" s="25"/>
      <c r="AI1957" s="25"/>
      <c r="AJ1957" s="25"/>
    </row>
    <row r="1958" spans="2:36">
      <c r="B1958" s="422">
        <v>195.2</v>
      </c>
      <c r="C1958" s="463">
        <f t="shared" si="102"/>
        <v>2.5399999999999354E-2</v>
      </c>
      <c r="D1958" s="463">
        <f t="shared" si="103"/>
        <v>2.4631999999999685</v>
      </c>
      <c r="E1958" s="463">
        <f t="shared" si="104"/>
        <v>2.849599999999863E-2</v>
      </c>
      <c r="F1958" s="25"/>
      <c r="G1958" s="25"/>
      <c r="H1958" s="25"/>
      <c r="I1958" s="25"/>
      <c r="J1958" s="25"/>
      <c r="K1958" s="25"/>
      <c r="L1958" s="25"/>
      <c r="M1958" s="25"/>
      <c r="N1958" s="25"/>
      <c r="O1958" s="25"/>
      <c r="P1958" s="25"/>
      <c r="Q1958" s="25"/>
      <c r="R1958" s="25"/>
      <c r="S1958" s="25"/>
      <c r="T1958" s="25"/>
      <c r="U1958" s="25"/>
      <c r="V1958" s="25"/>
      <c r="W1958" s="25"/>
      <c r="X1958" s="25"/>
      <c r="AA1958" s="25"/>
      <c r="AB1958" s="25"/>
      <c r="AC1958" s="25"/>
      <c r="AD1958" s="25"/>
      <c r="AE1958" s="25"/>
      <c r="AF1958" s="25"/>
      <c r="AG1958" s="25"/>
      <c r="AH1958" s="25"/>
      <c r="AI1958" s="25"/>
      <c r="AJ1958" s="25"/>
    </row>
    <row r="1959" spans="2:36">
      <c r="B1959" s="422">
        <v>195.3</v>
      </c>
      <c r="C1959" s="463">
        <f t="shared" si="102"/>
        <v>2.5349999999999352E-2</v>
      </c>
      <c r="D1959" s="463">
        <f t="shared" si="103"/>
        <v>2.4597999999999685</v>
      </c>
      <c r="E1959" s="463">
        <f t="shared" si="104"/>
        <v>2.844399999999863E-2</v>
      </c>
      <c r="F1959" s="25"/>
      <c r="G1959" s="25"/>
      <c r="H1959" s="25"/>
      <c r="I1959" s="25"/>
      <c r="J1959" s="25"/>
      <c r="K1959" s="25"/>
      <c r="L1959" s="25"/>
      <c r="M1959" s="25"/>
      <c r="N1959" s="25"/>
      <c r="O1959" s="25"/>
      <c r="P1959" s="25"/>
      <c r="Q1959" s="25"/>
      <c r="R1959" s="25"/>
      <c r="S1959" s="25"/>
      <c r="T1959" s="25"/>
      <c r="U1959" s="25"/>
      <c r="V1959" s="25"/>
      <c r="W1959" s="25"/>
      <c r="X1959" s="25"/>
      <c r="AA1959" s="25"/>
      <c r="AB1959" s="25"/>
      <c r="AC1959" s="25"/>
      <c r="AD1959" s="25"/>
      <c r="AE1959" s="25"/>
      <c r="AF1959" s="25"/>
      <c r="AG1959" s="25"/>
      <c r="AH1959" s="25"/>
      <c r="AI1959" s="25"/>
      <c r="AJ1959" s="25"/>
    </row>
    <row r="1960" spans="2:36">
      <c r="B1960" s="422">
        <v>195.4</v>
      </c>
      <c r="C1960" s="463">
        <f t="shared" si="102"/>
        <v>2.5299999999999351E-2</v>
      </c>
      <c r="D1960" s="463">
        <f t="shared" si="103"/>
        <v>2.4563999999999684</v>
      </c>
      <c r="E1960" s="463">
        <f t="shared" si="104"/>
        <v>2.839199999999863E-2</v>
      </c>
      <c r="F1960" s="25"/>
      <c r="G1960" s="25"/>
      <c r="H1960" s="25"/>
      <c r="I1960" s="25"/>
      <c r="J1960" s="25"/>
      <c r="K1960" s="25"/>
      <c r="L1960" s="25"/>
      <c r="M1960" s="25"/>
      <c r="N1960" s="25"/>
      <c r="O1960" s="25"/>
      <c r="P1960" s="25"/>
      <c r="Q1960" s="25"/>
      <c r="R1960" s="25"/>
      <c r="S1960" s="25"/>
      <c r="T1960" s="25"/>
      <c r="U1960" s="25"/>
      <c r="V1960" s="25"/>
      <c r="W1960" s="25"/>
      <c r="X1960" s="25"/>
      <c r="AA1960" s="25"/>
      <c r="AB1960" s="25"/>
      <c r="AC1960" s="25"/>
      <c r="AD1960" s="25"/>
      <c r="AE1960" s="25"/>
      <c r="AF1960" s="25"/>
      <c r="AG1960" s="25"/>
      <c r="AH1960" s="25"/>
      <c r="AI1960" s="25"/>
      <c r="AJ1960" s="25"/>
    </row>
    <row r="1961" spans="2:36">
      <c r="B1961" s="422">
        <v>195.5</v>
      </c>
      <c r="C1961" s="463">
        <f t="shared" si="102"/>
        <v>2.5249999999999349E-2</v>
      </c>
      <c r="D1961" s="463">
        <f t="shared" si="103"/>
        <v>2.4529999999999683</v>
      </c>
      <c r="E1961" s="463">
        <f t="shared" si="104"/>
        <v>2.833999999999863E-2</v>
      </c>
      <c r="F1961" s="25"/>
      <c r="G1961" s="25"/>
      <c r="H1961" s="25"/>
      <c r="I1961" s="25"/>
      <c r="J1961" s="25"/>
      <c r="K1961" s="25"/>
      <c r="L1961" s="25"/>
      <c r="M1961" s="25"/>
      <c r="N1961" s="25"/>
      <c r="O1961" s="25"/>
      <c r="P1961" s="25"/>
      <c r="Q1961" s="25"/>
      <c r="R1961" s="25"/>
      <c r="S1961" s="25"/>
      <c r="T1961" s="25"/>
      <c r="U1961" s="25"/>
      <c r="V1961" s="25"/>
      <c r="W1961" s="25"/>
      <c r="X1961" s="25"/>
      <c r="AA1961" s="25"/>
      <c r="AB1961" s="25"/>
      <c r="AC1961" s="25"/>
      <c r="AD1961" s="25"/>
      <c r="AE1961" s="25"/>
      <c r="AF1961" s="25"/>
      <c r="AG1961" s="25"/>
      <c r="AH1961" s="25"/>
      <c r="AI1961" s="25"/>
      <c r="AJ1961" s="25"/>
    </row>
    <row r="1962" spans="2:36">
      <c r="B1962" s="422">
        <v>195.6</v>
      </c>
      <c r="C1962" s="463">
        <f t="shared" si="102"/>
        <v>2.5199999999999348E-2</v>
      </c>
      <c r="D1962" s="463">
        <f t="shared" si="103"/>
        <v>2.4495999999999682</v>
      </c>
      <c r="E1962" s="463">
        <f t="shared" si="104"/>
        <v>2.828799999999863E-2</v>
      </c>
      <c r="F1962" s="25"/>
      <c r="G1962" s="25"/>
      <c r="H1962" s="25"/>
      <c r="I1962" s="25"/>
      <c r="J1962" s="25"/>
      <c r="K1962" s="25"/>
      <c r="L1962" s="25"/>
      <c r="M1962" s="25"/>
      <c r="N1962" s="25"/>
      <c r="O1962" s="25"/>
      <c r="P1962" s="25"/>
      <c r="Q1962" s="25"/>
      <c r="R1962" s="25"/>
      <c r="S1962" s="25"/>
      <c r="T1962" s="25"/>
      <c r="U1962" s="25"/>
      <c r="V1962" s="25"/>
      <c r="W1962" s="25"/>
      <c r="X1962" s="25"/>
      <c r="AA1962" s="25"/>
      <c r="AB1962" s="25"/>
      <c r="AC1962" s="25"/>
      <c r="AD1962" s="25"/>
      <c r="AE1962" s="25"/>
      <c r="AF1962" s="25"/>
      <c r="AG1962" s="25"/>
      <c r="AH1962" s="25"/>
      <c r="AI1962" s="25"/>
      <c r="AJ1962" s="25"/>
    </row>
    <row r="1963" spans="2:36">
      <c r="B1963" s="422">
        <v>195.7</v>
      </c>
      <c r="C1963" s="463">
        <f t="shared" si="102"/>
        <v>2.5149999999999346E-2</v>
      </c>
      <c r="D1963" s="463">
        <f t="shared" si="103"/>
        <v>2.4461999999999682</v>
      </c>
      <c r="E1963" s="463">
        <f t="shared" si="104"/>
        <v>2.823599999999863E-2</v>
      </c>
      <c r="F1963" s="25"/>
      <c r="G1963" s="25"/>
      <c r="H1963" s="25"/>
      <c r="I1963" s="25"/>
      <c r="J1963" s="25"/>
      <c r="K1963" s="25"/>
      <c r="L1963" s="25"/>
      <c r="M1963" s="25"/>
      <c r="N1963" s="25"/>
      <c r="O1963" s="25"/>
      <c r="P1963" s="25"/>
      <c r="Q1963" s="25"/>
      <c r="R1963" s="25"/>
      <c r="S1963" s="25"/>
      <c r="T1963" s="25"/>
      <c r="U1963" s="25"/>
      <c r="V1963" s="25"/>
      <c r="W1963" s="25"/>
      <c r="X1963" s="25"/>
      <c r="AA1963" s="25"/>
      <c r="AB1963" s="25"/>
      <c r="AC1963" s="25"/>
      <c r="AD1963" s="25"/>
      <c r="AE1963" s="25"/>
      <c r="AF1963" s="25"/>
      <c r="AG1963" s="25"/>
      <c r="AH1963" s="25"/>
      <c r="AI1963" s="25"/>
      <c r="AJ1963" s="25"/>
    </row>
    <row r="1964" spans="2:36">
      <c r="B1964" s="422">
        <v>195.8</v>
      </c>
      <c r="C1964" s="463">
        <f t="shared" si="102"/>
        <v>2.5099999999999345E-2</v>
      </c>
      <c r="D1964" s="463">
        <f t="shared" si="103"/>
        <v>2.4427999999999681</v>
      </c>
      <c r="E1964" s="463">
        <f t="shared" si="104"/>
        <v>2.818399999999863E-2</v>
      </c>
      <c r="F1964" s="25"/>
      <c r="G1964" s="25"/>
      <c r="H1964" s="25"/>
      <c r="I1964" s="25"/>
      <c r="J1964" s="25"/>
      <c r="K1964" s="25"/>
      <c r="L1964" s="25"/>
      <c r="M1964" s="25"/>
      <c r="N1964" s="25"/>
      <c r="O1964" s="25"/>
      <c r="P1964" s="25"/>
      <c r="Q1964" s="25"/>
      <c r="R1964" s="25"/>
      <c r="S1964" s="25"/>
      <c r="T1964" s="25"/>
      <c r="U1964" s="25"/>
      <c r="V1964" s="25"/>
      <c r="W1964" s="25"/>
      <c r="X1964" s="25"/>
      <c r="AA1964" s="25"/>
      <c r="AB1964" s="25"/>
      <c r="AC1964" s="25"/>
      <c r="AD1964" s="25"/>
      <c r="AE1964" s="25"/>
      <c r="AF1964" s="25"/>
      <c r="AG1964" s="25"/>
      <c r="AH1964" s="25"/>
      <c r="AI1964" s="25"/>
      <c r="AJ1964" s="25"/>
    </row>
    <row r="1965" spans="2:36">
      <c r="B1965" s="422">
        <v>195.9</v>
      </c>
      <c r="C1965" s="463">
        <f t="shared" si="102"/>
        <v>2.5049999999999344E-2</v>
      </c>
      <c r="D1965" s="463">
        <f t="shared" si="103"/>
        <v>2.439399999999968</v>
      </c>
      <c r="E1965" s="463">
        <f t="shared" si="104"/>
        <v>2.813199999999863E-2</v>
      </c>
      <c r="F1965" s="25"/>
      <c r="G1965" s="25"/>
      <c r="H1965" s="25"/>
      <c r="I1965" s="25"/>
      <c r="J1965" s="25"/>
      <c r="K1965" s="25"/>
      <c r="L1965" s="25"/>
      <c r="M1965" s="25"/>
      <c r="N1965" s="25"/>
      <c r="O1965" s="25"/>
      <c r="P1965" s="25"/>
      <c r="Q1965" s="25"/>
      <c r="R1965" s="25"/>
      <c r="S1965" s="25"/>
      <c r="T1965" s="25"/>
      <c r="U1965" s="25"/>
      <c r="V1965" s="25"/>
      <c r="W1965" s="25"/>
      <c r="X1965" s="25"/>
      <c r="AA1965" s="25"/>
      <c r="AB1965" s="25"/>
      <c r="AC1965" s="25"/>
      <c r="AD1965" s="25"/>
      <c r="AE1965" s="25"/>
      <c r="AF1965" s="25"/>
      <c r="AG1965" s="25"/>
      <c r="AH1965" s="25"/>
      <c r="AI1965" s="25"/>
      <c r="AJ1965" s="25"/>
    </row>
    <row r="1966" spans="2:36">
      <c r="B1966" s="422">
        <v>196</v>
      </c>
      <c r="C1966" s="463">
        <f t="shared" si="102"/>
        <v>2.4999999999999342E-2</v>
      </c>
      <c r="D1966" s="463">
        <f t="shared" si="103"/>
        <v>2.435999999999968</v>
      </c>
      <c r="E1966" s="463">
        <f t="shared" si="104"/>
        <v>2.807999999999863E-2</v>
      </c>
      <c r="F1966" s="25"/>
      <c r="G1966" s="25"/>
      <c r="H1966" s="25"/>
      <c r="I1966" s="25"/>
      <c r="J1966" s="25"/>
      <c r="K1966" s="25"/>
      <c r="L1966" s="25"/>
      <c r="M1966" s="25"/>
      <c r="N1966" s="25"/>
      <c r="O1966" s="25"/>
      <c r="P1966" s="25"/>
      <c r="Q1966" s="25"/>
      <c r="R1966" s="25"/>
      <c r="S1966" s="25"/>
      <c r="T1966" s="25"/>
      <c r="U1966" s="25"/>
      <c r="V1966" s="25"/>
      <c r="W1966" s="25"/>
      <c r="X1966" s="25"/>
      <c r="AA1966" s="25"/>
      <c r="AB1966" s="25"/>
      <c r="AC1966" s="25"/>
      <c r="AD1966" s="25"/>
      <c r="AE1966" s="25"/>
      <c r="AF1966" s="25"/>
      <c r="AG1966" s="25"/>
      <c r="AH1966" s="25"/>
      <c r="AI1966" s="25"/>
      <c r="AJ1966" s="25"/>
    </row>
    <row r="1967" spans="2:36">
      <c r="B1967" s="422">
        <v>196.1</v>
      </c>
      <c r="C1967" s="463">
        <f t="shared" si="102"/>
        <v>2.4949999999999341E-2</v>
      </c>
      <c r="D1967" s="463">
        <f t="shared" si="103"/>
        <v>2.4325999999999679</v>
      </c>
      <c r="E1967" s="463">
        <f t="shared" si="104"/>
        <v>2.802799999999863E-2</v>
      </c>
      <c r="F1967" s="25"/>
      <c r="G1967" s="25"/>
      <c r="H1967" s="25"/>
      <c r="I1967" s="25"/>
      <c r="J1967" s="25"/>
      <c r="K1967" s="25"/>
      <c r="L1967" s="25"/>
      <c r="M1967" s="25"/>
      <c r="N1967" s="25"/>
      <c r="O1967" s="25"/>
      <c r="P1967" s="25"/>
      <c r="Q1967" s="25"/>
      <c r="R1967" s="25"/>
      <c r="S1967" s="25"/>
      <c r="T1967" s="25"/>
      <c r="U1967" s="25"/>
      <c r="V1967" s="25"/>
      <c r="W1967" s="25"/>
      <c r="X1967" s="25"/>
      <c r="AA1967" s="25"/>
      <c r="AB1967" s="25"/>
      <c r="AC1967" s="25"/>
      <c r="AD1967" s="25"/>
      <c r="AE1967" s="25"/>
      <c r="AF1967" s="25"/>
      <c r="AG1967" s="25"/>
      <c r="AH1967" s="25"/>
      <c r="AI1967" s="25"/>
      <c r="AJ1967" s="25"/>
    </row>
    <row r="1968" spans="2:36">
      <c r="B1968" s="422">
        <v>196.2</v>
      </c>
      <c r="C1968" s="463">
        <f t="shared" si="102"/>
        <v>2.4899999999999339E-2</v>
      </c>
      <c r="D1968" s="463">
        <f t="shared" si="103"/>
        <v>2.4291999999999678</v>
      </c>
      <c r="E1968" s="463">
        <f t="shared" si="104"/>
        <v>2.797599999999863E-2</v>
      </c>
      <c r="F1968" s="25"/>
      <c r="G1968" s="25"/>
      <c r="H1968" s="25"/>
      <c r="I1968" s="25"/>
      <c r="J1968" s="25"/>
      <c r="K1968" s="25"/>
      <c r="L1968" s="25"/>
      <c r="M1968" s="25"/>
      <c r="N1968" s="25"/>
      <c r="O1968" s="25"/>
      <c r="P1968" s="25"/>
      <c r="Q1968" s="25"/>
      <c r="R1968" s="25"/>
      <c r="S1968" s="25"/>
      <c r="T1968" s="25"/>
      <c r="U1968" s="25"/>
      <c r="V1968" s="25"/>
      <c r="W1968" s="25"/>
      <c r="X1968" s="25"/>
      <c r="AA1968" s="25"/>
      <c r="AB1968" s="25"/>
      <c r="AC1968" s="25"/>
      <c r="AD1968" s="25"/>
      <c r="AE1968" s="25"/>
      <c r="AF1968" s="25"/>
      <c r="AG1968" s="25"/>
      <c r="AH1968" s="25"/>
      <c r="AI1968" s="25"/>
      <c r="AJ1968" s="25"/>
    </row>
    <row r="1969" spans="2:36">
      <c r="B1969" s="422">
        <v>196.3</v>
      </c>
      <c r="C1969" s="463">
        <f t="shared" si="102"/>
        <v>2.4849999999999338E-2</v>
      </c>
      <c r="D1969" s="463">
        <f t="shared" si="103"/>
        <v>2.4257999999999678</v>
      </c>
      <c r="E1969" s="463">
        <f t="shared" si="104"/>
        <v>2.792399999999863E-2</v>
      </c>
      <c r="F1969" s="25"/>
      <c r="G1969" s="25"/>
      <c r="H1969" s="25"/>
      <c r="I1969" s="25"/>
      <c r="J1969" s="25"/>
      <c r="K1969" s="25"/>
      <c r="L1969" s="25"/>
      <c r="M1969" s="25"/>
      <c r="N1969" s="25"/>
      <c r="O1969" s="25"/>
      <c r="P1969" s="25"/>
      <c r="Q1969" s="25"/>
      <c r="R1969" s="25"/>
      <c r="S1969" s="25"/>
      <c r="T1969" s="25"/>
      <c r="U1969" s="25"/>
      <c r="V1969" s="25"/>
      <c r="W1969" s="25"/>
      <c r="X1969" s="25"/>
      <c r="AA1969" s="25"/>
      <c r="AB1969" s="25"/>
      <c r="AC1969" s="25"/>
      <c r="AD1969" s="25"/>
      <c r="AE1969" s="25"/>
      <c r="AF1969" s="25"/>
      <c r="AG1969" s="25"/>
      <c r="AH1969" s="25"/>
      <c r="AI1969" s="25"/>
      <c r="AJ1969" s="25"/>
    </row>
    <row r="1970" spans="2:36">
      <c r="B1970" s="422">
        <v>196.4</v>
      </c>
      <c r="C1970" s="463">
        <f t="shared" si="102"/>
        <v>2.4799999999999336E-2</v>
      </c>
      <c r="D1970" s="463">
        <f t="shared" si="103"/>
        <v>2.4223999999999677</v>
      </c>
      <c r="E1970" s="463">
        <f t="shared" si="104"/>
        <v>2.7871999999998631E-2</v>
      </c>
      <c r="F1970" s="25"/>
      <c r="G1970" s="25"/>
      <c r="H1970" s="25"/>
      <c r="I1970" s="25"/>
      <c r="J1970" s="25"/>
      <c r="K1970" s="25"/>
      <c r="L1970" s="25"/>
      <c r="M1970" s="25"/>
      <c r="N1970" s="25"/>
      <c r="O1970" s="25"/>
      <c r="P1970" s="25"/>
      <c r="Q1970" s="25"/>
      <c r="R1970" s="25"/>
      <c r="S1970" s="25"/>
      <c r="T1970" s="25"/>
      <c r="U1970" s="25"/>
      <c r="V1970" s="25"/>
      <c r="W1970" s="25"/>
      <c r="X1970" s="25"/>
      <c r="AA1970" s="25"/>
      <c r="AB1970" s="25"/>
      <c r="AC1970" s="25"/>
      <c r="AD1970" s="25"/>
      <c r="AE1970" s="25"/>
      <c r="AF1970" s="25"/>
      <c r="AG1970" s="25"/>
      <c r="AH1970" s="25"/>
      <c r="AI1970" s="25"/>
      <c r="AJ1970" s="25"/>
    </row>
    <row r="1971" spans="2:36">
      <c r="B1971" s="422">
        <v>196.5</v>
      </c>
      <c r="C1971" s="463">
        <f t="shared" si="102"/>
        <v>2.4749999999999335E-2</v>
      </c>
      <c r="D1971" s="463">
        <f t="shared" si="103"/>
        <v>2.4189999999999676</v>
      </c>
      <c r="E1971" s="463">
        <f t="shared" si="104"/>
        <v>2.7819999999998631E-2</v>
      </c>
      <c r="F1971" s="25"/>
      <c r="G1971" s="25"/>
      <c r="H1971" s="25"/>
      <c r="I1971" s="25"/>
      <c r="J1971" s="25"/>
      <c r="K1971" s="25"/>
      <c r="L1971" s="25"/>
      <c r="M1971" s="25"/>
      <c r="N1971" s="25"/>
      <c r="O1971" s="25"/>
      <c r="P1971" s="25"/>
      <c r="Q1971" s="25"/>
      <c r="R1971" s="25"/>
      <c r="S1971" s="25"/>
      <c r="T1971" s="25"/>
      <c r="U1971" s="25"/>
      <c r="V1971" s="25"/>
      <c r="W1971" s="25"/>
      <c r="X1971" s="25"/>
      <c r="AA1971" s="25"/>
      <c r="AB1971" s="25"/>
      <c r="AC1971" s="25"/>
      <c r="AD1971" s="25"/>
      <c r="AE1971" s="25"/>
      <c r="AF1971" s="25"/>
      <c r="AG1971" s="25"/>
      <c r="AH1971" s="25"/>
      <c r="AI1971" s="25"/>
      <c r="AJ1971" s="25"/>
    </row>
    <row r="1972" spans="2:36">
      <c r="B1972" s="422">
        <v>196.6</v>
      </c>
      <c r="C1972" s="463">
        <f t="shared" si="102"/>
        <v>2.4699999999999334E-2</v>
      </c>
      <c r="D1972" s="463">
        <f t="shared" si="103"/>
        <v>2.4155999999999676</v>
      </c>
      <c r="E1972" s="463">
        <f t="shared" si="104"/>
        <v>2.7767999999998631E-2</v>
      </c>
      <c r="F1972" s="25"/>
      <c r="G1972" s="25"/>
      <c r="H1972" s="25"/>
      <c r="I1972" s="25"/>
      <c r="J1972" s="25"/>
      <c r="K1972" s="25"/>
      <c r="L1972" s="25"/>
      <c r="M1972" s="25"/>
      <c r="N1972" s="25"/>
      <c r="O1972" s="25"/>
      <c r="P1972" s="25"/>
      <c r="Q1972" s="25"/>
      <c r="R1972" s="25"/>
      <c r="S1972" s="25"/>
      <c r="T1972" s="25"/>
      <c r="U1972" s="25"/>
      <c r="V1972" s="25"/>
      <c r="W1972" s="25"/>
      <c r="X1972" s="25"/>
      <c r="AA1972" s="25"/>
      <c r="AB1972" s="25"/>
      <c r="AC1972" s="25"/>
      <c r="AD1972" s="25"/>
      <c r="AE1972" s="25"/>
      <c r="AF1972" s="25"/>
      <c r="AG1972" s="25"/>
      <c r="AH1972" s="25"/>
      <c r="AI1972" s="25"/>
      <c r="AJ1972" s="25"/>
    </row>
    <row r="1973" spans="2:36">
      <c r="B1973" s="422">
        <v>196.7</v>
      </c>
      <c r="C1973" s="463">
        <f t="shared" si="102"/>
        <v>2.4649999999999332E-2</v>
      </c>
      <c r="D1973" s="463">
        <f t="shared" si="103"/>
        <v>2.4121999999999675</v>
      </c>
      <c r="E1973" s="463">
        <f t="shared" si="104"/>
        <v>2.7715999999998631E-2</v>
      </c>
      <c r="F1973" s="25"/>
      <c r="G1973" s="25"/>
      <c r="H1973" s="25"/>
      <c r="I1973" s="25"/>
      <c r="J1973" s="25"/>
      <c r="K1973" s="25"/>
      <c r="L1973" s="25"/>
      <c r="M1973" s="25"/>
      <c r="N1973" s="25"/>
      <c r="O1973" s="25"/>
      <c r="P1973" s="25"/>
      <c r="Q1973" s="25"/>
      <c r="R1973" s="25"/>
      <c r="S1973" s="25"/>
      <c r="T1973" s="25"/>
      <c r="U1973" s="25"/>
      <c r="V1973" s="25"/>
      <c r="W1973" s="25"/>
      <c r="X1973" s="25"/>
      <c r="AA1973" s="25"/>
      <c r="AB1973" s="25"/>
      <c r="AC1973" s="25"/>
      <c r="AD1973" s="25"/>
      <c r="AE1973" s="25"/>
      <c r="AF1973" s="25"/>
      <c r="AG1973" s="25"/>
      <c r="AH1973" s="25"/>
      <c r="AI1973" s="25"/>
      <c r="AJ1973" s="25"/>
    </row>
    <row r="1974" spans="2:36">
      <c r="B1974" s="422">
        <v>196.8</v>
      </c>
      <c r="C1974" s="463">
        <f t="shared" si="102"/>
        <v>2.4599999999999331E-2</v>
      </c>
      <c r="D1974" s="463">
        <f t="shared" si="103"/>
        <v>2.4087999999999674</v>
      </c>
      <c r="E1974" s="463">
        <f t="shared" si="104"/>
        <v>2.7663999999998631E-2</v>
      </c>
      <c r="F1974" s="25"/>
      <c r="G1974" s="25"/>
      <c r="H1974" s="25"/>
      <c r="I1974" s="25"/>
      <c r="J1974" s="25"/>
      <c r="K1974" s="25"/>
      <c r="L1974" s="25"/>
      <c r="M1974" s="25"/>
      <c r="N1974" s="25"/>
      <c r="O1974" s="25"/>
      <c r="P1974" s="25"/>
      <c r="Q1974" s="25"/>
      <c r="R1974" s="25"/>
      <c r="S1974" s="25"/>
      <c r="T1974" s="25"/>
      <c r="U1974" s="25"/>
      <c r="V1974" s="25"/>
      <c r="W1974" s="25"/>
      <c r="X1974" s="25"/>
      <c r="AA1974" s="25"/>
      <c r="AB1974" s="25"/>
      <c r="AC1974" s="25"/>
      <c r="AD1974" s="25"/>
      <c r="AE1974" s="25"/>
      <c r="AF1974" s="25"/>
      <c r="AG1974" s="25"/>
      <c r="AH1974" s="25"/>
      <c r="AI1974" s="25"/>
      <c r="AJ1974" s="25"/>
    </row>
    <row r="1975" spans="2:36">
      <c r="B1975" s="422">
        <v>196.9</v>
      </c>
      <c r="C1975" s="463">
        <f t="shared" si="102"/>
        <v>2.4549999999999329E-2</v>
      </c>
      <c r="D1975" s="463">
        <f t="shared" si="103"/>
        <v>2.4053999999999673</v>
      </c>
      <c r="E1975" s="463">
        <f t="shared" si="104"/>
        <v>2.7611999999998631E-2</v>
      </c>
      <c r="F1975" s="25"/>
      <c r="G1975" s="25"/>
      <c r="H1975" s="25"/>
      <c r="I1975" s="25"/>
      <c r="J1975" s="25"/>
      <c r="K1975" s="25"/>
      <c r="L1975" s="25"/>
      <c r="M1975" s="25"/>
      <c r="N1975" s="25"/>
      <c r="O1975" s="25"/>
      <c r="P1975" s="25"/>
      <c r="Q1975" s="25"/>
      <c r="R1975" s="25"/>
      <c r="S1975" s="25"/>
      <c r="T1975" s="25"/>
      <c r="U1975" s="25"/>
      <c r="V1975" s="25"/>
      <c r="W1975" s="25"/>
      <c r="X1975" s="25"/>
      <c r="AA1975" s="25"/>
      <c r="AB1975" s="25"/>
      <c r="AC1975" s="25"/>
      <c r="AD1975" s="25"/>
      <c r="AE1975" s="25"/>
      <c r="AF1975" s="25"/>
      <c r="AG1975" s="25"/>
      <c r="AH1975" s="25"/>
      <c r="AI1975" s="25"/>
      <c r="AJ1975" s="25"/>
    </row>
    <row r="1976" spans="2:36">
      <c r="B1976" s="422">
        <v>197</v>
      </c>
      <c r="C1976" s="463">
        <f t="shared" si="102"/>
        <v>2.4499999999999328E-2</v>
      </c>
      <c r="D1976" s="463">
        <f t="shared" si="103"/>
        <v>2.4019999999999673</v>
      </c>
      <c r="E1976" s="463">
        <f t="shared" si="104"/>
        <v>2.7559999999998631E-2</v>
      </c>
      <c r="F1976" s="25"/>
      <c r="G1976" s="25"/>
      <c r="H1976" s="25"/>
      <c r="I1976" s="25"/>
      <c r="J1976" s="25"/>
      <c r="K1976" s="25"/>
      <c r="L1976" s="25"/>
      <c r="M1976" s="25"/>
      <c r="N1976" s="25"/>
      <c r="O1976" s="25"/>
      <c r="P1976" s="25"/>
      <c r="Q1976" s="25"/>
      <c r="R1976" s="25"/>
      <c r="S1976" s="25"/>
      <c r="T1976" s="25"/>
      <c r="U1976" s="25"/>
      <c r="V1976" s="25"/>
      <c r="W1976" s="25"/>
      <c r="X1976" s="25"/>
      <c r="AA1976" s="25"/>
      <c r="AB1976" s="25"/>
      <c r="AC1976" s="25"/>
      <c r="AD1976" s="25"/>
      <c r="AE1976" s="25"/>
      <c r="AF1976" s="25"/>
      <c r="AG1976" s="25"/>
      <c r="AH1976" s="25"/>
      <c r="AI1976" s="25"/>
      <c r="AJ1976" s="25"/>
    </row>
    <row r="1977" spans="2:36">
      <c r="B1977" s="422">
        <v>197.1</v>
      </c>
      <c r="C1977" s="463">
        <f t="shared" si="102"/>
        <v>2.4449999999999326E-2</v>
      </c>
      <c r="D1977" s="463">
        <f t="shared" si="103"/>
        <v>2.3985999999999672</v>
      </c>
      <c r="E1977" s="463">
        <f t="shared" si="104"/>
        <v>2.7507999999998631E-2</v>
      </c>
      <c r="F1977" s="25"/>
      <c r="G1977" s="25"/>
      <c r="H1977" s="25"/>
      <c r="I1977" s="25"/>
      <c r="J1977" s="25"/>
      <c r="K1977" s="25"/>
      <c r="L1977" s="25"/>
      <c r="M1977" s="25"/>
      <c r="N1977" s="25"/>
      <c r="O1977" s="25"/>
      <c r="P1977" s="25"/>
      <c r="Q1977" s="25"/>
      <c r="R1977" s="25"/>
      <c r="S1977" s="25"/>
      <c r="T1977" s="25"/>
      <c r="U1977" s="25"/>
      <c r="V1977" s="25"/>
      <c r="W1977" s="25"/>
      <c r="X1977" s="25"/>
      <c r="AA1977" s="25"/>
      <c r="AB1977" s="25"/>
      <c r="AC1977" s="25"/>
      <c r="AD1977" s="25"/>
      <c r="AE1977" s="25"/>
      <c r="AF1977" s="25"/>
      <c r="AG1977" s="25"/>
      <c r="AH1977" s="25"/>
      <c r="AI1977" s="25"/>
      <c r="AJ1977" s="25"/>
    </row>
    <row r="1978" spans="2:36">
      <c r="B1978" s="422">
        <v>197.2</v>
      </c>
      <c r="C1978" s="463">
        <f t="shared" si="102"/>
        <v>2.4399999999999325E-2</v>
      </c>
      <c r="D1978" s="463">
        <f t="shared" si="103"/>
        <v>2.3951999999999671</v>
      </c>
      <c r="E1978" s="463">
        <f t="shared" si="104"/>
        <v>2.7455999999998631E-2</v>
      </c>
      <c r="F1978" s="25"/>
      <c r="G1978" s="25"/>
      <c r="H1978" s="25"/>
      <c r="I1978" s="25"/>
      <c r="J1978" s="25"/>
      <c r="K1978" s="25"/>
      <c r="L1978" s="25"/>
      <c r="M1978" s="25"/>
      <c r="N1978" s="25"/>
      <c r="O1978" s="25"/>
      <c r="P1978" s="25"/>
      <c r="Q1978" s="25"/>
      <c r="R1978" s="25"/>
      <c r="S1978" s="25"/>
      <c r="T1978" s="25"/>
      <c r="U1978" s="25"/>
      <c r="V1978" s="25"/>
      <c r="W1978" s="25"/>
      <c r="X1978" s="25"/>
      <c r="AA1978" s="25"/>
      <c r="AB1978" s="25"/>
      <c r="AC1978" s="25"/>
      <c r="AD1978" s="25"/>
      <c r="AE1978" s="25"/>
      <c r="AF1978" s="25"/>
      <c r="AG1978" s="25"/>
      <c r="AH1978" s="25"/>
      <c r="AI1978" s="25"/>
      <c r="AJ1978" s="25"/>
    </row>
    <row r="1979" spans="2:36">
      <c r="B1979" s="422">
        <v>197.3</v>
      </c>
      <c r="C1979" s="463">
        <f t="shared" si="102"/>
        <v>2.4349999999999324E-2</v>
      </c>
      <c r="D1979" s="463">
        <f t="shared" si="103"/>
        <v>2.3917999999999671</v>
      </c>
      <c r="E1979" s="463">
        <f t="shared" si="104"/>
        <v>2.7403999999998631E-2</v>
      </c>
      <c r="F1979" s="25"/>
      <c r="G1979" s="25"/>
      <c r="H1979" s="25"/>
      <c r="I1979" s="25"/>
      <c r="J1979" s="25"/>
      <c r="K1979" s="25"/>
      <c r="L1979" s="25"/>
      <c r="M1979" s="25"/>
      <c r="N1979" s="25"/>
      <c r="O1979" s="25"/>
      <c r="P1979" s="25"/>
      <c r="Q1979" s="25"/>
      <c r="R1979" s="25"/>
      <c r="S1979" s="25"/>
      <c r="T1979" s="25"/>
      <c r="U1979" s="25"/>
      <c r="V1979" s="25"/>
      <c r="W1979" s="25"/>
      <c r="X1979" s="25"/>
      <c r="AA1979" s="25"/>
      <c r="AB1979" s="25"/>
      <c r="AC1979" s="25"/>
      <c r="AD1979" s="25"/>
      <c r="AE1979" s="25"/>
      <c r="AF1979" s="25"/>
      <c r="AG1979" s="25"/>
      <c r="AH1979" s="25"/>
      <c r="AI1979" s="25"/>
      <c r="AJ1979" s="25"/>
    </row>
    <row r="1980" spans="2:36">
      <c r="B1980" s="422">
        <v>197.4</v>
      </c>
      <c r="C1980" s="463">
        <f t="shared" si="102"/>
        <v>2.4299999999999322E-2</v>
      </c>
      <c r="D1980" s="463">
        <f t="shared" si="103"/>
        <v>2.388399999999967</v>
      </c>
      <c r="E1980" s="463">
        <f t="shared" si="104"/>
        <v>2.7351999999998631E-2</v>
      </c>
      <c r="F1980" s="25"/>
      <c r="G1980" s="25"/>
      <c r="H1980" s="25"/>
      <c r="I1980" s="25"/>
      <c r="J1980" s="25"/>
      <c r="K1980" s="25"/>
      <c r="L1980" s="25"/>
      <c r="M1980" s="25"/>
      <c r="N1980" s="25"/>
      <c r="O1980" s="25"/>
      <c r="P1980" s="25"/>
      <c r="Q1980" s="25"/>
      <c r="R1980" s="25"/>
      <c r="S1980" s="25"/>
      <c r="T1980" s="25"/>
      <c r="U1980" s="25"/>
      <c r="V1980" s="25"/>
      <c r="W1980" s="25"/>
      <c r="X1980" s="25"/>
      <c r="AA1980" s="25"/>
      <c r="AB1980" s="25"/>
      <c r="AC1980" s="25"/>
      <c r="AD1980" s="25"/>
      <c r="AE1980" s="25"/>
      <c r="AF1980" s="25"/>
      <c r="AG1980" s="25"/>
      <c r="AH1980" s="25"/>
      <c r="AI1980" s="25"/>
      <c r="AJ1980" s="25"/>
    </row>
    <row r="1981" spans="2:36">
      <c r="B1981" s="422">
        <v>197.5</v>
      </c>
      <c r="C1981" s="463">
        <f t="shared" si="102"/>
        <v>2.4249999999999321E-2</v>
      </c>
      <c r="D1981" s="463">
        <f t="shared" si="103"/>
        <v>2.3849999999999669</v>
      </c>
      <c r="E1981" s="463">
        <f t="shared" si="104"/>
        <v>2.7299999999998631E-2</v>
      </c>
      <c r="F1981" s="25"/>
      <c r="G1981" s="25"/>
      <c r="H1981" s="25"/>
      <c r="I1981" s="25"/>
      <c r="J1981" s="25"/>
      <c r="K1981" s="25"/>
      <c r="L1981" s="25"/>
      <c r="M1981" s="25"/>
      <c r="N1981" s="25"/>
      <c r="O1981" s="25"/>
      <c r="P1981" s="25"/>
      <c r="Q1981" s="25"/>
      <c r="R1981" s="25"/>
      <c r="S1981" s="25"/>
      <c r="T1981" s="25"/>
      <c r="U1981" s="25"/>
      <c r="V1981" s="25"/>
      <c r="W1981" s="25"/>
      <c r="X1981" s="25"/>
      <c r="AA1981" s="25"/>
      <c r="AB1981" s="25"/>
      <c r="AC1981" s="25"/>
      <c r="AD1981" s="25"/>
      <c r="AE1981" s="25"/>
      <c r="AF1981" s="25"/>
      <c r="AG1981" s="25"/>
      <c r="AH1981" s="25"/>
      <c r="AI1981" s="25"/>
      <c r="AJ1981" s="25"/>
    </row>
    <row r="1982" spans="2:36">
      <c r="B1982" s="422">
        <v>197.6</v>
      </c>
      <c r="C1982" s="463">
        <f t="shared" si="102"/>
        <v>2.4199999999999319E-2</v>
      </c>
      <c r="D1982" s="463">
        <f t="shared" si="103"/>
        <v>2.3815999999999669</v>
      </c>
      <c r="E1982" s="463">
        <f t="shared" si="104"/>
        <v>2.7247999999998631E-2</v>
      </c>
      <c r="F1982" s="25"/>
      <c r="G1982" s="25"/>
      <c r="H1982" s="25"/>
      <c r="I1982" s="25"/>
      <c r="J1982" s="25"/>
      <c r="K1982" s="25"/>
      <c r="L1982" s="25"/>
      <c r="M1982" s="25"/>
      <c r="N1982" s="25"/>
      <c r="O1982" s="25"/>
      <c r="P1982" s="25"/>
      <c r="Q1982" s="25"/>
      <c r="R1982" s="25"/>
      <c r="S1982" s="25"/>
      <c r="T1982" s="25"/>
      <c r="U1982" s="25"/>
      <c r="V1982" s="25"/>
      <c r="W1982" s="25"/>
      <c r="X1982" s="25"/>
      <c r="AA1982" s="25"/>
      <c r="AB1982" s="25"/>
      <c r="AC1982" s="25"/>
      <c r="AD1982" s="25"/>
      <c r="AE1982" s="25"/>
      <c r="AF1982" s="25"/>
      <c r="AG1982" s="25"/>
      <c r="AH1982" s="25"/>
      <c r="AI1982" s="25"/>
      <c r="AJ1982" s="25"/>
    </row>
    <row r="1983" spans="2:36">
      <c r="B1983" s="422">
        <v>197.7</v>
      </c>
      <c r="C1983" s="463">
        <f t="shared" si="102"/>
        <v>2.4149999999999318E-2</v>
      </c>
      <c r="D1983" s="463">
        <f t="shared" si="103"/>
        <v>2.3781999999999668</v>
      </c>
      <c r="E1983" s="463">
        <f t="shared" si="104"/>
        <v>2.7195999999998631E-2</v>
      </c>
      <c r="F1983" s="25"/>
      <c r="G1983" s="25"/>
      <c r="H1983" s="25"/>
      <c r="I1983" s="25"/>
      <c r="J1983" s="25"/>
      <c r="K1983" s="25"/>
      <c r="L1983" s="25"/>
      <c r="M1983" s="25"/>
      <c r="N1983" s="25"/>
      <c r="O1983" s="25"/>
      <c r="P1983" s="25"/>
      <c r="Q1983" s="25"/>
      <c r="R1983" s="25"/>
      <c r="S1983" s="25"/>
      <c r="T1983" s="25"/>
      <c r="U1983" s="25"/>
      <c r="V1983" s="25"/>
      <c r="W1983" s="25"/>
      <c r="X1983" s="25"/>
      <c r="AA1983" s="25"/>
      <c r="AB1983" s="25"/>
      <c r="AC1983" s="25"/>
      <c r="AD1983" s="25"/>
      <c r="AE1983" s="25"/>
      <c r="AF1983" s="25"/>
      <c r="AG1983" s="25"/>
      <c r="AH1983" s="25"/>
      <c r="AI1983" s="25"/>
      <c r="AJ1983" s="25"/>
    </row>
    <row r="1984" spans="2:36">
      <c r="B1984" s="422">
        <v>197.8</v>
      </c>
      <c r="C1984" s="463">
        <f t="shared" si="102"/>
        <v>2.4099999999999316E-2</v>
      </c>
      <c r="D1984" s="463">
        <f t="shared" si="103"/>
        <v>2.3747999999999667</v>
      </c>
      <c r="E1984" s="463">
        <f t="shared" si="104"/>
        <v>2.7143999999998631E-2</v>
      </c>
      <c r="F1984" s="25"/>
      <c r="G1984" s="25"/>
      <c r="H1984" s="25"/>
      <c r="I1984" s="25"/>
      <c r="J1984" s="25"/>
      <c r="K1984" s="25"/>
      <c r="L1984" s="25"/>
      <c r="M1984" s="25"/>
      <c r="N1984" s="25"/>
      <c r="O1984" s="25"/>
      <c r="P1984" s="25"/>
      <c r="Q1984" s="25"/>
      <c r="R1984" s="25"/>
      <c r="S1984" s="25"/>
      <c r="T1984" s="25"/>
      <c r="U1984" s="25"/>
      <c r="V1984" s="25"/>
      <c r="W1984" s="25"/>
      <c r="X1984" s="25"/>
      <c r="AA1984" s="25"/>
      <c r="AB1984" s="25"/>
      <c r="AC1984" s="25"/>
      <c r="AD1984" s="25"/>
      <c r="AE1984" s="25"/>
      <c r="AF1984" s="25"/>
      <c r="AG1984" s="25"/>
      <c r="AH1984" s="25"/>
      <c r="AI1984" s="25"/>
      <c r="AJ1984" s="25"/>
    </row>
    <row r="1985" spans="2:36">
      <c r="B1985" s="422">
        <v>197.9</v>
      </c>
      <c r="C1985" s="463">
        <f t="shared" si="102"/>
        <v>2.4049999999999315E-2</v>
      </c>
      <c r="D1985" s="463">
        <f t="shared" si="103"/>
        <v>2.3713999999999666</v>
      </c>
      <c r="E1985" s="463">
        <f t="shared" si="104"/>
        <v>2.7091999999998631E-2</v>
      </c>
      <c r="F1985" s="25"/>
      <c r="G1985" s="25"/>
      <c r="H1985" s="25"/>
      <c r="I1985" s="25"/>
      <c r="J1985" s="25"/>
      <c r="K1985" s="25"/>
      <c r="L1985" s="25"/>
      <c r="M1985" s="25"/>
      <c r="N1985" s="25"/>
      <c r="O1985" s="25"/>
      <c r="P1985" s="25"/>
      <c r="Q1985" s="25"/>
      <c r="R1985" s="25"/>
      <c r="S1985" s="25"/>
      <c r="T1985" s="25"/>
      <c r="U1985" s="25"/>
      <c r="V1985" s="25"/>
      <c r="W1985" s="25"/>
      <c r="X1985" s="25"/>
      <c r="AA1985" s="25"/>
      <c r="AB1985" s="25"/>
      <c r="AC1985" s="25"/>
      <c r="AD1985" s="25"/>
      <c r="AE1985" s="25"/>
      <c r="AF1985" s="25"/>
      <c r="AG1985" s="25"/>
      <c r="AH1985" s="25"/>
      <c r="AI1985" s="25"/>
      <c r="AJ1985" s="25"/>
    </row>
    <row r="1986" spans="2:36">
      <c r="B1986" s="422">
        <v>198</v>
      </c>
      <c r="C1986" s="465">
        <f t="shared" si="102"/>
        <v>2.3999999999999314E-2</v>
      </c>
      <c r="D1986" s="465">
        <f t="shared" si="103"/>
        <v>2.3679999999999666</v>
      </c>
      <c r="E1986" s="465">
        <f t="shared" si="104"/>
        <v>2.7039999999998631E-2</v>
      </c>
      <c r="F1986" s="25"/>
      <c r="G1986" s="25"/>
      <c r="H1986" s="25"/>
      <c r="I1986" s="25"/>
      <c r="J1986" s="25"/>
      <c r="K1986" s="25"/>
      <c r="L1986" s="25"/>
      <c r="M1986" s="25"/>
      <c r="N1986" s="25"/>
      <c r="O1986" s="25"/>
      <c r="P1986" s="25"/>
      <c r="Q1986" s="25"/>
      <c r="R1986" s="25"/>
      <c r="S1986" s="25"/>
      <c r="T1986" s="25"/>
      <c r="U1986" s="25"/>
      <c r="V1986" s="25"/>
      <c r="W1986" s="25"/>
      <c r="X1986" s="25"/>
      <c r="AA1986" s="25"/>
      <c r="AB1986" s="25"/>
      <c r="AC1986" s="25"/>
      <c r="AD1986" s="25"/>
      <c r="AE1986" s="25"/>
      <c r="AF1986" s="25"/>
      <c r="AG1986" s="25"/>
      <c r="AH1986" s="25"/>
      <c r="AI1986" s="25"/>
      <c r="AJ1986" s="25"/>
    </row>
    <row r="1987" spans="2:36">
      <c r="B1987" s="422">
        <v>198.1</v>
      </c>
      <c r="C1987" s="463">
        <f t="shared" si="102"/>
        <v>2.3949999999999312E-2</v>
      </c>
      <c r="D1987" s="463">
        <f t="shared" si="103"/>
        <v>2.3645999999999665</v>
      </c>
      <c r="E1987" s="463">
        <f t="shared" si="104"/>
        <v>2.6987999999998631E-2</v>
      </c>
      <c r="F1987" s="25"/>
      <c r="G1987" s="25"/>
      <c r="H1987" s="25"/>
      <c r="I1987" s="25"/>
      <c r="J1987" s="25"/>
      <c r="K1987" s="25"/>
      <c r="L1987" s="25"/>
      <c r="M1987" s="25"/>
      <c r="N1987" s="25"/>
      <c r="O1987" s="25"/>
      <c r="P1987" s="25"/>
      <c r="Q1987" s="25"/>
      <c r="R1987" s="25"/>
      <c r="S1987" s="25"/>
      <c r="T1987" s="25"/>
      <c r="U1987" s="25"/>
      <c r="V1987" s="25"/>
      <c r="W1987" s="25"/>
      <c r="X1987" s="25"/>
      <c r="AA1987" s="25"/>
      <c r="AB1987" s="25"/>
      <c r="AC1987" s="25"/>
      <c r="AD1987" s="25"/>
      <c r="AE1987" s="25"/>
      <c r="AF1987" s="25"/>
      <c r="AG1987" s="25"/>
      <c r="AH1987" s="25"/>
      <c r="AI1987" s="25"/>
      <c r="AJ1987" s="25"/>
    </row>
    <row r="1988" spans="2:36">
      <c r="B1988" s="422">
        <v>198.2</v>
      </c>
      <c r="C1988" s="463">
        <f t="shared" si="102"/>
        <v>2.3899999999999311E-2</v>
      </c>
      <c r="D1988" s="463">
        <f t="shared" si="103"/>
        <v>2.3611999999999664</v>
      </c>
      <c r="E1988" s="463">
        <f t="shared" si="104"/>
        <v>2.6935999999998631E-2</v>
      </c>
      <c r="F1988" s="25"/>
      <c r="G1988" s="25"/>
      <c r="H1988" s="25"/>
      <c r="I1988" s="25"/>
      <c r="J1988" s="25"/>
      <c r="K1988" s="25"/>
      <c r="L1988" s="25"/>
      <c r="M1988" s="25"/>
      <c r="N1988" s="25"/>
      <c r="O1988" s="25"/>
      <c r="P1988" s="25"/>
      <c r="Q1988" s="25"/>
      <c r="R1988" s="25"/>
      <c r="S1988" s="25"/>
      <c r="T1988" s="25"/>
      <c r="U1988" s="25"/>
      <c r="V1988" s="25"/>
      <c r="W1988" s="25"/>
      <c r="X1988" s="25"/>
      <c r="AA1988" s="25"/>
      <c r="AB1988" s="25"/>
      <c r="AC1988" s="25"/>
      <c r="AD1988" s="25"/>
      <c r="AE1988" s="25"/>
      <c r="AF1988" s="25"/>
      <c r="AG1988" s="25"/>
      <c r="AH1988" s="25"/>
      <c r="AI1988" s="25"/>
      <c r="AJ1988" s="25"/>
    </row>
    <row r="1989" spans="2:36">
      <c r="B1989" s="422">
        <v>198.3</v>
      </c>
      <c r="C1989" s="463">
        <f t="shared" si="102"/>
        <v>2.3849999999999309E-2</v>
      </c>
      <c r="D1989" s="463">
        <f t="shared" si="103"/>
        <v>2.3577999999999664</v>
      </c>
      <c r="E1989" s="463">
        <f t="shared" si="104"/>
        <v>2.6883999999998631E-2</v>
      </c>
      <c r="F1989" s="25"/>
      <c r="G1989" s="25"/>
      <c r="H1989" s="25"/>
      <c r="I1989" s="25"/>
      <c r="J1989" s="25"/>
      <c r="K1989" s="25"/>
      <c r="L1989" s="25"/>
      <c r="M1989" s="25"/>
      <c r="N1989" s="25"/>
      <c r="O1989" s="25"/>
      <c r="P1989" s="25"/>
      <c r="Q1989" s="25"/>
      <c r="R1989" s="25"/>
      <c r="S1989" s="25"/>
      <c r="T1989" s="25"/>
      <c r="U1989" s="25"/>
      <c r="V1989" s="25"/>
      <c r="W1989" s="25"/>
      <c r="X1989" s="25"/>
      <c r="AA1989" s="25"/>
      <c r="AB1989" s="25"/>
      <c r="AC1989" s="25"/>
      <c r="AD1989" s="25"/>
      <c r="AE1989" s="25"/>
      <c r="AF1989" s="25"/>
      <c r="AG1989" s="25"/>
      <c r="AH1989" s="25"/>
      <c r="AI1989" s="25"/>
      <c r="AJ1989" s="25"/>
    </row>
    <row r="1990" spans="2:36">
      <c r="B1990" s="422">
        <v>198.4</v>
      </c>
      <c r="C1990" s="463">
        <f t="shared" si="102"/>
        <v>2.3799999999999308E-2</v>
      </c>
      <c r="D1990" s="463">
        <f t="shared" si="103"/>
        <v>2.3543999999999663</v>
      </c>
      <c r="E1990" s="463">
        <f t="shared" si="104"/>
        <v>2.6831999999998631E-2</v>
      </c>
      <c r="F1990" s="25"/>
      <c r="G1990" s="25"/>
      <c r="H1990" s="25"/>
      <c r="I1990" s="25"/>
      <c r="J1990" s="25"/>
      <c r="K1990" s="25"/>
      <c r="L1990" s="25"/>
      <c r="M1990" s="25"/>
      <c r="N1990" s="25"/>
      <c r="O1990" s="25"/>
      <c r="P1990" s="25"/>
      <c r="Q1990" s="25"/>
      <c r="R1990" s="25"/>
      <c r="S1990" s="25"/>
      <c r="T1990" s="25"/>
      <c r="U1990" s="25"/>
      <c r="V1990" s="25"/>
      <c r="W1990" s="25"/>
      <c r="X1990" s="25"/>
      <c r="AA1990" s="25"/>
      <c r="AB1990" s="25"/>
      <c r="AC1990" s="25"/>
      <c r="AD1990" s="25"/>
      <c r="AE1990" s="25"/>
      <c r="AF1990" s="25"/>
      <c r="AG1990" s="25"/>
      <c r="AH1990" s="25"/>
      <c r="AI1990" s="25"/>
      <c r="AJ1990" s="25"/>
    </row>
    <row r="1991" spans="2:36">
      <c r="B1991" s="422">
        <v>198.5</v>
      </c>
      <c r="C1991" s="463">
        <f t="shared" si="102"/>
        <v>2.3749999999999306E-2</v>
      </c>
      <c r="D1991" s="463">
        <f t="shared" si="103"/>
        <v>2.3509999999999662</v>
      </c>
      <c r="E1991" s="463">
        <f t="shared" si="104"/>
        <v>2.6779999999998631E-2</v>
      </c>
      <c r="F1991" s="25"/>
      <c r="G1991" s="25"/>
      <c r="H1991" s="25"/>
      <c r="I1991" s="25"/>
      <c r="J1991" s="25"/>
      <c r="K1991" s="25"/>
      <c r="L1991" s="25"/>
      <c r="M1991" s="25"/>
      <c r="N1991" s="25"/>
      <c r="O1991" s="25"/>
      <c r="P1991" s="25"/>
      <c r="Q1991" s="25"/>
      <c r="R1991" s="25"/>
      <c r="S1991" s="25"/>
      <c r="T1991" s="25"/>
      <c r="U1991" s="25"/>
      <c r="V1991" s="25"/>
      <c r="W1991" s="25"/>
      <c r="X1991" s="25"/>
      <c r="AA1991" s="25"/>
      <c r="AB1991" s="25"/>
      <c r="AC1991" s="25"/>
      <c r="AD1991" s="25"/>
      <c r="AE1991" s="25"/>
      <c r="AF1991" s="25"/>
      <c r="AG1991" s="25"/>
      <c r="AH1991" s="25"/>
      <c r="AI1991" s="25"/>
      <c r="AJ1991" s="25"/>
    </row>
    <row r="1992" spans="2:36">
      <c r="B1992" s="422">
        <v>198.6</v>
      </c>
      <c r="C1992" s="463">
        <f t="shared" si="102"/>
        <v>2.3699999999999305E-2</v>
      </c>
      <c r="D1992" s="463">
        <f t="shared" si="103"/>
        <v>2.3475999999999662</v>
      </c>
      <c r="E1992" s="463">
        <f t="shared" si="104"/>
        <v>2.6727999999998631E-2</v>
      </c>
      <c r="F1992" s="25"/>
      <c r="G1992" s="25"/>
      <c r="H1992" s="25"/>
      <c r="I1992" s="25"/>
      <c r="J1992" s="25"/>
      <c r="K1992" s="25"/>
      <c r="L1992" s="25"/>
      <c r="M1992" s="25"/>
      <c r="N1992" s="25"/>
      <c r="O1992" s="25"/>
      <c r="P1992" s="25"/>
      <c r="Q1992" s="25"/>
      <c r="R1992" s="25"/>
      <c r="S1992" s="25"/>
      <c r="T1992" s="25"/>
      <c r="U1992" s="25"/>
      <c r="V1992" s="25"/>
      <c r="W1992" s="25"/>
      <c r="X1992" s="25"/>
      <c r="AA1992" s="25"/>
      <c r="AB1992" s="25"/>
      <c r="AC1992" s="25"/>
      <c r="AD1992" s="25"/>
      <c r="AE1992" s="25"/>
      <c r="AF1992" s="25"/>
      <c r="AG1992" s="25"/>
      <c r="AH1992" s="25"/>
      <c r="AI1992" s="25"/>
      <c r="AJ1992" s="25"/>
    </row>
    <row r="1993" spans="2:36">
      <c r="B1993" s="422">
        <v>198.7</v>
      </c>
      <c r="C1993" s="463">
        <f t="shared" si="102"/>
        <v>2.3649999999999304E-2</v>
      </c>
      <c r="D1993" s="463">
        <f t="shared" si="103"/>
        <v>2.3441999999999661</v>
      </c>
      <c r="E1993" s="463">
        <f t="shared" si="104"/>
        <v>2.6675999999998631E-2</v>
      </c>
      <c r="F1993" s="25"/>
      <c r="G1993" s="25"/>
      <c r="H1993" s="25"/>
      <c r="I1993" s="25"/>
      <c r="J1993" s="25"/>
      <c r="K1993" s="25"/>
      <c r="L1993" s="25"/>
      <c r="M1993" s="25"/>
      <c r="N1993" s="25"/>
      <c r="O1993" s="25"/>
      <c r="P1993" s="25"/>
      <c r="Q1993" s="25"/>
      <c r="R1993" s="25"/>
      <c r="S1993" s="25"/>
      <c r="T1993" s="25"/>
      <c r="U1993" s="25"/>
      <c r="V1993" s="25"/>
      <c r="W1993" s="25"/>
      <c r="X1993" s="25"/>
      <c r="AA1993" s="25"/>
      <c r="AB1993" s="25"/>
      <c r="AC1993" s="25"/>
      <c r="AD1993" s="25"/>
      <c r="AE1993" s="25"/>
      <c r="AF1993" s="25"/>
      <c r="AG1993" s="25"/>
      <c r="AH1993" s="25"/>
      <c r="AI1993" s="25"/>
      <c r="AJ1993" s="25"/>
    </row>
    <row r="1994" spans="2:36">
      <c r="B1994" s="422">
        <v>198.8</v>
      </c>
      <c r="C1994" s="463">
        <f t="shared" si="102"/>
        <v>2.3599999999999302E-2</v>
      </c>
      <c r="D1994" s="463">
        <f t="shared" si="103"/>
        <v>2.340799999999966</v>
      </c>
      <c r="E1994" s="463">
        <f t="shared" si="104"/>
        <v>2.6623999999998631E-2</v>
      </c>
      <c r="F1994" s="25"/>
      <c r="G1994" s="25"/>
      <c r="H1994" s="25"/>
      <c r="I1994" s="25"/>
      <c r="J1994" s="25"/>
      <c r="K1994" s="25"/>
      <c r="L1994" s="25"/>
      <c r="M1994" s="25"/>
      <c r="N1994" s="25"/>
      <c r="O1994" s="25"/>
      <c r="P1994" s="25"/>
      <c r="Q1994" s="25"/>
      <c r="R1994" s="25"/>
      <c r="S1994" s="25"/>
      <c r="T1994" s="25"/>
      <c r="U1994" s="25"/>
      <c r="V1994" s="25"/>
      <c r="W1994" s="25"/>
      <c r="X1994" s="25"/>
      <c r="AA1994" s="25"/>
      <c r="AB1994" s="25"/>
      <c r="AC1994" s="25"/>
      <c r="AD1994" s="25"/>
      <c r="AE1994" s="25"/>
      <c r="AF1994" s="25"/>
      <c r="AG1994" s="25"/>
      <c r="AH1994" s="25"/>
      <c r="AI1994" s="25"/>
      <c r="AJ1994" s="25"/>
    </row>
    <row r="1995" spans="2:36">
      <c r="B1995" s="422">
        <v>198.9</v>
      </c>
      <c r="C1995" s="463">
        <f t="shared" si="102"/>
        <v>2.3549999999999301E-2</v>
      </c>
      <c r="D1995" s="463">
        <f t="shared" si="103"/>
        <v>2.3373999999999659</v>
      </c>
      <c r="E1995" s="463">
        <f t="shared" si="104"/>
        <v>2.6571999999998631E-2</v>
      </c>
      <c r="F1995" s="25"/>
      <c r="G1995" s="25"/>
      <c r="H1995" s="25"/>
      <c r="I1995" s="25"/>
      <c r="J1995" s="25"/>
      <c r="K1995" s="25"/>
      <c r="L1995" s="25"/>
      <c r="M1995" s="25"/>
      <c r="N1995" s="25"/>
      <c r="O1995" s="25"/>
      <c r="P1995" s="25"/>
      <c r="Q1995" s="25"/>
      <c r="R1995" s="25"/>
      <c r="S1995" s="25"/>
      <c r="T1995" s="25"/>
      <c r="U1995" s="25"/>
      <c r="V1995" s="25"/>
      <c r="W1995" s="25"/>
      <c r="X1995" s="25"/>
      <c r="AA1995" s="25"/>
      <c r="AB1995" s="25"/>
      <c r="AC1995" s="25"/>
      <c r="AD1995" s="25"/>
      <c r="AE1995" s="25"/>
      <c r="AF1995" s="25"/>
      <c r="AG1995" s="25"/>
      <c r="AH1995" s="25"/>
      <c r="AI1995" s="25"/>
      <c r="AJ1995" s="25"/>
    </row>
    <row r="1996" spans="2:36">
      <c r="B1996" s="422">
        <v>199</v>
      </c>
      <c r="C1996" s="467">
        <f t="shared" si="102"/>
        <v>2.3499999999999299E-2</v>
      </c>
      <c r="D1996" s="464">
        <f t="shared" si="103"/>
        <v>2.3339999999999659</v>
      </c>
      <c r="E1996" s="464">
        <f t="shared" si="104"/>
        <v>2.6519999999998631E-2</v>
      </c>
      <c r="F1996" s="25"/>
      <c r="G1996" s="25"/>
      <c r="H1996" s="25"/>
      <c r="I1996" s="25"/>
      <c r="J1996" s="25"/>
      <c r="K1996" s="25"/>
      <c r="L1996" s="25"/>
      <c r="M1996" s="25"/>
      <c r="N1996" s="25"/>
      <c r="O1996" s="25"/>
      <c r="P1996" s="25"/>
      <c r="Q1996" s="25"/>
      <c r="R1996" s="25"/>
      <c r="S1996" s="25"/>
      <c r="T1996" s="25"/>
      <c r="U1996" s="25"/>
      <c r="V1996" s="25"/>
      <c r="W1996" s="25"/>
      <c r="X1996" s="25"/>
      <c r="AA1996" s="25"/>
      <c r="AB1996" s="25"/>
      <c r="AC1996" s="25"/>
      <c r="AD1996" s="25"/>
      <c r="AE1996" s="25"/>
      <c r="AF1996" s="25"/>
      <c r="AG1996" s="25"/>
      <c r="AH1996" s="25"/>
      <c r="AI1996" s="25"/>
      <c r="AJ1996" s="25"/>
    </row>
    <row r="1997" spans="2:36">
      <c r="B1997" s="422">
        <v>199.1</v>
      </c>
      <c r="C1997" s="463">
        <f t="shared" si="102"/>
        <v>2.3449999999999298E-2</v>
      </c>
      <c r="D1997" s="463">
        <f t="shared" si="103"/>
        <v>2.3305999999999658</v>
      </c>
      <c r="E1997" s="463">
        <f t="shared" si="104"/>
        <v>2.6467999999998632E-2</v>
      </c>
      <c r="F1997" s="25"/>
      <c r="G1997" s="25"/>
      <c r="H1997" s="25"/>
      <c r="I1997" s="25"/>
      <c r="J1997" s="25"/>
      <c r="K1997" s="25"/>
      <c r="L1997" s="25"/>
      <c r="M1997" s="25"/>
      <c r="N1997" s="25"/>
      <c r="O1997" s="25"/>
      <c r="P1997" s="25"/>
      <c r="Q1997" s="25"/>
      <c r="R1997" s="25"/>
      <c r="S1997" s="25"/>
      <c r="T1997" s="25"/>
      <c r="U1997" s="25"/>
      <c r="V1997" s="25"/>
      <c r="W1997" s="25"/>
      <c r="X1997" s="25"/>
      <c r="AA1997" s="25"/>
      <c r="AB1997" s="25"/>
      <c r="AC1997" s="25"/>
      <c r="AD1997" s="25"/>
      <c r="AE1997" s="25"/>
      <c r="AF1997" s="25"/>
      <c r="AG1997" s="25"/>
      <c r="AH1997" s="25"/>
      <c r="AI1997" s="25"/>
      <c r="AJ1997" s="25"/>
    </row>
    <row r="1998" spans="2:36">
      <c r="B1998" s="422">
        <v>199.2</v>
      </c>
      <c r="C1998" s="463">
        <f t="shared" si="102"/>
        <v>2.3399999999999296E-2</v>
      </c>
      <c r="D1998" s="463">
        <f t="shared" si="103"/>
        <v>2.3271999999999657</v>
      </c>
      <c r="E1998" s="463">
        <f t="shared" si="104"/>
        <v>2.6415999999998632E-2</v>
      </c>
      <c r="F1998" s="25"/>
      <c r="G1998" s="25"/>
      <c r="H1998" s="25"/>
      <c r="I1998" s="25"/>
      <c r="J1998" s="25"/>
      <c r="K1998" s="25"/>
      <c r="L1998" s="25"/>
      <c r="M1998" s="25"/>
      <c r="N1998" s="25"/>
      <c r="O1998" s="25"/>
      <c r="P1998" s="25"/>
      <c r="Q1998" s="25"/>
      <c r="R1998" s="25"/>
      <c r="S1998" s="25"/>
      <c r="T1998" s="25"/>
      <c r="U1998" s="25"/>
      <c r="V1998" s="25"/>
      <c r="W1998" s="25"/>
      <c r="X1998" s="25"/>
      <c r="AA1998" s="25"/>
      <c r="AB1998" s="25"/>
      <c r="AC1998" s="25"/>
      <c r="AD1998" s="25"/>
      <c r="AE1998" s="25"/>
      <c r="AF1998" s="25"/>
      <c r="AG1998" s="25"/>
      <c r="AH1998" s="25"/>
      <c r="AI1998" s="25"/>
      <c r="AJ1998" s="25"/>
    </row>
    <row r="1999" spans="2:36">
      <c r="B1999" s="422">
        <v>199.3</v>
      </c>
      <c r="C1999" s="463">
        <f t="shared" si="102"/>
        <v>2.3349999999999295E-2</v>
      </c>
      <c r="D1999" s="463">
        <f t="shared" si="103"/>
        <v>2.3237999999999657</v>
      </c>
      <c r="E1999" s="463">
        <f t="shared" si="104"/>
        <v>2.6363999999998632E-2</v>
      </c>
      <c r="F1999" s="25"/>
      <c r="G1999" s="25"/>
      <c r="H1999" s="25"/>
      <c r="I1999" s="25"/>
      <c r="J1999" s="25"/>
      <c r="K1999" s="25"/>
      <c r="L1999" s="25"/>
      <c r="M1999" s="25"/>
      <c r="N1999" s="25"/>
      <c r="O1999" s="25"/>
      <c r="P1999" s="25"/>
      <c r="Q1999" s="25"/>
      <c r="R1999" s="25"/>
      <c r="S1999" s="25"/>
      <c r="T1999" s="25"/>
      <c r="U1999" s="25"/>
      <c r="V1999" s="25"/>
      <c r="W1999" s="25"/>
      <c r="X1999" s="25"/>
      <c r="AA1999" s="25"/>
      <c r="AB1999" s="25"/>
      <c r="AC1999" s="25"/>
      <c r="AD1999" s="25"/>
      <c r="AE1999" s="25"/>
      <c r="AF1999" s="25"/>
      <c r="AG1999" s="25"/>
      <c r="AH1999" s="25"/>
      <c r="AI1999" s="25"/>
      <c r="AJ1999" s="25"/>
    </row>
    <row r="2000" spans="2:36">
      <c r="B2000" s="422">
        <v>199.4</v>
      </c>
      <c r="C2000" s="463">
        <f t="shared" si="102"/>
        <v>2.3299999999999293E-2</v>
      </c>
      <c r="D2000" s="463">
        <f t="shared" si="103"/>
        <v>2.3203999999999656</v>
      </c>
      <c r="E2000" s="463">
        <f t="shared" si="104"/>
        <v>2.6311999999998632E-2</v>
      </c>
      <c r="F2000" s="25"/>
      <c r="G2000" s="25"/>
      <c r="H2000" s="25"/>
      <c r="I2000" s="25"/>
      <c r="J2000" s="25"/>
      <c r="K2000" s="25"/>
      <c r="L2000" s="25"/>
      <c r="M2000" s="25"/>
      <c r="N2000" s="25"/>
      <c r="O2000" s="25"/>
      <c r="P2000" s="25"/>
      <c r="Q2000" s="25"/>
      <c r="R2000" s="25"/>
      <c r="S2000" s="25"/>
      <c r="T2000" s="25"/>
      <c r="U2000" s="25"/>
      <c r="V2000" s="25"/>
      <c r="W2000" s="25"/>
      <c r="X2000" s="25"/>
      <c r="AA2000" s="25"/>
      <c r="AB2000" s="25"/>
      <c r="AC2000" s="25"/>
      <c r="AD2000" s="25"/>
      <c r="AE2000" s="25"/>
      <c r="AF2000" s="25"/>
      <c r="AG2000" s="25"/>
      <c r="AH2000" s="25"/>
      <c r="AI2000" s="25"/>
      <c r="AJ2000" s="25"/>
    </row>
    <row r="2001" spans="2:36">
      <c r="B2001" s="422">
        <v>199.5</v>
      </c>
      <c r="C2001" s="463">
        <f t="shared" si="102"/>
        <v>2.3249999999999292E-2</v>
      </c>
      <c r="D2001" s="463">
        <f t="shared" si="103"/>
        <v>2.3169999999999655</v>
      </c>
      <c r="E2001" s="463">
        <f t="shared" si="104"/>
        <v>2.6259999999998632E-2</v>
      </c>
      <c r="F2001" s="25"/>
      <c r="G2001" s="25"/>
      <c r="H2001" s="25"/>
      <c r="I2001" s="25"/>
      <c r="J2001" s="25"/>
      <c r="K2001" s="25"/>
      <c r="L2001" s="25"/>
      <c r="M2001" s="25"/>
      <c r="N2001" s="25"/>
      <c r="O2001" s="25"/>
      <c r="P2001" s="25"/>
      <c r="Q2001" s="25"/>
      <c r="R2001" s="25"/>
      <c r="S2001" s="25"/>
      <c r="T2001" s="25"/>
      <c r="U2001" s="25"/>
      <c r="V2001" s="25"/>
      <c r="W2001" s="25"/>
      <c r="X2001" s="25"/>
      <c r="AA2001" s="25"/>
      <c r="AB2001" s="25"/>
      <c r="AC2001" s="25"/>
      <c r="AD2001" s="25"/>
      <c r="AE2001" s="25"/>
      <c r="AF2001" s="25"/>
      <c r="AG2001" s="25"/>
      <c r="AH2001" s="25"/>
      <c r="AI2001" s="25"/>
      <c r="AJ2001" s="25"/>
    </row>
    <row r="2002" spans="2:36">
      <c r="B2002" s="422">
        <v>199.6</v>
      </c>
      <c r="C2002" s="463">
        <f t="shared" si="102"/>
        <v>2.3199999999999291E-2</v>
      </c>
      <c r="D2002" s="463">
        <f t="shared" si="103"/>
        <v>2.3135999999999655</v>
      </c>
      <c r="E2002" s="463">
        <f t="shared" si="104"/>
        <v>2.6207999999998632E-2</v>
      </c>
      <c r="F2002" s="25"/>
      <c r="G2002" s="25"/>
      <c r="H2002" s="25"/>
      <c r="I2002" s="25"/>
      <c r="J2002" s="25"/>
      <c r="K2002" s="25"/>
      <c r="L2002" s="25"/>
      <c r="M2002" s="25"/>
      <c r="N2002" s="25"/>
      <c r="O2002" s="25"/>
      <c r="P2002" s="25"/>
      <c r="Q2002" s="25"/>
      <c r="R2002" s="25"/>
      <c r="S2002" s="25"/>
      <c r="T2002" s="25"/>
      <c r="U2002" s="25"/>
      <c r="V2002" s="25"/>
      <c r="W2002" s="25"/>
      <c r="X2002" s="25"/>
      <c r="AA2002" s="25"/>
      <c r="AB2002" s="25"/>
      <c r="AC2002" s="25"/>
      <c r="AD2002" s="25"/>
      <c r="AE2002" s="25"/>
      <c r="AF2002" s="25"/>
      <c r="AG2002" s="25"/>
      <c r="AH2002" s="25"/>
      <c r="AI2002" s="25"/>
      <c r="AJ2002" s="25"/>
    </row>
    <row r="2003" spans="2:36">
      <c r="B2003" s="422">
        <v>199.7</v>
      </c>
      <c r="C2003" s="463">
        <f t="shared" si="102"/>
        <v>2.3149999999999289E-2</v>
      </c>
      <c r="D2003" s="463">
        <f t="shared" si="103"/>
        <v>2.3101999999999654</v>
      </c>
      <c r="E2003" s="463">
        <f t="shared" si="104"/>
        <v>2.6155999999998632E-2</v>
      </c>
      <c r="F2003" s="25"/>
      <c r="G2003" s="25"/>
      <c r="H2003" s="25"/>
      <c r="I2003" s="25"/>
      <c r="J2003" s="25"/>
      <c r="K2003" s="25"/>
      <c r="L2003" s="25"/>
      <c r="M2003" s="25"/>
      <c r="N2003" s="25"/>
      <c r="O2003" s="25"/>
      <c r="P2003" s="25"/>
      <c r="Q2003" s="25"/>
      <c r="R2003" s="25"/>
      <c r="S2003" s="25"/>
      <c r="T2003" s="25"/>
      <c r="U2003" s="25"/>
      <c r="V2003" s="25"/>
      <c r="W2003" s="25"/>
      <c r="X2003" s="25"/>
      <c r="AA2003" s="25"/>
      <c r="AB2003" s="25"/>
      <c r="AC2003" s="25"/>
      <c r="AD2003" s="25"/>
      <c r="AE2003" s="25"/>
      <c r="AF2003" s="25"/>
      <c r="AG2003" s="25"/>
      <c r="AH2003" s="25"/>
      <c r="AI2003" s="25"/>
      <c r="AJ2003" s="25"/>
    </row>
    <row r="2004" spans="2:36">
      <c r="B2004" s="422">
        <v>199.8</v>
      </c>
      <c r="C2004" s="463">
        <f t="shared" si="102"/>
        <v>2.3099999999999288E-2</v>
      </c>
      <c r="D2004" s="463">
        <f t="shared" si="103"/>
        <v>2.3067999999999653</v>
      </c>
      <c r="E2004" s="463">
        <f t="shared" si="104"/>
        <v>2.6103999999998632E-2</v>
      </c>
      <c r="F2004" s="25"/>
      <c r="G2004" s="25"/>
      <c r="H2004" s="25"/>
      <c r="I2004" s="25"/>
      <c r="J2004" s="25"/>
      <c r="K2004" s="25"/>
      <c r="L2004" s="25"/>
      <c r="M2004" s="25"/>
      <c r="N2004" s="25"/>
      <c r="O2004" s="25"/>
      <c r="P2004" s="25"/>
      <c r="Q2004" s="25"/>
      <c r="R2004" s="25"/>
      <c r="S2004" s="25"/>
      <c r="T2004" s="25"/>
      <c r="U2004" s="25"/>
      <c r="V2004" s="25"/>
      <c r="W2004" s="25"/>
      <c r="X2004" s="25"/>
      <c r="AA2004" s="25"/>
      <c r="AB2004" s="25"/>
      <c r="AC2004" s="25"/>
      <c r="AD2004" s="25"/>
      <c r="AE2004" s="25"/>
      <c r="AF2004" s="25"/>
      <c r="AG2004" s="25"/>
      <c r="AH2004" s="25"/>
      <c r="AI2004" s="25"/>
      <c r="AJ2004" s="25"/>
    </row>
    <row r="2005" spans="2:36">
      <c r="B2005" s="198">
        <v>199.9</v>
      </c>
      <c r="C2005" s="463">
        <f t="shared" si="102"/>
        <v>2.3049999999999286E-2</v>
      </c>
      <c r="D2005" s="463">
        <f t="shared" si="103"/>
        <v>2.3033999999999653</v>
      </c>
      <c r="E2005" s="463">
        <f t="shared" si="104"/>
        <v>2.6051999999998632E-2</v>
      </c>
      <c r="F2005" s="25"/>
      <c r="G2005" s="25"/>
      <c r="H2005" s="25"/>
      <c r="I2005" s="25"/>
      <c r="J2005" s="25"/>
      <c r="K2005" s="25"/>
      <c r="L2005" s="25"/>
      <c r="M2005" s="25"/>
      <c r="N2005" s="25"/>
      <c r="O2005" s="25"/>
      <c r="P2005" s="25"/>
      <c r="Q2005" s="25"/>
      <c r="R2005" s="25"/>
      <c r="S2005" s="25"/>
      <c r="T2005" s="25"/>
      <c r="U2005" s="25"/>
      <c r="V2005" s="25"/>
      <c r="W2005" s="25"/>
      <c r="X2005" s="25"/>
      <c r="AA2005" s="25"/>
      <c r="AB2005" s="25"/>
      <c r="AC2005" s="25"/>
      <c r="AD2005" s="25"/>
      <c r="AE2005" s="25"/>
      <c r="AF2005" s="25"/>
      <c r="AG2005" s="25"/>
      <c r="AH2005" s="25"/>
      <c r="AI2005" s="25"/>
      <c r="AJ2005" s="25"/>
    </row>
    <row r="2006" spans="2:36">
      <c r="B2006" s="458">
        <v>200</v>
      </c>
      <c r="C2006" s="468">
        <v>2.3E-2</v>
      </c>
      <c r="D2006" s="468">
        <v>2.2999999999999998</v>
      </c>
      <c r="E2006" s="468">
        <v>2.5999999999999999E-2</v>
      </c>
      <c r="F2006" s="25"/>
      <c r="G2006" s="25"/>
      <c r="H2006" s="25"/>
      <c r="I2006" s="25"/>
      <c r="J2006" s="25"/>
      <c r="K2006" s="25"/>
      <c r="L2006" s="25"/>
      <c r="M2006" s="25"/>
      <c r="N2006" s="25"/>
      <c r="O2006" s="25"/>
      <c r="P2006" s="25"/>
      <c r="Q2006" s="25"/>
      <c r="R2006" s="25"/>
      <c r="S2006" s="25"/>
      <c r="T2006" s="25"/>
      <c r="U2006" s="25"/>
      <c r="V2006" s="25"/>
      <c r="W2006" s="25"/>
      <c r="X2006" s="25"/>
      <c r="AA2006" s="25"/>
      <c r="AB2006" s="25"/>
      <c r="AC2006" s="25"/>
      <c r="AD2006" s="25"/>
      <c r="AE2006" s="25"/>
      <c r="AF2006" s="25"/>
      <c r="AG2006" s="25"/>
      <c r="AH2006" s="25"/>
      <c r="AI2006" s="25"/>
      <c r="AJ2006" s="25"/>
    </row>
    <row r="2007" spans="2:36">
      <c r="B2007" s="25"/>
      <c r="C2007" s="25"/>
      <c r="D2007" s="25"/>
      <c r="E2007" s="25"/>
      <c r="F2007" s="25"/>
      <c r="G2007" s="25"/>
      <c r="H2007" s="25"/>
      <c r="I2007" s="25"/>
      <c r="J2007" s="25"/>
      <c r="K2007" s="25"/>
      <c r="L2007" s="25"/>
      <c r="M2007" s="25"/>
      <c r="N2007" s="25"/>
      <c r="O2007" s="25"/>
      <c r="P2007" s="25"/>
      <c r="Q2007" s="25"/>
      <c r="R2007" s="25"/>
      <c r="S2007" s="25"/>
      <c r="T2007" s="25"/>
      <c r="U2007" s="25"/>
      <c r="V2007" s="25"/>
      <c r="W2007" s="25"/>
      <c r="X2007" s="25"/>
      <c r="AA2007" s="25"/>
      <c r="AB2007" s="25"/>
      <c r="AC2007" s="25"/>
      <c r="AD2007" s="25"/>
      <c r="AE2007" s="25"/>
      <c r="AF2007" s="25"/>
      <c r="AG2007" s="25"/>
      <c r="AH2007" s="25"/>
      <c r="AI2007" s="25"/>
      <c r="AJ2007" s="25"/>
    </row>
    <row r="2008" spans="2:36">
      <c r="B2008" s="25"/>
      <c r="C2008" s="25"/>
      <c r="D2008" s="25"/>
      <c r="E2008" s="25"/>
      <c r="F2008" s="25"/>
      <c r="G2008" s="25"/>
      <c r="H2008" s="25"/>
      <c r="I2008" s="25"/>
      <c r="J2008" s="25"/>
      <c r="K2008" s="25"/>
      <c r="L2008" s="25"/>
      <c r="M2008" s="25"/>
      <c r="N2008" s="25"/>
      <c r="O2008" s="25"/>
      <c r="P2008" s="25"/>
      <c r="Q2008" s="25"/>
      <c r="R2008" s="25"/>
      <c r="S2008" s="25"/>
      <c r="T2008" s="25"/>
      <c r="U2008" s="25"/>
      <c r="V2008" s="25"/>
      <c r="W2008" s="25"/>
      <c r="X2008" s="25"/>
      <c r="AA2008" s="25"/>
      <c r="AB2008" s="25"/>
      <c r="AC2008" s="25"/>
      <c r="AD2008" s="25"/>
      <c r="AE2008" s="25"/>
      <c r="AF2008" s="25"/>
      <c r="AG2008" s="25"/>
      <c r="AH2008" s="25"/>
      <c r="AI2008" s="25"/>
      <c r="AJ2008" s="25"/>
    </row>
    <row r="2009" spans="2:36">
      <c r="B2009" s="25"/>
      <c r="C2009" s="25"/>
      <c r="D2009" s="25"/>
      <c r="E2009" s="25"/>
      <c r="F2009" s="25"/>
      <c r="G2009" s="25"/>
      <c r="H2009" s="25"/>
      <c r="I2009" s="25"/>
      <c r="J2009" s="25"/>
      <c r="K2009" s="25"/>
      <c r="L2009" s="25"/>
      <c r="M2009" s="25"/>
      <c r="N2009" s="25"/>
      <c r="O2009" s="25"/>
      <c r="P2009" s="25"/>
      <c r="Q2009" s="25"/>
      <c r="R2009" s="25"/>
      <c r="S2009" s="25"/>
      <c r="T2009" s="25"/>
      <c r="U2009" s="25"/>
      <c r="V2009" s="25"/>
      <c r="W2009" s="25"/>
      <c r="X2009" s="25"/>
      <c r="AA2009" s="25"/>
      <c r="AB2009" s="25"/>
      <c r="AC2009" s="25"/>
      <c r="AD2009" s="25"/>
      <c r="AE2009" s="25"/>
      <c r="AF2009" s="25"/>
      <c r="AG2009" s="25"/>
      <c r="AH2009" s="25"/>
      <c r="AI2009" s="25"/>
      <c r="AJ2009" s="25"/>
    </row>
    <row r="2010" spans="2:36">
      <c r="B2010" s="25"/>
      <c r="C2010" s="25"/>
      <c r="D2010" s="25"/>
      <c r="E2010" s="25"/>
      <c r="F2010" s="25"/>
      <c r="G2010" s="25"/>
      <c r="H2010" s="25"/>
      <c r="I2010" s="25"/>
      <c r="J2010" s="25"/>
      <c r="K2010" s="25"/>
      <c r="L2010" s="25"/>
      <c r="M2010" s="25"/>
      <c r="N2010" s="25"/>
      <c r="O2010" s="25"/>
      <c r="P2010" s="25"/>
      <c r="Q2010" s="25"/>
      <c r="R2010" s="25"/>
      <c r="S2010" s="25"/>
      <c r="T2010" s="25"/>
      <c r="U2010" s="25"/>
      <c r="V2010" s="25"/>
      <c r="W2010" s="25"/>
      <c r="X2010" s="25"/>
      <c r="AA2010" s="25"/>
      <c r="AB2010" s="25"/>
      <c r="AC2010" s="25"/>
      <c r="AD2010" s="25"/>
      <c r="AE2010" s="25"/>
      <c r="AF2010" s="25"/>
      <c r="AG2010" s="25"/>
      <c r="AH2010" s="25"/>
      <c r="AI2010" s="25"/>
      <c r="AJ2010" s="25"/>
    </row>
    <row r="2011" spans="2:36">
      <c r="B2011" s="25"/>
      <c r="C2011" s="25"/>
      <c r="D2011" s="25"/>
      <c r="E2011" s="25"/>
      <c r="F2011" s="25"/>
      <c r="G2011" s="25"/>
      <c r="H2011" s="25"/>
      <c r="I2011" s="25"/>
      <c r="J2011" s="25"/>
      <c r="K2011" s="25"/>
      <c r="L2011" s="25"/>
      <c r="M2011" s="25"/>
      <c r="N2011" s="25"/>
      <c r="O2011" s="25"/>
      <c r="P2011" s="25"/>
      <c r="Q2011" s="25"/>
      <c r="R2011" s="25"/>
      <c r="S2011" s="25"/>
      <c r="T2011" s="25"/>
      <c r="U2011" s="25"/>
      <c r="V2011" s="25"/>
      <c r="W2011" s="25"/>
      <c r="X2011" s="25"/>
      <c r="AA2011" s="25"/>
      <c r="AB2011" s="25"/>
      <c r="AC2011" s="25"/>
      <c r="AD2011" s="25"/>
      <c r="AE2011" s="25"/>
      <c r="AF2011" s="25"/>
      <c r="AG2011" s="25"/>
      <c r="AH2011" s="25"/>
      <c r="AI2011" s="25"/>
      <c r="AJ2011" s="25"/>
    </row>
    <row r="2012" spans="2:36">
      <c r="B2012" s="25"/>
      <c r="C2012" s="25"/>
      <c r="D2012" s="25"/>
      <c r="E2012" s="25"/>
      <c r="F2012" s="25"/>
      <c r="G2012" s="25"/>
      <c r="H2012" s="25"/>
      <c r="I2012" s="25"/>
      <c r="J2012" s="25"/>
      <c r="K2012" s="25"/>
      <c r="L2012" s="25"/>
      <c r="M2012" s="25"/>
      <c r="N2012" s="25"/>
      <c r="O2012" s="25"/>
      <c r="P2012" s="25"/>
      <c r="Q2012" s="25"/>
      <c r="R2012" s="25"/>
      <c r="S2012" s="25"/>
      <c r="T2012" s="25"/>
      <c r="U2012" s="25"/>
      <c r="V2012" s="25"/>
      <c r="W2012" s="25"/>
      <c r="X2012" s="25"/>
      <c r="AA2012" s="25"/>
      <c r="AB2012" s="25"/>
      <c r="AC2012" s="25"/>
      <c r="AD2012" s="25"/>
      <c r="AE2012" s="25"/>
      <c r="AF2012" s="25"/>
      <c r="AG2012" s="25"/>
      <c r="AH2012" s="25"/>
      <c r="AI2012" s="25"/>
      <c r="AJ2012" s="25"/>
    </row>
    <row r="2013" spans="2:36">
      <c r="B2013" s="25"/>
      <c r="C2013" s="25"/>
      <c r="D2013" s="25"/>
      <c r="E2013" s="25"/>
      <c r="F2013" s="25"/>
      <c r="G2013" s="25"/>
      <c r="H2013" s="25"/>
      <c r="I2013" s="25"/>
      <c r="J2013" s="25"/>
      <c r="K2013" s="25"/>
      <c r="L2013" s="25"/>
      <c r="M2013" s="25"/>
      <c r="N2013" s="25"/>
      <c r="O2013" s="25"/>
      <c r="P2013" s="25"/>
      <c r="Q2013" s="25"/>
      <c r="R2013" s="25"/>
      <c r="S2013" s="25"/>
      <c r="T2013" s="25"/>
      <c r="U2013" s="25"/>
      <c r="V2013" s="25"/>
      <c r="W2013" s="25"/>
      <c r="X2013" s="25"/>
      <c r="AA2013" s="25"/>
      <c r="AB2013" s="25"/>
      <c r="AC2013" s="25"/>
      <c r="AD2013" s="25"/>
      <c r="AE2013" s="25"/>
      <c r="AF2013" s="25"/>
      <c r="AG2013" s="25"/>
      <c r="AH2013" s="25"/>
      <c r="AI2013" s="25"/>
      <c r="AJ2013" s="25"/>
    </row>
    <row r="2014" spans="2:36">
      <c r="B2014" s="25"/>
      <c r="C2014" s="25"/>
      <c r="D2014" s="25"/>
      <c r="E2014" s="25"/>
      <c r="F2014" s="25"/>
      <c r="G2014" s="25"/>
      <c r="H2014" s="25"/>
      <c r="I2014" s="25"/>
      <c r="J2014" s="25"/>
      <c r="K2014" s="25"/>
      <c r="L2014" s="25"/>
      <c r="M2014" s="25"/>
      <c r="N2014" s="25"/>
      <c r="O2014" s="25"/>
      <c r="P2014" s="25"/>
      <c r="Q2014" s="25"/>
      <c r="R2014" s="25"/>
      <c r="S2014" s="25"/>
      <c r="T2014" s="25"/>
      <c r="U2014" s="25"/>
      <c r="V2014" s="25"/>
      <c r="W2014" s="25"/>
      <c r="X2014" s="25"/>
      <c r="AA2014" s="25"/>
      <c r="AB2014" s="25"/>
      <c r="AC2014" s="25"/>
      <c r="AD2014" s="25"/>
      <c r="AE2014" s="25"/>
      <c r="AF2014" s="25"/>
      <c r="AG2014" s="25"/>
      <c r="AH2014" s="25"/>
      <c r="AI2014" s="25"/>
      <c r="AJ2014" s="25"/>
    </row>
    <row r="2015" spans="2:36">
      <c r="B2015" s="25"/>
      <c r="C2015" s="25"/>
      <c r="D2015" s="25"/>
      <c r="E2015" s="25"/>
      <c r="F2015" s="25"/>
      <c r="G2015" s="25"/>
      <c r="H2015" s="25"/>
      <c r="I2015" s="25"/>
      <c r="J2015" s="25"/>
      <c r="K2015" s="25"/>
      <c r="L2015" s="25"/>
      <c r="M2015" s="25"/>
      <c r="N2015" s="25"/>
      <c r="O2015" s="25"/>
      <c r="P2015" s="25"/>
      <c r="Q2015" s="25"/>
      <c r="R2015" s="25"/>
      <c r="S2015" s="25"/>
      <c r="T2015" s="25"/>
      <c r="U2015" s="25"/>
      <c r="V2015" s="25"/>
      <c r="W2015" s="25"/>
      <c r="X2015" s="25"/>
      <c r="AA2015" s="25"/>
      <c r="AB2015" s="25"/>
      <c r="AC2015" s="25"/>
      <c r="AD2015" s="25"/>
      <c r="AE2015" s="25"/>
      <c r="AF2015" s="25"/>
      <c r="AG2015" s="25"/>
      <c r="AH2015" s="25"/>
      <c r="AI2015" s="25"/>
      <c r="AJ2015" s="25"/>
    </row>
    <row r="2016" spans="2:36">
      <c r="B2016" s="25"/>
      <c r="C2016" s="25"/>
      <c r="D2016" s="25"/>
      <c r="E2016" s="25"/>
      <c r="F2016" s="25"/>
      <c r="G2016" s="25"/>
      <c r="H2016" s="25"/>
      <c r="I2016" s="25"/>
      <c r="J2016" s="25"/>
      <c r="K2016" s="25"/>
      <c r="L2016" s="25"/>
      <c r="M2016" s="25"/>
      <c r="N2016" s="25"/>
      <c r="O2016" s="25"/>
      <c r="P2016" s="25"/>
      <c r="Q2016" s="25"/>
      <c r="R2016" s="25"/>
      <c r="S2016" s="25"/>
      <c r="T2016" s="25"/>
      <c r="U2016" s="25"/>
      <c r="V2016" s="25"/>
      <c r="W2016" s="25"/>
      <c r="X2016" s="25"/>
      <c r="AA2016" s="25"/>
      <c r="AB2016" s="25"/>
      <c r="AC2016" s="25"/>
      <c r="AD2016" s="25"/>
      <c r="AE2016" s="25"/>
      <c r="AF2016" s="25"/>
      <c r="AG2016" s="25"/>
      <c r="AH2016" s="25"/>
      <c r="AI2016" s="25"/>
      <c r="AJ2016" s="25"/>
    </row>
    <row r="2017" spans="2:36">
      <c r="B2017" s="25"/>
      <c r="C2017" s="25"/>
      <c r="D2017" s="25"/>
      <c r="E2017" s="25"/>
      <c r="F2017" s="25"/>
      <c r="G2017" s="25"/>
      <c r="H2017" s="25"/>
      <c r="I2017" s="25"/>
      <c r="J2017" s="25"/>
      <c r="K2017" s="25"/>
      <c r="L2017" s="25"/>
      <c r="M2017" s="25"/>
      <c r="N2017" s="25"/>
      <c r="O2017" s="25"/>
      <c r="P2017" s="25"/>
      <c r="Q2017" s="25"/>
      <c r="R2017" s="25"/>
      <c r="S2017" s="25"/>
      <c r="T2017" s="25"/>
      <c r="U2017" s="25"/>
      <c r="V2017" s="25"/>
      <c r="W2017" s="25"/>
      <c r="X2017" s="25"/>
      <c r="AA2017" s="25"/>
      <c r="AB2017" s="25"/>
      <c r="AC2017" s="25"/>
      <c r="AD2017" s="25"/>
      <c r="AE2017" s="25"/>
      <c r="AF2017" s="25"/>
      <c r="AG2017" s="25"/>
      <c r="AH2017" s="25"/>
      <c r="AI2017" s="25"/>
      <c r="AJ2017" s="25"/>
    </row>
    <row r="2018" spans="2:36">
      <c r="B2018" s="25"/>
      <c r="C2018" s="25"/>
      <c r="D2018" s="25"/>
      <c r="E2018" s="25"/>
      <c r="F2018" s="25"/>
      <c r="G2018" s="25"/>
      <c r="H2018" s="25"/>
      <c r="I2018" s="25"/>
      <c r="J2018" s="25"/>
      <c r="K2018" s="25"/>
      <c r="L2018" s="25"/>
      <c r="M2018" s="25"/>
      <c r="N2018" s="25"/>
      <c r="O2018" s="25"/>
      <c r="P2018" s="25"/>
      <c r="Q2018" s="25"/>
      <c r="R2018" s="25"/>
      <c r="S2018" s="25"/>
      <c r="T2018" s="25"/>
      <c r="U2018" s="25"/>
      <c r="V2018" s="25"/>
      <c r="W2018" s="25"/>
      <c r="X2018" s="25"/>
      <c r="AA2018" s="25"/>
      <c r="AB2018" s="25"/>
      <c r="AC2018" s="25"/>
      <c r="AD2018" s="25"/>
      <c r="AE2018" s="25"/>
      <c r="AF2018" s="25"/>
      <c r="AG2018" s="25"/>
      <c r="AH2018" s="25"/>
      <c r="AI2018" s="25"/>
      <c r="AJ2018" s="25"/>
    </row>
    <row r="2019" spans="2:36">
      <c r="B2019" s="25"/>
      <c r="C2019" s="25"/>
      <c r="D2019" s="25"/>
      <c r="E2019" s="25"/>
      <c r="F2019" s="25"/>
      <c r="G2019" s="25"/>
      <c r="H2019" s="25"/>
      <c r="I2019" s="25"/>
      <c r="J2019" s="25"/>
      <c r="K2019" s="25"/>
      <c r="L2019" s="25"/>
      <c r="M2019" s="25"/>
      <c r="N2019" s="25"/>
      <c r="O2019" s="25"/>
      <c r="P2019" s="25"/>
      <c r="Q2019" s="25"/>
      <c r="R2019" s="25"/>
      <c r="S2019" s="25"/>
      <c r="T2019" s="25"/>
      <c r="U2019" s="25"/>
      <c r="V2019" s="25"/>
      <c r="W2019" s="25"/>
      <c r="X2019" s="25"/>
      <c r="AA2019" s="25"/>
      <c r="AB2019" s="25"/>
      <c r="AC2019" s="25"/>
      <c r="AD2019" s="25"/>
      <c r="AE2019" s="25"/>
      <c r="AF2019" s="25"/>
      <c r="AG2019" s="25"/>
      <c r="AH2019" s="25"/>
      <c r="AI2019" s="25"/>
      <c r="AJ2019" s="25"/>
    </row>
    <row r="2020" spans="2:36">
      <c r="B2020" s="25"/>
      <c r="C2020" s="25"/>
      <c r="D2020" s="25"/>
      <c r="E2020" s="25"/>
      <c r="F2020" s="25"/>
      <c r="G2020" s="25"/>
      <c r="H2020" s="25"/>
      <c r="I2020" s="25"/>
      <c r="J2020" s="25"/>
      <c r="K2020" s="25"/>
      <c r="L2020" s="25"/>
      <c r="M2020" s="25"/>
      <c r="N2020" s="25"/>
      <c r="O2020" s="25"/>
      <c r="P2020" s="25"/>
      <c r="Q2020" s="25"/>
      <c r="R2020" s="25"/>
      <c r="S2020" s="25"/>
      <c r="T2020" s="25"/>
      <c r="U2020" s="25"/>
      <c r="V2020" s="25"/>
      <c r="W2020" s="25"/>
      <c r="X2020" s="25"/>
      <c r="AA2020" s="25"/>
      <c r="AB2020" s="25"/>
      <c r="AC2020" s="25"/>
      <c r="AD2020" s="25"/>
      <c r="AE2020" s="25"/>
      <c r="AF2020" s="25"/>
      <c r="AG2020" s="25"/>
      <c r="AH2020" s="25"/>
      <c r="AI2020" s="25"/>
      <c r="AJ2020" s="25"/>
    </row>
    <row r="2021" spans="2:36">
      <c r="B2021" s="25"/>
      <c r="C2021" s="25"/>
      <c r="D2021" s="25"/>
      <c r="E2021" s="25"/>
      <c r="F2021" s="25"/>
      <c r="G2021" s="25"/>
      <c r="H2021" s="25"/>
      <c r="I2021" s="25"/>
      <c r="J2021" s="25"/>
      <c r="K2021" s="25"/>
      <c r="L2021" s="25"/>
      <c r="M2021" s="25"/>
      <c r="N2021" s="25"/>
      <c r="O2021" s="25"/>
      <c r="P2021" s="25"/>
      <c r="Q2021" s="25"/>
      <c r="R2021" s="25"/>
      <c r="S2021" s="25"/>
      <c r="T2021" s="25"/>
      <c r="U2021" s="25"/>
      <c r="V2021" s="25"/>
      <c r="W2021" s="25"/>
      <c r="X2021" s="25"/>
      <c r="AA2021" s="25"/>
      <c r="AB2021" s="25"/>
      <c r="AC2021" s="25"/>
      <c r="AD2021" s="25"/>
      <c r="AE2021" s="25"/>
      <c r="AF2021" s="25"/>
      <c r="AG2021" s="25"/>
      <c r="AH2021" s="25"/>
      <c r="AI2021" s="25"/>
      <c r="AJ2021" s="25"/>
    </row>
    <row r="2022" spans="2:36">
      <c r="B2022" s="25"/>
      <c r="C2022" s="25"/>
      <c r="D2022" s="25"/>
      <c r="E2022" s="25"/>
      <c r="F2022" s="25"/>
      <c r="G2022" s="25"/>
      <c r="H2022" s="25"/>
      <c r="I2022" s="25"/>
      <c r="J2022" s="25"/>
      <c r="K2022" s="25"/>
      <c r="L2022" s="25"/>
      <c r="M2022" s="25"/>
      <c r="N2022" s="25"/>
      <c r="O2022" s="25"/>
      <c r="P2022" s="25"/>
      <c r="Q2022" s="25"/>
      <c r="R2022" s="25"/>
      <c r="S2022" s="25"/>
      <c r="T2022" s="25"/>
      <c r="U2022" s="25"/>
      <c r="V2022" s="25"/>
      <c r="W2022" s="25"/>
      <c r="X2022" s="25"/>
      <c r="AA2022" s="25"/>
      <c r="AB2022" s="25"/>
      <c r="AC2022" s="25"/>
      <c r="AD2022" s="25"/>
      <c r="AE2022" s="25"/>
      <c r="AF2022" s="25"/>
      <c r="AG2022" s="25"/>
      <c r="AH2022" s="25"/>
      <c r="AI2022" s="25"/>
      <c r="AJ2022" s="25"/>
    </row>
    <row r="2023" spans="2:36">
      <c r="B2023" s="25"/>
      <c r="C2023" s="25"/>
      <c r="D2023" s="25"/>
      <c r="E2023" s="25"/>
      <c r="F2023" s="25"/>
      <c r="G2023" s="25"/>
      <c r="H2023" s="25"/>
      <c r="I2023" s="25"/>
      <c r="J2023" s="25"/>
      <c r="K2023" s="25"/>
      <c r="L2023" s="25"/>
      <c r="M2023" s="25"/>
      <c r="N2023" s="25"/>
      <c r="O2023" s="25"/>
      <c r="P2023" s="25"/>
      <c r="Q2023" s="25"/>
      <c r="R2023" s="25"/>
      <c r="S2023" s="25"/>
      <c r="T2023" s="25"/>
      <c r="U2023" s="25"/>
      <c r="V2023" s="25"/>
      <c r="W2023" s="25"/>
      <c r="X2023" s="25"/>
      <c r="AA2023" s="25"/>
      <c r="AB2023" s="25"/>
      <c r="AC2023" s="25"/>
      <c r="AD2023" s="25"/>
      <c r="AE2023" s="25"/>
      <c r="AF2023" s="25"/>
      <c r="AG2023" s="25"/>
      <c r="AH2023" s="25"/>
      <c r="AI2023" s="25"/>
      <c r="AJ2023" s="25"/>
    </row>
    <row r="2024" spans="2:36">
      <c r="B2024" s="25"/>
      <c r="C2024" s="25"/>
      <c r="D2024" s="25"/>
      <c r="E2024" s="25"/>
      <c r="F2024" s="25"/>
      <c r="G2024" s="25"/>
      <c r="H2024" s="25"/>
      <c r="I2024" s="25"/>
      <c r="J2024" s="25"/>
      <c r="K2024" s="25"/>
      <c r="L2024" s="25"/>
      <c r="M2024" s="25"/>
      <c r="N2024" s="25"/>
      <c r="O2024" s="25"/>
      <c r="P2024" s="25"/>
      <c r="Q2024" s="25"/>
      <c r="R2024" s="25"/>
      <c r="S2024" s="25"/>
      <c r="T2024" s="25"/>
      <c r="U2024" s="25"/>
      <c r="V2024" s="25"/>
      <c r="W2024" s="25"/>
      <c r="X2024" s="25"/>
      <c r="AA2024" s="25"/>
      <c r="AB2024" s="25"/>
      <c r="AC2024" s="25"/>
      <c r="AD2024" s="25"/>
      <c r="AE2024" s="25"/>
      <c r="AF2024" s="25"/>
      <c r="AG2024" s="25"/>
      <c r="AH2024" s="25"/>
      <c r="AI2024" s="25"/>
      <c r="AJ2024" s="25"/>
    </row>
    <row r="2025" spans="2:36">
      <c r="B2025" s="25"/>
      <c r="C2025" s="25"/>
      <c r="D2025" s="25"/>
      <c r="E2025" s="25"/>
      <c r="F2025" s="25"/>
      <c r="G2025" s="25"/>
      <c r="H2025" s="25"/>
      <c r="I2025" s="25"/>
      <c r="J2025" s="25"/>
      <c r="K2025" s="25"/>
      <c r="L2025" s="25"/>
      <c r="M2025" s="25"/>
      <c r="N2025" s="25"/>
      <c r="O2025" s="25"/>
      <c r="P2025" s="25"/>
      <c r="Q2025" s="25"/>
      <c r="R2025" s="25"/>
      <c r="S2025" s="25"/>
      <c r="T2025" s="25"/>
      <c r="U2025" s="25"/>
      <c r="V2025" s="25"/>
      <c r="W2025" s="25"/>
      <c r="X2025" s="25"/>
      <c r="AA2025" s="25"/>
      <c r="AB2025" s="25"/>
      <c r="AC2025" s="25"/>
      <c r="AD2025" s="25"/>
      <c r="AE2025" s="25"/>
      <c r="AF2025" s="25"/>
      <c r="AG2025" s="25"/>
      <c r="AH2025" s="25"/>
      <c r="AI2025" s="25"/>
      <c r="AJ2025" s="25"/>
    </row>
    <row r="2026" spans="2:36">
      <c r="B2026" s="25"/>
      <c r="C2026" s="25"/>
      <c r="D2026" s="25"/>
      <c r="E2026" s="25"/>
      <c r="F2026" s="25"/>
      <c r="G2026" s="25"/>
      <c r="H2026" s="25"/>
      <c r="I2026" s="25"/>
      <c r="J2026" s="25"/>
      <c r="K2026" s="25"/>
      <c r="L2026" s="25"/>
      <c r="M2026" s="25"/>
      <c r="N2026" s="25"/>
      <c r="O2026" s="25"/>
      <c r="P2026" s="25"/>
      <c r="Q2026" s="25"/>
      <c r="R2026" s="25"/>
      <c r="S2026" s="25"/>
      <c r="T2026" s="25"/>
      <c r="U2026" s="25"/>
      <c r="V2026" s="25"/>
      <c r="W2026" s="25"/>
      <c r="X2026" s="25"/>
      <c r="AA2026" s="25"/>
      <c r="AB2026" s="25"/>
      <c r="AC2026" s="25"/>
      <c r="AD2026" s="25"/>
      <c r="AE2026" s="25"/>
      <c r="AF2026" s="25"/>
      <c r="AG2026" s="25"/>
      <c r="AH2026" s="25"/>
      <c r="AI2026" s="25"/>
      <c r="AJ2026" s="25"/>
    </row>
    <row r="2027" spans="2:36">
      <c r="B2027" s="25"/>
      <c r="C2027" s="25"/>
      <c r="D2027" s="25"/>
      <c r="E2027" s="25"/>
      <c r="F2027" s="25"/>
      <c r="G2027" s="25"/>
      <c r="H2027" s="25"/>
      <c r="I2027" s="25"/>
      <c r="J2027" s="25"/>
      <c r="K2027" s="25"/>
      <c r="L2027" s="25"/>
      <c r="M2027" s="25"/>
      <c r="N2027" s="25"/>
      <c r="O2027" s="25"/>
      <c r="P2027" s="25"/>
      <c r="Q2027" s="25"/>
      <c r="R2027" s="25"/>
      <c r="S2027" s="25"/>
      <c r="T2027" s="25"/>
      <c r="U2027" s="25"/>
      <c r="V2027" s="25"/>
      <c r="W2027" s="25"/>
      <c r="X2027" s="25"/>
      <c r="AA2027" s="25"/>
      <c r="AB2027" s="25"/>
      <c r="AC2027" s="25"/>
      <c r="AD2027" s="25"/>
      <c r="AE2027" s="25"/>
      <c r="AF2027" s="25"/>
      <c r="AG2027" s="25"/>
      <c r="AH2027" s="25"/>
      <c r="AI2027" s="25"/>
      <c r="AJ2027" s="25"/>
    </row>
    <row r="2028" spans="2:36">
      <c r="B2028" s="25"/>
      <c r="C2028" s="25"/>
      <c r="D2028" s="25"/>
      <c r="E2028" s="25"/>
      <c r="F2028" s="25"/>
      <c r="G2028" s="25"/>
      <c r="H2028" s="25"/>
      <c r="I2028" s="25"/>
      <c r="J2028" s="25"/>
      <c r="K2028" s="25"/>
      <c r="L2028" s="25"/>
      <c r="M2028" s="25"/>
      <c r="N2028" s="25"/>
      <c r="O2028" s="25"/>
      <c r="P2028" s="25"/>
      <c r="Q2028" s="25"/>
      <c r="R2028" s="25"/>
      <c r="S2028" s="25"/>
      <c r="T2028" s="25"/>
      <c r="U2028" s="25"/>
      <c r="V2028" s="25"/>
      <c r="W2028" s="25"/>
      <c r="X2028" s="25"/>
      <c r="AA2028" s="25"/>
      <c r="AB2028" s="25"/>
      <c r="AC2028" s="25"/>
      <c r="AD2028" s="25"/>
      <c r="AE2028" s="25"/>
      <c r="AF2028" s="25"/>
      <c r="AG2028" s="25"/>
      <c r="AH2028" s="25"/>
      <c r="AI2028" s="25"/>
      <c r="AJ2028" s="25"/>
    </row>
    <row r="2029" spans="2:36">
      <c r="B2029" s="25"/>
      <c r="C2029" s="25"/>
      <c r="D2029" s="25"/>
      <c r="E2029" s="25"/>
      <c r="F2029" s="25"/>
      <c r="G2029" s="25"/>
      <c r="H2029" s="25"/>
      <c r="I2029" s="25"/>
      <c r="J2029" s="25"/>
      <c r="K2029" s="25"/>
      <c r="L2029" s="25"/>
      <c r="M2029" s="25"/>
      <c r="N2029" s="25"/>
      <c r="O2029" s="25"/>
      <c r="P2029" s="25"/>
      <c r="Q2029" s="25"/>
      <c r="R2029" s="25"/>
      <c r="S2029" s="25"/>
      <c r="T2029" s="25"/>
      <c r="U2029" s="25"/>
      <c r="V2029" s="25"/>
      <c r="W2029" s="25"/>
      <c r="X2029" s="25"/>
      <c r="AA2029" s="25"/>
      <c r="AB2029" s="25"/>
      <c r="AC2029" s="25"/>
      <c r="AD2029" s="25"/>
      <c r="AE2029" s="25"/>
      <c r="AF2029" s="25"/>
      <c r="AG2029" s="25"/>
      <c r="AH2029" s="25"/>
      <c r="AI2029" s="25"/>
      <c r="AJ2029" s="25"/>
    </row>
    <row r="2030" spans="2:36">
      <c r="B2030" s="25"/>
      <c r="C2030" s="25"/>
      <c r="D2030" s="25"/>
      <c r="E2030" s="25"/>
      <c r="F2030" s="25"/>
      <c r="G2030" s="25"/>
      <c r="H2030" s="25"/>
      <c r="I2030" s="25"/>
      <c r="J2030" s="25"/>
      <c r="K2030" s="25"/>
      <c r="L2030" s="25"/>
      <c r="M2030" s="25"/>
      <c r="N2030" s="25"/>
      <c r="O2030" s="25"/>
      <c r="P2030" s="25"/>
      <c r="Q2030" s="25"/>
      <c r="R2030" s="25"/>
      <c r="S2030" s="25"/>
      <c r="T2030" s="25"/>
      <c r="U2030" s="25"/>
      <c r="V2030" s="25"/>
      <c r="W2030" s="25"/>
      <c r="X2030" s="25"/>
      <c r="AA2030" s="25"/>
      <c r="AB2030" s="25"/>
      <c r="AC2030" s="25"/>
      <c r="AD2030" s="25"/>
      <c r="AE2030" s="25"/>
      <c r="AF2030" s="25"/>
      <c r="AG2030" s="25"/>
      <c r="AH2030" s="25"/>
      <c r="AI2030" s="25"/>
      <c r="AJ2030" s="25"/>
    </row>
    <row r="2031" spans="2:36">
      <c r="B2031" s="25"/>
      <c r="C2031" s="25"/>
      <c r="D2031" s="25"/>
      <c r="E2031" s="25"/>
      <c r="F2031" s="25"/>
      <c r="G2031" s="25"/>
      <c r="H2031" s="25"/>
      <c r="I2031" s="25"/>
      <c r="J2031" s="25"/>
      <c r="K2031" s="25"/>
      <c r="L2031" s="25"/>
      <c r="M2031" s="25"/>
      <c r="N2031" s="25"/>
      <c r="O2031" s="25"/>
      <c r="P2031" s="25"/>
      <c r="Q2031" s="25"/>
      <c r="R2031" s="25"/>
      <c r="S2031" s="25"/>
      <c r="T2031" s="25"/>
      <c r="U2031" s="25"/>
      <c r="V2031" s="25"/>
      <c r="W2031" s="25"/>
      <c r="X2031" s="25"/>
      <c r="AA2031" s="25"/>
      <c r="AB2031" s="25"/>
      <c r="AC2031" s="25"/>
      <c r="AD2031" s="25"/>
      <c r="AE2031" s="25"/>
      <c r="AF2031" s="25"/>
      <c r="AG2031" s="25"/>
      <c r="AH2031" s="25"/>
      <c r="AI2031" s="25"/>
      <c r="AJ2031" s="25"/>
    </row>
    <row r="2032" spans="2:36">
      <c r="B2032" s="25"/>
      <c r="C2032" s="25"/>
      <c r="D2032" s="25"/>
      <c r="E2032" s="25"/>
      <c r="F2032" s="25"/>
      <c r="G2032" s="25"/>
      <c r="H2032" s="25"/>
      <c r="I2032" s="25"/>
      <c r="J2032" s="25"/>
      <c r="K2032" s="25"/>
      <c r="L2032" s="25"/>
      <c r="M2032" s="25"/>
      <c r="N2032" s="25"/>
      <c r="O2032" s="25"/>
      <c r="P2032" s="25"/>
      <c r="Q2032" s="25"/>
      <c r="R2032" s="25"/>
      <c r="S2032" s="25"/>
      <c r="T2032" s="25"/>
      <c r="U2032" s="25"/>
      <c r="V2032" s="25"/>
      <c r="W2032" s="25"/>
      <c r="X2032" s="25"/>
      <c r="AA2032" s="25"/>
      <c r="AB2032" s="25"/>
      <c r="AC2032" s="25"/>
      <c r="AD2032" s="25"/>
      <c r="AE2032" s="25"/>
      <c r="AF2032" s="25"/>
      <c r="AG2032" s="25"/>
      <c r="AH2032" s="25"/>
      <c r="AI2032" s="25"/>
      <c r="AJ2032" s="25"/>
    </row>
    <row r="2033" spans="2:36">
      <c r="B2033" s="25"/>
      <c r="C2033" s="25"/>
      <c r="D2033" s="25"/>
      <c r="E2033" s="25"/>
      <c r="F2033" s="25"/>
      <c r="G2033" s="25"/>
      <c r="H2033" s="25"/>
      <c r="I2033" s="25"/>
      <c r="J2033" s="25"/>
      <c r="K2033" s="25"/>
      <c r="L2033" s="25"/>
      <c r="M2033" s="25"/>
      <c r="N2033" s="25"/>
      <c r="O2033" s="25"/>
      <c r="P2033" s="25"/>
      <c r="Q2033" s="25"/>
      <c r="R2033" s="25"/>
      <c r="S2033" s="25"/>
      <c r="T2033" s="25"/>
      <c r="U2033" s="25"/>
      <c r="V2033" s="25"/>
      <c r="W2033" s="25"/>
      <c r="X2033" s="25"/>
      <c r="AA2033" s="25"/>
      <c r="AB2033" s="25"/>
      <c r="AC2033" s="25"/>
      <c r="AD2033" s="25"/>
      <c r="AE2033" s="25"/>
      <c r="AF2033" s="25"/>
      <c r="AG2033" s="25"/>
      <c r="AH2033" s="25"/>
      <c r="AI2033" s="25"/>
      <c r="AJ2033" s="25"/>
    </row>
    <row r="2034" spans="2:36">
      <c r="B2034" s="25"/>
      <c r="C2034" s="25"/>
      <c r="D2034" s="25"/>
      <c r="E2034" s="25"/>
      <c r="F2034" s="25"/>
      <c r="G2034" s="25"/>
      <c r="H2034" s="25"/>
      <c r="I2034" s="25"/>
      <c r="J2034" s="25"/>
      <c r="K2034" s="25"/>
      <c r="L2034" s="25"/>
      <c r="M2034" s="25"/>
      <c r="N2034" s="25"/>
      <c r="O2034" s="25"/>
      <c r="P2034" s="25"/>
      <c r="Q2034" s="25"/>
      <c r="R2034" s="25"/>
      <c r="S2034" s="25"/>
      <c r="T2034" s="25"/>
      <c r="U2034" s="25"/>
      <c r="V2034" s="25"/>
      <c r="W2034" s="25"/>
      <c r="X2034" s="25"/>
      <c r="AA2034" s="25"/>
      <c r="AB2034" s="25"/>
      <c r="AC2034" s="25"/>
      <c r="AD2034" s="25"/>
      <c r="AE2034" s="25"/>
      <c r="AF2034" s="25"/>
      <c r="AG2034" s="25"/>
      <c r="AH2034" s="25"/>
      <c r="AI2034" s="25"/>
      <c r="AJ2034" s="25"/>
    </row>
    <row r="2035" spans="2:36">
      <c r="B2035" s="25"/>
      <c r="C2035" s="25"/>
      <c r="D2035" s="25"/>
      <c r="E2035" s="25"/>
      <c r="F2035" s="25"/>
      <c r="G2035" s="25"/>
      <c r="H2035" s="25"/>
      <c r="I2035" s="25"/>
      <c r="J2035" s="25"/>
      <c r="K2035" s="25"/>
      <c r="L2035" s="25"/>
      <c r="M2035" s="25"/>
      <c r="N2035" s="25"/>
      <c r="O2035" s="25"/>
      <c r="P2035" s="25"/>
      <c r="Q2035" s="25"/>
      <c r="R2035" s="25"/>
      <c r="S2035" s="25"/>
      <c r="T2035" s="25"/>
      <c r="U2035" s="25"/>
      <c r="V2035" s="25"/>
      <c r="W2035" s="25"/>
      <c r="X2035" s="25"/>
      <c r="AA2035" s="25"/>
      <c r="AB2035" s="25"/>
      <c r="AC2035" s="25"/>
      <c r="AD2035" s="25"/>
      <c r="AE2035" s="25"/>
      <c r="AF2035" s="25"/>
      <c r="AG2035" s="25"/>
      <c r="AH2035" s="25"/>
      <c r="AI2035" s="25"/>
      <c r="AJ2035" s="25"/>
    </row>
    <row r="2036" spans="2:36">
      <c r="B2036" s="25"/>
      <c r="C2036" s="25"/>
      <c r="D2036" s="25"/>
      <c r="E2036" s="25"/>
      <c r="F2036" s="25"/>
      <c r="G2036" s="25"/>
      <c r="H2036" s="25"/>
      <c r="I2036" s="25"/>
      <c r="J2036" s="25"/>
      <c r="K2036" s="25"/>
      <c r="L2036" s="25"/>
      <c r="M2036" s="25"/>
      <c r="N2036" s="25"/>
      <c r="O2036" s="25"/>
      <c r="P2036" s="25"/>
      <c r="Q2036" s="25"/>
      <c r="R2036" s="25"/>
      <c r="S2036" s="25"/>
      <c r="T2036" s="25"/>
      <c r="U2036" s="25"/>
      <c r="V2036" s="25"/>
      <c r="W2036" s="25"/>
      <c r="X2036" s="25"/>
      <c r="AA2036" s="25"/>
      <c r="AB2036" s="25"/>
      <c r="AC2036" s="25"/>
      <c r="AD2036" s="25"/>
      <c r="AE2036" s="25"/>
      <c r="AF2036" s="25"/>
      <c r="AG2036" s="25"/>
      <c r="AH2036" s="25"/>
      <c r="AI2036" s="25"/>
      <c r="AJ2036" s="25"/>
    </row>
    <row r="2037" spans="2:36">
      <c r="B2037" s="25"/>
      <c r="C2037" s="25"/>
      <c r="D2037" s="25"/>
      <c r="E2037" s="25"/>
      <c r="F2037" s="25"/>
      <c r="G2037" s="25"/>
      <c r="H2037" s="25"/>
      <c r="I2037" s="25"/>
      <c r="J2037" s="25"/>
      <c r="K2037" s="25"/>
      <c r="L2037" s="25"/>
      <c r="M2037" s="25"/>
      <c r="N2037" s="25"/>
      <c r="O2037" s="25"/>
      <c r="P2037" s="25"/>
      <c r="Q2037" s="25"/>
      <c r="R2037" s="25"/>
      <c r="S2037" s="25"/>
      <c r="T2037" s="25"/>
      <c r="U2037" s="25"/>
      <c r="V2037" s="25"/>
      <c r="W2037" s="25"/>
      <c r="X2037" s="25"/>
      <c r="AA2037" s="25"/>
      <c r="AB2037" s="25"/>
      <c r="AC2037" s="25"/>
      <c r="AD2037" s="25"/>
      <c r="AE2037" s="25"/>
      <c r="AF2037" s="25"/>
      <c r="AG2037" s="25"/>
      <c r="AH2037" s="25"/>
      <c r="AI2037" s="25"/>
      <c r="AJ2037" s="25"/>
    </row>
    <row r="2038" spans="2:36">
      <c r="B2038" s="25"/>
      <c r="C2038" s="25"/>
      <c r="D2038" s="25"/>
      <c r="E2038" s="25"/>
      <c r="F2038" s="25"/>
      <c r="G2038" s="25"/>
      <c r="H2038" s="25"/>
      <c r="I2038" s="25"/>
      <c r="J2038" s="25"/>
      <c r="K2038" s="25"/>
      <c r="L2038" s="25"/>
      <c r="M2038" s="25"/>
      <c r="N2038" s="25"/>
      <c r="O2038" s="25"/>
      <c r="P2038" s="25"/>
      <c r="Q2038" s="25"/>
      <c r="R2038" s="25"/>
      <c r="S2038" s="25"/>
      <c r="T2038" s="25"/>
      <c r="U2038" s="25"/>
      <c r="V2038" s="25"/>
      <c r="W2038" s="25"/>
      <c r="X2038" s="25"/>
      <c r="AA2038" s="25"/>
      <c r="AB2038" s="25"/>
      <c r="AC2038" s="25"/>
      <c r="AD2038" s="25"/>
      <c r="AE2038" s="25"/>
      <c r="AF2038" s="25"/>
      <c r="AG2038" s="25"/>
      <c r="AH2038" s="25"/>
      <c r="AI2038" s="25"/>
      <c r="AJ2038" s="25"/>
    </row>
    <row r="2039" spans="2:36">
      <c r="B2039" s="25"/>
      <c r="C2039" s="25"/>
      <c r="D2039" s="25"/>
      <c r="E2039" s="25"/>
      <c r="F2039" s="25"/>
      <c r="G2039" s="25"/>
      <c r="H2039" s="25"/>
      <c r="I2039" s="25"/>
      <c r="J2039" s="25"/>
      <c r="K2039" s="25"/>
      <c r="L2039" s="25"/>
      <c r="M2039" s="25"/>
      <c r="N2039" s="25"/>
      <c r="O2039" s="25"/>
      <c r="P2039" s="25"/>
      <c r="Q2039" s="25"/>
      <c r="R2039" s="25"/>
      <c r="S2039" s="25"/>
      <c r="T2039" s="25"/>
      <c r="U2039" s="25"/>
      <c r="V2039" s="25"/>
      <c r="W2039" s="25"/>
      <c r="X2039" s="25"/>
      <c r="AA2039" s="25"/>
      <c r="AB2039" s="25"/>
      <c r="AC2039" s="25"/>
      <c r="AD2039" s="25"/>
      <c r="AE2039" s="25"/>
      <c r="AF2039" s="25"/>
      <c r="AG2039" s="25"/>
      <c r="AH2039" s="25"/>
      <c r="AI2039" s="25"/>
      <c r="AJ2039" s="25"/>
    </row>
    <row r="2040" spans="2:36">
      <c r="B2040" s="25"/>
      <c r="C2040" s="25"/>
      <c r="D2040" s="25"/>
      <c r="E2040" s="25"/>
      <c r="F2040" s="25"/>
      <c r="G2040" s="25"/>
      <c r="H2040" s="25"/>
      <c r="I2040" s="25"/>
      <c r="J2040" s="25"/>
      <c r="K2040" s="25"/>
      <c r="L2040" s="25"/>
      <c r="M2040" s="25"/>
      <c r="N2040" s="25"/>
      <c r="O2040" s="25"/>
      <c r="P2040" s="25"/>
      <c r="Q2040" s="25"/>
      <c r="R2040" s="25"/>
      <c r="S2040" s="25"/>
      <c r="T2040" s="25"/>
      <c r="U2040" s="25"/>
      <c r="V2040" s="25"/>
      <c r="W2040" s="25"/>
      <c r="X2040" s="25"/>
      <c r="AA2040" s="25"/>
      <c r="AB2040" s="25"/>
      <c r="AC2040" s="25"/>
      <c r="AD2040" s="25"/>
      <c r="AE2040" s="25"/>
      <c r="AF2040" s="25"/>
      <c r="AG2040" s="25"/>
      <c r="AH2040" s="25"/>
      <c r="AI2040" s="25"/>
      <c r="AJ2040" s="25"/>
    </row>
    <row r="2041" spans="2:36">
      <c r="B2041" s="25"/>
      <c r="C2041" s="25"/>
      <c r="D2041" s="25"/>
      <c r="E2041" s="25"/>
      <c r="F2041" s="25"/>
      <c r="G2041" s="25"/>
      <c r="H2041" s="25"/>
      <c r="I2041" s="25"/>
      <c r="J2041" s="25"/>
      <c r="K2041" s="25"/>
      <c r="L2041" s="25"/>
      <c r="M2041" s="25"/>
      <c r="N2041" s="25"/>
      <c r="O2041" s="25"/>
      <c r="P2041" s="25"/>
      <c r="Q2041" s="25"/>
      <c r="R2041" s="25"/>
      <c r="S2041" s="25"/>
      <c r="T2041" s="25"/>
      <c r="U2041" s="25"/>
      <c r="V2041" s="25"/>
      <c r="W2041" s="25"/>
      <c r="X2041" s="25"/>
      <c r="AA2041" s="25"/>
      <c r="AB2041" s="25"/>
      <c r="AC2041" s="25"/>
      <c r="AD2041" s="25"/>
      <c r="AE2041" s="25"/>
      <c r="AF2041" s="25"/>
      <c r="AG2041" s="25"/>
      <c r="AH2041" s="25"/>
      <c r="AI2041" s="25"/>
      <c r="AJ2041" s="25"/>
    </row>
    <row r="2042" spans="2:36">
      <c r="B2042" s="25"/>
      <c r="C2042" s="25"/>
      <c r="D2042" s="25"/>
      <c r="E2042" s="25"/>
      <c r="F2042" s="25"/>
      <c r="G2042" s="25"/>
      <c r="H2042" s="25"/>
      <c r="I2042" s="25"/>
      <c r="J2042" s="25"/>
      <c r="K2042" s="25"/>
      <c r="L2042" s="25"/>
      <c r="M2042" s="25"/>
      <c r="N2042" s="25"/>
      <c r="O2042" s="25"/>
      <c r="P2042" s="25"/>
      <c r="Q2042" s="25"/>
      <c r="R2042" s="25"/>
      <c r="S2042" s="25"/>
      <c r="T2042" s="25"/>
      <c r="U2042" s="25"/>
      <c r="V2042" s="25"/>
      <c r="W2042" s="25"/>
      <c r="X2042" s="25"/>
      <c r="AA2042" s="25"/>
      <c r="AB2042" s="25"/>
      <c r="AC2042" s="25"/>
      <c r="AD2042" s="25"/>
      <c r="AE2042" s="25"/>
      <c r="AF2042" s="25"/>
      <c r="AG2042" s="25"/>
      <c r="AH2042" s="25"/>
      <c r="AI2042" s="25"/>
      <c r="AJ2042" s="25"/>
    </row>
    <row r="2043" spans="2:36">
      <c r="B2043" s="25"/>
      <c r="C2043" s="25"/>
      <c r="D2043" s="25"/>
      <c r="E2043" s="25"/>
      <c r="F2043" s="25"/>
      <c r="G2043" s="25"/>
      <c r="H2043" s="25"/>
      <c r="I2043" s="25"/>
      <c r="J2043" s="25"/>
      <c r="K2043" s="25"/>
      <c r="L2043" s="25"/>
      <c r="M2043" s="25"/>
      <c r="N2043" s="25"/>
      <c r="O2043" s="25"/>
      <c r="P2043" s="25"/>
      <c r="Q2043" s="25"/>
      <c r="R2043" s="25"/>
      <c r="S2043" s="25"/>
      <c r="T2043" s="25"/>
      <c r="U2043" s="25"/>
      <c r="V2043" s="25"/>
      <c r="W2043" s="25"/>
      <c r="X2043" s="25"/>
      <c r="AA2043" s="25"/>
      <c r="AB2043" s="25"/>
      <c r="AC2043" s="25"/>
      <c r="AD2043" s="25"/>
      <c r="AE2043" s="25"/>
      <c r="AF2043" s="25"/>
      <c r="AG2043" s="25"/>
      <c r="AH2043" s="25"/>
      <c r="AI2043" s="25"/>
      <c r="AJ2043" s="25"/>
    </row>
    <row r="2044" spans="2:36">
      <c r="B2044" s="25"/>
      <c r="C2044" s="25"/>
      <c r="D2044" s="25"/>
      <c r="E2044" s="25"/>
      <c r="F2044" s="25"/>
      <c r="G2044" s="25"/>
      <c r="H2044" s="25"/>
      <c r="I2044" s="25"/>
      <c r="J2044" s="25"/>
      <c r="K2044" s="25"/>
      <c r="L2044" s="25"/>
      <c r="M2044" s="25"/>
      <c r="N2044" s="25"/>
      <c r="O2044" s="25"/>
      <c r="P2044" s="25"/>
      <c r="Q2044" s="25"/>
      <c r="R2044" s="25"/>
      <c r="S2044" s="25"/>
      <c r="T2044" s="25"/>
      <c r="U2044" s="25"/>
      <c r="V2044" s="25"/>
      <c r="W2044" s="25"/>
      <c r="X2044" s="25"/>
      <c r="AA2044" s="25"/>
      <c r="AB2044" s="25"/>
      <c r="AC2044" s="25"/>
      <c r="AD2044" s="25"/>
      <c r="AE2044" s="25"/>
      <c r="AF2044" s="25"/>
      <c r="AG2044" s="25"/>
      <c r="AH2044" s="25"/>
      <c r="AI2044" s="25"/>
      <c r="AJ2044" s="25"/>
    </row>
    <row r="2045" spans="2:36">
      <c r="B2045" s="25"/>
      <c r="C2045" s="25"/>
      <c r="D2045" s="25"/>
      <c r="E2045" s="25"/>
      <c r="F2045" s="25"/>
      <c r="G2045" s="25"/>
      <c r="H2045" s="25"/>
      <c r="I2045" s="25"/>
      <c r="J2045" s="25"/>
      <c r="K2045" s="25"/>
      <c r="L2045" s="25"/>
      <c r="M2045" s="25"/>
      <c r="N2045" s="25"/>
      <c r="O2045" s="25"/>
      <c r="P2045" s="25"/>
      <c r="Q2045" s="25"/>
      <c r="R2045" s="25"/>
      <c r="S2045" s="25"/>
      <c r="T2045" s="25"/>
      <c r="U2045" s="25"/>
      <c r="V2045" s="25"/>
      <c r="W2045" s="25"/>
      <c r="X2045" s="25"/>
      <c r="AA2045" s="25"/>
      <c r="AB2045" s="25"/>
      <c r="AC2045" s="25"/>
      <c r="AD2045" s="25"/>
      <c r="AE2045" s="25"/>
      <c r="AF2045" s="25"/>
      <c r="AG2045" s="25"/>
      <c r="AH2045" s="25"/>
      <c r="AI2045" s="25"/>
      <c r="AJ2045" s="25"/>
    </row>
    <row r="2046" spans="2:36">
      <c r="B2046" s="25"/>
      <c r="C2046" s="25"/>
      <c r="D2046" s="25"/>
      <c r="E2046" s="25"/>
      <c r="F2046" s="25"/>
      <c r="G2046" s="25"/>
      <c r="H2046" s="25"/>
      <c r="I2046" s="25"/>
      <c r="J2046" s="25"/>
      <c r="K2046" s="25"/>
      <c r="L2046" s="25"/>
      <c r="M2046" s="25"/>
      <c r="N2046" s="25"/>
      <c r="O2046" s="25"/>
      <c r="P2046" s="25"/>
      <c r="Q2046" s="25"/>
      <c r="R2046" s="25"/>
      <c r="S2046" s="25"/>
      <c r="T2046" s="25"/>
      <c r="U2046" s="25"/>
      <c r="V2046" s="25"/>
      <c r="W2046" s="25"/>
      <c r="X2046" s="25"/>
      <c r="AA2046" s="25"/>
      <c r="AB2046" s="25"/>
      <c r="AC2046" s="25"/>
      <c r="AD2046" s="25"/>
      <c r="AE2046" s="25"/>
      <c r="AF2046" s="25"/>
      <c r="AG2046" s="25"/>
      <c r="AH2046" s="25"/>
      <c r="AI2046" s="25"/>
      <c r="AJ2046" s="25"/>
    </row>
    <row r="2047" spans="2:36">
      <c r="B2047" s="25"/>
      <c r="C2047" s="25"/>
      <c r="D2047" s="25"/>
      <c r="E2047" s="25"/>
      <c r="F2047" s="25"/>
      <c r="G2047" s="25"/>
      <c r="H2047" s="25"/>
      <c r="I2047" s="25"/>
      <c r="J2047" s="25"/>
      <c r="K2047" s="25"/>
      <c r="L2047" s="25"/>
      <c r="M2047" s="25"/>
      <c r="N2047" s="25"/>
      <c r="O2047" s="25"/>
      <c r="P2047" s="25"/>
      <c r="Q2047" s="25"/>
      <c r="R2047" s="25"/>
      <c r="S2047" s="25"/>
      <c r="T2047" s="25"/>
      <c r="U2047" s="25"/>
      <c r="V2047" s="25"/>
      <c r="W2047" s="25"/>
      <c r="X2047" s="25"/>
      <c r="AA2047" s="25"/>
      <c r="AB2047" s="25"/>
      <c r="AC2047" s="25"/>
      <c r="AD2047" s="25"/>
      <c r="AE2047" s="25"/>
      <c r="AF2047" s="25"/>
      <c r="AG2047" s="25"/>
      <c r="AH2047" s="25"/>
      <c r="AI2047" s="25"/>
      <c r="AJ2047" s="25"/>
    </row>
    <row r="2048" spans="2:36">
      <c r="B2048" s="25"/>
      <c r="C2048" s="25"/>
      <c r="D2048" s="25"/>
      <c r="E2048" s="25"/>
      <c r="F2048" s="25"/>
      <c r="G2048" s="25"/>
      <c r="H2048" s="25"/>
      <c r="I2048" s="25"/>
      <c r="J2048" s="25"/>
      <c r="K2048" s="25"/>
      <c r="L2048" s="25"/>
      <c r="M2048" s="25"/>
      <c r="N2048" s="25"/>
      <c r="O2048" s="25"/>
      <c r="P2048" s="25"/>
      <c r="Q2048" s="25"/>
      <c r="R2048" s="25"/>
      <c r="S2048" s="25"/>
      <c r="T2048" s="25"/>
      <c r="U2048" s="25"/>
      <c r="V2048" s="25"/>
      <c r="W2048" s="25"/>
      <c r="X2048" s="25"/>
      <c r="AA2048" s="25"/>
      <c r="AB2048" s="25"/>
      <c r="AC2048" s="25"/>
      <c r="AD2048" s="25"/>
      <c r="AE2048" s="25"/>
      <c r="AF2048" s="25"/>
      <c r="AG2048" s="25"/>
      <c r="AH2048" s="25"/>
      <c r="AI2048" s="25"/>
      <c r="AJ2048" s="25"/>
    </row>
    <row r="2049" spans="2:36">
      <c r="B2049" s="25"/>
      <c r="C2049" s="25"/>
      <c r="D2049" s="25"/>
      <c r="E2049" s="25"/>
      <c r="F2049" s="25"/>
      <c r="G2049" s="25"/>
      <c r="H2049" s="25"/>
      <c r="I2049" s="25"/>
      <c r="J2049" s="25"/>
      <c r="K2049" s="25"/>
      <c r="L2049" s="25"/>
      <c r="M2049" s="25"/>
      <c r="N2049" s="25"/>
      <c r="O2049" s="25"/>
      <c r="P2049" s="25"/>
      <c r="Q2049" s="25"/>
      <c r="R2049" s="25"/>
      <c r="S2049" s="25"/>
      <c r="T2049" s="25"/>
      <c r="U2049" s="25"/>
      <c r="V2049" s="25"/>
      <c r="W2049" s="25"/>
      <c r="X2049" s="25"/>
      <c r="AA2049" s="25"/>
      <c r="AB2049" s="25"/>
      <c r="AC2049" s="25"/>
      <c r="AD2049" s="25"/>
      <c r="AE2049" s="25"/>
      <c r="AF2049" s="25"/>
      <c r="AG2049" s="25"/>
      <c r="AH2049" s="25"/>
      <c r="AI2049" s="25"/>
      <c r="AJ2049" s="25"/>
    </row>
    <row r="2050" spans="2:36">
      <c r="B2050" s="25"/>
      <c r="C2050" s="25"/>
      <c r="D2050" s="25"/>
      <c r="E2050" s="25"/>
      <c r="F2050" s="25"/>
      <c r="G2050" s="25"/>
      <c r="H2050" s="25"/>
      <c r="I2050" s="25"/>
      <c r="J2050" s="25"/>
      <c r="K2050" s="25"/>
      <c r="L2050" s="25"/>
      <c r="M2050" s="25"/>
      <c r="N2050" s="25"/>
      <c r="O2050" s="25"/>
      <c r="P2050" s="25"/>
      <c r="Q2050" s="25"/>
      <c r="R2050" s="25"/>
      <c r="S2050" s="25"/>
      <c r="T2050" s="25"/>
      <c r="U2050" s="25"/>
      <c r="V2050" s="25"/>
      <c r="W2050" s="25"/>
      <c r="X2050" s="25"/>
      <c r="AA2050" s="25"/>
      <c r="AB2050" s="25"/>
      <c r="AC2050" s="25"/>
      <c r="AD2050" s="25"/>
      <c r="AE2050" s="25"/>
      <c r="AF2050" s="25"/>
      <c r="AG2050" s="25"/>
      <c r="AH2050" s="25"/>
      <c r="AI2050" s="25"/>
      <c r="AJ2050" s="25"/>
    </row>
    <row r="2051" spans="2:36">
      <c r="B2051" s="25"/>
      <c r="C2051" s="25"/>
      <c r="D2051" s="25"/>
      <c r="E2051" s="25"/>
      <c r="F2051" s="25"/>
      <c r="G2051" s="25"/>
      <c r="H2051" s="25"/>
      <c r="I2051" s="25"/>
      <c r="J2051" s="25"/>
      <c r="K2051" s="25"/>
      <c r="L2051" s="25"/>
      <c r="M2051" s="25"/>
      <c r="N2051" s="25"/>
      <c r="O2051" s="25"/>
      <c r="P2051" s="25"/>
      <c r="Q2051" s="25"/>
      <c r="R2051" s="25"/>
      <c r="S2051" s="25"/>
      <c r="T2051" s="25"/>
      <c r="U2051" s="25"/>
      <c r="V2051" s="25"/>
      <c r="W2051" s="25"/>
      <c r="X2051" s="25"/>
      <c r="AA2051" s="25"/>
      <c r="AB2051" s="25"/>
      <c r="AC2051" s="25"/>
      <c r="AD2051" s="25"/>
      <c r="AE2051" s="25"/>
      <c r="AF2051" s="25"/>
      <c r="AG2051" s="25"/>
      <c r="AH2051" s="25"/>
      <c r="AI2051" s="25"/>
      <c r="AJ2051" s="25"/>
    </row>
    <row r="2052" spans="2:36">
      <c r="B2052" s="25"/>
      <c r="C2052" s="25"/>
      <c r="D2052" s="25"/>
      <c r="E2052" s="25"/>
      <c r="F2052" s="25"/>
      <c r="G2052" s="25"/>
      <c r="H2052" s="25"/>
      <c r="I2052" s="25"/>
      <c r="J2052" s="25"/>
      <c r="K2052" s="25"/>
      <c r="L2052" s="25"/>
      <c r="M2052" s="25"/>
      <c r="N2052" s="25"/>
      <c r="O2052" s="25"/>
      <c r="P2052" s="25"/>
      <c r="Q2052" s="25"/>
      <c r="R2052" s="25"/>
      <c r="S2052" s="25"/>
      <c r="T2052" s="25"/>
      <c r="U2052" s="25"/>
      <c r="V2052" s="25"/>
      <c r="W2052" s="25"/>
      <c r="X2052" s="25"/>
      <c r="AA2052" s="25"/>
      <c r="AB2052" s="25"/>
      <c r="AC2052" s="25"/>
      <c r="AD2052" s="25"/>
      <c r="AE2052" s="25"/>
      <c r="AF2052" s="25"/>
      <c r="AG2052" s="25"/>
      <c r="AH2052" s="25"/>
      <c r="AI2052" s="25"/>
      <c r="AJ2052" s="25"/>
    </row>
    <row r="2053" spans="2:36">
      <c r="B2053" s="25"/>
      <c r="C2053" s="25"/>
      <c r="D2053" s="25"/>
      <c r="E2053" s="25"/>
      <c r="F2053" s="25"/>
      <c r="G2053" s="25"/>
      <c r="H2053" s="25"/>
      <c r="I2053" s="25"/>
      <c r="J2053" s="25"/>
      <c r="K2053" s="25"/>
      <c r="L2053" s="25"/>
      <c r="M2053" s="25"/>
      <c r="N2053" s="25"/>
      <c r="O2053" s="25"/>
      <c r="P2053" s="25"/>
      <c r="Q2053" s="25"/>
      <c r="R2053" s="25"/>
      <c r="S2053" s="25"/>
      <c r="T2053" s="25"/>
      <c r="U2053" s="25"/>
      <c r="V2053" s="25"/>
      <c r="W2053" s="25"/>
      <c r="X2053" s="25"/>
      <c r="AA2053" s="25"/>
      <c r="AB2053" s="25"/>
      <c r="AC2053" s="25"/>
      <c r="AD2053" s="25"/>
      <c r="AE2053" s="25"/>
      <c r="AF2053" s="25"/>
      <c r="AG2053" s="25"/>
      <c r="AH2053" s="25"/>
      <c r="AI2053" s="25"/>
      <c r="AJ2053" s="25"/>
    </row>
    <row r="2054" spans="2:36">
      <c r="B2054" s="25"/>
      <c r="C2054" s="25"/>
      <c r="D2054" s="25"/>
      <c r="E2054" s="25"/>
      <c r="F2054" s="25"/>
      <c r="G2054" s="25"/>
      <c r="H2054" s="25"/>
      <c r="I2054" s="25"/>
      <c r="J2054" s="25"/>
      <c r="K2054" s="25"/>
      <c r="L2054" s="25"/>
      <c r="M2054" s="25"/>
      <c r="N2054" s="25"/>
      <c r="O2054" s="25"/>
      <c r="P2054" s="25"/>
      <c r="Q2054" s="25"/>
      <c r="R2054" s="25"/>
      <c r="S2054" s="25"/>
      <c r="T2054" s="25"/>
      <c r="U2054" s="25"/>
      <c r="V2054" s="25"/>
      <c r="W2054" s="25"/>
      <c r="X2054" s="25"/>
      <c r="AA2054" s="25"/>
      <c r="AB2054" s="25"/>
      <c r="AC2054" s="25"/>
      <c r="AD2054" s="25"/>
      <c r="AE2054" s="25"/>
      <c r="AF2054" s="25"/>
      <c r="AG2054" s="25"/>
      <c r="AH2054" s="25"/>
      <c r="AI2054" s="25"/>
      <c r="AJ2054" s="25"/>
    </row>
    <row r="2055" spans="2:36">
      <c r="B2055" s="25"/>
      <c r="C2055" s="25"/>
      <c r="D2055" s="25"/>
      <c r="E2055" s="25"/>
      <c r="F2055" s="25"/>
      <c r="G2055" s="25"/>
      <c r="H2055" s="25"/>
      <c r="I2055" s="25"/>
      <c r="J2055" s="25"/>
      <c r="K2055" s="25"/>
      <c r="L2055" s="25"/>
      <c r="M2055" s="25"/>
      <c r="N2055" s="25"/>
      <c r="O2055" s="25"/>
      <c r="P2055" s="25"/>
      <c r="Q2055" s="25"/>
      <c r="R2055" s="25"/>
      <c r="S2055" s="25"/>
      <c r="T2055" s="25"/>
      <c r="U2055" s="25"/>
      <c r="V2055" s="25"/>
      <c r="W2055" s="25"/>
      <c r="X2055" s="25"/>
      <c r="AA2055" s="25"/>
      <c r="AB2055" s="25"/>
      <c r="AC2055" s="25"/>
      <c r="AD2055" s="25"/>
      <c r="AE2055" s="25"/>
      <c r="AF2055" s="25"/>
      <c r="AG2055" s="25"/>
      <c r="AH2055" s="25"/>
      <c r="AI2055" s="25"/>
      <c r="AJ2055" s="25"/>
    </row>
  </sheetData>
  <sheetProtection algorithmName="SHA-512" hashValue="lilwHH+COE4a/PGkx8Dz1pVAKJ2Klz7sQVdrtmiDNykKCt2JplSt4GrLMekSWc/qEWl7b1TFM1jvstQCrCIzWw==" saltValue="rhspIgedUBejB/6CxURXRw==" spinCount="100000" sheet="1" objects="1" scenarios="1"/>
  <autoFilter ref="B5:E426" xr:uid="{00000000-0009-0000-0000-00003A000000}"/>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worksheet>
</file>

<file path=xl/worksheets/sheet59.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B00-000000000000}">
  <sheetPr codeName="Sheet32"/>
  <dimension ref="A1:BD1048"/>
  <sheetViews>
    <sheetView zoomScale="70" zoomScaleNormal="70" workbookViewId="0">
      <pane ySplit="7" topLeftCell="A361" activePane="bottomLeft" state="frozen"/>
      <selection pane="bottomLeft"/>
    </sheetView>
  </sheetViews>
  <sheetFormatPr defaultRowHeight="15"/>
  <cols>
    <col min="2" max="2" width="12.85546875" customWidth="1"/>
    <col min="3" max="3" width="13.140625" bestFit="1" customWidth="1"/>
    <col min="4" max="4" width="26.7109375" customWidth="1"/>
    <col min="5" max="5" width="14.5703125" bestFit="1" customWidth="1"/>
    <col min="6" max="6" width="16.42578125" customWidth="1"/>
    <col min="7" max="7" width="13" customWidth="1"/>
    <col min="8" max="8" width="12.42578125" customWidth="1"/>
    <col min="9" max="9" width="13.85546875" customWidth="1"/>
    <col min="10" max="10" width="13" customWidth="1"/>
    <col min="11" max="11" width="14" customWidth="1"/>
    <col min="12" max="13" width="11" customWidth="1"/>
    <col min="14" max="14" width="30.42578125" customWidth="1"/>
    <col min="15" max="15" width="52.5703125" customWidth="1"/>
    <col min="16" max="16" width="55.28515625" customWidth="1"/>
    <col min="17" max="17" width="12.85546875" customWidth="1"/>
    <col min="18" max="18" width="13" style="21" customWidth="1"/>
    <col min="19" max="19" width="12.85546875" style="21" customWidth="1"/>
    <col min="21" max="21" width="24.28515625" customWidth="1"/>
    <col min="22" max="22" width="14" customWidth="1"/>
    <col min="23" max="23" width="12" customWidth="1"/>
    <col min="24" max="24" width="14.28515625" customWidth="1"/>
    <col min="25" max="25" width="15" customWidth="1"/>
    <col min="26" max="26" width="51.85546875" customWidth="1"/>
    <col min="27" max="27" width="14" customWidth="1"/>
    <col min="28" max="28" width="14.28515625" customWidth="1"/>
    <col min="29" max="29" width="17" customWidth="1"/>
    <col min="30" max="30" width="16.7109375" customWidth="1"/>
    <col min="31" max="31" width="14.7109375" customWidth="1"/>
    <col min="33" max="33" width="24.85546875" customWidth="1"/>
    <col min="34" max="34" width="21" customWidth="1"/>
  </cols>
  <sheetData>
    <row r="1" spans="1:56" s="120" customFormat="1">
      <c r="B1" s="120">
        <v>1</v>
      </c>
      <c r="C1" s="120">
        <f>B1+1</f>
        <v>2</v>
      </c>
      <c r="D1" s="120">
        <f t="shared" ref="D1:O1" si="0">C1+1</f>
        <v>3</v>
      </c>
      <c r="E1" s="120">
        <f t="shared" si="0"/>
        <v>4</v>
      </c>
      <c r="F1" s="120">
        <f t="shared" si="0"/>
        <v>5</v>
      </c>
      <c r="G1" s="120">
        <f t="shared" si="0"/>
        <v>6</v>
      </c>
      <c r="H1" s="120">
        <f t="shared" si="0"/>
        <v>7</v>
      </c>
      <c r="I1" s="120">
        <f t="shared" si="0"/>
        <v>8</v>
      </c>
      <c r="J1" s="120">
        <f t="shared" si="0"/>
        <v>9</v>
      </c>
      <c r="K1" s="120">
        <f t="shared" si="0"/>
        <v>10</v>
      </c>
      <c r="L1" s="120">
        <f t="shared" si="0"/>
        <v>11</v>
      </c>
      <c r="M1" s="120">
        <f t="shared" si="0"/>
        <v>12</v>
      </c>
      <c r="N1" s="120">
        <f t="shared" si="0"/>
        <v>13</v>
      </c>
      <c r="O1" s="120">
        <f t="shared" si="0"/>
        <v>14</v>
      </c>
      <c r="P1" s="120">
        <f t="shared" ref="P1:AD1" si="1">O1+1</f>
        <v>15</v>
      </c>
      <c r="Q1" s="120">
        <f t="shared" si="1"/>
        <v>16</v>
      </c>
      <c r="R1" s="120">
        <f t="shared" si="1"/>
        <v>17</v>
      </c>
      <c r="S1" s="120">
        <f t="shared" si="1"/>
        <v>18</v>
      </c>
      <c r="T1" s="120">
        <f t="shared" si="1"/>
        <v>19</v>
      </c>
      <c r="U1" s="120">
        <f t="shared" si="1"/>
        <v>20</v>
      </c>
      <c r="V1" s="120">
        <f t="shared" si="1"/>
        <v>21</v>
      </c>
      <c r="W1" s="120">
        <f t="shared" si="1"/>
        <v>22</v>
      </c>
      <c r="X1" s="120">
        <f t="shared" si="1"/>
        <v>23</v>
      </c>
      <c r="Y1" s="120">
        <f t="shared" si="1"/>
        <v>24</v>
      </c>
      <c r="Z1" s="120">
        <f t="shared" si="1"/>
        <v>25</v>
      </c>
      <c r="AA1" s="120">
        <f t="shared" si="1"/>
        <v>26</v>
      </c>
      <c r="AB1" s="120">
        <f t="shared" si="1"/>
        <v>27</v>
      </c>
      <c r="AC1" s="120">
        <f t="shared" si="1"/>
        <v>28</v>
      </c>
      <c r="AD1" s="120">
        <f t="shared" si="1"/>
        <v>29</v>
      </c>
    </row>
    <row r="2" spans="1:56" s="6" customFormat="1">
      <c r="R2" s="43"/>
      <c r="S2" s="43"/>
      <c r="AE2" s="120"/>
      <c r="AF2" s="120"/>
      <c r="AG2" s="120"/>
      <c r="AH2" s="120"/>
      <c r="AI2" s="120"/>
      <c r="AJ2" s="120"/>
      <c r="AK2" s="120"/>
      <c r="AL2" s="120"/>
      <c r="AM2" s="120"/>
      <c r="AN2" s="120"/>
      <c r="AO2" s="120"/>
      <c r="AP2" s="120"/>
      <c r="AQ2" s="120"/>
      <c r="AR2" s="120"/>
      <c r="AS2" s="120"/>
      <c r="AT2" s="120"/>
      <c r="AU2" s="120"/>
      <c r="AV2" s="120"/>
      <c r="AW2" s="120"/>
      <c r="AX2" s="120"/>
      <c r="AY2" s="120"/>
      <c r="AZ2" s="120"/>
      <c r="BA2" s="120"/>
      <c r="BB2" s="120"/>
      <c r="BC2" s="120"/>
      <c r="BD2" s="120"/>
    </row>
    <row r="3" spans="1:56" s="6" customFormat="1">
      <c r="R3" s="43"/>
      <c r="S3" s="43"/>
      <c r="AE3" s="120"/>
      <c r="AF3" s="120"/>
      <c r="AG3" s="120"/>
      <c r="AH3" s="120"/>
      <c r="AI3" s="120"/>
      <c r="AJ3" s="120"/>
      <c r="AK3" s="120"/>
      <c r="AL3" s="120"/>
      <c r="AM3" s="120"/>
      <c r="AN3" s="120"/>
      <c r="AO3" s="120"/>
      <c r="AP3" s="120"/>
      <c r="AQ3" s="120"/>
      <c r="AR3" s="120"/>
      <c r="AS3" s="120"/>
      <c r="AT3" s="120"/>
      <c r="AU3" s="120"/>
      <c r="AV3" s="120"/>
      <c r="AW3" s="120"/>
      <c r="AX3" s="120"/>
      <c r="AY3" s="120"/>
      <c r="AZ3" s="120"/>
      <c r="BA3" s="120"/>
      <c r="BB3" s="120"/>
      <c r="BC3" s="120"/>
      <c r="BD3" s="120"/>
    </row>
    <row r="4" spans="1:56" s="6" customFormat="1">
      <c r="R4" s="43"/>
      <c r="S4" s="43"/>
      <c r="AE4" s="120"/>
      <c r="AF4" s="120"/>
      <c r="AG4" s="120"/>
      <c r="AH4" s="120"/>
      <c r="AI4" s="120"/>
      <c r="AJ4" s="120"/>
      <c r="AK4" s="120"/>
      <c r="AL4" s="120"/>
      <c r="AM4" s="120"/>
      <c r="AN4" s="120"/>
      <c r="AO4" s="120"/>
      <c r="AP4" s="120"/>
      <c r="AQ4" s="120"/>
      <c r="AR4" s="120"/>
      <c r="AS4" s="120"/>
      <c r="AT4" s="120"/>
      <c r="AU4" s="120"/>
      <c r="AV4" s="120"/>
      <c r="AW4" s="120"/>
      <c r="AX4" s="120"/>
      <c r="AY4" s="120"/>
      <c r="AZ4" s="120"/>
      <c r="BA4" s="120"/>
      <c r="BB4" s="120"/>
      <c r="BC4" s="120"/>
      <c r="BD4" s="120"/>
    </row>
    <row r="5" spans="1:56" s="6" customFormat="1">
      <c r="R5" s="43"/>
      <c r="S5" s="43"/>
      <c r="AE5" s="120"/>
      <c r="AF5" s="120"/>
      <c r="AG5" s="120"/>
      <c r="AH5" s="120"/>
      <c r="AI5" s="120"/>
      <c r="AJ5" s="120"/>
      <c r="AK5" s="120"/>
      <c r="AL5" s="120"/>
      <c r="AM5" s="120"/>
      <c r="AN5" s="120"/>
      <c r="AO5" s="120"/>
      <c r="AP5" s="120"/>
      <c r="AQ5" s="120"/>
      <c r="AR5" s="120"/>
      <c r="AS5" s="120"/>
      <c r="AT5" s="120"/>
      <c r="AU5" s="120"/>
      <c r="AV5" s="120"/>
      <c r="AW5" s="120"/>
      <c r="AX5" s="120"/>
      <c r="AY5" s="120"/>
      <c r="AZ5" s="120"/>
      <c r="BA5" s="120"/>
      <c r="BB5" s="120"/>
      <c r="BC5" s="120"/>
      <c r="BD5" s="120"/>
    </row>
    <row r="6" spans="1:56" s="6" customFormat="1">
      <c r="R6" s="43"/>
      <c r="S6" s="43"/>
      <c r="AE6" s="120"/>
      <c r="AF6" s="120"/>
      <c r="AG6" s="120"/>
      <c r="AH6" s="120"/>
      <c r="AI6" s="120"/>
      <c r="AJ6" s="120"/>
      <c r="AK6" s="120"/>
      <c r="AL6" s="120"/>
      <c r="AM6" s="120"/>
      <c r="AN6" s="120"/>
      <c r="AO6" s="120"/>
      <c r="AP6" s="120"/>
      <c r="AQ6" s="120"/>
      <c r="AR6" s="120"/>
      <c r="AS6" s="120"/>
      <c r="AT6" s="120"/>
      <c r="AU6" s="120"/>
      <c r="AV6" s="120"/>
      <c r="AW6" s="120"/>
      <c r="AX6" s="120"/>
      <c r="AY6" s="120"/>
      <c r="AZ6" s="120"/>
      <c r="BA6" s="120"/>
      <c r="BB6" s="120"/>
      <c r="BC6" s="120"/>
      <c r="BD6" s="120"/>
    </row>
    <row r="7" spans="1:56" s="18" customFormat="1" ht="61.5">
      <c r="A7" s="12" t="s">
        <v>876</v>
      </c>
      <c r="B7" s="12" t="s">
        <v>192</v>
      </c>
      <c r="C7" s="13" t="s">
        <v>877</v>
      </c>
      <c r="D7" s="13" t="s">
        <v>878</v>
      </c>
      <c r="E7" s="13" t="s">
        <v>196</v>
      </c>
      <c r="F7" s="13" t="s">
        <v>879</v>
      </c>
      <c r="G7" s="14" t="s">
        <v>198</v>
      </c>
      <c r="H7" s="15" t="s">
        <v>199</v>
      </c>
      <c r="I7" s="16" t="s">
        <v>200</v>
      </c>
      <c r="J7" s="16" t="s">
        <v>201</v>
      </c>
      <c r="K7" s="13" t="s">
        <v>202</v>
      </c>
      <c r="L7" s="13" t="s">
        <v>869</v>
      </c>
      <c r="M7" s="13" t="s">
        <v>880</v>
      </c>
      <c r="N7" s="13" t="s">
        <v>870</v>
      </c>
      <c r="O7" s="13" t="s">
        <v>881</v>
      </c>
      <c r="P7" s="13" t="s">
        <v>203</v>
      </c>
      <c r="Q7" s="13" t="s">
        <v>204</v>
      </c>
      <c r="R7" s="17" t="s">
        <v>205</v>
      </c>
      <c r="S7" s="17" t="s">
        <v>206</v>
      </c>
      <c r="T7" s="13" t="s">
        <v>882</v>
      </c>
      <c r="U7" s="13" t="s">
        <v>883</v>
      </c>
      <c r="V7" s="13" t="s">
        <v>884</v>
      </c>
      <c r="W7" s="13" t="s">
        <v>885</v>
      </c>
      <c r="X7" s="13" t="s">
        <v>886</v>
      </c>
      <c r="Y7" s="13" t="s">
        <v>887</v>
      </c>
      <c r="Z7" s="13" t="s">
        <v>99</v>
      </c>
      <c r="AA7" s="13" t="s">
        <v>888</v>
      </c>
      <c r="AB7" s="13" t="s">
        <v>889</v>
      </c>
      <c r="AC7" s="13" t="s">
        <v>890</v>
      </c>
      <c r="AD7" s="13" t="s">
        <v>891</v>
      </c>
      <c r="AE7" s="120"/>
      <c r="AF7" s="120"/>
      <c r="AG7" s="120"/>
      <c r="AH7" s="120"/>
      <c r="AI7" s="120"/>
      <c r="AJ7" s="120"/>
      <c r="AK7" s="120"/>
      <c r="AL7" s="120"/>
      <c r="AM7" s="120"/>
      <c r="AN7" s="120"/>
      <c r="AO7" s="120"/>
      <c r="AP7" s="120"/>
      <c r="AQ7" s="120"/>
      <c r="AR7" s="120"/>
      <c r="AS7" s="120"/>
      <c r="AT7" s="120"/>
      <c r="AU7" s="120"/>
      <c r="AV7" s="120"/>
      <c r="AW7" s="120"/>
      <c r="AX7" s="120"/>
      <c r="AY7" s="120"/>
      <c r="AZ7" s="120"/>
      <c r="BA7" s="120"/>
      <c r="BB7" s="120"/>
      <c r="BC7" s="120"/>
      <c r="BD7" s="120"/>
    </row>
    <row r="8" spans="1:56">
      <c r="A8" s="19">
        <v>320</v>
      </c>
      <c r="B8" s="19" t="s">
        <v>892</v>
      </c>
      <c r="C8" s="19" t="s">
        <v>893</v>
      </c>
      <c r="D8" s="19" t="s">
        <v>894</v>
      </c>
      <c r="E8" s="19" t="s">
        <v>895</v>
      </c>
      <c r="F8" s="19" t="s">
        <v>896</v>
      </c>
      <c r="G8" s="19" t="s">
        <v>897</v>
      </c>
      <c r="H8" s="19" t="s">
        <v>896</v>
      </c>
      <c r="I8" s="19" t="s">
        <v>896</v>
      </c>
      <c r="J8" s="19" t="s">
        <v>896</v>
      </c>
      <c r="K8" s="19" t="s">
        <v>898</v>
      </c>
      <c r="L8" s="19" t="s">
        <v>899</v>
      </c>
      <c r="M8" s="19" t="s">
        <v>20</v>
      </c>
      <c r="N8" s="19" t="s">
        <v>900</v>
      </c>
      <c r="O8" s="19" t="s">
        <v>900</v>
      </c>
      <c r="P8" s="19" t="s">
        <v>901</v>
      </c>
      <c r="Q8" s="19" t="s">
        <v>902</v>
      </c>
      <c r="R8" s="20" t="s">
        <v>903</v>
      </c>
      <c r="S8" s="20" t="s">
        <v>904</v>
      </c>
      <c r="T8" s="19" t="s">
        <v>905</v>
      </c>
      <c r="U8" s="19" t="s">
        <v>160</v>
      </c>
      <c r="V8" s="19">
        <v>0</v>
      </c>
      <c r="W8" s="19">
        <v>0</v>
      </c>
      <c r="X8" s="19">
        <v>0.11</v>
      </c>
      <c r="Y8" s="19" t="s">
        <v>906</v>
      </c>
      <c r="Z8" s="19" t="s">
        <v>907</v>
      </c>
      <c r="AA8" s="19" t="s">
        <v>908</v>
      </c>
      <c r="AB8" s="19" t="s">
        <v>909</v>
      </c>
      <c r="AC8" s="19">
        <v>31</v>
      </c>
      <c r="AD8" s="19">
        <v>31</v>
      </c>
      <c r="AE8" s="120"/>
      <c r="AF8" s="120"/>
      <c r="AG8" s="120"/>
      <c r="AH8" s="120"/>
      <c r="AI8" s="120"/>
      <c r="AJ8" s="120"/>
      <c r="AK8" s="120"/>
      <c r="AL8" s="120"/>
      <c r="AM8" s="120"/>
      <c r="AN8" s="120"/>
      <c r="AO8" s="120"/>
      <c r="AP8" s="120"/>
      <c r="AQ8" s="120"/>
      <c r="AR8" s="120"/>
      <c r="AS8" s="120"/>
      <c r="AT8" s="120"/>
      <c r="AU8" s="120"/>
      <c r="AV8" s="120"/>
      <c r="AW8" s="120"/>
      <c r="AX8" s="120"/>
      <c r="AY8" s="120"/>
      <c r="AZ8" s="120"/>
      <c r="BA8" s="120"/>
      <c r="BB8" s="120"/>
      <c r="BC8" s="120"/>
      <c r="BD8" s="120"/>
    </row>
    <row r="9" spans="1:56">
      <c r="A9" s="19">
        <v>332</v>
      </c>
      <c r="B9" s="19" t="s">
        <v>892</v>
      </c>
      <c r="C9" s="19" t="s">
        <v>893</v>
      </c>
      <c r="D9" s="19" t="s">
        <v>894</v>
      </c>
      <c r="E9" s="19" t="s">
        <v>910</v>
      </c>
      <c r="F9" s="19" t="s">
        <v>896</v>
      </c>
      <c r="G9" s="19" t="s">
        <v>896</v>
      </c>
      <c r="H9" s="19" t="s">
        <v>896</v>
      </c>
      <c r="I9" s="19" t="s">
        <v>896</v>
      </c>
      <c r="J9" s="19" t="s">
        <v>896</v>
      </c>
      <c r="K9" s="19" t="s">
        <v>898</v>
      </c>
      <c r="L9" s="19" t="s">
        <v>899</v>
      </c>
      <c r="M9" s="19" t="s">
        <v>20</v>
      </c>
      <c r="N9" s="19" t="s">
        <v>900</v>
      </c>
      <c r="O9" s="19" t="s">
        <v>900</v>
      </c>
      <c r="P9" s="19" t="s">
        <v>911</v>
      </c>
      <c r="Q9" s="19" t="s">
        <v>902</v>
      </c>
      <c r="R9" s="20">
        <v>50</v>
      </c>
      <c r="S9" s="20" t="s">
        <v>912</v>
      </c>
      <c r="T9" s="19" t="s">
        <v>905</v>
      </c>
      <c r="U9" s="19" t="s">
        <v>160</v>
      </c>
      <c r="V9" s="19">
        <v>0</v>
      </c>
      <c r="W9" s="19">
        <v>0</v>
      </c>
      <c r="X9" s="19">
        <v>0.1</v>
      </c>
      <c r="Y9" s="19" t="s">
        <v>913</v>
      </c>
      <c r="Z9" s="19">
        <v>0</v>
      </c>
      <c r="AA9" s="19" t="s">
        <v>908</v>
      </c>
      <c r="AB9" s="19" t="s">
        <v>914</v>
      </c>
      <c r="AC9" s="19">
        <v>38</v>
      </c>
      <c r="AD9" s="19">
        <v>38</v>
      </c>
      <c r="AE9" s="120"/>
      <c r="AF9" s="120"/>
      <c r="AG9" s="120"/>
      <c r="AH9" s="120"/>
      <c r="AI9" s="120"/>
      <c r="AJ9" s="120"/>
      <c r="AK9" s="120"/>
      <c r="AL9" s="120"/>
      <c r="AM9" s="120"/>
      <c r="AN9" s="120"/>
      <c r="AO9" s="120"/>
      <c r="AP9" s="120"/>
      <c r="AQ9" s="120"/>
      <c r="AR9" s="120"/>
      <c r="AS9" s="120"/>
      <c r="AT9" s="120"/>
      <c r="AU9" s="120"/>
      <c r="AV9" s="120"/>
      <c r="AW9" s="120"/>
      <c r="AX9" s="120"/>
      <c r="AY9" s="120"/>
      <c r="AZ9" s="120"/>
      <c r="BA9" s="120"/>
      <c r="BB9" s="120"/>
      <c r="BC9" s="120"/>
      <c r="BD9" s="120"/>
    </row>
    <row r="10" spans="1:56">
      <c r="A10" s="19">
        <v>300</v>
      </c>
      <c r="B10" s="19" t="s">
        <v>892</v>
      </c>
      <c r="C10" s="19" t="s">
        <v>893</v>
      </c>
      <c r="D10" s="19" t="s">
        <v>894</v>
      </c>
      <c r="E10" s="19" t="s">
        <v>915</v>
      </c>
      <c r="F10" s="19" t="s">
        <v>896</v>
      </c>
      <c r="G10" s="19" t="s">
        <v>896</v>
      </c>
      <c r="H10" s="19" t="s">
        <v>896</v>
      </c>
      <c r="I10" s="19" t="s">
        <v>896</v>
      </c>
      <c r="J10" s="19" t="s">
        <v>896</v>
      </c>
      <c r="K10" s="19" t="s">
        <v>916</v>
      </c>
      <c r="L10" s="19" t="s">
        <v>899</v>
      </c>
      <c r="M10" s="19" t="s">
        <v>20</v>
      </c>
      <c r="N10" s="19" t="s">
        <v>917</v>
      </c>
      <c r="O10" s="19" t="s">
        <v>918</v>
      </c>
      <c r="P10" s="19" t="s">
        <v>919</v>
      </c>
      <c r="Q10" s="19" t="s">
        <v>902</v>
      </c>
      <c r="R10" s="20" t="s">
        <v>903</v>
      </c>
      <c r="S10" s="20">
        <v>10</v>
      </c>
      <c r="T10" s="19" t="s">
        <v>905</v>
      </c>
      <c r="U10" s="19" t="s">
        <v>160</v>
      </c>
      <c r="V10" s="19">
        <v>0</v>
      </c>
      <c r="W10" s="19">
        <v>0</v>
      </c>
      <c r="X10" s="19" t="s">
        <v>903</v>
      </c>
      <c r="Y10" s="19" t="s">
        <v>913</v>
      </c>
      <c r="Z10" s="19" t="s">
        <v>920</v>
      </c>
      <c r="AA10" s="19" t="s">
        <v>908</v>
      </c>
      <c r="AB10" s="19" t="s">
        <v>921</v>
      </c>
      <c r="AC10" s="19">
        <v>16</v>
      </c>
      <c r="AD10" s="19">
        <v>16</v>
      </c>
      <c r="AE10" s="120"/>
      <c r="AF10" s="120"/>
      <c r="AG10" s="120"/>
      <c r="AH10" s="120"/>
      <c r="AI10" s="120"/>
      <c r="AJ10" s="120"/>
      <c r="AK10" s="120"/>
      <c r="AL10" s="120"/>
      <c r="AM10" s="120"/>
      <c r="AN10" s="120"/>
      <c r="AO10" s="120"/>
      <c r="AP10" s="120"/>
      <c r="AQ10" s="120"/>
      <c r="AR10" s="120"/>
      <c r="AS10" s="120"/>
      <c r="AT10" s="120"/>
      <c r="AU10" s="120"/>
      <c r="AV10" s="120"/>
      <c r="AW10" s="120"/>
      <c r="AX10" s="120"/>
      <c r="AY10" s="120"/>
      <c r="AZ10" s="120"/>
      <c r="BA10" s="120"/>
      <c r="BB10" s="120"/>
      <c r="BC10" s="120"/>
      <c r="BD10" s="120"/>
    </row>
    <row r="11" spans="1:56">
      <c r="A11" s="19">
        <v>302</v>
      </c>
      <c r="B11" s="19" t="s">
        <v>892</v>
      </c>
      <c r="C11" s="19" t="s">
        <v>893</v>
      </c>
      <c r="D11" s="19" t="s">
        <v>894</v>
      </c>
      <c r="E11" s="19" t="s">
        <v>915</v>
      </c>
      <c r="F11" s="19" t="s">
        <v>896</v>
      </c>
      <c r="G11" s="19" t="s">
        <v>896</v>
      </c>
      <c r="H11" s="19" t="s">
        <v>896</v>
      </c>
      <c r="I11" s="19" t="s">
        <v>896</v>
      </c>
      <c r="J11" s="19" t="s">
        <v>896</v>
      </c>
      <c r="K11" s="19" t="s">
        <v>922</v>
      </c>
      <c r="L11" s="19" t="s">
        <v>899</v>
      </c>
      <c r="M11" s="19" t="s">
        <v>20</v>
      </c>
      <c r="N11" s="19" t="s">
        <v>917</v>
      </c>
      <c r="O11" s="19" t="s">
        <v>918</v>
      </c>
      <c r="P11" s="19" t="s">
        <v>923</v>
      </c>
      <c r="Q11" s="19" t="s">
        <v>902</v>
      </c>
      <c r="R11" s="20">
        <v>10</v>
      </c>
      <c r="S11" s="20" t="s">
        <v>924</v>
      </c>
      <c r="T11" s="19" t="s">
        <v>905</v>
      </c>
      <c r="U11" s="19" t="s">
        <v>160</v>
      </c>
      <c r="V11" s="19">
        <v>0</v>
      </c>
      <c r="W11" s="19">
        <v>0</v>
      </c>
      <c r="X11" s="19" t="s">
        <v>903</v>
      </c>
      <c r="Y11" s="19" t="s">
        <v>925</v>
      </c>
      <c r="Z11" s="19" t="s">
        <v>926</v>
      </c>
      <c r="AA11" s="19" t="s">
        <v>908</v>
      </c>
      <c r="AB11" s="19" t="s">
        <v>927</v>
      </c>
      <c r="AC11" s="19">
        <v>17</v>
      </c>
      <c r="AD11" s="19">
        <v>17</v>
      </c>
      <c r="AE11" s="120"/>
      <c r="AF11" s="120"/>
      <c r="AG11" s="120"/>
      <c r="AH11" s="120"/>
      <c r="AI11" s="120"/>
      <c r="AJ11" s="120"/>
      <c r="AK11" s="120"/>
      <c r="AL11" s="120"/>
      <c r="AM11" s="120"/>
      <c r="AN11" s="120"/>
      <c r="AO11" s="120"/>
      <c r="AP11" s="120"/>
      <c r="AQ11" s="120"/>
      <c r="AR11" s="120"/>
      <c r="AS11" s="120"/>
      <c r="AT11" s="120"/>
      <c r="AU11" s="120"/>
      <c r="AV11" s="120"/>
      <c r="AW11" s="120"/>
      <c r="AX11" s="120"/>
      <c r="AY11" s="120"/>
      <c r="AZ11" s="120"/>
      <c r="BA11" s="120"/>
      <c r="BB11" s="120"/>
      <c r="BC11" s="120"/>
      <c r="BD11" s="120"/>
    </row>
    <row r="12" spans="1:56">
      <c r="A12" s="19">
        <v>301</v>
      </c>
      <c r="B12" s="19" t="s">
        <v>892</v>
      </c>
      <c r="C12" s="19" t="s">
        <v>893</v>
      </c>
      <c r="D12" s="19" t="s">
        <v>894</v>
      </c>
      <c r="E12" s="19" t="s">
        <v>915</v>
      </c>
      <c r="F12" s="19" t="s">
        <v>896</v>
      </c>
      <c r="G12" s="19" t="s">
        <v>896</v>
      </c>
      <c r="H12" s="19" t="s">
        <v>896</v>
      </c>
      <c r="I12" s="19" t="s">
        <v>896</v>
      </c>
      <c r="J12" s="19" t="s">
        <v>896</v>
      </c>
      <c r="K12" s="19" t="s">
        <v>898</v>
      </c>
      <c r="L12" s="19" t="s">
        <v>899</v>
      </c>
      <c r="M12" s="19" t="s">
        <v>20</v>
      </c>
      <c r="N12" s="19" t="s">
        <v>917</v>
      </c>
      <c r="O12" s="19" t="s">
        <v>918</v>
      </c>
      <c r="P12" s="19" t="s">
        <v>928</v>
      </c>
      <c r="Q12" s="19" t="s">
        <v>902</v>
      </c>
      <c r="R12" s="20">
        <v>10</v>
      </c>
      <c r="S12" s="20" t="s">
        <v>924</v>
      </c>
      <c r="T12" s="19" t="s">
        <v>905</v>
      </c>
      <c r="U12" s="19" t="s">
        <v>160</v>
      </c>
      <c r="V12" s="19">
        <v>0</v>
      </c>
      <c r="W12" s="19">
        <v>0</v>
      </c>
      <c r="X12" s="19">
        <v>0.1</v>
      </c>
      <c r="Y12" s="19" t="s">
        <v>925</v>
      </c>
      <c r="Z12" s="19">
        <v>0</v>
      </c>
      <c r="AA12" s="19" t="s">
        <v>908</v>
      </c>
      <c r="AB12" s="19" t="s">
        <v>929</v>
      </c>
      <c r="AC12" s="19">
        <v>16</v>
      </c>
      <c r="AD12" s="19">
        <v>16</v>
      </c>
      <c r="AE12" s="120"/>
      <c r="AF12" s="120"/>
      <c r="AG12" s="120"/>
      <c r="AH12" s="120"/>
      <c r="AI12" s="120"/>
      <c r="AJ12" s="120"/>
      <c r="AK12" s="120"/>
      <c r="AL12" s="120"/>
      <c r="AM12" s="120"/>
      <c r="AN12" s="120"/>
      <c r="AO12" s="120"/>
      <c r="AP12" s="120"/>
      <c r="AQ12" s="120"/>
      <c r="AR12" s="120"/>
      <c r="AS12" s="120"/>
      <c r="AT12" s="120"/>
      <c r="AU12" s="120"/>
      <c r="AV12" s="120"/>
      <c r="AW12" s="120"/>
      <c r="AX12" s="120"/>
      <c r="AY12" s="120"/>
      <c r="AZ12" s="120"/>
      <c r="BA12" s="120"/>
      <c r="BB12" s="120"/>
      <c r="BC12" s="120"/>
      <c r="BD12" s="120"/>
    </row>
    <row r="13" spans="1:56">
      <c r="A13" s="19">
        <v>315</v>
      </c>
      <c r="B13" s="19" t="s">
        <v>892</v>
      </c>
      <c r="C13" s="19" t="s">
        <v>893</v>
      </c>
      <c r="D13" s="19" t="s">
        <v>894</v>
      </c>
      <c r="E13" s="19" t="s">
        <v>895</v>
      </c>
      <c r="F13" s="19" t="s">
        <v>896</v>
      </c>
      <c r="G13" s="19" t="s">
        <v>930</v>
      </c>
      <c r="H13" s="19" t="s">
        <v>896</v>
      </c>
      <c r="I13" s="19" t="s">
        <v>896</v>
      </c>
      <c r="J13" s="19" t="s">
        <v>896</v>
      </c>
      <c r="K13" s="19" t="s">
        <v>898</v>
      </c>
      <c r="L13" s="19" t="s">
        <v>899</v>
      </c>
      <c r="M13" s="19" t="s">
        <v>20</v>
      </c>
      <c r="N13" s="19" t="s">
        <v>917</v>
      </c>
      <c r="O13" s="19" t="s">
        <v>918</v>
      </c>
      <c r="P13" s="19" t="s">
        <v>931</v>
      </c>
      <c r="Q13" s="19" t="s">
        <v>902</v>
      </c>
      <c r="R13" s="20" t="s">
        <v>903</v>
      </c>
      <c r="S13" s="20" t="s">
        <v>924</v>
      </c>
      <c r="T13" s="19" t="s">
        <v>905</v>
      </c>
      <c r="U13" s="19" t="s">
        <v>160</v>
      </c>
      <c r="V13" s="19">
        <v>0</v>
      </c>
      <c r="W13" s="19">
        <v>0</v>
      </c>
      <c r="X13" s="19">
        <v>0.11</v>
      </c>
      <c r="Y13" s="19" t="s">
        <v>906</v>
      </c>
      <c r="Z13" s="19" t="s">
        <v>932</v>
      </c>
      <c r="AA13" s="19" t="s">
        <v>908</v>
      </c>
      <c r="AB13" s="19" t="s">
        <v>933</v>
      </c>
      <c r="AC13" s="19">
        <v>28</v>
      </c>
      <c r="AD13" s="19">
        <v>28</v>
      </c>
      <c r="AE13" s="120"/>
      <c r="AF13" s="120"/>
      <c r="AG13" s="120"/>
      <c r="AH13" s="120"/>
      <c r="AI13" s="120"/>
      <c r="AJ13" s="120"/>
      <c r="AK13" s="120"/>
      <c r="AL13" s="120"/>
      <c r="AM13" s="120"/>
      <c r="AN13" s="120"/>
      <c r="AO13" s="120"/>
      <c r="AP13" s="120"/>
      <c r="AQ13" s="120"/>
      <c r="AR13" s="120"/>
      <c r="AS13" s="120"/>
      <c r="AT13" s="120"/>
      <c r="AU13" s="120"/>
      <c r="AV13" s="120"/>
      <c r="AW13" s="120"/>
      <c r="AX13" s="120"/>
      <c r="AY13" s="120"/>
      <c r="AZ13" s="120"/>
      <c r="BA13" s="120"/>
      <c r="BB13" s="120"/>
      <c r="BC13" s="120"/>
      <c r="BD13" s="120"/>
    </row>
    <row r="14" spans="1:56">
      <c r="A14" s="19">
        <v>312</v>
      </c>
      <c r="B14" s="19" t="s">
        <v>892</v>
      </c>
      <c r="C14" s="19" t="s">
        <v>893</v>
      </c>
      <c r="D14" s="19" t="s">
        <v>894</v>
      </c>
      <c r="E14" s="19" t="s">
        <v>895</v>
      </c>
      <c r="F14" s="19" t="s">
        <v>896</v>
      </c>
      <c r="G14" s="19" t="s">
        <v>934</v>
      </c>
      <c r="H14" s="19" t="s">
        <v>896</v>
      </c>
      <c r="I14" s="19" t="s">
        <v>896</v>
      </c>
      <c r="J14" s="19" t="s">
        <v>896</v>
      </c>
      <c r="K14" s="19" t="s">
        <v>916</v>
      </c>
      <c r="L14" s="19" t="s">
        <v>899</v>
      </c>
      <c r="M14" s="19" t="s">
        <v>20</v>
      </c>
      <c r="N14" s="19" t="s">
        <v>917</v>
      </c>
      <c r="O14" s="19" t="s">
        <v>918</v>
      </c>
      <c r="P14" s="19" t="s">
        <v>935</v>
      </c>
      <c r="Q14" s="19" t="s">
        <v>902</v>
      </c>
      <c r="R14" s="20" t="s">
        <v>903</v>
      </c>
      <c r="S14" s="20" t="s">
        <v>936</v>
      </c>
      <c r="T14" s="19" t="s">
        <v>905</v>
      </c>
      <c r="U14" s="19" t="s">
        <v>160</v>
      </c>
      <c r="V14" s="19">
        <v>0</v>
      </c>
      <c r="W14" s="19">
        <v>0</v>
      </c>
      <c r="X14" s="19" t="s">
        <v>903</v>
      </c>
      <c r="Y14" s="19" t="s">
        <v>937</v>
      </c>
      <c r="Z14" s="19" t="s">
        <v>937</v>
      </c>
      <c r="AA14" s="19" t="s">
        <v>908</v>
      </c>
      <c r="AB14" s="19" t="s">
        <v>938</v>
      </c>
      <c r="AC14" s="19">
        <v>28</v>
      </c>
      <c r="AD14" s="19">
        <v>28</v>
      </c>
      <c r="AE14" s="120"/>
      <c r="AF14" s="120"/>
      <c r="AG14" s="120"/>
      <c r="AH14" s="120"/>
      <c r="AI14" s="120"/>
      <c r="AJ14" s="120"/>
      <c r="AK14" s="120"/>
      <c r="AL14" s="120"/>
      <c r="AM14" s="120"/>
      <c r="AN14" s="120"/>
      <c r="AO14" s="120"/>
      <c r="AP14" s="120"/>
      <c r="AQ14" s="120"/>
      <c r="AR14" s="120"/>
      <c r="AS14" s="120"/>
      <c r="AT14" s="120"/>
      <c r="AU14" s="120"/>
      <c r="AV14" s="120"/>
      <c r="AW14" s="120"/>
      <c r="AX14" s="120"/>
      <c r="AY14" s="120"/>
      <c r="AZ14" s="120"/>
      <c r="BA14" s="120"/>
      <c r="BB14" s="120"/>
      <c r="BC14" s="120"/>
      <c r="BD14" s="120"/>
    </row>
    <row r="15" spans="1:56">
      <c r="A15" s="19">
        <v>314</v>
      </c>
      <c r="B15" s="19" t="s">
        <v>892</v>
      </c>
      <c r="C15" s="19" t="s">
        <v>893</v>
      </c>
      <c r="D15" s="19" t="s">
        <v>894</v>
      </c>
      <c r="E15" s="19" t="s">
        <v>895</v>
      </c>
      <c r="F15" s="19" t="s">
        <v>896</v>
      </c>
      <c r="G15" s="19" t="s">
        <v>934</v>
      </c>
      <c r="H15" s="19" t="s">
        <v>896</v>
      </c>
      <c r="I15" s="19" t="s">
        <v>896</v>
      </c>
      <c r="J15" s="19" t="s">
        <v>896</v>
      </c>
      <c r="K15" s="19" t="s">
        <v>898</v>
      </c>
      <c r="L15" s="19" t="s">
        <v>899</v>
      </c>
      <c r="M15" s="19" t="s">
        <v>20</v>
      </c>
      <c r="N15" s="19" t="s">
        <v>917</v>
      </c>
      <c r="O15" s="19" t="s">
        <v>918</v>
      </c>
      <c r="P15" s="19" t="s">
        <v>931</v>
      </c>
      <c r="Q15" s="19" t="s">
        <v>902</v>
      </c>
      <c r="R15" s="20" t="s">
        <v>903</v>
      </c>
      <c r="S15" s="20" t="s">
        <v>936</v>
      </c>
      <c r="T15" s="19" t="s">
        <v>905</v>
      </c>
      <c r="U15" s="19" t="s">
        <v>160</v>
      </c>
      <c r="V15" s="19">
        <v>0</v>
      </c>
      <c r="W15" s="19">
        <v>0</v>
      </c>
      <c r="X15" s="19">
        <v>0.11</v>
      </c>
      <c r="Y15" s="19" t="s">
        <v>906</v>
      </c>
      <c r="Z15" s="19">
        <v>0</v>
      </c>
      <c r="AA15" s="19" t="s">
        <v>908</v>
      </c>
      <c r="AB15" s="19" t="s">
        <v>933</v>
      </c>
      <c r="AC15" s="19">
        <v>28</v>
      </c>
      <c r="AD15" s="19">
        <v>28</v>
      </c>
      <c r="AE15" s="120"/>
      <c r="AF15" s="120"/>
      <c r="AG15" s="120"/>
      <c r="AH15" s="120"/>
      <c r="AI15" s="120"/>
      <c r="AJ15" s="120"/>
      <c r="AK15" s="120"/>
      <c r="AL15" s="120"/>
      <c r="AM15" s="120"/>
      <c r="AN15" s="120"/>
      <c r="AO15" s="120"/>
      <c r="AP15" s="120"/>
      <c r="AQ15" s="120"/>
      <c r="AR15" s="120"/>
      <c r="AS15" s="120"/>
      <c r="AT15" s="120"/>
      <c r="AU15" s="120"/>
      <c r="AV15" s="120"/>
      <c r="AW15" s="120"/>
      <c r="AX15" s="120"/>
      <c r="AY15" s="120"/>
      <c r="AZ15" s="120"/>
      <c r="BA15" s="120"/>
      <c r="BB15" s="120"/>
      <c r="BC15" s="120"/>
      <c r="BD15" s="120"/>
    </row>
    <row r="16" spans="1:56">
      <c r="A16" s="19">
        <v>313</v>
      </c>
      <c r="B16" s="19" t="s">
        <v>892</v>
      </c>
      <c r="C16" s="19" t="s">
        <v>893</v>
      </c>
      <c r="D16" s="19" t="s">
        <v>894</v>
      </c>
      <c r="E16" s="19" t="s">
        <v>895</v>
      </c>
      <c r="F16" s="19" t="s">
        <v>896</v>
      </c>
      <c r="G16" s="19" t="s">
        <v>939</v>
      </c>
      <c r="H16" s="19" t="s">
        <v>896</v>
      </c>
      <c r="I16" s="19" t="s">
        <v>896</v>
      </c>
      <c r="J16" s="19" t="s">
        <v>896</v>
      </c>
      <c r="K16" s="19" t="s">
        <v>916</v>
      </c>
      <c r="L16" s="19" t="s">
        <v>899</v>
      </c>
      <c r="M16" s="19" t="s">
        <v>20</v>
      </c>
      <c r="N16" s="19" t="s">
        <v>917</v>
      </c>
      <c r="O16" s="19" t="s">
        <v>918</v>
      </c>
      <c r="P16" s="19" t="s">
        <v>935</v>
      </c>
      <c r="Q16" s="19" t="s">
        <v>902</v>
      </c>
      <c r="R16" s="20" t="s">
        <v>903</v>
      </c>
      <c r="S16" s="20" t="s">
        <v>936</v>
      </c>
      <c r="T16" s="19" t="s">
        <v>905</v>
      </c>
      <c r="U16" s="19" t="s">
        <v>160</v>
      </c>
      <c r="V16" s="19">
        <v>0</v>
      </c>
      <c r="W16" s="19">
        <v>0</v>
      </c>
      <c r="X16" s="19" t="s">
        <v>903</v>
      </c>
      <c r="Y16" s="19" t="s">
        <v>937</v>
      </c>
      <c r="Z16" s="19" t="s">
        <v>937</v>
      </c>
      <c r="AA16" s="19" t="s">
        <v>908</v>
      </c>
      <c r="AB16" s="19" t="s">
        <v>938</v>
      </c>
      <c r="AC16" s="19">
        <v>28</v>
      </c>
      <c r="AD16" s="19">
        <v>28</v>
      </c>
      <c r="AE16" s="120"/>
      <c r="AF16" s="120"/>
      <c r="AG16" s="120"/>
      <c r="AH16" s="120"/>
      <c r="AI16" s="120"/>
      <c r="AJ16" s="120"/>
      <c r="AK16" s="120"/>
      <c r="AL16" s="120"/>
      <c r="AM16" s="120"/>
      <c r="AN16" s="120"/>
      <c r="AO16" s="120"/>
      <c r="AP16" s="120"/>
      <c r="AQ16" s="120"/>
      <c r="AR16" s="120"/>
      <c r="AS16" s="120"/>
      <c r="AT16" s="120"/>
      <c r="AU16" s="120"/>
      <c r="AV16" s="120"/>
      <c r="AW16" s="120"/>
      <c r="AX16" s="120"/>
      <c r="AY16" s="120"/>
      <c r="AZ16" s="120"/>
      <c r="BA16" s="120"/>
      <c r="BB16" s="120"/>
      <c r="BC16" s="120"/>
      <c r="BD16" s="120"/>
    </row>
    <row r="17" spans="1:56">
      <c r="A17" s="19">
        <v>329</v>
      </c>
      <c r="B17" s="19" t="s">
        <v>892</v>
      </c>
      <c r="C17" s="19" t="s">
        <v>893</v>
      </c>
      <c r="D17" s="19" t="s">
        <v>894</v>
      </c>
      <c r="E17" s="19" t="s">
        <v>910</v>
      </c>
      <c r="F17" s="19" t="s">
        <v>896</v>
      </c>
      <c r="G17" s="19" t="s">
        <v>896</v>
      </c>
      <c r="H17" s="19" t="s">
        <v>896</v>
      </c>
      <c r="I17" s="19" t="s">
        <v>896</v>
      </c>
      <c r="J17" s="19" t="s">
        <v>896</v>
      </c>
      <c r="K17" s="19" t="s">
        <v>916</v>
      </c>
      <c r="L17" s="19" t="s">
        <v>899</v>
      </c>
      <c r="M17" s="19" t="s">
        <v>20</v>
      </c>
      <c r="N17" s="19" t="s">
        <v>917</v>
      </c>
      <c r="O17" s="19" t="s">
        <v>918</v>
      </c>
      <c r="P17" s="19" t="s">
        <v>940</v>
      </c>
      <c r="Q17" s="19" t="s">
        <v>902</v>
      </c>
      <c r="R17" s="20" t="s">
        <v>903</v>
      </c>
      <c r="S17" s="20" t="s">
        <v>936</v>
      </c>
      <c r="T17" s="19" t="s">
        <v>905</v>
      </c>
      <c r="U17" s="19" t="s">
        <v>160</v>
      </c>
      <c r="V17" s="19">
        <v>0</v>
      </c>
      <c r="W17" s="19">
        <v>0</v>
      </c>
      <c r="X17" s="19" t="s">
        <v>903</v>
      </c>
      <c r="Y17" s="19" t="s">
        <v>913</v>
      </c>
      <c r="Z17" s="19" t="s">
        <v>941</v>
      </c>
      <c r="AA17" s="19" t="s">
        <v>908</v>
      </c>
      <c r="AB17" s="19" t="s">
        <v>942</v>
      </c>
      <c r="AC17" s="19">
        <v>36</v>
      </c>
      <c r="AD17" s="19">
        <v>36</v>
      </c>
      <c r="AE17" s="120"/>
      <c r="AF17" s="120"/>
      <c r="AG17" s="120"/>
      <c r="AH17" s="120"/>
      <c r="AI17" s="120"/>
      <c r="AJ17" s="120"/>
      <c r="AK17" s="120"/>
      <c r="AL17" s="120"/>
      <c r="AM17" s="120"/>
      <c r="AN17" s="120"/>
      <c r="AO17" s="120"/>
      <c r="AP17" s="120"/>
      <c r="AQ17" s="120"/>
      <c r="AR17" s="120"/>
      <c r="AS17" s="120"/>
      <c r="AT17" s="120"/>
      <c r="AU17" s="120"/>
      <c r="AV17" s="120"/>
      <c r="AW17" s="120"/>
      <c r="AX17" s="120"/>
      <c r="AY17" s="120"/>
      <c r="AZ17" s="120"/>
      <c r="BA17" s="120"/>
      <c r="BB17" s="120"/>
      <c r="BC17" s="120"/>
      <c r="BD17" s="120"/>
    </row>
    <row r="18" spans="1:56">
      <c r="A18" s="19">
        <v>330</v>
      </c>
      <c r="B18" s="19" t="s">
        <v>892</v>
      </c>
      <c r="C18" s="19" t="s">
        <v>893</v>
      </c>
      <c r="D18" s="19" t="s">
        <v>894</v>
      </c>
      <c r="E18" s="19" t="s">
        <v>910</v>
      </c>
      <c r="F18" s="19" t="s">
        <v>896</v>
      </c>
      <c r="G18" s="19" t="s">
        <v>896</v>
      </c>
      <c r="H18" s="19" t="s">
        <v>896</v>
      </c>
      <c r="I18" s="19" t="s">
        <v>896</v>
      </c>
      <c r="J18" s="19" t="s">
        <v>896</v>
      </c>
      <c r="K18" s="19" t="s">
        <v>898</v>
      </c>
      <c r="L18" s="19" t="s">
        <v>899</v>
      </c>
      <c r="M18" s="19" t="s">
        <v>20</v>
      </c>
      <c r="N18" s="19" t="s">
        <v>917</v>
      </c>
      <c r="O18" s="19" t="s">
        <v>918</v>
      </c>
      <c r="P18" s="19" t="s">
        <v>943</v>
      </c>
      <c r="Q18" s="19" t="s">
        <v>902</v>
      </c>
      <c r="R18" s="20">
        <v>20</v>
      </c>
      <c r="S18" s="20" t="s">
        <v>944</v>
      </c>
      <c r="T18" s="19" t="s">
        <v>905</v>
      </c>
      <c r="U18" s="19" t="s">
        <v>160</v>
      </c>
      <c r="V18" s="19">
        <v>0</v>
      </c>
      <c r="W18" s="19">
        <v>0</v>
      </c>
      <c r="X18" s="19">
        <v>0.1</v>
      </c>
      <c r="Y18" s="19" t="s">
        <v>913</v>
      </c>
      <c r="Z18" s="19">
        <v>0</v>
      </c>
      <c r="AA18" s="19" t="s">
        <v>908</v>
      </c>
      <c r="AB18" s="19" t="s">
        <v>945</v>
      </c>
      <c r="AC18" s="19">
        <v>37</v>
      </c>
      <c r="AD18" s="19">
        <v>37</v>
      </c>
      <c r="AE18" s="120"/>
      <c r="AF18" s="120"/>
      <c r="AG18" s="120"/>
      <c r="AH18" s="120"/>
      <c r="AI18" s="120"/>
      <c r="AJ18" s="120"/>
      <c r="AK18" s="120"/>
      <c r="AL18" s="120"/>
      <c r="AM18" s="120"/>
      <c r="AN18" s="120"/>
      <c r="AO18" s="120"/>
      <c r="AP18" s="120"/>
      <c r="AQ18" s="120"/>
      <c r="AR18" s="120"/>
      <c r="AS18" s="120"/>
      <c r="AT18" s="120"/>
      <c r="AU18" s="120"/>
      <c r="AV18" s="120"/>
      <c r="AW18" s="120"/>
      <c r="AX18" s="120"/>
      <c r="AY18" s="120"/>
      <c r="AZ18" s="120"/>
      <c r="BA18" s="120"/>
      <c r="BB18" s="120"/>
      <c r="BC18" s="120"/>
      <c r="BD18" s="120"/>
    </row>
    <row r="19" spans="1:56">
      <c r="A19" s="19">
        <v>309</v>
      </c>
      <c r="B19" s="19" t="s">
        <v>892</v>
      </c>
      <c r="C19" s="19" t="s">
        <v>893</v>
      </c>
      <c r="D19" s="19" t="s">
        <v>894</v>
      </c>
      <c r="E19" s="19" t="s">
        <v>915</v>
      </c>
      <c r="F19" s="19" t="s">
        <v>896</v>
      </c>
      <c r="G19" s="19" t="s">
        <v>896</v>
      </c>
      <c r="H19" s="19" t="s">
        <v>896</v>
      </c>
      <c r="I19" s="19" t="s">
        <v>896</v>
      </c>
      <c r="J19" s="19" t="s">
        <v>896</v>
      </c>
      <c r="K19" s="19" t="s">
        <v>898</v>
      </c>
      <c r="L19" s="19" t="s">
        <v>899</v>
      </c>
      <c r="M19" s="19" t="s">
        <v>20</v>
      </c>
      <c r="N19" s="19" t="s">
        <v>946</v>
      </c>
      <c r="O19" s="19" t="s">
        <v>947</v>
      </c>
      <c r="P19" s="19" t="s">
        <v>948</v>
      </c>
      <c r="Q19" s="19" t="s">
        <v>902</v>
      </c>
      <c r="R19" s="20" t="s">
        <v>903</v>
      </c>
      <c r="S19" s="20" t="s">
        <v>949</v>
      </c>
      <c r="T19" s="19" t="s">
        <v>905</v>
      </c>
      <c r="U19" s="19" t="s">
        <v>950</v>
      </c>
      <c r="V19" s="19">
        <v>0</v>
      </c>
      <c r="W19" s="19">
        <v>0</v>
      </c>
      <c r="X19" s="19">
        <v>0.1</v>
      </c>
      <c r="Y19" s="19" t="s">
        <v>951</v>
      </c>
      <c r="Z19" s="19" t="s">
        <v>952</v>
      </c>
      <c r="AA19" s="19" t="s">
        <v>908</v>
      </c>
      <c r="AB19" s="19" t="s">
        <v>953</v>
      </c>
      <c r="AC19" s="19">
        <v>28</v>
      </c>
      <c r="AD19" s="19">
        <v>28</v>
      </c>
      <c r="AE19" s="120"/>
      <c r="AF19" s="120"/>
      <c r="AG19" s="120"/>
      <c r="AH19" s="120"/>
      <c r="AI19" s="120"/>
      <c r="AJ19" s="120"/>
      <c r="AK19" s="120"/>
      <c r="AL19" s="120"/>
      <c r="AM19" s="120"/>
      <c r="AN19" s="120"/>
      <c r="AO19" s="120"/>
      <c r="AP19" s="120"/>
      <c r="AQ19" s="120"/>
      <c r="AR19" s="120"/>
      <c r="AS19" s="120"/>
      <c r="AT19" s="120"/>
      <c r="AU19" s="120"/>
      <c r="AV19" s="120"/>
      <c r="AW19" s="120"/>
      <c r="AX19" s="120"/>
      <c r="AY19" s="120"/>
      <c r="AZ19" s="120"/>
      <c r="BA19" s="120"/>
      <c r="BB19" s="120"/>
      <c r="BC19" s="120"/>
      <c r="BD19" s="120"/>
    </row>
    <row r="20" spans="1:56">
      <c r="A20" s="19">
        <v>326</v>
      </c>
      <c r="B20" s="19" t="s">
        <v>892</v>
      </c>
      <c r="C20" s="19" t="s">
        <v>893</v>
      </c>
      <c r="D20" s="19" t="s">
        <v>894</v>
      </c>
      <c r="E20" s="19" t="s">
        <v>895</v>
      </c>
      <c r="F20" s="19" t="s">
        <v>896</v>
      </c>
      <c r="G20" s="19" t="s">
        <v>896</v>
      </c>
      <c r="H20" s="19" t="s">
        <v>896</v>
      </c>
      <c r="I20" s="19" t="s">
        <v>896</v>
      </c>
      <c r="J20" s="19" t="s">
        <v>896</v>
      </c>
      <c r="K20" s="19" t="s">
        <v>898</v>
      </c>
      <c r="L20" s="19" t="s">
        <v>899</v>
      </c>
      <c r="M20" s="19" t="s">
        <v>20</v>
      </c>
      <c r="N20" s="19" t="s">
        <v>946</v>
      </c>
      <c r="O20" s="19" t="s">
        <v>947</v>
      </c>
      <c r="P20" s="19" t="s">
        <v>954</v>
      </c>
      <c r="Q20" s="19" t="s">
        <v>902</v>
      </c>
      <c r="R20" s="20" t="s">
        <v>903</v>
      </c>
      <c r="S20" s="20" t="s">
        <v>949</v>
      </c>
      <c r="T20" s="19" t="s">
        <v>905</v>
      </c>
      <c r="U20" s="19" t="s">
        <v>950</v>
      </c>
      <c r="V20" s="19">
        <v>0</v>
      </c>
      <c r="W20" s="19">
        <v>0</v>
      </c>
      <c r="X20" s="19">
        <v>0.11</v>
      </c>
      <c r="Y20" s="19" t="s">
        <v>955</v>
      </c>
      <c r="Z20" s="19">
        <v>0</v>
      </c>
      <c r="AA20" s="19" t="s">
        <v>908</v>
      </c>
      <c r="AB20" s="19" t="s">
        <v>956</v>
      </c>
      <c r="AC20" s="19">
        <v>34</v>
      </c>
      <c r="AD20" s="19">
        <v>34</v>
      </c>
      <c r="AE20" s="120"/>
      <c r="AF20" s="120"/>
      <c r="AG20" s="120"/>
      <c r="AH20" s="120"/>
      <c r="AI20" s="120"/>
      <c r="AJ20" s="120"/>
      <c r="AK20" s="120"/>
      <c r="AL20" s="120"/>
      <c r="AM20" s="120"/>
      <c r="AN20" s="120"/>
      <c r="AO20" s="120"/>
      <c r="AP20" s="120"/>
      <c r="AQ20" s="120"/>
      <c r="AR20" s="120"/>
      <c r="AS20" s="120"/>
      <c r="AT20" s="120"/>
      <c r="AU20" s="120"/>
      <c r="AV20" s="120"/>
      <c r="AW20" s="120"/>
      <c r="AX20" s="120"/>
      <c r="AY20" s="120"/>
      <c r="AZ20" s="120"/>
      <c r="BA20" s="120"/>
      <c r="BB20" s="120"/>
      <c r="BC20" s="120"/>
      <c r="BD20" s="120"/>
    </row>
    <row r="21" spans="1:56">
      <c r="A21" s="19">
        <v>307</v>
      </c>
      <c r="B21" s="19" t="s">
        <v>892</v>
      </c>
      <c r="C21" s="19" t="s">
        <v>893</v>
      </c>
      <c r="D21" s="19" t="s">
        <v>894</v>
      </c>
      <c r="E21" s="19" t="s">
        <v>915</v>
      </c>
      <c r="F21" s="19" t="s">
        <v>896</v>
      </c>
      <c r="G21" s="19" t="s">
        <v>896</v>
      </c>
      <c r="H21" s="19" t="s">
        <v>896</v>
      </c>
      <c r="I21" s="19" t="s">
        <v>896</v>
      </c>
      <c r="J21" s="19" t="s">
        <v>896</v>
      </c>
      <c r="K21" s="19" t="s">
        <v>898</v>
      </c>
      <c r="L21" s="19" t="s">
        <v>899</v>
      </c>
      <c r="M21" s="19" t="s">
        <v>20</v>
      </c>
      <c r="N21" s="19" t="s">
        <v>957</v>
      </c>
      <c r="O21" s="19" t="s">
        <v>957</v>
      </c>
      <c r="P21" s="19" t="s">
        <v>958</v>
      </c>
      <c r="Q21" s="19" t="s">
        <v>902</v>
      </c>
      <c r="R21" s="20" t="s">
        <v>903</v>
      </c>
      <c r="S21" s="20" t="s">
        <v>936</v>
      </c>
      <c r="T21" s="19" t="s">
        <v>905</v>
      </c>
      <c r="U21" s="19" t="s">
        <v>160</v>
      </c>
      <c r="V21" s="19">
        <v>0</v>
      </c>
      <c r="W21" s="19">
        <v>0</v>
      </c>
      <c r="X21" s="19">
        <v>0.1</v>
      </c>
      <c r="Y21" s="19" t="s">
        <v>913</v>
      </c>
      <c r="Z21" s="19">
        <v>0</v>
      </c>
      <c r="AA21" s="19" t="s">
        <v>908</v>
      </c>
      <c r="AB21" s="19" t="s">
        <v>959</v>
      </c>
      <c r="AC21" s="19">
        <v>20</v>
      </c>
      <c r="AD21" s="19">
        <v>20</v>
      </c>
      <c r="AE21" s="120"/>
      <c r="AF21" s="120"/>
      <c r="AG21" s="120"/>
      <c r="AH21" s="120"/>
      <c r="AI21" s="120"/>
      <c r="AJ21" s="120"/>
      <c r="AK21" s="120"/>
      <c r="AL21" s="120"/>
      <c r="AM21" s="120"/>
      <c r="AN21" s="120"/>
      <c r="AO21" s="120"/>
      <c r="AP21" s="120"/>
      <c r="AQ21" s="120"/>
      <c r="AR21" s="120"/>
      <c r="AS21" s="120"/>
      <c r="AT21" s="120"/>
      <c r="AU21" s="120"/>
      <c r="AV21" s="120"/>
      <c r="AW21" s="120"/>
      <c r="AX21" s="120"/>
      <c r="AY21" s="120"/>
      <c r="AZ21" s="120"/>
      <c r="BA21" s="120"/>
      <c r="BB21" s="120"/>
      <c r="BC21" s="120"/>
      <c r="BD21" s="120"/>
    </row>
    <row r="22" spans="1:56">
      <c r="A22" s="19">
        <v>323</v>
      </c>
      <c r="B22" s="19" t="s">
        <v>892</v>
      </c>
      <c r="C22" s="19" t="s">
        <v>893</v>
      </c>
      <c r="D22" s="19" t="s">
        <v>894</v>
      </c>
      <c r="E22" s="19" t="s">
        <v>895</v>
      </c>
      <c r="F22" s="19" t="s">
        <v>896</v>
      </c>
      <c r="G22" s="19" t="s">
        <v>896</v>
      </c>
      <c r="H22" s="19" t="s">
        <v>896</v>
      </c>
      <c r="I22" s="19" t="s">
        <v>896</v>
      </c>
      <c r="J22" s="19" t="s">
        <v>896</v>
      </c>
      <c r="K22" s="19" t="s">
        <v>898</v>
      </c>
      <c r="L22" s="19" t="s">
        <v>899</v>
      </c>
      <c r="M22" s="19" t="s">
        <v>20</v>
      </c>
      <c r="N22" s="19" t="s">
        <v>957</v>
      </c>
      <c r="O22" s="19" t="s">
        <v>957</v>
      </c>
      <c r="P22" s="19" t="s">
        <v>960</v>
      </c>
      <c r="Q22" s="19" t="s">
        <v>902</v>
      </c>
      <c r="R22" s="20" t="s">
        <v>903</v>
      </c>
      <c r="S22" s="20" t="s">
        <v>936</v>
      </c>
      <c r="T22" s="19" t="s">
        <v>905</v>
      </c>
      <c r="U22" s="19" t="s">
        <v>160</v>
      </c>
      <c r="V22" s="19">
        <v>0</v>
      </c>
      <c r="W22" s="19">
        <v>0</v>
      </c>
      <c r="X22" s="19">
        <v>0.11</v>
      </c>
      <c r="Y22" s="19">
        <v>0</v>
      </c>
      <c r="Z22" s="19">
        <v>0</v>
      </c>
      <c r="AA22" s="19" t="s">
        <v>908</v>
      </c>
      <c r="AB22" s="19" t="s">
        <v>961</v>
      </c>
      <c r="AC22" s="19">
        <v>33</v>
      </c>
      <c r="AD22" s="19">
        <v>33</v>
      </c>
      <c r="AE22" s="120"/>
      <c r="AF22" s="120"/>
      <c r="AG22" s="120"/>
      <c r="AH22" s="120"/>
      <c r="AI22" s="120"/>
      <c r="AJ22" s="120"/>
      <c r="AK22" s="120"/>
      <c r="AL22" s="120"/>
      <c r="AM22" s="120"/>
      <c r="AN22" s="120"/>
      <c r="AO22" s="120"/>
      <c r="AP22" s="120"/>
      <c r="AQ22" s="120"/>
      <c r="AR22" s="120"/>
      <c r="AS22" s="120"/>
      <c r="AT22" s="120"/>
      <c r="AU22" s="120"/>
      <c r="AV22" s="120"/>
      <c r="AW22" s="120"/>
      <c r="AX22" s="120"/>
      <c r="AY22" s="120"/>
      <c r="AZ22" s="120"/>
      <c r="BA22" s="120"/>
      <c r="BB22" s="120"/>
      <c r="BC22" s="120"/>
      <c r="BD22" s="120"/>
    </row>
    <row r="23" spans="1:56">
      <c r="A23" s="19">
        <v>324</v>
      </c>
      <c r="B23" s="19" t="s">
        <v>892</v>
      </c>
      <c r="C23" s="19" t="s">
        <v>893</v>
      </c>
      <c r="D23" s="19" t="s">
        <v>894</v>
      </c>
      <c r="E23" s="19" t="s">
        <v>895</v>
      </c>
      <c r="F23" s="19" t="s">
        <v>896</v>
      </c>
      <c r="G23" s="19" t="s">
        <v>896</v>
      </c>
      <c r="H23" s="19" t="s">
        <v>896</v>
      </c>
      <c r="I23" s="19" t="s">
        <v>896</v>
      </c>
      <c r="J23" s="19" t="s">
        <v>896</v>
      </c>
      <c r="K23" s="19" t="s">
        <v>898</v>
      </c>
      <c r="L23" s="19" t="s">
        <v>899</v>
      </c>
      <c r="M23" s="19" t="s">
        <v>20</v>
      </c>
      <c r="N23" s="19" t="s">
        <v>962</v>
      </c>
      <c r="O23" s="19" t="s">
        <v>962</v>
      </c>
      <c r="P23" s="19" t="s">
        <v>960</v>
      </c>
      <c r="Q23" s="19" t="s">
        <v>902</v>
      </c>
      <c r="R23" s="20" t="s">
        <v>903</v>
      </c>
      <c r="S23" s="20" t="s">
        <v>963</v>
      </c>
      <c r="T23" s="19" t="s">
        <v>905</v>
      </c>
      <c r="U23" s="19" t="s">
        <v>160</v>
      </c>
      <c r="V23" s="19">
        <v>0</v>
      </c>
      <c r="W23" s="19">
        <v>0</v>
      </c>
      <c r="X23" s="19">
        <v>0.11</v>
      </c>
      <c r="Y23" s="19" t="s">
        <v>964</v>
      </c>
      <c r="Z23" s="19">
        <v>0</v>
      </c>
      <c r="AA23" s="19" t="s">
        <v>908</v>
      </c>
      <c r="AB23" s="19" t="s">
        <v>961</v>
      </c>
      <c r="AC23" s="19">
        <v>33</v>
      </c>
      <c r="AD23" s="19">
        <v>33</v>
      </c>
      <c r="AE23" s="120"/>
      <c r="AF23" s="120"/>
      <c r="AG23" s="120"/>
      <c r="AH23" s="120"/>
      <c r="AI23" s="120"/>
      <c r="AJ23" s="120"/>
      <c r="AK23" s="120"/>
      <c r="AL23" s="120"/>
      <c r="AM23" s="120"/>
      <c r="AN23" s="120"/>
      <c r="AO23" s="120"/>
      <c r="AP23" s="120"/>
      <c r="AQ23" s="120"/>
      <c r="AR23" s="120"/>
      <c r="AS23" s="120"/>
      <c r="AT23" s="120"/>
      <c r="AU23" s="120"/>
      <c r="AV23" s="120"/>
      <c r="AW23" s="120"/>
      <c r="AX23" s="120"/>
      <c r="AY23" s="120"/>
      <c r="AZ23" s="120"/>
      <c r="BA23" s="120"/>
      <c r="BB23" s="120"/>
      <c r="BC23" s="120"/>
      <c r="BD23" s="120"/>
    </row>
    <row r="24" spans="1:56">
      <c r="A24" s="19">
        <v>310</v>
      </c>
      <c r="B24" s="19" t="s">
        <v>892</v>
      </c>
      <c r="C24" s="19" t="s">
        <v>893</v>
      </c>
      <c r="D24" s="19" t="s">
        <v>894</v>
      </c>
      <c r="E24" s="19" t="s">
        <v>915</v>
      </c>
      <c r="F24" s="19" t="s">
        <v>896</v>
      </c>
      <c r="G24" s="19" t="s">
        <v>896</v>
      </c>
      <c r="H24" s="19" t="s">
        <v>896</v>
      </c>
      <c r="I24" s="19" t="s">
        <v>896</v>
      </c>
      <c r="J24" s="19" t="s">
        <v>896</v>
      </c>
      <c r="K24" s="19" t="s">
        <v>898</v>
      </c>
      <c r="L24" s="19" t="s">
        <v>899</v>
      </c>
      <c r="M24" s="19" t="s">
        <v>20</v>
      </c>
      <c r="N24" s="19" t="s">
        <v>965</v>
      </c>
      <c r="O24" s="19" t="s">
        <v>965</v>
      </c>
      <c r="P24" s="19" t="s">
        <v>948</v>
      </c>
      <c r="Q24" s="19" t="s">
        <v>902</v>
      </c>
      <c r="R24" s="20" t="s">
        <v>903</v>
      </c>
      <c r="S24" s="20" t="s">
        <v>949</v>
      </c>
      <c r="T24" s="19" t="s">
        <v>905</v>
      </c>
      <c r="U24" s="19" t="s">
        <v>950</v>
      </c>
      <c r="V24" s="19">
        <v>0</v>
      </c>
      <c r="W24" s="19">
        <v>0</v>
      </c>
      <c r="X24" s="19">
        <v>0.1</v>
      </c>
      <c r="Y24" s="19" t="s">
        <v>951</v>
      </c>
      <c r="Z24" s="19" t="s">
        <v>966</v>
      </c>
      <c r="AA24" s="19" t="s">
        <v>908</v>
      </c>
      <c r="AB24" s="19" t="s">
        <v>953</v>
      </c>
      <c r="AC24" s="19">
        <v>28</v>
      </c>
      <c r="AD24" s="19">
        <v>28</v>
      </c>
      <c r="AE24" s="120"/>
      <c r="AF24" s="120"/>
      <c r="AG24" s="120"/>
      <c r="AH24" s="120"/>
      <c r="AI24" s="120"/>
      <c r="AJ24" s="120"/>
      <c r="AK24" s="120"/>
      <c r="AL24" s="120"/>
      <c r="AM24" s="120"/>
      <c r="AN24" s="120"/>
      <c r="AO24" s="120"/>
      <c r="AP24" s="120"/>
      <c r="AQ24" s="120"/>
      <c r="AR24" s="120"/>
      <c r="AS24" s="120"/>
      <c r="AT24" s="120"/>
      <c r="AU24" s="120"/>
      <c r="AV24" s="120"/>
      <c r="AW24" s="120"/>
      <c r="AX24" s="120"/>
      <c r="AY24" s="120"/>
      <c r="AZ24" s="120"/>
      <c r="BA24" s="120"/>
      <c r="BB24" s="120"/>
      <c r="BC24" s="120"/>
      <c r="BD24" s="120"/>
    </row>
    <row r="25" spans="1:56">
      <c r="A25" s="19">
        <v>327</v>
      </c>
      <c r="B25" s="19" t="s">
        <v>892</v>
      </c>
      <c r="C25" s="19" t="s">
        <v>893</v>
      </c>
      <c r="D25" s="19" t="s">
        <v>894</v>
      </c>
      <c r="E25" s="19" t="s">
        <v>895</v>
      </c>
      <c r="F25" s="19" t="s">
        <v>896</v>
      </c>
      <c r="G25" s="19" t="s">
        <v>896</v>
      </c>
      <c r="H25" s="19" t="s">
        <v>896</v>
      </c>
      <c r="I25" s="19" t="s">
        <v>896</v>
      </c>
      <c r="J25" s="19" t="s">
        <v>896</v>
      </c>
      <c r="K25" s="19" t="s">
        <v>898</v>
      </c>
      <c r="L25" s="19" t="s">
        <v>899</v>
      </c>
      <c r="M25" s="19" t="s">
        <v>20</v>
      </c>
      <c r="N25" s="19" t="s">
        <v>965</v>
      </c>
      <c r="O25" s="19" t="s">
        <v>965</v>
      </c>
      <c r="P25" s="19" t="s">
        <v>954</v>
      </c>
      <c r="Q25" s="19" t="s">
        <v>902</v>
      </c>
      <c r="R25" s="20" t="s">
        <v>903</v>
      </c>
      <c r="S25" s="20" t="s">
        <v>949</v>
      </c>
      <c r="T25" s="19" t="s">
        <v>905</v>
      </c>
      <c r="U25" s="19" t="s">
        <v>950</v>
      </c>
      <c r="V25" s="19">
        <v>0</v>
      </c>
      <c r="W25" s="19">
        <v>0</v>
      </c>
      <c r="X25" s="19">
        <v>0.11</v>
      </c>
      <c r="Y25" s="19" t="s">
        <v>955</v>
      </c>
      <c r="Z25" s="19">
        <v>0</v>
      </c>
      <c r="AA25" s="19" t="s">
        <v>908</v>
      </c>
      <c r="AB25" s="19" t="s">
        <v>956</v>
      </c>
      <c r="AC25" s="19">
        <v>34</v>
      </c>
      <c r="AD25" s="19">
        <v>34</v>
      </c>
      <c r="AE25" s="120"/>
      <c r="AF25" s="120"/>
      <c r="AG25" s="120"/>
      <c r="AH25" s="120"/>
      <c r="AI25" s="120"/>
      <c r="AJ25" s="120"/>
      <c r="AK25" s="120"/>
      <c r="AL25" s="120"/>
      <c r="AM25" s="120"/>
      <c r="AN25" s="120"/>
      <c r="AO25" s="120"/>
      <c r="AP25" s="120"/>
      <c r="AQ25" s="120"/>
      <c r="AR25" s="120"/>
      <c r="AS25" s="120"/>
      <c r="AT25" s="120"/>
      <c r="AU25" s="120"/>
      <c r="AV25" s="120"/>
      <c r="AW25" s="120"/>
      <c r="AX25" s="120"/>
      <c r="AY25" s="120"/>
      <c r="AZ25" s="120"/>
      <c r="BA25" s="120"/>
      <c r="BB25" s="120"/>
      <c r="BC25" s="120"/>
      <c r="BD25" s="120"/>
    </row>
    <row r="26" spans="1:56">
      <c r="A26" s="19">
        <v>311</v>
      </c>
      <c r="B26" s="19" t="s">
        <v>892</v>
      </c>
      <c r="C26" s="19" t="s">
        <v>893</v>
      </c>
      <c r="D26" s="19" t="s">
        <v>894</v>
      </c>
      <c r="E26" s="19" t="s">
        <v>915</v>
      </c>
      <c r="F26" s="19" t="s">
        <v>896</v>
      </c>
      <c r="G26" s="19" t="s">
        <v>896</v>
      </c>
      <c r="H26" s="19" t="s">
        <v>896</v>
      </c>
      <c r="I26" s="19" t="s">
        <v>896</v>
      </c>
      <c r="J26" s="19" t="s">
        <v>896</v>
      </c>
      <c r="K26" s="19" t="s">
        <v>898</v>
      </c>
      <c r="L26" s="19" t="s">
        <v>899</v>
      </c>
      <c r="M26" s="19" t="s">
        <v>20</v>
      </c>
      <c r="N26" s="19" t="s">
        <v>967</v>
      </c>
      <c r="O26" s="19" t="s">
        <v>967</v>
      </c>
      <c r="P26" s="19" t="s">
        <v>948</v>
      </c>
      <c r="Q26" s="19" t="s">
        <v>902</v>
      </c>
      <c r="R26" s="20" t="s">
        <v>903</v>
      </c>
      <c r="S26" s="20" t="s">
        <v>968</v>
      </c>
      <c r="T26" s="19" t="s">
        <v>905</v>
      </c>
      <c r="U26" s="19" t="s">
        <v>950</v>
      </c>
      <c r="V26" s="19">
        <v>0</v>
      </c>
      <c r="W26" s="19">
        <v>0</v>
      </c>
      <c r="X26" s="19">
        <v>0.1</v>
      </c>
      <c r="Y26" s="19" t="s">
        <v>951</v>
      </c>
      <c r="Z26" s="19" t="s">
        <v>966</v>
      </c>
      <c r="AA26" s="19" t="s">
        <v>908</v>
      </c>
      <c r="AB26" s="19" t="s">
        <v>953</v>
      </c>
      <c r="AC26" s="19">
        <v>28</v>
      </c>
      <c r="AD26" s="19">
        <v>28</v>
      </c>
      <c r="AE26" s="120"/>
      <c r="AF26" s="120"/>
      <c r="AG26" s="120"/>
      <c r="AH26" s="120"/>
      <c r="AI26" s="120"/>
      <c r="AJ26" s="120"/>
      <c r="AK26" s="120"/>
      <c r="AL26" s="120"/>
      <c r="AM26" s="120"/>
      <c r="AN26" s="120"/>
      <c r="AO26" s="120"/>
      <c r="AP26" s="120"/>
      <c r="AQ26" s="120"/>
      <c r="AR26" s="120"/>
      <c r="AS26" s="120"/>
      <c r="AT26" s="120"/>
      <c r="AU26" s="120"/>
      <c r="AV26" s="120"/>
      <c r="AW26" s="120"/>
      <c r="AX26" s="120"/>
      <c r="AY26" s="120"/>
      <c r="AZ26" s="120"/>
      <c r="BA26" s="120"/>
      <c r="BB26" s="120"/>
      <c r="BC26" s="120"/>
      <c r="BD26" s="120"/>
    </row>
    <row r="27" spans="1:56">
      <c r="A27" s="19">
        <v>328</v>
      </c>
      <c r="B27" s="19" t="s">
        <v>892</v>
      </c>
      <c r="C27" s="19" t="s">
        <v>893</v>
      </c>
      <c r="D27" s="19" t="s">
        <v>894</v>
      </c>
      <c r="E27" s="19" t="s">
        <v>895</v>
      </c>
      <c r="F27" s="19" t="s">
        <v>896</v>
      </c>
      <c r="G27" s="19" t="s">
        <v>896</v>
      </c>
      <c r="H27" s="19" t="s">
        <v>896</v>
      </c>
      <c r="I27" s="19" t="s">
        <v>896</v>
      </c>
      <c r="J27" s="19" t="s">
        <v>896</v>
      </c>
      <c r="K27" s="19" t="s">
        <v>898</v>
      </c>
      <c r="L27" s="19" t="s">
        <v>899</v>
      </c>
      <c r="M27" s="19" t="s">
        <v>20</v>
      </c>
      <c r="N27" s="19" t="s">
        <v>967</v>
      </c>
      <c r="O27" s="19" t="s">
        <v>967</v>
      </c>
      <c r="P27" s="19" t="s">
        <v>954</v>
      </c>
      <c r="Q27" s="19" t="s">
        <v>902</v>
      </c>
      <c r="R27" s="20" t="s">
        <v>903</v>
      </c>
      <c r="S27" s="20" t="s">
        <v>968</v>
      </c>
      <c r="T27" s="19" t="s">
        <v>905</v>
      </c>
      <c r="U27" s="19" t="s">
        <v>950</v>
      </c>
      <c r="V27" s="19">
        <v>0</v>
      </c>
      <c r="W27" s="19">
        <v>0</v>
      </c>
      <c r="X27" s="19">
        <v>0.11</v>
      </c>
      <c r="Y27" s="19" t="s">
        <v>955</v>
      </c>
      <c r="Z27" s="19">
        <v>0</v>
      </c>
      <c r="AA27" s="19" t="s">
        <v>908</v>
      </c>
      <c r="AB27" s="19" t="s">
        <v>956</v>
      </c>
      <c r="AC27" s="19">
        <v>34</v>
      </c>
      <c r="AD27" s="19">
        <v>34</v>
      </c>
      <c r="AE27" s="120"/>
      <c r="AF27" s="120"/>
      <c r="AG27" s="120"/>
      <c r="AH27" s="120"/>
      <c r="AI27" s="120"/>
      <c r="AJ27" s="120"/>
      <c r="AK27" s="120"/>
      <c r="AL27" s="120"/>
      <c r="AM27" s="120"/>
      <c r="AN27" s="120"/>
      <c r="AO27" s="120"/>
      <c r="AP27" s="120"/>
      <c r="AQ27" s="120"/>
      <c r="AR27" s="120"/>
      <c r="AS27" s="120"/>
      <c r="AT27" s="120"/>
      <c r="AU27" s="120"/>
      <c r="AV27" s="120"/>
      <c r="AW27" s="120"/>
      <c r="AX27" s="120"/>
      <c r="AY27" s="120"/>
      <c r="AZ27" s="120"/>
      <c r="BA27" s="120"/>
      <c r="BB27" s="120"/>
      <c r="BC27" s="120"/>
      <c r="BD27" s="120"/>
    </row>
    <row r="28" spans="1:56">
      <c r="A28" s="19">
        <v>305</v>
      </c>
      <c r="B28" s="19" t="s">
        <v>892</v>
      </c>
      <c r="C28" s="19" t="s">
        <v>893</v>
      </c>
      <c r="D28" s="19" t="s">
        <v>894</v>
      </c>
      <c r="E28" s="19" t="s">
        <v>915</v>
      </c>
      <c r="F28" s="19" t="s">
        <v>896</v>
      </c>
      <c r="G28" s="19" t="s">
        <v>896</v>
      </c>
      <c r="H28" s="19" t="s">
        <v>896</v>
      </c>
      <c r="I28" s="19" t="s">
        <v>896</v>
      </c>
      <c r="J28" s="19" t="s">
        <v>896</v>
      </c>
      <c r="K28" s="19" t="s">
        <v>896</v>
      </c>
      <c r="L28" s="19" t="s">
        <v>899</v>
      </c>
      <c r="M28" s="19" t="s">
        <v>20</v>
      </c>
      <c r="N28" s="19" t="s">
        <v>969</v>
      </c>
      <c r="O28" s="19" t="s">
        <v>969</v>
      </c>
      <c r="P28" s="19" t="s">
        <v>970</v>
      </c>
      <c r="Q28" s="19" t="s">
        <v>902</v>
      </c>
      <c r="R28" s="20">
        <v>30</v>
      </c>
      <c r="S28" s="20" t="s">
        <v>971</v>
      </c>
      <c r="T28" s="19" t="s">
        <v>905</v>
      </c>
      <c r="U28" s="19" t="s">
        <v>160</v>
      </c>
      <c r="V28" s="19">
        <v>0</v>
      </c>
      <c r="W28" s="19">
        <v>0</v>
      </c>
      <c r="X28" s="19" t="s">
        <v>896</v>
      </c>
      <c r="Y28" s="19" t="s">
        <v>925</v>
      </c>
      <c r="Z28" s="19" t="s">
        <v>972</v>
      </c>
      <c r="AA28" s="19" t="s">
        <v>908</v>
      </c>
      <c r="AB28" s="19" t="s">
        <v>973</v>
      </c>
      <c r="AC28" s="19">
        <v>18</v>
      </c>
      <c r="AD28" s="19">
        <v>18</v>
      </c>
      <c r="AE28" s="120"/>
      <c r="AF28" s="120"/>
      <c r="AG28" s="120"/>
      <c r="AH28" s="120"/>
      <c r="AI28" s="120"/>
      <c r="AJ28" s="120"/>
      <c r="AK28" s="120"/>
      <c r="AL28" s="120"/>
      <c r="AM28" s="120"/>
      <c r="AN28" s="120"/>
      <c r="AO28" s="120"/>
      <c r="AP28" s="120"/>
      <c r="AQ28" s="120"/>
      <c r="AR28" s="120"/>
      <c r="AS28" s="120"/>
      <c r="AT28" s="120"/>
      <c r="AU28" s="120"/>
      <c r="AV28" s="120"/>
      <c r="AW28" s="120"/>
      <c r="AX28" s="120"/>
      <c r="AY28" s="120"/>
      <c r="AZ28" s="120"/>
      <c r="BA28" s="120"/>
      <c r="BB28" s="120"/>
      <c r="BC28" s="120"/>
      <c r="BD28" s="120"/>
    </row>
    <row r="29" spans="1:56">
      <c r="A29" s="19">
        <v>304</v>
      </c>
      <c r="B29" s="19" t="s">
        <v>892</v>
      </c>
      <c r="C29" s="19" t="s">
        <v>893</v>
      </c>
      <c r="D29" s="19" t="s">
        <v>894</v>
      </c>
      <c r="E29" s="19" t="s">
        <v>915</v>
      </c>
      <c r="F29" s="19" t="s">
        <v>896</v>
      </c>
      <c r="G29" s="19" t="s">
        <v>974</v>
      </c>
      <c r="H29" s="19" t="s">
        <v>896</v>
      </c>
      <c r="I29" s="19" t="s">
        <v>896</v>
      </c>
      <c r="J29" s="19" t="s">
        <v>896</v>
      </c>
      <c r="K29" s="19" t="s">
        <v>975</v>
      </c>
      <c r="L29" s="19" t="s">
        <v>899</v>
      </c>
      <c r="M29" s="19" t="s">
        <v>20</v>
      </c>
      <c r="N29" s="19" t="s">
        <v>976</v>
      </c>
      <c r="O29" s="19" t="s">
        <v>494</v>
      </c>
      <c r="P29" s="19" t="s">
        <v>977</v>
      </c>
      <c r="Q29" s="19" t="s">
        <v>902</v>
      </c>
      <c r="R29" s="20">
        <v>400</v>
      </c>
      <c r="S29" s="20" t="s">
        <v>978</v>
      </c>
      <c r="T29" s="19" t="s">
        <v>905</v>
      </c>
      <c r="U29" s="19" t="s">
        <v>160</v>
      </c>
      <c r="V29" s="19">
        <v>0</v>
      </c>
      <c r="W29" s="19">
        <v>0</v>
      </c>
      <c r="X29" s="19">
        <v>0.1</v>
      </c>
      <c r="Y29" s="19" t="s">
        <v>925</v>
      </c>
      <c r="Z29" s="19" t="s">
        <v>979</v>
      </c>
      <c r="AA29" s="19" t="s">
        <v>908</v>
      </c>
      <c r="AB29" s="19" t="s">
        <v>973</v>
      </c>
      <c r="AC29" s="19">
        <v>18</v>
      </c>
      <c r="AD29" s="19">
        <v>18</v>
      </c>
      <c r="AE29" s="120"/>
      <c r="AF29" s="120"/>
      <c r="AG29" s="120"/>
      <c r="AH29" s="120"/>
      <c r="AI29" s="120"/>
      <c r="AJ29" s="120"/>
      <c r="AK29" s="120"/>
      <c r="AL29" s="120"/>
      <c r="AM29" s="120"/>
      <c r="AN29" s="120"/>
      <c r="AO29" s="120"/>
      <c r="AP29" s="120"/>
      <c r="AQ29" s="120"/>
      <c r="AR29" s="120"/>
      <c r="AS29" s="120"/>
      <c r="AT29" s="120"/>
      <c r="AU29" s="120"/>
      <c r="AV29" s="120"/>
      <c r="AW29" s="120"/>
      <c r="AX29" s="120"/>
      <c r="AY29" s="120"/>
      <c r="AZ29" s="120"/>
      <c r="BA29" s="120"/>
      <c r="BB29" s="120"/>
      <c r="BC29" s="120"/>
      <c r="BD29" s="120"/>
    </row>
    <row r="30" spans="1:56">
      <c r="A30" s="19">
        <v>303</v>
      </c>
      <c r="B30" s="19" t="s">
        <v>892</v>
      </c>
      <c r="C30" s="19" t="s">
        <v>893</v>
      </c>
      <c r="D30" s="19" t="s">
        <v>894</v>
      </c>
      <c r="E30" s="19" t="s">
        <v>915</v>
      </c>
      <c r="F30" s="19" t="s">
        <v>896</v>
      </c>
      <c r="G30" s="19" t="s">
        <v>980</v>
      </c>
      <c r="H30" s="19" t="s">
        <v>896</v>
      </c>
      <c r="I30" s="19" t="s">
        <v>896</v>
      </c>
      <c r="J30" s="19" t="s">
        <v>896</v>
      </c>
      <c r="K30" s="19" t="s">
        <v>981</v>
      </c>
      <c r="L30" s="19" t="s">
        <v>899</v>
      </c>
      <c r="M30" s="19" t="s">
        <v>20</v>
      </c>
      <c r="N30" s="19" t="s">
        <v>976</v>
      </c>
      <c r="O30" s="19" t="s">
        <v>494</v>
      </c>
      <c r="P30" s="19" t="s">
        <v>977</v>
      </c>
      <c r="Q30" s="19" t="s">
        <v>902</v>
      </c>
      <c r="R30" s="20">
        <v>200</v>
      </c>
      <c r="S30" s="20" t="s">
        <v>982</v>
      </c>
      <c r="T30" s="19" t="s">
        <v>905</v>
      </c>
      <c r="U30" s="19" t="s">
        <v>160</v>
      </c>
      <c r="V30" s="19">
        <v>0</v>
      </c>
      <c r="W30" s="19">
        <v>0</v>
      </c>
      <c r="X30" s="19">
        <v>0.1</v>
      </c>
      <c r="Y30" s="19" t="s">
        <v>925</v>
      </c>
      <c r="Z30" s="19" t="s">
        <v>983</v>
      </c>
      <c r="AA30" s="19" t="s">
        <v>908</v>
      </c>
      <c r="AB30" s="19" t="s">
        <v>973</v>
      </c>
      <c r="AC30" s="19">
        <v>18</v>
      </c>
      <c r="AD30" s="19">
        <v>18</v>
      </c>
      <c r="AE30" s="120"/>
      <c r="AF30" s="120"/>
      <c r="AG30" s="120"/>
      <c r="AH30" s="120"/>
      <c r="AI30" s="120"/>
      <c r="AJ30" s="120"/>
      <c r="AK30" s="120"/>
      <c r="AL30" s="120"/>
      <c r="AM30" s="120"/>
      <c r="AN30" s="120"/>
      <c r="AO30" s="120"/>
      <c r="AP30" s="120"/>
      <c r="AQ30" s="120"/>
      <c r="AR30" s="120"/>
      <c r="AS30" s="120"/>
      <c r="AT30" s="120"/>
      <c r="AU30" s="120"/>
      <c r="AV30" s="120"/>
      <c r="AW30" s="120"/>
      <c r="AX30" s="120"/>
      <c r="AY30" s="120"/>
      <c r="AZ30" s="120"/>
      <c r="BA30" s="120"/>
      <c r="BB30" s="120"/>
      <c r="BC30" s="120"/>
      <c r="BD30" s="120"/>
    </row>
    <row r="31" spans="1:56">
      <c r="A31" s="19">
        <v>317</v>
      </c>
      <c r="B31" s="19" t="s">
        <v>892</v>
      </c>
      <c r="C31" s="19" t="s">
        <v>893</v>
      </c>
      <c r="D31" s="19" t="s">
        <v>894</v>
      </c>
      <c r="E31" s="19" t="s">
        <v>895</v>
      </c>
      <c r="F31" s="19" t="s">
        <v>896</v>
      </c>
      <c r="G31" s="19" t="s">
        <v>984</v>
      </c>
      <c r="H31" s="19" t="s">
        <v>896</v>
      </c>
      <c r="I31" s="19" t="s">
        <v>896</v>
      </c>
      <c r="J31" s="19" t="s">
        <v>896</v>
      </c>
      <c r="K31" s="19" t="s">
        <v>898</v>
      </c>
      <c r="L31" s="19" t="s">
        <v>899</v>
      </c>
      <c r="M31" s="19" t="s">
        <v>20</v>
      </c>
      <c r="N31" s="19" t="s">
        <v>976</v>
      </c>
      <c r="O31" s="19" t="s">
        <v>494</v>
      </c>
      <c r="P31" s="19" t="s">
        <v>985</v>
      </c>
      <c r="Q31" s="19" t="s">
        <v>902</v>
      </c>
      <c r="R31" s="20">
        <v>200</v>
      </c>
      <c r="S31" s="20" t="s">
        <v>904</v>
      </c>
      <c r="T31" s="19" t="s">
        <v>905</v>
      </c>
      <c r="U31" s="19" t="s">
        <v>160</v>
      </c>
      <c r="V31" s="19">
        <v>0</v>
      </c>
      <c r="W31" s="19">
        <v>0</v>
      </c>
      <c r="X31" s="19">
        <v>0.11</v>
      </c>
      <c r="Y31" s="19" t="s">
        <v>986</v>
      </c>
      <c r="Z31" s="19" t="s">
        <v>987</v>
      </c>
      <c r="AA31" s="19" t="s">
        <v>908</v>
      </c>
      <c r="AB31" s="19" t="s">
        <v>988</v>
      </c>
      <c r="AC31" s="19">
        <v>30</v>
      </c>
      <c r="AD31" s="19">
        <v>30</v>
      </c>
      <c r="AE31" s="120"/>
      <c r="AF31" s="120"/>
      <c r="AG31" s="120"/>
      <c r="AH31" s="120"/>
      <c r="AI31" s="120"/>
      <c r="AJ31" s="120"/>
      <c r="AK31" s="120"/>
      <c r="AL31" s="120"/>
      <c r="AM31" s="120"/>
      <c r="AN31" s="120"/>
      <c r="AO31" s="120"/>
      <c r="AP31" s="120"/>
      <c r="AQ31" s="120"/>
      <c r="AR31" s="120"/>
      <c r="AS31" s="120"/>
      <c r="AT31" s="120"/>
      <c r="AU31" s="120"/>
      <c r="AV31" s="120"/>
      <c r="AW31" s="120"/>
      <c r="AX31" s="120"/>
      <c r="AY31" s="120"/>
      <c r="AZ31" s="120"/>
      <c r="BA31" s="120"/>
      <c r="BB31" s="120"/>
      <c r="BC31" s="120"/>
      <c r="BD31" s="120"/>
    </row>
    <row r="32" spans="1:56">
      <c r="A32" s="19">
        <v>316</v>
      </c>
      <c r="B32" s="19" t="s">
        <v>892</v>
      </c>
      <c r="C32" s="19" t="s">
        <v>893</v>
      </c>
      <c r="D32" s="19" t="s">
        <v>894</v>
      </c>
      <c r="E32" s="19" t="s">
        <v>895</v>
      </c>
      <c r="F32" s="19" t="s">
        <v>896</v>
      </c>
      <c r="G32" s="19" t="s">
        <v>989</v>
      </c>
      <c r="H32" s="19" t="s">
        <v>896</v>
      </c>
      <c r="I32" s="19" t="s">
        <v>896</v>
      </c>
      <c r="J32" s="19" t="s">
        <v>896</v>
      </c>
      <c r="K32" s="19" t="s">
        <v>898</v>
      </c>
      <c r="L32" s="19" t="s">
        <v>899</v>
      </c>
      <c r="M32" s="19" t="s">
        <v>20</v>
      </c>
      <c r="N32" s="19" t="s">
        <v>976</v>
      </c>
      <c r="O32" s="19" t="s">
        <v>494</v>
      </c>
      <c r="P32" s="19" t="s">
        <v>985</v>
      </c>
      <c r="Q32" s="19" t="s">
        <v>902</v>
      </c>
      <c r="R32" s="20">
        <v>100</v>
      </c>
      <c r="S32" s="20" t="s">
        <v>990</v>
      </c>
      <c r="T32" s="19" t="s">
        <v>905</v>
      </c>
      <c r="U32" s="19" t="s">
        <v>160</v>
      </c>
      <c r="V32" s="19">
        <v>0</v>
      </c>
      <c r="W32" s="19">
        <v>0</v>
      </c>
      <c r="X32" s="19">
        <v>0.11</v>
      </c>
      <c r="Y32" s="19" t="s">
        <v>986</v>
      </c>
      <c r="Z32" s="19" t="s">
        <v>987</v>
      </c>
      <c r="AA32" s="19" t="s">
        <v>908</v>
      </c>
      <c r="AB32" s="19" t="s">
        <v>988</v>
      </c>
      <c r="AC32" s="19">
        <v>30</v>
      </c>
      <c r="AD32" s="19">
        <v>30</v>
      </c>
      <c r="AE32" s="120"/>
      <c r="AF32" s="120"/>
      <c r="AG32" s="120"/>
      <c r="AH32" s="120"/>
      <c r="AI32" s="120"/>
      <c r="AJ32" s="120"/>
      <c r="AK32" s="120"/>
      <c r="AL32" s="120"/>
      <c r="AM32" s="120"/>
      <c r="AN32" s="120"/>
      <c r="AO32" s="120"/>
      <c r="AP32" s="120"/>
      <c r="AQ32" s="120"/>
      <c r="AR32" s="120"/>
      <c r="AS32" s="120"/>
      <c r="AT32" s="120"/>
      <c r="AU32" s="120"/>
      <c r="AV32" s="120"/>
      <c r="AW32" s="120"/>
      <c r="AX32" s="120"/>
      <c r="AY32" s="120"/>
      <c r="AZ32" s="120"/>
      <c r="BA32" s="120"/>
      <c r="BB32" s="120"/>
      <c r="BC32" s="120"/>
      <c r="BD32" s="120"/>
    </row>
    <row r="33" spans="1:56">
      <c r="A33" s="19">
        <v>331</v>
      </c>
      <c r="B33" s="19" t="s">
        <v>892</v>
      </c>
      <c r="C33" s="19" t="s">
        <v>893</v>
      </c>
      <c r="D33" s="19" t="s">
        <v>894</v>
      </c>
      <c r="E33" s="19" t="s">
        <v>910</v>
      </c>
      <c r="F33" s="19" t="s">
        <v>896</v>
      </c>
      <c r="G33" s="19" t="s">
        <v>896</v>
      </c>
      <c r="H33" s="19" t="s">
        <v>896</v>
      </c>
      <c r="I33" s="19" t="s">
        <v>896</v>
      </c>
      <c r="J33" s="19" t="s">
        <v>896</v>
      </c>
      <c r="K33" s="19" t="s">
        <v>898</v>
      </c>
      <c r="L33" s="19" t="s">
        <v>899</v>
      </c>
      <c r="M33" s="19" t="s">
        <v>20</v>
      </c>
      <c r="N33" s="19" t="s">
        <v>976</v>
      </c>
      <c r="O33" s="19" t="s">
        <v>494</v>
      </c>
      <c r="P33" s="19" t="s">
        <v>991</v>
      </c>
      <c r="Q33" s="19" t="s">
        <v>902</v>
      </c>
      <c r="R33" s="20">
        <v>500</v>
      </c>
      <c r="S33" s="20" t="s">
        <v>992</v>
      </c>
      <c r="T33" s="19" t="s">
        <v>905</v>
      </c>
      <c r="U33" s="19" t="s">
        <v>160</v>
      </c>
      <c r="V33" s="19">
        <v>0</v>
      </c>
      <c r="W33" s="19">
        <v>0</v>
      </c>
      <c r="X33" s="19">
        <v>0.1</v>
      </c>
      <c r="Y33" s="19" t="s">
        <v>913</v>
      </c>
      <c r="Z33" s="19" t="s">
        <v>993</v>
      </c>
      <c r="AA33" s="19" t="s">
        <v>908</v>
      </c>
      <c r="AB33" s="19" t="s">
        <v>994</v>
      </c>
      <c r="AC33" s="19">
        <v>37</v>
      </c>
      <c r="AD33" s="19">
        <v>37</v>
      </c>
      <c r="AE33" s="120"/>
      <c r="AF33" s="120"/>
      <c r="AG33" s="120"/>
      <c r="AH33" s="120"/>
      <c r="AI33" s="120"/>
      <c r="AJ33" s="120"/>
      <c r="AK33" s="120"/>
      <c r="AL33" s="120"/>
      <c r="AM33" s="120"/>
      <c r="AN33" s="120"/>
      <c r="AO33" s="120"/>
      <c r="AP33" s="120"/>
      <c r="AQ33" s="120"/>
      <c r="AR33" s="120"/>
      <c r="AS33" s="120"/>
      <c r="AT33" s="120"/>
      <c r="AU33" s="120"/>
      <c r="AV33" s="120"/>
      <c r="AW33" s="120"/>
      <c r="AX33" s="120"/>
      <c r="AY33" s="120"/>
      <c r="AZ33" s="120"/>
      <c r="BA33" s="120"/>
      <c r="BB33" s="120"/>
      <c r="BC33" s="120"/>
      <c r="BD33" s="120"/>
    </row>
    <row r="34" spans="1:56">
      <c r="A34" s="19">
        <v>308</v>
      </c>
      <c r="B34" s="19" t="s">
        <v>892</v>
      </c>
      <c r="C34" s="19" t="s">
        <v>893</v>
      </c>
      <c r="D34" s="19" t="s">
        <v>894</v>
      </c>
      <c r="E34" s="19" t="s">
        <v>915</v>
      </c>
      <c r="F34" s="19" t="s">
        <v>896</v>
      </c>
      <c r="G34" s="19" t="s">
        <v>896</v>
      </c>
      <c r="H34" s="19" t="s">
        <v>896</v>
      </c>
      <c r="I34" s="19" t="s">
        <v>896</v>
      </c>
      <c r="J34" s="19" t="s">
        <v>896</v>
      </c>
      <c r="K34" s="19" t="s">
        <v>898</v>
      </c>
      <c r="L34" s="19" t="s">
        <v>899</v>
      </c>
      <c r="M34" s="19" t="s">
        <v>20</v>
      </c>
      <c r="N34" s="19" t="s">
        <v>995</v>
      </c>
      <c r="O34" s="19" t="s">
        <v>995</v>
      </c>
      <c r="P34" s="19" t="s">
        <v>996</v>
      </c>
      <c r="Q34" s="19" t="s">
        <v>997</v>
      </c>
      <c r="R34" s="20">
        <v>0.05</v>
      </c>
      <c r="S34" s="20" t="s">
        <v>998</v>
      </c>
      <c r="T34" s="19" t="s">
        <v>905</v>
      </c>
      <c r="U34" s="19" t="s">
        <v>950</v>
      </c>
      <c r="V34" s="19">
        <v>0</v>
      </c>
      <c r="W34" s="19">
        <v>0</v>
      </c>
      <c r="X34" s="19">
        <v>0.1</v>
      </c>
      <c r="Y34" s="19" t="s">
        <v>999</v>
      </c>
      <c r="Z34" s="19">
        <v>0</v>
      </c>
      <c r="AA34" s="19" t="s">
        <v>908</v>
      </c>
      <c r="AB34" s="19" t="s">
        <v>1000</v>
      </c>
      <c r="AC34" s="19">
        <v>21</v>
      </c>
      <c r="AD34" s="19">
        <v>21</v>
      </c>
      <c r="AE34" s="120"/>
      <c r="AF34" s="120"/>
      <c r="AG34" s="120"/>
      <c r="AH34" s="120"/>
      <c r="AI34" s="120"/>
      <c r="AJ34" s="120"/>
      <c r="AK34" s="120"/>
      <c r="AL34" s="120"/>
      <c r="AM34" s="120"/>
      <c r="AN34" s="120"/>
      <c r="AO34" s="120"/>
      <c r="AP34" s="120"/>
      <c r="AQ34" s="120"/>
      <c r="AR34" s="120"/>
      <c r="AS34" s="120"/>
      <c r="AT34" s="120"/>
      <c r="AU34" s="120"/>
      <c r="AV34" s="120"/>
      <c r="AW34" s="120"/>
      <c r="AX34" s="120"/>
      <c r="AY34" s="120"/>
      <c r="AZ34" s="120"/>
      <c r="BA34" s="120"/>
      <c r="BB34" s="120"/>
      <c r="BC34" s="120"/>
      <c r="BD34" s="120"/>
    </row>
    <row r="35" spans="1:56">
      <c r="A35" s="19">
        <v>325</v>
      </c>
      <c r="B35" s="19" t="s">
        <v>892</v>
      </c>
      <c r="C35" s="19" t="s">
        <v>893</v>
      </c>
      <c r="D35" s="19" t="s">
        <v>894</v>
      </c>
      <c r="E35" s="19" t="s">
        <v>895</v>
      </c>
      <c r="F35" s="19" t="s">
        <v>896</v>
      </c>
      <c r="G35" s="19" t="s">
        <v>896</v>
      </c>
      <c r="H35" s="19" t="s">
        <v>896</v>
      </c>
      <c r="I35" s="19" t="s">
        <v>896</v>
      </c>
      <c r="J35" s="19" t="s">
        <v>896</v>
      </c>
      <c r="K35" s="19" t="s">
        <v>898</v>
      </c>
      <c r="L35" s="19" t="s">
        <v>899</v>
      </c>
      <c r="M35" s="19" t="s">
        <v>20</v>
      </c>
      <c r="N35" s="19" t="s">
        <v>995</v>
      </c>
      <c r="O35" s="19" t="s">
        <v>995</v>
      </c>
      <c r="P35" s="19" t="s">
        <v>1001</v>
      </c>
      <c r="Q35" s="19" t="s">
        <v>997</v>
      </c>
      <c r="R35" s="20">
        <v>0.05</v>
      </c>
      <c r="S35" s="20" t="s">
        <v>998</v>
      </c>
      <c r="T35" s="19" t="s">
        <v>905</v>
      </c>
      <c r="U35" s="19" t="s">
        <v>950</v>
      </c>
      <c r="V35" s="19">
        <v>0</v>
      </c>
      <c r="W35" s="19">
        <v>0</v>
      </c>
      <c r="X35" s="19">
        <v>0.11</v>
      </c>
      <c r="Y35" s="19" t="s">
        <v>999</v>
      </c>
      <c r="Z35" s="19">
        <v>0</v>
      </c>
      <c r="AA35" s="19" t="s">
        <v>908</v>
      </c>
      <c r="AB35" s="19" t="s">
        <v>1002</v>
      </c>
      <c r="AC35" s="19">
        <v>33</v>
      </c>
      <c r="AD35" s="19">
        <v>33</v>
      </c>
      <c r="AE35" s="120"/>
      <c r="AF35" s="120"/>
      <c r="AG35" s="120"/>
      <c r="AH35" s="120"/>
      <c r="AI35" s="120"/>
      <c r="AJ35" s="120"/>
      <c r="AK35" s="120"/>
      <c r="AL35" s="120"/>
      <c r="AM35" s="120"/>
      <c r="AN35" s="120"/>
      <c r="AO35" s="120"/>
      <c r="AP35" s="120"/>
      <c r="AQ35" s="120"/>
      <c r="AR35" s="120"/>
      <c r="AS35" s="120"/>
      <c r="AT35" s="120"/>
      <c r="AU35" s="120"/>
      <c r="AV35" s="120"/>
      <c r="AW35" s="120"/>
      <c r="AX35" s="120"/>
      <c r="AY35" s="120"/>
      <c r="AZ35" s="120"/>
      <c r="BA35" s="120"/>
      <c r="BB35" s="120"/>
      <c r="BC35" s="120"/>
      <c r="BD35" s="120"/>
    </row>
    <row r="36" spans="1:56">
      <c r="A36" s="19">
        <v>306</v>
      </c>
      <c r="B36" s="19" t="s">
        <v>892</v>
      </c>
      <c r="C36" s="19" t="s">
        <v>893</v>
      </c>
      <c r="D36" s="19" t="s">
        <v>894</v>
      </c>
      <c r="E36" s="19" t="s">
        <v>915</v>
      </c>
      <c r="F36" s="19" t="s">
        <v>896</v>
      </c>
      <c r="G36" s="19" t="s">
        <v>896</v>
      </c>
      <c r="H36" s="19" t="s">
        <v>896</v>
      </c>
      <c r="I36" s="19" t="s">
        <v>896</v>
      </c>
      <c r="J36" s="19" t="s">
        <v>896</v>
      </c>
      <c r="K36" s="19" t="s">
        <v>896</v>
      </c>
      <c r="L36" s="19" t="s">
        <v>899</v>
      </c>
      <c r="M36" s="19" t="s">
        <v>20</v>
      </c>
      <c r="N36" s="19" t="s">
        <v>1003</v>
      </c>
      <c r="O36" s="19" t="s">
        <v>1004</v>
      </c>
      <c r="P36" s="19" t="s">
        <v>1005</v>
      </c>
      <c r="Q36" s="19" t="s">
        <v>902</v>
      </c>
      <c r="R36" s="20">
        <v>50</v>
      </c>
      <c r="S36" s="20" t="s">
        <v>1006</v>
      </c>
      <c r="T36" s="19" t="s">
        <v>905</v>
      </c>
      <c r="U36" s="19" t="s">
        <v>160</v>
      </c>
      <c r="V36" s="19">
        <v>0</v>
      </c>
      <c r="W36" s="19">
        <v>0</v>
      </c>
      <c r="X36" s="19" t="s">
        <v>896</v>
      </c>
      <c r="Y36" s="19" t="s">
        <v>925</v>
      </c>
      <c r="Z36" s="19" t="s">
        <v>1007</v>
      </c>
      <c r="AA36" s="19" t="s">
        <v>908</v>
      </c>
      <c r="AB36" s="19" t="s">
        <v>1008</v>
      </c>
      <c r="AC36" s="19">
        <v>19</v>
      </c>
      <c r="AD36" s="19">
        <v>19</v>
      </c>
      <c r="AE36" s="120"/>
      <c r="AF36" s="120"/>
      <c r="AG36" s="120"/>
      <c r="AH36" s="120"/>
      <c r="AI36" s="120"/>
      <c r="AJ36" s="120"/>
      <c r="AK36" s="120"/>
      <c r="AL36" s="120"/>
      <c r="AM36" s="120"/>
      <c r="AN36" s="120"/>
      <c r="AO36" s="120"/>
      <c r="AP36" s="120"/>
      <c r="AQ36" s="120"/>
      <c r="AR36" s="120"/>
      <c r="AS36" s="120"/>
      <c r="AT36" s="120"/>
      <c r="AU36" s="120"/>
      <c r="AV36" s="120"/>
      <c r="AW36" s="120"/>
      <c r="AX36" s="120"/>
      <c r="AY36" s="120"/>
      <c r="AZ36" s="120"/>
      <c r="BA36" s="120"/>
      <c r="BB36" s="120"/>
      <c r="BC36" s="120"/>
      <c r="BD36" s="120"/>
    </row>
    <row r="37" spans="1:56">
      <c r="A37" s="19">
        <v>319</v>
      </c>
      <c r="B37" s="19" t="s">
        <v>892</v>
      </c>
      <c r="C37" s="19" t="s">
        <v>893</v>
      </c>
      <c r="D37" s="19" t="s">
        <v>894</v>
      </c>
      <c r="E37" s="19" t="s">
        <v>895</v>
      </c>
      <c r="F37" s="19" t="s">
        <v>896</v>
      </c>
      <c r="G37" s="19" t="s">
        <v>984</v>
      </c>
      <c r="H37" s="19" t="s">
        <v>896</v>
      </c>
      <c r="I37" s="19" t="s">
        <v>896</v>
      </c>
      <c r="J37" s="19" t="s">
        <v>896</v>
      </c>
      <c r="K37" s="19" t="s">
        <v>898</v>
      </c>
      <c r="L37" s="19" t="s">
        <v>899</v>
      </c>
      <c r="M37" s="19" t="s">
        <v>20</v>
      </c>
      <c r="N37" s="19" t="s">
        <v>1003</v>
      </c>
      <c r="O37" s="19" t="s">
        <v>1004</v>
      </c>
      <c r="P37" s="19" t="s">
        <v>1009</v>
      </c>
      <c r="Q37" s="19" t="s">
        <v>902</v>
      </c>
      <c r="R37" s="20">
        <v>50</v>
      </c>
      <c r="S37" s="20" t="s">
        <v>1006</v>
      </c>
      <c r="T37" s="19" t="s">
        <v>905</v>
      </c>
      <c r="U37" s="19" t="s">
        <v>160</v>
      </c>
      <c r="V37" s="19">
        <v>0</v>
      </c>
      <c r="W37" s="19">
        <v>0</v>
      </c>
      <c r="X37" s="19">
        <v>0.11</v>
      </c>
      <c r="Y37" s="19" t="s">
        <v>1010</v>
      </c>
      <c r="Z37" s="19" t="s">
        <v>1011</v>
      </c>
      <c r="AA37" s="19" t="s">
        <v>908</v>
      </c>
      <c r="AB37" s="19" t="s">
        <v>1012</v>
      </c>
      <c r="AC37" s="19">
        <v>31</v>
      </c>
      <c r="AD37" s="19">
        <v>31</v>
      </c>
      <c r="AE37" s="120"/>
      <c r="AF37" s="120"/>
      <c r="AG37" s="120"/>
      <c r="AH37" s="120"/>
      <c r="AI37" s="120"/>
      <c r="AJ37" s="120"/>
      <c r="AK37" s="120"/>
      <c r="AL37" s="120"/>
      <c r="AM37" s="120"/>
      <c r="AN37" s="120"/>
      <c r="AO37" s="120"/>
      <c r="AP37" s="120"/>
      <c r="AQ37" s="120"/>
      <c r="AR37" s="120"/>
      <c r="AS37" s="120"/>
      <c r="AT37" s="120"/>
      <c r="AU37" s="120"/>
      <c r="AV37" s="120"/>
      <c r="AW37" s="120"/>
      <c r="AX37" s="120"/>
      <c r="AY37" s="120"/>
      <c r="AZ37" s="120"/>
      <c r="BA37" s="120"/>
      <c r="BB37" s="120"/>
      <c r="BC37" s="120"/>
      <c r="BD37" s="120"/>
    </row>
    <row r="38" spans="1:56">
      <c r="A38" s="19">
        <v>318</v>
      </c>
      <c r="B38" s="19" t="s">
        <v>892</v>
      </c>
      <c r="C38" s="19" t="s">
        <v>893</v>
      </c>
      <c r="D38" s="19" t="s">
        <v>894</v>
      </c>
      <c r="E38" s="19" t="s">
        <v>895</v>
      </c>
      <c r="F38" s="19" t="s">
        <v>896</v>
      </c>
      <c r="G38" s="19" t="s">
        <v>989</v>
      </c>
      <c r="H38" s="19" t="s">
        <v>896</v>
      </c>
      <c r="I38" s="19" t="s">
        <v>896</v>
      </c>
      <c r="J38" s="19" t="s">
        <v>896</v>
      </c>
      <c r="K38" s="19" t="s">
        <v>898</v>
      </c>
      <c r="L38" s="19" t="s">
        <v>899</v>
      </c>
      <c r="M38" s="19" t="s">
        <v>20</v>
      </c>
      <c r="N38" s="19" t="s">
        <v>1003</v>
      </c>
      <c r="O38" s="19" t="s">
        <v>1004</v>
      </c>
      <c r="P38" s="19" t="s">
        <v>1009</v>
      </c>
      <c r="Q38" s="19" t="s">
        <v>902</v>
      </c>
      <c r="R38" s="20">
        <v>50</v>
      </c>
      <c r="S38" s="20" t="s">
        <v>1013</v>
      </c>
      <c r="T38" s="19" t="s">
        <v>905</v>
      </c>
      <c r="U38" s="19" t="s">
        <v>160</v>
      </c>
      <c r="V38" s="19">
        <v>0</v>
      </c>
      <c r="W38" s="19">
        <v>0</v>
      </c>
      <c r="X38" s="19">
        <v>0.11</v>
      </c>
      <c r="Y38" s="19" t="s">
        <v>1010</v>
      </c>
      <c r="Z38" s="19" t="s">
        <v>1011</v>
      </c>
      <c r="AA38" s="19" t="s">
        <v>908</v>
      </c>
      <c r="AB38" s="19" t="s">
        <v>1012</v>
      </c>
      <c r="AC38" s="19">
        <v>31</v>
      </c>
      <c r="AD38" s="19">
        <v>31</v>
      </c>
      <c r="AE38" s="120"/>
      <c r="AF38" s="120"/>
      <c r="AG38" s="120"/>
      <c r="AH38" s="120"/>
      <c r="AI38" s="120"/>
      <c r="AJ38" s="120"/>
      <c r="AK38" s="120"/>
      <c r="AL38" s="120"/>
      <c r="AM38" s="120"/>
      <c r="AN38" s="120"/>
      <c r="AO38" s="120"/>
      <c r="AP38" s="120"/>
      <c r="AQ38" s="120"/>
      <c r="AR38" s="120"/>
      <c r="AS38" s="120"/>
      <c r="AT38" s="120"/>
      <c r="AU38" s="120"/>
      <c r="AV38" s="120"/>
      <c r="AW38" s="120"/>
      <c r="AX38" s="120"/>
      <c r="AY38" s="120"/>
      <c r="AZ38" s="120"/>
      <c r="BA38" s="120"/>
      <c r="BB38" s="120"/>
      <c r="BC38" s="120"/>
      <c r="BD38" s="120"/>
    </row>
    <row r="39" spans="1:56">
      <c r="A39" s="19">
        <v>333</v>
      </c>
      <c r="B39" s="19" t="s">
        <v>892</v>
      </c>
      <c r="C39" s="19" t="s">
        <v>893</v>
      </c>
      <c r="D39" s="19" t="s">
        <v>894</v>
      </c>
      <c r="E39" s="19" t="s">
        <v>910</v>
      </c>
      <c r="F39" s="19" t="s">
        <v>896</v>
      </c>
      <c r="G39" s="19" t="s">
        <v>896</v>
      </c>
      <c r="H39" s="19" t="s">
        <v>896</v>
      </c>
      <c r="I39" s="19" t="s">
        <v>896</v>
      </c>
      <c r="J39" s="19" t="s">
        <v>896</v>
      </c>
      <c r="K39" s="19" t="s">
        <v>898</v>
      </c>
      <c r="L39" s="19" t="s">
        <v>899</v>
      </c>
      <c r="M39" s="19" t="s">
        <v>20</v>
      </c>
      <c r="N39" s="19" t="s">
        <v>1003</v>
      </c>
      <c r="O39" s="19" t="s">
        <v>1004</v>
      </c>
      <c r="P39" s="19" t="s">
        <v>1014</v>
      </c>
      <c r="Q39" s="19" t="s">
        <v>902</v>
      </c>
      <c r="R39" s="20">
        <v>50</v>
      </c>
      <c r="S39" s="20" t="s">
        <v>1006</v>
      </c>
      <c r="T39" s="19" t="s">
        <v>905</v>
      </c>
      <c r="U39" s="19" t="s">
        <v>160</v>
      </c>
      <c r="V39" s="19">
        <v>0</v>
      </c>
      <c r="W39" s="19">
        <v>0</v>
      </c>
      <c r="X39" s="19">
        <v>0.1</v>
      </c>
      <c r="Y39" s="19" t="s">
        <v>1015</v>
      </c>
      <c r="Z39" s="19" t="s">
        <v>1016</v>
      </c>
      <c r="AA39" s="19" t="s">
        <v>908</v>
      </c>
      <c r="AB39" s="19" t="s">
        <v>1017</v>
      </c>
      <c r="AC39" s="19">
        <v>39</v>
      </c>
      <c r="AD39" s="19">
        <v>39</v>
      </c>
      <c r="AE39" s="120"/>
      <c r="AF39" s="120"/>
      <c r="AG39" s="120"/>
      <c r="AH39" s="120"/>
      <c r="AI39" s="120"/>
      <c r="AJ39" s="120"/>
      <c r="AK39" s="120"/>
      <c r="AL39" s="120"/>
      <c r="AM39" s="120"/>
      <c r="AN39" s="120"/>
      <c r="AO39" s="120"/>
      <c r="AP39" s="120"/>
      <c r="AQ39" s="120"/>
      <c r="AR39" s="120"/>
      <c r="AS39" s="120"/>
      <c r="AT39" s="120"/>
      <c r="AU39" s="120"/>
      <c r="AV39" s="120"/>
      <c r="AW39" s="120"/>
      <c r="AX39" s="120"/>
      <c r="AY39" s="120"/>
      <c r="AZ39" s="120"/>
      <c r="BA39" s="120"/>
      <c r="BB39" s="120"/>
      <c r="BC39" s="120"/>
      <c r="BD39" s="120"/>
    </row>
    <row r="40" spans="1:56">
      <c r="A40" s="19">
        <v>322</v>
      </c>
      <c r="B40" s="19" t="s">
        <v>892</v>
      </c>
      <c r="C40" s="19" t="s">
        <v>893</v>
      </c>
      <c r="D40" s="19" t="s">
        <v>894</v>
      </c>
      <c r="E40" s="19" t="s">
        <v>895</v>
      </c>
      <c r="F40" s="19" t="s">
        <v>896</v>
      </c>
      <c r="G40" s="19" t="s">
        <v>1018</v>
      </c>
      <c r="H40" s="19" t="s">
        <v>896</v>
      </c>
      <c r="I40" s="19" t="s">
        <v>896</v>
      </c>
      <c r="J40" s="19" t="s">
        <v>896</v>
      </c>
      <c r="K40" s="19" t="s">
        <v>898</v>
      </c>
      <c r="L40" s="19" t="s">
        <v>899</v>
      </c>
      <c r="M40" s="19" t="s">
        <v>20</v>
      </c>
      <c r="N40" s="19" t="s">
        <v>1019</v>
      </c>
      <c r="O40" s="19" t="s">
        <v>1019</v>
      </c>
      <c r="P40" s="19" t="s">
        <v>1020</v>
      </c>
      <c r="Q40" s="19" t="s">
        <v>902</v>
      </c>
      <c r="R40" s="20" t="s">
        <v>903</v>
      </c>
      <c r="S40" s="20" t="s">
        <v>1021</v>
      </c>
      <c r="T40" s="19" t="s">
        <v>905</v>
      </c>
      <c r="U40" s="19" t="s">
        <v>160</v>
      </c>
      <c r="V40" s="19">
        <v>0</v>
      </c>
      <c r="W40" s="19">
        <v>0</v>
      </c>
      <c r="X40" s="19">
        <v>0.11</v>
      </c>
      <c r="Y40" s="19" t="s">
        <v>906</v>
      </c>
      <c r="Z40" s="19" t="s">
        <v>1022</v>
      </c>
      <c r="AA40" s="19" t="s">
        <v>908</v>
      </c>
      <c r="AB40" s="19" t="s">
        <v>1023</v>
      </c>
      <c r="AC40" s="19">
        <v>32</v>
      </c>
      <c r="AD40" s="19">
        <v>32</v>
      </c>
      <c r="AE40" s="120"/>
      <c r="AF40" s="120"/>
      <c r="AG40" s="120"/>
      <c r="AH40" s="120"/>
      <c r="AI40" s="120"/>
      <c r="AJ40" s="120"/>
      <c r="AK40" s="120"/>
      <c r="AL40" s="120"/>
      <c r="AM40" s="120"/>
      <c r="AN40" s="120"/>
      <c r="AO40" s="120"/>
      <c r="AP40" s="120"/>
      <c r="AQ40" s="120"/>
      <c r="AR40" s="120"/>
      <c r="AS40" s="120"/>
      <c r="AT40" s="120"/>
      <c r="AU40" s="120"/>
      <c r="AV40" s="120"/>
      <c r="AW40" s="120"/>
      <c r="AX40" s="120"/>
      <c r="AY40" s="120"/>
      <c r="AZ40" s="120"/>
      <c r="BA40" s="120"/>
      <c r="BB40" s="120"/>
      <c r="BC40" s="120"/>
      <c r="BD40" s="120"/>
    </row>
    <row r="41" spans="1:56">
      <c r="A41" s="19">
        <v>321</v>
      </c>
      <c r="B41" s="19" t="s">
        <v>892</v>
      </c>
      <c r="C41" s="19" t="s">
        <v>893</v>
      </c>
      <c r="D41" s="19" t="s">
        <v>894</v>
      </c>
      <c r="E41" s="19" t="s">
        <v>895</v>
      </c>
      <c r="F41" s="19" t="s">
        <v>896</v>
      </c>
      <c r="G41" s="19" t="s">
        <v>984</v>
      </c>
      <c r="H41" s="19" t="s">
        <v>896</v>
      </c>
      <c r="I41" s="19" t="s">
        <v>896</v>
      </c>
      <c r="J41" s="19" t="s">
        <v>896</v>
      </c>
      <c r="K41" s="19" t="s">
        <v>898</v>
      </c>
      <c r="L41" s="19" t="s">
        <v>899</v>
      </c>
      <c r="M41" s="19" t="s">
        <v>20</v>
      </c>
      <c r="N41" s="19" t="s">
        <v>1019</v>
      </c>
      <c r="O41" s="19" t="s">
        <v>1019</v>
      </c>
      <c r="P41" s="19" t="s">
        <v>1020</v>
      </c>
      <c r="Q41" s="19" t="s">
        <v>902</v>
      </c>
      <c r="R41" s="20" t="s">
        <v>903</v>
      </c>
      <c r="S41" s="20" t="s">
        <v>936</v>
      </c>
      <c r="T41" s="19" t="s">
        <v>905</v>
      </c>
      <c r="U41" s="19" t="s">
        <v>160</v>
      </c>
      <c r="V41" s="19">
        <v>0</v>
      </c>
      <c r="W41" s="19">
        <v>0</v>
      </c>
      <c r="X41" s="19">
        <v>0.11</v>
      </c>
      <c r="Y41" s="19" t="s">
        <v>906</v>
      </c>
      <c r="Z41" s="19" t="s">
        <v>1024</v>
      </c>
      <c r="AA41" s="19" t="s">
        <v>908</v>
      </c>
      <c r="AB41" s="19" t="s">
        <v>1023</v>
      </c>
      <c r="AC41" s="19">
        <v>32</v>
      </c>
      <c r="AD41" s="19">
        <v>32</v>
      </c>
      <c r="AE41" s="120"/>
      <c r="AF41" s="120"/>
      <c r="AG41" s="120"/>
      <c r="AH41" s="120"/>
      <c r="AI41" s="120"/>
      <c r="AJ41" s="120"/>
      <c r="AK41" s="120"/>
      <c r="AL41" s="120"/>
      <c r="AM41" s="120"/>
      <c r="AN41" s="120"/>
      <c r="AO41" s="120"/>
      <c r="AP41" s="120"/>
      <c r="AQ41" s="120"/>
      <c r="AR41" s="120"/>
      <c r="AS41" s="120"/>
      <c r="AT41" s="120"/>
      <c r="AU41" s="120"/>
      <c r="AV41" s="120"/>
      <c r="AW41" s="120"/>
      <c r="AX41" s="120"/>
      <c r="AY41" s="120"/>
      <c r="AZ41" s="120"/>
      <c r="BA41" s="120"/>
      <c r="BB41" s="120"/>
      <c r="BC41" s="120"/>
      <c r="BD41" s="120"/>
    </row>
    <row r="42" spans="1:56">
      <c r="A42" s="19">
        <v>400</v>
      </c>
      <c r="B42" s="19" t="s">
        <v>1025</v>
      </c>
      <c r="C42" s="19" t="s">
        <v>1026</v>
      </c>
      <c r="D42" s="19" t="s">
        <v>1027</v>
      </c>
      <c r="E42" s="19" t="s">
        <v>1028</v>
      </c>
      <c r="F42" s="19">
        <v>0</v>
      </c>
      <c r="G42" s="19" t="s">
        <v>896</v>
      </c>
      <c r="H42" s="19" t="s">
        <v>896</v>
      </c>
      <c r="I42" s="19" t="s">
        <v>896</v>
      </c>
      <c r="J42" s="19" t="s">
        <v>896</v>
      </c>
      <c r="K42" s="19" t="s">
        <v>1029</v>
      </c>
      <c r="L42" s="19" t="s">
        <v>899</v>
      </c>
      <c r="M42" s="19" t="s">
        <v>20</v>
      </c>
      <c r="N42" s="19" t="s">
        <v>1030</v>
      </c>
      <c r="O42" s="19" t="s">
        <v>429</v>
      </c>
      <c r="P42" s="19" t="s">
        <v>1031</v>
      </c>
      <c r="Q42" s="19" t="s">
        <v>1032</v>
      </c>
      <c r="R42" s="20">
        <v>0.2</v>
      </c>
      <c r="S42" s="20">
        <v>1</v>
      </c>
      <c r="T42" s="19" t="s">
        <v>905</v>
      </c>
      <c r="U42" s="19" t="s">
        <v>1033</v>
      </c>
      <c r="V42" s="19">
        <v>0</v>
      </c>
      <c r="W42" s="19">
        <v>0</v>
      </c>
      <c r="X42" s="19" t="s">
        <v>896</v>
      </c>
      <c r="Y42" s="19" t="s">
        <v>1034</v>
      </c>
      <c r="Z42" s="19">
        <v>0</v>
      </c>
      <c r="AA42" s="19" t="s">
        <v>1035</v>
      </c>
      <c r="AB42" s="19">
        <v>6</v>
      </c>
      <c r="AC42" s="19">
        <v>45</v>
      </c>
      <c r="AD42" s="19">
        <v>45</v>
      </c>
      <c r="AE42" s="120"/>
      <c r="AF42" s="120"/>
      <c r="AG42" s="120"/>
      <c r="AH42" s="120"/>
      <c r="AI42" s="120"/>
      <c r="AJ42" s="120"/>
      <c r="AK42" s="120"/>
      <c r="AL42" s="120"/>
      <c r="AM42" s="120"/>
      <c r="AN42" s="120"/>
      <c r="AO42" s="120"/>
      <c r="AP42" s="120"/>
      <c r="AQ42" s="120"/>
      <c r="AR42" s="120"/>
      <c r="AS42" s="120"/>
      <c r="AT42" s="120"/>
      <c r="AU42" s="120"/>
      <c r="AV42" s="120"/>
      <c r="AW42" s="120"/>
      <c r="AX42" s="120"/>
      <c r="AY42" s="120"/>
      <c r="AZ42" s="120"/>
      <c r="BA42" s="120"/>
      <c r="BB42" s="120"/>
      <c r="BC42" s="120"/>
      <c r="BD42" s="120"/>
    </row>
    <row r="43" spans="1:56">
      <c r="A43" s="19">
        <v>401</v>
      </c>
      <c r="B43" s="19" t="s">
        <v>1025</v>
      </c>
      <c r="C43" s="19" t="s">
        <v>1026</v>
      </c>
      <c r="D43" s="19" t="s">
        <v>1027</v>
      </c>
      <c r="E43" s="19" t="s">
        <v>1028</v>
      </c>
      <c r="F43" s="19">
        <v>0</v>
      </c>
      <c r="G43" s="19" t="s">
        <v>896</v>
      </c>
      <c r="H43" s="19" t="s">
        <v>896</v>
      </c>
      <c r="I43" s="19" t="s">
        <v>896</v>
      </c>
      <c r="J43" s="19" t="s">
        <v>896</v>
      </c>
      <c r="K43" s="19" t="s">
        <v>896</v>
      </c>
      <c r="L43" s="19" t="s">
        <v>1036</v>
      </c>
      <c r="M43" s="19" t="s">
        <v>21</v>
      </c>
      <c r="N43" s="19" t="s">
        <v>1037</v>
      </c>
      <c r="O43" s="19" t="s">
        <v>1038</v>
      </c>
      <c r="P43" s="19" t="s">
        <v>1039</v>
      </c>
      <c r="Q43" s="19" t="s">
        <v>1040</v>
      </c>
      <c r="R43" s="20">
        <v>0.05</v>
      </c>
      <c r="S43" s="20">
        <v>0.2</v>
      </c>
      <c r="T43" s="19" t="s">
        <v>905</v>
      </c>
      <c r="U43" s="19" t="s">
        <v>1041</v>
      </c>
      <c r="V43" s="19">
        <v>0</v>
      </c>
      <c r="W43" s="19">
        <v>0</v>
      </c>
      <c r="X43" s="19" t="s">
        <v>896</v>
      </c>
      <c r="Y43" s="19">
        <v>0</v>
      </c>
      <c r="Z43" s="19">
        <v>0</v>
      </c>
      <c r="AA43" s="19" t="s">
        <v>1035</v>
      </c>
      <c r="AB43" s="19">
        <v>7</v>
      </c>
      <c r="AC43" s="19">
        <v>46</v>
      </c>
      <c r="AD43" s="19">
        <v>46</v>
      </c>
      <c r="AE43" s="120"/>
      <c r="AF43" s="120"/>
      <c r="AG43" s="120"/>
      <c r="AH43" s="120"/>
      <c r="AI43" s="120"/>
      <c r="AJ43" s="120"/>
      <c r="AK43" s="120"/>
      <c r="AL43" s="120"/>
      <c r="AM43" s="120"/>
      <c r="AN43" s="120"/>
      <c r="AO43" s="120"/>
      <c r="AP43" s="120"/>
      <c r="AQ43" s="120"/>
      <c r="AR43" s="120"/>
      <c r="AS43" s="120"/>
      <c r="AT43" s="120"/>
      <c r="AU43" s="120"/>
      <c r="AV43" s="120"/>
      <c r="AW43" s="120"/>
      <c r="AX43" s="120"/>
      <c r="AY43" s="120"/>
      <c r="AZ43" s="120"/>
      <c r="BA43" s="120"/>
      <c r="BB43" s="120"/>
      <c r="BC43" s="120"/>
      <c r="BD43" s="120"/>
    </row>
    <row r="44" spans="1:56">
      <c r="A44" s="19">
        <v>1106</v>
      </c>
      <c r="B44" s="19" t="s">
        <v>15</v>
      </c>
      <c r="C44" s="19" t="s">
        <v>1026</v>
      </c>
      <c r="D44" s="19" t="s">
        <v>1042</v>
      </c>
      <c r="E44" s="19">
        <v>0</v>
      </c>
      <c r="F44" s="19">
        <v>0</v>
      </c>
      <c r="G44" s="19" t="s">
        <v>896</v>
      </c>
      <c r="H44" s="19" t="s">
        <v>896</v>
      </c>
      <c r="I44" s="19" t="s">
        <v>896</v>
      </c>
      <c r="J44" s="19" t="s">
        <v>896</v>
      </c>
      <c r="K44" s="19" t="s">
        <v>1043</v>
      </c>
      <c r="L44" s="19" t="s">
        <v>1036</v>
      </c>
      <c r="M44" s="19" t="s">
        <v>21</v>
      </c>
      <c r="N44" s="19" t="s">
        <v>1044</v>
      </c>
      <c r="O44" s="19" t="s">
        <v>1044</v>
      </c>
      <c r="P44" s="19" t="s">
        <v>1045</v>
      </c>
      <c r="Q44" s="19" t="s">
        <v>1040</v>
      </c>
      <c r="R44" s="20">
        <v>0.2</v>
      </c>
      <c r="S44" s="20">
        <v>1</v>
      </c>
      <c r="T44" s="19" t="s">
        <v>905</v>
      </c>
      <c r="U44" s="19" t="s">
        <v>875</v>
      </c>
      <c r="V44" s="19">
        <v>0</v>
      </c>
      <c r="W44" s="19">
        <v>0</v>
      </c>
      <c r="X44" s="19" t="s">
        <v>903</v>
      </c>
      <c r="Y44" s="19" t="s">
        <v>1046</v>
      </c>
      <c r="Z44" s="19" t="s">
        <v>1047</v>
      </c>
      <c r="AA44" s="19" t="s">
        <v>1048</v>
      </c>
      <c r="AB44" s="19">
        <v>3.4</v>
      </c>
      <c r="AC44" s="19">
        <v>35</v>
      </c>
      <c r="AD44" s="19">
        <v>13</v>
      </c>
      <c r="AE44" s="120"/>
      <c r="AF44" s="120"/>
      <c r="AG44" s="120"/>
      <c r="AH44" s="120"/>
      <c r="AI44" s="120"/>
      <c r="AJ44" s="120"/>
      <c r="AK44" s="120"/>
      <c r="AL44" s="120"/>
      <c r="AM44" s="120"/>
      <c r="AN44" s="120"/>
      <c r="AO44" s="120"/>
      <c r="AP44" s="120"/>
      <c r="AQ44" s="120"/>
      <c r="AR44" s="120"/>
      <c r="AS44" s="120"/>
      <c r="AT44" s="120"/>
      <c r="AU44" s="120"/>
      <c r="AV44" s="120"/>
      <c r="AW44" s="120"/>
      <c r="AX44" s="120"/>
      <c r="AY44" s="120"/>
      <c r="AZ44" s="120"/>
      <c r="BA44" s="120"/>
      <c r="BB44" s="120"/>
      <c r="BC44" s="120"/>
      <c r="BD44" s="120"/>
    </row>
    <row r="45" spans="1:56">
      <c r="A45" s="19">
        <v>1101</v>
      </c>
      <c r="B45" s="19" t="s">
        <v>15</v>
      </c>
      <c r="C45" s="19" t="s">
        <v>1026</v>
      </c>
      <c r="D45" s="19" t="s">
        <v>1042</v>
      </c>
      <c r="E45" s="19">
        <v>0</v>
      </c>
      <c r="F45" s="19">
        <v>0</v>
      </c>
      <c r="G45" s="19" t="s">
        <v>896</v>
      </c>
      <c r="H45" s="19" t="s">
        <v>896</v>
      </c>
      <c r="I45" s="19" t="s">
        <v>896</v>
      </c>
      <c r="J45" s="19" t="s">
        <v>896</v>
      </c>
      <c r="K45" s="19" t="s">
        <v>1043</v>
      </c>
      <c r="L45" s="19" t="s">
        <v>1036</v>
      </c>
      <c r="M45" s="19" t="s">
        <v>21</v>
      </c>
      <c r="N45" s="19" t="s">
        <v>1049</v>
      </c>
      <c r="O45" s="19" t="s">
        <v>1050</v>
      </c>
      <c r="P45" s="19" t="s">
        <v>1045</v>
      </c>
      <c r="Q45" s="19" t="s">
        <v>1040</v>
      </c>
      <c r="R45" s="20">
        <v>30</v>
      </c>
      <c r="S45" s="20">
        <v>100</v>
      </c>
      <c r="T45" s="19" t="s">
        <v>905</v>
      </c>
      <c r="U45" s="19" t="s">
        <v>913</v>
      </c>
      <c r="V45" s="19">
        <v>0</v>
      </c>
      <c r="W45" s="19">
        <v>0</v>
      </c>
      <c r="X45" s="19" t="s">
        <v>903</v>
      </c>
      <c r="Y45" s="19" t="s">
        <v>1046</v>
      </c>
      <c r="Z45" s="19" t="s">
        <v>1051</v>
      </c>
      <c r="AA45" s="19" t="s">
        <v>1048</v>
      </c>
      <c r="AB45" s="19">
        <v>3.4</v>
      </c>
      <c r="AC45" s="19">
        <v>34</v>
      </c>
      <c r="AD45" s="19">
        <v>12</v>
      </c>
      <c r="AE45" s="120"/>
      <c r="AF45" s="120"/>
      <c r="AG45" s="120"/>
      <c r="AH45" s="120"/>
      <c r="AI45" s="120"/>
      <c r="AJ45" s="120"/>
      <c r="AK45" s="120"/>
      <c r="AL45" s="120"/>
      <c r="AM45" s="120"/>
      <c r="AN45" s="120"/>
      <c r="AO45" s="120"/>
      <c r="AP45" s="120"/>
      <c r="AQ45" s="120"/>
      <c r="AR45" s="120"/>
      <c r="AS45" s="120"/>
      <c r="AT45" s="120"/>
      <c r="AU45" s="120"/>
      <c r="AV45" s="120"/>
      <c r="AW45" s="120"/>
      <c r="AX45" s="120"/>
      <c r="AY45" s="120"/>
      <c r="AZ45" s="120"/>
      <c r="BA45" s="120"/>
      <c r="BB45" s="120"/>
      <c r="BC45" s="120"/>
      <c r="BD45" s="120"/>
    </row>
    <row r="46" spans="1:56">
      <c r="A46" s="19">
        <v>1107</v>
      </c>
      <c r="B46" s="19" t="s">
        <v>15</v>
      </c>
      <c r="C46" s="19" t="s">
        <v>1026</v>
      </c>
      <c r="D46" s="19" t="s">
        <v>1042</v>
      </c>
      <c r="E46" s="19">
        <v>0</v>
      </c>
      <c r="F46" s="19">
        <v>0</v>
      </c>
      <c r="G46" s="19" t="s">
        <v>896</v>
      </c>
      <c r="H46" s="19" t="s">
        <v>896</v>
      </c>
      <c r="I46" s="19" t="s">
        <v>896</v>
      </c>
      <c r="J46" s="19" t="s">
        <v>896</v>
      </c>
      <c r="K46" s="19" t="s">
        <v>1043</v>
      </c>
      <c r="L46" s="19" t="s">
        <v>1036</v>
      </c>
      <c r="M46" s="19" t="s">
        <v>21</v>
      </c>
      <c r="N46" s="19" t="s">
        <v>1052</v>
      </c>
      <c r="O46" s="19" t="s">
        <v>116</v>
      </c>
      <c r="P46" s="19" t="s">
        <v>1045</v>
      </c>
      <c r="Q46" s="19" t="s">
        <v>1040</v>
      </c>
      <c r="R46" s="20">
        <v>5</v>
      </c>
      <c r="S46" s="20">
        <v>25</v>
      </c>
      <c r="T46" s="19" t="s">
        <v>905</v>
      </c>
      <c r="U46" s="19" t="s">
        <v>875</v>
      </c>
      <c r="V46" s="19">
        <v>0</v>
      </c>
      <c r="W46" s="19">
        <v>0</v>
      </c>
      <c r="X46" s="19" t="s">
        <v>903</v>
      </c>
      <c r="Y46" s="19" t="s">
        <v>1046</v>
      </c>
      <c r="Z46" s="19" t="s">
        <v>1053</v>
      </c>
      <c r="AA46" s="19" t="s">
        <v>1048</v>
      </c>
      <c r="AB46" s="19">
        <v>3.4</v>
      </c>
      <c r="AC46" s="19">
        <v>35</v>
      </c>
      <c r="AD46" s="19">
        <v>13</v>
      </c>
      <c r="AE46" s="120"/>
      <c r="AF46" s="120"/>
      <c r="AG46" s="120"/>
      <c r="AH46" s="120"/>
      <c r="AI46" s="120"/>
      <c r="AJ46" s="120"/>
      <c r="AK46" s="120"/>
      <c r="AL46" s="120"/>
      <c r="AM46" s="120"/>
      <c r="AN46" s="120"/>
      <c r="AO46" s="120"/>
      <c r="AP46" s="120"/>
      <c r="AQ46" s="120"/>
      <c r="AR46" s="120"/>
      <c r="AS46" s="120"/>
      <c r="AT46" s="120"/>
      <c r="AU46" s="120"/>
      <c r="AV46" s="120"/>
      <c r="AW46" s="120"/>
      <c r="AX46" s="120"/>
      <c r="AY46" s="120"/>
      <c r="AZ46" s="120"/>
      <c r="BA46" s="120"/>
      <c r="BB46" s="120"/>
      <c r="BC46" s="120"/>
      <c r="BD46" s="120"/>
    </row>
    <row r="47" spans="1:56">
      <c r="A47" s="19">
        <v>1108</v>
      </c>
      <c r="B47" s="19" t="s">
        <v>15</v>
      </c>
      <c r="C47" s="19" t="s">
        <v>1026</v>
      </c>
      <c r="D47" s="19" t="s">
        <v>1042</v>
      </c>
      <c r="E47" s="19">
        <v>0</v>
      </c>
      <c r="F47" s="19">
        <v>0</v>
      </c>
      <c r="G47" s="19" t="s">
        <v>896</v>
      </c>
      <c r="H47" s="19" t="s">
        <v>896</v>
      </c>
      <c r="I47" s="19" t="s">
        <v>896</v>
      </c>
      <c r="J47" s="19" t="s">
        <v>896</v>
      </c>
      <c r="K47" s="19" t="s">
        <v>1043</v>
      </c>
      <c r="L47" s="19" t="s">
        <v>1036</v>
      </c>
      <c r="M47" s="19" t="s">
        <v>21</v>
      </c>
      <c r="N47" s="19" t="s">
        <v>1054</v>
      </c>
      <c r="O47" s="19" t="s">
        <v>1054</v>
      </c>
      <c r="P47" s="19" t="s">
        <v>1045</v>
      </c>
      <c r="Q47" s="19" t="s">
        <v>1040</v>
      </c>
      <c r="R47" s="20">
        <v>5</v>
      </c>
      <c r="S47" s="20">
        <v>50</v>
      </c>
      <c r="T47" s="19" t="s">
        <v>905</v>
      </c>
      <c r="U47" s="19" t="s">
        <v>875</v>
      </c>
      <c r="V47" s="19">
        <v>0</v>
      </c>
      <c r="W47" s="19">
        <v>0</v>
      </c>
      <c r="X47" s="19" t="s">
        <v>903</v>
      </c>
      <c r="Y47" s="19" t="s">
        <v>1046</v>
      </c>
      <c r="Z47" s="19" t="s">
        <v>1055</v>
      </c>
      <c r="AA47" s="19" t="s">
        <v>1048</v>
      </c>
      <c r="AB47" s="19">
        <v>3.4</v>
      </c>
      <c r="AC47" s="19">
        <v>35</v>
      </c>
      <c r="AD47" s="19">
        <v>13</v>
      </c>
      <c r="AE47" s="120"/>
      <c r="AF47" s="120"/>
      <c r="AG47" s="120"/>
      <c r="AH47" s="120"/>
      <c r="AI47" s="120"/>
      <c r="AJ47" s="120"/>
      <c r="AK47" s="120"/>
      <c r="AL47" s="120"/>
      <c r="AM47" s="120"/>
      <c r="AN47" s="120"/>
      <c r="AO47" s="120"/>
      <c r="AP47" s="120"/>
      <c r="AQ47" s="120"/>
      <c r="AR47" s="120"/>
      <c r="AS47" s="120"/>
      <c r="AT47" s="120"/>
      <c r="AU47" s="120"/>
      <c r="AV47" s="120"/>
      <c r="AW47" s="120"/>
      <c r="AX47" s="120"/>
      <c r="AY47" s="120"/>
      <c r="AZ47" s="120"/>
      <c r="BA47" s="120"/>
      <c r="BB47" s="120"/>
      <c r="BC47" s="120"/>
      <c r="BD47" s="120"/>
    </row>
    <row r="48" spans="1:56">
      <c r="A48" s="19">
        <v>1109</v>
      </c>
      <c r="B48" s="19" t="s">
        <v>15</v>
      </c>
      <c r="C48" s="19" t="s">
        <v>1026</v>
      </c>
      <c r="D48" s="19" t="s">
        <v>1042</v>
      </c>
      <c r="E48" s="19">
        <v>0</v>
      </c>
      <c r="F48" s="19">
        <v>0</v>
      </c>
      <c r="G48" s="19" t="s">
        <v>896</v>
      </c>
      <c r="H48" s="19" t="s">
        <v>896</v>
      </c>
      <c r="I48" s="19" t="s">
        <v>896</v>
      </c>
      <c r="J48" s="19" t="s">
        <v>896</v>
      </c>
      <c r="K48" s="19" t="s">
        <v>1043</v>
      </c>
      <c r="L48" s="19" t="s">
        <v>1036</v>
      </c>
      <c r="M48" s="19" t="s">
        <v>21</v>
      </c>
      <c r="N48" s="19" t="s">
        <v>1056</v>
      </c>
      <c r="O48" s="19" t="s">
        <v>1057</v>
      </c>
      <c r="P48" s="19" t="s">
        <v>1045</v>
      </c>
      <c r="Q48" s="19" t="s">
        <v>1040</v>
      </c>
      <c r="R48" s="20">
        <v>5</v>
      </c>
      <c r="S48" s="20">
        <v>50</v>
      </c>
      <c r="T48" s="19" t="s">
        <v>905</v>
      </c>
      <c r="U48" s="19" t="s">
        <v>875</v>
      </c>
      <c r="V48" s="19">
        <v>0</v>
      </c>
      <c r="W48" s="19">
        <v>0</v>
      </c>
      <c r="X48" s="19" t="s">
        <v>903</v>
      </c>
      <c r="Y48" s="19" t="s">
        <v>1046</v>
      </c>
      <c r="Z48" s="19" t="s">
        <v>1058</v>
      </c>
      <c r="AA48" s="19" t="s">
        <v>1048</v>
      </c>
      <c r="AB48" s="19">
        <v>3.4</v>
      </c>
      <c r="AC48" s="19">
        <v>35</v>
      </c>
      <c r="AD48" s="19">
        <v>13</v>
      </c>
      <c r="AE48" s="120"/>
      <c r="AF48" s="120"/>
      <c r="AG48" s="120"/>
      <c r="AH48" s="120"/>
      <c r="AI48" s="120"/>
      <c r="AJ48" s="120"/>
      <c r="AK48" s="120"/>
      <c r="AL48" s="120"/>
      <c r="AM48" s="120"/>
      <c r="AN48" s="120"/>
      <c r="AO48" s="120"/>
      <c r="AP48" s="120"/>
      <c r="AQ48" s="120"/>
      <c r="AR48" s="120"/>
      <c r="AS48" s="120"/>
      <c r="AT48" s="120"/>
      <c r="AU48" s="120"/>
      <c r="AV48" s="120"/>
      <c r="AW48" s="120"/>
      <c r="AX48" s="120"/>
      <c r="AY48" s="120"/>
      <c r="AZ48" s="120"/>
      <c r="BA48" s="120"/>
      <c r="BB48" s="120"/>
      <c r="BC48" s="120"/>
      <c r="BD48" s="120"/>
    </row>
    <row r="49" spans="1:56">
      <c r="A49" s="19">
        <v>1104</v>
      </c>
      <c r="B49" s="19" t="s">
        <v>15</v>
      </c>
      <c r="C49" s="19" t="s">
        <v>1026</v>
      </c>
      <c r="D49" s="19" t="s">
        <v>1042</v>
      </c>
      <c r="E49" s="19">
        <v>0</v>
      </c>
      <c r="F49" s="19">
        <v>0</v>
      </c>
      <c r="G49" s="19" t="s">
        <v>896</v>
      </c>
      <c r="H49" s="19" t="s">
        <v>896</v>
      </c>
      <c r="I49" s="19" t="s">
        <v>896</v>
      </c>
      <c r="J49" s="19" t="s">
        <v>896</v>
      </c>
      <c r="K49" s="19" t="s">
        <v>1043</v>
      </c>
      <c r="L49" s="19" t="s">
        <v>1036</v>
      </c>
      <c r="M49" s="19" t="s">
        <v>21</v>
      </c>
      <c r="N49" s="19" t="s">
        <v>1059</v>
      </c>
      <c r="O49" s="19" t="s">
        <v>1059</v>
      </c>
      <c r="P49" s="19" t="s">
        <v>1045</v>
      </c>
      <c r="Q49" s="19" t="s">
        <v>1040</v>
      </c>
      <c r="R49" s="20">
        <v>5</v>
      </c>
      <c r="S49" s="20">
        <v>20</v>
      </c>
      <c r="T49" s="19" t="s">
        <v>905</v>
      </c>
      <c r="U49" s="19" t="s">
        <v>913</v>
      </c>
      <c r="V49" s="19">
        <v>0</v>
      </c>
      <c r="W49" s="19">
        <v>0</v>
      </c>
      <c r="X49" s="19" t="s">
        <v>903</v>
      </c>
      <c r="Y49" s="19" t="s">
        <v>1046</v>
      </c>
      <c r="Z49" s="19" t="s">
        <v>1060</v>
      </c>
      <c r="AA49" s="19" t="s">
        <v>1048</v>
      </c>
      <c r="AB49" s="19">
        <v>3.4</v>
      </c>
      <c r="AC49" s="19">
        <v>35</v>
      </c>
      <c r="AD49" s="19">
        <v>13</v>
      </c>
      <c r="AE49" s="120"/>
      <c r="AF49" s="120"/>
      <c r="AG49" s="120"/>
      <c r="AH49" s="120"/>
      <c r="AI49" s="120"/>
      <c r="AJ49" s="120"/>
      <c r="AK49" s="120"/>
      <c r="AL49" s="120"/>
      <c r="AM49" s="120"/>
      <c r="AN49" s="120"/>
      <c r="AO49" s="120"/>
      <c r="AP49" s="120"/>
      <c r="AQ49" s="120"/>
      <c r="AR49" s="120"/>
      <c r="AS49" s="120"/>
      <c r="AT49" s="120"/>
      <c r="AU49" s="120"/>
      <c r="AV49" s="120"/>
      <c r="AW49" s="120"/>
      <c r="AX49" s="120"/>
      <c r="AY49" s="120"/>
      <c r="AZ49" s="120"/>
      <c r="BA49" s="120"/>
      <c r="BB49" s="120"/>
      <c r="BC49" s="120"/>
      <c r="BD49" s="120"/>
    </row>
    <row r="50" spans="1:56">
      <c r="A50" s="19">
        <v>1103</v>
      </c>
      <c r="B50" s="19" t="s">
        <v>15</v>
      </c>
      <c r="C50" s="19" t="s">
        <v>1026</v>
      </c>
      <c r="D50" s="19" t="s">
        <v>1042</v>
      </c>
      <c r="E50" s="19">
        <v>0</v>
      </c>
      <c r="F50" s="19">
        <v>0</v>
      </c>
      <c r="G50" s="19" t="s">
        <v>896</v>
      </c>
      <c r="H50" s="19" t="s">
        <v>896</v>
      </c>
      <c r="I50" s="19" t="s">
        <v>896</v>
      </c>
      <c r="J50" s="19" t="s">
        <v>896</v>
      </c>
      <c r="K50" s="19" t="s">
        <v>1043</v>
      </c>
      <c r="L50" s="19" t="s">
        <v>1036</v>
      </c>
      <c r="M50" s="19" t="s">
        <v>21</v>
      </c>
      <c r="N50" s="19" t="s">
        <v>1061</v>
      </c>
      <c r="O50" s="19" t="s">
        <v>1061</v>
      </c>
      <c r="P50" s="19" t="s">
        <v>1045</v>
      </c>
      <c r="Q50" s="19" t="s">
        <v>1040</v>
      </c>
      <c r="R50" s="20">
        <v>5</v>
      </c>
      <c r="S50" s="20">
        <v>25</v>
      </c>
      <c r="T50" s="19" t="s">
        <v>905</v>
      </c>
      <c r="U50" s="19" t="s">
        <v>913</v>
      </c>
      <c r="V50" s="19">
        <v>0</v>
      </c>
      <c r="W50" s="19">
        <v>0</v>
      </c>
      <c r="X50" s="19" t="s">
        <v>903</v>
      </c>
      <c r="Y50" s="19" t="s">
        <v>1046</v>
      </c>
      <c r="Z50" s="19" t="s">
        <v>1060</v>
      </c>
      <c r="AA50" s="19" t="s">
        <v>1048</v>
      </c>
      <c r="AB50" s="19">
        <v>3.4</v>
      </c>
      <c r="AC50" s="19">
        <v>35</v>
      </c>
      <c r="AD50" s="19">
        <v>13</v>
      </c>
      <c r="AE50" s="120"/>
      <c r="AF50" s="120"/>
      <c r="AG50" s="120"/>
      <c r="AH50" s="120"/>
      <c r="AI50" s="120"/>
      <c r="AJ50" s="120"/>
      <c r="AK50" s="120"/>
      <c r="AL50" s="120"/>
      <c r="AM50" s="120"/>
      <c r="AN50" s="120"/>
      <c r="AO50" s="120"/>
      <c r="AP50" s="120"/>
      <c r="AQ50" s="120"/>
      <c r="AR50" s="120"/>
      <c r="AS50" s="120"/>
      <c r="AT50" s="120"/>
      <c r="AU50" s="120"/>
      <c r="AV50" s="120"/>
      <c r="AW50" s="120"/>
      <c r="AX50" s="120"/>
      <c r="AY50" s="120"/>
      <c r="AZ50" s="120"/>
      <c r="BA50" s="120"/>
      <c r="BB50" s="120"/>
      <c r="BC50" s="120"/>
      <c r="BD50" s="120"/>
    </row>
    <row r="51" spans="1:56">
      <c r="A51" s="19">
        <v>1100</v>
      </c>
      <c r="B51" s="19" t="s">
        <v>15</v>
      </c>
      <c r="C51" s="19" t="s">
        <v>1026</v>
      </c>
      <c r="D51" s="19" t="s">
        <v>1042</v>
      </c>
      <c r="E51" s="19">
        <v>0</v>
      </c>
      <c r="F51" s="19">
        <v>0</v>
      </c>
      <c r="G51" s="19" t="s">
        <v>896</v>
      </c>
      <c r="H51" s="19" t="s">
        <v>896</v>
      </c>
      <c r="I51" s="19" t="s">
        <v>896</v>
      </c>
      <c r="J51" s="19" t="s">
        <v>896</v>
      </c>
      <c r="K51" s="19" t="s">
        <v>1043</v>
      </c>
      <c r="L51" s="19" t="s">
        <v>1036</v>
      </c>
      <c r="M51" s="19" t="s">
        <v>21</v>
      </c>
      <c r="N51" s="19" t="s">
        <v>1062</v>
      </c>
      <c r="O51" s="19" t="s">
        <v>1062</v>
      </c>
      <c r="P51" s="19" t="s">
        <v>1045</v>
      </c>
      <c r="Q51" s="19" t="s">
        <v>1040</v>
      </c>
      <c r="R51" s="20">
        <v>10</v>
      </c>
      <c r="S51" s="20">
        <v>33</v>
      </c>
      <c r="T51" s="19" t="s">
        <v>905</v>
      </c>
      <c r="U51" s="19" t="s">
        <v>913</v>
      </c>
      <c r="V51" s="19">
        <v>0</v>
      </c>
      <c r="W51" s="19">
        <v>0</v>
      </c>
      <c r="X51" s="19" t="s">
        <v>903</v>
      </c>
      <c r="Y51" s="19" t="s">
        <v>1046</v>
      </c>
      <c r="Z51" s="19" t="s">
        <v>1063</v>
      </c>
      <c r="AA51" s="19" t="s">
        <v>1048</v>
      </c>
      <c r="AB51" s="19">
        <v>3.4</v>
      </c>
      <c r="AC51" s="19">
        <v>34</v>
      </c>
      <c r="AD51" s="19">
        <v>12</v>
      </c>
      <c r="AE51" s="120"/>
      <c r="AF51" s="120"/>
      <c r="AG51" s="120"/>
      <c r="AH51" s="120"/>
      <c r="AI51" s="120"/>
      <c r="AJ51" s="120"/>
      <c r="AK51" s="120"/>
      <c r="AL51" s="120"/>
      <c r="AM51" s="120"/>
      <c r="AN51" s="120"/>
      <c r="AO51" s="120"/>
      <c r="AP51" s="120"/>
      <c r="AQ51" s="120"/>
      <c r="AR51" s="120"/>
      <c r="AS51" s="120"/>
      <c r="AT51" s="120"/>
      <c r="AU51" s="120"/>
      <c r="AV51" s="120"/>
      <c r="AW51" s="120"/>
      <c r="AX51" s="120"/>
      <c r="AY51" s="120"/>
      <c r="AZ51" s="120"/>
      <c r="BA51" s="120"/>
      <c r="BB51" s="120"/>
      <c r="BC51" s="120"/>
      <c r="BD51" s="120"/>
    </row>
    <row r="52" spans="1:56">
      <c r="A52" s="19">
        <v>1105</v>
      </c>
      <c r="B52" s="19" t="s">
        <v>15</v>
      </c>
      <c r="C52" s="19" t="s">
        <v>1026</v>
      </c>
      <c r="D52" s="19" t="s">
        <v>1042</v>
      </c>
      <c r="E52" s="19">
        <v>0</v>
      </c>
      <c r="F52" s="19">
        <v>0</v>
      </c>
      <c r="G52" s="19" t="s">
        <v>896</v>
      </c>
      <c r="H52" s="19" t="s">
        <v>896</v>
      </c>
      <c r="I52" s="19" t="s">
        <v>896</v>
      </c>
      <c r="J52" s="19" t="s">
        <v>896</v>
      </c>
      <c r="K52" s="19" t="s">
        <v>1043</v>
      </c>
      <c r="L52" s="19" t="s">
        <v>1036</v>
      </c>
      <c r="M52" s="19" t="s">
        <v>21</v>
      </c>
      <c r="N52" s="19" t="s">
        <v>1064</v>
      </c>
      <c r="O52" s="19" t="s">
        <v>1064</v>
      </c>
      <c r="P52" s="19" t="s">
        <v>1045</v>
      </c>
      <c r="Q52" s="19" t="s">
        <v>1040</v>
      </c>
      <c r="R52" s="20">
        <v>0.5</v>
      </c>
      <c r="S52" s="20">
        <v>3</v>
      </c>
      <c r="T52" s="19" t="s">
        <v>905</v>
      </c>
      <c r="U52" s="19" t="s">
        <v>913</v>
      </c>
      <c r="V52" s="19">
        <v>0</v>
      </c>
      <c r="W52" s="19">
        <v>0</v>
      </c>
      <c r="X52" s="19" t="s">
        <v>903</v>
      </c>
      <c r="Y52" s="19" t="s">
        <v>1046</v>
      </c>
      <c r="Z52" s="19" t="s">
        <v>1065</v>
      </c>
      <c r="AA52" s="19" t="s">
        <v>1048</v>
      </c>
      <c r="AB52" s="19">
        <v>3.4</v>
      </c>
      <c r="AC52" s="19">
        <v>35</v>
      </c>
      <c r="AD52" s="19">
        <v>13</v>
      </c>
      <c r="AE52" s="120"/>
      <c r="AF52" s="120"/>
      <c r="AG52" s="120"/>
      <c r="AH52" s="120"/>
      <c r="AI52" s="120"/>
      <c r="AJ52" s="120"/>
      <c r="AK52" s="120"/>
      <c r="AL52" s="120"/>
      <c r="AM52" s="120"/>
      <c r="AN52" s="120"/>
      <c r="AO52" s="120"/>
      <c r="AP52" s="120"/>
      <c r="AQ52" s="120"/>
      <c r="AR52" s="120"/>
      <c r="AS52" s="120"/>
      <c r="AT52" s="120"/>
      <c r="AU52" s="120"/>
      <c r="AV52" s="120"/>
      <c r="AW52" s="120"/>
      <c r="AX52" s="120"/>
      <c r="AY52" s="120"/>
      <c r="AZ52" s="120"/>
      <c r="BA52" s="120"/>
      <c r="BB52" s="120"/>
      <c r="BC52" s="120"/>
      <c r="BD52" s="120"/>
    </row>
    <row r="53" spans="1:56">
      <c r="A53" s="19">
        <v>1102</v>
      </c>
      <c r="B53" s="19" t="s">
        <v>15</v>
      </c>
      <c r="C53" s="19" t="s">
        <v>1026</v>
      </c>
      <c r="D53" s="19" t="s">
        <v>1042</v>
      </c>
      <c r="E53" s="19">
        <v>0</v>
      </c>
      <c r="F53" s="19">
        <v>0</v>
      </c>
      <c r="G53" s="19" t="s">
        <v>896</v>
      </c>
      <c r="H53" s="19" t="s">
        <v>896</v>
      </c>
      <c r="I53" s="19" t="s">
        <v>896</v>
      </c>
      <c r="J53" s="19" t="s">
        <v>896</v>
      </c>
      <c r="K53" s="19" t="s">
        <v>1043</v>
      </c>
      <c r="L53" s="19" t="s">
        <v>1036</v>
      </c>
      <c r="M53" s="19" t="s">
        <v>21</v>
      </c>
      <c r="N53" s="19" t="s">
        <v>1066</v>
      </c>
      <c r="O53" s="19" t="s">
        <v>1066</v>
      </c>
      <c r="P53" s="19" t="s">
        <v>1045</v>
      </c>
      <c r="Q53" s="19" t="s">
        <v>1040</v>
      </c>
      <c r="R53" s="20">
        <v>5</v>
      </c>
      <c r="S53" s="20">
        <v>35</v>
      </c>
      <c r="T53" s="19" t="s">
        <v>905</v>
      </c>
      <c r="U53" s="19" t="s">
        <v>913</v>
      </c>
      <c r="V53" s="19">
        <v>0</v>
      </c>
      <c r="W53" s="19">
        <v>0</v>
      </c>
      <c r="X53" s="19" t="s">
        <v>903</v>
      </c>
      <c r="Y53" s="19" t="s">
        <v>1046</v>
      </c>
      <c r="Z53" s="19" t="s">
        <v>1067</v>
      </c>
      <c r="AA53" s="19" t="s">
        <v>1048</v>
      </c>
      <c r="AB53" s="19">
        <v>3.4</v>
      </c>
      <c r="AC53" s="19">
        <v>34</v>
      </c>
      <c r="AD53" s="19">
        <v>12</v>
      </c>
      <c r="AE53" s="120"/>
      <c r="AF53" s="120"/>
      <c r="AG53" s="120"/>
      <c r="AH53" s="120"/>
      <c r="AI53" s="120"/>
      <c r="AJ53" s="120"/>
      <c r="AK53" s="120"/>
      <c r="AL53" s="120"/>
      <c r="AM53" s="120"/>
      <c r="AN53" s="120"/>
      <c r="AO53" s="120"/>
      <c r="AP53" s="120"/>
      <c r="AQ53" s="120"/>
      <c r="AR53" s="120"/>
      <c r="AS53" s="120"/>
      <c r="AT53" s="120"/>
      <c r="AU53" s="120"/>
      <c r="AV53" s="120"/>
      <c r="AW53" s="120"/>
      <c r="AX53" s="120"/>
      <c r="AY53" s="120"/>
      <c r="AZ53" s="120"/>
      <c r="BA53" s="120"/>
      <c r="BB53" s="120"/>
      <c r="BC53" s="120"/>
      <c r="BD53" s="120"/>
    </row>
    <row r="54" spans="1:56">
      <c r="A54" s="19">
        <v>1110</v>
      </c>
      <c r="B54" s="19" t="s">
        <v>15</v>
      </c>
      <c r="C54" s="19" t="s">
        <v>1026</v>
      </c>
      <c r="D54" s="19" t="s">
        <v>1042</v>
      </c>
      <c r="E54" s="19">
        <v>0</v>
      </c>
      <c r="F54" s="19">
        <v>0</v>
      </c>
      <c r="G54" s="19" t="s">
        <v>896</v>
      </c>
      <c r="H54" s="19" t="s">
        <v>896</v>
      </c>
      <c r="I54" s="19" t="s">
        <v>896</v>
      </c>
      <c r="J54" s="19" t="s">
        <v>896</v>
      </c>
      <c r="K54" s="19" t="s">
        <v>1043</v>
      </c>
      <c r="L54" s="19" t="s">
        <v>1036</v>
      </c>
      <c r="M54" s="19" t="s">
        <v>21</v>
      </c>
      <c r="N54" s="19" t="s">
        <v>1068</v>
      </c>
      <c r="O54" s="19" t="s">
        <v>1068</v>
      </c>
      <c r="P54" s="19" t="s">
        <v>1045</v>
      </c>
      <c r="Q54" s="19" t="s">
        <v>1040</v>
      </c>
      <c r="R54" s="20">
        <v>20</v>
      </c>
      <c r="S54" s="20">
        <v>300</v>
      </c>
      <c r="T54" s="19" t="s">
        <v>905</v>
      </c>
      <c r="U54" s="19" t="s">
        <v>875</v>
      </c>
      <c r="V54" s="19">
        <v>0</v>
      </c>
      <c r="W54" s="19">
        <v>0</v>
      </c>
      <c r="X54" s="19" t="s">
        <v>903</v>
      </c>
      <c r="Y54" s="19" t="s">
        <v>1046</v>
      </c>
      <c r="Z54" s="19" t="s">
        <v>1069</v>
      </c>
      <c r="AA54" s="19" t="s">
        <v>1048</v>
      </c>
      <c r="AB54" s="19">
        <v>3.4</v>
      </c>
      <c r="AC54" s="19">
        <v>35</v>
      </c>
      <c r="AD54" s="19">
        <v>13</v>
      </c>
      <c r="AE54" s="120"/>
      <c r="AF54" s="120"/>
      <c r="AG54" s="120"/>
      <c r="AH54" s="120"/>
      <c r="AI54" s="120"/>
      <c r="AJ54" s="120"/>
      <c r="AK54" s="120"/>
      <c r="AL54" s="120"/>
      <c r="AM54" s="120"/>
      <c r="AN54" s="120"/>
      <c r="AO54" s="120"/>
      <c r="AP54" s="120"/>
      <c r="AQ54" s="120"/>
      <c r="AR54" s="120"/>
      <c r="AS54" s="120"/>
      <c r="AT54" s="120"/>
      <c r="AU54" s="120"/>
      <c r="AV54" s="120"/>
      <c r="AW54" s="120"/>
      <c r="AX54" s="120"/>
      <c r="AY54" s="120"/>
      <c r="AZ54" s="120"/>
      <c r="BA54" s="120"/>
      <c r="BB54" s="120"/>
      <c r="BC54" s="120"/>
      <c r="BD54" s="120"/>
    </row>
    <row r="55" spans="1:56">
      <c r="A55" s="19">
        <v>1189</v>
      </c>
      <c r="B55" s="19" t="s">
        <v>311</v>
      </c>
      <c r="C55" s="19" t="s">
        <v>1070</v>
      </c>
      <c r="D55" s="19" t="s">
        <v>1071</v>
      </c>
      <c r="E55" s="19" t="s">
        <v>1072</v>
      </c>
      <c r="F55" s="19" t="s">
        <v>896</v>
      </c>
      <c r="G55" s="19" t="s">
        <v>896</v>
      </c>
      <c r="H55" s="19" t="s">
        <v>896</v>
      </c>
      <c r="I55" s="19" t="s">
        <v>896</v>
      </c>
      <c r="J55" s="19" t="s">
        <v>896</v>
      </c>
      <c r="K55" s="19" t="s">
        <v>1073</v>
      </c>
      <c r="L55" s="19" t="s">
        <v>899</v>
      </c>
      <c r="M55" s="19" t="s">
        <v>20</v>
      </c>
      <c r="N55" s="19" t="s">
        <v>1074</v>
      </c>
      <c r="O55" s="19" t="s">
        <v>1074</v>
      </c>
      <c r="P55" s="19" t="s">
        <v>1075</v>
      </c>
      <c r="Q55" s="19" t="s">
        <v>902</v>
      </c>
      <c r="R55" s="20" t="s">
        <v>903</v>
      </c>
      <c r="S55" s="20" t="s">
        <v>1076</v>
      </c>
      <c r="T55" s="19" t="s">
        <v>1077</v>
      </c>
      <c r="U55" s="19">
        <v>0</v>
      </c>
      <c r="V55" s="19" t="s">
        <v>1078</v>
      </c>
      <c r="W55" s="19" t="s">
        <v>1079</v>
      </c>
      <c r="X55" s="19" t="s">
        <v>903</v>
      </c>
      <c r="Y55" s="19" t="s">
        <v>1080</v>
      </c>
      <c r="Z55" s="19">
        <v>0</v>
      </c>
      <c r="AA55" s="19" t="s">
        <v>1081</v>
      </c>
      <c r="AB55" s="19" t="s">
        <v>1082</v>
      </c>
      <c r="AC55" s="19">
        <v>50</v>
      </c>
      <c r="AD55" s="19">
        <v>50</v>
      </c>
      <c r="AE55" s="120"/>
      <c r="AF55" s="120"/>
      <c r="AG55" s="120"/>
      <c r="AH55" s="120"/>
      <c r="AI55" s="120"/>
      <c r="AJ55" s="120"/>
      <c r="AK55" s="120"/>
      <c r="AL55" s="120"/>
      <c r="AM55" s="120"/>
      <c r="AN55" s="120"/>
      <c r="AO55" s="120"/>
      <c r="AP55" s="120"/>
      <c r="AQ55" s="120"/>
      <c r="AR55" s="120"/>
      <c r="AS55" s="120"/>
      <c r="AT55" s="120"/>
      <c r="AU55" s="120"/>
      <c r="AV55" s="120"/>
      <c r="AW55" s="120"/>
      <c r="AX55" s="120"/>
      <c r="AY55" s="120"/>
      <c r="AZ55" s="120"/>
      <c r="BA55" s="120"/>
      <c r="BB55" s="120"/>
      <c r="BC55" s="120"/>
      <c r="BD55" s="120"/>
    </row>
    <row r="56" spans="1:56">
      <c r="A56" s="19">
        <v>1185</v>
      </c>
      <c r="B56" s="19" t="s">
        <v>311</v>
      </c>
      <c r="C56" s="19" t="s">
        <v>1070</v>
      </c>
      <c r="D56" s="19" t="s">
        <v>1071</v>
      </c>
      <c r="E56" s="19" t="s">
        <v>1072</v>
      </c>
      <c r="F56" s="19" t="s">
        <v>896</v>
      </c>
      <c r="G56" s="19" t="s">
        <v>896</v>
      </c>
      <c r="H56" s="19" t="s">
        <v>896</v>
      </c>
      <c r="I56" s="19" t="s">
        <v>896</v>
      </c>
      <c r="J56" s="19" t="s">
        <v>896</v>
      </c>
      <c r="K56" s="19" t="s">
        <v>1073</v>
      </c>
      <c r="L56" s="19" t="s">
        <v>899</v>
      </c>
      <c r="M56" s="19" t="s">
        <v>20</v>
      </c>
      <c r="N56" s="19" t="s">
        <v>1074</v>
      </c>
      <c r="O56" s="19" t="s">
        <v>1074</v>
      </c>
      <c r="P56" s="19" t="s">
        <v>1075</v>
      </c>
      <c r="Q56" s="19" t="s">
        <v>1083</v>
      </c>
      <c r="R56" s="20" t="s">
        <v>903</v>
      </c>
      <c r="S56" s="20" t="s">
        <v>1084</v>
      </c>
      <c r="T56" s="19" t="s">
        <v>1077</v>
      </c>
      <c r="U56" s="19">
        <v>0</v>
      </c>
      <c r="V56" s="19" t="s">
        <v>1078</v>
      </c>
      <c r="W56" s="19" t="s">
        <v>1079</v>
      </c>
      <c r="X56" s="19" t="s">
        <v>903</v>
      </c>
      <c r="Y56" s="19" t="s">
        <v>1080</v>
      </c>
      <c r="Z56" s="19" t="s">
        <v>1085</v>
      </c>
      <c r="AA56" s="19" t="s">
        <v>1081</v>
      </c>
      <c r="AB56" s="19" t="s">
        <v>1082</v>
      </c>
      <c r="AC56" s="19">
        <v>50</v>
      </c>
      <c r="AD56" s="19">
        <v>50</v>
      </c>
      <c r="AE56" s="120"/>
      <c r="AF56" s="120"/>
      <c r="AG56" s="120"/>
      <c r="AH56" s="120"/>
      <c r="AI56" s="120"/>
      <c r="AJ56" s="120"/>
      <c r="AK56" s="120"/>
      <c r="AL56" s="120"/>
      <c r="AM56" s="120"/>
      <c r="AN56" s="120"/>
      <c r="AO56" s="120"/>
      <c r="AP56" s="120"/>
      <c r="AQ56" s="120"/>
      <c r="AR56" s="120"/>
      <c r="AS56" s="120"/>
      <c r="AT56" s="120"/>
      <c r="AU56" s="120"/>
      <c r="AV56" s="120"/>
      <c r="AW56" s="120"/>
      <c r="AX56" s="120"/>
      <c r="AY56" s="120"/>
      <c r="AZ56" s="120"/>
      <c r="BA56" s="120"/>
      <c r="BB56" s="120"/>
      <c r="BC56" s="120"/>
      <c r="BD56" s="120"/>
    </row>
    <row r="57" spans="1:56">
      <c r="A57" s="19">
        <v>1179</v>
      </c>
      <c r="B57" s="19" t="s">
        <v>311</v>
      </c>
      <c r="C57" s="19" t="s">
        <v>1070</v>
      </c>
      <c r="D57" s="19" t="s">
        <v>1071</v>
      </c>
      <c r="E57" s="19" t="s">
        <v>1072</v>
      </c>
      <c r="F57" s="19" t="s">
        <v>896</v>
      </c>
      <c r="G57" s="19" t="s">
        <v>896</v>
      </c>
      <c r="H57" s="19" t="s">
        <v>896</v>
      </c>
      <c r="I57" s="19" t="s">
        <v>896</v>
      </c>
      <c r="J57" s="19" t="s">
        <v>896</v>
      </c>
      <c r="K57" s="19" t="s">
        <v>1086</v>
      </c>
      <c r="L57" s="19" t="s">
        <v>899</v>
      </c>
      <c r="M57" s="19" t="s">
        <v>20</v>
      </c>
      <c r="N57" s="19" t="s">
        <v>1074</v>
      </c>
      <c r="O57" s="19" t="s">
        <v>1074</v>
      </c>
      <c r="P57" s="19" t="s">
        <v>1075</v>
      </c>
      <c r="Q57" s="19" t="s">
        <v>902</v>
      </c>
      <c r="R57" s="20" t="s">
        <v>903</v>
      </c>
      <c r="S57" s="20" t="s">
        <v>1087</v>
      </c>
      <c r="T57" s="19" t="s">
        <v>1077</v>
      </c>
      <c r="U57" s="19">
        <v>0</v>
      </c>
      <c r="V57" s="19" t="s">
        <v>1078</v>
      </c>
      <c r="W57" s="19" t="s">
        <v>1079</v>
      </c>
      <c r="X57" s="19" t="s">
        <v>903</v>
      </c>
      <c r="Y57" s="19" t="s">
        <v>1080</v>
      </c>
      <c r="Z57" s="19">
        <v>0</v>
      </c>
      <c r="AA57" s="19" t="s">
        <v>1081</v>
      </c>
      <c r="AB57" s="19" t="s">
        <v>1082</v>
      </c>
      <c r="AC57" s="19">
        <v>50</v>
      </c>
      <c r="AD57" s="19">
        <v>50</v>
      </c>
      <c r="AE57" s="120"/>
      <c r="AF57" s="120"/>
      <c r="AG57" s="120"/>
      <c r="AH57" s="120"/>
      <c r="AI57" s="120"/>
      <c r="AJ57" s="120"/>
      <c r="AK57" s="120"/>
      <c r="AL57" s="120"/>
      <c r="AM57" s="120"/>
      <c r="AN57" s="120"/>
      <c r="AO57" s="120"/>
      <c r="AP57" s="120"/>
      <c r="AQ57" s="120"/>
      <c r="AR57" s="120"/>
      <c r="AS57" s="120"/>
      <c r="AT57" s="120"/>
      <c r="AU57" s="120"/>
      <c r="AV57" s="120"/>
      <c r="AW57" s="120"/>
      <c r="AX57" s="120"/>
      <c r="AY57" s="120"/>
      <c r="AZ57" s="120"/>
      <c r="BA57" s="120"/>
      <c r="BB57" s="120"/>
      <c r="BC57" s="120"/>
      <c r="BD57" s="120"/>
    </row>
    <row r="58" spans="1:56">
      <c r="A58" s="19">
        <v>1077</v>
      </c>
      <c r="B58" s="19" t="s">
        <v>311</v>
      </c>
      <c r="C58" s="19" t="s">
        <v>1070</v>
      </c>
      <c r="D58" s="19" t="s">
        <v>1071</v>
      </c>
      <c r="E58" s="19" t="s">
        <v>1088</v>
      </c>
      <c r="F58" s="19" t="s">
        <v>896</v>
      </c>
      <c r="G58" s="19" t="s">
        <v>896</v>
      </c>
      <c r="H58" s="19" t="s">
        <v>896</v>
      </c>
      <c r="I58" s="19" t="s">
        <v>896</v>
      </c>
      <c r="J58" s="19" t="s">
        <v>896</v>
      </c>
      <c r="K58" s="19" t="s">
        <v>1089</v>
      </c>
      <c r="L58" s="19" t="s">
        <v>899</v>
      </c>
      <c r="M58" s="19" t="s">
        <v>20</v>
      </c>
      <c r="N58" s="19" t="s">
        <v>399</v>
      </c>
      <c r="O58" s="19" t="s">
        <v>1090</v>
      </c>
      <c r="P58" s="19" t="s">
        <v>1091</v>
      </c>
      <c r="Q58" s="19" t="s">
        <v>902</v>
      </c>
      <c r="R58" s="20" t="s">
        <v>903</v>
      </c>
      <c r="S58" s="20" t="s">
        <v>924</v>
      </c>
      <c r="T58" s="19" t="s">
        <v>1077</v>
      </c>
      <c r="U58" s="19">
        <v>0</v>
      </c>
      <c r="V58" s="19" t="s">
        <v>1078</v>
      </c>
      <c r="W58" s="19" t="s">
        <v>1079</v>
      </c>
      <c r="X58" s="19" t="s">
        <v>903</v>
      </c>
      <c r="Y58" s="19" t="s">
        <v>1080</v>
      </c>
      <c r="Z58" s="19">
        <v>0</v>
      </c>
      <c r="AA58" s="19" t="s">
        <v>1081</v>
      </c>
      <c r="AB58" s="19" t="s">
        <v>1092</v>
      </c>
      <c r="AC58" s="19">
        <v>32</v>
      </c>
      <c r="AD58" s="19">
        <v>32</v>
      </c>
      <c r="AE58" s="120"/>
      <c r="AF58" s="120"/>
      <c r="AG58" s="120"/>
      <c r="AH58" s="120"/>
      <c r="AI58" s="120"/>
      <c r="AJ58" s="120"/>
      <c r="AK58" s="120"/>
      <c r="AL58" s="120"/>
      <c r="AM58" s="120"/>
      <c r="AN58" s="120"/>
      <c r="AO58" s="120"/>
      <c r="AP58" s="120"/>
      <c r="AQ58" s="120"/>
      <c r="AR58" s="120"/>
      <c r="AS58" s="120"/>
      <c r="AT58" s="120"/>
      <c r="AU58" s="120"/>
      <c r="AV58" s="120"/>
      <c r="AW58" s="120"/>
      <c r="AX58" s="120"/>
      <c r="AY58" s="120"/>
      <c r="AZ58" s="120"/>
      <c r="BA58" s="120"/>
      <c r="BB58" s="120"/>
      <c r="BC58" s="120"/>
      <c r="BD58" s="120"/>
    </row>
    <row r="59" spans="1:56">
      <c r="A59" s="19">
        <v>1187</v>
      </c>
      <c r="B59" s="19" t="s">
        <v>311</v>
      </c>
      <c r="C59" s="19" t="s">
        <v>1070</v>
      </c>
      <c r="D59" s="19" t="s">
        <v>1071</v>
      </c>
      <c r="E59" s="19" t="s">
        <v>1072</v>
      </c>
      <c r="F59" s="19" t="s">
        <v>896</v>
      </c>
      <c r="G59" s="19" t="s">
        <v>896</v>
      </c>
      <c r="H59" s="19" t="s">
        <v>896</v>
      </c>
      <c r="I59" s="19" t="s">
        <v>896</v>
      </c>
      <c r="J59" s="19" t="s">
        <v>896</v>
      </c>
      <c r="K59" s="19" t="s">
        <v>1073</v>
      </c>
      <c r="L59" s="19" t="s">
        <v>899</v>
      </c>
      <c r="M59" s="19" t="s">
        <v>20</v>
      </c>
      <c r="N59" s="19" t="s">
        <v>399</v>
      </c>
      <c r="O59" s="19" t="s">
        <v>1090</v>
      </c>
      <c r="P59" s="19" t="s">
        <v>1075</v>
      </c>
      <c r="Q59" s="19" t="s">
        <v>902</v>
      </c>
      <c r="R59" s="20" t="s">
        <v>924</v>
      </c>
      <c r="S59" s="20" t="s">
        <v>1093</v>
      </c>
      <c r="T59" s="19" t="s">
        <v>905</v>
      </c>
      <c r="U59" s="19" t="s">
        <v>1094</v>
      </c>
      <c r="V59" s="19" t="s">
        <v>1078</v>
      </c>
      <c r="W59" s="19" t="s">
        <v>1079</v>
      </c>
      <c r="X59" s="19" t="s">
        <v>903</v>
      </c>
      <c r="Y59" s="19" t="s">
        <v>1080</v>
      </c>
      <c r="Z59" s="19">
        <v>0</v>
      </c>
      <c r="AA59" s="19" t="s">
        <v>1081</v>
      </c>
      <c r="AB59" s="19" t="s">
        <v>1082</v>
      </c>
      <c r="AC59" s="19">
        <v>50</v>
      </c>
      <c r="AD59" s="19">
        <v>50</v>
      </c>
      <c r="AE59" s="120"/>
      <c r="AF59" s="120"/>
      <c r="AG59" s="120"/>
      <c r="AH59" s="120"/>
      <c r="AI59" s="120"/>
      <c r="AJ59" s="120"/>
      <c r="AK59" s="120"/>
      <c r="AL59" s="120"/>
      <c r="AM59" s="120"/>
      <c r="AN59" s="120"/>
      <c r="AO59" s="120"/>
      <c r="AP59" s="120"/>
      <c r="AQ59" s="120"/>
      <c r="AR59" s="120"/>
      <c r="AS59" s="120"/>
      <c r="AT59" s="120"/>
      <c r="AU59" s="120"/>
      <c r="AV59" s="120"/>
      <c r="AW59" s="120"/>
      <c r="AX59" s="120"/>
      <c r="AY59" s="120"/>
      <c r="AZ59" s="120"/>
      <c r="BA59" s="120"/>
      <c r="BB59" s="120"/>
      <c r="BC59" s="120"/>
      <c r="BD59" s="120"/>
    </row>
    <row r="60" spans="1:56">
      <c r="A60" s="19">
        <v>1184</v>
      </c>
      <c r="B60" s="19" t="s">
        <v>311</v>
      </c>
      <c r="C60" s="19" t="s">
        <v>1070</v>
      </c>
      <c r="D60" s="19" t="s">
        <v>1071</v>
      </c>
      <c r="E60" s="19" t="s">
        <v>1072</v>
      </c>
      <c r="F60" s="19" t="s">
        <v>896</v>
      </c>
      <c r="G60" s="19" t="s">
        <v>896</v>
      </c>
      <c r="H60" s="19" t="s">
        <v>896</v>
      </c>
      <c r="I60" s="19" t="s">
        <v>896</v>
      </c>
      <c r="J60" s="19" t="s">
        <v>896</v>
      </c>
      <c r="K60" s="19" t="s">
        <v>1073</v>
      </c>
      <c r="L60" s="19" t="s">
        <v>899</v>
      </c>
      <c r="M60" s="19" t="s">
        <v>20</v>
      </c>
      <c r="N60" s="19" t="s">
        <v>399</v>
      </c>
      <c r="O60" s="19" t="s">
        <v>1090</v>
      </c>
      <c r="P60" s="19" t="s">
        <v>1075</v>
      </c>
      <c r="Q60" s="19" t="s">
        <v>1083</v>
      </c>
      <c r="R60" s="20" t="s">
        <v>903</v>
      </c>
      <c r="S60" s="20" t="s">
        <v>1095</v>
      </c>
      <c r="T60" s="19" t="s">
        <v>1077</v>
      </c>
      <c r="U60" s="19">
        <v>0</v>
      </c>
      <c r="V60" s="19" t="s">
        <v>1078</v>
      </c>
      <c r="W60" s="19" t="s">
        <v>1079</v>
      </c>
      <c r="X60" s="19" t="s">
        <v>903</v>
      </c>
      <c r="Y60" s="19" t="s">
        <v>1080</v>
      </c>
      <c r="Z60" s="19" t="s">
        <v>1085</v>
      </c>
      <c r="AA60" s="19" t="s">
        <v>1081</v>
      </c>
      <c r="AB60" s="19" t="s">
        <v>1082</v>
      </c>
      <c r="AC60" s="19">
        <v>50</v>
      </c>
      <c r="AD60" s="19">
        <v>50</v>
      </c>
      <c r="AE60" s="120"/>
      <c r="AF60" s="120"/>
      <c r="AG60" s="120"/>
      <c r="AH60" s="120"/>
      <c r="AI60" s="120"/>
      <c r="AJ60" s="120"/>
      <c r="AK60" s="120"/>
      <c r="AL60" s="120"/>
      <c r="AM60" s="120"/>
      <c r="AN60" s="120"/>
      <c r="AO60" s="120"/>
      <c r="AP60" s="120"/>
      <c r="AQ60" s="120"/>
      <c r="AR60" s="120"/>
      <c r="AS60" s="120"/>
      <c r="AT60" s="120"/>
      <c r="AU60" s="120"/>
      <c r="AV60" s="120"/>
      <c r="AW60" s="120"/>
      <c r="AX60" s="120"/>
      <c r="AY60" s="120"/>
      <c r="AZ60" s="120"/>
      <c r="BA60" s="120"/>
      <c r="BB60" s="120"/>
      <c r="BC60" s="120"/>
      <c r="BD60" s="120"/>
    </row>
    <row r="61" spans="1:56">
      <c r="A61" s="19">
        <v>1178</v>
      </c>
      <c r="B61" s="19" t="s">
        <v>311</v>
      </c>
      <c r="C61" s="19" t="s">
        <v>1070</v>
      </c>
      <c r="D61" s="19" t="s">
        <v>1071</v>
      </c>
      <c r="E61" s="19" t="s">
        <v>1072</v>
      </c>
      <c r="F61" s="19" t="s">
        <v>896</v>
      </c>
      <c r="G61" s="19" t="s">
        <v>896</v>
      </c>
      <c r="H61" s="19" t="s">
        <v>896</v>
      </c>
      <c r="I61" s="19" t="s">
        <v>896</v>
      </c>
      <c r="J61" s="19" t="s">
        <v>896</v>
      </c>
      <c r="K61" s="19" t="s">
        <v>1086</v>
      </c>
      <c r="L61" s="19" t="s">
        <v>899</v>
      </c>
      <c r="M61" s="19" t="s">
        <v>20</v>
      </c>
      <c r="N61" s="19" t="s">
        <v>399</v>
      </c>
      <c r="O61" s="19" t="s">
        <v>1090</v>
      </c>
      <c r="P61" s="19" t="s">
        <v>1075</v>
      </c>
      <c r="Q61" s="19" t="s">
        <v>902</v>
      </c>
      <c r="R61" s="20" t="s">
        <v>1021</v>
      </c>
      <c r="S61" s="20" t="s">
        <v>1093</v>
      </c>
      <c r="T61" s="19" t="s">
        <v>905</v>
      </c>
      <c r="U61" s="19" t="s">
        <v>1094</v>
      </c>
      <c r="V61" s="19" t="s">
        <v>1078</v>
      </c>
      <c r="W61" s="19" t="s">
        <v>1079</v>
      </c>
      <c r="X61" s="19" t="s">
        <v>903</v>
      </c>
      <c r="Y61" s="19" t="s">
        <v>1080</v>
      </c>
      <c r="Z61" s="19">
        <v>0</v>
      </c>
      <c r="AA61" s="19" t="s">
        <v>1081</v>
      </c>
      <c r="AB61" s="19" t="s">
        <v>1082</v>
      </c>
      <c r="AC61" s="19">
        <v>49</v>
      </c>
      <c r="AD61" s="19">
        <v>49</v>
      </c>
      <c r="AE61" s="120"/>
      <c r="AF61" s="120"/>
      <c r="AG61" s="120"/>
      <c r="AH61" s="120"/>
      <c r="AI61" s="120"/>
      <c r="AJ61" s="120"/>
      <c r="AK61" s="120"/>
      <c r="AL61" s="120"/>
      <c r="AM61" s="120"/>
      <c r="AN61" s="120"/>
      <c r="AO61" s="120"/>
      <c r="AP61" s="120"/>
      <c r="AQ61" s="120"/>
      <c r="AR61" s="120"/>
      <c r="AS61" s="120"/>
      <c r="AT61" s="120"/>
      <c r="AU61" s="120"/>
      <c r="AV61" s="120"/>
      <c r="AW61" s="120"/>
      <c r="AX61" s="120"/>
      <c r="AY61" s="120"/>
      <c r="AZ61" s="120"/>
      <c r="BA61" s="120"/>
      <c r="BB61" s="120"/>
      <c r="BC61" s="120"/>
      <c r="BD61" s="120"/>
    </row>
    <row r="62" spans="1:56">
      <c r="A62" s="19">
        <v>1025</v>
      </c>
      <c r="B62" s="19" t="s">
        <v>311</v>
      </c>
      <c r="C62" s="19" t="s">
        <v>1070</v>
      </c>
      <c r="D62" s="19" t="s">
        <v>1071</v>
      </c>
      <c r="E62" s="19" t="s">
        <v>1096</v>
      </c>
      <c r="F62" s="19" t="s">
        <v>896</v>
      </c>
      <c r="G62" s="19" t="s">
        <v>896</v>
      </c>
      <c r="H62" s="19" t="s">
        <v>896</v>
      </c>
      <c r="I62" s="19" t="s">
        <v>896</v>
      </c>
      <c r="J62" s="19" t="s">
        <v>896</v>
      </c>
      <c r="K62" s="19" t="s">
        <v>1097</v>
      </c>
      <c r="L62" s="19" t="s">
        <v>899</v>
      </c>
      <c r="M62" s="19" t="s">
        <v>20</v>
      </c>
      <c r="N62" s="19" t="s">
        <v>1098</v>
      </c>
      <c r="O62" s="19" t="s">
        <v>918</v>
      </c>
      <c r="P62" s="19" t="s">
        <v>1099</v>
      </c>
      <c r="Q62" s="19" t="s">
        <v>902</v>
      </c>
      <c r="R62" s="20" t="s">
        <v>903</v>
      </c>
      <c r="S62" s="20">
        <v>10</v>
      </c>
      <c r="T62" s="19" t="s">
        <v>905</v>
      </c>
      <c r="U62" s="19" t="s">
        <v>1100</v>
      </c>
      <c r="V62" s="19" t="s">
        <v>1078</v>
      </c>
      <c r="W62" s="19" t="s">
        <v>1079</v>
      </c>
      <c r="X62" s="19" t="s">
        <v>903</v>
      </c>
      <c r="Y62" s="19" t="s">
        <v>1080</v>
      </c>
      <c r="Z62" s="19">
        <v>0</v>
      </c>
      <c r="AA62" s="19" t="s">
        <v>1081</v>
      </c>
      <c r="AB62" s="19" t="s">
        <v>1101</v>
      </c>
      <c r="AC62" s="19">
        <v>22</v>
      </c>
      <c r="AD62" s="19">
        <v>22</v>
      </c>
      <c r="AE62" s="120"/>
      <c r="AF62" s="120"/>
      <c r="AG62" s="120"/>
      <c r="AH62" s="120"/>
      <c r="AI62" s="120"/>
      <c r="AJ62" s="120"/>
      <c r="AK62" s="120"/>
      <c r="AL62" s="120"/>
      <c r="AM62" s="120"/>
      <c r="AN62" s="120"/>
      <c r="AO62" s="120"/>
      <c r="AP62" s="120"/>
      <c r="AQ62" s="120"/>
      <c r="AR62" s="120"/>
      <c r="AS62" s="120"/>
      <c r="AT62" s="120"/>
      <c r="AU62" s="120"/>
      <c r="AV62" s="120"/>
      <c r="AW62" s="120"/>
      <c r="AX62" s="120"/>
      <c r="AY62" s="120"/>
      <c r="AZ62" s="120"/>
      <c r="BA62" s="120"/>
      <c r="BB62" s="120"/>
      <c r="BC62" s="120"/>
      <c r="BD62" s="120"/>
    </row>
    <row r="63" spans="1:56">
      <c r="A63" s="19">
        <v>1001</v>
      </c>
      <c r="B63" s="19" t="s">
        <v>311</v>
      </c>
      <c r="C63" s="19" t="s">
        <v>1070</v>
      </c>
      <c r="D63" s="19" t="s">
        <v>1071</v>
      </c>
      <c r="E63" s="19" t="s">
        <v>1096</v>
      </c>
      <c r="F63" s="19" t="s">
        <v>896</v>
      </c>
      <c r="G63" s="19" t="s">
        <v>896</v>
      </c>
      <c r="H63" s="19" t="s">
        <v>896</v>
      </c>
      <c r="I63" s="19" t="s">
        <v>896</v>
      </c>
      <c r="J63" s="19" t="s">
        <v>896</v>
      </c>
      <c r="K63" s="19" t="s">
        <v>1102</v>
      </c>
      <c r="L63" s="19" t="s">
        <v>899</v>
      </c>
      <c r="M63" s="19" t="s">
        <v>20</v>
      </c>
      <c r="N63" s="19" t="s">
        <v>1098</v>
      </c>
      <c r="O63" s="19" t="s">
        <v>918</v>
      </c>
      <c r="P63" s="19" t="s">
        <v>1103</v>
      </c>
      <c r="Q63" s="19" t="s">
        <v>902</v>
      </c>
      <c r="R63" s="20" t="s">
        <v>936</v>
      </c>
      <c r="S63" s="20" t="s">
        <v>924</v>
      </c>
      <c r="T63" s="19" t="s">
        <v>905</v>
      </c>
      <c r="U63" s="19" t="s">
        <v>1104</v>
      </c>
      <c r="V63" s="19" t="s">
        <v>1078</v>
      </c>
      <c r="W63" s="19" t="s">
        <v>1079</v>
      </c>
      <c r="X63" s="19">
        <v>0.08</v>
      </c>
      <c r="Y63" s="19" t="s">
        <v>1080</v>
      </c>
      <c r="Z63" s="19">
        <v>0</v>
      </c>
      <c r="AA63" s="19" t="s">
        <v>1081</v>
      </c>
      <c r="AB63" s="19" t="s">
        <v>1105</v>
      </c>
      <c r="AC63" s="19">
        <v>17</v>
      </c>
      <c r="AD63" s="19">
        <v>17</v>
      </c>
      <c r="AE63" s="120"/>
      <c r="AF63" s="120"/>
      <c r="AG63" s="120"/>
      <c r="AH63" s="120"/>
      <c r="AI63" s="120"/>
      <c r="AJ63" s="120"/>
      <c r="AK63" s="120"/>
      <c r="AL63" s="120"/>
      <c r="AM63" s="120"/>
      <c r="AN63" s="120"/>
      <c r="AO63" s="120"/>
      <c r="AP63" s="120"/>
      <c r="AQ63" s="120"/>
      <c r="AR63" s="120"/>
      <c r="AS63" s="120"/>
      <c r="AT63" s="120"/>
      <c r="AU63" s="120"/>
      <c r="AV63" s="120"/>
      <c r="AW63" s="120"/>
      <c r="AX63" s="120"/>
      <c r="AY63" s="120"/>
      <c r="AZ63" s="120"/>
      <c r="BA63" s="120"/>
      <c r="BB63" s="120"/>
      <c r="BC63" s="120"/>
      <c r="BD63" s="120"/>
    </row>
    <row r="64" spans="1:56">
      <c r="A64" s="19">
        <v>100</v>
      </c>
      <c r="B64" s="19" t="s">
        <v>311</v>
      </c>
      <c r="C64" s="19" t="s">
        <v>1070</v>
      </c>
      <c r="D64" s="19" t="s">
        <v>1071</v>
      </c>
      <c r="E64" s="19" t="s">
        <v>1096</v>
      </c>
      <c r="F64" s="19" t="s">
        <v>896</v>
      </c>
      <c r="G64" s="19" t="s">
        <v>896</v>
      </c>
      <c r="H64" s="19" t="s">
        <v>896</v>
      </c>
      <c r="I64" s="19" t="s">
        <v>896</v>
      </c>
      <c r="J64" s="19" t="s">
        <v>896</v>
      </c>
      <c r="K64" s="19" t="s">
        <v>1102</v>
      </c>
      <c r="L64" s="19" t="s">
        <v>899</v>
      </c>
      <c r="M64" s="19" t="s">
        <v>20</v>
      </c>
      <c r="N64" s="19" t="s">
        <v>1098</v>
      </c>
      <c r="O64" s="19" t="s">
        <v>918</v>
      </c>
      <c r="P64" s="19" t="s">
        <v>1103</v>
      </c>
      <c r="Q64" s="19" t="s">
        <v>1083</v>
      </c>
      <c r="R64" s="20" t="s">
        <v>1106</v>
      </c>
      <c r="S64" s="20" t="s">
        <v>1107</v>
      </c>
      <c r="T64" s="19" t="s">
        <v>905</v>
      </c>
      <c r="U64" s="19" t="s">
        <v>1104</v>
      </c>
      <c r="V64" s="19" t="s">
        <v>1078</v>
      </c>
      <c r="W64" s="19" t="s">
        <v>1079</v>
      </c>
      <c r="X64" s="19">
        <v>0.08</v>
      </c>
      <c r="Y64" s="19" t="s">
        <v>1080</v>
      </c>
      <c r="Z64" s="19" t="s">
        <v>1108</v>
      </c>
      <c r="AA64" s="19" t="s">
        <v>1081</v>
      </c>
      <c r="AB64" s="19" t="s">
        <v>1105</v>
      </c>
      <c r="AC64" s="19">
        <v>17</v>
      </c>
      <c r="AD64" s="19">
        <v>17</v>
      </c>
      <c r="AE64" s="120"/>
      <c r="AF64" s="120"/>
      <c r="AG64" s="120"/>
      <c r="AH64" s="120"/>
      <c r="AI64" s="120"/>
      <c r="AJ64" s="120"/>
      <c r="AK64" s="120"/>
      <c r="AL64" s="120"/>
      <c r="AM64" s="120"/>
      <c r="AN64" s="120"/>
      <c r="AO64" s="120"/>
      <c r="AP64" s="120"/>
      <c r="AQ64" s="120"/>
      <c r="AR64" s="120"/>
      <c r="AS64" s="120"/>
      <c r="AT64" s="120"/>
      <c r="AU64" s="120"/>
      <c r="AV64" s="120"/>
      <c r="AW64" s="120"/>
      <c r="AX64" s="120"/>
      <c r="AY64" s="120"/>
      <c r="AZ64" s="120"/>
      <c r="BA64" s="120"/>
      <c r="BB64" s="120"/>
      <c r="BC64" s="120"/>
      <c r="BD64" s="120"/>
    </row>
    <row r="65" spans="1:56">
      <c r="A65" s="19">
        <v>1110</v>
      </c>
      <c r="B65" s="19" t="s">
        <v>311</v>
      </c>
      <c r="C65" s="19" t="s">
        <v>1070</v>
      </c>
      <c r="D65" s="19" t="s">
        <v>1071</v>
      </c>
      <c r="E65" s="19" t="s">
        <v>1109</v>
      </c>
      <c r="F65" s="19" t="s">
        <v>896</v>
      </c>
      <c r="G65" s="19" t="s">
        <v>896</v>
      </c>
      <c r="H65" s="19" t="s">
        <v>896</v>
      </c>
      <c r="I65" s="19" t="s">
        <v>896</v>
      </c>
      <c r="J65" s="19" t="s">
        <v>896</v>
      </c>
      <c r="K65" s="19" t="s">
        <v>1110</v>
      </c>
      <c r="L65" s="19" t="s">
        <v>899</v>
      </c>
      <c r="M65" s="19" t="s">
        <v>20</v>
      </c>
      <c r="N65" s="19" t="s">
        <v>1098</v>
      </c>
      <c r="O65" s="19" t="s">
        <v>918</v>
      </c>
      <c r="P65" s="19" t="s">
        <v>1111</v>
      </c>
      <c r="Q65" s="19" t="s">
        <v>902</v>
      </c>
      <c r="R65" s="20" t="s">
        <v>963</v>
      </c>
      <c r="S65" s="20" t="s">
        <v>936</v>
      </c>
      <c r="T65" s="19" t="s">
        <v>905</v>
      </c>
      <c r="U65" s="19" t="s">
        <v>1104</v>
      </c>
      <c r="V65" s="19" t="s">
        <v>1078</v>
      </c>
      <c r="W65" s="19" t="s">
        <v>1079</v>
      </c>
      <c r="X65" s="19" t="s">
        <v>903</v>
      </c>
      <c r="Y65" s="19" t="s">
        <v>1080</v>
      </c>
      <c r="Z65" s="19">
        <v>0</v>
      </c>
      <c r="AA65" s="19" t="s">
        <v>1081</v>
      </c>
      <c r="AB65" s="19" t="s">
        <v>1112</v>
      </c>
      <c r="AC65" s="19">
        <v>38</v>
      </c>
      <c r="AD65" s="19">
        <v>38</v>
      </c>
      <c r="AE65" s="120"/>
      <c r="AF65" s="120"/>
      <c r="AG65" s="120"/>
      <c r="AH65" s="120"/>
      <c r="AI65" s="120"/>
      <c r="AJ65" s="120"/>
      <c r="AK65" s="120"/>
      <c r="AL65" s="120"/>
      <c r="AM65" s="120"/>
      <c r="AN65" s="120"/>
      <c r="AO65" s="120"/>
      <c r="AP65" s="120"/>
      <c r="AQ65" s="120"/>
      <c r="AR65" s="120"/>
      <c r="AS65" s="120"/>
      <c r="AT65" s="120"/>
      <c r="AU65" s="120"/>
      <c r="AV65" s="120"/>
      <c r="AW65" s="120"/>
      <c r="AX65" s="120"/>
      <c r="AY65" s="120"/>
      <c r="AZ65" s="120"/>
      <c r="BA65" s="120"/>
      <c r="BB65" s="120"/>
      <c r="BC65" s="120"/>
      <c r="BD65" s="120"/>
    </row>
    <row r="66" spans="1:56">
      <c r="A66" s="19">
        <v>1079</v>
      </c>
      <c r="B66" s="19" t="s">
        <v>311</v>
      </c>
      <c r="C66" s="19" t="s">
        <v>1070</v>
      </c>
      <c r="D66" s="19" t="s">
        <v>1071</v>
      </c>
      <c r="E66" s="19" t="s">
        <v>1109</v>
      </c>
      <c r="F66" s="19" t="s">
        <v>896</v>
      </c>
      <c r="G66" s="19" t="s">
        <v>896</v>
      </c>
      <c r="H66" s="19" t="s">
        <v>896</v>
      </c>
      <c r="I66" s="19" t="s">
        <v>896</v>
      </c>
      <c r="J66" s="19" t="s">
        <v>896</v>
      </c>
      <c r="K66" s="19" t="s">
        <v>1102</v>
      </c>
      <c r="L66" s="19" t="s">
        <v>899</v>
      </c>
      <c r="M66" s="19" t="s">
        <v>20</v>
      </c>
      <c r="N66" s="19" t="s">
        <v>1098</v>
      </c>
      <c r="O66" s="19" t="s">
        <v>918</v>
      </c>
      <c r="P66" s="19" t="s">
        <v>1113</v>
      </c>
      <c r="Q66" s="19" t="s">
        <v>902</v>
      </c>
      <c r="R66" s="20" t="s">
        <v>936</v>
      </c>
      <c r="S66" s="20" t="s">
        <v>924</v>
      </c>
      <c r="T66" s="19" t="s">
        <v>905</v>
      </c>
      <c r="U66" s="19" t="s">
        <v>1104</v>
      </c>
      <c r="V66" s="19" t="s">
        <v>1078</v>
      </c>
      <c r="W66" s="19" t="s">
        <v>1079</v>
      </c>
      <c r="X66" s="19">
        <v>0.08</v>
      </c>
      <c r="Y66" s="19" t="s">
        <v>1080</v>
      </c>
      <c r="Z66" s="19" t="s">
        <v>1114</v>
      </c>
      <c r="AA66" s="19" t="s">
        <v>1081</v>
      </c>
      <c r="AB66" s="19" t="s">
        <v>1115</v>
      </c>
      <c r="AC66" s="19">
        <v>33</v>
      </c>
      <c r="AD66" s="19">
        <v>33</v>
      </c>
      <c r="AE66" s="120"/>
      <c r="AF66" s="120"/>
      <c r="AG66" s="120"/>
      <c r="AH66" s="120"/>
      <c r="AI66" s="120"/>
      <c r="AJ66" s="120"/>
      <c r="AK66" s="120"/>
      <c r="AL66" s="120"/>
      <c r="AM66" s="120"/>
      <c r="AN66" s="120"/>
      <c r="AO66" s="120"/>
      <c r="AP66" s="120"/>
      <c r="AQ66" s="120"/>
      <c r="AR66" s="120"/>
      <c r="AS66" s="120"/>
      <c r="AT66" s="120"/>
      <c r="AU66" s="120"/>
      <c r="AV66" s="120"/>
      <c r="AW66" s="120"/>
      <c r="AX66" s="120"/>
      <c r="AY66" s="120"/>
      <c r="AZ66" s="120"/>
      <c r="BA66" s="120"/>
      <c r="BB66" s="120"/>
      <c r="BC66" s="120"/>
      <c r="BD66" s="120"/>
    </row>
    <row r="67" spans="1:56">
      <c r="A67" s="19">
        <v>1079</v>
      </c>
      <c r="B67" s="19" t="s">
        <v>311</v>
      </c>
      <c r="C67" s="19" t="s">
        <v>1070</v>
      </c>
      <c r="D67" s="19" t="s">
        <v>1071</v>
      </c>
      <c r="E67" s="19" t="s">
        <v>1109</v>
      </c>
      <c r="F67" s="19" t="s">
        <v>896</v>
      </c>
      <c r="G67" s="19" t="s">
        <v>896</v>
      </c>
      <c r="H67" s="19" t="s">
        <v>896</v>
      </c>
      <c r="I67" s="19" t="s">
        <v>896</v>
      </c>
      <c r="J67" s="19" t="s">
        <v>896</v>
      </c>
      <c r="K67" s="19" t="s">
        <v>1102</v>
      </c>
      <c r="L67" s="19" t="s">
        <v>899</v>
      </c>
      <c r="M67" s="19" t="s">
        <v>20</v>
      </c>
      <c r="N67" s="19" t="s">
        <v>1098</v>
      </c>
      <c r="O67" s="19" t="s">
        <v>918</v>
      </c>
      <c r="P67" s="19" t="s">
        <v>1113</v>
      </c>
      <c r="Q67" s="19" t="s">
        <v>1083</v>
      </c>
      <c r="R67" s="20" t="s">
        <v>1116</v>
      </c>
      <c r="S67" s="20" t="s">
        <v>1107</v>
      </c>
      <c r="T67" s="19" t="s">
        <v>905</v>
      </c>
      <c r="U67" s="19" t="s">
        <v>1104</v>
      </c>
      <c r="V67" s="19" t="s">
        <v>1078</v>
      </c>
      <c r="W67" s="19" t="s">
        <v>1079</v>
      </c>
      <c r="X67" s="19">
        <v>0.08</v>
      </c>
      <c r="Y67" s="19" t="s">
        <v>1080</v>
      </c>
      <c r="Z67" s="19" t="s">
        <v>1117</v>
      </c>
      <c r="AA67" s="19" t="s">
        <v>1081</v>
      </c>
      <c r="AB67" s="19" t="s">
        <v>1115</v>
      </c>
      <c r="AC67" s="19">
        <v>33</v>
      </c>
      <c r="AD67" s="19">
        <v>33</v>
      </c>
      <c r="AE67" s="120"/>
      <c r="AF67" s="120"/>
      <c r="AG67" s="120"/>
      <c r="AH67" s="120"/>
      <c r="AI67" s="120"/>
      <c r="AJ67" s="120"/>
      <c r="AK67" s="120"/>
      <c r="AL67" s="120"/>
      <c r="AM67" s="120"/>
      <c r="AN67" s="120"/>
      <c r="AO67" s="120"/>
      <c r="AP67" s="120"/>
      <c r="AQ67" s="120"/>
      <c r="AR67" s="120"/>
      <c r="AS67" s="120"/>
      <c r="AT67" s="120"/>
      <c r="AU67" s="120"/>
      <c r="AV67" s="120"/>
      <c r="AW67" s="120"/>
      <c r="AX67" s="120"/>
      <c r="AY67" s="120"/>
      <c r="AZ67" s="120"/>
      <c r="BA67" s="120"/>
      <c r="BB67" s="120"/>
      <c r="BC67" s="120"/>
      <c r="BD67" s="120"/>
    </row>
    <row r="68" spans="1:56">
      <c r="A68" s="19">
        <v>1081</v>
      </c>
      <c r="B68" s="19" t="s">
        <v>311</v>
      </c>
      <c r="C68" s="19" t="s">
        <v>1070</v>
      </c>
      <c r="D68" s="19" t="s">
        <v>1071</v>
      </c>
      <c r="E68" s="19" t="s">
        <v>1109</v>
      </c>
      <c r="F68" s="19" t="s">
        <v>896</v>
      </c>
      <c r="G68" s="19" t="s">
        <v>896</v>
      </c>
      <c r="H68" s="19" t="s">
        <v>896</v>
      </c>
      <c r="I68" s="19" t="s">
        <v>896</v>
      </c>
      <c r="J68" s="19" t="s">
        <v>896</v>
      </c>
      <c r="K68" s="19" t="s">
        <v>1102</v>
      </c>
      <c r="L68" s="19" t="s">
        <v>899</v>
      </c>
      <c r="M68" s="19" t="s">
        <v>20</v>
      </c>
      <c r="N68" s="19" t="s">
        <v>1098</v>
      </c>
      <c r="O68" s="19" t="s">
        <v>918</v>
      </c>
      <c r="P68" s="19" t="s">
        <v>1113</v>
      </c>
      <c r="Q68" s="19" t="s">
        <v>902</v>
      </c>
      <c r="R68" s="20" t="s">
        <v>963</v>
      </c>
      <c r="S68" s="20" t="s">
        <v>936</v>
      </c>
      <c r="T68" s="19" t="s">
        <v>905</v>
      </c>
      <c r="U68" s="19" t="s">
        <v>1104</v>
      </c>
      <c r="V68" s="19" t="s">
        <v>1078</v>
      </c>
      <c r="W68" s="19" t="s">
        <v>1079</v>
      </c>
      <c r="X68" s="19">
        <v>0.08</v>
      </c>
      <c r="Y68" s="19" t="s">
        <v>1080</v>
      </c>
      <c r="Z68" s="19" t="s">
        <v>1118</v>
      </c>
      <c r="AA68" s="19" t="s">
        <v>1081</v>
      </c>
      <c r="AB68" s="19" t="s">
        <v>1115</v>
      </c>
      <c r="AC68" s="19">
        <v>33</v>
      </c>
      <c r="AD68" s="19">
        <v>33</v>
      </c>
      <c r="AE68" s="120"/>
      <c r="AF68" s="120"/>
      <c r="AG68" s="120"/>
      <c r="AH68" s="120"/>
      <c r="AI68" s="120"/>
      <c r="AJ68" s="120"/>
      <c r="AK68" s="120"/>
      <c r="AL68" s="120"/>
      <c r="AM68" s="120"/>
      <c r="AN68" s="120"/>
      <c r="AO68" s="120"/>
      <c r="AP68" s="120"/>
      <c r="AQ68" s="120"/>
      <c r="AR68" s="120"/>
      <c r="AS68" s="120"/>
      <c r="AT68" s="120"/>
      <c r="AU68" s="120"/>
      <c r="AV68" s="120"/>
      <c r="AW68" s="120"/>
      <c r="AX68" s="120"/>
      <c r="AY68" s="120"/>
      <c r="AZ68" s="120"/>
      <c r="BA68" s="120"/>
      <c r="BB68" s="120"/>
      <c r="BC68" s="120"/>
      <c r="BD68" s="120"/>
    </row>
    <row r="69" spans="1:56">
      <c r="A69" s="19">
        <v>1080</v>
      </c>
      <c r="B69" s="19" t="s">
        <v>311</v>
      </c>
      <c r="C69" s="19" t="s">
        <v>1070</v>
      </c>
      <c r="D69" s="19" t="s">
        <v>1071</v>
      </c>
      <c r="E69" s="19" t="s">
        <v>1109</v>
      </c>
      <c r="F69" s="19" t="s">
        <v>896</v>
      </c>
      <c r="G69" s="19" t="s">
        <v>896</v>
      </c>
      <c r="H69" s="19" t="s">
        <v>896</v>
      </c>
      <c r="I69" s="19" t="s">
        <v>896</v>
      </c>
      <c r="J69" s="19" t="s">
        <v>896</v>
      </c>
      <c r="K69" s="19" t="s">
        <v>1102</v>
      </c>
      <c r="L69" s="19" t="s">
        <v>899</v>
      </c>
      <c r="M69" s="19" t="s">
        <v>20</v>
      </c>
      <c r="N69" s="19" t="s">
        <v>1098</v>
      </c>
      <c r="O69" s="19" t="s">
        <v>918</v>
      </c>
      <c r="P69" s="19" t="s">
        <v>1113</v>
      </c>
      <c r="Q69" s="19" t="s">
        <v>1083</v>
      </c>
      <c r="R69" s="20" t="s">
        <v>1119</v>
      </c>
      <c r="S69" s="20" t="s">
        <v>1116</v>
      </c>
      <c r="T69" s="19" t="s">
        <v>905</v>
      </c>
      <c r="U69" s="19" t="s">
        <v>1104</v>
      </c>
      <c r="V69" s="19" t="s">
        <v>1078</v>
      </c>
      <c r="W69" s="19" t="s">
        <v>1079</v>
      </c>
      <c r="X69" s="19">
        <v>0.08</v>
      </c>
      <c r="Y69" s="19" t="s">
        <v>1080</v>
      </c>
      <c r="Z69" s="19" t="s">
        <v>1120</v>
      </c>
      <c r="AA69" s="19" t="s">
        <v>1081</v>
      </c>
      <c r="AB69" s="19" t="s">
        <v>1115</v>
      </c>
      <c r="AC69" s="19">
        <v>33</v>
      </c>
      <c r="AD69" s="19">
        <v>33</v>
      </c>
      <c r="AE69" s="120"/>
      <c r="AF69" s="120"/>
      <c r="AG69" s="120"/>
      <c r="AH69" s="120"/>
      <c r="AI69" s="120"/>
      <c r="AJ69" s="120"/>
      <c r="AK69" s="120"/>
      <c r="AL69" s="120"/>
      <c r="AM69" s="120"/>
      <c r="AN69" s="120"/>
      <c r="AO69" s="120"/>
      <c r="AP69" s="120"/>
      <c r="AQ69" s="120"/>
      <c r="AR69" s="120"/>
      <c r="AS69" s="120"/>
      <c r="AT69" s="120"/>
      <c r="AU69" s="120"/>
      <c r="AV69" s="120"/>
      <c r="AW69" s="120"/>
      <c r="AX69" s="120"/>
      <c r="AY69" s="120"/>
      <c r="AZ69" s="120"/>
      <c r="BA69" s="120"/>
      <c r="BB69" s="120"/>
      <c r="BC69" s="120"/>
      <c r="BD69" s="120"/>
    </row>
    <row r="70" spans="1:56">
      <c r="A70" s="19">
        <v>1078</v>
      </c>
      <c r="B70" s="19" t="s">
        <v>311</v>
      </c>
      <c r="C70" s="19" t="s">
        <v>1070</v>
      </c>
      <c r="D70" s="19" t="s">
        <v>1071</v>
      </c>
      <c r="E70" s="19" t="s">
        <v>1088</v>
      </c>
      <c r="F70" s="19" t="s">
        <v>896</v>
      </c>
      <c r="G70" s="19" t="s">
        <v>896</v>
      </c>
      <c r="H70" s="19" t="s">
        <v>896</v>
      </c>
      <c r="I70" s="19" t="s">
        <v>896</v>
      </c>
      <c r="J70" s="19" t="s">
        <v>896</v>
      </c>
      <c r="K70" s="19" t="s">
        <v>1121</v>
      </c>
      <c r="L70" s="19" t="s">
        <v>899</v>
      </c>
      <c r="M70" s="19" t="s">
        <v>20</v>
      </c>
      <c r="N70" s="19" t="s">
        <v>1098</v>
      </c>
      <c r="O70" s="19" t="s">
        <v>918</v>
      </c>
      <c r="P70" s="19" t="s">
        <v>1091</v>
      </c>
      <c r="Q70" s="19" t="s">
        <v>902</v>
      </c>
      <c r="R70" s="20" t="s">
        <v>1122</v>
      </c>
      <c r="S70" s="20" t="s">
        <v>924</v>
      </c>
      <c r="T70" s="19" t="s">
        <v>905</v>
      </c>
      <c r="U70" s="19" t="s">
        <v>1104</v>
      </c>
      <c r="V70" s="19" t="s">
        <v>1078</v>
      </c>
      <c r="W70" s="19" t="s">
        <v>1079</v>
      </c>
      <c r="X70" s="19" t="s">
        <v>903</v>
      </c>
      <c r="Y70" s="19" t="s">
        <v>1080</v>
      </c>
      <c r="Z70" s="19">
        <v>0</v>
      </c>
      <c r="AA70" s="19" t="s">
        <v>1081</v>
      </c>
      <c r="AB70" s="19" t="s">
        <v>1092</v>
      </c>
      <c r="AC70" s="19">
        <v>32</v>
      </c>
      <c r="AD70" s="19">
        <v>32</v>
      </c>
      <c r="AE70" s="120"/>
      <c r="AF70" s="120"/>
      <c r="AG70" s="120"/>
      <c r="AH70" s="120"/>
      <c r="AI70" s="120"/>
      <c r="AJ70" s="120"/>
      <c r="AK70" s="120"/>
      <c r="AL70" s="120"/>
      <c r="AM70" s="120"/>
      <c r="AN70" s="120"/>
      <c r="AO70" s="120"/>
      <c r="AP70" s="120"/>
      <c r="AQ70" s="120"/>
      <c r="AR70" s="120"/>
      <c r="AS70" s="120"/>
      <c r="AT70" s="120"/>
      <c r="AU70" s="120"/>
      <c r="AV70" s="120"/>
      <c r="AW70" s="120"/>
      <c r="AX70" s="120"/>
      <c r="AY70" s="120"/>
      <c r="AZ70" s="120"/>
      <c r="BA70" s="120"/>
      <c r="BB70" s="120"/>
      <c r="BC70" s="120"/>
      <c r="BD70" s="120"/>
    </row>
    <row r="71" spans="1:56">
      <c r="A71" s="19">
        <v>1075</v>
      </c>
      <c r="B71" s="19" t="s">
        <v>311</v>
      </c>
      <c r="C71" s="19" t="s">
        <v>1070</v>
      </c>
      <c r="D71" s="19" t="s">
        <v>1071</v>
      </c>
      <c r="E71" s="19" t="s">
        <v>1088</v>
      </c>
      <c r="F71" s="19" t="s">
        <v>896</v>
      </c>
      <c r="G71" s="19" t="s">
        <v>896</v>
      </c>
      <c r="H71" s="19" t="s">
        <v>896</v>
      </c>
      <c r="I71" s="19" t="s">
        <v>896</v>
      </c>
      <c r="J71" s="19" t="s">
        <v>896</v>
      </c>
      <c r="K71" s="19" t="s">
        <v>1089</v>
      </c>
      <c r="L71" s="19" t="s">
        <v>899</v>
      </c>
      <c r="M71" s="19" t="s">
        <v>20</v>
      </c>
      <c r="N71" s="19" t="s">
        <v>1098</v>
      </c>
      <c r="O71" s="19" t="s">
        <v>918</v>
      </c>
      <c r="P71" s="19" t="s">
        <v>1091</v>
      </c>
      <c r="Q71" s="19" t="s">
        <v>902</v>
      </c>
      <c r="R71" s="20" t="s">
        <v>1122</v>
      </c>
      <c r="S71" s="20" t="s">
        <v>924</v>
      </c>
      <c r="T71" s="19" t="s">
        <v>905</v>
      </c>
      <c r="U71" s="19" t="s">
        <v>1104</v>
      </c>
      <c r="V71" s="19" t="s">
        <v>1078</v>
      </c>
      <c r="W71" s="19" t="s">
        <v>1079</v>
      </c>
      <c r="X71" s="19" t="s">
        <v>903</v>
      </c>
      <c r="Y71" s="19" t="s">
        <v>1080</v>
      </c>
      <c r="Z71" s="19">
        <v>0</v>
      </c>
      <c r="AA71" s="19" t="s">
        <v>1081</v>
      </c>
      <c r="AB71" s="19" t="s">
        <v>1092</v>
      </c>
      <c r="AC71" s="19">
        <v>32</v>
      </c>
      <c r="AD71" s="19">
        <v>32</v>
      </c>
      <c r="AE71" s="120"/>
      <c r="AF71" s="120"/>
      <c r="AG71" s="120"/>
      <c r="AH71" s="120"/>
      <c r="AI71" s="120"/>
      <c r="AJ71" s="120"/>
      <c r="AK71" s="120"/>
      <c r="AL71" s="120"/>
      <c r="AM71" s="120"/>
      <c r="AN71" s="120"/>
      <c r="AO71" s="120"/>
      <c r="AP71" s="120"/>
      <c r="AQ71" s="120"/>
      <c r="AR71" s="120"/>
      <c r="AS71" s="120"/>
      <c r="AT71" s="120"/>
      <c r="AU71" s="120"/>
      <c r="AV71" s="120"/>
      <c r="AW71" s="120"/>
      <c r="AX71" s="120"/>
      <c r="AY71" s="120"/>
      <c r="AZ71" s="120"/>
      <c r="BA71" s="120"/>
      <c r="BB71" s="120"/>
      <c r="BC71" s="120"/>
      <c r="BD71" s="120"/>
    </row>
    <row r="72" spans="1:56">
      <c r="A72" s="19">
        <v>1058</v>
      </c>
      <c r="B72" s="19" t="s">
        <v>311</v>
      </c>
      <c r="C72" s="19" t="s">
        <v>1070</v>
      </c>
      <c r="D72" s="19" t="s">
        <v>1071</v>
      </c>
      <c r="E72" s="19" t="s">
        <v>1088</v>
      </c>
      <c r="F72" s="19" t="s">
        <v>896</v>
      </c>
      <c r="G72" s="19" t="s">
        <v>896</v>
      </c>
      <c r="H72" s="19" t="s">
        <v>896</v>
      </c>
      <c r="I72" s="19" t="s">
        <v>896</v>
      </c>
      <c r="J72" s="19" t="s">
        <v>896</v>
      </c>
      <c r="K72" s="19" t="s">
        <v>1102</v>
      </c>
      <c r="L72" s="19" t="s">
        <v>899</v>
      </c>
      <c r="M72" s="19" t="s">
        <v>20</v>
      </c>
      <c r="N72" s="19" t="s">
        <v>1098</v>
      </c>
      <c r="O72" s="19" t="s">
        <v>918</v>
      </c>
      <c r="P72" s="19" t="s">
        <v>1123</v>
      </c>
      <c r="Q72" s="19" t="s">
        <v>902</v>
      </c>
      <c r="R72" s="20" t="s">
        <v>936</v>
      </c>
      <c r="S72" s="20" t="s">
        <v>924</v>
      </c>
      <c r="T72" s="19" t="s">
        <v>905</v>
      </c>
      <c r="U72" s="19" t="s">
        <v>1104</v>
      </c>
      <c r="V72" s="19" t="s">
        <v>1078</v>
      </c>
      <c r="W72" s="19" t="s">
        <v>1079</v>
      </c>
      <c r="X72" s="19">
        <v>0.08</v>
      </c>
      <c r="Y72" s="19" t="s">
        <v>1080</v>
      </c>
      <c r="Z72" s="19" t="s">
        <v>1124</v>
      </c>
      <c r="AA72" s="19" t="s">
        <v>1081</v>
      </c>
      <c r="AB72" s="19" t="s">
        <v>1125</v>
      </c>
      <c r="AC72" s="19">
        <v>28</v>
      </c>
      <c r="AD72" s="19">
        <v>28</v>
      </c>
      <c r="AE72" s="120"/>
      <c r="AF72" s="120"/>
      <c r="AG72" s="120"/>
      <c r="AH72" s="120"/>
      <c r="AI72" s="120"/>
      <c r="AJ72" s="120"/>
      <c r="AK72" s="120"/>
      <c r="AL72" s="120"/>
      <c r="AM72" s="120"/>
      <c r="AN72" s="120"/>
      <c r="AO72" s="120"/>
      <c r="AP72" s="120"/>
      <c r="AQ72" s="120"/>
      <c r="AR72" s="120"/>
      <c r="AS72" s="120"/>
      <c r="AT72" s="120"/>
      <c r="AU72" s="120"/>
      <c r="AV72" s="120"/>
      <c r="AW72" s="120"/>
      <c r="AX72" s="120"/>
      <c r="AY72" s="120"/>
      <c r="AZ72" s="120"/>
      <c r="BA72" s="120"/>
      <c r="BB72" s="120"/>
      <c r="BC72" s="120"/>
      <c r="BD72" s="120"/>
    </row>
    <row r="73" spans="1:56">
      <c r="A73" s="19">
        <v>1052</v>
      </c>
      <c r="B73" s="19" t="s">
        <v>311</v>
      </c>
      <c r="C73" s="19" t="s">
        <v>1070</v>
      </c>
      <c r="D73" s="19" t="s">
        <v>1071</v>
      </c>
      <c r="E73" s="19" t="s">
        <v>1126</v>
      </c>
      <c r="F73" s="19" t="s">
        <v>896</v>
      </c>
      <c r="G73" s="19" t="s">
        <v>896</v>
      </c>
      <c r="H73" s="19" t="s">
        <v>896</v>
      </c>
      <c r="I73" s="19" t="s">
        <v>896</v>
      </c>
      <c r="J73" s="19" t="s">
        <v>896</v>
      </c>
      <c r="K73" s="19" t="s">
        <v>1097</v>
      </c>
      <c r="L73" s="19" t="s">
        <v>899</v>
      </c>
      <c r="M73" s="19" t="s">
        <v>20</v>
      </c>
      <c r="N73" s="19" t="s">
        <v>1098</v>
      </c>
      <c r="O73" s="19" t="s">
        <v>918</v>
      </c>
      <c r="P73" s="19" t="s">
        <v>1127</v>
      </c>
      <c r="Q73" s="19" t="s">
        <v>902</v>
      </c>
      <c r="R73" s="20" t="s">
        <v>1128</v>
      </c>
      <c r="S73" s="20" t="s">
        <v>924</v>
      </c>
      <c r="T73" s="19" t="s">
        <v>905</v>
      </c>
      <c r="U73" s="19" t="s">
        <v>1104</v>
      </c>
      <c r="V73" s="19" t="s">
        <v>1078</v>
      </c>
      <c r="W73" s="19" t="s">
        <v>1079</v>
      </c>
      <c r="X73" s="19" t="s">
        <v>903</v>
      </c>
      <c r="Y73" s="19" t="s">
        <v>1080</v>
      </c>
      <c r="Z73" s="19">
        <v>0</v>
      </c>
      <c r="AA73" s="19" t="s">
        <v>1081</v>
      </c>
      <c r="AB73" s="19" t="s">
        <v>1129</v>
      </c>
      <c r="AC73" s="19">
        <v>27</v>
      </c>
      <c r="AD73" s="19">
        <v>27</v>
      </c>
      <c r="AE73" s="120"/>
      <c r="AF73" s="120"/>
      <c r="AG73" s="120"/>
      <c r="AH73" s="120"/>
      <c r="AI73" s="120"/>
      <c r="AJ73" s="120"/>
      <c r="AK73" s="120"/>
      <c r="AL73" s="120"/>
      <c r="AM73" s="120"/>
      <c r="AN73" s="120"/>
      <c r="AO73" s="120"/>
      <c r="AP73" s="120"/>
      <c r="AQ73" s="120"/>
      <c r="AR73" s="120"/>
      <c r="AS73" s="120"/>
      <c r="AT73" s="120"/>
      <c r="AU73" s="120"/>
      <c r="AV73" s="120"/>
      <c r="AW73" s="120"/>
      <c r="AX73" s="120"/>
      <c r="AY73" s="120"/>
      <c r="AZ73" s="120"/>
      <c r="BA73" s="120"/>
      <c r="BB73" s="120"/>
      <c r="BC73" s="120"/>
      <c r="BD73" s="120"/>
    </row>
    <row r="74" spans="1:56">
      <c r="A74" s="19">
        <v>1030</v>
      </c>
      <c r="B74" s="19" t="s">
        <v>311</v>
      </c>
      <c r="C74" s="19" t="s">
        <v>1070</v>
      </c>
      <c r="D74" s="19" t="s">
        <v>1071</v>
      </c>
      <c r="E74" s="19" t="s">
        <v>1126</v>
      </c>
      <c r="F74" s="19" t="s">
        <v>896</v>
      </c>
      <c r="G74" s="19" t="s">
        <v>896</v>
      </c>
      <c r="H74" s="19" t="s">
        <v>896</v>
      </c>
      <c r="I74" s="19" t="s">
        <v>896</v>
      </c>
      <c r="J74" s="19" t="s">
        <v>896</v>
      </c>
      <c r="K74" s="19" t="s">
        <v>1102</v>
      </c>
      <c r="L74" s="19" t="s">
        <v>899</v>
      </c>
      <c r="M74" s="19" t="s">
        <v>20</v>
      </c>
      <c r="N74" s="19" t="s">
        <v>1098</v>
      </c>
      <c r="O74" s="19" t="s">
        <v>918</v>
      </c>
      <c r="P74" s="19" t="s">
        <v>1130</v>
      </c>
      <c r="Q74" s="19" t="s">
        <v>902</v>
      </c>
      <c r="R74" s="20" t="s">
        <v>936</v>
      </c>
      <c r="S74" s="20" t="s">
        <v>924</v>
      </c>
      <c r="T74" s="19" t="s">
        <v>905</v>
      </c>
      <c r="U74" s="19" t="s">
        <v>1104</v>
      </c>
      <c r="V74" s="19" t="s">
        <v>1078</v>
      </c>
      <c r="W74" s="19" t="s">
        <v>1079</v>
      </c>
      <c r="X74" s="19">
        <v>0.08</v>
      </c>
      <c r="Y74" s="19" t="s">
        <v>1080</v>
      </c>
      <c r="Z74" s="19">
        <v>0</v>
      </c>
      <c r="AA74" s="19" t="s">
        <v>1081</v>
      </c>
      <c r="AB74" s="19" t="s">
        <v>1131</v>
      </c>
      <c r="AC74" s="19">
        <v>23</v>
      </c>
      <c r="AD74" s="19">
        <v>23</v>
      </c>
      <c r="AE74" s="120"/>
      <c r="AF74" s="120"/>
      <c r="AG74" s="120"/>
      <c r="AH74" s="120"/>
      <c r="AI74" s="120"/>
      <c r="AJ74" s="120"/>
      <c r="AK74" s="120"/>
      <c r="AL74" s="120"/>
      <c r="AM74" s="120"/>
      <c r="AN74" s="120"/>
      <c r="AO74" s="120"/>
      <c r="AP74" s="120"/>
      <c r="AQ74" s="120"/>
      <c r="AR74" s="120"/>
      <c r="AS74" s="120"/>
      <c r="AT74" s="120"/>
      <c r="AU74" s="120"/>
      <c r="AV74" s="120"/>
      <c r="AW74" s="120"/>
      <c r="AX74" s="120"/>
      <c r="AY74" s="120"/>
      <c r="AZ74" s="120"/>
      <c r="BA74" s="120"/>
      <c r="BB74" s="120"/>
      <c r="BC74" s="120"/>
      <c r="BD74" s="120"/>
    </row>
    <row r="75" spans="1:56">
      <c r="A75" s="19">
        <v>1030</v>
      </c>
      <c r="B75" s="19" t="s">
        <v>311</v>
      </c>
      <c r="C75" s="19" t="s">
        <v>1070</v>
      </c>
      <c r="D75" s="19" t="s">
        <v>1071</v>
      </c>
      <c r="E75" s="19" t="s">
        <v>1126</v>
      </c>
      <c r="F75" s="19" t="s">
        <v>896</v>
      </c>
      <c r="G75" s="19" t="s">
        <v>896</v>
      </c>
      <c r="H75" s="19" t="s">
        <v>896</v>
      </c>
      <c r="I75" s="19" t="s">
        <v>896</v>
      </c>
      <c r="J75" s="19" t="s">
        <v>896</v>
      </c>
      <c r="K75" s="19" t="s">
        <v>1102</v>
      </c>
      <c r="L75" s="19" t="s">
        <v>899</v>
      </c>
      <c r="M75" s="19" t="s">
        <v>20</v>
      </c>
      <c r="N75" s="19" t="s">
        <v>1098</v>
      </c>
      <c r="O75" s="19" t="s">
        <v>918</v>
      </c>
      <c r="P75" s="19" t="s">
        <v>1130</v>
      </c>
      <c r="Q75" s="19" t="s">
        <v>1083</v>
      </c>
      <c r="R75" s="20" t="s">
        <v>1132</v>
      </c>
      <c r="S75" s="20" t="s">
        <v>949</v>
      </c>
      <c r="T75" s="19" t="s">
        <v>905</v>
      </c>
      <c r="U75" s="19" t="s">
        <v>1104</v>
      </c>
      <c r="V75" s="19" t="s">
        <v>1078</v>
      </c>
      <c r="W75" s="19" t="s">
        <v>1079</v>
      </c>
      <c r="X75" s="19">
        <v>0.08</v>
      </c>
      <c r="Y75" s="19" t="s">
        <v>1080</v>
      </c>
      <c r="Z75" s="19">
        <v>0</v>
      </c>
      <c r="AA75" s="19" t="s">
        <v>1081</v>
      </c>
      <c r="AB75" s="19" t="s">
        <v>1131</v>
      </c>
      <c r="AC75" s="19">
        <v>23</v>
      </c>
      <c r="AD75" s="19">
        <v>23</v>
      </c>
      <c r="AE75" s="120"/>
      <c r="AF75" s="120"/>
      <c r="AG75" s="120"/>
      <c r="AH75" s="120"/>
      <c r="AI75" s="120"/>
      <c r="AJ75" s="120"/>
      <c r="AK75" s="120"/>
      <c r="AL75" s="120"/>
      <c r="AM75" s="120"/>
      <c r="AN75" s="120"/>
      <c r="AO75" s="120"/>
      <c r="AP75" s="120"/>
      <c r="AQ75" s="120"/>
      <c r="AR75" s="120"/>
      <c r="AS75" s="120"/>
      <c r="AT75" s="120"/>
      <c r="AU75" s="120"/>
      <c r="AV75" s="120"/>
      <c r="AW75" s="120"/>
      <c r="AX75" s="120"/>
      <c r="AY75" s="120"/>
      <c r="AZ75" s="120"/>
      <c r="BA75" s="120"/>
      <c r="BB75" s="120"/>
      <c r="BC75" s="120"/>
      <c r="BD75" s="120"/>
    </row>
    <row r="76" spans="1:56">
      <c r="A76" s="19">
        <v>1225</v>
      </c>
      <c r="B76" s="19" t="s">
        <v>311</v>
      </c>
      <c r="C76" s="19" t="s">
        <v>1070</v>
      </c>
      <c r="D76" s="19" t="s">
        <v>1071</v>
      </c>
      <c r="E76" s="19" t="s">
        <v>1133</v>
      </c>
      <c r="F76" s="19" t="s">
        <v>896</v>
      </c>
      <c r="G76" s="19" t="s">
        <v>896</v>
      </c>
      <c r="H76" s="19" t="s">
        <v>896</v>
      </c>
      <c r="I76" s="19" t="s">
        <v>896</v>
      </c>
      <c r="J76" s="19" t="s">
        <v>896</v>
      </c>
      <c r="K76" s="19" t="s">
        <v>1134</v>
      </c>
      <c r="L76" s="19" t="s">
        <v>899</v>
      </c>
      <c r="M76" s="19" t="s">
        <v>20</v>
      </c>
      <c r="N76" s="19" t="s">
        <v>1098</v>
      </c>
      <c r="O76" s="19" t="s">
        <v>918</v>
      </c>
      <c r="P76" s="19" t="s">
        <v>1135</v>
      </c>
      <c r="Q76" s="19" t="s">
        <v>902</v>
      </c>
      <c r="R76" s="20" t="s">
        <v>1122</v>
      </c>
      <c r="S76" s="20" t="s">
        <v>936</v>
      </c>
      <c r="T76" s="19" t="s">
        <v>905</v>
      </c>
      <c r="U76" s="19" t="s">
        <v>1104</v>
      </c>
      <c r="V76" s="19" t="s">
        <v>1078</v>
      </c>
      <c r="W76" s="19" t="s">
        <v>1079</v>
      </c>
      <c r="X76" s="19" t="s">
        <v>903</v>
      </c>
      <c r="Y76" s="19" t="s">
        <v>1080</v>
      </c>
      <c r="Z76" s="19">
        <v>0</v>
      </c>
      <c r="AA76" s="19" t="s">
        <v>1081</v>
      </c>
      <c r="AB76" s="19" t="s">
        <v>1136</v>
      </c>
      <c r="AC76" s="19">
        <v>57</v>
      </c>
      <c r="AD76" s="19">
        <v>57</v>
      </c>
      <c r="AE76" s="120"/>
      <c r="AF76" s="120"/>
      <c r="AG76" s="120"/>
      <c r="AH76" s="120"/>
      <c r="AI76" s="120"/>
      <c r="AJ76" s="120"/>
      <c r="AK76" s="120"/>
      <c r="AL76" s="120"/>
      <c r="AM76" s="120"/>
      <c r="AN76" s="120"/>
      <c r="AO76" s="120"/>
      <c r="AP76" s="120"/>
      <c r="AQ76" s="120"/>
      <c r="AR76" s="120"/>
      <c r="AS76" s="120"/>
      <c r="AT76" s="120"/>
      <c r="AU76" s="120"/>
      <c r="AV76" s="120"/>
      <c r="AW76" s="120"/>
      <c r="AX76" s="120"/>
      <c r="AY76" s="120"/>
      <c r="AZ76" s="120"/>
      <c r="BA76" s="120"/>
      <c r="BB76" s="120"/>
      <c r="BC76" s="120"/>
      <c r="BD76" s="120"/>
    </row>
    <row r="77" spans="1:56">
      <c r="A77" s="19">
        <v>1207</v>
      </c>
      <c r="B77" s="19" t="s">
        <v>311</v>
      </c>
      <c r="C77" s="19" t="s">
        <v>1070</v>
      </c>
      <c r="D77" s="19" t="s">
        <v>1071</v>
      </c>
      <c r="E77" s="19" t="s">
        <v>1133</v>
      </c>
      <c r="F77" s="19" t="s">
        <v>896</v>
      </c>
      <c r="G77" s="19" t="s">
        <v>896</v>
      </c>
      <c r="H77" s="19" t="s">
        <v>896</v>
      </c>
      <c r="I77" s="19" t="s">
        <v>896</v>
      </c>
      <c r="J77" s="19" t="s">
        <v>896</v>
      </c>
      <c r="K77" s="19" t="s">
        <v>1102</v>
      </c>
      <c r="L77" s="19" t="s">
        <v>899</v>
      </c>
      <c r="M77" s="19" t="s">
        <v>20</v>
      </c>
      <c r="N77" s="19" t="s">
        <v>1098</v>
      </c>
      <c r="O77" s="19" t="s">
        <v>918</v>
      </c>
      <c r="P77" s="19" t="s">
        <v>1137</v>
      </c>
      <c r="Q77" s="19" t="s">
        <v>902</v>
      </c>
      <c r="R77" s="20" t="s">
        <v>936</v>
      </c>
      <c r="S77" s="20" t="s">
        <v>924</v>
      </c>
      <c r="T77" s="19" t="s">
        <v>905</v>
      </c>
      <c r="U77" s="19" t="s">
        <v>1104</v>
      </c>
      <c r="V77" s="19" t="s">
        <v>1078</v>
      </c>
      <c r="W77" s="19" t="s">
        <v>1079</v>
      </c>
      <c r="X77" s="19">
        <v>0.08</v>
      </c>
      <c r="Y77" s="19" t="s">
        <v>1080</v>
      </c>
      <c r="Z77" s="19">
        <v>0</v>
      </c>
      <c r="AA77" s="19" t="s">
        <v>1081</v>
      </c>
      <c r="AB77" s="19" t="s">
        <v>1136</v>
      </c>
      <c r="AC77" s="19">
        <v>54</v>
      </c>
      <c r="AD77" s="19">
        <v>54</v>
      </c>
      <c r="AE77" s="120"/>
      <c r="AF77" s="120"/>
      <c r="AG77" s="120"/>
      <c r="AH77" s="120"/>
      <c r="AI77" s="120"/>
      <c r="AJ77" s="120"/>
      <c r="AK77" s="120"/>
      <c r="AL77" s="120"/>
      <c r="AM77" s="120"/>
      <c r="AN77" s="120"/>
      <c r="AO77" s="120"/>
      <c r="AP77" s="120"/>
      <c r="AQ77" s="120"/>
      <c r="AR77" s="120"/>
      <c r="AS77" s="120"/>
      <c r="AT77" s="120"/>
      <c r="AU77" s="120"/>
      <c r="AV77" s="120"/>
      <c r="AW77" s="120"/>
      <c r="AX77" s="120"/>
      <c r="AY77" s="120"/>
      <c r="AZ77" s="120"/>
      <c r="BA77" s="120"/>
      <c r="BB77" s="120"/>
      <c r="BC77" s="120"/>
      <c r="BD77" s="120"/>
    </row>
    <row r="78" spans="1:56">
      <c r="A78" s="19">
        <v>1207</v>
      </c>
      <c r="B78" s="19" t="s">
        <v>311</v>
      </c>
      <c r="C78" s="19" t="s">
        <v>1070</v>
      </c>
      <c r="D78" s="19" t="s">
        <v>1071</v>
      </c>
      <c r="E78" s="19" t="s">
        <v>1133</v>
      </c>
      <c r="F78" s="19" t="s">
        <v>896</v>
      </c>
      <c r="G78" s="19" t="s">
        <v>896</v>
      </c>
      <c r="H78" s="19" t="s">
        <v>896</v>
      </c>
      <c r="I78" s="19" t="s">
        <v>896</v>
      </c>
      <c r="J78" s="19" t="s">
        <v>896</v>
      </c>
      <c r="K78" s="19" t="s">
        <v>1102</v>
      </c>
      <c r="L78" s="19" t="s">
        <v>899</v>
      </c>
      <c r="M78" s="19" t="s">
        <v>20</v>
      </c>
      <c r="N78" s="19" t="s">
        <v>1098</v>
      </c>
      <c r="O78" s="19" t="s">
        <v>918</v>
      </c>
      <c r="P78" s="19" t="s">
        <v>1137</v>
      </c>
      <c r="Q78" s="19" t="s">
        <v>1083</v>
      </c>
      <c r="R78" s="20" t="s">
        <v>949</v>
      </c>
      <c r="S78" s="20" t="s">
        <v>1138</v>
      </c>
      <c r="T78" s="19" t="s">
        <v>905</v>
      </c>
      <c r="U78" s="19" t="s">
        <v>1104</v>
      </c>
      <c r="V78" s="19" t="s">
        <v>1078</v>
      </c>
      <c r="W78" s="19" t="s">
        <v>1079</v>
      </c>
      <c r="X78" s="19">
        <v>0.08</v>
      </c>
      <c r="Y78" s="19" t="s">
        <v>1080</v>
      </c>
      <c r="Z78" s="19" t="s">
        <v>1139</v>
      </c>
      <c r="AA78" s="19" t="s">
        <v>1081</v>
      </c>
      <c r="AB78" s="19" t="s">
        <v>1136</v>
      </c>
      <c r="AC78" s="19">
        <v>54</v>
      </c>
      <c r="AD78" s="19">
        <v>54</v>
      </c>
      <c r="AE78" s="120"/>
      <c r="AF78" s="120"/>
      <c r="AG78" s="120"/>
      <c r="AH78" s="120"/>
      <c r="AI78" s="120"/>
      <c r="AJ78" s="120"/>
      <c r="AK78" s="120"/>
      <c r="AL78" s="120"/>
      <c r="AM78" s="120"/>
      <c r="AN78" s="120"/>
      <c r="AO78" s="120"/>
      <c r="AP78" s="120"/>
      <c r="AQ78" s="120"/>
      <c r="AR78" s="120"/>
      <c r="AS78" s="120"/>
      <c r="AT78" s="120"/>
      <c r="AU78" s="120"/>
      <c r="AV78" s="120"/>
      <c r="AW78" s="120"/>
      <c r="AX78" s="120"/>
      <c r="AY78" s="120"/>
      <c r="AZ78" s="120"/>
      <c r="BA78" s="120"/>
      <c r="BB78" s="120"/>
      <c r="BC78" s="120"/>
      <c r="BD78" s="120"/>
    </row>
    <row r="79" spans="1:56">
      <c r="A79" s="19">
        <v>1195</v>
      </c>
      <c r="B79" s="19" t="s">
        <v>311</v>
      </c>
      <c r="C79" s="19" t="s">
        <v>1070</v>
      </c>
      <c r="D79" s="19" t="s">
        <v>1071</v>
      </c>
      <c r="E79" s="19" t="s">
        <v>1140</v>
      </c>
      <c r="F79" s="19" t="s">
        <v>896</v>
      </c>
      <c r="G79" s="19" t="s">
        <v>896</v>
      </c>
      <c r="H79" s="19" t="s">
        <v>896</v>
      </c>
      <c r="I79" s="19" t="s">
        <v>896</v>
      </c>
      <c r="J79" s="19" t="s">
        <v>896</v>
      </c>
      <c r="K79" s="19" t="s">
        <v>1097</v>
      </c>
      <c r="L79" s="19" t="s">
        <v>899</v>
      </c>
      <c r="M79" s="19" t="s">
        <v>20</v>
      </c>
      <c r="N79" s="19" t="s">
        <v>1098</v>
      </c>
      <c r="O79" s="19" t="s">
        <v>918</v>
      </c>
      <c r="P79" s="19" t="s">
        <v>1141</v>
      </c>
      <c r="Q79" s="19" t="s">
        <v>902</v>
      </c>
      <c r="R79" s="20" t="s">
        <v>1122</v>
      </c>
      <c r="S79" s="20" t="s">
        <v>924</v>
      </c>
      <c r="T79" s="19" t="s">
        <v>905</v>
      </c>
      <c r="U79" s="19" t="s">
        <v>1104</v>
      </c>
      <c r="V79" s="19" t="s">
        <v>1078</v>
      </c>
      <c r="W79" s="19" t="s">
        <v>1079</v>
      </c>
      <c r="X79" s="19" t="s">
        <v>903</v>
      </c>
      <c r="Y79" s="19" t="s">
        <v>1080</v>
      </c>
      <c r="Z79" s="19" t="s">
        <v>1142</v>
      </c>
      <c r="AA79" s="19" t="s">
        <v>1081</v>
      </c>
      <c r="AB79" s="19" t="s">
        <v>1136</v>
      </c>
      <c r="AC79" s="19">
        <v>50</v>
      </c>
      <c r="AD79" s="19">
        <v>50</v>
      </c>
      <c r="AE79" s="120"/>
      <c r="AF79" s="120"/>
      <c r="AG79" s="120"/>
      <c r="AH79" s="120"/>
      <c r="AI79" s="120"/>
      <c r="AJ79" s="120"/>
      <c r="AK79" s="120"/>
      <c r="AL79" s="120"/>
      <c r="AM79" s="120"/>
      <c r="AN79" s="120"/>
      <c r="AO79" s="120"/>
      <c r="AP79" s="120"/>
      <c r="AQ79" s="120"/>
      <c r="AR79" s="120"/>
      <c r="AS79" s="120"/>
      <c r="AT79" s="120"/>
      <c r="AU79" s="120"/>
      <c r="AV79" s="120"/>
      <c r="AW79" s="120"/>
      <c r="AX79" s="120"/>
      <c r="AY79" s="120"/>
      <c r="AZ79" s="120"/>
      <c r="BA79" s="120"/>
      <c r="BB79" s="120"/>
      <c r="BC79" s="120"/>
      <c r="BD79" s="120"/>
    </row>
    <row r="80" spans="1:56">
      <c r="A80" s="19">
        <v>1196</v>
      </c>
      <c r="B80" s="19" t="s">
        <v>311</v>
      </c>
      <c r="C80" s="19" t="s">
        <v>1070</v>
      </c>
      <c r="D80" s="19" t="s">
        <v>1071</v>
      </c>
      <c r="E80" s="19" t="s">
        <v>1140</v>
      </c>
      <c r="F80" s="19" t="s">
        <v>896</v>
      </c>
      <c r="G80" s="19" t="s">
        <v>896</v>
      </c>
      <c r="H80" s="19" t="s">
        <v>896</v>
      </c>
      <c r="I80" s="19" t="s">
        <v>896</v>
      </c>
      <c r="J80" s="19" t="s">
        <v>896</v>
      </c>
      <c r="K80" s="19" t="s">
        <v>1097</v>
      </c>
      <c r="L80" s="19" t="s">
        <v>899</v>
      </c>
      <c r="M80" s="19" t="s">
        <v>20</v>
      </c>
      <c r="N80" s="19" t="s">
        <v>1098</v>
      </c>
      <c r="O80" s="19" t="s">
        <v>918</v>
      </c>
      <c r="P80" s="19" t="s">
        <v>1143</v>
      </c>
      <c r="Q80" s="19" t="s">
        <v>902</v>
      </c>
      <c r="R80" s="20" t="s">
        <v>963</v>
      </c>
      <c r="S80" s="20" t="s">
        <v>1122</v>
      </c>
      <c r="T80" s="19" t="s">
        <v>905</v>
      </c>
      <c r="U80" s="19" t="s">
        <v>1104</v>
      </c>
      <c r="V80" s="19" t="s">
        <v>1078</v>
      </c>
      <c r="W80" s="19" t="s">
        <v>1079</v>
      </c>
      <c r="X80" s="19" t="s">
        <v>903</v>
      </c>
      <c r="Y80" s="19" t="s">
        <v>1080</v>
      </c>
      <c r="Z80" s="19" t="s">
        <v>1144</v>
      </c>
      <c r="AA80" s="19" t="s">
        <v>1081</v>
      </c>
      <c r="AB80" s="19" t="s">
        <v>1136</v>
      </c>
      <c r="AC80" s="19">
        <v>51</v>
      </c>
      <c r="AD80" s="19">
        <v>51</v>
      </c>
      <c r="AE80" s="120"/>
      <c r="AF80" s="120"/>
      <c r="AG80" s="120"/>
      <c r="AH80" s="120"/>
      <c r="AI80" s="120"/>
      <c r="AJ80" s="120"/>
      <c r="AK80" s="120"/>
      <c r="AL80" s="120"/>
      <c r="AM80" s="120"/>
      <c r="AN80" s="120"/>
      <c r="AO80" s="120"/>
      <c r="AP80" s="120"/>
      <c r="AQ80" s="120"/>
      <c r="AR80" s="120"/>
      <c r="AS80" s="120"/>
      <c r="AT80" s="120"/>
      <c r="AU80" s="120"/>
      <c r="AV80" s="120"/>
      <c r="AW80" s="120"/>
      <c r="AX80" s="120"/>
      <c r="AY80" s="120"/>
      <c r="AZ80" s="120"/>
      <c r="BA80" s="120"/>
      <c r="BB80" s="120"/>
      <c r="BC80" s="120"/>
      <c r="BD80" s="120"/>
    </row>
    <row r="81" spans="1:56">
      <c r="A81" s="19">
        <v>1145</v>
      </c>
      <c r="B81" s="19" t="s">
        <v>311</v>
      </c>
      <c r="C81" s="19" t="s">
        <v>1070</v>
      </c>
      <c r="D81" s="19" t="s">
        <v>1071</v>
      </c>
      <c r="E81" s="19" t="s">
        <v>1072</v>
      </c>
      <c r="F81" s="19" t="s">
        <v>896</v>
      </c>
      <c r="G81" s="19" t="s">
        <v>896</v>
      </c>
      <c r="H81" s="19" t="s">
        <v>896</v>
      </c>
      <c r="I81" s="19" t="s">
        <v>896</v>
      </c>
      <c r="J81" s="19" t="s">
        <v>896</v>
      </c>
      <c r="K81" s="19" t="s">
        <v>1102</v>
      </c>
      <c r="L81" s="19" t="s">
        <v>899</v>
      </c>
      <c r="M81" s="19" t="s">
        <v>20</v>
      </c>
      <c r="N81" s="19" t="s">
        <v>1098</v>
      </c>
      <c r="O81" s="19" t="s">
        <v>918</v>
      </c>
      <c r="P81" s="19" t="s">
        <v>1130</v>
      </c>
      <c r="Q81" s="19" t="s">
        <v>902</v>
      </c>
      <c r="R81" s="20" t="s">
        <v>936</v>
      </c>
      <c r="S81" s="20" t="s">
        <v>924</v>
      </c>
      <c r="T81" s="19" t="s">
        <v>905</v>
      </c>
      <c r="U81" s="19" t="s">
        <v>1104</v>
      </c>
      <c r="V81" s="19" t="s">
        <v>1078</v>
      </c>
      <c r="W81" s="19" t="s">
        <v>1079</v>
      </c>
      <c r="X81" s="19">
        <v>0.08</v>
      </c>
      <c r="Y81" s="19" t="s">
        <v>1080</v>
      </c>
      <c r="Z81" s="19">
        <v>0</v>
      </c>
      <c r="AA81" s="19" t="s">
        <v>1081</v>
      </c>
      <c r="AB81" s="19" t="s">
        <v>1145</v>
      </c>
      <c r="AC81" s="19">
        <v>44</v>
      </c>
      <c r="AD81" s="19">
        <v>44</v>
      </c>
      <c r="AE81" s="120"/>
      <c r="AF81" s="120"/>
      <c r="AG81" s="120"/>
      <c r="AH81" s="120"/>
      <c r="AI81" s="120"/>
      <c r="AJ81" s="120"/>
      <c r="AK81" s="120"/>
      <c r="AL81" s="120"/>
      <c r="AM81" s="120"/>
      <c r="AN81" s="120"/>
      <c r="AO81" s="120"/>
      <c r="AP81" s="120"/>
      <c r="AQ81" s="120"/>
      <c r="AR81" s="120"/>
      <c r="AS81" s="120"/>
      <c r="AT81" s="120"/>
      <c r="AU81" s="120"/>
      <c r="AV81" s="120"/>
      <c r="AW81" s="120"/>
      <c r="AX81" s="120"/>
      <c r="AY81" s="120"/>
      <c r="AZ81" s="120"/>
      <c r="BA81" s="120"/>
      <c r="BB81" s="120"/>
      <c r="BC81" s="120"/>
      <c r="BD81" s="120"/>
    </row>
    <row r="82" spans="1:56">
      <c r="A82" s="19">
        <v>1145</v>
      </c>
      <c r="B82" s="19" t="s">
        <v>311</v>
      </c>
      <c r="C82" s="19" t="s">
        <v>1070</v>
      </c>
      <c r="D82" s="19" t="s">
        <v>1071</v>
      </c>
      <c r="E82" s="19" t="s">
        <v>1072</v>
      </c>
      <c r="F82" s="19" t="s">
        <v>896</v>
      </c>
      <c r="G82" s="19" t="s">
        <v>896</v>
      </c>
      <c r="H82" s="19" t="s">
        <v>896</v>
      </c>
      <c r="I82" s="19" t="s">
        <v>896</v>
      </c>
      <c r="J82" s="19" t="s">
        <v>896</v>
      </c>
      <c r="K82" s="19" t="s">
        <v>1102</v>
      </c>
      <c r="L82" s="19" t="s">
        <v>899</v>
      </c>
      <c r="M82" s="19" t="s">
        <v>20</v>
      </c>
      <c r="N82" s="19" t="s">
        <v>1098</v>
      </c>
      <c r="O82" s="19" t="s">
        <v>918</v>
      </c>
      <c r="P82" s="19" t="s">
        <v>1130</v>
      </c>
      <c r="Q82" s="19" t="s">
        <v>1083</v>
      </c>
      <c r="R82" s="20" t="s">
        <v>1146</v>
      </c>
      <c r="S82" s="20" t="s">
        <v>1147</v>
      </c>
      <c r="T82" s="19" t="s">
        <v>905</v>
      </c>
      <c r="U82" s="19" t="s">
        <v>1104</v>
      </c>
      <c r="V82" s="19" t="s">
        <v>1078</v>
      </c>
      <c r="W82" s="19" t="s">
        <v>1079</v>
      </c>
      <c r="X82" s="19">
        <v>0.08</v>
      </c>
      <c r="Y82" s="19" t="s">
        <v>1080</v>
      </c>
      <c r="Z82" s="19" t="s">
        <v>1148</v>
      </c>
      <c r="AA82" s="19" t="s">
        <v>1081</v>
      </c>
      <c r="AB82" s="19" t="s">
        <v>1145</v>
      </c>
      <c r="AC82" s="19">
        <v>44</v>
      </c>
      <c r="AD82" s="19">
        <v>44</v>
      </c>
      <c r="AE82" s="120"/>
      <c r="AF82" s="120"/>
      <c r="AG82" s="120"/>
      <c r="AH82" s="120"/>
      <c r="AI82" s="120"/>
      <c r="AJ82" s="120"/>
      <c r="AK82" s="120"/>
      <c r="AL82" s="120"/>
      <c r="AM82" s="120"/>
      <c r="AN82" s="120"/>
      <c r="AO82" s="120"/>
      <c r="AP82" s="120"/>
      <c r="AQ82" s="120"/>
      <c r="AR82" s="120"/>
      <c r="AS82" s="120"/>
      <c r="AT82" s="120"/>
      <c r="AU82" s="120"/>
      <c r="AV82" s="120"/>
      <c r="AW82" s="120"/>
      <c r="AX82" s="120"/>
      <c r="AY82" s="120"/>
      <c r="AZ82" s="120"/>
      <c r="BA82" s="120"/>
      <c r="BB82" s="120"/>
      <c r="BC82" s="120"/>
      <c r="BD82" s="120"/>
    </row>
    <row r="83" spans="1:56">
      <c r="A83" s="19">
        <v>1141</v>
      </c>
      <c r="B83" s="19" t="s">
        <v>311</v>
      </c>
      <c r="C83" s="19" t="s">
        <v>1070</v>
      </c>
      <c r="D83" s="19" t="s">
        <v>1071</v>
      </c>
      <c r="E83" s="19" t="s">
        <v>1149</v>
      </c>
      <c r="F83" s="19" t="s">
        <v>896</v>
      </c>
      <c r="G83" s="19" t="s">
        <v>896</v>
      </c>
      <c r="H83" s="19" t="s">
        <v>896</v>
      </c>
      <c r="I83" s="19" t="s">
        <v>896</v>
      </c>
      <c r="J83" s="19" t="s">
        <v>896</v>
      </c>
      <c r="K83" s="19" t="s">
        <v>1097</v>
      </c>
      <c r="L83" s="19" t="s">
        <v>899</v>
      </c>
      <c r="M83" s="19" t="s">
        <v>20</v>
      </c>
      <c r="N83" s="19" t="s">
        <v>1098</v>
      </c>
      <c r="O83" s="19" t="s">
        <v>918</v>
      </c>
      <c r="P83" s="19" t="s">
        <v>1111</v>
      </c>
      <c r="Q83" s="19" t="s">
        <v>902</v>
      </c>
      <c r="R83" s="20" t="s">
        <v>963</v>
      </c>
      <c r="S83" s="20" t="s">
        <v>936</v>
      </c>
      <c r="T83" s="19" t="s">
        <v>905</v>
      </c>
      <c r="U83" s="19" t="s">
        <v>1104</v>
      </c>
      <c r="V83" s="19" t="s">
        <v>1078</v>
      </c>
      <c r="W83" s="19" t="s">
        <v>1079</v>
      </c>
      <c r="X83" s="19" t="s">
        <v>903</v>
      </c>
      <c r="Y83" s="19" t="s">
        <v>1080</v>
      </c>
      <c r="Z83" s="19" t="s">
        <v>1150</v>
      </c>
      <c r="AA83" s="19" t="s">
        <v>1081</v>
      </c>
      <c r="AB83" s="19" t="s">
        <v>1151</v>
      </c>
      <c r="AC83" s="19">
        <v>44</v>
      </c>
      <c r="AD83" s="19">
        <v>44</v>
      </c>
      <c r="AE83" s="120"/>
      <c r="AF83" s="120"/>
      <c r="AG83" s="120"/>
      <c r="AH83" s="120"/>
      <c r="AI83" s="120"/>
      <c r="AJ83" s="120"/>
      <c r="AK83" s="120"/>
      <c r="AL83" s="120"/>
      <c r="AM83" s="120"/>
      <c r="AN83" s="120"/>
      <c r="AO83" s="120"/>
      <c r="AP83" s="120"/>
      <c r="AQ83" s="120"/>
      <c r="AR83" s="120"/>
      <c r="AS83" s="120"/>
      <c r="AT83" s="120"/>
      <c r="AU83" s="120"/>
      <c r="AV83" s="120"/>
      <c r="AW83" s="120"/>
      <c r="AX83" s="120"/>
      <c r="AY83" s="120"/>
      <c r="AZ83" s="120"/>
      <c r="BA83" s="120"/>
      <c r="BB83" s="120"/>
      <c r="BC83" s="120"/>
      <c r="BD83" s="120"/>
    </row>
    <row r="84" spans="1:56">
      <c r="A84" s="19">
        <v>1115</v>
      </c>
      <c r="B84" s="19" t="s">
        <v>311</v>
      </c>
      <c r="C84" s="19" t="s">
        <v>1070</v>
      </c>
      <c r="D84" s="19" t="s">
        <v>1071</v>
      </c>
      <c r="E84" s="19" t="s">
        <v>1149</v>
      </c>
      <c r="F84" s="19" t="s">
        <v>896</v>
      </c>
      <c r="G84" s="19" t="s">
        <v>896</v>
      </c>
      <c r="H84" s="19" t="s">
        <v>896</v>
      </c>
      <c r="I84" s="19" t="s">
        <v>896</v>
      </c>
      <c r="J84" s="19" t="s">
        <v>896</v>
      </c>
      <c r="K84" s="19" t="s">
        <v>1102</v>
      </c>
      <c r="L84" s="19" t="s">
        <v>899</v>
      </c>
      <c r="M84" s="19" t="s">
        <v>20</v>
      </c>
      <c r="N84" s="19" t="s">
        <v>1098</v>
      </c>
      <c r="O84" s="19" t="s">
        <v>918</v>
      </c>
      <c r="P84" s="19" t="s">
        <v>1152</v>
      </c>
      <c r="Q84" s="19" t="s">
        <v>902</v>
      </c>
      <c r="R84" s="20" t="s">
        <v>936</v>
      </c>
      <c r="S84" s="20" t="s">
        <v>924</v>
      </c>
      <c r="T84" s="19" t="s">
        <v>905</v>
      </c>
      <c r="U84" s="19" t="s">
        <v>1104</v>
      </c>
      <c r="V84" s="19" t="s">
        <v>1078</v>
      </c>
      <c r="W84" s="19" t="s">
        <v>1079</v>
      </c>
      <c r="X84" s="19">
        <v>0.08</v>
      </c>
      <c r="Y84" s="19" t="s">
        <v>1080</v>
      </c>
      <c r="Z84" s="19">
        <v>0</v>
      </c>
      <c r="AA84" s="19" t="s">
        <v>1081</v>
      </c>
      <c r="AB84" s="19" t="s">
        <v>1153</v>
      </c>
      <c r="AC84" s="19">
        <v>39</v>
      </c>
      <c r="AD84" s="19">
        <v>39</v>
      </c>
      <c r="AE84" s="120"/>
      <c r="AF84" s="120"/>
      <c r="AG84" s="120"/>
      <c r="AH84" s="120"/>
      <c r="AI84" s="120"/>
      <c r="AJ84" s="120"/>
      <c r="AK84" s="120"/>
      <c r="AL84" s="120"/>
      <c r="AM84" s="120"/>
      <c r="AN84" s="120"/>
      <c r="AO84" s="120"/>
      <c r="AP84" s="120"/>
      <c r="AQ84" s="120"/>
      <c r="AR84" s="120"/>
      <c r="AS84" s="120"/>
      <c r="AT84" s="120"/>
      <c r="AU84" s="120"/>
      <c r="AV84" s="120"/>
      <c r="AW84" s="120"/>
      <c r="AX84" s="120"/>
      <c r="AY84" s="120"/>
      <c r="AZ84" s="120"/>
      <c r="BA84" s="120"/>
      <c r="BB84" s="120"/>
      <c r="BC84" s="120"/>
      <c r="BD84" s="120"/>
    </row>
    <row r="85" spans="1:56">
      <c r="A85" s="19">
        <v>1115</v>
      </c>
      <c r="B85" s="19" t="s">
        <v>311</v>
      </c>
      <c r="C85" s="19" t="s">
        <v>1070</v>
      </c>
      <c r="D85" s="19" t="s">
        <v>1071</v>
      </c>
      <c r="E85" s="19" t="s">
        <v>1149</v>
      </c>
      <c r="F85" s="19" t="s">
        <v>896</v>
      </c>
      <c r="G85" s="19" t="s">
        <v>896</v>
      </c>
      <c r="H85" s="19" t="s">
        <v>896</v>
      </c>
      <c r="I85" s="19" t="s">
        <v>896</v>
      </c>
      <c r="J85" s="19" t="s">
        <v>896</v>
      </c>
      <c r="K85" s="19" t="s">
        <v>1102</v>
      </c>
      <c r="L85" s="19" t="s">
        <v>899</v>
      </c>
      <c r="M85" s="19" t="s">
        <v>20</v>
      </c>
      <c r="N85" s="19" t="s">
        <v>1098</v>
      </c>
      <c r="O85" s="19" t="s">
        <v>918</v>
      </c>
      <c r="P85" s="19" t="s">
        <v>1152</v>
      </c>
      <c r="Q85" s="19" t="s">
        <v>1083</v>
      </c>
      <c r="R85" s="20" t="s">
        <v>1116</v>
      </c>
      <c r="S85" s="20" t="s">
        <v>1154</v>
      </c>
      <c r="T85" s="19" t="s">
        <v>905</v>
      </c>
      <c r="U85" s="19" t="s">
        <v>1104</v>
      </c>
      <c r="V85" s="19" t="s">
        <v>1078</v>
      </c>
      <c r="W85" s="19" t="s">
        <v>1079</v>
      </c>
      <c r="X85" s="19">
        <v>0.08</v>
      </c>
      <c r="Y85" s="19" t="s">
        <v>1080</v>
      </c>
      <c r="Z85" s="19" t="s">
        <v>1155</v>
      </c>
      <c r="AA85" s="19" t="s">
        <v>1081</v>
      </c>
      <c r="AB85" s="19" t="s">
        <v>1153</v>
      </c>
      <c r="AC85" s="19">
        <v>39</v>
      </c>
      <c r="AD85" s="19">
        <v>39</v>
      </c>
      <c r="AE85" s="120"/>
      <c r="AF85" s="120"/>
      <c r="AG85" s="120"/>
      <c r="AH85" s="120"/>
      <c r="AI85" s="120"/>
      <c r="AJ85" s="120"/>
      <c r="AK85" s="120"/>
      <c r="AL85" s="120"/>
      <c r="AM85" s="120"/>
      <c r="AN85" s="120"/>
      <c r="AO85" s="120"/>
      <c r="AP85" s="120"/>
      <c r="AQ85" s="120"/>
      <c r="AR85" s="120"/>
      <c r="AS85" s="120"/>
      <c r="AT85" s="120"/>
      <c r="AU85" s="120"/>
      <c r="AV85" s="120"/>
      <c r="AW85" s="120"/>
      <c r="AX85" s="120"/>
      <c r="AY85" s="120"/>
      <c r="AZ85" s="120"/>
      <c r="BA85" s="120"/>
      <c r="BB85" s="120"/>
      <c r="BC85" s="120"/>
      <c r="BD85" s="120"/>
    </row>
    <row r="86" spans="1:56">
      <c r="A86" s="19">
        <v>1117</v>
      </c>
      <c r="B86" s="19" t="s">
        <v>311</v>
      </c>
      <c r="C86" s="19" t="s">
        <v>1070</v>
      </c>
      <c r="D86" s="19" t="s">
        <v>1071</v>
      </c>
      <c r="E86" s="19" t="s">
        <v>1149</v>
      </c>
      <c r="F86" s="19" t="s">
        <v>896</v>
      </c>
      <c r="G86" s="19" t="s">
        <v>896</v>
      </c>
      <c r="H86" s="19" t="s">
        <v>896</v>
      </c>
      <c r="I86" s="19" t="s">
        <v>896</v>
      </c>
      <c r="J86" s="19" t="s">
        <v>896</v>
      </c>
      <c r="K86" s="19" t="s">
        <v>1102</v>
      </c>
      <c r="L86" s="19" t="s">
        <v>899</v>
      </c>
      <c r="M86" s="19" t="s">
        <v>20</v>
      </c>
      <c r="N86" s="19" t="s">
        <v>1098</v>
      </c>
      <c r="O86" s="19" t="s">
        <v>918</v>
      </c>
      <c r="P86" s="19" t="s">
        <v>1152</v>
      </c>
      <c r="Q86" s="19" t="s">
        <v>902</v>
      </c>
      <c r="R86" s="20" t="s">
        <v>963</v>
      </c>
      <c r="S86" s="20" t="s">
        <v>936</v>
      </c>
      <c r="T86" s="19" t="s">
        <v>905</v>
      </c>
      <c r="U86" s="19" t="s">
        <v>1104</v>
      </c>
      <c r="V86" s="19" t="s">
        <v>1078</v>
      </c>
      <c r="W86" s="19" t="s">
        <v>1079</v>
      </c>
      <c r="X86" s="19">
        <v>0.08</v>
      </c>
      <c r="Y86" s="19" t="s">
        <v>1080</v>
      </c>
      <c r="Z86" s="19" t="s">
        <v>1156</v>
      </c>
      <c r="AA86" s="19" t="s">
        <v>1081</v>
      </c>
      <c r="AB86" s="19" t="s">
        <v>1153</v>
      </c>
      <c r="AC86" s="19">
        <v>39</v>
      </c>
      <c r="AD86" s="19">
        <v>39</v>
      </c>
      <c r="AE86" s="120"/>
      <c r="AF86" s="120"/>
      <c r="AG86" s="120"/>
      <c r="AH86" s="120"/>
      <c r="AI86" s="120"/>
      <c r="AJ86" s="120"/>
      <c r="AK86" s="120"/>
      <c r="AL86" s="120"/>
      <c r="AM86" s="120"/>
      <c r="AN86" s="120"/>
      <c r="AO86" s="120"/>
      <c r="AP86" s="120"/>
      <c r="AQ86" s="120"/>
      <c r="AR86" s="120"/>
      <c r="AS86" s="120"/>
      <c r="AT86" s="120"/>
      <c r="AU86" s="120"/>
      <c r="AV86" s="120"/>
      <c r="AW86" s="120"/>
      <c r="AX86" s="120"/>
      <c r="AY86" s="120"/>
      <c r="AZ86" s="120"/>
      <c r="BA86" s="120"/>
      <c r="BB86" s="120"/>
      <c r="BC86" s="120"/>
      <c r="BD86" s="120"/>
    </row>
    <row r="87" spans="1:56">
      <c r="A87" s="19">
        <v>1116</v>
      </c>
      <c r="B87" s="19" t="s">
        <v>311</v>
      </c>
      <c r="C87" s="19" t="s">
        <v>1070</v>
      </c>
      <c r="D87" s="19" t="s">
        <v>1071</v>
      </c>
      <c r="E87" s="19" t="s">
        <v>1149</v>
      </c>
      <c r="F87" s="19" t="s">
        <v>896</v>
      </c>
      <c r="G87" s="19" t="s">
        <v>896</v>
      </c>
      <c r="H87" s="19" t="s">
        <v>896</v>
      </c>
      <c r="I87" s="19" t="s">
        <v>896</v>
      </c>
      <c r="J87" s="19" t="s">
        <v>896</v>
      </c>
      <c r="K87" s="19" t="s">
        <v>1102</v>
      </c>
      <c r="L87" s="19" t="s">
        <v>899</v>
      </c>
      <c r="M87" s="19" t="s">
        <v>20</v>
      </c>
      <c r="N87" s="19" t="s">
        <v>1098</v>
      </c>
      <c r="O87" s="19" t="s">
        <v>918</v>
      </c>
      <c r="P87" s="19" t="s">
        <v>1152</v>
      </c>
      <c r="Q87" s="19" t="s">
        <v>1083</v>
      </c>
      <c r="R87" s="20" t="s">
        <v>1119</v>
      </c>
      <c r="S87" s="20" t="s">
        <v>1157</v>
      </c>
      <c r="T87" s="19" t="s">
        <v>905</v>
      </c>
      <c r="U87" s="19" t="s">
        <v>1104</v>
      </c>
      <c r="V87" s="19" t="s">
        <v>1078</v>
      </c>
      <c r="W87" s="19" t="s">
        <v>1079</v>
      </c>
      <c r="X87" s="19">
        <v>0.08</v>
      </c>
      <c r="Y87" s="19" t="s">
        <v>1080</v>
      </c>
      <c r="Z87" s="19" t="s">
        <v>1158</v>
      </c>
      <c r="AA87" s="19" t="s">
        <v>1081</v>
      </c>
      <c r="AB87" s="19" t="s">
        <v>1153</v>
      </c>
      <c r="AC87" s="19">
        <v>39</v>
      </c>
      <c r="AD87" s="19">
        <v>39</v>
      </c>
      <c r="AE87" s="120"/>
      <c r="AF87" s="120"/>
      <c r="AG87" s="120"/>
      <c r="AH87" s="120"/>
      <c r="AI87" s="120"/>
      <c r="AJ87" s="120"/>
      <c r="AK87" s="120"/>
      <c r="AL87" s="120"/>
      <c r="AM87" s="120"/>
      <c r="AN87" s="120"/>
      <c r="AO87" s="120"/>
      <c r="AP87" s="120"/>
      <c r="AQ87" s="120"/>
      <c r="AR87" s="120"/>
      <c r="AS87" s="120"/>
      <c r="AT87" s="120"/>
      <c r="AU87" s="120"/>
      <c r="AV87" s="120"/>
      <c r="AW87" s="120"/>
      <c r="AX87" s="120"/>
      <c r="AY87" s="120"/>
      <c r="AZ87" s="120"/>
      <c r="BA87" s="120"/>
      <c r="BB87" s="120"/>
      <c r="BC87" s="120"/>
      <c r="BD87" s="120"/>
    </row>
    <row r="88" spans="1:56">
      <c r="A88" s="19">
        <v>1076</v>
      </c>
      <c r="B88" s="19" t="s">
        <v>311</v>
      </c>
      <c r="C88" s="19" t="s">
        <v>1070</v>
      </c>
      <c r="D88" s="19" t="s">
        <v>1071</v>
      </c>
      <c r="E88" s="19" t="s">
        <v>1088</v>
      </c>
      <c r="F88" s="19" t="s">
        <v>896</v>
      </c>
      <c r="G88" s="19" t="s">
        <v>896</v>
      </c>
      <c r="H88" s="19" t="s">
        <v>896</v>
      </c>
      <c r="I88" s="19" t="s">
        <v>896</v>
      </c>
      <c r="J88" s="19" t="s">
        <v>896</v>
      </c>
      <c r="K88" s="19" t="s">
        <v>1089</v>
      </c>
      <c r="L88" s="19" t="s">
        <v>899</v>
      </c>
      <c r="M88" s="19" t="s">
        <v>20</v>
      </c>
      <c r="N88" s="19" t="s">
        <v>162</v>
      </c>
      <c r="O88" s="19" t="s">
        <v>162</v>
      </c>
      <c r="P88" s="19" t="s">
        <v>1091</v>
      </c>
      <c r="Q88" s="19" t="s">
        <v>902</v>
      </c>
      <c r="R88" s="20" t="s">
        <v>903</v>
      </c>
      <c r="S88" s="20" t="s">
        <v>936</v>
      </c>
      <c r="T88" s="19" t="s">
        <v>1077</v>
      </c>
      <c r="U88" s="19">
        <v>0</v>
      </c>
      <c r="V88" s="19" t="s">
        <v>1078</v>
      </c>
      <c r="W88" s="19" t="s">
        <v>1079</v>
      </c>
      <c r="X88" s="19" t="s">
        <v>903</v>
      </c>
      <c r="Y88" s="19" t="s">
        <v>1080</v>
      </c>
      <c r="Z88" s="19">
        <v>0</v>
      </c>
      <c r="AA88" s="19" t="s">
        <v>1081</v>
      </c>
      <c r="AB88" s="19" t="s">
        <v>1092</v>
      </c>
      <c r="AC88" s="19">
        <v>32</v>
      </c>
      <c r="AD88" s="19">
        <v>32</v>
      </c>
      <c r="AE88" s="120"/>
      <c r="AF88" s="120"/>
      <c r="AG88" s="120"/>
      <c r="AH88" s="120"/>
      <c r="AI88" s="120"/>
      <c r="AJ88" s="120"/>
      <c r="AK88" s="120"/>
      <c r="AL88" s="120"/>
      <c r="AM88" s="120"/>
      <c r="AN88" s="120"/>
      <c r="AO88" s="120"/>
      <c r="AP88" s="120"/>
      <c r="AQ88" s="120"/>
      <c r="AR88" s="120"/>
      <c r="AS88" s="120"/>
      <c r="AT88" s="120"/>
      <c r="AU88" s="120"/>
      <c r="AV88" s="120"/>
      <c r="AW88" s="120"/>
      <c r="AX88" s="120"/>
      <c r="AY88" s="120"/>
      <c r="AZ88" s="120"/>
      <c r="BA88" s="120"/>
      <c r="BB88" s="120"/>
      <c r="BC88" s="120"/>
      <c r="BD88" s="120"/>
    </row>
    <row r="89" spans="1:56">
      <c r="A89" s="19">
        <v>1185</v>
      </c>
      <c r="B89" s="19" t="s">
        <v>311</v>
      </c>
      <c r="C89" s="19" t="s">
        <v>1070</v>
      </c>
      <c r="D89" s="19" t="s">
        <v>1071</v>
      </c>
      <c r="E89" s="19" t="s">
        <v>1072</v>
      </c>
      <c r="F89" s="19" t="s">
        <v>896</v>
      </c>
      <c r="G89" s="19" t="s">
        <v>896</v>
      </c>
      <c r="H89" s="19" t="s">
        <v>896</v>
      </c>
      <c r="I89" s="19" t="s">
        <v>896</v>
      </c>
      <c r="J89" s="19" t="s">
        <v>896</v>
      </c>
      <c r="K89" s="19" t="s">
        <v>1073</v>
      </c>
      <c r="L89" s="19" t="s">
        <v>899</v>
      </c>
      <c r="M89" s="19" t="s">
        <v>20</v>
      </c>
      <c r="N89" s="19" t="s">
        <v>162</v>
      </c>
      <c r="O89" s="19" t="s">
        <v>162</v>
      </c>
      <c r="P89" s="19" t="s">
        <v>1075</v>
      </c>
      <c r="Q89" s="19" t="s">
        <v>902</v>
      </c>
      <c r="R89" s="20" t="s">
        <v>1076</v>
      </c>
      <c r="S89" s="20" t="s">
        <v>1122</v>
      </c>
      <c r="T89" s="19" t="s">
        <v>1077</v>
      </c>
      <c r="U89" s="19">
        <v>0</v>
      </c>
      <c r="V89" s="19" t="s">
        <v>1078</v>
      </c>
      <c r="W89" s="19" t="s">
        <v>1079</v>
      </c>
      <c r="X89" s="19" t="s">
        <v>903</v>
      </c>
      <c r="Y89" s="19" t="s">
        <v>1080</v>
      </c>
      <c r="Z89" s="19">
        <v>0</v>
      </c>
      <c r="AA89" s="19" t="s">
        <v>1081</v>
      </c>
      <c r="AB89" s="19" t="s">
        <v>1082</v>
      </c>
      <c r="AC89" s="19">
        <v>50</v>
      </c>
      <c r="AD89" s="19">
        <v>50</v>
      </c>
      <c r="AE89" s="120"/>
      <c r="AF89" s="120"/>
      <c r="AG89" s="120"/>
      <c r="AH89" s="120"/>
      <c r="AI89" s="120"/>
      <c r="AJ89" s="120"/>
      <c r="AK89" s="120"/>
      <c r="AL89" s="120"/>
      <c r="AM89" s="120"/>
      <c r="AN89" s="120"/>
      <c r="AO89" s="120"/>
      <c r="AP89" s="120"/>
      <c r="AQ89" s="120"/>
      <c r="AR89" s="120"/>
      <c r="AS89" s="120"/>
      <c r="AT89" s="120"/>
      <c r="AU89" s="120"/>
      <c r="AV89" s="120"/>
      <c r="AW89" s="120"/>
      <c r="AX89" s="120"/>
      <c r="AY89" s="120"/>
      <c r="AZ89" s="120"/>
      <c r="BA89" s="120"/>
      <c r="BB89" s="120"/>
      <c r="BC89" s="120"/>
      <c r="BD89" s="120"/>
    </row>
    <row r="90" spans="1:56">
      <c r="A90" s="19">
        <v>1183</v>
      </c>
      <c r="B90" s="19" t="s">
        <v>311</v>
      </c>
      <c r="C90" s="19" t="s">
        <v>1070</v>
      </c>
      <c r="D90" s="19" t="s">
        <v>1071</v>
      </c>
      <c r="E90" s="19" t="s">
        <v>1072</v>
      </c>
      <c r="F90" s="19" t="s">
        <v>896</v>
      </c>
      <c r="G90" s="19" t="s">
        <v>896</v>
      </c>
      <c r="H90" s="19" t="s">
        <v>896</v>
      </c>
      <c r="I90" s="19" t="s">
        <v>896</v>
      </c>
      <c r="J90" s="19" t="s">
        <v>896</v>
      </c>
      <c r="K90" s="19" t="s">
        <v>1073</v>
      </c>
      <c r="L90" s="19" t="s">
        <v>899</v>
      </c>
      <c r="M90" s="19" t="s">
        <v>20</v>
      </c>
      <c r="N90" s="19" t="s">
        <v>162</v>
      </c>
      <c r="O90" s="19" t="s">
        <v>162</v>
      </c>
      <c r="P90" s="19" t="s">
        <v>1075</v>
      </c>
      <c r="Q90" s="19" t="s">
        <v>1083</v>
      </c>
      <c r="R90" s="20" t="s">
        <v>903</v>
      </c>
      <c r="S90" s="20" t="s">
        <v>1116</v>
      </c>
      <c r="T90" s="19" t="s">
        <v>1077</v>
      </c>
      <c r="U90" s="19">
        <v>0</v>
      </c>
      <c r="V90" s="19" t="s">
        <v>1078</v>
      </c>
      <c r="W90" s="19" t="s">
        <v>1079</v>
      </c>
      <c r="X90" s="19" t="s">
        <v>903</v>
      </c>
      <c r="Y90" s="19" t="s">
        <v>1080</v>
      </c>
      <c r="Z90" s="19" t="s">
        <v>1085</v>
      </c>
      <c r="AA90" s="19" t="s">
        <v>1081</v>
      </c>
      <c r="AB90" s="19" t="s">
        <v>1082</v>
      </c>
      <c r="AC90" s="19">
        <v>50</v>
      </c>
      <c r="AD90" s="19">
        <v>50</v>
      </c>
      <c r="AE90" s="120"/>
      <c r="AF90" s="120"/>
      <c r="AG90" s="120"/>
      <c r="AH90" s="120"/>
      <c r="AI90" s="120"/>
      <c r="AJ90" s="120"/>
      <c r="AK90" s="120"/>
      <c r="AL90" s="120"/>
      <c r="AM90" s="120"/>
      <c r="AN90" s="120"/>
      <c r="AO90" s="120"/>
      <c r="AP90" s="120"/>
      <c r="AQ90" s="120"/>
      <c r="AR90" s="120"/>
      <c r="AS90" s="120"/>
      <c r="AT90" s="120"/>
      <c r="AU90" s="120"/>
      <c r="AV90" s="120"/>
      <c r="AW90" s="120"/>
      <c r="AX90" s="120"/>
      <c r="AY90" s="120"/>
      <c r="AZ90" s="120"/>
      <c r="BA90" s="120"/>
      <c r="BB90" s="120"/>
      <c r="BC90" s="120"/>
      <c r="BD90" s="120"/>
    </row>
    <row r="91" spans="1:56">
      <c r="A91" s="19">
        <v>1177</v>
      </c>
      <c r="B91" s="19" t="s">
        <v>311</v>
      </c>
      <c r="C91" s="19" t="s">
        <v>1070</v>
      </c>
      <c r="D91" s="19" t="s">
        <v>1071</v>
      </c>
      <c r="E91" s="19" t="s">
        <v>1072</v>
      </c>
      <c r="F91" s="19" t="s">
        <v>896</v>
      </c>
      <c r="G91" s="19" t="s">
        <v>896</v>
      </c>
      <c r="H91" s="19" t="s">
        <v>896</v>
      </c>
      <c r="I91" s="19" t="s">
        <v>896</v>
      </c>
      <c r="J91" s="19" t="s">
        <v>896</v>
      </c>
      <c r="K91" s="19" t="s">
        <v>1086</v>
      </c>
      <c r="L91" s="19" t="s">
        <v>899</v>
      </c>
      <c r="M91" s="19" t="s">
        <v>20</v>
      </c>
      <c r="N91" s="19" t="s">
        <v>162</v>
      </c>
      <c r="O91" s="19" t="s">
        <v>162</v>
      </c>
      <c r="P91" s="19" t="s">
        <v>1075</v>
      </c>
      <c r="Q91" s="19" t="s">
        <v>902</v>
      </c>
      <c r="R91" s="20" t="s">
        <v>1076</v>
      </c>
      <c r="S91" s="20" t="s">
        <v>1122</v>
      </c>
      <c r="T91" s="19" t="s">
        <v>1077</v>
      </c>
      <c r="U91" s="19">
        <v>0</v>
      </c>
      <c r="V91" s="19" t="s">
        <v>1078</v>
      </c>
      <c r="W91" s="19" t="s">
        <v>1079</v>
      </c>
      <c r="X91" s="19" t="s">
        <v>903</v>
      </c>
      <c r="Y91" s="19" t="s">
        <v>1080</v>
      </c>
      <c r="Z91" s="19">
        <v>0</v>
      </c>
      <c r="AA91" s="19" t="s">
        <v>1081</v>
      </c>
      <c r="AB91" s="19" t="s">
        <v>1082</v>
      </c>
      <c r="AC91" s="19">
        <v>49</v>
      </c>
      <c r="AD91" s="19">
        <v>49</v>
      </c>
      <c r="AE91" s="120"/>
      <c r="AF91" s="120"/>
      <c r="AG91" s="120"/>
      <c r="AH91" s="120"/>
      <c r="AI91" s="120"/>
      <c r="AJ91" s="120"/>
      <c r="AK91" s="120"/>
      <c r="AL91" s="120"/>
      <c r="AM91" s="120"/>
      <c r="AN91" s="120"/>
      <c r="AO91" s="120"/>
      <c r="AP91" s="120"/>
      <c r="AQ91" s="120"/>
      <c r="AR91" s="120"/>
      <c r="AS91" s="120"/>
      <c r="AT91" s="120"/>
      <c r="AU91" s="120"/>
      <c r="AV91" s="120"/>
      <c r="AW91" s="120"/>
      <c r="AX91" s="120"/>
      <c r="AY91" s="120"/>
      <c r="AZ91" s="120"/>
      <c r="BA91" s="120"/>
      <c r="BB91" s="120"/>
      <c r="BC91" s="120"/>
      <c r="BD91" s="120"/>
    </row>
    <row r="92" spans="1:56">
      <c r="A92" s="19">
        <v>1028</v>
      </c>
      <c r="B92" s="19" t="s">
        <v>311</v>
      </c>
      <c r="C92" s="19" t="s">
        <v>1070</v>
      </c>
      <c r="D92" s="19" t="s">
        <v>1071</v>
      </c>
      <c r="E92" s="19" t="s">
        <v>1096</v>
      </c>
      <c r="F92" s="19" t="s">
        <v>896</v>
      </c>
      <c r="G92" s="19" t="s">
        <v>896</v>
      </c>
      <c r="H92" s="19" t="s">
        <v>896</v>
      </c>
      <c r="I92" s="19" t="s">
        <v>896</v>
      </c>
      <c r="J92" s="19" t="s">
        <v>896</v>
      </c>
      <c r="K92" s="19" t="s">
        <v>1097</v>
      </c>
      <c r="L92" s="19" t="s">
        <v>899</v>
      </c>
      <c r="M92" s="19" t="s">
        <v>20</v>
      </c>
      <c r="N92" s="19" t="s">
        <v>957</v>
      </c>
      <c r="O92" s="19" t="s">
        <v>463</v>
      </c>
      <c r="P92" s="19" t="s">
        <v>1099</v>
      </c>
      <c r="Q92" s="19" t="s">
        <v>902</v>
      </c>
      <c r="R92" s="20" t="s">
        <v>903</v>
      </c>
      <c r="S92" s="20">
        <v>30</v>
      </c>
      <c r="T92" s="19" t="s">
        <v>905</v>
      </c>
      <c r="U92" s="19" t="s">
        <v>1100</v>
      </c>
      <c r="V92" s="19" t="s">
        <v>1078</v>
      </c>
      <c r="W92" s="19" t="s">
        <v>1079</v>
      </c>
      <c r="X92" s="19" t="s">
        <v>903</v>
      </c>
      <c r="Y92" s="19" t="s">
        <v>1080</v>
      </c>
      <c r="Z92" s="19">
        <v>0</v>
      </c>
      <c r="AA92" s="19" t="s">
        <v>1081</v>
      </c>
      <c r="AB92" s="19" t="s">
        <v>1101</v>
      </c>
      <c r="AC92" s="19">
        <v>22</v>
      </c>
      <c r="AD92" s="19">
        <v>22</v>
      </c>
      <c r="AE92" s="120"/>
      <c r="AF92" s="120"/>
      <c r="AG92" s="120"/>
      <c r="AH92" s="120"/>
      <c r="AI92" s="120"/>
      <c r="AJ92" s="120"/>
      <c r="AK92" s="120"/>
      <c r="AL92" s="120"/>
      <c r="AM92" s="120"/>
      <c r="AN92" s="120"/>
      <c r="AO92" s="120"/>
      <c r="AP92" s="120"/>
      <c r="AQ92" s="120"/>
      <c r="AR92" s="120"/>
      <c r="AS92" s="120"/>
      <c r="AT92" s="120"/>
      <c r="AU92" s="120"/>
      <c r="AV92" s="120"/>
      <c r="AW92" s="120"/>
      <c r="AX92" s="120"/>
      <c r="AY92" s="120"/>
      <c r="AZ92" s="120"/>
      <c r="BA92" s="120"/>
      <c r="BB92" s="120"/>
      <c r="BC92" s="120"/>
      <c r="BD92" s="120"/>
    </row>
    <row r="93" spans="1:56">
      <c r="A93" s="19">
        <v>1017</v>
      </c>
      <c r="B93" s="19" t="s">
        <v>311</v>
      </c>
      <c r="C93" s="19" t="s">
        <v>1070</v>
      </c>
      <c r="D93" s="19" t="s">
        <v>1071</v>
      </c>
      <c r="E93" s="19" t="s">
        <v>1096</v>
      </c>
      <c r="F93" s="19" t="s">
        <v>896</v>
      </c>
      <c r="G93" s="19" t="s">
        <v>896</v>
      </c>
      <c r="H93" s="19" t="s">
        <v>896</v>
      </c>
      <c r="I93" s="19" t="s">
        <v>896</v>
      </c>
      <c r="J93" s="19" t="s">
        <v>896</v>
      </c>
      <c r="K93" s="19" t="s">
        <v>1102</v>
      </c>
      <c r="L93" s="19" t="s">
        <v>899</v>
      </c>
      <c r="M93" s="19" t="s">
        <v>20</v>
      </c>
      <c r="N93" s="19" t="s">
        <v>957</v>
      </c>
      <c r="O93" s="19" t="s">
        <v>463</v>
      </c>
      <c r="P93" s="19" t="s">
        <v>1159</v>
      </c>
      <c r="Q93" s="19" t="s">
        <v>902</v>
      </c>
      <c r="R93" s="20" t="s">
        <v>936</v>
      </c>
      <c r="S93" s="20" t="s">
        <v>924</v>
      </c>
      <c r="T93" s="19" t="s">
        <v>905</v>
      </c>
      <c r="U93" s="19" t="s">
        <v>1100</v>
      </c>
      <c r="V93" s="19" t="s">
        <v>1078</v>
      </c>
      <c r="W93" s="19" t="s">
        <v>1079</v>
      </c>
      <c r="X93" s="19">
        <v>0.08</v>
      </c>
      <c r="Y93" s="19" t="s">
        <v>1080</v>
      </c>
      <c r="Z93" s="19" t="s">
        <v>1160</v>
      </c>
      <c r="AA93" s="19" t="s">
        <v>1081</v>
      </c>
      <c r="AB93" s="19" t="s">
        <v>1161</v>
      </c>
      <c r="AC93" s="19">
        <v>21</v>
      </c>
      <c r="AD93" s="19">
        <v>21</v>
      </c>
      <c r="AE93" s="120"/>
      <c r="AF93" s="120"/>
      <c r="AG93" s="120"/>
      <c r="AH93" s="120"/>
      <c r="AI93" s="120"/>
      <c r="AJ93" s="120"/>
      <c r="AK93" s="120"/>
      <c r="AL93" s="120"/>
      <c r="AM93" s="120"/>
      <c r="AN93" s="120"/>
      <c r="AO93" s="120"/>
      <c r="AP93" s="120"/>
      <c r="AQ93" s="120"/>
      <c r="AR93" s="120"/>
      <c r="AS93" s="120"/>
      <c r="AT93" s="120"/>
      <c r="AU93" s="120"/>
      <c r="AV93" s="120"/>
      <c r="AW93" s="120"/>
      <c r="AX93" s="120"/>
      <c r="AY93" s="120"/>
      <c r="AZ93" s="120"/>
      <c r="BA93" s="120"/>
      <c r="BB93" s="120"/>
      <c r="BC93" s="120"/>
      <c r="BD93" s="120"/>
    </row>
    <row r="94" spans="1:56">
      <c r="A94" s="19">
        <v>108</v>
      </c>
      <c r="B94" s="19" t="s">
        <v>311</v>
      </c>
      <c r="C94" s="19" t="s">
        <v>1070</v>
      </c>
      <c r="D94" s="19" t="s">
        <v>1071</v>
      </c>
      <c r="E94" s="19" t="s">
        <v>1096</v>
      </c>
      <c r="F94" s="19" t="s">
        <v>896</v>
      </c>
      <c r="G94" s="19" t="s">
        <v>896</v>
      </c>
      <c r="H94" s="19" t="s">
        <v>896</v>
      </c>
      <c r="I94" s="19" t="s">
        <v>896</v>
      </c>
      <c r="J94" s="19" t="s">
        <v>896</v>
      </c>
      <c r="K94" s="19" t="s">
        <v>1102</v>
      </c>
      <c r="L94" s="19" t="s">
        <v>899</v>
      </c>
      <c r="M94" s="19" t="s">
        <v>20</v>
      </c>
      <c r="N94" s="19" t="s">
        <v>957</v>
      </c>
      <c r="O94" s="19" t="s">
        <v>463</v>
      </c>
      <c r="P94" s="19" t="s">
        <v>1159</v>
      </c>
      <c r="Q94" s="19" t="s">
        <v>1083</v>
      </c>
      <c r="R94" s="20" t="s">
        <v>1146</v>
      </c>
      <c r="S94" s="20" t="s">
        <v>1116</v>
      </c>
      <c r="T94" s="19" t="s">
        <v>905</v>
      </c>
      <c r="U94" s="19" t="s">
        <v>1100</v>
      </c>
      <c r="V94" s="19" t="s">
        <v>1078</v>
      </c>
      <c r="W94" s="19" t="s">
        <v>1079</v>
      </c>
      <c r="X94" s="19">
        <v>0.08</v>
      </c>
      <c r="Y94" s="19" t="s">
        <v>1080</v>
      </c>
      <c r="Z94" s="19" t="s">
        <v>1162</v>
      </c>
      <c r="AA94" s="19" t="s">
        <v>1081</v>
      </c>
      <c r="AB94" s="19" t="s">
        <v>1161</v>
      </c>
      <c r="AC94" s="19">
        <v>21</v>
      </c>
      <c r="AD94" s="19">
        <v>21</v>
      </c>
      <c r="AE94" s="120"/>
      <c r="AF94" s="120"/>
      <c r="AG94" s="120"/>
      <c r="AH94" s="120"/>
      <c r="AI94" s="120"/>
      <c r="AJ94" s="120"/>
      <c r="AK94" s="120"/>
      <c r="AL94" s="120"/>
      <c r="AM94" s="120"/>
      <c r="AN94" s="120"/>
      <c r="AO94" s="120"/>
      <c r="AP94" s="120"/>
      <c r="AQ94" s="120"/>
      <c r="AR94" s="120"/>
      <c r="AS94" s="120"/>
      <c r="AT94" s="120"/>
      <c r="AU94" s="120"/>
      <c r="AV94" s="120"/>
      <c r="AW94" s="120"/>
      <c r="AX94" s="120"/>
      <c r="AY94" s="120"/>
      <c r="AZ94" s="120"/>
      <c r="BA94" s="120"/>
      <c r="BB94" s="120"/>
      <c r="BC94" s="120"/>
      <c r="BD94" s="120"/>
    </row>
    <row r="95" spans="1:56">
      <c r="A95" s="19">
        <v>1099</v>
      </c>
      <c r="B95" s="19" t="s">
        <v>311</v>
      </c>
      <c r="C95" s="19" t="s">
        <v>1070</v>
      </c>
      <c r="D95" s="19" t="s">
        <v>1071</v>
      </c>
      <c r="E95" s="19" t="s">
        <v>1109</v>
      </c>
      <c r="F95" s="19" t="s">
        <v>896</v>
      </c>
      <c r="G95" s="19" t="s">
        <v>896</v>
      </c>
      <c r="H95" s="19" t="s">
        <v>896</v>
      </c>
      <c r="I95" s="19" t="s">
        <v>896</v>
      </c>
      <c r="J95" s="19" t="s">
        <v>896</v>
      </c>
      <c r="K95" s="19" t="s">
        <v>1102</v>
      </c>
      <c r="L95" s="19" t="s">
        <v>899</v>
      </c>
      <c r="M95" s="19" t="s">
        <v>20</v>
      </c>
      <c r="N95" s="19" t="s">
        <v>957</v>
      </c>
      <c r="O95" s="19" t="s">
        <v>463</v>
      </c>
      <c r="P95" s="19" t="s">
        <v>1163</v>
      </c>
      <c r="Q95" s="19" t="s">
        <v>902</v>
      </c>
      <c r="R95" s="20" t="s">
        <v>936</v>
      </c>
      <c r="S95" s="20" t="s">
        <v>924</v>
      </c>
      <c r="T95" s="19" t="s">
        <v>905</v>
      </c>
      <c r="U95" s="19" t="s">
        <v>1100</v>
      </c>
      <c r="V95" s="19" t="s">
        <v>1078</v>
      </c>
      <c r="W95" s="19" t="s">
        <v>1079</v>
      </c>
      <c r="X95" s="19">
        <v>0.08</v>
      </c>
      <c r="Y95" s="19" t="s">
        <v>1080</v>
      </c>
      <c r="Z95" s="19" t="s">
        <v>1164</v>
      </c>
      <c r="AA95" s="19" t="s">
        <v>1081</v>
      </c>
      <c r="AB95" s="19" t="s">
        <v>1165</v>
      </c>
      <c r="AC95" s="19">
        <v>36</v>
      </c>
      <c r="AD95" s="19">
        <v>36</v>
      </c>
      <c r="AE95" s="120"/>
      <c r="AF95" s="120"/>
      <c r="AG95" s="120"/>
      <c r="AH95" s="120"/>
      <c r="AI95" s="120"/>
      <c r="AJ95" s="120"/>
      <c r="AK95" s="120"/>
      <c r="AL95" s="120"/>
      <c r="AM95" s="120"/>
      <c r="AN95" s="120"/>
      <c r="AO95" s="120"/>
      <c r="AP95" s="120"/>
      <c r="AQ95" s="120"/>
      <c r="AR95" s="120"/>
      <c r="AS95" s="120"/>
      <c r="AT95" s="120"/>
      <c r="AU95" s="120"/>
      <c r="AV95" s="120"/>
      <c r="AW95" s="120"/>
      <c r="AX95" s="120"/>
      <c r="AY95" s="120"/>
      <c r="AZ95" s="120"/>
      <c r="BA95" s="120"/>
      <c r="BB95" s="120"/>
      <c r="BC95" s="120"/>
      <c r="BD95" s="120"/>
    </row>
    <row r="96" spans="1:56">
      <c r="A96" s="19">
        <v>1089</v>
      </c>
      <c r="B96" s="19" t="s">
        <v>311</v>
      </c>
      <c r="C96" s="19" t="s">
        <v>1070</v>
      </c>
      <c r="D96" s="19" t="s">
        <v>1071</v>
      </c>
      <c r="E96" s="19" t="s">
        <v>1109</v>
      </c>
      <c r="F96" s="19" t="s">
        <v>896</v>
      </c>
      <c r="G96" s="19" t="s">
        <v>896</v>
      </c>
      <c r="H96" s="19" t="s">
        <v>896</v>
      </c>
      <c r="I96" s="19" t="s">
        <v>896</v>
      </c>
      <c r="J96" s="19" t="s">
        <v>896</v>
      </c>
      <c r="K96" s="19" t="s">
        <v>1102</v>
      </c>
      <c r="L96" s="19" t="s">
        <v>899</v>
      </c>
      <c r="M96" s="19" t="s">
        <v>20</v>
      </c>
      <c r="N96" s="19" t="s">
        <v>957</v>
      </c>
      <c r="O96" s="19" t="s">
        <v>463</v>
      </c>
      <c r="P96" s="19" t="s">
        <v>1163</v>
      </c>
      <c r="Q96" s="19" t="s">
        <v>1083</v>
      </c>
      <c r="R96" s="20" t="s">
        <v>1116</v>
      </c>
      <c r="S96" s="20" t="s">
        <v>1107</v>
      </c>
      <c r="T96" s="19" t="s">
        <v>905</v>
      </c>
      <c r="U96" s="19" t="s">
        <v>1100</v>
      </c>
      <c r="V96" s="19" t="s">
        <v>1078</v>
      </c>
      <c r="W96" s="19" t="s">
        <v>1079</v>
      </c>
      <c r="X96" s="19">
        <v>0.08</v>
      </c>
      <c r="Y96" s="19" t="s">
        <v>1080</v>
      </c>
      <c r="Z96" s="19" t="s">
        <v>1166</v>
      </c>
      <c r="AA96" s="19" t="s">
        <v>1081</v>
      </c>
      <c r="AB96" s="19" t="s">
        <v>1165</v>
      </c>
      <c r="AC96" s="19">
        <v>36</v>
      </c>
      <c r="AD96" s="19">
        <v>36</v>
      </c>
      <c r="AE96" s="120"/>
      <c r="AF96" s="120"/>
      <c r="AG96" s="120"/>
      <c r="AH96" s="120"/>
      <c r="AI96" s="120"/>
      <c r="AJ96" s="120"/>
      <c r="AK96" s="120"/>
      <c r="AL96" s="120"/>
      <c r="AM96" s="120"/>
      <c r="AN96" s="120"/>
      <c r="AO96" s="120"/>
      <c r="AP96" s="120"/>
      <c r="AQ96" s="120"/>
      <c r="AR96" s="120"/>
      <c r="AS96" s="120"/>
      <c r="AT96" s="120"/>
      <c r="AU96" s="120"/>
      <c r="AV96" s="120"/>
      <c r="AW96" s="120"/>
      <c r="AX96" s="120"/>
      <c r="AY96" s="120"/>
      <c r="AZ96" s="120"/>
      <c r="BA96" s="120"/>
      <c r="BB96" s="120"/>
      <c r="BC96" s="120"/>
      <c r="BD96" s="120"/>
    </row>
    <row r="97" spans="1:56">
      <c r="A97" s="19">
        <v>1067</v>
      </c>
      <c r="B97" s="19" t="s">
        <v>311</v>
      </c>
      <c r="C97" s="19" t="s">
        <v>1070</v>
      </c>
      <c r="D97" s="19" t="s">
        <v>1071</v>
      </c>
      <c r="E97" s="19" t="s">
        <v>1088</v>
      </c>
      <c r="F97" s="19" t="s">
        <v>896</v>
      </c>
      <c r="G97" s="19" t="s">
        <v>896</v>
      </c>
      <c r="H97" s="19" t="s">
        <v>896</v>
      </c>
      <c r="I97" s="19" t="s">
        <v>896</v>
      </c>
      <c r="J97" s="19" t="s">
        <v>896</v>
      </c>
      <c r="K97" s="19" t="s">
        <v>1102</v>
      </c>
      <c r="L97" s="19" t="s">
        <v>899</v>
      </c>
      <c r="M97" s="19" t="s">
        <v>20</v>
      </c>
      <c r="N97" s="19" t="s">
        <v>957</v>
      </c>
      <c r="O97" s="19" t="s">
        <v>463</v>
      </c>
      <c r="P97" s="19" t="s">
        <v>1167</v>
      </c>
      <c r="Q97" s="19" t="s">
        <v>902</v>
      </c>
      <c r="R97" s="20" t="s">
        <v>903</v>
      </c>
      <c r="S97" s="20" t="s">
        <v>936</v>
      </c>
      <c r="T97" s="19" t="s">
        <v>905</v>
      </c>
      <c r="U97" s="19" t="s">
        <v>1100</v>
      </c>
      <c r="V97" s="19" t="s">
        <v>1078</v>
      </c>
      <c r="W97" s="19" t="s">
        <v>1079</v>
      </c>
      <c r="X97" s="19">
        <v>0.08</v>
      </c>
      <c r="Y97" s="19" t="s">
        <v>1080</v>
      </c>
      <c r="Z97" s="19">
        <v>0</v>
      </c>
      <c r="AA97" s="19" t="s">
        <v>1081</v>
      </c>
      <c r="AB97" s="19" t="s">
        <v>1168</v>
      </c>
      <c r="AC97" s="19">
        <v>31</v>
      </c>
      <c r="AD97" s="19">
        <v>31</v>
      </c>
      <c r="AE97" s="120"/>
      <c r="AF97" s="120"/>
      <c r="AG97" s="120"/>
      <c r="AH97" s="120"/>
      <c r="AI97" s="120"/>
      <c r="AJ97" s="120"/>
      <c r="AK97" s="120"/>
      <c r="AL97" s="120"/>
      <c r="AM97" s="120"/>
      <c r="AN97" s="120"/>
      <c r="AO97" s="120"/>
      <c r="AP97" s="120"/>
      <c r="AQ97" s="120"/>
      <c r="AR97" s="120"/>
      <c r="AS97" s="120"/>
      <c r="AT97" s="120"/>
      <c r="AU97" s="120"/>
      <c r="AV97" s="120"/>
      <c r="AW97" s="120"/>
      <c r="AX97" s="120"/>
      <c r="AY97" s="120"/>
      <c r="AZ97" s="120"/>
      <c r="BA97" s="120"/>
      <c r="BB97" s="120"/>
      <c r="BC97" s="120"/>
      <c r="BD97" s="120"/>
    </row>
    <row r="98" spans="1:56">
      <c r="A98" s="19">
        <v>1063</v>
      </c>
      <c r="B98" s="19" t="s">
        <v>311</v>
      </c>
      <c r="C98" s="19" t="s">
        <v>1070</v>
      </c>
      <c r="D98" s="19" t="s">
        <v>1071</v>
      </c>
      <c r="E98" s="19" t="s">
        <v>1088</v>
      </c>
      <c r="F98" s="19" t="s">
        <v>896</v>
      </c>
      <c r="G98" s="19" t="s">
        <v>896</v>
      </c>
      <c r="H98" s="19" t="s">
        <v>896</v>
      </c>
      <c r="I98" s="19" t="s">
        <v>896</v>
      </c>
      <c r="J98" s="19" t="s">
        <v>896</v>
      </c>
      <c r="K98" s="19" t="s">
        <v>1102</v>
      </c>
      <c r="L98" s="19" t="s">
        <v>899</v>
      </c>
      <c r="M98" s="19" t="s">
        <v>20</v>
      </c>
      <c r="N98" s="19" t="s">
        <v>957</v>
      </c>
      <c r="O98" s="19" t="s">
        <v>463</v>
      </c>
      <c r="P98" s="19" t="s">
        <v>1167</v>
      </c>
      <c r="Q98" s="19" t="s">
        <v>1083</v>
      </c>
      <c r="R98" s="20" t="s">
        <v>903</v>
      </c>
      <c r="S98" s="20" t="s">
        <v>949</v>
      </c>
      <c r="T98" s="19" t="s">
        <v>905</v>
      </c>
      <c r="U98" s="19" t="s">
        <v>1100</v>
      </c>
      <c r="V98" s="19" t="s">
        <v>1078</v>
      </c>
      <c r="W98" s="19" t="s">
        <v>1079</v>
      </c>
      <c r="X98" s="19">
        <v>0.08</v>
      </c>
      <c r="Y98" s="19" t="s">
        <v>1080</v>
      </c>
      <c r="Z98" s="19" t="s">
        <v>1169</v>
      </c>
      <c r="AA98" s="19" t="s">
        <v>1081</v>
      </c>
      <c r="AB98" s="19" t="s">
        <v>1168</v>
      </c>
      <c r="AC98" s="19">
        <v>31</v>
      </c>
      <c r="AD98" s="19">
        <v>31</v>
      </c>
      <c r="AE98" s="120"/>
      <c r="AF98" s="120"/>
      <c r="AG98" s="120"/>
      <c r="AH98" s="120"/>
      <c r="AI98" s="120"/>
      <c r="AJ98" s="120"/>
      <c r="AK98" s="120"/>
      <c r="AL98" s="120"/>
      <c r="AM98" s="120"/>
      <c r="AN98" s="120"/>
      <c r="AO98" s="120"/>
      <c r="AP98" s="120"/>
      <c r="AQ98" s="120"/>
      <c r="AR98" s="120"/>
      <c r="AS98" s="120"/>
      <c r="AT98" s="120"/>
      <c r="AU98" s="120"/>
      <c r="AV98" s="120"/>
      <c r="AW98" s="120"/>
      <c r="AX98" s="120"/>
      <c r="AY98" s="120"/>
      <c r="AZ98" s="120"/>
      <c r="BA98" s="120"/>
      <c r="BB98" s="120"/>
      <c r="BC98" s="120"/>
      <c r="BD98" s="120"/>
    </row>
    <row r="99" spans="1:56">
      <c r="A99" s="19">
        <v>1053</v>
      </c>
      <c r="B99" s="19" t="s">
        <v>311</v>
      </c>
      <c r="C99" s="19" t="s">
        <v>1070</v>
      </c>
      <c r="D99" s="19" t="s">
        <v>1071</v>
      </c>
      <c r="E99" s="19" t="s">
        <v>1126</v>
      </c>
      <c r="F99" s="19" t="s">
        <v>896</v>
      </c>
      <c r="G99" s="19" t="s">
        <v>896</v>
      </c>
      <c r="H99" s="19" t="s">
        <v>896</v>
      </c>
      <c r="I99" s="19" t="s">
        <v>896</v>
      </c>
      <c r="J99" s="19" t="s">
        <v>896</v>
      </c>
      <c r="K99" s="19" t="s">
        <v>1097</v>
      </c>
      <c r="L99" s="19" t="s">
        <v>899</v>
      </c>
      <c r="M99" s="19" t="s">
        <v>20</v>
      </c>
      <c r="N99" s="19" t="s">
        <v>957</v>
      </c>
      <c r="O99" s="19" t="s">
        <v>463</v>
      </c>
      <c r="P99" s="19" t="s">
        <v>1127</v>
      </c>
      <c r="Q99" s="19" t="s">
        <v>902</v>
      </c>
      <c r="R99" s="20" t="s">
        <v>903</v>
      </c>
      <c r="S99" s="20" t="s">
        <v>936</v>
      </c>
      <c r="T99" s="19" t="s">
        <v>905</v>
      </c>
      <c r="U99" s="19" t="s">
        <v>1100</v>
      </c>
      <c r="V99" s="19" t="s">
        <v>1078</v>
      </c>
      <c r="W99" s="19" t="s">
        <v>1079</v>
      </c>
      <c r="X99" s="19" t="s">
        <v>903</v>
      </c>
      <c r="Y99" s="19" t="s">
        <v>1080</v>
      </c>
      <c r="Z99" s="19">
        <v>0</v>
      </c>
      <c r="AA99" s="19" t="s">
        <v>1081</v>
      </c>
      <c r="AB99" s="19" t="s">
        <v>1129</v>
      </c>
      <c r="AC99" s="19">
        <v>28</v>
      </c>
      <c r="AD99" s="19">
        <v>28</v>
      </c>
      <c r="AE99" s="120"/>
      <c r="AF99" s="120"/>
      <c r="AG99" s="120"/>
      <c r="AH99" s="120"/>
      <c r="AI99" s="120"/>
      <c r="AJ99" s="120"/>
      <c r="AK99" s="120"/>
      <c r="AL99" s="120"/>
      <c r="AM99" s="120"/>
      <c r="AN99" s="120"/>
      <c r="AO99" s="120"/>
      <c r="AP99" s="120"/>
      <c r="AQ99" s="120"/>
      <c r="AR99" s="120"/>
      <c r="AS99" s="120"/>
      <c r="AT99" s="120"/>
      <c r="AU99" s="120"/>
      <c r="AV99" s="120"/>
      <c r="AW99" s="120"/>
      <c r="AX99" s="120"/>
      <c r="AY99" s="120"/>
      <c r="AZ99" s="120"/>
      <c r="BA99" s="120"/>
      <c r="BB99" s="120"/>
      <c r="BC99" s="120"/>
      <c r="BD99" s="120"/>
    </row>
    <row r="100" spans="1:56">
      <c r="A100" s="19">
        <v>1043</v>
      </c>
      <c r="B100" s="19" t="s">
        <v>311</v>
      </c>
      <c r="C100" s="19" t="s">
        <v>1070</v>
      </c>
      <c r="D100" s="19" t="s">
        <v>1071</v>
      </c>
      <c r="E100" s="19" t="s">
        <v>1126</v>
      </c>
      <c r="F100" s="19" t="s">
        <v>896</v>
      </c>
      <c r="G100" s="19" t="s">
        <v>896</v>
      </c>
      <c r="H100" s="19" t="s">
        <v>896</v>
      </c>
      <c r="I100" s="19" t="s">
        <v>896</v>
      </c>
      <c r="J100" s="19" t="s">
        <v>896</v>
      </c>
      <c r="K100" s="19" t="s">
        <v>1102</v>
      </c>
      <c r="L100" s="19" t="s">
        <v>899</v>
      </c>
      <c r="M100" s="19" t="s">
        <v>20</v>
      </c>
      <c r="N100" s="19" t="s">
        <v>957</v>
      </c>
      <c r="O100" s="19" t="s">
        <v>463</v>
      </c>
      <c r="P100" s="19" t="s">
        <v>1170</v>
      </c>
      <c r="Q100" s="19" t="s">
        <v>902</v>
      </c>
      <c r="R100" s="20" t="s">
        <v>936</v>
      </c>
      <c r="S100" s="20" t="s">
        <v>1171</v>
      </c>
      <c r="T100" s="19" t="s">
        <v>905</v>
      </c>
      <c r="U100" s="19" t="s">
        <v>1100</v>
      </c>
      <c r="V100" s="19" t="s">
        <v>1078</v>
      </c>
      <c r="W100" s="19" t="s">
        <v>1079</v>
      </c>
      <c r="X100" s="19">
        <v>0.08</v>
      </c>
      <c r="Y100" s="19" t="s">
        <v>1080</v>
      </c>
      <c r="Z100" s="19" t="s">
        <v>1172</v>
      </c>
      <c r="AA100" s="19" t="s">
        <v>1081</v>
      </c>
      <c r="AB100" s="19" t="s">
        <v>1173</v>
      </c>
      <c r="AC100" s="19">
        <v>26</v>
      </c>
      <c r="AD100" s="19">
        <v>26</v>
      </c>
      <c r="AE100" s="120"/>
      <c r="AF100" s="120"/>
      <c r="AG100" s="120"/>
      <c r="AH100" s="120"/>
      <c r="AI100" s="120"/>
      <c r="AJ100" s="120"/>
      <c r="AK100" s="120"/>
      <c r="AL100" s="120"/>
      <c r="AM100" s="120"/>
      <c r="AN100" s="120"/>
      <c r="AO100" s="120"/>
      <c r="AP100" s="120"/>
      <c r="AQ100" s="120"/>
      <c r="AR100" s="120"/>
      <c r="AS100" s="120"/>
      <c r="AT100" s="120"/>
      <c r="AU100" s="120"/>
      <c r="AV100" s="120"/>
      <c r="AW100" s="120"/>
      <c r="AX100" s="120"/>
      <c r="AY100" s="120"/>
      <c r="AZ100" s="120"/>
      <c r="BA100" s="120"/>
      <c r="BB100" s="120"/>
      <c r="BC100" s="120"/>
      <c r="BD100" s="120"/>
    </row>
    <row r="101" spans="1:56">
      <c r="A101" s="19">
        <v>1041</v>
      </c>
      <c r="B101" s="19" t="s">
        <v>311</v>
      </c>
      <c r="C101" s="19" t="s">
        <v>1070</v>
      </c>
      <c r="D101" s="19" t="s">
        <v>1071</v>
      </c>
      <c r="E101" s="19" t="s">
        <v>1126</v>
      </c>
      <c r="F101" s="19" t="s">
        <v>896</v>
      </c>
      <c r="G101" s="19" t="s">
        <v>896</v>
      </c>
      <c r="H101" s="19" t="s">
        <v>896</v>
      </c>
      <c r="I101" s="19" t="s">
        <v>896</v>
      </c>
      <c r="J101" s="19" t="s">
        <v>896</v>
      </c>
      <c r="K101" s="19" t="s">
        <v>1102</v>
      </c>
      <c r="L101" s="19" t="s">
        <v>899</v>
      </c>
      <c r="M101" s="19" t="s">
        <v>20</v>
      </c>
      <c r="N101" s="19" t="s">
        <v>957</v>
      </c>
      <c r="O101" s="19" t="s">
        <v>463</v>
      </c>
      <c r="P101" s="19" t="s">
        <v>1170</v>
      </c>
      <c r="Q101" s="19" t="s">
        <v>1083</v>
      </c>
      <c r="R101" s="20" t="s">
        <v>1132</v>
      </c>
      <c r="S101" s="20" t="s">
        <v>1174</v>
      </c>
      <c r="T101" s="19" t="s">
        <v>905</v>
      </c>
      <c r="U101" s="19" t="s">
        <v>1100</v>
      </c>
      <c r="V101" s="19" t="s">
        <v>1078</v>
      </c>
      <c r="W101" s="19" t="s">
        <v>1079</v>
      </c>
      <c r="X101" s="19">
        <v>0.08</v>
      </c>
      <c r="Y101" s="19" t="s">
        <v>1080</v>
      </c>
      <c r="Z101" s="19" t="s">
        <v>1175</v>
      </c>
      <c r="AA101" s="19" t="s">
        <v>1081</v>
      </c>
      <c r="AB101" s="19" t="s">
        <v>1173</v>
      </c>
      <c r="AC101" s="19">
        <v>26</v>
      </c>
      <c r="AD101" s="19">
        <v>26</v>
      </c>
      <c r="AE101" s="120"/>
      <c r="AF101" s="120"/>
      <c r="AG101" s="120"/>
      <c r="AH101" s="120"/>
      <c r="AI101" s="120"/>
      <c r="AJ101" s="120"/>
      <c r="AK101" s="120"/>
      <c r="AL101" s="120"/>
      <c r="AM101" s="120"/>
      <c r="AN101" s="120"/>
      <c r="AO101" s="120"/>
      <c r="AP101" s="120"/>
      <c r="AQ101" s="120"/>
      <c r="AR101" s="120"/>
      <c r="AS101" s="120"/>
      <c r="AT101" s="120"/>
      <c r="AU101" s="120"/>
      <c r="AV101" s="120"/>
      <c r="AW101" s="120"/>
      <c r="AX101" s="120"/>
      <c r="AY101" s="120"/>
      <c r="AZ101" s="120"/>
      <c r="BA101" s="120"/>
      <c r="BB101" s="120"/>
      <c r="BC101" s="120"/>
      <c r="BD101" s="120"/>
    </row>
    <row r="102" spans="1:56">
      <c r="A102" s="19">
        <v>1217</v>
      </c>
      <c r="B102" s="19" t="s">
        <v>311</v>
      </c>
      <c r="C102" s="19" t="s">
        <v>1070</v>
      </c>
      <c r="D102" s="19" t="s">
        <v>1071</v>
      </c>
      <c r="E102" s="19" t="s">
        <v>1133</v>
      </c>
      <c r="F102" s="19" t="s">
        <v>896</v>
      </c>
      <c r="G102" s="19" t="s">
        <v>896</v>
      </c>
      <c r="H102" s="19" t="s">
        <v>896</v>
      </c>
      <c r="I102" s="19" t="s">
        <v>896</v>
      </c>
      <c r="J102" s="19" t="s">
        <v>896</v>
      </c>
      <c r="K102" s="19" t="s">
        <v>1102</v>
      </c>
      <c r="L102" s="19" t="s">
        <v>899</v>
      </c>
      <c r="M102" s="19" t="s">
        <v>20</v>
      </c>
      <c r="N102" s="19" t="s">
        <v>957</v>
      </c>
      <c r="O102" s="19" t="s">
        <v>463</v>
      </c>
      <c r="P102" s="19" t="s">
        <v>1176</v>
      </c>
      <c r="Q102" s="19" t="s">
        <v>902</v>
      </c>
      <c r="R102" s="20" t="s">
        <v>903</v>
      </c>
      <c r="S102" s="20" t="s">
        <v>936</v>
      </c>
      <c r="T102" s="19" t="s">
        <v>905</v>
      </c>
      <c r="U102" s="19" t="s">
        <v>1100</v>
      </c>
      <c r="V102" s="19" t="s">
        <v>1078</v>
      </c>
      <c r="W102" s="19" t="s">
        <v>1079</v>
      </c>
      <c r="X102" s="19">
        <v>0.08</v>
      </c>
      <c r="Y102" s="19" t="s">
        <v>1080</v>
      </c>
      <c r="Z102" s="19">
        <v>0</v>
      </c>
      <c r="AA102" s="19" t="s">
        <v>1081</v>
      </c>
      <c r="AB102" s="19" t="s">
        <v>1136</v>
      </c>
      <c r="AC102" s="19">
        <v>56</v>
      </c>
      <c r="AD102" s="19">
        <v>56</v>
      </c>
      <c r="AE102" s="120"/>
      <c r="AF102" s="120"/>
      <c r="AG102" s="120"/>
      <c r="AH102" s="120"/>
      <c r="AI102" s="120"/>
      <c r="AJ102" s="120"/>
      <c r="AK102" s="120"/>
      <c r="AL102" s="120"/>
      <c r="AM102" s="120"/>
      <c r="AN102" s="120"/>
      <c r="AO102" s="120"/>
      <c r="AP102" s="120"/>
      <c r="AQ102" s="120"/>
      <c r="AR102" s="120"/>
      <c r="AS102" s="120"/>
      <c r="AT102" s="120"/>
      <c r="AU102" s="120"/>
      <c r="AV102" s="120"/>
      <c r="AW102" s="120"/>
      <c r="AX102" s="120"/>
      <c r="AY102" s="120"/>
      <c r="AZ102" s="120"/>
      <c r="BA102" s="120"/>
      <c r="BB102" s="120"/>
      <c r="BC102" s="120"/>
      <c r="BD102" s="120"/>
    </row>
    <row r="103" spans="1:56">
      <c r="A103" s="19">
        <v>1212</v>
      </c>
      <c r="B103" s="19" t="s">
        <v>311</v>
      </c>
      <c r="C103" s="19" t="s">
        <v>1070</v>
      </c>
      <c r="D103" s="19" t="s">
        <v>1071</v>
      </c>
      <c r="E103" s="19" t="s">
        <v>1133</v>
      </c>
      <c r="F103" s="19" t="s">
        <v>896</v>
      </c>
      <c r="G103" s="19" t="s">
        <v>896</v>
      </c>
      <c r="H103" s="19" t="s">
        <v>896</v>
      </c>
      <c r="I103" s="19" t="s">
        <v>896</v>
      </c>
      <c r="J103" s="19" t="s">
        <v>896</v>
      </c>
      <c r="K103" s="19" t="s">
        <v>1102</v>
      </c>
      <c r="L103" s="19" t="s">
        <v>899</v>
      </c>
      <c r="M103" s="19" t="s">
        <v>20</v>
      </c>
      <c r="N103" s="19" t="s">
        <v>957</v>
      </c>
      <c r="O103" s="19" t="s">
        <v>463</v>
      </c>
      <c r="P103" s="19" t="s">
        <v>1176</v>
      </c>
      <c r="Q103" s="19" t="s">
        <v>1083</v>
      </c>
      <c r="R103" s="20" t="s">
        <v>903</v>
      </c>
      <c r="S103" s="20" t="s">
        <v>949</v>
      </c>
      <c r="T103" s="19" t="s">
        <v>905</v>
      </c>
      <c r="U103" s="19" t="s">
        <v>1100</v>
      </c>
      <c r="V103" s="19" t="s">
        <v>1078</v>
      </c>
      <c r="W103" s="19" t="s">
        <v>1079</v>
      </c>
      <c r="X103" s="19">
        <v>0.08</v>
      </c>
      <c r="Y103" s="19" t="s">
        <v>1080</v>
      </c>
      <c r="Z103" s="19" t="s">
        <v>1177</v>
      </c>
      <c r="AA103" s="19" t="s">
        <v>1081</v>
      </c>
      <c r="AB103" s="19" t="s">
        <v>1136</v>
      </c>
      <c r="AC103" s="19">
        <v>56</v>
      </c>
      <c r="AD103" s="19">
        <v>56</v>
      </c>
      <c r="AE103" s="120"/>
      <c r="AF103" s="120"/>
      <c r="AG103" s="120"/>
      <c r="AH103" s="120"/>
      <c r="AI103" s="120"/>
      <c r="AJ103" s="120"/>
      <c r="AK103" s="120"/>
      <c r="AL103" s="120"/>
      <c r="AM103" s="120"/>
      <c r="AN103" s="120"/>
      <c r="AO103" s="120"/>
      <c r="AP103" s="120"/>
      <c r="AQ103" s="120"/>
      <c r="AR103" s="120"/>
      <c r="AS103" s="120"/>
      <c r="AT103" s="120"/>
      <c r="AU103" s="120"/>
      <c r="AV103" s="120"/>
      <c r="AW103" s="120"/>
      <c r="AX103" s="120"/>
      <c r="AY103" s="120"/>
      <c r="AZ103" s="120"/>
      <c r="BA103" s="120"/>
      <c r="BB103" s="120"/>
      <c r="BC103" s="120"/>
      <c r="BD103" s="120"/>
    </row>
    <row r="104" spans="1:56">
      <c r="A104" s="19">
        <v>1200</v>
      </c>
      <c r="B104" s="19" t="s">
        <v>311</v>
      </c>
      <c r="C104" s="19" t="s">
        <v>1070</v>
      </c>
      <c r="D104" s="19" t="s">
        <v>1071</v>
      </c>
      <c r="E104" s="19" t="s">
        <v>1140</v>
      </c>
      <c r="F104" s="19" t="s">
        <v>896</v>
      </c>
      <c r="G104" s="19" t="s">
        <v>896</v>
      </c>
      <c r="H104" s="19" t="s">
        <v>896</v>
      </c>
      <c r="I104" s="19" t="s">
        <v>896</v>
      </c>
      <c r="J104" s="19" t="s">
        <v>896</v>
      </c>
      <c r="K104" s="19" t="s">
        <v>1102</v>
      </c>
      <c r="L104" s="19" t="s">
        <v>899</v>
      </c>
      <c r="M104" s="19" t="s">
        <v>20</v>
      </c>
      <c r="N104" s="19" t="s">
        <v>957</v>
      </c>
      <c r="O104" s="19" t="s">
        <v>463</v>
      </c>
      <c r="P104" s="19" t="s">
        <v>1178</v>
      </c>
      <c r="Q104" s="19" t="s">
        <v>902</v>
      </c>
      <c r="R104" s="20" t="s">
        <v>903</v>
      </c>
      <c r="S104" s="20" t="s">
        <v>936</v>
      </c>
      <c r="T104" s="19" t="s">
        <v>905</v>
      </c>
      <c r="U104" s="19" t="s">
        <v>1100</v>
      </c>
      <c r="V104" s="19" t="s">
        <v>1078</v>
      </c>
      <c r="W104" s="19" t="s">
        <v>1079</v>
      </c>
      <c r="X104" s="19">
        <v>0.08</v>
      </c>
      <c r="Y104" s="19" t="s">
        <v>1080</v>
      </c>
      <c r="Z104" s="19">
        <v>0</v>
      </c>
      <c r="AA104" s="19" t="s">
        <v>1081</v>
      </c>
      <c r="AB104" s="19" t="s">
        <v>1136</v>
      </c>
      <c r="AC104" s="19">
        <v>52</v>
      </c>
      <c r="AD104" s="19">
        <v>52</v>
      </c>
      <c r="AE104" s="120"/>
      <c r="AF104" s="120"/>
      <c r="AG104" s="120"/>
      <c r="AH104" s="120"/>
      <c r="AI104" s="120"/>
      <c r="AJ104" s="120"/>
      <c r="AK104" s="120"/>
      <c r="AL104" s="120"/>
      <c r="AM104" s="120"/>
      <c r="AN104" s="120"/>
      <c r="AO104" s="120"/>
      <c r="AP104" s="120"/>
      <c r="AQ104" s="120"/>
      <c r="AR104" s="120"/>
      <c r="AS104" s="120"/>
      <c r="AT104" s="120"/>
      <c r="AU104" s="120"/>
      <c r="AV104" s="120"/>
      <c r="AW104" s="120"/>
      <c r="AX104" s="120"/>
      <c r="AY104" s="120"/>
      <c r="AZ104" s="120"/>
      <c r="BA104" s="120"/>
      <c r="BB104" s="120"/>
      <c r="BC104" s="120"/>
      <c r="BD104" s="120"/>
    </row>
    <row r="105" spans="1:56">
      <c r="A105" s="19">
        <v>1163</v>
      </c>
      <c r="B105" s="19" t="s">
        <v>311</v>
      </c>
      <c r="C105" s="19" t="s">
        <v>1070</v>
      </c>
      <c r="D105" s="19" t="s">
        <v>1071</v>
      </c>
      <c r="E105" s="19" t="s">
        <v>1072</v>
      </c>
      <c r="F105" s="19" t="s">
        <v>1179</v>
      </c>
      <c r="G105" s="19" t="s">
        <v>896</v>
      </c>
      <c r="H105" s="19" t="s">
        <v>896</v>
      </c>
      <c r="I105" s="19" t="s">
        <v>896</v>
      </c>
      <c r="J105" s="19" t="s">
        <v>896</v>
      </c>
      <c r="K105" s="19" t="s">
        <v>1102</v>
      </c>
      <c r="L105" s="19" t="s">
        <v>899</v>
      </c>
      <c r="M105" s="19" t="s">
        <v>20</v>
      </c>
      <c r="N105" s="19" t="s">
        <v>957</v>
      </c>
      <c r="O105" s="19" t="s">
        <v>463</v>
      </c>
      <c r="P105" s="19" t="s">
        <v>1180</v>
      </c>
      <c r="Q105" s="19" t="s">
        <v>902</v>
      </c>
      <c r="R105" s="20" t="s">
        <v>1122</v>
      </c>
      <c r="S105" s="20" t="s">
        <v>936</v>
      </c>
      <c r="T105" s="19" t="s">
        <v>905</v>
      </c>
      <c r="U105" s="19" t="s">
        <v>1100</v>
      </c>
      <c r="V105" s="19" t="s">
        <v>1078</v>
      </c>
      <c r="W105" s="19" t="s">
        <v>1079</v>
      </c>
      <c r="X105" s="19">
        <v>0.08</v>
      </c>
      <c r="Y105" s="19" t="s">
        <v>1080</v>
      </c>
      <c r="Z105" s="19">
        <v>0</v>
      </c>
      <c r="AA105" s="19" t="s">
        <v>1081</v>
      </c>
      <c r="AB105" s="19" t="s">
        <v>1181</v>
      </c>
      <c r="AC105" s="19">
        <v>47</v>
      </c>
      <c r="AD105" s="19">
        <v>47</v>
      </c>
      <c r="AE105" s="120"/>
      <c r="AF105" s="120"/>
      <c r="AG105" s="120"/>
      <c r="AH105" s="120"/>
      <c r="AI105" s="120"/>
      <c r="AJ105" s="120"/>
      <c r="AK105" s="120"/>
      <c r="AL105" s="120"/>
      <c r="AM105" s="120"/>
      <c r="AN105" s="120"/>
      <c r="AO105" s="120"/>
      <c r="AP105" s="120"/>
      <c r="AQ105" s="120"/>
      <c r="AR105" s="120"/>
      <c r="AS105" s="120"/>
      <c r="AT105" s="120"/>
      <c r="AU105" s="120"/>
      <c r="AV105" s="120"/>
      <c r="AW105" s="120"/>
      <c r="AX105" s="120"/>
      <c r="AY105" s="120"/>
      <c r="AZ105" s="120"/>
      <c r="BA105" s="120"/>
      <c r="BB105" s="120"/>
      <c r="BC105" s="120"/>
      <c r="BD105" s="120"/>
    </row>
    <row r="106" spans="1:56">
      <c r="A106" s="19">
        <v>1154</v>
      </c>
      <c r="B106" s="19" t="s">
        <v>311</v>
      </c>
      <c r="C106" s="19" t="s">
        <v>1070</v>
      </c>
      <c r="D106" s="19" t="s">
        <v>1071</v>
      </c>
      <c r="E106" s="19" t="s">
        <v>1072</v>
      </c>
      <c r="F106" s="19" t="s">
        <v>1179</v>
      </c>
      <c r="G106" s="19" t="s">
        <v>896</v>
      </c>
      <c r="H106" s="19" t="s">
        <v>896</v>
      </c>
      <c r="I106" s="19" t="s">
        <v>896</v>
      </c>
      <c r="J106" s="19" t="s">
        <v>896</v>
      </c>
      <c r="K106" s="19" t="s">
        <v>1102</v>
      </c>
      <c r="L106" s="19" t="s">
        <v>899</v>
      </c>
      <c r="M106" s="19" t="s">
        <v>20</v>
      </c>
      <c r="N106" s="19" t="s">
        <v>957</v>
      </c>
      <c r="O106" s="19" t="s">
        <v>463</v>
      </c>
      <c r="P106" s="19" t="s">
        <v>1180</v>
      </c>
      <c r="Q106" s="19" t="s">
        <v>1083</v>
      </c>
      <c r="R106" s="20" t="s">
        <v>1084</v>
      </c>
      <c r="S106" s="20" t="s">
        <v>1146</v>
      </c>
      <c r="T106" s="19" t="s">
        <v>905</v>
      </c>
      <c r="U106" s="19" t="s">
        <v>1100</v>
      </c>
      <c r="V106" s="19" t="s">
        <v>1078</v>
      </c>
      <c r="W106" s="19" t="s">
        <v>1079</v>
      </c>
      <c r="X106" s="19">
        <v>0.08</v>
      </c>
      <c r="Y106" s="19" t="s">
        <v>1080</v>
      </c>
      <c r="Z106" s="19" t="s">
        <v>1182</v>
      </c>
      <c r="AA106" s="19" t="s">
        <v>1081</v>
      </c>
      <c r="AB106" s="19" t="s">
        <v>1181</v>
      </c>
      <c r="AC106" s="19">
        <v>47</v>
      </c>
      <c r="AD106" s="19">
        <v>47</v>
      </c>
      <c r="AE106" s="120"/>
      <c r="AF106" s="120"/>
      <c r="AG106" s="120"/>
      <c r="AH106" s="120"/>
      <c r="AI106" s="120"/>
      <c r="AJ106" s="120"/>
      <c r="AK106" s="120"/>
      <c r="AL106" s="120"/>
      <c r="AM106" s="120"/>
      <c r="AN106" s="120"/>
      <c r="AO106" s="120"/>
      <c r="AP106" s="120"/>
      <c r="AQ106" s="120"/>
      <c r="AR106" s="120"/>
      <c r="AS106" s="120"/>
      <c r="AT106" s="120"/>
      <c r="AU106" s="120"/>
      <c r="AV106" s="120"/>
      <c r="AW106" s="120"/>
      <c r="AX106" s="120"/>
      <c r="AY106" s="120"/>
      <c r="AZ106" s="120"/>
      <c r="BA106" s="120"/>
      <c r="BB106" s="120"/>
      <c r="BC106" s="120"/>
      <c r="BD106" s="120"/>
    </row>
    <row r="107" spans="1:56">
      <c r="A107" s="19">
        <v>1165</v>
      </c>
      <c r="B107" s="19" t="s">
        <v>311</v>
      </c>
      <c r="C107" s="19" t="s">
        <v>1070</v>
      </c>
      <c r="D107" s="19" t="s">
        <v>1071</v>
      </c>
      <c r="E107" s="19" t="s">
        <v>1072</v>
      </c>
      <c r="F107" s="19" t="s">
        <v>1183</v>
      </c>
      <c r="G107" s="19" t="s">
        <v>896</v>
      </c>
      <c r="H107" s="19" t="s">
        <v>896</v>
      </c>
      <c r="I107" s="19" t="s">
        <v>896</v>
      </c>
      <c r="J107" s="19" t="s">
        <v>896</v>
      </c>
      <c r="K107" s="19" t="s">
        <v>1102</v>
      </c>
      <c r="L107" s="19" t="s">
        <v>899</v>
      </c>
      <c r="M107" s="19" t="s">
        <v>20</v>
      </c>
      <c r="N107" s="19" t="s">
        <v>957</v>
      </c>
      <c r="O107" s="19" t="s">
        <v>463</v>
      </c>
      <c r="P107" s="19" t="s">
        <v>1180</v>
      </c>
      <c r="Q107" s="19" t="s">
        <v>902</v>
      </c>
      <c r="R107" s="20" t="s">
        <v>936</v>
      </c>
      <c r="S107" s="20" t="s">
        <v>1021</v>
      </c>
      <c r="T107" s="19" t="s">
        <v>905</v>
      </c>
      <c r="U107" s="19" t="s">
        <v>1100</v>
      </c>
      <c r="V107" s="19" t="s">
        <v>1078</v>
      </c>
      <c r="W107" s="19" t="s">
        <v>1079</v>
      </c>
      <c r="X107" s="19">
        <v>0.08</v>
      </c>
      <c r="Y107" s="19" t="s">
        <v>1080</v>
      </c>
      <c r="Z107" s="19">
        <v>0</v>
      </c>
      <c r="AA107" s="19" t="s">
        <v>1081</v>
      </c>
      <c r="AB107" s="19" t="s">
        <v>1181</v>
      </c>
      <c r="AC107" s="19">
        <v>47</v>
      </c>
      <c r="AD107" s="19">
        <v>47</v>
      </c>
      <c r="AE107" s="120"/>
      <c r="AF107" s="120"/>
      <c r="AG107" s="120"/>
      <c r="AH107" s="120"/>
      <c r="AI107" s="120"/>
      <c r="AJ107" s="120"/>
      <c r="AK107" s="120"/>
      <c r="AL107" s="120"/>
      <c r="AM107" s="120"/>
      <c r="AN107" s="120"/>
      <c r="AO107" s="120"/>
      <c r="AP107" s="120"/>
      <c r="AQ107" s="120"/>
      <c r="AR107" s="120"/>
      <c r="AS107" s="120"/>
      <c r="AT107" s="120"/>
      <c r="AU107" s="120"/>
      <c r="AV107" s="120"/>
      <c r="AW107" s="120"/>
      <c r="AX107" s="120"/>
      <c r="AY107" s="120"/>
      <c r="AZ107" s="120"/>
      <c r="BA107" s="120"/>
      <c r="BB107" s="120"/>
      <c r="BC107" s="120"/>
      <c r="BD107" s="120"/>
    </row>
    <row r="108" spans="1:56">
      <c r="A108" s="19">
        <v>1155</v>
      </c>
      <c r="B108" s="19" t="s">
        <v>311</v>
      </c>
      <c r="C108" s="19" t="s">
        <v>1070</v>
      </c>
      <c r="D108" s="19" t="s">
        <v>1071</v>
      </c>
      <c r="E108" s="19" t="s">
        <v>1072</v>
      </c>
      <c r="F108" s="19" t="s">
        <v>1183</v>
      </c>
      <c r="G108" s="19" t="s">
        <v>896</v>
      </c>
      <c r="H108" s="19" t="s">
        <v>896</v>
      </c>
      <c r="I108" s="19" t="s">
        <v>896</v>
      </c>
      <c r="J108" s="19" t="s">
        <v>896</v>
      </c>
      <c r="K108" s="19" t="s">
        <v>1102</v>
      </c>
      <c r="L108" s="19" t="s">
        <v>899</v>
      </c>
      <c r="M108" s="19" t="s">
        <v>20</v>
      </c>
      <c r="N108" s="19" t="s">
        <v>957</v>
      </c>
      <c r="O108" s="19" t="s">
        <v>463</v>
      </c>
      <c r="P108" s="19" t="s">
        <v>1180</v>
      </c>
      <c r="Q108" s="19" t="s">
        <v>1083</v>
      </c>
      <c r="R108" s="20" t="s">
        <v>1132</v>
      </c>
      <c r="S108" s="20" t="s">
        <v>1184</v>
      </c>
      <c r="T108" s="19" t="s">
        <v>905</v>
      </c>
      <c r="U108" s="19" t="s">
        <v>1100</v>
      </c>
      <c r="V108" s="19" t="s">
        <v>1078</v>
      </c>
      <c r="W108" s="19" t="s">
        <v>1079</v>
      </c>
      <c r="X108" s="19">
        <v>0.08</v>
      </c>
      <c r="Y108" s="19" t="s">
        <v>1080</v>
      </c>
      <c r="Z108" s="19" t="s">
        <v>1185</v>
      </c>
      <c r="AA108" s="19" t="s">
        <v>1081</v>
      </c>
      <c r="AB108" s="19" t="s">
        <v>1181</v>
      </c>
      <c r="AC108" s="19">
        <v>47</v>
      </c>
      <c r="AD108" s="19">
        <v>47</v>
      </c>
      <c r="AE108" s="120"/>
      <c r="AF108" s="120"/>
      <c r="AG108" s="120"/>
      <c r="AH108" s="120"/>
      <c r="AI108" s="120"/>
      <c r="AJ108" s="120"/>
      <c r="AK108" s="120"/>
      <c r="AL108" s="120"/>
      <c r="AM108" s="120"/>
      <c r="AN108" s="120"/>
      <c r="AO108" s="120"/>
      <c r="AP108" s="120"/>
      <c r="AQ108" s="120"/>
      <c r="AR108" s="120"/>
      <c r="AS108" s="120"/>
      <c r="AT108" s="120"/>
      <c r="AU108" s="120"/>
      <c r="AV108" s="120"/>
      <c r="AW108" s="120"/>
      <c r="AX108" s="120"/>
      <c r="AY108" s="120"/>
      <c r="AZ108" s="120"/>
      <c r="BA108" s="120"/>
      <c r="BB108" s="120"/>
      <c r="BC108" s="120"/>
      <c r="BD108" s="120"/>
    </row>
    <row r="109" spans="1:56">
      <c r="A109" s="19">
        <v>1133</v>
      </c>
      <c r="B109" s="19" t="s">
        <v>311</v>
      </c>
      <c r="C109" s="19" t="s">
        <v>1070</v>
      </c>
      <c r="D109" s="19" t="s">
        <v>1071</v>
      </c>
      <c r="E109" s="19" t="s">
        <v>1149</v>
      </c>
      <c r="F109" s="19" t="s">
        <v>896</v>
      </c>
      <c r="G109" s="19" t="s">
        <v>896</v>
      </c>
      <c r="H109" s="19" t="s">
        <v>896</v>
      </c>
      <c r="I109" s="19" t="s">
        <v>896</v>
      </c>
      <c r="J109" s="19" t="s">
        <v>896</v>
      </c>
      <c r="K109" s="19" t="s">
        <v>1102</v>
      </c>
      <c r="L109" s="19" t="s">
        <v>899</v>
      </c>
      <c r="M109" s="19" t="s">
        <v>20</v>
      </c>
      <c r="N109" s="19" t="s">
        <v>957</v>
      </c>
      <c r="O109" s="19" t="s">
        <v>463</v>
      </c>
      <c r="P109" s="19" t="s">
        <v>1186</v>
      </c>
      <c r="Q109" s="19" t="s">
        <v>902</v>
      </c>
      <c r="R109" s="20" t="s">
        <v>936</v>
      </c>
      <c r="S109" s="20" t="s">
        <v>924</v>
      </c>
      <c r="T109" s="19" t="s">
        <v>905</v>
      </c>
      <c r="U109" s="19" t="s">
        <v>1100</v>
      </c>
      <c r="V109" s="19" t="s">
        <v>1078</v>
      </c>
      <c r="W109" s="19" t="s">
        <v>1079</v>
      </c>
      <c r="X109" s="19">
        <v>0.08</v>
      </c>
      <c r="Y109" s="19" t="s">
        <v>1080</v>
      </c>
      <c r="Z109" s="19" t="s">
        <v>1187</v>
      </c>
      <c r="AA109" s="19" t="s">
        <v>1081</v>
      </c>
      <c r="AB109" s="19" t="s">
        <v>1188</v>
      </c>
      <c r="AC109" s="19">
        <v>43</v>
      </c>
      <c r="AD109" s="19">
        <v>43</v>
      </c>
      <c r="AE109" s="120"/>
      <c r="AF109" s="120"/>
      <c r="AG109" s="120"/>
      <c r="AH109" s="120"/>
      <c r="AI109" s="120"/>
      <c r="AJ109" s="120"/>
      <c r="AK109" s="120"/>
      <c r="AL109" s="120"/>
      <c r="AM109" s="120"/>
      <c r="AN109" s="120"/>
      <c r="AO109" s="120"/>
      <c r="AP109" s="120"/>
      <c r="AQ109" s="120"/>
      <c r="AR109" s="120"/>
      <c r="AS109" s="120"/>
      <c r="AT109" s="120"/>
      <c r="AU109" s="120"/>
      <c r="AV109" s="120"/>
      <c r="AW109" s="120"/>
      <c r="AX109" s="120"/>
      <c r="AY109" s="120"/>
      <c r="AZ109" s="120"/>
      <c r="BA109" s="120"/>
      <c r="BB109" s="120"/>
      <c r="BC109" s="120"/>
      <c r="BD109" s="120"/>
    </row>
    <row r="110" spans="1:56">
      <c r="A110" s="19">
        <v>1124</v>
      </c>
      <c r="B110" s="19" t="s">
        <v>311</v>
      </c>
      <c r="C110" s="19" t="s">
        <v>1070</v>
      </c>
      <c r="D110" s="19" t="s">
        <v>1071</v>
      </c>
      <c r="E110" s="19" t="s">
        <v>1149</v>
      </c>
      <c r="F110" s="19" t="s">
        <v>896</v>
      </c>
      <c r="G110" s="19" t="s">
        <v>896</v>
      </c>
      <c r="H110" s="19" t="s">
        <v>896</v>
      </c>
      <c r="I110" s="19" t="s">
        <v>896</v>
      </c>
      <c r="J110" s="19" t="s">
        <v>896</v>
      </c>
      <c r="K110" s="19" t="s">
        <v>1102</v>
      </c>
      <c r="L110" s="19" t="s">
        <v>899</v>
      </c>
      <c r="M110" s="19" t="s">
        <v>20</v>
      </c>
      <c r="N110" s="19" t="s">
        <v>957</v>
      </c>
      <c r="O110" s="19" t="s">
        <v>463</v>
      </c>
      <c r="P110" s="19" t="s">
        <v>1186</v>
      </c>
      <c r="Q110" s="19" t="s">
        <v>1083</v>
      </c>
      <c r="R110" s="20" t="s">
        <v>1116</v>
      </c>
      <c r="S110" s="20" t="s">
        <v>949</v>
      </c>
      <c r="T110" s="19" t="s">
        <v>905</v>
      </c>
      <c r="U110" s="19" t="s">
        <v>1100</v>
      </c>
      <c r="V110" s="19" t="s">
        <v>1078</v>
      </c>
      <c r="W110" s="19" t="s">
        <v>1079</v>
      </c>
      <c r="X110" s="19">
        <v>0.08</v>
      </c>
      <c r="Y110" s="19" t="s">
        <v>1080</v>
      </c>
      <c r="Z110" s="19" t="s">
        <v>1189</v>
      </c>
      <c r="AA110" s="19" t="s">
        <v>1081</v>
      </c>
      <c r="AB110" s="19" t="s">
        <v>1188</v>
      </c>
      <c r="AC110" s="19">
        <v>43</v>
      </c>
      <c r="AD110" s="19">
        <v>43</v>
      </c>
      <c r="AE110" s="120"/>
      <c r="AF110" s="120"/>
      <c r="AG110" s="120"/>
      <c r="AH110" s="120"/>
      <c r="AI110" s="120"/>
      <c r="AJ110" s="120"/>
      <c r="AK110" s="120"/>
      <c r="AL110" s="120"/>
      <c r="AM110" s="120"/>
      <c r="AN110" s="120"/>
      <c r="AO110" s="120"/>
      <c r="AP110" s="120"/>
      <c r="AQ110" s="120"/>
      <c r="AR110" s="120"/>
      <c r="AS110" s="120"/>
      <c r="AT110" s="120"/>
      <c r="AU110" s="120"/>
      <c r="AV110" s="120"/>
      <c r="AW110" s="120"/>
      <c r="AX110" s="120"/>
      <c r="AY110" s="120"/>
      <c r="AZ110" s="120"/>
      <c r="BA110" s="120"/>
      <c r="BB110" s="120"/>
      <c r="BC110" s="120"/>
      <c r="BD110" s="120"/>
    </row>
    <row r="111" spans="1:56">
      <c r="A111" s="19">
        <v>1114</v>
      </c>
      <c r="B111" s="19" t="s">
        <v>311</v>
      </c>
      <c r="C111" s="19" t="s">
        <v>1070</v>
      </c>
      <c r="D111" s="19" t="s">
        <v>1071</v>
      </c>
      <c r="E111" s="19" t="s">
        <v>1109</v>
      </c>
      <c r="F111" s="19" t="s">
        <v>896</v>
      </c>
      <c r="G111" s="19" t="s">
        <v>896</v>
      </c>
      <c r="H111" s="19" t="s">
        <v>896</v>
      </c>
      <c r="I111" s="19" t="s">
        <v>896</v>
      </c>
      <c r="J111" s="19" t="s">
        <v>896</v>
      </c>
      <c r="K111" s="19" t="s">
        <v>1190</v>
      </c>
      <c r="L111" s="19" t="s">
        <v>899</v>
      </c>
      <c r="M111" s="19" t="s">
        <v>20</v>
      </c>
      <c r="N111" s="19" t="s">
        <v>962</v>
      </c>
      <c r="O111" s="19" t="s">
        <v>1191</v>
      </c>
      <c r="P111" s="19" t="s">
        <v>1192</v>
      </c>
      <c r="Q111" s="19" t="s">
        <v>902</v>
      </c>
      <c r="R111" s="20" t="s">
        <v>903</v>
      </c>
      <c r="S111" s="20" t="s">
        <v>1122</v>
      </c>
      <c r="T111" s="19" t="s">
        <v>905</v>
      </c>
      <c r="U111" s="19" t="s">
        <v>1100</v>
      </c>
      <c r="V111" s="19" t="s">
        <v>1078</v>
      </c>
      <c r="W111" s="19" t="s">
        <v>1079</v>
      </c>
      <c r="X111" s="19" t="s">
        <v>903</v>
      </c>
      <c r="Y111" s="19" t="s">
        <v>1080</v>
      </c>
      <c r="Z111" s="19">
        <v>0</v>
      </c>
      <c r="AA111" s="19" t="s">
        <v>1081</v>
      </c>
      <c r="AB111" s="19" t="s">
        <v>1112</v>
      </c>
      <c r="AC111" s="19">
        <v>39</v>
      </c>
      <c r="AD111" s="19">
        <v>39</v>
      </c>
      <c r="AE111" s="120"/>
      <c r="AF111" s="120"/>
      <c r="AG111" s="120"/>
      <c r="AH111" s="120"/>
      <c r="AI111" s="120"/>
      <c r="AJ111" s="120"/>
      <c r="AK111" s="120"/>
      <c r="AL111" s="120"/>
      <c r="AM111" s="120"/>
      <c r="AN111" s="120"/>
      <c r="AO111" s="120"/>
      <c r="AP111" s="120"/>
      <c r="AQ111" s="120"/>
      <c r="AR111" s="120"/>
      <c r="AS111" s="120"/>
      <c r="AT111" s="120"/>
      <c r="AU111" s="120"/>
      <c r="AV111" s="120"/>
      <c r="AW111" s="120"/>
      <c r="AX111" s="120"/>
      <c r="AY111" s="120"/>
      <c r="AZ111" s="120"/>
      <c r="BA111" s="120"/>
      <c r="BB111" s="120"/>
      <c r="BC111" s="120"/>
      <c r="BD111" s="120"/>
    </row>
    <row r="112" spans="1:56">
      <c r="A112" s="19">
        <v>1101</v>
      </c>
      <c r="B112" s="19" t="s">
        <v>311</v>
      </c>
      <c r="C112" s="19" t="s">
        <v>1070</v>
      </c>
      <c r="D112" s="19" t="s">
        <v>1071</v>
      </c>
      <c r="E112" s="19" t="s">
        <v>1109</v>
      </c>
      <c r="F112" s="19" t="s">
        <v>896</v>
      </c>
      <c r="G112" s="19" t="s">
        <v>896</v>
      </c>
      <c r="H112" s="19" t="s">
        <v>896</v>
      </c>
      <c r="I112" s="19" t="s">
        <v>896</v>
      </c>
      <c r="J112" s="19" t="s">
        <v>896</v>
      </c>
      <c r="K112" s="19" t="s">
        <v>1102</v>
      </c>
      <c r="L112" s="19" t="s">
        <v>899</v>
      </c>
      <c r="M112" s="19" t="s">
        <v>20</v>
      </c>
      <c r="N112" s="19" t="s">
        <v>962</v>
      </c>
      <c r="O112" s="19" t="s">
        <v>1191</v>
      </c>
      <c r="P112" s="19" t="s">
        <v>1163</v>
      </c>
      <c r="Q112" s="19" t="s">
        <v>902</v>
      </c>
      <c r="R112" s="20" t="s">
        <v>963</v>
      </c>
      <c r="S112" s="20" t="s">
        <v>1122</v>
      </c>
      <c r="T112" s="19" t="s">
        <v>905</v>
      </c>
      <c r="U112" s="19" t="s">
        <v>1100</v>
      </c>
      <c r="V112" s="19" t="s">
        <v>1078</v>
      </c>
      <c r="W112" s="19" t="s">
        <v>1079</v>
      </c>
      <c r="X112" s="19">
        <v>0.08</v>
      </c>
      <c r="Y112" s="19" t="s">
        <v>1080</v>
      </c>
      <c r="Z112" s="19" t="s">
        <v>1193</v>
      </c>
      <c r="AA112" s="19" t="s">
        <v>1081</v>
      </c>
      <c r="AB112" s="19" t="s">
        <v>1165</v>
      </c>
      <c r="AC112" s="19">
        <v>36</v>
      </c>
      <c r="AD112" s="19">
        <v>36</v>
      </c>
      <c r="AE112" s="120"/>
      <c r="AF112" s="120"/>
      <c r="AG112" s="120"/>
      <c r="AH112" s="120"/>
      <c r="AI112" s="120"/>
      <c r="AJ112" s="120"/>
      <c r="AK112" s="120"/>
      <c r="AL112" s="120"/>
      <c r="AM112" s="120"/>
      <c r="AN112" s="120"/>
      <c r="AO112" s="120"/>
      <c r="AP112" s="120"/>
      <c r="AQ112" s="120"/>
      <c r="AR112" s="120"/>
      <c r="AS112" s="120"/>
      <c r="AT112" s="120"/>
      <c r="AU112" s="120"/>
      <c r="AV112" s="120"/>
      <c r="AW112" s="120"/>
      <c r="AX112" s="120"/>
      <c r="AY112" s="120"/>
      <c r="AZ112" s="120"/>
      <c r="BA112" s="120"/>
      <c r="BB112" s="120"/>
      <c r="BC112" s="120"/>
      <c r="BD112" s="120"/>
    </row>
    <row r="113" spans="1:56">
      <c r="A113" s="19">
        <v>1090</v>
      </c>
      <c r="B113" s="19" t="s">
        <v>311</v>
      </c>
      <c r="C113" s="19" t="s">
        <v>1070</v>
      </c>
      <c r="D113" s="19" t="s">
        <v>1071</v>
      </c>
      <c r="E113" s="19" t="s">
        <v>1109</v>
      </c>
      <c r="F113" s="19" t="s">
        <v>896</v>
      </c>
      <c r="G113" s="19" t="s">
        <v>896</v>
      </c>
      <c r="H113" s="19" t="s">
        <v>896</v>
      </c>
      <c r="I113" s="19" t="s">
        <v>896</v>
      </c>
      <c r="J113" s="19" t="s">
        <v>896</v>
      </c>
      <c r="K113" s="19" t="s">
        <v>1102</v>
      </c>
      <c r="L113" s="19" t="s">
        <v>899</v>
      </c>
      <c r="M113" s="19" t="s">
        <v>20</v>
      </c>
      <c r="N113" s="19" t="s">
        <v>962</v>
      </c>
      <c r="O113" s="19" t="s">
        <v>1191</v>
      </c>
      <c r="P113" s="19" t="s">
        <v>1163</v>
      </c>
      <c r="Q113" s="19" t="s">
        <v>1083</v>
      </c>
      <c r="R113" s="20" t="s">
        <v>1119</v>
      </c>
      <c r="S113" s="20" t="s">
        <v>1106</v>
      </c>
      <c r="T113" s="19" t="s">
        <v>905</v>
      </c>
      <c r="U113" s="19" t="s">
        <v>1100</v>
      </c>
      <c r="V113" s="19" t="s">
        <v>1078</v>
      </c>
      <c r="W113" s="19" t="s">
        <v>1079</v>
      </c>
      <c r="X113" s="19">
        <v>0.08</v>
      </c>
      <c r="Y113" s="19" t="s">
        <v>1080</v>
      </c>
      <c r="Z113" s="19" t="s">
        <v>1194</v>
      </c>
      <c r="AA113" s="19" t="s">
        <v>1081</v>
      </c>
      <c r="AB113" s="19" t="s">
        <v>1165</v>
      </c>
      <c r="AC113" s="19">
        <v>36</v>
      </c>
      <c r="AD113" s="19">
        <v>36</v>
      </c>
      <c r="AE113" s="120"/>
      <c r="AF113" s="120"/>
      <c r="AG113" s="120"/>
      <c r="AH113" s="120"/>
      <c r="AI113" s="120"/>
      <c r="AJ113" s="120"/>
      <c r="AK113" s="120"/>
      <c r="AL113" s="120"/>
      <c r="AM113" s="120"/>
      <c r="AN113" s="120"/>
      <c r="AO113" s="120"/>
      <c r="AP113" s="120"/>
      <c r="AQ113" s="120"/>
      <c r="AR113" s="120"/>
      <c r="AS113" s="120"/>
      <c r="AT113" s="120"/>
      <c r="AU113" s="120"/>
      <c r="AV113" s="120"/>
      <c r="AW113" s="120"/>
      <c r="AX113" s="120"/>
      <c r="AY113" s="120"/>
      <c r="AZ113" s="120"/>
      <c r="BA113" s="120"/>
      <c r="BB113" s="120"/>
      <c r="BC113" s="120"/>
      <c r="BD113" s="120"/>
    </row>
    <row r="114" spans="1:56">
      <c r="A114" s="19">
        <v>1069</v>
      </c>
      <c r="B114" s="19" t="s">
        <v>311</v>
      </c>
      <c r="C114" s="19" t="s">
        <v>1070</v>
      </c>
      <c r="D114" s="19" t="s">
        <v>1071</v>
      </c>
      <c r="E114" s="19" t="s">
        <v>1088</v>
      </c>
      <c r="F114" s="19" t="s">
        <v>896</v>
      </c>
      <c r="G114" s="19" t="s">
        <v>896</v>
      </c>
      <c r="H114" s="19" t="s">
        <v>896</v>
      </c>
      <c r="I114" s="19" t="s">
        <v>896</v>
      </c>
      <c r="J114" s="19" t="s">
        <v>896</v>
      </c>
      <c r="K114" s="19" t="s">
        <v>1102</v>
      </c>
      <c r="L114" s="19" t="s">
        <v>899</v>
      </c>
      <c r="M114" s="19" t="s">
        <v>20</v>
      </c>
      <c r="N114" s="19" t="s">
        <v>962</v>
      </c>
      <c r="O114" s="19" t="s">
        <v>1191</v>
      </c>
      <c r="P114" s="19" t="s">
        <v>1167</v>
      </c>
      <c r="Q114" s="19" t="s">
        <v>902</v>
      </c>
      <c r="R114" s="20" t="s">
        <v>1122</v>
      </c>
      <c r="S114" s="20" t="s">
        <v>1128</v>
      </c>
      <c r="T114" s="19" t="s">
        <v>905</v>
      </c>
      <c r="U114" s="19" t="s">
        <v>1100</v>
      </c>
      <c r="V114" s="19" t="s">
        <v>1078</v>
      </c>
      <c r="W114" s="19" t="s">
        <v>1079</v>
      </c>
      <c r="X114" s="19">
        <v>0.08</v>
      </c>
      <c r="Y114" s="19" t="s">
        <v>1080</v>
      </c>
      <c r="Z114" s="19" t="s">
        <v>1195</v>
      </c>
      <c r="AA114" s="19" t="s">
        <v>1081</v>
      </c>
      <c r="AB114" s="19" t="s">
        <v>1168</v>
      </c>
      <c r="AC114" s="19">
        <v>31</v>
      </c>
      <c r="AD114" s="19">
        <v>31</v>
      </c>
      <c r="AE114" s="120"/>
      <c r="AF114" s="120"/>
      <c r="AG114" s="120"/>
      <c r="AH114" s="120"/>
      <c r="AI114" s="120"/>
      <c r="AJ114" s="120"/>
      <c r="AK114" s="120"/>
      <c r="AL114" s="120"/>
      <c r="AM114" s="120"/>
      <c r="AN114" s="120"/>
      <c r="AO114" s="120"/>
      <c r="AP114" s="120"/>
      <c r="AQ114" s="120"/>
      <c r="AR114" s="120"/>
      <c r="AS114" s="120"/>
      <c r="AT114" s="120"/>
      <c r="AU114" s="120"/>
      <c r="AV114" s="120"/>
      <c r="AW114" s="120"/>
      <c r="AX114" s="120"/>
      <c r="AY114" s="120"/>
      <c r="AZ114" s="120"/>
      <c r="BA114" s="120"/>
      <c r="BB114" s="120"/>
      <c r="BC114" s="120"/>
      <c r="BD114" s="120"/>
    </row>
    <row r="115" spans="1:56">
      <c r="A115" s="19">
        <v>1064</v>
      </c>
      <c r="B115" s="19" t="s">
        <v>311</v>
      </c>
      <c r="C115" s="19" t="s">
        <v>1070</v>
      </c>
      <c r="D115" s="19" t="s">
        <v>1071</v>
      </c>
      <c r="E115" s="19" t="s">
        <v>1088</v>
      </c>
      <c r="F115" s="19" t="s">
        <v>896</v>
      </c>
      <c r="G115" s="19" t="s">
        <v>896</v>
      </c>
      <c r="H115" s="19" t="s">
        <v>896</v>
      </c>
      <c r="I115" s="19" t="s">
        <v>896</v>
      </c>
      <c r="J115" s="19" t="s">
        <v>896</v>
      </c>
      <c r="K115" s="19" t="s">
        <v>1102</v>
      </c>
      <c r="L115" s="19" t="s">
        <v>899</v>
      </c>
      <c r="M115" s="19" t="s">
        <v>20</v>
      </c>
      <c r="N115" s="19" t="s">
        <v>962</v>
      </c>
      <c r="O115" s="19" t="s">
        <v>1191</v>
      </c>
      <c r="P115" s="19" t="s">
        <v>1167</v>
      </c>
      <c r="Q115" s="19" t="s">
        <v>1083</v>
      </c>
      <c r="R115" s="20" t="s">
        <v>1146</v>
      </c>
      <c r="S115" s="20" t="s">
        <v>1196</v>
      </c>
      <c r="T115" s="19" t="s">
        <v>905</v>
      </c>
      <c r="U115" s="19" t="s">
        <v>1100</v>
      </c>
      <c r="V115" s="19" t="s">
        <v>1078</v>
      </c>
      <c r="W115" s="19" t="s">
        <v>1079</v>
      </c>
      <c r="X115" s="19">
        <v>0.08</v>
      </c>
      <c r="Y115" s="19" t="s">
        <v>1080</v>
      </c>
      <c r="Z115" s="19" t="s">
        <v>1197</v>
      </c>
      <c r="AA115" s="19" t="s">
        <v>1081</v>
      </c>
      <c r="AB115" s="19" t="s">
        <v>1168</v>
      </c>
      <c r="AC115" s="19">
        <v>31</v>
      </c>
      <c r="AD115" s="19">
        <v>31</v>
      </c>
      <c r="AE115" s="120"/>
      <c r="AF115" s="120"/>
      <c r="AG115" s="120"/>
      <c r="AH115" s="120"/>
      <c r="AI115" s="120"/>
      <c r="AJ115" s="120"/>
      <c r="AK115" s="120"/>
      <c r="AL115" s="120"/>
      <c r="AM115" s="120"/>
      <c r="AN115" s="120"/>
      <c r="AO115" s="120"/>
      <c r="AP115" s="120"/>
      <c r="AQ115" s="120"/>
      <c r="AR115" s="120"/>
      <c r="AS115" s="120"/>
      <c r="AT115" s="120"/>
      <c r="AU115" s="120"/>
      <c r="AV115" s="120"/>
      <c r="AW115" s="120"/>
      <c r="AX115" s="120"/>
      <c r="AY115" s="120"/>
      <c r="AZ115" s="120"/>
      <c r="BA115" s="120"/>
      <c r="BB115" s="120"/>
      <c r="BC115" s="120"/>
      <c r="BD115" s="120"/>
    </row>
    <row r="116" spans="1:56">
      <c r="A116" s="19">
        <v>1054</v>
      </c>
      <c r="B116" s="19" t="s">
        <v>311</v>
      </c>
      <c r="C116" s="19" t="s">
        <v>1070</v>
      </c>
      <c r="D116" s="19" t="s">
        <v>1071</v>
      </c>
      <c r="E116" s="19" t="s">
        <v>1126</v>
      </c>
      <c r="F116" s="19" t="s">
        <v>896</v>
      </c>
      <c r="G116" s="19" t="s">
        <v>896</v>
      </c>
      <c r="H116" s="19" t="s">
        <v>896</v>
      </c>
      <c r="I116" s="19" t="s">
        <v>896</v>
      </c>
      <c r="J116" s="19" t="s">
        <v>896</v>
      </c>
      <c r="K116" s="19" t="s">
        <v>1097</v>
      </c>
      <c r="L116" s="19" t="s">
        <v>899</v>
      </c>
      <c r="M116" s="19" t="s">
        <v>20</v>
      </c>
      <c r="N116" s="19" t="s">
        <v>962</v>
      </c>
      <c r="O116" s="19" t="s">
        <v>1191</v>
      </c>
      <c r="P116" s="19" t="s">
        <v>1127</v>
      </c>
      <c r="Q116" s="19" t="s">
        <v>902</v>
      </c>
      <c r="R116" s="20" t="s">
        <v>963</v>
      </c>
      <c r="S116" s="20" t="s">
        <v>1122</v>
      </c>
      <c r="T116" s="19" t="s">
        <v>905</v>
      </c>
      <c r="U116" s="19" t="s">
        <v>1100</v>
      </c>
      <c r="V116" s="19" t="s">
        <v>1078</v>
      </c>
      <c r="W116" s="19" t="s">
        <v>1079</v>
      </c>
      <c r="X116" s="19" t="s">
        <v>903</v>
      </c>
      <c r="Y116" s="19" t="s">
        <v>1080</v>
      </c>
      <c r="Z116" s="19">
        <v>0</v>
      </c>
      <c r="AA116" s="19" t="s">
        <v>1081</v>
      </c>
      <c r="AB116" s="19" t="s">
        <v>1129</v>
      </c>
      <c r="AC116" s="19">
        <v>28</v>
      </c>
      <c r="AD116" s="19">
        <v>28</v>
      </c>
      <c r="AE116" s="120"/>
      <c r="AF116" s="120"/>
      <c r="AG116" s="120"/>
      <c r="AH116" s="120"/>
      <c r="AI116" s="120"/>
      <c r="AJ116" s="120"/>
      <c r="AK116" s="120"/>
      <c r="AL116" s="120"/>
      <c r="AM116" s="120"/>
      <c r="AN116" s="120"/>
      <c r="AO116" s="120"/>
      <c r="AP116" s="120"/>
      <c r="AQ116" s="120"/>
      <c r="AR116" s="120"/>
      <c r="AS116" s="120"/>
      <c r="AT116" s="120"/>
      <c r="AU116" s="120"/>
      <c r="AV116" s="120"/>
      <c r="AW116" s="120"/>
      <c r="AX116" s="120"/>
      <c r="AY116" s="120"/>
      <c r="AZ116" s="120"/>
      <c r="BA116" s="120"/>
      <c r="BB116" s="120"/>
      <c r="BC116" s="120"/>
      <c r="BD116" s="120"/>
    </row>
    <row r="117" spans="1:56">
      <c r="A117" s="19">
        <v>1045</v>
      </c>
      <c r="B117" s="19" t="s">
        <v>311</v>
      </c>
      <c r="C117" s="19" t="s">
        <v>1070</v>
      </c>
      <c r="D117" s="19" t="s">
        <v>1071</v>
      </c>
      <c r="E117" s="19" t="s">
        <v>1126</v>
      </c>
      <c r="F117" s="19" t="s">
        <v>896</v>
      </c>
      <c r="G117" s="19" t="s">
        <v>896</v>
      </c>
      <c r="H117" s="19" t="s">
        <v>896</v>
      </c>
      <c r="I117" s="19" t="s">
        <v>896</v>
      </c>
      <c r="J117" s="19" t="s">
        <v>896</v>
      </c>
      <c r="K117" s="19" t="s">
        <v>1102</v>
      </c>
      <c r="L117" s="19" t="s">
        <v>899</v>
      </c>
      <c r="M117" s="19" t="s">
        <v>20</v>
      </c>
      <c r="N117" s="19" t="s">
        <v>962</v>
      </c>
      <c r="O117" s="19" t="s">
        <v>1191</v>
      </c>
      <c r="P117" s="19" t="s">
        <v>1170</v>
      </c>
      <c r="Q117" s="19" t="s">
        <v>902</v>
      </c>
      <c r="R117" s="20" t="s">
        <v>963</v>
      </c>
      <c r="S117" s="20" t="s">
        <v>1198</v>
      </c>
      <c r="T117" s="19" t="s">
        <v>905</v>
      </c>
      <c r="U117" s="19" t="s">
        <v>1100</v>
      </c>
      <c r="V117" s="19" t="s">
        <v>1078</v>
      </c>
      <c r="W117" s="19" t="s">
        <v>1079</v>
      </c>
      <c r="X117" s="19">
        <v>0.08</v>
      </c>
      <c r="Y117" s="19" t="s">
        <v>1080</v>
      </c>
      <c r="Z117" s="19">
        <v>0</v>
      </c>
      <c r="AA117" s="19" t="s">
        <v>1081</v>
      </c>
      <c r="AB117" s="19" t="s">
        <v>1173</v>
      </c>
      <c r="AC117" s="19">
        <v>26</v>
      </c>
      <c r="AD117" s="19">
        <v>26</v>
      </c>
      <c r="AE117" s="120"/>
      <c r="AF117" s="120"/>
      <c r="AG117" s="120"/>
      <c r="AH117" s="120"/>
      <c r="AI117" s="120"/>
      <c r="AJ117" s="120"/>
      <c r="AK117" s="120"/>
      <c r="AL117" s="120"/>
      <c r="AM117" s="120"/>
      <c r="AN117" s="120"/>
      <c r="AO117" s="120"/>
      <c r="AP117" s="120"/>
      <c r="AQ117" s="120"/>
      <c r="AR117" s="120"/>
      <c r="AS117" s="120"/>
      <c r="AT117" s="120"/>
      <c r="AU117" s="120"/>
      <c r="AV117" s="120"/>
      <c r="AW117" s="120"/>
      <c r="AX117" s="120"/>
      <c r="AY117" s="120"/>
      <c r="AZ117" s="120"/>
      <c r="BA117" s="120"/>
      <c r="BB117" s="120"/>
      <c r="BC117" s="120"/>
      <c r="BD117" s="120"/>
    </row>
    <row r="118" spans="1:56">
      <c r="A118" s="19">
        <v>1042</v>
      </c>
      <c r="B118" s="19" t="s">
        <v>311</v>
      </c>
      <c r="C118" s="19" t="s">
        <v>1070</v>
      </c>
      <c r="D118" s="19" t="s">
        <v>1071</v>
      </c>
      <c r="E118" s="19" t="s">
        <v>1126</v>
      </c>
      <c r="F118" s="19" t="s">
        <v>896</v>
      </c>
      <c r="G118" s="19" t="s">
        <v>896</v>
      </c>
      <c r="H118" s="19" t="s">
        <v>896</v>
      </c>
      <c r="I118" s="19" t="s">
        <v>896</v>
      </c>
      <c r="J118" s="19" t="s">
        <v>896</v>
      </c>
      <c r="K118" s="19" t="s">
        <v>1102</v>
      </c>
      <c r="L118" s="19" t="s">
        <v>899</v>
      </c>
      <c r="M118" s="19" t="s">
        <v>20</v>
      </c>
      <c r="N118" s="19" t="s">
        <v>962</v>
      </c>
      <c r="O118" s="19" t="s">
        <v>1191</v>
      </c>
      <c r="P118" s="19" t="s">
        <v>1170</v>
      </c>
      <c r="Q118" s="19" t="s">
        <v>1083</v>
      </c>
      <c r="R118" s="20" t="s">
        <v>1199</v>
      </c>
      <c r="S118" s="20" t="s">
        <v>1200</v>
      </c>
      <c r="T118" s="19" t="s">
        <v>905</v>
      </c>
      <c r="U118" s="19" t="s">
        <v>1100</v>
      </c>
      <c r="V118" s="19" t="s">
        <v>1078</v>
      </c>
      <c r="W118" s="19" t="s">
        <v>1079</v>
      </c>
      <c r="X118" s="19">
        <v>0.08</v>
      </c>
      <c r="Y118" s="19" t="s">
        <v>1080</v>
      </c>
      <c r="Z118" s="19" t="s">
        <v>1201</v>
      </c>
      <c r="AA118" s="19" t="s">
        <v>1081</v>
      </c>
      <c r="AB118" s="19" t="s">
        <v>1173</v>
      </c>
      <c r="AC118" s="19">
        <v>26</v>
      </c>
      <c r="AD118" s="19">
        <v>26</v>
      </c>
      <c r="AE118" s="120"/>
      <c r="AF118" s="120"/>
      <c r="AG118" s="120"/>
      <c r="AH118" s="120"/>
      <c r="AI118" s="120"/>
      <c r="AJ118" s="120"/>
      <c r="AK118" s="120"/>
      <c r="AL118" s="120"/>
      <c r="AM118" s="120"/>
      <c r="AN118" s="120"/>
      <c r="AO118" s="120"/>
      <c r="AP118" s="120"/>
      <c r="AQ118" s="120"/>
      <c r="AR118" s="120"/>
      <c r="AS118" s="120"/>
      <c r="AT118" s="120"/>
      <c r="AU118" s="120"/>
      <c r="AV118" s="120"/>
      <c r="AW118" s="120"/>
      <c r="AX118" s="120"/>
      <c r="AY118" s="120"/>
      <c r="AZ118" s="120"/>
      <c r="BA118" s="120"/>
      <c r="BB118" s="120"/>
      <c r="BC118" s="120"/>
      <c r="BD118" s="120"/>
    </row>
    <row r="119" spans="1:56">
      <c r="A119" s="19">
        <v>1219</v>
      </c>
      <c r="B119" s="19" t="s">
        <v>311</v>
      </c>
      <c r="C119" s="19" t="s">
        <v>1070</v>
      </c>
      <c r="D119" s="19" t="s">
        <v>1071</v>
      </c>
      <c r="E119" s="19" t="s">
        <v>1133</v>
      </c>
      <c r="F119" s="19" t="s">
        <v>896</v>
      </c>
      <c r="G119" s="19" t="s">
        <v>896</v>
      </c>
      <c r="H119" s="19" t="s">
        <v>896</v>
      </c>
      <c r="I119" s="19" t="s">
        <v>896</v>
      </c>
      <c r="J119" s="19" t="s">
        <v>896</v>
      </c>
      <c r="K119" s="19" t="s">
        <v>1102</v>
      </c>
      <c r="L119" s="19" t="s">
        <v>899</v>
      </c>
      <c r="M119" s="19" t="s">
        <v>20</v>
      </c>
      <c r="N119" s="19" t="s">
        <v>962</v>
      </c>
      <c r="O119" s="19" t="s">
        <v>1191</v>
      </c>
      <c r="P119" s="19" t="s">
        <v>1176</v>
      </c>
      <c r="Q119" s="19" t="s">
        <v>902</v>
      </c>
      <c r="R119" s="20" t="s">
        <v>903</v>
      </c>
      <c r="S119" s="20" t="s">
        <v>1122</v>
      </c>
      <c r="T119" s="19" t="s">
        <v>905</v>
      </c>
      <c r="U119" s="19" t="s">
        <v>1100</v>
      </c>
      <c r="V119" s="19" t="s">
        <v>1078</v>
      </c>
      <c r="W119" s="19" t="s">
        <v>1079</v>
      </c>
      <c r="X119" s="19">
        <v>0.08</v>
      </c>
      <c r="Y119" s="19" t="s">
        <v>1080</v>
      </c>
      <c r="Z119" s="19">
        <v>0</v>
      </c>
      <c r="AA119" s="19" t="s">
        <v>1081</v>
      </c>
      <c r="AB119" s="19" t="s">
        <v>1136</v>
      </c>
      <c r="AC119" s="19">
        <v>56</v>
      </c>
      <c r="AD119" s="19">
        <v>56</v>
      </c>
      <c r="AE119" s="120"/>
      <c r="AF119" s="120"/>
      <c r="AG119" s="120"/>
      <c r="AH119" s="120"/>
      <c r="AI119" s="120"/>
      <c r="AJ119" s="120"/>
      <c r="AK119" s="120"/>
      <c r="AL119" s="120"/>
      <c r="AM119" s="120"/>
      <c r="AN119" s="120"/>
      <c r="AO119" s="120"/>
      <c r="AP119" s="120"/>
      <c r="AQ119" s="120"/>
      <c r="AR119" s="120"/>
      <c r="AS119" s="120"/>
      <c r="AT119" s="120"/>
      <c r="AU119" s="120"/>
      <c r="AV119" s="120"/>
      <c r="AW119" s="120"/>
      <c r="AX119" s="120"/>
      <c r="AY119" s="120"/>
      <c r="AZ119" s="120"/>
      <c r="BA119" s="120"/>
      <c r="BB119" s="120"/>
      <c r="BC119" s="120"/>
      <c r="BD119" s="120"/>
    </row>
    <row r="120" spans="1:56">
      <c r="A120" s="19">
        <v>1213</v>
      </c>
      <c r="B120" s="19" t="s">
        <v>311</v>
      </c>
      <c r="C120" s="19" t="s">
        <v>1070</v>
      </c>
      <c r="D120" s="19" t="s">
        <v>1071</v>
      </c>
      <c r="E120" s="19" t="s">
        <v>1133</v>
      </c>
      <c r="F120" s="19" t="s">
        <v>896</v>
      </c>
      <c r="G120" s="19" t="s">
        <v>896</v>
      </c>
      <c r="H120" s="19" t="s">
        <v>896</v>
      </c>
      <c r="I120" s="19" t="s">
        <v>896</v>
      </c>
      <c r="J120" s="19" t="s">
        <v>896</v>
      </c>
      <c r="K120" s="19" t="s">
        <v>1102</v>
      </c>
      <c r="L120" s="19" t="s">
        <v>899</v>
      </c>
      <c r="M120" s="19" t="s">
        <v>20</v>
      </c>
      <c r="N120" s="19" t="s">
        <v>962</v>
      </c>
      <c r="O120" s="19" t="s">
        <v>1191</v>
      </c>
      <c r="P120" s="19" t="s">
        <v>1176</v>
      </c>
      <c r="Q120" s="19" t="s">
        <v>1083</v>
      </c>
      <c r="R120" s="20" t="s">
        <v>903</v>
      </c>
      <c r="S120" s="20" t="s">
        <v>1116</v>
      </c>
      <c r="T120" s="19" t="s">
        <v>905</v>
      </c>
      <c r="U120" s="19" t="s">
        <v>1100</v>
      </c>
      <c r="V120" s="19" t="s">
        <v>1078</v>
      </c>
      <c r="W120" s="19" t="s">
        <v>1079</v>
      </c>
      <c r="X120" s="19">
        <v>0.08</v>
      </c>
      <c r="Y120" s="19" t="s">
        <v>1080</v>
      </c>
      <c r="Z120" s="19" t="s">
        <v>1177</v>
      </c>
      <c r="AA120" s="19" t="s">
        <v>1081</v>
      </c>
      <c r="AB120" s="19" t="s">
        <v>1136</v>
      </c>
      <c r="AC120" s="19">
        <v>56</v>
      </c>
      <c r="AD120" s="19">
        <v>56</v>
      </c>
      <c r="AE120" s="120"/>
      <c r="AF120" s="120"/>
      <c r="AG120" s="120"/>
      <c r="AH120" s="120"/>
      <c r="AI120" s="120"/>
      <c r="AJ120" s="120"/>
      <c r="AK120" s="120"/>
      <c r="AL120" s="120"/>
      <c r="AM120" s="120"/>
      <c r="AN120" s="120"/>
      <c r="AO120" s="120"/>
      <c r="AP120" s="120"/>
      <c r="AQ120" s="120"/>
      <c r="AR120" s="120"/>
      <c r="AS120" s="120"/>
      <c r="AT120" s="120"/>
      <c r="AU120" s="120"/>
      <c r="AV120" s="120"/>
      <c r="AW120" s="120"/>
      <c r="AX120" s="120"/>
      <c r="AY120" s="120"/>
      <c r="AZ120" s="120"/>
      <c r="BA120" s="120"/>
      <c r="BB120" s="120"/>
      <c r="BC120" s="120"/>
      <c r="BD120" s="120"/>
    </row>
    <row r="121" spans="1:56">
      <c r="A121" s="19">
        <v>1201</v>
      </c>
      <c r="B121" s="19" t="s">
        <v>311</v>
      </c>
      <c r="C121" s="19" t="s">
        <v>1070</v>
      </c>
      <c r="D121" s="19" t="s">
        <v>1071</v>
      </c>
      <c r="E121" s="19" t="s">
        <v>1140</v>
      </c>
      <c r="F121" s="19" t="s">
        <v>896</v>
      </c>
      <c r="G121" s="19" t="s">
        <v>896</v>
      </c>
      <c r="H121" s="19" t="s">
        <v>896</v>
      </c>
      <c r="I121" s="19" t="s">
        <v>896</v>
      </c>
      <c r="J121" s="19" t="s">
        <v>896</v>
      </c>
      <c r="K121" s="19" t="s">
        <v>1102</v>
      </c>
      <c r="L121" s="19" t="s">
        <v>899</v>
      </c>
      <c r="M121" s="19" t="s">
        <v>20</v>
      </c>
      <c r="N121" s="19" t="s">
        <v>962</v>
      </c>
      <c r="O121" s="19" t="s">
        <v>1191</v>
      </c>
      <c r="P121" s="19" t="s">
        <v>1178</v>
      </c>
      <c r="Q121" s="19" t="s">
        <v>902</v>
      </c>
      <c r="R121" s="20" t="s">
        <v>903</v>
      </c>
      <c r="S121" s="20" t="s">
        <v>1122</v>
      </c>
      <c r="T121" s="19" t="s">
        <v>905</v>
      </c>
      <c r="U121" s="19" t="s">
        <v>1100</v>
      </c>
      <c r="V121" s="19" t="s">
        <v>1078</v>
      </c>
      <c r="W121" s="19" t="s">
        <v>1079</v>
      </c>
      <c r="X121" s="19">
        <v>0.08</v>
      </c>
      <c r="Y121" s="19" t="s">
        <v>1080</v>
      </c>
      <c r="Z121" s="19">
        <v>0</v>
      </c>
      <c r="AA121" s="19" t="s">
        <v>1081</v>
      </c>
      <c r="AB121" s="19" t="s">
        <v>1136</v>
      </c>
      <c r="AC121" s="19">
        <v>52</v>
      </c>
      <c r="AD121" s="19">
        <v>52</v>
      </c>
      <c r="AE121" s="120"/>
      <c r="AF121" s="120"/>
      <c r="AG121" s="120"/>
      <c r="AH121" s="120"/>
      <c r="AI121" s="120"/>
      <c r="AJ121" s="120"/>
      <c r="AK121" s="120"/>
      <c r="AL121" s="120"/>
      <c r="AM121" s="120"/>
      <c r="AN121" s="120"/>
      <c r="AO121" s="120"/>
      <c r="AP121" s="120"/>
      <c r="AQ121" s="120"/>
      <c r="AR121" s="120"/>
      <c r="AS121" s="120"/>
      <c r="AT121" s="120"/>
      <c r="AU121" s="120"/>
      <c r="AV121" s="120"/>
      <c r="AW121" s="120"/>
      <c r="AX121" s="120"/>
      <c r="AY121" s="120"/>
      <c r="AZ121" s="120"/>
      <c r="BA121" s="120"/>
      <c r="BB121" s="120"/>
      <c r="BC121" s="120"/>
      <c r="BD121" s="120"/>
    </row>
    <row r="122" spans="1:56">
      <c r="A122" s="19">
        <v>1156</v>
      </c>
      <c r="B122" s="19" t="s">
        <v>311</v>
      </c>
      <c r="C122" s="19" t="s">
        <v>1070</v>
      </c>
      <c r="D122" s="19" t="s">
        <v>1071</v>
      </c>
      <c r="E122" s="19" t="s">
        <v>1072</v>
      </c>
      <c r="F122" s="19" t="s">
        <v>1202</v>
      </c>
      <c r="G122" s="19" t="s">
        <v>896</v>
      </c>
      <c r="H122" s="19" t="s">
        <v>896</v>
      </c>
      <c r="I122" s="19" t="s">
        <v>896</v>
      </c>
      <c r="J122" s="19" t="s">
        <v>896</v>
      </c>
      <c r="K122" s="19" t="s">
        <v>1102</v>
      </c>
      <c r="L122" s="19" t="s">
        <v>899</v>
      </c>
      <c r="M122" s="19" t="s">
        <v>20</v>
      </c>
      <c r="N122" s="19" t="s">
        <v>962</v>
      </c>
      <c r="O122" s="19" t="s">
        <v>1191</v>
      </c>
      <c r="P122" s="19" t="s">
        <v>1180</v>
      </c>
      <c r="Q122" s="19" t="s">
        <v>1083</v>
      </c>
      <c r="R122" s="20" t="s">
        <v>1203</v>
      </c>
      <c r="S122" s="20" t="s">
        <v>1204</v>
      </c>
      <c r="T122" s="19" t="s">
        <v>905</v>
      </c>
      <c r="U122" s="19" t="s">
        <v>1100</v>
      </c>
      <c r="V122" s="19" t="s">
        <v>1078</v>
      </c>
      <c r="W122" s="19" t="s">
        <v>1079</v>
      </c>
      <c r="X122" s="19">
        <v>0.08</v>
      </c>
      <c r="Y122" s="19" t="s">
        <v>1080</v>
      </c>
      <c r="Z122" s="19" t="s">
        <v>1205</v>
      </c>
      <c r="AA122" s="19" t="s">
        <v>1081</v>
      </c>
      <c r="AB122" s="19" t="s">
        <v>1181</v>
      </c>
      <c r="AC122" s="19">
        <v>47</v>
      </c>
      <c r="AD122" s="19">
        <v>47</v>
      </c>
      <c r="AE122" s="120"/>
      <c r="AF122" s="120"/>
      <c r="AG122" s="120"/>
      <c r="AH122" s="120"/>
      <c r="AI122" s="120"/>
      <c r="AJ122" s="120"/>
      <c r="AK122" s="120"/>
      <c r="AL122" s="120"/>
      <c r="AM122" s="120"/>
      <c r="AN122" s="120"/>
      <c r="AO122" s="120"/>
      <c r="AP122" s="120"/>
      <c r="AQ122" s="120"/>
      <c r="AR122" s="120"/>
      <c r="AS122" s="120"/>
      <c r="AT122" s="120"/>
      <c r="AU122" s="120"/>
      <c r="AV122" s="120"/>
      <c r="AW122" s="120"/>
      <c r="AX122" s="120"/>
      <c r="AY122" s="120"/>
      <c r="AZ122" s="120"/>
      <c r="BA122" s="120"/>
      <c r="BB122" s="120"/>
      <c r="BC122" s="120"/>
      <c r="BD122" s="120"/>
    </row>
    <row r="123" spans="1:56">
      <c r="A123" s="19">
        <v>1167</v>
      </c>
      <c r="B123" s="19" t="s">
        <v>311</v>
      </c>
      <c r="C123" s="19" t="s">
        <v>1070</v>
      </c>
      <c r="D123" s="19" t="s">
        <v>1071</v>
      </c>
      <c r="E123" s="19" t="s">
        <v>1072</v>
      </c>
      <c r="F123" s="19" t="s">
        <v>1179</v>
      </c>
      <c r="G123" s="19" t="s">
        <v>896</v>
      </c>
      <c r="H123" s="19" t="s">
        <v>896</v>
      </c>
      <c r="I123" s="19" t="s">
        <v>896</v>
      </c>
      <c r="J123" s="19" t="s">
        <v>896</v>
      </c>
      <c r="K123" s="19" t="s">
        <v>1102</v>
      </c>
      <c r="L123" s="19" t="s">
        <v>899</v>
      </c>
      <c r="M123" s="19" t="s">
        <v>20</v>
      </c>
      <c r="N123" s="19" t="s">
        <v>962</v>
      </c>
      <c r="O123" s="19" t="s">
        <v>1191</v>
      </c>
      <c r="P123" s="19" t="s">
        <v>1180</v>
      </c>
      <c r="Q123" s="19" t="s">
        <v>902</v>
      </c>
      <c r="R123" s="20" t="s">
        <v>963</v>
      </c>
      <c r="S123" s="20" t="s">
        <v>1122</v>
      </c>
      <c r="T123" s="19" t="s">
        <v>905</v>
      </c>
      <c r="U123" s="19" t="s">
        <v>1100</v>
      </c>
      <c r="V123" s="19" t="s">
        <v>1078</v>
      </c>
      <c r="W123" s="19" t="s">
        <v>1079</v>
      </c>
      <c r="X123" s="19">
        <v>0.08</v>
      </c>
      <c r="Y123" s="19" t="s">
        <v>1080</v>
      </c>
      <c r="Z123" s="19">
        <v>0</v>
      </c>
      <c r="AA123" s="19" t="s">
        <v>1081</v>
      </c>
      <c r="AB123" s="19" t="s">
        <v>1181</v>
      </c>
      <c r="AC123" s="19">
        <v>47</v>
      </c>
      <c r="AD123" s="19">
        <v>47</v>
      </c>
      <c r="AE123" s="120"/>
      <c r="AF123" s="120"/>
      <c r="AG123" s="120"/>
      <c r="AH123" s="120"/>
      <c r="AI123" s="120"/>
      <c r="AJ123" s="120"/>
      <c r="AK123" s="120"/>
      <c r="AL123" s="120"/>
      <c r="AM123" s="120"/>
      <c r="AN123" s="120"/>
      <c r="AO123" s="120"/>
      <c r="AP123" s="120"/>
      <c r="AQ123" s="120"/>
      <c r="AR123" s="120"/>
      <c r="AS123" s="120"/>
      <c r="AT123" s="120"/>
      <c r="AU123" s="120"/>
      <c r="AV123" s="120"/>
      <c r="AW123" s="120"/>
      <c r="AX123" s="120"/>
      <c r="AY123" s="120"/>
      <c r="AZ123" s="120"/>
      <c r="BA123" s="120"/>
      <c r="BB123" s="120"/>
      <c r="BC123" s="120"/>
      <c r="BD123" s="120"/>
    </row>
    <row r="124" spans="1:56">
      <c r="A124" s="19">
        <v>1144</v>
      </c>
      <c r="B124" s="19" t="s">
        <v>311</v>
      </c>
      <c r="C124" s="19" t="s">
        <v>1070</v>
      </c>
      <c r="D124" s="19" t="s">
        <v>1071</v>
      </c>
      <c r="E124" s="19" t="s">
        <v>1149</v>
      </c>
      <c r="F124" s="19" t="s">
        <v>896</v>
      </c>
      <c r="G124" s="19" t="s">
        <v>896</v>
      </c>
      <c r="H124" s="19" t="s">
        <v>896</v>
      </c>
      <c r="I124" s="19" t="s">
        <v>896</v>
      </c>
      <c r="J124" s="19" t="s">
        <v>896</v>
      </c>
      <c r="K124" s="19" t="s">
        <v>1190</v>
      </c>
      <c r="L124" s="19" t="s">
        <v>899</v>
      </c>
      <c r="M124" s="19" t="s">
        <v>20</v>
      </c>
      <c r="N124" s="19" t="s">
        <v>962</v>
      </c>
      <c r="O124" s="19" t="s">
        <v>1191</v>
      </c>
      <c r="P124" s="19" t="s">
        <v>1192</v>
      </c>
      <c r="Q124" s="19" t="s">
        <v>902</v>
      </c>
      <c r="R124" s="20" t="s">
        <v>903</v>
      </c>
      <c r="S124" s="20" t="s">
        <v>1122</v>
      </c>
      <c r="T124" s="19" t="s">
        <v>905</v>
      </c>
      <c r="U124" s="19" t="s">
        <v>1100</v>
      </c>
      <c r="V124" s="19" t="s">
        <v>1078</v>
      </c>
      <c r="W124" s="19" t="s">
        <v>1079</v>
      </c>
      <c r="X124" s="19" t="s">
        <v>903</v>
      </c>
      <c r="Y124" s="19" t="s">
        <v>1080</v>
      </c>
      <c r="Z124" s="19">
        <v>0</v>
      </c>
      <c r="AA124" s="19" t="s">
        <v>1081</v>
      </c>
      <c r="AB124" s="19" t="s">
        <v>1151</v>
      </c>
      <c r="AC124" s="19">
        <v>44</v>
      </c>
      <c r="AD124" s="19">
        <v>44</v>
      </c>
      <c r="AE124" s="120"/>
      <c r="AF124" s="120"/>
      <c r="AG124" s="120"/>
      <c r="AH124" s="120"/>
      <c r="AI124" s="120"/>
      <c r="AJ124" s="120"/>
      <c r="AK124" s="120"/>
      <c r="AL124" s="120"/>
      <c r="AM124" s="120"/>
      <c r="AN124" s="120"/>
      <c r="AO124" s="120"/>
      <c r="AP124" s="120"/>
      <c r="AQ124" s="120"/>
      <c r="AR124" s="120"/>
      <c r="AS124" s="120"/>
      <c r="AT124" s="120"/>
      <c r="AU124" s="120"/>
      <c r="AV124" s="120"/>
      <c r="AW124" s="120"/>
      <c r="AX124" s="120"/>
      <c r="AY124" s="120"/>
      <c r="AZ124" s="120"/>
      <c r="BA124" s="120"/>
      <c r="BB124" s="120"/>
      <c r="BC124" s="120"/>
      <c r="BD124" s="120"/>
    </row>
    <row r="125" spans="1:56">
      <c r="A125" s="19">
        <v>1135</v>
      </c>
      <c r="B125" s="19" t="s">
        <v>311</v>
      </c>
      <c r="C125" s="19" t="s">
        <v>1070</v>
      </c>
      <c r="D125" s="19" t="s">
        <v>1071</v>
      </c>
      <c r="E125" s="19" t="s">
        <v>1149</v>
      </c>
      <c r="F125" s="19" t="s">
        <v>896</v>
      </c>
      <c r="G125" s="19" t="s">
        <v>896</v>
      </c>
      <c r="H125" s="19" t="s">
        <v>896</v>
      </c>
      <c r="I125" s="19" t="s">
        <v>896</v>
      </c>
      <c r="J125" s="19" t="s">
        <v>896</v>
      </c>
      <c r="K125" s="19" t="s">
        <v>1102</v>
      </c>
      <c r="L125" s="19" t="s">
        <v>899</v>
      </c>
      <c r="M125" s="19" t="s">
        <v>20</v>
      </c>
      <c r="N125" s="19" t="s">
        <v>962</v>
      </c>
      <c r="O125" s="19" t="s">
        <v>1191</v>
      </c>
      <c r="P125" s="19" t="s">
        <v>1186</v>
      </c>
      <c r="Q125" s="19" t="s">
        <v>902</v>
      </c>
      <c r="R125" s="20" t="s">
        <v>963</v>
      </c>
      <c r="S125" s="20" t="s">
        <v>1122</v>
      </c>
      <c r="T125" s="19" t="s">
        <v>905</v>
      </c>
      <c r="U125" s="19" t="s">
        <v>1100</v>
      </c>
      <c r="V125" s="19" t="s">
        <v>1078</v>
      </c>
      <c r="W125" s="19" t="s">
        <v>1079</v>
      </c>
      <c r="X125" s="19">
        <v>0.08</v>
      </c>
      <c r="Y125" s="19" t="s">
        <v>1080</v>
      </c>
      <c r="Z125" s="19">
        <v>0</v>
      </c>
      <c r="AA125" s="19" t="s">
        <v>1081</v>
      </c>
      <c r="AB125" s="19" t="s">
        <v>1188</v>
      </c>
      <c r="AC125" s="19">
        <v>43</v>
      </c>
      <c r="AD125" s="19">
        <v>43</v>
      </c>
      <c r="AE125" s="120"/>
      <c r="AF125" s="120"/>
      <c r="AG125" s="120"/>
      <c r="AH125" s="120"/>
      <c r="AI125" s="120"/>
      <c r="AJ125" s="120"/>
      <c r="AK125" s="120"/>
      <c r="AL125" s="120"/>
      <c r="AM125" s="120"/>
      <c r="AN125" s="120"/>
      <c r="AO125" s="120"/>
      <c r="AP125" s="120"/>
      <c r="AQ125" s="120"/>
      <c r="AR125" s="120"/>
      <c r="AS125" s="120"/>
      <c r="AT125" s="120"/>
      <c r="AU125" s="120"/>
      <c r="AV125" s="120"/>
      <c r="AW125" s="120"/>
      <c r="AX125" s="120"/>
      <c r="AY125" s="120"/>
      <c r="AZ125" s="120"/>
      <c r="BA125" s="120"/>
      <c r="BB125" s="120"/>
      <c r="BC125" s="120"/>
      <c r="BD125" s="120"/>
    </row>
    <row r="126" spans="1:56">
      <c r="A126" s="19">
        <v>1125</v>
      </c>
      <c r="B126" s="19" t="s">
        <v>311</v>
      </c>
      <c r="C126" s="19" t="s">
        <v>1070</v>
      </c>
      <c r="D126" s="19" t="s">
        <v>1071</v>
      </c>
      <c r="E126" s="19" t="s">
        <v>1149</v>
      </c>
      <c r="F126" s="19" t="s">
        <v>896</v>
      </c>
      <c r="G126" s="19" t="s">
        <v>896</v>
      </c>
      <c r="H126" s="19" t="s">
        <v>896</v>
      </c>
      <c r="I126" s="19" t="s">
        <v>896</v>
      </c>
      <c r="J126" s="19" t="s">
        <v>896</v>
      </c>
      <c r="K126" s="19" t="s">
        <v>1102</v>
      </c>
      <c r="L126" s="19" t="s">
        <v>899</v>
      </c>
      <c r="M126" s="19" t="s">
        <v>20</v>
      </c>
      <c r="N126" s="19" t="s">
        <v>962</v>
      </c>
      <c r="O126" s="19" t="s">
        <v>1191</v>
      </c>
      <c r="P126" s="19" t="s">
        <v>1186</v>
      </c>
      <c r="Q126" s="19" t="s">
        <v>1083</v>
      </c>
      <c r="R126" s="20" t="s">
        <v>1119</v>
      </c>
      <c r="S126" s="20" t="s">
        <v>1206</v>
      </c>
      <c r="T126" s="19" t="s">
        <v>905</v>
      </c>
      <c r="U126" s="19" t="s">
        <v>1100</v>
      </c>
      <c r="V126" s="19" t="s">
        <v>1078</v>
      </c>
      <c r="W126" s="19" t="s">
        <v>1079</v>
      </c>
      <c r="X126" s="19">
        <v>0.08</v>
      </c>
      <c r="Y126" s="19" t="s">
        <v>1080</v>
      </c>
      <c r="Z126" s="19" t="s">
        <v>1207</v>
      </c>
      <c r="AA126" s="19" t="s">
        <v>1081</v>
      </c>
      <c r="AB126" s="19" t="s">
        <v>1188</v>
      </c>
      <c r="AC126" s="19">
        <v>43</v>
      </c>
      <c r="AD126" s="19">
        <v>43</v>
      </c>
      <c r="AE126" s="120"/>
      <c r="AF126" s="120"/>
      <c r="AG126" s="120"/>
      <c r="AH126" s="120"/>
      <c r="AI126" s="120"/>
      <c r="AJ126" s="120"/>
      <c r="AK126" s="120"/>
      <c r="AL126" s="120"/>
      <c r="AM126" s="120"/>
      <c r="AN126" s="120"/>
      <c r="AO126" s="120"/>
      <c r="AP126" s="120"/>
      <c r="AQ126" s="120"/>
      <c r="AR126" s="120"/>
      <c r="AS126" s="120"/>
      <c r="AT126" s="120"/>
      <c r="AU126" s="120"/>
      <c r="AV126" s="120"/>
      <c r="AW126" s="120"/>
      <c r="AX126" s="120"/>
      <c r="AY126" s="120"/>
      <c r="AZ126" s="120"/>
      <c r="BA126" s="120"/>
      <c r="BB126" s="120"/>
      <c r="BC126" s="120"/>
      <c r="BD126" s="120"/>
    </row>
    <row r="127" spans="1:56">
      <c r="A127" s="19">
        <v>1019</v>
      </c>
      <c r="B127" s="19" t="s">
        <v>311</v>
      </c>
      <c r="C127" s="19" t="s">
        <v>1070</v>
      </c>
      <c r="D127" s="19" t="s">
        <v>1071</v>
      </c>
      <c r="E127" s="19" t="s">
        <v>1096</v>
      </c>
      <c r="F127" s="19" t="s">
        <v>896</v>
      </c>
      <c r="G127" s="19" t="s">
        <v>896</v>
      </c>
      <c r="H127" s="19" t="s">
        <v>896</v>
      </c>
      <c r="I127" s="19" t="s">
        <v>896</v>
      </c>
      <c r="J127" s="19" t="s">
        <v>896</v>
      </c>
      <c r="K127" s="19" t="s">
        <v>1102</v>
      </c>
      <c r="L127" s="19" t="s">
        <v>899</v>
      </c>
      <c r="M127" s="19" t="s">
        <v>20</v>
      </c>
      <c r="N127" s="19" t="s">
        <v>1208</v>
      </c>
      <c r="O127" s="19" t="s">
        <v>1191</v>
      </c>
      <c r="P127" s="19" t="s">
        <v>1159</v>
      </c>
      <c r="Q127" s="19" t="s">
        <v>902</v>
      </c>
      <c r="R127" s="20" t="s">
        <v>963</v>
      </c>
      <c r="S127" s="20" t="s">
        <v>1122</v>
      </c>
      <c r="T127" s="19" t="s">
        <v>905</v>
      </c>
      <c r="U127" s="19" t="s">
        <v>1100</v>
      </c>
      <c r="V127" s="19" t="s">
        <v>1078</v>
      </c>
      <c r="W127" s="19" t="s">
        <v>1079</v>
      </c>
      <c r="X127" s="19">
        <v>0.08</v>
      </c>
      <c r="Y127" s="19" t="s">
        <v>1080</v>
      </c>
      <c r="Z127" s="19">
        <v>0</v>
      </c>
      <c r="AA127" s="19" t="s">
        <v>1081</v>
      </c>
      <c r="AB127" s="19" t="s">
        <v>1161</v>
      </c>
      <c r="AC127" s="19">
        <v>21</v>
      </c>
      <c r="AD127" s="19">
        <v>21</v>
      </c>
      <c r="AE127" s="120"/>
      <c r="AF127" s="120"/>
      <c r="AG127" s="120"/>
      <c r="AH127" s="120"/>
      <c r="AI127" s="120"/>
      <c r="AJ127" s="120"/>
      <c r="AK127" s="120"/>
      <c r="AL127" s="120"/>
      <c r="AM127" s="120"/>
      <c r="AN127" s="120"/>
      <c r="AO127" s="120"/>
      <c r="AP127" s="120"/>
      <c r="AQ127" s="120"/>
      <c r="AR127" s="120"/>
      <c r="AS127" s="120"/>
      <c r="AT127" s="120"/>
      <c r="AU127" s="120"/>
      <c r="AV127" s="120"/>
      <c r="AW127" s="120"/>
      <c r="AX127" s="120"/>
      <c r="AY127" s="120"/>
      <c r="AZ127" s="120"/>
      <c r="BA127" s="120"/>
      <c r="BB127" s="120"/>
      <c r="BC127" s="120"/>
      <c r="BD127" s="120"/>
    </row>
    <row r="128" spans="1:56">
      <c r="A128" s="19">
        <v>109</v>
      </c>
      <c r="B128" s="19" t="s">
        <v>311</v>
      </c>
      <c r="C128" s="19" t="s">
        <v>1070</v>
      </c>
      <c r="D128" s="19" t="s">
        <v>1071</v>
      </c>
      <c r="E128" s="19" t="s">
        <v>1096</v>
      </c>
      <c r="F128" s="19" t="s">
        <v>896</v>
      </c>
      <c r="G128" s="19" t="s">
        <v>896</v>
      </c>
      <c r="H128" s="19" t="s">
        <v>896</v>
      </c>
      <c r="I128" s="19" t="s">
        <v>896</v>
      </c>
      <c r="J128" s="19" t="s">
        <v>896</v>
      </c>
      <c r="K128" s="19" t="s">
        <v>1102</v>
      </c>
      <c r="L128" s="19" t="s">
        <v>899</v>
      </c>
      <c r="M128" s="19" t="s">
        <v>20</v>
      </c>
      <c r="N128" s="19" t="s">
        <v>1208</v>
      </c>
      <c r="O128" s="19" t="s">
        <v>1191</v>
      </c>
      <c r="P128" s="19" t="s">
        <v>1159</v>
      </c>
      <c r="Q128" s="19" t="s">
        <v>1083</v>
      </c>
      <c r="R128" s="20" t="s">
        <v>1209</v>
      </c>
      <c r="S128" s="20" t="s">
        <v>1210</v>
      </c>
      <c r="T128" s="19" t="s">
        <v>905</v>
      </c>
      <c r="U128" s="19" t="s">
        <v>1100</v>
      </c>
      <c r="V128" s="19" t="s">
        <v>1078</v>
      </c>
      <c r="W128" s="19" t="s">
        <v>1079</v>
      </c>
      <c r="X128" s="19">
        <v>0.08</v>
      </c>
      <c r="Y128" s="19" t="s">
        <v>1080</v>
      </c>
      <c r="Z128" s="19" t="s">
        <v>1211</v>
      </c>
      <c r="AA128" s="19" t="s">
        <v>1081</v>
      </c>
      <c r="AB128" s="19" t="s">
        <v>1161</v>
      </c>
      <c r="AC128" s="19">
        <v>21</v>
      </c>
      <c r="AD128" s="19">
        <v>21</v>
      </c>
      <c r="AE128" s="120"/>
      <c r="AF128" s="120"/>
      <c r="AG128" s="120"/>
      <c r="AH128" s="120"/>
      <c r="AI128" s="120"/>
      <c r="AJ128" s="120"/>
      <c r="AK128" s="120"/>
      <c r="AL128" s="120"/>
      <c r="AM128" s="120"/>
      <c r="AN128" s="120"/>
      <c r="AO128" s="120"/>
      <c r="AP128" s="120"/>
      <c r="AQ128" s="120"/>
      <c r="AR128" s="120"/>
      <c r="AS128" s="120"/>
      <c r="AT128" s="120"/>
      <c r="AU128" s="120"/>
      <c r="AV128" s="120"/>
      <c r="AW128" s="120"/>
      <c r="AX128" s="120"/>
      <c r="AY128" s="120"/>
      <c r="AZ128" s="120"/>
      <c r="BA128" s="120"/>
      <c r="BB128" s="120"/>
      <c r="BC128" s="120"/>
      <c r="BD128" s="120"/>
    </row>
    <row r="129" spans="1:56">
      <c r="A129" s="19">
        <v>1169</v>
      </c>
      <c r="B129" s="19" t="s">
        <v>311</v>
      </c>
      <c r="C129" s="19" t="s">
        <v>1070</v>
      </c>
      <c r="D129" s="19" t="s">
        <v>1071</v>
      </c>
      <c r="E129" s="19" t="s">
        <v>1072</v>
      </c>
      <c r="F129" s="19" t="s">
        <v>1183</v>
      </c>
      <c r="G129" s="19" t="s">
        <v>896</v>
      </c>
      <c r="H129" s="19" t="s">
        <v>896</v>
      </c>
      <c r="I129" s="19" t="s">
        <v>896</v>
      </c>
      <c r="J129" s="19" t="s">
        <v>896</v>
      </c>
      <c r="K129" s="19" t="s">
        <v>1102</v>
      </c>
      <c r="L129" s="19" t="s">
        <v>899</v>
      </c>
      <c r="M129" s="19" t="s">
        <v>20</v>
      </c>
      <c r="N129" s="19" t="s">
        <v>1212</v>
      </c>
      <c r="O129" s="19" t="s">
        <v>472</v>
      </c>
      <c r="P129" s="19" t="s">
        <v>1213</v>
      </c>
      <c r="Q129" s="19" t="s">
        <v>902</v>
      </c>
      <c r="R129" s="20" t="s">
        <v>903</v>
      </c>
      <c r="S129" s="20" t="s">
        <v>1076</v>
      </c>
      <c r="T129" s="19" t="s">
        <v>1077</v>
      </c>
      <c r="U129" s="19">
        <v>0</v>
      </c>
      <c r="V129" s="19" t="s">
        <v>1078</v>
      </c>
      <c r="W129" s="19" t="s">
        <v>1079</v>
      </c>
      <c r="X129" s="19">
        <v>0.08</v>
      </c>
      <c r="Y129" s="19" t="s">
        <v>1080</v>
      </c>
      <c r="Z129" s="19">
        <v>0</v>
      </c>
      <c r="AA129" s="19" t="s">
        <v>1081</v>
      </c>
      <c r="AB129" s="19" t="s">
        <v>1214</v>
      </c>
      <c r="AC129" s="19">
        <v>48</v>
      </c>
      <c r="AD129" s="19">
        <v>48</v>
      </c>
      <c r="AE129" s="120"/>
      <c r="AF129" s="120"/>
      <c r="AG129" s="120"/>
      <c r="AH129" s="120"/>
      <c r="AI129" s="120"/>
      <c r="AJ129" s="120"/>
      <c r="AK129" s="120"/>
      <c r="AL129" s="120"/>
      <c r="AM129" s="120"/>
      <c r="AN129" s="120"/>
      <c r="AO129" s="120"/>
      <c r="AP129" s="120"/>
      <c r="AQ129" s="120"/>
      <c r="AR129" s="120"/>
      <c r="AS129" s="120"/>
      <c r="AT129" s="120"/>
      <c r="AU129" s="120"/>
      <c r="AV129" s="120"/>
      <c r="AW129" s="120"/>
      <c r="AX129" s="120"/>
      <c r="AY129" s="120"/>
      <c r="AZ129" s="120"/>
      <c r="BA129" s="120"/>
      <c r="BB129" s="120"/>
      <c r="BC129" s="120"/>
      <c r="BD129" s="120"/>
    </row>
    <row r="130" spans="1:56">
      <c r="A130" s="19">
        <v>1157</v>
      </c>
      <c r="B130" s="19" t="s">
        <v>311</v>
      </c>
      <c r="C130" s="19" t="s">
        <v>1070</v>
      </c>
      <c r="D130" s="19" t="s">
        <v>1071</v>
      </c>
      <c r="E130" s="19" t="s">
        <v>1072</v>
      </c>
      <c r="F130" s="19" t="s">
        <v>1183</v>
      </c>
      <c r="G130" s="19" t="s">
        <v>896</v>
      </c>
      <c r="H130" s="19" t="s">
        <v>896</v>
      </c>
      <c r="I130" s="19" t="s">
        <v>896</v>
      </c>
      <c r="J130" s="19" t="s">
        <v>896</v>
      </c>
      <c r="K130" s="19" t="s">
        <v>1102</v>
      </c>
      <c r="L130" s="19" t="s">
        <v>899</v>
      </c>
      <c r="M130" s="19" t="s">
        <v>20</v>
      </c>
      <c r="N130" s="19" t="s">
        <v>1212</v>
      </c>
      <c r="O130" s="19" t="s">
        <v>472</v>
      </c>
      <c r="P130" s="19" t="s">
        <v>1213</v>
      </c>
      <c r="Q130" s="19" t="s">
        <v>1083</v>
      </c>
      <c r="R130" s="20" t="s">
        <v>903</v>
      </c>
      <c r="S130" s="20" t="s">
        <v>1215</v>
      </c>
      <c r="T130" s="19" t="s">
        <v>1077</v>
      </c>
      <c r="U130" s="19">
        <v>0</v>
      </c>
      <c r="V130" s="19" t="s">
        <v>1078</v>
      </c>
      <c r="W130" s="19" t="s">
        <v>1079</v>
      </c>
      <c r="X130" s="19">
        <v>0.08</v>
      </c>
      <c r="Y130" s="19" t="s">
        <v>1080</v>
      </c>
      <c r="Z130" s="19" t="s">
        <v>1216</v>
      </c>
      <c r="AA130" s="19" t="s">
        <v>1081</v>
      </c>
      <c r="AB130" s="19" t="s">
        <v>1214</v>
      </c>
      <c r="AC130" s="19">
        <v>48</v>
      </c>
      <c r="AD130" s="19">
        <v>48</v>
      </c>
      <c r="AE130" s="120"/>
      <c r="AF130" s="120"/>
      <c r="AG130" s="120"/>
      <c r="AH130" s="120"/>
      <c r="AI130" s="120"/>
      <c r="AJ130" s="120"/>
      <c r="AK130" s="120"/>
      <c r="AL130" s="120"/>
      <c r="AM130" s="120"/>
      <c r="AN130" s="120"/>
      <c r="AO130" s="120"/>
      <c r="AP130" s="120"/>
      <c r="AQ130" s="120"/>
      <c r="AR130" s="120"/>
      <c r="AS130" s="120"/>
      <c r="AT130" s="120"/>
      <c r="AU130" s="120"/>
      <c r="AV130" s="120"/>
      <c r="AW130" s="120"/>
      <c r="AX130" s="120"/>
      <c r="AY130" s="120"/>
      <c r="AZ130" s="120"/>
      <c r="BA130" s="120"/>
      <c r="BB130" s="120"/>
      <c r="BC130" s="120"/>
      <c r="BD130" s="120"/>
    </row>
    <row r="131" spans="1:56">
      <c r="A131" s="19">
        <v>1113</v>
      </c>
      <c r="B131" s="19" t="s">
        <v>311</v>
      </c>
      <c r="C131" s="19" t="s">
        <v>1070</v>
      </c>
      <c r="D131" s="19" t="s">
        <v>1071</v>
      </c>
      <c r="E131" s="19" t="s">
        <v>1109</v>
      </c>
      <c r="F131" s="19" t="s">
        <v>1217</v>
      </c>
      <c r="G131" s="19" t="s">
        <v>896</v>
      </c>
      <c r="H131" s="19" t="s">
        <v>896</v>
      </c>
      <c r="I131" s="19" t="s">
        <v>896</v>
      </c>
      <c r="J131" s="19" t="s">
        <v>896</v>
      </c>
      <c r="K131" s="19" t="s">
        <v>1110</v>
      </c>
      <c r="L131" s="19" t="s">
        <v>899</v>
      </c>
      <c r="M131" s="19" t="s">
        <v>20</v>
      </c>
      <c r="N131" s="19" t="s">
        <v>1218</v>
      </c>
      <c r="O131" s="19" t="s">
        <v>474</v>
      </c>
      <c r="P131" s="19" t="s">
        <v>1111</v>
      </c>
      <c r="Q131" s="19" t="s">
        <v>902</v>
      </c>
      <c r="R131" s="20" t="s">
        <v>963</v>
      </c>
      <c r="S131" s="20" t="s">
        <v>1219</v>
      </c>
      <c r="T131" s="19" t="s">
        <v>905</v>
      </c>
      <c r="U131" s="19" t="s">
        <v>1100</v>
      </c>
      <c r="V131" s="19" t="s">
        <v>1078</v>
      </c>
      <c r="W131" s="19" t="s">
        <v>1079</v>
      </c>
      <c r="X131" s="19" t="s">
        <v>903</v>
      </c>
      <c r="Y131" s="19" t="s">
        <v>1080</v>
      </c>
      <c r="Z131" s="19" t="s">
        <v>1220</v>
      </c>
      <c r="AA131" s="19" t="s">
        <v>1081</v>
      </c>
      <c r="AB131" s="19" t="s">
        <v>1112</v>
      </c>
      <c r="AC131" s="19">
        <v>38</v>
      </c>
      <c r="AD131" s="19">
        <v>38</v>
      </c>
      <c r="AE131" s="120"/>
      <c r="AF131" s="120"/>
      <c r="AG131" s="120"/>
      <c r="AH131" s="120"/>
      <c r="AI131" s="120"/>
      <c r="AJ131" s="120"/>
      <c r="AK131" s="120"/>
      <c r="AL131" s="120"/>
      <c r="AM131" s="120"/>
      <c r="AN131" s="120"/>
      <c r="AO131" s="120"/>
      <c r="AP131" s="120"/>
      <c r="AQ131" s="120"/>
      <c r="AR131" s="120"/>
      <c r="AS131" s="120"/>
      <c r="AT131" s="120"/>
      <c r="AU131" s="120"/>
      <c r="AV131" s="120"/>
      <c r="AW131" s="120"/>
      <c r="AX131" s="120"/>
      <c r="AY131" s="120"/>
      <c r="AZ131" s="120"/>
      <c r="BA131" s="120"/>
      <c r="BB131" s="120"/>
      <c r="BC131" s="120"/>
      <c r="BD131" s="120"/>
    </row>
    <row r="132" spans="1:56">
      <c r="A132" s="19">
        <v>1108</v>
      </c>
      <c r="B132" s="19" t="s">
        <v>311</v>
      </c>
      <c r="C132" s="19" t="s">
        <v>1070</v>
      </c>
      <c r="D132" s="19" t="s">
        <v>1071</v>
      </c>
      <c r="E132" s="19" t="s">
        <v>1109</v>
      </c>
      <c r="F132" s="19" t="s">
        <v>1217</v>
      </c>
      <c r="G132" s="19" t="s">
        <v>896</v>
      </c>
      <c r="H132" s="19" t="s">
        <v>896</v>
      </c>
      <c r="I132" s="19" t="s">
        <v>896</v>
      </c>
      <c r="J132" s="19" t="s">
        <v>896</v>
      </c>
      <c r="K132" s="19" t="s">
        <v>1102</v>
      </c>
      <c r="L132" s="19" t="s">
        <v>899</v>
      </c>
      <c r="M132" s="19" t="s">
        <v>20</v>
      </c>
      <c r="N132" s="19" t="s">
        <v>1218</v>
      </c>
      <c r="O132" s="19" t="s">
        <v>474</v>
      </c>
      <c r="P132" s="19" t="s">
        <v>1221</v>
      </c>
      <c r="Q132" s="19" t="s">
        <v>902</v>
      </c>
      <c r="R132" s="20" t="s">
        <v>968</v>
      </c>
      <c r="S132" s="20" t="s">
        <v>963</v>
      </c>
      <c r="T132" s="19" t="s">
        <v>905</v>
      </c>
      <c r="U132" s="19" t="s">
        <v>1100</v>
      </c>
      <c r="V132" s="19" t="s">
        <v>1078</v>
      </c>
      <c r="W132" s="19" t="s">
        <v>1079</v>
      </c>
      <c r="X132" s="19">
        <v>0.08</v>
      </c>
      <c r="Y132" s="19" t="s">
        <v>1080</v>
      </c>
      <c r="Z132" s="19" t="s">
        <v>1222</v>
      </c>
      <c r="AA132" s="19" t="s">
        <v>1081</v>
      </c>
      <c r="AB132" s="19" t="s">
        <v>1223</v>
      </c>
      <c r="AC132" s="19">
        <v>38</v>
      </c>
      <c r="AD132" s="19">
        <v>38</v>
      </c>
      <c r="AE132" s="120"/>
      <c r="AF132" s="120"/>
      <c r="AG132" s="120"/>
      <c r="AH132" s="120"/>
      <c r="AI132" s="120"/>
      <c r="AJ132" s="120"/>
      <c r="AK132" s="120"/>
      <c r="AL132" s="120"/>
      <c r="AM132" s="120"/>
      <c r="AN132" s="120"/>
      <c r="AO132" s="120"/>
      <c r="AP132" s="120"/>
      <c r="AQ132" s="120"/>
      <c r="AR132" s="120"/>
      <c r="AS132" s="120"/>
      <c r="AT132" s="120"/>
      <c r="AU132" s="120"/>
      <c r="AV132" s="120"/>
      <c r="AW132" s="120"/>
      <c r="AX132" s="120"/>
      <c r="AY132" s="120"/>
      <c r="AZ132" s="120"/>
      <c r="BA132" s="120"/>
      <c r="BB132" s="120"/>
      <c r="BC132" s="120"/>
      <c r="BD132" s="120"/>
    </row>
    <row r="133" spans="1:56">
      <c r="A133" s="19">
        <v>1108</v>
      </c>
      <c r="B133" s="19" t="s">
        <v>311</v>
      </c>
      <c r="C133" s="19" t="s">
        <v>1070</v>
      </c>
      <c r="D133" s="19" t="s">
        <v>1071</v>
      </c>
      <c r="E133" s="19" t="s">
        <v>1109</v>
      </c>
      <c r="F133" s="19" t="s">
        <v>1217</v>
      </c>
      <c r="G133" s="19" t="s">
        <v>896</v>
      </c>
      <c r="H133" s="19" t="s">
        <v>896</v>
      </c>
      <c r="I133" s="19" t="s">
        <v>896</v>
      </c>
      <c r="J133" s="19" t="s">
        <v>896</v>
      </c>
      <c r="K133" s="19" t="s">
        <v>1102</v>
      </c>
      <c r="L133" s="19" t="s">
        <v>899</v>
      </c>
      <c r="M133" s="19" t="s">
        <v>20</v>
      </c>
      <c r="N133" s="19" t="s">
        <v>1218</v>
      </c>
      <c r="O133" s="19" t="s">
        <v>474</v>
      </c>
      <c r="P133" s="19" t="s">
        <v>1221</v>
      </c>
      <c r="Q133" s="19" t="s">
        <v>1083</v>
      </c>
      <c r="R133" s="20">
        <v>1E-3</v>
      </c>
      <c r="S133" s="20">
        <v>3.0000000000000001E-3</v>
      </c>
      <c r="T133" s="19" t="s">
        <v>905</v>
      </c>
      <c r="U133" s="19" t="s">
        <v>1100</v>
      </c>
      <c r="V133" s="19" t="s">
        <v>1078</v>
      </c>
      <c r="W133" s="19" t="s">
        <v>1079</v>
      </c>
      <c r="X133" s="19">
        <v>0.08</v>
      </c>
      <c r="Y133" s="19" t="s">
        <v>1080</v>
      </c>
      <c r="Z133" s="19" t="s">
        <v>1224</v>
      </c>
      <c r="AA133" s="19" t="s">
        <v>1081</v>
      </c>
      <c r="AB133" s="19" t="s">
        <v>1223</v>
      </c>
      <c r="AC133" s="19">
        <v>38</v>
      </c>
      <c r="AD133" s="19">
        <v>38</v>
      </c>
      <c r="AE133" s="120"/>
      <c r="AF133" s="120"/>
      <c r="AG133" s="120"/>
      <c r="AH133" s="120"/>
      <c r="AI133" s="120"/>
      <c r="AJ133" s="120"/>
      <c r="AK133" s="120"/>
      <c r="AL133" s="120"/>
      <c r="AM133" s="120"/>
      <c r="AN133" s="120"/>
      <c r="AO133" s="120"/>
      <c r="AP133" s="120"/>
      <c r="AQ133" s="120"/>
      <c r="AR133" s="120"/>
      <c r="AS133" s="120"/>
      <c r="AT133" s="120"/>
      <c r="AU133" s="120"/>
      <c r="AV133" s="120"/>
      <c r="AW133" s="120"/>
      <c r="AX133" s="120"/>
      <c r="AY133" s="120"/>
      <c r="AZ133" s="120"/>
      <c r="BA133" s="120"/>
      <c r="BB133" s="120"/>
      <c r="BC133" s="120"/>
      <c r="BD133" s="120"/>
    </row>
    <row r="134" spans="1:56">
      <c r="A134" s="19">
        <v>1073</v>
      </c>
      <c r="B134" s="19" t="s">
        <v>311</v>
      </c>
      <c r="C134" s="19" t="s">
        <v>1070</v>
      </c>
      <c r="D134" s="19" t="s">
        <v>1071</v>
      </c>
      <c r="E134" s="19" t="s">
        <v>1088</v>
      </c>
      <c r="F134" s="19" t="s">
        <v>896</v>
      </c>
      <c r="G134" s="19" t="s">
        <v>896</v>
      </c>
      <c r="H134" s="19" t="s">
        <v>896</v>
      </c>
      <c r="I134" s="19" t="s">
        <v>896</v>
      </c>
      <c r="J134" s="19" t="s">
        <v>896</v>
      </c>
      <c r="K134" s="19" t="s">
        <v>1102</v>
      </c>
      <c r="L134" s="19" t="s">
        <v>899</v>
      </c>
      <c r="M134" s="19" t="s">
        <v>20</v>
      </c>
      <c r="N134" s="19" t="s">
        <v>1225</v>
      </c>
      <c r="O134" s="19" t="s">
        <v>1225</v>
      </c>
      <c r="P134" s="19" t="s">
        <v>1226</v>
      </c>
      <c r="Q134" s="19" t="s">
        <v>902</v>
      </c>
      <c r="R134" s="20" t="s">
        <v>963</v>
      </c>
      <c r="S134" s="20" t="s">
        <v>1087</v>
      </c>
      <c r="T134" s="19" t="s">
        <v>905</v>
      </c>
      <c r="U134" s="19" t="s">
        <v>1100</v>
      </c>
      <c r="V134" s="19" t="s">
        <v>1078</v>
      </c>
      <c r="W134" s="19" t="s">
        <v>1079</v>
      </c>
      <c r="X134" s="19">
        <v>0.08</v>
      </c>
      <c r="Y134" s="19" t="s">
        <v>1080</v>
      </c>
      <c r="Z134" s="19" t="s">
        <v>1227</v>
      </c>
      <c r="AA134" s="19" t="s">
        <v>1081</v>
      </c>
      <c r="AB134" s="19" t="s">
        <v>1228</v>
      </c>
      <c r="AC134" s="19">
        <v>31</v>
      </c>
      <c r="AD134" s="19">
        <v>31</v>
      </c>
      <c r="AE134" s="120"/>
      <c r="AF134" s="120"/>
      <c r="AG134" s="120"/>
      <c r="AH134" s="120"/>
      <c r="AI134" s="120"/>
      <c r="AJ134" s="120"/>
      <c r="AK134" s="120"/>
      <c r="AL134" s="120"/>
      <c r="AM134" s="120"/>
      <c r="AN134" s="120"/>
      <c r="AO134" s="120"/>
      <c r="AP134" s="120"/>
      <c r="AQ134" s="120"/>
      <c r="AR134" s="120"/>
      <c r="AS134" s="120"/>
      <c r="AT134" s="120"/>
      <c r="AU134" s="120"/>
      <c r="AV134" s="120"/>
      <c r="AW134" s="120"/>
      <c r="AX134" s="120"/>
      <c r="AY134" s="120"/>
      <c r="AZ134" s="120"/>
      <c r="BA134" s="120"/>
      <c r="BB134" s="120"/>
      <c r="BC134" s="120"/>
      <c r="BD134" s="120"/>
    </row>
    <row r="135" spans="1:56">
      <c r="A135" s="19">
        <v>1066</v>
      </c>
      <c r="B135" s="19" t="s">
        <v>311</v>
      </c>
      <c r="C135" s="19" t="s">
        <v>1070</v>
      </c>
      <c r="D135" s="19" t="s">
        <v>1071</v>
      </c>
      <c r="E135" s="19" t="s">
        <v>1088</v>
      </c>
      <c r="F135" s="19" t="s">
        <v>896</v>
      </c>
      <c r="G135" s="19" t="s">
        <v>896</v>
      </c>
      <c r="H135" s="19" t="s">
        <v>896</v>
      </c>
      <c r="I135" s="19" t="s">
        <v>896</v>
      </c>
      <c r="J135" s="19" t="s">
        <v>896</v>
      </c>
      <c r="K135" s="19" t="s">
        <v>1102</v>
      </c>
      <c r="L135" s="19" t="s">
        <v>899</v>
      </c>
      <c r="M135" s="19" t="s">
        <v>20</v>
      </c>
      <c r="N135" s="19" t="s">
        <v>1225</v>
      </c>
      <c r="O135" s="19" t="s">
        <v>1225</v>
      </c>
      <c r="P135" s="19" t="s">
        <v>1226</v>
      </c>
      <c r="Q135" s="19" t="s">
        <v>1083</v>
      </c>
      <c r="R135" s="20">
        <v>4.5000000000000005E-3</v>
      </c>
      <c r="S135" s="20">
        <v>1.35E-4</v>
      </c>
      <c r="T135" s="19" t="s">
        <v>905</v>
      </c>
      <c r="U135" s="19" t="s">
        <v>1100</v>
      </c>
      <c r="V135" s="19" t="s">
        <v>1078</v>
      </c>
      <c r="W135" s="19" t="s">
        <v>1079</v>
      </c>
      <c r="X135" s="19">
        <v>0.08</v>
      </c>
      <c r="Y135" s="19" t="s">
        <v>1080</v>
      </c>
      <c r="Z135" s="19" t="s">
        <v>1229</v>
      </c>
      <c r="AA135" s="19" t="s">
        <v>1081</v>
      </c>
      <c r="AB135" s="19" t="s">
        <v>1228</v>
      </c>
      <c r="AC135" s="19">
        <v>31</v>
      </c>
      <c r="AD135" s="19">
        <v>31</v>
      </c>
      <c r="AE135" s="120"/>
      <c r="AF135" s="120"/>
      <c r="AG135" s="120"/>
      <c r="AH135" s="120"/>
      <c r="AI135" s="120"/>
      <c r="AJ135" s="120"/>
      <c r="AK135" s="120"/>
      <c r="AL135" s="120"/>
      <c r="AM135" s="120"/>
      <c r="AN135" s="120"/>
      <c r="AO135" s="120"/>
      <c r="AP135" s="120"/>
      <c r="AQ135" s="120"/>
      <c r="AR135" s="120"/>
      <c r="AS135" s="120"/>
      <c r="AT135" s="120"/>
      <c r="AU135" s="120"/>
      <c r="AV135" s="120"/>
      <c r="AW135" s="120"/>
      <c r="AX135" s="120"/>
      <c r="AY135" s="120"/>
      <c r="AZ135" s="120"/>
      <c r="BA135" s="120"/>
      <c r="BB135" s="120"/>
      <c r="BC135" s="120"/>
      <c r="BD135" s="120"/>
    </row>
    <row r="136" spans="1:56">
      <c r="A136" s="19">
        <v>1057</v>
      </c>
      <c r="B136" s="19" t="s">
        <v>311</v>
      </c>
      <c r="C136" s="19" t="s">
        <v>1070</v>
      </c>
      <c r="D136" s="19" t="s">
        <v>1071</v>
      </c>
      <c r="E136" s="19" t="s">
        <v>1126</v>
      </c>
      <c r="F136" s="19" t="s">
        <v>896</v>
      </c>
      <c r="G136" s="19" t="s">
        <v>896</v>
      </c>
      <c r="H136" s="19" t="s">
        <v>896</v>
      </c>
      <c r="I136" s="19" t="s">
        <v>896</v>
      </c>
      <c r="J136" s="19" t="s">
        <v>896</v>
      </c>
      <c r="K136" s="19" t="s">
        <v>1097</v>
      </c>
      <c r="L136" s="19" t="s">
        <v>899</v>
      </c>
      <c r="M136" s="19" t="s">
        <v>20</v>
      </c>
      <c r="N136" s="19" t="s">
        <v>1225</v>
      </c>
      <c r="O136" s="19" t="s">
        <v>1225</v>
      </c>
      <c r="P136" s="19" t="s">
        <v>1127</v>
      </c>
      <c r="Q136" s="19" t="s">
        <v>902</v>
      </c>
      <c r="R136" s="20" t="s">
        <v>903</v>
      </c>
      <c r="S136" s="20" t="s">
        <v>1122</v>
      </c>
      <c r="T136" s="19" t="s">
        <v>905</v>
      </c>
      <c r="U136" s="19" t="s">
        <v>1100</v>
      </c>
      <c r="V136" s="19" t="s">
        <v>1078</v>
      </c>
      <c r="W136" s="19" t="s">
        <v>1079</v>
      </c>
      <c r="X136" s="19" t="s">
        <v>903</v>
      </c>
      <c r="Y136" s="19" t="s">
        <v>1080</v>
      </c>
      <c r="Z136" s="19">
        <v>0</v>
      </c>
      <c r="AA136" s="19" t="s">
        <v>1081</v>
      </c>
      <c r="AB136" s="19" t="s">
        <v>1129</v>
      </c>
      <c r="AC136" s="19">
        <v>28</v>
      </c>
      <c r="AD136" s="19">
        <v>28</v>
      </c>
      <c r="AE136" s="120"/>
      <c r="AF136" s="120"/>
      <c r="AG136" s="120"/>
      <c r="AH136" s="120"/>
      <c r="AI136" s="120"/>
      <c r="AJ136" s="120"/>
      <c r="AK136" s="120"/>
      <c r="AL136" s="120"/>
      <c r="AM136" s="120"/>
      <c r="AN136" s="120"/>
      <c r="AO136" s="120"/>
      <c r="AP136" s="120"/>
      <c r="AQ136" s="120"/>
      <c r="AR136" s="120"/>
      <c r="AS136" s="120"/>
      <c r="AT136" s="120"/>
      <c r="AU136" s="120"/>
      <c r="AV136" s="120"/>
      <c r="AW136" s="120"/>
      <c r="AX136" s="120"/>
      <c r="AY136" s="120"/>
      <c r="AZ136" s="120"/>
      <c r="BA136" s="120"/>
      <c r="BB136" s="120"/>
      <c r="BC136" s="120"/>
      <c r="BD136" s="120"/>
    </row>
    <row r="137" spans="1:56">
      <c r="A137" s="19">
        <v>1023</v>
      </c>
      <c r="B137" s="19" t="s">
        <v>311</v>
      </c>
      <c r="C137" s="19" t="s">
        <v>1070</v>
      </c>
      <c r="D137" s="19" t="s">
        <v>1071</v>
      </c>
      <c r="E137" s="19" t="s">
        <v>1096</v>
      </c>
      <c r="F137" s="19" t="s">
        <v>896</v>
      </c>
      <c r="G137" s="19" t="s">
        <v>896</v>
      </c>
      <c r="H137" s="19" t="s">
        <v>896</v>
      </c>
      <c r="I137" s="19" t="s">
        <v>896</v>
      </c>
      <c r="J137" s="19" t="s">
        <v>896</v>
      </c>
      <c r="K137" s="19" t="s">
        <v>1102</v>
      </c>
      <c r="L137" s="19" t="s">
        <v>899</v>
      </c>
      <c r="M137" s="19" t="s">
        <v>20</v>
      </c>
      <c r="N137" s="19" t="s">
        <v>1230</v>
      </c>
      <c r="O137" s="19" t="s">
        <v>1225</v>
      </c>
      <c r="P137" s="19" t="s">
        <v>1231</v>
      </c>
      <c r="Q137" s="19" t="s">
        <v>902</v>
      </c>
      <c r="R137" s="20" t="s">
        <v>963</v>
      </c>
      <c r="S137" s="20" t="s">
        <v>1122</v>
      </c>
      <c r="T137" s="19" t="s">
        <v>905</v>
      </c>
      <c r="U137" s="19" t="s">
        <v>1100</v>
      </c>
      <c r="V137" s="19" t="s">
        <v>1078</v>
      </c>
      <c r="W137" s="19" t="s">
        <v>1079</v>
      </c>
      <c r="X137" s="19">
        <v>0.08</v>
      </c>
      <c r="Y137" s="19" t="s">
        <v>1080</v>
      </c>
      <c r="Z137" s="19" t="s">
        <v>1232</v>
      </c>
      <c r="AA137" s="19" t="s">
        <v>1081</v>
      </c>
      <c r="AB137" s="19" t="s">
        <v>1233</v>
      </c>
      <c r="AC137" s="19">
        <v>21</v>
      </c>
      <c r="AD137" s="19">
        <v>21</v>
      </c>
      <c r="AE137" s="120"/>
      <c r="AF137" s="120"/>
      <c r="AG137" s="120"/>
      <c r="AH137" s="120"/>
      <c r="AI137" s="120"/>
      <c r="AJ137" s="120"/>
      <c r="AK137" s="120"/>
      <c r="AL137" s="120"/>
      <c r="AM137" s="120"/>
      <c r="AN137" s="120"/>
      <c r="AO137" s="120"/>
      <c r="AP137" s="120"/>
      <c r="AQ137" s="120"/>
      <c r="AR137" s="120"/>
      <c r="AS137" s="120"/>
      <c r="AT137" s="120"/>
      <c r="AU137" s="120"/>
      <c r="AV137" s="120"/>
      <c r="AW137" s="120"/>
      <c r="AX137" s="120"/>
      <c r="AY137" s="120"/>
      <c r="AZ137" s="120"/>
      <c r="BA137" s="120"/>
      <c r="BB137" s="120"/>
      <c r="BC137" s="120"/>
      <c r="BD137" s="120"/>
    </row>
    <row r="138" spans="1:56">
      <c r="A138" s="19">
        <v>111</v>
      </c>
      <c r="B138" s="19" t="s">
        <v>311</v>
      </c>
      <c r="C138" s="19" t="s">
        <v>1070</v>
      </c>
      <c r="D138" s="19" t="s">
        <v>1071</v>
      </c>
      <c r="E138" s="19" t="s">
        <v>1096</v>
      </c>
      <c r="F138" s="19" t="s">
        <v>896</v>
      </c>
      <c r="G138" s="19" t="s">
        <v>896</v>
      </c>
      <c r="H138" s="19" t="s">
        <v>896</v>
      </c>
      <c r="I138" s="19" t="s">
        <v>896</v>
      </c>
      <c r="J138" s="19" t="s">
        <v>896</v>
      </c>
      <c r="K138" s="19" t="s">
        <v>1102</v>
      </c>
      <c r="L138" s="19" t="s">
        <v>899</v>
      </c>
      <c r="M138" s="19" t="s">
        <v>20</v>
      </c>
      <c r="N138" s="19" t="s">
        <v>1230</v>
      </c>
      <c r="O138" s="19" t="s">
        <v>1225</v>
      </c>
      <c r="P138" s="19" t="s">
        <v>1231</v>
      </c>
      <c r="Q138" s="19" t="s">
        <v>1083</v>
      </c>
      <c r="R138" s="20">
        <v>1.5E-3</v>
      </c>
      <c r="S138" s="20">
        <v>7.4999999999999997E-3</v>
      </c>
      <c r="T138" s="19" t="s">
        <v>905</v>
      </c>
      <c r="U138" s="19" t="s">
        <v>1100</v>
      </c>
      <c r="V138" s="19" t="s">
        <v>1078</v>
      </c>
      <c r="W138" s="19" t="s">
        <v>1079</v>
      </c>
      <c r="X138" s="19">
        <v>0.08</v>
      </c>
      <c r="Y138" s="19" t="s">
        <v>1080</v>
      </c>
      <c r="Z138" s="19" t="s">
        <v>1234</v>
      </c>
      <c r="AA138" s="19" t="s">
        <v>1081</v>
      </c>
      <c r="AB138" s="19" t="s">
        <v>1233</v>
      </c>
      <c r="AC138" s="19">
        <v>21</v>
      </c>
      <c r="AD138" s="19">
        <v>21</v>
      </c>
      <c r="AE138" s="120"/>
      <c r="AF138" s="120"/>
      <c r="AG138" s="120"/>
      <c r="AH138" s="120"/>
      <c r="AI138" s="120"/>
      <c r="AJ138" s="120"/>
      <c r="AK138" s="120"/>
      <c r="AL138" s="120"/>
      <c r="AM138" s="120"/>
      <c r="AN138" s="120"/>
      <c r="AO138" s="120"/>
      <c r="AP138" s="120"/>
      <c r="AQ138" s="120"/>
      <c r="AR138" s="120"/>
      <c r="AS138" s="120"/>
      <c r="AT138" s="120"/>
      <c r="AU138" s="120"/>
      <c r="AV138" s="120"/>
      <c r="AW138" s="120"/>
      <c r="AX138" s="120"/>
      <c r="AY138" s="120"/>
      <c r="AZ138" s="120"/>
      <c r="BA138" s="120"/>
      <c r="BB138" s="120"/>
      <c r="BC138" s="120"/>
      <c r="BD138" s="120"/>
    </row>
    <row r="139" spans="1:56">
      <c r="A139" s="19">
        <v>1112</v>
      </c>
      <c r="B139" s="19" t="s">
        <v>311</v>
      </c>
      <c r="C139" s="19" t="s">
        <v>1070</v>
      </c>
      <c r="D139" s="19" t="s">
        <v>1071</v>
      </c>
      <c r="E139" s="19" t="s">
        <v>1109</v>
      </c>
      <c r="F139" s="19" t="s">
        <v>896</v>
      </c>
      <c r="G139" s="19" t="s">
        <v>896</v>
      </c>
      <c r="H139" s="19" t="s">
        <v>896</v>
      </c>
      <c r="I139" s="19" t="s">
        <v>896</v>
      </c>
      <c r="J139" s="19" t="s">
        <v>896</v>
      </c>
      <c r="K139" s="19" t="s">
        <v>1110</v>
      </c>
      <c r="L139" s="19" t="s">
        <v>899</v>
      </c>
      <c r="M139" s="19" t="s">
        <v>20</v>
      </c>
      <c r="N139" s="19" t="s">
        <v>1230</v>
      </c>
      <c r="O139" s="19" t="s">
        <v>1225</v>
      </c>
      <c r="P139" s="19" t="s">
        <v>1111</v>
      </c>
      <c r="Q139" s="19" t="s">
        <v>902</v>
      </c>
      <c r="R139" s="20" t="s">
        <v>963</v>
      </c>
      <c r="S139" s="20" t="s">
        <v>1122</v>
      </c>
      <c r="T139" s="19" t="s">
        <v>905</v>
      </c>
      <c r="U139" s="19" t="s">
        <v>1100</v>
      </c>
      <c r="V139" s="19" t="s">
        <v>1078</v>
      </c>
      <c r="W139" s="19" t="s">
        <v>1079</v>
      </c>
      <c r="X139" s="19" t="s">
        <v>903</v>
      </c>
      <c r="Y139" s="19" t="s">
        <v>1080</v>
      </c>
      <c r="Z139" s="19" t="s">
        <v>1235</v>
      </c>
      <c r="AA139" s="19" t="s">
        <v>1081</v>
      </c>
      <c r="AB139" s="19" t="s">
        <v>1112</v>
      </c>
      <c r="AC139" s="19">
        <v>38</v>
      </c>
      <c r="AD139" s="19">
        <v>38</v>
      </c>
      <c r="AE139" s="120"/>
      <c r="AF139" s="120"/>
      <c r="AG139" s="120"/>
      <c r="AH139" s="120"/>
      <c r="AI139" s="120"/>
      <c r="AJ139" s="120"/>
      <c r="AK139" s="120"/>
      <c r="AL139" s="120"/>
      <c r="AM139" s="120"/>
      <c r="AN139" s="120"/>
      <c r="AO139" s="120"/>
      <c r="AP139" s="120"/>
      <c r="AQ139" s="120"/>
      <c r="AR139" s="120"/>
      <c r="AS139" s="120"/>
      <c r="AT139" s="120"/>
      <c r="AU139" s="120"/>
      <c r="AV139" s="120"/>
      <c r="AW139" s="120"/>
      <c r="AX139" s="120"/>
      <c r="AY139" s="120"/>
      <c r="AZ139" s="120"/>
      <c r="BA139" s="120"/>
      <c r="BB139" s="120"/>
      <c r="BC139" s="120"/>
      <c r="BD139" s="120"/>
    </row>
    <row r="140" spans="1:56">
      <c r="A140" s="19">
        <v>1223</v>
      </c>
      <c r="B140" s="19" t="s">
        <v>311</v>
      </c>
      <c r="C140" s="19" t="s">
        <v>1070</v>
      </c>
      <c r="D140" s="19" t="s">
        <v>1071</v>
      </c>
      <c r="E140" s="19" t="s">
        <v>1133</v>
      </c>
      <c r="F140" s="19" t="s">
        <v>896</v>
      </c>
      <c r="G140" s="19" t="s">
        <v>896</v>
      </c>
      <c r="H140" s="19" t="s">
        <v>896</v>
      </c>
      <c r="I140" s="19" t="s">
        <v>896</v>
      </c>
      <c r="J140" s="19" t="s">
        <v>896</v>
      </c>
      <c r="K140" s="19" t="s">
        <v>1102</v>
      </c>
      <c r="L140" s="19" t="s">
        <v>899</v>
      </c>
      <c r="M140" s="19" t="s">
        <v>20</v>
      </c>
      <c r="N140" s="19" t="s">
        <v>1230</v>
      </c>
      <c r="O140" s="19" t="s">
        <v>1225</v>
      </c>
      <c r="P140" s="19" t="s">
        <v>1236</v>
      </c>
      <c r="Q140" s="19" t="s">
        <v>902</v>
      </c>
      <c r="R140" s="20" t="s">
        <v>903</v>
      </c>
      <c r="S140" s="20" t="s">
        <v>1122</v>
      </c>
      <c r="T140" s="19" t="s">
        <v>905</v>
      </c>
      <c r="U140" s="19" t="s">
        <v>1100</v>
      </c>
      <c r="V140" s="19" t="s">
        <v>1078</v>
      </c>
      <c r="W140" s="19" t="s">
        <v>1079</v>
      </c>
      <c r="X140" s="19">
        <v>0.08</v>
      </c>
      <c r="Y140" s="19" t="s">
        <v>1080</v>
      </c>
      <c r="Z140" s="19" t="s">
        <v>1227</v>
      </c>
      <c r="AA140" s="19" t="s">
        <v>1081</v>
      </c>
      <c r="AB140" s="19" t="s">
        <v>1136</v>
      </c>
      <c r="AC140" s="19">
        <v>57</v>
      </c>
      <c r="AD140" s="19">
        <v>57</v>
      </c>
      <c r="AE140" s="120"/>
      <c r="AF140" s="120"/>
      <c r="AG140" s="120"/>
      <c r="AH140" s="120"/>
      <c r="AI140" s="120"/>
      <c r="AJ140" s="120"/>
      <c r="AK140" s="120"/>
      <c r="AL140" s="120"/>
      <c r="AM140" s="120"/>
      <c r="AN140" s="120"/>
      <c r="AO140" s="120"/>
      <c r="AP140" s="120"/>
      <c r="AQ140" s="120"/>
      <c r="AR140" s="120"/>
      <c r="AS140" s="120"/>
      <c r="AT140" s="120"/>
      <c r="AU140" s="120"/>
      <c r="AV140" s="120"/>
      <c r="AW140" s="120"/>
      <c r="AX140" s="120"/>
      <c r="AY140" s="120"/>
      <c r="AZ140" s="120"/>
      <c r="BA140" s="120"/>
      <c r="BB140" s="120"/>
      <c r="BC140" s="120"/>
      <c r="BD140" s="120"/>
    </row>
    <row r="141" spans="1:56">
      <c r="A141" s="19">
        <v>1215</v>
      </c>
      <c r="B141" s="19" t="s">
        <v>311</v>
      </c>
      <c r="C141" s="19" t="s">
        <v>1070</v>
      </c>
      <c r="D141" s="19" t="s">
        <v>1071</v>
      </c>
      <c r="E141" s="19" t="s">
        <v>1133</v>
      </c>
      <c r="F141" s="19" t="s">
        <v>896</v>
      </c>
      <c r="G141" s="19" t="s">
        <v>896</v>
      </c>
      <c r="H141" s="19" t="s">
        <v>896</v>
      </c>
      <c r="I141" s="19" t="s">
        <v>896</v>
      </c>
      <c r="J141" s="19" t="s">
        <v>896</v>
      </c>
      <c r="K141" s="19" t="s">
        <v>1102</v>
      </c>
      <c r="L141" s="19" t="s">
        <v>899</v>
      </c>
      <c r="M141" s="19" t="s">
        <v>20</v>
      </c>
      <c r="N141" s="19" t="s">
        <v>1230</v>
      </c>
      <c r="O141" s="19" t="s">
        <v>1225</v>
      </c>
      <c r="P141" s="19" t="s">
        <v>1236</v>
      </c>
      <c r="Q141" s="19" t="s">
        <v>1083</v>
      </c>
      <c r="R141" s="20" t="s">
        <v>903</v>
      </c>
      <c r="S141" s="20">
        <v>3.6999999999999998E-2</v>
      </c>
      <c r="T141" s="19" t="s">
        <v>905</v>
      </c>
      <c r="U141" s="19" t="s">
        <v>1100</v>
      </c>
      <c r="V141" s="19" t="s">
        <v>1078</v>
      </c>
      <c r="W141" s="19" t="s">
        <v>1079</v>
      </c>
      <c r="X141" s="19">
        <v>0.08</v>
      </c>
      <c r="Y141" s="19" t="s">
        <v>1080</v>
      </c>
      <c r="Z141" s="19" t="s">
        <v>1227</v>
      </c>
      <c r="AA141" s="19" t="s">
        <v>1081</v>
      </c>
      <c r="AB141" s="19" t="s">
        <v>1136</v>
      </c>
      <c r="AC141" s="19">
        <v>57</v>
      </c>
      <c r="AD141" s="19">
        <v>57</v>
      </c>
      <c r="AE141" s="120"/>
      <c r="AF141" s="120"/>
      <c r="AG141" s="120"/>
      <c r="AH141" s="120"/>
      <c r="AI141" s="120"/>
      <c r="AJ141" s="120"/>
      <c r="AK141" s="120"/>
      <c r="AL141" s="120"/>
      <c r="AM141" s="120"/>
      <c r="AN141" s="120"/>
      <c r="AO141" s="120"/>
      <c r="AP141" s="120"/>
      <c r="AQ141" s="120"/>
      <c r="AR141" s="120"/>
      <c r="AS141" s="120"/>
      <c r="AT141" s="120"/>
      <c r="AU141" s="120"/>
      <c r="AV141" s="120"/>
      <c r="AW141" s="120"/>
      <c r="AX141" s="120"/>
      <c r="AY141" s="120"/>
      <c r="AZ141" s="120"/>
      <c r="BA141" s="120"/>
      <c r="BB141" s="120"/>
      <c r="BC141" s="120"/>
      <c r="BD141" s="120"/>
    </row>
    <row r="142" spans="1:56">
      <c r="A142" s="19">
        <v>1205</v>
      </c>
      <c r="B142" s="19" t="s">
        <v>311</v>
      </c>
      <c r="C142" s="19" t="s">
        <v>1070</v>
      </c>
      <c r="D142" s="19" t="s">
        <v>1071</v>
      </c>
      <c r="E142" s="19" t="s">
        <v>1140</v>
      </c>
      <c r="F142" s="19" t="s">
        <v>896</v>
      </c>
      <c r="G142" s="19" t="s">
        <v>896</v>
      </c>
      <c r="H142" s="19" t="s">
        <v>896</v>
      </c>
      <c r="I142" s="19" t="s">
        <v>896</v>
      </c>
      <c r="J142" s="19" t="s">
        <v>896</v>
      </c>
      <c r="K142" s="19" t="s">
        <v>1134</v>
      </c>
      <c r="L142" s="19" t="s">
        <v>899</v>
      </c>
      <c r="M142" s="19" t="s">
        <v>20</v>
      </c>
      <c r="N142" s="19" t="s">
        <v>1230</v>
      </c>
      <c r="O142" s="19" t="s">
        <v>1225</v>
      </c>
      <c r="P142" s="19" t="s">
        <v>1237</v>
      </c>
      <c r="Q142" s="19" t="s">
        <v>902</v>
      </c>
      <c r="R142" s="20" t="s">
        <v>903</v>
      </c>
      <c r="S142" s="20" t="s">
        <v>1122</v>
      </c>
      <c r="T142" s="19" t="s">
        <v>905</v>
      </c>
      <c r="U142" s="19" t="s">
        <v>1100</v>
      </c>
      <c r="V142" s="19" t="s">
        <v>1078</v>
      </c>
      <c r="W142" s="19" t="s">
        <v>1079</v>
      </c>
      <c r="X142" s="19" t="s">
        <v>903</v>
      </c>
      <c r="Y142" s="19" t="s">
        <v>1080</v>
      </c>
      <c r="Z142" s="19">
        <v>0</v>
      </c>
      <c r="AA142" s="19" t="s">
        <v>1081</v>
      </c>
      <c r="AB142" s="19" t="s">
        <v>1136</v>
      </c>
      <c r="AC142" s="19">
        <v>53</v>
      </c>
      <c r="AD142" s="19">
        <v>53</v>
      </c>
      <c r="AE142" s="120"/>
      <c r="AF142" s="120"/>
      <c r="AG142" s="120"/>
      <c r="AH142" s="120"/>
      <c r="AI142" s="120"/>
      <c r="AJ142" s="120"/>
      <c r="AK142" s="120"/>
      <c r="AL142" s="120"/>
      <c r="AM142" s="120"/>
      <c r="AN142" s="120"/>
      <c r="AO142" s="120"/>
      <c r="AP142" s="120"/>
      <c r="AQ142" s="120"/>
      <c r="AR142" s="120"/>
      <c r="AS142" s="120"/>
      <c r="AT142" s="120"/>
      <c r="AU142" s="120"/>
      <c r="AV142" s="120"/>
      <c r="AW142" s="120"/>
      <c r="AX142" s="120"/>
      <c r="AY142" s="120"/>
      <c r="AZ142" s="120"/>
      <c r="BA142" s="120"/>
      <c r="BB142" s="120"/>
      <c r="BC142" s="120"/>
      <c r="BD142" s="120"/>
    </row>
    <row r="143" spans="1:56">
      <c r="A143" s="19">
        <v>1204</v>
      </c>
      <c r="B143" s="19" t="s">
        <v>311</v>
      </c>
      <c r="C143" s="19" t="s">
        <v>1070</v>
      </c>
      <c r="D143" s="19" t="s">
        <v>1071</v>
      </c>
      <c r="E143" s="19" t="s">
        <v>1140</v>
      </c>
      <c r="F143" s="19" t="s">
        <v>896</v>
      </c>
      <c r="G143" s="19" t="s">
        <v>896</v>
      </c>
      <c r="H143" s="19" t="s">
        <v>896</v>
      </c>
      <c r="I143" s="19" t="s">
        <v>896</v>
      </c>
      <c r="J143" s="19" t="s">
        <v>896</v>
      </c>
      <c r="K143" s="19" t="s">
        <v>1102</v>
      </c>
      <c r="L143" s="19" t="s">
        <v>899</v>
      </c>
      <c r="M143" s="19" t="s">
        <v>20</v>
      </c>
      <c r="N143" s="19" t="s">
        <v>1230</v>
      </c>
      <c r="O143" s="19" t="s">
        <v>1225</v>
      </c>
      <c r="P143" s="19" t="s">
        <v>1237</v>
      </c>
      <c r="Q143" s="19" t="s">
        <v>902</v>
      </c>
      <c r="R143" s="20" t="s">
        <v>903</v>
      </c>
      <c r="S143" s="20" t="s">
        <v>1122</v>
      </c>
      <c r="T143" s="19" t="s">
        <v>905</v>
      </c>
      <c r="U143" s="19" t="s">
        <v>1100</v>
      </c>
      <c r="V143" s="19" t="s">
        <v>1078</v>
      </c>
      <c r="W143" s="19" t="s">
        <v>1079</v>
      </c>
      <c r="X143" s="19">
        <v>0.08</v>
      </c>
      <c r="Y143" s="19" t="s">
        <v>1080</v>
      </c>
      <c r="Z143" s="19">
        <v>0</v>
      </c>
      <c r="AA143" s="19" t="s">
        <v>1081</v>
      </c>
      <c r="AB143" s="19" t="s">
        <v>1136</v>
      </c>
      <c r="AC143" s="19">
        <v>53</v>
      </c>
      <c r="AD143" s="19">
        <v>53</v>
      </c>
      <c r="AE143" s="120"/>
      <c r="AF143" s="120"/>
      <c r="AG143" s="120"/>
      <c r="AH143" s="120"/>
      <c r="AI143" s="120"/>
      <c r="AJ143" s="120"/>
      <c r="AK143" s="120"/>
      <c r="AL143" s="120"/>
      <c r="AM143" s="120"/>
      <c r="AN143" s="120"/>
      <c r="AO143" s="120"/>
      <c r="AP143" s="120"/>
      <c r="AQ143" s="120"/>
      <c r="AR143" s="120"/>
      <c r="AS143" s="120"/>
      <c r="AT143" s="120"/>
      <c r="AU143" s="120"/>
      <c r="AV143" s="120"/>
      <c r="AW143" s="120"/>
      <c r="AX143" s="120"/>
      <c r="AY143" s="120"/>
      <c r="AZ143" s="120"/>
      <c r="BA143" s="120"/>
      <c r="BB143" s="120"/>
      <c r="BC143" s="120"/>
      <c r="BD143" s="120"/>
    </row>
    <row r="144" spans="1:56">
      <c r="A144" s="19">
        <v>1173</v>
      </c>
      <c r="B144" s="19" t="s">
        <v>311</v>
      </c>
      <c r="C144" s="19" t="s">
        <v>1070</v>
      </c>
      <c r="D144" s="19" t="s">
        <v>1071</v>
      </c>
      <c r="E144" s="19" t="s">
        <v>1072</v>
      </c>
      <c r="F144" s="19" t="s">
        <v>896</v>
      </c>
      <c r="G144" s="19" t="s">
        <v>896</v>
      </c>
      <c r="H144" s="19" t="s">
        <v>896</v>
      </c>
      <c r="I144" s="19" t="s">
        <v>896</v>
      </c>
      <c r="J144" s="19" t="s">
        <v>896</v>
      </c>
      <c r="K144" s="19" t="s">
        <v>1102</v>
      </c>
      <c r="L144" s="19" t="s">
        <v>899</v>
      </c>
      <c r="M144" s="19" t="s">
        <v>20</v>
      </c>
      <c r="N144" s="19" t="s">
        <v>1230</v>
      </c>
      <c r="O144" s="19" t="s">
        <v>1225</v>
      </c>
      <c r="P144" s="19" t="s">
        <v>1238</v>
      </c>
      <c r="Q144" s="19" t="s">
        <v>902</v>
      </c>
      <c r="R144" s="20" t="s">
        <v>963</v>
      </c>
      <c r="S144" s="20" t="s">
        <v>1076</v>
      </c>
      <c r="T144" s="19" t="s">
        <v>905</v>
      </c>
      <c r="U144" s="19" t="s">
        <v>1100</v>
      </c>
      <c r="V144" s="19" t="s">
        <v>1078</v>
      </c>
      <c r="W144" s="19" t="s">
        <v>1079</v>
      </c>
      <c r="X144" s="19">
        <v>0.08</v>
      </c>
      <c r="Y144" s="19" t="s">
        <v>1080</v>
      </c>
      <c r="Z144" s="19" t="s">
        <v>1239</v>
      </c>
      <c r="AA144" s="19" t="s">
        <v>1081</v>
      </c>
      <c r="AB144" s="19" t="s">
        <v>1240</v>
      </c>
      <c r="AC144" s="19">
        <v>48</v>
      </c>
      <c r="AD144" s="19">
        <v>48</v>
      </c>
      <c r="AE144" s="120"/>
      <c r="AF144" s="120"/>
      <c r="AG144" s="120"/>
      <c r="AH144" s="120"/>
      <c r="AI144" s="120"/>
      <c r="AJ144" s="120"/>
      <c r="AK144" s="120"/>
      <c r="AL144" s="120"/>
      <c r="AM144" s="120"/>
      <c r="AN144" s="120"/>
      <c r="AO144" s="120"/>
      <c r="AP144" s="120"/>
      <c r="AQ144" s="120"/>
      <c r="AR144" s="120"/>
      <c r="AS144" s="120"/>
      <c r="AT144" s="120"/>
      <c r="AU144" s="120"/>
      <c r="AV144" s="120"/>
      <c r="AW144" s="120"/>
      <c r="AX144" s="120"/>
      <c r="AY144" s="120"/>
      <c r="AZ144" s="120"/>
      <c r="BA144" s="120"/>
      <c r="BB144" s="120"/>
      <c r="BC144" s="120"/>
      <c r="BD144" s="120"/>
    </row>
    <row r="145" spans="1:56">
      <c r="A145" s="19">
        <v>1159</v>
      </c>
      <c r="B145" s="19" t="s">
        <v>311</v>
      </c>
      <c r="C145" s="19" t="s">
        <v>1070</v>
      </c>
      <c r="D145" s="19" t="s">
        <v>1071</v>
      </c>
      <c r="E145" s="19" t="s">
        <v>1072</v>
      </c>
      <c r="F145" s="19" t="s">
        <v>896</v>
      </c>
      <c r="G145" s="19" t="s">
        <v>896</v>
      </c>
      <c r="H145" s="19" t="s">
        <v>896</v>
      </c>
      <c r="I145" s="19" t="s">
        <v>896</v>
      </c>
      <c r="J145" s="19" t="s">
        <v>896</v>
      </c>
      <c r="K145" s="19" t="s">
        <v>1102</v>
      </c>
      <c r="L145" s="19" t="s">
        <v>899</v>
      </c>
      <c r="M145" s="19" t="s">
        <v>20</v>
      </c>
      <c r="N145" s="19" t="s">
        <v>1230</v>
      </c>
      <c r="O145" s="19" t="s">
        <v>1225</v>
      </c>
      <c r="P145" s="19" t="s">
        <v>1238</v>
      </c>
      <c r="Q145" s="19" t="s">
        <v>1083</v>
      </c>
      <c r="R145" s="20">
        <v>2E-3</v>
      </c>
      <c r="S145" s="20">
        <v>5.0000000000000001E-3</v>
      </c>
      <c r="T145" s="19" t="s">
        <v>905</v>
      </c>
      <c r="U145" s="19" t="s">
        <v>1100</v>
      </c>
      <c r="V145" s="19" t="s">
        <v>1078</v>
      </c>
      <c r="W145" s="19" t="s">
        <v>1079</v>
      </c>
      <c r="X145" s="19">
        <v>0.08</v>
      </c>
      <c r="Y145" s="19" t="s">
        <v>1080</v>
      </c>
      <c r="Z145" s="19" t="s">
        <v>1241</v>
      </c>
      <c r="AA145" s="19" t="s">
        <v>1081</v>
      </c>
      <c r="AB145" s="19" t="s">
        <v>1240</v>
      </c>
      <c r="AC145" s="19">
        <v>48</v>
      </c>
      <c r="AD145" s="19">
        <v>48</v>
      </c>
      <c r="AE145" s="120"/>
      <c r="AF145" s="120"/>
      <c r="AG145" s="120"/>
      <c r="AH145" s="120"/>
      <c r="AI145" s="120"/>
      <c r="AJ145" s="120"/>
      <c r="AK145" s="120"/>
      <c r="AL145" s="120"/>
      <c r="AM145" s="120"/>
      <c r="AN145" s="120"/>
      <c r="AO145" s="120"/>
      <c r="AP145" s="120"/>
      <c r="AQ145" s="120"/>
      <c r="AR145" s="120"/>
      <c r="AS145" s="120"/>
      <c r="AT145" s="120"/>
      <c r="AU145" s="120"/>
      <c r="AV145" s="120"/>
      <c r="AW145" s="120"/>
      <c r="AX145" s="120"/>
      <c r="AY145" s="120"/>
      <c r="AZ145" s="120"/>
      <c r="BA145" s="120"/>
      <c r="BB145" s="120"/>
      <c r="BC145" s="120"/>
      <c r="BD145" s="120"/>
    </row>
    <row r="146" spans="1:56">
      <c r="A146" s="19">
        <v>1143</v>
      </c>
      <c r="B146" s="19" t="s">
        <v>311</v>
      </c>
      <c r="C146" s="19" t="s">
        <v>1070</v>
      </c>
      <c r="D146" s="19" t="s">
        <v>1071</v>
      </c>
      <c r="E146" s="19" t="s">
        <v>1149</v>
      </c>
      <c r="F146" s="19" t="s">
        <v>896</v>
      </c>
      <c r="G146" s="19" t="s">
        <v>896</v>
      </c>
      <c r="H146" s="19" t="s">
        <v>896</v>
      </c>
      <c r="I146" s="19" t="s">
        <v>896</v>
      </c>
      <c r="J146" s="19" t="s">
        <v>896</v>
      </c>
      <c r="K146" s="19" t="s">
        <v>1097</v>
      </c>
      <c r="L146" s="19" t="s">
        <v>899</v>
      </c>
      <c r="M146" s="19" t="s">
        <v>20</v>
      </c>
      <c r="N146" s="19" t="s">
        <v>1230</v>
      </c>
      <c r="O146" s="19" t="s">
        <v>1225</v>
      </c>
      <c r="P146" s="19" t="s">
        <v>1111</v>
      </c>
      <c r="Q146" s="19" t="s">
        <v>902</v>
      </c>
      <c r="R146" s="20" t="s">
        <v>963</v>
      </c>
      <c r="S146" s="20" t="s">
        <v>1122</v>
      </c>
      <c r="T146" s="19" t="s">
        <v>905</v>
      </c>
      <c r="U146" s="19" t="s">
        <v>1100</v>
      </c>
      <c r="V146" s="19" t="s">
        <v>1078</v>
      </c>
      <c r="W146" s="19" t="s">
        <v>1079</v>
      </c>
      <c r="X146" s="19" t="s">
        <v>903</v>
      </c>
      <c r="Y146" s="19" t="s">
        <v>1080</v>
      </c>
      <c r="Z146" s="19" t="s">
        <v>1242</v>
      </c>
      <c r="AA146" s="19" t="s">
        <v>1081</v>
      </c>
      <c r="AB146" s="19" t="s">
        <v>1151</v>
      </c>
      <c r="AC146" s="19">
        <v>44</v>
      </c>
      <c r="AD146" s="19">
        <v>44</v>
      </c>
      <c r="AE146" s="120"/>
      <c r="AF146" s="120"/>
      <c r="AG146" s="120"/>
      <c r="AH146" s="120"/>
      <c r="AI146" s="120"/>
      <c r="AJ146" s="120"/>
      <c r="AK146" s="120"/>
      <c r="AL146" s="120"/>
      <c r="AM146" s="120"/>
      <c r="AN146" s="120"/>
      <c r="AO146" s="120"/>
      <c r="AP146" s="120"/>
      <c r="AQ146" s="120"/>
      <c r="AR146" s="120"/>
      <c r="AS146" s="120"/>
      <c r="AT146" s="120"/>
      <c r="AU146" s="120"/>
      <c r="AV146" s="120"/>
      <c r="AW146" s="120"/>
      <c r="AX146" s="120"/>
      <c r="AY146" s="120"/>
      <c r="AZ146" s="120"/>
      <c r="BA146" s="120"/>
      <c r="BB146" s="120"/>
      <c r="BC146" s="120"/>
      <c r="BD146" s="120"/>
    </row>
    <row r="147" spans="1:56">
      <c r="A147" s="19">
        <v>1139</v>
      </c>
      <c r="B147" s="19" t="s">
        <v>311</v>
      </c>
      <c r="C147" s="19" t="s">
        <v>1070</v>
      </c>
      <c r="D147" s="19" t="s">
        <v>1071</v>
      </c>
      <c r="E147" s="19" t="s">
        <v>1149</v>
      </c>
      <c r="F147" s="19" t="s">
        <v>896</v>
      </c>
      <c r="G147" s="19" t="s">
        <v>896</v>
      </c>
      <c r="H147" s="19" t="s">
        <v>896</v>
      </c>
      <c r="I147" s="19" t="s">
        <v>896</v>
      </c>
      <c r="J147" s="19" t="s">
        <v>896</v>
      </c>
      <c r="K147" s="19" t="s">
        <v>1102</v>
      </c>
      <c r="L147" s="19" t="s">
        <v>899</v>
      </c>
      <c r="M147" s="19" t="s">
        <v>20</v>
      </c>
      <c r="N147" s="19" t="s">
        <v>1230</v>
      </c>
      <c r="O147" s="19" t="s">
        <v>1225</v>
      </c>
      <c r="P147" s="19" t="s">
        <v>1243</v>
      </c>
      <c r="Q147" s="19" t="s">
        <v>902</v>
      </c>
      <c r="R147" s="20" t="s">
        <v>963</v>
      </c>
      <c r="S147" s="20" t="s">
        <v>1122</v>
      </c>
      <c r="T147" s="19" t="s">
        <v>905</v>
      </c>
      <c r="U147" s="19" t="s">
        <v>1100</v>
      </c>
      <c r="V147" s="19" t="s">
        <v>1078</v>
      </c>
      <c r="W147" s="19" t="s">
        <v>1079</v>
      </c>
      <c r="X147" s="19">
        <v>0.08</v>
      </c>
      <c r="Y147" s="19" t="s">
        <v>1080</v>
      </c>
      <c r="Z147" s="19" t="s">
        <v>1244</v>
      </c>
      <c r="AA147" s="19" t="s">
        <v>1081</v>
      </c>
      <c r="AB147" s="19" t="s">
        <v>1245</v>
      </c>
      <c r="AC147" s="19">
        <v>43</v>
      </c>
      <c r="AD147" s="19">
        <v>43</v>
      </c>
      <c r="AE147" s="120"/>
      <c r="AF147" s="120"/>
      <c r="AG147" s="120"/>
      <c r="AH147" s="120"/>
      <c r="AI147" s="120"/>
      <c r="AJ147" s="120"/>
      <c r="AK147" s="120"/>
      <c r="AL147" s="120"/>
      <c r="AM147" s="120"/>
      <c r="AN147" s="120"/>
      <c r="AO147" s="120"/>
      <c r="AP147" s="120"/>
      <c r="AQ147" s="120"/>
      <c r="AR147" s="120"/>
      <c r="AS147" s="120"/>
      <c r="AT147" s="120"/>
      <c r="AU147" s="120"/>
      <c r="AV147" s="120"/>
      <c r="AW147" s="120"/>
      <c r="AX147" s="120"/>
      <c r="AY147" s="120"/>
      <c r="AZ147" s="120"/>
      <c r="BA147" s="120"/>
      <c r="BB147" s="120"/>
      <c r="BC147" s="120"/>
      <c r="BD147" s="120"/>
    </row>
    <row r="148" spans="1:56">
      <c r="A148" s="19">
        <v>1127</v>
      </c>
      <c r="B148" s="19" t="s">
        <v>311</v>
      </c>
      <c r="C148" s="19" t="s">
        <v>1070</v>
      </c>
      <c r="D148" s="19" t="s">
        <v>1071</v>
      </c>
      <c r="E148" s="19" t="s">
        <v>1149</v>
      </c>
      <c r="F148" s="19" t="s">
        <v>896</v>
      </c>
      <c r="G148" s="19" t="s">
        <v>896</v>
      </c>
      <c r="H148" s="19" t="s">
        <v>896</v>
      </c>
      <c r="I148" s="19" t="s">
        <v>896</v>
      </c>
      <c r="J148" s="19" t="s">
        <v>896</v>
      </c>
      <c r="K148" s="19" t="s">
        <v>1102</v>
      </c>
      <c r="L148" s="19" t="s">
        <v>899</v>
      </c>
      <c r="M148" s="19" t="s">
        <v>20</v>
      </c>
      <c r="N148" s="19" t="s">
        <v>1230</v>
      </c>
      <c r="O148" s="19" t="s">
        <v>1225</v>
      </c>
      <c r="P148" s="19" t="s">
        <v>1243</v>
      </c>
      <c r="Q148" s="19" t="s">
        <v>1083</v>
      </c>
      <c r="R148" s="20">
        <v>3.0000000000000001E-3</v>
      </c>
      <c r="S148" s="20">
        <v>1.4999999999999999E-2</v>
      </c>
      <c r="T148" s="19" t="s">
        <v>905</v>
      </c>
      <c r="U148" s="19" t="s">
        <v>1100</v>
      </c>
      <c r="V148" s="19" t="s">
        <v>1078</v>
      </c>
      <c r="W148" s="19" t="s">
        <v>1079</v>
      </c>
      <c r="X148" s="19">
        <v>0.08</v>
      </c>
      <c r="Y148" s="19" t="s">
        <v>1080</v>
      </c>
      <c r="Z148" s="19" t="s">
        <v>1246</v>
      </c>
      <c r="AA148" s="19" t="s">
        <v>1081</v>
      </c>
      <c r="AB148" s="19" t="s">
        <v>1245</v>
      </c>
      <c r="AC148" s="19">
        <v>43</v>
      </c>
      <c r="AD148" s="19">
        <v>43</v>
      </c>
      <c r="AE148" s="120"/>
      <c r="AF148" s="120"/>
      <c r="AG148" s="120"/>
      <c r="AH148" s="120"/>
      <c r="AI148" s="120"/>
      <c r="AJ148" s="120"/>
      <c r="AK148" s="120"/>
      <c r="AL148" s="120"/>
      <c r="AM148" s="120"/>
      <c r="AN148" s="120"/>
      <c r="AO148" s="120"/>
      <c r="AP148" s="120"/>
      <c r="AQ148" s="120"/>
      <c r="AR148" s="120"/>
      <c r="AS148" s="120"/>
      <c r="AT148" s="120"/>
      <c r="AU148" s="120"/>
      <c r="AV148" s="120"/>
      <c r="AW148" s="120"/>
      <c r="AX148" s="120"/>
      <c r="AY148" s="120"/>
      <c r="AZ148" s="120"/>
      <c r="BA148" s="120"/>
      <c r="BB148" s="120"/>
      <c r="BC148" s="120"/>
      <c r="BD148" s="120"/>
    </row>
    <row r="149" spans="1:56">
      <c r="A149" s="19">
        <v>1226</v>
      </c>
      <c r="B149" s="19" t="s">
        <v>311</v>
      </c>
      <c r="C149" s="19" t="s">
        <v>1070</v>
      </c>
      <c r="D149" s="19" t="s">
        <v>1071</v>
      </c>
      <c r="E149" s="19" t="s">
        <v>1133</v>
      </c>
      <c r="F149" s="19" t="s">
        <v>896</v>
      </c>
      <c r="G149" s="19" t="s">
        <v>896</v>
      </c>
      <c r="H149" s="19" t="s">
        <v>896</v>
      </c>
      <c r="I149" s="19" t="s">
        <v>896</v>
      </c>
      <c r="J149" s="19" t="s">
        <v>896</v>
      </c>
      <c r="K149" s="19" t="s">
        <v>1134</v>
      </c>
      <c r="L149" s="19" t="s">
        <v>899</v>
      </c>
      <c r="M149" s="19" t="s">
        <v>20</v>
      </c>
      <c r="N149" s="19" t="s">
        <v>1247</v>
      </c>
      <c r="O149" s="19" t="s">
        <v>1247</v>
      </c>
      <c r="P149" s="19" t="s">
        <v>1135</v>
      </c>
      <c r="Q149" s="19" t="s">
        <v>902</v>
      </c>
      <c r="R149" s="20" t="s">
        <v>903</v>
      </c>
      <c r="S149" s="20" t="s">
        <v>963</v>
      </c>
      <c r="T149" s="19" t="s">
        <v>905</v>
      </c>
      <c r="U149" s="19" t="s">
        <v>1100</v>
      </c>
      <c r="V149" s="19" t="s">
        <v>1078</v>
      </c>
      <c r="W149" s="19" t="s">
        <v>1079</v>
      </c>
      <c r="X149" s="19" t="s">
        <v>903</v>
      </c>
      <c r="Y149" s="19" t="s">
        <v>1080</v>
      </c>
      <c r="Z149" s="19" t="s">
        <v>1235</v>
      </c>
      <c r="AA149" s="19" t="s">
        <v>1081</v>
      </c>
      <c r="AB149" s="19" t="s">
        <v>1136</v>
      </c>
      <c r="AC149" s="19">
        <v>57</v>
      </c>
      <c r="AD149" s="19">
        <v>57</v>
      </c>
      <c r="AE149" s="120"/>
      <c r="AF149" s="120"/>
      <c r="AG149" s="120"/>
      <c r="AH149" s="120"/>
      <c r="AI149" s="120"/>
      <c r="AJ149" s="120"/>
      <c r="AK149" s="120"/>
      <c r="AL149" s="120"/>
      <c r="AM149" s="120"/>
      <c r="AN149" s="120"/>
      <c r="AO149" s="120"/>
      <c r="AP149" s="120"/>
      <c r="AQ149" s="120"/>
      <c r="AR149" s="120"/>
      <c r="AS149" s="120"/>
      <c r="AT149" s="120"/>
      <c r="AU149" s="120"/>
      <c r="AV149" s="120"/>
      <c r="AW149" s="120"/>
      <c r="AX149" s="120"/>
      <c r="AY149" s="120"/>
      <c r="AZ149" s="120"/>
      <c r="BA149" s="120"/>
      <c r="BB149" s="120"/>
      <c r="BC149" s="120"/>
      <c r="BD149" s="120"/>
    </row>
    <row r="150" spans="1:56">
      <c r="A150" s="19">
        <v>1021</v>
      </c>
      <c r="B150" s="19" t="s">
        <v>311</v>
      </c>
      <c r="C150" s="19" t="s">
        <v>1070</v>
      </c>
      <c r="D150" s="19" t="s">
        <v>1071</v>
      </c>
      <c r="E150" s="19" t="s">
        <v>1096</v>
      </c>
      <c r="F150" s="19" t="s">
        <v>896</v>
      </c>
      <c r="G150" s="19" t="s">
        <v>896</v>
      </c>
      <c r="H150" s="19" t="s">
        <v>896</v>
      </c>
      <c r="I150" s="19" t="s">
        <v>896</v>
      </c>
      <c r="J150" s="19" t="s">
        <v>896</v>
      </c>
      <c r="K150" s="19" t="s">
        <v>1102</v>
      </c>
      <c r="L150" s="19" t="s">
        <v>899</v>
      </c>
      <c r="M150" s="19" t="s">
        <v>20</v>
      </c>
      <c r="N150" s="19" t="s">
        <v>1248</v>
      </c>
      <c r="O150" s="19" t="s">
        <v>1247</v>
      </c>
      <c r="P150" s="19" t="s">
        <v>1231</v>
      </c>
      <c r="Q150" s="19" t="s">
        <v>902</v>
      </c>
      <c r="R150" s="20" t="s">
        <v>1249</v>
      </c>
      <c r="S150" s="20" t="s">
        <v>963</v>
      </c>
      <c r="T150" s="19" t="s">
        <v>905</v>
      </c>
      <c r="U150" s="19" t="s">
        <v>1100</v>
      </c>
      <c r="V150" s="19" t="s">
        <v>1078</v>
      </c>
      <c r="W150" s="19" t="s">
        <v>1079</v>
      </c>
      <c r="X150" s="19">
        <v>0.08</v>
      </c>
      <c r="Y150" s="19" t="s">
        <v>1080</v>
      </c>
      <c r="Z150" s="19" t="s">
        <v>1250</v>
      </c>
      <c r="AA150" s="19" t="s">
        <v>1081</v>
      </c>
      <c r="AB150" s="19" t="s">
        <v>1233</v>
      </c>
      <c r="AC150" s="19">
        <v>21</v>
      </c>
      <c r="AD150" s="19">
        <v>21</v>
      </c>
      <c r="AE150" s="120"/>
      <c r="AF150" s="120"/>
      <c r="AG150" s="120"/>
      <c r="AH150" s="120"/>
      <c r="AI150" s="120"/>
      <c r="AJ150" s="120"/>
      <c r="AK150" s="120"/>
      <c r="AL150" s="120"/>
      <c r="AM150" s="120"/>
      <c r="AN150" s="120"/>
      <c r="AO150" s="120"/>
      <c r="AP150" s="120"/>
      <c r="AQ150" s="120"/>
      <c r="AR150" s="120"/>
      <c r="AS150" s="120"/>
      <c r="AT150" s="120"/>
      <c r="AU150" s="120"/>
      <c r="AV150" s="120"/>
      <c r="AW150" s="120"/>
      <c r="AX150" s="120"/>
      <c r="AY150" s="120"/>
      <c r="AZ150" s="120"/>
      <c r="BA150" s="120"/>
      <c r="BB150" s="120"/>
      <c r="BC150" s="120"/>
      <c r="BD150" s="120"/>
    </row>
    <row r="151" spans="1:56">
      <c r="A151" s="19">
        <v>110</v>
      </c>
      <c r="B151" s="19" t="s">
        <v>311</v>
      </c>
      <c r="C151" s="19" t="s">
        <v>1070</v>
      </c>
      <c r="D151" s="19" t="s">
        <v>1071</v>
      </c>
      <c r="E151" s="19" t="s">
        <v>1096</v>
      </c>
      <c r="F151" s="19" t="s">
        <v>896</v>
      </c>
      <c r="G151" s="19" t="s">
        <v>896</v>
      </c>
      <c r="H151" s="19" t="s">
        <v>896</v>
      </c>
      <c r="I151" s="19" t="s">
        <v>896</v>
      </c>
      <c r="J151" s="19" t="s">
        <v>896</v>
      </c>
      <c r="K151" s="19" t="s">
        <v>1102</v>
      </c>
      <c r="L151" s="19" t="s">
        <v>899</v>
      </c>
      <c r="M151" s="19" t="s">
        <v>20</v>
      </c>
      <c r="N151" s="19" t="s">
        <v>1248</v>
      </c>
      <c r="O151" s="19" t="s">
        <v>1247</v>
      </c>
      <c r="P151" s="19" t="s">
        <v>1231</v>
      </c>
      <c r="Q151" s="19" t="s">
        <v>1083</v>
      </c>
      <c r="R151" s="20">
        <v>2.9999999999999997E-4</v>
      </c>
      <c r="S151" s="20">
        <v>1.5E-3</v>
      </c>
      <c r="T151" s="19" t="s">
        <v>905</v>
      </c>
      <c r="U151" s="19" t="s">
        <v>1100</v>
      </c>
      <c r="V151" s="19" t="s">
        <v>1078</v>
      </c>
      <c r="W151" s="19" t="s">
        <v>1079</v>
      </c>
      <c r="X151" s="19">
        <v>0.08</v>
      </c>
      <c r="Y151" s="19" t="s">
        <v>1080</v>
      </c>
      <c r="Z151" s="19" t="s">
        <v>1234</v>
      </c>
      <c r="AA151" s="19" t="s">
        <v>1081</v>
      </c>
      <c r="AB151" s="19" t="s">
        <v>1233</v>
      </c>
      <c r="AC151" s="19">
        <v>21</v>
      </c>
      <c r="AD151" s="19">
        <v>21</v>
      </c>
      <c r="AE151" s="120"/>
      <c r="AF151" s="120"/>
      <c r="AG151" s="120"/>
      <c r="AH151" s="120"/>
      <c r="AI151" s="120"/>
      <c r="AJ151" s="120"/>
      <c r="AK151" s="120"/>
      <c r="AL151" s="120"/>
      <c r="AM151" s="120"/>
      <c r="AN151" s="120"/>
      <c r="AO151" s="120"/>
      <c r="AP151" s="120"/>
      <c r="AQ151" s="120"/>
      <c r="AR151" s="120"/>
      <c r="AS151" s="120"/>
      <c r="AT151" s="120"/>
      <c r="AU151" s="120"/>
      <c r="AV151" s="120"/>
      <c r="AW151" s="120"/>
      <c r="AX151" s="120"/>
      <c r="AY151" s="120"/>
      <c r="AZ151" s="120"/>
      <c r="BA151" s="120"/>
      <c r="BB151" s="120"/>
      <c r="BC151" s="120"/>
      <c r="BD151" s="120"/>
    </row>
    <row r="152" spans="1:56">
      <c r="A152" s="19">
        <v>1111</v>
      </c>
      <c r="B152" s="19" t="s">
        <v>311</v>
      </c>
      <c r="C152" s="19" t="s">
        <v>1070</v>
      </c>
      <c r="D152" s="19" t="s">
        <v>1071</v>
      </c>
      <c r="E152" s="19" t="s">
        <v>1109</v>
      </c>
      <c r="F152" s="19" t="s">
        <v>896</v>
      </c>
      <c r="G152" s="19" t="s">
        <v>896</v>
      </c>
      <c r="H152" s="19" t="s">
        <v>896</v>
      </c>
      <c r="I152" s="19" t="s">
        <v>896</v>
      </c>
      <c r="J152" s="19" t="s">
        <v>896</v>
      </c>
      <c r="K152" s="19" t="s">
        <v>1110</v>
      </c>
      <c r="L152" s="19" t="s">
        <v>899</v>
      </c>
      <c r="M152" s="19" t="s">
        <v>20</v>
      </c>
      <c r="N152" s="19" t="s">
        <v>1248</v>
      </c>
      <c r="O152" s="19" t="s">
        <v>1247</v>
      </c>
      <c r="P152" s="19" t="s">
        <v>1111</v>
      </c>
      <c r="Q152" s="19" t="s">
        <v>902</v>
      </c>
      <c r="R152" s="20" t="s">
        <v>903</v>
      </c>
      <c r="S152" s="20" t="s">
        <v>963</v>
      </c>
      <c r="T152" s="19" t="s">
        <v>905</v>
      </c>
      <c r="U152" s="19" t="s">
        <v>1100</v>
      </c>
      <c r="V152" s="19" t="s">
        <v>1078</v>
      </c>
      <c r="W152" s="19" t="s">
        <v>1079</v>
      </c>
      <c r="X152" s="19" t="s">
        <v>903</v>
      </c>
      <c r="Y152" s="19" t="s">
        <v>1080</v>
      </c>
      <c r="Z152" s="19" t="s">
        <v>1235</v>
      </c>
      <c r="AA152" s="19" t="s">
        <v>1081</v>
      </c>
      <c r="AB152" s="19" t="s">
        <v>1112</v>
      </c>
      <c r="AC152" s="19">
        <v>38</v>
      </c>
      <c r="AD152" s="19">
        <v>38</v>
      </c>
      <c r="AE152" s="120"/>
      <c r="AF152" s="120"/>
      <c r="AG152" s="120"/>
      <c r="AH152" s="120"/>
      <c r="AI152" s="120"/>
      <c r="AJ152" s="120"/>
      <c r="AK152" s="120"/>
      <c r="AL152" s="120"/>
      <c r="AM152" s="120"/>
      <c r="AN152" s="120"/>
      <c r="AO152" s="120"/>
      <c r="AP152" s="120"/>
      <c r="AQ152" s="120"/>
      <c r="AR152" s="120"/>
      <c r="AS152" s="120"/>
      <c r="AT152" s="120"/>
      <c r="AU152" s="120"/>
      <c r="AV152" s="120"/>
      <c r="AW152" s="120"/>
      <c r="AX152" s="120"/>
      <c r="AY152" s="120"/>
      <c r="AZ152" s="120"/>
      <c r="BA152" s="120"/>
      <c r="BB152" s="120"/>
      <c r="BC152" s="120"/>
      <c r="BD152" s="120"/>
    </row>
    <row r="153" spans="1:56">
      <c r="A153" s="19">
        <v>1103</v>
      </c>
      <c r="B153" s="19" t="s">
        <v>311</v>
      </c>
      <c r="C153" s="19" t="s">
        <v>1070</v>
      </c>
      <c r="D153" s="19" t="s">
        <v>1071</v>
      </c>
      <c r="E153" s="19" t="s">
        <v>1109</v>
      </c>
      <c r="F153" s="19" t="s">
        <v>896</v>
      </c>
      <c r="G153" s="19" t="s">
        <v>896</v>
      </c>
      <c r="H153" s="19" t="s">
        <v>896</v>
      </c>
      <c r="I153" s="19" t="s">
        <v>896</v>
      </c>
      <c r="J153" s="19" t="s">
        <v>896</v>
      </c>
      <c r="K153" s="19" t="s">
        <v>1102</v>
      </c>
      <c r="L153" s="19" t="s">
        <v>899</v>
      </c>
      <c r="M153" s="19" t="s">
        <v>20</v>
      </c>
      <c r="N153" s="19" t="s">
        <v>1248</v>
      </c>
      <c r="O153" s="19" t="s">
        <v>1247</v>
      </c>
      <c r="P153" s="19" t="s">
        <v>1251</v>
      </c>
      <c r="Q153" s="19" t="s">
        <v>902</v>
      </c>
      <c r="R153" s="20" t="s">
        <v>1249</v>
      </c>
      <c r="S153" s="20" t="s">
        <v>963</v>
      </c>
      <c r="T153" s="19" t="s">
        <v>905</v>
      </c>
      <c r="U153" s="19" t="s">
        <v>1100</v>
      </c>
      <c r="V153" s="19" t="s">
        <v>1078</v>
      </c>
      <c r="W153" s="19" t="s">
        <v>1079</v>
      </c>
      <c r="X153" s="19">
        <v>0.08</v>
      </c>
      <c r="Y153" s="19" t="s">
        <v>1080</v>
      </c>
      <c r="Z153" s="19" t="s">
        <v>1252</v>
      </c>
      <c r="AA153" s="19" t="s">
        <v>1081</v>
      </c>
      <c r="AB153" s="19" t="s">
        <v>1223</v>
      </c>
      <c r="AC153" s="19">
        <v>37</v>
      </c>
      <c r="AD153" s="19">
        <v>37</v>
      </c>
      <c r="AE153" s="120"/>
      <c r="AF153" s="120"/>
      <c r="AG153" s="120"/>
      <c r="AH153" s="120"/>
      <c r="AI153" s="120"/>
      <c r="AJ153" s="120"/>
      <c r="AK153" s="120"/>
      <c r="AL153" s="120"/>
      <c r="AM153" s="120"/>
      <c r="AN153" s="120"/>
      <c r="AO153" s="120"/>
      <c r="AP153" s="120"/>
      <c r="AQ153" s="120"/>
      <c r="AR153" s="120"/>
      <c r="AS153" s="120"/>
      <c r="AT153" s="120"/>
      <c r="AU153" s="120"/>
      <c r="AV153" s="120"/>
      <c r="AW153" s="120"/>
      <c r="AX153" s="120"/>
      <c r="AY153" s="120"/>
      <c r="AZ153" s="120"/>
      <c r="BA153" s="120"/>
      <c r="BB153" s="120"/>
      <c r="BC153" s="120"/>
      <c r="BD153" s="120"/>
    </row>
    <row r="154" spans="1:56">
      <c r="A154" s="19">
        <v>1091</v>
      </c>
      <c r="B154" s="19" t="s">
        <v>311</v>
      </c>
      <c r="C154" s="19" t="s">
        <v>1070</v>
      </c>
      <c r="D154" s="19" t="s">
        <v>1071</v>
      </c>
      <c r="E154" s="19" t="s">
        <v>1109</v>
      </c>
      <c r="F154" s="19" t="s">
        <v>896</v>
      </c>
      <c r="G154" s="19" t="s">
        <v>896</v>
      </c>
      <c r="H154" s="19" t="s">
        <v>896</v>
      </c>
      <c r="I154" s="19" t="s">
        <v>896</v>
      </c>
      <c r="J154" s="19" t="s">
        <v>896</v>
      </c>
      <c r="K154" s="19" t="s">
        <v>1102</v>
      </c>
      <c r="L154" s="19" t="s">
        <v>899</v>
      </c>
      <c r="M154" s="19" t="s">
        <v>20</v>
      </c>
      <c r="N154" s="19" t="s">
        <v>1248</v>
      </c>
      <c r="O154" s="19" t="s">
        <v>1247</v>
      </c>
      <c r="P154" s="19" t="s">
        <v>1251</v>
      </c>
      <c r="Q154" s="19" t="s">
        <v>1083</v>
      </c>
      <c r="R154" s="20">
        <v>5.9999999999999995E-4</v>
      </c>
      <c r="S154" s="20">
        <v>3.0000000000000001E-3</v>
      </c>
      <c r="T154" s="19" t="s">
        <v>905</v>
      </c>
      <c r="U154" s="19" t="s">
        <v>1100</v>
      </c>
      <c r="V154" s="19" t="s">
        <v>1078</v>
      </c>
      <c r="W154" s="19" t="s">
        <v>1079</v>
      </c>
      <c r="X154" s="19">
        <v>0.08</v>
      </c>
      <c r="Y154" s="19" t="s">
        <v>1080</v>
      </c>
      <c r="Z154" s="19" t="s">
        <v>1253</v>
      </c>
      <c r="AA154" s="19" t="s">
        <v>1081</v>
      </c>
      <c r="AB154" s="19" t="s">
        <v>1223</v>
      </c>
      <c r="AC154" s="19">
        <v>37</v>
      </c>
      <c r="AD154" s="19">
        <v>37</v>
      </c>
      <c r="AE154" s="120"/>
      <c r="AF154" s="120"/>
      <c r="AG154" s="120"/>
      <c r="AH154" s="120"/>
      <c r="AI154" s="120"/>
      <c r="AJ154" s="120"/>
      <c r="AK154" s="120"/>
      <c r="AL154" s="120"/>
      <c r="AM154" s="120"/>
      <c r="AN154" s="120"/>
      <c r="AO154" s="120"/>
      <c r="AP154" s="120"/>
      <c r="AQ154" s="120"/>
      <c r="AR154" s="120"/>
      <c r="AS154" s="120"/>
      <c r="AT154" s="120"/>
      <c r="AU154" s="120"/>
      <c r="AV154" s="120"/>
      <c r="AW154" s="120"/>
      <c r="AX154" s="120"/>
      <c r="AY154" s="120"/>
      <c r="AZ154" s="120"/>
      <c r="BA154" s="120"/>
      <c r="BB154" s="120"/>
      <c r="BC154" s="120"/>
      <c r="BD154" s="120"/>
    </row>
    <row r="155" spans="1:56">
      <c r="A155" s="19">
        <v>1071</v>
      </c>
      <c r="B155" s="19" t="s">
        <v>311</v>
      </c>
      <c r="C155" s="19" t="s">
        <v>1070</v>
      </c>
      <c r="D155" s="19" t="s">
        <v>1071</v>
      </c>
      <c r="E155" s="19" t="s">
        <v>1088</v>
      </c>
      <c r="F155" s="19" t="s">
        <v>896</v>
      </c>
      <c r="G155" s="19" t="s">
        <v>896</v>
      </c>
      <c r="H155" s="19" t="s">
        <v>896</v>
      </c>
      <c r="I155" s="19" t="s">
        <v>896</v>
      </c>
      <c r="J155" s="19" t="s">
        <v>896</v>
      </c>
      <c r="K155" s="19" t="s">
        <v>1102</v>
      </c>
      <c r="L155" s="19" t="s">
        <v>899</v>
      </c>
      <c r="M155" s="19" t="s">
        <v>20</v>
      </c>
      <c r="N155" s="19" t="s">
        <v>1248</v>
      </c>
      <c r="O155" s="19" t="s">
        <v>1247</v>
      </c>
      <c r="P155" s="19" t="s">
        <v>1226</v>
      </c>
      <c r="Q155" s="19" t="s">
        <v>902</v>
      </c>
      <c r="R155" s="20" t="s">
        <v>1249</v>
      </c>
      <c r="S155" s="20" t="s">
        <v>963</v>
      </c>
      <c r="T155" s="19" t="s">
        <v>905</v>
      </c>
      <c r="U155" s="19" t="s">
        <v>1100</v>
      </c>
      <c r="V155" s="19" t="s">
        <v>1078</v>
      </c>
      <c r="W155" s="19" t="s">
        <v>1079</v>
      </c>
      <c r="X155" s="19">
        <v>0.08</v>
      </c>
      <c r="Y155" s="19" t="s">
        <v>1080</v>
      </c>
      <c r="Z155" s="19" t="s">
        <v>1227</v>
      </c>
      <c r="AA155" s="19" t="s">
        <v>1081</v>
      </c>
      <c r="AB155" s="19" t="s">
        <v>1228</v>
      </c>
      <c r="AC155" s="19">
        <v>31</v>
      </c>
      <c r="AD155" s="19">
        <v>31</v>
      </c>
      <c r="AE155" s="120"/>
      <c r="AF155" s="120"/>
      <c r="AG155" s="120"/>
      <c r="AH155" s="120"/>
      <c r="AI155" s="120"/>
      <c r="AJ155" s="120"/>
      <c r="AK155" s="120"/>
      <c r="AL155" s="120"/>
      <c r="AM155" s="120"/>
      <c r="AN155" s="120"/>
      <c r="AO155" s="120"/>
      <c r="AP155" s="120"/>
      <c r="AQ155" s="120"/>
      <c r="AR155" s="120"/>
      <c r="AS155" s="120"/>
      <c r="AT155" s="120"/>
      <c r="AU155" s="120"/>
      <c r="AV155" s="120"/>
      <c r="AW155" s="120"/>
      <c r="AX155" s="120"/>
      <c r="AY155" s="120"/>
      <c r="AZ155" s="120"/>
      <c r="BA155" s="120"/>
      <c r="BB155" s="120"/>
      <c r="BC155" s="120"/>
      <c r="BD155" s="120"/>
    </row>
    <row r="156" spans="1:56">
      <c r="A156" s="19">
        <v>1065</v>
      </c>
      <c r="B156" s="19" t="s">
        <v>311</v>
      </c>
      <c r="C156" s="19" t="s">
        <v>1070</v>
      </c>
      <c r="D156" s="19" t="s">
        <v>1071</v>
      </c>
      <c r="E156" s="19" t="s">
        <v>1088</v>
      </c>
      <c r="F156" s="19" t="s">
        <v>896</v>
      </c>
      <c r="G156" s="19" t="s">
        <v>896</v>
      </c>
      <c r="H156" s="19" t="s">
        <v>896</v>
      </c>
      <c r="I156" s="19" t="s">
        <v>896</v>
      </c>
      <c r="J156" s="19" t="s">
        <v>896</v>
      </c>
      <c r="K156" s="19" t="s">
        <v>1102</v>
      </c>
      <c r="L156" s="19" t="s">
        <v>899</v>
      </c>
      <c r="M156" s="19" t="s">
        <v>20</v>
      </c>
      <c r="N156" s="19" t="s">
        <v>1248</v>
      </c>
      <c r="O156" s="19" t="s">
        <v>1247</v>
      </c>
      <c r="P156" s="19" t="s">
        <v>1226</v>
      </c>
      <c r="Q156" s="19" t="s">
        <v>1083</v>
      </c>
      <c r="R156" s="20">
        <v>9.0000000000000008E-4</v>
      </c>
      <c r="S156" s="20">
        <v>4.5000000000000005E-3</v>
      </c>
      <c r="T156" s="19" t="s">
        <v>905</v>
      </c>
      <c r="U156" s="19" t="s">
        <v>1100</v>
      </c>
      <c r="V156" s="19" t="s">
        <v>1078</v>
      </c>
      <c r="W156" s="19" t="s">
        <v>1079</v>
      </c>
      <c r="X156" s="19">
        <v>0.08</v>
      </c>
      <c r="Y156" s="19" t="s">
        <v>1080</v>
      </c>
      <c r="Z156" s="19" t="s">
        <v>1254</v>
      </c>
      <c r="AA156" s="19" t="s">
        <v>1081</v>
      </c>
      <c r="AB156" s="19" t="s">
        <v>1228</v>
      </c>
      <c r="AC156" s="19">
        <v>31</v>
      </c>
      <c r="AD156" s="19">
        <v>31</v>
      </c>
      <c r="AE156" s="120"/>
      <c r="AF156" s="120"/>
      <c r="AG156" s="120"/>
      <c r="AH156" s="120"/>
      <c r="AI156" s="120"/>
      <c r="AJ156" s="120"/>
      <c r="AK156" s="120"/>
      <c r="AL156" s="120"/>
      <c r="AM156" s="120"/>
      <c r="AN156" s="120"/>
      <c r="AO156" s="120"/>
      <c r="AP156" s="120"/>
      <c r="AQ156" s="120"/>
      <c r="AR156" s="120"/>
      <c r="AS156" s="120"/>
      <c r="AT156" s="120"/>
      <c r="AU156" s="120"/>
      <c r="AV156" s="120"/>
      <c r="AW156" s="120"/>
      <c r="AX156" s="120"/>
      <c r="AY156" s="120"/>
      <c r="AZ156" s="120"/>
      <c r="BA156" s="120"/>
      <c r="BB156" s="120"/>
      <c r="BC156" s="120"/>
      <c r="BD156" s="120"/>
    </row>
    <row r="157" spans="1:56">
      <c r="A157" s="19">
        <v>1056</v>
      </c>
      <c r="B157" s="19" t="s">
        <v>311</v>
      </c>
      <c r="C157" s="19" t="s">
        <v>1070</v>
      </c>
      <c r="D157" s="19" t="s">
        <v>1071</v>
      </c>
      <c r="E157" s="19" t="s">
        <v>1126</v>
      </c>
      <c r="F157" s="19" t="s">
        <v>896</v>
      </c>
      <c r="G157" s="19" t="s">
        <v>896</v>
      </c>
      <c r="H157" s="19" t="s">
        <v>896</v>
      </c>
      <c r="I157" s="19" t="s">
        <v>896</v>
      </c>
      <c r="J157" s="19" t="s">
        <v>896</v>
      </c>
      <c r="K157" s="19" t="s">
        <v>1097</v>
      </c>
      <c r="L157" s="19" t="s">
        <v>899</v>
      </c>
      <c r="M157" s="19" t="s">
        <v>20</v>
      </c>
      <c r="N157" s="19" t="s">
        <v>1248</v>
      </c>
      <c r="O157" s="19" t="s">
        <v>1247</v>
      </c>
      <c r="P157" s="19" t="s">
        <v>1127</v>
      </c>
      <c r="Q157" s="19" t="s">
        <v>902</v>
      </c>
      <c r="R157" s="20" t="s">
        <v>903</v>
      </c>
      <c r="S157" s="20" t="s">
        <v>963</v>
      </c>
      <c r="T157" s="19" t="s">
        <v>905</v>
      </c>
      <c r="U157" s="19" t="s">
        <v>1100</v>
      </c>
      <c r="V157" s="19" t="s">
        <v>1078</v>
      </c>
      <c r="W157" s="19" t="s">
        <v>1079</v>
      </c>
      <c r="X157" s="19" t="s">
        <v>903</v>
      </c>
      <c r="Y157" s="19" t="s">
        <v>1080</v>
      </c>
      <c r="Z157" s="19">
        <v>0</v>
      </c>
      <c r="AA157" s="19" t="s">
        <v>1081</v>
      </c>
      <c r="AB157" s="19" t="s">
        <v>1129</v>
      </c>
      <c r="AC157" s="19">
        <v>28</v>
      </c>
      <c r="AD157" s="19">
        <v>28</v>
      </c>
      <c r="AE157" s="120"/>
      <c r="AF157" s="120"/>
      <c r="AG157" s="120"/>
      <c r="AH157" s="120"/>
      <c r="AI157" s="120"/>
      <c r="AJ157" s="120"/>
      <c r="AK157" s="120"/>
      <c r="AL157" s="120"/>
      <c r="AM157" s="120"/>
      <c r="AN157" s="120"/>
      <c r="AO157" s="120"/>
      <c r="AP157" s="120"/>
      <c r="AQ157" s="120"/>
      <c r="AR157" s="120"/>
      <c r="AS157" s="120"/>
      <c r="AT157" s="120"/>
      <c r="AU157" s="120"/>
      <c r="AV157" s="120"/>
      <c r="AW157" s="120"/>
      <c r="AX157" s="120"/>
      <c r="AY157" s="120"/>
      <c r="AZ157" s="120"/>
      <c r="BA157" s="120"/>
      <c r="BB157" s="120"/>
      <c r="BC157" s="120"/>
      <c r="BD157" s="120"/>
    </row>
    <row r="158" spans="1:56">
      <c r="A158" s="19">
        <v>1047</v>
      </c>
      <c r="B158" s="19" t="s">
        <v>311</v>
      </c>
      <c r="C158" s="19" t="s">
        <v>1070</v>
      </c>
      <c r="D158" s="19" t="s">
        <v>1071</v>
      </c>
      <c r="E158" s="19" t="s">
        <v>1126</v>
      </c>
      <c r="F158" s="19" t="s">
        <v>896</v>
      </c>
      <c r="G158" s="19" t="s">
        <v>896</v>
      </c>
      <c r="H158" s="19" t="s">
        <v>896</v>
      </c>
      <c r="I158" s="19" t="s">
        <v>896</v>
      </c>
      <c r="J158" s="19" t="s">
        <v>896</v>
      </c>
      <c r="K158" s="19" t="s">
        <v>1102</v>
      </c>
      <c r="L158" s="19" t="s">
        <v>899</v>
      </c>
      <c r="M158" s="19" t="s">
        <v>20</v>
      </c>
      <c r="N158" s="19" t="s">
        <v>1248</v>
      </c>
      <c r="O158" s="19" t="s">
        <v>1247</v>
      </c>
      <c r="P158" s="19" t="s">
        <v>1255</v>
      </c>
      <c r="Q158" s="19" t="s">
        <v>902</v>
      </c>
      <c r="R158" s="20" t="s">
        <v>1249</v>
      </c>
      <c r="S158" s="20" t="s">
        <v>963</v>
      </c>
      <c r="T158" s="19" t="s">
        <v>905</v>
      </c>
      <c r="U158" s="19" t="s">
        <v>1100</v>
      </c>
      <c r="V158" s="19" t="s">
        <v>1078</v>
      </c>
      <c r="W158" s="19" t="s">
        <v>1079</v>
      </c>
      <c r="X158" s="19">
        <v>0.08</v>
      </c>
      <c r="Y158" s="19" t="s">
        <v>1080</v>
      </c>
      <c r="Z158" s="19" t="s">
        <v>1256</v>
      </c>
      <c r="AA158" s="19" t="s">
        <v>1081</v>
      </c>
      <c r="AB158" s="19" t="s">
        <v>1257</v>
      </c>
      <c r="AC158" s="19">
        <v>26</v>
      </c>
      <c r="AD158" s="19">
        <v>26</v>
      </c>
      <c r="AE158" s="120"/>
      <c r="AF158" s="120"/>
      <c r="AG158" s="120"/>
      <c r="AH158" s="120"/>
      <c r="AI158" s="120"/>
      <c r="AJ158" s="120"/>
      <c r="AK158" s="120"/>
      <c r="AL158" s="120"/>
      <c r="AM158" s="120"/>
      <c r="AN158" s="120"/>
      <c r="AO158" s="120"/>
      <c r="AP158" s="120"/>
      <c r="AQ158" s="120"/>
      <c r="AR158" s="120"/>
      <c r="AS158" s="120"/>
      <c r="AT158" s="120"/>
      <c r="AU158" s="120"/>
      <c r="AV158" s="120"/>
      <c r="AW158" s="120"/>
      <c r="AX158" s="120"/>
      <c r="AY158" s="120"/>
      <c r="AZ158" s="120"/>
      <c r="BA158" s="120"/>
      <c r="BB158" s="120"/>
      <c r="BC158" s="120"/>
      <c r="BD158" s="120"/>
    </row>
    <row r="159" spans="1:56">
      <c r="A159" s="19">
        <v>1043</v>
      </c>
      <c r="B159" s="19" t="s">
        <v>311</v>
      </c>
      <c r="C159" s="19" t="s">
        <v>1070</v>
      </c>
      <c r="D159" s="19" t="s">
        <v>1071</v>
      </c>
      <c r="E159" s="19" t="s">
        <v>1126</v>
      </c>
      <c r="F159" s="19" t="s">
        <v>896</v>
      </c>
      <c r="G159" s="19" t="s">
        <v>896</v>
      </c>
      <c r="H159" s="19" t="s">
        <v>896</v>
      </c>
      <c r="I159" s="19" t="s">
        <v>896</v>
      </c>
      <c r="J159" s="19" t="s">
        <v>896</v>
      </c>
      <c r="K159" s="19" t="s">
        <v>1102</v>
      </c>
      <c r="L159" s="19" t="s">
        <v>899</v>
      </c>
      <c r="M159" s="19" t="s">
        <v>20</v>
      </c>
      <c r="N159" s="19" t="s">
        <v>1248</v>
      </c>
      <c r="O159" s="19" t="s">
        <v>1247</v>
      </c>
      <c r="P159" s="19" t="s">
        <v>1255</v>
      </c>
      <c r="Q159" s="19" t="s">
        <v>1083</v>
      </c>
      <c r="R159" s="20">
        <v>5.0000000000000001E-4</v>
      </c>
      <c r="S159" s="20">
        <v>2.5000000000000001E-3</v>
      </c>
      <c r="T159" s="19" t="s">
        <v>905</v>
      </c>
      <c r="U159" s="19" t="s">
        <v>1100</v>
      </c>
      <c r="V159" s="19" t="s">
        <v>1078</v>
      </c>
      <c r="W159" s="19" t="s">
        <v>1079</v>
      </c>
      <c r="X159" s="19">
        <v>0.08</v>
      </c>
      <c r="Y159" s="19" t="s">
        <v>1080</v>
      </c>
      <c r="Z159" s="19" t="s">
        <v>1258</v>
      </c>
      <c r="AA159" s="19" t="s">
        <v>1081</v>
      </c>
      <c r="AB159" s="19" t="s">
        <v>1257</v>
      </c>
      <c r="AC159" s="19">
        <v>26</v>
      </c>
      <c r="AD159" s="19">
        <v>26</v>
      </c>
      <c r="AE159" s="120"/>
      <c r="AF159" s="120"/>
      <c r="AG159" s="120"/>
      <c r="AH159" s="120"/>
      <c r="AI159" s="120"/>
      <c r="AJ159" s="120"/>
      <c r="AK159" s="120"/>
      <c r="AL159" s="120"/>
      <c r="AM159" s="120"/>
      <c r="AN159" s="120"/>
      <c r="AO159" s="120"/>
      <c r="AP159" s="120"/>
      <c r="AQ159" s="120"/>
      <c r="AR159" s="120"/>
      <c r="AS159" s="120"/>
      <c r="AT159" s="120"/>
      <c r="AU159" s="120"/>
      <c r="AV159" s="120"/>
      <c r="AW159" s="120"/>
      <c r="AX159" s="120"/>
      <c r="AY159" s="120"/>
      <c r="AZ159" s="120"/>
      <c r="BA159" s="120"/>
      <c r="BB159" s="120"/>
      <c r="BC159" s="120"/>
      <c r="BD159" s="120"/>
    </row>
    <row r="160" spans="1:56">
      <c r="A160" s="19">
        <v>1221</v>
      </c>
      <c r="B160" s="19" t="s">
        <v>311</v>
      </c>
      <c r="C160" s="19" t="s">
        <v>1070</v>
      </c>
      <c r="D160" s="19" t="s">
        <v>1071</v>
      </c>
      <c r="E160" s="19" t="s">
        <v>1133</v>
      </c>
      <c r="F160" s="19" t="s">
        <v>896</v>
      </c>
      <c r="G160" s="19" t="s">
        <v>896</v>
      </c>
      <c r="H160" s="19" t="s">
        <v>896</v>
      </c>
      <c r="I160" s="19" t="s">
        <v>896</v>
      </c>
      <c r="J160" s="19" t="s">
        <v>896</v>
      </c>
      <c r="K160" s="19" t="s">
        <v>1102</v>
      </c>
      <c r="L160" s="19" t="s">
        <v>899</v>
      </c>
      <c r="M160" s="19" t="s">
        <v>20</v>
      </c>
      <c r="N160" s="19" t="s">
        <v>1248</v>
      </c>
      <c r="O160" s="19" t="s">
        <v>1247</v>
      </c>
      <c r="P160" s="19" t="s">
        <v>1236</v>
      </c>
      <c r="Q160" s="19" t="s">
        <v>902</v>
      </c>
      <c r="R160" s="20" t="s">
        <v>903</v>
      </c>
      <c r="S160" s="20" t="s">
        <v>963</v>
      </c>
      <c r="T160" s="19" t="s">
        <v>905</v>
      </c>
      <c r="U160" s="19" t="s">
        <v>1100</v>
      </c>
      <c r="V160" s="19" t="s">
        <v>1078</v>
      </c>
      <c r="W160" s="19" t="s">
        <v>1079</v>
      </c>
      <c r="X160" s="19">
        <v>0.08</v>
      </c>
      <c r="Y160" s="19" t="s">
        <v>1080</v>
      </c>
      <c r="Z160" s="19" t="s">
        <v>1227</v>
      </c>
      <c r="AA160" s="19" t="s">
        <v>1081</v>
      </c>
      <c r="AB160" s="19" t="s">
        <v>1136</v>
      </c>
      <c r="AC160" s="19">
        <v>57</v>
      </c>
      <c r="AD160" s="19">
        <v>57</v>
      </c>
      <c r="AE160" s="120"/>
      <c r="AF160" s="120"/>
      <c r="AG160" s="120"/>
      <c r="AH160" s="120"/>
      <c r="AI160" s="120"/>
      <c r="AJ160" s="120"/>
      <c r="AK160" s="120"/>
      <c r="AL160" s="120"/>
      <c r="AM160" s="120"/>
      <c r="AN160" s="120"/>
      <c r="AO160" s="120"/>
      <c r="AP160" s="120"/>
      <c r="AQ160" s="120"/>
      <c r="AR160" s="120"/>
      <c r="AS160" s="120"/>
      <c r="AT160" s="120"/>
      <c r="AU160" s="120"/>
      <c r="AV160" s="120"/>
      <c r="AW160" s="120"/>
      <c r="AX160" s="120"/>
      <c r="AY160" s="120"/>
      <c r="AZ160" s="120"/>
      <c r="BA160" s="120"/>
      <c r="BB160" s="120"/>
      <c r="BC160" s="120"/>
      <c r="BD160" s="120"/>
    </row>
    <row r="161" spans="1:56">
      <c r="A161" s="19">
        <v>1214</v>
      </c>
      <c r="B161" s="19" t="s">
        <v>311</v>
      </c>
      <c r="C161" s="19" t="s">
        <v>1070</v>
      </c>
      <c r="D161" s="19" t="s">
        <v>1071</v>
      </c>
      <c r="E161" s="19" t="s">
        <v>1133</v>
      </c>
      <c r="F161" s="19" t="s">
        <v>896</v>
      </c>
      <c r="G161" s="19" t="s">
        <v>896</v>
      </c>
      <c r="H161" s="19" t="s">
        <v>896</v>
      </c>
      <c r="I161" s="19" t="s">
        <v>896</v>
      </c>
      <c r="J161" s="19" t="s">
        <v>896</v>
      </c>
      <c r="K161" s="19" t="s">
        <v>1102</v>
      </c>
      <c r="L161" s="19" t="s">
        <v>899</v>
      </c>
      <c r="M161" s="19" t="s">
        <v>20</v>
      </c>
      <c r="N161" s="19" t="s">
        <v>1248</v>
      </c>
      <c r="O161" s="19" t="s">
        <v>1247</v>
      </c>
      <c r="P161" s="19" t="s">
        <v>1236</v>
      </c>
      <c r="Q161" s="19" t="s">
        <v>1083</v>
      </c>
      <c r="R161" s="20" t="s">
        <v>903</v>
      </c>
      <c r="S161" s="20">
        <v>7.4999999999999997E-3</v>
      </c>
      <c r="T161" s="19" t="s">
        <v>905</v>
      </c>
      <c r="U161" s="19" t="s">
        <v>1100</v>
      </c>
      <c r="V161" s="19" t="s">
        <v>1078</v>
      </c>
      <c r="W161" s="19" t="s">
        <v>1079</v>
      </c>
      <c r="X161" s="19">
        <v>0.08</v>
      </c>
      <c r="Y161" s="19" t="s">
        <v>1080</v>
      </c>
      <c r="Z161" s="19" t="s">
        <v>1259</v>
      </c>
      <c r="AA161" s="19" t="s">
        <v>1081</v>
      </c>
      <c r="AB161" s="19" t="s">
        <v>1136</v>
      </c>
      <c r="AC161" s="19">
        <v>57</v>
      </c>
      <c r="AD161" s="19">
        <v>57</v>
      </c>
      <c r="AE161" s="120"/>
      <c r="AF161" s="120"/>
      <c r="AG161" s="120"/>
      <c r="AH161" s="120"/>
      <c r="AI161" s="120"/>
      <c r="AJ161" s="120"/>
      <c r="AK161" s="120"/>
      <c r="AL161" s="120"/>
      <c r="AM161" s="120"/>
      <c r="AN161" s="120"/>
      <c r="AO161" s="120"/>
      <c r="AP161" s="120"/>
      <c r="AQ161" s="120"/>
      <c r="AR161" s="120"/>
      <c r="AS161" s="120"/>
      <c r="AT161" s="120"/>
      <c r="AU161" s="120"/>
      <c r="AV161" s="120"/>
      <c r="AW161" s="120"/>
      <c r="AX161" s="120"/>
      <c r="AY161" s="120"/>
      <c r="AZ161" s="120"/>
      <c r="BA161" s="120"/>
      <c r="BB161" s="120"/>
      <c r="BC161" s="120"/>
      <c r="BD161" s="120"/>
    </row>
    <row r="162" spans="1:56">
      <c r="A162" s="19">
        <v>1203</v>
      </c>
      <c r="B162" s="19" t="s">
        <v>311</v>
      </c>
      <c r="C162" s="19" t="s">
        <v>1070</v>
      </c>
      <c r="D162" s="19" t="s">
        <v>1071</v>
      </c>
      <c r="E162" s="19" t="s">
        <v>1140</v>
      </c>
      <c r="F162" s="19" t="s">
        <v>896</v>
      </c>
      <c r="G162" s="19" t="s">
        <v>896</v>
      </c>
      <c r="H162" s="19" t="s">
        <v>896</v>
      </c>
      <c r="I162" s="19" t="s">
        <v>896</v>
      </c>
      <c r="J162" s="19" t="s">
        <v>896</v>
      </c>
      <c r="K162" s="19" t="s">
        <v>1134</v>
      </c>
      <c r="L162" s="19" t="s">
        <v>899</v>
      </c>
      <c r="M162" s="19" t="s">
        <v>20</v>
      </c>
      <c r="N162" s="19" t="s">
        <v>1248</v>
      </c>
      <c r="O162" s="19" t="s">
        <v>1247</v>
      </c>
      <c r="P162" s="19" t="s">
        <v>1237</v>
      </c>
      <c r="Q162" s="19" t="s">
        <v>902</v>
      </c>
      <c r="R162" s="20" t="s">
        <v>903</v>
      </c>
      <c r="S162" s="20" t="s">
        <v>963</v>
      </c>
      <c r="T162" s="19" t="s">
        <v>905</v>
      </c>
      <c r="U162" s="19" t="s">
        <v>1100</v>
      </c>
      <c r="V162" s="19" t="s">
        <v>1078</v>
      </c>
      <c r="W162" s="19" t="s">
        <v>1079</v>
      </c>
      <c r="X162" s="19" t="s">
        <v>903</v>
      </c>
      <c r="Y162" s="19" t="s">
        <v>1080</v>
      </c>
      <c r="Z162" s="19">
        <v>0</v>
      </c>
      <c r="AA162" s="19" t="s">
        <v>1081</v>
      </c>
      <c r="AB162" s="19" t="s">
        <v>1136</v>
      </c>
      <c r="AC162" s="19">
        <v>53</v>
      </c>
      <c r="AD162" s="19">
        <v>53</v>
      </c>
      <c r="AE162" s="120"/>
      <c r="AF162" s="120"/>
      <c r="AG162" s="120"/>
      <c r="AH162" s="120"/>
      <c r="AI162" s="120"/>
      <c r="AJ162" s="120"/>
      <c r="AK162" s="120"/>
      <c r="AL162" s="120"/>
      <c r="AM162" s="120"/>
      <c r="AN162" s="120"/>
      <c r="AO162" s="120"/>
      <c r="AP162" s="120"/>
      <c r="AQ162" s="120"/>
      <c r="AR162" s="120"/>
      <c r="AS162" s="120"/>
      <c r="AT162" s="120"/>
      <c r="AU162" s="120"/>
      <c r="AV162" s="120"/>
      <c r="AW162" s="120"/>
      <c r="AX162" s="120"/>
      <c r="AY162" s="120"/>
      <c r="AZ162" s="120"/>
      <c r="BA162" s="120"/>
      <c r="BB162" s="120"/>
      <c r="BC162" s="120"/>
      <c r="BD162" s="120"/>
    </row>
    <row r="163" spans="1:56">
      <c r="A163" s="19">
        <v>1202</v>
      </c>
      <c r="B163" s="19" t="s">
        <v>311</v>
      </c>
      <c r="C163" s="19" t="s">
        <v>1070</v>
      </c>
      <c r="D163" s="19" t="s">
        <v>1071</v>
      </c>
      <c r="E163" s="19" t="s">
        <v>1140</v>
      </c>
      <c r="F163" s="19" t="s">
        <v>896</v>
      </c>
      <c r="G163" s="19" t="s">
        <v>896</v>
      </c>
      <c r="H163" s="19" t="s">
        <v>896</v>
      </c>
      <c r="I163" s="19" t="s">
        <v>896</v>
      </c>
      <c r="J163" s="19" t="s">
        <v>896</v>
      </c>
      <c r="K163" s="19" t="s">
        <v>1102</v>
      </c>
      <c r="L163" s="19" t="s">
        <v>899</v>
      </c>
      <c r="M163" s="19" t="s">
        <v>20</v>
      </c>
      <c r="N163" s="19" t="s">
        <v>1248</v>
      </c>
      <c r="O163" s="19" t="s">
        <v>1247</v>
      </c>
      <c r="P163" s="19" t="s">
        <v>1237</v>
      </c>
      <c r="Q163" s="19" t="s">
        <v>902</v>
      </c>
      <c r="R163" s="20" t="s">
        <v>903</v>
      </c>
      <c r="S163" s="20" t="s">
        <v>963</v>
      </c>
      <c r="T163" s="19" t="s">
        <v>905</v>
      </c>
      <c r="U163" s="19" t="s">
        <v>1100</v>
      </c>
      <c r="V163" s="19" t="s">
        <v>1078</v>
      </c>
      <c r="W163" s="19" t="s">
        <v>1079</v>
      </c>
      <c r="X163" s="19">
        <v>0.08</v>
      </c>
      <c r="Y163" s="19" t="s">
        <v>1080</v>
      </c>
      <c r="Z163" s="19">
        <v>0</v>
      </c>
      <c r="AA163" s="19" t="s">
        <v>1081</v>
      </c>
      <c r="AB163" s="19" t="s">
        <v>1136</v>
      </c>
      <c r="AC163" s="19">
        <v>53</v>
      </c>
      <c r="AD163" s="19">
        <v>53</v>
      </c>
      <c r="AE163" s="120"/>
      <c r="AF163" s="120"/>
      <c r="AG163" s="120"/>
      <c r="AH163" s="120"/>
      <c r="AI163" s="120"/>
      <c r="AJ163" s="120"/>
      <c r="AK163" s="120"/>
      <c r="AL163" s="120"/>
      <c r="AM163" s="120"/>
      <c r="AN163" s="120"/>
      <c r="AO163" s="120"/>
      <c r="AP163" s="120"/>
      <c r="AQ163" s="120"/>
      <c r="AR163" s="120"/>
      <c r="AS163" s="120"/>
      <c r="AT163" s="120"/>
      <c r="AU163" s="120"/>
      <c r="AV163" s="120"/>
      <c r="AW163" s="120"/>
      <c r="AX163" s="120"/>
      <c r="AY163" s="120"/>
      <c r="AZ163" s="120"/>
      <c r="BA163" s="120"/>
      <c r="BB163" s="120"/>
      <c r="BC163" s="120"/>
      <c r="BD163" s="120"/>
    </row>
    <row r="164" spans="1:56">
      <c r="A164" s="19">
        <v>1171</v>
      </c>
      <c r="B164" s="19" t="s">
        <v>311</v>
      </c>
      <c r="C164" s="19" t="s">
        <v>1070</v>
      </c>
      <c r="D164" s="19" t="s">
        <v>1071</v>
      </c>
      <c r="E164" s="19" t="s">
        <v>1072</v>
      </c>
      <c r="F164" s="19" t="s">
        <v>896</v>
      </c>
      <c r="G164" s="19" t="s">
        <v>896</v>
      </c>
      <c r="H164" s="19" t="s">
        <v>896</v>
      </c>
      <c r="I164" s="19" t="s">
        <v>896</v>
      </c>
      <c r="J164" s="19" t="s">
        <v>896</v>
      </c>
      <c r="K164" s="19" t="s">
        <v>1102</v>
      </c>
      <c r="L164" s="19" t="s">
        <v>899</v>
      </c>
      <c r="M164" s="19" t="s">
        <v>20</v>
      </c>
      <c r="N164" s="19" t="s">
        <v>1248</v>
      </c>
      <c r="O164" s="19" t="s">
        <v>1247</v>
      </c>
      <c r="P164" s="19" t="s">
        <v>1238</v>
      </c>
      <c r="Q164" s="19" t="s">
        <v>902</v>
      </c>
      <c r="R164" s="20" t="s">
        <v>1249</v>
      </c>
      <c r="S164" s="20" t="s">
        <v>963</v>
      </c>
      <c r="T164" s="19" t="s">
        <v>905</v>
      </c>
      <c r="U164" s="19" t="s">
        <v>1100</v>
      </c>
      <c r="V164" s="19" t="s">
        <v>1078</v>
      </c>
      <c r="W164" s="19" t="s">
        <v>1079</v>
      </c>
      <c r="X164" s="19">
        <v>0.08</v>
      </c>
      <c r="Y164" s="19" t="s">
        <v>1080</v>
      </c>
      <c r="Z164" s="19" t="s">
        <v>1260</v>
      </c>
      <c r="AA164" s="19" t="s">
        <v>1081</v>
      </c>
      <c r="AB164" s="19" t="s">
        <v>1240</v>
      </c>
      <c r="AC164" s="19">
        <v>48</v>
      </c>
      <c r="AD164" s="19">
        <v>48</v>
      </c>
      <c r="AE164" s="120"/>
      <c r="AF164" s="120"/>
      <c r="AG164" s="120"/>
      <c r="AH164" s="120"/>
      <c r="AI164" s="120"/>
      <c r="AJ164" s="120"/>
      <c r="AK164" s="120"/>
      <c r="AL164" s="120"/>
      <c r="AM164" s="120"/>
      <c r="AN164" s="120"/>
      <c r="AO164" s="120"/>
      <c r="AP164" s="120"/>
      <c r="AQ164" s="120"/>
      <c r="AR164" s="120"/>
      <c r="AS164" s="120"/>
      <c r="AT164" s="120"/>
      <c r="AU164" s="120"/>
      <c r="AV164" s="120"/>
      <c r="AW164" s="120"/>
      <c r="AX164" s="120"/>
      <c r="AY164" s="120"/>
      <c r="AZ164" s="120"/>
      <c r="BA164" s="120"/>
      <c r="BB164" s="120"/>
      <c r="BC164" s="120"/>
      <c r="BD164" s="120"/>
    </row>
    <row r="165" spans="1:56">
      <c r="A165" s="19">
        <v>1158</v>
      </c>
      <c r="B165" s="19" t="s">
        <v>311</v>
      </c>
      <c r="C165" s="19" t="s">
        <v>1070</v>
      </c>
      <c r="D165" s="19" t="s">
        <v>1071</v>
      </c>
      <c r="E165" s="19" t="s">
        <v>1072</v>
      </c>
      <c r="F165" s="19" t="s">
        <v>896</v>
      </c>
      <c r="G165" s="19" t="s">
        <v>896</v>
      </c>
      <c r="H165" s="19" t="s">
        <v>896</v>
      </c>
      <c r="I165" s="19" t="s">
        <v>896</v>
      </c>
      <c r="J165" s="19" t="s">
        <v>896</v>
      </c>
      <c r="K165" s="19" t="s">
        <v>1102</v>
      </c>
      <c r="L165" s="19" t="s">
        <v>899</v>
      </c>
      <c r="M165" s="19" t="s">
        <v>20</v>
      </c>
      <c r="N165" s="19" t="s">
        <v>1248</v>
      </c>
      <c r="O165" s="19" t="s">
        <v>1247</v>
      </c>
      <c r="P165" s="19" t="s">
        <v>1238</v>
      </c>
      <c r="Q165" s="19" t="s">
        <v>1083</v>
      </c>
      <c r="R165" s="20">
        <v>4.0000000000000002E-4</v>
      </c>
      <c r="S165" s="20">
        <v>2.5000000000000001E-3</v>
      </c>
      <c r="T165" s="19" t="s">
        <v>905</v>
      </c>
      <c r="U165" s="19" t="s">
        <v>1100</v>
      </c>
      <c r="V165" s="19" t="s">
        <v>1078</v>
      </c>
      <c r="W165" s="19" t="s">
        <v>1079</v>
      </c>
      <c r="X165" s="19">
        <v>0.08</v>
      </c>
      <c r="Y165" s="19" t="s">
        <v>1080</v>
      </c>
      <c r="Z165" s="19" t="s">
        <v>1261</v>
      </c>
      <c r="AA165" s="19" t="s">
        <v>1081</v>
      </c>
      <c r="AB165" s="19" t="s">
        <v>1240</v>
      </c>
      <c r="AC165" s="19">
        <v>48</v>
      </c>
      <c r="AD165" s="19">
        <v>48</v>
      </c>
      <c r="AE165" s="120"/>
      <c r="AF165" s="120"/>
      <c r="AG165" s="120"/>
      <c r="AH165" s="120"/>
      <c r="AI165" s="120"/>
      <c r="AJ165" s="120"/>
      <c r="AK165" s="120"/>
      <c r="AL165" s="120"/>
      <c r="AM165" s="120"/>
      <c r="AN165" s="120"/>
      <c r="AO165" s="120"/>
      <c r="AP165" s="120"/>
      <c r="AQ165" s="120"/>
      <c r="AR165" s="120"/>
      <c r="AS165" s="120"/>
      <c r="AT165" s="120"/>
      <c r="AU165" s="120"/>
      <c r="AV165" s="120"/>
      <c r="AW165" s="120"/>
      <c r="AX165" s="120"/>
      <c r="AY165" s="120"/>
      <c r="AZ165" s="120"/>
      <c r="BA165" s="120"/>
      <c r="BB165" s="120"/>
      <c r="BC165" s="120"/>
      <c r="BD165" s="120"/>
    </row>
    <row r="166" spans="1:56">
      <c r="A166" s="19">
        <v>1142</v>
      </c>
      <c r="B166" s="19" t="s">
        <v>311</v>
      </c>
      <c r="C166" s="19" t="s">
        <v>1070</v>
      </c>
      <c r="D166" s="19" t="s">
        <v>1071</v>
      </c>
      <c r="E166" s="19" t="s">
        <v>1149</v>
      </c>
      <c r="F166" s="19" t="s">
        <v>896</v>
      </c>
      <c r="G166" s="19" t="s">
        <v>896</v>
      </c>
      <c r="H166" s="19" t="s">
        <v>896</v>
      </c>
      <c r="I166" s="19" t="s">
        <v>896</v>
      </c>
      <c r="J166" s="19" t="s">
        <v>896</v>
      </c>
      <c r="K166" s="19" t="s">
        <v>1097</v>
      </c>
      <c r="L166" s="19" t="s">
        <v>899</v>
      </c>
      <c r="M166" s="19" t="s">
        <v>20</v>
      </c>
      <c r="N166" s="19" t="s">
        <v>1248</v>
      </c>
      <c r="O166" s="19" t="s">
        <v>1247</v>
      </c>
      <c r="P166" s="19" t="s">
        <v>1111</v>
      </c>
      <c r="Q166" s="19" t="s">
        <v>902</v>
      </c>
      <c r="R166" s="20" t="s">
        <v>903</v>
      </c>
      <c r="S166" s="20" t="s">
        <v>963</v>
      </c>
      <c r="T166" s="19" t="s">
        <v>905</v>
      </c>
      <c r="U166" s="19" t="s">
        <v>1100</v>
      </c>
      <c r="V166" s="19" t="s">
        <v>1078</v>
      </c>
      <c r="W166" s="19" t="s">
        <v>1079</v>
      </c>
      <c r="X166" s="19" t="s">
        <v>903</v>
      </c>
      <c r="Y166" s="19" t="s">
        <v>1080</v>
      </c>
      <c r="Z166" s="19" t="s">
        <v>1262</v>
      </c>
      <c r="AA166" s="19" t="s">
        <v>1081</v>
      </c>
      <c r="AB166" s="19" t="s">
        <v>1151</v>
      </c>
      <c r="AC166" s="19">
        <v>44</v>
      </c>
      <c r="AD166" s="19">
        <v>44</v>
      </c>
      <c r="AE166" s="120"/>
      <c r="AF166" s="120"/>
      <c r="AG166" s="120"/>
      <c r="AH166" s="120"/>
      <c r="AI166" s="120"/>
      <c r="AJ166" s="120"/>
      <c r="AK166" s="120"/>
      <c r="AL166" s="120"/>
      <c r="AM166" s="120"/>
      <c r="AN166" s="120"/>
      <c r="AO166" s="120"/>
      <c r="AP166" s="120"/>
      <c r="AQ166" s="120"/>
      <c r="AR166" s="120"/>
      <c r="AS166" s="120"/>
      <c r="AT166" s="120"/>
      <c r="AU166" s="120"/>
      <c r="AV166" s="120"/>
      <c r="AW166" s="120"/>
      <c r="AX166" s="120"/>
      <c r="AY166" s="120"/>
      <c r="AZ166" s="120"/>
      <c r="BA166" s="120"/>
      <c r="BB166" s="120"/>
      <c r="BC166" s="120"/>
      <c r="BD166" s="120"/>
    </row>
    <row r="167" spans="1:56">
      <c r="A167" s="19">
        <v>1137</v>
      </c>
      <c r="B167" s="19" t="s">
        <v>311</v>
      </c>
      <c r="C167" s="19" t="s">
        <v>1070</v>
      </c>
      <c r="D167" s="19" t="s">
        <v>1071</v>
      </c>
      <c r="E167" s="19" t="s">
        <v>1149</v>
      </c>
      <c r="F167" s="19" t="s">
        <v>896</v>
      </c>
      <c r="G167" s="19" t="s">
        <v>896</v>
      </c>
      <c r="H167" s="19" t="s">
        <v>896</v>
      </c>
      <c r="I167" s="19" t="s">
        <v>896</v>
      </c>
      <c r="J167" s="19" t="s">
        <v>896</v>
      </c>
      <c r="K167" s="19" t="s">
        <v>1102</v>
      </c>
      <c r="L167" s="19" t="s">
        <v>899</v>
      </c>
      <c r="M167" s="19" t="s">
        <v>20</v>
      </c>
      <c r="N167" s="19" t="s">
        <v>1248</v>
      </c>
      <c r="O167" s="19" t="s">
        <v>1247</v>
      </c>
      <c r="P167" s="19" t="s">
        <v>1243</v>
      </c>
      <c r="Q167" s="19" t="s">
        <v>902</v>
      </c>
      <c r="R167" s="20" t="s">
        <v>998</v>
      </c>
      <c r="S167" s="20" t="s">
        <v>963</v>
      </c>
      <c r="T167" s="19" t="s">
        <v>905</v>
      </c>
      <c r="U167" s="19" t="s">
        <v>1100</v>
      </c>
      <c r="V167" s="19" t="s">
        <v>1078</v>
      </c>
      <c r="W167" s="19" t="s">
        <v>1079</v>
      </c>
      <c r="X167" s="19">
        <v>0.08</v>
      </c>
      <c r="Y167" s="19" t="s">
        <v>1080</v>
      </c>
      <c r="Z167" s="19" t="s">
        <v>1244</v>
      </c>
      <c r="AA167" s="19" t="s">
        <v>1081</v>
      </c>
      <c r="AB167" s="19" t="s">
        <v>1245</v>
      </c>
      <c r="AC167" s="19">
        <v>43</v>
      </c>
      <c r="AD167" s="19">
        <v>43</v>
      </c>
      <c r="AE167" s="120"/>
      <c r="AF167" s="120"/>
      <c r="AG167" s="120"/>
      <c r="AH167" s="120"/>
      <c r="AI167" s="120"/>
      <c r="AJ167" s="120"/>
      <c r="AK167" s="120"/>
      <c r="AL167" s="120"/>
      <c r="AM167" s="120"/>
      <c r="AN167" s="120"/>
      <c r="AO167" s="120"/>
      <c r="AP167" s="120"/>
      <c r="AQ167" s="120"/>
      <c r="AR167" s="120"/>
      <c r="AS167" s="120"/>
      <c r="AT167" s="120"/>
      <c r="AU167" s="120"/>
      <c r="AV167" s="120"/>
      <c r="AW167" s="120"/>
      <c r="AX167" s="120"/>
      <c r="AY167" s="120"/>
      <c r="AZ167" s="120"/>
      <c r="BA167" s="120"/>
      <c r="BB167" s="120"/>
      <c r="BC167" s="120"/>
      <c r="BD167" s="120"/>
    </row>
    <row r="168" spans="1:56">
      <c r="A168" s="19">
        <v>1126</v>
      </c>
      <c r="B168" s="19" t="s">
        <v>311</v>
      </c>
      <c r="C168" s="19" t="s">
        <v>1070</v>
      </c>
      <c r="D168" s="19" t="s">
        <v>1071</v>
      </c>
      <c r="E168" s="19" t="s">
        <v>1149</v>
      </c>
      <c r="F168" s="19" t="s">
        <v>896</v>
      </c>
      <c r="G168" s="19" t="s">
        <v>896</v>
      </c>
      <c r="H168" s="19" t="s">
        <v>896</v>
      </c>
      <c r="I168" s="19" t="s">
        <v>896</v>
      </c>
      <c r="J168" s="19" t="s">
        <v>896</v>
      </c>
      <c r="K168" s="19" t="s">
        <v>1102</v>
      </c>
      <c r="L168" s="19" t="s">
        <v>899</v>
      </c>
      <c r="M168" s="19" t="s">
        <v>20</v>
      </c>
      <c r="N168" s="19" t="s">
        <v>1248</v>
      </c>
      <c r="O168" s="19" t="s">
        <v>1247</v>
      </c>
      <c r="P168" s="19" t="s">
        <v>1243</v>
      </c>
      <c r="Q168" s="19" t="s">
        <v>1083</v>
      </c>
      <c r="R168" s="20">
        <v>2.9999999999999997E-4</v>
      </c>
      <c r="S168" s="20">
        <v>3.0000000000000001E-3</v>
      </c>
      <c r="T168" s="19" t="s">
        <v>905</v>
      </c>
      <c r="U168" s="19" t="s">
        <v>1100</v>
      </c>
      <c r="V168" s="19" t="s">
        <v>1078</v>
      </c>
      <c r="W168" s="19" t="s">
        <v>1079</v>
      </c>
      <c r="X168" s="19">
        <v>0.08</v>
      </c>
      <c r="Y168" s="19" t="s">
        <v>1080</v>
      </c>
      <c r="Z168" s="19" t="s">
        <v>1246</v>
      </c>
      <c r="AA168" s="19" t="s">
        <v>1081</v>
      </c>
      <c r="AB168" s="19" t="s">
        <v>1245</v>
      </c>
      <c r="AC168" s="19">
        <v>43</v>
      </c>
      <c r="AD168" s="19">
        <v>43</v>
      </c>
      <c r="AE168" s="120"/>
      <c r="AF168" s="120"/>
      <c r="AG168" s="120"/>
      <c r="AH168" s="120"/>
      <c r="AI168" s="120"/>
      <c r="AJ168" s="120"/>
      <c r="AK168" s="120"/>
      <c r="AL168" s="120"/>
      <c r="AM168" s="120"/>
      <c r="AN168" s="120"/>
      <c r="AO168" s="120"/>
      <c r="AP168" s="120"/>
      <c r="AQ168" s="120"/>
      <c r="AR168" s="120"/>
      <c r="AS168" s="120"/>
      <c r="AT168" s="120"/>
      <c r="AU168" s="120"/>
      <c r="AV168" s="120"/>
      <c r="AW168" s="120"/>
      <c r="AX168" s="120"/>
      <c r="AY168" s="120"/>
      <c r="AZ168" s="120"/>
      <c r="BA168" s="120"/>
      <c r="BB168" s="120"/>
      <c r="BC168" s="120"/>
      <c r="BD168" s="120"/>
    </row>
    <row r="169" spans="1:56">
      <c r="A169" s="19">
        <v>1105</v>
      </c>
      <c r="B169" s="19" t="s">
        <v>311</v>
      </c>
      <c r="C169" s="19" t="s">
        <v>1070</v>
      </c>
      <c r="D169" s="19" t="s">
        <v>1071</v>
      </c>
      <c r="E169" s="19" t="s">
        <v>1109</v>
      </c>
      <c r="F169" s="19" t="s">
        <v>896</v>
      </c>
      <c r="G169" s="19" t="s">
        <v>896</v>
      </c>
      <c r="H169" s="19" t="s">
        <v>896</v>
      </c>
      <c r="I169" s="19" t="s">
        <v>896</v>
      </c>
      <c r="J169" s="19" t="s">
        <v>896</v>
      </c>
      <c r="K169" s="19" t="s">
        <v>1102</v>
      </c>
      <c r="L169" s="19" t="s">
        <v>899</v>
      </c>
      <c r="M169" s="19" t="s">
        <v>20</v>
      </c>
      <c r="N169" s="19" t="s">
        <v>1263</v>
      </c>
      <c r="O169" s="19" t="s">
        <v>1263</v>
      </c>
      <c r="P169" s="19" t="s">
        <v>1251</v>
      </c>
      <c r="Q169" s="19" t="s">
        <v>902</v>
      </c>
      <c r="R169" s="20" t="s">
        <v>963</v>
      </c>
      <c r="S169" s="20" t="s">
        <v>1122</v>
      </c>
      <c r="T169" s="19" t="s">
        <v>905</v>
      </c>
      <c r="U169" s="19" t="s">
        <v>1100</v>
      </c>
      <c r="V169" s="19" t="s">
        <v>1078</v>
      </c>
      <c r="W169" s="19" t="s">
        <v>1079</v>
      </c>
      <c r="X169" s="19">
        <v>0.08</v>
      </c>
      <c r="Y169" s="19" t="s">
        <v>1080</v>
      </c>
      <c r="Z169" s="19" t="s">
        <v>1252</v>
      </c>
      <c r="AA169" s="19" t="s">
        <v>1081</v>
      </c>
      <c r="AB169" s="19" t="s">
        <v>1223</v>
      </c>
      <c r="AC169" s="19">
        <v>37</v>
      </c>
      <c r="AD169" s="19">
        <v>37</v>
      </c>
      <c r="AE169" s="120"/>
      <c r="AF169" s="120"/>
      <c r="AG169" s="120"/>
      <c r="AH169" s="120"/>
      <c r="AI169" s="120"/>
      <c r="AJ169" s="120"/>
      <c r="AK169" s="120"/>
      <c r="AL169" s="120"/>
      <c r="AM169" s="120"/>
      <c r="AN169" s="120"/>
      <c r="AO169" s="120"/>
      <c r="AP169" s="120"/>
      <c r="AQ169" s="120"/>
      <c r="AR169" s="120"/>
      <c r="AS169" s="120"/>
      <c r="AT169" s="120"/>
      <c r="AU169" s="120"/>
      <c r="AV169" s="120"/>
      <c r="AW169" s="120"/>
      <c r="AX169" s="120"/>
      <c r="AY169" s="120"/>
      <c r="AZ169" s="120"/>
      <c r="BA169" s="120"/>
      <c r="BB169" s="120"/>
      <c r="BC169" s="120"/>
      <c r="BD169" s="120"/>
    </row>
    <row r="170" spans="1:56">
      <c r="A170" s="19">
        <v>1092</v>
      </c>
      <c r="B170" s="19" t="s">
        <v>311</v>
      </c>
      <c r="C170" s="19" t="s">
        <v>1070</v>
      </c>
      <c r="D170" s="19" t="s">
        <v>1071</v>
      </c>
      <c r="E170" s="19" t="s">
        <v>1109</v>
      </c>
      <c r="F170" s="19" t="s">
        <v>896</v>
      </c>
      <c r="G170" s="19" t="s">
        <v>896</v>
      </c>
      <c r="H170" s="19" t="s">
        <v>896</v>
      </c>
      <c r="I170" s="19" t="s">
        <v>896</v>
      </c>
      <c r="J170" s="19" t="s">
        <v>896</v>
      </c>
      <c r="K170" s="19" t="s">
        <v>1102</v>
      </c>
      <c r="L170" s="19" t="s">
        <v>899</v>
      </c>
      <c r="M170" s="19" t="s">
        <v>20</v>
      </c>
      <c r="N170" s="19" t="s">
        <v>1263</v>
      </c>
      <c r="O170" s="19" t="s">
        <v>1263</v>
      </c>
      <c r="P170" s="19" t="s">
        <v>1251</v>
      </c>
      <c r="Q170" s="19" t="s">
        <v>1083</v>
      </c>
      <c r="R170" s="20">
        <v>3.0000000000000001E-3</v>
      </c>
      <c r="S170" s="20">
        <v>1.4999999999999999E-2</v>
      </c>
      <c r="T170" s="19" t="s">
        <v>905</v>
      </c>
      <c r="U170" s="19" t="s">
        <v>1100</v>
      </c>
      <c r="V170" s="19" t="s">
        <v>1078</v>
      </c>
      <c r="W170" s="19" t="s">
        <v>1079</v>
      </c>
      <c r="X170" s="19">
        <v>0.08</v>
      </c>
      <c r="Y170" s="19" t="s">
        <v>1080</v>
      </c>
      <c r="Z170" s="19" t="s">
        <v>1264</v>
      </c>
      <c r="AA170" s="19" t="s">
        <v>1081</v>
      </c>
      <c r="AB170" s="19" t="s">
        <v>1223</v>
      </c>
      <c r="AC170" s="19">
        <v>37</v>
      </c>
      <c r="AD170" s="19">
        <v>37</v>
      </c>
      <c r="AE170" s="120"/>
      <c r="AF170" s="120"/>
      <c r="AG170" s="120"/>
      <c r="AH170" s="120"/>
      <c r="AI170" s="120"/>
      <c r="AJ170" s="120"/>
      <c r="AK170" s="120"/>
      <c r="AL170" s="120"/>
      <c r="AM170" s="120"/>
      <c r="AN170" s="120"/>
      <c r="AO170" s="120"/>
      <c r="AP170" s="120"/>
      <c r="AQ170" s="120"/>
      <c r="AR170" s="120"/>
      <c r="AS170" s="120"/>
      <c r="AT170" s="120"/>
      <c r="AU170" s="120"/>
      <c r="AV170" s="120"/>
      <c r="AW170" s="120"/>
      <c r="AX170" s="120"/>
      <c r="AY170" s="120"/>
      <c r="AZ170" s="120"/>
      <c r="BA170" s="120"/>
      <c r="BB170" s="120"/>
      <c r="BC170" s="120"/>
      <c r="BD170" s="120"/>
    </row>
    <row r="171" spans="1:56">
      <c r="A171" s="19">
        <v>1049</v>
      </c>
      <c r="B171" s="19" t="s">
        <v>311</v>
      </c>
      <c r="C171" s="19" t="s">
        <v>1070</v>
      </c>
      <c r="D171" s="19" t="s">
        <v>1071</v>
      </c>
      <c r="E171" s="19" t="s">
        <v>1126</v>
      </c>
      <c r="F171" s="19" t="s">
        <v>896</v>
      </c>
      <c r="G171" s="19" t="s">
        <v>896</v>
      </c>
      <c r="H171" s="19" t="s">
        <v>896</v>
      </c>
      <c r="I171" s="19" t="s">
        <v>896</v>
      </c>
      <c r="J171" s="19" t="s">
        <v>896</v>
      </c>
      <c r="K171" s="19" t="s">
        <v>1102</v>
      </c>
      <c r="L171" s="19" t="s">
        <v>899</v>
      </c>
      <c r="M171" s="19" t="s">
        <v>20</v>
      </c>
      <c r="N171" s="19" t="s">
        <v>1263</v>
      </c>
      <c r="O171" s="19" t="s">
        <v>1263</v>
      </c>
      <c r="P171" s="19" t="s">
        <v>1255</v>
      </c>
      <c r="Q171" s="19" t="s">
        <v>902</v>
      </c>
      <c r="R171" s="20" t="s">
        <v>963</v>
      </c>
      <c r="S171" s="20" t="s">
        <v>1122</v>
      </c>
      <c r="T171" s="19" t="s">
        <v>905</v>
      </c>
      <c r="U171" s="19" t="s">
        <v>1100</v>
      </c>
      <c r="V171" s="19" t="s">
        <v>1078</v>
      </c>
      <c r="W171" s="19" t="s">
        <v>1079</v>
      </c>
      <c r="X171" s="19">
        <v>0.08</v>
      </c>
      <c r="Y171" s="19" t="s">
        <v>1080</v>
      </c>
      <c r="Z171" s="19" t="s">
        <v>1256</v>
      </c>
      <c r="AA171" s="19" t="s">
        <v>1081</v>
      </c>
      <c r="AB171" s="19" t="s">
        <v>1257</v>
      </c>
      <c r="AC171" s="19">
        <v>26</v>
      </c>
      <c r="AD171" s="19">
        <v>26</v>
      </c>
      <c r="AE171" s="120"/>
      <c r="AF171" s="120"/>
      <c r="AG171" s="120"/>
      <c r="AH171" s="120"/>
      <c r="AI171" s="120"/>
      <c r="AJ171" s="120"/>
      <c r="AK171" s="120"/>
      <c r="AL171" s="120"/>
      <c r="AM171" s="120"/>
      <c r="AN171" s="120"/>
      <c r="AO171" s="120"/>
      <c r="AP171" s="120"/>
      <c r="AQ171" s="120"/>
      <c r="AR171" s="120"/>
      <c r="AS171" s="120"/>
      <c r="AT171" s="120"/>
      <c r="AU171" s="120"/>
      <c r="AV171" s="120"/>
      <c r="AW171" s="120"/>
      <c r="AX171" s="120"/>
      <c r="AY171" s="120"/>
      <c r="AZ171" s="120"/>
      <c r="BA171" s="120"/>
      <c r="BB171" s="120"/>
      <c r="BC171" s="120"/>
      <c r="BD171" s="120"/>
    </row>
    <row r="172" spans="1:56">
      <c r="A172" s="19">
        <v>1044</v>
      </c>
      <c r="B172" s="19" t="s">
        <v>311</v>
      </c>
      <c r="C172" s="19" t="s">
        <v>1070</v>
      </c>
      <c r="D172" s="19" t="s">
        <v>1071</v>
      </c>
      <c r="E172" s="19" t="s">
        <v>1126</v>
      </c>
      <c r="F172" s="19" t="s">
        <v>896</v>
      </c>
      <c r="G172" s="19" t="s">
        <v>896</v>
      </c>
      <c r="H172" s="19" t="s">
        <v>896</v>
      </c>
      <c r="I172" s="19" t="s">
        <v>896</v>
      </c>
      <c r="J172" s="19" t="s">
        <v>896</v>
      </c>
      <c r="K172" s="19" t="s">
        <v>1102</v>
      </c>
      <c r="L172" s="19" t="s">
        <v>899</v>
      </c>
      <c r="M172" s="19" t="s">
        <v>20</v>
      </c>
      <c r="N172" s="19" t="s">
        <v>1263</v>
      </c>
      <c r="O172" s="19" t="s">
        <v>1263</v>
      </c>
      <c r="P172" s="19" t="s">
        <v>1255</v>
      </c>
      <c r="Q172" s="19" t="s">
        <v>1083</v>
      </c>
      <c r="R172" s="20">
        <v>2.5000000000000001E-3</v>
      </c>
      <c r="S172" s="20">
        <v>1.2500000000000001E-2</v>
      </c>
      <c r="T172" s="19" t="s">
        <v>905</v>
      </c>
      <c r="U172" s="19" t="s">
        <v>1100</v>
      </c>
      <c r="V172" s="19" t="s">
        <v>1078</v>
      </c>
      <c r="W172" s="19" t="s">
        <v>1079</v>
      </c>
      <c r="X172" s="19">
        <v>0.08</v>
      </c>
      <c r="Y172" s="19" t="s">
        <v>1080</v>
      </c>
      <c r="Z172" s="19" t="s">
        <v>1258</v>
      </c>
      <c r="AA172" s="19" t="s">
        <v>1081</v>
      </c>
      <c r="AB172" s="19" t="s">
        <v>1257</v>
      </c>
      <c r="AC172" s="19">
        <v>26</v>
      </c>
      <c r="AD172" s="19">
        <v>26</v>
      </c>
      <c r="AE172" s="120"/>
      <c r="AF172" s="120"/>
      <c r="AG172" s="120"/>
      <c r="AH172" s="120"/>
      <c r="AI172" s="120"/>
      <c r="AJ172" s="120"/>
      <c r="AK172" s="120"/>
      <c r="AL172" s="120"/>
      <c r="AM172" s="120"/>
      <c r="AN172" s="120"/>
      <c r="AO172" s="120"/>
      <c r="AP172" s="120"/>
      <c r="AQ172" s="120"/>
      <c r="AR172" s="120"/>
      <c r="AS172" s="120"/>
      <c r="AT172" s="120"/>
      <c r="AU172" s="120"/>
      <c r="AV172" s="120"/>
      <c r="AW172" s="120"/>
      <c r="AX172" s="120"/>
      <c r="AY172" s="120"/>
      <c r="AZ172" s="120"/>
      <c r="BA172" s="120"/>
      <c r="BB172" s="120"/>
      <c r="BC172" s="120"/>
      <c r="BD172" s="120"/>
    </row>
    <row r="173" spans="1:56">
      <c r="A173" s="19">
        <v>1227</v>
      </c>
      <c r="B173" s="19" t="s">
        <v>311</v>
      </c>
      <c r="C173" s="19" t="s">
        <v>1070</v>
      </c>
      <c r="D173" s="19" t="s">
        <v>1071</v>
      </c>
      <c r="E173" s="19" t="s">
        <v>1133</v>
      </c>
      <c r="F173" s="19" t="s">
        <v>896</v>
      </c>
      <c r="G173" s="19" t="s">
        <v>896</v>
      </c>
      <c r="H173" s="19" t="s">
        <v>896</v>
      </c>
      <c r="I173" s="19" t="s">
        <v>896</v>
      </c>
      <c r="J173" s="19" t="s">
        <v>896</v>
      </c>
      <c r="K173" s="19" t="s">
        <v>1134</v>
      </c>
      <c r="L173" s="19" t="s">
        <v>899</v>
      </c>
      <c r="M173" s="19" t="s">
        <v>20</v>
      </c>
      <c r="N173" s="19" t="s">
        <v>1263</v>
      </c>
      <c r="O173" s="19" t="s">
        <v>1263</v>
      </c>
      <c r="P173" s="19" t="s">
        <v>1135</v>
      </c>
      <c r="Q173" s="19" t="s">
        <v>902</v>
      </c>
      <c r="R173" s="20" t="s">
        <v>903</v>
      </c>
      <c r="S173" s="20" t="s">
        <v>1122</v>
      </c>
      <c r="T173" s="19" t="s">
        <v>905</v>
      </c>
      <c r="U173" s="19" t="s">
        <v>1100</v>
      </c>
      <c r="V173" s="19" t="s">
        <v>1078</v>
      </c>
      <c r="W173" s="19" t="s">
        <v>1079</v>
      </c>
      <c r="X173" s="19" t="s">
        <v>903</v>
      </c>
      <c r="Y173" s="19" t="s">
        <v>1080</v>
      </c>
      <c r="Z173" s="19" t="s">
        <v>1235</v>
      </c>
      <c r="AA173" s="19" t="s">
        <v>1081</v>
      </c>
      <c r="AB173" s="19" t="s">
        <v>1136</v>
      </c>
      <c r="AC173" s="19">
        <v>57</v>
      </c>
      <c r="AD173" s="19">
        <v>57</v>
      </c>
      <c r="AE173" s="120"/>
      <c r="AF173" s="120"/>
      <c r="AG173" s="120"/>
      <c r="AH173" s="120"/>
      <c r="AI173" s="120"/>
      <c r="AJ173" s="120"/>
      <c r="AK173" s="120"/>
      <c r="AL173" s="120"/>
      <c r="AM173" s="120"/>
      <c r="AN173" s="120"/>
      <c r="AO173" s="120"/>
      <c r="AP173" s="120"/>
      <c r="AQ173" s="120"/>
      <c r="AR173" s="120"/>
      <c r="AS173" s="120"/>
      <c r="AT173" s="120"/>
      <c r="AU173" s="120"/>
      <c r="AV173" s="120"/>
      <c r="AW173" s="120"/>
      <c r="AX173" s="120"/>
      <c r="AY173" s="120"/>
      <c r="AZ173" s="120"/>
      <c r="BA173" s="120"/>
      <c r="BB173" s="120"/>
      <c r="BC173" s="120"/>
      <c r="BD173" s="120"/>
    </row>
    <row r="174" spans="1:56">
      <c r="A174" s="19">
        <v>1011</v>
      </c>
      <c r="B174" s="19" t="s">
        <v>311</v>
      </c>
      <c r="C174" s="19" t="s">
        <v>1070</v>
      </c>
      <c r="D174" s="19" t="s">
        <v>1071</v>
      </c>
      <c r="E174" s="19" t="s">
        <v>1096</v>
      </c>
      <c r="F174" s="19" t="s">
        <v>1265</v>
      </c>
      <c r="G174" s="19" t="s">
        <v>896</v>
      </c>
      <c r="H174" s="19" t="s">
        <v>896</v>
      </c>
      <c r="I174" s="19" t="s">
        <v>896</v>
      </c>
      <c r="J174" s="19" t="s">
        <v>896</v>
      </c>
      <c r="K174" s="19" t="s">
        <v>1102</v>
      </c>
      <c r="L174" s="19" t="s">
        <v>899</v>
      </c>
      <c r="M174" s="19" t="s">
        <v>20</v>
      </c>
      <c r="N174" s="19" t="s">
        <v>1266</v>
      </c>
      <c r="O174" s="19" t="s">
        <v>494</v>
      </c>
      <c r="P174" s="19" t="s">
        <v>1267</v>
      </c>
      <c r="Q174" s="19" t="s">
        <v>902</v>
      </c>
      <c r="R174" s="20" t="s">
        <v>903</v>
      </c>
      <c r="S174" s="20">
        <v>1000</v>
      </c>
      <c r="T174" s="19" t="s">
        <v>905</v>
      </c>
      <c r="U174" s="19" t="s">
        <v>1104</v>
      </c>
      <c r="V174" s="19" t="s">
        <v>1078</v>
      </c>
      <c r="W174" s="19" t="s">
        <v>1079</v>
      </c>
      <c r="X174" s="19">
        <v>0.08</v>
      </c>
      <c r="Y174" s="19" t="s">
        <v>1080</v>
      </c>
      <c r="Z174" s="19" t="s">
        <v>1268</v>
      </c>
      <c r="AA174" s="19" t="s">
        <v>1081</v>
      </c>
      <c r="AB174" s="19" t="s">
        <v>1269</v>
      </c>
      <c r="AC174" s="19">
        <v>19</v>
      </c>
      <c r="AD174" s="19">
        <v>19</v>
      </c>
      <c r="AE174" s="120"/>
      <c r="AF174" s="120"/>
      <c r="AG174" s="120"/>
      <c r="AH174" s="120"/>
      <c r="AI174" s="120"/>
      <c r="AJ174" s="120"/>
      <c r="AK174" s="120"/>
      <c r="AL174" s="120"/>
      <c r="AM174" s="120"/>
      <c r="AN174" s="120"/>
      <c r="AO174" s="120"/>
      <c r="AP174" s="120"/>
      <c r="AQ174" s="120"/>
      <c r="AR174" s="120"/>
      <c r="AS174" s="120"/>
      <c r="AT174" s="120"/>
      <c r="AU174" s="120"/>
      <c r="AV174" s="120"/>
      <c r="AW174" s="120"/>
      <c r="AX174" s="120"/>
      <c r="AY174" s="120"/>
      <c r="AZ174" s="120"/>
      <c r="BA174" s="120"/>
      <c r="BB174" s="120"/>
      <c r="BC174" s="120"/>
      <c r="BD174" s="120"/>
    </row>
    <row r="175" spans="1:56">
      <c r="A175" s="19">
        <v>105</v>
      </c>
      <c r="B175" s="19" t="s">
        <v>311</v>
      </c>
      <c r="C175" s="19" t="s">
        <v>1070</v>
      </c>
      <c r="D175" s="19" t="s">
        <v>1071</v>
      </c>
      <c r="E175" s="19" t="s">
        <v>1096</v>
      </c>
      <c r="F175" s="19" t="s">
        <v>1265</v>
      </c>
      <c r="G175" s="19" t="s">
        <v>896</v>
      </c>
      <c r="H175" s="19" t="s">
        <v>896</v>
      </c>
      <c r="I175" s="19" t="s">
        <v>896</v>
      </c>
      <c r="J175" s="19" t="s">
        <v>896</v>
      </c>
      <c r="K175" s="19" t="s">
        <v>1102</v>
      </c>
      <c r="L175" s="19" t="s">
        <v>899</v>
      </c>
      <c r="M175" s="19" t="s">
        <v>20</v>
      </c>
      <c r="N175" s="19" t="s">
        <v>1266</v>
      </c>
      <c r="O175" s="19" t="s">
        <v>494</v>
      </c>
      <c r="P175" s="19" t="s">
        <v>1267</v>
      </c>
      <c r="Q175" s="19" t="s">
        <v>1083</v>
      </c>
      <c r="R175" s="20" t="s">
        <v>903</v>
      </c>
      <c r="S175" s="20">
        <v>3</v>
      </c>
      <c r="T175" s="19" t="s">
        <v>905</v>
      </c>
      <c r="U175" s="19" t="s">
        <v>1104</v>
      </c>
      <c r="V175" s="19" t="s">
        <v>1078</v>
      </c>
      <c r="W175" s="19" t="s">
        <v>1079</v>
      </c>
      <c r="X175" s="19">
        <v>0.08</v>
      </c>
      <c r="Y175" s="19" t="s">
        <v>1080</v>
      </c>
      <c r="Z175" s="19" t="s">
        <v>1268</v>
      </c>
      <c r="AA175" s="19" t="s">
        <v>1081</v>
      </c>
      <c r="AB175" s="19" t="s">
        <v>1269</v>
      </c>
      <c r="AC175" s="19">
        <v>19</v>
      </c>
      <c r="AD175" s="19">
        <v>19</v>
      </c>
      <c r="AE175" s="120"/>
      <c r="AF175" s="120"/>
      <c r="AG175" s="120"/>
      <c r="AH175" s="120"/>
      <c r="AI175" s="120"/>
      <c r="AJ175" s="120"/>
      <c r="AK175" s="120"/>
      <c r="AL175" s="120"/>
      <c r="AM175" s="120"/>
      <c r="AN175" s="120"/>
      <c r="AO175" s="120"/>
      <c r="AP175" s="120"/>
      <c r="AQ175" s="120"/>
      <c r="AR175" s="120"/>
      <c r="AS175" s="120"/>
      <c r="AT175" s="120"/>
      <c r="AU175" s="120"/>
      <c r="AV175" s="120"/>
      <c r="AW175" s="120"/>
      <c r="AX175" s="120"/>
      <c r="AY175" s="120"/>
      <c r="AZ175" s="120"/>
      <c r="BA175" s="120"/>
      <c r="BB175" s="120"/>
      <c r="BC175" s="120"/>
      <c r="BD175" s="120"/>
    </row>
    <row r="176" spans="1:56">
      <c r="A176" s="19">
        <v>1003</v>
      </c>
      <c r="B176" s="19" t="s">
        <v>311</v>
      </c>
      <c r="C176" s="19" t="s">
        <v>1070</v>
      </c>
      <c r="D176" s="19" t="s">
        <v>1071</v>
      </c>
      <c r="E176" s="19" t="s">
        <v>1096</v>
      </c>
      <c r="F176" s="19" t="s">
        <v>896</v>
      </c>
      <c r="G176" s="19" t="s">
        <v>896</v>
      </c>
      <c r="H176" s="19" t="s">
        <v>896</v>
      </c>
      <c r="I176" s="19" t="s">
        <v>896</v>
      </c>
      <c r="J176" s="19" t="s">
        <v>896</v>
      </c>
      <c r="K176" s="19" t="s">
        <v>1102</v>
      </c>
      <c r="L176" s="19" t="s">
        <v>899</v>
      </c>
      <c r="M176" s="19" t="s">
        <v>20</v>
      </c>
      <c r="N176" s="19" t="s">
        <v>1266</v>
      </c>
      <c r="O176" s="19" t="s">
        <v>494</v>
      </c>
      <c r="P176" s="19" t="s">
        <v>1270</v>
      </c>
      <c r="Q176" s="19" t="s">
        <v>902</v>
      </c>
      <c r="R176" s="20" t="s">
        <v>904</v>
      </c>
      <c r="S176" s="20" t="s">
        <v>978</v>
      </c>
      <c r="T176" s="19" t="s">
        <v>905</v>
      </c>
      <c r="U176" s="19" t="s">
        <v>1104</v>
      </c>
      <c r="V176" s="19" t="s">
        <v>1078</v>
      </c>
      <c r="W176" s="19" t="s">
        <v>1079</v>
      </c>
      <c r="X176" s="19">
        <v>0.08</v>
      </c>
      <c r="Y176" s="19" t="s">
        <v>1080</v>
      </c>
      <c r="Z176" s="19" t="s">
        <v>1271</v>
      </c>
      <c r="AA176" s="19" t="s">
        <v>1081</v>
      </c>
      <c r="AB176" s="19" t="s">
        <v>1269</v>
      </c>
      <c r="AC176" s="19">
        <v>19</v>
      </c>
      <c r="AD176" s="19">
        <v>19</v>
      </c>
      <c r="AE176" s="120"/>
      <c r="AF176" s="120"/>
      <c r="AG176" s="120"/>
      <c r="AH176" s="120"/>
      <c r="AI176" s="120"/>
      <c r="AJ176" s="120"/>
      <c r="AK176" s="120"/>
      <c r="AL176" s="120"/>
      <c r="AM176" s="120"/>
      <c r="AN176" s="120"/>
      <c r="AO176" s="120"/>
      <c r="AP176" s="120"/>
      <c r="AQ176" s="120"/>
      <c r="AR176" s="120"/>
      <c r="AS176" s="120"/>
      <c r="AT176" s="120"/>
      <c r="AU176" s="120"/>
      <c r="AV176" s="120"/>
      <c r="AW176" s="120"/>
      <c r="AX176" s="120"/>
      <c r="AY176" s="120"/>
      <c r="AZ176" s="120"/>
      <c r="BA176" s="120"/>
      <c r="BB176" s="120"/>
      <c r="BC176" s="120"/>
      <c r="BD176" s="120"/>
    </row>
    <row r="177" spans="1:56">
      <c r="A177" s="19">
        <v>101</v>
      </c>
      <c r="B177" s="19" t="s">
        <v>311</v>
      </c>
      <c r="C177" s="19" t="s">
        <v>1070</v>
      </c>
      <c r="D177" s="19" t="s">
        <v>1071</v>
      </c>
      <c r="E177" s="19" t="s">
        <v>1096</v>
      </c>
      <c r="F177" s="19" t="s">
        <v>896</v>
      </c>
      <c r="G177" s="19" t="s">
        <v>896</v>
      </c>
      <c r="H177" s="19" t="s">
        <v>896</v>
      </c>
      <c r="I177" s="19" t="s">
        <v>896</v>
      </c>
      <c r="J177" s="19" t="s">
        <v>896</v>
      </c>
      <c r="K177" s="19" t="s">
        <v>1102</v>
      </c>
      <c r="L177" s="19" t="s">
        <v>899</v>
      </c>
      <c r="M177" s="19" t="s">
        <v>20</v>
      </c>
      <c r="N177" s="19" t="s">
        <v>1266</v>
      </c>
      <c r="O177" s="19" t="s">
        <v>494</v>
      </c>
      <c r="P177" s="19" t="s">
        <v>1270</v>
      </c>
      <c r="Q177" s="19" t="s">
        <v>1083</v>
      </c>
      <c r="R177" s="20">
        <v>0.75</v>
      </c>
      <c r="S177" s="20">
        <v>1.2</v>
      </c>
      <c r="T177" s="19" t="s">
        <v>905</v>
      </c>
      <c r="U177" s="19" t="s">
        <v>1104</v>
      </c>
      <c r="V177" s="19" t="s">
        <v>1078</v>
      </c>
      <c r="W177" s="19" t="s">
        <v>1079</v>
      </c>
      <c r="X177" s="19">
        <v>0.08</v>
      </c>
      <c r="Y177" s="19" t="s">
        <v>1080</v>
      </c>
      <c r="Z177" s="19" t="s">
        <v>1272</v>
      </c>
      <c r="AA177" s="19" t="s">
        <v>1081</v>
      </c>
      <c r="AB177" s="19" t="s">
        <v>1269</v>
      </c>
      <c r="AC177" s="19">
        <v>19</v>
      </c>
      <c r="AD177" s="19">
        <v>19</v>
      </c>
      <c r="AE177" s="120"/>
      <c r="AF177" s="120"/>
      <c r="AG177" s="120"/>
      <c r="AH177" s="120"/>
      <c r="AI177" s="120"/>
      <c r="AJ177" s="120"/>
      <c r="AK177" s="120"/>
      <c r="AL177" s="120"/>
      <c r="AM177" s="120"/>
      <c r="AN177" s="120"/>
      <c r="AO177" s="120"/>
      <c r="AP177" s="120"/>
      <c r="AQ177" s="120"/>
      <c r="AR177" s="120"/>
      <c r="AS177" s="120"/>
      <c r="AT177" s="120"/>
      <c r="AU177" s="120"/>
      <c r="AV177" s="120"/>
      <c r="AW177" s="120"/>
      <c r="AX177" s="120"/>
      <c r="AY177" s="120"/>
      <c r="AZ177" s="120"/>
      <c r="BA177" s="120"/>
      <c r="BB177" s="120"/>
      <c r="BC177" s="120"/>
      <c r="BD177" s="120"/>
    </row>
    <row r="178" spans="1:56">
      <c r="A178" s="19">
        <v>1005</v>
      </c>
      <c r="B178" s="19" t="s">
        <v>311</v>
      </c>
      <c r="C178" s="19" t="s">
        <v>1070</v>
      </c>
      <c r="D178" s="19" t="s">
        <v>1071</v>
      </c>
      <c r="E178" s="19" t="s">
        <v>1096</v>
      </c>
      <c r="F178" s="19" t="s">
        <v>896</v>
      </c>
      <c r="G178" s="19" t="s">
        <v>896</v>
      </c>
      <c r="H178" s="19" t="s">
        <v>896</v>
      </c>
      <c r="I178" s="19" t="s">
        <v>896</v>
      </c>
      <c r="J178" s="19" t="s">
        <v>896</v>
      </c>
      <c r="K178" s="19" t="s">
        <v>1102</v>
      </c>
      <c r="L178" s="19" t="s">
        <v>899</v>
      </c>
      <c r="M178" s="19" t="s">
        <v>20</v>
      </c>
      <c r="N178" s="19" t="s">
        <v>1266</v>
      </c>
      <c r="O178" s="19" t="s">
        <v>494</v>
      </c>
      <c r="P178" s="19" t="s">
        <v>1273</v>
      </c>
      <c r="Q178" s="19" t="s">
        <v>902</v>
      </c>
      <c r="R178" s="20" t="s">
        <v>903</v>
      </c>
      <c r="S178" s="20">
        <v>100</v>
      </c>
      <c r="T178" s="19" t="s">
        <v>905</v>
      </c>
      <c r="U178" s="19" t="s">
        <v>1104</v>
      </c>
      <c r="V178" s="19" t="s">
        <v>1078</v>
      </c>
      <c r="W178" s="19" t="s">
        <v>1079</v>
      </c>
      <c r="X178" s="19">
        <v>0.08</v>
      </c>
      <c r="Y178" s="19" t="s">
        <v>1080</v>
      </c>
      <c r="Z178" s="19">
        <v>0</v>
      </c>
      <c r="AA178" s="19" t="s">
        <v>1081</v>
      </c>
      <c r="AB178" s="19" t="s">
        <v>1269</v>
      </c>
      <c r="AC178" s="19">
        <v>19</v>
      </c>
      <c r="AD178" s="19">
        <v>19</v>
      </c>
      <c r="AE178" s="120"/>
      <c r="AF178" s="120"/>
      <c r="AG178" s="120"/>
      <c r="AH178" s="120"/>
      <c r="AI178" s="120"/>
      <c r="AJ178" s="120"/>
      <c r="AK178" s="120"/>
      <c r="AL178" s="120"/>
      <c r="AM178" s="120"/>
      <c r="AN178" s="120"/>
      <c r="AO178" s="120"/>
      <c r="AP178" s="120"/>
      <c r="AQ178" s="120"/>
      <c r="AR178" s="120"/>
      <c r="AS178" s="120"/>
      <c r="AT178" s="120"/>
      <c r="AU178" s="120"/>
      <c r="AV178" s="120"/>
      <c r="AW178" s="120"/>
      <c r="AX178" s="120"/>
      <c r="AY178" s="120"/>
      <c r="AZ178" s="120"/>
      <c r="BA178" s="120"/>
      <c r="BB178" s="120"/>
      <c r="BC178" s="120"/>
      <c r="BD178" s="120"/>
    </row>
    <row r="179" spans="1:56">
      <c r="A179" s="19">
        <v>102</v>
      </c>
      <c r="B179" s="19" t="s">
        <v>311</v>
      </c>
      <c r="C179" s="19" t="s">
        <v>1070</v>
      </c>
      <c r="D179" s="19" t="s">
        <v>1071</v>
      </c>
      <c r="E179" s="19" t="s">
        <v>1096</v>
      </c>
      <c r="F179" s="19" t="s">
        <v>896</v>
      </c>
      <c r="G179" s="19" t="s">
        <v>896</v>
      </c>
      <c r="H179" s="19" t="s">
        <v>896</v>
      </c>
      <c r="I179" s="19" t="s">
        <v>896</v>
      </c>
      <c r="J179" s="19" t="s">
        <v>896</v>
      </c>
      <c r="K179" s="19" t="s">
        <v>1102</v>
      </c>
      <c r="L179" s="19" t="s">
        <v>899</v>
      </c>
      <c r="M179" s="19" t="s">
        <v>20</v>
      </c>
      <c r="N179" s="19" t="s">
        <v>1266</v>
      </c>
      <c r="O179" s="19" t="s">
        <v>494</v>
      </c>
      <c r="P179" s="19" t="s">
        <v>1273</v>
      </c>
      <c r="Q179" s="19" t="s">
        <v>1083</v>
      </c>
      <c r="R179" s="20" t="s">
        <v>903</v>
      </c>
      <c r="S179" s="20">
        <v>0.3</v>
      </c>
      <c r="T179" s="19" t="s">
        <v>905</v>
      </c>
      <c r="U179" s="19" t="s">
        <v>1104</v>
      </c>
      <c r="V179" s="19" t="s">
        <v>1078</v>
      </c>
      <c r="W179" s="19" t="s">
        <v>1079</v>
      </c>
      <c r="X179" s="19">
        <v>0.08</v>
      </c>
      <c r="Y179" s="19" t="s">
        <v>1080</v>
      </c>
      <c r="Z179" s="19" t="s">
        <v>1274</v>
      </c>
      <c r="AA179" s="19" t="s">
        <v>1081</v>
      </c>
      <c r="AB179" s="19" t="s">
        <v>1269</v>
      </c>
      <c r="AC179" s="19">
        <v>19</v>
      </c>
      <c r="AD179" s="19">
        <v>19</v>
      </c>
      <c r="AE179" s="120"/>
      <c r="AF179" s="120"/>
      <c r="AG179" s="120"/>
      <c r="AH179" s="120"/>
      <c r="AI179" s="120"/>
      <c r="AJ179" s="120"/>
      <c r="AK179" s="120"/>
      <c r="AL179" s="120"/>
      <c r="AM179" s="120"/>
      <c r="AN179" s="120"/>
      <c r="AO179" s="120"/>
      <c r="AP179" s="120"/>
      <c r="AQ179" s="120"/>
      <c r="AR179" s="120"/>
      <c r="AS179" s="120"/>
      <c r="AT179" s="120"/>
      <c r="AU179" s="120"/>
      <c r="AV179" s="120"/>
      <c r="AW179" s="120"/>
      <c r="AX179" s="120"/>
      <c r="AY179" s="120"/>
      <c r="AZ179" s="120"/>
      <c r="BA179" s="120"/>
      <c r="BB179" s="120"/>
      <c r="BC179" s="120"/>
      <c r="BD179" s="120"/>
    </row>
    <row r="180" spans="1:56">
      <c r="A180" s="19">
        <v>1007</v>
      </c>
      <c r="B180" s="19" t="s">
        <v>311</v>
      </c>
      <c r="C180" s="19" t="s">
        <v>1070</v>
      </c>
      <c r="D180" s="19" t="s">
        <v>1071</v>
      </c>
      <c r="E180" s="19" t="s">
        <v>1096</v>
      </c>
      <c r="F180" s="19" t="s">
        <v>896</v>
      </c>
      <c r="G180" s="19" t="s">
        <v>896</v>
      </c>
      <c r="H180" s="19" t="s">
        <v>896</v>
      </c>
      <c r="I180" s="19" t="s">
        <v>896</v>
      </c>
      <c r="J180" s="19" t="s">
        <v>896</v>
      </c>
      <c r="K180" s="19" t="s">
        <v>1102</v>
      </c>
      <c r="L180" s="19" t="s">
        <v>899</v>
      </c>
      <c r="M180" s="19" t="s">
        <v>20</v>
      </c>
      <c r="N180" s="19" t="s">
        <v>1266</v>
      </c>
      <c r="O180" s="19" t="s">
        <v>494</v>
      </c>
      <c r="P180" s="19" t="s">
        <v>1275</v>
      </c>
      <c r="Q180" s="19" t="s">
        <v>902</v>
      </c>
      <c r="R180" s="20" t="s">
        <v>903</v>
      </c>
      <c r="S180" s="20" t="s">
        <v>903</v>
      </c>
      <c r="T180" s="19" t="s">
        <v>905</v>
      </c>
      <c r="U180" s="19" t="s">
        <v>1104</v>
      </c>
      <c r="V180" s="19" t="s">
        <v>1078</v>
      </c>
      <c r="W180" s="19" t="s">
        <v>1079</v>
      </c>
      <c r="X180" s="19">
        <v>0.08</v>
      </c>
      <c r="Y180" s="19" t="s">
        <v>1080</v>
      </c>
      <c r="Z180" s="19" t="s">
        <v>1276</v>
      </c>
      <c r="AA180" s="19" t="s">
        <v>1081</v>
      </c>
      <c r="AB180" s="19" t="s">
        <v>1269</v>
      </c>
      <c r="AC180" s="19">
        <v>19</v>
      </c>
      <c r="AD180" s="19">
        <v>19</v>
      </c>
      <c r="AE180" s="120"/>
      <c r="AF180" s="120"/>
      <c r="AG180" s="120"/>
      <c r="AH180" s="120"/>
      <c r="AI180" s="120"/>
      <c r="AJ180" s="120"/>
      <c r="AK180" s="120"/>
      <c r="AL180" s="120"/>
      <c r="AM180" s="120"/>
      <c r="AN180" s="120"/>
      <c r="AO180" s="120"/>
      <c r="AP180" s="120"/>
      <c r="AQ180" s="120"/>
      <c r="AR180" s="120"/>
      <c r="AS180" s="120"/>
      <c r="AT180" s="120"/>
      <c r="AU180" s="120"/>
      <c r="AV180" s="120"/>
      <c r="AW180" s="120"/>
      <c r="AX180" s="120"/>
      <c r="AY180" s="120"/>
      <c r="AZ180" s="120"/>
      <c r="BA180" s="120"/>
      <c r="BB180" s="120"/>
      <c r="BC180" s="120"/>
      <c r="BD180" s="120"/>
    </row>
    <row r="181" spans="1:56">
      <c r="A181" s="19">
        <v>103</v>
      </c>
      <c r="B181" s="19" t="s">
        <v>311</v>
      </c>
      <c r="C181" s="19" t="s">
        <v>1070</v>
      </c>
      <c r="D181" s="19" t="s">
        <v>1071</v>
      </c>
      <c r="E181" s="19" t="s">
        <v>1096</v>
      </c>
      <c r="F181" s="19" t="s">
        <v>896</v>
      </c>
      <c r="G181" s="19" t="s">
        <v>896</v>
      </c>
      <c r="H181" s="19" t="s">
        <v>896</v>
      </c>
      <c r="I181" s="19" t="s">
        <v>896</v>
      </c>
      <c r="J181" s="19" t="s">
        <v>896</v>
      </c>
      <c r="K181" s="19" t="s">
        <v>1102</v>
      </c>
      <c r="L181" s="19" t="s">
        <v>899</v>
      </c>
      <c r="M181" s="19" t="s">
        <v>20</v>
      </c>
      <c r="N181" s="19" t="s">
        <v>1266</v>
      </c>
      <c r="O181" s="19" t="s">
        <v>494</v>
      </c>
      <c r="P181" s="19" t="s">
        <v>1275</v>
      </c>
      <c r="Q181" s="19" t="s">
        <v>1083</v>
      </c>
      <c r="R181" s="20" t="s">
        <v>968</v>
      </c>
      <c r="S181" s="20" t="s">
        <v>1277</v>
      </c>
      <c r="T181" s="19" t="s">
        <v>905</v>
      </c>
      <c r="U181" s="19" t="s">
        <v>1104</v>
      </c>
      <c r="V181" s="19" t="s">
        <v>1078</v>
      </c>
      <c r="W181" s="19" t="s">
        <v>1079</v>
      </c>
      <c r="X181" s="19">
        <v>0.08</v>
      </c>
      <c r="Y181" s="19" t="s">
        <v>1080</v>
      </c>
      <c r="Z181" s="19" t="s">
        <v>1278</v>
      </c>
      <c r="AA181" s="19" t="s">
        <v>1081</v>
      </c>
      <c r="AB181" s="19" t="s">
        <v>1269</v>
      </c>
      <c r="AC181" s="19">
        <v>19</v>
      </c>
      <c r="AD181" s="19">
        <v>19</v>
      </c>
      <c r="AE181" s="120"/>
      <c r="AF181" s="120"/>
      <c r="AG181" s="120"/>
      <c r="AH181" s="120"/>
      <c r="AI181" s="120"/>
      <c r="AJ181" s="120"/>
      <c r="AK181" s="120"/>
      <c r="AL181" s="120"/>
      <c r="AM181" s="120"/>
      <c r="AN181" s="120"/>
      <c r="AO181" s="120"/>
      <c r="AP181" s="120"/>
      <c r="AQ181" s="120"/>
      <c r="AR181" s="120"/>
      <c r="AS181" s="120"/>
      <c r="AT181" s="120"/>
      <c r="AU181" s="120"/>
      <c r="AV181" s="120"/>
      <c r="AW181" s="120"/>
      <c r="AX181" s="120"/>
      <c r="AY181" s="120"/>
      <c r="AZ181" s="120"/>
      <c r="BA181" s="120"/>
      <c r="BB181" s="120"/>
      <c r="BC181" s="120"/>
      <c r="BD181" s="120"/>
    </row>
    <row r="182" spans="1:56">
      <c r="A182" s="19">
        <v>1009</v>
      </c>
      <c r="B182" s="19" t="s">
        <v>311</v>
      </c>
      <c r="C182" s="19" t="s">
        <v>1070</v>
      </c>
      <c r="D182" s="19" t="s">
        <v>1071</v>
      </c>
      <c r="E182" s="19" t="s">
        <v>1096</v>
      </c>
      <c r="F182" s="19" t="s">
        <v>896</v>
      </c>
      <c r="G182" s="19" t="s">
        <v>896</v>
      </c>
      <c r="H182" s="19" t="s">
        <v>896</v>
      </c>
      <c r="I182" s="19" t="s">
        <v>896</v>
      </c>
      <c r="J182" s="19" t="s">
        <v>896</v>
      </c>
      <c r="K182" s="19" t="s">
        <v>1102</v>
      </c>
      <c r="L182" s="19" t="s">
        <v>899</v>
      </c>
      <c r="M182" s="19" t="s">
        <v>20</v>
      </c>
      <c r="N182" s="19" t="s">
        <v>1266</v>
      </c>
      <c r="O182" s="19" t="s">
        <v>494</v>
      </c>
      <c r="P182" s="19" t="s">
        <v>1279</v>
      </c>
      <c r="Q182" s="19" t="s">
        <v>902</v>
      </c>
      <c r="R182" s="20" t="s">
        <v>903</v>
      </c>
      <c r="S182" s="20">
        <v>500</v>
      </c>
      <c r="T182" s="19" t="s">
        <v>905</v>
      </c>
      <c r="U182" s="19" t="s">
        <v>1104</v>
      </c>
      <c r="V182" s="19" t="s">
        <v>1078</v>
      </c>
      <c r="W182" s="19" t="s">
        <v>1079</v>
      </c>
      <c r="X182" s="19">
        <v>0.08</v>
      </c>
      <c r="Y182" s="19" t="s">
        <v>1080</v>
      </c>
      <c r="Z182" s="19">
        <v>0</v>
      </c>
      <c r="AA182" s="19" t="s">
        <v>1081</v>
      </c>
      <c r="AB182" s="19" t="s">
        <v>1269</v>
      </c>
      <c r="AC182" s="19">
        <v>19</v>
      </c>
      <c r="AD182" s="19">
        <v>19</v>
      </c>
      <c r="AE182" s="120"/>
      <c r="AF182" s="120"/>
      <c r="AG182" s="120"/>
      <c r="AH182" s="120"/>
      <c r="AI182" s="120"/>
      <c r="AJ182" s="120"/>
      <c r="AK182" s="120"/>
      <c r="AL182" s="120"/>
      <c r="AM182" s="120"/>
      <c r="AN182" s="120"/>
      <c r="AO182" s="120"/>
      <c r="AP182" s="120"/>
      <c r="AQ182" s="120"/>
      <c r="AR182" s="120"/>
      <c r="AS182" s="120"/>
      <c r="AT182" s="120"/>
      <c r="AU182" s="120"/>
      <c r="AV182" s="120"/>
      <c r="AW182" s="120"/>
      <c r="AX182" s="120"/>
      <c r="AY182" s="120"/>
      <c r="AZ182" s="120"/>
      <c r="BA182" s="120"/>
      <c r="BB182" s="120"/>
      <c r="BC182" s="120"/>
      <c r="BD182" s="120"/>
    </row>
    <row r="183" spans="1:56">
      <c r="A183" s="19">
        <v>104</v>
      </c>
      <c r="B183" s="19" t="s">
        <v>311</v>
      </c>
      <c r="C183" s="19" t="s">
        <v>1070</v>
      </c>
      <c r="D183" s="19" t="s">
        <v>1071</v>
      </c>
      <c r="E183" s="19" t="s">
        <v>1096</v>
      </c>
      <c r="F183" s="19" t="s">
        <v>896</v>
      </c>
      <c r="G183" s="19" t="s">
        <v>896</v>
      </c>
      <c r="H183" s="19" t="s">
        <v>896</v>
      </c>
      <c r="I183" s="19" t="s">
        <v>896</v>
      </c>
      <c r="J183" s="19" t="s">
        <v>896</v>
      </c>
      <c r="K183" s="19" t="s">
        <v>1102</v>
      </c>
      <c r="L183" s="19" t="s">
        <v>899</v>
      </c>
      <c r="M183" s="19" t="s">
        <v>20</v>
      </c>
      <c r="N183" s="19" t="s">
        <v>1266</v>
      </c>
      <c r="O183" s="19" t="s">
        <v>494</v>
      </c>
      <c r="P183" s="19" t="s">
        <v>1279</v>
      </c>
      <c r="Q183" s="19" t="s">
        <v>1083</v>
      </c>
      <c r="R183" s="20" t="s">
        <v>903</v>
      </c>
      <c r="S183" s="20">
        <v>0.75</v>
      </c>
      <c r="T183" s="19" t="s">
        <v>905</v>
      </c>
      <c r="U183" s="19" t="s">
        <v>1104</v>
      </c>
      <c r="V183" s="19" t="s">
        <v>1078</v>
      </c>
      <c r="W183" s="19" t="s">
        <v>1079</v>
      </c>
      <c r="X183" s="19">
        <v>0.08</v>
      </c>
      <c r="Y183" s="19" t="s">
        <v>1080</v>
      </c>
      <c r="Z183" s="19" t="s">
        <v>1280</v>
      </c>
      <c r="AA183" s="19" t="s">
        <v>1081</v>
      </c>
      <c r="AB183" s="19" t="s">
        <v>1269</v>
      </c>
      <c r="AC183" s="19">
        <v>19</v>
      </c>
      <c r="AD183" s="19">
        <v>19</v>
      </c>
      <c r="AE183" s="120"/>
      <c r="AF183" s="120"/>
      <c r="AG183" s="120"/>
      <c r="AH183" s="120"/>
      <c r="AI183" s="120"/>
      <c r="AJ183" s="120"/>
      <c r="AK183" s="120"/>
      <c r="AL183" s="120"/>
      <c r="AM183" s="120"/>
      <c r="AN183" s="120"/>
      <c r="AO183" s="120"/>
      <c r="AP183" s="120"/>
      <c r="AQ183" s="120"/>
      <c r="AR183" s="120"/>
      <c r="AS183" s="120"/>
      <c r="AT183" s="120"/>
      <c r="AU183" s="120"/>
      <c r="AV183" s="120"/>
      <c r="AW183" s="120"/>
      <c r="AX183" s="120"/>
      <c r="AY183" s="120"/>
      <c r="AZ183" s="120"/>
      <c r="BA183" s="120"/>
      <c r="BB183" s="120"/>
      <c r="BC183" s="120"/>
      <c r="BD183" s="120"/>
    </row>
    <row r="184" spans="1:56">
      <c r="A184" s="19">
        <v>1089</v>
      </c>
      <c r="B184" s="19" t="s">
        <v>311</v>
      </c>
      <c r="C184" s="19" t="s">
        <v>1070</v>
      </c>
      <c r="D184" s="19" t="s">
        <v>1071</v>
      </c>
      <c r="E184" s="19" t="s">
        <v>1109</v>
      </c>
      <c r="F184" s="19" t="s">
        <v>1265</v>
      </c>
      <c r="G184" s="19" t="s">
        <v>896</v>
      </c>
      <c r="H184" s="19" t="s">
        <v>896</v>
      </c>
      <c r="I184" s="19" t="s">
        <v>896</v>
      </c>
      <c r="J184" s="19" t="s">
        <v>896</v>
      </c>
      <c r="K184" s="19" t="s">
        <v>1102</v>
      </c>
      <c r="L184" s="19" t="s">
        <v>899</v>
      </c>
      <c r="M184" s="19" t="s">
        <v>20</v>
      </c>
      <c r="N184" s="19" t="s">
        <v>1266</v>
      </c>
      <c r="O184" s="19" t="s">
        <v>494</v>
      </c>
      <c r="P184" s="19" t="s">
        <v>1281</v>
      </c>
      <c r="Q184" s="19" t="s">
        <v>902</v>
      </c>
      <c r="R184" s="20" t="s">
        <v>904</v>
      </c>
      <c r="S184" s="20" t="s">
        <v>992</v>
      </c>
      <c r="T184" s="19" t="s">
        <v>905</v>
      </c>
      <c r="U184" s="19" t="s">
        <v>1104</v>
      </c>
      <c r="V184" s="19" t="s">
        <v>1078</v>
      </c>
      <c r="W184" s="19" t="s">
        <v>1079</v>
      </c>
      <c r="X184" s="19">
        <v>0.08</v>
      </c>
      <c r="Y184" s="19" t="s">
        <v>1080</v>
      </c>
      <c r="Z184" s="19" t="s">
        <v>1282</v>
      </c>
      <c r="AA184" s="19" t="s">
        <v>1081</v>
      </c>
      <c r="AB184" s="19" t="s">
        <v>1283</v>
      </c>
      <c r="AC184" s="19">
        <v>35</v>
      </c>
      <c r="AD184" s="19">
        <v>35</v>
      </c>
      <c r="AE184" s="120"/>
      <c r="AF184" s="120"/>
      <c r="AG184" s="120"/>
      <c r="AH184" s="120"/>
      <c r="AI184" s="120"/>
      <c r="AJ184" s="120"/>
      <c r="AK184" s="120"/>
      <c r="AL184" s="120"/>
      <c r="AM184" s="120"/>
      <c r="AN184" s="120"/>
      <c r="AO184" s="120"/>
      <c r="AP184" s="120"/>
      <c r="AQ184" s="120"/>
      <c r="AR184" s="120"/>
      <c r="AS184" s="120"/>
      <c r="AT184" s="120"/>
      <c r="AU184" s="120"/>
      <c r="AV184" s="120"/>
      <c r="AW184" s="120"/>
      <c r="AX184" s="120"/>
      <c r="AY184" s="120"/>
      <c r="AZ184" s="120"/>
      <c r="BA184" s="120"/>
      <c r="BB184" s="120"/>
      <c r="BC184" s="120"/>
      <c r="BD184" s="120"/>
    </row>
    <row r="185" spans="1:56">
      <c r="A185" s="19">
        <v>1084</v>
      </c>
      <c r="B185" s="19" t="s">
        <v>311</v>
      </c>
      <c r="C185" s="19" t="s">
        <v>1070</v>
      </c>
      <c r="D185" s="19" t="s">
        <v>1071</v>
      </c>
      <c r="E185" s="19" t="s">
        <v>1109</v>
      </c>
      <c r="F185" s="19" t="s">
        <v>1265</v>
      </c>
      <c r="G185" s="19" t="s">
        <v>896</v>
      </c>
      <c r="H185" s="19" t="s">
        <v>896</v>
      </c>
      <c r="I185" s="19" t="s">
        <v>896</v>
      </c>
      <c r="J185" s="19" t="s">
        <v>896</v>
      </c>
      <c r="K185" s="19" t="s">
        <v>1102</v>
      </c>
      <c r="L185" s="19" t="s">
        <v>899</v>
      </c>
      <c r="M185" s="19" t="s">
        <v>20</v>
      </c>
      <c r="N185" s="19" t="s">
        <v>1266</v>
      </c>
      <c r="O185" s="19" t="s">
        <v>494</v>
      </c>
      <c r="P185" s="19" t="s">
        <v>1281</v>
      </c>
      <c r="Q185" s="19" t="s">
        <v>1083</v>
      </c>
      <c r="R185" s="20" t="s">
        <v>1284</v>
      </c>
      <c r="S185" s="20" t="s">
        <v>1285</v>
      </c>
      <c r="T185" s="19" t="s">
        <v>905</v>
      </c>
      <c r="U185" s="19" t="s">
        <v>1104</v>
      </c>
      <c r="V185" s="19" t="s">
        <v>1078</v>
      </c>
      <c r="W185" s="19" t="s">
        <v>1079</v>
      </c>
      <c r="X185" s="19">
        <v>0.08</v>
      </c>
      <c r="Y185" s="19" t="s">
        <v>1080</v>
      </c>
      <c r="Z185" s="19" t="s">
        <v>1286</v>
      </c>
      <c r="AA185" s="19" t="s">
        <v>1081</v>
      </c>
      <c r="AB185" s="19" t="s">
        <v>1283</v>
      </c>
      <c r="AC185" s="19">
        <v>35</v>
      </c>
      <c r="AD185" s="19">
        <v>35</v>
      </c>
      <c r="AE185" s="120"/>
      <c r="AF185" s="120"/>
      <c r="AG185" s="120"/>
      <c r="AH185" s="120"/>
      <c r="AI185" s="120"/>
      <c r="AJ185" s="120"/>
      <c r="AK185" s="120"/>
      <c r="AL185" s="120"/>
      <c r="AM185" s="120"/>
      <c r="AN185" s="120"/>
      <c r="AO185" s="120"/>
      <c r="AP185" s="120"/>
      <c r="AQ185" s="120"/>
      <c r="AR185" s="120"/>
      <c r="AS185" s="120"/>
      <c r="AT185" s="120"/>
      <c r="AU185" s="120"/>
      <c r="AV185" s="120"/>
      <c r="AW185" s="120"/>
      <c r="AX185" s="120"/>
      <c r="AY185" s="120"/>
      <c r="AZ185" s="120"/>
      <c r="BA185" s="120"/>
      <c r="BB185" s="120"/>
      <c r="BC185" s="120"/>
      <c r="BD185" s="120"/>
    </row>
    <row r="186" spans="1:56">
      <c r="A186" s="19">
        <v>1091</v>
      </c>
      <c r="B186" s="19" t="s">
        <v>311</v>
      </c>
      <c r="C186" s="19" t="s">
        <v>1070</v>
      </c>
      <c r="D186" s="19" t="s">
        <v>1071</v>
      </c>
      <c r="E186" s="19" t="s">
        <v>1109</v>
      </c>
      <c r="F186" s="19" t="s">
        <v>1265</v>
      </c>
      <c r="G186" s="19" t="s">
        <v>896</v>
      </c>
      <c r="H186" s="19" t="s">
        <v>896</v>
      </c>
      <c r="I186" s="19" t="s">
        <v>896</v>
      </c>
      <c r="J186" s="19" t="s">
        <v>896</v>
      </c>
      <c r="K186" s="19" t="s">
        <v>1102</v>
      </c>
      <c r="L186" s="19" t="s">
        <v>899</v>
      </c>
      <c r="M186" s="19" t="s">
        <v>20</v>
      </c>
      <c r="N186" s="19" t="s">
        <v>1266</v>
      </c>
      <c r="O186" s="19" t="s">
        <v>494</v>
      </c>
      <c r="P186" s="19" t="s">
        <v>1281</v>
      </c>
      <c r="Q186" s="19" t="s">
        <v>902</v>
      </c>
      <c r="R186" s="20" t="s">
        <v>1287</v>
      </c>
      <c r="S186" s="20" t="s">
        <v>904</v>
      </c>
      <c r="T186" s="19" t="s">
        <v>905</v>
      </c>
      <c r="U186" s="19" t="s">
        <v>1104</v>
      </c>
      <c r="V186" s="19" t="s">
        <v>1078</v>
      </c>
      <c r="W186" s="19" t="s">
        <v>1079</v>
      </c>
      <c r="X186" s="19">
        <v>0.08</v>
      </c>
      <c r="Y186" s="19" t="s">
        <v>1080</v>
      </c>
      <c r="Z186" s="19" t="s">
        <v>1288</v>
      </c>
      <c r="AA186" s="19" t="s">
        <v>1081</v>
      </c>
      <c r="AB186" s="19" t="s">
        <v>1283</v>
      </c>
      <c r="AC186" s="19">
        <v>35</v>
      </c>
      <c r="AD186" s="19">
        <v>35</v>
      </c>
      <c r="AE186" s="120"/>
      <c r="AF186" s="120"/>
      <c r="AG186" s="120"/>
      <c r="AH186" s="120"/>
      <c r="AI186" s="120"/>
      <c r="AJ186" s="120"/>
      <c r="AK186" s="120"/>
      <c r="AL186" s="120"/>
      <c r="AM186" s="120"/>
      <c r="AN186" s="120"/>
      <c r="AO186" s="120"/>
      <c r="AP186" s="120"/>
      <c r="AQ186" s="120"/>
      <c r="AR186" s="120"/>
      <c r="AS186" s="120"/>
      <c r="AT186" s="120"/>
      <c r="AU186" s="120"/>
      <c r="AV186" s="120"/>
      <c r="AW186" s="120"/>
      <c r="AX186" s="120"/>
      <c r="AY186" s="120"/>
      <c r="AZ186" s="120"/>
      <c r="BA186" s="120"/>
      <c r="BB186" s="120"/>
      <c r="BC186" s="120"/>
      <c r="BD186" s="120"/>
    </row>
    <row r="187" spans="1:56">
      <c r="A187" s="19">
        <v>1085</v>
      </c>
      <c r="B187" s="19" t="s">
        <v>311</v>
      </c>
      <c r="C187" s="19" t="s">
        <v>1070</v>
      </c>
      <c r="D187" s="19" t="s">
        <v>1071</v>
      </c>
      <c r="E187" s="19" t="s">
        <v>1109</v>
      </c>
      <c r="F187" s="19" t="s">
        <v>1265</v>
      </c>
      <c r="G187" s="19" t="s">
        <v>896</v>
      </c>
      <c r="H187" s="19" t="s">
        <v>896</v>
      </c>
      <c r="I187" s="19" t="s">
        <v>896</v>
      </c>
      <c r="J187" s="19" t="s">
        <v>896</v>
      </c>
      <c r="K187" s="19" t="s">
        <v>1102</v>
      </c>
      <c r="L187" s="19" t="s">
        <v>899</v>
      </c>
      <c r="M187" s="19" t="s">
        <v>20</v>
      </c>
      <c r="N187" s="19" t="s">
        <v>1266</v>
      </c>
      <c r="O187" s="19" t="s">
        <v>494</v>
      </c>
      <c r="P187" s="19" t="s">
        <v>1281</v>
      </c>
      <c r="Q187" s="19" t="s">
        <v>1083</v>
      </c>
      <c r="R187" s="20" t="s">
        <v>1289</v>
      </c>
      <c r="S187" s="20" t="s">
        <v>936</v>
      </c>
      <c r="T187" s="19" t="s">
        <v>905</v>
      </c>
      <c r="U187" s="19" t="s">
        <v>1104</v>
      </c>
      <c r="V187" s="19" t="s">
        <v>1078</v>
      </c>
      <c r="W187" s="19" t="s">
        <v>1079</v>
      </c>
      <c r="X187" s="19">
        <v>0.08</v>
      </c>
      <c r="Y187" s="19" t="s">
        <v>1080</v>
      </c>
      <c r="Z187" s="19" t="s">
        <v>1288</v>
      </c>
      <c r="AA187" s="19" t="s">
        <v>1081</v>
      </c>
      <c r="AB187" s="19" t="s">
        <v>1283</v>
      </c>
      <c r="AC187" s="19">
        <v>35</v>
      </c>
      <c r="AD187" s="19">
        <v>35</v>
      </c>
      <c r="AE187" s="120"/>
      <c r="AF187" s="120"/>
      <c r="AG187" s="120"/>
      <c r="AH187" s="120"/>
      <c r="AI187" s="120"/>
      <c r="AJ187" s="120"/>
      <c r="AK187" s="120"/>
      <c r="AL187" s="120"/>
      <c r="AM187" s="120"/>
      <c r="AN187" s="120"/>
      <c r="AO187" s="120"/>
      <c r="AP187" s="120"/>
      <c r="AQ187" s="120"/>
      <c r="AR187" s="120"/>
      <c r="AS187" s="120"/>
      <c r="AT187" s="120"/>
      <c r="AU187" s="120"/>
      <c r="AV187" s="120"/>
      <c r="AW187" s="120"/>
      <c r="AX187" s="120"/>
      <c r="AY187" s="120"/>
      <c r="AZ187" s="120"/>
      <c r="BA187" s="120"/>
      <c r="BB187" s="120"/>
      <c r="BC187" s="120"/>
      <c r="BD187" s="120"/>
    </row>
    <row r="188" spans="1:56">
      <c r="A188" s="19">
        <v>1083</v>
      </c>
      <c r="B188" s="19" t="s">
        <v>311</v>
      </c>
      <c r="C188" s="19" t="s">
        <v>1070</v>
      </c>
      <c r="D188" s="19" t="s">
        <v>1071</v>
      </c>
      <c r="E188" s="19" t="s">
        <v>1109</v>
      </c>
      <c r="F188" s="19" t="s">
        <v>896</v>
      </c>
      <c r="G188" s="19" t="s">
        <v>896</v>
      </c>
      <c r="H188" s="19" t="s">
        <v>896</v>
      </c>
      <c r="I188" s="19" t="s">
        <v>896</v>
      </c>
      <c r="J188" s="19" t="s">
        <v>896</v>
      </c>
      <c r="K188" s="19" t="s">
        <v>1102</v>
      </c>
      <c r="L188" s="19" t="s">
        <v>899</v>
      </c>
      <c r="M188" s="19" t="s">
        <v>20</v>
      </c>
      <c r="N188" s="19" t="s">
        <v>1266</v>
      </c>
      <c r="O188" s="19" t="s">
        <v>494</v>
      </c>
      <c r="P188" s="19" t="s">
        <v>1270</v>
      </c>
      <c r="Q188" s="19" t="s">
        <v>902</v>
      </c>
      <c r="R188" s="20" t="s">
        <v>904</v>
      </c>
      <c r="S188" s="20" t="s">
        <v>912</v>
      </c>
      <c r="T188" s="19" t="s">
        <v>905</v>
      </c>
      <c r="U188" s="19" t="s">
        <v>1104</v>
      </c>
      <c r="V188" s="19" t="s">
        <v>1078</v>
      </c>
      <c r="W188" s="19" t="s">
        <v>1079</v>
      </c>
      <c r="X188" s="19">
        <v>0.08</v>
      </c>
      <c r="Y188" s="19" t="s">
        <v>1080</v>
      </c>
      <c r="Z188" s="19">
        <v>0</v>
      </c>
      <c r="AA188" s="19" t="s">
        <v>1081</v>
      </c>
      <c r="AB188" s="19" t="s">
        <v>1283</v>
      </c>
      <c r="AC188" s="19">
        <v>34</v>
      </c>
      <c r="AD188" s="19">
        <v>34</v>
      </c>
      <c r="AE188" s="120"/>
      <c r="AF188" s="120"/>
      <c r="AG188" s="120"/>
      <c r="AH188" s="120"/>
      <c r="AI188" s="120"/>
      <c r="AJ188" s="120"/>
      <c r="AK188" s="120"/>
      <c r="AL188" s="120"/>
      <c r="AM188" s="120"/>
      <c r="AN188" s="120"/>
      <c r="AO188" s="120"/>
      <c r="AP188" s="120"/>
      <c r="AQ188" s="120"/>
      <c r="AR188" s="120"/>
      <c r="AS188" s="120"/>
      <c r="AT188" s="120"/>
      <c r="AU188" s="120"/>
      <c r="AV188" s="120"/>
      <c r="AW188" s="120"/>
      <c r="AX188" s="120"/>
      <c r="AY188" s="120"/>
      <c r="AZ188" s="120"/>
      <c r="BA188" s="120"/>
      <c r="BB188" s="120"/>
      <c r="BC188" s="120"/>
      <c r="BD188" s="120"/>
    </row>
    <row r="189" spans="1:56">
      <c r="A189" s="19">
        <v>1081</v>
      </c>
      <c r="B189" s="19" t="s">
        <v>311</v>
      </c>
      <c r="C189" s="19" t="s">
        <v>1070</v>
      </c>
      <c r="D189" s="19" t="s">
        <v>1071</v>
      </c>
      <c r="E189" s="19" t="s">
        <v>1109</v>
      </c>
      <c r="F189" s="19" t="s">
        <v>896</v>
      </c>
      <c r="G189" s="19" t="s">
        <v>896</v>
      </c>
      <c r="H189" s="19" t="s">
        <v>896</v>
      </c>
      <c r="I189" s="19" t="s">
        <v>896</v>
      </c>
      <c r="J189" s="19" t="s">
        <v>896</v>
      </c>
      <c r="K189" s="19" t="s">
        <v>1102</v>
      </c>
      <c r="L189" s="19" t="s">
        <v>899</v>
      </c>
      <c r="M189" s="19" t="s">
        <v>20</v>
      </c>
      <c r="N189" s="19" t="s">
        <v>1266</v>
      </c>
      <c r="O189" s="19" t="s">
        <v>494</v>
      </c>
      <c r="P189" s="19" t="s">
        <v>1270</v>
      </c>
      <c r="Q189" s="19" t="s">
        <v>1083</v>
      </c>
      <c r="R189" s="20" t="s">
        <v>1284</v>
      </c>
      <c r="S189" s="20" t="s">
        <v>1290</v>
      </c>
      <c r="T189" s="19" t="s">
        <v>905</v>
      </c>
      <c r="U189" s="19" t="s">
        <v>1104</v>
      </c>
      <c r="V189" s="19" t="s">
        <v>1078</v>
      </c>
      <c r="W189" s="19" t="s">
        <v>1079</v>
      </c>
      <c r="X189" s="19">
        <v>0.08</v>
      </c>
      <c r="Y189" s="19" t="s">
        <v>1080</v>
      </c>
      <c r="Z189" s="19" t="s">
        <v>1291</v>
      </c>
      <c r="AA189" s="19" t="s">
        <v>1081</v>
      </c>
      <c r="AB189" s="19" t="s">
        <v>1283</v>
      </c>
      <c r="AC189" s="19">
        <v>34</v>
      </c>
      <c r="AD189" s="19">
        <v>34</v>
      </c>
      <c r="AE189" s="120"/>
      <c r="AF189" s="120"/>
      <c r="AG189" s="120"/>
      <c r="AH189" s="120"/>
      <c r="AI189" s="120"/>
      <c r="AJ189" s="120"/>
      <c r="AK189" s="120"/>
      <c r="AL189" s="120"/>
      <c r="AM189" s="120"/>
      <c r="AN189" s="120"/>
      <c r="AO189" s="120"/>
      <c r="AP189" s="120"/>
      <c r="AQ189" s="120"/>
      <c r="AR189" s="120"/>
      <c r="AS189" s="120"/>
      <c r="AT189" s="120"/>
      <c r="AU189" s="120"/>
      <c r="AV189" s="120"/>
      <c r="AW189" s="120"/>
      <c r="AX189" s="120"/>
      <c r="AY189" s="120"/>
      <c r="AZ189" s="120"/>
      <c r="BA189" s="120"/>
      <c r="BB189" s="120"/>
      <c r="BC189" s="120"/>
      <c r="BD189" s="120"/>
    </row>
    <row r="190" spans="1:56">
      <c r="A190" s="19">
        <v>1085</v>
      </c>
      <c r="B190" s="19" t="s">
        <v>311</v>
      </c>
      <c r="C190" s="19" t="s">
        <v>1070</v>
      </c>
      <c r="D190" s="19" t="s">
        <v>1071</v>
      </c>
      <c r="E190" s="19" t="s">
        <v>1109</v>
      </c>
      <c r="F190" s="19" t="s">
        <v>896</v>
      </c>
      <c r="G190" s="19" t="s">
        <v>896</v>
      </c>
      <c r="H190" s="19" t="s">
        <v>896</v>
      </c>
      <c r="I190" s="19" t="s">
        <v>896</v>
      </c>
      <c r="J190" s="19" t="s">
        <v>896</v>
      </c>
      <c r="K190" s="19" t="s">
        <v>1102</v>
      </c>
      <c r="L190" s="19" t="s">
        <v>899</v>
      </c>
      <c r="M190" s="19" t="s">
        <v>20</v>
      </c>
      <c r="N190" s="19" t="s">
        <v>1266</v>
      </c>
      <c r="O190" s="19" t="s">
        <v>494</v>
      </c>
      <c r="P190" s="19" t="s">
        <v>1273</v>
      </c>
      <c r="Q190" s="19" t="s">
        <v>902</v>
      </c>
      <c r="R190" s="20" t="s">
        <v>903</v>
      </c>
      <c r="S190" s="20" t="s">
        <v>1292</v>
      </c>
      <c r="T190" s="19" t="s">
        <v>905</v>
      </c>
      <c r="U190" s="19" t="s">
        <v>1104</v>
      </c>
      <c r="V190" s="19" t="s">
        <v>1078</v>
      </c>
      <c r="W190" s="19" t="s">
        <v>1079</v>
      </c>
      <c r="X190" s="19">
        <v>0.08</v>
      </c>
      <c r="Y190" s="19" t="s">
        <v>1080</v>
      </c>
      <c r="Z190" s="19">
        <v>0</v>
      </c>
      <c r="AA190" s="19" t="s">
        <v>1081</v>
      </c>
      <c r="AB190" s="19" t="s">
        <v>1283</v>
      </c>
      <c r="AC190" s="19">
        <v>34</v>
      </c>
      <c r="AD190" s="19">
        <v>34</v>
      </c>
      <c r="AE190" s="120"/>
      <c r="AF190" s="120"/>
      <c r="AG190" s="120"/>
      <c r="AH190" s="120"/>
      <c r="AI190" s="120"/>
      <c r="AJ190" s="120"/>
      <c r="AK190" s="120"/>
      <c r="AL190" s="120"/>
      <c r="AM190" s="120"/>
      <c r="AN190" s="120"/>
      <c r="AO190" s="120"/>
      <c r="AP190" s="120"/>
      <c r="AQ190" s="120"/>
      <c r="AR190" s="120"/>
      <c r="AS190" s="120"/>
      <c r="AT190" s="120"/>
      <c r="AU190" s="120"/>
      <c r="AV190" s="120"/>
      <c r="AW190" s="120"/>
      <c r="AX190" s="120"/>
      <c r="AY190" s="120"/>
      <c r="AZ190" s="120"/>
      <c r="BA190" s="120"/>
      <c r="BB190" s="120"/>
      <c r="BC190" s="120"/>
      <c r="BD190" s="120"/>
    </row>
    <row r="191" spans="1:56">
      <c r="A191" s="19">
        <v>1082</v>
      </c>
      <c r="B191" s="19" t="s">
        <v>311</v>
      </c>
      <c r="C191" s="19" t="s">
        <v>1070</v>
      </c>
      <c r="D191" s="19" t="s">
        <v>1071</v>
      </c>
      <c r="E191" s="19" t="s">
        <v>1109</v>
      </c>
      <c r="F191" s="19" t="s">
        <v>896</v>
      </c>
      <c r="G191" s="19" t="s">
        <v>896</v>
      </c>
      <c r="H191" s="19" t="s">
        <v>896</v>
      </c>
      <c r="I191" s="19" t="s">
        <v>896</v>
      </c>
      <c r="J191" s="19" t="s">
        <v>896</v>
      </c>
      <c r="K191" s="19" t="s">
        <v>1102</v>
      </c>
      <c r="L191" s="19" t="s">
        <v>899</v>
      </c>
      <c r="M191" s="19" t="s">
        <v>20</v>
      </c>
      <c r="N191" s="19" t="s">
        <v>1266</v>
      </c>
      <c r="O191" s="19" t="s">
        <v>494</v>
      </c>
      <c r="P191" s="19" t="s">
        <v>1273</v>
      </c>
      <c r="Q191" s="19" t="s">
        <v>1083</v>
      </c>
      <c r="R191" s="20" t="s">
        <v>903</v>
      </c>
      <c r="S191" s="20" t="s">
        <v>1293</v>
      </c>
      <c r="T191" s="19" t="s">
        <v>905</v>
      </c>
      <c r="U191" s="19" t="s">
        <v>1104</v>
      </c>
      <c r="V191" s="19" t="s">
        <v>1078</v>
      </c>
      <c r="W191" s="19" t="s">
        <v>1079</v>
      </c>
      <c r="X191" s="19">
        <v>0.08</v>
      </c>
      <c r="Y191" s="19" t="s">
        <v>1080</v>
      </c>
      <c r="Z191" s="19" t="s">
        <v>1291</v>
      </c>
      <c r="AA191" s="19" t="s">
        <v>1081</v>
      </c>
      <c r="AB191" s="19" t="s">
        <v>1283</v>
      </c>
      <c r="AC191" s="19">
        <v>34</v>
      </c>
      <c r="AD191" s="19">
        <v>34</v>
      </c>
      <c r="AE191" s="120"/>
      <c r="AF191" s="120"/>
      <c r="AG191" s="120"/>
      <c r="AH191" s="120"/>
      <c r="AI191" s="120"/>
      <c r="AJ191" s="120"/>
      <c r="AK191" s="120"/>
      <c r="AL191" s="120"/>
      <c r="AM191" s="120"/>
      <c r="AN191" s="120"/>
      <c r="AO191" s="120"/>
      <c r="AP191" s="120"/>
      <c r="AQ191" s="120"/>
      <c r="AR191" s="120"/>
      <c r="AS191" s="120"/>
      <c r="AT191" s="120"/>
      <c r="AU191" s="120"/>
      <c r="AV191" s="120"/>
      <c r="AW191" s="120"/>
      <c r="AX191" s="120"/>
      <c r="AY191" s="120"/>
      <c r="AZ191" s="120"/>
      <c r="BA191" s="120"/>
      <c r="BB191" s="120"/>
      <c r="BC191" s="120"/>
      <c r="BD191" s="120"/>
    </row>
    <row r="192" spans="1:56">
      <c r="A192" s="19">
        <v>1087</v>
      </c>
      <c r="B192" s="19" t="s">
        <v>311</v>
      </c>
      <c r="C192" s="19" t="s">
        <v>1070</v>
      </c>
      <c r="D192" s="19" t="s">
        <v>1071</v>
      </c>
      <c r="E192" s="19" t="s">
        <v>1109</v>
      </c>
      <c r="F192" s="19" t="s">
        <v>896</v>
      </c>
      <c r="G192" s="19" t="s">
        <v>896</v>
      </c>
      <c r="H192" s="19" t="s">
        <v>896</v>
      </c>
      <c r="I192" s="19" t="s">
        <v>896</v>
      </c>
      <c r="J192" s="19" t="s">
        <v>896</v>
      </c>
      <c r="K192" s="19" t="s">
        <v>1102</v>
      </c>
      <c r="L192" s="19" t="s">
        <v>899</v>
      </c>
      <c r="M192" s="19" t="s">
        <v>20</v>
      </c>
      <c r="N192" s="19" t="s">
        <v>1266</v>
      </c>
      <c r="O192" s="19" t="s">
        <v>494</v>
      </c>
      <c r="P192" s="19" t="s">
        <v>1275</v>
      </c>
      <c r="Q192" s="19" t="s">
        <v>902</v>
      </c>
      <c r="R192" s="20" t="s">
        <v>903</v>
      </c>
      <c r="S192" s="20" t="s">
        <v>903</v>
      </c>
      <c r="T192" s="19" t="s">
        <v>905</v>
      </c>
      <c r="U192" s="19" t="s">
        <v>1104</v>
      </c>
      <c r="V192" s="19" t="s">
        <v>1078</v>
      </c>
      <c r="W192" s="19" t="s">
        <v>1079</v>
      </c>
      <c r="X192" s="19">
        <v>0.08</v>
      </c>
      <c r="Y192" s="19" t="s">
        <v>1080</v>
      </c>
      <c r="Z192" s="19" t="s">
        <v>1276</v>
      </c>
      <c r="AA192" s="19" t="s">
        <v>1081</v>
      </c>
      <c r="AB192" s="19" t="s">
        <v>1283</v>
      </c>
      <c r="AC192" s="19">
        <v>34</v>
      </c>
      <c r="AD192" s="19">
        <v>34</v>
      </c>
      <c r="AE192" s="120"/>
      <c r="AF192" s="120"/>
      <c r="AG192" s="120"/>
      <c r="AH192" s="120"/>
      <c r="AI192" s="120"/>
      <c r="AJ192" s="120"/>
      <c r="AK192" s="120"/>
      <c r="AL192" s="120"/>
      <c r="AM192" s="120"/>
      <c r="AN192" s="120"/>
      <c r="AO192" s="120"/>
      <c r="AP192" s="120"/>
      <c r="AQ192" s="120"/>
      <c r="AR192" s="120"/>
      <c r="AS192" s="120"/>
      <c r="AT192" s="120"/>
      <c r="AU192" s="120"/>
      <c r="AV192" s="120"/>
      <c r="AW192" s="120"/>
      <c r="AX192" s="120"/>
      <c r="AY192" s="120"/>
      <c r="AZ192" s="120"/>
      <c r="BA192" s="120"/>
      <c r="BB192" s="120"/>
      <c r="BC192" s="120"/>
      <c r="BD192" s="120"/>
    </row>
    <row r="193" spans="1:56">
      <c r="A193" s="19">
        <v>1083</v>
      </c>
      <c r="B193" s="19" t="s">
        <v>311</v>
      </c>
      <c r="C193" s="19" t="s">
        <v>1070</v>
      </c>
      <c r="D193" s="19" t="s">
        <v>1071</v>
      </c>
      <c r="E193" s="19" t="s">
        <v>1109</v>
      </c>
      <c r="F193" s="19" t="s">
        <v>896</v>
      </c>
      <c r="G193" s="19" t="s">
        <v>896</v>
      </c>
      <c r="H193" s="19" t="s">
        <v>896</v>
      </c>
      <c r="I193" s="19" t="s">
        <v>896</v>
      </c>
      <c r="J193" s="19" t="s">
        <v>896</v>
      </c>
      <c r="K193" s="19" t="s">
        <v>1102</v>
      </c>
      <c r="L193" s="19" t="s">
        <v>899</v>
      </c>
      <c r="M193" s="19" t="s">
        <v>20</v>
      </c>
      <c r="N193" s="19" t="s">
        <v>1266</v>
      </c>
      <c r="O193" s="19" t="s">
        <v>494</v>
      </c>
      <c r="P193" s="19" t="s">
        <v>1275</v>
      </c>
      <c r="Q193" s="19" t="s">
        <v>1083</v>
      </c>
      <c r="R193" s="20" t="s">
        <v>968</v>
      </c>
      <c r="S193" s="20" t="s">
        <v>1219</v>
      </c>
      <c r="T193" s="19" t="s">
        <v>905</v>
      </c>
      <c r="U193" s="19" t="s">
        <v>1104</v>
      </c>
      <c r="V193" s="19" t="s">
        <v>1078</v>
      </c>
      <c r="W193" s="19" t="s">
        <v>1079</v>
      </c>
      <c r="X193" s="19">
        <v>0.08</v>
      </c>
      <c r="Y193" s="19" t="s">
        <v>1080</v>
      </c>
      <c r="Z193" s="19" t="s">
        <v>1294</v>
      </c>
      <c r="AA193" s="19" t="s">
        <v>1081</v>
      </c>
      <c r="AB193" s="19" t="s">
        <v>1283</v>
      </c>
      <c r="AC193" s="19">
        <v>34</v>
      </c>
      <c r="AD193" s="19">
        <v>34</v>
      </c>
      <c r="AE193" s="120"/>
      <c r="AF193" s="120"/>
      <c r="AG193" s="120"/>
      <c r="AH193" s="120"/>
      <c r="AI193" s="120"/>
      <c r="AJ193" s="120"/>
      <c r="AK193" s="120"/>
      <c r="AL193" s="120"/>
      <c r="AM193" s="120"/>
      <c r="AN193" s="120"/>
      <c r="AO193" s="120"/>
      <c r="AP193" s="120"/>
      <c r="AQ193" s="120"/>
      <c r="AR193" s="120"/>
      <c r="AS193" s="120"/>
      <c r="AT193" s="120"/>
      <c r="AU193" s="120"/>
      <c r="AV193" s="120"/>
      <c r="AW193" s="120"/>
      <c r="AX193" s="120"/>
      <c r="AY193" s="120"/>
      <c r="AZ193" s="120"/>
      <c r="BA193" s="120"/>
      <c r="BB193" s="120"/>
      <c r="BC193" s="120"/>
      <c r="BD193" s="120"/>
    </row>
    <row r="194" spans="1:56">
      <c r="A194" s="19">
        <v>1059</v>
      </c>
      <c r="B194" s="19" t="s">
        <v>311</v>
      </c>
      <c r="C194" s="19" t="s">
        <v>1070</v>
      </c>
      <c r="D194" s="19" t="s">
        <v>1071</v>
      </c>
      <c r="E194" s="19" t="s">
        <v>1088</v>
      </c>
      <c r="F194" s="19" t="s">
        <v>896</v>
      </c>
      <c r="G194" s="19" t="s">
        <v>896</v>
      </c>
      <c r="H194" s="19" t="s">
        <v>896</v>
      </c>
      <c r="I194" s="19" t="s">
        <v>896</v>
      </c>
      <c r="J194" s="19" t="s">
        <v>896</v>
      </c>
      <c r="K194" s="19" t="s">
        <v>1102</v>
      </c>
      <c r="L194" s="19" t="s">
        <v>899</v>
      </c>
      <c r="M194" s="19" t="s">
        <v>20</v>
      </c>
      <c r="N194" s="19" t="s">
        <v>1266</v>
      </c>
      <c r="O194" s="19" t="s">
        <v>494</v>
      </c>
      <c r="P194" s="19" t="s">
        <v>1295</v>
      </c>
      <c r="Q194" s="19" t="s">
        <v>902</v>
      </c>
      <c r="R194" s="20" t="s">
        <v>1296</v>
      </c>
      <c r="S194" s="20" t="s">
        <v>912</v>
      </c>
      <c r="T194" s="19" t="s">
        <v>905</v>
      </c>
      <c r="U194" s="19" t="s">
        <v>1104</v>
      </c>
      <c r="V194" s="19" t="s">
        <v>1078</v>
      </c>
      <c r="W194" s="19" t="s">
        <v>1079</v>
      </c>
      <c r="X194" s="19">
        <v>0.08</v>
      </c>
      <c r="Y194" s="19" t="s">
        <v>1080</v>
      </c>
      <c r="Z194" s="19">
        <v>0</v>
      </c>
      <c r="AA194" s="19" t="s">
        <v>1081</v>
      </c>
      <c r="AB194" s="19" t="s">
        <v>1297</v>
      </c>
      <c r="AC194" s="19">
        <v>29</v>
      </c>
      <c r="AD194" s="19">
        <v>29</v>
      </c>
      <c r="AE194" s="120"/>
      <c r="AF194" s="120"/>
      <c r="AG194" s="120"/>
      <c r="AH194" s="120"/>
      <c r="AI194" s="120"/>
      <c r="AJ194" s="120"/>
      <c r="AK194" s="120"/>
      <c r="AL194" s="120"/>
      <c r="AM194" s="120"/>
      <c r="AN194" s="120"/>
      <c r="AO194" s="120"/>
      <c r="AP194" s="120"/>
      <c r="AQ194" s="120"/>
      <c r="AR194" s="120"/>
      <c r="AS194" s="120"/>
      <c r="AT194" s="120"/>
      <c r="AU194" s="120"/>
      <c r="AV194" s="120"/>
      <c r="AW194" s="120"/>
      <c r="AX194" s="120"/>
      <c r="AY194" s="120"/>
      <c r="AZ194" s="120"/>
      <c r="BA194" s="120"/>
      <c r="BB194" s="120"/>
      <c r="BC194" s="120"/>
      <c r="BD194" s="120"/>
    </row>
    <row r="195" spans="1:56">
      <c r="A195" s="19">
        <v>1059</v>
      </c>
      <c r="B195" s="19" t="s">
        <v>311</v>
      </c>
      <c r="C195" s="19" t="s">
        <v>1070</v>
      </c>
      <c r="D195" s="19" t="s">
        <v>1071</v>
      </c>
      <c r="E195" s="19" t="s">
        <v>1088</v>
      </c>
      <c r="F195" s="19" t="s">
        <v>896</v>
      </c>
      <c r="G195" s="19" t="s">
        <v>896</v>
      </c>
      <c r="H195" s="19" t="s">
        <v>896</v>
      </c>
      <c r="I195" s="19" t="s">
        <v>896</v>
      </c>
      <c r="J195" s="19" t="s">
        <v>896</v>
      </c>
      <c r="K195" s="19" t="s">
        <v>1102</v>
      </c>
      <c r="L195" s="19" t="s">
        <v>899</v>
      </c>
      <c r="M195" s="19" t="s">
        <v>20</v>
      </c>
      <c r="N195" s="19" t="s">
        <v>1266</v>
      </c>
      <c r="O195" s="19" t="s">
        <v>494</v>
      </c>
      <c r="P195" s="19" t="s">
        <v>1295</v>
      </c>
      <c r="Q195" s="19" t="s">
        <v>1083</v>
      </c>
      <c r="R195" s="20" t="s">
        <v>1298</v>
      </c>
      <c r="S195" s="20" t="s">
        <v>1299</v>
      </c>
      <c r="T195" s="19" t="s">
        <v>905</v>
      </c>
      <c r="U195" s="19" t="s">
        <v>1104</v>
      </c>
      <c r="V195" s="19" t="s">
        <v>1078</v>
      </c>
      <c r="W195" s="19" t="s">
        <v>1079</v>
      </c>
      <c r="X195" s="19">
        <v>0.08</v>
      </c>
      <c r="Y195" s="19" t="s">
        <v>1080</v>
      </c>
      <c r="Z195" s="19" t="s">
        <v>1169</v>
      </c>
      <c r="AA195" s="19" t="s">
        <v>1081</v>
      </c>
      <c r="AB195" s="19" t="s">
        <v>1297</v>
      </c>
      <c r="AC195" s="19">
        <v>29</v>
      </c>
      <c r="AD195" s="19">
        <v>29</v>
      </c>
      <c r="AE195" s="120"/>
      <c r="AF195" s="120"/>
      <c r="AG195" s="120"/>
      <c r="AH195" s="120"/>
      <c r="AI195" s="120"/>
      <c r="AJ195" s="120"/>
      <c r="AK195" s="120"/>
      <c r="AL195" s="120"/>
      <c r="AM195" s="120"/>
      <c r="AN195" s="120"/>
      <c r="AO195" s="120"/>
      <c r="AP195" s="120"/>
      <c r="AQ195" s="120"/>
      <c r="AR195" s="120"/>
      <c r="AS195" s="120"/>
      <c r="AT195" s="120"/>
      <c r="AU195" s="120"/>
      <c r="AV195" s="120"/>
      <c r="AW195" s="120"/>
      <c r="AX195" s="120"/>
      <c r="AY195" s="120"/>
      <c r="AZ195" s="120"/>
      <c r="BA195" s="120"/>
      <c r="BB195" s="120"/>
      <c r="BC195" s="120"/>
      <c r="BD195" s="120"/>
    </row>
    <row r="196" spans="1:56">
      <c r="A196" s="19">
        <v>1061</v>
      </c>
      <c r="B196" s="19" t="s">
        <v>311</v>
      </c>
      <c r="C196" s="19" t="s">
        <v>1070</v>
      </c>
      <c r="D196" s="19" t="s">
        <v>1071</v>
      </c>
      <c r="E196" s="19" t="s">
        <v>1088</v>
      </c>
      <c r="F196" s="19" t="s">
        <v>896</v>
      </c>
      <c r="G196" s="19" t="s">
        <v>896</v>
      </c>
      <c r="H196" s="19" t="s">
        <v>896</v>
      </c>
      <c r="I196" s="19" t="s">
        <v>896</v>
      </c>
      <c r="J196" s="19" t="s">
        <v>896</v>
      </c>
      <c r="K196" s="19" t="s">
        <v>1102</v>
      </c>
      <c r="L196" s="19" t="s">
        <v>899</v>
      </c>
      <c r="M196" s="19" t="s">
        <v>20</v>
      </c>
      <c r="N196" s="19" t="s">
        <v>1266</v>
      </c>
      <c r="O196" s="19" t="s">
        <v>494</v>
      </c>
      <c r="P196" s="19" t="s">
        <v>1275</v>
      </c>
      <c r="Q196" s="19" t="s">
        <v>902</v>
      </c>
      <c r="R196" s="20" t="s">
        <v>903</v>
      </c>
      <c r="S196" s="20" t="s">
        <v>903</v>
      </c>
      <c r="T196" s="19" t="s">
        <v>905</v>
      </c>
      <c r="U196" s="19" t="s">
        <v>1104</v>
      </c>
      <c r="V196" s="19" t="s">
        <v>1078</v>
      </c>
      <c r="W196" s="19" t="s">
        <v>1079</v>
      </c>
      <c r="X196" s="19">
        <v>0.08</v>
      </c>
      <c r="Y196" s="19" t="s">
        <v>1080</v>
      </c>
      <c r="Z196" s="19" t="s">
        <v>1276</v>
      </c>
      <c r="AA196" s="19" t="s">
        <v>1081</v>
      </c>
      <c r="AB196" s="19" t="s">
        <v>1297</v>
      </c>
      <c r="AC196" s="19">
        <v>29</v>
      </c>
      <c r="AD196" s="19">
        <v>29</v>
      </c>
      <c r="AE196" s="120"/>
      <c r="AF196" s="120"/>
      <c r="AG196" s="120"/>
      <c r="AH196" s="120"/>
      <c r="AI196" s="120"/>
      <c r="AJ196" s="120"/>
      <c r="AK196" s="120"/>
      <c r="AL196" s="120"/>
      <c r="AM196" s="120"/>
      <c r="AN196" s="120"/>
      <c r="AO196" s="120"/>
      <c r="AP196" s="120"/>
      <c r="AQ196" s="120"/>
      <c r="AR196" s="120"/>
      <c r="AS196" s="120"/>
      <c r="AT196" s="120"/>
      <c r="AU196" s="120"/>
      <c r="AV196" s="120"/>
      <c r="AW196" s="120"/>
      <c r="AX196" s="120"/>
      <c r="AY196" s="120"/>
      <c r="AZ196" s="120"/>
      <c r="BA196" s="120"/>
      <c r="BB196" s="120"/>
      <c r="BC196" s="120"/>
      <c r="BD196" s="120"/>
    </row>
    <row r="197" spans="1:56">
      <c r="A197" s="19">
        <v>1060</v>
      </c>
      <c r="B197" s="19" t="s">
        <v>311</v>
      </c>
      <c r="C197" s="19" t="s">
        <v>1070</v>
      </c>
      <c r="D197" s="19" t="s">
        <v>1071</v>
      </c>
      <c r="E197" s="19" t="s">
        <v>1088</v>
      </c>
      <c r="F197" s="19" t="s">
        <v>896</v>
      </c>
      <c r="G197" s="19" t="s">
        <v>896</v>
      </c>
      <c r="H197" s="19" t="s">
        <v>896</v>
      </c>
      <c r="I197" s="19" t="s">
        <v>896</v>
      </c>
      <c r="J197" s="19" t="s">
        <v>896</v>
      </c>
      <c r="K197" s="19" t="s">
        <v>1102</v>
      </c>
      <c r="L197" s="19" t="s">
        <v>899</v>
      </c>
      <c r="M197" s="19" t="s">
        <v>20</v>
      </c>
      <c r="N197" s="19" t="s">
        <v>1266</v>
      </c>
      <c r="O197" s="19" t="s">
        <v>494</v>
      </c>
      <c r="P197" s="19" t="s">
        <v>1275</v>
      </c>
      <c r="Q197" s="19" t="s">
        <v>1083</v>
      </c>
      <c r="R197" s="20" t="s">
        <v>968</v>
      </c>
      <c r="S197" s="20" t="s">
        <v>1219</v>
      </c>
      <c r="T197" s="19" t="s">
        <v>905</v>
      </c>
      <c r="U197" s="19" t="s">
        <v>1104</v>
      </c>
      <c r="V197" s="19" t="s">
        <v>1078</v>
      </c>
      <c r="W197" s="19" t="s">
        <v>1079</v>
      </c>
      <c r="X197" s="19">
        <v>0.08</v>
      </c>
      <c r="Y197" s="19" t="s">
        <v>1080</v>
      </c>
      <c r="Z197" s="19" t="s">
        <v>1276</v>
      </c>
      <c r="AA197" s="19" t="s">
        <v>1081</v>
      </c>
      <c r="AB197" s="19" t="s">
        <v>1297</v>
      </c>
      <c r="AC197" s="19">
        <v>29</v>
      </c>
      <c r="AD197" s="19">
        <v>29</v>
      </c>
      <c r="AE197" s="120"/>
      <c r="AF197" s="120"/>
      <c r="AG197" s="120"/>
      <c r="AH197" s="120"/>
      <c r="AI197" s="120"/>
      <c r="AJ197" s="120"/>
      <c r="AK197" s="120"/>
      <c r="AL197" s="120"/>
      <c r="AM197" s="120"/>
      <c r="AN197" s="120"/>
      <c r="AO197" s="120"/>
      <c r="AP197" s="120"/>
      <c r="AQ197" s="120"/>
      <c r="AR197" s="120"/>
      <c r="AS197" s="120"/>
      <c r="AT197" s="120"/>
      <c r="AU197" s="120"/>
      <c r="AV197" s="120"/>
      <c r="AW197" s="120"/>
      <c r="AX197" s="120"/>
      <c r="AY197" s="120"/>
      <c r="AZ197" s="120"/>
      <c r="BA197" s="120"/>
      <c r="BB197" s="120"/>
      <c r="BC197" s="120"/>
      <c r="BD197" s="120"/>
    </row>
    <row r="198" spans="1:56">
      <c r="A198" s="19">
        <v>1038</v>
      </c>
      <c r="B198" s="19" t="s">
        <v>311</v>
      </c>
      <c r="C198" s="19" t="s">
        <v>1070</v>
      </c>
      <c r="D198" s="19" t="s">
        <v>1071</v>
      </c>
      <c r="E198" s="19" t="s">
        <v>1126</v>
      </c>
      <c r="F198" s="19" t="s">
        <v>1265</v>
      </c>
      <c r="G198" s="19" t="s">
        <v>896</v>
      </c>
      <c r="H198" s="19" t="s">
        <v>896</v>
      </c>
      <c r="I198" s="19" t="s">
        <v>896</v>
      </c>
      <c r="J198" s="19" t="s">
        <v>896</v>
      </c>
      <c r="K198" s="19" t="s">
        <v>1102</v>
      </c>
      <c r="L198" s="19" t="s">
        <v>899</v>
      </c>
      <c r="M198" s="19" t="s">
        <v>20</v>
      </c>
      <c r="N198" s="19" t="s">
        <v>1266</v>
      </c>
      <c r="O198" s="19" t="s">
        <v>494</v>
      </c>
      <c r="P198" s="19" t="s">
        <v>1267</v>
      </c>
      <c r="Q198" s="19" t="s">
        <v>902</v>
      </c>
      <c r="R198" s="20" t="s">
        <v>903</v>
      </c>
      <c r="S198" s="20">
        <v>1200</v>
      </c>
      <c r="T198" s="19" t="s">
        <v>905</v>
      </c>
      <c r="U198" s="19" t="s">
        <v>1104</v>
      </c>
      <c r="V198" s="19" t="s">
        <v>1078</v>
      </c>
      <c r="W198" s="19" t="s">
        <v>1079</v>
      </c>
      <c r="X198" s="19">
        <v>0.08</v>
      </c>
      <c r="Y198" s="19" t="s">
        <v>1080</v>
      </c>
      <c r="Z198" s="19" t="s">
        <v>1300</v>
      </c>
      <c r="AA198" s="19" t="s">
        <v>1081</v>
      </c>
      <c r="AB198" s="19" t="s">
        <v>1301</v>
      </c>
      <c r="AC198" s="19">
        <v>25</v>
      </c>
      <c r="AD198" s="19">
        <v>25</v>
      </c>
      <c r="AE198" s="120"/>
      <c r="AF198" s="120"/>
      <c r="AG198" s="120"/>
      <c r="AH198" s="120"/>
      <c r="AI198" s="120"/>
      <c r="AJ198" s="120"/>
      <c r="AK198" s="120"/>
      <c r="AL198" s="120"/>
      <c r="AM198" s="120"/>
      <c r="AN198" s="120"/>
      <c r="AO198" s="120"/>
      <c r="AP198" s="120"/>
      <c r="AQ198" s="120"/>
      <c r="AR198" s="120"/>
      <c r="AS198" s="120"/>
      <c r="AT198" s="120"/>
      <c r="AU198" s="120"/>
      <c r="AV198" s="120"/>
      <c r="AW198" s="120"/>
      <c r="AX198" s="120"/>
      <c r="AY198" s="120"/>
      <c r="AZ198" s="120"/>
      <c r="BA198" s="120"/>
      <c r="BB198" s="120"/>
      <c r="BC198" s="120"/>
      <c r="BD198" s="120"/>
    </row>
    <row r="199" spans="1:56">
      <c r="A199" s="19">
        <v>1032</v>
      </c>
      <c r="B199" s="19" t="s">
        <v>311</v>
      </c>
      <c r="C199" s="19" t="s">
        <v>1070</v>
      </c>
      <c r="D199" s="19" t="s">
        <v>1071</v>
      </c>
      <c r="E199" s="19" t="s">
        <v>1126</v>
      </c>
      <c r="F199" s="19" t="s">
        <v>896</v>
      </c>
      <c r="G199" s="19" t="s">
        <v>896</v>
      </c>
      <c r="H199" s="19" t="s">
        <v>896</v>
      </c>
      <c r="I199" s="19" t="s">
        <v>896</v>
      </c>
      <c r="J199" s="19" t="s">
        <v>896</v>
      </c>
      <c r="K199" s="19" t="s">
        <v>1102</v>
      </c>
      <c r="L199" s="19" t="s">
        <v>899</v>
      </c>
      <c r="M199" s="19" t="s">
        <v>20</v>
      </c>
      <c r="N199" s="19" t="s">
        <v>1266</v>
      </c>
      <c r="O199" s="19" t="s">
        <v>494</v>
      </c>
      <c r="P199" s="19" t="s">
        <v>1302</v>
      </c>
      <c r="Q199" s="19" t="s">
        <v>902</v>
      </c>
      <c r="R199" s="20">
        <v>700</v>
      </c>
      <c r="S199" s="20">
        <v>800</v>
      </c>
      <c r="T199" s="19" t="s">
        <v>905</v>
      </c>
      <c r="U199" s="19" t="s">
        <v>1104</v>
      </c>
      <c r="V199" s="19" t="s">
        <v>1078</v>
      </c>
      <c r="W199" s="19" t="s">
        <v>1079</v>
      </c>
      <c r="X199" s="19">
        <v>0.08</v>
      </c>
      <c r="Y199" s="19" t="s">
        <v>1080</v>
      </c>
      <c r="Z199" s="19" t="s">
        <v>1303</v>
      </c>
      <c r="AA199" s="19" t="s">
        <v>1081</v>
      </c>
      <c r="AB199" s="19" t="s">
        <v>1301</v>
      </c>
      <c r="AC199" s="19">
        <v>24</v>
      </c>
      <c r="AD199" s="19">
        <v>24</v>
      </c>
      <c r="AE199" s="120"/>
      <c r="AF199" s="120"/>
      <c r="AG199" s="120"/>
      <c r="AH199" s="120"/>
      <c r="AI199" s="120"/>
      <c r="AJ199" s="120"/>
      <c r="AK199" s="120"/>
      <c r="AL199" s="120"/>
      <c r="AM199" s="120"/>
      <c r="AN199" s="120"/>
      <c r="AO199" s="120"/>
      <c r="AP199" s="120"/>
      <c r="AQ199" s="120"/>
      <c r="AR199" s="120"/>
      <c r="AS199" s="120"/>
      <c r="AT199" s="120"/>
      <c r="AU199" s="120"/>
      <c r="AV199" s="120"/>
      <c r="AW199" s="120"/>
      <c r="AX199" s="120"/>
      <c r="AY199" s="120"/>
      <c r="AZ199" s="120"/>
      <c r="BA199" s="120"/>
      <c r="BB199" s="120"/>
      <c r="BC199" s="120"/>
      <c r="BD199" s="120"/>
    </row>
    <row r="200" spans="1:56">
      <c r="A200" s="19">
        <v>1031</v>
      </c>
      <c r="B200" s="19" t="s">
        <v>311</v>
      </c>
      <c r="C200" s="19" t="s">
        <v>1070</v>
      </c>
      <c r="D200" s="19" t="s">
        <v>1071</v>
      </c>
      <c r="E200" s="19" t="s">
        <v>1126</v>
      </c>
      <c r="F200" s="19" t="s">
        <v>896</v>
      </c>
      <c r="G200" s="19" t="s">
        <v>896</v>
      </c>
      <c r="H200" s="19" t="s">
        <v>896</v>
      </c>
      <c r="I200" s="19" t="s">
        <v>896</v>
      </c>
      <c r="J200" s="19" t="s">
        <v>896</v>
      </c>
      <c r="K200" s="19" t="s">
        <v>1102</v>
      </c>
      <c r="L200" s="19" t="s">
        <v>899</v>
      </c>
      <c r="M200" s="19" t="s">
        <v>20</v>
      </c>
      <c r="N200" s="19" t="s">
        <v>1266</v>
      </c>
      <c r="O200" s="19" t="s">
        <v>494</v>
      </c>
      <c r="P200" s="19" t="s">
        <v>1302</v>
      </c>
      <c r="Q200" s="19" t="s">
        <v>1083</v>
      </c>
      <c r="R200" s="20">
        <v>1.75</v>
      </c>
      <c r="S200" s="20">
        <v>2</v>
      </c>
      <c r="T200" s="19" t="s">
        <v>905</v>
      </c>
      <c r="U200" s="19" t="s">
        <v>1104</v>
      </c>
      <c r="V200" s="19" t="s">
        <v>1078</v>
      </c>
      <c r="W200" s="19" t="s">
        <v>1079</v>
      </c>
      <c r="X200" s="19">
        <v>0.08</v>
      </c>
      <c r="Y200" s="19" t="s">
        <v>1080</v>
      </c>
      <c r="Z200" s="19" t="s">
        <v>1304</v>
      </c>
      <c r="AA200" s="19" t="s">
        <v>1081</v>
      </c>
      <c r="AB200" s="19" t="s">
        <v>1301</v>
      </c>
      <c r="AC200" s="19">
        <v>24</v>
      </c>
      <c r="AD200" s="19">
        <v>24</v>
      </c>
      <c r="AE200" s="120"/>
      <c r="AF200" s="120"/>
      <c r="AG200" s="120"/>
      <c r="AH200" s="120"/>
      <c r="AI200" s="120"/>
      <c r="AJ200" s="120"/>
      <c r="AK200" s="120"/>
      <c r="AL200" s="120"/>
      <c r="AM200" s="120"/>
      <c r="AN200" s="120"/>
      <c r="AO200" s="120"/>
      <c r="AP200" s="120"/>
      <c r="AQ200" s="120"/>
      <c r="AR200" s="120"/>
      <c r="AS200" s="120"/>
      <c r="AT200" s="120"/>
      <c r="AU200" s="120"/>
      <c r="AV200" s="120"/>
      <c r="AW200" s="120"/>
      <c r="AX200" s="120"/>
      <c r="AY200" s="120"/>
      <c r="AZ200" s="120"/>
      <c r="BA200" s="120"/>
      <c r="BB200" s="120"/>
      <c r="BC200" s="120"/>
      <c r="BD200" s="120"/>
    </row>
    <row r="201" spans="1:56">
      <c r="A201" s="19">
        <v>1034</v>
      </c>
      <c r="B201" s="19" t="s">
        <v>311</v>
      </c>
      <c r="C201" s="19" t="s">
        <v>1070</v>
      </c>
      <c r="D201" s="19" t="s">
        <v>1071</v>
      </c>
      <c r="E201" s="19" t="s">
        <v>1126</v>
      </c>
      <c r="F201" s="19" t="s">
        <v>896</v>
      </c>
      <c r="G201" s="19" t="s">
        <v>896</v>
      </c>
      <c r="H201" s="19" t="s">
        <v>896</v>
      </c>
      <c r="I201" s="19" t="s">
        <v>896</v>
      </c>
      <c r="J201" s="19" t="s">
        <v>896</v>
      </c>
      <c r="K201" s="19" t="s">
        <v>1102</v>
      </c>
      <c r="L201" s="19" t="s">
        <v>899</v>
      </c>
      <c r="M201" s="19" t="s">
        <v>20</v>
      </c>
      <c r="N201" s="19" t="s">
        <v>1266</v>
      </c>
      <c r="O201" s="19" t="s">
        <v>494</v>
      </c>
      <c r="P201" s="19" t="s">
        <v>1275</v>
      </c>
      <c r="Q201" s="19" t="s">
        <v>902</v>
      </c>
      <c r="R201" s="20" t="s">
        <v>903</v>
      </c>
      <c r="S201" s="20" t="s">
        <v>903</v>
      </c>
      <c r="T201" s="19" t="s">
        <v>905</v>
      </c>
      <c r="U201" s="19" t="s">
        <v>1104</v>
      </c>
      <c r="V201" s="19" t="s">
        <v>1078</v>
      </c>
      <c r="W201" s="19" t="s">
        <v>1079</v>
      </c>
      <c r="X201" s="19">
        <v>0.08</v>
      </c>
      <c r="Y201" s="19" t="s">
        <v>1080</v>
      </c>
      <c r="Z201" s="19" t="s">
        <v>1305</v>
      </c>
      <c r="AA201" s="19" t="s">
        <v>1081</v>
      </c>
      <c r="AB201" s="19" t="s">
        <v>1301</v>
      </c>
      <c r="AC201" s="19">
        <v>24</v>
      </c>
      <c r="AD201" s="19">
        <v>24</v>
      </c>
      <c r="AE201" s="120"/>
      <c r="AF201" s="120"/>
      <c r="AG201" s="120"/>
      <c r="AH201" s="120"/>
      <c r="AI201" s="120"/>
      <c r="AJ201" s="120"/>
      <c r="AK201" s="120"/>
      <c r="AL201" s="120"/>
      <c r="AM201" s="120"/>
      <c r="AN201" s="120"/>
      <c r="AO201" s="120"/>
      <c r="AP201" s="120"/>
      <c r="AQ201" s="120"/>
      <c r="AR201" s="120"/>
      <c r="AS201" s="120"/>
      <c r="AT201" s="120"/>
      <c r="AU201" s="120"/>
      <c r="AV201" s="120"/>
      <c r="AW201" s="120"/>
      <c r="AX201" s="120"/>
      <c r="AY201" s="120"/>
      <c r="AZ201" s="120"/>
      <c r="BA201" s="120"/>
      <c r="BB201" s="120"/>
      <c r="BC201" s="120"/>
      <c r="BD201" s="120"/>
    </row>
    <row r="202" spans="1:56">
      <c r="A202" s="19">
        <v>1032</v>
      </c>
      <c r="B202" s="19" t="s">
        <v>311</v>
      </c>
      <c r="C202" s="19" t="s">
        <v>1070</v>
      </c>
      <c r="D202" s="19" t="s">
        <v>1071</v>
      </c>
      <c r="E202" s="19" t="s">
        <v>1126</v>
      </c>
      <c r="F202" s="19" t="s">
        <v>896</v>
      </c>
      <c r="G202" s="19" t="s">
        <v>896</v>
      </c>
      <c r="H202" s="19" t="s">
        <v>896</v>
      </c>
      <c r="I202" s="19" t="s">
        <v>896</v>
      </c>
      <c r="J202" s="19" t="s">
        <v>896</v>
      </c>
      <c r="K202" s="19" t="s">
        <v>1102</v>
      </c>
      <c r="L202" s="19" t="s">
        <v>899</v>
      </c>
      <c r="M202" s="19" t="s">
        <v>20</v>
      </c>
      <c r="N202" s="19" t="s">
        <v>1266</v>
      </c>
      <c r="O202" s="19" t="s">
        <v>494</v>
      </c>
      <c r="P202" s="19" t="s">
        <v>1275</v>
      </c>
      <c r="Q202" s="19" t="s">
        <v>1083</v>
      </c>
      <c r="R202" s="20" t="s">
        <v>1284</v>
      </c>
      <c r="S202" s="20" t="s">
        <v>1306</v>
      </c>
      <c r="T202" s="19" t="s">
        <v>905</v>
      </c>
      <c r="U202" s="19" t="s">
        <v>1104</v>
      </c>
      <c r="V202" s="19" t="s">
        <v>1078</v>
      </c>
      <c r="W202" s="19" t="s">
        <v>1079</v>
      </c>
      <c r="X202" s="19">
        <v>0.08</v>
      </c>
      <c r="Y202" s="19" t="s">
        <v>1080</v>
      </c>
      <c r="Z202" s="19" t="s">
        <v>1307</v>
      </c>
      <c r="AA202" s="19" t="s">
        <v>1081</v>
      </c>
      <c r="AB202" s="19" t="s">
        <v>1301</v>
      </c>
      <c r="AC202" s="19">
        <v>24</v>
      </c>
      <c r="AD202" s="19">
        <v>24</v>
      </c>
      <c r="AE202" s="120"/>
      <c r="AF202" s="120"/>
      <c r="AG202" s="120"/>
      <c r="AH202" s="120"/>
      <c r="AI202" s="120"/>
      <c r="AJ202" s="120"/>
      <c r="AK202" s="120"/>
      <c r="AL202" s="120"/>
      <c r="AM202" s="120"/>
      <c r="AN202" s="120"/>
      <c r="AO202" s="120"/>
      <c r="AP202" s="120"/>
      <c r="AQ202" s="120"/>
      <c r="AR202" s="120"/>
      <c r="AS202" s="120"/>
      <c r="AT202" s="120"/>
      <c r="AU202" s="120"/>
      <c r="AV202" s="120"/>
      <c r="AW202" s="120"/>
      <c r="AX202" s="120"/>
      <c r="AY202" s="120"/>
      <c r="AZ202" s="120"/>
      <c r="BA202" s="120"/>
      <c r="BB202" s="120"/>
      <c r="BC202" s="120"/>
      <c r="BD202" s="120"/>
    </row>
    <row r="203" spans="1:56">
      <c r="A203" s="19">
        <v>1036</v>
      </c>
      <c r="B203" s="19" t="s">
        <v>311</v>
      </c>
      <c r="C203" s="19" t="s">
        <v>1070</v>
      </c>
      <c r="D203" s="19" t="s">
        <v>1071</v>
      </c>
      <c r="E203" s="19" t="s">
        <v>1126</v>
      </c>
      <c r="F203" s="19" t="s">
        <v>896</v>
      </c>
      <c r="G203" s="19" t="s">
        <v>896</v>
      </c>
      <c r="H203" s="19" t="s">
        <v>896</v>
      </c>
      <c r="I203" s="19" t="s">
        <v>896</v>
      </c>
      <c r="J203" s="19" t="s">
        <v>896</v>
      </c>
      <c r="K203" s="19" t="s">
        <v>1102</v>
      </c>
      <c r="L203" s="19" t="s">
        <v>899</v>
      </c>
      <c r="M203" s="19" t="s">
        <v>20</v>
      </c>
      <c r="N203" s="19" t="s">
        <v>1266</v>
      </c>
      <c r="O203" s="19" t="s">
        <v>494</v>
      </c>
      <c r="P203" s="19" t="s">
        <v>1279</v>
      </c>
      <c r="Q203" s="19" t="s">
        <v>902</v>
      </c>
      <c r="R203" s="20">
        <v>400</v>
      </c>
      <c r="S203" s="20">
        <v>700</v>
      </c>
      <c r="T203" s="19" t="s">
        <v>905</v>
      </c>
      <c r="U203" s="19" t="s">
        <v>1104</v>
      </c>
      <c r="V203" s="19" t="s">
        <v>1078</v>
      </c>
      <c r="W203" s="19" t="s">
        <v>1079</v>
      </c>
      <c r="X203" s="19">
        <v>0.08</v>
      </c>
      <c r="Y203" s="19" t="s">
        <v>1080</v>
      </c>
      <c r="Z203" s="19" t="s">
        <v>1308</v>
      </c>
      <c r="AA203" s="19" t="s">
        <v>1081</v>
      </c>
      <c r="AB203" s="19" t="s">
        <v>1301</v>
      </c>
      <c r="AC203" s="19">
        <v>24</v>
      </c>
      <c r="AD203" s="19">
        <v>24</v>
      </c>
      <c r="AE203" s="120"/>
      <c r="AF203" s="120"/>
      <c r="AG203" s="120"/>
      <c r="AH203" s="120"/>
      <c r="AI203" s="120"/>
      <c r="AJ203" s="120"/>
      <c r="AK203" s="120"/>
      <c r="AL203" s="120"/>
      <c r="AM203" s="120"/>
      <c r="AN203" s="120"/>
      <c r="AO203" s="120"/>
      <c r="AP203" s="120"/>
      <c r="AQ203" s="120"/>
      <c r="AR203" s="120"/>
      <c r="AS203" s="120"/>
      <c r="AT203" s="120"/>
      <c r="AU203" s="120"/>
      <c r="AV203" s="120"/>
      <c r="AW203" s="120"/>
      <c r="AX203" s="120"/>
      <c r="AY203" s="120"/>
      <c r="AZ203" s="120"/>
      <c r="BA203" s="120"/>
      <c r="BB203" s="120"/>
      <c r="BC203" s="120"/>
      <c r="BD203" s="120"/>
    </row>
    <row r="204" spans="1:56">
      <c r="A204" s="19">
        <v>1033</v>
      </c>
      <c r="B204" s="19" t="s">
        <v>311</v>
      </c>
      <c r="C204" s="19" t="s">
        <v>1070</v>
      </c>
      <c r="D204" s="19" t="s">
        <v>1071</v>
      </c>
      <c r="E204" s="19" t="s">
        <v>1126</v>
      </c>
      <c r="F204" s="19" t="s">
        <v>896</v>
      </c>
      <c r="G204" s="19" t="s">
        <v>896</v>
      </c>
      <c r="H204" s="19" t="s">
        <v>896</v>
      </c>
      <c r="I204" s="19" t="s">
        <v>896</v>
      </c>
      <c r="J204" s="19" t="s">
        <v>896</v>
      </c>
      <c r="K204" s="19" t="s">
        <v>1102</v>
      </c>
      <c r="L204" s="19" t="s">
        <v>899</v>
      </c>
      <c r="M204" s="19" t="s">
        <v>20</v>
      </c>
      <c r="N204" s="19" t="s">
        <v>1266</v>
      </c>
      <c r="O204" s="19" t="s">
        <v>494</v>
      </c>
      <c r="P204" s="19" t="s">
        <v>1279</v>
      </c>
      <c r="Q204" s="19" t="s">
        <v>1083</v>
      </c>
      <c r="R204" s="20">
        <v>1</v>
      </c>
      <c r="S204" s="20">
        <v>1.75</v>
      </c>
      <c r="T204" s="19" t="s">
        <v>905</v>
      </c>
      <c r="U204" s="19" t="s">
        <v>1104</v>
      </c>
      <c r="V204" s="19" t="s">
        <v>1078</v>
      </c>
      <c r="W204" s="19" t="s">
        <v>1079</v>
      </c>
      <c r="X204" s="19">
        <v>0.08</v>
      </c>
      <c r="Y204" s="19" t="s">
        <v>1080</v>
      </c>
      <c r="Z204" s="19" t="s">
        <v>1308</v>
      </c>
      <c r="AA204" s="19" t="s">
        <v>1081</v>
      </c>
      <c r="AB204" s="19" t="s">
        <v>1301</v>
      </c>
      <c r="AC204" s="19">
        <v>24</v>
      </c>
      <c r="AD204" s="19">
        <v>24</v>
      </c>
      <c r="AE204" s="120"/>
      <c r="AF204" s="120"/>
      <c r="AG204" s="120"/>
      <c r="AH204" s="120"/>
      <c r="AI204" s="120"/>
      <c r="AJ204" s="120"/>
      <c r="AK204" s="120"/>
      <c r="AL204" s="120"/>
      <c r="AM204" s="120"/>
      <c r="AN204" s="120"/>
      <c r="AO204" s="120"/>
      <c r="AP204" s="120"/>
      <c r="AQ204" s="120"/>
      <c r="AR204" s="120"/>
      <c r="AS204" s="120"/>
      <c r="AT204" s="120"/>
      <c r="AU204" s="120"/>
      <c r="AV204" s="120"/>
      <c r="AW204" s="120"/>
      <c r="AX204" s="120"/>
      <c r="AY204" s="120"/>
      <c r="AZ204" s="120"/>
      <c r="BA204" s="120"/>
      <c r="BB204" s="120"/>
      <c r="BC204" s="120"/>
      <c r="BD204" s="120"/>
    </row>
    <row r="205" spans="1:56">
      <c r="A205" s="19">
        <v>1213</v>
      </c>
      <c r="B205" s="19" t="s">
        <v>311</v>
      </c>
      <c r="C205" s="19" t="s">
        <v>1070</v>
      </c>
      <c r="D205" s="19" t="s">
        <v>1071</v>
      </c>
      <c r="E205" s="19" t="s">
        <v>1133</v>
      </c>
      <c r="F205" s="19" t="s">
        <v>896</v>
      </c>
      <c r="G205" s="19" t="s">
        <v>896</v>
      </c>
      <c r="H205" s="19" t="s">
        <v>896</v>
      </c>
      <c r="I205" s="19" t="s">
        <v>896</v>
      </c>
      <c r="J205" s="19" t="s">
        <v>896</v>
      </c>
      <c r="K205" s="19" t="s">
        <v>1102</v>
      </c>
      <c r="L205" s="19" t="s">
        <v>899</v>
      </c>
      <c r="M205" s="19" t="s">
        <v>20</v>
      </c>
      <c r="N205" s="19" t="s">
        <v>1266</v>
      </c>
      <c r="O205" s="19" t="s">
        <v>494</v>
      </c>
      <c r="P205" s="19" t="s">
        <v>1309</v>
      </c>
      <c r="Q205" s="19" t="s">
        <v>902</v>
      </c>
      <c r="R205" s="20" t="s">
        <v>903</v>
      </c>
      <c r="S205" s="20" t="s">
        <v>1310</v>
      </c>
      <c r="T205" s="19" t="s">
        <v>905</v>
      </c>
      <c r="U205" s="19" t="s">
        <v>1104</v>
      </c>
      <c r="V205" s="19" t="s">
        <v>1078</v>
      </c>
      <c r="W205" s="19" t="s">
        <v>1079</v>
      </c>
      <c r="X205" s="19">
        <v>0.08</v>
      </c>
      <c r="Y205" s="19" t="s">
        <v>1080</v>
      </c>
      <c r="Z205" s="19" t="s">
        <v>1311</v>
      </c>
      <c r="AA205" s="19" t="s">
        <v>1081</v>
      </c>
      <c r="AB205" s="19" t="s">
        <v>1136</v>
      </c>
      <c r="AC205" s="19">
        <v>55</v>
      </c>
      <c r="AD205" s="19">
        <v>55</v>
      </c>
      <c r="AE205" s="120"/>
      <c r="AF205" s="120"/>
      <c r="AG205" s="120"/>
      <c r="AH205" s="120"/>
      <c r="AI205" s="120"/>
      <c r="AJ205" s="120"/>
      <c r="AK205" s="120"/>
      <c r="AL205" s="120"/>
      <c r="AM205" s="120"/>
      <c r="AN205" s="120"/>
      <c r="AO205" s="120"/>
      <c r="AP205" s="120"/>
      <c r="AQ205" s="120"/>
      <c r="AR205" s="120"/>
      <c r="AS205" s="120"/>
      <c r="AT205" s="120"/>
      <c r="AU205" s="120"/>
      <c r="AV205" s="120"/>
      <c r="AW205" s="120"/>
      <c r="AX205" s="120"/>
      <c r="AY205" s="120"/>
      <c r="AZ205" s="120"/>
      <c r="BA205" s="120"/>
      <c r="BB205" s="120"/>
      <c r="BC205" s="120"/>
      <c r="BD205" s="120"/>
    </row>
    <row r="206" spans="1:56">
      <c r="A206" s="19">
        <v>1210</v>
      </c>
      <c r="B206" s="19" t="s">
        <v>311</v>
      </c>
      <c r="C206" s="19" t="s">
        <v>1070</v>
      </c>
      <c r="D206" s="19" t="s">
        <v>1071</v>
      </c>
      <c r="E206" s="19" t="s">
        <v>1133</v>
      </c>
      <c r="F206" s="19" t="s">
        <v>896</v>
      </c>
      <c r="G206" s="19" t="s">
        <v>896</v>
      </c>
      <c r="H206" s="19" t="s">
        <v>896</v>
      </c>
      <c r="I206" s="19" t="s">
        <v>896</v>
      </c>
      <c r="J206" s="19" t="s">
        <v>896</v>
      </c>
      <c r="K206" s="19" t="s">
        <v>1102</v>
      </c>
      <c r="L206" s="19" t="s">
        <v>899</v>
      </c>
      <c r="M206" s="19" t="s">
        <v>20</v>
      </c>
      <c r="N206" s="19" t="s">
        <v>1266</v>
      </c>
      <c r="O206" s="19" t="s">
        <v>494</v>
      </c>
      <c r="P206" s="19" t="s">
        <v>1309</v>
      </c>
      <c r="Q206" s="19" t="s">
        <v>1083</v>
      </c>
      <c r="R206" s="20" t="s">
        <v>903</v>
      </c>
      <c r="S206" s="20" t="s">
        <v>1312</v>
      </c>
      <c r="T206" s="19" t="s">
        <v>905</v>
      </c>
      <c r="U206" s="19" t="s">
        <v>1104</v>
      </c>
      <c r="V206" s="19" t="s">
        <v>1078</v>
      </c>
      <c r="W206" s="19" t="s">
        <v>1079</v>
      </c>
      <c r="X206" s="19">
        <v>0.08</v>
      </c>
      <c r="Y206" s="19" t="s">
        <v>1080</v>
      </c>
      <c r="Z206" s="19" t="s">
        <v>1313</v>
      </c>
      <c r="AA206" s="19" t="s">
        <v>1081</v>
      </c>
      <c r="AB206" s="19" t="s">
        <v>1136</v>
      </c>
      <c r="AC206" s="19">
        <v>55</v>
      </c>
      <c r="AD206" s="19">
        <v>55</v>
      </c>
      <c r="AE206" s="120"/>
      <c r="AF206" s="120"/>
      <c r="AG206" s="120"/>
      <c r="AH206" s="120"/>
      <c r="AI206" s="120"/>
      <c r="AJ206" s="120"/>
      <c r="AK206" s="120"/>
      <c r="AL206" s="120"/>
      <c r="AM206" s="120"/>
      <c r="AN206" s="120"/>
      <c r="AO206" s="120"/>
      <c r="AP206" s="120"/>
      <c r="AQ206" s="120"/>
      <c r="AR206" s="120"/>
      <c r="AS206" s="120"/>
      <c r="AT206" s="120"/>
      <c r="AU206" s="120"/>
      <c r="AV206" s="120"/>
      <c r="AW206" s="120"/>
      <c r="AX206" s="120"/>
      <c r="AY206" s="120"/>
      <c r="AZ206" s="120"/>
      <c r="BA206" s="120"/>
      <c r="BB206" s="120"/>
      <c r="BC206" s="120"/>
      <c r="BD206" s="120"/>
    </row>
    <row r="207" spans="1:56">
      <c r="A207" s="19">
        <v>1211</v>
      </c>
      <c r="B207" s="19" t="s">
        <v>311</v>
      </c>
      <c r="C207" s="19" t="s">
        <v>1070</v>
      </c>
      <c r="D207" s="19" t="s">
        <v>1071</v>
      </c>
      <c r="E207" s="19" t="s">
        <v>1133</v>
      </c>
      <c r="F207" s="19" t="s">
        <v>896</v>
      </c>
      <c r="G207" s="19" t="s">
        <v>896</v>
      </c>
      <c r="H207" s="19" t="s">
        <v>896</v>
      </c>
      <c r="I207" s="19" t="s">
        <v>896</v>
      </c>
      <c r="J207" s="19" t="s">
        <v>896</v>
      </c>
      <c r="K207" s="19" t="s">
        <v>1102</v>
      </c>
      <c r="L207" s="19" t="s">
        <v>899</v>
      </c>
      <c r="M207" s="19" t="s">
        <v>20</v>
      </c>
      <c r="N207" s="19" t="s">
        <v>1266</v>
      </c>
      <c r="O207" s="19" t="s">
        <v>494</v>
      </c>
      <c r="P207" s="19" t="s">
        <v>1314</v>
      </c>
      <c r="Q207" s="19" t="s">
        <v>902</v>
      </c>
      <c r="R207" s="20" t="s">
        <v>904</v>
      </c>
      <c r="S207" s="20" t="s">
        <v>912</v>
      </c>
      <c r="T207" s="19" t="s">
        <v>905</v>
      </c>
      <c r="U207" s="19" t="s">
        <v>1104</v>
      </c>
      <c r="V207" s="19" t="s">
        <v>1078</v>
      </c>
      <c r="W207" s="19" t="s">
        <v>1079</v>
      </c>
      <c r="X207" s="19">
        <v>0.08</v>
      </c>
      <c r="Y207" s="19" t="s">
        <v>1080</v>
      </c>
      <c r="Z207" s="19" t="s">
        <v>1311</v>
      </c>
      <c r="AA207" s="19" t="s">
        <v>1081</v>
      </c>
      <c r="AB207" s="19" t="s">
        <v>1136</v>
      </c>
      <c r="AC207" s="19">
        <v>55</v>
      </c>
      <c r="AD207" s="19">
        <v>55</v>
      </c>
      <c r="AE207" s="120"/>
      <c r="AF207" s="120"/>
      <c r="AG207" s="120"/>
      <c r="AH207" s="120"/>
      <c r="AI207" s="120"/>
      <c r="AJ207" s="120"/>
      <c r="AK207" s="120"/>
      <c r="AL207" s="120"/>
      <c r="AM207" s="120"/>
      <c r="AN207" s="120"/>
      <c r="AO207" s="120"/>
      <c r="AP207" s="120"/>
      <c r="AQ207" s="120"/>
      <c r="AR207" s="120"/>
      <c r="AS207" s="120"/>
      <c r="AT207" s="120"/>
      <c r="AU207" s="120"/>
      <c r="AV207" s="120"/>
      <c r="AW207" s="120"/>
      <c r="AX207" s="120"/>
      <c r="AY207" s="120"/>
      <c r="AZ207" s="120"/>
      <c r="BA207" s="120"/>
      <c r="BB207" s="120"/>
      <c r="BC207" s="120"/>
      <c r="BD207" s="120"/>
    </row>
    <row r="208" spans="1:56">
      <c r="A208" s="19">
        <v>1209</v>
      </c>
      <c r="B208" s="19" t="s">
        <v>311</v>
      </c>
      <c r="C208" s="19" t="s">
        <v>1070</v>
      </c>
      <c r="D208" s="19" t="s">
        <v>1071</v>
      </c>
      <c r="E208" s="19" t="s">
        <v>1133</v>
      </c>
      <c r="F208" s="19" t="s">
        <v>896</v>
      </c>
      <c r="G208" s="19" t="s">
        <v>896</v>
      </c>
      <c r="H208" s="19" t="s">
        <v>896</v>
      </c>
      <c r="I208" s="19" t="s">
        <v>896</v>
      </c>
      <c r="J208" s="19" t="s">
        <v>896</v>
      </c>
      <c r="K208" s="19" t="s">
        <v>1102</v>
      </c>
      <c r="L208" s="19" t="s">
        <v>899</v>
      </c>
      <c r="M208" s="19" t="s">
        <v>20</v>
      </c>
      <c r="N208" s="19" t="s">
        <v>1266</v>
      </c>
      <c r="O208" s="19" t="s">
        <v>494</v>
      </c>
      <c r="P208" s="19" t="s">
        <v>1314</v>
      </c>
      <c r="Q208" s="19" t="s">
        <v>1083</v>
      </c>
      <c r="R208" s="20" t="s">
        <v>1290</v>
      </c>
      <c r="S208" s="20" t="s">
        <v>1315</v>
      </c>
      <c r="T208" s="19" t="s">
        <v>905</v>
      </c>
      <c r="U208" s="19" t="s">
        <v>1104</v>
      </c>
      <c r="V208" s="19" t="s">
        <v>1078</v>
      </c>
      <c r="W208" s="19" t="s">
        <v>1079</v>
      </c>
      <c r="X208" s="19">
        <v>0.08</v>
      </c>
      <c r="Y208" s="19" t="s">
        <v>1080</v>
      </c>
      <c r="Z208" s="19" t="s">
        <v>1313</v>
      </c>
      <c r="AA208" s="19" t="s">
        <v>1081</v>
      </c>
      <c r="AB208" s="19" t="s">
        <v>1136</v>
      </c>
      <c r="AC208" s="19">
        <v>55</v>
      </c>
      <c r="AD208" s="19">
        <v>55</v>
      </c>
      <c r="AE208" s="120"/>
      <c r="AF208" s="120"/>
      <c r="AG208" s="120"/>
      <c r="AH208" s="120"/>
      <c r="AI208" s="120"/>
      <c r="AJ208" s="120"/>
      <c r="AK208" s="120"/>
      <c r="AL208" s="120"/>
      <c r="AM208" s="120"/>
      <c r="AN208" s="120"/>
      <c r="AO208" s="120"/>
      <c r="AP208" s="120"/>
      <c r="AQ208" s="120"/>
      <c r="AR208" s="120"/>
      <c r="AS208" s="120"/>
      <c r="AT208" s="120"/>
      <c r="AU208" s="120"/>
      <c r="AV208" s="120"/>
      <c r="AW208" s="120"/>
      <c r="AX208" s="120"/>
      <c r="AY208" s="120"/>
      <c r="AZ208" s="120"/>
      <c r="BA208" s="120"/>
      <c r="BB208" s="120"/>
      <c r="BC208" s="120"/>
      <c r="BD208" s="120"/>
    </row>
    <row r="209" spans="1:56">
      <c r="A209" s="19">
        <v>1208</v>
      </c>
      <c r="B209" s="19" t="s">
        <v>311</v>
      </c>
      <c r="C209" s="19" t="s">
        <v>1070</v>
      </c>
      <c r="D209" s="19" t="s">
        <v>1071</v>
      </c>
      <c r="E209" s="19" t="s">
        <v>1133</v>
      </c>
      <c r="F209" s="19" t="s">
        <v>896</v>
      </c>
      <c r="G209" s="19" t="s">
        <v>896</v>
      </c>
      <c r="H209" s="19" t="s">
        <v>896</v>
      </c>
      <c r="I209" s="19" t="s">
        <v>896</v>
      </c>
      <c r="J209" s="19" t="s">
        <v>896</v>
      </c>
      <c r="K209" s="19" t="s">
        <v>1102</v>
      </c>
      <c r="L209" s="19" t="s">
        <v>899</v>
      </c>
      <c r="M209" s="19" t="s">
        <v>20</v>
      </c>
      <c r="N209" s="19" t="s">
        <v>1266</v>
      </c>
      <c r="O209" s="19" t="s">
        <v>494</v>
      </c>
      <c r="P209" s="19" t="s">
        <v>1316</v>
      </c>
      <c r="Q209" s="19" t="s">
        <v>1083</v>
      </c>
      <c r="R209" s="20" t="s">
        <v>1122</v>
      </c>
      <c r="S209" s="20" t="s">
        <v>936</v>
      </c>
      <c r="T209" s="19" t="s">
        <v>905</v>
      </c>
      <c r="U209" s="19" t="s">
        <v>1104</v>
      </c>
      <c r="V209" s="19" t="s">
        <v>1078</v>
      </c>
      <c r="W209" s="19" t="s">
        <v>1079</v>
      </c>
      <c r="X209" s="19">
        <v>0.08</v>
      </c>
      <c r="Y209" s="19" t="s">
        <v>1080</v>
      </c>
      <c r="Z209" s="19" t="s">
        <v>1313</v>
      </c>
      <c r="AA209" s="19" t="s">
        <v>1081</v>
      </c>
      <c r="AB209" s="19" t="s">
        <v>1136</v>
      </c>
      <c r="AC209" s="19">
        <v>55</v>
      </c>
      <c r="AD209" s="19">
        <v>55</v>
      </c>
      <c r="AE209" s="120"/>
      <c r="AF209" s="120"/>
      <c r="AG209" s="120"/>
      <c r="AH209" s="120"/>
      <c r="AI209" s="120"/>
      <c r="AJ209" s="120"/>
      <c r="AK209" s="120"/>
      <c r="AL209" s="120"/>
      <c r="AM209" s="120"/>
      <c r="AN209" s="120"/>
      <c r="AO209" s="120"/>
      <c r="AP209" s="120"/>
      <c r="AQ209" s="120"/>
      <c r="AR209" s="120"/>
      <c r="AS209" s="120"/>
      <c r="AT209" s="120"/>
      <c r="AU209" s="120"/>
      <c r="AV209" s="120"/>
      <c r="AW209" s="120"/>
      <c r="AX209" s="120"/>
      <c r="AY209" s="120"/>
      <c r="AZ209" s="120"/>
      <c r="BA209" s="120"/>
      <c r="BB209" s="120"/>
      <c r="BC209" s="120"/>
      <c r="BD209" s="120"/>
    </row>
    <row r="210" spans="1:56">
      <c r="A210" s="19">
        <v>1208</v>
      </c>
      <c r="B210" s="19" t="s">
        <v>311</v>
      </c>
      <c r="C210" s="19" t="s">
        <v>1070</v>
      </c>
      <c r="D210" s="19" t="s">
        <v>1071</v>
      </c>
      <c r="E210" s="19" t="s">
        <v>1133</v>
      </c>
      <c r="F210" s="19" t="s">
        <v>896</v>
      </c>
      <c r="G210" s="19" t="s">
        <v>896</v>
      </c>
      <c r="H210" s="19" t="s">
        <v>896</v>
      </c>
      <c r="I210" s="19" t="s">
        <v>896</v>
      </c>
      <c r="J210" s="19" t="s">
        <v>896</v>
      </c>
      <c r="K210" s="19" t="s">
        <v>1102</v>
      </c>
      <c r="L210" s="19" t="s">
        <v>899</v>
      </c>
      <c r="M210" s="19" t="s">
        <v>20</v>
      </c>
      <c r="N210" s="19" t="s">
        <v>1266</v>
      </c>
      <c r="O210" s="19" t="s">
        <v>494</v>
      </c>
      <c r="P210" s="19" t="s">
        <v>1317</v>
      </c>
      <c r="Q210" s="19" t="s">
        <v>1083</v>
      </c>
      <c r="R210" s="20" t="s">
        <v>1290</v>
      </c>
      <c r="S210" s="20" t="s">
        <v>1122</v>
      </c>
      <c r="T210" s="19" t="s">
        <v>905</v>
      </c>
      <c r="U210" s="19" t="s">
        <v>1104</v>
      </c>
      <c r="V210" s="19" t="s">
        <v>1078</v>
      </c>
      <c r="W210" s="19" t="s">
        <v>1079</v>
      </c>
      <c r="X210" s="19">
        <v>0.08</v>
      </c>
      <c r="Y210" s="19" t="s">
        <v>1080</v>
      </c>
      <c r="Z210" s="19" t="s">
        <v>1313</v>
      </c>
      <c r="AA210" s="19" t="s">
        <v>1081</v>
      </c>
      <c r="AB210" s="19" t="s">
        <v>1136</v>
      </c>
      <c r="AC210" s="19">
        <v>55</v>
      </c>
      <c r="AD210" s="19">
        <v>55</v>
      </c>
      <c r="AE210" s="120"/>
      <c r="AF210" s="120"/>
      <c r="AG210" s="120"/>
      <c r="AH210" s="120"/>
      <c r="AI210" s="120"/>
      <c r="AJ210" s="120"/>
      <c r="AK210" s="120"/>
      <c r="AL210" s="120"/>
      <c r="AM210" s="120"/>
      <c r="AN210" s="120"/>
      <c r="AO210" s="120"/>
      <c r="AP210" s="120"/>
      <c r="AQ210" s="120"/>
      <c r="AR210" s="120"/>
      <c r="AS210" s="120"/>
      <c r="AT210" s="120"/>
      <c r="AU210" s="120"/>
      <c r="AV210" s="120"/>
      <c r="AW210" s="120"/>
      <c r="AX210" s="120"/>
      <c r="AY210" s="120"/>
      <c r="AZ210" s="120"/>
      <c r="BA210" s="120"/>
      <c r="BB210" s="120"/>
      <c r="BC210" s="120"/>
      <c r="BD210" s="120"/>
    </row>
    <row r="211" spans="1:56">
      <c r="A211" s="19">
        <v>1197</v>
      </c>
      <c r="B211" s="19" t="s">
        <v>311</v>
      </c>
      <c r="C211" s="19" t="s">
        <v>1070</v>
      </c>
      <c r="D211" s="19" t="s">
        <v>1071</v>
      </c>
      <c r="E211" s="19" t="s">
        <v>1140</v>
      </c>
      <c r="F211" s="19" t="s">
        <v>896</v>
      </c>
      <c r="G211" s="19" t="s">
        <v>896</v>
      </c>
      <c r="H211" s="19" t="s">
        <v>896</v>
      </c>
      <c r="I211" s="19" t="s">
        <v>896</v>
      </c>
      <c r="J211" s="19" t="s">
        <v>896</v>
      </c>
      <c r="K211" s="19" t="s">
        <v>1318</v>
      </c>
      <c r="L211" s="19" t="s">
        <v>899</v>
      </c>
      <c r="M211" s="19" t="s">
        <v>20</v>
      </c>
      <c r="N211" s="19" t="s">
        <v>1266</v>
      </c>
      <c r="O211" s="19" t="s">
        <v>494</v>
      </c>
      <c r="P211" s="19" t="s">
        <v>1319</v>
      </c>
      <c r="Q211" s="19" t="s">
        <v>902</v>
      </c>
      <c r="R211" s="20" t="s">
        <v>1292</v>
      </c>
      <c r="S211" s="20" t="s">
        <v>1013</v>
      </c>
      <c r="T211" s="19" t="s">
        <v>905</v>
      </c>
      <c r="U211" s="19" t="s">
        <v>1104</v>
      </c>
      <c r="V211" s="19" t="s">
        <v>1078</v>
      </c>
      <c r="W211" s="19" t="s">
        <v>1079</v>
      </c>
      <c r="X211" s="19" t="s">
        <v>903</v>
      </c>
      <c r="Y211" s="19" t="s">
        <v>1080</v>
      </c>
      <c r="Z211" s="19">
        <v>0</v>
      </c>
      <c r="AA211" s="19" t="s">
        <v>1081</v>
      </c>
      <c r="AB211" s="19" t="s">
        <v>1136</v>
      </c>
      <c r="AC211" s="19">
        <v>52</v>
      </c>
      <c r="AD211" s="19">
        <v>52</v>
      </c>
      <c r="AE211" s="120"/>
      <c r="AF211" s="120"/>
      <c r="AG211" s="120"/>
      <c r="AH211" s="120"/>
      <c r="AI211" s="120"/>
      <c r="AJ211" s="120"/>
      <c r="AK211" s="120"/>
      <c r="AL211" s="120"/>
      <c r="AM211" s="120"/>
      <c r="AN211" s="120"/>
      <c r="AO211" s="120"/>
      <c r="AP211" s="120"/>
      <c r="AQ211" s="120"/>
      <c r="AR211" s="120"/>
      <c r="AS211" s="120"/>
      <c r="AT211" s="120"/>
      <c r="AU211" s="120"/>
      <c r="AV211" s="120"/>
      <c r="AW211" s="120"/>
      <c r="AX211" s="120"/>
      <c r="AY211" s="120"/>
      <c r="AZ211" s="120"/>
      <c r="BA211" s="120"/>
      <c r="BB211" s="120"/>
      <c r="BC211" s="120"/>
      <c r="BD211" s="120"/>
    </row>
    <row r="212" spans="1:56">
      <c r="A212" s="19">
        <v>1148</v>
      </c>
      <c r="B212" s="19" t="s">
        <v>311</v>
      </c>
      <c r="C212" s="19" t="s">
        <v>1070</v>
      </c>
      <c r="D212" s="19" t="s">
        <v>1071</v>
      </c>
      <c r="E212" s="19" t="s">
        <v>1072</v>
      </c>
      <c r="F212" s="19" t="s">
        <v>1320</v>
      </c>
      <c r="G212" s="19" t="s">
        <v>896</v>
      </c>
      <c r="H212" s="19" t="s">
        <v>896</v>
      </c>
      <c r="I212" s="19" t="s">
        <v>896</v>
      </c>
      <c r="J212" s="19" t="s">
        <v>896</v>
      </c>
      <c r="K212" s="19" t="s">
        <v>1102</v>
      </c>
      <c r="L212" s="19" t="s">
        <v>899</v>
      </c>
      <c r="M212" s="19" t="s">
        <v>20</v>
      </c>
      <c r="N212" s="19" t="s">
        <v>1266</v>
      </c>
      <c r="O212" s="19" t="s">
        <v>494</v>
      </c>
      <c r="P212" s="19" t="s">
        <v>1321</v>
      </c>
      <c r="Q212" s="19" t="s">
        <v>1083</v>
      </c>
      <c r="R212" s="20" t="s">
        <v>1322</v>
      </c>
      <c r="S212" s="20" t="s">
        <v>1284</v>
      </c>
      <c r="T212" s="19" t="s">
        <v>905</v>
      </c>
      <c r="U212" s="19" t="s">
        <v>1104</v>
      </c>
      <c r="V212" s="19" t="s">
        <v>1078</v>
      </c>
      <c r="W212" s="19" t="s">
        <v>1079</v>
      </c>
      <c r="X212" s="19">
        <v>0.08</v>
      </c>
      <c r="Y212" s="19" t="s">
        <v>1080</v>
      </c>
      <c r="Z212" s="19" t="s">
        <v>1323</v>
      </c>
      <c r="AA212" s="19" t="s">
        <v>1081</v>
      </c>
      <c r="AB212" s="19" t="s">
        <v>1145</v>
      </c>
      <c r="AC212" s="19">
        <v>45</v>
      </c>
      <c r="AD212" s="19">
        <v>45</v>
      </c>
      <c r="AE212" s="120"/>
      <c r="AF212" s="120"/>
      <c r="AG212" s="120"/>
      <c r="AH212" s="120"/>
      <c r="AI212" s="120"/>
      <c r="AJ212" s="120"/>
      <c r="AK212" s="120"/>
      <c r="AL212" s="120"/>
      <c r="AM212" s="120"/>
      <c r="AN212" s="120"/>
      <c r="AO212" s="120"/>
      <c r="AP212" s="120"/>
      <c r="AQ212" s="120"/>
      <c r="AR212" s="120"/>
      <c r="AS212" s="120"/>
      <c r="AT212" s="120"/>
      <c r="AU212" s="120"/>
      <c r="AV212" s="120"/>
      <c r="AW212" s="120"/>
      <c r="AX212" s="120"/>
      <c r="AY212" s="120"/>
      <c r="AZ212" s="120"/>
      <c r="BA212" s="120"/>
      <c r="BB212" s="120"/>
      <c r="BC212" s="120"/>
      <c r="BD212" s="120"/>
    </row>
    <row r="213" spans="1:56">
      <c r="A213" s="19">
        <v>1147</v>
      </c>
      <c r="B213" s="19" t="s">
        <v>311</v>
      </c>
      <c r="C213" s="19" t="s">
        <v>1070</v>
      </c>
      <c r="D213" s="19" t="s">
        <v>1071</v>
      </c>
      <c r="E213" s="19" t="s">
        <v>1072</v>
      </c>
      <c r="F213" s="19" t="s">
        <v>1320</v>
      </c>
      <c r="G213" s="19" t="s">
        <v>896</v>
      </c>
      <c r="H213" s="19" t="s">
        <v>896</v>
      </c>
      <c r="I213" s="19" t="s">
        <v>896</v>
      </c>
      <c r="J213" s="19" t="s">
        <v>896</v>
      </c>
      <c r="K213" s="19" t="s">
        <v>1102</v>
      </c>
      <c r="L213" s="19" t="s">
        <v>899</v>
      </c>
      <c r="M213" s="19" t="s">
        <v>20</v>
      </c>
      <c r="N213" s="19" t="s">
        <v>1266</v>
      </c>
      <c r="O213" s="19" t="s">
        <v>494</v>
      </c>
      <c r="P213" s="19" t="s">
        <v>1324</v>
      </c>
      <c r="Q213" s="19" t="s">
        <v>902</v>
      </c>
      <c r="R213" s="20" t="s">
        <v>1013</v>
      </c>
      <c r="S213" s="20" t="s">
        <v>904</v>
      </c>
      <c r="T213" s="19" t="s">
        <v>905</v>
      </c>
      <c r="U213" s="19" t="s">
        <v>1104</v>
      </c>
      <c r="V213" s="19" t="s">
        <v>1078</v>
      </c>
      <c r="W213" s="19" t="s">
        <v>1079</v>
      </c>
      <c r="X213" s="19">
        <v>0.08</v>
      </c>
      <c r="Y213" s="19" t="s">
        <v>1080</v>
      </c>
      <c r="Z213" s="19">
        <v>0</v>
      </c>
      <c r="AA213" s="19" t="s">
        <v>1081</v>
      </c>
      <c r="AB213" s="19" t="s">
        <v>1145</v>
      </c>
      <c r="AC213" s="19">
        <v>45</v>
      </c>
      <c r="AD213" s="19">
        <v>45</v>
      </c>
      <c r="AE213" s="120"/>
      <c r="AF213" s="120"/>
      <c r="AG213" s="120"/>
      <c r="AH213" s="120"/>
      <c r="AI213" s="120"/>
      <c r="AJ213" s="120"/>
      <c r="AK213" s="120"/>
      <c r="AL213" s="120"/>
      <c r="AM213" s="120"/>
      <c r="AN213" s="120"/>
      <c r="AO213" s="120"/>
      <c r="AP213" s="120"/>
      <c r="AQ213" s="120"/>
      <c r="AR213" s="120"/>
      <c r="AS213" s="120"/>
      <c r="AT213" s="120"/>
      <c r="AU213" s="120"/>
      <c r="AV213" s="120"/>
      <c r="AW213" s="120"/>
      <c r="AX213" s="120"/>
      <c r="AY213" s="120"/>
      <c r="AZ213" s="120"/>
      <c r="BA213" s="120"/>
      <c r="BB213" s="120"/>
      <c r="BC213" s="120"/>
      <c r="BD213" s="120"/>
    </row>
    <row r="214" spans="1:56">
      <c r="A214" s="19">
        <v>1146</v>
      </c>
      <c r="B214" s="19" t="s">
        <v>311</v>
      </c>
      <c r="C214" s="19" t="s">
        <v>1070</v>
      </c>
      <c r="D214" s="19" t="s">
        <v>1071</v>
      </c>
      <c r="E214" s="19" t="s">
        <v>1072</v>
      </c>
      <c r="F214" s="19" t="s">
        <v>1320</v>
      </c>
      <c r="G214" s="19" t="s">
        <v>896</v>
      </c>
      <c r="H214" s="19" t="s">
        <v>896</v>
      </c>
      <c r="I214" s="19" t="s">
        <v>896</v>
      </c>
      <c r="J214" s="19" t="s">
        <v>896</v>
      </c>
      <c r="K214" s="19" t="s">
        <v>1102</v>
      </c>
      <c r="L214" s="19" t="s">
        <v>899</v>
      </c>
      <c r="M214" s="19" t="s">
        <v>20</v>
      </c>
      <c r="N214" s="19" t="s">
        <v>1266</v>
      </c>
      <c r="O214" s="19" t="s">
        <v>494</v>
      </c>
      <c r="P214" s="19" t="s">
        <v>1324</v>
      </c>
      <c r="Q214" s="19" t="s">
        <v>1083</v>
      </c>
      <c r="R214" s="20" t="s">
        <v>1095</v>
      </c>
      <c r="S214" s="20" t="s">
        <v>1322</v>
      </c>
      <c r="T214" s="19" t="s">
        <v>905</v>
      </c>
      <c r="U214" s="19" t="s">
        <v>1104</v>
      </c>
      <c r="V214" s="19" t="s">
        <v>1078</v>
      </c>
      <c r="W214" s="19" t="s">
        <v>1079</v>
      </c>
      <c r="X214" s="19">
        <v>0.08</v>
      </c>
      <c r="Y214" s="19" t="s">
        <v>1080</v>
      </c>
      <c r="Z214" s="19" t="s">
        <v>1185</v>
      </c>
      <c r="AA214" s="19" t="s">
        <v>1081</v>
      </c>
      <c r="AB214" s="19" t="s">
        <v>1145</v>
      </c>
      <c r="AC214" s="19">
        <v>45</v>
      </c>
      <c r="AD214" s="19">
        <v>45</v>
      </c>
      <c r="AE214" s="120"/>
      <c r="AF214" s="120"/>
      <c r="AG214" s="120"/>
      <c r="AH214" s="120"/>
      <c r="AI214" s="120"/>
      <c r="AJ214" s="120"/>
      <c r="AK214" s="120"/>
      <c r="AL214" s="120"/>
      <c r="AM214" s="120"/>
      <c r="AN214" s="120"/>
      <c r="AO214" s="120"/>
      <c r="AP214" s="120"/>
      <c r="AQ214" s="120"/>
      <c r="AR214" s="120"/>
      <c r="AS214" s="120"/>
      <c r="AT214" s="120"/>
      <c r="AU214" s="120"/>
      <c r="AV214" s="120"/>
      <c r="AW214" s="120"/>
      <c r="AX214" s="120"/>
      <c r="AY214" s="120"/>
      <c r="AZ214" s="120"/>
      <c r="BA214" s="120"/>
      <c r="BB214" s="120"/>
      <c r="BC214" s="120"/>
      <c r="BD214" s="120"/>
    </row>
    <row r="215" spans="1:56">
      <c r="A215" s="19">
        <v>1149</v>
      </c>
      <c r="B215" s="19" t="s">
        <v>311</v>
      </c>
      <c r="C215" s="19" t="s">
        <v>1070</v>
      </c>
      <c r="D215" s="19" t="s">
        <v>1071</v>
      </c>
      <c r="E215" s="19" t="s">
        <v>1072</v>
      </c>
      <c r="F215" s="19" t="s">
        <v>1320</v>
      </c>
      <c r="G215" s="19" t="s">
        <v>896</v>
      </c>
      <c r="H215" s="19" t="s">
        <v>896</v>
      </c>
      <c r="I215" s="19" t="s">
        <v>896</v>
      </c>
      <c r="J215" s="19" t="s">
        <v>896</v>
      </c>
      <c r="K215" s="19" t="s">
        <v>1102</v>
      </c>
      <c r="L215" s="19" t="s">
        <v>899</v>
      </c>
      <c r="M215" s="19" t="s">
        <v>20</v>
      </c>
      <c r="N215" s="19" t="s">
        <v>1266</v>
      </c>
      <c r="O215" s="19" t="s">
        <v>494</v>
      </c>
      <c r="P215" s="19" t="s">
        <v>1275</v>
      </c>
      <c r="Q215" s="19" t="s">
        <v>902</v>
      </c>
      <c r="R215" s="20" t="s">
        <v>903</v>
      </c>
      <c r="S215" s="20" t="s">
        <v>903</v>
      </c>
      <c r="T215" s="19" t="s">
        <v>905</v>
      </c>
      <c r="U215" s="19" t="s">
        <v>1104</v>
      </c>
      <c r="V215" s="19" t="s">
        <v>1078</v>
      </c>
      <c r="W215" s="19" t="s">
        <v>1079</v>
      </c>
      <c r="X215" s="19">
        <v>0.08</v>
      </c>
      <c r="Y215" s="19" t="s">
        <v>1080</v>
      </c>
      <c r="Z215" s="19" t="s">
        <v>1276</v>
      </c>
      <c r="AA215" s="19" t="s">
        <v>1081</v>
      </c>
      <c r="AB215" s="19" t="s">
        <v>1145</v>
      </c>
      <c r="AC215" s="19">
        <v>45</v>
      </c>
      <c r="AD215" s="19">
        <v>45</v>
      </c>
      <c r="AE215" s="120"/>
      <c r="AF215" s="120"/>
      <c r="AG215" s="120"/>
      <c r="AH215" s="120"/>
      <c r="AI215" s="120"/>
      <c r="AJ215" s="120"/>
      <c r="AK215" s="120"/>
      <c r="AL215" s="120"/>
      <c r="AM215" s="120"/>
      <c r="AN215" s="120"/>
      <c r="AO215" s="120"/>
      <c r="AP215" s="120"/>
      <c r="AQ215" s="120"/>
      <c r="AR215" s="120"/>
      <c r="AS215" s="120"/>
      <c r="AT215" s="120"/>
      <c r="AU215" s="120"/>
      <c r="AV215" s="120"/>
      <c r="AW215" s="120"/>
      <c r="AX215" s="120"/>
      <c r="AY215" s="120"/>
      <c r="AZ215" s="120"/>
      <c r="BA215" s="120"/>
      <c r="BB215" s="120"/>
      <c r="BC215" s="120"/>
      <c r="BD215" s="120"/>
    </row>
    <row r="216" spans="1:56">
      <c r="A216" s="19">
        <v>1147</v>
      </c>
      <c r="B216" s="19" t="s">
        <v>311</v>
      </c>
      <c r="C216" s="19" t="s">
        <v>1070</v>
      </c>
      <c r="D216" s="19" t="s">
        <v>1071</v>
      </c>
      <c r="E216" s="19" t="s">
        <v>1072</v>
      </c>
      <c r="F216" s="19" t="s">
        <v>1320</v>
      </c>
      <c r="G216" s="19" t="s">
        <v>896</v>
      </c>
      <c r="H216" s="19" t="s">
        <v>896</v>
      </c>
      <c r="I216" s="19" t="s">
        <v>896</v>
      </c>
      <c r="J216" s="19" t="s">
        <v>896</v>
      </c>
      <c r="K216" s="19" t="s">
        <v>1102</v>
      </c>
      <c r="L216" s="19" t="s">
        <v>899</v>
      </c>
      <c r="M216" s="19" t="s">
        <v>20</v>
      </c>
      <c r="N216" s="19" t="s">
        <v>1266</v>
      </c>
      <c r="O216" s="19" t="s">
        <v>494</v>
      </c>
      <c r="P216" s="19" t="s">
        <v>1275</v>
      </c>
      <c r="Q216" s="19" t="s">
        <v>1083</v>
      </c>
      <c r="R216" s="20" t="s">
        <v>903</v>
      </c>
      <c r="S216" s="20" t="s">
        <v>903</v>
      </c>
      <c r="T216" s="19" t="s">
        <v>905</v>
      </c>
      <c r="U216" s="19" t="s">
        <v>1104</v>
      </c>
      <c r="V216" s="19" t="s">
        <v>1078</v>
      </c>
      <c r="W216" s="19" t="s">
        <v>1079</v>
      </c>
      <c r="X216" s="19">
        <v>0.08</v>
      </c>
      <c r="Y216" s="19" t="s">
        <v>1080</v>
      </c>
      <c r="Z216" s="19" t="s">
        <v>1325</v>
      </c>
      <c r="AA216" s="19" t="s">
        <v>1081</v>
      </c>
      <c r="AB216" s="19" t="s">
        <v>1145</v>
      </c>
      <c r="AC216" s="19">
        <v>45</v>
      </c>
      <c r="AD216" s="19">
        <v>45</v>
      </c>
      <c r="AE216" s="120"/>
      <c r="AF216" s="120"/>
      <c r="AG216" s="120"/>
      <c r="AH216" s="120"/>
      <c r="AI216" s="120"/>
      <c r="AJ216" s="120"/>
      <c r="AK216" s="120"/>
      <c r="AL216" s="120"/>
      <c r="AM216" s="120"/>
      <c r="AN216" s="120"/>
      <c r="AO216" s="120"/>
      <c r="AP216" s="120"/>
      <c r="AQ216" s="120"/>
      <c r="AR216" s="120"/>
      <c r="AS216" s="120"/>
      <c r="AT216" s="120"/>
      <c r="AU216" s="120"/>
      <c r="AV216" s="120"/>
      <c r="AW216" s="120"/>
      <c r="AX216" s="120"/>
      <c r="AY216" s="120"/>
      <c r="AZ216" s="120"/>
      <c r="BA216" s="120"/>
      <c r="BB216" s="120"/>
      <c r="BC216" s="120"/>
      <c r="BD216" s="120"/>
    </row>
    <row r="217" spans="1:56">
      <c r="A217" s="19">
        <v>1153</v>
      </c>
      <c r="B217" s="19" t="s">
        <v>311</v>
      </c>
      <c r="C217" s="19" t="s">
        <v>1070</v>
      </c>
      <c r="D217" s="19" t="s">
        <v>1071</v>
      </c>
      <c r="E217" s="19" t="s">
        <v>1072</v>
      </c>
      <c r="F217" s="19" t="s">
        <v>1265</v>
      </c>
      <c r="G217" s="19" t="s">
        <v>896</v>
      </c>
      <c r="H217" s="19" t="s">
        <v>896</v>
      </c>
      <c r="I217" s="19" t="s">
        <v>896</v>
      </c>
      <c r="J217" s="19" t="s">
        <v>896</v>
      </c>
      <c r="K217" s="19" t="s">
        <v>1102</v>
      </c>
      <c r="L217" s="19" t="s">
        <v>899</v>
      </c>
      <c r="M217" s="19" t="s">
        <v>20</v>
      </c>
      <c r="N217" s="19" t="s">
        <v>1266</v>
      </c>
      <c r="O217" s="19" t="s">
        <v>494</v>
      </c>
      <c r="P217" s="19" t="s">
        <v>1326</v>
      </c>
      <c r="Q217" s="19" t="s">
        <v>902</v>
      </c>
      <c r="R217" s="20" t="s">
        <v>904</v>
      </c>
      <c r="S217" s="20" t="s">
        <v>1327</v>
      </c>
      <c r="T217" s="19" t="s">
        <v>905</v>
      </c>
      <c r="U217" s="19" t="s">
        <v>1104</v>
      </c>
      <c r="V217" s="19" t="s">
        <v>1078</v>
      </c>
      <c r="W217" s="19" t="s">
        <v>1079</v>
      </c>
      <c r="X217" s="19">
        <v>0.08</v>
      </c>
      <c r="Y217" s="19" t="s">
        <v>1080</v>
      </c>
      <c r="Z217" s="19">
        <v>0</v>
      </c>
      <c r="AA217" s="19" t="s">
        <v>1081</v>
      </c>
      <c r="AB217" s="19" t="s">
        <v>1328</v>
      </c>
      <c r="AC217" s="19">
        <v>46</v>
      </c>
      <c r="AD217" s="19">
        <v>46</v>
      </c>
      <c r="AE217" s="120"/>
      <c r="AF217" s="120"/>
      <c r="AG217" s="120"/>
      <c r="AH217" s="120"/>
      <c r="AI217" s="120"/>
      <c r="AJ217" s="120"/>
      <c r="AK217" s="120"/>
      <c r="AL217" s="120"/>
      <c r="AM217" s="120"/>
      <c r="AN217" s="120"/>
      <c r="AO217" s="120"/>
      <c r="AP217" s="120"/>
      <c r="AQ217" s="120"/>
      <c r="AR217" s="120"/>
      <c r="AS217" s="120"/>
      <c r="AT217" s="120"/>
      <c r="AU217" s="120"/>
      <c r="AV217" s="120"/>
      <c r="AW217" s="120"/>
      <c r="AX217" s="120"/>
      <c r="AY217" s="120"/>
      <c r="AZ217" s="120"/>
      <c r="BA217" s="120"/>
      <c r="BB217" s="120"/>
      <c r="BC217" s="120"/>
      <c r="BD217" s="120"/>
    </row>
    <row r="218" spans="1:56">
      <c r="A218" s="19">
        <v>1149</v>
      </c>
      <c r="B218" s="19" t="s">
        <v>311</v>
      </c>
      <c r="C218" s="19" t="s">
        <v>1070</v>
      </c>
      <c r="D218" s="19" t="s">
        <v>1071</v>
      </c>
      <c r="E218" s="19" t="s">
        <v>1072</v>
      </c>
      <c r="F218" s="19" t="s">
        <v>1265</v>
      </c>
      <c r="G218" s="19" t="s">
        <v>896</v>
      </c>
      <c r="H218" s="19" t="s">
        <v>896</v>
      </c>
      <c r="I218" s="19" t="s">
        <v>896</v>
      </c>
      <c r="J218" s="19" t="s">
        <v>896</v>
      </c>
      <c r="K218" s="19" t="s">
        <v>1102</v>
      </c>
      <c r="L218" s="19" t="s">
        <v>899</v>
      </c>
      <c r="M218" s="19" t="s">
        <v>20</v>
      </c>
      <c r="N218" s="19" t="s">
        <v>1266</v>
      </c>
      <c r="O218" s="19" t="s">
        <v>494</v>
      </c>
      <c r="P218" s="19" t="s">
        <v>1326</v>
      </c>
      <c r="Q218" s="19" t="s">
        <v>1083</v>
      </c>
      <c r="R218" s="20" t="s">
        <v>1322</v>
      </c>
      <c r="S218" s="20" t="s">
        <v>1329</v>
      </c>
      <c r="T218" s="19" t="s">
        <v>905</v>
      </c>
      <c r="U218" s="19" t="s">
        <v>1104</v>
      </c>
      <c r="V218" s="19" t="s">
        <v>1078</v>
      </c>
      <c r="W218" s="19" t="s">
        <v>1079</v>
      </c>
      <c r="X218" s="19">
        <v>0.08</v>
      </c>
      <c r="Y218" s="19" t="s">
        <v>1080</v>
      </c>
      <c r="Z218" s="19" t="s">
        <v>1330</v>
      </c>
      <c r="AA218" s="19" t="s">
        <v>1081</v>
      </c>
      <c r="AB218" s="19" t="s">
        <v>1328</v>
      </c>
      <c r="AC218" s="19">
        <v>46</v>
      </c>
      <c r="AD218" s="19">
        <v>46</v>
      </c>
      <c r="AE218" s="120"/>
      <c r="AF218" s="120"/>
      <c r="AG218" s="120"/>
      <c r="AH218" s="120"/>
      <c r="AI218" s="120"/>
      <c r="AJ218" s="120"/>
      <c r="AK218" s="120"/>
      <c r="AL218" s="120"/>
      <c r="AM218" s="120"/>
      <c r="AN218" s="120"/>
      <c r="AO218" s="120"/>
      <c r="AP218" s="120"/>
      <c r="AQ218" s="120"/>
      <c r="AR218" s="120"/>
      <c r="AS218" s="120"/>
      <c r="AT218" s="120"/>
      <c r="AU218" s="120"/>
      <c r="AV218" s="120"/>
      <c r="AW218" s="120"/>
      <c r="AX218" s="120"/>
      <c r="AY218" s="120"/>
      <c r="AZ218" s="120"/>
      <c r="BA218" s="120"/>
      <c r="BB218" s="120"/>
      <c r="BC218" s="120"/>
      <c r="BD218" s="120"/>
    </row>
    <row r="219" spans="1:56">
      <c r="A219" s="19">
        <v>1151</v>
      </c>
      <c r="B219" s="19" t="s">
        <v>311</v>
      </c>
      <c r="C219" s="19" t="s">
        <v>1070</v>
      </c>
      <c r="D219" s="19" t="s">
        <v>1071</v>
      </c>
      <c r="E219" s="19" t="s">
        <v>1072</v>
      </c>
      <c r="F219" s="19" t="s">
        <v>1183</v>
      </c>
      <c r="G219" s="19" t="s">
        <v>896</v>
      </c>
      <c r="H219" s="19" t="s">
        <v>896</v>
      </c>
      <c r="I219" s="19" t="s">
        <v>896</v>
      </c>
      <c r="J219" s="19" t="s">
        <v>896</v>
      </c>
      <c r="K219" s="19" t="s">
        <v>1102</v>
      </c>
      <c r="L219" s="19" t="s">
        <v>899</v>
      </c>
      <c r="M219" s="19" t="s">
        <v>20</v>
      </c>
      <c r="N219" s="19" t="s">
        <v>1266</v>
      </c>
      <c r="O219" s="19" t="s">
        <v>494</v>
      </c>
      <c r="P219" s="19" t="s">
        <v>1321</v>
      </c>
      <c r="Q219" s="19" t="s">
        <v>902</v>
      </c>
      <c r="R219" s="20" t="s">
        <v>1006</v>
      </c>
      <c r="S219" s="20" t="s">
        <v>904</v>
      </c>
      <c r="T219" s="19" t="s">
        <v>905</v>
      </c>
      <c r="U219" s="19" t="s">
        <v>1104</v>
      </c>
      <c r="V219" s="19" t="s">
        <v>1078</v>
      </c>
      <c r="W219" s="19" t="s">
        <v>1079</v>
      </c>
      <c r="X219" s="19">
        <v>0.08</v>
      </c>
      <c r="Y219" s="19" t="s">
        <v>1080</v>
      </c>
      <c r="Z219" s="19">
        <v>0</v>
      </c>
      <c r="AA219" s="19" t="s">
        <v>1081</v>
      </c>
      <c r="AB219" s="19" t="s">
        <v>1145</v>
      </c>
      <c r="AC219" s="19">
        <v>45</v>
      </c>
      <c r="AD219" s="19">
        <v>45</v>
      </c>
      <c r="AE219" s="120"/>
      <c r="AF219" s="120"/>
      <c r="AG219" s="120"/>
      <c r="AH219" s="120"/>
      <c r="AI219" s="120"/>
      <c r="AJ219" s="120"/>
      <c r="AK219" s="120"/>
      <c r="AL219" s="120"/>
      <c r="AM219" s="120"/>
      <c r="AN219" s="120"/>
      <c r="AO219" s="120"/>
      <c r="AP219" s="120"/>
      <c r="AQ219" s="120"/>
      <c r="AR219" s="120"/>
      <c r="AS219" s="120"/>
      <c r="AT219" s="120"/>
      <c r="AU219" s="120"/>
      <c r="AV219" s="120"/>
      <c r="AW219" s="120"/>
      <c r="AX219" s="120"/>
      <c r="AY219" s="120"/>
      <c r="AZ219" s="120"/>
      <c r="BA219" s="120"/>
      <c r="BB219" s="120"/>
      <c r="BC219" s="120"/>
      <c r="BD219" s="120"/>
    </row>
    <row r="220" spans="1:56">
      <c r="A220" s="19">
        <v>1193</v>
      </c>
      <c r="B220" s="19" t="s">
        <v>311</v>
      </c>
      <c r="C220" s="19" t="s">
        <v>1070</v>
      </c>
      <c r="D220" s="19" t="s">
        <v>1071</v>
      </c>
      <c r="E220" s="19" t="s">
        <v>1072</v>
      </c>
      <c r="F220" s="19" t="s">
        <v>896</v>
      </c>
      <c r="G220" s="19" t="s">
        <v>896</v>
      </c>
      <c r="H220" s="19" t="s">
        <v>896</v>
      </c>
      <c r="I220" s="19" t="s">
        <v>896</v>
      </c>
      <c r="J220" s="19" t="s">
        <v>896</v>
      </c>
      <c r="K220" s="19" t="s">
        <v>1073</v>
      </c>
      <c r="L220" s="19" t="s">
        <v>899</v>
      </c>
      <c r="M220" s="19" t="s">
        <v>20</v>
      </c>
      <c r="N220" s="19" t="s">
        <v>1266</v>
      </c>
      <c r="O220" s="19" t="s">
        <v>494</v>
      </c>
      <c r="P220" s="19" t="s">
        <v>1075</v>
      </c>
      <c r="Q220" s="19" t="s">
        <v>902</v>
      </c>
      <c r="R220" s="20" t="s">
        <v>1292</v>
      </c>
      <c r="S220" s="20" t="s">
        <v>1013</v>
      </c>
      <c r="T220" s="19" t="s">
        <v>905</v>
      </c>
      <c r="U220" s="19" t="s">
        <v>1104</v>
      </c>
      <c r="V220" s="19" t="s">
        <v>1078</v>
      </c>
      <c r="W220" s="19" t="s">
        <v>1079</v>
      </c>
      <c r="X220" s="19" t="s">
        <v>903</v>
      </c>
      <c r="Y220" s="19" t="s">
        <v>1080</v>
      </c>
      <c r="Z220" s="19">
        <v>0</v>
      </c>
      <c r="AA220" s="19" t="s">
        <v>1081</v>
      </c>
      <c r="AB220" s="19" t="s">
        <v>1082</v>
      </c>
      <c r="AC220" s="19">
        <v>50</v>
      </c>
      <c r="AD220" s="19">
        <v>50</v>
      </c>
      <c r="AE220" s="120"/>
      <c r="AF220" s="120"/>
      <c r="AG220" s="120"/>
      <c r="AH220" s="120"/>
      <c r="AI220" s="120"/>
      <c r="AJ220" s="120"/>
      <c r="AK220" s="120"/>
      <c r="AL220" s="120"/>
      <c r="AM220" s="120"/>
      <c r="AN220" s="120"/>
      <c r="AO220" s="120"/>
      <c r="AP220" s="120"/>
      <c r="AQ220" s="120"/>
      <c r="AR220" s="120"/>
      <c r="AS220" s="120"/>
      <c r="AT220" s="120"/>
      <c r="AU220" s="120"/>
      <c r="AV220" s="120"/>
      <c r="AW220" s="120"/>
      <c r="AX220" s="120"/>
      <c r="AY220" s="120"/>
      <c r="AZ220" s="120"/>
      <c r="BA220" s="120"/>
      <c r="BB220" s="120"/>
      <c r="BC220" s="120"/>
      <c r="BD220" s="120"/>
    </row>
    <row r="221" spans="1:56">
      <c r="A221" s="19">
        <v>1187</v>
      </c>
      <c r="B221" s="19" t="s">
        <v>311</v>
      </c>
      <c r="C221" s="19" t="s">
        <v>1070</v>
      </c>
      <c r="D221" s="19" t="s">
        <v>1071</v>
      </c>
      <c r="E221" s="19" t="s">
        <v>1072</v>
      </c>
      <c r="F221" s="19" t="s">
        <v>896</v>
      </c>
      <c r="G221" s="19" t="s">
        <v>896</v>
      </c>
      <c r="H221" s="19" t="s">
        <v>896</v>
      </c>
      <c r="I221" s="19" t="s">
        <v>896</v>
      </c>
      <c r="J221" s="19" t="s">
        <v>896</v>
      </c>
      <c r="K221" s="19" t="s">
        <v>1073</v>
      </c>
      <c r="L221" s="19" t="s">
        <v>899</v>
      </c>
      <c r="M221" s="19" t="s">
        <v>20</v>
      </c>
      <c r="N221" s="19" t="s">
        <v>1266</v>
      </c>
      <c r="O221" s="19" t="s">
        <v>494</v>
      </c>
      <c r="P221" s="19" t="s">
        <v>1075</v>
      </c>
      <c r="Q221" s="19" t="s">
        <v>1083</v>
      </c>
      <c r="R221" s="20" t="s">
        <v>903</v>
      </c>
      <c r="S221" s="20" t="s">
        <v>963</v>
      </c>
      <c r="T221" s="19" t="s">
        <v>905</v>
      </c>
      <c r="U221" s="19" t="s">
        <v>1104</v>
      </c>
      <c r="V221" s="19" t="s">
        <v>1078</v>
      </c>
      <c r="W221" s="19" t="s">
        <v>1079</v>
      </c>
      <c r="X221" s="19" t="s">
        <v>903</v>
      </c>
      <c r="Y221" s="19" t="s">
        <v>1080</v>
      </c>
      <c r="Z221" s="19" t="s">
        <v>1085</v>
      </c>
      <c r="AA221" s="19" t="s">
        <v>1081</v>
      </c>
      <c r="AB221" s="19" t="s">
        <v>1082</v>
      </c>
      <c r="AC221" s="19">
        <v>50</v>
      </c>
      <c r="AD221" s="19">
        <v>50</v>
      </c>
      <c r="AE221" s="120"/>
      <c r="AF221" s="120"/>
      <c r="AG221" s="120"/>
      <c r="AH221" s="120"/>
      <c r="AI221" s="120"/>
      <c r="AJ221" s="120"/>
      <c r="AK221" s="120"/>
      <c r="AL221" s="120"/>
      <c r="AM221" s="120"/>
      <c r="AN221" s="120"/>
      <c r="AO221" s="120"/>
      <c r="AP221" s="120"/>
      <c r="AQ221" s="120"/>
      <c r="AR221" s="120"/>
      <c r="AS221" s="120"/>
      <c r="AT221" s="120"/>
      <c r="AU221" s="120"/>
      <c r="AV221" s="120"/>
      <c r="AW221" s="120"/>
      <c r="AX221" s="120"/>
      <c r="AY221" s="120"/>
      <c r="AZ221" s="120"/>
      <c r="BA221" s="120"/>
      <c r="BB221" s="120"/>
      <c r="BC221" s="120"/>
      <c r="BD221" s="120"/>
    </row>
    <row r="222" spans="1:56">
      <c r="A222" s="19">
        <v>1127</v>
      </c>
      <c r="B222" s="19" t="s">
        <v>311</v>
      </c>
      <c r="C222" s="19" t="s">
        <v>1070</v>
      </c>
      <c r="D222" s="19" t="s">
        <v>1071</v>
      </c>
      <c r="E222" s="19" t="s">
        <v>1149</v>
      </c>
      <c r="F222" s="19" t="s">
        <v>1265</v>
      </c>
      <c r="G222" s="19" t="s">
        <v>896</v>
      </c>
      <c r="H222" s="19" t="s">
        <v>896</v>
      </c>
      <c r="I222" s="19" t="s">
        <v>896</v>
      </c>
      <c r="J222" s="19" t="s">
        <v>896</v>
      </c>
      <c r="K222" s="19" t="s">
        <v>1102</v>
      </c>
      <c r="L222" s="19" t="s">
        <v>899</v>
      </c>
      <c r="M222" s="19" t="s">
        <v>20</v>
      </c>
      <c r="N222" s="19" t="s">
        <v>1266</v>
      </c>
      <c r="O222" s="19" t="s">
        <v>494</v>
      </c>
      <c r="P222" s="19" t="s">
        <v>1331</v>
      </c>
      <c r="Q222" s="19" t="s">
        <v>902</v>
      </c>
      <c r="R222" s="20" t="s">
        <v>904</v>
      </c>
      <c r="S222" s="20" t="s">
        <v>912</v>
      </c>
      <c r="T222" s="19" t="s">
        <v>905</v>
      </c>
      <c r="U222" s="19" t="s">
        <v>1104</v>
      </c>
      <c r="V222" s="19" t="s">
        <v>1078</v>
      </c>
      <c r="W222" s="19" t="s">
        <v>1079</v>
      </c>
      <c r="X222" s="19">
        <v>0.08</v>
      </c>
      <c r="Y222" s="19" t="s">
        <v>1080</v>
      </c>
      <c r="Z222" s="19" t="s">
        <v>1332</v>
      </c>
      <c r="AA222" s="19" t="s">
        <v>1081</v>
      </c>
      <c r="AB222" s="19" t="s">
        <v>1333</v>
      </c>
      <c r="AC222" s="19">
        <v>41</v>
      </c>
      <c r="AD222" s="19">
        <v>41</v>
      </c>
      <c r="AE222" s="120"/>
      <c r="AF222" s="120"/>
      <c r="AG222" s="120"/>
      <c r="AH222" s="120"/>
      <c r="AI222" s="120"/>
      <c r="AJ222" s="120"/>
      <c r="AK222" s="120"/>
      <c r="AL222" s="120"/>
      <c r="AM222" s="120"/>
      <c r="AN222" s="120"/>
      <c r="AO222" s="120"/>
      <c r="AP222" s="120"/>
      <c r="AQ222" s="120"/>
      <c r="AR222" s="120"/>
      <c r="AS222" s="120"/>
      <c r="AT222" s="120"/>
      <c r="AU222" s="120"/>
      <c r="AV222" s="120"/>
      <c r="AW222" s="120"/>
      <c r="AX222" s="120"/>
      <c r="AY222" s="120"/>
      <c r="AZ222" s="120"/>
      <c r="BA222" s="120"/>
      <c r="BB222" s="120"/>
      <c r="BC222" s="120"/>
      <c r="BD222" s="120"/>
    </row>
    <row r="223" spans="1:56">
      <c r="A223" s="19">
        <v>1121</v>
      </c>
      <c r="B223" s="19" t="s">
        <v>311</v>
      </c>
      <c r="C223" s="19" t="s">
        <v>1070</v>
      </c>
      <c r="D223" s="19" t="s">
        <v>1071</v>
      </c>
      <c r="E223" s="19" t="s">
        <v>1149</v>
      </c>
      <c r="F223" s="19" t="s">
        <v>1265</v>
      </c>
      <c r="G223" s="19" t="s">
        <v>896</v>
      </c>
      <c r="H223" s="19" t="s">
        <v>896</v>
      </c>
      <c r="I223" s="19" t="s">
        <v>896</v>
      </c>
      <c r="J223" s="19" t="s">
        <v>896</v>
      </c>
      <c r="K223" s="19" t="s">
        <v>1102</v>
      </c>
      <c r="L223" s="19" t="s">
        <v>899</v>
      </c>
      <c r="M223" s="19" t="s">
        <v>20</v>
      </c>
      <c r="N223" s="19" t="s">
        <v>1266</v>
      </c>
      <c r="O223" s="19" t="s">
        <v>494</v>
      </c>
      <c r="P223" s="19" t="s">
        <v>1331</v>
      </c>
      <c r="Q223" s="19" t="s">
        <v>1083</v>
      </c>
      <c r="R223" s="20" t="s">
        <v>963</v>
      </c>
      <c r="S223" s="20" t="s">
        <v>1334</v>
      </c>
      <c r="T223" s="19" t="s">
        <v>905</v>
      </c>
      <c r="U223" s="19" t="s">
        <v>1104</v>
      </c>
      <c r="V223" s="19" t="s">
        <v>1078</v>
      </c>
      <c r="W223" s="19" t="s">
        <v>1079</v>
      </c>
      <c r="X223" s="19">
        <v>0.08</v>
      </c>
      <c r="Y223" s="19" t="s">
        <v>1080</v>
      </c>
      <c r="Z223" s="19" t="s">
        <v>1335</v>
      </c>
      <c r="AA223" s="19" t="s">
        <v>1081</v>
      </c>
      <c r="AB223" s="19" t="s">
        <v>1333</v>
      </c>
      <c r="AC223" s="19">
        <v>41</v>
      </c>
      <c r="AD223" s="19">
        <v>41</v>
      </c>
      <c r="AE223" s="120"/>
      <c r="AF223" s="120"/>
      <c r="AG223" s="120"/>
      <c r="AH223" s="120"/>
      <c r="AI223" s="120"/>
      <c r="AJ223" s="120"/>
      <c r="AK223" s="120"/>
      <c r="AL223" s="120"/>
      <c r="AM223" s="120"/>
      <c r="AN223" s="120"/>
      <c r="AO223" s="120"/>
      <c r="AP223" s="120"/>
      <c r="AQ223" s="120"/>
      <c r="AR223" s="120"/>
      <c r="AS223" s="120"/>
      <c r="AT223" s="120"/>
      <c r="AU223" s="120"/>
      <c r="AV223" s="120"/>
      <c r="AW223" s="120"/>
      <c r="AX223" s="120"/>
      <c r="AY223" s="120"/>
      <c r="AZ223" s="120"/>
      <c r="BA223" s="120"/>
      <c r="BB223" s="120"/>
      <c r="BC223" s="120"/>
      <c r="BD223" s="120"/>
    </row>
    <row r="224" spans="1:56">
      <c r="A224" s="19">
        <v>1119</v>
      </c>
      <c r="B224" s="19" t="s">
        <v>311</v>
      </c>
      <c r="C224" s="19" t="s">
        <v>1070</v>
      </c>
      <c r="D224" s="19" t="s">
        <v>1071</v>
      </c>
      <c r="E224" s="19" t="s">
        <v>1149</v>
      </c>
      <c r="F224" s="19" t="s">
        <v>896</v>
      </c>
      <c r="G224" s="19" t="s">
        <v>896</v>
      </c>
      <c r="H224" s="19" t="s">
        <v>896</v>
      </c>
      <c r="I224" s="19" t="s">
        <v>896</v>
      </c>
      <c r="J224" s="19" t="s">
        <v>896</v>
      </c>
      <c r="K224" s="19" t="s">
        <v>1102</v>
      </c>
      <c r="L224" s="19" t="s">
        <v>899</v>
      </c>
      <c r="M224" s="19" t="s">
        <v>20</v>
      </c>
      <c r="N224" s="19" t="s">
        <v>1266</v>
      </c>
      <c r="O224" s="19" t="s">
        <v>494</v>
      </c>
      <c r="P224" s="19" t="s">
        <v>1295</v>
      </c>
      <c r="Q224" s="19" t="s">
        <v>902</v>
      </c>
      <c r="R224" s="20" t="s">
        <v>1296</v>
      </c>
      <c r="S224" s="20" t="s">
        <v>978</v>
      </c>
      <c r="T224" s="19" t="s">
        <v>905</v>
      </c>
      <c r="U224" s="19" t="s">
        <v>1104</v>
      </c>
      <c r="V224" s="19" t="s">
        <v>1078</v>
      </c>
      <c r="W224" s="19" t="s">
        <v>1079</v>
      </c>
      <c r="X224" s="19">
        <v>0.08</v>
      </c>
      <c r="Y224" s="19" t="s">
        <v>1080</v>
      </c>
      <c r="Z224" s="19">
        <v>0</v>
      </c>
      <c r="AA224" s="19" t="s">
        <v>1081</v>
      </c>
      <c r="AB224" s="19" t="s">
        <v>1333</v>
      </c>
      <c r="AC224" s="19">
        <v>41</v>
      </c>
      <c r="AD224" s="19">
        <v>41</v>
      </c>
      <c r="AE224" s="120"/>
      <c r="AF224" s="120"/>
      <c r="AG224" s="120"/>
      <c r="AH224" s="120"/>
      <c r="AI224" s="120"/>
      <c r="AJ224" s="120"/>
      <c r="AK224" s="120"/>
      <c r="AL224" s="120"/>
      <c r="AM224" s="120"/>
      <c r="AN224" s="120"/>
      <c r="AO224" s="120"/>
      <c r="AP224" s="120"/>
      <c r="AQ224" s="120"/>
      <c r="AR224" s="120"/>
      <c r="AS224" s="120"/>
      <c r="AT224" s="120"/>
      <c r="AU224" s="120"/>
      <c r="AV224" s="120"/>
      <c r="AW224" s="120"/>
      <c r="AX224" s="120"/>
      <c r="AY224" s="120"/>
      <c r="AZ224" s="120"/>
      <c r="BA224" s="120"/>
      <c r="BB224" s="120"/>
      <c r="BC224" s="120"/>
      <c r="BD224" s="120"/>
    </row>
    <row r="225" spans="1:56">
      <c r="A225" s="19">
        <v>1117</v>
      </c>
      <c r="B225" s="19" t="s">
        <v>311</v>
      </c>
      <c r="C225" s="19" t="s">
        <v>1070</v>
      </c>
      <c r="D225" s="19" t="s">
        <v>1071</v>
      </c>
      <c r="E225" s="19" t="s">
        <v>1149</v>
      </c>
      <c r="F225" s="19" t="s">
        <v>896</v>
      </c>
      <c r="G225" s="19" t="s">
        <v>896</v>
      </c>
      <c r="H225" s="19" t="s">
        <v>896</v>
      </c>
      <c r="I225" s="19" t="s">
        <v>896</v>
      </c>
      <c r="J225" s="19" t="s">
        <v>896</v>
      </c>
      <c r="K225" s="19" t="s">
        <v>1102</v>
      </c>
      <c r="L225" s="19" t="s">
        <v>899</v>
      </c>
      <c r="M225" s="19" t="s">
        <v>20</v>
      </c>
      <c r="N225" s="19" t="s">
        <v>1266</v>
      </c>
      <c r="O225" s="19" t="s">
        <v>494</v>
      </c>
      <c r="P225" s="19" t="s">
        <v>1295</v>
      </c>
      <c r="Q225" s="19" t="s">
        <v>1083</v>
      </c>
      <c r="R225" s="20" t="s">
        <v>1219</v>
      </c>
      <c r="S225" s="20" t="s">
        <v>1336</v>
      </c>
      <c r="T225" s="19" t="s">
        <v>905</v>
      </c>
      <c r="U225" s="19" t="s">
        <v>1104</v>
      </c>
      <c r="V225" s="19" t="s">
        <v>1078</v>
      </c>
      <c r="W225" s="19" t="s">
        <v>1079</v>
      </c>
      <c r="X225" s="19">
        <v>0.08</v>
      </c>
      <c r="Y225" s="19" t="s">
        <v>1080</v>
      </c>
      <c r="Z225" s="19" t="s">
        <v>1337</v>
      </c>
      <c r="AA225" s="19" t="s">
        <v>1081</v>
      </c>
      <c r="AB225" s="19" t="s">
        <v>1333</v>
      </c>
      <c r="AC225" s="19">
        <v>41</v>
      </c>
      <c r="AD225" s="19">
        <v>41</v>
      </c>
      <c r="AE225" s="120"/>
      <c r="AF225" s="120"/>
      <c r="AG225" s="120"/>
      <c r="AH225" s="120"/>
      <c r="AI225" s="120"/>
      <c r="AJ225" s="120"/>
      <c r="AK225" s="120"/>
      <c r="AL225" s="120"/>
      <c r="AM225" s="120"/>
      <c r="AN225" s="120"/>
      <c r="AO225" s="120"/>
      <c r="AP225" s="120"/>
      <c r="AQ225" s="120"/>
      <c r="AR225" s="120"/>
      <c r="AS225" s="120"/>
      <c r="AT225" s="120"/>
      <c r="AU225" s="120"/>
      <c r="AV225" s="120"/>
      <c r="AW225" s="120"/>
      <c r="AX225" s="120"/>
      <c r="AY225" s="120"/>
      <c r="AZ225" s="120"/>
      <c r="BA225" s="120"/>
      <c r="BB225" s="120"/>
      <c r="BC225" s="120"/>
      <c r="BD225" s="120"/>
    </row>
    <row r="226" spans="1:56">
      <c r="A226" s="19">
        <v>1121</v>
      </c>
      <c r="B226" s="19" t="s">
        <v>311</v>
      </c>
      <c r="C226" s="19" t="s">
        <v>1070</v>
      </c>
      <c r="D226" s="19" t="s">
        <v>1071</v>
      </c>
      <c r="E226" s="19" t="s">
        <v>1149</v>
      </c>
      <c r="F226" s="19" t="s">
        <v>896</v>
      </c>
      <c r="G226" s="19" t="s">
        <v>896</v>
      </c>
      <c r="H226" s="19" t="s">
        <v>896</v>
      </c>
      <c r="I226" s="19" t="s">
        <v>896</v>
      </c>
      <c r="J226" s="19" t="s">
        <v>896</v>
      </c>
      <c r="K226" s="19" t="s">
        <v>1102</v>
      </c>
      <c r="L226" s="19" t="s">
        <v>899</v>
      </c>
      <c r="M226" s="19" t="s">
        <v>20</v>
      </c>
      <c r="N226" s="19" t="s">
        <v>1266</v>
      </c>
      <c r="O226" s="19" t="s">
        <v>494</v>
      </c>
      <c r="P226" s="19" t="s">
        <v>1273</v>
      </c>
      <c r="Q226" s="19" t="s">
        <v>902</v>
      </c>
      <c r="R226" s="20" t="s">
        <v>903</v>
      </c>
      <c r="S226" s="20" t="s">
        <v>1292</v>
      </c>
      <c r="T226" s="19" t="s">
        <v>905</v>
      </c>
      <c r="U226" s="19" t="s">
        <v>1104</v>
      </c>
      <c r="V226" s="19" t="s">
        <v>1078</v>
      </c>
      <c r="W226" s="19" t="s">
        <v>1079</v>
      </c>
      <c r="X226" s="19">
        <v>0.08</v>
      </c>
      <c r="Y226" s="19" t="s">
        <v>1080</v>
      </c>
      <c r="Z226" s="19">
        <v>0</v>
      </c>
      <c r="AA226" s="19" t="s">
        <v>1081</v>
      </c>
      <c r="AB226" s="19" t="s">
        <v>1333</v>
      </c>
      <c r="AC226" s="19">
        <v>41</v>
      </c>
      <c r="AD226" s="19">
        <v>41</v>
      </c>
      <c r="AE226" s="120"/>
      <c r="AF226" s="120"/>
      <c r="AG226" s="120"/>
      <c r="AH226" s="120"/>
      <c r="AI226" s="120"/>
      <c r="AJ226" s="120"/>
      <c r="AK226" s="120"/>
      <c r="AL226" s="120"/>
      <c r="AM226" s="120"/>
      <c r="AN226" s="120"/>
      <c r="AO226" s="120"/>
      <c r="AP226" s="120"/>
      <c r="AQ226" s="120"/>
      <c r="AR226" s="120"/>
      <c r="AS226" s="120"/>
      <c r="AT226" s="120"/>
      <c r="AU226" s="120"/>
      <c r="AV226" s="120"/>
      <c r="AW226" s="120"/>
      <c r="AX226" s="120"/>
      <c r="AY226" s="120"/>
      <c r="AZ226" s="120"/>
      <c r="BA226" s="120"/>
      <c r="BB226" s="120"/>
      <c r="BC226" s="120"/>
      <c r="BD226" s="120"/>
    </row>
    <row r="227" spans="1:56">
      <c r="A227" s="19">
        <v>1118</v>
      </c>
      <c r="B227" s="19" t="s">
        <v>311</v>
      </c>
      <c r="C227" s="19" t="s">
        <v>1070</v>
      </c>
      <c r="D227" s="19" t="s">
        <v>1071</v>
      </c>
      <c r="E227" s="19" t="s">
        <v>1149</v>
      </c>
      <c r="F227" s="19" t="s">
        <v>896</v>
      </c>
      <c r="G227" s="19" t="s">
        <v>896</v>
      </c>
      <c r="H227" s="19" t="s">
        <v>896</v>
      </c>
      <c r="I227" s="19" t="s">
        <v>896</v>
      </c>
      <c r="J227" s="19" t="s">
        <v>896</v>
      </c>
      <c r="K227" s="19" t="s">
        <v>1102</v>
      </c>
      <c r="L227" s="19" t="s">
        <v>899</v>
      </c>
      <c r="M227" s="19" t="s">
        <v>20</v>
      </c>
      <c r="N227" s="19" t="s">
        <v>1266</v>
      </c>
      <c r="O227" s="19" t="s">
        <v>494</v>
      </c>
      <c r="P227" s="19" t="s">
        <v>1273</v>
      </c>
      <c r="Q227" s="19" t="s">
        <v>1083</v>
      </c>
      <c r="R227" s="20" t="s">
        <v>1338</v>
      </c>
      <c r="S227" s="20" t="s">
        <v>1095</v>
      </c>
      <c r="T227" s="19" t="s">
        <v>905</v>
      </c>
      <c r="U227" s="19" t="s">
        <v>1104</v>
      </c>
      <c r="V227" s="19" t="s">
        <v>1078</v>
      </c>
      <c r="W227" s="19" t="s">
        <v>1079</v>
      </c>
      <c r="X227" s="19">
        <v>0.08</v>
      </c>
      <c r="Y227" s="19" t="s">
        <v>1080</v>
      </c>
      <c r="Z227" s="19" t="s">
        <v>1337</v>
      </c>
      <c r="AA227" s="19" t="s">
        <v>1081</v>
      </c>
      <c r="AB227" s="19" t="s">
        <v>1333</v>
      </c>
      <c r="AC227" s="19">
        <v>41</v>
      </c>
      <c r="AD227" s="19">
        <v>41</v>
      </c>
      <c r="AE227" s="120"/>
      <c r="AF227" s="120"/>
      <c r="AG227" s="120"/>
      <c r="AH227" s="120"/>
      <c r="AI227" s="120"/>
      <c r="AJ227" s="120"/>
      <c r="AK227" s="120"/>
      <c r="AL227" s="120"/>
      <c r="AM227" s="120"/>
      <c r="AN227" s="120"/>
      <c r="AO227" s="120"/>
      <c r="AP227" s="120"/>
      <c r="AQ227" s="120"/>
      <c r="AR227" s="120"/>
      <c r="AS227" s="120"/>
      <c r="AT227" s="120"/>
      <c r="AU227" s="120"/>
      <c r="AV227" s="120"/>
      <c r="AW227" s="120"/>
      <c r="AX227" s="120"/>
      <c r="AY227" s="120"/>
      <c r="AZ227" s="120"/>
      <c r="BA227" s="120"/>
      <c r="BB227" s="120"/>
      <c r="BC227" s="120"/>
      <c r="BD227" s="120"/>
    </row>
    <row r="228" spans="1:56">
      <c r="A228" s="19">
        <v>1123</v>
      </c>
      <c r="B228" s="19" t="s">
        <v>311</v>
      </c>
      <c r="C228" s="19" t="s">
        <v>1070</v>
      </c>
      <c r="D228" s="19" t="s">
        <v>1071</v>
      </c>
      <c r="E228" s="19" t="s">
        <v>1149</v>
      </c>
      <c r="F228" s="19" t="s">
        <v>896</v>
      </c>
      <c r="G228" s="19" t="s">
        <v>896</v>
      </c>
      <c r="H228" s="19" t="s">
        <v>896</v>
      </c>
      <c r="I228" s="19" t="s">
        <v>896</v>
      </c>
      <c r="J228" s="19" t="s">
        <v>896</v>
      </c>
      <c r="K228" s="19" t="s">
        <v>1102</v>
      </c>
      <c r="L228" s="19" t="s">
        <v>899</v>
      </c>
      <c r="M228" s="19" t="s">
        <v>20</v>
      </c>
      <c r="N228" s="19" t="s">
        <v>1266</v>
      </c>
      <c r="O228" s="19" t="s">
        <v>494</v>
      </c>
      <c r="P228" s="19" t="s">
        <v>1275</v>
      </c>
      <c r="Q228" s="19" t="s">
        <v>902</v>
      </c>
      <c r="R228" s="20" t="s">
        <v>903</v>
      </c>
      <c r="S228" s="20" t="s">
        <v>903</v>
      </c>
      <c r="T228" s="19" t="s">
        <v>905</v>
      </c>
      <c r="U228" s="19" t="s">
        <v>1104</v>
      </c>
      <c r="V228" s="19" t="s">
        <v>1078</v>
      </c>
      <c r="W228" s="19" t="s">
        <v>1079</v>
      </c>
      <c r="X228" s="19">
        <v>0.08</v>
      </c>
      <c r="Y228" s="19" t="s">
        <v>1080</v>
      </c>
      <c r="Z228" s="19" t="s">
        <v>1339</v>
      </c>
      <c r="AA228" s="19" t="s">
        <v>1081</v>
      </c>
      <c r="AB228" s="19" t="s">
        <v>1333</v>
      </c>
      <c r="AC228" s="19">
        <v>41</v>
      </c>
      <c r="AD228" s="19">
        <v>41</v>
      </c>
      <c r="AE228" s="120"/>
      <c r="AF228" s="120"/>
      <c r="AG228" s="120"/>
      <c r="AH228" s="120"/>
      <c r="AI228" s="120"/>
      <c r="AJ228" s="120"/>
      <c r="AK228" s="120"/>
      <c r="AL228" s="120"/>
      <c r="AM228" s="120"/>
      <c r="AN228" s="120"/>
      <c r="AO228" s="120"/>
      <c r="AP228" s="120"/>
      <c r="AQ228" s="120"/>
      <c r="AR228" s="120"/>
      <c r="AS228" s="120"/>
      <c r="AT228" s="120"/>
      <c r="AU228" s="120"/>
      <c r="AV228" s="120"/>
      <c r="AW228" s="120"/>
      <c r="AX228" s="120"/>
      <c r="AY228" s="120"/>
      <c r="AZ228" s="120"/>
      <c r="BA228" s="120"/>
      <c r="BB228" s="120"/>
      <c r="BC228" s="120"/>
      <c r="BD228" s="120"/>
    </row>
    <row r="229" spans="1:56">
      <c r="A229" s="19">
        <v>1119</v>
      </c>
      <c r="B229" s="19" t="s">
        <v>311</v>
      </c>
      <c r="C229" s="19" t="s">
        <v>1070</v>
      </c>
      <c r="D229" s="19" t="s">
        <v>1071</v>
      </c>
      <c r="E229" s="19" t="s">
        <v>1149</v>
      </c>
      <c r="F229" s="19" t="s">
        <v>896</v>
      </c>
      <c r="G229" s="19" t="s">
        <v>896</v>
      </c>
      <c r="H229" s="19" t="s">
        <v>896</v>
      </c>
      <c r="I229" s="19" t="s">
        <v>896</v>
      </c>
      <c r="J229" s="19" t="s">
        <v>896</v>
      </c>
      <c r="K229" s="19" t="s">
        <v>1102</v>
      </c>
      <c r="L229" s="19" t="s">
        <v>899</v>
      </c>
      <c r="M229" s="19" t="s">
        <v>20</v>
      </c>
      <c r="N229" s="19" t="s">
        <v>1266</v>
      </c>
      <c r="O229" s="19" t="s">
        <v>494</v>
      </c>
      <c r="P229" s="19" t="s">
        <v>1275</v>
      </c>
      <c r="Q229" s="19" t="s">
        <v>1083</v>
      </c>
      <c r="R229" s="20" t="s">
        <v>963</v>
      </c>
      <c r="S229" s="20" t="s">
        <v>1087</v>
      </c>
      <c r="T229" s="19" t="s">
        <v>905</v>
      </c>
      <c r="U229" s="19" t="s">
        <v>1104</v>
      </c>
      <c r="V229" s="19" t="s">
        <v>1078</v>
      </c>
      <c r="W229" s="19" t="s">
        <v>1079</v>
      </c>
      <c r="X229" s="19">
        <v>0.08</v>
      </c>
      <c r="Y229" s="19" t="s">
        <v>1080</v>
      </c>
      <c r="Z229" s="19" t="s">
        <v>1340</v>
      </c>
      <c r="AA229" s="19" t="s">
        <v>1081</v>
      </c>
      <c r="AB229" s="19" t="s">
        <v>1333</v>
      </c>
      <c r="AC229" s="19">
        <v>41</v>
      </c>
      <c r="AD229" s="19">
        <v>41</v>
      </c>
      <c r="AE229" s="120"/>
      <c r="AF229" s="120"/>
      <c r="AG229" s="120"/>
      <c r="AH229" s="120"/>
      <c r="AI229" s="120"/>
      <c r="AJ229" s="120"/>
      <c r="AK229" s="120"/>
      <c r="AL229" s="120"/>
      <c r="AM229" s="120"/>
      <c r="AN229" s="120"/>
      <c r="AO229" s="120"/>
      <c r="AP229" s="120"/>
      <c r="AQ229" s="120"/>
      <c r="AR229" s="120"/>
      <c r="AS229" s="120"/>
      <c r="AT229" s="120"/>
      <c r="AU229" s="120"/>
      <c r="AV229" s="120"/>
      <c r="AW229" s="120"/>
      <c r="AX229" s="120"/>
      <c r="AY229" s="120"/>
      <c r="AZ229" s="120"/>
      <c r="BA229" s="120"/>
      <c r="BB229" s="120"/>
      <c r="BC229" s="120"/>
      <c r="BD229" s="120"/>
    </row>
    <row r="230" spans="1:56">
      <c r="A230" s="19">
        <v>1125</v>
      </c>
      <c r="B230" s="19" t="s">
        <v>311</v>
      </c>
      <c r="C230" s="19" t="s">
        <v>1070</v>
      </c>
      <c r="D230" s="19" t="s">
        <v>1071</v>
      </c>
      <c r="E230" s="19" t="s">
        <v>1149</v>
      </c>
      <c r="F230" s="19" t="s">
        <v>896</v>
      </c>
      <c r="G230" s="19" t="s">
        <v>896</v>
      </c>
      <c r="H230" s="19" t="s">
        <v>896</v>
      </c>
      <c r="I230" s="19" t="s">
        <v>896</v>
      </c>
      <c r="J230" s="19" t="s">
        <v>896</v>
      </c>
      <c r="K230" s="19" t="s">
        <v>1102</v>
      </c>
      <c r="L230" s="19" t="s">
        <v>899</v>
      </c>
      <c r="M230" s="19" t="s">
        <v>20</v>
      </c>
      <c r="N230" s="19" t="s">
        <v>1266</v>
      </c>
      <c r="O230" s="19" t="s">
        <v>494</v>
      </c>
      <c r="P230" s="19" t="s">
        <v>1279</v>
      </c>
      <c r="Q230" s="19" t="s">
        <v>902</v>
      </c>
      <c r="R230" s="20" t="s">
        <v>903</v>
      </c>
      <c r="S230" s="20" t="s">
        <v>904</v>
      </c>
      <c r="T230" s="19" t="s">
        <v>905</v>
      </c>
      <c r="U230" s="19" t="s">
        <v>1104</v>
      </c>
      <c r="V230" s="19" t="s">
        <v>1078</v>
      </c>
      <c r="W230" s="19" t="s">
        <v>1079</v>
      </c>
      <c r="X230" s="19">
        <v>0.08</v>
      </c>
      <c r="Y230" s="19" t="s">
        <v>1080</v>
      </c>
      <c r="Z230" s="19">
        <v>0</v>
      </c>
      <c r="AA230" s="19" t="s">
        <v>1081</v>
      </c>
      <c r="AB230" s="19" t="s">
        <v>1333</v>
      </c>
      <c r="AC230" s="19">
        <v>41</v>
      </c>
      <c r="AD230" s="19">
        <v>41</v>
      </c>
      <c r="AE230" s="120"/>
      <c r="AF230" s="120"/>
      <c r="AG230" s="120"/>
      <c r="AH230" s="120"/>
      <c r="AI230" s="120"/>
      <c r="AJ230" s="120"/>
      <c r="AK230" s="120"/>
      <c r="AL230" s="120"/>
      <c r="AM230" s="120"/>
      <c r="AN230" s="120"/>
      <c r="AO230" s="120"/>
      <c r="AP230" s="120"/>
      <c r="AQ230" s="120"/>
      <c r="AR230" s="120"/>
      <c r="AS230" s="120"/>
      <c r="AT230" s="120"/>
      <c r="AU230" s="120"/>
      <c r="AV230" s="120"/>
      <c r="AW230" s="120"/>
      <c r="AX230" s="120"/>
      <c r="AY230" s="120"/>
      <c r="AZ230" s="120"/>
      <c r="BA230" s="120"/>
      <c r="BB230" s="120"/>
      <c r="BC230" s="120"/>
      <c r="BD230" s="120"/>
    </row>
    <row r="231" spans="1:56">
      <c r="A231" s="19">
        <v>1120</v>
      </c>
      <c r="B231" s="19" t="s">
        <v>311</v>
      </c>
      <c r="C231" s="19" t="s">
        <v>1070</v>
      </c>
      <c r="D231" s="19" t="s">
        <v>1071</v>
      </c>
      <c r="E231" s="19" t="s">
        <v>1149</v>
      </c>
      <c r="F231" s="19" t="s">
        <v>896</v>
      </c>
      <c r="G231" s="19" t="s">
        <v>896</v>
      </c>
      <c r="H231" s="19" t="s">
        <v>896</v>
      </c>
      <c r="I231" s="19" t="s">
        <v>896</v>
      </c>
      <c r="J231" s="19" t="s">
        <v>896</v>
      </c>
      <c r="K231" s="19" t="s">
        <v>1102</v>
      </c>
      <c r="L231" s="19" t="s">
        <v>899</v>
      </c>
      <c r="M231" s="19" t="s">
        <v>20</v>
      </c>
      <c r="N231" s="19" t="s">
        <v>1266</v>
      </c>
      <c r="O231" s="19" t="s">
        <v>494</v>
      </c>
      <c r="P231" s="19" t="s">
        <v>1279</v>
      </c>
      <c r="Q231" s="19" t="s">
        <v>1083</v>
      </c>
      <c r="R231" s="20" t="s">
        <v>963</v>
      </c>
      <c r="S231" s="20" t="s">
        <v>1087</v>
      </c>
      <c r="T231" s="19" t="s">
        <v>905</v>
      </c>
      <c r="U231" s="19" t="s">
        <v>1104</v>
      </c>
      <c r="V231" s="19" t="s">
        <v>1078</v>
      </c>
      <c r="W231" s="19" t="s">
        <v>1079</v>
      </c>
      <c r="X231" s="19">
        <v>0.08</v>
      </c>
      <c r="Y231" s="19" t="s">
        <v>1080</v>
      </c>
      <c r="Z231" s="19" t="s">
        <v>1337</v>
      </c>
      <c r="AA231" s="19" t="s">
        <v>1081</v>
      </c>
      <c r="AB231" s="19" t="s">
        <v>1333</v>
      </c>
      <c r="AC231" s="19">
        <v>41</v>
      </c>
      <c r="AD231" s="19">
        <v>41</v>
      </c>
      <c r="AE231" s="120"/>
      <c r="AF231" s="120"/>
      <c r="AG231" s="120"/>
      <c r="AH231" s="120"/>
      <c r="AI231" s="120"/>
      <c r="AJ231" s="120"/>
      <c r="AK231" s="120"/>
      <c r="AL231" s="120"/>
      <c r="AM231" s="120"/>
      <c r="AN231" s="120"/>
      <c r="AO231" s="120"/>
      <c r="AP231" s="120"/>
      <c r="AQ231" s="120"/>
      <c r="AR231" s="120"/>
      <c r="AS231" s="120"/>
      <c r="AT231" s="120"/>
      <c r="AU231" s="120"/>
      <c r="AV231" s="120"/>
      <c r="AW231" s="120"/>
      <c r="AX231" s="120"/>
      <c r="AY231" s="120"/>
      <c r="AZ231" s="120"/>
      <c r="BA231" s="120"/>
      <c r="BB231" s="120"/>
      <c r="BC231" s="120"/>
      <c r="BD231" s="120"/>
    </row>
    <row r="232" spans="1:56">
      <c r="A232" s="19">
        <v>1183</v>
      </c>
      <c r="B232" s="19" t="s">
        <v>311</v>
      </c>
      <c r="C232" s="19" t="s">
        <v>1070</v>
      </c>
      <c r="D232" s="19" t="s">
        <v>1071</v>
      </c>
      <c r="E232" s="19" t="s">
        <v>1072</v>
      </c>
      <c r="F232" s="19" t="s">
        <v>896</v>
      </c>
      <c r="G232" s="19" t="s">
        <v>896</v>
      </c>
      <c r="H232" s="19" t="s">
        <v>896</v>
      </c>
      <c r="I232" s="19" t="s">
        <v>896</v>
      </c>
      <c r="J232" s="19" t="s">
        <v>896</v>
      </c>
      <c r="K232" s="19" t="s">
        <v>1073</v>
      </c>
      <c r="L232" s="19" t="s">
        <v>899</v>
      </c>
      <c r="M232" s="19" t="s">
        <v>20</v>
      </c>
      <c r="N232" s="19" t="s">
        <v>513</v>
      </c>
      <c r="O232" s="19" t="s">
        <v>513</v>
      </c>
      <c r="P232" s="19" t="s">
        <v>1075</v>
      </c>
      <c r="Q232" s="19" t="s">
        <v>902</v>
      </c>
      <c r="R232" s="20" t="s">
        <v>1076</v>
      </c>
      <c r="S232" s="20" t="s">
        <v>1122</v>
      </c>
      <c r="T232" s="19" t="s">
        <v>1077</v>
      </c>
      <c r="U232" s="19">
        <v>0</v>
      </c>
      <c r="V232" s="19" t="s">
        <v>1078</v>
      </c>
      <c r="W232" s="19" t="s">
        <v>1079</v>
      </c>
      <c r="X232" s="19" t="s">
        <v>903</v>
      </c>
      <c r="Y232" s="19" t="s">
        <v>1080</v>
      </c>
      <c r="Z232" s="19">
        <v>0</v>
      </c>
      <c r="AA232" s="19" t="s">
        <v>1081</v>
      </c>
      <c r="AB232" s="19" t="s">
        <v>1082</v>
      </c>
      <c r="AC232" s="19">
        <v>50</v>
      </c>
      <c r="AD232" s="19">
        <v>50</v>
      </c>
      <c r="AE232" s="120"/>
      <c r="AF232" s="120"/>
      <c r="AG232" s="120"/>
      <c r="AH232" s="120"/>
      <c r="AI232" s="120"/>
      <c r="AJ232" s="120"/>
      <c r="AK232" s="120"/>
      <c r="AL232" s="120"/>
      <c r="AM232" s="120"/>
      <c r="AN232" s="120"/>
      <c r="AO232" s="120"/>
      <c r="AP232" s="120"/>
      <c r="AQ232" s="120"/>
      <c r="AR232" s="120"/>
      <c r="AS232" s="120"/>
      <c r="AT232" s="120"/>
      <c r="AU232" s="120"/>
      <c r="AV232" s="120"/>
      <c r="AW232" s="120"/>
      <c r="AX232" s="120"/>
      <c r="AY232" s="120"/>
      <c r="AZ232" s="120"/>
      <c r="BA232" s="120"/>
      <c r="BB232" s="120"/>
      <c r="BC232" s="120"/>
      <c r="BD232" s="120"/>
    </row>
    <row r="233" spans="1:56">
      <c r="A233" s="19">
        <v>1182</v>
      </c>
      <c r="B233" s="19" t="s">
        <v>311</v>
      </c>
      <c r="C233" s="19" t="s">
        <v>1070</v>
      </c>
      <c r="D233" s="19" t="s">
        <v>1071</v>
      </c>
      <c r="E233" s="19" t="s">
        <v>1072</v>
      </c>
      <c r="F233" s="19" t="s">
        <v>896</v>
      </c>
      <c r="G233" s="19" t="s">
        <v>896</v>
      </c>
      <c r="H233" s="19" t="s">
        <v>896</v>
      </c>
      <c r="I233" s="19" t="s">
        <v>896</v>
      </c>
      <c r="J233" s="19" t="s">
        <v>896</v>
      </c>
      <c r="K233" s="19" t="s">
        <v>1073</v>
      </c>
      <c r="L233" s="19" t="s">
        <v>899</v>
      </c>
      <c r="M233" s="19" t="s">
        <v>20</v>
      </c>
      <c r="N233" s="19" t="s">
        <v>513</v>
      </c>
      <c r="O233" s="19" t="s">
        <v>513</v>
      </c>
      <c r="P233" s="19" t="s">
        <v>1075</v>
      </c>
      <c r="Q233" s="19" t="s">
        <v>1083</v>
      </c>
      <c r="R233" s="20" t="s">
        <v>903</v>
      </c>
      <c r="S233" s="20" t="s">
        <v>1116</v>
      </c>
      <c r="T233" s="19" t="s">
        <v>1077</v>
      </c>
      <c r="U233" s="19">
        <v>0</v>
      </c>
      <c r="V233" s="19" t="s">
        <v>1078</v>
      </c>
      <c r="W233" s="19" t="s">
        <v>1079</v>
      </c>
      <c r="X233" s="19" t="s">
        <v>903</v>
      </c>
      <c r="Y233" s="19" t="s">
        <v>1080</v>
      </c>
      <c r="Z233" s="19" t="s">
        <v>1085</v>
      </c>
      <c r="AA233" s="19" t="s">
        <v>1081</v>
      </c>
      <c r="AB233" s="19" t="s">
        <v>1082</v>
      </c>
      <c r="AC233" s="19">
        <v>50</v>
      </c>
      <c r="AD233" s="19">
        <v>50</v>
      </c>
      <c r="AE233" s="120"/>
      <c r="AF233" s="120"/>
      <c r="AG233" s="120"/>
      <c r="AH233" s="120"/>
      <c r="AI233" s="120"/>
      <c r="AJ233" s="120"/>
      <c r="AK233" s="120"/>
      <c r="AL233" s="120"/>
      <c r="AM233" s="120"/>
      <c r="AN233" s="120"/>
      <c r="AO233" s="120"/>
      <c r="AP233" s="120"/>
      <c r="AQ233" s="120"/>
      <c r="AR233" s="120"/>
      <c r="AS233" s="120"/>
      <c r="AT233" s="120"/>
      <c r="AU233" s="120"/>
      <c r="AV233" s="120"/>
      <c r="AW233" s="120"/>
      <c r="AX233" s="120"/>
      <c r="AY233" s="120"/>
      <c r="AZ233" s="120"/>
      <c r="BA233" s="120"/>
      <c r="BB233" s="120"/>
      <c r="BC233" s="120"/>
      <c r="BD233" s="120"/>
    </row>
    <row r="234" spans="1:56">
      <c r="A234" s="19">
        <v>1176</v>
      </c>
      <c r="B234" s="19" t="s">
        <v>311</v>
      </c>
      <c r="C234" s="19" t="s">
        <v>1070</v>
      </c>
      <c r="D234" s="19" t="s">
        <v>1071</v>
      </c>
      <c r="E234" s="19" t="s">
        <v>1072</v>
      </c>
      <c r="F234" s="19" t="s">
        <v>896</v>
      </c>
      <c r="G234" s="19" t="s">
        <v>896</v>
      </c>
      <c r="H234" s="19" t="s">
        <v>896</v>
      </c>
      <c r="I234" s="19" t="s">
        <v>896</v>
      </c>
      <c r="J234" s="19" t="s">
        <v>896</v>
      </c>
      <c r="K234" s="19" t="s">
        <v>1086</v>
      </c>
      <c r="L234" s="19" t="s">
        <v>899</v>
      </c>
      <c r="M234" s="19" t="s">
        <v>20</v>
      </c>
      <c r="N234" s="19" t="s">
        <v>513</v>
      </c>
      <c r="O234" s="19" t="s">
        <v>513</v>
      </c>
      <c r="P234" s="19" t="s">
        <v>1075</v>
      </c>
      <c r="Q234" s="19" t="s">
        <v>902</v>
      </c>
      <c r="R234" s="20" t="s">
        <v>1122</v>
      </c>
      <c r="S234" s="20" t="s">
        <v>936</v>
      </c>
      <c r="T234" s="19" t="s">
        <v>1077</v>
      </c>
      <c r="U234" s="19">
        <v>0</v>
      </c>
      <c r="V234" s="19" t="s">
        <v>1078</v>
      </c>
      <c r="W234" s="19" t="s">
        <v>1079</v>
      </c>
      <c r="X234" s="19" t="s">
        <v>903</v>
      </c>
      <c r="Y234" s="19" t="s">
        <v>1080</v>
      </c>
      <c r="Z234" s="19">
        <v>0</v>
      </c>
      <c r="AA234" s="19" t="s">
        <v>1081</v>
      </c>
      <c r="AB234" s="19" t="s">
        <v>1082</v>
      </c>
      <c r="AC234" s="19">
        <v>49</v>
      </c>
      <c r="AD234" s="19">
        <v>49</v>
      </c>
      <c r="AE234" s="120"/>
      <c r="AF234" s="120"/>
      <c r="AG234" s="120"/>
      <c r="AH234" s="120"/>
      <c r="AI234" s="120"/>
      <c r="AJ234" s="120"/>
      <c r="AK234" s="120"/>
      <c r="AL234" s="120"/>
      <c r="AM234" s="120"/>
      <c r="AN234" s="120"/>
      <c r="AO234" s="120"/>
      <c r="AP234" s="120"/>
      <c r="AQ234" s="120"/>
      <c r="AR234" s="120"/>
      <c r="AS234" s="120"/>
      <c r="AT234" s="120"/>
      <c r="AU234" s="120"/>
      <c r="AV234" s="120"/>
      <c r="AW234" s="120"/>
      <c r="AX234" s="120"/>
      <c r="AY234" s="120"/>
      <c r="AZ234" s="120"/>
      <c r="BA234" s="120"/>
      <c r="BB234" s="120"/>
      <c r="BC234" s="120"/>
      <c r="BD234" s="120"/>
    </row>
    <row r="235" spans="1:56">
      <c r="A235" s="19">
        <v>1107</v>
      </c>
      <c r="B235" s="19" t="s">
        <v>311</v>
      </c>
      <c r="C235" s="19" t="s">
        <v>1070</v>
      </c>
      <c r="D235" s="19" t="s">
        <v>1071</v>
      </c>
      <c r="E235" s="19" t="s">
        <v>1109</v>
      </c>
      <c r="F235" s="19" t="s">
        <v>896</v>
      </c>
      <c r="G235" s="19" t="s">
        <v>896</v>
      </c>
      <c r="H235" s="19" t="s">
        <v>896</v>
      </c>
      <c r="I235" s="19" t="s">
        <v>896</v>
      </c>
      <c r="J235" s="19" t="s">
        <v>896</v>
      </c>
      <c r="K235" s="19" t="s">
        <v>1102</v>
      </c>
      <c r="L235" s="19" t="s">
        <v>899</v>
      </c>
      <c r="M235" s="19" t="s">
        <v>20</v>
      </c>
      <c r="N235" s="19" t="s">
        <v>1341</v>
      </c>
      <c r="O235" s="19" t="s">
        <v>1342</v>
      </c>
      <c r="P235" s="19" t="s">
        <v>1343</v>
      </c>
      <c r="Q235" s="19" t="s">
        <v>902</v>
      </c>
      <c r="R235" s="20" t="s">
        <v>903</v>
      </c>
      <c r="S235" s="20" t="s">
        <v>963</v>
      </c>
      <c r="T235" s="19" t="s">
        <v>1077</v>
      </c>
      <c r="U235" s="19">
        <v>0</v>
      </c>
      <c r="V235" s="19" t="s">
        <v>1078</v>
      </c>
      <c r="W235" s="19" t="s">
        <v>1079</v>
      </c>
      <c r="X235" s="19">
        <v>0.08</v>
      </c>
      <c r="Y235" s="19" t="s">
        <v>1080</v>
      </c>
      <c r="Z235" s="19" t="s">
        <v>1344</v>
      </c>
      <c r="AA235" s="19" t="s">
        <v>1081</v>
      </c>
      <c r="AB235" s="19" t="s">
        <v>1223</v>
      </c>
      <c r="AC235" s="19">
        <v>37</v>
      </c>
      <c r="AD235" s="19">
        <v>37</v>
      </c>
      <c r="AE235" s="120"/>
      <c r="AF235" s="120"/>
      <c r="AG235" s="120"/>
      <c r="AH235" s="120"/>
      <c r="AI235" s="120"/>
      <c r="AJ235" s="120"/>
      <c r="AK235" s="120"/>
      <c r="AL235" s="120"/>
      <c r="AM235" s="120"/>
      <c r="AN235" s="120"/>
      <c r="AO235" s="120"/>
      <c r="AP235" s="120"/>
      <c r="AQ235" s="120"/>
      <c r="AR235" s="120"/>
      <c r="AS235" s="120"/>
      <c r="AT235" s="120"/>
      <c r="AU235" s="120"/>
      <c r="AV235" s="120"/>
      <c r="AW235" s="120"/>
      <c r="AX235" s="120"/>
      <c r="AY235" s="120"/>
      <c r="AZ235" s="120"/>
      <c r="BA235" s="120"/>
      <c r="BB235" s="120"/>
      <c r="BC235" s="120"/>
      <c r="BD235" s="120"/>
    </row>
    <row r="236" spans="1:56">
      <c r="A236" s="19">
        <v>1051</v>
      </c>
      <c r="B236" s="19" t="s">
        <v>311</v>
      </c>
      <c r="C236" s="19" t="s">
        <v>1070</v>
      </c>
      <c r="D236" s="19" t="s">
        <v>1071</v>
      </c>
      <c r="E236" s="19" t="s">
        <v>1126</v>
      </c>
      <c r="F236" s="19" t="s">
        <v>1345</v>
      </c>
      <c r="G236" s="19" t="s">
        <v>896</v>
      </c>
      <c r="H236" s="19" t="s">
        <v>896</v>
      </c>
      <c r="I236" s="19" t="s">
        <v>896</v>
      </c>
      <c r="J236" s="19" t="s">
        <v>896</v>
      </c>
      <c r="K236" s="19" t="s">
        <v>1102</v>
      </c>
      <c r="L236" s="19" t="s">
        <v>899</v>
      </c>
      <c r="M236" s="19" t="s">
        <v>20</v>
      </c>
      <c r="N236" s="19" t="s">
        <v>1341</v>
      </c>
      <c r="O236" s="19" t="s">
        <v>1342</v>
      </c>
      <c r="P236" s="19" t="s">
        <v>1346</v>
      </c>
      <c r="Q236" s="19" t="s">
        <v>902</v>
      </c>
      <c r="R236" s="20" t="s">
        <v>963</v>
      </c>
      <c r="S236" s="20" t="s">
        <v>1087</v>
      </c>
      <c r="T236" s="19" t="s">
        <v>1077</v>
      </c>
      <c r="U236" s="19">
        <v>0</v>
      </c>
      <c r="V236" s="19" t="s">
        <v>1078</v>
      </c>
      <c r="W236" s="19" t="s">
        <v>1079</v>
      </c>
      <c r="X236" s="19">
        <v>0.08</v>
      </c>
      <c r="Y236" s="19" t="s">
        <v>1080</v>
      </c>
      <c r="Z236" s="19" t="s">
        <v>1347</v>
      </c>
      <c r="AA236" s="19" t="s">
        <v>1081</v>
      </c>
      <c r="AB236" s="19" t="s">
        <v>1257</v>
      </c>
      <c r="AC236" s="19">
        <v>27</v>
      </c>
      <c r="AD236" s="19">
        <v>27</v>
      </c>
      <c r="AE236" s="120"/>
      <c r="AF236" s="120"/>
      <c r="AG236" s="120"/>
      <c r="AH236" s="120"/>
      <c r="AI236" s="120"/>
      <c r="AJ236" s="120"/>
      <c r="AK236" s="120"/>
      <c r="AL236" s="120"/>
      <c r="AM236" s="120"/>
      <c r="AN236" s="120"/>
      <c r="AO236" s="120"/>
      <c r="AP236" s="120"/>
      <c r="AQ236" s="120"/>
      <c r="AR236" s="120"/>
      <c r="AS236" s="120"/>
      <c r="AT236" s="120"/>
      <c r="AU236" s="120"/>
      <c r="AV236" s="120"/>
      <c r="AW236" s="120"/>
      <c r="AX236" s="120"/>
      <c r="AY236" s="120"/>
      <c r="AZ236" s="120"/>
      <c r="BA236" s="120"/>
      <c r="BB236" s="120"/>
      <c r="BC236" s="120"/>
      <c r="BD236" s="120"/>
    </row>
    <row r="237" spans="1:56">
      <c r="A237" s="19">
        <v>1013</v>
      </c>
      <c r="B237" s="19" t="s">
        <v>311</v>
      </c>
      <c r="C237" s="19" t="s">
        <v>1070</v>
      </c>
      <c r="D237" s="19" t="s">
        <v>1071</v>
      </c>
      <c r="E237" s="19" t="s">
        <v>1096</v>
      </c>
      <c r="F237" s="19" t="s">
        <v>896</v>
      </c>
      <c r="G237" s="19" t="s">
        <v>896</v>
      </c>
      <c r="H237" s="19" t="s">
        <v>896</v>
      </c>
      <c r="I237" s="19" t="s">
        <v>1348</v>
      </c>
      <c r="J237" s="19" t="s">
        <v>896</v>
      </c>
      <c r="K237" s="19" t="s">
        <v>1102</v>
      </c>
      <c r="L237" s="19" t="s">
        <v>899</v>
      </c>
      <c r="M237" s="19" t="s">
        <v>20</v>
      </c>
      <c r="N237" s="19" t="s">
        <v>1349</v>
      </c>
      <c r="O237" s="19" t="s">
        <v>1004</v>
      </c>
      <c r="P237" s="19" t="s">
        <v>1350</v>
      </c>
      <c r="Q237" s="19" t="s">
        <v>902</v>
      </c>
      <c r="R237" s="20" t="s">
        <v>1013</v>
      </c>
      <c r="S237" s="20" t="s">
        <v>904</v>
      </c>
      <c r="T237" s="19" t="s">
        <v>905</v>
      </c>
      <c r="U237" s="19" t="s">
        <v>1104</v>
      </c>
      <c r="V237" s="19" t="s">
        <v>1078</v>
      </c>
      <c r="W237" s="19" t="s">
        <v>1079</v>
      </c>
      <c r="X237" s="19">
        <v>0.08</v>
      </c>
      <c r="Y237" s="19" t="s">
        <v>1080</v>
      </c>
      <c r="Z237" s="19" t="s">
        <v>1351</v>
      </c>
      <c r="AA237" s="19" t="s">
        <v>1081</v>
      </c>
      <c r="AB237" s="19" t="s">
        <v>1352</v>
      </c>
      <c r="AC237" s="19">
        <v>20</v>
      </c>
      <c r="AD237" s="19">
        <v>20</v>
      </c>
      <c r="AE237" s="120"/>
      <c r="AF237" s="120"/>
      <c r="AG237" s="120"/>
      <c r="AH237" s="120"/>
      <c r="AI237" s="120"/>
      <c r="AJ237" s="120"/>
      <c r="AK237" s="120"/>
      <c r="AL237" s="120"/>
      <c r="AM237" s="120"/>
      <c r="AN237" s="120"/>
      <c r="AO237" s="120"/>
      <c r="AP237" s="120"/>
      <c r="AQ237" s="120"/>
      <c r="AR237" s="120"/>
      <c r="AS237" s="120"/>
      <c r="AT237" s="120"/>
      <c r="AU237" s="120"/>
      <c r="AV237" s="120"/>
      <c r="AW237" s="120"/>
      <c r="AX237" s="120"/>
      <c r="AY237" s="120"/>
      <c r="AZ237" s="120"/>
      <c r="BA237" s="120"/>
      <c r="BB237" s="120"/>
      <c r="BC237" s="120"/>
      <c r="BD237" s="120"/>
    </row>
    <row r="238" spans="1:56">
      <c r="A238" s="19">
        <v>1029</v>
      </c>
      <c r="B238" s="19" t="s">
        <v>311</v>
      </c>
      <c r="C238" s="19" t="s">
        <v>1070</v>
      </c>
      <c r="D238" s="19" t="s">
        <v>1071</v>
      </c>
      <c r="E238" s="19" t="s">
        <v>1096</v>
      </c>
      <c r="F238" s="19" t="s">
        <v>896</v>
      </c>
      <c r="G238" s="19" t="s">
        <v>896</v>
      </c>
      <c r="H238" s="19" t="s">
        <v>896</v>
      </c>
      <c r="I238" s="19" t="s">
        <v>896</v>
      </c>
      <c r="J238" s="19" t="s">
        <v>896</v>
      </c>
      <c r="K238" s="19" t="s">
        <v>1097</v>
      </c>
      <c r="L238" s="19" t="s">
        <v>899</v>
      </c>
      <c r="M238" s="19" t="s">
        <v>20</v>
      </c>
      <c r="N238" s="19" t="s">
        <v>1349</v>
      </c>
      <c r="O238" s="19" t="s">
        <v>1004</v>
      </c>
      <c r="P238" s="19" t="s">
        <v>1353</v>
      </c>
      <c r="Q238" s="19" t="s">
        <v>902</v>
      </c>
      <c r="R238" s="20" t="s">
        <v>1292</v>
      </c>
      <c r="S238" s="20" t="s">
        <v>1013</v>
      </c>
      <c r="T238" s="19" t="s">
        <v>905</v>
      </c>
      <c r="U238" s="19" t="s">
        <v>1104</v>
      </c>
      <c r="V238" s="19" t="s">
        <v>1078</v>
      </c>
      <c r="W238" s="19" t="s">
        <v>1079</v>
      </c>
      <c r="X238" s="19" t="s">
        <v>903</v>
      </c>
      <c r="Y238" s="19" t="s">
        <v>1080</v>
      </c>
      <c r="Z238" s="19">
        <v>0</v>
      </c>
      <c r="AA238" s="19" t="s">
        <v>1081</v>
      </c>
      <c r="AB238" s="19" t="s">
        <v>1101</v>
      </c>
      <c r="AC238" s="19">
        <v>22</v>
      </c>
      <c r="AD238" s="19">
        <v>22</v>
      </c>
      <c r="AE238" s="120"/>
      <c r="AF238" s="120"/>
      <c r="AG238" s="120"/>
      <c r="AH238" s="120"/>
      <c r="AI238" s="120"/>
      <c r="AJ238" s="120"/>
      <c r="AK238" s="120"/>
      <c r="AL238" s="120"/>
      <c r="AM238" s="120"/>
      <c r="AN238" s="120"/>
      <c r="AO238" s="120"/>
      <c r="AP238" s="120"/>
      <c r="AQ238" s="120"/>
      <c r="AR238" s="120"/>
      <c r="AS238" s="120"/>
      <c r="AT238" s="120"/>
      <c r="AU238" s="120"/>
      <c r="AV238" s="120"/>
      <c r="AW238" s="120"/>
      <c r="AX238" s="120"/>
      <c r="AY238" s="120"/>
      <c r="AZ238" s="120"/>
      <c r="BA238" s="120"/>
      <c r="BB238" s="120"/>
      <c r="BC238" s="120"/>
      <c r="BD238" s="120"/>
    </row>
    <row r="239" spans="1:56">
      <c r="A239" s="19">
        <v>1097</v>
      </c>
      <c r="B239" s="19" t="s">
        <v>311</v>
      </c>
      <c r="C239" s="19" t="s">
        <v>1070</v>
      </c>
      <c r="D239" s="19" t="s">
        <v>1071</v>
      </c>
      <c r="E239" s="19" t="s">
        <v>1109</v>
      </c>
      <c r="F239" s="19" t="s">
        <v>896</v>
      </c>
      <c r="G239" s="19" t="s">
        <v>896</v>
      </c>
      <c r="H239" s="19" t="s">
        <v>896</v>
      </c>
      <c r="I239" s="19" t="s">
        <v>1273</v>
      </c>
      <c r="J239" s="19" t="s">
        <v>896</v>
      </c>
      <c r="K239" s="19" t="s">
        <v>1102</v>
      </c>
      <c r="L239" s="19" t="s">
        <v>899</v>
      </c>
      <c r="M239" s="19" t="s">
        <v>20</v>
      </c>
      <c r="N239" s="19" t="s">
        <v>1349</v>
      </c>
      <c r="O239" s="19" t="s">
        <v>1004</v>
      </c>
      <c r="P239" s="19" t="s">
        <v>1354</v>
      </c>
      <c r="Q239" s="19" t="s">
        <v>902</v>
      </c>
      <c r="R239" s="20" t="s">
        <v>903</v>
      </c>
      <c r="S239" s="20" t="s">
        <v>1292</v>
      </c>
      <c r="T239" s="19" t="s">
        <v>905</v>
      </c>
      <c r="U239" s="19" t="s">
        <v>1104</v>
      </c>
      <c r="V239" s="19" t="s">
        <v>1078</v>
      </c>
      <c r="W239" s="19" t="s">
        <v>1079</v>
      </c>
      <c r="X239" s="19">
        <v>0.08</v>
      </c>
      <c r="Y239" s="19" t="s">
        <v>1080</v>
      </c>
      <c r="Z239" s="19">
        <v>0</v>
      </c>
      <c r="AA239" s="19" t="s">
        <v>1081</v>
      </c>
      <c r="AB239" s="19" t="s">
        <v>1355</v>
      </c>
      <c r="AC239" s="19">
        <v>35</v>
      </c>
      <c r="AD239" s="19">
        <v>35</v>
      </c>
      <c r="AE239" s="120"/>
      <c r="AF239" s="120"/>
      <c r="AG239" s="120"/>
      <c r="AH239" s="120"/>
      <c r="AI239" s="120"/>
      <c r="AJ239" s="120"/>
      <c r="AK239" s="120"/>
      <c r="AL239" s="120"/>
      <c r="AM239" s="120"/>
      <c r="AN239" s="120"/>
      <c r="AO239" s="120"/>
      <c r="AP239" s="120"/>
      <c r="AQ239" s="120"/>
      <c r="AR239" s="120"/>
      <c r="AS239" s="120"/>
      <c r="AT239" s="120"/>
      <c r="AU239" s="120"/>
      <c r="AV239" s="120"/>
      <c r="AW239" s="120"/>
      <c r="AX239" s="120"/>
      <c r="AY239" s="120"/>
      <c r="AZ239" s="120"/>
      <c r="BA239" s="120"/>
      <c r="BB239" s="120"/>
      <c r="BC239" s="120"/>
      <c r="BD239" s="120"/>
    </row>
    <row r="240" spans="1:56">
      <c r="A240" s="19">
        <v>1088</v>
      </c>
      <c r="B240" s="19" t="s">
        <v>311</v>
      </c>
      <c r="C240" s="19" t="s">
        <v>1070</v>
      </c>
      <c r="D240" s="19" t="s">
        <v>1071</v>
      </c>
      <c r="E240" s="19" t="s">
        <v>1109</v>
      </c>
      <c r="F240" s="19" t="s">
        <v>896</v>
      </c>
      <c r="G240" s="19" t="s">
        <v>896</v>
      </c>
      <c r="H240" s="19" t="s">
        <v>896</v>
      </c>
      <c r="I240" s="19" t="s">
        <v>1273</v>
      </c>
      <c r="J240" s="19" t="s">
        <v>896</v>
      </c>
      <c r="K240" s="19" t="s">
        <v>1102</v>
      </c>
      <c r="L240" s="19" t="s">
        <v>899</v>
      </c>
      <c r="M240" s="19" t="s">
        <v>20</v>
      </c>
      <c r="N240" s="19" t="s">
        <v>1349</v>
      </c>
      <c r="O240" s="19" t="s">
        <v>1004</v>
      </c>
      <c r="P240" s="19" t="s">
        <v>1354</v>
      </c>
      <c r="Q240" s="19" t="s">
        <v>1083</v>
      </c>
      <c r="R240" s="20" t="s">
        <v>903</v>
      </c>
      <c r="S240" s="20" t="s">
        <v>1338</v>
      </c>
      <c r="T240" s="19" t="s">
        <v>905</v>
      </c>
      <c r="U240" s="19" t="s">
        <v>1104</v>
      </c>
      <c r="V240" s="19" t="s">
        <v>1078</v>
      </c>
      <c r="W240" s="19" t="s">
        <v>1079</v>
      </c>
      <c r="X240" s="19">
        <v>0.08</v>
      </c>
      <c r="Y240" s="19" t="s">
        <v>1080</v>
      </c>
      <c r="Z240" s="19" t="s">
        <v>1356</v>
      </c>
      <c r="AA240" s="19" t="s">
        <v>1081</v>
      </c>
      <c r="AB240" s="19" t="s">
        <v>1355</v>
      </c>
      <c r="AC240" s="19">
        <v>35</v>
      </c>
      <c r="AD240" s="19">
        <v>35</v>
      </c>
      <c r="AE240" s="120"/>
      <c r="AF240" s="120"/>
      <c r="AG240" s="120"/>
      <c r="AH240" s="120"/>
      <c r="AI240" s="120"/>
      <c r="AJ240" s="120"/>
      <c r="AK240" s="120"/>
      <c r="AL240" s="120"/>
      <c r="AM240" s="120"/>
      <c r="AN240" s="120"/>
      <c r="AO240" s="120"/>
      <c r="AP240" s="120"/>
      <c r="AQ240" s="120"/>
      <c r="AR240" s="120"/>
      <c r="AS240" s="120"/>
      <c r="AT240" s="120"/>
      <c r="AU240" s="120"/>
      <c r="AV240" s="120"/>
      <c r="AW240" s="120"/>
      <c r="AX240" s="120"/>
      <c r="AY240" s="120"/>
      <c r="AZ240" s="120"/>
      <c r="BA240" s="120"/>
      <c r="BB240" s="120"/>
      <c r="BC240" s="120"/>
      <c r="BD240" s="120"/>
    </row>
    <row r="241" spans="1:56">
      <c r="A241" s="19">
        <v>1095</v>
      </c>
      <c r="B241" s="19" t="s">
        <v>311</v>
      </c>
      <c r="C241" s="19" t="s">
        <v>1070</v>
      </c>
      <c r="D241" s="19" t="s">
        <v>1071</v>
      </c>
      <c r="E241" s="19" t="s">
        <v>1109</v>
      </c>
      <c r="F241" s="19" t="s">
        <v>896</v>
      </c>
      <c r="G241" s="19" t="s">
        <v>896</v>
      </c>
      <c r="H241" s="19" t="s">
        <v>896</v>
      </c>
      <c r="I241" s="19" t="s">
        <v>1357</v>
      </c>
      <c r="J241" s="19" t="s">
        <v>896</v>
      </c>
      <c r="K241" s="19" t="s">
        <v>1102</v>
      </c>
      <c r="L241" s="19" t="s">
        <v>899</v>
      </c>
      <c r="M241" s="19" t="s">
        <v>20</v>
      </c>
      <c r="N241" s="19" t="s">
        <v>1349</v>
      </c>
      <c r="O241" s="19" t="s">
        <v>1004</v>
      </c>
      <c r="P241" s="19" t="s">
        <v>1354</v>
      </c>
      <c r="Q241" s="19" t="s">
        <v>902</v>
      </c>
      <c r="R241" s="20" t="s">
        <v>903</v>
      </c>
      <c r="S241" s="20" t="s">
        <v>912</v>
      </c>
      <c r="T241" s="19" t="s">
        <v>905</v>
      </c>
      <c r="U241" s="19" t="s">
        <v>1104</v>
      </c>
      <c r="V241" s="19" t="s">
        <v>1078</v>
      </c>
      <c r="W241" s="19" t="s">
        <v>1079</v>
      </c>
      <c r="X241" s="19">
        <v>0.08</v>
      </c>
      <c r="Y241" s="19" t="s">
        <v>1080</v>
      </c>
      <c r="Z241" s="19" t="s">
        <v>1358</v>
      </c>
      <c r="AA241" s="19" t="s">
        <v>1081</v>
      </c>
      <c r="AB241" s="19" t="s">
        <v>1355</v>
      </c>
      <c r="AC241" s="19">
        <v>35</v>
      </c>
      <c r="AD241" s="19">
        <v>35</v>
      </c>
      <c r="AE241" s="120"/>
      <c r="AF241" s="120"/>
      <c r="AG241" s="120"/>
      <c r="AH241" s="120"/>
      <c r="AI241" s="120"/>
      <c r="AJ241" s="120"/>
      <c r="AK241" s="120"/>
      <c r="AL241" s="120"/>
      <c r="AM241" s="120"/>
      <c r="AN241" s="120"/>
      <c r="AO241" s="120"/>
      <c r="AP241" s="120"/>
      <c r="AQ241" s="120"/>
      <c r="AR241" s="120"/>
      <c r="AS241" s="120"/>
      <c r="AT241" s="120"/>
      <c r="AU241" s="120"/>
      <c r="AV241" s="120"/>
      <c r="AW241" s="120"/>
      <c r="AX241" s="120"/>
      <c r="AY241" s="120"/>
      <c r="AZ241" s="120"/>
      <c r="BA241" s="120"/>
      <c r="BB241" s="120"/>
      <c r="BC241" s="120"/>
      <c r="BD241" s="120"/>
    </row>
    <row r="242" spans="1:56">
      <c r="A242" s="19">
        <v>1087</v>
      </c>
      <c r="B242" s="19" t="s">
        <v>311</v>
      </c>
      <c r="C242" s="19" t="s">
        <v>1070</v>
      </c>
      <c r="D242" s="19" t="s">
        <v>1071</v>
      </c>
      <c r="E242" s="19" t="s">
        <v>1109</v>
      </c>
      <c r="F242" s="19" t="s">
        <v>896</v>
      </c>
      <c r="G242" s="19" t="s">
        <v>896</v>
      </c>
      <c r="H242" s="19" t="s">
        <v>896</v>
      </c>
      <c r="I242" s="19" t="s">
        <v>1357</v>
      </c>
      <c r="J242" s="19" t="s">
        <v>896</v>
      </c>
      <c r="K242" s="19" t="s">
        <v>1102</v>
      </c>
      <c r="L242" s="19" t="s">
        <v>899</v>
      </c>
      <c r="M242" s="19" t="s">
        <v>20</v>
      </c>
      <c r="N242" s="19" t="s">
        <v>1349</v>
      </c>
      <c r="O242" s="19" t="s">
        <v>1004</v>
      </c>
      <c r="P242" s="19" t="s">
        <v>1354</v>
      </c>
      <c r="Q242" s="19" t="s">
        <v>1083</v>
      </c>
      <c r="R242" s="20" t="s">
        <v>903</v>
      </c>
      <c r="S242" s="20" t="s">
        <v>1290</v>
      </c>
      <c r="T242" s="19" t="s">
        <v>905</v>
      </c>
      <c r="U242" s="19" t="s">
        <v>1104</v>
      </c>
      <c r="V242" s="19" t="s">
        <v>1078</v>
      </c>
      <c r="W242" s="19" t="s">
        <v>1079</v>
      </c>
      <c r="X242" s="19">
        <v>0.08</v>
      </c>
      <c r="Y242" s="19" t="s">
        <v>1080</v>
      </c>
      <c r="Z242" s="19" t="s">
        <v>1359</v>
      </c>
      <c r="AA242" s="19" t="s">
        <v>1081</v>
      </c>
      <c r="AB242" s="19" t="s">
        <v>1355</v>
      </c>
      <c r="AC242" s="19">
        <v>35</v>
      </c>
      <c r="AD242" s="19">
        <v>35</v>
      </c>
      <c r="AE242" s="120"/>
      <c r="AF242" s="120"/>
      <c r="AG242" s="120"/>
      <c r="AH242" s="120"/>
      <c r="AI242" s="120"/>
      <c r="AJ242" s="120"/>
      <c r="AK242" s="120"/>
      <c r="AL242" s="120"/>
      <c r="AM242" s="120"/>
      <c r="AN242" s="120"/>
      <c r="AO242" s="120"/>
      <c r="AP242" s="120"/>
      <c r="AQ242" s="120"/>
      <c r="AR242" s="120"/>
      <c r="AS242" s="120"/>
      <c r="AT242" s="120"/>
      <c r="AU242" s="120"/>
      <c r="AV242" s="120"/>
      <c r="AW242" s="120"/>
      <c r="AX242" s="120"/>
      <c r="AY242" s="120"/>
      <c r="AZ242" s="120"/>
      <c r="BA242" s="120"/>
      <c r="BB242" s="120"/>
      <c r="BC242" s="120"/>
      <c r="BD242" s="120"/>
    </row>
    <row r="243" spans="1:56">
      <c r="A243" s="19">
        <v>1093</v>
      </c>
      <c r="B243" s="19" t="s">
        <v>311</v>
      </c>
      <c r="C243" s="19" t="s">
        <v>1070</v>
      </c>
      <c r="D243" s="19" t="s">
        <v>1071</v>
      </c>
      <c r="E243" s="19" t="s">
        <v>1109</v>
      </c>
      <c r="F243" s="19" t="s">
        <v>896</v>
      </c>
      <c r="G243" s="19" t="s">
        <v>896</v>
      </c>
      <c r="H243" s="19" t="s">
        <v>896</v>
      </c>
      <c r="I243" s="19" t="s">
        <v>1348</v>
      </c>
      <c r="J243" s="19" t="s">
        <v>896</v>
      </c>
      <c r="K243" s="19" t="s">
        <v>1102</v>
      </c>
      <c r="L243" s="19" t="s">
        <v>899</v>
      </c>
      <c r="M243" s="19" t="s">
        <v>20</v>
      </c>
      <c r="N243" s="19" t="s">
        <v>1349</v>
      </c>
      <c r="O243" s="19" t="s">
        <v>1004</v>
      </c>
      <c r="P243" s="19" t="s">
        <v>1354</v>
      </c>
      <c r="Q243" s="19" t="s">
        <v>902</v>
      </c>
      <c r="R243" s="20" t="s">
        <v>1013</v>
      </c>
      <c r="S243" s="20" t="s">
        <v>1287</v>
      </c>
      <c r="T243" s="19" t="s">
        <v>905</v>
      </c>
      <c r="U243" s="19" t="s">
        <v>1104</v>
      </c>
      <c r="V243" s="19" t="s">
        <v>1078</v>
      </c>
      <c r="W243" s="19" t="s">
        <v>1079</v>
      </c>
      <c r="X243" s="19">
        <v>0.08</v>
      </c>
      <c r="Y243" s="19" t="s">
        <v>1080</v>
      </c>
      <c r="Z243" s="19">
        <v>0</v>
      </c>
      <c r="AA243" s="19" t="s">
        <v>1081</v>
      </c>
      <c r="AB243" s="19" t="s">
        <v>1355</v>
      </c>
      <c r="AC243" s="19">
        <v>35</v>
      </c>
      <c r="AD243" s="19">
        <v>35</v>
      </c>
      <c r="AE243" s="120"/>
      <c r="AF243" s="120"/>
      <c r="AG243" s="120"/>
      <c r="AH243" s="120"/>
      <c r="AI243" s="120"/>
      <c r="AJ243" s="120"/>
      <c r="AK243" s="120"/>
      <c r="AL243" s="120"/>
      <c r="AM243" s="120"/>
      <c r="AN243" s="120"/>
      <c r="AO243" s="120"/>
      <c r="AP243" s="120"/>
      <c r="AQ243" s="120"/>
      <c r="AR243" s="120"/>
      <c r="AS243" s="120"/>
      <c r="AT243" s="120"/>
      <c r="AU243" s="120"/>
      <c r="AV243" s="120"/>
      <c r="AW243" s="120"/>
      <c r="AX243" s="120"/>
      <c r="AY243" s="120"/>
      <c r="AZ243" s="120"/>
      <c r="BA243" s="120"/>
      <c r="BB243" s="120"/>
      <c r="BC243" s="120"/>
      <c r="BD243" s="120"/>
    </row>
    <row r="244" spans="1:56">
      <c r="A244" s="19">
        <v>1086</v>
      </c>
      <c r="B244" s="19" t="s">
        <v>311</v>
      </c>
      <c r="C244" s="19" t="s">
        <v>1070</v>
      </c>
      <c r="D244" s="19" t="s">
        <v>1071</v>
      </c>
      <c r="E244" s="19" t="s">
        <v>1109</v>
      </c>
      <c r="F244" s="19" t="s">
        <v>896</v>
      </c>
      <c r="G244" s="19" t="s">
        <v>896</v>
      </c>
      <c r="H244" s="19" t="s">
        <v>896</v>
      </c>
      <c r="I244" s="19" t="s">
        <v>1348</v>
      </c>
      <c r="J244" s="19" t="s">
        <v>896</v>
      </c>
      <c r="K244" s="19" t="s">
        <v>1102</v>
      </c>
      <c r="L244" s="19" t="s">
        <v>899</v>
      </c>
      <c r="M244" s="19" t="s">
        <v>20</v>
      </c>
      <c r="N244" s="19" t="s">
        <v>1349</v>
      </c>
      <c r="O244" s="19" t="s">
        <v>1004</v>
      </c>
      <c r="P244" s="19" t="s">
        <v>1354</v>
      </c>
      <c r="Q244" s="19" t="s">
        <v>1083</v>
      </c>
      <c r="R244" s="20" t="s">
        <v>968</v>
      </c>
      <c r="S244" s="20" t="s">
        <v>1360</v>
      </c>
      <c r="T244" s="19" t="s">
        <v>905</v>
      </c>
      <c r="U244" s="19" t="s">
        <v>1104</v>
      </c>
      <c r="V244" s="19" t="s">
        <v>1078</v>
      </c>
      <c r="W244" s="19" t="s">
        <v>1079</v>
      </c>
      <c r="X244" s="19">
        <v>0.08</v>
      </c>
      <c r="Y244" s="19" t="s">
        <v>1080</v>
      </c>
      <c r="Z244" s="19" t="s">
        <v>1356</v>
      </c>
      <c r="AA244" s="19" t="s">
        <v>1081</v>
      </c>
      <c r="AB244" s="19" t="s">
        <v>1355</v>
      </c>
      <c r="AC244" s="19">
        <v>35</v>
      </c>
      <c r="AD244" s="19">
        <v>35</v>
      </c>
      <c r="AE244" s="120"/>
      <c r="AF244" s="120"/>
      <c r="AG244" s="120"/>
      <c r="AH244" s="120"/>
      <c r="AI244" s="120"/>
      <c r="AJ244" s="120"/>
      <c r="AK244" s="120"/>
      <c r="AL244" s="120"/>
      <c r="AM244" s="120"/>
      <c r="AN244" s="120"/>
      <c r="AO244" s="120"/>
      <c r="AP244" s="120"/>
      <c r="AQ244" s="120"/>
      <c r="AR244" s="120"/>
      <c r="AS244" s="120"/>
      <c r="AT244" s="120"/>
      <c r="AU244" s="120"/>
      <c r="AV244" s="120"/>
      <c r="AW244" s="120"/>
      <c r="AX244" s="120"/>
      <c r="AY244" s="120"/>
      <c r="AZ244" s="120"/>
      <c r="BA244" s="120"/>
      <c r="BB244" s="120"/>
      <c r="BC244" s="120"/>
      <c r="BD244" s="120"/>
    </row>
    <row r="245" spans="1:56">
      <c r="A245" s="19">
        <v>1065</v>
      </c>
      <c r="B245" s="19" t="s">
        <v>311</v>
      </c>
      <c r="C245" s="19" t="s">
        <v>1070</v>
      </c>
      <c r="D245" s="19" t="s">
        <v>1071</v>
      </c>
      <c r="E245" s="19" t="s">
        <v>1088</v>
      </c>
      <c r="F245" s="19" t="s">
        <v>896</v>
      </c>
      <c r="G245" s="19" t="s">
        <v>896</v>
      </c>
      <c r="H245" s="19" t="s">
        <v>896</v>
      </c>
      <c r="I245" s="19" t="s">
        <v>1357</v>
      </c>
      <c r="J245" s="19" t="s">
        <v>896</v>
      </c>
      <c r="K245" s="19" t="s">
        <v>1102</v>
      </c>
      <c r="L245" s="19" t="s">
        <v>899</v>
      </c>
      <c r="M245" s="19" t="s">
        <v>20</v>
      </c>
      <c r="N245" s="19" t="s">
        <v>1349</v>
      </c>
      <c r="O245" s="19" t="s">
        <v>1004</v>
      </c>
      <c r="P245" s="19" t="s">
        <v>1361</v>
      </c>
      <c r="Q245" s="19" t="s">
        <v>902</v>
      </c>
      <c r="R245" s="20" t="s">
        <v>904</v>
      </c>
      <c r="S245" s="20" t="s">
        <v>912</v>
      </c>
      <c r="T245" s="19" t="s">
        <v>905</v>
      </c>
      <c r="U245" s="19" t="s">
        <v>1104</v>
      </c>
      <c r="V245" s="19" t="s">
        <v>1078</v>
      </c>
      <c r="W245" s="19" t="s">
        <v>1079</v>
      </c>
      <c r="X245" s="19">
        <v>0.08</v>
      </c>
      <c r="Y245" s="19" t="s">
        <v>1080</v>
      </c>
      <c r="Z245" s="19" t="s">
        <v>1362</v>
      </c>
      <c r="AA245" s="19" t="s">
        <v>1081</v>
      </c>
      <c r="AB245" s="19" t="s">
        <v>1363</v>
      </c>
      <c r="AC245" s="19">
        <v>30</v>
      </c>
      <c r="AD245" s="19">
        <v>30</v>
      </c>
      <c r="AE245" s="120"/>
      <c r="AF245" s="120"/>
      <c r="AG245" s="120"/>
      <c r="AH245" s="120"/>
      <c r="AI245" s="120"/>
      <c r="AJ245" s="120"/>
      <c r="AK245" s="120"/>
      <c r="AL245" s="120"/>
      <c r="AM245" s="120"/>
      <c r="AN245" s="120"/>
      <c r="AO245" s="120"/>
      <c r="AP245" s="120"/>
      <c r="AQ245" s="120"/>
      <c r="AR245" s="120"/>
      <c r="AS245" s="120"/>
      <c r="AT245" s="120"/>
      <c r="AU245" s="120"/>
      <c r="AV245" s="120"/>
      <c r="AW245" s="120"/>
      <c r="AX245" s="120"/>
      <c r="AY245" s="120"/>
      <c r="AZ245" s="120"/>
      <c r="BA245" s="120"/>
      <c r="BB245" s="120"/>
      <c r="BC245" s="120"/>
      <c r="BD245" s="120"/>
    </row>
    <row r="246" spans="1:56">
      <c r="A246" s="19">
        <v>1062</v>
      </c>
      <c r="B246" s="19" t="s">
        <v>311</v>
      </c>
      <c r="C246" s="19" t="s">
        <v>1070</v>
      </c>
      <c r="D246" s="19" t="s">
        <v>1071</v>
      </c>
      <c r="E246" s="19" t="s">
        <v>1088</v>
      </c>
      <c r="F246" s="19" t="s">
        <v>896</v>
      </c>
      <c r="G246" s="19" t="s">
        <v>896</v>
      </c>
      <c r="H246" s="19" t="s">
        <v>896</v>
      </c>
      <c r="I246" s="19" t="s">
        <v>1357</v>
      </c>
      <c r="J246" s="19" t="s">
        <v>896</v>
      </c>
      <c r="K246" s="19" t="s">
        <v>1102</v>
      </c>
      <c r="L246" s="19" t="s">
        <v>899</v>
      </c>
      <c r="M246" s="19" t="s">
        <v>20</v>
      </c>
      <c r="N246" s="19" t="s">
        <v>1349</v>
      </c>
      <c r="O246" s="19" t="s">
        <v>1004</v>
      </c>
      <c r="P246" s="19" t="s">
        <v>1361</v>
      </c>
      <c r="Q246" s="19" t="s">
        <v>1083</v>
      </c>
      <c r="R246" s="20" t="s">
        <v>1364</v>
      </c>
      <c r="S246" s="20" t="s">
        <v>1299</v>
      </c>
      <c r="T246" s="19" t="s">
        <v>905</v>
      </c>
      <c r="U246" s="19" t="s">
        <v>1104</v>
      </c>
      <c r="V246" s="19" t="s">
        <v>1078</v>
      </c>
      <c r="W246" s="19" t="s">
        <v>1079</v>
      </c>
      <c r="X246" s="19">
        <v>0.08</v>
      </c>
      <c r="Y246" s="19" t="s">
        <v>1080</v>
      </c>
      <c r="Z246" s="19" t="s">
        <v>1365</v>
      </c>
      <c r="AA246" s="19" t="s">
        <v>1081</v>
      </c>
      <c r="AB246" s="19" t="s">
        <v>1363</v>
      </c>
      <c r="AC246" s="19">
        <v>30</v>
      </c>
      <c r="AD246" s="19">
        <v>30</v>
      </c>
      <c r="AE246" s="120"/>
      <c r="AF246" s="120"/>
      <c r="AG246" s="120"/>
      <c r="AH246" s="120"/>
      <c r="AI246" s="120"/>
      <c r="AJ246" s="120"/>
      <c r="AK246" s="120"/>
      <c r="AL246" s="120"/>
      <c r="AM246" s="120"/>
      <c r="AN246" s="120"/>
      <c r="AO246" s="120"/>
      <c r="AP246" s="120"/>
      <c r="AQ246" s="120"/>
      <c r="AR246" s="120"/>
      <c r="AS246" s="120"/>
      <c r="AT246" s="120"/>
      <c r="AU246" s="120"/>
      <c r="AV246" s="120"/>
      <c r="AW246" s="120"/>
      <c r="AX246" s="120"/>
      <c r="AY246" s="120"/>
      <c r="AZ246" s="120"/>
      <c r="BA246" s="120"/>
      <c r="BB246" s="120"/>
      <c r="BC246" s="120"/>
      <c r="BD246" s="120"/>
    </row>
    <row r="247" spans="1:56">
      <c r="A247" s="19">
        <v>1063</v>
      </c>
      <c r="B247" s="19" t="s">
        <v>311</v>
      </c>
      <c r="C247" s="19" t="s">
        <v>1070</v>
      </c>
      <c r="D247" s="19" t="s">
        <v>1071</v>
      </c>
      <c r="E247" s="19" t="s">
        <v>1088</v>
      </c>
      <c r="F247" s="19" t="s">
        <v>896</v>
      </c>
      <c r="G247" s="19" t="s">
        <v>896</v>
      </c>
      <c r="H247" s="19" t="s">
        <v>896</v>
      </c>
      <c r="I247" s="19" t="s">
        <v>1348</v>
      </c>
      <c r="J247" s="19" t="s">
        <v>896</v>
      </c>
      <c r="K247" s="19" t="s">
        <v>1102</v>
      </c>
      <c r="L247" s="19" t="s">
        <v>899</v>
      </c>
      <c r="M247" s="19" t="s">
        <v>20</v>
      </c>
      <c r="N247" s="19" t="s">
        <v>1349</v>
      </c>
      <c r="O247" s="19" t="s">
        <v>1004</v>
      </c>
      <c r="P247" s="19" t="s">
        <v>1361</v>
      </c>
      <c r="Q247" s="19" t="s">
        <v>902</v>
      </c>
      <c r="R247" s="20" t="s">
        <v>1013</v>
      </c>
      <c r="S247" s="20" t="s">
        <v>978</v>
      </c>
      <c r="T247" s="19" t="s">
        <v>905</v>
      </c>
      <c r="U247" s="19" t="s">
        <v>1104</v>
      </c>
      <c r="V247" s="19" t="s">
        <v>1078</v>
      </c>
      <c r="W247" s="19" t="s">
        <v>1079</v>
      </c>
      <c r="X247" s="19">
        <v>0.08</v>
      </c>
      <c r="Y247" s="19" t="s">
        <v>1080</v>
      </c>
      <c r="Z247" s="19" t="s">
        <v>1366</v>
      </c>
      <c r="AA247" s="19" t="s">
        <v>1081</v>
      </c>
      <c r="AB247" s="19" t="s">
        <v>1363</v>
      </c>
      <c r="AC247" s="19">
        <v>30</v>
      </c>
      <c r="AD247" s="19">
        <v>30</v>
      </c>
      <c r="AE247" s="120"/>
      <c r="AF247" s="120"/>
      <c r="AG247" s="120"/>
      <c r="AH247" s="120"/>
      <c r="AI247" s="120"/>
      <c r="AJ247" s="120"/>
      <c r="AK247" s="120"/>
      <c r="AL247" s="120"/>
      <c r="AM247" s="120"/>
      <c r="AN247" s="120"/>
      <c r="AO247" s="120"/>
      <c r="AP247" s="120"/>
      <c r="AQ247" s="120"/>
      <c r="AR247" s="120"/>
      <c r="AS247" s="120"/>
      <c r="AT247" s="120"/>
      <c r="AU247" s="120"/>
      <c r="AV247" s="120"/>
      <c r="AW247" s="120"/>
      <c r="AX247" s="120"/>
      <c r="AY247" s="120"/>
      <c r="AZ247" s="120"/>
      <c r="BA247" s="120"/>
      <c r="BB247" s="120"/>
      <c r="BC247" s="120"/>
      <c r="BD247" s="120"/>
    </row>
    <row r="248" spans="1:56">
      <c r="A248" s="19">
        <v>1061</v>
      </c>
      <c r="B248" s="19" t="s">
        <v>311</v>
      </c>
      <c r="C248" s="19" t="s">
        <v>1070</v>
      </c>
      <c r="D248" s="19" t="s">
        <v>1071</v>
      </c>
      <c r="E248" s="19" t="s">
        <v>1088</v>
      </c>
      <c r="F248" s="19" t="s">
        <v>896</v>
      </c>
      <c r="G248" s="19" t="s">
        <v>896</v>
      </c>
      <c r="H248" s="19" t="s">
        <v>896</v>
      </c>
      <c r="I248" s="19" t="s">
        <v>1348</v>
      </c>
      <c r="J248" s="19" t="s">
        <v>896</v>
      </c>
      <c r="K248" s="19" t="s">
        <v>1102</v>
      </c>
      <c r="L248" s="19" t="s">
        <v>899</v>
      </c>
      <c r="M248" s="19" t="s">
        <v>20</v>
      </c>
      <c r="N248" s="19" t="s">
        <v>1349</v>
      </c>
      <c r="O248" s="19" t="s">
        <v>1004</v>
      </c>
      <c r="P248" s="19" t="s">
        <v>1361</v>
      </c>
      <c r="Q248" s="19" t="s">
        <v>1083</v>
      </c>
      <c r="R248" s="20" t="s">
        <v>1367</v>
      </c>
      <c r="S248" s="20" t="s">
        <v>1368</v>
      </c>
      <c r="T248" s="19" t="s">
        <v>905</v>
      </c>
      <c r="U248" s="19" t="s">
        <v>1104</v>
      </c>
      <c r="V248" s="19" t="s">
        <v>1078</v>
      </c>
      <c r="W248" s="19" t="s">
        <v>1079</v>
      </c>
      <c r="X248" s="19">
        <v>0.08</v>
      </c>
      <c r="Y248" s="19" t="s">
        <v>1080</v>
      </c>
      <c r="Z248" s="19" t="s">
        <v>1369</v>
      </c>
      <c r="AA248" s="19" t="s">
        <v>1081</v>
      </c>
      <c r="AB248" s="19" t="s">
        <v>1363</v>
      </c>
      <c r="AC248" s="19">
        <v>30</v>
      </c>
      <c r="AD248" s="19">
        <v>30</v>
      </c>
      <c r="AE248" s="120"/>
      <c r="AF248" s="120"/>
      <c r="AG248" s="120"/>
      <c r="AH248" s="120"/>
      <c r="AI248" s="120"/>
      <c r="AJ248" s="120"/>
      <c r="AK248" s="120"/>
      <c r="AL248" s="120"/>
      <c r="AM248" s="120"/>
      <c r="AN248" s="120"/>
      <c r="AO248" s="120"/>
      <c r="AP248" s="120"/>
      <c r="AQ248" s="120"/>
      <c r="AR248" s="120"/>
      <c r="AS248" s="120"/>
      <c r="AT248" s="120"/>
      <c r="AU248" s="120"/>
      <c r="AV248" s="120"/>
      <c r="AW248" s="120"/>
      <c r="AX248" s="120"/>
      <c r="AY248" s="120"/>
      <c r="AZ248" s="120"/>
      <c r="BA248" s="120"/>
      <c r="BB248" s="120"/>
      <c r="BC248" s="120"/>
      <c r="BD248" s="120"/>
    </row>
    <row r="249" spans="1:56">
      <c r="A249" s="19">
        <v>1041</v>
      </c>
      <c r="B249" s="19" t="s">
        <v>311</v>
      </c>
      <c r="C249" s="19" t="s">
        <v>1070</v>
      </c>
      <c r="D249" s="19" t="s">
        <v>1071</v>
      </c>
      <c r="E249" s="19" t="s">
        <v>1126</v>
      </c>
      <c r="F249" s="19" t="s">
        <v>896</v>
      </c>
      <c r="G249" s="19" t="s">
        <v>896</v>
      </c>
      <c r="H249" s="19" t="s">
        <v>896</v>
      </c>
      <c r="I249" s="19" t="s">
        <v>1357</v>
      </c>
      <c r="J249" s="19" t="s">
        <v>896</v>
      </c>
      <c r="K249" s="19" t="s">
        <v>1102</v>
      </c>
      <c r="L249" s="19" t="s">
        <v>899</v>
      </c>
      <c r="M249" s="19" t="s">
        <v>20</v>
      </c>
      <c r="N249" s="19" t="s">
        <v>1349</v>
      </c>
      <c r="O249" s="19" t="s">
        <v>1004</v>
      </c>
      <c r="P249" s="19" t="s">
        <v>1370</v>
      </c>
      <c r="Q249" s="19" t="s">
        <v>902</v>
      </c>
      <c r="R249" s="20">
        <v>500</v>
      </c>
      <c r="S249" s="20">
        <v>1300</v>
      </c>
      <c r="T249" s="19" t="s">
        <v>905</v>
      </c>
      <c r="U249" s="19" t="s">
        <v>1104</v>
      </c>
      <c r="V249" s="19" t="s">
        <v>1078</v>
      </c>
      <c r="W249" s="19" t="s">
        <v>1079</v>
      </c>
      <c r="X249" s="19">
        <v>0.08</v>
      </c>
      <c r="Y249" s="19" t="s">
        <v>1080</v>
      </c>
      <c r="Z249" s="19" t="s">
        <v>1371</v>
      </c>
      <c r="AA249" s="19" t="s">
        <v>1081</v>
      </c>
      <c r="AB249" s="19" t="s">
        <v>1372</v>
      </c>
      <c r="AC249" s="19">
        <v>25</v>
      </c>
      <c r="AD249" s="19">
        <v>25</v>
      </c>
      <c r="AE249" s="120"/>
      <c r="AF249" s="120"/>
      <c r="AG249" s="120"/>
      <c r="AH249" s="120"/>
      <c r="AI249" s="120"/>
      <c r="AJ249" s="120"/>
      <c r="AK249" s="120"/>
      <c r="AL249" s="120"/>
      <c r="AM249" s="120"/>
      <c r="AN249" s="120"/>
      <c r="AO249" s="120"/>
      <c r="AP249" s="120"/>
      <c r="AQ249" s="120"/>
      <c r="AR249" s="120"/>
      <c r="AS249" s="120"/>
      <c r="AT249" s="120"/>
      <c r="AU249" s="120"/>
      <c r="AV249" s="120"/>
      <c r="AW249" s="120"/>
      <c r="AX249" s="120"/>
      <c r="AY249" s="120"/>
      <c r="AZ249" s="120"/>
      <c r="BA249" s="120"/>
      <c r="BB249" s="120"/>
      <c r="BC249" s="120"/>
      <c r="BD249" s="120"/>
    </row>
    <row r="250" spans="1:56">
      <c r="A250" s="19">
        <v>1040</v>
      </c>
      <c r="B250" s="19" t="s">
        <v>311</v>
      </c>
      <c r="C250" s="19" t="s">
        <v>1070</v>
      </c>
      <c r="D250" s="19" t="s">
        <v>1071</v>
      </c>
      <c r="E250" s="19" t="s">
        <v>1126</v>
      </c>
      <c r="F250" s="19" t="s">
        <v>896</v>
      </c>
      <c r="G250" s="19" t="s">
        <v>896</v>
      </c>
      <c r="H250" s="19" t="s">
        <v>896</v>
      </c>
      <c r="I250" s="19" t="s">
        <v>1357</v>
      </c>
      <c r="J250" s="19" t="s">
        <v>896</v>
      </c>
      <c r="K250" s="19" t="s">
        <v>1102</v>
      </c>
      <c r="L250" s="19" t="s">
        <v>899</v>
      </c>
      <c r="M250" s="19" t="s">
        <v>20</v>
      </c>
      <c r="N250" s="19" t="s">
        <v>1349</v>
      </c>
      <c r="O250" s="19" t="s">
        <v>1004</v>
      </c>
      <c r="P250" s="19" t="s">
        <v>1370</v>
      </c>
      <c r="Q250" s="19" t="s">
        <v>1083</v>
      </c>
      <c r="R250" s="20">
        <v>1.25</v>
      </c>
      <c r="S250" s="20">
        <v>3.25</v>
      </c>
      <c r="T250" s="19" t="s">
        <v>905</v>
      </c>
      <c r="U250" s="19" t="s">
        <v>1104</v>
      </c>
      <c r="V250" s="19" t="s">
        <v>1078</v>
      </c>
      <c r="W250" s="19" t="s">
        <v>1079</v>
      </c>
      <c r="X250" s="19">
        <v>0.08</v>
      </c>
      <c r="Y250" s="19" t="s">
        <v>1080</v>
      </c>
      <c r="Z250" s="19" t="s">
        <v>1373</v>
      </c>
      <c r="AA250" s="19" t="s">
        <v>1081</v>
      </c>
      <c r="AB250" s="19" t="s">
        <v>1372</v>
      </c>
      <c r="AC250" s="19">
        <v>25</v>
      </c>
      <c r="AD250" s="19">
        <v>25</v>
      </c>
      <c r="AE250" s="120"/>
      <c r="AF250" s="120"/>
      <c r="AG250" s="120"/>
      <c r="AH250" s="120"/>
      <c r="AI250" s="120"/>
      <c r="AJ250" s="120"/>
      <c r="AK250" s="120"/>
      <c r="AL250" s="120"/>
      <c r="AM250" s="120"/>
      <c r="AN250" s="120"/>
      <c r="AO250" s="120"/>
      <c r="AP250" s="120"/>
      <c r="AQ250" s="120"/>
      <c r="AR250" s="120"/>
      <c r="AS250" s="120"/>
      <c r="AT250" s="120"/>
      <c r="AU250" s="120"/>
      <c r="AV250" s="120"/>
      <c r="AW250" s="120"/>
      <c r="AX250" s="120"/>
      <c r="AY250" s="120"/>
      <c r="AZ250" s="120"/>
      <c r="BA250" s="120"/>
      <c r="BB250" s="120"/>
      <c r="BC250" s="120"/>
      <c r="BD250" s="120"/>
    </row>
    <row r="251" spans="1:56">
      <c r="A251" s="19">
        <v>1039</v>
      </c>
      <c r="B251" s="19" t="s">
        <v>311</v>
      </c>
      <c r="C251" s="19" t="s">
        <v>1070</v>
      </c>
      <c r="D251" s="19" t="s">
        <v>1071</v>
      </c>
      <c r="E251" s="19" t="s">
        <v>1126</v>
      </c>
      <c r="F251" s="19" t="s">
        <v>896</v>
      </c>
      <c r="G251" s="19" t="s">
        <v>896</v>
      </c>
      <c r="H251" s="19" t="s">
        <v>896</v>
      </c>
      <c r="I251" s="19" t="s">
        <v>1348</v>
      </c>
      <c r="J251" s="19" t="s">
        <v>896</v>
      </c>
      <c r="K251" s="19" t="s">
        <v>1102</v>
      </c>
      <c r="L251" s="19" t="s">
        <v>899</v>
      </c>
      <c r="M251" s="19" t="s">
        <v>20</v>
      </c>
      <c r="N251" s="19" t="s">
        <v>1349</v>
      </c>
      <c r="O251" s="19" t="s">
        <v>1004</v>
      </c>
      <c r="P251" s="19" t="s">
        <v>1370</v>
      </c>
      <c r="Q251" s="19" t="s">
        <v>902</v>
      </c>
      <c r="R251" s="20" t="s">
        <v>1287</v>
      </c>
      <c r="S251" s="20" t="s">
        <v>904</v>
      </c>
      <c r="T251" s="19" t="s">
        <v>905</v>
      </c>
      <c r="U251" s="19" t="s">
        <v>1104</v>
      </c>
      <c r="V251" s="19" t="s">
        <v>1078</v>
      </c>
      <c r="W251" s="19" t="s">
        <v>1079</v>
      </c>
      <c r="X251" s="19">
        <v>0.08</v>
      </c>
      <c r="Y251" s="19" t="s">
        <v>1080</v>
      </c>
      <c r="Z251" s="19" t="s">
        <v>1374</v>
      </c>
      <c r="AA251" s="19" t="s">
        <v>1081</v>
      </c>
      <c r="AB251" s="19" t="s">
        <v>1372</v>
      </c>
      <c r="AC251" s="19">
        <v>25</v>
      </c>
      <c r="AD251" s="19">
        <v>25</v>
      </c>
      <c r="AE251" s="120"/>
      <c r="AF251" s="120"/>
      <c r="AG251" s="120"/>
      <c r="AH251" s="120"/>
      <c r="AI251" s="120"/>
      <c r="AJ251" s="120"/>
      <c r="AK251" s="120"/>
      <c r="AL251" s="120"/>
      <c r="AM251" s="120"/>
      <c r="AN251" s="120"/>
      <c r="AO251" s="120"/>
      <c r="AP251" s="120"/>
      <c r="AQ251" s="120"/>
      <c r="AR251" s="120"/>
      <c r="AS251" s="120"/>
      <c r="AT251" s="120"/>
      <c r="AU251" s="120"/>
      <c r="AV251" s="120"/>
      <c r="AW251" s="120"/>
      <c r="AX251" s="120"/>
      <c r="AY251" s="120"/>
      <c r="AZ251" s="120"/>
      <c r="BA251" s="120"/>
      <c r="BB251" s="120"/>
      <c r="BC251" s="120"/>
      <c r="BD251" s="120"/>
    </row>
    <row r="252" spans="1:56">
      <c r="A252" s="19">
        <v>1039</v>
      </c>
      <c r="B252" s="19" t="s">
        <v>311</v>
      </c>
      <c r="C252" s="19" t="s">
        <v>1070</v>
      </c>
      <c r="D252" s="19" t="s">
        <v>1071</v>
      </c>
      <c r="E252" s="19" t="s">
        <v>1126</v>
      </c>
      <c r="F252" s="19" t="s">
        <v>896</v>
      </c>
      <c r="G252" s="19" t="s">
        <v>896</v>
      </c>
      <c r="H252" s="19" t="s">
        <v>896</v>
      </c>
      <c r="I252" s="19" t="s">
        <v>1348</v>
      </c>
      <c r="J252" s="19" t="s">
        <v>896</v>
      </c>
      <c r="K252" s="19" t="s">
        <v>1102</v>
      </c>
      <c r="L252" s="19" t="s">
        <v>899</v>
      </c>
      <c r="M252" s="19" t="s">
        <v>20</v>
      </c>
      <c r="N252" s="19" t="s">
        <v>1349</v>
      </c>
      <c r="O252" s="19" t="s">
        <v>1004</v>
      </c>
      <c r="P252" s="19" t="s">
        <v>1370</v>
      </c>
      <c r="Q252" s="19" t="s">
        <v>1083</v>
      </c>
      <c r="R252" s="20" t="s">
        <v>1360</v>
      </c>
      <c r="S252" s="20" t="s">
        <v>1284</v>
      </c>
      <c r="T252" s="19" t="s">
        <v>905</v>
      </c>
      <c r="U252" s="19" t="s">
        <v>1104</v>
      </c>
      <c r="V252" s="19" t="s">
        <v>1078</v>
      </c>
      <c r="W252" s="19" t="s">
        <v>1079</v>
      </c>
      <c r="X252" s="19">
        <v>0.08</v>
      </c>
      <c r="Y252" s="19" t="s">
        <v>1080</v>
      </c>
      <c r="Z252" s="19" t="s">
        <v>1375</v>
      </c>
      <c r="AA252" s="19" t="s">
        <v>1081</v>
      </c>
      <c r="AB252" s="19" t="s">
        <v>1372</v>
      </c>
      <c r="AC252" s="19">
        <v>25</v>
      </c>
      <c r="AD252" s="19">
        <v>25</v>
      </c>
      <c r="AE252" s="120"/>
      <c r="AF252" s="120"/>
      <c r="AG252" s="120"/>
      <c r="AH252" s="120"/>
      <c r="AI252" s="120"/>
      <c r="AJ252" s="120"/>
      <c r="AK252" s="120"/>
      <c r="AL252" s="120"/>
      <c r="AM252" s="120"/>
      <c r="AN252" s="120"/>
      <c r="AO252" s="120"/>
      <c r="AP252" s="120"/>
      <c r="AQ252" s="120"/>
      <c r="AR252" s="120"/>
      <c r="AS252" s="120"/>
      <c r="AT252" s="120"/>
      <c r="AU252" s="120"/>
      <c r="AV252" s="120"/>
      <c r="AW252" s="120"/>
      <c r="AX252" s="120"/>
      <c r="AY252" s="120"/>
      <c r="AZ252" s="120"/>
      <c r="BA252" s="120"/>
      <c r="BB252" s="120"/>
      <c r="BC252" s="120"/>
      <c r="BD252" s="120"/>
    </row>
    <row r="253" spans="1:56">
      <c r="A253" s="19">
        <v>1055</v>
      </c>
      <c r="B253" s="19" t="s">
        <v>311</v>
      </c>
      <c r="C253" s="19" t="s">
        <v>1070</v>
      </c>
      <c r="D253" s="19" t="s">
        <v>1071</v>
      </c>
      <c r="E253" s="19" t="s">
        <v>1126</v>
      </c>
      <c r="F253" s="19" t="s">
        <v>896</v>
      </c>
      <c r="G253" s="19" t="s">
        <v>896</v>
      </c>
      <c r="H253" s="19" t="s">
        <v>896</v>
      </c>
      <c r="I253" s="19" t="s">
        <v>896</v>
      </c>
      <c r="J253" s="19" t="s">
        <v>896</v>
      </c>
      <c r="K253" s="19" t="s">
        <v>1097</v>
      </c>
      <c r="L253" s="19" t="s">
        <v>899</v>
      </c>
      <c r="M253" s="19" t="s">
        <v>20</v>
      </c>
      <c r="N253" s="19" t="s">
        <v>1349</v>
      </c>
      <c r="O253" s="19" t="s">
        <v>1004</v>
      </c>
      <c r="P253" s="19" t="s">
        <v>1127</v>
      </c>
      <c r="Q253" s="19" t="s">
        <v>902</v>
      </c>
      <c r="R253" s="20" t="s">
        <v>903</v>
      </c>
      <c r="S253" s="20" t="s">
        <v>1013</v>
      </c>
      <c r="T253" s="19" t="s">
        <v>905</v>
      </c>
      <c r="U253" s="19" t="s">
        <v>1104</v>
      </c>
      <c r="V253" s="19" t="s">
        <v>1078</v>
      </c>
      <c r="W253" s="19" t="s">
        <v>1079</v>
      </c>
      <c r="X253" s="19" t="s">
        <v>903</v>
      </c>
      <c r="Y253" s="19" t="s">
        <v>1080</v>
      </c>
      <c r="Z253" s="19">
        <v>0</v>
      </c>
      <c r="AA253" s="19" t="s">
        <v>1081</v>
      </c>
      <c r="AB253" s="19" t="s">
        <v>1129</v>
      </c>
      <c r="AC253" s="19">
        <v>28</v>
      </c>
      <c r="AD253" s="19">
        <v>28</v>
      </c>
      <c r="AE253" s="120"/>
      <c r="AF253" s="120"/>
      <c r="AG253" s="120"/>
      <c r="AH253" s="120"/>
      <c r="AI253" s="120"/>
      <c r="AJ253" s="120"/>
      <c r="AK253" s="120"/>
      <c r="AL253" s="120"/>
      <c r="AM253" s="120"/>
      <c r="AN253" s="120"/>
      <c r="AO253" s="120"/>
      <c r="AP253" s="120"/>
      <c r="AQ253" s="120"/>
      <c r="AR253" s="120"/>
      <c r="AS253" s="120"/>
      <c r="AT253" s="120"/>
      <c r="AU253" s="120"/>
      <c r="AV253" s="120"/>
      <c r="AW253" s="120"/>
      <c r="AX253" s="120"/>
      <c r="AY253" s="120"/>
      <c r="AZ253" s="120"/>
      <c r="BA253" s="120"/>
      <c r="BB253" s="120"/>
      <c r="BC253" s="120"/>
      <c r="BD253" s="120"/>
    </row>
    <row r="254" spans="1:56">
      <c r="A254" s="19">
        <v>1215</v>
      </c>
      <c r="B254" s="19" t="s">
        <v>311</v>
      </c>
      <c r="C254" s="19" t="s">
        <v>1070</v>
      </c>
      <c r="D254" s="19" t="s">
        <v>1071</v>
      </c>
      <c r="E254" s="19" t="s">
        <v>1133</v>
      </c>
      <c r="F254" s="19" t="s">
        <v>896</v>
      </c>
      <c r="G254" s="19" t="s">
        <v>896</v>
      </c>
      <c r="H254" s="19" t="s">
        <v>896</v>
      </c>
      <c r="I254" s="19" t="s">
        <v>896</v>
      </c>
      <c r="J254" s="19" t="s">
        <v>896</v>
      </c>
      <c r="K254" s="19" t="s">
        <v>1102</v>
      </c>
      <c r="L254" s="19" t="s">
        <v>899</v>
      </c>
      <c r="M254" s="19" t="s">
        <v>20</v>
      </c>
      <c r="N254" s="19" t="s">
        <v>1349</v>
      </c>
      <c r="O254" s="19" t="s">
        <v>1004</v>
      </c>
      <c r="P254" s="19" t="s">
        <v>1376</v>
      </c>
      <c r="Q254" s="19" t="s">
        <v>902</v>
      </c>
      <c r="R254" s="20" t="s">
        <v>971</v>
      </c>
      <c r="S254" s="20" t="s">
        <v>1013</v>
      </c>
      <c r="T254" s="19" t="s">
        <v>905</v>
      </c>
      <c r="U254" s="19" t="s">
        <v>1104</v>
      </c>
      <c r="V254" s="19" t="s">
        <v>1078</v>
      </c>
      <c r="W254" s="19" t="s">
        <v>1079</v>
      </c>
      <c r="X254" s="19">
        <v>0.08</v>
      </c>
      <c r="Y254" s="19" t="s">
        <v>1080</v>
      </c>
      <c r="Z254" s="19">
        <v>0</v>
      </c>
      <c r="AA254" s="19" t="s">
        <v>1081</v>
      </c>
      <c r="AB254" s="19" t="s">
        <v>1136</v>
      </c>
      <c r="AC254" s="19">
        <v>55</v>
      </c>
      <c r="AD254" s="19">
        <v>55</v>
      </c>
      <c r="AE254" s="120"/>
      <c r="AF254" s="120"/>
      <c r="AG254" s="120"/>
      <c r="AH254" s="120"/>
      <c r="AI254" s="120"/>
      <c r="AJ254" s="120"/>
      <c r="AK254" s="120"/>
      <c r="AL254" s="120"/>
      <c r="AM254" s="120"/>
      <c r="AN254" s="120"/>
      <c r="AO254" s="120"/>
      <c r="AP254" s="120"/>
      <c r="AQ254" s="120"/>
      <c r="AR254" s="120"/>
      <c r="AS254" s="120"/>
      <c r="AT254" s="120"/>
      <c r="AU254" s="120"/>
      <c r="AV254" s="120"/>
      <c r="AW254" s="120"/>
      <c r="AX254" s="120"/>
      <c r="AY254" s="120"/>
      <c r="AZ254" s="120"/>
      <c r="BA254" s="120"/>
      <c r="BB254" s="120"/>
      <c r="BC254" s="120"/>
      <c r="BD254" s="120"/>
    </row>
    <row r="255" spans="1:56">
      <c r="A255" s="19">
        <v>1211</v>
      </c>
      <c r="B255" s="19" t="s">
        <v>311</v>
      </c>
      <c r="C255" s="19" t="s">
        <v>1070</v>
      </c>
      <c r="D255" s="19" t="s">
        <v>1071</v>
      </c>
      <c r="E255" s="19" t="s">
        <v>1133</v>
      </c>
      <c r="F255" s="19" t="s">
        <v>896</v>
      </c>
      <c r="G255" s="19" t="s">
        <v>896</v>
      </c>
      <c r="H255" s="19" t="s">
        <v>896</v>
      </c>
      <c r="I255" s="19" t="s">
        <v>896</v>
      </c>
      <c r="J255" s="19" t="s">
        <v>896</v>
      </c>
      <c r="K255" s="19" t="s">
        <v>1102</v>
      </c>
      <c r="L255" s="19" t="s">
        <v>899</v>
      </c>
      <c r="M255" s="19" t="s">
        <v>20</v>
      </c>
      <c r="N255" s="19" t="s">
        <v>1349</v>
      </c>
      <c r="O255" s="19" t="s">
        <v>1004</v>
      </c>
      <c r="P255" s="19" t="s">
        <v>1376</v>
      </c>
      <c r="Q255" s="19" t="s">
        <v>1083</v>
      </c>
      <c r="R255" s="20" t="s">
        <v>1338</v>
      </c>
      <c r="S255" s="20" t="s">
        <v>1219</v>
      </c>
      <c r="T255" s="19" t="s">
        <v>905</v>
      </c>
      <c r="U255" s="19" t="s">
        <v>1104</v>
      </c>
      <c r="V255" s="19" t="s">
        <v>1078</v>
      </c>
      <c r="W255" s="19" t="s">
        <v>1079</v>
      </c>
      <c r="X255" s="19">
        <v>0.08</v>
      </c>
      <c r="Y255" s="19" t="s">
        <v>1080</v>
      </c>
      <c r="Z255" s="19" t="s">
        <v>1377</v>
      </c>
      <c r="AA255" s="19" t="s">
        <v>1081</v>
      </c>
      <c r="AB255" s="19" t="s">
        <v>1136</v>
      </c>
      <c r="AC255" s="19">
        <v>55</v>
      </c>
      <c r="AD255" s="19">
        <v>55</v>
      </c>
      <c r="AE255" s="120"/>
      <c r="AF255" s="120"/>
      <c r="AG255" s="120"/>
      <c r="AH255" s="120"/>
      <c r="AI255" s="120"/>
      <c r="AJ255" s="120"/>
      <c r="AK255" s="120"/>
      <c r="AL255" s="120"/>
      <c r="AM255" s="120"/>
      <c r="AN255" s="120"/>
      <c r="AO255" s="120"/>
      <c r="AP255" s="120"/>
      <c r="AQ255" s="120"/>
      <c r="AR255" s="120"/>
      <c r="AS255" s="120"/>
      <c r="AT255" s="120"/>
      <c r="AU255" s="120"/>
      <c r="AV255" s="120"/>
      <c r="AW255" s="120"/>
      <c r="AX255" s="120"/>
      <c r="AY255" s="120"/>
      <c r="AZ255" s="120"/>
      <c r="BA255" s="120"/>
      <c r="BB255" s="120"/>
      <c r="BC255" s="120"/>
      <c r="BD255" s="120"/>
    </row>
    <row r="256" spans="1:56">
      <c r="A256" s="19">
        <v>1199</v>
      </c>
      <c r="B256" s="19" t="s">
        <v>311</v>
      </c>
      <c r="C256" s="19" t="s">
        <v>1070</v>
      </c>
      <c r="D256" s="19" t="s">
        <v>1071</v>
      </c>
      <c r="E256" s="19" t="s">
        <v>1140</v>
      </c>
      <c r="F256" s="19" t="s">
        <v>896</v>
      </c>
      <c r="G256" s="19" t="s">
        <v>896</v>
      </c>
      <c r="H256" s="19" t="s">
        <v>896</v>
      </c>
      <c r="I256" s="19" t="s">
        <v>896</v>
      </c>
      <c r="J256" s="19" t="s">
        <v>896</v>
      </c>
      <c r="K256" s="19" t="s">
        <v>1134</v>
      </c>
      <c r="L256" s="19" t="s">
        <v>899</v>
      </c>
      <c r="M256" s="19" t="s">
        <v>20</v>
      </c>
      <c r="N256" s="19" t="s">
        <v>1349</v>
      </c>
      <c r="O256" s="19" t="s">
        <v>1004</v>
      </c>
      <c r="P256" s="19" t="s">
        <v>1178</v>
      </c>
      <c r="Q256" s="19" t="s">
        <v>902</v>
      </c>
      <c r="R256" s="20" t="s">
        <v>903</v>
      </c>
      <c r="S256" s="20" t="s">
        <v>971</v>
      </c>
      <c r="T256" s="19" t="s">
        <v>905</v>
      </c>
      <c r="U256" s="19" t="s">
        <v>1104</v>
      </c>
      <c r="V256" s="19" t="s">
        <v>1078</v>
      </c>
      <c r="W256" s="19" t="s">
        <v>1079</v>
      </c>
      <c r="X256" s="19" t="s">
        <v>903</v>
      </c>
      <c r="Y256" s="19" t="s">
        <v>1080</v>
      </c>
      <c r="Z256" s="19">
        <v>0</v>
      </c>
      <c r="AA256" s="19" t="s">
        <v>1081</v>
      </c>
      <c r="AB256" s="19" t="s">
        <v>1136</v>
      </c>
      <c r="AC256" s="19">
        <v>52</v>
      </c>
      <c r="AD256" s="19">
        <v>52</v>
      </c>
      <c r="AE256" s="120"/>
      <c r="AF256" s="120"/>
      <c r="AG256" s="120"/>
      <c r="AH256" s="120"/>
      <c r="AI256" s="120"/>
      <c r="AJ256" s="120"/>
      <c r="AK256" s="120"/>
      <c r="AL256" s="120"/>
      <c r="AM256" s="120"/>
      <c r="AN256" s="120"/>
      <c r="AO256" s="120"/>
      <c r="AP256" s="120"/>
      <c r="AQ256" s="120"/>
      <c r="AR256" s="120"/>
      <c r="AS256" s="120"/>
      <c r="AT256" s="120"/>
      <c r="AU256" s="120"/>
      <c r="AV256" s="120"/>
      <c r="AW256" s="120"/>
      <c r="AX256" s="120"/>
      <c r="AY256" s="120"/>
      <c r="AZ256" s="120"/>
      <c r="BA256" s="120"/>
      <c r="BB256" s="120"/>
      <c r="BC256" s="120"/>
      <c r="BD256" s="120"/>
    </row>
    <row r="257" spans="1:56">
      <c r="A257" s="19">
        <v>1198</v>
      </c>
      <c r="B257" s="19" t="s">
        <v>311</v>
      </c>
      <c r="C257" s="19" t="s">
        <v>1070</v>
      </c>
      <c r="D257" s="19" t="s">
        <v>1071</v>
      </c>
      <c r="E257" s="19" t="s">
        <v>1140</v>
      </c>
      <c r="F257" s="19" t="s">
        <v>896</v>
      </c>
      <c r="G257" s="19" t="s">
        <v>896</v>
      </c>
      <c r="H257" s="19" t="s">
        <v>896</v>
      </c>
      <c r="I257" s="19" t="s">
        <v>896</v>
      </c>
      <c r="J257" s="19" t="s">
        <v>896</v>
      </c>
      <c r="K257" s="19" t="s">
        <v>1102</v>
      </c>
      <c r="L257" s="19" t="s">
        <v>899</v>
      </c>
      <c r="M257" s="19" t="s">
        <v>20</v>
      </c>
      <c r="N257" s="19" t="s">
        <v>1349</v>
      </c>
      <c r="O257" s="19" t="s">
        <v>1004</v>
      </c>
      <c r="P257" s="19" t="s">
        <v>1178</v>
      </c>
      <c r="Q257" s="19" t="s">
        <v>902</v>
      </c>
      <c r="R257" s="20" t="s">
        <v>903</v>
      </c>
      <c r="S257" s="20" t="s">
        <v>971</v>
      </c>
      <c r="T257" s="19" t="s">
        <v>905</v>
      </c>
      <c r="U257" s="19" t="s">
        <v>1104</v>
      </c>
      <c r="V257" s="19" t="s">
        <v>1078</v>
      </c>
      <c r="W257" s="19" t="s">
        <v>1079</v>
      </c>
      <c r="X257" s="19">
        <v>0.08</v>
      </c>
      <c r="Y257" s="19" t="s">
        <v>1080</v>
      </c>
      <c r="Z257" s="19">
        <v>0</v>
      </c>
      <c r="AA257" s="19" t="s">
        <v>1081</v>
      </c>
      <c r="AB257" s="19" t="s">
        <v>1136</v>
      </c>
      <c r="AC257" s="19">
        <v>52</v>
      </c>
      <c r="AD257" s="19">
        <v>52</v>
      </c>
      <c r="AE257" s="120"/>
      <c r="AF257" s="120"/>
      <c r="AG257" s="120"/>
      <c r="AH257" s="120"/>
      <c r="AI257" s="120"/>
      <c r="AJ257" s="120"/>
      <c r="AK257" s="120"/>
      <c r="AL257" s="120"/>
      <c r="AM257" s="120"/>
      <c r="AN257" s="120"/>
      <c r="AO257" s="120"/>
      <c r="AP257" s="120"/>
      <c r="AQ257" s="120"/>
      <c r="AR257" s="120"/>
      <c r="AS257" s="120"/>
      <c r="AT257" s="120"/>
      <c r="AU257" s="120"/>
      <c r="AV257" s="120"/>
      <c r="AW257" s="120"/>
      <c r="AX257" s="120"/>
      <c r="AY257" s="120"/>
      <c r="AZ257" s="120"/>
      <c r="BA257" s="120"/>
      <c r="BB257" s="120"/>
      <c r="BC257" s="120"/>
      <c r="BD257" s="120"/>
    </row>
    <row r="258" spans="1:56">
      <c r="A258" s="19">
        <v>1155</v>
      </c>
      <c r="B258" s="19" t="s">
        <v>311</v>
      </c>
      <c r="C258" s="19" t="s">
        <v>1070</v>
      </c>
      <c r="D258" s="19" t="s">
        <v>1071</v>
      </c>
      <c r="E258" s="19" t="s">
        <v>1072</v>
      </c>
      <c r="F258" s="19" t="s">
        <v>1179</v>
      </c>
      <c r="G258" s="19" t="s">
        <v>896</v>
      </c>
      <c r="H258" s="19" t="s">
        <v>896</v>
      </c>
      <c r="I258" s="19" t="s">
        <v>896</v>
      </c>
      <c r="J258" s="19" t="s">
        <v>896</v>
      </c>
      <c r="K258" s="19" t="s">
        <v>1102</v>
      </c>
      <c r="L258" s="19" t="s">
        <v>899</v>
      </c>
      <c r="M258" s="19" t="s">
        <v>20</v>
      </c>
      <c r="N258" s="19" t="s">
        <v>1349</v>
      </c>
      <c r="O258" s="19" t="s">
        <v>1004</v>
      </c>
      <c r="P258" s="19" t="s">
        <v>1378</v>
      </c>
      <c r="Q258" s="19" t="s">
        <v>902</v>
      </c>
      <c r="R258" s="20" t="s">
        <v>971</v>
      </c>
      <c r="S258" s="20" t="s">
        <v>1379</v>
      </c>
      <c r="T258" s="19" t="s">
        <v>905</v>
      </c>
      <c r="U258" s="19" t="s">
        <v>1104</v>
      </c>
      <c r="V258" s="19" t="s">
        <v>1078</v>
      </c>
      <c r="W258" s="19" t="s">
        <v>1079</v>
      </c>
      <c r="X258" s="19">
        <v>0.08</v>
      </c>
      <c r="Y258" s="19" t="s">
        <v>1080</v>
      </c>
      <c r="Z258" s="19" t="s">
        <v>1380</v>
      </c>
      <c r="AA258" s="19" t="s">
        <v>1081</v>
      </c>
      <c r="AB258" s="19" t="s">
        <v>1381</v>
      </c>
      <c r="AC258" s="19">
        <v>47</v>
      </c>
      <c r="AD258" s="19">
        <v>47</v>
      </c>
      <c r="AE258" s="120"/>
      <c r="AF258" s="120"/>
      <c r="AG258" s="120"/>
      <c r="AH258" s="120"/>
      <c r="AI258" s="120"/>
      <c r="AJ258" s="120"/>
      <c r="AK258" s="120"/>
      <c r="AL258" s="120"/>
      <c r="AM258" s="120"/>
      <c r="AN258" s="120"/>
      <c r="AO258" s="120"/>
      <c r="AP258" s="120"/>
      <c r="AQ258" s="120"/>
      <c r="AR258" s="120"/>
      <c r="AS258" s="120"/>
      <c r="AT258" s="120"/>
      <c r="AU258" s="120"/>
      <c r="AV258" s="120"/>
      <c r="AW258" s="120"/>
      <c r="AX258" s="120"/>
      <c r="AY258" s="120"/>
      <c r="AZ258" s="120"/>
      <c r="BA258" s="120"/>
      <c r="BB258" s="120"/>
      <c r="BC258" s="120"/>
      <c r="BD258" s="120"/>
    </row>
    <row r="259" spans="1:56">
      <c r="A259" s="19">
        <v>1150</v>
      </c>
      <c r="B259" s="19" t="s">
        <v>311</v>
      </c>
      <c r="C259" s="19" t="s">
        <v>1070</v>
      </c>
      <c r="D259" s="19" t="s">
        <v>1071</v>
      </c>
      <c r="E259" s="19" t="s">
        <v>1072</v>
      </c>
      <c r="F259" s="19" t="s">
        <v>1179</v>
      </c>
      <c r="G259" s="19" t="s">
        <v>896</v>
      </c>
      <c r="H259" s="19" t="s">
        <v>896</v>
      </c>
      <c r="I259" s="19" t="s">
        <v>896</v>
      </c>
      <c r="J259" s="19" t="s">
        <v>896</v>
      </c>
      <c r="K259" s="19" t="s">
        <v>1102</v>
      </c>
      <c r="L259" s="19" t="s">
        <v>899</v>
      </c>
      <c r="M259" s="19" t="s">
        <v>20</v>
      </c>
      <c r="N259" s="19" t="s">
        <v>1349</v>
      </c>
      <c r="O259" s="19" t="s">
        <v>1004</v>
      </c>
      <c r="P259" s="19" t="s">
        <v>1378</v>
      </c>
      <c r="Q259" s="19" t="s">
        <v>1083</v>
      </c>
      <c r="R259" s="20" t="s">
        <v>998</v>
      </c>
      <c r="S259" s="20" t="s">
        <v>1293</v>
      </c>
      <c r="T259" s="19" t="s">
        <v>905</v>
      </c>
      <c r="U259" s="19" t="s">
        <v>1104</v>
      </c>
      <c r="V259" s="19" t="s">
        <v>1078</v>
      </c>
      <c r="W259" s="19" t="s">
        <v>1079</v>
      </c>
      <c r="X259" s="19">
        <v>0.08</v>
      </c>
      <c r="Y259" s="19" t="s">
        <v>1080</v>
      </c>
      <c r="Z259" s="19" t="s">
        <v>1382</v>
      </c>
      <c r="AA259" s="19" t="s">
        <v>1081</v>
      </c>
      <c r="AB259" s="19" t="s">
        <v>1381</v>
      </c>
      <c r="AC259" s="19">
        <v>47</v>
      </c>
      <c r="AD259" s="19">
        <v>47</v>
      </c>
      <c r="AE259" s="120"/>
      <c r="AF259" s="120"/>
      <c r="AG259" s="120"/>
      <c r="AH259" s="120"/>
      <c r="AI259" s="120"/>
      <c r="AJ259" s="120"/>
      <c r="AK259" s="120"/>
      <c r="AL259" s="120"/>
      <c r="AM259" s="120"/>
      <c r="AN259" s="120"/>
      <c r="AO259" s="120"/>
      <c r="AP259" s="120"/>
      <c r="AQ259" s="120"/>
      <c r="AR259" s="120"/>
      <c r="AS259" s="120"/>
      <c r="AT259" s="120"/>
      <c r="AU259" s="120"/>
      <c r="AV259" s="120"/>
      <c r="AW259" s="120"/>
      <c r="AX259" s="120"/>
      <c r="AY259" s="120"/>
      <c r="AZ259" s="120"/>
      <c r="BA259" s="120"/>
      <c r="BB259" s="120"/>
      <c r="BC259" s="120"/>
      <c r="BD259" s="120"/>
    </row>
    <row r="260" spans="1:56">
      <c r="A260" s="19">
        <v>1157</v>
      </c>
      <c r="B260" s="19" t="s">
        <v>311</v>
      </c>
      <c r="C260" s="19" t="s">
        <v>1070</v>
      </c>
      <c r="D260" s="19" t="s">
        <v>1071</v>
      </c>
      <c r="E260" s="19" t="s">
        <v>1072</v>
      </c>
      <c r="F260" s="19" t="s">
        <v>1183</v>
      </c>
      <c r="G260" s="19" t="s">
        <v>896</v>
      </c>
      <c r="H260" s="19" t="s">
        <v>896</v>
      </c>
      <c r="I260" s="19" t="s">
        <v>896</v>
      </c>
      <c r="J260" s="19" t="s">
        <v>896</v>
      </c>
      <c r="K260" s="19" t="s">
        <v>1102</v>
      </c>
      <c r="L260" s="19" t="s">
        <v>899</v>
      </c>
      <c r="M260" s="19" t="s">
        <v>20</v>
      </c>
      <c r="N260" s="19" t="s">
        <v>1349</v>
      </c>
      <c r="O260" s="19" t="s">
        <v>1004</v>
      </c>
      <c r="P260" s="19" t="s">
        <v>1378</v>
      </c>
      <c r="Q260" s="19" t="s">
        <v>902</v>
      </c>
      <c r="R260" s="20" t="s">
        <v>903</v>
      </c>
      <c r="S260" s="20" t="s">
        <v>990</v>
      </c>
      <c r="T260" s="19" t="s">
        <v>905</v>
      </c>
      <c r="U260" s="19" t="s">
        <v>1104</v>
      </c>
      <c r="V260" s="19" t="s">
        <v>1078</v>
      </c>
      <c r="W260" s="19" t="s">
        <v>1079</v>
      </c>
      <c r="X260" s="19">
        <v>0.08</v>
      </c>
      <c r="Y260" s="19" t="s">
        <v>1080</v>
      </c>
      <c r="Z260" s="19" t="s">
        <v>1383</v>
      </c>
      <c r="AA260" s="19" t="s">
        <v>1081</v>
      </c>
      <c r="AB260" s="19" t="s">
        <v>1381</v>
      </c>
      <c r="AC260" s="19">
        <v>47</v>
      </c>
      <c r="AD260" s="19">
        <v>47</v>
      </c>
      <c r="AE260" s="120"/>
      <c r="AF260" s="120"/>
      <c r="AG260" s="120"/>
      <c r="AH260" s="120"/>
      <c r="AI260" s="120"/>
      <c r="AJ260" s="120"/>
      <c r="AK260" s="120"/>
      <c r="AL260" s="120"/>
      <c r="AM260" s="120"/>
      <c r="AN260" s="120"/>
      <c r="AO260" s="120"/>
      <c r="AP260" s="120"/>
      <c r="AQ260" s="120"/>
      <c r="AR260" s="120"/>
      <c r="AS260" s="120"/>
      <c r="AT260" s="120"/>
      <c r="AU260" s="120"/>
      <c r="AV260" s="120"/>
      <c r="AW260" s="120"/>
      <c r="AX260" s="120"/>
      <c r="AY260" s="120"/>
      <c r="AZ260" s="120"/>
      <c r="BA260" s="120"/>
      <c r="BB260" s="120"/>
      <c r="BC260" s="120"/>
      <c r="BD260" s="120"/>
    </row>
    <row r="261" spans="1:56">
      <c r="A261" s="19">
        <v>1151</v>
      </c>
      <c r="B261" s="19" t="s">
        <v>311</v>
      </c>
      <c r="C261" s="19" t="s">
        <v>1070</v>
      </c>
      <c r="D261" s="19" t="s">
        <v>1071</v>
      </c>
      <c r="E261" s="19" t="s">
        <v>1072</v>
      </c>
      <c r="F261" s="19" t="s">
        <v>1183</v>
      </c>
      <c r="G261" s="19" t="s">
        <v>896</v>
      </c>
      <c r="H261" s="19" t="s">
        <v>896</v>
      </c>
      <c r="I261" s="19" t="s">
        <v>896</v>
      </c>
      <c r="J261" s="19" t="s">
        <v>896</v>
      </c>
      <c r="K261" s="19" t="s">
        <v>1102</v>
      </c>
      <c r="L261" s="19" t="s">
        <v>899</v>
      </c>
      <c r="M261" s="19" t="s">
        <v>20</v>
      </c>
      <c r="N261" s="19" t="s">
        <v>1349</v>
      </c>
      <c r="O261" s="19" t="s">
        <v>1004</v>
      </c>
      <c r="P261" s="19" t="s">
        <v>1378</v>
      </c>
      <c r="Q261" s="19" t="s">
        <v>1083</v>
      </c>
      <c r="R261" s="20" t="s">
        <v>903</v>
      </c>
      <c r="S261" s="20" t="s">
        <v>1367</v>
      </c>
      <c r="T261" s="19" t="s">
        <v>905</v>
      </c>
      <c r="U261" s="19" t="s">
        <v>1104</v>
      </c>
      <c r="V261" s="19" t="s">
        <v>1078</v>
      </c>
      <c r="W261" s="19" t="s">
        <v>1079</v>
      </c>
      <c r="X261" s="19">
        <v>0.08</v>
      </c>
      <c r="Y261" s="19" t="s">
        <v>1080</v>
      </c>
      <c r="Z261" s="19" t="s">
        <v>1384</v>
      </c>
      <c r="AA261" s="19" t="s">
        <v>1081</v>
      </c>
      <c r="AB261" s="19" t="s">
        <v>1381</v>
      </c>
      <c r="AC261" s="19">
        <v>47</v>
      </c>
      <c r="AD261" s="19">
        <v>47</v>
      </c>
      <c r="AE261" s="120"/>
      <c r="AF261" s="120"/>
      <c r="AG261" s="120"/>
      <c r="AH261" s="120"/>
      <c r="AI261" s="120"/>
      <c r="AJ261" s="120"/>
      <c r="AK261" s="120"/>
      <c r="AL261" s="120"/>
      <c r="AM261" s="120"/>
      <c r="AN261" s="120"/>
      <c r="AO261" s="120"/>
      <c r="AP261" s="120"/>
      <c r="AQ261" s="120"/>
      <c r="AR261" s="120"/>
      <c r="AS261" s="120"/>
      <c r="AT261" s="120"/>
      <c r="AU261" s="120"/>
      <c r="AV261" s="120"/>
      <c r="AW261" s="120"/>
      <c r="AX261" s="120"/>
      <c r="AY261" s="120"/>
      <c r="AZ261" s="120"/>
      <c r="BA261" s="120"/>
      <c r="BB261" s="120"/>
      <c r="BC261" s="120"/>
      <c r="BD261" s="120"/>
    </row>
    <row r="262" spans="1:56">
      <c r="A262" s="19">
        <v>1159</v>
      </c>
      <c r="B262" s="19" t="s">
        <v>311</v>
      </c>
      <c r="C262" s="19" t="s">
        <v>1070</v>
      </c>
      <c r="D262" s="19" t="s">
        <v>1071</v>
      </c>
      <c r="E262" s="19" t="s">
        <v>1072</v>
      </c>
      <c r="F262" s="19" t="s">
        <v>1183</v>
      </c>
      <c r="G262" s="19" t="s">
        <v>896</v>
      </c>
      <c r="H262" s="19" t="s">
        <v>896</v>
      </c>
      <c r="I262" s="19" t="s">
        <v>896</v>
      </c>
      <c r="J262" s="19" t="s">
        <v>896</v>
      </c>
      <c r="K262" s="19" t="s">
        <v>1102</v>
      </c>
      <c r="L262" s="19" t="s">
        <v>899</v>
      </c>
      <c r="M262" s="19" t="s">
        <v>20</v>
      </c>
      <c r="N262" s="19" t="s">
        <v>1349</v>
      </c>
      <c r="O262" s="19" t="s">
        <v>1004</v>
      </c>
      <c r="P262" s="19" t="s">
        <v>1378</v>
      </c>
      <c r="Q262" s="19" t="s">
        <v>902</v>
      </c>
      <c r="R262" s="20" t="s">
        <v>903</v>
      </c>
      <c r="S262" s="20" t="s">
        <v>1006</v>
      </c>
      <c r="T262" s="19" t="s">
        <v>905</v>
      </c>
      <c r="U262" s="19" t="s">
        <v>1104</v>
      </c>
      <c r="V262" s="19" t="s">
        <v>1078</v>
      </c>
      <c r="W262" s="19" t="s">
        <v>1079</v>
      </c>
      <c r="X262" s="19">
        <v>0.08</v>
      </c>
      <c r="Y262" s="19" t="s">
        <v>1080</v>
      </c>
      <c r="Z262" s="19" t="s">
        <v>1385</v>
      </c>
      <c r="AA262" s="19" t="s">
        <v>1081</v>
      </c>
      <c r="AB262" s="19" t="s">
        <v>1381</v>
      </c>
      <c r="AC262" s="19">
        <v>47</v>
      </c>
      <c r="AD262" s="19">
        <v>47</v>
      </c>
      <c r="AE262" s="120"/>
      <c r="AF262" s="120"/>
      <c r="AG262" s="120"/>
      <c r="AH262" s="120"/>
      <c r="AI262" s="120"/>
      <c r="AJ262" s="120"/>
      <c r="AK262" s="120"/>
      <c r="AL262" s="120"/>
      <c r="AM262" s="120"/>
      <c r="AN262" s="120"/>
      <c r="AO262" s="120"/>
      <c r="AP262" s="120"/>
      <c r="AQ262" s="120"/>
      <c r="AR262" s="120"/>
      <c r="AS262" s="120"/>
      <c r="AT262" s="120"/>
      <c r="AU262" s="120"/>
      <c r="AV262" s="120"/>
      <c r="AW262" s="120"/>
      <c r="AX262" s="120"/>
      <c r="AY262" s="120"/>
      <c r="AZ262" s="120"/>
      <c r="BA262" s="120"/>
      <c r="BB262" s="120"/>
      <c r="BC262" s="120"/>
      <c r="BD262" s="120"/>
    </row>
    <row r="263" spans="1:56">
      <c r="A263" s="19">
        <v>1152</v>
      </c>
      <c r="B263" s="19" t="s">
        <v>311</v>
      </c>
      <c r="C263" s="19" t="s">
        <v>1070</v>
      </c>
      <c r="D263" s="19" t="s">
        <v>1071</v>
      </c>
      <c r="E263" s="19" t="s">
        <v>1072</v>
      </c>
      <c r="F263" s="19" t="s">
        <v>1183</v>
      </c>
      <c r="G263" s="19" t="s">
        <v>896</v>
      </c>
      <c r="H263" s="19" t="s">
        <v>896</v>
      </c>
      <c r="I263" s="19" t="s">
        <v>896</v>
      </c>
      <c r="J263" s="19" t="s">
        <v>896</v>
      </c>
      <c r="K263" s="19" t="s">
        <v>1102</v>
      </c>
      <c r="L263" s="19" t="s">
        <v>899</v>
      </c>
      <c r="M263" s="19" t="s">
        <v>20</v>
      </c>
      <c r="N263" s="19" t="s">
        <v>1349</v>
      </c>
      <c r="O263" s="19" t="s">
        <v>1004</v>
      </c>
      <c r="P263" s="19" t="s">
        <v>1378</v>
      </c>
      <c r="Q263" s="19" t="s">
        <v>1083</v>
      </c>
      <c r="R263" s="20" t="s">
        <v>903</v>
      </c>
      <c r="S263" s="20" t="s">
        <v>1322</v>
      </c>
      <c r="T263" s="19" t="s">
        <v>905</v>
      </c>
      <c r="U263" s="19" t="s">
        <v>1104</v>
      </c>
      <c r="V263" s="19" t="s">
        <v>1078</v>
      </c>
      <c r="W263" s="19" t="s">
        <v>1079</v>
      </c>
      <c r="X263" s="19">
        <v>0.08</v>
      </c>
      <c r="Y263" s="19" t="s">
        <v>1080</v>
      </c>
      <c r="Z263" s="19" t="s">
        <v>1386</v>
      </c>
      <c r="AA263" s="19" t="s">
        <v>1081</v>
      </c>
      <c r="AB263" s="19" t="s">
        <v>1381</v>
      </c>
      <c r="AC263" s="19">
        <v>47</v>
      </c>
      <c r="AD263" s="19">
        <v>47</v>
      </c>
      <c r="AE263" s="120"/>
      <c r="AF263" s="120"/>
      <c r="AG263" s="120"/>
      <c r="AH263" s="120"/>
      <c r="AI263" s="120"/>
      <c r="AJ263" s="120"/>
      <c r="AK263" s="120"/>
      <c r="AL263" s="120"/>
      <c r="AM263" s="120"/>
      <c r="AN263" s="120"/>
      <c r="AO263" s="120"/>
      <c r="AP263" s="120"/>
      <c r="AQ263" s="120"/>
      <c r="AR263" s="120"/>
      <c r="AS263" s="120"/>
      <c r="AT263" s="120"/>
      <c r="AU263" s="120"/>
      <c r="AV263" s="120"/>
      <c r="AW263" s="120"/>
      <c r="AX263" s="120"/>
      <c r="AY263" s="120"/>
      <c r="AZ263" s="120"/>
      <c r="BA263" s="120"/>
      <c r="BB263" s="120"/>
      <c r="BC263" s="120"/>
      <c r="BD263" s="120"/>
    </row>
    <row r="264" spans="1:56">
      <c r="A264" s="19">
        <v>1161</v>
      </c>
      <c r="B264" s="19" t="s">
        <v>311</v>
      </c>
      <c r="C264" s="19" t="s">
        <v>1070</v>
      </c>
      <c r="D264" s="19" t="s">
        <v>1071</v>
      </c>
      <c r="E264" s="19" t="s">
        <v>1072</v>
      </c>
      <c r="F264" s="19" t="s">
        <v>1183</v>
      </c>
      <c r="G264" s="19" t="s">
        <v>896</v>
      </c>
      <c r="H264" s="19" t="s">
        <v>896</v>
      </c>
      <c r="I264" s="19" t="s">
        <v>896</v>
      </c>
      <c r="J264" s="19" t="s">
        <v>896</v>
      </c>
      <c r="K264" s="19" t="s">
        <v>1102</v>
      </c>
      <c r="L264" s="19" t="s">
        <v>899</v>
      </c>
      <c r="M264" s="19" t="s">
        <v>20</v>
      </c>
      <c r="N264" s="19" t="s">
        <v>1349</v>
      </c>
      <c r="O264" s="19" t="s">
        <v>1004</v>
      </c>
      <c r="P264" s="19" t="s">
        <v>1378</v>
      </c>
      <c r="Q264" s="19" t="s">
        <v>902</v>
      </c>
      <c r="R264" s="20" t="s">
        <v>903</v>
      </c>
      <c r="S264" s="20" t="s">
        <v>1387</v>
      </c>
      <c r="T264" s="19" t="s">
        <v>905</v>
      </c>
      <c r="U264" s="19" t="s">
        <v>1104</v>
      </c>
      <c r="V264" s="19" t="s">
        <v>1078</v>
      </c>
      <c r="W264" s="19" t="s">
        <v>1079</v>
      </c>
      <c r="X264" s="19">
        <v>0.08</v>
      </c>
      <c r="Y264" s="19" t="s">
        <v>1080</v>
      </c>
      <c r="Z264" s="19" t="s">
        <v>1388</v>
      </c>
      <c r="AA264" s="19" t="s">
        <v>1081</v>
      </c>
      <c r="AB264" s="19" t="s">
        <v>1381</v>
      </c>
      <c r="AC264" s="19">
        <v>47</v>
      </c>
      <c r="AD264" s="19">
        <v>47</v>
      </c>
      <c r="AE264" s="120"/>
      <c r="AF264" s="120"/>
      <c r="AG264" s="120"/>
      <c r="AH264" s="120"/>
      <c r="AI264" s="120"/>
      <c r="AJ264" s="120"/>
      <c r="AK264" s="120"/>
      <c r="AL264" s="120"/>
      <c r="AM264" s="120"/>
      <c r="AN264" s="120"/>
      <c r="AO264" s="120"/>
      <c r="AP264" s="120"/>
      <c r="AQ264" s="120"/>
      <c r="AR264" s="120"/>
      <c r="AS264" s="120"/>
      <c r="AT264" s="120"/>
      <c r="AU264" s="120"/>
      <c r="AV264" s="120"/>
      <c r="AW264" s="120"/>
      <c r="AX264" s="120"/>
      <c r="AY264" s="120"/>
      <c r="AZ264" s="120"/>
      <c r="BA264" s="120"/>
      <c r="BB264" s="120"/>
      <c r="BC264" s="120"/>
      <c r="BD264" s="120"/>
    </row>
    <row r="265" spans="1:56">
      <c r="A265" s="19">
        <v>1153</v>
      </c>
      <c r="B265" s="19" t="s">
        <v>311</v>
      </c>
      <c r="C265" s="19" t="s">
        <v>1070</v>
      </c>
      <c r="D265" s="19" t="s">
        <v>1071</v>
      </c>
      <c r="E265" s="19" t="s">
        <v>1072</v>
      </c>
      <c r="F265" s="19" t="s">
        <v>1183</v>
      </c>
      <c r="G265" s="19" t="s">
        <v>896</v>
      </c>
      <c r="H265" s="19" t="s">
        <v>896</v>
      </c>
      <c r="I265" s="19" t="s">
        <v>896</v>
      </c>
      <c r="J265" s="19" t="s">
        <v>896</v>
      </c>
      <c r="K265" s="19" t="s">
        <v>1102</v>
      </c>
      <c r="L265" s="19" t="s">
        <v>899</v>
      </c>
      <c r="M265" s="19" t="s">
        <v>20</v>
      </c>
      <c r="N265" s="19" t="s">
        <v>1349</v>
      </c>
      <c r="O265" s="19" t="s">
        <v>1004</v>
      </c>
      <c r="P265" s="19" t="s">
        <v>1378</v>
      </c>
      <c r="Q265" s="19" t="s">
        <v>1083</v>
      </c>
      <c r="R265" s="20" t="s">
        <v>903</v>
      </c>
      <c r="S265" s="20" t="s">
        <v>1389</v>
      </c>
      <c r="T265" s="19" t="s">
        <v>905</v>
      </c>
      <c r="U265" s="19" t="s">
        <v>1104</v>
      </c>
      <c r="V265" s="19" t="s">
        <v>1078</v>
      </c>
      <c r="W265" s="19" t="s">
        <v>1079</v>
      </c>
      <c r="X265" s="19">
        <v>0.08</v>
      </c>
      <c r="Y265" s="19" t="s">
        <v>1080</v>
      </c>
      <c r="Z265" s="19" t="s">
        <v>1390</v>
      </c>
      <c r="AA265" s="19" t="s">
        <v>1081</v>
      </c>
      <c r="AB265" s="19" t="s">
        <v>1381</v>
      </c>
      <c r="AC265" s="19">
        <v>47</v>
      </c>
      <c r="AD265" s="19">
        <v>47</v>
      </c>
      <c r="AE265" s="120"/>
      <c r="AF265" s="120"/>
      <c r="AG265" s="120"/>
      <c r="AH265" s="120"/>
      <c r="AI265" s="120"/>
      <c r="AJ265" s="120"/>
      <c r="AK265" s="120"/>
      <c r="AL265" s="120"/>
      <c r="AM265" s="120"/>
      <c r="AN265" s="120"/>
      <c r="AO265" s="120"/>
      <c r="AP265" s="120"/>
      <c r="AQ265" s="120"/>
      <c r="AR265" s="120"/>
      <c r="AS265" s="120"/>
      <c r="AT265" s="120"/>
      <c r="AU265" s="120"/>
      <c r="AV265" s="120"/>
      <c r="AW265" s="120"/>
      <c r="AX265" s="120"/>
      <c r="AY265" s="120"/>
      <c r="AZ265" s="120"/>
      <c r="BA265" s="120"/>
      <c r="BB265" s="120"/>
      <c r="BC265" s="120"/>
      <c r="BD265" s="120"/>
    </row>
    <row r="266" spans="1:56">
      <c r="A266" s="19">
        <v>1131</v>
      </c>
      <c r="B266" s="19" t="s">
        <v>311</v>
      </c>
      <c r="C266" s="19" t="s">
        <v>1070</v>
      </c>
      <c r="D266" s="19" t="s">
        <v>1071</v>
      </c>
      <c r="E266" s="19" t="s">
        <v>1149</v>
      </c>
      <c r="F266" s="19" t="s">
        <v>896</v>
      </c>
      <c r="G266" s="19" t="s">
        <v>896</v>
      </c>
      <c r="H266" s="19" t="s">
        <v>896</v>
      </c>
      <c r="I266" s="19" t="s">
        <v>1357</v>
      </c>
      <c r="J266" s="19" t="s">
        <v>896</v>
      </c>
      <c r="K266" s="19" t="s">
        <v>1102</v>
      </c>
      <c r="L266" s="19" t="s">
        <v>899</v>
      </c>
      <c r="M266" s="19" t="s">
        <v>20</v>
      </c>
      <c r="N266" s="19" t="s">
        <v>1349</v>
      </c>
      <c r="O266" s="19" t="s">
        <v>1004</v>
      </c>
      <c r="P266" s="19" t="s">
        <v>1391</v>
      </c>
      <c r="Q266" s="19" t="s">
        <v>902</v>
      </c>
      <c r="R266" s="20" t="s">
        <v>904</v>
      </c>
      <c r="S266" s="20" t="s">
        <v>978</v>
      </c>
      <c r="T266" s="19" t="s">
        <v>905</v>
      </c>
      <c r="U266" s="19" t="s">
        <v>1104</v>
      </c>
      <c r="V266" s="19" t="s">
        <v>1078</v>
      </c>
      <c r="W266" s="19" t="s">
        <v>1079</v>
      </c>
      <c r="X266" s="19">
        <v>0.08</v>
      </c>
      <c r="Y266" s="19" t="s">
        <v>1080</v>
      </c>
      <c r="Z266" s="19" t="s">
        <v>1392</v>
      </c>
      <c r="AA266" s="19" t="s">
        <v>1081</v>
      </c>
      <c r="AB266" s="19" t="s">
        <v>1393</v>
      </c>
      <c r="AC266" s="19">
        <v>42</v>
      </c>
      <c r="AD266" s="19">
        <v>42</v>
      </c>
      <c r="AE266" s="120"/>
      <c r="AF266" s="120"/>
      <c r="AG266" s="120"/>
      <c r="AH266" s="120"/>
      <c r="AI266" s="120"/>
      <c r="AJ266" s="120"/>
      <c r="AK266" s="120"/>
      <c r="AL266" s="120"/>
      <c r="AM266" s="120"/>
      <c r="AN266" s="120"/>
      <c r="AO266" s="120"/>
      <c r="AP266" s="120"/>
      <c r="AQ266" s="120"/>
      <c r="AR266" s="120"/>
      <c r="AS266" s="120"/>
      <c r="AT266" s="120"/>
      <c r="AU266" s="120"/>
      <c r="AV266" s="120"/>
      <c r="AW266" s="120"/>
      <c r="AX266" s="120"/>
      <c r="AY266" s="120"/>
      <c r="AZ266" s="120"/>
      <c r="BA266" s="120"/>
      <c r="BB266" s="120"/>
      <c r="BC266" s="120"/>
      <c r="BD266" s="120"/>
    </row>
    <row r="267" spans="1:56">
      <c r="A267" s="19">
        <v>1123</v>
      </c>
      <c r="B267" s="19" t="s">
        <v>311</v>
      </c>
      <c r="C267" s="19" t="s">
        <v>1070</v>
      </c>
      <c r="D267" s="19" t="s">
        <v>1071</v>
      </c>
      <c r="E267" s="19" t="s">
        <v>1149</v>
      </c>
      <c r="F267" s="19" t="s">
        <v>896</v>
      </c>
      <c r="G267" s="19" t="s">
        <v>896</v>
      </c>
      <c r="H267" s="19" t="s">
        <v>896</v>
      </c>
      <c r="I267" s="19" t="s">
        <v>1357</v>
      </c>
      <c r="J267" s="19" t="s">
        <v>896</v>
      </c>
      <c r="K267" s="19" t="s">
        <v>1102</v>
      </c>
      <c r="L267" s="19" t="s">
        <v>899</v>
      </c>
      <c r="M267" s="19" t="s">
        <v>20</v>
      </c>
      <c r="N267" s="19" t="s">
        <v>1349</v>
      </c>
      <c r="O267" s="19" t="s">
        <v>1004</v>
      </c>
      <c r="P267" s="19" t="s">
        <v>1391</v>
      </c>
      <c r="Q267" s="19" t="s">
        <v>1083</v>
      </c>
      <c r="R267" s="20" t="s">
        <v>1284</v>
      </c>
      <c r="S267" s="20" t="s">
        <v>1076</v>
      </c>
      <c r="T267" s="19" t="s">
        <v>905</v>
      </c>
      <c r="U267" s="19" t="s">
        <v>1104</v>
      </c>
      <c r="V267" s="19" t="s">
        <v>1078</v>
      </c>
      <c r="W267" s="19" t="s">
        <v>1079</v>
      </c>
      <c r="X267" s="19">
        <v>0.08</v>
      </c>
      <c r="Y267" s="19" t="s">
        <v>1080</v>
      </c>
      <c r="Z267" s="19" t="s">
        <v>1394</v>
      </c>
      <c r="AA267" s="19" t="s">
        <v>1081</v>
      </c>
      <c r="AB267" s="19" t="s">
        <v>1393</v>
      </c>
      <c r="AC267" s="19">
        <v>42</v>
      </c>
      <c r="AD267" s="19">
        <v>42</v>
      </c>
      <c r="AE267" s="120"/>
      <c r="AF267" s="120"/>
      <c r="AG267" s="120"/>
      <c r="AH267" s="120"/>
      <c r="AI267" s="120"/>
      <c r="AJ267" s="120"/>
      <c r="AK267" s="120"/>
      <c r="AL267" s="120"/>
      <c r="AM267" s="120"/>
      <c r="AN267" s="120"/>
      <c r="AO267" s="120"/>
      <c r="AP267" s="120"/>
      <c r="AQ267" s="120"/>
      <c r="AR267" s="120"/>
      <c r="AS267" s="120"/>
      <c r="AT267" s="120"/>
      <c r="AU267" s="120"/>
      <c r="AV267" s="120"/>
      <c r="AW267" s="120"/>
      <c r="AX267" s="120"/>
      <c r="AY267" s="120"/>
      <c r="AZ267" s="120"/>
      <c r="BA267" s="120"/>
      <c r="BB267" s="120"/>
      <c r="BC267" s="120"/>
      <c r="BD267" s="120"/>
    </row>
    <row r="268" spans="1:56">
      <c r="A268" s="19">
        <v>1129</v>
      </c>
      <c r="B268" s="19" t="s">
        <v>311</v>
      </c>
      <c r="C268" s="19" t="s">
        <v>1070</v>
      </c>
      <c r="D268" s="19" t="s">
        <v>1071</v>
      </c>
      <c r="E268" s="19" t="s">
        <v>1149</v>
      </c>
      <c r="F268" s="19" t="s">
        <v>896</v>
      </c>
      <c r="G268" s="19" t="s">
        <v>896</v>
      </c>
      <c r="H268" s="19" t="s">
        <v>896</v>
      </c>
      <c r="I268" s="19" t="s">
        <v>1395</v>
      </c>
      <c r="J268" s="19" t="s">
        <v>896</v>
      </c>
      <c r="K268" s="19" t="s">
        <v>1102</v>
      </c>
      <c r="L268" s="19" t="s">
        <v>899</v>
      </c>
      <c r="M268" s="19" t="s">
        <v>20</v>
      </c>
      <c r="N268" s="19" t="s">
        <v>1349</v>
      </c>
      <c r="O268" s="19" t="s">
        <v>1004</v>
      </c>
      <c r="P268" s="19" t="s">
        <v>1391</v>
      </c>
      <c r="Q268" s="19" t="s">
        <v>902</v>
      </c>
      <c r="R268" s="20" t="s">
        <v>1021</v>
      </c>
      <c r="S268" s="20" t="s">
        <v>1013</v>
      </c>
      <c r="T268" s="19" t="s">
        <v>905</v>
      </c>
      <c r="U268" s="19" t="s">
        <v>1104</v>
      </c>
      <c r="V268" s="19" t="s">
        <v>1078</v>
      </c>
      <c r="W268" s="19" t="s">
        <v>1079</v>
      </c>
      <c r="X268" s="19">
        <v>0.08</v>
      </c>
      <c r="Y268" s="19" t="s">
        <v>1080</v>
      </c>
      <c r="Z268" s="19" t="s">
        <v>1396</v>
      </c>
      <c r="AA268" s="19" t="s">
        <v>1081</v>
      </c>
      <c r="AB268" s="19" t="s">
        <v>1393</v>
      </c>
      <c r="AC268" s="19">
        <v>42</v>
      </c>
      <c r="AD268" s="19">
        <v>42</v>
      </c>
      <c r="AE268" s="120"/>
      <c r="AF268" s="120"/>
      <c r="AG268" s="120"/>
      <c r="AH268" s="120"/>
      <c r="AI268" s="120"/>
      <c r="AJ268" s="120"/>
      <c r="AK268" s="120"/>
      <c r="AL268" s="120"/>
      <c r="AM268" s="120"/>
      <c r="AN268" s="120"/>
      <c r="AO268" s="120"/>
      <c r="AP268" s="120"/>
      <c r="AQ268" s="120"/>
      <c r="AR268" s="120"/>
      <c r="AS268" s="120"/>
      <c r="AT268" s="120"/>
      <c r="AU268" s="120"/>
      <c r="AV268" s="120"/>
      <c r="AW268" s="120"/>
      <c r="AX268" s="120"/>
      <c r="AY268" s="120"/>
      <c r="AZ268" s="120"/>
      <c r="BA268" s="120"/>
      <c r="BB268" s="120"/>
      <c r="BC268" s="120"/>
      <c r="BD268" s="120"/>
    </row>
    <row r="269" spans="1:56">
      <c r="A269" s="19">
        <v>1122</v>
      </c>
      <c r="B269" s="19" t="s">
        <v>311</v>
      </c>
      <c r="C269" s="19" t="s">
        <v>1070</v>
      </c>
      <c r="D269" s="19" t="s">
        <v>1071</v>
      </c>
      <c r="E269" s="19" t="s">
        <v>1149</v>
      </c>
      <c r="F269" s="19" t="s">
        <v>896</v>
      </c>
      <c r="G269" s="19" t="s">
        <v>896</v>
      </c>
      <c r="H269" s="19" t="s">
        <v>896</v>
      </c>
      <c r="I269" s="19" t="s">
        <v>1395</v>
      </c>
      <c r="J269" s="19" t="s">
        <v>896</v>
      </c>
      <c r="K269" s="19" t="s">
        <v>1102</v>
      </c>
      <c r="L269" s="19" t="s">
        <v>899</v>
      </c>
      <c r="M269" s="19" t="s">
        <v>20</v>
      </c>
      <c r="N269" s="19" t="s">
        <v>1349</v>
      </c>
      <c r="O269" s="19" t="s">
        <v>1004</v>
      </c>
      <c r="P269" s="19" t="s">
        <v>1391</v>
      </c>
      <c r="Q269" s="19" t="s">
        <v>1083</v>
      </c>
      <c r="R269" s="20" t="s">
        <v>1397</v>
      </c>
      <c r="S269" s="20" t="s">
        <v>968</v>
      </c>
      <c r="T269" s="19" t="s">
        <v>905</v>
      </c>
      <c r="U269" s="19" t="s">
        <v>1104</v>
      </c>
      <c r="V269" s="19" t="s">
        <v>1078</v>
      </c>
      <c r="W269" s="19" t="s">
        <v>1079</v>
      </c>
      <c r="X269" s="19">
        <v>0.08</v>
      </c>
      <c r="Y269" s="19" t="s">
        <v>1080</v>
      </c>
      <c r="Z269" s="19" t="s">
        <v>1398</v>
      </c>
      <c r="AA269" s="19" t="s">
        <v>1081</v>
      </c>
      <c r="AB269" s="19" t="s">
        <v>1393</v>
      </c>
      <c r="AC269" s="19">
        <v>42</v>
      </c>
      <c r="AD269" s="19">
        <v>42</v>
      </c>
      <c r="AE269" s="120"/>
      <c r="AF269" s="120"/>
      <c r="AG269" s="120"/>
      <c r="AH269" s="120"/>
      <c r="AI269" s="120"/>
      <c r="AJ269" s="120"/>
      <c r="AK269" s="120"/>
      <c r="AL269" s="120"/>
      <c r="AM269" s="120"/>
      <c r="AN269" s="120"/>
      <c r="AO269" s="120"/>
      <c r="AP269" s="120"/>
      <c r="AQ269" s="120"/>
      <c r="AR269" s="120"/>
      <c r="AS269" s="120"/>
      <c r="AT269" s="120"/>
      <c r="AU269" s="120"/>
      <c r="AV269" s="120"/>
      <c r="AW269" s="120"/>
      <c r="AX269" s="120"/>
      <c r="AY269" s="120"/>
      <c r="AZ269" s="120"/>
      <c r="BA269" s="120"/>
      <c r="BB269" s="120"/>
      <c r="BC269" s="120"/>
      <c r="BD269" s="120"/>
    </row>
    <row r="270" spans="1:56">
      <c r="A270" s="19">
        <v>106</v>
      </c>
      <c r="B270" s="19" t="s">
        <v>311</v>
      </c>
      <c r="C270" s="19" t="s">
        <v>1070</v>
      </c>
      <c r="D270" s="19" t="s">
        <v>1071</v>
      </c>
      <c r="E270" s="19" t="s">
        <v>1096</v>
      </c>
      <c r="F270" s="19" t="s">
        <v>896</v>
      </c>
      <c r="G270" s="19" t="s">
        <v>896</v>
      </c>
      <c r="H270" s="19" t="s">
        <v>896</v>
      </c>
      <c r="I270" s="19" t="s">
        <v>1348</v>
      </c>
      <c r="J270" s="19" t="s">
        <v>896</v>
      </c>
      <c r="K270" s="19" t="s">
        <v>1102</v>
      </c>
      <c r="L270" s="19" t="s">
        <v>899</v>
      </c>
      <c r="M270" s="19" t="s">
        <v>20</v>
      </c>
      <c r="N270" s="19" t="s">
        <v>1399</v>
      </c>
      <c r="O270" s="19" t="s">
        <v>1399</v>
      </c>
      <c r="P270" s="19" t="s">
        <v>1350</v>
      </c>
      <c r="Q270" s="19" t="s">
        <v>1083</v>
      </c>
      <c r="R270" s="20" t="s">
        <v>1293</v>
      </c>
      <c r="S270" s="20" t="s">
        <v>1360</v>
      </c>
      <c r="T270" s="19" t="s">
        <v>905</v>
      </c>
      <c r="U270" s="19" t="s">
        <v>1104</v>
      </c>
      <c r="V270" s="19" t="s">
        <v>1078</v>
      </c>
      <c r="W270" s="19" t="s">
        <v>1079</v>
      </c>
      <c r="X270" s="19">
        <v>0.08</v>
      </c>
      <c r="Y270" s="19" t="s">
        <v>1080</v>
      </c>
      <c r="Z270" s="19" t="s">
        <v>1400</v>
      </c>
      <c r="AA270" s="19" t="s">
        <v>1081</v>
      </c>
      <c r="AB270" s="19" t="s">
        <v>1352</v>
      </c>
      <c r="AC270" s="19">
        <v>20</v>
      </c>
      <c r="AD270" s="19">
        <v>20</v>
      </c>
      <c r="AE270" s="120"/>
      <c r="AF270" s="120"/>
      <c r="AG270" s="120"/>
      <c r="AH270" s="120"/>
      <c r="AI270" s="120"/>
      <c r="AJ270" s="120"/>
      <c r="AK270" s="120"/>
      <c r="AL270" s="120"/>
      <c r="AM270" s="120"/>
      <c r="AN270" s="120"/>
      <c r="AO270" s="120"/>
      <c r="AP270" s="120"/>
      <c r="AQ270" s="120"/>
      <c r="AR270" s="120"/>
      <c r="AS270" s="120"/>
      <c r="AT270" s="120"/>
      <c r="AU270" s="120"/>
      <c r="AV270" s="120"/>
      <c r="AW270" s="120"/>
      <c r="AX270" s="120"/>
      <c r="AY270" s="120"/>
      <c r="AZ270" s="120"/>
      <c r="BA270" s="120"/>
      <c r="BB270" s="120"/>
      <c r="BC270" s="120"/>
      <c r="BD270" s="120"/>
    </row>
    <row r="271" spans="1:56">
      <c r="A271" s="19">
        <v>1015</v>
      </c>
      <c r="B271" s="19" t="s">
        <v>311</v>
      </c>
      <c r="C271" s="19" t="s">
        <v>1070</v>
      </c>
      <c r="D271" s="19" t="s">
        <v>1071</v>
      </c>
      <c r="E271" s="19" t="s">
        <v>1096</v>
      </c>
      <c r="F271" s="19" t="s">
        <v>896</v>
      </c>
      <c r="G271" s="19" t="s">
        <v>896</v>
      </c>
      <c r="H271" s="19" t="s">
        <v>896</v>
      </c>
      <c r="I271" s="19" t="s">
        <v>1357</v>
      </c>
      <c r="J271" s="19" t="s">
        <v>896</v>
      </c>
      <c r="K271" s="19" t="s">
        <v>1102</v>
      </c>
      <c r="L271" s="19" t="s">
        <v>899</v>
      </c>
      <c r="M271" s="19" t="s">
        <v>20</v>
      </c>
      <c r="N271" s="19" t="s">
        <v>1401</v>
      </c>
      <c r="O271" s="19" t="s">
        <v>1401</v>
      </c>
      <c r="P271" s="19" t="s">
        <v>1350</v>
      </c>
      <c r="Q271" s="19" t="s">
        <v>902</v>
      </c>
      <c r="R271" s="20" t="s">
        <v>904</v>
      </c>
      <c r="S271" s="20" t="s">
        <v>1402</v>
      </c>
      <c r="T271" s="19" t="s">
        <v>905</v>
      </c>
      <c r="U271" s="19" t="s">
        <v>1104</v>
      </c>
      <c r="V271" s="19" t="s">
        <v>1078</v>
      </c>
      <c r="W271" s="19" t="s">
        <v>1079</v>
      </c>
      <c r="X271" s="19">
        <v>0.08</v>
      </c>
      <c r="Y271" s="19" t="s">
        <v>1080</v>
      </c>
      <c r="Z271" s="19" t="s">
        <v>1403</v>
      </c>
      <c r="AA271" s="19" t="s">
        <v>1081</v>
      </c>
      <c r="AB271" s="19" t="s">
        <v>1352</v>
      </c>
      <c r="AC271" s="19">
        <v>20</v>
      </c>
      <c r="AD271" s="19">
        <v>20</v>
      </c>
      <c r="AE271" s="120"/>
      <c r="AF271" s="120"/>
      <c r="AG271" s="120"/>
      <c r="AH271" s="120"/>
      <c r="AI271" s="120"/>
      <c r="AJ271" s="120"/>
      <c r="AK271" s="120"/>
      <c r="AL271" s="120"/>
      <c r="AM271" s="120"/>
      <c r="AN271" s="120"/>
      <c r="AO271" s="120"/>
      <c r="AP271" s="120"/>
      <c r="AQ271" s="120"/>
      <c r="AR271" s="120"/>
      <c r="AS271" s="120"/>
      <c r="AT271" s="120"/>
      <c r="AU271" s="120"/>
      <c r="AV271" s="120"/>
      <c r="AW271" s="120"/>
      <c r="AX271" s="120"/>
      <c r="AY271" s="120"/>
      <c r="AZ271" s="120"/>
      <c r="BA271" s="120"/>
      <c r="BB271" s="120"/>
      <c r="BC271" s="120"/>
      <c r="BD271" s="120"/>
    </row>
    <row r="272" spans="1:56">
      <c r="A272" s="19">
        <v>107</v>
      </c>
      <c r="B272" s="19" t="s">
        <v>311</v>
      </c>
      <c r="C272" s="19" t="s">
        <v>1070</v>
      </c>
      <c r="D272" s="19" t="s">
        <v>1071</v>
      </c>
      <c r="E272" s="19" t="s">
        <v>1096</v>
      </c>
      <c r="F272" s="19" t="s">
        <v>896</v>
      </c>
      <c r="G272" s="19" t="s">
        <v>896</v>
      </c>
      <c r="H272" s="19" t="s">
        <v>896</v>
      </c>
      <c r="I272" s="19" t="s">
        <v>1357</v>
      </c>
      <c r="J272" s="19" t="s">
        <v>896</v>
      </c>
      <c r="K272" s="19" t="s">
        <v>1102</v>
      </c>
      <c r="L272" s="19" t="s">
        <v>899</v>
      </c>
      <c r="M272" s="19" t="s">
        <v>20</v>
      </c>
      <c r="N272" s="19" t="s">
        <v>1404</v>
      </c>
      <c r="O272" s="19" t="s">
        <v>1404</v>
      </c>
      <c r="P272" s="19" t="s">
        <v>1350</v>
      </c>
      <c r="Q272" s="19" t="s">
        <v>1083</v>
      </c>
      <c r="R272" s="20" t="s">
        <v>1360</v>
      </c>
      <c r="S272" s="20" t="s">
        <v>1405</v>
      </c>
      <c r="T272" s="19" t="s">
        <v>905</v>
      </c>
      <c r="U272" s="19" t="s">
        <v>1104</v>
      </c>
      <c r="V272" s="19" t="s">
        <v>1078</v>
      </c>
      <c r="W272" s="19" t="s">
        <v>1079</v>
      </c>
      <c r="X272" s="19">
        <v>0.08</v>
      </c>
      <c r="Y272" s="19" t="s">
        <v>1080</v>
      </c>
      <c r="Z272" s="19" t="s">
        <v>1406</v>
      </c>
      <c r="AA272" s="19" t="s">
        <v>1081</v>
      </c>
      <c r="AB272" s="19" t="s">
        <v>1352</v>
      </c>
      <c r="AC272" s="19">
        <v>20</v>
      </c>
      <c r="AD272" s="19">
        <v>20</v>
      </c>
      <c r="AE272" s="120"/>
      <c r="AF272" s="120"/>
      <c r="AG272" s="120"/>
      <c r="AH272" s="120"/>
      <c r="AI272" s="120"/>
      <c r="AJ272" s="120"/>
      <c r="AK272" s="120"/>
      <c r="AL272" s="120"/>
      <c r="AM272" s="120"/>
      <c r="AN272" s="120"/>
      <c r="AO272" s="120"/>
      <c r="AP272" s="120"/>
      <c r="AQ272" s="120"/>
      <c r="AR272" s="120"/>
      <c r="AS272" s="120"/>
      <c r="AT272" s="120"/>
      <c r="AU272" s="120"/>
      <c r="AV272" s="120"/>
      <c r="AW272" s="120"/>
      <c r="AX272" s="120"/>
      <c r="AY272" s="120"/>
      <c r="AZ272" s="120"/>
      <c r="BA272" s="120"/>
      <c r="BB272" s="120"/>
      <c r="BC272" s="120"/>
      <c r="BD272" s="120"/>
    </row>
    <row r="273" spans="1:56">
      <c r="A273" s="19">
        <v>1027</v>
      </c>
      <c r="B273" s="19" t="s">
        <v>311</v>
      </c>
      <c r="C273" s="19" t="s">
        <v>1070</v>
      </c>
      <c r="D273" s="19" t="s">
        <v>1071</v>
      </c>
      <c r="E273" s="19" t="s">
        <v>1096</v>
      </c>
      <c r="F273" s="19" t="s">
        <v>896</v>
      </c>
      <c r="G273" s="19" t="s">
        <v>896</v>
      </c>
      <c r="H273" s="19" t="s">
        <v>896</v>
      </c>
      <c r="I273" s="19" t="s">
        <v>896</v>
      </c>
      <c r="J273" s="19" t="s">
        <v>896</v>
      </c>
      <c r="K273" s="19" t="s">
        <v>1097</v>
      </c>
      <c r="L273" s="19" t="s">
        <v>899</v>
      </c>
      <c r="M273" s="19" t="s">
        <v>20</v>
      </c>
      <c r="N273" s="19" t="s">
        <v>1407</v>
      </c>
      <c r="O273" s="19" t="s">
        <v>1407</v>
      </c>
      <c r="P273" s="19" t="s">
        <v>1099</v>
      </c>
      <c r="Q273" s="19" t="s">
        <v>902</v>
      </c>
      <c r="R273" s="20" t="s">
        <v>903</v>
      </c>
      <c r="S273" s="20" t="s">
        <v>1122</v>
      </c>
      <c r="T273" s="19" t="s">
        <v>905</v>
      </c>
      <c r="U273" s="19" t="s">
        <v>1100</v>
      </c>
      <c r="V273" s="19" t="s">
        <v>1078</v>
      </c>
      <c r="W273" s="19" t="s">
        <v>1079</v>
      </c>
      <c r="X273" s="19" t="s">
        <v>903</v>
      </c>
      <c r="Y273" s="19" t="s">
        <v>1080</v>
      </c>
      <c r="Z273" s="19">
        <v>0</v>
      </c>
      <c r="AA273" s="19" t="s">
        <v>1081</v>
      </c>
      <c r="AB273" s="19" t="s">
        <v>1101</v>
      </c>
      <c r="AC273" s="19">
        <v>22</v>
      </c>
      <c r="AD273" s="19">
        <v>22</v>
      </c>
      <c r="AE273" s="120"/>
      <c r="AF273" s="120"/>
      <c r="AG273" s="120"/>
      <c r="AH273" s="120"/>
      <c r="AI273" s="120"/>
      <c r="AJ273" s="120"/>
      <c r="AK273" s="120"/>
      <c r="AL273" s="120"/>
      <c r="AM273" s="120"/>
      <c r="AN273" s="120"/>
      <c r="AO273" s="120"/>
      <c r="AP273" s="120"/>
      <c r="AQ273" s="120"/>
      <c r="AR273" s="120"/>
      <c r="AS273" s="120"/>
      <c r="AT273" s="120"/>
      <c r="AU273" s="120"/>
      <c r="AV273" s="120"/>
      <c r="AW273" s="120"/>
      <c r="AX273" s="120"/>
      <c r="AY273" s="120"/>
      <c r="AZ273" s="120"/>
      <c r="BA273" s="120"/>
      <c r="BB273" s="120"/>
      <c r="BC273" s="120"/>
      <c r="BD273" s="120"/>
    </row>
    <row r="274" spans="1:56">
      <c r="A274" s="19">
        <v>1026</v>
      </c>
      <c r="B274" s="19" t="s">
        <v>311</v>
      </c>
      <c r="C274" s="19" t="s">
        <v>1070</v>
      </c>
      <c r="D274" s="19" t="s">
        <v>1071</v>
      </c>
      <c r="E274" s="19" t="s">
        <v>1096</v>
      </c>
      <c r="F274" s="19" t="s">
        <v>896</v>
      </c>
      <c r="G274" s="19" t="s">
        <v>896</v>
      </c>
      <c r="H274" s="19" t="s">
        <v>896</v>
      </c>
      <c r="I274" s="19" t="s">
        <v>896</v>
      </c>
      <c r="J274" s="19" t="s">
        <v>896</v>
      </c>
      <c r="K274" s="19" t="s">
        <v>1097</v>
      </c>
      <c r="L274" s="19" t="s">
        <v>899</v>
      </c>
      <c r="M274" s="19" t="s">
        <v>20</v>
      </c>
      <c r="N274" s="19" t="s">
        <v>1408</v>
      </c>
      <c r="O274" s="19" t="s">
        <v>1408</v>
      </c>
      <c r="P274" s="19" t="s">
        <v>1099</v>
      </c>
      <c r="Q274" s="19" t="s">
        <v>902</v>
      </c>
      <c r="R274" s="20" t="s">
        <v>903</v>
      </c>
      <c r="S274" s="20">
        <v>5</v>
      </c>
      <c r="T274" s="19" t="s">
        <v>905</v>
      </c>
      <c r="U274" s="19" t="s">
        <v>1100</v>
      </c>
      <c r="V274" s="19" t="s">
        <v>1078</v>
      </c>
      <c r="W274" s="19" t="s">
        <v>1079</v>
      </c>
      <c r="X274" s="19" t="s">
        <v>903</v>
      </c>
      <c r="Y274" s="19" t="s">
        <v>1080</v>
      </c>
      <c r="Z274" s="19">
        <v>0</v>
      </c>
      <c r="AA274" s="19" t="s">
        <v>1081</v>
      </c>
      <c r="AB274" s="19" t="s">
        <v>1101</v>
      </c>
      <c r="AC274" s="19">
        <v>22</v>
      </c>
      <c r="AD274" s="19">
        <v>22</v>
      </c>
      <c r="AE274" s="120"/>
      <c r="AF274" s="120"/>
      <c r="AG274" s="120"/>
      <c r="AH274" s="120"/>
      <c r="AI274" s="120"/>
      <c r="AJ274" s="120"/>
      <c r="AK274" s="120"/>
      <c r="AL274" s="120"/>
      <c r="AM274" s="120"/>
      <c r="AN274" s="120"/>
      <c r="AO274" s="120"/>
      <c r="AP274" s="120"/>
      <c r="AQ274" s="120"/>
      <c r="AR274" s="120"/>
      <c r="AS274" s="120"/>
      <c r="AT274" s="120"/>
      <c r="AU274" s="120"/>
      <c r="AV274" s="120"/>
      <c r="AW274" s="120"/>
      <c r="AX274" s="120"/>
      <c r="AY274" s="120"/>
      <c r="AZ274" s="120"/>
      <c r="BA274" s="120"/>
      <c r="BB274" s="120"/>
      <c r="BC274" s="120"/>
      <c r="BD274" s="120"/>
    </row>
    <row r="275" spans="1:56">
      <c r="A275" s="19">
        <v>1181</v>
      </c>
      <c r="B275" s="19" t="s">
        <v>311</v>
      </c>
      <c r="C275" s="19" t="s">
        <v>1070</v>
      </c>
      <c r="D275" s="19" t="s">
        <v>1071</v>
      </c>
      <c r="E275" s="19" t="s">
        <v>1072</v>
      </c>
      <c r="F275" s="19" t="s">
        <v>896</v>
      </c>
      <c r="G275" s="19" t="s">
        <v>896</v>
      </c>
      <c r="H275" s="19" t="s">
        <v>896</v>
      </c>
      <c r="I275" s="19" t="s">
        <v>896</v>
      </c>
      <c r="J275" s="19" t="s">
        <v>896</v>
      </c>
      <c r="K275" s="19" t="s">
        <v>1073</v>
      </c>
      <c r="L275" s="19" t="s">
        <v>899</v>
      </c>
      <c r="M275" s="19" t="s">
        <v>20</v>
      </c>
      <c r="N275" s="19" t="s">
        <v>1409</v>
      </c>
      <c r="O275" s="19" t="s">
        <v>918</v>
      </c>
      <c r="P275" s="19" t="s">
        <v>1075</v>
      </c>
      <c r="Q275" s="19" t="s">
        <v>902</v>
      </c>
      <c r="R275" s="20" t="s">
        <v>1122</v>
      </c>
      <c r="S275" s="20" t="s">
        <v>1021</v>
      </c>
      <c r="T275" s="19" t="s">
        <v>1077</v>
      </c>
      <c r="U275" s="19">
        <v>0</v>
      </c>
      <c r="V275" s="19" t="s">
        <v>1078</v>
      </c>
      <c r="W275" s="19" t="s">
        <v>1079</v>
      </c>
      <c r="X275" s="19" t="s">
        <v>903</v>
      </c>
      <c r="Y275" s="19" t="s">
        <v>1080</v>
      </c>
      <c r="Z275" s="19">
        <v>0</v>
      </c>
      <c r="AA275" s="19" t="s">
        <v>1081</v>
      </c>
      <c r="AB275" s="19" t="s">
        <v>1082</v>
      </c>
      <c r="AC275" s="19">
        <v>50</v>
      </c>
      <c r="AD275" s="19">
        <v>50</v>
      </c>
      <c r="AE275" s="120"/>
      <c r="AF275" s="120"/>
      <c r="AG275" s="120"/>
      <c r="AH275" s="120"/>
      <c r="AI275" s="120"/>
      <c r="AJ275" s="120"/>
      <c r="AK275" s="120"/>
      <c r="AL275" s="120"/>
      <c r="AM275" s="120"/>
      <c r="AN275" s="120"/>
      <c r="AO275" s="120"/>
      <c r="AP275" s="120"/>
      <c r="AQ275" s="120"/>
      <c r="AR275" s="120"/>
      <c r="AS275" s="120"/>
      <c r="AT275" s="120"/>
      <c r="AU275" s="120"/>
      <c r="AV275" s="120"/>
      <c r="AW275" s="120"/>
      <c r="AX275" s="120"/>
      <c r="AY275" s="120"/>
      <c r="AZ275" s="120"/>
      <c r="BA275" s="120"/>
      <c r="BB275" s="120"/>
      <c r="BC275" s="120"/>
      <c r="BD275" s="120"/>
    </row>
    <row r="276" spans="1:56">
      <c r="A276" s="19">
        <v>1181</v>
      </c>
      <c r="B276" s="19" t="s">
        <v>311</v>
      </c>
      <c r="C276" s="19" t="s">
        <v>1070</v>
      </c>
      <c r="D276" s="19" t="s">
        <v>1071</v>
      </c>
      <c r="E276" s="19" t="s">
        <v>1072</v>
      </c>
      <c r="F276" s="19" t="s">
        <v>896</v>
      </c>
      <c r="G276" s="19" t="s">
        <v>896</v>
      </c>
      <c r="H276" s="19" t="s">
        <v>896</v>
      </c>
      <c r="I276" s="19" t="s">
        <v>896</v>
      </c>
      <c r="J276" s="19" t="s">
        <v>896</v>
      </c>
      <c r="K276" s="19" t="s">
        <v>1073</v>
      </c>
      <c r="L276" s="19" t="s">
        <v>899</v>
      </c>
      <c r="M276" s="19" t="s">
        <v>20</v>
      </c>
      <c r="N276" s="19" t="s">
        <v>1409</v>
      </c>
      <c r="O276" s="19" t="s">
        <v>918</v>
      </c>
      <c r="P276" s="19" t="s">
        <v>1075</v>
      </c>
      <c r="Q276" s="19" t="s">
        <v>1083</v>
      </c>
      <c r="R276" s="20" t="s">
        <v>903</v>
      </c>
      <c r="S276" s="20" t="s">
        <v>1249</v>
      </c>
      <c r="T276" s="19" t="s">
        <v>1077</v>
      </c>
      <c r="U276" s="19">
        <v>0</v>
      </c>
      <c r="V276" s="19" t="s">
        <v>1078</v>
      </c>
      <c r="W276" s="19" t="s">
        <v>1079</v>
      </c>
      <c r="X276" s="19" t="s">
        <v>903</v>
      </c>
      <c r="Y276" s="19" t="s">
        <v>1080</v>
      </c>
      <c r="Z276" s="19" t="s">
        <v>1085</v>
      </c>
      <c r="AA276" s="19" t="s">
        <v>1081</v>
      </c>
      <c r="AB276" s="19" t="s">
        <v>1082</v>
      </c>
      <c r="AC276" s="19">
        <v>50</v>
      </c>
      <c r="AD276" s="19">
        <v>50</v>
      </c>
      <c r="AE276" s="120"/>
      <c r="AF276" s="120"/>
      <c r="AG276" s="120"/>
      <c r="AH276" s="120"/>
      <c r="AI276" s="120"/>
      <c r="AJ276" s="120"/>
      <c r="AK276" s="120"/>
      <c r="AL276" s="120"/>
      <c r="AM276" s="120"/>
      <c r="AN276" s="120"/>
      <c r="AO276" s="120"/>
      <c r="AP276" s="120"/>
      <c r="AQ276" s="120"/>
      <c r="AR276" s="120"/>
      <c r="AS276" s="120"/>
      <c r="AT276" s="120"/>
      <c r="AU276" s="120"/>
      <c r="AV276" s="120"/>
      <c r="AW276" s="120"/>
      <c r="AX276" s="120"/>
      <c r="AY276" s="120"/>
      <c r="AZ276" s="120"/>
      <c r="BA276" s="120"/>
      <c r="BB276" s="120"/>
      <c r="BC276" s="120"/>
      <c r="BD276" s="120"/>
    </row>
    <row r="277" spans="1:56">
      <c r="A277" s="19">
        <v>1175</v>
      </c>
      <c r="B277" s="19" t="s">
        <v>311</v>
      </c>
      <c r="C277" s="19" t="s">
        <v>1070</v>
      </c>
      <c r="D277" s="19" t="s">
        <v>1071</v>
      </c>
      <c r="E277" s="19" t="s">
        <v>1072</v>
      </c>
      <c r="F277" s="19" t="s">
        <v>896</v>
      </c>
      <c r="G277" s="19" t="s">
        <v>896</v>
      </c>
      <c r="H277" s="19" t="s">
        <v>896</v>
      </c>
      <c r="I277" s="19" t="s">
        <v>896</v>
      </c>
      <c r="J277" s="19" t="s">
        <v>896</v>
      </c>
      <c r="K277" s="19" t="s">
        <v>1086</v>
      </c>
      <c r="L277" s="19" t="s">
        <v>899</v>
      </c>
      <c r="M277" s="19" t="s">
        <v>20</v>
      </c>
      <c r="N277" s="19" t="s">
        <v>1409</v>
      </c>
      <c r="O277" s="19" t="s">
        <v>918</v>
      </c>
      <c r="P277" s="19" t="s">
        <v>1075</v>
      </c>
      <c r="Q277" s="19" t="s">
        <v>902</v>
      </c>
      <c r="R277" s="20" t="s">
        <v>924</v>
      </c>
      <c r="S277" s="20" t="s">
        <v>971</v>
      </c>
      <c r="T277" s="19" t="s">
        <v>1077</v>
      </c>
      <c r="U277" s="19">
        <v>0</v>
      </c>
      <c r="V277" s="19" t="s">
        <v>1078</v>
      </c>
      <c r="W277" s="19" t="s">
        <v>1079</v>
      </c>
      <c r="X277" s="19" t="s">
        <v>903</v>
      </c>
      <c r="Y277" s="19" t="s">
        <v>1080</v>
      </c>
      <c r="Z277" s="19">
        <v>0</v>
      </c>
      <c r="AA277" s="19" t="s">
        <v>1081</v>
      </c>
      <c r="AB277" s="19" t="s">
        <v>1082</v>
      </c>
      <c r="AC277" s="19">
        <v>49</v>
      </c>
      <c r="AD277" s="19">
        <v>49</v>
      </c>
      <c r="AE277" s="120"/>
      <c r="AF277" s="120"/>
      <c r="AG277" s="120"/>
      <c r="AH277" s="120"/>
      <c r="AI277" s="120"/>
      <c r="AJ277" s="120"/>
      <c r="AK277" s="120"/>
      <c r="AL277" s="120"/>
      <c r="AM277" s="120"/>
      <c r="AN277" s="120"/>
      <c r="AO277" s="120"/>
      <c r="AP277" s="120"/>
      <c r="AQ277" s="120"/>
      <c r="AR277" s="120"/>
      <c r="AS277" s="120"/>
      <c r="AT277" s="120"/>
      <c r="AU277" s="120"/>
      <c r="AV277" s="120"/>
      <c r="AW277" s="120"/>
      <c r="AX277" s="120"/>
      <c r="AY277" s="120"/>
      <c r="AZ277" s="120"/>
      <c r="BA277" s="120"/>
      <c r="BB277" s="120"/>
      <c r="BC277" s="120"/>
      <c r="BD277" s="120"/>
    </row>
    <row r="278" spans="1:56">
      <c r="A278" s="19">
        <v>1191</v>
      </c>
      <c r="B278" s="19" t="s">
        <v>311</v>
      </c>
      <c r="C278" s="19" t="s">
        <v>1070</v>
      </c>
      <c r="D278" s="19" t="s">
        <v>1071</v>
      </c>
      <c r="E278" s="19" t="s">
        <v>1072</v>
      </c>
      <c r="F278" s="19" t="s">
        <v>896</v>
      </c>
      <c r="G278" s="19" t="s">
        <v>896</v>
      </c>
      <c r="H278" s="19" t="s">
        <v>896</v>
      </c>
      <c r="I278" s="19" t="s">
        <v>896</v>
      </c>
      <c r="J278" s="19" t="s">
        <v>896</v>
      </c>
      <c r="K278" s="19" t="s">
        <v>1073</v>
      </c>
      <c r="L278" s="19" t="s">
        <v>899</v>
      </c>
      <c r="M278" s="19" t="s">
        <v>20</v>
      </c>
      <c r="N278" s="19" t="s">
        <v>1410</v>
      </c>
      <c r="O278" s="19" t="s">
        <v>1411</v>
      </c>
      <c r="P278" s="19" t="s">
        <v>1075</v>
      </c>
      <c r="Q278" s="19" t="s">
        <v>902</v>
      </c>
      <c r="R278" s="20" t="s">
        <v>903</v>
      </c>
      <c r="S278" s="20" t="s">
        <v>936</v>
      </c>
      <c r="T278" s="19" t="s">
        <v>1077</v>
      </c>
      <c r="U278" s="19">
        <v>0</v>
      </c>
      <c r="V278" s="19" t="s">
        <v>1078</v>
      </c>
      <c r="W278" s="19" t="s">
        <v>1079</v>
      </c>
      <c r="X278" s="19" t="s">
        <v>903</v>
      </c>
      <c r="Y278" s="19" t="s">
        <v>1080</v>
      </c>
      <c r="Z278" s="19">
        <v>0</v>
      </c>
      <c r="AA278" s="19" t="s">
        <v>1081</v>
      </c>
      <c r="AB278" s="19" t="s">
        <v>1082</v>
      </c>
      <c r="AC278" s="19">
        <v>50</v>
      </c>
      <c r="AD278" s="19">
        <v>50</v>
      </c>
      <c r="AE278" s="120"/>
      <c r="AF278" s="120"/>
      <c r="AG278" s="120"/>
      <c r="AH278" s="120"/>
      <c r="AI278" s="120"/>
      <c r="AJ278" s="120"/>
      <c r="AK278" s="120"/>
      <c r="AL278" s="120"/>
      <c r="AM278" s="120"/>
      <c r="AN278" s="120"/>
      <c r="AO278" s="120"/>
      <c r="AP278" s="120"/>
      <c r="AQ278" s="120"/>
      <c r="AR278" s="120"/>
      <c r="AS278" s="120"/>
      <c r="AT278" s="120"/>
      <c r="AU278" s="120"/>
      <c r="AV278" s="120"/>
      <c r="AW278" s="120"/>
      <c r="AX278" s="120"/>
      <c r="AY278" s="120"/>
      <c r="AZ278" s="120"/>
      <c r="BA278" s="120"/>
      <c r="BB278" s="120"/>
      <c r="BC278" s="120"/>
      <c r="BD278" s="120"/>
    </row>
    <row r="279" spans="1:56">
      <c r="A279" s="19">
        <v>1186</v>
      </c>
      <c r="B279" s="19" t="s">
        <v>311</v>
      </c>
      <c r="C279" s="19" t="s">
        <v>1070</v>
      </c>
      <c r="D279" s="19" t="s">
        <v>1071</v>
      </c>
      <c r="E279" s="19" t="s">
        <v>1072</v>
      </c>
      <c r="F279" s="19" t="s">
        <v>896</v>
      </c>
      <c r="G279" s="19" t="s">
        <v>896</v>
      </c>
      <c r="H279" s="19" t="s">
        <v>896</v>
      </c>
      <c r="I279" s="19" t="s">
        <v>896</v>
      </c>
      <c r="J279" s="19" t="s">
        <v>896</v>
      </c>
      <c r="K279" s="19" t="s">
        <v>1073</v>
      </c>
      <c r="L279" s="19" t="s">
        <v>899</v>
      </c>
      <c r="M279" s="19" t="s">
        <v>20</v>
      </c>
      <c r="N279" s="19" t="s">
        <v>1410</v>
      </c>
      <c r="O279" s="19" t="s">
        <v>1411</v>
      </c>
      <c r="P279" s="19" t="s">
        <v>1075</v>
      </c>
      <c r="Q279" s="19" t="s">
        <v>1083</v>
      </c>
      <c r="R279" s="20" t="s">
        <v>903</v>
      </c>
      <c r="S279" s="20" t="s">
        <v>1157</v>
      </c>
      <c r="T279" s="19" t="s">
        <v>1077</v>
      </c>
      <c r="U279" s="19">
        <v>0</v>
      </c>
      <c r="V279" s="19" t="s">
        <v>1078</v>
      </c>
      <c r="W279" s="19" t="s">
        <v>1079</v>
      </c>
      <c r="X279" s="19" t="s">
        <v>903</v>
      </c>
      <c r="Y279" s="19" t="s">
        <v>1080</v>
      </c>
      <c r="Z279" s="19" t="s">
        <v>1085</v>
      </c>
      <c r="AA279" s="19" t="s">
        <v>1081</v>
      </c>
      <c r="AB279" s="19" t="s">
        <v>1082</v>
      </c>
      <c r="AC279" s="19">
        <v>50</v>
      </c>
      <c r="AD279" s="19">
        <v>50</v>
      </c>
      <c r="AE279" s="120"/>
      <c r="AF279" s="120"/>
      <c r="AG279" s="120"/>
      <c r="AH279" s="120"/>
      <c r="AI279" s="120"/>
      <c r="AJ279" s="120"/>
      <c r="AK279" s="120"/>
      <c r="AL279" s="120"/>
      <c r="AM279" s="120"/>
      <c r="AN279" s="120"/>
      <c r="AO279" s="120"/>
      <c r="AP279" s="120"/>
      <c r="AQ279" s="120"/>
      <c r="AR279" s="120"/>
      <c r="AS279" s="120"/>
      <c r="AT279" s="120"/>
      <c r="AU279" s="120"/>
      <c r="AV279" s="120"/>
      <c r="AW279" s="120"/>
      <c r="AX279" s="120"/>
      <c r="AY279" s="120"/>
      <c r="AZ279" s="120"/>
      <c r="BA279" s="120"/>
      <c r="BB279" s="120"/>
      <c r="BC279" s="120"/>
      <c r="BD279" s="120"/>
    </row>
    <row r="280" spans="1:56">
      <c r="A280" s="19">
        <v>1180</v>
      </c>
      <c r="B280" s="19" t="s">
        <v>311</v>
      </c>
      <c r="C280" s="19" t="s">
        <v>1070</v>
      </c>
      <c r="D280" s="19" t="s">
        <v>1071</v>
      </c>
      <c r="E280" s="19" t="s">
        <v>1072</v>
      </c>
      <c r="F280" s="19" t="s">
        <v>896</v>
      </c>
      <c r="G280" s="19" t="s">
        <v>896</v>
      </c>
      <c r="H280" s="19" t="s">
        <v>896</v>
      </c>
      <c r="I280" s="19" t="s">
        <v>896</v>
      </c>
      <c r="J280" s="19" t="s">
        <v>896</v>
      </c>
      <c r="K280" s="19" t="s">
        <v>1086</v>
      </c>
      <c r="L280" s="19" t="s">
        <v>899</v>
      </c>
      <c r="M280" s="19" t="s">
        <v>20</v>
      </c>
      <c r="N280" s="19" t="s">
        <v>1410</v>
      </c>
      <c r="O280" s="19" t="s">
        <v>1411</v>
      </c>
      <c r="P280" s="19" t="s">
        <v>1075</v>
      </c>
      <c r="Q280" s="19" t="s">
        <v>902</v>
      </c>
      <c r="R280" s="20" t="s">
        <v>936</v>
      </c>
      <c r="S280" s="20" t="s">
        <v>1021</v>
      </c>
      <c r="T280" s="19" t="s">
        <v>1077</v>
      </c>
      <c r="U280" s="19">
        <v>0</v>
      </c>
      <c r="V280" s="19" t="s">
        <v>1078</v>
      </c>
      <c r="W280" s="19" t="s">
        <v>1079</v>
      </c>
      <c r="X280" s="19" t="s">
        <v>903</v>
      </c>
      <c r="Y280" s="19" t="s">
        <v>1080</v>
      </c>
      <c r="Z280" s="19">
        <v>0</v>
      </c>
      <c r="AA280" s="19" t="s">
        <v>1081</v>
      </c>
      <c r="AB280" s="19" t="s">
        <v>1082</v>
      </c>
      <c r="AC280" s="19">
        <v>50</v>
      </c>
      <c r="AD280" s="19">
        <v>50</v>
      </c>
      <c r="AE280" s="120"/>
      <c r="AF280" s="120"/>
      <c r="AG280" s="120"/>
      <c r="AH280" s="120"/>
      <c r="AI280" s="120"/>
      <c r="AJ280" s="120"/>
      <c r="AK280" s="120"/>
      <c r="AL280" s="120"/>
      <c r="AM280" s="120"/>
      <c r="AN280" s="120"/>
      <c r="AO280" s="120"/>
      <c r="AP280" s="120"/>
      <c r="AQ280" s="120"/>
      <c r="AR280" s="120"/>
      <c r="AS280" s="120"/>
      <c r="AT280" s="120"/>
      <c r="AU280" s="120"/>
      <c r="AV280" s="120"/>
      <c r="AW280" s="120"/>
      <c r="AX280" s="120"/>
      <c r="AY280" s="120"/>
      <c r="AZ280" s="120"/>
      <c r="BA280" s="120"/>
      <c r="BB280" s="120"/>
      <c r="BC280" s="120"/>
      <c r="BD280" s="120"/>
    </row>
    <row r="281" spans="1:56">
      <c r="A281" s="19">
        <v>1206</v>
      </c>
      <c r="B281" s="19" t="s">
        <v>311</v>
      </c>
      <c r="C281" s="19" t="s">
        <v>1070</v>
      </c>
      <c r="D281" s="19" t="s">
        <v>1071</v>
      </c>
      <c r="E281" s="19" t="s">
        <v>1140</v>
      </c>
      <c r="F281" s="19" t="s">
        <v>896</v>
      </c>
      <c r="G281" s="19" t="s">
        <v>896</v>
      </c>
      <c r="H281" s="19" t="s">
        <v>896</v>
      </c>
      <c r="I281" s="19" t="s">
        <v>896</v>
      </c>
      <c r="J281" s="19" t="s">
        <v>896</v>
      </c>
      <c r="K281" s="19" t="s">
        <v>1102</v>
      </c>
      <c r="L281" s="19" t="s">
        <v>899</v>
      </c>
      <c r="M281" s="19" t="s">
        <v>20</v>
      </c>
      <c r="N281" s="19" t="s">
        <v>1411</v>
      </c>
      <c r="O281" s="19" t="s">
        <v>1411</v>
      </c>
      <c r="P281" s="19" t="s">
        <v>1412</v>
      </c>
      <c r="Q281" s="19" t="s">
        <v>902</v>
      </c>
      <c r="R281" s="20" t="s">
        <v>936</v>
      </c>
      <c r="S281" s="20" t="s">
        <v>924</v>
      </c>
      <c r="T281" s="19" t="s">
        <v>1077</v>
      </c>
      <c r="U281" s="19">
        <v>0</v>
      </c>
      <c r="V281" s="19" t="s">
        <v>1078</v>
      </c>
      <c r="W281" s="19" t="s">
        <v>1079</v>
      </c>
      <c r="X281" s="19">
        <v>0.08</v>
      </c>
      <c r="Y281" s="19" t="s">
        <v>1080</v>
      </c>
      <c r="Z281" s="19">
        <v>0</v>
      </c>
      <c r="AA281" s="19" t="s">
        <v>1081</v>
      </c>
      <c r="AB281" s="19" t="s">
        <v>1136</v>
      </c>
      <c r="AC281" s="19">
        <v>53</v>
      </c>
      <c r="AD281" s="19">
        <v>53</v>
      </c>
      <c r="AE281" s="120"/>
      <c r="AF281" s="120"/>
      <c r="AG281" s="120"/>
      <c r="AH281" s="120"/>
      <c r="AI281" s="120"/>
      <c r="AJ281" s="120"/>
      <c r="AK281" s="120"/>
      <c r="AL281" s="120"/>
      <c r="AM281" s="120"/>
      <c r="AN281" s="120"/>
      <c r="AO281" s="120"/>
      <c r="AP281" s="120"/>
      <c r="AQ281" s="120"/>
      <c r="AR281" s="120"/>
      <c r="AS281" s="120"/>
      <c r="AT281" s="120"/>
      <c r="AU281" s="120"/>
      <c r="AV281" s="120"/>
      <c r="AW281" s="120"/>
      <c r="AX281" s="120"/>
      <c r="AY281" s="120"/>
      <c r="AZ281" s="120"/>
      <c r="BA281" s="120"/>
      <c r="BB281" s="120"/>
      <c r="BC281" s="120"/>
      <c r="BD281" s="120"/>
    </row>
    <row r="282" spans="1:56">
      <c r="A282" s="19">
        <v>1231</v>
      </c>
      <c r="B282" s="19" t="s">
        <v>325</v>
      </c>
      <c r="C282" s="19" t="s">
        <v>1413</v>
      </c>
      <c r="D282" s="19" t="s">
        <v>1414</v>
      </c>
      <c r="E282" s="19" t="s">
        <v>1415</v>
      </c>
      <c r="F282" s="19">
        <v>0</v>
      </c>
      <c r="G282" s="19" t="s">
        <v>896</v>
      </c>
      <c r="H282" s="19" t="s">
        <v>896</v>
      </c>
      <c r="I282" s="19" t="s">
        <v>896</v>
      </c>
      <c r="J282" s="19" t="s">
        <v>896</v>
      </c>
      <c r="K282" s="19">
        <v>0</v>
      </c>
      <c r="L282" s="19" t="s">
        <v>1416</v>
      </c>
      <c r="M282" s="19" t="s">
        <v>20</v>
      </c>
      <c r="N282" s="19" t="s">
        <v>1098</v>
      </c>
      <c r="O282" s="19" t="s">
        <v>918</v>
      </c>
      <c r="P282" s="19" t="s">
        <v>1417</v>
      </c>
      <c r="Q282" s="19" t="s">
        <v>902</v>
      </c>
      <c r="R282" s="20">
        <v>1</v>
      </c>
      <c r="S282" s="20">
        <v>20</v>
      </c>
      <c r="T282" s="19" t="s">
        <v>905</v>
      </c>
      <c r="U282" s="19" t="s">
        <v>1418</v>
      </c>
      <c r="V282" s="19">
        <v>0</v>
      </c>
      <c r="W282" s="19">
        <v>0</v>
      </c>
      <c r="X282" s="19">
        <v>0.05</v>
      </c>
      <c r="Y282" s="19" t="s">
        <v>1419</v>
      </c>
      <c r="Z282" s="19">
        <v>0</v>
      </c>
      <c r="AA282" s="19" t="s">
        <v>1420</v>
      </c>
      <c r="AB282" s="19">
        <v>1.4</v>
      </c>
      <c r="AC282" s="19">
        <v>87</v>
      </c>
      <c r="AD282" s="19">
        <v>25</v>
      </c>
      <c r="AE282" s="120"/>
      <c r="AF282" s="120"/>
      <c r="AG282" s="120"/>
      <c r="AH282" s="120"/>
      <c r="AI282" s="120"/>
      <c r="AJ282" s="120"/>
      <c r="AK282" s="120"/>
      <c r="AL282" s="120"/>
      <c r="AM282" s="120"/>
      <c r="AN282" s="120"/>
      <c r="AO282" s="120"/>
      <c r="AP282" s="120"/>
      <c r="AQ282" s="120"/>
      <c r="AR282" s="120"/>
      <c r="AS282" s="120"/>
      <c r="AT282" s="120"/>
      <c r="AU282" s="120"/>
      <c r="AV282" s="120"/>
      <c r="AW282" s="120"/>
      <c r="AX282" s="120"/>
      <c r="AY282" s="120"/>
      <c r="AZ282" s="120"/>
      <c r="BA282" s="120"/>
      <c r="BB282" s="120"/>
      <c r="BC282" s="120"/>
      <c r="BD282" s="120"/>
    </row>
    <row r="283" spans="1:56">
      <c r="A283" s="19">
        <v>1239</v>
      </c>
      <c r="B283" s="19" t="s">
        <v>325</v>
      </c>
      <c r="C283" s="19" t="s">
        <v>1413</v>
      </c>
      <c r="D283" s="19" t="s">
        <v>1414</v>
      </c>
      <c r="E283" s="19" t="s">
        <v>1415</v>
      </c>
      <c r="F283" s="19">
        <v>0</v>
      </c>
      <c r="G283" s="19" t="s">
        <v>896</v>
      </c>
      <c r="H283" s="19" t="s">
        <v>896</v>
      </c>
      <c r="I283" s="19" t="s">
        <v>896</v>
      </c>
      <c r="J283" s="19" t="s">
        <v>896</v>
      </c>
      <c r="K283" s="19" t="s">
        <v>1421</v>
      </c>
      <c r="L283" s="19" t="s">
        <v>1416</v>
      </c>
      <c r="M283" s="19" t="s">
        <v>20</v>
      </c>
      <c r="N283" s="19" t="s">
        <v>1098</v>
      </c>
      <c r="O283" s="19" t="s">
        <v>918</v>
      </c>
      <c r="P283" s="19" t="s">
        <v>1422</v>
      </c>
      <c r="Q283" s="19" t="s">
        <v>902</v>
      </c>
      <c r="R283" s="20" t="s">
        <v>903</v>
      </c>
      <c r="S283" s="20">
        <v>10</v>
      </c>
      <c r="T283" s="19" t="s">
        <v>905</v>
      </c>
      <c r="U283" s="19" t="s">
        <v>1418</v>
      </c>
      <c r="V283" s="19">
        <v>0</v>
      </c>
      <c r="W283" s="19">
        <v>0</v>
      </c>
      <c r="X283" s="19" t="s">
        <v>1423</v>
      </c>
      <c r="Y283" s="19" t="s">
        <v>1424</v>
      </c>
      <c r="Z283" s="19">
        <v>0</v>
      </c>
      <c r="AA283" s="19" t="s">
        <v>1420</v>
      </c>
      <c r="AB283" s="19">
        <v>1.4</v>
      </c>
      <c r="AC283" s="19">
        <v>88</v>
      </c>
      <c r="AD283" s="19">
        <v>26</v>
      </c>
      <c r="AE283" s="120"/>
      <c r="AF283" s="120"/>
      <c r="AG283" s="120"/>
      <c r="AH283" s="120"/>
      <c r="AI283" s="120"/>
      <c r="AJ283" s="120"/>
      <c r="AK283" s="120"/>
      <c r="AL283" s="120"/>
      <c r="AM283" s="120"/>
      <c r="AN283" s="120"/>
      <c r="AO283" s="120"/>
      <c r="AP283" s="120"/>
      <c r="AQ283" s="120"/>
      <c r="AR283" s="120"/>
      <c r="AS283" s="120"/>
      <c r="AT283" s="120"/>
      <c r="AU283" s="120"/>
      <c r="AV283" s="120"/>
      <c r="AW283" s="120"/>
      <c r="AX283" s="120"/>
      <c r="AY283" s="120"/>
      <c r="AZ283" s="120"/>
      <c r="BA283" s="120"/>
      <c r="BB283" s="120"/>
      <c r="BC283" s="120"/>
      <c r="BD283" s="120"/>
    </row>
    <row r="284" spans="1:56">
      <c r="A284" s="19">
        <v>1235</v>
      </c>
      <c r="B284" s="19" t="s">
        <v>325</v>
      </c>
      <c r="C284" s="19" t="s">
        <v>1413</v>
      </c>
      <c r="D284" s="19" t="s">
        <v>1414</v>
      </c>
      <c r="E284" s="19" t="s">
        <v>1415</v>
      </c>
      <c r="F284" s="19">
        <v>0</v>
      </c>
      <c r="G284" s="19" t="s">
        <v>896</v>
      </c>
      <c r="H284" s="19" t="s">
        <v>896</v>
      </c>
      <c r="I284" s="19" t="s">
        <v>896</v>
      </c>
      <c r="J284" s="19" t="s">
        <v>896</v>
      </c>
      <c r="K284" s="19" t="s">
        <v>1425</v>
      </c>
      <c r="L284" s="19" t="s">
        <v>1416</v>
      </c>
      <c r="M284" s="19" t="s">
        <v>20</v>
      </c>
      <c r="N284" s="19" t="s">
        <v>1098</v>
      </c>
      <c r="O284" s="19" t="s">
        <v>918</v>
      </c>
      <c r="P284" s="19" t="s">
        <v>1426</v>
      </c>
      <c r="Q284" s="19" t="s">
        <v>902</v>
      </c>
      <c r="R284" s="20" t="s">
        <v>903</v>
      </c>
      <c r="S284" s="20">
        <v>20</v>
      </c>
      <c r="T284" s="19" t="s">
        <v>905</v>
      </c>
      <c r="U284" s="19" t="s">
        <v>1418</v>
      </c>
      <c r="V284" s="19">
        <v>0</v>
      </c>
      <c r="W284" s="19">
        <v>0</v>
      </c>
      <c r="X284" s="19" t="s">
        <v>1423</v>
      </c>
      <c r="Y284" s="19" t="s">
        <v>1424</v>
      </c>
      <c r="Z284" s="19">
        <v>0</v>
      </c>
      <c r="AA284" s="19" t="s">
        <v>1420</v>
      </c>
      <c r="AB284" s="19">
        <v>1.4</v>
      </c>
      <c r="AC284" s="19">
        <v>87</v>
      </c>
      <c r="AD284" s="19">
        <v>25</v>
      </c>
      <c r="AE284" s="120"/>
      <c r="AF284" s="120"/>
      <c r="AG284" s="120"/>
      <c r="AH284" s="120"/>
      <c r="AI284" s="120"/>
      <c r="AJ284" s="120"/>
      <c r="AK284" s="120"/>
      <c r="AL284" s="120"/>
      <c r="AM284" s="120"/>
      <c r="AN284" s="120"/>
      <c r="AO284" s="120"/>
      <c r="AP284" s="120"/>
      <c r="AQ284" s="120"/>
      <c r="AR284" s="120"/>
      <c r="AS284" s="120"/>
      <c r="AT284" s="120"/>
      <c r="AU284" s="120"/>
      <c r="AV284" s="120"/>
      <c r="AW284" s="120"/>
      <c r="AX284" s="120"/>
      <c r="AY284" s="120"/>
      <c r="AZ284" s="120"/>
      <c r="BA284" s="120"/>
      <c r="BB284" s="120"/>
      <c r="BC284" s="120"/>
      <c r="BD284" s="120"/>
    </row>
    <row r="285" spans="1:56">
      <c r="A285" s="19">
        <v>1234</v>
      </c>
      <c r="B285" s="19" t="s">
        <v>325</v>
      </c>
      <c r="C285" s="19" t="s">
        <v>1413</v>
      </c>
      <c r="D285" s="19" t="s">
        <v>1414</v>
      </c>
      <c r="E285" s="19" t="s">
        <v>1415</v>
      </c>
      <c r="F285" s="19">
        <v>0</v>
      </c>
      <c r="G285" s="19" t="s">
        <v>896</v>
      </c>
      <c r="H285" s="19" t="s">
        <v>896</v>
      </c>
      <c r="I285" s="19" t="s">
        <v>896</v>
      </c>
      <c r="J285" s="19" t="s">
        <v>896</v>
      </c>
      <c r="K285" s="19" t="s">
        <v>1425</v>
      </c>
      <c r="L285" s="19" t="s">
        <v>1416</v>
      </c>
      <c r="M285" s="19" t="s">
        <v>20</v>
      </c>
      <c r="N285" s="19" t="s">
        <v>1098</v>
      </c>
      <c r="O285" s="19" t="s">
        <v>918</v>
      </c>
      <c r="P285" s="19" t="s">
        <v>1427</v>
      </c>
      <c r="Q285" s="19" t="s">
        <v>902</v>
      </c>
      <c r="R285" s="20" t="s">
        <v>903</v>
      </c>
      <c r="S285" s="20">
        <v>10</v>
      </c>
      <c r="T285" s="19" t="s">
        <v>905</v>
      </c>
      <c r="U285" s="19" t="s">
        <v>1418</v>
      </c>
      <c r="V285" s="19">
        <v>0</v>
      </c>
      <c r="W285" s="19">
        <v>0</v>
      </c>
      <c r="X285" s="19" t="s">
        <v>1423</v>
      </c>
      <c r="Y285" s="19" t="s">
        <v>1424</v>
      </c>
      <c r="Z285" s="19">
        <v>0</v>
      </c>
      <c r="AA285" s="19" t="s">
        <v>1420</v>
      </c>
      <c r="AB285" s="19">
        <v>1.4</v>
      </c>
      <c r="AC285" s="19">
        <v>87</v>
      </c>
      <c r="AD285" s="19">
        <v>25</v>
      </c>
      <c r="AE285" s="120"/>
      <c r="AF285" s="120"/>
      <c r="AG285" s="120"/>
      <c r="AH285" s="120"/>
      <c r="AI285" s="120"/>
      <c r="AJ285" s="120"/>
      <c r="AK285" s="120"/>
      <c r="AL285" s="120"/>
      <c r="AM285" s="120"/>
      <c r="AN285" s="120"/>
      <c r="AO285" s="120"/>
      <c r="AP285" s="120"/>
      <c r="AQ285" s="120"/>
      <c r="AR285" s="120"/>
      <c r="AS285" s="120"/>
      <c r="AT285" s="120"/>
      <c r="AU285" s="120"/>
      <c r="AV285" s="120"/>
      <c r="AW285" s="120"/>
      <c r="AX285" s="120"/>
      <c r="AY285" s="120"/>
      <c r="AZ285" s="120"/>
      <c r="BA285" s="120"/>
      <c r="BB285" s="120"/>
      <c r="BC285" s="120"/>
      <c r="BD285" s="120"/>
    </row>
    <row r="286" spans="1:56">
      <c r="A286" s="19">
        <v>1236</v>
      </c>
      <c r="B286" s="19" t="s">
        <v>325</v>
      </c>
      <c r="C286" s="19" t="s">
        <v>1413</v>
      </c>
      <c r="D286" s="19" t="s">
        <v>1414</v>
      </c>
      <c r="E286" s="19" t="s">
        <v>1415</v>
      </c>
      <c r="F286" s="19">
        <v>0</v>
      </c>
      <c r="G286" s="19" t="s">
        <v>896</v>
      </c>
      <c r="H286" s="19" t="s">
        <v>896</v>
      </c>
      <c r="I286" s="19" t="s">
        <v>896</v>
      </c>
      <c r="J286" s="19" t="s">
        <v>896</v>
      </c>
      <c r="K286" s="19" t="s">
        <v>1428</v>
      </c>
      <c r="L286" s="19" t="s">
        <v>1416</v>
      </c>
      <c r="M286" s="19" t="s">
        <v>20</v>
      </c>
      <c r="N286" s="19" t="s">
        <v>1098</v>
      </c>
      <c r="O286" s="19" t="s">
        <v>918</v>
      </c>
      <c r="P286" s="19" t="s">
        <v>1429</v>
      </c>
      <c r="Q286" s="19" t="s">
        <v>902</v>
      </c>
      <c r="R286" s="20" t="s">
        <v>903</v>
      </c>
      <c r="S286" s="20">
        <v>20</v>
      </c>
      <c r="T286" s="19" t="s">
        <v>905</v>
      </c>
      <c r="U286" s="19" t="s">
        <v>1418</v>
      </c>
      <c r="V286" s="19">
        <v>0</v>
      </c>
      <c r="W286" s="19">
        <v>0</v>
      </c>
      <c r="X286" s="19" t="s">
        <v>1423</v>
      </c>
      <c r="Y286" s="19" t="s">
        <v>1424</v>
      </c>
      <c r="Z286" s="19">
        <v>0</v>
      </c>
      <c r="AA286" s="19" t="s">
        <v>1420</v>
      </c>
      <c r="AB286" s="19">
        <v>1.4</v>
      </c>
      <c r="AC286" s="19">
        <v>88</v>
      </c>
      <c r="AD286" s="19">
        <v>26</v>
      </c>
      <c r="AE286" s="120"/>
      <c r="AF286" s="120"/>
      <c r="AG286" s="120"/>
      <c r="AH286" s="120"/>
      <c r="AI286" s="120"/>
      <c r="AJ286" s="120"/>
      <c r="AK286" s="120"/>
      <c r="AL286" s="120"/>
      <c r="AM286" s="120"/>
      <c r="AN286" s="120"/>
      <c r="AO286" s="120"/>
      <c r="AP286" s="120"/>
      <c r="AQ286" s="120"/>
      <c r="AR286" s="120"/>
      <c r="AS286" s="120"/>
      <c r="AT286" s="120"/>
      <c r="AU286" s="120"/>
      <c r="AV286" s="120"/>
      <c r="AW286" s="120"/>
      <c r="AX286" s="120"/>
      <c r="AY286" s="120"/>
      <c r="AZ286" s="120"/>
      <c r="BA286" s="120"/>
      <c r="BB286" s="120"/>
      <c r="BC286" s="120"/>
      <c r="BD286" s="120"/>
    </row>
    <row r="287" spans="1:56">
      <c r="A287" s="19">
        <v>1238</v>
      </c>
      <c r="B287" s="19" t="s">
        <v>325</v>
      </c>
      <c r="C287" s="19" t="s">
        <v>1413</v>
      </c>
      <c r="D287" s="19" t="s">
        <v>1414</v>
      </c>
      <c r="E287" s="19" t="s">
        <v>1415</v>
      </c>
      <c r="F287" s="19">
        <v>0</v>
      </c>
      <c r="G287" s="19" t="s">
        <v>896</v>
      </c>
      <c r="H287" s="19" t="s">
        <v>896</v>
      </c>
      <c r="I287" s="19" t="s">
        <v>896</v>
      </c>
      <c r="J287" s="19" t="s">
        <v>896</v>
      </c>
      <c r="K287" s="19" t="s">
        <v>1428</v>
      </c>
      <c r="L287" s="19" t="s">
        <v>1416</v>
      </c>
      <c r="M287" s="19" t="s">
        <v>20</v>
      </c>
      <c r="N287" s="19" t="s">
        <v>1098</v>
      </c>
      <c r="O287" s="19" t="s">
        <v>918</v>
      </c>
      <c r="P287" s="19" t="s">
        <v>1430</v>
      </c>
      <c r="Q287" s="19" t="s">
        <v>1431</v>
      </c>
      <c r="R287" s="20" t="s">
        <v>903</v>
      </c>
      <c r="S287" s="20">
        <v>10</v>
      </c>
      <c r="T287" s="19" t="s">
        <v>905</v>
      </c>
      <c r="U287" s="19" t="s">
        <v>1418</v>
      </c>
      <c r="V287" s="19">
        <v>0</v>
      </c>
      <c r="W287" s="19">
        <v>0</v>
      </c>
      <c r="X287" s="19" t="s">
        <v>1423</v>
      </c>
      <c r="Y287" s="19" t="s">
        <v>1424</v>
      </c>
      <c r="Z287" s="19">
        <v>0</v>
      </c>
      <c r="AA287" s="19" t="s">
        <v>1420</v>
      </c>
      <c r="AB287" s="19">
        <v>1.4</v>
      </c>
      <c r="AC287" s="19">
        <v>88</v>
      </c>
      <c r="AD287" s="19">
        <v>26</v>
      </c>
      <c r="AE287" s="120"/>
      <c r="AF287" s="120"/>
      <c r="AG287" s="120"/>
      <c r="AH287" s="120"/>
      <c r="AI287" s="120"/>
      <c r="AJ287" s="120"/>
      <c r="AK287" s="120"/>
      <c r="AL287" s="120"/>
      <c r="AM287" s="120"/>
      <c r="AN287" s="120"/>
      <c r="AO287" s="120"/>
      <c r="AP287" s="120"/>
      <c r="AQ287" s="120"/>
      <c r="AR287" s="120"/>
      <c r="AS287" s="120"/>
      <c r="AT287" s="120"/>
      <c r="AU287" s="120"/>
      <c r="AV287" s="120"/>
      <c r="AW287" s="120"/>
      <c r="AX287" s="120"/>
      <c r="AY287" s="120"/>
      <c r="AZ287" s="120"/>
      <c r="BA287" s="120"/>
      <c r="BB287" s="120"/>
      <c r="BC287" s="120"/>
      <c r="BD287" s="120"/>
    </row>
    <row r="288" spans="1:56">
      <c r="A288" s="19">
        <v>1237</v>
      </c>
      <c r="B288" s="19" t="s">
        <v>325</v>
      </c>
      <c r="C288" s="19" t="s">
        <v>1413</v>
      </c>
      <c r="D288" s="19" t="s">
        <v>1414</v>
      </c>
      <c r="E288" s="19" t="s">
        <v>1415</v>
      </c>
      <c r="F288" s="19">
        <v>0</v>
      </c>
      <c r="G288" s="19" t="s">
        <v>896</v>
      </c>
      <c r="H288" s="19" t="s">
        <v>896</v>
      </c>
      <c r="I288" s="19" t="s">
        <v>896</v>
      </c>
      <c r="J288" s="19" t="s">
        <v>896</v>
      </c>
      <c r="K288" s="19" t="s">
        <v>1428</v>
      </c>
      <c r="L288" s="19" t="s">
        <v>1416</v>
      </c>
      <c r="M288" s="19" t="s">
        <v>20</v>
      </c>
      <c r="N288" s="19" t="s">
        <v>1098</v>
      </c>
      <c r="O288" s="19" t="s">
        <v>918</v>
      </c>
      <c r="P288" s="19" t="s">
        <v>1432</v>
      </c>
      <c r="Q288" s="19" t="s">
        <v>1431</v>
      </c>
      <c r="R288" s="20" t="s">
        <v>903</v>
      </c>
      <c r="S288" s="20">
        <v>25</v>
      </c>
      <c r="T288" s="19" t="s">
        <v>905</v>
      </c>
      <c r="U288" s="19" t="s">
        <v>1418</v>
      </c>
      <c r="V288" s="19">
        <v>0</v>
      </c>
      <c r="W288" s="19">
        <v>0</v>
      </c>
      <c r="X288" s="19" t="s">
        <v>1423</v>
      </c>
      <c r="Y288" s="19" t="s">
        <v>1424</v>
      </c>
      <c r="Z288" s="19">
        <v>0</v>
      </c>
      <c r="AA288" s="19" t="s">
        <v>1420</v>
      </c>
      <c r="AB288" s="19">
        <v>1.4</v>
      </c>
      <c r="AC288" s="19">
        <v>88</v>
      </c>
      <c r="AD288" s="19">
        <v>26</v>
      </c>
      <c r="AE288" s="120"/>
      <c r="AF288" s="120"/>
      <c r="AG288" s="120"/>
      <c r="AH288" s="120"/>
      <c r="AI288" s="120"/>
      <c r="AJ288" s="120"/>
      <c r="AK288" s="120"/>
      <c r="AL288" s="120"/>
      <c r="AM288" s="120"/>
      <c r="AN288" s="120"/>
      <c r="AO288" s="120"/>
      <c r="AP288" s="120"/>
      <c r="AQ288" s="120"/>
      <c r="AR288" s="120"/>
      <c r="AS288" s="120"/>
      <c r="AT288" s="120"/>
      <c r="AU288" s="120"/>
      <c r="AV288" s="120"/>
      <c r="AW288" s="120"/>
      <c r="AX288" s="120"/>
      <c r="AY288" s="120"/>
      <c r="AZ288" s="120"/>
      <c r="BA288" s="120"/>
      <c r="BB288" s="120"/>
      <c r="BC288" s="120"/>
      <c r="BD288" s="120"/>
    </row>
    <row r="289" spans="1:56">
      <c r="A289" s="19">
        <v>1259</v>
      </c>
      <c r="B289" s="19" t="s">
        <v>325</v>
      </c>
      <c r="C289" s="19" t="s">
        <v>1413</v>
      </c>
      <c r="D289" s="19" t="s">
        <v>1433</v>
      </c>
      <c r="E289" s="19">
        <v>0</v>
      </c>
      <c r="F289" s="19">
        <v>0</v>
      </c>
      <c r="G289" s="19" t="s">
        <v>896</v>
      </c>
      <c r="H289" s="19" t="s">
        <v>896</v>
      </c>
      <c r="I289" s="19" t="s">
        <v>896</v>
      </c>
      <c r="J289" s="19" t="s">
        <v>896</v>
      </c>
      <c r="K289" s="19" t="s">
        <v>1434</v>
      </c>
      <c r="L289" s="19" t="s">
        <v>1416</v>
      </c>
      <c r="M289" s="19" t="s">
        <v>20</v>
      </c>
      <c r="N289" s="19" t="s">
        <v>1098</v>
      </c>
      <c r="O289" s="19" t="s">
        <v>918</v>
      </c>
      <c r="P289" s="19" t="s">
        <v>1435</v>
      </c>
      <c r="Q289" s="19" t="s">
        <v>902</v>
      </c>
      <c r="R289" s="20">
        <v>10</v>
      </c>
      <c r="S289" s="20">
        <v>30</v>
      </c>
      <c r="T289" s="19" t="s">
        <v>905</v>
      </c>
      <c r="U289" s="19" t="s">
        <v>160</v>
      </c>
      <c r="V289" s="19">
        <v>0</v>
      </c>
      <c r="W289" s="19">
        <v>0</v>
      </c>
      <c r="X289" s="19" t="s">
        <v>1423</v>
      </c>
      <c r="Y289" s="19">
        <v>0</v>
      </c>
      <c r="Z289" s="19" t="s">
        <v>1436</v>
      </c>
      <c r="AA289" s="19" t="s">
        <v>1420</v>
      </c>
      <c r="AB289" s="19">
        <v>1.6</v>
      </c>
      <c r="AC289" s="19">
        <v>93</v>
      </c>
      <c r="AD289" s="19">
        <v>31</v>
      </c>
      <c r="AE289" s="120"/>
      <c r="AF289" s="120"/>
      <c r="AG289" s="120"/>
      <c r="AH289" s="120"/>
      <c r="AI289" s="120"/>
      <c r="AJ289" s="120"/>
      <c r="AK289" s="120"/>
      <c r="AL289" s="120"/>
      <c r="AM289" s="120"/>
      <c r="AN289" s="120"/>
      <c r="AO289" s="120"/>
      <c r="AP289" s="120"/>
      <c r="AQ289" s="120"/>
      <c r="AR289" s="120"/>
      <c r="AS289" s="120"/>
      <c r="AT289" s="120"/>
      <c r="AU289" s="120"/>
      <c r="AV289" s="120"/>
      <c r="AW289" s="120"/>
      <c r="AX289" s="120"/>
      <c r="AY289" s="120"/>
      <c r="AZ289" s="120"/>
      <c r="BA289" s="120"/>
      <c r="BB289" s="120"/>
      <c r="BC289" s="120"/>
      <c r="BD289" s="120"/>
    </row>
    <row r="290" spans="1:56">
      <c r="A290" s="19">
        <v>1260</v>
      </c>
      <c r="B290" s="19" t="s">
        <v>325</v>
      </c>
      <c r="C290" s="19" t="s">
        <v>1413</v>
      </c>
      <c r="D290" s="19" t="s">
        <v>1433</v>
      </c>
      <c r="E290" s="19">
        <v>0</v>
      </c>
      <c r="F290" s="19">
        <v>0</v>
      </c>
      <c r="G290" s="19" t="s">
        <v>896</v>
      </c>
      <c r="H290" s="19" t="s">
        <v>896</v>
      </c>
      <c r="I290" s="19" t="s">
        <v>896</v>
      </c>
      <c r="J290" s="19" t="s">
        <v>896</v>
      </c>
      <c r="K290" s="19" t="s">
        <v>1434</v>
      </c>
      <c r="L290" s="19" t="s">
        <v>1416</v>
      </c>
      <c r="M290" s="19" t="s">
        <v>20</v>
      </c>
      <c r="N290" s="19" t="s">
        <v>1098</v>
      </c>
      <c r="O290" s="19" t="s">
        <v>918</v>
      </c>
      <c r="P290" s="19" t="s">
        <v>1435</v>
      </c>
      <c r="Q290" s="19" t="s">
        <v>902</v>
      </c>
      <c r="R290" s="20" t="s">
        <v>903</v>
      </c>
      <c r="S290" s="20">
        <v>50</v>
      </c>
      <c r="T290" s="19" t="s">
        <v>905</v>
      </c>
      <c r="U290" s="19" t="s">
        <v>160</v>
      </c>
      <c r="V290" s="19">
        <v>0</v>
      </c>
      <c r="W290" s="19">
        <v>0</v>
      </c>
      <c r="X290" s="19" t="s">
        <v>1423</v>
      </c>
      <c r="Y290" s="19">
        <v>0</v>
      </c>
      <c r="Z290" s="19" t="s">
        <v>1437</v>
      </c>
      <c r="AA290" s="19" t="s">
        <v>1420</v>
      </c>
      <c r="AB290" s="19">
        <v>1.6</v>
      </c>
      <c r="AC290" s="19">
        <v>93</v>
      </c>
      <c r="AD290" s="19">
        <v>31</v>
      </c>
      <c r="AE290" s="120"/>
      <c r="AF290" s="120"/>
      <c r="AG290" s="120"/>
      <c r="AH290" s="120"/>
      <c r="AI290" s="120"/>
      <c r="AJ290" s="120"/>
      <c r="AK290" s="120"/>
      <c r="AL290" s="120"/>
      <c r="AM290" s="120"/>
      <c r="AN290" s="120"/>
      <c r="AO290" s="120"/>
      <c r="AP290" s="120"/>
      <c r="AQ290" s="120"/>
      <c r="AR290" s="120"/>
      <c r="AS290" s="120"/>
      <c r="AT290" s="120"/>
      <c r="AU290" s="120"/>
      <c r="AV290" s="120"/>
      <c r="AW290" s="120"/>
      <c r="AX290" s="120"/>
      <c r="AY290" s="120"/>
      <c r="AZ290" s="120"/>
      <c r="BA290" s="120"/>
      <c r="BB290" s="120"/>
      <c r="BC290" s="120"/>
      <c r="BD290" s="120"/>
    </row>
    <row r="291" spans="1:56">
      <c r="A291" s="19">
        <v>1261</v>
      </c>
      <c r="B291" s="19" t="s">
        <v>325</v>
      </c>
      <c r="C291" s="19" t="s">
        <v>1413</v>
      </c>
      <c r="D291" s="19" t="s">
        <v>1433</v>
      </c>
      <c r="E291" s="19">
        <v>0</v>
      </c>
      <c r="F291" s="19">
        <v>0</v>
      </c>
      <c r="G291" s="19" t="s">
        <v>896</v>
      </c>
      <c r="H291" s="19" t="s">
        <v>896</v>
      </c>
      <c r="I291" s="19" t="s">
        <v>896</v>
      </c>
      <c r="J291" s="19" t="s">
        <v>896</v>
      </c>
      <c r="K291" s="19" t="s">
        <v>1438</v>
      </c>
      <c r="L291" s="19" t="s">
        <v>1416</v>
      </c>
      <c r="M291" s="19" t="s">
        <v>20</v>
      </c>
      <c r="N291" s="19" t="s">
        <v>1098</v>
      </c>
      <c r="O291" s="19" t="s">
        <v>918</v>
      </c>
      <c r="P291" s="19" t="s">
        <v>1439</v>
      </c>
      <c r="Q291" s="19" t="s">
        <v>902</v>
      </c>
      <c r="R291" s="20">
        <v>10</v>
      </c>
      <c r="S291" s="20">
        <v>30</v>
      </c>
      <c r="T291" s="19" t="s">
        <v>905</v>
      </c>
      <c r="U291" s="19" t="s">
        <v>160</v>
      </c>
      <c r="V291" s="19">
        <v>0</v>
      </c>
      <c r="W291" s="19">
        <v>0</v>
      </c>
      <c r="X291" s="19" t="s">
        <v>1423</v>
      </c>
      <c r="Y291" s="19" t="s">
        <v>1424</v>
      </c>
      <c r="Z291" s="19">
        <v>0</v>
      </c>
      <c r="AA291" s="19" t="s">
        <v>1420</v>
      </c>
      <c r="AB291" s="19">
        <v>1.6</v>
      </c>
      <c r="AC291" s="19">
        <v>93</v>
      </c>
      <c r="AD291" s="19">
        <v>31</v>
      </c>
      <c r="AE291" s="120"/>
      <c r="AF291" s="120"/>
      <c r="AG291" s="120"/>
      <c r="AH291" s="120"/>
      <c r="AI291" s="120"/>
      <c r="AJ291" s="120"/>
      <c r="AK291" s="120"/>
      <c r="AL291" s="120"/>
      <c r="AM291" s="120"/>
      <c r="AN291" s="120"/>
      <c r="AO291" s="120"/>
      <c r="AP291" s="120"/>
      <c r="AQ291" s="120"/>
      <c r="AR291" s="120"/>
      <c r="AS291" s="120"/>
      <c r="AT291" s="120"/>
      <c r="AU291" s="120"/>
      <c r="AV291" s="120"/>
      <c r="AW291" s="120"/>
      <c r="AX291" s="120"/>
      <c r="AY291" s="120"/>
      <c r="AZ291" s="120"/>
      <c r="BA291" s="120"/>
      <c r="BB291" s="120"/>
      <c r="BC291" s="120"/>
      <c r="BD291" s="120"/>
    </row>
    <row r="292" spans="1:56">
      <c r="A292" s="19">
        <v>1262</v>
      </c>
      <c r="B292" s="19" t="s">
        <v>325</v>
      </c>
      <c r="C292" s="19" t="s">
        <v>1413</v>
      </c>
      <c r="D292" s="19" t="s">
        <v>1433</v>
      </c>
      <c r="E292" s="19">
        <v>0</v>
      </c>
      <c r="F292" s="19">
        <v>0</v>
      </c>
      <c r="G292" s="19" t="s">
        <v>896</v>
      </c>
      <c r="H292" s="19" t="s">
        <v>896</v>
      </c>
      <c r="I292" s="19" t="s">
        <v>896</v>
      </c>
      <c r="J292" s="19" t="s">
        <v>896</v>
      </c>
      <c r="K292" s="19" t="s">
        <v>1438</v>
      </c>
      <c r="L292" s="19" t="s">
        <v>1416</v>
      </c>
      <c r="M292" s="19" t="s">
        <v>20</v>
      </c>
      <c r="N292" s="19" t="s">
        <v>1098</v>
      </c>
      <c r="O292" s="19" t="s">
        <v>918</v>
      </c>
      <c r="P292" s="19" t="s">
        <v>1440</v>
      </c>
      <c r="Q292" s="19" t="s">
        <v>902</v>
      </c>
      <c r="R292" s="20" t="s">
        <v>903</v>
      </c>
      <c r="S292" s="20">
        <v>50</v>
      </c>
      <c r="T292" s="19" t="s">
        <v>905</v>
      </c>
      <c r="U292" s="19" t="s">
        <v>160</v>
      </c>
      <c r="V292" s="19">
        <v>0</v>
      </c>
      <c r="W292" s="19">
        <v>0</v>
      </c>
      <c r="X292" s="19" t="s">
        <v>1423</v>
      </c>
      <c r="Y292" s="19" t="s">
        <v>1424</v>
      </c>
      <c r="Z292" s="19">
        <v>0</v>
      </c>
      <c r="AA292" s="19" t="s">
        <v>1420</v>
      </c>
      <c r="AB292" s="19">
        <v>1.6</v>
      </c>
      <c r="AC292" s="19">
        <v>93</v>
      </c>
      <c r="AD292" s="19">
        <v>31</v>
      </c>
      <c r="AE292" s="120"/>
      <c r="AF292" s="120"/>
      <c r="AG292" s="120"/>
      <c r="AH292" s="120"/>
      <c r="AI292" s="120"/>
      <c r="AJ292" s="120"/>
      <c r="AK292" s="120"/>
      <c r="AL292" s="120"/>
      <c r="AM292" s="120"/>
      <c r="AN292" s="120"/>
      <c r="AO292" s="120"/>
      <c r="AP292" s="120"/>
      <c r="AQ292" s="120"/>
      <c r="AR292" s="120"/>
      <c r="AS292" s="120"/>
      <c r="AT292" s="120"/>
      <c r="AU292" s="120"/>
      <c r="AV292" s="120"/>
      <c r="AW292" s="120"/>
      <c r="AX292" s="120"/>
      <c r="AY292" s="120"/>
      <c r="AZ292" s="120"/>
      <c r="BA292" s="120"/>
      <c r="BB292" s="120"/>
      <c r="BC292" s="120"/>
      <c r="BD292" s="120"/>
    </row>
    <row r="293" spans="1:56">
      <c r="A293" s="19">
        <v>1267</v>
      </c>
      <c r="B293" s="19" t="s">
        <v>325</v>
      </c>
      <c r="C293" s="19" t="s">
        <v>1413</v>
      </c>
      <c r="D293" s="19" t="s">
        <v>1433</v>
      </c>
      <c r="E293" s="19">
        <v>0</v>
      </c>
      <c r="F293" s="19">
        <v>0</v>
      </c>
      <c r="G293" s="19" t="s">
        <v>896</v>
      </c>
      <c r="H293" s="19" t="s">
        <v>896</v>
      </c>
      <c r="I293" s="19" t="s">
        <v>896</v>
      </c>
      <c r="J293" s="19" t="s">
        <v>896</v>
      </c>
      <c r="K293" s="19" t="s">
        <v>1441</v>
      </c>
      <c r="L293" s="19" t="s">
        <v>1416</v>
      </c>
      <c r="M293" s="19" t="s">
        <v>20</v>
      </c>
      <c r="N293" s="19" t="s">
        <v>1098</v>
      </c>
      <c r="O293" s="19" t="s">
        <v>918</v>
      </c>
      <c r="P293" s="19" t="s">
        <v>1442</v>
      </c>
      <c r="Q293" s="19" t="s">
        <v>902</v>
      </c>
      <c r="R293" s="20">
        <v>10</v>
      </c>
      <c r="S293" s="20">
        <v>20</v>
      </c>
      <c r="T293" s="19" t="s">
        <v>905</v>
      </c>
      <c r="U293" s="19" t="s">
        <v>1418</v>
      </c>
      <c r="V293" s="19">
        <v>0</v>
      </c>
      <c r="W293" s="19">
        <v>0</v>
      </c>
      <c r="X293" s="19" t="s">
        <v>1423</v>
      </c>
      <c r="Y293" s="19" t="s">
        <v>1424</v>
      </c>
      <c r="Z293" s="19">
        <v>0</v>
      </c>
      <c r="AA293" s="19" t="s">
        <v>1420</v>
      </c>
      <c r="AB293" s="19">
        <v>1.6</v>
      </c>
      <c r="AC293" s="19">
        <v>94</v>
      </c>
      <c r="AD293" s="19">
        <v>32</v>
      </c>
      <c r="AE293" s="120"/>
      <c r="AF293" s="120"/>
      <c r="AG293" s="120"/>
      <c r="AH293" s="120"/>
      <c r="AI293" s="120"/>
      <c r="AJ293" s="120"/>
      <c r="AK293" s="120"/>
      <c r="AL293" s="120"/>
      <c r="AM293" s="120"/>
      <c r="AN293" s="120"/>
      <c r="AO293" s="120"/>
      <c r="AP293" s="120"/>
      <c r="AQ293" s="120"/>
      <c r="AR293" s="120"/>
      <c r="AS293" s="120"/>
      <c r="AT293" s="120"/>
      <c r="AU293" s="120"/>
      <c r="AV293" s="120"/>
      <c r="AW293" s="120"/>
      <c r="AX293" s="120"/>
      <c r="AY293" s="120"/>
      <c r="AZ293" s="120"/>
      <c r="BA293" s="120"/>
      <c r="BB293" s="120"/>
      <c r="BC293" s="120"/>
      <c r="BD293" s="120"/>
    </row>
    <row r="294" spans="1:56">
      <c r="A294" s="19">
        <v>1263</v>
      </c>
      <c r="B294" s="19" t="s">
        <v>325</v>
      </c>
      <c r="C294" s="19" t="s">
        <v>1413</v>
      </c>
      <c r="D294" s="19" t="s">
        <v>1433</v>
      </c>
      <c r="E294" s="19">
        <v>0</v>
      </c>
      <c r="F294" s="19">
        <v>0</v>
      </c>
      <c r="G294" s="19" t="s">
        <v>896</v>
      </c>
      <c r="H294" s="19" t="s">
        <v>896</v>
      </c>
      <c r="I294" s="19" t="s">
        <v>896</v>
      </c>
      <c r="J294" s="19" t="s">
        <v>896</v>
      </c>
      <c r="K294" s="19" t="s">
        <v>1443</v>
      </c>
      <c r="L294" s="19" t="s">
        <v>1416</v>
      </c>
      <c r="M294" s="19" t="s">
        <v>20</v>
      </c>
      <c r="N294" s="19" t="s">
        <v>1098</v>
      </c>
      <c r="O294" s="19" t="s">
        <v>918</v>
      </c>
      <c r="P294" s="19" t="s">
        <v>1444</v>
      </c>
      <c r="Q294" s="19" t="s">
        <v>902</v>
      </c>
      <c r="R294" s="20">
        <v>1</v>
      </c>
      <c r="S294" s="20">
        <v>15</v>
      </c>
      <c r="T294" s="19" t="s">
        <v>905</v>
      </c>
      <c r="U294" s="19" t="s">
        <v>1418</v>
      </c>
      <c r="V294" s="19">
        <v>0</v>
      </c>
      <c r="W294" s="19">
        <v>0</v>
      </c>
      <c r="X294" s="19" t="s">
        <v>1423</v>
      </c>
      <c r="Y294" s="19" t="s">
        <v>1445</v>
      </c>
      <c r="Z294" s="19" t="s">
        <v>1446</v>
      </c>
      <c r="AA294" s="19" t="s">
        <v>1420</v>
      </c>
      <c r="AB294" s="19">
        <v>1.6</v>
      </c>
      <c r="AC294" s="19">
        <v>93</v>
      </c>
      <c r="AD294" s="19">
        <v>31</v>
      </c>
      <c r="AE294" s="120"/>
      <c r="AF294" s="120"/>
      <c r="AG294" s="120"/>
      <c r="AH294" s="120"/>
      <c r="AI294" s="120"/>
      <c r="AJ294" s="120"/>
      <c r="AK294" s="120"/>
      <c r="AL294" s="120"/>
      <c r="AM294" s="120"/>
      <c r="AN294" s="120"/>
      <c r="AO294" s="120"/>
      <c r="AP294" s="120"/>
      <c r="AQ294" s="120"/>
      <c r="AR294" s="120"/>
      <c r="AS294" s="120"/>
      <c r="AT294" s="120"/>
      <c r="AU294" s="120"/>
      <c r="AV294" s="120"/>
      <c r="AW294" s="120"/>
      <c r="AX294" s="120"/>
      <c r="AY294" s="120"/>
      <c r="AZ294" s="120"/>
      <c r="BA294" s="120"/>
      <c r="BB294" s="120"/>
      <c r="BC294" s="120"/>
      <c r="BD294" s="120"/>
    </row>
    <row r="295" spans="1:56">
      <c r="A295" s="19">
        <v>1264</v>
      </c>
      <c r="B295" s="19" t="s">
        <v>325</v>
      </c>
      <c r="C295" s="19" t="s">
        <v>1413</v>
      </c>
      <c r="D295" s="19" t="s">
        <v>1433</v>
      </c>
      <c r="E295" s="19">
        <v>0</v>
      </c>
      <c r="F295" s="19">
        <v>0</v>
      </c>
      <c r="G295" s="19" t="s">
        <v>896</v>
      </c>
      <c r="H295" s="19" t="s">
        <v>896</v>
      </c>
      <c r="I295" s="19" t="s">
        <v>896</v>
      </c>
      <c r="J295" s="19" t="s">
        <v>896</v>
      </c>
      <c r="K295" s="19" t="s">
        <v>1443</v>
      </c>
      <c r="L295" s="19" t="s">
        <v>1416</v>
      </c>
      <c r="M295" s="19" t="s">
        <v>20</v>
      </c>
      <c r="N295" s="19" t="s">
        <v>1098</v>
      </c>
      <c r="O295" s="19" t="s">
        <v>918</v>
      </c>
      <c r="P295" s="19" t="s">
        <v>1444</v>
      </c>
      <c r="Q295" s="19" t="s">
        <v>902</v>
      </c>
      <c r="R295" s="20" t="s">
        <v>903</v>
      </c>
      <c r="S295" s="20">
        <v>20</v>
      </c>
      <c r="T295" s="19" t="s">
        <v>905</v>
      </c>
      <c r="U295" s="19" t="s">
        <v>160</v>
      </c>
      <c r="V295" s="19">
        <v>0</v>
      </c>
      <c r="W295" s="19">
        <v>0</v>
      </c>
      <c r="X295" s="19" t="s">
        <v>1423</v>
      </c>
      <c r="Y295" s="19" t="s">
        <v>1445</v>
      </c>
      <c r="Z295" s="19" t="s">
        <v>1447</v>
      </c>
      <c r="AA295" s="19" t="s">
        <v>1420</v>
      </c>
      <c r="AB295" s="19">
        <v>1.6</v>
      </c>
      <c r="AC295" s="19">
        <v>93</v>
      </c>
      <c r="AD295" s="19">
        <v>31</v>
      </c>
      <c r="AE295" s="120"/>
      <c r="AF295" s="120"/>
      <c r="AG295" s="120"/>
      <c r="AH295" s="120"/>
      <c r="AI295" s="120"/>
      <c r="AJ295" s="120"/>
      <c r="AK295" s="120"/>
      <c r="AL295" s="120"/>
      <c r="AM295" s="120"/>
      <c r="AN295" s="120"/>
      <c r="AO295" s="120"/>
      <c r="AP295" s="120"/>
      <c r="AQ295" s="120"/>
      <c r="AR295" s="120"/>
      <c r="AS295" s="120"/>
      <c r="AT295" s="120"/>
      <c r="AU295" s="120"/>
      <c r="AV295" s="120"/>
      <c r="AW295" s="120"/>
      <c r="AX295" s="120"/>
      <c r="AY295" s="120"/>
      <c r="AZ295" s="120"/>
      <c r="BA295" s="120"/>
      <c r="BB295" s="120"/>
      <c r="BC295" s="120"/>
      <c r="BD295" s="120"/>
    </row>
    <row r="296" spans="1:56">
      <c r="A296" s="19">
        <v>1265</v>
      </c>
      <c r="B296" s="19" t="s">
        <v>325</v>
      </c>
      <c r="C296" s="19" t="s">
        <v>1413</v>
      </c>
      <c r="D296" s="19" t="s">
        <v>1433</v>
      </c>
      <c r="E296" s="19">
        <v>0</v>
      </c>
      <c r="F296" s="19">
        <v>0</v>
      </c>
      <c r="G296" s="19" t="s">
        <v>896</v>
      </c>
      <c r="H296" s="19" t="s">
        <v>896</v>
      </c>
      <c r="I296" s="19" t="s">
        <v>896</v>
      </c>
      <c r="J296" s="19" t="s">
        <v>896</v>
      </c>
      <c r="K296" s="19" t="s">
        <v>1443</v>
      </c>
      <c r="L296" s="19" t="s">
        <v>1416</v>
      </c>
      <c r="M296" s="19" t="s">
        <v>20</v>
      </c>
      <c r="N296" s="19" t="s">
        <v>1098</v>
      </c>
      <c r="O296" s="19" t="s">
        <v>918</v>
      </c>
      <c r="P296" s="19" t="s">
        <v>1444</v>
      </c>
      <c r="Q296" s="19" t="s">
        <v>902</v>
      </c>
      <c r="R296" s="20">
        <v>1</v>
      </c>
      <c r="S296" s="20">
        <v>10</v>
      </c>
      <c r="T296" s="19" t="s">
        <v>905</v>
      </c>
      <c r="U296" s="19" t="s">
        <v>160</v>
      </c>
      <c r="V296" s="19">
        <v>0</v>
      </c>
      <c r="W296" s="19">
        <v>0</v>
      </c>
      <c r="X296" s="19" t="s">
        <v>1423</v>
      </c>
      <c r="Y296" s="19" t="s">
        <v>1445</v>
      </c>
      <c r="Z296" s="19" t="s">
        <v>1448</v>
      </c>
      <c r="AA296" s="19" t="s">
        <v>1420</v>
      </c>
      <c r="AB296" s="19">
        <v>1.6</v>
      </c>
      <c r="AC296" s="19">
        <v>93</v>
      </c>
      <c r="AD296" s="19">
        <v>31</v>
      </c>
      <c r="AE296" s="120"/>
      <c r="AF296" s="120"/>
      <c r="AG296" s="120"/>
      <c r="AH296" s="120"/>
      <c r="AI296" s="120"/>
      <c r="AJ296" s="120"/>
      <c r="AK296" s="120"/>
      <c r="AL296" s="120"/>
      <c r="AM296" s="120"/>
      <c r="AN296" s="120"/>
      <c r="AO296" s="120"/>
      <c r="AP296" s="120"/>
      <c r="AQ296" s="120"/>
      <c r="AR296" s="120"/>
      <c r="AS296" s="120"/>
      <c r="AT296" s="120"/>
      <c r="AU296" s="120"/>
      <c r="AV296" s="120"/>
      <c r="AW296" s="120"/>
      <c r="AX296" s="120"/>
      <c r="AY296" s="120"/>
      <c r="AZ296" s="120"/>
      <c r="BA296" s="120"/>
      <c r="BB296" s="120"/>
      <c r="BC296" s="120"/>
      <c r="BD296" s="120"/>
    </row>
    <row r="297" spans="1:56">
      <c r="A297" s="19">
        <v>1266</v>
      </c>
      <c r="B297" s="19" t="s">
        <v>325</v>
      </c>
      <c r="C297" s="19" t="s">
        <v>1413</v>
      </c>
      <c r="D297" s="19" t="s">
        <v>1433</v>
      </c>
      <c r="E297" s="19">
        <v>0</v>
      </c>
      <c r="F297" s="19">
        <v>0</v>
      </c>
      <c r="G297" s="19" t="s">
        <v>896</v>
      </c>
      <c r="H297" s="19" t="s">
        <v>896</v>
      </c>
      <c r="I297" s="19" t="s">
        <v>896</v>
      </c>
      <c r="J297" s="19" t="s">
        <v>896</v>
      </c>
      <c r="K297" s="19" t="s">
        <v>1443</v>
      </c>
      <c r="L297" s="19" t="s">
        <v>1416</v>
      </c>
      <c r="M297" s="19" t="s">
        <v>20</v>
      </c>
      <c r="N297" s="19" t="s">
        <v>1098</v>
      </c>
      <c r="O297" s="19" t="s">
        <v>918</v>
      </c>
      <c r="P297" s="19" t="s">
        <v>1444</v>
      </c>
      <c r="Q297" s="19" t="s">
        <v>902</v>
      </c>
      <c r="R297" s="20" t="s">
        <v>903</v>
      </c>
      <c r="S297" s="20">
        <v>20</v>
      </c>
      <c r="T297" s="19" t="s">
        <v>905</v>
      </c>
      <c r="U297" s="19" t="s">
        <v>160</v>
      </c>
      <c r="V297" s="19">
        <v>0</v>
      </c>
      <c r="W297" s="19">
        <v>0</v>
      </c>
      <c r="X297" s="19" t="s">
        <v>1423</v>
      </c>
      <c r="Y297" s="19" t="s">
        <v>1445</v>
      </c>
      <c r="Z297" s="19" t="s">
        <v>1449</v>
      </c>
      <c r="AA297" s="19" t="s">
        <v>1420</v>
      </c>
      <c r="AB297" s="19">
        <v>1.6</v>
      </c>
      <c r="AC297" s="19">
        <v>93</v>
      </c>
      <c r="AD297" s="19">
        <v>31</v>
      </c>
      <c r="AE297" s="120"/>
      <c r="AF297" s="120"/>
      <c r="AG297" s="120"/>
      <c r="AH297" s="120"/>
      <c r="AI297" s="120"/>
      <c r="AJ297" s="120"/>
      <c r="AK297" s="120"/>
      <c r="AL297" s="120"/>
      <c r="AM297" s="120"/>
      <c r="AN297" s="120"/>
      <c r="AO297" s="120"/>
      <c r="AP297" s="120"/>
      <c r="AQ297" s="120"/>
      <c r="AR297" s="120"/>
      <c r="AS297" s="120"/>
      <c r="AT297" s="120"/>
      <c r="AU297" s="120"/>
      <c r="AV297" s="120"/>
      <c r="AW297" s="120"/>
      <c r="AX297" s="120"/>
      <c r="AY297" s="120"/>
      <c r="AZ297" s="120"/>
      <c r="BA297" s="120"/>
      <c r="BB297" s="120"/>
      <c r="BC297" s="120"/>
      <c r="BD297" s="120"/>
    </row>
    <row r="298" spans="1:56">
      <c r="A298" s="19">
        <v>1268</v>
      </c>
      <c r="B298" s="19" t="s">
        <v>325</v>
      </c>
      <c r="C298" s="19" t="s">
        <v>1413</v>
      </c>
      <c r="D298" s="19" t="s">
        <v>1433</v>
      </c>
      <c r="E298" s="19">
        <v>0</v>
      </c>
      <c r="F298" s="19">
        <v>0</v>
      </c>
      <c r="G298" s="19" t="s">
        <v>896</v>
      </c>
      <c r="H298" s="19" t="s">
        <v>896</v>
      </c>
      <c r="I298" s="19" t="s">
        <v>896</v>
      </c>
      <c r="J298" s="19" t="s">
        <v>896</v>
      </c>
      <c r="K298" s="19" t="s">
        <v>1450</v>
      </c>
      <c r="L298" s="19" t="s">
        <v>1416</v>
      </c>
      <c r="M298" s="19" t="s">
        <v>20</v>
      </c>
      <c r="N298" s="19" t="s">
        <v>1098</v>
      </c>
      <c r="O298" s="19" t="s">
        <v>918</v>
      </c>
      <c r="P298" s="19" t="s">
        <v>1451</v>
      </c>
      <c r="Q298" s="19" t="s">
        <v>1040</v>
      </c>
      <c r="R298" s="20" t="s">
        <v>903</v>
      </c>
      <c r="S298" s="20">
        <v>20</v>
      </c>
      <c r="T298" s="19" t="s">
        <v>905</v>
      </c>
      <c r="U298" s="19" t="s">
        <v>1418</v>
      </c>
      <c r="V298" s="19">
        <v>0</v>
      </c>
      <c r="W298" s="19">
        <v>0</v>
      </c>
      <c r="X298" s="19" t="s">
        <v>1423</v>
      </c>
      <c r="Y298" s="19" t="s">
        <v>1452</v>
      </c>
      <c r="Z298" s="19">
        <v>0</v>
      </c>
      <c r="AA298" s="19" t="s">
        <v>1420</v>
      </c>
      <c r="AB298" s="19">
        <v>1.6</v>
      </c>
      <c r="AC298" s="19">
        <v>95</v>
      </c>
      <c r="AD298" s="19">
        <v>33</v>
      </c>
      <c r="AE298" s="120"/>
      <c r="AF298" s="120"/>
      <c r="AG298" s="120"/>
      <c r="AH298" s="120"/>
      <c r="AI298" s="120"/>
      <c r="AJ298" s="120"/>
      <c r="AK298" s="120"/>
      <c r="AL298" s="120"/>
      <c r="AM298" s="120"/>
      <c r="AN298" s="120"/>
      <c r="AO298" s="120"/>
      <c r="AP298" s="120"/>
      <c r="AQ298" s="120"/>
      <c r="AR298" s="120"/>
      <c r="AS298" s="120"/>
      <c r="AT298" s="120"/>
      <c r="AU298" s="120"/>
      <c r="AV298" s="120"/>
      <c r="AW298" s="120"/>
      <c r="AX298" s="120"/>
      <c r="AY298" s="120"/>
      <c r="AZ298" s="120"/>
      <c r="BA298" s="120"/>
      <c r="BB298" s="120"/>
      <c r="BC298" s="120"/>
      <c r="BD298" s="120"/>
    </row>
    <row r="299" spans="1:56">
      <c r="A299" s="19">
        <v>1269</v>
      </c>
      <c r="B299" s="19" t="s">
        <v>325</v>
      </c>
      <c r="C299" s="19" t="s">
        <v>1413</v>
      </c>
      <c r="D299" s="19" t="s">
        <v>1433</v>
      </c>
      <c r="E299" s="19">
        <v>0</v>
      </c>
      <c r="F299" s="19">
        <v>0</v>
      </c>
      <c r="G299" s="19" t="s">
        <v>896</v>
      </c>
      <c r="H299" s="19" t="s">
        <v>896</v>
      </c>
      <c r="I299" s="19" t="s">
        <v>896</v>
      </c>
      <c r="J299" s="19" t="s">
        <v>896</v>
      </c>
      <c r="K299" s="19" t="s">
        <v>1450</v>
      </c>
      <c r="L299" s="19" t="s">
        <v>1416</v>
      </c>
      <c r="M299" s="19" t="s">
        <v>20</v>
      </c>
      <c r="N299" s="19" t="s">
        <v>1098</v>
      </c>
      <c r="O299" s="19" t="s">
        <v>918</v>
      </c>
      <c r="P299" s="19" t="s">
        <v>1451</v>
      </c>
      <c r="Q299" s="19" t="s">
        <v>1040</v>
      </c>
      <c r="R299" s="20" t="s">
        <v>903</v>
      </c>
      <c r="S299" s="20">
        <v>5</v>
      </c>
      <c r="T299" s="19" t="s">
        <v>905</v>
      </c>
      <c r="U299" s="19" t="s">
        <v>1418</v>
      </c>
      <c r="V299" s="19">
        <v>0</v>
      </c>
      <c r="W299" s="19">
        <v>0</v>
      </c>
      <c r="X299" s="19" t="s">
        <v>1423</v>
      </c>
      <c r="Y299" s="19" t="s">
        <v>1452</v>
      </c>
      <c r="Z299" s="19">
        <v>0</v>
      </c>
      <c r="AA299" s="19" t="s">
        <v>1420</v>
      </c>
      <c r="AB299" s="19">
        <v>1.6</v>
      </c>
      <c r="AC299" s="19">
        <v>95</v>
      </c>
      <c r="AD299" s="19">
        <v>33</v>
      </c>
      <c r="AE299" s="120"/>
      <c r="AF299" s="120"/>
      <c r="AG299" s="120"/>
      <c r="AH299" s="120"/>
      <c r="AI299" s="120"/>
      <c r="AJ299" s="120"/>
      <c r="AK299" s="120"/>
      <c r="AL299" s="120"/>
      <c r="AM299" s="120"/>
      <c r="AN299" s="120"/>
      <c r="AO299" s="120"/>
      <c r="AP299" s="120"/>
      <c r="AQ299" s="120"/>
      <c r="AR299" s="120"/>
      <c r="AS299" s="120"/>
      <c r="AT299" s="120"/>
      <c r="AU299" s="120"/>
      <c r="AV299" s="120"/>
      <c r="AW299" s="120"/>
      <c r="AX299" s="120"/>
      <c r="AY299" s="120"/>
      <c r="AZ299" s="120"/>
      <c r="BA299" s="120"/>
      <c r="BB299" s="120"/>
      <c r="BC299" s="120"/>
      <c r="BD299" s="120"/>
    </row>
    <row r="300" spans="1:56">
      <c r="A300" s="19">
        <v>1270</v>
      </c>
      <c r="B300" s="19" t="s">
        <v>325</v>
      </c>
      <c r="C300" s="19" t="s">
        <v>1413</v>
      </c>
      <c r="D300" s="19" t="s">
        <v>1433</v>
      </c>
      <c r="E300" s="19">
        <v>0</v>
      </c>
      <c r="F300" s="19">
        <v>0</v>
      </c>
      <c r="G300" s="19" t="s">
        <v>896</v>
      </c>
      <c r="H300" s="19" t="s">
        <v>896</v>
      </c>
      <c r="I300" s="19" t="s">
        <v>896</v>
      </c>
      <c r="J300" s="19" t="s">
        <v>896</v>
      </c>
      <c r="K300" s="19" t="s">
        <v>1450</v>
      </c>
      <c r="L300" s="19" t="s">
        <v>1416</v>
      </c>
      <c r="M300" s="19" t="s">
        <v>20</v>
      </c>
      <c r="N300" s="19" t="s">
        <v>1098</v>
      </c>
      <c r="O300" s="19" t="s">
        <v>918</v>
      </c>
      <c r="P300" s="19" t="s">
        <v>1451</v>
      </c>
      <c r="Q300" s="19" t="s">
        <v>1040</v>
      </c>
      <c r="R300" s="20" t="s">
        <v>903</v>
      </c>
      <c r="S300" s="20">
        <v>2</v>
      </c>
      <c r="T300" s="19" t="s">
        <v>905</v>
      </c>
      <c r="U300" s="19" t="s">
        <v>1418</v>
      </c>
      <c r="V300" s="19">
        <v>0</v>
      </c>
      <c r="W300" s="19">
        <v>0</v>
      </c>
      <c r="X300" s="19" t="s">
        <v>1423</v>
      </c>
      <c r="Y300" s="19" t="s">
        <v>1452</v>
      </c>
      <c r="Z300" s="19">
        <v>0</v>
      </c>
      <c r="AA300" s="19" t="s">
        <v>1420</v>
      </c>
      <c r="AB300" s="19">
        <v>1.6</v>
      </c>
      <c r="AC300" s="19">
        <v>95</v>
      </c>
      <c r="AD300" s="19">
        <v>33</v>
      </c>
      <c r="AE300" s="120"/>
      <c r="AF300" s="120"/>
      <c r="AG300" s="120"/>
      <c r="AH300" s="120"/>
      <c r="AI300" s="120"/>
      <c r="AJ300" s="120"/>
      <c r="AK300" s="120"/>
      <c r="AL300" s="120"/>
      <c r="AM300" s="120"/>
      <c r="AN300" s="120"/>
      <c r="AO300" s="120"/>
      <c r="AP300" s="120"/>
      <c r="AQ300" s="120"/>
      <c r="AR300" s="120"/>
      <c r="AS300" s="120"/>
      <c r="AT300" s="120"/>
      <c r="AU300" s="120"/>
      <c r="AV300" s="120"/>
      <c r="AW300" s="120"/>
      <c r="AX300" s="120"/>
      <c r="AY300" s="120"/>
      <c r="AZ300" s="120"/>
      <c r="BA300" s="120"/>
      <c r="BB300" s="120"/>
      <c r="BC300" s="120"/>
      <c r="BD300" s="120"/>
    </row>
    <row r="301" spans="1:56">
      <c r="A301" s="19">
        <v>1271</v>
      </c>
      <c r="B301" s="19" t="s">
        <v>325</v>
      </c>
      <c r="C301" s="19" t="s">
        <v>1413</v>
      </c>
      <c r="D301" s="19" t="s">
        <v>1433</v>
      </c>
      <c r="E301" s="19">
        <v>0</v>
      </c>
      <c r="F301" s="19">
        <v>0</v>
      </c>
      <c r="G301" s="19" t="s">
        <v>896</v>
      </c>
      <c r="H301" s="19" t="s">
        <v>896</v>
      </c>
      <c r="I301" s="19" t="s">
        <v>896</v>
      </c>
      <c r="J301" s="19" t="s">
        <v>896</v>
      </c>
      <c r="K301" s="19" t="s">
        <v>1450</v>
      </c>
      <c r="L301" s="19" t="s">
        <v>1416</v>
      </c>
      <c r="M301" s="19" t="s">
        <v>20</v>
      </c>
      <c r="N301" s="19" t="s">
        <v>1098</v>
      </c>
      <c r="O301" s="19" t="s">
        <v>918</v>
      </c>
      <c r="P301" s="19" t="s">
        <v>1451</v>
      </c>
      <c r="Q301" s="19" t="s">
        <v>1040</v>
      </c>
      <c r="R301" s="20" t="s">
        <v>903</v>
      </c>
      <c r="S301" s="20">
        <v>0.5</v>
      </c>
      <c r="T301" s="19" t="s">
        <v>905</v>
      </c>
      <c r="U301" s="19" t="s">
        <v>1418</v>
      </c>
      <c r="V301" s="19">
        <v>0</v>
      </c>
      <c r="W301" s="19">
        <v>0</v>
      </c>
      <c r="X301" s="19" t="s">
        <v>1423</v>
      </c>
      <c r="Y301" s="19" t="s">
        <v>1452</v>
      </c>
      <c r="Z301" s="19">
        <v>0</v>
      </c>
      <c r="AA301" s="19" t="s">
        <v>1420</v>
      </c>
      <c r="AB301" s="19">
        <v>1.6</v>
      </c>
      <c r="AC301" s="19">
        <v>95</v>
      </c>
      <c r="AD301" s="19">
        <v>33</v>
      </c>
      <c r="AE301" s="120"/>
      <c r="AF301" s="120"/>
      <c r="AG301" s="120"/>
      <c r="AH301" s="120"/>
      <c r="AI301" s="120"/>
      <c r="AJ301" s="120"/>
      <c r="AK301" s="120"/>
      <c r="AL301" s="120"/>
      <c r="AM301" s="120"/>
      <c r="AN301" s="120"/>
      <c r="AO301" s="120"/>
      <c r="AP301" s="120"/>
      <c r="AQ301" s="120"/>
      <c r="AR301" s="120"/>
      <c r="AS301" s="120"/>
      <c r="AT301" s="120"/>
      <c r="AU301" s="120"/>
      <c r="AV301" s="120"/>
      <c r="AW301" s="120"/>
      <c r="AX301" s="120"/>
      <c r="AY301" s="120"/>
      <c r="AZ301" s="120"/>
      <c r="BA301" s="120"/>
      <c r="BB301" s="120"/>
      <c r="BC301" s="120"/>
      <c r="BD301" s="120"/>
    </row>
    <row r="302" spans="1:56">
      <c r="A302" s="19">
        <v>1272</v>
      </c>
      <c r="B302" s="19" t="s">
        <v>325</v>
      </c>
      <c r="C302" s="19" t="s">
        <v>1413</v>
      </c>
      <c r="D302" s="19" t="s">
        <v>1433</v>
      </c>
      <c r="E302" s="19">
        <v>0</v>
      </c>
      <c r="F302" s="19">
        <v>0</v>
      </c>
      <c r="G302" s="19" t="s">
        <v>896</v>
      </c>
      <c r="H302" s="19" t="s">
        <v>896</v>
      </c>
      <c r="I302" s="19" t="s">
        <v>896</v>
      </c>
      <c r="J302" s="19" t="s">
        <v>896</v>
      </c>
      <c r="K302" s="19" t="s">
        <v>1450</v>
      </c>
      <c r="L302" s="19" t="s">
        <v>1416</v>
      </c>
      <c r="M302" s="19" t="s">
        <v>20</v>
      </c>
      <c r="N302" s="19" t="s">
        <v>1098</v>
      </c>
      <c r="O302" s="19" t="s">
        <v>918</v>
      </c>
      <c r="P302" s="19" t="s">
        <v>1451</v>
      </c>
      <c r="Q302" s="19" t="s">
        <v>1040</v>
      </c>
      <c r="R302" s="20" t="s">
        <v>903</v>
      </c>
      <c r="S302" s="20">
        <v>0.5</v>
      </c>
      <c r="T302" s="19" t="s">
        <v>905</v>
      </c>
      <c r="U302" s="19" t="s">
        <v>1418</v>
      </c>
      <c r="V302" s="19">
        <v>0</v>
      </c>
      <c r="W302" s="19">
        <v>0</v>
      </c>
      <c r="X302" s="19" t="s">
        <v>1423</v>
      </c>
      <c r="Y302" s="19" t="s">
        <v>1452</v>
      </c>
      <c r="Z302" s="19">
        <v>0</v>
      </c>
      <c r="AA302" s="19" t="s">
        <v>1420</v>
      </c>
      <c r="AB302" s="19">
        <v>1.6</v>
      </c>
      <c r="AC302" s="19">
        <v>95</v>
      </c>
      <c r="AD302" s="19">
        <v>33</v>
      </c>
      <c r="AE302" s="120"/>
      <c r="AF302" s="120"/>
      <c r="AG302" s="120"/>
      <c r="AH302" s="120"/>
      <c r="AI302" s="120"/>
      <c r="AJ302" s="120"/>
      <c r="AK302" s="120"/>
      <c r="AL302" s="120"/>
      <c r="AM302" s="120"/>
      <c r="AN302" s="120"/>
      <c r="AO302" s="120"/>
      <c r="AP302" s="120"/>
      <c r="AQ302" s="120"/>
      <c r="AR302" s="120"/>
      <c r="AS302" s="120"/>
      <c r="AT302" s="120"/>
      <c r="AU302" s="120"/>
      <c r="AV302" s="120"/>
      <c r="AW302" s="120"/>
      <c r="AX302" s="120"/>
      <c r="AY302" s="120"/>
      <c r="AZ302" s="120"/>
      <c r="BA302" s="120"/>
      <c r="BB302" s="120"/>
      <c r="BC302" s="120"/>
      <c r="BD302" s="120"/>
    </row>
    <row r="303" spans="1:56">
      <c r="A303" s="19">
        <v>1273</v>
      </c>
      <c r="B303" s="19" t="s">
        <v>325</v>
      </c>
      <c r="C303" s="19" t="s">
        <v>1413</v>
      </c>
      <c r="D303" s="19" t="s">
        <v>1433</v>
      </c>
      <c r="E303" s="19">
        <v>0</v>
      </c>
      <c r="F303" s="19">
        <v>0</v>
      </c>
      <c r="G303" s="19" t="s">
        <v>896</v>
      </c>
      <c r="H303" s="19" t="s">
        <v>896</v>
      </c>
      <c r="I303" s="19" t="s">
        <v>896</v>
      </c>
      <c r="J303" s="19" t="s">
        <v>896</v>
      </c>
      <c r="K303" s="19" t="s">
        <v>1450</v>
      </c>
      <c r="L303" s="19" t="s">
        <v>1416</v>
      </c>
      <c r="M303" s="19" t="s">
        <v>20</v>
      </c>
      <c r="N303" s="19" t="s">
        <v>1098</v>
      </c>
      <c r="O303" s="19" t="s">
        <v>918</v>
      </c>
      <c r="P303" s="19" t="s">
        <v>1451</v>
      </c>
      <c r="Q303" s="19" t="s">
        <v>1040</v>
      </c>
      <c r="R303" s="20" t="s">
        <v>903</v>
      </c>
      <c r="S303" s="20">
        <v>5</v>
      </c>
      <c r="T303" s="19" t="s">
        <v>905</v>
      </c>
      <c r="U303" s="19" t="s">
        <v>1418</v>
      </c>
      <c r="V303" s="19">
        <v>0</v>
      </c>
      <c r="W303" s="19">
        <v>0</v>
      </c>
      <c r="X303" s="19" t="s">
        <v>1423</v>
      </c>
      <c r="Y303" s="19" t="s">
        <v>1452</v>
      </c>
      <c r="Z303" s="19">
        <v>0</v>
      </c>
      <c r="AA303" s="19" t="s">
        <v>1420</v>
      </c>
      <c r="AB303" s="19">
        <v>1.6</v>
      </c>
      <c r="AC303" s="19">
        <v>95</v>
      </c>
      <c r="AD303" s="19">
        <v>33</v>
      </c>
      <c r="AE303" s="120"/>
      <c r="AF303" s="120"/>
      <c r="AG303" s="120"/>
      <c r="AH303" s="120"/>
      <c r="AI303" s="120"/>
      <c r="AJ303" s="120"/>
      <c r="AK303" s="120"/>
      <c r="AL303" s="120"/>
      <c r="AM303" s="120"/>
      <c r="AN303" s="120"/>
      <c r="AO303" s="120"/>
      <c r="AP303" s="120"/>
      <c r="AQ303" s="120"/>
      <c r="AR303" s="120"/>
      <c r="AS303" s="120"/>
      <c r="AT303" s="120"/>
      <c r="AU303" s="120"/>
      <c r="AV303" s="120"/>
      <c r="AW303" s="120"/>
      <c r="AX303" s="120"/>
      <c r="AY303" s="120"/>
      <c r="AZ303" s="120"/>
      <c r="BA303" s="120"/>
      <c r="BB303" s="120"/>
      <c r="BC303" s="120"/>
      <c r="BD303" s="120"/>
    </row>
    <row r="304" spans="1:56">
      <c r="A304" s="19">
        <v>1250</v>
      </c>
      <c r="B304" s="19" t="s">
        <v>325</v>
      </c>
      <c r="C304" s="19" t="s">
        <v>1413</v>
      </c>
      <c r="D304" s="19" t="s">
        <v>1433</v>
      </c>
      <c r="E304" s="19">
        <v>0</v>
      </c>
      <c r="F304" s="19">
        <v>0</v>
      </c>
      <c r="G304" s="19" t="s">
        <v>896</v>
      </c>
      <c r="H304" s="19" t="s">
        <v>896</v>
      </c>
      <c r="I304" s="19" t="s">
        <v>896</v>
      </c>
      <c r="J304" s="19" t="s">
        <v>896</v>
      </c>
      <c r="K304" s="19" t="s">
        <v>1453</v>
      </c>
      <c r="L304" s="19" t="s">
        <v>1416</v>
      </c>
      <c r="M304" s="19" t="s">
        <v>20</v>
      </c>
      <c r="N304" s="19" t="s">
        <v>1098</v>
      </c>
      <c r="O304" s="19" t="s">
        <v>918</v>
      </c>
      <c r="P304" s="19" t="s">
        <v>1454</v>
      </c>
      <c r="Q304" s="19" t="s">
        <v>902</v>
      </c>
      <c r="R304" s="20" t="s">
        <v>903</v>
      </c>
      <c r="S304" s="20">
        <v>10</v>
      </c>
      <c r="T304" s="19" t="s">
        <v>905</v>
      </c>
      <c r="U304" s="19" t="s">
        <v>1418</v>
      </c>
      <c r="V304" s="19">
        <v>0</v>
      </c>
      <c r="W304" s="19">
        <v>0</v>
      </c>
      <c r="X304" s="19" t="s">
        <v>1423</v>
      </c>
      <c r="Y304" s="19" t="s">
        <v>1424</v>
      </c>
      <c r="Z304" s="19">
        <v>0</v>
      </c>
      <c r="AA304" s="19" t="s">
        <v>1420</v>
      </c>
      <c r="AB304" s="19">
        <v>1.5</v>
      </c>
      <c r="AC304" s="19">
        <v>90</v>
      </c>
      <c r="AD304" s="19">
        <v>28</v>
      </c>
      <c r="AE304" s="120"/>
      <c r="AF304" s="120"/>
      <c r="AG304" s="120"/>
      <c r="AH304" s="120"/>
      <c r="AI304" s="120"/>
      <c r="AJ304" s="120"/>
      <c r="AK304" s="120"/>
      <c r="AL304" s="120"/>
      <c r="AM304" s="120"/>
      <c r="AN304" s="120"/>
      <c r="AO304" s="120"/>
      <c r="AP304" s="120"/>
      <c r="AQ304" s="120"/>
      <c r="AR304" s="120"/>
      <c r="AS304" s="120"/>
      <c r="AT304" s="120"/>
      <c r="AU304" s="120"/>
      <c r="AV304" s="120"/>
      <c r="AW304" s="120"/>
      <c r="AX304" s="120"/>
      <c r="AY304" s="120"/>
      <c r="AZ304" s="120"/>
      <c r="BA304" s="120"/>
      <c r="BB304" s="120"/>
      <c r="BC304" s="120"/>
      <c r="BD304" s="120"/>
    </row>
    <row r="305" spans="1:56">
      <c r="A305" s="19">
        <v>1249</v>
      </c>
      <c r="B305" s="19" t="s">
        <v>325</v>
      </c>
      <c r="C305" s="19" t="s">
        <v>1413</v>
      </c>
      <c r="D305" s="19" t="s">
        <v>1433</v>
      </c>
      <c r="E305" s="19">
        <v>0</v>
      </c>
      <c r="F305" s="19">
        <v>0</v>
      </c>
      <c r="G305" s="19" t="s">
        <v>896</v>
      </c>
      <c r="H305" s="19" t="s">
        <v>896</v>
      </c>
      <c r="I305" s="19" t="s">
        <v>896</v>
      </c>
      <c r="J305" s="19" t="s">
        <v>896</v>
      </c>
      <c r="K305" s="19" t="s">
        <v>1455</v>
      </c>
      <c r="L305" s="19" t="s">
        <v>1416</v>
      </c>
      <c r="M305" s="19" t="s">
        <v>20</v>
      </c>
      <c r="N305" s="19" t="s">
        <v>1098</v>
      </c>
      <c r="O305" s="19" t="s">
        <v>918</v>
      </c>
      <c r="P305" s="19" t="s">
        <v>1456</v>
      </c>
      <c r="Q305" s="19" t="s">
        <v>902</v>
      </c>
      <c r="R305" s="20">
        <v>1</v>
      </c>
      <c r="S305" s="20">
        <v>15</v>
      </c>
      <c r="T305" s="19" t="s">
        <v>1077</v>
      </c>
      <c r="U305" s="19">
        <v>0</v>
      </c>
      <c r="V305" s="19">
        <v>0</v>
      </c>
      <c r="W305" s="19">
        <v>0</v>
      </c>
      <c r="X305" s="19" t="s">
        <v>1423</v>
      </c>
      <c r="Y305" s="19" t="s">
        <v>1445</v>
      </c>
      <c r="Z305" s="19">
        <v>0</v>
      </c>
      <c r="AA305" s="19" t="s">
        <v>1420</v>
      </c>
      <c r="AB305" s="19">
        <v>1.5</v>
      </c>
      <c r="AC305" s="19">
        <v>90</v>
      </c>
      <c r="AD305" s="19">
        <v>28</v>
      </c>
      <c r="AE305" s="120"/>
      <c r="AF305" s="120"/>
      <c r="AG305" s="120"/>
      <c r="AH305" s="120"/>
      <c r="AI305" s="120"/>
      <c r="AJ305" s="120"/>
      <c r="AK305" s="120"/>
      <c r="AL305" s="120"/>
      <c r="AM305" s="120"/>
      <c r="AN305" s="120"/>
      <c r="AO305" s="120"/>
      <c r="AP305" s="120"/>
      <c r="AQ305" s="120"/>
      <c r="AR305" s="120"/>
      <c r="AS305" s="120"/>
      <c r="AT305" s="120"/>
      <c r="AU305" s="120"/>
      <c r="AV305" s="120"/>
      <c r="AW305" s="120"/>
      <c r="AX305" s="120"/>
      <c r="AY305" s="120"/>
      <c r="AZ305" s="120"/>
      <c r="BA305" s="120"/>
      <c r="BB305" s="120"/>
      <c r="BC305" s="120"/>
      <c r="BD305" s="120"/>
    </row>
    <row r="306" spans="1:56">
      <c r="A306" s="19">
        <v>1252</v>
      </c>
      <c r="B306" s="19" t="s">
        <v>325</v>
      </c>
      <c r="C306" s="19" t="s">
        <v>1413</v>
      </c>
      <c r="D306" s="19" t="s">
        <v>1433</v>
      </c>
      <c r="E306" s="19">
        <v>0</v>
      </c>
      <c r="F306" s="19">
        <v>0</v>
      </c>
      <c r="G306" s="19" t="s">
        <v>896</v>
      </c>
      <c r="H306" s="19" t="s">
        <v>896</v>
      </c>
      <c r="I306" s="19" t="s">
        <v>896</v>
      </c>
      <c r="J306" s="19" t="s">
        <v>896</v>
      </c>
      <c r="K306" s="19" t="s">
        <v>1457</v>
      </c>
      <c r="L306" s="19" t="s">
        <v>1416</v>
      </c>
      <c r="M306" s="19" t="s">
        <v>20</v>
      </c>
      <c r="N306" s="19" t="s">
        <v>1098</v>
      </c>
      <c r="O306" s="19" t="s">
        <v>918</v>
      </c>
      <c r="P306" s="19" t="s">
        <v>1458</v>
      </c>
      <c r="Q306" s="19" t="s">
        <v>902</v>
      </c>
      <c r="R306" s="20" t="s">
        <v>903</v>
      </c>
      <c r="S306" s="20">
        <v>10</v>
      </c>
      <c r="T306" s="19" t="s">
        <v>905</v>
      </c>
      <c r="U306" s="19" t="s">
        <v>1418</v>
      </c>
      <c r="V306" s="19">
        <v>0</v>
      </c>
      <c r="W306" s="19">
        <v>0</v>
      </c>
      <c r="X306" s="19">
        <v>0.03</v>
      </c>
      <c r="Y306" s="19" t="s">
        <v>1459</v>
      </c>
      <c r="Z306" s="19">
        <v>0</v>
      </c>
      <c r="AA306" s="19" t="s">
        <v>1420</v>
      </c>
      <c r="AB306" s="19">
        <v>1.5</v>
      </c>
      <c r="AC306" s="19">
        <v>91</v>
      </c>
      <c r="AD306" s="19">
        <v>29</v>
      </c>
      <c r="AE306" s="120"/>
      <c r="AF306" s="120"/>
      <c r="AG306" s="120"/>
      <c r="AH306" s="120"/>
      <c r="AI306" s="120"/>
      <c r="AJ306" s="120"/>
      <c r="AK306" s="120"/>
      <c r="AL306" s="120"/>
      <c r="AM306" s="120"/>
      <c r="AN306" s="120"/>
      <c r="AO306" s="120"/>
      <c r="AP306" s="120"/>
      <c r="AQ306" s="120"/>
      <c r="AR306" s="120"/>
      <c r="AS306" s="120"/>
      <c r="AT306" s="120"/>
      <c r="AU306" s="120"/>
      <c r="AV306" s="120"/>
      <c r="AW306" s="120"/>
      <c r="AX306" s="120"/>
      <c r="AY306" s="120"/>
      <c r="AZ306" s="120"/>
      <c r="BA306" s="120"/>
      <c r="BB306" s="120"/>
      <c r="BC306" s="120"/>
      <c r="BD306" s="120"/>
    </row>
    <row r="307" spans="1:56">
      <c r="A307" s="19">
        <v>1248</v>
      </c>
      <c r="B307" s="19" t="s">
        <v>325</v>
      </c>
      <c r="C307" s="19" t="s">
        <v>1413</v>
      </c>
      <c r="D307" s="19" t="s">
        <v>1433</v>
      </c>
      <c r="E307" s="19">
        <v>0</v>
      </c>
      <c r="F307" s="19">
        <v>0</v>
      </c>
      <c r="G307" s="19" t="s">
        <v>896</v>
      </c>
      <c r="H307" s="19" t="s">
        <v>896</v>
      </c>
      <c r="I307" s="19" t="s">
        <v>896</v>
      </c>
      <c r="J307" s="19" t="s">
        <v>896</v>
      </c>
      <c r="K307" s="19" t="s">
        <v>1460</v>
      </c>
      <c r="L307" s="19" t="s">
        <v>1416</v>
      </c>
      <c r="M307" s="19" t="s">
        <v>20</v>
      </c>
      <c r="N307" s="19" t="s">
        <v>1098</v>
      </c>
      <c r="O307" s="19" t="s">
        <v>918</v>
      </c>
      <c r="P307" s="19" t="s">
        <v>1461</v>
      </c>
      <c r="Q307" s="19" t="s">
        <v>902</v>
      </c>
      <c r="R307" s="20" t="s">
        <v>903</v>
      </c>
      <c r="S307" s="20">
        <v>20</v>
      </c>
      <c r="T307" s="19" t="s">
        <v>905</v>
      </c>
      <c r="U307" s="19" t="s">
        <v>1418</v>
      </c>
      <c r="V307" s="19">
        <v>0</v>
      </c>
      <c r="W307" s="19">
        <v>0</v>
      </c>
      <c r="X307" s="19" t="s">
        <v>1423</v>
      </c>
      <c r="Y307" s="19" t="s">
        <v>1424</v>
      </c>
      <c r="Z307" s="19">
        <v>0</v>
      </c>
      <c r="AA307" s="19" t="s">
        <v>1420</v>
      </c>
      <c r="AB307" s="19">
        <v>1.4</v>
      </c>
      <c r="AC307" s="19">
        <v>89</v>
      </c>
      <c r="AD307" s="19">
        <v>27</v>
      </c>
      <c r="AE307" s="120"/>
      <c r="AF307" s="120"/>
      <c r="AG307" s="120"/>
      <c r="AH307" s="120"/>
      <c r="AI307" s="120"/>
      <c r="AJ307" s="120"/>
      <c r="AK307" s="120"/>
      <c r="AL307" s="120"/>
      <c r="AM307" s="120"/>
      <c r="AN307" s="120"/>
      <c r="AO307" s="120"/>
      <c r="AP307" s="120"/>
      <c r="AQ307" s="120"/>
      <c r="AR307" s="120"/>
      <c r="AS307" s="120"/>
      <c r="AT307" s="120"/>
      <c r="AU307" s="120"/>
      <c r="AV307" s="120"/>
      <c r="AW307" s="120"/>
      <c r="AX307" s="120"/>
      <c r="AY307" s="120"/>
      <c r="AZ307" s="120"/>
      <c r="BA307" s="120"/>
      <c r="BB307" s="120"/>
      <c r="BC307" s="120"/>
      <c r="BD307" s="120"/>
    </row>
    <row r="308" spans="1:56">
      <c r="A308" s="19">
        <v>1274</v>
      </c>
      <c r="B308" s="19" t="s">
        <v>325</v>
      </c>
      <c r="C308" s="19" t="s">
        <v>1413</v>
      </c>
      <c r="D308" s="19" t="s">
        <v>1433</v>
      </c>
      <c r="E308" s="19">
        <v>0</v>
      </c>
      <c r="F308" s="19">
        <v>0</v>
      </c>
      <c r="G308" s="19" t="s">
        <v>896</v>
      </c>
      <c r="H308" s="19" t="s">
        <v>896</v>
      </c>
      <c r="I308" s="19" t="s">
        <v>896</v>
      </c>
      <c r="J308" s="19" t="s">
        <v>896</v>
      </c>
      <c r="K308" s="19" t="s">
        <v>1462</v>
      </c>
      <c r="L308" s="19" t="s">
        <v>1416</v>
      </c>
      <c r="M308" s="19" t="s">
        <v>20</v>
      </c>
      <c r="N308" s="19" t="s">
        <v>1098</v>
      </c>
      <c r="O308" s="19" t="s">
        <v>918</v>
      </c>
      <c r="P308" s="19" t="s">
        <v>1463</v>
      </c>
      <c r="Q308" s="19" t="s">
        <v>902</v>
      </c>
      <c r="R308" s="20" t="s">
        <v>903</v>
      </c>
      <c r="S308" s="20">
        <v>5</v>
      </c>
      <c r="T308" s="19" t="s">
        <v>905</v>
      </c>
      <c r="U308" s="19" t="s">
        <v>160</v>
      </c>
      <c r="V308" s="19">
        <v>0</v>
      </c>
      <c r="W308" s="19">
        <v>0</v>
      </c>
      <c r="X308" s="19" t="s">
        <v>1423</v>
      </c>
      <c r="Y308" s="19" t="s">
        <v>1445</v>
      </c>
      <c r="Z308" s="19">
        <v>0</v>
      </c>
      <c r="AA308" s="19" t="s">
        <v>1420</v>
      </c>
      <c r="AB308" s="19">
        <v>1.7</v>
      </c>
      <c r="AC308" s="19">
        <v>96</v>
      </c>
      <c r="AD308" s="19">
        <v>34</v>
      </c>
      <c r="AE308" s="120"/>
      <c r="AF308" s="120"/>
      <c r="AG308" s="120"/>
      <c r="AH308" s="120"/>
      <c r="AI308" s="120"/>
      <c r="AJ308" s="120"/>
      <c r="AK308" s="120"/>
      <c r="AL308" s="120"/>
      <c r="AM308" s="120"/>
      <c r="AN308" s="120"/>
      <c r="AO308" s="120"/>
      <c r="AP308" s="120"/>
      <c r="AQ308" s="120"/>
      <c r="AR308" s="120"/>
      <c r="AS308" s="120"/>
      <c r="AT308" s="120"/>
      <c r="AU308" s="120"/>
      <c r="AV308" s="120"/>
      <c r="AW308" s="120"/>
      <c r="AX308" s="120"/>
      <c r="AY308" s="120"/>
      <c r="AZ308" s="120"/>
      <c r="BA308" s="120"/>
      <c r="BB308" s="120"/>
      <c r="BC308" s="120"/>
      <c r="BD308" s="120"/>
    </row>
    <row r="309" spans="1:56">
      <c r="A309" s="19">
        <v>1277</v>
      </c>
      <c r="B309" s="19" t="s">
        <v>325</v>
      </c>
      <c r="C309" s="19" t="s">
        <v>1413</v>
      </c>
      <c r="D309" s="19" t="s">
        <v>1433</v>
      </c>
      <c r="E309" s="19">
        <v>0</v>
      </c>
      <c r="F309" s="19">
        <v>0</v>
      </c>
      <c r="G309" s="19" t="s">
        <v>896</v>
      </c>
      <c r="H309" s="19" t="s">
        <v>896</v>
      </c>
      <c r="I309" s="19" t="s">
        <v>896</v>
      </c>
      <c r="J309" s="19" t="s">
        <v>896</v>
      </c>
      <c r="K309" s="19" t="s">
        <v>1464</v>
      </c>
      <c r="L309" s="19" t="s">
        <v>1416</v>
      </c>
      <c r="M309" s="19" t="s">
        <v>20</v>
      </c>
      <c r="N309" s="19" t="s">
        <v>1098</v>
      </c>
      <c r="O309" s="19" t="s">
        <v>918</v>
      </c>
      <c r="P309" s="19" t="s">
        <v>1465</v>
      </c>
      <c r="Q309" s="19" t="s">
        <v>902</v>
      </c>
      <c r="R309" s="20">
        <v>10</v>
      </c>
      <c r="S309" s="20">
        <v>20</v>
      </c>
      <c r="T309" s="19" t="s">
        <v>905</v>
      </c>
      <c r="U309" s="19" t="s">
        <v>1418</v>
      </c>
      <c r="V309" s="19">
        <v>0</v>
      </c>
      <c r="W309" s="19">
        <v>0</v>
      </c>
      <c r="X309" s="19" t="s">
        <v>1423</v>
      </c>
      <c r="Y309" s="19" t="s">
        <v>1424</v>
      </c>
      <c r="Z309" s="19">
        <v>0</v>
      </c>
      <c r="AA309" s="19" t="s">
        <v>1420</v>
      </c>
      <c r="AB309" s="19">
        <v>1.7</v>
      </c>
      <c r="AC309" s="19">
        <v>97</v>
      </c>
      <c r="AD309" s="19">
        <v>35</v>
      </c>
      <c r="AE309" s="120"/>
      <c r="AF309" s="120"/>
      <c r="AG309" s="120"/>
      <c r="AH309" s="120"/>
      <c r="AI309" s="120"/>
      <c r="AJ309" s="120"/>
      <c r="AK309" s="120"/>
      <c r="AL309" s="120"/>
      <c r="AM309" s="120"/>
      <c r="AN309" s="120"/>
      <c r="AO309" s="120"/>
      <c r="AP309" s="120"/>
      <c r="AQ309" s="120"/>
      <c r="AR309" s="120"/>
      <c r="AS309" s="120"/>
      <c r="AT309" s="120"/>
      <c r="AU309" s="120"/>
      <c r="AV309" s="120"/>
      <c r="AW309" s="120"/>
      <c r="AX309" s="120"/>
      <c r="AY309" s="120"/>
      <c r="AZ309" s="120"/>
      <c r="BA309" s="120"/>
      <c r="BB309" s="120"/>
      <c r="BC309" s="120"/>
      <c r="BD309" s="120"/>
    </row>
    <row r="310" spans="1:56">
      <c r="A310" s="19">
        <v>1215</v>
      </c>
      <c r="B310" s="19" t="s">
        <v>325</v>
      </c>
      <c r="C310" s="19" t="s">
        <v>1413</v>
      </c>
      <c r="D310" s="19" t="s">
        <v>1433</v>
      </c>
      <c r="E310" s="19" t="s">
        <v>1466</v>
      </c>
      <c r="F310" s="19">
        <v>0</v>
      </c>
      <c r="G310" s="19" t="s">
        <v>896</v>
      </c>
      <c r="H310" s="19" t="s">
        <v>896</v>
      </c>
      <c r="I310" s="19" t="s">
        <v>896</v>
      </c>
      <c r="J310" s="19" t="s">
        <v>896</v>
      </c>
      <c r="K310" s="19" t="s">
        <v>1467</v>
      </c>
      <c r="L310" s="19" t="s">
        <v>1416</v>
      </c>
      <c r="M310" s="19" t="s">
        <v>20</v>
      </c>
      <c r="N310" s="19" t="s">
        <v>1098</v>
      </c>
      <c r="O310" s="19" t="s">
        <v>918</v>
      </c>
      <c r="P310" s="19" t="s">
        <v>1468</v>
      </c>
      <c r="Q310" s="19" t="s">
        <v>902</v>
      </c>
      <c r="R310" s="20" t="s">
        <v>903</v>
      </c>
      <c r="S310" s="20">
        <v>20</v>
      </c>
      <c r="T310" s="19" t="s">
        <v>905</v>
      </c>
      <c r="U310" s="19" t="s">
        <v>1418</v>
      </c>
      <c r="V310" s="19">
        <v>0</v>
      </c>
      <c r="W310" s="19">
        <v>0</v>
      </c>
      <c r="X310" s="19" t="s">
        <v>1423</v>
      </c>
      <c r="Y310" s="19" t="s">
        <v>1459</v>
      </c>
      <c r="Z310" s="19">
        <v>0</v>
      </c>
      <c r="AA310" s="19" t="s">
        <v>1420</v>
      </c>
      <c r="AB310" s="19">
        <v>1.3</v>
      </c>
      <c r="AC310" s="19">
        <v>83</v>
      </c>
      <c r="AD310" s="19">
        <v>21</v>
      </c>
      <c r="AE310" s="120"/>
      <c r="AF310" s="120"/>
      <c r="AG310" s="120"/>
      <c r="AH310" s="120"/>
      <c r="AI310" s="120"/>
      <c r="AJ310" s="120"/>
      <c r="AK310" s="120"/>
      <c r="AL310" s="120"/>
      <c r="AM310" s="120"/>
      <c r="AN310" s="120"/>
      <c r="AO310" s="120"/>
      <c r="AP310" s="120"/>
      <c r="AQ310" s="120"/>
      <c r="AR310" s="120"/>
      <c r="AS310" s="120"/>
      <c r="AT310" s="120"/>
      <c r="AU310" s="120"/>
      <c r="AV310" s="120"/>
      <c r="AW310" s="120"/>
      <c r="AX310" s="120"/>
      <c r="AY310" s="120"/>
      <c r="AZ310" s="120"/>
      <c r="BA310" s="120"/>
      <c r="BB310" s="120"/>
      <c r="BC310" s="120"/>
      <c r="BD310" s="120"/>
    </row>
    <row r="311" spans="1:56">
      <c r="A311" s="19">
        <v>1216</v>
      </c>
      <c r="B311" s="19" t="s">
        <v>325</v>
      </c>
      <c r="C311" s="19" t="s">
        <v>1413</v>
      </c>
      <c r="D311" s="19" t="s">
        <v>1433</v>
      </c>
      <c r="E311" s="19" t="s">
        <v>1466</v>
      </c>
      <c r="F311" s="19">
        <v>0</v>
      </c>
      <c r="G311" s="19" t="s">
        <v>896</v>
      </c>
      <c r="H311" s="19" t="s">
        <v>896</v>
      </c>
      <c r="I311" s="19" t="s">
        <v>896</v>
      </c>
      <c r="J311" s="19" t="s">
        <v>896</v>
      </c>
      <c r="K311" s="19" t="s">
        <v>1469</v>
      </c>
      <c r="L311" s="19" t="s">
        <v>1416</v>
      </c>
      <c r="M311" s="19" t="s">
        <v>20</v>
      </c>
      <c r="N311" s="19" t="s">
        <v>1098</v>
      </c>
      <c r="O311" s="19" t="s">
        <v>918</v>
      </c>
      <c r="P311" s="19" t="s">
        <v>1468</v>
      </c>
      <c r="Q311" s="19" t="s">
        <v>902</v>
      </c>
      <c r="R311" s="20">
        <v>10</v>
      </c>
      <c r="S311" s="20">
        <v>15</v>
      </c>
      <c r="T311" s="19" t="s">
        <v>905</v>
      </c>
      <c r="U311" s="19" t="s">
        <v>1418</v>
      </c>
      <c r="V311" s="19">
        <v>0</v>
      </c>
      <c r="W311" s="19">
        <v>0</v>
      </c>
      <c r="X311" s="19" t="s">
        <v>1423</v>
      </c>
      <c r="Y311" s="19" t="s">
        <v>1459</v>
      </c>
      <c r="Z311" s="19">
        <v>0</v>
      </c>
      <c r="AA311" s="19" t="s">
        <v>1420</v>
      </c>
      <c r="AB311" s="19">
        <v>1.3</v>
      </c>
      <c r="AC311" s="19">
        <v>83</v>
      </c>
      <c r="AD311" s="19">
        <v>21</v>
      </c>
      <c r="AE311" s="120"/>
      <c r="AF311" s="120"/>
      <c r="AG311" s="120"/>
      <c r="AH311" s="120"/>
      <c r="AI311" s="120"/>
      <c r="AJ311" s="120"/>
      <c r="AK311" s="120"/>
      <c r="AL311" s="120"/>
      <c r="AM311" s="120"/>
      <c r="AN311" s="120"/>
      <c r="AO311" s="120"/>
      <c r="AP311" s="120"/>
      <c r="AQ311" s="120"/>
      <c r="AR311" s="120"/>
      <c r="AS311" s="120"/>
      <c r="AT311" s="120"/>
      <c r="AU311" s="120"/>
      <c r="AV311" s="120"/>
      <c r="AW311" s="120"/>
      <c r="AX311" s="120"/>
      <c r="AY311" s="120"/>
      <c r="AZ311" s="120"/>
      <c r="BA311" s="120"/>
      <c r="BB311" s="120"/>
      <c r="BC311" s="120"/>
      <c r="BD311" s="120"/>
    </row>
    <row r="312" spans="1:56">
      <c r="A312" s="19">
        <v>1201</v>
      </c>
      <c r="B312" s="19" t="s">
        <v>325</v>
      </c>
      <c r="C312" s="19" t="s">
        <v>1413</v>
      </c>
      <c r="D312" s="19" t="s">
        <v>1433</v>
      </c>
      <c r="E312" s="19" t="s">
        <v>1470</v>
      </c>
      <c r="F312" s="19">
        <v>0</v>
      </c>
      <c r="G312" s="19" t="s">
        <v>896</v>
      </c>
      <c r="H312" s="19" t="s">
        <v>896</v>
      </c>
      <c r="I312" s="19" t="s">
        <v>896</v>
      </c>
      <c r="J312" s="19" t="s">
        <v>896</v>
      </c>
      <c r="K312" s="19" t="s">
        <v>1471</v>
      </c>
      <c r="L312" s="19" t="s">
        <v>1416</v>
      </c>
      <c r="M312" s="19" t="s">
        <v>20</v>
      </c>
      <c r="N312" s="19" t="s">
        <v>1098</v>
      </c>
      <c r="O312" s="19" t="s">
        <v>918</v>
      </c>
      <c r="P312" s="19" t="s">
        <v>1472</v>
      </c>
      <c r="Q312" s="19" t="s">
        <v>902</v>
      </c>
      <c r="R312" s="20">
        <v>20</v>
      </c>
      <c r="S312" s="20">
        <v>40</v>
      </c>
      <c r="T312" s="19" t="s">
        <v>905</v>
      </c>
      <c r="U312" s="19" t="s">
        <v>160</v>
      </c>
      <c r="V312" s="19">
        <v>0</v>
      </c>
      <c r="W312" s="19">
        <v>0</v>
      </c>
      <c r="X312" s="19" t="s">
        <v>1423</v>
      </c>
      <c r="Y312" s="19" t="s">
        <v>1445</v>
      </c>
      <c r="Z312" s="19" t="s">
        <v>1473</v>
      </c>
      <c r="AA312" s="19" t="s">
        <v>1420</v>
      </c>
      <c r="AB312" s="19">
        <v>1.2</v>
      </c>
      <c r="AC312" s="19">
        <v>77</v>
      </c>
      <c r="AD312" s="19">
        <v>15</v>
      </c>
      <c r="AE312" s="120"/>
      <c r="AF312" s="120"/>
      <c r="AG312" s="120"/>
      <c r="AH312" s="120"/>
      <c r="AI312" s="120"/>
      <c r="AJ312" s="120"/>
      <c r="AK312" s="120"/>
      <c r="AL312" s="120"/>
      <c r="AM312" s="120"/>
      <c r="AN312" s="120"/>
      <c r="AO312" s="120"/>
      <c r="AP312" s="120"/>
      <c r="AQ312" s="120"/>
      <c r="AR312" s="120"/>
      <c r="AS312" s="120"/>
      <c r="AT312" s="120"/>
      <c r="AU312" s="120"/>
      <c r="AV312" s="120"/>
      <c r="AW312" s="120"/>
      <c r="AX312" s="120"/>
      <c r="AY312" s="120"/>
      <c r="AZ312" s="120"/>
      <c r="BA312" s="120"/>
      <c r="BB312" s="120"/>
      <c r="BC312" s="120"/>
      <c r="BD312" s="120"/>
    </row>
    <row r="313" spans="1:56">
      <c r="A313" s="19">
        <v>1200</v>
      </c>
      <c r="B313" s="19" t="s">
        <v>325</v>
      </c>
      <c r="C313" s="19" t="s">
        <v>1413</v>
      </c>
      <c r="D313" s="19" t="s">
        <v>1433</v>
      </c>
      <c r="E313" s="19" t="s">
        <v>1470</v>
      </c>
      <c r="F313" s="19">
        <v>0</v>
      </c>
      <c r="G313" s="19" t="s">
        <v>896</v>
      </c>
      <c r="H313" s="19" t="s">
        <v>896</v>
      </c>
      <c r="I313" s="19" t="s">
        <v>896</v>
      </c>
      <c r="J313" s="19" t="s">
        <v>896</v>
      </c>
      <c r="K313" s="19" t="s">
        <v>1471</v>
      </c>
      <c r="L313" s="19" t="s">
        <v>1416</v>
      </c>
      <c r="M313" s="19" t="s">
        <v>20</v>
      </c>
      <c r="N313" s="19" t="s">
        <v>1098</v>
      </c>
      <c r="O313" s="19" t="s">
        <v>918</v>
      </c>
      <c r="P313" s="19" t="s">
        <v>1474</v>
      </c>
      <c r="Q313" s="19" t="s">
        <v>902</v>
      </c>
      <c r="R313" s="20">
        <v>1</v>
      </c>
      <c r="S313" s="20">
        <v>15</v>
      </c>
      <c r="T313" s="19" t="s">
        <v>905</v>
      </c>
      <c r="U313" s="19" t="s">
        <v>160</v>
      </c>
      <c r="V313" s="19">
        <v>0</v>
      </c>
      <c r="W313" s="19">
        <v>0</v>
      </c>
      <c r="X313" s="19" t="s">
        <v>1423</v>
      </c>
      <c r="Y313" s="19" t="s">
        <v>1445</v>
      </c>
      <c r="Z313" s="19">
        <v>0</v>
      </c>
      <c r="AA313" s="19" t="s">
        <v>1420</v>
      </c>
      <c r="AB313" s="19">
        <v>1.2</v>
      </c>
      <c r="AC313" s="19">
        <v>77</v>
      </c>
      <c r="AD313" s="19">
        <v>15</v>
      </c>
      <c r="AE313" s="120"/>
      <c r="AF313" s="120"/>
      <c r="AG313" s="120"/>
      <c r="AH313" s="120"/>
      <c r="AI313" s="120"/>
      <c r="AJ313" s="120"/>
      <c r="AK313" s="120"/>
      <c r="AL313" s="120"/>
      <c r="AM313" s="120"/>
      <c r="AN313" s="120"/>
      <c r="AO313" s="120"/>
      <c r="AP313" s="120"/>
      <c r="AQ313" s="120"/>
      <c r="AR313" s="120"/>
      <c r="AS313" s="120"/>
      <c r="AT313" s="120"/>
      <c r="AU313" s="120"/>
      <c r="AV313" s="120"/>
      <c r="AW313" s="120"/>
      <c r="AX313" s="120"/>
      <c r="AY313" s="120"/>
      <c r="AZ313" s="120"/>
      <c r="BA313" s="120"/>
      <c r="BB313" s="120"/>
      <c r="BC313" s="120"/>
      <c r="BD313" s="120"/>
    </row>
    <row r="314" spans="1:56">
      <c r="A314" s="19">
        <v>1211</v>
      </c>
      <c r="B314" s="19" t="s">
        <v>325</v>
      </c>
      <c r="C314" s="19" t="s">
        <v>1413</v>
      </c>
      <c r="D314" s="19" t="s">
        <v>1433</v>
      </c>
      <c r="E314" s="19" t="s">
        <v>1470</v>
      </c>
      <c r="F314" s="19">
        <v>0</v>
      </c>
      <c r="G314" s="19" t="s">
        <v>896</v>
      </c>
      <c r="H314" s="19" t="s">
        <v>896</v>
      </c>
      <c r="I314" s="19" t="s">
        <v>896</v>
      </c>
      <c r="J314" s="19" t="s">
        <v>896</v>
      </c>
      <c r="K314" s="19" t="s">
        <v>1471</v>
      </c>
      <c r="L314" s="19" t="s">
        <v>1416</v>
      </c>
      <c r="M314" s="19" t="s">
        <v>20</v>
      </c>
      <c r="N314" s="19" t="s">
        <v>1098</v>
      </c>
      <c r="O314" s="19" t="s">
        <v>918</v>
      </c>
      <c r="P314" s="19" t="s">
        <v>1475</v>
      </c>
      <c r="Q314" s="19" t="s">
        <v>902</v>
      </c>
      <c r="R314" s="20" t="s">
        <v>903</v>
      </c>
      <c r="S314" s="20">
        <v>30</v>
      </c>
      <c r="T314" s="19" t="s">
        <v>905</v>
      </c>
      <c r="U314" s="19" t="s">
        <v>160</v>
      </c>
      <c r="V314" s="19">
        <v>0</v>
      </c>
      <c r="W314" s="19">
        <v>0</v>
      </c>
      <c r="X314" s="19" t="s">
        <v>1423</v>
      </c>
      <c r="Y314" s="19" t="s">
        <v>1445</v>
      </c>
      <c r="Z314" s="19">
        <v>0</v>
      </c>
      <c r="AA314" s="19" t="s">
        <v>1420</v>
      </c>
      <c r="AB314" s="19">
        <v>1.2</v>
      </c>
      <c r="AC314" s="19">
        <v>81</v>
      </c>
      <c r="AD314" s="19">
        <v>19</v>
      </c>
      <c r="AE314" s="120"/>
      <c r="AF314" s="120"/>
      <c r="AG314" s="120"/>
      <c r="AH314" s="120"/>
      <c r="AI314" s="120"/>
      <c r="AJ314" s="120"/>
      <c r="AK314" s="120"/>
      <c r="AL314" s="120"/>
      <c r="AM314" s="120"/>
      <c r="AN314" s="120"/>
      <c r="AO314" s="120"/>
      <c r="AP314" s="120"/>
      <c r="AQ314" s="120"/>
      <c r="AR314" s="120"/>
      <c r="AS314" s="120"/>
      <c r="AT314" s="120"/>
      <c r="AU314" s="120"/>
      <c r="AV314" s="120"/>
      <c r="AW314" s="120"/>
      <c r="AX314" s="120"/>
      <c r="AY314" s="120"/>
      <c r="AZ314" s="120"/>
      <c r="BA314" s="120"/>
      <c r="BB314" s="120"/>
      <c r="BC314" s="120"/>
      <c r="BD314" s="120"/>
    </row>
    <row r="315" spans="1:56">
      <c r="A315" s="19">
        <v>1210</v>
      </c>
      <c r="B315" s="19" t="s">
        <v>325</v>
      </c>
      <c r="C315" s="19" t="s">
        <v>1413</v>
      </c>
      <c r="D315" s="19" t="s">
        <v>1433</v>
      </c>
      <c r="E315" s="19" t="s">
        <v>1470</v>
      </c>
      <c r="F315" s="19">
        <v>0</v>
      </c>
      <c r="G315" s="19" t="s">
        <v>896</v>
      </c>
      <c r="H315" s="19" t="s">
        <v>896</v>
      </c>
      <c r="I315" s="19" t="s">
        <v>896</v>
      </c>
      <c r="J315" s="19" t="s">
        <v>896</v>
      </c>
      <c r="K315" s="19" t="s">
        <v>1471</v>
      </c>
      <c r="L315" s="19" t="s">
        <v>1416</v>
      </c>
      <c r="M315" s="19" t="s">
        <v>20</v>
      </c>
      <c r="N315" s="19" t="s">
        <v>1098</v>
      </c>
      <c r="O315" s="19" t="s">
        <v>918</v>
      </c>
      <c r="P315" s="19" t="s">
        <v>1476</v>
      </c>
      <c r="Q315" s="19" t="s">
        <v>902</v>
      </c>
      <c r="R315" s="20" t="s">
        <v>903</v>
      </c>
      <c r="S315" s="20">
        <v>10</v>
      </c>
      <c r="T315" s="19" t="s">
        <v>905</v>
      </c>
      <c r="U315" s="19" t="s">
        <v>160</v>
      </c>
      <c r="V315" s="19">
        <v>0</v>
      </c>
      <c r="W315" s="19">
        <v>0</v>
      </c>
      <c r="X315" s="19" t="s">
        <v>1423</v>
      </c>
      <c r="Y315" s="19" t="s">
        <v>1445</v>
      </c>
      <c r="Z315" s="19">
        <v>0</v>
      </c>
      <c r="AA315" s="19" t="s">
        <v>1420</v>
      </c>
      <c r="AB315" s="19">
        <v>1.2</v>
      </c>
      <c r="AC315" s="19">
        <v>81</v>
      </c>
      <c r="AD315" s="19">
        <v>19</v>
      </c>
      <c r="AE315" s="120"/>
      <c r="AF315" s="120"/>
      <c r="AG315" s="120"/>
      <c r="AH315" s="120"/>
      <c r="AI315" s="120"/>
      <c r="AJ315" s="120"/>
      <c r="AK315" s="120"/>
      <c r="AL315" s="120"/>
      <c r="AM315" s="120"/>
      <c r="AN315" s="120"/>
      <c r="AO315" s="120"/>
      <c r="AP315" s="120"/>
      <c r="AQ315" s="120"/>
      <c r="AR315" s="120"/>
      <c r="AS315" s="120"/>
      <c r="AT315" s="120"/>
      <c r="AU315" s="120"/>
      <c r="AV315" s="120"/>
      <c r="AW315" s="120"/>
      <c r="AX315" s="120"/>
      <c r="AY315" s="120"/>
      <c r="AZ315" s="120"/>
      <c r="BA315" s="120"/>
      <c r="BB315" s="120"/>
      <c r="BC315" s="120"/>
      <c r="BD315" s="120"/>
    </row>
    <row r="316" spans="1:56">
      <c r="A316" s="19">
        <v>1226</v>
      </c>
      <c r="B316" s="19" t="s">
        <v>325</v>
      </c>
      <c r="C316" s="19" t="s">
        <v>1413</v>
      </c>
      <c r="D316" s="19" t="s">
        <v>1414</v>
      </c>
      <c r="E316" s="19" t="s">
        <v>1415</v>
      </c>
      <c r="F316" s="19">
        <v>0</v>
      </c>
      <c r="G316" s="19" t="s">
        <v>896</v>
      </c>
      <c r="H316" s="19" t="s">
        <v>896</v>
      </c>
      <c r="I316" s="19" t="s">
        <v>896</v>
      </c>
      <c r="J316" s="19" t="s">
        <v>896</v>
      </c>
      <c r="K316" s="19" t="s">
        <v>1477</v>
      </c>
      <c r="L316" s="19" t="s">
        <v>1416</v>
      </c>
      <c r="M316" s="19" t="s">
        <v>20</v>
      </c>
      <c r="N316" s="19" t="s">
        <v>917</v>
      </c>
      <c r="O316" s="19" t="s">
        <v>918</v>
      </c>
      <c r="P316" s="19" t="s">
        <v>1478</v>
      </c>
      <c r="Q316" s="19" t="s">
        <v>1431</v>
      </c>
      <c r="R316" s="20" t="s">
        <v>903</v>
      </c>
      <c r="S316" s="20">
        <v>5</v>
      </c>
      <c r="T316" s="19" t="s">
        <v>905</v>
      </c>
      <c r="U316" s="19" t="s">
        <v>1418</v>
      </c>
      <c r="V316" s="19">
        <v>0</v>
      </c>
      <c r="W316" s="19">
        <v>0</v>
      </c>
      <c r="X316" s="19" t="s">
        <v>1423</v>
      </c>
      <c r="Y316" s="19" t="s">
        <v>1424</v>
      </c>
      <c r="Z316" s="19">
        <v>0</v>
      </c>
      <c r="AA316" s="19" t="s">
        <v>1420</v>
      </c>
      <c r="AB316" s="19">
        <v>1.4</v>
      </c>
      <c r="AC316" s="19">
        <v>85</v>
      </c>
      <c r="AD316" s="19">
        <v>23</v>
      </c>
      <c r="AE316" s="120"/>
      <c r="AF316" s="120"/>
      <c r="AG316" s="120"/>
      <c r="AH316" s="120"/>
      <c r="AI316" s="120"/>
      <c r="AJ316" s="120"/>
      <c r="AK316" s="120"/>
      <c r="AL316" s="120"/>
      <c r="AM316" s="120"/>
      <c r="AN316" s="120"/>
      <c r="AO316" s="120"/>
      <c r="AP316" s="120"/>
      <c r="AQ316" s="120"/>
      <c r="AR316" s="120"/>
      <c r="AS316" s="120"/>
      <c r="AT316" s="120"/>
      <c r="AU316" s="120"/>
      <c r="AV316" s="120"/>
      <c r="AW316" s="120"/>
      <c r="AX316" s="120"/>
      <c r="AY316" s="120"/>
      <c r="AZ316" s="120"/>
      <c r="BA316" s="120"/>
      <c r="BB316" s="120"/>
      <c r="BC316" s="120"/>
      <c r="BD316" s="120"/>
    </row>
    <row r="317" spans="1:56">
      <c r="A317" s="19">
        <v>1227</v>
      </c>
      <c r="B317" s="19" t="s">
        <v>325</v>
      </c>
      <c r="C317" s="19" t="s">
        <v>1413</v>
      </c>
      <c r="D317" s="19" t="s">
        <v>1414</v>
      </c>
      <c r="E317" s="19" t="s">
        <v>1415</v>
      </c>
      <c r="F317" s="19">
        <v>0</v>
      </c>
      <c r="G317" s="19" t="s">
        <v>896</v>
      </c>
      <c r="H317" s="19" t="s">
        <v>896</v>
      </c>
      <c r="I317" s="19" t="s">
        <v>896</v>
      </c>
      <c r="J317" s="19" t="s">
        <v>896</v>
      </c>
      <c r="K317" s="19" t="s">
        <v>1477</v>
      </c>
      <c r="L317" s="19" t="s">
        <v>1416</v>
      </c>
      <c r="M317" s="19" t="s">
        <v>20</v>
      </c>
      <c r="N317" s="19" t="s">
        <v>917</v>
      </c>
      <c r="O317" s="19" t="s">
        <v>918</v>
      </c>
      <c r="P317" s="19" t="s">
        <v>1478</v>
      </c>
      <c r="Q317" s="19" t="s">
        <v>902</v>
      </c>
      <c r="R317" s="20" t="s">
        <v>903</v>
      </c>
      <c r="S317" s="20">
        <v>50</v>
      </c>
      <c r="T317" s="19" t="s">
        <v>905</v>
      </c>
      <c r="U317" s="19" t="s">
        <v>1418</v>
      </c>
      <c r="V317" s="19">
        <v>0</v>
      </c>
      <c r="W317" s="19">
        <v>0</v>
      </c>
      <c r="X317" s="19" t="s">
        <v>1423</v>
      </c>
      <c r="Y317" s="19" t="s">
        <v>1424</v>
      </c>
      <c r="Z317" s="19">
        <v>0</v>
      </c>
      <c r="AA317" s="19" t="s">
        <v>1420</v>
      </c>
      <c r="AB317" s="19">
        <v>1.4</v>
      </c>
      <c r="AC317" s="19">
        <v>85</v>
      </c>
      <c r="AD317" s="19">
        <v>23</v>
      </c>
      <c r="AE317" s="120"/>
      <c r="AF317" s="120"/>
      <c r="AG317" s="120"/>
      <c r="AH317" s="120"/>
      <c r="AI317" s="120"/>
      <c r="AJ317" s="120"/>
      <c r="AK317" s="120"/>
      <c r="AL317" s="120"/>
      <c r="AM317" s="120"/>
      <c r="AN317" s="120"/>
      <c r="AO317" s="120"/>
      <c r="AP317" s="120"/>
      <c r="AQ317" s="120"/>
      <c r="AR317" s="120"/>
      <c r="AS317" s="120"/>
      <c r="AT317" s="120"/>
      <c r="AU317" s="120"/>
      <c r="AV317" s="120"/>
      <c r="AW317" s="120"/>
      <c r="AX317" s="120"/>
      <c r="AY317" s="120"/>
      <c r="AZ317" s="120"/>
      <c r="BA317" s="120"/>
      <c r="BB317" s="120"/>
      <c r="BC317" s="120"/>
      <c r="BD317" s="120"/>
    </row>
    <row r="318" spans="1:56">
      <c r="A318" s="19">
        <v>1225</v>
      </c>
      <c r="B318" s="19" t="s">
        <v>325</v>
      </c>
      <c r="C318" s="19" t="s">
        <v>1413</v>
      </c>
      <c r="D318" s="19" t="s">
        <v>1414</v>
      </c>
      <c r="E318" s="19" t="s">
        <v>1415</v>
      </c>
      <c r="F318" s="19">
        <v>0</v>
      </c>
      <c r="G318" s="19" t="s">
        <v>896</v>
      </c>
      <c r="H318" s="19" t="s">
        <v>896</v>
      </c>
      <c r="I318" s="19" t="s">
        <v>896</v>
      </c>
      <c r="J318" s="19" t="s">
        <v>896</v>
      </c>
      <c r="K318" s="19" t="s">
        <v>1479</v>
      </c>
      <c r="L318" s="19" t="s">
        <v>1416</v>
      </c>
      <c r="M318" s="19" t="s">
        <v>20</v>
      </c>
      <c r="N318" s="19" t="s">
        <v>917</v>
      </c>
      <c r="O318" s="19" t="s">
        <v>918</v>
      </c>
      <c r="P318" s="19" t="s">
        <v>1480</v>
      </c>
      <c r="Q318" s="19" t="s">
        <v>902</v>
      </c>
      <c r="R318" s="20">
        <v>10</v>
      </c>
      <c r="S318" s="20">
        <v>20</v>
      </c>
      <c r="T318" s="19" t="s">
        <v>1077</v>
      </c>
      <c r="U318" s="19">
        <v>0</v>
      </c>
      <c r="V318" s="19">
        <v>0</v>
      </c>
      <c r="W318" s="19">
        <v>0</v>
      </c>
      <c r="X318" s="19" t="s">
        <v>1423</v>
      </c>
      <c r="Y318" s="19" t="s">
        <v>1424</v>
      </c>
      <c r="Z318" s="19">
        <v>0</v>
      </c>
      <c r="AA318" s="19" t="s">
        <v>1420</v>
      </c>
      <c r="AB318" s="19">
        <v>1.4</v>
      </c>
      <c r="AC318" s="19">
        <v>85</v>
      </c>
      <c r="AD318" s="19">
        <v>23</v>
      </c>
      <c r="AE318" s="120"/>
      <c r="AF318" s="120"/>
      <c r="AG318" s="120"/>
      <c r="AH318" s="120"/>
      <c r="AI318" s="120"/>
      <c r="AJ318" s="120"/>
      <c r="AK318" s="120"/>
      <c r="AL318" s="120"/>
      <c r="AM318" s="120"/>
      <c r="AN318" s="120"/>
      <c r="AO318" s="120"/>
      <c r="AP318" s="120"/>
      <c r="AQ318" s="120"/>
      <c r="AR318" s="120"/>
      <c r="AS318" s="120"/>
      <c r="AT318" s="120"/>
      <c r="AU318" s="120"/>
      <c r="AV318" s="120"/>
      <c r="AW318" s="120"/>
      <c r="AX318" s="120"/>
      <c r="AY318" s="120"/>
      <c r="AZ318" s="120"/>
      <c r="BA318" s="120"/>
      <c r="BB318" s="120"/>
      <c r="BC318" s="120"/>
      <c r="BD318" s="120"/>
    </row>
    <row r="319" spans="1:56">
      <c r="A319" s="19">
        <v>1219</v>
      </c>
      <c r="B319" s="22" t="s">
        <v>325</v>
      </c>
      <c r="C319" s="19" t="s">
        <v>1413</v>
      </c>
      <c r="D319" s="19" t="s">
        <v>1433</v>
      </c>
      <c r="E319" s="19" t="s">
        <v>1466</v>
      </c>
      <c r="F319" s="19">
        <v>0</v>
      </c>
      <c r="G319" s="19" t="s">
        <v>896</v>
      </c>
      <c r="H319" s="19" t="s">
        <v>896</v>
      </c>
      <c r="I319" s="19" t="s">
        <v>896</v>
      </c>
      <c r="J319" s="19" t="s">
        <v>896</v>
      </c>
      <c r="K319" s="19" t="s">
        <v>1481</v>
      </c>
      <c r="L319" s="19" t="s">
        <v>1416</v>
      </c>
      <c r="M319" s="19" t="s">
        <v>20</v>
      </c>
      <c r="N319" s="19" t="s">
        <v>957</v>
      </c>
      <c r="O319" s="19" t="s">
        <v>463</v>
      </c>
      <c r="P319" s="19" t="s">
        <v>1482</v>
      </c>
      <c r="Q319" s="19" t="s">
        <v>902</v>
      </c>
      <c r="R319" s="20">
        <v>1</v>
      </c>
      <c r="S319" s="20">
        <v>3</v>
      </c>
      <c r="T319" s="19" t="s">
        <v>905</v>
      </c>
      <c r="U319" s="19" t="s">
        <v>1418</v>
      </c>
      <c r="V319" s="19" t="s">
        <v>1423</v>
      </c>
      <c r="W319" s="19" t="s">
        <v>1423</v>
      </c>
      <c r="X319" s="19" t="s">
        <v>1423</v>
      </c>
      <c r="Y319" s="19" t="s">
        <v>1459</v>
      </c>
      <c r="Z319" s="19">
        <v>0</v>
      </c>
      <c r="AA319" s="19" t="s">
        <v>1420</v>
      </c>
      <c r="AB319" s="19">
        <v>1.3</v>
      </c>
      <c r="AC319" s="19">
        <v>83</v>
      </c>
      <c r="AD319" s="19">
        <v>21</v>
      </c>
      <c r="AE319" s="120"/>
      <c r="AF319" s="120"/>
      <c r="AG319" s="120"/>
      <c r="AH319" s="120"/>
      <c r="AI319" s="120"/>
      <c r="AJ319" s="120"/>
      <c r="AK319" s="120"/>
      <c r="AL319" s="120"/>
      <c r="AM319" s="120"/>
      <c r="AN319" s="120"/>
      <c r="AO319" s="120"/>
      <c r="AP319" s="120"/>
      <c r="AQ319" s="120"/>
      <c r="AR319" s="120"/>
      <c r="AS319" s="120"/>
      <c r="AT319" s="120"/>
      <c r="AU319" s="120"/>
      <c r="AV319" s="120"/>
      <c r="AW319" s="120"/>
      <c r="AX319" s="120"/>
      <c r="AY319" s="120"/>
      <c r="AZ319" s="120"/>
      <c r="BA319" s="120"/>
      <c r="BB319" s="120"/>
      <c r="BC319" s="120"/>
      <c r="BD319" s="120"/>
    </row>
    <row r="320" spans="1:56">
      <c r="A320" s="19">
        <v>1218</v>
      </c>
      <c r="B320" s="22" t="s">
        <v>325</v>
      </c>
      <c r="C320" s="19" t="s">
        <v>1413</v>
      </c>
      <c r="D320" s="19" t="s">
        <v>1433</v>
      </c>
      <c r="E320" s="19" t="s">
        <v>1466</v>
      </c>
      <c r="F320" s="19">
        <v>0</v>
      </c>
      <c r="G320" s="19" t="s">
        <v>896</v>
      </c>
      <c r="H320" s="19" t="s">
        <v>896</v>
      </c>
      <c r="I320" s="19" t="s">
        <v>896</v>
      </c>
      <c r="J320" s="19" t="s">
        <v>896</v>
      </c>
      <c r="K320" s="19" t="s">
        <v>1481</v>
      </c>
      <c r="L320" s="19" t="s">
        <v>1416</v>
      </c>
      <c r="M320" s="19" t="s">
        <v>20</v>
      </c>
      <c r="N320" s="19" t="s">
        <v>1483</v>
      </c>
      <c r="O320" s="19" t="s">
        <v>1191</v>
      </c>
      <c r="P320" s="19" t="s">
        <v>1482</v>
      </c>
      <c r="Q320" s="19" t="s">
        <v>902</v>
      </c>
      <c r="R320" s="20">
        <v>1</v>
      </c>
      <c r="S320" s="20">
        <v>3</v>
      </c>
      <c r="T320" s="19" t="s">
        <v>905</v>
      </c>
      <c r="U320" s="19" t="s">
        <v>1418</v>
      </c>
      <c r="V320" s="19" t="s">
        <v>1423</v>
      </c>
      <c r="W320" s="19" t="s">
        <v>1423</v>
      </c>
      <c r="X320" s="19" t="s">
        <v>1423</v>
      </c>
      <c r="Y320" s="19" t="s">
        <v>1459</v>
      </c>
      <c r="Z320" s="19">
        <v>0</v>
      </c>
      <c r="AA320" s="19" t="s">
        <v>1420</v>
      </c>
      <c r="AB320" s="19">
        <v>1.3</v>
      </c>
      <c r="AC320" s="19">
        <v>83</v>
      </c>
      <c r="AD320" s="19">
        <v>21</v>
      </c>
      <c r="AE320" s="120"/>
      <c r="AF320" s="120"/>
      <c r="AG320" s="120"/>
      <c r="AH320" s="120"/>
      <c r="AI320" s="120"/>
      <c r="AJ320" s="120"/>
      <c r="AK320" s="120"/>
      <c r="AL320" s="120"/>
      <c r="AM320" s="120"/>
      <c r="AN320" s="120"/>
      <c r="AO320" s="120"/>
      <c r="AP320" s="120"/>
      <c r="AQ320" s="120"/>
      <c r="AR320" s="120"/>
      <c r="AS320" s="120"/>
      <c r="AT320" s="120"/>
      <c r="AU320" s="120"/>
      <c r="AV320" s="120"/>
      <c r="AW320" s="120"/>
      <c r="AX320" s="120"/>
      <c r="AY320" s="120"/>
      <c r="AZ320" s="120"/>
      <c r="BA320" s="120"/>
      <c r="BB320" s="120"/>
      <c r="BC320" s="120"/>
      <c r="BD320" s="120"/>
    </row>
    <row r="321" spans="1:56">
      <c r="A321" s="19">
        <v>1279</v>
      </c>
      <c r="B321" s="22" t="s">
        <v>325</v>
      </c>
      <c r="C321" s="19" t="s">
        <v>1413</v>
      </c>
      <c r="D321" s="19" t="s">
        <v>1433</v>
      </c>
      <c r="E321" s="19">
        <v>0</v>
      </c>
      <c r="F321" s="19">
        <v>0</v>
      </c>
      <c r="G321" s="19" t="s">
        <v>896</v>
      </c>
      <c r="H321" s="19" t="s">
        <v>896</v>
      </c>
      <c r="I321" s="19" t="s">
        <v>896</v>
      </c>
      <c r="J321" s="19" t="s">
        <v>896</v>
      </c>
      <c r="K321" s="19" t="s">
        <v>1484</v>
      </c>
      <c r="L321" s="19" t="s">
        <v>1416</v>
      </c>
      <c r="M321" s="19" t="s">
        <v>20</v>
      </c>
      <c r="N321" s="19" t="s">
        <v>550</v>
      </c>
      <c r="O321" s="19" t="s">
        <v>550</v>
      </c>
      <c r="P321" s="19" t="s">
        <v>1485</v>
      </c>
      <c r="Q321" s="19" t="s">
        <v>902</v>
      </c>
      <c r="R321" s="20" t="s">
        <v>903</v>
      </c>
      <c r="S321" s="20">
        <v>5</v>
      </c>
      <c r="T321" s="19" t="s">
        <v>905</v>
      </c>
      <c r="U321" s="19" t="s">
        <v>1418</v>
      </c>
      <c r="V321" s="19">
        <v>0</v>
      </c>
      <c r="W321" s="19">
        <v>0</v>
      </c>
      <c r="X321" s="19" t="s">
        <v>1423</v>
      </c>
      <c r="Y321" s="19" t="s">
        <v>1486</v>
      </c>
      <c r="Z321" s="19">
        <v>0</v>
      </c>
      <c r="AA321" s="19" t="s">
        <v>1420</v>
      </c>
      <c r="AB321" s="19">
        <v>1.7</v>
      </c>
      <c r="AC321" s="19">
        <v>97</v>
      </c>
      <c r="AD321" s="19">
        <v>35</v>
      </c>
      <c r="AE321" s="120"/>
      <c r="AF321" s="120"/>
      <c r="AG321" s="120"/>
      <c r="AH321" s="120"/>
      <c r="AI321" s="120"/>
      <c r="AJ321" s="120"/>
      <c r="AK321" s="120"/>
      <c r="AL321" s="120"/>
      <c r="AM321" s="120"/>
      <c r="AN321" s="120"/>
      <c r="AO321" s="120"/>
      <c r="AP321" s="120"/>
      <c r="AQ321" s="120"/>
      <c r="AR321" s="120"/>
      <c r="AS321" s="120"/>
      <c r="AT321" s="120"/>
      <c r="AU321" s="120"/>
      <c r="AV321" s="120"/>
      <c r="AW321" s="120"/>
      <c r="AX321" s="120"/>
      <c r="AY321" s="120"/>
      <c r="AZ321" s="120"/>
      <c r="BA321" s="120"/>
      <c r="BB321" s="120"/>
      <c r="BC321" s="120"/>
      <c r="BD321" s="120"/>
    </row>
    <row r="322" spans="1:56">
      <c r="A322" s="19">
        <v>1275</v>
      </c>
      <c r="B322" s="22" t="s">
        <v>325</v>
      </c>
      <c r="C322" s="19" t="s">
        <v>1413</v>
      </c>
      <c r="D322" s="19" t="s">
        <v>1433</v>
      </c>
      <c r="E322" s="19">
        <v>0</v>
      </c>
      <c r="F322" s="19">
        <v>0</v>
      </c>
      <c r="G322" s="19" t="s">
        <v>896</v>
      </c>
      <c r="H322" s="19" t="s">
        <v>896</v>
      </c>
      <c r="I322" s="19" t="s">
        <v>896</v>
      </c>
      <c r="J322" s="19" t="s">
        <v>896</v>
      </c>
      <c r="K322" s="19" t="s">
        <v>1462</v>
      </c>
      <c r="L322" s="19" t="s">
        <v>1416</v>
      </c>
      <c r="M322" s="19" t="s">
        <v>20</v>
      </c>
      <c r="N322" s="19" t="s">
        <v>678</v>
      </c>
      <c r="O322" s="19" t="s">
        <v>947</v>
      </c>
      <c r="P322" s="19" t="s">
        <v>1463</v>
      </c>
      <c r="Q322" s="19" t="s">
        <v>902</v>
      </c>
      <c r="R322" s="20" t="s">
        <v>903</v>
      </c>
      <c r="S322" s="20">
        <v>0.05</v>
      </c>
      <c r="T322" s="19" t="s">
        <v>905</v>
      </c>
      <c r="U322" s="19" t="s">
        <v>1418</v>
      </c>
      <c r="V322" s="19">
        <v>0</v>
      </c>
      <c r="W322" s="19">
        <v>0</v>
      </c>
      <c r="X322" s="19" t="s">
        <v>1423</v>
      </c>
      <c r="Y322" s="19" t="s">
        <v>1424</v>
      </c>
      <c r="Z322" s="19">
        <v>0</v>
      </c>
      <c r="AA322" s="19" t="s">
        <v>1420</v>
      </c>
      <c r="AB322" s="19">
        <v>1.7</v>
      </c>
      <c r="AC322" s="19">
        <v>96</v>
      </c>
      <c r="AD322" s="19">
        <v>34</v>
      </c>
      <c r="AE322" s="120"/>
      <c r="AF322" s="120"/>
      <c r="AG322" s="120"/>
      <c r="AH322" s="120"/>
      <c r="AI322" s="120"/>
      <c r="AJ322" s="120"/>
      <c r="AK322" s="120"/>
      <c r="AL322" s="120"/>
      <c r="AM322" s="120"/>
      <c r="AN322" s="120"/>
      <c r="AO322" s="120"/>
      <c r="AP322" s="120"/>
      <c r="AQ322" s="120"/>
      <c r="AR322" s="120"/>
      <c r="AS322" s="120"/>
      <c r="AT322" s="120"/>
      <c r="AU322" s="120"/>
      <c r="AV322" s="120"/>
      <c r="AW322" s="120"/>
      <c r="AX322" s="120"/>
      <c r="AY322" s="120"/>
      <c r="AZ322" s="120"/>
      <c r="BA322" s="120"/>
      <c r="BB322" s="120"/>
      <c r="BC322" s="120"/>
      <c r="BD322" s="120"/>
    </row>
    <row r="323" spans="1:56">
      <c r="A323" s="19">
        <v>1202</v>
      </c>
      <c r="B323" s="22" t="s">
        <v>325</v>
      </c>
      <c r="C323" s="19" t="s">
        <v>1413</v>
      </c>
      <c r="D323" s="19" t="s">
        <v>1433</v>
      </c>
      <c r="E323" s="19" t="s">
        <v>1470</v>
      </c>
      <c r="F323" s="19">
        <v>0</v>
      </c>
      <c r="G323" s="19" t="s">
        <v>896</v>
      </c>
      <c r="H323" s="19" t="s">
        <v>896</v>
      </c>
      <c r="I323" s="19" t="s">
        <v>896</v>
      </c>
      <c r="J323" s="19" t="s">
        <v>896</v>
      </c>
      <c r="K323" s="19" t="s">
        <v>1471</v>
      </c>
      <c r="L323" s="19" t="s">
        <v>1416</v>
      </c>
      <c r="M323" s="19" t="s">
        <v>20</v>
      </c>
      <c r="N323" s="19" t="s">
        <v>678</v>
      </c>
      <c r="O323" s="19" t="s">
        <v>947</v>
      </c>
      <c r="P323" s="19" t="s">
        <v>1487</v>
      </c>
      <c r="Q323" s="19" t="s">
        <v>902</v>
      </c>
      <c r="R323" s="20">
        <v>0.03</v>
      </c>
      <c r="S323" s="20">
        <v>0.05</v>
      </c>
      <c r="T323" s="19" t="s">
        <v>905</v>
      </c>
      <c r="U323" s="19" t="s">
        <v>1418</v>
      </c>
      <c r="V323" s="19">
        <v>0</v>
      </c>
      <c r="W323" s="19">
        <v>0</v>
      </c>
      <c r="X323" s="19" t="s">
        <v>1423</v>
      </c>
      <c r="Y323" s="19" t="s">
        <v>1424</v>
      </c>
      <c r="Z323" s="19" t="s">
        <v>1488</v>
      </c>
      <c r="AA323" s="19" t="s">
        <v>1420</v>
      </c>
      <c r="AB323" s="19">
        <v>1.2</v>
      </c>
      <c r="AC323" s="19">
        <v>78</v>
      </c>
      <c r="AD323" s="19">
        <v>16</v>
      </c>
      <c r="AE323" s="120"/>
      <c r="AF323" s="120"/>
      <c r="AG323" s="120"/>
      <c r="AH323" s="120"/>
      <c r="AI323" s="120"/>
      <c r="AJ323" s="120"/>
      <c r="AK323" s="120"/>
      <c r="AL323" s="120"/>
      <c r="AM323" s="120"/>
      <c r="AN323" s="120"/>
      <c r="AO323" s="120"/>
      <c r="AP323" s="120"/>
      <c r="AQ323" s="120"/>
      <c r="AR323" s="120"/>
      <c r="AS323" s="120"/>
      <c r="AT323" s="120"/>
      <c r="AU323" s="120"/>
      <c r="AV323" s="120"/>
      <c r="AW323" s="120"/>
      <c r="AX323" s="120"/>
      <c r="AY323" s="120"/>
      <c r="AZ323" s="120"/>
      <c r="BA323" s="120"/>
      <c r="BB323" s="120"/>
      <c r="BC323" s="120"/>
      <c r="BD323" s="120"/>
    </row>
    <row r="324" spans="1:56">
      <c r="A324" s="19">
        <v>1281</v>
      </c>
      <c r="B324" s="22" t="s">
        <v>325</v>
      </c>
      <c r="C324" s="19" t="s">
        <v>1413</v>
      </c>
      <c r="D324" s="19" t="s">
        <v>1433</v>
      </c>
      <c r="E324" s="19">
        <v>0</v>
      </c>
      <c r="F324" s="19">
        <v>0</v>
      </c>
      <c r="G324" s="19" t="s">
        <v>896</v>
      </c>
      <c r="H324" s="19" t="s">
        <v>896</v>
      </c>
      <c r="I324" s="19" t="s">
        <v>896</v>
      </c>
      <c r="J324" s="19" t="s">
        <v>896</v>
      </c>
      <c r="K324" s="19" t="s">
        <v>1484</v>
      </c>
      <c r="L324" s="19" t="s">
        <v>1416</v>
      </c>
      <c r="M324" s="19" t="s">
        <v>20</v>
      </c>
      <c r="N324" s="19" t="s">
        <v>680</v>
      </c>
      <c r="O324" s="345" t="s">
        <v>1489</v>
      </c>
      <c r="P324" s="19" t="s">
        <v>1485</v>
      </c>
      <c r="Q324" s="19" t="s">
        <v>902</v>
      </c>
      <c r="R324" s="20" t="s">
        <v>903</v>
      </c>
      <c r="S324" s="20">
        <v>0.5</v>
      </c>
      <c r="T324" s="19" t="s">
        <v>905</v>
      </c>
      <c r="U324" s="19" t="s">
        <v>1418</v>
      </c>
      <c r="V324" s="19">
        <v>0</v>
      </c>
      <c r="W324" s="19">
        <v>0</v>
      </c>
      <c r="X324" s="19" t="s">
        <v>1423</v>
      </c>
      <c r="Y324" s="19" t="s">
        <v>1486</v>
      </c>
      <c r="Z324" s="19">
        <v>0</v>
      </c>
      <c r="AA324" s="19" t="s">
        <v>1420</v>
      </c>
      <c r="AB324" s="19">
        <v>1.7</v>
      </c>
      <c r="AC324" s="19">
        <v>97</v>
      </c>
      <c r="AD324" s="19">
        <v>35</v>
      </c>
      <c r="AE324" s="120"/>
      <c r="AF324" s="120"/>
      <c r="AG324" s="120"/>
      <c r="AH324" s="120"/>
      <c r="AI324" s="120"/>
      <c r="AJ324" s="120"/>
      <c r="AK324" s="120"/>
      <c r="AL324" s="120"/>
      <c r="AM324" s="120"/>
      <c r="AN324" s="120"/>
      <c r="AO324" s="120"/>
      <c r="AP324" s="120"/>
      <c r="AQ324" s="120"/>
      <c r="AR324" s="120"/>
      <c r="AS324" s="120"/>
      <c r="AT324" s="120"/>
      <c r="AU324" s="120"/>
      <c r="AV324" s="120"/>
      <c r="AW324" s="120"/>
      <c r="AX324" s="120"/>
      <c r="AY324" s="120"/>
      <c r="AZ324" s="120"/>
      <c r="BA324" s="120"/>
      <c r="BB324" s="120"/>
      <c r="BC324" s="120"/>
      <c r="BD324" s="120"/>
    </row>
    <row r="325" spans="1:56">
      <c r="A325" s="19">
        <v>1232</v>
      </c>
      <c r="B325" s="22" t="s">
        <v>325</v>
      </c>
      <c r="C325" s="19" t="s">
        <v>1413</v>
      </c>
      <c r="D325" s="19" t="s">
        <v>1414</v>
      </c>
      <c r="E325" s="19" t="s">
        <v>1415</v>
      </c>
      <c r="F325" s="19">
        <v>0</v>
      </c>
      <c r="G325" s="19" t="s">
        <v>896</v>
      </c>
      <c r="H325" s="19" t="s">
        <v>1490</v>
      </c>
      <c r="I325" s="19" t="s">
        <v>896</v>
      </c>
      <c r="J325" s="19" t="s">
        <v>896</v>
      </c>
      <c r="K325" s="19">
        <v>0</v>
      </c>
      <c r="L325" s="19" t="s">
        <v>1416</v>
      </c>
      <c r="M325" s="19" t="s">
        <v>20</v>
      </c>
      <c r="N325" s="19" t="s">
        <v>1491</v>
      </c>
      <c r="O325" s="19" t="s">
        <v>494</v>
      </c>
      <c r="P325" s="19" t="s">
        <v>1417</v>
      </c>
      <c r="Q325" s="19" t="s">
        <v>902</v>
      </c>
      <c r="R325" s="20">
        <v>350</v>
      </c>
      <c r="S325" s="20">
        <v>500</v>
      </c>
      <c r="T325" s="19" t="s">
        <v>905</v>
      </c>
      <c r="U325" s="19" t="s">
        <v>1418</v>
      </c>
      <c r="V325" s="19">
        <v>0</v>
      </c>
      <c r="W325" s="19">
        <v>0</v>
      </c>
      <c r="X325" s="19">
        <v>0.05</v>
      </c>
      <c r="Y325" s="19" t="s">
        <v>1419</v>
      </c>
      <c r="Z325" s="19" t="s">
        <v>1492</v>
      </c>
      <c r="AA325" s="19" t="s">
        <v>1420</v>
      </c>
      <c r="AB325" s="19">
        <v>1.4</v>
      </c>
      <c r="AC325" s="19">
        <v>87</v>
      </c>
      <c r="AD325" s="19">
        <v>25</v>
      </c>
      <c r="AE325" s="120"/>
      <c r="AF325" s="120"/>
      <c r="AG325" s="120"/>
      <c r="AH325" s="120"/>
      <c r="AI325" s="120"/>
      <c r="AJ325" s="120"/>
      <c r="AK325" s="120"/>
      <c r="AL325" s="120"/>
      <c r="AM325" s="120"/>
      <c r="AN325" s="120"/>
      <c r="AO325" s="120"/>
      <c r="AP325" s="120"/>
      <c r="AQ325" s="120"/>
      <c r="AR325" s="120"/>
      <c r="AS325" s="120"/>
      <c r="AT325" s="120"/>
      <c r="AU325" s="120"/>
      <c r="AV325" s="120"/>
      <c r="AW325" s="120"/>
      <c r="AX325" s="120"/>
      <c r="AY325" s="120"/>
      <c r="AZ325" s="120"/>
      <c r="BA325" s="120"/>
      <c r="BB325" s="120"/>
      <c r="BC325" s="120"/>
      <c r="BD325" s="120"/>
    </row>
    <row r="326" spans="1:56">
      <c r="A326" s="19">
        <v>1233</v>
      </c>
      <c r="B326" s="22" t="s">
        <v>325</v>
      </c>
      <c r="C326" s="19" t="s">
        <v>1413</v>
      </c>
      <c r="D326" s="19" t="s">
        <v>1414</v>
      </c>
      <c r="E326" s="19" t="s">
        <v>1415</v>
      </c>
      <c r="F326" s="19">
        <v>0</v>
      </c>
      <c r="G326" s="19" t="s">
        <v>896</v>
      </c>
      <c r="H326" s="19" t="s">
        <v>1493</v>
      </c>
      <c r="I326" s="19" t="s">
        <v>896</v>
      </c>
      <c r="J326" s="19" t="s">
        <v>896</v>
      </c>
      <c r="K326" s="19">
        <v>0</v>
      </c>
      <c r="L326" s="19" t="s">
        <v>1416</v>
      </c>
      <c r="M326" s="19" t="s">
        <v>20</v>
      </c>
      <c r="N326" s="19" t="s">
        <v>1491</v>
      </c>
      <c r="O326" s="19" t="s">
        <v>494</v>
      </c>
      <c r="P326" s="19" t="s">
        <v>1417</v>
      </c>
      <c r="Q326" s="19" t="s">
        <v>902</v>
      </c>
      <c r="R326" s="20">
        <v>500</v>
      </c>
      <c r="S326" s="20">
        <v>650</v>
      </c>
      <c r="T326" s="19" t="s">
        <v>905</v>
      </c>
      <c r="U326" s="19" t="s">
        <v>1418</v>
      </c>
      <c r="V326" s="19">
        <v>0</v>
      </c>
      <c r="W326" s="19">
        <v>0</v>
      </c>
      <c r="X326" s="19">
        <v>0.05</v>
      </c>
      <c r="Y326" s="19" t="s">
        <v>1419</v>
      </c>
      <c r="Z326" s="19" t="s">
        <v>1494</v>
      </c>
      <c r="AA326" s="19" t="s">
        <v>1420</v>
      </c>
      <c r="AB326" s="19">
        <v>1.4</v>
      </c>
      <c r="AC326" s="19">
        <v>87</v>
      </c>
      <c r="AD326" s="19">
        <v>25</v>
      </c>
      <c r="AE326" s="120"/>
      <c r="AF326" s="120"/>
      <c r="AG326" s="120"/>
      <c r="AH326" s="120"/>
      <c r="AI326" s="120"/>
      <c r="AJ326" s="120"/>
      <c r="AK326" s="120"/>
      <c r="AL326" s="120"/>
      <c r="AM326" s="120"/>
      <c r="AN326" s="120"/>
      <c r="AO326" s="120"/>
      <c r="AP326" s="120"/>
      <c r="AQ326" s="120"/>
      <c r="AR326" s="120"/>
      <c r="AS326" s="120"/>
      <c r="AT326" s="120"/>
      <c r="AU326" s="120"/>
      <c r="AV326" s="120"/>
      <c r="AW326" s="120"/>
      <c r="AX326" s="120"/>
      <c r="AY326" s="120"/>
      <c r="AZ326" s="120"/>
      <c r="BA326" s="120"/>
      <c r="BB326" s="120"/>
      <c r="BC326" s="120"/>
      <c r="BD326" s="120"/>
    </row>
    <row r="327" spans="1:56">
      <c r="A327" s="19">
        <v>1205</v>
      </c>
      <c r="B327" s="22" t="s">
        <v>325</v>
      </c>
      <c r="C327" s="19" t="s">
        <v>1413</v>
      </c>
      <c r="D327" s="19" t="s">
        <v>1433</v>
      </c>
      <c r="E327" s="19" t="s">
        <v>1470</v>
      </c>
      <c r="F327" s="19">
        <v>0</v>
      </c>
      <c r="G327" s="19" t="s">
        <v>896</v>
      </c>
      <c r="H327" s="19" t="s">
        <v>896</v>
      </c>
      <c r="I327" s="19" t="s">
        <v>896</v>
      </c>
      <c r="J327" s="19" t="s">
        <v>896</v>
      </c>
      <c r="K327" s="19" t="s">
        <v>1471</v>
      </c>
      <c r="L327" s="19" t="s">
        <v>1416</v>
      </c>
      <c r="M327" s="19" t="s">
        <v>20</v>
      </c>
      <c r="N327" s="19" t="s">
        <v>1491</v>
      </c>
      <c r="O327" s="19" t="s">
        <v>494</v>
      </c>
      <c r="P327" s="19" t="s">
        <v>1495</v>
      </c>
      <c r="Q327" s="19" t="s">
        <v>902</v>
      </c>
      <c r="R327" s="20" t="s">
        <v>903</v>
      </c>
      <c r="S327" s="20">
        <v>500</v>
      </c>
      <c r="T327" s="19" t="s">
        <v>905</v>
      </c>
      <c r="U327" s="19" t="s">
        <v>160</v>
      </c>
      <c r="V327" s="19">
        <v>0</v>
      </c>
      <c r="W327" s="19">
        <v>0</v>
      </c>
      <c r="X327" s="19" t="s">
        <v>1423</v>
      </c>
      <c r="Y327" s="19" t="s">
        <v>1445</v>
      </c>
      <c r="Z327" s="19">
        <v>0</v>
      </c>
      <c r="AA327" s="19" t="s">
        <v>1420</v>
      </c>
      <c r="AB327" s="19">
        <v>1.2</v>
      </c>
      <c r="AC327" s="19">
        <v>79</v>
      </c>
      <c r="AD327" s="19">
        <v>17</v>
      </c>
      <c r="AE327" s="120"/>
      <c r="AF327" s="120"/>
      <c r="AG327" s="120"/>
      <c r="AH327" s="120"/>
      <c r="AI327" s="120"/>
      <c r="AJ327" s="120"/>
      <c r="AK327" s="120"/>
      <c r="AL327" s="120"/>
      <c r="AM327" s="120"/>
      <c r="AN327" s="120"/>
      <c r="AO327" s="120"/>
      <c r="AP327" s="120"/>
      <c r="AQ327" s="120"/>
      <c r="AR327" s="120"/>
      <c r="AS327" s="120"/>
      <c r="AT327" s="120"/>
      <c r="AU327" s="120"/>
      <c r="AV327" s="120"/>
      <c r="AW327" s="120"/>
      <c r="AX327" s="120"/>
      <c r="AY327" s="120"/>
      <c r="AZ327" s="120"/>
      <c r="BA327" s="120"/>
      <c r="BB327" s="120"/>
      <c r="BC327" s="120"/>
      <c r="BD327" s="120"/>
    </row>
    <row r="328" spans="1:56">
      <c r="A328" s="19">
        <v>1207</v>
      </c>
      <c r="B328" s="22" t="s">
        <v>325</v>
      </c>
      <c r="C328" s="19" t="s">
        <v>1413</v>
      </c>
      <c r="D328" s="19" t="s">
        <v>1433</v>
      </c>
      <c r="E328" s="19" t="s">
        <v>1470</v>
      </c>
      <c r="F328" s="19">
        <v>0</v>
      </c>
      <c r="G328" s="19" t="s">
        <v>896</v>
      </c>
      <c r="H328" s="19" t="s">
        <v>896</v>
      </c>
      <c r="I328" s="19" t="s">
        <v>896</v>
      </c>
      <c r="J328" s="19" t="s">
        <v>896</v>
      </c>
      <c r="K328" s="19" t="s">
        <v>1471</v>
      </c>
      <c r="L328" s="19" t="s">
        <v>1416</v>
      </c>
      <c r="M328" s="19" t="s">
        <v>20</v>
      </c>
      <c r="N328" s="19" t="s">
        <v>1491</v>
      </c>
      <c r="O328" s="19" t="s">
        <v>494</v>
      </c>
      <c r="P328" s="19" t="s">
        <v>1496</v>
      </c>
      <c r="Q328" s="19" t="s">
        <v>902</v>
      </c>
      <c r="R328" s="20" t="s">
        <v>903</v>
      </c>
      <c r="S328" s="20">
        <v>120</v>
      </c>
      <c r="T328" s="19" t="s">
        <v>905</v>
      </c>
      <c r="U328" s="19" t="s">
        <v>160</v>
      </c>
      <c r="V328" s="19">
        <v>0</v>
      </c>
      <c r="W328" s="19">
        <v>0</v>
      </c>
      <c r="X328" s="19">
        <v>0.15</v>
      </c>
      <c r="Y328" s="19" t="s">
        <v>1445</v>
      </c>
      <c r="Z328" s="19">
        <v>0</v>
      </c>
      <c r="AA328" s="19" t="s">
        <v>1420</v>
      </c>
      <c r="AB328" s="19">
        <v>1.2</v>
      </c>
      <c r="AC328" s="19">
        <v>79</v>
      </c>
      <c r="AD328" s="19">
        <v>17</v>
      </c>
      <c r="AE328" s="120"/>
      <c r="AF328" s="120"/>
      <c r="AG328" s="120"/>
      <c r="AH328" s="120"/>
      <c r="AI328" s="120"/>
      <c r="AJ328" s="120"/>
      <c r="AK328" s="120"/>
      <c r="AL328" s="120"/>
      <c r="AM328" s="120"/>
      <c r="AN328" s="120"/>
      <c r="AO328" s="120"/>
      <c r="AP328" s="120"/>
      <c r="AQ328" s="120"/>
      <c r="AR328" s="120"/>
      <c r="AS328" s="120"/>
      <c r="AT328" s="120"/>
      <c r="AU328" s="120"/>
      <c r="AV328" s="120"/>
      <c r="AW328" s="120"/>
      <c r="AX328" s="120"/>
      <c r="AY328" s="120"/>
      <c r="AZ328" s="120"/>
      <c r="BA328" s="120"/>
      <c r="BB328" s="120"/>
      <c r="BC328" s="120"/>
      <c r="BD328" s="120"/>
    </row>
    <row r="329" spans="1:56">
      <c r="A329" s="19">
        <v>1206</v>
      </c>
      <c r="B329" s="22" t="s">
        <v>325</v>
      </c>
      <c r="C329" s="19" t="s">
        <v>1413</v>
      </c>
      <c r="D329" s="19" t="s">
        <v>1433</v>
      </c>
      <c r="E329" s="19" t="s">
        <v>1470</v>
      </c>
      <c r="F329" s="19">
        <v>0</v>
      </c>
      <c r="G329" s="19" t="s">
        <v>896</v>
      </c>
      <c r="H329" s="19" t="s">
        <v>896</v>
      </c>
      <c r="I329" s="19" t="s">
        <v>896</v>
      </c>
      <c r="J329" s="19" t="s">
        <v>896</v>
      </c>
      <c r="K329" s="19" t="s">
        <v>1471</v>
      </c>
      <c r="L329" s="19" t="s">
        <v>1416</v>
      </c>
      <c r="M329" s="19" t="s">
        <v>20</v>
      </c>
      <c r="N329" s="19" t="s">
        <v>1491</v>
      </c>
      <c r="O329" s="19" t="s">
        <v>494</v>
      </c>
      <c r="P329" s="19" t="s">
        <v>1497</v>
      </c>
      <c r="Q329" s="19" t="s">
        <v>902</v>
      </c>
      <c r="R329" s="20" t="s">
        <v>903</v>
      </c>
      <c r="S329" s="20">
        <v>250</v>
      </c>
      <c r="T329" s="19" t="s">
        <v>905</v>
      </c>
      <c r="U329" s="19" t="s">
        <v>160</v>
      </c>
      <c r="V329" s="19">
        <v>0</v>
      </c>
      <c r="W329" s="19">
        <v>0</v>
      </c>
      <c r="X329" s="19">
        <v>0.15</v>
      </c>
      <c r="Y329" s="19" t="s">
        <v>1445</v>
      </c>
      <c r="Z329" s="19">
        <v>0</v>
      </c>
      <c r="AA329" s="19" t="s">
        <v>1420</v>
      </c>
      <c r="AB329" s="19">
        <v>1.2</v>
      </c>
      <c r="AC329" s="19">
        <v>79</v>
      </c>
      <c r="AD329" s="19">
        <v>17</v>
      </c>
      <c r="AE329" s="120"/>
      <c r="AF329" s="120"/>
      <c r="AG329" s="120"/>
      <c r="AH329" s="120"/>
      <c r="AI329" s="120"/>
      <c r="AJ329" s="120"/>
      <c r="AK329" s="120"/>
      <c r="AL329" s="120"/>
      <c r="AM329" s="120"/>
      <c r="AN329" s="120"/>
      <c r="AO329" s="120"/>
      <c r="AP329" s="120"/>
      <c r="AQ329" s="120"/>
      <c r="AR329" s="120"/>
      <c r="AS329" s="120"/>
      <c r="AT329" s="120"/>
      <c r="AU329" s="120"/>
      <c r="AV329" s="120"/>
      <c r="AW329" s="120"/>
      <c r="AX329" s="120"/>
      <c r="AY329" s="120"/>
      <c r="AZ329" s="120"/>
      <c r="BA329" s="120"/>
      <c r="BB329" s="120"/>
      <c r="BC329" s="120"/>
      <c r="BD329" s="120"/>
    </row>
    <row r="330" spans="1:56">
      <c r="A330" s="19">
        <v>1253</v>
      </c>
      <c r="B330" s="22" t="s">
        <v>325</v>
      </c>
      <c r="C330" s="19" t="s">
        <v>1413</v>
      </c>
      <c r="D330" s="19" t="s">
        <v>1433</v>
      </c>
      <c r="E330" s="19">
        <v>0</v>
      </c>
      <c r="F330" s="19">
        <v>0</v>
      </c>
      <c r="G330" s="19" t="s">
        <v>896</v>
      </c>
      <c r="H330" s="19" t="s">
        <v>896</v>
      </c>
      <c r="I330" s="19" t="s">
        <v>896</v>
      </c>
      <c r="J330" s="19" t="s">
        <v>896</v>
      </c>
      <c r="K330" s="19" t="s">
        <v>1457</v>
      </c>
      <c r="L330" s="19" t="s">
        <v>1416</v>
      </c>
      <c r="M330" s="19" t="s">
        <v>20</v>
      </c>
      <c r="N330" s="19" t="s">
        <v>1498</v>
      </c>
      <c r="O330" s="19" t="s">
        <v>494</v>
      </c>
      <c r="P330" s="19" t="s">
        <v>1458</v>
      </c>
      <c r="Q330" s="19" t="s">
        <v>902</v>
      </c>
      <c r="R330" s="20" t="s">
        <v>903</v>
      </c>
      <c r="S330" s="20">
        <v>100</v>
      </c>
      <c r="T330" s="19" t="s">
        <v>905</v>
      </c>
      <c r="U330" s="19" t="s">
        <v>1418</v>
      </c>
      <c r="V330" s="19">
        <v>0</v>
      </c>
      <c r="W330" s="19">
        <v>0</v>
      </c>
      <c r="X330" s="19">
        <v>0.03</v>
      </c>
      <c r="Y330" s="19" t="s">
        <v>1459</v>
      </c>
      <c r="Z330" s="19">
        <v>0</v>
      </c>
      <c r="AA330" s="19" t="s">
        <v>1420</v>
      </c>
      <c r="AB330" s="19">
        <v>1.5</v>
      </c>
      <c r="AC330" s="19">
        <v>91</v>
      </c>
      <c r="AD330" s="19">
        <v>29</v>
      </c>
      <c r="AE330" s="120"/>
      <c r="AF330" s="120"/>
      <c r="AG330" s="120"/>
      <c r="AH330" s="120"/>
      <c r="AI330" s="120"/>
      <c r="AJ330" s="120"/>
      <c r="AK330" s="120"/>
      <c r="AL330" s="120"/>
      <c r="AM330" s="120"/>
      <c r="AN330" s="120"/>
      <c r="AO330" s="120"/>
      <c r="AP330" s="120"/>
      <c r="AQ330" s="120"/>
      <c r="AR330" s="120"/>
      <c r="AS330" s="120"/>
      <c r="AT330" s="120"/>
      <c r="AU330" s="120"/>
      <c r="AV330" s="120"/>
      <c r="AW330" s="120"/>
      <c r="AX330" s="120"/>
      <c r="AY330" s="120"/>
      <c r="AZ330" s="120"/>
      <c r="BA330" s="120"/>
      <c r="BB330" s="120"/>
      <c r="BC330" s="120"/>
      <c r="BD330" s="120"/>
    </row>
    <row r="331" spans="1:56">
      <c r="A331" s="19">
        <v>1276</v>
      </c>
      <c r="B331" s="22" t="s">
        <v>325</v>
      </c>
      <c r="C331" s="19" t="s">
        <v>1413</v>
      </c>
      <c r="D331" s="19" t="s">
        <v>1433</v>
      </c>
      <c r="E331" s="19">
        <v>0</v>
      </c>
      <c r="F331" s="19">
        <v>0</v>
      </c>
      <c r="G331" s="19" t="s">
        <v>896</v>
      </c>
      <c r="H331" s="19" t="s">
        <v>896</v>
      </c>
      <c r="I331" s="19" t="s">
        <v>896</v>
      </c>
      <c r="J331" s="19" t="s">
        <v>896</v>
      </c>
      <c r="K331" s="19" t="s">
        <v>1462</v>
      </c>
      <c r="L331" s="19" t="s">
        <v>1416</v>
      </c>
      <c r="M331" s="19" t="s">
        <v>20</v>
      </c>
      <c r="N331" s="19" t="s">
        <v>1499</v>
      </c>
      <c r="O331" s="19" t="s">
        <v>995</v>
      </c>
      <c r="P331" s="19" t="s">
        <v>1500</v>
      </c>
      <c r="Q331" s="19" t="s">
        <v>1501</v>
      </c>
      <c r="R331" s="20" t="s">
        <v>903</v>
      </c>
      <c r="S331" s="20">
        <v>0.1</v>
      </c>
      <c r="T331" s="19" t="s">
        <v>905</v>
      </c>
      <c r="U331" s="19" t="s">
        <v>1418</v>
      </c>
      <c r="V331" s="19">
        <v>0</v>
      </c>
      <c r="W331" s="19">
        <v>0</v>
      </c>
      <c r="X331" s="19" t="s">
        <v>1423</v>
      </c>
      <c r="Y331" s="19" t="s">
        <v>1502</v>
      </c>
      <c r="Z331" s="19" t="s">
        <v>1503</v>
      </c>
      <c r="AA331" s="19" t="s">
        <v>1420</v>
      </c>
      <c r="AB331" s="19">
        <v>1.7</v>
      </c>
      <c r="AC331" s="19">
        <v>97</v>
      </c>
      <c r="AD331" s="19">
        <v>35</v>
      </c>
      <c r="AE331" s="120"/>
      <c r="AF331" s="120"/>
      <c r="AG331" s="120"/>
      <c r="AH331" s="120"/>
      <c r="AI331" s="120"/>
      <c r="AJ331" s="120"/>
      <c r="AK331" s="120"/>
      <c r="AL331" s="120"/>
      <c r="AM331" s="120"/>
      <c r="AN331" s="120"/>
      <c r="AO331" s="120"/>
      <c r="AP331" s="120"/>
      <c r="AQ331" s="120"/>
      <c r="AR331" s="120"/>
      <c r="AS331" s="120"/>
      <c r="AT331" s="120"/>
      <c r="AU331" s="120"/>
      <c r="AV331" s="120"/>
      <c r="AW331" s="120"/>
      <c r="AX331" s="120"/>
      <c r="AY331" s="120"/>
      <c r="AZ331" s="120"/>
      <c r="BA331" s="120"/>
      <c r="BB331" s="120"/>
      <c r="BC331" s="120"/>
      <c r="BD331" s="120"/>
    </row>
    <row r="332" spans="1:56">
      <c r="A332" s="19">
        <v>1208</v>
      </c>
      <c r="B332" s="22" t="s">
        <v>325</v>
      </c>
      <c r="C332" s="19" t="s">
        <v>1413</v>
      </c>
      <c r="D332" s="19" t="s">
        <v>1433</v>
      </c>
      <c r="E332" s="19" t="s">
        <v>1470</v>
      </c>
      <c r="F332" s="19">
        <v>0</v>
      </c>
      <c r="G332" s="19" t="s">
        <v>896</v>
      </c>
      <c r="H332" s="19" t="s">
        <v>896</v>
      </c>
      <c r="I332" s="19" t="s">
        <v>896</v>
      </c>
      <c r="J332" s="19" t="s">
        <v>896</v>
      </c>
      <c r="K332" s="19" t="s">
        <v>1471</v>
      </c>
      <c r="L332" s="19" t="s">
        <v>1416</v>
      </c>
      <c r="M332" s="19" t="s">
        <v>20</v>
      </c>
      <c r="N332" s="19" t="s">
        <v>1499</v>
      </c>
      <c r="O332" s="19" t="s">
        <v>995</v>
      </c>
      <c r="P332" s="19" t="s">
        <v>1504</v>
      </c>
      <c r="Q332" s="19" t="s">
        <v>1501</v>
      </c>
      <c r="R332" s="20">
        <v>0.05</v>
      </c>
      <c r="S332" s="20">
        <v>0.2</v>
      </c>
      <c r="T332" s="19" t="s">
        <v>905</v>
      </c>
      <c r="U332" s="19" t="s">
        <v>1418</v>
      </c>
      <c r="V332" s="19">
        <v>0</v>
      </c>
      <c r="W332" s="19">
        <v>0</v>
      </c>
      <c r="X332" s="19">
        <v>0</v>
      </c>
      <c r="Y332" s="19">
        <v>0</v>
      </c>
      <c r="Z332" s="19">
        <v>0</v>
      </c>
      <c r="AA332" s="19" t="s">
        <v>1420</v>
      </c>
      <c r="AB332" s="19">
        <v>1.2</v>
      </c>
      <c r="AC332" s="19">
        <v>80</v>
      </c>
      <c r="AD332" s="19">
        <v>18</v>
      </c>
      <c r="AE332" s="120"/>
      <c r="AF332" s="120"/>
      <c r="AG332" s="120"/>
      <c r="AH332" s="120"/>
      <c r="AI332" s="120"/>
      <c r="AJ332" s="120"/>
      <c r="AK332" s="120"/>
      <c r="AL332" s="120"/>
      <c r="AM332" s="120"/>
      <c r="AN332" s="120"/>
      <c r="AO332" s="120"/>
      <c r="AP332" s="120"/>
      <c r="AQ332" s="120"/>
      <c r="AR332" s="120"/>
      <c r="AS332" s="120"/>
      <c r="AT332" s="120"/>
      <c r="AU332" s="120"/>
      <c r="AV332" s="120"/>
      <c r="AW332" s="120"/>
      <c r="AX332" s="120"/>
      <c r="AY332" s="120"/>
      <c r="AZ332" s="120"/>
      <c r="BA332" s="120"/>
      <c r="BB332" s="120"/>
      <c r="BC332" s="120"/>
      <c r="BD332" s="120"/>
    </row>
    <row r="333" spans="1:56">
      <c r="A333" s="19">
        <v>1209</v>
      </c>
      <c r="B333" s="22" t="s">
        <v>325</v>
      </c>
      <c r="C333" s="19" t="s">
        <v>1413</v>
      </c>
      <c r="D333" s="19" t="s">
        <v>1433</v>
      </c>
      <c r="E333" s="19" t="s">
        <v>1470</v>
      </c>
      <c r="F333" s="19">
        <v>0</v>
      </c>
      <c r="G333" s="19" t="s">
        <v>896</v>
      </c>
      <c r="H333" s="19" t="s">
        <v>896</v>
      </c>
      <c r="I333" s="19" t="s">
        <v>896</v>
      </c>
      <c r="J333" s="19" t="s">
        <v>896</v>
      </c>
      <c r="K333" s="19" t="s">
        <v>1471</v>
      </c>
      <c r="L333" s="19" t="s">
        <v>1416</v>
      </c>
      <c r="M333" s="19" t="s">
        <v>20</v>
      </c>
      <c r="N333" s="19" t="s">
        <v>1499</v>
      </c>
      <c r="O333" s="19" t="s">
        <v>995</v>
      </c>
      <c r="P333" s="19" t="s">
        <v>1505</v>
      </c>
      <c r="Q333" s="19" t="s">
        <v>1501</v>
      </c>
      <c r="R333" s="20">
        <v>0.2</v>
      </c>
      <c r="S333" s="20">
        <v>0.4</v>
      </c>
      <c r="T333" s="19" t="s">
        <v>905</v>
      </c>
      <c r="U333" s="19" t="s">
        <v>1418</v>
      </c>
      <c r="V333" s="19">
        <v>0</v>
      </c>
      <c r="W333" s="19">
        <v>0</v>
      </c>
      <c r="X333" s="19" t="s">
        <v>1423</v>
      </c>
      <c r="Y333" s="19" t="s">
        <v>1502</v>
      </c>
      <c r="Z333" s="19">
        <v>0</v>
      </c>
      <c r="AA333" s="19" t="s">
        <v>1420</v>
      </c>
      <c r="AB333" s="19">
        <v>1.2</v>
      </c>
      <c r="AC333" s="19">
        <v>80</v>
      </c>
      <c r="AD333" s="19">
        <v>18</v>
      </c>
      <c r="AE333" s="120"/>
      <c r="AF333" s="120"/>
      <c r="AG333" s="120"/>
      <c r="AH333" s="120"/>
      <c r="AI333" s="120"/>
      <c r="AJ333" s="120"/>
      <c r="AK333" s="120"/>
      <c r="AL333" s="120"/>
      <c r="AM333" s="120"/>
      <c r="AN333" s="120"/>
      <c r="AO333" s="120"/>
      <c r="AP333" s="120"/>
      <c r="AQ333" s="120"/>
      <c r="AR333" s="120"/>
      <c r="AS333" s="120"/>
      <c r="AT333" s="120"/>
      <c r="AU333" s="120"/>
      <c r="AV333" s="120"/>
      <c r="AW333" s="120"/>
      <c r="AX333" s="120"/>
      <c r="AY333" s="120"/>
      <c r="AZ333" s="120"/>
      <c r="BA333" s="120"/>
      <c r="BB333" s="120"/>
      <c r="BC333" s="120"/>
      <c r="BD333" s="120"/>
    </row>
    <row r="334" spans="1:56">
      <c r="A334" s="19">
        <v>1228</v>
      </c>
      <c r="B334" s="22" t="s">
        <v>325</v>
      </c>
      <c r="C334" s="19" t="s">
        <v>1413</v>
      </c>
      <c r="D334" s="19" t="s">
        <v>1414</v>
      </c>
      <c r="E334" s="19" t="s">
        <v>1415</v>
      </c>
      <c r="F334" s="19">
        <v>0</v>
      </c>
      <c r="G334" s="19" t="s">
        <v>896</v>
      </c>
      <c r="H334" s="19" t="s">
        <v>896</v>
      </c>
      <c r="I334" s="19" t="s">
        <v>896</v>
      </c>
      <c r="J334" s="19" t="s">
        <v>896</v>
      </c>
      <c r="K334" s="19" t="s">
        <v>1506</v>
      </c>
      <c r="L334" s="19" t="s">
        <v>1416</v>
      </c>
      <c r="M334" s="19" t="s">
        <v>20</v>
      </c>
      <c r="N334" s="19" t="s">
        <v>1507</v>
      </c>
      <c r="O334" s="19" t="s">
        <v>472</v>
      </c>
      <c r="P334" s="19" t="s">
        <v>1508</v>
      </c>
      <c r="Q334" s="19" t="s">
        <v>902</v>
      </c>
      <c r="R334" s="20">
        <v>300</v>
      </c>
      <c r="S334" s="20">
        <v>1000</v>
      </c>
      <c r="T334" s="19" t="s">
        <v>905</v>
      </c>
      <c r="U334" s="19" t="s">
        <v>1418</v>
      </c>
      <c r="V334" s="19">
        <v>0</v>
      </c>
      <c r="W334" s="19">
        <v>0</v>
      </c>
      <c r="X334" s="19" t="s">
        <v>1423</v>
      </c>
      <c r="Y334" s="19" t="s">
        <v>1419</v>
      </c>
      <c r="Z334" s="19">
        <v>0</v>
      </c>
      <c r="AA334" s="19" t="s">
        <v>1420</v>
      </c>
      <c r="AB334" s="19">
        <v>1.4</v>
      </c>
      <c r="AC334" s="19">
        <v>87</v>
      </c>
      <c r="AD334" s="19">
        <v>25</v>
      </c>
      <c r="AE334" s="120"/>
      <c r="AF334" s="120"/>
      <c r="AG334" s="120"/>
      <c r="AH334" s="120"/>
      <c r="AI334" s="120"/>
      <c r="AJ334" s="120"/>
      <c r="AK334" s="120"/>
      <c r="AL334" s="120"/>
      <c r="AM334" s="120"/>
      <c r="AN334" s="120"/>
      <c r="AO334" s="120"/>
      <c r="AP334" s="120"/>
      <c r="AQ334" s="120"/>
      <c r="AR334" s="120"/>
      <c r="AS334" s="120"/>
      <c r="AT334" s="120"/>
      <c r="AU334" s="120"/>
      <c r="AV334" s="120"/>
      <c r="AW334" s="120"/>
      <c r="AX334" s="120"/>
      <c r="AY334" s="120"/>
      <c r="AZ334" s="120"/>
      <c r="BA334" s="120"/>
      <c r="BB334" s="120"/>
      <c r="BC334" s="120"/>
      <c r="BD334" s="120"/>
    </row>
    <row r="335" spans="1:56">
      <c r="A335" s="19">
        <v>1229</v>
      </c>
      <c r="B335" s="22" t="s">
        <v>325</v>
      </c>
      <c r="C335" s="19" t="s">
        <v>1413</v>
      </c>
      <c r="D335" s="19" t="s">
        <v>1414</v>
      </c>
      <c r="E335" s="19" t="s">
        <v>1415</v>
      </c>
      <c r="F335" s="19">
        <v>0</v>
      </c>
      <c r="G335" s="19" t="s">
        <v>896</v>
      </c>
      <c r="H335" s="19" t="s">
        <v>896</v>
      </c>
      <c r="I335" s="19" t="s">
        <v>896</v>
      </c>
      <c r="J335" s="19" t="s">
        <v>896</v>
      </c>
      <c r="K335" s="19" t="s">
        <v>1506</v>
      </c>
      <c r="L335" s="19" t="s">
        <v>1416</v>
      </c>
      <c r="M335" s="19" t="s">
        <v>20</v>
      </c>
      <c r="N335" s="19" t="s">
        <v>1507</v>
      </c>
      <c r="O335" s="19" t="s">
        <v>472</v>
      </c>
      <c r="P335" s="19" t="s">
        <v>1509</v>
      </c>
      <c r="Q335" s="19" t="s">
        <v>902</v>
      </c>
      <c r="R335" s="20" t="s">
        <v>903</v>
      </c>
      <c r="S335" s="20">
        <v>10</v>
      </c>
      <c r="T335" s="19" t="s">
        <v>905</v>
      </c>
      <c r="U335" s="19" t="s">
        <v>1418</v>
      </c>
      <c r="V335" s="19">
        <v>0</v>
      </c>
      <c r="W335" s="19">
        <v>0</v>
      </c>
      <c r="X335" s="19" t="s">
        <v>1423</v>
      </c>
      <c r="Y335" s="19" t="s">
        <v>1419</v>
      </c>
      <c r="Z335" s="19">
        <v>0</v>
      </c>
      <c r="AA335" s="19" t="s">
        <v>1420</v>
      </c>
      <c r="AB335" s="19">
        <v>1.4</v>
      </c>
      <c r="AC335" s="19">
        <v>87</v>
      </c>
      <c r="AD335" s="19">
        <v>25</v>
      </c>
      <c r="AE335" s="120"/>
      <c r="AF335" s="120"/>
      <c r="AG335" s="120"/>
      <c r="AH335" s="120"/>
      <c r="AI335" s="120"/>
      <c r="AJ335" s="120"/>
      <c r="AK335" s="120"/>
      <c r="AL335" s="120"/>
      <c r="AM335" s="120"/>
      <c r="AN335" s="120"/>
      <c r="AO335" s="120"/>
      <c r="AP335" s="120"/>
      <c r="AQ335" s="120"/>
      <c r="AR335" s="120"/>
      <c r="AS335" s="120"/>
      <c r="AT335" s="120"/>
      <c r="AU335" s="120"/>
      <c r="AV335" s="120"/>
      <c r="AW335" s="120"/>
      <c r="AX335" s="120"/>
      <c r="AY335" s="120"/>
      <c r="AZ335" s="120"/>
      <c r="BA335" s="120"/>
      <c r="BB335" s="120"/>
      <c r="BC335" s="120"/>
      <c r="BD335" s="120"/>
    </row>
    <row r="336" spans="1:56">
      <c r="A336" s="19">
        <v>1203</v>
      </c>
      <c r="B336" s="22" t="s">
        <v>325</v>
      </c>
      <c r="C336" s="19" t="s">
        <v>1413</v>
      </c>
      <c r="D336" s="19" t="s">
        <v>1433</v>
      </c>
      <c r="E336" s="19" t="s">
        <v>1470</v>
      </c>
      <c r="F336" s="19">
        <v>0</v>
      </c>
      <c r="G336" s="19" t="s">
        <v>896</v>
      </c>
      <c r="H336" s="19" t="s">
        <v>896</v>
      </c>
      <c r="I336" s="19" t="s">
        <v>896</v>
      </c>
      <c r="J336" s="19" t="s">
        <v>896</v>
      </c>
      <c r="K336" s="19" t="s">
        <v>1471</v>
      </c>
      <c r="L336" s="19" t="s">
        <v>1416</v>
      </c>
      <c r="M336" s="19" t="s">
        <v>20</v>
      </c>
      <c r="N336" s="19" t="s">
        <v>1510</v>
      </c>
      <c r="O336" s="19" t="s">
        <v>1004</v>
      </c>
      <c r="P336" s="19" t="s">
        <v>1511</v>
      </c>
      <c r="Q336" s="19" t="s">
        <v>902</v>
      </c>
      <c r="R336" s="20">
        <v>350</v>
      </c>
      <c r="S336" s="20">
        <v>500</v>
      </c>
      <c r="T336" s="19" t="s">
        <v>905</v>
      </c>
      <c r="U336" s="19" t="s">
        <v>160</v>
      </c>
      <c r="V336" s="19">
        <v>0</v>
      </c>
      <c r="W336" s="19">
        <v>0</v>
      </c>
      <c r="X336" s="19" t="s">
        <v>1423</v>
      </c>
      <c r="Y336" s="19" t="s">
        <v>1445</v>
      </c>
      <c r="Z336" s="19" t="s">
        <v>1512</v>
      </c>
      <c r="AA336" s="19" t="s">
        <v>1420</v>
      </c>
      <c r="AB336" s="19">
        <v>1.2</v>
      </c>
      <c r="AC336" s="19">
        <v>78</v>
      </c>
      <c r="AD336" s="19">
        <v>16</v>
      </c>
      <c r="AE336" s="120"/>
      <c r="AF336" s="120"/>
      <c r="AG336" s="120"/>
      <c r="AH336" s="120"/>
      <c r="AI336" s="120"/>
      <c r="AJ336" s="120"/>
      <c r="AK336" s="120"/>
      <c r="AL336" s="120"/>
      <c r="AM336" s="120"/>
      <c r="AN336" s="120"/>
      <c r="AO336" s="120"/>
      <c r="AP336" s="120"/>
      <c r="AQ336" s="120"/>
      <c r="AR336" s="120"/>
      <c r="AS336" s="120"/>
      <c r="AT336" s="120"/>
      <c r="AU336" s="120"/>
      <c r="AV336" s="120"/>
      <c r="AW336" s="120"/>
      <c r="AX336" s="120"/>
      <c r="AY336" s="120"/>
      <c r="AZ336" s="120"/>
      <c r="BA336" s="120"/>
      <c r="BB336" s="120"/>
      <c r="BC336" s="120"/>
      <c r="BD336" s="120"/>
    </row>
    <row r="337" spans="1:56">
      <c r="A337" s="19">
        <v>1204</v>
      </c>
      <c r="B337" s="22" t="s">
        <v>325</v>
      </c>
      <c r="C337" s="19" t="s">
        <v>1413</v>
      </c>
      <c r="D337" s="19" t="s">
        <v>1433</v>
      </c>
      <c r="E337" s="19" t="s">
        <v>1470</v>
      </c>
      <c r="F337" s="19">
        <v>0</v>
      </c>
      <c r="G337" s="19" t="s">
        <v>896</v>
      </c>
      <c r="H337" s="19" t="s">
        <v>896</v>
      </c>
      <c r="I337" s="19" t="s">
        <v>896</v>
      </c>
      <c r="J337" s="19" t="s">
        <v>896</v>
      </c>
      <c r="K337" s="19" t="s">
        <v>1471</v>
      </c>
      <c r="L337" s="19" t="s">
        <v>1416</v>
      </c>
      <c r="M337" s="19" t="s">
        <v>20</v>
      </c>
      <c r="N337" s="19" t="s">
        <v>1510</v>
      </c>
      <c r="O337" s="19" t="s">
        <v>1004</v>
      </c>
      <c r="P337" s="19" t="s">
        <v>1513</v>
      </c>
      <c r="Q337" s="19" t="s">
        <v>902</v>
      </c>
      <c r="R337" s="20" t="s">
        <v>903</v>
      </c>
      <c r="S337" s="20">
        <v>100</v>
      </c>
      <c r="T337" s="19" t="s">
        <v>905</v>
      </c>
      <c r="U337" s="19" t="s">
        <v>160</v>
      </c>
      <c r="V337" s="19">
        <v>0</v>
      </c>
      <c r="W337" s="19">
        <v>0</v>
      </c>
      <c r="X337" s="19" t="s">
        <v>1423</v>
      </c>
      <c r="Y337" s="19" t="s">
        <v>1445</v>
      </c>
      <c r="Z337" s="19">
        <v>0</v>
      </c>
      <c r="AA337" s="19" t="s">
        <v>1420</v>
      </c>
      <c r="AB337" s="19">
        <v>1.2</v>
      </c>
      <c r="AC337" s="19">
        <v>78</v>
      </c>
      <c r="AD337" s="19">
        <v>16</v>
      </c>
      <c r="AE337" s="120"/>
      <c r="AF337" s="120"/>
      <c r="AG337" s="120"/>
      <c r="AH337" s="120"/>
      <c r="AI337" s="120"/>
      <c r="AJ337" s="120"/>
      <c r="AK337" s="120"/>
      <c r="AL337" s="120"/>
      <c r="AM337" s="120"/>
      <c r="AN337" s="120"/>
      <c r="AO337" s="120"/>
      <c r="AP337" s="120"/>
      <c r="AQ337" s="120"/>
      <c r="AR337" s="120"/>
      <c r="AS337" s="120"/>
      <c r="AT337" s="120"/>
      <c r="AU337" s="120"/>
      <c r="AV337" s="120"/>
      <c r="AW337" s="120"/>
      <c r="AX337" s="120"/>
      <c r="AY337" s="120"/>
      <c r="AZ337" s="120"/>
      <c r="BA337" s="120"/>
      <c r="BB337" s="120"/>
      <c r="BC337" s="120"/>
      <c r="BD337" s="120"/>
    </row>
    <row r="338" spans="1:56">
      <c r="A338" s="19">
        <v>1230</v>
      </c>
      <c r="B338" s="22" t="s">
        <v>325</v>
      </c>
      <c r="C338" s="19" t="s">
        <v>1413</v>
      </c>
      <c r="D338" s="19" t="s">
        <v>1414</v>
      </c>
      <c r="E338" s="19" t="s">
        <v>1415</v>
      </c>
      <c r="F338" s="19">
        <v>0</v>
      </c>
      <c r="G338" s="19" t="s">
        <v>896</v>
      </c>
      <c r="H338" s="19" t="s">
        <v>896</v>
      </c>
      <c r="I338" s="19" t="s">
        <v>896</v>
      </c>
      <c r="J338" s="19" t="s">
        <v>896</v>
      </c>
      <c r="K338" s="19">
        <v>0</v>
      </c>
      <c r="L338" s="19" t="s">
        <v>1416</v>
      </c>
      <c r="M338" s="19" t="s">
        <v>20</v>
      </c>
      <c r="N338" s="19" t="s">
        <v>1514</v>
      </c>
      <c r="O338" s="19" t="s">
        <v>1004</v>
      </c>
      <c r="P338" s="19" t="s">
        <v>1417</v>
      </c>
      <c r="Q338" s="19" t="s">
        <v>902</v>
      </c>
      <c r="R338" s="20">
        <v>200</v>
      </c>
      <c r="S338" s="20">
        <v>500</v>
      </c>
      <c r="T338" s="19" t="s">
        <v>905</v>
      </c>
      <c r="U338" s="19" t="s">
        <v>1418</v>
      </c>
      <c r="V338" s="19">
        <v>0</v>
      </c>
      <c r="W338" s="19">
        <v>0</v>
      </c>
      <c r="X338" s="19">
        <v>0.05</v>
      </c>
      <c r="Y338" s="19" t="s">
        <v>1419</v>
      </c>
      <c r="Z338" s="19">
        <v>0</v>
      </c>
      <c r="AA338" s="19" t="s">
        <v>1420</v>
      </c>
      <c r="AB338" s="19">
        <v>1.4</v>
      </c>
      <c r="AC338" s="19">
        <v>87</v>
      </c>
      <c r="AD338" s="19">
        <v>25</v>
      </c>
      <c r="AE338" s="120"/>
      <c r="AF338" s="120"/>
      <c r="AG338" s="120"/>
      <c r="AH338" s="120"/>
      <c r="AI338" s="120"/>
      <c r="AJ338" s="120"/>
      <c r="AK338" s="120"/>
      <c r="AL338" s="120"/>
      <c r="AM338" s="120"/>
      <c r="AN338" s="120"/>
      <c r="AO338" s="120"/>
      <c r="AP338" s="120"/>
      <c r="AQ338" s="120"/>
      <c r="AR338" s="120"/>
      <c r="AS338" s="120"/>
      <c r="AT338" s="120"/>
      <c r="AU338" s="120"/>
      <c r="AV338" s="120"/>
      <c r="AW338" s="120"/>
      <c r="AX338" s="120"/>
      <c r="AY338" s="120"/>
      <c r="AZ338" s="120"/>
      <c r="BA338" s="120"/>
      <c r="BB338" s="120"/>
      <c r="BC338" s="120"/>
      <c r="BD338" s="120"/>
    </row>
    <row r="339" spans="1:56">
      <c r="A339" s="19">
        <v>1217</v>
      </c>
      <c r="B339" s="22" t="s">
        <v>325</v>
      </c>
      <c r="C339" s="19" t="s">
        <v>1413</v>
      </c>
      <c r="D339" s="19" t="s">
        <v>1433</v>
      </c>
      <c r="E339" s="19" t="s">
        <v>1466</v>
      </c>
      <c r="F339" s="19">
        <v>0</v>
      </c>
      <c r="G339" s="19" t="s">
        <v>896</v>
      </c>
      <c r="H339" s="19" t="s">
        <v>896</v>
      </c>
      <c r="I339" s="19" t="s">
        <v>896</v>
      </c>
      <c r="J339" s="19" t="s">
        <v>896</v>
      </c>
      <c r="K339" s="19" t="s">
        <v>1481</v>
      </c>
      <c r="L339" s="19" t="s">
        <v>1416</v>
      </c>
      <c r="M339" s="19" t="s">
        <v>20</v>
      </c>
      <c r="N339" s="19" t="s">
        <v>1514</v>
      </c>
      <c r="O339" s="19" t="s">
        <v>1004</v>
      </c>
      <c r="P339" s="19" t="s">
        <v>1482</v>
      </c>
      <c r="Q339" s="19" t="s">
        <v>902</v>
      </c>
      <c r="R339" s="20">
        <v>30</v>
      </c>
      <c r="S339" s="20">
        <v>50</v>
      </c>
      <c r="T339" s="19" t="s">
        <v>905</v>
      </c>
      <c r="U339" s="19" t="s">
        <v>160</v>
      </c>
      <c r="V339" s="19">
        <v>0</v>
      </c>
      <c r="W339" s="19">
        <v>0</v>
      </c>
      <c r="X339" s="19" t="s">
        <v>1423</v>
      </c>
      <c r="Y339" s="19" t="s">
        <v>1459</v>
      </c>
      <c r="Z339" s="19">
        <v>0</v>
      </c>
      <c r="AA339" s="19" t="s">
        <v>1420</v>
      </c>
      <c r="AB339" s="19">
        <v>1.3</v>
      </c>
      <c r="AC339" s="19">
        <v>83</v>
      </c>
      <c r="AD339" s="19">
        <v>21</v>
      </c>
      <c r="AE339" s="120"/>
      <c r="AF339" s="120"/>
      <c r="AG339" s="120"/>
      <c r="AH339" s="120"/>
      <c r="AI339" s="120"/>
      <c r="AJ339" s="120"/>
      <c r="AK339" s="120"/>
      <c r="AL339" s="120"/>
      <c r="AM339" s="120"/>
      <c r="AN339" s="120"/>
      <c r="AO339" s="120"/>
      <c r="AP339" s="120"/>
      <c r="AQ339" s="120"/>
      <c r="AR339" s="120"/>
      <c r="AS339" s="120"/>
      <c r="AT339" s="120"/>
      <c r="AU339" s="120"/>
      <c r="AV339" s="120"/>
      <c r="AW339" s="120"/>
      <c r="AX339" s="120"/>
      <c r="AY339" s="120"/>
      <c r="AZ339" s="120"/>
      <c r="BA339" s="120"/>
      <c r="BB339" s="120"/>
      <c r="BC339" s="120"/>
      <c r="BD339" s="120"/>
    </row>
    <row r="340" spans="1:56">
      <c r="A340" s="19">
        <v>1251</v>
      </c>
      <c r="B340" s="22" t="s">
        <v>325</v>
      </c>
      <c r="C340" s="19" t="s">
        <v>1413</v>
      </c>
      <c r="D340" s="19" t="s">
        <v>1433</v>
      </c>
      <c r="E340" s="19">
        <v>0</v>
      </c>
      <c r="F340" s="19">
        <v>0</v>
      </c>
      <c r="G340" s="19" t="s">
        <v>896</v>
      </c>
      <c r="H340" s="19" t="s">
        <v>896</v>
      </c>
      <c r="I340" s="19" t="s">
        <v>896</v>
      </c>
      <c r="J340" s="19" t="s">
        <v>896</v>
      </c>
      <c r="K340" s="19" t="s">
        <v>1457</v>
      </c>
      <c r="L340" s="19" t="s">
        <v>1416</v>
      </c>
      <c r="M340" s="19" t="s">
        <v>20</v>
      </c>
      <c r="N340" s="19" t="s">
        <v>1515</v>
      </c>
      <c r="O340" s="19" t="s">
        <v>1004</v>
      </c>
      <c r="P340" s="19" t="s">
        <v>1458</v>
      </c>
      <c r="Q340" s="19" t="s">
        <v>902</v>
      </c>
      <c r="R340" s="20" t="s">
        <v>903</v>
      </c>
      <c r="S340" s="20">
        <v>200</v>
      </c>
      <c r="T340" s="19" t="s">
        <v>905</v>
      </c>
      <c r="U340" s="19" t="s">
        <v>1418</v>
      </c>
      <c r="V340" s="19">
        <v>0</v>
      </c>
      <c r="W340" s="19">
        <v>0</v>
      </c>
      <c r="X340" s="19">
        <v>0.03</v>
      </c>
      <c r="Y340" s="19" t="s">
        <v>1459</v>
      </c>
      <c r="Z340" s="19">
        <v>0</v>
      </c>
      <c r="AA340" s="19" t="s">
        <v>1420</v>
      </c>
      <c r="AB340" s="19">
        <v>1.5</v>
      </c>
      <c r="AC340" s="19">
        <v>91</v>
      </c>
      <c r="AD340" s="19">
        <v>29</v>
      </c>
      <c r="AE340" s="120"/>
      <c r="AF340" s="120"/>
      <c r="AG340" s="120"/>
      <c r="AH340" s="120"/>
      <c r="AI340" s="120"/>
      <c r="AJ340" s="120"/>
      <c r="AK340" s="120"/>
      <c r="AL340" s="120"/>
      <c r="AM340" s="120"/>
      <c r="AN340" s="120"/>
      <c r="AO340" s="120"/>
      <c r="AP340" s="120"/>
      <c r="AQ340" s="120"/>
      <c r="AR340" s="120"/>
      <c r="AS340" s="120"/>
      <c r="AT340" s="120"/>
      <c r="AU340" s="120"/>
      <c r="AV340" s="120"/>
      <c r="AW340" s="120"/>
      <c r="AX340" s="120"/>
      <c r="AY340" s="120"/>
      <c r="AZ340" s="120"/>
      <c r="BA340" s="120"/>
      <c r="BB340" s="120"/>
      <c r="BC340" s="120"/>
      <c r="BD340" s="120"/>
    </row>
    <row r="341" spans="1:56">
      <c r="A341" s="19">
        <v>1278</v>
      </c>
      <c r="B341" s="19" t="s">
        <v>325</v>
      </c>
      <c r="C341" s="19" t="s">
        <v>1413</v>
      </c>
      <c r="D341" s="19" t="s">
        <v>1433</v>
      </c>
      <c r="E341" s="19">
        <v>0</v>
      </c>
      <c r="F341" s="19">
        <v>0</v>
      </c>
      <c r="G341" s="19" t="s">
        <v>896</v>
      </c>
      <c r="H341" s="19" t="s">
        <v>896</v>
      </c>
      <c r="I341" s="19" t="s">
        <v>896</v>
      </c>
      <c r="J341" s="19" t="s">
        <v>896</v>
      </c>
      <c r="K341" s="19" t="s">
        <v>1484</v>
      </c>
      <c r="L341" s="19" t="s">
        <v>1036</v>
      </c>
      <c r="M341" s="19" t="s">
        <v>21</v>
      </c>
      <c r="N341" s="19" t="s">
        <v>1516</v>
      </c>
      <c r="O341" s="19" t="s">
        <v>1516</v>
      </c>
      <c r="P341" s="19" t="s">
        <v>1485</v>
      </c>
      <c r="Q341" s="19" t="s">
        <v>902</v>
      </c>
      <c r="R341" s="20" t="s">
        <v>903</v>
      </c>
      <c r="S341" s="20">
        <v>20</v>
      </c>
      <c r="T341" s="19" t="s">
        <v>905</v>
      </c>
      <c r="U341" s="19" t="s">
        <v>1418</v>
      </c>
      <c r="V341" s="19">
        <v>0</v>
      </c>
      <c r="W341" s="19">
        <v>0</v>
      </c>
      <c r="X341" s="19" t="s">
        <v>1423</v>
      </c>
      <c r="Y341" s="19" t="s">
        <v>1486</v>
      </c>
      <c r="Z341" s="19">
        <v>0</v>
      </c>
      <c r="AA341" s="19" t="s">
        <v>1420</v>
      </c>
      <c r="AB341" s="19">
        <v>1.7</v>
      </c>
      <c r="AC341" s="19">
        <v>97</v>
      </c>
      <c r="AD341" s="19">
        <v>35</v>
      </c>
      <c r="AE341" s="120"/>
      <c r="AF341" s="120"/>
      <c r="AG341" s="120"/>
      <c r="AH341" s="120"/>
      <c r="AI341" s="120"/>
      <c r="AJ341" s="120"/>
      <c r="AK341" s="120"/>
      <c r="AL341" s="120"/>
      <c r="AM341" s="120"/>
      <c r="AN341" s="120"/>
      <c r="AO341" s="120"/>
      <c r="AP341" s="120"/>
      <c r="AQ341" s="120"/>
      <c r="AR341" s="120"/>
      <c r="AS341" s="120"/>
      <c r="AT341" s="120"/>
      <c r="AU341" s="120"/>
      <c r="AV341" s="120"/>
      <c r="AW341" s="120"/>
      <c r="AX341" s="120"/>
      <c r="AY341" s="120"/>
      <c r="AZ341" s="120"/>
      <c r="BA341" s="120"/>
      <c r="BB341" s="120"/>
      <c r="BC341" s="120"/>
      <c r="BD341" s="120"/>
    </row>
    <row r="342" spans="1:56">
      <c r="A342" s="19">
        <v>1282</v>
      </c>
      <c r="B342" s="19" t="s">
        <v>325</v>
      </c>
      <c r="C342" s="19" t="s">
        <v>1413</v>
      </c>
      <c r="D342" s="19" t="s">
        <v>1433</v>
      </c>
      <c r="E342" s="19">
        <v>0</v>
      </c>
      <c r="F342" s="19">
        <v>0</v>
      </c>
      <c r="G342" s="19" t="s">
        <v>896</v>
      </c>
      <c r="H342" s="19" t="s">
        <v>896</v>
      </c>
      <c r="I342" s="19" t="s">
        <v>896</v>
      </c>
      <c r="J342" s="19" t="s">
        <v>896</v>
      </c>
      <c r="K342" s="19" t="s">
        <v>1484</v>
      </c>
      <c r="L342" s="19" t="s">
        <v>1416</v>
      </c>
      <c r="M342" s="19" t="s">
        <v>20</v>
      </c>
      <c r="N342" s="19" t="s">
        <v>1517</v>
      </c>
      <c r="O342" s="19" t="s">
        <v>434</v>
      </c>
      <c r="P342" s="19" t="s">
        <v>1485</v>
      </c>
      <c r="Q342" s="19" t="s">
        <v>902</v>
      </c>
      <c r="R342" s="20" t="s">
        <v>903</v>
      </c>
      <c r="S342" s="20">
        <v>0.5</v>
      </c>
      <c r="T342" s="19" t="s">
        <v>905</v>
      </c>
      <c r="U342" s="19" t="s">
        <v>1418</v>
      </c>
      <c r="V342" s="19">
        <v>0</v>
      </c>
      <c r="W342" s="19">
        <v>0</v>
      </c>
      <c r="X342" s="19" t="s">
        <v>1423</v>
      </c>
      <c r="Y342" s="19" t="s">
        <v>1486</v>
      </c>
      <c r="Z342" s="19">
        <v>0</v>
      </c>
      <c r="AA342" s="19" t="s">
        <v>1420</v>
      </c>
      <c r="AB342" s="19">
        <v>1.7</v>
      </c>
      <c r="AC342" s="19">
        <v>97</v>
      </c>
      <c r="AD342" s="19">
        <v>35</v>
      </c>
      <c r="AE342" s="120"/>
      <c r="AF342" s="120"/>
      <c r="AG342" s="120"/>
      <c r="AH342" s="120"/>
      <c r="AI342" s="120"/>
      <c r="AJ342" s="120"/>
      <c r="AK342" s="120"/>
      <c r="AL342" s="120"/>
      <c r="AM342" s="120"/>
      <c r="AN342" s="120"/>
      <c r="AO342" s="120"/>
      <c r="AP342" s="120"/>
      <c r="AQ342" s="120"/>
      <c r="AR342" s="120"/>
      <c r="AS342" s="120"/>
      <c r="AT342" s="120"/>
      <c r="AU342" s="120"/>
      <c r="AV342" s="120"/>
      <c r="AW342" s="120"/>
      <c r="AX342" s="120"/>
      <c r="AY342" s="120"/>
      <c r="AZ342" s="120"/>
      <c r="BA342" s="120"/>
      <c r="BB342" s="120"/>
      <c r="BC342" s="120"/>
      <c r="BD342" s="120"/>
    </row>
    <row r="343" spans="1:56">
      <c r="A343" s="19">
        <v>1283</v>
      </c>
      <c r="B343" s="19" t="s">
        <v>325</v>
      </c>
      <c r="C343" s="19" t="s">
        <v>1413</v>
      </c>
      <c r="D343" s="19" t="s">
        <v>1433</v>
      </c>
      <c r="E343" s="19">
        <v>0</v>
      </c>
      <c r="F343" s="19">
        <v>0</v>
      </c>
      <c r="G343" s="19" t="s">
        <v>896</v>
      </c>
      <c r="H343" s="19" t="s">
        <v>896</v>
      </c>
      <c r="I343" s="19" t="s">
        <v>896</v>
      </c>
      <c r="J343" s="19" t="s">
        <v>896</v>
      </c>
      <c r="K343" s="19" t="s">
        <v>1484</v>
      </c>
      <c r="L343" s="19" t="s">
        <v>1416</v>
      </c>
      <c r="M343" s="19" t="s">
        <v>20</v>
      </c>
      <c r="N343" s="19" t="s">
        <v>1518</v>
      </c>
      <c r="O343" s="19" t="s">
        <v>1518</v>
      </c>
      <c r="P343" s="19" t="s">
        <v>1485</v>
      </c>
      <c r="Q343" s="19" t="s">
        <v>902</v>
      </c>
      <c r="R343" s="20" t="s">
        <v>903</v>
      </c>
      <c r="S343" s="20">
        <v>5</v>
      </c>
      <c r="T343" s="19" t="s">
        <v>905</v>
      </c>
      <c r="U343" s="19" t="s">
        <v>1418</v>
      </c>
      <c r="V343" s="19">
        <v>0</v>
      </c>
      <c r="W343" s="19">
        <v>0</v>
      </c>
      <c r="X343" s="19" t="s">
        <v>1423</v>
      </c>
      <c r="Y343" s="19" t="s">
        <v>1486</v>
      </c>
      <c r="Z343" s="19">
        <v>0</v>
      </c>
      <c r="AA343" s="19" t="s">
        <v>1420</v>
      </c>
      <c r="AB343" s="19">
        <v>1.7</v>
      </c>
      <c r="AC343" s="19">
        <v>97</v>
      </c>
      <c r="AD343" s="19">
        <v>35</v>
      </c>
      <c r="AE343" s="120"/>
      <c r="AF343" s="120"/>
      <c r="AG343" s="120"/>
      <c r="AH343" s="120"/>
      <c r="AI343" s="120"/>
      <c r="AJ343" s="120"/>
      <c r="AK343" s="120"/>
      <c r="AL343" s="120"/>
      <c r="AM343" s="120"/>
      <c r="AN343" s="120"/>
      <c r="AO343" s="120"/>
      <c r="AP343" s="120"/>
      <c r="AQ343" s="120"/>
      <c r="AR343" s="120"/>
      <c r="AS343" s="120"/>
      <c r="AT343" s="120"/>
      <c r="AU343" s="120"/>
      <c r="AV343" s="120"/>
      <c r="AW343" s="120"/>
      <c r="AX343" s="120"/>
      <c r="AY343" s="120"/>
      <c r="AZ343" s="120"/>
      <c r="BA343" s="120"/>
      <c r="BB343" s="120"/>
      <c r="BC343" s="120"/>
      <c r="BD343" s="120"/>
    </row>
    <row r="344" spans="1:56">
      <c r="A344" s="19">
        <v>1280</v>
      </c>
      <c r="B344" s="19" t="s">
        <v>325</v>
      </c>
      <c r="C344" s="19" t="s">
        <v>1413</v>
      </c>
      <c r="D344" s="19" t="s">
        <v>1433</v>
      </c>
      <c r="E344" s="19">
        <v>0</v>
      </c>
      <c r="F344" s="19">
        <v>0</v>
      </c>
      <c r="G344" s="19" t="s">
        <v>896</v>
      </c>
      <c r="H344" s="19" t="s">
        <v>896</v>
      </c>
      <c r="I344" s="19" t="s">
        <v>896</v>
      </c>
      <c r="J344" s="19" t="s">
        <v>896</v>
      </c>
      <c r="K344" s="19" t="s">
        <v>1484</v>
      </c>
      <c r="L344" s="19" t="s">
        <v>1416</v>
      </c>
      <c r="M344" s="19" t="s">
        <v>20</v>
      </c>
      <c r="N344" s="19" t="s">
        <v>622</v>
      </c>
      <c r="O344" s="19" t="s">
        <v>622</v>
      </c>
      <c r="P344" s="19" t="s">
        <v>1485</v>
      </c>
      <c r="Q344" s="19" t="s">
        <v>902</v>
      </c>
      <c r="R344" s="20" t="s">
        <v>903</v>
      </c>
      <c r="S344" s="20">
        <v>2</v>
      </c>
      <c r="T344" s="19" t="s">
        <v>905</v>
      </c>
      <c r="U344" s="19" t="s">
        <v>1418</v>
      </c>
      <c r="V344" s="19">
        <v>0</v>
      </c>
      <c r="W344" s="19">
        <v>0</v>
      </c>
      <c r="X344" s="19" t="s">
        <v>1423</v>
      </c>
      <c r="Y344" s="19" t="s">
        <v>1486</v>
      </c>
      <c r="Z344" s="19">
        <v>0</v>
      </c>
      <c r="AA344" s="19" t="s">
        <v>1420</v>
      </c>
      <c r="AB344" s="19">
        <v>1.7</v>
      </c>
      <c r="AC344" s="19">
        <v>97</v>
      </c>
      <c r="AD344" s="19">
        <v>35</v>
      </c>
      <c r="AE344" s="120"/>
      <c r="AF344" s="120"/>
      <c r="AG344" s="120"/>
      <c r="AH344" s="120"/>
      <c r="AI344" s="120"/>
      <c r="AJ344" s="120"/>
      <c r="AK344" s="120"/>
      <c r="AL344" s="120"/>
      <c r="AM344" s="120"/>
      <c r="AN344" s="120"/>
      <c r="AO344" s="120"/>
      <c r="AP344" s="120"/>
      <c r="AQ344" s="120"/>
      <c r="AR344" s="120"/>
      <c r="AS344" s="120"/>
      <c r="AT344" s="120"/>
      <c r="AU344" s="120"/>
      <c r="AV344" s="120"/>
      <c r="AW344" s="120"/>
      <c r="AX344" s="120"/>
      <c r="AY344" s="120"/>
      <c r="AZ344" s="120"/>
      <c r="BA344" s="120"/>
      <c r="BB344" s="120"/>
      <c r="BC344" s="120"/>
      <c r="BD344" s="120"/>
    </row>
    <row r="345" spans="1:56">
      <c r="A345" s="19">
        <v>1241</v>
      </c>
      <c r="B345" s="19" t="s">
        <v>325</v>
      </c>
      <c r="C345" s="19" t="s">
        <v>1413</v>
      </c>
      <c r="D345" s="19" t="s">
        <v>1414</v>
      </c>
      <c r="E345" s="19" t="s">
        <v>1415</v>
      </c>
      <c r="F345" s="19">
        <v>0</v>
      </c>
      <c r="G345" s="19" t="s">
        <v>896</v>
      </c>
      <c r="H345" s="19" t="s">
        <v>896</v>
      </c>
      <c r="I345" s="19" t="s">
        <v>896</v>
      </c>
      <c r="J345" s="19" t="s">
        <v>896</v>
      </c>
      <c r="K345" s="19" t="s">
        <v>1519</v>
      </c>
      <c r="L345" s="19" t="s">
        <v>1036</v>
      </c>
      <c r="M345" s="19" t="s">
        <v>21</v>
      </c>
      <c r="N345" s="19" t="s">
        <v>1520</v>
      </c>
      <c r="O345" s="19" t="s">
        <v>1090</v>
      </c>
      <c r="P345" s="19" t="s">
        <v>1521</v>
      </c>
      <c r="Q345" s="19" t="s">
        <v>1040</v>
      </c>
      <c r="R345" s="20" t="s">
        <v>903</v>
      </c>
      <c r="S345" s="20">
        <v>20</v>
      </c>
      <c r="T345" s="19" t="s">
        <v>905</v>
      </c>
      <c r="U345" s="19" t="s">
        <v>1418</v>
      </c>
      <c r="V345" s="19">
        <v>0</v>
      </c>
      <c r="W345" s="19">
        <v>0</v>
      </c>
      <c r="X345" s="19" t="s">
        <v>1423</v>
      </c>
      <c r="Y345" s="19">
        <v>0</v>
      </c>
      <c r="Z345" s="19">
        <v>0</v>
      </c>
      <c r="AA345" s="19" t="s">
        <v>1420</v>
      </c>
      <c r="AB345" s="19">
        <v>1.4</v>
      </c>
      <c r="AC345" s="19">
        <v>89</v>
      </c>
      <c r="AD345" s="19">
        <v>27</v>
      </c>
      <c r="AE345" s="120"/>
      <c r="AF345" s="120"/>
      <c r="AG345" s="120"/>
      <c r="AH345" s="120"/>
      <c r="AI345" s="120"/>
      <c r="AJ345" s="120"/>
      <c r="AK345" s="120"/>
      <c r="AL345" s="120"/>
      <c r="AM345" s="120"/>
      <c r="AN345" s="120"/>
      <c r="AO345" s="120"/>
      <c r="AP345" s="120"/>
      <c r="AQ345" s="120"/>
      <c r="AR345" s="120"/>
      <c r="AS345" s="120"/>
      <c r="AT345" s="120"/>
      <c r="AU345" s="120"/>
      <c r="AV345" s="120"/>
      <c r="AW345" s="120"/>
      <c r="AX345" s="120"/>
      <c r="AY345" s="120"/>
      <c r="AZ345" s="120"/>
      <c r="BA345" s="120"/>
      <c r="BB345" s="120"/>
      <c r="BC345" s="120"/>
      <c r="BD345" s="120"/>
    </row>
    <row r="346" spans="1:56">
      <c r="A346" s="19">
        <v>1240</v>
      </c>
      <c r="B346" s="19" t="s">
        <v>325</v>
      </c>
      <c r="C346" s="19" t="s">
        <v>1413</v>
      </c>
      <c r="D346" s="19" t="s">
        <v>1414</v>
      </c>
      <c r="E346" s="19" t="s">
        <v>1415</v>
      </c>
      <c r="F346" s="19">
        <v>0</v>
      </c>
      <c r="G346" s="19" t="s">
        <v>896</v>
      </c>
      <c r="H346" s="19" t="s">
        <v>896</v>
      </c>
      <c r="I346" s="19" t="s">
        <v>896</v>
      </c>
      <c r="J346" s="19" t="s">
        <v>896</v>
      </c>
      <c r="K346" s="19" t="s">
        <v>1519</v>
      </c>
      <c r="L346" s="19" t="s">
        <v>1036</v>
      </c>
      <c r="M346" s="19" t="s">
        <v>21</v>
      </c>
      <c r="N346" s="19" t="s">
        <v>1522</v>
      </c>
      <c r="O346" s="19" t="s">
        <v>1090</v>
      </c>
      <c r="P346" s="19" t="s">
        <v>1521</v>
      </c>
      <c r="Q346" s="19" t="s">
        <v>1040</v>
      </c>
      <c r="R346" s="20" t="s">
        <v>903</v>
      </c>
      <c r="S346" s="20">
        <v>220</v>
      </c>
      <c r="T346" s="19" t="s">
        <v>905</v>
      </c>
      <c r="U346" s="19" t="s">
        <v>1418</v>
      </c>
      <c r="V346" s="19">
        <v>0</v>
      </c>
      <c r="W346" s="19">
        <v>0</v>
      </c>
      <c r="X346" s="19" t="s">
        <v>1423</v>
      </c>
      <c r="Y346" s="19">
        <v>0</v>
      </c>
      <c r="Z346" s="19">
        <v>0</v>
      </c>
      <c r="AA346" s="19" t="s">
        <v>1420</v>
      </c>
      <c r="AB346" s="19">
        <v>1.4</v>
      </c>
      <c r="AC346" s="19">
        <v>89</v>
      </c>
      <c r="AD346" s="19">
        <v>27</v>
      </c>
      <c r="AE346" s="120"/>
      <c r="AF346" s="120"/>
      <c r="AG346" s="120"/>
      <c r="AH346" s="120"/>
      <c r="AI346" s="120"/>
      <c r="AJ346" s="120"/>
      <c r="AK346" s="120"/>
      <c r="AL346" s="120"/>
      <c r="AM346" s="120"/>
      <c r="AN346" s="120"/>
      <c r="AO346" s="120"/>
      <c r="AP346" s="120"/>
      <c r="AQ346" s="120"/>
      <c r="AR346" s="120"/>
      <c r="AS346" s="120"/>
      <c r="AT346" s="120"/>
      <c r="AU346" s="120"/>
      <c r="AV346" s="120"/>
      <c r="AW346" s="120"/>
      <c r="AX346" s="120"/>
      <c r="AY346" s="120"/>
      <c r="AZ346" s="120"/>
      <c r="BA346" s="120"/>
      <c r="BB346" s="120"/>
      <c r="BC346" s="120"/>
      <c r="BD346" s="120"/>
    </row>
    <row r="347" spans="1:56">
      <c r="A347" s="19">
        <v>1221</v>
      </c>
      <c r="B347" s="19" t="s">
        <v>325</v>
      </c>
      <c r="C347" s="19" t="s">
        <v>1413</v>
      </c>
      <c r="D347" s="19" t="s">
        <v>1433</v>
      </c>
      <c r="E347" s="19" t="s">
        <v>1466</v>
      </c>
      <c r="F347" s="19">
        <v>0</v>
      </c>
      <c r="G347" s="19" t="s">
        <v>896</v>
      </c>
      <c r="H347" s="19" t="s">
        <v>896</v>
      </c>
      <c r="I347" s="19" t="s">
        <v>896</v>
      </c>
      <c r="J347" s="19" t="s">
        <v>896</v>
      </c>
      <c r="K347" s="19">
        <v>0</v>
      </c>
      <c r="L347" s="19" t="s">
        <v>1036</v>
      </c>
      <c r="M347" s="19" t="s">
        <v>21</v>
      </c>
      <c r="N347" s="19" t="s">
        <v>1522</v>
      </c>
      <c r="O347" s="19" t="s">
        <v>1090</v>
      </c>
      <c r="P347" s="19" t="s">
        <v>1523</v>
      </c>
      <c r="Q347" s="19" t="s">
        <v>1040</v>
      </c>
      <c r="R347" s="20" t="s">
        <v>903</v>
      </c>
      <c r="S347" s="20">
        <v>160</v>
      </c>
      <c r="T347" s="19" t="s">
        <v>905</v>
      </c>
      <c r="U347" s="19" t="s">
        <v>1418</v>
      </c>
      <c r="V347" s="19">
        <v>0</v>
      </c>
      <c r="W347" s="19">
        <v>0</v>
      </c>
      <c r="X347" s="19" t="s">
        <v>1423</v>
      </c>
      <c r="Y347" s="19" t="s">
        <v>1524</v>
      </c>
      <c r="Z347" s="19">
        <v>0</v>
      </c>
      <c r="AA347" s="19" t="s">
        <v>1420</v>
      </c>
      <c r="AB347" s="19">
        <v>1.3</v>
      </c>
      <c r="AC347" s="19">
        <v>84</v>
      </c>
      <c r="AD347" s="19">
        <v>22</v>
      </c>
      <c r="AE347" s="120"/>
      <c r="AF347" s="120"/>
      <c r="AG347" s="120"/>
      <c r="AH347" s="120"/>
      <c r="AI347" s="120"/>
      <c r="AJ347" s="120"/>
      <c r="AK347" s="120"/>
      <c r="AL347" s="120"/>
      <c r="AM347" s="120"/>
      <c r="AN347" s="120"/>
      <c r="AO347" s="120"/>
      <c r="AP347" s="120"/>
      <c r="AQ347" s="120"/>
      <c r="AR347" s="120"/>
      <c r="AS347" s="120"/>
      <c r="AT347" s="120"/>
      <c r="AU347" s="120"/>
      <c r="AV347" s="120"/>
      <c r="AW347" s="120"/>
      <c r="AX347" s="120"/>
      <c r="AY347" s="120"/>
      <c r="AZ347" s="120"/>
      <c r="BA347" s="120"/>
      <c r="BB347" s="120"/>
      <c r="BC347" s="120"/>
      <c r="BD347" s="120"/>
    </row>
    <row r="348" spans="1:56">
      <c r="A348" s="19">
        <v>1213</v>
      </c>
      <c r="B348" s="19" t="s">
        <v>325</v>
      </c>
      <c r="C348" s="19" t="s">
        <v>1413</v>
      </c>
      <c r="D348" s="19" t="s">
        <v>1433</v>
      </c>
      <c r="E348" s="19" t="s">
        <v>1470</v>
      </c>
      <c r="F348" s="19">
        <v>0</v>
      </c>
      <c r="G348" s="19" t="s">
        <v>896</v>
      </c>
      <c r="H348" s="19" t="s">
        <v>896</v>
      </c>
      <c r="I348" s="19" t="s">
        <v>896</v>
      </c>
      <c r="J348" s="19" t="s">
        <v>896</v>
      </c>
      <c r="K348" s="19" t="s">
        <v>1471</v>
      </c>
      <c r="L348" s="19" t="s">
        <v>1036</v>
      </c>
      <c r="M348" s="19" t="s">
        <v>21</v>
      </c>
      <c r="N348" s="19" t="s">
        <v>1522</v>
      </c>
      <c r="O348" s="19" t="s">
        <v>1090</v>
      </c>
      <c r="P348" s="19" t="s">
        <v>1525</v>
      </c>
      <c r="Q348" s="19" t="s">
        <v>1040</v>
      </c>
      <c r="R348" s="20" t="s">
        <v>903</v>
      </c>
      <c r="S348" s="20">
        <v>100</v>
      </c>
      <c r="T348" s="19" t="s">
        <v>905</v>
      </c>
      <c r="U348" s="19" t="s">
        <v>1418</v>
      </c>
      <c r="V348" s="19">
        <v>0</v>
      </c>
      <c r="W348" s="19">
        <v>0</v>
      </c>
      <c r="X348" s="19" t="s">
        <v>1423</v>
      </c>
      <c r="Y348" s="19" t="s">
        <v>1524</v>
      </c>
      <c r="Z348" s="19" t="s">
        <v>1526</v>
      </c>
      <c r="AA348" s="19" t="s">
        <v>1420</v>
      </c>
      <c r="AB348" s="19">
        <v>1.2</v>
      </c>
      <c r="AC348" s="19">
        <v>81</v>
      </c>
      <c r="AD348" s="19">
        <v>19</v>
      </c>
      <c r="AE348" s="120"/>
      <c r="AF348" s="120"/>
      <c r="AG348" s="120"/>
      <c r="AH348" s="120"/>
      <c r="AI348" s="120"/>
      <c r="AJ348" s="120"/>
      <c r="AK348" s="120"/>
      <c r="AL348" s="120"/>
      <c r="AM348" s="120"/>
      <c r="AN348" s="120"/>
      <c r="AO348" s="120"/>
      <c r="AP348" s="120"/>
      <c r="AQ348" s="120"/>
      <c r="AR348" s="120"/>
      <c r="AS348" s="120"/>
      <c r="AT348" s="120"/>
      <c r="AU348" s="120"/>
      <c r="AV348" s="120"/>
      <c r="AW348" s="120"/>
      <c r="AX348" s="120"/>
      <c r="AY348" s="120"/>
      <c r="AZ348" s="120"/>
      <c r="BA348" s="120"/>
      <c r="BB348" s="120"/>
      <c r="BC348" s="120"/>
      <c r="BD348" s="120"/>
    </row>
    <row r="349" spans="1:56">
      <c r="A349" s="19">
        <v>1244</v>
      </c>
      <c r="B349" s="19" t="s">
        <v>325</v>
      </c>
      <c r="C349" s="19" t="s">
        <v>1413</v>
      </c>
      <c r="D349" s="19" t="s">
        <v>1414</v>
      </c>
      <c r="E349" s="19" t="s">
        <v>1415</v>
      </c>
      <c r="F349" s="19">
        <v>0</v>
      </c>
      <c r="G349" s="19" t="s">
        <v>896</v>
      </c>
      <c r="H349" s="19" t="s">
        <v>896</v>
      </c>
      <c r="I349" s="19" t="s">
        <v>896</v>
      </c>
      <c r="J349" s="19" t="s">
        <v>896</v>
      </c>
      <c r="K349" s="19" t="s">
        <v>1519</v>
      </c>
      <c r="L349" s="19" t="s">
        <v>1036</v>
      </c>
      <c r="M349" s="19" t="s">
        <v>21</v>
      </c>
      <c r="N349" s="19" t="s">
        <v>1527</v>
      </c>
      <c r="O349" s="19" t="s">
        <v>1090</v>
      </c>
      <c r="P349" s="19" t="s">
        <v>1521</v>
      </c>
      <c r="Q349" s="19" t="s">
        <v>1040</v>
      </c>
      <c r="R349" s="20" t="s">
        <v>903</v>
      </c>
      <c r="S349" s="20">
        <v>0.1</v>
      </c>
      <c r="T349" s="19" t="s">
        <v>905</v>
      </c>
      <c r="U349" s="19" t="s">
        <v>1418</v>
      </c>
      <c r="V349" s="19">
        <v>0</v>
      </c>
      <c r="W349" s="19">
        <v>0</v>
      </c>
      <c r="X349" s="19" t="s">
        <v>1423</v>
      </c>
      <c r="Y349" s="19" t="s">
        <v>1452</v>
      </c>
      <c r="Z349" s="19">
        <v>0</v>
      </c>
      <c r="AA349" s="19" t="s">
        <v>1420</v>
      </c>
      <c r="AB349" s="19">
        <v>1.4</v>
      </c>
      <c r="AC349" s="19">
        <v>89</v>
      </c>
      <c r="AD349" s="19">
        <v>27</v>
      </c>
      <c r="AE349" s="120"/>
      <c r="AF349" s="120"/>
      <c r="AG349" s="120"/>
      <c r="AH349" s="120"/>
      <c r="AI349" s="120"/>
      <c r="AJ349" s="120"/>
      <c r="AK349" s="120"/>
      <c r="AL349" s="120"/>
      <c r="AM349" s="120"/>
      <c r="AN349" s="120"/>
      <c r="AO349" s="120"/>
      <c r="AP349" s="120"/>
      <c r="AQ349" s="120"/>
      <c r="AR349" s="120"/>
      <c r="AS349" s="120"/>
      <c r="AT349" s="120"/>
      <c r="AU349" s="120"/>
      <c r="AV349" s="120"/>
      <c r="AW349" s="120"/>
      <c r="AX349" s="120"/>
      <c r="AY349" s="120"/>
      <c r="AZ349" s="120"/>
      <c r="BA349" s="120"/>
      <c r="BB349" s="120"/>
      <c r="BC349" s="120"/>
      <c r="BD349" s="120"/>
    </row>
    <row r="350" spans="1:56">
      <c r="A350" s="19">
        <v>1258</v>
      </c>
      <c r="B350" s="19" t="s">
        <v>325</v>
      </c>
      <c r="C350" s="19" t="s">
        <v>1413</v>
      </c>
      <c r="D350" s="19" t="s">
        <v>1433</v>
      </c>
      <c r="E350" s="19">
        <v>0</v>
      </c>
      <c r="F350" s="19">
        <v>0</v>
      </c>
      <c r="G350" s="19" t="s">
        <v>896</v>
      </c>
      <c r="H350" s="19" t="s">
        <v>896</v>
      </c>
      <c r="I350" s="19" t="s">
        <v>896</v>
      </c>
      <c r="J350" s="19" t="s">
        <v>896</v>
      </c>
      <c r="K350" s="19" t="s">
        <v>1453</v>
      </c>
      <c r="L350" s="19" t="s">
        <v>1036</v>
      </c>
      <c r="M350" s="19" t="s">
        <v>21</v>
      </c>
      <c r="N350" s="19" t="s">
        <v>1527</v>
      </c>
      <c r="O350" s="19" t="s">
        <v>1090</v>
      </c>
      <c r="P350" s="19" t="s">
        <v>1528</v>
      </c>
      <c r="Q350" s="19" t="s">
        <v>1040</v>
      </c>
      <c r="R350" s="20" t="s">
        <v>903</v>
      </c>
      <c r="S350" s="20">
        <v>0.4</v>
      </c>
      <c r="T350" s="19" t="s">
        <v>905</v>
      </c>
      <c r="U350" s="19" t="s">
        <v>1418</v>
      </c>
      <c r="V350" s="19">
        <v>0</v>
      </c>
      <c r="W350" s="19">
        <v>0</v>
      </c>
      <c r="X350" s="19" t="s">
        <v>1423</v>
      </c>
      <c r="Y350" s="19" t="s">
        <v>1452</v>
      </c>
      <c r="Z350" s="19">
        <v>0</v>
      </c>
      <c r="AA350" s="19" t="s">
        <v>1420</v>
      </c>
      <c r="AB350" s="19">
        <v>1.5</v>
      </c>
      <c r="AC350" s="19">
        <v>91</v>
      </c>
      <c r="AD350" s="19">
        <v>29</v>
      </c>
      <c r="AE350" s="120"/>
      <c r="AF350" s="120"/>
      <c r="AG350" s="120"/>
      <c r="AH350" s="120"/>
      <c r="AI350" s="120"/>
      <c r="AJ350" s="120"/>
      <c r="AK350" s="120"/>
      <c r="AL350" s="120"/>
      <c r="AM350" s="120"/>
      <c r="AN350" s="120"/>
      <c r="AO350" s="120"/>
      <c r="AP350" s="120"/>
      <c r="AQ350" s="120"/>
      <c r="AR350" s="120"/>
      <c r="AS350" s="120"/>
      <c r="AT350" s="120"/>
      <c r="AU350" s="120"/>
      <c r="AV350" s="120"/>
      <c r="AW350" s="120"/>
      <c r="AX350" s="120"/>
      <c r="AY350" s="120"/>
      <c r="AZ350" s="120"/>
      <c r="BA350" s="120"/>
      <c r="BB350" s="120"/>
      <c r="BC350" s="120"/>
      <c r="BD350" s="120"/>
    </row>
    <row r="351" spans="1:56">
      <c r="A351" s="19">
        <v>1224</v>
      </c>
      <c r="B351" s="19" t="s">
        <v>325</v>
      </c>
      <c r="C351" s="19" t="s">
        <v>1413</v>
      </c>
      <c r="D351" s="19" t="s">
        <v>1414</v>
      </c>
      <c r="E351" s="19" t="s">
        <v>1415</v>
      </c>
      <c r="F351" s="19">
        <v>0</v>
      </c>
      <c r="G351" s="19" t="s">
        <v>896</v>
      </c>
      <c r="H351" s="19" t="s">
        <v>896</v>
      </c>
      <c r="I351" s="19" t="s">
        <v>896</v>
      </c>
      <c r="J351" s="19" t="s">
        <v>896</v>
      </c>
      <c r="K351" s="19" t="s">
        <v>1529</v>
      </c>
      <c r="L351" s="19" t="s">
        <v>899</v>
      </c>
      <c r="M351" s="19" t="s">
        <v>20</v>
      </c>
      <c r="N351" s="19" t="s">
        <v>1098</v>
      </c>
      <c r="O351" s="19" t="s">
        <v>918</v>
      </c>
      <c r="P351" s="19" t="s">
        <v>1530</v>
      </c>
      <c r="Q351" s="19" t="s">
        <v>902</v>
      </c>
      <c r="R351" s="20">
        <v>10</v>
      </c>
      <c r="S351" s="20">
        <v>20</v>
      </c>
      <c r="T351" s="19" t="s">
        <v>905</v>
      </c>
      <c r="U351" s="19" t="s">
        <v>1418</v>
      </c>
      <c r="V351" s="19">
        <v>0</v>
      </c>
      <c r="W351" s="19">
        <v>0</v>
      </c>
      <c r="X351" s="19" t="s">
        <v>1423</v>
      </c>
      <c r="Y351" s="19" t="s">
        <v>1424</v>
      </c>
      <c r="Z351" s="19">
        <v>0</v>
      </c>
      <c r="AA351" s="19" t="s">
        <v>1420</v>
      </c>
      <c r="AB351" s="19">
        <v>1.4</v>
      </c>
      <c r="AC351" s="19">
        <v>85</v>
      </c>
      <c r="AD351" s="19">
        <v>23</v>
      </c>
      <c r="AE351" s="120"/>
      <c r="AF351" s="120"/>
      <c r="AG351" s="120"/>
      <c r="AH351" s="120"/>
      <c r="AI351" s="120"/>
      <c r="AJ351" s="120"/>
      <c r="AK351" s="120"/>
      <c r="AL351" s="120"/>
      <c r="AM351" s="120"/>
      <c r="AN351" s="120"/>
      <c r="AO351" s="120"/>
      <c r="AP351" s="120"/>
      <c r="AQ351" s="120"/>
      <c r="AR351" s="120"/>
      <c r="AS351" s="120"/>
      <c r="AT351" s="120"/>
      <c r="AU351" s="120"/>
      <c r="AV351" s="120"/>
      <c r="AW351" s="120"/>
      <c r="AX351" s="120"/>
      <c r="AY351" s="120"/>
      <c r="AZ351" s="120"/>
      <c r="BA351" s="120"/>
      <c r="BB351" s="120"/>
      <c r="BC351" s="120"/>
      <c r="BD351" s="120"/>
    </row>
    <row r="352" spans="1:56">
      <c r="A352" s="19">
        <v>1214</v>
      </c>
      <c r="B352" s="19" t="s">
        <v>325</v>
      </c>
      <c r="C352" s="19" t="s">
        <v>1413</v>
      </c>
      <c r="D352" s="19" t="s">
        <v>1433</v>
      </c>
      <c r="E352" s="19" t="s">
        <v>1470</v>
      </c>
      <c r="F352" s="19">
        <v>0</v>
      </c>
      <c r="G352" s="19" t="s">
        <v>896</v>
      </c>
      <c r="H352" s="19" t="s">
        <v>896</v>
      </c>
      <c r="I352" s="19" t="s">
        <v>896</v>
      </c>
      <c r="J352" s="19" t="s">
        <v>896</v>
      </c>
      <c r="K352" s="19" t="s">
        <v>1471</v>
      </c>
      <c r="L352" s="19" t="s">
        <v>1036</v>
      </c>
      <c r="M352" s="19" t="s">
        <v>21</v>
      </c>
      <c r="N352" s="19" t="s">
        <v>1531</v>
      </c>
      <c r="O352" s="19" t="s">
        <v>1090</v>
      </c>
      <c r="P352" s="19" t="s">
        <v>1525</v>
      </c>
      <c r="Q352" s="19" t="s">
        <v>1040</v>
      </c>
      <c r="R352" s="20" t="s">
        <v>903</v>
      </c>
      <c r="S352" s="20">
        <v>0.1</v>
      </c>
      <c r="T352" s="19" t="s">
        <v>905</v>
      </c>
      <c r="U352" s="19" t="s">
        <v>1418</v>
      </c>
      <c r="V352" s="19">
        <v>0</v>
      </c>
      <c r="W352" s="19">
        <v>0</v>
      </c>
      <c r="X352" s="19" t="s">
        <v>1423</v>
      </c>
      <c r="Y352" s="19" t="s">
        <v>1524</v>
      </c>
      <c r="Z352" s="19" t="s">
        <v>1526</v>
      </c>
      <c r="AA352" s="19" t="s">
        <v>1420</v>
      </c>
      <c r="AB352" s="19">
        <v>1.2</v>
      </c>
      <c r="AC352" s="19">
        <v>81</v>
      </c>
      <c r="AD352" s="19">
        <v>19</v>
      </c>
      <c r="AE352" s="120"/>
      <c r="AF352" s="120"/>
      <c r="AG352" s="120"/>
      <c r="AH352" s="120"/>
      <c r="AI352" s="120"/>
      <c r="AJ352" s="120"/>
      <c r="AK352" s="120"/>
      <c r="AL352" s="120"/>
      <c r="AM352" s="120"/>
      <c r="AN352" s="120"/>
      <c r="AO352" s="120"/>
      <c r="AP352" s="120"/>
      <c r="AQ352" s="120"/>
      <c r="AR352" s="120"/>
      <c r="AS352" s="120"/>
      <c r="AT352" s="120"/>
      <c r="AU352" s="120"/>
      <c r="AV352" s="120"/>
      <c r="AW352" s="120"/>
      <c r="AX352" s="120"/>
      <c r="AY352" s="120"/>
      <c r="AZ352" s="120"/>
      <c r="BA352" s="120"/>
      <c r="BB352" s="120"/>
      <c r="BC352" s="120"/>
      <c r="BD352" s="120"/>
    </row>
    <row r="353" spans="1:56">
      <c r="A353" s="19">
        <v>1223</v>
      </c>
      <c r="B353" s="19" t="s">
        <v>325</v>
      </c>
      <c r="C353" s="19" t="s">
        <v>1413</v>
      </c>
      <c r="D353" s="19" t="s">
        <v>1433</v>
      </c>
      <c r="E353" s="19" t="s">
        <v>1466</v>
      </c>
      <c r="F353" s="19">
        <v>0</v>
      </c>
      <c r="G353" s="19" t="s">
        <v>896</v>
      </c>
      <c r="H353" s="19" t="s">
        <v>896</v>
      </c>
      <c r="I353" s="19" t="s">
        <v>896</v>
      </c>
      <c r="J353" s="19" t="s">
        <v>896</v>
      </c>
      <c r="K353" s="19">
        <v>0</v>
      </c>
      <c r="L353" s="19" t="s">
        <v>1036</v>
      </c>
      <c r="M353" s="19" t="s">
        <v>21</v>
      </c>
      <c r="N353" s="19" t="s">
        <v>1531</v>
      </c>
      <c r="O353" s="19" t="s">
        <v>1090</v>
      </c>
      <c r="P353" s="19" t="s">
        <v>1523</v>
      </c>
      <c r="Q353" s="19" t="s">
        <v>1040</v>
      </c>
      <c r="R353" s="20" t="s">
        <v>903</v>
      </c>
      <c r="S353" s="20">
        <v>0.55000000000000004</v>
      </c>
      <c r="T353" s="19" t="s">
        <v>905</v>
      </c>
      <c r="U353" s="19" t="s">
        <v>1418</v>
      </c>
      <c r="V353" s="19">
        <v>0</v>
      </c>
      <c r="W353" s="19">
        <v>0</v>
      </c>
      <c r="X353" s="19" t="s">
        <v>1423</v>
      </c>
      <c r="Y353" s="19" t="s">
        <v>1524</v>
      </c>
      <c r="Z353" s="19">
        <v>0</v>
      </c>
      <c r="AA353" s="19" t="s">
        <v>1420</v>
      </c>
      <c r="AB353" s="19">
        <v>1.3</v>
      </c>
      <c r="AC353" s="19">
        <v>84</v>
      </c>
      <c r="AD353" s="19">
        <v>22</v>
      </c>
      <c r="AE353" s="120"/>
      <c r="AF353" s="120"/>
      <c r="AG353" s="120"/>
      <c r="AH353" s="120"/>
      <c r="AI353" s="120"/>
      <c r="AJ353" s="120"/>
      <c r="AK353" s="120"/>
      <c r="AL353" s="120"/>
      <c r="AM353" s="120"/>
      <c r="AN353" s="120"/>
      <c r="AO353" s="120"/>
      <c r="AP353" s="120"/>
      <c r="AQ353" s="120"/>
      <c r="AR353" s="120"/>
      <c r="AS353" s="120"/>
      <c r="AT353" s="120"/>
      <c r="AU353" s="120"/>
      <c r="AV353" s="120"/>
      <c r="AW353" s="120"/>
      <c r="AX353" s="120"/>
      <c r="AY353" s="120"/>
      <c r="AZ353" s="120"/>
      <c r="BA353" s="120"/>
      <c r="BB353" s="120"/>
      <c r="BC353" s="120"/>
      <c r="BD353" s="120"/>
    </row>
    <row r="354" spans="1:56">
      <c r="A354" s="19">
        <v>1255</v>
      </c>
      <c r="B354" s="19" t="s">
        <v>325</v>
      </c>
      <c r="C354" s="19" t="s">
        <v>1413</v>
      </c>
      <c r="D354" s="19" t="s">
        <v>1433</v>
      </c>
      <c r="E354" s="19">
        <v>0</v>
      </c>
      <c r="F354" s="19">
        <v>0</v>
      </c>
      <c r="G354" s="19" t="s">
        <v>896</v>
      </c>
      <c r="H354" s="19" t="s">
        <v>896</v>
      </c>
      <c r="I354" s="19" t="s">
        <v>896</v>
      </c>
      <c r="J354" s="19" t="s">
        <v>896</v>
      </c>
      <c r="K354" s="19" t="s">
        <v>1453</v>
      </c>
      <c r="L354" s="19" t="s">
        <v>1036</v>
      </c>
      <c r="M354" s="19" t="s">
        <v>21</v>
      </c>
      <c r="N354" s="19" t="s">
        <v>550</v>
      </c>
      <c r="O354" s="19" t="s">
        <v>1090</v>
      </c>
      <c r="P354" s="19" t="s">
        <v>1528</v>
      </c>
      <c r="Q354" s="19" t="s">
        <v>1040</v>
      </c>
      <c r="R354" s="20" t="s">
        <v>903</v>
      </c>
      <c r="S354" s="20">
        <v>5</v>
      </c>
      <c r="T354" s="19" t="s">
        <v>905</v>
      </c>
      <c r="U354" s="19" t="s">
        <v>1418</v>
      </c>
      <c r="V354" s="19">
        <v>0</v>
      </c>
      <c r="W354" s="19">
        <v>0</v>
      </c>
      <c r="X354" s="19" t="s">
        <v>1423</v>
      </c>
      <c r="Y354" s="19" t="s">
        <v>1452</v>
      </c>
      <c r="Z354" s="19">
        <v>0</v>
      </c>
      <c r="AA354" s="19" t="s">
        <v>1420</v>
      </c>
      <c r="AB354" s="19">
        <v>1.5</v>
      </c>
      <c r="AC354" s="19">
        <v>91</v>
      </c>
      <c r="AD354" s="19">
        <v>29</v>
      </c>
      <c r="AE354" s="120"/>
      <c r="AF354" s="120"/>
      <c r="AG354" s="120"/>
      <c r="AH354" s="120"/>
      <c r="AI354" s="120"/>
      <c r="AJ354" s="120"/>
      <c r="AK354" s="120"/>
      <c r="AL354" s="120"/>
      <c r="AM354" s="120"/>
      <c r="AN354" s="120"/>
      <c r="AO354" s="120"/>
      <c r="AP354" s="120"/>
      <c r="AQ354" s="120"/>
      <c r="AR354" s="120"/>
      <c r="AS354" s="120"/>
      <c r="AT354" s="120"/>
      <c r="AU354" s="120"/>
      <c r="AV354" s="120"/>
      <c r="AW354" s="120"/>
      <c r="AX354" s="120"/>
      <c r="AY354" s="120"/>
      <c r="AZ354" s="120"/>
      <c r="BA354" s="120"/>
      <c r="BB354" s="120"/>
      <c r="BC354" s="120"/>
      <c r="BD354" s="120"/>
    </row>
    <row r="355" spans="1:56">
      <c r="A355" s="19">
        <v>1222</v>
      </c>
      <c r="B355" s="19" t="s">
        <v>325</v>
      </c>
      <c r="C355" s="19" t="s">
        <v>1413</v>
      </c>
      <c r="D355" s="19" t="s">
        <v>1433</v>
      </c>
      <c r="E355" s="19" t="s">
        <v>1466</v>
      </c>
      <c r="F355" s="19">
        <v>0</v>
      </c>
      <c r="G355" s="19" t="s">
        <v>896</v>
      </c>
      <c r="H355" s="19" t="s">
        <v>896</v>
      </c>
      <c r="I355" s="19" t="s">
        <v>896</v>
      </c>
      <c r="J355" s="19" t="s">
        <v>896</v>
      </c>
      <c r="K355" s="19">
        <v>0</v>
      </c>
      <c r="L355" s="19" t="s">
        <v>1036</v>
      </c>
      <c r="M355" s="19" t="s">
        <v>21</v>
      </c>
      <c r="N355" s="19" t="s">
        <v>1532</v>
      </c>
      <c r="O355" s="19" t="s">
        <v>1090</v>
      </c>
      <c r="P355" s="19" t="s">
        <v>1523</v>
      </c>
      <c r="Q355" s="19" t="s">
        <v>1040</v>
      </c>
      <c r="R355" s="20" t="s">
        <v>903</v>
      </c>
      <c r="S355" s="20">
        <v>45</v>
      </c>
      <c r="T355" s="19" t="s">
        <v>905</v>
      </c>
      <c r="U355" s="19" t="s">
        <v>1418</v>
      </c>
      <c r="V355" s="19">
        <v>0</v>
      </c>
      <c r="W355" s="19">
        <v>0</v>
      </c>
      <c r="X355" s="19" t="s">
        <v>1423</v>
      </c>
      <c r="Y355" s="19" t="s">
        <v>1524</v>
      </c>
      <c r="Z355" s="19">
        <v>0</v>
      </c>
      <c r="AA355" s="19" t="s">
        <v>1420</v>
      </c>
      <c r="AB355" s="19">
        <v>1.3</v>
      </c>
      <c r="AC355" s="19">
        <v>84</v>
      </c>
      <c r="AD355" s="19">
        <v>22</v>
      </c>
      <c r="AE355" s="120"/>
      <c r="AF355" s="120"/>
      <c r="AG355" s="120"/>
      <c r="AH355" s="120"/>
      <c r="AI355" s="120"/>
      <c r="AJ355" s="120"/>
      <c r="AK355" s="120"/>
      <c r="AL355" s="120"/>
      <c r="AM355" s="120"/>
      <c r="AN355" s="120"/>
      <c r="AO355" s="120"/>
      <c r="AP355" s="120"/>
      <c r="AQ355" s="120"/>
      <c r="AR355" s="120"/>
      <c r="AS355" s="120"/>
      <c r="AT355" s="120"/>
      <c r="AU355" s="120"/>
      <c r="AV355" s="120"/>
      <c r="AW355" s="120"/>
      <c r="AX355" s="120"/>
      <c r="AY355" s="120"/>
      <c r="AZ355" s="120"/>
      <c r="BA355" s="120"/>
      <c r="BB355" s="120"/>
      <c r="BC355" s="120"/>
      <c r="BD355" s="120"/>
    </row>
    <row r="356" spans="1:56">
      <c r="A356" s="19">
        <v>1256</v>
      </c>
      <c r="B356" s="19" t="s">
        <v>325</v>
      </c>
      <c r="C356" s="19" t="s">
        <v>1413</v>
      </c>
      <c r="D356" s="19" t="s">
        <v>1433</v>
      </c>
      <c r="E356" s="19">
        <v>0</v>
      </c>
      <c r="F356" s="19">
        <v>0</v>
      </c>
      <c r="G356" s="19" t="s">
        <v>896</v>
      </c>
      <c r="H356" s="19" t="s">
        <v>896</v>
      </c>
      <c r="I356" s="19" t="s">
        <v>896</v>
      </c>
      <c r="J356" s="19" t="s">
        <v>896</v>
      </c>
      <c r="K356" s="19" t="s">
        <v>1453</v>
      </c>
      <c r="L356" s="19" t="s">
        <v>1036</v>
      </c>
      <c r="M356" s="19" t="s">
        <v>21</v>
      </c>
      <c r="N356" s="19" t="s">
        <v>474</v>
      </c>
      <c r="O356" s="19" t="s">
        <v>1090</v>
      </c>
      <c r="P356" s="19" t="s">
        <v>1528</v>
      </c>
      <c r="Q356" s="19" t="s">
        <v>1040</v>
      </c>
      <c r="R356" s="20" t="s">
        <v>903</v>
      </c>
      <c r="S356" s="20">
        <v>0.5</v>
      </c>
      <c r="T356" s="19" t="s">
        <v>905</v>
      </c>
      <c r="U356" s="19" t="s">
        <v>1418</v>
      </c>
      <c r="V356" s="19">
        <v>0</v>
      </c>
      <c r="W356" s="19">
        <v>0</v>
      </c>
      <c r="X356" s="19" t="s">
        <v>1423</v>
      </c>
      <c r="Y356" s="19" t="s">
        <v>1452</v>
      </c>
      <c r="Z356" s="19">
        <v>0</v>
      </c>
      <c r="AA356" s="19" t="s">
        <v>1420</v>
      </c>
      <c r="AB356" s="19">
        <v>1.5</v>
      </c>
      <c r="AC356" s="19">
        <v>91</v>
      </c>
      <c r="AD356" s="19">
        <v>29</v>
      </c>
      <c r="AE356" s="120"/>
      <c r="AF356" s="120"/>
      <c r="AG356" s="120"/>
      <c r="AH356" s="120"/>
      <c r="AI356" s="120"/>
      <c r="AJ356" s="120"/>
      <c r="AK356" s="120"/>
      <c r="AL356" s="120"/>
      <c r="AM356" s="120"/>
      <c r="AN356" s="120"/>
      <c r="AO356" s="120"/>
      <c r="AP356" s="120"/>
      <c r="AQ356" s="120"/>
      <c r="AR356" s="120"/>
      <c r="AS356" s="120"/>
      <c r="AT356" s="120"/>
      <c r="AU356" s="120"/>
      <c r="AV356" s="120"/>
      <c r="AW356" s="120"/>
      <c r="AX356" s="120"/>
      <c r="AY356" s="120"/>
      <c r="AZ356" s="120"/>
      <c r="BA356" s="120"/>
      <c r="BB356" s="120"/>
      <c r="BC356" s="120"/>
      <c r="BD356" s="120"/>
    </row>
    <row r="357" spans="1:56">
      <c r="A357" s="19">
        <v>1246</v>
      </c>
      <c r="B357" s="19" t="s">
        <v>325</v>
      </c>
      <c r="C357" s="19" t="s">
        <v>1413</v>
      </c>
      <c r="D357" s="19" t="s">
        <v>1414</v>
      </c>
      <c r="E357" s="19" t="s">
        <v>1415</v>
      </c>
      <c r="F357" s="19">
        <v>0</v>
      </c>
      <c r="G357" s="19" t="s">
        <v>896</v>
      </c>
      <c r="H357" s="19" t="s">
        <v>896</v>
      </c>
      <c r="I357" s="19" t="s">
        <v>896</v>
      </c>
      <c r="J357" s="19" t="s">
        <v>896</v>
      </c>
      <c r="K357" s="19" t="s">
        <v>1519</v>
      </c>
      <c r="L357" s="19" t="s">
        <v>1036</v>
      </c>
      <c r="M357" s="19" t="s">
        <v>21</v>
      </c>
      <c r="N357" s="19" t="s">
        <v>1533</v>
      </c>
      <c r="O357" s="19" t="s">
        <v>1090</v>
      </c>
      <c r="P357" s="19" t="s">
        <v>1521</v>
      </c>
      <c r="Q357" s="19" t="s">
        <v>1040</v>
      </c>
      <c r="R357" s="20" t="s">
        <v>903</v>
      </c>
      <c r="S357" s="20">
        <v>0.5</v>
      </c>
      <c r="T357" s="19" t="s">
        <v>905</v>
      </c>
      <c r="U357" s="19" t="s">
        <v>1418</v>
      </c>
      <c r="V357" s="19">
        <v>0</v>
      </c>
      <c r="W357" s="19">
        <v>0</v>
      </c>
      <c r="X357" s="19" t="s">
        <v>1423</v>
      </c>
      <c r="Y357" s="19" t="s">
        <v>1452</v>
      </c>
      <c r="Z357" s="19">
        <v>0</v>
      </c>
      <c r="AA357" s="19" t="s">
        <v>1420</v>
      </c>
      <c r="AB357" s="19">
        <v>1.4</v>
      </c>
      <c r="AC357" s="19">
        <v>89</v>
      </c>
      <c r="AD357" s="19">
        <v>27</v>
      </c>
      <c r="AE357" s="120"/>
      <c r="AF357" s="120"/>
      <c r="AG357" s="120"/>
      <c r="AH357" s="120"/>
      <c r="AI357" s="120"/>
      <c r="AJ357" s="120"/>
      <c r="AK357" s="120"/>
      <c r="AL357" s="120"/>
      <c r="AM357" s="120"/>
      <c r="AN357" s="120"/>
      <c r="AO357" s="120"/>
      <c r="AP357" s="120"/>
      <c r="AQ357" s="120"/>
      <c r="AR357" s="120"/>
      <c r="AS357" s="120"/>
      <c r="AT357" s="120"/>
      <c r="AU357" s="120"/>
      <c r="AV357" s="120"/>
      <c r="AW357" s="120"/>
      <c r="AX357" s="120"/>
      <c r="AY357" s="120"/>
      <c r="AZ357" s="120"/>
      <c r="BA357" s="120"/>
      <c r="BB357" s="120"/>
      <c r="BC357" s="120"/>
      <c r="BD357" s="120"/>
    </row>
    <row r="358" spans="1:56">
      <c r="A358" s="19">
        <v>1245</v>
      </c>
      <c r="B358" s="19" t="s">
        <v>325</v>
      </c>
      <c r="C358" s="19" t="s">
        <v>1413</v>
      </c>
      <c r="D358" s="19" t="s">
        <v>1414</v>
      </c>
      <c r="E358" s="19" t="s">
        <v>1415</v>
      </c>
      <c r="F358" s="19">
        <v>0</v>
      </c>
      <c r="G358" s="19" t="s">
        <v>896</v>
      </c>
      <c r="H358" s="19" t="s">
        <v>896</v>
      </c>
      <c r="I358" s="19" t="s">
        <v>896</v>
      </c>
      <c r="J358" s="19" t="s">
        <v>896</v>
      </c>
      <c r="K358" s="19" t="s">
        <v>1519</v>
      </c>
      <c r="L358" s="19" t="s">
        <v>1036</v>
      </c>
      <c r="M358" s="19" t="s">
        <v>21</v>
      </c>
      <c r="N358" s="19" t="s">
        <v>1534</v>
      </c>
      <c r="O358" s="19" t="s">
        <v>1090</v>
      </c>
      <c r="P358" s="19" t="s">
        <v>1521</v>
      </c>
      <c r="Q358" s="19" t="s">
        <v>1040</v>
      </c>
      <c r="R358" s="20" t="s">
        <v>903</v>
      </c>
      <c r="S358" s="20">
        <v>0.05</v>
      </c>
      <c r="T358" s="19" t="s">
        <v>905</v>
      </c>
      <c r="U358" s="19" t="s">
        <v>1418</v>
      </c>
      <c r="V358" s="19">
        <v>0</v>
      </c>
      <c r="W358" s="19">
        <v>0</v>
      </c>
      <c r="X358" s="19" t="s">
        <v>1423</v>
      </c>
      <c r="Y358" s="19" t="s">
        <v>1452</v>
      </c>
      <c r="Z358" s="19">
        <v>0</v>
      </c>
      <c r="AA358" s="19" t="s">
        <v>1420</v>
      </c>
      <c r="AB358" s="19">
        <v>1.4</v>
      </c>
      <c r="AC358" s="19">
        <v>89</v>
      </c>
      <c r="AD358" s="19">
        <v>27</v>
      </c>
      <c r="AE358" s="120"/>
      <c r="AF358" s="120"/>
      <c r="AG358" s="120"/>
      <c r="AH358" s="120"/>
      <c r="AI358" s="120"/>
      <c r="AJ358" s="120"/>
      <c r="AK358" s="120"/>
      <c r="AL358" s="120"/>
      <c r="AM358" s="120"/>
      <c r="AN358" s="120"/>
      <c r="AO358" s="120"/>
      <c r="AP358" s="120"/>
      <c r="AQ358" s="120"/>
      <c r="AR358" s="120"/>
      <c r="AS358" s="120"/>
      <c r="AT358" s="120"/>
      <c r="AU358" s="120"/>
      <c r="AV358" s="120"/>
      <c r="AW358" s="120"/>
      <c r="AX358" s="120"/>
      <c r="AY358" s="120"/>
      <c r="AZ358" s="120"/>
      <c r="BA358" s="120"/>
      <c r="BB358" s="120"/>
      <c r="BC358" s="120"/>
      <c r="BD358" s="120"/>
    </row>
    <row r="359" spans="1:56">
      <c r="A359" s="19">
        <v>1242</v>
      </c>
      <c r="B359" s="19" t="s">
        <v>325</v>
      </c>
      <c r="C359" s="19" t="s">
        <v>1413</v>
      </c>
      <c r="D359" s="19" t="s">
        <v>1414</v>
      </c>
      <c r="E359" s="19" t="s">
        <v>1415</v>
      </c>
      <c r="F359" s="19">
        <v>0</v>
      </c>
      <c r="G359" s="19" t="s">
        <v>896</v>
      </c>
      <c r="H359" s="19" t="s">
        <v>896</v>
      </c>
      <c r="I359" s="19" t="s">
        <v>896</v>
      </c>
      <c r="J359" s="19" t="s">
        <v>896</v>
      </c>
      <c r="K359" s="19" t="s">
        <v>1519</v>
      </c>
      <c r="L359" s="19" t="s">
        <v>1036</v>
      </c>
      <c r="M359" s="19" t="s">
        <v>21</v>
      </c>
      <c r="N359" s="19" t="s">
        <v>1535</v>
      </c>
      <c r="O359" s="19" t="s">
        <v>1090</v>
      </c>
      <c r="P359" s="19" t="s">
        <v>1521</v>
      </c>
      <c r="Q359" s="19" t="s">
        <v>1040</v>
      </c>
      <c r="R359" s="20" t="s">
        <v>903</v>
      </c>
      <c r="S359" s="20">
        <v>0.1</v>
      </c>
      <c r="T359" s="19" t="s">
        <v>905</v>
      </c>
      <c r="U359" s="19" t="s">
        <v>1418</v>
      </c>
      <c r="V359" s="19">
        <v>0</v>
      </c>
      <c r="W359" s="19">
        <v>0</v>
      </c>
      <c r="X359" s="19" t="s">
        <v>1423</v>
      </c>
      <c r="Y359" s="19">
        <v>0</v>
      </c>
      <c r="Z359" s="19">
        <v>0</v>
      </c>
      <c r="AA359" s="19" t="s">
        <v>1420</v>
      </c>
      <c r="AB359" s="19">
        <v>1.4</v>
      </c>
      <c r="AC359" s="19">
        <v>89</v>
      </c>
      <c r="AD359" s="19">
        <v>27</v>
      </c>
      <c r="AE359" s="120"/>
      <c r="AF359" s="120"/>
      <c r="AG359" s="120"/>
      <c r="AH359" s="120"/>
      <c r="AI359" s="120"/>
      <c r="AJ359" s="120"/>
      <c r="AK359" s="120"/>
      <c r="AL359" s="120"/>
      <c r="AM359" s="120"/>
      <c r="AN359" s="120"/>
      <c r="AO359" s="120"/>
      <c r="AP359" s="120"/>
      <c r="AQ359" s="120"/>
      <c r="AR359" s="120"/>
      <c r="AS359" s="120"/>
      <c r="AT359" s="120"/>
      <c r="AU359" s="120"/>
      <c r="AV359" s="120"/>
      <c r="AW359" s="120"/>
      <c r="AX359" s="120"/>
      <c r="AY359" s="120"/>
      <c r="AZ359" s="120"/>
      <c r="BA359" s="120"/>
      <c r="BB359" s="120"/>
      <c r="BC359" s="120"/>
      <c r="BD359" s="120"/>
    </row>
    <row r="360" spans="1:56">
      <c r="A360" s="19">
        <v>1247</v>
      </c>
      <c r="B360" s="19" t="s">
        <v>325</v>
      </c>
      <c r="C360" s="19" t="s">
        <v>1413</v>
      </c>
      <c r="D360" s="19" t="s">
        <v>1414</v>
      </c>
      <c r="E360" s="19" t="s">
        <v>1415</v>
      </c>
      <c r="F360" s="19">
        <v>0</v>
      </c>
      <c r="G360" s="19" t="s">
        <v>896</v>
      </c>
      <c r="H360" s="19" t="s">
        <v>896</v>
      </c>
      <c r="I360" s="19" t="s">
        <v>896</v>
      </c>
      <c r="J360" s="19" t="s">
        <v>896</v>
      </c>
      <c r="K360" s="19" t="s">
        <v>1519</v>
      </c>
      <c r="L360" s="19" t="s">
        <v>1036</v>
      </c>
      <c r="M360" s="19" t="s">
        <v>21</v>
      </c>
      <c r="N360" s="19" t="s">
        <v>1536</v>
      </c>
      <c r="O360" s="19" t="s">
        <v>1090</v>
      </c>
      <c r="P360" s="19" t="s">
        <v>1521</v>
      </c>
      <c r="Q360" s="19" t="s">
        <v>1040</v>
      </c>
      <c r="R360" s="20">
        <v>15</v>
      </c>
      <c r="S360" s="20">
        <v>50</v>
      </c>
      <c r="T360" s="19" t="s">
        <v>905</v>
      </c>
      <c r="U360" s="19" t="s">
        <v>1418</v>
      </c>
      <c r="V360" s="19">
        <v>0</v>
      </c>
      <c r="W360" s="19">
        <v>0</v>
      </c>
      <c r="X360" s="19" t="s">
        <v>1423</v>
      </c>
      <c r="Y360" s="19" t="s">
        <v>1452</v>
      </c>
      <c r="Z360" s="19" t="s">
        <v>1537</v>
      </c>
      <c r="AA360" s="19" t="s">
        <v>1420</v>
      </c>
      <c r="AB360" s="19">
        <v>1.4</v>
      </c>
      <c r="AC360" s="19">
        <v>89</v>
      </c>
      <c r="AD360" s="19">
        <v>27</v>
      </c>
      <c r="AE360" s="120"/>
      <c r="AF360" s="120"/>
      <c r="AG360" s="120"/>
      <c r="AH360" s="120"/>
      <c r="AI360" s="120"/>
      <c r="AJ360" s="120"/>
      <c r="AK360" s="120"/>
      <c r="AL360" s="120"/>
      <c r="AM360" s="120"/>
      <c r="AN360" s="120"/>
      <c r="AO360" s="120"/>
      <c r="AP360" s="120"/>
      <c r="AQ360" s="120"/>
      <c r="AR360" s="120"/>
      <c r="AS360" s="120"/>
      <c r="AT360" s="120"/>
      <c r="AU360" s="120"/>
      <c r="AV360" s="120"/>
      <c r="AW360" s="120"/>
      <c r="AX360" s="120"/>
      <c r="AY360" s="120"/>
      <c r="AZ360" s="120"/>
      <c r="BA360" s="120"/>
      <c r="BB360" s="120"/>
      <c r="BC360" s="120"/>
      <c r="BD360" s="120"/>
    </row>
    <row r="361" spans="1:56">
      <c r="A361" s="19">
        <v>1254</v>
      </c>
      <c r="B361" s="19" t="s">
        <v>325</v>
      </c>
      <c r="C361" s="19" t="s">
        <v>1413</v>
      </c>
      <c r="D361" s="19" t="s">
        <v>1433</v>
      </c>
      <c r="E361" s="19">
        <v>0</v>
      </c>
      <c r="F361" s="19">
        <v>0</v>
      </c>
      <c r="G361" s="19" t="s">
        <v>896</v>
      </c>
      <c r="H361" s="19" t="s">
        <v>896</v>
      </c>
      <c r="I361" s="19" t="s">
        <v>896</v>
      </c>
      <c r="J361" s="19" t="s">
        <v>896</v>
      </c>
      <c r="K361" s="19" t="s">
        <v>1453</v>
      </c>
      <c r="L361" s="19" t="s">
        <v>1036</v>
      </c>
      <c r="M361" s="19" t="s">
        <v>21</v>
      </c>
      <c r="N361" s="19" t="s">
        <v>1066</v>
      </c>
      <c r="O361" s="19" t="s">
        <v>1090</v>
      </c>
      <c r="P361" s="19" t="s">
        <v>1528</v>
      </c>
      <c r="Q361" s="19" t="s">
        <v>1040</v>
      </c>
      <c r="R361" s="20" t="s">
        <v>903</v>
      </c>
      <c r="S361" s="20">
        <v>30</v>
      </c>
      <c r="T361" s="19" t="s">
        <v>905</v>
      </c>
      <c r="U361" s="19" t="s">
        <v>1418</v>
      </c>
      <c r="V361" s="19">
        <v>0</v>
      </c>
      <c r="W361" s="19">
        <v>0</v>
      </c>
      <c r="X361" s="19" t="s">
        <v>1423</v>
      </c>
      <c r="Y361" s="19" t="s">
        <v>1452</v>
      </c>
      <c r="Z361" s="19">
        <v>0</v>
      </c>
      <c r="AA361" s="19" t="s">
        <v>1420</v>
      </c>
      <c r="AB361" s="19">
        <v>1.5</v>
      </c>
      <c r="AC361" s="19">
        <v>91</v>
      </c>
      <c r="AD361" s="19">
        <v>29</v>
      </c>
      <c r="AE361" s="120"/>
      <c r="AF361" s="120"/>
      <c r="AG361" s="120"/>
      <c r="AH361" s="120"/>
      <c r="AI361" s="120"/>
      <c r="AJ361" s="120"/>
      <c r="AK361" s="120"/>
      <c r="AL361" s="120"/>
      <c r="AM361" s="120"/>
      <c r="AN361" s="120"/>
      <c r="AO361" s="120"/>
      <c r="AP361" s="120"/>
      <c r="AQ361" s="120"/>
      <c r="AR361" s="120"/>
      <c r="AS361" s="120"/>
      <c r="AT361" s="120"/>
      <c r="AU361" s="120"/>
      <c r="AV361" s="120"/>
      <c r="AW361" s="120"/>
      <c r="AX361" s="120"/>
      <c r="AY361" s="120"/>
      <c r="AZ361" s="120"/>
      <c r="BA361" s="120"/>
      <c r="BB361" s="120"/>
      <c r="BC361" s="120"/>
      <c r="BD361" s="120"/>
    </row>
    <row r="362" spans="1:56">
      <c r="A362" s="19">
        <v>1220</v>
      </c>
      <c r="B362" s="19" t="s">
        <v>325</v>
      </c>
      <c r="C362" s="19" t="s">
        <v>1413</v>
      </c>
      <c r="D362" s="19" t="s">
        <v>1433</v>
      </c>
      <c r="E362" s="19" t="s">
        <v>1466</v>
      </c>
      <c r="F362" s="19">
        <v>0</v>
      </c>
      <c r="G362" s="19" t="s">
        <v>896</v>
      </c>
      <c r="H362" s="19" t="s">
        <v>896</v>
      </c>
      <c r="I362" s="19" t="s">
        <v>896</v>
      </c>
      <c r="J362" s="19" t="s">
        <v>896</v>
      </c>
      <c r="K362" s="19">
        <v>0</v>
      </c>
      <c r="L362" s="19" t="s">
        <v>1036</v>
      </c>
      <c r="M362" s="19" t="s">
        <v>21</v>
      </c>
      <c r="N362" s="19" t="s">
        <v>1066</v>
      </c>
      <c r="O362" s="19" t="s">
        <v>1090</v>
      </c>
      <c r="P362" s="19" t="s">
        <v>1523</v>
      </c>
      <c r="Q362" s="19" t="s">
        <v>1040</v>
      </c>
      <c r="R362" s="20" t="s">
        <v>903</v>
      </c>
      <c r="S362" s="20">
        <v>50</v>
      </c>
      <c r="T362" s="19" t="s">
        <v>905</v>
      </c>
      <c r="U362" s="19" t="s">
        <v>1418</v>
      </c>
      <c r="V362" s="19">
        <v>0</v>
      </c>
      <c r="W362" s="19">
        <v>0</v>
      </c>
      <c r="X362" s="19" t="s">
        <v>1423</v>
      </c>
      <c r="Y362" s="19" t="s">
        <v>1524</v>
      </c>
      <c r="Z362" s="19">
        <v>0</v>
      </c>
      <c r="AA362" s="19" t="s">
        <v>1420</v>
      </c>
      <c r="AB362" s="19">
        <v>1.3</v>
      </c>
      <c r="AC362" s="19">
        <v>84</v>
      </c>
      <c r="AD362" s="19">
        <v>22</v>
      </c>
      <c r="AE362" s="120"/>
      <c r="AF362" s="120"/>
      <c r="AG362" s="120"/>
      <c r="AH362" s="120"/>
      <c r="AI362" s="120"/>
      <c r="AJ362" s="120"/>
      <c r="AK362" s="120"/>
      <c r="AL362" s="120"/>
      <c r="AM362" s="120"/>
      <c r="AN362" s="120"/>
      <c r="AO362" s="120"/>
      <c r="AP362" s="120"/>
      <c r="AQ362" s="120"/>
      <c r="AR362" s="120"/>
      <c r="AS362" s="120"/>
      <c r="AT362" s="120"/>
      <c r="AU362" s="120"/>
      <c r="AV362" s="120"/>
      <c r="AW362" s="120"/>
      <c r="AX362" s="120"/>
      <c r="AY362" s="120"/>
      <c r="AZ362" s="120"/>
      <c r="BA362" s="120"/>
      <c r="BB362" s="120"/>
      <c r="BC362" s="120"/>
      <c r="BD362" s="120"/>
    </row>
    <row r="363" spans="1:56">
      <c r="A363" s="19">
        <v>1212</v>
      </c>
      <c r="B363" s="19" t="s">
        <v>325</v>
      </c>
      <c r="C363" s="19" t="s">
        <v>1413</v>
      </c>
      <c r="D363" s="19" t="s">
        <v>1433</v>
      </c>
      <c r="E363" s="19" t="s">
        <v>1470</v>
      </c>
      <c r="F363" s="19">
        <v>0</v>
      </c>
      <c r="G363" s="19" t="s">
        <v>896</v>
      </c>
      <c r="H363" s="19" t="s">
        <v>896</v>
      </c>
      <c r="I363" s="19" t="s">
        <v>896</v>
      </c>
      <c r="J363" s="19" t="s">
        <v>896</v>
      </c>
      <c r="K363" s="19" t="s">
        <v>1471</v>
      </c>
      <c r="L363" s="19" t="s">
        <v>1036</v>
      </c>
      <c r="M363" s="19" t="s">
        <v>21</v>
      </c>
      <c r="N363" s="19" t="s">
        <v>1066</v>
      </c>
      <c r="O363" s="19" t="s">
        <v>1090</v>
      </c>
      <c r="P363" s="19" t="s">
        <v>1525</v>
      </c>
      <c r="Q363" s="19" t="s">
        <v>1040</v>
      </c>
      <c r="R363" s="20" t="s">
        <v>903</v>
      </c>
      <c r="S363" s="20">
        <v>30</v>
      </c>
      <c r="T363" s="19" t="s">
        <v>905</v>
      </c>
      <c r="U363" s="19" t="s">
        <v>1418</v>
      </c>
      <c r="V363" s="19" t="s">
        <v>1423</v>
      </c>
      <c r="W363" s="19" t="s">
        <v>1423</v>
      </c>
      <c r="X363" s="19" t="s">
        <v>1423</v>
      </c>
      <c r="Y363" s="19" t="s">
        <v>1524</v>
      </c>
      <c r="Z363" s="19" t="s">
        <v>1526</v>
      </c>
      <c r="AA363" s="19" t="s">
        <v>1420</v>
      </c>
      <c r="AB363" s="19">
        <v>1.2</v>
      </c>
      <c r="AC363" s="19">
        <v>81</v>
      </c>
      <c r="AD363" s="19">
        <v>19</v>
      </c>
      <c r="AE363" s="120"/>
      <c r="AF363" s="120"/>
      <c r="AG363" s="120"/>
      <c r="AH363" s="120"/>
      <c r="AI363" s="120"/>
      <c r="AJ363" s="120"/>
      <c r="AK363" s="120"/>
      <c r="AL363" s="120"/>
      <c r="AM363" s="120"/>
      <c r="AN363" s="120"/>
      <c r="AO363" s="120"/>
      <c r="AP363" s="120"/>
      <c r="AQ363" s="120"/>
      <c r="AR363" s="120"/>
      <c r="AS363" s="120"/>
      <c r="AT363" s="120"/>
      <c r="AU363" s="120"/>
      <c r="AV363" s="120"/>
      <c r="AW363" s="120"/>
      <c r="AX363" s="120"/>
      <c r="AY363" s="120"/>
      <c r="AZ363" s="120"/>
      <c r="BA363" s="120"/>
      <c r="BB363" s="120"/>
      <c r="BC363" s="120"/>
      <c r="BD363" s="120"/>
    </row>
    <row r="364" spans="1:56">
      <c r="A364" s="19">
        <v>1243</v>
      </c>
      <c r="B364" s="19" t="s">
        <v>325</v>
      </c>
      <c r="C364" s="19" t="s">
        <v>1413</v>
      </c>
      <c r="D364" s="19" t="s">
        <v>1414</v>
      </c>
      <c r="E364" s="19" t="s">
        <v>1415</v>
      </c>
      <c r="F364" s="19">
        <v>0</v>
      </c>
      <c r="G364" s="19" t="s">
        <v>896</v>
      </c>
      <c r="H364" s="19" t="s">
        <v>896</v>
      </c>
      <c r="I364" s="19" t="s">
        <v>896</v>
      </c>
      <c r="J364" s="19" t="s">
        <v>896</v>
      </c>
      <c r="K364" s="19" t="s">
        <v>1519</v>
      </c>
      <c r="L364" s="19" t="s">
        <v>1036</v>
      </c>
      <c r="M364" s="19" t="s">
        <v>21</v>
      </c>
      <c r="N364" s="19" t="s">
        <v>1538</v>
      </c>
      <c r="O364" s="19" t="s">
        <v>1090</v>
      </c>
      <c r="P364" s="19" t="s">
        <v>1521</v>
      </c>
      <c r="Q364" s="19" t="s">
        <v>1040</v>
      </c>
      <c r="R364" s="20" t="s">
        <v>903</v>
      </c>
      <c r="S364" s="20">
        <v>4</v>
      </c>
      <c r="T364" s="19" t="s">
        <v>905</v>
      </c>
      <c r="U364" s="19" t="s">
        <v>1418</v>
      </c>
      <c r="V364" s="19">
        <v>0</v>
      </c>
      <c r="W364" s="19">
        <v>0</v>
      </c>
      <c r="X364" s="19" t="s">
        <v>1423</v>
      </c>
      <c r="Y364" s="19" t="s">
        <v>1452</v>
      </c>
      <c r="Z364" s="19">
        <v>0</v>
      </c>
      <c r="AA364" s="19" t="s">
        <v>1420</v>
      </c>
      <c r="AB364" s="19">
        <v>1.4</v>
      </c>
      <c r="AC364" s="19">
        <v>89</v>
      </c>
      <c r="AD364" s="19">
        <v>27</v>
      </c>
      <c r="AE364" s="120"/>
      <c r="AF364" s="120"/>
      <c r="AG364" s="120"/>
      <c r="AH364" s="120"/>
      <c r="AI364" s="120"/>
      <c r="AJ364" s="120"/>
      <c r="AK364" s="120"/>
      <c r="AL364" s="120"/>
      <c r="AM364" s="120"/>
      <c r="AN364" s="120"/>
      <c r="AO364" s="120"/>
      <c r="AP364" s="120"/>
      <c r="AQ364" s="120"/>
      <c r="AR364" s="120"/>
      <c r="AS364" s="120"/>
      <c r="AT364" s="120"/>
      <c r="AU364" s="120"/>
      <c r="AV364" s="120"/>
      <c r="AW364" s="120"/>
      <c r="AX364" s="120"/>
      <c r="AY364" s="120"/>
      <c r="AZ364" s="120"/>
      <c r="BA364" s="120"/>
      <c r="BB364" s="120"/>
      <c r="BC364" s="120"/>
      <c r="BD364" s="120"/>
    </row>
    <row r="365" spans="1:56">
      <c r="A365" s="19">
        <v>1257</v>
      </c>
      <c r="B365" s="19" t="s">
        <v>325</v>
      </c>
      <c r="C365" s="19" t="s">
        <v>1413</v>
      </c>
      <c r="D365" s="19" t="s">
        <v>1433</v>
      </c>
      <c r="E365" s="19">
        <v>0</v>
      </c>
      <c r="F365" s="19">
        <v>0</v>
      </c>
      <c r="G365" s="19" t="s">
        <v>896</v>
      </c>
      <c r="H365" s="19" t="s">
        <v>896</v>
      </c>
      <c r="I365" s="19" t="s">
        <v>896</v>
      </c>
      <c r="J365" s="19" t="s">
        <v>896</v>
      </c>
      <c r="K365" s="19" t="s">
        <v>1453</v>
      </c>
      <c r="L365" s="19" t="s">
        <v>1036</v>
      </c>
      <c r="M365" s="19" t="s">
        <v>21</v>
      </c>
      <c r="N365" s="19" t="s">
        <v>622</v>
      </c>
      <c r="O365" s="19" t="s">
        <v>1090</v>
      </c>
      <c r="P365" s="19" t="s">
        <v>1528</v>
      </c>
      <c r="Q365" s="19" t="s">
        <v>1040</v>
      </c>
      <c r="R365" s="20" t="s">
        <v>903</v>
      </c>
      <c r="S365" s="20">
        <v>2</v>
      </c>
      <c r="T365" s="19" t="s">
        <v>905</v>
      </c>
      <c r="U365" s="19" t="s">
        <v>1418</v>
      </c>
      <c r="V365" s="19">
        <v>0</v>
      </c>
      <c r="W365" s="19">
        <v>0</v>
      </c>
      <c r="X365" s="19" t="s">
        <v>1423</v>
      </c>
      <c r="Y365" s="19" t="s">
        <v>1452</v>
      </c>
      <c r="Z365" s="19">
        <v>0</v>
      </c>
      <c r="AA365" s="19" t="s">
        <v>1420</v>
      </c>
      <c r="AB365" s="19">
        <v>1.5</v>
      </c>
      <c r="AC365" s="19">
        <v>91</v>
      </c>
      <c r="AD365" s="19">
        <v>29</v>
      </c>
      <c r="AE365" s="120"/>
      <c r="AF365" s="120"/>
      <c r="AG365" s="120"/>
      <c r="AH365" s="120"/>
      <c r="AI365" s="120"/>
      <c r="AJ365" s="120"/>
      <c r="AK365" s="120"/>
      <c r="AL365" s="120"/>
      <c r="AM365" s="120"/>
      <c r="AN365" s="120"/>
      <c r="AO365" s="120"/>
      <c r="AP365" s="120"/>
      <c r="AQ365" s="120"/>
      <c r="AR365" s="120"/>
      <c r="AS365" s="120"/>
      <c r="AT365" s="120"/>
      <c r="AU365" s="120"/>
      <c r="AV365" s="120"/>
      <c r="AW365" s="120"/>
      <c r="AX365" s="120"/>
      <c r="AY365" s="120"/>
      <c r="AZ365" s="120"/>
      <c r="BA365" s="120"/>
      <c r="BB365" s="120"/>
      <c r="BC365" s="120"/>
      <c r="BD365" s="120"/>
    </row>
    <row r="366" spans="1:56">
      <c r="A366" s="19">
        <v>854</v>
      </c>
      <c r="B366" s="19" t="s">
        <v>379</v>
      </c>
      <c r="C366" s="19" t="s">
        <v>1539</v>
      </c>
      <c r="D366" s="19" t="s">
        <v>1540</v>
      </c>
      <c r="E366" s="19">
        <v>0</v>
      </c>
      <c r="F366" s="19">
        <v>0</v>
      </c>
      <c r="G366" s="19" t="s">
        <v>896</v>
      </c>
      <c r="H366" s="19" t="s">
        <v>1423</v>
      </c>
      <c r="I366" s="19" t="s">
        <v>1541</v>
      </c>
      <c r="J366" s="19" t="s">
        <v>1542</v>
      </c>
      <c r="K366" s="19">
        <v>0</v>
      </c>
      <c r="L366" s="19" t="s">
        <v>1416</v>
      </c>
      <c r="M366" s="19" t="s">
        <v>20</v>
      </c>
      <c r="N366" s="19" t="s">
        <v>1543</v>
      </c>
      <c r="O366" s="19" t="s">
        <v>1544</v>
      </c>
      <c r="P366" s="19" t="s">
        <v>1545</v>
      </c>
      <c r="Q366" s="19" t="s">
        <v>1546</v>
      </c>
      <c r="R366" s="20">
        <v>5</v>
      </c>
      <c r="S366" s="20" t="s">
        <v>1312</v>
      </c>
      <c r="T366" s="19" t="s">
        <v>905</v>
      </c>
      <c r="U366" s="19" t="s">
        <v>1547</v>
      </c>
      <c r="V366" s="19">
        <v>0</v>
      </c>
      <c r="W366" s="19">
        <v>0</v>
      </c>
      <c r="X366" s="19">
        <v>0.06</v>
      </c>
      <c r="Y366" s="19" t="s">
        <v>1424</v>
      </c>
      <c r="Z366" s="19">
        <v>0</v>
      </c>
      <c r="AA366" s="19" t="s">
        <v>1548</v>
      </c>
      <c r="AB366" s="19" t="s">
        <v>1549</v>
      </c>
      <c r="AC366" s="19">
        <v>72</v>
      </c>
      <c r="AD366" s="19">
        <v>72</v>
      </c>
      <c r="AE366" s="120"/>
      <c r="AF366" s="120"/>
      <c r="AG366" s="120"/>
      <c r="AH366" s="120"/>
      <c r="AI366" s="120"/>
      <c r="AJ366" s="120"/>
      <c r="AK366" s="120"/>
      <c r="AL366" s="120"/>
      <c r="AM366" s="120"/>
      <c r="AN366" s="120"/>
      <c r="AO366" s="120"/>
      <c r="AP366" s="120"/>
      <c r="AQ366" s="120"/>
      <c r="AR366" s="120"/>
      <c r="AS366" s="120"/>
      <c r="AT366" s="120"/>
      <c r="AU366" s="120"/>
      <c r="AV366" s="120"/>
      <c r="AW366" s="120"/>
      <c r="AX366" s="120"/>
      <c r="AY366" s="120"/>
      <c r="AZ366" s="120"/>
      <c r="BA366" s="120"/>
      <c r="BB366" s="120"/>
      <c r="BC366" s="120"/>
      <c r="BD366" s="120"/>
    </row>
    <row r="367" spans="1:56">
      <c r="A367" s="19">
        <v>856</v>
      </c>
      <c r="B367" s="19" t="s">
        <v>379</v>
      </c>
      <c r="C367" s="19" t="s">
        <v>1539</v>
      </c>
      <c r="D367" s="19" t="s">
        <v>1540</v>
      </c>
      <c r="E367" s="19">
        <v>0</v>
      </c>
      <c r="F367" s="19">
        <v>0</v>
      </c>
      <c r="G367" s="19" t="s">
        <v>896</v>
      </c>
      <c r="H367" s="19" t="s">
        <v>1423</v>
      </c>
      <c r="I367" s="19" t="s">
        <v>1541</v>
      </c>
      <c r="J367" s="19" t="s">
        <v>1550</v>
      </c>
      <c r="K367" s="19">
        <v>0</v>
      </c>
      <c r="L367" s="19" t="s">
        <v>1416</v>
      </c>
      <c r="M367" s="19" t="s">
        <v>20</v>
      </c>
      <c r="N367" s="19" t="s">
        <v>1543</v>
      </c>
      <c r="O367" s="19" t="s">
        <v>1544</v>
      </c>
      <c r="P367" s="19" t="s">
        <v>1545</v>
      </c>
      <c r="Q367" s="19" t="s">
        <v>1546</v>
      </c>
      <c r="R367" s="20">
        <v>5</v>
      </c>
      <c r="S367" s="20" t="s">
        <v>1334</v>
      </c>
      <c r="T367" s="19" t="s">
        <v>905</v>
      </c>
      <c r="U367" s="19" t="s">
        <v>1551</v>
      </c>
      <c r="V367" s="19">
        <v>0</v>
      </c>
      <c r="W367" s="19">
        <v>0</v>
      </c>
      <c r="X367" s="19">
        <v>0.06</v>
      </c>
      <c r="Y367" s="19" t="s">
        <v>1552</v>
      </c>
      <c r="Z367" s="19">
        <v>0</v>
      </c>
      <c r="AA367" s="19" t="s">
        <v>1553</v>
      </c>
      <c r="AB367" s="19" t="s">
        <v>1549</v>
      </c>
      <c r="AC367" s="19">
        <v>72</v>
      </c>
      <c r="AD367" s="19">
        <v>72</v>
      </c>
      <c r="AE367" s="120"/>
      <c r="AF367" s="120"/>
      <c r="AG367" s="120"/>
      <c r="AH367" s="120"/>
      <c r="AI367" s="120"/>
      <c r="AJ367" s="120"/>
      <c r="AK367" s="120"/>
      <c r="AL367" s="120"/>
      <c r="AM367" s="120"/>
      <c r="AN367" s="120"/>
      <c r="AO367" s="120"/>
      <c r="AP367" s="120"/>
      <c r="AQ367" s="120"/>
      <c r="AR367" s="120"/>
      <c r="AS367" s="120"/>
      <c r="AT367" s="120"/>
      <c r="AU367" s="120"/>
      <c r="AV367" s="120"/>
      <c r="AW367" s="120"/>
      <c r="AX367" s="120"/>
      <c r="AY367" s="120"/>
      <c r="AZ367" s="120"/>
      <c r="BA367" s="120"/>
      <c r="BB367" s="120"/>
      <c r="BC367" s="120"/>
      <c r="BD367" s="120"/>
    </row>
    <row r="368" spans="1:56">
      <c r="A368" s="19">
        <v>858</v>
      </c>
      <c r="B368" s="19" t="s">
        <v>379</v>
      </c>
      <c r="C368" s="19" t="s">
        <v>1539</v>
      </c>
      <c r="D368" s="19" t="s">
        <v>1540</v>
      </c>
      <c r="E368" s="19">
        <v>0</v>
      </c>
      <c r="F368" s="19">
        <v>0</v>
      </c>
      <c r="G368" s="19" t="s">
        <v>896</v>
      </c>
      <c r="H368" s="19" t="s">
        <v>1423</v>
      </c>
      <c r="I368" s="19" t="s">
        <v>1554</v>
      </c>
      <c r="J368" s="19" t="s">
        <v>1423</v>
      </c>
      <c r="K368" s="19">
        <v>0</v>
      </c>
      <c r="L368" s="19" t="s">
        <v>1416</v>
      </c>
      <c r="M368" s="19" t="s">
        <v>20</v>
      </c>
      <c r="N368" s="19" t="s">
        <v>1543</v>
      </c>
      <c r="O368" s="19" t="s">
        <v>1544</v>
      </c>
      <c r="P368" s="19" t="s">
        <v>1555</v>
      </c>
      <c r="Q368" s="19" t="s">
        <v>1546</v>
      </c>
      <c r="R368" s="20" t="s">
        <v>903</v>
      </c>
      <c r="S368" s="20" t="s">
        <v>1122</v>
      </c>
      <c r="T368" s="19" t="s">
        <v>1077</v>
      </c>
      <c r="U368" s="19">
        <v>0</v>
      </c>
      <c r="V368" s="19">
        <v>0</v>
      </c>
      <c r="W368" s="19">
        <v>0</v>
      </c>
      <c r="X368" s="19">
        <v>0.06</v>
      </c>
      <c r="Y368" s="19" t="s">
        <v>1552</v>
      </c>
      <c r="Z368" s="19">
        <v>0</v>
      </c>
      <c r="AA368" s="19" t="s">
        <v>1556</v>
      </c>
      <c r="AB368" s="19" t="s">
        <v>1549</v>
      </c>
      <c r="AC368" s="19">
        <v>72</v>
      </c>
      <c r="AD368" s="19">
        <v>72</v>
      </c>
      <c r="AE368" s="120"/>
      <c r="AF368" s="120"/>
      <c r="AG368" s="120"/>
      <c r="AH368" s="120"/>
      <c r="AI368" s="120"/>
      <c r="AJ368" s="120"/>
      <c r="AK368" s="120"/>
      <c r="AL368" s="120"/>
      <c r="AM368" s="120"/>
      <c r="AN368" s="120"/>
      <c r="AO368" s="120"/>
      <c r="AP368" s="120"/>
      <c r="AQ368" s="120"/>
      <c r="AR368" s="120"/>
      <c r="AS368" s="120"/>
      <c r="AT368" s="120"/>
      <c r="AU368" s="120"/>
      <c r="AV368" s="120"/>
      <c r="AW368" s="120"/>
      <c r="AX368" s="120"/>
      <c r="AY368" s="120"/>
      <c r="AZ368" s="120"/>
      <c r="BA368" s="120"/>
      <c r="BB368" s="120"/>
      <c r="BC368" s="120"/>
      <c r="BD368" s="120"/>
    </row>
    <row r="369" spans="1:56">
      <c r="A369" s="19">
        <v>631</v>
      </c>
      <c r="B369" s="19" t="s">
        <v>379</v>
      </c>
      <c r="C369" s="19" t="s">
        <v>1539</v>
      </c>
      <c r="D369" s="19" t="s">
        <v>1540</v>
      </c>
      <c r="E369" s="19">
        <v>0</v>
      </c>
      <c r="F369" s="19">
        <v>0</v>
      </c>
      <c r="G369" s="19" t="s">
        <v>1557</v>
      </c>
      <c r="H369" s="19" t="s">
        <v>1558</v>
      </c>
      <c r="I369" s="19" t="s">
        <v>1559</v>
      </c>
      <c r="J369" s="19" t="s">
        <v>1550</v>
      </c>
      <c r="K369" s="19">
        <v>0</v>
      </c>
      <c r="L369" s="19" t="s">
        <v>1416</v>
      </c>
      <c r="M369" s="19" t="s">
        <v>20</v>
      </c>
      <c r="N369" s="19" t="s">
        <v>1560</v>
      </c>
      <c r="O369" s="19" t="s">
        <v>159</v>
      </c>
      <c r="P369" s="19">
        <v>0</v>
      </c>
      <c r="Q369" s="19" t="s">
        <v>902</v>
      </c>
      <c r="R369" s="20">
        <v>30</v>
      </c>
      <c r="S369" s="20" t="s">
        <v>1561</v>
      </c>
      <c r="T369" s="19" t="s">
        <v>1077</v>
      </c>
      <c r="U369" s="19" t="s">
        <v>1562</v>
      </c>
      <c r="V369" s="19">
        <v>0</v>
      </c>
      <c r="W369" s="19">
        <v>0</v>
      </c>
      <c r="X369" s="19">
        <v>0.06</v>
      </c>
      <c r="Y369" s="19" t="s">
        <v>1563</v>
      </c>
      <c r="Z369" s="19">
        <v>0</v>
      </c>
      <c r="AA369" s="19" t="s">
        <v>1564</v>
      </c>
      <c r="AB369" s="19" t="s">
        <v>1565</v>
      </c>
      <c r="AC369" s="19">
        <v>31</v>
      </c>
      <c r="AD369" s="19">
        <v>31</v>
      </c>
      <c r="AE369" s="120"/>
      <c r="AF369" s="120"/>
      <c r="AG369" s="120"/>
      <c r="AH369" s="120"/>
      <c r="AI369" s="120"/>
      <c r="AJ369" s="120"/>
      <c r="AK369" s="120"/>
      <c r="AL369" s="120"/>
      <c r="AM369" s="120"/>
      <c r="AN369" s="120"/>
      <c r="AO369" s="120"/>
      <c r="AP369" s="120"/>
      <c r="AQ369" s="120"/>
      <c r="AR369" s="120"/>
      <c r="AS369" s="120"/>
      <c r="AT369" s="120"/>
      <c r="AU369" s="120"/>
      <c r="AV369" s="120"/>
      <c r="AW369" s="120"/>
      <c r="AX369" s="120"/>
      <c r="AY369" s="120"/>
      <c r="AZ369" s="120"/>
      <c r="BA369" s="120"/>
      <c r="BB369" s="120"/>
      <c r="BC369" s="120"/>
      <c r="BD369" s="120"/>
    </row>
    <row r="370" spans="1:56">
      <c r="A370" s="19">
        <v>633</v>
      </c>
      <c r="B370" s="19" t="s">
        <v>379</v>
      </c>
      <c r="C370" s="19" t="s">
        <v>1539</v>
      </c>
      <c r="D370" s="19" t="s">
        <v>1540</v>
      </c>
      <c r="E370" s="19">
        <v>0</v>
      </c>
      <c r="F370" s="19">
        <v>0</v>
      </c>
      <c r="G370" s="19" t="s">
        <v>1566</v>
      </c>
      <c r="H370" s="19" t="s">
        <v>1558</v>
      </c>
      <c r="I370" s="19" t="s">
        <v>1559</v>
      </c>
      <c r="J370" s="19" t="s">
        <v>1550</v>
      </c>
      <c r="K370" s="19">
        <v>0</v>
      </c>
      <c r="L370" s="19" t="s">
        <v>1416</v>
      </c>
      <c r="M370" s="19" t="s">
        <v>20</v>
      </c>
      <c r="N370" s="19" t="s">
        <v>1560</v>
      </c>
      <c r="O370" s="19" t="s">
        <v>159</v>
      </c>
      <c r="P370" s="19">
        <v>0</v>
      </c>
      <c r="Q370" s="19" t="s">
        <v>902</v>
      </c>
      <c r="R370" s="20">
        <v>5</v>
      </c>
      <c r="S370" s="20" t="s">
        <v>1292</v>
      </c>
      <c r="T370" s="19" t="s">
        <v>1077</v>
      </c>
      <c r="U370" s="19" t="s">
        <v>1562</v>
      </c>
      <c r="V370" s="19">
        <v>0</v>
      </c>
      <c r="W370" s="19">
        <v>0</v>
      </c>
      <c r="X370" s="19">
        <v>0.06</v>
      </c>
      <c r="Y370" s="19" t="s">
        <v>1563</v>
      </c>
      <c r="Z370" s="19" t="s">
        <v>1567</v>
      </c>
      <c r="AA370" s="19" t="s">
        <v>1568</v>
      </c>
      <c r="AB370" s="19" t="s">
        <v>1565</v>
      </c>
      <c r="AC370" s="19">
        <v>31</v>
      </c>
      <c r="AD370" s="19">
        <v>31</v>
      </c>
      <c r="AE370" s="120"/>
      <c r="AF370" s="120"/>
      <c r="AG370" s="120"/>
      <c r="AH370" s="120"/>
      <c r="AI370" s="120"/>
      <c r="AJ370" s="120"/>
      <c r="AK370" s="120"/>
      <c r="AL370" s="120"/>
      <c r="AM370" s="120"/>
      <c r="AN370" s="120"/>
      <c r="AO370" s="120"/>
      <c r="AP370" s="120"/>
      <c r="AQ370" s="120"/>
      <c r="AR370" s="120"/>
      <c r="AS370" s="120"/>
      <c r="AT370" s="120"/>
      <c r="AU370" s="120"/>
      <c r="AV370" s="120"/>
      <c r="AW370" s="120"/>
      <c r="AX370" s="120"/>
      <c r="AY370" s="120"/>
      <c r="AZ370" s="120"/>
      <c r="BA370" s="120"/>
      <c r="BB370" s="120"/>
      <c r="BC370" s="120"/>
      <c r="BD370" s="120"/>
    </row>
    <row r="371" spans="1:56">
      <c r="A371" s="19">
        <v>632</v>
      </c>
      <c r="B371" s="19" t="s">
        <v>379</v>
      </c>
      <c r="C371" s="19" t="s">
        <v>1539</v>
      </c>
      <c r="D371" s="19" t="s">
        <v>1540</v>
      </c>
      <c r="E371" s="19">
        <v>0</v>
      </c>
      <c r="F371" s="19">
        <v>0</v>
      </c>
      <c r="G371" s="19" t="s">
        <v>1569</v>
      </c>
      <c r="H371" s="19" t="s">
        <v>1558</v>
      </c>
      <c r="I371" s="19" t="s">
        <v>1559</v>
      </c>
      <c r="J371" s="19" t="s">
        <v>1550</v>
      </c>
      <c r="K371" s="19">
        <v>0</v>
      </c>
      <c r="L371" s="19" t="s">
        <v>1416</v>
      </c>
      <c r="M371" s="19" t="s">
        <v>20</v>
      </c>
      <c r="N371" s="19" t="s">
        <v>1560</v>
      </c>
      <c r="O371" s="19" t="s">
        <v>159</v>
      </c>
      <c r="P371" s="19">
        <v>0</v>
      </c>
      <c r="Q371" s="19" t="s">
        <v>902</v>
      </c>
      <c r="R371" s="20">
        <v>30</v>
      </c>
      <c r="S371" s="20" t="s">
        <v>1292</v>
      </c>
      <c r="T371" s="19" t="s">
        <v>1077</v>
      </c>
      <c r="U371" s="19" t="s">
        <v>1562</v>
      </c>
      <c r="V371" s="19">
        <v>0</v>
      </c>
      <c r="W371" s="19">
        <v>0</v>
      </c>
      <c r="X371" s="19">
        <v>0.06</v>
      </c>
      <c r="Y371" s="19" t="s">
        <v>1563</v>
      </c>
      <c r="Z371" s="19" t="s">
        <v>1567</v>
      </c>
      <c r="AA371" s="19" t="s">
        <v>1570</v>
      </c>
      <c r="AB371" s="19" t="s">
        <v>1565</v>
      </c>
      <c r="AC371" s="19">
        <v>31</v>
      </c>
      <c r="AD371" s="19">
        <v>31</v>
      </c>
      <c r="AE371" s="120"/>
      <c r="AF371" s="120"/>
      <c r="AG371" s="120"/>
      <c r="AH371" s="120"/>
      <c r="AI371" s="120"/>
      <c r="AJ371" s="120"/>
      <c r="AK371" s="120"/>
      <c r="AL371" s="120"/>
      <c r="AM371" s="120"/>
      <c r="AN371" s="120"/>
      <c r="AO371" s="120"/>
      <c r="AP371" s="120"/>
      <c r="AQ371" s="120"/>
      <c r="AR371" s="120"/>
      <c r="AS371" s="120"/>
      <c r="AT371" s="120"/>
      <c r="AU371" s="120"/>
      <c r="AV371" s="120"/>
      <c r="AW371" s="120"/>
      <c r="AX371" s="120"/>
      <c r="AY371" s="120"/>
      <c r="AZ371" s="120"/>
      <c r="BA371" s="120"/>
      <c r="BB371" s="120"/>
      <c r="BC371" s="120"/>
      <c r="BD371" s="120"/>
    </row>
    <row r="372" spans="1:56">
      <c r="A372" s="19">
        <v>659</v>
      </c>
      <c r="B372" s="19" t="s">
        <v>379</v>
      </c>
      <c r="C372" s="19" t="s">
        <v>1539</v>
      </c>
      <c r="D372" s="19" t="s">
        <v>1540</v>
      </c>
      <c r="E372" s="19">
        <v>0</v>
      </c>
      <c r="F372" s="19">
        <v>0</v>
      </c>
      <c r="G372" s="19" t="s">
        <v>1557</v>
      </c>
      <c r="H372" s="19" t="s">
        <v>1571</v>
      </c>
      <c r="I372" s="19" t="s">
        <v>1559</v>
      </c>
      <c r="J372" s="19" t="s">
        <v>1572</v>
      </c>
      <c r="K372" s="19">
        <v>0</v>
      </c>
      <c r="L372" s="19" t="s">
        <v>1416</v>
      </c>
      <c r="M372" s="19" t="s">
        <v>20</v>
      </c>
      <c r="N372" s="19" t="s">
        <v>1098</v>
      </c>
      <c r="O372" s="19" t="s">
        <v>1573</v>
      </c>
      <c r="P372" s="19" t="s">
        <v>1574</v>
      </c>
      <c r="Q372" s="19" t="s">
        <v>902</v>
      </c>
      <c r="R372" s="20">
        <v>2</v>
      </c>
      <c r="S372" s="20">
        <v>18</v>
      </c>
      <c r="T372" s="19" t="s">
        <v>905</v>
      </c>
      <c r="U372" s="19" t="s">
        <v>1562</v>
      </c>
      <c r="V372" s="19">
        <v>0</v>
      </c>
      <c r="W372" s="19">
        <v>0</v>
      </c>
      <c r="X372" s="19">
        <v>0.06</v>
      </c>
      <c r="Y372" s="19" t="s">
        <v>1046</v>
      </c>
      <c r="Z372" s="19" t="s">
        <v>1575</v>
      </c>
      <c r="AA372" s="19" t="s">
        <v>1576</v>
      </c>
      <c r="AB372" s="19" t="s">
        <v>1577</v>
      </c>
      <c r="AC372" s="19">
        <v>34</v>
      </c>
      <c r="AD372" s="19">
        <v>34</v>
      </c>
      <c r="AE372" s="120"/>
      <c r="AF372" s="120"/>
      <c r="AG372" s="120"/>
      <c r="AH372" s="120"/>
      <c r="AI372" s="120"/>
      <c r="AJ372" s="120"/>
      <c r="AK372" s="120"/>
      <c r="AL372" s="120"/>
      <c r="AM372" s="120"/>
      <c r="AN372" s="120"/>
      <c r="AO372" s="120"/>
      <c r="AP372" s="120"/>
      <c r="AQ372" s="120"/>
      <c r="AR372" s="120"/>
      <c r="AS372" s="120"/>
      <c r="AT372" s="120"/>
      <c r="AU372" s="120"/>
      <c r="AV372" s="120"/>
      <c r="AW372" s="120"/>
      <c r="AX372" s="120"/>
      <c r="AY372" s="120"/>
      <c r="AZ372" s="120"/>
      <c r="BA372" s="120"/>
      <c r="BB372" s="120"/>
      <c r="BC372" s="120"/>
      <c r="BD372" s="120"/>
    </row>
    <row r="373" spans="1:56">
      <c r="A373" s="19">
        <v>661</v>
      </c>
      <c r="B373" s="19" t="s">
        <v>379</v>
      </c>
      <c r="C373" s="19" t="s">
        <v>1539</v>
      </c>
      <c r="D373" s="19" t="s">
        <v>1540</v>
      </c>
      <c r="E373" s="19">
        <v>0</v>
      </c>
      <c r="F373" s="19">
        <v>0</v>
      </c>
      <c r="G373" s="19" t="s">
        <v>1557</v>
      </c>
      <c r="H373" s="19" t="s">
        <v>1571</v>
      </c>
      <c r="I373" s="19" t="s">
        <v>1559</v>
      </c>
      <c r="J373" s="19" t="s">
        <v>1572</v>
      </c>
      <c r="K373" s="19">
        <v>0</v>
      </c>
      <c r="L373" s="19" t="s">
        <v>1416</v>
      </c>
      <c r="M373" s="19" t="s">
        <v>20</v>
      </c>
      <c r="N373" s="19" t="s">
        <v>1098</v>
      </c>
      <c r="O373" s="19" t="s">
        <v>918</v>
      </c>
      <c r="P373" s="19" t="s">
        <v>1574</v>
      </c>
      <c r="Q373" s="19" t="s">
        <v>902</v>
      </c>
      <c r="R373" s="20">
        <v>4</v>
      </c>
      <c r="S373" s="20">
        <v>22</v>
      </c>
      <c r="T373" s="19" t="s">
        <v>905</v>
      </c>
      <c r="U373" s="19" t="s">
        <v>1562</v>
      </c>
      <c r="V373" s="19">
        <v>0</v>
      </c>
      <c r="W373" s="19">
        <v>0</v>
      </c>
      <c r="X373" s="19">
        <v>0.06</v>
      </c>
      <c r="Y373" s="19" t="s">
        <v>1578</v>
      </c>
      <c r="Z373" s="19" t="s">
        <v>1579</v>
      </c>
      <c r="AA373" s="19" t="s">
        <v>1580</v>
      </c>
      <c r="AB373" s="19" t="s">
        <v>1577</v>
      </c>
      <c r="AC373" s="19">
        <v>34</v>
      </c>
      <c r="AD373" s="19">
        <v>34</v>
      </c>
      <c r="AE373" s="120"/>
      <c r="AF373" s="120"/>
      <c r="AG373" s="120"/>
      <c r="AH373" s="120"/>
      <c r="AI373" s="120"/>
      <c r="AJ373" s="120"/>
      <c r="AK373" s="120"/>
      <c r="AL373" s="120"/>
      <c r="AM373" s="120"/>
      <c r="AN373" s="120"/>
      <c r="AO373" s="120"/>
      <c r="AP373" s="120"/>
      <c r="AQ373" s="120"/>
      <c r="AR373" s="120"/>
      <c r="AS373" s="120"/>
      <c r="AT373" s="120"/>
      <c r="AU373" s="120"/>
      <c r="AV373" s="120"/>
      <c r="AW373" s="120"/>
      <c r="AX373" s="120"/>
      <c r="AY373" s="120"/>
      <c r="AZ373" s="120"/>
      <c r="BA373" s="120"/>
      <c r="BB373" s="120"/>
      <c r="BC373" s="120"/>
      <c r="BD373" s="120"/>
    </row>
    <row r="374" spans="1:56">
      <c r="A374" s="19">
        <v>671</v>
      </c>
      <c r="B374" s="19" t="s">
        <v>379</v>
      </c>
      <c r="C374" s="19" t="s">
        <v>1539</v>
      </c>
      <c r="D374" s="19" t="s">
        <v>1540</v>
      </c>
      <c r="E374" s="19">
        <v>0</v>
      </c>
      <c r="F374" s="19">
        <v>0</v>
      </c>
      <c r="G374" s="19" t="s">
        <v>1557</v>
      </c>
      <c r="H374" s="19" t="s">
        <v>1571</v>
      </c>
      <c r="I374" s="19" t="s">
        <v>1559</v>
      </c>
      <c r="J374" s="19" t="s">
        <v>1581</v>
      </c>
      <c r="K374" s="19">
        <v>0</v>
      </c>
      <c r="L374" s="19" t="s">
        <v>1416</v>
      </c>
      <c r="M374" s="19" t="s">
        <v>20</v>
      </c>
      <c r="N374" s="19" t="s">
        <v>1098</v>
      </c>
      <c r="O374" s="19" t="s">
        <v>1573</v>
      </c>
      <c r="P374" s="19" t="s">
        <v>1574</v>
      </c>
      <c r="Q374" s="19" t="s">
        <v>902</v>
      </c>
      <c r="R374" s="20">
        <v>2</v>
      </c>
      <c r="S374" s="20">
        <v>8</v>
      </c>
      <c r="T374" s="19" t="s">
        <v>905</v>
      </c>
      <c r="U374" s="19" t="s">
        <v>1562</v>
      </c>
      <c r="V374" s="19">
        <v>0</v>
      </c>
      <c r="W374" s="19">
        <v>0</v>
      </c>
      <c r="X374" s="19">
        <v>0.06</v>
      </c>
      <c r="Y374" s="19" t="s">
        <v>1046</v>
      </c>
      <c r="Z374" s="19">
        <v>0</v>
      </c>
      <c r="AA374" s="19" t="s">
        <v>1582</v>
      </c>
      <c r="AB374" s="19" t="s">
        <v>1577</v>
      </c>
      <c r="AC374" s="19">
        <v>34</v>
      </c>
      <c r="AD374" s="19">
        <v>34</v>
      </c>
      <c r="AE374" s="120"/>
      <c r="AF374" s="120"/>
      <c r="AG374" s="120"/>
      <c r="AH374" s="120"/>
      <c r="AI374" s="120"/>
      <c r="AJ374" s="120"/>
      <c r="AK374" s="120"/>
      <c r="AL374" s="120"/>
      <c r="AM374" s="120"/>
      <c r="AN374" s="120"/>
      <c r="AO374" s="120"/>
      <c r="AP374" s="120"/>
      <c r="AQ374" s="120"/>
      <c r="AR374" s="120"/>
      <c r="AS374" s="120"/>
      <c r="AT374" s="120"/>
      <c r="AU374" s="120"/>
      <c r="AV374" s="120"/>
      <c r="AW374" s="120"/>
      <c r="AX374" s="120"/>
      <c r="AY374" s="120"/>
      <c r="AZ374" s="120"/>
      <c r="BA374" s="120"/>
      <c r="BB374" s="120"/>
      <c r="BC374" s="120"/>
      <c r="BD374" s="120"/>
    </row>
    <row r="375" spans="1:56">
      <c r="A375" s="19">
        <v>673</v>
      </c>
      <c r="B375" s="19" t="s">
        <v>379</v>
      </c>
      <c r="C375" s="19" t="s">
        <v>1539</v>
      </c>
      <c r="D375" s="19" t="s">
        <v>1540</v>
      </c>
      <c r="E375" s="19">
        <v>0</v>
      </c>
      <c r="F375" s="19">
        <v>0</v>
      </c>
      <c r="G375" s="19" t="s">
        <v>1557</v>
      </c>
      <c r="H375" s="19" t="s">
        <v>1571</v>
      </c>
      <c r="I375" s="19" t="s">
        <v>1559</v>
      </c>
      <c r="J375" s="19" t="s">
        <v>1581</v>
      </c>
      <c r="K375" s="19">
        <v>0</v>
      </c>
      <c r="L375" s="19" t="s">
        <v>1416</v>
      </c>
      <c r="M375" s="19" t="s">
        <v>20</v>
      </c>
      <c r="N375" s="19" t="s">
        <v>1098</v>
      </c>
      <c r="O375" s="19" t="s">
        <v>918</v>
      </c>
      <c r="P375" s="19" t="s">
        <v>1574</v>
      </c>
      <c r="Q375" s="19" t="s">
        <v>902</v>
      </c>
      <c r="R375" s="20">
        <v>3</v>
      </c>
      <c r="S375" s="20">
        <v>11</v>
      </c>
      <c r="T375" s="19" t="s">
        <v>905</v>
      </c>
      <c r="U375" s="19" t="s">
        <v>1562</v>
      </c>
      <c r="V375" s="19">
        <v>0</v>
      </c>
      <c r="W375" s="19">
        <v>0</v>
      </c>
      <c r="X375" s="19">
        <v>0.06</v>
      </c>
      <c r="Y375" s="19" t="s">
        <v>1578</v>
      </c>
      <c r="Z375" s="19" t="s">
        <v>1583</v>
      </c>
      <c r="AA375" s="19" t="s">
        <v>1584</v>
      </c>
      <c r="AB375" s="19" t="s">
        <v>1577</v>
      </c>
      <c r="AC375" s="19">
        <v>34</v>
      </c>
      <c r="AD375" s="19">
        <v>34</v>
      </c>
      <c r="AE375" s="120"/>
      <c r="AF375" s="120"/>
      <c r="AG375" s="120"/>
      <c r="AH375" s="120"/>
      <c r="AI375" s="120"/>
      <c r="AJ375" s="120"/>
      <c r="AK375" s="120"/>
      <c r="AL375" s="120"/>
      <c r="AM375" s="120"/>
      <c r="AN375" s="120"/>
      <c r="AO375" s="120"/>
      <c r="AP375" s="120"/>
      <c r="AQ375" s="120"/>
      <c r="AR375" s="120"/>
      <c r="AS375" s="120"/>
      <c r="AT375" s="120"/>
      <c r="AU375" s="120"/>
      <c r="AV375" s="120"/>
      <c r="AW375" s="120"/>
      <c r="AX375" s="120"/>
      <c r="AY375" s="120"/>
      <c r="AZ375" s="120"/>
      <c r="BA375" s="120"/>
      <c r="BB375" s="120"/>
      <c r="BC375" s="120"/>
      <c r="BD375" s="120"/>
    </row>
    <row r="376" spans="1:56">
      <c r="A376" s="19">
        <v>663</v>
      </c>
      <c r="B376" s="19" t="s">
        <v>379</v>
      </c>
      <c r="C376" s="19" t="s">
        <v>1539</v>
      </c>
      <c r="D376" s="19" t="s">
        <v>1540</v>
      </c>
      <c r="E376" s="19">
        <v>0</v>
      </c>
      <c r="F376" s="19">
        <v>0</v>
      </c>
      <c r="G376" s="19" t="s">
        <v>1557</v>
      </c>
      <c r="H376" s="19" t="s">
        <v>1571</v>
      </c>
      <c r="I376" s="19" t="s">
        <v>1559</v>
      </c>
      <c r="J376" s="19" t="s">
        <v>1585</v>
      </c>
      <c r="K376" s="19">
        <v>0</v>
      </c>
      <c r="L376" s="19" t="s">
        <v>1416</v>
      </c>
      <c r="M376" s="19" t="s">
        <v>20</v>
      </c>
      <c r="N376" s="19" t="s">
        <v>1098</v>
      </c>
      <c r="O376" s="19" t="s">
        <v>1573</v>
      </c>
      <c r="P376" s="19" t="s">
        <v>1574</v>
      </c>
      <c r="Q376" s="19" t="s">
        <v>902</v>
      </c>
      <c r="R376" s="20">
        <v>2</v>
      </c>
      <c r="S376" s="20">
        <v>14</v>
      </c>
      <c r="T376" s="19" t="s">
        <v>905</v>
      </c>
      <c r="U376" s="19" t="s">
        <v>1562</v>
      </c>
      <c r="V376" s="19">
        <v>0</v>
      </c>
      <c r="W376" s="19">
        <v>0</v>
      </c>
      <c r="X376" s="19">
        <v>0.06</v>
      </c>
      <c r="Y376" s="19" t="s">
        <v>1046</v>
      </c>
      <c r="Z376" s="19">
        <v>0</v>
      </c>
      <c r="AA376" s="19" t="s">
        <v>1586</v>
      </c>
      <c r="AB376" s="19" t="s">
        <v>1577</v>
      </c>
      <c r="AC376" s="19">
        <v>34</v>
      </c>
      <c r="AD376" s="19">
        <v>34</v>
      </c>
      <c r="AE376" s="120"/>
      <c r="AF376" s="120"/>
      <c r="AG376" s="120"/>
      <c r="AH376" s="120"/>
      <c r="AI376" s="120"/>
      <c r="AJ376" s="120"/>
      <c r="AK376" s="120"/>
      <c r="AL376" s="120"/>
      <c r="AM376" s="120"/>
      <c r="AN376" s="120"/>
      <c r="AO376" s="120"/>
      <c r="AP376" s="120"/>
      <c r="AQ376" s="120"/>
      <c r="AR376" s="120"/>
      <c r="AS376" s="120"/>
      <c r="AT376" s="120"/>
      <c r="AU376" s="120"/>
      <c r="AV376" s="120"/>
      <c r="AW376" s="120"/>
      <c r="AX376" s="120"/>
      <c r="AY376" s="120"/>
      <c r="AZ376" s="120"/>
      <c r="BA376" s="120"/>
      <c r="BB376" s="120"/>
      <c r="BC376" s="120"/>
      <c r="BD376" s="120"/>
    </row>
    <row r="377" spans="1:56">
      <c r="A377" s="19">
        <v>665</v>
      </c>
      <c r="B377" s="19" t="s">
        <v>379</v>
      </c>
      <c r="C377" s="19" t="s">
        <v>1539</v>
      </c>
      <c r="D377" s="19" t="s">
        <v>1540</v>
      </c>
      <c r="E377" s="19">
        <v>0</v>
      </c>
      <c r="F377" s="19">
        <v>0</v>
      </c>
      <c r="G377" s="19" t="s">
        <v>1557</v>
      </c>
      <c r="H377" s="19" t="s">
        <v>1571</v>
      </c>
      <c r="I377" s="19" t="s">
        <v>1559</v>
      </c>
      <c r="J377" s="19" t="s">
        <v>1585</v>
      </c>
      <c r="K377" s="19">
        <v>0</v>
      </c>
      <c r="L377" s="19" t="s">
        <v>1416</v>
      </c>
      <c r="M377" s="19" t="s">
        <v>20</v>
      </c>
      <c r="N377" s="19" t="s">
        <v>1098</v>
      </c>
      <c r="O377" s="19" t="s">
        <v>918</v>
      </c>
      <c r="P377" s="19" t="s">
        <v>1574</v>
      </c>
      <c r="Q377" s="19" t="s">
        <v>902</v>
      </c>
      <c r="R377" s="20">
        <v>4</v>
      </c>
      <c r="S377" s="20">
        <v>22</v>
      </c>
      <c r="T377" s="19" t="s">
        <v>905</v>
      </c>
      <c r="U377" s="19" t="s">
        <v>1562</v>
      </c>
      <c r="V377" s="19">
        <v>0</v>
      </c>
      <c r="W377" s="19">
        <v>0</v>
      </c>
      <c r="X377" s="19">
        <v>0.06</v>
      </c>
      <c r="Y377" s="19" t="s">
        <v>1578</v>
      </c>
      <c r="Z377" s="19" t="s">
        <v>1587</v>
      </c>
      <c r="AA377" s="19" t="s">
        <v>1588</v>
      </c>
      <c r="AB377" s="19" t="s">
        <v>1577</v>
      </c>
      <c r="AC377" s="19">
        <v>34</v>
      </c>
      <c r="AD377" s="19">
        <v>34</v>
      </c>
      <c r="AE377" s="120"/>
      <c r="AF377" s="120"/>
      <c r="AG377" s="120"/>
      <c r="AH377" s="120"/>
      <c r="AI377" s="120"/>
      <c r="AJ377" s="120"/>
      <c r="AK377" s="120"/>
      <c r="AL377" s="120"/>
      <c r="AM377" s="120"/>
      <c r="AN377" s="120"/>
      <c r="AO377" s="120"/>
      <c r="AP377" s="120"/>
      <c r="AQ377" s="120"/>
      <c r="AR377" s="120"/>
      <c r="AS377" s="120"/>
      <c r="AT377" s="120"/>
      <c r="AU377" s="120"/>
      <c r="AV377" s="120"/>
      <c r="AW377" s="120"/>
      <c r="AX377" s="120"/>
      <c r="AY377" s="120"/>
      <c r="AZ377" s="120"/>
      <c r="BA377" s="120"/>
      <c r="BB377" s="120"/>
      <c r="BC377" s="120"/>
      <c r="BD377" s="120"/>
    </row>
    <row r="378" spans="1:56">
      <c r="A378" s="19">
        <v>667</v>
      </c>
      <c r="B378" s="19" t="s">
        <v>379</v>
      </c>
      <c r="C378" s="19" t="s">
        <v>1539</v>
      </c>
      <c r="D378" s="19" t="s">
        <v>1540</v>
      </c>
      <c r="E378" s="19">
        <v>0</v>
      </c>
      <c r="F378" s="19">
        <v>0</v>
      </c>
      <c r="G378" s="19" t="s">
        <v>1557</v>
      </c>
      <c r="H378" s="19" t="s">
        <v>1571</v>
      </c>
      <c r="I378" s="19" t="s">
        <v>1559</v>
      </c>
      <c r="J378" s="19" t="s">
        <v>1589</v>
      </c>
      <c r="K378" s="19">
        <v>0</v>
      </c>
      <c r="L378" s="19" t="s">
        <v>1416</v>
      </c>
      <c r="M378" s="19" t="s">
        <v>20</v>
      </c>
      <c r="N378" s="19" t="s">
        <v>1098</v>
      </c>
      <c r="O378" s="19" t="s">
        <v>1573</v>
      </c>
      <c r="P378" s="19" t="s">
        <v>1574</v>
      </c>
      <c r="Q378" s="19" t="s">
        <v>902</v>
      </c>
      <c r="R378" s="20">
        <v>2</v>
      </c>
      <c r="S378" s="20">
        <v>10</v>
      </c>
      <c r="T378" s="19" t="s">
        <v>905</v>
      </c>
      <c r="U378" s="19" t="s">
        <v>1562</v>
      </c>
      <c r="V378" s="19">
        <v>0</v>
      </c>
      <c r="W378" s="19">
        <v>0</v>
      </c>
      <c r="X378" s="19">
        <v>0.06</v>
      </c>
      <c r="Y378" s="19" t="s">
        <v>1046</v>
      </c>
      <c r="Z378" s="19" t="s">
        <v>1590</v>
      </c>
      <c r="AA378" s="19" t="s">
        <v>1591</v>
      </c>
      <c r="AB378" s="19" t="s">
        <v>1577</v>
      </c>
      <c r="AC378" s="19">
        <v>34</v>
      </c>
      <c r="AD378" s="19">
        <v>34</v>
      </c>
      <c r="AE378" s="120"/>
      <c r="AF378" s="120"/>
      <c r="AG378" s="120"/>
      <c r="AH378" s="120"/>
      <c r="AI378" s="120"/>
      <c r="AJ378" s="120"/>
      <c r="AK378" s="120"/>
      <c r="AL378" s="120"/>
      <c r="AM378" s="120"/>
      <c r="AN378" s="120"/>
      <c r="AO378" s="120"/>
      <c r="AP378" s="120"/>
      <c r="AQ378" s="120"/>
      <c r="AR378" s="120"/>
      <c r="AS378" s="120"/>
      <c r="AT378" s="120"/>
      <c r="AU378" s="120"/>
      <c r="AV378" s="120"/>
      <c r="AW378" s="120"/>
      <c r="AX378" s="120"/>
      <c r="AY378" s="120"/>
      <c r="AZ378" s="120"/>
      <c r="BA378" s="120"/>
      <c r="BB378" s="120"/>
      <c r="BC378" s="120"/>
      <c r="BD378" s="120"/>
    </row>
    <row r="379" spans="1:56">
      <c r="A379" s="19">
        <v>669</v>
      </c>
      <c r="B379" s="19" t="s">
        <v>379</v>
      </c>
      <c r="C379" s="19" t="s">
        <v>1539</v>
      </c>
      <c r="D379" s="19" t="s">
        <v>1540</v>
      </c>
      <c r="E379" s="19">
        <v>0</v>
      </c>
      <c r="F379" s="19">
        <v>0</v>
      </c>
      <c r="G379" s="19" t="s">
        <v>1557</v>
      </c>
      <c r="H379" s="19" t="s">
        <v>1571</v>
      </c>
      <c r="I379" s="19" t="s">
        <v>1559</v>
      </c>
      <c r="J379" s="19" t="s">
        <v>1589</v>
      </c>
      <c r="K379" s="19">
        <v>0</v>
      </c>
      <c r="L379" s="19" t="s">
        <v>1416</v>
      </c>
      <c r="M379" s="19" t="s">
        <v>20</v>
      </c>
      <c r="N379" s="19" t="s">
        <v>1098</v>
      </c>
      <c r="O379" s="19" t="s">
        <v>918</v>
      </c>
      <c r="P379" s="19" t="s">
        <v>1574</v>
      </c>
      <c r="Q379" s="19" t="s">
        <v>902</v>
      </c>
      <c r="R379" s="20">
        <v>3</v>
      </c>
      <c r="S379" s="20">
        <v>11</v>
      </c>
      <c r="T379" s="19" t="s">
        <v>905</v>
      </c>
      <c r="U379" s="19" t="s">
        <v>1562</v>
      </c>
      <c r="V379" s="19">
        <v>0</v>
      </c>
      <c r="W379" s="19">
        <v>0</v>
      </c>
      <c r="X379" s="19">
        <v>0.06</v>
      </c>
      <c r="Y379" s="19" t="s">
        <v>1578</v>
      </c>
      <c r="Z379" s="19" t="s">
        <v>1592</v>
      </c>
      <c r="AA379" s="19" t="s">
        <v>1593</v>
      </c>
      <c r="AB379" s="19" t="s">
        <v>1577</v>
      </c>
      <c r="AC379" s="19">
        <v>34</v>
      </c>
      <c r="AD379" s="19">
        <v>34</v>
      </c>
      <c r="AE379" s="120"/>
      <c r="AF379" s="120"/>
      <c r="AG379" s="120"/>
      <c r="AH379" s="120"/>
      <c r="AI379" s="120"/>
      <c r="AJ379" s="120"/>
      <c r="AK379" s="120"/>
      <c r="AL379" s="120"/>
      <c r="AM379" s="120"/>
      <c r="AN379" s="120"/>
      <c r="AO379" s="120"/>
      <c r="AP379" s="120"/>
      <c r="AQ379" s="120"/>
      <c r="AR379" s="120"/>
      <c r="AS379" s="120"/>
      <c r="AT379" s="120"/>
      <c r="AU379" s="120"/>
      <c r="AV379" s="120"/>
      <c r="AW379" s="120"/>
      <c r="AX379" s="120"/>
      <c r="AY379" s="120"/>
      <c r="AZ379" s="120"/>
      <c r="BA379" s="120"/>
      <c r="BB379" s="120"/>
      <c r="BC379" s="120"/>
      <c r="BD379" s="120"/>
    </row>
    <row r="380" spans="1:56">
      <c r="A380" s="19">
        <v>725</v>
      </c>
      <c r="B380" s="19" t="s">
        <v>379</v>
      </c>
      <c r="C380" s="19" t="s">
        <v>1539</v>
      </c>
      <c r="D380" s="19" t="s">
        <v>1540</v>
      </c>
      <c r="E380" s="19">
        <v>0</v>
      </c>
      <c r="F380" s="19">
        <v>0</v>
      </c>
      <c r="G380" s="19" t="s">
        <v>1557</v>
      </c>
      <c r="H380" s="19" t="s">
        <v>1571</v>
      </c>
      <c r="I380" s="19" t="s">
        <v>1594</v>
      </c>
      <c r="J380" s="19" t="s">
        <v>1595</v>
      </c>
      <c r="K380" s="19">
        <v>0</v>
      </c>
      <c r="L380" s="19" t="s">
        <v>1416</v>
      </c>
      <c r="M380" s="19" t="s">
        <v>20</v>
      </c>
      <c r="N380" s="19" t="s">
        <v>1098</v>
      </c>
      <c r="O380" s="19" t="s">
        <v>1573</v>
      </c>
      <c r="P380" s="19" t="s">
        <v>1596</v>
      </c>
      <c r="Q380" s="19" t="s">
        <v>902</v>
      </c>
      <c r="R380" s="20">
        <v>2</v>
      </c>
      <c r="S380" s="20" t="s">
        <v>1128</v>
      </c>
      <c r="T380" s="19" t="s">
        <v>905</v>
      </c>
      <c r="U380" s="19" t="s">
        <v>1562</v>
      </c>
      <c r="V380" s="19">
        <v>0</v>
      </c>
      <c r="W380" s="19">
        <v>0</v>
      </c>
      <c r="X380" s="19">
        <v>0.06</v>
      </c>
      <c r="Y380" s="19" t="s">
        <v>1046</v>
      </c>
      <c r="Z380" s="19" t="s">
        <v>1575</v>
      </c>
      <c r="AA380" s="19" t="s">
        <v>1597</v>
      </c>
      <c r="AB380" s="19" t="s">
        <v>1598</v>
      </c>
      <c r="AC380" s="19">
        <v>40</v>
      </c>
      <c r="AD380" s="19">
        <v>40</v>
      </c>
      <c r="AE380" s="120"/>
      <c r="AF380" s="120"/>
      <c r="AG380" s="120"/>
      <c r="AH380" s="120"/>
      <c r="AI380" s="120"/>
      <c r="AJ380" s="120"/>
      <c r="AK380" s="120"/>
      <c r="AL380" s="120"/>
      <c r="AM380" s="120"/>
      <c r="AN380" s="120"/>
      <c r="AO380" s="120"/>
      <c r="AP380" s="120"/>
      <c r="AQ380" s="120"/>
      <c r="AR380" s="120"/>
      <c r="AS380" s="120"/>
      <c r="AT380" s="120"/>
      <c r="AU380" s="120"/>
      <c r="AV380" s="120"/>
      <c r="AW380" s="120"/>
      <c r="AX380" s="120"/>
      <c r="AY380" s="120"/>
      <c r="AZ380" s="120"/>
      <c r="BA380" s="120"/>
      <c r="BB380" s="120"/>
      <c r="BC380" s="120"/>
      <c r="BD380" s="120"/>
    </row>
    <row r="381" spans="1:56">
      <c r="A381" s="19">
        <v>727</v>
      </c>
      <c r="B381" s="19" t="s">
        <v>379</v>
      </c>
      <c r="C381" s="19" t="s">
        <v>1539</v>
      </c>
      <c r="D381" s="19" t="s">
        <v>1540</v>
      </c>
      <c r="E381" s="19">
        <v>0</v>
      </c>
      <c r="F381" s="19">
        <v>0</v>
      </c>
      <c r="G381" s="19" t="s">
        <v>1557</v>
      </c>
      <c r="H381" s="19" t="s">
        <v>1571</v>
      </c>
      <c r="I381" s="19" t="s">
        <v>1594</v>
      </c>
      <c r="J381" s="19" t="s">
        <v>1595</v>
      </c>
      <c r="K381" s="19">
        <v>0</v>
      </c>
      <c r="L381" s="19" t="s">
        <v>1416</v>
      </c>
      <c r="M381" s="19" t="s">
        <v>20</v>
      </c>
      <c r="N381" s="19" t="s">
        <v>1098</v>
      </c>
      <c r="O381" s="19" t="s">
        <v>918</v>
      </c>
      <c r="P381" s="19" t="s">
        <v>1596</v>
      </c>
      <c r="Q381" s="19" t="s">
        <v>902</v>
      </c>
      <c r="R381" s="20">
        <v>2</v>
      </c>
      <c r="S381" s="20" t="s">
        <v>1599</v>
      </c>
      <c r="T381" s="19" t="s">
        <v>905</v>
      </c>
      <c r="U381" s="19" t="s">
        <v>1562</v>
      </c>
      <c r="V381" s="19">
        <v>0</v>
      </c>
      <c r="W381" s="19">
        <v>0</v>
      </c>
      <c r="X381" s="19">
        <v>0.06</v>
      </c>
      <c r="Y381" s="19" t="s">
        <v>1578</v>
      </c>
      <c r="Z381" s="19" t="s">
        <v>1600</v>
      </c>
      <c r="AA381" s="19" t="s">
        <v>1601</v>
      </c>
      <c r="AB381" s="19" t="s">
        <v>1598</v>
      </c>
      <c r="AC381" s="19">
        <v>40</v>
      </c>
      <c r="AD381" s="19">
        <v>40</v>
      </c>
      <c r="AE381" s="120"/>
      <c r="AF381" s="120"/>
      <c r="AG381" s="120"/>
      <c r="AH381" s="120"/>
      <c r="AI381" s="120"/>
      <c r="AJ381" s="120"/>
      <c r="AK381" s="120"/>
      <c r="AL381" s="120"/>
      <c r="AM381" s="120"/>
      <c r="AN381" s="120"/>
      <c r="AO381" s="120"/>
      <c r="AP381" s="120"/>
      <c r="AQ381" s="120"/>
      <c r="AR381" s="120"/>
      <c r="AS381" s="120"/>
      <c r="AT381" s="120"/>
      <c r="AU381" s="120"/>
      <c r="AV381" s="120"/>
      <c r="AW381" s="120"/>
      <c r="AX381" s="120"/>
      <c r="AY381" s="120"/>
      <c r="AZ381" s="120"/>
      <c r="BA381" s="120"/>
      <c r="BB381" s="120"/>
      <c r="BC381" s="120"/>
      <c r="BD381" s="120"/>
    </row>
    <row r="382" spans="1:56">
      <c r="A382" s="19">
        <v>733</v>
      </c>
      <c r="B382" s="19" t="s">
        <v>379</v>
      </c>
      <c r="C382" s="19" t="s">
        <v>1539</v>
      </c>
      <c r="D382" s="19" t="s">
        <v>1540</v>
      </c>
      <c r="E382" s="19">
        <v>0</v>
      </c>
      <c r="F382" s="19">
        <v>0</v>
      </c>
      <c r="G382" s="19" t="s">
        <v>1557</v>
      </c>
      <c r="H382" s="19" t="s">
        <v>1571</v>
      </c>
      <c r="I382" s="19" t="s">
        <v>1594</v>
      </c>
      <c r="J382" s="19" t="s">
        <v>1550</v>
      </c>
      <c r="K382" s="19">
        <v>0</v>
      </c>
      <c r="L382" s="19" t="s">
        <v>1416</v>
      </c>
      <c r="M382" s="19" t="s">
        <v>20</v>
      </c>
      <c r="N382" s="19" t="s">
        <v>1098</v>
      </c>
      <c r="O382" s="19" t="s">
        <v>1573</v>
      </c>
      <c r="P382" s="19" t="s">
        <v>1596</v>
      </c>
      <c r="Q382" s="19" t="s">
        <v>902</v>
      </c>
      <c r="R382" s="20">
        <v>2</v>
      </c>
      <c r="S382" s="20" t="s">
        <v>936</v>
      </c>
      <c r="T382" s="19" t="s">
        <v>905</v>
      </c>
      <c r="U382" s="19" t="s">
        <v>1562</v>
      </c>
      <c r="V382" s="19">
        <v>0</v>
      </c>
      <c r="W382" s="19">
        <v>0</v>
      </c>
      <c r="X382" s="19">
        <v>0.06</v>
      </c>
      <c r="Y382" s="19" t="s">
        <v>1046</v>
      </c>
      <c r="Z382" s="19" t="s">
        <v>1575</v>
      </c>
      <c r="AA382" s="19" t="s">
        <v>1602</v>
      </c>
      <c r="AB382" s="19" t="s">
        <v>1598</v>
      </c>
      <c r="AC382" s="19">
        <v>40</v>
      </c>
      <c r="AD382" s="19">
        <v>40</v>
      </c>
      <c r="AE382" s="120"/>
      <c r="AF382" s="120"/>
      <c r="AG382" s="120"/>
      <c r="AH382" s="120"/>
      <c r="AI382" s="120"/>
      <c r="AJ382" s="120"/>
      <c r="AK382" s="120"/>
      <c r="AL382" s="120"/>
      <c r="AM382" s="120"/>
      <c r="AN382" s="120"/>
      <c r="AO382" s="120"/>
      <c r="AP382" s="120"/>
      <c r="AQ382" s="120"/>
      <c r="AR382" s="120"/>
      <c r="AS382" s="120"/>
      <c r="AT382" s="120"/>
      <c r="AU382" s="120"/>
      <c r="AV382" s="120"/>
      <c r="AW382" s="120"/>
      <c r="AX382" s="120"/>
      <c r="AY382" s="120"/>
      <c r="AZ382" s="120"/>
      <c r="BA382" s="120"/>
      <c r="BB382" s="120"/>
      <c r="BC382" s="120"/>
      <c r="BD382" s="120"/>
    </row>
    <row r="383" spans="1:56">
      <c r="A383" s="19">
        <v>735</v>
      </c>
      <c r="B383" s="19" t="s">
        <v>379</v>
      </c>
      <c r="C383" s="19" t="s">
        <v>1539</v>
      </c>
      <c r="D383" s="19" t="s">
        <v>1540</v>
      </c>
      <c r="E383" s="19">
        <v>0</v>
      </c>
      <c r="F383" s="19">
        <v>0</v>
      </c>
      <c r="G383" s="19" t="s">
        <v>1557</v>
      </c>
      <c r="H383" s="19" t="s">
        <v>1571</v>
      </c>
      <c r="I383" s="19" t="s">
        <v>1594</v>
      </c>
      <c r="J383" s="19" t="s">
        <v>1550</v>
      </c>
      <c r="K383" s="19">
        <v>0</v>
      </c>
      <c r="L383" s="19" t="s">
        <v>1416</v>
      </c>
      <c r="M383" s="19" t="s">
        <v>20</v>
      </c>
      <c r="N383" s="19" t="s">
        <v>1098</v>
      </c>
      <c r="O383" s="19" t="s">
        <v>918</v>
      </c>
      <c r="P383" s="19" t="s">
        <v>1596</v>
      </c>
      <c r="Q383" s="19" t="s">
        <v>902</v>
      </c>
      <c r="R383" s="20">
        <v>2</v>
      </c>
      <c r="S383" s="20" t="s">
        <v>1603</v>
      </c>
      <c r="T383" s="19" t="s">
        <v>905</v>
      </c>
      <c r="U383" s="19" t="s">
        <v>1562</v>
      </c>
      <c r="V383" s="19">
        <v>0</v>
      </c>
      <c r="W383" s="19">
        <v>0</v>
      </c>
      <c r="X383" s="19">
        <v>0.06</v>
      </c>
      <c r="Y383" s="19" t="s">
        <v>1578</v>
      </c>
      <c r="Z383" s="19" t="s">
        <v>1600</v>
      </c>
      <c r="AA383" s="19" t="s">
        <v>1604</v>
      </c>
      <c r="AB383" s="19" t="s">
        <v>1598</v>
      </c>
      <c r="AC383" s="19">
        <v>40</v>
      </c>
      <c r="AD383" s="19">
        <v>40</v>
      </c>
      <c r="AE383" s="120"/>
      <c r="AF383" s="120"/>
      <c r="AG383" s="120"/>
      <c r="AH383" s="120"/>
      <c r="AI383" s="120"/>
      <c r="AJ383" s="120"/>
      <c r="AK383" s="120"/>
      <c r="AL383" s="120"/>
      <c r="AM383" s="120"/>
      <c r="AN383" s="120"/>
      <c r="AO383" s="120"/>
      <c r="AP383" s="120"/>
      <c r="AQ383" s="120"/>
      <c r="AR383" s="120"/>
      <c r="AS383" s="120"/>
      <c r="AT383" s="120"/>
      <c r="AU383" s="120"/>
      <c r="AV383" s="120"/>
      <c r="AW383" s="120"/>
      <c r="AX383" s="120"/>
      <c r="AY383" s="120"/>
      <c r="AZ383" s="120"/>
      <c r="BA383" s="120"/>
      <c r="BB383" s="120"/>
      <c r="BC383" s="120"/>
      <c r="BD383" s="120"/>
    </row>
    <row r="384" spans="1:56">
      <c r="A384" s="19">
        <v>729</v>
      </c>
      <c r="B384" s="19" t="s">
        <v>379</v>
      </c>
      <c r="C384" s="19" t="s">
        <v>1539</v>
      </c>
      <c r="D384" s="19" t="s">
        <v>1540</v>
      </c>
      <c r="E384" s="19">
        <v>0</v>
      </c>
      <c r="F384" s="19">
        <v>0</v>
      </c>
      <c r="G384" s="19" t="s">
        <v>1557</v>
      </c>
      <c r="H384" s="19" t="s">
        <v>1571</v>
      </c>
      <c r="I384" s="19" t="s">
        <v>1594</v>
      </c>
      <c r="J384" s="19" t="s">
        <v>1585</v>
      </c>
      <c r="K384" s="19">
        <v>0</v>
      </c>
      <c r="L384" s="19" t="s">
        <v>1416</v>
      </c>
      <c r="M384" s="19" t="s">
        <v>20</v>
      </c>
      <c r="N384" s="19" t="s">
        <v>1098</v>
      </c>
      <c r="O384" s="19" t="s">
        <v>1573</v>
      </c>
      <c r="P384" s="19" t="s">
        <v>1596</v>
      </c>
      <c r="Q384" s="19" t="s">
        <v>902</v>
      </c>
      <c r="R384" s="20">
        <v>2</v>
      </c>
      <c r="S384" s="20" t="s">
        <v>1312</v>
      </c>
      <c r="T384" s="19" t="s">
        <v>905</v>
      </c>
      <c r="U384" s="19" t="s">
        <v>1562</v>
      </c>
      <c r="V384" s="19">
        <v>0</v>
      </c>
      <c r="W384" s="19">
        <v>0</v>
      </c>
      <c r="X384" s="19">
        <v>0.06</v>
      </c>
      <c r="Y384" s="19" t="s">
        <v>1046</v>
      </c>
      <c r="Z384" s="19" t="s">
        <v>1575</v>
      </c>
      <c r="AA384" s="19" t="s">
        <v>1605</v>
      </c>
      <c r="AB384" s="19" t="s">
        <v>1598</v>
      </c>
      <c r="AC384" s="19">
        <v>40</v>
      </c>
      <c r="AD384" s="19">
        <v>40</v>
      </c>
      <c r="AE384" s="120"/>
      <c r="AF384" s="120"/>
      <c r="AG384" s="120"/>
      <c r="AH384" s="120"/>
      <c r="AI384" s="120"/>
      <c r="AJ384" s="120"/>
      <c r="AK384" s="120"/>
      <c r="AL384" s="120"/>
      <c r="AM384" s="120"/>
      <c r="AN384" s="120"/>
      <c r="AO384" s="120"/>
      <c r="AP384" s="120"/>
      <c r="AQ384" s="120"/>
      <c r="AR384" s="120"/>
      <c r="AS384" s="120"/>
      <c r="AT384" s="120"/>
      <c r="AU384" s="120"/>
      <c r="AV384" s="120"/>
      <c r="AW384" s="120"/>
      <c r="AX384" s="120"/>
      <c r="AY384" s="120"/>
      <c r="AZ384" s="120"/>
      <c r="BA384" s="120"/>
      <c r="BB384" s="120"/>
      <c r="BC384" s="120"/>
      <c r="BD384" s="120"/>
    </row>
    <row r="385" spans="1:56">
      <c r="A385" s="19">
        <v>731</v>
      </c>
      <c r="B385" s="19" t="s">
        <v>379</v>
      </c>
      <c r="C385" s="19" t="s">
        <v>1539</v>
      </c>
      <c r="D385" s="19" t="s">
        <v>1540</v>
      </c>
      <c r="E385" s="19">
        <v>0</v>
      </c>
      <c r="F385" s="19">
        <v>0</v>
      </c>
      <c r="G385" s="19" t="s">
        <v>1557</v>
      </c>
      <c r="H385" s="19" t="s">
        <v>1571</v>
      </c>
      <c r="I385" s="19" t="s">
        <v>1594</v>
      </c>
      <c r="J385" s="19" t="s">
        <v>1585</v>
      </c>
      <c r="K385" s="19">
        <v>0</v>
      </c>
      <c r="L385" s="19" t="s">
        <v>1416</v>
      </c>
      <c r="M385" s="19" t="s">
        <v>20</v>
      </c>
      <c r="N385" s="19" t="s">
        <v>1098</v>
      </c>
      <c r="O385" s="19" t="s">
        <v>918</v>
      </c>
      <c r="P385" s="19" t="s">
        <v>1596</v>
      </c>
      <c r="Q385" s="19" t="s">
        <v>902</v>
      </c>
      <c r="R385" s="20">
        <v>2</v>
      </c>
      <c r="S385" s="20" t="s">
        <v>1606</v>
      </c>
      <c r="T385" s="19" t="s">
        <v>905</v>
      </c>
      <c r="U385" s="19" t="s">
        <v>1562</v>
      </c>
      <c r="V385" s="19">
        <v>0</v>
      </c>
      <c r="W385" s="19">
        <v>0</v>
      </c>
      <c r="X385" s="19">
        <v>0.06</v>
      </c>
      <c r="Y385" s="19" t="s">
        <v>1578</v>
      </c>
      <c r="Z385" s="19" t="s">
        <v>1600</v>
      </c>
      <c r="AA385" s="19" t="s">
        <v>1607</v>
      </c>
      <c r="AB385" s="19" t="s">
        <v>1598</v>
      </c>
      <c r="AC385" s="19">
        <v>40</v>
      </c>
      <c r="AD385" s="19">
        <v>40</v>
      </c>
      <c r="AE385" s="120"/>
      <c r="AF385" s="120"/>
      <c r="AG385" s="120"/>
      <c r="AH385" s="120"/>
      <c r="AI385" s="120"/>
      <c r="AJ385" s="120"/>
      <c r="AK385" s="120"/>
      <c r="AL385" s="120"/>
      <c r="AM385" s="120"/>
      <c r="AN385" s="120"/>
      <c r="AO385" s="120"/>
      <c r="AP385" s="120"/>
      <c r="AQ385" s="120"/>
      <c r="AR385" s="120"/>
      <c r="AS385" s="120"/>
      <c r="AT385" s="120"/>
      <c r="AU385" s="120"/>
      <c r="AV385" s="120"/>
      <c r="AW385" s="120"/>
      <c r="AX385" s="120"/>
      <c r="AY385" s="120"/>
      <c r="AZ385" s="120"/>
      <c r="BA385" s="120"/>
      <c r="BB385" s="120"/>
      <c r="BC385" s="120"/>
      <c r="BD385" s="120"/>
    </row>
    <row r="386" spans="1:56">
      <c r="A386" s="19">
        <v>658</v>
      </c>
      <c r="B386" s="19" t="s">
        <v>379</v>
      </c>
      <c r="C386" s="19" t="s">
        <v>1539</v>
      </c>
      <c r="D386" s="19" t="s">
        <v>1540</v>
      </c>
      <c r="E386" s="19">
        <v>0</v>
      </c>
      <c r="F386" s="19">
        <v>0</v>
      </c>
      <c r="G386" s="19" t="s">
        <v>1557</v>
      </c>
      <c r="H386" s="19" t="s">
        <v>1608</v>
      </c>
      <c r="I386" s="19" t="s">
        <v>1559</v>
      </c>
      <c r="J386" s="19" t="s">
        <v>1572</v>
      </c>
      <c r="K386" s="19">
        <v>0</v>
      </c>
      <c r="L386" s="19" t="s">
        <v>1416</v>
      </c>
      <c r="M386" s="19" t="s">
        <v>20</v>
      </c>
      <c r="N386" s="19" t="s">
        <v>1098</v>
      </c>
      <c r="O386" s="19" t="s">
        <v>1573</v>
      </c>
      <c r="P386" s="19" t="s">
        <v>1574</v>
      </c>
      <c r="Q386" s="19" t="s">
        <v>902</v>
      </c>
      <c r="R386" s="20">
        <v>2</v>
      </c>
      <c r="S386" s="20">
        <v>5</v>
      </c>
      <c r="T386" s="19" t="s">
        <v>905</v>
      </c>
      <c r="U386" s="19" t="s">
        <v>1562</v>
      </c>
      <c r="V386" s="19">
        <v>0</v>
      </c>
      <c r="W386" s="19">
        <v>0</v>
      </c>
      <c r="X386" s="19">
        <v>0.06</v>
      </c>
      <c r="Y386" s="19" t="s">
        <v>1046</v>
      </c>
      <c r="Z386" s="19">
        <v>0</v>
      </c>
      <c r="AA386" s="19" t="s">
        <v>1609</v>
      </c>
      <c r="AB386" s="19" t="s">
        <v>1577</v>
      </c>
      <c r="AC386" s="19">
        <v>34</v>
      </c>
      <c r="AD386" s="19">
        <v>34</v>
      </c>
      <c r="AE386" s="120"/>
      <c r="AF386" s="120"/>
      <c r="AG386" s="120"/>
      <c r="AH386" s="120"/>
      <c r="AI386" s="120"/>
      <c r="AJ386" s="120"/>
      <c r="AK386" s="120"/>
      <c r="AL386" s="120"/>
      <c r="AM386" s="120"/>
      <c r="AN386" s="120"/>
      <c r="AO386" s="120"/>
      <c r="AP386" s="120"/>
      <c r="AQ386" s="120"/>
      <c r="AR386" s="120"/>
      <c r="AS386" s="120"/>
      <c r="AT386" s="120"/>
      <c r="AU386" s="120"/>
      <c r="AV386" s="120"/>
      <c r="AW386" s="120"/>
      <c r="AX386" s="120"/>
      <c r="AY386" s="120"/>
      <c r="AZ386" s="120"/>
      <c r="BA386" s="120"/>
      <c r="BB386" s="120"/>
      <c r="BC386" s="120"/>
      <c r="BD386" s="120"/>
    </row>
    <row r="387" spans="1:56">
      <c r="A387" s="19">
        <v>660</v>
      </c>
      <c r="B387" s="19" t="s">
        <v>379</v>
      </c>
      <c r="C387" s="19" t="s">
        <v>1539</v>
      </c>
      <c r="D387" s="19" t="s">
        <v>1540</v>
      </c>
      <c r="E387" s="19">
        <v>0</v>
      </c>
      <c r="F387" s="19">
        <v>0</v>
      </c>
      <c r="G387" s="19" t="s">
        <v>1557</v>
      </c>
      <c r="H387" s="19" t="s">
        <v>1608</v>
      </c>
      <c r="I387" s="19" t="s">
        <v>1559</v>
      </c>
      <c r="J387" s="19" t="s">
        <v>1572</v>
      </c>
      <c r="K387" s="19">
        <v>0</v>
      </c>
      <c r="L387" s="19" t="s">
        <v>1416</v>
      </c>
      <c r="M387" s="19" t="s">
        <v>20</v>
      </c>
      <c r="N387" s="19" t="s">
        <v>1098</v>
      </c>
      <c r="O387" s="19" t="s">
        <v>918</v>
      </c>
      <c r="P387" s="19" t="s">
        <v>1574</v>
      </c>
      <c r="Q387" s="19" t="s">
        <v>902</v>
      </c>
      <c r="R387" s="20">
        <v>4</v>
      </c>
      <c r="S387" s="20">
        <v>16</v>
      </c>
      <c r="T387" s="19" t="s">
        <v>905</v>
      </c>
      <c r="U387" s="19" t="s">
        <v>1562</v>
      </c>
      <c r="V387" s="19">
        <v>0</v>
      </c>
      <c r="W387" s="19">
        <v>0</v>
      </c>
      <c r="X387" s="19">
        <v>0.06</v>
      </c>
      <c r="Y387" s="19" t="s">
        <v>1578</v>
      </c>
      <c r="Z387" s="19">
        <v>0</v>
      </c>
      <c r="AA387" s="19" t="s">
        <v>1610</v>
      </c>
      <c r="AB387" s="19" t="s">
        <v>1577</v>
      </c>
      <c r="AC387" s="19">
        <v>34</v>
      </c>
      <c r="AD387" s="19">
        <v>34</v>
      </c>
      <c r="AE387" s="120"/>
      <c r="AF387" s="120"/>
      <c r="AG387" s="120"/>
      <c r="AH387" s="120"/>
      <c r="AI387" s="120"/>
      <c r="AJ387" s="120"/>
      <c r="AK387" s="120"/>
      <c r="AL387" s="120"/>
      <c r="AM387" s="120"/>
      <c r="AN387" s="120"/>
      <c r="AO387" s="120"/>
      <c r="AP387" s="120"/>
      <c r="AQ387" s="120"/>
      <c r="AR387" s="120"/>
      <c r="AS387" s="120"/>
      <c r="AT387" s="120"/>
      <c r="AU387" s="120"/>
      <c r="AV387" s="120"/>
      <c r="AW387" s="120"/>
      <c r="AX387" s="120"/>
      <c r="AY387" s="120"/>
      <c r="AZ387" s="120"/>
      <c r="BA387" s="120"/>
      <c r="BB387" s="120"/>
      <c r="BC387" s="120"/>
      <c r="BD387" s="120"/>
    </row>
    <row r="388" spans="1:56">
      <c r="A388" s="19">
        <v>670</v>
      </c>
      <c r="B388" s="19" t="s">
        <v>379</v>
      </c>
      <c r="C388" s="19" t="s">
        <v>1539</v>
      </c>
      <c r="D388" s="19" t="s">
        <v>1540</v>
      </c>
      <c r="E388" s="19">
        <v>0</v>
      </c>
      <c r="F388" s="19">
        <v>0</v>
      </c>
      <c r="G388" s="19" t="s">
        <v>1557</v>
      </c>
      <c r="H388" s="19" t="s">
        <v>1608</v>
      </c>
      <c r="I388" s="19" t="s">
        <v>1559</v>
      </c>
      <c r="J388" s="19" t="s">
        <v>1581</v>
      </c>
      <c r="K388" s="19">
        <v>0</v>
      </c>
      <c r="L388" s="19" t="s">
        <v>1416</v>
      </c>
      <c r="M388" s="19" t="s">
        <v>20</v>
      </c>
      <c r="N388" s="19" t="s">
        <v>1098</v>
      </c>
      <c r="O388" s="19" t="s">
        <v>1573</v>
      </c>
      <c r="P388" s="19" t="s">
        <v>1574</v>
      </c>
      <c r="Q388" s="19" t="s">
        <v>902</v>
      </c>
      <c r="R388" s="20">
        <v>2</v>
      </c>
      <c r="S388" s="20">
        <v>5</v>
      </c>
      <c r="T388" s="19" t="s">
        <v>905</v>
      </c>
      <c r="U388" s="19" t="s">
        <v>1562</v>
      </c>
      <c r="V388" s="19">
        <v>0</v>
      </c>
      <c r="W388" s="19">
        <v>0</v>
      </c>
      <c r="X388" s="19">
        <v>0.06</v>
      </c>
      <c r="Y388" s="19" t="s">
        <v>1046</v>
      </c>
      <c r="Z388" s="19">
        <v>0</v>
      </c>
      <c r="AA388" s="19" t="s">
        <v>1611</v>
      </c>
      <c r="AB388" s="19" t="s">
        <v>1577</v>
      </c>
      <c r="AC388" s="19">
        <v>34</v>
      </c>
      <c r="AD388" s="19">
        <v>34</v>
      </c>
      <c r="AE388" s="120"/>
      <c r="AF388" s="120"/>
      <c r="AG388" s="120"/>
      <c r="AH388" s="120"/>
      <c r="AI388" s="120"/>
      <c r="AJ388" s="120"/>
      <c r="AK388" s="120"/>
      <c r="AL388" s="120"/>
      <c r="AM388" s="120"/>
      <c r="AN388" s="120"/>
      <c r="AO388" s="120"/>
      <c r="AP388" s="120"/>
      <c r="AQ388" s="120"/>
      <c r="AR388" s="120"/>
      <c r="AS388" s="120"/>
      <c r="AT388" s="120"/>
      <c r="AU388" s="120"/>
      <c r="AV388" s="120"/>
      <c r="AW388" s="120"/>
      <c r="AX388" s="120"/>
      <c r="AY388" s="120"/>
      <c r="AZ388" s="120"/>
      <c r="BA388" s="120"/>
      <c r="BB388" s="120"/>
      <c r="BC388" s="120"/>
      <c r="BD388" s="120"/>
    </row>
    <row r="389" spans="1:56">
      <c r="A389" s="19">
        <v>672</v>
      </c>
      <c r="B389" s="19" t="s">
        <v>379</v>
      </c>
      <c r="C389" s="19" t="s">
        <v>1539</v>
      </c>
      <c r="D389" s="19" t="s">
        <v>1540</v>
      </c>
      <c r="E389" s="19">
        <v>0</v>
      </c>
      <c r="F389" s="19">
        <v>0</v>
      </c>
      <c r="G389" s="19" t="s">
        <v>1557</v>
      </c>
      <c r="H389" s="19" t="s">
        <v>1608</v>
      </c>
      <c r="I389" s="19" t="s">
        <v>1559</v>
      </c>
      <c r="J389" s="19" t="s">
        <v>1581</v>
      </c>
      <c r="K389" s="19">
        <v>0</v>
      </c>
      <c r="L389" s="19" t="s">
        <v>1416</v>
      </c>
      <c r="M389" s="19" t="s">
        <v>20</v>
      </c>
      <c r="N389" s="19" t="s">
        <v>1098</v>
      </c>
      <c r="O389" s="19" t="s">
        <v>918</v>
      </c>
      <c r="P389" s="19" t="s">
        <v>1574</v>
      </c>
      <c r="Q389" s="19" t="s">
        <v>902</v>
      </c>
      <c r="R389" s="20">
        <v>3</v>
      </c>
      <c r="S389" s="20">
        <v>10</v>
      </c>
      <c r="T389" s="19" t="s">
        <v>905</v>
      </c>
      <c r="U389" s="19" t="s">
        <v>1562</v>
      </c>
      <c r="V389" s="19">
        <v>0</v>
      </c>
      <c r="W389" s="19">
        <v>0</v>
      </c>
      <c r="X389" s="19">
        <v>0.06</v>
      </c>
      <c r="Y389" s="19" t="s">
        <v>1578</v>
      </c>
      <c r="Z389" s="19">
        <v>0</v>
      </c>
      <c r="AA389" s="19" t="s">
        <v>1612</v>
      </c>
      <c r="AB389" s="19" t="s">
        <v>1577</v>
      </c>
      <c r="AC389" s="19">
        <v>34</v>
      </c>
      <c r="AD389" s="19">
        <v>34</v>
      </c>
      <c r="AE389" s="120"/>
      <c r="AF389" s="120"/>
      <c r="AG389" s="120"/>
      <c r="AH389" s="120"/>
      <c r="AI389" s="120"/>
      <c r="AJ389" s="120"/>
      <c r="AK389" s="120"/>
      <c r="AL389" s="120"/>
      <c r="AM389" s="120"/>
      <c r="AN389" s="120"/>
      <c r="AO389" s="120"/>
      <c r="AP389" s="120"/>
      <c r="AQ389" s="120"/>
      <c r="AR389" s="120"/>
      <c r="AS389" s="120"/>
      <c r="AT389" s="120"/>
      <c r="AU389" s="120"/>
      <c r="AV389" s="120"/>
      <c r="AW389" s="120"/>
      <c r="AX389" s="120"/>
      <c r="AY389" s="120"/>
      <c r="AZ389" s="120"/>
      <c r="BA389" s="120"/>
      <c r="BB389" s="120"/>
      <c r="BC389" s="120"/>
      <c r="BD389" s="120"/>
    </row>
    <row r="390" spans="1:56">
      <c r="A390" s="19">
        <v>662</v>
      </c>
      <c r="B390" s="19" t="s">
        <v>379</v>
      </c>
      <c r="C390" s="19" t="s">
        <v>1539</v>
      </c>
      <c r="D390" s="19" t="s">
        <v>1540</v>
      </c>
      <c r="E390" s="19">
        <v>0</v>
      </c>
      <c r="F390" s="19">
        <v>0</v>
      </c>
      <c r="G390" s="19" t="s">
        <v>1557</v>
      </c>
      <c r="H390" s="19" t="s">
        <v>1608</v>
      </c>
      <c r="I390" s="19" t="s">
        <v>1559</v>
      </c>
      <c r="J390" s="19" t="s">
        <v>1585</v>
      </c>
      <c r="K390" s="19">
        <v>0</v>
      </c>
      <c r="L390" s="19" t="s">
        <v>1416</v>
      </c>
      <c r="M390" s="19" t="s">
        <v>20</v>
      </c>
      <c r="N390" s="19" t="s">
        <v>1098</v>
      </c>
      <c r="O390" s="19" t="s">
        <v>1573</v>
      </c>
      <c r="P390" s="19" t="s">
        <v>1574</v>
      </c>
      <c r="Q390" s="19" t="s">
        <v>902</v>
      </c>
      <c r="R390" s="20">
        <v>2</v>
      </c>
      <c r="S390" s="20">
        <v>5</v>
      </c>
      <c r="T390" s="19" t="s">
        <v>905</v>
      </c>
      <c r="U390" s="19" t="s">
        <v>1562</v>
      </c>
      <c r="V390" s="19">
        <v>0</v>
      </c>
      <c r="W390" s="19">
        <v>0</v>
      </c>
      <c r="X390" s="19">
        <v>0.06</v>
      </c>
      <c r="Y390" s="19" t="s">
        <v>1046</v>
      </c>
      <c r="Z390" s="19">
        <v>0</v>
      </c>
      <c r="AA390" s="19" t="s">
        <v>1613</v>
      </c>
      <c r="AB390" s="19" t="s">
        <v>1577</v>
      </c>
      <c r="AC390" s="19">
        <v>34</v>
      </c>
      <c r="AD390" s="19">
        <v>34</v>
      </c>
      <c r="AE390" s="120"/>
      <c r="AF390" s="120"/>
      <c r="AG390" s="120"/>
      <c r="AH390" s="120"/>
      <c r="AI390" s="120"/>
      <c r="AJ390" s="120"/>
      <c r="AK390" s="120"/>
      <c r="AL390" s="120"/>
      <c r="AM390" s="120"/>
      <c r="AN390" s="120"/>
      <c r="AO390" s="120"/>
      <c r="AP390" s="120"/>
      <c r="AQ390" s="120"/>
      <c r="AR390" s="120"/>
      <c r="AS390" s="120"/>
      <c r="AT390" s="120"/>
      <c r="AU390" s="120"/>
      <c r="AV390" s="120"/>
      <c r="AW390" s="120"/>
      <c r="AX390" s="120"/>
      <c r="AY390" s="120"/>
      <c r="AZ390" s="120"/>
      <c r="BA390" s="120"/>
      <c r="BB390" s="120"/>
      <c r="BC390" s="120"/>
      <c r="BD390" s="120"/>
    </row>
    <row r="391" spans="1:56">
      <c r="A391" s="19">
        <v>664</v>
      </c>
      <c r="B391" s="19" t="s">
        <v>379</v>
      </c>
      <c r="C391" s="19" t="s">
        <v>1539</v>
      </c>
      <c r="D391" s="19" t="s">
        <v>1540</v>
      </c>
      <c r="E391" s="19">
        <v>0</v>
      </c>
      <c r="F391" s="19">
        <v>0</v>
      </c>
      <c r="G391" s="19" t="s">
        <v>1557</v>
      </c>
      <c r="H391" s="19" t="s">
        <v>1608</v>
      </c>
      <c r="I391" s="19" t="s">
        <v>1559</v>
      </c>
      <c r="J391" s="19" t="s">
        <v>1585</v>
      </c>
      <c r="K391" s="19">
        <v>0</v>
      </c>
      <c r="L391" s="19" t="s">
        <v>1416</v>
      </c>
      <c r="M391" s="19" t="s">
        <v>20</v>
      </c>
      <c r="N391" s="19" t="s">
        <v>1098</v>
      </c>
      <c r="O391" s="19" t="s">
        <v>918</v>
      </c>
      <c r="P391" s="19" t="s">
        <v>1574</v>
      </c>
      <c r="Q391" s="19" t="s">
        <v>902</v>
      </c>
      <c r="R391" s="20">
        <v>3</v>
      </c>
      <c r="S391" s="20">
        <v>15</v>
      </c>
      <c r="T391" s="19" t="s">
        <v>905</v>
      </c>
      <c r="U391" s="19" t="s">
        <v>1562</v>
      </c>
      <c r="V391" s="19">
        <v>0</v>
      </c>
      <c r="W391" s="19">
        <v>0</v>
      </c>
      <c r="X391" s="19">
        <v>0.06</v>
      </c>
      <c r="Y391" s="19" t="s">
        <v>1578</v>
      </c>
      <c r="Z391" s="19">
        <v>0</v>
      </c>
      <c r="AA391" s="19" t="s">
        <v>1614</v>
      </c>
      <c r="AB391" s="19" t="s">
        <v>1577</v>
      </c>
      <c r="AC391" s="19">
        <v>34</v>
      </c>
      <c r="AD391" s="19">
        <v>34</v>
      </c>
      <c r="AE391" s="120"/>
      <c r="AF391" s="120"/>
      <c r="AG391" s="120"/>
      <c r="AH391" s="120"/>
      <c r="AI391" s="120"/>
      <c r="AJ391" s="120"/>
      <c r="AK391" s="120"/>
      <c r="AL391" s="120"/>
      <c r="AM391" s="120"/>
      <c r="AN391" s="120"/>
      <c r="AO391" s="120"/>
      <c r="AP391" s="120"/>
      <c r="AQ391" s="120"/>
      <c r="AR391" s="120"/>
      <c r="AS391" s="120"/>
      <c r="AT391" s="120"/>
      <c r="AU391" s="120"/>
      <c r="AV391" s="120"/>
      <c r="AW391" s="120"/>
      <c r="AX391" s="120"/>
      <c r="AY391" s="120"/>
      <c r="AZ391" s="120"/>
      <c r="BA391" s="120"/>
      <c r="BB391" s="120"/>
      <c r="BC391" s="120"/>
      <c r="BD391" s="120"/>
    </row>
    <row r="392" spans="1:56">
      <c r="A392" s="19">
        <v>666</v>
      </c>
      <c r="B392" s="19" t="s">
        <v>379</v>
      </c>
      <c r="C392" s="19" t="s">
        <v>1539</v>
      </c>
      <c r="D392" s="19" t="s">
        <v>1540</v>
      </c>
      <c r="E392" s="19">
        <v>0</v>
      </c>
      <c r="F392" s="19">
        <v>0</v>
      </c>
      <c r="G392" s="19" t="s">
        <v>1557</v>
      </c>
      <c r="H392" s="19" t="s">
        <v>1608</v>
      </c>
      <c r="I392" s="19" t="s">
        <v>1559</v>
      </c>
      <c r="J392" s="19" t="s">
        <v>1589</v>
      </c>
      <c r="K392" s="19">
        <v>0</v>
      </c>
      <c r="L392" s="19" t="s">
        <v>1416</v>
      </c>
      <c r="M392" s="19" t="s">
        <v>20</v>
      </c>
      <c r="N392" s="19" t="s">
        <v>1098</v>
      </c>
      <c r="O392" s="19" t="s">
        <v>1573</v>
      </c>
      <c r="P392" s="19" t="s">
        <v>1574</v>
      </c>
      <c r="Q392" s="19" t="s">
        <v>902</v>
      </c>
      <c r="R392" s="20">
        <v>2</v>
      </c>
      <c r="S392" s="20">
        <v>5</v>
      </c>
      <c r="T392" s="19" t="s">
        <v>905</v>
      </c>
      <c r="U392" s="19" t="s">
        <v>1562</v>
      </c>
      <c r="V392" s="19">
        <v>0</v>
      </c>
      <c r="W392" s="19">
        <v>0</v>
      </c>
      <c r="X392" s="19">
        <v>0.06</v>
      </c>
      <c r="Y392" s="19" t="s">
        <v>1046</v>
      </c>
      <c r="Z392" s="19">
        <v>0</v>
      </c>
      <c r="AA392" s="19" t="s">
        <v>1615</v>
      </c>
      <c r="AB392" s="19" t="s">
        <v>1577</v>
      </c>
      <c r="AC392" s="19">
        <v>34</v>
      </c>
      <c r="AD392" s="19">
        <v>34</v>
      </c>
      <c r="AE392" s="120"/>
      <c r="AF392" s="120"/>
      <c r="AG392" s="120"/>
      <c r="AH392" s="120"/>
      <c r="AI392" s="120"/>
      <c r="AJ392" s="120"/>
      <c r="AK392" s="120"/>
      <c r="AL392" s="120"/>
      <c r="AM392" s="120"/>
      <c r="AN392" s="120"/>
      <c r="AO392" s="120"/>
      <c r="AP392" s="120"/>
      <c r="AQ392" s="120"/>
      <c r="AR392" s="120"/>
      <c r="AS392" s="120"/>
      <c r="AT392" s="120"/>
      <c r="AU392" s="120"/>
      <c r="AV392" s="120"/>
      <c r="AW392" s="120"/>
      <c r="AX392" s="120"/>
      <c r="AY392" s="120"/>
      <c r="AZ392" s="120"/>
      <c r="BA392" s="120"/>
      <c r="BB392" s="120"/>
      <c r="BC392" s="120"/>
      <c r="BD392" s="120"/>
    </row>
    <row r="393" spans="1:56">
      <c r="A393" s="19">
        <v>668</v>
      </c>
      <c r="B393" s="19" t="s">
        <v>379</v>
      </c>
      <c r="C393" s="19" t="s">
        <v>1539</v>
      </c>
      <c r="D393" s="19" t="s">
        <v>1540</v>
      </c>
      <c r="E393" s="19">
        <v>0</v>
      </c>
      <c r="F393" s="19">
        <v>0</v>
      </c>
      <c r="G393" s="19" t="s">
        <v>1557</v>
      </c>
      <c r="H393" s="19" t="s">
        <v>1608</v>
      </c>
      <c r="I393" s="19" t="s">
        <v>1559</v>
      </c>
      <c r="J393" s="19" t="s">
        <v>1589</v>
      </c>
      <c r="K393" s="19">
        <v>0</v>
      </c>
      <c r="L393" s="19" t="s">
        <v>1416</v>
      </c>
      <c r="M393" s="19" t="s">
        <v>20</v>
      </c>
      <c r="N393" s="19" t="s">
        <v>1098</v>
      </c>
      <c r="O393" s="19" t="s">
        <v>918</v>
      </c>
      <c r="P393" s="19" t="s">
        <v>1574</v>
      </c>
      <c r="Q393" s="19" t="s">
        <v>902</v>
      </c>
      <c r="R393" s="20">
        <v>3</v>
      </c>
      <c r="S393" s="20">
        <v>10</v>
      </c>
      <c r="T393" s="19" t="s">
        <v>905</v>
      </c>
      <c r="U393" s="19" t="s">
        <v>1562</v>
      </c>
      <c r="V393" s="19">
        <v>0</v>
      </c>
      <c r="W393" s="19">
        <v>0</v>
      </c>
      <c r="X393" s="19">
        <v>0.06</v>
      </c>
      <c r="Y393" s="19" t="s">
        <v>1578</v>
      </c>
      <c r="Z393" s="19">
        <v>0</v>
      </c>
      <c r="AA393" s="19" t="s">
        <v>1616</v>
      </c>
      <c r="AB393" s="19" t="s">
        <v>1577</v>
      </c>
      <c r="AC393" s="19">
        <v>34</v>
      </c>
      <c r="AD393" s="19">
        <v>34</v>
      </c>
      <c r="AE393" s="120"/>
      <c r="AF393" s="120"/>
      <c r="AG393" s="120"/>
      <c r="AH393" s="120"/>
      <c r="AI393" s="120"/>
      <c r="AJ393" s="120"/>
      <c r="AK393" s="120"/>
      <c r="AL393" s="120"/>
      <c r="AM393" s="120"/>
      <c r="AN393" s="120"/>
      <c r="AO393" s="120"/>
      <c r="AP393" s="120"/>
      <c r="AQ393" s="120"/>
      <c r="AR393" s="120"/>
      <c r="AS393" s="120"/>
      <c r="AT393" s="120"/>
      <c r="AU393" s="120"/>
      <c r="AV393" s="120"/>
      <c r="AW393" s="120"/>
      <c r="AX393" s="120"/>
      <c r="AY393" s="120"/>
      <c r="AZ393" s="120"/>
      <c r="BA393" s="120"/>
      <c r="BB393" s="120"/>
      <c r="BC393" s="120"/>
      <c r="BD393" s="120"/>
    </row>
    <row r="394" spans="1:56">
      <c r="A394" s="19">
        <v>724</v>
      </c>
      <c r="B394" s="19" t="s">
        <v>379</v>
      </c>
      <c r="C394" s="19" t="s">
        <v>1539</v>
      </c>
      <c r="D394" s="19" t="s">
        <v>1540</v>
      </c>
      <c r="E394" s="19">
        <v>0</v>
      </c>
      <c r="F394" s="19">
        <v>0</v>
      </c>
      <c r="G394" s="19" t="s">
        <v>1557</v>
      </c>
      <c r="H394" s="19" t="s">
        <v>1608</v>
      </c>
      <c r="I394" s="19" t="s">
        <v>1594</v>
      </c>
      <c r="J394" s="19" t="s">
        <v>1595</v>
      </c>
      <c r="K394" s="19">
        <v>0</v>
      </c>
      <c r="L394" s="19" t="s">
        <v>1416</v>
      </c>
      <c r="M394" s="19" t="s">
        <v>20</v>
      </c>
      <c r="N394" s="19" t="s">
        <v>1098</v>
      </c>
      <c r="O394" s="19" t="s">
        <v>1573</v>
      </c>
      <c r="P394" s="19" t="s">
        <v>1596</v>
      </c>
      <c r="Q394" s="19" t="s">
        <v>902</v>
      </c>
      <c r="R394" s="20">
        <v>2</v>
      </c>
      <c r="S394" s="20" t="s">
        <v>1122</v>
      </c>
      <c r="T394" s="19" t="s">
        <v>905</v>
      </c>
      <c r="U394" s="19" t="s">
        <v>1562</v>
      </c>
      <c r="V394" s="19">
        <v>0</v>
      </c>
      <c r="W394" s="19">
        <v>0</v>
      </c>
      <c r="X394" s="19">
        <v>0.06</v>
      </c>
      <c r="Y394" s="19" t="s">
        <v>1563</v>
      </c>
      <c r="Z394" s="19">
        <v>0</v>
      </c>
      <c r="AA394" s="19" t="s">
        <v>1617</v>
      </c>
      <c r="AB394" s="19" t="s">
        <v>1598</v>
      </c>
      <c r="AC394" s="19">
        <v>40</v>
      </c>
      <c r="AD394" s="19">
        <v>40</v>
      </c>
      <c r="AE394" s="120"/>
      <c r="AF394" s="120"/>
      <c r="AG394" s="120"/>
      <c r="AH394" s="120"/>
      <c r="AI394" s="120"/>
      <c r="AJ394" s="120"/>
      <c r="AK394" s="120"/>
      <c r="AL394" s="120"/>
      <c r="AM394" s="120"/>
      <c r="AN394" s="120"/>
      <c r="AO394" s="120"/>
      <c r="AP394" s="120"/>
      <c r="AQ394" s="120"/>
      <c r="AR394" s="120"/>
      <c r="AS394" s="120"/>
      <c r="AT394" s="120"/>
      <c r="AU394" s="120"/>
      <c r="AV394" s="120"/>
      <c r="AW394" s="120"/>
      <c r="AX394" s="120"/>
      <c r="AY394" s="120"/>
      <c r="AZ394" s="120"/>
      <c r="BA394" s="120"/>
      <c r="BB394" s="120"/>
      <c r="BC394" s="120"/>
      <c r="BD394" s="120"/>
    </row>
    <row r="395" spans="1:56">
      <c r="A395" s="19">
        <v>726</v>
      </c>
      <c r="B395" s="19" t="s">
        <v>379</v>
      </c>
      <c r="C395" s="19" t="s">
        <v>1539</v>
      </c>
      <c r="D395" s="19" t="s">
        <v>1540</v>
      </c>
      <c r="E395" s="19">
        <v>0</v>
      </c>
      <c r="F395" s="19">
        <v>0</v>
      </c>
      <c r="G395" s="19" t="s">
        <v>1557</v>
      </c>
      <c r="H395" s="19" t="s">
        <v>1608</v>
      </c>
      <c r="I395" s="19" t="s">
        <v>1594</v>
      </c>
      <c r="J395" s="19" t="s">
        <v>1595</v>
      </c>
      <c r="K395" s="19">
        <v>0</v>
      </c>
      <c r="L395" s="19" t="s">
        <v>1416</v>
      </c>
      <c r="M395" s="19" t="s">
        <v>20</v>
      </c>
      <c r="N395" s="19" t="s">
        <v>1098</v>
      </c>
      <c r="O395" s="19" t="s">
        <v>918</v>
      </c>
      <c r="P395" s="19" t="s">
        <v>1596</v>
      </c>
      <c r="Q395" s="19" t="s">
        <v>902</v>
      </c>
      <c r="R395" s="20">
        <v>2</v>
      </c>
      <c r="S395" s="20" t="s">
        <v>936</v>
      </c>
      <c r="T395" s="19" t="s">
        <v>905</v>
      </c>
      <c r="U395" s="19" t="s">
        <v>1562</v>
      </c>
      <c r="V395" s="19">
        <v>0</v>
      </c>
      <c r="W395" s="19">
        <v>0</v>
      </c>
      <c r="X395" s="19">
        <v>0.06</v>
      </c>
      <c r="Y395" s="19" t="s">
        <v>1578</v>
      </c>
      <c r="Z395" s="19">
        <v>0</v>
      </c>
      <c r="AA395" s="19" t="s">
        <v>1618</v>
      </c>
      <c r="AB395" s="19" t="s">
        <v>1598</v>
      </c>
      <c r="AC395" s="19">
        <v>40</v>
      </c>
      <c r="AD395" s="19">
        <v>40</v>
      </c>
      <c r="AE395" s="120"/>
      <c r="AF395" s="120"/>
      <c r="AG395" s="120"/>
      <c r="AH395" s="120"/>
      <c r="AI395" s="120"/>
      <c r="AJ395" s="120"/>
      <c r="AK395" s="120"/>
      <c r="AL395" s="120"/>
      <c r="AM395" s="120"/>
      <c r="AN395" s="120"/>
      <c r="AO395" s="120"/>
      <c r="AP395" s="120"/>
      <c r="AQ395" s="120"/>
      <c r="AR395" s="120"/>
      <c r="AS395" s="120"/>
      <c r="AT395" s="120"/>
      <c r="AU395" s="120"/>
      <c r="AV395" s="120"/>
      <c r="AW395" s="120"/>
      <c r="AX395" s="120"/>
      <c r="AY395" s="120"/>
      <c r="AZ395" s="120"/>
      <c r="BA395" s="120"/>
      <c r="BB395" s="120"/>
      <c r="BC395" s="120"/>
      <c r="BD395" s="120"/>
    </row>
    <row r="396" spans="1:56">
      <c r="A396" s="19">
        <v>732</v>
      </c>
      <c r="B396" s="19" t="s">
        <v>379</v>
      </c>
      <c r="C396" s="19" t="s">
        <v>1539</v>
      </c>
      <c r="D396" s="19" t="s">
        <v>1540</v>
      </c>
      <c r="E396" s="19">
        <v>0</v>
      </c>
      <c r="F396" s="19">
        <v>0</v>
      </c>
      <c r="G396" s="19" t="s">
        <v>1557</v>
      </c>
      <c r="H396" s="19" t="s">
        <v>1608</v>
      </c>
      <c r="I396" s="19" t="s">
        <v>1594</v>
      </c>
      <c r="J396" s="19" t="s">
        <v>1550</v>
      </c>
      <c r="K396" s="19">
        <v>0</v>
      </c>
      <c r="L396" s="19" t="s">
        <v>1416</v>
      </c>
      <c r="M396" s="19" t="s">
        <v>20</v>
      </c>
      <c r="N396" s="19" t="s">
        <v>1098</v>
      </c>
      <c r="O396" s="19" t="s">
        <v>1573</v>
      </c>
      <c r="P396" s="19" t="s">
        <v>1596</v>
      </c>
      <c r="Q396" s="19" t="s">
        <v>902</v>
      </c>
      <c r="R396" s="20">
        <v>2</v>
      </c>
      <c r="S396" s="20" t="s">
        <v>1122</v>
      </c>
      <c r="T396" s="19" t="s">
        <v>905</v>
      </c>
      <c r="U396" s="19" t="s">
        <v>1562</v>
      </c>
      <c r="V396" s="19">
        <v>0</v>
      </c>
      <c r="W396" s="19">
        <v>0</v>
      </c>
      <c r="X396" s="19">
        <v>0.06</v>
      </c>
      <c r="Y396" s="19" t="s">
        <v>1563</v>
      </c>
      <c r="Z396" s="19">
        <v>0</v>
      </c>
      <c r="AA396" s="19" t="s">
        <v>1619</v>
      </c>
      <c r="AB396" s="19" t="s">
        <v>1598</v>
      </c>
      <c r="AC396" s="19">
        <v>40</v>
      </c>
      <c r="AD396" s="19">
        <v>40</v>
      </c>
      <c r="AE396" s="120"/>
      <c r="AF396" s="120"/>
      <c r="AG396" s="120"/>
      <c r="AH396" s="120"/>
      <c r="AI396" s="120"/>
      <c r="AJ396" s="120"/>
      <c r="AK396" s="120"/>
      <c r="AL396" s="120"/>
      <c r="AM396" s="120"/>
      <c r="AN396" s="120"/>
      <c r="AO396" s="120"/>
      <c r="AP396" s="120"/>
      <c r="AQ396" s="120"/>
      <c r="AR396" s="120"/>
      <c r="AS396" s="120"/>
      <c r="AT396" s="120"/>
      <c r="AU396" s="120"/>
      <c r="AV396" s="120"/>
      <c r="AW396" s="120"/>
      <c r="AX396" s="120"/>
      <c r="AY396" s="120"/>
      <c r="AZ396" s="120"/>
      <c r="BA396" s="120"/>
      <c r="BB396" s="120"/>
      <c r="BC396" s="120"/>
      <c r="BD396" s="120"/>
    </row>
    <row r="397" spans="1:56">
      <c r="A397" s="19">
        <v>734</v>
      </c>
      <c r="B397" s="19" t="s">
        <v>379</v>
      </c>
      <c r="C397" s="19" t="s">
        <v>1539</v>
      </c>
      <c r="D397" s="19" t="s">
        <v>1540</v>
      </c>
      <c r="E397" s="19">
        <v>0</v>
      </c>
      <c r="F397" s="19">
        <v>0</v>
      </c>
      <c r="G397" s="19" t="s">
        <v>1557</v>
      </c>
      <c r="H397" s="19" t="s">
        <v>1608</v>
      </c>
      <c r="I397" s="19" t="s">
        <v>1594</v>
      </c>
      <c r="J397" s="19" t="s">
        <v>1550</v>
      </c>
      <c r="K397" s="19">
        <v>0</v>
      </c>
      <c r="L397" s="19" t="s">
        <v>1416</v>
      </c>
      <c r="M397" s="19" t="s">
        <v>20</v>
      </c>
      <c r="N397" s="19" t="s">
        <v>1098</v>
      </c>
      <c r="O397" s="19" t="s">
        <v>918</v>
      </c>
      <c r="P397" s="19" t="s">
        <v>1596</v>
      </c>
      <c r="Q397" s="19" t="s">
        <v>902</v>
      </c>
      <c r="R397" s="20">
        <v>2</v>
      </c>
      <c r="S397" s="20" t="s">
        <v>936</v>
      </c>
      <c r="T397" s="19" t="s">
        <v>905</v>
      </c>
      <c r="U397" s="19" t="s">
        <v>1562</v>
      </c>
      <c r="V397" s="19">
        <v>0</v>
      </c>
      <c r="W397" s="19">
        <v>0</v>
      </c>
      <c r="X397" s="19">
        <v>0.06</v>
      </c>
      <c r="Y397" s="19" t="s">
        <v>1578</v>
      </c>
      <c r="Z397" s="19">
        <v>0</v>
      </c>
      <c r="AA397" s="19" t="s">
        <v>1620</v>
      </c>
      <c r="AB397" s="19" t="s">
        <v>1598</v>
      </c>
      <c r="AC397" s="19">
        <v>40</v>
      </c>
      <c r="AD397" s="19">
        <v>40</v>
      </c>
      <c r="AE397" s="120"/>
      <c r="AF397" s="120"/>
      <c r="AG397" s="120"/>
      <c r="AH397" s="120"/>
      <c r="AI397" s="120"/>
      <c r="AJ397" s="120"/>
      <c r="AK397" s="120"/>
      <c r="AL397" s="120"/>
      <c r="AM397" s="120"/>
      <c r="AN397" s="120"/>
      <c r="AO397" s="120"/>
      <c r="AP397" s="120"/>
      <c r="AQ397" s="120"/>
      <c r="AR397" s="120"/>
      <c r="AS397" s="120"/>
      <c r="AT397" s="120"/>
      <c r="AU397" s="120"/>
      <c r="AV397" s="120"/>
      <c r="AW397" s="120"/>
      <c r="AX397" s="120"/>
      <c r="AY397" s="120"/>
      <c r="AZ397" s="120"/>
      <c r="BA397" s="120"/>
      <c r="BB397" s="120"/>
      <c r="BC397" s="120"/>
      <c r="BD397" s="120"/>
    </row>
    <row r="398" spans="1:56">
      <c r="A398" s="19">
        <v>728</v>
      </c>
      <c r="B398" s="19" t="s">
        <v>379</v>
      </c>
      <c r="C398" s="19" t="s">
        <v>1539</v>
      </c>
      <c r="D398" s="19" t="s">
        <v>1540</v>
      </c>
      <c r="E398" s="19">
        <v>0</v>
      </c>
      <c r="F398" s="19">
        <v>0</v>
      </c>
      <c r="G398" s="19" t="s">
        <v>1557</v>
      </c>
      <c r="H398" s="19" t="s">
        <v>1608</v>
      </c>
      <c r="I398" s="19" t="s">
        <v>1594</v>
      </c>
      <c r="J398" s="19" t="s">
        <v>1585</v>
      </c>
      <c r="K398" s="19">
        <v>0</v>
      </c>
      <c r="L398" s="19" t="s">
        <v>1416</v>
      </c>
      <c r="M398" s="19" t="s">
        <v>20</v>
      </c>
      <c r="N398" s="19" t="s">
        <v>1098</v>
      </c>
      <c r="O398" s="19" t="s">
        <v>1573</v>
      </c>
      <c r="P398" s="19" t="s">
        <v>1596</v>
      </c>
      <c r="Q398" s="19" t="s">
        <v>902</v>
      </c>
      <c r="R398" s="20">
        <v>2</v>
      </c>
      <c r="S398" s="20" t="s">
        <v>1122</v>
      </c>
      <c r="T398" s="19" t="s">
        <v>905</v>
      </c>
      <c r="U398" s="19" t="s">
        <v>1562</v>
      </c>
      <c r="V398" s="19">
        <v>0</v>
      </c>
      <c r="W398" s="19">
        <v>0</v>
      </c>
      <c r="X398" s="19">
        <v>0.06</v>
      </c>
      <c r="Y398" s="19" t="s">
        <v>1563</v>
      </c>
      <c r="Z398" s="19">
        <v>0</v>
      </c>
      <c r="AA398" s="19" t="s">
        <v>1621</v>
      </c>
      <c r="AB398" s="19" t="s">
        <v>1598</v>
      </c>
      <c r="AC398" s="19">
        <v>40</v>
      </c>
      <c r="AD398" s="19">
        <v>40</v>
      </c>
      <c r="AE398" s="120"/>
      <c r="AF398" s="120"/>
      <c r="AG398" s="120"/>
      <c r="AH398" s="120"/>
      <c r="AI398" s="120"/>
      <c r="AJ398" s="120"/>
      <c r="AK398" s="120"/>
      <c r="AL398" s="120"/>
      <c r="AM398" s="120"/>
      <c r="AN398" s="120"/>
      <c r="AO398" s="120"/>
      <c r="AP398" s="120"/>
      <c r="AQ398" s="120"/>
      <c r="AR398" s="120"/>
      <c r="AS398" s="120"/>
      <c r="AT398" s="120"/>
      <c r="AU398" s="120"/>
      <c r="AV398" s="120"/>
      <c r="AW398" s="120"/>
      <c r="AX398" s="120"/>
      <c r="AY398" s="120"/>
      <c r="AZ398" s="120"/>
      <c r="BA398" s="120"/>
      <c r="BB398" s="120"/>
      <c r="BC398" s="120"/>
      <c r="BD398" s="120"/>
    </row>
    <row r="399" spans="1:56">
      <c r="A399" s="19">
        <v>730</v>
      </c>
      <c r="B399" s="19" t="s">
        <v>379</v>
      </c>
      <c r="C399" s="19" t="s">
        <v>1539</v>
      </c>
      <c r="D399" s="19" t="s">
        <v>1540</v>
      </c>
      <c r="E399" s="19">
        <v>0</v>
      </c>
      <c r="F399" s="19">
        <v>0</v>
      </c>
      <c r="G399" s="19" t="s">
        <v>1557</v>
      </c>
      <c r="H399" s="19" t="s">
        <v>1608</v>
      </c>
      <c r="I399" s="19" t="s">
        <v>1594</v>
      </c>
      <c r="J399" s="19" t="s">
        <v>1585</v>
      </c>
      <c r="K399" s="19">
        <v>0</v>
      </c>
      <c r="L399" s="19" t="s">
        <v>1416</v>
      </c>
      <c r="M399" s="19" t="s">
        <v>20</v>
      </c>
      <c r="N399" s="19" t="s">
        <v>1098</v>
      </c>
      <c r="O399" s="19" t="s">
        <v>918</v>
      </c>
      <c r="P399" s="19" t="s">
        <v>1596</v>
      </c>
      <c r="Q399" s="19" t="s">
        <v>902</v>
      </c>
      <c r="R399" s="20">
        <v>2</v>
      </c>
      <c r="S399" s="20" t="s">
        <v>936</v>
      </c>
      <c r="T399" s="19" t="s">
        <v>905</v>
      </c>
      <c r="U399" s="19" t="s">
        <v>1562</v>
      </c>
      <c r="V399" s="19">
        <v>0</v>
      </c>
      <c r="W399" s="19">
        <v>0</v>
      </c>
      <c r="X399" s="19">
        <v>0.06</v>
      </c>
      <c r="Y399" s="19" t="s">
        <v>1578</v>
      </c>
      <c r="Z399" s="19">
        <v>0</v>
      </c>
      <c r="AA399" s="19" t="s">
        <v>1622</v>
      </c>
      <c r="AB399" s="19" t="s">
        <v>1598</v>
      </c>
      <c r="AC399" s="19">
        <v>40</v>
      </c>
      <c r="AD399" s="19">
        <v>40</v>
      </c>
      <c r="AE399" s="120"/>
      <c r="AF399" s="120"/>
      <c r="AG399" s="120"/>
      <c r="AH399" s="120"/>
      <c r="AI399" s="120"/>
      <c r="AJ399" s="120"/>
      <c r="AK399" s="120"/>
      <c r="AL399" s="120"/>
      <c r="AM399" s="120"/>
      <c r="AN399" s="120"/>
      <c r="AO399" s="120"/>
      <c r="AP399" s="120"/>
      <c r="AQ399" s="120"/>
      <c r="AR399" s="120"/>
      <c r="AS399" s="120"/>
      <c r="AT399" s="120"/>
      <c r="AU399" s="120"/>
      <c r="AV399" s="120"/>
      <c r="AW399" s="120"/>
      <c r="AX399" s="120"/>
      <c r="AY399" s="120"/>
      <c r="AZ399" s="120"/>
      <c r="BA399" s="120"/>
      <c r="BB399" s="120"/>
      <c r="BC399" s="120"/>
      <c r="BD399" s="120"/>
    </row>
    <row r="400" spans="1:56">
      <c r="A400" s="19">
        <v>819</v>
      </c>
      <c r="B400" s="19" t="s">
        <v>379</v>
      </c>
      <c r="C400" s="19" t="s">
        <v>1539</v>
      </c>
      <c r="D400" s="19" t="s">
        <v>1540</v>
      </c>
      <c r="E400" s="19">
        <v>0</v>
      </c>
      <c r="F400" s="19">
        <v>0</v>
      </c>
      <c r="G400" s="19" t="s">
        <v>1623</v>
      </c>
      <c r="H400" s="19" t="s">
        <v>896</v>
      </c>
      <c r="I400" s="19" t="s">
        <v>1624</v>
      </c>
      <c r="J400" s="19" t="s">
        <v>1423</v>
      </c>
      <c r="K400" s="19">
        <v>0</v>
      </c>
      <c r="L400" s="19" t="s">
        <v>1416</v>
      </c>
      <c r="M400" s="19" t="s">
        <v>20</v>
      </c>
      <c r="N400" s="19" t="s">
        <v>1098</v>
      </c>
      <c r="O400" s="19" t="s">
        <v>1573</v>
      </c>
      <c r="P400" s="19" t="s">
        <v>1625</v>
      </c>
      <c r="Q400" s="19" t="s">
        <v>902</v>
      </c>
      <c r="R400" s="20">
        <v>2</v>
      </c>
      <c r="S400" s="20" t="s">
        <v>1626</v>
      </c>
      <c r="T400" s="19" t="s">
        <v>905</v>
      </c>
      <c r="U400" s="19" t="s">
        <v>1562</v>
      </c>
      <c r="V400" s="19">
        <v>0</v>
      </c>
      <c r="W400" s="19">
        <v>0</v>
      </c>
      <c r="X400" s="19">
        <v>0.03</v>
      </c>
      <c r="Y400" s="19" t="s">
        <v>1046</v>
      </c>
      <c r="Z400" s="19" t="s">
        <v>1627</v>
      </c>
      <c r="AA400" s="19" t="s">
        <v>1628</v>
      </c>
      <c r="AB400" s="19" t="s">
        <v>1629</v>
      </c>
      <c r="AC400" s="19">
        <v>61</v>
      </c>
      <c r="AD400" s="19">
        <v>61</v>
      </c>
      <c r="AE400" s="120"/>
      <c r="AF400" s="120"/>
      <c r="AG400" s="120"/>
      <c r="AH400" s="120"/>
      <c r="AI400" s="120"/>
      <c r="AJ400" s="120"/>
      <c r="AK400" s="120"/>
      <c r="AL400" s="120"/>
      <c r="AM400" s="120"/>
      <c r="AN400" s="120"/>
      <c r="AO400" s="120"/>
      <c r="AP400" s="120"/>
      <c r="AQ400" s="120"/>
      <c r="AR400" s="120"/>
      <c r="AS400" s="120"/>
      <c r="AT400" s="120"/>
      <c r="AU400" s="120"/>
      <c r="AV400" s="120"/>
      <c r="AW400" s="120"/>
      <c r="AX400" s="120"/>
      <c r="AY400" s="120"/>
      <c r="AZ400" s="120"/>
      <c r="BA400" s="120"/>
      <c r="BB400" s="120"/>
      <c r="BC400" s="120"/>
      <c r="BD400" s="120"/>
    </row>
    <row r="401" spans="1:56">
      <c r="A401" s="19">
        <v>820</v>
      </c>
      <c r="B401" s="19" t="s">
        <v>379</v>
      </c>
      <c r="C401" s="19" t="s">
        <v>1539</v>
      </c>
      <c r="D401" s="19" t="s">
        <v>1540</v>
      </c>
      <c r="E401" s="19">
        <v>0</v>
      </c>
      <c r="F401" s="19">
        <v>0</v>
      </c>
      <c r="G401" s="19" t="s">
        <v>1623</v>
      </c>
      <c r="H401" s="19" t="s">
        <v>896</v>
      </c>
      <c r="I401" s="19" t="s">
        <v>1624</v>
      </c>
      <c r="J401" s="19" t="s">
        <v>1423</v>
      </c>
      <c r="K401" s="19">
        <v>0</v>
      </c>
      <c r="L401" s="19" t="s">
        <v>1416</v>
      </c>
      <c r="M401" s="19" t="s">
        <v>20</v>
      </c>
      <c r="N401" s="19" t="s">
        <v>1098</v>
      </c>
      <c r="O401" s="19" t="s">
        <v>918</v>
      </c>
      <c r="P401" s="19" t="s">
        <v>1625</v>
      </c>
      <c r="Q401" s="19" t="s">
        <v>902</v>
      </c>
      <c r="R401" s="20">
        <v>2</v>
      </c>
      <c r="S401" s="20" t="s">
        <v>936</v>
      </c>
      <c r="T401" s="19" t="s">
        <v>905</v>
      </c>
      <c r="U401" s="19" t="s">
        <v>1562</v>
      </c>
      <c r="V401" s="19">
        <v>0</v>
      </c>
      <c r="W401" s="19">
        <v>0</v>
      </c>
      <c r="X401" s="19">
        <v>0.03</v>
      </c>
      <c r="Y401" s="19" t="s">
        <v>1578</v>
      </c>
      <c r="Z401" s="19" t="s">
        <v>1630</v>
      </c>
      <c r="AA401" s="19" t="s">
        <v>1631</v>
      </c>
      <c r="AB401" s="19" t="s">
        <v>1629</v>
      </c>
      <c r="AC401" s="19">
        <v>61</v>
      </c>
      <c r="AD401" s="19">
        <v>61</v>
      </c>
      <c r="AE401" s="120"/>
      <c r="AF401" s="120"/>
      <c r="AG401" s="120"/>
      <c r="AH401" s="120"/>
      <c r="AI401" s="120"/>
      <c r="AJ401" s="120"/>
      <c r="AK401" s="120"/>
      <c r="AL401" s="120"/>
      <c r="AM401" s="120"/>
      <c r="AN401" s="120"/>
      <c r="AO401" s="120"/>
      <c r="AP401" s="120"/>
      <c r="AQ401" s="120"/>
      <c r="AR401" s="120"/>
      <c r="AS401" s="120"/>
      <c r="AT401" s="120"/>
      <c r="AU401" s="120"/>
      <c r="AV401" s="120"/>
      <c r="AW401" s="120"/>
      <c r="AX401" s="120"/>
      <c r="AY401" s="120"/>
      <c r="AZ401" s="120"/>
      <c r="BA401" s="120"/>
      <c r="BB401" s="120"/>
      <c r="BC401" s="120"/>
      <c r="BD401" s="120"/>
    </row>
    <row r="402" spans="1:56">
      <c r="A402" s="19">
        <v>844</v>
      </c>
      <c r="B402" s="19" t="s">
        <v>379</v>
      </c>
      <c r="C402" s="19" t="s">
        <v>1539</v>
      </c>
      <c r="D402" s="19" t="s">
        <v>1540</v>
      </c>
      <c r="E402" s="19">
        <v>0</v>
      </c>
      <c r="F402" s="19">
        <v>0</v>
      </c>
      <c r="G402" s="19" t="s">
        <v>1623</v>
      </c>
      <c r="H402" s="19" t="s">
        <v>1571</v>
      </c>
      <c r="I402" s="19" t="s">
        <v>1632</v>
      </c>
      <c r="J402" s="19" t="s">
        <v>1542</v>
      </c>
      <c r="K402" s="19">
        <v>0</v>
      </c>
      <c r="L402" s="19" t="s">
        <v>1416</v>
      </c>
      <c r="M402" s="19" t="s">
        <v>20</v>
      </c>
      <c r="N402" s="19" t="s">
        <v>1098</v>
      </c>
      <c r="O402" s="19" t="s">
        <v>1573</v>
      </c>
      <c r="P402" s="19" t="s">
        <v>1633</v>
      </c>
      <c r="Q402" s="19" t="s">
        <v>902</v>
      </c>
      <c r="R402" s="20">
        <v>2</v>
      </c>
      <c r="S402" s="20" t="s">
        <v>1128</v>
      </c>
      <c r="T402" s="19" t="s">
        <v>905</v>
      </c>
      <c r="U402" s="19" t="s">
        <v>1562</v>
      </c>
      <c r="V402" s="19">
        <v>0</v>
      </c>
      <c r="W402" s="19">
        <v>0</v>
      </c>
      <c r="X402" s="19">
        <v>0.03</v>
      </c>
      <c r="Y402" s="19" t="s">
        <v>1046</v>
      </c>
      <c r="Z402" s="19" t="s">
        <v>1634</v>
      </c>
      <c r="AA402" s="19" t="s">
        <v>1635</v>
      </c>
      <c r="AB402" s="19" t="s">
        <v>1636</v>
      </c>
      <c r="AC402" s="19">
        <v>69</v>
      </c>
      <c r="AD402" s="19">
        <v>69</v>
      </c>
      <c r="AE402" s="120"/>
      <c r="AF402" s="120"/>
      <c r="AG402" s="120"/>
      <c r="AH402" s="120"/>
      <c r="AI402" s="120"/>
      <c r="AJ402" s="120"/>
      <c r="AK402" s="120"/>
      <c r="AL402" s="120"/>
      <c r="AM402" s="120"/>
      <c r="AN402" s="120"/>
      <c r="AO402" s="120"/>
      <c r="AP402" s="120"/>
      <c r="AQ402" s="120"/>
      <c r="AR402" s="120"/>
      <c r="AS402" s="120"/>
      <c r="AT402" s="120"/>
      <c r="AU402" s="120"/>
      <c r="AV402" s="120"/>
      <c r="AW402" s="120"/>
      <c r="AX402" s="120"/>
      <c r="AY402" s="120"/>
      <c r="AZ402" s="120"/>
      <c r="BA402" s="120"/>
      <c r="BB402" s="120"/>
      <c r="BC402" s="120"/>
      <c r="BD402" s="120"/>
    </row>
    <row r="403" spans="1:56">
      <c r="A403" s="19">
        <v>846</v>
      </c>
      <c r="B403" s="19" t="s">
        <v>379</v>
      </c>
      <c r="C403" s="19" t="s">
        <v>1539</v>
      </c>
      <c r="D403" s="19" t="s">
        <v>1540</v>
      </c>
      <c r="E403" s="19">
        <v>0</v>
      </c>
      <c r="F403" s="19">
        <v>0</v>
      </c>
      <c r="G403" s="19" t="s">
        <v>1623</v>
      </c>
      <c r="H403" s="19" t="s">
        <v>1571</v>
      </c>
      <c r="I403" s="19" t="s">
        <v>1632</v>
      </c>
      <c r="J403" s="19" t="s">
        <v>1542</v>
      </c>
      <c r="K403" s="19">
        <v>0</v>
      </c>
      <c r="L403" s="19" t="s">
        <v>1416</v>
      </c>
      <c r="M403" s="19" t="s">
        <v>20</v>
      </c>
      <c r="N403" s="19" t="s">
        <v>1098</v>
      </c>
      <c r="O403" s="19" t="s">
        <v>918</v>
      </c>
      <c r="P403" s="19" t="s">
        <v>1633</v>
      </c>
      <c r="Q403" s="19" t="s">
        <v>902</v>
      </c>
      <c r="R403" s="20">
        <v>2</v>
      </c>
      <c r="S403" s="20" t="s">
        <v>1599</v>
      </c>
      <c r="T403" s="19" t="s">
        <v>905</v>
      </c>
      <c r="U403" s="19" t="s">
        <v>1562</v>
      </c>
      <c r="V403" s="19">
        <v>0</v>
      </c>
      <c r="W403" s="19">
        <v>0</v>
      </c>
      <c r="X403" s="19">
        <v>0.03</v>
      </c>
      <c r="Y403" s="19" t="s">
        <v>1578</v>
      </c>
      <c r="Z403" s="19" t="s">
        <v>1637</v>
      </c>
      <c r="AA403" s="19" t="s">
        <v>1638</v>
      </c>
      <c r="AB403" s="19" t="s">
        <v>1636</v>
      </c>
      <c r="AC403" s="19">
        <v>69</v>
      </c>
      <c r="AD403" s="19">
        <v>69</v>
      </c>
      <c r="AE403" s="120"/>
      <c r="AF403" s="120"/>
      <c r="AG403" s="120"/>
      <c r="AH403" s="120"/>
      <c r="AI403" s="120"/>
      <c r="AJ403" s="120"/>
      <c r="AK403" s="120"/>
      <c r="AL403" s="120"/>
      <c r="AM403" s="120"/>
      <c r="AN403" s="120"/>
      <c r="AO403" s="120"/>
      <c r="AP403" s="120"/>
      <c r="AQ403" s="120"/>
      <c r="AR403" s="120"/>
      <c r="AS403" s="120"/>
      <c r="AT403" s="120"/>
      <c r="AU403" s="120"/>
      <c r="AV403" s="120"/>
      <c r="AW403" s="120"/>
      <c r="AX403" s="120"/>
      <c r="AY403" s="120"/>
      <c r="AZ403" s="120"/>
      <c r="BA403" s="120"/>
      <c r="BB403" s="120"/>
      <c r="BC403" s="120"/>
      <c r="BD403" s="120"/>
    </row>
    <row r="404" spans="1:56">
      <c r="A404" s="19">
        <v>848</v>
      </c>
      <c r="B404" s="19" t="s">
        <v>379</v>
      </c>
      <c r="C404" s="19" t="s">
        <v>1539</v>
      </c>
      <c r="D404" s="19" t="s">
        <v>1540</v>
      </c>
      <c r="E404" s="19">
        <v>0</v>
      </c>
      <c r="F404" s="19">
        <v>0</v>
      </c>
      <c r="G404" s="19" t="s">
        <v>1623</v>
      </c>
      <c r="H404" s="19" t="s">
        <v>1571</v>
      </c>
      <c r="I404" s="19" t="s">
        <v>1632</v>
      </c>
      <c r="J404" s="19" t="s">
        <v>1550</v>
      </c>
      <c r="K404" s="19">
        <v>0</v>
      </c>
      <c r="L404" s="19" t="s">
        <v>1416</v>
      </c>
      <c r="M404" s="19" t="s">
        <v>20</v>
      </c>
      <c r="N404" s="19" t="s">
        <v>1098</v>
      </c>
      <c r="O404" s="19" t="s">
        <v>1573</v>
      </c>
      <c r="P404" s="19" t="s">
        <v>1633</v>
      </c>
      <c r="Q404" s="19" t="s">
        <v>902</v>
      </c>
      <c r="R404" s="20">
        <v>2</v>
      </c>
      <c r="S404" s="20" t="s">
        <v>936</v>
      </c>
      <c r="T404" s="19" t="s">
        <v>905</v>
      </c>
      <c r="U404" s="19" t="s">
        <v>1562</v>
      </c>
      <c r="V404" s="19">
        <v>0</v>
      </c>
      <c r="W404" s="19">
        <v>0</v>
      </c>
      <c r="X404" s="19">
        <v>0.03</v>
      </c>
      <c r="Y404" s="19" t="s">
        <v>1046</v>
      </c>
      <c r="Z404" s="19" t="s">
        <v>1639</v>
      </c>
      <c r="AA404" s="19" t="s">
        <v>1640</v>
      </c>
      <c r="AB404" s="19" t="s">
        <v>1636</v>
      </c>
      <c r="AC404" s="19">
        <v>69</v>
      </c>
      <c r="AD404" s="19">
        <v>69</v>
      </c>
      <c r="AE404" s="120"/>
      <c r="AF404" s="120"/>
      <c r="AG404" s="120"/>
      <c r="AH404" s="120"/>
      <c r="AI404" s="120"/>
      <c r="AJ404" s="120"/>
      <c r="AK404" s="120"/>
      <c r="AL404" s="120"/>
      <c r="AM404" s="120"/>
      <c r="AN404" s="120"/>
      <c r="AO404" s="120"/>
      <c r="AP404" s="120"/>
      <c r="AQ404" s="120"/>
      <c r="AR404" s="120"/>
      <c r="AS404" s="120"/>
      <c r="AT404" s="120"/>
      <c r="AU404" s="120"/>
      <c r="AV404" s="120"/>
      <c r="AW404" s="120"/>
      <c r="AX404" s="120"/>
      <c r="AY404" s="120"/>
      <c r="AZ404" s="120"/>
      <c r="BA404" s="120"/>
      <c r="BB404" s="120"/>
      <c r="BC404" s="120"/>
      <c r="BD404" s="120"/>
    </row>
    <row r="405" spans="1:56">
      <c r="A405" s="19">
        <v>850</v>
      </c>
      <c r="B405" s="19" t="s">
        <v>379</v>
      </c>
      <c r="C405" s="19" t="s">
        <v>1539</v>
      </c>
      <c r="D405" s="19" t="s">
        <v>1540</v>
      </c>
      <c r="E405" s="19">
        <v>0</v>
      </c>
      <c r="F405" s="19">
        <v>0</v>
      </c>
      <c r="G405" s="19" t="s">
        <v>1623</v>
      </c>
      <c r="H405" s="19" t="s">
        <v>1571</v>
      </c>
      <c r="I405" s="19" t="s">
        <v>1632</v>
      </c>
      <c r="J405" s="19" t="s">
        <v>1550</v>
      </c>
      <c r="K405" s="19">
        <v>0</v>
      </c>
      <c r="L405" s="19" t="s">
        <v>1416</v>
      </c>
      <c r="M405" s="19" t="s">
        <v>20</v>
      </c>
      <c r="N405" s="19" t="s">
        <v>1098</v>
      </c>
      <c r="O405" s="19" t="s">
        <v>918</v>
      </c>
      <c r="P405" s="19" t="s">
        <v>1633</v>
      </c>
      <c r="Q405" s="19" t="s">
        <v>902</v>
      </c>
      <c r="R405" s="20">
        <v>2</v>
      </c>
      <c r="S405" s="20" t="s">
        <v>1641</v>
      </c>
      <c r="T405" s="19" t="s">
        <v>905</v>
      </c>
      <c r="U405" s="19" t="s">
        <v>1562</v>
      </c>
      <c r="V405" s="19">
        <v>0</v>
      </c>
      <c r="W405" s="19">
        <v>0</v>
      </c>
      <c r="X405" s="19">
        <v>0.03</v>
      </c>
      <c r="Y405" s="19" t="s">
        <v>1578</v>
      </c>
      <c r="Z405" s="19" t="s">
        <v>1642</v>
      </c>
      <c r="AA405" s="19" t="s">
        <v>1643</v>
      </c>
      <c r="AB405" s="19" t="s">
        <v>1636</v>
      </c>
      <c r="AC405" s="19">
        <v>69</v>
      </c>
      <c r="AD405" s="19">
        <v>69</v>
      </c>
      <c r="AE405" s="120"/>
      <c r="AF405" s="120"/>
      <c r="AG405" s="120"/>
      <c r="AH405" s="120"/>
      <c r="AI405" s="120"/>
      <c r="AJ405" s="120"/>
      <c r="AK405" s="120"/>
      <c r="AL405" s="120"/>
      <c r="AM405" s="120"/>
      <c r="AN405" s="120"/>
      <c r="AO405" s="120"/>
      <c r="AP405" s="120"/>
      <c r="AQ405" s="120"/>
      <c r="AR405" s="120"/>
      <c r="AS405" s="120"/>
      <c r="AT405" s="120"/>
      <c r="AU405" s="120"/>
      <c r="AV405" s="120"/>
      <c r="AW405" s="120"/>
      <c r="AX405" s="120"/>
      <c r="AY405" s="120"/>
      <c r="AZ405" s="120"/>
      <c r="BA405" s="120"/>
      <c r="BB405" s="120"/>
      <c r="BC405" s="120"/>
      <c r="BD405" s="120"/>
    </row>
    <row r="406" spans="1:56">
      <c r="A406" s="19">
        <v>754</v>
      </c>
      <c r="B406" s="19" t="s">
        <v>379</v>
      </c>
      <c r="C406" s="19" t="s">
        <v>1539</v>
      </c>
      <c r="D406" s="19" t="s">
        <v>1540</v>
      </c>
      <c r="E406" s="19">
        <v>0</v>
      </c>
      <c r="F406" s="19">
        <v>0</v>
      </c>
      <c r="G406" s="19" t="s">
        <v>1623</v>
      </c>
      <c r="H406" s="19" t="s">
        <v>1571</v>
      </c>
      <c r="I406" s="19" t="s">
        <v>1644</v>
      </c>
      <c r="J406" s="19" t="s">
        <v>1542</v>
      </c>
      <c r="K406" s="19">
        <v>0</v>
      </c>
      <c r="L406" s="19" t="s">
        <v>1416</v>
      </c>
      <c r="M406" s="19" t="s">
        <v>20</v>
      </c>
      <c r="N406" s="19" t="s">
        <v>1098</v>
      </c>
      <c r="O406" s="19" t="s">
        <v>1573</v>
      </c>
      <c r="P406" s="19" t="s">
        <v>1645</v>
      </c>
      <c r="Q406" s="19" t="s">
        <v>902</v>
      </c>
      <c r="R406" s="20">
        <v>2</v>
      </c>
      <c r="S406" s="20" t="s">
        <v>924</v>
      </c>
      <c r="T406" s="19" t="s">
        <v>905</v>
      </c>
      <c r="U406" s="19" t="s">
        <v>1562</v>
      </c>
      <c r="V406" s="19">
        <v>0</v>
      </c>
      <c r="W406" s="19">
        <v>0</v>
      </c>
      <c r="X406" s="19">
        <v>0.03</v>
      </c>
      <c r="Y406" s="19" t="s">
        <v>1046</v>
      </c>
      <c r="Z406" s="19" t="s">
        <v>1575</v>
      </c>
      <c r="AA406" s="19" t="s">
        <v>1646</v>
      </c>
      <c r="AB406" s="19" t="s">
        <v>1647</v>
      </c>
      <c r="AC406" s="19">
        <v>45</v>
      </c>
      <c r="AD406" s="19">
        <v>45</v>
      </c>
      <c r="AE406" s="120"/>
      <c r="AF406" s="120"/>
      <c r="AG406" s="120"/>
      <c r="AH406" s="120"/>
      <c r="AI406" s="120"/>
      <c r="AJ406" s="120"/>
      <c r="AK406" s="120"/>
      <c r="AL406" s="120"/>
      <c r="AM406" s="120"/>
      <c r="AN406" s="120"/>
      <c r="AO406" s="120"/>
      <c r="AP406" s="120"/>
      <c r="AQ406" s="120"/>
      <c r="AR406" s="120"/>
      <c r="AS406" s="120"/>
      <c r="AT406" s="120"/>
      <c r="AU406" s="120"/>
      <c r="AV406" s="120"/>
      <c r="AW406" s="120"/>
      <c r="AX406" s="120"/>
      <c r="AY406" s="120"/>
      <c r="AZ406" s="120"/>
      <c r="BA406" s="120"/>
      <c r="BB406" s="120"/>
      <c r="BC406" s="120"/>
      <c r="BD406" s="120"/>
    </row>
    <row r="407" spans="1:56">
      <c r="A407" s="19">
        <v>756</v>
      </c>
      <c r="B407" s="19" t="s">
        <v>379</v>
      </c>
      <c r="C407" s="19" t="s">
        <v>1539</v>
      </c>
      <c r="D407" s="19" t="s">
        <v>1540</v>
      </c>
      <c r="E407" s="19">
        <v>0</v>
      </c>
      <c r="F407" s="19">
        <v>0</v>
      </c>
      <c r="G407" s="19" t="s">
        <v>1623</v>
      </c>
      <c r="H407" s="19" t="s">
        <v>1571</v>
      </c>
      <c r="I407" s="19" t="s">
        <v>1644</v>
      </c>
      <c r="J407" s="19" t="s">
        <v>1542</v>
      </c>
      <c r="K407" s="19">
        <v>0</v>
      </c>
      <c r="L407" s="19" t="s">
        <v>1416</v>
      </c>
      <c r="M407" s="19" t="s">
        <v>20</v>
      </c>
      <c r="N407" s="19" t="s">
        <v>1098</v>
      </c>
      <c r="O407" s="19" t="s">
        <v>918</v>
      </c>
      <c r="P407" s="19" t="s">
        <v>1645</v>
      </c>
      <c r="Q407" s="19" t="s">
        <v>902</v>
      </c>
      <c r="R407" s="20">
        <v>7</v>
      </c>
      <c r="S407" s="20" t="s">
        <v>1599</v>
      </c>
      <c r="T407" s="19" t="s">
        <v>905</v>
      </c>
      <c r="U407" s="19" t="s">
        <v>1562</v>
      </c>
      <c r="V407" s="19">
        <v>0</v>
      </c>
      <c r="W407" s="19">
        <v>0</v>
      </c>
      <c r="X407" s="19">
        <v>0.03</v>
      </c>
      <c r="Y407" s="19" t="s">
        <v>1578</v>
      </c>
      <c r="Z407" s="19" t="s">
        <v>1648</v>
      </c>
      <c r="AA407" s="19" t="s">
        <v>1649</v>
      </c>
      <c r="AB407" s="19" t="s">
        <v>1647</v>
      </c>
      <c r="AC407" s="19">
        <v>45</v>
      </c>
      <c r="AD407" s="19">
        <v>45</v>
      </c>
      <c r="AE407" s="120"/>
      <c r="AF407" s="120"/>
      <c r="AG407" s="120"/>
      <c r="AH407" s="120"/>
      <c r="AI407" s="120"/>
      <c r="AJ407" s="120"/>
      <c r="AK407" s="120"/>
      <c r="AL407" s="120"/>
      <c r="AM407" s="120"/>
      <c r="AN407" s="120"/>
      <c r="AO407" s="120"/>
      <c r="AP407" s="120"/>
      <c r="AQ407" s="120"/>
      <c r="AR407" s="120"/>
      <c r="AS407" s="120"/>
      <c r="AT407" s="120"/>
      <c r="AU407" s="120"/>
      <c r="AV407" s="120"/>
      <c r="AW407" s="120"/>
      <c r="AX407" s="120"/>
      <c r="AY407" s="120"/>
      <c r="AZ407" s="120"/>
      <c r="BA407" s="120"/>
      <c r="BB407" s="120"/>
      <c r="BC407" s="120"/>
      <c r="BD407" s="120"/>
    </row>
    <row r="408" spans="1:56">
      <c r="A408" s="19">
        <v>758</v>
      </c>
      <c r="B408" s="19" t="s">
        <v>379</v>
      </c>
      <c r="C408" s="19" t="s">
        <v>1539</v>
      </c>
      <c r="D408" s="19" t="s">
        <v>1540</v>
      </c>
      <c r="E408" s="19">
        <v>0</v>
      </c>
      <c r="F408" s="19">
        <v>0</v>
      </c>
      <c r="G408" s="19" t="s">
        <v>1623</v>
      </c>
      <c r="H408" s="19" t="s">
        <v>1571</v>
      </c>
      <c r="I408" s="19" t="s">
        <v>1644</v>
      </c>
      <c r="J408" s="19" t="s">
        <v>1550</v>
      </c>
      <c r="K408" s="19">
        <v>0</v>
      </c>
      <c r="L408" s="19" t="s">
        <v>1416</v>
      </c>
      <c r="M408" s="19" t="s">
        <v>20</v>
      </c>
      <c r="N408" s="19" t="s">
        <v>1098</v>
      </c>
      <c r="O408" s="19" t="s">
        <v>1573</v>
      </c>
      <c r="P408" s="19" t="s">
        <v>1645</v>
      </c>
      <c r="Q408" s="19" t="s">
        <v>902</v>
      </c>
      <c r="R408" s="20">
        <v>2</v>
      </c>
      <c r="S408" s="20" t="s">
        <v>936</v>
      </c>
      <c r="T408" s="19" t="s">
        <v>905</v>
      </c>
      <c r="U408" s="19" t="s">
        <v>1562</v>
      </c>
      <c r="V408" s="19">
        <v>0</v>
      </c>
      <c r="W408" s="19">
        <v>0</v>
      </c>
      <c r="X408" s="19">
        <v>0.03</v>
      </c>
      <c r="Y408" s="19" t="s">
        <v>1046</v>
      </c>
      <c r="Z408" s="19" t="s">
        <v>1575</v>
      </c>
      <c r="AA408" s="19" t="s">
        <v>1650</v>
      </c>
      <c r="AB408" s="19" t="s">
        <v>1647</v>
      </c>
      <c r="AC408" s="19">
        <v>45</v>
      </c>
      <c r="AD408" s="19">
        <v>45</v>
      </c>
      <c r="AE408" s="120"/>
      <c r="AF408" s="120"/>
      <c r="AG408" s="120"/>
      <c r="AH408" s="120"/>
      <c r="AI408" s="120"/>
      <c r="AJ408" s="120"/>
      <c r="AK408" s="120"/>
      <c r="AL408" s="120"/>
      <c r="AM408" s="120"/>
      <c r="AN408" s="120"/>
      <c r="AO408" s="120"/>
      <c r="AP408" s="120"/>
      <c r="AQ408" s="120"/>
      <c r="AR408" s="120"/>
      <c r="AS408" s="120"/>
      <c r="AT408" s="120"/>
      <c r="AU408" s="120"/>
      <c r="AV408" s="120"/>
      <c r="AW408" s="120"/>
      <c r="AX408" s="120"/>
      <c r="AY408" s="120"/>
      <c r="AZ408" s="120"/>
      <c r="BA408" s="120"/>
      <c r="BB408" s="120"/>
      <c r="BC408" s="120"/>
      <c r="BD408" s="120"/>
    </row>
    <row r="409" spans="1:56">
      <c r="A409" s="19">
        <v>760</v>
      </c>
      <c r="B409" s="19" t="s">
        <v>379</v>
      </c>
      <c r="C409" s="19" t="s">
        <v>1539</v>
      </c>
      <c r="D409" s="19" t="s">
        <v>1540</v>
      </c>
      <c r="E409" s="19">
        <v>0</v>
      </c>
      <c r="F409" s="19">
        <v>0</v>
      </c>
      <c r="G409" s="19" t="s">
        <v>1623</v>
      </c>
      <c r="H409" s="19" t="s">
        <v>1571</v>
      </c>
      <c r="I409" s="19" t="s">
        <v>1644</v>
      </c>
      <c r="J409" s="19" t="s">
        <v>1550</v>
      </c>
      <c r="K409" s="19">
        <v>0</v>
      </c>
      <c r="L409" s="19" t="s">
        <v>1416</v>
      </c>
      <c r="M409" s="19" t="s">
        <v>20</v>
      </c>
      <c r="N409" s="19" t="s">
        <v>1098</v>
      </c>
      <c r="O409" s="19" t="s">
        <v>918</v>
      </c>
      <c r="P409" s="19" t="s">
        <v>1645</v>
      </c>
      <c r="Q409" s="19" t="s">
        <v>902</v>
      </c>
      <c r="R409" s="20">
        <v>7</v>
      </c>
      <c r="S409" s="20" t="s">
        <v>1641</v>
      </c>
      <c r="T409" s="19" t="s">
        <v>905</v>
      </c>
      <c r="U409" s="19" t="s">
        <v>1562</v>
      </c>
      <c r="V409" s="19">
        <v>0</v>
      </c>
      <c r="W409" s="19">
        <v>0</v>
      </c>
      <c r="X409" s="19">
        <v>0.03</v>
      </c>
      <c r="Y409" s="19" t="s">
        <v>1578</v>
      </c>
      <c r="Z409" s="19" t="s">
        <v>1651</v>
      </c>
      <c r="AA409" s="19" t="s">
        <v>1652</v>
      </c>
      <c r="AB409" s="19" t="s">
        <v>1647</v>
      </c>
      <c r="AC409" s="19">
        <v>45</v>
      </c>
      <c r="AD409" s="19">
        <v>45</v>
      </c>
      <c r="AE409" s="120"/>
      <c r="AF409" s="120"/>
      <c r="AG409" s="120"/>
      <c r="AH409" s="120"/>
      <c r="AI409" s="120"/>
      <c r="AJ409" s="120"/>
      <c r="AK409" s="120"/>
      <c r="AL409" s="120"/>
      <c r="AM409" s="120"/>
      <c r="AN409" s="120"/>
      <c r="AO409" s="120"/>
      <c r="AP409" s="120"/>
      <c r="AQ409" s="120"/>
      <c r="AR409" s="120"/>
      <c r="AS409" s="120"/>
      <c r="AT409" s="120"/>
      <c r="AU409" s="120"/>
      <c r="AV409" s="120"/>
      <c r="AW409" s="120"/>
      <c r="AX409" s="120"/>
      <c r="AY409" s="120"/>
      <c r="AZ409" s="120"/>
      <c r="BA409" s="120"/>
      <c r="BB409" s="120"/>
      <c r="BC409" s="120"/>
      <c r="BD409" s="120"/>
    </row>
    <row r="410" spans="1:56">
      <c r="A410" s="19">
        <v>843</v>
      </c>
      <c r="B410" s="19" t="s">
        <v>379</v>
      </c>
      <c r="C410" s="19" t="s">
        <v>1539</v>
      </c>
      <c r="D410" s="19" t="s">
        <v>1540</v>
      </c>
      <c r="E410" s="19">
        <v>0</v>
      </c>
      <c r="F410" s="19">
        <v>0</v>
      </c>
      <c r="G410" s="19" t="s">
        <v>1623</v>
      </c>
      <c r="H410" s="19" t="s">
        <v>1608</v>
      </c>
      <c r="I410" s="19" t="s">
        <v>1632</v>
      </c>
      <c r="J410" s="19" t="s">
        <v>1542</v>
      </c>
      <c r="K410" s="19">
        <v>0</v>
      </c>
      <c r="L410" s="19" t="s">
        <v>1416</v>
      </c>
      <c r="M410" s="19" t="s">
        <v>20</v>
      </c>
      <c r="N410" s="19" t="s">
        <v>1098</v>
      </c>
      <c r="O410" s="19" t="s">
        <v>1573</v>
      </c>
      <c r="P410" s="19" t="s">
        <v>1633</v>
      </c>
      <c r="Q410" s="19" t="s">
        <v>902</v>
      </c>
      <c r="R410" s="20">
        <v>2</v>
      </c>
      <c r="S410" s="20" t="s">
        <v>1122</v>
      </c>
      <c r="T410" s="19" t="s">
        <v>905</v>
      </c>
      <c r="U410" s="19" t="s">
        <v>1562</v>
      </c>
      <c r="V410" s="19">
        <v>0</v>
      </c>
      <c r="W410" s="19">
        <v>0</v>
      </c>
      <c r="X410" s="19">
        <v>0.03</v>
      </c>
      <c r="Y410" s="19" t="s">
        <v>1046</v>
      </c>
      <c r="Z410" s="19">
        <v>0</v>
      </c>
      <c r="AA410" s="19" t="s">
        <v>1653</v>
      </c>
      <c r="AB410" s="19" t="s">
        <v>1636</v>
      </c>
      <c r="AC410" s="19">
        <v>69</v>
      </c>
      <c r="AD410" s="19">
        <v>69</v>
      </c>
      <c r="AE410" s="120"/>
      <c r="AF410" s="120"/>
      <c r="AG410" s="120"/>
      <c r="AH410" s="120"/>
      <c r="AI410" s="120"/>
      <c r="AJ410" s="120"/>
      <c r="AK410" s="120"/>
      <c r="AL410" s="120"/>
      <c r="AM410" s="120"/>
      <c r="AN410" s="120"/>
      <c r="AO410" s="120"/>
      <c r="AP410" s="120"/>
      <c r="AQ410" s="120"/>
      <c r="AR410" s="120"/>
      <c r="AS410" s="120"/>
      <c r="AT410" s="120"/>
      <c r="AU410" s="120"/>
      <c r="AV410" s="120"/>
      <c r="AW410" s="120"/>
      <c r="AX410" s="120"/>
      <c r="AY410" s="120"/>
      <c r="AZ410" s="120"/>
      <c r="BA410" s="120"/>
      <c r="BB410" s="120"/>
      <c r="BC410" s="120"/>
      <c r="BD410" s="120"/>
    </row>
    <row r="411" spans="1:56">
      <c r="A411" s="19">
        <v>845</v>
      </c>
      <c r="B411" s="19" t="s">
        <v>379</v>
      </c>
      <c r="C411" s="19" t="s">
        <v>1539</v>
      </c>
      <c r="D411" s="19" t="s">
        <v>1540</v>
      </c>
      <c r="E411" s="19">
        <v>0</v>
      </c>
      <c r="F411" s="19">
        <v>0</v>
      </c>
      <c r="G411" s="19" t="s">
        <v>1623</v>
      </c>
      <c r="H411" s="19" t="s">
        <v>1608</v>
      </c>
      <c r="I411" s="19" t="s">
        <v>1632</v>
      </c>
      <c r="J411" s="19" t="s">
        <v>1542</v>
      </c>
      <c r="K411" s="19">
        <v>0</v>
      </c>
      <c r="L411" s="19" t="s">
        <v>1416</v>
      </c>
      <c r="M411" s="19" t="s">
        <v>20</v>
      </c>
      <c r="N411" s="19" t="s">
        <v>1098</v>
      </c>
      <c r="O411" s="19" t="s">
        <v>918</v>
      </c>
      <c r="P411" s="19" t="s">
        <v>1633</v>
      </c>
      <c r="Q411" s="19" t="s">
        <v>902</v>
      </c>
      <c r="R411" s="20">
        <v>2</v>
      </c>
      <c r="S411" s="20" t="s">
        <v>936</v>
      </c>
      <c r="T411" s="19" t="s">
        <v>905</v>
      </c>
      <c r="U411" s="19" t="s">
        <v>1562</v>
      </c>
      <c r="V411" s="19">
        <v>0</v>
      </c>
      <c r="W411" s="19">
        <v>0</v>
      </c>
      <c r="X411" s="19">
        <v>0.03</v>
      </c>
      <c r="Y411" s="19" t="s">
        <v>1578</v>
      </c>
      <c r="Z411" s="19">
        <v>0</v>
      </c>
      <c r="AA411" s="19" t="s">
        <v>1654</v>
      </c>
      <c r="AB411" s="19" t="s">
        <v>1636</v>
      </c>
      <c r="AC411" s="19">
        <v>69</v>
      </c>
      <c r="AD411" s="19">
        <v>69</v>
      </c>
      <c r="AE411" s="120"/>
      <c r="AF411" s="120"/>
      <c r="AG411" s="120"/>
      <c r="AH411" s="120"/>
      <c r="AI411" s="120"/>
      <c r="AJ411" s="120"/>
      <c r="AK411" s="120"/>
      <c r="AL411" s="120"/>
      <c r="AM411" s="120"/>
      <c r="AN411" s="120"/>
      <c r="AO411" s="120"/>
      <c r="AP411" s="120"/>
      <c r="AQ411" s="120"/>
      <c r="AR411" s="120"/>
      <c r="AS411" s="120"/>
      <c r="AT411" s="120"/>
      <c r="AU411" s="120"/>
      <c r="AV411" s="120"/>
      <c r="AW411" s="120"/>
      <c r="AX411" s="120"/>
      <c r="AY411" s="120"/>
      <c r="AZ411" s="120"/>
      <c r="BA411" s="120"/>
      <c r="BB411" s="120"/>
      <c r="BC411" s="120"/>
      <c r="BD411" s="120"/>
    </row>
    <row r="412" spans="1:56">
      <c r="A412" s="19">
        <v>847</v>
      </c>
      <c r="B412" s="19" t="s">
        <v>379</v>
      </c>
      <c r="C412" s="19" t="s">
        <v>1539</v>
      </c>
      <c r="D412" s="19" t="s">
        <v>1540</v>
      </c>
      <c r="E412" s="19">
        <v>0</v>
      </c>
      <c r="F412" s="19">
        <v>0</v>
      </c>
      <c r="G412" s="19" t="s">
        <v>1623</v>
      </c>
      <c r="H412" s="19" t="s">
        <v>1608</v>
      </c>
      <c r="I412" s="19" t="s">
        <v>1632</v>
      </c>
      <c r="J412" s="19" t="s">
        <v>1550</v>
      </c>
      <c r="K412" s="19">
        <v>0</v>
      </c>
      <c r="L412" s="19" t="s">
        <v>1416</v>
      </c>
      <c r="M412" s="19" t="s">
        <v>20</v>
      </c>
      <c r="N412" s="19" t="s">
        <v>1098</v>
      </c>
      <c r="O412" s="19" t="s">
        <v>1573</v>
      </c>
      <c r="P412" s="19" t="s">
        <v>1633</v>
      </c>
      <c r="Q412" s="19" t="s">
        <v>902</v>
      </c>
      <c r="R412" s="20">
        <v>2</v>
      </c>
      <c r="S412" s="20" t="s">
        <v>1122</v>
      </c>
      <c r="T412" s="19" t="s">
        <v>905</v>
      </c>
      <c r="U412" s="19" t="s">
        <v>1562</v>
      </c>
      <c r="V412" s="19">
        <v>0</v>
      </c>
      <c r="W412" s="19">
        <v>0</v>
      </c>
      <c r="X412" s="19">
        <v>0.03</v>
      </c>
      <c r="Y412" s="19" t="s">
        <v>1046</v>
      </c>
      <c r="Z412" s="19">
        <v>0</v>
      </c>
      <c r="AA412" s="19" t="s">
        <v>1655</v>
      </c>
      <c r="AB412" s="19" t="s">
        <v>1636</v>
      </c>
      <c r="AC412" s="19">
        <v>69</v>
      </c>
      <c r="AD412" s="19">
        <v>69</v>
      </c>
      <c r="AE412" s="120"/>
      <c r="AF412" s="120"/>
      <c r="AG412" s="120"/>
      <c r="AH412" s="120"/>
      <c r="AI412" s="120"/>
      <c r="AJ412" s="120"/>
      <c r="AK412" s="120"/>
      <c r="AL412" s="120"/>
      <c r="AM412" s="120"/>
      <c r="AN412" s="120"/>
      <c r="AO412" s="120"/>
      <c r="AP412" s="120"/>
      <c r="AQ412" s="120"/>
      <c r="AR412" s="120"/>
      <c r="AS412" s="120"/>
      <c r="AT412" s="120"/>
      <c r="AU412" s="120"/>
      <c r="AV412" s="120"/>
      <c r="AW412" s="120"/>
      <c r="AX412" s="120"/>
      <c r="AY412" s="120"/>
      <c r="AZ412" s="120"/>
      <c r="BA412" s="120"/>
      <c r="BB412" s="120"/>
      <c r="BC412" s="120"/>
      <c r="BD412" s="120"/>
    </row>
    <row r="413" spans="1:56">
      <c r="A413" s="19">
        <v>849</v>
      </c>
      <c r="B413" s="19" t="s">
        <v>379</v>
      </c>
      <c r="C413" s="19" t="s">
        <v>1539</v>
      </c>
      <c r="D413" s="19" t="s">
        <v>1540</v>
      </c>
      <c r="E413" s="19">
        <v>0</v>
      </c>
      <c r="F413" s="19">
        <v>0</v>
      </c>
      <c r="G413" s="19" t="s">
        <v>1623</v>
      </c>
      <c r="H413" s="19" t="s">
        <v>1608</v>
      </c>
      <c r="I413" s="19" t="s">
        <v>1632</v>
      </c>
      <c r="J413" s="19" t="s">
        <v>1550</v>
      </c>
      <c r="K413" s="19">
        <v>0</v>
      </c>
      <c r="L413" s="19" t="s">
        <v>1416</v>
      </c>
      <c r="M413" s="19" t="s">
        <v>20</v>
      </c>
      <c r="N413" s="19" t="s">
        <v>1098</v>
      </c>
      <c r="O413" s="19" t="s">
        <v>918</v>
      </c>
      <c r="P413" s="19" t="s">
        <v>1633</v>
      </c>
      <c r="Q413" s="19" t="s">
        <v>902</v>
      </c>
      <c r="R413" s="20">
        <v>2</v>
      </c>
      <c r="S413" s="20" t="s">
        <v>936</v>
      </c>
      <c r="T413" s="19" t="s">
        <v>905</v>
      </c>
      <c r="U413" s="19" t="s">
        <v>1562</v>
      </c>
      <c r="V413" s="19">
        <v>0</v>
      </c>
      <c r="W413" s="19">
        <v>0</v>
      </c>
      <c r="X413" s="19">
        <v>0.03</v>
      </c>
      <c r="Y413" s="19" t="s">
        <v>1578</v>
      </c>
      <c r="Z413" s="19">
        <v>0</v>
      </c>
      <c r="AA413" s="19" t="s">
        <v>1656</v>
      </c>
      <c r="AB413" s="19" t="s">
        <v>1636</v>
      </c>
      <c r="AC413" s="19">
        <v>69</v>
      </c>
      <c r="AD413" s="19">
        <v>69</v>
      </c>
      <c r="AE413" s="120"/>
      <c r="AF413" s="120"/>
      <c r="AG413" s="120"/>
      <c r="AH413" s="120"/>
      <c r="AI413" s="120"/>
      <c r="AJ413" s="120"/>
      <c r="AK413" s="120"/>
      <c r="AL413" s="120"/>
      <c r="AM413" s="120"/>
      <c r="AN413" s="120"/>
      <c r="AO413" s="120"/>
      <c r="AP413" s="120"/>
      <c r="AQ413" s="120"/>
      <c r="AR413" s="120"/>
      <c r="AS413" s="120"/>
      <c r="AT413" s="120"/>
      <c r="AU413" s="120"/>
      <c r="AV413" s="120"/>
      <c r="AW413" s="120"/>
      <c r="AX413" s="120"/>
      <c r="AY413" s="120"/>
      <c r="AZ413" s="120"/>
      <c r="BA413" s="120"/>
      <c r="BB413" s="120"/>
      <c r="BC413" s="120"/>
      <c r="BD413" s="120"/>
    </row>
    <row r="414" spans="1:56">
      <c r="A414" s="19">
        <v>753</v>
      </c>
      <c r="B414" s="19" t="s">
        <v>379</v>
      </c>
      <c r="C414" s="19" t="s">
        <v>1539</v>
      </c>
      <c r="D414" s="19" t="s">
        <v>1540</v>
      </c>
      <c r="E414" s="19">
        <v>0</v>
      </c>
      <c r="F414" s="19">
        <v>0</v>
      </c>
      <c r="G414" s="19" t="s">
        <v>1623</v>
      </c>
      <c r="H414" s="19" t="s">
        <v>1608</v>
      </c>
      <c r="I414" s="19" t="s">
        <v>1644</v>
      </c>
      <c r="J414" s="19" t="s">
        <v>1542</v>
      </c>
      <c r="K414" s="19">
        <v>0</v>
      </c>
      <c r="L414" s="19" t="s">
        <v>1416</v>
      </c>
      <c r="M414" s="19" t="s">
        <v>20</v>
      </c>
      <c r="N414" s="19" t="s">
        <v>1098</v>
      </c>
      <c r="O414" s="19" t="s">
        <v>1573</v>
      </c>
      <c r="P414" s="19" t="s">
        <v>1645</v>
      </c>
      <c r="Q414" s="19" t="s">
        <v>902</v>
      </c>
      <c r="R414" s="20">
        <v>2</v>
      </c>
      <c r="S414" s="20" t="s">
        <v>936</v>
      </c>
      <c r="T414" s="19" t="s">
        <v>905</v>
      </c>
      <c r="U414" s="19" t="s">
        <v>1562</v>
      </c>
      <c r="V414" s="19">
        <v>0</v>
      </c>
      <c r="W414" s="19">
        <v>0</v>
      </c>
      <c r="X414" s="19">
        <v>0.03</v>
      </c>
      <c r="Y414" s="19" t="s">
        <v>1046</v>
      </c>
      <c r="Z414" s="19">
        <v>0</v>
      </c>
      <c r="AA414" s="19" t="s">
        <v>1657</v>
      </c>
      <c r="AB414" s="19" t="s">
        <v>1647</v>
      </c>
      <c r="AC414" s="19">
        <v>45</v>
      </c>
      <c r="AD414" s="19">
        <v>45</v>
      </c>
      <c r="AE414" s="120"/>
      <c r="AF414" s="120"/>
      <c r="AG414" s="120"/>
      <c r="AH414" s="120"/>
      <c r="AI414" s="120"/>
      <c r="AJ414" s="120"/>
      <c r="AK414" s="120"/>
      <c r="AL414" s="120"/>
      <c r="AM414" s="120"/>
      <c r="AN414" s="120"/>
      <c r="AO414" s="120"/>
      <c r="AP414" s="120"/>
      <c r="AQ414" s="120"/>
      <c r="AR414" s="120"/>
      <c r="AS414" s="120"/>
      <c r="AT414" s="120"/>
      <c r="AU414" s="120"/>
      <c r="AV414" s="120"/>
      <c r="AW414" s="120"/>
      <c r="AX414" s="120"/>
      <c r="AY414" s="120"/>
      <c r="AZ414" s="120"/>
      <c r="BA414" s="120"/>
      <c r="BB414" s="120"/>
      <c r="BC414" s="120"/>
      <c r="BD414" s="120"/>
    </row>
    <row r="415" spans="1:56">
      <c r="A415" s="19">
        <v>755</v>
      </c>
      <c r="B415" s="19" t="s">
        <v>379</v>
      </c>
      <c r="C415" s="19" t="s">
        <v>1539</v>
      </c>
      <c r="D415" s="19" t="s">
        <v>1540</v>
      </c>
      <c r="E415" s="19">
        <v>0</v>
      </c>
      <c r="F415" s="19">
        <v>0</v>
      </c>
      <c r="G415" s="19" t="s">
        <v>1623</v>
      </c>
      <c r="H415" s="19" t="s">
        <v>1608</v>
      </c>
      <c r="I415" s="19" t="s">
        <v>1644</v>
      </c>
      <c r="J415" s="19" t="s">
        <v>1542</v>
      </c>
      <c r="K415" s="19">
        <v>0</v>
      </c>
      <c r="L415" s="19" t="s">
        <v>1416</v>
      </c>
      <c r="M415" s="19" t="s">
        <v>20</v>
      </c>
      <c r="N415" s="19" t="s">
        <v>1098</v>
      </c>
      <c r="O415" s="19" t="s">
        <v>918</v>
      </c>
      <c r="P415" s="19" t="s">
        <v>1645</v>
      </c>
      <c r="Q415" s="19" t="s">
        <v>902</v>
      </c>
      <c r="R415" s="20">
        <v>7</v>
      </c>
      <c r="S415" s="20" t="s">
        <v>1606</v>
      </c>
      <c r="T415" s="19" t="s">
        <v>905</v>
      </c>
      <c r="U415" s="19" t="s">
        <v>1562</v>
      </c>
      <c r="V415" s="19">
        <v>0</v>
      </c>
      <c r="W415" s="19">
        <v>0</v>
      </c>
      <c r="X415" s="19">
        <v>0.03</v>
      </c>
      <c r="Y415" s="19" t="s">
        <v>1578</v>
      </c>
      <c r="Z415" s="19">
        <v>0</v>
      </c>
      <c r="AA415" s="19" t="s">
        <v>1658</v>
      </c>
      <c r="AB415" s="19" t="s">
        <v>1647</v>
      </c>
      <c r="AC415" s="19">
        <v>45</v>
      </c>
      <c r="AD415" s="19">
        <v>45</v>
      </c>
      <c r="AE415" s="120"/>
      <c r="AF415" s="120"/>
      <c r="AG415" s="120"/>
      <c r="AH415" s="120"/>
      <c r="AI415" s="120"/>
      <c r="AJ415" s="120"/>
      <c r="AK415" s="120"/>
      <c r="AL415" s="120"/>
      <c r="AM415" s="120"/>
      <c r="AN415" s="120"/>
      <c r="AO415" s="120"/>
      <c r="AP415" s="120"/>
      <c r="AQ415" s="120"/>
      <c r="AR415" s="120"/>
      <c r="AS415" s="120"/>
      <c r="AT415" s="120"/>
      <c r="AU415" s="120"/>
      <c r="AV415" s="120"/>
      <c r="AW415" s="120"/>
      <c r="AX415" s="120"/>
      <c r="AY415" s="120"/>
      <c r="AZ415" s="120"/>
      <c r="BA415" s="120"/>
      <c r="BB415" s="120"/>
      <c r="BC415" s="120"/>
      <c r="BD415" s="120"/>
    </row>
    <row r="416" spans="1:56">
      <c r="A416" s="19">
        <v>757</v>
      </c>
      <c r="B416" s="19" t="s">
        <v>379</v>
      </c>
      <c r="C416" s="19" t="s">
        <v>1539</v>
      </c>
      <c r="D416" s="19" t="s">
        <v>1540</v>
      </c>
      <c r="E416" s="19">
        <v>0</v>
      </c>
      <c r="F416" s="19">
        <v>0</v>
      </c>
      <c r="G416" s="19" t="s">
        <v>1623</v>
      </c>
      <c r="H416" s="19" t="s">
        <v>1608</v>
      </c>
      <c r="I416" s="19" t="s">
        <v>1644</v>
      </c>
      <c r="J416" s="19" t="s">
        <v>1550</v>
      </c>
      <c r="K416" s="19">
        <v>0</v>
      </c>
      <c r="L416" s="19" t="s">
        <v>1416</v>
      </c>
      <c r="M416" s="19" t="s">
        <v>20</v>
      </c>
      <c r="N416" s="19" t="s">
        <v>1098</v>
      </c>
      <c r="O416" s="19" t="s">
        <v>1573</v>
      </c>
      <c r="P416" s="19" t="s">
        <v>1645</v>
      </c>
      <c r="Q416" s="19" t="s">
        <v>902</v>
      </c>
      <c r="R416" s="20">
        <v>2</v>
      </c>
      <c r="S416" s="20" t="s">
        <v>1122</v>
      </c>
      <c r="T416" s="19" t="s">
        <v>905</v>
      </c>
      <c r="U416" s="19" t="s">
        <v>1562</v>
      </c>
      <c r="V416" s="19">
        <v>0</v>
      </c>
      <c r="W416" s="19">
        <v>0</v>
      </c>
      <c r="X416" s="19">
        <v>0.03</v>
      </c>
      <c r="Y416" s="19" t="s">
        <v>1046</v>
      </c>
      <c r="Z416" s="19">
        <v>0</v>
      </c>
      <c r="AA416" s="19" t="s">
        <v>1659</v>
      </c>
      <c r="AB416" s="19" t="s">
        <v>1647</v>
      </c>
      <c r="AC416" s="19">
        <v>45</v>
      </c>
      <c r="AD416" s="19">
        <v>45</v>
      </c>
      <c r="AE416" s="120"/>
      <c r="AF416" s="120"/>
      <c r="AG416" s="120"/>
      <c r="AH416" s="120"/>
      <c r="AI416" s="120"/>
      <c r="AJ416" s="120"/>
      <c r="AK416" s="120"/>
      <c r="AL416" s="120"/>
      <c r="AM416" s="120"/>
      <c r="AN416" s="120"/>
      <c r="AO416" s="120"/>
      <c r="AP416" s="120"/>
      <c r="AQ416" s="120"/>
      <c r="AR416" s="120"/>
      <c r="AS416" s="120"/>
      <c r="AT416" s="120"/>
      <c r="AU416" s="120"/>
      <c r="AV416" s="120"/>
      <c r="AW416" s="120"/>
      <c r="AX416" s="120"/>
      <c r="AY416" s="120"/>
      <c r="AZ416" s="120"/>
      <c r="BA416" s="120"/>
      <c r="BB416" s="120"/>
      <c r="BC416" s="120"/>
      <c r="BD416" s="120"/>
    </row>
    <row r="417" spans="1:56">
      <c r="A417" s="19">
        <v>759</v>
      </c>
      <c r="B417" s="19" t="s">
        <v>379</v>
      </c>
      <c r="C417" s="19" t="s">
        <v>1539</v>
      </c>
      <c r="D417" s="19" t="s">
        <v>1540</v>
      </c>
      <c r="E417" s="19">
        <v>0</v>
      </c>
      <c r="F417" s="19">
        <v>0</v>
      </c>
      <c r="G417" s="19" t="s">
        <v>1623</v>
      </c>
      <c r="H417" s="19" t="s">
        <v>1608</v>
      </c>
      <c r="I417" s="19" t="s">
        <v>1644</v>
      </c>
      <c r="J417" s="19" t="s">
        <v>1550</v>
      </c>
      <c r="K417" s="19">
        <v>0</v>
      </c>
      <c r="L417" s="19" t="s">
        <v>1416</v>
      </c>
      <c r="M417" s="19" t="s">
        <v>20</v>
      </c>
      <c r="N417" s="19" t="s">
        <v>1098</v>
      </c>
      <c r="O417" s="19" t="s">
        <v>918</v>
      </c>
      <c r="P417" s="19" t="s">
        <v>1645</v>
      </c>
      <c r="Q417" s="19" t="s">
        <v>902</v>
      </c>
      <c r="R417" s="20">
        <v>7</v>
      </c>
      <c r="S417" s="20" t="s">
        <v>936</v>
      </c>
      <c r="T417" s="19" t="s">
        <v>905</v>
      </c>
      <c r="U417" s="19" t="s">
        <v>1562</v>
      </c>
      <c r="V417" s="19">
        <v>0</v>
      </c>
      <c r="W417" s="19">
        <v>0</v>
      </c>
      <c r="X417" s="19">
        <v>0.03</v>
      </c>
      <c r="Y417" s="19" t="s">
        <v>1578</v>
      </c>
      <c r="Z417" s="19">
        <v>0</v>
      </c>
      <c r="AA417" s="19" t="s">
        <v>1660</v>
      </c>
      <c r="AB417" s="19" t="s">
        <v>1647</v>
      </c>
      <c r="AC417" s="19">
        <v>45</v>
      </c>
      <c r="AD417" s="19">
        <v>45</v>
      </c>
      <c r="AE417" s="120"/>
      <c r="AF417" s="120"/>
      <c r="AG417" s="120"/>
      <c r="AH417" s="120"/>
      <c r="AI417" s="120"/>
      <c r="AJ417" s="120"/>
      <c r="AK417" s="120"/>
      <c r="AL417" s="120"/>
      <c r="AM417" s="120"/>
      <c r="AN417" s="120"/>
      <c r="AO417" s="120"/>
      <c r="AP417" s="120"/>
      <c r="AQ417" s="120"/>
      <c r="AR417" s="120"/>
      <c r="AS417" s="120"/>
      <c r="AT417" s="120"/>
      <c r="AU417" s="120"/>
      <c r="AV417" s="120"/>
      <c r="AW417" s="120"/>
      <c r="AX417" s="120"/>
      <c r="AY417" s="120"/>
      <c r="AZ417" s="120"/>
      <c r="BA417" s="120"/>
      <c r="BB417" s="120"/>
      <c r="BC417" s="120"/>
      <c r="BD417" s="120"/>
    </row>
    <row r="418" spans="1:56">
      <c r="A418" s="19">
        <v>821</v>
      </c>
      <c r="B418" s="19" t="s">
        <v>379</v>
      </c>
      <c r="C418" s="19" t="s">
        <v>1539</v>
      </c>
      <c r="D418" s="19" t="s">
        <v>1540</v>
      </c>
      <c r="E418" s="19">
        <v>0</v>
      </c>
      <c r="F418" s="19">
        <v>0</v>
      </c>
      <c r="G418" s="19" t="s">
        <v>1661</v>
      </c>
      <c r="H418" s="19" t="s">
        <v>896</v>
      </c>
      <c r="I418" s="19" t="s">
        <v>1624</v>
      </c>
      <c r="J418" s="19" t="s">
        <v>1423</v>
      </c>
      <c r="K418" s="19">
        <v>0</v>
      </c>
      <c r="L418" s="19" t="s">
        <v>1416</v>
      </c>
      <c r="M418" s="19" t="s">
        <v>20</v>
      </c>
      <c r="N418" s="19" t="s">
        <v>1098</v>
      </c>
      <c r="O418" s="19" t="s">
        <v>1573</v>
      </c>
      <c r="P418" s="19" t="s">
        <v>1625</v>
      </c>
      <c r="Q418" s="19" t="s">
        <v>902</v>
      </c>
      <c r="R418" s="20">
        <v>2</v>
      </c>
      <c r="S418" s="20" t="s">
        <v>1122</v>
      </c>
      <c r="T418" s="19" t="s">
        <v>1077</v>
      </c>
      <c r="U418" s="19" t="s">
        <v>1562</v>
      </c>
      <c r="V418" s="19">
        <v>0</v>
      </c>
      <c r="W418" s="19">
        <v>0</v>
      </c>
      <c r="X418" s="19">
        <v>0</v>
      </c>
      <c r="Y418" s="19" t="s">
        <v>1046</v>
      </c>
      <c r="Z418" s="19" t="s">
        <v>1627</v>
      </c>
      <c r="AA418" s="19" t="s">
        <v>1662</v>
      </c>
      <c r="AB418" s="19" t="s">
        <v>1629</v>
      </c>
      <c r="AC418" s="19">
        <v>62</v>
      </c>
      <c r="AD418" s="19">
        <v>62</v>
      </c>
      <c r="AE418" s="120"/>
      <c r="AF418" s="120"/>
      <c r="AG418" s="120"/>
      <c r="AH418" s="120"/>
      <c r="AI418" s="120"/>
      <c r="AJ418" s="120"/>
      <c r="AK418" s="120"/>
      <c r="AL418" s="120"/>
      <c r="AM418" s="120"/>
      <c r="AN418" s="120"/>
      <c r="AO418" s="120"/>
      <c r="AP418" s="120"/>
      <c r="AQ418" s="120"/>
      <c r="AR418" s="120"/>
      <c r="AS418" s="120"/>
      <c r="AT418" s="120"/>
      <c r="AU418" s="120"/>
      <c r="AV418" s="120"/>
      <c r="AW418" s="120"/>
      <c r="AX418" s="120"/>
      <c r="AY418" s="120"/>
      <c r="AZ418" s="120"/>
      <c r="BA418" s="120"/>
      <c r="BB418" s="120"/>
      <c r="BC418" s="120"/>
      <c r="BD418" s="120"/>
    </row>
    <row r="419" spans="1:56">
      <c r="A419" s="19">
        <v>822</v>
      </c>
      <c r="B419" s="19" t="s">
        <v>379</v>
      </c>
      <c r="C419" s="19" t="s">
        <v>1539</v>
      </c>
      <c r="D419" s="19" t="s">
        <v>1540</v>
      </c>
      <c r="E419" s="19">
        <v>0</v>
      </c>
      <c r="F419" s="19">
        <v>0</v>
      </c>
      <c r="G419" s="19" t="s">
        <v>1661</v>
      </c>
      <c r="H419" s="19" t="s">
        <v>896</v>
      </c>
      <c r="I419" s="19" t="s">
        <v>1624</v>
      </c>
      <c r="J419" s="19" t="s">
        <v>1423</v>
      </c>
      <c r="K419" s="19">
        <v>0</v>
      </c>
      <c r="L419" s="19" t="s">
        <v>1416</v>
      </c>
      <c r="M419" s="19" t="s">
        <v>20</v>
      </c>
      <c r="N419" s="19" t="s">
        <v>1098</v>
      </c>
      <c r="O419" s="19" t="s">
        <v>918</v>
      </c>
      <c r="P419" s="19" t="s">
        <v>1625</v>
      </c>
      <c r="Q419" s="19" t="s">
        <v>902</v>
      </c>
      <c r="R419" s="20">
        <v>2</v>
      </c>
      <c r="S419" s="20" t="s">
        <v>1122</v>
      </c>
      <c r="T419" s="19" t="s">
        <v>1077</v>
      </c>
      <c r="U419" s="19" t="s">
        <v>1562</v>
      </c>
      <c r="V419" s="19">
        <v>0</v>
      </c>
      <c r="W419" s="19">
        <v>0</v>
      </c>
      <c r="X419" s="19">
        <v>0</v>
      </c>
      <c r="Y419" s="19" t="s">
        <v>1578</v>
      </c>
      <c r="Z419" s="19" t="s">
        <v>1630</v>
      </c>
      <c r="AA419" s="19" t="s">
        <v>1663</v>
      </c>
      <c r="AB419" s="19" t="s">
        <v>1629</v>
      </c>
      <c r="AC419" s="19">
        <v>62</v>
      </c>
      <c r="AD419" s="19">
        <v>62</v>
      </c>
      <c r="AE419" s="120"/>
      <c r="AF419" s="120"/>
      <c r="AG419" s="120"/>
      <c r="AH419" s="120"/>
      <c r="AI419" s="120"/>
      <c r="AJ419" s="120"/>
      <c r="AK419" s="120"/>
      <c r="AL419" s="120"/>
      <c r="AM419" s="120"/>
      <c r="AN419" s="120"/>
      <c r="AO419" s="120"/>
      <c r="AP419" s="120"/>
      <c r="AQ419" s="120"/>
      <c r="AR419" s="120"/>
      <c r="AS419" s="120"/>
      <c r="AT419" s="120"/>
      <c r="AU419" s="120"/>
      <c r="AV419" s="120"/>
      <c r="AW419" s="120"/>
      <c r="AX419" s="120"/>
      <c r="AY419" s="120"/>
      <c r="AZ419" s="120"/>
      <c r="BA419" s="120"/>
      <c r="BB419" s="120"/>
      <c r="BC419" s="120"/>
      <c r="BD419" s="120"/>
    </row>
    <row r="420" spans="1:56">
      <c r="A420" s="19">
        <v>770</v>
      </c>
      <c r="B420" s="19" t="s">
        <v>379</v>
      </c>
      <c r="C420" s="19" t="s">
        <v>1539</v>
      </c>
      <c r="D420" s="19" t="s">
        <v>1540</v>
      </c>
      <c r="E420" s="19">
        <v>0</v>
      </c>
      <c r="F420" s="19">
        <v>0</v>
      </c>
      <c r="G420" s="19" t="s">
        <v>1664</v>
      </c>
      <c r="H420" s="19" t="s">
        <v>1571</v>
      </c>
      <c r="I420" s="19" t="s">
        <v>1665</v>
      </c>
      <c r="J420" s="19" t="s">
        <v>1666</v>
      </c>
      <c r="K420" s="19">
        <v>0</v>
      </c>
      <c r="L420" s="19" t="s">
        <v>1416</v>
      </c>
      <c r="M420" s="19" t="s">
        <v>20</v>
      </c>
      <c r="N420" s="19" t="s">
        <v>1098</v>
      </c>
      <c r="O420" s="19" t="s">
        <v>1573</v>
      </c>
      <c r="P420" s="19" t="s">
        <v>1667</v>
      </c>
      <c r="Q420" s="19" t="s">
        <v>902</v>
      </c>
      <c r="R420" s="20">
        <v>5</v>
      </c>
      <c r="S420" s="20" t="s">
        <v>944</v>
      </c>
      <c r="T420" s="19" t="s">
        <v>905</v>
      </c>
      <c r="U420" s="19" t="s">
        <v>1562</v>
      </c>
      <c r="V420" s="19">
        <v>0</v>
      </c>
      <c r="W420" s="19">
        <v>0</v>
      </c>
      <c r="X420" s="19">
        <v>0.15</v>
      </c>
      <c r="Y420" s="19" t="s">
        <v>1046</v>
      </c>
      <c r="Z420" s="19" t="s">
        <v>1575</v>
      </c>
      <c r="AA420" s="19" t="s">
        <v>1668</v>
      </c>
      <c r="AB420" s="19" t="s">
        <v>1669</v>
      </c>
      <c r="AC420" s="19">
        <v>48</v>
      </c>
      <c r="AD420" s="19">
        <v>48</v>
      </c>
      <c r="AE420" s="120"/>
      <c r="AF420" s="120"/>
      <c r="AG420" s="120"/>
      <c r="AH420" s="120"/>
      <c r="AI420" s="120"/>
      <c r="AJ420" s="120"/>
      <c r="AK420" s="120"/>
      <c r="AL420" s="120"/>
      <c r="AM420" s="120"/>
      <c r="AN420" s="120"/>
      <c r="AO420" s="120"/>
      <c r="AP420" s="120"/>
      <c r="AQ420" s="120"/>
      <c r="AR420" s="120"/>
      <c r="AS420" s="120"/>
      <c r="AT420" s="120"/>
      <c r="AU420" s="120"/>
      <c r="AV420" s="120"/>
      <c r="AW420" s="120"/>
      <c r="AX420" s="120"/>
      <c r="AY420" s="120"/>
      <c r="AZ420" s="120"/>
      <c r="BA420" s="120"/>
      <c r="BB420" s="120"/>
      <c r="BC420" s="120"/>
      <c r="BD420" s="120"/>
    </row>
    <row r="421" spans="1:56">
      <c r="A421" s="19">
        <v>772</v>
      </c>
      <c r="B421" s="19" t="s">
        <v>379</v>
      </c>
      <c r="C421" s="19" t="s">
        <v>1539</v>
      </c>
      <c r="D421" s="19" t="s">
        <v>1540</v>
      </c>
      <c r="E421" s="19">
        <v>0</v>
      </c>
      <c r="F421" s="19">
        <v>0</v>
      </c>
      <c r="G421" s="19" t="s">
        <v>1664</v>
      </c>
      <c r="H421" s="19" t="s">
        <v>1571</v>
      </c>
      <c r="I421" s="19" t="s">
        <v>1665</v>
      </c>
      <c r="J421" s="19" t="s">
        <v>1666</v>
      </c>
      <c r="K421" s="19">
        <v>0</v>
      </c>
      <c r="L421" s="19" t="s">
        <v>1416</v>
      </c>
      <c r="M421" s="19" t="s">
        <v>20</v>
      </c>
      <c r="N421" s="19" t="s">
        <v>1098</v>
      </c>
      <c r="O421" s="19" t="s">
        <v>918</v>
      </c>
      <c r="P421" s="19" t="s">
        <v>1667</v>
      </c>
      <c r="Q421" s="19" t="s">
        <v>902</v>
      </c>
      <c r="R421" s="20">
        <v>10</v>
      </c>
      <c r="S421" s="20" t="s">
        <v>1670</v>
      </c>
      <c r="T421" s="19" t="s">
        <v>905</v>
      </c>
      <c r="U421" s="19" t="s">
        <v>1562</v>
      </c>
      <c r="V421" s="19">
        <v>0</v>
      </c>
      <c r="W421" s="19">
        <v>0</v>
      </c>
      <c r="X421" s="19">
        <v>0.15</v>
      </c>
      <c r="Y421" s="19" t="s">
        <v>1578</v>
      </c>
      <c r="Z421" s="19" t="s">
        <v>1600</v>
      </c>
      <c r="AA421" s="19" t="s">
        <v>1671</v>
      </c>
      <c r="AB421" s="19" t="s">
        <v>1669</v>
      </c>
      <c r="AC421" s="19">
        <v>48</v>
      </c>
      <c r="AD421" s="19">
        <v>48</v>
      </c>
      <c r="AE421" s="120"/>
      <c r="AF421" s="120"/>
      <c r="AG421" s="120"/>
      <c r="AH421" s="120"/>
      <c r="AI421" s="120"/>
      <c r="AJ421" s="120"/>
      <c r="AK421" s="120"/>
      <c r="AL421" s="120"/>
      <c r="AM421" s="120"/>
      <c r="AN421" s="120"/>
      <c r="AO421" s="120"/>
      <c r="AP421" s="120"/>
      <c r="AQ421" s="120"/>
      <c r="AR421" s="120"/>
      <c r="AS421" s="120"/>
      <c r="AT421" s="120"/>
      <c r="AU421" s="120"/>
      <c r="AV421" s="120"/>
      <c r="AW421" s="120"/>
      <c r="AX421" s="120"/>
      <c r="AY421" s="120"/>
      <c r="AZ421" s="120"/>
      <c r="BA421" s="120"/>
      <c r="BB421" s="120"/>
      <c r="BC421" s="120"/>
      <c r="BD421" s="120"/>
    </row>
    <row r="422" spans="1:56">
      <c r="A422" s="19">
        <v>769</v>
      </c>
      <c r="B422" s="19" t="s">
        <v>379</v>
      </c>
      <c r="C422" s="19" t="s">
        <v>1539</v>
      </c>
      <c r="D422" s="19" t="s">
        <v>1540</v>
      </c>
      <c r="E422" s="19">
        <v>0</v>
      </c>
      <c r="F422" s="19">
        <v>0</v>
      </c>
      <c r="G422" s="19" t="s">
        <v>1664</v>
      </c>
      <c r="H422" s="19" t="s">
        <v>1608</v>
      </c>
      <c r="I422" s="19" t="s">
        <v>1665</v>
      </c>
      <c r="J422" s="19" t="s">
        <v>1666</v>
      </c>
      <c r="K422" s="19">
        <v>0</v>
      </c>
      <c r="L422" s="19" t="s">
        <v>1416</v>
      </c>
      <c r="M422" s="19" t="s">
        <v>20</v>
      </c>
      <c r="N422" s="19" t="s">
        <v>1098</v>
      </c>
      <c r="O422" s="19" t="s">
        <v>1573</v>
      </c>
      <c r="P422" s="19" t="s">
        <v>1667</v>
      </c>
      <c r="Q422" s="19" t="s">
        <v>902</v>
      </c>
      <c r="R422" s="20">
        <v>5</v>
      </c>
      <c r="S422" s="20" t="s">
        <v>936</v>
      </c>
      <c r="T422" s="19" t="s">
        <v>905</v>
      </c>
      <c r="U422" s="19" t="s">
        <v>1562</v>
      </c>
      <c r="V422" s="19">
        <v>0</v>
      </c>
      <c r="W422" s="19">
        <v>0</v>
      </c>
      <c r="X422" s="19">
        <v>0.15</v>
      </c>
      <c r="Y422" s="19" t="s">
        <v>1046</v>
      </c>
      <c r="Z422" s="19">
        <v>0</v>
      </c>
      <c r="AA422" s="19" t="s">
        <v>1672</v>
      </c>
      <c r="AB422" s="19" t="s">
        <v>1669</v>
      </c>
      <c r="AC422" s="19">
        <v>48</v>
      </c>
      <c r="AD422" s="19">
        <v>48</v>
      </c>
      <c r="AE422" s="120"/>
      <c r="AF422" s="120"/>
      <c r="AG422" s="120"/>
      <c r="AH422" s="120"/>
      <c r="AI422" s="120"/>
      <c r="AJ422" s="120"/>
      <c r="AK422" s="120"/>
      <c r="AL422" s="120"/>
      <c r="AM422" s="120"/>
      <c r="AN422" s="120"/>
      <c r="AO422" s="120"/>
      <c r="AP422" s="120"/>
      <c r="AQ422" s="120"/>
      <c r="AR422" s="120"/>
      <c r="AS422" s="120"/>
      <c r="AT422" s="120"/>
      <c r="AU422" s="120"/>
      <c r="AV422" s="120"/>
      <c r="AW422" s="120"/>
      <c r="AX422" s="120"/>
      <c r="AY422" s="120"/>
      <c r="AZ422" s="120"/>
      <c r="BA422" s="120"/>
      <c r="BB422" s="120"/>
      <c r="BC422" s="120"/>
      <c r="BD422" s="120"/>
    </row>
    <row r="423" spans="1:56">
      <c r="A423" s="19">
        <v>771</v>
      </c>
      <c r="B423" s="19" t="s">
        <v>379</v>
      </c>
      <c r="C423" s="19" t="s">
        <v>1539</v>
      </c>
      <c r="D423" s="19" t="s">
        <v>1540</v>
      </c>
      <c r="E423" s="19">
        <v>0</v>
      </c>
      <c r="F423" s="19">
        <v>0</v>
      </c>
      <c r="G423" s="19" t="s">
        <v>1664</v>
      </c>
      <c r="H423" s="19" t="s">
        <v>1608</v>
      </c>
      <c r="I423" s="19" t="s">
        <v>1665</v>
      </c>
      <c r="J423" s="19" t="s">
        <v>1666</v>
      </c>
      <c r="K423" s="19">
        <v>0</v>
      </c>
      <c r="L423" s="19" t="s">
        <v>1416</v>
      </c>
      <c r="M423" s="19" t="s">
        <v>20</v>
      </c>
      <c r="N423" s="19" t="s">
        <v>1098</v>
      </c>
      <c r="O423" s="19" t="s">
        <v>918</v>
      </c>
      <c r="P423" s="19" t="s">
        <v>1667</v>
      </c>
      <c r="Q423" s="19" t="s">
        <v>902</v>
      </c>
      <c r="R423" s="20">
        <v>10</v>
      </c>
      <c r="S423" s="20" t="s">
        <v>924</v>
      </c>
      <c r="T423" s="19" t="s">
        <v>905</v>
      </c>
      <c r="U423" s="19" t="s">
        <v>1562</v>
      </c>
      <c r="V423" s="19">
        <v>0</v>
      </c>
      <c r="W423" s="19">
        <v>0</v>
      </c>
      <c r="X423" s="19">
        <v>0.15</v>
      </c>
      <c r="Y423" s="19" t="s">
        <v>1578</v>
      </c>
      <c r="Z423" s="19">
        <v>0</v>
      </c>
      <c r="AA423" s="19" t="s">
        <v>1673</v>
      </c>
      <c r="AB423" s="19" t="s">
        <v>1669</v>
      </c>
      <c r="AC423" s="19">
        <v>48</v>
      </c>
      <c r="AD423" s="19">
        <v>48</v>
      </c>
      <c r="AE423" s="120"/>
      <c r="AF423" s="120"/>
      <c r="AG423" s="120"/>
      <c r="AH423" s="120"/>
      <c r="AI423" s="120"/>
      <c r="AJ423" s="120"/>
      <c r="AK423" s="120"/>
      <c r="AL423" s="120"/>
      <c r="AM423" s="120"/>
      <c r="AN423" s="120"/>
      <c r="AO423" s="120"/>
      <c r="AP423" s="120"/>
      <c r="AQ423" s="120"/>
      <c r="AR423" s="120"/>
      <c r="AS423" s="120"/>
      <c r="AT423" s="120"/>
      <c r="AU423" s="120"/>
      <c r="AV423" s="120"/>
      <c r="AW423" s="120"/>
      <c r="AX423" s="120"/>
      <c r="AY423" s="120"/>
      <c r="AZ423" s="120"/>
      <c r="BA423" s="120"/>
      <c r="BB423" s="120"/>
      <c r="BC423" s="120"/>
      <c r="BD423" s="120"/>
    </row>
    <row r="424" spans="1:56">
      <c r="A424" s="19">
        <v>867</v>
      </c>
      <c r="B424" s="19" t="s">
        <v>379</v>
      </c>
      <c r="C424" s="19" t="s">
        <v>1539</v>
      </c>
      <c r="D424" s="19" t="s">
        <v>1540</v>
      </c>
      <c r="E424" s="19">
        <v>0</v>
      </c>
      <c r="F424" s="19">
        <v>0</v>
      </c>
      <c r="G424" s="19" t="s">
        <v>1674</v>
      </c>
      <c r="H424" s="19" t="s">
        <v>1423</v>
      </c>
      <c r="I424" s="19" t="s">
        <v>896</v>
      </c>
      <c r="J424" s="19" t="s">
        <v>1675</v>
      </c>
      <c r="K424" s="19">
        <v>0</v>
      </c>
      <c r="L424" s="19" t="s">
        <v>1416</v>
      </c>
      <c r="M424" s="19" t="s">
        <v>20</v>
      </c>
      <c r="N424" s="19" t="s">
        <v>1676</v>
      </c>
      <c r="O424" s="19" t="s">
        <v>918</v>
      </c>
      <c r="P424" s="19">
        <v>0</v>
      </c>
      <c r="Q424" s="19" t="s">
        <v>902</v>
      </c>
      <c r="R424" s="20" t="s">
        <v>903</v>
      </c>
      <c r="S424" s="20" t="s">
        <v>1132</v>
      </c>
      <c r="T424" s="19" t="s">
        <v>905</v>
      </c>
      <c r="U424" s="19" t="s">
        <v>160</v>
      </c>
      <c r="V424" s="19">
        <v>0</v>
      </c>
      <c r="W424" s="19">
        <v>0</v>
      </c>
      <c r="X424" s="19">
        <v>0.15</v>
      </c>
      <c r="Y424" s="19" t="s">
        <v>1424</v>
      </c>
      <c r="Z424" s="19">
        <v>0</v>
      </c>
      <c r="AA424" s="19" t="s">
        <v>1677</v>
      </c>
      <c r="AB424" s="19" t="s">
        <v>1678</v>
      </c>
      <c r="AC424" s="19">
        <v>76</v>
      </c>
      <c r="AD424" s="19">
        <v>76</v>
      </c>
      <c r="AE424" s="120"/>
      <c r="AF424" s="120"/>
      <c r="AG424" s="120"/>
      <c r="AH424" s="120"/>
      <c r="AI424" s="120"/>
      <c r="AJ424" s="120"/>
      <c r="AK424" s="120"/>
      <c r="AL424" s="120"/>
      <c r="AM424" s="120"/>
      <c r="AN424" s="120"/>
      <c r="AO424" s="120"/>
      <c r="AP424" s="120"/>
      <c r="AQ424" s="120"/>
      <c r="AR424" s="120"/>
      <c r="AS424" s="120"/>
      <c r="AT424" s="120"/>
      <c r="AU424" s="120"/>
      <c r="AV424" s="120"/>
      <c r="AW424" s="120"/>
      <c r="AX424" s="120"/>
      <c r="AY424" s="120"/>
      <c r="AZ424" s="120"/>
      <c r="BA424" s="120"/>
      <c r="BB424" s="120"/>
      <c r="BC424" s="120"/>
      <c r="BD424" s="120"/>
    </row>
    <row r="425" spans="1:56">
      <c r="A425" s="19">
        <v>868</v>
      </c>
      <c r="B425" s="19" t="s">
        <v>379</v>
      </c>
      <c r="C425" s="19" t="s">
        <v>1539</v>
      </c>
      <c r="D425" s="19" t="s">
        <v>1540</v>
      </c>
      <c r="E425" s="19">
        <v>0</v>
      </c>
      <c r="F425" s="19">
        <v>0</v>
      </c>
      <c r="G425" s="19" t="s">
        <v>1674</v>
      </c>
      <c r="H425" s="19" t="s">
        <v>1423</v>
      </c>
      <c r="I425" s="19" t="s">
        <v>896</v>
      </c>
      <c r="J425" s="19" t="s">
        <v>1675</v>
      </c>
      <c r="K425" s="19">
        <v>0</v>
      </c>
      <c r="L425" s="19" t="s">
        <v>1416</v>
      </c>
      <c r="M425" s="19" t="s">
        <v>20</v>
      </c>
      <c r="N425" s="19" t="s">
        <v>1676</v>
      </c>
      <c r="O425" s="19" t="s">
        <v>918</v>
      </c>
      <c r="P425" s="19">
        <v>0</v>
      </c>
      <c r="Q425" s="19" t="s">
        <v>1546</v>
      </c>
      <c r="R425" s="20" t="s">
        <v>903</v>
      </c>
      <c r="S425" s="20" t="s">
        <v>963</v>
      </c>
      <c r="T425" s="19" t="s">
        <v>905</v>
      </c>
      <c r="U425" s="19" t="s">
        <v>160</v>
      </c>
      <c r="V425" s="19">
        <v>0</v>
      </c>
      <c r="W425" s="19">
        <v>0</v>
      </c>
      <c r="X425" s="19">
        <v>0.15</v>
      </c>
      <c r="Y425" s="19" t="s">
        <v>1424</v>
      </c>
      <c r="Z425" s="19">
        <v>0</v>
      </c>
      <c r="AA425" s="19" t="s">
        <v>1679</v>
      </c>
      <c r="AB425" s="19" t="s">
        <v>1678</v>
      </c>
      <c r="AC425" s="19">
        <v>76</v>
      </c>
      <c r="AD425" s="19">
        <v>76</v>
      </c>
      <c r="AE425" s="120"/>
      <c r="AF425" s="120"/>
      <c r="AG425" s="120"/>
      <c r="AH425" s="120"/>
      <c r="AI425" s="120"/>
      <c r="AJ425" s="120"/>
      <c r="AK425" s="120"/>
      <c r="AL425" s="120"/>
      <c r="AM425" s="120"/>
      <c r="AN425" s="120"/>
      <c r="AO425" s="120"/>
      <c r="AP425" s="120"/>
      <c r="AQ425" s="120"/>
      <c r="AR425" s="120"/>
      <c r="AS425" s="120"/>
      <c r="AT425" s="120"/>
      <c r="AU425" s="120"/>
      <c r="AV425" s="120"/>
      <c r="AW425" s="120"/>
      <c r="AX425" s="120"/>
      <c r="AY425" s="120"/>
      <c r="AZ425" s="120"/>
      <c r="BA425" s="120"/>
      <c r="BB425" s="120"/>
      <c r="BC425" s="120"/>
      <c r="BD425" s="120"/>
    </row>
    <row r="426" spans="1:56">
      <c r="A426" s="19">
        <v>869</v>
      </c>
      <c r="B426" s="19" t="s">
        <v>379</v>
      </c>
      <c r="C426" s="19" t="s">
        <v>1539</v>
      </c>
      <c r="D426" s="19" t="s">
        <v>1540</v>
      </c>
      <c r="E426" s="19">
        <v>0</v>
      </c>
      <c r="F426" s="19">
        <v>0</v>
      </c>
      <c r="G426" s="19" t="s">
        <v>1674</v>
      </c>
      <c r="H426" s="19" t="s">
        <v>1423</v>
      </c>
      <c r="I426" s="19" t="s">
        <v>896</v>
      </c>
      <c r="J426" s="19" t="s">
        <v>1675</v>
      </c>
      <c r="K426" s="19">
        <v>0</v>
      </c>
      <c r="L426" s="19" t="s">
        <v>1416</v>
      </c>
      <c r="M426" s="19" t="s">
        <v>20</v>
      </c>
      <c r="N426" s="19" t="s">
        <v>1676</v>
      </c>
      <c r="O426" s="19" t="s">
        <v>1573</v>
      </c>
      <c r="P426" s="19">
        <v>0</v>
      </c>
      <c r="Q426" s="19" t="s">
        <v>902</v>
      </c>
      <c r="R426" s="20" t="s">
        <v>903</v>
      </c>
      <c r="S426" s="20" t="s">
        <v>1290</v>
      </c>
      <c r="T426" s="19" t="s">
        <v>905</v>
      </c>
      <c r="U426" s="19" t="s">
        <v>160</v>
      </c>
      <c r="V426" s="19">
        <v>0</v>
      </c>
      <c r="W426" s="19">
        <v>0</v>
      </c>
      <c r="X426" s="19">
        <v>0.15</v>
      </c>
      <c r="Y426" s="19" t="s">
        <v>1680</v>
      </c>
      <c r="Z426" s="19">
        <v>0</v>
      </c>
      <c r="AA426" s="19" t="s">
        <v>1681</v>
      </c>
      <c r="AB426" s="19" t="s">
        <v>1678</v>
      </c>
      <c r="AC426" s="19">
        <v>76</v>
      </c>
      <c r="AD426" s="19">
        <v>76</v>
      </c>
      <c r="AE426" s="120"/>
      <c r="AF426" s="120"/>
      <c r="AG426" s="120"/>
      <c r="AH426" s="120"/>
      <c r="AI426" s="120"/>
      <c r="AJ426" s="120"/>
      <c r="AK426" s="120"/>
      <c r="AL426" s="120"/>
      <c r="AM426" s="120"/>
      <c r="AN426" s="120"/>
      <c r="AO426" s="120"/>
      <c r="AP426" s="120"/>
      <c r="AQ426" s="120"/>
      <c r="AR426" s="120"/>
      <c r="AS426" s="120"/>
      <c r="AT426" s="120"/>
      <c r="AU426" s="120"/>
      <c r="AV426" s="120"/>
      <c r="AW426" s="120"/>
      <c r="AX426" s="120"/>
      <c r="AY426" s="120"/>
      <c r="AZ426" s="120"/>
      <c r="BA426" s="120"/>
      <c r="BB426" s="120"/>
      <c r="BC426" s="120"/>
      <c r="BD426" s="120"/>
    </row>
    <row r="427" spans="1:56">
      <c r="A427" s="19">
        <v>804</v>
      </c>
      <c r="B427" s="19" t="s">
        <v>379</v>
      </c>
      <c r="C427" s="19" t="s">
        <v>1539</v>
      </c>
      <c r="D427" s="19" t="s">
        <v>1540</v>
      </c>
      <c r="E427" s="19">
        <v>0</v>
      </c>
      <c r="F427" s="19">
        <v>0</v>
      </c>
      <c r="G427" s="19" t="s">
        <v>1682</v>
      </c>
      <c r="H427" s="19" t="s">
        <v>896</v>
      </c>
      <c r="I427" s="19" t="s">
        <v>1348</v>
      </c>
      <c r="J427" s="19" t="s">
        <v>1666</v>
      </c>
      <c r="K427" s="19">
        <v>0</v>
      </c>
      <c r="L427" s="19" t="s">
        <v>1416</v>
      </c>
      <c r="M427" s="19" t="s">
        <v>20</v>
      </c>
      <c r="N427" s="19" t="s">
        <v>1683</v>
      </c>
      <c r="O427" s="19" t="s">
        <v>1683</v>
      </c>
      <c r="P427" s="19">
        <v>0</v>
      </c>
      <c r="Q427" s="19" t="s">
        <v>902</v>
      </c>
      <c r="R427" s="20">
        <v>5</v>
      </c>
      <c r="S427" s="20" t="s">
        <v>1128</v>
      </c>
      <c r="T427" s="19" t="s">
        <v>905</v>
      </c>
      <c r="U427" s="19" t="s">
        <v>1684</v>
      </c>
      <c r="V427" s="19">
        <v>0</v>
      </c>
      <c r="W427" s="19">
        <v>0</v>
      </c>
      <c r="X427" s="19">
        <v>0.15</v>
      </c>
      <c r="Y427" s="19" t="s">
        <v>1424</v>
      </c>
      <c r="Z427" s="19" t="s">
        <v>1685</v>
      </c>
      <c r="AA427" s="19" t="s">
        <v>1686</v>
      </c>
      <c r="AB427" s="19" t="s">
        <v>1687</v>
      </c>
      <c r="AC427" s="19">
        <v>56</v>
      </c>
      <c r="AD427" s="19">
        <v>56</v>
      </c>
      <c r="AE427" s="120"/>
      <c r="AF427" s="120"/>
      <c r="AG427" s="120"/>
      <c r="AH427" s="120"/>
      <c r="AI427" s="120"/>
      <c r="AJ427" s="120"/>
      <c r="AK427" s="120"/>
      <c r="AL427" s="120"/>
      <c r="AM427" s="120"/>
      <c r="AN427" s="120"/>
      <c r="AO427" s="120"/>
      <c r="AP427" s="120"/>
      <c r="AQ427" s="120"/>
      <c r="AR427" s="120"/>
      <c r="AS427" s="120"/>
      <c r="AT427" s="120"/>
      <c r="AU427" s="120"/>
      <c r="AV427" s="120"/>
      <c r="AW427" s="120"/>
      <c r="AX427" s="120"/>
      <c r="AY427" s="120"/>
      <c r="AZ427" s="120"/>
      <c r="BA427" s="120"/>
      <c r="BB427" s="120"/>
      <c r="BC427" s="120"/>
      <c r="BD427" s="120"/>
    </row>
    <row r="428" spans="1:56">
      <c r="A428" s="19">
        <v>805</v>
      </c>
      <c r="B428" s="19" t="s">
        <v>379</v>
      </c>
      <c r="C428" s="19" t="s">
        <v>1539</v>
      </c>
      <c r="D428" s="19" t="s">
        <v>1540</v>
      </c>
      <c r="E428" s="19">
        <v>0</v>
      </c>
      <c r="F428" s="19">
        <v>0</v>
      </c>
      <c r="G428" s="19" t="s">
        <v>1682</v>
      </c>
      <c r="H428" s="19" t="s">
        <v>1608</v>
      </c>
      <c r="I428" s="19" t="s">
        <v>1348</v>
      </c>
      <c r="J428" s="19" t="s">
        <v>1666</v>
      </c>
      <c r="K428" s="19">
        <v>0</v>
      </c>
      <c r="L428" s="19" t="s">
        <v>1416</v>
      </c>
      <c r="M428" s="19" t="s">
        <v>20</v>
      </c>
      <c r="N428" s="19" t="s">
        <v>1688</v>
      </c>
      <c r="O428" s="19" t="s">
        <v>1683</v>
      </c>
      <c r="P428" s="19">
        <v>0</v>
      </c>
      <c r="Q428" s="19" t="s">
        <v>902</v>
      </c>
      <c r="R428" s="20">
        <v>215</v>
      </c>
      <c r="S428" s="20" t="s">
        <v>904</v>
      </c>
      <c r="T428" s="19" t="s">
        <v>905</v>
      </c>
      <c r="U428" s="19" t="s">
        <v>1684</v>
      </c>
      <c r="V428" s="19">
        <v>0</v>
      </c>
      <c r="W428" s="19">
        <v>0</v>
      </c>
      <c r="X428" s="19">
        <v>0.15</v>
      </c>
      <c r="Y428" s="19" t="s">
        <v>1424</v>
      </c>
      <c r="Z428" s="19" t="s">
        <v>1689</v>
      </c>
      <c r="AA428" s="19" t="s">
        <v>1690</v>
      </c>
      <c r="AB428" s="19" t="s">
        <v>1687</v>
      </c>
      <c r="AC428" s="19">
        <v>56</v>
      </c>
      <c r="AD428" s="19">
        <v>56</v>
      </c>
      <c r="AE428" s="120"/>
      <c r="AF428" s="120"/>
      <c r="AG428" s="120"/>
      <c r="AH428" s="120"/>
      <c r="AI428" s="120"/>
      <c r="AJ428" s="120"/>
      <c r="AK428" s="120"/>
      <c r="AL428" s="120"/>
      <c r="AM428" s="120"/>
      <c r="AN428" s="120"/>
      <c r="AO428" s="120"/>
      <c r="AP428" s="120"/>
      <c r="AQ428" s="120"/>
      <c r="AR428" s="120"/>
      <c r="AS428" s="120"/>
      <c r="AT428" s="120"/>
      <c r="AU428" s="120"/>
      <c r="AV428" s="120"/>
      <c r="AW428" s="120"/>
      <c r="AX428" s="120"/>
      <c r="AY428" s="120"/>
      <c r="AZ428" s="120"/>
      <c r="BA428" s="120"/>
      <c r="BB428" s="120"/>
      <c r="BC428" s="120"/>
      <c r="BD428" s="120"/>
    </row>
    <row r="429" spans="1:56">
      <c r="A429" s="19">
        <v>806</v>
      </c>
      <c r="B429" s="19" t="s">
        <v>379</v>
      </c>
      <c r="C429" s="19" t="s">
        <v>1539</v>
      </c>
      <c r="D429" s="19" t="s">
        <v>1540</v>
      </c>
      <c r="E429" s="19">
        <v>0</v>
      </c>
      <c r="F429" s="19">
        <v>0</v>
      </c>
      <c r="G429" s="19" t="s">
        <v>1682</v>
      </c>
      <c r="H429" s="19" t="s">
        <v>1571</v>
      </c>
      <c r="I429" s="19" t="s">
        <v>1348</v>
      </c>
      <c r="J429" s="19" t="s">
        <v>1666</v>
      </c>
      <c r="K429" s="19">
        <v>0</v>
      </c>
      <c r="L429" s="19" t="s">
        <v>1416</v>
      </c>
      <c r="M429" s="19" t="s">
        <v>20</v>
      </c>
      <c r="N429" s="19" t="s">
        <v>1691</v>
      </c>
      <c r="O429" s="19" t="s">
        <v>1683</v>
      </c>
      <c r="P429" s="19">
        <v>0</v>
      </c>
      <c r="Q429" s="19" t="s">
        <v>902</v>
      </c>
      <c r="R429" s="20">
        <v>215</v>
      </c>
      <c r="S429" s="20" t="s">
        <v>1692</v>
      </c>
      <c r="T429" s="19" t="s">
        <v>905</v>
      </c>
      <c r="U429" s="19" t="s">
        <v>1684</v>
      </c>
      <c r="V429" s="19">
        <v>0</v>
      </c>
      <c r="W429" s="19">
        <v>0</v>
      </c>
      <c r="X429" s="19">
        <v>0.15</v>
      </c>
      <c r="Y429" s="19" t="s">
        <v>1424</v>
      </c>
      <c r="Z429" s="19" t="s">
        <v>1693</v>
      </c>
      <c r="AA429" s="19" t="s">
        <v>1694</v>
      </c>
      <c r="AB429" s="19" t="s">
        <v>1687</v>
      </c>
      <c r="AC429" s="19">
        <v>56</v>
      </c>
      <c r="AD429" s="19">
        <v>56</v>
      </c>
      <c r="AE429" s="120"/>
      <c r="AF429" s="120"/>
      <c r="AG429" s="120"/>
      <c r="AH429" s="120"/>
      <c r="AI429" s="120"/>
      <c r="AJ429" s="120"/>
      <c r="AK429" s="120"/>
      <c r="AL429" s="120"/>
      <c r="AM429" s="120"/>
      <c r="AN429" s="120"/>
      <c r="AO429" s="120"/>
      <c r="AP429" s="120"/>
      <c r="AQ429" s="120"/>
      <c r="AR429" s="120"/>
      <c r="AS429" s="120"/>
      <c r="AT429" s="120"/>
      <c r="AU429" s="120"/>
      <c r="AV429" s="120"/>
      <c r="AW429" s="120"/>
      <c r="AX429" s="120"/>
      <c r="AY429" s="120"/>
      <c r="AZ429" s="120"/>
      <c r="BA429" s="120"/>
      <c r="BB429" s="120"/>
      <c r="BC429" s="120"/>
      <c r="BD429" s="120"/>
    </row>
    <row r="430" spans="1:56">
      <c r="A430" s="19">
        <v>651</v>
      </c>
      <c r="B430" s="19" t="s">
        <v>379</v>
      </c>
      <c r="C430" s="19" t="s">
        <v>1539</v>
      </c>
      <c r="D430" s="19" t="s">
        <v>1540</v>
      </c>
      <c r="E430" s="19">
        <v>0</v>
      </c>
      <c r="F430" s="19">
        <v>0</v>
      </c>
      <c r="G430" s="19" t="s">
        <v>1557</v>
      </c>
      <c r="H430" s="19" t="s">
        <v>1571</v>
      </c>
      <c r="I430" s="19" t="s">
        <v>1559</v>
      </c>
      <c r="J430" s="19" t="s">
        <v>1595</v>
      </c>
      <c r="K430" s="19">
        <v>0</v>
      </c>
      <c r="L430" s="19" t="s">
        <v>1416</v>
      </c>
      <c r="M430" s="19" t="s">
        <v>20</v>
      </c>
      <c r="N430" s="19" t="s">
        <v>957</v>
      </c>
      <c r="O430" s="19" t="s">
        <v>463</v>
      </c>
      <c r="P430" s="19" t="s">
        <v>1695</v>
      </c>
      <c r="Q430" s="19" t="s">
        <v>902</v>
      </c>
      <c r="R430" s="20">
        <v>2</v>
      </c>
      <c r="S430" s="20">
        <v>10</v>
      </c>
      <c r="T430" s="19" t="s">
        <v>905</v>
      </c>
      <c r="U430" s="19" t="s">
        <v>1696</v>
      </c>
      <c r="V430" s="19">
        <v>0</v>
      </c>
      <c r="W430" s="19">
        <v>0</v>
      </c>
      <c r="X430" s="19">
        <v>0.06</v>
      </c>
      <c r="Y430" s="19" t="s">
        <v>1697</v>
      </c>
      <c r="Z430" s="19" t="s">
        <v>1698</v>
      </c>
      <c r="AA430" s="19" t="s">
        <v>1699</v>
      </c>
      <c r="AB430" s="19" t="s">
        <v>1700</v>
      </c>
      <c r="AC430" s="19">
        <v>33</v>
      </c>
      <c r="AD430" s="19">
        <v>33</v>
      </c>
      <c r="AE430" s="120"/>
      <c r="AF430" s="120"/>
      <c r="AG430" s="120"/>
      <c r="AH430" s="120"/>
      <c r="AI430" s="120"/>
      <c r="AJ430" s="120"/>
      <c r="AK430" s="120"/>
      <c r="AL430" s="120"/>
      <c r="AM430" s="120"/>
      <c r="AN430" s="120"/>
      <c r="AO430" s="120"/>
      <c r="AP430" s="120"/>
      <c r="AQ430" s="120"/>
      <c r="AR430" s="120"/>
      <c r="AS430" s="120"/>
      <c r="AT430" s="120"/>
      <c r="AU430" s="120"/>
      <c r="AV430" s="120"/>
      <c r="AW430" s="120"/>
      <c r="AX430" s="120"/>
      <c r="AY430" s="120"/>
      <c r="AZ430" s="120"/>
      <c r="BA430" s="120"/>
      <c r="BB430" s="120"/>
      <c r="BC430" s="120"/>
      <c r="BD430" s="120"/>
    </row>
    <row r="431" spans="1:56">
      <c r="A431" s="19">
        <v>653</v>
      </c>
      <c r="B431" s="19" t="s">
        <v>379</v>
      </c>
      <c r="C431" s="19" t="s">
        <v>1539</v>
      </c>
      <c r="D431" s="19" t="s">
        <v>1540</v>
      </c>
      <c r="E431" s="19">
        <v>0</v>
      </c>
      <c r="F431" s="19">
        <v>0</v>
      </c>
      <c r="G431" s="19" t="s">
        <v>1557</v>
      </c>
      <c r="H431" s="19" t="s">
        <v>1571</v>
      </c>
      <c r="I431" s="19" t="s">
        <v>1559</v>
      </c>
      <c r="J431" s="19" t="s">
        <v>1675</v>
      </c>
      <c r="K431" s="19">
        <v>0</v>
      </c>
      <c r="L431" s="19" t="s">
        <v>1416</v>
      </c>
      <c r="M431" s="19" t="s">
        <v>20</v>
      </c>
      <c r="N431" s="19" t="s">
        <v>957</v>
      </c>
      <c r="O431" s="19" t="s">
        <v>463</v>
      </c>
      <c r="P431" s="19" t="s">
        <v>1695</v>
      </c>
      <c r="Q431" s="19" t="s">
        <v>902</v>
      </c>
      <c r="R431" s="20">
        <v>1</v>
      </c>
      <c r="S431" s="20">
        <v>5</v>
      </c>
      <c r="T431" s="19" t="s">
        <v>905</v>
      </c>
      <c r="U431" s="19" t="s">
        <v>1696</v>
      </c>
      <c r="V431" s="19">
        <v>0</v>
      </c>
      <c r="W431" s="19">
        <v>0</v>
      </c>
      <c r="X431" s="19">
        <v>0.06</v>
      </c>
      <c r="Y431" s="19" t="s">
        <v>1697</v>
      </c>
      <c r="Z431" s="19" t="s">
        <v>1701</v>
      </c>
      <c r="AA431" s="19" t="s">
        <v>1702</v>
      </c>
      <c r="AB431" s="19" t="s">
        <v>1700</v>
      </c>
      <c r="AC431" s="19">
        <v>33</v>
      </c>
      <c r="AD431" s="19">
        <v>33</v>
      </c>
      <c r="AE431" s="120"/>
      <c r="AF431" s="120"/>
      <c r="AG431" s="120"/>
      <c r="AH431" s="120"/>
      <c r="AI431" s="120"/>
      <c r="AJ431" s="120"/>
      <c r="AK431" s="120"/>
      <c r="AL431" s="120"/>
      <c r="AM431" s="120"/>
      <c r="AN431" s="120"/>
      <c r="AO431" s="120"/>
      <c r="AP431" s="120"/>
      <c r="AQ431" s="120"/>
      <c r="AR431" s="120"/>
      <c r="AS431" s="120"/>
      <c r="AT431" s="120"/>
      <c r="AU431" s="120"/>
      <c r="AV431" s="120"/>
      <c r="AW431" s="120"/>
      <c r="AX431" s="120"/>
      <c r="AY431" s="120"/>
      <c r="AZ431" s="120"/>
      <c r="BA431" s="120"/>
      <c r="BB431" s="120"/>
      <c r="BC431" s="120"/>
      <c r="BD431" s="120"/>
    </row>
    <row r="432" spans="1:56">
      <c r="A432" s="19">
        <v>707</v>
      </c>
      <c r="B432" s="19" t="s">
        <v>379</v>
      </c>
      <c r="C432" s="19" t="s">
        <v>1539</v>
      </c>
      <c r="D432" s="19" t="s">
        <v>1540</v>
      </c>
      <c r="E432" s="19">
        <v>0</v>
      </c>
      <c r="F432" s="19">
        <v>0</v>
      </c>
      <c r="G432" s="19" t="s">
        <v>1557</v>
      </c>
      <c r="H432" s="19" t="s">
        <v>1571</v>
      </c>
      <c r="I432" s="19" t="s">
        <v>1594</v>
      </c>
      <c r="J432" s="19" t="s">
        <v>1703</v>
      </c>
      <c r="K432" s="19">
        <v>0</v>
      </c>
      <c r="L432" s="19" t="s">
        <v>1416</v>
      </c>
      <c r="M432" s="19" t="s">
        <v>20</v>
      </c>
      <c r="N432" s="19" t="s">
        <v>957</v>
      </c>
      <c r="O432" s="19" t="s">
        <v>463</v>
      </c>
      <c r="P432" s="19" t="s">
        <v>1704</v>
      </c>
      <c r="Q432" s="19" t="s">
        <v>902</v>
      </c>
      <c r="R432" s="20">
        <v>1</v>
      </c>
      <c r="S432" s="20" t="s">
        <v>1128</v>
      </c>
      <c r="T432" s="19" t="s">
        <v>905</v>
      </c>
      <c r="U432" s="19" t="s">
        <v>1562</v>
      </c>
      <c r="V432" s="19">
        <v>0</v>
      </c>
      <c r="W432" s="19">
        <v>0</v>
      </c>
      <c r="X432" s="19">
        <v>0.06</v>
      </c>
      <c r="Y432" s="19" t="s">
        <v>1697</v>
      </c>
      <c r="Z432" s="19" t="s">
        <v>1705</v>
      </c>
      <c r="AA432" s="19" t="s">
        <v>1706</v>
      </c>
      <c r="AB432" s="19" t="s">
        <v>1707</v>
      </c>
      <c r="AC432" s="19">
        <v>39</v>
      </c>
      <c r="AD432" s="19">
        <v>39</v>
      </c>
      <c r="AE432" s="120"/>
      <c r="AF432" s="120"/>
      <c r="AG432" s="120"/>
      <c r="AH432" s="120"/>
      <c r="AI432" s="120"/>
      <c r="AJ432" s="120"/>
      <c r="AK432" s="120"/>
      <c r="AL432" s="120"/>
      <c r="AM432" s="120"/>
      <c r="AN432" s="120"/>
      <c r="AO432" s="120"/>
      <c r="AP432" s="120"/>
      <c r="AQ432" s="120"/>
      <c r="AR432" s="120"/>
      <c r="AS432" s="120"/>
      <c r="AT432" s="120"/>
      <c r="AU432" s="120"/>
      <c r="AV432" s="120"/>
      <c r="AW432" s="120"/>
      <c r="AX432" s="120"/>
      <c r="AY432" s="120"/>
      <c r="AZ432" s="120"/>
      <c r="BA432" s="120"/>
      <c r="BB432" s="120"/>
      <c r="BC432" s="120"/>
      <c r="BD432" s="120"/>
    </row>
    <row r="433" spans="1:56">
      <c r="A433" s="19">
        <v>709</v>
      </c>
      <c r="B433" s="19" t="s">
        <v>379</v>
      </c>
      <c r="C433" s="19" t="s">
        <v>1539</v>
      </c>
      <c r="D433" s="19" t="s">
        <v>1540</v>
      </c>
      <c r="E433" s="19">
        <v>0</v>
      </c>
      <c r="F433" s="19">
        <v>0</v>
      </c>
      <c r="G433" s="19" t="s">
        <v>1557</v>
      </c>
      <c r="H433" s="19" t="s">
        <v>1571</v>
      </c>
      <c r="I433" s="19" t="s">
        <v>1594</v>
      </c>
      <c r="J433" s="19" t="s">
        <v>1703</v>
      </c>
      <c r="K433" s="19">
        <v>0</v>
      </c>
      <c r="L433" s="19" t="s">
        <v>1416</v>
      </c>
      <c r="M433" s="19" t="s">
        <v>20</v>
      </c>
      <c r="N433" s="19" t="s">
        <v>957</v>
      </c>
      <c r="O433" s="19" t="s">
        <v>463</v>
      </c>
      <c r="P433" s="19" t="s">
        <v>1704</v>
      </c>
      <c r="Q433" s="19" t="s">
        <v>902</v>
      </c>
      <c r="R433" s="20">
        <v>1</v>
      </c>
      <c r="S433" s="20" t="s">
        <v>944</v>
      </c>
      <c r="T433" s="19" t="s">
        <v>905</v>
      </c>
      <c r="U433" s="19" t="s">
        <v>1562</v>
      </c>
      <c r="V433" s="19">
        <v>0</v>
      </c>
      <c r="W433" s="19">
        <v>0</v>
      </c>
      <c r="X433" s="19">
        <v>0.06</v>
      </c>
      <c r="Y433" s="19" t="s">
        <v>1578</v>
      </c>
      <c r="Z433" s="19" t="s">
        <v>1708</v>
      </c>
      <c r="AA433" s="19" t="s">
        <v>1709</v>
      </c>
      <c r="AB433" s="19" t="s">
        <v>1707</v>
      </c>
      <c r="AC433" s="19">
        <v>39</v>
      </c>
      <c r="AD433" s="19">
        <v>39</v>
      </c>
      <c r="AE433" s="120"/>
      <c r="AF433" s="120"/>
      <c r="AG433" s="120"/>
      <c r="AH433" s="120"/>
      <c r="AI433" s="120"/>
      <c r="AJ433" s="120"/>
      <c r="AK433" s="120"/>
      <c r="AL433" s="120"/>
      <c r="AM433" s="120"/>
      <c r="AN433" s="120"/>
      <c r="AO433" s="120"/>
      <c r="AP433" s="120"/>
      <c r="AQ433" s="120"/>
      <c r="AR433" s="120"/>
      <c r="AS433" s="120"/>
      <c r="AT433" s="120"/>
      <c r="AU433" s="120"/>
      <c r="AV433" s="120"/>
      <c r="AW433" s="120"/>
      <c r="AX433" s="120"/>
      <c r="AY433" s="120"/>
      <c r="AZ433" s="120"/>
      <c r="BA433" s="120"/>
      <c r="BB433" s="120"/>
      <c r="BC433" s="120"/>
      <c r="BD433" s="120"/>
    </row>
    <row r="434" spans="1:56">
      <c r="A434" s="19">
        <v>715</v>
      </c>
      <c r="B434" s="19" t="s">
        <v>379</v>
      </c>
      <c r="C434" s="19" t="s">
        <v>1539</v>
      </c>
      <c r="D434" s="19" t="s">
        <v>1540</v>
      </c>
      <c r="E434" s="19">
        <v>0</v>
      </c>
      <c r="F434" s="19">
        <v>0</v>
      </c>
      <c r="G434" s="19" t="s">
        <v>1557</v>
      </c>
      <c r="H434" s="19" t="s">
        <v>1571</v>
      </c>
      <c r="I434" s="19" t="s">
        <v>1594</v>
      </c>
      <c r="J434" s="19" t="s">
        <v>1550</v>
      </c>
      <c r="K434" s="19">
        <v>0</v>
      </c>
      <c r="L434" s="19" t="s">
        <v>1416</v>
      </c>
      <c r="M434" s="19" t="s">
        <v>20</v>
      </c>
      <c r="N434" s="19" t="s">
        <v>957</v>
      </c>
      <c r="O434" s="19" t="s">
        <v>463</v>
      </c>
      <c r="P434" s="19" t="s">
        <v>1704</v>
      </c>
      <c r="Q434" s="19" t="s">
        <v>902</v>
      </c>
      <c r="R434" s="20">
        <v>1</v>
      </c>
      <c r="S434" s="20" t="s">
        <v>1122</v>
      </c>
      <c r="T434" s="19" t="s">
        <v>905</v>
      </c>
      <c r="U434" s="19" t="s">
        <v>1562</v>
      </c>
      <c r="V434" s="19">
        <v>0</v>
      </c>
      <c r="W434" s="19">
        <v>0</v>
      </c>
      <c r="X434" s="19">
        <v>0.06</v>
      </c>
      <c r="Y434" s="19" t="s">
        <v>1697</v>
      </c>
      <c r="Z434" s="19" t="s">
        <v>1705</v>
      </c>
      <c r="AA434" s="19" t="s">
        <v>1710</v>
      </c>
      <c r="AB434" s="19" t="s">
        <v>1707</v>
      </c>
      <c r="AC434" s="19">
        <v>39</v>
      </c>
      <c r="AD434" s="19">
        <v>39</v>
      </c>
      <c r="AE434" s="120"/>
      <c r="AF434" s="120"/>
      <c r="AG434" s="120"/>
      <c r="AH434" s="120"/>
      <c r="AI434" s="120"/>
      <c r="AJ434" s="120"/>
      <c r="AK434" s="120"/>
      <c r="AL434" s="120"/>
      <c r="AM434" s="120"/>
      <c r="AN434" s="120"/>
      <c r="AO434" s="120"/>
      <c r="AP434" s="120"/>
      <c r="AQ434" s="120"/>
      <c r="AR434" s="120"/>
      <c r="AS434" s="120"/>
      <c r="AT434" s="120"/>
      <c r="AU434" s="120"/>
      <c r="AV434" s="120"/>
      <c r="AW434" s="120"/>
      <c r="AX434" s="120"/>
      <c r="AY434" s="120"/>
      <c r="AZ434" s="120"/>
      <c r="BA434" s="120"/>
      <c r="BB434" s="120"/>
      <c r="BC434" s="120"/>
      <c r="BD434" s="120"/>
    </row>
    <row r="435" spans="1:56">
      <c r="A435" s="19">
        <v>717</v>
      </c>
      <c r="B435" s="19" t="s">
        <v>379</v>
      </c>
      <c r="C435" s="19" t="s">
        <v>1539</v>
      </c>
      <c r="D435" s="19" t="s">
        <v>1540</v>
      </c>
      <c r="E435" s="19">
        <v>0</v>
      </c>
      <c r="F435" s="19">
        <v>0</v>
      </c>
      <c r="G435" s="19" t="s">
        <v>1557</v>
      </c>
      <c r="H435" s="19" t="s">
        <v>1571</v>
      </c>
      <c r="I435" s="19" t="s">
        <v>1594</v>
      </c>
      <c r="J435" s="19" t="s">
        <v>1550</v>
      </c>
      <c r="K435" s="19">
        <v>0</v>
      </c>
      <c r="L435" s="19" t="s">
        <v>1416</v>
      </c>
      <c r="M435" s="19" t="s">
        <v>20</v>
      </c>
      <c r="N435" s="19" t="s">
        <v>957</v>
      </c>
      <c r="O435" s="19" t="s">
        <v>463</v>
      </c>
      <c r="P435" s="19" t="s">
        <v>1704</v>
      </c>
      <c r="Q435" s="19" t="s">
        <v>902</v>
      </c>
      <c r="R435" s="20">
        <v>1</v>
      </c>
      <c r="S435" s="20" t="s">
        <v>1312</v>
      </c>
      <c r="T435" s="19" t="s">
        <v>905</v>
      </c>
      <c r="U435" s="19" t="s">
        <v>1562</v>
      </c>
      <c r="V435" s="19">
        <v>0</v>
      </c>
      <c r="W435" s="19">
        <v>0</v>
      </c>
      <c r="X435" s="19">
        <v>0.06</v>
      </c>
      <c r="Y435" s="19" t="s">
        <v>1578</v>
      </c>
      <c r="Z435" s="19" t="s">
        <v>1708</v>
      </c>
      <c r="AA435" s="19" t="s">
        <v>1711</v>
      </c>
      <c r="AB435" s="19" t="s">
        <v>1707</v>
      </c>
      <c r="AC435" s="19">
        <v>39</v>
      </c>
      <c r="AD435" s="19">
        <v>39</v>
      </c>
      <c r="AE435" s="120"/>
      <c r="AF435" s="120"/>
      <c r="AG435" s="120"/>
      <c r="AH435" s="120"/>
      <c r="AI435" s="120"/>
      <c r="AJ435" s="120"/>
      <c r="AK435" s="120"/>
      <c r="AL435" s="120"/>
      <c r="AM435" s="120"/>
      <c r="AN435" s="120"/>
      <c r="AO435" s="120"/>
      <c r="AP435" s="120"/>
      <c r="AQ435" s="120"/>
      <c r="AR435" s="120"/>
      <c r="AS435" s="120"/>
      <c r="AT435" s="120"/>
      <c r="AU435" s="120"/>
      <c r="AV435" s="120"/>
      <c r="AW435" s="120"/>
      <c r="AX435" s="120"/>
      <c r="AY435" s="120"/>
      <c r="AZ435" s="120"/>
      <c r="BA435" s="120"/>
      <c r="BB435" s="120"/>
      <c r="BC435" s="120"/>
      <c r="BD435" s="120"/>
    </row>
    <row r="436" spans="1:56">
      <c r="A436" s="19">
        <v>711</v>
      </c>
      <c r="B436" s="19" t="s">
        <v>379</v>
      </c>
      <c r="C436" s="19" t="s">
        <v>1539</v>
      </c>
      <c r="D436" s="19" t="s">
        <v>1540</v>
      </c>
      <c r="E436" s="19">
        <v>0</v>
      </c>
      <c r="F436" s="19">
        <v>0</v>
      </c>
      <c r="G436" s="19" t="s">
        <v>1557</v>
      </c>
      <c r="H436" s="19" t="s">
        <v>1571</v>
      </c>
      <c r="I436" s="19" t="s">
        <v>1594</v>
      </c>
      <c r="J436" s="19" t="s">
        <v>1585</v>
      </c>
      <c r="K436" s="19">
        <v>0</v>
      </c>
      <c r="L436" s="19" t="s">
        <v>1416</v>
      </c>
      <c r="M436" s="19" t="s">
        <v>20</v>
      </c>
      <c r="N436" s="19" t="s">
        <v>957</v>
      </c>
      <c r="O436" s="19" t="s">
        <v>463</v>
      </c>
      <c r="P436" s="19" t="s">
        <v>1704</v>
      </c>
      <c r="Q436" s="19" t="s">
        <v>902</v>
      </c>
      <c r="R436" s="20">
        <v>1</v>
      </c>
      <c r="S436" s="20" t="s">
        <v>1712</v>
      </c>
      <c r="T436" s="19" t="s">
        <v>905</v>
      </c>
      <c r="U436" s="19" t="s">
        <v>1562</v>
      </c>
      <c r="V436" s="19">
        <v>0</v>
      </c>
      <c r="W436" s="19">
        <v>0</v>
      </c>
      <c r="X436" s="19">
        <v>0.06</v>
      </c>
      <c r="Y436" s="19" t="s">
        <v>1697</v>
      </c>
      <c r="Z436" s="19" t="s">
        <v>1705</v>
      </c>
      <c r="AA436" s="19" t="s">
        <v>1713</v>
      </c>
      <c r="AB436" s="19" t="s">
        <v>1707</v>
      </c>
      <c r="AC436" s="19">
        <v>39</v>
      </c>
      <c r="AD436" s="19">
        <v>39</v>
      </c>
      <c r="AE436" s="120"/>
      <c r="AF436" s="120"/>
      <c r="AG436" s="120"/>
      <c r="AH436" s="120"/>
      <c r="AI436" s="120"/>
      <c r="AJ436" s="120"/>
      <c r="AK436" s="120"/>
      <c r="AL436" s="120"/>
      <c r="AM436" s="120"/>
      <c r="AN436" s="120"/>
      <c r="AO436" s="120"/>
      <c r="AP436" s="120"/>
      <c r="AQ436" s="120"/>
      <c r="AR436" s="120"/>
      <c r="AS436" s="120"/>
      <c r="AT436" s="120"/>
      <c r="AU436" s="120"/>
      <c r="AV436" s="120"/>
      <c r="AW436" s="120"/>
      <c r="AX436" s="120"/>
      <c r="AY436" s="120"/>
      <c r="AZ436" s="120"/>
      <c r="BA436" s="120"/>
      <c r="BB436" s="120"/>
      <c r="BC436" s="120"/>
      <c r="BD436" s="120"/>
    </row>
    <row r="437" spans="1:56">
      <c r="A437" s="19">
        <v>713</v>
      </c>
      <c r="B437" s="19" t="s">
        <v>379</v>
      </c>
      <c r="C437" s="19" t="s">
        <v>1539</v>
      </c>
      <c r="D437" s="19" t="s">
        <v>1540</v>
      </c>
      <c r="E437" s="19">
        <v>0</v>
      </c>
      <c r="F437" s="19">
        <v>0</v>
      </c>
      <c r="G437" s="19" t="s">
        <v>1557</v>
      </c>
      <c r="H437" s="19" t="s">
        <v>1571</v>
      </c>
      <c r="I437" s="19" t="s">
        <v>1594</v>
      </c>
      <c r="J437" s="19" t="s">
        <v>1585</v>
      </c>
      <c r="K437" s="19">
        <v>0</v>
      </c>
      <c r="L437" s="19" t="s">
        <v>1416</v>
      </c>
      <c r="M437" s="19" t="s">
        <v>20</v>
      </c>
      <c r="N437" s="19" t="s">
        <v>957</v>
      </c>
      <c r="O437" s="19" t="s">
        <v>463</v>
      </c>
      <c r="P437" s="19" t="s">
        <v>1704</v>
      </c>
      <c r="Q437" s="19" t="s">
        <v>902</v>
      </c>
      <c r="R437" s="20">
        <v>1</v>
      </c>
      <c r="S437" s="20" t="s">
        <v>1312</v>
      </c>
      <c r="T437" s="19" t="s">
        <v>905</v>
      </c>
      <c r="U437" s="19" t="s">
        <v>1562</v>
      </c>
      <c r="V437" s="19">
        <v>0</v>
      </c>
      <c r="W437" s="19">
        <v>0</v>
      </c>
      <c r="X437" s="19">
        <v>0.06</v>
      </c>
      <c r="Y437" s="19" t="s">
        <v>1578</v>
      </c>
      <c r="Z437" s="19" t="s">
        <v>1708</v>
      </c>
      <c r="AA437" s="19" t="s">
        <v>1714</v>
      </c>
      <c r="AB437" s="19" t="s">
        <v>1707</v>
      </c>
      <c r="AC437" s="19">
        <v>39</v>
      </c>
      <c r="AD437" s="19">
        <v>39</v>
      </c>
      <c r="AE437" s="120"/>
      <c r="AF437" s="120"/>
      <c r="AG437" s="120"/>
      <c r="AH437" s="120"/>
      <c r="AI437" s="120"/>
      <c r="AJ437" s="120"/>
      <c r="AK437" s="120"/>
      <c r="AL437" s="120"/>
      <c r="AM437" s="120"/>
      <c r="AN437" s="120"/>
      <c r="AO437" s="120"/>
      <c r="AP437" s="120"/>
      <c r="AQ437" s="120"/>
      <c r="AR437" s="120"/>
      <c r="AS437" s="120"/>
      <c r="AT437" s="120"/>
      <c r="AU437" s="120"/>
      <c r="AV437" s="120"/>
      <c r="AW437" s="120"/>
      <c r="AX437" s="120"/>
      <c r="AY437" s="120"/>
      <c r="AZ437" s="120"/>
      <c r="BA437" s="120"/>
      <c r="BB437" s="120"/>
      <c r="BC437" s="120"/>
      <c r="BD437" s="120"/>
    </row>
    <row r="438" spans="1:56">
      <c r="A438" s="19">
        <v>650</v>
      </c>
      <c r="B438" s="19" t="s">
        <v>379</v>
      </c>
      <c r="C438" s="19" t="s">
        <v>1539</v>
      </c>
      <c r="D438" s="19" t="s">
        <v>1540</v>
      </c>
      <c r="E438" s="19">
        <v>0</v>
      </c>
      <c r="F438" s="19">
        <v>0</v>
      </c>
      <c r="G438" s="19" t="s">
        <v>1557</v>
      </c>
      <c r="H438" s="19" t="s">
        <v>1608</v>
      </c>
      <c r="I438" s="19" t="s">
        <v>1559</v>
      </c>
      <c r="J438" s="19" t="s">
        <v>1595</v>
      </c>
      <c r="K438" s="19">
        <v>0</v>
      </c>
      <c r="L438" s="19" t="s">
        <v>1416</v>
      </c>
      <c r="M438" s="19" t="s">
        <v>20</v>
      </c>
      <c r="N438" s="19" t="s">
        <v>957</v>
      </c>
      <c r="O438" s="19" t="s">
        <v>463</v>
      </c>
      <c r="P438" s="19" t="s">
        <v>1695</v>
      </c>
      <c r="Q438" s="19" t="s">
        <v>902</v>
      </c>
      <c r="R438" s="20">
        <v>1</v>
      </c>
      <c r="S438" s="20">
        <v>6</v>
      </c>
      <c r="T438" s="19" t="s">
        <v>905</v>
      </c>
      <c r="U438" s="19" t="s">
        <v>1696</v>
      </c>
      <c r="V438" s="19">
        <v>0</v>
      </c>
      <c r="W438" s="19">
        <v>0</v>
      </c>
      <c r="X438" s="19">
        <v>0.06</v>
      </c>
      <c r="Y438" s="19" t="s">
        <v>1697</v>
      </c>
      <c r="Z438" s="19">
        <v>0</v>
      </c>
      <c r="AA438" s="19" t="s">
        <v>1715</v>
      </c>
      <c r="AB438" s="19" t="s">
        <v>1700</v>
      </c>
      <c r="AC438" s="19">
        <v>33</v>
      </c>
      <c r="AD438" s="19">
        <v>33</v>
      </c>
      <c r="AE438" s="120"/>
      <c r="AF438" s="120"/>
      <c r="AG438" s="120"/>
      <c r="AH438" s="120"/>
      <c r="AI438" s="120"/>
      <c r="AJ438" s="120"/>
      <c r="AK438" s="120"/>
      <c r="AL438" s="120"/>
      <c r="AM438" s="120"/>
      <c r="AN438" s="120"/>
      <c r="AO438" s="120"/>
      <c r="AP438" s="120"/>
      <c r="AQ438" s="120"/>
      <c r="AR438" s="120"/>
      <c r="AS438" s="120"/>
      <c r="AT438" s="120"/>
      <c r="AU438" s="120"/>
      <c r="AV438" s="120"/>
      <c r="AW438" s="120"/>
      <c r="AX438" s="120"/>
      <c r="AY438" s="120"/>
      <c r="AZ438" s="120"/>
      <c r="BA438" s="120"/>
      <c r="BB438" s="120"/>
      <c r="BC438" s="120"/>
      <c r="BD438" s="120"/>
    </row>
    <row r="439" spans="1:56">
      <c r="A439" s="19">
        <v>652</v>
      </c>
      <c r="B439" s="19" t="s">
        <v>379</v>
      </c>
      <c r="C439" s="19" t="s">
        <v>1539</v>
      </c>
      <c r="D439" s="19" t="s">
        <v>1540</v>
      </c>
      <c r="E439" s="19">
        <v>0</v>
      </c>
      <c r="F439" s="19">
        <v>0</v>
      </c>
      <c r="G439" s="19" t="s">
        <v>1557</v>
      </c>
      <c r="H439" s="19" t="s">
        <v>1608</v>
      </c>
      <c r="I439" s="19" t="s">
        <v>1559</v>
      </c>
      <c r="J439" s="19" t="s">
        <v>1675</v>
      </c>
      <c r="K439" s="19">
        <v>0</v>
      </c>
      <c r="L439" s="19" t="s">
        <v>1416</v>
      </c>
      <c r="M439" s="19" t="s">
        <v>20</v>
      </c>
      <c r="N439" s="19" t="s">
        <v>957</v>
      </c>
      <c r="O439" s="19" t="s">
        <v>463</v>
      </c>
      <c r="P439" s="19" t="s">
        <v>1695</v>
      </c>
      <c r="Q439" s="19" t="s">
        <v>902</v>
      </c>
      <c r="R439" s="20">
        <v>1</v>
      </c>
      <c r="S439" s="20">
        <v>3</v>
      </c>
      <c r="T439" s="19" t="s">
        <v>905</v>
      </c>
      <c r="U439" s="19" t="s">
        <v>1696</v>
      </c>
      <c r="V439" s="19">
        <v>0</v>
      </c>
      <c r="W439" s="19">
        <v>0</v>
      </c>
      <c r="X439" s="19">
        <v>0.06</v>
      </c>
      <c r="Y439" s="19" t="s">
        <v>1697</v>
      </c>
      <c r="Z439" s="19">
        <v>0</v>
      </c>
      <c r="AA439" s="19" t="s">
        <v>1716</v>
      </c>
      <c r="AB439" s="19" t="s">
        <v>1700</v>
      </c>
      <c r="AC439" s="19">
        <v>33</v>
      </c>
      <c r="AD439" s="19">
        <v>33</v>
      </c>
      <c r="AE439" s="120"/>
      <c r="AF439" s="120"/>
      <c r="AG439" s="120"/>
      <c r="AH439" s="120"/>
      <c r="AI439" s="120"/>
      <c r="AJ439" s="120"/>
      <c r="AK439" s="120"/>
      <c r="AL439" s="120"/>
      <c r="AM439" s="120"/>
      <c r="AN439" s="120"/>
      <c r="AO439" s="120"/>
      <c r="AP439" s="120"/>
      <c r="AQ439" s="120"/>
      <c r="AR439" s="120"/>
      <c r="AS439" s="120"/>
      <c r="AT439" s="120"/>
      <c r="AU439" s="120"/>
      <c r="AV439" s="120"/>
      <c r="AW439" s="120"/>
      <c r="AX439" s="120"/>
      <c r="AY439" s="120"/>
      <c r="AZ439" s="120"/>
      <c r="BA439" s="120"/>
      <c r="BB439" s="120"/>
      <c r="BC439" s="120"/>
      <c r="BD439" s="120"/>
    </row>
    <row r="440" spans="1:56">
      <c r="A440" s="19">
        <v>706</v>
      </c>
      <c r="B440" s="19" t="s">
        <v>379</v>
      </c>
      <c r="C440" s="19" t="s">
        <v>1539</v>
      </c>
      <c r="D440" s="19" t="s">
        <v>1540</v>
      </c>
      <c r="E440" s="19">
        <v>0</v>
      </c>
      <c r="F440" s="19">
        <v>0</v>
      </c>
      <c r="G440" s="19" t="s">
        <v>1557</v>
      </c>
      <c r="H440" s="19" t="s">
        <v>1608</v>
      </c>
      <c r="I440" s="19" t="s">
        <v>1594</v>
      </c>
      <c r="J440" s="19" t="s">
        <v>1703</v>
      </c>
      <c r="K440" s="19">
        <v>0</v>
      </c>
      <c r="L440" s="19" t="s">
        <v>1416</v>
      </c>
      <c r="M440" s="19" t="s">
        <v>20</v>
      </c>
      <c r="N440" s="19" t="s">
        <v>957</v>
      </c>
      <c r="O440" s="19" t="s">
        <v>463</v>
      </c>
      <c r="P440" s="19" t="s">
        <v>1704</v>
      </c>
      <c r="Q440" s="19" t="s">
        <v>902</v>
      </c>
      <c r="R440" s="20">
        <v>1</v>
      </c>
      <c r="S440" s="20" t="s">
        <v>1626</v>
      </c>
      <c r="T440" s="19" t="s">
        <v>905</v>
      </c>
      <c r="U440" s="19" t="s">
        <v>1562</v>
      </c>
      <c r="V440" s="19">
        <v>0</v>
      </c>
      <c r="W440" s="19">
        <v>0</v>
      </c>
      <c r="X440" s="19">
        <v>0.06</v>
      </c>
      <c r="Y440" s="19" t="s">
        <v>1697</v>
      </c>
      <c r="Z440" s="19" t="s">
        <v>1717</v>
      </c>
      <c r="AA440" s="19" t="s">
        <v>1718</v>
      </c>
      <c r="AB440" s="19" t="s">
        <v>1707</v>
      </c>
      <c r="AC440" s="19">
        <v>39</v>
      </c>
      <c r="AD440" s="19">
        <v>39</v>
      </c>
      <c r="AE440" s="120"/>
      <c r="AF440" s="120"/>
      <c r="AG440" s="120"/>
      <c r="AH440" s="120"/>
      <c r="AI440" s="120"/>
      <c r="AJ440" s="120"/>
      <c r="AK440" s="120"/>
      <c r="AL440" s="120"/>
      <c r="AM440" s="120"/>
      <c r="AN440" s="120"/>
      <c r="AO440" s="120"/>
      <c r="AP440" s="120"/>
      <c r="AQ440" s="120"/>
      <c r="AR440" s="120"/>
      <c r="AS440" s="120"/>
      <c r="AT440" s="120"/>
      <c r="AU440" s="120"/>
      <c r="AV440" s="120"/>
      <c r="AW440" s="120"/>
      <c r="AX440" s="120"/>
      <c r="AY440" s="120"/>
      <c r="AZ440" s="120"/>
      <c r="BA440" s="120"/>
      <c r="BB440" s="120"/>
      <c r="BC440" s="120"/>
      <c r="BD440" s="120"/>
    </row>
    <row r="441" spans="1:56">
      <c r="A441" s="19">
        <v>708</v>
      </c>
      <c r="B441" s="19" t="s">
        <v>379</v>
      </c>
      <c r="C441" s="19" t="s">
        <v>1539</v>
      </c>
      <c r="D441" s="19" t="s">
        <v>1540</v>
      </c>
      <c r="E441" s="19">
        <v>0</v>
      </c>
      <c r="F441" s="19">
        <v>0</v>
      </c>
      <c r="G441" s="19" t="s">
        <v>1557</v>
      </c>
      <c r="H441" s="19" t="s">
        <v>1608</v>
      </c>
      <c r="I441" s="19" t="s">
        <v>1594</v>
      </c>
      <c r="J441" s="19" t="s">
        <v>1703</v>
      </c>
      <c r="K441" s="19">
        <v>0</v>
      </c>
      <c r="L441" s="19" t="s">
        <v>1416</v>
      </c>
      <c r="M441" s="19" t="s">
        <v>20</v>
      </c>
      <c r="N441" s="19" t="s">
        <v>957</v>
      </c>
      <c r="O441" s="19" t="s">
        <v>463</v>
      </c>
      <c r="P441" s="19" t="s">
        <v>1704</v>
      </c>
      <c r="Q441" s="19" t="s">
        <v>902</v>
      </c>
      <c r="R441" s="20">
        <v>1</v>
      </c>
      <c r="S441" s="20" t="s">
        <v>1312</v>
      </c>
      <c r="T441" s="19" t="s">
        <v>905</v>
      </c>
      <c r="U441" s="19" t="s">
        <v>1562</v>
      </c>
      <c r="V441" s="19">
        <v>0</v>
      </c>
      <c r="W441" s="19">
        <v>0</v>
      </c>
      <c r="X441" s="19">
        <v>0.06</v>
      </c>
      <c r="Y441" s="19" t="s">
        <v>1578</v>
      </c>
      <c r="Z441" s="19" t="s">
        <v>1717</v>
      </c>
      <c r="AA441" s="19" t="s">
        <v>1719</v>
      </c>
      <c r="AB441" s="19" t="s">
        <v>1707</v>
      </c>
      <c r="AC441" s="19">
        <v>39</v>
      </c>
      <c r="AD441" s="19">
        <v>39</v>
      </c>
      <c r="AE441" s="120"/>
      <c r="AF441" s="120"/>
      <c r="AG441" s="120"/>
      <c r="AH441" s="120"/>
      <c r="AI441" s="120"/>
      <c r="AJ441" s="120"/>
      <c r="AK441" s="120"/>
      <c r="AL441" s="120"/>
      <c r="AM441" s="120"/>
      <c r="AN441" s="120"/>
      <c r="AO441" s="120"/>
      <c r="AP441" s="120"/>
      <c r="AQ441" s="120"/>
      <c r="AR441" s="120"/>
      <c r="AS441" s="120"/>
      <c r="AT441" s="120"/>
      <c r="AU441" s="120"/>
      <c r="AV441" s="120"/>
      <c r="AW441" s="120"/>
      <c r="AX441" s="120"/>
      <c r="AY441" s="120"/>
      <c r="AZ441" s="120"/>
      <c r="BA441" s="120"/>
      <c r="BB441" s="120"/>
      <c r="BC441" s="120"/>
      <c r="BD441" s="120"/>
    </row>
    <row r="442" spans="1:56">
      <c r="A442" s="19">
        <v>714</v>
      </c>
      <c r="B442" s="19" t="s">
        <v>379</v>
      </c>
      <c r="C442" s="19" t="s">
        <v>1539</v>
      </c>
      <c r="D442" s="19" t="s">
        <v>1540</v>
      </c>
      <c r="E442" s="19">
        <v>0</v>
      </c>
      <c r="F442" s="19">
        <v>0</v>
      </c>
      <c r="G442" s="19" t="s">
        <v>1557</v>
      </c>
      <c r="H442" s="19" t="s">
        <v>1608</v>
      </c>
      <c r="I442" s="19" t="s">
        <v>1594</v>
      </c>
      <c r="J442" s="19" t="s">
        <v>1550</v>
      </c>
      <c r="K442" s="19">
        <v>0</v>
      </c>
      <c r="L442" s="19" t="s">
        <v>1416</v>
      </c>
      <c r="M442" s="19" t="s">
        <v>20</v>
      </c>
      <c r="N442" s="19" t="s">
        <v>957</v>
      </c>
      <c r="O442" s="19" t="s">
        <v>463</v>
      </c>
      <c r="P442" s="19" t="s">
        <v>1704</v>
      </c>
      <c r="Q442" s="19" t="s">
        <v>902</v>
      </c>
      <c r="R442" s="20">
        <v>1</v>
      </c>
      <c r="S442" s="20" t="s">
        <v>1122</v>
      </c>
      <c r="T442" s="19" t="s">
        <v>905</v>
      </c>
      <c r="U442" s="19" t="s">
        <v>1562</v>
      </c>
      <c r="V442" s="19">
        <v>0</v>
      </c>
      <c r="W442" s="19">
        <v>0</v>
      </c>
      <c r="X442" s="19">
        <v>0.06</v>
      </c>
      <c r="Y442" s="19" t="s">
        <v>1697</v>
      </c>
      <c r="Z442" s="19" t="s">
        <v>1705</v>
      </c>
      <c r="AA442" s="19" t="s">
        <v>1720</v>
      </c>
      <c r="AB442" s="19" t="s">
        <v>1707</v>
      </c>
      <c r="AC442" s="19">
        <v>39</v>
      </c>
      <c r="AD442" s="19">
        <v>39</v>
      </c>
      <c r="AE442" s="120"/>
      <c r="AF442" s="120"/>
      <c r="AG442" s="120"/>
      <c r="AH442" s="120"/>
      <c r="AI442" s="120"/>
      <c r="AJ442" s="120"/>
      <c r="AK442" s="120"/>
      <c r="AL442" s="120"/>
      <c r="AM442" s="120"/>
      <c r="AN442" s="120"/>
      <c r="AO442" s="120"/>
      <c r="AP442" s="120"/>
      <c r="AQ442" s="120"/>
      <c r="AR442" s="120"/>
      <c r="AS442" s="120"/>
      <c r="AT442" s="120"/>
      <c r="AU442" s="120"/>
      <c r="AV442" s="120"/>
      <c r="AW442" s="120"/>
      <c r="AX442" s="120"/>
      <c r="AY442" s="120"/>
      <c r="AZ442" s="120"/>
      <c r="BA442" s="120"/>
      <c r="BB442" s="120"/>
      <c r="BC442" s="120"/>
      <c r="BD442" s="120"/>
    </row>
    <row r="443" spans="1:56">
      <c r="A443" s="19">
        <v>716</v>
      </c>
      <c r="B443" s="19" t="s">
        <v>379</v>
      </c>
      <c r="C443" s="19" t="s">
        <v>1539</v>
      </c>
      <c r="D443" s="19" t="s">
        <v>1540</v>
      </c>
      <c r="E443" s="19">
        <v>0</v>
      </c>
      <c r="F443" s="19">
        <v>0</v>
      </c>
      <c r="G443" s="19" t="s">
        <v>1557</v>
      </c>
      <c r="H443" s="19" t="s">
        <v>1608</v>
      </c>
      <c r="I443" s="19" t="s">
        <v>1594</v>
      </c>
      <c r="J443" s="19" t="s">
        <v>1550</v>
      </c>
      <c r="K443" s="19">
        <v>0</v>
      </c>
      <c r="L443" s="19" t="s">
        <v>1416</v>
      </c>
      <c r="M443" s="19" t="s">
        <v>20</v>
      </c>
      <c r="N443" s="19" t="s">
        <v>957</v>
      </c>
      <c r="O443" s="19" t="s">
        <v>463</v>
      </c>
      <c r="P443" s="19" t="s">
        <v>1704</v>
      </c>
      <c r="Q443" s="19" t="s">
        <v>902</v>
      </c>
      <c r="R443" s="20">
        <v>1</v>
      </c>
      <c r="S443" s="20" t="s">
        <v>1312</v>
      </c>
      <c r="T443" s="19" t="s">
        <v>905</v>
      </c>
      <c r="U443" s="19" t="s">
        <v>1562</v>
      </c>
      <c r="V443" s="19">
        <v>0</v>
      </c>
      <c r="W443" s="19">
        <v>0</v>
      </c>
      <c r="X443" s="19">
        <v>0.06</v>
      </c>
      <c r="Y443" s="19" t="s">
        <v>1578</v>
      </c>
      <c r="Z443" s="19" t="s">
        <v>1717</v>
      </c>
      <c r="AA443" s="19" t="s">
        <v>1721</v>
      </c>
      <c r="AB443" s="19" t="s">
        <v>1707</v>
      </c>
      <c r="AC443" s="19">
        <v>39</v>
      </c>
      <c r="AD443" s="19">
        <v>39</v>
      </c>
      <c r="AE443" s="120"/>
      <c r="AF443" s="120"/>
      <c r="AG443" s="120"/>
      <c r="AH443" s="120"/>
      <c r="AI443" s="120"/>
      <c r="AJ443" s="120"/>
      <c r="AK443" s="120"/>
      <c r="AL443" s="120"/>
      <c r="AM443" s="120"/>
      <c r="AN443" s="120"/>
      <c r="AO443" s="120"/>
      <c r="AP443" s="120"/>
      <c r="AQ443" s="120"/>
      <c r="AR443" s="120"/>
      <c r="AS443" s="120"/>
      <c r="AT443" s="120"/>
      <c r="AU443" s="120"/>
      <c r="AV443" s="120"/>
      <c r="AW443" s="120"/>
      <c r="AX443" s="120"/>
      <c r="AY443" s="120"/>
      <c r="AZ443" s="120"/>
      <c r="BA443" s="120"/>
      <c r="BB443" s="120"/>
      <c r="BC443" s="120"/>
      <c r="BD443" s="120"/>
    </row>
    <row r="444" spans="1:56">
      <c r="A444" s="19">
        <v>710</v>
      </c>
      <c r="B444" s="19" t="s">
        <v>379</v>
      </c>
      <c r="C444" s="19" t="s">
        <v>1539</v>
      </c>
      <c r="D444" s="19" t="s">
        <v>1540</v>
      </c>
      <c r="E444" s="19">
        <v>0</v>
      </c>
      <c r="F444" s="19">
        <v>0</v>
      </c>
      <c r="G444" s="19" t="s">
        <v>1557</v>
      </c>
      <c r="H444" s="19" t="s">
        <v>1608</v>
      </c>
      <c r="I444" s="19" t="s">
        <v>1594</v>
      </c>
      <c r="J444" s="19" t="s">
        <v>1585</v>
      </c>
      <c r="K444" s="19">
        <v>0</v>
      </c>
      <c r="L444" s="19" t="s">
        <v>1416</v>
      </c>
      <c r="M444" s="19" t="s">
        <v>20</v>
      </c>
      <c r="N444" s="19" t="s">
        <v>957</v>
      </c>
      <c r="O444" s="19" t="s">
        <v>463</v>
      </c>
      <c r="P444" s="19" t="s">
        <v>1704</v>
      </c>
      <c r="Q444" s="19" t="s">
        <v>902</v>
      </c>
      <c r="R444" s="20">
        <v>1</v>
      </c>
      <c r="S444" s="20" t="s">
        <v>1122</v>
      </c>
      <c r="T444" s="19" t="s">
        <v>905</v>
      </c>
      <c r="U444" s="19" t="s">
        <v>1562</v>
      </c>
      <c r="V444" s="19">
        <v>0</v>
      </c>
      <c r="W444" s="19">
        <v>0</v>
      </c>
      <c r="X444" s="19">
        <v>0.06</v>
      </c>
      <c r="Y444" s="19" t="s">
        <v>1697</v>
      </c>
      <c r="Z444" s="19" t="s">
        <v>1717</v>
      </c>
      <c r="AA444" s="19" t="s">
        <v>1722</v>
      </c>
      <c r="AB444" s="19" t="s">
        <v>1707</v>
      </c>
      <c r="AC444" s="19">
        <v>39</v>
      </c>
      <c r="AD444" s="19">
        <v>39</v>
      </c>
      <c r="AE444" s="120"/>
      <c r="AF444" s="120"/>
      <c r="AG444" s="120"/>
      <c r="AH444" s="120"/>
      <c r="AI444" s="120"/>
      <c r="AJ444" s="120"/>
      <c r="AK444" s="120"/>
      <c r="AL444" s="120"/>
      <c r="AM444" s="120"/>
      <c r="AN444" s="120"/>
      <c r="AO444" s="120"/>
      <c r="AP444" s="120"/>
      <c r="AQ444" s="120"/>
      <c r="AR444" s="120"/>
      <c r="AS444" s="120"/>
      <c r="AT444" s="120"/>
      <c r="AU444" s="120"/>
      <c r="AV444" s="120"/>
      <c r="AW444" s="120"/>
      <c r="AX444" s="120"/>
      <c r="AY444" s="120"/>
      <c r="AZ444" s="120"/>
      <c r="BA444" s="120"/>
      <c r="BB444" s="120"/>
      <c r="BC444" s="120"/>
      <c r="BD444" s="120"/>
    </row>
    <row r="445" spans="1:56">
      <c r="A445" s="19">
        <v>712</v>
      </c>
      <c r="B445" s="19" t="s">
        <v>379</v>
      </c>
      <c r="C445" s="19" t="s">
        <v>1539</v>
      </c>
      <c r="D445" s="19" t="s">
        <v>1540</v>
      </c>
      <c r="E445" s="19">
        <v>0</v>
      </c>
      <c r="F445" s="19">
        <v>0</v>
      </c>
      <c r="G445" s="19" t="s">
        <v>1557</v>
      </c>
      <c r="H445" s="19" t="s">
        <v>1608</v>
      </c>
      <c r="I445" s="19" t="s">
        <v>1594</v>
      </c>
      <c r="J445" s="19" t="s">
        <v>1585</v>
      </c>
      <c r="K445" s="19">
        <v>0</v>
      </c>
      <c r="L445" s="19" t="s">
        <v>1416</v>
      </c>
      <c r="M445" s="19" t="s">
        <v>20</v>
      </c>
      <c r="N445" s="19" t="s">
        <v>957</v>
      </c>
      <c r="O445" s="19" t="s">
        <v>463</v>
      </c>
      <c r="P445" s="19" t="s">
        <v>1704</v>
      </c>
      <c r="Q445" s="19" t="s">
        <v>902</v>
      </c>
      <c r="R445" s="20">
        <v>1</v>
      </c>
      <c r="S445" s="20" t="s">
        <v>1312</v>
      </c>
      <c r="T445" s="19" t="s">
        <v>905</v>
      </c>
      <c r="U445" s="19" t="s">
        <v>1562</v>
      </c>
      <c r="V445" s="19">
        <v>0</v>
      </c>
      <c r="W445" s="19">
        <v>0</v>
      </c>
      <c r="X445" s="19">
        <v>0.06</v>
      </c>
      <c r="Y445" s="19" t="s">
        <v>1578</v>
      </c>
      <c r="Z445" s="19" t="s">
        <v>1717</v>
      </c>
      <c r="AA445" s="19" t="s">
        <v>1723</v>
      </c>
      <c r="AB445" s="19" t="s">
        <v>1707</v>
      </c>
      <c r="AC445" s="19">
        <v>39</v>
      </c>
      <c r="AD445" s="19">
        <v>39</v>
      </c>
      <c r="AE445" s="120"/>
      <c r="AF445" s="120"/>
      <c r="AG445" s="120"/>
      <c r="AH445" s="120"/>
      <c r="AI445" s="120"/>
      <c r="AJ445" s="120"/>
      <c r="AK445" s="120"/>
      <c r="AL445" s="120"/>
      <c r="AM445" s="120"/>
      <c r="AN445" s="120"/>
      <c r="AO445" s="120"/>
      <c r="AP445" s="120"/>
      <c r="AQ445" s="120"/>
      <c r="AR445" s="120"/>
      <c r="AS445" s="120"/>
      <c r="AT445" s="120"/>
      <c r="AU445" s="120"/>
      <c r="AV445" s="120"/>
      <c r="AW445" s="120"/>
      <c r="AX445" s="120"/>
      <c r="AY445" s="120"/>
      <c r="AZ445" s="120"/>
      <c r="BA445" s="120"/>
      <c r="BB445" s="120"/>
      <c r="BC445" s="120"/>
      <c r="BD445" s="120"/>
    </row>
    <row r="446" spans="1:56">
      <c r="A446" s="19">
        <v>836</v>
      </c>
      <c r="B446" s="19" t="s">
        <v>379</v>
      </c>
      <c r="C446" s="19" t="s">
        <v>1539</v>
      </c>
      <c r="D446" s="19" t="s">
        <v>1540</v>
      </c>
      <c r="E446" s="19">
        <v>0</v>
      </c>
      <c r="F446" s="19">
        <v>0</v>
      </c>
      <c r="G446" s="19" t="s">
        <v>1623</v>
      </c>
      <c r="H446" s="19" t="s">
        <v>1571</v>
      </c>
      <c r="I446" s="19" t="s">
        <v>1724</v>
      </c>
      <c r="J446" s="19" t="s">
        <v>1595</v>
      </c>
      <c r="K446" s="19">
        <v>0</v>
      </c>
      <c r="L446" s="19" t="s">
        <v>1416</v>
      </c>
      <c r="M446" s="19" t="s">
        <v>20</v>
      </c>
      <c r="N446" s="19" t="s">
        <v>957</v>
      </c>
      <c r="O446" s="19" t="s">
        <v>463</v>
      </c>
      <c r="P446" s="19" t="s">
        <v>1725</v>
      </c>
      <c r="Q446" s="19" t="s">
        <v>902</v>
      </c>
      <c r="R446" s="20">
        <v>2</v>
      </c>
      <c r="S446" s="20" t="s">
        <v>1128</v>
      </c>
      <c r="T446" s="19" t="s">
        <v>905</v>
      </c>
      <c r="U446" s="19" t="s">
        <v>1696</v>
      </c>
      <c r="V446" s="19">
        <v>0</v>
      </c>
      <c r="W446" s="19">
        <v>0</v>
      </c>
      <c r="X446" s="19">
        <v>0.03</v>
      </c>
      <c r="Y446" s="19" t="s">
        <v>1552</v>
      </c>
      <c r="Z446" s="19" t="s">
        <v>1726</v>
      </c>
      <c r="AA446" s="19" t="s">
        <v>1727</v>
      </c>
      <c r="AB446" s="19" t="s">
        <v>1728</v>
      </c>
      <c r="AC446" s="19">
        <v>68</v>
      </c>
      <c r="AD446" s="19">
        <v>68</v>
      </c>
      <c r="AE446" s="120"/>
      <c r="AF446" s="120"/>
      <c r="AG446" s="120"/>
      <c r="AH446" s="120"/>
      <c r="AI446" s="120"/>
      <c r="AJ446" s="120"/>
      <c r="AK446" s="120"/>
      <c r="AL446" s="120"/>
      <c r="AM446" s="120"/>
      <c r="AN446" s="120"/>
      <c r="AO446" s="120"/>
      <c r="AP446" s="120"/>
      <c r="AQ446" s="120"/>
      <c r="AR446" s="120"/>
      <c r="AS446" s="120"/>
      <c r="AT446" s="120"/>
      <c r="AU446" s="120"/>
      <c r="AV446" s="120"/>
      <c r="AW446" s="120"/>
      <c r="AX446" s="120"/>
      <c r="AY446" s="120"/>
      <c r="AZ446" s="120"/>
      <c r="BA446" s="120"/>
      <c r="BB446" s="120"/>
      <c r="BC446" s="120"/>
      <c r="BD446" s="120"/>
    </row>
    <row r="447" spans="1:56">
      <c r="A447" s="19">
        <v>840</v>
      </c>
      <c r="B447" s="19" t="s">
        <v>379</v>
      </c>
      <c r="C447" s="19" t="s">
        <v>1539</v>
      </c>
      <c r="D447" s="19" t="s">
        <v>1540</v>
      </c>
      <c r="E447" s="19">
        <v>0</v>
      </c>
      <c r="F447" s="19">
        <v>0</v>
      </c>
      <c r="G447" s="19" t="s">
        <v>1623</v>
      </c>
      <c r="H447" s="19" t="s">
        <v>1571</v>
      </c>
      <c r="I447" s="19" t="s">
        <v>1724</v>
      </c>
      <c r="J447" s="19" t="s">
        <v>1675</v>
      </c>
      <c r="K447" s="19">
        <v>0</v>
      </c>
      <c r="L447" s="19" t="s">
        <v>1416</v>
      </c>
      <c r="M447" s="19" t="s">
        <v>20</v>
      </c>
      <c r="N447" s="19" t="s">
        <v>957</v>
      </c>
      <c r="O447" s="19" t="s">
        <v>463</v>
      </c>
      <c r="P447" s="19" t="s">
        <v>1725</v>
      </c>
      <c r="Q447" s="19" t="s">
        <v>902</v>
      </c>
      <c r="R447" s="20">
        <v>1</v>
      </c>
      <c r="S447" s="20" t="s">
        <v>1712</v>
      </c>
      <c r="T447" s="19" t="s">
        <v>905</v>
      </c>
      <c r="U447" s="19" t="s">
        <v>1696</v>
      </c>
      <c r="V447" s="19">
        <v>0</v>
      </c>
      <c r="W447" s="19">
        <v>0</v>
      </c>
      <c r="X447" s="19">
        <v>0.03</v>
      </c>
      <c r="Y447" s="19" t="s">
        <v>1552</v>
      </c>
      <c r="Z447" s="19" t="s">
        <v>1726</v>
      </c>
      <c r="AA447" s="19" t="s">
        <v>1729</v>
      </c>
      <c r="AB447" s="19" t="s">
        <v>1728</v>
      </c>
      <c r="AC447" s="19">
        <v>68</v>
      </c>
      <c r="AD447" s="19">
        <v>68</v>
      </c>
      <c r="AE447" s="120"/>
      <c r="AF447" s="120"/>
      <c r="AG447" s="120"/>
      <c r="AH447" s="120"/>
      <c r="AI447" s="120"/>
      <c r="AJ447" s="120"/>
      <c r="AK447" s="120"/>
      <c r="AL447" s="120"/>
      <c r="AM447" s="120"/>
      <c r="AN447" s="120"/>
      <c r="AO447" s="120"/>
      <c r="AP447" s="120"/>
      <c r="AQ447" s="120"/>
      <c r="AR447" s="120"/>
      <c r="AS447" s="120"/>
      <c r="AT447" s="120"/>
      <c r="AU447" s="120"/>
      <c r="AV447" s="120"/>
      <c r="AW447" s="120"/>
      <c r="AX447" s="120"/>
      <c r="AY447" s="120"/>
      <c r="AZ447" s="120"/>
      <c r="BA447" s="120"/>
      <c r="BB447" s="120"/>
      <c r="BC447" s="120"/>
      <c r="BD447" s="120"/>
    </row>
    <row r="448" spans="1:56">
      <c r="A448" s="19">
        <v>835</v>
      </c>
      <c r="B448" s="19" t="s">
        <v>379</v>
      </c>
      <c r="C448" s="19" t="s">
        <v>1539</v>
      </c>
      <c r="D448" s="19" t="s">
        <v>1540</v>
      </c>
      <c r="E448" s="19">
        <v>0</v>
      </c>
      <c r="F448" s="19">
        <v>0</v>
      </c>
      <c r="G448" s="19" t="s">
        <v>1623</v>
      </c>
      <c r="H448" s="19" t="s">
        <v>1608</v>
      </c>
      <c r="I448" s="19" t="s">
        <v>1724</v>
      </c>
      <c r="J448" s="19" t="s">
        <v>1595</v>
      </c>
      <c r="K448" s="19">
        <v>0</v>
      </c>
      <c r="L448" s="19" t="s">
        <v>1416</v>
      </c>
      <c r="M448" s="19" t="s">
        <v>20</v>
      </c>
      <c r="N448" s="19" t="s">
        <v>957</v>
      </c>
      <c r="O448" s="19" t="s">
        <v>463</v>
      </c>
      <c r="P448" s="19" t="s">
        <v>1725</v>
      </c>
      <c r="Q448" s="19" t="s">
        <v>902</v>
      </c>
      <c r="R448" s="20">
        <v>1</v>
      </c>
      <c r="S448" s="20" t="s">
        <v>1626</v>
      </c>
      <c r="T448" s="19" t="s">
        <v>905</v>
      </c>
      <c r="U448" s="19" t="s">
        <v>1696</v>
      </c>
      <c r="V448" s="19">
        <v>0</v>
      </c>
      <c r="W448" s="19">
        <v>0</v>
      </c>
      <c r="X448" s="19">
        <v>0.03</v>
      </c>
      <c r="Y448" s="19" t="s">
        <v>1552</v>
      </c>
      <c r="Z448" s="19">
        <v>0</v>
      </c>
      <c r="AA448" s="19" t="s">
        <v>1730</v>
      </c>
      <c r="AB448" s="19" t="s">
        <v>1728</v>
      </c>
      <c r="AC448" s="19">
        <v>68</v>
      </c>
      <c r="AD448" s="19">
        <v>68</v>
      </c>
      <c r="AE448" s="120"/>
      <c r="AF448" s="120"/>
      <c r="AG448" s="120"/>
      <c r="AH448" s="120"/>
      <c r="AI448" s="120"/>
      <c r="AJ448" s="120"/>
      <c r="AK448" s="120"/>
      <c r="AL448" s="120"/>
      <c r="AM448" s="120"/>
      <c r="AN448" s="120"/>
      <c r="AO448" s="120"/>
      <c r="AP448" s="120"/>
      <c r="AQ448" s="120"/>
      <c r="AR448" s="120"/>
      <c r="AS448" s="120"/>
      <c r="AT448" s="120"/>
      <c r="AU448" s="120"/>
      <c r="AV448" s="120"/>
      <c r="AW448" s="120"/>
      <c r="AX448" s="120"/>
      <c r="AY448" s="120"/>
      <c r="AZ448" s="120"/>
      <c r="BA448" s="120"/>
      <c r="BB448" s="120"/>
      <c r="BC448" s="120"/>
      <c r="BD448" s="120"/>
    </row>
    <row r="449" spans="1:56">
      <c r="A449" s="19">
        <v>839</v>
      </c>
      <c r="B449" s="19" t="s">
        <v>379</v>
      </c>
      <c r="C449" s="19" t="s">
        <v>1539</v>
      </c>
      <c r="D449" s="19" t="s">
        <v>1540</v>
      </c>
      <c r="E449" s="19">
        <v>0</v>
      </c>
      <c r="F449" s="19">
        <v>0</v>
      </c>
      <c r="G449" s="19" t="s">
        <v>1623</v>
      </c>
      <c r="H449" s="19" t="s">
        <v>1608</v>
      </c>
      <c r="I449" s="19" t="s">
        <v>1724</v>
      </c>
      <c r="J449" s="19" t="s">
        <v>1675</v>
      </c>
      <c r="K449" s="19">
        <v>0</v>
      </c>
      <c r="L449" s="19" t="s">
        <v>1416</v>
      </c>
      <c r="M449" s="19" t="s">
        <v>20</v>
      </c>
      <c r="N449" s="19" t="s">
        <v>957</v>
      </c>
      <c r="O449" s="19" t="s">
        <v>463</v>
      </c>
      <c r="P449" s="19" t="s">
        <v>1725</v>
      </c>
      <c r="Q449" s="19" t="s">
        <v>902</v>
      </c>
      <c r="R449" s="20">
        <v>1</v>
      </c>
      <c r="S449" s="20" t="s">
        <v>1122</v>
      </c>
      <c r="T449" s="19" t="s">
        <v>905</v>
      </c>
      <c r="U449" s="19" t="s">
        <v>1696</v>
      </c>
      <c r="V449" s="19">
        <v>0</v>
      </c>
      <c r="W449" s="19">
        <v>0</v>
      </c>
      <c r="X449" s="19">
        <v>0.03</v>
      </c>
      <c r="Y449" s="19" t="s">
        <v>1552</v>
      </c>
      <c r="Z449" s="19">
        <v>0</v>
      </c>
      <c r="AA449" s="19" t="s">
        <v>1731</v>
      </c>
      <c r="AB449" s="19" t="s">
        <v>1728</v>
      </c>
      <c r="AC449" s="19">
        <v>68</v>
      </c>
      <c r="AD449" s="19">
        <v>68</v>
      </c>
      <c r="AE449" s="120"/>
      <c r="AF449" s="120"/>
      <c r="AG449" s="120"/>
      <c r="AH449" s="120"/>
      <c r="AI449" s="120"/>
      <c r="AJ449" s="120"/>
      <c r="AK449" s="120"/>
      <c r="AL449" s="120"/>
      <c r="AM449" s="120"/>
      <c r="AN449" s="120"/>
      <c r="AO449" s="120"/>
      <c r="AP449" s="120"/>
      <c r="AQ449" s="120"/>
      <c r="AR449" s="120"/>
      <c r="AS449" s="120"/>
      <c r="AT449" s="120"/>
      <c r="AU449" s="120"/>
      <c r="AV449" s="120"/>
      <c r="AW449" s="120"/>
      <c r="AX449" s="120"/>
      <c r="AY449" s="120"/>
      <c r="AZ449" s="120"/>
      <c r="BA449" s="120"/>
      <c r="BB449" s="120"/>
      <c r="BC449" s="120"/>
      <c r="BD449" s="120"/>
    </row>
    <row r="450" spans="1:56">
      <c r="A450" s="19">
        <v>655</v>
      </c>
      <c r="B450" s="19" t="s">
        <v>379</v>
      </c>
      <c r="C450" s="19" t="s">
        <v>1539</v>
      </c>
      <c r="D450" s="19" t="s">
        <v>1540</v>
      </c>
      <c r="E450" s="19">
        <v>0</v>
      </c>
      <c r="F450" s="19">
        <v>0</v>
      </c>
      <c r="G450" s="19" t="s">
        <v>1557</v>
      </c>
      <c r="H450" s="19" t="s">
        <v>1571</v>
      </c>
      <c r="I450" s="19" t="s">
        <v>1559</v>
      </c>
      <c r="J450" s="19" t="s">
        <v>1595</v>
      </c>
      <c r="K450" s="19">
        <v>0</v>
      </c>
      <c r="L450" s="19" t="s">
        <v>1416</v>
      </c>
      <c r="M450" s="19" t="s">
        <v>20</v>
      </c>
      <c r="N450" s="19" t="s">
        <v>1732</v>
      </c>
      <c r="O450" s="19" t="s">
        <v>1191</v>
      </c>
      <c r="P450" s="19" t="s">
        <v>1695</v>
      </c>
      <c r="Q450" s="19" t="s">
        <v>902</v>
      </c>
      <c r="R450" s="20">
        <v>1</v>
      </c>
      <c r="S450" s="20">
        <v>6</v>
      </c>
      <c r="T450" s="19" t="s">
        <v>905</v>
      </c>
      <c r="U450" s="19" t="s">
        <v>1696</v>
      </c>
      <c r="V450" s="19">
        <v>0</v>
      </c>
      <c r="W450" s="19">
        <v>0</v>
      </c>
      <c r="X450" s="19">
        <v>0.06</v>
      </c>
      <c r="Y450" s="19" t="s">
        <v>1697</v>
      </c>
      <c r="Z450" s="19" t="s">
        <v>1733</v>
      </c>
      <c r="AA450" s="19" t="s">
        <v>1734</v>
      </c>
      <c r="AB450" s="19" t="s">
        <v>1700</v>
      </c>
      <c r="AC450" s="19">
        <v>33</v>
      </c>
      <c r="AD450" s="19">
        <v>33</v>
      </c>
      <c r="AE450" s="120"/>
      <c r="AF450" s="120"/>
      <c r="AG450" s="120"/>
      <c r="AH450" s="120"/>
      <c r="AI450" s="120"/>
      <c r="AJ450" s="120"/>
      <c r="AK450" s="120"/>
      <c r="AL450" s="120"/>
      <c r="AM450" s="120"/>
      <c r="AN450" s="120"/>
      <c r="AO450" s="120"/>
      <c r="AP450" s="120"/>
      <c r="AQ450" s="120"/>
      <c r="AR450" s="120"/>
      <c r="AS450" s="120"/>
      <c r="AT450" s="120"/>
      <c r="AU450" s="120"/>
      <c r="AV450" s="120"/>
      <c r="AW450" s="120"/>
      <c r="AX450" s="120"/>
      <c r="AY450" s="120"/>
      <c r="AZ450" s="120"/>
      <c r="BA450" s="120"/>
      <c r="BB450" s="120"/>
      <c r="BC450" s="120"/>
      <c r="BD450" s="120"/>
    </row>
    <row r="451" spans="1:56">
      <c r="A451" s="19">
        <v>719</v>
      </c>
      <c r="B451" s="19" t="s">
        <v>379</v>
      </c>
      <c r="C451" s="19" t="s">
        <v>1539</v>
      </c>
      <c r="D451" s="19" t="s">
        <v>1540</v>
      </c>
      <c r="E451" s="19">
        <v>0</v>
      </c>
      <c r="F451" s="19">
        <v>0</v>
      </c>
      <c r="G451" s="19" t="s">
        <v>1557</v>
      </c>
      <c r="H451" s="19" t="s">
        <v>1571</v>
      </c>
      <c r="I451" s="19" t="s">
        <v>1594</v>
      </c>
      <c r="J451" s="19" t="s">
        <v>1595</v>
      </c>
      <c r="K451" s="19">
        <v>0</v>
      </c>
      <c r="L451" s="19" t="s">
        <v>1416</v>
      </c>
      <c r="M451" s="19" t="s">
        <v>20</v>
      </c>
      <c r="N451" s="19" t="s">
        <v>1732</v>
      </c>
      <c r="O451" s="19" t="s">
        <v>1191</v>
      </c>
      <c r="P451" s="19" t="s">
        <v>1704</v>
      </c>
      <c r="Q451" s="19" t="s">
        <v>902</v>
      </c>
      <c r="R451" s="20" t="s">
        <v>903</v>
      </c>
      <c r="S451" s="20" t="s">
        <v>1219</v>
      </c>
      <c r="T451" s="19" t="s">
        <v>905</v>
      </c>
      <c r="U451" s="19" t="s">
        <v>1684</v>
      </c>
      <c r="V451" s="19">
        <v>0</v>
      </c>
      <c r="W451" s="19">
        <v>0</v>
      </c>
      <c r="X451" s="19">
        <v>0.06</v>
      </c>
      <c r="Y451" s="19" t="s">
        <v>1735</v>
      </c>
      <c r="Z451" s="19" t="s">
        <v>1600</v>
      </c>
      <c r="AA451" s="19" t="s">
        <v>1736</v>
      </c>
      <c r="AB451" s="19" t="s">
        <v>1598</v>
      </c>
      <c r="AC451" s="19">
        <v>40</v>
      </c>
      <c r="AD451" s="19">
        <v>40</v>
      </c>
      <c r="AE451" s="120"/>
      <c r="AF451" s="120"/>
      <c r="AG451" s="120"/>
      <c r="AH451" s="120"/>
      <c r="AI451" s="120"/>
      <c r="AJ451" s="120"/>
      <c r="AK451" s="120"/>
      <c r="AL451" s="120"/>
      <c r="AM451" s="120"/>
      <c r="AN451" s="120"/>
      <c r="AO451" s="120"/>
      <c r="AP451" s="120"/>
      <c r="AQ451" s="120"/>
      <c r="AR451" s="120"/>
      <c r="AS451" s="120"/>
      <c r="AT451" s="120"/>
      <c r="AU451" s="120"/>
      <c r="AV451" s="120"/>
      <c r="AW451" s="120"/>
      <c r="AX451" s="120"/>
      <c r="AY451" s="120"/>
      <c r="AZ451" s="120"/>
      <c r="BA451" s="120"/>
      <c r="BB451" s="120"/>
      <c r="BC451" s="120"/>
      <c r="BD451" s="120"/>
    </row>
    <row r="452" spans="1:56">
      <c r="A452" s="19">
        <v>723</v>
      </c>
      <c r="B452" s="19" t="s">
        <v>379</v>
      </c>
      <c r="C452" s="19" t="s">
        <v>1539</v>
      </c>
      <c r="D452" s="19" t="s">
        <v>1540</v>
      </c>
      <c r="E452" s="19">
        <v>0</v>
      </c>
      <c r="F452" s="19">
        <v>0</v>
      </c>
      <c r="G452" s="19" t="s">
        <v>1557</v>
      </c>
      <c r="H452" s="19" t="s">
        <v>1571</v>
      </c>
      <c r="I452" s="19" t="s">
        <v>1594</v>
      </c>
      <c r="J452" s="19" t="s">
        <v>1550</v>
      </c>
      <c r="K452" s="19">
        <v>0</v>
      </c>
      <c r="L452" s="19" t="s">
        <v>1416</v>
      </c>
      <c r="M452" s="19" t="s">
        <v>20</v>
      </c>
      <c r="N452" s="19" t="s">
        <v>1732</v>
      </c>
      <c r="O452" s="19" t="s">
        <v>1191</v>
      </c>
      <c r="P452" s="19" t="s">
        <v>1704</v>
      </c>
      <c r="Q452" s="19" t="s">
        <v>902</v>
      </c>
      <c r="R452" s="20" t="s">
        <v>903</v>
      </c>
      <c r="S452" s="20" t="s">
        <v>963</v>
      </c>
      <c r="T452" s="19" t="s">
        <v>905</v>
      </c>
      <c r="U452" s="19" t="s">
        <v>1684</v>
      </c>
      <c r="V452" s="19">
        <v>0</v>
      </c>
      <c r="W452" s="19">
        <v>0</v>
      </c>
      <c r="X452" s="19">
        <v>0.06</v>
      </c>
      <c r="Y452" s="19" t="s">
        <v>1735</v>
      </c>
      <c r="Z452" s="19" t="s">
        <v>1600</v>
      </c>
      <c r="AA452" s="19" t="s">
        <v>1737</v>
      </c>
      <c r="AB452" s="19" t="s">
        <v>1598</v>
      </c>
      <c r="AC452" s="19">
        <v>40</v>
      </c>
      <c r="AD452" s="19">
        <v>40</v>
      </c>
      <c r="AE452" s="120"/>
      <c r="AF452" s="120"/>
      <c r="AG452" s="120"/>
      <c r="AH452" s="120"/>
      <c r="AI452" s="120"/>
      <c r="AJ452" s="120"/>
      <c r="AK452" s="120"/>
      <c r="AL452" s="120"/>
      <c r="AM452" s="120"/>
      <c r="AN452" s="120"/>
      <c r="AO452" s="120"/>
      <c r="AP452" s="120"/>
      <c r="AQ452" s="120"/>
      <c r="AR452" s="120"/>
      <c r="AS452" s="120"/>
      <c r="AT452" s="120"/>
      <c r="AU452" s="120"/>
      <c r="AV452" s="120"/>
      <c r="AW452" s="120"/>
      <c r="AX452" s="120"/>
      <c r="AY452" s="120"/>
      <c r="AZ452" s="120"/>
      <c r="BA452" s="120"/>
      <c r="BB452" s="120"/>
      <c r="BC452" s="120"/>
      <c r="BD452" s="120"/>
    </row>
    <row r="453" spans="1:56">
      <c r="A453" s="19">
        <v>721</v>
      </c>
      <c r="B453" s="19" t="s">
        <v>379</v>
      </c>
      <c r="C453" s="19" t="s">
        <v>1539</v>
      </c>
      <c r="D453" s="19" t="s">
        <v>1540</v>
      </c>
      <c r="E453" s="19">
        <v>0</v>
      </c>
      <c r="F453" s="19">
        <v>0</v>
      </c>
      <c r="G453" s="19" t="s">
        <v>1557</v>
      </c>
      <c r="H453" s="19" t="s">
        <v>1571</v>
      </c>
      <c r="I453" s="19" t="s">
        <v>1594</v>
      </c>
      <c r="J453" s="19" t="s">
        <v>1585</v>
      </c>
      <c r="K453" s="19">
        <v>0</v>
      </c>
      <c r="L453" s="19" t="s">
        <v>1416</v>
      </c>
      <c r="M453" s="19" t="s">
        <v>20</v>
      </c>
      <c r="N453" s="19" t="s">
        <v>1732</v>
      </c>
      <c r="O453" s="19" t="s">
        <v>1191</v>
      </c>
      <c r="P453" s="19" t="s">
        <v>1704</v>
      </c>
      <c r="Q453" s="19" t="s">
        <v>902</v>
      </c>
      <c r="R453" s="20" t="s">
        <v>903</v>
      </c>
      <c r="S453" s="20" t="s">
        <v>963</v>
      </c>
      <c r="T453" s="19" t="s">
        <v>905</v>
      </c>
      <c r="U453" s="19" t="s">
        <v>1684</v>
      </c>
      <c r="V453" s="19">
        <v>0</v>
      </c>
      <c r="W453" s="19">
        <v>0</v>
      </c>
      <c r="X453" s="19">
        <v>0.06</v>
      </c>
      <c r="Y453" s="19" t="s">
        <v>1735</v>
      </c>
      <c r="Z453" s="19" t="s">
        <v>1600</v>
      </c>
      <c r="AA453" s="19" t="s">
        <v>1738</v>
      </c>
      <c r="AB453" s="19" t="s">
        <v>1598</v>
      </c>
      <c r="AC453" s="19">
        <v>40</v>
      </c>
      <c r="AD453" s="19">
        <v>40</v>
      </c>
      <c r="AE453" s="120"/>
      <c r="AF453" s="120"/>
      <c r="AG453" s="120"/>
      <c r="AH453" s="120"/>
      <c r="AI453" s="120"/>
      <c r="AJ453" s="120"/>
      <c r="AK453" s="120"/>
      <c r="AL453" s="120"/>
      <c r="AM453" s="120"/>
      <c r="AN453" s="120"/>
      <c r="AO453" s="120"/>
      <c r="AP453" s="120"/>
      <c r="AQ453" s="120"/>
      <c r="AR453" s="120"/>
      <c r="AS453" s="120"/>
      <c r="AT453" s="120"/>
      <c r="AU453" s="120"/>
      <c r="AV453" s="120"/>
      <c r="AW453" s="120"/>
      <c r="AX453" s="120"/>
      <c r="AY453" s="120"/>
      <c r="AZ453" s="120"/>
      <c r="BA453" s="120"/>
      <c r="BB453" s="120"/>
      <c r="BC453" s="120"/>
      <c r="BD453" s="120"/>
    </row>
    <row r="454" spans="1:56">
      <c r="A454" s="19">
        <v>654</v>
      </c>
      <c r="B454" s="19" t="s">
        <v>379</v>
      </c>
      <c r="C454" s="19" t="s">
        <v>1539</v>
      </c>
      <c r="D454" s="19" t="s">
        <v>1540</v>
      </c>
      <c r="E454" s="19">
        <v>0</v>
      </c>
      <c r="F454" s="19">
        <v>0</v>
      </c>
      <c r="G454" s="19" t="s">
        <v>1557</v>
      </c>
      <c r="H454" s="19" t="s">
        <v>1608</v>
      </c>
      <c r="I454" s="19" t="s">
        <v>1559</v>
      </c>
      <c r="J454" s="19" t="s">
        <v>1595</v>
      </c>
      <c r="K454" s="19">
        <v>0</v>
      </c>
      <c r="L454" s="19" t="s">
        <v>1416</v>
      </c>
      <c r="M454" s="19" t="s">
        <v>20</v>
      </c>
      <c r="N454" s="19" t="s">
        <v>1732</v>
      </c>
      <c r="O454" s="19" t="s">
        <v>1191</v>
      </c>
      <c r="P454" s="19" t="s">
        <v>1695</v>
      </c>
      <c r="Q454" s="19" t="s">
        <v>902</v>
      </c>
      <c r="R454" s="20">
        <v>1</v>
      </c>
      <c r="S454" s="20">
        <v>3</v>
      </c>
      <c r="T454" s="19" t="s">
        <v>905</v>
      </c>
      <c r="U454" s="19" t="s">
        <v>1696</v>
      </c>
      <c r="V454" s="19">
        <v>0</v>
      </c>
      <c r="W454" s="19">
        <v>0</v>
      </c>
      <c r="X454" s="19">
        <v>0.06</v>
      </c>
      <c r="Y454" s="19" t="s">
        <v>1697</v>
      </c>
      <c r="Z454" s="19">
        <v>0</v>
      </c>
      <c r="AA454" s="19" t="s">
        <v>1739</v>
      </c>
      <c r="AB454" s="19" t="s">
        <v>1700</v>
      </c>
      <c r="AC454" s="19">
        <v>33</v>
      </c>
      <c r="AD454" s="19">
        <v>33</v>
      </c>
      <c r="AE454" s="120"/>
      <c r="AF454" s="120"/>
      <c r="AG454" s="120"/>
      <c r="AH454" s="120"/>
      <c r="AI454" s="120"/>
      <c r="AJ454" s="120"/>
      <c r="AK454" s="120"/>
      <c r="AL454" s="120"/>
      <c r="AM454" s="120"/>
      <c r="AN454" s="120"/>
      <c r="AO454" s="120"/>
      <c r="AP454" s="120"/>
      <c r="AQ454" s="120"/>
      <c r="AR454" s="120"/>
      <c r="AS454" s="120"/>
      <c r="AT454" s="120"/>
      <c r="AU454" s="120"/>
      <c r="AV454" s="120"/>
      <c r="AW454" s="120"/>
      <c r="AX454" s="120"/>
      <c r="AY454" s="120"/>
      <c r="AZ454" s="120"/>
      <c r="BA454" s="120"/>
      <c r="BB454" s="120"/>
      <c r="BC454" s="120"/>
      <c r="BD454" s="120"/>
    </row>
    <row r="455" spans="1:56">
      <c r="A455" s="19">
        <v>656</v>
      </c>
      <c r="B455" s="19" t="s">
        <v>379</v>
      </c>
      <c r="C455" s="19" t="s">
        <v>1539</v>
      </c>
      <c r="D455" s="19" t="s">
        <v>1540</v>
      </c>
      <c r="E455" s="19">
        <v>0</v>
      </c>
      <c r="F455" s="19">
        <v>0</v>
      </c>
      <c r="G455" s="19" t="s">
        <v>1557</v>
      </c>
      <c r="H455" s="19" t="s">
        <v>1608</v>
      </c>
      <c r="I455" s="19" t="s">
        <v>1559</v>
      </c>
      <c r="J455" s="19" t="s">
        <v>1675</v>
      </c>
      <c r="K455" s="19">
        <v>0</v>
      </c>
      <c r="L455" s="19" t="s">
        <v>1416</v>
      </c>
      <c r="M455" s="19" t="s">
        <v>20</v>
      </c>
      <c r="N455" s="19" t="s">
        <v>1732</v>
      </c>
      <c r="O455" s="19" t="s">
        <v>1191</v>
      </c>
      <c r="P455" s="19" t="s">
        <v>1695</v>
      </c>
      <c r="Q455" s="19" t="s">
        <v>902</v>
      </c>
      <c r="R455" s="20">
        <v>1</v>
      </c>
      <c r="S455" s="20">
        <v>2</v>
      </c>
      <c r="T455" s="19" t="s">
        <v>905</v>
      </c>
      <c r="U455" s="19" t="s">
        <v>1696</v>
      </c>
      <c r="V455" s="19">
        <v>0</v>
      </c>
      <c r="W455" s="19">
        <v>0</v>
      </c>
      <c r="X455" s="19">
        <v>0.06</v>
      </c>
      <c r="Y455" s="19" t="s">
        <v>1697</v>
      </c>
      <c r="Z455" s="19">
        <v>0</v>
      </c>
      <c r="AA455" s="19" t="s">
        <v>1740</v>
      </c>
      <c r="AB455" s="19" t="s">
        <v>1700</v>
      </c>
      <c r="AC455" s="19">
        <v>33</v>
      </c>
      <c r="AD455" s="19">
        <v>33</v>
      </c>
      <c r="AE455" s="120"/>
      <c r="AF455" s="120"/>
      <c r="AG455" s="120"/>
      <c r="AH455" s="120"/>
      <c r="AI455" s="120"/>
      <c r="AJ455" s="120"/>
      <c r="AK455" s="120"/>
      <c r="AL455" s="120"/>
      <c r="AM455" s="120"/>
      <c r="AN455" s="120"/>
      <c r="AO455" s="120"/>
      <c r="AP455" s="120"/>
      <c r="AQ455" s="120"/>
      <c r="AR455" s="120"/>
      <c r="AS455" s="120"/>
      <c r="AT455" s="120"/>
      <c r="AU455" s="120"/>
      <c r="AV455" s="120"/>
      <c r="AW455" s="120"/>
      <c r="AX455" s="120"/>
      <c r="AY455" s="120"/>
      <c r="AZ455" s="120"/>
      <c r="BA455" s="120"/>
      <c r="BB455" s="120"/>
      <c r="BC455" s="120"/>
      <c r="BD455" s="120"/>
    </row>
    <row r="456" spans="1:56">
      <c r="A456" s="19">
        <v>718</v>
      </c>
      <c r="B456" s="19" t="s">
        <v>379</v>
      </c>
      <c r="C456" s="19" t="s">
        <v>1539</v>
      </c>
      <c r="D456" s="19" t="s">
        <v>1540</v>
      </c>
      <c r="E456" s="19">
        <v>0</v>
      </c>
      <c r="F456" s="19">
        <v>0</v>
      </c>
      <c r="G456" s="19" t="s">
        <v>1557</v>
      </c>
      <c r="H456" s="19" t="s">
        <v>1608</v>
      </c>
      <c r="I456" s="19" t="s">
        <v>1594</v>
      </c>
      <c r="J456" s="19" t="s">
        <v>1595</v>
      </c>
      <c r="K456" s="19">
        <v>0</v>
      </c>
      <c r="L456" s="19" t="s">
        <v>1416</v>
      </c>
      <c r="M456" s="19" t="s">
        <v>20</v>
      </c>
      <c r="N456" s="19" t="s">
        <v>1732</v>
      </c>
      <c r="O456" s="19" t="s">
        <v>1191</v>
      </c>
      <c r="P456" s="19" t="s">
        <v>1704</v>
      </c>
      <c r="Q456" s="19" t="s">
        <v>902</v>
      </c>
      <c r="R456" s="20" t="s">
        <v>903</v>
      </c>
      <c r="S456" s="20" t="s">
        <v>963</v>
      </c>
      <c r="T456" s="19" t="s">
        <v>905</v>
      </c>
      <c r="U456" s="19" t="s">
        <v>1684</v>
      </c>
      <c r="V456" s="19">
        <v>0</v>
      </c>
      <c r="W456" s="19">
        <v>0</v>
      </c>
      <c r="X456" s="19">
        <v>0.06</v>
      </c>
      <c r="Y456" s="19" t="s">
        <v>1735</v>
      </c>
      <c r="Z456" s="19">
        <v>0</v>
      </c>
      <c r="AA456" s="19" t="s">
        <v>1741</v>
      </c>
      <c r="AB456" s="19" t="s">
        <v>1598</v>
      </c>
      <c r="AC456" s="19">
        <v>40</v>
      </c>
      <c r="AD456" s="19">
        <v>40</v>
      </c>
      <c r="AE456" s="120"/>
      <c r="AF456" s="120"/>
      <c r="AG456" s="120"/>
      <c r="AH456" s="120"/>
      <c r="AI456" s="120"/>
      <c r="AJ456" s="120"/>
      <c r="AK456" s="120"/>
      <c r="AL456" s="120"/>
      <c r="AM456" s="120"/>
      <c r="AN456" s="120"/>
      <c r="AO456" s="120"/>
      <c r="AP456" s="120"/>
      <c r="AQ456" s="120"/>
      <c r="AR456" s="120"/>
      <c r="AS456" s="120"/>
      <c r="AT456" s="120"/>
      <c r="AU456" s="120"/>
      <c r="AV456" s="120"/>
      <c r="AW456" s="120"/>
      <c r="AX456" s="120"/>
      <c r="AY456" s="120"/>
      <c r="AZ456" s="120"/>
      <c r="BA456" s="120"/>
      <c r="BB456" s="120"/>
      <c r="BC456" s="120"/>
      <c r="BD456" s="120"/>
    </row>
    <row r="457" spans="1:56">
      <c r="A457" s="19">
        <v>722</v>
      </c>
      <c r="B457" s="19" t="s">
        <v>379</v>
      </c>
      <c r="C457" s="19" t="s">
        <v>1539</v>
      </c>
      <c r="D457" s="19" t="s">
        <v>1540</v>
      </c>
      <c r="E457" s="19">
        <v>0</v>
      </c>
      <c r="F457" s="19">
        <v>0</v>
      </c>
      <c r="G457" s="19" t="s">
        <v>1557</v>
      </c>
      <c r="H457" s="19" t="s">
        <v>1608</v>
      </c>
      <c r="I457" s="19" t="s">
        <v>1594</v>
      </c>
      <c r="J457" s="19" t="s">
        <v>1550</v>
      </c>
      <c r="K457" s="19">
        <v>0</v>
      </c>
      <c r="L457" s="19" t="s">
        <v>1416</v>
      </c>
      <c r="M457" s="19" t="s">
        <v>20</v>
      </c>
      <c r="N457" s="19" t="s">
        <v>1732</v>
      </c>
      <c r="O457" s="19" t="s">
        <v>1191</v>
      </c>
      <c r="P457" s="19" t="s">
        <v>1704</v>
      </c>
      <c r="Q457" s="19" t="s">
        <v>902</v>
      </c>
      <c r="R457" s="20" t="s">
        <v>903</v>
      </c>
      <c r="S457" s="20" t="s">
        <v>963</v>
      </c>
      <c r="T457" s="19" t="s">
        <v>905</v>
      </c>
      <c r="U457" s="19" t="s">
        <v>1684</v>
      </c>
      <c r="V457" s="19">
        <v>0</v>
      </c>
      <c r="W457" s="19">
        <v>0</v>
      </c>
      <c r="X457" s="19">
        <v>0.06</v>
      </c>
      <c r="Y457" s="19" t="s">
        <v>1735</v>
      </c>
      <c r="Z457" s="19">
        <v>0</v>
      </c>
      <c r="AA457" s="19" t="s">
        <v>1742</v>
      </c>
      <c r="AB457" s="19" t="s">
        <v>1598</v>
      </c>
      <c r="AC457" s="19">
        <v>40</v>
      </c>
      <c r="AD457" s="19">
        <v>40</v>
      </c>
      <c r="AE457" s="120"/>
      <c r="AF457" s="120"/>
      <c r="AG457" s="120"/>
      <c r="AH457" s="120"/>
      <c r="AI457" s="120"/>
      <c r="AJ457" s="120"/>
      <c r="AK457" s="120"/>
      <c r="AL457" s="120"/>
      <c r="AM457" s="120"/>
      <c r="AN457" s="120"/>
      <c r="AO457" s="120"/>
      <c r="AP457" s="120"/>
      <c r="AQ457" s="120"/>
      <c r="AR457" s="120"/>
      <c r="AS457" s="120"/>
      <c r="AT457" s="120"/>
      <c r="AU457" s="120"/>
      <c r="AV457" s="120"/>
      <c r="AW457" s="120"/>
      <c r="AX457" s="120"/>
      <c r="AY457" s="120"/>
      <c r="AZ457" s="120"/>
      <c r="BA457" s="120"/>
      <c r="BB457" s="120"/>
      <c r="BC457" s="120"/>
      <c r="BD457" s="120"/>
    </row>
    <row r="458" spans="1:56">
      <c r="A458" s="19">
        <v>720</v>
      </c>
      <c r="B458" s="19" t="s">
        <v>379</v>
      </c>
      <c r="C458" s="19" t="s">
        <v>1539</v>
      </c>
      <c r="D458" s="19" t="s">
        <v>1540</v>
      </c>
      <c r="E458" s="19">
        <v>0</v>
      </c>
      <c r="F458" s="19">
        <v>0</v>
      </c>
      <c r="G458" s="19" t="s">
        <v>1557</v>
      </c>
      <c r="H458" s="19" t="s">
        <v>1608</v>
      </c>
      <c r="I458" s="19" t="s">
        <v>1594</v>
      </c>
      <c r="J458" s="19" t="s">
        <v>1585</v>
      </c>
      <c r="K458" s="19">
        <v>0</v>
      </c>
      <c r="L458" s="19" t="s">
        <v>1416</v>
      </c>
      <c r="M458" s="19" t="s">
        <v>20</v>
      </c>
      <c r="N458" s="19" t="s">
        <v>1732</v>
      </c>
      <c r="O458" s="19" t="s">
        <v>1191</v>
      </c>
      <c r="P458" s="19" t="s">
        <v>1704</v>
      </c>
      <c r="Q458" s="19" t="s">
        <v>902</v>
      </c>
      <c r="R458" s="20" t="s">
        <v>903</v>
      </c>
      <c r="S458" s="20" t="s">
        <v>963</v>
      </c>
      <c r="T458" s="19" t="s">
        <v>905</v>
      </c>
      <c r="U458" s="19" t="s">
        <v>1684</v>
      </c>
      <c r="V458" s="19">
        <v>0</v>
      </c>
      <c r="W458" s="19">
        <v>0</v>
      </c>
      <c r="X458" s="19">
        <v>0.06</v>
      </c>
      <c r="Y458" s="19" t="s">
        <v>1735</v>
      </c>
      <c r="Z458" s="19">
        <v>0</v>
      </c>
      <c r="AA458" s="19" t="s">
        <v>1743</v>
      </c>
      <c r="AB458" s="19" t="s">
        <v>1598</v>
      </c>
      <c r="AC458" s="19">
        <v>40</v>
      </c>
      <c r="AD458" s="19">
        <v>40</v>
      </c>
      <c r="AE458" s="120"/>
      <c r="AF458" s="120"/>
      <c r="AG458" s="120"/>
      <c r="AH458" s="120"/>
      <c r="AI458" s="120"/>
      <c r="AJ458" s="120"/>
      <c r="AK458" s="120"/>
      <c r="AL458" s="120"/>
      <c r="AM458" s="120"/>
      <c r="AN458" s="120"/>
      <c r="AO458" s="120"/>
      <c r="AP458" s="120"/>
      <c r="AQ458" s="120"/>
      <c r="AR458" s="120"/>
      <c r="AS458" s="120"/>
      <c r="AT458" s="120"/>
      <c r="AU458" s="120"/>
      <c r="AV458" s="120"/>
      <c r="AW458" s="120"/>
      <c r="AX458" s="120"/>
      <c r="AY458" s="120"/>
      <c r="AZ458" s="120"/>
      <c r="BA458" s="120"/>
      <c r="BB458" s="120"/>
      <c r="BC458" s="120"/>
      <c r="BD458" s="120"/>
    </row>
    <row r="459" spans="1:56">
      <c r="A459" s="19">
        <v>838</v>
      </c>
      <c r="B459" s="19" t="s">
        <v>379</v>
      </c>
      <c r="C459" s="19" t="s">
        <v>1539</v>
      </c>
      <c r="D459" s="19" t="s">
        <v>1540</v>
      </c>
      <c r="E459" s="19">
        <v>0</v>
      </c>
      <c r="F459" s="19">
        <v>0</v>
      </c>
      <c r="G459" s="19" t="s">
        <v>1623</v>
      </c>
      <c r="H459" s="19" t="s">
        <v>1571</v>
      </c>
      <c r="I459" s="19" t="s">
        <v>1724</v>
      </c>
      <c r="J459" s="19" t="s">
        <v>1595</v>
      </c>
      <c r="K459" s="19">
        <v>0</v>
      </c>
      <c r="L459" s="19" t="s">
        <v>1416</v>
      </c>
      <c r="M459" s="19" t="s">
        <v>20</v>
      </c>
      <c r="N459" s="19" t="s">
        <v>1732</v>
      </c>
      <c r="O459" s="19" t="s">
        <v>1191</v>
      </c>
      <c r="P459" s="19" t="s">
        <v>1725</v>
      </c>
      <c r="Q459" s="19" t="s">
        <v>902</v>
      </c>
      <c r="R459" s="20">
        <v>1</v>
      </c>
      <c r="S459" s="20" t="s">
        <v>1334</v>
      </c>
      <c r="T459" s="19" t="s">
        <v>905</v>
      </c>
      <c r="U459" s="19" t="s">
        <v>1696</v>
      </c>
      <c r="V459" s="19">
        <v>0</v>
      </c>
      <c r="W459" s="19">
        <v>0</v>
      </c>
      <c r="X459" s="19">
        <v>0.03</v>
      </c>
      <c r="Y459" s="19" t="s">
        <v>1552</v>
      </c>
      <c r="Z459" s="19" t="s">
        <v>1744</v>
      </c>
      <c r="AA459" s="19" t="s">
        <v>1745</v>
      </c>
      <c r="AB459" s="19" t="s">
        <v>1728</v>
      </c>
      <c r="AC459" s="19">
        <v>68</v>
      </c>
      <c r="AD459" s="19">
        <v>68</v>
      </c>
      <c r="AE459" s="120"/>
      <c r="AF459" s="120"/>
      <c r="AG459" s="120"/>
      <c r="AH459" s="120"/>
      <c r="AI459" s="120"/>
      <c r="AJ459" s="120"/>
      <c r="AK459" s="120"/>
      <c r="AL459" s="120"/>
      <c r="AM459" s="120"/>
      <c r="AN459" s="120"/>
      <c r="AO459" s="120"/>
      <c r="AP459" s="120"/>
      <c r="AQ459" s="120"/>
      <c r="AR459" s="120"/>
      <c r="AS459" s="120"/>
      <c r="AT459" s="120"/>
      <c r="AU459" s="120"/>
      <c r="AV459" s="120"/>
      <c r="AW459" s="120"/>
      <c r="AX459" s="120"/>
      <c r="AY459" s="120"/>
      <c r="AZ459" s="120"/>
      <c r="BA459" s="120"/>
      <c r="BB459" s="120"/>
      <c r="BC459" s="120"/>
      <c r="BD459" s="120"/>
    </row>
    <row r="460" spans="1:56">
      <c r="A460" s="19">
        <v>842</v>
      </c>
      <c r="B460" s="19" t="s">
        <v>379</v>
      </c>
      <c r="C460" s="19" t="s">
        <v>1539</v>
      </c>
      <c r="D460" s="19" t="s">
        <v>1540</v>
      </c>
      <c r="E460" s="19">
        <v>0</v>
      </c>
      <c r="F460" s="19">
        <v>0</v>
      </c>
      <c r="G460" s="19" t="s">
        <v>1623</v>
      </c>
      <c r="H460" s="19" t="s">
        <v>1571</v>
      </c>
      <c r="I460" s="19" t="s">
        <v>1724</v>
      </c>
      <c r="J460" s="19" t="s">
        <v>1675</v>
      </c>
      <c r="K460" s="19">
        <v>0</v>
      </c>
      <c r="L460" s="19" t="s">
        <v>1416</v>
      </c>
      <c r="M460" s="19" t="s">
        <v>20</v>
      </c>
      <c r="N460" s="19" t="s">
        <v>1732</v>
      </c>
      <c r="O460" s="19" t="s">
        <v>1191</v>
      </c>
      <c r="P460" s="19" t="s">
        <v>1725</v>
      </c>
      <c r="Q460" s="19" t="s">
        <v>902</v>
      </c>
      <c r="R460" s="20">
        <v>1</v>
      </c>
      <c r="S460" s="20" t="s">
        <v>1087</v>
      </c>
      <c r="T460" s="19" t="s">
        <v>905</v>
      </c>
      <c r="U460" s="19" t="s">
        <v>1696</v>
      </c>
      <c r="V460" s="19">
        <v>0</v>
      </c>
      <c r="W460" s="19">
        <v>0</v>
      </c>
      <c r="X460" s="19">
        <v>0.03</v>
      </c>
      <c r="Y460" s="19" t="s">
        <v>1552</v>
      </c>
      <c r="Z460" s="19" t="s">
        <v>1744</v>
      </c>
      <c r="AA460" s="19" t="s">
        <v>1746</v>
      </c>
      <c r="AB460" s="19" t="s">
        <v>1728</v>
      </c>
      <c r="AC460" s="19">
        <v>68</v>
      </c>
      <c r="AD460" s="19">
        <v>68</v>
      </c>
      <c r="AE460" s="120"/>
      <c r="AF460" s="120"/>
      <c r="AG460" s="120"/>
      <c r="AH460" s="120"/>
      <c r="AI460" s="120"/>
      <c r="AJ460" s="120"/>
      <c r="AK460" s="120"/>
      <c r="AL460" s="120"/>
      <c r="AM460" s="120"/>
      <c r="AN460" s="120"/>
      <c r="AO460" s="120"/>
      <c r="AP460" s="120"/>
      <c r="AQ460" s="120"/>
      <c r="AR460" s="120"/>
      <c r="AS460" s="120"/>
      <c r="AT460" s="120"/>
      <c r="AU460" s="120"/>
      <c r="AV460" s="120"/>
      <c r="AW460" s="120"/>
      <c r="AX460" s="120"/>
      <c r="AY460" s="120"/>
      <c r="AZ460" s="120"/>
      <c r="BA460" s="120"/>
      <c r="BB460" s="120"/>
      <c r="BC460" s="120"/>
      <c r="BD460" s="120"/>
    </row>
    <row r="461" spans="1:56">
      <c r="A461" s="19">
        <v>837</v>
      </c>
      <c r="B461" s="19" t="s">
        <v>379</v>
      </c>
      <c r="C461" s="19" t="s">
        <v>1539</v>
      </c>
      <c r="D461" s="19" t="s">
        <v>1540</v>
      </c>
      <c r="E461" s="19">
        <v>0</v>
      </c>
      <c r="F461" s="19">
        <v>0</v>
      </c>
      <c r="G461" s="19" t="s">
        <v>1623</v>
      </c>
      <c r="H461" s="19" t="s">
        <v>1608</v>
      </c>
      <c r="I461" s="19" t="s">
        <v>1724</v>
      </c>
      <c r="J461" s="19" t="s">
        <v>1595</v>
      </c>
      <c r="K461" s="19">
        <v>0</v>
      </c>
      <c r="L461" s="19" t="s">
        <v>1416</v>
      </c>
      <c r="M461" s="19" t="s">
        <v>20</v>
      </c>
      <c r="N461" s="19" t="s">
        <v>1732</v>
      </c>
      <c r="O461" s="19" t="s">
        <v>1191</v>
      </c>
      <c r="P461" s="19" t="s">
        <v>1725</v>
      </c>
      <c r="Q461" s="19" t="s">
        <v>902</v>
      </c>
      <c r="R461" s="20" t="s">
        <v>903</v>
      </c>
      <c r="S461" s="20" t="s">
        <v>1747</v>
      </c>
      <c r="T461" s="19" t="s">
        <v>905</v>
      </c>
      <c r="U461" s="19" t="s">
        <v>1696</v>
      </c>
      <c r="V461" s="19">
        <v>0</v>
      </c>
      <c r="W461" s="19">
        <v>0</v>
      </c>
      <c r="X461" s="19">
        <v>0.03</v>
      </c>
      <c r="Y461" s="19" t="s">
        <v>1552</v>
      </c>
      <c r="Z461" s="19">
        <v>0</v>
      </c>
      <c r="AA461" s="19" t="s">
        <v>1748</v>
      </c>
      <c r="AB461" s="19" t="s">
        <v>1728</v>
      </c>
      <c r="AC461" s="19">
        <v>68</v>
      </c>
      <c r="AD461" s="19">
        <v>68</v>
      </c>
      <c r="AE461" s="120"/>
      <c r="AF461" s="120"/>
      <c r="AG461" s="120"/>
      <c r="AH461" s="120"/>
      <c r="AI461" s="120"/>
      <c r="AJ461" s="120"/>
      <c r="AK461" s="120"/>
      <c r="AL461" s="120"/>
      <c r="AM461" s="120"/>
      <c r="AN461" s="120"/>
      <c r="AO461" s="120"/>
      <c r="AP461" s="120"/>
      <c r="AQ461" s="120"/>
      <c r="AR461" s="120"/>
      <c r="AS461" s="120"/>
      <c r="AT461" s="120"/>
      <c r="AU461" s="120"/>
      <c r="AV461" s="120"/>
      <c r="AW461" s="120"/>
      <c r="AX461" s="120"/>
      <c r="AY461" s="120"/>
      <c r="AZ461" s="120"/>
      <c r="BA461" s="120"/>
      <c r="BB461" s="120"/>
      <c r="BC461" s="120"/>
      <c r="BD461" s="120"/>
    </row>
    <row r="462" spans="1:56">
      <c r="A462" s="19">
        <v>841</v>
      </c>
      <c r="B462" s="19" t="s">
        <v>379</v>
      </c>
      <c r="C462" s="19" t="s">
        <v>1539</v>
      </c>
      <c r="D462" s="19" t="s">
        <v>1540</v>
      </c>
      <c r="E462" s="19">
        <v>0</v>
      </c>
      <c r="F462" s="19">
        <v>0</v>
      </c>
      <c r="G462" s="19" t="s">
        <v>1623</v>
      </c>
      <c r="H462" s="19" t="s">
        <v>1608</v>
      </c>
      <c r="I462" s="19" t="s">
        <v>1724</v>
      </c>
      <c r="J462" s="19" t="s">
        <v>1675</v>
      </c>
      <c r="K462" s="19">
        <v>0</v>
      </c>
      <c r="L462" s="19" t="s">
        <v>1416</v>
      </c>
      <c r="M462" s="19" t="s">
        <v>20</v>
      </c>
      <c r="N462" s="19" t="s">
        <v>1732</v>
      </c>
      <c r="O462" s="19" t="s">
        <v>1191</v>
      </c>
      <c r="P462" s="19" t="s">
        <v>1725</v>
      </c>
      <c r="Q462" s="19" t="s">
        <v>902</v>
      </c>
      <c r="R462" s="20">
        <v>1</v>
      </c>
      <c r="S462" s="20" t="s">
        <v>1076</v>
      </c>
      <c r="T462" s="19" t="s">
        <v>905</v>
      </c>
      <c r="U462" s="19" t="s">
        <v>1696</v>
      </c>
      <c r="V462" s="19">
        <v>0</v>
      </c>
      <c r="W462" s="19">
        <v>0</v>
      </c>
      <c r="X462" s="19">
        <v>0.03</v>
      </c>
      <c r="Y462" s="19" t="s">
        <v>1552</v>
      </c>
      <c r="Z462" s="19">
        <v>0</v>
      </c>
      <c r="AA462" s="19" t="s">
        <v>1749</v>
      </c>
      <c r="AB462" s="19" t="s">
        <v>1728</v>
      </c>
      <c r="AC462" s="19">
        <v>68</v>
      </c>
      <c r="AD462" s="19">
        <v>68</v>
      </c>
      <c r="AE462" s="120"/>
      <c r="AF462" s="120"/>
      <c r="AG462" s="120"/>
      <c r="AH462" s="120"/>
      <c r="AI462" s="120"/>
      <c r="AJ462" s="120"/>
      <c r="AK462" s="120"/>
      <c r="AL462" s="120"/>
      <c r="AM462" s="120"/>
      <c r="AN462" s="120"/>
      <c r="AO462" s="120"/>
      <c r="AP462" s="120"/>
      <c r="AQ462" s="120"/>
      <c r="AR462" s="120"/>
      <c r="AS462" s="120"/>
      <c r="AT462" s="120"/>
      <c r="AU462" s="120"/>
      <c r="AV462" s="120"/>
      <c r="AW462" s="120"/>
      <c r="AX462" s="120"/>
      <c r="AY462" s="120"/>
      <c r="AZ462" s="120"/>
      <c r="BA462" s="120"/>
      <c r="BB462" s="120"/>
      <c r="BC462" s="120"/>
      <c r="BD462" s="120"/>
    </row>
    <row r="463" spans="1:56">
      <c r="A463" s="19">
        <v>657</v>
      </c>
      <c r="B463" s="19" t="s">
        <v>379</v>
      </c>
      <c r="C463" s="19" t="s">
        <v>1539</v>
      </c>
      <c r="D463" s="19" t="s">
        <v>1540</v>
      </c>
      <c r="E463" s="19">
        <v>0</v>
      </c>
      <c r="F463" s="19">
        <v>0</v>
      </c>
      <c r="G463" s="19" t="s">
        <v>1557</v>
      </c>
      <c r="H463" s="19" t="s">
        <v>1571</v>
      </c>
      <c r="I463" s="19" t="s">
        <v>1559</v>
      </c>
      <c r="J463" s="19" t="s">
        <v>1675</v>
      </c>
      <c r="K463" s="19">
        <v>0</v>
      </c>
      <c r="L463" s="19" t="s">
        <v>1416</v>
      </c>
      <c r="M463" s="19" t="s">
        <v>20</v>
      </c>
      <c r="N463" s="19" t="s">
        <v>1750</v>
      </c>
      <c r="O463" s="19" t="s">
        <v>1191</v>
      </c>
      <c r="P463" s="19" t="s">
        <v>1695</v>
      </c>
      <c r="Q463" s="19" t="s">
        <v>902</v>
      </c>
      <c r="R463" s="20">
        <v>1</v>
      </c>
      <c r="S463" s="20">
        <v>3</v>
      </c>
      <c r="T463" s="19" t="s">
        <v>905</v>
      </c>
      <c r="U463" s="19" t="s">
        <v>1696</v>
      </c>
      <c r="V463" s="19">
        <v>0</v>
      </c>
      <c r="W463" s="19">
        <v>0</v>
      </c>
      <c r="X463" s="19">
        <v>0.06</v>
      </c>
      <c r="Y463" s="19" t="s">
        <v>1697</v>
      </c>
      <c r="Z463" s="19" t="s">
        <v>1733</v>
      </c>
      <c r="AA463" s="19" t="s">
        <v>1751</v>
      </c>
      <c r="AB463" s="19" t="s">
        <v>1700</v>
      </c>
      <c r="AC463" s="19">
        <v>33</v>
      </c>
      <c r="AD463" s="19">
        <v>33</v>
      </c>
      <c r="AE463" s="120"/>
      <c r="AF463" s="120"/>
      <c r="AG463" s="120"/>
      <c r="AH463" s="120"/>
      <c r="AI463" s="120"/>
      <c r="AJ463" s="120"/>
      <c r="AK463" s="120"/>
      <c r="AL463" s="120"/>
      <c r="AM463" s="120"/>
      <c r="AN463" s="120"/>
      <c r="AO463" s="120"/>
      <c r="AP463" s="120"/>
      <c r="AQ463" s="120"/>
      <c r="AR463" s="120"/>
      <c r="AS463" s="120"/>
      <c r="AT463" s="120"/>
      <c r="AU463" s="120"/>
      <c r="AV463" s="120"/>
      <c r="AW463" s="120"/>
      <c r="AX463" s="120"/>
      <c r="AY463" s="120"/>
      <c r="AZ463" s="120"/>
      <c r="BA463" s="120"/>
      <c r="BB463" s="120"/>
      <c r="BC463" s="120"/>
      <c r="BD463" s="120"/>
    </row>
    <row r="464" spans="1:56">
      <c r="A464" s="19">
        <v>676</v>
      </c>
      <c r="B464" s="19" t="s">
        <v>379</v>
      </c>
      <c r="C464" s="19" t="s">
        <v>1539</v>
      </c>
      <c r="D464" s="19" t="s">
        <v>1540</v>
      </c>
      <c r="E464" s="19">
        <v>0</v>
      </c>
      <c r="F464" s="19">
        <v>0</v>
      </c>
      <c r="G464" s="19" t="s">
        <v>1557</v>
      </c>
      <c r="H464" s="19" t="s">
        <v>1571</v>
      </c>
      <c r="I464" s="19" t="s">
        <v>352</v>
      </c>
      <c r="J464" s="19" t="s">
        <v>1542</v>
      </c>
      <c r="K464" s="19">
        <v>0</v>
      </c>
      <c r="L464" s="19" t="s">
        <v>1416</v>
      </c>
      <c r="M464" s="19" t="s">
        <v>20</v>
      </c>
      <c r="N464" s="19" t="s">
        <v>678</v>
      </c>
      <c r="O464" s="19" t="s">
        <v>947</v>
      </c>
      <c r="P464" s="19" t="s">
        <v>1752</v>
      </c>
      <c r="Q464" s="19" t="s">
        <v>1546</v>
      </c>
      <c r="R464" s="20">
        <v>1</v>
      </c>
      <c r="S464" s="20" t="s">
        <v>1712</v>
      </c>
      <c r="T464" s="19" t="s">
        <v>905</v>
      </c>
      <c r="U464" s="19" t="s">
        <v>1696</v>
      </c>
      <c r="V464" s="19">
        <v>0</v>
      </c>
      <c r="W464" s="19">
        <v>0</v>
      </c>
      <c r="X464" s="19">
        <v>0.06</v>
      </c>
      <c r="Y464" s="19" t="s">
        <v>1697</v>
      </c>
      <c r="Z464" s="19" t="s">
        <v>1753</v>
      </c>
      <c r="AA464" s="19" t="s">
        <v>1754</v>
      </c>
      <c r="AB464" s="19" t="s">
        <v>1755</v>
      </c>
      <c r="AC464" s="19">
        <v>35</v>
      </c>
      <c r="AD464" s="19">
        <v>35</v>
      </c>
      <c r="AE464" s="120"/>
      <c r="AF464" s="120"/>
      <c r="AG464" s="120"/>
      <c r="AH464" s="120"/>
      <c r="AI464" s="120"/>
      <c r="AJ464" s="120"/>
      <c r="AK464" s="120"/>
      <c r="AL464" s="120"/>
      <c r="AM464" s="120"/>
      <c r="AN464" s="120"/>
      <c r="AO464" s="120"/>
      <c r="AP464" s="120"/>
      <c r="AQ464" s="120"/>
      <c r="AR464" s="120"/>
      <c r="AS464" s="120"/>
      <c r="AT464" s="120"/>
      <c r="AU464" s="120"/>
      <c r="AV464" s="120"/>
      <c r="AW464" s="120"/>
      <c r="AX464" s="120"/>
      <c r="AY464" s="120"/>
      <c r="AZ464" s="120"/>
      <c r="BA464" s="120"/>
      <c r="BB464" s="120"/>
      <c r="BC464" s="120"/>
      <c r="BD464" s="120"/>
    </row>
    <row r="465" spans="1:56">
      <c r="A465" s="19">
        <v>680</v>
      </c>
      <c r="B465" s="19" t="s">
        <v>379</v>
      </c>
      <c r="C465" s="19" t="s">
        <v>1539</v>
      </c>
      <c r="D465" s="19" t="s">
        <v>1540</v>
      </c>
      <c r="E465" s="19">
        <v>0</v>
      </c>
      <c r="F465" s="19">
        <v>0</v>
      </c>
      <c r="G465" s="19" t="s">
        <v>1557</v>
      </c>
      <c r="H465" s="19" t="s">
        <v>1571</v>
      </c>
      <c r="I465" s="19" t="s">
        <v>352</v>
      </c>
      <c r="J465" s="19" t="s">
        <v>1550</v>
      </c>
      <c r="K465" s="19">
        <v>0</v>
      </c>
      <c r="L465" s="19" t="s">
        <v>1416</v>
      </c>
      <c r="M465" s="19" t="s">
        <v>20</v>
      </c>
      <c r="N465" s="19" t="s">
        <v>678</v>
      </c>
      <c r="O465" s="19" t="s">
        <v>947</v>
      </c>
      <c r="P465" s="19" t="s">
        <v>1752</v>
      </c>
      <c r="Q465" s="19" t="s">
        <v>1546</v>
      </c>
      <c r="R465" s="20">
        <v>1</v>
      </c>
      <c r="S465" s="20" t="s">
        <v>1198</v>
      </c>
      <c r="T465" s="19" t="s">
        <v>905</v>
      </c>
      <c r="U465" s="19" t="s">
        <v>1562</v>
      </c>
      <c r="V465" s="19">
        <v>0</v>
      </c>
      <c r="W465" s="19">
        <v>0</v>
      </c>
      <c r="X465" s="19">
        <v>0.06</v>
      </c>
      <c r="Y465" s="19" t="s">
        <v>1697</v>
      </c>
      <c r="Z465" s="19" t="s">
        <v>1753</v>
      </c>
      <c r="AA465" s="19" t="s">
        <v>1756</v>
      </c>
      <c r="AB465" s="19" t="s">
        <v>1755</v>
      </c>
      <c r="AC465" s="19">
        <v>35</v>
      </c>
      <c r="AD465" s="19">
        <v>35</v>
      </c>
      <c r="AE465" s="120"/>
      <c r="AF465" s="120"/>
      <c r="AG465" s="120"/>
      <c r="AH465" s="120"/>
      <c r="AI465" s="120"/>
      <c r="AJ465" s="120"/>
      <c r="AK465" s="120"/>
      <c r="AL465" s="120"/>
      <c r="AM465" s="120"/>
      <c r="AN465" s="120"/>
      <c r="AO465" s="120"/>
      <c r="AP465" s="120"/>
      <c r="AQ465" s="120"/>
      <c r="AR465" s="120"/>
      <c r="AS465" s="120"/>
      <c r="AT465" s="120"/>
      <c r="AU465" s="120"/>
      <c r="AV465" s="120"/>
      <c r="AW465" s="120"/>
      <c r="AX465" s="120"/>
      <c r="AY465" s="120"/>
      <c r="AZ465" s="120"/>
      <c r="BA465" s="120"/>
      <c r="BB465" s="120"/>
      <c r="BC465" s="120"/>
      <c r="BD465" s="120"/>
    </row>
    <row r="466" spans="1:56">
      <c r="A466" s="19">
        <v>677</v>
      </c>
      <c r="B466" s="19" t="s">
        <v>379</v>
      </c>
      <c r="C466" s="19" t="s">
        <v>1539</v>
      </c>
      <c r="D466" s="19" t="s">
        <v>1540</v>
      </c>
      <c r="E466" s="19">
        <v>0</v>
      </c>
      <c r="F466" s="19">
        <v>0</v>
      </c>
      <c r="G466" s="19" t="s">
        <v>1557</v>
      </c>
      <c r="H466" s="19" t="s">
        <v>1571</v>
      </c>
      <c r="I466" s="19" t="s">
        <v>1757</v>
      </c>
      <c r="J466" s="19" t="s">
        <v>1542</v>
      </c>
      <c r="K466" s="19">
        <v>0</v>
      </c>
      <c r="L466" s="19" t="s">
        <v>1416</v>
      </c>
      <c r="M466" s="19" t="s">
        <v>20</v>
      </c>
      <c r="N466" s="19" t="s">
        <v>678</v>
      </c>
      <c r="O466" s="19" t="s">
        <v>947</v>
      </c>
      <c r="P466" s="19" t="s">
        <v>1752</v>
      </c>
      <c r="Q466" s="19" t="s">
        <v>1546</v>
      </c>
      <c r="R466" s="20">
        <v>1</v>
      </c>
      <c r="S466" s="20" t="s">
        <v>936</v>
      </c>
      <c r="T466" s="19" t="s">
        <v>905</v>
      </c>
      <c r="U466" s="19" t="s">
        <v>1696</v>
      </c>
      <c r="V466" s="19">
        <v>0</v>
      </c>
      <c r="W466" s="19">
        <v>0</v>
      </c>
      <c r="X466" s="19">
        <v>0.06</v>
      </c>
      <c r="Y466" s="19" t="s">
        <v>1697</v>
      </c>
      <c r="Z466" s="19" t="s">
        <v>1753</v>
      </c>
      <c r="AA466" s="19" t="s">
        <v>1758</v>
      </c>
      <c r="AB466" s="19" t="s">
        <v>1755</v>
      </c>
      <c r="AC466" s="19">
        <v>35</v>
      </c>
      <c r="AD466" s="19">
        <v>35</v>
      </c>
      <c r="AE466" s="120"/>
      <c r="AF466" s="120"/>
      <c r="AG466" s="120"/>
      <c r="AH466" s="120"/>
      <c r="AI466" s="120"/>
      <c r="AJ466" s="120"/>
      <c r="AK466" s="120"/>
      <c r="AL466" s="120"/>
      <c r="AM466" s="120"/>
      <c r="AN466" s="120"/>
      <c r="AO466" s="120"/>
      <c r="AP466" s="120"/>
      <c r="AQ466" s="120"/>
      <c r="AR466" s="120"/>
      <c r="AS466" s="120"/>
      <c r="AT466" s="120"/>
      <c r="AU466" s="120"/>
      <c r="AV466" s="120"/>
      <c r="AW466" s="120"/>
      <c r="AX466" s="120"/>
      <c r="AY466" s="120"/>
      <c r="AZ466" s="120"/>
      <c r="BA466" s="120"/>
      <c r="BB466" s="120"/>
      <c r="BC466" s="120"/>
      <c r="BD466" s="120"/>
    </row>
    <row r="467" spans="1:56">
      <c r="A467" s="19">
        <v>681</v>
      </c>
      <c r="B467" s="19" t="s">
        <v>379</v>
      </c>
      <c r="C467" s="19" t="s">
        <v>1539</v>
      </c>
      <c r="D467" s="19" t="s">
        <v>1540</v>
      </c>
      <c r="E467" s="19">
        <v>0</v>
      </c>
      <c r="F467" s="19">
        <v>0</v>
      </c>
      <c r="G467" s="19" t="s">
        <v>1557</v>
      </c>
      <c r="H467" s="19" t="s">
        <v>1571</v>
      </c>
      <c r="I467" s="19" t="s">
        <v>1757</v>
      </c>
      <c r="J467" s="19" t="s">
        <v>1550</v>
      </c>
      <c r="K467" s="19">
        <v>0</v>
      </c>
      <c r="L467" s="19" t="s">
        <v>1416</v>
      </c>
      <c r="M467" s="19" t="s">
        <v>20</v>
      </c>
      <c r="N467" s="19" t="s">
        <v>678</v>
      </c>
      <c r="O467" s="19" t="s">
        <v>947</v>
      </c>
      <c r="P467" s="19" t="s">
        <v>1752</v>
      </c>
      <c r="Q467" s="19" t="s">
        <v>1546</v>
      </c>
      <c r="R467" s="20">
        <v>1</v>
      </c>
      <c r="S467" s="20" t="s">
        <v>1626</v>
      </c>
      <c r="T467" s="19" t="s">
        <v>905</v>
      </c>
      <c r="U467" s="19" t="s">
        <v>1562</v>
      </c>
      <c r="V467" s="19">
        <v>0</v>
      </c>
      <c r="W467" s="19">
        <v>0</v>
      </c>
      <c r="X467" s="19">
        <v>0.06</v>
      </c>
      <c r="Y467" s="19" t="s">
        <v>1697</v>
      </c>
      <c r="Z467" s="19" t="s">
        <v>1753</v>
      </c>
      <c r="AA467" s="19" t="s">
        <v>1759</v>
      </c>
      <c r="AB467" s="19" t="s">
        <v>1755</v>
      </c>
      <c r="AC467" s="19">
        <v>35</v>
      </c>
      <c r="AD467" s="19">
        <v>35</v>
      </c>
      <c r="AE467" s="120"/>
      <c r="AF467" s="120"/>
      <c r="AG467" s="120"/>
      <c r="AH467" s="120"/>
      <c r="AI467" s="120"/>
      <c r="AJ467" s="120"/>
      <c r="AK467" s="120"/>
      <c r="AL467" s="120"/>
      <c r="AM467" s="120"/>
      <c r="AN467" s="120"/>
      <c r="AO467" s="120"/>
      <c r="AP467" s="120"/>
      <c r="AQ467" s="120"/>
      <c r="AR467" s="120"/>
      <c r="AS467" s="120"/>
      <c r="AT467" s="120"/>
      <c r="AU467" s="120"/>
      <c r="AV467" s="120"/>
      <c r="AW467" s="120"/>
      <c r="AX467" s="120"/>
      <c r="AY467" s="120"/>
      <c r="AZ467" s="120"/>
      <c r="BA467" s="120"/>
      <c r="BB467" s="120"/>
      <c r="BC467" s="120"/>
      <c r="BD467" s="120"/>
    </row>
    <row r="468" spans="1:56">
      <c r="A468" s="19">
        <v>674</v>
      </c>
      <c r="B468" s="19" t="s">
        <v>379</v>
      </c>
      <c r="C468" s="19" t="s">
        <v>1539</v>
      </c>
      <c r="D468" s="19" t="s">
        <v>1540</v>
      </c>
      <c r="E468" s="19">
        <v>0</v>
      </c>
      <c r="F468" s="19">
        <v>0</v>
      </c>
      <c r="G468" s="19" t="s">
        <v>1557</v>
      </c>
      <c r="H468" s="19" t="s">
        <v>1608</v>
      </c>
      <c r="I468" s="19" t="s">
        <v>352</v>
      </c>
      <c r="J468" s="19" t="s">
        <v>1542</v>
      </c>
      <c r="K468" s="19">
        <v>0</v>
      </c>
      <c r="L468" s="19" t="s">
        <v>1416</v>
      </c>
      <c r="M468" s="19" t="s">
        <v>20</v>
      </c>
      <c r="N468" s="19" t="s">
        <v>678</v>
      </c>
      <c r="O468" s="19" t="s">
        <v>947</v>
      </c>
      <c r="P468" s="19" t="s">
        <v>1752</v>
      </c>
      <c r="Q468" s="19" t="s">
        <v>1546</v>
      </c>
      <c r="R468" s="20">
        <v>1</v>
      </c>
      <c r="S468" s="20" t="s">
        <v>1087</v>
      </c>
      <c r="T468" s="19" t="s">
        <v>905</v>
      </c>
      <c r="U468" s="19" t="s">
        <v>1696</v>
      </c>
      <c r="V468" s="19">
        <v>0</v>
      </c>
      <c r="W468" s="19">
        <v>0</v>
      </c>
      <c r="X468" s="19">
        <v>0.06</v>
      </c>
      <c r="Y468" s="19" t="s">
        <v>1697</v>
      </c>
      <c r="Z468" s="19">
        <v>0</v>
      </c>
      <c r="AA468" s="19" t="s">
        <v>1760</v>
      </c>
      <c r="AB468" s="19" t="s">
        <v>1755</v>
      </c>
      <c r="AC468" s="19">
        <v>35</v>
      </c>
      <c r="AD468" s="19">
        <v>35</v>
      </c>
      <c r="AE468" s="120"/>
      <c r="AF468" s="120"/>
      <c r="AG468" s="120"/>
      <c r="AH468" s="120"/>
      <c r="AI468" s="120"/>
      <c r="AJ468" s="120"/>
      <c r="AK468" s="120"/>
      <c r="AL468" s="120"/>
      <c r="AM468" s="120"/>
      <c r="AN468" s="120"/>
      <c r="AO468" s="120"/>
      <c r="AP468" s="120"/>
      <c r="AQ468" s="120"/>
      <c r="AR468" s="120"/>
      <c r="AS468" s="120"/>
      <c r="AT468" s="120"/>
      <c r="AU468" s="120"/>
      <c r="AV468" s="120"/>
      <c r="AW468" s="120"/>
      <c r="AX468" s="120"/>
      <c r="AY468" s="120"/>
      <c r="AZ468" s="120"/>
      <c r="BA468" s="120"/>
      <c r="BB468" s="120"/>
      <c r="BC468" s="120"/>
      <c r="BD468" s="120"/>
    </row>
    <row r="469" spans="1:56">
      <c r="A469" s="19">
        <v>678</v>
      </c>
      <c r="B469" s="19" t="s">
        <v>379</v>
      </c>
      <c r="C469" s="19" t="s">
        <v>1539</v>
      </c>
      <c r="D469" s="19" t="s">
        <v>1540</v>
      </c>
      <c r="E469" s="19">
        <v>0</v>
      </c>
      <c r="F469" s="19">
        <v>0</v>
      </c>
      <c r="G469" s="19" t="s">
        <v>1557</v>
      </c>
      <c r="H469" s="19" t="s">
        <v>1608</v>
      </c>
      <c r="I469" s="19" t="s">
        <v>352</v>
      </c>
      <c r="J469" s="19" t="s">
        <v>1550</v>
      </c>
      <c r="K469" s="19">
        <v>0</v>
      </c>
      <c r="L469" s="19" t="s">
        <v>1416</v>
      </c>
      <c r="M469" s="19" t="s">
        <v>20</v>
      </c>
      <c r="N469" s="19" t="s">
        <v>678</v>
      </c>
      <c r="O469" s="19" t="s">
        <v>947</v>
      </c>
      <c r="P469" s="19" t="s">
        <v>1752</v>
      </c>
      <c r="Q469" s="19" t="s">
        <v>1546</v>
      </c>
      <c r="R469" s="20">
        <v>1</v>
      </c>
      <c r="S469" s="20" t="s">
        <v>1076</v>
      </c>
      <c r="T469" s="19" t="s">
        <v>905</v>
      </c>
      <c r="U469" s="19" t="s">
        <v>1562</v>
      </c>
      <c r="V469" s="19">
        <v>0</v>
      </c>
      <c r="W469" s="19">
        <v>0</v>
      </c>
      <c r="X469" s="19">
        <v>0.06</v>
      </c>
      <c r="Y469" s="19" t="s">
        <v>1697</v>
      </c>
      <c r="Z469" s="19">
        <v>0</v>
      </c>
      <c r="AA469" s="19" t="s">
        <v>1761</v>
      </c>
      <c r="AB469" s="19" t="s">
        <v>1755</v>
      </c>
      <c r="AC469" s="19">
        <v>35</v>
      </c>
      <c r="AD469" s="19">
        <v>35</v>
      </c>
      <c r="AE469" s="120"/>
      <c r="AF469" s="120"/>
      <c r="AG469" s="120"/>
      <c r="AH469" s="120"/>
      <c r="AI469" s="120"/>
      <c r="AJ469" s="120"/>
      <c r="AK469" s="120"/>
      <c r="AL469" s="120"/>
      <c r="AM469" s="120"/>
      <c r="AN469" s="120"/>
      <c r="AO469" s="120"/>
      <c r="AP469" s="120"/>
      <c r="AQ469" s="120"/>
      <c r="AR469" s="120"/>
      <c r="AS469" s="120"/>
      <c r="AT469" s="120"/>
      <c r="AU469" s="120"/>
      <c r="AV469" s="120"/>
      <c r="AW469" s="120"/>
      <c r="AX469" s="120"/>
      <c r="AY469" s="120"/>
      <c r="AZ469" s="120"/>
      <c r="BA469" s="120"/>
      <c r="BB469" s="120"/>
      <c r="BC469" s="120"/>
      <c r="BD469" s="120"/>
    </row>
    <row r="470" spans="1:56">
      <c r="A470" s="19">
        <v>675</v>
      </c>
      <c r="B470" s="19" t="s">
        <v>379</v>
      </c>
      <c r="C470" s="19" t="s">
        <v>1539</v>
      </c>
      <c r="D470" s="19" t="s">
        <v>1540</v>
      </c>
      <c r="E470" s="19">
        <v>0</v>
      </c>
      <c r="F470" s="19">
        <v>0</v>
      </c>
      <c r="G470" s="19" t="s">
        <v>1557</v>
      </c>
      <c r="H470" s="19" t="s">
        <v>1608</v>
      </c>
      <c r="I470" s="19" t="s">
        <v>1757</v>
      </c>
      <c r="J470" s="19" t="s">
        <v>1542</v>
      </c>
      <c r="K470" s="19">
        <v>0</v>
      </c>
      <c r="L470" s="19" t="s">
        <v>1416</v>
      </c>
      <c r="M470" s="19" t="s">
        <v>20</v>
      </c>
      <c r="N470" s="19" t="s">
        <v>678</v>
      </c>
      <c r="O470" s="19" t="s">
        <v>947</v>
      </c>
      <c r="P470" s="19" t="s">
        <v>1752</v>
      </c>
      <c r="Q470" s="19" t="s">
        <v>1546</v>
      </c>
      <c r="R470" s="20">
        <v>1</v>
      </c>
      <c r="S470" s="20" t="s">
        <v>1122</v>
      </c>
      <c r="T470" s="19" t="s">
        <v>905</v>
      </c>
      <c r="U470" s="19" t="s">
        <v>1696</v>
      </c>
      <c r="V470" s="19">
        <v>0</v>
      </c>
      <c r="W470" s="19">
        <v>0</v>
      </c>
      <c r="X470" s="19">
        <v>0.06</v>
      </c>
      <c r="Y470" s="19" t="s">
        <v>1697</v>
      </c>
      <c r="Z470" s="19">
        <v>0</v>
      </c>
      <c r="AA470" s="19" t="s">
        <v>1762</v>
      </c>
      <c r="AB470" s="19" t="s">
        <v>1755</v>
      </c>
      <c r="AC470" s="19">
        <v>35</v>
      </c>
      <c r="AD470" s="19">
        <v>35</v>
      </c>
      <c r="AE470" s="120"/>
      <c r="AF470" s="120"/>
      <c r="AG470" s="120"/>
      <c r="AH470" s="120"/>
      <c r="AI470" s="120"/>
      <c r="AJ470" s="120"/>
      <c r="AK470" s="120"/>
      <c r="AL470" s="120"/>
      <c r="AM470" s="120"/>
      <c r="AN470" s="120"/>
      <c r="AO470" s="120"/>
      <c r="AP470" s="120"/>
      <c r="AQ470" s="120"/>
      <c r="AR470" s="120"/>
      <c r="AS470" s="120"/>
      <c r="AT470" s="120"/>
      <c r="AU470" s="120"/>
      <c r="AV470" s="120"/>
      <c r="AW470" s="120"/>
      <c r="AX470" s="120"/>
      <c r="AY470" s="120"/>
      <c r="AZ470" s="120"/>
      <c r="BA470" s="120"/>
      <c r="BB470" s="120"/>
      <c r="BC470" s="120"/>
      <c r="BD470" s="120"/>
    </row>
    <row r="471" spans="1:56">
      <c r="A471" s="19">
        <v>679</v>
      </c>
      <c r="B471" s="19" t="s">
        <v>379</v>
      </c>
      <c r="C471" s="19" t="s">
        <v>1539</v>
      </c>
      <c r="D471" s="19" t="s">
        <v>1540</v>
      </c>
      <c r="E471" s="19">
        <v>0</v>
      </c>
      <c r="F471" s="19">
        <v>0</v>
      </c>
      <c r="G471" s="19" t="s">
        <v>1557</v>
      </c>
      <c r="H471" s="19" t="s">
        <v>1608</v>
      </c>
      <c r="I471" s="19" t="s">
        <v>1757</v>
      </c>
      <c r="J471" s="19" t="s">
        <v>1550</v>
      </c>
      <c r="K471" s="19">
        <v>0</v>
      </c>
      <c r="L471" s="19" t="s">
        <v>1416</v>
      </c>
      <c r="M471" s="19" t="s">
        <v>20</v>
      </c>
      <c r="N471" s="19" t="s">
        <v>678</v>
      </c>
      <c r="O471" s="19" t="s">
        <v>947</v>
      </c>
      <c r="P471" s="19" t="s">
        <v>1752</v>
      </c>
      <c r="Q471" s="19" t="s">
        <v>1546</v>
      </c>
      <c r="R471" s="20">
        <v>1</v>
      </c>
      <c r="S471" s="20" t="s">
        <v>1198</v>
      </c>
      <c r="T471" s="19" t="s">
        <v>905</v>
      </c>
      <c r="U471" s="19" t="s">
        <v>1562</v>
      </c>
      <c r="V471" s="19">
        <v>0</v>
      </c>
      <c r="W471" s="19">
        <v>0</v>
      </c>
      <c r="X471" s="19">
        <v>0.06</v>
      </c>
      <c r="Y471" s="19" t="s">
        <v>1697</v>
      </c>
      <c r="Z471" s="19">
        <v>0</v>
      </c>
      <c r="AA471" s="19" t="s">
        <v>1763</v>
      </c>
      <c r="AB471" s="19" t="s">
        <v>1755</v>
      </c>
      <c r="AC471" s="19">
        <v>35</v>
      </c>
      <c r="AD471" s="19">
        <v>35</v>
      </c>
      <c r="AE471" s="120"/>
      <c r="AF471" s="120"/>
      <c r="AG471" s="120"/>
      <c r="AH471" s="120"/>
      <c r="AI471" s="120"/>
      <c r="AJ471" s="120"/>
      <c r="AK471" s="120"/>
      <c r="AL471" s="120"/>
      <c r="AM471" s="120"/>
      <c r="AN471" s="120"/>
      <c r="AO471" s="120"/>
      <c r="AP471" s="120"/>
      <c r="AQ471" s="120"/>
      <c r="AR471" s="120"/>
      <c r="AS471" s="120"/>
      <c r="AT471" s="120"/>
      <c r="AU471" s="120"/>
      <c r="AV471" s="120"/>
      <c r="AW471" s="120"/>
      <c r="AX471" s="120"/>
      <c r="AY471" s="120"/>
      <c r="AZ471" s="120"/>
      <c r="BA471" s="120"/>
      <c r="BB471" s="120"/>
      <c r="BC471" s="120"/>
      <c r="BD471" s="120"/>
    </row>
    <row r="472" spans="1:56">
      <c r="A472" s="19">
        <v>736</v>
      </c>
      <c r="B472" s="19" t="s">
        <v>379</v>
      </c>
      <c r="C472" s="19" t="s">
        <v>1539</v>
      </c>
      <c r="D472" s="19" t="s">
        <v>1540</v>
      </c>
      <c r="E472" s="19">
        <v>0</v>
      </c>
      <c r="F472" s="19">
        <v>0</v>
      </c>
      <c r="G472" s="19" t="s">
        <v>1557</v>
      </c>
      <c r="H472" s="19" t="s">
        <v>1571</v>
      </c>
      <c r="I472" s="19" t="s">
        <v>1594</v>
      </c>
      <c r="J472" s="19" t="s">
        <v>1423</v>
      </c>
      <c r="K472" s="19">
        <v>0</v>
      </c>
      <c r="L472" s="19" t="s">
        <v>1416</v>
      </c>
      <c r="M472" s="19" t="s">
        <v>20</v>
      </c>
      <c r="N472" s="19" t="s">
        <v>1764</v>
      </c>
      <c r="O472" s="19" t="s">
        <v>947</v>
      </c>
      <c r="P472" s="19" t="s">
        <v>1765</v>
      </c>
      <c r="Q472" s="19" t="s">
        <v>1546</v>
      </c>
      <c r="R472" s="20">
        <v>1</v>
      </c>
      <c r="S472" s="20" t="s">
        <v>1122</v>
      </c>
      <c r="T472" s="19" t="s">
        <v>905</v>
      </c>
      <c r="U472" s="19" t="s">
        <v>1684</v>
      </c>
      <c r="V472" s="19">
        <v>0</v>
      </c>
      <c r="W472" s="19">
        <v>0</v>
      </c>
      <c r="X472" s="19">
        <v>0.06</v>
      </c>
      <c r="Y472" s="19" t="s">
        <v>1424</v>
      </c>
      <c r="Z472" s="19">
        <v>0</v>
      </c>
      <c r="AA472" s="19" t="s">
        <v>1766</v>
      </c>
      <c r="AB472" s="19" t="s">
        <v>1767</v>
      </c>
      <c r="AC472" s="19">
        <v>41</v>
      </c>
      <c r="AD472" s="19">
        <v>41</v>
      </c>
      <c r="AE472" s="120"/>
      <c r="AF472" s="120"/>
      <c r="AG472" s="120"/>
      <c r="AH472" s="120"/>
      <c r="AI472" s="120"/>
      <c r="AJ472" s="120"/>
      <c r="AK472" s="120"/>
      <c r="AL472" s="120"/>
      <c r="AM472" s="120"/>
      <c r="AN472" s="120"/>
      <c r="AO472" s="120"/>
      <c r="AP472" s="120"/>
      <c r="AQ472" s="120"/>
      <c r="AR472" s="120"/>
      <c r="AS472" s="120"/>
      <c r="AT472" s="120"/>
      <c r="AU472" s="120"/>
      <c r="AV472" s="120"/>
      <c r="AW472" s="120"/>
      <c r="AX472" s="120"/>
      <c r="AY472" s="120"/>
      <c r="AZ472" s="120"/>
      <c r="BA472" s="120"/>
      <c r="BB472" s="120"/>
      <c r="BC472" s="120"/>
      <c r="BD472" s="120"/>
    </row>
    <row r="473" spans="1:56">
      <c r="A473" s="19">
        <v>788</v>
      </c>
      <c r="B473" s="19" t="s">
        <v>379</v>
      </c>
      <c r="C473" s="19" t="s">
        <v>1539</v>
      </c>
      <c r="D473" s="19" t="s">
        <v>1540</v>
      </c>
      <c r="E473" s="19">
        <v>0</v>
      </c>
      <c r="F473" s="19">
        <v>0</v>
      </c>
      <c r="G473" s="19" t="s">
        <v>1768</v>
      </c>
      <c r="H473" s="19" t="s">
        <v>1571</v>
      </c>
      <c r="I473" s="19" t="s">
        <v>1348</v>
      </c>
      <c r="J473" s="19" t="s">
        <v>1769</v>
      </c>
      <c r="K473" s="19">
        <v>0</v>
      </c>
      <c r="L473" s="19" t="s">
        <v>1416</v>
      </c>
      <c r="M473" s="19" t="s">
        <v>20</v>
      </c>
      <c r="N473" s="19" t="s">
        <v>976</v>
      </c>
      <c r="O473" s="19" t="s">
        <v>494</v>
      </c>
      <c r="P473" s="19" t="s">
        <v>1770</v>
      </c>
      <c r="Q473" s="19" t="s">
        <v>902</v>
      </c>
      <c r="R473" s="20">
        <v>10</v>
      </c>
      <c r="S473" s="20" t="s">
        <v>1670</v>
      </c>
      <c r="T473" s="19" t="s">
        <v>905</v>
      </c>
      <c r="U473" s="19" t="s">
        <v>1562</v>
      </c>
      <c r="V473" s="19">
        <v>0</v>
      </c>
      <c r="W473" s="19">
        <v>0</v>
      </c>
      <c r="X473" s="19">
        <v>0.15</v>
      </c>
      <c r="Y473" s="19" t="s">
        <v>1046</v>
      </c>
      <c r="Z473" s="19" t="s">
        <v>1771</v>
      </c>
      <c r="AA473" s="19" t="s">
        <v>1772</v>
      </c>
      <c r="AB473" s="19" t="s">
        <v>1687</v>
      </c>
      <c r="AC473" s="19">
        <v>54</v>
      </c>
      <c r="AD473" s="19">
        <v>54</v>
      </c>
      <c r="AE473" s="120"/>
      <c r="AF473" s="120"/>
      <c r="AG473" s="120"/>
      <c r="AH473" s="120"/>
      <c r="AI473" s="120"/>
      <c r="AJ473" s="120"/>
      <c r="AK473" s="120"/>
      <c r="AL473" s="120"/>
      <c r="AM473" s="120"/>
      <c r="AN473" s="120"/>
      <c r="AO473" s="120"/>
      <c r="AP473" s="120"/>
      <c r="AQ473" s="120"/>
      <c r="AR473" s="120"/>
      <c r="AS473" s="120"/>
      <c r="AT473" s="120"/>
      <c r="AU473" s="120"/>
      <c r="AV473" s="120"/>
      <c r="AW473" s="120"/>
      <c r="AX473" s="120"/>
      <c r="AY473" s="120"/>
      <c r="AZ473" s="120"/>
      <c r="BA473" s="120"/>
      <c r="BB473" s="120"/>
      <c r="BC473" s="120"/>
      <c r="BD473" s="120"/>
    </row>
    <row r="474" spans="1:56">
      <c r="A474" s="19">
        <v>789</v>
      </c>
      <c r="B474" s="19" t="s">
        <v>379</v>
      </c>
      <c r="C474" s="19" t="s">
        <v>1539</v>
      </c>
      <c r="D474" s="19" t="s">
        <v>1540</v>
      </c>
      <c r="E474" s="19">
        <v>0</v>
      </c>
      <c r="F474" s="19">
        <v>0</v>
      </c>
      <c r="G474" s="19" t="s">
        <v>1768</v>
      </c>
      <c r="H474" s="19" t="s">
        <v>1571</v>
      </c>
      <c r="I474" s="19" t="s">
        <v>1348</v>
      </c>
      <c r="J474" s="19" t="s">
        <v>1769</v>
      </c>
      <c r="K474" s="19">
        <v>0</v>
      </c>
      <c r="L474" s="19" t="s">
        <v>1416</v>
      </c>
      <c r="M474" s="19" t="s">
        <v>20</v>
      </c>
      <c r="N474" s="19" t="s">
        <v>976</v>
      </c>
      <c r="O474" s="19" t="s">
        <v>494</v>
      </c>
      <c r="P474" s="19" t="s">
        <v>1770</v>
      </c>
      <c r="Q474" s="19" t="s">
        <v>902</v>
      </c>
      <c r="R474" s="20">
        <v>35</v>
      </c>
      <c r="S474" s="20" t="s">
        <v>1773</v>
      </c>
      <c r="T474" s="19" t="s">
        <v>905</v>
      </c>
      <c r="U474" s="19" t="s">
        <v>1562</v>
      </c>
      <c r="V474" s="19">
        <v>0</v>
      </c>
      <c r="W474" s="19">
        <v>0</v>
      </c>
      <c r="X474" s="19">
        <v>0.15</v>
      </c>
      <c r="Y474" s="19" t="s">
        <v>1578</v>
      </c>
      <c r="Z474" s="19" t="s">
        <v>1774</v>
      </c>
      <c r="AA474" s="19" t="s">
        <v>1775</v>
      </c>
      <c r="AB474" s="19" t="s">
        <v>1687</v>
      </c>
      <c r="AC474" s="19">
        <v>54</v>
      </c>
      <c r="AD474" s="19">
        <v>54</v>
      </c>
      <c r="AE474" s="120"/>
      <c r="AF474" s="120"/>
      <c r="AG474" s="120"/>
      <c r="AH474" s="120"/>
      <c r="AI474" s="120"/>
      <c r="AJ474" s="120"/>
      <c r="AK474" s="120"/>
      <c r="AL474" s="120"/>
      <c r="AM474" s="120"/>
      <c r="AN474" s="120"/>
      <c r="AO474" s="120"/>
      <c r="AP474" s="120"/>
      <c r="AQ474" s="120"/>
      <c r="AR474" s="120"/>
      <c r="AS474" s="120"/>
      <c r="AT474" s="120"/>
      <c r="AU474" s="120"/>
      <c r="AV474" s="120"/>
      <c r="AW474" s="120"/>
      <c r="AX474" s="120"/>
      <c r="AY474" s="120"/>
      <c r="AZ474" s="120"/>
      <c r="BA474" s="120"/>
      <c r="BB474" s="120"/>
      <c r="BC474" s="120"/>
      <c r="BD474" s="120"/>
    </row>
    <row r="475" spans="1:56">
      <c r="A475" s="19">
        <v>790</v>
      </c>
      <c r="B475" s="19" t="s">
        <v>379</v>
      </c>
      <c r="C475" s="19" t="s">
        <v>1539</v>
      </c>
      <c r="D475" s="19" t="s">
        <v>1540</v>
      </c>
      <c r="E475" s="19">
        <v>0</v>
      </c>
      <c r="F475" s="19">
        <v>0</v>
      </c>
      <c r="G475" s="19" t="s">
        <v>1776</v>
      </c>
      <c r="H475" s="19" t="s">
        <v>1571</v>
      </c>
      <c r="I475" s="19" t="s">
        <v>1348</v>
      </c>
      <c r="J475" s="19" t="s">
        <v>1769</v>
      </c>
      <c r="K475" s="19">
        <v>0</v>
      </c>
      <c r="L475" s="19" t="s">
        <v>1416</v>
      </c>
      <c r="M475" s="19" t="s">
        <v>20</v>
      </c>
      <c r="N475" s="19" t="s">
        <v>976</v>
      </c>
      <c r="O475" s="19" t="s">
        <v>494</v>
      </c>
      <c r="P475" s="19" t="s">
        <v>1770</v>
      </c>
      <c r="Q475" s="19" t="s">
        <v>902</v>
      </c>
      <c r="R475" s="20">
        <v>25</v>
      </c>
      <c r="S475" s="20" t="s">
        <v>971</v>
      </c>
      <c r="T475" s="19" t="s">
        <v>905</v>
      </c>
      <c r="U475" s="19" t="s">
        <v>1562</v>
      </c>
      <c r="V475" s="19">
        <v>0</v>
      </c>
      <c r="W475" s="19">
        <v>0</v>
      </c>
      <c r="X475" s="19">
        <v>0.15</v>
      </c>
      <c r="Y475" s="19" t="s">
        <v>1046</v>
      </c>
      <c r="Z475" s="19" t="s">
        <v>1777</v>
      </c>
      <c r="AA475" s="19" t="s">
        <v>1778</v>
      </c>
      <c r="AB475" s="19" t="s">
        <v>1687</v>
      </c>
      <c r="AC475" s="19">
        <v>54</v>
      </c>
      <c r="AD475" s="19">
        <v>54</v>
      </c>
      <c r="AE475" s="120"/>
      <c r="AF475" s="120"/>
      <c r="AG475" s="120"/>
      <c r="AH475" s="120"/>
      <c r="AI475" s="120"/>
      <c r="AJ475" s="120"/>
      <c r="AK475" s="120"/>
      <c r="AL475" s="120"/>
      <c r="AM475" s="120"/>
      <c r="AN475" s="120"/>
      <c r="AO475" s="120"/>
      <c r="AP475" s="120"/>
      <c r="AQ475" s="120"/>
      <c r="AR475" s="120"/>
      <c r="AS475" s="120"/>
      <c r="AT475" s="120"/>
      <c r="AU475" s="120"/>
      <c r="AV475" s="120"/>
      <c r="AW475" s="120"/>
      <c r="AX475" s="120"/>
      <c r="AY475" s="120"/>
      <c r="AZ475" s="120"/>
      <c r="BA475" s="120"/>
      <c r="BB475" s="120"/>
      <c r="BC475" s="120"/>
      <c r="BD475" s="120"/>
    </row>
    <row r="476" spans="1:56">
      <c r="A476" s="19">
        <v>791</v>
      </c>
      <c r="B476" s="19" t="s">
        <v>379</v>
      </c>
      <c r="C476" s="19" t="s">
        <v>1539</v>
      </c>
      <c r="D476" s="19" t="s">
        <v>1540</v>
      </c>
      <c r="E476" s="19">
        <v>0</v>
      </c>
      <c r="F476" s="19">
        <v>0</v>
      </c>
      <c r="G476" s="19" t="s">
        <v>1776</v>
      </c>
      <c r="H476" s="19" t="s">
        <v>1571</v>
      </c>
      <c r="I476" s="19" t="s">
        <v>1348</v>
      </c>
      <c r="J476" s="19" t="s">
        <v>1769</v>
      </c>
      <c r="K476" s="19">
        <v>0</v>
      </c>
      <c r="L476" s="19" t="s">
        <v>1416</v>
      </c>
      <c r="M476" s="19" t="s">
        <v>20</v>
      </c>
      <c r="N476" s="19" t="s">
        <v>976</v>
      </c>
      <c r="O476" s="19" t="s">
        <v>494</v>
      </c>
      <c r="P476" s="19" t="s">
        <v>1770</v>
      </c>
      <c r="Q476" s="19" t="s">
        <v>902</v>
      </c>
      <c r="R476" s="20">
        <v>35</v>
      </c>
      <c r="S476" s="20" t="s">
        <v>1773</v>
      </c>
      <c r="T476" s="19" t="s">
        <v>905</v>
      </c>
      <c r="U476" s="19" t="s">
        <v>1562</v>
      </c>
      <c r="V476" s="19">
        <v>0</v>
      </c>
      <c r="W476" s="19">
        <v>0</v>
      </c>
      <c r="X476" s="19">
        <v>0.15</v>
      </c>
      <c r="Y476" s="19" t="s">
        <v>1578</v>
      </c>
      <c r="Z476" s="19" t="s">
        <v>1779</v>
      </c>
      <c r="AA476" s="19" t="s">
        <v>1780</v>
      </c>
      <c r="AB476" s="19" t="s">
        <v>1687</v>
      </c>
      <c r="AC476" s="19">
        <v>54</v>
      </c>
      <c r="AD476" s="19">
        <v>54</v>
      </c>
      <c r="AE476" s="120"/>
      <c r="AF476" s="120"/>
      <c r="AG476" s="120"/>
      <c r="AH476" s="120"/>
      <c r="AI476" s="120"/>
      <c r="AJ476" s="120"/>
      <c r="AK476" s="120"/>
      <c r="AL476" s="120"/>
      <c r="AM476" s="120"/>
      <c r="AN476" s="120"/>
      <c r="AO476" s="120"/>
      <c r="AP476" s="120"/>
      <c r="AQ476" s="120"/>
      <c r="AR476" s="120"/>
      <c r="AS476" s="120"/>
      <c r="AT476" s="120"/>
      <c r="AU476" s="120"/>
      <c r="AV476" s="120"/>
      <c r="AW476" s="120"/>
      <c r="AX476" s="120"/>
      <c r="AY476" s="120"/>
      <c r="AZ476" s="120"/>
      <c r="BA476" s="120"/>
      <c r="BB476" s="120"/>
      <c r="BC476" s="120"/>
      <c r="BD476" s="120"/>
    </row>
    <row r="477" spans="1:56">
      <c r="A477" s="19">
        <v>618</v>
      </c>
      <c r="B477" s="19" t="s">
        <v>379</v>
      </c>
      <c r="C477" s="19" t="s">
        <v>1539</v>
      </c>
      <c r="D477" s="19" t="s">
        <v>1540</v>
      </c>
      <c r="E477" s="19">
        <v>0</v>
      </c>
      <c r="F477" s="19">
        <v>0</v>
      </c>
      <c r="G477" s="19" t="s">
        <v>1557</v>
      </c>
      <c r="H477" s="19" t="s">
        <v>1571</v>
      </c>
      <c r="I477" s="19" t="s">
        <v>1559</v>
      </c>
      <c r="J477" s="19" t="s">
        <v>1595</v>
      </c>
      <c r="K477" s="19">
        <v>0</v>
      </c>
      <c r="L477" s="19" t="s">
        <v>1416</v>
      </c>
      <c r="M477" s="19" t="s">
        <v>20</v>
      </c>
      <c r="N477" s="19" t="s">
        <v>976</v>
      </c>
      <c r="O477" s="19" t="s">
        <v>494</v>
      </c>
      <c r="P477" s="19" t="s">
        <v>1781</v>
      </c>
      <c r="Q477" s="19" t="s">
        <v>902</v>
      </c>
      <c r="R477" s="20">
        <v>165</v>
      </c>
      <c r="S477" s="20">
        <v>330</v>
      </c>
      <c r="T477" s="19" t="s">
        <v>905</v>
      </c>
      <c r="U477" s="19" t="s">
        <v>1562</v>
      </c>
      <c r="V477" s="19">
        <v>0</v>
      </c>
      <c r="W477" s="19">
        <v>0</v>
      </c>
      <c r="X477" s="19">
        <v>0.06</v>
      </c>
      <c r="Y477" s="19" t="s">
        <v>1578</v>
      </c>
      <c r="Z477" s="19" t="s">
        <v>1782</v>
      </c>
      <c r="AA477" s="19" t="s">
        <v>1783</v>
      </c>
      <c r="AB477" s="19" t="s">
        <v>1565</v>
      </c>
      <c r="AC477" s="19">
        <v>30</v>
      </c>
      <c r="AD477" s="19">
        <v>30</v>
      </c>
      <c r="AE477" s="120"/>
      <c r="AF477" s="120"/>
      <c r="AG477" s="120"/>
      <c r="AH477" s="120"/>
      <c r="AI477" s="120"/>
      <c r="AJ477" s="120"/>
      <c r="AK477" s="120"/>
      <c r="AL477" s="120"/>
      <c r="AM477" s="120"/>
      <c r="AN477" s="120"/>
      <c r="AO477" s="120"/>
      <c r="AP477" s="120"/>
      <c r="AQ477" s="120"/>
      <c r="AR477" s="120"/>
      <c r="AS477" s="120"/>
      <c r="AT477" s="120"/>
      <c r="AU477" s="120"/>
      <c r="AV477" s="120"/>
      <c r="AW477" s="120"/>
      <c r="AX477" s="120"/>
      <c r="AY477" s="120"/>
      <c r="AZ477" s="120"/>
      <c r="BA477" s="120"/>
      <c r="BB477" s="120"/>
      <c r="BC477" s="120"/>
      <c r="BD477" s="120"/>
    </row>
    <row r="478" spans="1:56">
      <c r="A478" s="19">
        <v>622</v>
      </c>
      <c r="B478" s="19" t="s">
        <v>379</v>
      </c>
      <c r="C478" s="19" t="s">
        <v>1539</v>
      </c>
      <c r="D478" s="19" t="s">
        <v>1540</v>
      </c>
      <c r="E478" s="19">
        <v>0</v>
      </c>
      <c r="F478" s="19">
        <v>0</v>
      </c>
      <c r="G478" s="19" t="s">
        <v>1557</v>
      </c>
      <c r="H478" s="19" t="s">
        <v>1571</v>
      </c>
      <c r="I478" s="19" t="s">
        <v>1559</v>
      </c>
      <c r="J478" s="19" t="s">
        <v>1585</v>
      </c>
      <c r="K478" s="19">
        <v>0</v>
      </c>
      <c r="L478" s="19" t="s">
        <v>1416</v>
      </c>
      <c r="M478" s="19" t="s">
        <v>20</v>
      </c>
      <c r="N478" s="19" t="s">
        <v>976</v>
      </c>
      <c r="O478" s="19" t="s">
        <v>494</v>
      </c>
      <c r="P478" s="19" t="s">
        <v>1781</v>
      </c>
      <c r="Q478" s="19" t="s">
        <v>902</v>
      </c>
      <c r="R478" s="20">
        <v>155</v>
      </c>
      <c r="S478" s="20">
        <v>210</v>
      </c>
      <c r="T478" s="19" t="s">
        <v>905</v>
      </c>
      <c r="U478" s="19" t="s">
        <v>1562</v>
      </c>
      <c r="V478" s="19">
        <v>0</v>
      </c>
      <c r="W478" s="19">
        <v>0</v>
      </c>
      <c r="X478" s="19">
        <v>0.06</v>
      </c>
      <c r="Y478" s="19" t="s">
        <v>1578</v>
      </c>
      <c r="Z478" s="19">
        <v>0</v>
      </c>
      <c r="AA478" s="19" t="s">
        <v>1784</v>
      </c>
      <c r="AB478" s="19" t="s">
        <v>1565</v>
      </c>
      <c r="AC478" s="19">
        <v>30</v>
      </c>
      <c r="AD478" s="19">
        <v>30</v>
      </c>
      <c r="AE478" s="120"/>
      <c r="AF478" s="120"/>
      <c r="AG478" s="120"/>
      <c r="AH478" s="120"/>
      <c r="AI478" s="120"/>
      <c r="AJ478" s="120"/>
      <c r="AK478" s="120"/>
      <c r="AL478" s="120"/>
      <c r="AM478" s="120"/>
      <c r="AN478" s="120"/>
      <c r="AO478" s="120"/>
      <c r="AP478" s="120"/>
      <c r="AQ478" s="120"/>
      <c r="AR478" s="120"/>
      <c r="AS478" s="120"/>
      <c r="AT478" s="120"/>
      <c r="AU478" s="120"/>
      <c r="AV478" s="120"/>
      <c r="AW478" s="120"/>
      <c r="AX478" s="120"/>
      <c r="AY478" s="120"/>
      <c r="AZ478" s="120"/>
      <c r="BA478" s="120"/>
      <c r="BB478" s="120"/>
      <c r="BC478" s="120"/>
      <c r="BD478" s="120"/>
    </row>
    <row r="479" spans="1:56">
      <c r="A479" s="19">
        <v>616</v>
      </c>
      <c r="B479" s="19" t="s">
        <v>379</v>
      </c>
      <c r="C479" s="19" t="s">
        <v>1539</v>
      </c>
      <c r="D479" s="19" t="s">
        <v>1540</v>
      </c>
      <c r="E479" s="19">
        <v>0</v>
      </c>
      <c r="F479" s="19">
        <v>0</v>
      </c>
      <c r="G479" s="19" t="s">
        <v>1557</v>
      </c>
      <c r="H479" s="19" t="s">
        <v>1571</v>
      </c>
      <c r="I479" s="19" t="s">
        <v>1559</v>
      </c>
      <c r="J479" s="19" t="s">
        <v>1595</v>
      </c>
      <c r="K479" s="19">
        <v>0</v>
      </c>
      <c r="L479" s="19" t="s">
        <v>1416</v>
      </c>
      <c r="M479" s="19" t="s">
        <v>20</v>
      </c>
      <c r="N479" s="19" t="s">
        <v>976</v>
      </c>
      <c r="O479" s="19" t="s">
        <v>494</v>
      </c>
      <c r="P479" s="19" t="s">
        <v>1781</v>
      </c>
      <c r="Q479" s="19" t="s">
        <v>902</v>
      </c>
      <c r="R479" s="20">
        <v>100</v>
      </c>
      <c r="S479" s="20">
        <v>270</v>
      </c>
      <c r="T479" s="19" t="s">
        <v>905</v>
      </c>
      <c r="U479" s="19" t="s">
        <v>1562</v>
      </c>
      <c r="V479" s="19">
        <v>0</v>
      </c>
      <c r="W479" s="19">
        <v>0</v>
      </c>
      <c r="X479" s="19">
        <v>0.06</v>
      </c>
      <c r="Y479" s="19" t="s">
        <v>1046</v>
      </c>
      <c r="Z479" s="19" t="s">
        <v>1575</v>
      </c>
      <c r="AA479" s="19" t="s">
        <v>1785</v>
      </c>
      <c r="AB479" s="19" t="s">
        <v>1565</v>
      </c>
      <c r="AC479" s="19">
        <v>30</v>
      </c>
      <c r="AD479" s="19">
        <v>30</v>
      </c>
      <c r="AE479" s="120"/>
      <c r="AF479" s="120"/>
      <c r="AG479" s="120"/>
      <c r="AH479" s="120"/>
      <c r="AI479" s="120"/>
      <c r="AJ479" s="120"/>
      <c r="AK479" s="120"/>
      <c r="AL479" s="120"/>
      <c r="AM479" s="120"/>
      <c r="AN479" s="120"/>
      <c r="AO479" s="120"/>
      <c r="AP479" s="120"/>
      <c r="AQ479" s="120"/>
      <c r="AR479" s="120"/>
      <c r="AS479" s="120"/>
      <c r="AT479" s="120"/>
      <c r="AU479" s="120"/>
      <c r="AV479" s="120"/>
      <c r="AW479" s="120"/>
      <c r="AX479" s="120"/>
      <c r="AY479" s="120"/>
      <c r="AZ479" s="120"/>
      <c r="BA479" s="120"/>
      <c r="BB479" s="120"/>
      <c r="BC479" s="120"/>
      <c r="BD479" s="120"/>
    </row>
    <row r="480" spans="1:56">
      <c r="A480" s="19">
        <v>620</v>
      </c>
      <c r="B480" s="19" t="s">
        <v>379</v>
      </c>
      <c r="C480" s="19" t="s">
        <v>1539</v>
      </c>
      <c r="D480" s="19" t="s">
        <v>1540</v>
      </c>
      <c r="E480" s="19">
        <v>0</v>
      </c>
      <c r="F480" s="19">
        <v>0</v>
      </c>
      <c r="G480" s="19" t="s">
        <v>1557</v>
      </c>
      <c r="H480" s="19" t="s">
        <v>1571</v>
      </c>
      <c r="I480" s="19" t="s">
        <v>1559</v>
      </c>
      <c r="J480" s="19" t="s">
        <v>1585</v>
      </c>
      <c r="K480" s="19">
        <v>0</v>
      </c>
      <c r="L480" s="19" t="s">
        <v>1416</v>
      </c>
      <c r="M480" s="19" t="s">
        <v>20</v>
      </c>
      <c r="N480" s="19" t="s">
        <v>976</v>
      </c>
      <c r="O480" s="19" t="s">
        <v>494</v>
      </c>
      <c r="P480" s="19" t="s">
        <v>1781</v>
      </c>
      <c r="Q480" s="19" t="s">
        <v>902</v>
      </c>
      <c r="R480" s="20">
        <v>100</v>
      </c>
      <c r="S480" s="20">
        <v>180</v>
      </c>
      <c r="T480" s="19" t="s">
        <v>905</v>
      </c>
      <c r="U480" s="19" t="s">
        <v>1562</v>
      </c>
      <c r="V480" s="19">
        <v>0</v>
      </c>
      <c r="W480" s="19">
        <v>0</v>
      </c>
      <c r="X480" s="19">
        <v>0.06</v>
      </c>
      <c r="Y480" s="19" t="s">
        <v>1046</v>
      </c>
      <c r="Z480" s="19">
        <v>0</v>
      </c>
      <c r="AA480" s="19" t="s">
        <v>1786</v>
      </c>
      <c r="AB480" s="19" t="s">
        <v>1565</v>
      </c>
      <c r="AC480" s="19">
        <v>30</v>
      </c>
      <c r="AD480" s="19">
        <v>30</v>
      </c>
      <c r="AE480" s="120"/>
      <c r="AF480" s="120"/>
      <c r="AG480" s="120"/>
      <c r="AH480" s="120"/>
      <c r="AI480" s="120"/>
      <c r="AJ480" s="120"/>
      <c r="AK480" s="120"/>
      <c r="AL480" s="120"/>
      <c r="AM480" s="120"/>
      <c r="AN480" s="120"/>
      <c r="AO480" s="120"/>
      <c r="AP480" s="120"/>
      <c r="AQ480" s="120"/>
      <c r="AR480" s="120"/>
      <c r="AS480" s="120"/>
      <c r="AT480" s="120"/>
      <c r="AU480" s="120"/>
      <c r="AV480" s="120"/>
      <c r="AW480" s="120"/>
      <c r="AX480" s="120"/>
      <c r="AY480" s="120"/>
      <c r="AZ480" s="120"/>
      <c r="BA480" s="120"/>
      <c r="BB480" s="120"/>
      <c r="BC480" s="120"/>
      <c r="BD480" s="120"/>
    </row>
    <row r="481" spans="1:56">
      <c r="A481" s="19">
        <v>691</v>
      </c>
      <c r="B481" s="19" t="s">
        <v>379</v>
      </c>
      <c r="C481" s="19" t="s">
        <v>1539</v>
      </c>
      <c r="D481" s="19" t="s">
        <v>1540</v>
      </c>
      <c r="E481" s="19">
        <v>0</v>
      </c>
      <c r="F481" s="19">
        <v>0</v>
      </c>
      <c r="G481" s="19" t="s">
        <v>1557</v>
      </c>
      <c r="H481" s="19" t="s">
        <v>1571</v>
      </c>
      <c r="I481" s="19" t="s">
        <v>1594</v>
      </c>
      <c r="J481" s="19" t="s">
        <v>1550</v>
      </c>
      <c r="K481" s="19">
        <v>0</v>
      </c>
      <c r="L481" s="19" t="s">
        <v>1416</v>
      </c>
      <c r="M481" s="19" t="s">
        <v>20</v>
      </c>
      <c r="N481" s="19" t="s">
        <v>976</v>
      </c>
      <c r="O481" s="19" t="s">
        <v>494</v>
      </c>
      <c r="P481" s="19" t="s">
        <v>1787</v>
      </c>
      <c r="Q481" s="19" t="s">
        <v>902</v>
      </c>
      <c r="R481" s="20">
        <v>40</v>
      </c>
      <c r="S481" s="20" t="s">
        <v>1379</v>
      </c>
      <c r="T481" s="19" t="s">
        <v>905</v>
      </c>
      <c r="U481" s="19" t="s">
        <v>1562</v>
      </c>
      <c r="V481" s="19">
        <v>0</v>
      </c>
      <c r="W481" s="19">
        <v>0</v>
      </c>
      <c r="X481" s="19">
        <v>0.06</v>
      </c>
      <c r="Y481" s="19" t="s">
        <v>1697</v>
      </c>
      <c r="Z481" s="19" t="s">
        <v>1788</v>
      </c>
      <c r="AA481" s="19" t="s">
        <v>1789</v>
      </c>
      <c r="AB481" s="19" t="s">
        <v>1707</v>
      </c>
      <c r="AC481" s="19">
        <v>37</v>
      </c>
      <c r="AD481" s="19">
        <v>37</v>
      </c>
      <c r="AE481" s="120"/>
      <c r="AF481" s="120"/>
      <c r="AG481" s="120"/>
      <c r="AH481" s="120"/>
      <c r="AI481" s="120"/>
      <c r="AJ481" s="120"/>
      <c r="AK481" s="120"/>
      <c r="AL481" s="120"/>
      <c r="AM481" s="120"/>
      <c r="AN481" s="120"/>
      <c r="AO481" s="120"/>
      <c r="AP481" s="120"/>
      <c r="AQ481" s="120"/>
      <c r="AR481" s="120"/>
      <c r="AS481" s="120"/>
      <c r="AT481" s="120"/>
      <c r="AU481" s="120"/>
      <c r="AV481" s="120"/>
      <c r="AW481" s="120"/>
      <c r="AX481" s="120"/>
      <c r="AY481" s="120"/>
      <c r="AZ481" s="120"/>
      <c r="BA481" s="120"/>
      <c r="BB481" s="120"/>
      <c r="BC481" s="120"/>
      <c r="BD481" s="120"/>
    </row>
    <row r="482" spans="1:56">
      <c r="A482" s="19">
        <v>693</v>
      </c>
      <c r="B482" s="19" t="s">
        <v>379</v>
      </c>
      <c r="C482" s="19" t="s">
        <v>1539</v>
      </c>
      <c r="D482" s="19" t="s">
        <v>1540</v>
      </c>
      <c r="E482" s="19">
        <v>0</v>
      </c>
      <c r="F482" s="19">
        <v>0</v>
      </c>
      <c r="G482" s="19" t="s">
        <v>1557</v>
      </c>
      <c r="H482" s="19" t="s">
        <v>1571</v>
      </c>
      <c r="I482" s="19" t="s">
        <v>1594</v>
      </c>
      <c r="J482" s="19" t="s">
        <v>1550</v>
      </c>
      <c r="K482" s="19">
        <v>0</v>
      </c>
      <c r="L482" s="19" t="s">
        <v>1416</v>
      </c>
      <c r="M482" s="19" t="s">
        <v>20</v>
      </c>
      <c r="N482" s="19" t="s">
        <v>976</v>
      </c>
      <c r="O482" s="19" t="s">
        <v>494</v>
      </c>
      <c r="P482" s="19" t="s">
        <v>1787</v>
      </c>
      <c r="Q482" s="19" t="s">
        <v>902</v>
      </c>
      <c r="R482" s="20">
        <v>95</v>
      </c>
      <c r="S482" s="20" t="s">
        <v>1790</v>
      </c>
      <c r="T482" s="19" t="s">
        <v>905</v>
      </c>
      <c r="U482" s="19" t="s">
        <v>1562</v>
      </c>
      <c r="V482" s="19">
        <v>0</v>
      </c>
      <c r="W482" s="19">
        <v>0</v>
      </c>
      <c r="X482" s="19">
        <v>0.06</v>
      </c>
      <c r="Y482" s="19" t="s">
        <v>1697</v>
      </c>
      <c r="Z482" s="19" t="s">
        <v>1791</v>
      </c>
      <c r="AA482" s="19" t="s">
        <v>1792</v>
      </c>
      <c r="AB482" s="19" t="s">
        <v>1707</v>
      </c>
      <c r="AC482" s="19">
        <v>37</v>
      </c>
      <c r="AD482" s="19">
        <v>37</v>
      </c>
      <c r="AE482" s="120"/>
      <c r="AF482" s="120"/>
      <c r="AG482" s="120"/>
      <c r="AH482" s="120"/>
      <c r="AI482" s="120"/>
      <c r="AJ482" s="120"/>
      <c r="AK482" s="120"/>
      <c r="AL482" s="120"/>
      <c r="AM482" s="120"/>
      <c r="AN482" s="120"/>
      <c r="AO482" s="120"/>
      <c r="AP482" s="120"/>
      <c r="AQ482" s="120"/>
      <c r="AR482" s="120"/>
      <c r="AS482" s="120"/>
      <c r="AT482" s="120"/>
      <c r="AU482" s="120"/>
      <c r="AV482" s="120"/>
      <c r="AW482" s="120"/>
      <c r="AX482" s="120"/>
      <c r="AY482" s="120"/>
      <c r="AZ482" s="120"/>
      <c r="BA482" s="120"/>
      <c r="BB482" s="120"/>
      <c r="BC482" s="120"/>
      <c r="BD482" s="120"/>
    </row>
    <row r="483" spans="1:56">
      <c r="A483" s="19">
        <v>687</v>
      </c>
      <c r="B483" s="19" t="s">
        <v>379</v>
      </c>
      <c r="C483" s="19" t="s">
        <v>1539</v>
      </c>
      <c r="D483" s="19" t="s">
        <v>1540</v>
      </c>
      <c r="E483" s="19">
        <v>0</v>
      </c>
      <c r="F483" s="19">
        <v>0</v>
      </c>
      <c r="G483" s="19" t="s">
        <v>1557</v>
      </c>
      <c r="H483" s="19" t="s">
        <v>1571</v>
      </c>
      <c r="I483" s="19" t="s">
        <v>1594</v>
      </c>
      <c r="J483" s="19" t="s">
        <v>1585</v>
      </c>
      <c r="K483" s="19">
        <v>0</v>
      </c>
      <c r="L483" s="19" t="s">
        <v>1416</v>
      </c>
      <c r="M483" s="19" t="s">
        <v>20</v>
      </c>
      <c r="N483" s="19" t="s">
        <v>976</v>
      </c>
      <c r="O483" s="19" t="s">
        <v>494</v>
      </c>
      <c r="P483" s="19" t="s">
        <v>1787</v>
      </c>
      <c r="Q483" s="19" t="s">
        <v>902</v>
      </c>
      <c r="R483" s="20">
        <v>50</v>
      </c>
      <c r="S483" s="20" t="s">
        <v>1793</v>
      </c>
      <c r="T483" s="19" t="s">
        <v>905</v>
      </c>
      <c r="U483" s="19" t="s">
        <v>1562</v>
      </c>
      <c r="V483" s="19">
        <v>0</v>
      </c>
      <c r="W483" s="19">
        <v>0</v>
      </c>
      <c r="X483" s="19">
        <v>0.06</v>
      </c>
      <c r="Y483" s="19" t="s">
        <v>1697</v>
      </c>
      <c r="Z483" s="19">
        <v>0</v>
      </c>
      <c r="AA483" s="19" t="s">
        <v>1794</v>
      </c>
      <c r="AB483" s="19" t="s">
        <v>1707</v>
      </c>
      <c r="AC483" s="19">
        <v>37</v>
      </c>
      <c r="AD483" s="19">
        <v>37</v>
      </c>
      <c r="AE483" s="120"/>
      <c r="AF483" s="120"/>
      <c r="AG483" s="120"/>
      <c r="AH483" s="120"/>
      <c r="AI483" s="120"/>
      <c r="AJ483" s="120"/>
      <c r="AK483" s="120"/>
      <c r="AL483" s="120"/>
      <c r="AM483" s="120"/>
      <c r="AN483" s="120"/>
      <c r="AO483" s="120"/>
      <c r="AP483" s="120"/>
      <c r="AQ483" s="120"/>
      <c r="AR483" s="120"/>
      <c r="AS483" s="120"/>
      <c r="AT483" s="120"/>
      <c r="AU483" s="120"/>
      <c r="AV483" s="120"/>
      <c r="AW483" s="120"/>
      <c r="AX483" s="120"/>
      <c r="AY483" s="120"/>
      <c r="AZ483" s="120"/>
      <c r="BA483" s="120"/>
      <c r="BB483" s="120"/>
      <c r="BC483" s="120"/>
      <c r="BD483" s="120"/>
    </row>
    <row r="484" spans="1:56">
      <c r="A484" s="19">
        <v>689</v>
      </c>
      <c r="B484" s="19" t="s">
        <v>379</v>
      </c>
      <c r="C484" s="19" t="s">
        <v>1539</v>
      </c>
      <c r="D484" s="19" t="s">
        <v>1540</v>
      </c>
      <c r="E484" s="19">
        <v>0</v>
      </c>
      <c r="F484" s="19">
        <v>0</v>
      </c>
      <c r="G484" s="19" t="s">
        <v>1557</v>
      </c>
      <c r="H484" s="19" t="s">
        <v>1571</v>
      </c>
      <c r="I484" s="19" t="s">
        <v>1594</v>
      </c>
      <c r="J484" s="19" t="s">
        <v>1585</v>
      </c>
      <c r="K484" s="19">
        <v>0</v>
      </c>
      <c r="L484" s="19" t="s">
        <v>1416</v>
      </c>
      <c r="M484" s="19" t="s">
        <v>20</v>
      </c>
      <c r="N484" s="19" t="s">
        <v>976</v>
      </c>
      <c r="O484" s="19" t="s">
        <v>494</v>
      </c>
      <c r="P484" s="19" t="s">
        <v>1787</v>
      </c>
      <c r="Q484" s="19" t="s">
        <v>902</v>
      </c>
      <c r="R484" s="20">
        <v>100</v>
      </c>
      <c r="S484" s="20" t="s">
        <v>1795</v>
      </c>
      <c r="T484" s="19" t="s">
        <v>905</v>
      </c>
      <c r="U484" s="19" t="s">
        <v>1562</v>
      </c>
      <c r="V484" s="19">
        <v>0</v>
      </c>
      <c r="W484" s="19">
        <v>0</v>
      </c>
      <c r="X484" s="19">
        <v>0.06</v>
      </c>
      <c r="Y484" s="19" t="s">
        <v>1697</v>
      </c>
      <c r="Z484" s="19">
        <v>0</v>
      </c>
      <c r="AA484" s="19" t="s">
        <v>1796</v>
      </c>
      <c r="AB484" s="19" t="s">
        <v>1707</v>
      </c>
      <c r="AC484" s="19">
        <v>37</v>
      </c>
      <c r="AD484" s="19">
        <v>37</v>
      </c>
      <c r="AE484" s="120"/>
      <c r="AF484" s="120"/>
      <c r="AG484" s="120"/>
      <c r="AH484" s="120"/>
      <c r="AI484" s="120"/>
      <c r="AJ484" s="120"/>
      <c r="AK484" s="120"/>
      <c r="AL484" s="120"/>
      <c r="AM484" s="120"/>
      <c r="AN484" s="120"/>
      <c r="AO484" s="120"/>
      <c r="AP484" s="120"/>
      <c r="AQ484" s="120"/>
      <c r="AR484" s="120"/>
      <c r="AS484" s="120"/>
      <c r="AT484" s="120"/>
      <c r="AU484" s="120"/>
      <c r="AV484" s="120"/>
      <c r="AW484" s="120"/>
      <c r="AX484" s="120"/>
      <c r="AY484" s="120"/>
      <c r="AZ484" s="120"/>
      <c r="BA484" s="120"/>
      <c r="BB484" s="120"/>
      <c r="BC484" s="120"/>
      <c r="BD484" s="120"/>
    </row>
    <row r="485" spans="1:56">
      <c r="A485" s="19">
        <v>683</v>
      </c>
      <c r="B485" s="19" t="s">
        <v>379</v>
      </c>
      <c r="C485" s="19" t="s">
        <v>1539</v>
      </c>
      <c r="D485" s="19" t="s">
        <v>1540</v>
      </c>
      <c r="E485" s="19">
        <v>0</v>
      </c>
      <c r="F485" s="19">
        <v>0</v>
      </c>
      <c r="G485" s="19" t="s">
        <v>1557</v>
      </c>
      <c r="H485" s="19" t="s">
        <v>1571</v>
      </c>
      <c r="I485" s="19" t="s">
        <v>1594</v>
      </c>
      <c r="J485" s="19" t="s">
        <v>1797</v>
      </c>
      <c r="K485" s="19">
        <v>0</v>
      </c>
      <c r="L485" s="19" t="s">
        <v>1416</v>
      </c>
      <c r="M485" s="19" t="s">
        <v>20</v>
      </c>
      <c r="N485" s="19" t="s">
        <v>976</v>
      </c>
      <c r="O485" s="19" t="s">
        <v>494</v>
      </c>
      <c r="P485" s="19" t="s">
        <v>1787</v>
      </c>
      <c r="Q485" s="19" t="s">
        <v>902</v>
      </c>
      <c r="R485" s="20">
        <v>70</v>
      </c>
      <c r="S485" s="20" t="s">
        <v>1798</v>
      </c>
      <c r="T485" s="19" t="s">
        <v>905</v>
      </c>
      <c r="U485" s="19" t="s">
        <v>1562</v>
      </c>
      <c r="V485" s="19">
        <v>0</v>
      </c>
      <c r="W485" s="19">
        <v>0</v>
      </c>
      <c r="X485" s="19">
        <v>0.06</v>
      </c>
      <c r="Y485" s="19" t="s">
        <v>1697</v>
      </c>
      <c r="Z485" s="19" t="s">
        <v>1799</v>
      </c>
      <c r="AA485" s="19" t="s">
        <v>1800</v>
      </c>
      <c r="AB485" s="19" t="s">
        <v>1707</v>
      </c>
      <c r="AC485" s="19">
        <v>37</v>
      </c>
      <c r="AD485" s="19">
        <v>37</v>
      </c>
      <c r="AE485" s="120"/>
      <c r="AF485" s="120"/>
      <c r="AG485" s="120"/>
      <c r="AH485" s="120"/>
      <c r="AI485" s="120"/>
      <c r="AJ485" s="120"/>
      <c r="AK485" s="120"/>
      <c r="AL485" s="120"/>
      <c r="AM485" s="120"/>
      <c r="AN485" s="120"/>
      <c r="AO485" s="120"/>
      <c r="AP485" s="120"/>
      <c r="AQ485" s="120"/>
      <c r="AR485" s="120"/>
      <c r="AS485" s="120"/>
      <c r="AT485" s="120"/>
      <c r="AU485" s="120"/>
      <c r="AV485" s="120"/>
      <c r="AW485" s="120"/>
      <c r="AX485" s="120"/>
      <c r="AY485" s="120"/>
      <c r="AZ485" s="120"/>
      <c r="BA485" s="120"/>
      <c r="BB485" s="120"/>
      <c r="BC485" s="120"/>
      <c r="BD485" s="120"/>
    </row>
    <row r="486" spans="1:56">
      <c r="A486" s="19">
        <v>685</v>
      </c>
      <c r="B486" s="19" t="s">
        <v>379</v>
      </c>
      <c r="C486" s="19" t="s">
        <v>1539</v>
      </c>
      <c r="D486" s="19" t="s">
        <v>1540</v>
      </c>
      <c r="E486" s="19">
        <v>0</v>
      </c>
      <c r="F486" s="19">
        <v>0</v>
      </c>
      <c r="G486" s="19" t="s">
        <v>1557</v>
      </c>
      <c r="H486" s="19" t="s">
        <v>1571</v>
      </c>
      <c r="I486" s="19" t="s">
        <v>1594</v>
      </c>
      <c r="J486" s="19" t="s">
        <v>1797</v>
      </c>
      <c r="K486" s="19">
        <v>0</v>
      </c>
      <c r="L486" s="19" t="s">
        <v>1416</v>
      </c>
      <c r="M486" s="19" t="s">
        <v>20</v>
      </c>
      <c r="N486" s="19" t="s">
        <v>976</v>
      </c>
      <c r="O486" s="19" t="s">
        <v>494</v>
      </c>
      <c r="P486" s="19" t="s">
        <v>1787</v>
      </c>
      <c r="Q486" s="19" t="s">
        <v>902</v>
      </c>
      <c r="R486" s="20">
        <v>120</v>
      </c>
      <c r="S486" s="20" t="s">
        <v>1801</v>
      </c>
      <c r="T486" s="19" t="s">
        <v>905</v>
      </c>
      <c r="U486" s="19" t="s">
        <v>1562</v>
      </c>
      <c r="V486" s="19">
        <v>0</v>
      </c>
      <c r="W486" s="19">
        <v>0</v>
      </c>
      <c r="X486" s="19">
        <v>0.06</v>
      </c>
      <c r="Y486" s="19" t="s">
        <v>1697</v>
      </c>
      <c r="Z486" s="19" t="s">
        <v>1802</v>
      </c>
      <c r="AA486" s="19" t="s">
        <v>1803</v>
      </c>
      <c r="AB486" s="19" t="s">
        <v>1707</v>
      </c>
      <c r="AC486" s="19">
        <v>37</v>
      </c>
      <c r="AD486" s="19">
        <v>37</v>
      </c>
      <c r="AE486" s="120"/>
      <c r="AF486" s="120"/>
      <c r="AG486" s="120"/>
      <c r="AH486" s="120"/>
      <c r="AI486" s="120"/>
      <c r="AJ486" s="120"/>
      <c r="AK486" s="120"/>
      <c r="AL486" s="120"/>
      <c r="AM486" s="120"/>
      <c r="AN486" s="120"/>
      <c r="AO486" s="120"/>
      <c r="AP486" s="120"/>
      <c r="AQ486" s="120"/>
      <c r="AR486" s="120"/>
      <c r="AS486" s="120"/>
      <c r="AT486" s="120"/>
      <c r="AU486" s="120"/>
      <c r="AV486" s="120"/>
      <c r="AW486" s="120"/>
      <c r="AX486" s="120"/>
      <c r="AY486" s="120"/>
      <c r="AZ486" s="120"/>
      <c r="BA486" s="120"/>
      <c r="BB486" s="120"/>
      <c r="BC486" s="120"/>
      <c r="BD486" s="120"/>
    </row>
    <row r="487" spans="1:56">
      <c r="A487" s="19">
        <v>615</v>
      </c>
      <c r="B487" s="19" t="s">
        <v>379</v>
      </c>
      <c r="C487" s="19" t="s">
        <v>1539</v>
      </c>
      <c r="D487" s="19" t="s">
        <v>1540</v>
      </c>
      <c r="E487" s="19">
        <v>0</v>
      </c>
      <c r="F487" s="19">
        <v>0</v>
      </c>
      <c r="G487" s="19" t="s">
        <v>1557</v>
      </c>
      <c r="H487" s="19" t="s">
        <v>1608</v>
      </c>
      <c r="I487" s="19" t="s">
        <v>1559</v>
      </c>
      <c r="J487" s="19" t="s">
        <v>1595</v>
      </c>
      <c r="K487" s="19">
        <v>0</v>
      </c>
      <c r="L487" s="19" t="s">
        <v>1416</v>
      </c>
      <c r="M487" s="19" t="s">
        <v>20</v>
      </c>
      <c r="N487" s="19" t="s">
        <v>976</v>
      </c>
      <c r="O487" s="19" t="s">
        <v>494</v>
      </c>
      <c r="P487" s="19" t="s">
        <v>1781</v>
      </c>
      <c r="Q487" s="19" t="s">
        <v>902</v>
      </c>
      <c r="R487" s="20">
        <v>100</v>
      </c>
      <c r="S487" s="20">
        <v>150</v>
      </c>
      <c r="T487" s="19" t="s">
        <v>905</v>
      </c>
      <c r="U487" s="19" t="s">
        <v>1562</v>
      </c>
      <c r="V487" s="19">
        <v>0</v>
      </c>
      <c r="W487" s="19">
        <v>0</v>
      </c>
      <c r="X487" s="19">
        <v>0.06</v>
      </c>
      <c r="Y487" s="19" t="s">
        <v>1046</v>
      </c>
      <c r="Z487" s="19">
        <v>0</v>
      </c>
      <c r="AA487" s="19" t="s">
        <v>1804</v>
      </c>
      <c r="AB487" s="19" t="s">
        <v>1565</v>
      </c>
      <c r="AC487" s="19">
        <v>30</v>
      </c>
      <c r="AD487" s="19">
        <v>30</v>
      </c>
      <c r="AE487" s="120"/>
      <c r="AF487" s="120"/>
      <c r="AG487" s="120"/>
      <c r="AH487" s="120"/>
      <c r="AI487" s="120"/>
      <c r="AJ487" s="120"/>
      <c r="AK487" s="120"/>
      <c r="AL487" s="120"/>
      <c r="AM487" s="120"/>
      <c r="AN487" s="120"/>
      <c r="AO487" s="120"/>
      <c r="AP487" s="120"/>
      <c r="AQ487" s="120"/>
      <c r="AR487" s="120"/>
      <c r="AS487" s="120"/>
      <c r="AT487" s="120"/>
      <c r="AU487" s="120"/>
      <c r="AV487" s="120"/>
      <c r="AW487" s="120"/>
      <c r="AX487" s="120"/>
      <c r="AY487" s="120"/>
      <c r="AZ487" s="120"/>
      <c r="BA487" s="120"/>
      <c r="BB487" s="120"/>
      <c r="BC487" s="120"/>
      <c r="BD487" s="120"/>
    </row>
    <row r="488" spans="1:56">
      <c r="A488" s="19">
        <v>617</v>
      </c>
      <c r="B488" s="19" t="s">
        <v>379</v>
      </c>
      <c r="C488" s="19" t="s">
        <v>1539</v>
      </c>
      <c r="D488" s="19" t="s">
        <v>1540</v>
      </c>
      <c r="E488" s="19">
        <v>0</v>
      </c>
      <c r="F488" s="19">
        <v>0</v>
      </c>
      <c r="G488" s="19" t="s">
        <v>1557</v>
      </c>
      <c r="H488" s="19" t="s">
        <v>1608</v>
      </c>
      <c r="I488" s="19" t="s">
        <v>1559</v>
      </c>
      <c r="J488" s="19" t="s">
        <v>1595</v>
      </c>
      <c r="K488" s="19">
        <v>0</v>
      </c>
      <c r="L488" s="19" t="s">
        <v>1416</v>
      </c>
      <c r="M488" s="19" t="s">
        <v>20</v>
      </c>
      <c r="N488" s="19" t="s">
        <v>976</v>
      </c>
      <c r="O488" s="19" t="s">
        <v>494</v>
      </c>
      <c r="P488" s="19" t="s">
        <v>1781</v>
      </c>
      <c r="Q488" s="19" t="s">
        <v>902</v>
      </c>
      <c r="R488" s="20">
        <v>155</v>
      </c>
      <c r="S488" s="20">
        <v>200</v>
      </c>
      <c r="T488" s="19" t="s">
        <v>905</v>
      </c>
      <c r="U488" s="19" t="s">
        <v>1562</v>
      </c>
      <c r="V488" s="19">
        <v>0</v>
      </c>
      <c r="W488" s="19">
        <v>0</v>
      </c>
      <c r="X488" s="19">
        <v>0.06</v>
      </c>
      <c r="Y488" s="19" t="s">
        <v>1578</v>
      </c>
      <c r="Z488" s="19">
        <v>0</v>
      </c>
      <c r="AA488" s="19" t="s">
        <v>1805</v>
      </c>
      <c r="AB488" s="19" t="s">
        <v>1565</v>
      </c>
      <c r="AC488" s="19">
        <v>30</v>
      </c>
      <c r="AD488" s="19">
        <v>30</v>
      </c>
      <c r="AE488" s="120"/>
      <c r="AF488" s="120"/>
      <c r="AG488" s="120"/>
      <c r="AH488" s="120"/>
      <c r="AI488" s="120"/>
      <c r="AJ488" s="120"/>
      <c r="AK488" s="120"/>
      <c r="AL488" s="120"/>
      <c r="AM488" s="120"/>
      <c r="AN488" s="120"/>
      <c r="AO488" s="120"/>
      <c r="AP488" s="120"/>
      <c r="AQ488" s="120"/>
      <c r="AR488" s="120"/>
      <c r="AS488" s="120"/>
      <c r="AT488" s="120"/>
      <c r="AU488" s="120"/>
      <c r="AV488" s="120"/>
      <c r="AW488" s="120"/>
      <c r="AX488" s="120"/>
      <c r="AY488" s="120"/>
      <c r="AZ488" s="120"/>
      <c r="BA488" s="120"/>
      <c r="BB488" s="120"/>
      <c r="BC488" s="120"/>
      <c r="BD488" s="120"/>
    </row>
    <row r="489" spans="1:56">
      <c r="A489" s="19">
        <v>619</v>
      </c>
      <c r="B489" s="19" t="s">
        <v>379</v>
      </c>
      <c r="C489" s="19" t="s">
        <v>1539</v>
      </c>
      <c r="D489" s="19" t="s">
        <v>1540</v>
      </c>
      <c r="E489" s="19">
        <v>0</v>
      </c>
      <c r="F489" s="19">
        <v>0</v>
      </c>
      <c r="G489" s="19" t="s">
        <v>1557</v>
      </c>
      <c r="H489" s="19" t="s">
        <v>1608</v>
      </c>
      <c r="I489" s="19" t="s">
        <v>1559</v>
      </c>
      <c r="J489" s="19" t="s">
        <v>1585</v>
      </c>
      <c r="K489" s="19">
        <v>0</v>
      </c>
      <c r="L489" s="19" t="s">
        <v>1416</v>
      </c>
      <c r="M489" s="19" t="s">
        <v>20</v>
      </c>
      <c r="N489" s="19" t="s">
        <v>976</v>
      </c>
      <c r="O489" s="19" t="s">
        <v>494</v>
      </c>
      <c r="P489" s="19" t="s">
        <v>1781</v>
      </c>
      <c r="Q489" s="19" t="s">
        <v>902</v>
      </c>
      <c r="R489" s="20">
        <v>50</v>
      </c>
      <c r="S489" s="20">
        <v>100</v>
      </c>
      <c r="T489" s="19" t="s">
        <v>905</v>
      </c>
      <c r="U489" s="19" t="s">
        <v>1562</v>
      </c>
      <c r="V489" s="19">
        <v>0</v>
      </c>
      <c r="W489" s="19">
        <v>0</v>
      </c>
      <c r="X489" s="19">
        <v>0.06</v>
      </c>
      <c r="Y489" s="19" t="s">
        <v>1046</v>
      </c>
      <c r="Z489" s="19">
        <v>0</v>
      </c>
      <c r="AA489" s="19" t="s">
        <v>1806</v>
      </c>
      <c r="AB489" s="19" t="s">
        <v>1565</v>
      </c>
      <c r="AC489" s="19">
        <v>30</v>
      </c>
      <c r="AD489" s="19">
        <v>30</v>
      </c>
      <c r="AE489" s="120"/>
      <c r="AF489" s="120"/>
      <c r="AG489" s="120"/>
      <c r="AH489" s="120"/>
      <c r="AI489" s="120"/>
      <c r="AJ489" s="120"/>
      <c r="AK489" s="120"/>
      <c r="AL489" s="120"/>
      <c r="AM489" s="120"/>
      <c r="AN489" s="120"/>
      <c r="AO489" s="120"/>
      <c r="AP489" s="120"/>
      <c r="AQ489" s="120"/>
      <c r="AR489" s="120"/>
      <c r="AS489" s="120"/>
      <c r="AT489" s="120"/>
      <c r="AU489" s="120"/>
      <c r="AV489" s="120"/>
      <c r="AW489" s="120"/>
      <c r="AX489" s="120"/>
      <c r="AY489" s="120"/>
      <c r="AZ489" s="120"/>
      <c r="BA489" s="120"/>
      <c r="BB489" s="120"/>
      <c r="BC489" s="120"/>
      <c r="BD489" s="120"/>
    </row>
    <row r="490" spans="1:56">
      <c r="A490" s="19">
        <v>621</v>
      </c>
      <c r="B490" s="19" t="s">
        <v>379</v>
      </c>
      <c r="C490" s="19" t="s">
        <v>1539</v>
      </c>
      <c r="D490" s="19" t="s">
        <v>1540</v>
      </c>
      <c r="E490" s="19">
        <v>0</v>
      </c>
      <c r="F490" s="19">
        <v>0</v>
      </c>
      <c r="G490" s="19" t="s">
        <v>1557</v>
      </c>
      <c r="H490" s="19" t="s">
        <v>1608</v>
      </c>
      <c r="I490" s="19" t="s">
        <v>1559</v>
      </c>
      <c r="J490" s="19" t="s">
        <v>1585</v>
      </c>
      <c r="K490" s="19">
        <v>0</v>
      </c>
      <c r="L490" s="19" t="s">
        <v>1416</v>
      </c>
      <c r="M490" s="19" t="s">
        <v>20</v>
      </c>
      <c r="N490" s="19" t="s">
        <v>976</v>
      </c>
      <c r="O490" s="19" t="s">
        <v>494</v>
      </c>
      <c r="P490" s="19" t="s">
        <v>1781</v>
      </c>
      <c r="Q490" s="19" t="s">
        <v>902</v>
      </c>
      <c r="R490" s="20">
        <v>80</v>
      </c>
      <c r="S490" s="20">
        <v>130</v>
      </c>
      <c r="T490" s="19" t="s">
        <v>905</v>
      </c>
      <c r="U490" s="19" t="s">
        <v>1562</v>
      </c>
      <c r="V490" s="19">
        <v>0</v>
      </c>
      <c r="W490" s="19">
        <v>0</v>
      </c>
      <c r="X490" s="19">
        <v>0.06</v>
      </c>
      <c r="Y490" s="19" t="s">
        <v>1578</v>
      </c>
      <c r="Z490" s="19">
        <v>0</v>
      </c>
      <c r="AA490" s="19" t="s">
        <v>1807</v>
      </c>
      <c r="AB490" s="19" t="s">
        <v>1565</v>
      </c>
      <c r="AC490" s="19">
        <v>30</v>
      </c>
      <c r="AD490" s="19">
        <v>30</v>
      </c>
      <c r="AE490" s="120"/>
      <c r="AF490" s="120"/>
      <c r="AG490" s="120"/>
      <c r="AH490" s="120"/>
      <c r="AI490" s="120"/>
      <c r="AJ490" s="120"/>
      <c r="AK490" s="120"/>
      <c r="AL490" s="120"/>
      <c r="AM490" s="120"/>
      <c r="AN490" s="120"/>
      <c r="AO490" s="120"/>
      <c r="AP490" s="120"/>
      <c r="AQ490" s="120"/>
      <c r="AR490" s="120"/>
      <c r="AS490" s="120"/>
      <c r="AT490" s="120"/>
      <c r="AU490" s="120"/>
      <c r="AV490" s="120"/>
      <c r="AW490" s="120"/>
      <c r="AX490" s="120"/>
      <c r="AY490" s="120"/>
      <c r="AZ490" s="120"/>
      <c r="BA490" s="120"/>
      <c r="BB490" s="120"/>
      <c r="BC490" s="120"/>
      <c r="BD490" s="120"/>
    </row>
    <row r="491" spans="1:56">
      <c r="A491" s="19">
        <v>690</v>
      </c>
      <c r="B491" s="19" t="s">
        <v>379</v>
      </c>
      <c r="C491" s="19" t="s">
        <v>1539</v>
      </c>
      <c r="D491" s="19" t="s">
        <v>1540</v>
      </c>
      <c r="E491" s="19">
        <v>0</v>
      </c>
      <c r="F491" s="19">
        <v>0</v>
      </c>
      <c r="G491" s="19" t="s">
        <v>1557</v>
      </c>
      <c r="H491" s="19" t="s">
        <v>1608</v>
      </c>
      <c r="I491" s="19" t="s">
        <v>1594</v>
      </c>
      <c r="J491" s="19" t="s">
        <v>1550</v>
      </c>
      <c r="K491" s="19">
        <v>0</v>
      </c>
      <c r="L491" s="19" t="s">
        <v>1416</v>
      </c>
      <c r="M491" s="19" t="s">
        <v>20</v>
      </c>
      <c r="N491" s="19" t="s">
        <v>976</v>
      </c>
      <c r="O491" s="19" t="s">
        <v>494</v>
      </c>
      <c r="P491" s="19" t="s">
        <v>1787</v>
      </c>
      <c r="Q491" s="19" t="s">
        <v>902</v>
      </c>
      <c r="R491" s="20">
        <v>40</v>
      </c>
      <c r="S491" s="20" t="s">
        <v>1561</v>
      </c>
      <c r="T491" s="19" t="s">
        <v>905</v>
      </c>
      <c r="U491" s="19" t="s">
        <v>1562</v>
      </c>
      <c r="V491" s="19">
        <v>0</v>
      </c>
      <c r="W491" s="19">
        <v>0</v>
      </c>
      <c r="X491" s="19">
        <v>0.06</v>
      </c>
      <c r="Y491" s="19" t="s">
        <v>1697</v>
      </c>
      <c r="Z491" s="19">
        <v>0</v>
      </c>
      <c r="AA491" s="19" t="s">
        <v>1808</v>
      </c>
      <c r="AB491" s="19" t="s">
        <v>1707</v>
      </c>
      <c r="AC491" s="19">
        <v>37</v>
      </c>
      <c r="AD491" s="19">
        <v>37</v>
      </c>
      <c r="AE491" s="120"/>
      <c r="AF491" s="120"/>
      <c r="AG491" s="120"/>
      <c r="AH491" s="120"/>
      <c r="AI491" s="120"/>
      <c r="AJ491" s="120"/>
      <c r="AK491" s="120"/>
      <c r="AL491" s="120"/>
      <c r="AM491" s="120"/>
      <c r="AN491" s="120"/>
      <c r="AO491" s="120"/>
      <c r="AP491" s="120"/>
      <c r="AQ491" s="120"/>
      <c r="AR491" s="120"/>
      <c r="AS491" s="120"/>
      <c r="AT491" s="120"/>
      <c r="AU491" s="120"/>
      <c r="AV491" s="120"/>
      <c r="AW491" s="120"/>
      <c r="AX491" s="120"/>
      <c r="AY491" s="120"/>
      <c r="AZ491" s="120"/>
      <c r="BA491" s="120"/>
      <c r="BB491" s="120"/>
      <c r="BC491" s="120"/>
      <c r="BD491" s="120"/>
    </row>
    <row r="492" spans="1:56">
      <c r="A492" s="19">
        <v>692</v>
      </c>
      <c r="B492" s="19" t="s">
        <v>379</v>
      </c>
      <c r="C492" s="19" t="s">
        <v>1539</v>
      </c>
      <c r="D492" s="19" t="s">
        <v>1540</v>
      </c>
      <c r="E492" s="19">
        <v>0</v>
      </c>
      <c r="F492" s="19">
        <v>0</v>
      </c>
      <c r="G492" s="19" t="s">
        <v>1557</v>
      </c>
      <c r="H492" s="19" t="s">
        <v>1608</v>
      </c>
      <c r="I492" s="19" t="s">
        <v>1594</v>
      </c>
      <c r="J492" s="19" t="s">
        <v>1550</v>
      </c>
      <c r="K492" s="19">
        <v>0</v>
      </c>
      <c r="L492" s="19" t="s">
        <v>1416</v>
      </c>
      <c r="M492" s="19" t="s">
        <v>20</v>
      </c>
      <c r="N492" s="19" t="s">
        <v>976</v>
      </c>
      <c r="O492" s="19" t="s">
        <v>494</v>
      </c>
      <c r="P492" s="19" t="s">
        <v>1787</v>
      </c>
      <c r="Q492" s="19" t="s">
        <v>902</v>
      </c>
      <c r="R492" s="20">
        <v>65</v>
      </c>
      <c r="S492" s="20" t="s">
        <v>1379</v>
      </c>
      <c r="T492" s="19" t="s">
        <v>905</v>
      </c>
      <c r="U492" s="19" t="s">
        <v>1562</v>
      </c>
      <c r="V492" s="19">
        <v>0</v>
      </c>
      <c r="W492" s="19">
        <v>0</v>
      </c>
      <c r="X492" s="19">
        <v>0.06</v>
      </c>
      <c r="Y492" s="19" t="s">
        <v>1697</v>
      </c>
      <c r="Z492" s="19">
        <v>0</v>
      </c>
      <c r="AA492" s="19" t="s">
        <v>1809</v>
      </c>
      <c r="AB492" s="19" t="s">
        <v>1707</v>
      </c>
      <c r="AC492" s="19">
        <v>37</v>
      </c>
      <c r="AD492" s="19">
        <v>37</v>
      </c>
      <c r="AE492" s="120"/>
      <c r="AF492" s="120"/>
      <c r="AG492" s="120"/>
      <c r="AH492" s="120"/>
      <c r="AI492" s="120"/>
      <c r="AJ492" s="120"/>
      <c r="AK492" s="120"/>
      <c r="AL492" s="120"/>
      <c r="AM492" s="120"/>
      <c r="AN492" s="120"/>
      <c r="AO492" s="120"/>
      <c r="AP492" s="120"/>
      <c r="AQ492" s="120"/>
      <c r="AR492" s="120"/>
      <c r="AS492" s="120"/>
      <c r="AT492" s="120"/>
      <c r="AU492" s="120"/>
      <c r="AV492" s="120"/>
      <c r="AW492" s="120"/>
      <c r="AX492" s="120"/>
      <c r="AY492" s="120"/>
      <c r="AZ492" s="120"/>
      <c r="BA492" s="120"/>
      <c r="BB492" s="120"/>
      <c r="BC492" s="120"/>
      <c r="BD492" s="120"/>
    </row>
    <row r="493" spans="1:56">
      <c r="A493" s="19">
        <v>686</v>
      </c>
      <c r="B493" s="23" t="s">
        <v>379</v>
      </c>
      <c r="C493" s="19" t="s">
        <v>1539</v>
      </c>
      <c r="D493" s="19" t="s">
        <v>1540</v>
      </c>
      <c r="E493" s="19">
        <v>0</v>
      </c>
      <c r="F493" s="19">
        <v>0</v>
      </c>
      <c r="G493" s="19" t="s">
        <v>1557</v>
      </c>
      <c r="H493" s="19" t="s">
        <v>1608</v>
      </c>
      <c r="I493" s="19" t="s">
        <v>1594</v>
      </c>
      <c r="J493" s="19" t="s">
        <v>1585</v>
      </c>
      <c r="K493" s="19">
        <v>0</v>
      </c>
      <c r="L493" s="19" t="s">
        <v>1416</v>
      </c>
      <c r="M493" s="19" t="s">
        <v>20</v>
      </c>
      <c r="N493" s="19" t="s">
        <v>976</v>
      </c>
      <c r="O493" s="19" t="s">
        <v>494</v>
      </c>
      <c r="P493" s="19" t="s">
        <v>1787</v>
      </c>
      <c r="Q493" s="19" t="s">
        <v>902</v>
      </c>
      <c r="R493" s="20">
        <v>50</v>
      </c>
      <c r="S493" s="20" t="s">
        <v>1561</v>
      </c>
      <c r="T493" s="19" t="s">
        <v>905</v>
      </c>
      <c r="U493" s="19" t="s">
        <v>1562</v>
      </c>
      <c r="V493" s="19">
        <v>0</v>
      </c>
      <c r="W493" s="19">
        <v>0</v>
      </c>
      <c r="X493" s="19">
        <v>0.06</v>
      </c>
      <c r="Y493" s="19" t="s">
        <v>1697</v>
      </c>
      <c r="Z493" s="19">
        <v>0</v>
      </c>
      <c r="AA493" s="19" t="s">
        <v>1810</v>
      </c>
      <c r="AB493" s="19" t="s">
        <v>1707</v>
      </c>
      <c r="AC493" s="19">
        <v>37</v>
      </c>
      <c r="AD493" s="19">
        <v>37</v>
      </c>
      <c r="AE493" s="120"/>
      <c r="AF493" s="120"/>
      <c r="AG493" s="120"/>
      <c r="AH493" s="120"/>
      <c r="AI493" s="120"/>
      <c r="AJ493" s="120"/>
      <c r="AK493" s="120"/>
      <c r="AL493" s="120"/>
      <c r="AM493" s="120"/>
      <c r="AN493" s="120"/>
      <c r="AO493" s="120"/>
      <c r="AP493" s="120"/>
      <c r="AQ493" s="120"/>
      <c r="AR493" s="120"/>
      <c r="AS493" s="120"/>
      <c r="AT493" s="120"/>
      <c r="AU493" s="120"/>
      <c r="AV493" s="120"/>
      <c r="AW493" s="120"/>
      <c r="AX493" s="120"/>
      <c r="AY493" s="120"/>
      <c r="AZ493" s="120"/>
      <c r="BA493" s="120"/>
      <c r="BB493" s="120"/>
      <c r="BC493" s="120"/>
      <c r="BD493" s="120"/>
    </row>
    <row r="494" spans="1:56">
      <c r="A494" s="19">
        <v>688</v>
      </c>
      <c r="B494" s="19" t="s">
        <v>379</v>
      </c>
      <c r="C494" s="19" t="s">
        <v>1539</v>
      </c>
      <c r="D494" s="19" t="s">
        <v>1540</v>
      </c>
      <c r="E494" s="19">
        <v>0</v>
      </c>
      <c r="F494" s="19">
        <v>0</v>
      </c>
      <c r="G494" s="19" t="s">
        <v>1557</v>
      </c>
      <c r="H494" s="19" t="s">
        <v>1608</v>
      </c>
      <c r="I494" s="19" t="s">
        <v>1594</v>
      </c>
      <c r="J494" s="19" t="s">
        <v>1585</v>
      </c>
      <c r="K494" s="19">
        <v>0</v>
      </c>
      <c r="L494" s="19" t="s">
        <v>1416</v>
      </c>
      <c r="M494" s="19" t="s">
        <v>20</v>
      </c>
      <c r="N494" s="19" t="s">
        <v>976</v>
      </c>
      <c r="O494" s="19" t="s">
        <v>494</v>
      </c>
      <c r="P494" s="19" t="s">
        <v>1787</v>
      </c>
      <c r="Q494" s="19" t="s">
        <v>902</v>
      </c>
      <c r="R494" s="20">
        <v>100</v>
      </c>
      <c r="S494" s="20" t="s">
        <v>1013</v>
      </c>
      <c r="T494" s="19" t="s">
        <v>905</v>
      </c>
      <c r="U494" s="19" t="s">
        <v>1562</v>
      </c>
      <c r="V494" s="19">
        <v>0</v>
      </c>
      <c r="W494" s="19">
        <v>0</v>
      </c>
      <c r="X494" s="19">
        <v>0.06</v>
      </c>
      <c r="Y494" s="19" t="s">
        <v>1697</v>
      </c>
      <c r="Z494" s="19">
        <v>0</v>
      </c>
      <c r="AA494" s="19" t="s">
        <v>1811</v>
      </c>
      <c r="AB494" s="19" t="s">
        <v>1707</v>
      </c>
      <c r="AC494" s="19">
        <v>37</v>
      </c>
      <c r="AD494" s="19">
        <v>37</v>
      </c>
      <c r="AE494" s="120"/>
      <c r="AF494" s="120"/>
      <c r="AG494" s="120"/>
      <c r="AH494" s="120"/>
      <c r="AI494" s="120"/>
      <c r="AJ494" s="120"/>
      <c r="AK494" s="120"/>
      <c r="AL494" s="120"/>
      <c r="AM494" s="120"/>
      <c r="AN494" s="120"/>
      <c r="AO494" s="120"/>
      <c r="AP494" s="120"/>
      <c r="AQ494" s="120"/>
      <c r="AR494" s="120"/>
      <c r="AS494" s="120"/>
      <c r="AT494" s="120"/>
      <c r="AU494" s="120"/>
      <c r="AV494" s="120"/>
      <c r="AW494" s="120"/>
      <c r="AX494" s="120"/>
      <c r="AY494" s="120"/>
      <c r="AZ494" s="120"/>
      <c r="BA494" s="120"/>
      <c r="BB494" s="120"/>
      <c r="BC494" s="120"/>
      <c r="BD494" s="120"/>
    </row>
    <row r="495" spans="1:56">
      <c r="A495" s="19">
        <v>682</v>
      </c>
      <c r="B495" s="19" t="s">
        <v>379</v>
      </c>
      <c r="C495" s="19" t="s">
        <v>1539</v>
      </c>
      <c r="D495" s="19" t="s">
        <v>1540</v>
      </c>
      <c r="E495" s="19">
        <v>0</v>
      </c>
      <c r="F495" s="19">
        <v>0</v>
      </c>
      <c r="G495" s="19" t="s">
        <v>1557</v>
      </c>
      <c r="H495" s="19" t="s">
        <v>1608</v>
      </c>
      <c r="I495" s="19" t="s">
        <v>1594</v>
      </c>
      <c r="J495" s="19" t="s">
        <v>1797</v>
      </c>
      <c r="K495" s="19">
        <v>0</v>
      </c>
      <c r="L495" s="19" t="s">
        <v>1416</v>
      </c>
      <c r="M495" s="19" t="s">
        <v>20</v>
      </c>
      <c r="N495" s="19" t="s">
        <v>976</v>
      </c>
      <c r="O495" s="19" t="s">
        <v>494</v>
      </c>
      <c r="P495" s="19" t="s">
        <v>1787</v>
      </c>
      <c r="Q495" s="19" t="s">
        <v>902</v>
      </c>
      <c r="R495" s="20">
        <v>70</v>
      </c>
      <c r="S495" s="20" t="s">
        <v>1379</v>
      </c>
      <c r="T495" s="19" t="s">
        <v>905</v>
      </c>
      <c r="U495" s="19" t="s">
        <v>1562</v>
      </c>
      <c r="V495" s="19">
        <v>0</v>
      </c>
      <c r="W495" s="19">
        <v>0</v>
      </c>
      <c r="X495" s="19">
        <v>0.06</v>
      </c>
      <c r="Y495" s="19" t="s">
        <v>1697</v>
      </c>
      <c r="Z495" s="19" t="s">
        <v>1812</v>
      </c>
      <c r="AA495" s="19" t="s">
        <v>1813</v>
      </c>
      <c r="AB495" s="19" t="s">
        <v>1707</v>
      </c>
      <c r="AC495" s="19">
        <v>37</v>
      </c>
      <c r="AD495" s="19">
        <v>37</v>
      </c>
      <c r="AE495" s="120"/>
      <c r="AF495" s="120"/>
      <c r="AG495" s="120"/>
      <c r="AH495" s="120"/>
      <c r="AI495" s="120"/>
      <c r="AJ495" s="120"/>
      <c r="AK495" s="120"/>
      <c r="AL495" s="120"/>
      <c r="AM495" s="120"/>
      <c r="AN495" s="120"/>
      <c r="AO495" s="120"/>
      <c r="AP495" s="120"/>
      <c r="AQ495" s="120"/>
      <c r="AR495" s="120"/>
      <c r="AS495" s="120"/>
      <c r="AT495" s="120"/>
      <c r="AU495" s="120"/>
      <c r="AV495" s="120"/>
      <c r="AW495" s="120"/>
      <c r="AX495" s="120"/>
      <c r="AY495" s="120"/>
      <c r="AZ495" s="120"/>
      <c r="BA495" s="120"/>
      <c r="BB495" s="120"/>
      <c r="BC495" s="120"/>
      <c r="BD495" s="120"/>
    </row>
    <row r="496" spans="1:56">
      <c r="A496" s="19">
        <v>684</v>
      </c>
      <c r="B496" s="19" t="s">
        <v>379</v>
      </c>
      <c r="C496" s="19" t="s">
        <v>1539</v>
      </c>
      <c r="D496" s="19" t="s">
        <v>1540</v>
      </c>
      <c r="E496" s="19">
        <v>0</v>
      </c>
      <c r="F496" s="19">
        <v>0</v>
      </c>
      <c r="G496" s="19" t="s">
        <v>1557</v>
      </c>
      <c r="H496" s="19" t="s">
        <v>1608</v>
      </c>
      <c r="I496" s="19" t="s">
        <v>1594</v>
      </c>
      <c r="J496" s="19" t="s">
        <v>1797</v>
      </c>
      <c r="K496" s="19">
        <v>0</v>
      </c>
      <c r="L496" s="19" t="s">
        <v>1416</v>
      </c>
      <c r="M496" s="19" t="s">
        <v>20</v>
      </c>
      <c r="N496" s="19" t="s">
        <v>976</v>
      </c>
      <c r="O496" s="19" t="s">
        <v>494</v>
      </c>
      <c r="P496" s="19" t="s">
        <v>1787</v>
      </c>
      <c r="Q496" s="19" t="s">
        <v>902</v>
      </c>
      <c r="R496" s="20">
        <v>120</v>
      </c>
      <c r="S496" s="20" t="s">
        <v>1013</v>
      </c>
      <c r="T496" s="19" t="s">
        <v>905</v>
      </c>
      <c r="U496" s="19" t="s">
        <v>1562</v>
      </c>
      <c r="V496" s="19">
        <v>0</v>
      </c>
      <c r="W496" s="19">
        <v>0</v>
      </c>
      <c r="X496" s="19">
        <v>0.06</v>
      </c>
      <c r="Y496" s="19" t="s">
        <v>1697</v>
      </c>
      <c r="Z496" s="19" t="s">
        <v>1814</v>
      </c>
      <c r="AA496" s="19" t="s">
        <v>1815</v>
      </c>
      <c r="AB496" s="19" t="s">
        <v>1707</v>
      </c>
      <c r="AC496" s="19">
        <v>37</v>
      </c>
      <c r="AD496" s="19">
        <v>37</v>
      </c>
      <c r="AE496" s="120"/>
      <c r="AF496" s="120"/>
      <c r="AG496" s="120"/>
      <c r="AH496" s="120"/>
      <c r="AI496" s="120"/>
      <c r="AJ496" s="120"/>
      <c r="AK496" s="120"/>
      <c r="AL496" s="120"/>
      <c r="AM496" s="120"/>
      <c r="AN496" s="120"/>
      <c r="AO496" s="120"/>
      <c r="AP496" s="120"/>
      <c r="AQ496" s="120"/>
      <c r="AR496" s="120"/>
      <c r="AS496" s="120"/>
      <c r="AT496" s="120"/>
      <c r="AU496" s="120"/>
      <c r="AV496" s="120"/>
      <c r="AW496" s="120"/>
      <c r="AX496" s="120"/>
      <c r="AY496" s="120"/>
      <c r="AZ496" s="120"/>
      <c r="BA496" s="120"/>
      <c r="BB496" s="120"/>
      <c r="BC496" s="120"/>
      <c r="BD496" s="120"/>
    </row>
    <row r="497" spans="1:56">
      <c r="A497" s="19">
        <v>809</v>
      </c>
      <c r="B497" s="19" t="s">
        <v>379</v>
      </c>
      <c r="C497" s="19" t="s">
        <v>1539</v>
      </c>
      <c r="D497" s="19" t="s">
        <v>1540</v>
      </c>
      <c r="E497" s="19">
        <v>0</v>
      </c>
      <c r="F497" s="19">
        <v>0</v>
      </c>
      <c r="G497" s="19" t="s">
        <v>1623</v>
      </c>
      <c r="H497" s="19" t="s">
        <v>1571</v>
      </c>
      <c r="I497" s="19" t="s">
        <v>1624</v>
      </c>
      <c r="J497" s="19" t="s">
        <v>1423</v>
      </c>
      <c r="K497" s="19">
        <v>0</v>
      </c>
      <c r="L497" s="19" t="s">
        <v>1416</v>
      </c>
      <c r="M497" s="19" t="s">
        <v>20</v>
      </c>
      <c r="N497" s="19" t="s">
        <v>976</v>
      </c>
      <c r="O497" s="19" t="s">
        <v>494</v>
      </c>
      <c r="P497" s="19" t="s">
        <v>1816</v>
      </c>
      <c r="Q497" s="19" t="s">
        <v>902</v>
      </c>
      <c r="R497" s="20">
        <v>20</v>
      </c>
      <c r="S497" s="20" t="s">
        <v>1292</v>
      </c>
      <c r="T497" s="19" t="s">
        <v>905</v>
      </c>
      <c r="U497" s="19" t="s">
        <v>1562</v>
      </c>
      <c r="V497" s="19">
        <v>0</v>
      </c>
      <c r="W497" s="19">
        <v>0</v>
      </c>
      <c r="X497" s="19">
        <v>0.03</v>
      </c>
      <c r="Y497" s="19" t="s">
        <v>1046</v>
      </c>
      <c r="Z497" s="19" t="s">
        <v>1817</v>
      </c>
      <c r="AA497" s="19" t="s">
        <v>1818</v>
      </c>
      <c r="AB497" s="19" t="s">
        <v>1819</v>
      </c>
      <c r="AC497" s="19">
        <v>59</v>
      </c>
      <c r="AD497" s="19">
        <v>59</v>
      </c>
      <c r="AE497" s="120"/>
      <c r="AF497" s="120"/>
      <c r="AG497" s="120"/>
      <c r="AH497" s="120"/>
      <c r="AI497" s="120"/>
      <c r="AJ497" s="120"/>
      <c r="AK497" s="120"/>
      <c r="AL497" s="120"/>
      <c r="AM497" s="120"/>
      <c r="AN497" s="120"/>
      <c r="AO497" s="120"/>
      <c r="AP497" s="120"/>
      <c r="AQ497" s="120"/>
      <c r="AR497" s="120"/>
      <c r="AS497" s="120"/>
      <c r="AT497" s="120"/>
      <c r="AU497" s="120"/>
      <c r="AV497" s="120"/>
      <c r="AW497" s="120"/>
      <c r="AX497" s="120"/>
      <c r="AY497" s="120"/>
      <c r="AZ497" s="120"/>
      <c r="BA497" s="120"/>
      <c r="BB497" s="120"/>
      <c r="BC497" s="120"/>
      <c r="BD497" s="120"/>
    </row>
    <row r="498" spans="1:56">
      <c r="A498" s="19">
        <v>810</v>
      </c>
      <c r="B498" s="19" t="s">
        <v>379</v>
      </c>
      <c r="C498" s="19" t="s">
        <v>1539</v>
      </c>
      <c r="D498" s="19" t="s">
        <v>1540</v>
      </c>
      <c r="E498" s="19">
        <v>0</v>
      </c>
      <c r="F498" s="19">
        <v>0</v>
      </c>
      <c r="G498" s="19" t="s">
        <v>1623</v>
      </c>
      <c r="H498" s="19" t="s">
        <v>1571</v>
      </c>
      <c r="I498" s="19" t="s">
        <v>1624</v>
      </c>
      <c r="J498" s="19" t="s">
        <v>1423</v>
      </c>
      <c r="K498" s="19">
        <v>0</v>
      </c>
      <c r="L498" s="19" t="s">
        <v>1416</v>
      </c>
      <c r="M498" s="19" t="s">
        <v>20</v>
      </c>
      <c r="N498" s="19" t="s">
        <v>976</v>
      </c>
      <c r="O498" s="19" t="s">
        <v>494</v>
      </c>
      <c r="P498" s="19" t="s">
        <v>1816</v>
      </c>
      <c r="Q498" s="19" t="s">
        <v>902</v>
      </c>
      <c r="R498" s="20">
        <v>22</v>
      </c>
      <c r="S498" s="20" t="s">
        <v>1820</v>
      </c>
      <c r="T498" s="19" t="s">
        <v>905</v>
      </c>
      <c r="U498" s="19" t="s">
        <v>1562</v>
      </c>
      <c r="V498" s="19">
        <v>0</v>
      </c>
      <c r="W498" s="19">
        <v>0</v>
      </c>
      <c r="X498" s="19">
        <v>0.03</v>
      </c>
      <c r="Y498" s="19" t="s">
        <v>1821</v>
      </c>
      <c r="Z498" s="19" t="s">
        <v>1822</v>
      </c>
      <c r="AA498" s="19" t="s">
        <v>1823</v>
      </c>
      <c r="AB498" s="19" t="s">
        <v>1819</v>
      </c>
      <c r="AC498" s="19">
        <v>59</v>
      </c>
      <c r="AD498" s="19">
        <v>59</v>
      </c>
      <c r="AE498" s="120"/>
      <c r="AF498" s="120"/>
      <c r="AG498" s="120"/>
      <c r="AH498" s="120"/>
      <c r="AI498" s="120"/>
      <c r="AJ498" s="120"/>
      <c r="AK498" s="120"/>
      <c r="AL498" s="120"/>
      <c r="AM498" s="120"/>
      <c r="AN498" s="120"/>
      <c r="AO498" s="120"/>
      <c r="AP498" s="120"/>
      <c r="AQ498" s="120"/>
      <c r="AR498" s="120"/>
      <c r="AS498" s="120"/>
      <c r="AT498" s="120"/>
      <c r="AU498" s="120"/>
      <c r="AV498" s="120"/>
      <c r="AW498" s="120"/>
      <c r="AX498" s="120"/>
      <c r="AY498" s="120"/>
      <c r="AZ498" s="120"/>
      <c r="BA498" s="120"/>
      <c r="BB498" s="120"/>
      <c r="BC498" s="120"/>
      <c r="BD498" s="120"/>
    </row>
    <row r="499" spans="1:56">
      <c r="A499" s="19">
        <v>807</v>
      </c>
      <c r="B499" s="19" t="s">
        <v>379</v>
      </c>
      <c r="C499" s="19" t="s">
        <v>1539</v>
      </c>
      <c r="D499" s="19" t="s">
        <v>1540</v>
      </c>
      <c r="E499" s="19">
        <v>0</v>
      </c>
      <c r="F499" s="19">
        <v>0</v>
      </c>
      <c r="G499" s="19" t="s">
        <v>1623</v>
      </c>
      <c r="H499" s="19" t="s">
        <v>1608</v>
      </c>
      <c r="I499" s="19" t="s">
        <v>1624</v>
      </c>
      <c r="J499" s="19" t="s">
        <v>1423</v>
      </c>
      <c r="K499" s="19">
        <v>0</v>
      </c>
      <c r="L499" s="19" t="s">
        <v>1416</v>
      </c>
      <c r="M499" s="19" t="s">
        <v>20</v>
      </c>
      <c r="N499" s="19" t="s">
        <v>976</v>
      </c>
      <c r="O499" s="19" t="s">
        <v>494</v>
      </c>
      <c r="P499" s="19" t="s">
        <v>1816</v>
      </c>
      <c r="Q499" s="19" t="s">
        <v>902</v>
      </c>
      <c r="R499" s="20">
        <v>15</v>
      </c>
      <c r="S499" s="20" t="s">
        <v>1824</v>
      </c>
      <c r="T499" s="19" t="s">
        <v>905</v>
      </c>
      <c r="U499" s="19" t="s">
        <v>1562</v>
      </c>
      <c r="V499" s="19">
        <v>0</v>
      </c>
      <c r="W499" s="19">
        <v>0</v>
      </c>
      <c r="X499" s="19">
        <v>0.03</v>
      </c>
      <c r="Y499" s="19" t="s">
        <v>1046</v>
      </c>
      <c r="Z499" s="19" t="s">
        <v>1825</v>
      </c>
      <c r="AA499" s="19" t="s">
        <v>1826</v>
      </c>
      <c r="AB499" s="19" t="s">
        <v>1819</v>
      </c>
      <c r="AC499" s="19">
        <v>59</v>
      </c>
      <c r="AD499" s="19">
        <v>59</v>
      </c>
      <c r="AE499" s="120"/>
      <c r="AF499" s="120"/>
      <c r="AG499" s="120"/>
      <c r="AH499" s="120"/>
      <c r="AI499" s="120"/>
      <c r="AJ499" s="120"/>
      <c r="AK499" s="120"/>
      <c r="AL499" s="120"/>
      <c r="AM499" s="120"/>
      <c r="AN499" s="120"/>
      <c r="AO499" s="120"/>
      <c r="AP499" s="120"/>
      <c r="AQ499" s="120"/>
      <c r="AR499" s="120"/>
      <c r="AS499" s="120"/>
      <c r="AT499" s="120"/>
      <c r="AU499" s="120"/>
      <c r="AV499" s="120"/>
      <c r="AW499" s="120"/>
      <c r="AX499" s="120"/>
      <c r="AY499" s="120"/>
      <c r="AZ499" s="120"/>
      <c r="BA499" s="120"/>
      <c r="BB499" s="120"/>
      <c r="BC499" s="120"/>
      <c r="BD499" s="120"/>
    </row>
    <row r="500" spans="1:56">
      <c r="A500" s="19">
        <v>808</v>
      </c>
      <c r="B500" s="19" t="s">
        <v>379</v>
      </c>
      <c r="C500" s="19" t="s">
        <v>1539</v>
      </c>
      <c r="D500" s="19" t="s">
        <v>1540</v>
      </c>
      <c r="E500" s="19">
        <v>0</v>
      </c>
      <c r="F500" s="19">
        <v>0</v>
      </c>
      <c r="G500" s="19" t="s">
        <v>1623</v>
      </c>
      <c r="H500" s="19" t="s">
        <v>1608</v>
      </c>
      <c r="I500" s="19" t="s">
        <v>1624</v>
      </c>
      <c r="J500" s="19" t="s">
        <v>1423</v>
      </c>
      <c r="K500" s="19">
        <v>0</v>
      </c>
      <c r="L500" s="19" t="s">
        <v>1416</v>
      </c>
      <c r="M500" s="19" t="s">
        <v>20</v>
      </c>
      <c r="N500" s="19" t="s">
        <v>976</v>
      </c>
      <c r="O500" s="19" t="s">
        <v>494</v>
      </c>
      <c r="P500" s="19" t="s">
        <v>1816</v>
      </c>
      <c r="Q500" s="19" t="s">
        <v>902</v>
      </c>
      <c r="R500" s="20">
        <v>22</v>
      </c>
      <c r="S500" s="20" t="s">
        <v>1292</v>
      </c>
      <c r="T500" s="19" t="s">
        <v>905</v>
      </c>
      <c r="U500" s="19" t="s">
        <v>1562</v>
      </c>
      <c r="V500" s="19">
        <v>0</v>
      </c>
      <c r="W500" s="19">
        <v>0</v>
      </c>
      <c r="X500" s="19">
        <v>0.03</v>
      </c>
      <c r="Y500" s="19" t="s">
        <v>1821</v>
      </c>
      <c r="Z500" s="19" t="s">
        <v>1825</v>
      </c>
      <c r="AA500" s="19" t="s">
        <v>1827</v>
      </c>
      <c r="AB500" s="19" t="s">
        <v>1819</v>
      </c>
      <c r="AC500" s="19">
        <v>59</v>
      </c>
      <c r="AD500" s="19">
        <v>59</v>
      </c>
      <c r="AE500" s="120"/>
      <c r="AF500" s="120"/>
      <c r="AG500" s="120"/>
      <c r="AH500" s="120"/>
      <c r="AI500" s="120"/>
      <c r="AJ500" s="120"/>
      <c r="AK500" s="120"/>
      <c r="AL500" s="120"/>
      <c r="AM500" s="120"/>
      <c r="AN500" s="120"/>
      <c r="AO500" s="120"/>
      <c r="AP500" s="120"/>
      <c r="AQ500" s="120"/>
      <c r="AR500" s="120"/>
      <c r="AS500" s="120"/>
      <c r="AT500" s="120"/>
      <c r="AU500" s="120"/>
      <c r="AV500" s="120"/>
      <c r="AW500" s="120"/>
      <c r="AX500" s="120"/>
      <c r="AY500" s="120"/>
      <c r="AZ500" s="120"/>
      <c r="BA500" s="120"/>
      <c r="BB500" s="120"/>
      <c r="BC500" s="120"/>
      <c r="BD500" s="120"/>
    </row>
    <row r="501" spans="1:56">
      <c r="A501" s="19">
        <v>830</v>
      </c>
      <c r="B501" s="19" t="s">
        <v>379</v>
      </c>
      <c r="C501" s="19" t="s">
        <v>1539</v>
      </c>
      <c r="D501" s="19" t="s">
        <v>1540</v>
      </c>
      <c r="E501" s="19">
        <v>0</v>
      </c>
      <c r="F501" s="19">
        <v>0</v>
      </c>
      <c r="G501" s="19" t="s">
        <v>1623</v>
      </c>
      <c r="H501" s="19" t="s">
        <v>1571</v>
      </c>
      <c r="I501" s="19" t="s">
        <v>1828</v>
      </c>
      <c r="J501" s="19" t="s">
        <v>1423</v>
      </c>
      <c r="K501" s="19">
        <v>0</v>
      </c>
      <c r="L501" s="19" t="s">
        <v>1416</v>
      </c>
      <c r="M501" s="19" t="s">
        <v>20</v>
      </c>
      <c r="N501" s="19" t="s">
        <v>976</v>
      </c>
      <c r="O501" s="19" t="s">
        <v>494</v>
      </c>
      <c r="P501" s="19" t="s">
        <v>1829</v>
      </c>
      <c r="Q501" s="19" t="s">
        <v>902</v>
      </c>
      <c r="R501" s="20">
        <v>70</v>
      </c>
      <c r="S501" s="20" t="s">
        <v>1292</v>
      </c>
      <c r="T501" s="19" t="s">
        <v>905</v>
      </c>
      <c r="U501" s="19" t="s">
        <v>1562</v>
      </c>
      <c r="V501" s="19">
        <v>0</v>
      </c>
      <c r="W501" s="19">
        <v>0</v>
      </c>
      <c r="X501" s="19">
        <v>0.03</v>
      </c>
      <c r="Y501" s="19" t="s">
        <v>1046</v>
      </c>
      <c r="Z501" s="19" t="s">
        <v>1830</v>
      </c>
      <c r="AA501" s="19" t="s">
        <v>1831</v>
      </c>
      <c r="AB501" s="19" t="s">
        <v>1832</v>
      </c>
      <c r="AC501" s="19">
        <v>66</v>
      </c>
      <c r="AD501" s="19">
        <v>66</v>
      </c>
      <c r="AE501" s="120"/>
      <c r="AF501" s="120"/>
      <c r="AG501" s="120"/>
      <c r="AH501" s="120"/>
      <c r="AI501" s="120"/>
      <c r="AJ501" s="120"/>
      <c r="AK501" s="120"/>
      <c r="AL501" s="120"/>
      <c r="AM501" s="120"/>
      <c r="AN501" s="120"/>
      <c r="AO501" s="120"/>
      <c r="AP501" s="120"/>
      <c r="AQ501" s="120"/>
      <c r="AR501" s="120"/>
      <c r="AS501" s="120"/>
      <c r="AT501" s="120"/>
      <c r="AU501" s="120"/>
      <c r="AV501" s="120"/>
      <c r="AW501" s="120"/>
      <c r="AX501" s="120"/>
      <c r="AY501" s="120"/>
      <c r="AZ501" s="120"/>
      <c r="BA501" s="120"/>
      <c r="BB501" s="120"/>
      <c r="BC501" s="120"/>
      <c r="BD501" s="120"/>
    </row>
    <row r="502" spans="1:56">
      <c r="A502" s="19">
        <v>832</v>
      </c>
      <c r="B502" s="19" t="s">
        <v>379</v>
      </c>
      <c r="C502" s="19" t="s">
        <v>1539</v>
      </c>
      <c r="D502" s="19" t="s">
        <v>1540</v>
      </c>
      <c r="E502" s="19">
        <v>0</v>
      </c>
      <c r="F502" s="19">
        <v>0</v>
      </c>
      <c r="G502" s="19" t="s">
        <v>1623</v>
      </c>
      <c r="H502" s="19" t="s">
        <v>1571</v>
      </c>
      <c r="I502" s="19" t="s">
        <v>1828</v>
      </c>
      <c r="J502" s="19" t="s">
        <v>1423</v>
      </c>
      <c r="K502" s="19">
        <v>0</v>
      </c>
      <c r="L502" s="19" t="s">
        <v>1416</v>
      </c>
      <c r="M502" s="19" t="s">
        <v>20</v>
      </c>
      <c r="N502" s="19" t="s">
        <v>976</v>
      </c>
      <c r="O502" s="19" t="s">
        <v>494</v>
      </c>
      <c r="P502" s="19" t="s">
        <v>1829</v>
      </c>
      <c r="Q502" s="19" t="s">
        <v>902</v>
      </c>
      <c r="R502" s="20">
        <v>85</v>
      </c>
      <c r="S502" s="20" t="s">
        <v>1820</v>
      </c>
      <c r="T502" s="19" t="s">
        <v>905</v>
      </c>
      <c r="U502" s="19" t="s">
        <v>1562</v>
      </c>
      <c r="V502" s="19">
        <v>0</v>
      </c>
      <c r="W502" s="19">
        <v>0</v>
      </c>
      <c r="X502" s="19">
        <v>0.03</v>
      </c>
      <c r="Y502" s="19" t="s">
        <v>1578</v>
      </c>
      <c r="Z502" s="19" t="s">
        <v>1833</v>
      </c>
      <c r="AA502" s="19" t="s">
        <v>1834</v>
      </c>
      <c r="AB502" s="19" t="s">
        <v>1832</v>
      </c>
      <c r="AC502" s="19">
        <v>66</v>
      </c>
      <c r="AD502" s="19">
        <v>66</v>
      </c>
      <c r="AE502" s="120"/>
      <c r="AF502" s="120"/>
      <c r="AG502" s="120"/>
      <c r="AH502" s="120"/>
      <c r="AI502" s="120"/>
      <c r="AJ502" s="120"/>
      <c r="AK502" s="120"/>
      <c r="AL502" s="120"/>
      <c r="AM502" s="120"/>
      <c r="AN502" s="120"/>
      <c r="AO502" s="120"/>
      <c r="AP502" s="120"/>
      <c r="AQ502" s="120"/>
      <c r="AR502" s="120"/>
      <c r="AS502" s="120"/>
      <c r="AT502" s="120"/>
      <c r="AU502" s="120"/>
      <c r="AV502" s="120"/>
      <c r="AW502" s="120"/>
      <c r="AX502" s="120"/>
      <c r="AY502" s="120"/>
      <c r="AZ502" s="120"/>
      <c r="BA502" s="120"/>
      <c r="BB502" s="120"/>
      <c r="BC502" s="120"/>
      <c r="BD502" s="120"/>
    </row>
    <row r="503" spans="1:56">
      <c r="A503" s="19">
        <v>738</v>
      </c>
      <c r="B503" s="19" t="s">
        <v>379</v>
      </c>
      <c r="C503" s="19" t="s">
        <v>1539</v>
      </c>
      <c r="D503" s="19" t="s">
        <v>1540</v>
      </c>
      <c r="E503" s="19">
        <v>0</v>
      </c>
      <c r="F503" s="19">
        <v>0</v>
      </c>
      <c r="G503" s="19" t="s">
        <v>1623</v>
      </c>
      <c r="H503" s="19" t="s">
        <v>1571</v>
      </c>
      <c r="I503" s="19" t="s">
        <v>1644</v>
      </c>
      <c r="J503" s="19" t="s">
        <v>1595</v>
      </c>
      <c r="K503" s="19">
        <v>0</v>
      </c>
      <c r="L503" s="19" t="s">
        <v>1416</v>
      </c>
      <c r="M503" s="19" t="s">
        <v>20</v>
      </c>
      <c r="N503" s="19" t="s">
        <v>976</v>
      </c>
      <c r="O503" s="19" t="s">
        <v>494</v>
      </c>
      <c r="P503" s="19" t="s">
        <v>1835</v>
      </c>
      <c r="Q503" s="19" t="s">
        <v>902</v>
      </c>
      <c r="R503" s="20">
        <v>150</v>
      </c>
      <c r="S503" s="20" t="s">
        <v>1836</v>
      </c>
      <c r="T503" s="19" t="s">
        <v>905</v>
      </c>
      <c r="U503" s="19" t="s">
        <v>1562</v>
      </c>
      <c r="V503" s="19">
        <v>0</v>
      </c>
      <c r="W503" s="19">
        <v>0</v>
      </c>
      <c r="X503" s="19">
        <v>0.03</v>
      </c>
      <c r="Y503" s="19" t="s">
        <v>1046</v>
      </c>
      <c r="Z503" s="19" t="s">
        <v>1575</v>
      </c>
      <c r="AA503" s="19" t="s">
        <v>1837</v>
      </c>
      <c r="AB503" s="19" t="s">
        <v>1838</v>
      </c>
      <c r="AC503" s="19">
        <v>42</v>
      </c>
      <c r="AD503" s="19">
        <v>42</v>
      </c>
      <c r="AE503" s="120"/>
      <c r="AF503" s="120"/>
      <c r="AG503" s="120"/>
      <c r="AH503" s="120"/>
      <c r="AI503" s="120"/>
      <c r="AJ503" s="120"/>
      <c r="AK503" s="120"/>
      <c r="AL503" s="120"/>
      <c r="AM503" s="120"/>
      <c r="AN503" s="120"/>
      <c r="AO503" s="120"/>
      <c r="AP503" s="120"/>
      <c r="AQ503" s="120"/>
      <c r="AR503" s="120"/>
      <c r="AS503" s="120"/>
      <c r="AT503" s="120"/>
      <c r="AU503" s="120"/>
      <c r="AV503" s="120"/>
      <c r="AW503" s="120"/>
      <c r="AX503" s="120"/>
      <c r="AY503" s="120"/>
      <c r="AZ503" s="120"/>
      <c r="BA503" s="120"/>
      <c r="BB503" s="120"/>
      <c r="BC503" s="120"/>
      <c r="BD503" s="120"/>
    </row>
    <row r="504" spans="1:56">
      <c r="A504" s="19">
        <v>740</v>
      </c>
      <c r="B504" s="19" t="s">
        <v>379</v>
      </c>
      <c r="C504" s="19" t="s">
        <v>1539</v>
      </c>
      <c r="D504" s="19" t="s">
        <v>1540</v>
      </c>
      <c r="E504" s="19">
        <v>0</v>
      </c>
      <c r="F504" s="19">
        <v>0</v>
      </c>
      <c r="G504" s="19" t="s">
        <v>1623</v>
      </c>
      <c r="H504" s="19" t="s">
        <v>1571</v>
      </c>
      <c r="I504" s="19" t="s">
        <v>1644</v>
      </c>
      <c r="J504" s="19" t="s">
        <v>1595</v>
      </c>
      <c r="K504" s="19">
        <v>0</v>
      </c>
      <c r="L504" s="19" t="s">
        <v>1416</v>
      </c>
      <c r="M504" s="19" t="s">
        <v>20</v>
      </c>
      <c r="N504" s="19" t="s">
        <v>976</v>
      </c>
      <c r="O504" s="19" t="s">
        <v>494</v>
      </c>
      <c r="P504" s="19" t="s">
        <v>1835</v>
      </c>
      <c r="Q504" s="19" t="s">
        <v>902</v>
      </c>
      <c r="R504" s="20">
        <v>210</v>
      </c>
      <c r="S504" s="20" t="s">
        <v>1839</v>
      </c>
      <c r="T504" s="19" t="s">
        <v>905</v>
      </c>
      <c r="U504" s="19" t="s">
        <v>1562</v>
      </c>
      <c r="V504" s="19">
        <v>0</v>
      </c>
      <c r="W504" s="19">
        <v>0</v>
      </c>
      <c r="X504" s="19">
        <v>0.03</v>
      </c>
      <c r="Y504" s="19" t="s">
        <v>1578</v>
      </c>
      <c r="Z504" s="19" t="s">
        <v>1840</v>
      </c>
      <c r="AA504" s="19" t="s">
        <v>1841</v>
      </c>
      <c r="AB504" s="19" t="s">
        <v>1838</v>
      </c>
      <c r="AC504" s="19">
        <v>42</v>
      </c>
      <c r="AD504" s="19">
        <v>42</v>
      </c>
      <c r="AE504" s="120"/>
      <c r="AF504" s="120"/>
      <c r="AG504" s="120"/>
      <c r="AH504" s="120"/>
      <c r="AI504" s="120"/>
      <c r="AJ504" s="120"/>
      <c r="AK504" s="120"/>
      <c r="AL504" s="120"/>
      <c r="AM504" s="120"/>
      <c r="AN504" s="120"/>
      <c r="AO504" s="120"/>
      <c r="AP504" s="120"/>
      <c r="AQ504" s="120"/>
      <c r="AR504" s="120"/>
      <c r="AS504" s="120"/>
      <c r="AT504" s="120"/>
      <c r="AU504" s="120"/>
      <c r="AV504" s="120"/>
      <c r="AW504" s="120"/>
      <c r="AX504" s="120"/>
      <c r="AY504" s="120"/>
      <c r="AZ504" s="120"/>
      <c r="BA504" s="120"/>
      <c r="BB504" s="120"/>
      <c r="BC504" s="120"/>
      <c r="BD504" s="120"/>
    </row>
    <row r="505" spans="1:56">
      <c r="A505" s="19">
        <v>742</v>
      </c>
      <c r="B505" s="19" t="s">
        <v>379</v>
      </c>
      <c r="C505" s="19" t="s">
        <v>1539</v>
      </c>
      <c r="D505" s="19" t="s">
        <v>1540</v>
      </c>
      <c r="E505" s="19">
        <v>0</v>
      </c>
      <c r="F505" s="19">
        <v>0</v>
      </c>
      <c r="G505" s="19" t="s">
        <v>1623</v>
      </c>
      <c r="H505" s="19" t="s">
        <v>1571</v>
      </c>
      <c r="I505" s="19" t="s">
        <v>1644</v>
      </c>
      <c r="J505" s="19" t="s">
        <v>1675</v>
      </c>
      <c r="K505" s="19">
        <v>0</v>
      </c>
      <c r="L505" s="19" t="s">
        <v>1416</v>
      </c>
      <c r="M505" s="19" t="s">
        <v>20</v>
      </c>
      <c r="N505" s="19" t="s">
        <v>976</v>
      </c>
      <c r="O505" s="19" t="s">
        <v>494</v>
      </c>
      <c r="P505" s="19" t="s">
        <v>1835</v>
      </c>
      <c r="Q505" s="19" t="s">
        <v>902</v>
      </c>
      <c r="R505" s="20">
        <v>45</v>
      </c>
      <c r="S505" s="20" t="s">
        <v>1292</v>
      </c>
      <c r="T505" s="19" t="s">
        <v>905</v>
      </c>
      <c r="U505" s="19" t="s">
        <v>1562</v>
      </c>
      <c r="V505" s="19">
        <v>0</v>
      </c>
      <c r="W505" s="19">
        <v>0</v>
      </c>
      <c r="X505" s="19">
        <v>0.03</v>
      </c>
      <c r="Y505" s="19" t="s">
        <v>1046</v>
      </c>
      <c r="Z505" s="19" t="s">
        <v>1842</v>
      </c>
      <c r="AA505" s="19" t="s">
        <v>1843</v>
      </c>
      <c r="AB505" s="19" t="s">
        <v>1838</v>
      </c>
      <c r="AC505" s="19">
        <v>42</v>
      </c>
      <c r="AD505" s="19">
        <v>42</v>
      </c>
      <c r="AE505" s="120"/>
      <c r="AF505" s="120"/>
      <c r="AG505" s="120"/>
      <c r="AH505" s="120"/>
      <c r="AI505" s="120"/>
      <c r="AJ505" s="120"/>
      <c r="AK505" s="120"/>
      <c r="AL505" s="120"/>
      <c r="AM505" s="120"/>
      <c r="AN505" s="120"/>
      <c r="AO505" s="120"/>
      <c r="AP505" s="120"/>
      <c r="AQ505" s="120"/>
      <c r="AR505" s="120"/>
      <c r="AS505" s="120"/>
      <c r="AT505" s="120"/>
      <c r="AU505" s="120"/>
      <c r="AV505" s="120"/>
      <c r="AW505" s="120"/>
      <c r="AX505" s="120"/>
      <c r="AY505" s="120"/>
      <c r="AZ505" s="120"/>
      <c r="BA505" s="120"/>
      <c r="BB505" s="120"/>
      <c r="BC505" s="120"/>
      <c r="BD505" s="120"/>
    </row>
    <row r="506" spans="1:56">
      <c r="A506" s="19">
        <v>744</v>
      </c>
      <c r="B506" s="19" t="s">
        <v>379</v>
      </c>
      <c r="C506" s="19" t="s">
        <v>1539</v>
      </c>
      <c r="D506" s="19" t="s">
        <v>1540</v>
      </c>
      <c r="E506" s="19">
        <v>0</v>
      </c>
      <c r="F506" s="19">
        <v>0</v>
      </c>
      <c r="G506" s="19" t="s">
        <v>1623</v>
      </c>
      <c r="H506" s="19" t="s">
        <v>1571</v>
      </c>
      <c r="I506" s="19" t="s">
        <v>1644</v>
      </c>
      <c r="J506" s="19" t="s">
        <v>1675</v>
      </c>
      <c r="K506" s="19">
        <v>0</v>
      </c>
      <c r="L506" s="19" t="s">
        <v>1416</v>
      </c>
      <c r="M506" s="19" t="s">
        <v>20</v>
      </c>
      <c r="N506" s="19" t="s">
        <v>976</v>
      </c>
      <c r="O506" s="19" t="s">
        <v>494</v>
      </c>
      <c r="P506" s="19" t="s">
        <v>1835</v>
      </c>
      <c r="Q506" s="19" t="s">
        <v>902</v>
      </c>
      <c r="R506" s="20">
        <v>85</v>
      </c>
      <c r="S506" s="20" t="s">
        <v>1820</v>
      </c>
      <c r="T506" s="19" t="s">
        <v>905</v>
      </c>
      <c r="U506" s="19" t="s">
        <v>1562</v>
      </c>
      <c r="V506" s="19">
        <v>0</v>
      </c>
      <c r="W506" s="19">
        <v>0</v>
      </c>
      <c r="X506" s="19">
        <v>0.03</v>
      </c>
      <c r="Y506" s="19" t="s">
        <v>1578</v>
      </c>
      <c r="Z506" s="19" t="s">
        <v>1844</v>
      </c>
      <c r="AA506" s="19" t="s">
        <v>1845</v>
      </c>
      <c r="AB506" s="19" t="s">
        <v>1838</v>
      </c>
      <c r="AC506" s="19">
        <v>42</v>
      </c>
      <c r="AD506" s="19">
        <v>42</v>
      </c>
      <c r="AE506" s="120"/>
      <c r="AF506" s="120"/>
      <c r="AG506" s="120"/>
      <c r="AH506" s="120"/>
      <c r="AI506" s="120"/>
      <c r="AJ506" s="120"/>
      <c r="AK506" s="120"/>
      <c r="AL506" s="120"/>
      <c r="AM506" s="120"/>
      <c r="AN506" s="120"/>
      <c r="AO506" s="120"/>
      <c r="AP506" s="120"/>
      <c r="AQ506" s="120"/>
      <c r="AR506" s="120"/>
      <c r="AS506" s="120"/>
      <c r="AT506" s="120"/>
      <c r="AU506" s="120"/>
      <c r="AV506" s="120"/>
      <c r="AW506" s="120"/>
      <c r="AX506" s="120"/>
      <c r="AY506" s="120"/>
      <c r="AZ506" s="120"/>
      <c r="BA506" s="120"/>
      <c r="BB506" s="120"/>
      <c r="BC506" s="120"/>
      <c r="BD506" s="120"/>
    </row>
    <row r="507" spans="1:56">
      <c r="A507" s="19">
        <v>826</v>
      </c>
      <c r="B507" s="19" t="s">
        <v>379</v>
      </c>
      <c r="C507" s="19" t="s">
        <v>1539</v>
      </c>
      <c r="D507" s="19" t="s">
        <v>1540</v>
      </c>
      <c r="E507" s="19">
        <v>0</v>
      </c>
      <c r="F507" s="19">
        <v>0</v>
      </c>
      <c r="G507" s="19" t="s">
        <v>1623</v>
      </c>
      <c r="H507" s="19" t="s">
        <v>1571</v>
      </c>
      <c r="I507" s="19" t="s">
        <v>1846</v>
      </c>
      <c r="J507" s="19" t="s">
        <v>1423</v>
      </c>
      <c r="K507" s="19">
        <v>0</v>
      </c>
      <c r="L507" s="19" t="s">
        <v>1416</v>
      </c>
      <c r="M507" s="19" t="s">
        <v>20</v>
      </c>
      <c r="N507" s="19" t="s">
        <v>976</v>
      </c>
      <c r="O507" s="19" t="s">
        <v>494</v>
      </c>
      <c r="P507" s="19" t="s">
        <v>1829</v>
      </c>
      <c r="Q507" s="19" t="s">
        <v>902</v>
      </c>
      <c r="R507" s="20">
        <v>80</v>
      </c>
      <c r="S507" s="20" t="s">
        <v>1847</v>
      </c>
      <c r="T507" s="19" t="s">
        <v>905</v>
      </c>
      <c r="U507" s="19" t="s">
        <v>1562</v>
      </c>
      <c r="V507" s="19">
        <v>0</v>
      </c>
      <c r="W507" s="19">
        <v>0</v>
      </c>
      <c r="X507" s="19">
        <v>0.03</v>
      </c>
      <c r="Y507" s="19" t="s">
        <v>1046</v>
      </c>
      <c r="Z507" s="19" t="s">
        <v>1848</v>
      </c>
      <c r="AA507" s="19" t="s">
        <v>1849</v>
      </c>
      <c r="AB507" s="19" t="s">
        <v>1832</v>
      </c>
      <c r="AC507" s="19">
        <v>66</v>
      </c>
      <c r="AD507" s="19">
        <v>66</v>
      </c>
      <c r="AE507" s="120"/>
      <c r="AF507" s="120"/>
      <c r="AG507" s="120"/>
      <c r="AH507" s="120"/>
      <c r="AI507" s="120"/>
      <c r="AJ507" s="120"/>
      <c r="AK507" s="120"/>
      <c r="AL507" s="120"/>
      <c r="AM507" s="120"/>
      <c r="AN507" s="120"/>
      <c r="AO507" s="120"/>
      <c r="AP507" s="120"/>
      <c r="AQ507" s="120"/>
      <c r="AR507" s="120"/>
      <c r="AS507" s="120"/>
      <c r="AT507" s="120"/>
      <c r="AU507" s="120"/>
      <c r="AV507" s="120"/>
      <c r="AW507" s="120"/>
      <c r="AX507" s="120"/>
      <c r="AY507" s="120"/>
      <c r="AZ507" s="120"/>
      <c r="BA507" s="120"/>
      <c r="BB507" s="120"/>
      <c r="BC507" s="120"/>
      <c r="BD507" s="120"/>
    </row>
    <row r="508" spans="1:56">
      <c r="A508" s="19">
        <v>828</v>
      </c>
      <c r="B508" s="19" t="s">
        <v>379</v>
      </c>
      <c r="C508" s="19" t="s">
        <v>1539</v>
      </c>
      <c r="D508" s="19" t="s">
        <v>1540</v>
      </c>
      <c r="E508" s="19">
        <v>0</v>
      </c>
      <c r="F508" s="19">
        <v>0</v>
      </c>
      <c r="G508" s="19" t="s">
        <v>1623</v>
      </c>
      <c r="H508" s="19" t="s">
        <v>1571</v>
      </c>
      <c r="I508" s="19" t="s">
        <v>1846</v>
      </c>
      <c r="J508" s="19" t="s">
        <v>1423</v>
      </c>
      <c r="K508" s="19">
        <v>0</v>
      </c>
      <c r="L508" s="19" t="s">
        <v>1416</v>
      </c>
      <c r="M508" s="19" t="s">
        <v>20</v>
      </c>
      <c r="N508" s="19" t="s">
        <v>976</v>
      </c>
      <c r="O508" s="19" t="s">
        <v>494</v>
      </c>
      <c r="P508" s="19" t="s">
        <v>1829</v>
      </c>
      <c r="Q508" s="19" t="s">
        <v>902</v>
      </c>
      <c r="R508" s="20">
        <v>100</v>
      </c>
      <c r="S508" s="20" t="s">
        <v>1839</v>
      </c>
      <c r="T508" s="19" t="s">
        <v>905</v>
      </c>
      <c r="U508" s="19" t="s">
        <v>1562</v>
      </c>
      <c r="V508" s="19">
        <v>0</v>
      </c>
      <c r="W508" s="19">
        <v>0</v>
      </c>
      <c r="X508" s="19">
        <v>0.03</v>
      </c>
      <c r="Y508" s="19" t="s">
        <v>1578</v>
      </c>
      <c r="Z508" s="19" t="s">
        <v>1850</v>
      </c>
      <c r="AA508" s="19" t="s">
        <v>1851</v>
      </c>
      <c r="AB508" s="19" t="s">
        <v>1832</v>
      </c>
      <c r="AC508" s="19">
        <v>66</v>
      </c>
      <c r="AD508" s="19">
        <v>66</v>
      </c>
      <c r="AE508" s="120"/>
      <c r="AF508" s="120"/>
      <c r="AG508" s="120"/>
      <c r="AH508" s="120"/>
      <c r="AI508" s="120"/>
      <c r="AJ508" s="120"/>
      <c r="AK508" s="120"/>
      <c r="AL508" s="120"/>
      <c r="AM508" s="120"/>
      <c r="AN508" s="120"/>
      <c r="AO508" s="120"/>
      <c r="AP508" s="120"/>
      <c r="AQ508" s="120"/>
      <c r="AR508" s="120"/>
      <c r="AS508" s="120"/>
      <c r="AT508" s="120"/>
      <c r="AU508" s="120"/>
      <c r="AV508" s="120"/>
      <c r="AW508" s="120"/>
      <c r="AX508" s="120"/>
      <c r="AY508" s="120"/>
      <c r="AZ508" s="120"/>
      <c r="BA508" s="120"/>
      <c r="BB508" s="120"/>
      <c r="BC508" s="120"/>
      <c r="BD508" s="120"/>
    </row>
    <row r="509" spans="1:56">
      <c r="A509" s="19">
        <v>797</v>
      </c>
      <c r="B509" s="19" t="s">
        <v>379</v>
      </c>
      <c r="C509" s="19" t="s">
        <v>1539</v>
      </c>
      <c r="D509" s="19" t="s">
        <v>1540</v>
      </c>
      <c r="E509" s="19">
        <v>0</v>
      </c>
      <c r="F509" s="19">
        <v>0</v>
      </c>
      <c r="G509" s="19" t="s">
        <v>1623</v>
      </c>
      <c r="H509" s="19" t="s">
        <v>1571</v>
      </c>
      <c r="I509" s="19" t="s">
        <v>1348</v>
      </c>
      <c r="J509" s="19" t="s">
        <v>1423</v>
      </c>
      <c r="K509" s="19">
        <v>0</v>
      </c>
      <c r="L509" s="19" t="s">
        <v>1416</v>
      </c>
      <c r="M509" s="19" t="s">
        <v>20</v>
      </c>
      <c r="N509" s="19" t="s">
        <v>976</v>
      </c>
      <c r="O509" s="19" t="s">
        <v>494</v>
      </c>
      <c r="P509" s="19" t="s">
        <v>1770</v>
      </c>
      <c r="Q509" s="19" t="s">
        <v>902</v>
      </c>
      <c r="R509" s="20">
        <v>50</v>
      </c>
      <c r="S509" s="20" t="s">
        <v>1292</v>
      </c>
      <c r="T509" s="19" t="s">
        <v>905</v>
      </c>
      <c r="U509" s="19" t="s">
        <v>1562</v>
      </c>
      <c r="V509" s="19">
        <v>0</v>
      </c>
      <c r="W509" s="19">
        <v>0</v>
      </c>
      <c r="X509" s="19">
        <v>0.15</v>
      </c>
      <c r="Y509" s="19" t="s">
        <v>1046</v>
      </c>
      <c r="Z509" s="19" t="s">
        <v>1852</v>
      </c>
      <c r="AA509" s="19" t="s">
        <v>1853</v>
      </c>
      <c r="AB509" s="19" t="s">
        <v>1687</v>
      </c>
      <c r="AC509" s="19">
        <v>56</v>
      </c>
      <c r="AD509" s="19">
        <v>56</v>
      </c>
      <c r="AE509" s="120"/>
      <c r="AF509" s="120"/>
      <c r="AG509" s="120"/>
      <c r="AH509" s="120"/>
      <c r="AI509" s="120"/>
      <c r="AJ509" s="120"/>
      <c r="AK509" s="120"/>
      <c r="AL509" s="120"/>
      <c r="AM509" s="120"/>
      <c r="AN509" s="120"/>
      <c r="AO509" s="120"/>
      <c r="AP509" s="120"/>
      <c r="AQ509" s="120"/>
      <c r="AR509" s="120"/>
      <c r="AS509" s="120"/>
      <c r="AT509" s="120"/>
      <c r="AU509" s="120"/>
      <c r="AV509" s="120"/>
      <c r="AW509" s="120"/>
      <c r="AX509" s="120"/>
      <c r="AY509" s="120"/>
      <c r="AZ509" s="120"/>
      <c r="BA509" s="120"/>
      <c r="BB509" s="120"/>
      <c r="BC509" s="120"/>
      <c r="BD509" s="120"/>
    </row>
    <row r="510" spans="1:56">
      <c r="A510" s="19">
        <v>799</v>
      </c>
      <c r="B510" s="19" t="s">
        <v>379</v>
      </c>
      <c r="C510" s="19" t="s">
        <v>1539</v>
      </c>
      <c r="D510" s="19" t="s">
        <v>1540</v>
      </c>
      <c r="E510" s="19">
        <v>0</v>
      </c>
      <c r="F510" s="19">
        <v>0</v>
      </c>
      <c r="G510" s="19" t="s">
        <v>1623</v>
      </c>
      <c r="H510" s="19" t="s">
        <v>1571</v>
      </c>
      <c r="I510" s="19" t="s">
        <v>1348</v>
      </c>
      <c r="J510" s="19" t="s">
        <v>1423</v>
      </c>
      <c r="K510" s="19">
        <v>0</v>
      </c>
      <c r="L510" s="19" t="s">
        <v>1416</v>
      </c>
      <c r="M510" s="19" t="s">
        <v>20</v>
      </c>
      <c r="N510" s="19" t="s">
        <v>976</v>
      </c>
      <c r="O510" s="19" t="s">
        <v>494</v>
      </c>
      <c r="P510" s="19" t="s">
        <v>1770</v>
      </c>
      <c r="Q510" s="19" t="s">
        <v>902</v>
      </c>
      <c r="R510" s="20">
        <v>85</v>
      </c>
      <c r="S510" s="20" t="s">
        <v>1820</v>
      </c>
      <c r="T510" s="19" t="s">
        <v>905</v>
      </c>
      <c r="U510" s="19" t="s">
        <v>1562</v>
      </c>
      <c r="V510" s="19">
        <v>0</v>
      </c>
      <c r="W510" s="19">
        <v>0</v>
      </c>
      <c r="X510" s="19">
        <v>0.15</v>
      </c>
      <c r="Y510" s="19" t="s">
        <v>1821</v>
      </c>
      <c r="Z510" s="19" t="s">
        <v>1600</v>
      </c>
      <c r="AA510" s="19" t="s">
        <v>1854</v>
      </c>
      <c r="AB510" s="19" t="s">
        <v>1687</v>
      </c>
      <c r="AC510" s="19">
        <v>56</v>
      </c>
      <c r="AD510" s="19">
        <v>56</v>
      </c>
      <c r="AE510" s="120"/>
      <c r="AF510" s="120"/>
      <c r="AG510" s="120"/>
      <c r="AH510" s="120"/>
      <c r="AI510" s="120"/>
      <c r="AJ510" s="120"/>
      <c r="AK510" s="120"/>
      <c r="AL510" s="120"/>
      <c r="AM510" s="120"/>
      <c r="AN510" s="120"/>
      <c r="AO510" s="120"/>
      <c r="AP510" s="120"/>
      <c r="AQ510" s="120"/>
      <c r="AR510" s="120"/>
      <c r="AS510" s="120"/>
      <c r="AT510" s="120"/>
      <c r="AU510" s="120"/>
      <c r="AV510" s="120"/>
      <c r="AW510" s="120"/>
      <c r="AX510" s="120"/>
      <c r="AY510" s="120"/>
      <c r="AZ510" s="120"/>
      <c r="BA510" s="120"/>
      <c r="BB510" s="120"/>
      <c r="BC510" s="120"/>
      <c r="BD510" s="120"/>
    </row>
    <row r="511" spans="1:56">
      <c r="A511" s="19">
        <v>829</v>
      </c>
      <c r="B511" s="19" t="s">
        <v>379</v>
      </c>
      <c r="C511" s="19" t="s">
        <v>1539</v>
      </c>
      <c r="D511" s="19" t="s">
        <v>1540</v>
      </c>
      <c r="E511" s="19">
        <v>0</v>
      </c>
      <c r="F511" s="19">
        <v>0</v>
      </c>
      <c r="G511" s="19" t="s">
        <v>1623</v>
      </c>
      <c r="H511" s="19" t="s">
        <v>1608</v>
      </c>
      <c r="I511" s="19" t="s">
        <v>1828</v>
      </c>
      <c r="J511" s="19" t="s">
        <v>1423</v>
      </c>
      <c r="K511" s="19">
        <v>0</v>
      </c>
      <c r="L511" s="19" t="s">
        <v>1416</v>
      </c>
      <c r="M511" s="19" t="s">
        <v>20</v>
      </c>
      <c r="N511" s="19" t="s">
        <v>976</v>
      </c>
      <c r="O511" s="19" t="s">
        <v>494</v>
      </c>
      <c r="P511" s="19" t="s">
        <v>1829</v>
      </c>
      <c r="Q511" s="19" t="s">
        <v>902</v>
      </c>
      <c r="R511" s="20">
        <v>20</v>
      </c>
      <c r="S511" s="20" t="s">
        <v>1855</v>
      </c>
      <c r="T511" s="19" t="s">
        <v>905</v>
      </c>
      <c r="U511" s="19" t="s">
        <v>1562</v>
      </c>
      <c r="V511" s="19">
        <v>0</v>
      </c>
      <c r="W511" s="19">
        <v>0</v>
      </c>
      <c r="X511" s="19">
        <v>0.03</v>
      </c>
      <c r="Y511" s="19" t="s">
        <v>1046</v>
      </c>
      <c r="Z511" s="19">
        <v>0</v>
      </c>
      <c r="AA511" s="19" t="s">
        <v>1856</v>
      </c>
      <c r="AB511" s="19" t="s">
        <v>1832</v>
      </c>
      <c r="AC511" s="19">
        <v>66</v>
      </c>
      <c r="AD511" s="19">
        <v>66</v>
      </c>
      <c r="AE511" s="120"/>
      <c r="AF511" s="120"/>
      <c r="AG511" s="120"/>
      <c r="AH511" s="120"/>
      <c r="AI511" s="120"/>
      <c r="AJ511" s="120"/>
      <c r="AK511" s="120"/>
      <c r="AL511" s="120"/>
      <c r="AM511" s="120"/>
      <c r="AN511" s="120"/>
      <c r="AO511" s="120"/>
      <c r="AP511" s="120"/>
      <c r="AQ511" s="120"/>
      <c r="AR511" s="120"/>
      <c r="AS511" s="120"/>
      <c r="AT511" s="120"/>
      <c r="AU511" s="120"/>
      <c r="AV511" s="120"/>
      <c r="AW511" s="120"/>
      <c r="AX511" s="120"/>
      <c r="AY511" s="120"/>
      <c r="AZ511" s="120"/>
      <c r="BA511" s="120"/>
      <c r="BB511" s="120"/>
      <c r="BC511" s="120"/>
      <c r="BD511" s="120"/>
    </row>
    <row r="512" spans="1:56">
      <c r="A512" s="19">
        <v>831</v>
      </c>
      <c r="B512" s="19" t="s">
        <v>379</v>
      </c>
      <c r="C512" s="19" t="s">
        <v>1539</v>
      </c>
      <c r="D512" s="19" t="s">
        <v>1540</v>
      </c>
      <c r="E512" s="19">
        <v>0</v>
      </c>
      <c r="F512" s="19">
        <v>0</v>
      </c>
      <c r="G512" s="19" t="s">
        <v>1623</v>
      </c>
      <c r="H512" s="19" t="s">
        <v>1608</v>
      </c>
      <c r="I512" s="19" t="s">
        <v>1828</v>
      </c>
      <c r="J512" s="19" t="s">
        <v>1423</v>
      </c>
      <c r="K512" s="19">
        <v>0</v>
      </c>
      <c r="L512" s="19" t="s">
        <v>1416</v>
      </c>
      <c r="M512" s="19" t="s">
        <v>20</v>
      </c>
      <c r="N512" s="19" t="s">
        <v>976</v>
      </c>
      <c r="O512" s="19" t="s">
        <v>494</v>
      </c>
      <c r="P512" s="19" t="s">
        <v>1829</v>
      </c>
      <c r="Q512" s="19" t="s">
        <v>902</v>
      </c>
      <c r="R512" s="20">
        <v>30</v>
      </c>
      <c r="S512" s="20" t="s">
        <v>1292</v>
      </c>
      <c r="T512" s="19" t="s">
        <v>905</v>
      </c>
      <c r="U512" s="19" t="s">
        <v>1562</v>
      </c>
      <c r="V512" s="19">
        <v>0</v>
      </c>
      <c r="W512" s="19">
        <v>0</v>
      </c>
      <c r="X512" s="19">
        <v>0.03</v>
      </c>
      <c r="Y512" s="19" t="s">
        <v>1578</v>
      </c>
      <c r="Z512" s="19">
        <v>0</v>
      </c>
      <c r="AA512" s="19" t="s">
        <v>1857</v>
      </c>
      <c r="AB512" s="19" t="s">
        <v>1832</v>
      </c>
      <c r="AC512" s="19">
        <v>66</v>
      </c>
      <c r="AD512" s="19">
        <v>66</v>
      </c>
      <c r="AE512" s="120"/>
      <c r="AF512" s="120"/>
      <c r="AG512" s="120"/>
      <c r="AH512" s="120"/>
      <c r="AI512" s="120"/>
      <c r="AJ512" s="120"/>
      <c r="AK512" s="120"/>
      <c r="AL512" s="120"/>
      <c r="AM512" s="120"/>
      <c r="AN512" s="120"/>
      <c r="AO512" s="120"/>
      <c r="AP512" s="120"/>
      <c r="AQ512" s="120"/>
      <c r="AR512" s="120"/>
      <c r="AS512" s="120"/>
      <c r="AT512" s="120"/>
      <c r="AU512" s="120"/>
      <c r="AV512" s="120"/>
      <c r="AW512" s="120"/>
      <c r="AX512" s="120"/>
      <c r="AY512" s="120"/>
      <c r="AZ512" s="120"/>
      <c r="BA512" s="120"/>
      <c r="BB512" s="120"/>
      <c r="BC512" s="120"/>
      <c r="BD512" s="120"/>
    </row>
    <row r="513" spans="1:56">
      <c r="A513" s="19">
        <v>737</v>
      </c>
      <c r="B513" s="19" t="s">
        <v>379</v>
      </c>
      <c r="C513" s="19" t="s">
        <v>1539</v>
      </c>
      <c r="D513" s="19" t="s">
        <v>1540</v>
      </c>
      <c r="E513" s="19">
        <v>0</v>
      </c>
      <c r="F513" s="19">
        <v>0</v>
      </c>
      <c r="G513" s="19" t="s">
        <v>1623</v>
      </c>
      <c r="H513" s="19" t="s">
        <v>1608</v>
      </c>
      <c r="I513" s="19" t="s">
        <v>1644</v>
      </c>
      <c r="J513" s="19" t="s">
        <v>1595</v>
      </c>
      <c r="K513" s="19">
        <v>0</v>
      </c>
      <c r="L513" s="19" t="s">
        <v>1416</v>
      </c>
      <c r="M513" s="19" t="s">
        <v>20</v>
      </c>
      <c r="N513" s="19" t="s">
        <v>976</v>
      </c>
      <c r="O513" s="19" t="s">
        <v>494</v>
      </c>
      <c r="P513" s="19" t="s">
        <v>1835</v>
      </c>
      <c r="Q513" s="19" t="s">
        <v>902</v>
      </c>
      <c r="R513" s="20">
        <v>75</v>
      </c>
      <c r="S513" s="20" t="s">
        <v>1013</v>
      </c>
      <c r="T513" s="19" t="s">
        <v>905</v>
      </c>
      <c r="U513" s="19" t="s">
        <v>1562</v>
      </c>
      <c r="V513" s="19">
        <v>0</v>
      </c>
      <c r="W513" s="19">
        <v>0</v>
      </c>
      <c r="X513" s="19">
        <v>0.03</v>
      </c>
      <c r="Y513" s="19" t="s">
        <v>1046</v>
      </c>
      <c r="Z513" s="19">
        <v>0</v>
      </c>
      <c r="AA513" s="19" t="s">
        <v>1858</v>
      </c>
      <c r="AB513" s="19" t="s">
        <v>1838</v>
      </c>
      <c r="AC513" s="19">
        <v>42</v>
      </c>
      <c r="AD513" s="19">
        <v>42</v>
      </c>
      <c r="AE513" s="120"/>
      <c r="AF513" s="120"/>
      <c r="AG513" s="120"/>
      <c r="AH513" s="120"/>
      <c r="AI513" s="120"/>
      <c r="AJ513" s="120"/>
      <c r="AK513" s="120"/>
      <c r="AL513" s="120"/>
      <c r="AM513" s="120"/>
      <c r="AN513" s="120"/>
      <c r="AO513" s="120"/>
      <c r="AP513" s="120"/>
      <c r="AQ513" s="120"/>
      <c r="AR513" s="120"/>
      <c r="AS513" s="120"/>
      <c r="AT513" s="120"/>
      <c r="AU513" s="120"/>
      <c r="AV513" s="120"/>
      <c r="AW513" s="120"/>
      <c r="AX513" s="120"/>
      <c r="AY513" s="120"/>
      <c r="AZ513" s="120"/>
      <c r="BA513" s="120"/>
      <c r="BB513" s="120"/>
      <c r="BC513" s="120"/>
      <c r="BD513" s="120"/>
    </row>
    <row r="514" spans="1:56">
      <c r="A514" s="19">
        <v>741</v>
      </c>
      <c r="B514" s="19" t="s">
        <v>379</v>
      </c>
      <c r="C514" s="19" t="s">
        <v>1539</v>
      </c>
      <c r="D514" s="19" t="s">
        <v>1540</v>
      </c>
      <c r="E514" s="19">
        <v>0</v>
      </c>
      <c r="F514" s="19">
        <v>0</v>
      </c>
      <c r="G514" s="19" t="s">
        <v>1623</v>
      </c>
      <c r="H514" s="19" t="s">
        <v>1608</v>
      </c>
      <c r="I514" s="19" t="s">
        <v>1644</v>
      </c>
      <c r="J514" s="19" t="s">
        <v>1675</v>
      </c>
      <c r="K514" s="19">
        <v>0</v>
      </c>
      <c r="L514" s="19" t="s">
        <v>1416</v>
      </c>
      <c r="M514" s="19" t="s">
        <v>20</v>
      </c>
      <c r="N514" s="19" t="s">
        <v>976</v>
      </c>
      <c r="O514" s="19" t="s">
        <v>494</v>
      </c>
      <c r="P514" s="19" t="s">
        <v>1835</v>
      </c>
      <c r="Q514" s="19" t="s">
        <v>902</v>
      </c>
      <c r="R514" s="20">
        <v>45</v>
      </c>
      <c r="S514" s="20" t="s">
        <v>1859</v>
      </c>
      <c r="T514" s="19" t="s">
        <v>905</v>
      </c>
      <c r="U514" s="19" t="s">
        <v>1562</v>
      </c>
      <c r="V514" s="19">
        <v>0</v>
      </c>
      <c r="W514" s="19">
        <v>0</v>
      </c>
      <c r="X514" s="19">
        <v>0.03</v>
      </c>
      <c r="Y514" s="19" t="s">
        <v>1046</v>
      </c>
      <c r="Z514" s="19">
        <v>0</v>
      </c>
      <c r="AA514" s="19" t="s">
        <v>1860</v>
      </c>
      <c r="AB514" s="19" t="s">
        <v>1838</v>
      </c>
      <c r="AC514" s="19">
        <v>42</v>
      </c>
      <c r="AD514" s="19">
        <v>42</v>
      </c>
      <c r="AE514" s="120"/>
      <c r="AF514" s="120"/>
      <c r="AG514" s="120"/>
      <c r="AH514" s="120"/>
      <c r="AI514" s="120"/>
      <c r="AJ514" s="120"/>
      <c r="AK514" s="120"/>
      <c r="AL514" s="120"/>
      <c r="AM514" s="120"/>
      <c r="AN514" s="120"/>
      <c r="AO514" s="120"/>
      <c r="AP514" s="120"/>
      <c r="AQ514" s="120"/>
      <c r="AR514" s="120"/>
      <c r="AS514" s="120"/>
      <c r="AT514" s="120"/>
      <c r="AU514" s="120"/>
      <c r="AV514" s="120"/>
      <c r="AW514" s="120"/>
      <c r="AX514" s="120"/>
      <c r="AY514" s="120"/>
      <c r="AZ514" s="120"/>
      <c r="BA514" s="120"/>
      <c r="BB514" s="120"/>
      <c r="BC514" s="120"/>
      <c r="BD514" s="120"/>
    </row>
    <row r="515" spans="1:56">
      <c r="A515" s="19">
        <v>825</v>
      </c>
      <c r="B515" s="19" t="s">
        <v>379</v>
      </c>
      <c r="C515" s="19" t="s">
        <v>1539</v>
      </c>
      <c r="D515" s="19" t="s">
        <v>1540</v>
      </c>
      <c r="E515" s="19">
        <v>0</v>
      </c>
      <c r="F515" s="19">
        <v>0</v>
      </c>
      <c r="G515" s="19" t="s">
        <v>1623</v>
      </c>
      <c r="H515" s="19" t="s">
        <v>1608</v>
      </c>
      <c r="I515" s="19" t="s">
        <v>1846</v>
      </c>
      <c r="J515" s="19" t="s">
        <v>1423</v>
      </c>
      <c r="K515" s="19">
        <v>0</v>
      </c>
      <c r="L515" s="19" t="s">
        <v>1416</v>
      </c>
      <c r="M515" s="19" t="s">
        <v>20</v>
      </c>
      <c r="N515" s="19" t="s">
        <v>976</v>
      </c>
      <c r="O515" s="19" t="s">
        <v>494</v>
      </c>
      <c r="P515" s="19" t="s">
        <v>1829</v>
      </c>
      <c r="Q515" s="19" t="s">
        <v>902</v>
      </c>
      <c r="R515" s="20">
        <v>30</v>
      </c>
      <c r="S515" s="20" t="s">
        <v>1861</v>
      </c>
      <c r="T515" s="19" t="s">
        <v>905</v>
      </c>
      <c r="U515" s="19" t="s">
        <v>1562</v>
      </c>
      <c r="V515" s="19">
        <v>0</v>
      </c>
      <c r="W515" s="19">
        <v>0</v>
      </c>
      <c r="X515" s="19">
        <v>0.03</v>
      </c>
      <c r="Y515" s="19" t="s">
        <v>1046</v>
      </c>
      <c r="Z515" s="19">
        <v>0</v>
      </c>
      <c r="AA515" s="19" t="s">
        <v>1862</v>
      </c>
      <c r="AB515" s="19" t="s">
        <v>1832</v>
      </c>
      <c r="AC515" s="19">
        <v>66</v>
      </c>
      <c r="AD515" s="19">
        <v>66</v>
      </c>
      <c r="AE515" s="120"/>
      <c r="AF515" s="120"/>
      <c r="AG515" s="120"/>
      <c r="AH515" s="120"/>
      <c r="AI515" s="120"/>
      <c r="AJ515" s="120"/>
      <c r="AK515" s="120"/>
      <c r="AL515" s="120"/>
      <c r="AM515" s="120"/>
      <c r="AN515" s="120"/>
      <c r="AO515" s="120"/>
      <c r="AP515" s="120"/>
      <c r="AQ515" s="120"/>
      <c r="AR515" s="120"/>
      <c r="AS515" s="120"/>
      <c r="AT515" s="120"/>
      <c r="AU515" s="120"/>
      <c r="AV515" s="120"/>
      <c r="AW515" s="120"/>
      <c r="AX515" s="120"/>
      <c r="AY515" s="120"/>
      <c r="AZ515" s="120"/>
      <c r="BA515" s="120"/>
      <c r="BB515" s="120"/>
      <c r="BC515" s="120"/>
      <c r="BD515" s="120"/>
    </row>
    <row r="516" spans="1:56">
      <c r="A516" s="19">
        <v>827</v>
      </c>
      <c r="B516" s="19" t="s">
        <v>379</v>
      </c>
      <c r="C516" s="19" t="s">
        <v>1539</v>
      </c>
      <c r="D516" s="19" t="s">
        <v>1540</v>
      </c>
      <c r="E516" s="19">
        <v>0</v>
      </c>
      <c r="F516" s="19">
        <v>0</v>
      </c>
      <c r="G516" s="19" t="s">
        <v>1623</v>
      </c>
      <c r="H516" s="19" t="s">
        <v>1608</v>
      </c>
      <c r="I516" s="19" t="s">
        <v>1846</v>
      </c>
      <c r="J516" s="19" t="s">
        <v>1423</v>
      </c>
      <c r="K516" s="19">
        <v>0</v>
      </c>
      <c r="L516" s="19" t="s">
        <v>1416</v>
      </c>
      <c r="M516" s="19" t="s">
        <v>20</v>
      </c>
      <c r="N516" s="19" t="s">
        <v>976</v>
      </c>
      <c r="O516" s="19" t="s">
        <v>494</v>
      </c>
      <c r="P516" s="19" t="s">
        <v>1829</v>
      </c>
      <c r="Q516" s="19" t="s">
        <v>902</v>
      </c>
      <c r="R516" s="20">
        <v>50</v>
      </c>
      <c r="S516" s="20" t="s">
        <v>1820</v>
      </c>
      <c r="T516" s="19" t="s">
        <v>905</v>
      </c>
      <c r="U516" s="19" t="s">
        <v>1562</v>
      </c>
      <c r="V516" s="19">
        <v>0</v>
      </c>
      <c r="W516" s="19">
        <v>0</v>
      </c>
      <c r="X516" s="19">
        <v>0.03</v>
      </c>
      <c r="Y516" s="19" t="s">
        <v>1578</v>
      </c>
      <c r="Z516" s="19">
        <v>0</v>
      </c>
      <c r="AA516" s="19" t="s">
        <v>1863</v>
      </c>
      <c r="AB516" s="19" t="s">
        <v>1832</v>
      </c>
      <c r="AC516" s="19">
        <v>66</v>
      </c>
      <c r="AD516" s="19">
        <v>66</v>
      </c>
      <c r="AE516" s="120"/>
      <c r="AF516" s="120"/>
      <c r="AG516" s="120"/>
      <c r="AH516" s="120"/>
      <c r="AI516" s="120"/>
      <c r="AJ516" s="120"/>
      <c r="AK516" s="120"/>
      <c r="AL516" s="120"/>
      <c r="AM516" s="120"/>
      <c r="AN516" s="120"/>
      <c r="AO516" s="120"/>
      <c r="AP516" s="120"/>
      <c r="AQ516" s="120"/>
      <c r="AR516" s="120"/>
      <c r="AS516" s="120"/>
      <c r="AT516" s="120"/>
      <c r="AU516" s="120"/>
      <c r="AV516" s="120"/>
      <c r="AW516" s="120"/>
      <c r="AX516" s="120"/>
      <c r="AY516" s="120"/>
      <c r="AZ516" s="120"/>
      <c r="BA516" s="120"/>
      <c r="BB516" s="120"/>
      <c r="BC516" s="120"/>
      <c r="BD516" s="120"/>
    </row>
    <row r="517" spans="1:56">
      <c r="A517" s="19">
        <v>796</v>
      </c>
      <c r="B517" s="19" t="s">
        <v>379</v>
      </c>
      <c r="C517" s="19" t="s">
        <v>1539</v>
      </c>
      <c r="D517" s="19" t="s">
        <v>1540</v>
      </c>
      <c r="E517" s="19">
        <v>0</v>
      </c>
      <c r="F517" s="19">
        <v>0</v>
      </c>
      <c r="G517" s="19" t="s">
        <v>1623</v>
      </c>
      <c r="H517" s="19" t="s">
        <v>1608</v>
      </c>
      <c r="I517" s="19" t="s">
        <v>1348</v>
      </c>
      <c r="J517" s="19" t="s">
        <v>1423</v>
      </c>
      <c r="K517" s="19">
        <v>0</v>
      </c>
      <c r="L517" s="19" t="s">
        <v>1416</v>
      </c>
      <c r="M517" s="19" t="s">
        <v>20</v>
      </c>
      <c r="N517" s="19" t="s">
        <v>976</v>
      </c>
      <c r="O517" s="19" t="s">
        <v>494</v>
      </c>
      <c r="P517" s="19" t="s">
        <v>1770</v>
      </c>
      <c r="Q517" s="19" t="s">
        <v>902</v>
      </c>
      <c r="R517" s="20">
        <v>10</v>
      </c>
      <c r="S517" s="20" t="s">
        <v>1093</v>
      </c>
      <c r="T517" s="19" t="s">
        <v>905</v>
      </c>
      <c r="U517" s="19" t="s">
        <v>1562</v>
      </c>
      <c r="V517" s="19">
        <v>0</v>
      </c>
      <c r="W517" s="19">
        <v>0</v>
      </c>
      <c r="X517" s="19">
        <v>0.15</v>
      </c>
      <c r="Y517" s="19" t="s">
        <v>1046</v>
      </c>
      <c r="Z517" s="19" t="s">
        <v>1864</v>
      </c>
      <c r="AA517" s="19" t="s">
        <v>1865</v>
      </c>
      <c r="AB517" s="19" t="s">
        <v>1687</v>
      </c>
      <c r="AC517" s="19">
        <v>56</v>
      </c>
      <c r="AD517" s="19">
        <v>56</v>
      </c>
      <c r="AE517" s="120"/>
      <c r="AF517" s="120"/>
      <c r="AG517" s="120"/>
      <c r="AH517" s="120"/>
      <c r="AI517" s="120"/>
      <c r="AJ517" s="120"/>
      <c r="AK517" s="120"/>
      <c r="AL517" s="120"/>
      <c r="AM517" s="120"/>
      <c r="AN517" s="120"/>
      <c r="AO517" s="120"/>
      <c r="AP517" s="120"/>
      <c r="AQ517" s="120"/>
      <c r="AR517" s="120"/>
      <c r="AS517" s="120"/>
      <c r="AT517" s="120"/>
      <c r="AU517" s="120"/>
      <c r="AV517" s="120"/>
      <c r="AW517" s="120"/>
      <c r="AX517" s="120"/>
      <c r="AY517" s="120"/>
      <c r="AZ517" s="120"/>
      <c r="BA517" s="120"/>
      <c r="BB517" s="120"/>
      <c r="BC517" s="120"/>
      <c r="BD517" s="120"/>
    </row>
    <row r="518" spans="1:56">
      <c r="A518" s="19">
        <v>798</v>
      </c>
      <c r="B518" s="19" t="s">
        <v>379</v>
      </c>
      <c r="C518" s="19" t="s">
        <v>1539</v>
      </c>
      <c r="D518" s="19" t="s">
        <v>1540</v>
      </c>
      <c r="E518" s="19">
        <v>0</v>
      </c>
      <c r="F518" s="19">
        <v>0</v>
      </c>
      <c r="G518" s="19" t="s">
        <v>1623</v>
      </c>
      <c r="H518" s="19" t="s">
        <v>1608</v>
      </c>
      <c r="I518" s="19" t="s">
        <v>1348</v>
      </c>
      <c r="J518" s="19" t="s">
        <v>1423</v>
      </c>
      <c r="K518" s="19">
        <v>0</v>
      </c>
      <c r="L518" s="19" t="s">
        <v>1416</v>
      </c>
      <c r="M518" s="19" t="s">
        <v>20</v>
      </c>
      <c r="N518" s="19" t="s">
        <v>976</v>
      </c>
      <c r="O518" s="19" t="s">
        <v>494</v>
      </c>
      <c r="P518" s="19" t="s">
        <v>1770</v>
      </c>
      <c r="Q518" s="19" t="s">
        <v>902</v>
      </c>
      <c r="R518" s="20">
        <v>30</v>
      </c>
      <c r="S518" s="20" t="s">
        <v>1861</v>
      </c>
      <c r="T518" s="19" t="s">
        <v>905</v>
      </c>
      <c r="U518" s="19" t="s">
        <v>1562</v>
      </c>
      <c r="V518" s="19">
        <v>0</v>
      </c>
      <c r="W518" s="19">
        <v>0</v>
      </c>
      <c r="X518" s="19">
        <v>0.15</v>
      </c>
      <c r="Y518" s="19" t="s">
        <v>1821</v>
      </c>
      <c r="Z518" s="19">
        <v>0</v>
      </c>
      <c r="AA518" s="19" t="s">
        <v>1866</v>
      </c>
      <c r="AB518" s="19" t="s">
        <v>1687</v>
      </c>
      <c r="AC518" s="19">
        <v>56</v>
      </c>
      <c r="AD518" s="19">
        <v>56</v>
      </c>
      <c r="AE518" s="120"/>
      <c r="AF518" s="120"/>
      <c r="AG518" s="120"/>
      <c r="AH518" s="120"/>
      <c r="AI518" s="120"/>
      <c r="AJ518" s="120"/>
      <c r="AK518" s="120"/>
      <c r="AL518" s="120"/>
      <c r="AM518" s="120"/>
      <c r="AN518" s="120"/>
      <c r="AO518" s="120"/>
      <c r="AP518" s="120"/>
      <c r="AQ518" s="120"/>
      <c r="AR518" s="120"/>
      <c r="AS518" s="120"/>
      <c r="AT518" s="120"/>
      <c r="AU518" s="120"/>
      <c r="AV518" s="120"/>
      <c r="AW518" s="120"/>
      <c r="AX518" s="120"/>
      <c r="AY518" s="120"/>
      <c r="AZ518" s="120"/>
      <c r="BA518" s="120"/>
      <c r="BB518" s="120"/>
      <c r="BC518" s="120"/>
      <c r="BD518" s="120"/>
    </row>
    <row r="519" spans="1:56">
      <c r="A519" s="19">
        <v>739</v>
      </c>
      <c r="B519" s="19" t="s">
        <v>379</v>
      </c>
      <c r="C519" s="19" t="s">
        <v>1539</v>
      </c>
      <c r="D519" s="19" t="s">
        <v>1540</v>
      </c>
      <c r="E519" s="19">
        <v>0</v>
      </c>
      <c r="F519" s="19">
        <v>0</v>
      </c>
      <c r="G519" s="19" t="s">
        <v>1623</v>
      </c>
      <c r="H519" s="19" t="s">
        <v>1867</v>
      </c>
      <c r="I519" s="19" t="s">
        <v>1644</v>
      </c>
      <c r="J519" s="19" t="s">
        <v>1595</v>
      </c>
      <c r="K519" s="19">
        <v>0</v>
      </c>
      <c r="L519" s="19" t="s">
        <v>1416</v>
      </c>
      <c r="M519" s="19" t="s">
        <v>20</v>
      </c>
      <c r="N519" s="19" t="s">
        <v>976</v>
      </c>
      <c r="O519" s="19" t="s">
        <v>494</v>
      </c>
      <c r="P519" s="19" t="s">
        <v>1835</v>
      </c>
      <c r="Q519" s="19" t="s">
        <v>902</v>
      </c>
      <c r="R519" s="20">
        <v>100</v>
      </c>
      <c r="S519" s="20" t="s">
        <v>1868</v>
      </c>
      <c r="T519" s="19" t="s">
        <v>905</v>
      </c>
      <c r="U519" s="19" t="s">
        <v>1562</v>
      </c>
      <c r="V519" s="19">
        <v>0</v>
      </c>
      <c r="W519" s="19">
        <v>0</v>
      </c>
      <c r="X519" s="19">
        <v>0.03</v>
      </c>
      <c r="Y519" s="19" t="s">
        <v>1578</v>
      </c>
      <c r="Z519" s="19">
        <v>0</v>
      </c>
      <c r="AA519" s="19" t="s">
        <v>1869</v>
      </c>
      <c r="AB519" s="19" t="s">
        <v>1838</v>
      </c>
      <c r="AC519" s="19">
        <v>42</v>
      </c>
      <c r="AD519" s="19">
        <v>42</v>
      </c>
      <c r="AE519" s="120"/>
      <c r="AF519" s="120"/>
      <c r="AG519" s="120"/>
      <c r="AH519" s="120"/>
      <c r="AI519" s="120"/>
      <c r="AJ519" s="120"/>
      <c r="AK519" s="120"/>
      <c r="AL519" s="120"/>
      <c r="AM519" s="120"/>
      <c r="AN519" s="120"/>
      <c r="AO519" s="120"/>
      <c r="AP519" s="120"/>
      <c r="AQ519" s="120"/>
      <c r="AR519" s="120"/>
      <c r="AS519" s="120"/>
      <c r="AT519" s="120"/>
      <c r="AU519" s="120"/>
      <c r="AV519" s="120"/>
      <c r="AW519" s="120"/>
      <c r="AX519" s="120"/>
      <c r="AY519" s="120"/>
      <c r="AZ519" s="120"/>
      <c r="BA519" s="120"/>
      <c r="BB519" s="120"/>
      <c r="BC519" s="120"/>
      <c r="BD519" s="120"/>
    </row>
    <row r="520" spans="1:56">
      <c r="A520" s="19">
        <v>743</v>
      </c>
      <c r="B520" s="19" t="s">
        <v>379</v>
      </c>
      <c r="C520" s="19" t="s">
        <v>1539</v>
      </c>
      <c r="D520" s="19" t="s">
        <v>1540</v>
      </c>
      <c r="E520" s="19">
        <v>0</v>
      </c>
      <c r="F520" s="19">
        <v>0</v>
      </c>
      <c r="G520" s="19" t="s">
        <v>1623</v>
      </c>
      <c r="H520" s="19" t="s">
        <v>1867</v>
      </c>
      <c r="I520" s="19" t="s">
        <v>1644</v>
      </c>
      <c r="J520" s="19" t="s">
        <v>1675</v>
      </c>
      <c r="K520" s="19">
        <v>0</v>
      </c>
      <c r="L520" s="19" t="s">
        <v>1416</v>
      </c>
      <c r="M520" s="19" t="s">
        <v>20</v>
      </c>
      <c r="N520" s="19" t="s">
        <v>976</v>
      </c>
      <c r="O520" s="19" t="s">
        <v>494</v>
      </c>
      <c r="P520" s="19" t="s">
        <v>1835</v>
      </c>
      <c r="Q520" s="19" t="s">
        <v>902</v>
      </c>
      <c r="R520" s="20">
        <v>85</v>
      </c>
      <c r="S520" s="20" t="s">
        <v>1292</v>
      </c>
      <c r="T520" s="19" t="s">
        <v>905</v>
      </c>
      <c r="U520" s="19" t="s">
        <v>1562</v>
      </c>
      <c r="V520" s="19">
        <v>0</v>
      </c>
      <c r="W520" s="19">
        <v>0</v>
      </c>
      <c r="X520" s="19">
        <v>0.03</v>
      </c>
      <c r="Y520" s="19" t="s">
        <v>1578</v>
      </c>
      <c r="Z520" s="19" t="s">
        <v>1870</v>
      </c>
      <c r="AA520" s="19" t="s">
        <v>1871</v>
      </c>
      <c r="AB520" s="19" t="s">
        <v>1838</v>
      </c>
      <c r="AC520" s="19">
        <v>42</v>
      </c>
      <c r="AD520" s="19">
        <v>42</v>
      </c>
      <c r="AE520" s="120"/>
      <c r="AF520" s="120"/>
      <c r="AG520" s="120"/>
      <c r="AH520" s="120"/>
      <c r="AI520" s="120"/>
      <c r="AJ520" s="120"/>
      <c r="AK520" s="120"/>
      <c r="AL520" s="120"/>
      <c r="AM520" s="120"/>
      <c r="AN520" s="120"/>
      <c r="AO520" s="120"/>
      <c r="AP520" s="120"/>
      <c r="AQ520" s="120"/>
      <c r="AR520" s="120"/>
      <c r="AS520" s="120"/>
      <c r="AT520" s="120"/>
      <c r="AU520" s="120"/>
      <c r="AV520" s="120"/>
      <c r="AW520" s="120"/>
      <c r="AX520" s="120"/>
      <c r="AY520" s="120"/>
      <c r="AZ520" s="120"/>
      <c r="BA520" s="120"/>
      <c r="BB520" s="120"/>
      <c r="BC520" s="120"/>
      <c r="BD520" s="120"/>
    </row>
    <row r="521" spans="1:56">
      <c r="A521" s="19">
        <v>813</v>
      </c>
      <c r="B521" s="19" t="s">
        <v>379</v>
      </c>
      <c r="C521" s="19" t="s">
        <v>1539</v>
      </c>
      <c r="D521" s="19" t="s">
        <v>1540</v>
      </c>
      <c r="E521" s="19">
        <v>0</v>
      </c>
      <c r="F521" s="19">
        <v>0</v>
      </c>
      <c r="G521" s="19" t="s">
        <v>1661</v>
      </c>
      <c r="H521" s="19" t="s">
        <v>1571</v>
      </c>
      <c r="I521" s="19" t="s">
        <v>1624</v>
      </c>
      <c r="J521" s="19" t="s">
        <v>1423</v>
      </c>
      <c r="K521" s="19">
        <v>0</v>
      </c>
      <c r="L521" s="19" t="s">
        <v>1416</v>
      </c>
      <c r="M521" s="19" t="s">
        <v>20</v>
      </c>
      <c r="N521" s="19" t="s">
        <v>976</v>
      </c>
      <c r="O521" s="19" t="s">
        <v>494</v>
      </c>
      <c r="P521" s="19" t="s">
        <v>1816</v>
      </c>
      <c r="Q521" s="19" t="s">
        <v>902</v>
      </c>
      <c r="R521" s="20">
        <v>20</v>
      </c>
      <c r="S521" s="20" t="s">
        <v>971</v>
      </c>
      <c r="T521" s="19" t="s">
        <v>905</v>
      </c>
      <c r="U521" s="19" t="s">
        <v>1562</v>
      </c>
      <c r="V521" s="19">
        <v>0</v>
      </c>
      <c r="W521" s="19">
        <v>0</v>
      </c>
      <c r="X521" s="19">
        <v>0.15</v>
      </c>
      <c r="Y521" s="19" t="s">
        <v>1046</v>
      </c>
      <c r="Z521" s="19" t="s">
        <v>1817</v>
      </c>
      <c r="AA521" s="19" t="s">
        <v>1872</v>
      </c>
      <c r="AB521" s="19" t="s">
        <v>1819</v>
      </c>
      <c r="AC521" s="19">
        <v>60</v>
      </c>
      <c r="AD521" s="19">
        <v>60</v>
      </c>
      <c r="AE521" s="120"/>
      <c r="AF521" s="120"/>
      <c r="AG521" s="120"/>
      <c r="AH521" s="120"/>
      <c r="AI521" s="120"/>
      <c r="AJ521" s="120"/>
      <c r="AK521" s="120"/>
      <c r="AL521" s="120"/>
      <c r="AM521" s="120"/>
      <c r="AN521" s="120"/>
      <c r="AO521" s="120"/>
      <c r="AP521" s="120"/>
      <c r="AQ521" s="120"/>
      <c r="AR521" s="120"/>
      <c r="AS521" s="120"/>
      <c r="AT521" s="120"/>
      <c r="AU521" s="120"/>
      <c r="AV521" s="120"/>
      <c r="AW521" s="120"/>
      <c r="AX521" s="120"/>
      <c r="AY521" s="120"/>
      <c r="AZ521" s="120"/>
      <c r="BA521" s="120"/>
      <c r="BB521" s="120"/>
      <c r="BC521" s="120"/>
      <c r="BD521" s="120"/>
    </row>
    <row r="522" spans="1:56">
      <c r="A522" s="19">
        <v>814</v>
      </c>
      <c r="B522" s="19" t="s">
        <v>379</v>
      </c>
      <c r="C522" s="19" t="s">
        <v>1539</v>
      </c>
      <c r="D522" s="19" t="s">
        <v>1540</v>
      </c>
      <c r="E522" s="19">
        <v>0</v>
      </c>
      <c r="F522" s="19">
        <v>0</v>
      </c>
      <c r="G522" s="19" t="s">
        <v>1661</v>
      </c>
      <c r="H522" s="19" t="s">
        <v>1571</v>
      </c>
      <c r="I522" s="19" t="s">
        <v>1624</v>
      </c>
      <c r="J522" s="19" t="s">
        <v>1423</v>
      </c>
      <c r="K522" s="19">
        <v>0</v>
      </c>
      <c r="L522" s="19" t="s">
        <v>1416</v>
      </c>
      <c r="M522" s="19" t="s">
        <v>20</v>
      </c>
      <c r="N522" s="19" t="s">
        <v>976</v>
      </c>
      <c r="O522" s="19" t="s">
        <v>494</v>
      </c>
      <c r="P522" s="19" t="s">
        <v>1816</v>
      </c>
      <c r="Q522" s="19" t="s">
        <v>902</v>
      </c>
      <c r="R522" s="20">
        <v>30</v>
      </c>
      <c r="S522" s="20" t="s">
        <v>1773</v>
      </c>
      <c r="T522" s="19" t="s">
        <v>905</v>
      </c>
      <c r="U522" s="19" t="s">
        <v>1562</v>
      </c>
      <c r="V522" s="19">
        <v>0</v>
      </c>
      <c r="W522" s="19">
        <v>0</v>
      </c>
      <c r="X522" s="19">
        <v>0.15</v>
      </c>
      <c r="Y522" s="19" t="s">
        <v>1578</v>
      </c>
      <c r="Z522" s="19" t="s">
        <v>1873</v>
      </c>
      <c r="AA522" s="19" t="s">
        <v>1874</v>
      </c>
      <c r="AB522" s="19" t="s">
        <v>1819</v>
      </c>
      <c r="AC522" s="19">
        <v>60</v>
      </c>
      <c r="AD522" s="19">
        <v>60</v>
      </c>
      <c r="AE522" s="120"/>
      <c r="AF522" s="120"/>
      <c r="AG522" s="120"/>
      <c r="AH522" s="120"/>
      <c r="AI522" s="120"/>
      <c r="AJ522" s="120"/>
      <c r="AK522" s="120"/>
      <c r="AL522" s="120"/>
      <c r="AM522" s="120"/>
      <c r="AN522" s="120"/>
      <c r="AO522" s="120"/>
      <c r="AP522" s="120"/>
      <c r="AQ522" s="120"/>
      <c r="AR522" s="120"/>
      <c r="AS522" s="120"/>
      <c r="AT522" s="120"/>
      <c r="AU522" s="120"/>
      <c r="AV522" s="120"/>
      <c r="AW522" s="120"/>
      <c r="AX522" s="120"/>
      <c r="AY522" s="120"/>
      <c r="AZ522" s="120"/>
      <c r="BA522" s="120"/>
      <c r="BB522" s="120"/>
      <c r="BC522" s="120"/>
      <c r="BD522" s="120"/>
    </row>
    <row r="523" spans="1:56">
      <c r="A523" s="19">
        <v>811</v>
      </c>
      <c r="B523" s="19" t="s">
        <v>379</v>
      </c>
      <c r="C523" s="19" t="s">
        <v>1539</v>
      </c>
      <c r="D523" s="19" t="s">
        <v>1540</v>
      </c>
      <c r="E523" s="19">
        <v>0</v>
      </c>
      <c r="F523" s="19">
        <v>0</v>
      </c>
      <c r="G523" s="19" t="s">
        <v>1661</v>
      </c>
      <c r="H523" s="19" t="s">
        <v>1608</v>
      </c>
      <c r="I523" s="19" t="s">
        <v>1624</v>
      </c>
      <c r="J523" s="19" t="s">
        <v>1423</v>
      </c>
      <c r="K523" s="19">
        <v>0</v>
      </c>
      <c r="L523" s="19" t="s">
        <v>1416</v>
      </c>
      <c r="M523" s="19" t="s">
        <v>20</v>
      </c>
      <c r="N523" s="19" t="s">
        <v>976</v>
      </c>
      <c r="O523" s="19" t="s">
        <v>494</v>
      </c>
      <c r="P523" s="19" t="s">
        <v>1816</v>
      </c>
      <c r="Q523" s="19" t="s">
        <v>902</v>
      </c>
      <c r="R523" s="20">
        <v>20</v>
      </c>
      <c r="S523" s="20" t="s">
        <v>944</v>
      </c>
      <c r="T523" s="19" t="s">
        <v>905</v>
      </c>
      <c r="U523" s="19" t="s">
        <v>1562</v>
      </c>
      <c r="V523" s="19">
        <v>0</v>
      </c>
      <c r="W523" s="19">
        <v>0</v>
      </c>
      <c r="X523" s="19">
        <v>0.15</v>
      </c>
      <c r="Y523" s="19" t="s">
        <v>1046</v>
      </c>
      <c r="Z523" s="19" t="s">
        <v>1825</v>
      </c>
      <c r="AA523" s="19" t="s">
        <v>1875</v>
      </c>
      <c r="AB523" s="19" t="s">
        <v>1819</v>
      </c>
      <c r="AC523" s="19">
        <v>60</v>
      </c>
      <c r="AD523" s="19">
        <v>60</v>
      </c>
      <c r="AE523" s="120"/>
      <c r="AF523" s="120"/>
      <c r="AG523" s="120"/>
      <c r="AH523" s="120"/>
      <c r="AI523" s="120"/>
      <c r="AJ523" s="120"/>
      <c r="AK523" s="120"/>
      <c r="AL523" s="120"/>
      <c r="AM523" s="120"/>
      <c r="AN523" s="120"/>
      <c r="AO523" s="120"/>
      <c r="AP523" s="120"/>
      <c r="AQ523" s="120"/>
      <c r="AR523" s="120"/>
      <c r="AS523" s="120"/>
      <c r="AT523" s="120"/>
      <c r="AU523" s="120"/>
      <c r="AV523" s="120"/>
      <c r="AW523" s="120"/>
      <c r="AX523" s="120"/>
      <c r="AY523" s="120"/>
      <c r="AZ523" s="120"/>
      <c r="BA523" s="120"/>
      <c r="BB523" s="120"/>
      <c r="BC523" s="120"/>
      <c r="BD523" s="120"/>
    </row>
    <row r="524" spans="1:56">
      <c r="A524" s="19">
        <v>812</v>
      </c>
      <c r="B524" s="19" t="s">
        <v>379</v>
      </c>
      <c r="C524" s="19" t="s">
        <v>1539</v>
      </c>
      <c r="D524" s="19" t="s">
        <v>1540</v>
      </c>
      <c r="E524" s="19">
        <v>0</v>
      </c>
      <c r="F524" s="19">
        <v>0</v>
      </c>
      <c r="G524" s="19" t="s">
        <v>1661</v>
      </c>
      <c r="H524" s="19" t="s">
        <v>1608</v>
      </c>
      <c r="I524" s="19" t="s">
        <v>1624</v>
      </c>
      <c r="J524" s="19" t="s">
        <v>1423</v>
      </c>
      <c r="K524" s="19">
        <v>0</v>
      </c>
      <c r="L524" s="19" t="s">
        <v>1416</v>
      </c>
      <c r="M524" s="19" t="s">
        <v>20</v>
      </c>
      <c r="N524" s="19" t="s">
        <v>976</v>
      </c>
      <c r="O524" s="19" t="s">
        <v>494</v>
      </c>
      <c r="P524" s="19" t="s">
        <v>1816</v>
      </c>
      <c r="Q524" s="19" t="s">
        <v>902</v>
      </c>
      <c r="R524" s="20">
        <v>30</v>
      </c>
      <c r="S524" s="20" t="s">
        <v>971</v>
      </c>
      <c r="T524" s="19" t="s">
        <v>905</v>
      </c>
      <c r="U524" s="19" t="s">
        <v>1562</v>
      </c>
      <c r="V524" s="19">
        <v>0</v>
      </c>
      <c r="W524" s="19">
        <v>0</v>
      </c>
      <c r="X524" s="19">
        <v>0.15</v>
      </c>
      <c r="Y524" s="19" t="s">
        <v>1578</v>
      </c>
      <c r="Z524" s="19" t="s">
        <v>1825</v>
      </c>
      <c r="AA524" s="19" t="s">
        <v>1876</v>
      </c>
      <c r="AB524" s="19" t="s">
        <v>1819</v>
      </c>
      <c r="AC524" s="19">
        <v>60</v>
      </c>
      <c r="AD524" s="19">
        <v>60</v>
      </c>
      <c r="AE524" s="120"/>
      <c r="AF524" s="120"/>
      <c r="AG524" s="120"/>
      <c r="AH524" s="120"/>
      <c r="AI524" s="120"/>
      <c r="AJ524" s="120"/>
      <c r="AK524" s="120"/>
      <c r="AL524" s="120"/>
      <c r="AM524" s="120"/>
      <c r="AN524" s="120"/>
      <c r="AO524" s="120"/>
      <c r="AP524" s="120"/>
      <c r="AQ524" s="120"/>
      <c r="AR524" s="120"/>
      <c r="AS524" s="120"/>
      <c r="AT524" s="120"/>
      <c r="AU524" s="120"/>
      <c r="AV524" s="120"/>
      <c r="AW524" s="120"/>
      <c r="AX524" s="120"/>
      <c r="AY524" s="120"/>
      <c r="AZ524" s="120"/>
      <c r="BA524" s="120"/>
      <c r="BB524" s="120"/>
      <c r="BC524" s="120"/>
      <c r="BD524" s="120"/>
    </row>
    <row r="525" spans="1:56">
      <c r="A525" s="19">
        <v>782</v>
      </c>
      <c r="B525" s="19" t="s">
        <v>379</v>
      </c>
      <c r="C525" s="19" t="s">
        <v>1539</v>
      </c>
      <c r="D525" s="19" t="s">
        <v>1540</v>
      </c>
      <c r="E525" s="19">
        <v>0</v>
      </c>
      <c r="F525" s="19">
        <v>0</v>
      </c>
      <c r="G525" s="19" t="s">
        <v>1661</v>
      </c>
      <c r="H525" s="19" t="s">
        <v>1608</v>
      </c>
      <c r="I525" s="19" t="s">
        <v>1348</v>
      </c>
      <c r="J525" s="19" t="s">
        <v>1666</v>
      </c>
      <c r="K525" s="19">
        <v>0</v>
      </c>
      <c r="L525" s="19" t="s">
        <v>1416</v>
      </c>
      <c r="M525" s="19" t="s">
        <v>20</v>
      </c>
      <c r="N525" s="19" t="s">
        <v>976</v>
      </c>
      <c r="O525" s="19" t="s">
        <v>494</v>
      </c>
      <c r="P525" s="19" t="s">
        <v>1770</v>
      </c>
      <c r="Q525" s="19" t="s">
        <v>902</v>
      </c>
      <c r="R525" s="20">
        <v>10</v>
      </c>
      <c r="S525" s="20" t="s">
        <v>1021</v>
      </c>
      <c r="T525" s="19" t="s">
        <v>905</v>
      </c>
      <c r="U525" s="19" t="s">
        <v>1562</v>
      </c>
      <c r="V525" s="19">
        <v>0</v>
      </c>
      <c r="W525" s="19">
        <v>0</v>
      </c>
      <c r="X525" s="19">
        <v>0.15</v>
      </c>
      <c r="Y525" s="19" t="s">
        <v>1046</v>
      </c>
      <c r="Z525" s="19" t="s">
        <v>1771</v>
      </c>
      <c r="AA525" s="19" t="s">
        <v>1877</v>
      </c>
      <c r="AB525" s="19" t="s">
        <v>1687</v>
      </c>
      <c r="AC525" s="19">
        <v>54</v>
      </c>
      <c r="AD525" s="19">
        <v>54</v>
      </c>
      <c r="AE525" s="120"/>
      <c r="AF525" s="120"/>
      <c r="AG525" s="120"/>
      <c r="AH525" s="120"/>
      <c r="AI525" s="120"/>
      <c r="AJ525" s="120"/>
      <c r="AK525" s="120"/>
      <c r="AL525" s="120"/>
      <c r="AM525" s="120"/>
      <c r="AN525" s="120"/>
      <c r="AO525" s="120"/>
      <c r="AP525" s="120"/>
      <c r="AQ525" s="120"/>
      <c r="AR525" s="120"/>
      <c r="AS525" s="120"/>
      <c r="AT525" s="120"/>
      <c r="AU525" s="120"/>
      <c r="AV525" s="120"/>
      <c r="AW525" s="120"/>
      <c r="AX525" s="120"/>
      <c r="AY525" s="120"/>
      <c r="AZ525" s="120"/>
      <c r="BA525" s="120"/>
      <c r="BB525" s="120"/>
      <c r="BC525" s="120"/>
      <c r="BD525" s="120"/>
    </row>
    <row r="526" spans="1:56">
      <c r="A526" s="19">
        <v>783</v>
      </c>
      <c r="B526" s="19" t="s">
        <v>379</v>
      </c>
      <c r="C526" s="19" t="s">
        <v>1539</v>
      </c>
      <c r="D526" s="19" t="s">
        <v>1540</v>
      </c>
      <c r="E526" s="19">
        <v>0</v>
      </c>
      <c r="F526" s="19">
        <v>0</v>
      </c>
      <c r="G526" s="19" t="s">
        <v>1661</v>
      </c>
      <c r="H526" s="19" t="s">
        <v>1608</v>
      </c>
      <c r="I526" s="19" t="s">
        <v>1348</v>
      </c>
      <c r="J526" s="19" t="s">
        <v>1666</v>
      </c>
      <c r="K526" s="19">
        <v>0</v>
      </c>
      <c r="L526" s="19" t="s">
        <v>1416</v>
      </c>
      <c r="M526" s="19" t="s">
        <v>20</v>
      </c>
      <c r="N526" s="19" t="s">
        <v>976</v>
      </c>
      <c r="O526" s="19" t="s">
        <v>494</v>
      </c>
      <c r="P526" s="19" t="s">
        <v>1770</v>
      </c>
      <c r="Q526" s="19" t="s">
        <v>902</v>
      </c>
      <c r="R526" s="20">
        <v>15</v>
      </c>
      <c r="S526" s="20" t="s">
        <v>1878</v>
      </c>
      <c r="T526" s="19" t="s">
        <v>905</v>
      </c>
      <c r="U526" s="19" t="s">
        <v>1562</v>
      </c>
      <c r="V526" s="19">
        <v>0</v>
      </c>
      <c r="W526" s="19">
        <v>0</v>
      </c>
      <c r="X526" s="19">
        <v>0.15</v>
      </c>
      <c r="Y526" s="19" t="s">
        <v>1578</v>
      </c>
      <c r="Z526" s="19" t="s">
        <v>1879</v>
      </c>
      <c r="AA526" s="19" t="s">
        <v>1880</v>
      </c>
      <c r="AB526" s="19" t="s">
        <v>1687</v>
      </c>
      <c r="AC526" s="19">
        <v>54</v>
      </c>
      <c r="AD526" s="19">
        <v>54</v>
      </c>
      <c r="AE526" s="120"/>
      <c r="AF526" s="120"/>
      <c r="AG526" s="120"/>
      <c r="AH526" s="120"/>
      <c r="AI526" s="120"/>
      <c r="AJ526" s="120"/>
      <c r="AK526" s="120"/>
      <c r="AL526" s="120"/>
      <c r="AM526" s="120"/>
      <c r="AN526" s="120"/>
      <c r="AO526" s="120"/>
      <c r="AP526" s="120"/>
      <c r="AQ526" s="120"/>
      <c r="AR526" s="120"/>
      <c r="AS526" s="120"/>
      <c r="AT526" s="120"/>
      <c r="AU526" s="120"/>
      <c r="AV526" s="120"/>
      <c r="AW526" s="120"/>
      <c r="AX526" s="120"/>
      <c r="AY526" s="120"/>
      <c r="AZ526" s="120"/>
      <c r="BA526" s="120"/>
      <c r="BB526" s="120"/>
      <c r="BC526" s="120"/>
      <c r="BD526" s="120"/>
    </row>
    <row r="527" spans="1:56">
      <c r="A527" s="19">
        <v>784</v>
      </c>
      <c r="B527" s="19" t="s">
        <v>379</v>
      </c>
      <c r="C527" s="19" t="s">
        <v>1539</v>
      </c>
      <c r="D527" s="19" t="s">
        <v>1540</v>
      </c>
      <c r="E527" s="19">
        <v>0</v>
      </c>
      <c r="F527" s="19">
        <v>0</v>
      </c>
      <c r="G527" s="19" t="s">
        <v>1768</v>
      </c>
      <c r="H527" s="19" t="s">
        <v>1571</v>
      </c>
      <c r="I527" s="19" t="s">
        <v>1348</v>
      </c>
      <c r="J527" s="19" t="s">
        <v>1881</v>
      </c>
      <c r="K527" s="19">
        <v>0</v>
      </c>
      <c r="L527" s="19" t="s">
        <v>1416</v>
      </c>
      <c r="M527" s="19" t="s">
        <v>20</v>
      </c>
      <c r="N527" s="19" t="s">
        <v>976</v>
      </c>
      <c r="O527" s="19" t="s">
        <v>494</v>
      </c>
      <c r="P527" s="19" t="s">
        <v>1770</v>
      </c>
      <c r="Q527" s="19" t="s">
        <v>902</v>
      </c>
      <c r="R527" s="20">
        <v>10</v>
      </c>
      <c r="S527" s="20" t="s">
        <v>1878</v>
      </c>
      <c r="T527" s="19" t="s">
        <v>905</v>
      </c>
      <c r="U527" s="19" t="s">
        <v>1562</v>
      </c>
      <c r="V527" s="19">
        <v>0</v>
      </c>
      <c r="W527" s="19">
        <v>0</v>
      </c>
      <c r="X527" s="19">
        <v>0.15</v>
      </c>
      <c r="Y527" s="19" t="s">
        <v>1046</v>
      </c>
      <c r="Z527" s="19" t="s">
        <v>1771</v>
      </c>
      <c r="AA527" s="19" t="s">
        <v>1882</v>
      </c>
      <c r="AB527" s="19" t="s">
        <v>1687</v>
      </c>
      <c r="AC527" s="19">
        <v>54</v>
      </c>
      <c r="AD527" s="19">
        <v>54</v>
      </c>
      <c r="AE527" s="120"/>
      <c r="AF527" s="120"/>
      <c r="AG527" s="120"/>
      <c r="AH527" s="120"/>
      <c r="AI527" s="120"/>
      <c r="AJ527" s="120"/>
      <c r="AK527" s="120"/>
      <c r="AL527" s="120"/>
      <c r="AM527" s="120"/>
      <c r="AN527" s="120"/>
      <c r="AO527" s="120"/>
      <c r="AP527" s="120"/>
      <c r="AQ527" s="120"/>
      <c r="AR527" s="120"/>
      <c r="AS527" s="120"/>
      <c r="AT527" s="120"/>
      <c r="AU527" s="120"/>
      <c r="AV527" s="120"/>
      <c r="AW527" s="120"/>
      <c r="AX527" s="120"/>
      <c r="AY527" s="120"/>
      <c r="AZ527" s="120"/>
      <c r="BA527" s="120"/>
      <c r="BB527" s="120"/>
      <c r="BC527" s="120"/>
      <c r="BD527" s="120"/>
    </row>
    <row r="528" spans="1:56">
      <c r="A528" s="19">
        <v>785</v>
      </c>
      <c r="B528" s="19" t="s">
        <v>379</v>
      </c>
      <c r="C528" s="19" t="s">
        <v>1539</v>
      </c>
      <c r="D528" s="19" t="s">
        <v>1540</v>
      </c>
      <c r="E528" s="19">
        <v>0</v>
      </c>
      <c r="F528" s="19">
        <v>0</v>
      </c>
      <c r="G528" s="19" t="s">
        <v>1768</v>
      </c>
      <c r="H528" s="19" t="s">
        <v>1571</v>
      </c>
      <c r="I528" s="19" t="s">
        <v>1348</v>
      </c>
      <c r="J528" s="19" t="s">
        <v>1881</v>
      </c>
      <c r="K528" s="19">
        <v>0</v>
      </c>
      <c r="L528" s="19" t="s">
        <v>1416</v>
      </c>
      <c r="M528" s="19" t="s">
        <v>20</v>
      </c>
      <c r="N528" s="19" t="s">
        <v>976</v>
      </c>
      <c r="O528" s="19" t="s">
        <v>494</v>
      </c>
      <c r="P528" s="19" t="s">
        <v>1770</v>
      </c>
      <c r="Q528" s="19" t="s">
        <v>902</v>
      </c>
      <c r="R528" s="20">
        <v>18</v>
      </c>
      <c r="S528" s="20" t="s">
        <v>971</v>
      </c>
      <c r="T528" s="19" t="s">
        <v>905</v>
      </c>
      <c r="U528" s="19" t="s">
        <v>1562</v>
      </c>
      <c r="V528" s="19">
        <v>0</v>
      </c>
      <c r="W528" s="19">
        <v>0</v>
      </c>
      <c r="X528" s="19">
        <v>0.15</v>
      </c>
      <c r="Y528" s="19" t="s">
        <v>1578</v>
      </c>
      <c r="Z528" s="19" t="s">
        <v>1774</v>
      </c>
      <c r="AA528" s="19" t="s">
        <v>1883</v>
      </c>
      <c r="AB528" s="19" t="s">
        <v>1687</v>
      </c>
      <c r="AC528" s="19">
        <v>54</v>
      </c>
      <c r="AD528" s="19">
        <v>54</v>
      </c>
      <c r="AE528" s="120"/>
      <c r="AF528" s="120"/>
      <c r="AG528" s="120"/>
      <c r="AH528" s="120"/>
      <c r="AI528" s="120"/>
      <c r="AJ528" s="120"/>
      <c r="AK528" s="120"/>
      <c r="AL528" s="120"/>
      <c r="AM528" s="120"/>
      <c r="AN528" s="120"/>
      <c r="AO528" s="120"/>
      <c r="AP528" s="120"/>
      <c r="AQ528" s="120"/>
      <c r="AR528" s="120"/>
      <c r="AS528" s="120"/>
      <c r="AT528" s="120"/>
      <c r="AU528" s="120"/>
      <c r="AV528" s="120"/>
      <c r="AW528" s="120"/>
      <c r="AX528" s="120"/>
      <c r="AY528" s="120"/>
      <c r="AZ528" s="120"/>
      <c r="BA528" s="120"/>
      <c r="BB528" s="120"/>
      <c r="BC528" s="120"/>
      <c r="BD528" s="120"/>
    </row>
    <row r="529" spans="1:56">
      <c r="A529" s="19">
        <v>786</v>
      </c>
      <c r="B529" s="19" t="s">
        <v>379</v>
      </c>
      <c r="C529" s="19" t="s">
        <v>1539</v>
      </c>
      <c r="D529" s="19" t="s">
        <v>1540</v>
      </c>
      <c r="E529" s="19">
        <v>0</v>
      </c>
      <c r="F529" s="19">
        <v>0</v>
      </c>
      <c r="G529" s="19" t="s">
        <v>1776</v>
      </c>
      <c r="H529" s="19" t="s">
        <v>1571</v>
      </c>
      <c r="I529" s="19" t="s">
        <v>1348</v>
      </c>
      <c r="J529" s="19" t="s">
        <v>1881</v>
      </c>
      <c r="K529" s="19">
        <v>0</v>
      </c>
      <c r="L529" s="19" t="s">
        <v>1416</v>
      </c>
      <c r="M529" s="19" t="s">
        <v>20</v>
      </c>
      <c r="N529" s="19" t="s">
        <v>976</v>
      </c>
      <c r="O529" s="19" t="s">
        <v>494</v>
      </c>
      <c r="P529" s="19" t="s">
        <v>1770</v>
      </c>
      <c r="Q529" s="19" t="s">
        <v>902</v>
      </c>
      <c r="R529" s="20">
        <v>10</v>
      </c>
      <c r="S529" s="20" t="s">
        <v>971</v>
      </c>
      <c r="T529" s="19" t="s">
        <v>905</v>
      </c>
      <c r="U529" s="19" t="s">
        <v>1562</v>
      </c>
      <c r="V529" s="19">
        <v>0</v>
      </c>
      <c r="W529" s="19">
        <v>0</v>
      </c>
      <c r="X529" s="19">
        <v>0.15</v>
      </c>
      <c r="Y529" s="19" t="s">
        <v>1046</v>
      </c>
      <c r="Z529" s="19" t="s">
        <v>1771</v>
      </c>
      <c r="AA529" s="19" t="s">
        <v>1884</v>
      </c>
      <c r="AB529" s="19" t="s">
        <v>1687</v>
      </c>
      <c r="AC529" s="19">
        <v>54</v>
      </c>
      <c r="AD529" s="19">
        <v>54</v>
      </c>
      <c r="AE529" s="120"/>
      <c r="AF529" s="120"/>
      <c r="AG529" s="120"/>
      <c r="AH529" s="120"/>
      <c r="AI529" s="120"/>
      <c r="AJ529" s="120"/>
      <c r="AK529" s="120"/>
      <c r="AL529" s="120"/>
      <c r="AM529" s="120"/>
      <c r="AN529" s="120"/>
      <c r="AO529" s="120"/>
      <c r="AP529" s="120"/>
      <c r="AQ529" s="120"/>
      <c r="AR529" s="120"/>
      <c r="AS529" s="120"/>
      <c r="AT529" s="120"/>
      <c r="AU529" s="120"/>
      <c r="AV529" s="120"/>
      <c r="AW529" s="120"/>
      <c r="AX529" s="120"/>
      <c r="AY529" s="120"/>
      <c r="AZ529" s="120"/>
      <c r="BA529" s="120"/>
      <c r="BB529" s="120"/>
      <c r="BC529" s="120"/>
      <c r="BD529" s="120"/>
    </row>
    <row r="530" spans="1:56">
      <c r="A530" s="19">
        <v>787</v>
      </c>
      <c r="B530" s="19" t="s">
        <v>379</v>
      </c>
      <c r="C530" s="19" t="s">
        <v>1539</v>
      </c>
      <c r="D530" s="19" t="s">
        <v>1540</v>
      </c>
      <c r="E530" s="19">
        <v>0</v>
      </c>
      <c r="F530" s="19">
        <v>0</v>
      </c>
      <c r="G530" s="19" t="s">
        <v>1776</v>
      </c>
      <c r="H530" s="19" t="s">
        <v>1571</v>
      </c>
      <c r="I530" s="19" t="s">
        <v>1348</v>
      </c>
      <c r="J530" s="19" t="s">
        <v>1881</v>
      </c>
      <c r="K530" s="19">
        <v>0</v>
      </c>
      <c r="L530" s="19" t="s">
        <v>1416</v>
      </c>
      <c r="M530" s="19" t="s">
        <v>20</v>
      </c>
      <c r="N530" s="19" t="s">
        <v>976</v>
      </c>
      <c r="O530" s="19" t="s">
        <v>494</v>
      </c>
      <c r="P530" s="19" t="s">
        <v>1770</v>
      </c>
      <c r="Q530" s="19" t="s">
        <v>902</v>
      </c>
      <c r="R530" s="20">
        <v>18</v>
      </c>
      <c r="S530" s="20" t="s">
        <v>1773</v>
      </c>
      <c r="T530" s="19" t="s">
        <v>905</v>
      </c>
      <c r="U530" s="19" t="s">
        <v>1562</v>
      </c>
      <c r="V530" s="19">
        <v>0</v>
      </c>
      <c r="W530" s="19">
        <v>0</v>
      </c>
      <c r="X530" s="19">
        <v>0.15</v>
      </c>
      <c r="Y530" s="19" t="s">
        <v>1578</v>
      </c>
      <c r="Z530" s="19" t="s">
        <v>1885</v>
      </c>
      <c r="AA530" s="19" t="s">
        <v>1886</v>
      </c>
      <c r="AB530" s="19" t="s">
        <v>1687</v>
      </c>
      <c r="AC530" s="19">
        <v>54</v>
      </c>
      <c r="AD530" s="19">
        <v>54</v>
      </c>
      <c r="AE530" s="120"/>
      <c r="AF530" s="120"/>
      <c r="AG530" s="120"/>
      <c r="AH530" s="120"/>
      <c r="AI530" s="120"/>
      <c r="AJ530" s="120"/>
      <c r="AK530" s="120"/>
      <c r="AL530" s="120"/>
      <c r="AM530" s="120"/>
      <c r="AN530" s="120"/>
      <c r="AO530" s="120"/>
      <c r="AP530" s="120"/>
      <c r="AQ530" s="120"/>
      <c r="AR530" s="120"/>
      <c r="AS530" s="120"/>
      <c r="AT530" s="120"/>
      <c r="AU530" s="120"/>
      <c r="AV530" s="120"/>
      <c r="AW530" s="120"/>
      <c r="AX530" s="120"/>
      <c r="AY530" s="120"/>
      <c r="AZ530" s="120"/>
      <c r="BA530" s="120"/>
      <c r="BB530" s="120"/>
      <c r="BC530" s="120"/>
      <c r="BD530" s="120"/>
    </row>
    <row r="531" spans="1:56">
      <c r="A531" s="19">
        <v>630</v>
      </c>
      <c r="B531" s="19" t="s">
        <v>379</v>
      </c>
      <c r="C531" s="19" t="s">
        <v>1539</v>
      </c>
      <c r="D531" s="19" t="s">
        <v>1540</v>
      </c>
      <c r="E531" s="19">
        <v>0</v>
      </c>
      <c r="F531" s="19">
        <v>0</v>
      </c>
      <c r="G531" s="19" t="s">
        <v>1566</v>
      </c>
      <c r="H531" s="19" t="s">
        <v>1571</v>
      </c>
      <c r="I531" s="19" t="s">
        <v>1559</v>
      </c>
      <c r="J531" s="19" t="s">
        <v>1550</v>
      </c>
      <c r="K531" s="19">
        <v>0</v>
      </c>
      <c r="L531" s="19" t="s">
        <v>1416</v>
      </c>
      <c r="M531" s="19" t="s">
        <v>20</v>
      </c>
      <c r="N531" s="19" t="s">
        <v>976</v>
      </c>
      <c r="O531" s="19" t="s">
        <v>494</v>
      </c>
      <c r="P531" s="19" t="s">
        <v>1781</v>
      </c>
      <c r="Q531" s="19" t="s">
        <v>902</v>
      </c>
      <c r="R531" s="20">
        <v>85</v>
      </c>
      <c r="S531" s="20" t="s">
        <v>1790</v>
      </c>
      <c r="T531" s="19" t="s">
        <v>905</v>
      </c>
      <c r="U531" s="19" t="s">
        <v>1562</v>
      </c>
      <c r="V531" s="19">
        <v>0</v>
      </c>
      <c r="W531" s="19">
        <v>0</v>
      </c>
      <c r="X531" s="19">
        <v>0.06</v>
      </c>
      <c r="Y531" s="19" t="s">
        <v>1578</v>
      </c>
      <c r="Z531" s="19" t="s">
        <v>1887</v>
      </c>
      <c r="AA531" s="19" t="s">
        <v>1888</v>
      </c>
      <c r="AB531" s="19" t="s">
        <v>1565</v>
      </c>
      <c r="AC531" s="19">
        <v>30</v>
      </c>
      <c r="AD531" s="19">
        <v>30</v>
      </c>
      <c r="AE531" s="120"/>
      <c r="AF531" s="120"/>
      <c r="AG531" s="120"/>
      <c r="AH531" s="120"/>
      <c r="AI531" s="120"/>
      <c r="AJ531" s="120"/>
      <c r="AK531" s="120"/>
      <c r="AL531" s="120"/>
      <c r="AM531" s="120"/>
      <c r="AN531" s="120"/>
      <c r="AO531" s="120"/>
      <c r="AP531" s="120"/>
      <c r="AQ531" s="120"/>
      <c r="AR531" s="120"/>
      <c r="AS531" s="120"/>
      <c r="AT531" s="120"/>
      <c r="AU531" s="120"/>
      <c r="AV531" s="120"/>
      <c r="AW531" s="120"/>
      <c r="AX531" s="120"/>
      <c r="AY531" s="120"/>
      <c r="AZ531" s="120"/>
      <c r="BA531" s="120"/>
      <c r="BB531" s="120"/>
      <c r="BC531" s="120"/>
      <c r="BD531" s="120"/>
    </row>
    <row r="532" spans="1:56">
      <c r="A532" s="19">
        <v>628</v>
      </c>
      <c r="B532" s="19" t="s">
        <v>379</v>
      </c>
      <c r="C532" s="19" t="s">
        <v>1539</v>
      </c>
      <c r="D532" s="19" t="s">
        <v>1540</v>
      </c>
      <c r="E532" s="19">
        <v>0</v>
      </c>
      <c r="F532" s="19">
        <v>0</v>
      </c>
      <c r="G532" s="19" t="s">
        <v>1566</v>
      </c>
      <c r="H532" s="19" t="s">
        <v>1571</v>
      </c>
      <c r="I532" s="19" t="s">
        <v>1559</v>
      </c>
      <c r="J532" s="19" t="s">
        <v>1550</v>
      </c>
      <c r="K532" s="19">
        <v>0</v>
      </c>
      <c r="L532" s="19" t="s">
        <v>1416</v>
      </c>
      <c r="M532" s="19" t="s">
        <v>20</v>
      </c>
      <c r="N532" s="19" t="s">
        <v>976</v>
      </c>
      <c r="O532" s="19" t="s">
        <v>494</v>
      </c>
      <c r="P532" s="19" t="s">
        <v>1781</v>
      </c>
      <c r="Q532" s="19" t="s">
        <v>902</v>
      </c>
      <c r="R532" s="20">
        <v>65</v>
      </c>
      <c r="S532" s="20">
        <v>150</v>
      </c>
      <c r="T532" s="19" t="s">
        <v>905</v>
      </c>
      <c r="U532" s="19" t="s">
        <v>1562</v>
      </c>
      <c r="V532" s="19">
        <v>0</v>
      </c>
      <c r="W532" s="19">
        <v>0</v>
      </c>
      <c r="X532" s="19">
        <v>0.06</v>
      </c>
      <c r="Y532" s="19" t="s">
        <v>1046</v>
      </c>
      <c r="Z532" s="19">
        <v>0</v>
      </c>
      <c r="AA532" s="19" t="s">
        <v>1889</v>
      </c>
      <c r="AB532" s="19" t="s">
        <v>1565</v>
      </c>
      <c r="AC532" s="19">
        <v>30</v>
      </c>
      <c r="AD532" s="19">
        <v>30</v>
      </c>
      <c r="AE532" s="120"/>
      <c r="AF532" s="120"/>
      <c r="AG532" s="120"/>
      <c r="AH532" s="120"/>
      <c r="AI532" s="120"/>
      <c r="AJ532" s="120"/>
      <c r="AK532" s="120"/>
      <c r="AL532" s="120"/>
      <c r="AM532" s="120"/>
      <c r="AN532" s="120"/>
      <c r="AO532" s="120"/>
      <c r="AP532" s="120"/>
      <c r="AQ532" s="120"/>
      <c r="AR532" s="120"/>
      <c r="AS532" s="120"/>
      <c r="AT532" s="120"/>
      <c r="AU532" s="120"/>
      <c r="AV532" s="120"/>
      <c r="AW532" s="120"/>
      <c r="AX532" s="120"/>
      <c r="AY532" s="120"/>
      <c r="AZ532" s="120"/>
      <c r="BA532" s="120"/>
      <c r="BB532" s="120"/>
      <c r="BC532" s="120"/>
      <c r="BD532" s="120"/>
    </row>
    <row r="533" spans="1:56">
      <c r="A533" s="19">
        <v>627</v>
      </c>
      <c r="B533" s="19" t="s">
        <v>379</v>
      </c>
      <c r="C533" s="19" t="s">
        <v>1539</v>
      </c>
      <c r="D533" s="19" t="s">
        <v>1540</v>
      </c>
      <c r="E533" s="19">
        <v>0</v>
      </c>
      <c r="F533" s="19">
        <v>0</v>
      </c>
      <c r="G533" s="19" t="s">
        <v>1566</v>
      </c>
      <c r="H533" s="19" t="s">
        <v>1608</v>
      </c>
      <c r="I533" s="19" t="s">
        <v>1559</v>
      </c>
      <c r="J533" s="19" t="s">
        <v>1550</v>
      </c>
      <c r="K533" s="19">
        <v>0</v>
      </c>
      <c r="L533" s="19" t="s">
        <v>1416</v>
      </c>
      <c r="M533" s="19" t="s">
        <v>20</v>
      </c>
      <c r="N533" s="19" t="s">
        <v>976</v>
      </c>
      <c r="O533" s="19" t="s">
        <v>494</v>
      </c>
      <c r="P533" s="19" t="s">
        <v>1781</v>
      </c>
      <c r="Q533" s="19" t="s">
        <v>902</v>
      </c>
      <c r="R533" s="20">
        <v>65</v>
      </c>
      <c r="S533" s="20">
        <v>85</v>
      </c>
      <c r="T533" s="19" t="s">
        <v>905</v>
      </c>
      <c r="U533" s="19" t="s">
        <v>1562</v>
      </c>
      <c r="V533" s="19">
        <v>0</v>
      </c>
      <c r="W533" s="19">
        <v>0</v>
      </c>
      <c r="X533" s="19">
        <v>0.06</v>
      </c>
      <c r="Y533" s="19" t="s">
        <v>1046</v>
      </c>
      <c r="Z533" s="19">
        <v>0</v>
      </c>
      <c r="AA533" s="19" t="s">
        <v>1890</v>
      </c>
      <c r="AB533" s="19" t="s">
        <v>1565</v>
      </c>
      <c r="AC533" s="19">
        <v>30</v>
      </c>
      <c r="AD533" s="19">
        <v>30</v>
      </c>
      <c r="AE533" s="120"/>
      <c r="AF533" s="120"/>
      <c r="AG533" s="120"/>
      <c r="AH533" s="120"/>
      <c r="AI533" s="120"/>
      <c r="AJ533" s="120"/>
      <c r="AK533" s="120"/>
      <c r="AL533" s="120"/>
      <c r="AM533" s="120"/>
      <c r="AN533" s="120"/>
      <c r="AO533" s="120"/>
      <c r="AP533" s="120"/>
      <c r="AQ533" s="120"/>
      <c r="AR533" s="120"/>
      <c r="AS533" s="120"/>
      <c r="AT533" s="120"/>
      <c r="AU533" s="120"/>
      <c r="AV533" s="120"/>
      <c r="AW533" s="120"/>
      <c r="AX533" s="120"/>
      <c r="AY533" s="120"/>
      <c r="AZ533" s="120"/>
      <c r="BA533" s="120"/>
      <c r="BB533" s="120"/>
      <c r="BC533" s="120"/>
      <c r="BD533" s="120"/>
    </row>
    <row r="534" spans="1:56">
      <c r="A534" s="19">
        <v>629</v>
      </c>
      <c r="B534" s="19" t="s">
        <v>379</v>
      </c>
      <c r="C534" s="19" t="s">
        <v>1539</v>
      </c>
      <c r="D534" s="19" t="s">
        <v>1540</v>
      </c>
      <c r="E534" s="19">
        <v>0</v>
      </c>
      <c r="F534" s="19">
        <v>0</v>
      </c>
      <c r="G534" s="19" t="s">
        <v>1566</v>
      </c>
      <c r="H534" s="19" t="s">
        <v>1608</v>
      </c>
      <c r="I534" s="19" t="s">
        <v>1559</v>
      </c>
      <c r="J534" s="19" t="s">
        <v>1550</v>
      </c>
      <c r="K534" s="19">
        <v>0</v>
      </c>
      <c r="L534" s="19" t="s">
        <v>1416</v>
      </c>
      <c r="M534" s="19" t="s">
        <v>20</v>
      </c>
      <c r="N534" s="19" t="s">
        <v>976</v>
      </c>
      <c r="O534" s="19" t="s">
        <v>494</v>
      </c>
      <c r="P534" s="19" t="s">
        <v>1781</v>
      </c>
      <c r="Q534" s="19" t="s">
        <v>902</v>
      </c>
      <c r="R534" s="20">
        <v>80</v>
      </c>
      <c r="S534" s="20">
        <v>125</v>
      </c>
      <c r="T534" s="19" t="s">
        <v>905</v>
      </c>
      <c r="U534" s="19" t="s">
        <v>1562</v>
      </c>
      <c r="V534" s="19">
        <v>0</v>
      </c>
      <c r="W534" s="19">
        <v>0</v>
      </c>
      <c r="X534" s="19">
        <v>0.06</v>
      </c>
      <c r="Y534" s="19" t="s">
        <v>1578</v>
      </c>
      <c r="Z534" s="19">
        <v>0</v>
      </c>
      <c r="AA534" s="19" t="s">
        <v>1891</v>
      </c>
      <c r="AB534" s="19" t="s">
        <v>1565</v>
      </c>
      <c r="AC534" s="19">
        <v>30</v>
      </c>
      <c r="AD534" s="19">
        <v>30</v>
      </c>
      <c r="AE534" s="120"/>
      <c r="AF534" s="120"/>
      <c r="AG534" s="120"/>
      <c r="AH534" s="120"/>
      <c r="AI534" s="120"/>
      <c r="AJ534" s="120"/>
      <c r="AK534" s="120"/>
      <c r="AL534" s="120"/>
      <c r="AM534" s="120"/>
      <c r="AN534" s="120"/>
      <c r="AO534" s="120"/>
      <c r="AP534" s="120"/>
      <c r="AQ534" s="120"/>
      <c r="AR534" s="120"/>
      <c r="AS534" s="120"/>
      <c r="AT534" s="120"/>
      <c r="AU534" s="120"/>
      <c r="AV534" s="120"/>
      <c r="AW534" s="120"/>
      <c r="AX534" s="120"/>
      <c r="AY534" s="120"/>
      <c r="AZ534" s="120"/>
      <c r="BA534" s="120"/>
      <c r="BB534" s="120"/>
      <c r="BC534" s="120"/>
      <c r="BD534" s="120"/>
    </row>
    <row r="535" spans="1:56">
      <c r="A535" s="19">
        <v>773</v>
      </c>
      <c r="B535" s="19" t="s">
        <v>379</v>
      </c>
      <c r="C535" s="19" t="s">
        <v>1539</v>
      </c>
      <c r="D535" s="19" t="s">
        <v>1540</v>
      </c>
      <c r="E535" s="19">
        <v>0</v>
      </c>
      <c r="F535" s="19">
        <v>0</v>
      </c>
      <c r="G535" s="19" t="s">
        <v>1892</v>
      </c>
      <c r="H535" s="19" t="s">
        <v>1423</v>
      </c>
      <c r="I535" s="19" t="s">
        <v>1893</v>
      </c>
      <c r="J535" s="19" t="s">
        <v>1423</v>
      </c>
      <c r="K535" s="19">
        <v>0</v>
      </c>
      <c r="L535" s="19" t="s">
        <v>1416</v>
      </c>
      <c r="M535" s="19" t="s">
        <v>20</v>
      </c>
      <c r="N535" s="19" t="s">
        <v>976</v>
      </c>
      <c r="O535" s="19" t="s">
        <v>494</v>
      </c>
      <c r="P535" s="19" t="s">
        <v>1894</v>
      </c>
      <c r="Q535" s="19" t="s">
        <v>902</v>
      </c>
      <c r="R535" s="20">
        <v>145</v>
      </c>
      <c r="S535" s="20" t="s">
        <v>1895</v>
      </c>
      <c r="T535" s="19" t="s">
        <v>905</v>
      </c>
      <c r="U535" s="19" t="s">
        <v>1562</v>
      </c>
      <c r="V535" s="19">
        <v>0</v>
      </c>
      <c r="W535" s="19">
        <v>0</v>
      </c>
      <c r="X535" s="19">
        <v>0.15</v>
      </c>
      <c r="Y535" s="19" t="s">
        <v>1896</v>
      </c>
      <c r="Z535" s="19" t="s">
        <v>1897</v>
      </c>
      <c r="AA535" s="19" t="s">
        <v>1898</v>
      </c>
      <c r="AB535" s="19" t="s">
        <v>1899</v>
      </c>
      <c r="AC535" s="19">
        <v>50</v>
      </c>
      <c r="AD535" s="19">
        <v>50</v>
      </c>
      <c r="AE535" s="120"/>
      <c r="AF535" s="120"/>
      <c r="AG535" s="120"/>
      <c r="AH535" s="120"/>
      <c r="AI535" s="120"/>
      <c r="AJ535" s="120"/>
      <c r="AK535" s="120"/>
      <c r="AL535" s="120"/>
      <c r="AM535" s="120"/>
      <c r="AN535" s="120"/>
      <c r="AO535" s="120"/>
      <c r="AP535" s="120"/>
      <c r="AQ535" s="120"/>
      <c r="AR535" s="120"/>
      <c r="AS535" s="120"/>
      <c r="AT535" s="120"/>
      <c r="AU535" s="120"/>
      <c r="AV535" s="120"/>
      <c r="AW535" s="120"/>
      <c r="AX535" s="120"/>
      <c r="AY535" s="120"/>
      <c r="AZ535" s="120"/>
      <c r="BA535" s="120"/>
      <c r="BB535" s="120"/>
      <c r="BC535" s="120"/>
      <c r="BD535" s="120"/>
    </row>
    <row r="536" spans="1:56">
      <c r="A536" s="19">
        <v>801</v>
      </c>
      <c r="B536" s="19" t="s">
        <v>379</v>
      </c>
      <c r="C536" s="19" t="s">
        <v>1539</v>
      </c>
      <c r="D536" s="19" t="s">
        <v>1540</v>
      </c>
      <c r="E536" s="19">
        <v>0</v>
      </c>
      <c r="F536" s="19">
        <v>0</v>
      </c>
      <c r="G536" s="19" t="s">
        <v>1900</v>
      </c>
      <c r="H536" s="19" t="s">
        <v>1571</v>
      </c>
      <c r="I536" s="19" t="s">
        <v>1348</v>
      </c>
      <c r="J536" s="19" t="s">
        <v>1423</v>
      </c>
      <c r="K536" s="19">
        <v>0</v>
      </c>
      <c r="L536" s="19" t="s">
        <v>1416</v>
      </c>
      <c r="M536" s="19" t="s">
        <v>20</v>
      </c>
      <c r="N536" s="19" t="s">
        <v>976</v>
      </c>
      <c r="O536" s="19" t="s">
        <v>494</v>
      </c>
      <c r="P536" s="19" t="s">
        <v>1770</v>
      </c>
      <c r="Q536" s="19" t="s">
        <v>902</v>
      </c>
      <c r="R536" s="20">
        <v>20</v>
      </c>
      <c r="S536" s="20" t="s">
        <v>1292</v>
      </c>
      <c r="T536" s="19" t="s">
        <v>905</v>
      </c>
      <c r="U536" s="19" t="s">
        <v>1562</v>
      </c>
      <c r="V536" s="19">
        <v>0</v>
      </c>
      <c r="W536" s="19">
        <v>0</v>
      </c>
      <c r="X536" s="19">
        <v>0.15</v>
      </c>
      <c r="Y536" s="19" t="s">
        <v>1046</v>
      </c>
      <c r="Z536" s="19" t="s">
        <v>1852</v>
      </c>
      <c r="AA536" s="19" t="s">
        <v>1901</v>
      </c>
      <c r="AB536" s="19" t="s">
        <v>1687</v>
      </c>
      <c r="AC536" s="19">
        <v>56</v>
      </c>
      <c r="AD536" s="19">
        <v>56</v>
      </c>
      <c r="AE536" s="120"/>
      <c r="AF536" s="120"/>
      <c r="AG536" s="120"/>
      <c r="AH536" s="120"/>
      <c r="AI536" s="120"/>
      <c r="AJ536" s="120"/>
      <c r="AK536" s="120"/>
      <c r="AL536" s="120"/>
      <c r="AM536" s="120"/>
      <c r="AN536" s="120"/>
      <c r="AO536" s="120"/>
      <c r="AP536" s="120"/>
      <c r="AQ536" s="120"/>
      <c r="AR536" s="120"/>
      <c r="AS536" s="120"/>
      <c r="AT536" s="120"/>
      <c r="AU536" s="120"/>
      <c r="AV536" s="120"/>
      <c r="AW536" s="120"/>
      <c r="AX536" s="120"/>
      <c r="AY536" s="120"/>
      <c r="AZ536" s="120"/>
      <c r="BA536" s="120"/>
      <c r="BB536" s="120"/>
      <c r="BC536" s="120"/>
      <c r="BD536" s="120"/>
    </row>
    <row r="537" spans="1:56">
      <c r="A537" s="19">
        <v>803</v>
      </c>
      <c r="B537" s="19" t="s">
        <v>379</v>
      </c>
      <c r="C537" s="19" t="s">
        <v>1539</v>
      </c>
      <c r="D537" s="19" t="s">
        <v>1540</v>
      </c>
      <c r="E537" s="19">
        <v>0</v>
      </c>
      <c r="F537" s="19">
        <v>0</v>
      </c>
      <c r="G537" s="19" t="s">
        <v>1900</v>
      </c>
      <c r="H537" s="19" t="s">
        <v>1571</v>
      </c>
      <c r="I537" s="19" t="s">
        <v>1348</v>
      </c>
      <c r="J537" s="19" t="s">
        <v>1423</v>
      </c>
      <c r="K537" s="19">
        <v>0</v>
      </c>
      <c r="L537" s="19" t="s">
        <v>1416</v>
      </c>
      <c r="M537" s="19" t="s">
        <v>20</v>
      </c>
      <c r="N537" s="19" t="s">
        <v>976</v>
      </c>
      <c r="O537" s="19" t="s">
        <v>494</v>
      </c>
      <c r="P537" s="19" t="s">
        <v>1770</v>
      </c>
      <c r="Q537" s="19" t="s">
        <v>902</v>
      </c>
      <c r="R537" s="20">
        <v>55</v>
      </c>
      <c r="S537" s="20" t="s">
        <v>1820</v>
      </c>
      <c r="T537" s="19" t="s">
        <v>905</v>
      </c>
      <c r="U537" s="19" t="s">
        <v>1562</v>
      </c>
      <c r="V537" s="19">
        <v>0</v>
      </c>
      <c r="W537" s="19">
        <v>0</v>
      </c>
      <c r="X537" s="19">
        <v>0.15</v>
      </c>
      <c r="Y537" s="19" t="s">
        <v>1821</v>
      </c>
      <c r="Z537" s="19" t="s">
        <v>1902</v>
      </c>
      <c r="AA537" s="19" t="s">
        <v>1903</v>
      </c>
      <c r="AB537" s="19" t="s">
        <v>1687</v>
      </c>
      <c r="AC537" s="19">
        <v>56</v>
      </c>
      <c r="AD537" s="19">
        <v>56</v>
      </c>
      <c r="AE537" s="120"/>
      <c r="AF537" s="120"/>
      <c r="AG537" s="120"/>
      <c r="AH537" s="120"/>
      <c r="AI537" s="120"/>
      <c r="AJ537" s="120"/>
      <c r="AK537" s="120"/>
      <c r="AL537" s="120"/>
      <c r="AM537" s="120"/>
      <c r="AN537" s="120"/>
      <c r="AO537" s="120"/>
      <c r="AP537" s="120"/>
      <c r="AQ537" s="120"/>
      <c r="AR537" s="120"/>
      <c r="AS537" s="120"/>
      <c r="AT537" s="120"/>
      <c r="AU537" s="120"/>
      <c r="AV537" s="120"/>
      <c r="AW537" s="120"/>
      <c r="AX537" s="120"/>
      <c r="AY537" s="120"/>
      <c r="AZ537" s="120"/>
      <c r="BA537" s="120"/>
      <c r="BB537" s="120"/>
      <c r="BC537" s="120"/>
      <c r="BD537" s="120"/>
    </row>
    <row r="538" spans="1:56">
      <c r="A538" s="19">
        <v>800</v>
      </c>
      <c r="B538" s="19" t="s">
        <v>379</v>
      </c>
      <c r="C538" s="19" t="s">
        <v>1539</v>
      </c>
      <c r="D538" s="19" t="s">
        <v>1540</v>
      </c>
      <c r="E538" s="19">
        <v>0</v>
      </c>
      <c r="F538" s="19">
        <v>0</v>
      </c>
      <c r="G538" s="19" t="s">
        <v>1900</v>
      </c>
      <c r="H538" s="19" t="s">
        <v>1608</v>
      </c>
      <c r="I538" s="19" t="s">
        <v>1348</v>
      </c>
      <c r="J538" s="19" t="s">
        <v>1423</v>
      </c>
      <c r="K538" s="19">
        <v>0</v>
      </c>
      <c r="L538" s="19" t="s">
        <v>1416</v>
      </c>
      <c r="M538" s="19" t="s">
        <v>20</v>
      </c>
      <c r="N538" s="19" t="s">
        <v>976</v>
      </c>
      <c r="O538" s="19" t="s">
        <v>494</v>
      </c>
      <c r="P538" s="19" t="s">
        <v>1770</v>
      </c>
      <c r="Q538" s="19" t="s">
        <v>902</v>
      </c>
      <c r="R538" s="20">
        <v>20</v>
      </c>
      <c r="S538" s="20" t="s">
        <v>1859</v>
      </c>
      <c r="T538" s="19" t="s">
        <v>905</v>
      </c>
      <c r="U538" s="19" t="s">
        <v>1562</v>
      </c>
      <c r="V538" s="19">
        <v>0</v>
      </c>
      <c r="W538" s="19">
        <v>0</v>
      </c>
      <c r="X538" s="19">
        <v>0.15</v>
      </c>
      <c r="Y538" s="19" t="s">
        <v>1046</v>
      </c>
      <c r="Z538" s="19" t="s">
        <v>1864</v>
      </c>
      <c r="AA538" s="19" t="s">
        <v>1904</v>
      </c>
      <c r="AB538" s="19" t="s">
        <v>1687</v>
      </c>
      <c r="AC538" s="19">
        <v>56</v>
      </c>
      <c r="AD538" s="19">
        <v>56</v>
      </c>
      <c r="AE538" s="120"/>
      <c r="AF538" s="120"/>
      <c r="AG538" s="120"/>
      <c r="AH538" s="120"/>
      <c r="AI538" s="120"/>
      <c r="AJ538" s="120"/>
      <c r="AK538" s="120"/>
      <c r="AL538" s="120"/>
      <c r="AM538" s="120"/>
      <c r="AN538" s="120"/>
      <c r="AO538" s="120"/>
      <c r="AP538" s="120"/>
      <c r="AQ538" s="120"/>
      <c r="AR538" s="120"/>
      <c r="AS538" s="120"/>
      <c r="AT538" s="120"/>
      <c r="AU538" s="120"/>
      <c r="AV538" s="120"/>
      <c r="AW538" s="120"/>
      <c r="AX538" s="120"/>
      <c r="AY538" s="120"/>
      <c r="AZ538" s="120"/>
      <c r="BA538" s="120"/>
      <c r="BB538" s="120"/>
      <c r="BC538" s="120"/>
      <c r="BD538" s="120"/>
    </row>
    <row r="539" spans="1:56">
      <c r="A539" s="19">
        <v>802</v>
      </c>
      <c r="B539" s="19" t="s">
        <v>379</v>
      </c>
      <c r="C539" s="19" t="s">
        <v>1539</v>
      </c>
      <c r="D539" s="19" t="s">
        <v>1540</v>
      </c>
      <c r="E539" s="19">
        <v>0</v>
      </c>
      <c r="F539" s="19">
        <v>0</v>
      </c>
      <c r="G539" s="19" t="s">
        <v>1900</v>
      </c>
      <c r="H539" s="19" t="s">
        <v>1608</v>
      </c>
      <c r="I539" s="19" t="s">
        <v>1348</v>
      </c>
      <c r="J539" s="19" t="s">
        <v>1423</v>
      </c>
      <c r="K539" s="19">
        <v>0</v>
      </c>
      <c r="L539" s="19" t="s">
        <v>1416</v>
      </c>
      <c r="M539" s="19" t="s">
        <v>20</v>
      </c>
      <c r="N539" s="19" t="s">
        <v>976</v>
      </c>
      <c r="O539" s="19" t="s">
        <v>494</v>
      </c>
      <c r="P539" s="19" t="s">
        <v>1770</v>
      </c>
      <c r="Q539" s="19" t="s">
        <v>902</v>
      </c>
      <c r="R539" s="20">
        <v>55</v>
      </c>
      <c r="S539" s="20" t="s">
        <v>1861</v>
      </c>
      <c r="T539" s="19" t="s">
        <v>905</v>
      </c>
      <c r="U539" s="19" t="s">
        <v>1562</v>
      </c>
      <c r="V539" s="19">
        <v>0</v>
      </c>
      <c r="W539" s="19">
        <v>0</v>
      </c>
      <c r="X539" s="19">
        <v>0.15</v>
      </c>
      <c r="Y539" s="19" t="s">
        <v>1821</v>
      </c>
      <c r="Z539" s="19">
        <v>0</v>
      </c>
      <c r="AA539" s="19" t="s">
        <v>1905</v>
      </c>
      <c r="AB539" s="19" t="s">
        <v>1687</v>
      </c>
      <c r="AC539" s="19">
        <v>56</v>
      </c>
      <c r="AD539" s="19">
        <v>56</v>
      </c>
      <c r="AE539" s="120"/>
      <c r="AF539" s="120"/>
      <c r="AG539" s="120"/>
      <c r="AH539" s="120"/>
      <c r="AI539" s="120"/>
      <c r="AJ539" s="120"/>
      <c r="AK539" s="120"/>
      <c r="AL539" s="120"/>
      <c r="AM539" s="120"/>
      <c r="AN539" s="120"/>
      <c r="AO539" s="120"/>
      <c r="AP539" s="120"/>
      <c r="AQ539" s="120"/>
      <c r="AR539" s="120"/>
      <c r="AS539" s="120"/>
      <c r="AT539" s="120"/>
      <c r="AU539" s="120"/>
      <c r="AV539" s="120"/>
      <c r="AW539" s="120"/>
      <c r="AX539" s="120"/>
      <c r="AY539" s="120"/>
      <c r="AZ539" s="120"/>
      <c r="BA539" s="120"/>
      <c r="BB539" s="120"/>
      <c r="BC539" s="120"/>
      <c r="BD539" s="120"/>
    </row>
    <row r="540" spans="1:56">
      <c r="A540" s="19">
        <v>626</v>
      </c>
      <c r="B540" s="19" t="s">
        <v>379</v>
      </c>
      <c r="C540" s="19" t="s">
        <v>1539</v>
      </c>
      <c r="D540" s="19" t="s">
        <v>1540</v>
      </c>
      <c r="E540" s="19">
        <v>0</v>
      </c>
      <c r="F540" s="19">
        <v>0</v>
      </c>
      <c r="G540" s="19" t="s">
        <v>1569</v>
      </c>
      <c r="H540" s="19" t="s">
        <v>1571</v>
      </c>
      <c r="I540" s="19" t="s">
        <v>1559</v>
      </c>
      <c r="J540" s="19" t="s">
        <v>1550</v>
      </c>
      <c r="K540" s="19">
        <v>0</v>
      </c>
      <c r="L540" s="19" t="s">
        <v>1416</v>
      </c>
      <c r="M540" s="19" t="s">
        <v>20</v>
      </c>
      <c r="N540" s="19" t="s">
        <v>976</v>
      </c>
      <c r="O540" s="19" t="s">
        <v>494</v>
      </c>
      <c r="P540" s="19" t="s">
        <v>1781</v>
      </c>
      <c r="Q540" s="19" t="s">
        <v>902</v>
      </c>
      <c r="R540" s="20">
        <v>140</v>
      </c>
      <c r="S540" s="20">
        <v>165</v>
      </c>
      <c r="T540" s="19" t="s">
        <v>905</v>
      </c>
      <c r="U540" s="19" t="s">
        <v>1562</v>
      </c>
      <c r="V540" s="19">
        <v>0</v>
      </c>
      <c r="W540" s="19">
        <v>0</v>
      </c>
      <c r="X540" s="19">
        <v>0.06</v>
      </c>
      <c r="Y540" s="19" t="s">
        <v>1578</v>
      </c>
      <c r="Z540" s="19" t="s">
        <v>1906</v>
      </c>
      <c r="AA540" s="19" t="s">
        <v>1907</v>
      </c>
      <c r="AB540" s="19" t="s">
        <v>1565</v>
      </c>
      <c r="AC540" s="19">
        <v>30</v>
      </c>
      <c r="AD540" s="19">
        <v>30</v>
      </c>
      <c r="AE540" s="120"/>
      <c r="AF540" s="120"/>
      <c r="AG540" s="120"/>
      <c r="AH540" s="120"/>
      <c r="AI540" s="120"/>
      <c r="AJ540" s="120"/>
      <c r="AK540" s="120"/>
      <c r="AL540" s="120"/>
      <c r="AM540" s="120"/>
      <c r="AN540" s="120"/>
      <c r="AO540" s="120"/>
      <c r="AP540" s="120"/>
      <c r="AQ540" s="120"/>
      <c r="AR540" s="120"/>
      <c r="AS540" s="120"/>
      <c r="AT540" s="120"/>
      <c r="AU540" s="120"/>
      <c r="AV540" s="120"/>
      <c r="AW540" s="120"/>
      <c r="AX540" s="120"/>
      <c r="AY540" s="120"/>
      <c r="AZ540" s="120"/>
      <c r="BA540" s="120"/>
      <c r="BB540" s="120"/>
      <c r="BC540" s="120"/>
      <c r="BD540" s="120"/>
    </row>
    <row r="541" spans="1:56">
      <c r="A541" s="19">
        <v>624</v>
      </c>
      <c r="B541" s="19" t="s">
        <v>379</v>
      </c>
      <c r="C541" s="19" t="s">
        <v>1539</v>
      </c>
      <c r="D541" s="19" t="s">
        <v>1540</v>
      </c>
      <c r="E541" s="19">
        <v>0</v>
      </c>
      <c r="F541" s="19">
        <v>0</v>
      </c>
      <c r="G541" s="19" t="s">
        <v>1569</v>
      </c>
      <c r="H541" s="19" t="s">
        <v>1571</v>
      </c>
      <c r="I541" s="19" t="s">
        <v>1559</v>
      </c>
      <c r="J541" s="19" t="s">
        <v>1550</v>
      </c>
      <c r="K541" s="19">
        <v>0</v>
      </c>
      <c r="L541" s="19" t="s">
        <v>1416</v>
      </c>
      <c r="M541" s="19" t="s">
        <v>20</v>
      </c>
      <c r="N541" s="19" t="s">
        <v>976</v>
      </c>
      <c r="O541" s="19" t="s">
        <v>494</v>
      </c>
      <c r="P541" s="19" t="s">
        <v>1781</v>
      </c>
      <c r="Q541" s="19" t="s">
        <v>902</v>
      </c>
      <c r="R541" s="20">
        <v>85</v>
      </c>
      <c r="S541" s="20" t="s">
        <v>1379</v>
      </c>
      <c r="T541" s="19" t="s">
        <v>905</v>
      </c>
      <c r="U541" s="19" t="s">
        <v>1562</v>
      </c>
      <c r="V541" s="19">
        <v>0</v>
      </c>
      <c r="W541" s="19">
        <v>0</v>
      </c>
      <c r="X541" s="19">
        <v>0.06</v>
      </c>
      <c r="Y541" s="19" t="s">
        <v>1046</v>
      </c>
      <c r="Z541" s="19" t="s">
        <v>1908</v>
      </c>
      <c r="AA541" s="19" t="s">
        <v>1909</v>
      </c>
      <c r="AB541" s="19" t="s">
        <v>1565</v>
      </c>
      <c r="AC541" s="19">
        <v>30</v>
      </c>
      <c r="AD541" s="19">
        <v>30</v>
      </c>
      <c r="AE541" s="120"/>
      <c r="AF541" s="120"/>
      <c r="AG541" s="120"/>
      <c r="AH541" s="120"/>
      <c r="AI541" s="120"/>
      <c r="AJ541" s="120"/>
      <c r="AK541" s="120"/>
      <c r="AL541" s="120"/>
      <c r="AM541" s="120"/>
      <c r="AN541" s="120"/>
      <c r="AO541" s="120"/>
      <c r="AP541" s="120"/>
      <c r="AQ541" s="120"/>
      <c r="AR541" s="120"/>
      <c r="AS541" s="120"/>
      <c r="AT541" s="120"/>
      <c r="AU541" s="120"/>
      <c r="AV541" s="120"/>
      <c r="AW541" s="120"/>
      <c r="AX541" s="120"/>
      <c r="AY541" s="120"/>
      <c r="AZ541" s="120"/>
      <c r="BA541" s="120"/>
      <c r="BB541" s="120"/>
      <c r="BC541" s="120"/>
      <c r="BD541" s="120"/>
    </row>
    <row r="542" spans="1:56">
      <c r="A542" s="19">
        <v>623</v>
      </c>
      <c r="B542" s="19" t="s">
        <v>379</v>
      </c>
      <c r="C542" s="19" t="s">
        <v>1539</v>
      </c>
      <c r="D542" s="19" t="s">
        <v>1540</v>
      </c>
      <c r="E542" s="19">
        <v>0</v>
      </c>
      <c r="F542" s="19">
        <v>0</v>
      </c>
      <c r="G542" s="19" t="s">
        <v>1569</v>
      </c>
      <c r="H542" s="19" t="s">
        <v>1608</v>
      </c>
      <c r="I542" s="19" t="s">
        <v>1559</v>
      </c>
      <c r="J542" s="19" t="s">
        <v>1550</v>
      </c>
      <c r="K542" s="19">
        <v>0</v>
      </c>
      <c r="L542" s="19" t="s">
        <v>1416</v>
      </c>
      <c r="M542" s="19" t="s">
        <v>20</v>
      </c>
      <c r="N542" s="19" t="s">
        <v>976</v>
      </c>
      <c r="O542" s="19" t="s">
        <v>494</v>
      </c>
      <c r="P542" s="19" t="s">
        <v>1781</v>
      </c>
      <c r="Q542" s="19" t="s">
        <v>902</v>
      </c>
      <c r="R542" s="20">
        <v>50</v>
      </c>
      <c r="S542" s="20">
        <v>85</v>
      </c>
      <c r="T542" s="19" t="s">
        <v>905</v>
      </c>
      <c r="U542" s="19" t="s">
        <v>1562</v>
      </c>
      <c r="V542" s="19">
        <v>0</v>
      </c>
      <c r="W542" s="19">
        <v>0</v>
      </c>
      <c r="X542" s="19">
        <v>0.06</v>
      </c>
      <c r="Y542" s="19" t="s">
        <v>1046</v>
      </c>
      <c r="Z542" s="19">
        <v>0</v>
      </c>
      <c r="AA542" s="19" t="s">
        <v>1910</v>
      </c>
      <c r="AB542" s="19" t="s">
        <v>1565</v>
      </c>
      <c r="AC542" s="19">
        <v>30</v>
      </c>
      <c r="AD542" s="19">
        <v>30</v>
      </c>
      <c r="AE542" s="120"/>
      <c r="AF542" s="120"/>
      <c r="AG542" s="120"/>
      <c r="AH542" s="120"/>
      <c r="AI542" s="120"/>
      <c r="AJ542" s="120"/>
      <c r="AK542" s="120"/>
      <c r="AL542" s="120"/>
      <c r="AM542" s="120"/>
      <c r="AN542" s="120"/>
      <c r="AO542" s="120"/>
      <c r="AP542" s="120"/>
      <c r="AQ542" s="120"/>
      <c r="AR542" s="120"/>
      <c r="AS542" s="120"/>
      <c r="AT542" s="120"/>
      <c r="AU542" s="120"/>
      <c r="AV542" s="120"/>
      <c r="AW542" s="120"/>
      <c r="AX542" s="120"/>
      <c r="AY542" s="120"/>
      <c r="AZ542" s="120"/>
      <c r="BA542" s="120"/>
      <c r="BB542" s="120"/>
      <c r="BC542" s="120"/>
      <c r="BD542" s="120"/>
    </row>
    <row r="543" spans="1:56">
      <c r="A543" s="19">
        <v>625</v>
      </c>
      <c r="B543" s="19" t="s">
        <v>379</v>
      </c>
      <c r="C543" s="19" t="s">
        <v>1539</v>
      </c>
      <c r="D543" s="19" t="s">
        <v>1540</v>
      </c>
      <c r="E543" s="19">
        <v>0</v>
      </c>
      <c r="F543" s="19">
        <v>0</v>
      </c>
      <c r="G543" s="19" t="s">
        <v>1569</v>
      </c>
      <c r="H543" s="19" t="s">
        <v>1608</v>
      </c>
      <c r="I543" s="19" t="s">
        <v>1559</v>
      </c>
      <c r="J543" s="19" t="s">
        <v>1550</v>
      </c>
      <c r="K543" s="19">
        <v>0</v>
      </c>
      <c r="L543" s="19" t="s">
        <v>1416</v>
      </c>
      <c r="M543" s="19" t="s">
        <v>20</v>
      </c>
      <c r="N543" s="19" t="s">
        <v>976</v>
      </c>
      <c r="O543" s="19" t="s">
        <v>494</v>
      </c>
      <c r="P543" s="19" t="s">
        <v>1781</v>
      </c>
      <c r="Q543" s="19" t="s">
        <v>902</v>
      </c>
      <c r="R543" s="20">
        <v>80</v>
      </c>
      <c r="S543" s="20">
        <v>125</v>
      </c>
      <c r="T543" s="19" t="s">
        <v>905</v>
      </c>
      <c r="U543" s="19" t="s">
        <v>1562</v>
      </c>
      <c r="V543" s="19">
        <v>0</v>
      </c>
      <c r="W543" s="19">
        <v>0</v>
      </c>
      <c r="X543" s="19">
        <v>0.06</v>
      </c>
      <c r="Y543" s="19" t="s">
        <v>1578</v>
      </c>
      <c r="Z543" s="19">
        <v>0</v>
      </c>
      <c r="AA543" s="19" t="s">
        <v>1911</v>
      </c>
      <c r="AB543" s="19" t="s">
        <v>1565</v>
      </c>
      <c r="AC543" s="19">
        <v>30</v>
      </c>
      <c r="AD543" s="19">
        <v>30</v>
      </c>
      <c r="AE543" s="120"/>
      <c r="AF543" s="120"/>
      <c r="AG543" s="120"/>
      <c r="AH543" s="120"/>
      <c r="AI543" s="120"/>
      <c r="AJ543" s="120"/>
      <c r="AK543" s="120"/>
      <c r="AL543" s="120"/>
      <c r="AM543" s="120"/>
      <c r="AN543" s="120"/>
      <c r="AO543" s="120"/>
      <c r="AP543" s="120"/>
      <c r="AQ543" s="120"/>
      <c r="AR543" s="120"/>
      <c r="AS543" s="120"/>
      <c r="AT543" s="120"/>
      <c r="AU543" s="120"/>
      <c r="AV543" s="120"/>
      <c r="AW543" s="120"/>
      <c r="AX543" s="120"/>
      <c r="AY543" s="120"/>
      <c r="AZ543" s="120"/>
      <c r="BA543" s="120"/>
      <c r="BB543" s="120"/>
      <c r="BC543" s="120"/>
      <c r="BD543" s="120"/>
    </row>
    <row r="544" spans="1:56">
      <c r="A544" s="19">
        <v>762</v>
      </c>
      <c r="B544" s="19" t="s">
        <v>379</v>
      </c>
      <c r="C544" s="19" t="s">
        <v>1539</v>
      </c>
      <c r="D544" s="19" t="s">
        <v>1540</v>
      </c>
      <c r="E544" s="19">
        <v>0</v>
      </c>
      <c r="F544" s="19">
        <v>0</v>
      </c>
      <c r="G544" s="19" t="s">
        <v>1664</v>
      </c>
      <c r="H544" s="19" t="s">
        <v>1571</v>
      </c>
      <c r="I544" s="19" t="s">
        <v>1665</v>
      </c>
      <c r="J544" s="19" t="s">
        <v>1666</v>
      </c>
      <c r="K544" s="19">
        <v>0</v>
      </c>
      <c r="L544" s="19" t="s">
        <v>1416</v>
      </c>
      <c r="M544" s="19" t="s">
        <v>20</v>
      </c>
      <c r="N544" s="19" t="s">
        <v>976</v>
      </c>
      <c r="O544" s="19" t="s">
        <v>494</v>
      </c>
      <c r="P544" s="19" t="s">
        <v>1912</v>
      </c>
      <c r="Q544" s="19" t="s">
        <v>902</v>
      </c>
      <c r="R544" s="20">
        <v>152</v>
      </c>
      <c r="S544" s="20" t="s">
        <v>1913</v>
      </c>
      <c r="T544" s="19" t="s">
        <v>905</v>
      </c>
      <c r="U544" s="19" t="s">
        <v>1562</v>
      </c>
      <c r="V544" s="19">
        <v>0</v>
      </c>
      <c r="W544" s="19">
        <v>0</v>
      </c>
      <c r="X544" s="19">
        <v>0.15</v>
      </c>
      <c r="Y544" s="19" t="s">
        <v>1046</v>
      </c>
      <c r="Z544" s="19" t="s">
        <v>1914</v>
      </c>
      <c r="AA544" s="19" t="s">
        <v>1915</v>
      </c>
      <c r="AB544" s="19" t="s">
        <v>1916</v>
      </c>
      <c r="AC544" s="19">
        <v>47</v>
      </c>
      <c r="AD544" s="19">
        <v>47</v>
      </c>
      <c r="AE544" s="120"/>
      <c r="AF544" s="120"/>
      <c r="AG544" s="120"/>
      <c r="AH544" s="120"/>
      <c r="AI544" s="120"/>
      <c r="AJ544" s="120"/>
      <c r="AK544" s="120"/>
      <c r="AL544" s="120"/>
      <c r="AM544" s="120"/>
      <c r="AN544" s="120"/>
      <c r="AO544" s="120"/>
      <c r="AP544" s="120"/>
      <c r="AQ544" s="120"/>
      <c r="AR544" s="120"/>
      <c r="AS544" s="120"/>
      <c r="AT544" s="120"/>
      <c r="AU544" s="120"/>
      <c r="AV544" s="120"/>
      <c r="AW544" s="120"/>
      <c r="AX544" s="120"/>
      <c r="AY544" s="120"/>
      <c r="AZ544" s="120"/>
      <c r="BA544" s="120"/>
      <c r="BB544" s="120"/>
      <c r="BC544" s="120"/>
      <c r="BD544" s="120"/>
    </row>
    <row r="545" spans="1:56">
      <c r="A545" s="19">
        <v>764</v>
      </c>
      <c r="B545" s="19" t="s">
        <v>379</v>
      </c>
      <c r="C545" s="19" t="s">
        <v>1539</v>
      </c>
      <c r="D545" s="19" t="s">
        <v>1540</v>
      </c>
      <c r="E545" s="19">
        <v>0</v>
      </c>
      <c r="F545" s="19">
        <v>0</v>
      </c>
      <c r="G545" s="19" t="s">
        <v>1664</v>
      </c>
      <c r="H545" s="19" t="s">
        <v>1571</v>
      </c>
      <c r="I545" s="19" t="s">
        <v>1665</v>
      </c>
      <c r="J545" s="19" t="s">
        <v>1666</v>
      </c>
      <c r="K545" s="19">
        <v>0</v>
      </c>
      <c r="L545" s="19" t="s">
        <v>1416</v>
      </c>
      <c r="M545" s="19" t="s">
        <v>20</v>
      </c>
      <c r="N545" s="19" t="s">
        <v>976</v>
      </c>
      <c r="O545" s="19" t="s">
        <v>494</v>
      </c>
      <c r="P545" s="19" t="s">
        <v>1912</v>
      </c>
      <c r="Q545" s="19" t="s">
        <v>902</v>
      </c>
      <c r="R545" s="20">
        <v>150</v>
      </c>
      <c r="S545" s="20" t="s">
        <v>1917</v>
      </c>
      <c r="T545" s="19" t="s">
        <v>905</v>
      </c>
      <c r="U545" s="19" t="s">
        <v>1562</v>
      </c>
      <c r="V545" s="19">
        <v>0</v>
      </c>
      <c r="W545" s="19">
        <v>0</v>
      </c>
      <c r="X545" s="19">
        <v>0.15</v>
      </c>
      <c r="Y545" s="19" t="s">
        <v>1578</v>
      </c>
      <c r="Z545" s="19" t="s">
        <v>1918</v>
      </c>
      <c r="AA545" s="19" t="s">
        <v>1919</v>
      </c>
      <c r="AB545" s="19" t="s">
        <v>1916</v>
      </c>
      <c r="AC545" s="19">
        <v>47</v>
      </c>
      <c r="AD545" s="19">
        <v>47</v>
      </c>
      <c r="AE545" s="120"/>
      <c r="AF545" s="120"/>
      <c r="AG545" s="120"/>
      <c r="AH545" s="120"/>
      <c r="AI545" s="120"/>
      <c r="AJ545" s="120"/>
      <c r="AK545" s="120"/>
      <c r="AL545" s="120"/>
      <c r="AM545" s="120"/>
      <c r="AN545" s="120"/>
      <c r="AO545" s="120"/>
      <c r="AP545" s="120"/>
      <c r="AQ545" s="120"/>
      <c r="AR545" s="120"/>
      <c r="AS545" s="120"/>
      <c r="AT545" s="120"/>
      <c r="AU545" s="120"/>
      <c r="AV545" s="120"/>
      <c r="AW545" s="120"/>
      <c r="AX545" s="120"/>
      <c r="AY545" s="120"/>
      <c r="AZ545" s="120"/>
      <c r="BA545" s="120"/>
      <c r="BB545" s="120"/>
      <c r="BC545" s="120"/>
      <c r="BD545" s="120"/>
    </row>
    <row r="546" spans="1:56">
      <c r="A546" s="19">
        <v>761</v>
      </c>
      <c r="B546" s="19" t="s">
        <v>379</v>
      </c>
      <c r="C546" s="19" t="s">
        <v>1539</v>
      </c>
      <c r="D546" s="19" t="s">
        <v>1540</v>
      </c>
      <c r="E546" s="19">
        <v>0</v>
      </c>
      <c r="F546" s="19">
        <v>0</v>
      </c>
      <c r="G546" s="19" t="s">
        <v>1664</v>
      </c>
      <c r="H546" s="19" t="s">
        <v>1608</v>
      </c>
      <c r="I546" s="19" t="s">
        <v>1665</v>
      </c>
      <c r="J546" s="19" t="s">
        <v>1666</v>
      </c>
      <c r="K546" s="19">
        <v>0</v>
      </c>
      <c r="L546" s="19" t="s">
        <v>1416</v>
      </c>
      <c r="M546" s="19" t="s">
        <v>20</v>
      </c>
      <c r="N546" s="19" t="s">
        <v>976</v>
      </c>
      <c r="O546" s="19" t="s">
        <v>494</v>
      </c>
      <c r="P546" s="19" t="s">
        <v>1912</v>
      </c>
      <c r="Q546" s="19" t="s">
        <v>902</v>
      </c>
      <c r="R546" s="20">
        <v>115</v>
      </c>
      <c r="S546" s="20" t="s">
        <v>1920</v>
      </c>
      <c r="T546" s="19" t="s">
        <v>905</v>
      </c>
      <c r="U546" s="19" t="s">
        <v>1562</v>
      </c>
      <c r="V546" s="19">
        <v>0</v>
      </c>
      <c r="W546" s="19">
        <v>0</v>
      </c>
      <c r="X546" s="19">
        <v>0.15</v>
      </c>
      <c r="Y546" s="19" t="s">
        <v>1046</v>
      </c>
      <c r="Z546" s="19" t="s">
        <v>1921</v>
      </c>
      <c r="AA546" s="19" t="s">
        <v>1922</v>
      </c>
      <c r="AB546" s="19" t="s">
        <v>1916</v>
      </c>
      <c r="AC546" s="19">
        <v>47</v>
      </c>
      <c r="AD546" s="19">
        <v>47</v>
      </c>
      <c r="AE546" s="120"/>
      <c r="AF546" s="120"/>
      <c r="AG546" s="120"/>
      <c r="AH546" s="120"/>
      <c r="AI546" s="120"/>
      <c r="AJ546" s="120"/>
      <c r="AK546" s="120"/>
      <c r="AL546" s="120"/>
      <c r="AM546" s="120"/>
      <c r="AN546" s="120"/>
      <c r="AO546" s="120"/>
      <c r="AP546" s="120"/>
      <c r="AQ546" s="120"/>
      <c r="AR546" s="120"/>
      <c r="AS546" s="120"/>
      <c r="AT546" s="120"/>
      <c r="AU546" s="120"/>
      <c r="AV546" s="120"/>
      <c r="AW546" s="120"/>
      <c r="AX546" s="120"/>
      <c r="AY546" s="120"/>
      <c r="AZ546" s="120"/>
      <c r="BA546" s="120"/>
      <c r="BB546" s="120"/>
      <c r="BC546" s="120"/>
      <c r="BD546" s="120"/>
    </row>
    <row r="547" spans="1:56">
      <c r="A547" s="19">
        <v>763</v>
      </c>
      <c r="B547" s="19" t="s">
        <v>379</v>
      </c>
      <c r="C547" s="19" t="s">
        <v>1539</v>
      </c>
      <c r="D547" s="19" t="s">
        <v>1540</v>
      </c>
      <c r="E547" s="19">
        <v>0</v>
      </c>
      <c r="F547" s="19">
        <v>0</v>
      </c>
      <c r="G547" s="19" t="s">
        <v>1664</v>
      </c>
      <c r="H547" s="19" t="s">
        <v>1608</v>
      </c>
      <c r="I547" s="19" t="s">
        <v>1665</v>
      </c>
      <c r="J547" s="19" t="s">
        <v>1666</v>
      </c>
      <c r="K547" s="19">
        <v>0</v>
      </c>
      <c r="L547" s="19" t="s">
        <v>1416</v>
      </c>
      <c r="M547" s="19" t="s">
        <v>20</v>
      </c>
      <c r="N547" s="19" t="s">
        <v>976</v>
      </c>
      <c r="O547" s="19" t="s">
        <v>494</v>
      </c>
      <c r="P547" s="19" t="s">
        <v>1912</v>
      </c>
      <c r="Q547" s="19" t="s">
        <v>902</v>
      </c>
      <c r="R547" s="20">
        <v>145</v>
      </c>
      <c r="S547" s="20" t="s">
        <v>1287</v>
      </c>
      <c r="T547" s="19" t="s">
        <v>905</v>
      </c>
      <c r="U547" s="19" t="s">
        <v>1562</v>
      </c>
      <c r="V547" s="19">
        <v>0</v>
      </c>
      <c r="W547" s="19">
        <v>0</v>
      </c>
      <c r="X547" s="19">
        <v>0.15</v>
      </c>
      <c r="Y547" s="19" t="s">
        <v>1578</v>
      </c>
      <c r="Z547" s="19">
        <v>0</v>
      </c>
      <c r="AA547" s="19" t="s">
        <v>1923</v>
      </c>
      <c r="AB547" s="19" t="s">
        <v>1916</v>
      </c>
      <c r="AC547" s="19">
        <v>47</v>
      </c>
      <c r="AD547" s="19">
        <v>47</v>
      </c>
      <c r="AE547" s="120"/>
      <c r="AF547" s="120"/>
      <c r="AG547" s="120"/>
      <c r="AH547" s="120"/>
      <c r="AI547" s="120"/>
      <c r="AJ547" s="120"/>
      <c r="AK547" s="120"/>
      <c r="AL547" s="120"/>
      <c r="AM547" s="120"/>
      <c r="AN547" s="120"/>
      <c r="AO547" s="120"/>
      <c r="AP547" s="120"/>
      <c r="AQ547" s="120"/>
      <c r="AR547" s="120"/>
      <c r="AS547" s="120"/>
      <c r="AT547" s="120"/>
      <c r="AU547" s="120"/>
      <c r="AV547" s="120"/>
      <c r="AW547" s="120"/>
      <c r="AX547" s="120"/>
      <c r="AY547" s="120"/>
      <c r="AZ547" s="120"/>
      <c r="BA547" s="120"/>
      <c r="BB547" s="120"/>
      <c r="BC547" s="120"/>
      <c r="BD547" s="120"/>
    </row>
    <row r="548" spans="1:56">
      <c r="A548" s="19">
        <v>795</v>
      </c>
      <c r="B548" s="19" t="s">
        <v>379</v>
      </c>
      <c r="C548" s="19" t="s">
        <v>1539</v>
      </c>
      <c r="D548" s="19" t="s">
        <v>1540</v>
      </c>
      <c r="E548" s="19">
        <v>0</v>
      </c>
      <c r="F548" s="19">
        <v>0</v>
      </c>
      <c r="G548" s="19" t="s">
        <v>1924</v>
      </c>
      <c r="H548" s="19" t="s">
        <v>1571</v>
      </c>
      <c r="I548" s="19" t="s">
        <v>1348</v>
      </c>
      <c r="J548" s="19" t="s">
        <v>1666</v>
      </c>
      <c r="K548" s="19">
        <v>0</v>
      </c>
      <c r="L548" s="19" t="s">
        <v>1416</v>
      </c>
      <c r="M548" s="19" t="s">
        <v>20</v>
      </c>
      <c r="N548" s="19" t="s">
        <v>976</v>
      </c>
      <c r="O548" s="19" t="s">
        <v>494</v>
      </c>
      <c r="P548" s="19" t="s">
        <v>1770</v>
      </c>
      <c r="Q548" s="19" t="s">
        <v>902</v>
      </c>
      <c r="R548" s="20">
        <v>25</v>
      </c>
      <c r="S548" s="20" t="s">
        <v>1773</v>
      </c>
      <c r="T548" s="19" t="s">
        <v>905</v>
      </c>
      <c r="U548" s="19" t="s">
        <v>1562</v>
      </c>
      <c r="V548" s="19">
        <v>0</v>
      </c>
      <c r="W548" s="19">
        <v>0</v>
      </c>
      <c r="X548" s="19">
        <v>0.15</v>
      </c>
      <c r="Y548" s="19" t="s">
        <v>1578</v>
      </c>
      <c r="Z548" s="19" t="s">
        <v>1925</v>
      </c>
      <c r="AA548" s="19" t="s">
        <v>1926</v>
      </c>
      <c r="AB548" s="19" t="s">
        <v>1687</v>
      </c>
      <c r="AC548" s="19">
        <v>54</v>
      </c>
      <c r="AD548" s="19">
        <v>54</v>
      </c>
      <c r="AE548" s="120"/>
      <c r="AF548" s="120"/>
      <c r="AG548" s="120"/>
      <c r="AH548" s="120"/>
      <c r="AI548" s="120"/>
      <c r="AJ548" s="120"/>
      <c r="AK548" s="120"/>
      <c r="AL548" s="120"/>
      <c r="AM548" s="120"/>
      <c r="AN548" s="120"/>
      <c r="AO548" s="120"/>
      <c r="AP548" s="120"/>
      <c r="AQ548" s="120"/>
      <c r="AR548" s="120"/>
      <c r="AS548" s="120"/>
      <c r="AT548" s="120"/>
      <c r="AU548" s="120"/>
      <c r="AV548" s="120"/>
      <c r="AW548" s="120"/>
      <c r="AX548" s="120"/>
      <c r="AY548" s="120"/>
      <c r="AZ548" s="120"/>
      <c r="BA548" s="120"/>
      <c r="BB548" s="120"/>
      <c r="BC548" s="120"/>
      <c r="BD548" s="120"/>
    </row>
    <row r="549" spans="1:56">
      <c r="A549" s="19">
        <v>794</v>
      </c>
      <c r="B549" s="19" t="s">
        <v>379</v>
      </c>
      <c r="C549" s="19" t="s">
        <v>1539</v>
      </c>
      <c r="D549" s="19" t="s">
        <v>1540</v>
      </c>
      <c r="E549" s="19">
        <v>0</v>
      </c>
      <c r="F549" s="19">
        <v>0</v>
      </c>
      <c r="G549" s="19" t="s">
        <v>1924</v>
      </c>
      <c r="H549" s="19" t="s">
        <v>1571</v>
      </c>
      <c r="I549" s="19" t="s">
        <v>1348</v>
      </c>
      <c r="J549" s="19" t="s">
        <v>1666</v>
      </c>
      <c r="K549" s="19">
        <v>0</v>
      </c>
      <c r="L549" s="19" t="s">
        <v>1416</v>
      </c>
      <c r="M549" s="19" t="s">
        <v>20</v>
      </c>
      <c r="N549" s="19" t="s">
        <v>976</v>
      </c>
      <c r="O549" s="19" t="s">
        <v>494</v>
      </c>
      <c r="P549" s="19" t="s">
        <v>1770</v>
      </c>
      <c r="Q549" s="19" t="s">
        <v>902</v>
      </c>
      <c r="R549" s="20">
        <v>15</v>
      </c>
      <c r="S549" s="20" t="s">
        <v>971</v>
      </c>
      <c r="T549" s="19" t="s">
        <v>905</v>
      </c>
      <c r="U549" s="19" t="s">
        <v>1562</v>
      </c>
      <c r="V549" s="19">
        <v>0</v>
      </c>
      <c r="W549" s="19">
        <v>0</v>
      </c>
      <c r="X549" s="19">
        <v>0.15</v>
      </c>
      <c r="Y549" s="19" t="s">
        <v>1046</v>
      </c>
      <c r="Z549" s="19" t="s">
        <v>1927</v>
      </c>
      <c r="AA549" s="19" t="s">
        <v>1928</v>
      </c>
      <c r="AB549" s="19" t="s">
        <v>1687</v>
      </c>
      <c r="AC549" s="19">
        <v>54</v>
      </c>
      <c r="AD549" s="19">
        <v>54</v>
      </c>
      <c r="AE549" s="120"/>
      <c r="AF549" s="120"/>
      <c r="AG549" s="120"/>
      <c r="AH549" s="120"/>
      <c r="AI549" s="120"/>
      <c r="AJ549" s="120"/>
      <c r="AK549" s="120"/>
      <c r="AL549" s="120"/>
      <c r="AM549" s="120"/>
      <c r="AN549" s="120"/>
      <c r="AO549" s="120"/>
      <c r="AP549" s="120"/>
      <c r="AQ549" s="120"/>
      <c r="AR549" s="120"/>
      <c r="AS549" s="120"/>
      <c r="AT549" s="120"/>
      <c r="AU549" s="120"/>
      <c r="AV549" s="120"/>
      <c r="AW549" s="120"/>
      <c r="AX549" s="120"/>
      <c r="AY549" s="120"/>
      <c r="AZ549" s="120"/>
      <c r="BA549" s="120"/>
      <c r="BB549" s="120"/>
      <c r="BC549" s="120"/>
      <c r="BD549" s="120"/>
    </row>
    <row r="550" spans="1:56">
      <c r="A550" s="19">
        <v>792</v>
      </c>
      <c r="B550" s="19" t="s">
        <v>379</v>
      </c>
      <c r="C550" s="19" t="s">
        <v>1539</v>
      </c>
      <c r="D550" s="19" t="s">
        <v>1540</v>
      </c>
      <c r="E550" s="19">
        <v>0</v>
      </c>
      <c r="F550" s="19">
        <v>0</v>
      </c>
      <c r="G550" s="19" t="s">
        <v>1929</v>
      </c>
      <c r="H550" s="19" t="s">
        <v>1571</v>
      </c>
      <c r="I550" s="19" t="s">
        <v>1348</v>
      </c>
      <c r="J550" s="19" t="s">
        <v>1666</v>
      </c>
      <c r="K550" s="19">
        <v>0</v>
      </c>
      <c r="L550" s="19" t="s">
        <v>1416</v>
      </c>
      <c r="M550" s="19" t="s">
        <v>20</v>
      </c>
      <c r="N550" s="19" t="s">
        <v>976</v>
      </c>
      <c r="O550" s="19" t="s">
        <v>494</v>
      </c>
      <c r="P550" s="19" t="s">
        <v>1770</v>
      </c>
      <c r="Q550" s="19" t="s">
        <v>902</v>
      </c>
      <c r="R550" s="20" t="s">
        <v>903</v>
      </c>
      <c r="S550" s="20" t="s">
        <v>903</v>
      </c>
      <c r="T550" s="19" t="s">
        <v>905</v>
      </c>
      <c r="U550" s="19" t="s">
        <v>1562</v>
      </c>
      <c r="V550" s="19">
        <v>0</v>
      </c>
      <c r="W550" s="19">
        <v>0</v>
      </c>
      <c r="X550" s="19">
        <v>0.15</v>
      </c>
      <c r="Y550" s="19" t="s">
        <v>1046</v>
      </c>
      <c r="Z550" s="19" t="s">
        <v>1930</v>
      </c>
      <c r="AA550" s="19" t="s">
        <v>1931</v>
      </c>
      <c r="AB550" s="19" t="s">
        <v>1687</v>
      </c>
      <c r="AC550" s="19">
        <v>54</v>
      </c>
      <c r="AD550" s="19">
        <v>54</v>
      </c>
      <c r="AE550" s="120"/>
      <c r="AF550" s="120"/>
      <c r="AG550" s="120"/>
      <c r="AH550" s="120"/>
      <c r="AI550" s="120"/>
      <c r="AJ550" s="120"/>
      <c r="AK550" s="120"/>
      <c r="AL550" s="120"/>
      <c r="AM550" s="120"/>
      <c r="AN550" s="120"/>
      <c r="AO550" s="120"/>
      <c r="AP550" s="120"/>
      <c r="AQ550" s="120"/>
      <c r="AR550" s="120"/>
      <c r="AS550" s="120"/>
      <c r="AT550" s="120"/>
      <c r="AU550" s="120"/>
      <c r="AV550" s="120"/>
      <c r="AW550" s="120"/>
      <c r="AX550" s="120"/>
      <c r="AY550" s="120"/>
      <c r="AZ550" s="120"/>
      <c r="BA550" s="120"/>
      <c r="BB550" s="120"/>
      <c r="BC550" s="120"/>
      <c r="BD550" s="120"/>
    </row>
    <row r="551" spans="1:56">
      <c r="A551" s="19">
        <v>793</v>
      </c>
      <c r="B551" s="19" t="s">
        <v>379</v>
      </c>
      <c r="C551" s="19" t="s">
        <v>1539</v>
      </c>
      <c r="D551" s="19" t="s">
        <v>1540</v>
      </c>
      <c r="E551" s="19">
        <v>0</v>
      </c>
      <c r="F551" s="19">
        <v>0</v>
      </c>
      <c r="G551" s="19" t="s">
        <v>1929</v>
      </c>
      <c r="H551" s="19" t="s">
        <v>1571</v>
      </c>
      <c r="I551" s="19" t="s">
        <v>1348</v>
      </c>
      <c r="J551" s="19" t="s">
        <v>1666</v>
      </c>
      <c r="K551" s="19">
        <v>0</v>
      </c>
      <c r="L551" s="19" t="s">
        <v>1416</v>
      </c>
      <c r="M551" s="19" t="s">
        <v>20</v>
      </c>
      <c r="N551" s="19" t="s">
        <v>976</v>
      </c>
      <c r="O551" s="19" t="s">
        <v>494</v>
      </c>
      <c r="P551" s="19" t="s">
        <v>1770</v>
      </c>
      <c r="Q551" s="19" t="s">
        <v>902</v>
      </c>
      <c r="R551" s="20">
        <v>60</v>
      </c>
      <c r="S551" s="20" t="s">
        <v>1561</v>
      </c>
      <c r="T551" s="19" t="s">
        <v>905</v>
      </c>
      <c r="U551" s="19" t="s">
        <v>1562</v>
      </c>
      <c r="V551" s="19">
        <v>0</v>
      </c>
      <c r="W551" s="19">
        <v>0</v>
      </c>
      <c r="X551" s="19">
        <v>0.15</v>
      </c>
      <c r="Y551" s="19" t="s">
        <v>1578</v>
      </c>
      <c r="Z551" s="19" t="s">
        <v>1932</v>
      </c>
      <c r="AA551" s="19" t="s">
        <v>1933</v>
      </c>
      <c r="AB551" s="19" t="s">
        <v>1687</v>
      </c>
      <c r="AC551" s="19">
        <v>54</v>
      </c>
      <c r="AD551" s="19">
        <v>54</v>
      </c>
      <c r="AE551" s="120"/>
      <c r="AF551" s="120"/>
      <c r="AG551" s="120"/>
      <c r="AH551" s="120"/>
      <c r="AI551" s="120"/>
      <c r="AJ551" s="120"/>
      <c r="AK551" s="120"/>
      <c r="AL551" s="120"/>
      <c r="AM551" s="120"/>
      <c r="AN551" s="120"/>
      <c r="AO551" s="120"/>
      <c r="AP551" s="120"/>
      <c r="AQ551" s="120"/>
      <c r="AR551" s="120"/>
      <c r="AS551" s="120"/>
      <c r="AT551" s="120"/>
      <c r="AU551" s="120"/>
      <c r="AV551" s="120"/>
      <c r="AW551" s="120"/>
      <c r="AX551" s="120"/>
      <c r="AY551" s="120"/>
      <c r="AZ551" s="120"/>
      <c r="BA551" s="120"/>
      <c r="BB551" s="120"/>
      <c r="BC551" s="120"/>
      <c r="BD551" s="120"/>
    </row>
    <row r="552" spans="1:56">
      <c r="A552" s="19">
        <v>863</v>
      </c>
      <c r="B552" s="19" t="s">
        <v>379</v>
      </c>
      <c r="C552" s="19" t="s">
        <v>1539</v>
      </c>
      <c r="D552" s="19" t="s">
        <v>1540</v>
      </c>
      <c r="E552" s="19">
        <v>0</v>
      </c>
      <c r="F552" s="19">
        <v>0</v>
      </c>
      <c r="G552" s="19" t="s">
        <v>1674</v>
      </c>
      <c r="H552" s="19" t="s">
        <v>1571</v>
      </c>
      <c r="I552" s="19" t="s">
        <v>896</v>
      </c>
      <c r="J552" s="19" t="s">
        <v>1675</v>
      </c>
      <c r="K552" s="19">
        <v>0</v>
      </c>
      <c r="L552" s="19" t="s">
        <v>1416</v>
      </c>
      <c r="M552" s="19" t="s">
        <v>20</v>
      </c>
      <c r="N552" s="19" t="s">
        <v>976</v>
      </c>
      <c r="O552" s="19" t="s">
        <v>494</v>
      </c>
      <c r="P552" s="19" t="s">
        <v>1934</v>
      </c>
      <c r="Q552" s="19" t="s">
        <v>902</v>
      </c>
      <c r="R552" s="20">
        <v>12</v>
      </c>
      <c r="S552" s="20" t="s">
        <v>1670</v>
      </c>
      <c r="T552" s="19" t="s">
        <v>905</v>
      </c>
      <c r="U552" s="19" t="s">
        <v>160</v>
      </c>
      <c r="V552" s="19">
        <v>0</v>
      </c>
      <c r="W552" s="19">
        <v>0</v>
      </c>
      <c r="X552" s="19">
        <v>0.15</v>
      </c>
      <c r="Y552" s="19" t="s">
        <v>1046</v>
      </c>
      <c r="Z552" s="19" t="s">
        <v>1935</v>
      </c>
      <c r="AA552" s="19" t="s">
        <v>1936</v>
      </c>
      <c r="AB552" s="19" t="s">
        <v>1937</v>
      </c>
      <c r="AC552" s="19">
        <v>75</v>
      </c>
      <c r="AD552" s="19">
        <v>75</v>
      </c>
      <c r="AE552" s="120"/>
      <c r="AF552" s="120"/>
      <c r="AG552" s="120"/>
      <c r="AH552" s="120"/>
      <c r="AI552" s="120"/>
      <c r="AJ552" s="120"/>
      <c r="AK552" s="120"/>
      <c r="AL552" s="120"/>
      <c r="AM552" s="120"/>
      <c r="AN552" s="120"/>
      <c r="AO552" s="120"/>
      <c r="AP552" s="120"/>
      <c r="AQ552" s="120"/>
      <c r="AR552" s="120"/>
      <c r="AS552" s="120"/>
      <c r="AT552" s="120"/>
      <c r="AU552" s="120"/>
      <c r="AV552" s="120"/>
      <c r="AW552" s="120"/>
      <c r="AX552" s="120"/>
      <c r="AY552" s="120"/>
      <c r="AZ552" s="120"/>
      <c r="BA552" s="120"/>
      <c r="BB552" s="120"/>
      <c r="BC552" s="120"/>
      <c r="BD552" s="120"/>
    </row>
    <row r="553" spans="1:56">
      <c r="A553" s="19">
        <v>865</v>
      </c>
      <c r="B553" s="19" t="s">
        <v>379</v>
      </c>
      <c r="C553" s="19" t="s">
        <v>1539</v>
      </c>
      <c r="D553" s="19" t="s">
        <v>1540</v>
      </c>
      <c r="E553" s="19">
        <v>0</v>
      </c>
      <c r="F553" s="19">
        <v>0</v>
      </c>
      <c r="G553" s="19" t="s">
        <v>1674</v>
      </c>
      <c r="H553" s="19" t="s">
        <v>1571</v>
      </c>
      <c r="I553" s="19" t="s">
        <v>896</v>
      </c>
      <c r="J553" s="19" t="s">
        <v>1675</v>
      </c>
      <c r="K553" s="19">
        <v>0</v>
      </c>
      <c r="L553" s="19" t="s">
        <v>1416</v>
      </c>
      <c r="M553" s="19" t="s">
        <v>20</v>
      </c>
      <c r="N553" s="19" t="s">
        <v>976</v>
      </c>
      <c r="O553" s="19" t="s">
        <v>494</v>
      </c>
      <c r="P553" s="19" t="s">
        <v>1934</v>
      </c>
      <c r="Q553" s="19" t="s">
        <v>902</v>
      </c>
      <c r="R553" s="20">
        <v>1</v>
      </c>
      <c r="S553" s="20" t="s">
        <v>1093</v>
      </c>
      <c r="T553" s="19" t="s">
        <v>905</v>
      </c>
      <c r="U553" s="19" t="s">
        <v>160</v>
      </c>
      <c r="V553" s="19">
        <v>0</v>
      </c>
      <c r="W553" s="19">
        <v>0</v>
      </c>
      <c r="X553" s="19">
        <v>0.15</v>
      </c>
      <c r="Y553" s="19" t="s">
        <v>1578</v>
      </c>
      <c r="Z553" s="19" t="s">
        <v>1935</v>
      </c>
      <c r="AA553" s="19" t="s">
        <v>1938</v>
      </c>
      <c r="AB553" s="19" t="s">
        <v>1937</v>
      </c>
      <c r="AC553" s="19">
        <v>75</v>
      </c>
      <c r="AD553" s="19">
        <v>75</v>
      </c>
      <c r="AE553" s="120"/>
      <c r="AF553" s="120"/>
      <c r="AG553" s="120"/>
      <c r="AH553" s="120"/>
      <c r="AI553" s="120"/>
      <c r="AJ553" s="120"/>
      <c r="AK553" s="120"/>
      <c r="AL553" s="120"/>
      <c r="AM553" s="120"/>
      <c r="AN553" s="120"/>
      <c r="AO553" s="120"/>
      <c r="AP553" s="120"/>
      <c r="AQ553" s="120"/>
      <c r="AR553" s="120"/>
      <c r="AS553" s="120"/>
      <c r="AT553" s="120"/>
      <c r="AU553" s="120"/>
      <c r="AV553" s="120"/>
      <c r="AW553" s="120"/>
      <c r="AX553" s="120"/>
      <c r="AY553" s="120"/>
      <c r="AZ553" s="120"/>
      <c r="BA553" s="120"/>
      <c r="BB553" s="120"/>
      <c r="BC553" s="120"/>
      <c r="BD553" s="120"/>
    </row>
    <row r="554" spans="1:56">
      <c r="A554" s="19">
        <v>862</v>
      </c>
      <c r="B554" s="19" t="s">
        <v>379</v>
      </c>
      <c r="C554" s="19" t="s">
        <v>1539</v>
      </c>
      <c r="D554" s="19" t="s">
        <v>1540</v>
      </c>
      <c r="E554" s="19">
        <v>0</v>
      </c>
      <c r="F554" s="19">
        <v>0</v>
      </c>
      <c r="G554" s="19" t="s">
        <v>1674</v>
      </c>
      <c r="H554" s="19" t="s">
        <v>1608</v>
      </c>
      <c r="I554" s="19" t="s">
        <v>896</v>
      </c>
      <c r="J554" s="19" t="s">
        <v>1675</v>
      </c>
      <c r="K554" s="19">
        <v>0</v>
      </c>
      <c r="L554" s="19" t="s">
        <v>1416</v>
      </c>
      <c r="M554" s="19" t="s">
        <v>20</v>
      </c>
      <c r="N554" s="19" t="s">
        <v>976</v>
      </c>
      <c r="O554" s="19" t="s">
        <v>494</v>
      </c>
      <c r="P554" s="19" t="s">
        <v>1934</v>
      </c>
      <c r="Q554" s="19" t="s">
        <v>902</v>
      </c>
      <c r="R554" s="20">
        <v>10</v>
      </c>
      <c r="S554" s="20" t="s">
        <v>1171</v>
      </c>
      <c r="T554" s="19" t="s">
        <v>905</v>
      </c>
      <c r="U554" s="19" t="s">
        <v>160</v>
      </c>
      <c r="V554" s="19">
        <v>0</v>
      </c>
      <c r="W554" s="19">
        <v>0</v>
      </c>
      <c r="X554" s="19">
        <v>0.15</v>
      </c>
      <c r="Y554" s="19" t="s">
        <v>1046</v>
      </c>
      <c r="Z554" s="19" t="s">
        <v>1935</v>
      </c>
      <c r="AA554" s="19" t="s">
        <v>1939</v>
      </c>
      <c r="AB554" s="19" t="s">
        <v>1937</v>
      </c>
      <c r="AC554" s="19">
        <v>75</v>
      </c>
      <c r="AD554" s="19">
        <v>75</v>
      </c>
      <c r="AE554" s="120"/>
      <c r="AF554" s="120"/>
      <c r="AG554" s="120"/>
      <c r="AH554" s="120"/>
      <c r="AI554" s="120"/>
      <c r="AJ554" s="120"/>
      <c r="AK554" s="120"/>
      <c r="AL554" s="120"/>
      <c r="AM554" s="120"/>
      <c r="AN554" s="120"/>
      <c r="AO554" s="120"/>
      <c r="AP554" s="120"/>
      <c r="AQ554" s="120"/>
      <c r="AR554" s="120"/>
      <c r="AS554" s="120"/>
      <c r="AT554" s="120"/>
      <c r="AU554" s="120"/>
      <c r="AV554" s="120"/>
      <c r="AW554" s="120"/>
      <c r="AX554" s="120"/>
      <c r="AY554" s="120"/>
      <c r="AZ554" s="120"/>
      <c r="BA554" s="120"/>
      <c r="BB554" s="120"/>
      <c r="BC554" s="120"/>
      <c r="BD554" s="120"/>
    </row>
    <row r="555" spans="1:56">
      <c r="A555" s="19">
        <v>864</v>
      </c>
      <c r="B555" s="19" t="s">
        <v>379</v>
      </c>
      <c r="C555" s="19" t="s">
        <v>1539</v>
      </c>
      <c r="D555" s="19" t="s">
        <v>1540</v>
      </c>
      <c r="E555" s="19">
        <v>0</v>
      </c>
      <c r="F555" s="19">
        <v>0</v>
      </c>
      <c r="G555" s="19" t="s">
        <v>1674</v>
      </c>
      <c r="H555" s="19" t="s">
        <v>1608</v>
      </c>
      <c r="I555" s="19" t="s">
        <v>896</v>
      </c>
      <c r="J555" s="19" t="s">
        <v>1675</v>
      </c>
      <c r="K555" s="19">
        <v>0</v>
      </c>
      <c r="L555" s="19" t="s">
        <v>1416</v>
      </c>
      <c r="M555" s="19" t="s">
        <v>20</v>
      </c>
      <c r="N555" s="19" t="s">
        <v>976</v>
      </c>
      <c r="O555" s="19" t="s">
        <v>494</v>
      </c>
      <c r="P555" s="19" t="s">
        <v>1934</v>
      </c>
      <c r="Q555" s="19" t="s">
        <v>902</v>
      </c>
      <c r="R555" s="20">
        <v>1</v>
      </c>
      <c r="S555" s="20" t="s">
        <v>944</v>
      </c>
      <c r="T555" s="19" t="s">
        <v>905</v>
      </c>
      <c r="U555" s="19" t="s">
        <v>160</v>
      </c>
      <c r="V555" s="19">
        <v>0</v>
      </c>
      <c r="W555" s="19">
        <v>0</v>
      </c>
      <c r="X555" s="19">
        <v>0.15</v>
      </c>
      <c r="Y555" s="19" t="s">
        <v>1578</v>
      </c>
      <c r="Z555" s="19" t="s">
        <v>1935</v>
      </c>
      <c r="AA555" s="19" t="s">
        <v>1940</v>
      </c>
      <c r="AB555" s="19" t="s">
        <v>1937</v>
      </c>
      <c r="AC555" s="19">
        <v>75</v>
      </c>
      <c r="AD555" s="19">
        <v>75</v>
      </c>
      <c r="AE555" s="120"/>
      <c r="AF555" s="120"/>
      <c r="AG555" s="120"/>
      <c r="AH555" s="120"/>
      <c r="AI555" s="120"/>
      <c r="AJ555" s="120"/>
      <c r="AK555" s="120"/>
      <c r="AL555" s="120"/>
      <c r="AM555" s="120"/>
      <c r="AN555" s="120"/>
      <c r="AO555" s="120"/>
      <c r="AP555" s="120"/>
      <c r="AQ555" s="120"/>
      <c r="AR555" s="120"/>
      <c r="AS555" s="120"/>
      <c r="AT555" s="120"/>
      <c r="AU555" s="120"/>
      <c r="AV555" s="120"/>
      <c r="AW555" s="120"/>
      <c r="AX555" s="120"/>
      <c r="AY555" s="120"/>
      <c r="AZ555" s="120"/>
      <c r="BA555" s="120"/>
      <c r="BB555" s="120"/>
      <c r="BC555" s="120"/>
      <c r="BD555" s="120"/>
    </row>
    <row r="556" spans="1:56">
      <c r="A556" s="19">
        <v>778</v>
      </c>
      <c r="B556" s="19" t="s">
        <v>379</v>
      </c>
      <c r="C556" s="19" t="s">
        <v>1539</v>
      </c>
      <c r="D556" s="19" t="s">
        <v>1540</v>
      </c>
      <c r="E556" s="19">
        <v>0</v>
      </c>
      <c r="F556" s="19">
        <v>0</v>
      </c>
      <c r="G556" s="19" t="s">
        <v>1941</v>
      </c>
      <c r="H556" s="19" t="s">
        <v>1608</v>
      </c>
      <c r="I556" s="19" t="s">
        <v>1348</v>
      </c>
      <c r="J556" s="19" t="s">
        <v>1666</v>
      </c>
      <c r="K556" s="19">
        <v>0</v>
      </c>
      <c r="L556" s="19" t="s">
        <v>1416</v>
      </c>
      <c r="M556" s="19" t="s">
        <v>20</v>
      </c>
      <c r="N556" s="19" t="s">
        <v>976</v>
      </c>
      <c r="O556" s="19" t="s">
        <v>494</v>
      </c>
      <c r="P556" s="19" t="s">
        <v>1770</v>
      </c>
      <c r="Q556" s="19" t="s">
        <v>902</v>
      </c>
      <c r="R556" s="20">
        <v>15</v>
      </c>
      <c r="S556" s="20" t="s">
        <v>944</v>
      </c>
      <c r="T556" s="19" t="s">
        <v>905</v>
      </c>
      <c r="U556" s="19" t="s">
        <v>1562</v>
      </c>
      <c r="V556" s="19">
        <v>0</v>
      </c>
      <c r="W556" s="19">
        <v>0</v>
      </c>
      <c r="X556" s="19">
        <v>0.15</v>
      </c>
      <c r="Y556" s="19" t="s">
        <v>1046</v>
      </c>
      <c r="Z556" s="19" t="s">
        <v>1942</v>
      </c>
      <c r="AA556" s="19" t="s">
        <v>1943</v>
      </c>
      <c r="AB556" s="19" t="s">
        <v>1687</v>
      </c>
      <c r="AC556" s="19">
        <v>54</v>
      </c>
      <c r="AD556" s="19">
        <v>54</v>
      </c>
      <c r="AE556" s="120"/>
      <c r="AF556" s="120"/>
      <c r="AG556" s="120"/>
      <c r="AH556" s="120"/>
      <c r="AI556" s="120"/>
      <c r="AJ556" s="120"/>
      <c r="AK556" s="120"/>
      <c r="AL556" s="120"/>
      <c r="AM556" s="120"/>
      <c r="AN556" s="120"/>
      <c r="AO556" s="120"/>
      <c r="AP556" s="120"/>
      <c r="AQ556" s="120"/>
      <c r="AR556" s="120"/>
      <c r="AS556" s="120"/>
      <c r="AT556" s="120"/>
      <c r="AU556" s="120"/>
      <c r="AV556" s="120"/>
      <c r="AW556" s="120"/>
      <c r="AX556" s="120"/>
      <c r="AY556" s="120"/>
      <c r="AZ556" s="120"/>
      <c r="BA556" s="120"/>
      <c r="BB556" s="120"/>
      <c r="BC556" s="120"/>
      <c r="BD556" s="120"/>
    </row>
    <row r="557" spans="1:56">
      <c r="A557" s="19">
        <v>779</v>
      </c>
      <c r="B557" s="19" t="s">
        <v>379</v>
      </c>
      <c r="C557" s="19" t="s">
        <v>1539</v>
      </c>
      <c r="D557" s="19" t="s">
        <v>1540</v>
      </c>
      <c r="E557" s="19">
        <v>0</v>
      </c>
      <c r="F557" s="19">
        <v>0</v>
      </c>
      <c r="G557" s="19" t="s">
        <v>1941</v>
      </c>
      <c r="H557" s="19" t="s">
        <v>1608</v>
      </c>
      <c r="I557" s="19" t="s">
        <v>1348</v>
      </c>
      <c r="J557" s="19" t="s">
        <v>1666</v>
      </c>
      <c r="K557" s="19">
        <v>0</v>
      </c>
      <c r="L557" s="19" t="s">
        <v>1416</v>
      </c>
      <c r="M557" s="19" t="s">
        <v>20</v>
      </c>
      <c r="N557" s="19" t="s">
        <v>976</v>
      </c>
      <c r="O557" s="19" t="s">
        <v>494</v>
      </c>
      <c r="P557" s="19" t="s">
        <v>1770</v>
      </c>
      <c r="Q557" s="19" t="s">
        <v>902</v>
      </c>
      <c r="R557" s="20">
        <v>25</v>
      </c>
      <c r="S557" s="20" t="s">
        <v>971</v>
      </c>
      <c r="T557" s="19" t="s">
        <v>905</v>
      </c>
      <c r="U557" s="19" t="s">
        <v>1562</v>
      </c>
      <c r="V557" s="19">
        <v>0</v>
      </c>
      <c r="W557" s="19">
        <v>0</v>
      </c>
      <c r="X557" s="19">
        <v>0.15</v>
      </c>
      <c r="Y557" s="19" t="s">
        <v>1578</v>
      </c>
      <c r="Z557" s="19" t="s">
        <v>1944</v>
      </c>
      <c r="AA557" s="19" t="s">
        <v>1945</v>
      </c>
      <c r="AB557" s="19" t="s">
        <v>1687</v>
      </c>
      <c r="AC557" s="19">
        <v>54</v>
      </c>
      <c r="AD557" s="19">
        <v>54</v>
      </c>
      <c r="AE557" s="120"/>
      <c r="AF557" s="120"/>
      <c r="AG557" s="120"/>
      <c r="AH557" s="120"/>
      <c r="AI557" s="120"/>
      <c r="AJ557" s="120"/>
      <c r="AK557" s="120"/>
      <c r="AL557" s="120"/>
      <c r="AM557" s="120"/>
      <c r="AN557" s="120"/>
      <c r="AO557" s="120"/>
      <c r="AP557" s="120"/>
      <c r="AQ557" s="120"/>
      <c r="AR557" s="120"/>
      <c r="AS557" s="120"/>
      <c r="AT557" s="120"/>
      <c r="AU557" s="120"/>
      <c r="AV557" s="120"/>
      <c r="AW557" s="120"/>
      <c r="AX557" s="120"/>
      <c r="AY557" s="120"/>
      <c r="AZ557" s="120"/>
      <c r="BA557" s="120"/>
      <c r="BB557" s="120"/>
      <c r="BC557" s="120"/>
      <c r="BD557" s="120"/>
    </row>
    <row r="558" spans="1:56">
      <c r="A558" s="19">
        <v>780</v>
      </c>
      <c r="B558" s="19" t="s">
        <v>379</v>
      </c>
      <c r="C558" s="19" t="s">
        <v>1539</v>
      </c>
      <c r="D558" s="19" t="s">
        <v>1540</v>
      </c>
      <c r="E558" s="19">
        <v>0</v>
      </c>
      <c r="F558" s="19">
        <v>0</v>
      </c>
      <c r="G558" s="19" t="s">
        <v>1946</v>
      </c>
      <c r="H558" s="19" t="s">
        <v>1571</v>
      </c>
      <c r="I558" s="19" t="s">
        <v>1348</v>
      </c>
      <c r="J558" s="19" t="s">
        <v>1666</v>
      </c>
      <c r="K558" s="19">
        <v>0</v>
      </c>
      <c r="L558" s="19" t="s">
        <v>1416</v>
      </c>
      <c r="M558" s="19" t="s">
        <v>20</v>
      </c>
      <c r="N558" s="19" t="s">
        <v>976</v>
      </c>
      <c r="O558" s="19" t="s">
        <v>494</v>
      </c>
      <c r="P558" s="19" t="s">
        <v>1770</v>
      </c>
      <c r="Q558" s="19" t="s">
        <v>902</v>
      </c>
      <c r="R558" s="20">
        <v>15</v>
      </c>
      <c r="S558" s="20" t="s">
        <v>971</v>
      </c>
      <c r="T558" s="19" t="s">
        <v>905</v>
      </c>
      <c r="U558" s="19" t="s">
        <v>1562</v>
      </c>
      <c r="V558" s="19">
        <v>0</v>
      </c>
      <c r="W558" s="19">
        <v>0</v>
      </c>
      <c r="X558" s="19">
        <v>0.15</v>
      </c>
      <c r="Y558" s="19" t="s">
        <v>1046</v>
      </c>
      <c r="Z558" s="19" t="s">
        <v>1942</v>
      </c>
      <c r="AA558" s="19" t="s">
        <v>1947</v>
      </c>
      <c r="AB558" s="19" t="s">
        <v>1687</v>
      </c>
      <c r="AC558" s="19">
        <v>54</v>
      </c>
      <c r="AD558" s="19">
        <v>54</v>
      </c>
      <c r="AE558" s="120"/>
      <c r="AF558" s="120"/>
      <c r="AG558" s="120"/>
      <c r="AH558" s="120"/>
      <c r="AI558" s="120"/>
      <c r="AJ558" s="120"/>
      <c r="AK558" s="120"/>
      <c r="AL558" s="120"/>
      <c r="AM558" s="120"/>
      <c r="AN558" s="120"/>
      <c r="AO558" s="120"/>
      <c r="AP558" s="120"/>
      <c r="AQ558" s="120"/>
      <c r="AR558" s="120"/>
      <c r="AS558" s="120"/>
      <c r="AT558" s="120"/>
      <c r="AU558" s="120"/>
      <c r="AV558" s="120"/>
      <c r="AW558" s="120"/>
      <c r="AX558" s="120"/>
      <c r="AY558" s="120"/>
      <c r="AZ558" s="120"/>
      <c r="BA558" s="120"/>
      <c r="BB558" s="120"/>
      <c r="BC558" s="120"/>
      <c r="BD558" s="120"/>
    </row>
    <row r="559" spans="1:56">
      <c r="A559" s="19">
        <v>781</v>
      </c>
      <c r="B559" s="19" t="s">
        <v>379</v>
      </c>
      <c r="C559" s="19" t="s">
        <v>1539</v>
      </c>
      <c r="D559" s="19" t="s">
        <v>1540</v>
      </c>
      <c r="E559" s="19">
        <v>0</v>
      </c>
      <c r="F559" s="19">
        <v>0</v>
      </c>
      <c r="G559" s="19" t="s">
        <v>1946</v>
      </c>
      <c r="H559" s="19" t="s">
        <v>1571</v>
      </c>
      <c r="I559" s="19" t="s">
        <v>1348</v>
      </c>
      <c r="J559" s="19" t="s">
        <v>1666</v>
      </c>
      <c r="K559" s="19">
        <v>0</v>
      </c>
      <c r="L559" s="19" t="s">
        <v>1416</v>
      </c>
      <c r="M559" s="19" t="s">
        <v>20</v>
      </c>
      <c r="N559" s="19" t="s">
        <v>976</v>
      </c>
      <c r="O559" s="19" t="s">
        <v>494</v>
      </c>
      <c r="P559" s="19" t="s">
        <v>1770</v>
      </c>
      <c r="Q559" s="19" t="s">
        <v>902</v>
      </c>
      <c r="R559" s="20">
        <v>25</v>
      </c>
      <c r="S559" s="20" t="s">
        <v>1773</v>
      </c>
      <c r="T559" s="19" t="s">
        <v>905</v>
      </c>
      <c r="U559" s="19" t="s">
        <v>1562</v>
      </c>
      <c r="V559" s="19">
        <v>0</v>
      </c>
      <c r="W559" s="19">
        <v>0</v>
      </c>
      <c r="X559" s="19">
        <v>0.15</v>
      </c>
      <c r="Y559" s="19" t="s">
        <v>1578</v>
      </c>
      <c r="Z559" s="19" t="s">
        <v>1948</v>
      </c>
      <c r="AA559" s="19" t="s">
        <v>1949</v>
      </c>
      <c r="AB559" s="19" t="s">
        <v>1687</v>
      </c>
      <c r="AC559" s="19">
        <v>54</v>
      </c>
      <c r="AD559" s="19">
        <v>54</v>
      </c>
      <c r="AE559" s="120"/>
      <c r="AF559" s="120"/>
      <c r="AG559" s="120"/>
      <c r="AH559" s="120"/>
      <c r="AI559" s="120"/>
      <c r="AJ559" s="120"/>
      <c r="AK559" s="120"/>
      <c r="AL559" s="120"/>
      <c r="AM559" s="120"/>
      <c r="AN559" s="120"/>
      <c r="AO559" s="120"/>
      <c r="AP559" s="120"/>
      <c r="AQ559" s="120"/>
      <c r="AR559" s="120"/>
      <c r="AS559" s="120"/>
      <c r="AT559" s="120"/>
      <c r="AU559" s="120"/>
      <c r="AV559" s="120"/>
      <c r="AW559" s="120"/>
      <c r="AX559" s="120"/>
      <c r="AY559" s="120"/>
      <c r="AZ559" s="120"/>
      <c r="BA559" s="120"/>
      <c r="BB559" s="120"/>
      <c r="BC559" s="120"/>
      <c r="BD559" s="120"/>
    </row>
    <row r="560" spans="1:56">
      <c r="A560" s="19">
        <v>824</v>
      </c>
      <c r="B560" s="19" t="s">
        <v>379</v>
      </c>
      <c r="C560" s="19" t="s">
        <v>1539</v>
      </c>
      <c r="D560" s="19" t="s">
        <v>1540</v>
      </c>
      <c r="E560" s="19">
        <v>0</v>
      </c>
      <c r="F560" s="19">
        <v>0</v>
      </c>
      <c r="G560" s="19" t="s">
        <v>1950</v>
      </c>
      <c r="H560" s="19" t="s">
        <v>1571</v>
      </c>
      <c r="I560" s="19" t="s">
        <v>1951</v>
      </c>
      <c r="J560" s="19" t="s">
        <v>1423</v>
      </c>
      <c r="K560" s="19">
        <v>0</v>
      </c>
      <c r="L560" s="19" t="s">
        <v>1416</v>
      </c>
      <c r="M560" s="19" t="s">
        <v>20</v>
      </c>
      <c r="N560" s="19" t="s">
        <v>976</v>
      </c>
      <c r="O560" s="19" t="s">
        <v>494</v>
      </c>
      <c r="P560" s="19" t="s">
        <v>1952</v>
      </c>
      <c r="Q560" s="19" t="s">
        <v>902</v>
      </c>
      <c r="R560" s="20">
        <v>50</v>
      </c>
      <c r="S560" s="20" t="s">
        <v>990</v>
      </c>
      <c r="T560" s="19" t="s">
        <v>905</v>
      </c>
      <c r="U560" s="19" t="s">
        <v>1562</v>
      </c>
      <c r="V560" s="19">
        <v>0</v>
      </c>
      <c r="W560" s="19">
        <v>0</v>
      </c>
      <c r="X560" s="19">
        <v>0.03</v>
      </c>
      <c r="Y560" s="19" t="s">
        <v>1424</v>
      </c>
      <c r="Z560" s="19" t="s">
        <v>1953</v>
      </c>
      <c r="AA560" s="19" t="s">
        <v>1954</v>
      </c>
      <c r="AB560" s="19">
        <v>4.3</v>
      </c>
      <c r="AC560" s="19">
        <v>64</v>
      </c>
      <c r="AD560" s="19">
        <v>64</v>
      </c>
      <c r="AE560" s="120"/>
      <c r="AF560" s="120"/>
      <c r="AG560" s="120"/>
      <c r="AH560" s="120"/>
      <c r="AI560" s="120"/>
      <c r="AJ560" s="120"/>
      <c r="AK560" s="120"/>
      <c r="AL560" s="120"/>
      <c r="AM560" s="120"/>
      <c r="AN560" s="120"/>
      <c r="AO560" s="120"/>
      <c r="AP560" s="120"/>
      <c r="AQ560" s="120"/>
      <c r="AR560" s="120"/>
      <c r="AS560" s="120"/>
      <c r="AT560" s="120"/>
      <c r="AU560" s="120"/>
      <c r="AV560" s="120"/>
      <c r="AW560" s="120"/>
      <c r="AX560" s="120"/>
      <c r="AY560" s="120"/>
      <c r="AZ560" s="120"/>
      <c r="BA560" s="120"/>
      <c r="BB560" s="120"/>
      <c r="BC560" s="120"/>
      <c r="BD560" s="120"/>
    </row>
    <row r="561" spans="1:56">
      <c r="A561" s="19">
        <v>823</v>
      </c>
      <c r="B561" s="19" t="s">
        <v>379</v>
      </c>
      <c r="C561" s="19" t="s">
        <v>1539</v>
      </c>
      <c r="D561" s="19" t="s">
        <v>1540</v>
      </c>
      <c r="E561" s="19">
        <v>0</v>
      </c>
      <c r="F561" s="19">
        <v>0</v>
      </c>
      <c r="G561" s="19" t="s">
        <v>1950</v>
      </c>
      <c r="H561" s="19" t="s">
        <v>1608</v>
      </c>
      <c r="I561" s="19" t="s">
        <v>1951</v>
      </c>
      <c r="J561" s="19" t="s">
        <v>1423</v>
      </c>
      <c r="K561" s="19">
        <v>0</v>
      </c>
      <c r="L561" s="19" t="s">
        <v>1416</v>
      </c>
      <c r="M561" s="19" t="s">
        <v>20</v>
      </c>
      <c r="N561" s="19" t="s">
        <v>976</v>
      </c>
      <c r="O561" s="19" t="s">
        <v>494</v>
      </c>
      <c r="P561" s="19" t="s">
        <v>1952</v>
      </c>
      <c r="Q561" s="19" t="s">
        <v>902</v>
      </c>
      <c r="R561" s="20">
        <v>15</v>
      </c>
      <c r="S561" s="20" t="s">
        <v>971</v>
      </c>
      <c r="T561" s="19" t="s">
        <v>905</v>
      </c>
      <c r="U561" s="19" t="s">
        <v>1562</v>
      </c>
      <c r="V561" s="19">
        <v>0</v>
      </c>
      <c r="W561" s="19">
        <v>0</v>
      </c>
      <c r="X561" s="19">
        <v>0.03</v>
      </c>
      <c r="Y561" s="19" t="s">
        <v>1424</v>
      </c>
      <c r="Z561" s="19" t="s">
        <v>1955</v>
      </c>
      <c r="AA561" s="19" t="s">
        <v>1956</v>
      </c>
      <c r="AB561" s="19">
        <v>4.3</v>
      </c>
      <c r="AC561" s="19">
        <v>64</v>
      </c>
      <c r="AD561" s="19">
        <v>64</v>
      </c>
      <c r="AE561" s="120"/>
      <c r="AF561" s="120"/>
      <c r="AG561" s="120"/>
      <c r="AH561" s="120"/>
      <c r="AI561" s="120"/>
      <c r="AJ561" s="120"/>
      <c r="AK561" s="120"/>
      <c r="AL561" s="120"/>
      <c r="AM561" s="120"/>
      <c r="AN561" s="120"/>
      <c r="AO561" s="120"/>
      <c r="AP561" s="120"/>
      <c r="AQ561" s="120"/>
      <c r="AR561" s="120"/>
      <c r="AS561" s="120"/>
      <c r="AT561" s="120"/>
      <c r="AU561" s="120"/>
      <c r="AV561" s="120"/>
      <c r="AW561" s="120"/>
      <c r="AX561" s="120"/>
      <c r="AY561" s="120"/>
      <c r="AZ561" s="120"/>
      <c r="BA561" s="120"/>
      <c r="BB561" s="120"/>
      <c r="BC561" s="120"/>
      <c r="BD561" s="120"/>
    </row>
    <row r="562" spans="1:56">
      <c r="A562" s="19">
        <v>859</v>
      </c>
      <c r="B562" s="19" t="s">
        <v>379</v>
      </c>
      <c r="C562" s="19" t="s">
        <v>1539</v>
      </c>
      <c r="D562" s="19" t="s">
        <v>1540</v>
      </c>
      <c r="E562" s="19">
        <v>0</v>
      </c>
      <c r="F562" s="19">
        <v>0</v>
      </c>
      <c r="G562" s="19" t="s">
        <v>1957</v>
      </c>
      <c r="H562" s="19" t="s">
        <v>1423</v>
      </c>
      <c r="I562" s="19" t="s">
        <v>1958</v>
      </c>
      <c r="J562" s="19" t="s">
        <v>1423</v>
      </c>
      <c r="K562" s="19">
        <v>0</v>
      </c>
      <c r="L562" s="19" t="s">
        <v>1416</v>
      </c>
      <c r="M562" s="19" t="s">
        <v>20</v>
      </c>
      <c r="N562" s="19" t="s">
        <v>995</v>
      </c>
      <c r="O562" s="19" t="s">
        <v>995</v>
      </c>
      <c r="P562" s="19" t="s">
        <v>1959</v>
      </c>
      <c r="Q562" s="19" t="s">
        <v>1501</v>
      </c>
      <c r="R562" s="20">
        <v>0.01</v>
      </c>
      <c r="S562" s="20" t="s">
        <v>1116</v>
      </c>
      <c r="T562" s="19" t="s">
        <v>905</v>
      </c>
      <c r="U562" s="19" t="s">
        <v>1960</v>
      </c>
      <c r="V562" s="19">
        <v>0</v>
      </c>
      <c r="W562" s="19">
        <v>0</v>
      </c>
      <c r="X562" s="19">
        <v>0.06</v>
      </c>
      <c r="Y562" s="19" t="s">
        <v>1424</v>
      </c>
      <c r="Z562" s="19">
        <v>0</v>
      </c>
      <c r="AA562" s="19" t="s">
        <v>1961</v>
      </c>
      <c r="AB562" s="19" t="s">
        <v>1962</v>
      </c>
      <c r="AC562" s="19">
        <v>73</v>
      </c>
      <c r="AD562" s="19">
        <v>73</v>
      </c>
      <c r="AE562" s="120"/>
      <c r="AF562" s="120"/>
      <c r="AG562" s="120"/>
      <c r="AH562" s="120"/>
      <c r="AI562" s="120"/>
      <c r="AJ562" s="120"/>
      <c r="AK562" s="120"/>
      <c r="AL562" s="120"/>
      <c r="AM562" s="120"/>
      <c r="AN562" s="120"/>
      <c r="AO562" s="120"/>
      <c r="AP562" s="120"/>
      <c r="AQ562" s="120"/>
      <c r="AR562" s="120"/>
      <c r="AS562" s="120"/>
      <c r="AT562" s="120"/>
      <c r="AU562" s="120"/>
      <c r="AV562" s="120"/>
      <c r="AW562" s="120"/>
      <c r="AX562" s="120"/>
      <c r="AY562" s="120"/>
      <c r="AZ562" s="120"/>
      <c r="BA562" s="120"/>
      <c r="BB562" s="120"/>
      <c r="BC562" s="120"/>
      <c r="BD562" s="120"/>
    </row>
    <row r="563" spans="1:56">
      <c r="A563" s="19">
        <v>851</v>
      </c>
      <c r="B563" s="19" t="s">
        <v>379</v>
      </c>
      <c r="C563" s="19" t="s">
        <v>1539</v>
      </c>
      <c r="D563" s="19" t="s">
        <v>1540</v>
      </c>
      <c r="E563" s="19">
        <v>0</v>
      </c>
      <c r="F563" s="19">
        <v>0</v>
      </c>
      <c r="G563" s="19" t="s">
        <v>1623</v>
      </c>
      <c r="H563" s="19" t="s">
        <v>1423</v>
      </c>
      <c r="I563" s="19" t="s">
        <v>1963</v>
      </c>
      <c r="J563" s="19" t="s">
        <v>1423</v>
      </c>
      <c r="K563" s="19">
        <v>0</v>
      </c>
      <c r="L563" s="19" t="s">
        <v>1416</v>
      </c>
      <c r="M563" s="19" t="s">
        <v>20</v>
      </c>
      <c r="N563" s="19" t="s">
        <v>995</v>
      </c>
      <c r="O563" s="19" t="s">
        <v>995</v>
      </c>
      <c r="P563" s="19" t="s">
        <v>1964</v>
      </c>
      <c r="Q563" s="19" t="s">
        <v>1501</v>
      </c>
      <c r="R563" s="20">
        <v>1.2E-2</v>
      </c>
      <c r="S563" s="20" t="s">
        <v>1965</v>
      </c>
      <c r="T563" s="19" t="s">
        <v>905</v>
      </c>
      <c r="U563" s="19" t="s">
        <v>1547</v>
      </c>
      <c r="V563" s="19">
        <v>0</v>
      </c>
      <c r="W563" s="19">
        <v>0</v>
      </c>
      <c r="X563" s="19">
        <v>0.03</v>
      </c>
      <c r="Y563" s="19" t="s">
        <v>1424</v>
      </c>
      <c r="Z563" s="19" t="s">
        <v>1966</v>
      </c>
      <c r="AA563" s="19" t="s">
        <v>1967</v>
      </c>
      <c r="AB563" s="19" t="s">
        <v>1968</v>
      </c>
      <c r="AC563" s="19">
        <v>69</v>
      </c>
      <c r="AD563" s="19">
        <v>69</v>
      </c>
      <c r="AE563" s="120"/>
      <c r="AF563" s="120"/>
      <c r="AG563" s="120"/>
      <c r="AH563" s="120"/>
      <c r="AI563" s="120"/>
      <c r="AJ563" s="120"/>
      <c r="AK563" s="120"/>
      <c r="AL563" s="120"/>
      <c r="AM563" s="120"/>
      <c r="AN563" s="120"/>
      <c r="AO563" s="120"/>
      <c r="AP563" s="120"/>
      <c r="AQ563" s="120"/>
      <c r="AR563" s="120"/>
      <c r="AS563" s="120"/>
      <c r="AT563" s="120"/>
      <c r="AU563" s="120"/>
      <c r="AV563" s="120"/>
      <c r="AW563" s="120"/>
      <c r="AX563" s="120"/>
      <c r="AY563" s="120"/>
      <c r="AZ563" s="120"/>
      <c r="BA563" s="120"/>
      <c r="BB563" s="120"/>
      <c r="BC563" s="120"/>
      <c r="BD563" s="120"/>
    </row>
    <row r="564" spans="1:56">
      <c r="A564" s="19">
        <v>857</v>
      </c>
      <c r="B564" s="19" t="s">
        <v>379</v>
      </c>
      <c r="C564" s="19" t="s">
        <v>1539</v>
      </c>
      <c r="D564" s="19" t="s">
        <v>1540</v>
      </c>
      <c r="E564" s="19">
        <v>0</v>
      </c>
      <c r="F564" s="19">
        <v>0</v>
      </c>
      <c r="G564" s="19" t="s">
        <v>896</v>
      </c>
      <c r="H564" s="19" t="s">
        <v>1423</v>
      </c>
      <c r="I564" s="19" t="s">
        <v>1554</v>
      </c>
      <c r="J564" s="19" t="s">
        <v>1423</v>
      </c>
      <c r="K564" s="19">
        <v>0</v>
      </c>
      <c r="L564" s="19" t="s">
        <v>1416</v>
      </c>
      <c r="M564" s="19" t="s">
        <v>20</v>
      </c>
      <c r="N564" s="19" t="s">
        <v>1969</v>
      </c>
      <c r="O564" s="19" t="s">
        <v>1969</v>
      </c>
      <c r="P564" s="19" t="s">
        <v>1555</v>
      </c>
      <c r="Q564" s="19" t="s">
        <v>902</v>
      </c>
      <c r="R564" s="20">
        <v>7.4999999999999997E-2</v>
      </c>
      <c r="S564" s="20" t="s">
        <v>1293</v>
      </c>
      <c r="T564" s="19" t="s">
        <v>1077</v>
      </c>
      <c r="U564" s="19">
        <v>0</v>
      </c>
      <c r="V564" s="19">
        <v>0</v>
      </c>
      <c r="W564" s="19">
        <v>0</v>
      </c>
      <c r="X564" s="19">
        <v>0.06</v>
      </c>
      <c r="Y564" s="19" t="s">
        <v>1552</v>
      </c>
      <c r="Z564" s="19">
        <v>0</v>
      </c>
      <c r="AA564" s="19" t="s">
        <v>1970</v>
      </c>
      <c r="AB564" s="19" t="s">
        <v>1549</v>
      </c>
      <c r="AC564" s="19">
        <v>72</v>
      </c>
      <c r="AD564" s="19">
        <v>72</v>
      </c>
      <c r="AE564" s="120"/>
      <c r="AF564" s="120"/>
      <c r="AG564" s="120"/>
      <c r="AH564" s="120"/>
      <c r="AI564" s="120"/>
      <c r="AJ564" s="120"/>
      <c r="AK564" s="120"/>
      <c r="AL564" s="120"/>
      <c r="AM564" s="120"/>
      <c r="AN564" s="120"/>
      <c r="AO564" s="120"/>
      <c r="AP564" s="120"/>
      <c r="AQ564" s="120"/>
      <c r="AR564" s="120"/>
      <c r="AS564" s="120"/>
      <c r="AT564" s="120"/>
      <c r="AU564" s="120"/>
      <c r="AV564" s="120"/>
      <c r="AW564" s="120"/>
      <c r="AX564" s="120"/>
      <c r="AY564" s="120"/>
      <c r="AZ564" s="120"/>
      <c r="BA564" s="120"/>
      <c r="BB564" s="120"/>
      <c r="BC564" s="120"/>
      <c r="BD564" s="120"/>
    </row>
    <row r="565" spans="1:56">
      <c r="A565" s="19">
        <v>853</v>
      </c>
      <c r="B565" s="19" t="s">
        <v>379</v>
      </c>
      <c r="C565" s="19" t="s">
        <v>1539</v>
      </c>
      <c r="D565" s="19" t="s">
        <v>1540</v>
      </c>
      <c r="E565" s="19">
        <v>0</v>
      </c>
      <c r="F565" s="19">
        <v>0</v>
      </c>
      <c r="G565" s="19" t="s">
        <v>896</v>
      </c>
      <c r="H565" s="19" t="s">
        <v>1423</v>
      </c>
      <c r="I565" s="19" t="s">
        <v>1541</v>
      </c>
      <c r="J565" s="19" t="s">
        <v>1542</v>
      </c>
      <c r="K565" s="19">
        <v>0</v>
      </c>
      <c r="L565" s="19" t="s">
        <v>1416</v>
      </c>
      <c r="M565" s="19" t="s">
        <v>20</v>
      </c>
      <c r="N565" s="19" t="s">
        <v>1969</v>
      </c>
      <c r="O565" s="19" t="s">
        <v>1969</v>
      </c>
      <c r="P565" s="19" t="s">
        <v>1545</v>
      </c>
      <c r="Q565" s="19" t="s">
        <v>902</v>
      </c>
      <c r="R565" s="20">
        <v>5.0000000000000001E-3</v>
      </c>
      <c r="S565" s="20" t="s">
        <v>968</v>
      </c>
      <c r="T565" s="19" t="s">
        <v>905</v>
      </c>
      <c r="U565" s="19" t="s">
        <v>1547</v>
      </c>
      <c r="V565" s="19">
        <v>0</v>
      </c>
      <c r="W565" s="19">
        <v>0</v>
      </c>
      <c r="X565" s="19">
        <v>0.06</v>
      </c>
      <c r="Y565" s="19" t="s">
        <v>1424</v>
      </c>
      <c r="Z565" s="19">
        <v>0</v>
      </c>
      <c r="AA565" s="19" t="s">
        <v>1971</v>
      </c>
      <c r="AB565" s="19" t="s">
        <v>1549</v>
      </c>
      <c r="AC565" s="19">
        <v>72</v>
      </c>
      <c r="AD565" s="19">
        <v>72</v>
      </c>
      <c r="AE565" s="120"/>
      <c r="AF565" s="120"/>
      <c r="AG565" s="120"/>
      <c r="AH565" s="120"/>
      <c r="AI565" s="120"/>
      <c r="AJ565" s="120"/>
      <c r="AK565" s="120"/>
      <c r="AL565" s="120"/>
      <c r="AM565" s="120"/>
      <c r="AN565" s="120"/>
      <c r="AO565" s="120"/>
      <c r="AP565" s="120"/>
      <c r="AQ565" s="120"/>
      <c r="AR565" s="120"/>
      <c r="AS565" s="120"/>
      <c r="AT565" s="120"/>
      <c r="AU565" s="120"/>
      <c r="AV565" s="120"/>
      <c r="AW565" s="120"/>
      <c r="AX565" s="120"/>
      <c r="AY565" s="120"/>
      <c r="AZ565" s="120"/>
      <c r="BA565" s="120"/>
      <c r="BB565" s="120"/>
      <c r="BC565" s="120"/>
      <c r="BD565" s="120"/>
    </row>
    <row r="566" spans="1:56">
      <c r="A566" s="19">
        <v>855</v>
      </c>
      <c r="B566" s="19" t="s">
        <v>379</v>
      </c>
      <c r="C566" s="19" t="s">
        <v>1539</v>
      </c>
      <c r="D566" s="19" t="s">
        <v>1540</v>
      </c>
      <c r="E566" s="19">
        <v>0</v>
      </c>
      <c r="F566" s="19">
        <v>0</v>
      </c>
      <c r="G566" s="19" t="s">
        <v>896</v>
      </c>
      <c r="H566" s="19" t="s">
        <v>1423</v>
      </c>
      <c r="I566" s="19" t="s">
        <v>1541</v>
      </c>
      <c r="J566" s="19" t="s">
        <v>1550</v>
      </c>
      <c r="K566" s="19">
        <v>0</v>
      </c>
      <c r="L566" s="19" t="s">
        <v>1416</v>
      </c>
      <c r="M566" s="19" t="s">
        <v>20</v>
      </c>
      <c r="N566" s="19" t="s">
        <v>1969</v>
      </c>
      <c r="O566" s="19" t="s">
        <v>1969</v>
      </c>
      <c r="P566" s="19" t="s">
        <v>1545</v>
      </c>
      <c r="Q566" s="19" t="s">
        <v>902</v>
      </c>
      <c r="R566" s="20">
        <v>5.0000000000000001E-3</v>
      </c>
      <c r="S566" s="20" t="s">
        <v>1249</v>
      </c>
      <c r="T566" s="19" t="s">
        <v>905</v>
      </c>
      <c r="U566" s="19" t="s">
        <v>1551</v>
      </c>
      <c r="V566" s="19">
        <v>0</v>
      </c>
      <c r="W566" s="19">
        <v>0</v>
      </c>
      <c r="X566" s="19">
        <v>0.06</v>
      </c>
      <c r="Y566" s="19" t="s">
        <v>1552</v>
      </c>
      <c r="Z566" s="19">
        <v>0</v>
      </c>
      <c r="AA566" s="19" t="s">
        <v>1972</v>
      </c>
      <c r="AB566" s="19" t="s">
        <v>1549</v>
      </c>
      <c r="AC566" s="19">
        <v>72</v>
      </c>
      <c r="AD566" s="19">
        <v>72</v>
      </c>
      <c r="AE566" s="120"/>
      <c r="AF566" s="120"/>
      <c r="AG566" s="120"/>
      <c r="AH566" s="120"/>
      <c r="AI566" s="120"/>
      <c r="AJ566" s="120"/>
      <c r="AK566" s="120"/>
      <c r="AL566" s="120"/>
      <c r="AM566" s="120"/>
      <c r="AN566" s="120"/>
      <c r="AO566" s="120"/>
      <c r="AP566" s="120"/>
      <c r="AQ566" s="120"/>
      <c r="AR566" s="120"/>
      <c r="AS566" s="120"/>
      <c r="AT566" s="120"/>
      <c r="AU566" s="120"/>
      <c r="AV566" s="120"/>
      <c r="AW566" s="120"/>
      <c r="AX566" s="120"/>
      <c r="AY566" s="120"/>
      <c r="AZ566" s="120"/>
      <c r="BA566" s="120"/>
      <c r="BB566" s="120"/>
      <c r="BC566" s="120"/>
      <c r="BD566" s="120"/>
    </row>
    <row r="567" spans="1:56">
      <c r="A567" s="19">
        <v>635</v>
      </c>
      <c r="B567" s="19" t="s">
        <v>379</v>
      </c>
      <c r="C567" s="19" t="s">
        <v>1539</v>
      </c>
      <c r="D567" s="19" t="s">
        <v>1540</v>
      </c>
      <c r="E567" s="19">
        <v>0</v>
      </c>
      <c r="F567" s="19">
        <v>0</v>
      </c>
      <c r="G567" s="19" t="s">
        <v>1557</v>
      </c>
      <c r="H567" s="19" t="s">
        <v>1571</v>
      </c>
      <c r="I567" s="19" t="s">
        <v>1559</v>
      </c>
      <c r="J567" s="19" t="s">
        <v>1595</v>
      </c>
      <c r="K567" s="19">
        <v>0</v>
      </c>
      <c r="L567" s="19" t="s">
        <v>1416</v>
      </c>
      <c r="M567" s="19" t="s">
        <v>20</v>
      </c>
      <c r="N567" s="19" t="s">
        <v>1973</v>
      </c>
      <c r="O567" s="19" t="s">
        <v>1004</v>
      </c>
      <c r="P567" s="19" t="s">
        <v>1695</v>
      </c>
      <c r="Q567" s="19" t="s">
        <v>902</v>
      </c>
      <c r="R567" s="20">
        <v>150</v>
      </c>
      <c r="S567" s="20">
        <v>360</v>
      </c>
      <c r="T567" s="19" t="s">
        <v>905</v>
      </c>
      <c r="U567" s="19" t="s">
        <v>1562</v>
      </c>
      <c r="V567" s="19">
        <v>0</v>
      </c>
      <c r="W567" s="19">
        <v>0</v>
      </c>
      <c r="X567" s="19">
        <v>0.06</v>
      </c>
      <c r="Y567" s="19" t="s">
        <v>1046</v>
      </c>
      <c r="Z567" s="19">
        <v>0</v>
      </c>
      <c r="AA567" s="19" t="s">
        <v>1974</v>
      </c>
      <c r="AB567" s="19" t="s">
        <v>1700</v>
      </c>
      <c r="AC567" s="19">
        <v>32</v>
      </c>
      <c r="AD567" s="19">
        <v>32</v>
      </c>
      <c r="AE567" s="120"/>
      <c r="AF567" s="120"/>
      <c r="AG567" s="120"/>
      <c r="AH567" s="120"/>
      <c r="AI567" s="120"/>
      <c r="AJ567" s="120"/>
      <c r="AK567" s="120"/>
      <c r="AL567" s="120"/>
      <c r="AM567" s="120"/>
      <c r="AN567" s="120"/>
      <c r="AO567" s="120"/>
      <c r="AP567" s="120"/>
      <c r="AQ567" s="120"/>
      <c r="AR567" s="120"/>
      <c r="AS567" s="120"/>
      <c r="AT567" s="120"/>
      <c r="AU567" s="120"/>
      <c r="AV567" s="120"/>
      <c r="AW567" s="120"/>
      <c r="AX567" s="120"/>
      <c r="AY567" s="120"/>
      <c r="AZ567" s="120"/>
      <c r="BA567" s="120"/>
      <c r="BB567" s="120"/>
      <c r="BC567" s="120"/>
      <c r="BD567" s="120"/>
    </row>
    <row r="568" spans="1:56">
      <c r="A568" s="19">
        <v>639</v>
      </c>
      <c r="B568" s="19" t="s">
        <v>379</v>
      </c>
      <c r="C568" s="19" t="s">
        <v>1539</v>
      </c>
      <c r="D568" s="19" t="s">
        <v>1540</v>
      </c>
      <c r="E568" s="19">
        <v>0</v>
      </c>
      <c r="F568" s="19">
        <v>0</v>
      </c>
      <c r="G568" s="19" t="s">
        <v>1557</v>
      </c>
      <c r="H568" s="19" t="s">
        <v>1571</v>
      </c>
      <c r="I568" s="19" t="s">
        <v>1559</v>
      </c>
      <c r="J568" s="19" t="s">
        <v>1585</v>
      </c>
      <c r="K568" s="19">
        <v>0</v>
      </c>
      <c r="L568" s="19" t="s">
        <v>1416</v>
      </c>
      <c r="M568" s="19" t="s">
        <v>20</v>
      </c>
      <c r="N568" s="19" t="s">
        <v>1973</v>
      </c>
      <c r="O568" s="19" t="s">
        <v>1004</v>
      </c>
      <c r="P568" s="19" t="s">
        <v>1695</v>
      </c>
      <c r="Q568" s="19" t="s">
        <v>902</v>
      </c>
      <c r="R568" s="20">
        <v>95</v>
      </c>
      <c r="S568" s="20">
        <v>200</v>
      </c>
      <c r="T568" s="19" t="s">
        <v>905</v>
      </c>
      <c r="U568" s="19" t="s">
        <v>1562</v>
      </c>
      <c r="V568" s="19">
        <v>0</v>
      </c>
      <c r="W568" s="19">
        <v>0</v>
      </c>
      <c r="X568" s="19">
        <v>0.06</v>
      </c>
      <c r="Y568" s="19" t="s">
        <v>1046</v>
      </c>
      <c r="Z568" s="19">
        <v>0</v>
      </c>
      <c r="AA568" s="19" t="s">
        <v>1975</v>
      </c>
      <c r="AB568" s="19" t="s">
        <v>1700</v>
      </c>
      <c r="AC568" s="19">
        <v>32</v>
      </c>
      <c r="AD568" s="19">
        <v>32</v>
      </c>
      <c r="AE568" s="120"/>
      <c r="AF568" s="120"/>
      <c r="AG568" s="120"/>
      <c r="AH568" s="120"/>
      <c r="AI568" s="120"/>
      <c r="AJ568" s="120"/>
      <c r="AK568" s="120"/>
      <c r="AL568" s="120"/>
      <c r="AM568" s="120"/>
      <c r="AN568" s="120"/>
      <c r="AO568" s="120"/>
      <c r="AP568" s="120"/>
      <c r="AQ568" s="120"/>
      <c r="AR568" s="120"/>
      <c r="AS568" s="120"/>
      <c r="AT568" s="120"/>
      <c r="AU568" s="120"/>
      <c r="AV568" s="120"/>
      <c r="AW568" s="120"/>
      <c r="AX568" s="120"/>
      <c r="AY568" s="120"/>
      <c r="AZ568" s="120"/>
      <c r="BA568" s="120"/>
      <c r="BB568" s="120"/>
      <c r="BC568" s="120"/>
      <c r="BD568" s="120"/>
    </row>
    <row r="569" spans="1:56">
      <c r="A569" s="19">
        <v>695</v>
      </c>
      <c r="B569" s="19" t="s">
        <v>379</v>
      </c>
      <c r="C569" s="19" t="s">
        <v>1539</v>
      </c>
      <c r="D569" s="19" t="s">
        <v>1540</v>
      </c>
      <c r="E569" s="19">
        <v>0</v>
      </c>
      <c r="F569" s="19">
        <v>0</v>
      </c>
      <c r="G569" s="19" t="s">
        <v>1557</v>
      </c>
      <c r="H569" s="19" t="s">
        <v>1571</v>
      </c>
      <c r="I569" s="19" t="s">
        <v>1594</v>
      </c>
      <c r="J569" s="19" t="s">
        <v>1595</v>
      </c>
      <c r="K569" s="19">
        <v>0</v>
      </c>
      <c r="L569" s="19" t="s">
        <v>1416</v>
      </c>
      <c r="M569" s="19" t="s">
        <v>20</v>
      </c>
      <c r="N569" s="19" t="s">
        <v>1973</v>
      </c>
      <c r="O569" s="19" t="s">
        <v>1004</v>
      </c>
      <c r="P569" s="19" t="s">
        <v>1704</v>
      </c>
      <c r="Q569" s="19" t="s">
        <v>902</v>
      </c>
      <c r="R569" s="20">
        <v>15</v>
      </c>
      <c r="S569" s="20" t="s">
        <v>1292</v>
      </c>
      <c r="T569" s="19" t="s">
        <v>905</v>
      </c>
      <c r="U569" s="19" t="s">
        <v>1562</v>
      </c>
      <c r="V569" s="19">
        <v>0</v>
      </c>
      <c r="W569" s="19">
        <v>0</v>
      </c>
      <c r="X569" s="19">
        <v>0.06</v>
      </c>
      <c r="Y569" s="19" t="s">
        <v>1563</v>
      </c>
      <c r="Z569" s="19" t="s">
        <v>1575</v>
      </c>
      <c r="AA569" s="19" t="s">
        <v>1976</v>
      </c>
      <c r="AB569" s="19" t="s">
        <v>1707</v>
      </c>
      <c r="AC569" s="19">
        <v>38</v>
      </c>
      <c r="AD569" s="19">
        <v>38</v>
      </c>
      <c r="AE569" s="120"/>
      <c r="AF569" s="120"/>
      <c r="AG569" s="120"/>
      <c r="AH569" s="120"/>
      <c r="AI569" s="120"/>
      <c r="AJ569" s="120"/>
      <c r="AK569" s="120"/>
      <c r="AL569" s="120"/>
      <c r="AM569" s="120"/>
      <c r="AN569" s="120"/>
      <c r="AO569" s="120"/>
      <c r="AP569" s="120"/>
      <c r="AQ569" s="120"/>
      <c r="AR569" s="120"/>
      <c r="AS569" s="120"/>
      <c r="AT569" s="120"/>
      <c r="AU569" s="120"/>
      <c r="AV569" s="120"/>
      <c r="AW569" s="120"/>
      <c r="AX569" s="120"/>
      <c r="AY569" s="120"/>
      <c r="AZ569" s="120"/>
      <c r="BA569" s="120"/>
      <c r="BB569" s="120"/>
      <c r="BC569" s="120"/>
      <c r="BD569" s="120"/>
    </row>
    <row r="570" spans="1:56">
      <c r="A570" s="19">
        <v>697</v>
      </c>
      <c r="B570" s="19" t="s">
        <v>379</v>
      </c>
      <c r="C570" s="19" t="s">
        <v>1539</v>
      </c>
      <c r="D570" s="19" t="s">
        <v>1540</v>
      </c>
      <c r="E570" s="19">
        <v>0</v>
      </c>
      <c r="F570" s="19">
        <v>0</v>
      </c>
      <c r="G570" s="19" t="s">
        <v>1557</v>
      </c>
      <c r="H570" s="19" t="s">
        <v>1571</v>
      </c>
      <c r="I570" s="19" t="s">
        <v>1594</v>
      </c>
      <c r="J570" s="19" t="s">
        <v>1595</v>
      </c>
      <c r="K570" s="19">
        <v>0</v>
      </c>
      <c r="L570" s="19" t="s">
        <v>1416</v>
      </c>
      <c r="M570" s="19" t="s">
        <v>20</v>
      </c>
      <c r="N570" s="19" t="s">
        <v>1973</v>
      </c>
      <c r="O570" s="19" t="s">
        <v>1004</v>
      </c>
      <c r="P570" s="19" t="s">
        <v>1704</v>
      </c>
      <c r="Q570" s="19" t="s">
        <v>902</v>
      </c>
      <c r="R570" s="20">
        <v>30</v>
      </c>
      <c r="S570" s="20" t="s">
        <v>1868</v>
      </c>
      <c r="T570" s="19" t="s">
        <v>905</v>
      </c>
      <c r="U570" s="19" t="s">
        <v>1562</v>
      </c>
      <c r="V570" s="19">
        <v>0</v>
      </c>
      <c r="W570" s="19">
        <v>0</v>
      </c>
      <c r="X570" s="19">
        <v>0.06</v>
      </c>
      <c r="Y570" s="19" t="s">
        <v>1578</v>
      </c>
      <c r="Z570" s="19" t="s">
        <v>1600</v>
      </c>
      <c r="AA570" s="19" t="s">
        <v>1977</v>
      </c>
      <c r="AB570" s="19" t="s">
        <v>1707</v>
      </c>
      <c r="AC570" s="19">
        <v>38</v>
      </c>
      <c r="AD570" s="19">
        <v>38</v>
      </c>
      <c r="AE570" s="120"/>
      <c r="AF570" s="120"/>
      <c r="AG570" s="120"/>
      <c r="AH570" s="120"/>
      <c r="AI570" s="120"/>
      <c r="AJ570" s="120"/>
      <c r="AK570" s="120"/>
      <c r="AL570" s="120"/>
      <c r="AM570" s="120"/>
      <c r="AN570" s="120"/>
      <c r="AO570" s="120"/>
      <c r="AP570" s="120"/>
      <c r="AQ570" s="120"/>
      <c r="AR570" s="120"/>
      <c r="AS570" s="120"/>
      <c r="AT570" s="120"/>
      <c r="AU570" s="120"/>
      <c r="AV570" s="120"/>
      <c r="AW570" s="120"/>
      <c r="AX570" s="120"/>
      <c r="AY570" s="120"/>
      <c r="AZ570" s="120"/>
      <c r="BA570" s="120"/>
      <c r="BB570" s="120"/>
      <c r="BC570" s="120"/>
      <c r="BD570" s="120"/>
    </row>
    <row r="571" spans="1:56">
      <c r="A571" s="19">
        <v>703</v>
      </c>
      <c r="B571" s="19" t="s">
        <v>379</v>
      </c>
      <c r="C571" s="19" t="s">
        <v>1539</v>
      </c>
      <c r="D571" s="19" t="s">
        <v>1540</v>
      </c>
      <c r="E571" s="19">
        <v>0</v>
      </c>
      <c r="F571" s="19">
        <v>0</v>
      </c>
      <c r="G571" s="19" t="s">
        <v>1557</v>
      </c>
      <c r="H571" s="19" t="s">
        <v>1571</v>
      </c>
      <c r="I571" s="19" t="s">
        <v>1594</v>
      </c>
      <c r="J571" s="19" t="s">
        <v>1550</v>
      </c>
      <c r="K571" s="19">
        <v>0</v>
      </c>
      <c r="L571" s="19" t="s">
        <v>1416</v>
      </c>
      <c r="M571" s="19" t="s">
        <v>20</v>
      </c>
      <c r="N571" s="19" t="s">
        <v>1973</v>
      </c>
      <c r="O571" s="19" t="s">
        <v>1004</v>
      </c>
      <c r="P571" s="19" t="s">
        <v>1704</v>
      </c>
      <c r="Q571" s="19" t="s">
        <v>902</v>
      </c>
      <c r="R571" s="20">
        <v>10</v>
      </c>
      <c r="S571" s="20" t="s">
        <v>971</v>
      </c>
      <c r="T571" s="19" t="s">
        <v>905</v>
      </c>
      <c r="U571" s="19" t="s">
        <v>1562</v>
      </c>
      <c r="V571" s="19">
        <v>0</v>
      </c>
      <c r="W571" s="19">
        <v>0</v>
      </c>
      <c r="X571" s="19">
        <v>0.06</v>
      </c>
      <c r="Y571" s="19" t="s">
        <v>1563</v>
      </c>
      <c r="Z571" s="19" t="s">
        <v>1978</v>
      </c>
      <c r="AA571" s="19" t="s">
        <v>1979</v>
      </c>
      <c r="AB571" s="19" t="s">
        <v>1707</v>
      </c>
      <c r="AC571" s="19">
        <v>38</v>
      </c>
      <c r="AD571" s="19">
        <v>38</v>
      </c>
      <c r="AE571" s="120"/>
      <c r="AF571" s="120"/>
      <c r="AG571" s="120"/>
      <c r="AH571" s="120"/>
      <c r="AI571" s="120"/>
      <c r="AJ571" s="120"/>
      <c r="AK571" s="120"/>
      <c r="AL571" s="120"/>
      <c r="AM571" s="120"/>
      <c r="AN571" s="120"/>
      <c r="AO571" s="120"/>
      <c r="AP571" s="120"/>
      <c r="AQ571" s="120"/>
      <c r="AR571" s="120"/>
      <c r="AS571" s="120"/>
      <c r="AT571" s="120"/>
      <c r="AU571" s="120"/>
      <c r="AV571" s="120"/>
      <c r="AW571" s="120"/>
      <c r="AX571" s="120"/>
      <c r="AY571" s="120"/>
      <c r="AZ571" s="120"/>
      <c r="BA571" s="120"/>
      <c r="BB571" s="120"/>
      <c r="BC571" s="120"/>
      <c r="BD571" s="120"/>
    </row>
    <row r="572" spans="1:56">
      <c r="A572" s="19">
        <v>705</v>
      </c>
      <c r="B572" s="19" t="s">
        <v>379</v>
      </c>
      <c r="C572" s="19" t="s">
        <v>1539</v>
      </c>
      <c r="D572" s="19" t="s">
        <v>1540</v>
      </c>
      <c r="E572" s="19">
        <v>0</v>
      </c>
      <c r="F572" s="19">
        <v>0</v>
      </c>
      <c r="G572" s="19" t="s">
        <v>1557</v>
      </c>
      <c r="H572" s="19" t="s">
        <v>1571</v>
      </c>
      <c r="I572" s="19" t="s">
        <v>1594</v>
      </c>
      <c r="J572" s="19" t="s">
        <v>1550</v>
      </c>
      <c r="K572" s="19">
        <v>0</v>
      </c>
      <c r="L572" s="19" t="s">
        <v>1416</v>
      </c>
      <c r="M572" s="19" t="s">
        <v>20</v>
      </c>
      <c r="N572" s="19" t="s">
        <v>1973</v>
      </c>
      <c r="O572" s="19" t="s">
        <v>1004</v>
      </c>
      <c r="P572" s="19" t="s">
        <v>1704</v>
      </c>
      <c r="Q572" s="19" t="s">
        <v>902</v>
      </c>
      <c r="R572" s="20">
        <v>20</v>
      </c>
      <c r="S572" s="20" t="s">
        <v>1861</v>
      </c>
      <c r="T572" s="19" t="s">
        <v>905</v>
      </c>
      <c r="U572" s="19" t="s">
        <v>1562</v>
      </c>
      <c r="V572" s="19">
        <v>0</v>
      </c>
      <c r="W572" s="19">
        <v>0</v>
      </c>
      <c r="X572" s="19">
        <v>0.06</v>
      </c>
      <c r="Y572" s="19" t="s">
        <v>1578</v>
      </c>
      <c r="Z572" s="19" t="s">
        <v>1980</v>
      </c>
      <c r="AA572" s="19" t="s">
        <v>1981</v>
      </c>
      <c r="AB572" s="19" t="s">
        <v>1707</v>
      </c>
      <c r="AC572" s="19">
        <v>38</v>
      </c>
      <c r="AD572" s="19">
        <v>38</v>
      </c>
      <c r="AE572" s="120"/>
      <c r="AF572" s="120"/>
      <c r="AG572" s="120"/>
      <c r="AH572" s="120"/>
      <c r="AI572" s="120"/>
      <c r="AJ572" s="120"/>
      <c r="AK572" s="120"/>
      <c r="AL572" s="120"/>
      <c r="AM572" s="120"/>
      <c r="AN572" s="120"/>
      <c r="AO572" s="120"/>
      <c r="AP572" s="120"/>
      <c r="AQ572" s="120"/>
      <c r="AR572" s="120"/>
      <c r="AS572" s="120"/>
      <c r="AT572" s="120"/>
      <c r="AU572" s="120"/>
      <c r="AV572" s="120"/>
      <c r="AW572" s="120"/>
      <c r="AX572" s="120"/>
      <c r="AY572" s="120"/>
      <c r="AZ572" s="120"/>
      <c r="BA572" s="120"/>
      <c r="BB572" s="120"/>
      <c r="BC572" s="120"/>
      <c r="BD572" s="120"/>
    </row>
    <row r="573" spans="1:56">
      <c r="A573" s="19">
        <v>699</v>
      </c>
      <c r="B573" s="19" t="s">
        <v>379</v>
      </c>
      <c r="C573" s="19" t="s">
        <v>1539</v>
      </c>
      <c r="D573" s="19" t="s">
        <v>1540</v>
      </c>
      <c r="E573" s="19">
        <v>0</v>
      </c>
      <c r="F573" s="19">
        <v>0</v>
      </c>
      <c r="G573" s="19" t="s">
        <v>1557</v>
      </c>
      <c r="H573" s="19" t="s">
        <v>1571</v>
      </c>
      <c r="I573" s="19" t="s">
        <v>1594</v>
      </c>
      <c r="J573" s="19" t="s">
        <v>1585</v>
      </c>
      <c r="K573" s="19">
        <v>0</v>
      </c>
      <c r="L573" s="19" t="s">
        <v>1416</v>
      </c>
      <c r="M573" s="19" t="s">
        <v>20</v>
      </c>
      <c r="N573" s="19" t="s">
        <v>1973</v>
      </c>
      <c r="O573" s="19" t="s">
        <v>1004</v>
      </c>
      <c r="P573" s="19" t="s">
        <v>1704</v>
      </c>
      <c r="Q573" s="19" t="s">
        <v>902</v>
      </c>
      <c r="R573" s="20">
        <v>10</v>
      </c>
      <c r="S573" s="20" t="s">
        <v>1982</v>
      </c>
      <c r="T573" s="19" t="s">
        <v>905</v>
      </c>
      <c r="U573" s="19" t="s">
        <v>1562</v>
      </c>
      <c r="V573" s="19">
        <v>0</v>
      </c>
      <c r="W573" s="19">
        <v>0</v>
      </c>
      <c r="X573" s="19">
        <v>0.06</v>
      </c>
      <c r="Y573" s="19" t="s">
        <v>1563</v>
      </c>
      <c r="Z573" s="19" t="s">
        <v>1978</v>
      </c>
      <c r="AA573" s="19" t="s">
        <v>1983</v>
      </c>
      <c r="AB573" s="19" t="s">
        <v>1707</v>
      </c>
      <c r="AC573" s="19">
        <v>38</v>
      </c>
      <c r="AD573" s="19">
        <v>38</v>
      </c>
      <c r="AE573" s="120"/>
      <c r="AF573" s="120"/>
      <c r="AG573" s="120"/>
      <c r="AH573" s="120"/>
      <c r="AI573" s="120"/>
      <c r="AJ573" s="120"/>
      <c r="AK573" s="120"/>
      <c r="AL573" s="120"/>
      <c r="AM573" s="120"/>
      <c r="AN573" s="120"/>
      <c r="AO573" s="120"/>
      <c r="AP573" s="120"/>
      <c r="AQ573" s="120"/>
      <c r="AR573" s="120"/>
      <c r="AS573" s="120"/>
      <c r="AT573" s="120"/>
      <c r="AU573" s="120"/>
      <c r="AV573" s="120"/>
      <c r="AW573" s="120"/>
      <c r="AX573" s="120"/>
      <c r="AY573" s="120"/>
      <c r="AZ573" s="120"/>
      <c r="BA573" s="120"/>
      <c r="BB573" s="120"/>
      <c r="BC573" s="120"/>
      <c r="BD573" s="120"/>
    </row>
    <row r="574" spans="1:56">
      <c r="A574" s="19">
        <v>701</v>
      </c>
      <c r="B574" s="19" t="s">
        <v>379</v>
      </c>
      <c r="C574" s="19" t="s">
        <v>1539</v>
      </c>
      <c r="D574" s="19" t="s">
        <v>1540</v>
      </c>
      <c r="E574" s="19">
        <v>0</v>
      </c>
      <c r="F574" s="19">
        <v>0</v>
      </c>
      <c r="G574" s="19" t="s">
        <v>1557</v>
      </c>
      <c r="H574" s="19" t="s">
        <v>1571</v>
      </c>
      <c r="I574" s="19" t="s">
        <v>1594</v>
      </c>
      <c r="J574" s="19" t="s">
        <v>1585</v>
      </c>
      <c r="K574" s="19">
        <v>0</v>
      </c>
      <c r="L574" s="19" t="s">
        <v>1416</v>
      </c>
      <c r="M574" s="19" t="s">
        <v>20</v>
      </c>
      <c r="N574" s="19" t="s">
        <v>1973</v>
      </c>
      <c r="O574" s="19" t="s">
        <v>1004</v>
      </c>
      <c r="P574" s="19" t="s">
        <v>1704</v>
      </c>
      <c r="Q574" s="19" t="s">
        <v>902</v>
      </c>
      <c r="R574" s="20">
        <v>20</v>
      </c>
      <c r="S574" s="20" t="s">
        <v>1984</v>
      </c>
      <c r="T574" s="19" t="s">
        <v>905</v>
      </c>
      <c r="U574" s="19" t="s">
        <v>1562</v>
      </c>
      <c r="V574" s="19">
        <v>0</v>
      </c>
      <c r="W574" s="19">
        <v>0</v>
      </c>
      <c r="X574" s="19">
        <v>0.06</v>
      </c>
      <c r="Y574" s="19" t="s">
        <v>1578</v>
      </c>
      <c r="Z574" s="19" t="s">
        <v>1985</v>
      </c>
      <c r="AA574" s="19" t="s">
        <v>1986</v>
      </c>
      <c r="AB574" s="19" t="s">
        <v>1707</v>
      </c>
      <c r="AC574" s="19">
        <v>38</v>
      </c>
      <c r="AD574" s="19">
        <v>38</v>
      </c>
      <c r="AE574" s="120"/>
      <c r="AF574" s="120"/>
      <c r="AG574" s="120"/>
      <c r="AH574" s="120"/>
      <c r="AI574" s="120"/>
      <c r="AJ574" s="120"/>
      <c r="AK574" s="120"/>
      <c r="AL574" s="120"/>
      <c r="AM574" s="120"/>
      <c r="AN574" s="120"/>
      <c r="AO574" s="120"/>
      <c r="AP574" s="120"/>
      <c r="AQ574" s="120"/>
      <c r="AR574" s="120"/>
      <c r="AS574" s="120"/>
      <c r="AT574" s="120"/>
      <c r="AU574" s="120"/>
      <c r="AV574" s="120"/>
      <c r="AW574" s="120"/>
      <c r="AX574" s="120"/>
      <c r="AY574" s="120"/>
      <c r="AZ574" s="120"/>
      <c r="BA574" s="120"/>
      <c r="BB574" s="120"/>
      <c r="BC574" s="120"/>
      <c r="BD574" s="120"/>
    </row>
    <row r="575" spans="1:56">
      <c r="A575" s="19">
        <v>637</v>
      </c>
      <c r="B575" s="19" t="s">
        <v>379</v>
      </c>
      <c r="C575" s="19" t="s">
        <v>1539</v>
      </c>
      <c r="D575" s="19" t="s">
        <v>1540</v>
      </c>
      <c r="E575" s="19">
        <v>0</v>
      </c>
      <c r="F575" s="19">
        <v>0</v>
      </c>
      <c r="G575" s="19" t="s">
        <v>1557</v>
      </c>
      <c r="H575" s="19" t="s">
        <v>1571</v>
      </c>
      <c r="I575" s="19" t="s">
        <v>1559</v>
      </c>
      <c r="J575" s="19" t="s">
        <v>1595</v>
      </c>
      <c r="K575" s="19">
        <v>0</v>
      </c>
      <c r="L575" s="19" t="s">
        <v>1416</v>
      </c>
      <c r="M575" s="19" t="s">
        <v>20</v>
      </c>
      <c r="N575" s="19" t="s">
        <v>1973</v>
      </c>
      <c r="O575" s="19" t="s">
        <v>1004</v>
      </c>
      <c r="P575" s="19" t="s">
        <v>1695</v>
      </c>
      <c r="Q575" s="19" t="s">
        <v>902</v>
      </c>
      <c r="R575" s="20">
        <v>170</v>
      </c>
      <c r="S575" s="20">
        <v>400</v>
      </c>
      <c r="T575" s="19" t="s">
        <v>905</v>
      </c>
      <c r="U575" s="19" t="s">
        <v>1562</v>
      </c>
      <c r="V575" s="19">
        <v>0</v>
      </c>
      <c r="W575" s="19">
        <v>0</v>
      </c>
      <c r="X575" s="19">
        <v>0.06</v>
      </c>
      <c r="Y575" s="19" t="s">
        <v>1578</v>
      </c>
      <c r="Z575" s="19" t="s">
        <v>1600</v>
      </c>
      <c r="AA575" s="19" t="s">
        <v>1987</v>
      </c>
      <c r="AB575" s="19" t="s">
        <v>1700</v>
      </c>
      <c r="AC575" s="19">
        <v>32</v>
      </c>
      <c r="AD575" s="19">
        <v>32</v>
      </c>
      <c r="AE575" s="120"/>
      <c r="AF575" s="120"/>
      <c r="AG575" s="120"/>
      <c r="AH575" s="120"/>
      <c r="AI575" s="120"/>
      <c r="AJ575" s="120"/>
      <c r="AK575" s="120"/>
      <c r="AL575" s="120"/>
      <c r="AM575" s="120"/>
      <c r="AN575" s="120"/>
      <c r="AO575" s="120"/>
      <c r="AP575" s="120"/>
      <c r="AQ575" s="120"/>
      <c r="AR575" s="120"/>
      <c r="AS575" s="120"/>
      <c r="AT575" s="120"/>
      <c r="AU575" s="120"/>
      <c r="AV575" s="120"/>
      <c r="AW575" s="120"/>
      <c r="AX575" s="120"/>
      <c r="AY575" s="120"/>
      <c r="AZ575" s="120"/>
      <c r="BA575" s="120"/>
      <c r="BB575" s="120"/>
      <c r="BC575" s="120"/>
      <c r="BD575" s="120"/>
    </row>
    <row r="576" spans="1:56">
      <c r="A576" s="19">
        <v>641</v>
      </c>
      <c r="B576" s="19" t="s">
        <v>379</v>
      </c>
      <c r="C576" s="19" t="s">
        <v>1539</v>
      </c>
      <c r="D576" s="19" t="s">
        <v>1540</v>
      </c>
      <c r="E576" s="19">
        <v>0</v>
      </c>
      <c r="F576" s="19">
        <v>0</v>
      </c>
      <c r="G576" s="19" t="s">
        <v>1557</v>
      </c>
      <c r="H576" s="19" t="s">
        <v>1571</v>
      </c>
      <c r="I576" s="19" t="s">
        <v>1559</v>
      </c>
      <c r="J576" s="19" t="s">
        <v>1585</v>
      </c>
      <c r="K576" s="19">
        <v>0</v>
      </c>
      <c r="L576" s="19" t="s">
        <v>1416</v>
      </c>
      <c r="M576" s="19" t="s">
        <v>20</v>
      </c>
      <c r="N576" s="19" t="s">
        <v>1973</v>
      </c>
      <c r="O576" s="19" t="s">
        <v>1004</v>
      </c>
      <c r="P576" s="19" t="s">
        <v>1695</v>
      </c>
      <c r="Q576" s="19" t="s">
        <v>902</v>
      </c>
      <c r="R576" s="20">
        <v>135</v>
      </c>
      <c r="S576" s="20">
        <v>220</v>
      </c>
      <c r="T576" s="19" t="s">
        <v>905</v>
      </c>
      <c r="U576" s="19" t="s">
        <v>1562</v>
      </c>
      <c r="V576" s="19">
        <v>0</v>
      </c>
      <c r="W576" s="19">
        <v>0</v>
      </c>
      <c r="X576" s="19">
        <v>0.06</v>
      </c>
      <c r="Y576" s="19" t="s">
        <v>1578</v>
      </c>
      <c r="Z576" s="19" t="s">
        <v>1988</v>
      </c>
      <c r="AA576" s="19" t="s">
        <v>1989</v>
      </c>
      <c r="AB576" s="19" t="s">
        <v>1700</v>
      </c>
      <c r="AC576" s="19">
        <v>32</v>
      </c>
      <c r="AD576" s="19">
        <v>32</v>
      </c>
      <c r="AE576" s="120"/>
      <c r="AF576" s="120"/>
      <c r="AG576" s="120"/>
      <c r="AH576" s="120"/>
      <c r="AI576" s="120"/>
      <c r="AJ576" s="120"/>
      <c r="AK576" s="120"/>
      <c r="AL576" s="120"/>
      <c r="AM576" s="120"/>
      <c r="AN576" s="120"/>
      <c r="AO576" s="120"/>
      <c r="AP576" s="120"/>
      <c r="AQ576" s="120"/>
      <c r="AR576" s="120"/>
      <c r="AS576" s="120"/>
      <c r="AT576" s="120"/>
      <c r="AU576" s="120"/>
      <c r="AV576" s="120"/>
      <c r="AW576" s="120"/>
      <c r="AX576" s="120"/>
      <c r="AY576" s="120"/>
      <c r="AZ576" s="120"/>
      <c r="BA576" s="120"/>
      <c r="BB576" s="120"/>
      <c r="BC576" s="120"/>
      <c r="BD576" s="120"/>
    </row>
    <row r="577" spans="1:56">
      <c r="A577" s="19">
        <v>634</v>
      </c>
      <c r="B577" s="19" t="s">
        <v>379</v>
      </c>
      <c r="C577" s="19" t="s">
        <v>1539</v>
      </c>
      <c r="D577" s="19" t="s">
        <v>1540</v>
      </c>
      <c r="E577" s="19">
        <v>0</v>
      </c>
      <c r="F577" s="19">
        <v>0</v>
      </c>
      <c r="G577" s="19" t="s">
        <v>1557</v>
      </c>
      <c r="H577" s="19" t="s">
        <v>1608</v>
      </c>
      <c r="I577" s="19" t="s">
        <v>1559</v>
      </c>
      <c r="J577" s="19" t="s">
        <v>1595</v>
      </c>
      <c r="K577" s="19">
        <v>0</v>
      </c>
      <c r="L577" s="19" t="s">
        <v>1416</v>
      </c>
      <c r="M577" s="19" t="s">
        <v>20</v>
      </c>
      <c r="N577" s="19" t="s">
        <v>1973</v>
      </c>
      <c r="O577" s="19" t="s">
        <v>1004</v>
      </c>
      <c r="P577" s="19" t="s">
        <v>1695</v>
      </c>
      <c r="Q577" s="19" t="s">
        <v>902</v>
      </c>
      <c r="R577" s="20">
        <v>150</v>
      </c>
      <c r="S577" s="20">
        <v>200</v>
      </c>
      <c r="T577" s="19" t="s">
        <v>905</v>
      </c>
      <c r="U577" s="19" t="s">
        <v>1562</v>
      </c>
      <c r="V577" s="19">
        <v>0</v>
      </c>
      <c r="W577" s="19">
        <v>0</v>
      </c>
      <c r="X577" s="19">
        <v>0.06</v>
      </c>
      <c r="Y577" s="19" t="s">
        <v>1046</v>
      </c>
      <c r="Z577" s="19">
        <v>0</v>
      </c>
      <c r="AA577" s="19" t="s">
        <v>1990</v>
      </c>
      <c r="AB577" s="19" t="s">
        <v>1700</v>
      </c>
      <c r="AC577" s="19">
        <v>32</v>
      </c>
      <c r="AD577" s="19">
        <v>32</v>
      </c>
      <c r="AE577" s="120"/>
      <c r="AF577" s="120"/>
      <c r="AG577" s="120"/>
      <c r="AH577" s="120"/>
      <c r="AI577" s="120"/>
      <c r="AJ577" s="120"/>
      <c r="AK577" s="120"/>
      <c r="AL577" s="120"/>
      <c r="AM577" s="120"/>
      <c r="AN577" s="120"/>
      <c r="AO577" s="120"/>
      <c r="AP577" s="120"/>
      <c r="AQ577" s="120"/>
      <c r="AR577" s="120"/>
      <c r="AS577" s="120"/>
      <c r="AT577" s="120"/>
      <c r="AU577" s="120"/>
      <c r="AV577" s="120"/>
      <c r="AW577" s="120"/>
      <c r="AX577" s="120"/>
      <c r="AY577" s="120"/>
      <c r="AZ577" s="120"/>
      <c r="BA577" s="120"/>
      <c r="BB577" s="120"/>
      <c r="BC577" s="120"/>
      <c r="BD577" s="120"/>
    </row>
    <row r="578" spans="1:56">
      <c r="A578" s="19">
        <v>636</v>
      </c>
      <c r="B578" s="19" t="s">
        <v>379</v>
      </c>
      <c r="C578" s="19" t="s">
        <v>1539</v>
      </c>
      <c r="D578" s="19" t="s">
        <v>1540</v>
      </c>
      <c r="E578" s="19">
        <v>0</v>
      </c>
      <c r="F578" s="19">
        <v>0</v>
      </c>
      <c r="G578" s="19" t="s">
        <v>1557</v>
      </c>
      <c r="H578" s="19" t="s">
        <v>1608</v>
      </c>
      <c r="I578" s="19" t="s">
        <v>1559</v>
      </c>
      <c r="J578" s="19" t="s">
        <v>1595</v>
      </c>
      <c r="K578" s="19">
        <v>0</v>
      </c>
      <c r="L578" s="19" t="s">
        <v>1416</v>
      </c>
      <c r="M578" s="19" t="s">
        <v>20</v>
      </c>
      <c r="N578" s="19" t="s">
        <v>1973</v>
      </c>
      <c r="O578" s="19" t="s">
        <v>1004</v>
      </c>
      <c r="P578" s="19" t="s">
        <v>1695</v>
      </c>
      <c r="Q578" s="19" t="s">
        <v>902</v>
      </c>
      <c r="R578" s="20">
        <v>170</v>
      </c>
      <c r="S578" s="20">
        <v>220</v>
      </c>
      <c r="T578" s="19" t="s">
        <v>905</v>
      </c>
      <c r="U578" s="19" t="s">
        <v>1562</v>
      </c>
      <c r="V578" s="19">
        <v>0</v>
      </c>
      <c r="W578" s="19">
        <v>0</v>
      </c>
      <c r="X578" s="19">
        <v>0.06</v>
      </c>
      <c r="Y578" s="19" t="s">
        <v>913</v>
      </c>
      <c r="Z578" s="19">
        <v>0</v>
      </c>
      <c r="AA578" s="19" t="s">
        <v>1991</v>
      </c>
      <c r="AB578" s="19" t="s">
        <v>1700</v>
      </c>
      <c r="AC578" s="19">
        <v>32</v>
      </c>
      <c r="AD578" s="19">
        <v>32</v>
      </c>
      <c r="AE578" s="120"/>
      <c r="AF578" s="120"/>
      <c r="AG578" s="120"/>
      <c r="AH578" s="120"/>
      <c r="AI578" s="120"/>
      <c r="AJ578" s="120"/>
      <c r="AK578" s="120"/>
      <c r="AL578" s="120"/>
      <c r="AM578" s="120"/>
      <c r="AN578" s="120"/>
      <c r="AO578" s="120"/>
      <c r="AP578" s="120"/>
      <c r="AQ578" s="120"/>
      <c r="AR578" s="120"/>
      <c r="AS578" s="120"/>
      <c r="AT578" s="120"/>
      <c r="AU578" s="120"/>
      <c r="AV578" s="120"/>
      <c r="AW578" s="120"/>
      <c r="AX578" s="120"/>
      <c r="AY578" s="120"/>
      <c r="AZ578" s="120"/>
      <c r="BA578" s="120"/>
      <c r="BB578" s="120"/>
      <c r="BC578" s="120"/>
      <c r="BD578" s="120"/>
    </row>
    <row r="579" spans="1:56">
      <c r="A579" s="19">
        <v>638</v>
      </c>
      <c r="B579" s="19" t="s">
        <v>379</v>
      </c>
      <c r="C579" s="19" t="s">
        <v>1539</v>
      </c>
      <c r="D579" s="19" t="s">
        <v>1540</v>
      </c>
      <c r="E579" s="19">
        <v>0</v>
      </c>
      <c r="F579" s="19">
        <v>0</v>
      </c>
      <c r="G579" s="19" t="s">
        <v>1557</v>
      </c>
      <c r="H579" s="19" t="s">
        <v>1608</v>
      </c>
      <c r="I579" s="19" t="s">
        <v>1559</v>
      </c>
      <c r="J579" s="19" t="s">
        <v>1585</v>
      </c>
      <c r="K579" s="19">
        <v>0</v>
      </c>
      <c r="L579" s="19" t="s">
        <v>1416</v>
      </c>
      <c r="M579" s="19" t="s">
        <v>20</v>
      </c>
      <c r="N579" s="19" t="s">
        <v>1973</v>
      </c>
      <c r="O579" s="19" t="s">
        <v>1004</v>
      </c>
      <c r="P579" s="19" t="s">
        <v>1695</v>
      </c>
      <c r="Q579" s="19" t="s">
        <v>902</v>
      </c>
      <c r="R579" s="20">
        <v>80</v>
      </c>
      <c r="S579" s="20">
        <v>150</v>
      </c>
      <c r="T579" s="19" t="s">
        <v>905</v>
      </c>
      <c r="U579" s="19" t="s">
        <v>1562</v>
      </c>
      <c r="V579" s="19">
        <v>0</v>
      </c>
      <c r="W579" s="19">
        <v>0</v>
      </c>
      <c r="X579" s="19">
        <v>0.06</v>
      </c>
      <c r="Y579" s="19" t="s">
        <v>1046</v>
      </c>
      <c r="Z579" s="19">
        <v>0</v>
      </c>
      <c r="AA579" s="19" t="s">
        <v>1992</v>
      </c>
      <c r="AB579" s="19" t="s">
        <v>1700</v>
      </c>
      <c r="AC579" s="19">
        <v>32</v>
      </c>
      <c r="AD579" s="19">
        <v>32</v>
      </c>
      <c r="AE579" s="120"/>
      <c r="AF579" s="120"/>
      <c r="AG579" s="120"/>
      <c r="AH579" s="120"/>
      <c r="AI579" s="120"/>
      <c r="AJ579" s="120"/>
      <c r="AK579" s="120"/>
      <c r="AL579" s="120"/>
      <c r="AM579" s="120"/>
      <c r="AN579" s="120"/>
      <c r="AO579" s="120"/>
      <c r="AP579" s="120"/>
      <c r="AQ579" s="120"/>
      <c r="AR579" s="120"/>
      <c r="AS579" s="120"/>
      <c r="AT579" s="120"/>
      <c r="AU579" s="120"/>
      <c r="AV579" s="120"/>
      <c r="AW579" s="120"/>
      <c r="AX579" s="120"/>
      <c r="AY579" s="120"/>
      <c r="AZ579" s="120"/>
      <c r="BA579" s="120"/>
      <c r="BB579" s="120"/>
      <c r="BC579" s="120"/>
      <c r="BD579" s="120"/>
    </row>
    <row r="580" spans="1:56">
      <c r="A580" s="19">
        <v>640</v>
      </c>
      <c r="B580" s="19" t="s">
        <v>379</v>
      </c>
      <c r="C580" s="19" t="s">
        <v>1539</v>
      </c>
      <c r="D580" s="19" t="s">
        <v>1540</v>
      </c>
      <c r="E580" s="19">
        <v>0</v>
      </c>
      <c r="F580" s="19">
        <v>0</v>
      </c>
      <c r="G580" s="19" t="s">
        <v>1557</v>
      </c>
      <c r="H580" s="19" t="s">
        <v>1608</v>
      </c>
      <c r="I580" s="19" t="s">
        <v>1559</v>
      </c>
      <c r="J580" s="19" t="s">
        <v>1585</v>
      </c>
      <c r="K580" s="19">
        <v>0</v>
      </c>
      <c r="L580" s="19" t="s">
        <v>1416</v>
      </c>
      <c r="M580" s="19" t="s">
        <v>20</v>
      </c>
      <c r="N580" s="19" t="s">
        <v>1973</v>
      </c>
      <c r="O580" s="19" t="s">
        <v>1004</v>
      </c>
      <c r="P580" s="19" t="s">
        <v>1695</v>
      </c>
      <c r="Q580" s="19" t="s">
        <v>902</v>
      </c>
      <c r="R580" s="20">
        <v>135</v>
      </c>
      <c r="S580" s="20">
        <v>200</v>
      </c>
      <c r="T580" s="19" t="s">
        <v>905</v>
      </c>
      <c r="U580" s="19" t="s">
        <v>1562</v>
      </c>
      <c r="V580" s="19">
        <v>0</v>
      </c>
      <c r="W580" s="19">
        <v>0</v>
      </c>
      <c r="X580" s="19">
        <v>0.06</v>
      </c>
      <c r="Y580" s="19" t="s">
        <v>913</v>
      </c>
      <c r="Z580" s="19">
        <v>0</v>
      </c>
      <c r="AA580" s="19" t="s">
        <v>1993</v>
      </c>
      <c r="AB580" s="19" t="s">
        <v>1700</v>
      </c>
      <c r="AC580" s="19">
        <v>32</v>
      </c>
      <c r="AD580" s="19">
        <v>32</v>
      </c>
      <c r="AE580" s="120"/>
      <c r="AF580" s="120"/>
      <c r="AG580" s="120"/>
      <c r="AH580" s="120"/>
      <c r="AI580" s="120"/>
      <c r="AJ580" s="120"/>
      <c r="AK580" s="120"/>
      <c r="AL580" s="120"/>
      <c r="AM580" s="120"/>
      <c r="AN580" s="120"/>
      <c r="AO580" s="120"/>
      <c r="AP580" s="120"/>
      <c r="AQ580" s="120"/>
      <c r="AR580" s="120"/>
      <c r="AS580" s="120"/>
      <c r="AT580" s="120"/>
      <c r="AU580" s="120"/>
      <c r="AV580" s="120"/>
      <c r="AW580" s="120"/>
      <c r="AX580" s="120"/>
      <c r="AY580" s="120"/>
      <c r="AZ580" s="120"/>
      <c r="BA580" s="120"/>
      <c r="BB580" s="120"/>
      <c r="BC580" s="120"/>
      <c r="BD580" s="120"/>
    </row>
    <row r="581" spans="1:56">
      <c r="A581" s="19">
        <v>694</v>
      </c>
      <c r="B581" s="19" t="s">
        <v>379</v>
      </c>
      <c r="C581" s="19" t="s">
        <v>1539</v>
      </c>
      <c r="D581" s="19" t="s">
        <v>1540</v>
      </c>
      <c r="E581" s="19">
        <v>0</v>
      </c>
      <c r="F581" s="19">
        <v>0</v>
      </c>
      <c r="G581" s="19" t="s">
        <v>1557</v>
      </c>
      <c r="H581" s="19" t="s">
        <v>1608</v>
      </c>
      <c r="I581" s="19" t="s">
        <v>1594</v>
      </c>
      <c r="J581" s="19" t="s">
        <v>1595</v>
      </c>
      <c r="K581" s="19">
        <v>0</v>
      </c>
      <c r="L581" s="19" t="s">
        <v>1416</v>
      </c>
      <c r="M581" s="19" t="s">
        <v>20</v>
      </c>
      <c r="N581" s="19" t="s">
        <v>1973</v>
      </c>
      <c r="O581" s="19" t="s">
        <v>1004</v>
      </c>
      <c r="P581" s="19" t="s">
        <v>1704</v>
      </c>
      <c r="Q581" s="19" t="s">
        <v>902</v>
      </c>
      <c r="R581" s="20">
        <v>15</v>
      </c>
      <c r="S581" s="20" t="s">
        <v>1982</v>
      </c>
      <c r="T581" s="19" t="s">
        <v>905</v>
      </c>
      <c r="U581" s="19" t="s">
        <v>1562</v>
      </c>
      <c r="V581" s="19">
        <v>0</v>
      </c>
      <c r="W581" s="19">
        <v>0</v>
      </c>
      <c r="X581" s="19">
        <v>0.06</v>
      </c>
      <c r="Y581" s="19" t="s">
        <v>1563</v>
      </c>
      <c r="Z581" s="19">
        <v>0</v>
      </c>
      <c r="AA581" s="19" t="s">
        <v>1994</v>
      </c>
      <c r="AB581" s="19" t="s">
        <v>1707</v>
      </c>
      <c r="AC581" s="19">
        <v>38</v>
      </c>
      <c r="AD581" s="19">
        <v>38</v>
      </c>
      <c r="AE581" s="120"/>
      <c r="AF581" s="120"/>
      <c r="AG581" s="120"/>
      <c r="AH581" s="120"/>
      <c r="AI581" s="120"/>
      <c r="AJ581" s="120"/>
      <c r="AK581" s="120"/>
      <c r="AL581" s="120"/>
      <c r="AM581" s="120"/>
      <c r="AN581" s="120"/>
      <c r="AO581" s="120"/>
      <c r="AP581" s="120"/>
      <c r="AQ581" s="120"/>
      <c r="AR581" s="120"/>
      <c r="AS581" s="120"/>
      <c r="AT581" s="120"/>
      <c r="AU581" s="120"/>
      <c r="AV581" s="120"/>
      <c r="AW581" s="120"/>
      <c r="AX581" s="120"/>
      <c r="AY581" s="120"/>
      <c r="AZ581" s="120"/>
      <c r="BA581" s="120"/>
      <c r="BB581" s="120"/>
      <c r="BC581" s="120"/>
      <c r="BD581" s="120"/>
    </row>
    <row r="582" spans="1:56">
      <c r="A582" s="19">
        <v>696</v>
      </c>
      <c r="B582" s="19" t="s">
        <v>379</v>
      </c>
      <c r="C582" s="19" t="s">
        <v>1539</v>
      </c>
      <c r="D582" s="19" t="s">
        <v>1540</v>
      </c>
      <c r="E582" s="19">
        <v>0</v>
      </c>
      <c r="F582" s="19">
        <v>0</v>
      </c>
      <c r="G582" s="19" t="s">
        <v>1557</v>
      </c>
      <c r="H582" s="19" t="s">
        <v>1608</v>
      </c>
      <c r="I582" s="19" t="s">
        <v>1594</v>
      </c>
      <c r="J582" s="19" t="s">
        <v>1595</v>
      </c>
      <c r="K582" s="19">
        <v>0</v>
      </c>
      <c r="L582" s="19" t="s">
        <v>1416</v>
      </c>
      <c r="M582" s="19" t="s">
        <v>20</v>
      </c>
      <c r="N582" s="19" t="s">
        <v>1973</v>
      </c>
      <c r="O582" s="19" t="s">
        <v>1004</v>
      </c>
      <c r="P582" s="19" t="s">
        <v>1704</v>
      </c>
      <c r="Q582" s="19" t="s">
        <v>902</v>
      </c>
      <c r="R582" s="20">
        <v>30</v>
      </c>
      <c r="S582" s="20" t="s">
        <v>1984</v>
      </c>
      <c r="T582" s="19" t="s">
        <v>905</v>
      </c>
      <c r="U582" s="19" t="s">
        <v>1562</v>
      </c>
      <c r="V582" s="19">
        <v>0</v>
      </c>
      <c r="W582" s="19">
        <v>0</v>
      </c>
      <c r="X582" s="19">
        <v>0.06</v>
      </c>
      <c r="Y582" s="19" t="s">
        <v>1578</v>
      </c>
      <c r="Z582" s="19">
        <v>0</v>
      </c>
      <c r="AA582" s="19" t="s">
        <v>1995</v>
      </c>
      <c r="AB582" s="19" t="s">
        <v>1707</v>
      </c>
      <c r="AC582" s="19">
        <v>38</v>
      </c>
      <c r="AD582" s="19">
        <v>38</v>
      </c>
      <c r="AE582" s="120"/>
      <c r="AF582" s="120"/>
      <c r="AG582" s="120"/>
      <c r="AH582" s="120"/>
      <c r="AI582" s="120"/>
      <c r="AJ582" s="120"/>
      <c r="AK582" s="120"/>
      <c r="AL582" s="120"/>
      <c r="AM582" s="120"/>
      <c r="AN582" s="120"/>
      <c r="AO582" s="120"/>
      <c r="AP582" s="120"/>
      <c r="AQ582" s="120"/>
      <c r="AR582" s="120"/>
      <c r="AS582" s="120"/>
      <c r="AT582" s="120"/>
      <c r="AU582" s="120"/>
      <c r="AV582" s="120"/>
      <c r="AW582" s="120"/>
      <c r="AX582" s="120"/>
      <c r="AY582" s="120"/>
      <c r="AZ582" s="120"/>
      <c r="BA582" s="120"/>
      <c r="BB582" s="120"/>
      <c r="BC582" s="120"/>
      <c r="BD582" s="120"/>
    </row>
    <row r="583" spans="1:56">
      <c r="A583" s="19">
        <v>702</v>
      </c>
      <c r="B583" s="19" t="s">
        <v>379</v>
      </c>
      <c r="C583" s="19" t="s">
        <v>1539</v>
      </c>
      <c r="D583" s="19" t="s">
        <v>1540</v>
      </c>
      <c r="E583" s="19">
        <v>0</v>
      </c>
      <c r="F583" s="19">
        <v>0</v>
      </c>
      <c r="G583" s="19" t="s">
        <v>1557</v>
      </c>
      <c r="H583" s="19" t="s">
        <v>1608</v>
      </c>
      <c r="I583" s="19" t="s">
        <v>1594</v>
      </c>
      <c r="J583" s="19" t="s">
        <v>1550</v>
      </c>
      <c r="K583" s="19">
        <v>0</v>
      </c>
      <c r="L583" s="19" t="s">
        <v>1416</v>
      </c>
      <c r="M583" s="19" t="s">
        <v>20</v>
      </c>
      <c r="N583" s="19" t="s">
        <v>1973</v>
      </c>
      <c r="O583" s="19" t="s">
        <v>1004</v>
      </c>
      <c r="P583" s="19" t="s">
        <v>1704</v>
      </c>
      <c r="Q583" s="19" t="s">
        <v>902</v>
      </c>
      <c r="R583" s="20">
        <v>10</v>
      </c>
      <c r="S583" s="20" t="s">
        <v>944</v>
      </c>
      <c r="T583" s="19" t="s">
        <v>905</v>
      </c>
      <c r="U583" s="19" t="s">
        <v>1562</v>
      </c>
      <c r="V583" s="19">
        <v>0</v>
      </c>
      <c r="W583" s="19">
        <v>0</v>
      </c>
      <c r="X583" s="19">
        <v>0.06</v>
      </c>
      <c r="Y583" s="19" t="s">
        <v>1563</v>
      </c>
      <c r="Z583" s="19">
        <v>0</v>
      </c>
      <c r="AA583" s="19" t="s">
        <v>1996</v>
      </c>
      <c r="AB583" s="19" t="s">
        <v>1707</v>
      </c>
      <c r="AC583" s="19">
        <v>38</v>
      </c>
      <c r="AD583" s="19">
        <v>38</v>
      </c>
      <c r="AE583" s="120"/>
      <c r="AF583" s="120"/>
      <c r="AG583" s="120"/>
      <c r="AH583" s="120"/>
      <c r="AI583" s="120"/>
      <c r="AJ583" s="120"/>
      <c r="AK583" s="120"/>
      <c r="AL583" s="120"/>
      <c r="AM583" s="120"/>
      <c r="AN583" s="120"/>
      <c r="AO583" s="120"/>
      <c r="AP583" s="120"/>
      <c r="AQ583" s="120"/>
      <c r="AR583" s="120"/>
      <c r="AS583" s="120"/>
      <c r="AT583" s="120"/>
      <c r="AU583" s="120"/>
      <c r="AV583" s="120"/>
      <c r="AW583" s="120"/>
      <c r="AX583" s="120"/>
      <c r="AY583" s="120"/>
      <c r="AZ583" s="120"/>
      <c r="BA583" s="120"/>
      <c r="BB583" s="120"/>
      <c r="BC583" s="120"/>
      <c r="BD583" s="120"/>
    </row>
    <row r="584" spans="1:56">
      <c r="A584" s="19">
        <v>704</v>
      </c>
      <c r="B584" s="19" t="s">
        <v>379</v>
      </c>
      <c r="C584" s="19" t="s">
        <v>1539</v>
      </c>
      <c r="D584" s="19" t="s">
        <v>1540</v>
      </c>
      <c r="E584" s="19">
        <v>0</v>
      </c>
      <c r="F584" s="19">
        <v>0</v>
      </c>
      <c r="G584" s="19" t="s">
        <v>1557</v>
      </c>
      <c r="H584" s="19" t="s">
        <v>1608</v>
      </c>
      <c r="I584" s="19" t="s">
        <v>1594</v>
      </c>
      <c r="J584" s="19" t="s">
        <v>1550</v>
      </c>
      <c r="K584" s="19">
        <v>0</v>
      </c>
      <c r="L584" s="19" t="s">
        <v>1416</v>
      </c>
      <c r="M584" s="19" t="s">
        <v>20</v>
      </c>
      <c r="N584" s="19" t="s">
        <v>1973</v>
      </c>
      <c r="O584" s="19" t="s">
        <v>1004</v>
      </c>
      <c r="P584" s="19" t="s">
        <v>1704</v>
      </c>
      <c r="Q584" s="19" t="s">
        <v>902</v>
      </c>
      <c r="R584" s="20">
        <v>20</v>
      </c>
      <c r="S584" s="20" t="s">
        <v>1982</v>
      </c>
      <c r="T584" s="19" t="s">
        <v>905</v>
      </c>
      <c r="U584" s="19" t="s">
        <v>1562</v>
      </c>
      <c r="V584" s="19">
        <v>0</v>
      </c>
      <c r="W584" s="19">
        <v>0</v>
      </c>
      <c r="X584" s="19">
        <v>0.06</v>
      </c>
      <c r="Y584" s="19" t="s">
        <v>1578</v>
      </c>
      <c r="Z584" s="19">
        <v>0</v>
      </c>
      <c r="AA584" s="19" t="s">
        <v>1997</v>
      </c>
      <c r="AB584" s="19" t="s">
        <v>1707</v>
      </c>
      <c r="AC584" s="19">
        <v>38</v>
      </c>
      <c r="AD584" s="19">
        <v>38</v>
      </c>
      <c r="AE584" s="120"/>
      <c r="AF584" s="120"/>
      <c r="AG584" s="120"/>
      <c r="AH584" s="120"/>
      <c r="AI584" s="120"/>
      <c r="AJ584" s="120"/>
      <c r="AK584" s="120"/>
      <c r="AL584" s="120"/>
      <c r="AM584" s="120"/>
      <c r="AN584" s="120"/>
      <c r="AO584" s="120"/>
      <c r="AP584" s="120"/>
      <c r="AQ584" s="120"/>
      <c r="AR584" s="120"/>
      <c r="AS584" s="120"/>
      <c r="AT584" s="120"/>
      <c r="AU584" s="120"/>
      <c r="AV584" s="120"/>
      <c r="AW584" s="120"/>
      <c r="AX584" s="120"/>
      <c r="AY584" s="120"/>
      <c r="AZ584" s="120"/>
      <c r="BA584" s="120"/>
      <c r="BB584" s="120"/>
      <c r="BC584" s="120"/>
      <c r="BD584" s="120"/>
    </row>
    <row r="585" spans="1:56">
      <c r="A585" s="19">
        <v>698</v>
      </c>
      <c r="B585" s="19" t="s">
        <v>379</v>
      </c>
      <c r="C585" s="19" t="s">
        <v>1539</v>
      </c>
      <c r="D585" s="19" t="s">
        <v>1540</v>
      </c>
      <c r="E585" s="19">
        <v>0</v>
      </c>
      <c r="F585" s="19">
        <v>0</v>
      </c>
      <c r="G585" s="19" t="s">
        <v>1557</v>
      </c>
      <c r="H585" s="19" t="s">
        <v>1608</v>
      </c>
      <c r="I585" s="19" t="s">
        <v>1594</v>
      </c>
      <c r="J585" s="19" t="s">
        <v>1585</v>
      </c>
      <c r="K585" s="19">
        <v>0</v>
      </c>
      <c r="L585" s="19" t="s">
        <v>1416</v>
      </c>
      <c r="M585" s="19" t="s">
        <v>20</v>
      </c>
      <c r="N585" s="19" t="s">
        <v>1973</v>
      </c>
      <c r="O585" s="19" t="s">
        <v>1004</v>
      </c>
      <c r="P585" s="19" t="s">
        <v>1704</v>
      </c>
      <c r="Q585" s="19" t="s">
        <v>902</v>
      </c>
      <c r="R585" s="20">
        <v>10</v>
      </c>
      <c r="S585" s="20" t="s">
        <v>971</v>
      </c>
      <c r="T585" s="19" t="s">
        <v>905</v>
      </c>
      <c r="U585" s="19" t="s">
        <v>1562</v>
      </c>
      <c r="V585" s="19">
        <v>0</v>
      </c>
      <c r="W585" s="19">
        <v>0</v>
      </c>
      <c r="X585" s="19">
        <v>0.06</v>
      </c>
      <c r="Y585" s="19" t="s">
        <v>1563</v>
      </c>
      <c r="Z585" s="19">
        <v>0</v>
      </c>
      <c r="AA585" s="19" t="s">
        <v>1998</v>
      </c>
      <c r="AB585" s="19" t="s">
        <v>1707</v>
      </c>
      <c r="AC585" s="19">
        <v>38</v>
      </c>
      <c r="AD585" s="19">
        <v>38</v>
      </c>
      <c r="AE585" s="120"/>
      <c r="AF585" s="120"/>
      <c r="AG585" s="120"/>
      <c r="AH585" s="120"/>
      <c r="AI585" s="120"/>
      <c r="AJ585" s="120"/>
      <c r="AK585" s="120"/>
      <c r="AL585" s="120"/>
      <c r="AM585" s="120"/>
      <c r="AN585" s="120"/>
      <c r="AO585" s="120"/>
      <c r="AP585" s="120"/>
      <c r="AQ585" s="120"/>
      <c r="AR585" s="120"/>
      <c r="AS585" s="120"/>
      <c r="AT585" s="120"/>
      <c r="AU585" s="120"/>
      <c r="AV585" s="120"/>
      <c r="AW585" s="120"/>
      <c r="AX585" s="120"/>
      <c r="AY585" s="120"/>
      <c r="AZ585" s="120"/>
      <c r="BA585" s="120"/>
      <c r="BB585" s="120"/>
      <c r="BC585" s="120"/>
      <c r="BD585" s="120"/>
    </row>
    <row r="586" spans="1:56">
      <c r="A586" s="19">
        <v>700</v>
      </c>
      <c r="B586" s="19" t="s">
        <v>379</v>
      </c>
      <c r="C586" s="19" t="s">
        <v>1539</v>
      </c>
      <c r="D586" s="19" t="s">
        <v>1540</v>
      </c>
      <c r="E586" s="19">
        <v>0</v>
      </c>
      <c r="F586" s="19">
        <v>0</v>
      </c>
      <c r="G586" s="19" t="s">
        <v>1557</v>
      </c>
      <c r="H586" s="19" t="s">
        <v>1608</v>
      </c>
      <c r="I586" s="19" t="s">
        <v>1594</v>
      </c>
      <c r="J586" s="19" t="s">
        <v>1585</v>
      </c>
      <c r="K586" s="19">
        <v>0</v>
      </c>
      <c r="L586" s="19" t="s">
        <v>1416</v>
      </c>
      <c r="M586" s="19" t="s">
        <v>20</v>
      </c>
      <c r="N586" s="19" t="s">
        <v>1973</v>
      </c>
      <c r="O586" s="19" t="s">
        <v>1004</v>
      </c>
      <c r="P586" s="19" t="s">
        <v>1704</v>
      </c>
      <c r="Q586" s="19" t="s">
        <v>902</v>
      </c>
      <c r="R586" s="20">
        <v>20</v>
      </c>
      <c r="S586" s="20" t="s">
        <v>1861</v>
      </c>
      <c r="T586" s="19" t="s">
        <v>905</v>
      </c>
      <c r="U586" s="19" t="s">
        <v>1562</v>
      </c>
      <c r="V586" s="19">
        <v>0</v>
      </c>
      <c r="W586" s="19">
        <v>0</v>
      </c>
      <c r="X586" s="19">
        <v>0.06</v>
      </c>
      <c r="Y586" s="19" t="s">
        <v>1578</v>
      </c>
      <c r="Z586" s="19">
        <v>0</v>
      </c>
      <c r="AA586" s="19" t="s">
        <v>1999</v>
      </c>
      <c r="AB586" s="19" t="s">
        <v>1707</v>
      </c>
      <c r="AC586" s="19">
        <v>38</v>
      </c>
      <c r="AD586" s="19">
        <v>38</v>
      </c>
      <c r="AE586" s="120"/>
      <c r="AF586" s="120"/>
      <c r="AG586" s="120"/>
      <c r="AH586" s="120"/>
      <c r="AI586" s="120"/>
      <c r="AJ586" s="120"/>
      <c r="AK586" s="120"/>
      <c r="AL586" s="120"/>
      <c r="AM586" s="120"/>
      <c r="AN586" s="120"/>
      <c r="AO586" s="120"/>
      <c r="AP586" s="120"/>
      <c r="AQ586" s="120"/>
      <c r="AR586" s="120"/>
      <c r="AS586" s="120"/>
      <c r="AT586" s="120"/>
      <c r="AU586" s="120"/>
      <c r="AV586" s="120"/>
      <c r="AW586" s="120"/>
      <c r="AX586" s="120"/>
      <c r="AY586" s="120"/>
      <c r="AZ586" s="120"/>
      <c r="BA586" s="120"/>
      <c r="BB586" s="120"/>
      <c r="BC586" s="120"/>
      <c r="BD586" s="120"/>
    </row>
    <row r="587" spans="1:56">
      <c r="A587" s="19">
        <v>815</v>
      </c>
      <c r="B587" s="19" t="s">
        <v>379</v>
      </c>
      <c r="C587" s="19" t="s">
        <v>1539</v>
      </c>
      <c r="D587" s="19" t="s">
        <v>1540</v>
      </c>
      <c r="E587" s="19">
        <v>0</v>
      </c>
      <c r="F587" s="19">
        <v>0</v>
      </c>
      <c r="G587" s="19" t="s">
        <v>1623</v>
      </c>
      <c r="H587" s="19" t="s">
        <v>896</v>
      </c>
      <c r="I587" s="19" t="s">
        <v>1624</v>
      </c>
      <c r="J587" s="19" t="s">
        <v>1423</v>
      </c>
      <c r="K587" s="19">
        <v>0</v>
      </c>
      <c r="L587" s="19" t="s">
        <v>1416</v>
      </c>
      <c r="M587" s="19" t="s">
        <v>20</v>
      </c>
      <c r="N587" s="19" t="s">
        <v>1973</v>
      </c>
      <c r="O587" s="19" t="s">
        <v>1004</v>
      </c>
      <c r="P587" s="19" t="s">
        <v>2000</v>
      </c>
      <c r="Q587" s="19" t="s">
        <v>902</v>
      </c>
      <c r="R587" s="20">
        <v>25</v>
      </c>
      <c r="S587" s="20" t="s">
        <v>1379</v>
      </c>
      <c r="T587" s="19" t="s">
        <v>905</v>
      </c>
      <c r="U587" s="19" t="s">
        <v>1562</v>
      </c>
      <c r="V587" s="19">
        <v>0</v>
      </c>
      <c r="W587" s="19">
        <v>0</v>
      </c>
      <c r="X587" s="19">
        <v>0.03</v>
      </c>
      <c r="Y587" s="19" t="s">
        <v>1046</v>
      </c>
      <c r="Z587" s="19" t="s">
        <v>2001</v>
      </c>
      <c r="AA587" s="19" t="s">
        <v>2002</v>
      </c>
      <c r="AB587" s="19" t="s">
        <v>2003</v>
      </c>
      <c r="AC587" s="19">
        <v>61</v>
      </c>
      <c r="AD587" s="19">
        <v>61</v>
      </c>
      <c r="AE587" s="120"/>
      <c r="AF587" s="120"/>
      <c r="AG587" s="120"/>
      <c r="AH587" s="120"/>
      <c r="AI587" s="120"/>
      <c r="AJ587" s="120"/>
      <c r="AK587" s="120"/>
      <c r="AL587" s="120"/>
      <c r="AM587" s="120"/>
      <c r="AN587" s="120"/>
      <c r="AO587" s="120"/>
      <c r="AP587" s="120"/>
      <c r="AQ587" s="120"/>
      <c r="AR587" s="120"/>
      <c r="AS587" s="120"/>
      <c r="AT587" s="120"/>
      <c r="AU587" s="120"/>
      <c r="AV587" s="120"/>
      <c r="AW587" s="120"/>
      <c r="AX587" s="120"/>
      <c r="AY587" s="120"/>
      <c r="AZ587" s="120"/>
      <c r="BA587" s="120"/>
      <c r="BB587" s="120"/>
      <c r="BC587" s="120"/>
      <c r="BD587" s="120"/>
    </row>
    <row r="588" spans="1:56">
      <c r="A588" s="19">
        <v>816</v>
      </c>
      <c r="B588" s="19" t="s">
        <v>379</v>
      </c>
      <c r="C588" s="19" t="s">
        <v>1539</v>
      </c>
      <c r="D588" s="19" t="s">
        <v>1540</v>
      </c>
      <c r="E588" s="19">
        <v>0</v>
      </c>
      <c r="F588" s="19">
        <v>0</v>
      </c>
      <c r="G588" s="19" t="s">
        <v>1623</v>
      </c>
      <c r="H588" s="19" t="s">
        <v>896</v>
      </c>
      <c r="I588" s="19" t="s">
        <v>1624</v>
      </c>
      <c r="J588" s="19" t="s">
        <v>1423</v>
      </c>
      <c r="K588" s="19">
        <v>0</v>
      </c>
      <c r="L588" s="19" t="s">
        <v>1416</v>
      </c>
      <c r="M588" s="19" t="s">
        <v>20</v>
      </c>
      <c r="N588" s="19" t="s">
        <v>1973</v>
      </c>
      <c r="O588" s="19" t="s">
        <v>1004</v>
      </c>
      <c r="P588" s="19" t="s">
        <v>2000</v>
      </c>
      <c r="Q588" s="19" t="s">
        <v>902</v>
      </c>
      <c r="R588" s="20">
        <v>50</v>
      </c>
      <c r="S588" s="20" t="s">
        <v>1013</v>
      </c>
      <c r="T588" s="19" t="s">
        <v>905</v>
      </c>
      <c r="U588" s="19" t="s">
        <v>1562</v>
      </c>
      <c r="V588" s="19">
        <v>0</v>
      </c>
      <c r="W588" s="19">
        <v>0</v>
      </c>
      <c r="X588" s="19">
        <v>0.03</v>
      </c>
      <c r="Y588" s="19" t="s">
        <v>1578</v>
      </c>
      <c r="Z588" s="19" t="s">
        <v>1685</v>
      </c>
      <c r="AA588" s="19" t="s">
        <v>2004</v>
      </c>
      <c r="AB588" s="19" t="s">
        <v>2003</v>
      </c>
      <c r="AC588" s="19">
        <v>61</v>
      </c>
      <c r="AD588" s="19">
        <v>61</v>
      </c>
      <c r="AE588" s="120"/>
      <c r="AF588" s="120"/>
      <c r="AG588" s="120"/>
      <c r="AH588" s="120"/>
      <c r="AI588" s="120"/>
      <c r="AJ588" s="120"/>
      <c r="AK588" s="120"/>
      <c r="AL588" s="120"/>
      <c r="AM588" s="120"/>
      <c r="AN588" s="120"/>
      <c r="AO588" s="120"/>
      <c r="AP588" s="120"/>
      <c r="AQ588" s="120"/>
      <c r="AR588" s="120"/>
      <c r="AS588" s="120"/>
      <c r="AT588" s="120"/>
      <c r="AU588" s="120"/>
      <c r="AV588" s="120"/>
      <c r="AW588" s="120"/>
      <c r="AX588" s="120"/>
      <c r="AY588" s="120"/>
      <c r="AZ588" s="120"/>
      <c r="BA588" s="120"/>
      <c r="BB588" s="120"/>
      <c r="BC588" s="120"/>
      <c r="BD588" s="120"/>
    </row>
    <row r="589" spans="1:56">
      <c r="A589" s="19">
        <v>834</v>
      </c>
      <c r="B589" s="19" t="s">
        <v>379</v>
      </c>
      <c r="C589" s="19" t="s">
        <v>1539</v>
      </c>
      <c r="D589" s="19" t="s">
        <v>1540</v>
      </c>
      <c r="E589" s="19">
        <v>0</v>
      </c>
      <c r="F589" s="19">
        <v>0</v>
      </c>
      <c r="G589" s="19" t="s">
        <v>1623</v>
      </c>
      <c r="H589" s="19" t="s">
        <v>1571</v>
      </c>
      <c r="I589" s="19" t="s">
        <v>1963</v>
      </c>
      <c r="J589" s="19" t="s">
        <v>1423</v>
      </c>
      <c r="K589" s="19">
        <v>0</v>
      </c>
      <c r="L589" s="19" t="s">
        <v>1416</v>
      </c>
      <c r="M589" s="19" t="s">
        <v>20</v>
      </c>
      <c r="N589" s="19" t="s">
        <v>1973</v>
      </c>
      <c r="O589" s="19" t="s">
        <v>1004</v>
      </c>
      <c r="P589" s="19" t="s">
        <v>2005</v>
      </c>
      <c r="Q589" s="19" t="s">
        <v>902</v>
      </c>
      <c r="R589" s="20">
        <v>90</v>
      </c>
      <c r="S589" s="20" t="s">
        <v>1013</v>
      </c>
      <c r="T589" s="19" t="s">
        <v>905</v>
      </c>
      <c r="U589" s="19" t="s">
        <v>1562</v>
      </c>
      <c r="V589" s="19">
        <v>0</v>
      </c>
      <c r="W589" s="19">
        <v>0</v>
      </c>
      <c r="X589" s="19">
        <v>0.03</v>
      </c>
      <c r="Y589" s="19" t="s">
        <v>1578</v>
      </c>
      <c r="Z589" s="19" t="s">
        <v>1685</v>
      </c>
      <c r="AA589" s="19" t="s">
        <v>2006</v>
      </c>
      <c r="AB589" s="19" t="s">
        <v>1728</v>
      </c>
      <c r="AC589" s="19">
        <v>67</v>
      </c>
      <c r="AD589" s="19">
        <v>67</v>
      </c>
      <c r="AE589" s="120"/>
      <c r="AF589" s="120"/>
      <c r="AG589" s="120"/>
      <c r="AH589" s="120"/>
      <c r="AI589" s="120"/>
      <c r="AJ589" s="120"/>
      <c r="AK589" s="120"/>
      <c r="AL589" s="120"/>
      <c r="AM589" s="120"/>
      <c r="AN589" s="120"/>
      <c r="AO589" s="120"/>
      <c r="AP589" s="120"/>
      <c r="AQ589" s="120"/>
      <c r="AR589" s="120"/>
      <c r="AS589" s="120"/>
      <c r="AT589" s="120"/>
      <c r="AU589" s="120"/>
      <c r="AV589" s="120"/>
      <c r="AW589" s="120"/>
      <c r="AX589" s="120"/>
      <c r="AY589" s="120"/>
      <c r="AZ589" s="120"/>
      <c r="BA589" s="120"/>
      <c r="BB589" s="120"/>
      <c r="BC589" s="120"/>
      <c r="BD589" s="120"/>
    </row>
    <row r="590" spans="1:56">
      <c r="A590" s="19">
        <v>746</v>
      </c>
      <c r="B590" s="19" t="s">
        <v>379</v>
      </c>
      <c r="C590" s="19" t="s">
        <v>1539</v>
      </c>
      <c r="D590" s="19" t="s">
        <v>1540</v>
      </c>
      <c r="E590" s="19">
        <v>0</v>
      </c>
      <c r="F590" s="19">
        <v>0</v>
      </c>
      <c r="G590" s="19" t="s">
        <v>1623</v>
      </c>
      <c r="H590" s="19" t="s">
        <v>1571</v>
      </c>
      <c r="I590" s="19" t="s">
        <v>1644</v>
      </c>
      <c r="J590" s="19" t="s">
        <v>1542</v>
      </c>
      <c r="K590" s="19">
        <v>0</v>
      </c>
      <c r="L590" s="19" t="s">
        <v>1416</v>
      </c>
      <c r="M590" s="19" t="s">
        <v>20</v>
      </c>
      <c r="N590" s="19" t="s">
        <v>1973</v>
      </c>
      <c r="O590" s="19" t="s">
        <v>1004</v>
      </c>
      <c r="P590" s="19" t="s">
        <v>2007</v>
      </c>
      <c r="Q590" s="19" t="s">
        <v>902</v>
      </c>
      <c r="R590" s="20">
        <v>50</v>
      </c>
      <c r="S590" s="20" t="s">
        <v>1984</v>
      </c>
      <c r="T590" s="19" t="s">
        <v>905</v>
      </c>
      <c r="U590" s="19" t="s">
        <v>1562</v>
      </c>
      <c r="V590" s="19">
        <v>0</v>
      </c>
      <c r="W590" s="19">
        <v>0</v>
      </c>
      <c r="X590" s="19">
        <v>0.03</v>
      </c>
      <c r="Y590" s="19" t="s">
        <v>1046</v>
      </c>
      <c r="Z590" s="19" t="s">
        <v>1575</v>
      </c>
      <c r="AA590" s="19" t="s">
        <v>2008</v>
      </c>
      <c r="AB590" s="19">
        <v>3.13</v>
      </c>
      <c r="AC590" s="19">
        <v>44</v>
      </c>
      <c r="AD590" s="19">
        <v>44</v>
      </c>
      <c r="AE590" s="120"/>
      <c r="AF590" s="120"/>
      <c r="AG590" s="120"/>
      <c r="AH590" s="120"/>
      <c r="AI590" s="120"/>
      <c r="AJ590" s="120"/>
      <c r="AK590" s="120"/>
      <c r="AL590" s="120"/>
      <c r="AM590" s="120"/>
      <c r="AN590" s="120"/>
      <c r="AO590" s="120"/>
      <c r="AP590" s="120"/>
      <c r="AQ590" s="120"/>
      <c r="AR590" s="120"/>
      <c r="AS590" s="120"/>
      <c r="AT590" s="120"/>
      <c r="AU590" s="120"/>
      <c r="AV590" s="120"/>
      <c r="AW590" s="120"/>
      <c r="AX590" s="120"/>
      <c r="AY590" s="120"/>
      <c r="AZ590" s="120"/>
      <c r="BA590" s="120"/>
      <c r="BB590" s="120"/>
      <c r="BC590" s="120"/>
      <c r="BD590" s="120"/>
    </row>
    <row r="591" spans="1:56">
      <c r="A591" s="19">
        <v>748</v>
      </c>
      <c r="B591" s="19" t="s">
        <v>379</v>
      </c>
      <c r="C591" s="19" t="s">
        <v>1539</v>
      </c>
      <c r="D591" s="19" t="s">
        <v>1540</v>
      </c>
      <c r="E591" s="19">
        <v>0</v>
      </c>
      <c r="F591" s="19">
        <v>0</v>
      </c>
      <c r="G591" s="19" t="s">
        <v>1623</v>
      </c>
      <c r="H591" s="19" t="s">
        <v>1571</v>
      </c>
      <c r="I591" s="19" t="s">
        <v>1644</v>
      </c>
      <c r="J591" s="19" t="s">
        <v>1542</v>
      </c>
      <c r="K591" s="19">
        <v>0</v>
      </c>
      <c r="L591" s="19" t="s">
        <v>1416</v>
      </c>
      <c r="M591" s="19" t="s">
        <v>20</v>
      </c>
      <c r="N591" s="19" t="s">
        <v>1973</v>
      </c>
      <c r="O591" s="19" t="s">
        <v>1004</v>
      </c>
      <c r="P591" s="19" t="s">
        <v>2007</v>
      </c>
      <c r="Q591" s="19" t="s">
        <v>902</v>
      </c>
      <c r="R591" s="20">
        <v>150</v>
      </c>
      <c r="S591" s="20" t="s">
        <v>1013</v>
      </c>
      <c r="T591" s="19" t="s">
        <v>905</v>
      </c>
      <c r="U591" s="19" t="s">
        <v>1562</v>
      </c>
      <c r="V591" s="19">
        <v>0</v>
      </c>
      <c r="W591" s="19">
        <v>0</v>
      </c>
      <c r="X591" s="19">
        <v>0.03</v>
      </c>
      <c r="Y591" s="19" t="s">
        <v>1578</v>
      </c>
      <c r="Z591" s="19" t="s">
        <v>2009</v>
      </c>
      <c r="AA591" s="19" t="s">
        <v>2010</v>
      </c>
      <c r="AB591" s="19">
        <v>3.13</v>
      </c>
      <c r="AC591" s="19">
        <v>44</v>
      </c>
      <c r="AD591" s="19">
        <v>44</v>
      </c>
      <c r="AE591" s="120"/>
      <c r="AF591" s="120"/>
      <c r="AG591" s="120"/>
      <c r="AH591" s="120"/>
      <c r="AI591" s="120"/>
      <c r="AJ591" s="120"/>
      <c r="AK591" s="120"/>
      <c r="AL591" s="120"/>
      <c r="AM591" s="120"/>
      <c r="AN591" s="120"/>
      <c r="AO591" s="120"/>
      <c r="AP591" s="120"/>
      <c r="AQ591" s="120"/>
      <c r="AR591" s="120"/>
      <c r="AS591" s="120"/>
      <c r="AT591" s="120"/>
      <c r="AU591" s="120"/>
      <c r="AV591" s="120"/>
      <c r="AW591" s="120"/>
      <c r="AX591" s="120"/>
      <c r="AY591" s="120"/>
      <c r="AZ591" s="120"/>
      <c r="BA591" s="120"/>
      <c r="BB591" s="120"/>
      <c r="BC591" s="120"/>
      <c r="BD591" s="120"/>
    </row>
    <row r="592" spans="1:56">
      <c r="A592" s="19">
        <v>750</v>
      </c>
      <c r="B592" s="19" t="s">
        <v>379</v>
      </c>
      <c r="C592" s="19" t="s">
        <v>1539</v>
      </c>
      <c r="D592" s="19" t="s">
        <v>1540</v>
      </c>
      <c r="E592" s="19">
        <v>0</v>
      </c>
      <c r="F592" s="19">
        <v>0</v>
      </c>
      <c r="G592" s="19" t="s">
        <v>1623</v>
      </c>
      <c r="H592" s="19" t="s">
        <v>1571</v>
      </c>
      <c r="I592" s="19" t="s">
        <v>1644</v>
      </c>
      <c r="J592" s="19" t="s">
        <v>1550</v>
      </c>
      <c r="K592" s="19">
        <v>0</v>
      </c>
      <c r="L592" s="19" t="s">
        <v>1416</v>
      </c>
      <c r="M592" s="19" t="s">
        <v>20</v>
      </c>
      <c r="N592" s="19" t="s">
        <v>1973</v>
      </c>
      <c r="O592" s="19" t="s">
        <v>1004</v>
      </c>
      <c r="P592" s="19" t="s">
        <v>2007</v>
      </c>
      <c r="Q592" s="19" t="s">
        <v>902</v>
      </c>
      <c r="R592" s="20">
        <v>50</v>
      </c>
      <c r="S592" s="20" t="s">
        <v>1820</v>
      </c>
      <c r="T592" s="19" t="s">
        <v>905</v>
      </c>
      <c r="U592" s="19" t="s">
        <v>1562</v>
      </c>
      <c r="V592" s="19">
        <v>0</v>
      </c>
      <c r="W592" s="19">
        <v>0</v>
      </c>
      <c r="X592" s="19">
        <v>0.03</v>
      </c>
      <c r="Y592" s="19" t="s">
        <v>1046</v>
      </c>
      <c r="Z592" s="19" t="s">
        <v>1575</v>
      </c>
      <c r="AA592" s="19" t="s">
        <v>2011</v>
      </c>
      <c r="AB592" s="19">
        <v>3.13</v>
      </c>
      <c r="AC592" s="19">
        <v>44</v>
      </c>
      <c r="AD592" s="19">
        <v>44</v>
      </c>
      <c r="AE592" s="120"/>
      <c r="AF592" s="120"/>
      <c r="AG592" s="120"/>
      <c r="AH592" s="120"/>
      <c r="AI592" s="120"/>
      <c r="AJ592" s="120"/>
      <c r="AK592" s="120"/>
      <c r="AL592" s="120"/>
      <c r="AM592" s="120"/>
      <c r="AN592" s="120"/>
      <c r="AO592" s="120"/>
      <c r="AP592" s="120"/>
      <c r="AQ592" s="120"/>
      <c r="AR592" s="120"/>
      <c r="AS592" s="120"/>
      <c r="AT592" s="120"/>
      <c r="AU592" s="120"/>
      <c r="AV592" s="120"/>
      <c r="AW592" s="120"/>
      <c r="AX592" s="120"/>
      <c r="AY592" s="120"/>
      <c r="AZ592" s="120"/>
      <c r="BA592" s="120"/>
      <c r="BB592" s="120"/>
      <c r="BC592" s="120"/>
      <c r="BD592" s="120"/>
    </row>
    <row r="593" spans="1:56">
      <c r="A593" s="19">
        <v>752</v>
      </c>
      <c r="B593" s="19" t="s">
        <v>379</v>
      </c>
      <c r="C593" s="19" t="s">
        <v>1539</v>
      </c>
      <c r="D593" s="19" t="s">
        <v>1540</v>
      </c>
      <c r="E593" s="19">
        <v>0</v>
      </c>
      <c r="F593" s="19">
        <v>0</v>
      </c>
      <c r="G593" s="19" t="s">
        <v>1623</v>
      </c>
      <c r="H593" s="19" t="s">
        <v>1571</v>
      </c>
      <c r="I593" s="19" t="s">
        <v>1644</v>
      </c>
      <c r="J593" s="19" t="s">
        <v>1550</v>
      </c>
      <c r="K593" s="19">
        <v>0</v>
      </c>
      <c r="L593" s="19" t="s">
        <v>1416</v>
      </c>
      <c r="M593" s="19" t="s">
        <v>20</v>
      </c>
      <c r="N593" s="19" t="s">
        <v>1973</v>
      </c>
      <c r="O593" s="19" t="s">
        <v>1004</v>
      </c>
      <c r="P593" s="19" t="s">
        <v>2007</v>
      </c>
      <c r="Q593" s="19" t="s">
        <v>902</v>
      </c>
      <c r="R593" s="20">
        <v>150</v>
      </c>
      <c r="S593" s="20" t="s">
        <v>1790</v>
      </c>
      <c r="T593" s="19" t="s">
        <v>905</v>
      </c>
      <c r="U593" s="19" t="s">
        <v>1562</v>
      </c>
      <c r="V593" s="19">
        <v>0</v>
      </c>
      <c r="W593" s="19">
        <v>0</v>
      </c>
      <c r="X593" s="19">
        <v>0.03</v>
      </c>
      <c r="Y593" s="19" t="s">
        <v>1578</v>
      </c>
      <c r="Z593" s="19" t="s">
        <v>2009</v>
      </c>
      <c r="AA593" s="19" t="s">
        <v>2012</v>
      </c>
      <c r="AB593" s="19">
        <v>3.13</v>
      </c>
      <c r="AC593" s="19">
        <v>44</v>
      </c>
      <c r="AD593" s="19">
        <v>44</v>
      </c>
      <c r="AE593" s="120"/>
      <c r="AF593" s="120"/>
      <c r="AG593" s="120"/>
      <c r="AH593" s="120"/>
      <c r="AI593" s="120"/>
      <c r="AJ593" s="120"/>
      <c r="AK593" s="120"/>
      <c r="AL593" s="120"/>
      <c r="AM593" s="120"/>
      <c r="AN593" s="120"/>
      <c r="AO593" s="120"/>
      <c r="AP593" s="120"/>
      <c r="AQ593" s="120"/>
      <c r="AR593" s="120"/>
      <c r="AS593" s="120"/>
      <c r="AT593" s="120"/>
      <c r="AU593" s="120"/>
      <c r="AV593" s="120"/>
      <c r="AW593" s="120"/>
      <c r="AX593" s="120"/>
      <c r="AY593" s="120"/>
      <c r="AZ593" s="120"/>
      <c r="BA593" s="120"/>
      <c r="BB593" s="120"/>
      <c r="BC593" s="120"/>
      <c r="BD593" s="120"/>
    </row>
    <row r="594" spans="1:56">
      <c r="A594" s="19">
        <v>833</v>
      </c>
      <c r="B594" s="19" t="s">
        <v>379</v>
      </c>
      <c r="C594" s="19" t="s">
        <v>1539</v>
      </c>
      <c r="D594" s="19" t="s">
        <v>1540</v>
      </c>
      <c r="E594" s="19">
        <v>0</v>
      </c>
      <c r="F594" s="19">
        <v>0</v>
      </c>
      <c r="G594" s="19" t="s">
        <v>1623</v>
      </c>
      <c r="H594" s="19" t="s">
        <v>1608</v>
      </c>
      <c r="I594" s="19" t="s">
        <v>1963</v>
      </c>
      <c r="J594" s="19" t="s">
        <v>1423</v>
      </c>
      <c r="K594" s="19">
        <v>0</v>
      </c>
      <c r="L594" s="19" t="s">
        <v>1416</v>
      </c>
      <c r="M594" s="19" t="s">
        <v>20</v>
      </c>
      <c r="N594" s="19" t="s">
        <v>1973</v>
      </c>
      <c r="O594" s="19" t="s">
        <v>1004</v>
      </c>
      <c r="P594" s="19" t="s">
        <v>2005</v>
      </c>
      <c r="Q594" s="19" t="s">
        <v>902</v>
      </c>
      <c r="R594" s="20">
        <v>10</v>
      </c>
      <c r="S594" s="20" t="s">
        <v>1820</v>
      </c>
      <c r="T594" s="19" t="s">
        <v>905</v>
      </c>
      <c r="U594" s="19" t="s">
        <v>1562</v>
      </c>
      <c r="V594" s="19">
        <v>0</v>
      </c>
      <c r="W594" s="19">
        <v>0</v>
      </c>
      <c r="X594" s="19">
        <v>0.03</v>
      </c>
      <c r="Y594" s="19" t="s">
        <v>1046</v>
      </c>
      <c r="Z594" s="19" t="s">
        <v>1627</v>
      </c>
      <c r="AA594" s="19" t="s">
        <v>2013</v>
      </c>
      <c r="AB594" s="19" t="s">
        <v>1728</v>
      </c>
      <c r="AC594" s="19">
        <v>67</v>
      </c>
      <c r="AD594" s="19">
        <v>67</v>
      </c>
      <c r="AE594" s="120"/>
      <c r="AF594" s="120"/>
      <c r="AG594" s="120"/>
      <c r="AH594" s="120"/>
      <c r="AI594" s="120"/>
      <c r="AJ594" s="120"/>
      <c r="AK594" s="120"/>
      <c r="AL594" s="120"/>
      <c r="AM594" s="120"/>
      <c r="AN594" s="120"/>
      <c r="AO594" s="120"/>
      <c r="AP594" s="120"/>
      <c r="AQ594" s="120"/>
      <c r="AR594" s="120"/>
      <c r="AS594" s="120"/>
      <c r="AT594" s="120"/>
      <c r="AU594" s="120"/>
      <c r="AV594" s="120"/>
      <c r="AW594" s="120"/>
      <c r="AX594" s="120"/>
      <c r="AY594" s="120"/>
      <c r="AZ594" s="120"/>
      <c r="BA594" s="120"/>
      <c r="BB594" s="120"/>
      <c r="BC594" s="120"/>
      <c r="BD594" s="120"/>
    </row>
    <row r="595" spans="1:56">
      <c r="A595" s="19">
        <v>745</v>
      </c>
      <c r="B595" s="19" t="s">
        <v>379</v>
      </c>
      <c r="C595" s="19" t="s">
        <v>1539</v>
      </c>
      <c r="D595" s="19" t="s">
        <v>1540</v>
      </c>
      <c r="E595" s="19">
        <v>0</v>
      </c>
      <c r="F595" s="19">
        <v>0</v>
      </c>
      <c r="G595" s="19" t="s">
        <v>1623</v>
      </c>
      <c r="H595" s="19" t="s">
        <v>1608</v>
      </c>
      <c r="I595" s="19" t="s">
        <v>1644</v>
      </c>
      <c r="J595" s="19" t="s">
        <v>1542</v>
      </c>
      <c r="K595" s="19">
        <v>0</v>
      </c>
      <c r="L595" s="19" t="s">
        <v>1416</v>
      </c>
      <c r="M595" s="19" t="s">
        <v>20</v>
      </c>
      <c r="N595" s="19" t="s">
        <v>1973</v>
      </c>
      <c r="O595" s="19" t="s">
        <v>1004</v>
      </c>
      <c r="P595" s="19" t="s">
        <v>2007</v>
      </c>
      <c r="Q595" s="19" t="s">
        <v>902</v>
      </c>
      <c r="R595" s="20">
        <v>50</v>
      </c>
      <c r="S595" s="20" t="s">
        <v>1984</v>
      </c>
      <c r="T595" s="19" t="s">
        <v>905</v>
      </c>
      <c r="U595" s="19" t="s">
        <v>1562</v>
      </c>
      <c r="V595" s="19">
        <v>0</v>
      </c>
      <c r="W595" s="19">
        <v>0</v>
      </c>
      <c r="X595" s="19">
        <v>0.03</v>
      </c>
      <c r="Y595" s="19" t="s">
        <v>1046</v>
      </c>
      <c r="Z595" s="19">
        <v>0</v>
      </c>
      <c r="AA595" s="19" t="s">
        <v>2014</v>
      </c>
      <c r="AB595" s="19">
        <v>3.13</v>
      </c>
      <c r="AC595" s="19">
        <v>44</v>
      </c>
      <c r="AD595" s="19">
        <v>44</v>
      </c>
      <c r="AE595" s="120"/>
      <c r="AF595" s="120"/>
      <c r="AG595" s="120"/>
      <c r="AH595" s="120"/>
      <c r="AI595" s="120"/>
      <c r="AJ595" s="120"/>
      <c r="AK595" s="120"/>
      <c r="AL595" s="120"/>
      <c r="AM595" s="120"/>
      <c r="AN595" s="120"/>
      <c r="AO595" s="120"/>
      <c r="AP595" s="120"/>
      <c r="AQ595" s="120"/>
      <c r="AR595" s="120"/>
      <c r="AS595" s="120"/>
      <c r="AT595" s="120"/>
      <c r="AU595" s="120"/>
      <c r="AV595" s="120"/>
      <c r="AW595" s="120"/>
      <c r="AX595" s="120"/>
      <c r="AY595" s="120"/>
      <c r="AZ595" s="120"/>
      <c r="BA595" s="120"/>
      <c r="BB595" s="120"/>
      <c r="BC595" s="120"/>
      <c r="BD595" s="120"/>
    </row>
    <row r="596" spans="1:56">
      <c r="A596" s="19">
        <v>747</v>
      </c>
      <c r="B596" s="19" t="s">
        <v>379</v>
      </c>
      <c r="C596" s="19" t="s">
        <v>1539</v>
      </c>
      <c r="D596" s="19" t="s">
        <v>1540</v>
      </c>
      <c r="E596" s="19">
        <v>0</v>
      </c>
      <c r="F596" s="19">
        <v>0</v>
      </c>
      <c r="G596" s="19" t="s">
        <v>1623</v>
      </c>
      <c r="H596" s="19" t="s">
        <v>1608</v>
      </c>
      <c r="I596" s="19" t="s">
        <v>1644</v>
      </c>
      <c r="J596" s="19" t="s">
        <v>1542</v>
      </c>
      <c r="K596" s="19">
        <v>0</v>
      </c>
      <c r="L596" s="19" t="s">
        <v>1416</v>
      </c>
      <c r="M596" s="19" t="s">
        <v>20</v>
      </c>
      <c r="N596" s="19" t="s">
        <v>1973</v>
      </c>
      <c r="O596" s="19" t="s">
        <v>1004</v>
      </c>
      <c r="P596" s="19" t="s">
        <v>2007</v>
      </c>
      <c r="Q596" s="19" t="s">
        <v>902</v>
      </c>
      <c r="R596" s="20">
        <v>150</v>
      </c>
      <c r="S596" s="20" t="s">
        <v>1013</v>
      </c>
      <c r="T596" s="19" t="s">
        <v>905</v>
      </c>
      <c r="U596" s="19" t="s">
        <v>1562</v>
      </c>
      <c r="V596" s="19">
        <v>0</v>
      </c>
      <c r="W596" s="19">
        <v>0</v>
      </c>
      <c r="X596" s="19">
        <v>0.03</v>
      </c>
      <c r="Y596" s="19" t="s">
        <v>1578</v>
      </c>
      <c r="Z596" s="19">
        <v>0</v>
      </c>
      <c r="AA596" s="19" t="s">
        <v>2015</v>
      </c>
      <c r="AB596" s="19">
        <v>3.13</v>
      </c>
      <c r="AC596" s="19">
        <v>44</v>
      </c>
      <c r="AD596" s="19">
        <v>44</v>
      </c>
      <c r="AE596" s="120"/>
      <c r="AF596" s="120"/>
      <c r="AG596" s="120"/>
      <c r="AH596" s="120"/>
      <c r="AI596" s="120"/>
      <c r="AJ596" s="120"/>
      <c r="AK596" s="120"/>
      <c r="AL596" s="120"/>
      <c r="AM596" s="120"/>
      <c r="AN596" s="120"/>
      <c r="AO596" s="120"/>
      <c r="AP596" s="120"/>
      <c r="AQ596" s="120"/>
      <c r="AR596" s="120"/>
      <c r="AS596" s="120"/>
      <c r="AT596" s="120"/>
      <c r="AU596" s="120"/>
      <c r="AV596" s="120"/>
      <c r="AW596" s="120"/>
      <c r="AX596" s="120"/>
      <c r="AY596" s="120"/>
      <c r="AZ596" s="120"/>
      <c r="BA596" s="120"/>
      <c r="BB596" s="120"/>
      <c r="BC596" s="120"/>
      <c r="BD596" s="120"/>
    </row>
    <row r="597" spans="1:56">
      <c r="A597" s="19">
        <v>749</v>
      </c>
      <c r="B597" s="19" t="s">
        <v>379</v>
      </c>
      <c r="C597" s="19" t="s">
        <v>1539</v>
      </c>
      <c r="D597" s="19" t="s">
        <v>1540</v>
      </c>
      <c r="E597" s="19">
        <v>0</v>
      </c>
      <c r="F597" s="19">
        <v>0</v>
      </c>
      <c r="G597" s="19" t="s">
        <v>1623</v>
      </c>
      <c r="H597" s="19" t="s">
        <v>1608</v>
      </c>
      <c r="I597" s="19" t="s">
        <v>1644</v>
      </c>
      <c r="J597" s="19" t="s">
        <v>1550</v>
      </c>
      <c r="K597" s="19">
        <v>0</v>
      </c>
      <c r="L597" s="19" t="s">
        <v>1416</v>
      </c>
      <c r="M597" s="19" t="s">
        <v>20</v>
      </c>
      <c r="N597" s="19" t="s">
        <v>1973</v>
      </c>
      <c r="O597" s="19" t="s">
        <v>1004</v>
      </c>
      <c r="P597" s="19" t="s">
        <v>2007</v>
      </c>
      <c r="Q597" s="19" t="s">
        <v>902</v>
      </c>
      <c r="R597" s="20">
        <v>35</v>
      </c>
      <c r="S597" s="20" t="s">
        <v>971</v>
      </c>
      <c r="T597" s="19" t="s">
        <v>905</v>
      </c>
      <c r="U597" s="19" t="s">
        <v>1562</v>
      </c>
      <c r="V597" s="19">
        <v>0</v>
      </c>
      <c r="W597" s="19">
        <v>0</v>
      </c>
      <c r="X597" s="19">
        <v>0.03</v>
      </c>
      <c r="Y597" s="19" t="s">
        <v>1046</v>
      </c>
      <c r="Z597" s="19">
        <v>0</v>
      </c>
      <c r="AA597" s="19" t="s">
        <v>2016</v>
      </c>
      <c r="AB597" s="19">
        <v>3.13</v>
      </c>
      <c r="AC597" s="19">
        <v>44</v>
      </c>
      <c r="AD597" s="19">
        <v>44</v>
      </c>
      <c r="AE597" s="120"/>
      <c r="AF597" s="120"/>
      <c r="AG597" s="120"/>
      <c r="AH597" s="120"/>
      <c r="AI597" s="120"/>
      <c r="AJ597" s="120"/>
      <c r="AK597" s="120"/>
      <c r="AL597" s="120"/>
      <c r="AM597" s="120"/>
      <c r="AN597" s="120"/>
      <c r="AO597" s="120"/>
      <c r="AP597" s="120"/>
      <c r="AQ597" s="120"/>
      <c r="AR597" s="120"/>
      <c r="AS597" s="120"/>
      <c r="AT597" s="120"/>
      <c r="AU597" s="120"/>
      <c r="AV597" s="120"/>
      <c r="AW597" s="120"/>
      <c r="AX597" s="120"/>
      <c r="AY597" s="120"/>
      <c r="AZ597" s="120"/>
      <c r="BA597" s="120"/>
      <c r="BB597" s="120"/>
      <c r="BC597" s="120"/>
      <c r="BD597" s="120"/>
    </row>
    <row r="598" spans="1:56">
      <c r="A598" s="19">
        <v>751</v>
      </c>
      <c r="B598" s="19" t="s">
        <v>379</v>
      </c>
      <c r="C598" s="19" t="s">
        <v>1539</v>
      </c>
      <c r="D598" s="19" t="s">
        <v>1540</v>
      </c>
      <c r="E598" s="19">
        <v>0</v>
      </c>
      <c r="F598" s="19">
        <v>0</v>
      </c>
      <c r="G598" s="19" t="s">
        <v>1623</v>
      </c>
      <c r="H598" s="19" t="s">
        <v>1608</v>
      </c>
      <c r="I598" s="19" t="s">
        <v>1644</v>
      </c>
      <c r="J598" s="19" t="s">
        <v>1550</v>
      </c>
      <c r="K598" s="19">
        <v>0</v>
      </c>
      <c r="L598" s="19" t="s">
        <v>1416</v>
      </c>
      <c r="M598" s="19" t="s">
        <v>20</v>
      </c>
      <c r="N598" s="19" t="s">
        <v>1973</v>
      </c>
      <c r="O598" s="19" t="s">
        <v>1004</v>
      </c>
      <c r="P598" s="19" t="s">
        <v>2007</v>
      </c>
      <c r="Q598" s="19" t="s">
        <v>902</v>
      </c>
      <c r="R598" s="20">
        <v>50</v>
      </c>
      <c r="S598" s="20" t="s">
        <v>2017</v>
      </c>
      <c r="T598" s="19" t="s">
        <v>905</v>
      </c>
      <c r="U598" s="19" t="s">
        <v>1562</v>
      </c>
      <c r="V598" s="19">
        <v>0</v>
      </c>
      <c r="W598" s="19">
        <v>0</v>
      </c>
      <c r="X598" s="19">
        <v>0.03</v>
      </c>
      <c r="Y598" s="19" t="s">
        <v>1578</v>
      </c>
      <c r="Z598" s="19">
        <v>0</v>
      </c>
      <c r="AA598" s="19" t="s">
        <v>2018</v>
      </c>
      <c r="AB598" s="19">
        <v>3.13</v>
      </c>
      <c r="AC598" s="19">
        <v>44</v>
      </c>
      <c r="AD598" s="19">
        <v>44</v>
      </c>
      <c r="AE598" s="120"/>
      <c r="AF598" s="120"/>
      <c r="AG598" s="120"/>
      <c r="AH598" s="120"/>
      <c r="AI598" s="120"/>
      <c r="AJ598" s="120"/>
      <c r="AK598" s="120"/>
      <c r="AL598" s="120"/>
      <c r="AM598" s="120"/>
      <c r="AN598" s="120"/>
      <c r="AO598" s="120"/>
      <c r="AP598" s="120"/>
      <c r="AQ598" s="120"/>
      <c r="AR598" s="120"/>
      <c r="AS598" s="120"/>
      <c r="AT598" s="120"/>
      <c r="AU598" s="120"/>
      <c r="AV598" s="120"/>
      <c r="AW598" s="120"/>
      <c r="AX598" s="120"/>
      <c r="AY598" s="120"/>
      <c r="AZ598" s="120"/>
      <c r="BA598" s="120"/>
      <c r="BB598" s="120"/>
      <c r="BC598" s="120"/>
      <c r="BD598" s="120"/>
    </row>
    <row r="599" spans="1:56">
      <c r="A599" s="19">
        <v>817</v>
      </c>
      <c r="B599" s="19" t="s">
        <v>379</v>
      </c>
      <c r="C599" s="19" t="s">
        <v>1539</v>
      </c>
      <c r="D599" s="19" t="s">
        <v>1540</v>
      </c>
      <c r="E599" s="19">
        <v>0</v>
      </c>
      <c r="F599" s="19">
        <v>0</v>
      </c>
      <c r="G599" s="19" t="s">
        <v>1661</v>
      </c>
      <c r="H599" s="19" t="s">
        <v>896</v>
      </c>
      <c r="I599" s="19" t="s">
        <v>1624</v>
      </c>
      <c r="J599" s="19" t="s">
        <v>1423</v>
      </c>
      <c r="K599" s="19">
        <v>0</v>
      </c>
      <c r="L599" s="19" t="s">
        <v>1416</v>
      </c>
      <c r="M599" s="19" t="s">
        <v>20</v>
      </c>
      <c r="N599" s="19" t="s">
        <v>1973</v>
      </c>
      <c r="O599" s="19" t="s">
        <v>1004</v>
      </c>
      <c r="P599" s="19" t="s">
        <v>2000</v>
      </c>
      <c r="Q599" s="19" t="s">
        <v>902</v>
      </c>
      <c r="R599" s="20">
        <v>10</v>
      </c>
      <c r="S599" s="20" t="s">
        <v>1670</v>
      </c>
      <c r="T599" s="19" t="s">
        <v>905</v>
      </c>
      <c r="U599" s="19" t="s">
        <v>1562</v>
      </c>
      <c r="V599" s="19">
        <v>0</v>
      </c>
      <c r="W599" s="19">
        <v>0</v>
      </c>
      <c r="X599" s="19">
        <v>0.15</v>
      </c>
      <c r="Y599" s="19" t="s">
        <v>1046</v>
      </c>
      <c r="Z599" s="19" t="s">
        <v>2001</v>
      </c>
      <c r="AA599" s="19" t="s">
        <v>2019</v>
      </c>
      <c r="AB599" s="19" t="s">
        <v>2003</v>
      </c>
      <c r="AC599" s="19">
        <v>61</v>
      </c>
      <c r="AD599" s="19">
        <v>61</v>
      </c>
      <c r="AE599" s="120"/>
      <c r="AF599" s="120"/>
      <c r="AG599" s="120"/>
      <c r="AH599" s="120"/>
      <c r="AI599" s="120"/>
      <c r="AJ599" s="120"/>
      <c r="AK599" s="120"/>
      <c r="AL599" s="120"/>
      <c r="AM599" s="120"/>
      <c r="AN599" s="120"/>
      <c r="AO599" s="120"/>
      <c r="AP599" s="120"/>
      <c r="AQ599" s="120"/>
      <c r="AR599" s="120"/>
      <c r="AS599" s="120"/>
      <c r="AT599" s="120"/>
      <c r="AU599" s="120"/>
      <c r="AV599" s="120"/>
      <c r="AW599" s="120"/>
      <c r="AX599" s="120"/>
      <c r="AY599" s="120"/>
      <c r="AZ599" s="120"/>
      <c r="BA599" s="120"/>
      <c r="BB599" s="120"/>
      <c r="BC599" s="120"/>
      <c r="BD599" s="120"/>
    </row>
    <row r="600" spans="1:56">
      <c r="A600" s="19">
        <v>818</v>
      </c>
      <c r="B600" s="19" t="s">
        <v>379</v>
      </c>
      <c r="C600" s="19" t="s">
        <v>1539</v>
      </c>
      <c r="D600" s="19" t="s">
        <v>1540</v>
      </c>
      <c r="E600" s="19">
        <v>0</v>
      </c>
      <c r="F600" s="19">
        <v>0</v>
      </c>
      <c r="G600" s="19" t="s">
        <v>1661</v>
      </c>
      <c r="H600" s="19" t="s">
        <v>896</v>
      </c>
      <c r="I600" s="19" t="s">
        <v>1624</v>
      </c>
      <c r="J600" s="19" t="s">
        <v>1423</v>
      </c>
      <c r="K600" s="19">
        <v>0</v>
      </c>
      <c r="L600" s="19" t="s">
        <v>1416</v>
      </c>
      <c r="M600" s="19" t="s">
        <v>20</v>
      </c>
      <c r="N600" s="19" t="s">
        <v>1973</v>
      </c>
      <c r="O600" s="19" t="s">
        <v>1004</v>
      </c>
      <c r="P600" s="19" t="s">
        <v>2000</v>
      </c>
      <c r="Q600" s="19" t="s">
        <v>902</v>
      </c>
      <c r="R600" s="20">
        <v>20</v>
      </c>
      <c r="S600" s="20" t="s">
        <v>1982</v>
      </c>
      <c r="T600" s="19" t="s">
        <v>905</v>
      </c>
      <c r="U600" s="19" t="s">
        <v>1562</v>
      </c>
      <c r="V600" s="19">
        <v>0</v>
      </c>
      <c r="W600" s="19">
        <v>0</v>
      </c>
      <c r="X600" s="19">
        <v>0.15</v>
      </c>
      <c r="Y600" s="19" t="s">
        <v>1578</v>
      </c>
      <c r="Z600" s="19" t="s">
        <v>1685</v>
      </c>
      <c r="AA600" s="19" t="s">
        <v>2020</v>
      </c>
      <c r="AB600" s="19" t="s">
        <v>2003</v>
      </c>
      <c r="AC600" s="19">
        <v>61</v>
      </c>
      <c r="AD600" s="19">
        <v>61</v>
      </c>
      <c r="AE600" s="120"/>
      <c r="AF600" s="120"/>
      <c r="AG600" s="120"/>
      <c r="AH600" s="120"/>
      <c r="AI600" s="120"/>
      <c r="AJ600" s="120"/>
      <c r="AK600" s="120"/>
      <c r="AL600" s="120"/>
      <c r="AM600" s="120"/>
      <c r="AN600" s="120"/>
      <c r="AO600" s="120"/>
      <c r="AP600" s="120"/>
      <c r="AQ600" s="120"/>
      <c r="AR600" s="120"/>
      <c r="AS600" s="120"/>
      <c r="AT600" s="120"/>
      <c r="AU600" s="120"/>
      <c r="AV600" s="120"/>
      <c r="AW600" s="120"/>
      <c r="AX600" s="120"/>
      <c r="AY600" s="120"/>
      <c r="AZ600" s="120"/>
      <c r="BA600" s="120"/>
      <c r="BB600" s="120"/>
      <c r="BC600" s="120"/>
      <c r="BD600" s="120"/>
    </row>
    <row r="601" spans="1:56">
      <c r="A601" s="19">
        <v>766</v>
      </c>
      <c r="B601" s="19" t="s">
        <v>379</v>
      </c>
      <c r="C601" s="19" t="s">
        <v>1539</v>
      </c>
      <c r="D601" s="19" t="s">
        <v>1540</v>
      </c>
      <c r="E601" s="19">
        <v>0</v>
      </c>
      <c r="F601" s="19">
        <v>0</v>
      </c>
      <c r="G601" s="19" t="s">
        <v>1664</v>
      </c>
      <c r="H601" s="19" t="s">
        <v>1571</v>
      </c>
      <c r="I601" s="19" t="s">
        <v>1665</v>
      </c>
      <c r="J601" s="19" t="s">
        <v>2021</v>
      </c>
      <c r="K601" s="19">
        <v>0</v>
      </c>
      <c r="L601" s="19" t="s">
        <v>1416</v>
      </c>
      <c r="M601" s="19" t="s">
        <v>20</v>
      </c>
      <c r="N601" s="19" t="s">
        <v>1973</v>
      </c>
      <c r="O601" s="19" t="s">
        <v>1004</v>
      </c>
      <c r="P601" s="19" t="s">
        <v>2022</v>
      </c>
      <c r="Q601" s="19" t="s">
        <v>902</v>
      </c>
      <c r="R601" s="20">
        <v>100</v>
      </c>
      <c r="S601" s="20" t="s">
        <v>1013</v>
      </c>
      <c r="T601" s="19" t="s">
        <v>905</v>
      </c>
      <c r="U601" s="19" t="s">
        <v>1562</v>
      </c>
      <c r="V601" s="19">
        <v>0</v>
      </c>
      <c r="W601" s="19">
        <v>0</v>
      </c>
      <c r="X601" s="19">
        <v>0.15</v>
      </c>
      <c r="Y601" s="19" t="s">
        <v>1046</v>
      </c>
      <c r="Z601" s="19" t="s">
        <v>2023</v>
      </c>
      <c r="AA601" s="19" t="s">
        <v>2024</v>
      </c>
      <c r="AB601" s="19" t="s">
        <v>2025</v>
      </c>
      <c r="AC601" s="19">
        <v>48</v>
      </c>
      <c r="AD601" s="19">
        <v>48</v>
      </c>
      <c r="AE601" s="120"/>
      <c r="AF601" s="120"/>
      <c r="AG601" s="120"/>
      <c r="AH601" s="120"/>
      <c r="AI601" s="120"/>
      <c r="AJ601" s="120"/>
      <c r="AK601" s="120"/>
      <c r="AL601" s="120"/>
      <c r="AM601" s="120"/>
      <c r="AN601" s="120"/>
      <c r="AO601" s="120"/>
      <c r="AP601" s="120"/>
      <c r="AQ601" s="120"/>
      <c r="AR601" s="120"/>
      <c r="AS601" s="120"/>
      <c r="AT601" s="120"/>
      <c r="AU601" s="120"/>
      <c r="AV601" s="120"/>
      <c r="AW601" s="120"/>
      <c r="AX601" s="120"/>
      <c r="AY601" s="120"/>
      <c r="AZ601" s="120"/>
      <c r="BA601" s="120"/>
      <c r="BB601" s="120"/>
      <c r="BC601" s="120"/>
      <c r="BD601" s="120"/>
    </row>
    <row r="602" spans="1:56">
      <c r="A602" s="19">
        <v>768</v>
      </c>
      <c r="B602" s="19" t="s">
        <v>379</v>
      </c>
      <c r="C602" s="19" t="s">
        <v>1539</v>
      </c>
      <c r="D602" s="19" t="s">
        <v>1540</v>
      </c>
      <c r="E602" s="19">
        <v>0</v>
      </c>
      <c r="F602" s="19">
        <v>0</v>
      </c>
      <c r="G602" s="19" t="s">
        <v>1664</v>
      </c>
      <c r="H602" s="19" t="s">
        <v>1571</v>
      </c>
      <c r="I602" s="19" t="s">
        <v>1665</v>
      </c>
      <c r="J602" s="19" t="s">
        <v>2021</v>
      </c>
      <c r="K602" s="19">
        <v>0</v>
      </c>
      <c r="L602" s="19" t="s">
        <v>1416</v>
      </c>
      <c r="M602" s="19" t="s">
        <v>20</v>
      </c>
      <c r="N602" s="19" t="s">
        <v>1973</v>
      </c>
      <c r="O602" s="19" t="s">
        <v>1004</v>
      </c>
      <c r="P602" s="19" t="s">
        <v>2022</v>
      </c>
      <c r="Q602" s="19" t="s">
        <v>902</v>
      </c>
      <c r="R602" s="20">
        <v>105</v>
      </c>
      <c r="S602" s="20" t="s">
        <v>2026</v>
      </c>
      <c r="T602" s="19" t="s">
        <v>905</v>
      </c>
      <c r="U602" s="19" t="s">
        <v>1562</v>
      </c>
      <c r="V602" s="19">
        <v>0</v>
      </c>
      <c r="W602" s="19">
        <v>0</v>
      </c>
      <c r="X602" s="19">
        <v>0.15</v>
      </c>
      <c r="Y602" s="19" t="s">
        <v>1578</v>
      </c>
      <c r="Z602" s="19" t="s">
        <v>2027</v>
      </c>
      <c r="AA602" s="19" t="s">
        <v>2028</v>
      </c>
      <c r="AB602" s="19" t="s">
        <v>2025</v>
      </c>
      <c r="AC602" s="19">
        <v>48</v>
      </c>
      <c r="AD602" s="19">
        <v>48</v>
      </c>
      <c r="AE602" s="120"/>
      <c r="AF602" s="120"/>
      <c r="AG602" s="120"/>
      <c r="AH602" s="120"/>
      <c r="AI602" s="120"/>
      <c r="AJ602" s="120"/>
      <c r="AK602" s="120"/>
      <c r="AL602" s="120"/>
      <c r="AM602" s="120"/>
      <c r="AN602" s="120"/>
      <c r="AO602" s="120"/>
      <c r="AP602" s="120"/>
      <c r="AQ602" s="120"/>
      <c r="AR602" s="120"/>
      <c r="AS602" s="120"/>
      <c r="AT602" s="120"/>
      <c r="AU602" s="120"/>
      <c r="AV602" s="120"/>
      <c r="AW602" s="120"/>
      <c r="AX602" s="120"/>
      <c r="AY602" s="120"/>
      <c r="AZ602" s="120"/>
      <c r="BA602" s="120"/>
      <c r="BB602" s="120"/>
      <c r="BC602" s="120"/>
      <c r="BD602" s="120"/>
    </row>
    <row r="603" spans="1:56">
      <c r="A603" s="19">
        <v>765</v>
      </c>
      <c r="B603" s="19" t="s">
        <v>379</v>
      </c>
      <c r="C603" s="19" t="s">
        <v>1539</v>
      </c>
      <c r="D603" s="19" t="s">
        <v>1540</v>
      </c>
      <c r="E603" s="19">
        <v>0</v>
      </c>
      <c r="F603" s="19">
        <v>0</v>
      </c>
      <c r="G603" s="19" t="s">
        <v>1664</v>
      </c>
      <c r="H603" s="19" t="s">
        <v>1608</v>
      </c>
      <c r="I603" s="19" t="s">
        <v>1665</v>
      </c>
      <c r="J603" s="19" t="s">
        <v>2021</v>
      </c>
      <c r="K603" s="19">
        <v>0</v>
      </c>
      <c r="L603" s="19" t="s">
        <v>1416</v>
      </c>
      <c r="M603" s="19" t="s">
        <v>20</v>
      </c>
      <c r="N603" s="19" t="s">
        <v>1973</v>
      </c>
      <c r="O603" s="19" t="s">
        <v>1004</v>
      </c>
      <c r="P603" s="19" t="s">
        <v>2022</v>
      </c>
      <c r="Q603" s="19" t="s">
        <v>902</v>
      </c>
      <c r="R603" s="20">
        <v>45</v>
      </c>
      <c r="S603" s="20" t="s">
        <v>1292</v>
      </c>
      <c r="T603" s="19" t="s">
        <v>905</v>
      </c>
      <c r="U603" s="19" t="s">
        <v>1562</v>
      </c>
      <c r="V603" s="19">
        <v>0</v>
      </c>
      <c r="W603" s="19">
        <v>0</v>
      </c>
      <c r="X603" s="19">
        <v>0.15</v>
      </c>
      <c r="Y603" s="19" t="s">
        <v>1046</v>
      </c>
      <c r="Z603" s="19">
        <v>0</v>
      </c>
      <c r="AA603" s="19" t="s">
        <v>2029</v>
      </c>
      <c r="AB603" s="19" t="s">
        <v>2025</v>
      </c>
      <c r="AC603" s="19">
        <v>48</v>
      </c>
      <c r="AD603" s="19">
        <v>48</v>
      </c>
      <c r="AE603" s="120"/>
      <c r="AF603" s="120"/>
      <c r="AG603" s="120"/>
      <c r="AH603" s="120"/>
      <c r="AI603" s="120"/>
      <c r="AJ603" s="120"/>
      <c r="AK603" s="120"/>
      <c r="AL603" s="120"/>
      <c r="AM603" s="120"/>
      <c r="AN603" s="120"/>
      <c r="AO603" s="120"/>
      <c r="AP603" s="120"/>
      <c r="AQ603" s="120"/>
      <c r="AR603" s="120"/>
      <c r="AS603" s="120"/>
      <c r="AT603" s="120"/>
      <c r="AU603" s="120"/>
      <c r="AV603" s="120"/>
      <c r="AW603" s="120"/>
      <c r="AX603" s="120"/>
      <c r="AY603" s="120"/>
      <c r="AZ603" s="120"/>
      <c r="BA603" s="120"/>
      <c r="BB603" s="120"/>
      <c r="BC603" s="120"/>
      <c r="BD603" s="120"/>
    </row>
    <row r="604" spans="1:56">
      <c r="A604" s="19">
        <v>767</v>
      </c>
      <c r="B604" s="19" t="s">
        <v>379</v>
      </c>
      <c r="C604" s="19" t="s">
        <v>1539</v>
      </c>
      <c r="D604" s="19" t="s">
        <v>1540</v>
      </c>
      <c r="E604" s="19">
        <v>0</v>
      </c>
      <c r="F604" s="19">
        <v>0</v>
      </c>
      <c r="G604" s="19" t="s">
        <v>1664</v>
      </c>
      <c r="H604" s="19" t="s">
        <v>1608</v>
      </c>
      <c r="I604" s="19" t="s">
        <v>1665</v>
      </c>
      <c r="J604" s="19" t="s">
        <v>2021</v>
      </c>
      <c r="K604" s="19">
        <v>0</v>
      </c>
      <c r="L604" s="19" t="s">
        <v>1416</v>
      </c>
      <c r="M604" s="19" t="s">
        <v>20</v>
      </c>
      <c r="N604" s="19" t="s">
        <v>1973</v>
      </c>
      <c r="O604" s="19" t="s">
        <v>1004</v>
      </c>
      <c r="P604" s="19" t="s">
        <v>2022</v>
      </c>
      <c r="Q604" s="19" t="s">
        <v>902</v>
      </c>
      <c r="R604" s="20">
        <v>60</v>
      </c>
      <c r="S604" s="20" t="s">
        <v>1820</v>
      </c>
      <c r="T604" s="19" t="s">
        <v>905</v>
      </c>
      <c r="U604" s="19" t="s">
        <v>1562</v>
      </c>
      <c r="V604" s="19">
        <v>0</v>
      </c>
      <c r="W604" s="19">
        <v>0</v>
      </c>
      <c r="X604" s="19">
        <v>0.15</v>
      </c>
      <c r="Y604" s="19" t="s">
        <v>1578</v>
      </c>
      <c r="Z604" s="19">
        <v>0</v>
      </c>
      <c r="AA604" s="19" t="s">
        <v>2030</v>
      </c>
      <c r="AB604" s="19" t="s">
        <v>2025</v>
      </c>
      <c r="AC604" s="19">
        <v>48</v>
      </c>
      <c r="AD604" s="19">
        <v>48</v>
      </c>
      <c r="AE604" s="120"/>
      <c r="AF604" s="120"/>
      <c r="AG604" s="120"/>
      <c r="AH604" s="120"/>
      <c r="AI604" s="120"/>
      <c r="AJ604" s="120"/>
      <c r="AK604" s="120"/>
      <c r="AL604" s="120"/>
      <c r="AM604" s="120"/>
      <c r="AN604" s="120"/>
      <c r="AO604" s="120"/>
      <c r="AP604" s="120"/>
      <c r="AQ604" s="120"/>
      <c r="AR604" s="120"/>
      <c r="AS604" s="120"/>
      <c r="AT604" s="120"/>
      <c r="AU604" s="120"/>
      <c r="AV604" s="120"/>
      <c r="AW604" s="120"/>
      <c r="AX604" s="120"/>
      <c r="AY604" s="120"/>
      <c r="AZ604" s="120"/>
      <c r="BA604" s="120"/>
      <c r="BB604" s="120"/>
      <c r="BC604" s="120"/>
      <c r="BD604" s="120"/>
    </row>
    <row r="605" spans="1:56">
      <c r="A605" s="19">
        <v>647</v>
      </c>
      <c r="B605" s="19" t="s">
        <v>379</v>
      </c>
      <c r="C605" s="19" t="s">
        <v>1539</v>
      </c>
      <c r="D605" s="19" t="s">
        <v>1540</v>
      </c>
      <c r="E605" s="19">
        <v>0</v>
      </c>
      <c r="F605" s="19">
        <v>0</v>
      </c>
      <c r="G605" s="19" t="s">
        <v>2031</v>
      </c>
      <c r="H605" s="19" t="s">
        <v>1571</v>
      </c>
      <c r="I605" s="19" t="s">
        <v>1559</v>
      </c>
      <c r="J605" s="19" t="s">
        <v>1550</v>
      </c>
      <c r="K605" s="19">
        <v>0</v>
      </c>
      <c r="L605" s="19" t="s">
        <v>1416</v>
      </c>
      <c r="M605" s="19" t="s">
        <v>20</v>
      </c>
      <c r="N605" s="19" t="s">
        <v>1973</v>
      </c>
      <c r="O605" s="19" t="s">
        <v>1004</v>
      </c>
      <c r="P605" s="19" t="s">
        <v>1695</v>
      </c>
      <c r="Q605" s="19" t="s">
        <v>902</v>
      </c>
      <c r="R605" s="20">
        <v>20</v>
      </c>
      <c r="S605" s="20">
        <v>180</v>
      </c>
      <c r="T605" s="19" t="s">
        <v>905</v>
      </c>
      <c r="U605" s="19" t="s">
        <v>1562</v>
      </c>
      <c r="V605" s="19">
        <v>0</v>
      </c>
      <c r="W605" s="19">
        <v>0</v>
      </c>
      <c r="X605" s="19">
        <v>0.06</v>
      </c>
      <c r="Y605" s="19" t="s">
        <v>1046</v>
      </c>
      <c r="Z605" s="19" t="s">
        <v>2032</v>
      </c>
      <c r="AA605" s="19" t="s">
        <v>2033</v>
      </c>
      <c r="AB605" s="19" t="s">
        <v>1700</v>
      </c>
      <c r="AC605" s="19">
        <v>32</v>
      </c>
      <c r="AD605" s="19">
        <v>32</v>
      </c>
      <c r="AE605" s="120"/>
      <c r="AF605" s="120"/>
      <c r="AG605" s="120"/>
      <c r="AH605" s="120"/>
      <c r="AI605" s="120"/>
      <c r="AJ605" s="120"/>
      <c r="AK605" s="120"/>
      <c r="AL605" s="120"/>
      <c r="AM605" s="120"/>
      <c r="AN605" s="120"/>
      <c r="AO605" s="120"/>
      <c r="AP605" s="120"/>
      <c r="AQ605" s="120"/>
      <c r="AR605" s="120"/>
      <c r="AS605" s="120"/>
      <c r="AT605" s="120"/>
      <c r="AU605" s="120"/>
      <c r="AV605" s="120"/>
      <c r="AW605" s="120"/>
      <c r="AX605" s="120"/>
      <c r="AY605" s="120"/>
      <c r="AZ605" s="120"/>
      <c r="BA605" s="120"/>
      <c r="BB605" s="120"/>
      <c r="BC605" s="120"/>
      <c r="BD605" s="120"/>
    </row>
    <row r="606" spans="1:56">
      <c r="A606" s="19">
        <v>649</v>
      </c>
      <c r="B606" s="19" t="s">
        <v>379</v>
      </c>
      <c r="C606" s="19" t="s">
        <v>1539</v>
      </c>
      <c r="D606" s="19" t="s">
        <v>1540</v>
      </c>
      <c r="E606" s="19">
        <v>0</v>
      </c>
      <c r="F606" s="19">
        <v>0</v>
      </c>
      <c r="G606" s="19" t="s">
        <v>2031</v>
      </c>
      <c r="H606" s="19" t="s">
        <v>2034</v>
      </c>
      <c r="I606" s="19" t="s">
        <v>1559</v>
      </c>
      <c r="J606" s="19" t="s">
        <v>1550</v>
      </c>
      <c r="K606" s="19">
        <v>0</v>
      </c>
      <c r="L606" s="19" t="s">
        <v>1416</v>
      </c>
      <c r="M606" s="19" t="s">
        <v>20</v>
      </c>
      <c r="N606" s="19" t="s">
        <v>1973</v>
      </c>
      <c r="O606" s="19" t="s">
        <v>1004</v>
      </c>
      <c r="P606" s="19" t="s">
        <v>1695</v>
      </c>
      <c r="Q606" s="19" t="s">
        <v>902</v>
      </c>
      <c r="R606" s="20">
        <v>50</v>
      </c>
      <c r="S606" s="20">
        <v>220</v>
      </c>
      <c r="T606" s="19" t="s">
        <v>905</v>
      </c>
      <c r="U606" s="19" t="s">
        <v>1562</v>
      </c>
      <c r="V606" s="19">
        <v>0</v>
      </c>
      <c r="W606" s="19">
        <v>0</v>
      </c>
      <c r="X606" s="19">
        <v>0.06</v>
      </c>
      <c r="Y606" s="19" t="s">
        <v>1578</v>
      </c>
      <c r="Z606" s="19" t="s">
        <v>2032</v>
      </c>
      <c r="AA606" s="19" t="s">
        <v>2035</v>
      </c>
      <c r="AB606" s="19" t="s">
        <v>1700</v>
      </c>
      <c r="AC606" s="19">
        <v>32</v>
      </c>
      <c r="AD606" s="19">
        <v>32</v>
      </c>
      <c r="AE606" s="120"/>
      <c r="AF606" s="120"/>
      <c r="AG606" s="120"/>
      <c r="AH606" s="120"/>
      <c r="AI606" s="120"/>
      <c r="AJ606" s="120"/>
      <c r="AK606" s="120"/>
      <c r="AL606" s="120"/>
      <c r="AM606" s="120"/>
      <c r="AN606" s="120"/>
      <c r="AO606" s="120"/>
      <c r="AP606" s="120"/>
      <c r="AQ606" s="120"/>
      <c r="AR606" s="120"/>
      <c r="AS606" s="120"/>
      <c r="AT606" s="120"/>
      <c r="AU606" s="120"/>
      <c r="AV606" s="120"/>
      <c r="AW606" s="120"/>
      <c r="AX606" s="120"/>
      <c r="AY606" s="120"/>
      <c r="AZ606" s="120"/>
      <c r="BA606" s="120"/>
      <c r="BB606" s="120"/>
      <c r="BC606" s="120"/>
      <c r="BD606" s="120"/>
    </row>
    <row r="607" spans="1:56">
      <c r="A607" s="19">
        <v>646</v>
      </c>
      <c r="B607" s="19" t="s">
        <v>379</v>
      </c>
      <c r="C607" s="19" t="s">
        <v>1539</v>
      </c>
      <c r="D607" s="19" t="s">
        <v>1540</v>
      </c>
      <c r="E607" s="19">
        <v>0</v>
      </c>
      <c r="F607" s="19">
        <v>0</v>
      </c>
      <c r="G607" s="19" t="s">
        <v>2031</v>
      </c>
      <c r="H607" s="19" t="s">
        <v>1608</v>
      </c>
      <c r="I607" s="19" t="s">
        <v>1559</v>
      </c>
      <c r="J607" s="19" t="s">
        <v>1550</v>
      </c>
      <c r="K607" s="19">
        <v>0</v>
      </c>
      <c r="L607" s="19" t="s">
        <v>1416</v>
      </c>
      <c r="M607" s="19" t="s">
        <v>20</v>
      </c>
      <c r="N607" s="19" t="s">
        <v>1973</v>
      </c>
      <c r="O607" s="19" t="s">
        <v>1004</v>
      </c>
      <c r="P607" s="19" t="s">
        <v>1695</v>
      </c>
      <c r="Q607" s="19" t="s">
        <v>902</v>
      </c>
      <c r="R607" s="20">
        <v>20</v>
      </c>
      <c r="S607" s="20">
        <v>75</v>
      </c>
      <c r="T607" s="19" t="s">
        <v>905</v>
      </c>
      <c r="U607" s="19" t="s">
        <v>1562</v>
      </c>
      <c r="V607" s="19">
        <v>0</v>
      </c>
      <c r="W607" s="19">
        <v>0</v>
      </c>
      <c r="X607" s="19">
        <v>0.06</v>
      </c>
      <c r="Y607" s="19" t="s">
        <v>1046</v>
      </c>
      <c r="Z607" s="19" t="s">
        <v>2032</v>
      </c>
      <c r="AA607" s="19" t="s">
        <v>2036</v>
      </c>
      <c r="AB607" s="19" t="s">
        <v>1700</v>
      </c>
      <c r="AC607" s="19">
        <v>32</v>
      </c>
      <c r="AD607" s="19">
        <v>32</v>
      </c>
      <c r="AE607" s="120"/>
      <c r="AF607" s="120"/>
      <c r="AG607" s="120"/>
      <c r="AH607" s="120"/>
      <c r="AI607" s="120"/>
      <c r="AJ607" s="120"/>
      <c r="AK607" s="120"/>
      <c r="AL607" s="120"/>
      <c r="AM607" s="120"/>
      <c r="AN607" s="120"/>
      <c r="AO607" s="120"/>
      <c r="AP607" s="120"/>
      <c r="AQ607" s="120"/>
      <c r="AR607" s="120"/>
      <c r="AS607" s="120"/>
      <c r="AT607" s="120"/>
      <c r="AU607" s="120"/>
      <c r="AV607" s="120"/>
      <c r="AW607" s="120"/>
      <c r="AX607" s="120"/>
      <c r="AY607" s="120"/>
      <c r="AZ607" s="120"/>
      <c r="BA607" s="120"/>
      <c r="BB607" s="120"/>
      <c r="BC607" s="120"/>
      <c r="BD607" s="120"/>
    </row>
    <row r="608" spans="1:56">
      <c r="A608" s="19">
        <v>648</v>
      </c>
      <c r="B608" s="19" t="s">
        <v>379</v>
      </c>
      <c r="C608" s="19" t="s">
        <v>1539</v>
      </c>
      <c r="D608" s="19" t="s">
        <v>1540</v>
      </c>
      <c r="E608" s="19">
        <v>0</v>
      </c>
      <c r="F608" s="19">
        <v>0</v>
      </c>
      <c r="G608" s="19" t="s">
        <v>2031</v>
      </c>
      <c r="H608" s="19" t="s">
        <v>1608</v>
      </c>
      <c r="I608" s="19" t="s">
        <v>1559</v>
      </c>
      <c r="J608" s="19" t="s">
        <v>1550</v>
      </c>
      <c r="K608" s="19">
        <v>0</v>
      </c>
      <c r="L608" s="19" t="s">
        <v>1416</v>
      </c>
      <c r="M608" s="19" t="s">
        <v>20</v>
      </c>
      <c r="N608" s="19" t="s">
        <v>1973</v>
      </c>
      <c r="O608" s="19" t="s">
        <v>1004</v>
      </c>
      <c r="P608" s="19" t="s">
        <v>1695</v>
      </c>
      <c r="Q608" s="19" t="s">
        <v>902</v>
      </c>
      <c r="R608" s="20">
        <v>25</v>
      </c>
      <c r="S608" s="20">
        <v>110</v>
      </c>
      <c r="T608" s="19" t="s">
        <v>905</v>
      </c>
      <c r="U608" s="19" t="s">
        <v>1562</v>
      </c>
      <c r="V608" s="19">
        <v>0</v>
      </c>
      <c r="W608" s="19">
        <v>0</v>
      </c>
      <c r="X608" s="19">
        <v>0.06</v>
      </c>
      <c r="Y608" s="19" t="s">
        <v>913</v>
      </c>
      <c r="Z608" s="19" t="s">
        <v>2032</v>
      </c>
      <c r="AA608" s="19" t="s">
        <v>2037</v>
      </c>
      <c r="AB608" s="19" t="s">
        <v>1700</v>
      </c>
      <c r="AC608" s="19">
        <v>32</v>
      </c>
      <c r="AD608" s="19">
        <v>32</v>
      </c>
      <c r="AE608" s="120"/>
      <c r="AF608" s="120"/>
      <c r="AG608" s="120"/>
      <c r="AH608" s="120"/>
      <c r="AI608" s="120"/>
      <c r="AJ608" s="120"/>
      <c r="AK608" s="120"/>
      <c r="AL608" s="120"/>
      <c r="AM608" s="120"/>
      <c r="AN608" s="120"/>
      <c r="AO608" s="120"/>
      <c r="AP608" s="120"/>
      <c r="AQ608" s="120"/>
      <c r="AR608" s="120"/>
      <c r="AS608" s="120"/>
      <c r="AT608" s="120"/>
      <c r="AU608" s="120"/>
      <c r="AV608" s="120"/>
      <c r="AW608" s="120"/>
      <c r="AX608" s="120"/>
      <c r="AY608" s="120"/>
      <c r="AZ608" s="120"/>
      <c r="BA608" s="120"/>
      <c r="BB608" s="120"/>
      <c r="BC608" s="120"/>
      <c r="BD608" s="120"/>
    </row>
    <row r="609" spans="1:56">
      <c r="A609" s="19">
        <v>774</v>
      </c>
      <c r="B609" s="19" t="s">
        <v>379</v>
      </c>
      <c r="C609" s="19" t="s">
        <v>1539</v>
      </c>
      <c r="D609" s="19" t="s">
        <v>1540</v>
      </c>
      <c r="E609" s="19">
        <v>0</v>
      </c>
      <c r="F609" s="19">
        <v>0</v>
      </c>
      <c r="G609" s="19" t="s">
        <v>2038</v>
      </c>
      <c r="H609" s="19" t="s">
        <v>2039</v>
      </c>
      <c r="I609" s="19" t="s">
        <v>1893</v>
      </c>
      <c r="J609" s="19" t="s">
        <v>1423</v>
      </c>
      <c r="K609" s="19">
        <v>0</v>
      </c>
      <c r="L609" s="19" t="s">
        <v>1416</v>
      </c>
      <c r="M609" s="19" t="s">
        <v>20</v>
      </c>
      <c r="N609" s="19" t="s">
        <v>1973</v>
      </c>
      <c r="O609" s="19" t="s">
        <v>1004</v>
      </c>
      <c r="P609" s="19" t="s">
        <v>2040</v>
      </c>
      <c r="Q609" s="19" t="s">
        <v>902</v>
      </c>
      <c r="R609" s="20">
        <v>35</v>
      </c>
      <c r="S609" s="20" t="s">
        <v>1093</v>
      </c>
      <c r="T609" s="19" t="s">
        <v>905</v>
      </c>
      <c r="U609" s="19" t="s">
        <v>1562</v>
      </c>
      <c r="V609" s="19">
        <v>0</v>
      </c>
      <c r="W609" s="19">
        <v>0</v>
      </c>
      <c r="X609" s="19">
        <v>0.15</v>
      </c>
      <c r="Y609" s="19" t="s">
        <v>1046</v>
      </c>
      <c r="Z609" s="19" t="s">
        <v>2041</v>
      </c>
      <c r="AA609" s="19" t="s">
        <v>2042</v>
      </c>
      <c r="AB609" s="19" t="s">
        <v>2043</v>
      </c>
      <c r="AC609" s="19">
        <v>50</v>
      </c>
      <c r="AD609" s="19">
        <v>50</v>
      </c>
      <c r="AE609" s="120"/>
      <c r="AF609" s="120"/>
      <c r="AG609" s="120"/>
      <c r="AH609" s="120"/>
      <c r="AI609" s="120"/>
      <c r="AJ609" s="120"/>
      <c r="AK609" s="120"/>
      <c r="AL609" s="120"/>
      <c r="AM609" s="120"/>
      <c r="AN609" s="120"/>
      <c r="AO609" s="120"/>
      <c r="AP609" s="120"/>
      <c r="AQ609" s="120"/>
      <c r="AR609" s="120"/>
      <c r="AS609" s="120"/>
      <c r="AT609" s="120"/>
      <c r="AU609" s="120"/>
      <c r="AV609" s="120"/>
      <c r="AW609" s="120"/>
      <c r="AX609" s="120"/>
      <c r="AY609" s="120"/>
      <c r="AZ609" s="120"/>
      <c r="BA609" s="120"/>
      <c r="BB609" s="120"/>
      <c r="BC609" s="120"/>
      <c r="BD609" s="120"/>
    </row>
    <row r="610" spans="1:56">
      <c r="A610" s="19">
        <v>775</v>
      </c>
      <c r="B610" s="19" t="s">
        <v>379</v>
      </c>
      <c r="C610" s="19" t="s">
        <v>1539</v>
      </c>
      <c r="D610" s="19" t="s">
        <v>1540</v>
      </c>
      <c r="E610" s="19">
        <v>0</v>
      </c>
      <c r="F610" s="19">
        <v>0</v>
      </c>
      <c r="G610" s="19" t="s">
        <v>2038</v>
      </c>
      <c r="H610" s="19" t="s">
        <v>2039</v>
      </c>
      <c r="I610" s="19" t="s">
        <v>1893</v>
      </c>
      <c r="J610" s="19" t="s">
        <v>1423</v>
      </c>
      <c r="K610" s="19">
        <v>0</v>
      </c>
      <c r="L610" s="19" t="s">
        <v>1416</v>
      </c>
      <c r="M610" s="19" t="s">
        <v>20</v>
      </c>
      <c r="N610" s="19" t="s">
        <v>1973</v>
      </c>
      <c r="O610" s="19" t="s">
        <v>1004</v>
      </c>
      <c r="P610" s="19" t="s">
        <v>2040</v>
      </c>
      <c r="Q610" s="19" t="s">
        <v>902</v>
      </c>
      <c r="R610" s="20">
        <v>50</v>
      </c>
      <c r="S610" s="20" t="s">
        <v>2044</v>
      </c>
      <c r="T610" s="19" t="s">
        <v>905</v>
      </c>
      <c r="U610" s="19" t="s">
        <v>1562</v>
      </c>
      <c r="V610" s="19">
        <v>0</v>
      </c>
      <c r="W610" s="19">
        <v>0</v>
      </c>
      <c r="X610" s="19">
        <v>0.15</v>
      </c>
      <c r="Y610" s="19" t="s">
        <v>1578</v>
      </c>
      <c r="Z610" s="19" t="s">
        <v>1685</v>
      </c>
      <c r="AA610" s="19" t="s">
        <v>2045</v>
      </c>
      <c r="AB610" s="19" t="s">
        <v>2043</v>
      </c>
      <c r="AC610" s="19">
        <v>50</v>
      </c>
      <c r="AD610" s="19">
        <v>50</v>
      </c>
      <c r="AE610" s="120"/>
      <c r="AF610" s="120"/>
      <c r="AG610" s="120"/>
      <c r="AH610" s="120"/>
      <c r="AI610" s="120"/>
      <c r="AJ610" s="120"/>
      <c r="AK610" s="120"/>
      <c r="AL610" s="120"/>
      <c r="AM610" s="120"/>
      <c r="AN610" s="120"/>
      <c r="AO610" s="120"/>
      <c r="AP610" s="120"/>
      <c r="AQ610" s="120"/>
      <c r="AR610" s="120"/>
      <c r="AS610" s="120"/>
      <c r="AT610" s="120"/>
      <c r="AU610" s="120"/>
      <c r="AV610" s="120"/>
      <c r="AW610" s="120"/>
      <c r="AX610" s="120"/>
      <c r="AY610" s="120"/>
      <c r="AZ610" s="120"/>
      <c r="BA610" s="120"/>
      <c r="BB610" s="120"/>
      <c r="BC610" s="120"/>
      <c r="BD610" s="120"/>
    </row>
    <row r="611" spans="1:56">
      <c r="A611" s="19">
        <v>776</v>
      </c>
      <c r="B611" s="19" t="s">
        <v>379</v>
      </c>
      <c r="C611" s="19" t="s">
        <v>1539</v>
      </c>
      <c r="D611" s="19" t="s">
        <v>1540</v>
      </c>
      <c r="E611" s="19">
        <v>0</v>
      </c>
      <c r="F611" s="19">
        <v>0</v>
      </c>
      <c r="G611" s="19" t="s">
        <v>2038</v>
      </c>
      <c r="H611" s="19" t="s">
        <v>2039</v>
      </c>
      <c r="I611" s="19" t="s">
        <v>1893</v>
      </c>
      <c r="J611" s="19" t="s">
        <v>1423</v>
      </c>
      <c r="K611" s="19">
        <v>0</v>
      </c>
      <c r="L611" s="19" t="s">
        <v>1416</v>
      </c>
      <c r="M611" s="19" t="s">
        <v>20</v>
      </c>
      <c r="N611" s="19" t="s">
        <v>1973</v>
      </c>
      <c r="O611" s="19" t="s">
        <v>1004</v>
      </c>
      <c r="P611" s="19" t="s">
        <v>2040</v>
      </c>
      <c r="Q611" s="19" t="s">
        <v>902</v>
      </c>
      <c r="R611" s="20">
        <v>2</v>
      </c>
      <c r="S611" s="20" t="s">
        <v>1122</v>
      </c>
      <c r="T611" s="19" t="s">
        <v>905</v>
      </c>
      <c r="U611" s="19" t="s">
        <v>1562</v>
      </c>
      <c r="V611" s="19">
        <v>0</v>
      </c>
      <c r="W611" s="19">
        <v>0</v>
      </c>
      <c r="X611" s="19">
        <v>0.15</v>
      </c>
      <c r="Y611" s="19" t="s">
        <v>1046</v>
      </c>
      <c r="Z611" s="19" t="s">
        <v>2041</v>
      </c>
      <c r="AA611" s="19" t="s">
        <v>2046</v>
      </c>
      <c r="AB611" s="19" t="s">
        <v>2043</v>
      </c>
      <c r="AC611" s="19">
        <v>50</v>
      </c>
      <c r="AD611" s="19">
        <v>50</v>
      </c>
      <c r="AE611" s="120"/>
      <c r="AF611" s="120"/>
      <c r="AG611" s="120"/>
      <c r="AH611" s="120"/>
      <c r="AI611" s="120"/>
      <c r="AJ611" s="120"/>
      <c r="AK611" s="120"/>
      <c r="AL611" s="120"/>
      <c r="AM611" s="120"/>
      <c r="AN611" s="120"/>
      <c r="AO611" s="120"/>
      <c r="AP611" s="120"/>
      <c r="AQ611" s="120"/>
      <c r="AR611" s="120"/>
      <c r="AS611" s="120"/>
      <c r="AT611" s="120"/>
      <c r="AU611" s="120"/>
      <c r="AV611" s="120"/>
      <c r="AW611" s="120"/>
      <c r="AX611" s="120"/>
      <c r="AY611" s="120"/>
      <c r="AZ611" s="120"/>
      <c r="BA611" s="120"/>
      <c r="BB611" s="120"/>
      <c r="BC611" s="120"/>
      <c r="BD611" s="120"/>
    </row>
    <row r="612" spans="1:56">
      <c r="A612" s="19">
        <v>777</v>
      </c>
      <c r="B612" s="19" t="s">
        <v>379</v>
      </c>
      <c r="C612" s="19" t="s">
        <v>1539</v>
      </c>
      <c r="D612" s="19" t="s">
        <v>1540</v>
      </c>
      <c r="E612" s="19">
        <v>0</v>
      </c>
      <c r="F612" s="19">
        <v>0</v>
      </c>
      <c r="G612" s="19" t="s">
        <v>2038</v>
      </c>
      <c r="H612" s="19" t="s">
        <v>2039</v>
      </c>
      <c r="I612" s="19" t="s">
        <v>1893</v>
      </c>
      <c r="J612" s="19" t="s">
        <v>1423</v>
      </c>
      <c r="K612" s="19">
        <v>0</v>
      </c>
      <c r="L612" s="19" t="s">
        <v>1416</v>
      </c>
      <c r="M612" s="19" t="s">
        <v>20</v>
      </c>
      <c r="N612" s="19" t="s">
        <v>1973</v>
      </c>
      <c r="O612" s="19" t="s">
        <v>1004</v>
      </c>
      <c r="P612" s="19" t="s">
        <v>2040</v>
      </c>
      <c r="Q612" s="19" t="s">
        <v>902</v>
      </c>
      <c r="R612" s="20">
        <v>2</v>
      </c>
      <c r="S612" s="20" t="s">
        <v>936</v>
      </c>
      <c r="T612" s="19" t="s">
        <v>905</v>
      </c>
      <c r="U612" s="19" t="s">
        <v>1562</v>
      </c>
      <c r="V612" s="19">
        <v>0</v>
      </c>
      <c r="W612" s="19">
        <v>0</v>
      </c>
      <c r="X612" s="19">
        <v>0.15</v>
      </c>
      <c r="Y612" s="19" t="s">
        <v>1578</v>
      </c>
      <c r="Z612" s="19" t="s">
        <v>1685</v>
      </c>
      <c r="AA612" s="19" t="s">
        <v>2047</v>
      </c>
      <c r="AB612" s="19" t="s">
        <v>2043</v>
      </c>
      <c r="AC612" s="19">
        <v>50</v>
      </c>
      <c r="AD612" s="19">
        <v>50</v>
      </c>
      <c r="AE612" s="120"/>
      <c r="AF612" s="120"/>
      <c r="AG612" s="120"/>
      <c r="AH612" s="120"/>
      <c r="AI612" s="120"/>
      <c r="AJ612" s="120"/>
      <c r="AK612" s="120"/>
      <c r="AL612" s="120"/>
      <c r="AM612" s="120"/>
      <c r="AN612" s="120"/>
      <c r="AO612" s="120"/>
      <c r="AP612" s="120"/>
      <c r="AQ612" s="120"/>
      <c r="AR612" s="120"/>
      <c r="AS612" s="120"/>
      <c r="AT612" s="120"/>
      <c r="AU612" s="120"/>
      <c r="AV612" s="120"/>
      <c r="AW612" s="120"/>
      <c r="AX612" s="120"/>
      <c r="AY612" s="120"/>
      <c r="AZ612" s="120"/>
      <c r="BA612" s="120"/>
      <c r="BB612" s="120"/>
      <c r="BC612" s="120"/>
      <c r="BD612" s="120"/>
    </row>
    <row r="613" spans="1:56">
      <c r="A613" s="19">
        <v>866</v>
      </c>
      <c r="B613" s="19" t="s">
        <v>379</v>
      </c>
      <c r="C613" s="19" t="s">
        <v>1539</v>
      </c>
      <c r="D613" s="19" t="s">
        <v>1540</v>
      </c>
      <c r="E613" s="19">
        <v>0</v>
      </c>
      <c r="F613" s="19">
        <v>0</v>
      </c>
      <c r="G613" s="19" t="s">
        <v>1674</v>
      </c>
      <c r="H613" s="19" t="s">
        <v>1423</v>
      </c>
      <c r="I613" s="19" t="s">
        <v>896</v>
      </c>
      <c r="J613" s="19" t="s">
        <v>1675</v>
      </c>
      <c r="K613" s="19">
        <v>0</v>
      </c>
      <c r="L613" s="19" t="s">
        <v>1416</v>
      </c>
      <c r="M613" s="19" t="s">
        <v>20</v>
      </c>
      <c r="N613" s="19" t="s">
        <v>1973</v>
      </c>
      <c r="O613" s="19" t="s">
        <v>1004</v>
      </c>
      <c r="P613" s="19" t="s">
        <v>2048</v>
      </c>
      <c r="Q613" s="19" t="s">
        <v>902</v>
      </c>
      <c r="R613" s="20">
        <v>3</v>
      </c>
      <c r="S613" s="20" t="s">
        <v>1603</v>
      </c>
      <c r="T613" s="19" t="s">
        <v>905</v>
      </c>
      <c r="U613" s="19" t="s">
        <v>160</v>
      </c>
      <c r="V613" s="19">
        <v>0</v>
      </c>
      <c r="W613" s="19">
        <v>0</v>
      </c>
      <c r="X613" s="19">
        <v>0.15</v>
      </c>
      <c r="Y613" s="19" t="s">
        <v>1046</v>
      </c>
      <c r="Z613" s="19">
        <v>0</v>
      </c>
      <c r="AA613" s="19" t="s">
        <v>2049</v>
      </c>
      <c r="AB613" s="19" t="s">
        <v>1937</v>
      </c>
      <c r="AC613" s="19">
        <v>75</v>
      </c>
      <c r="AD613" s="19">
        <v>75</v>
      </c>
      <c r="AE613" s="120"/>
      <c r="AF613" s="120"/>
      <c r="AG613" s="120"/>
      <c r="AH613" s="120"/>
      <c r="AI613" s="120"/>
      <c r="AJ613" s="120"/>
      <c r="AK613" s="120"/>
      <c r="AL613" s="120"/>
      <c r="AM613" s="120"/>
      <c r="AN613" s="120"/>
      <c r="AO613" s="120"/>
      <c r="AP613" s="120"/>
      <c r="AQ613" s="120"/>
      <c r="AR613" s="120"/>
      <c r="AS613" s="120"/>
      <c r="AT613" s="120"/>
      <c r="AU613" s="120"/>
      <c r="AV613" s="120"/>
      <c r="AW613" s="120"/>
      <c r="AX613" s="120"/>
      <c r="AY613" s="120"/>
      <c r="AZ613" s="120"/>
      <c r="BA613" s="120"/>
      <c r="BB613" s="120"/>
      <c r="BC613" s="120"/>
      <c r="BD613" s="120"/>
    </row>
    <row r="614" spans="1:56">
      <c r="A614" s="19">
        <v>643</v>
      </c>
      <c r="B614" s="19" t="s">
        <v>379</v>
      </c>
      <c r="C614" s="19" t="s">
        <v>1539</v>
      </c>
      <c r="D614" s="19" t="s">
        <v>1540</v>
      </c>
      <c r="E614" s="19">
        <v>0</v>
      </c>
      <c r="F614" s="19">
        <v>0</v>
      </c>
      <c r="G614" s="19" t="s">
        <v>2050</v>
      </c>
      <c r="H614" s="19" t="s">
        <v>1571</v>
      </c>
      <c r="I614" s="19" t="s">
        <v>1559</v>
      </c>
      <c r="J614" s="19" t="s">
        <v>1550</v>
      </c>
      <c r="K614" s="19">
        <v>0</v>
      </c>
      <c r="L614" s="19" t="s">
        <v>1416</v>
      </c>
      <c r="M614" s="19" t="s">
        <v>20</v>
      </c>
      <c r="N614" s="19" t="s">
        <v>1973</v>
      </c>
      <c r="O614" s="19" t="s">
        <v>1004</v>
      </c>
      <c r="P614" s="19" t="s">
        <v>1695</v>
      </c>
      <c r="Q614" s="19" t="s">
        <v>902</v>
      </c>
      <c r="R614" s="20">
        <v>10</v>
      </c>
      <c r="S614" s="20">
        <v>130</v>
      </c>
      <c r="T614" s="19" t="s">
        <v>905</v>
      </c>
      <c r="U614" s="19" t="s">
        <v>1562</v>
      </c>
      <c r="V614" s="19">
        <v>0</v>
      </c>
      <c r="W614" s="19">
        <v>0</v>
      </c>
      <c r="X614" s="19">
        <v>0.06</v>
      </c>
      <c r="Y614" s="19" t="s">
        <v>1046</v>
      </c>
      <c r="Z614" s="19" t="s">
        <v>2051</v>
      </c>
      <c r="AA614" s="19" t="s">
        <v>2052</v>
      </c>
      <c r="AB614" s="19" t="s">
        <v>1700</v>
      </c>
      <c r="AC614" s="19">
        <v>32</v>
      </c>
      <c r="AD614" s="19">
        <v>32</v>
      </c>
      <c r="AE614" s="120"/>
      <c r="AF614" s="120"/>
      <c r="AG614" s="120"/>
      <c r="AH614" s="120"/>
      <c r="AI614" s="120"/>
      <c r="AJ614" s="120"/>
      <c r="AK614" s="120"/>
      <c r="AL614" s="120"/>
      <c r="AM614" s="120"/>
      <c r="AN614" s="120"/>
      <c r="AO614" s="120"/>
      <c r="AP614" s="120"/>
      <c r="AQ614" s="120"/>
      <c r="AR614" s="120"/>
      <c r="AS614" s="120"/>
      <c r="AT614" s="120"/>
      <c r="AU614" s="120"/>
      <c r="AV614" s="120"/>
      <c r="AW614" s="120"/>
      <c r="AX614" s="120"/>
      <c r="AY614" s="120"/>
      <c r="AZ614" s="120"/>
      <c r="BA614" s="120"/>
      <c r="BB614" s="120"/>
      <c r="BC614" s="120"/>
      <c r="BD614" s="120"/>
    </row>
    <row r="615" spans="1:56">
      <c r="A615" s="19">
        <v>645</v>
      </c>
      <c r="B615" s="19" t="s">
        <v>379</v>
      </c>
      <c r="C615" s="19" t="s">
        <v>1539</v>
      </c>
      <c r="D615" s="19" t="s">
        <v>1540</v>
      </c>
      <c r="E615" s="19">
        <v>0</v>
      </c>
      <c r="F615" s="19">
        <v>0</v>
      </c>
      <c r="G615" s="19" t="s">
        <v>2050</v>
      </c>
      <c r="H615" s="19" t="s">
        <v>2034</v>
      </c>
      <c r="I615" s="19" t="s">
        <v>1559</v>
      </c>
      <c r="J615" s="19" t="s">
        <v>1550</v>
      </c>
      <c r="K615" s="19">
        <v>0</v>
      </c>
      <c r="L615" s="19" t="s">
        <v>1416</v>
      </c>
      <c r="M615" s="19" t="s">
        <v>20</v>
      </c>
      <c r="N615" s="19" t="s">
        <v>1973</v>
      </c>
      <c r="O615" s="19" t="s">
        <v>1004</v>
      </c>
      <c r="P615" s="19" t="s">
        <v>1695</v>
      </c>
      <c r="Q615" s="19" t="s">
        <v>902</v>
      </c>
      <c r="R615" s="20">
        <v>25</v>
      </c>
      <c r="S615" s="20">
        <v>165</v>
      </c>
      <c r="T615" s="19" t="s">
        <v>905</v>
      </c>
      <c r="U615" s="19" t="s">
        <v>1562</v>
      </c>
      <c r="V615" s="19">
        <v>0</v>
      </c>
      <c r="W615" s="19">
        <v>0</v>
      </c>
      <c r="X615" s="19">
        <v>0.06</v>
      </c>
      <c r="Y615" s="19" t="s">
        <v>1578</v>
      </c>
      <c r="Z615" s="19" t="s">
        <v>2053</v>
      </c>
      <c r="AA615" s="19" t="s">
        <v>2054</v>
      </c>
      <c r="AB615" s="19" t="s">
        <v>1700</v>
      </c>
      <c r="AC615" s="19">
        <v>32</v>
      </c>
      <c r="AD615" s="19">
        <v>32</v>
      </c>
      <c r="AE615" s="120"/>
      <c r="AF615" s="120"/>
      <c r="AG615" s="120"/>
      <c r="AH615" s="120"/>
      <c r="AI615" s="120"/>
      <c r="AJ615" s="120"/>
      <c r="AK615" s="120"/>
      <c r="AL615" s="120"/>
      <c r="AM615" s="120"/>
      <c r="AN615" s="120"/>
      <c r="AO615" s="120"/>
      <c r="AP615" s="120"/>
      <c r="AQ615" s="120"/>
      <c r="AR615" s="120"/>
      <c r="AS615" s="120"/>
      <c r="AT615" s="120"/>
      <c r="AU615" s="120"/>
      <c r="AV615" s="120"/>
      <c r="AW615" s="120"/>
      <c r="AX615" s="120"/>
      <c r="AY615" s="120"/>
      <c r="AZ615" s="120"/>
      <c r="BA615" s="120"/>
      <c r="BB615" s="120"/>
      <c r="BC615" s="120"/>
      <c r="BD615" s="120"/>
    </row>
    <row r="616" spans="1:56">
      <c r="A616" s="19">
        <v>642</v>
      </c>
      <c r="B616" s="19" t="s">
        <v>379</v>
      </c>
      <c r="C616" s="19" t="s">
        <v>1539</v>
      </c>
      <c r="D616" s="19" t="s">
        <v>1540</v>
      </c>
      <c r="E616" s="19">
        <v>0</v>
      </c>
      <c r="F616" s="19">
        <v>0</v>
      </c>
      <c r="G616" s="19" t="s">
        <v>2050</v>
      </c>
      <c r="H616" s="19" t="s">
        <v>1608</v>
      </c>
      <c r="I616" s="19" t="s">
        <v>1559</v>
      </c>
      <c r="J616" s="19" t="s">
        <v>1550</v>
      </c>
      <c r="K616" s="19">
        <v>0</v>
      </c>
      <c r="L616" s="19" t="s">
        <v>1416</v>
      </c>
      <c r="M616" s="19" t="s">
        <v>20</v>
      </c>
      <c r="N616" s="19" t="s">
        <v>1973</v>
      </c>
      <c r="O616" s="19" t="s">
        <v>1004</v>
      </c>
      <c r="P616" s="19" t="s">
        <v>1695</v>
      </c>
      <c r="Q616" s="19" t="s">
        <v>902</v>
      </c>
      <c r="R616" s="20">
        <v>10</v>
      </c>
      <c r="S616" s="20">
        <v>75</v>
      </c>
      <c r="T616" s="19" t="s">
        <v>905</v>
      </c>
      <c r="U616" s="19" t="s">
        <v>1562</v>
      </c>
      <c r="V616" s="19">
        <v>0</v>
      </c>
      <c r="W616" s="19">
        <v>0</v>
      </c>
      <c r="X616" s="19">
        <v>0.06</v>
      </c>
      <c r="Y616" s="19" t="s">
        <v>1046</v>
      </c>
      <c r="Z616" s="19">
        <v>0</v>
      </c>
      <c r="AA616" s="19" t="s">
        <v>2055</v>
      </c>
      <c r="AB616" s="19" t="s">
        <v>1700</v>
      </c>
      <c r="AC616" s="19">
        <v>32</v>
      </c>
      <c r="AD616" s="19">
        <v>32</v>
      </c>
      <c r="AE616" s="120"/>
      <c r="AF616" s="120"/>
      <c r="AG616" s="120"/>
      <c r="AH616" s="120"/>
      <c r="AI616" s="120"/>
      <c r="AJ616" s="120"/>
      <c r="AK616" s="120"/>
      <c r="AL616" s="120"/>
      <c r="AM616" s="120"/>
      <c r="AN616" s="120"/>
      <c r="AO616" s="120"/>
      <c r="AP616" s="120"/>
      <c r="AQ616" s="120"/>
      <c r="AR616" s="120"/>
      <c r="AS616" s="120"/>
      <c r="AT616" s="120"/>
      <c r="AU616" s="120"/>
      <c r="AV616" s="120"/>
      <c r="AW616" s="120"/>
      <c r="AX616" s="120"/>
      <c r="AY616" s="120"/>
      <c r="AZ616" s="120"/>
      <c r="BA616" s="120"/>
      <c r="BB616" s="120"/>
      <c r="BC616" s="120"/>
      <c r="BD616" s="120"/>
    </row>
    <row r="617" spans="1:56">
      <c r="A617" s="19">
        <v>644</v>
      </c>
      <c r="B617" s="19" t="s">
        <v>379</v>
      </c>
      <c r="C617" s="19" t="s">
        <v>1539</v>
      </c>
      <c r="D617" s="19" t="s">
        <v>1540</v>
      </c>
      <c r="E617" s="19">
        <v>0</v>
      </c>
      <c r="F617" s="19">
        <v>0</v>
      </c>
      <c r="G617" s="19" t="s">
        <v>2050</v>
      </c>
      <c r="H617" s="19" t="s">
        <v>1608</v>
      </c>
      <c r="I617" s="19" t="s">
        <v>1559</v>
      </c>
      <c r="J617" s="19" t="s">
        <v>1550</v>
      </c>
      <c r="K617" s="19">
        <v>0</v>
      </c>
      <c r="L617" s="19" t="s">
        <v>1416</v>
      </c>
      <c r="M617" s="19" t="s">
        <v>20</v>
      </c>
      <c r="N617" s="19" t="s">
        <v>1973</v>
      </c>
      <c r="O617" s="19" t="s">
        <v>1004</v>
      </c>
      <c r="P617" s="19" t="s">
        <v>1695</v>
      </c>
      <c r="Q617" s="19" t="s">
        <v>902</v>
      </c>
      <c r="R617" s="20">
        <v>25</v>
      </c>
      <c r="S617" s="20">
        <v>110</v>
      </c>
      <c r="T617" s="19" t="s">
        <v>905</v>
      </c>
      <c r="U617" s="19" t="s">
        <v>1562</v>
      </c>
      <c r="V617" s="19">
        <v>0</v>
      </c>
      <c r="W617" s="19">
        <v>0</v>
      </c>
      <c r="X617" s="19">
        <v>0.06</v>
      </c>
      <c r="Y617" s="19" t="s">
        <v>913</v>
      </c>
      <c r="Z617" s="19">
        <v>0</v>
      </c>
      <c r="AA617" s="19" t="s">
        <v>2056</v>
      </c>
      <c r="AB617" s="19" t="s">
        <v>1700</v>
      </c>
      <c r="AC617" s="19">
        <v>32</v>
      </c>
      <c r="AD617" s="19">
        <v>32</v>
      </c>
      <c r="AE617" s="120"/>
      <c r="AF617" s="120"/>
      <c r="AG617" s="120"/>
      <c r="AH617" s="120"/>
      <c r="AI617" s="120"/>
      <c r="AJ617" s="120"/>
      <c r="AK617" s="120"/>
      <c r="AL617" s="120"/>
      <c r="AM617" s="120"/>
      <c r="AN617" s="120"/>
      <c r="AO617" s="120"/>
      <c r="AP617" s="120"/>
      <c r="AQ617" s="120"/>
      <c r="AR617" s="120"/>
      <c r="AS617" s="120"/>
      <c r="AT617" s="120"/>
      <c r="AU617" s="120"/>
      <c r="AV617" s="120"/>
      <c r="AW617" s="120"/>
      <c r="AX617" s="120"/>
      <c r="AY617" s="120"/>
      <c r="AZ617" s="120"/>
      <c r="BA617" s="120"/>
      <c r="BB617" s="120"/>
      <c r="BC617" s="120"/>
      <c r="BD617" s="120"/>
    </row>
    <row r="618" spans="1:56">
      <c r="A618" s="19">
        <v>860</v>
      </c>
      <c r="B618" s="19" t="s">
        <v>379</v>
      </c>
      <c r="C618" s="19" t="s">
        <v>1539</v>
      </c>
      <c r="D618" s="19" t="s">
        <v>1540</v>
      </c>
      <c r="E618" s="19">
        <v>0</v>
      </c>
      <c r="F618" s="19">
        <v>0</v>
      </c>
      <c r="G618" s="19" t="s">
        <v>1957</v>
      </c>
      <c r="H618" s="19" t="s">
        <v>1423</v>
      </c>
      <c r="I618" s="19" t="s">
        <v>1958</v>
      </c>
      <c r="J618" s="19" t="s">
        <v>1423</v>
      </c>
      <c r="K618" s="19">
        <v>0</v>
      </c>
      <c r="L618" s="19" t="s">
        <v>1416</v>
      </c>
      <c r="M618" s="19" t="s">
        <v>20</v>
      </c>
      <c r="N618" s="19" t="s">
        <v>2057</v>
      </c>
      <c r="O618" s="19" t="s">
        <v>1411</v>
      </c>
      <c r="P618" s="19" t="s">
        <v>1959</v>
      </c>
      <c r="Q618" s="19" t="s">
        <v>902</v>
      </c>
      <c r="R618" s="20">
        <v>0.1</v>
      </c>
      <c r="S618" s="20" t="s">
        <v>1122</v>
      </c>
      <c r="T618" s="19" t="s">
        <v>905</v>
      </c>
      <c r="U618" s="19" t="s">
        <v>160</v>
      </c>
      <c r="V618" s="19">
        <v>0</v>
      </c>
      <c r="W618" s="19">
        <v>0</v>
      </c>
      <c r="X618" s="19">
        <v>0.06</v>
      </c>
      <c r="Y618" s="19" t="s">
        <v>1046</v>
      </c>
      <c r="Z618" s="19">
        <v>0</v>
      </c>
      <c r="AA618" s="19" t="s">
        <v>2058</v>
      </c>
      <c r="AB618" s="19" t="s">
        <v>1962</v>
      </c>
      <c r="AC618" s="19">
        <v>73</v>
      </c>
      <c r="AD618" s="19">
        <v>73</v>
      </c>
      <c r="AE618" s="120"/>
      <c r="AF618" s="120"/>
      <c r="AG618" s="120"/>
      <c r="AH618" s="120"/>
      <c r="AI618" s="120"/>
      <c r="AJ618" s="120"/>
      <c r="AK618" s="120"/>
      <c r="AL618" s="120"/>
      <c r="AM618" s="120"/>
      <c r="AN618" s="120"/>
      <c r="AO618" s="120"/>
      <c r="AP618" s="120"/>
      <c r="AQ618" s="120"/>
      <c r="AR618" s="120"/>
      <c r="AS618" s="120"/>
      <c r="AT618" s="120"/>
      <c r="AU618" s="120"/>
      <c r="AV618" s="120"/>
      <c r="AW618" s="120"/>
      <c r="AX618" s="120"/>
      <c r="AY618" s="120"/>
      <c r="AZ618" s="120"/>
      <c r="BA618" s="120"/>
      <c r="BB618" s="120"/>
      <c r="BC618" s="120"/>
      <c r="BD618" s="120"/>
    </row>
    <row r="619" spans="1:56">
      <c r="A619" s="19">
        <v>861</v>
      </c>
      <c r="B619" s="19" t="s">
        <v>379</v>
      </c>
      <c r="C619" s="19" t="s">
        <v>1539</v>
      </c>
      <c r="D619" s="19" t="s">
        <v>1540</v>
      </c>
      <c r="E619" s="19">
        <v>0</v>
      </c>
      <c r="F619" s="19">
        <v>0</v>
      </c>
      <c r="G619" s="19" t="s">
        <v>1957</v>
      </c>
      <c r="H619" s="19" t="s">
        <v>1423</v>
      </c>
      <c r="I619" s="19" t="s">
        <v>1958</v>
      </c>
      <c r="J619" s="19" t="s">
        <v>1423</v>
      </c>
      <c r="K619" s="19">
        <v>0</v>
      </c>
      <c r="L619" s="19" t="s">
        <v>1416</v>
      </c>
      <c r="M619" s="19" t="s">
        <v>20</v>
      </c>
      <c r="N619" s="19" t="s">
        <v>2057</v>
      </c>
      <c r="O619" s="19" t="s">
        <v>1411</v>
      </c>
      <c r="P619" s="19" t="s">
        <v>1959</v>
      </c>
      <c r="Q619" s="19" t="s">
        <v>902</v>
      </c>
      <c r="R619" s="20">
        <v>0.5</v>
      </c>
      <c r="S619" s="20" t="s">
        <v>936</v>
      </c>
      <c r="T619" s="19" t="s">
        <v>905</v>
      </c>
      <c r="U619" s="19" t="s">
        <v>160</v>
      </c>
      <c r="V619" s="19">
        <v>0</v>
      </c>
      <c r="W619" s="19">
        <v>0</v>
      </c>
      <c r="X619" s="19">
        <v>0.06</v>
      </c>
      <c r="Y619" s="19" t="s">
        <v>913</v>
      </c>
      <c r="Z619" s="19">
        <v>0</v>
      </c>
      <c r="AA619" s="19" t="s">
        <v>2059</v>
      </c>
      <c r="AB619" s="19" t="s">
        <v>1962</v>
      </c>
      <c r="AC619" s="19">
        <v>73</v>
      </c>
      <c r="AD619" s="19">
        <v>73</v>
      </c>
      <c r="AE619" s="120"/>
      <c r="AF619" s="120"/>
      <c r="AG619" s="120"/>
      <c r="AH619" s="120"/>
      <c r="AI619" s="120"/>
      <c r="AJ619" s="120"/>
      <c r="AK619" s="120"/>
      <c r="AL619" s="120"/>
      <c r="AM619" s="120"/>
      <c r="AN619" s="120"/>
      <c r="AO619" s="120"/>
      <c r="AP619" s="120"/>
      <c r="AQ619" s="120"/>
      <c r="AR619" s="120"/>
      <c r="AS619" s="120"/>
      <c r="AT619" s="120"/>
      <c r="AU619" s="120"/>
      <c r="AV619" s="120"/>
      <c r="AW619" s="120"/>
      <c r="AX619" s="120"/>
      <c r="AY619" s="120"/>
      <c r="AZ619" s="120"/>
      <c r="BA619" s="120"/>
      <c r="BB619" s="120"/>
      <c r="BC619" s="120"/>
      <c r="BD619" s="120"/>
    </row>
    <row r="620" spans="1:56">
      <c r="A620" s="19">
        <v>852</v>
      </c>
      <c r="B620" s="19" t="s">
        <v>379</v>
      </c>
      <c r="C620" s="19" t="s">
        <v>1539</v>
      </c>
      <c r="D620" s="19" t="s">
        <v>1540</v>
      </c>
      <c r="E620" s="19">
        <v>0</v>
      </c>
      <c r="F620" s="19">
        <v>0</v>
      </c>
      <c r="G620" s="19" t="s">
        <v>1623</v>
      </c>
      <c r="H620" s="19" t="s">
        <v>1423</v>
      </c>
      <c r="I620" s="19" t="s">
        <v>1963</v>
      </c>
      <c r="J620" s="19" t="s">
        <v>1423</v>
      </c>
      <c r="K620" s="19">
        <v>0</v>
      </c>
      <c r="L620" s="19" t="s">
        <v>1416</v>
      </c>
      <c r="M620" s="19" t="s">
        <v>20</v>
      </c>
      <c r="N620" s="19" t="s">
        <v>2057</v>
      </c>
      <c r="O620" s="19" t="s">
        <v>1411</v>
      </c>
      <c r="P620" s="19" t="s">
        <v>1964</v>
      </c>
      <c r="Q620" s="19" t="s">
        <v>902</v>
      </c>
      <c r="R620" s="20">
        <v>0.6</v>
      </c>
      <c r="S620" s="20" t="s">
        <v>1312</v>
      </c>
      <c r="T620" s="19" t="s">
        <v>905</v>
      </c>
      <c r="U620" s="19" t="s">
        <v>1547</v>
      </c>
      <c r="V620" s="19">
        <v>0</v>
      </c>
      <c r="W620" s="19">
        <v>0</v>
      </c>
      <c r="X620" s="19">
        <v>0.03</v>
      </c>
      <c r="Y620" s="19" t="s">
        <v>1424</v>
      </c>
      <c r="Z620" s="19">
        <v>0</v>
      </c>
      <c r="AA620" s="19" t="s">
        <v>2060</v>
      </c>
      <c r="AB620" s="19" t="s">
        <v>1968</v>
      </c>
      <c r="AC620" s="19">
        <v>69</v>
      </c>
      <c r="AD620" s="19">
        <v>69</v>
      </c>
      <c r="AE620" s="120"/>
      <c r="AF620" s="120"/>
      <c r="AG620" s="120"/>
      <c r="AH620" s="120"/>
      <c r="AI620" s="120"/>
      <c r="AJ620" s="120"/>
      <c r="AK620" s="120"/>
      <c r="AL620" s="120"/>
      <c r="AM620" s="120"/>
      <c r="AN620" s="120"/>
      <c r="AO620" s="120"/>
      <c r="AP620" s="120"/>
      <c r="AQ620" s="120"/>
      <c r="AR620" s="120"/>
      <c r="AS620" s="120"/>
      <c r="AT620" s="120"/>
      <c r="AU620" s="120"/>
      <c r="AV620" s="120"/>
      <c r="AW620" s="120"/>
      <c r="AX620" s="120"/>
      <c r="AY620" s="120"/>
      <c r="AZ620" s="120"/>
      <c r="BA620" s="120"/>
      <c r="BB620" s="120"/>
      <c r="BC620" s="120"/>
      <c r="BD620" s="120"/>
    </row>
    <row r="621" spans="1:56">
      <c r="A621" s="19">
        <v>607</v>
      </c>
      <c r="B621" s="19" t="s">
        <v>379</v>
      </c>
      <c r="C621" s="19" t="s">
        <v>1539</v>
      </c>
      <c r="D621" s="19" t="s">
        <v>1540</v>
      </c>
      <c r="E621" s="19">
        <v>0</v>
      </c>
      <c r="F621" s="19">
        <v>0</v>
      </c>
      <c r="G621" s="19" t="s">
        <v>896</v>
      </c>
      <c r="H621" s="19" t="s">
        <v>896</v>
      </c>
      <c r="I621" s="19" t="s">
        <v>896</v>
      </c>
      <c r="J621" s="19" t="s">
        <v>896</v>
      </c>
      <c r="K621" s="19">
        <v>0</v>
      </c>
      <c r="L621" s="19" t="s">
        <v>2061</v>
      </c>
      <c r="M621" s="19" t="s">
        <v>21</v>
      </c>
      <c r="N621" s="19" t="s">
        <v>2062</v>
      </c>
      <c r="O621" s="19" t="s">
        <v>1090</v>
      </c>
      <c r="P621" s="19" t="s">
        <v>2063</v>
      </c>
      <c r="Q621" s="19" t="s">
        <v>2064</v>
      </c>
      <c r="R621" s="20">
        <v>10</v>
      </c>
      <c r="S621" s="20">
        <v>50</v>
      </c>
      <c r="T621" s="19" t="s">
        <v>905</v>
      </c>
      <c r="U621" s="19" t="s">
        <v>2065</v>
      </c>
      <c r="V621" s="19">
        <v>0</v>
      </c>
      <c r="W621" s="19">
        <v>0</v>
      </c>
      <c r="X621" s="19" t="s">
        <v>1423</v>
      </c>
      <c r="Y621" s="19" t="s">
        <v>925</v>
      </c>
      <c r="Z621" s="19">
        <v>0</v>
      </c>
      <c r="AA621" s="19" t="s">
        <v>2066</v>
      </c>
      <c r="AB621" s="19">
        <v>1.5</v>
      </c>
      <c r="AC621" s="19">
        <v>25</v>
      </c>
      <c r="AD621" s="19">
        <v>25</v>
      </c>
      <c r="AE621" s="120"/>
      <c r="AF621" s="120"/>
      <c r="AG621" s="120"/>
      <c r="AH621" s="120"/>
      <c r="AI621" s="120"/>
      <c r="AJ621" s="120"/>
      <c r="AK621" s="120"/>
      <c r="AL621" s="120"/>
      <c r="AM621" s="120"/>
      <c r="AN621" s="120"/>
      <c r="AO621" s="120"/>
      <c r="AP621" s="120"/>
      <c r="AQ621" s="120"/>
      <c r="AR621" s="120"/>
      <c r="AS621" s="120"/>
      <c r="AT621" s="120"/>
      <c r="AU621" s="120"/>
      <c r="AV621" s="120"/>
      <c r="AW621" s="120"/>
      <c r="AX621" s="120"/>
      <c r="AY621" s="120"/>
      <c r="AZ621" s="120"/>
      <c r="BA621" s="120"/>
      <c r="BB621" s="120"/>
      <c r="BC621" s="120"/>
      <c r="BD621" s="120"/>
    </row>
    <row r="622" spans="1:56">
      <c r="A622" s="19">
        <v>608</v>
      </c>
      <c r="B622" s="19" t="s">
        <v>379</v>
      </c>
      <c r="C622" s="19" t="s">
        <v>1539</v>
      </c>
      <c r="D622" s="19" t="s">
        <v>1540</v>
      </c>
      <c r="E622" s="19">
        <v>0</v>
      </c>
      <c r="F622" s="19">
        <v>0</v>
      </c>
      <c r="G622" s="19" t="s">
        <v>896</v>
      </c>
      <c r="H622" s="19" t="s">
        <v>896</v>
      </c>
      <c r="I622" s="19" t="s">
        <v>896</v>
      </c>
      <c r="J622" s="19" t="s">
        <v>896</v>
      </c>
      <c r="K622" s="19">
        <v>0</v>
      </c>
      <c r="L622" s="19" t="s">
        <v>2061</v>
      </c>
      <c r="M622" s="19" t="s">
        <v>21</v>
      </c>
      <c r="N622" s="19" t="s">
        <v>2067</v>
      </c>
      <c r="O622" s="429" t="s">
        <v>1090</v>
      </c>
      <c r="P622" s="19" t="s">
        <v>2063</v>
      </c>
      <c r="Q622" s="19" t="s">
        <v>2064</v>
      </c>
      <c r="R622" s="20">
        <v>2</v>
      </c>
      <c r="S622" s="20">
        <v>5</v>
      </c>
      <c r="T622" s="19" t="s">
        <v>905</v>
      </c>
      <c r="U622" s="19" t="s">
        <v>2065</v>
      </c>
      <c r="V622" s="19">
        <v>0</v>
      </c>
      <c r="W622" s="19">
        <v>0</v>
      </c>
      <c r="X622" s="19" t="s">
        <v>1423</v>
      </c>
      <c r="Y622" s="19" t="s">
        <v>925</v>
      </c>
      <c r="Z622" s="19">
        <v>0</v>
      </c>
      <c r="AA622" s="19" t="s">
        <v>2068</v>
      </c>
      <c r="AB622" s="19">
        <v>1.5</v>
      </c>
      <c r="AC622" s="19">
        <v>25</v>
      </c>
      <c r="AD622" s="19">
        <v>25</v>
      </c>
      <c r="AE622" s="120"/>
      <c r="AF622" s="120"/>
      <c r="AG622" s="120"/>
      <c r="AH622" s="120"/>
      <c r="AI622" s="120"/>
      <c r="AJ622" s="120"/>
      <c r="AK622" s="120"/>
      <c r="AL622" s="120"/>
      <c r="AM622" s="120"/>
      <c r="AN622" s="120"/>
      <c r="AO622" s="120"/>
      <c r="AP622" s="120"/>
      <c r="AQ622" s="120"/>
      <c r="AR622" s="120"/>
      <c r="AS622" s="120"/>
      <c r="AT622" s="120"/>
      <c r="AU622" s="120"/>
      <c r="AV622" s="120"/>
      <c r="AW622" s="120"/>
      <c r="AX622" s="120"/>
      <c r="AY622" s="120"/>
      <c r="AZ622" s="120"/>
      <c r="BA622" s="120"/>
      <c r="BB622" s="120"/>
      <c r="BC622" s="120"/>
      <c r="BD622" s="120"/>
    </row>
    <row r="623" spans="1:56">
      <c r="A623" s="19">
        <v>601</v>
      </c>
      <c r="B623" s="19" t="s">
        <v>379</v>
      </c>
      <c r="C623" s="19" t="s">
        <v>1539</v>
      </c>
      <c r="D623" s="19" t="s">
        <v>1540</v>
      </c>
      <c r="E623" s="19">
        <v>0</v>
      </c>
      <c r="F623" s="19">
        <v>0</v>
      </c>
      <c r="G623" s="19" t="s">
        <v>896</v>
      </c>
      <c r="H623" s="19" t="s">
        <v>896</v>
      </c>
      <c r="I623" s="19" t="s">
        <v>896</v>
      </c>
      <c r="J623" s="19" t="s">
        <v>896</v>
      </c>
      <c r="K623" s="19">
        <v>0</v>
      </c>
      <c r="L623" s="19" t="s">
        <v>2061</v>
      </c>
      <c r="M623" s="19" t="s">
        <v>21</v>
      </c>
      <c r="N623" s="19" t="s">
        <v>1522</v>
      </c>
      <c r="O623" s="19" t="s">
        <v>1090</v>
      </c>
      <c r="P623" s="19" t="s">
        <v>2063</v>
      </c>
      <c r="Q623" s="19" t="s">
        <v>1040</v>
      </c>
      <c r="R623" s="20">
        <v>60</v>
      </c>
      <c r="S623" s="20">
        <v>150</v>
      </c>
      <c r="T623" s="19" t="s">
        <v>905</v>
      </c>
      <c r="U623" s="19" t="s">
        <v>2065</v>
      </c>
      <c r="V623" s="19">
        <v>0</v>
      </c>
      <c r="W623" s="19">
        <v>0</v>
      </c>
      <c r="X623" s="19" t="s">
        <v>1423</v>
      </c>
      <c r="Y623" s="19" t="s">
        <v>925</v>
      </c>
      <c r="Z623" s="19" t="s">
        <v>2069</v>
      </c>
      <c r="AA623" s="19" t="s">
        <v>2070</v>
      </c>
      <c r="AB623" s="19">
        <v>1.5</v>
      </c>
      <c r="AC623" s="19">
        <v>24</v>
      </c>
      <c r="AD623" s="19">
        <v>24</v>
      </c>
      <c r="AE623" s="120"/>
      <c r="AF623" s="120"/>
      <c r="AG623" s="120"/>
      <c r="AH623" s="120"/>
      <c r="AI623" s="120"/>
      <c r="AJ623" s="120"/>
      <c r="AK623" s="120"/>
      <c r="AL623" s="120"/>
      <c r="AM623" s="120"/>
      <c r="AN623" s="120"/>
      <c r="AO623" s="120"/>
      <c r="AP623" s="120"/>
      <c r="AQ623" s="120"/>
      <c r="AR623" s="120"/>
      <c r="AS623" s="120"/>
      <c r="AT623" s="120"/>
      <c r="AU623" s="120"/>
      <c r="AV623" s="120"/>
      <c r="AW623" s="120"/>
      <c r="AX623" s="120"/>
      <c r="AY623" s="120"/>
      <c r="AZ623" s="120"/>
      <c r="BA623" s="120"/>
      <c r="BB623" s="120"/>
      <c r="BC623" s="120"/>
      <c r="BD623" s="120"/>
    </row>
    <row r="624" spans="1:56">
      <c r="A624" s="19">
        <v>609</v>
      </c>
      <c r="B624" s="19" t="s">
        <v>379</v>
      </c>
      <c r="C624" s="19" t="s">
        <v>1539</v>
      </c>
      <c r="D624" s="19" t="s">
        <v>1540</v>
      </c>
      <c r="E624" s="19">
        <v>0</v>
      </c>
      <c r="F624" s="19">
        <v>0</v>
      </c>
      <c r="G624" s="19" t="s">
        <v>896</v>
      </c>
      <c r="H624" s="19" t="s">
        <v>896</v>
      </c>
      <c r="I624" s="19" t="s">
        <v>896</v>
      </c>
      <c r="J624" s="19" t="s">
        <v>896</v>
      </c>
      <c r="K624" s="19">
        <v>0</v>
      </c>
      <c r="L624" s="19" t="s">
        <v>2061</v>
      </c>
      <c r="M624" s="19" t="s">
        <v>21</v>
      </c>
      <c r="N624" s="19" t="s">
        <v>2071</v>
      </c>
      <c r="O624" s="19" t="s">
        <v>1090</v>
      </c>
      <c r="P624" s="19" t="s">
        <v>2063</v>
      </c>
      <c r="Q624" s="19" t="s">
        <v>2064</v>
      </c>
      <c r="R624" s="20">
        <v>10</v>
      </c>
      <c r="S624" s="20">
        <v>50</v>
      </c>
      <c r="T624" s="19" t="s">
        <v>905</v>
      </c>
      <c r="U624" s="19" t="s">
        <v>2065</v>
      </c>
      <c r="V624" s="19">
        <v>0</v>
      </c>
      <c r="W624" s="19">
        <v>0</v>
      </c>
      <c r="X624" s="19" t="s">
        <v>1423</v>
      </c>
      <c r="Y624" s="19" t="s">
        <v>925</v>
      </c>
      <c r="Z624" s="19">
        <v>0</v>
      </c>
      <c r="AA624" s="19" t="s">
        <v>2072</v>
      </c>
      <c r="AB624" s="19">
        <v>1.5</v>
      </c>
      <c r="AC624" s="19">
        <v>25</v>
      </c>
      <c r="AD624" s="19">
        <v>25</v>
      </c>
      <c r="AE624" s="120"/>
      <c r="AF624" s="120"/>
      <c r="AG624" s="120"/>
      <c r="AH624" s="120"/>
      <c r="AI624" s="120"/>
      <c r="AJ624" s="120"/>
      <c r="AK624" s="120"/>
      <c r="AL624" s="120"/>
      <c r="AM624" s="120"/>
      <c r="AN624" s="120"/>
      <c r="AO624" s="120"/>
      <c r="AP624" s="120"/>
      <c r="AQ624" s="120"/>
      <c r="AR624" s="120"/>
      <c r="AS624" s="120"/>
      <c r="AT624" s="120"/>
      <c r="AU624" s="120"/>
      <c r="AV624" s="120"/>
      <c r="AW624" s="120"/>
      <c r="AX624" s="120"/>
      <c r="AY624" s="120"/>
      <c r="AZ624" s="120"/>
      <c r="BA624" s="120"/>
      <c r="BB624" s="120"/>
      <c r="BC624" s="120"/>
      <c r="BD624" s="120"/>
    </row>
    <row r="625" spans="1:56">
      <c r="A625" s="19">
        <v>610</v>
      </c>
      <c r="B625" s="19" t="s">
        <v>379</v>
      </c>
      <c r="C625" s="19" t="s">
        <v>1539</v>
      </c>
      <c r="D625" s="19" t="s">
        <v>1540</v>
      </c>
      <c r="E625" s="19">
        <v>0</v>
      </c>
      <c r="F625" s="19">
        <v>0</v>
      </c>
      <c r="G625" s="19" t="s">
        <v>896</v>
      </c>
      <c r="H625" s="19" t="s">
        <v>896</v>
      </c>
      <c r="I625" s="19" t="s">
        <v>896</v>
      </c>
      <c r="J625" s="19" t="s">
        <v>896</v>
      </c>
      <c r="K625" s="19">
        <v>0</v>
      </c>
      <c r="L625" s="19" t="s">
        <v>2061</v>
      </c>
      <c r="M625" s="19" t="s">
        <v>21</v>
      </c>
      <c r="N625" s="19" t="s">
        <v>2073</v>
      </c>
      <c r="O625" s="19" t="s">
        <v>1090</v>
      </c>
      <c r="P625" s="19" t="s">
        <v>2063</v>
      </c>
      <c r="Q625" s="19" t="s">
        <v>2064</v>
      </c>
      <c r="R625" s="20">
        <v>10</v>
      </c>
      <c r="S625" s="20">
        <v>50</v>
      </c>
      <c r="T625" s="19" t="s">
        <v>905</v>
      </c>
      <c r="U625" s="19" t="s">
        <v>2065</v>
      </c>
      <c r="V625" s="19">
        <v>0</v>
      </c>
      <c r="W625" s="19">
        <v>0</v>
      </c>
      <c r="X625" s="19" t="s">
        <v>1423</v>
      </c>
      <c r="Y625" s="19" t="s">
        <v>925</v>
      </c>
      <c r="Z625" s="19">
        <v>0</v>
      </c>
      <c r="AA625" s="19" t="s">
        <v>2074</v>
      </c>
      <c r="AB625" s="19">
        <v>1.5</v>
      </c>
      <c r="AC625" s="19">
        <v>25</v>
      </c>
      <c r="AD625" s="19">
        <v>25</v>
      </c>
      <c r="AE625" s="120"/>
      <c r="AF625" s="120"/>
      <c r="AG625" s="120"/>
      <c r="AH625" s="120"/>
      <c r="AI625" s="120"/>
      <c r="AJ625" s="120"/>
      <c r="AK625" s="120"/>
      <c r="AL625" s="120"/>
      <c r="AM625" s="120"/>
      <c r="AN625" s="120"/>
      <c r="AO625" s="120"/>
      <c r="AP625" s="120"/>
      <c r="AQ625" s="120"/>
      <c r="AR625" s="120"/>
      <c r="AS625" s="120"/>
      <c r="AT625" s="120"/>
      <c r="AU625" s="120"/>
      <c r="AV625" s="120"/>
      <c r="AW625" s="120"/>
      <c r="AX625" s="120"/>
      <c r="AY625" s="120"/>
      <c r="AZ625" s="120"/>
      <c r="BA625" s="120"/>
      <c r="BB625" s="120"/>
      <c r="BC625" s="120"/>
      <c r="BD625" s="120"/>
    </row>
    <row r="626" spans="1:56">
      <c r="A626" s="19">
        <v>603</v>
      </c>
      <c r="B626" s="19" t="s">
        <v>379</v>
      </c>
      <c r="C626" s="19" t="s">
        <v>1539</v>
      </c>
      <c r="D626" s="19" t="s">
        <v>1540</v>
      </c>
      <c r="E626" s="19">
        <v>0</v>
      </c>
      <c r="F626" s="19">
        <v>0</v>
      </c>
      <c r="G626" s="19" t="s">
        <v>896</v>
      </c>
      <c r="H626" s="19" t="s">
        <v>896</v>
      </c>
      <c r="I626" s="19" t="s">
        <v>896</v>
      </c>
      <c r="J626" s="19" t="s">
        <v>896</v>
      </c>
      <c r="K626" s="19">
        <v>0</v>
      </c>
      <c r="L626" s="19" t="s">
        <v>2061</v>
      </c>
      <c r="M626" s="19" t="s">
        <v>21</v>
      </c>
      <c r="N626" s="19" t="s">
        <v>2075</v>
      </c>
      <c r="O626" s="19" t="s">
        <v>1090</v>
      </c>
      <c r="P626" s="19" t="s">
        <v>2063</v>
      </c>
      <c r="Q626" s="19" t="s">
        <v>1040</v>
      </c>
      <c r="R626" s="20">
        <v>10</v>
      </c>
      <c r="S626" s="20">
        <v>25</v>
      </c>
      <c r="T626" s="19" t="s">
        <v>905</v>
      </c>
      <c r="U626" s="19" t="s">
        <v>2065</v>
      </c>
      <c r="V626" s="19">
        <v>0</v>
      </c>
      <c r="W626" s="19">
        <v>0</v>
      </c>
      <c r="X626" s="19" t="s">
        <v>1423</v>
      </c>
      <c r="Y626" s="19" t="s">
        <v>925</v>
      </c>
      <c r="Z626" s="19" t="s">
        <v>2076</v>
      </c>
      <c r="AA626" s="19" t="s">
        <v>2077</v>
      </c>
      <c r="AB626" s="19">
        <v>1.5</v>
      </c>
      <c r="AC626" s="19">
        <v>24</v>
      </c>
      <c r="AD626" s="19">
        <v>24</v>
      </c>
      <c r="AE626" s="120"/>
      <c r="AF626" s="120"/>
      <c r="AG626" s="120"/>
      <c r="AH626" s="120"/>
      <c r="AI626" s="120"/>
      <c r="AJ626" s="120"/>
      <c r="AK626" s="120"/>
      <c r="AL626" s="120"/>
      <c r="AM626" s="120"/>
      <c r="AN626" s="120"/>
      <c r="AO626" s="120"/>
      <c r="AP626" s="120"/>
      <c r="AQ626" s="120"/>
      <c r="AR626" s="120"/>
      <c r="AS626" s="120"/>
      <c r="AT626" s="120"/>
      <c r="AU626" s="120"/>
      <c r="AV626" s="120"/>
      <c r="AW626" s="120"/>
      <c r="AX626" s="120"/>
      <c r="AY626" s="120"/>
      <c r="AZ626" s="120"/>
      <c r="BA626" s="120"/>
      <c r="BB626" s="120"/>
      <c r="BC626" s="120"/>
      <c r="BD626" s="120"/>
    </row>
    <row r="627" spans="1:56">
      <c r="A627" s="19">
        <v>611</v>
      </c>
      <c r="B627" s="19" t="s">
        <v>379</v>
      </c>
      <c r="C627" s="19" t="s">
        <v>1539</v>
      </c>
      <c r="D627" s="19" t="s">
        <v>1540</v>
      </c>
      <c r="E627" s="19">
        <v>0</v>
      </c>
      <c r="F627" s="19">
        <v>0</v>
      </c>
      <c r="G627" s="19" t="s">
        <v>896</v>
      </c>
      <c r="H627" s="19" t="s">
        <v>896</v>
      </c>
      <c r="I627" s="19" t="s">
        <v>896</v>
      </c>
      <c r="J627" s="19" t="s">
        <v>896</v>
      </c>
      <c r="K627" s="19">
        <v>0</v>
      </c>
      <c r="L627" s="19" t="s">
        <v>2061</v>
      </c>
      <c r="M627" s="19" t="s">
        <v>21</v>
      </c>
      <c r="N627" s="19" t="s">
        <v>946</v>
      </c>
      <c r="O627" s="19" t="s">
        <v>1090</v>
      </c>
      <c r="P627" s="19" t="s">
        <v>2063</v>
      </c>
      <c r="Q627" s="19" t="s">
        <v>2064</v>
      </c>
      <c r="R627" s="20">
        <v>0.2</v>
      </c>
      <c r="S627" s="20">
        <v>3</v>
      </c>
      <c r="T627" s="19" t="s">
        <v>905</v>
      </c>
      <c r="U627" s="19" t="s">
        <v>2065</v>
      </c>
      <c r="V627" s="19">
        <v>0</v>
      </c>
      <c r="W627" s="19">
        <v>0</v>
      </c>
      <c r="X627" s="19" t="s">
        <v>1423</v>
      </c>
      <c r="Y627" s="19" t="s">
        <v>925</v>
      </c>
      <c r="Z627" s="19">
        <v>0</v>
      </c>
      <c r="AA627" s="19" t="s">
        <v>2078</v>
      </c>
      <c r="AB627" s="19">
        <v>1.5</v>
      </c>
      <c r="AC627" s="19">
        <v>25</v>
      </c>
      <c r="AD627" s="19">
        <v>25</v>
      </c>
      <c r="AE627" s="120"/>
      <c r="AF627" s="120"/>
      <c r="AG627" s="120"/>
      <c r="AH627" s="120"/>
      <c r="AI627" s="120"/>
      <c r="AJ627" s="120"/>
      <c r="AK627" s="120"/>
      <c r="AL627" s="120"/>
      <c r="AM627" s="120"/>
      <c r="AN627" s="120"/>
      <c r="AO627" s="120"/>
      <c r="AP627" s="120"/>
      <c r="AQ627" s="120"/>
      <c r="AR627" s="120"/>
      <c r="AS627" s="120"/>
      <c r="AT627" s="120"/>
      <c r="AU627" s="120"/>
      <c r="AV627" s="120"/>
      <c r="AW627" s="120"/>
      <c r="AX627" s="120"/>
      <c r="AY627" s="120"/>
      <c r="AZ627" s="120"/>
      <c r="BA627" s="120"/>
      <c r="BB627" s="120"/>
      <c r="BC627" s="120"/>
      <c r="BD627" s="120"/>
    </row>
    <row r="628" spans="1:56">
      <c r="A628" s="19">
        <v>612</v>
      </c>
      <c r="B628" s="19" t="s">
        <v>379</v>
      </c>
      <c r="C628" s="19" t="s">
        <v>1539</v>
      </c>
      <c r="D628" s="19" t="s">
        <v>1540</v>
      </c>
      <c r="E628" s="19">
        <v>0</v>
      </c>
      <c r="F628" s="19">
        <v>0</v>
      </c>
      <c r="G628" s="19" t="s">
        <v>896</v>
      </c>
      <c r="H628" s="19" t="s">
        <v>896</v>
      </c>
      <c r="I628" s="19" t="s">
        <v>896</v>
      </c>
      <c r="J628" s="19" t="s">
        <v>896</v>
      </c>
      <c r="K628" s="19">
        <v>0</v>
      </c>
      <c r="L628" s="19" t="s">
        <v>2061</v>
      </c>
      <c r="M628" s="19" t="s">
        <v>21</v>
      </c>
      <c r="N628" s="19" t="s">
        <v>2079</v>
      </c>
      <c r="O628" s="19" t="s">
        <v>1090</v>
      </c>
      <c r="P628" s="19" t="s">
        <v>2063</v>
      </c>
      <c r="Q628" s="19" t="s">
        <v>2064</v>
      </c>
      <c r="R628" s="20">
        <v>10</v>
      </c>
      <c r="S628" s="20">
        <v>50</v>
      </c>
      <c r="T628" s="19" t="s">
        <v>905</v>
      </c>
      <c r="U628" s="19" t="s">
        <v>2065</v>
      </c>
      <c r="V628" s="19">
        <v>0</v>
      </c>
      <c r="W628" s="19">
        <v>0</v>
      </c>
      <c r="X628" s="19" t="s">
        <v>1423</v>
      </c>
      <c r="Y628" s="19" t="s">
        <v>925</v>
      </c>
      <c r="Z628" s="19">
        <v>0</v>
      </c>
      <c r="AA628" s="19" t="s">
        <v>2080</v>
      </c>
      <c r="AB628" s="19">
        <v>1.5</v>
      </c>
      <c r="AC628" s="19">
        <v>25</v>
      </c>
      <c r="AD628" s="19">
        <v>25</v>
      </c>
      <c r="AE628" s="120"/>
      <c r="AF628" s="120"/>
      <c r="AG628" s="120"/>
      <c r="AH628" s="120"/>
      <c r="AI628" s="120"/>
      <c r="AJ628" s="120"/>
      <c r="AK628" s="120"/>
      <c r="AL628" s="120"/>
      <c r="AM628" s="120"/>
      <c r="AN628" s="120"/>
      <c r="AO628" s="120"/>
      <c r="AP628" s="120"/>
      <c r="AQ628" s="120"/>
      <c r="AR628" s="120"/>
      <c r="AS628" s="120"/>
      <c r="AT628" s="120"/>
      <c r="AU628" s="120"/>
      <c r="AV628" s="120"/>
      <c r="AW628" s="120"/>
      <c r="AX628" s="120"/>
      <c r="AY628" s="120"/>
      <c r="AZ628" s="120"/>
      <c r="BA628" s="120"/>
      <c r="BB628" s="120"/>
      <c r="BC628" s="120"/>
      <c r="BD628" s="120"/>
    </row>
    <row r="629" spans="1:56">
      <c r="A629" s="19">
        <v>613</v>
      </c>
      <c r="B629" s="19" t="s">
        <v>379</v>
      </c>
      <c r="C629" s="19" t="s">
        <v>1539</v>
      </c>
      <c r="D629" s="19" t="s">
        <v>1540</v>
      </c>
      <c r="E629" s="19">
        <v>0</v>
      </c>
      <c r="F629" s="19">
        <v>0</v>
      </c>
      <c r="G629" s="19" t="s">
        <v>896</v>
      </c>
      <c r="H629" s="19" t="s">
        <v>896</v>
      </c>
      <c r="I629" s="19" t="s">
        <v>896</v>
      </c>
      <c r="J629" s="19" t="s">
        <v>896</v>
      </c>
      <c r="K629" s="19">
        <v>0</v>
      </c>
      <c r="L629" s="19" t="s">
        <v>2061</v>
      </c>
      <c r="M629" s="19" t="s">
        <v>21</v>
      </c>
      <c r="N629" s="19" t="s">
        <v>2081</v>
      </c>
      <c r="O629" s="19" t="s">
        <v>1090</v>
      </c>
      <c r="P629" s="19" t="s">
        <v>2063</v>
      </c>
      <c r="Q629" s="19" t="s">
        <v>2064</v>
      </c>
      <c r="R629" s="20">
        <v>10</v>
      </c>
      <c r="S629" s="20">
        <v>20</v>
      </c>
      <c r="T629" s="19" t="s">
        <v>905</v>
      </c>
      <c r="U629" s="19" t="s">
        <v>2065</v>
      </c>
      <c r="V629" s="19">
        <v>0</v>
      </c>
      <c r="W629" s="19">
        <v>0</v>
      </c>
      <c r="X629" s="19" t="s">
        <v>1423</v>
      </c>
      <c r="Y629" s="19" t="s">
        <v>925</v>
      </c>
      <c r="Z629" s="19">
        <v>0</v>
      </c>
      <c r="AA629" s="19" t="s">
        <v>2082</v>
      </c>
      <c r="AB629" s="19">
        <v>1.5</v>
      </c>
      <c r="AC629" s="19">
        <v>25</v>
      </c>
      <c r="AD629" s="19">
        <v>25</v>
      </c>
      <c r="AE629" s="120"/>
      <c r="AF629" s="120"/>
      <c r="AG629" s="120"/>
      <c r="AH629" s="120"/>
      <c r="AI629" s="120"/>
      <c r="AJ629" s="120"/>
      <c r="AK629" s="120"/>
      <c r="AL629" s="120"/>
      <c r="AM629" s="120"/>
      <c r="AN629" s="120"/>
      <c r="AO629" s="120"/>
      <c r="AP629" s="120"/>
      <c r="AQ629" s="120"/>
      <c r="AR629" s="120"/>
      <c r="AS629" s="120"/>
      <c r="AT629" s="120"/>
      <c r="AU629" s="120"/>
      <c r="AV629" s="120"/>
      <c r="AW629" s="120"/>
      <c r="AX629" s="120"/>
      <c r="AY629" s="120"/>
      <c r="AZ629" s="120"/>
      <c r="BA629" s="120"/>
      <c r="BB629" s="120"/>
      <c r="BC629" s="120"/>
      <c r="BD629" s="120"/>
    </row>
    <row r="630" spans="1:56">
      <c r="A630" s="19">
        <v>604</v>
      </c>
      <c r="B630" s="19" t="s">
        <v>379</v>
      </c>
      <c r="C630" s="19" t="s">
        <v>1539</v>
      </c>
      <c r="D630" s="19" t="s">
        <v>1540</v>
      </c>
      <c r="E630" s="19">
        <v>0</v>
      </c>
      <c r="F630" s="19">
        <v>0</v>
      </c>
      <c r="G630" s="19" t="s">
        <v>896</v>
      </c>
      <c r="H630" s="19" t="s">
        <v>896</v>
      </c>
      <c r="I630" s="19" t="s">
        <v>896</v>
      </c>
      <c r="J630" s="19" t="s">
        <v>896</v>
      </c>
      <c r="K630" s="19">
        <v>0</v>
      </c>
      <c r="L630" s="19" t="s">
        <v>2061</v>
      </c>
      <c r="M630" s="19" t="s">
        <v>21</v>
      </c>
      <c r="N630" s="19" t="s">
        <v>112</v>
      </c>
      <c r="O630" s="19" t="s">
        <v>1090</v>
      </c>
      <c r="P630" s="19" t="s">
        <v>2063</v>
      </c>
      <c r="Q630" s="19" t="s">
        <v>1040</v>
      </c>
      <c r="R630" s="20">
        <v>1.3</v>
      </c>
      <c r="S630" s="20">
        <v>2</v>
      </c>
      <c r="T630" s="19" t="s">
        <v>905</v>
      </c>
      <c r="U630" s="19" t="s">
        <v>2065</v>
      </c>
      <c r="V630" s="19">
        <v>0</v>
      </c>
      <c r="W630" s="19">
        <v>0</v>
      </c>
      <c r="X630" s="19" t="s">
        <v>1423</v>
      </c>
      <c r="Y630" s="19" t="s">
        <v>925</v>
      </c>
      <c r="Z630" s="19" t="s">
        <v>2083</v>
      </c>
      <c r="AA630" s="19" t="s">
        <v>2084</v>
      </c>
      <c r="AB630" s="19">
        <v>1.5</v>
      </c>
      <c r="AC630" s="19">
        <v>24</v>
      </c>
      <c r="AD630" s="19">
        <v>24</v>
      </c>
      <c r="AE630" s="120"/>
      <c r="AF630" s="120"/>
      <c r="AG630" s="120"/>
      <c r="AH630" s="120"/>
      <c r="AI630" s="120"/>
      <c r="AJ630" s="120"/>
      <c r="AK630" s="120"/>
      <c r="AL630" s="120"/>
      <c r="AM630" s="120"/>
      <c r="AN630" s="120"/>
      <c r="AO630" s="120"/>
      <c r="AP630" s="120"/>
      <c r="AQ630" s="120"/>
      <c r="AR630" s="120"/>
      <c r="AS630" s="120"/>
      <c r="AT630" s="120"/>
      <c r="AU630" s="120"/>
      <c r="AV630" s="120"/>
      <c r="AW630" s="120"/>
      <c r="AX630" s="120"/>
      <c r="AY630" s="120"/>
      <c r="AZ630" s="120"/>
      <c r="BA630" s="120"/>
      <c r="BB630" s="120"/>
      <c r="BC630" s="120"/>
      <c r="BD630" s="120"/>
    </row>
    <row r="631" spans="1:56">
      <c r="A631" s="19">
        <v>605</v>
      </c>
      <c r="B631" s="19" t="s">
        <v>379</v>
      </c>
      <c r="C631" s="19" t="s">
        <v>1539</v>
      </c>
      <c r="D631" s="19" t="s">
        <v>1540</v>
      </c>
      <c r="E631" s="19">
        <v>0</v>
      </c>
      <c r="F631" s="19">
        <v>0</v>
      </c>
      <c r="G631" s="19" t="s">
        <v>896</v>
      </c>
      <c r="H631" s="19" t="s">
        <v>896</v>
      </c>
      <c r="I631" s="19" t="s">
        <v>896</v>
      </c>
      <c r="J631" s="19" t="s">
        <v>896</v>
      </c>
      <c r="K631" s="19">
        <v>0</v>
      </c>
      <c r="L631" s="19" t="s">
        <v>2061</v>
      </c>
      <c r="M631" s="19" t="s">
        <v>21</v>
      </c>
      <c r="N631" s="19" t="s">
        <v>1535</v>
      </c>
      <c r="O631" s="19" t="s">
        <v>1090</v>
      </c>
      <c r="P631" s="19" t="s">
        <v>2063</v>
      </c>
      <c r="Q631" s="19" t="s">
        <v>1040</v>
      </c>
      <c r="R631" s="20">
        <v>0.1</v>
      </c>
      <c r="S631" s="20">
        <v>0.2</v>
      </c>
      <c r="T631" s="19" t="s">
        <v>905</v>
      </c>
      <c r="U631" s="19" t="s">
        <v>2065</v>
      </c>
      <c r="V631" s="19">
        <v>0</v>
      </c>
      <c r="W631" s="19">
        <v>0</v>
      </c>
      <c r="X631" s="19" t="s">
        <v>1423</v>
      </c>
      <c r="Y631" s="19" t="s">
        <v>925</v>
      </c>
      <c r="Z631" s="19" t="s">
        <v>2076</v>
      </c>
      <c r="AA631" s="19" t="s">
        <v>2085</v>
      </c>
      <c r="AB631" s="19">
        <v>1.5</v>
      </c>
      <c r="AC631" s="19">
        <v>24</v>
      </c>
      <c r="AD631" s="19">
        <v>24</v>
      </c>
      <c r="AE631" s="120"/>
      <c r="AF631" s="120"/>
      <c r="AG631" s="120"/>
      <c r="AH631" s="120"/>
      <c r="AI631" s="120"/>
      <c r="AJ631" s="120"/>
      <c r="AK631" s="120"/>
      <c r="AL631" s="120"/>
      <c r="AM631" s="120"/>
      <c r="AN631" s="120"/>
      <c r="AO631" s="120"/>
      <c r="AP631" s="120"/>
      <c r="AQ631" s="120"/>
      <c r="AR631" s="120"/>
      <c r="AS631" s="120"/>
      <c r="AT631" s="120"/>
      <c r="AU631" s="120"/>
      <c r="AV631" s="120"/>
      <c r="AW631" s="120"/>
      <c r="AX631" s="120"/>
      <c r="AY631" s="120"/>
      <c r="AZ631" s="120"/>
      <c r="BA631" s="120"/>
      <c r="BB631" s="120"/>
      <c r="BC631" s="120"/>
      <c r="BD631" s="120"/>
    </row>
    <row r="632" spans="1:56">
      <c r="A632" s="19">
        <v>606</v>
      </c>
      <c r="B632" s="19" t="s">
        <v>379</v>
      </c>
      <c r="C632" s="19" t="s">
        <v>1539</v>
      </c>
      <c r="D632" s="19" t="s">
        <v>1540</v>
      </c>
      <c r="E632" s="19">
        <v>0</v>
      </c>
      <c r="F632" s="19">
        <v>0</v>
      </c>
      <c r="G632" s="19" t="s">
        <v>896</v>
      </c>
      <c r="H632" s="19" t="s">
        <v>896</v>
      </c>
      <c r="I632" s="19" t="s">
        <v>896</v>
      </c>
      <c r="J632" s="19" t="s">
        <v>896</v>
      </c>
      <c r="K632" s="19">
        <v>0</v>
      </c>
      <c r="L632" s="19" t="s">
        <v>2061</v>
      </c>
      <c r="M632" s="19" t="s">
        <v>21</v>
      </c>
      <c r="N632" s="19" t="s">
        <v>2086</v>
      </c>
      <c r="O632" s="19" t="s">
        <v>1090</v>
      </c>
      <c r="P632" s="19" t="s">
        <v>2063</v>
      </c>
      <c r="Q632" s="19" t="s">
        <v>1040</v>
      </c>
      <c r="R632" s="20">
        <v>1</v>
      </c>
      <c r="S632" s="20">
        <v>20</v>
      </c>
      <c r="T632" s="19" t="s">
        <v>905</v>
      </c>
      <c r="U632" s="19" t="s">
        <v>2065</v>
      </c>
      <c r="V632" s="19">
        <v>0</v>
      </c>
      <c r="W632" s="19">
        <v>0</v>
      </c>
      <c r="X632" s="19" t="s">
        <v>1423</v>
      </c>
      <c r="Y632" s="19" t="s">
        <v>925</v>
      </c>
      <c r="Z632" s="19" t="s">
        <v>2076</v>
      </c>
      <c r="AA632" s="19" t="s">
        <v>2087</v>
      </c>
      <c r="AB632" s="19">
        <v>1.5</v>
      </c>
      <c r="AC632" s="19">
        <v>24</v>
      </c>
      <c r="AD632" s="19">
        <v>24</v>
      </c>
      <c r="AE632" s="120"/>
      <c r="AF632" s="120"/>
      <c r="AG632" s="120"/>
      <c r="AH632" s="120"/>
      <c r="AI632" s="120"/>
      <c r="AJ632" s="120"/>
      <c r="AK632" s="120"/>
      <c r="AL632" s="120"/>
      <c r="AM632" s="120"/>
      <c r="AN632" s="120"/>
      <c r="AO632" s="120"/>
      <c r="AP632" s="120"/>
      <c r="AQ632" s="120"/>
      <c r="AR632" s="120"/>
      <c r="AS632" s="120"/>
      <c r="AT632" s="120"/>
      <c r="AU632" s="120"/>
      <c r="AV632" s="120"/>
      <c r="AW632" s="120"/>
      <c r="AX632" s="120"/>
      <c r="AY632" s="120"/>
      <c r="AZ632" s="120"/>
      <c r="BA632" s="120"/>
      <c r="BB632" s="120"/>
      <c r="BC632" s="120"/>
      <c r="BD632" s="120"/>
    </row>
    <row r="633" spans="1:56">
      <c r="A633" s="19">
        <v>600</v>
      </c>
      <c r="B633" s="19" t="s">
        <v>379</v>
      </c>
      <c r="C633" s="19" t="s">
        <v>1539</v>
      </c>
      <c r="D633" s="19" t="s">
        <v>1540</v>
      </c>
      <c r="E633" s="19">
        <v>0</v>
      </c>
      <c r="F633" s="19">
        <v>0</v>
      </c>
      <c r="G633" s="19" t="s">
        <v>896</v>
      </c>
      <c r="H633" s="19" t="s">
        <v>896</v>
      </c>
      <c r="I633" s="19" t="s">
        <v>896</v>
      </c>
      <c r="J633" s="19" t="s">
        <v>896</v>
      </c>
      <c r="K633" s="19">
        <v>0</v>
      </c>
      <c r="L633" s="19" t="s">
        <v>2061</v>
      </c>
      <c r="M633" s="19" t="s">
        <v>21</v>
      </c>
      <c r="N633" s="19" t="s">
        <v>2088</v>
      </c>
      <c r="O633" s="19" t="s">
        <v>1090</v>
      </c>
      <c r="P633" s="19" t="s">
        <v>2063</v>
      </c>
      <c r="Q633" s="19" t="s">
        <v>1040</v>
      </c>
      <c r="R633" s="20">
        <v>20</v>
      </c>
      <c r="S633" s="20">
        <v>50</v>
      </c>
      <c r="T633" s="19" t="s">
        <v>905</v>
      </c>
      <c r="U633" s="19" t="s">
        <v>2065</v>
      </c>
      <c r="V633" s="19">
        <v>0</v>
      </c>
      <c r="W633" s="19">
        <v>0</v>
      </c>
      <c r="X633" s="19" t="s">
        <v>1423</v>
      </c>
      <c r="Y633" s="19" t="s">
        <v>925</v>
      </c>
      <c r="Z633" s="19" t="s">
        <v>2069</v>
      </c>
      <c r="AA633" s="19" t="s">
        <v>2089</v>
      </c>
      <c r="AB633" s="19">
        <v>1.5</v>
      </c>
      <c r="AC633" s="19">
        <v>24</v>
      </c>
      <c r="AD633" s="19">
        <v>24</v>
      </c>
      <c r="AE633" s="120"/>
      <c r="AF633" s="120"/>
      <c r="AG633" s="120"/>
      <c r="AH633" s="120"/>
      <c r="AI633" s="120"/>
      <c r="AJ633" s="120"/>
      <c r="AK633" s="120"/>
      <c r="AL633" s="120"/>
      <c r="AM633" s="120"/>
      <c r="AN633" s="120"/>
      <c r="AO633" s="120"/>
      <c r="AP633" s="120"/>
      <c r="AQ633" s="120"/>
      <c r="AR633" s="120"/>
      <c r="AS633" s="120"/>
      <c r="AT633" s="120"/>
      <c r="AU633" s="120"/>
      <c r="AV633" s="120"/>
      <c r="AW633" s="120"/>
      <c r="AX633" s="120"/>
      <c r="AY633" s="120"/>
      <c r="AZ633" s="120"/>
      <c r="BA633" s="120"/>
      <c r="BB633" s="120"/>
      <c r="BC633" s="120"/>
      <c r="BD633" s="120"/>
    </row>
    <row r="634" spans="1:56">
      <c r="A634" s="19">
        <v>602</v>
      </c>
      <c r="B634" s="19" t="s">
        <v>379</v>
      </c>
      <c r="C634" s="19" t="s">
        <v>1539</v>
      </c>
      <c r="D634" s="19" t="s">
        <v>1540</v>
      </c>
      <c r="E634" s="19">
        <v>0</v>
      </c>
      <c r="F634" s="19">
        <v>0</v>
      </c>
      <c r="G634" s="19" t="s">
        <v>896</v>
      </c>
      <c r="H634" s="19" t="s">
        <v>896</v>
      </c>
      <c r="I634" s="19" t="s">
        <v>896</v>
      </c>
      <c r="J634" s="19" t="s">
        <v>896</v>
      </c>
      <c r="K634" s="19">
        <v>0</v>
      </c>
      <c r="L634" s="19" t="s">
        <v>2061</v>
      </c>
      <c r="M634" s="19" t="s">
        <v>21</v>
      </c>
      <c r="N634" s="19" t="s">
        <v>1066</v>
      </c>
      <c r="O634" s="19" t="s">
        <v>1090</v>
      </c>
      <c r="P634" s="19" t="s">
        <v>2063</v>
      </c>
      <c r="Q634" s="19" t="s">
        <v>1040</v>
      </c>
      <c r="R634" s="20">
        <v>10</v>
      </c>
      <c r="S634" s="20">
        <v>30</v>
      </c>
      <c r="T634" s="19" t="s">
        <v>905</v>
      </c>
      <c r="U634" s="19" t="s">
        <v>2065</v>
      </c>
      <c r="V634" s="19">
        <v>0</v>
      </c>
      <c r="W634" s="19">
        <v>0</v>
      </c>
      <c r="X634" s="19" t="s">
        <v>1423</v>
      </c>
      <c r="Y634" s="19" t="s">
        <v>925</v>
      </c>
      <c r="Z634" s="19">
        <v>0</v>
      </c>
      <c r="AA634" s="19" t="s">
        <v>2090</v>
      </c>
      <c r="AB634" s="19">
        <v>1.5</v>
      </c>
      <c r="AC634" s="19">
        <v>24</v>
      </c>
      <c r="AD634" s="19">
        <v>24</v>
      </c>
      <c r="AE634" s="120"/>
      <c r="AF634" s="120"/>
      <c r="AG634" s="120"/>
      <c r="AH634" s="120"/>
      <c r="AI634" s="120"/>
      <c r="AJ634" s="120"/>
      <c r="AK634" s="120"/>
      <c r="AL634" s="120"/>
      <c r="AM634" s="120"/>
      <c r="AN634" s="120"/>
      <c r="AO634" s="120"/>
      <c r="AP634" s="120"/>
      <c r="AQ634" s="120"/>
      <c r="AR634" s="120"/>
      <c r="AS634" s="120"/>
      <c r="AT634" s="120"/>
      <c r="AU634" s="120"/>
      <c r="AV634" s="120"/>
      <c r="AW634" s="120"/>
      <c r="AX634" s="120"/>
      <c r="AY634" s="120"/>
      <c r="AZ634" s="120"/>
      <c r="BA634" s="120"/>
      <c r="BB634" s="120"/>
      <c r="BC634" s="120"/>
      <c r="BD634" s="120"/>
    </row>
    <row r="635" spans="1:56">
      <c r="A635" s="19">
        <v>614</v>
      </c>
      <c r="B635" s="19" t="s">
        <v>379</v>
      </c>
      <c r="C635" s="19" t="s">
        <v>1539</v>
      </c>
      <c r="D635" s="19" t="s">
        <v>1540</v>
      </c>
      <c r="E635" s="19">
        <v>0</v>
      </c>
      <c r="F635" s="19">
        <v>0</v>
      </c>
      <c r="G635" s="19" t="s">
        <v>896</v>
      </c>
      <c r="H635" s="19" t="s">
        <v>896</v>
      </c>
      <c r="I635" s="19" t="s">
        <v>896</v>
      </c>
      <c r="J635" s="19" t="s">
        <v>896</v>
      </c>
      <c r="K635" s="19">
        <v>0</v>
      </c>
      <c r="L635" s="19" t="s">
        <v>2061</v>
      </c>
      <c r="M635" s="19" t="s">
        <v>21</v>
      </c>
      <c r="N635" s="19" t="s">
        <v>2091</v>
      </c>
      <c r="O635" s="19" t="s">
        <v>1090</v>
      </c>
      <c r="P635" s="19" t="s">
        <v>2063</v>
      </c>
      <c r="Q635" s="19" t="s">
        <v>2064</v>
      </c>
      <c r="R635" s="20">
        <v>50</v>
      </c>
      <c r="S635" s="20">
        <v>200</v>
      </c>
      <c r="T635" s="19" t="s">
        <v>905</v>
      </c>
      <c r="U635" s="19" t="s">
        <v>2065</v>
      </c>
      <c r="V635" s="19">
        <v>0</v>
      </c>
      <c r="W635" s="19">
        <v>0</v>
      </c>
      <c r="X635" s="19" t="s">
        <v>1423</v>
      </c>
      <c r="Y635" s="19" t="s">
        <v>925</v>
      </c>
      <c r="Z635" s="19">
        <v>0</v>
      </c>
      <c r="AA635" s="19" t="s">
        <v>2092</v>
      </c>
      <c r="AB635" s="19">
        <v>1.5</v>
      </c>
      <c r="AC635" s="19">
        <v>25</v>
      </c>
      <c r="AD635" s="19">
        <v>25</v>
      </c>
      <c r="AE635" s="120"/>
      <c r="AF635" s="120"/>
      <c r="AG635" s="120"/>
      <c r="AH635" s="120"/>
      <c r="AI635" s="120"/>
      <c r="AJ635" s="120"/>
      <c r="AK635" s="120"/>
      <c r="AL635" s="120"/>
      <c r="AM635" s="120"/>
      <c r="AN635" s="120"/>
      <c r="AO635" s="120"/>
      <c r="AP635" s="120"/>
      <c r="AQ635" s="120"/>
      <c r="AR635" s="120"/>
      <c r="AS635" s="120"/>
      <c r="AT635" s="120"/>
      <c r="AU635" s="120"/>
      <c r="AV635" s="120"/>
      <c r="AW635" s="120"/>
      <c r="AX635" s="120"/>
      <c r="AY635" s="120"/>
      <c r="AZ635" s="120"/>
      <c r="BA635" s="120"/>
      <c r="BB635" s="120"/>
      <c r="BC635" s="120"/>
      <c r="BD635" s="120"/>
    </row>
    <row r="636" spans="1:56">
      <c r="A636" s="19">
        <v>1368</v>
      </c>
      <c r="B636" s="19" t="s">
        <v>2093</v>
      </c>
      <c r="C636" s="19" t="s">
        <v>2094</v>
      </c>
      <c r="D636" s="19" t="s">
        <v>2095</v>
      </c>
      <c r="E636" s="19" t="s">
        <v>2096</v>
      </c>
      <c r="F636" s="19" t="s">
        <v>2097</v>
      </c>
      <c r="G636" s="19" t="s">
        <v>1423</v>
      </c>
      <c r="H636" s="19" t="s">
        <v>896</v>
      </c>
      <c r="I636" s="19" t="s">
        <v>896</v>
      </c>
      <c r="J636" s="19" t="s">
        <v>896</v>
      </c>
      <c r="K636" s="19" t="s">
        <v>2098</v>
      </c>
      <c r="L636" s="19" t="s">
        <v>1416</v>
      </c>
      <c r="M636" s="19" t="s">
        <v>20</v>
      </c>
      <c r="N636" s="19" t="s">
        <v>2099</v>
      </c>
      <c r="O636" s="19" t="s">
        <v>408</v>
      </c>
      <c r="P636" s="19" t="s">
        <v>2100</v>
      </c>
      <c r="Q636" s="19" t="s">
        <v>902</v>
      </c>
      <c r="R636" s="20">
        <v>1E-3</v>
      </c>
      <c r="S636" s="20">
        <v>0.01</v>
      </c>
      <c r="T636" s="19" t="s">
        <v>905</v>
      </c>
      <c r="U636" s="19" t="s">
        <v>2101</v>
      </c>
      <c r="V636" s="19">
        <v>0</v>
      </c>
      <c r="W636" s="19">
        <v>0</v>
      </c>
      <c r="X636" s="19">
        <v>0</v>
      </c>
      <c r="Y636" s="19" t="s">
        <v>2102</v>
      </c>
      <c r="Z636" s="19">
        <v>0</v>
      </c>
      <c r="AA636" s="19" t="s">
        <v>2103</v>
      </c>
      <c r="AB636" s="19" t="s">
        <v>2104</v>
      </c>
      <c r="AC636" s="19">
        <v>64</v>
      </c>
      <c r="AD636" s="19">
        <v>33</v>
      </c>
      <c r="AE636" s="120"/>
      <c r="AF636" s="120"/>
      <c r="AG636" s="120"/>
      <c r="AH636" s="120"/>
      <c r="AI636" s="120"/>
      <c r="AJ636" s="120"/>
      <c r="AK636" s="120"/>
      <c r="AL636" s="120"/>
      <c r="AM636" s="120"/>
      <c r="AN636" s="120"/>
      <c r="AO636" s="120"/>
      <c r="AP636" s="120"/>
      <c r="AQ636" s="120"/>
      <c r="AR636" s="120"/>
      <c r="AS636" s="120"/>
      <c r="AT636" s="120"/>
      <c r="AU636" s="120"/>
      <c r="AV636" s="120"/>
      <c r="AW636" s="120"/>
      <c r="AX636" s="120"/>
      <c r="AY636" s="120"/>
      <c r="AZ636" s="120"/>
      <c r="BA636" s="120"/>
      <c r="BB636" s="120"/>
      <c r="BC636" s="120"/>
      <c r="BD636" s="120"/>
    </row>
    <row r="637" spans="1:56">
      <c r="A637" s="19">
        <v>1364</v>
      </c>
      <c r="B637" s="19" t="s">
        <v>2093</v>
      </c>
      <c r="C637" s="19" t="s">
        <v>2094</v>
      </c>
      <c r="D637" s="19" t="s">
        <v>2095</v>
      </c>
      <c r="E637" s="19" t="s">
        <v>2096</v>
      </c>
      <c r="F637" s="19" t="s">
        <v>2097</v>
      </c>
      <c r="G637" s="19" t="s">
        <v>1423</v>
      </c>
      <c r="H637" s="19" t="s">
        <v>896</v>
      </c>
      <c r="I637" s="19" t="s">
        <v>896</v>
      </c>
      <c r="J637" s="19" t="s">
        <v>896</v>
      </c>
      <c r="K637" s="19" t="s">
        <v>2105</v>
      </c>
      <c r="L637" s="19" t="s">
        <v>1416</v>
      </c>
      <c r="M637" s="19" t="s">
        <v>20</v>
      </c>
      <c r="N637" s="19" t="s">
        <v>2099</v>
      </c>
      <c r="O637" s="19" t="s">
        <v>408</v>
      </c>
      <c r="P637" s="19" t="s">
        <v>2106</v>
      </c>
      <c r="Q637" s="19" t="s">
        <v>902</v>
      </c>
      <c r="R637" s="20">
        <v>1E-3</v>
      </c>
      <c r="S637" s="20">
        <v>0.01</v>
      </c>
      <c r="T637" s="19" t="s">
        <v>905</v>
      </c>
      <c r="U637" s="19" t="s">
        <v>2101</v>
      </c>
      <c r="V637" s="19">
        <v>0</v>
      </c>
      <c r="W637" s="19">
        <v>0</v>
      </c>
      <c r="X637" s="19">
        <v>0</v>
      </c>
      <c r="Y637" s="19" t="s">
        <v>1424</v>
      </c>
      <c r="Z637" s="19">
        <v>0</v>
      </c>
      <c r="AA637" s="19" t="s">
        <v>2103</v>
      </c>
      <c r="AB637" s="19" t="s">
        <v>2104</v>
      </c>
      <c r="AC637" s="19">
        <v>63</v>
      </c>
      <c r="AD637" s="19">
        <v>32</v>
      </c>
      <c r="AE637" s="120"/>
      <c r="AF637" s="120"/>
      <c r="AG637" s="120"/>
      <c r="AH637" s="120"/>
      <c r="AI637" s="120"/>
      <c r="AJ637" s="120"/>
      <c r="AK637" s="120"/>
      <c r="AL637" s="120"/>
      <c r="AM637" s="120"/>
      <c r="AN637" s="120"/>
      <c r="AO637" s="120"/>
      <c r="AP637" s="120"/>
      <c r="AQ637" s="120"/>
      <c r="AR637" s="120"/>
      <c r="AS637" s="120"/>
      <c r="AT637" s="120"/>
      <c r="AU637" s="120"/>
      <c r="AV637" s="120"/>
      <c r="AW637" s="120"/>
      <c r="AX637" s="120"/>
      <c r="AY637" s="120"/>
      <c r="AZ637" s="120"/>
      <c r="BA637" s="120"/>
      <c r="BB637" s="120"/>
      <c r="BC637" s="120"/>
      <c r="BD637" s="120"/>
    </row>
    <row r="638" spans="1:56">
      <c r="A638" s="19">
        <v>1362</v>
      </c>
      <c r="B638" s="19" t="s">
        <v>2093</v>
      </c>
      <c r="C638" s="19" t="s">
        <v>2094</v>
      </c>
      <c r="D638" s="19" t="s">
        <v>2095</v>
      </c>
      <c r="E638" s="19" t="s">
        <v>2096</v>
      </c>
      <c r="F638" s="19" t="s">
        <v>2097</v>
      </c>
      <c r="G638" s="19" t="s">
        <v>1423</v>
      </c>
      <c r="H638" s="19" t="s">
        <v>896</v>
      </c>
      <c r="I638" s="19" t="s">
        <v>896</v>
      </c>
      <c r="J638" s="19" t="s">
        <v>896</v>
      </c>
      <c r="K638" s="19" t="s">
        <v>2107</v>
      </c>
      <c r="L638" s="19" t="s">
        <v>1416</v>
      </c>
      <c r="M638" s="19" t="s">
        <v>20</v>
      </c>
      <c r="N638" s="19" t="s">
        <v>2099</v>
      </c>
      <c r="O638" s="19" t="s">
        <v>408</v>
      </c>
      <c r="P638" s="19" t="s">
        <v>2108</v>
      </c>
      <c r="Q638" s="19" t="s">
        <v>902</v>
      </c>
      <c r="R638" s="20">
        <v>1E-3</v>
      </c>
      <c r="S638" s="20">
        <v>0.01</v>
      </c>
      <c r="T638" s="19" t="s">
        <v>905</v>
      </c>
      <c r="U638" s="19" t="s">
        <v>2101</v>
      </c>
      <c r="V638" s="19">
        <v>0</v>
      </c>
      <c r="W638" s="19">
        <v>0</v>
      </c>
      <c r="X638" s="19">
        <v>0</v>
      </c>
      <c r="Y638" s="19" t="s">
        <v>2109</v>
      </c>
      <c r="Z638" s="19">
        <v>0</v>
      </c>
      <c r="AA638" s="19" t="s">
        <v>2103</v>
      </c>
      <c r="AB638" s="19" t="s">
        <v>2110</v>
      </c>
      <c r="AC638" s="19">
        <v>63</v>
      </c>
      <c r="AD638" s="19">
        <v>32</v>
      </c>
      <c r="AE638" s="120"/>
      <c r="AF638" s="120"/>
      <c r="AG638" s="120"/>
      <c r="AH638" s="120"/>
      <c r="AI638" s="120"/>
      <c r="AJ638" s="120"/>
      <c r="AK638" s="120"/>
      <c r="AL638" s="120"/>
      <c r="AM638" s="120"/>
      <c r="AN638" s="120"/>
      <c r="AO638" s="120"/>
      <c r="AP638" s="120"/>
      <c r="AQ638" s="120"/>
      <c r="AR638" s="120"/>
      <c r="AS638" s="120"/>
      <c r="AT638" s="120"/>
      <c r="AU638" s="120"/>
      <c r="AV638" s="120"/>
      <c r="AW638" s="120"/>
      <c r="AX638" s="120"/>
      <c r="AY638" s="120"/>
      <c r="AZ638" s="120"/>
      <c r="BA638" s="120"/>
      <c r="BB638" s="120"/>
      <c r="BC638" s="120"/>
      <c r="BD638" s="120"/>
    </row>
    <row r="639" spans="1:56">
      <c r="A639" s="19">
        <v>1438</v>
      </c>
      <c r="B639" s="19" t="s">
        <v>2093</v>
      </c>
      <c r="C639" s="19" t="s">
        <v>2094</v>
      </c>
      <c r="D639" s="19" t="s">
        <v>2095</v>
      </c>
      <c r="E639" s="19" t="s">
        <v>2111</v>
      </c>
      <c r="F639" s="19" t="s">
        <v>1557</v>
      </c>
      <c r="G639" s="19" t="s">
        <v>896</v>
      </c>
      <c r="H639" s="19" t="s">
        <v>896</v>
      </c>
      <c r="I639" s="19" t="s">
        <v>896</v>
      </c>
      <c r="J639" s="19" t="s">
        <v>896</v>
      </c>
      <c r="K639" s="19" t="s">
        <v>2112</v>
      </c>
      <c r="L639" s="19" t="s">
        <v>1416</v>
      </c>
      <c r="M639" s="19" t="s">
        <v>20</v>
      </c>
      <c r="N639" s="19" t="s">
        <v>2099</v>
      </c>
      <c r="O639" s="19" t="s">
        <v>408</v>
      </c>
      <c r="P639" s="19" t="s">
        <v>2113</v>
      </c>
      <c r="Q639" s="19" t="s">
        <v>902</v>
      </c>
      <c r="R639" s="20">
        <v>5.0000000000000001E-3</v>
      </c>
      <c r="S639" s="20">
        <v>1.4999999999999999E-2</v>
      </c>
      <c r="T639" s="19" t="s">
        <v>905</v>
      </c>
      <c r="U639" s="19" t="s">
        <v>2114</v>
      </c>
      <c r="V639" s="19">
        <v>0</v>
      </c>
      <c r="W639" s="19">
        <v>0</v>
      </c>
      <c r="X639" s="19">
        <v>0</v>
      </c>
      <c r="Y639" s="19" t="s">
        <v>1424</v>
      </c>
      <c r="Z639" s="19" t="s">
        <v>2115</v>
      </c>
      <c r="AA639" s="19" t="s">
        <v>2103</v>
      </c>
      <c r="AB639" s="19" t="s">
        <v>2116</v>
      </c>
      <c r="AC639" s="19">
        <v>101</v>
      </c>
      <c r="AD639" s="19">
        <v>70</v>
      </c>
      <c r="AE639" s="120"/>
      <c r="AF639" s="120"/>
      <c r="AG639" s="120"/>
      <c r="AH639" s="120"/>
      <c r="AI639" s="120"/>
      <c r="AJ639" s="120"/>
      <c r="AK639" s="120"/>
      <c r="AL639" s="120"/>
      <c r="AM639" s="120"/>
      <c r="AN639" s="120"/>
      <c r="AO639" s="120"/>
      <c r="AP639" s="120"/>
      <c r="AQ639" s="120"/>
      <c r="AR639" s="120"/>
      <c r="AS639" s="120"/>
      <c r="AT639" s="120"/>
      <c r="AU639" s="120"/>
      <c r="AV639" s="120"/>
      <c r="AW639" s="120"/>
      <c r="AX639" s="120"/>
      <c r="AY639" s="120"/>
      <c r="AZ639" s="120"/>
      <c r="BA639" s="120"/>
      <c r="BB639" s="120"/>
      <c r="BC639" s="120"/>
      <c r="BD639" s="120"/>
    </row>
    <row r="640" spans="1:56">
      <c r="A640" s="19">
        <v>1440</v>
      </c>
      <c r="B640" s="19" t="s">
        <v>2093</v>
      </c>
      <c r="C640" s="19" t="s">
        <v>2094</v>
      </c>
      <c r="D640" s="19" t="s">
        <v>2095</v>
      </c>
      <c r="E640" s="19" t="s">
        <v>2111</v>
      </c>
      <c r="F640" s="19" t="s">
        <v>1557</v>
      </c>
      <c r="G640" s="19" t="s">
        <v>896</v>
      </c>
      <c r="H640" s="19" t="s">
        <v>896</v>
      </c>
      <c r="I640" s="19" t="s">
        <v>896</v>
      </c>
      <c r="J640" s="19" t="s">
        <v>896</v>
      </c>
      <c r="K640" s="19" t="s">
        <v>2117</v>
      </c>
      <c r="L640" s="19" t="s">
        <v>1416</v>
      </c>
      <c r="M640" s="19" t="s">
        <v>20</v>
      </c>
      <c r="N640" s="19" t="s">
        <v>2099</v>
      </c>
      <c r="O640" s="19" t="s">
        <v>408</v>
      </c>
      <c r="P640" s="19" t="s">
        <v>2118</v>
      </c>
      <c r="Q640" s="19" t="s">
        <v>902</v>
      </c>
      <c r="R640" s="20">
        <v>1E-3</v>
      </c>
      <c r="S640" s="20">
        <v>0.01</v>
      </c>
      <c r="T640" s="19" t="s">
        <v>905</v>
      </c>
      <c r="U640" s="19" t="s">
        <v>2114</v>
      </c>
      <c r="V640" s="19">
        <v>0</v>
      </c>
      <c r="W640" s="19">
        <v>0</v>
      </c>
      <c r="X640" s="19">
        <v>0</v>
      </c>
      <c r="Y640" s="19" t="s">
        <v>1424</v>
      </c>
      <c r="Z640" s="19">
        <v>0</v>
      </c>
      <c r="AA640" s="19" t="s">
        <v>2103</v>
      </c>
      <c r="AB640" s="19" t="s">
        <v>2116</v>
      </c>
      <c r="AC640" s="19">
        <v>102</v>
      </c>
      <c r="AD640" s="19">
        <v>71</v>
      </c>
      <c r="AE640" s="120"/>
      <c r="AF640" s="120"/>
      <c r="AG640" s="120"/>
      <c r="AH640" s="120"/>
      <c r="AI640" s="120"/>
      <c r="AJ640" s="120"/>
      <c r="AK640" s="120"/>
      <c r="AL640" s="120"/>
      <c r="AM640" s="120"/>
      <c r="AN640" s="120"/>
      <c r="AO640" s="120"/>
      <c r="AP640" s="120"/>
      <c r="AQ640" s="120"/>
      <c r="AR640" s="120"/>
      <c r="AS640" s="120"/>
      <c r="AT640" s="120"/>
      <c r="AU640" s="120"/>
      <c r="AV640" s="120"/>
      <c r="AW640" s="120"/>
      <c r="AX640" s="120"/>
      <c r="AY640" s="120"/>
      <c r="AZ640" s="120"/>
      <c r="BA640" s="120"/>
      <c r="BB640" s="120"/>
      <c r="BC640" s="120"/>
      <c r="BD640" s="120"/>
    </row>
    <row r="641" spans="1:56">
      <c r="A641" s="19">
        <v>1436</v>
      </c>
      <c r="B641" s="19" t="s">
        <v>2093</v>
      </c>
      <c r="C641" s="19" t="s">
        <v>2094</v>
      </c>
      <c r="D641" s="19" t="s">
        <v>2095</v>
      </c>
      <c r="E641" s="19" t="s">
        <v>2111</v>
      </c>
      <c r="F641" s="19" t="s">
        <v>1557</v>
      </c>
      <c r="G641" s="19" t="s">
        <v>896</v>
      </c>
      <c r="H641" s="19" t="s">
        <v>896</v>
      </c>
      <c r="I641" s="19" t="s">
        <v>896</v>
      </c>
      <c r="J641" s="19" t="s">
        <v>896</v>
      </c>
      <c r="K641" s="19" t="s">
        <v>2119</v>
      </c>
      <c r="L641" s="19" t="s">
        <v>1416</v>
      </c>
      <c r="M641" s="19" t="s">
        <v>20</v>
      </c>
      <c r="N641" s="19" t="s">
        <v>2099</v>
      </c>
      <c r="O641" s="19" t="s">
        <v>408</v>
      </c>
      <c r="P641" s="19" t="s">
        <v>2120</v>
      </c>
      <c r="Q641" s="19" t="s">
        <v>902</v>
      </c>
      <c r="R641" s="20">
        <v>1E-3</v>
      </c>
      <c r="S641" s="20">
        <v>0.01</v>
      </c>
      <c r="T641" s="19" t="s">
        <v>905</v>
      </c>
      <c r="U641" s="19" t="s">
        <v>2114</v>
      </c>
      <c r="V641" s="19">
        <v>0</v>
      </c>
      <c r="W641" s="19">
        <v>0</v>
      </c>
      <c r="X641" s="19">
        <v>0</v>
      </c>
      <c r="Y641" s="19" t="s">
        <v>1424</v>
      </c>
      <c r="Z641" s="19">
        <v>0</v>
      </c>
      <c r="AA641" s="19" t="s">
        <v>2103</v>
      </c>
      <c r="AB641" s="19" t="s">
        <v>2116</v>
      </c>
      <c r="AC641" s="19">
        <v>101</v>
      </c>
      <c r="AD641" s="19">
        <v>70</v>
      </c>
      <c r="AE641" s="120"/>
      <c r="AF641" s="120"/>
      <c r="AG641" s="120"/>
      <c r="AH641" s="120"/>
      <c r="AI641" s="120"/>
      <c r="AJ641" s="120"/>
      <c r="AK641" s="120"/>
      <c r="AL641" s="120"/>
      <c r="AM641" s="120"/>
      <c r="AN641" s="120"/>
      <c r="AO641" s="120"/>
      <c r="AP641" s="120"/>
      <c r="AQ641" s="120"/>
      <c r="AR641" s="120"/>
      <c r="AS641" s="120"/>
      <c r="AT641" s="120"/>
      <c r="AU641" s="120"/>
      <c r="AV641" s="120"/>
      <c r="AW641" s="120"/>
      <c r="AX641" s="120"/>
      <c r="AY641" s="120"/>
      <c r="AZ641" s="120"/>
      <c r="BA641" s="120"/>
      <c r="BB641" s="120"/>
      <c r="BC641" s="120"/>
      <c r="BD641" s="120"/>
    </row>
    <row r="642" spans="1:56">
      <c r="A642" s="19">
        <v>1434</v>
      </c>
      <c r="B642" s="19" t="s">
        <v>2093</v>
      </c>
      <c r="C642" s="19" t="s">
        <v>2094</v>
      </c>
      <c r="D642" s="19" t="s">
        <v>2095</v>
      </c>
      <c r="E642" s="19" t="s">
        <v>2111</v>
      </c>
      <c r="F642" s="19" t="s">
        <v>1557</v>
      </c>
      <c r="G642" s="19" t="s">
        <v>896</v>
      </c>
      <c r="H642" s="19" t="s">
        <v>896</v>
      </c>
      <c r="I642" s="19" t="s">
        <v>896</v>
      </c>
      <c r="J642" s="19" t="s">
        <v>896</v>
      </c>
      <c r="K642" s="19" t="s">
        <v>2121</v>
      </c>
      <c r="L642" s="19" t="s">
        <v>1416</v>
      </c>
      <c r="M642" s="19" t="s">
        <v>20</v>
      </c>
      <c r="N642" s="19" t="s">
        <v>2099</v>
      </c>
      <c r="O642" s="19" t="s">
        <v>408</v>
      </c>
      <c r="P642" s="19" t="s">
        <v>2122</v>
      </c>
      <c r="Q642" s="19" t="s">
        <v>902</v>
      </c>
      <c r="R642" s="20" t="s">
        <v>903</v>
      </c>
      <c r="S642" s="20">
        <v>0.01</v>
      </c>
      <c r="T642" s="19" t="s">
        <v>905</v>
      </c>
      <c r="U642" s="19" t="s">
        <v>2114</v>
      </c>
      <c r="V642" s="19">
        <v>0</v>
      </c>
      <c r="W642" s="19">
        <v>0</v>
      </c>
      <c r="X642" s="19">
        <v>0</v>
      </c>
      <c r="Y642" s="19" t="s">
        <v>1424</v>
      </c>
      <c r="Z642" s="19" t="s">
        <v>2123</v>
      </c>
      <c r="AA642" s="19" t="s">
        <v>2103</v>
      </c>
      <c r="AB642" s="19" t="s">
        <v>2116</v>
      </c>
      <c r="AC642" s="19">
        <v>100</v>
      </c>
      <c r="AD642" s="19">
        <v>69</v>
      </c>
      <c r="AE642" s="120"/>
      <c r="AF642" s="120"/>
      <c r="AG642" s="120"/>
      <c r="AH642" s="120"/>
      <c r="AI642" s="120"/>
      <c r="AJ642" s="120"/>
      <c r="AK642" s="120"/>
      <c r="AL642" s="120"/>
      <c r="AM642" s="120"/>
      <c r="AN642" s="120"/>
      <c r="AO642" s="120"/>
      <c r="AP642" s="120"/>
      <c r="AQ642" s="120"/>
      <c r="AR642" s="120"/>
      <c r="AS642" s="120"/>
      <c r="AT642" s="120"/>
      <c r="AU642" s="120"/>
      <c r="AV642" s="120"/>
      <c r="AW642" s="120"/>
      <c r="AX642" s="120"/>
      <c r="AY642" s="120"/>
      <c r="AZ642" s="120"/>
      <c r="BA642" s="120"/>
      <c r="BB642" s="120"/>
      <c r="BC642" s="120"/>
      <c r="BD642" s="120"/>
    </row>
    <row r="643" spans="1:56">
      <c r="A643" s="19">
        <v>1415</v>
      </c>
      <c r="B643" s="19" t="s">
        <v>2093</v>
      </c>
      <c r="C643" s="19" t="s">
        <v>2094</v>
      </c>
      <c r="D643" s="19" t="s">
        <v>2095</v>
      </c>
      <c r="E643" s="19" t="s">
        <v>2124</v>
      </c>
      <c r="F643" s="19" t="s">
        <v>2125</v>
      </c>
      <c r="G643" s="19" t="s">
        <v>896</v>
      </c>
      <c r="H643" s="19" t="s">
        <v>896</v>
      </c>
      <c r="I643" s="19" t="s">
        <v>896</v>
      </c>
      <c r="J643" s="19" t="s">
        <v>896</v>
      </c>
      <c r="K643" s="19" t="s">
        <v>2126</v>
      </c>
      <c r="L643" s="19" t="s">
        <v>1416</v>
      </c>
      <c r="M643" s="19" t="s">
        <v>20</v>
      </c>
      <c r="N643" s="19" t="s">
        <v>2067</v>
      </c>
      <c r="O643" s="19" t="s">
        <v>1544</v>
      </c>
      <c r="P643" s="19" t="s">
        <v>2127</v>
      </c>
      <c r="Q643" s="19" t="s">
        <v>902</v>
      </c>
      <c r="R643" s="20" t="s">
        <v>903</v>
      </c>
      <c r="S643" s="20">
        <v>0.1</v>
      </c>
      <c r="T643" s="19" t="s">
        <v>905</v>
      </c>
      <c r="U643" s="19" t="s">
        <v>2114</v>
      </c>
      <c r="V643" s="19">
        <v>0</v>
      </c>
      <c r="W643" s="19">
        <v>0</v>
      </c>
      <c r="X643" s="19">
        <v>0</v>
      </c>
      <c r="Y643" s="19" t="s">
        <v>1424</v>
      </c>
      <c r="Z643" s="19">
        <v>0</v>
      </c>
      <c r="AA643" s="19" t="s">
        <v>2103</v>
      </c>
      <c r="AB643" s="19" t="s">
        <v>2128</v>
      </c>
      <c r="AC643" s="19">
        <v>87</v>
      </c>
      <c r="AD643" s="19">
        <v>56</v>
      </c>
      <c r="AE643" s="120"/>
      <c r="AF643" s="120"/>
      <c r="AG643" s="120"/>
      <c r="AH643" s="120"/>
      <c r="AI643" s="120"/>
      <c r="AJ643" s="120"/>
      <c r="AK643" s="120"/>
      <c r="AL643" s="120"/>
      <c r="AM643" s="120"/>
      <c r="AN643" s="120"/>
      <c r="AO643" s="120"/>
      <c r="AP643" s="120"/>
      <c r="AQ643" s="120"/>
      <c r="AR643" s="120"/>
      <c r="AS643" s="120"/>
      <c r="AT643" s="120"/>
      <c r="AU643" s="120"/>
      <c r="AV643" s="120"/>
      <c r="AW643" s="120"/>
      <c r="AX643" s="120"/>
      <c r="AY643" s="120"/>
      <c r="AZ643" s="120"/>
      <c r="BA643" s="120"/>
      <c r="BB643" s="120"/>
      <c r="BC643" s="120"/>
      <c r="BD643" s="120"/>
    </row>
    <row r="644" spans="1:56">
      <c r="A644" s="19">
        <v>1386</v>
      </c>
      <c r="B644" s="19" t="s">
        <v>2093</v>
      </c>
      <c r="C644" s="19" t="s">
        <v>2094</v>
      </c>
      <c r="D644" s="19" t="s">
        <v>2095</v>
      </c>
      <c r="E644" s="19" t="s">
        <v>2096</v>
      </c>
      <c r="F644" s="19" t="s">
        <v>2129</v>
      </c>
      <c r="G644" s="19" t="s">
        <v>896</v>
      </c>
      <c r="H644" s="19" t="s">
        <v>896</v>
      </c>
      <c r="I644" s="19" t="s">
        <v>896</v>
      </c>
      <c r="J644" s="19" t="s">
        <v>896</v>
      </c>
      <c r="K644" s="19" t="s">
        <v>2130</v>
      </c>
      <c r="L644" s="19" t="s">
        <v>1416</v>
      </c>
      <c r="M644" s="19" t="s">
        <v>20</v>
      </c>
      <c r="N644" s="19" t="s">
        <v>2131</v>
      </c>
      <c r="O644" s="19" t="s">
        <v>429</v>
      </c>
      <c r="P644" s="19" t="s">
        <v>2132</v>
      </c>
      <c r="Q644" s="19" t="s">
        <v>902</v>
      </c>
      <c r="R644" s="20" t="s">
        <v>903</v>
      </c>
      <c r="S644" s="20">
        <v>1</v>
      </c>
      <c r="T644" s="19" t="s">
        <v>905</v>
      </c>
      <c r="U644" s="19" t="s">
        <v>2114</v>
      </c>
      <c r="V644" s="19">
        <v>0</v>
      </c>
      <c r="W644" s="19">
        <v>0</v>
      </c>
      <c r="X644" s="19">
        <v>0</v>
      </c>
      <c r="Y644" s="19" t="s">
        <v>1424</v>
      </c>
      <c r="Z644" s="19" t="s">
        <v>2133</v>
      </c>
      <c r="AA644" s="19" t="s">
        <v>2103</v>
      </c>
      <c r="AB644" s="19" t="s">
        <v>2134</v>
      </c>
      <c r="AC644" s="19">
        <v>72</v>
      </c>
      <c r="AD644" s="19">
        <v>41</v>
      </c>
      <c r="AE644" s="120"/>
      <c r="AF644" s="120"/>
      <c r="AG644" s="120"/>
      <c r="AH644" s="120"/>
      <c r="AI644" s="120"/>
      <c r="AJ644" s="120"/>
      <c r="AK644" s="120"/>
      <c r="AL644" s="120"/>
      <c r="AM644" s="120"/>
      <c r="AN644" s="120"/>
      <c r="AO644" s="120"/>
      <c r="AP644" s="120"/>
      <c r="AQ644" s="120"/>
      <c r="AR644" s="120"/>
      <c r="AS644" s="120"/>
      <c r="AT644" s="120"/>
      <c r="AU644" s="120"/>
      <c r="AV644" s="120"/>
      <c r="AW644" s="120"/>
      <c r="AX644" s="120"/>
      <c r="AY644" s="120"/>
      <c r="AZ644" s="120"/>
      <c r="BA644" s="120"/>
      <c r="BB644" s="120"/>
      <c r="BC644" s="120"/>
      <c r="BD644" s="120"/>
    </row>
    <row r="645" spans="1:56">
      <c r="A645" s="19">
        <v>1421</v>
      </c>
      <c r="B645" s="19" t="s">
        <v>2093</v>
      </c>
      <c r="C645" s="19" t="s">
        <v>2094</v>
      </c>
      <c r="D645" s="19" t="s">
        <v>2095</v>
      </c>
      <c r="E645" s="19" t="s">
        <v>2135</v>
      </c>
      <c r="F645" s="19" t="s">
        <v>1557</v>
      </c>
      <c r="G645" s="19" t="s">
        <v>896</v>
      </c>
      <c r="H645" s="19" t="s">
        <v>896</v>
      </c>
      <c r="I645" s="19" t="s">
        <v>896</v>
      </c>
      <c r="J645" s="19" t="s">
        <v>896</v>
      </c>
      <c r="K645" s="19" t="s">
        <v>2136</v>
      </c>
      <c r="L645" s="19" t="s">
        <v>1416</v>
      </c>
      <c r="M645" s="19" t="s">
        <v>20</v>
      </c>
      <c r="N645" s="19" t="s">
        <v>2131</v>
      </c>
      <c r="O645" s="19" t="s">
        <v>429</v>
      </c>
      <c r="P645" s="19" t="s">
        <v>2137</v>
      </c>
      <c r="Q645" s="19" t="s">
        <v>902</v>
      </c>
      <c r="R645" s="20">
        <v>0.5</v>
      </c>
      <c r="S645" s="20">
        <v>2</v>
      </c>
      <c r="T645" s="19" t="s">
        <v>905</v>
      </c>
      <c r="U645" s="19" t="s">
        <v>2114</v>
      </c>
      <c r="V645" s="19">
        <v>0</v>
      </c>
      <c r="W645" s="19">
        <v>0</v>
      </c>
      <c r="X645" s="19">
        <v>0</v>
      </c>
      <c r="Y645" s="19" t="s">
        <v>2109</v>
      </c>
      <c r="Z645" s="19">
        <v>0</v>
      </c>
      <c r="AA645" s="19" t="s">
        <v>2103</v>
      </c>
      <c r="AB645" s="19" t="s">
        <v>2138</v>
      </c>
      <c r="AC645" s="19">
        <v>91</v>
      </c>
      <c r="AD645" s="19">
        <v>60</v>
      </c>
      <c r="AE645" s="120"/>
      <c r="AF645" s="120"/>
      <c r="AG645" s="120"/>
      <c r="AH645" s="120"/>
      <c r="AI645" s="120"/>
      <c r="AJ645" s="120"/>
      <c r="AK645" s="120"/>
      <c r="AL645" s="120"/>
      <c r="AM645" s="120"/>
      <c r="AN645" s="120"/>
      <c r="AO645" s="120"/>
      <c r="AP645" s="120"/>
      <c r="AQ645" s="120"/>
      <c r="AR645" s="120"/>
      <c r="AS645" s="120"/>
      <c r="AT645" s="120"/>
      <c r="AU645" s="120"/>
      <c r="AV645" s="120"/>
      <c r="AW645" s="120"/>
      <c r="AX645" s="120"/>
      <c r="AY645" s="120"/>
      <c r="AZ645" s="120"/>
      <c r="BA645" s="120"/>
      <c r="BB645" s="120"/>
      <c r="BC645" s="120"/>
      <c r="BD645" s="120"/>
    </row>
    <row r="646" spans="1:56">
      <c r="A646" s="19">
        <v>1431</v>
      </c>
      <c r="B646" s="19" t="s">
        <v>2093</v>
      </c>
      <c r="C646" s="19" t="s">
        <v>2094</v>
      </c>
      <c r="D646" s="19" t="s">
        <v>2095</v>
      </c>
      <c r="E646" s="19" t="s">
        <v>2139</v>
      </c>
      <c r="F646" s="19" t="s">
        <v>1557</v>
      </c>
      <c r="G646" s="19" t="s">
        <v>896</v>
      </c>
      <c r="H646" s="19" t="s">
        <v>896</v>
      </c>
      <c r="I646" s="19" t="s">
        <v>896</v>
      </c>
      <c r="J646" s="19" t="s">
        <v>896</v>
      </c>
      <c r="K646" s="19" t="s">
        <v>2140</v>
      </c>
      <c r="L646" s="19" t="s">
        <v>1416</v>
      </c>
      <c r="M646" s="19" t="s">
        <v>20</v>
      </c>
      <c r="N646" s="19" t="s">
        <v>2131</v>
      </c>
      <c r="O646" s="19" t="s">
        <v>429</v>
      </c>
      <c r="P646" s="19" t="s">
        <v>2141</v>
      </c>
      <c r="Q646" s="19" t="s">
        <v>902</v>
      </c>
      <c r="R646" s="20" t="s">
        <v>903</v>
      </c>
      <c r="S646" s="20">
        <v>1</v>
      </c>
      <c r="T646" s="19" t="s">
        <v>905</v>
      </c>
      <c r="U646" s="19" t="s">
        <v>2114</v>
      </c>
      <c r="V646" s="19">
        <v>0</v>
      </c>
      <c r="W646" s="19">
        <v>0</v>
      </c>
      <c r="X646" s="19">
        <v>0</v>
      </c>
      <c r="Y646" s="19" t="s">
        <v>1424</v>
      </c>
      <c r="Z646" s="19">
        <v>0</v>
      </c>
      <c r="AA646" s="19" t="s">
        <v>2103</v>
      </c>
      <c r="AB646" s="19" t="s">
        <v>2142</v>
      </c>
      <c r="AC646" s="19">
        <v>98</v>
      </c>
      <c r="AD646" s="19">
        <v>67</v>
      </c>
      <c r="AE646" s="120"/>
      <c r="AF646" s="120"/>
      <c r="AG646" s="120"/>
      <c r="AH646" s="120"/>
      <c r="AI646" s="120"/>
      <c r="AJ646" s="120"/>
      <c r="AK646" s="120"/>
      <c r="AL646" s="120"/>
      <c r="AM646" s="120"/>
      <c r="AN646" s="120"/>
      <c r="AO646" s="120"/>
      <c r="AP646" s="120"/>
      <c r="AQ646" s="120"/>
      <c r="AR646" s="120"/>
      <c r="AS646" s="120"/>
      <c r="AT646" s="120"/>
      <c r="AU646" s="120"/>
      <c r="AV646" s="120"/>
      <c r="AW646" s="120"/>
      <c r="AX646" s="120"/>
      <c r="AY646" s="120"/>
      <c r="AZ646" s="120"/>
      <c r="BA646" s="120"/>
      <c r="BB646" s="120"/>
      <c r="BC646" s="120"/>
      <c r="BD646" s="120"/>
    </row>
    <row r="647" spans="1:56">
      <c r="A647" s="19">
        <v>1367</v>
      </c>
      <c r="B647" s="19" t="s">
        <v>2093</v>
      </c>
      <c r="C647" s="19" t="s">
        <v>2094</v>
      </c>
      <c r="D647" s="19" t="s">
        <v>2095</v>
      </c>
      <c r="E647" s="19" t="s">
        <v>2096</v>
      </c>
      <c r="F647" s="19" t="s">
        <v>2097</v>
      </c>
      <c r="G647" s="19" t="s">
        <v>1423</v>
      </c>
      <c r="H647" s="19" t="s">
        <v>896</v>
      </c>
      <c r="I647" s="19" t="s">
        <v>896</v>
      </c>
      <c r="J647" s="19" t="s">
        <v>896</v>
      </c>
      <c r="K647" s="19" t="s">
        <v>2098</v>
      </c>
      <c r="L647" s="19" t="s">
        <v>1416</v>
      </c>
      <c r="M647" s="19" t="s">
        <v>20</v>
      </c>
      <c r="N647" s="19" t="s">
        <v>1098</v>
      </c>
      <c r="O647" s="19" t="s">
        <v>918</v>
      </c>
      <c r="P647" s="19" t="s">
        <v>2100</v>
      </c>
      <c r="Q647" s="19" t="s">
        <v>902</v>
      </c>
      <c r="R647" s="20">
        <v>2</v>
      </c>
      <c r="S647" s="20">
        <v>5</v>
      </c>
      <c r="T647" s="19" t="s">
        <v>905</v>
      </c>
      <c r="U647" s="19" t="s">
        <v>160</v>
      </c>
      <c r="V647" s="19">
        <v>0</v>
      </c>
      <c r="W647" s="19">
        <v>0</v>
      </c>
      <c r="X647" s="19">
        <v>0</v>
      </c>
      <c r="Y647" s="19" t="s">
        <v>2143</v>
      </c>
      <c r="Z647" s="19">
        <v>0</v>
      </c>
      <c r="AA647" s="19" t="s">
        <v>2103</v>
      </c>
      <c r="AB647" s="19" t="s">
        <v>2104</v>
      </c>
      <c r="AC647" s="19">
        <v>64</v>
      </c>
      <c r="AD647" s="19">
        <v>33</v>
      </c>
      <c r="AE647" s="120"/>
      <c r="AF647" s="120"/>
      <c r="AG647" s="120"/>
      <c r="AH647" s="120"/>
      <c r="AI647" s="120"/>
      <c r="AJ647" s="120"/>
      <c r="AK647" s="120"/>
      <c r="AL647" s="120"/>
      <c r="AM647" s="120"/>
      <c r="AN647" s="120"/>
      <c r="AO647" s="120"/>
      <c r="AP647" s="120"/>
      <c r="AQ647" s="120"/>
      <c r="AR647" s="120"/>
      <c r="AS647" s="120"/>
      <c r="AT647" s="120"/>
      <c r="AU647" s="120"/>
      <c r="AV647" s="120"/>
      <c r="AW647" s="120"/>
      <c r="AX647" s="120"/>
      <c r="AY647" s="120"/>
      <c r="AZ647" s="120"/>
      <c r="BA647" s="120"/>
      <c r="BB647" s="120"/>
      <c r="BC647" s="120"/>
      <c r="BD647" s="120"/>
    </row>
    <row r="648" spans="1:56">
      <c r="A648" s="19">
        <v>1363</v>
      </c>
      <c r="B648" s="19" t="s">
        <v>2093</v>
      </c>
      <c r="C648" s="19" t="s">
        <v>2094</v>
      </c>
      <c r="D648" s="19" t="s">
        <v>2095</v>
      </c>
      <c r="E648" s="19" t="s">
        <v>2096</v>
      </c>
      <c r="F648" s="19" t="s">
        <v>2097</v>
      </c>
      <c r="G648" s="19" t="s">
        <v>1423</v>
      </c>
      <c r="H648" s="19" t="s">
        <v>896</v>
      </c>
      <c r="I648" s="19" t="s">
        <v>896</v>
      </c>
      <c r="J648" s="19" t="s">
        <v>896</v>
      </c>
      <c r="K648" s="19" t="s">
        <v>2105</v>
      </c>
      <c r="L648" s="19" t="s">
        <v>1416</v>
      </c>
      <c r="M648" s="19" t="s">
        <v>20</v>
      </c>
      <c r="N648" s="19" t="s">
        <v>1098</v>
      </c>
      <c r="O648" s="19" t="s">
        <v>918</v>
      </c>
      <c r="P648" s="19" t="s">
        <v>2106</v>
      </c>
      <c r="Q648" s="19" t="s">
        <v>902</v>
      </c>
      <c r="R648" s="20">
        <v>2</v>
      </c>
      <c r="S648" s="20">
        <v>5</v>
      </c>
      <c r="T648" s="19" t="s">
        <v>905</v>
      </c>
      <c r="U648" s="19" t="s">
        <v>160</v>
      </c>
      <c r="V648" s="19">
        <v>0</v>
      </c>
      <c r="W648" s="19">
        <v>0</v>
      </c>
      <c r="X648" s="19">
        <v>0</v>
      </c>
      <c r="Y648" s="19" t="s">
        <v>2144</v>
      </c>
      <c r="Z648" s="19">
        <v>0</v>
      </c>
      <c r="AA648" s="19" t="s">
        <v>2103</v>
      </c>
      <c r="AB648" s="19" t="s">
        <v>2104</v>
      </c>
      <c r="AC648" s="19">
        <v>63</v>
      </c>
      <c r="AD648" s="19">
        <v>32</v>
      </c>
      <c r="AE648" s="120"/>
      <c r="AF648" s="120"/>
      <c r="AG648" s="120"/>
      <c r="AH648" s="120"/>
      <c r="AI648" s="120"/>
      <c r="AJ648" s="120"/>
      <c r="AK648" s="120"/>
      <c r="AL648" s="120"/>
      <c r="AM648" s="120"/>
      <c r="AN648" s="120"/>
      <c r="AO648" s="120"/>
      <c r="AP648" s="120"/>
      <c r="AQ648" s="120"/>
      <c r="AR648" s="120"/>
      <c r="AS648" s="120"/>
      <c r="AT648" s="120"/>
      <c r="AU648" s="120"/>
      <c r="AV648" s="120"/>
      <c r="AW648" s="120"/>
      <c r="AX648" s="120"/>
      <c r="AY648" s="120"/>
      <c r="AZ648" s="120"/>
      <c r="BA648" s="120"/>
      <c r="BB648" s="120"/>
      <c r="BC648" s="120"/>
      <c r="BD648" s="120"/>
    </row>
    <row r="649" spans="1:56">
      <c r="A649" s="19">
        <v>1361</v>
      </c>
      <c r="B649" s="19" t="s">
        <v>2093</v>
      </c>
      <c r="C649" s="19" t="s">
        <v>2094</v>
      </c>
      <c r="D649" s="19" t="s">
        <v>2095</v>
      </c>
      <c r="E649" s="19" t="s">
        <v>2096</v>
      </c>
      <c r="F649" s="19" t="s">
        <v>2097</v>
      </c>
      <c r="G649" s="19" t="s">
        <v>1423</v>
      </c>
      <c r="H649" s="19" t="s">
        <v>896</v>
      </c>
      <c r="I649" s="19" t="s">
        <v>896</v>
      </c>
      <c r="J649" s="19" t="s">
        <v>896</v>
      </c>
      <c r="K649" s="19" t="s">
        <v>2107</v>
      </c>
      <c r="L649" s="19" t="s">
        <v>1416</v>
      </c>
      <c r="M649" s="19" t="s">
        <v>20</v>
      </c>
      <c r="N649" s="19" t="s">
        <v>1098</v>
      </c>
      <c r="O649" s="19" t="s">
        <v>918</v>
      </c>
      <c r="P649" s="19" t="s">
        <v>2108</v>
      </c>
      <c r="Q649" s="19" t="s">
        <v>902</v>
      </c>
      <c r="R649" s="20">
        <v>2</v>
      </c>
      <c r="S649" s="20">
        <v>5</v>
      </c>
      <c r="T649" s="19" t="s">
        <v>905</v>
      </c>
      <c r="U649" s="19" t="s">
        <v>2145</v>
      </c>
      <c r="V649" s="19">
        <v>0</v>
      </c>
      <c r="W649" s="19">
        <v>0</v>
      </c>
      <c r="X649" s="19">
        <v>0</v>
      </c>
      <c r="Y649" s="19" t="s">
        <v>2144</v>
      </c>
      <c r="Z649" s="19">
        <v>0</v>
      </c>
      <c r="AA649" s="19" t="s">
        <v>2103</v>
      </c>
      <c r="AB649" s="19" t="s">
        <v>2110</v>
      </c>
      <c r="AC649" s="19">
        <v>63</v>
      </c>
      <c r="AD649" s="19">
        <v>32</v>
      </c>
      <c r="AE649" s="120"/>
      <c r="AF649" s="120"/>
      <c r="AG649" s="120"/>
      <c r="AH649" s="120"/>
      <c r="AI649" s="120"/>
      <c r="AJ649" s="120"/>
      <c r="AK649" s="120"/>
      <c r="AL649" s="120"/>
      <c r="AM649" s="120"/>
      <c r="AN649" s="120"/>
      <c r="AO649" s="120"/>
      <c r="AP649" s="120"/>
      <c r="AQ649" s="120"/>
      <c r="AR649" s="120"/>
      <c r="AS649" s="120"/>
      <c r="AT649" s="120"/>
      <c r="AU649" s="120"/>
      <c r="AV649" s="120"/>
      <c r="AW649" s="120"/>
      <c r="AX649" s="120"/>
      <c r="AY649" s="120"/>
      <c r="AZ649" s="120"/>
      <c r="BA649" s="120"/>
      <c r="BB649" s="120"/>
      <c r="BC649" s="120"/>
      <c r="BD649" s="120"/>
    </row>
    <row r="650" spans="1:56">
      <c r="A650" s="19">
        <v>1370</v>
      </c>
      <c r="B650" s="19" t="s">
        <v>2093</v>
      </c>
      <c r="C650" s="19" t="s">
        <v>2094</v>
      </c>
      <c r="D650" s="19" t="s">
        <v>2095</v>
      </c>
      <c r="E650" s="19" t="s">
        <v>2096</v>
      </c>
      <c r="F650" s="19" t="s">
        <v>2146</v>
      </c>
      <c r="G650" s="19" t="s">
        <v>1423</v>
      </c>
      <c r="H650" s="19" t="s">
        <v>1571</v>
      </c>
      <c r="I650" s="19" t="s">
        <v>896</v>
      </c>
      <c r="J650" s="19" t="s">
        <v>896</v>
      </c>
      <c r="K650" s="19" t="s">
        <v>2147</v>
      </c>
      <c r="L650" s="19" t="s">
        <v>1416</v>
      </c>
      <c r="M650" s="19" t="s">
        <v>20</v>
      </c>
      <c r="N650" s="19" t="s">
        <v>1098</v>
      </c>
      <c r="O650" s="19" t="s">
        <v>1573</v>
      </c>
      <c r="P650" s="19" t="s">
        <v>2148</v>
      </c>
      <c r="Q650" s="19" t="s">
        <v>2149</v>
      </c>
      <c r="R650" s="20" t="s">
        <v>903</v>
      </c>
      <c r="S650" s="20">
        <v>1.2</v>
      </c>
      <c r="T650" s="19" t="s">
        <v>905</v>
      </c>
      <c r="U650" s="19" t="s">
        <v>2145</v>
      </c>
      <c r="V650" s="19">
        <v>0</v>
      </c>
      <c r="W650" s="19">
        <v>0</v>
      </c>
      <c r="X650" s="19">
        <v>0</v>
      </c>
      <c r="Y650" s="19" t="s">
        <v>2150</v>
      </c>
      <c r="Z650" s="19" t="s">
        <v>2151</v>
      </c>
      <c r="AA650" s="19" t="s">
        <v>2103</v>
      </c>
      <c r="AB650" s="19" t="s">
        <v>2152</v>
      </c>
      <c r="AC650" s="19">
        <v>66</v>
      </c>
      <c r="AD650" s="19">
        <v>35</v>
      </c>
      <c r="AE650" s="120"/>
      <c r="AF650" s="120"/>
      <c r="AG650" s="120"/>
      <c r="AH650" s="120"/>
      <c r="AI650" s="120"/>
      <c r="AJ650" s="120"/>
      <c r="AK650" s="120"/>
      <c r="AL650" s="120"/>
      <c r="AM650" s="120"/>
      <c r="AN650" s="120"/>
      <c r="AO650" s="120"/>
      <c r="AP650" s="120"/>
      <c r="AQ650" s="120"/>
      <c r="AR650" s="120"/>
      <c r="AS650" s="120"/>
      <c r="AT650" s="120"/>
      <c r="AU650" s="120"/>
      <c r="AV650" s="120"/>
      <c r="AW650" s="120"/>
      <c r="AX650" s="120"/>
      <c r="AY650" s="120"/>
      <c r="AZ650" s="120"/>
      <c r="BA650" s="120"/>
      <c r="BB650" s="120"/>
      <c r="BC650" s="120"/>
      <c r="BD650" s="120"/>
    </row>
    <row r="651" spans="1:56">
      <c r="A651" s="19">
        <v>1371</v>
      </c>
      <c r="B651" s="19" t="s">
        <v>2093</v>
      </c>
      <c r="C651" s="19" t="s">
        <v>2094</v>
      </c>
      <c r="D651" s="19" t="s">
        <v>2095</v>
      </c>
      <c r="E651" s="19" t="s">
        <v>2096</v>
      </c>
      <c r="F651" s="19" t="s">
        <v>2146</v>
      </c>
      <c r="G651" s="19" t="s">
        <v>1423</v>
      </c>
      <c r="H651" s="19" t="s">
        <v>1608</v>
      </c>
      <c r="I651" s="19" t="s">
        <v>896</v>
      </c>
      <c r="J651" s="19" t="s">
        <v>896</v>
      </c>
      <c r="K651" s="19" t="s">
        <v>2147</v>
      </c>
      <c r="L651" s="19" t="s">
        <v>1416</v>
      </c>
      <c r="M651" s="19" t="s">
        <v>20</v>
      </c>
      <c r="N651" s="19" t="s">
        <v>1098</v>
      </c>
      <c r="O651" s="19" t="s">
        <v>1573</v>
      </c>
      <c r="P651" s="19" t="s">
        <v>2148</v>
      </c>
      <c r="Q651" s="19" t="s">
        <v>2149</v>
      </c>
      <c r="R651" s="20" t="s">
        <v>903</v>
      </c>
      <c r="S651" s="20">
        <v>0.6</v>
      </c>
      <c r="T651" s="19" t="s">
        <v>905</v>
      </c>
      <c r="U651" s="19" t="s">
        <v>2145</v>
      </c>
      <c r="V651" s="19">
        <v>0</v>
      </c>
      <c r="W651" s="19">
        <v>0</v>
      </c>
      <c r="X651" s="19">
        <v>0</v>
      </c>
      <c r="Y651" s="19" t="s">
        <v>2150</v>
      </c>
      <c r="Z651" s="19">
        <v>0</v>
      </c>
      <c r="AA651" s="19" t="s">
        <v>2103</v>
      </c>
      <c r="AB651" s="19" t="s">
        <v>2152</v>
      </c>
      <c r="AC651" s="19">
        <v>66</v>
      </c>
      <c r="AD651" s="19">
        <v>35</v>
      </c>
      <c r="AE651" s="120"/>
      <c r="AF651" s="120"/>
      <c r="AG651" s="120"/>
      <c r="AH651" s="120"/>
      <c r="AI651" s="120"/>
      <c r="AJ651" s="120"/>
      <c r="AK651" s="120"/>
      <c r="AL651" s="120"/>
      <c r="AM651" s="120"/>
      <c r="AN651" s="120"/>
      <c r="AO651" s="120"/>
      <c r="AP651" s="120"/>
      <c r="AQ651" s="120"/>
      <c r="AR651" s="120"/>
      <c r="AS651" s="120"/>
      <c r="AT651" s="120"/>
      <c r="AU651" s="120"/>
      <c r="AV651" s="120"/>
      <c r="AW651" s="120"/>
      <c r="AX651" s="120"/>
      <c r="AY651" s="120"/>
      <c r="AZ651" s="120"/>
      <c r="BA651" s="120"/>
      <c r="BB651" s="120"/>
      <c r="BC651" s="120"/>
      <c r="BD651" s="120"/>
    </row>
    <row r="652" spans="1:56">
      <c r="A652" s="19">
        <v>1375</v>
      </c>
      <c r="B652" s="19" t="s">
        <v>2093</v>
      </c>
      <c r="C652" s="19" t="s">
        <v>2094</v>
      </c>
      <c r="D652" s="19" t="s">
        <v>2095</v>
      </c>
      <c r="E652" s="19" t="s">
        <v>2096</v>
      </c>
      <c r="F652" s="19" t="s">
        <v>2146</v>
      </c>
      <c r="G652" s="19" t="s">
        <v>896</v>
      </c>
      <c r="H652" s="19" t="s">
        <v>896</v>
      </c>
      <c r="I652" s="19" t="s">
        <v>896</v>
      </c>
      <c r="J652" s="19" t="s">
        <v>896</v>
      </c>
      <c r="K652" s="19" t="s">
        <v>2153</v>
      </c>
      <c r="L652" s="19" t="s">
        <v>1416</v>
      </c>
      <c r="M652" s="19" t="s">
        <v>20</v>
      </c>
      <c r="N652" s="19" t="s">
        <v>1098</v>
      </c>
      <c r="O652" s="19" t="s">
        <v>918</v>
      </c>
      <c r="P652" s="19" t="s">
        <v>2154</v>
      </c>
      <c r="Q652" s="19" t="s">
        <v>902</v>
      </c>
      <c r="R652" s="20">
        <v>2</v>
      </c>
      <c r="S652" s="20">
        <v>5</v>
      </c>
      <c r="T652" s="19" t="s">
        <v>905</v>
      </c>
      <c r="U652" s="19" t="s">
        <v>2145</v>
      </c>
      <c r="V652" s="19">
        <v>0</v>
      </c>
      <c r="W652" s="19">
        <v>0</v>
      </c>
      <c r="X652" s="19">
        <v>0</v>
      </c>
      <c r="Y652" s="19" t="s">
        <v>2155</v>
      </c>
      <c r="Z652" s="19">
        <v>0</v>
      </c>
      <c r="AA652" s="19" t="s">
        <v>2103</v>
      </c>
      <c r="AB652" s="19" t="s">
        <v>2156</v>
      </c>
      <c r="AC652" s="19">
        <v>66</v>
      </c>
      <c r="AD652" s="19">
        <v>35</v>
      </c>
      <c r="AE652" s="120"/>
      <c r="AF652" s="120"/>
      <c r="AG652" s="120"/>
      <c r="AH652" s="120"/>
      <c r="AI652" s="120"/>
      <c r="AJ652" s="120"/>
      <c r="AK652" s="120"/>
      <c r="AL652" s="120"/>
      <c r="AM652" s="120"/>
      <c r="AN652" s="120"/>
      <c r="AO652" s="120"/>
      <c r="AP652" s="120"/>
      <c r="AQ652" s="120"/>
      <c r="AR652" s="120"/>
      <c r="AS652" s="120"/>
      <c r="AT652" s="120"/>
      <c r="AU652" s="120"/>
      <c r="AV652" s="120"/>
      <c r="AW652" s="120"/>
      <c r="AX652" s="120"/>
      <c r="AY652" s="120"/>
      <c r="AZ652" s="120"/>
      <c r="BA652" s="120"/>
      <c r="BB652" s="120"/>
      <c r="BC652" s="120"/>
      <c r="BD652" s="120"/>
    </row>
    <row r="653" spans="1:56">
      <c r="A653" s="19">
        <v>1378</v>
      </c>
      <c r="B653" s="19" t="s">
        <v>2093</v>
      </c>
      <c r="C653" s="19" t="s">
        <v>2094</v>
      </c>
      <c r="D653" s="19" t="s">
        <v>2095</v>
      </c>
      <c r="E653" s="19" t="s">
        <v>2096</v>
      </c>
      <c r="F653" s="19" t="s">
        <v>2146</v>
      </c>
      <c r="G653" s="19" t="s">
        <v>896</v>
      </c>
      <c r="H653" s="19" t="s">
        <v>896</v>
      </c>
      <c r="I653" s="19" t="s">
        <v>896</v>
      </c>
      <c r="J653" s="19" t="s">
        <v>896</v>
      </c>
      <c r="K653" s="19" t="s">
        <v>2157</v>
      </c>
      <c r="L653" s="19" t="s">
        <v>1416</v>
      </c>
      <c r="M653" s="19" t="s">
        <v>20</v>
      </c>
      <c r="N653" s="19" t="s">
        <v>1098</v>
      </c>
      <c r="O653" s="19" t="s">
        <v>1573</v>
      </c>
      <c r="P653" s="19" t="s">
        <v>2158</v>
      </c>
      <c r="Q653" s="19" t="s">
        <v>902</v>
      </c>
      <c r="R653" s="20">
        <v>2</v>
      </c>
      <c r="S653" s="20">
        <v>25</v>
      </c>
      <c r="T653" s="19" t="s">
        <v>905</v>
      </c>
      <c r="U653" s="19" t="s">
        <v>2114</v>
      </c>
      <c r="V653" s="19">
        <v>0</v>
      </c>
      <c r="W653" s="19">
        <v>0</v>
      </c>
      <c r="X653" s="19">
        <v>0</v>
      </c>
      <c r="Y653" s="19" t="s">
        <v>2159</v>
      </c>
      <c r="Z653" s="19" t="s">
        <v>2160</v>
      </c>
      <c r="AA653" s="19" t="s">
        <v>2103</v>
      </c>
      <c r="AB653" s="19" t="s">
        <v>2152</v>
      </c>
      <c r="AC653" s="19">
        <v>67</v>
      </c>
      <c r="AD653" s="19">
        <v>36</v>
      </c>
      <c r="AE653" s="120"/>
      <c r="AF653" s="120"/>
      <c r="AG653" s="120"/>
      <c r="AH653" s="120"/>
      <c r="AI653" s="120"/>
      <c r="AJ653" s="120"/>
      <c r="AK653" s="120"/>
      <c r="AL653" s="120"/>
      <c r="AM653" s="120"/>
      <c r="AN653" s="120"/>
      <c r="AO653" s="120"/>
      <c r="AP653" s="120"/>
      <c r="AQ653" s="120"/>
      <c r="AR653" s="120"/>
      <c r="AS653" s="120"/>
      <c r="AT653" s="120"/>
      <c r="AU653" s="120"/>
      <c r="AV653" s="120"/>
      <c r="AW653" s="120"/>
      <c r="AX653" s="120"/>
      <c r="AY653" s="120"/>
      <c r="AZ653" s="120"/>
      <c r="BA653" s="120"/>
      <c r="BB653" s="120"/>
      <c r="BC653" s="120"/>
      <c r="BD653" s="120"/>
    </row>
    <row r="654" spans="1:56">
      <c r="A654" s="19">
        <v>1374</v>
      </c>
      <c r="B654" s="19" t="s">
        <v>2093</v>
      </c>
      <c r="C654" s="19" t="s">
        <v>2094</v>
      </c>
      <c r="D654" s="19" t="s">
        <v>2095</v>
      </c>
      <c r="E654" s="19" t="s">
        <v>2096</v>
      </c>
      <c r="F654" s="19" t="s">
        <v>2146</v>
      </c>
      <c r="G654" s="19" t="s">
        <v>896</v>
      </c>
      <c r="H654" s="19" t="s">
        <v>896</v>
      </c>
      <c r="I654" s="19" t="s">
        <v>896</v>
      </c>
      <c r="J654" s="19" t="s">
        <v>896</v>
      </c>
      <c r="K654" s="19" t="s">
        <v>2161</v>
      </c>
      <c r="L654" s="19" t="s">
        <v>1416</v>
      </c>
      <c r="M654" s="19" t="s">
        <v>20</v>
      </c>
      <c r="N654" s="19" t="s">
        <v>1098</v>
      </c>
      <c r="O654" s="19" t="s">
        <v>918</v>
      </c>
      <c r="P654" s="19" t="s">
        <v>2162</v>
      </c>
      <c r="Q654" s="19" t="s">
        <v>902</v>
      </c>
      <c r="R654" s="20">
        <v>5</v>
      </c>
      <c r="S654" s="20">
        <v>10</v>
      </c>
      <c r="T654" s="19" t="s">
        <v>905</v>
      </c>
      <c r="U654" s="19" t="s">
        <v>2163</v>
      </c>
      <c r="V654" s="19">
        <v>0</v>
      </c>
      <c r="W654" s="19">
        <v>0</v>
      </c>
      <c r="X654" s="19">
        <v>0</v>
      </c>
      <c r="Y654" s="19" t="s">
        <v>2102</v>
      </c>
      <c r="Z654" s="19">
        <v>0</v>
      </c>
      <c r="AA654" s="19" t="s">
        <v>2103</v>
      </c>
      <c r="AB654" s="19" t="s">
        <v>2156</v>
      </c>
      <c r="AC654" s="19">
        <v>65</v>
      </c>
      <c r="AD654" s="19">
        <v>34</v>
      </c>
      <c r="AE654" s="120"/>
      <c r="AF654" s="120"/>
      <c r="AG654" s="120"/>
      <c r="AH654" s="120"/>
      <c r="AI654" s="120"/>
      <c r="AJ654" s="120"/>
      <c r="AK654" s="120"/>
      <c r="AL654" s="120"/>
      <c r="AM654" s="120"/>
      <c r="AN654" s="120"/>
      <c r="AO654" s="120"/>
      <c r="AP654" s="120"/>
      <c r="AQ654" s="120"/>
      <c r="AR654" s="120"/>
      <c r="AS654" s="120"/>
      <c r="AT654" s="120"/>
      <c r="AU654" s="120"/>
      <c r="AV654" s="120"/>
      <c r="AW654" s="120"/>
      <c r="AX654" s="120"/>
      <c r="AY654" s="120"/>
      <c r="AZ654" s="120"/>
      <c r="BA654" s="120"/>
      <c r="BB654" s="120"/>
      <c r="BC654" s="120"/>
      <c r="BD654" s="120"/>
    </row>
    <row r="655" spans="1:56">
      <c r="A655" s="19">
        <v>1381</v>
      </c>
      <c r="B655" s="19" t="s">
        <v>2093</v>
      </c>
      <c r="C655" s="19" t="s">
        <v>2094</v>
      </c>
      <c r="D655" s="19" t="s">
        <v>2095</v>
      </c>
      <c r="E655" s="19" t="s">
        <v>2096</v>
      </c>
      <c r="F655" s="19" t="s">
        <v>2129</v>
      </c>
      <c r="G655" s="19" t="s">
        <v>896</v>
      </c>
      <c r="H655" s="19" t="s">
        <v>896</v>
      </c>
      <c r="I655" s="19" t="s">
        <v>896</v>
      </c>
      <c r="J655" s="19" t="s">
        <v>896</v>
      </c>
      <c r="K655" s="19" t="s">
        <v>2164</v>
      </c>
      <c r="L655" s="19" t="s">
        <v>1416</v>
      </c>
      <c r="M655" s="19" t="s">
        <v>20</v>
      </c>
      <c r="N655" s="19" t="s">
        <v>1098</v>
      </c>
      <c r="O655" s="19" t="s">
        <v>918</v>
      </c>
      <c r="P655" s="19" t="s">
        <v>2165</v>
      </c>
      <c r="Q655" s="19" t="s">
        <v>902</v>
      </c>
      <c r="R655" s="20">
        <v>2</v>
      </c>
      <c r="S655" s="20">
        <v>5</v>
      </c>
      <c r="T655" s="19" t="s">
        <v>905</v>
      </c>
      <c r="U655" s="19" t="s">
        <v>2163</v>
      </c>
      <c r="V655" s="19">
        <v>0</v>
      </c>
      <c r="W655" s="19">
        <v>0</v>
      </c>
      <c r="X655" s="19">
        <v>0</v>
      </c>
      <c r="Y655" s="19" t="s">
        <v>2155</v>
      </c>
      <c r="Z655" s="19">
        <v>0</v>
      </c>
      <c r="AA655" s="19" t="s">
        <v>2103</v>
      </c>
      <c r="AB655" s="19" t="s">
        <v>2166</v>
      </c>
      <c r="AC655" s="19">
        <v>70</v>
      </c>
      <c r="AD655" s="19">
        <v>39</v>
      </c>
      <c r="AE655" s="120"/>
      <c r="AF655" s="120"/>
      <c r="AG655" s="120"/>
      <c r="AH655" s="120"/>
      <c r="AI655" s="120"/>
      <c r="AJ655" s="120"/>
      <c r="AK655" s="120"/>
      <c r="AL655" s="120"/>
      <c r="AM655" s="120"/>
      <c r="AN655" s="120"/>
      <c r="AO655" s="120"/>
      <c r="AP655" s="120"/>
      <c r="AQ655" s="120"/>
      <c r="AR655" s="120"/>
      <c r="AS655" s="120"/>
      <c r="AT655" s="120"/>
      <c r="AU655" s="120"/>
      <c r="AV655" s="120"/>
      <c r="AW655" s="120"/>
      <c r="AX655" s="120"/>
      <c r="AY655" s="120"/>
      <c r="AZ655" s="120"/>
      <c r="BA655" s="120"/>
      <c r="BB655" s="120"/>
      <c r="BC655" s="120"/>
      <c r="BD655" s="120"/>
    </row>
    <row r="656" spans="1:56">
      <c r="A656" s="19">
        <v>1382</v>
      </c>
      <c r="B656" s="19" t="s">
        <v>2093</v>
      </c>
      <c r="C656" s="19" t="s">
        <v>2094</v>
      </c>
      <c r="D656" s="19" t="s">
        <v>2095</v>
      </c>
      <c r="E656" s="19" t="s">
        <v>2096</v>
      </c>
      <c r="F656" s="19" t="s">
        <v>2129</v>
      </c>
      <c r="G656" s="19" t="s">
        <v>896</v>
      </c>
      <c r="H656" s="19" t="s">
        <v>896</v>
      </c>
      <c r="I656" s="19" t="s">
        <v>896</v>
      </c>
      <c r="J656" s="19" t="s">
        <v>896</v>
      </c>
      <c r="K656" s="19" t="s">
        <v>2167</v>
      </c>
      <c r="L656" s="19" t="s">
        <v>1416</v>
      </c>
      <c r="M656" s="19" t="s">
        <v>20</v>
      </c>
      <c r="N656" s="19" t="s">
        <v>1098</v>
      </c>
      <c r="O656" s="19" t="s">
        <v>918</v>
      </c>
      <c r="P656" s="19" t="s">
        <v>2168</v>
      </c>
      <c r="Q656" s="19" t="s">
        <v>902</v>
      </c>
      <c r="R656" s="20">
        <v>2</v>
      </c>
      <c r="S656" s="20">
        <v>5</v>
      </c>
      <c r="T656" s="19" t="s">
        <v>905</v>
      </c>
      <c r="U656" s="19" t="s">
        <v>2114</v>
      </c>
      <c r="V656" s="19">
        <v>0</v>
      </c>
      <c r="W656" s="19">
        <v>0</v>
      </c>
      <c r="X656" s="19">
        <v>0</v>
      </c>
      <c r="Y656" s="19" t="s">
        <v>1424</v>
      </c>
      <c r="Z656" s="19" t="s">
        <v>2169</v>
      </c>
      <c r="AA656" s="19" t="s">
        <v>2103</v>
      </c>
      <c r="AB656" s="19" t="s">
        <v>2166</v>
      </c>
      <c r="AC656" s="19">
        <v>71</v>
      </c>
      <c r="AD656" s="19">
        <v>40</v>
      </c>
      <c r="AE656" s="120"/>
      <c r="AF656" s="120"/>
      <c r="AG656" s="120"/>
      <c r="AH656" s="120"/>
      <c r="AI656" s="120"/>
      <c r="AJ656" s="120"/>
      <c r="AK656" s="120"/>
      <c r="AL656" s="120"/>
      <c r="AM656" s="120"/>
      <c r="AN656" s="120"/>
      <c r="AO656" s="120"/>
      <c r="AP656" s="120"/>
      <c r="AQ656" s="120"/>
      <c r="AR656" s="120"/>
      <c r="AS656" s="120"/>
      <c r="AT656" s="120"/>
      <c r="AU656" s="120"/>
      <c r="AV656" s="120"/>
      <c r="AW656" s="120"/>
      <c r="AX656" s="120"/>
      <c r="AY656" s="120"/>
      <c r="AZ656" s="120"/>
      <c r="BA656" s="120"/>
      <c r="BB656" s="120"/>
      <c r="BC656" s="120"/>
      <c r="BD656" s="120"/>
    </row>
    <row r="657" spans="1:56">
      <c r="A657" s="19">
        <v>1380</v>
      </c>
      <c r="B657" s="19" t="s">
        <v>2093</v>
      </c>
      <c r="C657" s="19" t="s">
        <v>2094</v>
      </c>
      <c r="D657" s="19" t="s">
        <v>2095</v>
      </c>
      <c r="E657" s="19" t="s">
        <v>2096</v>
      </c>
      <c r="F657" s="19" t="s">
        <v>2129</v>
      </c>
      <c r="G657" s="19" t="s">
        <v>896</v>
      </c>
      <c r="H657" s="19" t="s">
        <v>896</v>
      </c>
      <c r="I657" s="19" t="s">
        <v>896</v>
      </c>
      <c r="J657" s="19" t="s">
        <v>896</v>
      </c>
      <c r="K657" s="19" t="s">
        <v>2170</v>
      </c>
      <c r="L657" s="19" t="s">
        <v>1416</v>
      </c>
      <c r="M657" s="19" t="s">
        <v>20</v>
      </c>
      <c r="N657" s="19" t="s">
        <v>1098</v>
      </c>
      <c r="O657" s="19" t="s">
        <v>918</v>
      </c>
      <c r="P657" s="19" t="s">
        <v>2171</v>
      </c>
      <c r="Q657" s="19" t="s">
        <v>902</v>
      </c>
      <c r="R657" s="20" t="s">
        <v>903</v>
      </c>
      <c r="S657" s="20">
        <v>5</v>
      </c>
      <c r="T657" s="19" t="s">
        <v>905</v>
      </c>
      <c r="U657" s="19" t="s">
        <v>2163</v>
      </c>
      <c r="V657" s="19">
        <v>0</v>
      </c>
      <c r="W657" s="19">
        <v>0</v>
      </c>
      <c r="X657" s="19">
        <v>0</v>
      </c>
      <c r="Y657" s="19" t="s">
        <v>1424</v>
      </c>
      <c r="Z657" s="19">
        <v>0</v>
      </c>
      <c r="AA657" s="19" t="s">
        <v>2103</v>
      </c>
      <c r="AB657" s="19" t="s">
        <v>2166</v>
      </c>
      <c r="AC657" s="19">
        <v>70</v>
      </c>
      <c r="AD657" s="19">
        <v>39</v>
      </c>
      <c r="AE657" s="120"/>
      <c r="AF657" s="120"/>
      <c r="AG657" s="120"/>
      <c r="AH657" s="120"/>
      <c r="AI657" s="120"/>
      <c r="AJ657" s="120"/>
      <c r="AK657" s="120"/>
      <c r="AL657" s="120"/>
      <c r="AM657" s="120"/>
      <c r="AN657" s="120"/>
      <c r="AO657" s="120"/>
      <c r="AP657" s="120"/>
      <c r="AQ657" s="120"/>
      <c r="AR657" s="120"/>
      <c r="AS657" s="120"/>
      <c r="AT657" s="120"/>
      <c r="AU657" s="120"/>
      <c r="AV657" s="120"/>
      <c r="AW657" s="120"/>
      <c r="AX657" s="120"/>
      <c r="AY657" s="120"/>
      <c r="AZ657" s="120"/>
      <c r="BA657" s="120"/>
      <c r="BB657" s="120"/>
      <c r="BC657" s="120"/>
      <c r="BD657" s="120"/>
    </row>
    <row r="658" spans="1:56">
      <c r="A658" s="19">
        <v>1388</v>
      </c>
      <c r="B658" s="19" t="s">
        <v>2093</v>
      </c>
      <c r="C658" s="19" t="s">
        <v>2094</v>
      </c>
      <c r="D658" s="19" t="s">
        <v>2095</v>
      </c>
      <c r="E658" s="19" t="s">
        <v>2172</v>
      </c>
      <c r="F658" s="19" t="s">
        <v>2173</v>
      </c>
      <c r="G658" s="19" t="s">
        <v>896</v>
      </c>
      <c r="H658" s="19" t="s">
        <v>896</v>
      </c>
      <c r="I658" s="19" t="s">
        <v>896</v>
      </c>
      <c r="J658" s="19" t="s">
        <v>896</v>
      </c>
      <c r="K658" s="19" t="s">
        <v>2174</v>
      </c>
      <c r="L658" s="19" t="s">
        <v>1416</v>
      </c>
      <c r="M658" s="19" t="s">
        <v>20</v>
      </c>
      <c r="N658" s="19" t="s">
        <v>1098</v>
      </c>
      <c r="O658" s="19" t="s">
        <v>918</v>
      </c>
      <c r="P658" s="19" t="s">
        <v>2175</v>
      </c>
      <c r="Q658" s="19" t="s">
        <v>902</v>
      </c>
      <c r="R658" s="20">
        <v>2</v>
      </c>
      <c r="S658" s="20">
        <v>5</v>
      </c>
      <c r="T658" s="19" t="s">
        <v>905</v>
      </c>
      <c r="U658" s="19" t="s">
        <v>160</v>
      </c>
      <c r="V658" s="19">
        <v>0</v>
      </c>
      <c r="W658" s="19">
        <v>0</v>
      </c>
      <c r="X658" s="19">
        <v>0</v>
      </c>
      <c r="Y658" s="19" t="s">
        <v>2176</v>
      </c>
      <c r="Z658" s="19">
        <v>0</v>
      </c>
      <c r="AA658" s="19" t="s">
        <v>2103</v>
      </c>
      <c r="AB658" s="19" t="s">
        <v>2177</v>
      </c>
      <c r="AC658" s="19">
        <v>73</v>
      </c>
      <c r="AD658" s="19">
        <v>42</v>
      </c>
      <c r="AE658" s="120"/>
      <c r="AF658" s="120"/>
      <c r="AG658" s="120"/>
      <c r="AH658" s="120"/>
      <c r="AI658" s="120"/>
      <c r="AJ658" s="120"/>
      <c r="AK658" s="120"/>
      <c r="AL658" s="120"/>
      <c r="AM658" s="120"/>
      <c r="AN658" s="120"/>
      <c r="AO658" s="120"/>
      <c r="AP658" s="120"/>
      <c r="AQ658" s="120"/>
      <c r="AR658" s="120"/>
      <c r="AS658" s="120"/>
      <c r="AT658" s="120"/>
      <c r="AU658" s="120"/>
      <c r="AV658" s="120"/>
      <c r="AW658" s="120"/>
      <c r="AX658" s="120"/>
      <c r="AY658" s="120"/>
      <c r="AZ658" s="120"/>
      <c r="BA658" s="120"/>
      <c r="BB658" s="120"/>
      <c r="BC658" s="120"/>
      <c r="BD658" s="120"/>
    </row>
    <row r="659" spans="1:56">
      <c r="A659" s="19">
        <v>1437</v>
      </c>
      <c r="B659" s="19" t="s">
        <v>2093</v>
      </c>
      <c r="C659" s="19" t="s">
        <v>2094</v>
      </c>
      <c r="D659" s="19" t="s">
        <v>2095</v>
      </c>
      <c r="E659" s="19" t="s">
        <v>2111</v>
      </c>
      <c r="F659" s="19" t="s">
        <v>1557</v>
      </c>
      <c r="G659" s="19" t="s">
        <v>896</v>
      </c>
      <c r="H659" s="19" t="s">
        <v>896</v>
      </c>
      <c r="I659" s="19" t="s">
        <v>896</v>
      </c>
      <c r="J659" s="19" t="s">
        <v>896</v>
      </c>
      <c r="K659" s="19" t="s">
        <v>2112</v>
      </c>
      <c r="L659" s="19" t="s">
        <v>1416</v>
      </c>
      <c r="M659" s="19" t="s">
        <v>20</v>
      </c>
      <c r="N659" s="19" t="s">
        <v>1098</v>
      </c>
      <c r="O659" s="19" t="s">
        <v>918</v>
      </c>
      <c r="P659" s="19" t="s">
        <v>2113</v>
      </c>
      <c r="Q659" s="19" t="s">
        <v>902</v>
      </c>
      <c r="R659" s="20">
        <v>2</v>
      </c>
      <c r="S659" s="20">
        <v>10</v>
      </c>
      <c r="T659" s="19" t="s">
        <v>905</v>
      </c>
      <c r="U659" s="19" t="s">
        <v>2114</v>
      </c>
      <c r="V659" s="19">
        <v>0</v>
      </c>
      <c r="W659" s="19">
        <v>0</v>
      </c>
      <c r="X659" s="19">
        <v>0</v>
      </c>
      <c r="Y659" s="19" t="s">
        <v>1424</v>
      </c>
      <c r="Z659" s="19" t="s">
        <v>2178</v>
      </c>
      <c r="AA659" s="19" t="s">
        <v>2103</v>
      </c>
      <c r="AB659" s="19" t="s">
        <v>2116</v>
      </c>
      <c r="AC659" s="19">
        <v>101</v>
      </c>
      <c r="AD659" s="19">
        <v>70</v>
      </c>
      <c r="AE659" s="120"/>
      <c r="AF659" s="120"/>
      <c r="AG659" s="120"/>
      <c r="AH659" s="120"/>
      <c r="AI659" s="120"/>
      <c r="AJ659" s="120"/>
      <c r="AK659" s="120"/>
      <c r="AL659" s="120"/>
      <c r="AM659" s="120"/>
      <c r="AN659" s="120"/>
      <c r="AO659" s="120"/>
      <c r="AP659" s="120"/>
      <c r="AQ659" s="120"/>
      <c r="AR659" s="120"/>
      <c r="AS659" s="120"/>
      <c r="AT659" s="120"/>
      <c r="AU659" s="120"/>
      <c r="AV659" s="120"/>
      <c r="AW659" s="120"/>
      <c r="AX659" s="120"/>
      <c r="AY659" s="120"/>
      <c r="AZ659" s="120"/>
      <c r="BA659" s="120"/>
      <c r="BB659" s="120"/>
      <c r="BC659" s="120"/>
      <c r="BD659" s="120"/>
    </row>
    <row r="660" spans="1:56">
      <c r="A660" s="19">
        <v>1439</v>
      </c>
      <c r="B660" s="19" t="s">
        <v>2093</v>
      </c>
      <c r="C660" s="19" t="s">
        <v>2094</v>
      </c>
      <c r="D660" s="19" t="s">
        <v>2095</v>
      </c>
      <c r="E660" s="19" t="s">
        <v>2111</v>
      </c>
      <c r="F660" s="19" t="s">
        <v>1557</v>
      </c>
      <c r="G660" s="19" t="s">
        <v>896</v>
      </c>
      <c r="H660" s="19" t="s">
        <v>896</v>
      </c>
      <c r="I660" s="19" t="s">
        <v>896</v>
      </c>
      <c r="J660" s="19" t="s">
        <v>896</v>
      </c>
      <c r="K660" s="19" t="s">
        <v>2117</v>
      </c>
      <c r="L660" s="19" t="s">
        <v>1416</v>
      </c>
      <c r="M660" s="19" t="s">
        <v>20</v>
      </c>
      <c r="N660" s="19" t="s">
        <v>1098</v>
      </c>
      <c r="O660" s="19" t="s">
        <v>918</v>
      </c>
      <c r="P660" s="19" t="s">
        <v>2118</v>
      </c>
      <c r="Q660" s="19" t="s">
        <v>902</v>
      </c>
      <c r="R660" s="20">
        <v>2</v>
      </c>
      <c r="S660" s="20">
        <v>10</v>
      </c>
      <c r="T660" s="19" t="s">
        <v>905</v>
      </c>
      <c r="U660" s="19" t="s">
        <v>2114</v>
      </c>
      <c r="V660" s="19">
        <v>0</v>
      </c>
      <c r="W660" s="19">
        <v>0</v>
      </c>
      <c r="X660" s="19">
        <v>0</v>
      </c>
      <c r="Y660" s="19" t="s">
        <v>1424</v>
      </c>
      <c r="Z660" s="19">
        <v>0</v>
      </c>
      <c r="AA660" s="19" t="s">
        <v>2103</v>
      </c>
      <c r="AB660" s="19" t="s">
        <v>2116</v>
      </c>
      <c r="AC660" s="19">
        <v>102</v>
      </c>
      <c r="AD660" s="19">
        <v>71</v>
      </c>
      <c r="AE660" s="120"/>
      <c r="AF660" s="120"/>
      <c r="AG660" s="120"/>
      <c r="AH660" s="120"/>
      <c r="AI660" s="120"/>
      <c r="AJ660" s="120"/>
      <c r="AK660" s="120"/>
      <c r="AL660" s="120"/>
      <c r="AM660" s="120"/>
      <c r="AN660" s="120"/>
      <c r="AO660" s="120"/>
      <c r="AP660" s="120"/>
      <c r="AQ660" s="120"/>
      <c r="AR660" s="120"/>
      <c r="AS660" s="120"/>
      <c r="AT660" s="120"/>
      <c r="AU660" s="120"/>
      <c r="AV660" s="120"/>
      <c r="AW660" s="120"/>
      <c r="AX660" s="120"/>
      <c r="AY660" s="120"/>
      <c r="AZ660" s="120"/>
      <c r="BA660" s="120"/>
      <c r="BB660" s="120"/>
      <c r="BC660" s="120"/>
      <c r="BD660" s="120"/>
    </row>
    <row r="661" spans="1:56">
      <c r="A661" s="19">
        <v>1435</v>
      </c>
      <c r="B661" s="19" t="s">
        <v>2093</v>
      </c>
      <c r="C661" s="19" t="s">
        <v>2094</v>
      </c>
      <c r="D661" s="19" t="s">
        <v>2095</v>
      </c>
      <c r="E661" s="19" t="s">
        <v>2111</v>
      </c>
      <c r="F661" s="19" t="s">
        <v>1557</v>
      </c>
      <c r="G661" s="19" t="s">
        <v>896</v>
      </c>
      <c r="H661" s="19" t="s">
        <v>896</v>
      </c>
      <c r="I661" s="19" t="s">
        <v>896</v>
      </c>
      <c r="J661" s="19" t="s">
        <v>896</v>
      </c>
      <c r="K661" s="19" t="s">
        <v>2119</v>
      </c>
      <c r="L661" s="19" t="s">
        <v>1416</v>
      </c>
      <c r="M661" s="19" t="s">
        <v>20</v>
      </c>
      <c r="N661" s="19" t="s">
        <v>1098</v>
      </c>
      <c r="O661" s="19" t="s">
        <v>918</v>
      </c>
      <c r="P661" s="19" t="s">
        <v>2120</v>
      </c>
      <c r="Q661" s="19" t="s">
        <v>902</v>
      </c>
      <c r="R661" s="20">
        <v>2</v>
      </c>
      <c r="S661" s="20">
        <v>10</v>
      </c>
      <c r="T661" s="19" t="s">
        <v>905</v>
      </c>
      <c r="U661" s="19" t="s">
        <v>2114</v>
      </c>
      <c r="V661" s="19">
        <v>0</v>
      </c>
      <c r="W661" s="19">
        <v>0</v>
      </c>
      <c r="X661" s="19">
        <v>0</v>
      </c>
      <c r="Y661" s="19" t="s">
        <v>1424</v>
      </c>
      <c r="Z661" s="19">
        <v>0</v>
      </c>
      <c r="AA661" s="19" t="s">
        <v>2103</v>
      </c>
      <c r="AB661" s="19" t="s">
        <v>2116</v>
      </c>
      <c r="AC661" s="19">
        <v>101</v>
      </c>
      <c r="AD661" s="19">
        <v>70</v>
      </c>
      <c r="AE661" s="120"/>
      <c r="AF661" s="120"/>
      <c r="AG661" s="120"/>
      <c r="AH661" s="120"/>
      <c r="AI661" s="120"/>
      <c r="AJ661" s="120"/>
      <c r="AK661" s="120"/>
      <c r="AL661" s="120"/>
      <c r="AM661" s="120"/>
      <c r="AN661" s="120"/>
      <c r="AO661" s="120"/>
      <c r="AP661" s="120"/>
      <c r="AQ661" s="120"/>
      <c r="AR661" s="120"/>
      <c r="AS661" s="120"/>
      <c r="AT661" s="120"/>
      <c r="AU661" s="120"/>
      <c r="AV661" s="120"/>
      <c r="AW661" s="120"/>
      <c r="AX661" s="120"/>
      <c r="AY661" s="120"/>
      <c r="AZ661" s="120"/>
      <c r="BA661" s="120"/>
      <c r="BB661" s="120"/>
      <c r="BC661" s="120"/>
      <c r="BD661" s="120"/>
    </row>
    <row r="662" spans="1:56">
      <c r="A662" s="19">
        <v>1433</v>
      </c>
      <c r="B662" s="19" t="s">
        <v>2093</v>
      </c>
      <c r="C662" s="19" t="s">
        <v>2094</v>
      </c>
      <c r="D662" s="19" t="s">
        <v>2095</v>
      </c>
      <c r="E662" s="19" t="s">
        <v>2111</v>
      </c>
      <c r="F662" s="19" t="s">
        <v>1557</v>
      </c>
      <c r="G662" s="19" t="s">
        <v>896</v>
      </c>
      <c r="H662" s="19" t="s">
        <v>896</v>
      </c>
      <c r="I662" s="19" t="s">
        <v>896</v>
      </c>
      <c r="J662" s="19" t="s">
        <v>896</v>
      </c>
      <c r="K662" s="19" t="s">
        <v>2121</v>
      </c>
      <c r="L662" s="19" t="s">
        <v>1416</v>
      </c>
      <c r="M662" s="19" t="s">
        <v>20</v>
      </c>
      <c r="N662" s="19" t="s">
        <v>1098</v>
      </c>
      <c r="O662" s="19" t="s">
        <v>918</v>
      </c>
      <c r="P662" s="19" t="s">
        <v>2122</v>
      </c>
      <c r="Q662" s="19" t="s">
        <v>902</v>
      </c>
      <c r="R662" s="20">
        <v>2</v>
      </c>
      <c r="S662" s="20">
        <v>5</v>
      </c>
      <c r="T662" s="19" t="s">
        <v>905</v>
      </c>
      <c r="U662" s="19" t="s">
        <v>2114</v>
      </c>
      <c r="V662" s="19">
        <v>0</v>
      </c>
      <c r="W662" s="19">
        <v>0</v>
      </c>
      <c r="X662" s="19">
        <v>0</v>
      </c>
      <c r="Y662" s="19" t="s">
        <v>1424</v>
      </c>
      <c r="Z662" s="19">
        <v>0</v>
      </c>
      <c r="AA662" s="19" t="s">
        <v>2103</v>
      </c>
      <c r="AB662" s="19" t="s">
        <v>2116</v>
      </c>
      <c r="AC662" s="19">
        <v>100</v>
      </c>
      <c r="AD662" s="19">
        <v>69</v>
      </c>
      <c r="AE662" s="120"/>
      <c r="AF662" s="120"/>
      <c r="AG662" s="120"/>
      <c r="AH662" s="120"/>
      <c r="AI662" s="120"/>
      <c r="AJ662" s="120"/>
      <c r="AK662" s="120"/>
      <c r="AL662" s="120"/>
      <c r="AM662" s="120"/>
      <c r="AN662" s="120"/>
      <c r="AO662" s="120"/>
      <c r="AP662" s="120"/>
      <c r="AQ662" s="120"/>
      <c r="AR662" s="120"/>
      <c r="AS662" s="120"/>
      <c r="AT662" s="120"/>
      <c r="AU662" s="120"/>
      <c r="AV662" s="120"/>
      <c r="AW662" s="120"/>
      <c r="AX662" s="120"/>
      <c r="AY662" s="120"/>
      <c r="AZ662" s="120"/>
      <c r="BA662" s="120"/>
      <c r="BB662" s="120"/>
      <c r="BC662" s="120"/>
      <c r="BD662" s="120"/>
    </row>
    <row r="663" spans="1:56">
      <c r="A663" s="19">
        <v>1355</v>
      </c>
      <c r="B663" s="19" t="s">
        <v>2093</v>
      </c>
      <c r="C663" s="19" t="s">
        <v>2094</v>
      </c>
      <c r="D663" s="19" t="s">
        <v>2095</v>
      </c>
      <c r="E663" s="19" t="s">
        <v>2179</v>
      </c>
      <c r="F663" s="19" t="s">
        <v>1557</v>
      </c>
      <c r="G663" s="19" t="s">
        <v>1423</v>
      </c>
      <c r="H663" s="19" t="s">
        <v>896</v>
      </c>
      <c r="I663" s="19" t="s">
        <v>896</v>
      </c>
      <c r="J663" s="19" t="s">
        <v>896</v>
      </c>
      <c r="K663" s="19" t="s">
        <v>2180</v>
      </c>
      <c r="L663" s="19" t="s">
        <v>1416</v>
      </c>
      <c r="M663" s="19" t="s">
        <v>20</v>
      </c>
      <c r="N663" s="19" t="s">
        <v>1098</v>
      </c>
      <c r="O663" s="19" t="s">
        <v>918</v>
      </c>
      <c r="P663" s="19" t="s">
        <v>2181</v>
      </c>
      <c r="Q663" s="19" t="s">
        <v>902</v>
      </c>
      <c r="R663" s="20">
        <v>5</v>
      </c>
      <c r="S663" s="20">
        <v>15</v>
      </c>
      <c r="T663" s="19" t="s">
        <v>905</v>
      </c>
      <c r="U663" s="19" t="s">
        <v>2101</v>
      </c>
      <c r="V663" s="19">
        <v>0</v>
      </c>
      <c r="W663" s="19">
        <v>0</v>
      </c>
      <c r="X663" s="19">
        <v>0</v>
      </c>
      <c r="Y663" s="19" t="s">
        <v>2176</v>
      </c>
      <c r="Z663" s="19" t="s">
        <v>2182</v>
      </c>
      <c r="AA663" s="19" t="s">
        <v>2103</v>
      </c>
      <c r="AB663" s="19" t="s">
        <v>2183</v>
      </c>
      <c r="AC663" s="19">
        <v>57</v>
      </c>
      <c r="AD663" s="19">
        <v>26</v>
      </c>
      <c r="AE663" s="120"/>
      <c r="AF663" s="120"/>
      <c r="AG663" s="120"/>
      <c r="AH663" s="120"/>
      <c r="AI663" s="120"/>
      <c r="AJ663" s="120"/>
      <c r="AK663" s="120"/>
      <c r="AL663" s="120"/>
      <c r="AM663" s="120"/>
      <c r="AN663" s="120"/>
      <c r="AO663" s="120"/>
      <c r="AP663" s="120"/>
      <c r="AQ663" s="120"/>
      <c r="AR663" s="120"/>
      <c r="AS663" s="120"/>
      <c r="AT663" s="120"/>
      <c r="AU663" s="120"/>
      <c r="AV663" s="120"/>
      <c r="AW663" s="120"/>
      <c r="AX663" s="120"/>
      <c r="AY663" s="120"/>
      <c r="AZ663" s="120"/>
      <c r="BA663" s="120"/>
      <c r="BB663" s="120"/>
      <c r="BC663" s="120"/>
      <c r="BD663" s="120"/>
    </row>
    <row r="664" spans="1:56">
      <c r="A664" s="19">
        <v>1354</v>
      </c>
      <c r="B664" s="19" t="s">
        <v>2093</v>
      </c>
      <c r="C664" s="19" t="s">
        <v>2094</v>
      </c>
      <c r="D664" s="19" t="s">
        <v>2095</v>
      </c>
      <c r="E664" s="19" t="s">
        <v>2179</v>
      </c>
      <c r="F664" s="19" t="s">
        <v>1557</v>
      </c>
      <c r="G664" s="19" t="s">
        <v>1423</v>
      </c>
      <c r="H664" s="19" t="s">
        <v>896</v>
      </c>
      <c r="I664" s="19" t="s">
        <v>896</v>
      </c>
      <c r="J664" s="19" t="s">
        <v>896</v>
      </c>
      <c r="K664" s="19" t="s">
        <v>2184</v>
      </c>
      <c r="L664" s="19" t="s">
        <v>1416</v>
      </c>
      <c r="M664" s="19" t="s">
        <v>20</v>
      </c>
      <c r="N664" s="19" t="s">
        <v>1098</v>
      </c>
      <c r="O664" s="19" t="s">
        <v>918</v>
      </c>
      <c r="P664" s="19" t="s">
        <v>2185</v>
      </c>
      <c r="Q664" s="19" t="s">
        <v>902</v>
      </c>
      <c r="R664" s="20">
        <v>2</v>
      </c>
      <c r="S664" s="20">
        <v>5</v>
      </c>
      <c r="T664" s="19" t="s">
        <v>905</v>
      </c>
      <c r="U664" s="19" t="s">
        <v>2101</v>
      </c>
      <c r="V664" s="19">
        <v>0</v>
      </c>
      <c r="W664" s="19">
        <v>0</v>
      </c>
      <c r="X664" s="19">
        <v>0</v>
      </c>
      <c r="Y664" s="19" t="s">
        <v>2176</v>
      </c>
      <c r="Z664" s="19" t="s">
        <v>2186</v>
      </c>
      <c r="AA664" s="19" t="s">
        <v>2103</v>
      </c>
      <c r="AB664" s="19" t="s">
        <v>2187</v>
      </c>
      <c r="AC664" s="19">
        <v>57</v>
      </c>
      <c r="AD664" s="19">
        <v>26</v>
      </c>
      <c r="AE664" s="120"/>
      <c r="AF664" s="120"/>
      <c r="AG664" s="120"/>
      <c r="AH664" s="120"/>
      <c r="AI664" s="120"/>
      <c r="AJ664" s="120"/>
      <c r="AK664" s="120"/>
      <c r="AL664" s="120"/>
      <c r="AM664" s="120"/>
      <c r="AN664" s="120"/>
      <c r="AO664" s="120"/>
      <c r="AP664" s="120"/>
      <c r="AQ664" s="120"/>
      <c r="AR664" s="120"/>
      <c r="AS664" s="120"/>
      <c r="AT664" s="120"/>
      <c r="AU664" s="120"/>
      <c r="AV664" s="120"/>
      <c r="AW664" s="120"/>
      <c r="AX664" s="120"/>
      <c r="AY664" s="120"/>
      <c r="AZ664" s="120"/>
      <c r="BA664" s="120"/>
      <c r="BB664" s="120"/>
      <c r="BC664" s="120"/>
      <c r="BD664" s="120"/>
    </row>
    <row r="665" spans="1:56">
      <c r="A665" s="19">
        <v>1349</v>
      </c>
      <c r="B665" s="19" t="s">
        <v>2093</v>
      </c>
      <c r="C665" s="19" t="s">
        <v>2094</v>
      </c>
      <c r="D665" s="19" t="s">
        <v>2095</v>
      </c>
      <c r="E665" s="19" t="s">
        <v>2179</v>
      </c>
      <c r="F665" s="19" t="s">
        <v>1557</v>
      </c>
      <c r="G665" s="19" t="s">
        <v>1423</v>
      </c>
      <c r="H665" s="19" t="s">
        <v>896</v>
      </c>
      <c r="I665" s="19" t="s">
        <v>896</v>
      </c>
      <c r="J665" s="19" t="s">
        <v>896</v>
      </c>
      <c r="K665" s="19" t="s">
        <v>2188</v>
      </c>
      <c r="L665" s="19" t="s">
        <v>1416</v>
      </c>
      <c r="M665" s="19" t="s">
        <v>20</v>
      </c>
      <c r="N665" s="19" t="s">
        <v>1098</v>
      </c>
      <c r="O665" s="19" t="s">
        <v>918</v>
      </c>
      <c r="P665" s="19" t="s">
        <v>2189</v>
      </c>
      <c r="Q665" s="19" t="s">
        <v>902</v>
      </c>
      <c r="R665" s="20">
        <v>3</v>
      </c>
      <c r="S665" s="20">
        <v>5</v>
      </c>
      <c r="T665" s="19" t="s">
        <v>905</v>
      </c>
      <c r="U665" s="19" t="s">
        <v>2101</v>
      </c>
      <c r="V665" s="19">
        <v>0</v>
      </c>
      <c r="W665" s="19">
        <v>0</v>
      </c>
      <c r="X665" s="19">
        <v>0</v>
      </c>
      <c r="Y665" s="19" t="s">
        <v>2155</v>
      </c>
      <c r="Z665" s="19" t="s">
        <v>2190</v>
      </c>
      <c r="AA665" s="19" t="s">
        <v>2103</v>
      </c>
      <c r="AB665" s="19" t="s">
        <v>2191</v>
      </c>
      <c r="AC665" s="19">
        <v>56</v>
      </c>
      <c r="AD665" s="19">
        <v>25</v>
      </c>
      <c r="AE665" s="120"/>
      <c r="AF665" s="120"/>
      <c r="AG665" s="120"/>
      <c r="AH665" s="120"/>
      <c r="AI665" s="120"/>
      <c r="AJ665" s="120"/>
      <c r="AK665" s="120"/>
      <c r="AL665" s="120"/>
      <c r="AM665" s="120"/>
      <c r="AN665" s="120"/>
      <c r="AO665" s="120"/>
      <c r="AP665" s="120"/>
      <c r="AQ665" s="120"/>
      <c r="AR665" s="120"/>
      <c r="AS665" s="120"/>
      <c r="AT665" s="120"/>
      <c r="AU665" s="120"/>
      <c r="AV665" s="120"/>
      <c r="AW665" s="120"/>
      <c r="AX665" s="120"/>
      <c r="AY665" s="120"/>
      <c r="AZ665" s="120"/>
      <c r="BA665" s="120"/>
      <c r="BB665" s="120"/>
      <c r="BC665" s="120"/>
      <c r="BD665" s="120"/>
    </row>
    <row r="666" spans="1:56">
      <c r="A666" s="19">
        <v>1356</v>
      </c>
      <c r="B666" s="19" t="s">
        <v>2093</v>
      </c>
      <c r="C666" s="19" t="s">
        <v>2094</v>
      </c>
      <c r="D666" s="19" t="s">
        <v>2095</v>
      </c>
      <c r="E666" s="19" t="s">
        <v>2179</v>
      </c>
      <c r="F666" s="19" t="s">
        <v>1557</v>
      </c>
      <c r="G666" s="19" t="s">
        <v>1423</v>
      </c>
      <c r="H666" s="19" t="s">
        <v>896</v>
      </c>
      <c r="I666" s="19" t="s">
        <v>896</v>
      </c>
      <c r="J666" s="19" t="s">
        <v>896</v>
      </c>
      <c r="K666" s="19" t="s">
        <v>2192</v>
      </c>
      <c r="L666" s="19" t="s">
        <v>1416</v>
      </c>
      <c r="M666" s="19" t="s">
        <v>20</v>
      </c>
      <c r="N666" s="19" t="s">
        <v>1098</v>
      </c>
      <c r="O666" s="19" t="s">
        <v>918</v>
      </c>
      <c r="P666" s="19" t="s">
        <v>2193</v>
      </c>
      <c r="Q666" s="19" t="s">
        <v>902</v>
      </c>
      <c r="R666" s="20">
        <v>2</v>
      </c>
      <c r="S666" s="20">
        <v>5</v>
      </c>
      <c r="T666" s="19" t="s">
        <v>905</v>
      </c>
      <c r="U666" s="19" t="s">
        <v>2101</v>
      </c>
      <c r="V666" s="19">
        <v>0</v>
      </c>
      <c r="W666" s="19">
        <v>0</v>
      </c>
      <c r="X666" s="19">
        <v>0</v>
      </c>
      <c r="Y666" s="19" t="s">
        <v>2176</v>
      </c>
      <c r="Z666" s="19" t="s">
        <v>2194</v>
      </c>
      <c r="AA666" s="19" t="s">
        <v>2103</v>
      </c>
      <c r="AB666" s="19" t="s">
        <v>2195</v>
      </c>
      <c r="AC666" s="19">
        <v>57</v>
      </c>
      <c r="AD666" s="19">
        <v>26</v>
      </c>
      <c r="AE666" s="120"/>
      <c r="AF666" s="120"/>
      <c r="AG666" s="120"/>
      <c r="AH666" s="120"/>
      <c r="AI666" s="120"/>
      <c r="AJ666" s="120"/>
      <c r="AK666" s="120"/>
      <c r="AL666" s="120"/>
      <c r="AM666" s="120"/>
      <c r="AN666" s="120"/>
      <c r="AO666" s="120"/>
      <c r="AP666" s="120"/>
      <c r="AQ666" s="120"/>
      <c r="AR666" s="120"/>
      <c r="AS666" s="120"/>
      <c r="AT666" s="120"/>
      <c r="AU666" s="120"/>
      <c r="AV666" s="120"/>
      <c r="AW666" s="120"/>
      <c r="AX666" s="120"/>
      <c r="AY666" s="120"/>
      <c r="AZ666" s="120"/>
      <c r="BA666" s="120"/>
      <c r="BB666" s="120"/>
      <c r="BC666" s="120"/>
      <c r="BD666" s="120"/>
    </row>
    <row r="667" spans="1:56">
      <c r="A667" s="19">
        <v>1353</v>
      </c>
      <c r="B667" s="19" t="s">
        <v>2093</v>
      </c>
      <c r="C667" s="19" t="s">
        <v>2094</v>
      </c>
      <c r="D667" s="19" t="s">
        <v>2095</v>
      </c>
      <c r="E667" s="19" t="s">
        <v>2179</v>
      </c>
      <c r="F667" s="19" t="s">
        <v>1557</v>
      </c>
      <c r="G667" s="19" t="s">
        <v>1423</v>
      </c>
      <c r="H667" s="19" t="s">
        <v>896</v>
      </c>
      <c r="I667" s="19" t="s">
        <v>896</v>
      </c>
      <c r="J667" s="19" t="s">
        <v>896</v>
      </c>
      <c r="K667" s="19" t="s">
        <v>2196</v>
      </c>
      <c r="L667" s="19" t="s">
        <v>1416</v>
      </c>
      <c r="M667" s="19" t="s">
        <v>20</v>
      </c>
      <c r="N667" s="19" t="s">
        <v>1098</v>
      </c>
      <c r="O667" s="19" t="s">
        <v>918</v>
      </c>
      <c r="P667" s="19" t="s">
        <v>2197</v>
      </c>
      <c r="Q667" s="19" t="s">
        <v>902</v>
      </c>
      <c r="R667" s="20">
        <v>2</v>
      </c>
      <c r="S667" s="20">
        <v>5</v>
      </c>
      <c r="T667" s="19" t="s">
        <v>905</v>
      </c>
      <c r="U667" s="19" t="s">
        <v>2101</v>
      </c>
      <c r="V667" s="19">
        <v>0</v>
      </c>
      <c r="W667" s="19">
        <v>0</v>
      </c>
      <c r="X667" s="19">
        <v>0</v>
      </c>
      <c r="Y667" s="19" t="s">
        <v>2102</v>
      </c>
      <c r="Z667" s="19" t="s">
        <v>2198</v>
      </c>
      <c r="AA667" s="19" t="s">
        <v>2103</v>
      </c>
      <c r="AB667" s="19" t="s">
        <v>2199</v>
      </c>
      <c r="AC667" s="19">
        <v>57</v>
      </c>
      <c r="AD667" s="19">
        <v>26</v>
      </c>
      <c r="AE667" s="120"/>
      <c r="AF667" s="120"/>
      <c r="AG667" s="120"/>
      <c r="AH667" s="120"/>
      <c r="AI667" s="120"/>
      <c r="AJ667" s="120"/>
      <c r="AK667" s="120"/>
      <c r="AL667" s="120"/>
      <c r="AM667" s="120"/>
      <c r="AN667" s="120"/>
      <c r="AO667" s="120"/>
      <c r="AP667" s="120"/>
      <c r="AQ667" s="120"/>
      <c r="AR667" s="120"/>
      <c r="AS667" s="120"/>
      <c r="AT667" s="120"/>
      <c r="AU667" s="120"/>
      <c r="AV667" s="120"/>
      <c r="AW667" s="120"/>
      <c r="AX667" s="120"/>
      <c r="AY667" s="120"/>
      <c r="AZ667" s="120"/>
      <c r="BA667" s="120"/>
      <c r="BB667" s="120"/>
      <c r="BC667" s="120"/>
      <c r="BD667" s="120"/>
    </row>
    <row r="668" spans="1:56">
      <c r="A668" s="19">
        <v>1350</v>
      </c>
      <c r="B668" s="19" t="s">
        <v>2093</v>
      </c>
      <c r="C668" s="19" t="s">
        <v>2094</v>
      </c>
      <c r="D668" s="19" t="s">
        <v>2095</v>
      </c>
      <c r="E668" s="19" t="s">
        <v>2179</v>
      </c>
      <c r="F668" s="19" t="s">
        <v>1557</v>
      </c>
      <c r="G668" s="19" t="s">
        <v>1423</v>
      </c>
      <c r="H668" s="19" t="s">
        <v>896</v>
      </c>
      <c r="I668" s="19" t="s">
        <v>896</v>
      </c>
      <c r="J668" s="19" t="s">
        <v>896</v>
      </c>
      <c r="K668" s="19" t="s">
        <v>2200</v>
      </c>
      <c r="L668" s="19" t="s">
        <v>1416</v>
      </c>
      <c r="M668" s="19" t="s">
        <v>20</v>
      </c>
      <c r="N668" s="19" t="s">
        <v>1098</v>
      </c>
      <c r="O668" s="19" t="s">
        <v>918</v>
      </c>
      <c r="P668" s="19" t="s">
        <v>2201</v>
      </c>
      <c r="Q668" s="19" t="s">
        <v>902</v>
      </c>
      <c r="R668" s="20">
        <v>2</v>
      </c>
      <c r="S668" s="20">
        <v>5</v>
      </c>
      <c r="T668" s="19" t="s">
        <v>905</v>
      </c>
      <c r="U668" s="19" t="s">
        <v>2101</v>
      </c>
      <c r="V668" s="19">
        <v>0</v>
      </c>
      <c r="W668" s="19">
        <v>0</v>
      </c>
      <c r="X668" s="19">
        <v>0</v>
      </c>
      <c r="Y668" s="19" t="s">
        <v>2143</v>
      </c>
      <c r="Z668" s="19" t="s">
        <v>2202</v>
      </c>
      <c r="AA668" s="19" t="s">
        <v>2103</v>
      </c>
      <c r="AB668" s="19" t="s">
        <v>2203</v>
      </c>
      <c r="AC668" s="19">
        <v>56</v>
      </c>
      <c r="AD668" s="19">
        <v>25</v>
      </c>
      <c r="AE668" s="120"/>
      <c r="AF668" s="120"/>
      <c r="AG668" s="120"/>
      <c r="AH668" s="120"/>
      <c r="AI668" s="120"/>
      <c r="AJ668" s="120"/>
      <c r="AK668" s="120"/>
      <c r="AL668" s="120"/>
      <c r="AM668" s="120"/>
      <c r="AN668" s="120"/>
      <c r="AO668" s="120"/>
      <c r="AP668" s="120"/>
      <c r="AQ668" s="120"/>
      <c r="AR668" s="120"/>
      <c r="AS668" s="120"/>
      <c r="AT668" s="120"/>
      <c r="AU668" s="120"/>
      <c r="AV668" s="120"/>
      <c r="AW668" s="120"/>
      <c r="AX668" s="120"/>
      <c r="AY668" s="120"/>
      <c r="AZ668" s="120"/>
      <c r="BA668" s="120"/>
      <c r="BB668" s="120"/>
      <c r="BC668" s="120"/>
      <c r="BD668" s="120"/>
    </row>
    <row r="669" spans="1:56">
      <c r="A669" s="19">
        <v>1348</v>
      </c>
      <c r="B669" s="19" t="s">
        <v>2093</v>
      </c>
      <c r="C669" s="19" t="s">
        <v>2094</v>
      </c>
      <c r="D669" s="19" t="s">
        <v>2095</v>
      </c>
      <c r="E669" s="19" t="s">
        <v>2179</v>
      </c>
      <c r="F669" s="19" t="s">
        <v>1557</v>
      </c>
      <c r="G669" s="19" t="s">
        <v>1423</v>
      </c>
      <c r="H669" s="19" t="s">
        <v>896</v>
      </c>
      <c r="I669" s="19" t="s">
        <v>896</v>
      </c>
      <c r="J669" s="19" t="s">
        <v>896</v>
      </c>
      <c r="K669" s="19" t="s">
        <v>2204</v>
      </c>
      <c r="L669" s="19" t="s">
        <v>1416</v>
      </c>
      <c r="M669" s="19" t="s">
        <v>20</v>
      </c>
      <c r="N669" s="19" t="s">
        <v>1098</v>
      </c>
      <c r="O669" s="19" t="s">
        <v>918</v>
      </c>
      <c r="P669" s="19" t="s">
        <v>2205</v>
      </c>
      <c r="Q669" s="19" t="s">
        <v>902</v>
      </c>
      <c r="R669" s="20">
        <v>2</v>
      </c>
      <c r="S669" s="20">
        <v>5</v>
      </c>
      <c r="T669" s="19" t="s">
        <v>905</v>
      </c>
      <c r="U669" s="19" t="s">
        <v>2101</v>
      </c>
      <c r="V669" s="19">
        <v>0</v>
      </c>
      <c r="W669" s="19">
        <v>0</v>
      </c>
      <c r="X669" s="19">
        <v>0</v>
      </c>
      <c r="Y669" s="19" t="s">
        <v>2102</v>
      </c>
      <c r="Z669" s="19">
        <v>0</v>
      </c>
      <c r="AA669" s="19" t="s">
        <v>2103</v>
      </c>
      <c r="AB669" s="19" t="s">
        <v>2206</v>
      </c>
      <c r="AC669" s="19">
        <v>56</v>
      </c>
      <c r="AD669" s="19">
        <v>25</v>
      </c>
      <c r="AE669" s="120"/>
      <c r="AF669" s="120"/>
      <c r="AG669" s="120"/>
      <c r="AH669" s="120"/>
      <c r="AI669" s="120"/>
      <c r="AJ669" s="120"/>
      <c r="AK669" s="120"/>
      <c r="AL669" s="120"/>
      <c r="AM669" s="120"/>
      <c r="AN669" s="120"/>
      <c r="AO669" s="120"/>
      <c r="AP669" s="120"/>
      <c r="AQ669" s="120"/>
      <c r="AR669" s="120"/>
      <c r="AS669" s="120"/>
      <c r="AT669" s="120"/>
      <c r="AU669" s="120"/>
      <c r="AV669" s="120"/>
      <c r="AW669" s="120"/>
      <c r="AX669" s="120"/>
      <c r="AY669" s="120"/>
      <c r="AZ669" s="120"/>
      <c r="BA669" s="120"/>
      <c r="BB669" s="120"/>
      <c r="BC669" s="120"/>
      <c r="BD669" s="120"/>
    </row>
    <row r="670" spans="1:56">
      <c r="A670" s="19">
        <v>1352</v>
      </c>
      <c r="B670" s="19" t="s">
        <v>2093</v>
      </c>
      <c r="C670" s="19" t="s">
        <v>2094</v>
      </c>
      <c r="D670" s="19" t="s">
        <v>2095</v>
      </c>
      <c r="E670" s="19" t="s">
        <v>2179</v>
      </c>
      <c r="F670" s="19" t="s">
        <v>1557</v>
      </c>
      <c r="G670" s="19" t="s">
        <v>1423</v>
      </c>
      <c r="H670" s="19" t="s">
        <v>896</v>
      </c>
      <c r="I670" s="19" t="s">
        <v>896</v>
      </c>
      <c r="J670" s="19" t="s">
        <v>896</v>
      </c>
      <c r="K670" s="19" t="s">
        <v>2207</v>
      </c>
      <c r="L670" s="19" t="s">
        <v>1416</v>
      </c>
      <c r="M670" s="19" t="s">
        <v>20</v>
      </c>
      <c r="N670" s="19" t="s">
        <v>1098</v>
      </c>
      <c r="O670" s="19" t="s">
        <v>918</v>
      </c>
      <c r="P670" s="19" t="s">
        <v>2208</v>
      </c>
      <c r="Q670" s="19" t="s">
        <v>902</v>
      </c>
      <c r="R670" s="20" t="s">
        <v>903</v>
      </c>
      <c r="S670" s="20">
        <v>5</v>
      </c>
      <c r="T670" s="19" t="s">
        <v>905</v>
      </c>
      <c r="U670" s="19" t="s">
        <v>2101</v>
      </c>
      <c r="V670" s="19">
        <v>0</v>
      </c>
      <c r="W670" s="19">
        <v>0</v>
      </c>
      <c r="X670" s="19">
        <v>0</v>
      </c>
      <c r="Y670" s="19" t="s">
        <v>2102</v>
      </c>
      <c r="Z670" s="19" t="s">
        <v>2186</v>
      </c>
      <c r="AA670" s="19" t="s">
        <v>2103</v>
      </c>
      <c r="AB670" s="19" t="s">
        <v>2209</v>
      </c>
      <c r="AC670" s="19">
        <v>57</v>
      </c>
      <c r="AD670" s="19">
        <v>26</v>
      </c>
      <c r="AE670" s="120"/>
      <c r="AF670" s="120"/>
      <c r="AG670" s="120"/>
      <c r="AH670" s="120"/>
      <c r="AI670" s="120"/>
      <c r="AJ670" s="120"/>
      <c r="AK670" s="120"/>
      <c r="AL670" s="120"/>
      <c r="AM670" s="120"/>
      <c r="AN670" s="120"/>
      <c r="AO670" s="120"/>
      <c r="AP670" s="120"/>
      <c r="AQ670" s="120"/>
      <c r="AR670" s="120"/>
      <c r="AS670" s="120"/>
      <c r="AT670" s="120"/>
      <c r="AU670" s="120"/>
      <c r="AV670" s="120"/>
      <c r="AW670" s="120"/>
      <c r="AX670" s="120"/>
      <c r="AY670" s="120"/>
      <c r="AZ670" s="120"/>
      <c r="BA670" s="120"/>
      <c r="BB670" s="120"/>
      <c r="BC670" s="120"/>
      <c r="BD670" s="120"/>
    </row>
    <row r="671" spans="1:56">
      <c r="A671" s="19">
        <v>1351</v>
      </c>
      <c r="B671" s="19" t="s">
        <v>2093</v>
      </c>
      <c r="C671" s="19" t="s">
        <v>2094</v>
      </c>
      <c r="D671" s="19" t="s">
        <v>2095</v>
      </c>
      <c r="E671" s="19" t="s">
        <v>2179</v>
      </c>
      <c r="F671" s="19" t="s">
        <v>1557</v>
      </c>
      <c r="G671" s="19" t="s">
        <v>1423</v>
      </c>
      <c r="H671" s="19" t="s">
        <v>896</v>
      </c>
      <c r="I671" s="19" t="s">
        <v>896</v>
      </c>
      <c r="J671" s="19" t="s">
        <v>896</v>
      </c>
      <c r="K671" s="19" t="s">
        <v>2210</v>
      </c>
      <c r="L671" s="19" t="s">
        <v>1416</v>
      </c>
      <c r="M671" s="19" t="s">
        <v>20</v>
      </c>
      <c r="N671" s="19" t="s">
        <v>1098</v>
      </c>
      <c r="O671" s="19" t="s">
        <v>918</v>
      </c>
      <c r="P671" s="19" t="s">
        <v>2211</v>
      </c>
      <c r="Q671" s="19" t="s">
        <v>902</v>
      </c>
      <c r="R671" s="20">
        <v>2</v>
      </c>
      <c r="S671" s="20">
        <v>4</v>
      </c>
      <c r="T671" s="19" t="s">
        <v>905</v>
      </c>
      <c r="U671" s="19" t="s">
        <v>2101</v>
      </c>
      <c r="V671" s="19">
        <v>0</v>
      </c>
      <c r="W671" s="19">
        <v>0</v>
      </c>
      <c r="X671" s="19">
        <v>0</v>
      </c>
      <c r="Y671" s="19" t="s">
        <v>2155</v>
      </c>
      <c r="Z671" s="19" t="s">
        <v>2186</v>
      </c>
      <c r="AA671" s="19" t="s">
        <v>2103</v>
      </c>
      <c r="AB671" s="19" t="s">
        <v>2212</v>
      </c>
      <c r="AC671" s="19">
        <v>57</v>
      </c>
      <c r="AD671" s="19">
        <v>26</v>
      </c>
      <c r="AE671" s="120"/>
      <c r="AF671" s="120"/>
      <c r="AG671" s="120"/>
      <c r="AH671" s="120"/>
      <c r="AI671" s="120"/>
      <c r="AJ671" s="120"/>
      <c r="AK671" s="120"/>
      <c r="AL671" s="120"/>
      <c r="AM671" s="120"/>
      <c r="AN671" s="120"/>
      <c r="AO671" s="120"/>
      <c r="AP671" s="120"/>
      <c r="AQ671" s="120"/>
      <c r="AR671" s="120"/>
      <c r="AS671" s="120"/>
      <c r="AT671" s="120"/>
      <c r="AU671" s="120"/>
      <c r="AV671" s="120"/>
      <c r="AW671" s="120"/>
      <c r="AX671" s="120"/>
      <c r="AY671" s="120"/>
      <c r="AZ671" s="120"/>
      <c r="BA671" s="120"/>
      <c r="BB671" s="120"/>
      <c r="BC671" s="120"/>
      <c r="BD671" s="120"/>
    </row>
    <row r="672" spans="1:56">
      <c r="A672" s="19">
        <v>1427</v>
      </c>
      <c r="B672" s="19" t="s">
        <v>2093</v>
      </c>
      <c r="C672" s="19" t="s">
        <v>2094</v>
      </c>
      <c r="D672" s="19" t="s">
        <v>2095</v>
      </c>
      <c r="E672" s="19" t="s">
        <v>2213</v>
      </c>
      <c r="F672" s="19" t="s">
        <v>1557</v>
      </c>
      <c r="G672" s="19" t="s">
        <v>896</v>
      </c>
      <c r="H672" s="19" t="s">
        <v>896</v>
      </c>
      <c r="I672" s="19" t="s">
        <v>896</v>
      </c>
      <c r="J672" s="19" t="s">
        <v>896</v>
      </c>
      <c r="K672" s="19" t="s">
        <v>2214</v>
      </c>
      <c r="L672" s="19" t="s">
        <v>1416</v>
      </c>
      <c r="M672" s="19" t="s">
        <v>20</v>
      </c>
      <c r="N672" s="19" t="s">
        <v>1098</v>
      </c>
      <c r="O672" s="19" t="s">
        <v>918</v>
      </c>
      <c r="P672" s="19" t="s">
        <v>2215</v>
      </c>
      <c r="Q672" s="19" t="s">
        <v>902</v>
      </c>
      <c r="R672" s="20">
        <v>2</v>
      </c>
      <c r="S672" s="20">
        <v>5</v>
      </c>
      <c r="T672" s="19" t="s">
        <v>905</v>
      </c>
      <c r="U672" s="19" t="s">
        <v>160</v>
      </c>
      <c r="V672" s="19">
        <v>0</v>
      </c>
      <c r="W672" s="19">
        <v>0</v>
      </c>
      <c r="X672" s="19">
        <v>0</v>
      </c>
      <c r="Y672" s="19" t="s">
        <v>2216</v>
      </c>
      <c r="Z672" s="19">
        <v>0</v>
      </c>
      <c r="AA672" s="19" t="s">
        <v>2103</v>
      </c>
      <c r="AB672" s="19" t="s">
        <v>2217</v>
      </c>
      <c r="AC672" s="19">
        <v>95</v>
      </c>
      <c r="AD672" s="19">
        <v>64</v>
      </c>
      <c r="AE672" s="120"/>
      <c r="AF672" s="120"/>
      <c r="AG672" s="120"/>
      <c r="AH672" s="120"/>
      <c r="AI672" s="120"/>
      <c r="AJ672" s="120"/>
      <c r="AK672" s="120"/>
      <c r="AL672" s="120"/>
      <c r="AM672" s="120"/>
      <c r="AN672" s="120"/>
      <c r="AO672" s="120"/>
      <c r="AP672" s="120"/>
      <c r="AQ672" s="120"/>
      <c r="AR672" s="120"/>
      <c r="AS672" s="120"/>
      <c r="AT672" s="120"/>
      <c r="AU672" s="120"/>
      <c r="AV672" s="120"/>
      <c r="AW672" s="120"/>
      <c r="AX672" s="120"/>
      <c r="AY672" s="120"/>
      <c r="AZ672" s="120"/>
      <c r="BA672" s="120"/>
      <c r="BB672" s="120"/>
      <c r="BC672" s="120"/>
      <c r="BD672" s="120"/>
    </row>
    <row r="673" spans="1:56">
      <c r="A673" s="19">
        <v>1424</v>
      </c>
      <c r="B673" s="19" t="s">
        <v>2093</v>
      </c>
      <c r="C673" s="19" t="s">
        <v>2094</v>
      </c>
      <c r="D673" s="19" t="s">
        <v>2095</v>
      </c>
      <c r="E673" s="19" t="s">
        <v>2213</v>
      </c>
      <c r="F673" s="19" t="s">
        <v>1557</v>
      </c>
      <c r="G673" s="19" t="s">
        <v>896</v>
      </c>
      <c r="H673" s="19" t="s">
        <v>896</v>
      </c>
      <c r="I673" s="19" t="s">
        <v>896</v>
      </c>
      <c r="J673" s="19" t="s">
        <v>896</v>
      </c>
      <c r="K673" s="19" t="s">
        <v>2218</v>
      </c>
      <c r="L673" s="19" t="s">
        <v>1416</v>
      </c>
      <c r="M673" s="19" t="s">
        <v>20</v>
      </c>
      <c r="N673" s="19" t="s">
        <v>1098</v>
      </c>
      <c r="O673" s="19" t="s">
        <v>918</v>
      </c>
      <c r="P673" s="19" t="s">
        <v>2219</v>
      </c>
      <c r="Q673" s="19" t="s">
        <v>902</v>
      </c>
      <c r="R673" s="20">
        <v>2</v>
      </c>
      <c r="S673" s="20">
        <v>5</v>
      </c>
      <c r="T673" s="19" t="s">
        <v>905</v>
      </c>
      <c r="U673" s="19" t="s">
        <v>160</v>
      </c>
      <c r="V673" s="19">
        <v>0</v>
      </c>
      <c r="W673" s="19">
        <v>0</v>
      </c>
      <c r="X673" s="19">
        <v>0</v>
      </c>
      <c r="Y673" s="19" t="s">
        <v>2220</v>
      </c>
      <c r="Z673" s="19">
        <v>0</v>
      </c>
      <c r="AA673" s="19" t="s">
        <v>2103</v>
      </c>
      <c r="AB673" s="19" t="s">
        <v>2217</v>
      </c>
      <c r="AC673" s="19">
        <v>95</v>
      </c>
      <c r="AD673" s="19">
        <v>64</v>
      </c>
      <c r="AE673" s="120"/>
      <c r="AF673" s="120"/>
      <c r="AG673" s="120"/>
      <c r="AH673" s="120"/>
      <c r="AI673" s="120"/>
      <c r="AJ673" s="120"/>
      <c r="AK673" s="120"/>
      <c r="AL673" s="120"/>
      <c r="AM673" s="120"/>
      <c r="AN673" s="120"/>
      <c r="AO673" s="120"/>
      <c r="AP673" s="120"/>
      <c r="AQ673" s="120"/>
      <c r="AR673" s="120"/>
      <c r="AS673" s="120"/>
      <c r="AT673" s="120"/>
      <c r="AU673" s="120"/>
      <c r="AV673" s="120"/>
      <c r="AW673" s="120"/>
      <c r="AX673" s="120"/>
      <c r="AY673" s="120"/>
      <c r="AZ673" s="120"/>
      <c r="BA673" s="120"/>
      <c r="BB673" s="120"/>
      <c r="BC673" s="120"/>
      <c r="BD673" s="120"/>
    </row>
    <row r="674" spans="1:56">
      <c r="A674" s="19">
        <v>1425</v>
      </c>
      <c r="B674" s="19" t="s">
        <v>2093</v>
      </c>
      <c r="C674" s="19" t="s">
        <v>2094</v>
      </c>
      <c r="D674" s="19" t="s">
        <v>2095</v>
      </c>
      <c r="E674" s="19" t="s">
        <v>2213</v>
      </c>
      <c r="F674" s="19" t="s">
        <v>1557</v>
      </c>
      <c r="G674" s="19" t="s">
        <v>896</v>
      </c>
      <c r="H674" s="19" t="s">
        <v>896</v>
      </c>
      <c r="I674" s="19" t="s">
        <v>896</v>
      </c>
      <c r="J674" s="19" t="s">
        <v>896</v>
      </c>
      <c r="K674" s="19" t="s">
        <v>2221</v>
      </c>
      <c r="L674" s="19" t="s">
        <v>1416</v>
      </c>
      <c r="M674" s="19" t="s">
        <v>20</v>
      </c>
      <c r="N674" s="19" t="s">
        <v>1098</v>
      </c>
      <c r="O674" s="19" t="s">
        <v>918</v>
      </c>
      <c r="P674" s="19" t="s">
        <v>2222</v>
      </c>
      <c r="Q674" s="19" t="s">
        <v>902</v>
      </c>
      <c r="R674" s="20">
        <v>2</v>
      </c>
      <c r="S674" s="20">
        <v>5</v>
      </c>
      <c r="T674" s="19" t="s">
        <v>905</v>
      </c>
      <c r="U674" s="19" t="s">
        <v>160</v>
      </c>
      <c r="V674" s="19">
        <v>0</v>
      </c>
      <c r="W674" s="19">
        <v>0</v>
      </c>
      <c r="X674" s="19">
        <v>0</v>
      </c>
      <c r="Y674" s="19" t="s">
        <v>2216</v>
      </c>
      <c r="Z674" s="19" t="s">
        <v>2223</v>
      </c>
      <c r="AA674" s="19" t="s">
        <v>2103</v>
      </c>
      <c r="AB674" s="19" t="s">
        <v>2217</v>
      </c>
      <c r="AC674" s="19">
        <v>95</v>
      </c>
      <c r="AD674" s="19">
        <v>64</v>
      </c>
      <c r="AE674" s="120"/>
      <c r="AF674" s="120"/>
      <c r="AG674" s="120"/>
      <c r="AH674" s="120"/>
      <c r="AI674" s="120"/>
      <c r="AJ674" s="120"/>
      <c r="AK674" s="120"/>
      <c r="AL674" s="120"/>
      <c r="AM674" s="120"/>
      <c r="AN674" s="120"/>
      <c r="AO674" s="120"/>
      <c r="AP674" s="120"/>
      <c r="AQ674" s="120"/>
      <c r="AR674" s="120"/>
      <c r="AS674" s="120"/>
      <c r="AT674" s="120"/>
      <c r="AU674" s="120"/>
      <c r="AV674" s="120"/>
      <c r="AW674" s="120"/>
      <c r="AX674" s="120"/>
      <c r="AY674" s="120"/>
      <c r="AZ674" s="120"/>
      <c r="BA674" s="120"/>
      <c r="BB674" s="120"/>
      <c r="BC674" s="120"/>
      <c r="BD674" s="120"/>
    </row>
    <row r="675" spans="1:56">
      <c r="A675" s="19">
        <v>1426</v>
      </c>
      <c r="B675" s="19" t="s">
        <v>2093</v>
      </c>
      <c r="C675" s="19" t="s">
        <v>2094</v>
      </c>
      <c r="D675" s="19" t="s">
        <v>2095</v>
      </c>
      <c r="E675" s="19" t="s">
        <v>2213</v>
      </c>
      <c r="F675" s="19" t="s">
        <v>1557</v>
      </c>
      <c r="G675" s="19" t="s">
        <v>896</v>
      </c>
      <c r="H675" s="19" t="s">
        <v>896</v>
      </c>
      <c r="I675" s="19" t="s">
        <v>896</v>
      </c>
      <c r="J675" s="19" t="s">
        <v>896</v>
      </c>
      <c r="K675" s="19" t="s">
        <v>2224</v>
      </c>
      <c r="L675" s="19" t="s">
        <v>1416</v>
      </c>
      <c r="M675" s="19" t="s">
        <v>20</v>
      </c>
      <c r="N675" s="19" t="s">
        <v>1098</v>
      </c>
      <c r="O675" s="19" t="s">
        <v>918</v>
      </c>
      <c r="P675" s="19" t="s">
        <v>2225</v>
      </c>
      <c r="Q675" s="19" t="s">
        <v>902</v>
      </c>
      <c r="R675" s="20">
        <v>2</v>
      </c>
      <c r="S675" s="20">
        <v>5</v>
      </c>
      <c r="T675" s="19" t="s">
        <v>905</v>
      </c>
      <c r="U675" s="19" t="s">
        <v>160</v>
      </c>
      <c r="V675" s="19">
        <v>0</v>
      </c>
      <c r="W675" s="19">
        <v>0</v>
      </c>
      <c r="X675" s="19">
        <v>0</v>
      </c>
      <c r="Y675" s="19" t="s">
        <v>2216</v>
      </c>
      <c r="Z675" s="19" t="s">
        <v>2226</v>
      </c>
      <c r="AA675" s="19" t="s">
        <v>2103</v>
      </c>
      <c r="AB675" s="19" t="s">
        <v>2217</v>
      </c>
      <c r="AC675" s="19">
        <v>95</v>
      </c>
      <c r="AD675" s="19">
        <v>64</v>
      </c>
      <c r="AE675" s="120"/>
      <c r="AF675" s="120"/>
      <c r="AG675" s="120"/>
      <c r="AH675" s="120"/>
      <c r="AI675" s="120"/>
      <c r="AJ675" s="120"/>
      <c r="AK675" s="120"/>
      <c r="AL675" s="120"/>
      <c r="AM675" s="120"/>
      <c r="AN675" s="120"/>
      <c r="AO675" s="120"/>
      <c r="AP675" s="120"/>
      <c r="AQ675" s="120"/>
      <c r="AR675" s="120"/>
      <c r="AS675" s="120"/>
      <c r="AT675" s="120"/>
      <c r="AU675" s="120"/>
      <c r="AV675" s="120"/>
      <c r="AW675" s="120"/>
      <c r="AX675" s="120"/>
      <c r="AY675" s="120"/>
      <c r="AZ675" s="120"/>
      <c r="BA675" s="120"/>
      <c r="BB675" s="120"/>
      <c r="BC675" s="120"/>
      <c r="BD675" s="120"/>
    </row>
    <row r="676" spans="1:56">
      <c r="A676" s="19">
        <v>1393</v>
      </c>
      <c r="B676" s="19" t="s">
        <v>2093</v>
      </c>
      <c r="C676" s="19" t="s">
        <v>2094</v>
      </c>
      <c r="D676" s="19" t="s">
        <v>2095</v>
      </c>
      <c r="E676" s="19" t="s">
        <v>2227</v>
      </c>
      <c r="F676" s="19" t="s">
        <v>1557</v>
      </c>
      <c r="G676" s="19" t="s">
        <v>896</v>
      </c>
      <c r="H676" s="19" t="s">
        <v>896</v>
      </c>
      <c r="I676" s="19" t="s">
        <v>896</v>
      </c>
      <c r="J676" s="19" t="s">
        <v>896</v>
      </c>
      <c r="K676" s="19" t="s">
        <v>2228</v>
      </c>
      <c r="L676" s="19" t="s">
        <v>1416</v>
      </c>
      <c r="M676" s="19" t="s">
        <v>20</v>
      </c>
      <c r="N676" s="19" t="s">
        <v>1098</v>
      </c>
      <c r="O676" s="19" t="s">
        <v>918</v>
      </c>
      <c r="P676" s="19" t="s">
        <v>2229</v>
      </c>
      <c r="Q676" s="19" t="s">
        <v>902</v>
      </c>
      <c r="R676" s="20" t="s">
        <v>903</v>
      </c>
      <c r="S676" s="20">
        <v>5</v>
      </c>
      <c r="T676" s="19" t="s">
        <v>905</v>
      </c>
      <c r="U676" s="19" t="s">
        <v>2114</v>
      </c>
      <c r="V676" s="19">
        <v>0</v>
      </c>
      <c r="W676" s="19">
        <v>0</v>
      </c>
      <c r="X676" s="19">
        <v>0</v>
      </c>
      <c r="Y676" s="19" t="s">
        <v>2109</v>
      </c>
      <c r="Z676" s="19">
        <v>0</v>
      </c>
      <c r="AA676" s="19" t="s">
        <v>2103</v>
      </c>
      <c r="AB676" s="19" t="s">
        <v>2230</v>
      </c>
      <c r="AC676" s="19">
        <v>76</v>
      </c>
      <c r="AD676" s="19">
        <v>45</v>
      </c>
      <c r="AE676" s="120"/>
      <c r="AF676" s="120"/>
      <c r="AG676" s="120"/>
      <c r="AH676" s="120"/>
      <c r="AI676" s="120"/>
      <c r="AJ676" s="120"/>
      <c r="AK676" s="120"/>
      <c r="AL676" s="120"/>
      <c r="AM676" s="120"/>
      <c r="AN676" s="120"/>
      <c r="AO676" s="120"/>
      <c r="AP676" s="120"/>
      <c r="AQ676" s="120"/>
      <c r="AR676" s="120"/>
      <c r="AS676" s="120"/>
      <c r="AT676" s="120"/>
      <c r="AU676" s="120"/>
      <c r="AV676" s="120"/>
      <c r="AW676" s="120"/>
      <c r="AX676" s="120"/>
      <c r="AY676" s="120"/>
      <c r="AZ676" s="120"/>
      <c r="BA676" s="120"/>
      <c r="BB676" s="120"/>
      <c r="BC676" s="120"/>
      <c r="BD676" s="120"/>
    </row>
    <row r="677" spans="1:56">
      <c r="A677" s="19">
        <v>1394</v>
      </c>
      <c r="B677" s="19" t="s">
        <v>2093</v>
      </c>
      <c r="C677" s="19" t="s">
        <v>2094</v>
      </c>
      <c r="D677" s="19" t="s">
        <v>2095</v>
      </c>
      <c r="E677" s="19" t="s">
        <v>2227</v>
      </c>
      <c r="F677" s="19" t="s">
        <v>2231</v>
      </c>
      <c r="G677" s="19" t="s">
        <v>896</v>
      </c>
      <c r="H677" s="19" t="s">
        <v>896</v>
      </c>
      <c r="I677" s="19" t="s">
        <v>896</v>
      </c>
      <c r="J677" s="19" t="s">
        <v>896</v>
      </c>
      <c r="K677" s="19" t="s">
        <v>2232</v>
      </c>
      <c r="L677" s="19" t="s">
        <v>1416</v>
      </c>
      <c r="M677" s="19" t="s">
        <v>20</v>
      </c>
      <c r="N677" s="19" t="s">
        <v>1098</v>
      </c>
      <c r="O677" s="19" t="s">
        <v>918</v>
      </c>
      <c r="P677" s="19" t="s">
        <v>2233</v>
      </c>
      <c r="Q677" s="19" t="s">
        <v>902</v>
      </c>
      <c r="R677" s="20">
        <v>2</v>
      </c>
      <c r="S677" s="20">
        <v>4</v>
      </c>
      <c r="T677" s="19" t="s">
        <v>905</v>
      </c>
      <c r="U677" s="19" t="s">
        <v>160</v>
      </c>
      <c r="V677" s="19">
        <v>0</v>
      </c>
      <c r="W677" s="19">
        <v>0</v>
      </c>
      <c r="X677" s="19">
        <v>0</v>
      </c>
      <c r="Y677" s="19" t="s">
        <v>2234</v>
      </c>
      <c r="Z677" s="19" t="s">
        <v>2235</v>
      </c>
      <c r="AA677" s="19" t="s">
        <v>2103</v>
      </c>
      <c r="AB677" s="19" t="s">
        <v>2230</v>
      </c>
      <c r="AC677" s="19">
        <v>76</v>
      </c>
      <c r="AD677" s="19">
        <v>45</v>
      </c>
      <c r="AE677" s="120"/>
      <c r="AF677" s="120"/>
      <c r="AG677" s="120"/>
      <c r="AH677" s="120"/>
      <c r="AI677" s="120"/>
      <c r="AJ677" s="120"/>
      <c r="AK677" s="120"/>
      <c r="AL677" s="120"/>
      <c r="AM677" s="120"/>
      <c r="AN677" s="120"/>
      <c r="AO677" s="120"/>
      <c r="AP677" s="120"/>
      <c r="AQ677" s="120"/>
      <c r="AR677" s="120"/>
      <c r="AS677" s="120"/>
      <c r="AT677" s="120"/>
      <c r="AU677" s="120"/>
      <c r="AV677" s="120"/>
      <c r="AW677" s="120"/>
      <c r="AX677" s="120"/>
      <c r="AY677" s="120"/>
      <c r="AZ677" s="120"/>
      <c r="BA677" s="120"/>
      <c r="BB677" s="120"/>
      <c r="BC677" s="120"/>
      <c r="BD677" s="120"/>
    </row>
    <row r="678" spans="1:56">
      <c r="A678" s="19">
        <v>1392</v>
      </c>
      <c r="B678" s="19" t="s">
        <v>2093</v>
      </c>
      <c r="C678" s="19" t="s">
        <v>2094</v>
      </c>
      <c r="D678" s="19" t="s">
        <v>2095</v>
      </c>
      <c r="E678" s="19" t="s">
        <v>2227</v>
      </c>
      <c r="F678" s="19" t="s">
        <v>2231</v>
      </c>
      <c r="G678" s="19" t="s">
        <v>896</v>
      </c>
      <c r="H678" s="19" t="s">
        <v>896</v>
      </c>
      <c r="I678" s="19" t="s">
        <v>896</v>
      </c>
      <c r="J678" s="19" t="s">
        <v>896</v>
      </c>
      <c r="K678" s="19" t="s">
        <v>2236</v>
      </c>
      <c r="L678" s="19" t="s">
        <v>1416</v>
      </c>
      <c r="M678" s="19" t="s">
        <v>20</v>
      </c>
      <c r="N678" s="19" t="s">
        <v>1098</v>
      </c>
      <c r="O678" s="19" t="s">
        <v>918</v>
      </c>
      <c r="P678" s="19" t="s">
        <v>2237</v>
      </c>
      <c r="Q678" s="19" t="s">
        <v>902</v>
      </c>
      <c r="R678" s="20" t="s">
        <v>903</v>
      </c>
      <c r="S678" s="20">
        <v>5</v>
      </c>
      <c r="T678" s="19" t="s">
        <v>905</v>
      </c>
      <c r="U678" s="19" t="s">
        <v>160</v>
      </c>
      <c r="V678" s="19">
        <v>0</v>
      </c>
      <c r="W678" s="19">
        <v>0</v>
      </c>
      <c r="X678" s="19">
        <v>0</v>
      </c>
      <c r="Y678" s="19" t="s">
        <v>2155</v>
      </c>
      <c r="Z678" s="19">
        <v>0</v>
      </c>
      <c r="AA678" s="19" t="s">
        <v>2103</v>
      </c>
      <c r="AB678" s="19" t="s">
        <v>2230</v>
      </c>
      <c r="AC678" s="19">
        <v>76</v>
      </c>
      <c r="AD678" s="19">
        <v>45</v>
      </c>
      <c r="AE678" s="120"/>
      <c r="AF678" s="120"/>
      <c r="AG678" s="120"/>
      <c r="AH678" s="120"/>
      <c r="AI678" s="120"/>
      <c r="AJ678" s="120"/>
      <c r="AK678" s="120"/>
      <c r="AL678" s="120"/>
      <c r="AM678" s="120"/>
      <c r="AN678" s="120"/>
      <c r="AO678" s="120"/>
      <c r="AP678" s="120"/>
      <c r="AQ678" s="120"/>
      <c r="AR678" s="120"/>
      <c r="AS678" s="120"/>
      <c r="AT678" s="120"/>
      <c r="AU678" s="120"/>
      <c r="AV678" s="120"/>
      <c r="AW678" s="120"/>
      <c r="AX678" s="120"/>
      <c r="AY678" s="120"/>
      <c r="AZ678" s="120"/>
      <c r="BA678" s="120"/>
      <c r="BB678" s="120"/>
      <c r="BC678" s="120"/>
      <c r="BD678" s="120"/>
    </row>
    <row r="679" spans="1:56">
      <c r="A679" s="19">
        <v>1396</v>
      </c>
      <c r="B679" s="19" t="s">
        <v>2093</v>
      </c>
      <c r="C679" s="19" t="s">
        <v>2094</v>
      </c>
      <c r="D679" s="19" t="s">
        <v>2095</v>
      </c>
      <c r="E679" s="19" t="s">
        <v>2227</v>
      </c>
      <c r="F679" s="19" t="s">
        <v>2231</v>
      </c>
      <c r="G679" s="19" t="s">
        <v>896</v>
      </c>
      <c r="H679" s="19" t="s">
        <v>896</v>
      </c>
      <c r="I679" s="19" t="s">
        <v>896</v>
      </c>
      <c r="J679" s="19" t="s">
        <v>896</v>
      </c>
      <c r="K679" s="19" t="s">
        <v>2238</v>
      </c>
      <c r="L679" s="19" t="s">
        <v>1416</v>
      </c>
      <c r="M679" s="19" t="s">
        <v>20</v>
      </c>
      <c r="N679" s="19" t="s">
        <v>1098</v>
      </c>
      <c r="O679" s="19" t="s">
        <v>918</v>
      </c>
      <c r="P679" s="19" t="s">
        <v>2239</v>
      </c>
      <c r="Q679" s="19" t="s">
        <v>902</v>
      </c>
      <c r="R679" s="20">
        <v>2</v>
      </c>
      <c r="S679" s="20">
        <v>4</v>
      </c>
      <c r="T679" s="19" t="s">
        <v>905</v>
      </c>
      <c r="U679" s="19" t="s">
        <v>2240</v>
      </c>
      <c r="V679" s="19">
        <v>0</v>
      </c>
      <c r="W679" s="19">
        <v>0</v>
      </c>
      <c r="X679" s="19">
        <v>0</v>
      </c>
      <c r="Y679" s="19" t="s">
        <v>2234</v>
      </c>
      <c r="Z679" s="19" t="s">
        <v>2241</v>
      </c>
      <c r="AA679" s="19" t="s">
        <v>2103</v>
      </c>
      <c r="AB679" s="19" t="s">
        <v>2230</v>
      </c>
      <c r="AC679" s="19">
        <v>77</v>
      </c>
      <c r="AD679" s="19">
        <v>46</v>
      </c>
      <c r="AE679" s="120"/>
      <c r="AF679" s="120"/>
      <c r="AG679" s="120"/>
      <c r="AH679" s="120"/>
      <c r="AI679" s="120"/>
      <c r="AJ679" s="120"/>
      <c r="AK679" s="120"/>
      <c r="AL679" s="120"/>
      <c r="AM679" s="120"/>
      <c r="AN679" s="120"/>
      <c r="AO679" s="120"/>
      <c r="AP679" s="120"/>
      <c r="AQ679" s="120"/>
      <c r="AR679" s="120"/>
      <c r="AS679" s="120"/>
      <c r="AT679" s="120"/>
      <c r="AU679" s="120"/>
      <c r="AV679" s="120"/>
      <c r="AW679" s="120"/>
      <c r="AX679" s="120"/>
      <c r="AY679" s="120"/>
      <c r="AZ679" s="120"/>
      <c r="BA679" s="120"/>
      <c r="BB679" s="120"/>
      <c r="BC679" s="120"/>
      <c r="BD679" s="120"/>
    </row>
    <row r="680" spans="1:56">
      <c r="A680" s="19">
        <v>1416</v>
      </c>
      <c r="B680" s="19" t="s">
        <v>2093</v>
      </c>
      <c r="C680" s="19" t="s">
        <v>2094</v>
      </c>
      <c r="D680" s="19" t="s">
        <v>2095</v>
      </c>
      <c r="E680" s="19" t="s">
        <v>2135</v>
      </c>
      <c r="F680" s="19" t="s">
        <v>1557</v>
      </c>
      <c r="G680" s="19" t="s">
        <v>896</v>
      </c>
      <c r="H680" s="19" t="s">
        <v>896</v>
      </c>
      <c r="I680" s="19" t="s">
        <v>896</v>
      </c>
      <c r="J680" s="19" t="s">
        <v>896</v>
      </c>
      <c r="K680" s="19" t="s">
        <v>2242</v>
      </c>
      <c r="L680" s="19" t="s">
        <v>1416</v>
      </c>
      <c r="M680" s="19" t="s">
        <v>20</v>
      </c>
      <c r="N680" s="19" t="s">
        <v>1098</v>
      </c>
      <c r="O680" s="19" t="s">
        <v>918</v>
      </c>
      <c r="P680" s="19" t="s">
        <v>2243</v>
      </c>
      <c r="Q680" s="19" t="s">
        <v>902</v>
      </c>
      <c r="R680" s="20">
        <v>2</v>
      </c>
      <c r="S680" s="20">
        <v>5</v>
      </c>
      <c r="T680" s="19" t="s">
        <v>905</v>
      </c>
      <c r="U680" s="19" t="s">
        <v>160</v>
      </c>
      <c r="V680" s="19">
        <v>0</v>
      </c>
      <c r="W680" s="19">
        <v>0</v>
      </c>
      <c r="X680" s="19">
        <v>0</v>
      </c>
      <c r="Y680" s="19" t="s">
        <v>2155</v>
      </c>
      <c r="Z680" s="19">
        <v>0</v>
      </c>
      <c r="AA680" s="19" t="s">
        <v>2103</v>
      </c>
      <c r="AB680" s="19" t="s">
        <v>2244</v>
      </c>
      <c r="AC680" s="19">
        <v>90</v>
      </c>
      <c r="AD680" s="19">
        <v>59</v>
      </c>
      <c r="AE680" s="120"/>
      <c r="AF680" s="120"/>
      <c r="AG680" s="120"/>
      <c r="AH680" s="120"/>
      <c r="AI680" s="120"/>
      <c r="AJ680" s="120"/>
      <c r="AK680" s="120"/>
      <c r="AL680" s="120"/>
      <c r="AM680" s="120"/>
      <c r="AN680" s="120"/>
      <c r="AO680" s="120"/>
      <c r="AP680" s="120"/>
      <c r="AQ680" s="120"/>
      <c r="AR680" s="120"/>
      <c r="AS680" s="120"/>
      <c r="AT680" s="120"/>
      <c r="AU680" s="120"/>
      <c r="AV680" s="120"/>
      <c r="AW680" s="120"/>
      <c r="AX680" s="120"/>
      <c r="AY680" s="120"/>
      <c r="AZ680" s="120"/>
      <c r="BA680" s="120"/>
      <c r="BB680" s="120"/>
      <c r="BC680" s="120"/>
      <c r="BD680" s="120"/>
    </row>
    <row r="681" spans="1:56">
      <c r="A681" s="19">
        <v>1429</v>
      </c>
      <c r="B681" s="19" t="s">
        <v>2093</v>
      </c>
      <c r="C681" s="19" t="s">
        <v>2094</v>
      </c>
      <c r="D681" s="19" t="s">
        <v>2095</v>
      </c>
      <c r="E681" s="19" t="s">
        <v>2139</v>
      </c>
      <c r="F681" s="19" t="s">
        <v>1557</v>
      </c>
      <c r="G681" s="19" t="s">
        <v>896</v>
      </c>
      <c r="H681" s="19" t="s">
        <v>896</v>
      </c>
      <c r="I681" s="19" t="s">
        <v>896</v>
      </c>
      <c r="J681" s="19" t="s">
        <v>896</v>
      </c>
      <c r="K681" s="19" t="s">
        <v>2245</v>
      </c>
      <c r="L681" s="19" t="s">
        <v>1416</v>
      </c>
      <c r="M681" s="19" t="s">
        <v>20</v>
      </c>
      <c r="N681" s="19" t="s">
        <v>1098</v>
      </c>
      <c r="O681" s="19" t="s">
        <v>918</v>
      </c>
      <c r="P681" s="19" t="s">
        <v>2246</v>
      </c>
      <c r="Q681" s="19" t="s">
        <v>902</v>
      </c>
      <c r="R681" s="20">
        <v>2</v>
      </c>
      <c r="S681" s="20">
        <v>5</v>
      </c>
      <c r="T681" s="19" t="s">
        <v>905</v>
      </c>
      <c r="U681" s="19" t="s">
        <v>160</v>
      </c>
      <c r="V681" s="19">
        <v>0</v>
      </c>
      <c r="W681" s="19">
        <v>0</v>
      </c>
      <c r="X681" s="19">
        <v>0</v>
      </c>
      <c r="Y681" s="19" t="s">
        <v>2155</v>
      </c>
      <c r="Z681" s="19">
        <v>0</v>
      </c>
      <c r="AA681" s="19" t="s">
        <v>2103</v>
      </c>
      <c r="AB681" s="19" t="s">
        <v>2247</v>
      </c>
      <c r="AC681" s="19">
        <v>98</v>
      </c>
      <c r="AD681" s="19">
        <v>67</v>
      </c>
      <c r="AE681" s="120"/>
      <c r="AF681" s="120"/>
      <c r="AG681" s="120"/>
      <c r="AH681" s="120"/>
      <c r="AI681" s="120"/>
      <c r="AJ681" s="120"/>
      <c r="AK681" s="120"/>
      <c r="AL681" s="120"/>
      <c r="AM681" s="120"/>
      <c r="AN681" s="120"/>
      <c r="AO681" s="120"/>
      <c r="AP681" s="120"/>
      <c r="AQ681" s="120"/>
      <c r="AR681" s="120"/>
      <c r="AS681" s="120"/>
      <c r="AT681" s="120"/>
      <c r="AU681" s="120"/>
      <c r="AV681" s="120"/>
      <c r="AW681" s="120"/>
      <c r="AX681" s="120"/>
      <c r="AY681" s="120"/>
      <c r="AZ681" s="120"/>
      <c r="BA681" s="120"/>
      <c r="BB681" s="120"/>
      <c r="BC681" s="120"/>
      <c r="BD681" s="120"/>
    </row>
    <row r="682" spans="1:56">
      <c r="A682" s="19">
        <v>1414</v>
      </c>
      <c r="B682" s="19" t="s">
        <v>2093</v>
      </c>
      <c r="C682" s="19" t="s">
        <v>2094</v>
      </c>
      <c r="D682" s="19" t="s">
        <v>2095</v>
      </c>
      <c r="E682" s="19" t="s">
        <v>2124</v>
      </c>
      <c r="F682" s="19" t="s">
        <v>2125</v>
      </c>
      <c r="G682" s="19" t="s">
        <v>896</v>
      </c>
      <c r="H682" s="19" t="s">
        <v>896</v>
      </c>
      <c r="I682" s="19" t="s">
        <v>896</v>
      </c>
      <c r="J682" s="19" t="s">
        <v>896</v>
      </c>
      <c r="K682" s="19" t="s">
        <v>2126</v>
      </c>
      <c r="L682" s="19" t="s">
        <v>1416</v>
      </c>
      <c r="M682" s="19" t="s">
        <v>20</v>
      </c>
      <c r="N682" s="19" t="s">
        <v>1098</v>
      </c>
      <c r="O682" s="19" t="s">
        <v>918</v>
      </c>
      <c r="P682" s="19" t="s">
        <v>2127</v>
      </c>
      <c r="Q682" s="19" t="s">
        <v>902</v>
      </c>
      <c r="R682" s="20">
        <v>2</v>
      </c>
      <c r="S682" s="20">
        <v>3</v>
      </c>
      <c r="T682" s="19" t="s">
        <v>905</v>
      </c>
      <c r="U682" s="19" t="s">
        <v>2114</v>
      </c>
      <c r="V682" s="19">
        <v>0</v>
      </c>
      <c r="W682" s="19">
        <v>0</v>
      </c>
      <c r="X682" s="19">
        <v>0</v>
      </c>
      <c r="Y682" s="19" t="s">
        <v>1424</v>
      </c>
      <c r="Z682" s="19">
        <v>0</v>
      </c>
      <c r="AA682" s="19" t="s">
        <v>2103</v>
      </c>
      <c r="AB682" s="19" t="s">
        <v>2128</v>
      </c>
      <c r="AC682" s="19">
        <v>87</v>
      </c>
      <c r="AD682" s="19">
        <v>56</v>
      </c>
      <c r="AE682" s="120"/>
      <c r="AF682" s="120"/>
      <c r="AG682" s="120"/>
      <c r="AH682" s="120"/>
      <c r="AI682" s="120"/>
      <c r="AJ682" s="120"/>
      <c r="AK682" s="120"/>
      <c r="AL682" s="120"/>
      <c r="AM682" s="120"/>
      <c r="AN682" s="120"/>
      <c r="AO682" s="120"/>
      <c r="AP682" s="120"/>
      <c r="AQ682" s="120"/>
      <c r="AR682" s="120"/>
      <c r="AS682" s="120"/>
      <c r="AT682" s="120"/>
      <c r="AU682" s="120"/>
      <c r="AV682" s="120"/>
      <c r="AW682" s="120"/>
      <c r="AX682" s="120"/>
      <c r="AY682" s="120"/>
      <c r="AZ682" s="120"/>
      <c r="BA682" s="120"/>
      <c r="BB682" s="120"/>
      <c r="BC682" s="120"/>
      <c r="BD682" s="120"/>
    </row>
    <row r="683" spans="1:56">
      <c r="A683" s="19">
        <v>1401</v>
      </c>
      <c r="B683" s="19" t="s">
        <v>2093</v>
      </c>
      <c r="C683" s="19" t="s">
        <v>2094</v>
      </c>
      <c r="D683" s="19" t="s">
        <v>2095</v>
      </c>
      <c r="E683" s="19" t="s">
        <v>2124</v>
      </c>
      <c r="F683" s="19" t="s">
        <v>2248</v>
      </c>
      <c r="G683" s="19" t="s">
        <v>896</v>
      </c>
      <c r="H683" s="19" t="s">
        <v>896</v>
      </c>
      <c r="I683" s="19" t="s">
        <v>896</v>
      </c>
      <c r="J683" s="19" t="s">
        <v>896</v>
      </c>
      <c r="K683" s="19" t="s">
        <v>2249</v>
      </c>
      <c r="L683" s="19" t="s">
        <v>1416</v>
      </c>
      <c r="M683" s="19" t="s">
        <v>20</v>
      </c>
      <c r="N683" s="19" t="s">
        <v>1098</v>
      </c>
      <c r="O683" s="19" t="s">
        <v>918</v>
      </c>
      <c r="P683" s="19" t="s">
        <v>2250</v>
      </c>
      <c r="Q683" s="19" t="s">
        <v>902</v>
      </c>
      <c r="R683" s="20" t="s">
        <v>903</v>
      </c>
      <c r="S683" s="20">
        <v>5</v>
      </c>
      <c r="T683" s="19" t="s">
        <v>905</v>
      </c>
      <c r="U683" s="19" t="s">
        <v>2114</v>
      </c>
      <c r="V683" s="19">
        <v>0</v>
      </c>
      <c r="W683" s="19">
        <v>0</v>
      </c>
      <c r="X683" s="19">
        <v>0</v>
      </c>
      <c r="Y683" s="19" t="s">
        <v>1424</v>
      </c>
      <c r="Z683" s="19">
        <v>0</v>
      </c>
      <c r="AA683" s="19" t="s">
        <v>2103</v>
      </c>
      <c r="AB683" s="19" t="s">
        <v>2251</v>
      </c>
      <c r="AC683" s="19">
        <v>81</v>
      </c>
      <c r="AD683" s="19">
        <v>50</v>
      </c>
      <c r="AE683" s="120"/>
      <c r="AF683" s="120"/>
      <c r="AG683" s="120"/>
      <c r="AH683" s="120"/>
      <c r="AI683" s="120"/>
      <c r="AJ683" s="120"/>
      <c r="AK683" s="120"/>
      <c r="AL683" s="120"/>
      <c r="AM683" s="120"/>
      <c r="AN683" s="120"/>
      <c r="AO683" s="120"/>
      <c r="AP683" s="120"/>
      <c r="AQ683" s="120"/>
      <c r="AR683" s="120"/>
      <c r="AS683" s="120"/>
      <c r="AT683" s="120"/>
      <c r="AU683" s="120"/>
      <c r="AV683" s="120"/>
      <c r="AW683" s="120"/>
      <c r="AX683" s="120"/>
      <c r="AY683" s="120"/>
      <c r="AZ683" s="120"/>
      <c r="BA683" s="120"/>
      <c r="BB683" s="120"/>
      <c r="BC683" s="120"/>
      <c r="BD683" s="120"/>
    </row>
    <row r="684" spans="1:56">
      <c r="A684" s="19">
        <v>1413</v>
      </c>
      <c r="B684" s="19" t="s">
        <v>2093</v>
      </c>
      <c r="C684" s="19" t="s">
        <v>2094</v>
      </c>
      <c r="D684" s="19" t="s">
        <v>2095</v>
      </c>
      <c r="E684" s="19" t="s">
        <v>2124</v>
      </c>
      <c r="F684" s="19" t="s">
        <v>2252</v>
      </c>
      <c r="G684" s="19" t="s">
        <v>896</v>
      </c>
      <c r="H684" s="19" t="s">
        <v>896</v>
      </c>
      <c r="I684" s="19" t="s">
        <v>896</v>
      </c>
      <c r="J684" s="19" t="s">
        <v>896</v>
      </c>
      <c r="K684" s="19" t="s">
        <v>2253</v>
      </c>
      <c r="L684" s="19" t="s">
        <v>1416</v>
      </c>
      <c r="M684" s="19" t="s">
        <v>20</v>
      </c>
      <c r="N684" s="19" t="s">
        <v>1098</v>
      </c>
      <c r="O684" s="19" t="s">
        <v>918</v>
      </c>
      <c r="P684" s="19" t="s">
        <v>2254</v>
      </c>
      <c r="Q684" s="19" t="s">
        <v>902</v>
      </c>
      <c r="R684" s="20" t="s">
        <v>903</v>
      </c>
      <c r="S684" s="20">
        <v>5</v>
      </c>
      <c r="T684" s="19" t="s">
        <v>905</v>
      </c>
      <c r="U684" s="19" t="s">
        <v>2114</v>
      </c>
      <c r="V684" s="19">
        <v>0</v>
      </c>
      <c r="W684" s="19">
        <v>0</v>
      </c>
      <c r="X684" s="19">
        <v>0</v>
      </c>
      <c r="Y684" s="19" t="s">
        <v>1424</v>
      </c>
      <c r="Z684" s="19">
        <v>0</v>
      </c>
      <c r="AA684" s="19" t="s">
        <v>2103</v>
      </c>
      <c r="AB684" s="19" t="s">
        <v>2255</v>
      </c>
      <c r="AC684" s="19">
        <v>86</v>
      </c>
      <c r="AD684" s="19">
        <v>55</v>
      </c>
      <c r="AE684" s="120"/>
      <c r="AF684" s="120"/>
      <c r="AG684" s="120"/>
      <c r="AH684" s="120"/>
      <c r="AI684" s="120"/>
      <c r="AJ684" s="120"/>
      <c r="AK684" s="120"/>
      <c r="AL684" s="120"/>
      <c r="AM684" s="120"/>
      <c r="AN684" s="120"/>
      <c r="AO684" s="120"/>
      <c r="AP684" s="120"/>
      <c r="AQ684" s="120"/>
      <c r="AR684" s="120"/>
      <c r="AS684" s="120"/>
      <c r="AT684" s="120"/>
      <c r="AU684" s="120"/>
      <c r="AV684" s="120"/>
      <c r="AW684" s="120"/>
      <c r="AX684" s="120"/>
      <c r="AY684" s="120"/>
      <c r="AZ684" s="120"/>
      <c r="BA684" s="120"/>
      <c r="BB684" s="120"/>
      <c r="BC684" s="120"/>
      <c r="BD684" s="120"/>
    </row>
    <row r="685" spans="1:56">
      <c r="A685" s="19">
        <v>1405</v>
      </c>
      <c r="B685" s="19" t="s">
        <v>2093</v>
      </c>
      <c r="C685" s="19" t="s">
        <v>2094</v>
      </c>
      <c r="D685" s="19" t="s">
        <v>2095</v>
      </c>
      <c r="E685" s="19" t="s">
        <v>2124</v>
      </c>
      <c r="F685" s="19" t="s">
        <v>2256</v>
      </c>
      <c r="G685" s="19" t="s">
        <v>896</v>
      </c>
      <c r="H685" s="19" t="s">
        <v>896</v>
      </c>
      <c r="I685" s="19" t="s">
        <v>896</v>
      </c>
      <c r="J685" s="19" t="s">
        <v>896</v>
      </c>
      <c r="K685" s="19" t="s">
        <v>2256</v>
      </c>
      <c r="L685" s="19" t="s">
        <v>1416</v>
      </c>
      <c r="M685" s="19" t="s">
        <v>20</v>
      </c>
      <c r="N685" s="19" t="s">
        <v>1098</v>
      </c>
      <c r="O685" s="19" t="s">
        <v>918</v>
      </c>
      <c r="P685" s="19" t="s">
        <v>2257</v>
      </c>
      <c r="Q685" s="19" t="s">
        <v>902</v>
      </c>
      <c r="R685" s="20">
        <v>2</v>
      </c>
      <c r="S685" s="20">
        <v>5</v>
      </c>
      <c r="T685" s="19" t="s">
        <v>905</v>
      </c>
      <c r="U685" s="19" t="s">
        <v>160</v>
      </c>
      <c r="V685" s="19">
        <v>0</v>
      </c>
      <c r="W685" s="19">
        <v>0</v>
      </c>
      <c r="X685" s="19">
        <v>0</v>
      </c>
      <c r="Y685" s="19" t="s">
        <v>2155</v>
      </c>
      <c r="Z685" s="19" t="s">
        <v>2258</v>
      </c>
      <c r="AA685" s="19" t="s">
        <v>2103</v>
      </c>
      <c r="AB685" s="19" t="s">
        <v>2259</v>
      </c>
      <c r="AC685" s="19">
        <v>84</v>
      </c>
      <c r="AD685" s="19">
        <v>53</v>
      </c>
      <c r="AE685" s="120"/>
      <c r="AF685" s="120"/>
      <c r="AG685" s="120"/>
      <c r="AH685" s="120"/>
      <c r="AI685" s="120"/>
      <c r="AJ685" s="120"/>
      <c r="AK685" s="120"/>
      <c r="AL685" s="120"/>
      <c r="AM685" s="120"/>
      <c r="AN685" s="120"/>
      <c r="AO685" s="120"/>
      <c r="AP685" s="120"/>
      <c r="AQ685" s="120"/>
      <c r="AR685" s="120"/>
      <c r="AS685" s="120"/>
      <c r="AT685" s="120"/>
      <c r="AU685" s="120"/>
      <c r="AV685" s="120"/>
      <c r="AW685" s="120"/>
      <c r="AX685" s="120"/>
      <c r="AY685" s="120"/>
      <c r="AZ685" s="120"/>
      <c r="BA685" s="120"/>
      <c r="BB685" s="120"/>
      <c r="BC685" s="120"/>
      <c r="BD685" s="120"/>
    </row>
    <row r="686" spans="1:56">
      <c r="A686" s="19">
        <v>1408</v>
      </c>
      <c r="B686" s="19" t="s">
        <v>2093</v>
      </c>
      <c r="C686" s="19" t="s">
        <v>2094</v>
      </c>
      <c r="D686" s="19" t="s">
        <v>2095</v>
      </c>
      <c r="E686" s="19" t="s">
        <v>2124</v>
      </c>
      <c r="F686" s="19" t="s">
        <v>2260</v>
      </c>
      <c r="G686" s="19" t="s">
        <v>896</v>
      </c>
      <c r="H686" s="19" t="s">
        <v>896</v>
      </c>
      <c r="I686" s="19" t="s">
        <v>896</v>
      </c>
      <c r="J686" s="19" t="s">
        <v>896</v>
      </c>
      <c r="K686" s="19" t="s">
        <v>2261</v>
      </c>
      <c r="L686" s="19" t="s">
        <v>1416</v>
      </c>
      <c r="M686" s="19" t="s">
        <v>20</v>
      </c>
      <c r="N686" s="19" t="s">
        <v>1098</v>
      </c>
      <c r="O686" s="19" t="s">
        <v>918</v>
      </c>
      <c r="P686" s="19" t="s">
        <v>2262</v>
      </c>
      <c r="Q686" s="19" t="s">
        <v>902</v>
      </c>
      <c r="R686" s="20">
        <v>2</v>
      </c>
      <c r="S686" s="20">
        <v>5</v>
      </c>
      <c r="T686" s="19" t="s">
        <v>905</v>
      </c>
      <c r="U686" s="19" t="s">
        <v>2114</v>
      </c>
      <c r="V686" s="19">
        <v>0</v>
      </c>
      <c r="W686" s="19">
        <v>0</v>
      </c>
      <c r="X686" s="19">
        <v>0</v>
      </c>
      <c r="Y686" s="19" t="s">
        <v>2155</v>
      </c>
      <c r="Z686" s="19" t="s">
        <v>2263</v>
      </c>
      <c r="AA686" s="19" t="s">
        <v>2103</v>
      </c>
      <c r="AB686" s="19" t="s">
        <v>2264</v>
      </c>
      <c r="AC686" s="19">
        <v>85</v>
      </c>
      <c r="AD686" s="19">
        <v>54</v>
      </c>
      <c r="AE686" s="120"/>
      <c r="AF686" s="120"/>
      <c r="AG686" s="120"/>
      <c r="AH686" s="120"/>
      <c r="AI686" s="120"/>
      <c r="AJ686" s="120"/>
      <c r="AK686" s="120"/>
      <c r="AL686" s="120"/>
      <c r="AM686" s="120"/>
      <c r="AN686" s="120"/>
      <c r="AO686" s="120"/>
      <c r="AP686" s="120"/>
      <c r="AQ686" s="120"/>
      <c r="AR686" s="120"/>
      <c r="AS686" s="120"/>
      <c r="AT686" s="120"/>
      <c r="AU686" s="120"/>
      <c r="AV686" s="120"/>
      <c r="AW686" s="120"/>
      <c r="AX686" s="120"/>
      <c r="AY686" s="120"/>
      <c r="AZ686" s="120"/>
      <c r="BA686" s="120"/>
      <c r="BB686" s="120"/>
      <c r="BC686" s="120"/>
      <c r="BD686" s="120"/>
    </row>
    <row r="687" spans="1:56">
      <c r="A687" s="19">
        <v>1407</v>
      </c>
      <c r="B687" s="19" t="s">
        <v>2093</v>
      </c>
      <c r="C687" s="19" t="s">
        <v>2094</v>
      </c>
      <c r="D687" s="19" t="s">
        <v>2095</v>
      </c>
      <c r="E687" s="19" t="s">
        <v>2124</v>
      </c>
      <c r="F687" s="19" t="s">
        <v>2260</v>
      </c>
      <c r="G687" s="19" t="s">
        <v>896</v>
      </c>
      <c r="H687" s="19" t="s">
        <v>896</v>
      </c>
      <c r="I687" s="19" t="s">
        <v>896</v>
      </c>
      <c r="J687" s="19" t="s">
        <v>896</v>
      </c>
      <c r="K687" s="19" t="s">
        <v>2265</v>
      </c>
      <c r="L687" s="19" t="s">
        <v>1416</v>
      </c>
      <c r="M687" s="19" t="s">
        <v>20</v>
      </c>
      <c r="N687" s="19" t="s">
        <v>1098</v>
      </c>
      <c r="O687" s="19" t="s">
        <v>918</v>
      </c>
      <c r="P687" s="19" t="s">
        <v>2266</v>
      </c>
      <c r="Q687" s="19" t="s">
        <v>902</v>
      </c>
      <c r="R687" s="20" t="s">
        <v>903</v>
      </c>
      <c r="S687" s="20">
        <v>5</v>
      </c>
      <c r="T687" s="19" t="s">
        <v>905</v>
      </c>
      <c r="U687" s="19" t="s">
        <v>2114</v>
      </c>
      <c r="V687" s="19">
        <v>0</v>
      </c>
      <c r="W687" s="19">
        <v>0</v>
      </c>
      <c r="X687" s="19">
        <v>0</v>
      </c>
      <c r="Y687" s="19" t="s">
        <v>2109</v>
      </c>
      <c r="Z687" s="19">
        <v>0</v>
      </c>
      <c r="AA687" s="19" t="s">
        <v>2103</v>
      </c>
      <c r="AB687" s="19" t="s">
        <v>2264</v>
      </c>
      <c r="AC687" s="19">
        <v>84</v>
      </c>
      <c r="AD687" s="19">
        <v>53</v>
      </c>
      <c r="AE687" s="120"/>
      <c r="AF687" s="120"/>
      <c r="AG687" s="120"/>
      <c r="AH687" s="120"/>
      <c r="AI687" s="120"/>
      <c r="AJ687" s="120"/>
      <c r="AK687" s="120"/>
      <c r="AL687" s="120"/>
      <c r="AM687" s="120"/>
      <c r="AN687" s="120"/>
      <c r="AO687" s="120"/>
      <c r="AP687" s="120"/>
      <c r="AQ687" s="120"/>
      <c r="AR687" s="120"/>
      <c r="AS687" s="120"/>
      <c r="AT687" s="120"/>
      <c r="AU687" s="120"/>
      <c r="AV687" s="120"/>
      <c r="AW687" s="120"/>
      <c r="AX687" s="120"/>
      <c r="AY687" s="120"/>
      <c r="AZ687" s="120"/>
      <c r="BA687" s="120"/>
      <c r="BB687" s="120"/>
      <c r="BC687" s="120"/>
      <c r="BD687" s="120"/>
    </row>
    <row r="688" spans="1:56">
      <c r="A688" s="19">
        <v>1391</v>
      </c>
      <c r="B688" s="19" t="s">
        <v>2093</v>
      </c>
      <c r="C688" s="19" t="s">
        <v>2094</v>
      </c>
      <c r="D688" s="19" t="s">
        <v>2095</v>
      </c>
      <c r="E688" s="19" t="s">
        <v>2172</v>
      </c>
      <c r="F688" s="19" t="s">
        <v>2173</v>
      </c>
      <c r="G688" s="19" t="s">
        <v>896</v>
      </c>
      <c r="H688" s="19" t="s">
        <v>896</v>
      </c>
      <c r="I688" s="19" t="s">
        <v>896</v>
      </c>
      <c r="J688" s="19" t="s">
        <v>896</v>
      </c>
      <c r="K688" s="19" t="s">
        <v>2267</v>
      </c>
      <c r="L688" s="19" t="s">
        <v>1416</v>
      </c>
      <c r="M688" s="19" t="s">
        <v>20</v>
      </c>
      <c r="N688" s="19" t="s">
        <v>2268</v>
      </c>
      <c r="O688" s="19" t="s">
        <v>472</v>
      </c>
      <c r="P688" s="19" t="s">
        <v>2269</v>
      </c>
      <c r="Q688" s="19" t="s">
        <v>902</v>
      </c>
      <c r="R688" s="20" t="s">
        <v>903</v>
      </c>
      <c r="S688" s="20">
        <v>2</v>
      </c>
      <c r="T688" s="19" t="s">
        <v>905</v>
      </c>
      <c r="U688" s="19" t="s">
        <v>2114</v>
      </c>
      <c r="V688" s="19">
        <v>0</v>
      </c>
      <c r="W688" s="19">
        <v>0</v>
      </c>
      <c r="X688" s="19">
        <v>0</v>
      </c>
      <c r="Y688" s="19" t="s">
        <v>2109</v>
      </c>
      <c r="Z688" s="19">
        <v>0</v>
      </c>
      <c r="AA688" s="19" t="s">
        <v>2103</v>
      </c>
      <c r="AB688" s="19" t="s">
        <v>2270</v>
      </c>
      <c r="AC688" s="19">
        <v>74</v>
      </c>
      <c r="AD688" s="19">
        <v>43</v>
      </c>
      <c r="AE688" s="120"/>
      <c r="AF688" s="120"/>
      <c r="AG688" s="120"/>
      <c r="AH688" s="120"/>
      <c r="AI688" s="120"/>
      <c r="AJ688" s="120"/>
      <c r="AK688" s="120"/>
      <c r="AL688" s="120"/>
      <c r="AM688" s="120"/>
      <c r="AN688" s="120"/>
      <c r="AO688" s="120"/>
      <c r="AP688" s="120"/>
      <c r="AQ688" s="120"/>
      <c r="AR688" s="120"/>
      <c r="AS688" s="120"/>
      <c r="AT688" s="120"/>
      <c r="AU688" s="120"/>
      <c r="AV688" s="120"/>
      <c r="AW688" s="120"/>
      <c r="AX688" s="120"/>
      <c r="AY688" s="120"/>
      <c r="AZ688" s="120"/>
      <c r="BA688" s="120"/>
      <c r="BB688" s="120"/>
      <c r="BC688" s="120"/>
      <c r="BD688" s="120"/>
    </row>
    <row r="689" spans="1:56">
      <c r="A689" s="19">
        <v>1403</v>
      </c>
      <c r="B689" s="19" t="s">
        <v>2093</v>
      </c>
      <c r="C689" s="19" t="s">
        <v>2094</v>
      </c>
      <c r="D689" s="19" t="s">
        <v>2095</v>
      </c>
      <c r="E689" s="19" t="s">
        <v>2124</v>
      </c>
      <c r="F689" s="19" t="s">
        <v>2248</v>
      </c>
      <c r="G689" s="19" t="s">
        <v>896</v>
      </c>
      <c r="H689" s="19" t="s">
        <v>896</v>
      </c>
      <c r="I689" s="19" t="s">
        <v>896</v>
      </c>
      <c r="J689" s="19" t="s">
        <v>896</v>
      </c>
      <c r="K689" s="19" t="s">
        <v>2271</v>
      </c>
      <c r="L689" s="19" t="s">
        <v>1416</v>
      </c>
      <c r="M689" s="19" t="s">
        <v>20</v>
      </c>
      <c r="N689" s="19" t="s">
        <v>2272</v>
      </c>
      <c r="O689" s="19" t="s">
        <v>541</v>
      </c>
      <c r="P689" s="19" t="s">
        <v>2273</v>
      </c>
      <c r="Q689" s="19" t="s">
        <v>902</v>
      </c>
      <c r="R689" s="20" t="s">
        <v>903</v>
      </c>
      <c r="S689" s="20">
        <v>10</v>
      </c>
      <c r="T689" s="19" t="s">
        <v>905</v>
      </c>
      <c r="U689" s="19" t="s">
        <v>2114</v>
      </c>
      <c r="V689" s="19">
        <v>0</v>
      </c>
      <c r="W689" s="19">
        <v>0</v>
      </c>
      <c r="X689" s="19">
        <v>0</v>
      </c>
      <c r="Y689" s="19" t="s">
        <v>1424</v>
      </c>
      <c r="Z689" s="19">
        <v>0</v>
      </c>
      <c r="AA689" s="19" t="s">
        <v>2103</v>
      </c>
      <c r="AB689" s="19" t="s">
        <v>2251</v>
      </c>
      <c r="AC689" s="19">
        <v>82</v>
      </c>
      <c r="AD689" s="19">
        <v>51</v>
      </c>
      <c r="AE689" s="120"/>
      <c r="AF689" s="120"/>
      <c r="AG689" s="120"/>
      <c r="AH689" s="120"/>
      <c r="AI689" s="120"/>
      <c r="AJ689" s="120"/>
      <c r="AK689" s="120"/>
      <c r="AL689" s="120"/>
      <c r="AM689" s="120"/>
      <c r="AN689" s="120"/>
      <c r="AO689" s="120"/>
      <c r="AP689" s="120"/>
      <c r="AQ689" s="120"/>
      <c r="AR689" s="120"/>
      <c r="AS689" s="120"/>
      <c r="AT689" s="120"/>
      <c r="AU689" s="120"/>
      <c r="AV689" s="120"/>
      <c r="AW689" s="120"/>
      <c r="AX689" s="120"/>
      <c r="AY689" s="120"/>
      <c r="AZ689" s="120"/>
      <c r="BA689" s="120"/>
      <c r="BB689" s="120"/>
      <c r="BC689" s="120"/>
      <c r="BD689" s="120"/>
    </row>
    <row r="690" spans="1:56">
      <c r="A690" s="19">
        <v>1385</v>
      </c>
      <c r="B690" s="19" t="s">
        <v>2093</v>
      </c>
      <c r="C690" s="19" t="s">
        <v>2094</v>
      </c>
      <c r="D690" s="19" t="s">
        <v>2095</v>
      </c>
      <c r="E690" s="19" t="s">
        <v>2096</v>
      </c>
      <c r="F690" s="19" t="s">
        <v>2129</v>
      </c>
      <c r="G690" s="19" t="s">
        <v>896</v>
      </c>
      <c r="H690" s="19" t="s">
        <v>896</v>
      </c>
      <c r="I690" s="19" t="s">
        <v>896</v>
      </c>
      <c r="J690" s="19" t="s">
        <v>896</v>
      </c>
      <c r="K690" s="19" t="s">
        <v>2130</v>
      </c>
      <c r="L690" s="19" t="s">
        <v>1416</v>
      </c>
      <c r="M690" s="19" t="s">
        <v>20</v>
      </c>
      <c r="N690" s="19" t="s">
        <v>957</v>
      </c>
      <c r="O690" s="19" t="s">
        <v>463</v>
      </c>
      <c r="P690" s="19" t="s">
        <v>2132</v>
      </c>
      <c r="Q690" s="19" t="s">
        <v>902</v>
      </c>
      <c r="R690" s="20">
        <v>5</v>
      </c>
      <c r="S690" s="20">
        <v>10</v>
      </c>
      <c r="T690" s="19" t="s">
        <v>905</v>
      </c>
      <c r="U690" s="19" t="s">
        <v>2145</v>
      </c>
      <c r="V690" s="19">
        <v>0</v>
      </c>
      <c r="W690" s="19">
        <v>0</v>
      </c>
      <c r="X690" s="19">
        <v>0</v>
      </c>
      <c r="Y690" s="19" t="s">
        <v>2274</v>
      </c>
      <c r="Z690" s="19" t="s">
        <v>2275</v>
      </c>
      <c r="AA690" s="19" t="s">
        <v>2103</v>
      </c>
      <c r="AB690" s="19" t="s">
        <v>2134</v>
      </c>
      <c r="AC690" s="19">
        <v>72</v>
      </c>
      <c r="AD690" s="19">
        <v>41</v>
      </c>
      <c r="AE690" s="120"/>
      <c r="AF690" s="120"/>
      <c r="AG690" s="120"/>
      <c r="AH690" s="120"/>
      <c r="AI690" s="120"/>
      <c r="AJ690" s="120"/>
      <c r="AK690" s="120"/>
      <c r="AL690" s="120"/>
      <c r="AM690" s="120"/>
      <c r="AN690" s="120"/>
      <c r="AO690" s="120"/>
      <c r="AP690" s="120"/>
      <c r="AQ690" s="120"/>
      <c r="AR690" s="120"/>
      <c r="AS690" s="120"/>
      <c r="AT690" s="120"/>
      <c r="AU690" s="120"/>
      <c r="AV690" s="120"/>
      <c r="AW690" s="120"/>
      <c r="AX690" s="120"/>
      <c r="AY690" s="120"/>
      <c r="AZ690" s="120"/>
      <c r="BA690" s="120"/>
      <c r="BB690" s="120"/>
      <c r="BC690" s="120"/>
      <c r="BD690" s="120"/>
    </row>
    <row r="691" spans="1:56">
      <c r="A691" s="19">
        <v>1420</v>
      </c>
      <c r="B691" s="19" t="s">
        <v>2093</v>
      </c>
      <c r="C691" s="19" t="s">
        <v>2094</v>
      </c>
      <c r="D691" s="19" t="s">
        <v>2095</v>
      </c>
      <c r="E691" s="19" t="s">
        <v>2135</v>
      </c>
      <c r="F691" s="19" t="s">
        <v>1557</v>
      </c>
      <c r="G691" s="19" t="s">
        <v>896</v>
      </c>
      <c r="H691" s="19" t="s">
        <v>896</v>
      </c>
      <c r="I691" s="19" t="s">
        <v>896</v>
      </c>
      <c r="J691" s="19" t="s">
        <v>896</v>
      </c>
      <c r="K691" s="19" t="s">
        <v>2136</v>
      </c>
      <c r="L691" s="19" t="s">
        <v>1416</v>
      </c>
      <c r="M691" s="19" t="s">
        <v>20</v>
      </c>
      <c r="N691" s="19" t="s">
        <v>957</v>
      </c>
      <c r="O691" s="19" t="s">
        <v>463</v>
      </c>
      <c r="P691" s="19" t="s">
        <v>2137</v>
      </c>
      <c r="Q691" s="19" t="s">
        <v>902</v>
      </c>
      <c r="R691" s="20">
        <v>5</v>
      </c>
      <c r="S691" s="20">
        <v>10</v>
      </c>
      <c r="T691" s="19" t="s">
        <v>905</v>
      </c>
      <c r="U691" s="19" t="s">
        <v>2114</v>
      </c>
      <c r="V691" s="19">
        <v>0</v>
      </c>
      <c r="W691" s="19">
        <v>0</v>
      </c>
      <c r="X691" s="19">
        <v>0</v>
      </c>
      <c r="Y691" s="19" t="s">
        <v>2109</v>
      </c>
      <c r="Z691" s="19">
        <v>0</v>
      </c>
      <c r="AA691" s="19" t="s">
        <v>2103</v>
      </c>
      <c r="AB691" s="19" t="s">
        <v>2138</v>
      </c>
      <c r="AC691" s="19">
        <v>91</v>
      </c>
      <c r="AD691" s="19">
        <v>60</v>
      </c>
      <c r="AE691" s="120"/>
      <c r="AF691" s="120"/>
      <c r="AG691" s="120"/>
      <c r="AH691" s="120"/>
      <c r="AI691" s="120"/>
      <c r="AJ691" s="120"/>
      <c r="AK691" s="120"/>
      <c r="AL691" s="120"/>
      <c r="AM691" s="120"/>
      <c r="AN691" s="120"/>
      <c r="AO691" s="120"/>
      <c r="AP691" s="120"/>
      <c r="AQ691" s="120"/>
      <c r="AR691" s="120"/>
      <c r="AS691" s="120"/>
      <c r="AT691" s="120"/>
      <c r="AU691" s="120"/>
      <c r="AV691" s="120"/>
      <c r="AW691" s="120"/>
      <c r="AX691" s="120"/>
      <c r="AY691" s="120"/>
      <c r="AZ691" s="120"/>
      <c r="BA691" s="120"/>
      <c r="BB691" s="120"/>
      <c r="BC691" s="120"/>
      <c r="BD691" s="120"/>
    </row>
    <row r="692" spans="1:56">
      <c r="A692" s="19">
        <v>1411</v>
      </c>
      <c r="B692" s="19" t="s">
        <v>2093</v>
      </c>
      <c r="C692" s="19" t="s">
        <v>2094</v>
      </c>
      <c r="D692" s="19" t="s">
        <v>2095</v>
      </c>
      <c r="E692" s="19" t="s">
        <v>2124</v>
      </c>
      <c r="F692" s="19" t="s">
        <v>2260</v>
      </c>
      <c r="G692" s="19" t="s">
        <v>896</v>
      </c>
      <c r="H692" s="19" t="s">
        <v>896</v>
      </c>
      <c r="I692" s="19" t="s">
        <v>896</v>
      </c>
      <c r="J692" s="19" t="s">
        <v>896</v>
      </c>
      <c r="K692" s="19" t="s">
        <v>2261</v>
      </c>
      <c r="L692" s="19" t="s">
        <v>1416</v>
      </c>
      <c r="M692" s="19" t="s">
        <v>20</v>
      </c>
      <c r="N692" s="19" t="s">
        <v>957</v>
      </c>
      <c r="O692" s="19" t="s">
        <v>463</v>
      </c>
      <c r="P692" s="19" t="s">
        <v>2276</v>
      </c>
      <c r="Q692" s="19" t="s">
        <v>902</v>
      </c>
      <c r="R692" s="20" t="s">
        <v>903</v>
      </c>
      <c r="S692" s="20">
        <v>1.5</v>
      </c>
      <c r="T692" s="19" t="s">
        <v>905</v>
      </c>
      <c r="U692" s="19" t="s">
        <v>2114</v>
      </c>
      <c r="V692" s="19">
        <v>0</v>
      </c>
      <c r="W692" s="19">
        <v>0</v>
      </c>
      <c r="X692" s="19">
        <v>0</v>
      </c>
      <c r="Y692" s="19" t="s">
        <v>1424</v>
      </c>
      <c r="Z692" s="19">
        <v>0</v>
      </c>
      <c r="AA692" s="19" t="s">
        <v>2103</v>
      </c>
      <c r="AB692" s="19" t="s">
        <v>2277</v>
      </c>
      <c r="AC692" s="19">
        <v>86</v>
      </c>
      <c r="AD692" s="19">
        <v>55</v>
      </c>
      <c r="AE692" s="120"/>
      <c r="AF692" s="120"/>
      <c r="AG692" s="120"/>
      <c r="AH692" s="120"/>
      <c r="AI692" s="120"/>
      <c r="AJ692" s="120"/>
      <c r="AK692" s="120"/>
      <c r="AL692" s="120"/>
      <c r="AM692" s="120"/>
      <c r="AN692" s="120"/>
      <c r="AO692" s="120"/>
      <c r="AP692" s="120"/>
      <c r="AQ692" s="120"/>
      <c r="AR692" s="120"/>
      <c r="AS692" s="120"/>
      <c r="AT692" s="120"/>
      <c r="AU692" s="120"/>
      <c r="AV692" s="120"/>
      <c r="AW692" s="120"/>
      <c r="AX692" s="120"/>
      <c r="AY692" s="120"/>
      <c r="AZ692" s="120"/>
      <c r="BA692" s="120"/>
      <c r="BB692" s="120"/>
      <c r="BC692" s="120"/>
      <c r="BD692" s="120"/>
    </row>
    <row r="693" spans="1:56">
      <c r="A693" s="19">
        <v>1369</v>
      </c>
      <c r="B693" s="19" t="s">
        <v>2093</v>
      </c>
      <c r="C693" s="19" t="s">
        <v>2094</v>
      </c>
      <c r="D693" s="19" t="s">
        <v>2095</v>
      </c>
      <c r="E693" s="19" t="s">
        <v>2096</v>
      </c>
      <c r="F693" s="19" t="s">
        <v>2097</v>
      </c>
      <c r="G693" s="19" t="s">
        <v>1423</v>
      </c>
      <c r="H693" s="19" t="s">
        <v>896</v>
      </c>
      <c r="I693" s="19" t="s">
        <v>896</v>
      </c>
      <c r="J693" s="19" t="s">
        <v>896</v>
      </c>
      <c r="K693" s="19" t="s">
        <v>2098</v>
      </c>
      <c r="L693" s="19" t="s">
        <v>1416</v>
      </c>
      <c r="M693" s="19" t="s">
        <v>20</v>
      </c>
      <c r="N693" s="19" t="s">
        <v>1732</v>
      </c>
      <c r="O693" s="19" t="s">
        <v>1191</v>
      </c>
      <c r="P693" s="19" t="s">
        <v>2100</v>
      </c>
      <c r="Q693" s="19" t="s">
        <v>902</v>
      </c>
      <c r="R693" s="20" t="s">
        <v>903</v>
      </c>
      <c r="S693" s="20">
        <v>3</v>
      </c>
      <c r="T693" s="19" t="s">
        <v>905</v>
      </c>
      <c r="U693" s="19" t="s">
        <v>160</v>
      </c>
      <c r="V693" s="19">
        <v>0</v>
      </c>
      <c r="W693" s="19">
        <v>0</v>
      </c>
      <c r="X693" s="19">
        <v>0</v>
      </c>
      <c r="Y693" s="19" t="s">
        <v>2143</v>
      </c>
      <c r="Z693" s="19">
        <v>0</v>
      </c>
      <c r="AA693" s="19" t="s">
        <v>2103</v>
      </c>
      <c r="AB693" s="19" t="s">
        <v>2104</v>
      </c>
      <c r="AC693" s="19">
        <v>64</v>
      </c>
      <c r="AD693" s="19">
        <v>33</v>
      </c>
      <c r="AE693" s="120"/>
      <c r="AF693" s="120"/>
      <c r="AG693" s="120"/>
      <c r="AH693" s="120"/>
      <c r="AI693" s="120"/>
      <c r="AJ693" s="120"/>
      <c r="AK693" s="120"/>
      <c r="AL693" s="120"/>
      <c r="AM693" s="120"/>
      <c r="AN693" s="120"/>
      <c r="AO693" s="120"/>
      <c r="AP693" s="120"/>
      <c r="AQ693" s="120"/>
      <c r="AR693" s="120"/>
      <c r="AS693" s="120"/>
      <c r="AT693" s="120"/>
      <c r="AU693" s="120"/>
      <c r="AV693" s="120"/>
      <c r="AW693" s="120"/>
      <c r="AX693" s="120"/>
      <c r="AY693" s="120"/>
      <c r="AZ693" s="120"/>
      <c r="BA693" s="120"/>
      <c r="BB693" s="120"/>
      <c r="BC693" s="120"/>
      <c r="BD693" s="120"/>
    </row>
    <row r="694" spans="1:56">
      <c r="A694" s="19">
        <v>1365</v>
      </c>
      <c r="B694" s="19" t="s">
        <v>2093</v>
      </c>
      <c r="C694" s="19" t="s">
        <v>2094</v>
      </c>
      <c r="D694" s="19" t="s">
        <v>2095</v>
      </c>
      <c r="E694" s="19" t="s">
        <v>2096</v>
      </c>
      <c r="F694" s="19" t="s">
        <v>2097</v>
      </c>
      <c r="G694" s="19" t="s">
        <v>1423</v>
      </c>
      <c r="H694" s="19" t="s">
        <v>896</v>
      </c>
      <c r="I694" s="19" t="s">
        <v>896</v>
      </c>
      <c r="J694" s="19" t="s">
        <v>896</v>
      </c>
      <c r="K694" s="19" t="s">
        <v>2105</v>
      </c>
      <c r="L694" s="19" t="s">
        <v>1416</v>
      </c>
      <c r="M694" s="19" t="s">
        <v>20</v>
      </c>
      <c r="N694" s="19" t="s">
        <v>1732</v>
      </c>
      <c r="O694" s="19" t="s">
        <v>1191</v>
      </c>
      <c r="P694" s="19" t="s">
        <v>2106</v>
      </c>
      <c r="Q694" s="19" t="s">
        <v>902</v>
      </c>
      <c r="R694" s="20">
        <v>0.3</v>
      </c>
      <c r="S694" s="20">
        <v>0.5</v>
      </c>
      <c r="T694" s="19" t="s">
        <v>905</v>
      </c>
      <c r="U694" s="19" t="s">
        <v>160</v>
      </c>
      <c r="V694" s="19">
        <v>0</v>
      </c>
      <c r="W694" s="19">
        <v>0</v>
      </c>
      <c r="X694" s="19">
        <v>0</v>
      </c>
      <c r="Y694" s="19" t="s">
        <v>2144</v>
      </c>
      <c r="Z694" s="19">
        <v>0</v>
      </c>
      <c r="AA694" s="19" t="s">
        <v>2103</v>
      </c>
      <c r="AB694" s="19" t="s">
        <v>2104</v>
      </c>
      <c r="AC694" s="19">
        <v>63</v>
      </c>
      <c r="AD694" s="19">
        <v>32</v>
      </c>
      <c r="AE694" s="120"/>
      <c r="AF694" s="120"/>
      <c r="AG694" s="120"/>
      <c r="AH694" s="120"/>
      <c r="AI694" s="120"/>
      <c r="AJ694" s="120"/>
      <c r="AK694" s="120"/>
      <c r="AL694" s="120"/>
      <c r="AM694" s="120"/>
      <c r="AN694" s="120"/>
      <c r="AO694" s="120"/>
      <c r="AP694" s="120"/>
      <c r="AQ694" s="120"/>
      <c r="AR694" s="120"/>
      <c r="AS694" s="120"/>
      <c r="AT694" s="120"/>
      <c r="AU694" s="120"/>
      <c r="AV694" s="120"/>
      <c r="AW694" s="120"/>
      <c r="AX694" s="120"/>
      <c r="AY694" s="120"/>
      <c r="AZ694" s="120"/>
      <c r="BA694" s="120"/>
      <c r="BB694" s="120"/>
      <c r="BC694" s="120"/>
      <c r="BD694" s="120"/>
    </row>
    <row r="695" spans="1:56">
      <c r="A695" s="19">
        <v>1376</v>
      </c>
      <c r="B695" s="19" t="s">
        <v>2093</v>
      </c>
      <c r="C695" s="19" t="s">
        <v>2094</v>
      </c>
      <c r="D695" s="19" t="s">
        <v>2095</v>
      </c>
      <c r="E695" s="19" t="s">
        <v>2096</v>
      </c>
      <c r="F695" s="19" t="s">
        <v>2146</v>
      </c>
      <c r="G695" s="19" t="s">
        <v>896</v>
      </c>
      <c r="H695" s="19" t="s">
        <v>896</v>
      </c>
      <c r="I695" s="19" t="s">
        <v>896</v>
      </c>
      <c r="J695" s="19" t="s">
        <v>896</v>
      </c>
      <c r="K695" s="19" t="s">
        <v>2153</v>
      </c>
      <c r="L695" s="19" t="s">
        <v>1416</v>
      </c>
      <c r="M695" s="19" t="s">
        <v>20</v>
      </c>
      <c r="N695" s="19" t="s">
        <v>1732</v>
      </c>
      <c r="O695" s="19" t="s">
        <v>1191</v>
      </c>
      <c r="P695" s="19" t="s">
        <v>2154</v>
      </c>
      <c r="Q695" s="19" t="s">
        <v>902</v>
      </c>
      <c r="R695" s="20" t="s">
        <v>903</v>
      </c>
      <c r="S695" s="20">
        <v>1</v>
      </c>
      <c r="T695" s="19" t="s">
        <v>905</v>
      </c>
      <c r="U695" s="19" t="s">
        <v>2145</v>
      </c>
      <c r="V695" s="19">
        <v>0</v>
      </c>
      <c r="W695" s="19">
        <v>0</v>
      </c>
      <c r="X695" s="19">
        <v>0</v>
      </c>
      <c r="Y695" s="19" t="s">
        <v>2155</v>
      </c>
      <c r="Z695" s="19">
        <v>0</v>
      </c>
      <c r="AA695" s="19" t="s">
        <v>2103</v>
      </c>
      <c r="AB695" s="19" t="s">
        <v>2156</v>
      </c>
      <c r="AC695" s="19">
        <v>66</v>
      </c>
      <c r="AD695" s="19">
        <v>35</v>
      </c>
      <c r="AE695" s="120"/>
      <c r="AF695" s="120"/>
      <c r="AG695" s="120"/>
      <c r="AH695" s="120"/>
      <c r="AI695" s="120"/>
      <c r="AJ695" s="120"/>
      <c r="AK695" s="120"/>
      <c r="AL695" s="120"/>
      <c r="AM695" s="120"/>
      <c r="AN695" s="120"/>
      <c r="AO695" s="120"/>
      <c r="AP695" s="120"/>
      <c r="AQ695" s="120"/>
      <c r="AR695" s="120"/>
      <c r="AS695" s="120"/>
      <c r="AT695" s="120"/>
      <c r="AU695" s="120"/>
      <c r="AV695" s="120"/>
      <c r="AW695" s="120"/>
      <c r="AX695" s="120"/>
      <c r="AY695" s="120"/>
      <c r="AZ695" s="120"/>
      <c r="BA695" s="120"/>
      <c r="BB695" s="120"/>
      <c r="BC695" s="120"/>
      <c r="BD695" s="120"/>
    </row>
    <row r="696" spans="1:56">
      <c r="A696" s="19">
        <v>1387</v>
      </c>
      <c r="B696" s="19" t="s">
        <v>2093</v>
      </c>
      <c r="C696" s="19" t="s">
        <v>2094</v>
      </c>
      <c r="D696" s="19" t="s">
        <v>2095</v>
      </c>
      <c r="E696" s="19" t="s">
        <v>2096</v>
      </c>
      <c r="F696" s="19" t="s">
        <v>2129</v>
      </c>
      <c r="G696" s="19" t="s">
        <v>896</v>
      </c>
      <c r="H696" s="19" t="s">
        <v>896</v>
      </c>
      <c r="I696" s="19" t="s">
        <v>896</v>
      </c>
      <c r="J696" s="19" t="s">
        <v>896</v>
      </c>
      <c r="K696" s="19" t="s">
        <v>2130</v>
      </c>
      <c r="L696" s="19" t="s">
        <v>1416</v>
      </c>
      <c r="M696" s="19" t="s">
        <v>20</v>
      </c>
      <c r="N696" s="19" t="s">
        <v>1732</v>
      </c>
      <c r="O696" s="19" t="s">
        <v>1191</v>
      </c>
      <c r="P696" s="19" t="s">
        <v>2132</v>
      </c>
      <c r="Q696" s="19" t="s">
        <v>902</v>
      </c>
      <c r="R696" s="20" t="s">
        <v>903</v>
      </c>
      <c r="S696" s="20">
        <v>1</v>
      </c>
      <c r="T696" s="19" t="s">
        <v>905</v>
      </c>
      <c r="U696" s="19" t="s">
        <v>2114</v>
      </c>
      <c r="V696" s="19">
        <v>0</v>
      </c>
      <c r="W696" s="19">
        <v>0</v>
      </c>
      <c r="X696" s="19">
        <v>0</v>
      </c>
      <c r="Y696" s="19" t="s">
        <v>1424</v>
      </c>
      <c r="Z696" s="19">
        <v>0</v>
      </c>
      <c r="AA696" s="19" t="s">
        <v>2103</v>
      </c>
      <c r="AB696" s="19" t="s">
        <v>2134</v>
      </c>
      <c r="AC696" s="19">
        <v>72</v>
      </c>
      <c r="AD696" s="19">
        <v>41</v>
      </c>
      <c r="AE696" s="120"/>
      <c r="AF696" s="120"/>
      <c r="AG696" s="120"/>
      <c r="AH696" s="120"/>
      <c r="AI696" s="120"/>
      <c r="AJ696" s="120"/>
      <c r="AK696" s="120"/>
      <c r="AL696" s="120"/>
      <c r="AM696" s="120"/>
      <c r="AN696" s="120"/>
      <c r="AO696" s="120"/>
      <c r="AP696" s="120"/>
      <c r="AQ696" s="120"/>
      <c r="AR696" s="120"/>
      <c r="AS696" s="120"/>
      <c r="AT696" s="120"/>
      <c r="AU696" s="120"/>
      <c r="AV696" s="120"/>
      <c r="AW696" s="120"/>
      <c r="AX696" s="120"/>
      <c r="AY696" s="120"/>
      <c r="AZ696" s="120"/>
      <c r="BA696" s="120"/>
      <c r="BB696" s="120"/>
      <c r="BC696" s="120"/>
      <c r="BD696" s="120"/>
    </row>
    <row r="697" spans="1:56">
      <c r="A697" s="19">
        <v>1412</v>
      </c>
      <c r="B697" s="19" t="s">
        <v>2093</v>
      </c>
      <c r="C697" s="19" t="s">
        <v>2094</v>
      </c>
      <c r="D697" s="19" t="s">
        <v>2095</v>
      </c>
      <c r="E697" s="19" t="s">
        <v>2124</v>
      </c>
      <c r="F697" s="19" t="s">
        <v>2260</v>
      </c>
      <c r="G697" s="19" t="s">
        <v>896</v>
      </c>
      <c r="H697" s="19" t="s">
        <v>896</v>
      </c>
      <c r="I697" s="19" t="s">
        <v>896</v>
      </c>
      <c r="J697" s="19" t="s">
        <v>896</v>
      </c>
      <c r="K697" s="19" t="s">
        <v>2261</v>
      </c>
      <c r="L697" s="19" t="s">
        <v>1416</v>
      </c>
      <c r="M697" s="19" t="s">
        <v>20</v>
      </c>
      <c r="N697" s="19" t="s">
        <v>1732</v>
      </c>
      <c r="O697" s="19" t="s">
        <v>1191</v>
      </c>
      <c r="P697" s="19" t="s">
        <v>2276</v>
      </c>
      <c r="Q697" s="19" t="s">
        <v>902</v>
      </c>
      <c r="R697" s="20" t="s">
        <v>903</v>
      </c>
      <c r="S697" s="20">
        <v>0.3</v>
      </c>
      <c r="T697" s="19" t="s">
        <v>905</v>
      </c>
      <c r="U697" s="19" t="s">
        <v>2114</v>
      </c>
      <c r="V697" s="19">
        <v>0</v>
      </c>
      <c r="W697" s="19">
        <v>0</v>
      </c>
      <c r="X697" s="19">
        <v>0</v>
      </c>
      <c r="Y697" s="19" t="s">
        <v>1424</v>
      </c>
      <c r="Z697" s="19">
        <v>0</v>
      </c>
      <c r="AA697" s="19" t="s">
        <v>2103</v>
      </c>
      <c r="AB697" s="19" t="s">
        <v>2277</v>
      </c>
      <c r="AC697" s="19">
        <v>86</v>
      </c>
      <c r="AD697" s="19">
        <v>55</v>
      </c>
      <c r="AE697" s="120"/>
      <c r="AF697" s="120"/>
      <c r="AG697" s="120"/>
      <c r="AH697" s="120"/>
      <c r="AI697" s="120"/>
      <c r="AJ697" s="120"/>
      <c r="AK697" s="120"/>
      <c r="AL697" s="120"/>
      <c r="AM697" s="120"/>
      <c r="AN697" s="120"/>
      <c r="AO697" s="120"/>
      <c r="AP697" s="120"/>
      <c r="AQ697" s="120"/>
      <c r="AR697" s="120"/>
      <c r="AS697" s="120"/>
      <c r="AT697" s="120"/>
      <c r="AU697" s="120"/>
      <c r="AV697" s="120"/>
      <c r="AW697" s="120"/>
      <c r="AX697" s="120"/>
      <c r="AY697" s="120"/>
      <c r="AZ697" s="120"/>
      <c r="BA697" s="120"/>
      <c r="BB697" s="120"/>
      <c r="BC697" s="120"/>
      <c r="BD697" s="120"/>
    </row>
    <row r="698" spans="1:56">
      <c r="A698" s="19">
        <v>1300</v>
      </c>
      <c r="B698" s="19" t="s">
        <v>2093</v>
      </c>
      <c r="C698" s="19" t="s">
        <v>2094</v>
      </c>
      <c r="D698" s="19" t="s">
        <v>2095</v>
      </c>
      <c r="E698" s="19" t="s">
        <v>1557</v>
      </c>
      <c r="F698" s="19" t="s">
        <v>1557</v>
      </c>
      <c r="G698" s="19" t="s">
        <v>1423</v>
      </c>
      <c r="H698" s="19" t="s">
        <v>896</v>
      </c>
      <c r="I698" s="19" t="s">
        <v>896</v>
      </c>
      <c r="J698" s="19" t="s">
        <v>896</v>
      </c>
      <c r="K698" s="19" t="s">
        <v>2278</v>
      </c>
      <c r="L698" s="19" t="s">
        <v>899</v>
      </c>
      <c r="M698" s="19" t="s">
        <v>20</v>
      </c>
      <c r="N698" s="19" t="s">
        <v>2279</v>
      </c>
      <c r="O698" s="19" t="s">
        <v>947</v>
      </c>
      <c r="P698" s="19" t="s">
        <v>2280</v>
      </c>
      <c r="Q698" s="19" t="s">
        <v>902</v>
      </c>
      <c r="R698" s="20">
        <v>0.01</v>
      </c>
      <c r="S698" s="20">
        <v>0.05</v>
      </c>
      <c r="T698" s="19" t="s">
        <v>905</v>
      </c>
      <c r="U698" s="19" t="s">
        <v>2145</v>
      </c>
      <c r="V698" s="19">
        <v>0</v>
      </c>
      <c r="W698" s="19">
        <v>0</v>
      </c>
      <c r="X698" s="19">
        <v>0</v>
      </c>
      <c r="Y698" s="19" t="s">
        <v>2155</v>
      </c>
      <c r="Z698" s="19" t="s">
        <v>2281</v>
      </c>
      <c r="AA698" s="19" t="s">
        <v>2103</v>
      </c>
      <c r="AB698" s="19" t="s">
        <v>2282</v>
      </c>
      <c r="AC698" s="19">
        <v>46</v>
      </c>
      <c r="AD698" s="19">
        <v>15</v>
      </c>
      <c r="AE698" s="120"/>
      <c r="AF698" s="120"/>
      <c r="AG698" s="120"/>
      <c r="AH698" s="120"/>
      <c r="AI698" s="120"/>
      <c r="AJ698" s="120"/>
      <c r="AK698" s="120"/>
      <c r="AL698" s="120"/>
      <c r="AM698" s="120"/>
      <c r="AN698" s="120"/>
      <c r="AO698" s="120"/>
      <c r="AP698" s="120"/>
      <c r="AQ698" s="120"/>
      <c r="AR698" s="120"/>
      <c r="AS698" s="120"/>
      <c r="AT698" s="120"/>
      <c r="AU698" s="120"/>
      <c r="AV698" s="120"/>
      <c r="AW698" s="120"/>
      <c r="AX698" s="120"/>
      <c r="AY698" s="120"/>
      <c r="AZ698" s="120"/>
      <c r="BA698" s="120"/>
      <c r="BB698" s="120"/>
      <c r="BC698" s="120"/>
      <c r="BD698" s="120"/>
    </row>
    <row r="699" spans="1:56">
      <c r="A699" s="19">
        <v>1389</v>
      </c>
      <c r="B699" s="19" t="s">
        <v>2093</v>
      </c>
      <c r="C699" s="19" t="s">
        <v>2094</v>
      </c>
      <c r="D699" s="19" t="s">
        <v>2095</v>
      </c>
      <c r="E699" s="19" t="s">
        <v>2172</v>
      </c>
      <c r="F699" s="19" t="s">
        <v>2173</v>
      </c>
      <c r="G699" s="19" t="s">
        <v>896</v>
      </c>
      <c r="H699" s="19" t="s">
        <v>896</v>
      </c>
      <c r="I699" s="19" t="s">
        <v>896</v>
      </c>
      <c r="J699" s="19" t="s">
        <v>896</v>
      </c>
      <c r="K699" s="19" t="s">
        <v>2267</v>
      </c>
      <c r="L699" s="19" t="s">
        <v>1416</v>
      </c>
      <c r="M699" s="19" t="s">
        <v>20</v>
      </c>
      <c r="N699" s="19" t="s">
        <v>2283</v>
      </c>
      <c r="O699" s="19" t="s">
        <v>1090</v>
      </c>
      <c r="P699" s="19" t="s">
        <v>2269</v>
      </c>
      <c r="Q699" s="19" t="s">
        <v>902</v>
      </c>
      <c r="R699" s="20" t="s">
        <v>903</v>
      </c>
      <c r="S699" s="20">
        <v>10</v>
      </c>
      <c r="T699" s="19" t="s">
        <v>905</v>
      </c>
      <c r="U699" s="19" t="s">
        <v>2114</v>
      </c>
      <c r="V699" s="19">
        <v>0</v>
      </c>
      <c r="W699" s="19">
        <v>0</v>
      </c>
      <c r="X699" s="19">
        <v>0</v>
      </c>
      <c r="Y699" s="19" t="s">
        <v>2109</v>
      </c>
      <c r="Z699" s="19">
        <v>0</v>
      </c>
      <c r="AA699" s="19" t="s">
        <v>2103</v>
      </c>
      <c r="AB699" s="19" t="s">
        <v>2270</v>
      </c>
      <c r="AC699" s="19">
        <v>74</v>
      </c>
      <c r="AD699" s="19">
        <v>43</v>
      </c>
      <c r="AE699" s="120"/>
      <c r="AF699" s="120"/>
      <c r="AG699" s="120"/>
      <c r="AH699" s="120"/>
      <c r="AI699" s="120"/>
      <c r="AJ699" s="120"/>
      <c r="AK699" s="120"/>
      <c r="AL699" s="120"/>
      <c r="AM699" s="120"/>
      <c r="AN699" s="120"/>
      <c r="AO699" s="120"/>
      <c r="AP699" s="120"/>
      <c r="AQ699" s="120"/>
      <c r="AR699" s="120"/>
      <c r="AS699" s="120"/>
      <c r="AT699" s="120"/>
      <c r="AU699" s="120"/>
      <c r="AV699" s="120"/>
      <c r="AW699" s="120"/>
      <c r="AX699" s="120"/>
      <c r="AY699" s="120"/>
      <c r="AZ699" s="120"/>
      <c r="BA699" s="120"/>
      <c r="BB699" s="120"/>
      <c r="BC699" s="120"/>
      <c r="BD699" s="120"/>
    </row>
    <row r="700" spans="1:56">
      <c r="A700" s="19">
        <v>1422</v>
      </c>
      <c r="B700" s="19" t="s">
        <v>2093</v>
      </c>
      <c r="C700" s="19" t="s">
        <v>2094</v>
      </c>
      <c r="D700" s="19" t="s">
        <v>2095</v>
      </c>
      <c r="E700" s="19" t="s">
        <v>2135</v>
      </c>
      <c r="F700" s="19" t="s">
        <v>1557</v>
      </c>
      <c r="G700" s="19" t="s">
        <v>896</v>
      </c>
      <c r="H700" s="19" t="s">
        <v>896</v>
      </c>
      <c r="I700" s="19" t="s">
        <v>896</v>
      </c>
      <c r="J700" s="19" t="s">
        <v>896</v>
      </c>
      <c r="K700" s="19" t="s">
        <v>2284</v>
      </c>
      <c r="L700" s="19" t="s">
        <v>1416</v>
      </c>
      <c r="M700" s="19" t="s">
        <v>20</v>
      </c>
      <c r="N700" s="19" t="s">
        <v>2283</v>
      </c>
      <c r="O700" s="19" t="s">
        <v>1090</v>
      </c>
      <c r="P700" s="19" t="s">
        <v>2285</v>
      </c>
      <c r="Q700" s="19" t="s">
        <v>902</v>
      </c>
      <c r="R700" s="20">
        <v>1</v>
      </c>
      <c r="S700" s="20">
        <v>3</v>
      </c>
      <c r="T700" s="19" t="s">
        <v>905</v>
      </c>
      <c r="U700" s="19" t="s">
        <v>2114</v>
      </c>
      <c r="V700" s="19">
        <v>0</v>
      </c>
      <c r="W700" s="19">
        <v>0</v>
      </c>
      <c r="X700" s="19">
        <v>0</v>
      </c>
      <c r="Y700" s="19" t="s">
        <v>2109</v>
      </c>
      <c r="Z700" s="19">
        <v>0</v>
      </c>
      <c r="AA700" s="19" t="s">
        <v>2103</v>
      </c>
      <c r="AB700" s="19" t="s">
        <v>2286</v>
      </c>
      <c r="AC700" s="19">
        <v>92</v>
      </c>
      <c r="AD700" s="19">
        <v>61</v>
      </c>
      <c r="AE700" s="120"/>
      <c r="AF700" s="120"/>
      <c r="AG700" s="120"/>
      <c r="AH700" s="120"/>
      <c r="AI700" s="120"/>
      <c r="AJ700" s="120"/>
      <c r="AK700" s="120"/>
      <c r="AL700" s="120"/>
      <c r="AM700" s="120"/>
      <c r="AN700" s="120"/>
      <c r="AO700" s="120"/>
      <c r="AP700" s="120"/>
      <c r="AQ700" s="120"/>
      <c r="AR700" s="120"/>
      <c r="AS700" s="120"/>
      <c r="AT700" s="120"/>
      <c r="AU700" s="120"/>
      <c r="AV700" s="120"/>
      <c r="AW700" s="120"/>
      <c r="AX700" s="120"/>
      <c r="AY700" s="120"/>
      <c r="AZ700" s="120"/>
      <c r="BA700" s="120"/>
      <c r="BB700" s="120"/>
      <c r="BC700" s="120"/>
      <c r="BD700" s="120"/>
    </row>
    <row r="701" spans="1:56">
      <c r="A701" s="19">
        <v>1430</v>
      </c>
      <c r="B701" s="19" t="s">
        <v>2093</v>
      </c>
      <c r="C701" s="19" t="s">
        <v>2094</v>
      </c>
      <c r="D701" s="19" t="s">
        <v>2095</v>
      </c>
      <c r="E701" s="19" t="s">
        <v>2139</v>
      </c>
      <c r="F701" s="19" t="s">
        <v>1557</v>
      </c>
      <c r="G701" s="19" t="s">
        <v>896</v>
      </c>
      <c r="H701" s="19" t="s">
        <v>896</v>
      </c>
      <c r="I701" s="19" t="s">
        <v>896</v>
      </c>
      <c r="J701" s="19" t="s">
        <v>896</v>
      </c>
      <c r="K701" s="19" t="s">
        <v>2140</v>
      </c>
      <c r="L701" s="19" t="s">
        <v>1416</v>
      </c>
      <c r="M701" s="19" t="s">
        <v>20</v>
      </c>
      <c r="N701" s="19" t="s">
        <v>2079</v>
      </c>
      <c r="O701" s="345" t="s">
        <v>1489</v>
      </c>
      <c r="P701" s="19" t="s">
        <v>2141</v>
      </c>
      <c r="Q701" s="19" t="s">
        <v>902</v>
      </c>
      <c r="R701" s="20" t="s">
        <v>903</v>
      </c>
      <c r="S701" s="20">
        <v>1</v>
      </c>
      <c r="T701" s="19" t="s">
        <v>905</v>
      </c>
      <c r="U701" s="19" t="s">
        <v>2114</v>
      </c>
      <c r="V701" s="19">
        <v>0</v>
      </c>
      <c r="W701" s="19">
        <v>0</v>
      </c>
      <c r="X701" s="19">
        <v>0</v>
      </c>
      <c r="Y701" s="19" t="s">
        <v>1424</v>
      </c>
      <c r="Z701" s="19">
        <v>0</v>
      </c>
      <c r="AA701" s="19" t="s">
        <v>2103</v>
      </c>
      <c r="AB701" s="19" t="s">
        <v>2142</v>
      </c>
      <c r="AC701" s="19">
        <v>98</v>
      </c>
      <c r="AD701" s="19">
        <v>67</v>
      </c>
      <c r="AE701" s="120"/>
      <c r="AF701" s="120"/>
      <c r="AG701" s="120"/>
      <c r="AH701" s="120"/>
      <c r="AI701" s="120"/>
      <c r="AJ701" s="120"/>
      <c r="AK701" s="120"/>
      <c r="AL701" s="120"/>
      <c r="AM701" s="120"/>
      <c r="AN701" s="120"/>
      <c r="AO701" s="120"/>
      <c r="AP701" s="120"/>
      <c r="AQ701" s="120"/>
      <c r="AR701" s="120"/>
      <c r="AS701" s="120"/>
      <c r="AT701" s="120"/>
      <c r="AU701" s="120"/>
      <c r="AV701" s="120"/>
      <c r="AW701" s="120"/>
      <c r="AX701" s="120"/>
      <c r="AY701" s="120"/>
      <c r="AZ701" s="120"/>
      <c r="BA701" s="120"/>
      <c r="BB701" s="120"/>
      <c r="BC701" s="120"/>
      <c r="BD701" s="120"/>
    </row>
    <row r="702" spans="1:56">
      <c r="A702" s="19">
        <v>1432</v>
      </c>
      <c r="B702" s="19" t="s">
        <v>2093</v>
      </c>
      <c r="C702" s="19" t="s">
        <v>2094</v>
      </c>
      <c r="D702" s="19" t="s">
        <v>2095</v>
      </c>
      <c r="E702" s="19" t="s">
        <v>2139</v>
      </c>
      <c r="F702" s="19" t="s">
        <v>1557</v>
      </c>
      <c r="G702" s="19" t="s">
        <v>896</v>
      </c>
      <c r="H702" s="19" t="s">
        <v>896</v>
      </c>
      <c r="I702" s="19" t="s">
        <v>896</v>
      </c>
      <c r="J702" s="19" t="s">
        <v>896</v>
      </c>
      <c r="K702" s="19" t="s">
        <v>2287</v>
      </c>
      <c r="L702" s="19" t="s">
        <v>1416</v>
      </c>
      <c r="M702" s="19" t="s">
        <v>20</v>
      </c>
      <c r="N702" s="19" t="s">
        <v>2079</v>
      </c>
      <c r="O702" s="345" t="s">
        <v>1489</v>
      </c>
      <c r="P702" s="19" t="s">
        <v>2288</v>
      </c>
      <c r="Q702" s="19" t="s">
        <v>902</v>
      </c>
      <c r="R702" s="20" t="s">
        <v>903</v>
      </c>
      <c r="S702" s="20">
        <v>1</v>
      </c>
      <c r="T702" s="19" t="s">
        <v>905</v>
      </c>
      <c r="U702" s="19" t="s">
        <v>2114</v>
      </c>
      <c r="V702" s="19">
        <v>0</v>
      </c>
      <c r="W702" s="19">
        <v>0</v>
      </c>
      <c r="X702" s="19">
        <v>0</v>
      </c>
      <c r="Y702" s="19" t="s">
        <v>1424</v>
      </c>
      <c r="Z702" s="19">
        <v>0</v>
      </c>
      <c r="AA702" s="19" t="s">
        <v>2103</v>
      </c>
      <c r="AB702" s="19" t="s">
        <v>2142</v>
      </c>
      <c r="AC702" s="19">
        <v>99</v>
      </c>
      <c r="AD702" s="19">
        <v>68</v>
      </c>
      <c r="AE702" s="120"/>
      <c r="AF702" s="120"/>
      <c r="AG702" s="120"/>
      <c r="AH702" s="120"/>
      <c r="AI702" s="120"/>
      <c r="AJ702" s="120"/>
      <c r="AK702" s="120"/>
      <c r="AL702" s="120"/>
      <c r="AM702" s="120"/>
      <c r="AN702" s="120"/>
      <c r="AO702" s="120"/>
      <c r="AP702" s="120"/>
      <c r="AQ702" s="120"/>
      <c r="AR702" s="120"/>
      <c r="AS702" s="120"/>
      <c r="AT702" s="120"/>
      <c r="AU702" s="120"/>
      <c r="AV702" s="120"/>
      <c r="AW702" s="120"/>
      <c r="AX702" s="120"/>
      <c r="AY702" s="120"/>
      <c r="AZ702" s="120"/>
      <c r="BA702" s="120"/>
      <c r="BB702" s="120"/>
      <c r="BC702" s="120"/>
      <c r="BD702" s="120"/>
    </row>
    <row r="703" spans="1:56">
      <c r="A703" s="19">
        <v>1417</v>
      </c>
      <c r="B703" s="19" t="s">
        <v>2093</v>
      </c>
      <c r="C703" s="19" t="s">
        <v>2094</v>
      </c>
      <c r="D703" s="19" t="s">
        <v>2095</v>
      </c>
      <c r="E703" s="19" t="s">
        <v>2135</v>
      </c>
      <c r="F703" s="19" t="s">
        <v>1557</v>
      </c>
      <c r="G703" s="19" t="s">
        <v>896</v>
      </c>
      <c r="H703" s="19" t="s">
        <v>896</v>
      </c>
      <c r="I703" s="19" t="s">
        <v>896</v>
      </c>
      <c r="J703" s="19" t="s">
        <v>896</v>
      </c>
      <c r="K703" s="19" t="s">
        <v>2289</v>
      </c>
      <c r="L703" s="19" t="s">
        <v>1416</v>
      </c>
      <c r="M703" s="19" t="s">
        <v>20</v>
      </c>
      <c r="N703" s="19" t="s">
        <v>976</v>
      </c>
      <c r="O703" s="19" t="s">
        <v>494</v>
      </c>
      <c r="P703" s="19" t="s">
        <v>2290</v>
      </c>
      <c r="Q703" s="19" t="s">
        <v>902</v>
      </c>
      <c r="R703" s="20">
        <v>70</v>
      </c>
      <c r="S703" s="20">
        <v>150</v>
      </c>
      <c r="T703" s="19" t="s">
        <v>905</v>
      </c>
      <c r="U703" s="19" t="s">
        <v>2291</v>
      </c>
      <c r="V703" s="19">
        <v>0</v>
      </c>
      <c r="W703" s="19">
        <v>0</v>
      </c>
      <c r="X703" s="19">
        <v>0</v>
      </c>
      <c r="Y703" s="19" t="s">
        <v>2292</v>
      </c>
      <c r="Z703" s="19">
        <v>0</v>
      </c>
      <c r="AA703" s="19" t="s">
        <v>2103</v>
      </c>
      <c r="AB703" s="19" t="s">
        <v>2293</v>
      </c>
      <c r="AC703" s="19">
        <v>90</v>
      </c>
      <c r="AD703" s="19">
        <v>59</v>
      </c>
      <c r="AE703" s="120"/>
      <c r="AF703" s="120"/>
      <c r="AG703" s="120"/>
      <c r="AH703" s="120"/>
      <c r="AI703" s="120"/>
      <c r="AJ703" s="120"/>
      <c r="AK703" s="120"/>
      <c r="AL703" s="120"/>
      <c r="AM703" s="120"/>
      <c r="AN703" s="120"/>
      <c r="AO703" s="120"/>
      <c r="AP703" s="120"/>
      <c r="AQ703" s="120"/>
      <c r="AR703" s="120"/>
      <c r="AS703" s="120"/>
      <c r="AT703" s="120"/>
      <c r="AU703" s="120"/>
      <c r="AV703" s="120"/>
      <c r="AW703" s="120"/>
      <c r="AX703" s="120"/>
      <c r="AY703" s="120"/>
      <c r="AZ703" s="120"/>
      <c r="BA703" s="120"/>
      <c r="BB703" s="120"/>
      <c r="BC703" s="120"/>
      <c r="BD703" s="120"/>
    </row>
    <row r="704" spans="1:56">
      <c r="A704" s="19">
        <v>1395</v>
      </c>
      <c r="B704" s="19" t="s">
        <v>2093</v>
      </c>
      <c r="C704" s="19" t="s">
        <v>2094</v>
      </c>
      <c r="D704" s="19" t="s">
        <v>2095</v>
      </c>
      <c r="E704" s="19" t="s">
        <v>2227</v>
      </c>
      <c r="F704" s="19" t="s">
        <v>2231</v>
      </c>
      <c r="G704" s="19" t="s">
        <v>896</v>
      </c>
      <c r="H704" s="19" t="s">
        <v>896</v>
      </c>
      <c r="I704" s="19" t="s">
        <v>896</v>
      </c>
      <c r="J704" s="19" t="s">
        <v>896</v>
      </c>
      <c r="K704" s="19" t="s">
        <v>2232</v>
      </c>
      <c r="L704" s="19" t="s">
        <v>1416</v>
      </c>
      <c r="M704" s="19" t="s">
        <v>20</v>
      </c>
      <c r="N704" s="19" t="s">
        <v>2081</v>
      </c>
      <c r="O704" s="19" t="s">
        <v>474</v>
      </c>
      <c r="P704" s="19" t="s">
        <v>2233</v>
      </c>
      <c r="Q704" s="19" t="s">
        <v>902</v>
      </c>
      <c r="R704" s="20" t="s">
        <v>903</v>
      </c>
      <c r="S704" s="20">
        <v>1</v>
      </c>
      <c r="T704" s="19" t="s">
        <v>905</v>
      </c>
      <c r="U704" s="19" t="s">
        <v>2114</v>
      </c>
      <c r="V704" s="19">
        <v>0</v>
      </c>
      <c r="W704" s="19">
        <v>0</v>
      </c>
      <c r="X704" s="19">
        <v>0</v>
      </c>
      <c r="Y704" s="19" t="s">
        <v>2109</v>
      </c>
      <c r="Z704" s="19">
        <v>0</v>
      </c>
      <c r="AA704" s="19" t="s">
        <v>2103</v>
      </c>
      <c r="AB704" s="19" t="s">
        <v>2230</v>
      </c>
      <c r="AC704" s="19">
        <v>76</v>
      </c>
      <c r="AD704" s="19">
        <v>45</v>
      </c>
      <c r="AE704" s="120"/>
      <c r="AF704" s="120"/>
      <c r="AG704" s="120"/>
      <c r="AH704" s="120"/>
      <c r="AI704" s="120"/>
      <c r="AJ704" s="120"/>
      <c r="AK704" s="120"/>
      <c r="AL704" s="120"/>
      <c r="AM704" s="120"/>
      <c r="AN704" s="120"/>
      <c r="AO704" s="120"/>
      <c r="AP704" s="120"/>
      <c r="AQ704" s="120"/>
      <c r="AR704" s="120"/>
      <c r="AS704" s="120"/>
      <c r="AT704" s="120"/>
      <c r="AU704" s="120"/>
      <c r="AV704" s="120"/>
      <c r="AW704" s="120"/>
      <c r="AX704" s="120"/>
      <c r="AY704" s="120"/>
      <c r="AZ704" s="120"/>
      <c r="BA704" s="120"/>
      <c r="BB704" s="120"/>
      <c r="BC704" s="120"/>
      <c r="BD704" s="120"/>
    </row>
    <row r="705" spans="1:56">
      <c r="A705" s="19">
        <v>1397</v>
      </c>
      <c r="B705" s="19" t="s">
        <v>2093</v>
      </c>
      <c r="C705" s="19" t="s">
        <v>2094</v>
      </c>
      <c r="D705" s="19" t="s">
        <v>2095</v>
      </c>
      <c r="E705" s="19" t="s">
        <v>2227</v>
      </c>
      <c r="F705" s="19" t="s">
        <v>2231</v>
      </c>
      <c r="G705" s="19" t="s">
        <v>896</v>
      </c>
      <c r="H705" s="19" t="s">
        <v>896</v>
      </c>
      <c r="I705" s="19" t="s">
        <v>896</v>
      </c>
      <c r="J705" s="19" t="s">
        <v>896</v>
      </c>
      <c r="K705" s="19" t="s">
        <v>2238</v>
      </c>
      <c r="L705" s="19" t="s">
        <v>1416</v>
      </c>
      <c r="M705" s="19" t="s">
        <v>20</v>
      </c>
      <c r="N705" s="19" t="s">
        <v>2081</v>
      </c>
      <c r="O705" s="19" t="s">
        <v>474</v>
      </c>
      <c r="P705" s="19" t="s">
        <v>2239</v>
      </c>
      <c r="Q705" s="19" t="s">
        <v>902</v>
      </c>
      <c r="R705" s="20" t="s">
        <v>903</v>
      </c>
      <c r="S705" s="20">
        <v>1</v>
      </c>
      <c r="T705" s="19" t="s">
        <v>905</v>
      </c>
      <c r="U705" s="19" t="s">
        <v>2114</v>
      </c>
      <c r="V705" s="19">
        <v>0</v>
      </c>
      <c r="W705" s="19">
        <v>0</v>
      </c>
      <c r="X705" s="19">
        <v>0</v>
      </c>
      <c r="Y705" s="19" t="s">
        <v>2109</v>
      </c>
      <c r="Z705" s="19">
        <v>0</v>
      </c>
      <c r="AA705" s="19" t="s">
        <v>2103</v>
      </c>
      <c r="AB705" s="19" t="s">
        <v>2230</v>
      </c>
      <c r="AC705" s="19">
        <v>77</v>
      </c>
      <c r="AD705" s="19">
        <v>46</v>
      </c>
      <c r="AE705" s="120"/>
      <c r="AF705" s="120"/>
      <c r="AG705" s="120"/>
      <c r="AH705" s="120"/>
      <c r="AI705" s="120"/>
      <c r="AJ705" s="120"/>
      <c r="AK705" s="120"/>
      <c r="AL705" s="120"/>
      <c r="AM705" s="120"/>
      <c r="AN705" s="120"/>
      <c r="AO705" s="120"/>
      <c r="AP705" s="120"/>
      <c r="AQ705" s="120"/>
      <c r="AR705" s="120"/>
      <c r="AS705" s="120"/>
      <c r="AT705" s="120"/>
      <c r="AU705" s="120"/>
      <c r="AV705" s="120"/>
      <c r="AW705" s="120"/>
      <c r="AX705" s="120"/>
      <c r="AY705" s="120"/>
      <c r="AZ705" s="120"/>
      <c r="BA705" s="120"/>
      <c r="BB705" s="120"/>
      <c r="BC705" s="120"/>
      <c r="BD705" s="120"/>
    </row>
    <row r="706" spans="1:56">
      <c r="A706" s="19">
        <v>1384</v>
      </c>
      <c r="B706" s="19" t="s">
        <v>2093</v>
      </c>
      <c r="C706" s="19" t="s">
        <v>2094</v>
      </c>
      <c r="D706" s="19" t="s">
        <v>2095</v>
      </c>
      <c r="E706" s="19" t="s">
        <v>2096</v>
      </c>
      <c r="F706" s="19" t="s">
        <v>2129</v>
      </c>
      <c r="G706" s="19" t="s">
        <v>896</v>
      </c>
      <c r="H706" s="19" t="s">
        <v>896</v>
      </c>
      <c r="I706" s="19" t="s">
        <v>896</v>
      </c>
      <c r="J706" s="19" t="s">
        <v>896</v>
      </c>
      <c r="K706" s="19" t="s">
        <v>2294</v>
      </c>
      <c r="L706" s="19" t="s">
        <v>1416</v>
      </c>
      <c r="M706" s="19" t="s">
        <v>20</v>
      </c>
      <c r="N706" s="19" t="s">
        <v>995</v>
      </c>
      <c r="O706" s="19" t="s">
        <v>995</v>
      </c>
      <c r="P706" s="19" t="s">
        <v>2295</v>
      </c>
      <c r="Q706" s="19" t="s">
        <v>1501</v>
      </c>
      <c r="R706" s="20" t="s">
        <v>903</v>
      </c>
      <c r="S706" s="20">
        <v>0.1</v>
      </c>
      <c r="T706" s="19" t="s">
        <v>905</v>
      </c>
      <c r="U706" s="19" t="s">
        <v>2114</v>
      </c>
      <c r="V706" s="19">
        <v>0</v>
      </c>
      <c r="W706" s="19">
        <v>0</v>
      </c>
      <c r="X706" s="19">
        <v>0</v>
      </c>
      <c r="Y706" s="19" t="s">
        <v>2296</v>
      </c>
      <c r="Z706" s="19" t="s">
        <v>2297</v>
      </c>
      <c r="AA706" s="19" t="s">
        <v>2103</v>
      </c>
      <c r="AB706" s="19" t="s">
        <v>2166</v>
      </c>
      <c r="AC706" s="19">
        <v>71</v>
      </c>
      <c r="AD706" s="19">
        <v>40</v>
      </c>
      <c r="AE706" s="120"/>
      <c r="AF706" s="120"/>
      <c r="AG706" s="120"/>
      <c r="AH706" s="120"/>
      <c r="AI706" s="120"/>
      <c r="AJ706" s="120"/>
      <c r="AK706" s="120"/>
      <c r="AL706" s="120"/>
      <c r="AM706" s="120"/>
      <c r="AN706" s="120"/>
      <c r="AO706" s="120"/>
      <c r="AP706" s="120"/>
      <c r="AQ706" s="120"/>
      <c r="AR706" s="120"/>
      <c r="AS706" s="120"/>
      <c r="AT706" s="120"/>
      <c r="AU706" s="120"/>
      <c r="AV706" s="120"/>
      <c r="AW706" s="120"/>
      <c r="AX706" s="120"/>
      <c r="AY706" s="120"/>
      <c r="AZ706" s="120"/>
      <c r="BA706" s="120"/>
      <c r="BB706" s="120"/>
      <c r="BC706" s="120"/>
      <c r="BD706" s="120"/>
    </row>
    <row r="707" spans="1:56">
      <c r="A707" s="19">
        <v>1358</v>
      </c>
      <c r="B707" s="19" t="s">
        <v>2093</v>
      </c>
      <c r="C707" s="19" t="s">
        <v>2094</v>
      </c>
      <c r="D707" s="19" t="s">
        <v>2095</v>
      </c>
      <c r="E707" s="19" t="s">
        <v>2179</v>
      </c>
      <c r="F707" s="19" t="s">
        <v>1557</v>
      </c>
      <c r="G707" s="19" t="s">
        <v>1423</v>
      </c>
      <c r="H707" s="19" t="s">
        <v>896</v>
      </c>
      <c r="I707" s="19" t="s">
        <v>896</v>
      </c>
      <c r="J707" s="19" t="s">
        <v>896</v>
      </c>
      <c r="K707" s="19" t="s">
        <v>2298</v>
      </c>
      <c r="L707" s="19" t="s">
        <v>1416</v>
      </c>
      <c r="M707" s="19" t="s">
        <v>20</v>
      </c>
      <c r="N707" s="19" t="s">
        <v>995</v>
      </c>
      <c r="O707" s="19" t="s">
        <v>995</v>
      </c>
      <c r="P707" s="19" t="s">
        <v>2299</v>
      </c>
      <c r="Q707" s="19" t="s">
        <v>1501</v>
      </c>
      <c r="R707" s="20" t="s">
        <v>903</v>
      </c>
      <c r="S707" s="20">
        <v>0.1</v>
      </c>
      <c r="T707" s="19" t="s">
        <v>905</v>
      </c>
      <c r="U707" s="19" t="s">
        <v>2101</v>
      </c>
      <c r="V707" s="19">
        <v>0</v>
      </c>
      <c r="W707" s="19">
        <v>0</v>
      </c>
      <c r="X707" s="19">
        <v>0</v>
      </c>
      <c r="Y707" s="19" t="s">
        <v>2300</v>
      </c>
      <c r="Z707" s="19">
        <v>0</v>
      </c>
      <c r="AA707" s="19" t="s">
        <v>2103</v>
      </c>
      <c r="AB707" s="19" t="s">
        <v>2191</v>
      </c>
      <c r="AC707" s="19">
        <v>58</v>
      </c>
      <c r="AD707" s="19">
        <v>27</v>
      </c>
      <c r="AE707" s="120"/>
      <c r="AF707" s="120"/>
      <c r="AG707" s="120"/>
      <c r="AH707" s="120"/>
      <c r="AI707" s="120"/>
      <c r="AJ707" s="120"/>
      <c r="AK707" s="120"/>
      <c r="AL707" s="120"/>
      <c r="AM707" s="120"/>
      <c r="AN707" s="120"/>
      <c r="AO707" s="120"/>
      <c r="AP707" s="120"/>
      <c r="AQ707" s="120"/>
      <c r="AR707" s="120"/>
      <c r="AS707" s="120"/>
      <c r="AT707" s="120"/>
      <c r="AU707" s="120"/>
      <c r="AV707" s="120"/>
      <c r="AW707" s="120"/>
      <c r="AX707" s="120"/>
      <c r="AY707" s="120"/>
      <c r="AZ707" s="120"/>
      <c r="BA707" s="120"/>
      <c r="BB707" s="120"/>
      <c r="BC707" s="120"/>
      <c r="BD707" s="120"/>
    </row>
    <row r="708" spans="1:56">
      <c r="A708" s="19">
        <v>1428</v>
      </c>
      <c r="B708" s="19" t="s">
        <v>2093</v>
      </c>
      <c r="C708" s="19" t="s">
        <v>2094</v>
      </c>
      <c r="D708" s="19" t="s">
        <v>2095</v>
      </c>
      <c r="E708" s="19" t="s">
        <v>2213</v>
      </c>
      <c r="F708" s="19" t="s">
        <v>1557</v>
      </c>
      <c r="G708" s="19" t="s">
        <v>896</v>
      </c>
      <c r="H708" s="19" t="s">
        <v>896</v>
      </c>
      <c r="I708" s="19" t="s">
        <v>896</v>
      </c>
      <c r="J708" s="19" t="s">
        <v>896</v>
      </c>
      <c r="K708" s="19" t="s">
        <v>2301</v>
      </c>
      <c r="L708" s="19" t="s">
        <v>1416</v>
      </c>
      <c r="M708" s="19" t="s">
        <v>20</v>
      </c>
      <c r="N708" s="19" t="s">
        <v>995</v>
      </c>
      <c r="O708" s="19" t="s">
        <v>995</v>
      </c>
      <c r="P708" s="19" t="s">
        <v>2302</v>
      </c>
      <c r="Q708" s="19" t="s">
        <v>1501</v>
      </c>
      <c r="R708" s="20" t="s">
        <v>903</v>
      </c>
      <c r="S708" s="20">
        <v>0.05</v>
      </c>
      <c r="T708" s="19" t="s">
        <v>905</v>
      </c>
      <c r="U708" s="19" t="s">
        <v>2114</v>
      </c>
      <c r="V708" s="19">
        <v>0</v>
      </c>
      <c r="W708" s="19">
        <v>0</v>
      </c>
      <c r="X708" s="19">
        <v>0</v>
      </c>
      <c r="Y708" s="19" t="s">
        <v>2220</v>
      </c>
      <c r="Z708" s="19">
        <v>0</v>
      </c>
      <c r="AA708" s="19" t="s">
        <v>2103</v>
      </c>
      <c r="AB708" s="19" t="s">
        <v>2303</v>
      </c>
      <c r="AC708" s="19">
        <v>96</v>
      </c>
      <c r="AD708" s="19">
        <v>65</v>
      </c>
      <c r="AE708" s="120"/>
      <c r="AF708" s="120"/>
      <c r="AG708" s="120"/>
      <c r="AH708" s="120"/>
      <c r="AI708" s="120"/>
      <c r="AJ708" s="120"/>
      <c r="AK708" s="120"/>
      <c r="AL708" s="120"/>
      <c r="AM708" s="120"/>
      <c r="AN708" s="120"/>
      <c r="AO708" s="120"/>
      <c r="AP708" s="120"/>
      <c r="AQ708" s="120"/>
      <c r="AR708" s="120"/>
      <c r="AS708" s="120"/>
      <c r="AT708" s="120"/>
      <c r="AU708" s="120"/>
      <c r="AV708" s="120"/>
      <c r="AW708" s="120"/>
      <c r="AX708" s="120"/>
      <c r="AY708" s="120"/>
      <c r="AZ708" s="120"/>
      <c r="BA708" s="120"/>
      <c r="BB708" s="120"/>
      <c r="BC708" s="120"/>
      <c r="BD708" s="120"/>
    </row>
    <row r="709" spans="1:56">
      <c r="A709" s="19">
        <v>1399</v>
      </c>
      <c r="B709" s="19" t="s">
        <v>2093</v>
      </c>
      <c r="C709" s="19" t="s">
        <v>2094</v>
      </c>
      <c r="D709" s="19" t="s">
        <v>2095</v>
      </c>
      <c r="E709" s="19" t="s">
        <v>2227</v>
      </c>
      <c r="F709" s="19" t="s">
        <v>2260</v>
      </c>
      <c r="G709" s="19" t="s">
        <v>896</v>
      </c>
      <c r="H709" s="19" t="s">
        <v>896</v>
      </c>
      <c r="I709" s="19" t="s">
        <v>896</v>
      </c>
      <c r="J709" s="19" t="s">
        <v>896</v>
      </c>
      <c r="K709" s="19" t="s">
        <v>2304</v>
      </c>
      <c r="L709" s="19" t="s">
        <v>1416</v>
      </c>
      <c r="M709" s="19" t="s">
        <v>20</v>
      </c>
      <c r="N709" s="19" t="s">
        <v>995</v>
      </c>
      <c r="O709" s="19" t="s">
        <v>995</v>
      </c>
      <c r="P709" s="19" t="s">
        <v>2305</v>
      </c>
      <c r="Q709" s="19" t="s">
        <v>1501</v>
      </c>
      <c r="R709" s="20" t="s">
        <v>903</v>
      </c>
      <c r="S709" s="20">
        <v>0.1</v>
      </c>
      <c r="T709" s="19" t="s">
        <v>905</v>
      </c>
      <c r="U709" s="19" t="s">
        <v>2114</v>
      </c>
      <c r="V709" s="19">
        <v>0</v>
      </c>
      <c r="W709" s="19">
        <v>0</v>
      </c>
      <c r="X709" s="19">
        <v>0</v>
      </c>
      <c r="Y709" s="19" t="s">
        <v>2300</v>
      </c>
      <c r="Z709" s="19">
        <v>0</v>
      </c>
      <c r="AA709" s="19" t="s">
        <v>2103</v>
      </c>
      <c r="AB709" s="19" t="s">
        <v>2306</v>
      </c>
      <c r="AC709" s="19">
        <v>78</v>
      </c>
      <c r="AD709" s="19">
        <v>47</v>
      </c>
      <c r="AE709" s="120"/>
      <c r="AF709" s="120"/>
      <c r="AG709" s="120"/>
      <c r="AH709" s="120"/>
      <c r="AI709" s="120"/>
      <c r="AJ709" s="120"/>
      <c r="AK709" s="120"/>
      <c r="AL709" s="120"/>
      <c r="AM709" s="120"/>
      <c r="AN709" s="120"/>
      <c r="AO709" s="120"/>
      <c r="AP709" s="120"/>
      <c r="AQ709" s="120"/>
      <c r="AR709" s="120"/>
      <c r="AS709" s="120"/>
      <c r="AT709" s="120"/>
      <c r="AU709" s="120"/>
      <c r="AV709" s="120"/>
      <c r="AW709" s="120"/>
      <c r="AX709" s="120"/>
      <c r="AY709" s="120"/>
      <c r="AZ709" s="120"/>
      <c r="BA709" s="120"/>
      <c r="BB709" s="120"/>
      <c r="BC709" s="120"/>
      <c r="BD709" s="120"/>
    </row>
    <row r="710" spans="1:56">
      <c r="A710" s="19">
        <v>1423</v>
      </c>
      <c r="B710" s="19" t="s">
        <v>2093</v>
      </c>
      <c r="C710" s="19" t="s">
        <v>2094</v>
      </c>
      <c r="D710" s="19" t="s">
        <v>2095</v>
      </c>
      <c r="E710" s="19" t="s">
        <v>2135</v>
      </c>
      <c r="F710" s="19" t="s">
        <v>1557</v>
      </c>
      <c r="G710" s="19" t="s">
        <v>896</v>
      </c>
      <c r="H710" s="19" t="s">
        <v>896</v>
      </c>
      <c r="I710" s="19" t="s">
        <v>896</v>
      </c>
      <c r="J710" s="19" t="s">
        <v>896</v>
      </c>
      <c r="K710" s="19" t="s">
        <v>2307</v>
      </c>
      <c r="L710" s="19" t="s">
        <v>1416</v>
      </c>
      <c r="M710" s="19" t="s">
        <v>20</v>
      </c>
      <c r="N710" s="19" t="s">
        <v>995</v>
      </c>
      <c r="O710" s="19" t="s">
        <v>995</v>
      </c>
      <c r="P710" s="19" t="s">
        <v>2308</v>
      </c>
      <c r="Q710" s="19" t="s">
        <v>1501</v>
      </c>
      <c r="R710" s="20" t="s">
        <v>903</v>
      </c>
      <c r="S710" s="20">
        <v>0.1</v>
      </c>
      <c r="T710" s="19" t="s">
        <v>905</v>
      </c>
      <c r="U710" s="19" t="s">
        <v>2114</v>
      </c>
      <c r="V710" s="19">
        <v>0</v>
      </c>
      <c r="W710" s="19">
        <v>0</v>
      </c>
      <c r="X710" s="19">
        <v>0</v>
      </c>
      <c r="Y710" s="19" t="s">
        <v>2300</v>
      </c>
      <c r="Z710" s="19">
        <v>0</v>
      </c>
      <c r="AA710" s="19" t="s">
        <v>2103</v>
      </c>
      <c r="AB710" s="19" t="s">
        <v>2309</v>
      </c>
      <c r="AC710" s="19">
        <v>92</v>
      </c>
      <c r="AD710" s="19">
        <v>61</v>
      </c>
      <c r="AE710" s="120"/>
      <c r="AF710" s="120"/>
      <c r="AG710" s="120"/>
      <c r="AH710" s="120"/>
      <c r="AI710" s="120"/>
      <c r="AJ710" s="120"/>
      <c r="AK710" s="120"/>
      <c r="AL710" s="120"/>
      <c r="AM710" s="120"/>
      <c r="AN710" s="120"/>
      <c r="AO710" s="120"/>
      <c r="AP710" s="120"/>
      <c r="AQ710" s="120"/>
      <c r="AR710" s="120"/>
      <c r="AS710" s="120"/>
      <c r="AT710" s="120"/>
      <c r="AU710" s="120"/>
      <c r="AV710" s="120"/>
      <c r="AW710" s="120"/>
      <c r="AX710" s="120"/>
      <c r="AY710" s="120"/>
      <c r="AZ710" s="120"/>
      <c r="BA710" s="120"/>
      <c r="BB710" s="120"/>
      <c r="BC710" s="120"/>
      <c r="BD710" s="120"/>
    </row>
    <row r="711" spans="1:56">
      <c r="A711" s="19">
        <v>1410</v>
      </c>
      <c r="B711" s="19" t="s">
        <v>2093</v>
      </c>
      <c r="C711" s="19" t="s">
        <v>2094</v>
      </c>
      <c r="D711" s="19" t="s">
        <v>2095</v>
      </c>
      <c r="E711" s="19" t="s">
        <v>2124</v>
      </c>
      <c r="F711" s="19" t="s">
        <v>2260</v>
      </c>
      <c r="G711" s="19" t="s">
        <v>896</v>
      </c>
      <c r="H711" s="19" t="s">
        <v>896</v>
      </c>
      <c r="I711" s="19" t="s">
        <v>896</v>
      </c>
      <c r="J711" s="19" t="s">
        <v>896</v>
      </c>
      <c r="K711" s="19" t="s">
        <v>2261</v>
      </c>
      <c r="L711" s="19" t="s">
        <v>1416</v>
      </c>
      <c r="M711" s="19" t="s">
        <v>20</v>
      </c>
      <c r="N711" s="19" t="s">
        <v>995</v>
      </c>
      <c r="O711" s="19" t="s">
        <v>995</v>
      </c>
      <c r="P711" s="19" t="s">
        <v>2310</v>
      </c>
      <c r="Q711" s="19" t="s">
        <v>1501</v>
      </c>
      <c r="R711" s="20" t="s">
        <v>903</v>
      </c>
      <c r="S711" s="20">
        <v>0.1</v>
      </c>
      <c r="T711" s="19" t="s">
        <v>905</v>
      </c>
      <c r="U711" s="19" t="s">
        <v>2114</v>
      </c>
      <c r="V711" s="19">
        <v>0</v>
      </c>
      <c r="W711" s="19">
        <v>0</v>
      </c>
      <c r="X711" s="19">
        <v>0</v>
      </c>
      <c r="Y711" s="19" t="s">
        <v>2296</v>
      </c>
      <c r="Z711" s="19">
        <v>0</v>
      </c>
      <c r="AA711" s="19" t="s">
        <v>2103</v>
      </c>
      <c r="AB711" s="19" t="s">
        <v>2311</v>
      </c>
      <c r="AC711" s="19">
        <v>85</v>
      </c>
      <c r="AD711" s="19">
        <v>54</v>
      </c>
      <c r="AE711" s="120"/>
      <c r="AF711" s="120"/>
      <c r="AG711" s="120"/>
      <c r="AH711" s="120"/>
      <c r="AI711" s="120"/>
      <c r="AJ711" s="120"/>
      <c r="AK711" s="120"/>
      <c r="AL711" s="120"/>
      <c r="AM711" s="120"/>
      <c r="AN711" s="120"/>
      <c r="AO711" s="120"/>
      <c r="AP711" s="120"/>
      <c r="AQ711" s="120"/>
      <c r="AR711" s="120"/>
      <c r="AS711" s="120"/>
      <c r="AT711" s="120"/>
      <c r="AU711" s="120"/>
      <c r="AV711" s="120"/>
      <c r="AW711" s="120"/>
      <c r="AX711" s="120"/>
      <c r="AY711" s="120"/>
      <c r="AZ711" s="120"/>
      <c r="BA711" s="120"/>
      <c r="BB711" s="120"/>
      <c r="BC711" s="120"/>
      <c r="BD711" s="120"/>
    </row>
    <row r="712" spans="1:56">
      <c r="A712" s="19">
        <v>1390</v>
      </c>
      <c r="B712" s="19" t="s">
        <v>2093</v>
      </c>
      <c r="C712" s="19" t="s">
        <v>2094</v>
      </c>
      <c r="D712" s="19" t="s">
        <v>2095</v>
      </c>
      <c r="E712" s="19" t="s">
        <v>2172</v>
      </c>
      <c r="F712" s="19" t="s">
        <v>2173</v>
      </c>
      <c r="G712" s="19" t="s">
        <v>896</v>
      </c>
      <c r="H712" s="19" t="s">
        <v>896</v>
      </c>
      <c r="I712" s="19" t="s">
        <v>896</v>
      </c>
      <c r="J712" s="19" t="s">
        <v>896</v>
      </c>
      <c r="K712" s="19" t="s">
        <v>2267</v>
      </c>
      <c r="L712" s="19" t="s">
        <v>1416</v>
      </c>
      <c r="M712" s="19" t="s">
        <v>20</v>
      </c>
      <c r="N712" s="19" t="s">
        <v>2312</v>
      </c>
      <c r="O712" s="19" t="s">
        <v>517</v>
      </c>
      <c r="P712" s="19" t="s">
        <v>2269</v>
      </c>
      <c r="Q712" s="19" t="s">
        <v>902</v>
      </c>
      <c r="R712" s="20" t="s">
        <v>903</v>
      </c>
      <c r="S712" s="20">
        <v>0.5</v>
      </c>
      <c r="T712" s="19" t="s">
        <v>905</v>
      </c>
      <c r="U712" s="19" t="s">
        <v>2114</v>
      </c>
      <c r="V712" s="19">
        <v>0</v>
      </c>
      <c r="W712" s="19">
        <v>0</v>
      </c>
      <c r="X712" s="19">
        <v>0</v>
      </c>
      <c r="Y712" s="19" t="s">
        <v>2109</v>
      </c>
      <c r="Z712" s="19">
        <v>0</v>
      </c>
      <c r="AA712" s="19" t="s">
        <v>2103</v>
      </c>
      <c r="AB712" s="19" t="s">
        <v>2270</v>
      </c>
      <c r="AC712" s="19">
        <v>74</v>
      </c>
      <c r="AD712" s="19">
        <v>43</v>
      </c>
      <c r="AE712" s="120"/>
      <c r="AF712" s="120"/>
      <c r="AG712" s="120"/>
      <c r="AH712" s="120"/>
      <c r="AI712" s="120"/>
      <c r="AJ712" s="120"/>
      <c r="AK712" s="120"/>
      <c r="AL712" s="120"/>
      <c r="AM712" s="120"/>
      <c r="AN712" s="120"/>
      <c r="AO712" s="120"/>
      <c r="AP712" s="120"/>
      <c r="AQ712" s="120"/>
      <c r="AR712" s="120"/>
      <c r="AS712" s="120"/>
      <c r="AT712" s="120"/>
      <c r="AU712" s="120"/>
      <c r="AV712" s="120"/>
      <c r="AW712" s="120"/>
      <c r="AX712" s="120"/>
      <c r="AY712" s="120"/>
      <c r="AZ712" s="120"/>
      <c r="BA712" s="120"/>
      <c r="BB712" s="120"/>
      <c r="BC712" s="120"/>
      <c r="BD712" s="120"/>
    </row>
    <row r="713" spans="1:56">
      <c r="A713" s="19">
        <v>1379</v>
      </c>
      <c r="B713" s="19" t="s">
        <v>2093</v>
      </c>
      <c r="C713" s="19" t="s">
        <v>2094</v>
      </c>
      <c r="D713" s="19" t="s">
        <v>2095</v>
      </c>
      <c r="E713" s="19" t="s">
        <v>2096</v>
      </c>
      <c r="F713" s="19" t="s">
        <v>2146</v>
      </c>
      <c r="G713" s="19" t="s">
        <v>896</v>
      </c>
      <c r="H713" s="19" t="s">
        <v>896</v>
      </c>
      <c r="I713" s="19" t="s">
        <v>896</v>
      </c>
      <c r="J713" s="19" t="s">
        <v>896</v>
      </c>
      <c r="K713" s="19" t="s">
        <v>2153</v>
      </c>
      <c r="L713" s="19" t="s">
        <v>1416</v>
      </c>
      <c r="M713" s="19" t="s">
        <v>20</v>
      </c>
      <c r="N713" s="19" t="s">
        <v>1973</v>
      </c>
      <c r="O713" s="19" t="s">
        <v>1004</v>
      </c>
      <c r="P713" s="19" t="s">
        <v>2313</v>
      </c>
      <c r="Q713" s="19" t="s">
        <v>2149</v>
      </c>
      <c r="R713" s="20">
        <v>2.5</v>
      </c>
      <c r="S713" s="20">
        <v>15</v>
      </c>
      <c r="T713" s="19" t="s">
        <v>905</v>
      </c>
      <c r="U713" s="19" t="s">
        <v>2145</v>
      </c>
      <c r="V713" s="19">
        <v>0</v>
      </c>
      <c r="W713" s="19">
        <v>0</v>
      </c>
      <c r="X713" s="19">
        <v>0</v>
      </c>
      <c r="Y713" s="19" t="s">
        <v>2314</v>
      </c>
      <c r="Z713" s="19" t="s">
        <v>2315</v>
      </c>
      <c r="AA713" s="19" t="s">
        <v>2103</v>
      </c>
      <c r="AB713" s="19" t="s">
        <v>2316</v>
      </c>
      <c r="AC713" s="19">
        <v>67</v>
      </c>
      <c r="AD713" s="19">
        <v>36</v>
      </c>
      <c r="AE713" s="120"/>
      <c r="AF713" s="120"/>
      <c r="AG713" s="120"/>
      <c r="AH713" s="120"/>
      <c r="AI713" s="120"/>
      <c r="AJ713" s="120"/>
      <c r="AK713" s="120"/>
      <c r="AL713" s="120"/>
      <c r="AM713" s="120"/>
      <c r="AN713" s="120"/>
      <c r="AO713" s="120"/>
      <c r="AP713" s="120"/>
      <c r="AQ713" s="120"/>
      <c r="AR713" s="120"/>
      <c r="AS713" s="120"/>
      <c r="AT713" s="120"/>
      <c r="AU713" s="120"/>
      <c r="AV713" s="120"/>
      <c r="AW713" s="120"/>
      <c r="AX713" s="120"/>
      <c r="AY713" s="120"/>
      <c r="AZ713" s="120"/>
      <c r="BA713" s="120"/>
      <c r="BB713" s="120"/>
      <c r="BC713" s="120"/>
      <c r="BD713" s="120"/>
    </row>
    <row r="714" spans="1:56">
      <c r="A714" s="19">
        <v>1359</v>
      </c>
      <c r="B714" s="19" t="s">
        <v>2093</v>
      </c>
      <c r="C714" s="19" t="s">
        <v>2094</v>
      </c>
      <c r="D714" s="19" t="s">
        <v>2095</v>
      </c>
      <c r="E714" s="19" t="s">
        <v>2179</v>
      </c>
      <c r="F714" s="19" t="s">
        <v>1557</v>
      </c>
      <c r="G714" s="19" t="s">
        <v>1423</v>
      </c>
      <c r="H714" s="19" t="s">
        <v>896</v>
      </c>
      <c r="I714" s="19" t="s">
        <v>896</v>
      </c>
      <c r="J714" s="19" t="s">
        <v>896</v>
      </c>
      <c r="K714" s="19" t="s">
        <v>2317</v>
      </c>
      <c r="L714" s="19" t="s">
        <v>1416</v>
      </c>
      <c r="M714" s="19" t="s">
        <v>20</v>
      </c>
      <c r="N714" s="19" t="s">
        <v>1973</v>
      </c>
      <c r="O714" s="19" t="s">
        <v>1004</v>
      </c>
      <c r="P714" s="19" t="s">
        <v>2318</v>
      </c>
      <c r="Q714" s="19" t="s">
        <v>902</v>
      </c>
      <c r="R714" s="20">
        <v>50</v>
      </c>
      <c r="S714" s="20">
        <v>500</v>
      </c>
      <c r="T714" s="19" t="s">
        <v>905</v>
      </c>
      <c r="U714" s="19" t="s">
        <v>2145</v>
      </c>
      <c r="V714" s="19">
        <v>0</v>
      </c>
      <c r="W714" s="19">
        <v>0</v>
      </c>
      <c r="X714" s="19">
        <v>0</v>
      </c>
      <c r="Y714" s="19" t="s">
        <v>2144</v>
      </c>
      <c r="Z714" s="19" t="s">
        <v>2319</v>
      </c>
      <c r="AA714" s="19" t="s">
        <v>2103</v>
      </c>
      <c r="AB714" s="19" t="s">
        <v>2203</v>
      </c>
      <c r="AC714" s="19">
        <v>59</v>
      </c>
      <c r="AD714" s="19">
        <v>28</v>
      </c>
      <c r="AE714" s="120"/>
      <c r="AF714" s="120"/>
      <c r="AG714" s="120"/>
      <c r="AH714" s="120"/>
      <c r="AI714" s="120"/>
      <c r="AJ714" s="120"/>
      <c r="AK714" s="120"/>
      <c r="AL714" s="120"/>
      <c r="AM714" s="120"/>
      <c r="AN714" s="120"/>
      <c r="AO714" s="120"/>
      <c r="AP714" s="120"/>
      <c r="AQ714" s="120"/>
      <c r="AR714" s="120"/>
      <c r="AS714" s="120"/>
      <c r="AT714" s="120"/>
      <c r="AU714" s="120"/>
      <c r="AV714" s="120"/>
      <c r="AW714" s="120"/>
      <c r="AX714" s="120"/>
      <c r="AY714" s="120"/>
      <c r="AZ714" s="120"/>
      <c r="BA714" s="120"/>
      <c r="BB714" s="120"/>
      <c r="BC714" s="120"/>
      <c r="BD714" s="120"/>
    </row>
    <row r="715" spans="1:56">
      <c r="A715" s="19">
        <v>1360</v>
      </c>
      <c r="B715" s="19" t="s">
        <v>2093</v>
      </c>
      <c r="C715" s="19" t="s">
        <v>2094</v>
      </c>
      <c r="D715" s="19" t="s">
        <v>2095</v>
      </c>
      <c r="E715" s="19" t="s">
        <v>2179</v>
      </c>
      <c r="F715" s="19" t="s">
        <v>1557</v>
      </c>
      <c r="G715" s="19" t="s">
        <v>1423</v>
      </c>
      <c r="H715" s="19" t="s">
        <v>896</v>
      </c>
      <c r="I715" s="19" t="s">
        <v>896</v>
      </c>
      <c r="J715" s="19" t="s">
        <v>896</v>
      </c>
      <c r="K715" s="19" t="s">
        <v>2320</v>
      </c>
      <c r="L715" s="19" t="s">
        <v>1416</v>
      </c>
      <c r="M715" s="19" t="s">
        <v>20</v>
      </c>
      <c r="N715" s="19" t="s">
        <v>1973</v>
      </c>
      <c r="O715" s="19" t="s">
        <v>1004</v>
      </c>
      <c r="P715" s="19" t="s">
        <v>2318</v>
      </c>
      <c r="Q715" s="19" t="s">
        <v>902</v>
      </c>
      <c r="R715" s="20">
        <v>50</v>
      </c>
      <c r="S715" s="20">
        <v>300</v>
      </c>
      <c r="T715" s="19" t="s">
        <v>905</v>
      </c>
      <c r="U715" s="19" t="s">
        <v>2145</v>
      </c>
      <c r="V715" s="19">
        <v>0</v>
      </c>
      <c r="W715" s="19">
        <v>0</v>
      </c>
      <c r="X715" s="19">
        <v>0</v>
      </c>
      <c r="Y715" s="19" t="s">
        <v>2144</v>
      </c>
      <c r="Z715" s="19">
        <v>0</v>
      </c>
      <c r="AA715" s="19" t="s">
        <v>2103</v>
      </c>
      <c r="AB715" s="19" t="s">
        <v>2203</v>
      </c>
      <c r="AC715" s="19">
        <v>59</v>
      </c>
      <c r="AD715" s="19">
        <v>28</v>
      </c>
      <c r="AE715" s="120"/>
      <c r="AF715" s="120"/>
      <c r="AG715" s="120"/>
      <c r="AH715" s="120"/>
      <c r="AI715" s="120"/>
      <c r="AJ715" s="120"/>
      <c r="AK715" s="120"/>
      <c r="AL715" s="120"/>
      <c r="AM715" s="120"/>
      <c r="AN715" s="120"/>
      <c r="AO715" s="120"/>
      <c r="AP715" s="120"/>
      <c r="AQ715" s="120"/>
      <c r="AR715" s="120"/>
      <c r="AS715" s="120"/>
      <c r="AT715" s="120"/>
      <c r="AU715" s="120"/>
      <c r="AV715" s="120"/>
      <c r="AW715" s="120"/>
      <c r="AX715" s="120"/>
      <c r="AY715" s="120"/>
      <c r="AZ715" s="120"/>
      <c r="BA715" s="120"/>
      <c r="BB715" s="120"/>
      <c r="BC715" s="120"/>
      <c r="BD715" s="120"/>
    </row>
    <row r="716" spans="1:56">
      <c r="A716" s="19">
        <v>1400</v>
      </c>
      <c r="B716" s="19" t="s">
        <v>2093</v>
      </c>
      <c r="C716" s="19" t="s">
        <v>2094</v>
      </c>
      <c r="D716" s="19" t="s">
        <v>2095</v>
      </c>
      <c r="E716" s="19" t="s">
        <v>2227</v>
      </c>
      <c r="F716" s="19" t="s">
        <v>2231</v>
      </c>
      <c r="G716" s="19" t="s">
        <v>896</v>
      </c>
      <c r="H716" s="19" t="s">
        <v>896</v>
      </c>
      <c r="I716" s="19" t="s">
        <v>896</v>
      </c>
      <c r="J716" s="19" t="s">
        <v>896</v>
      </c>
      <c r="K716" s="19" t="s">
        <v>2232</v>
      </c>
      <c r="L716" s="19" t="s">
        <v>1416</v>
      </c>
      <c r="M716" s="19" t="s">
        <v>20</v>
      </c>
      <c r="N716" s="19" t="s">
        <v>1973</v>
      </c>
      <c r="O716" s="19" t="s">
        <v>1004</v>
      </c>
      <c r="P716" s="19" t="s">
        <v>2321</v>
      </c>
      <c r="Q716" s="19" t="s">
        <v>902</v>
      </c>
      <c r="R716" s="20">
        <v>50</v>
      </c>
      <c r="S716" s="20">
        <v>350</v>
      </c>
      <c r="T716" s="19" t="s">
        <v>905</v>
      </c>
      <c r="U716" s="19" t="s">
        <v>2291</v>
      </c>
      <c r="V716" s="19">
        <v>0</v>
      </c>
      <c r="W716" s="19">
        <v>0</v>
      </c>
      <c r="X716" s="19">
        <v>0</v>
      </c>
      <c r="Y716" s="19" t="s">
        <v>2155</v>
      </c>
      <c r="Z716" s="19" t="s">
        <v>2322</v>
      </c>
      <c r="AA716" s="19" t="s">
        <v>2103</v>
      </c>
      <c r="AB716" s="19" t="s">
        <v>2323</v>
      </c>
      <c r="AC716" s="19">
        <v>79</v>
      </c>
      <c r="AD716" s="19">
        <v>48</v>
      </c>
      <c r="AE716" s="120"/>
      <c r="AF716" s="120"/>
      <c r="AG716" s="120"/>
      <c r="AH716" s="120"/>
      <c r="AI716" s="120"/>
      <c r="AJ716" s="120"/>
      <c r="AK716" s="120"/>
      <c r="AL716" s="120"/>
      <c r="AM716" s="120"/>
      <c r="AN716" s="120"/>
      <c r="AO716" s="120"/>
      <c r="AP716" s="120"/>
      <c r="AQ716" s="120"/>
      <c r="AR716" s="120"/>
      <c r="AS716" s="120"/>
      <c r="AT716" s="120"/>
      <c r="AU716" s="120"/>
      <c r="AV716" s="120"/>
      <c r="AW716" s="120"/>
      <c r="AX716" s="120"/>
      <c r="AY716" s="120"/>
      <c r="AZ716" s="120"/>
      <c r="BA716" s="120"/>
      <c r="BB716" s="120"/>
      <c r="BC716" s="120"/>
      <c r="BD716" s="120"/>
    </row>
    <row r="717" spans="1:56">
      <c r="A717" s="19">
        <v>1419</v>
      </c>
      <c r="B717" s="19" t="s">
        <v>2093</v>
      </c>
      <c r="C717" s="19" t="s">
        <v>2094</v>
      </c>
      <c r="D717" s="19" t="s">
        <v>2095</v>
      </c>
      <c r="E717" s="19" t="s">
        <v>2135</v>
      </c>
      <c r="F717" s="19" t="s">
        <v>1557</v>
      </c>
      <c r="G717" s="19" t="s">
        <v>896</v>
      </c>
      <c r="H717" s="19" t="s">
        <v>896</v>
      </c>
      <c r="I717" s="19" t="s">
        <v>896</v>
      </c>
      <c r="J717" s="19" t="s">
        <v>896</v>
      </c>
      <c r="K717" s="19" t="s">
        <v>2136</v>
      </c>
      <c r="L717" s="19" t="s">
        <v>1416</v>
      </c>
      <c r="M717" s="19" t="s">
        <v>20</v>
      </c>
      <c r="N717" s="19" t="s">
        <v>1973</v>
      </c>
      <c r="O717" s="19" t="s">
        <v>1004</v>
      </c>
      <c r="P717" s="19" t="s">
        <v>2324</v>
      </c>
      <c r="Q717" s="19" t="s">
        <v>902</v>
      </c>
      <c r="R717" s="20">
        <v>50</v>
      </c>
      <c r="S717" s="20">
        <v>100</v>
      </c>
      <c r="T717" s="19" t="s">
        <v>905</v>
      </c>
      <c r="U717" s="19" t="s">
        <v>2291</v>
      </c>
      <c r="V717" s="19">
        <v>0</v>
      </c>
      <c r="W717" s="19">
        <v>0</v>
      </c>
      <c r="X717" s="19">
        <v>0</v>
      </c>
      <c r="Y717" s="19" t="s">
        <v>2155</v>
      </c>
      <c r="Z717" s="19">
        <v>0</v>
      </c>
      <c r="AA717" s="19" t="s">
        <v>2103</v>
      </c>
      <c r="AB717" s="19" t="s">
        <v>2325</v>
      </c>
      <c r="AC717" s="19">
        <v>91</v>
      </c>
      <c r="AD717" s="19">
        <v>60</v>
      </c>
      <c r="AE717" s="120"/>
      <c r="AF717" s="120"/>
      <c r="AG717" s="120"/>
      <c r="AH717" s="120"/>
      <c r="AI717" s="120"/>
      <c r="AJ717" s="120"/>
      <c r="AK717" s="120"/>
      <c r="AL717" s="120"/>
      <c r="AM717" s="120"/>
      <c r="AN717" s="120"/>
      <c r="AO717" s="120"/>
      <c r="AP717" s="120"/>
      <c r="AQ717" s="120"/>
      <c r="AR717" s="120"/>
      <c r="AS717" s="120"/>
      <c r="AT717" s="120"/>
      <c r="AU717" s="120"/>
      <c r="AV717" s="120"/>
      <c r="AW717" s="120"/>
      <c r="AX717" s="120"/>
      <c r="AY717" s="120"/>
      <c r="AZ717" s="120"/>
      <c r="BA717" s="120"/>
      <c r="BB717" s="120"/>
      <c r="BC717" s="120"/>
      <c r="BD717" s="120"/>
    </row>
    <row r="718" spans="1:56">
      <c r="A718" s="19">
        <v>1418</v>
      </c>
      <c r="B718" s="19" t="s">
        <v>2093</v>
      </c>
      <c r="C718" s="19" t="s">
        <v>2094</v>
      </c>
      <c r="D718" s="19" t="s">
        <v>2095</v>
      </c>
      <c r="E718" s="19" t="s">
        <v>2135</v>
      </c>
      <c r="F718" s="19" t="s">
        <v>1557</v>
      </c>
      <c r="G718" s="19" t="s">
        <v>896</v>
      </c>
      <c r="H718" s="19" t="s">
        <v>896</v>
      </c>
      <c r="I718" s="19" t="s">
        <v>896</v>
      </c>
      <c r="J718" s="19" t="s">
        <v>896</v>
      </c>
      <c r="K718" s="19" t="s">
        <v>2326</v>
      </c>
      <c r="L718" s="19" t="s">
        <v>1416</v>
      </c>
      <c r="M718" s="19" t="s">
        <v>20</v>
      </c>
      <c r="N718" s="19" t="s">
        <v>1973</v>
      </c>
      <c r="O718" s="19" t="s">
        <v>1004</v>
      </c>
      <c r="P718" s="19" t="s">
        <v>2327</v>
      </c>
      <c r="Q718" s="19" t="s">
        <v>902</v>
      </c>
      <c r="R718" s="20">
        <v>50</v>
      </c>
      <c r="S718" s="20">
        <v>480</v>
      </c>
      <c r="T718" s="19" t="s">
        <v>905</v>
      </c>
      <c r="U718" s="19" t="s">
        <v>2291</v>
      </c>
      <c r="V718" s="19">
        <v>0</v>
      </c>
      <c r="W718" s="19">
        <v>0</v>
      </c>
      <c r="X718" s="19">
        <v>0</v>
      </c>
      <c r="Y718" s="19" t="s">
        <v>2155</v>
      </c>
      <c r="Z718" s="19">
        <v>0</v>
      </c>
      <c r="AA718" s="19" t="s">
        <v>2103</v>
      </c>
      <c r="AB718" s="19" t="s">
        <v>2325</v>
      </c>
      <c r="AC718" s="19">
        <v>91</v>
      </c>
      <c r="AD718" s="19">
        <v>60</v>
      </c>
      <c r="AE718" s="120"/>
      <c r="AF718" s="120"/>
      <c r="AG718" s="120"/>
      <c r="AH718" s="120"/>
      <c r="AI718" s="120"/>
      <c r="AJ718" s="120"/>
      <c r="AK718" s="120"/>
      <c r="AL718" s="120"/>
      <c r="AM718" s="120"/>
      <c r="AN718" s="120"/>
      <c r="AO718" s="120"/>
      <c r="AP718" s="120"/>
      <c r="AQ718" s="120"/>
      <c r="AR718" s="120"/>
      <c r="AS718" s="120"/>
      <c r="AT718" s="120"/>
      <c r="AU718" s="120"/>
      <c r="AV718" s="120"/>
      <c r="AW718" s="120"/>
      <c r="AX718" s="120"/>
      <c r="AY718" s="120"/>
      <c r="AZ718" s="120"/>
      <c r="BA718" s="120"/>
      <c r="BB718" s="120"/>
      <c r="BC718" s="120"/>
      <c r="BD718" s="120"/>
    </row>
    <row r="719" spans="1:56">
      <c r="A719" s="19">
        <v>1406</v>
      </c>
      <c r="B719" s="19" t="s">
        <v>2093</v>
      </c>
      <c r="C719" s="19" t="s">
        <v>2094</v>
      </c>
      <c r="D719" s="19" t="s">
        <v>2095</v>
      </c>
      <c r="E719" s="19" t="s">
        <v>2124</v>
      </c>
      <c r="F719" s="19" t="s">
        <v>2256</v>
      </c>
      <c r="G719" s="19" t="s">
        <v>896</v>
      </c>
      <c r="H719" s="19" t="s">
        <v>896</v>
      </c>
      <c r="I719" s="19" t="s">
        <v>896</v>
      </c>
      <c r="J719" s="19" t="s">
        <v>896</v>
      </c>
      <c r="K719" s="19" t="s">
        <v>2256</v>
      </c>
      <c r="L719" s="19" t="s">
        <v>1416</v>
      </c>
      <c r="M719" s="19" t="s">
        <v>20</v>
      </c>
      <c r="N719" s="19" t="s">
        <v>1973</v>
      </c>
      <c r="O719" s="19" t="s">
        <v>1004</v>
      </c>
      <c r="P719" s="19" t="s">
        <v>2328</v>
      </c>
      <c r="Q719" s="19" t="s">
        <v>902</v>
      </c>
      <c r="R719" s="20" t="s">
        <v>903</v>
      </c>
      <c r="S719" s="20">
        <v>500</v>
      </c>
      <c r="T719" s="19" t="s">
        <v>905</v>
      </c>
      <c r="U719" s="19" t="s">
        <v>160</v>
      </c>
      <c r="V719" s="19">
        <v>0</v>
      </c>
      <c r="W719" s="19">
        <v>0</v>
      </c>
      <c r="X719" s="19">
        <v>0</v>
      </c>
      <c r="Y719" s="19" t="s">
        <v>2143</v>
      </c>
      <c r="Z719" s="19">
        <v>0</v>
      </c>
      <c r="AA719" s="19" t="s">
        <v>2103</v>
      </c>
      <c r="AB719" s="19" t="s">
        <v>2259</v>
      </c>
      <c r="AC719" s="19">
        <v>84</v>
      </c>
      <c r="AD719" s="19">
        <v>53</v>
      </c>
      <c r="AE719" s="120"/>
      <c r="AF719" s="120"/>
      <c r="AG719" s="120"/>
      <c r="AH719" s="120"/>
      <c r="AI719" s="120"/>
      <c r="AJ719" s="120"/>
      <c r="AK719" s="120"/>
      <c r="AL719" s="120"/>
      <c r="AM719" s="120"/>
      <c r="AN719" s="120"/>
      <c r="AO719" s="120"/>
      <c r="AP719" s="120"/>
      <c r="AQ719" s="120"/>
      <c r="AR719" s="120"/>
      <c r="AS719" s="120"/>
      <c r="AT719" s="120"/>
      <c r="AU719" s="120"/>
      <c r="AV719" s="120"/>
      <c r="AW719" s="120"/>
      <c r="AX719" s="120"/>
      <c r="AY719" s="120"/>
      <c r="AZ719" s="120"/>
      <c r="BA719" s="120"/>
      <c r="BB719" s="120"/>
      <c r="BC719" s="120"/>
      <c r="BD719" s="120"/>
    </row>
    <row r="720" spans="1:56">
      <c r="A720" s="19">
        <v>1404</v>
      </c>
      <c r="B720" s="19" t="s">
        <v>2093</v>
      </c>
      <c r="C720" s="19" t="s">
        <v>2094</v>
      </c>
      <c r="D720" s="19" t="s">
        <v>2095</v>
      </c>
      <c r="E720" s="19" t="s">
        <v>2124</v>
      </c>
      <c r="F720" s="19" t="s">
        <v>2248</v>
      </c>
      <c r="G720" s="19" t="s">
        <v>896</v>
      </c>
      <c r="H720" s="19" t="s">
        <v>896</v>
      </c>
      <c r="I720" s="19" t="s">
        <v>896</v>
      </c>
      <c r="J720" s="19" t="s">
        <v>896</v>
      </c>
      <c r="K720" s="19" t="s">
        <v>2271</v>
      </c>
      <c r="L720" s="19" t="s">
        <v>1416</v>
      </c>
      <c r="M720" s="19" t="s">
        <v>20</v>
      </c>
      <c r="N720" s="19" t="s">
        <v>2329</v>
      </c>
      <c r="O720" s="19" t="s">
        <v>2329</v>
      </c>
      <c r="P720" s="19" t="s">
        <v>2273</v>
      </c>
      <c r="Q720" s="19" t="s">
        <v>902</v>
      </c>
      <c r="R720" s="20" t="s">
        <v>903</v>
      </c>
      <c r="S720" s="20">
        <v>0.5</v>
      </c>
      <c r="T720" s="19" t="s">
        <v>905</v>
      </c>
      <c r="U720" s="19" t="s">
        <v>2114</v>
      </c>
      <c r="V720" s="19">
        <v>0</v>
      </c>
      <c r="W720" s="19">
        <v>0</v>
      </c>
      <c r="X720" s="19">
        <v>0</v>
      </c>
      <c r="Y720" s="19" t="s">
        <v>1424</v>
      </c>
      <c r="Z720" s="19">
        <v>0</v>
      </c>
      <c r="AA720" s="19" t="s">
        <v>2103</v>
      </c>
      <c r="AB720" s="19" t="s">
        <v>2251</v>
      </c>
      <c r="AC720" s="19">
        <v>82</v>
      </c>
      <c r="AD720" s="19">
        <v>51</v>
      </c>
      <c r="AE720" s="120"/>
      <c r="AF720" s="120"/>
      <c r="AG720" s="120"/>
      <c r="AH720" s="120"/>
      <c r="AI720" s="120"/>
      <c r="AJ720" s="120"/>
      <c r="AK720" s="120"/>
      <c r="AL720" s="120"/>
      <c r="AM720" s="120"/>
      <c r="AN720" s="120"/>
      <c r="AO720" s="120"/>
      <c r="AP720" s="120"/>
      <c r="AQ720" s="120"/>
      <c r="AR720" s="120"/>
      <c r="AS720" s="120"/>
      <c r="AT720" s="120"/>
      <c r="AU720" s="120"/>
      <c r="AV720" s="120"/>
      <c r="AW720" s="120"/>
      <c r="AX720" s="120"/>
      <c r="AY720" s="120"/>
      <c r="AZ720" s="120"/>
      <c r="BA720" s="120"/>
      <c r="BB720" s="120"/>
      <c r="BC720" s="120"/>
      <c r="BD720" s="120"/>
    </row>
    <row r="721" spans="1:56">
      <c r="A721" s="19">
        <v>1366</v>
      </c>
      <c r="B721" s="19" t="s">
        <v>2093</v>
      </c>
      <c r="C721" s="19" t="s">
        <v>2094</v>
      </c>
      <c r="D721" s="19" t="s">
        <v>2095</v>
      </c>
      <c r="E721" s="19" t="s">
        <v>2096</v>
      </c>
      <c r="F721" s="19" t="s">
        <v>2097</v>
      </c>
      <c r="G721" s="19" t="s">
        <v>1423</v>
      </c>
      <c r="H721" s="19" t="s">
        <v>896</v>
      </c>
      <c r="I721" s="19" t="s">
        <v>896</v>
      </c>
      <c r="J721" s="19" t="s">
        <v>896</v>
      </c>
      <c r="K721" s="19" t="s">
        <v>2330</v>
      </c>
      <c r="L721" s="19" t="s">
        <v>1416</v>
      </c>
      <c r="M721" s="19" t="s">
        <v>20</v>
      </c>
      <c r="N721" s="19" t="s">
        <v>2331</v>
      </c>
      <c r="O721" s="19" t="s">
        <v>2331</v>
      </c>
      <c r="P721" s="19" t="s">
        <v>2106</v>
      </c>
      <c r="Q721" s="19" t="s">
        <v>902</v>
      </c>
      <c r="R721" s="20" t="s">
        <v>903</v>
      </c>
      <c r="S721" s="20">
        <v>0.8</v>
      </c>
      <c r="T721" s="19" t="s">
        <v>905</v>
      </c>
      <c r="U721" s="19" t="s">
        <v>2114</v>
      </c>
      <c r="V721" s="19">
        <v>0</v>
      </c>
      <c r="W721" s="19">
        <v>0</v>
      </c>
      <c r="X721" s="19">
        <v>0</v>
      </c>
      <c r="Y721" s="19" t="s">
        <v>1424</v>
      </c>
      <c r="Z721" s="19">
        <v>0</v>
      </c>
      <c r="AA721" s="19" t="s">
        <v>2103</v>
      </c>
      <c r="AB721" s="19" t="s">
        <v>2104</v>
      </c>
      <c r="AC721" s="19">
        <v>63</v>
      </c>
      <c r="AD721" s="19">
        <v>32</v>
      </c>
      <c r="AE721" s="120"/>
      <c r="AF721" s="120"/>
      <c r="AG721" s="120"/>
      <c r="AH721" s="120"/>
      <c r="AI721" s="120"/>
      <c r="AJ721" s="120"/>
      <c r="AK721" s="120"/>
      <c r="AL721" s="120"/>
      <c r="AM721" s="120"/>
      <c r="AN721" s="120"/>
      <c r="AO721" s="120"/>
      <c r="AP721" s="120"/>
      <c r="AQ721" s="120"/>
      <c r="AR721" s="120"/>
      <c r="AS721" s="120"/>
      <c r="AT721" s="120"/>
      <c r="AU721" s="120"/>
      <c r="AV721" s="120"/>
      <c r="AW721" s="120"/>
      <c r="AX721" s="120"/>
      <c r="AY721" s="120"/>
      <c r="AZ721" s="120"/>
      <c r="BA721" s="120"/>
      <c r="BB721" s="120"/>
      <c r="BC721" s="120"/>
      <c r="BD721" s="120"/>
    </row>
    <row r="722" spans="1:56">
      <c r="A722" s="19">
        <v>1372</v>
      </c>
      <c r="B722" s="19" t="s">
        <v>2093</v>
      </c>
      <c r="C722" s="19" t="s">
        <v>2094</v>
      </c>
      <c r="D722" s="19" t="s">
        <v>2095</v>
      </c>
      <c r="E722" s="19" t="s">
        <v>2096</v>
      </c>
      <c r="F722" s="19" t="s">
        <v>2146</v>
      </c>
      <c r="G722" s="19" t="s">
        <v>896</v>
      </c>
      <c r="H722" s="19" t="s">
        <v>1571</v>
      </c>
      <c r="I722" s="19" t="s">
        <v>896</v>
      </c>
      <c r="J722" s="19" t="s">
        <v>896</v>
      </c>
      <c r="K722" s="19" t="s">
        <v>2147</v>
      </c>
      <c r="L722" s="19" t="s">
        <v>1416</v>
      </c>
      <c r="M722" s="19" t="s">
        <v>20</v>
      </c>
      <c r="N722" s="19" t="s">
        <v>2331</v>
      </c>
      <c r="O722" s="19" t="s">
        <v>2331</v>
      </c>
      <c r="P722" s="19" t="s">
        <v>2148</v>
      </c>
      <c r="Q722" s="19" t="s">
        <v>2149</v>
      </c>
      <c r="R722" s="20" t="s">
        <v>903</v>
      </c>
      <c r="S722" s="20">
        <v>0.6</v>
      </c>
      <c r="T722" s="19" t="s">
        <v>905</v>
      </c>
      <c r="U722" s="19" t="s">
        <v>2145</v>
      </c>
      <c r="V722" s="19">
        <v>0</v>
      </c>
      <c r="W722" s="19">
        <v>0</v>
      </c>
      <c r="X722" s="19">
        <v>0</v>
      </c>
      <c r="Y722" s="19" t="s">
        <v>2150</v>
      </c>
      <c r="Z722" s="19" t="s">
        <v>2151</v>
      </c>
      <c r="AA722" s="19" t="s">
        <v>2103</v>
      </c>
      <c r="AB722" s="19" t="s">
        <v>2152</v>
      </c>
      <c r="AC722" s="19">
        <v>66</v>
      </c>
      <c r="AD722" s="19">
        <v>35</v>
      </c>
      <c r="AE722" s="120"/>
      <c r="AF722" s="120"/>
      <c r="AG722" s="120"/>
      <c r="AH722" s="120"/>
      <c r="AI722" s="120"/>
      <c r="AJ722" s="120"/>
      <c r="AK722" s="120"/>
      <c r="AL722" s="120"/>
      <c r="AM722" s="120"/>
      <c r="AN722" s="120"/>
      <c r="AO722" s="120"/>
      <c r="AP722" s="120"/>
      <c r="AQ722" s="120"/>
      <c r="AR722" s="120"/>
      <c r="AS722" s="120"/>
      <c r="AT722" s="120"/>
      <c r="AU722" s="120"/>
      <c r="AV722" s="120"/>
      <c r="AW722" s="120"/>
      <c r="AX722" s="120"/>
      <c r="AY722" s="120"/>
      <c r="AZ722" s="120"/>
      <c r="BA722" s="120"/>
      <c r="BB722" s="120"/>
      <c r="BC722" s="120"/>
      <c r="BD722" s="120"/>
    </row>
    <row r="723" spans="1:56">
      <c r="A723" s="19">
        <v>1373</v>
      </c>
      <c r="B723" s="19" t="s">
        <v>2093</v>
      </c>
      <c r="C723" s="19" t="s">
        <v>2094</v>
      </c>
      <c r="D723" s="19" t="s">
        <v>2095</v>
      </c>
      <c r="E723" s="19" t="s">
        <v>2096</v>
      </c>
      <c r="F723" s="19" t="s">
        <v>2146</v>
      </c>
      <c r="G723" s="19" t="s">
        <v>896</v>
      </c>
      <c r="H723" s="19" t="s">
        <v>1608</v>
      </c>
      <c r="I723" s="19" t="s">
        <v>896</v>
      </c>
      <c r="J723" s="19" t="s">
        <v>896</v>
      </c>
      <c r="K723" s="19" t="s">
        <v>2147</v>
      </c>
      <c r="L723" s="19" t="s">
        <v>1416</v>
      </c>
      <c r="M723" s="19" t="s">
        <v>20</v>
      </c>
      <c r="N723" s="19" t="s">
        <v>2331</v>
      </c>
      <c r="O723" s="19" t="s">
        <v>2331</v>
      </c>
      <c r="P723" s="19" t="s">
        <v>2148</v>
      </c>
      <c r="Q723" s="19" t="s">
        <v>2149</v>
      </c>
      <c r="R723" s="20" t="s">
        <v>903</v>
      </c>
      <c r="S723" s="20">
        <v>0.35</v>
      </c>
      <c r="T723" s="19" t="s">
        <v>905</v>
      </c>
      <c r="U723" s="19" t="s">
        <v>2145</v>
      </c>
      <c r="V723" s="19">
        <v>0</v>
      </c>
      <c r="W723" s="19">
        <v>0</v>
      </c>
      <c r="X723" s="19">
        <v>0</v>
      </c>
      <c r="Y723" s="19" t="s">
        <v>2150</v>
      </c>
      <c r="Z723" s="19">
        <v>0</v>
      </c>
      <c r="AA723" s="19" t="s">
        <v>2103</v>
      </c>
      <c r="AB723" s="19" t="s">
        <v>2152</v>
      </c>
      <c r="AC723" s="19">
        <v>66</v>
      </c>
      <c r="AD723" s="19">
        <v>35</v>
      </c>
      <c r="AE723" s="120"/>
      <c r="AF723" s="120"/>
      <c r="AG723" s="120"/>
      <c r="AH723" s="120"/>
      <c r="AI723" s="120"/>
      <c r="AJ723" s="120"/>
      <c r="AK723" s="120"/>
      <c r="AL723" s="120"/>
      <c r="AM723" s="120"/>
      <c r="AN723" s="120"/>
      <c r="AO723" s="120"/>
      <c r="AP723" s="120"/>
      <c r="AQ723" s="120"/>
      <c r="AR723" s="120"/>
      <c r="AS723" s="120"/>
      <c r="AT723" s="120"/>
      <c r="AU723" s="120"/>
      <c r="AV723" s="120"/>
      <c r="AW723" s="120"/>
      <c r="AX723" s="120"/>
      <c r="AY723" s="120"/>
      <c r="AZ723" s="120"/>
      <c r="BA723" s="120"/>
      <c r="BB723" s="120"/>
      <c r="BC723" s="120"/>
      <c r="BD723" s="120"/>
    </row>
    <row r="724" spans="1:56">
      <c r="A724" s="19">
        <v>1377</v>
      </c>
      <c r="B724" s="19" t="s">
        <v>2093</v>
      </c>
      <c r="C724" s="19" t="s">
        <v>2094</v>
      </c>
      <c r="D724" s="19" t="s">
        <v>2095</v>
      </c>
      <c r="E724" s="19" t="s">
        <v>2096</v>
      </c>
      <c r="F724" s="19" t="s">
        <v>2146</v>
      </c>
      <c r="G724" s="19" t="s">
        <v>896</v>
      </c>
      <c r="H724" s="19" t="s">
        <v>896</v>
      </c>
      <c r="I724" s="19" t="s">
        <v>896</v>
      </c>
      <c r="J724" s="19" t="s">
        <v>896</v>
      </c>
      <c r="K724" s="19" t="s">
        <v>2153</v>
      </c>
      <c r="L724" s="19" t="s">
        <v>1416</v>
      </c>
      <c r="M724" s="19" t="s">
        <v>20</v>
      </c>
      <c r="N724" s="19" t="s">
        <v>2331</v>
      </c>
      <c r="O724" s="19" t="s">
        <v>2331</v>
      </c>
      <c r="P724" s="19" t="s">
        <v>2154</v>
      </c>
      <c r="Q724" s="19" t="s">
        <v>902</v>
      </c>
      <c r="R724" s="20" t="s">
        <v>903</v>
      </c>
      <c r="S724" s="20">
        <v>1.5</v>
      </c>
      <c r="T724" s="19" t="s">
        <v>905</v>
      </c>
      <c r="U724" s="19" t="s">
        <v>2145</v>
      </c>
      <c r="V724" s="19">
        <v>0</v>
      </c>
      <c r="W724" s="19">
        <v>0</v>
      </c>
      <c r="X724" s="19">
        <v>0</v>
      </c>
      <c r="Y724" s="19" t="s">
        <v>1424</v>
      </c>
      <c r="Z724" s="19">
        <v>0</v>
      </c>
      <c r="AA724" s="19" t="s">
        <v>2103</v>
      </c>
      <c r="AB724" s="19" t="s">
        <v>2156</v>
      </c>
      <c r="AC724" s="19">
        <v>66</v>
      </c>
      <c r="AD724" s="19">
        <v>35</v>
      </c>
      <c r="AE724" s="120"/>
      <c r="AF724" s="120"/>
      <c r="AG724" s="120"/>
      <c r="AH724" s="120"/>
      <c r="AI724" s="120"/>
      <c r="AJ724" s="120"/>
      <c r="AK724" s="120"/>
      <c r="AL724" s="120"/>
      <c r="AM724" s="120"/>
      <c r="AN724" s="120"/>
      <c r="AO724" s="120"/>
      <c r="AP724" s="120"/>
      <c r="AQ724" s="120"/>
      <c r="AR724" s="120"/>
      <c r="AS724" s="120"/>
      <c r="AT724" s="120"/>
      <c r="AU724" s="120"/>
      <c r="AV724" s="120"/>
      <c r="AW724" s="120"/>
      <c r="AX724" s="120"/>
      <c r="AY724" s="120"/>
      <c r="AZ724" s="120"/>
      <c r="BA724" s="120"/>
      <c r="BB724" s="120"/>
      <c r="BC724" s="120"/>
      <c r="BD724" s="120"/>
    </row>
    <row r="725" spans="1:56">
      <c r="A725" s="19">
        <v>1383</v>
      </c>
      <c r="B725" s="19" t="s">
        <v>2093</v>
      </c>
      <c r="C725" s="19" t="s">
        <v>2094</v>
      </c>
      <c r="D725" s="19" t="s">
        <v>2095</v>
      </c>
      <c r="E725" s="19" t="s">
        <v>2096</v>
      </c>
      <c r="F725" s="19" t="s">
        <v>2129</v>
      </c>
      <c r="G725" s="19" t="s">
        <v>896</v>
      </c>
      <c r="H725" s="19" t="s">
        <v>896</v>
      </c>
      <c r="I725" s="19" t="s">
        <v>896</v>
      </c>
      <c r="J725" s="19" t="s">
        <v>896</v>
      </c>
      <c r="K725" s="19" t="s">
        <v>2294</v>
      </c>
      <c r="L725" s="19" t="s">
        <v>1416</v>
      </c>
      <c r="M725" s="19" t="s">
        <v>20</v>
      </c>
      <c r="N725" s="19" t="s">
        <v>2057</v>
      </c>
      <c r="O725" s="19" t="s">
        <v>1411</v>
      </c>
      <c r="P725" s="19" t="s">
        <v>2295</v>
      </c>
      <c r="Q725" s="19" t="s">
        <v>902</v>
      </c>
      <c r="R725" s="20">
        <v>10</v>
      </c>
      <c r="S725" s="20">
        <v>30</v>
      </c>
      <c r="T725" s="19" t="s">
        <v>905</v>
      </c>
      <c r="U725" s="19" t="s">
        <v>2145</v>
      </c>
      <c r="V725" s="19">
        <v>0</v>
      </c>
      <c r="W725" s="19">
        <v>0</v>
      </c>
      <c r="X725" s="19">
        <v>0</v>
      </c>
      <c r="Y725" s="19" t="s">
        <v>2155</v>
      </c>
      <c r="Z725" s="19">
        <v>0</v>
      </c>
      <c r="AA725" s="19" t="s">
        <v>2103</v>
      </c>
      <c r="AB725" s="19" t="s">
        <v>2166</v>
      </c>
      <c r="AC725" s="19">
        <v>71</v>
      </c>
      <c r="AD725" s="19">
        <v>40</v>
      </c>
      <c r="AE725" s="120"/>
      <c r="AF725" s="120"/>
      <c r="AG725" s="120"/>
      <c r="AH725" s="120"/>
      <c r="AI725" s="120"/>
      <c r="AJ725" s="120"/>
      <c r="AK725" s="120"/>
      <c r="AL725" s="120"/>
      <c r="AM725" s="120"/>
      <c r="AN725" s="120"/>
      <c r="AO725" s="120"/>
      <c r="AP725" s="120"/>
      <c r="AQ725" s="120"/>
      <c r="AR725" s="120"/>
      <c r="AS725" s="120"/>
      <c r="AT725" s="120"/>
      <c r="AU725" s="120"/>
      <c r="AV725" s="120"/>
      <c r="AW725" s="120"/>
      <c r="AX725" s="120"/>
      <c r="AY725" s="120"/>
      <c r="AZ725" s="120"/>
      <c r="BA725" s="120"/>
      <c r="BB725" s="120"/>
      <c r="BC725" s="120"/>
      <c r="BD725" s="120"/>
    </row>
    <row r="726" spans="1:56">
      <c r="A726" s="19">
        <v>1441</v>
      </c>
      <c r="B726" s="19" t="s">
        <v>2093</v>
      </c>
      <c r="C726" s="19" t="s">
        <v>2094</v>
      </c>
      <c r="D726" s="19" t="s">
        <v>2095</v>
      </c>
      <c r="E726" s="19" t="s">
        <v>2111</v>
      </c>
      <c r="F726" s="19" t="s">
        <v>1557</v>
      </c>
      <c r="G726" s="19" t="s">
        <v>896</v>
      </c>
      <c r="H726" s="19" t="s">
        <v>896</v>
      </c>
      <c r="I726" s="19" t="s">
        <v>896</v>
      </c>
      <c r="J726" s="19" t="s">
        <v>896</v>
      </c>
      <c r="K726" s="19" t="s">
        <v>2332</v>
      </c>
      <c r="L726" s="19" t="s">
        <v>1416</v>
      </c>
      <c r="M726" s="19" t="s">
        <v>20</v>
      </c>
      <c r="N726" s="19" t="s">
        <v>2057</v>
      </c>
      <c r="O726" s="19" t="s">
        <v>1411</v>
      </c>
      <c r="P726" s="19" t="s">
        <v>2333</v>
      </c>
      <c r="Q726" s="19" t="s">
        <v>902</v>
      </c>
      <c r="R726" s="20">
        <v>10</v>
      </c>
      <c r="S726" s="20">
        <v>40</v>
      </c>
      <c r="T726" s="19" t="s">
        <v>905</v>
      </c>
      <c r="U726" s="19" t="s">
        <v>2114</v>
      </c>
      <c r="V726" s="19">
        <v>0</v>
      </c>
      <c r="W726" s="19">
        <v>0</v>
      </c>
      <c r="X726" s="19">
        <v>0</v>
      </c>
      <c r="Y726" s="19" t="s">
        <v>1424</v>
      </c>
      <c r="Z726" s="19" t="s">
        <v>2334</v>
      </c>
      <c r="AA726" s="19" t="s">
        <v>2103</v>
      </c>
      <c r="AB726" s="19" t="s">
        <v>2335</v>
      </c>
      <c r="AC726" s="19">
        <v>102</v>
      </c>
      <c r="AD726" s="19">
        <v>71</v>
      </c>
      <c r="AE726" s="120"/>
      <c r="AF726" s="120"/>
      <c r="AG726" s="120"/>
      <c r="AH726" s="120"/>
      <c r="AI726" s="120"/>
      <c r="AJ726" s="120"/>
      <c r="AK726" s="120"/>
      <c r="AL726" s="120"/>
      <c r="AM726" s="120"/>
      <c r="AN726" s="120"/>
      <c r="AO726" s="120"/>
      <c r="AP726" s="120"/>
      <c r="AQ726" s="120"/>
      <c r="AR726" s="120"/>
      <c r="AS726" s="120"/>
      <c r="AT726" s="120"/>
      <c r="AU726" s="120"/>
      <c r="AV726" s="120"/>
      <c r="AW726" s="120"/>
      <c r="AX726" s="120"/>
      <c r="AY726" s="120"/>
      <c r="AZ726" s="120"/>
      <c r="BA726" s="120"/>
      <c r="BB726" s="120"/>
      <c r="BC726" s="120"/>
      <c r="BD726" s="120"/>
    </row>
    <row r="727" spans="1:56">
      <c r="A727" s="19">
        <v>1357</v>
      </c>
      <c r="B727" s="19" t="s">
        <v>2093</v>
      </c>
      <c r="C727" s="19" t="s">
        <v>2094</v>
      </c>
      <c r="D727" s="19" t="s">
        <v>2095</v>
      </c>
      <c r="E727" s="19" t="s">
        <v>2179</v>
      </c>
      <c r="F727" s="19" t="s">
        <v>1557</v>
      </c>
      <c r="G727" s="19" t="s">
        <v>1423</v>
      </c>
      <c r="H727" s="19" t="s">
        <v>896</v>
      </c>
      <c r="I727" s="19" t="s">
        <v>896</v>
      </c>
      <c r="J727" s="19" t="s">
        <v>896</v>
      </c>
      <c r="K727" s="19" t="s">
        <v>2336</v>
      </c>
      <c r="L727" s="19" t="s">
        <v>1416</v>
      </c>
      <c r="M727" s="19" t="s">
        <v>20</v>
      </c>
      <c r="N727" s="19" t="s">
        <v>2057</v>
      </c>
      <c r="O727" s="19" t="s">
        <v>1411</v>
      </c>
      <c r="P727" s="19" t="s">
        <v>2337</v>
      </c>
      <c r="Q727" s="19" t="s">
        <v>902</v>
      </c>
      <c r="R727" s="20">
        <v>3</v>
      </c>
      <c r="S727" s="20">
        <v>30</v>
      </c>
      <c r="T727" s="19" t="s">
        <v>905</v>
      </c>
      <c r="U727" s="19" t="s">
        <v>2145</v>
      </c>
      <c r="V727" s="19">
        <v>0</v>
      </c>
      <c r="W727" s="19">
        <v>0</v>
      </c>
      <c r="X727" s="19">
        <v>0</v>
      </c>
      <c r="Y727" s="19" t="s">
        <v>2176</v>
      </c>
      <c r="Z727" s="19" t="s">
        <v>2338</v>
      </c>
      <c r="AA727" s="19" t="s">
        <v>2103</v>
      </c>
      <c r="AB727" s="19" t="s">
        <v>2191</v>
      </c>
      <c r="AC727" s="19">
        <v>58</v>
      </c>
      <c r="AD727" s="19">
        <v>27</v>
      </c>
      <c r="AE727" s="120"/>
      <c r="AF727" s="120"/>
      <c r="AG727" s="120"/>
      <c r="AH727" s="120"/>
      <c r="AI727" s="120"/>
      <c r="AJ727" s="120"/>
      <c r="AK727" s="120"/>
      <c r="AL727" s="120"/>
      <c r="AM727" s="120"/>
      <c r="AN727" s="120"/>
      <c r="AO727" s="120"/>
      <c r="AP727" s="120"/>
      <c r="AQ727" s="120"/>
      <c r="AR727" s="120"/>
      <c r="AS727" s="120"/>
      <c r="AT727" s="120"/>
      <c r="AU727" s="120"/>
      <c r="AV727" s="120"/>
      <c r="AW727" s="120"/>
      <c r="AX727" s="120"/>
      <c r="AY727" s="120"/>
      <c r="AZ727" s="120"/>
      <c r="BA727" s="120"/>
      <c r="BB727" s="120"/>
      <c r="BC727" s="120"/>
      <c r="BD727" s="120"/>
    </row>
    <row r="728" spans="1:56">
      <c r="A728" s="19">
        <v>1398</v>
      </c>
      <c r="B728" s="19" t="s">
        <v>2093</v>
      </c>
      <c r="C728" s="19" t="s">
        <v>2094</v>
      </c>
      <c r="D728" s="19" t="s">
        <v>2095</v>
      </c>
      <c r="E728" s="19" t="s">
        <v>2227</v>
      </c>
      <c r="F728" s="19" t="s">
        <v>2260</v>
      </c>
      <c r="G728" s="19" t="s">
        <v>896</v>
      </c>
      <c r="H728" s="19" t="s">
        <v>896</v>
      </c>
      <c r="I728" s="19" t="s">
        <v>896</v>
      </c>
      <c r="J728" s="19" t="s">
        <v>896</v>
      </c>
      <c r="K728" s="19" t="s">
        <v>2339</v>
      </c>
      <c r="L728" s="19" t="s">
        <v>1416</v>
      </c>
      <c r="M728" s="19" t="s">
        <v>20</v>
      </c>
      <c r="N728" s="19" t="s">
        <v>2057</v>
      </c>
      <c r="O728" s="19" t="s">
        <v>1411</v>
      </c>
      <c r="P728" s="19" t="s">
        <v>2340</v>
      </c>
      <c r="Q728" s="19" t="s">
        <v>902</v>
      </c>
      <c r="R728" s="20">
        <v>10</v>
      </c>
      <c r="S728" s="20">
        <v>40</v>
      </c>
      <c r="T728" s="19" t="s">
        <v>905</v>
      </c>
      <c r="U728" s="19" t="s">
        <v>2145</v>
      </c>
      <c r="V728" s="19">
        <v>0</v>
      </c>
      <c r="W728" s="19">
        <v>0</v>
      </c>
      <c r="X728" s="19">
        <v>0</v>
      </c>
      <c r="Y728" s="19" t="s">
        <v>2234</v>
      </c>
      <c r="Z728" s="19">
        <v>0</v>
      </c>
      <c r="AA728" s="19" t="s">
        <v>2103</v>
      </c>
      <c r="AB728" s="19" t="s">
        <v>2306</v>
      </c>
      <c r="AC728" s="19">
        <v>77</v>
      </c>
      <c r="AD728" s="19">
        <v>46</v>
      </c>
      <c r="AE728" s="120"/>
      <c r="AF728" s="120"/>
      <c r="AG728" s="120"/>
      <c r="AH728" s="120"/>
      <c r="AI728" s="120"/>
      <c r="AJ728" s="120"/>
      <c r="AK728" s="120"/>
      <c r="AL728" s="120"/>
      <c r="AM728" s="120"/>
      <c r="AN728" s="120"/>
      <c r="AO728" s="120"/>
      <c r="AP728" s="120"/>
      <c r="AQ728" s="120"/>
      <c r="AR728" s="120"/>
      <c r="AS728" s="120"/>
      <c r="AT728" s="120"/>
      <c r="AU728" s="120"/>
      <c r="AV728" s="120"/>
      <c r="AW728" s="120"/>
      <c r="AX728" s="120"/>
      <c r="AY728" s="120"/>
      <c r="AZ728" s="120"/>
      <c r="BA728" s="120"/>
      <c r="BB728" s="120"/>
      <c r="BC728" s="120"/>
      <c r="BD728" s="120"/>
    </row>
    <row r="729" spans="1:56">
      <c r="A729" s="19">
        <v>1409</v>
      </c>
      <c r="B729" s="19" t="s">
        <v>2093</v>
      </c>
      <c r="C729" s="19" t="s">
        <v>2094</v>
      </c>
      <c r="D729" s="19" t="s">
        <v>2095</v>
      </c>
      <c r="E729" s="19" t="s">
        <v>2124</v>
      </c>
      <c r="F729" s="19" t="s">
        <v>2260</v>
      </c>
      <c r="G729" s="19" t="s">
        <v>896</v>
      </c>
      <c r="H729" s="19" t="s">
        <v>896</v>
      </c>
      <c r="I729" s="19" t="s">
        <v>896</v>
      </c>
      <c r="J729" s="19" t="s">
        <v>896</v>
      </c>
      <c r="K729" s="19" t="s">
        <v>2261</v>
      </c>
      <c r="L729" s="19" t="s">
        <v>1416</v>
      </c>
      <c r="M729" s="19" t="s">
        <v>20</v>
      </c>
      <c r="N729" s="19" t="s">
        <v>2057</v>
      </c>
      <c r="O729" s="19" t="s">
        <v>1411</v>
      </c>
      <c r="P729" s="19" t="s">
        <v>2341</v>
      </c>
      <c r="Q729" s="19" t="s">
        <v>902</v>
      </c>
      <c r="R729" s="20">
        <v>2</v>
      </c>
      <c r="S729" s="20">
        <v>20</v>
      </c>
      <c r="T729" s="19" t="s">
        <v>905</v>
      </c>
      <c r="U729" s="19" t="s">
        <v>2291</v>
      </c>
      <c r="V729" s="19">
        <v>0</v>
      </c>
      <c r="W729" s="19">
        <v>0</v>
      </c>
      <c r="X729" s="19">
        <v>0</v>
      </c>
      <c r="Y729" s="19" t="s">
        <v>2155</v>
      </c>
      <c r="Z729" s="19">
        <v>0</v>
      </c>
      <c r="AA729" s="19" t="s">
        <v>2103</v>
      </c>
      <c r="AB729" s="19" t="s">
        <v>2311</v>
      </c>
      <c r="AC729" s="19">
        <v>85</v>
      </c>
      <c r="AD729" s="19">
        <v>54</v>
      </c>
      <c r="AE729" s="120"/>
      <c r="AF729" s="120"/>
      <c r="AG729" s="120"/>
      <c r="AH729" s="120"/>
      <c r="AI729" s="120"/>
      <c r="AJ729" s="120"/>
      <c r="AK729" s="120"/>
      <c r="AL729" s="120"/>
      <c r="AM729" s="120"/>
      <c r="AN729" s="120"/>
      <c r="AO729" s="120"/>
      <c r="AP729" s="120"/>
      <c r="AQ729" s="120"/>
      <c r="AR729" s="120"/>
      <c r="AS729" s="120"/>
      <c r="AT729" s="120"/>
      <c r="AU729" s="120"/>
      <c r="AV729" s="120"/>
      <c r="AW729" s="120"/>
      <c r="AX729" s="120"/>
      <c r="AY729" s="120"/>
      <c r="AZ729" s="120"/>
      <c r="BA729" s="120"/>
      <c r="BB729" s="120"/>
      <c r="BC729" s="120"/>
      <c r="BD729" s="120"/>
    </row>
    <row r="730" spans="1:56">
      <c r="A730" s="19">
        <v>1402</v>
      </c>
      <c r="B730" s="19" t="s">
        <v>2093</v>
      </c>
      <c r="C730" s="19" t="s">
        <v>2094</v>
      </c>
      <c r="D730" s="19" t="s">
        <v>2095</v>
      </c>
      <c r="E730" s="19" t="s">
        <v>2124</v>
      </c>
      <c r="F730" s="19" t="s">
        <v>2248</v>
      </c>
      <c r="G730" s="19" t="s">
        <v>896</v>
      </c>
      <c r="H730" s="19" t="s">
        <v>896</v>
      </c>
      <c r="I730" s="19" t="s">
        <v>896</v>
      </c>
      <c r="J730" s="19" t="s">
        <v>896</v>
      </c>
      <c r="K730" s="19" t="s">
        <v>2271</v>
      </c>
      <c r="L730" s="19" t="s">
        <v>1416</v>
      </c>
      <c r="M730" s="19" t="s">
        <v>20</v>
      </c>
      <c r="N730" s="19" t="s">
        <v>2091</v>
      </c>
      <c r="O730" s="19" t="s">
        <v>622</v>
      </c>
      <c r="P730" s="19" t="s">
        <v>2273</v>
      </c>
      <c r="Q730" s="19" t="s">
        <v>902</v>
      </c>
      <c r="R730" s="20" t="s">
        <v>903</v>
      </c>
      <c r="S730" s="20">
        <v>1</v>
      </c>
      <c r="T730" s="19" t="s">
        <v>905</v>
      </c>
      <c r="U730" s="19" t="s">
        <v>2114</v>
      </c>
      <c r="V730" s="19">
        <v>0</v>
      </c>
      <c r="W730" s="19">
        <v>0</v>
      </c>
      <c r="X730" s="19">
        <v>0</v>
      </c>
      <c r="Y730" s="19" t="s">
        <v>1424</v>
      </c>
      <c r="Z730" s="19">
        <v>0</v>
      </c>
      <c r="AA730" s="19" t="s">
        <v>2103</v>
      </c>
      <c r="AB730" s="19" t="s">
        <v>2251</v>
      </c>
      <c r="AC730" s="19">
        <v>82</v>
      </c>
      <c r="AD730" s="19">
        <v>51</v>
      </c>
      <c r="AE730" s="120"/>
      <c r="AF730" s="120"/>
      <c r="AG730" s="120"/>
      <c r="AH730" s="120"/>
      <c r="AI730" s="120"/>
      <c r="AJ730" s="120"/>
      <c r="AK730" s="120"/>
      <c r="AL730" s="120"/>
      <c r="AM730" s="120"/>
      <c r="AN730" s="120"/>
      <c r="AO730" s="120"/>
      <c r="AP730" s="120"/>
      <c r="AQ730" s="120"/>
      <c r="AR730" s="120"/>
      <c r="AS730" s="120"/>
      <c r="AT730" s="120"/>
      <c r="AU730" s="120"/>
      <c r="AV730" s="120"/>
      <c r="AW730" s="120"/>
      <c r="AX730" s="120"/>
      <c r="AY730" s="120"/>
      <c r="AZ730" s="120"/>
      <c r="BA730" s="120"/>
      <c r="BB730" s="120"/>
      <c r="BC730" s="120"/>
      <c r="BD730" s="120"/>
    </row>
    <row r="731" spans="1:56">
      <c r="A731" s="19">
        <v>1302</v>
      </c>
      <c r="B731" s="19" t="s">
        <v>2093</v>
      </c>
      <c r="C731" s="19" t="s">
        <v>2094</v>
      </c>
      <c r="D731" s="19" t="s">
        <v>2095</v>
      </c>
      <c r="E731" s="19" t="s">
        <v>2342</v>
      </c>
      <c r="F731" s="19" t="s">
        <v>1557</v>
      </c>
      <c r="G731" s="19" t="s">
        <v>1423</v>
      </c>
      <c r="H731" s="19" t="s">
        <v>896</v>
      </c>
      <c r="I731" s="19" t="s">
        <v>896</v>
      </c>
      <c r="J731" s="19" t="s">
        <v>896</v>
      </c>
      <c r="K731" s="19" t="s">
        <v>2343</v>
      </c>
      <c r="L731" s="19" t="s">
        <v>1036</v>
      </c>
      <c r="M731" s="19" t="s">
        <v>21</v>
      </c>
      <c r="N731" s="19" t="s">
        <v>2344</v>
      </c>
      <c r="O731" s="19" t="s">
        <v>1090</v>
      </c>
      <c r="P731" s="19" t="s">
        <v>2345</v>
      </c>
      <c r="Q731" s="19" t="s">
        <v>1040</v>
      </c>
      <c r="R731" s="20" t="s">
        <v>903</v>
      </c>
      <c r="S731" s="20">
        <v>0.1</v>
      </c>
      <c r="T731" s="19" t="s">
        <v>905</v>
      </c>
      <c r="U731" s="19" t="s">
        <v>2346</v>
      </c>
      <c r="V731" s="19">
        <v>0</v>
      </c>
      <c r="W731" s="19">
        <v>0</v>
      </c>
      <c r="X731" s="19">
        <v>0</v>
      </c>
      <c r="Y731" s="19" t="s">
        <v>2143</v>
      </c>
      <c r="Z731" s="19" t="s">
        <v>2347</v>
      </c>
      <c r="AA731" s="19" t="s">
        <v>2103</v>
      </c>
      <c r="AB731" s="19" t="s">
        <v>2348</v>
      </c>
      <c r="AC731" s="19">
        <v>49</v>
      </c>
      <c r="AD731" s="19">
        <v>18</v>
      </c>
      <c r="AE731" s="120"/>
      <c r="AF731" s="120"/>
      <c r="AG731" s="120"/>
      <c r="AH731" s="120"/>
      <c r="AI731" s="120"/>
      <c r="AJ731" s="120"/>
      <c r="AK731" s="120"/>
      <c r="AL731" s="120"/>
      <c r="AM731" s="120"/>
      <c r="AN731" s="120"/>
      <c r="AO731" s="120"/>
      <c r="AP731" s="120"/>
      <c r="AQ731" s="120"/>
      <c r="AR731" s="120"/>
      <c r="AS731" s="120"/>
      <c r="AT731" s="120"/>
      <c r="AU731" s="120"/>
      <c r="AV731" s="120"/>
      <c r="AW731" s="120"/>
      <c r="AX731" s="120"/>
      <c r="AY731" s="120"/>
      <c r="AZ731" s="120"/>
      <c r="BA731" s="120"/>
      <c r="BB731" s="120"/>
      <c r="BC731" s="120"/>
      <c r="BD731" s="120"/>
    </row>
    <row r="732" spans="1:56">
      <c r="A732" s="19">
        <v>1307</v>
      </c>
      <c r="B732" s="19" t="s">
        <v>2093</v>
      </c>
      <c r="C732" s="19" t="s">
        <v>2094</v>
      </c>
      <c r="D732" s="19" t="s">
        <v>2095</v>
      </c>
      <c r="E732" s="19" t="s">
        <v>2213</v>
      </c>
      <c r="F732" s="19" t="s">
        <v>1557</v>
      </c>
      <c r="G732" s="19" t="s">
        <v>1423</v>
      </c>
      <c r="H732" s="19" t="s">
        <v>896</v>
      </c>
      <c r="I732" s="19" t="s">
        <v>896</v>
      </c>
      <c r="J732" s="19" t="s">
        <v>896</v>
      </c>
      <c r="K732" s="19" t="s">
        <v>2343</v>
      </c>
      <c r="L732" s="19" t="s">
        <v>1036</v>
      </c>
      <c r="M732" s="19" t="s">
        <v>21</v>
      </c>
      <c r="N732" s="19" t="s">
        <v>2344</v>
      </c>
      <c r="O732" s="19" t="s">
        <v>1090</v>
      </c>
      <c r="P732" s="19" t="s">
        <v>2345</v>
      </c>
      <c r="Q732" s="19" t="s">
        <v>1040</v>
      </c>
      <c r="R732" s="20" t="s">
        <v>903</v>
      </c>
      <c r="S732" s="20">
        <v>0.1</v>
      </c>
      <c r="T732" s="19" t="s">
        <v>905</v>
      </c>
      <c r="U732" s="19" t="s">
        <v>2346</v>
      </c>
      <c r="V732" s="19">
        <v>0</v>
      </c>
      <c r="W732" s="19">
        <v>0</v>
      </c>
      <c r="X732" s="19">
        <v>0</v>
      </c>
      <c r="Y732" s="19" t="s">
        <v>2143</v>
      </c>
      <c r="Z732" s="19">
        <v>0</v>
      </c>
      <c r="AA732" s="19" t="s">
        <v>2103</v>
      </c>
      <c r="AB732" s="19" t="s">
        <v>2348</v>
      </c>
      <c r="AC732" s="19">
        <v>49</v>
      </c>
      <c r="AD732" s="19">
        <v>18</v>
      </c>
      <c r="AE732" s="120"/>
      <c r="AF732" s="120"/>
      <c r="AG732" s="120"/>
      <c r="AH732" s="120"/>
      <c r="AI732" s="120"/>
      <c r="AJ732" s="120"/>
      <c r="AK732" s="120"/>
      <c r="AL732" s="120"/>
      <c r="AM732" s="120"/>
      <c r="AN732" s="120"/>
      <c r="AO732" s="120"/>
      <c r="AP732" s="120"/>
      <c r="AQ732" s="120"/>
      <c r="AR732" s="120"/>
      <c r="AS732" s="120"/>
      <c r="AT732" s="120"/>
      <c r="AU732" s="120"/>
      <c r="AV732" s="120"/>
      <c r="AW732" s="120"/>
      <c r="AX732" s="120"/>
      <c r="AY732" s="120"/>
      <c r="AZ732" s="120"/>
      <c r="BA732" s="120"/>
      <c r="BB732" s="120"/>
      <c r="BC732" s="120"/>
      <c r="BD732" s="120"/>
    </row>
    <row r="733" spans="1:56">
      <c r="A733" s="19">
        <v>1303</v>
      </c>
      <c r="B733" s="19" t="s">
        <v>2093</v>
      </c>
      <c r="C733" s="19" t="s">
        <v>2094</v>
      </c>
      <c r="D733" s="19" t="s">
        <v>2095</v>
      </c>
      <c r="E733" s="19" t="s">
        <v>2227</v>
      </c>
      <c r="F733" s="19" t="s">
        <v>1557</v>
      </c>
      <c r="G733" s="19" t="s">
        <v>1423</v>
      </c>
      <c r="H733" s="19" t="s">
        <v>896</v>
      </c>
      <c r="I733" s="19" t="s">
        <v>896</v>
      </c>
      <c r="J733" s="19" t="s">
        <v>896</v>
      </c>
      <c r="K733" s="19" t="s">
        <v>2343</v>
      </c>
      <c r="L733" s="19" t="s">
        <v>1036</v>
      </c>
      <c r="M733" s="19" t="s">
        <v>21</v>
      </c>
      <c r="N733" s="19" t="s">
        <v>2344</v>
      </c>
      <c r="O733" s="19" t="s">
        <v>1090</v>
      </c>
      <c r="P733" s="19" t="s">
        <v>2345</v>
      </c>
      <c r="Q733" s="19" t="s">
        <v>1040</v>
      </c>
      <c r="R733" s="20" t="s">
        <v>903</v>
      </c>
      <c r="S733" s="20">
        <v>0.1</v>
      </c>
      <c r="T733" s="19" t="s">
        <v>905</v>
      </c>
      <c r="U733" s="19" t="s">
        <v>2346</v>
      </c>
      <c r="V733" s="19">
        <v>0</v>
      </c>
      <c r="W733" s="19">
        <v>0</v>
      </c>
      <c r="X733" s="19">
        <v>0</v>
      </c>
      <c r="Y733" s="19" t="s">
        <v>2143</v>
      </c>
      <c r="Z733" s="19">
        <v>0</v>
      </c>
      <c r="AA733" s="19" t="s">
        <v>2103</v>
      </c>
      <c r="AB733" s="19" t="s">
        <v>2348</v>
      </c>
      <c r="AC733" s="19">
        <v>49</v>
      </c>
      <c r="AD733" s="19">
        <v>18</v>
      </c>
      <c r="AE733" s="120"/>
      <c r="AF733" s="120"/>
      <c r="AG733" s="120"/>
      <c r="AH733" s="120"/>
      <c r="AI733" s="120"/>
      <c r="AJ733" s="120"/>
      <c r="AK733" s="120"/>
      <c r="AL733" s="120"/>
      <c r="AM733" s="120"/>
      <c r="AN733" s="120"/>
      <c r="AO733" s="120"/>
      <c r="AP733" s="120"/>
      <c r="AQ733" s="120"/>
      <c r="AR733" s="120"/>
      <c r="AS733" s="120"/>
      <c r="AT733" s="120"/>
      <c r="AU733" s="120"/>
      <c r="AV733" s="120"/>
      <c r="AW733" s="120"/>
      <c r="AX733" s="120"/>
      <c r="AY733" s="120"/>
      <c r="AZ733" s="120"/>
      <c r="BA733" s="120"/>
      <c r="BB733" s="120"/>
      <c r="BC733" s="120"/>
      <c r="BD733" s="120"/>
    </row>
    <row r="734" spans="1:56">
      <c r="A734" s="19">
        <v>1306</v>
      </c>
      <c r="B734" s="19" t="s">
        <v>2093</v>
      </c>
      <c r="C734" s="19" t="s">
        <v>2094</v>
      </c>
      <c r="D734" s="19" t="s">
        <v>2095</v>
      </c>
      <c r="E734" s="19" t="s">
        <v>2139</v>
      </c>
      <c r="F734" s="19" t="s">
        <v>1557</v>
      </c>
      <c r="G734" s="19" t="s">
        <v>1423</v>
      </c>
      <c r="H734" s="19" t="s">
        <v>896</v>
      </c>
      <c r="I734" s="19" t="s">
        <v>896</v>
      </c>
      <c r="J734" s="19" t="s">
        <v>896</v>
      </c>
      <c r="K734" s="19" t="s">
        <v>2343</v>
      </c>
      <c r="L734" s="19" t="s">
        <v>1036</v>
      </c>
      <c r="M734" s="19" t="s">
        <v>21</v>
      </c>
      <c r="N734" s="19" t="s">
        <v>2344</v>
      </c>
      <c r="O734" s="19" t="s">
        <v>1090</v>
      </c>
      <c r="P734" s="19" t="s">
        <v>2345</v>
      </c>
      <c r="Q734" s="19" t="s">
        <v>1040</v>
      </c>
      <c r="R734" s="20" t="s">
        <v>903</v>
      </c>
      <c r="S734" s="20">
        <v>0.3</v>
      </c>
      <c r="T734" s="19" t="s">
        <v>905</v>
      </c>
      <c r="U734" s="19" t="s">
        <v>2346</v>
      </c>
      <c r="V734" s="19">
        <v>0</v>
      </c>
      <c r="W734" s="19">
        <v>0</v>
      </c>
      <c r="X734" s="19">
        <v>0</v>
      </c>
      <c r="Y734" s="19" t="s">
        <v>2143</v>
      </c>
      <c r="Z734" s="19">
        <v>0</v>
      </c>
      <c r="AA734" s="19" t="s">
        <v>2103</v>
      </c>
      <c r="AB734" s="19" t="s">
        <v>2348</v>
      </c>
      <c r="AC734" s="19">
        <v>49</v>
      </c>
      <c r="AD734" s="19">
        <v>18</v>
      </c>
      <c r="AE734" s="120"/>
      <c r="AF734" s="120"/>
      <c r="AG734" s="120"/>
      <c r="AH734" s="120"/>
      <c r="AI734" s="120"/>
      <c r="AJ734" s="120"/>
      <c r="AK734" s="120"/>
      <c r="AL734" s="120"/>
      <c r="AM734" s="120"/>
      <c r="AN734" s="120"/>
      <c r="AO734" s="120"/>
      <c r="AP734" s="120"/>
      <c r="AQ734" s="120"/>
      <c r="AR734" s="120"/>
      <c r="AS734" s="120"/>
      <c r="AT734" s="120"/>
      <c r="AU734" s="120"/>
      <c r="AV734" s="120"/>
      <c r="AW734" s="120"/>
      <c r="AX734" s="120"/>
      <c r="AY734" s="120"/>
      <c r="AZ734" s="120"/>
      <c r="BA734" s="120"/>
      <c r="BB734" s="120"/>
      <c r="BC734" s="120"/>
      <c r="BD734" s="120"/>
    </row>
    <row r="735" spans="1:56">
      <c r="A735" s="19">
        <v>1305</v>
      </c>
      <c r="B735" s="19" t="s">
        <v>2093</v>
      </c>
      <c r="C735" s="19" t="s">
        <v>2094</v>
      </c>
      <c r="D735" s="19" t="s">
        <v>2095</v>
      </c>
      <c r="E735" s="19" t="s">
        <v>2349</v>
      </c>
      <c r="F735" s="19" t="s">
        <v>1557</v>
      </c>
      <c r="G735" s="19" t="s">
        <v>1423</v>
      </c>
      <c r="H735" s="19" t="s">
        <v>896</v>
      </c>
      <c r="I735" s="19" t="s">
        <v>896</v>
      </c>
      <c r="J735" s="19" t="s">
        <v>896</v>
      </c>
      <c r="K735" s="19" t="s">
        <v>2343</v>
      </c>
      <c r="L735" s="19" t="s">
        <v>1036</v>
      </c>
      <c r="M735" s="19" t="s">
        <v>21</v>
      </c>
      <c r="N735" s="19" t="s">
        <v>2344</v>
      </c>
      <c r="O735" s="19" t="s">
        <v>1090</v>
      </c>
      <c r="P735" s="19" t="s">
        <v>2345</v>
      </c>
      <c r="Q735" s="19" t="s">
        <v>1040</v>
      </c>
      <c r="R735" s="20" t="s">
        <v>903</v>
      </c>
      <c r="S735" s="20">
        <v>0.1</v>
      </c>
      <c r="T735" s="19" t="s">
        <v>905</v>
      </c>
      <c r="U735" s="19" t="s">
        <v>2346</v>
      </c>
      <c r="V735" s="19">
        <v>0</v>
      </c>
      <c r="W735" s="19">
        <v>0</v>
      </c>
      <c r="X735" s="19">
        <v>0</v>
      </c>
      <c r="Y735" s="19" t="s">
        <v>2143</v>
      </c>
      <c r="Z735" s="19">
        <v>0</v>
      </c>
      <c r="AA735" s="19" t="s">
        <v>2103</v>
      </c>
      <c r="AB735" s="19" t="s">
        <v>2348</v>
      </c>
      <c r="AC735" s="19">
        <v>49</v>
      </c>
      <c r="AD735" s="19">
        <v>18</v>
      </c>
      <c r="AE735" s="120"/>
      <c r="AF735" s="120"/>
      <c r="AG735" s="120"/>
      <c r="AH735" s="120"/>
      <c r="AI735" s="120"/>
      <c r="AJ735" s="120"/>
      <c r="AK735" s="120"/>
      <c r="AL735" s="120"/>
      <c r="AM735" s="120"/>
      <c r="AN735" s="120"/>
      <c r="AO735" s="120"/>
      <c r="AP735" s="120"/>
      <c r="AQ735" s="120"/>
      <c r="AR735" s="120"/>
      <c r="AS735" s="120"/>
      <c r="AT735" s="120"/>
      <c r="AU735" s="120"/>
      <c r="AV735" s="120"/>
      <c r="AW735" s="120"/>
      <c r="AX735" s="120"/>
      <c r="AY735" s="120"/>
      <c r="AZ735" s="120"/>
      <c r="BA735" s="120"/>
      <c r="BB735" s="120"/>
      <c r="BC735" s="120"/>
      <c r="BD735" s="120"/>
    </row>
    <row r="736" spans="1:56">
      <c r="A736" s="19">
        <v>1304</v>
      </c>
      <c r="B736" s="19" t="s">
        <v>2093</v>
      </c>
      <c r="C736" s="19" t="s">
        <v>2094</v>
      </c>
      <c r="D736" s="19" t="s">
        <v>2095</v>
      </c>
      <c r="E736" s="19" t="s">
        <v>2124</v>
      </c>
      <c r="F736" s="19" t="s">
        <v>1557</v>
      </c>
      <c r="G736" s="19" t="s">
        <v>1423</v>
      </c>
      <c r="H736" s="19" t="s">
        <v>896</v>
      </c>
      <c r="I736" s="19" t="s">
        <v>896</v>
      </c>
      <c r="J736" s="19" t="s">
        <v>896</v>
      </c>
      <c r="K736" s="19" t="s">
        <v>2343</v>
      </c>
      <c r="L736" s="19" t="s">
        <v>1036</v>
      </c>
      <c r="M736" s="19" t="s">
        <v>21</v>
      </c>
      <c r="N736" s="19" t="s">
        <v>2344</v>
      </c>
      <c r="O736" s="19" t="s">
        <v>1090</v>
      </c>
      <c r="P736" s="19" t="s">
        <v>2345</v>
      </c>
      <c r="Q736" s="19" t="s">
        <v>1040</v>
      </c>
      <c r="R736" s="20" t="s">
        <v>903</v>
      </c>
      <c r="S736" s="20">
        <v>0.1</v>
      </c>
      <c r="T736" s="19" t="s">
        <v>905</v>
      </c>
      <c r="U736" s="19" t="s">
        <v>2346</v>
      </c>
      <c r="V736" s="19">
        <v>0</v>
      </c>
      <c r="W736" s="19">
        <v>0</v>
      </c>
      <c r="X736" s="19">
        <v>0</v>
      </c>
      <c r="Y736" s="19" t="s">
        <v>2143</v>
      </c>
      <c r="Z736" s="19">
        <v>0</v>
      </c>
      <c r="AA736" s="19" t="s">
        <v>2103</v>
      </c>
      <c r="AB736" s="19" t="s">
        <v>2348</v>
      </c>
      <c r="AC736" s="19">
        <v>49</v>
      </c>
      <c r="AD736" s="19">
        <v>18</v>
      </c>
      <c r="AE736" s="120"/>
      <c r="AF736" s="120"/>
      <c r="AG736" s="120"/>
      <c r="AH736" s="120"/>
      <c r="AI736" s="120"/>
      <c r="AJ736" s="120"/>
      <c r="AK736" s="120"/>
      <c r="AL736" s="120"/>
      <c r="AM736" s="120"/>
      <c r="AN736" s="120"/>
      <c r="AO736" s="120"/>
      <c r="AP736" s="120"/>
      <c r="AQ736" s="120"/>
      <c r="AR736" s="120"/>
      <c r="AS736" s="120"/>
      <c r="AT736" s="120"/>
      <c r="AU736" s="120"/>
      <c r="AV736" s="120"/>
      <c r="AW736" s="120"/>
      <c r="AX736" s="120"/>
      <c r="AY736" s="120"/>
      <c r="AZ736" s="120"/>
      <c r="BA736" s="120"/>
      <c r="BB736" s="120"/>
      <c r="BC736" s="120"/>
      <c r="BD736" s="120"/>
    </row>
    <row r="737" spans="1:56">
      <c r="A737" s="19">
        <v>1308</v>
      </c>
      <c r="B737" s="19" t="s">
        <v>2093</v>
      </c>
      <c r="C737" s="19" t="s">
        <v>2094</v>
      </c>
      <c r="D737" s="19" t="s">
        <v>2095</v>
      </c>
      <c r="E737" s="19" t="s">
        <v>2342</v>
      </c>
      <c r="F737" s="19" t="s">
        <v>1557</v>
      </c>
      <c r="G737" s="19" t="s">
        <v>1423</v>
      </c>
      <c r="H737" s="19" t="s">
        <v>896</v>
      </c>
      <c r="I737" s="19" t="s">
        <v>896</v>
      </c>
      <c r="J737" s="19" t="s">
        <v>896</v>
      </c>
      <c r="K737" s="19" t="s">
        <v>2343</v>
      </c>
      <c r="L737" s="19" t="s">
        <v>1036</v>
      </c>
      <c r="M737" s="19" t="s">
        <v>21</v>
      </c>
      <c r="N737" s="19" t="s">
        <v>2350</v>
      </c>
      <c r="O737" s="19" t="s">
        <v>1090</v>
      </c>
      <c r="P737" s="19" t="s">
        <v>2345</v>
      </c>
      <c r="Q737" s="19" t="s">
        <v>1040</v>
      </c>
      <c r="R737" s="20">
        <v>0.02</v>
      </c>
      <c r="S737" s="20">
        <v>0.1</v>
      </c>
      <c r="T737" s="19" t="s">
        <v>905</v>
      </c>
      <c r="U737" s="19" t="s">
        <v>2346</v>
      </c>
      <c r="V737" s="19">
        <v>0</v>
      </c>
      <c r="W737" s="19">
        <v>0</v>
      </c>
      <c r="X737" s="19">
        <v>0</v>
      </c>
      <c r="Y737" s="19" t="s">
        <v>2143</v>
      </c>
      <c r="Z737" s="19">
        <v>0</v>
      </c>
      <c r="AA737" s="19" t="s">
        <v>2103</v>
      </c>
      <c r="AB737" s="19" t="s">
        <v>2348</v>
      </c>
      <c r="AC737" s="19">
        <v>49</v>
      </c>
      <c r="AD737" s="19">
        <v>18</v>
      </c>
      <c r="AE737" s="120"/>
      <c r="AF737" s="120"/>
      <c r="AG737" s="120"/>
      <c r="AH737" s="120"/>
      <c r="AI737" s="120"/>
      <c r="AJ737" s="120"/>
      <c r="AK737" s="120"/>
      <c r="AL737" s="120"/>
      <c r="AM737" s="120"/>
      <c r="AN737" s="120"/>
      <c r="AO737" s="120"/>
      <c r="AP737" s="120"/>
      <c r="AQ737" s="120"/>
      <c r="AR737" s="120"/>
      <c r="AS737" s="120"/>
      <c r="AT737" s="120"/>
      <c r="AU737" s="120"/>
      <c r="AV737" s="120"/>
      <c r="AW737" s="120"/>
      <c r="AX737" s="120"/>
      <c r="AY737" s="120"/>
      <c r="AZ737" s="120"/>
      <c r="BA737" s="120"/>
      <c r="BB737" s="120"/>
      <c r="BC737" s="120"/>
      <c r="BD737" s="120"/>
    </row>
    <row r="738" spans="1:56">
      <c r="A738" s="19">
        <v>1313</v>
      </c>
      <c r="B738" s="19" t="s">
        <v>2093</v>
      </c>
      <c r="C738" s="19" t="s">
        <v>2094</v>
      </c>
      <c r="D738" s="19" t="s">
        <v>2095</v>
      </c>
      <c r="E738" s="19" t="s">
        <v>2213</v>
      </c>
      <c r="F738" s="19" t="s">
        <v>1557</v>
      </c>
      <c r="G738" s="19" t="s">
        <v>1423</v>
      </c>
      <c r="H738" s="19" t="s">
        <v>896</v>
      </c>
      <c r="I738" s="19" t="s">
        <v>896</v>
      </c>
      <c r="J738" s="19" t="s">
        <v>896</v>
      </c>
      <c r="K738" s="19" t="s">
        <v>2343</v>
      </c>
      <c r="L738" s="19">
        <v>0</v>
      </c>
      <c r="M738" s="19" t="s">
        <v>21</v>
      </c>
      <c r="N738" s="19" t="s">
        <v>2350</v>
      </c>
      <c r="O738" s="19" t="s">
        <v>1090</v>
      </c>
      <c r="P738" s="19" t="s">
        <v>2345</v>
      </c>
      <c r="Q738" s="19" t="s">
        <v>1040</v>
      </c>
      <c r="R738" s="20" t="s">
        <v>903</v>
      </c>
      <c r="S738" s="20">
        <v>0.05</v>
      </c>
      <c r="T738" s="19" t="s">
        <v>905</v>
      </c>
      <c r="U738" s="19" t="s">
        <v>2346</v>
      </c>
      <c r="V738" s="19">
        <v>0</v>
      </c>
      <c r="W738" s="19">
        <v>0</v>
      </c>
      <c r="X738" s="19">
        <v>0</v>
      </c>
      <c r="Y738" s="19" t="s">
        <v>2143</v>
      </c>
      <c r="Z738" s="19">
        <v>0</v>
      </c>
      <c r="AA738" s="19" t="s">
        <v>2103</v>
      </c>
      <c r="AB738" s="19" t="s">
        <v>2348</v>
      </c>
      <c r="AC738" s="19">
        <v>49</v>
      </c>
      <c r="AD738" s="19">
        <v>18</v>
      </c>
      <c r="AE738" s="120"/>
      <c r="AF738" s="120"/>
      <c r="AG738" s="120"/>
      <c r="AH738" s="120"/>
      <c r="AI738" s="120"/>
      <c r="AJ738" s="120"/>
      <c r="AK738" s="120"/>
      <c r="AL738" s="120"/>
      <c r="AM738" s="120"/>
      <c r="AN738" s="120"/>
      <c r="AO738" s="120"/>
      <c r="AP738" s="120"/>
      <c r="AQ738" s="120"/>
      <c r="AR738" s="120"/>
      <c r="AS738" s="120"/>
      <c r="AT738" s="120"/>
      <c r="AU738" s="120"/>
      <c r="AV738" s="120"/>
      <c r="AW738" s="120"/>
      <c r="AX738" s="120"/>
      <c r="AY738" s="120"/>
      <c r="AZ738" s="120"/>
      <c r="BA738" s="120"/>
      <c r="BB738" s="120"/>
      <c r="BC738" s="120"/>
      <c r="BD738" s="120"/>
    </row>
    <row r="739" spans="1:56">
      <c r="A739" s="19">
        <v>1309</v>
      </c>
      <c r="B739" s="19" t="s">
        <v>2093</v>
      </c>
      <c r="C739" s="19" t="s">
        <v>2094</v>
      </c>
      <c r="D739" s="19" t="s">
        <v>2095</v>
      </c>
      <c r="E739" s="19" t="s">
        <v>2227</v>
      </c>
      <c r="F739" s="19" t="s">
        <v>1557</v>
      </c>
      <c r="G739" s="19" t="s">
        <v>1423</v>
      </c>
      <c r="H739" s="19" t="s">
        <v>896</v>
      </c>
      <c r="I739" s="19" t="s">
        <v>896</v>
      </c>
      <c r="J739" s="19" t="s">
        <v>896</v>
      </c>
      <c r="K739" s="19" t="s">
        <v>2343</v>
      </c>
      <c r="L739" s="19" t="s">
        <v>1036</v>
      </c>
      <c r="M739" s="19" t="s">
        <v>21</v>
      </c>
      <c r="N739" s="19" t="s">
        <v>2350</v>
      </c>
      <c r="O739" s="19" t="s">
        <v>1090</v>
      </c>
      <c r="P739" s="19" t="s">
        <v>2345</v>
      </c>
      <c r="Q739" s="19" t="s">
        <v>1040</v>
      </c>
      <c r="R739" s="20" t="s">
        <v>903</v>
      </c>
      <c r="S739" s="20">
        <v>0.1</v>
      </c>
      <c r="T739" s="19" t="s">
        <v>905</v>
      </c>
      <c r="U739" s="19" t="s">
        <v>2346</v>
      </c>
      <c r="V739" s="19">
        <v>0</v>
      </c>
      <c r="W739" s="19">
        <v>0</v>
      </c>
      <c r="X739" s="19">
        <v>0</v>
      </c>
      <c r="Y739" s="19" t="s">
        <v>2143</v>
      </c>
      <c r="Z739" s="19">
        <v>0</v>
      </c>
      <c r="AA739" s="19" t="s">
        <v>2103</v>
      </c>
      <c r="AB739" s="19" t="s">
        <v>2348</v>
      </c>
      <c r="AC739" s="19">
        <v>49</v>
      </c>
      <c r="AD739" s="19">
        <v>18</v>
      </c>
      <c r="AE739" s="120"/>
      <c r="AF739" s="120"/>
      <c r="AG739" s="120"/>
      <c r="AH739" s="120"/>
      <c r="AI739" s="120"/>
      <c r="AJ739" s="120"/>
      <c r="AK739" s="120"/>
      <c r="AL739" s="120"/>
      <c r="AM739" s="120"/>
      <c r="AN739" s="120"/>
      <c r="AO739" s="120"/>
      <c r="AP739" s="120"/>
      <c r="AQ739" s="120"/>
      <c r="AR739" s="120"/>
      <c r="AS739" s="120"/>
      <c r="AT739" s="120"/>
      <c r="AU739" s="120"/>
      <c r="AV739" s="120"/>
      <c r="AW739" s="120"/>
      <c r="AX739" s="120"/>
      <c r="AY739" s="120"/>
      <c r="AZ739" s="120"/>
      <c r="BA739" s="120"/>
      <c r="BB739" s="120"/>
      <c r="BC739" s="120"/>
      <c r="BD739" s="120"/>
    </row>
    <row r="740" spans="1:56">
      <c r="A740" s="19">
        <v>1312</v>
      </c>
      <c r="B740" s="19" t="s">
        <v>2093</v>
      </c>
      <c r="C740" s="19" t="s">
        <v>2094</v>
      </c>
      <c r="D740" s="19" t="s">
        <v>2095</v>
      </c>
      <c r="E740" s="19" t="s">
        <v>2139</v>
      </c>
      <c r="F740" s="19" t="s">
        <v>1557</v>
      </c>
      <c r="G740" s="19" t="s">
        <v>1423</v>
      </c>
      <c r="H740" s="19" t="s">
        <v>896</v>
      </c>
      <c r="I740" s="19" t="s">
        <v>896</v>
      </c>
      <c r="J740" s="19" t="s">
        <v>896</v>
      </c>
      <c r="K740" s="19" t="s">
        <v>2343</v>
      </c>
      <c r="L740" s="19">
        <v>0</v>
      </c>
      <c r="M740" s="19" t="s">
        <v>21</v>
      </c>
      <c r="N740" s="19" t="s">
        <v>2350</v>
      </c>
      <c r="O740" s="19" t="s">
        <v>1090</v>
      </c>
      <c r="P740" s="19" t="s">
        <v>2345</v>
      </c>
      <c r="Q740" s="19" t="s">
        <v>1040</v>
      </c>
      <c r="R740" s="20" t="s">
        <v>903</v>
      </c>
      <c r="S740" s="20">
        <v>0.1</v>
      </c>
      <c r="T740" s="19" t="s">
        <v>905</v>
      </c>
      <c r="U740" s="19" t="s">
        <v>2346</v>
      </c>
      <c r="V740" s="19">
        <v>0</v>
      </c>
      <c r="W740" s="19">
        <v>0</v>
      </c>
      <c r="X740" s="19">
        <v>0</v>
      </c>
      <c r="Y740" s="19" t="s">
        <v>2143</v>
      </c>
      <c r="Z740" s="19">
        <v>0</v>
      </c>
      <c r="AA740" s="19" t="s">
        <v>2103</v>
      </c>
      <c r="AB740" s="19" t="s">
        <v>2348</v>
      </c>
      <c r="AC740" s="19">
        <v>49</v>
      </c>
      <c r="AD740" s="19">
        <v>18</v>
      </c>
      <c r="AE740" s="120"/>
      <c r="AF740" s="120"/>
      <c r="AG740" s="120"/>
      <c r="AH740" s="120"/>
      <c r="AI740" s="120"/>
      <c r="AJ740" s="120"/>
      <c r="AK740" s="120"/>
      <c r="AL740" s="120"/>
      <c r="AM740" s="120"/>
      <c r="AN740" s="120"/>
      <c r="AO740" s="120"/>
      <c r="AP740" s="120"/>
      <c r="AQ740" s="120"/>
      <c r="AR740" s="120"/>
      <c r="AS740" s="120"/>
      <c r="AT740" s="120"/>
      <c r="AU740" s="120"/>
      <c r="AV740" s="120"/>
      <c r="AW740" s="120"/>
      <c r="AX740" s="120"/>
      <c r="AY740" s="120"/>
      <c r="AZ740" s="120"/>
      <c r="BA740" s="120"/>
      <c r="BB740" s="120"/>
      <c r="BC740" s="120"/>
      <c r="BD740" s="120"/>
    </row>
    <row r="741" spans="1:56">
      <c r="A741" s="19">
        <v>1311</v>
      </c>
      <c r="B741" s="19" t="s">
        <v>2093</v>
      </c>
      <c r="C741" s="19" t="s">
        <v>2094</v>
      </c>
      <c r="D741" s="19" t="s">
        <v>2095</v>
      </c>
      <c r="E741" s="19" t="s">
        <v>2349</v>
      </c>
      <c r="F741" s="19" t="s">
        <v>1557</v>
      </c>
      <c r="G741" s="19" t="s">
        <v>1423</v>
      </c>
      <c r="H741" s="19" t="s">
        <v>896</v>
      </c>
      <c r="I741" s="19" t="s">
        <v>896</v>
      </c>
      <c r="J741" s="19" t="s">
        <v>896</v>
      </c>
      <c r="K741" s="19" t="s">
        <v>2343</v>
      </c>
      <c r="L741" s="19">
        <v>0</v>
      </c>
      <c r="M741" s="19" t="s">
        <v>21</v>
      </c>
      <c r="N741" s="19" t="s">
        <v>2350</v>
      </c>
      <c r="O741" s="19" t="s">
        <v>1090</v>
      </c>
      <c r="P741" s="19" t="s">
        <v>2345</v>
      </c>
      <c r="Q741" s="19" t="s">
        <v>1040</v>
      </c>
      <c r="R741" s="20" t="s">
        <v>903</v>
      </c>
      <c r="S741" s="20">
        <v>0.05</v>
      </c>
      <c r="T741" s="19" t="s">
        <v>905</v>
      </c>
      <c r="U741" s="19" t="s">
        <v>2346</v>
      </c>
      <c r="V741" s="19">
        <v>0</v>
      </c>
      <c r="W741" s="19">
        <v>0</v>
      </c>
      <c r="X741" s="19">
        <v>0</v>
      </c>
      <c r="Y741" s="19" t="s">
        <v>2143</v>
      </c>
      <c r="Z741" s="19">
        <v>0</v>
      </c>
      <c r="AA741" s="19" t="s">
        <v>2103</v>
      </c>
      <c r="AB741" s="19" t="s">
        <v>2348</v>
      </c>
      <c r="AC741" s="19">
        <v>49</v>
      </c>
      <c r="AD741" s="19">
        <v>18</v>
      </c>
      <c r="AE741" s="120"/>
      <c r="AF741" s="120"/>
      <c r="AG741" s="120"/>
      <c r="AH741" s="120"/>
      <c r="AI741" s="120"/>
      <c r="AJ741" s="120"/>
      <c r="AK741" s="120"/>
      <c r="AL741" s="120"/>
      <c r="AM741" s="120"/>
      <c r="AN741" s="120"/>
      <c r="AO741" s="120"/>
      <c r="AP741" s="120"/>
      <c r="AQ741" s="120"/>
      <c r="AR741" s="120"/>
      <c r="AS741" s="120"/>
      <c r="AT741" s="120"/>
      <c r="AU741" s="120"/>
      <c r="AV741" s="120"/>
      <c r="AW741" s="120"/>
      <c r="AX741" s="120"/>
      <c r="AY741" s="120"/>
      <c r="AZ741" s="120"/>
      <c r="BA741" s="120"/>
      <c r="BB741" s="120"/>
      <c r="BC741" s="120"/>
      <c r="BD741" s="120"/>
    </row>
    <row r="742" spans="1:56">
      <c r="A742" s="19">
        <v>1310</v>
      </c>
      <c r="B742" s="19" t="s">
        <v>2093</v>
      </c>
      <c r="C742" s="19" t="s">
        <v>2094</v>
      </c>
      <c r="D742" s="19" t="s">
        <v>2095</v>
      </c>
      <c r="E742" s="19" t="s">
        <v>2124</v>
      </c>
      <c r="F742" s="19" t="s">
        <v>1557</v>
      </c>
      <c r="G742" s="19" t="s">
        <v>1423</v>
      </c>
      <c r="H742" s="19" t="s">
        <v>896</v>
      </c>
      <c r="I742" s="19" t="s">
        <v>896</v>
      </c>
      <c r="J742" s="19" t="s">
        <v>896</v>
      </c>
      <c r="K742" s="19" t="s">
        <v>2343</v>
      </c>
      <c r="L742" s="19" t="s">
        <v>1036</v>
      </c>
      <c r="M742" s="19" t="s">
        <v>21</v>
      </c>
      <c r="N742" s="19" t="s">
        <v>2350</v>
      </c>
      <c r="O742" s="19" t="s">
        <v>1090</v>
      </c>
      <c r="P742" s="19" t="s">
        <v>2345</v>
      </c>
      <c r="Q742" s="19" t="s">
        <v>1040</v>
      </c>
      <c r="R742" s="20" t="s">
        <v>903</v>
      </c>
      <c r="S742" s="20">
        <v>0.1</v>
      </c>
      <c r="T742" s="19" t="s">
        <v>905</v>
      </c>
      <c r="U742" s="19" t="s">
        <v>2346</v>
      </c>
      <c r="V742" s="19">
        <v>0</v>
      </c>
      <c r="W742" s="19">
        <v>0</v>
      </c>
      <c r="X742" s="19">
        <v>0</v>
      </c>
      <c r="Y742" s="19" t="s">
        <v>2143</v>
      </c>
      <c r="Z742" s="19">
        <v>0</v>
      </c>
      <c r="AA742" s="19" t="s">
        <v>2103</v>
      </c>
      <c r="AB742" s="19" t="s">
        <v>2348</v>
      </c>
      <c r="AC742" s="19">
        <v>49</v>
      </c>
      <c r="AD742" s="19">
        <v>18</v>
      </c>
      <c r="AE742" s="120"/>
      <c r="AF742" s="120"/>
      <c r="AG742" s="120"/>
      <c r="AH742" s="120"/>
      <c r="AI742" s="120"/>
      <c r="AJ742" s="120"/>
      <c r="AK742" s="120"/>
      <c r="AL742" s="120"/>
      <c r="AM742" s="120"/>
      <c r="AN742" s="120"/>
      <c r="AO742" s="120"/>
      <c r="AP742" s="120"/>
      <c r="AQ742" s="120"/>
      <c r="AR742" s="120"/>
      <c r="AS742" s="120"/>
      <c r="AT742" s="120"/>
      <c r="AU742" s="120"/>
      <c r="AV742" s="120"/>
      <c r="AW742" s="120"/>
      <c r="AX742" s="120"/>
      <c r="AY742" s="120"/>
      <c r="AZ742" s="120"/>
      <c r="BA742" s="120"/>
      <c r="BB742" s="120"/>
      <c r="BC742" s="120"/>
      <c r="BD742" s="120"/>
    </row>
    <row r="743" spans="1:56">
      <c r="A743" s="19">
        <v>1316</v>
      </c>
      <c r="B743" s="19" t="s">
        <v>2093</v>
      </c>
      <c r="C743" s="19" t="s">
        <v>2094</v>
      </c>
      <c r="D743" s="19" t="s">
        <v>2095</v>
      </c>
      <c r="E743" s="19" t="s">
        <v>2213</v>
      </c>
      <c r="F743" s="19" t="s">
        <v>1557</v>
      </c>
      <c r="G743" s="19" t="s">
        <v>1423</v>
      </c>
      <c r="H743" s="19" t="s">
        <v>896</v>
      </c>
      <c r="I743" s="19" t="s">
        <v>896</v>
      </c>
      <c r="J743" s="19" t="s">
        <v>896</v>
      </c>
      <c r="K743" s="19" t="s">
        <v>2343</v>
      </c>
      <c r="L743" s="19">
        <v>0</v>
      </c>
      <c r="M743" s="19" t="s">
        <v>21</v>
      </c>
      <c r="N743" s="19" t="s">
        <v>2351</v>
      </c>
      <c r="O743" s="19" t="s">
        <v>1090</v>
      </c>
      <c r="P743" s="19" t="s">
        <v>2345</v>
      </c>
      <c r="Q743" s="19" t="s">
        <v>1040</v>
      </c>
      <c r="R743" s="20" t="s">
        <v>903</v>
      </c>
      <c r="S743" s="20">
        <v>0.2</v>
      </c>
      <c r="T743" s="19" t="s">
        <v>905</v>
      </c>
      <c r="U743" s="19" t="s">
        <v>2346</v>
      </c>
      <c r="V743" s="19">
        <v>0</v>
      </c>
      <c r="W743" s="19">
        <v>0</v>
      </c>
      <c r="X743" s="19">
        <v>0</v>
      </c>
      <c r="Y743" s="19" t="s">
        <v>2143</v>
      </c>
      <c r="Z743" s="19">
        <v>0</v>
      </c>
      <c r="AA743" s="19" t="s">
        <v>2103</v>
      </c>
      <c r="AB743" s="19" t="s">
        <v>2348</v>
      </c>
      <c r="AC743" s="19">
        <v>49</v>
      </c>
      <c r="AD743" s="19">
        <v>18</v>
      </c>
      <c r="AE743" s="120"/>
      <c r="AF743" s="120"/>
      <c r="AG743" s="120"/>
      <c r="AH743" s="120"/>
      <c r="AI743" s="120"/>
      <c r="AJ743" s="120"/>
      <c r="AK743" s="120"/>
      <c r="AL743" s="120"/>
      <c r="AM743" s="120"/>
      <c r="AN743" s="120"/>
      <c r="AO743" s="120"/>
      <c r="AP743" s="120"/>
      <c r="AQ743" s="120"/>
      <c r="AR743" s="120"/>
      <c r="AS743" s="120"/>
      <c r="AT743" s="120"/>
      <c r="AU743" s="120"/>
      <c r="AV743" s="120"/>
      <c r="AW743" s="120"/>
      <c r="AX743" s="120"/>
      <c r="AY743" s="120"/>
      <c r="AZ743" s="120"/>
      <c r="BA743" s="120"/>
      <c r="BB743" s="120"/>
      <c r="BC743" s="120"/>
      <c r="BD743" s="120"/>
    </row>
    <row r="744" spans="1:56">
      <c r="A744" s="19">
        <v>1317</v>
      </c>
      <c r="B744" s="19" t="s">
        <v>2093</v>
      </c>
      <c r="C744" s="19" t="s">
        <v>2094</v>
      </c>
      <c r="D744" s="19" t="s">
        <v>2095</v>
      </c>
      <c r="E744" s="19" t="s">
        <v>2213</v>
      </c>
      <c r="F744" s="19" t="s">
        <v>1557</v>
      </c>
      <c r="G744" s="19" t="s">
        <v>1423</v>
      </c>
      <c r="H744" s="19" t="s">
        <v>896</v>
      </c>
      <c r="I744" s="19" t="s">
        <v>896</v>
      </c>
      <c r="J744" s="19" t="s">
        <v>896</v>
      </c>
      <c r="K744" s="19" t="s">
        <v>2343</v>
      </c>
      <c r="L744" s="19">
        <v>0</v>
      </c>
      <c r="M744" s="19" t="s">
        <v>21</v>
      </c>
      <c r="N744" s="19" t="s">
        <v>2352</v>
      </c>
      <c r="O744" s="19" t="s">
        <v>1090</v>
      </c>
      <c r="P744" s="19" t="s">
        <v>2345</v>
      </c>
      <c r="Q744" s="19" t="s">
        <v>1040</v>
      </c>
      <c r="R744" s="20" t="s">
        <v>903</v>
      </c>
      <c r="S744" s="20">
        <v>0.05</v>
      </c>
      <c r="T744" s="19" t="s">
        <v>905</v>
      </c>
      <c r="U744" s="19" t="s">
        <v>2346</v>
      </c>
      <c r="V744" s="19">
        <v>0</v>
      </c>
      <c r="W744" s="19">
        <v>0</v>
      </c>
      <c r="X744" s="19">
        <v>0</v>
      </c>
      <c r="Y744" s="19" t="s">
        <v>2143</v>
      </c>
      <c r="Z744" s="19">
        <v>0</v>
      </c>
      <c r="AA744" s="19" t="s">
        <v>2103</v>
      </c>
      <c r="AB744" s="19" t="s">
        <v>2348</v>
      </c>
      <c r="AC744" s="19">
        <v>49</v>
      </c>
      <c r="AD744" s="19">
        <v>18</v>
      </c>
      <c r="AE744" s="120"/>
      <c r="AF744" s="120"/>
      <c r="AG744" s="120"/>
      <c r="AH744" s="120"/>
      <c r="AI744" s="120"/>
      <c r="AJ744" s="120"/>
      <c r="AK744" s="120"/>
      <c r="AL744" s="120"/>
      <c r="AM744" s="120"/>
      <c r="AN744" s="120"/>
      <c r="AO744" s="120"/>
      <c r="AP744" s="120"/>
      <c r="AQ744" s="120"/>
      <c r="AR744" s="120"/>
      <c r="AS744" s="120"/>
      <c r="AT744" s="120"/>
      <c r="AU744" s="120"/>
      <c r="AV744" s="120"/>
      <c r="AW744" s="120"/>
      <c r="AX744" s="120"/>
      <c r="AY744" s="120"/>
      <c r="AZ744" s="120"/>
      <c r="BA744" s="120"/>
      <c r="BB744" s="120"/>
      <c r="BC744" s="120"/>
      <c r="BD744" s="120"/>
    </row>
    <row r="745" spans="1:56">
      <c r="A745" s="19">
        <v>1314</v>
      </c>
      <c r="B745" s="19" t="s">
        <v>2093</v>
      </c>
      <c r="C745" s="19" t="s">
        <v>2094</v>
      </c>
      <c r="D745" s="19" t="s">
        <v>2095</v>
      </c>
      <c r="E745" s="19" t="s">
        <v>2227</v>
      </c>
      <c r="F745" s="19" t="s">
        <v>1557</v>
      </c>
      <c r="G745" s="19" t="s">
        <v>1423</v>
      </c>
      <c r="H745" s="19" t="s">
        <v>896</v>
      </c>
      <c r="I745" s="19" t="s">
        <v>896</v>
      </c>
      <c r="J745" s="19" t="s">
        <v>896</v>
      </c>
      <c r="K745" s="19" t="s">
        <v>2343</v>
      </c>
      <c r="L745" s="19">
        <v>0</v>
      </c>
      <c r="M745" s="19" t="s">
        <v>21</v>
      </c>
      <c r="N745" s="19" t="s">
        <v>2353</v>
      </c>
      <c r="O745" s="429" t="s">
        <v>1090</v>
      </c>
      <c r="P745" s="19" t="s">
        <v>2345</v>
      </c>
      <c r="Q745" s="19" t="s">
        <v>1040</v>
      </c>
      <c r="R745" s="20" t="s">
        <v>903</v>
      </c>
      <c r="S745" s="20">
        <v>0.1</v>
      </c>
      <c r="T745" s="19" t="s">
        <v>905</v>
      </c>
      <c r="U745" s="19" t="s">
        <v>2346</v>
      </c>
      <c r="V745" s="19">
        <v>0</v>
      </c>
      <c r="W745" s="19">
        <v>0</v>
      </c>
      <c r="X745" s="19">
        <v>0</v>
      </c>
      <c r="Y745" s="19" t="s">
        <v>2143</v>
      </c>
      <c r="Z745" s="19">
        <v>0</v>
      </c>
      <c r="AA745" s="19" t="s">
        <v>2103</v>
      </c>
      <c r="AB745" s="19" t="s">
        <v>2348</v>
      </c>
      <c r="AC745" s="19">
        <v>49</v>
      </c>
      <c r="AD745" s="19">
        <v>18</v>
      </c>
      <c r="AE745" s="120"/>
      <c r="AF745" s="120"/>
      <c r="AG745" s="120"/>
      <c r="AH745" s="120"/>
      <c r="AI745" s="120"/>
      <c r="AJ745" s="120"/>
      <c r="AK745" s="120"/>
      <c r="AL745" s="120"/>
      <c r="AM745" s="120"/>
      <c r="AN745" s="120"/>
      <c r="AO745" s="120"/>
      <c r="AP745" s="120"/>
      <c r="AQ745" s="120"/>
      <c r="AR745" s="120"/>
      <c r="AS745" s="120"/>
      <c r="AT745" s="120"/>
      <c r="AU745" s="120"/>
      <c r="AV745" s="120"/>
      <c r="AW745" s="120"/>
      <c r="AX745" s="120"/>
      <c r="AY745" s="120"/>
      <c r="AZ745" s="120"/>
      <c r="BA745" s="120"/>
      <c r="BB745" s="120"/>
      <c r="BC745" s="120"/>
      <c r="BD745" s="120"/>
    </row>
    <row r="746" spans="1:56">
      <c r="A746" s="19">
        <v>1315</v>
      </c>
      <c r="B746" s="19" t="s">
        <v>2093</v>
      </c>
      <c r="C746" s="19" t="s">
        <v>2094</v>
      </c>
      <c r="D746" s="19" t="s">
        <v>2095</v>
      </c>
      <c r="E746" s="19" t="s">
        <v>2139</v>
      </c>
      <c r="F746" s="19" t="s">
        <v>1557</v>
      </c>
      <c r="G746" s="19" t="s">
        <v>1423</v>
      </c>
      <c r="H746" s="19" t="s">
        <v>896</v>
      </c>
      <c r="I746" s="19" t="s">
        <v>896</v>
      </c>
      <c r="J746" s="19" t="s">
        <v>896</v>
      </c>
      <c r="K746" s="19" t="s">
        <v>2343</v>
      </c>
      <c r="L746" s="19">
        <v>0</v>
      </c>
      <c r="M746" s="19" t="s">
        <v>21</v>
      </c>
      <c r="N746" s="19" t="s">
        <v>2353</v>
      </c>
      <c r="O746" s="429" t="s">
        <v>1090</v>
      </c>
      <c r="P746" s="19" t="s">
        <v>2345</v>
      </c>
      <c r="Q746" s="19" t="s">
        <v>1040</v>
      </c>
      <c r="R746" s="20">
        <v>0.1</v>
      </c>
      <c r="S746" s="20">
        <v>0.5</v>
      </c>
      <c r="T746" s="19" t="s">
        <v>905</v>
      </c>
      <c r="U746" s="19" t="s">
        <v>2346</v>
      </c>
      <c r="V746" s="19">
        <v>0</v>
      </c>
      <c r="W746" s="19">
        <v>0</v>
      </c>
      <c r="X746" s="19">
        <v>0</v>
      </c>
      <c r="Y746" s="19" t="s">
        <v>2143</v>
      </c>
      <c r="Z746" s="19">
        <v>0</v>
      </c>
      <c r="AA746" s="19" t="s">
        <v>2103</v>
      </c>
      <c r="AB746" s="19" t="s">
        <v>2348</v>
      </c>
      <c r="AC746" s="19">
        <v>49</v>
      </c>
      <c r="AD746" s="19">
        <v>18</v>
      </c>
      <c r="AE746" s="120"/>
      <c r="AF746" s="120"/>
      <c r="AG746" s="120"/>
      <c r="AH746" s="120"/>
      <c r="AI746" s="120"/>
      <c r="AJ746" s="120"/>
      <c r="AK746" s="120"/>
      <c r="AL746" s="120"/>
      <c r="AM746" s="120"/>
      <c r="AN746" s="120"/>
      <c r="AO746" s="120"/>
      <c r="AP746" s="120"/>
      <c r="AQ746" s="120"/>
      <c r="AR746" s="120"/>
      <c r="AS746" s="120"/>
      <c r="AT746" s="120"/>
      <c r="AU746" s="120"/>
      <c r="AV746" s="120"/>
      <c r="AW746" s="120"/>
      <c r="AX746" s="120"/>
      <c r="AY746" s="120"/>
      <c r="AZ746" s="120"/>
      <c r="BA746" s="120"/>
      <c r="BB746" s="120"/>
      <c r="BC746" s="120"/>
      <c r="BD746" s="120"/>
    </row>
    <row r="747" spans="1:56">
      <c r="A747" s="19">
        <v>1318</v>
      </c>
      <c r="B747" s="19" t="s">
        <v>2093</v>
      </c>
      <c r="C747" s="19" t="s">
        <v>2094</v>
      </c>
      <c r="D747" s="19" t="s">
        <v>2095</v>
      </c>
      <c r="E747" s="19" t="s">
        <v>2342</v>
      </c>
      <c r="F747" s="19" t="s">
        <v>1557</v>
      </c>
      <c r="G747" s="19" t="s">
        <v>1423</v>
      </c>
      <c r="H747" s="19" t="s">
        <v>896</v>
      </c>
      <c r="I747" s="19" t="s">
        <v>896</v>
      </c>
      <c r="J747" s="19" t="s">
        <v>896</v>
      </c>
      <c r="K747" s="19" t="s">
        <v>2343</v>
      </c>
      <c r="L747" s="19">
        <v>0</v>
      </c>
      <c r="M747" s="19" t="s">
        <v>21</v>
      </c>
      <c r="N747" s="19" t="s">
        <v>2354</v>
      </c>
      <c r="O747" s="19" t="s">
        <v>1090</v>
      </c>
      <c r="P747" s="19" t="s">
        <v>2345</v>
      </c>
      <c r="Q747" s="19" t="s">
        <v>1040</v>
      </c>
      <c r="R747" s="20">
        <v>0.05</v>
      </c>
      <c r="S747" s="20">
        <v>0.5</v>
      </c>
      <c r="T747" s="19" t="s">
        <v>905</v>
      </c>
      <c r="U747" s="19" t="s">
        <v>2346</v>
      </c>
      <c r="V747" s="19">
        <v>0</v>
      </c>
      <c r="W747" s="19">
        <v>0</v>
      </c>
      <c r="X747" s="19">
        <v>0</v>
      </c>
      <c r="Y747" s="19" t="s">
        <v>2143</v>
      </c>
      <c r="Z747" s="19">
        <v>0</v>
      </c>
      <c r="AA747" s="19" t="s">
        <v>2103</v>
      </c>
      <c r="AB747" s="19" t="s">
        <v>2348</v>
      </c>
      <c r="AC747" s="19">
        <v>49</v>
      </c>
      <c r="AD747" s="19">
        <v>18</v>
      </c>
      <c r="AE747" s="120"/>
      <c r="AF747" s="120"/>
      <c r="AG747" s="120"/>
      <c r="AH747" s="120"/>
      <c r="AI747" s="120"/>
      <c r="AJ747" s="120"/>
      <c r="AK747" s="120"/>
      <c r="AL747" s="120"/>
      <c r="AM747" s="120"/>
      <c r="AN747" s="120"/>
      <c r="AO747" s="120"/>
      <c r="AP747" s="120"/>
      <c r="AQ747" s="120"/>
      <c r="AR747" s="120"/>
      <c r="AS747" s="120"/>
      <c r="AT747" s="120"/>
      <c r="AU747" s="120"/>
      <c r="AV747" s="120"/>
      <c r="AW747" s="120"/>
      <c r="AX747" s="120"/>
      <c r="AY747" s="120"/>
      <c r="AZ747" s="120"/>
      <c r="BA747" s="120"/>
      <c r="BB747" s="120"/>
      <c r="BC747" s="120"/>
      <c r="BD747" s="120"/>
    </row>
    <row r="748" spans="1:56">
      <c r="A748" s="19">
        <v>1323</v>
      </c>
      <c r="B748" s="19" t="s">
        <v>2093</v>
      </c>
      <c r="C748" s="19" t="s">
        <v>2094</v>
      </c>
      <c r="D748" s="19" t="s">
        <v>2095</v>
      </c>
      <c r="E748" s="19" t="s">
        <v>2213</v>
      </c>
      <c r="F748" s="19" t="s">
        <v>1557</v>
      </c>
      <c r="G748" s="19" t="s">
        <v>1423</v>
      </c>
      <c r="H748" s="19" t="s">
        <v>896</v>
      </c>
      <c r="I748" s="19" t="s">
        <v>896</v>
      </c>
      <c r="J748" s="19" t="s">
        <v>896</v>
      </c>
      <c r="K748" s="19" t="s">
        <v>2343</v>
      </c>
      <c r="L748" s="19">
        <v>0</v>
      </c>
      <c r="M748" s="19" t="s">
        <v>21</v>
      </c>
      <c r="N748" s="19" t="s">
        <v>2354</v>
      </c>
      <c r="O748" s="19" t="s">
        <v>1090</v>
      </c>
      <c r="P748" s="19" t="s">
        <v>2345</v>
      </c>
      <c r="Q748" s="19" t="s">
        <v>1040</v>
      </c>
      <c r="R748" s="20" t="s">
        <v>903</v>
      </c>
      <c r="S748" s="20">
        <v>0.5</v>
      </c>
      <c r="T748" s="19" t="s">
        <v>905</v>
      </c>
      <c r="U748" s="19" t="s">
        <v>2346</v>
      </c>
      <c r="V748" s="19">
        <v>0</v>
      </c>
      <c r="W748" s="19">
        <v>0</v>
      </c>
      <c r="X748" s="19">
        <v>0</v>
      </c>
      <c r="Y748" s="19" t="s">
        <v>2143</v>
      </c>
      <c r="Z748" s="19">
        <v>0</v>
      </c>
      <c r="AA748" s="19" t="s">
        <v>2103</v>
      </c>
      <c r="AB748" s="19" t="s">
        <v>2348</v>
      </c>
      <c r="AC748" s="19">
        <v>49</v>
      </c>
      <c r="AD748" s="19">
        <v>18</v>
      </c>
      <c r="AE748" s="120"/>
      <c r="AF748" s="120"/>
      <c r="AG748" s="120"/>
      <c r="AH748" s="120"/>
      <c r="AI748" s="120"/>
      <c r="AJ748" s="120"/>
      <c r="AK748" s="120"/>
      <c r="AL748" s="120"/>
      <c r="AM748" s="120"/>
      <c r="AN748" s="120"/>
      <c r="AO748" s="120"/>
      <c r="AP748" s="120"/>
      <c r="AQ748" s="120"/>
      <c r="AR748" s="120"/>
      <c r="AS748" s="120"/>
      <c r="AT748" s="120"/>
      <c r="AU748" s="120"/>
      <c r="AV748" s="120"/>
      <c r="AW748" s="120"/>
      <c r="AX748" s="120"/>
      <c r="AY748" s="120"/>
      <c r="AZ748" s="120"/>
      <c r="BA748" s="120"/>
      <c r="BB748" s="120"/>
      <c r="BC748" s="120"/>
      <c r="BD748" s="120"/>
    </row>
    <row r="749" spans="1:56">
      <c r="A749" s="19">
        <v>1319</v>
      </c>
      <c r="B749" s="19" t="s">
        <v>2093</v>
      </c>
      <c r="C749" s="19" t="s">
        <v>2094</v>
      </c>
      <c r="D749" s="19" t="s">
        <v>2095</v>
      </c>
      <c r="E749" s="19" t="s">
        <v>2227</v>
      </c>
      <c r="F749" s="19" t="s">
        <v>1557</v>
      </c>
      <c r="G749" s="19" t="s">
        <v>1423</v>
      </c>
      <c r="H749" s="19" t="s">
        <v>896</v>
      </c>
      <c r="I749" s="19" t="s">
        <v>896</v>
      </c>
      <c r="J749" s="19" t="s">
        <v>896</v>
      </c>
      <c r="K749" s="19" t="s">
        <v>2343</v>
      </c>
      <c r="L749" s="19">
        <v>0</v>
      </c>
      <c r="M749" s="19" t="s">
        <v>21</v>
      </c>
      <c r="N749" s="19" t="s">
        <v>2354</v>
      </c>
      <c r="O749" s="19" t="s">
        <v>1090</v>
      </c>
      <c r="P749" s="19" t="s">
        <v>2345</v>
      </c>
      <c r="Q749" s="19" t="s">
        <v>1040</v>
      </c>
      <c r="R749" s="20" t="s">
        <v>903</v>
      </c>
      <c r="S749" s="20">
        <v>0.2</v>
      </c>
      <c r="T749" s="19" t="s">
        <v>905</v>
      </c>
      <c r="U749" s="19" t="s">
        <v>2346</v>
      </c>
      <c r="V749" s="19">
        <v>0</v>
      </c>
      <c r="W749" s="19">
        <v>0</v>
      </c>
      <c r="X749" s="19">
        <v>0</v>
      </c>
      <c r="Y749" s="19" t="s">
        <v>2143</v>
      </c>
      <c r="Z749" s="19">
        <v>0</v>
      </c>
      <c r="AA749" s="19" t="s">
        <v>2103</v>
      </c>
      <c r="AB749" s="19" t="s">
        <v>2348</v>
      </c>
      <c r="AC749" s="19">
        <v>49</v>
      </c>
      <c r="AD749" s="19">
        <v>18</v>
      </c>
      <c r="AE749" s="120"/>
      <c r="AF749" s="120"/>
      <c r="AG749" s="120"/>
      <c r="AH749" s="120"/>
      <c r="AI749" s="120"/>
      <c r="AJ749" s="120"/>
      <c r="AK749" s="120"/>
      <c r="AL749" s="120"/>
      <c r="AM749" s="120"/>
      <c r="AN749" s="120"/>
      <c r="AO749" s="120"/>
      <c r="AP749" s="120"/>
      <c r="AQ749" s="120"/>
      <c r="AR749" s="120"/>
      <c r="AS749" s="120"/>
      <c r="AT749" s="120"/>
      <c r="AU749" s="120"/>
      <c r="AV749" s="120"/>
      <c r="AW749" s="120"/>
      <c r="AX749" s="120"/>
      <c r="AY749" s="120"/>
      <c r="AZ749" s="120"/>
      <c r="BA749" s="120"/>
      <c r="BB749" s="120"/>
      <c r="BC749" s="120"/>
      <c r="BD749" s="120"/>
    </row>
    <row r="750" spans="1:56">
      <c r="A750" s="19">
        <v>1322</v>
      </c>
      <c r="B750" s="19" t="s">
        <v>2093</v>
      </c>
      <c r="C750" s="19" t="s">
        <v>2094</v>
      </c>
      <c r="D750" s="19" t="s">
        <v>2095</v>
      </c>
      <c r="E750" s="19" t="s">
        <v>2139</v>
      </c>
      <c r="F750" s="19" t="s">
        <v>1557</v>
      </c>
      <c r="G750" s="19" t="s">
        <v>1423</v>
      </c>
      <c r="H750" s="19" t="s">
        <v>896</v>
      </c>
      <c r="I750" s="19" t="s">
        <v>896</v>
      </c>
      <c r="J750" s="19" t="s">
        <v>896</v>
      </c>
      <c r="K750" s="19" t="s">
        <v>2343</v>
      </c>
      <c r="L750" s="19">
        <v>0</v>
      </c>
      <c r="M750" s="19" t="s">
        <v>21</v>
      </c>
      <c r="N750" s="19" t="s">
        <v>2354</v>
      </c>
      <c r="O750" s="19" t="s">
        <v>1090</v>
      </c>
      <c r="P750" s="19" t="s">
        <v>2345</v>
      </c>
      <c r="Q750" s="19" t="s">
        <v>1040</v>
      </c>
      <c r="R750" s="20" t="s">
        <v>903</v>
      </c>
      <c r="S750" s="20">
        <v>0.5</v>
      </c>
      <c r="T750" s="19" t="s">
        <v>905</v>
      </c>
      <c r="U750" s="19" t="s">
        <v>2346</v>
      </c>
      <c r="V750" s="19">
        <v>0</v>
      </c>
      <c r="W750" s="19">
        <v>0</v>
      </c>
      <c r="X750" s="19">
        <v>0</v>
      </c>
      <c r="Y750" s="19" t="s">
        <v>2143</v>
      </c>
      <c r="Z750" s="19">
        <v>0</v>
      </c>
      <c r="AA750" s="19" t="s">
        <v>2103</v>
      </c>
      <c r="AB750" s="19" t="s">
        <v>2348</v>
      </c>
      <c r="AC750" s="19">
        <v>49</v>
      </c>
      <c r="AD750" s="19">
        <v>18</v>
      </c>
      <c r="AE750" s="120"/>
      <c r="AF750" s="120"/>
      <c r="AG750" s="120"/>
      <c r="AH750" s="120"/>
      <c r="AI750" s="120"/>
      <c r="AJ750" s="120"/>
      <c r="AK750" s="120"/>
      <c r="AL750" s="120"/>
      <c r="AM750" s="120"/>
      <c r="AN750" s="120"/>
      <c r="AO750" s="120"/>
      <c r="AP750" s="120"/>
      <c r="AQ750" s="120"/>
      <c r="AR750" s="120"/>
      <c r="AS750" s="120"/>
      <c r="AT750" s="120"/>
      <c r="AU750" s="120"/>
      <c r="AV750" s="120"/>
      <c r="AW750" s="120"/>
      <c r="AX750" s="120"/>
      <c r="AY750" s="120"/>
      <c r="AZ750" s="120"/>
      <c r="BA750" s="120"/>
      <c r="BB750" s="120"/>
      <c r="BC750" s="120"/>
      <c r="BD750" s="120"/>
    </row>
    <row r="751" spans="1:56">
      <c r="A751" s="19">
        <v>1321</v>
      </c>
      <c r="B751" s="19" t="s">
        <v>2093</v>
      </c>
      <c r="C751" s="19" t="s">
        <v>2094</v>
      </c>
      <c r="D751" s="19" t="s">
        <v>2095</v>
      </c>
      <c r="E751" s="19" t="s">
        <v>2349</v>
      </c>
      <c r="F751" s="19" t="s">
        <v>1557</v>
      </c>
      <c r="G751" s="19" t="s">
        <v>1423</v>
      </c>
      <c r="H751" s="19" t="s">
        <v>896</v>
      </c>
      <c r="I751" s="19" t="s">
        <v>896</v>
      </c>
      <c r="J751" s="19" t="s">
        <v>896</v>
      </c>
      <c r="K751" s="19" t="s">
        <v>2343</v>
      </c>
      <c r="L751" s="19">
        <v>0</v>
      </c>
      <c r="M751" s="19" t="s">
        <v>21</v>
      </c>
      <c r="N751" s="19" t="s">
        <v>2354</v>
      </c>
      <c r="O751" s="19" t="s">
        <v>1090</v>
      </c>
      <c r="P751" s="19" t="s">
        <v>2345</v>
      </c>
      <c r="Q751" s="19" t="s">
        <v>1040</v>
      </c>
      <c r="R751" s="20" t="s">
        <v>903</v>
      </c>
      <c r="S751" s="20">
        <v>0.3</v>
      </c>
      <c r="T751" s="19" t="s">
        <v>905</v>
      </c>
      <c r="U751" s="19" t="s">
        <v>2346</v>
      </c>
      <c r="V751" s="19">
        <v>0</v>
      </c>
      <c r="W751" s="19">
        <v>0</v>
      </c>
      <c r="X751" s="19">
        <v>0</v>
      </c>
      <c r="Y751" s="19" t="s">
        <v>2143</v>
      </c>
      <c r="Z751" s="19">
        <v>0</v>
      </c>
      <c r="AA751" s="19" t="s">
        <v>2103</v>
      </c>
      <c r="AB751" s="19" t="s">
        <v>2348</v>
      </c>
      <c r="AC751" s="19">
        <v>49</v>
      </c>
      <c r="AD751" s="19">
        <v>18</v>
      </c>
      <c r="AE751" s="120"/>
      <c r="AF751" s="120"/>
      <c r="AG751" s="120"/>
      <c r="AH751" s="120"/>
      <c r="AI751" s="120"/>
      <c r="AJ751" s="120"/>
      <c r="AK751" s="120"/>
      <c r="AL751" s="120"/>
      <c r="AM751" s="120"/>
      <c r="AN751" s="120"/>
      <c r="AO751" s="120"/>
      <c r="AP751" s="120"/>
      <c r="AQ751" s="120"/>
      <c r="AR751" s="120"/>
      <c r="AS751" s="120"/>
      <c r="AT751" s="120"/>
      <c r="AU751" s="120"/>
      <c r="AV751" s="120"/>
      <c r="AW751" s="120"/>
      <c r="AX751" s="120"/>
      <c r="AY751" s="120"/>
      <c r="AZ751" s="120"/>
      <c r="BA751" s="120"/>
      <c r="BB751" s="120"/>
      <c r="BC751" s="120"/>
      <c r="BD751" s="120"/>
    </row>
    <row r="752" spans="1:56">
      <c r="A752" s="19">
        <v>1320</v>
      </c>
      <c r="B752" s="19" t="s">
        <v>2093</v>
      </c>
      <c r="C752" s="19" t="s">
        <v>2094</v>
      </c>
      <c r="D752" s="19" t="s">
        <v>2095</v>
      </c>
      <c r="E752" s="19" t="s">
        <v>2124</v>
      </c>
      <c r="F752" s="19" t="s">
        <v>1557</v>
      </c>
      <c r="G752" s="19" t="s">
        <v>1423</v>
      </c>
      <c r="H752" s="19" t="s">
        <v>896</v>
      </c>
      <c r="I752" s="19" t="s">
        <v>896</v>
      </c>
      <c r="J752" s="19" t="s">
        <v>896</v>
      </c>
      <c r="K752" s="19" t="s">
        <v>2343</v>
      </c>
      <c r="L752" s="19">
        <v>0</v>
      </c>
      <c r="M752" s="19" t="s">
        <v>21</v>
      </c>
      <c r="N752" s="19" t="s">
        <v>2354</v>
      </c>
      <c r="O752" s="19" t="s">
        <v>1090</v>
      </c>
      <c r="P752" s="19" t="s">
        <v>2345</v>
      </c>
      <c r="Q752" s="19" t="s">
        <v>1040</v>
      </c>
      <c r="R752" s="20" t="s">
        <v>903</v>
      </c>
      <c r="S752" s="20">
        <v>0.1</v>
      </c>
      <c r="T752" s="19" t="s">
        <v>905</v>
      </c>
      <c r="U752" s="19" t="s">
        <v>2346</v>
      </c>
      <c r="V752" s="19">
        <v>0</v>
      </c>
      <c r="W752" s="19">
        <v>0</v>
      </c>
      <c r="X752" s="19">
        <v>0</v>
      </c>
      <c r="Y752" s="19" t="s">
        <v>2143</v>
      </c>
      <c r="Z752" s="19">
        <v>0</v>
      </c>
      <c r="AA752" s="19" t="s">
        <v>2103</v>
      </c>
      <c r="AB752" s="19" t="s">
        <v>2348</v>
      </c>
      <c r="AC752" s="19">
        <v>49</v>
      </c>
      <c r="AD752" s="19">
        <v>18</v>
      </c>
      <c r="AE752" s="120"/>
      <c r="AF752" s="120"/>
      <c r="AG752" s="120"/>
      <c r="AH752" s="120"/>
      <c r="AI752" s="120"/>
      <c r="AJ752" s="120"/>
      <c r="AK752" s="120"/>
      <c r="AL752" s="120"/>
      <c r="AM752" s="120"/>
      <c r="AN752" s="120"/>
      <c r="AO752" s="120"/>
      <c r="AP752" s="120"/>
      <c r="AQ752" s="120"/>
      <c r="AR752" s="120"/>
      <c r="AS752" s="120"/>
      <c r="AT752" s="120"/>
      <c r="AU752" s="120"/>
      <c r="AV752" s="120"/>
      <c r="AW752" s="120"/>
      <c r="AX752" s="120"/>
      <c r="AY752" s="120"/>
      <c r="AZ752" s="120"/>
      <c r="BA752" s="120"/>
      <c r="BB752" s="120"/>
      <c r="BC752" s="120"/>
      <c r="BD752" s="120"/>
    </row>
    <row r="753" spans="1:56">
      <c r="A753" s="19">
        <v>1336</v>
      </c>
      <c r="B753" s="19" t="s">
        <v>2093</v>
      </c>
      <c r="C753" s="19" t="s">
        <v>2094</v>
      </c>
      <c r="D753" s="19" t="s">
        <v>2095</v>
      </c>
      <c r="E753" s="19" t="s">
        <v>2342</v>
      </c>
      <c r="F753" s="19" t="s">
        <v>1557</v>
      </c>
      <c r="G753" s="19" t="s">
        <v>1423</v>
      </c>
      <c r="H753" s="19" t="s">
        <v>896</v>
      </c>
      <c r="I753" s="19" t="s">
        <v>896</v>
      </c>
      <c r="J753" s="19" t="s">
        <v>896</v>
      </c>
      <c r="K753" s="19" t="s">
        <v>2343</v>
      </c>
      <c r="L753" s="19">
        <v>0</v>
      </c>
      <c r="M753" s="19" t="s">
        <v>21</v>
      </c>
      <c r="N753" s="19" t="s">
        <v>2355</v>
      </c>
      <c r="O753" s="19" t="s">
        <v>1090</v>
      </c>
      <c r="P753" s="19" t="s">
        <v>2345</v>
      </c>
      <c r="Q753" s="19" t="s">
        <v>1040</v>
      </c>
      <c r="R753" s="20" t="s">
        <v>903</v>
      </c>
      <c r="S753" s="20">
        <v>0.5</v>
      </c>
      <c r="T753" s="19" t="s">
        <v>905</v>
      </c>
      <c r="U753" s="19" t="s">
        <v>2346</v>
      </c>
      <c r="V753" s="19">
        <v>0</v>
      </c>
      <c r="W753" s="19">
        <v>0</v>
      </c>
      <c r="X753" s="19">
        <v>0</v>
      </c>
      <c r="Y753" s="19" t="s">
        <v>2143</v>
      </c>
      <c r="Z753" s="19">
        <v>0</v>
      </c>
      <c r="AA753" s="19" t="s">
        <v>2103</v>
      </c>
      <c r="AB753" s="19" t="s">
        <v>2348</v>
      </c>
      <c r="AC753" s="19">
        <v>49</v>
      </c>
      <c r="AD753" s="19">
        <v>18</v>
      </c>
      <c r="AE753" s="120"/>
      <c r="AF753" s="120"/>
      <c r="AG753" s="120"/>
      <c r="AH753" s="120"/>
      <c r="AI753" s="120"/>
      <c r="AJ753" s="120"/>
      <c r="AK753" s="120"/>
      <c r="AL753" s="120"/>
      <c r="AM753" s="120"/>
      <c r="AN753" s="120"/>
      <c r="AO753" s="120"/>
      <c r="AP753" s="120"/>
      <c r="AQ753" s="120"/>
      <c r="AR753" s="120"/>
      <c r="AS753" s="120"/>
      <c r="AT753" s="120"/>
      <c r="AU753" s="120"/>
      <c r="AV753" s="120"/>
      <c r="AW753" s="120"/>
      <c r="AX753" s="120"/>
      <c r="AY753" s="120"/>
      <c r="AZ753" s="120"/>
      <c r="BA753" s="120"/>
      <c r="BB753" s="120"/>
      <c r="BC753" s="120"/>
      <c r="BD753" s="120"/>
    </row>
    <row r="754" spans="1:56">
      <c r="A754" s="19">
        <v>1341</v>
      </c>
      <c r="B754" s="19" t="s">
        <v>2093</v>
      </c>
      <c r="C754" s="19" t="s">
        <v>2094</v>
      </c>
      <c r="D754" s="19" t="s">
        <v>2095</v>
      </c>
      <c r="E754" s="19" t="s">
        <v>2213</v>
      </c>
      <c r="F754" s="19" t="s">
        <v>1557</v>
      </c>
      <c r="G754" s="19" t="s">
        <v>1423</v>
      </c>
      <c r="H754" s="19" t="s">
        <v>896</v>
      </c>
      <c r="I754" s="19" t="s">
        <v>896</v>
      </c>
      <c r="J754" s="19" t="s">
        <v>896</v>
      </c>
      <c r="K754" s="19" t="s">
        <v>2343</v>
      </c>
      <c r="L754" s="19">
        <v>0</v>
      </c>
      <c r="M754" s="19" t="s">
        <v>21</v>
      </c>
      <c r="N754" s="19" t="s">
        <v>2355</v>
      </c>
      <c r="O754" s="19" t="s">
        <v>1090</v>
      </c>
      <c r="P754" s="19" t="s">
        <v>2345</v>
      </c>
      <c r="Q754" s="19" t="s">
        <v>1040</v>
      </c>
      <c r="R754" s="20" t="s">
        <v>903</v>
      </c>
      <c r="S754" s="20">
        <v>0.2</v>
      </c>
      <c r="T754" s="19" t="s">
        <v>905</v>
      </c>
      <c r="U754" s="19" t="s">
        <v>2346</v>
      </c>
      <c r="V754" s="19">
        <v>0</v>
      </c>
      <c r="W754" s="19">
        <v>0</v>
      </c>
      <c r="X754" s="19">
        <v>0</v>
      </c>
      <c r="Y754" s="19" t="s">
        <v>2143</v>
      </c>
      <c r="Z754" s="19">
        <v>0</v>
      </c>
      <c r="AA754" s="19" t="s">
        <v>2103</v>
      </c>
      <c r="AB754" s="19" t="s">
        <v>2348</v>
      </c>
      <c r="AC754" s="19">
        <v>49</v>
      </c>
      <c r="AD754" s="19">
        <v>18</v>
      </c>
      <c r="AE754" s="120"/>
      <c r="AF754" s="120"/>
      <c r="AG754" s="120"/>
      <c r="AH754" s="120"/>
      <c r="AI754" s="120"/>
      <c r="AJ754" s="120"/>
      <c r="AK754" s="120"/>
      <c r="AL754" s="120"/>
      <c r="AM754" s="120"/>
      <c r="AN754" s="120"/>
      <c r="AO754" s="120"/>
      <c r="AP754" s="120"/>
      <c r="AQ754" s="120"/>
      <c r="AR754" s="120"/>
      <c r="AS754" s="120"/>
      <c r="AT754" s="120"/>
      <c r="AU754" s="120"/>
      <c r="AV754" s="120"/>
      <c r="AW754" s="120"/>
      <c r="AX754" s="120"/>
      <c r="AY754" s="120"/>
      <c r="AZ754" s="120"/>
      <c r="BA754" s="120"/>
      <c r="BB754" s="120"/>
      <c r="BC754" s="120"/>
      <c r="BD754" s="120"/>
    </row>
    <row r="755" spans="1:56">
      <c r="A755" s="19">
        <v>1337</v>
      </c>
      <c r="B755" s="19" t="s">
        <v>2093</v>
      </c>
      <c r="C755" s="19" t="s">
        <v>2094</v>
      </c>
      <c r="D755" s="19" t="s">
        <v>2095</v>
      </c>
      <c r="E755" s="19" t="s">
        <v>2227</v>
      </c>
      <c r="F755" s="19" t="s">
        <v>1557</v>
      </c>
      <c r="G755" s="19" t="s">
        <v>1423</v>
      </c>
      <c r="H755" s="19" t="s">
        <v>896</v>
      </c>
      <c r="I755" s="19" t="s">
        <v>896</v>
      </c>
      <c r="J755" s="19" t="s">
        <v>896</v>
      </c>
      <c r="K755" s="19" t="s">
        <v>2343</v>
      </c>
      <c r="L755" s="19">
        <v>0</v>
      </c>
      <c r="M755" s="19" t="s">
        <v>21</v>
      </c>
      <c r="N755" s="19" t="s">
        <v>2355</v>
      </c>
      <c r="O755" s="19" t="s">
        <v>1090</v>
      </c>
      <c r="P755" s="19" t="s">
        <v>2345</v>
      </c>
      <c r="Q755" s="19" t="s">
        <v>1040</v>
      </c>
      <c r="R755" s="20" t="s">
        <v>903</v>
      </c>
      <c r="S755" s="20">
        <v>0.5</v>
      </c>
      <c r="T755" s="19" t="s">
        <v>905</v>
      </c>
      <c r="U755" s="19" t="s">
        <v>2346</v>
      </c>
      <c r="V755" s="19">
        <v>0</v>
      </c>
      <c r="W755" s="19">
        <v>0</v>
      </c>
      <c r="X755" s="19">
        <v>0</v>
      </c>
      <c r="Y755" s="19" t="s">
        <v>2143</v>
      </c>
      <c r="Z755" s="19">
        <v>0</v>
      </c>
      <c r="AA755" s="19" t="s">
        <v>2103</v>
      </c>
      <c r="AB755" s="19" t="s">
        <v>2348</v>
      </c>
      <c r="AC755" s="19">
        <v>49</v>
      </c>
      <c r="AD755" s="19">
        <v>18</v>
      </c>
      <c r="AE755" s="120"/>
      <c r="AF755" s="120"/>
      <c r="AG755" s="120"/>
      <c r="AH755" s="120"/>
      <c r="AI755" s="120"/>
      <c r="AJ755" s="120"/>
      <c r="AK755" s="120"/>
      <c r="AL755" s="120"/>
      <c r="AM755" s="120"/>
      <c r="AN755" s="120"/>
      <c r="AO755" s="120"/>
      <c r="AP755" s="120"/>
      <c r="AQ755" s="120"/>
      <c r="AR755" s="120"/>
      <c r="AS755" s="120"/>
      <c r="AT755" s="120"/>
      <c r="AU755" s="120"/>
      <c r="AV755" s="120"/>
      <c r="AW755" s="120"/>
      <c r="AX755" s="120"/>
      <c r="AY755" s="120"/>
      <c r="AZ755" s="120"/>
      <c r="BA755" s="120"/>
      <c r="BB755" s="120"/>
      <c r="BC755" s="120"/>
      <c r="BD755" s="120"/>
    </row>
    <row r="756" spans="1:56">
      <c r="A756" s="19">
        <v>1340</v>
      </c>
      <c r="B756" s="19" t="s">
        <v>2093</v>
      </c>
      <c r="C756" s="19" t="s">
        <v>2094</v>
      </c>
      <c r="D756" s="19" t="s">
        <v>2095</v>
      </c>
      <c r="E756" s="19" t="s">
        <v>2139</v>
      </c>
      <c r="F756" s="19" t="s">
        <v>1557</v>
      </c>
      <c r="G756" s="19" t="s">
        <v>1423</v>
      </c>
      <c r="H756" s="19" t="s">
        <v>896</v>
      </c>
      <c r="I756" s="19" t="s">
        <v>896</v>
      </c>
      <c r="J756" s="19" t="s">
        <v>896</v>
      </c>
      <c r="K756" s="19" t="s">
        <v>2343</v>
      </c>
      <c r="L756" s="19">
        <v>0</v>
      </c>
      <c r="M756" s="19" t="s">
        <v>21</v>
      </c>
      <c r="N756" s="19" t="s">
        <v>2355</v>
      </c>
      <c r="O756" s="19" t="s">
        <v>1090</v>
      </c>
      <c r="P756" s="19" t="s">
        <v>2345</v>
      </c>
      <c r="Q756" s="19" t="s">
        <v>1040</v>
      </c>
      <c r="R756" s="20" t="s">
        <v>903</v>
      </c>
      <c r="S756" s="20">
        <v>0.5</v>
      </c>
      <c r="T756" s="19" t="s">
        <v>905</v>
      </c>
      <c r="U756" s="19" t="s">
        <v>2346</v>
      </c>
      <c r="V756" s="19">
        <v>0</v>
      </c>
      <c r="W756" s="19">
        <v>0</v>
      </c>
      <c r="X756" s="19">
        <v>0</v>
      </c>
      <c r="Y756" s="19" t="s">
        <v>2143</v>
      </c>
      <c r="Z756" s="19">
        <v>0</v>
      </c>
      <c r="AA756" s="19" t="s">
        <v>2103</v>
      </c>
      <c r="AB756" s="19" t="s">
        <v>2348</v>
      </c>
      <c r="AC756" s="19">
        <v>49</v>
      </c>
      <c r="AD756" s="19">
        <v>18</v>
      </c>
      <c r="AE756" s="120"/>
      <c r="AF756" s="120"/>
      <c r="AG756" s="120"/>
      <c r="AH756" s="120"/>
      <c r="AI756" s="120"/>
      <c r="AJ756" s="120"/>
      <c r="AK756" s="120"/>
      <c r="AL756" s="120"/>
      <c r="AM756" s="120"/>
      <c r="AN756" s="120"/>
      <c r="AO756" s="120"/>
      <c r="AP756" s="120"/>
      <c r="AQ756" s="120"/>
      <c r="AR756" s="120"/>
      <c r="AS756" s="120"/>
      <c r="AT756" s="120"/>
      <c r="AU756" s="120"/>
      <c r="AV756" s="120"/>
      <c r="AW756" s="120"/>
      <c r="AX756" s="120"/>
      <c r="AY756" s="120"/>
      <c r="AZ756" s="120"/>
      <c r="BA756" s="120"/>
      <c r="BB756" s="120"/>
      <c r="BC756" s="120"/>
      <c r="BD756" s="120"/>
    </row>
    <row r="757" spans="1:56">
      <c r="A757" s="19">
        <v>1339</v>
      </c>
      <c r="B757" s="19" t="s">
        <v>2093</v>
      </c>
      <c r="C757" s="19" t="s">
        <v>2094</v>
      </c>
      <c r="D757" s="19" t="s">
        <v>2095</v>
      </c>
      <c r="E757" s="19" t="s">
        <v>2349</v>
      </c>
      <c r="F757" s="19" t="s">
        <v>1557</v>
      </c>
      <c r="G757" s="19" t="s">
        <v>1423</v>
      </c>
      <c r="H757" s="19" t="s">
        <v>896</v>
      </c>
      <c r="I757" s="19" t="s">
        <v>896</v>
      </c>
      <c r="J757" s="19" t="s">
        <v>896</v>
      </c>
      <c r="K757" s="19" t="s">
        <v>2343</v>
      </c>
      <c r="L757" s="19">
        <v>0</v>
      </c>
      <c r="M757" s="19" t="s">
        <v>21</v>
      </c>
      <c r="N757" s="19" t="s">
        <v>2355</v>
      </c>
      <c r="O757" s="19" t="s">
        <v>1090</v>
      </c>
      <c r="P757" s="19" t="s">
        <v>2345</v>
      </c>
      <c r="Q757" s="19" t="s">
        <v>1040</v>
      </c>
      <c r="R757" s="20" t="s">
        <v>903</v>
      </c>
      <c r="S757" s="20">
        <v>0.5</v>
      </c>
      <c r="T757" s="19" t="s">
        <v>905</v>
      </c>
      <c r="U757" s="19" t="s">
        <v>2346</v>
      </c>
      <c r="V757" s="19">
        <v>0</v>
      </c>
      <c r="W757" s="19">
        <v>0</v>
      </c>
      <c r="X757" s="19">
        <v>0</v>
      </c>
      <c r="Y757" s="19" t="s">
        <v>2143</v>
      </c>
      <c r="Z757" s="19">
        <v>0</v>
      </c>
      <c r="AA757" s="19" t="s">
        <v>2103</v>
      </c>
      <c r="AB757" s="19" t="s">
        <v>2348</v>
      </c>
      <c r="AC757" s="19">
        <v>49</v>
      </c>
      <c r="AD757" s="19">
        <v>18</v>
      </c>
      <c r="AE757" s="120"/>
      <c r="AF757" s="120"/>
      <c r="AG757" s="120"/>
      <c r="AH757" s="120"/>
      <c r="AI757" s="120"/>
      <c r="AJ757" s="120"/>
      <c r="AK757" s="120"/>
      <c r="AL757" s="120"/>
      <c r="AM757" s="120"/>
      <c r="AN757" s="120"/>
      <c r="AO757" s="120"/>
      <c r="AP757" s="120"/>
      <c r="AQ757" s="120"/>
      <c r="AR757" s="120"/>
      <c r="AS757" s="120"/>
      <c r="AT757" s="120"/>
      <c r="AU757" s="120"/>
      <c r="AV757" s="120"/>
      <c r="AW757" s="120"/>
      <c r="AX757" s="120"/>
      <c r="AY757" s="120"/>
      <c r="AZ757" s="120"/>
      <c r="BA757" s="120"/>
      <c r="BB757" s="120"/>
      <c r="BC757" s="120"/>
      <c r="BD757" s="120"/>
    </row>
    <row r="758" spans="1:56">
      <c r="A758" s="19">
        <v>1338</v>
      </c>
      <c r="B758" s="19" t="s">
        <v>2093</v>
      </c>
      <c r="C758" s="19" t="s">
        <v>2094</v>
      </c>
      <c r="D758" s="19" t="s">
        <v>2095</v>
      </c>
      <c r="E758" s="19" t="s">
        <v>2124</v>
      </c>
      <c r="F758" s="19" t="s">
        <v>1557</v>
      </c>
      <c r="G758" s="19" t="s">
        <v>1423</v>
      </c>
      <c r="H758" s="19" t="s">
        <v>896</v>
      </c>
      <c r="I758" s="19" t="s">
        <v>896</v>
      </c>
      <c r="J758" s="19" t="s">
        <v>896</v>
      </c>
      <c r="K758" s="19" t="s">
        <v>2343</v>
      </c>
      <c r="L758" s="19">
        <v>0</v>
      </c>
      <c r="M758" s="19" t="s">
        <v>21</v>
      </c>
      <c r="N758" s="19" t="s">
        <v>2355</v>
      </c>
      <c r="O758" s="19" t="s">
        <v>1090</v>
      </c>
      <c r="P758" s="19" t="s">
        <v>2345</v>
      </c>
      <c r="Q758" s="19" t="s">
        <v>1040</v>
      </c>
      <c r="R758" s="20" t="s">
        <v>903</v>
      </c>
      <c r="S758" s="20">
        <v>0.2</v>
      </c>
      <c r="T758" s="19" t="s">
        <v>905</v>
      </c>
      <c r="U758" s="19" t="s">
        <v>2346</v>
      </c>
      <c r="V758" s="19">
        <v>0</v>
      </c>
      <c r="W758" s="19">
        <v>0</v>
      </c>
      <c r="X758" s="19">
        <v>0</v>
      </c>
      <c r="Y758" s="19" t="s">
        <v>2143</v>
      </c>
      <c r="Z758" s="19">
        <v>0</v>
      </c>
      <c r="AA758" s="19" t="s">
        <v>2103</v>
      </c>
      <c r="AB758" s="19" t="s">
        <v>2348</v>
      </c>
      <c r="AC758" s="19">
        <v>49</v>
      </c>
      <c r="AD758" s="19">
        <v>18</v>
      </c>
      <c r="AE758" s="120"/>
      <c r="AF758" s="120"/>
      <c r="AG758" s="120"/>
      <c r="AH758" s="120"/>
      <c r="AI758" s="120"/>
      <c r="AJ758" s="120"/>
      <c r="AK758" s="120"/>
      <c r="AL758" s="120"/>
      <c r="AM758" s="120"/>
      <c r="AN758" s="120"/>
      <c r="AO758" s="120"/>
      <c r="AP758" s="120"/>
      <c r="AQ758" s="120"/>
      <c r="AR758" s="120"/>
      <c r="AS758" s="120"/>
      <c r="AT758" s="120"/>
      <c r="AU758" s="120"/>
      <c r="AV758" s="120"/>
      <c r="AW758" s="120"/>
      <c r="AX758" s="120"/>
      <c r="AY758" s="120"/>
      <c r="AZ758" s="120"/>
      <c r="BA758" s="120"/>
      <c r="BB758" s="120"/>
      <c r="BC758" s="120"/>
      <c r="BD758" s="120"/>
    </row>
    <row r="759" spans="1:56">
      <c r="A759" s="19">
        <v>1324</v>
      </c>
      <c r="B759" s="19" t="s">
        <v>2093</v>
      </c>
      <c r="C759" s="19" t="s">
        <v>2094</v>
      </c>
      <c r="D759" s="19" t="s">
        <v>2095</v>
      </c>
      <c r="E759" s="19" t="s">
        <v>2342</v>
      </c>
      <c r="F759" s="19" t="s">
        <v>1557</v>
      </c>
      <c r="G759" s="19" t="s">
        <v>1423</v>
      </c>
      <c r="H759" s="19" t="s">
        <v>896</v>
      </c>
      <c r="I759" s="19" t="s">
        <v>896</v>
      </c>
      <c r="J759" s="19" t="s">
        <v>896</v>
      </c>
      <c r="K759" s="19" t="s">
        <v>2343</v>
      </c>
      <c r="L759" s="19">
        <v>0</v>
      </c>
      <c r="M759" s="19" t="s">
        <v>21</v>
      </c>
      <c r="N759" s="19" t="s">
        <v>2356</v>
      </c>
      <c r="O759" s="19" t="s">
        <v>1090</v>
      </c>
      <c r="P759" s="19" t="s">
        <v>2345</v>
      </c>
      <c r="Q759" s="19" t="s">
        <v>1040</v>
      </c>
      <c r="R759" s="20">
        <v>5.0000000000000001E-3</v>
      </c>
      <c r="S759" s="20">
        <v>0.02</v>
      </c>
      <c r="T759" s="19" t="s">
        <v>905</v>
      </c>
      <c r="U759" s="19" t="s">
        <v>2346</v>
      </c>
      <c r="V759" s="19">
        <v>0</v>
      </c>
      <c r="W759" s="19">
        <v>0</v>
      </c>
      <c r="X759" s="19">
        <v>0</v>
      </c>
      <c r="Y759" s="19" t="s">
        <v>2143</v>
      </c>
      <c r="Z759" s="19">
        <v>0</v>
      </c>
      <c r="AA759" s="19" t="s">
        <v>2103</v>
      </c>
      <c r="AB759" s="19" t="s">
        <v>2348</v>
      </c>
      <c r="AC759" s="19">
        <v>49</v>
      </c>
      <c r="AD759" s="19">
        <v>18</v>
      </c>
      <c r="AE759" s="120"/>
      <c r="AF759" s="120"/>
      <c r="AG759" s="120"/>
      <c r="AH759" s="120"/>
      <c r="AI759" s="120"/>
      <c r="AJ759" s="120"/>
      <c r="AK759" s="120"/>
      <c r="AL759" s="120"/>
      <c r="AM759" s="120"/>
      <c r="AN759" s="120"/>
      <c r="AO759" s="120"/>
      <c r="AP759" s="120"/>
      <c r="AQ759" s="120"/>
      <c r="AR759" s="120"/>
      <c r="AS759" s="120"/>
      <c r="AT759" s="120"/>
      <c r="AU759" s="120"/>
      <c r="AV759" s="120"/>
      <c r="AW759" s="120"/>
      <c r="AX759" s="120"/>
      <c r="AY759" s="120"/>
      <c r="AZ759" s="120"/>
      <c r="BA759" s="120"/>
      <c r="BB759" s="120"/>
      <c r="BC759" s="120"/>
      <c r="BD759" s="120"/>
    </row>
    <row r="760" spans="1:56">
      <c r="A760" s="19">
        <v>1329</v>
      </c>
      <c r="B760" s="19" t="s">
        <v>2093</v>
      </c>
      <c r="C760" s="19" t="s">
        <v>2094</v>
      </c>
      <c r="D760" s="19" t="s">
        <v>2095</v>
      </c>
      <c r="E760" s="19" t="s">
        <v>2213</v>
      </c>
      <c r="F760" s="19" t="s">
        <v>1557</v>
      </c>
      <c r="G760" s="19" t="s">
        <v>1423</v>
      </c>
      <c r="H760" s="19" t="s">
        <v>896</v>
      </c>
      <c r="I760" s="19" t="s">
        <v>896</v>
      </c>
      <c r="J760" s="19" t="s">
        <v>896</v>
      </c>
      <c r="K760" s="19" t="s">
        <v>2343</v>
      </c>
      <c r="L760" s="19">
        <v>0</v>
      </c>
      <c r="M760" s="19" t="s">
        <v>21</v>
      </c>
      <c r="N760" s="19" t="s">
        <v>2356</v>
      </c>
      <c r="O760" s="19" t="s">
        <v>1090</v>
      </c>
      <c r="P760" s="19" t="s">
        <v>2345</v>
      </c>
      <c r="Q760" s="19" t="s">
        <v>1040</v>
      </c>
      <c r="R760" s="20" t="s">
        <v>903</v>
      </c>
      <c r="S760" s="20">
        <v>0.05</v>
      </c>
      <c r="T760" s="19" t="s">
        <v>905</v>
      </c>
      <c r="U760" s="19" t="s">
        <v>2346</v>
      </c>
      <c r="V760" s="19">
        <v>0</v>
      </c>
      <c r="W760" s="19">
        <v>0</v>
      </c>
      <c r="X760" s="19">
        <v>0</v>
      </c>
      <c r="Y760" s="19" t="s">
        <v>2143</v>
      </c>
      <c r="Z760" s="19">
        <v>0</v>
      </c>
      <c r="AA760" s="19" t="s">
        <v>2103</v>
      </c>
      <c r="AB760" s="19" t="s">
        <v>2348</v>
      </c>
      <c r="AC760" s="19">
        <v>49</v>
      </c>
      <c r="AD760" s="19">
        <v>18</v>
      </c>
      <c r="AE760" s="120"/>
      <c r="AF760" s="120"/>
      <c r="AG760" s="120"/>
      <c r="AH760" s="120"/>
      <c r="AI760" s="120"/>
      <c r="AJ760" s="120"/>
      <c r="AK760" s="120"/>
      <c r="AL760" s="120"/>
      <c r="AM760" s="120"/>
      <c r="AN760" s="120"/>
      <c r="AO760" s="120"/>
      <c r="AP760" s="120"/>
      <c r="AQ760" s="120"/>
      <c r="AR760" s="120"/>
      <c r="AS760" s="120"/>
      <c r="AT760" s="120"/>
      <c r="AU760" s="120"/>
      <c r="AV760" s="120"/>
      <c r="AW760" s="120"/>
      <c r="AX760" s="120"/>
      <c r="AY760" s="120"/>
      <c r="AZ760" s="120"/>
      <c r="BA760" s="120"/>
      <c r="BB760" s="120"/>
      <c r="BC760" s="120"/>
      <c r="BD760" s="120"/>
    </row>
    <row r="761" spans="1:56">
      <c r="A761" s="19">
        <v>1325</v>
      </c>
      <c r="B761" s="19" t="s">
        <v>2093</v>
      </c>
      <c r="C761" s="19" t="s">
        <v>2094</v>
      </c>
      <c r="D761" s="19" t="s">
        <v>2095</v>
      </c>
      <c r="E761" s="19" t="s">
        <v>2227</v>
      </c>
      <c r="F761" s="19" t="s">
        <v>1557</v>
      </c>
      <c r="G761" s="19" t="s">
        <v>1423</v>
      </c>
      <c r="H761" s="19" t="s">
        <v>896</v>
      </c>
      <c r="I761" s="19" t="s">
        <v>896</v>
      </c>
      <c r="J761" s="19" t="s">
        <v>896</v>
      </c>
      <c r="K761" s="19" t="s">
        <v>2343</v>
      </c>
      <c r="L761" s="19">
        <v>0</v>
      </c>
      <c r="M761" s="19" t="s">
        <v>21</v>
      </c>
      <c r="N761" s="19" t="s">
        <v>2356</v>
      </c>
      <c r="O761" s="19" t="s">
        <v>1090</v>
      </c>
      <c r="P761" s="19" t="s">
        <v>2345</v>
      </c>
      <c r="Q761" s="19" t="s">
        <v>1040</v>
      </c>
      <c r="R761" s="20" t="s">
        <v>903</v>
      </c>
      <c r="S761" s="20">
        <v>0.05</v>
      </c>
      <c r="T761" s="19" t="s">
        <v>905</v>
      </c>
      <c r="U761" s="19" t="s">
        <v>2346</v>
      </c>
      <c r="V761" s="19">
        <v>0</v>
      </c>
      <c r="W761" s="19">
        <v>0</v>
      </c>
      <c r="X761" s="19">
        <v>0</v>
      </c>
      <c r="Y761" s="19" t="s">
        <v>2143</v>
      </c>
      <c r="Z761" s="19">
        <v>0</v>
      </c>
      <c r="AA761" s="19" t="s">
        <v>2103</v>
      </c>
      <c r="AB761" s="19" t="s">
        <v>2348</v>
      </c>
      <c r="AC761" s="19">
        <v>49</v>
      </c>
      <c r="AD761" s="19">
        <v>18</v>
      </c>
      <c r="AE761" s="120"/>
      <c r="AF761" s="120"/>
      <c r="AG761" s="120"/>
      <c r="AH761" s="120"/>
      <c r="AI761" s="120"/>
      <c r="AJ761" s="120"/>
      <c r="AK761" s="120"/>
      <c r="AL761" s="120"/>
      <c r="AM761" s="120"/>
      <c r="AN761" s="120"/>
      <c r="AO761" s="120"/>
      <c r="AP761" s="120"/>
      <c r="AQ761" s="120"/>
      <c r="AR761" s="120"/>
      <c r="AS761" s="120"/>
      <c r="AT761" s="120"/>
      <c r="AU761" s="120"/>
      <c r="AV761" s="120"/>
      <c r="AW761" s="120"/>
      <c r="AX761" s="120"/>
      <c r="AY761" s="120"/>
      <c r="AZ761" s="120"/>
      <c r="BA761" s="120"/>
      <c r="BB761" s="120"/>
      <c r="BC761" s="120"/>
      <c r="BD761" s="120"/>
    </row>
    <row r="762" spans="1:56">
      <c r="A762" s="19">
        <v>1328</v>
      </c>
      <c r="B762" s="19" t="s">
        <v>2093</v>
      </c>
      <c r="C762" s="19" t="s">
        <v>2094</v>
      </c>
      <c r="D762" s="19" t="s">
        <v>2095</v>
      </c>
      <c r="E762" s="19" t="s">
        <v>2139</v>
      </c>
      <c r="F762" s="19" t="s">
        <v>1557</v>
      </c>
      <c r="G762" s="19" t="s">
        <v>1423</v>
      </c>
      <c r="H762" s="19" t="s">
        <v>896</v>
      </c>
      <c r="I762" s="19" t="s">
        <v>896</v>
      </c>
      <c r="J762" s="19" t="s">
        <v>896</v>
      </c>
      <c r="K762" s="19" t="s">
        <v>2343</v>
      </c>
      <c r="L762" s="19">
        <v>0</v>
      </c>
      <c r="M762" s="19" t="s">
        <v>21</v>
      </c>
      <c r="N762" s="19" t="s">
        <v>2356</v>
      </c>
      <c r="O762" s="19" t="s">
        <v>1090</v>
      </c>
      <c r="P762" s="19" t="s">
        <v>2345</v>
      </c>
      <c r="Q762" s="19" t="s">
        <v>1040</v>
      </c>
      <c r="R762" s="20" t="s">
        <v>903</v>
      </c>
      <c r="S762" s="20">
        <v>0.05</v>
      </c>
      <c r="T762" s="19" t="s">
        <v>905</v>
      </c>
      <c r="U762" s="19" t="s">
        <v>2346</v>
      </c>
      <c r="V762" s="19">
        <v>0</v>
      </c>
      <c r="W762" s="19">
        <v>0</v>
      </c>
      <c r="X762" s="19">
        <v>0</v>
      </c>
      <c r="Y762" s="19" t="s">
        <v>2143</v>
      </c>
      <c r="Z762" s="19">
        <v>0</v>
      </c>
      <c r="AA762" s="19" t="s">
        <v>2103</v>
      </c>
      <c r="AB762" s="19" t="s">
        <v>2348</v>
      </c>
      <c r="AC762" s="19">
        <v>49</v>
      </c>
      <c r="AD762" s="19">
        <v>18</v>
      </c>
      <c r="AE762" s="120"/>
      <c r="AF762" s="120"/>
      <c r="AG762" s="120"/>
      <c r="AH762" s="120"/>
      <c r="AI762" s="120"/>
      <c r="AJ762" s="120"/>
      <c r="AK762" s="120"/>
      <c r="AL762" s="120"/>
      <c r="AM762" s="120"/>
      <c r="AN762" s="120"/>
      <c r="AO762" s="120"/>
      <c r="AP762" s="120"/>
      <c r="AQ762" s="120"/>
      <c r="AR762" s="120"/>
      <c r="AS762" s="120"/>
      <c r="AT762" s="120"/>
      <c r="AU762" s="120"/>
      <c r="AV762" s="120"/>
      <c r="AW762" s="120"/>
      <c r="AX762" s="120"/>
      <c r="AY762" s="120"/>
      <c r="AZ762" s="120"/>
      <c r="BA762" s="120"/>
      <c r="BB762" s="120"/>
      <c r="BC762" s="120"/>
      <c r="BD762" s="120"/>
    </row>
    <row r="763" spans="1:56">
      <c r="A763" s="19">
        <v>1327</v>
      </c>
      <c r="B763" s="19" t="s">
        <v>2093</v>
      </c>
      <c r="C763" s="19" t="s">
        <v>2094</v>
      </c>
      <c r="D763" s="19" t="s">
        <v>2095</v>
      </c>
      <c r="E763" s="19" t="s">
        <v>2349</v>
      </c>
      <c r="F763" s="19" t="s">
        <v>1557</v>
      </c>
      <c r="G763" s="19" t="s">
        <v>1423</v>
      </c>
      <c r="H763" s="19" t="s">
        <v>896</v>
      </c>
      <c r="I763" s="19" t="s">
        <v>896</v>
      </c>
      <c r="J763" s="19" t="s">
        <v>896</v>
      </c>
      <c r="K763" s="19" t="s">
        <v>2343</v>
      </c>
      <c r="L763" s="19">
        <v>0</v>
      </c>
      <c r="M763" s="19" t="s">
        <v>21</v>
      </c>
      <c r="N763" s="19" t="s">
        <v>2356</v>
      </c>
      <c r="O763" s="19" t="s">
        <v>1090</v>
      </c>
      <c r="P763" s="19" t="s">
        <v>2345</v>
      </c>
      <c r="Q763" s="19" t="s">
        <v>1040</v>
      </c>
      <c r="R763" s="20" t="s">
        <v>903</v>
      </c>
      <c r="S763" s="20">
        <v>0.05</v>
      </c>
      <c r="T763" s="19" t="s">
        <v>905</v>
      </c>
      <c r="U763" s="19" t="s">
        <v>2346</v>
      </c>
      <c r="V763" s="19">
        <v>0</v>
      </c>
      <c r="W763" s="19">
        <v>0</v>
      </c>
      <c r="X763" s="19">
        <v>0</v>
      </c>
      <c r="Y763" s="19" t="s">
        <v>2143</v>
      </c>
      <c r="Z763" s="19">
        <v>0</v>
      </c>
      <c r="AA763" s="19" t="s">
        <v>2103</v>
      </c>
      <c r="AB763" s="19" t="s">
        <v>2348</v>
      </c>
      <c r="AC763" s="19">
        <v>49</v>
      </c>
      <c r="AD763" s="19">
        <v>18</v>
      </c>
      <c r="AE763" s="120"/>
      <c r="AF763" s="120"/>
      <c r="AG763" s="120"/>
      <c r="AH763" s="120"/>
      <c r="AI763" s="120"/>
      <c r="AJ763" s="120"/>
      <c r="AK763" s="120"/>
      <c r="AL763" s="120"/>
      <c r="AM763" s="120"/>
      <c r="AN763" s="120"/>
      <c r="AO763" s="120"/>
      <c r="AP763" s="120"/>
      <c r="AQ763" s="120"/>
      <c r="AR763" s="120"/>
      <c r="AS763" s="120"/>
      <c r="AT763" s="120"/>
      <c r="AU763" s="120"/>
      <c r="AV763" s="120"/>
      <c r="AW763" s="120"/>
      <c r="AX763" s="120"/>
      <c r="AY763" s="120"/>
      <c r="AZ763" s="120"/>
      <c r="BA763" s="120"/>
      <c r="BB763" s="120"/>
      <c r="BC763" s="120"/>
      <c r="BD763" s="120"/>
    </row>
    <row r="764" spans="1:56">
      <c r="A764" s="19">
        <v>1326</v>
      </c>
      <c r="B764" s="19" t="s">
        <v>2093</v>
      </c>
      <c r="C764" s="19" t="s">
        <v>2094</v>
      </c>
      <c r="D764" s="19" t="s">
        <v>2095</v>
      </c>
      <c r="E764" s="19" t="s">
        <v>2124</v>
      </c>
      <c r="F764" s="19" t="s">
        <v>1557</v>
      </c>
      <c r="G764" s="19" t="s">
        <v>1423</v>
      </c>
      <c r="H764" s="19" t="s">
        <v>896</v>
      </c>
      <c r="I764" s="19" t="s">
        <v>896</v>
      </c>
      <c r="J764" s="19" t="s">
        <v>896</v>
      </c>
      <c r="K764" s="19" t="s">
        <v>2343</v>
      </c>
      <c r="L764" s="19">
        <v>0</v>
      </c>
      <c r="M764" s="19" t="s">
        <v>21</v>
      </c>
      <c r="N764" s="19" t="s">
        <v>2356</v>
      </c>
      <c r="O764" s="19" t="s">
        <v>1090</v>
      </c>
      <c r="P764" s="19" t="s">
        <v>2345</v>
      </c>
      <c r="Q764" s="19" t="s">
        <v>1040</v>
      </c>
      <c r="R764" s="20" t="s">
        <v>903</v>
      </c>
      <c r="S764" s="20">
        <v>0.05</v>
      </c>
      <c r="T764" s="19" t="s">
        <v>905</v>
      </c>
      <c r="U764" s="19" t="s">
        <v>2346</v>
      </c>
      <c r="V764" s="19">
        <v>0</v>
      </c>
      <c r="W764" s="19">
        <v>0</v>
      </c>
      <c r="X764" s="19">
        <v>0</v>
      </c>
      <c r="Y764" s="19" t="s">
        <v>2143</v>
      </c>
      <c r="Z764" s="19">
        <v>0</v>
      </c>
      <c r="AA764" s="19" t="s">
        <v>2103</v>
      </c>
      <c r="AB764" s="19" t="s">
        <v>2348</v>
      </c>
      <c r="AC764" s="19">
        <v>49</v>
      </c>
      <c r="AD764" s="19">
        <v>18</v>
      </c>
      <c r="AE764" s="120"/>
      <c r="AF764" s="120"/>
      <c r="AG764" s="120"/>
      <c r="AH764" s="120"/>
      <c r="AI764" s="120"/>
      <c r="AJ764" s="120"/>
      <c r="AK764" s="120"/>
      <c r="AL764" s="120"/>
      <c r="AM764" s="120"/>
      <c r="AN764" s="120"/>
      <c r="AO764" s="120"/>
      <c r="AP764" s="120"/>
      <c r="AQ764" s="120"/>
      <c r="AR764" s="120"/>
      <c r="AS764" s="120"/>
      <c r="AT764" s="120"/>
      <c r="AU764" s="120"/>
      <c r="AV764" s="120"/>
      <c r="AW764" s="120"/>
      <c r="AX764" s="120"/>
      <c r="AY764" s="120"/>
      <c r="AZ764" s="120"/>
      <c r="BA764" s="120"/>
      <c r="BB764" s="120"/>
      <c r="BC764" s="120"/>
      <c r="BD764" s="120"/>
    </row>
    <row r="765" spans="1:56">
      <c r="A765" s="19">
        <v>1330</v>
      </c>
      <c r="B765" s="19" t="s">
        <v>2093</v>
      </c>
      <c r="C765" s="19" t="s">
        <v>2094</v>
      </c>
      <c r="D765" s="19" t="s">
        <v>2095</v>
      </c>
      <c r="E765" s="19" t="s">
        <v>2342</v>
      </c>
      <c r="F765" s="19" t="s">
        <v>1557</v>
      </c>
      <c r="G765" s="19" t="s">
        <v>1423</v>
      </c>
      <c r="H765" s="19" t="s">
        <v>896</v>
      </c>
      <c r="I765" s="19" t="s">
        <v>896</v>
      </c>
      <c r="J765" s="19" t="s">
        <v>896</v>
      </c>
      <c r="K765" s="19" t="s">
        <v>2343</v>
      </c>
      <c r="L765" s="19">
        <v>0</v>
      </c>
      <c r="M765" s="19" t="s">
        <v>21</v>
      </c>
      <c r="N765" s="19" t="s">
        <v>2357</v>
      </c>
      <c r="O765" s="19" t="s">
        <v>1090</v>
      </c>
      <c r="P765" s="19" t="s">
        <v>2345</v>
      </c>
      <c r="Q765" s="19" t="s">
        <v>1040</v>
      </c>
      <c r="R765" s="20" t="s">
        <v>903</v>
      </c>
      <c r="S765" s="20">
        <v>0.5</v>
      </c>
      <c r="T765" s="19" t="s">
        <v>905</v>
      </c>
      <c r="U765" s="19" t="s">
        <v>2346</v>
      </c>
      <c r="V765" s="19">
        <v>0</v>
      </c>
      <c r="W765" s="19">
        <v>0</v>
      </c>
      <c r="X765" s="19">
        <v>0</v>
      </c>
      <c r="Y765" s="19" t="s">
        <v>2143</v>
      </c>
      <c r="Z765" s="19">
        <v>0</v>
      </c>
      <c r="AA765" s="19" t="s">
        <v>2103</v>
      </c>
      <c r="AB765" s="19" t="s">
        <v>2348</v>
      </c>
      <c r="AC765" s="19">
        <v>49</v>
      </c>
      <c r="AD765" s="19">
        <v>18</v>
      </c>
      <c r="AE765" s="120"/>
      <c r="AF765" s="120"/>
      <c r="AG765" s="120"/>
      <c r="AH765" s="120"/>
      <c r="AI765" s="120"/>
      <c r="AJ765" s="120"/>
      <c r="AK765" s="120"/>
      <c r="AL765" s="120"/>
      <c r="AM765" s="120"/>
      <c r="AN765" s="120"/>
      <c r="AO765" s="120"/>
      <c r="AP765" s="120"/>
      <c r="AQ765" s="120"/>
      <c r="AR765" s="120"/>
      <c r="AS765" s="120"/>
      <c r="AT765" s="120"/>
      <c r="AU765" s="120"/>
      <c r="AV765" s="120"/>
      <c r="AW765" s="120"/>
      <c r="AX765" s="120"/>
      <c r="AY765" s="120"/>
      <c r="AZ765" s="120"/>
      <c r="BA765" s="120"/>
      <c r="BB765" s="120"/>
      <c r="BC765" s="120"/>
      <c r="BD765" s="120"/>
    </row>
    <row r="766" spans="1:56">
      <c r="A766" s="19">
        <v>1335</v>
      </c>
      <c r="B766" s="19" t="s">
        <v>2093</v>
      </c>
      <c r="C766" s="19" t="s">
        <v>2094</v>
      </c>
      <c r="D766" s="19" t="s">
        <v>2095</v>
      </c>
      <c r="E766" s="19" t="s">
        <v>2213</v>
      </c>
      <c r="F766" s="19" t="s">
        <v>1557</v>
      </c>
      <c r="G766" s="19" t="s">
        <v>1423</v>
      </c>
      <c r="H766" s="19" t="s">
        <v>896</v>
      </c>
      <c r="I766" s="19" t="s">
        <v>896</v>
      </c>
      <c r="J766" s="19" t="s">
        <v>896</v>
      </c>
      <c r="K766" s="19" t="s">
        <v>2343</v>
      </c>
      <c r="L766" s="19">
        <v>0</v>
      </c>
      <c r="M766" s="19" t="s">
        <v>21</v>
      </c>
      <c r="N766" s="19" t="s">
        <v>2357</v>
      </c>
      <c r="O766" s="19" t="s">
        <v>1090</v>
      </c>
      <c r="P766" s="19" t="s">
        <v>2345</v>
      </c>
      <c r="Q766" s="19" t="s">
        <v>1040</v>
      </c>
      <c r="R766" s="20" t="s">
        <v>903</v>
      </c>
      <c r="S766" s="20">
        <v>2</v>
      </c>
      <c r="T766" s="19" t="s">
        <v>905</v>
      </c>
      <c r="U766" s="19" t="s">
        <v>2346</v>
      </c>
      <c r="V766" s="19">
        <v>0</v>
      </c>
      <c r="W766" s="19">
        <v>0</v>
      </c>
      <c r="X766" s="19">
        <v>0</v>
      </c>
      <c r="Y766" s="19" t="s">
        <v>2143</v>
      </c>
      <c r="Z766" s="19">
        <v>0</v>
      </c>
      <c r="AA766" s="19" t="s">
        <v>2103</v>
      </c>
      <c r="AB766" s="19" t="s">
        <v>2348</v>
      </c>
      <c r="AC766" s="19">
        <v>49</v>
      </c>
      <c r="AD766" s="19">
        <v>18</v>
      </c>
      <c r="AE766" s="120"/>
      <c r="AF766" s="120"/>
      <c r="AG766" s="120"/>
      <c r="AH766" s="120"/>
      <c r="AI766" s="120"/>
      <c r="AJ766" s="120"/>
      <c r="AK766" s="120"/>
      <c r="AL766" s="120"/>
      <c r="AM766" s="120"/>
      <c r="AN766" s="120"/>
      <c r="AO766" s="120"/>
      <c r="AP766" s="120"/>
      <c r="AQ766" s="120"/>
      <c r="AR766" s="120"/>
      <c r="AS766" s="120"/>
      <c r="AT766" s="120"/>
      <c r="AU766" s="120"/>
      <c r="AV766" s="120"/>
      <c r="AW766" s="120"/>
      <c r="AX766" s="120"/>
      <c r="AY766" s="120"/>
      <c r="AZ766" s="120"/>
      <c r="BA766" s="120"/>
      <c r="BB766" s="120"/>
      <c r="BC766" s="120"/>
      <c r="BD766" s="120"/>
    </row>
    <row r="767" spans="1:56">
      <c r="A767" s="19">
        <v>1331</v>
      </c>
      <c r="B767" s="19" t="s">
        <v>2093</v>
      </c>
      <c r="C767" s="19" t="s">
        <v>2094</v>
      </c>
      <c r="D767" s="19" t="s">
        <v>2095</v>
      </c>
      <c r="E767" s="19" t="s">
        <v>2227</v>
      </c>
      <c r="F767" s="19" t="s">
        <v>1557</v>
      </c>
      <c r="G767" s="19" t="s">
        <v>1423</v>
      </c>
      <c r="H767" s="19" t="s">
        <v>896</v>
      </c>
      <c r="I767" s="19" t="s">
        <v>896</v>
      </c>
      <c r="J767" s="19" t="s">
        <v>896</v>
      </c>
      <c r="K767" s="19" t="s">
        <v>2343</v>
      </c>
      <c r="L767" s="19">
        <v>0</v>
      </c>
      <c r="M767" s="19" t="s">
        <v>21</v>
      </c>
      <c r="N767" s="19" t="s">
        <v>2357</v>
      </c>
      <c r="O767" s="19" t="s">
        <v>1090</v>
      </c>
      <c r="P767" s="19" t="s">
        <v>2345</v>
      </c>
      <c r="Q767" s="19" t="s">
        <v>1040</v>
      </c>
      <c r="R767" s="20" t="s">
        <v>903</v>
      </c>
      <c r="S767" s="20">
        <v>0.5</v>
      </c>
      <c r="T767" s="19" t="s">
        <v>905</v>
      </c>
      <c r="U767" s="19" t="s">
        <v>2346</v>
      </c>
      <c r="V767" s="19">
        <v>0</v>
      </c>
      <c r="W767" s="19">
        <v>0</v>
      </c>
      <c r="X767" s="19">
        <v>0</v>
      </c>
      <c r="Y767" s="19" t="s">
        <v>2143</v>
      </c>
      <c r="Z767" s="19">
        <v>0</v>
      </c>
      <c r="AA767" s="19" t="s">
        <v>2103</v>
      </c>
      <c r="AB767" s="19" t="s">
        <v>2348</v>
      </c>
      <c r="AC767" s="19">
        <v>49</v>
      </c>
      <c r="AD767" s="19">
        <v>18</v>
      </c>
      <c r="AE767" s="120"/>
      <c r="AF767" s="120"/>
      <c r="AG767" s="120"/>
      <c r="AH767" s="120"/>
      <c r="AI767" s="120"/>
      <c r="AJ767" s="120"/>
      <c r="AK767" s="120"/>
      <c r="AL767" s="120"/>
      <c r="AM767" s="120"/>
      <c r="AN767" s="120"/>
      <c r="AO767" s="120"/>
      <c r="AP767" s="120"/>
      <c r="AQ767" s="120"/>
      <c r="AR767" s="120"/>
      <c r="AS767" s="120"/>
      <c r="AT767" s="120"/>
      <c r="AU767" s="120"/>
      <c r="AV767" s="120"/>
      <c r="AW767" s="120"/>
      <c r="AX767" s="120"/>
      <c r="AY767" s="120"/>
      <c r="AZ767" s="120"/>
      <c r="BA767" s="120"/>
      <c r="BB767" s="120"/>
      <c r="BC767" s="120"/>
      <c r="BD767" s="120"/>
    </row>
    <row r="768" spans="1:56">
      <c r="A768" s="19">
        <v>1334</v>
      </c>
      <c r="B768" s="19" t="s">
        <v>2093</v>
      </c>
      <c r="C768" s="19" t="s">
        <v>2094</v>
      </c>
      <c r="D768" s="19" t="s">
        <v>2095</v>
      </c>
      <c r="E768" s="19" t="s">
        <v>2139</v>
      </c>
      <c r="F768" s="19" t="s">
        <v>1557</v>
      </c>
      <c r="G768" s="19" t="s">
        <v>1423</v>
      </c>
      <c r="H768" s="19" t="s">
        <v>896</v>
      </c>
      <c r="I768" s="19" t="s">
        <v>896</v>
      </c>
      <c r="J768" s="19" t="s">
        <v>896</v>
      </c>
      <c r="K768" s="19" t="s">
        <v>2343</v>
      </c>
      <c r="L768" s="19">
        <v>0</v>
      </c>
      <c r="M768" s="19" t="s">
        <v>21</v>
      </c>
      <c r="N768" s="19" t="s">
        <v>2357</v>
      </c>
      <c r="O768" s="19" t="s">
        <v>1090</v>
      </c>
      <c r="P768" s="19" t="s">
        <v>2345</v>
      </c>
      <c r="Q768" s="19" t="s">
        <v>1040</v>
      </c>
      <c r="R768" s="20" t="s">
        <v>903</v>
      </c>
      <c r="S768" s="20">
        <v>2</v>
      </c>
      <c r="T768" s="19" t="s">
        <v>905</v>
      </c>
      <c r="U768" s="19" t="s">
        <v>2346</v>
      </c>
      <c r="V768" s="19">
        <v>0</v>
      </c>
      <c r="W768" s="19">
        <v>0</v>
      </c>
      <c r="X768" s="19">
        <v>0</v>
      </c>
      <c r="Y768" s="19" t="s">
        <v>2143</v>
      </c>
      <c r="Z768" s="19">
        <v>0</v>
      </c>
      <c r="AA768" s="19" t="s">
        <v>2103</v>
      </c>
      <c r="AB768" s="19" t="s">
        <v>2348</v>
      </c>
      <c r="AC768" s="19">
        <v>49</v>
      </c>
      <c r="AD768" s="19">
        <v>18</v>
      </c>
      <c r="AE768" s="120"/>
      <c r="AF768" s="120"/>
      <c r="AG768" s="120"/>
      <c r="AH768" s="120"/>
      <c r="AI768" s="120"/>
      <c r="AJ768" s="120"/>
      <c r="AK768" s="120"/>
      <c r="AL768" s="120"/>
      <c r="AM768" s="120"/>
      <c r="AN768" s="120"/>
      <c r="AO768" s="120"/>
      <c r="AP768" s="120"/>
      <c r="AQ768" s="120"/>
      <c r="AR768" s="120"/>
      <c r="AS768" s="120"/>
      <c r="AT768" s="120"/>
      <c r="AU768" s="120"/>
      <c r="AV768" s="120"/>
      <c r="AW768" s="120"/>
      <c r="AX768" s="120"/>
      <c r="AY768" s="120"/>
      <c r="AZ768" s="120"/>
      <c r="BA768" s="120"/>
      <c r="BB768" s="120"/>
      <c r="BC768" s="120"/>
      <c r="BD768" s="120"/>
    </row>
    <row r="769" spans="1:56">
      <c r="A769" s="19">
        <v>1333</v>
      </c>
      <c r="B769" s="19" t="s">
        <v>2093</v>
      </c>
      <c r="C769" s="19" t="s">
        <v>2094</v>
      </c>
      <c r="D769" s="19" t="s">
        <v>2095</v>
      </c>
      <c r="E769" s="19" t="s">
        <v>2349</v>
      </c>
      <c r="F769" s="19" t="s">
        <v>1557</v>
      </c>
      <c r="G769" s="19" t="s">
        <v>1423</v>
      </c>
      <c r="H769" s="19" t="s">
        <v>896</v>
      </c>
      <c r="I769" s="19" t="s">
        <v>896</v>
      </c>
      <c r="J769" s="19" t="s">
        <v>896</v>
      </c>
      <c r="K769" s="19" t="s">
        <v>2343</v>
      </c>
      <c r="L769" s="19">
        <v>0</v>
      </c>
      <c r="M769" s="19" t="s">
        <v>21</v>
      </c>
      <c r="N769" s="19" t="s">
        <v>2357</v>
      </c>
      <c r="O769" s="19" t="s">
        <v>1090</v>
      </c>
      <c r="P769" s="19" t="s">
        <v>2345</v>
      </c>
      <c r="Q769" s="19" t="s">
        <v>1040</v>
      </c>
      <c r="R769" s="20" t="s">
        <v>903</v>
      </c>
      <c r="S769" s="20">
        <v>0.5</v>
      </c>
      <c r="T769" s="19" t="s">
        <v>905</v>
      </c>
      <c r="U769" s="19" t="s">
        <v>2346</v>
      </c>
      <c r="V769" s="19">
        <v>0</v>
      </c>
      <c r="W769" s="19">
        <v>0</v>
      </c>
      <c r="X769" s="19">
        <v>0</v>
      </c>
      <c r="Y769" s="19" t="s">
        <v>2143</v>
      </c>
      <c r="Z769" s="19">
        <v>0</v>
      </c>
      <c r="AA769" s="19" t="s">
        <v>2103</v>
      </c>
      <c r="AB769" s="19" t="s">
        <v>2348</v>
      </c>
      <c r="AC769" s="19">
        <v>49</v>
      </c>
      <c r="AD769" s="19">
        <v>18</v>
      </c>
      <c r="AE769" s="120"/>
      <c r="AF769" s="120"/>
      <c r="AG769" s="120"/>
      <c r="AH769" s="120"/>
      <c r="AI769" s="120"/>
      <c r="AJ769" s="120"/>
      <c r="AK769" s="120"/>
      <c r="AL769" s="120"/>
      <c r="AM769" s="120"/>
      <c r="AN769" s="120"/>
      <c r="AO769" s="120"/>
      <c r="AP769" s="120"/>
      <c r="AQ769" s="120"/>
      <c r="AR769" s="120"/>
      <c r="AS769" s="120"/>
      <c r="AT769" s="120"/>
      <c r="AU769" s="120"/>
      <c r="AV769" s="120"/>
      <c r="AW769" s="120"/>
      <c r="AX769" s="120"/>
      <c r="AY769" s="120"/>
      <c r="AZ769" s="120"/>
      <c r="BA769" s="120"/>
      <c r="BB769" s="120"/>
      <c r="BC769" s="120"/>
      <c r="BD769" s="120"/>
    </row>
    <row r="770" spans="1:56">
      <c r="A770" s="19">
        <v>1332</v>
      </c>
      <c r="B770" s="19" t="s">
        <v>2093</v>
      </c>
      <c r="C770" s="19" t="s">
        <v>2094</v>
      </c>
      <c r="D770" s="19" t="s">
        <v>2095</v>
      </c>
      <c r="E770" s="19" t="s">
        <v>2124</v>
      </c>
      <c r="F770" s="19" t="s">
        <v>1557</v>
      </c>
      <c r="G770" s="19" t="s">
        <v>1423</v>
      </c>
      <c r="H770" s="19" t="s">
        <v>896</v>
      </c>
      <c r="I770" s="19" t="s">
        <v>896</v>
      </c>
      <c r="J770" s="19" t="s">
        <v>896</v>
      </c>
      <c r="K770" s="19" t="s">
        <v>2343</v>
      </c>
      <c r="L770" s="19">
        <v>0</v>
      </c>
      <c r="M770" s="19" t="s">
        <v>21</v>
      </c>
      <c r="N770" s="19" t="s">
        <v>2357</v>
      </c>
      <c r="O770" s="19" t="s">
        <v>1090</v>
      </c>
      <c r="P770" s="19" t="s">
        <v>2345</v>
      </c>
      <c r="Q770" s="19" t="s">
        <v>1040</v>
      </c>
      <c r="R770" s="20" t="s">
        <v>903</v>
      </c>
      <c r="S770" s="20">
        <v>0.1</v>
      </c>
      <c r="T770" s="19" t="s">
        <v>905</v>
      </c>
      <c r="U770" s="19" t="s">
        <v>2346</v>
      </c>
      <c r="V770" s="19">
        <v>0</v>
      </c>
      <c r="W770" s="19">
        <v>0</v>
      </c>
      <c r="X770" s="19">
        <v>0</v>
      </c>
      <c r="Y770" s="19" t="s">
        <v>2143</v>
      </c>
      <c r="Z770" s="19">
        <v>0</v>
      </c>
      <c r="AA770" s="19" t="s">
        <v>2103</v>
      </c>
      <c r="AB770" s="19" t="s">
        <v>2348</v>
      </c>
      <c r="AC770" s="19">
        <v>49</v>
      </c>
      <c r="AD770" s="19">
        <v>18</v>
      </c>
      <c r="AE770" s="120"/>
      <c r="AF770" s="120"/>
      <c r="AG770" s="120"/>
      <c r="AH770" s="120"/>
      <c r="AI770" s="120"/>
      <c r="AJ770" s="120"/>
      <c r="AK770" s="120"/>
      <c r="AL770" s="120"/>
      <c r="AM770" s="120"/>
      <c r="AN770" s="120"/>
      <c r="AO770" s="120"/>
      <c r="AP770" s="120"/>
      <c r="AQ770" s="120"/>
      <c r="AR770" s="120"/>
      <c r="AS770" s="120"/>
      <c r="AT770" s="120"/>
      <c r="AU770" s="120"/>
      <c r="AV770" s="120"/>
      <c r="AW770" s="120"/>
      <c r="AX770" s="120"/>
      <c r="AY770" s="120"/>
      <c r="AZ770" s="120"/>
      <c r="BA770" s="120"/>
      <c r="BB770" s="120"/>
      <c r="BC770" s="120"/>
      <c r="BD770" s="120"/>
    </row>
    <row r="771" spans="1:56">
      <c r="A771" s="19">
        <v>1301</v>
      </c>
      <c r="B771" s="19" t="s">
        <v>2093</v>
      </c>
      <c r="C771" s="19" t="s">
        <v>2094</v>
      </c>
      <c r="D771" s="19" t="s">
        <v>2095</v>
      </c>
      <c r="E771" s="19" t="s">
        <v>2349</v>
      </c>
      <c r="F771" s="19" t="s">
        <v>1557</v>
      </c>
      <c r="G771" s="19" t="s">
        <v>1423</v>
      </c>
      <c r="H771" s="19" t="s">
        <v>896</v>
      </c>
      <c r="I771" s="19" t="s">
        <v>896</v>
      </c>
      <c r="J771" s="19" t="s">
        <v>896</v>
      </c>
      <c r="K771" s="19" t="s">
        <v>2343</v>
      </c>
      <c r="L771" s="19" t="s">
        <v>1036</v>
      </c>
      <c r="M771" s="19" t="s">
        <v>21</v>
      </c>
      <c r="N771" s="19" t="s">
        <v>2358</v>
      </c>
      <c r="O771" s="19" t="s">
        <v>1090</v>
      </c>
      <c r="P771" s="19" t="s">
        <v>2345</v>
      </c>
      <c r="Q771" s="19" t="s">
        <v>1040</v>
      </c>
      <c r="R771" s="20" t="s">
        <v>903</v>
      </c>
      <c r="S771" s="20">
        <v>0.6</v>
      </c>
      <c r="T771" s="19" t="s">
        <v>905</v>
      </c>
      <c r="U771" s="19" t="s">
        <v>2346</v>
      </c>
      <c r="V771" s="19">
        <v>0</v>
      </c>
      <c r="W771" s="19">
        <v>0</v>
      </c>
      <c r="X771" s="19">
        <v>0</v>
      </c>
      <c r="Y771" s="19" t="s">
        <v>2143</v>
      </c>
      <c r="Z771" s="19">
        <v>0</v>
      </c>
      <c r="AA771" s="19" t="s">
        <v>2103</v>
      </c>
      <c r="AB771" s="19" t="s">
        <v>2348</v>
      </c>
      <c r="AC771" s="19">
        <v>49</v>
      </c>
      <c r="AD771" s="19">
        <v>18</v>
      </c>
      <c r="AE771" s="120"/>
      <c r="AF771" s="120"/>
      <c r="AG771" s="120"/>
      <c r="AH771" s="120"/>
      <c r="AI771" s="120"/>
      <c r="AJ771" s="120"/>
      <c r="AK771" s="120"/>
      <c r="AL771" s="120"/>
      <c r="AM771" s="120"/>
      <c r="AN771" s="120"/>
      <c r="AO771" s="120"/>
      <c r="AP771" s="120"/>
      <c r="AQ771" s="120"/>
      <c r="AR771" s="120"/>
      <c r="AS771" s="120"/>
      <c r="AT771" s="120"/>
      <c r="AU771" s="120"/>
      <c r="AV771" s="120"/>
      <c r="AW771" s="120"/>
      <c r="AX771" s="120"/>
      <c r="AY771" s="120"/>
      <c r="AZ771" s="120"/>
      <c r="BA771" s="120"/>
      <c r="BB771" s="120"/>
      <c r="BC771" s="120"/>
      <c r="BD771" s="120"/>
    </row>
    <row r="772" spans="1:56">
      <c r="A772" s="19">
        <v>1342</v>
      </c>
      <c r="B772" s="19" t="s">
        <v>2093</v>
      </c>
      <c r="C772" s="19" t="s">
        <v>2094</v>
      </c>
      <c r="D772" s="19" t="s">
        <v>2095</v>
      </c>
      <c r="E772" s="19" t="s">
        <v>2342</v>
      </c>
      <c r="F772" s="19" t="s">
        <v>1557</v>
      </c>
      <c r="G772" s="19" t="s">
        <v>1423</v>
      </c>
      <c r="H772" s="19" t="s">
        <v>896</v>
      </c>
      <c r="I772" s="19" t="s">
        <v>896</v>
      </c>
      <c r="J772" s="19" t="s">
        <v>896</v>
      </c>
      <c r="K772" s="19" t="s">
        <v>2343</v>
      </c>
      <c r="L772" s="19">
        <v>0</v>
      </c>
      <c r="M772" s="19" t="s">
        <v>21</v>
      </c>
      <c r="N772" s="19" t="s">
        <v>2359</v>
      </c>
      <c r="O772" s="19" t="s">
        <v>1090</v>
      </c>
      <c r="P772" s="19" t="s">
        <v>2345</v>
      </c>
      <c r="Q772" s="19" t="s">
        <v>1040</v>
      </c>
      <c r="R772" s="20" t="s">
        <v>903</v>
      </c>
      <c r="S772" s="20">
        <v>1</v>
      </c>
      <c r="T772" s="19" t="s">
        <v>905</v>
      </c>
      <c r="U772" s="19" t="s">
        <v>2346</v>
      </c>
      <c r="V772" s="19">
        <v>0</v>
      </c>
      <c r="W772" s="19">
        <v>0</v>
      </c>
      <c r="X772" s="19">
        <v>0</v>
      </c>
      <c r="Y772" s="19" t="s">
        <v>2143</v>
      </c>
      <c r="Z772" s="19">
        <v>0</v>
      </c>
      <c r="AA772" s="19" t="s">
        <v>2103</v>
      </c>
      <c r="AB772" s="19" t="s">
        <v>2348</v>
      </c>
      <c r="AC772" s="19">
        <v>49</v>
      </c>
      <c r="AD772" s="19">
        <v>18</v>
      </c>
      <c r="AE772" s="120"/>
      <c r="AF772" s="120"/>
      <c r="AG772" s="120"/>
      <c r="AH772" s="120"/>
      <c r="AI772" s="120"/>
      <c r="AJ772" s="120"/>
      <c r="AK772" s="120"/>
      <c r="AL772" s="120"/>
      <c r="AM772" s="120"/>
      <c r="AN772" s="120"/>
      <c r="AO772" s="120"/>
      <c r="AP772" s="120"/>
      <c r="AQ772" s="120"/>
      <c r="AR772" s="120"/>
      <c r="AS772" s="120"/>
      <c r="AT772" s="120"/>
      <c r="AU772" s="120"/>
      <c r="AV772" s="120"/>
      <c r="AW772" s="120"/>
      <c r="AX772" s="120"/>
      <c r="AY772" s="120"/>
      <c r="AZ772" s="120"/>
      <c r="BA772" s="120"/>
      <c r="BB772" s="120"/>
      <c r="BC772" s="120"/>
      <c r="BD772" s="120"/>
    </row>
    <row r="773" spans="1:56">
      <c r="A773" s="19">
        <v>1347</v>
      </c>
      <c r="B773" s="19" t="s">
        <v>2093</v>
      </c>
      <c r="C773" s="19" t="s">
        <v>2094</v>
      </c>
      <c r="D773" s="19" t="s">
        <v>2095</v>
      </c>
      <c r="E773" s="19" t="s">
        <v>2213</v>
      </c>
      <c r="F773" s="19" t="s">
        <v>1557</v>
      </c>
      <c r="G773" s="19" t="s">
        <v>1423</v>
      </c>
      <c r="H773" s="19" t="s">
        <v>896</v>
      </c>
      <c r="I773" s="19" t="s">
        <v>896</v>
      </c>
      <c r="J773" s="19" t="s">
        <v>896</v>
      </c>
      <c r="K773" s="19" t="s">
        <v>2343</v>
      </c>
      <c r="L773" s="19">
        <v>0</v>
      </c>
      <c r="M773" s="19" t="s">
        <v>21</v>
      </c>
      <c r="N773" s="19" t="s">
        <v>2359</v>
      </c>
      <c r="O773" s="19" t="s">
        <v>1090</v>
      </c>
      <c r="P773" s="19" t="s">
        <v>2345</v>
      </c>
      <c r="Q773" s="19" t="s">
        <v>1040</v>
      </c>
      <c r="R773" s="20" t="s">
        <v>903</v>
      </c>
      <c r="S773" s="20">
        <v>1</v>
      </c>
      <c r="T773" s="19" t="s">
        <v>905</v>
      </c>
      <c r="U773" s="19" t="s">
        <v>2346</v>
      </c>
      <c r="V773" s="19">
        <v>0</v>
      </c>
      <c r="W773" s="19">
        <v>0</v>
      </c>
      <c r="X773" s="19">
        <v>0</v>
      </c>
      <c r="Y773" s="19" t="s">
        <v>2143</v>
      </c>
      <c r="Z773" s="19">
        <v>0</v>
      </c>
      <c r="AA773" s="19" t="s">
        <v>2103</v>
      </c>
      <c r="AB773" s="19" t="s">
        <v>2348</v>
      </c>
      <c r="AC773" s="19">
        <v>49</v>
      </c>
      <c r="AD773" s="19">
        <v>18</v>
      </c>
      <c r="AE773" s="120"/>
      <c r="AF773" s="120"/>
      <c r="AG773" s="120"/>
      <c r="AH773" s="120"/>
      <c r="AI773" s="120"/>
      <c r="AJ773" s="120"/>
      <c r="AK773" s="120"/>
      <c r="AL773" s="120"/>
      <c r="AM773" s="120"/>
      <c r="AN773" s="120"/>
      <c r="AO773" s="120"/>
      <c r="AP773" s="120"/>
      <c r="AQ773" s="120"/>
      <c r="AR773" s="120"/>
      <c r="AS773" s="120"/>
      <c r="AT773" s="120"/>
      <c r="AU773" s="120"/>
      <c r="AV773" s="120"/>
      <c r="AW773" s="120"/>
      <c r="AX773" s="120"/>
      <c r="AY773" s="120"/>
      <c r="AZ773" s="120"/>
      <c r="BA773" s="120"/>
      <c r="BB773" s="120"/>
      <c r="BC773" s="120"/>
      <c r="BD773" s="120"/>
    </row>
    <row r="774" spans="1:56">
      <c r="A774" s="19">
        <v>1343</v>
      </c>
      <c r="B774" s="19" t="s">
        <v>2093</v>
      </c>
      <c r="C774" s="19" t="s">
        <v>2094</v>
      </c>
      <c r="D774" s="19" t="s">
        <v>2095</v>
      </c>
      <c r="E774" s="19" t="s">
        <v>2227</v>
      </c>
      <c r="F774" s="19" t="s">
        <v>1557</v>
      </c>
      <c r="G774" s="19" t="s">
        <v>1423</v>
      </c>
      <c r="H774" s="19" t="s">
        <v>896</v>
      </c>
      <c r="I774" s="19" t="s">
        <v>896</v>
      </c>
      <c r="J774" s="19" t="s">
        <v>896</v>
      </c>
      <c r="K774" s="19" t="s">
        <v>2343</v>
      </c>
      <c r="L774" s="19">
        <v>0</v>
      </c>
      <c r="M774" s="19" t="s">
        <v>21</v>
      </c>
      <c r="N774" s="19" t="s">
        <v>2359</v>
      </c>
      <c r="O774" s="19" t="s">
        <v>1090</v>
      </c>
      <c r="P774" s="19" t="s">
        <v>2345</v>
      </c>
      <c r="Q774" s="19" t="s">
        <v>1040</v>
      </c>
      <c r="R774" s="20" t="s">
        <v>903</v>
      </c>
      <c r="S774" s="20">
        <v>1</v>
      </c>
      <c r="T774" s="19" t="s">
        <v>905</v>
      </c>
      <c r="U774" s="19" t="s">
        <v>2346</v>
      </c>
      <c r="V774" s="19">
        <v>0</v>
      </c>
      <c r="W774" s="19">
        <v>0</v>
      </c>
      <c r="X774" s="19">
        <v>0</v>
      </c>
      <c r="Y774" s="19" t="s">
        <v>2143</v>
      </c>
      <c r="Z774" s="19">
        <v>0</v>
      </c>
      <c r="AA774" s="19" t="s">
        <v>2103</v>
      </c>
      <c r="AB774" s="19" t="s">
        <v>2348</v>
      </c>
      <c r="AC774" s="19">
        <v>49</v>
      </c>
      <c r="AD774" s="19">
        <v>18</v>
      </c>
      <c r="AE774" s="120"/>
      <c r="AF774" s="120"/>
      <c r="AG774" s="120"/>
      <c r="AH774" s="120"/>
      <c r="AI774" s="120"/>
      <c r="AJ774" s="120"/>
      <c r="AK774" s="120"/>
      <c r="AL774" s="120"/>
      <c r="AM774" s="120"/>
      <c r="AN774" s="120"/>
      <c r="AO774" s="120"/>
      <c r="AP774" s="120"/>
      <c r="AQ774" s="120"/>
      <c r="AR774" s="120"/>
      <c r="AS774" s="120"/>
      <c r="AT774" s="120"/>
      <c r="AU774" s="120"/>
      <c r="AV774" s="120"/>
      <c r="AW774" s="120"/>
      <c r="AX774" s="120"/>
      <c r="AY774" s="120"/>
      <c r="AZ774" s="120"/>
      <c r="BA774" s="120"/>
      <c r="BB774" s="120"/>
      <c r="BC774" s="120"/>
      <c r="BD774" s="120"/>
    </row>
    <row r="775" spans="1:56">
      <c r="A775" s="19">
        <v>1346</v>
      </c>
      <c r="B775" s="19" t="s">
        <v>2093</v>
      </c>
      <c r="C775" s="19" t="s">
        <v>2094</v>
      </c>
      <c r="D775" s="19" t="s">
        <v>2095</v>
      </c>
      <c r="E775" s="19" t="s">
        <v>2139</v>
      </c>
      <c r="F775" s="19" t="s">
        <v>1557</v>
      </c>
      <c r="G775" s="19" t="s">
        <v>1423</v>
      </c>
      <c r="H775" s="19" t="s">
        <v>896</v>
      </c>
      <c r="I775" s="19" t="s">
        <v>896</v>
      </c>
      <c r="J775" s="19" t="s">
        <v>896</v>
      </c>
      <c r="K775" s="19" t="s">
        <v>2343</v>
      </c>
      <c r="L775" s="19">
        <v>0</v>
      </c>
      <c r="M775" s="19" t="s">
        <v>21</v>
      </c>
      <c r="N775" s="19" t="s">
        <v>2359</v>
      </c>
      <c r="O775" s="19" t="s">
        <v>1090</v>
      </c>
      <c r="P775" s="19" t="s">
        <v>2345</v>
      </c>
      <c r="Q775" s="19" t="s">
        <v>1040</v>
      </c>
      <c r="R775" s="20" t="s">
        <v>903</v>
      </c>
      <c r="S775" s="20">
        <v>1</v>
      </c>
      <c r="T775" s="19" t="s">
        <v>905</v>
      </c>
      <c r="U775" s="19" t="s">
        <v>2346</v>
      </c>
      <c r="V775" s="19">
        <v>0</v>
      </c>
      <c r="W775" s="19">
        <v>0</v>
      </c>
      <c r="X775" s="19">
        <v>0</v>
      </c>
      <c r="Y775" s="19" t="s">
        <v>2143</v>
      </c>
      <c r="Z775" s="19">
        <v>0</v>
      </c>
      <c r="AA775" s="19" t="s">
        <v>2103</v>
      </c>
      <c r="AB775" s="19" t="s">
        <v>2348</v>
      </c>
      <c r="AC775" s="19">
        <v>49</v>
      </c>
      <c r="AD775" s="19">
        <v>18</v>
      </c>
      <c r="AE775" s="120"/>
      <c r="AF775" s="120"/>
      <c r="AG775" s="120"/>
      <c r="AH775" s="120"/>
      <c r="AI775" s="120"/>
      <c r="AJ775" s="120"/>
      <c r="AK775" s="120"/>
      <c r="AL775" s="120"/>
      <c r="AM775" s="120"/>
      <c r="AN775" s="120"/>
      <c r="AO775" s="120"/>
      <c r="AP775" s="120"/>
      <c r="AQ775" s="120"/>
      <c r="AR775" s="120"/>
      <c r="AS775" s="120"/>
      <c r="AT775" s="120"/>
      <c r="AU775" s="120"/>
      <c r="AV775" s="120"/>
      <c r="AW775" s="120"/>
      <c r="AX775" s="120"/>
      <c r="AY775" s="120"/>
      <c r="AZ775" s="120"/>
      <c r="BA775" s="120"/>
      <c r="BB775" s="120"/>
      <c r="BC775" s="120"/>
      <c r="BD775" s="120"/>
    </row>
    <row r="776" spans="1:56">
      <c r="A776" s="19">
        <v>1345</v>
      </c>
      <c r="B776" s="19" t="s">
        <v>2093</v>
      </c>
      <c r="C776" s="19" t="s">
        <v>2094</v>
      </c>
      <c r="D776" s="19" t="s">
        <v>2095</v>
      </c>
      <c r="E776" s="19" t="s">
        <v>2349</v>
      </c>
      <c r="F776" s="19" t="s">
        <v>1557</v>
      </c>
      <c r="G776" s="19" t="s">
        <v>1423</v>
      </c>
      <c r="H776" s="19" t="s">
        <v>896</v>
      </c>
      <c r="I776" s="19" t="s">
        <v>896</v>
      </c>
      <c r="J776" s="19" t="s">
        <v>896</v>
      </c>
      <c r="K776" s="19" t="s">
        <v>2343</v>
      </c>
      <c r="L776" s="19">
        <v>0</v>
      </c>
      <c r="M776" s="19" t="s">
        <v>21</v>
      </c>
      <c r="N776" s="19" t="s">
        <v>2359</v>
      </c>
      <c r="O776" s="19" t="s">
        <v>1090</v>
      </c>
      <c r="P776" s="19" t="s">
        <v>2345</v>
      </c>
      <c r="Q776" s="19" t="s">
        <v>1040</v>
      </c>
      <c r="R776" s="20" t="s">
        <v>903</v>
      </c>
      <c r="S776" s="20">
        <v>0.4</v>
      </c>
      <c r="T776" s="19" t="s">
        <v>905</v>
      </c>
      <c r="U776" s="19" t="s">
        <v>2346</v>
      </c>
      <c r="V776" s="19">
        <v>0</v>
      </c>
      <c r="W776" s="19">
        <v>0</v>
      </c>
      <c r="X776" s="19">
        <v>0</v>
      </c>
      <c r="Y776" s="19" t="s">
        <v>2143</v>
      </c>
      <c r="Z776" s="19">
        <v>0</v>
      </c>
      <c r="AA776" s="19" t="s">
        <v>2103</v>
      </c>
      <c r="AB776" s="19" t="s">
        <v>2348</v>
      </c>
      <c r="AC776" s="19">
        <v>49</v>
      </c>
      <c r="AD776" s="19">
        <v>18</v>
      </c>
      <c r="AE776" s="120"/>
      <c r="AF776" s="120"/>
      <c r="AG776" s="120"/>
      <c r="AH776" s="120"/>
      <c r="AI776" s="120"/>
      <c r="AJ776" s="120"/>
      <c r="AK776" s="120"/>
      <c r="AL776" s="120"/>
      <c r="AM776" s="120"/>
      <c r="AN776" s="120"/>
      <c r="AO776" s="120"/>
      <c r="AP776" s="120"/>
      <c r="AQ776" s="120"/>
      <c r="AR776" s="120"/>
      <c r="AS776" s="120"/>
      <c r="AT776" s="120"/>
      <c r="AU776" s="120"/>
      <c r="AV776" s="120"/>
      <c r="AW776" s="120"/>
      <c r="AX776" s="120"/>
      <c r="AY776" s="120"/>
      <c r="AZ776" s="120"/>
      <c r="BA776" s="120"/>
      <c r="BB776" s="120"/>
      <c r="BC776" s="120"/>
      <c r="BD776" s="120"/>
    </row>
    <row r="777" spans="1:56">
      <c r="A777" s="19">
        <v>1344</v>
      </c>
      <c r="B777" s="19" t="s">
        <v>2093</v>
      </c>
      <c r="C777" s="19" t="s">
        <v>2094</v>
      </c>
      <c r="D777" s="19" t="s">
        <v>2095</v>
      </c>
      <c r="E777" s="19" t="s">
        <v>2124</v>
      </c>
      <c r="F777" s="19" t="s">
        <v>1557</v>
      </c>
      <c r="G777" s="19" t="s">
        <v>1423</v>
      </c>
      <c r="H777" s="19" t="s">
        <v>896</v>
      </c>
      <c r="I777" s="19" t="s">
        <v>896</v>
      </c>
      <c r="J777" s="19" t="s">
        <v>896</v>
      </c>
      <c r="K777" s="19" t="s">
        <v>2343</v>
      </c>
      <c r="L777" s="19">
        <v>0</v>
      </c>
      <c r="M777" s="19" t="s">
        <v>21</v>
      </c>
      <c r="N777" s="19" t="s">
        <v>2359</v>
      </c>
      <c r="O777" s="19" t="s">
        <v>1090</v>
      </c>
      <c r="P777" s="19" t="s">
        <v>2345</v>
      </c>
      <c r="Q777" s="19" t="s">
        <v>1040</v>
      </c>
      <c r="R777" s="20" t="s">
        <v>903</v>
      </c>
      <c r="S777" s="20">
        <v>1</v>
      </c>
      <c r="T777" s="19" t="s">
        <v>905</v>
      </c>
      <c r="U777" s="19" t="s">
        <v>2346</v>
      </c>
      <c r="V777" s="19">
        <v>0</v>
      </c>
      <c r="W777" s="19">
        <v>0</v>
      </c>
      <c r="X777" s="19">
        <v>0</v>
      </c>
      <c r="Y777" s="19" t="s">
        <v>2143</v>
      </c>
      <c r="Z777" s="19">
        <v>0</v>
      </c>
      <c r="AA777" s="19" t="s">
        <v>2103</v>
      </c>
      <c r="AB777" s="19" t="s">
        <v>2348</v>
      </c>
      <c r="AC777" s="19">
        <v>49</v>
      </c>
      <c r="AD777" s="19">
        <v>18</v>
      </c>
      <c r="AE777" s="120"/>
      <c r="AF777" s="120"/>
      <c r="AG777" s="120"/>
      <c r="AH777" s="120"/>
      <c r="AI777" s="120"/>
      <c r="AJ777" s="120"/>
      <c r="AK777" s="120"/>
      <c r="AL777" s="120"/>
      <c r="AM777" s="120"/>
      <c r="AN777" s="120"/>
      <c r="AO777" s="120"/>
      <c r="AP777" s="120"/>
      <c r="AQ777" s="120"/>
      <c r="AR777" s="120"/>
      <c r="AS777" s="120"/>
      <c r="AT777" s="120"/>
      <c r="AU777" s="120"/>
      <c r="AV777" s="120"/>
      <c r="AW777" s="120"/>
      <c r="AX777" s="120"/>
      <c r="AY777" s="120"/>
      <c r="AZ777" s="120"/>
      <c r="BA777" s="120"/>
      <c r="BB777" s="120"/>
      <c r="BC777" s="120"/>
      <c r="BD777" s="120"/>
    </row>
    <row r="778" spans="1:56">
      <c r="A778" s="19">
        <v>538</v>
      </c>
      <c r="B778" s="19" t="s">
        <v>355</v>
      </c>
      <c r="C778" s="19" t="s">
        <v>2360</v>
      </c>
      <c r="D778" s="19" t="s">
        <v>2361</v>
      </c>
      <c r="E778" s="19" t="s">
        <v>896</v>
      </c>
      <c r="F778" s="19" t="s">
        <v>896</v>
      </c>
      <c r="G778" s="19" t="s">
        <v>896</v>
      </c>
      <c r="H778" s="19" t="s">
        <v>896</v>
      </c>
      <c r="I778" s="19" t="s">
        <v>896</v>
      </c>
      <c r="J778" s="19" t="s">
        <v>896</v>
      </c>
      <c r="K778" s="19" t="s">
        <v>2362</v>
      </c>
      <c r="L778" s="19" t="s">
        <v>899</v>
      </c>
      <c r="M778" s="19" t="s">
        <v>20</v>
      </c>
      <c r="N778" s="19" t="s">
        <v>1098</v>
      </c>
      <c r="O778" s="19" t="s">
        <v>1573</v>
      </c>
      <c r="P778" s="19" t="s">
        <v>1571</v>
      </c>
      <c r="Q778" s="19" t="s">
        <v>902</v>
      </c>
      <c r="R778" s="20">
        <v>10</v>
      </c>
      <c r="S778" s="20">
        <v>30</v>
      </c>
      <c r="T778" s="19" t="s">
        <v>905</v>
      </c>
      <c r="U778" s="19" t="s">
        <v>160</v>
      </c>
      <c r="V778" s="19">
        <v>0</v>
      </c>
      <c r="W778" s="19">
        <v>0</v>
      </c>
      <c r="X778" s="19">
        <v>0.06</v>
      </c>
      <c r="Y778" s="19" t="s">
        <v>1046</v>
      </c>
      <c r="Z778" s="19" t="s">
        <v>2363</v>
      </c>
      <c r="AA778" s="19" t="s">
        <v>2364</v>
      </c>
      <c r="AB778" s="19" t="s">
        <v>2365</v>
      </c>
      <c r="AC778" s="19">
        <v>26</v>
      </c>
      <c r="AD778" s="19">
        <v>26</v>
      </c>
      <c r="AE778" s="120"/>
      <c r="AF778" s="120"/>
      <c r="AG778" s="120"/>
      <c r="AH778" s="120"/>
      <c r="AI778" s="120"/>
      <c r="AJ778" s="120"/>
      <c r="AK778" s="120"/>
      <c r="AL778" s="120"/>
      <c r="AM778" s="120"/>
      <c r="AN778" s="120"/>
      <c r="AO778" s="120"/>
      <c r="AP778" s="120"/>
      <c r="AQ778" s="120"/>
      <c r="AR778" s="120"/>
      <c r="AS778" s="120"/>
      <c r="AT778" s="120"/>
      <c r="AU778" s="120"/>
      <c r="AV778" s="120"/>
      <c r="AW778" s="120"/>
      <c r="AX778" s="120"/>
      <c r="AY778" s="120"/>
      <c r="AZ778" s="120"/>
      <c r="BA778" s="120"/>
      <c r="BB778" s="120"/>
      <c r="BC778" s="120"/>
      <c r="BD778" s="120"/>
    </row>
    <row r="779" spans="1:56">
      <c r="A779" s="19">
        <v>539</v>
      </c>
      <c r="B779" s="19" t="s">
        <v>355</v>
      </c>
      <c r="C779" s="19" t="s">
        <v>2360</v>
      </c>
      <c r="D779" s="19" t="s">
        <v>2361</v>
      </c>
      <c r="E779" s="19" t="s">
        <v>896</v>
      </c>
      <c r="F779" s="19" t="s">
        <v>896</v>
      </c>
      <c r="G779" s="19" t="s">
        <v>896</v>
      </c>
      <c r="H779" s="19" t="s">
        <v>896</v>
      </c>
      <c r="I779" s="19" t="s">
        <v>896</v>
      </c>
      <c r="J779" s="19" t="s">
        <v>896</v>
      </c>
      <c r="K779" s="19" t="s">
        <v>2362</v>
      </c>
      <c r="L779" s="19" t="s">
        <v>899</v>
      </c>
      <c r="M779" s="19" t="s">
        <v>20</v>
      </c>
      <c r="N779" s="19" t="s">
        <v>1098</v>
      </c>
      <c r="O779" s="19" t="s">
        <v>1573</v>
      </c>
      <c r="P779" s="19" t="s">
        <v>1571</v>
      </c>
      <c r="Q779" s="19" t="s">
        <v>2366</v>
      </c>
      <c r="R779" s="20">
        <v>5.0000000000000001E-3</v>
      </c>
      <c r="S779" s="20">
        <v>0.03</v>
      </c>
      <c r="T779" s="19" t="s">
        <v>905</v>
      </c>
      <c r="U779" s="19" t="s">
        <v>160</v>
      </c>
      <c r="V779" s="19">
        <v>0</v>
      </c>
      <c r="W779" s="19">
        <v>0</v>
      </c>
      <c r="X779" s="19" t="s">
        <v>896</v>
      </c>
      <c r="Y779" s="19" t="s">
        <v>1046</v>
      </c>
      <c r="Z779" s="19" t="s">
        <v>2363</v>
      </c>
      <c r="AA779" s="19" t="s">
        <v>2364</v>
      </c>
      <c r="AB779" s="19" t="s">
        <v>2365</v>
      </c>
      <c r="AC779" s="19">
        <v>26</v>
      </c>
      <c r="AD779" s="19">
        <v>26</v>
      </c>
      <c r="AE779" s="120"/>
      <c r="AF779" s="120"/>
      <c r="AG779" s="120"/>
      <c r="AH779" s="120"/>
      <c r="AI779" s="120"/>
      <c r="AJ779" s="120"/>
      <c r="AK779" s="120"/>
      <c r="AL779" s="120"/>
      <c r="AM779" s="120"/>
      <c r="AN779" s="120"/>
      <c r="AO779" s="120"/>
      <c r="AP779" s="120"/>
      <c r="AQ779" s="120"/>
      <c r="AR779" s="120"/>
      <c r="AS779" s="120"/>
      <c r="AT779" s="120"/>
      <c r="AU779" s="120"/>
      <c r="AV779" s="120"/>
      <c r="AW779" s="120"/>
      <c r="AX779" s="120"/>
      <c r="AY779" s="120"/>
      <c r="AZ779" s="120"/>
      <c r="BA779" s="120"/>
      <c r="BB779" s="120"/>
      <c r="BC779" s="120"/>
      <c r="BD779" s="120"/>
    </row>
    <row r="780" spans="1:56">
      <c r="A780" s="19">
        <v>536</v>
      </c>
      <c r="B780" s="19" t="s">
        <v>355</v>
      </c>
      <c r="C780" s="19" t="s">
        <v>2360</v>
      </c>
      <c r="D780" s="19" t="s">
        <v>2361</v>
      </c>
      <c r="E780" s="19" t="s">
        <v>896</v>
      </c>
      <c r="F780" s="19" t="s">
        <v>896</v>
      </c>
      <c r="G780" s="19" t="s">
        <v>896</v>
      </c>
      <c r="H780" s="19" t="s">
        <v>896</v>
      </c>
      <c r="I780" s="19" t="s">
        <v>896</v>
      </c>
      <c r="J780" s="19" t="s">
        <v>896</v>
      </c>
      <c r="K780" s="19" t="s">
        <v>2362</v>
      </c>
      <c r="L780" s="19" t="s">
        <v>899</v>
      </c>
      <c r="M780" s="19" t="s">
        <v>20</v>
      </c>
      <c r="N780" s="19" t="s">
        <v>1098</v>
      </c>
      <c r="O780" s="19" t="s">
        <v>1573</v>
      </c>
      <c r="P780" s="19" t="s">
        <v>2367</v>
      </c>
      <c r="Q780" s="19" t="s">
        <v>902</v>
      </c>
      <c r="R780" s="20">
        <v>10</v>
      </c>
      <c r="S780" s="20">
        <v>25</v>
      </c>
      <c r="T780" s="19" t="s">
        <v>905</v>
      </c>
      <c r="U780" s="19" t="s">
        <v>160</v>
      </c>
      <c r="V780" s="19">
        <v>0</v>
      </c>
      <c r="W780" s="19">
        <v>0</v>
      </c>
      <c r="X780" s="19">
        <v>0.06</v>
      </c>
      <c r="Y780" s="19" t="s">
        <v>1046</v>
      </c>
      <c r="Z780" s="19">
        <v>0</v>
      </c>
      <c r="AA780" s="19" t="s">
        <v>2364</v>
      </c>
      <c r="AB780" s="19" t="s">
        <v>2365</v>
      </c>
      <c r="AC780" s="19">
        <v>26</v>
      </c>
      <c r="AD780" s="19">
        <v>26</v>
      </c>
      <c r="AE780" s="120"/>
      <c r="AF780" s="120"/>
      <c r="AG780" s="120"/>
      <c r="AH780" s="120"/>
      <c r="AI780" s="120"/>
      <c r="AJ780" s="120"/>
      <c r="AK780" s="120"/>
      <c r="AL780" s="120"/>
      <c r="AM780" s="120"/>
      <c r="AN780" s="120"/>
      <c r="AO780" s="120"/>
      <c r="AP780" s="120"/>
      <c r="AQ780" s="120"/>
      <c r="AR780" s="120"/>
      <c r="AS780" s="120"/>
      <c r="AT780" s="120"/>
      <c r="AU780" s="120"/>
      <c r="AV780" s="120"/>
      <c r="AW780" s="120"/>
      <c r="AX780" s="120"/>
      <c r="AY780" s="120"/>
      <c r="AZ780" s="120"/>
      <c r="BA780" s="120"/>
      <c r="BB780" s="120"/>
      <c r="BC780" s="120"/>
      <c r="BD780" s="120"/>
    </row>
    <row r="781" spans="1:56">
      <c r="A781" s="19">
        <v>537</v>
      </c>
      <c r="B781" s="19" t="s">
        <v>355</v>
      </c>
      <c r="C781" s="19" t="s">
        <v>2360</v>
      </c>
      <c r="D781" s="19" t="s">
        <v>2361</v>
      </c>
      <c r="E781" s="19" t="s">
        <v>896</v>
      </c>
      <c r="F781" s="19" t="s">
        <v>896</v>
      </c>
      <c r="G781" s="19" t="s">
        <v>896</v>
      </c>
      <c r="H781" s="19" t="s">
        <v>896</v>
      </c>
      <c r="I781" s="19" t="s">
        <v>896</v>
      </c>
      <c r="J781" s="19" t="s">
        <v>896</v>
      </c>
      <c r="K781" s="19" t="s">
        <v>2362</v>
      </c>
      <c r="L781" s="19" t="s">
        <v>899</v>
      </c>
      <c r="M781" s="19" t="s">
        <v>20</v>
      </c>
      <c r="N781" s="19" t="s">
        <v>1098</v>
      </c>
      <c r="O781" s="19" t="s">
        <v>1573</v>
      </c>
      <c r="P781" s="19" t="s">
        <v>2367</v>
      </c>
      <c r="Q781" s="19" t="s">
        <v>2366</v>
      </c>
      <c r="R781" s="20">
        <v>5.0000000000000001E-3</v>
      </c>
      <c r="S781" s="20">
        <v>0.02</v>
      </c>
      <c r="T781" s="19" t="s">
        <v>905</v>
      </c>
      <c r="U781" s="19" t="s">
        <v>160</v>
      </c>
      <c r="V781" s="19">
        <v>0</v>
      </c>
      <c r="W781" s="19">
        <v>0</v>
      </c>
      <c r="X781" s="19" t="s">
        <v>896</v>
      </c>
      <c r="Y781" s="19" t="s">
        <v>1046</v>
      </c>
      <c r="Z781" s="19">
        <v>0</v>
      </c>
      <c r="AA781" s="19" t="s">
        <v>2364</v>
      </c>
      <c r="AB781" s="19" t="s">
        <v>2365</v>
      </c>
      <c r="AC781" s="19">
        <v>26</v>
      </c>
      <c r="AD781" s="19">
        <v>26</v>
      </c>
      <c r="AE781" s="120"/>
      <c r="AF781" s="120"/>
      <c r="AG781" s="120"/>
      <c r="AH781" s="120"/>
      <c r="AI781" s="120"/>
      <c r="AJ781" s="120"/>
      <c r="AK781" s="120"/>
      <c r="AL781" s="120"/>
      <c r="AM781" s="120"/>
      <c r="AN781" s="120"/>
      <c r="AO781" s="120"/>
      <c r="AP781" s="120"/>
      <c r="AQ781" s="120"/>
      <c r="AR781" s="120"/>
      <c r="AS781" s="120"/>
      <c r="AT781" s="120"/>
      <c r="AU781" s="120"/>
      <c r="AV781" s="120"/>
      <c r="AW781" s="120"/>
      <c r="AX781" s="120"/>
      <c r="AY781" s="120"/>
      <c r="AZ781" s="120"/>
      <c r="BA781" s="120"/>
      <c r="BB781" s="120"/>
      <c r="BC781" s="120"/>
      <c r="BD781" s="120"/>
    </row>
    <row r="782" spans="1:56">
      <c r="A782" s="19">
        <v>525</v>
      </c>
      <c r="B782" s="19" t="s">
        <v>355</v>
      </c>
      <c r="C782" s="19" t="s">
        <v>2360</v>
      </c>
      <c r="D782" s="19" t="s">
        <v>2361</v>
      </c>
      <c r="E782" s="19" t="s">
        <v>896</v>
      </c>
      <c r="F782" s="19" t="s">
        <v>896</v>
      </c>
      <c r="G782" s="19" t="s">
        <v>896</v>
      </c>
      <c r="H782" s="19" t="s">
        <v>896</v>
      </c>
      <c r="I782" s="19" t="s">
        <v>896</v>
      </c>
      <c r="J782" s="19" t="s">
        <v>896</v>
      </c>
      <c r="K782" s="19" t="s">
        <v>2368</v>
      </c>
      <c r="L782" s="19" t="s">
        <v>899</v>
      </c>
      <c r="M782" s="19" t="s">
        <v>20</v>
      </c>
      <c r="N782" s="19" t="s">
        <v>1098</v>
      </c>
      <c r="O782" s="19" t="s">
        <v>1573</v>
      </c>
      <c r="P782" s="19" t="s">
        <v>1571</v>
      </c>
      <c r="Q782" s="19" t="s">
        <v>902</v>
      </c>
      <c r="R782" s="20">
        <v>10</v>
      </c>
      <c r="S782" s="20">
        <v>40</v>
      </c>
      <c r="T782" s="19" t="s">
        <v>905</v>
      </c>
      <c r="U782" s="19" t="s">
        <v>160</v>
      </c>
      <c r="V782" s="19">
        <v>0</v>
      </c>
      <c r="W782" s="19">
        <v>0</v>
      </c>
      <c r="X782" s="19">
        <v>0.06</v>
      </c>
      <c r="Y782" s="19" t="s">
        <v>1046</v>
      </c>
      <c r="Z782" s="19" t="s">
        <v>2369</v>
      </c>
      <c r="AA782" s="19" t="s">
        <v>2364</v>
      </c>
      <c r="AB782" s="19" t="s">
        <v>2370</v>
      </c>
      <c r="AC782" s="19">
        <v>24</v>
      </c>
      <c r="AD782" s="19">
        <v>24</v>
      </c>
      <c r="AE782" s="120"/>
      <c r="AF782" s="120"/>
      <c r="AG782" s="120"/>
      <c r="AH782" s="120"/>
      <c r="AI782" s="120"/>
      <c r="AJ782" s="120"/>
      <c r="AK782" s="120"/>
      <c r="AL782" s="120"/>
      <c r="AM782" s="120"/>
      <c r="AN782" s="120"/>
      <c r="AO782" s="120"/>
      <c r="AP782" s="120"/>
      <c r="AQ782" s="120"/>
      <c r="AR782" s="120"/>
      <c r="AS782" s="120"/>
      <c r="AT782" s="120"/>
      <c r="AU782" s="120"/>
      <c r="AV782" s="120"/>
      <c r="AW782" s="120"/>
      <c r="AX782" s="120"/>
      <c r="AY782" s="120"/>
      <c r="AZ782" s="120"/>
      <c r="BA782" s="120"/>
      <c r="BB782" s="120"/>
      <c r="BC782" s="120"/>
      <c r="BD782" s="120"/>
    </row>
    <row r="783" spans="1:56">
      <c r="A783" s="19">
        <v>526</v>
      </c>
      <c r="B783" s="19" t="s">
        <v>355</v>
      </c>
      <c r="C783" s="19" t="s">
        <v>2360</v>
      </c>
      <c r="D783" s="19" t="s">
        <v>2361</v>
      </c>
      <c r="E783" s="19" t="s">
        <v>896</v>
      </c>
      <c r="F783" s="19" t="s">
        <v>896</v>
      </c>
      <c r="G783" s="19" t="s">
        <v>896</v>
      </c>
      <c r="H783" s="19" t="s">
        <v>896</v>
      </c>
      <c r="I783" s="19" t="s">
        <v>896</v>
      </c>
      <c r="J783" s="19" t="s">
        <v>896</v>
      </c>
      <c r="K783" s="19" t="s">
        <v>2368</v>
      </c>
      <c r="L783" s="19" t="s">
        <v>899</v>
      </c>
      <c r="M783" s="19" t="s">
        <v>20</v>
      </c>
      <c r="N783" s="19" t="s">
        <v>1098</v>
      </c>
      <c r="O783" s="19" t="s">
        <v>1573</v>
      </c>
      <c r="P783" s="19" t="s">
        <v>1571</v>
      </c>
      <c r="Q783" s="19" t="s">
        <v>2366</v>
      </c>
      <c r="R783" s="20">
        <v>0.02</v>
      </c>
      <c r="S783" s="20">
        <v>0.3</v>
      </c>
      <c r="T783" s="19" t="s">
        <v>905</v>
      </c>
      <c r="U783" s="19" t="s">
        <v>160</v>
      </c>
      <c r="V783" s="19">
        <v>0</v>
      </c>
      <c r="W783" s="19">
        <v>0</v>
      </c>
      <c r="X783" s="19" t="s">
        <v>896</v>
      </c>
      <c r="Y783" s="19" t="s">
        <v>1046</v>
      </c>
      <c r="Z783" s="19" t="s">
        <v>2369</v>
      </c>
      <c r="AA783" s="19" t="s">
        <v>2364</v>
      </c>
      <c r="AB783" s="19" t="s">
        <v>2370</v>
      </c>
      <c r="AC783" s="19">
        <v>24</v>
      </c>
      <c r="AD783" s="19">
        <v>24</v>
      </c>
      <c r="AE783" s="120"/>
      <c r="AF783" s="120"/>
      <c r="AG783" s="120"/>
      <c r="AH783" s="120"/>
      <c r="AI783" s="120"/>
      <c r="AJ783" s="120"/>
      <c r="AK783" s="120"/>
      <c r="AL783" s="120"/>
      <c r="AM783" s="120"/>
      <c r="AN783" s="120"/>
      <c r="AO783" s="120"/>
      <c r="AP783" s="120"/>
      <c r="AQ783" s="120"/>
      <c r="AR783" s="120"/>
      <c r="AS783" s="120"/>
      <c r="AT783" s="120"/>
      <c r="AU783" s="120"/>
      <c r="AV783" s="120"/>
      <c r="AW783" s="120"/>
      <c r="AX783" s="120"/>
      <c r="AY783" s="120"/>
      <c r="AZ783" s="120"/>
      <c r="BA783" s="120"/>
      <c r="BB783" s="120"/>
      <c r="BC783" s="120"/>
      <c r="BD783" s="120"/>
    </row>
    <row r="784" spans="1:56">
      <c r="A784" s="19">
        <v>561</v>
      </c>
      <c r="B784" s="19" t="s">
        <v>355</v>
      </c>
      <c r="C784" s="19" t="s">
        <v>2360</v>
      </c>
      <c r="D784" s="19" t="s">
        <v>2361</v>
      </c>
      <c r="E784" s="19" t="s">
        <v>896</v>
      </c>
      <c r="F784" s="19" t="s">
        <v>896</v>
      </c>
      <c r="G784" s="19" t="s">
        <v>896</v>
      </c>
      <c r="H784" s="19" t="s">
        <v>896</v>
      </c>
      <c r="I784" s="19" t="s">
        <v>896</v>
      </c>
      <c r="J784" s="19" t="s">
        <v>896</v>
      </c>
      <c r="K784" s="19" t="s">
        <v>2368</v>
      </c>
      <c r="L784" s="19" t="s">
        <v>899</v>
      </c>
      <c r="M784" s="19" t="s">
        <v>20</v>
      </c>
      <c r="N784" s="19" t="s">
        <v>1098</v>
      </c>
      <c r="O784" s="19" t="s">
        <v>918</v>
      </c>
      <c r="P784" s="19" t="s">
        <v>2371</v>
      </c>
      <c r="Q784" s="19" t="s">
        <v>902</v>
      </c>
      <c r="R784" s="20">
        <v>5</v>
      </c>
      <c r="S784" s="20">
        <v>20</v>
      </c>
      <c r="T784" s="19" t="s">
        <v>905</v>
      </c>
      <c r="U784" s="19" t="s">
        <v>2372</v>
      </c>
      <c r="V784" s="19">
        <v>0</v>
      </c>
      <c r="W784" s="19">
        <v>0</v>
      </c>
      <c r="X784" s="19" t="s">
        <v>2297</v>
      </c>
      <c r="Y784" s="19" t="s">
        <v>1424</v>
      </c>
      <c r="Z784" s="19" t="s">
        <v>2373</v>
      </c>
      <c r="AA784" s="19" t="s">
        <v>2364</v>
      </c>
      <c r="AB784" s="19" t="s">
        <v>2374</v>
      </c>
      <c r="AC784" s="19">
        <v>32</v>
      </c>
      <c r="AD784" s="19">
        <v>32</v>
      </c>
      <c r="AE784" s="120"/>
      <c r="AF784" s="120"/>
      <c r="AG784" s="120"/>
      <c r="AH784" s="120"/>
      <c r="AI784" s="120"/>
      <c r="AJ784" s="120"/>
      <c r="AK784" s="120"/>
      <c r="AL784" s="120"/>
      <c r="AM784" s="120"/>
      <c r="AN784" s="120"/>
      <c r="AO784" s="120"/>
      <c r="AP784" s="120"/>
      <c r="AQ784" s="120"/>
      <c r="AR784" s="120"/>
      <c r="AS784" s="120"/>
      <c r="AT784" s="120"/>
      <c r="AU784" s="120"/>
      <c r="AV784" s="120"/>
      <c r="AW784" s="120"/>
      <c r="AX784" s="120"/>
      <c r="AY784" s="120"/>
      <c r="AZ784" s="120"/>
      <c r="BA784" s="120"/>
      <c r="BB784" s="120"/>
      <c r="BC784" s="120"/>
      <c r="BD784" s="120"/>
    </row>
    <row r="785" spans="1:56">
      <c r="A785" s="19">
        <v>523</v>
      </c>
      <c r="B785" s="19" t="s">
        <v>355</v>
      </c>
      <c r="C785" s="19" t="s">
        <v>2360</v>
      </c>
      <c r="D785" s="19" t="s">
        <v>2361</v>
      </c>
      <c r="E785" s="19" t="s">
        <v>896</v>
      </c>
      <c r="F785" s="19" t="s">
        <v>896</v>
      </c>
      <c r="G785" s="19" t="s">
        <v>896</v>
      </c>
      <c r="H785" s="19" t="s">
        <v>896</v>
      </c>
      <c r="I785" s="19" t="s">
        <v>896</v>
      </c>
      <c r="J785" s="19" t="s">
        <v>896</v>
      </c>
      <c r="K785" s="19" t="s">
        <v>2368</v>
      </c>
      <c r="L785" s="19" t="s">
        <v>899</v>
      </c>
      <c r="M785" s="19" t="s">
        <v>20</v>
      </c>
      <c r="N785" s="19" t="s">
        <v>1098</v>
      </c>
      <c r="O785" s="19" t="s">
        <v>1573</v>
      </c>
      <c r="P785" s="19" t="s">
        <v>2367</v>
      </c>
      <c r="Q785" s="19" t="s">
        <v>902</v>
      </c>
      <c r="R785" s="20">
        <v>10</v>
      </c>
      <c r="S785" s="20">
        <v>25</v>
      </c>
      <c r="T785" s="19" t="s">
        <v>905</v>
      </c>
      <c r="U785" s="19" t="s">
        <v>160</v>
      </c>
      <c r="V785" s="19">
        <v>0</v>
      </c>
      <c r="W785" s="19">
        <v>0</v>
      </c>
      <c r="X785" s="19">
        <v>0.06</v>
      </c>
      <c r="Y785" s="19" t="s">
        <v>1046</v>
      </c>
      <c r="Z785" s="19">
        <v>0</v>
      </c>
      <c r="AA785" s="19" t="s">
        <v>2364</v>
      </c>
      <c r="AB785" s="19" t="s">
        <v>2370</v>
      </c>
      <c r="AC785" s="19">
        <v>24</v>
      </c>
      <c r="AD785" s="19">
        <v>24</v>
      </c>
      <c r="AE785" s="120"/>
      <c r="AF785" s="120"/>
      <c r="AG785" s="120"/>
      <c r="AH785" s="120"/>
      <c r="AI785" s="120"/>
      <c r="AJ785" s="120"/>
      <c r="AK785" s="120"/>
      <c r="AL785" s="120"/>
      <c r="AM785" s="120"/>
      <c r="AN785" s="120"/>
      <c r="AO785" s="120"/>
      <c r="AP785" s="120"/>
      <c r="AQ785" s="120"/>
      <c r="AR785" s="120"/>
      <c r="AS785" s="120"/>
      <c r="AT785" s="120"/>
      <c r="AU785" s="120"/>
      <c r="AV785" s="120"/>
      <c r="AW785" s="120"/>
      <c r="AX785" s="120"/>
      <c r="AY785" s="120"/>
      <c r="AZ785" s="120"/>
      <c r="BA785" s="120"/>
      <c r="BB785" s="120"/>
      <c r="BC785" s="120"/>
      <c r="BD785" s="120"/>
    </row>
    <row r="786" spans="1:56">
      <c r="A786" s="19">
        <v>524</v>
      </c>
      <c r="B786" s="19" t="s">
        <v>355</v>
      </c>
      <c r="C786" s="19" t="s">
        <v>2360</v>
      </c>
      <c r="D786" s="19" t="s">
        <v>2361</v>
      </c>
      <c r="E786" s="19" t="s">
        <v>896</v>
      </c>
      <c r="F786" s="19" t="s">
        <v>896</v>
      </c>
      <c r="G786" s="19" t="s">
        <v>896</v>
      </c>
      <c r="H786" s="19" t="s">
        <v>896</v>
      </c>
      <c r="I786" s="19" t="s">
        <v>896</v>
      </c>
      <c r="J786" s="19" t="s">
        <v>896</v>
      </c>
      <c r="K786" s="19" t="s">
        <v>2368</v>
      </c>
      <c r="L786" s="19" t="s">
        <v>899</v>
      </c>
      <c r="M786" s="19" t="s">
        <v>20</v>
      </c>
      <c r="N786" s="19" t="s">
        <v>1098</v>
      </c>
      <c r="O786" s="19" t="s">
        <v>1573</v>
      </c>
      <c r="P786" s="19" t="s">
        <v>2367</v>
      </c>
      <c r="Q786" s="19" t="s">
        <v>2366</v>
      </c>
      <c r="R786" s="20">
        <v>0.02</v>
      </c>
      <c r="S786" s="20">
        <v>0.2</v>
      </c>
      <c r="T786" s="19" t="s">
        <v>905</v>
      </c>
      <c r="U786" s="19" t="s">
        <v>160</v>
      </c>
      <c r="V786" s="19">
        <v>0</v>
      </c>
      <c r="W786" s="19">
        <v>0</v>
      </c>
      <c r="X786" s="19" t="s">
        <v>896</v>
      </c>
      <c r="Y786" s="19" t="s">
        <v>1046</v>
      </c>
      <c r="Z786" s="19">
        <v>0</v>
      </c>
      <c r="AA786" s="19" t="s">
        <v>2364</v>
      </c>
      <c r="AB786" s="19" t="s">
        <v>2370</v>
      </c>
      <c r="AC786" s="19">
        <v>24</v>
      </c>
      <c r="AD786" s="19">
        <v>24</v>
      </c>
      <c r="AE786" s="120"/>
      <c r="AF786" s="120"/>
      <c r="AG786" s="120"/>
      <c r="AH786" s="120"/>
      <c r="AI786" s="120"/>
      <c r="AJ786" s="120"/>
      <c r="AK786" s="120"/>
      <c r="AL786" s="120"/>
      <c r="AM786" s="120"/>
      <c r="AN786" s="120"/>
      <c r="AO786" s="120"/>
      <c r="AP786" s="120"/>
      <c r="AQ786" s="120"/>
      <c r="AR786" s="120"/>
      <c r="AS786" s="120"/>
      <c r="AT786" s="120"/>
      <c r="AU786" s="120"/>
      <c r="AV786" s="120"/>
      <c r="AW786" s="120"/>
      <c r="AX786" s="120"/>
      <c r="AY786" s="120"/>
      <c r="AZ786" s="120"/>
      <c r="BA786" s="120"/>
      <c r="BB786" s="120"/>
      <c r="BC786" s="120"/>
      <c r="BD786" s="120"/>
    </row>
    <row r="787" spans="1:56">
      <c r="A787" s="19">
        <v>516</v>
      </c>
      <c r="B787" s="19" t="s">
        <v>355</v>
      </c>
      <c r="C787" s="19" t="s">
        <v>2360</v>
      </c>
      <c r="D787" s="19" t="s">
        <v>2361</v>
      </c>
      <c r="E787" s="19" t="s">
        <v>896</v>
      </c>
      <c r="F787" s="19" t="s">
        <v>896</v>
      </c>
      <c r="G787" s="19" t="s">
        <v>896</v>
      </c>
      <c r="H787" s="19" t="s">
        <v>896</v>
      </c>
      <c r="I787" s="19" t="s">
        <v>896</v>
      </c>
      <c r="J787" s="19" t="s">
        <v>896</v>
      </c>
      <c r="K787" s="19" t="s">
        <v>2368</v>
      </c>
      <c r="L787" s="19" t="s">
        <v>899</v>
      </c>
      <c r="M787" s="19" t="s">
        <v>20</v>
      </c>
      <c r="N787" s="19" t="s">
        <v>2375</v>
      </c>
      <c r="O787" s="19" t="s">
        <v>2375</v>
      </c>
      <c r="P787" s="19" t="s">
        <v>2376</v>
      </c>
      <c r="Q787" s="19" t="s">
        <v>2377</v>
      </c>
      <c r="R787" s="20">
        <v>0.03</v>
      </c>
      <c r="S787" s="20">
        <v>0.13</v>
      </c>
      <c r="T787" s="19" t="s">
        <v>905</v>
      </c>
      <c r="U787" s="19" t="s">
        <v>160</v>
      </c>
      <c r="V787" s="19">
        <v>0</v>
      </c>
      <c r="W787" s="19">
        <v>0</v>
      </c>
      <c r="X787" s="19" t="s">
        <v>896</v>
      </c>
      <c r="Y787" s="19" t="s">
        <v>1046</v>
      </c>
      <c r="Z787" s="19" t="s">
        <v>2378</v>
      </c>
      <c r="AA787" s="19" t="s">
        <v>2364</v>
      </c>
      <c r="AB787" s="19" t="s">
        <v>2370</v>
      </c>
      <c r="AC787" s="19">
        <v>22</v>
      </c>
      <c r="AD787" s="19">
        <v>22</v>
      </c>
      <c r="AE787" s="120"/>
      <c r="AF787" s="120"/>
      <c r="AG787" s="120"/>
      <c r="AH787" s="120"/>
      <c r="AI787" s="120"/>
      <c r="AJ787" s="120"/>
      <c r="AK787" s="120"/>
      <c r="AL787" s="120"/>
      <c r="AM787" s="120"/>
      <c r="AN787" s="120"/>
      <c r="AO787" s="120"/>
      <c r="AP787" s="120"/>
      <c r="AQ787" s="120"/>
      <c r="AR787" s="120"/>
      <c r="AS787" s="120"/>
      <c r="AT787" s="120"/>
      <c r="AU787" s="120"/>
      <c r="AV787" s="120"/>
      <c r="AW787" s="120"/>
      <c r="AX787" s="120"/>
      <c r="AY787" s="120"/>
      <c r="AZ787" s="120"/>
      <c r="BA787" s="120"/>
      <c r="BB787" s="120"/>
      <c r="BC787" s="120"/>
      <c r="BD787" s="120"/>
    </row>
    <row r="788" spans="1:56">
      <c r="A788" s="19">
        <v>515</v>
      </c>
      <c r="B788" s="19" t="s">
        <v>355</v>
      </c>
      <c r="C788" s="19" t="s">
        <v>2360</v>
      </c>
      <c r="D788" s="19" t="s">
        <v>2361</v>
      </c>
      <c r="E788" s="19" t="s">
        <v>896</v>
      </c>
      <c r="F788" s="19" t="s">
        <v>896</v>
      </c>
      <c r="G788" s="19" t="s">
        <v>896</v>
      </c>
      <c r="H788" s="19" t="s">
        <v>896</v>
      </c>
      <c r="I788" s="19" t="s">
        <v>896</v>
      </c>
      <c r="J788" s="19" t="s">
        <v>896</v>
      </c>
      <c r="K788" s="19" t="s">
        <v>2368</v>
      </c>
      <c r="L788" s="19" t="s">
        <v>899</v>
      </c>
      <c r="M788" s="19" t="s">
        <v>20</v>
      </c>
      <c r="N788" s="19" t="s">
        <v>2379</v>
      </c>
      <c r="O788" s="19" t="s">
        <v>2379</v>
      </c>
      <c r="P788" s="19" t="s">
        <v>2376</v>
      </c>
      <c r="Q788" s="19" t="s">
        <v>2377</v>
      </c>
      <c r="R788" s="20">
        <v>0.03</v>
      </c>
      <c r="S788" s="20">
        <v>0.17</v>
      </c>
      <c r="T788" s="19" t="s">
        <v>905</v>
      </c>
      <c r="U788" s="19" t="s">
        <v>160</v>
      </c>
      <c r="V788" s="19">
        <v>0</v>
      </c>
      <c r="W788" s="19">
        <v>0</v>
      </c>
      <c r="X788" s="19" t="s">
        <v>896</v>
      </c>
      <c r="Y788" s="19" t="s">
        <v>1046</v>
      </c>
      <c r="Z788" s="19" t="s">
        <v>2380</v>
      </c>
      <c r="AA788" s="19" t="s">
        <v>2364</v>
      </c>
      <c r="AB788" s="19" t="s">
        <v>2370</v>
      </c>
      <c r="AC788" s="19">
        <v>22</v>
      </c>
      <c r="AD788" s="19">
        <v>22</v>
      </c>
      <c r="AE788" s="120"/>
      <c r="AF788" s="120"/>
      <c r="AG788" s="120"/>
      <c r="AH788" s="120"/>
      <c r="AI788" s="120"/>
      <c r="AJ788" s="120"/>
      <c r="AK788" s="120"/>
      <c r="AL788" s="120"/>
      <c r="AM788" s="120"/>
      <c r="AN788" s="120"/>
      <c r="AO788" s="120"/>
      <c r="AP788" s="120"/>
      <c r="AQ788" s="120"/>
      <c r="AR788" s="120"/>
      <c r="AS788" s="120"/>
      <c r="AT788" s="120"/>
      <c r="AU788" s="120"/>
      <c r="AV788" s="120"/>
      <c r="AW788" s="120"/>
      <c r="AX788" s="120"/>
      <c r="AY788" s="120"/>
      <c r="AZ788" s="120"/>
      <c r="BA788" s="120"/>
      <c r="BB788" s="120"/>
      <c r="BC788" s="120"/>
      <c r="BD788" s="120"/>
    </row>
    <row r="789" spans="1:56">
      <c r="A789" s="19">
        <v>542</v>
      </c>
      <c r="B789" s="19" t="s">
        <v>355</v>
      </c>
      <c r="C789" s="19" t="s">
        <v>2360</v>
      </c>
      <c r="D789" s="19" t="s">
        <v>2361</v>
      </c>
      <c r="E789" s="19" t="s">
        <v>896</v>
      </c>
      <c r="F789" s="19" t="s">
        <v>896</v>
      </c>
      <c r="G789" s="19" t="s">
        <v>896</v>
      </c>
      <c r="H789" s="19" t="s">
        <v>896</v>
      </c>
      <c r="I789" s="19" t="s">
        <v>896</v>
      </c>
      <c r="J789" s="19" t="s">
        <v>896</v>
      </c>
      <c r="K789" s="19" t="s">
        <v>2381</v>
      </c>
      <c r="L789" s="19" t="s">
        <v>899</v>
      </c>
      <c r="M789" s="19" t="s">
        <v>20</v>
      </c>
      <c r="N789" s="19" t="s">
        <v>2382</v>
      </c>
      <c r="O789" s="19" t="s">
        <v>2382</v>
      </c>
      <c r="P789" s="19" t="s">
        <v>2383</v>
      </c>
      <c r="Q789" s="19" t="s">
        <v>2384</v>
      </c>
      <c r="R789" s="20">
        <v>2E-3</v>
      </c>
      <c r="S789" s="20">
        <v>0.05</v>
      </c>
      <c r="T789" s="19" t="s">
        <v>905</v>
      </c>
      <c r="U789" s="19" t="s">
        <v>160</v>
      </c>
      <c r="V789" s="19">
        <v>0</v>
      </c>
      <c r="W789" s="19">
        <v>0</v>
      </c>
      <c r="X789" s="19" t="s">
        <v>896</v>
      </c>
      <c r="Y789" s="19" t="s">
        <v>1046</v>
      </c>
      <c r="Z789" s="19" t="s">
        <v>2385</v>
      </c>
      <c r="AA789" s="19" t="s">
        <v>2364</v>
      </c>
      <c r="AB789" s="19" t="s">
        <v>2374</v>
      </c>
      <c r="AC789" s="19">
        <v>27</v>
      </c>
      <c r="AD789" s="19">
        <v>27</v>
      </c>
      <c r="AE789" s="120"/>
      <c r="AF789" s="120"/>
      <c r="AG789" s="120"/>
      <c r="AH789" s="120"/>
      <c r="AI789" s="120"/>
      <c r="AJ789" s="120"/>
      <c r="AK789" s="120"/>
      <c r="AL789" s="120"/>
      <c r="AM789" s="120"/>
      <c r="AN789" s="120"/>
      <c r="AO789" s="120"/>
      <c r="AP789" s="120"/>
      <c r="AQ789" s="120"/>
      <c r="AR789" s="120"/>
      <c r="AS789" s="120"/>
      <c r="AT789" s="120"/>
      <c r="AU789" s="120"/>
      <c r="AV789" s="120"/>
      <c r="AW789" s="120"/>
      <c r="AX789" s="120"/>
      <c r="AY789" s="120"/>
      <c r="AZ789" s="120"/>
      <c r="BA789" s="120"/>
      <c r="BB789" s="120"/>
      <c r="BC789" s="120"/>
      <c r="BD789" s="120"/>
    </row>
    <row r="790" spans="1:56">
      <c r="A790" s="19">
        <v>530</v>
      </c>
      <c r="B790" s="19" t="s">
        <v>355</v>
      </c>
      <c r="C790" s="19" t="s">
        <v>2360</v>
      </c>
      <c r="D790" s="19" t="s">
        <v>2361</v>
      </c>
      <c r="E790" s="19" t="s">
        <v>896</v>
      </c>
      <c r="F790" s="19" t="s">
        <v>896</v>
      </c>
      <c r="G790" s="19" t="s">
        <v>896</v>
      </c>
      <c r="H790" s="19" t="s">
        <v>896</v>
      </c>
      <c r="I790" s="19" t="s">
        <v>896</v>
      </c>
      <c r="J790" s="19" t="s">
        <v>896</v>
      </c>
      <c r="K790" s="19" t="s">
        <v>2362</v>
      </c>
      <c r="L790" s="19" t="s">
        <v>899</v>
      </c>
      <c r="M790" s="19" t="s">
        <v>20</v>
      </c>
      <c r="N790" s="19" t="s">
        <v>2386</v>
      </c>
      <c r="O790" s="19" t="s">
        <v>2386</v>
      </c>
      <c r="P790" s="19" t="s">
        <v>2387</v>
      </c>
      <c r="Q790" s="19" t="s">
        <v>2377</v>
      </c>
      <c r="R790" s="20">
        <v>5.5E-2</v>
      </c>
      <c r="S790" s="20">
        <v>0.12</v>
      </c>
      <c r="T790" s="19" t="s">
        <v>905</v>
      </c>
      <c r="U790" s="19" t="s">
        <v>160</v>
      </c>
      <c r="V790" s="19">
        <v>0</v>
      </c>
      <c r="W790" s="19">
        <v>0</v>
      </c>
      <c r="X790" s="19" t="s">
        <v>896</v>
      </c>
      <c r="Y790" s="19" t="s">
        <v>1046</v>
      </c>
      <c r="Z790" s="19" t="s">
        <v>2388</v>
      </c>
      <c r="AA790" s="19" t="s">
        <v>2364</v>
      </c>
      <c r="AB790" s="19" t="s">
        <v>2365</v>
      </c>
      <c r="AC790" s="19">
        <v>25</v>
      </c>
      <c r="AD790" s="19">
        <v>25</v>
      </c>
      <c r="AE790" s="120"/>
      <c r="AF790" s="120"/>
      <c r="AG790" s="120"/>
      <c r="AH790" s="120"/>
      <c r="AI790" s="120"/>
      <c r="AJ790" s="120"/>
      <c r="AK790" s="120"/>
      <c r="AL790" s="120"/>
      <c r="AM790" s="120"/>
      <c r="AN790" s="120"/>
      <c r="AO790" s="120"/>
      <c r="AP790" s="120"/>
      <c r="AQ790" s="120"/>
      <c r="AR790" s="120"/>
      <c r="AS790" s="120"/>
      <c r="AT790" s="120"/>
      <c r="AU790" s="120"/>
      <c r="AV790" s="120"/>
      <c r="AW790" s="120"/>
      <c r="AX790" s="120"/>
      <c r="AY790" s="120"/>
      <c r="AZ790" s="120"/>
      <c r="BA790" s="120"/>
      <c r="BB790" s="120"/>
      <c r="BC790" s="120"/>
      <c r="BD790" s="120"/>
    </row>
    <row r="791" spans="1:56">
      <c r="A791" s="19">
        <v>529</v>
      </c>
      <c r="B791" s="19" t="s">
        <v>355</v>
      </c>
      <c r="C791" s="19" t="s">
        <v>2360</v>
      </c>
      <c r="D791" s="19" t="s">
        <v>2361</v>
      </c>
      <c r="E791" s="19" t="s">
        <v>896</v>
      </c>
      <c r="F791" s="19" t="s">
        <v>896</v>
      </c>
      <c r="G791" s="19" t="s">
        <v>896</v>
      </c>
      <c r="H791" s="19" t="s">
        <v>896</v>
      </c>
      <c r="I791" s="19" t="s">
        <v>896</v>
      </c>
      <c r="J791" s="19" t="s">
        <v>896</v>
      </c>
      <c r="K791" s="19" t="s">
        <v>2362</v>
      </c>
      <c r="L791" s="19" t="s">
        <v>899</v>
      </c>
      <c r="M791" s="19" t="s">
        <v>20</v>
      </c>
      <c r="N791" s="19" t="s">
        <v>2389</v>
      </c>
      <c r="O791" s="19" t="s">
        <v>2389</v>
      </c>
      <c r="P791" s="19" t="s">
        <v>2387</v>
      </c>
      <c r="Q791" s="19" t="s">
        <v>2377</v>
      </c>
      <c r="R791" s="20">
        <v>5.0000000000000001E-3</v>
      </c>
      <c r="S791" s="20">
        <v>7.0000000000000007E-2</v>
      </c>
      <c r="T791" s="19" t="s">
        <v>905</v>
      </c>
      <c r="U791" s="19" t="s">
        <v>160</v>
      </c>
      <c r="V791" s="19">
        <v>0</v>
      </c>
      <c r="W791" s="19">
        <v>0</v>
      </c>
      <c r="X791" s="19" t="s">
        <v>896</v>
      </c>
      <c r="Y791" s="19" t="s">
        <v>1046</v>
      </c>
      <c r="Z791" s="19" t="s">
        <v>2388</v>
      </c>
      <c r="AA791" s="19" t="s">
        <v>2364</v>
      </c>
      <c r="AB791" s="19" t="s">
        <v>2365</v>
      </c>
      <c r="AC791" s="19">
        <v>25</v>
      </c>
      <c r="AD791" s="19">
        <v>25</v>
      </c>
      <c r="AE791" s="120"/>
      <c r="AF791" s="120"/>
      <c r="AG791" s="120"/>
      <c r="AH791" s="120"/>
      <c r="AI791" s="120"/>
      <c r="AJ791" s="120"/>
      <c r="AK791" s="120"/>
      <c r="AL791" s="120"/>
      <c r="AM791" s="120"/>
      <c r="AN791" s="120"/>
      <c r="AO791" s="120"/>
      <c r="AP791" s="120"/>
      <c r="AQ791" s="120"/>
      <c r="AR791" s="120"/>
      <c r="AS791" s="120"/>
      <c r="AT791" s="120"/>
      <c r="AU791" s="120"/>
      <c r="AV791" s="120"/>
      <c r="AW791" s="120"/>
      <c r="AX791" s="120"/>
      <c r="AY791" s="120"/>
      <c r="AZ791" s="120"/>
      <c r="BA791" s="120"/>
      <c r="BB791" s="120"/>
      <c r="BC791" s="120"/>
      <c r="BD791" s="120"/>
    </row>
    <row r="792" spans="1:56">
      <c r="A792" s="19">
        <v>560</v>
      </c>
      <c r="B792" s="19" t="s">
        <v>355</v>
      </c>
      <c r="C792" s="19" t="s">
        <v>2360</v>
      </c>
      <c r="D792" s="19" t="s">
        <v>2361</v>
      </c>
      <c r="E792" s="19" t="s">
        <v>896</v>
      </c>
      <c r="F792" s="19" t="s">
        <v>896</v>
      </c>
      <c r="G792" s="19" t="s">
        <v>896</v>
      </c>
      <c r="H792" s="19" t="s">
        <v>896</v>
      </c>
      <c r="I792" s="19" t="s">
        <v>896</v>
      </c>
      <c r="J792" s="19" t="s">
        <v>896</v>
      </c>
      <c r="K792" s="19" t="s">
        <v>2368</v>
      </c>
      <c r="L792" s="19" t="s">
        <v>899</v>
      </c>
      <c r="M792" s="19" t="s">
        <v>20</v>
      </c>
      <c r="N792" s="19" t="s">
        <v>2390</v>
      </c>
      <c r="O792" s="19" t="s">
        <v>2390</v>
      </c>
      <c r="P792" s="19" t="s">
        <v>2391</v>
      </c>
      <c r="Q792" s="19" t="s">
        <v>902</v>
      </c>
      <c r="R792" s="20" t="s">
        <v>903</v>
      </c>
      <c r="S792" s="20">
        <v>5</v>
      </c>
      <c r="T792" s="19" t="s">
        <v>905</v>
      </c>
      <c r="U792" s="19" t="s">
        <v>2372</v>
      </c>
      <c r="V792" s="19">
        <v>0</v>
      </c>
      <c r="W792" s="19">
        <v>0</v>
      </c>
      <c r="X792" s="19">
        <v>0.05</v>
      </c>
      <c r="Y792" s="19" t="s">
        <v>1046</v>
      </c>
      <c r="Z792" s="19">
        <v>0</v>
      </c>
      <c r="AA792" s="19" t="s">
        <v>2364</v>
      </c>
      <c r="AB792" s="19" t="s">
        <v>2374</v>
      </c>
      <c r="AC792" s="19">
        <v>32</v>
      </c>
      <c r="AD792" s="19">
        <v>32</v>
      </c>
      <c r="AE792" s="120"/>
      <c r="AF792" s="120"/>
      <c r="AG792" s="120"/>
      <c r="AH792" s="120"/>
      <c r="AI792" s="120"/>
      <c r="AJ792" s="120"/>
      <c r="AK792" s="120"/>
      <c r="AL792" s="120"/>
      <c r="AM792" s="120"/>
      <c r="AN792" s="120"/>
      <c r="AO792" s="120"/>
      <c r="AP792" s="120"/>
      <c r="AQ792" s="120"/>
      <c r="AR792" s="120"/>
      <c r="AS792" s="120"/>
      <c r="AT792" s="120"/>
      <c r="AU792" s="120"/>
      <c r="AV792" s="120"/>
      <c r="AW792" s="120"/>
      <c r="AX792" s="120"/>
      <c r="AY792" s="120"/>
      <c r="AZ792" s="120"/>
      <c r="BA792" s="120"/>
      <c r="BB792" s="120"/>
      <c r="BC792" s="120"/>
      <c r="BD792" s="120"/>
    </row>
    <row r="793" spans="1:56">
      <c r="A793" s="19">
        <v>534</v>
      </c>
      <c r="B793" s="19" t="s">
        <v>355</v>
      </c>
      <c r="C793" s="19" t="s">
        <v>2360</v>
      </c>
      <c r="D793" s="19" t="s">
        <v>2361</v>
      </c>
      <c r="E793" s="19" t="s">
        <v>896</v>
      </c>
      <c r="F793" s="19" t="s">
        <v>896</v>
      </c>
      <c r="G793" s="19" t="s">
        <v>896</v>
      </c>
      <c r="H793" s="19" t="s">
        <v>896</v>
      </c>
      <c r="I793" s="19" t="s">
        <v>896</v>
      </c>
      <c r="J793" s="19" t="s">
        <v>1951</v>
      </c>
      <c r="K793" s="19" t="s">
        <v>2362</v>
      </c>
      <c r="L793" s="19" t="s">
        <v>899</v>
      </c>
      <c r="M793" s="19" t="s">
        <v>20</v>
      </c>
      <c r="N793" s="19" t="s">
        <v>976</v>
      </c>
      <c r="O793" s="19" t="s">
        <v>494</v>
      </c>
      <c r="P793" s="19" t="s">
        <v>2392</v>
      </c>
      <c r="Q793" s="19" t="s">
        <v>2393</v>
      </c>
      <c r="R793" s="20">
        <v>100</v>
      </c>
      <c r="S793" s="20">
        <v>350</v>
      </c>
      <c r="T793" s="19" t="s">
        <v>905</v>
      </c>
      <c r="U793" s="19" t="s">
        <v>160</v>
      </c>
      <c r="V793" s="19">
        <v>0</v>
      </c>
      <c r="W793" s="19">
        <v>0</v>
      </c>
      <c r="X793" s="19">
        <v>0.06</v>
      </c>
      <c r="Y793" s="19" t="s">
        <v>1046</v>
      </c>
      <c r="Z793" s="19" t="s">
        <v>2394</v>
      </c>
      <c r="AA793" s="19" t="s">
        <v>2364</v>
      </c>
      <c r="AB793" s="19" t="s">
        <v>2365</v>
      </c>
      <c r="AC793" s="19">
        <v>26</v>
      </c>
      <c r="AD793" s="19">
        <v>26</v>
      </c>
      <c r="AE793" s="120"/>
      <c r="AF793" s="120"/>
      <c r="AG793" s="120"/>
      <c r="AH793" s="120"/>
      <c r="AI793" s="120"/>
      <c r="AJ793" s="120"/>
      <c r="AK793" s="120"/>
      <c r="AL793" s="120"/>
      <c r="AM793" s="120"/>
      <c r="AN793" s="120"/>
      <c r="AO793" s="120"/>
      <c r="AP793" s="120"/>
      <c r="AQ793" s="120"/>
      <c r="AR793" s="120"/>
      <c r="AS793" s="120"/>
      <c r="AT793" s="120"/>
      <c r="AU793" s="120"/>
      <c r="AV793" s="120"/>
      <c r="AW793" s="120"/>
      <c r="AX793" s="120"/>
      <c r="AY793" s="120"/>
      <c r="AZ793" s="120"/>
      <c r="BA793" s="120"/>
      <c r="BB793" s="120"/>
      <c r="BC793" s="120"/>
      <c r="BD793" s="120"/>
    </row>
    <row r="794" spans="1:56">
      <c r="A794" s="19">
        <v>535</v>
      </c>
      <c r="B794" s="19" t="s">
        <v>355</v>
      </c>
      <c r="C794" s="19" t="s">
        <v>2360</v>
      </c>
      <c r="D794" s="19" t="s">
        <v>2361</v>
      </c>
      <c r="E794" s="19" t="s">
        <v>896</v>
      </c>
      <c r="F794" s="19" t="s">
        <v>896</v>
      </c>
      <c r="G794" s="19" t="s">
        <v>896</v>
      </c>
      <c r="H794" s="19" t="s">
        <v>896</v>
      </c>
      <c r="I794" s="19" t="s">
        <v>896</v>
      </c>
      <c r="J794" s="19" t="s">
        <v>1951</v>
      </c>
      <c r="K794" s="19" t="s">
        <v>2362</v>
      </c>
      <c r="L794" s="19" t="s">
        <v>899</v>
      </c>
      <c r="M794" s="19" t="s">
        <v>20</v>
      </c>
      <c r="N794" s="19" t="s">
        <v>976</v>
      </c>
      <c r="O794" s="19" t="s">
        <v>494</v>
      </c>
      <c r="P794" s="19" t="s">
        <v>2392</v>
      </c>
      <c r="Q794" s="19" t="s">
        <v>2395</v>
      </c>
      <c r="R794" s="20">
        <v>0.1</v>
      </c>
      <c r="S794" s="20">
        <v>0.3</v>
      </c>
      <c r="T794" s="19" t="s">
        <v>905</v>
      </c>
      <c r="U794" s="19" t="s">
        <v>160</v>
      </c>
      <c r="V794" s="19">
        <v>0</v>
      </c>
      <c r="W794" s="19">
        <v>0</v>
      </c>
      <c r="X794" s="19" t="s">
        <v>896</v>
      </c>
      <c r="Y794" s="19" t="s">
        <v>1046</v>
      </c>
      <c r="Z794" s="19" t="s">
        <v>2394</v>
      </c>
      <c r="AA794" s="19" t="s">
        <v>2364</v>
      </c>
      <c r="AB794" s="19" t="s">
        <v>2365</v>
      </c>
      <c r="AC794" s="19">
        <v>26</v>
      </c>
      <c r="AD794" s="19">
        <v>26</v>
      </c>
      <c r="AE794" s="120"/>
      <c r="AF794" s="120"/>
      <c r="AG794" s="120"/>
      <c r="AH794" s="120"/>
      <c r="AI794" s="120"/>
      <c r="AJ794" s="120"/>
      <c r="AK794" s="120"/>
      <c r="AL794" s="120"/>
      <c r="AM794" s="120"/>
      <c r="AN794" s="120"/>
      <c r="AO794" s="120"/>
      <c r="AP794" s="120"/>
      <c r="AQ794" s="120"/>
      <c r="AR794" s="120"/>
      <c r="AS794" s="120"/>
      <c r="AT794" s="120"/>
      <c r="AU794" s="120"/>
      <c r="AV794" s="120"/>
      <c r="AW794" s="120"/>
      <c r="AX794" s="120"/>
      <c r="AY794" s="120"/>
      <c r="AZ794" s="120"/>
      <c r="BA794" s="120"/>
      <c r="BB794" s="120"/>
      <c r="BC794" s="120"/>
      <c r="BD794" s="120"/>
    </row>
    <row r="795" spans="1:56">
      <c r="A795" s="19">
        <v>532</v>
      </c>
      <c r="B795" s="19" t="s">
        <v>355</v>
      </c>
      <c r="C795" s="19" t="s">
        <v>2360</v>
      </c>
      <c r="D795" s="19" t="s">
        <v>2361</v>
      </c>
      <c r="E795" s="19" t="s">
        <v>896</v>
      </c>
      <c r="F795" s="19" t="s">
        <v>896</v>
      </c>
      <c r="G795" s="19" t="s">
        <v>896</v>
      </c>
      <c r="H795" s="19" t="s">
        <v>896</v>
      </c>
      <c r="I795" s="19" t="s">
        <v>896</v>
      </c>
      <c r="J795" s="19" t="s">
        <v>2396</v>
      </c>
      <c r="K795" s="19" t="s">
        <v>2362</v>
      </c>
      <c r="L795" s="19" t="s">
        <v>899</v>
      </c>
      <c r="M795" s="19" t="s">
        <v>20</v>
      </c>
      <c r="N795" s="19" t="s">
        <v>976</v>
      </c>
      <c r="O795" s="19" t="s">
        <v>494</v>
      </c>
      <c r="P795" s="19" t="s">
        <v>2392</v>
      </c>
      <c r="Q795" s="19" t="s">
        <v>2393</v>
      </c>
      <c r="R795" s="20">
        <v>100</v>
      </c>
      <c r="S795" s="20">
        <v>200</v>
      </c>
      <c r="T795" s="19" t="s">
        <v>905</v>
      </c>
      <c r="U795" s="19" t="s">
        <v>160</v>
      </c>
      <c r="V795" s="19">
        <v>0</v>
      </c>
      <c r="W795" s="19">
        <v>0</v>
      </c>
      <c r="X795" s="19">
        <v>0.06</v>
      </c>
      <c r="Y795" s="19" t="s">
        <v>1046</v>
      </c>
      <c r="Z795" s="19" t="s">
        <v>2397</v>
      </c>
      <c r="AA795" s="19" t="s">
        <v>2364</v>
      </c>
      <c r="AB795" s="19" t="s">
        <v>2365</v>
      </c>
      <c r="AC795" s="19">
        <v>26</v>
      </c>
      <c r="AD795" s="19">
        <v>26</v>
      </c>
      <c r="AE795" s="120"/>
      <c r="AF795" s="120"/>
      <c r="AG795" s="120"/>
      <c r="AH795" s="120"/>
      <c r="AI795" s="120"/>
      <c r="AJ795" s="120"/>
      <c r="AK795" s="120"/>
      <c r="AL795" s="120"/>
      <c r="AM795" s="120"/>
      <c r="AN795" s="120"/>
      <c r="AO795" s="120"/>
      <c r="AP795" s="120"/>
      <c r="AQ795" s="120"/>
      <c r="AR795" s="120"/>
      <c r="AS795" s="120"/>
      <c r="AT795" s="120"/>
      <c r="AU795" s="120"/>
      <c r="AV795" s="120"/>
      <c r="AW795" s="120"/>
      <c r="AX795" s="120"/>
      <c r="AY795" s="120"/>
      <c r="AZ795" s="120"/>
      <c r="BA795" s="120"/>
      <c r="BB795" s="120"/>
      <c r="BC795" s="120"/>
      <c r="BD795" s="120"/>
    </row>
    <row r="796" spans="1:56">
      <c r="A796" s="19">
        <v>533</v>
      </c>
      <c r="B796" s="19" t="s">
        <v>355</v>
      </c>
      <c r="C796" s="19" t="s">
        <v>2360</v>
      </c>
      <c r="D796" s="19" t="s">
        <v>2361</v>
      </c>
      <c r="E796" s="19" t="s">
        <v>896</v>
      </c>
      <c r="F796" s="19" t="s">
        <v>896</v>
      </c>
      <c r="G796" s="19" t="s">
        <v>896</v>
      </c>
      <c r="H796" s="19" t="s">
        <v>896</v>
      </c>
      <c r="I796" s="19" t="s">
        <v>896</v>
      </c>
      <c r="J796" s="19" t="s">
        <v>2396</v>
      </c>
      <c r="K796" s="19" t="s">
        <v>2362</v>
      </c>
      <c r="L796" s="19" t="s">
        <v>899</v>
      </c>
      <c r="M796" s="19" t="s">
        <v>20</v>
      </c>
      <c r="N796" s="19" t="s">
        <v>976</v>
      </c>
      <c r="O796" s="19" t="s">
        <v>494</v>
      </c>
      <c r="P796" s="19" t="s">
        <v>2392</v>
      </c>
      <c r="Q796" s="19" t="s">
        <v>2395</v>
      </c>
      <c r="R796" s="20">
        <v>0.1</v>
      </c>
      <c r="S796" s="20">
        <v>0.2</v>
      </c>
      <c r="T796" s="19" t="s">
        <v>905</v>
      </c>
      <c r="U796" s="19" t="s">
        <v>160</v>
      </c>
      <c r="V796" s="19">
        <v>0</v>
      </c>
      <c r="W796" s="19">
        <v>0</v>
      </c>
      <c r="X796" s="19" t="s">
        <v>896</v>
      </c>
      <c r="Y796" s="19" t="s">
        <v>1046</v>
      </c>
      <c r="Z796" s="19" t="s">
        <v>2397</v>
      </c>
      <c r="AA796" s="19" t="s">
        <v>2364</v>
      </c>
      <c r="AB796" s="19" t="s">
        <v>2365</v>
      </c>
      <c r="AC796" s="19">
        <v>26</v>
      </c>
      <c r="AD796" s="19">
        <v>26</v>
      </c>
      <c r="AE796" s="120"/>
      <c r="AF796" s="120"/>
      <c r="AG796" s="120"/>
      <c r="AH796" s="120"/>
      <c r="AI796" s="120"/>
      <c r="AJ796" s="120"/>
      <c r="AK796" s="120"/>
      <c r="AL796" s="120"/>
      <c r="AM796" s="120"/>
      <c r="AN796" s="120"/>
      <c r="AO796" s="120"/>
      <c r="AP796" s="120"/>
      <c r="AQ796" s="120"/>
      <c r="AR796" s="120"/>
      <c r="AS796" s="120"/>
      <c r="AT796" s="120"/>
      <c r="AU796" s="120"/>
      <c r="AV796" s="120"/>
      <c r="AW796" s="120"/>
      <c r="AX796" s="120"/>
      <c r="AY796" s="120"/>
      <c r="AZ796" s="120"/>
      <c r="BA796" s="120"/>
      <c r="BB796" s="120"/>
      <c r="BC796" s="120"/>
      <c r="BD796" s="120"/>
    </row>
    <row r="797" spans="1:56">
      <c r="A797" s="19">
        <v>543</v>
      </c>
      <c r="B797" s="19" t="s">
        <v>355</v>
      </c>
      <c r="C797" s="19" t="s">
        <v>2360</v>
      </c>
      <c r="D797" s="19" t="s">
        <v>2361</v>
      </c>
      <c r="E797" s="19" t="s">
        <v>896</v>
      </c>
      <c r="F797" s="19" t="s">
        <v>896</v>
      </c>
      <c r="G797" s="19" t="s">
        <v>896</v>
      </c>
      <c r="H797" s="19" t="s">
        <v>896</v>
      </c>
      <c r="I797" s="19" t="s">
        <v>896</v>
      </c>
      <c r="J797" s="19" t="s">
        <v>896</v>
      </c>
      <c r="K797" s="19" t="s">
        <v>2381</v>
      </c>
      <c r="L797" s="19" t="s">
        <v>899</v>
      </c>
      <c r="M797" s="19" t="s">
        <v>20</v>
      </c>
      <c r="N797" s="19" t="s">
        <v>976</v>
      </c>
      <c r="O797" s="19" t="s">
        <v>494</v>
      </c>
      <c r="P797" s="19" t="s">
        <v>2398</v>
      </c>
      <c r="Q797" s="19" t="s">
        <v>902</v>
      </c>
      <c r="R797" s="20">
        <v>50</v>
      </c>
      <c r="S797" s="20">
        <v>400</v>
      </c>
      <c r="T797" s="19" t="s">
        <v>905</v>
      </c>
      <c r="U797" s="19" t="s">
        <v>160</v>
      </c>
      <c r="V797" s="19">
        <v>0</v>
      </c>
      <c r="W797" s="19">
        <v>0</v>
      </c>
      <c r="X797" s="19">
        <v>0.09</v>
      </c>
      <c r="Y797" s="19" t="s">
        <v>1046</v>
      </c>
      <c r="Z797" s="19" t="s">
        <v>2399</v>
      </c>
      <c r="AA797" s="19" t="s">
        <v>2364</v>
      </c>
      <c r="AB797" s="19" t="s">
        <v>2374</v>
      </c>
      <c r="AC797" s="19">
        <v>27</v>
      </c>
      <c r="AD797" s="19">
        <v>27</v>
      </c>
      <c r="AE797" s="120"/>
      <c r="AF797" s="120"/>
      <c r="AG797" s="120"/>
      <c r="AH797" s="120"/>
      <c r="AI797" s="120"/>
      <c r="AJ797" s="120"/>
      <c r="AK797" s="120"/>
      <c r="AL797" s="120"/>
      <c r="AM797" s="120"/>
      <c r="AN797" s="120"/>
      <c r="AO797" s="120"/>
      <c r="AP797" s="120"/>
      <c r="AQ797" s="120"/>
      <c r="AR797" s="120"/>
      <c r="AS797" s="120"/>
      <c r="AT797" s="120"/>
      <c r="AU797" s="120"/>
      <c r="AV797" s="120"/>
      <c r="AW797" s="120"/>
      <c r="AX797" s="120"/>
      <c r="AY797" s="120"/>
      <c r="AZ797" s="120"/>
      <c r="BA797" s="120"/>
      <c r="BB797" s="120"/>
      <c r="BC797" s="120"/>
      <c r="BD797" s="120"/>
    </row>
    <row r="798" spans="1:56">
      <c r="A798" s="19">
        <v>544</v>
      </c>
      <c r="B798" s="19" t="s">
        <v>355</v>
      </c>
      <c r="C798" s="19" t="s">
        <v>2360</v>
      </c>
      <c r="D798" s="19" t="s">
        <v>2361</v>
      </c>
      <c r="E798" s="19" t="s">
        <v>896</v>
      </c>
      <c r="F798" s="19" t="s">
        <v>896</v>
      </c>
      <c r="G798" s="19" t="s">
        <v>896</v>
      </c>
      <c r="H798" s="19" t="s">
        <v>896</v>
      </c>
      <c r="I798" s="19" t="s">
        <v>896</v>
      </c>
      <c r="J798" s="19" t="s">
        <v>896</v>
      </c>
      <c r="K798" s="19" t="s">
        <v>2381</v>
      </c>
      <c r="L798" s="19" t="s">
        <v>899</v>
      </c>
      <c r="M798" s="19" t="s">
        <v>20</v>
      </c>
      <c r="N798" s="19" t="s">
        <v>976</v>
      </c>
      <c r="O798" s="19" t="s">
        <v>494</v>
      </c>
      <c r="P798" s="19" t="s">
        <v>2398</v>
      </c>
      <c r="Q798" s="19" t="s">
        <v>2395</v>
      </c>
      <c r="R798" s="20">
        <v>0.01</v>
      </c>
      <c r="S798" s="20">
        <v>0.1</v>
      </c>
      <c r="T798" s="19" t="s">
        <v>905</v>
      </c>
      <c r="U798" s="19" t="s">
        <v>160</v>
      </c>
      <c r="V798" s="19">
        <v>0</v>
      </c>
      <c r="W798" s="19">
        <v>0</v>
      </c>
      <c r="X798" s="19" t="s">
        <v>896</v>
      </c>
      <c r="Y798" s="19" t="s">
        <v>1046</v>
      </c>
      <c r="Z798" s="19" t="s">
        <v>2399</v>
      </c>
      <c r="AA798" s="19" t="s">
        <v>2364</v>
      </c>
      <c r="AB798" s="19" t="s">
        <v>2374</v>
      </c>
      <c r="AC798" s="19">
        <v>27</v>
      </c>
      <c r="AD798" s="19">
        <v>27</v>
      </c>
      <c r="AE798" s="120"/>
      <c r="AF798" s="120"/>
      <c r="AG798" s="120"/>
      <c r="AH798" s="120"/>
      <c r="AI798" s="120"/>
      <c r="AJ798" s="120"/>
      <c r="AK798" s="120"/>
      <c r="AL798" s="120"/>
      <c r="AM798" s="120"/>
      <c r="AN798" s="120"/>
      <c r="AO798" s="120"/>
      <c r="AP798" s="120"/>
      <c r="AQ798" s="120"/>
      <c r="AR798" s="120"/>
      <c r="AS798" s="120"/>
      <c r="AT798" s="120"/>
      <c r="AU798" s="120"/>
      <c r="AV798" s="120"/>
      <c r="AW798" s="120"/>
      <c r="AX798" s="120"/>
      <c r="AY798" s="120"/>
      <c r="AZ798" s="120"/>
      <c r="BA798" s="120"/>
      <c r="BB798" s="120"/>
      <c r="BC798" s="120"/>
      <c r="BD798" s="120"/>
    </row>
    <row r="799" spans="1:56">
      <c r="A799" s="19">
        <v>558</v>
      </c>
      <c r="B799" s="19" t="s">
        <v>355</v>
      </c>
      <c r="C799" s="19" t="s">
        <v>2360</v>
      </c>
      <c r="D799" s="19" t="s">
        <v>2361</v>
      </c>
      <c r="E799" s="19" t="s">
        <v>896</v>
      </c>
      <c r="F799" s="19" t="s">
        <v>896</v>
      </c>
      <c r="G799" s="19" t="s">
        <v>896</v>
      </c>
      <c r="H799" s="19" t="s">
        <v>896</v>
      </c>
      <c r="I799" s="19" t="s">
        <v>896</v>
      </c>
      <c r="J799" s="19" t="s">
        <v>896</v>
      </c>
      <c r="K799" s="19" t="s">
        <v>2368</v>
      </c>
      <c r="L799" s="19" t="s">
        <v>899</v>
      </c>
      <c r="M799" s="19" t="s">
        <v>20</v>
      </c>
      <c r="N799" s="19" t="s">
        <v>2400</v>
      </c>
      <c r="O799" s="19" t="s">
        <v>494</v>
      </c>
      <c r="P799" s="19" t="s">
        <v>2391</v>
      </c>
      <c r="Q799" s="19" t="s">
        <v>902</v>
      </c>
      <c r="R799" s="20">
        <v>100</v>
      </c>
      <c r="S799" s="20">
        <v>350</v>
      </c>
      <c r="T799" s="19" t="s">
        <v>905</v>
      </c>
      <c r="U799" s="19" t="s">
        <v>160</v>
      </c>
      <c r="V799" s="19">
        <v>0</v>
      </c>
      <c r="W799" s="19">
        <v>0</v>
      </c>
      <c r="X799" s="19">
        <v>0.05</v>
      </c>
      <c r="Y799" s="19" t="s">
        <v>913</v>
      </c>
      <c r="Z799" s="19" t="s">
        <v>2401</v>
      </c>
      <c r="AA799" s="19" t="s">
        <v>2364</v>
      </c>
      <c r="AB799" s="19" t="s">
        <v>2374</v>
      </c>
      <c r="AC799" s="19">
        <v>32</v>
      </c>
      <c r="AD799" s="19">
        <v>32</v>
      </c>
      <c r="AE799" s="120"/>
      <c r="AF799" s="120"/>
      <c r="AG799" s="120"/>
      <c r="AH799" s="120"/>
      <c r="AI799" s="120"/>
      <c r="AJ799" s="120"/>
      <c r="AK799" s="120"/>
      <c r="AL799" s="120"/>
      <c r="AM799" s="120"/>
      <c r="AN799" s="120"/>
      <c r="AO799" s="120"/>
      <c r="AP799" s="120"/>
      <c r="AQ799" s="120"/>
      <c r="AR799" s="120"/>
      <c r="AS799" s="120"/>
      <c r="AT799" s="120"/>
      <c r="AU799" s="120"/>
      <c r="AV799" s="120"/>
      <c r="AW799" s="120"/>
      <c r="AX799" s="120"/>
      <c r="AY799" s="120"/>
      <c r="AZ799" s="120"/>
      <c r="BA799" s="120"/>
      <c r="BB799" s="120"/>
      <c r="BC799" s="120"/>
      <c r="BD799" s="120"/>
    </row>
    <row r="800" spans="1:56">
      <c r="A800" s="19">
        <v>559</v>
      </c>
      <c r="B800" s="19" t="s">
        <v>355</v>
      </c>
      <c r="C800" s="19" t="s">
        <v>2360</v>
      </c>
      <c r="D800" s="19" t="s">
        <v>2361</v>
      </c>
      <c r="E800" s="19" t="s">
        <v>896</v>
      </c>
      <c r="F800" s="19" t="s">
        <v>896</v>
      </c>
      <c r="G800" s="19" t="s">
        <v>896</v>
      </c>
      <c r="H800" s="19" t="s">
        <v>896</v>
      </c>
      <c r="I800" s="19" t="s">
        <v>896</v>
      </c>
      <c r="J800" s="19" t="s">
        <v>896</v>
      </c>
      <c r="K800" s="19" t="s">
        <v>2368</v>
      </c>
      <c r="L800" s="19" t="s">
        <v>899</v>
      </c>
      <c r="M800" s="19" t="s">
        <v>20</v>
      </c>
      <c r="N800" s="19" t="s">
        <v>2400</v>
      </c>
      <c r="O800" s="19" t="s">
        <v>494</v>
      </c>
      <c r="P800" s="19" t="s">
        <v>2391</v>
      </c>
      <c r="Q800" s="19" t="s">
        <v>902</v>
      </c>
      <c r="R800" s="20">
        <v>100</v>
      </c>
      <c r="S800" s="20">
        <v>270</v>
      </c>
      <c r="T800" s="19" t="s">
        <v>905</v>
      </c>
      <c r="U800" s="19" t="s">
        <v>160</v>
      </c>
      <c r="V800" s="19">
        <v>0</v>
      </c>
      <c r="W800" s="19">
        <v>0</v>
      </c>
      <c r="X800" s="19">
        <v>0.05</v>
      </c>
      <c r="Y800" s="19" t="s">
        <v>1046</v>
      </c>
      <c r="Z800" s="19" t="s">
        <v>2401</v>
      </c>
      <c r="AA800" s="19" t="s">
        <v>2364</v>
      </c>
      <c r="AB800" s="19" t="s">
        <v>2374</v>
      </c>
      <c r="AC800" s="19">
        <v>32</v>
      </c>
      <c r="AD800" s="19">
        <v>32</v>
      </c>
      <c r="AE800" s="120"/>
      <c r="AF800" s="120"/>
      <c r="AG800" s="120"/>
      <c r="AH800" s="120"/>
      <c r="AI800" s="120"/>
      <c r="AJ800" s="120"/>
      <c r="AK800" s="120"/>
      <c r="AL800" s="120"/>
      <c r="AM800" s="120"/>
      <c r="AN800" s="120"/>
      <c r="AO800" s="120"/>
      <c r="AP800" s="120"/>
      <c r="AQ800" s="120"/>
      <c r="AR800" s="120"/>
      <c r="AS800" s="120"/>
      <c r="AT800" s="120"/>
      <c r="AU800" s="120"/>
      <c r="AV800" s="120"/>
      <c r="AW800" s="120"/>
      <c r="AX800" s="120"/>
      <c r="AY800" s="120"/>
      <c r="AZ800" s="120"/>
      <c r="BA800" s="120"/>
      <c r="BB800" s="120"/>
      <c r="BC800" s="120"/>
      <c r="BD800" s="120"/>
    </row>
    <row r="801" spans="1:56">
      <c r="A801" s="19">
        <v>520</v>
      </c>
      <c r="B801" s="19" t="s">
        <v>355</v>
      </c>
      <c r="C801" s="19" t="s">
        <v>2360</v>
      </c>
      <c r="D801" s="19" t="s">
        <v>2361</v>
      </c>
      <c r="E801" s="19" t="s">
        <v>896</v>
      </c>
      <c r="F801" s="19" t="s">
        <v>896</v>
      </c>
      <c r="G801" s="19" t="s">
        <v>896</v>
      </c>
      <c r="H801" s="19" t="s">
        <v>896</v>
      </c>
      <c r="I801" s="19" t="s">
        <v>896</v>
      </c>
      <c r="J801" s="19" t="s">
        <v>896</v>
      </c>
      <c r="K801" s="19" t="s">
        <v>2368</v>
      </c>
      <c r="L801" s="19" t="s">
        <v>899</v>
      </c>
      <c r="M801" s="19" t="s">
        <v>20</v>
      </c>
      <c r="N801" s="19" t="s">
        <v>2402</v>
      </c>
      <c r="O801" s="19" t="s">
        <v>2402</v>
      </c>
      <c r="P801" s="19" t="s">
        <v>2403</v>
      </c>
      <c r="Q801" s="19" t="s">
        <v>902</v>
      </c>
      <c r="R801" s="20">
        <v>120</v>
      </c>
      <c r="S801" s="20">
        <v>200</v>
      </c>
      <c r="T801" s="19" t="s">
        <v>905</v>
      </c>
      <c r="U801" s="19" t="s">
        <v>160</v>
      </c>
      <c r="V801" s="19">
        <v>0</v>
      </c>
      <c r="W801" s="19">
        <v>0</v>
      </c>
      <c r="X801" s="19">
        <v>0.06</v>
      </c>
      <c r="Y801" s="19" t="s">
        <v>1046</v>
      </c>
      <c r="Z801" s="19" t="s">
        <v>2404</v>
      </c>
      <c r="AA801" s="19" t="s">
        <v>2364</v>
      </c>
      <c r="AB801" s="19" t="s">
        <v>2370</v>
      </c>
      <c r="AC801" s="19">
        <v>23</v>
      </c>
      <c r="AD801" s="19">
        <v>23</v>
      </c>
      <c r="AE801" s="120"/>
      <c r="AF801" s="120"/>
      <c r="AG801" s="120"/>
      <c r="AH801" s="120"/>
      <c r="AI801" s="120"/>
      <c r="AJ801" s="120"/>
      <c r="AK801" s="120"/>
      <c r="AL801" s="120"/>
      <c r="AM801" s="120"/>
      <c r="AN801" s="120"/>
      <c r="AO801" s="120"/>
      <c r="AP801" s="120"/>
      <c r="AQ801" s="120"/>
      <c r="AR801" s="120"/>
      <c r="AS801" s="120"/>
      <c r="AT801" s="120"/>
      <c r="AU801" s="120"/>
      <c r="AV801" s="120"/>
      <c r="AW801" s="120"/>
      <c r="AX801" s="120"/>
      <c r="AY801" s="120"/>
      <c r="AZ801" s="120"/>
      <c r="BA801" s="120"/>
      <c r="BB801" s="120"/>
      <c r="BC801" s="120"/>
      <c r="BD801" s="120"/>
    </row>
    <row r="802" spans="1:56">
      <c r="A802" s="19">
        <v>521</v>
      </c>
      <c r="B802" s="19" t="s">
        <v>355</v>
      </c>
      <c r="C802" s="19" t="s">
        <v>2360</v>
      </c>
      <c r="D802" s="19" t="s">
        <v>2361</v>
      </c>
      <c r="E802" s="19" t="s">
        <v>896</v>
      </c>
      <c r="F802" s="19" t="s">
        <v>896</v>
      </c>
      <c r="G802" s="19" t="s">
        <v>896</v>
      </c>
      <c r="H802" s="19" t="s">
        <v>896</v>
      </c>
      <c r="I802" s="19" t="s">
        <v>896</v>
      </c>
      <c r="J802" s="19" t="s">
        <v>896</v>
      </c>
      <c r="K802" s="19" t="s">
        <v>2368</v>
      </c>
      <c r="L802" s="19" t="s">
        <v>899</v>
      </c>
      <c r="M802" s="19" t="s">
        <v>20</v>
      </c>
      <c r="N802" s="19" t="s">
        <v>2405</v>
      </c>
      <c r="O802" s="19" t="s">
        <v>2405</v>
      </c>
      <c r="P802" s="19" t="s">
        <v>2403</v>
      </c>
      <c r="Q802" s="19" t="s">
        <v>2395</v>
      </c>
      <c r="R802" s="20">
        <v>0.8</v>
      </c>
      <c r="S802" s="20">
        <v>1.4</v>
      </c>
      <c r="T802" s="19" t="s">
        <v>905</v>
      </c>
      <c r="U802" s="19" t="s">
        <v>160</v>
      </c>
      <c r="V802" s="19">
        <v>0</v>
      </c>
      <c r="W802" s="19">
        <v>0</v>
      </c>
      <c r="X802" s="19" t="s">
        <v>896</v>
      </c>
      <c r="Y802" s="19" t="s">
        <v>1046</v>
      </c>
      <c r="Z802" s="19" t="s">
        <v>2406</v>
      </c>
      <c r="AA802" s="19" t="s">
        <v>2364</v>
      </c>
      <c r="AB802" s="19" t="s">
        <v>2370</v>
      </c>
      <c r="AC802" s="19">
        <v>23</v>
      </c>
      <c r="AD802" s="19">
        <v>23</v>
      </c>
      <c r="AE802" s="120"/>
      <c r="AF802" s="120"/>
      <c r="AG802" s="120"/>
      <c r="AH802" s="120"/>
      <c r="AI802" s="120"/>
      <c r="AJ802" s="120"/>
      <c r="AK802" s="120"/>
      <c r="AL802" s="120"/>
      <c r="AM802" s="120"/>
      <c r="AN802" s="120"/>
      <c r="AO802" s="120"/>
      <c r="AP802" s="120"/>
      <c r="AQ802" s="120"/>
      <c r="AR802" s="120"/>
      <c r="AS802" s="120"/>
      <c r="AT802" s="120"/>
      <c r="AU802" s="120"/>
      <c r="AV802" s="120"/>
      <c r="AW802" s="120"/>
      <c r="AX802" s="120"/>
      <c r="AY802" s="120"/>
      <c r="AZ802" s="120"/>
      <c r="BA802" s="120"/>
      <c r="BB802" s="120"/>
      <c r="BC802" s="120"/>
      <c r="BD802" s="120"/>
    </row>
    <row r="803" spans="1:56">
      <c r="A803" s="19">
        <v>522</v>
      </c>
      <c r="B803" s="19" t="s">
        <v>355</v>
      </c>
      <c r="C803" s="19" t="s">
        <v>2360</v>
      </c>
      <c r="D803" s="19" t="s">
        <v>2361</v>
      </c>
      <c r="E803" s="19" t="s">
        <v>896</v>
      </c>
      <c r="F803" s="19" t="s">
        <v>896</v>
      </c>
      <c r="G803" s="19" t="s">
        <v>896</v>
      </c>
      <c r="H803" s="19" t="s">
        <v>896</v>
      </c>
      <c r="I803" s="19" t="s">
        <v>896</v>
      </c>
      <c r="J803" s="19" t="s">
        <v>896</v>
      </c>
      <c r="K803" s="19" t="s">
        <v>2368</v>
      </c>
      <c r="L803" s="19" t="s">
        <v>899</v>
      </c>
      <c r="M803" s="19" t="s">
        <v>20</v>
      </c>
      <c r="N803" s="19" t="s">
        <v>2407</v>
      </c>
      <c r="O803" s="19" t="s">
        <v>2407</v>
      </c>
      <c r="P803" s="19" t="s">
        <v>2403</v>
      </c>
      <c r="Q803" s="19" t="s">
        <v>2395</v>
      </c>
      <c r="R803" s="20">
        <v>1</v>
      </c>
      <c r="S803" s="20">
        <v>1.7</v>
      </c>
      <c r="T803" s="19" t="s">
        <v>905</v>
      </c>
      <c r="U803" s="19" t="s">
        <v>160</v>
      </c>
      <c r="V803" s="19">
        <v>0</v>
      </c>
      <c r="W803" s="19">
        <v>0</v>
      </c>
      <c r="X803" s="19" t="s">
        <v>896</v>
      </c>
      <c r="Y803" s="19" t="s">
        <v>1046</v>
      </c>
      <c r="Z803" s="19" t="s">
        <v>2406</v>
      </c>
      <c r="AA803" s="19" t="s">
        <v>2364</v>
      </c>
      <c r="AB803" s="19" t="s">
        <v>2370</v>
      </c>
      <c r="AC803" s="19">
        <v>23</v>
      </c>
      <c r="AD803" s="19">
        <v>23</v>
      </c>
      <c r="AE803" s="120"/>
      <c r="AF803" s="120"/>
      <c r="AG803" s="120"/>
      <c r="AH803" s="120"/>
      <c r="AI803" s="120"/>
      <c r="AJ803" s="120"/>
      <c r="AK803" s="120"/>
      <c r="AL803" s="120"/>
      <c r="AM803" s="120"/>
      <c r="AN803" s="120"/>
      <c r="AO803" s="120"/>
      <c r="AP803" s="120"/>
      <c r="AQ803" s="120"/>
      <c r="AR803" s="120"/>
      <c r="AS803" s="120"/>
      <c r="AT803" s="120"/>
      <c r="AU803" s="120"/>
      <c r="AV803" s="120"/>
      <c r="AW803" s="120"/>
      <c r="AX803" s="120"/>
      <c r="AY803" s="120"/>
      <c r="AZ803" s="120"/>
      <c r="BA803" s="120"/>
      <c r="BB803" s="120"/>
      <c r="BC803" s="120"/>
      <c r="BD803" s="120"/>
    </row>
    <row r="804" spans="1:56">
      <c r="A804" s="19">
        <v>517</v>
      </c>
      <c r="B804" s="19" t="s">
        <v>355</v>
      </c>
      <c r="C804" s="19" t="s">
        <v>2360</v>
      </c>
      <c r="D804" s="19" t="s">
        <v>2361</v>
      </c>
      <c r="E804" s="19" t="s">
        <v>896</v>
      </c>
      <c r="F804" s="19" t="s">
        <v>896</v>
      </c>
      <c r="G804" s="19" t="s">
        <v>896</v>
      </c>
      <c r="H804" s="19" t="s">
        <v>896</v>
      </c>
      <c r="I804" s="19" t="s">
        <v>896</v>
      </c>
      <c r="J804" s="19" t="s">
        <v>896</v>
      </c>
      <c r="K804" s="19" t="s">
        <v>2368</v>
      </c>
      <c r="L804" s="19" t="s">
        <v>899</v>
      </c>
      <c r="M804" s="19" t="s">
        <v>20</v>
      </c>
      <c r="N804" s="19" t="s">
        <v>2408</v>
      </c>
      <c r="O804" s="19" t="s">
        <v>2408</v>
      </c>
      <c r="P804" s="19" t="s">
        <v>2403</v>
      </c>
      <c r="Q804" s="19" t="s">
        <v>902</v>
      </c>
      <c r="R804" s="20">
        <v>120</v>
      </c>
      <c r="S804" s="20">
        <v>200</v>
      </c>
      <c r="T804" s="19" t="s">
        <v>905</v>
      </c>
      <c r="U804" s="19" t="s">
        <v>160</v>
      </c>
      <c r="V804" s="19">
        <v>0</v>
      </c>
      <c r="W804" s="19">
        <v>0</v>
      </c>
      <c r="X804" s="19">
        <v>0.06</v>
      </c>
      <c r="Y804" s="19" t="s">
        <v>1046</v>
      </c>
      <c r="Z804" s="19" t="s">
        <v>2404</v>
      </c>
      <c r="AA804" s="19" t="s">
        <v>2364</v>
      </c>
      <c r="AB804" s="19" t="s">
        <v>2370</v>
      </c>
      <c r="AC804" s="19">
        <v>23</v>
      </c>
      <c r="AD804" s="19">
        <v>23</v>
      </c>
      <c r="AE804" s="120"/>
      <c r="AF804" s="120"/>
      <c r="AG804" s="120"/>
      <c r="AH804" s="120"/>
      <c r="AI804" s="120"/>
      <c r="AJ804" s="120"/>
      <c r="AK804" s="120"/>
      <c r="AL804" s="120"/>
      <c r="AM804" s="120"/>
      <c r="AN804" s="120"/>
      <c r="AO804" s="120"/>
      <c r="AP804" s="120"/>
      <c r="AQ804" s="120"/>
      <c r="AR804" s="120"/>
      <c r="AS804" s="120"/>
      <c r="AT804" s="120"/>
      <c r="AU804" s="120"/>
      <c r="AV804" s="120"/>
      <c r="AW804" s="120"/>
      <c r="AX804" s="120"/>
      <c r="AY804" s="120"/>
      <c r="AZ804" s="120"/>
      <c r="BA804" s="120"/>
      <c r="BB804" s="120"/>
      <c r="BC804" s="120"/>
      <c r="BD804" s="120"/>
    </row>
    <row r="805" spans="1:56">
      <c r="A805" s="19">
        <v>519</v>
      </c>
      <c r="B805" s="19" t="s">
        <v>355</v>
      </c>
      <c r="C805" s="19" t="s">
        <v>2360</v>
      </c>
      <c r="D805" s="19" t="s">
        <v>2361</v>
      </c>
      <c r="E805" s="19" t="s">
        <v>896</v>
      </c>
      <c r="F805" s="19" t="s">
        <v>896</v>
      </c>
      <c r="G805" s="19" t="s">
        <v>896</v>
      </c>
      <c r="H805" s="19" t="s">
        <v>896</v>
      </c>
      <c r="I805" s="19" t="s">
        <v>896</v>
      </c>
      <c r="J805" s="19" t="s">
        <v>896</v>
      </c>
      <c r="K805" s="19" t="s">
        <v>2368</v>
      </c>
      <c r="L805" s="19" t="s">
        <v>899</v>
      </c>
      <c r="M805" s="19" t="s">
        <v>20</v>
      </c>
      <c r="N805" s="19" t="s">
        <v>2409</v>
      </c>
      <c r="O805" s="19" t="s">
        <v>2409</v>
      </c>
      <c r="P805" s="19" t="s">
        <v>2403</v>
      </c>
      <c r="Q805" s="19" t="s">
        <v>2395</v>
      </c>
      <c r="R805" s="20">
        <v>1</v>
      </c>
      <c r="S805" s="20">
        <v>1.6</v>
      </c>
      <c r="T805" s="19" t="s">
        <v>905</v>
      </c>
      <c r="U805" s="19" t="s">
        <v>160</v>
      </c>
      <c r="V805" s="19">
        <v>0</v>
      </c>
      <c r="W805" s="19">
        <v>0</v>
      </c>
      <c r="X805" s="19" t="s">
        <v>896</v>
      </c>
      <c r="Y805" s="19" t="s">
        <v>1046</v>
      </c>
      <c r="Z805" s="19" t="s">
        <v>2406</v>
      </c>
      <c r="AA805" s="19" t="s">
        <v>2364</v>
      </c>
      <c r="AB805" s="19" t="s">
        <v>2370</v>
      </c>
      <c r="AC805" s="19">
        <v>23</v>
      </c>
      <c r="AD805" s="19">
        <v>23</v>
      </c>
      <c r="AE805" s="120"/>
      <c r="AF805" s="120"/>
      <c r="AG805" s="120"/>
      <c r="AH805" s="120"/>
      <c r="AI805" s="120"/>
      <c r="AJ805" s="120"/>
      <c r="AK805" s="120"/>
      <c r="AL805" s="120"/>
      <c r="AM805" s="120"/>
      <c r="AN805" s="120"/>
      <c r="AO805" s="120"/>
      <c r="AP805" s="120"/>
      <c r="AQ805" s="120"/>
      <c r="AR805" s="120"/>
      <c r="AS805" s="120"/>
      <c r="AT805" s="120"/>
      <c r="AU805" s="120"/>
      <c r="AV805" s="120"/>
      <c r="AW805" s="120"/>
      <c r="AX805" s="120"/>
      <c r="AY805" s="120"/>
      <c r="AZ805" s="120"/>
      <c r="BA805" s="120"/>
      <c r="BB805" s="120"/>
      <c r="BC805" s="120"/>
      <c r="BD805" s="120"/>
    </row>
    <row r="806" spans="1:56">
      <c r="A806" s="19">
        <v>518</v>
      </c>
      <c r="B806" s="19" t="s">
        <v>355</v>
      </c>
      <c r="C806" s="19" t="s">
        <v>2360</v>
      </c>
      <c r="D806" s="19" t="s">
        <v>2361</v>
      </c>
      <c r="E806" s="19" t="s">
        <v>896</v>
      </c>
      <c r="F806" s="19" t="s">
        <v>896</v>
      </c>
      <c r="G806" s="19" t="s">
        <v>896</v>
      </c>
      <c r="H806" s="19" t="s">
        <v>896</v>
      </c>
      <c r="I806" s="19" t="s">
        <v>896</v>
      </c>
      <c r="J806" s="19" t="s">
        <v>896</v>
      </c>
      <c r="K806" s="19" t="s">
        <v>2368</v>
      </c>
      <c r="L806" s="19" t="s">
        <v>899</v>
      </c>
      <c r="M806" s="19" t="s">
        <v>20</v>
      </c>
      <c r="N806" s="19" t="s">
        <v>2410</v>
      </c>
      <c r="O806" s="19" t="s">
        <v>2410</v>
      </c>
      <c r="P806" s="19" t="s">
        <v>2403</v>
      </c>
      <c r="Q806" s="19" t="s">
        <v>2395</v>
      </c>
      <c r="R806" s="20">
        <v>0.8</v>
      </c>
      <c r="S806" s="20">
        <v>1.4</v>
      </c>
      <c r="T806" s="19" t="s">
        <v>905</v>
      </c>
      <c r="U806" s="19" t="s">
        <v>160</v>
      </c>
      <c r="V806" s="19">
        <v>0</v>
      </c>
      <c r="W806" s="19">
        <v>0</v>
      </c>
      <c r="X806" s="19" t="s">
        <v>896</v>
      </c>
      <c r="Y806" s="19" t="s">
        <v>1046</v>
      </c>
      <c r="Z806" s="19" t="s">
        <v>2411</v>
      </c>
      <c r="AA806" s="19" t="s">
        <v>2364</v>
      </c>
      <c r="AB806" s="19" t="s">
        <v>2370</v>
      </c>
      <c r="AC806" s="19">
        <v>23</v>
      </c>
      <c r="AD806" s="19">
        <v>23</v>
      </c>
      <c r="AE806" s="120"/>
      <c r="AF806" s="120"/>
      <c r="AG806" s="120"/>
      <c r="AH806" s="120"/>
      <c r="AI806" s="120"/>
      <c r="AJ806" s="120"/>
      <c r="AK806" s="120"/>
      <c r="AL806" s="120"/>
      <c r="AM806" s="120"/>
      <c r="AN806" s="120"/>
      <c r="AO806" s="120"/>
      <c r="AP806" s="120"/>
      <c r="AQ806" s="120"/>
      <c r="AR806" s="120"/>
      <c r="AS806" s="120"/>
      <c r="AT806" s="120"/>
      <c r="AU806" s="120"/>
      <c r="AV806" s="120"/>
      <c r="AW806" s="120"/>
      <c r="AX806" s="120"/>
      <c r="AY806" s="120"/>
      <c r="AZ806" s="120"/>
      <c r="BA806" s="120"/>
      <c r="BB806" s="120"/>
      <c r="BC806" s="120"/>
      <c r="BD806" s="120"/>
    </row>
    <row r="807" spans="1:56">
      <c r="A807" s="19">
        <v>562</v>
      </c>
      <c r="B807" s="19" t="s">
        <v>355</v>
      </c>
      <c r="C807" s="19" t="s">
        <v>2360</v>
      </c>
      <c r="D807" s="19" t="s">
        <v>2361</v>
      </c>
      <c r="E807" s="19" t="s">
        <v>896</v>
      </c>
      <c r="F807" s="19" t="s">
        <v>896</v>
      </c>
      <c r="G807" s="19" t="s">
        <v>896</v>
      </c>
      <c r="H807" s="19" t="s">
        <v>896</v>
      </c>
      <c r="I807" s="19" t="s">
        <v>896</v>
      </c>
      <c r="J807" s="19" t="s">
        <v>896</v>
      </c>
      <c r="K807" s="19" t="s">
        <v>2368</v>
      </c>
      <c r="L807" s="19" t="s">
        <v>899</v>
      </c>
      <c r="M807" s="19" t="s">
        <v>20</v>
      </c>
      <c r="N807" s="19" t="s">
        <v>1973</v>
      </c>
      <c r="O807" s="19" t="s">
        <v>1004</v>
      </c>
      <c r="P807" s="19" t="s">
        <v>2371</v>
      </c>
      <c r="Q807" s="19" t="s">
        <v>902</v>
      </c>
      <c r="R807" s="20">
        <v>100</v>
      </c>
      <c r="S807" s="20">
        <v>300</v>
      </c>
      <c r="T807" s="19" t="s">
        <v>905</v>
      </c>
      <c r="U807" s="19" t="s">
        <v>160</v>
      </c>
      <c r="V807" s="19">
        <v>0</v>
      </c>
      <c r="W807" s="19">
        <v>0</v>
      </c>
      <c r="X807" s="19">
        <v>0.05</v>
      </c>
      <c r="Y807" s="19" t="s">
        <v>913</v>
      </c>
      <c r="Z807" s="19" t="s">
        <v>2412</v>
      </c>
      <c r="AA807" s="19" t="s">
        <v>2364</v>
      </c>
      <c r="AB807" s="19" t="s">
        <v>2374</v>
      </c>
      <c r="AC807" s="19">
        <v>33</v>
      </c>
      <c r="AD807" s="19">
        <v>33</v>
      </c>
      <c r="AE807" s="120"/>
      <c r="AF807" s="120"/>
      <c r="AG807" s="120"/>
      <c r="AH807" s="120"/>
      <c r="AI807" s="120"/>
      <c r="AJ807" s="120"/>
      <c r="AK807" s="120"/>
      <c r="AL807" s="120"/>
      <c r="AM807" s="120"/>
      <c r="AN807" s="120"/>
      <c r="AO807" s="120"/>
      <c r="AP807" s="120"/>
      <c r="AQ807" s="120"/>
      <c r="AR807" s="120"/>
      <c r="AS807" s="120"/>
      <c r="AT807" s="120"/>
      <c r="AU807" s="120"/>
      <c r="AV807" s="120"/>
      <c r="AW807" s="120"/>
      <c r="AX807" s="120"/>
      <c r="AY807" s="120"/>
      <c r="AZ807" s="120"/>
      <c r="BA807" s="120"/>
      <c r="BB807" s="120"/>
      <c r="BC807" s="120"/>
      <c r="BD807" s="120"/>
    </row>
    <row r="808" spans="1:56">
      <c r="A808" s="19">
        <v>563</v>
      </c>
      <c r="B808" s="19" t="s">
        <v>355</v>
      </c>
      <c r="C808" s="19" t="s">
        <v>2360</v>
      </c>
      <c r="D808" s="19" t="s">
        <v>2361</v>
      </c>
      <c r="E808" s="19" t="s">
        <v>896</v>
      </c>
      <c r="F808" s="19" t="s">
        <v>896</v>
      </c>
      <c r="G808" s="19" t="s">
        <v>896</v>
      </c>
      <c r="H808" s="19" t="s">
        <v>896</v>
      </c>
      <c r="I808" s="19" t="s">
        <v>896</v>
      </c>
      <c r="J808" s="19" t="s">
        <v>896</v>
      </c>
      <c r="K808" s="19" t="s">
        <v>2368</v>
      </c>
      <c r="L808" s="19" t="s">
        <v>899</v>
      </c>
      <c r="M808" s="19" t="s">
        <v>20</v>
      </c>
      <c r="N808" s="19" t="s">
        <v>1973</v>
      </c>
      <c r="O808" s="19" t="s">
        <v>1004</v>
      </c>
      <c r="P808" s="19" t="s">
        <v>2371</v>
      </c>
      <c r="Q808" s="19" t="s">
        <v>902</v>
      </c>
      <c r="R808" s="20">
        <v>50</v>
      </c>
      <c r="S808" s="20">
        <v>250</v>
      </c>
      <c r="T808" s="19" t="s">
        <v>905</v>
      </c>
      <c r="U808" s="19" t="s">
        <v>160</v>
      </c>
      <c r="V808" s="19">
        <v>0</v>
      </c>
      <c r="W808" s="19">
        <v>0</v>
      </c>
      <c r="X808" s="19">
        <v>0.05</v>
      </c>
      <c r="Y808" s="19" t="s">
        <v>1046</v>
      </c>
      <c r="Z808" s="19" t="s">
        <v>2413</v>
      </c>
      <c r="AA808" s="19" t="s">
        <v>2364</v>
      </c>
      <c r="AB808" s="19" t="s">
        <v>2374</v>
      </c>
      <c r="AC808" s="19">
        <v>33</v>
      </c>
      <c r="AD808" s="19">
        <v>33</v>
      </c>
      <c r="AE808" s="120"/>
      <c r="AF808" s="120"/>
      <c r="AG808" s="120"/>
      <c r="AH808" s="120"/>
      <c r="AI808" s="120"/>
      <c r="AJ808" s="120"/>
      <c r="AK808" s="120"/>
      <c r="AL808" s="120"/>
      <c r="AM808" s="120"/>
      <c r="AN808" s="120"/>
      <c r="AO808" s="120"/>
      <c r="AP808" s="120"/>
      <c r="AQ808" s="120"/>
      <c r="AR808" s="120"/>
      <c r="AS808" s="120"/>
      <c r="AT808" s="120"/>
      <c r="AU808" s="120"/>
      <c r="AV808" s="120"/>
      <c r="AW808" s="120"/>
      <c r="AX808" s="120"/>
      <c r="AY808" s="120"/>
      <c r="AZ808" s="120"/>
      <c r="BA808" s="120"/>
      <c r="BB808" s="120"/>
      <c r="BC808" s="120"/>
      <c r="BD808" s="120"/>
    </row>
    <row r="809" spans="1:56">
      <c r="A809" s="19">
        <v>540</v>
      </c>
      <c r="B809" s="19" t="s">
        <v>355</v>
      </c>
      <c r="C809" s="19" t="s">
        <v>2360</v>
      </c>
      <c r="D809" s="19" t="s">
        <v>2361</v>
      </c>
      <c r="E809" s="19" t="s">
        <v>896</v>
      </c>
      <c r="F809" s="19" t="s">
        <v>896</v>
      </c>
      <c r="G809" s="19" t="s">
        <v>896</v>
      </c>
      <c r="H809" s="19" t="s">
        <v>896</v>
      </c>
      <c r="I809" s="19" t="s">
        <v>896</v>
      </c>
      <c r="J809" s="19" t="s">
        <v>896</v>
      </c>
      <c r="K809" s="19" t="s">
        <v>2381</v>
      </c>
      <c r="L809" s="19" t="s">
        <v>899</v>
      </c>
      <c r="M809" s="19" t="s">
        <v>20</v>
      </c>
      <c r="N809" s="19" t="s">
        <v>1973</v>
      </c>
      <c r="O809" s="19" t="s">
        <v>1004</v>
      </c>
      <c r="P809" s="19" t="s">
        <v>2383</v>
      </c>
      <c r="Q809" s="19" t="s">
        <v>902</v>
      </c>
      <c r="R809" s="20">
        <v>20</v>
      </c>
      <c r="S809" s="20">
        <v>120</v>
      </c>
      <c r="T809" s="19" t="s">
        <v>905</v>
      </c>
      <c r="U809" s="19" t="s">
        <v>160</v>
      </c>
      <c r="V809" s="19">
        <v>0</v>
      </c>
      <c r="W809" s="19">
        <v>0</v>
      </c>
      <c r="X809" s="19">
        <v>0.09</v>
      </c>
      <c r="Y809" s="19" t="s">
        <v>1046</v>
      </c>
      <c r="Z809" s="19">
        <v>0</v>
      </c>
      <c r="AA809" s="19" t="s">
        <v>2364</v>
      </c>
      <c r="AB809" s="19" t="s">
        <v>2374</v>
      </c>
      <c r="AC809" s="19">
        <v>27</v>
      </c>
      <c r="AD809" s="19">
        <v>27</v>
      </c>
      <c r="AE809" s="120"/>
      <c r="AF809" s="120"/>
      <c r="AG809" s="120"/>
      <c r="AH809" s="120"/>
      <c r="AI809" s="120"/>
      <c r="AJ809" s="120"/>
      <c r="AK809" s="120"/>
      <c r="AL809" s="120"/>
      <c r="AM809" s="120"/>
      <c r="AN809" s="120"/>
      <c r="AO809" s="120"/>
      <c r="AP809" s="120"/>
      <c r="AQ809" s="120"/>
      <c r="AR809" s="120"/>
      <c r="AS809" s="120"/>
      <c r="AT809" s="120"/>
      <c r="AU809" s="120"/>
      <c r="AV809" s="120"/>
      <c r="AW809" s="120"/>
      <c r="AX809" s="120"/>
      <c r="AY809" s="120"/>
      <c r="AZ809" s="120"/>
      <c r="BA809" s="120"/>
      <c r="BB809" s="120"/>
      <c r="BC809" s="120"/>
      <c r="BD809" s="120"/>
    </row>
    <row r="810" spans="1:56">
      <c r="A810" s="19">
        <v>511</v>
      </c>
      <c r="B810" s="19" t="s">
        <v>355</v>
      </c>
      <c r="C810" s="19" t="s">
        <v>2360</v>
      </c>
      <c r="D810" s="19" t="s">
        <v>2361</v>
      </c>
      <c r="E810" s="19" t="s">
        <v>896</v>
      </c>
      <c r="F810" s="19" t="s">
        <v>896</v>
      </c>
      <c r="G810" s="19" t="s">
        <v>896</v>
      </c>
      <c r="H810" s="19" t="s">
        <v>896</v>
      </c>
      <c r="I810" s="19" t="s">
        <v>896</v>
      </c>
      <c r="J810" s="19" t="s">
        <v>896</v>
      </c>
      <c r="K810" s="19" t="s">
        <v>2368</v>
      </c>
      <c r="L810" s="19" t="s">
        <v>899</v>
      </c>
      <c r="M810" s="19" t="s">
        <v>20</v>
      </c>
      <c r="N810" s="19" t="s">
        <v>2414</v>
      </c>
      <c r="O810" s="19" t="s">
        <v>1004</v>
      </c>
      <c r="P810" s="19" t="s">
        <v>2376</v>
      </c>
      <c r="Q810" s="19" t="s">
        <v>902</v>
      </c>
      <c r="R810" s="20">
        <v>10</v>
      </c>
      <c r="S810" s="20">
        <v>70</v>
      </c>
      <c r="T810" s="19" t="s">
        <v>905</v>
      </c>
      <c r="U810" s="19" t="s">
        <v>160</v>
      </c>
      <c r="V810" s="19">
        <v>0</v>
      </c>
      <c r="W810" s="19">
        <v>0</v>
      </c>
      <c r="X810" s="19">
        <v>0.06</v>
      </c>
      <c r="Y810" s="19" t="s">
        <v>913</v>
      </c>
      <c r="Z810" s="19" t="s">
        <v>2415</v>
      </c>
      <c r="AA810" s="19" t="s">
        <v>2364</v>
      </c>
      <c r="AB810" s="19" t="s">
        <v>2370</v>
      </c>
      <c r="AC810" s="19">
        <v>22</v>
      </c>
      <c r="AD810" s="19">
        <v>22</v>
      </c>
      <c r="AE810" s="120"/>
      <c r="AF810" s="120"/>
      <c r="AG810" s="120"/>
      <c r="AH810" s="120"/>
      <c r="AI810" s="120"/>
      <c r="AJ810" s="120"/>
      <c r="AK810" s="120"/>
      <c r="AL810" s="120"/>
      <c r="AM810" s="120"/>
      <c r="AN810" s="120"/>
      <c r="AO810" s="120"/>
      <c r="AP810" s="120"/>
      <c r="AQ810" s="120"/>
      <c r="AR810" s="120"/>
      <c r="AS810" s="120"/>
      <c r="AT810" s="120"/>
      <c r="AU810" s="120"/>
      <c r="AV810" s="120"/>
      <c r="AW810" s="120"/>
      <c r="AX810" s="120"/>
      <c r="AY810" s="120"/>
      <c r="AZ810" s="120"/>
      <c r="BA810" s="120"/>
      <c r="BB810" s="120"/>
      <c r="BC810" s="120"/>
      <c r="BD810" s="120"/>
    </row>
    <row r="811" spans="1:56">
      <c r="A811" s="19">
        <v>512</v>
      </c>
      <c r="B811" s="19" t="s">
        <v>355</v>
      </c>
      <c r="C811" s="19" t="s">
        <v>2360</v>
      </c>
      <c r="D811" s="19" t="s">
        <v>2361</v>
      </c>
      <c r="E811" s="19" t="s">
        <v>896</v>
      </c>
      <c r="F811" s="19" t="s">
        <v>896</v>
      </c>
      <c r="G811" s="19" t="s">
        <v>896</v>
      </c>
      <c r="H811" s="19" t="s">
        <v>896</v>
      </c>
      <c r="I811" s="19" t="s">
        <v>896</v>
      </c>
      <c r="J811" s="19" t="s">
        <v>896</v>
      </c>
      <c r="K811" s="19" t="s">
        <v>2368</v>
      </c>
      <c r="L811" s="19" t="s">
        <v>899</v>
      </c>
      <c r="M811" s="19" t="s">
        <v>20</v>
      </c>
      <c r="N811" s="19" t="s">
        <v>2414</v>
      </c>
      <c r="O811" s="19" t="s">
        <v>1004</v>
      </c>
      <c r="P811" s="19" t="s">
        <v>2376</v>
      </c>
      <c r="Q811" s="19" t="s">
        <v>902</v>
      </c>
      <c r="R811" s="20">
        <v>5</v>
      </c>
      <c r="S811" s="20">
        <v>50</v>
      </c>
      <c r="T811" s="19" t="s">
        <v>905</v>
      </c>
      <c r="U811" s="19" t="s">
        <v>160</v>
      </c>
      <c r="V811" s="19">
        <v>0</v>
      </c>
      <c r="W811" s="19">
        <v>0</v>
      </c>
      <c r="X811" s="19">
        <v>0.06</v>
      </c>
      <c r="Y811" s="19" t="s">
        <v>1046</v>
      </c>
      <c r="Z811" s="19" t="s">
        <v>2411</v>
      </c>
      <c r="AA811" s="19" t="s">
        <v>2364</v>
      </c>
      <c r="AB811" s="19" t="s">
        <v>2370</v>
      </c>
      <c r="AC811" s="19">
        <v>22</v>
      </c>
      <c r="AD811" s="19">
        <v>22</v>
      </c>
      <c r="AE811" s="120"/>
      <c r="AF811" s="120"/>
      <c r="AG811" s="120"/>
      <c r="AH811" s="120"/>
      <c r="AI811" s="120"/>
      <c r="AJ811" s="120"/>
      <c r="AK811" s="120"/>
      <c r="AL811" s="120"/>
      <c r="AM811" s="120"/>
      <c r="AN811" s="120"/>
      <c r="AO811" s="120"/>
      <c r="AP811" s="120"/>
      <c r="AQ811" s="120"/>
      <c r="AR811" s="120"/>
      <c r="AS811" s="120"/>
      <c r="AT811" s="120"/>
      <c r="AU811" s="120"/>
      <c r="AV811" s="120"/>
      <c r="AW811" s="120"/>
      <c r="AX811" s="120"/>
      <c r="AY811" s="120"/>
      <c r="AZ811" s="120"/>
      <c r="BA811" s="120"/>
      <c r="BB811" s="120"/>
      <c r="BC811" s="120"/>
      <c r="BD811" s="120"/>
    </row>
    <row r="812" spans="1:56">
      <c r="A812" s="19">
        <v>513</v>
      </c>
      <c r="B812" s="19" t="s">
        <v>355</v>
      </c>
      <c r="C812" s="19" t="s">
        <v>2360</v>
      </c>
      <c r="D812" s="19" t="s">
        <v>2361</v>
      </c>
      <c r="E812" s="19" t="s">
        <v>896</v>
      </c>
      <c r="F812" s="19" t="s">
        <v>896</v>
      </c>
      <c r="G812" s="19" t="s">
        <v>896</v>
      </c>
      <c r="H812" s="19" t="s">
        <v>896</v>
      </c>
      <c r="I812" s="19" t="s">
        <v>896</v>
      </c>
      <c r="J812" s="19" t="s">
        <v>896</v>
      </c>
      <c r="K812" s="19" t="s">
        <v>2368</v>
      </c>
      <c r="L812" s="19" t="s">
        <v>899</v>
      </c>
      <c r="M812" s="19" t="s">
        <v>20</v>
      </c>
      <c r="N812" s="19" t="s">
        <v>2416</v>
      </c>
      <c r="O812" s="19" t="s">
        <v>1004</v>
      </c>
      <c r="P812" s="19" t="s">
        <v>2376</v>
      </c>
      <c r="Q812" s="19" t="s">
        <v>902</v>
      </c>
      <c r="R812" s="20">
        <v>10</v>
      </c>
      <c r="S812" s="20">
        <v>50</v>
      </c>
      <c r="T812" s="19" t="s">
        <v>905</v>
      </c>
      <c r="U812" s="19" t="s">
        <v>160</v>
      </c>
      <c r="V812" s="19">
        <v>0</v>
      </c>
      <c r="W812" s="19">
        <v>0</v>
      </c>
      <c r="X812" s="19">
        <v>0.06</v>
      </c>
      <c r="Y812" s="19" t="s">
        <v>913</v>
      </c>
      <c r="Z812" s="19" t="s">
        <v>2417</v>
      </c>
      <c r="AA812" s="19" t="s">
        <v>2364</v>
      </c>
      <c r="AB812" s="19" t="s">
        <v>2370</v>
      </c>
      <c r="AC812" s="19">
        <v>22</v>
      </c>
      <c r="AD812" s="19">
        <v>22</v>
      </c>
      <c r="AE812" s="120"/>
      <c r="AF812" s="120"/>
      <c r="AG812" s="120"/>
      <c r="AH812" s="120"/>
      <c r="AI812" s="120"/>
      <c r="AJ812" s="120"/>
      <c r="AK812" s="120"/>
      <c r="AL812" s="120"/>
      <c r="AM812" s="120"/>
      <c r="AN812" s="120"/>
      <c r="AO812" s="120"/>
      <c r="AP812" s="120"/>
      <c r="AQ812" s="120"/>
      <c r="AR812" s="120"/>
      <c r="AS812" s="120"/>
      <c r="AT812" s="120"/>
      <c r="AU812" s="120"/>
      <c r="AV812" s="120"/>
      <c r="AW812" s="120"/>
      <c r="AX812" s="120"/>
      <c r="AY812" s="120"/>
      <c r="AZ812" s="120"/>
      <c r="BA812" s="120"/>
      <c r="BB812" s="120"/>
      <c r="BC812" s="120"/>
      <c r="BD812" s="120"/>
    </row>
    <row r="813" spans="1:56">
      <c r="A813" s="19">
        <v>514</v>
      </c>
      <c r="B813" s="19" t="s">
        <v>355</v>
      </c>
      <c r="C813" s="19" t="s">
        <v>2360</v>
      </c>
      <c r="D813" s="19" t="s">
        <v>2361</v>
      </c>
      <c r="E813" s="19" t="s">
        <v>896</v>
      </c>
      <c r="F813" s="19" t="s">
        <v>896</v>
      </c>
      <c r="G813" s="19" t="s">
        <v>896</v>
      </c>
      <c r="H813" s="19" t="s">
        <v>896</v>
      </c>
      <c r="I813" s="19" t="s">
        <v>896</v>
      </c>
      <c r="J813" s="19" t="s">
        <v>896</v>
      </c>
      <c r="K813" s="19" t="s">
        <v>2368</v>
      </c>
      <c r="L813" s="19" t="s">
        <v>899</v>
      </c>
      <c r="M813" s="19" t="s">
        <v>20</v>
      </c>
      <c r="N813" s="19" t="s">
        <v>2416</v>
      </c>
      <c r="O813" s="19" t="s">
        <v>1004</v>
      </c>
      <c r="P813" s="19" t="s">
        <v>2376</v>
      </c>
      <c r="Q813" s="19" t="s">
        <v>902</v>
      </c>
      <c r="R813" s="20">
        <v>5</v>
      </c>
      <c r="S813" s="20">
        <v>25</v>
      </c>
      <c r="T813" s="19" t="s">
        <v>905</v>
      </c>
      <c r="U813" s="19" t="s">
        <v>160</v>
      </c>
      <c r="V813" s="19">
        <v>0</v>
      </c>
      <c r="W813" s="19">
        <v>0</v>
      </c>
      <c r="X813" s="19">
        <v>0.06</v>
      </c>
      <c r="Y813" s="19" t="s">
        <v>1046</v>
      </c>
      <c r="Z813" s="19" t="s">
        <v>2418</v>
      </c>
      <c r="AA813" s="19" t="s">
        <v>2364</v>
      </c>
      <c r="AB813" s="19" t="s">
        <v>2370</v>
      </c>
      <c r="AC813" s="19">
        <v>22</v>
      </c>
      <c r="AD813" s="19">
        <v>22</v>
      </c>
      <c r="AE813" s="120"/>
      <c r="AF813" s="120"/>
      <c r="AG813" s="120"/>
      <c r="AH813" s="120"/>
      <c r="AI813" s="120"/>
      <c r="AJ813" s="120"/>
      <c r="AK813" s="120"/>
      <c r="AL813" s="120"/>
      <c r="AM813" s="120"/>
      <c r="AN813" s="120"/>
      <c r="AO813" s="120"/>
      <c r="AP813" s="120"/>
      <c r="AQ813" s="120"/>
      <c r="AR813" s="120"/>
      <c r="AS813" s="120"/>
      <c r="AT813" s="120"/>
      <c r="AU813" s="120"/>
      <c r="AV813" s="120"/>
      <c r="AW813" s="120"/>
      <c r="AX813" s="120"/>
      <c r="AY813" s="120"/>
      <c r="AZ813" s="120"/>
      <c r="BA813" s="120"/>
      <c r="BB813" s="120"/>
      <c r="BC813" s="120"/>
      <c r="BD813" s="120"/>
    </row>
    <row r="814" spans="1:56">
      <c r="A814" s="19">
        <v>527</v>
      </c>
      <c r="B814" s="19" t="s">
        <v>355</v>
      </c>
      <c r="C814" s="19" t="s">
        <v>2360</v>
      </c>
      <c r="D814" s="19" t="s">
        <v>2361</v>
      </c>
      <c r="E814" s="19" t="s">
        <v>896</v>
      </c>
      <c r="F814" s="19" t="s">
        <v>896</v>
      </c>
      <c r="G814" s="19" t="s">
        <v>896</v>
      </c>
      <c r="H814" s="19" t="s">
        <v>896</v>
      </c>
      <c r="I814" s="19" t="s">
        <v>896</v>
      </c>
      <c r="J814" s="19" t="s">
        <v>896</v>
      </c>
      <c r="K814" s="19" t="s">
        <v>2362</v>
      </c>
      <c r="L814" s="19" t="s">
        <v>899</v>
      </c>
      <c r="M814" s="19" t="s">
        <v>20</v>
      </c>
      <c r="N814" s="19" t="s">
        <v>2419</v>
      </c>
      <c r="O814" s="19" t="s">
        <v>1004</v>
      </c>
      <c r="P814" s="19" t="s">
        <v>2387</v>
      </c>
      <c r="Q814" s="19" t="s">
        <v>902</v>
      </c>
      <c r="R814" s="20">
        <v>5</v>
      </c>
      <c r="S814" s="20">
        <v>70</v>
      </c>
      <c r="T814" s="19" t="s">
        <v>905</v>
      </c>
      <c r="U814" s="19" t="s">
        <v>160</v>
      </c>
      <c r="V814" s="19">
        <v>0</v>
      </c>
      <c r="W814" s="19">
        <v>0</v>
      </c>
      <c r="X814" s="19">
        <v>0.06</v>
      </c>
      <c r="Y814" s="19" t="s">
        <v>1046</v>
      </c>
      <c r="Z814" s="19" t="s">
        <v>2388</v>
      </c>
      <c r="AA814" s="19" t="s">
        <v>2364</v>
      </c>
      <c r="AB814" s="19" t="s">
        <v>2365</v>
      </c>
      <c r="AC814" s="19">
        <v>24</v>
      </c>
      <c r="AD814" s="19">
        <v>24</v>
      </c>
      <c r="AE814" s="120"/>
      <c r="AF814" s="120"/>
      <c r="AG814" s="120"/>
      <c r="AH814" s="120"/>
      <c r="AI814" s="120"/>
      <c r="AJ814" s="120"/>
      <c r="AK814" s="120"/>
      <c r="AL814" s="120"/>
      <c r="AM814" s="120"/>
      <c r="AN814" s="120"/>
      <c r="AO814" s="120"/>
      <c r="AP814" s="120"/>
      <c r="AQ814" s="120"/>
      <c r="AR814" s="120"/>
      <c r="AS814" s="120"/>
      <c r="AT814" s="120"/>
      <c r="AU814" s="120"/>
      <c r="AV814" s="120"/>
      <c r="AW814" s="120"/>
      <c r="AX814" s="120"/>
      <c r="AY814" s="120"/>
      <c r="AZ814" s="120"/>
      <c r="BA814" s="120"/>
      <c r="BB814" s="120"/>
      <c r="BC814" s="120"/>
      <c r="BD814" s="120"/>
    </row>
    <row r="815" spans="1:56">
      <c r="A815" s="19">
        <v>528</v>
      </c>
      <c r="B815" s="19" t="s">
        <v>355</v>
      </c>
      <c r="C815" s="19" t="s">
        <v>2360</v>
      </c>
      <c r="D815" s="19" t="s">
        <v>2361</v>
      </c>
      <c r="E815" s="19" t="s">
        <v>896</v>
      </c>
      <c r="F815" s="19" t="s">
        <v>896</v>
      </c>
      <c r="G815" s="19" t="s">
        <v>896</v>
      </c>
      <c r="H815" s="19" t="s">
        <v>896</v>
      </c>
      <c r="I815" s="19" t="s">
        <v>896</v>
      </c>
      <c r="J815" s="19" t="s">
        <v>896</v>
      </c>
      <c r="K815" s="19" t="s">
        <v>2362</v>
      </c>
      <c r="L815" s="19" t="s">
        <v>899</v>
      </c>
      <c r="M815" s="19" t="s">
        <v>20</v>
      </c>
      <c r="N815" s="19" t="s">
        <v>2420</v>
      </c>
      <c r="O815" s="19" t="s">
        <v>1004</v>
      </c>
      <c r="P815" s="19" t="s">
        <v>2387</v>
      </c>
      <c r="Q815" s="19" t="s">
        <v>902</v>
      </c>
      <c r="R815" s="20">
        <v>55</v>
      </c>
      <c r="S815" s="20">
        <v>120</v>
      </c>
      <c r="T815" s="19" t="s">
        <v>905</v>
      </c>
      <c r="U815" s="19" t="s">
        <v>160</v>
      </c>
      <c r="V815" s="19">
        <v>0</v>
      </c>
      <c r="W815" s="19">
        <v>0</v>
      </c>
      <c r="X815" s="19">
        <v>0.06</v>
      </c>
      <c r="Y815" s="19" t="s">
        <v>1046</v>
      </c>
      <c r="Z815" s="19" t="s">
        <v>2388</v>
      </c>
      <c r="AA815" s="19" t="s">
        <v>2364</v>
      </c>
      <c r="AB815" s="19" t="s">
        <v>2365</v>
      </c>
      <c r="AC815" s="19">
        <v>25</v>
      </c>
      <c r="AD815" s="19">
        <v>25</v>
      </c>
      <c r="AE815" s="120"/>
      <c r="AF815" s="120"/>
      <c r="AG815" s="120"/>
      <c r="AH815" s="120"/>
      <c r="AI815" s="120"/>
      <c r="AJ815" s="120"/>
      <c r="AK815" s="120"/>
      <c r="AL815" s="120"/>
      <c r="AM815" s="120"/>
      <c r="AN815" s="120"/>
      <c r="AO815" s="120"/>
      <c r="AP815" s="120"/>
      <c r="AQ815" s="120"/>
      <c r="AR815" s="120"/>
      <c r="AS815" s="120"/>
      <c r="AT815" s="120"/>
      <c r="AU815" s="120"/>
      <c r="AV815" s="120"/>
      <c r="AW815" s="120"/>
      <c r="AX815" s="120"/>
      <c r="AY815" s="120"/>
      <c r="AZ815" s="120"/>
      <c r="BA815" s="120"/>
      <c r="BB815" s="120"/>
      <c r="BC815" s="120"/>
      <c r="BD815" s="120"/>
    </row>
    <row r="816" spans="1:56">
      <c r="A816" s="19">
        <v>531</v>
      </c>
      <c r="B816" s="19" t="s">
        <v>355</v>
      </c>
      <c r="C816" s="19" t="s">
        <v>2360</v>
      </c>
      <c r="D816" s="19" t="s">
        <v>2361</v>
      </c>
      <c r="E816" s="19" t="s">
        <v>896</v>
      </c>
      <c r="F816" s="19" t="s">
        <v>896</v>
      </c>
      <c r="G816" s="19" t="s">
        <v>896</v>
      </c>
      <c r="H816" s="19" t="s">
        <v>896</v>
      </c>
      <c r="I816" s="19" t="s">
        <v>896</v>
      </c>
      <c r="J816" s="19" t="s">
        <v>896</v>
      </c>
      <c r="K816" s="19" t="s">
        <v>2362</v>
      </c>
      <c r="L816" s="19" t="s">
        <v>899</v>
      </c>
      <c r="M816" s="19" t="s">
        <v>20</v>
      </c>
      <c r="N816" s="19" t="s">
        <v>2421</v>
      </c>
      <c r="O816" s="19" t="s">
        <v>2421</v>
      </c>
      <c r="P816" s="19" t="s">
        <v>2422</v>
      </c>
      <c r="Q816" s="19" t="s">
        <v>2423</v>
      </c>
      <c r="R816" s="20">
        <v>1</v>
      </c>
      <c r="S816" s="20">
        <v>10</v>
      </c>
      <c r="T816" s="19" t="s">
        <v>905</v>
      </c>
      <c r="U816" s="19" t="s">
        <v>2424</v>
      </c>
      <c r="V816" s="19">
        <v>0</v>
      </c>
      <c r="W816" s="19">
        <v>0</v>
      </c>
      <c r="X816" s="19">
        <v>0.06</v>
      </c>
      <c r="Y816" s="19" t="s">
        <v>1046</v>
      </c>
      <c r="Z816" s="19" t="s">
        <v>2425</v>
      </c>
      <c r="AA816" s="19" t="s">
        <v>2364</v>
      </c>
      <c r="AB816" s="19" t="s">
        <v>2365</v>
      </c>
      <c r="AC816" s="19">
        <v>25</v>
      </c>
      <c r="AD816" s="19">
        <v>25</v>
      </c>
      <c r="AE816" s="120"/>
      <c r="AF816" s="120"/>
      <c r="AG816" s="120"/>
      <c r="AH816" s="120"/>
      <c r="AI816" s="120"/>
      <c r="AJ816" s="120"/>
      <c r="AK816" s="120"/>
      <c r="AL816" s="120"/>
      <c r="AM816" s="120"/>
      <c r="AN816" s="120"/>
      <c r="AO816" s="120"/>
      <c r="AP816" s="120"/>
      <c r="AQ816" s="120"/>
      <c r="AR816" s="120"/>
      <c r="AS816" s="120"/>
      <c r="AT816" s="120"/>
      <c r="AU816" s="120"/>
      <c r="AV816" s="120"/>
      <c r="AW816" s="120"/>
      <c r="AX816" s="120"/>
      <c r="AY816" s="120"/>
      <c r="AZ816" s="120"/>
      <c r="BA816" s="120"/>
      <c r="BB816" s="120"/>
      <c r="BC816" s="120"/>
      <c r="BD816" s="120"/>
    </row>
    <row r="817" spans="1:56">
      <c r="A817" s="19">
        <v>510</v>
      </c>
      <c r="B817" s="19" t="s">
        <v>355</v>
      </c>
      <c r="C817" s="19" t="s">
        <v>2360</v>
      </c>
      <c r="D817" s="19" t="s">
        <v>2361</v>
      </c>
      <c r="E817" s="19" t="s">
        <v>896</v>
      </c>
      <c r="F817" s="19" t="s">
        <v>896</v>
      </c>
      <c r="G817" s="19" t="s">
        <v>896</v>
      </c>
      <c r="H817" s="19" t="s">
        <v>896</v>
      </c>
      <c r="I817" s="19" t="s">
        <v>896</v>
      </c>
      <c r="J817" s="19" t="s">
        <v>896</v>
      </c>
      <c r="K817" s="19" t="s">
        <v>896</v>
      </c>
      <c r="L817" s="19" t="s">
        <v>899</v>
      </c>
      <c r="M817" s="19" t="s">
        <v>20</v>
      </c>
      <c r="N817" s="19" t="s">
        <v>2421</v>
      </c>
      <c r="O817" s="19" t="s">
        <v>2421</v>
      </c>
      <c r="P817" s="19" t="s">
        <v>2426</v>
      </c>
      <c r="Q817" s="19" t="s">
        <v>2384</v>
      </c>
      <c r="R817" s="20">
        <v>0.05</v>
      </c>
      <c r="S817" s="20">
        <v>0.2</v>
      </c>
      <c r="T817" s="19" t="s">
        <v>905</v>
      </c>
      <c r="U817" s="19" t="s">
        <v>2424</v>
      </c>
      <c r="V817" s="19">
        <v>0</v>
      </c>
      <c r="W817" s="19">
        <v>0</v>
      </c>
      <c r="X817" s="19" t="s">
        <v>896</v>
      </c>
      <c r="Y817" s="19" t="s">
        <v>2424</v>
      </c>
      <c r="Z817" s="19">
        <v>0</v>
      </c>
      <c r="AA817" s="19" t="s">
        <v>2364</v>
      </c>
      <c r="AB817" s="19" t="s">
        <v>2427</v>
      </c>
      <c r="AC817" s="19">
        <v>22</v>
      </c>
      <c r="AD817" s="19">
        <v>22</v>
      </c>
      <c r="AE817" s="120"/>
      <c r="AF817" s="120"/>
      <c r="AG817" s="120"/>
      <c r="AH817" s="120"/>
      <c r="AI817" s="120"/>
      <c r="AJ817" s="120"/>
      <c r="AK817" s="120"/>
      <c r="AL817" s="120"/>
      <c r="AM817" s="120"/>
      <c r="AN817" s="120"/>
      <c r="AO817" s="120"/>
      <c r="AP817" s="120"/>
      <c r="AQ817" s="120"/>
      <c r="AR817" s="120"/>
      <c r="AS817" s="120"/>
      <c r="AT817" s="120"/>
      <c r="AU817" s="120"/>
      <c r="AV817" s="120"/>
      <c r="AW817" s="120"/>
      <c r="AX817" s="120"/>
      <c r="AY817" s="120"/>
      <c r="AZ817" s="120"/>
      <c r="BA817" s="120"/>
      <c r="BB817" s="120"/>
      <c r="BC817" s="120"/>
      <c r="BD817" s="120"/>
    </row>
    <row r="818" spans="1:56">
      <c r="A818" s="19">
        <v>541</v>
      </c>
      <c r="B818" s="19" t="s">
        <v>355</v>
      </c>
      <c r="C818" s="19" t="s">
        <v>2360</v>
      </c>
      <c r="D818" s="19" t="s">
        <v>2361</v>
      </c>
      <c r="E818" s="19" t="s">
        <v>896</v>
      </c>
      <c r="F818" s="19" t="s">
        <v>896</v>
      </c>
      <c r="G818" s="19" t="s">
        <v>896</v>
      </c>
      <c r="H818" s="19" t="s">
        <v>896</v>
      </c>
      <c r="I818" s="19" t="s">
        <v>896</v>
      </c>
      <c r="J818" s="19" t="s">
        <v>896</v>
      </c>
      <c r="K818" s="19" t="s">
        <v>2381</v>
      </c>
      <c r="L818" s="19" t="s">
        <v>899</v>
      </c>
      <c r="M818" s="19" t="s">
        <v>20</v>
      </c>
      <c r="N818" s="19" t="s">
        <v>2428</v>
      </c>
      <c r="O818" s="19" t="s">
        <v>2421</v>
      </c>
      <c r="P818" s="19" t="s">
        <v>2383</v>
      </c>
      <c r="Q818" s="19" t="s">
        <v>902</v>
      </c>
      <c r="R818" s="20">
        <v>1</v>
      </c>
      <c r="S818" s="20">
        <v>5</v>
      </c>
      <c r="T818" s="19" t="s">
        <v>905</v>
      </c>
      <c r="U818" s="19" t="s">
        <v>160</v>
      </c>
      <c r="V818" s="19">
        <v>0</v>
      </c>
      <c r="W818" s="19">
        <v>0</v>
      </c>
      <c r="X818" s="19">
        <v>0.09</v>
      </c>
      <c r="Y818" s="19" t="s">
        <v>1046</v>
      </c>
      <c r="Z818" s="19">
        <v>0</v>
      </c>
      <c r="AA818" s="19" t="s">
        <v>2364</v>
      </c>
      <c r="AB818" s="19" t="s">
        <v>2374</v>
      </c>
      <c r="AC818" s="19">
        <v>27</v>
      </c>
      <c r="AD818" s="19">
        <v>27</v>
      </c>
      <c r="AE818" s="120"/>
      <c r="AF818" s="120"/>
      <c r="AG818" s="120"/>
      <c r="AH818" s="120"/>
      <c r="AI818" s="120"/>
      <c r="AJ818" s="120"/>
      <c r="AK818" s="120"/>
      <c r="AL818" s="120"/>
      <c r="AM818" s="120"/>
      <c r="AN818" s="120"/>
      <c r="AO818" s="120"/>
      <c r="AP818" s="120"/>
      <c r="AQ818" s="120"/>
      <c r="AR818" s="120"/>
      <c r="AS818" s="120"/>
      <c r="AT818" s="120"/>
      <c r="AU818" s="120"/>
      <c r="AV818" s="120"/>
      <c r="AW818" s="120"/>
      <c r="AX818" s="120"/>
      <c r="AY818" s="120"/>
      <c r="AZ818" s="120"/>
      <c r="BA818" s="120"/>
      <c r="BB818" s="120"/>
      <c r="BC818" s="120"/>
      <c r="BD818" s="120"/>
    </row>
    <row r="819" spans="1:56">
      <c r="A819" s="19">
        <v>591</v>
      </c>
      <c r="B819" s="19" t="s">
        <v>355</v>
      </c>
      <c r="C819" s="19" t="s">
        <v>2360</v>
      </c>
      <c r="D819" s="19" t="s">
        <v>2361</v>
      </c>
      <c r="E819" s="19" t="s">
        <v>2429</v>
      </c>
      <c r="F819" s="19" t="s">
        <v>896</v>
      </c>
      <c r="G819" s="19" t="s">
        <v>896</v>
      </c>
      <c r="H819" s="19" t="s">
        <v>896</v>
      </c>
      <c r="I819" s="19" t="s">
        <v>896</v>
      </c>
      <c r="J819" s="19" t="s">
        <v>896</v>
      </c>
      <c r="K819" s="19" t="s">
        <v>2430</v>
      </c>
      <c r="L819" s="19" t="s">
        <v>1036</v>
      </c>
      <c r="M819" s="19" t="s">
        <v>21</v>
      </c>
      <c r="N819" s="19" t="s">
        <v>2297</v>
      </c>
      <c r="O819" s="19" t="s">
        <v>1090</v>
      </c>
      <c r="P819" s="19" t="s">
        <v>2431</v>
      </c>
      <c r="Q819" s="19" t="s">
        <v>2432</v>
      </c>
      <c r="R819" s="20" t="s">
        <v>903</v>
      </c>
      <c r="S819" s="20">
        <v>0.05</v>
      </c>
      <c r="T819" s="19" t="s">
        <v>905</v>
      </c>
      <c r="U819" s="19" t="s">
        <v>2433</v>
      </c>
      <c r="V819" s="19">
        <v>0</v>
      </c>
      <c r="W819" s="19">
        <v>0</v>
      </c>
      <c r="X819" s="19" t="s">
        <v>896</v>
      </c>
      <c r="Y819" s="19" t="s">
        <v>1046</v>
      </c>
      <c r="Z819" s="19">
        <v>0</v>
      </c>
      <c r="AA819" s="19" t="s">
        <v>2364</v>
      </c>
      <c r="AB819" s="19" t="s">
        <v>1153</v>
      </c>
      <c r="AC819" s="19">
        <v>41</v>
      </c>
      <c r="AD819" s="19">
        <v>41</v>
      </c>
      <c r="AE819" s="120"/>
      <c r="AF819" s="120"/>
      <c r="AG819" s="120"/>
      <c r="AH819" s="120"/>
      <c r="AI819" s="120"/>
      <c r="AJ819" s="120"/>
      <c r="AK819" s="120"/>
      <c r="AL819" s="120"/>
      <c r="AM819" s="120"/>
      <c r="AN819" s="120"/>
      <c r="AO819" s="120"/>
      <c r="AP819" s="120"/>
      <c r="AQ819" s="120"/>
      <c r="AR819" s="120"/>
      <c r="AS819" s="120"/>
      <c r="AT819" s="120"/>
      <c r="AU819" s="120"/>
      <c r="AV819" s="120"/>
      <c r="AW819" s="120"/>
      <c r="AX819" s="120"/>
      <c r="AY819" s="120"/>
      <c r="AZ819" s="120"/>
      <c r="BA819" s="120"/>
      <c r="BB819" s="120"/>
      <c r="BC819" s="120"/>
      <c r="BD819" s="120"/>
    </row>
    <row r="820" spans="1:56">
      <c r="A820" s="19">
        <v>505</v>
      </c>
      <c r="B820" s="19" t="s">
        <v>355</v>
      </c>
      <c r="C820" s="19" t="s">
        <v>2360</v>
      </c>
      <c r="D820" s="19" t="s">
        <v>2361</v>
      </c>
      <c r="E820" s="19" t="s">
        <v>2434</v>
      </c>
      <c r="F820" s="19" t="s">
        <v>896</v>
      </c>
      <c r="G820" s="19" t="s">
        <v>896</v>
      </c>
      <c r="H820" s="19" t="s">
        <v>896</v>
      </c>
      <c r="I820" s="19" t="s">
        <v>896</v>
      </c>
      <c r="J820" s="19" t="s">
        <v>896</v>
      </c>
      <c r="K820" s="19" t="s">
        <v>2430</v>
      </c>
      <c r="L820" s="19" t="s">
        <v>1036</v>
      </c>
      <c r="M820" s="19" t="s">
        <v>21</v>
      </c>
      <c r="N820" s="19" t="s">
        <v>2435</v>
      </c>
      <c r="O820" s="19" t="s">
        <v>1090</v>
      </c>
      <c r="P820" s="19" t="s">
        <v>2436</v>
      </c>
      <c r="Q820" s="19" t="s">
        <v>2437</v>
      </c>
      <c r="R820" s="20">
        <v>0</v>
      </c>
      <c r="S820" s="20">
        <v>0.2</v>
      </c>
      <c r="T820" s="19" t="s">
        <v>905</v>
      </c>
      <c r="U820" s="19" t="s">
        <v>875</v>
      </c>
      <c r="V820" s="19">
        <v>0</v>
      </c>
      <c r="W820" s="19">
        <v>0</v>
      </c>
      <c r="X820" s="19" t="s">
        <v>896</v>
      </c>
      <c r="Y820" s="19" t="s">
        <v>1046</v>
      </c>
      <c r="Z820" s="19" t="s">
        <v>2438</v>
      </c>
      <c r="AA820" s="19" t="s">
        <v>2364</v>
      </c>
      <c r="AB820" s="19" t="s">
        <v>1105</v>
      </c>
      <c r="AC820" s="19">
        <v>20</v>
      </c>
      <c r="AD820" s="19">
        <v>20</v>
      </c>
      <c r="AE820" s="120"/>
      <c r="AF820" s="120"/>
      <c r="AG820" s="120"/>
      <c r="AH820" s="120"/>
      <c r="AI820" s="120"/>
      <c r="AJ820" s="120"/>
      <c r="AK820" s="120"/>
      <c r="AL820" s="120"/>
      <c r="AM820" s="120"/>
      <c r="AN820" s="120"/>
      <c r="AO820" s="120"/>
      <c r="AP820" s="120"/>
      <c r="AQ820" s="120"/>
      <c r="AR820" s="120"/>
      <c r="AS820" s="120"/>
      <c r="AT820" s="120"/>
      <c r="AU820" s="120"/>
      <c r="AV820" s="120"/>
      <c r="AW820" s="120"/>
      <c r="AX820" s="120"/>
      <c r="AY820" s="120"/>
      <c r="AZ820" s="120"/>
      <c r="BA820" s="120"/>
      <c r="BB820" s="120"/>
      <c r="BC820" s="120"/>
      <c r="BD820" s="120"/>
    </row>
    <row r="821" spans="1:56">
      <c r="A821" s="19">
        <v>553</v>
      </c>
      <c r="B821" s="19" t="s">
        <v>355</v>
      </c>
      <c r="C821" s="19" t="s">
        <v>2360</v>
      </c>
      <c r="D821" s="19" t="s">
        <v>2361</v>
      </c>
      <c r="E821" s="19" t="s">
        <v>2439</v>
      </c>
      <c r="F821" s="19" t="s">
        <v>896</v>
      </c>
      <c r="G821" s="19" t="s">
        <v>896</v>
      </c>
      <c r="H821" s="19" t="s">
        <v>896</v>
      </c>
      <c r="I821" s="19" t="s">
        <v>896</v>
      </c>
      <c r="J821" s="19" t="s">
        <v>896</v>
      </c>
      <c r="K821" s="19" t="s">
        <v>2440</v>
      </c>
      <c r="L821" s="19" t="s">
        <v>1036</v>
      </c>
      <c r="M821" s="19" t="s">
        <v>21</v>
      </c>
      <c r="N821" s="19" t="s">
        <v>1044</v>
      </c>
      <c r="O821" s="19" t="s">
        <v>1090</v>
      </c>
      <c r="P821" s="19" t="s">
        <v>2441</v>
      </c>
      <c r="Q821" s="19" t="s">
        <v>1040</v>
      </c>
      <c r="R821" s="20">
        <v>0.5</v>
      </c>
      <c r="S821" s="20">
        <v>1.5</v>
      </c>
      <c r="T821" s="19" t="s">
        <v>905</v>
      </c>
      <c r="U821" s="19" t="s">
        <v>2433</v>
      </c>
      <c r="V821" s="19">
        <v>0</v>
      </c>
      <c r="W821" s="19">
        <v>0</v>
      </c>
      <c r="X821" s="19" t="s">
        <v>896</v>
      </c>
      <c r="Y821" s="19" t="s">
        <v>1046</v>
      </c>
      <c r="Z821" s="19" t="s">
        <v>2442</v>
      </c>
      <c r="AA821" s="19" t="s">
        <v>2364</v>
      </c>
      <c r="AB821" s="19" t="s">
        <v>2374</v>
      </c>
      <c r="AC821" s="19">
        <v>30</v>
      </c>
      <c r="AD821" s="19">
        <v>30</v>
      </c>
      <c r="AE821" s="120"/>
      <c r="AF821" s="120"/>
      <c r="AG821" s="120"/>
      <c r="AH821" s="120"/>
      <c r="AI821" s="120"/>
      <c r="AJ821" s="120"/>
      <c r="AK821" s="120"/>
      <c r="AL821" s="120"/>
      <c r="AM821" s="120"/>
      <c r="AN821" s="120"/>
      <c r="AO821" s="120"/>
      <c r="AP821" s="120"/>
      <c r="AQ821" s="120"/>
      <c r="AR821" s="120"/>
      <c r="AS821" s="120"/>
      <c r="AT821" s="120"/>
      <c r="AU821" s="120"/>
      <c r="AV821" s="120"/>
      <c r="AW821" s="120"/>
      <c r="AX821" s="120"/>
      <c r="AY821" s="120"/>
      <c r="AZ821" s="120"/>
      <c r="BA821" s="120"/>
      <c r="BB821" s="120"/>
      <c r="BC821" s="120"/>
      <c r="BD821" s="120"/>
    </row>
    <row r="822" spans="1:56">
      <c r="A822" s="19">
        <v>596</v>
      </c>
      <c r="B822" s="19" t="s">
        <v>355</v>
      </c>
      <c r="C822" s="19" t="s">
        <v>2360</v>
      </c>
      <c r="D822" s="19" t="s">
        <v>2361</v>
      </c>
      <c r="E822" s="19" t="s">
        <v>2429</v>
      </c>
      <c r="F822" s="19" t="s">
        <v>896</v>
      </c>
      <c r="G822" s="19" t="s">
        <v>896</v>
      </c>
      <c r="H822" s="19" t="s">
        <v>896</v>
      </c>
      <c r="I822" s="19" t="s">
        <v>896</v>
      </c>
      <c r="J822" s="19" t="s">
        <v>896</v>
      </c>
      <c r="K822" s="19" t="s">
        <v>2443</v>
      </c>
      <c r="L822" s="19" t="s">
        <v>1036</v>
      </c>
      <c r="M822" s="19" t="s">
        <v>21</v>
      </c>
      <c r="N822" s="19" t="s">
        <v>1044</v>
      </c>
      <c r="O822" s="19" t="s">
        <v>1090</v>
      </c>
      <c r="P822" s="19" t="s">
        <v>2431</v>
      </c>
      <c r="Q822" s="19" t="s">
        <v>2432</v>
      </c>
      <c r="R822" s="20" t="s">
        <v>903</v>
      </c>
      <c r="S822" s="20">
        <v>0.05</v>
      </c>
      <c r="T822" s="19" t="s">
        <v>905</v>
      </c>
      <c r="U822" s="19" t="s">
        <v>2433</v>
      </c>
      <c r="V822" s="19">
        <v>0</v>
      </c>
      <c r="W822" s="19">
        <v>0</v>
      </c>
      <c r="X822" s="19" t="s">
        <v>896</v>
      </c>
      <c r="Y822" s="19" t="s">
        <v>1046</v>
      </c>
      <c r="Z822" s="19">
        <v>0</v>
      </c>
      <c r="AA822" s="19" t="s">
        <v>2364</v>
      </c>
      <c r="AB822" s="19" t="s">
        <v>1153</v>
      </c>
      <c r="AC822" s="19">
        <v>41</v>
      </c>
      <c r="AD822" s="19">
        <v>41</v>
      </c>
      <c r="AE822" s="120"/>
      <c r="AF822" s="120"/>
      <c r="AG822" s="120"/>
      <c r="AH822" s="120"/>
      <c r="AI822" s="120"/>
      <c r="AJ822" s="120"/>
      <c r="AK822" s="120"/>
      <c r="AL822" s="120"/>
      <c r="AM822" s="120"/>
      <c r="AN822" s="120"/>
      <c r="AO822" s="120"/>
      <c r="AP822" s="120"/>
      <c r="AQ822" s="120"/>
      <c r="AR822" s="120"/>
      <c r="AS822" s="120"/>
      <c r="AT822" s="120"/>
      <c r="AU822" s="120"/>
      <c r="AV822" s="120"/>
      <c r="AW822" s="120"/>
      <c r="AX822" s="120"/>
      <c r="AY822" s="120"/>
      <c r="AZ822" s="120"/>
      <c r="BA822" s="120"/>
      <c r="BB822" s="120"/>
      <c r="BC822" s="120"/>
      <c r="BD822" s="120"/>
    </row>
    <row r="823" spans="1:56">
      <c r="A823" s="19">
        <v>585</v>
      </c>
      <c r="B823" s="19" t="s">
        <v>355</v>
      </c>
      <c r="C823" s="19" t="s">
        <v>2360</v>
      </c>
      <c r="D823" s="19" t="s">
        <v>2361</v>
      </c>
      <c r="E823" s="19" t="s">
        <v>2444</v>
      </c>
      <c r="F823" s="19" t="s">
        <v>2445</v>
      </c>
      <c r="G823" s="19" t="s">
        <v>896</v>
      </c>
      <c r="H823" s="19" t="s">
        <v>896</v>
      </c>
      <c r="I823" s="19" t="s">
        <v>896</v>
      </c>
      <c r="J823" s="19" t="s">
        <v>896</v>
      </c>
      <c r="K823" s="19" t="s">
        <v>2430</v>
      </c>
      <c r="L823" s="19" t="s">
        <v>1036</v>
      </c>
      <c r="M823" s="19" t="s">
        <v>21</v>
      </c>
      <c r="N823" s="19" t="s">
        <v>1044</v>
      </c>
      <c r="O823" s="19" t="s">
        <v>1090</v>
      </c>
      <c r="P823" s="19" t="s">
        <v>2431</v>
      </c>
      <c r="Q823" s="19" t="s">
        <v>2432</v>
      </c>
      <c r="R823" s="20" t="s">
        <v>903</v>
      </c>
      <c r="S823" s="20">
        <v>0.05</v>
      </c>
      <c r="T823" s="19" t="s">
        <v>905</v>
      </c>
      <c r="U823" s="19" t="s">
        <v>2433</v>
      </c>
      <c r="V823" s="19">
        <v>0</v>
      </c>
      <c r="W823" s="19">
        <v>0</v>
      </c>
      <c r="X823" s="19" t="s">
        <v>896</v>
      </c>
      <c r="Y823" s="19" t="s">
        <v>1046</v>
      </c>
      <c r="Z823" s="19">
        <v>0</v>
      </c>
      <c r="AA823" s="19" t="s">
        <v>2364</v>
      </c>
      <c r="AB823" s="19" t="s">
        <v>1283</v>
      </c>
      <c r="AC823" s="19">
        <v>38</v>
      </c>
      <c r="AD823" s="19">
        <v>38</v>
      </c>
      <c r="AE823" s="120"/>
      <c r="AF823" s="120"/>
      <c r="AG823" s="120"/>
      <c r="AH823" s="120"/>
      <c r="AI823" s="120"/>
      <c r="AJ823" s="120"/>
      <c r="AK823" s="120"/>
      <c r="AL823" s="120"/>
      <c r="AM823" s="120"/>
      <c r="AN823" s="120"/>
      <c r="AO823" s="120"/>
      <c r="AP823" s="120"/>
      <c r="AQ823" s="120"/>
      <c r="AR823" s="120"/>
      <c r="AS823" s="120"/>
      <c r="AT823" s="120"/>
      <c r="AU823" s="120"/>
      <c r="AV823" s="120"/>
      <c r="AW823" s="120"/>
      <c r="AX823" s="120"/>
      <c r="AY823" s="120"/>
      <c r="AZ823" s="120"/>
      <c r="BA823" s="120"/>
      <c r="BB823" s="120"/>
      <c r="BC823" s="120"/>
      <c r="BD823" s="120"/>
    </row>
    <row r="824" spans="1:56">
      <c r="A824" s="19">
        <v>576</v>
      </c>
      <c r="B824" s="19" t="s">
        <v>355</v>
      </c>
      <c r="C824" s="19" t="s">
        <v>2360</v>
      </c>
      <c r="D824" s="19" t="s">
        <v>2361</v>
      </c>
      <c r="E824" s="19" t="s">
        <v>2446</v>
      </c>
      <c r="F824" s="19" t="s">
        <v>2445</v>
      </c>
      <c r="G824" s="19" t="s">
        <v>896</v>
      </c>
      <c r="H824" s="19" t="s">
        <v>896</v>
      </c>
      <c r="I824" s="19" t="s">
        <v>896</v>
      </c>
      <c r="J824" s="19" t="s">
        <v>896</v>
      </c>
      <c r="K824" s="19" t="s">
        <v>2430</v>
      </c>
      <c r="L824" s="19" t="s">
        <v>1036</v>
      </c>
      <c r="M824" s="19" t="s">
        <v>21</v>
      </c>
      <c r="N824" s="19" t="s">
        <v>1044</v>
      </c>
      <c r="O824" s="19" t="s">
        <v>1090</v>
      </c>
      <c r="P824" s="19" t="s">
        <v>2431</v>
      </c>
      <c r="Q824" s="19" t="s">
        <v>2432</v>
      </c>
      <c r="R824" s="20" t="s">
        <v>903</v>
      </c>
      <c r="S824" s="20">
        <v>0.05</v>
      </c>
      <c r="T824" s="19" t="s">
        <v>905</v>
      </c>
      <c r="U824" s="19" t="s">
        <v>2433</v>
      </c>
      <c r="V824" s="19">
        <v>0</v>
      </c>
      <c r="W824" s="19">
        <v>0</v>
      </c>
      <c r="X824" s="19" t="s">
        <v>896</v>
      </c>
      <c r="Y824" s="19" t="s">
        <v>1046</v>
      </c>
      <c r="Z824" s="19">
        <v>0</v>
      </c>
      <c r="AA824" s="19" t="s">
        <v>2364</v>
      </c>
      <c r="AB824" s="19" t="s">
        <v>1283</v>
      </c>
      <c r="AC824" s="19">
        <v>38</v>
      </c>
      <c r="AD824" s="19">
        <v>38</v>
      </c>
      <c r="AE824" s="120"/>
      <c r="AF824" s="120"/>
      <c r="AG824" s="120"/>
      <c r="AH824" s="120"/>
      <c r="AI824" s="120"/>
      <c r="AJ824" s="120"/>
      <c r="AK824" s="120"/>
      <c r="AL824" s="120"/>
      <c r="AM824" s="120"/>
      <c r="AN824" s="120"/>
      <c r="AO824" s="120"/>
      <c r="AP824" s="120"/>
      <c r="AQ824" s="120"/>
      <c r="AR824" s="120"/>
      <c r="AS824" s="120"/>
      <c r="AT824" s="120"/>
      <c r="AU824" s="120"/>
      <c r="AV824" s="120"/>
      <c r="AW824" s="120"/>
      <c r="AX824" s="120"/>
      <c r="AY824" s="120"/>
      <c r="AZ824" s="120"/>
      <c r="BA824" s="120"/>
      <c r="BB824" s="120"/>
      <c r="BC824" s="120"/>
      <c r="BD824" s="120"/>
    </row>
    <row r="825" spans="1:56">
      <c r="A825" s="19">
        <v>500</v>
      </c>
      <c r="B825" s="19" t="s">
        <v>355</v>
      </c>
      <c r="C825" s="19" t="s">
        <v>2360</v>
      </c>
      <c r="D825" s="19" t="s">
        <v>2361</v>
      </c>
      <c r="E825" s="19" t="s">
        <v>2434</v>
      </c>
      <c r="F825" s="19" t="s">
        <v>896</v>
      </c>
      <c r="G825" s="19" t="s">
        <v>896</v>
      </c>
      <c r="H825" s="19" t="s">
        <v>896</v>
      </c>
      <c r="I825" s="19" t="s">
        <v>896</v>
      </c>
      <c r="J825" s="19" t="s">
        <v>896</v>
      </c>
      <c r="K825" s="19" t="s">
        <v>2430</v>
      </c>
      <c r="L825" s="19" t="s">
        <v>1036</v>
      </c>
      <c r="M825" s="19" t="s">
        <v>21</v>
      </c>
      <c r="N825" s="19" t="s">
        <v>2447</v>
      </c>
      <c r="O825" s="19" t="s">
        <v>1090</v>
      </c>
      <c r="P825" s="19" t="s">
        <v>2436</v>
      </c>
      <c r="Q825" s="19" t="s">
        <v>2437</v>
      </c>
      <c r="R825" s="20">
        <v>7</v>
      </c>
      <c r="S825" s="20">
        <v>20</v>
      </c>
      <c r="T825" s="19" t="s">
        <v>905</v>
      </c>
      <c r="U825" s="19" t="s">
        <v>913</v>
      </c>
      <c r="V825" s="19">
        <v>0</v>
      </c>
      <c r="W825" s="19">
        <v>0</v>
      </c>
      <c r="X825" s="19" t="s">
        <v>896</v>
      </c>
      <c r="Y825" s="19" t="s">
        <v>1046</v>
      </c>
      <c r="Z825" s="19" t="s">
        <v>2448</v>
      </c>
      <c r="AA825" s="19" t="s">
        <v>2364</v>
      </c>
      <c r="AB825" s="19" t="s">
        <v>1105</v>
      </c>
      <c r="AC825" s="19">
        <v>20</v>
      </c>
      <c r="AD825" s="19">
        <v>20</v>
      </c>
      <c r="AE825" s="120"/>
      <c r="AF825" s="120"/>
      <c r="AG825" s="120"/>
      <c r="AH825" s="120"/>
      <c r="AI825" s="120"/>
      <c r="AJ825" s="120"/>
      <c r="AK825" s="120"/>
      <c r="AL825" s="120"/>
      <c r="AM825" s="120"/>
      <c r="AN825" s="120"/>
      <c r="AO825" s="120"/>
      <c r="AP825" s="120"/>
      <c r="AQ825" s="120"/>
      <c r="AR825" s="120"/>
      <c r="AS825" s="120"/>
      <c r="AT825" s="120"/>
      <c r="AU825" s="120"/>
      <c r="AV825" s="120"/>
      <c r="AW825" s="120"/>
      <c r="AX825" s="120"/>
      <c r="AY825" s="120"/>
      <c r="AZ825" s="120"/>
      <c r="BA825" s="120"/>
      <c r="BB825" s="120"/>
      <c r="BC825" s="120"/>
      <c r="BD825" s="120"/>
    </row>
    <row r="826" spans="1:56">
      <c r="A826" s="19">
        <v>545</v>
      </c>
      <c r="B826" s="19" t="s">
        <v>355</v>
      </c>
      <c r="C826" s="19" t="s">
        <v>2360</v>
      </c>
      <c r="D826" s="19" t="s">
        <v>2361</v>
      </c>
      <c r="E826" s="19" t="s">
        <v>2439</v>
      </c>
      <c r="F826" s="19" t="s">
        <v>896</v>
      </c>
      <c r="G826" s="19" t="s">
        <v>896</v>
      </c>
      <c r="H826" s="19" t="s">
        <v>896</v>
      </c>
      <c r="I826" s="19" t="s">
        <v>896</v>
      </c>
      <c r="J826" s="19" t="s">
        <v>896</v>
      </c>
      <c r="K826" s="19" t="s">
        <v>2440</v>
      </c>
      <c r="L826" s="19" t="s">
        <v>1036</v>
      </c>
      <c r="M826" s="19" t="s">
        <v>21</v>
      </c>
      <c r="N826" s="19" t="s">
        <v>2447</v>
      </c>
      <c r="O826" s="19" t="s">
        <v>1090</v>
      </c>
      <c r="P826" s="19" t="s">
        <v>2441</v>
      </c>
      <c r="Q826" s="19" t="s">
        <v>2449</v>
      </c>
      <c r="R826" s="20">
        <v>10</v>
      </c>
      <c r="S826" s="20">
        <v>30</v>
      </c>
      <c r="T826" s="19" t="s">
        <v>905</v>
      </c>
      <c r="U826" s="19" t="s">
        <v>913</v>
      </c>
      <c r="V826" s="19">
        <v>0</v>
      </c>
      <c r="W826" s="19">
        <v>0</v>
      </c>
      <c r="X826" s="19" t="s">
        <v>896</v>
      </c>
      <c r="Y826" s="19" t="s">
        <v>1046</v>
      </c>
      <c r="Z826" s="19" t="s">
        <v>2450</v>
      </c>
      <c r="AA826" s="19" t="s">
        <v>2364</v>
      </c>
      <c r="AB826" s="19" t="s">
        <v>2374</v>
      </c>
      <c r="AC826" s="19">
        <v>30</v>
      </c>
      <c r="AD826" s="19">
        <v>30</v>
      </c>
      <c r="AE826" s="120"/>
      <c r="AF826" s="120"/>
      <c r="AG826" s="120"/>
      <c r="AH826" s="120"/>
      <c r="AI826" s="120"/>
      <c r="AJ826" s="120"/>
      <c r="AK826" s="120"/>
      <c r="AL826" s="120"/>
      <c r="AM826" s="120"/>
      <c r="AN826" s="120"/>
      <c r="AO826" s="120"/>
      <c r="AP826" s="120"/>
      <c r="AQ826" s="120"/>
      <c r="AR826" s="120"/>
      <c r="AS826" s="120"/>
      <c r="AT826" s="120"/>
      <c r="AU826" s="120"/>
      <c r="AV826" s="120"/>
      <c r="AW826" s="120"/>
      <c r="AX826" s="120"/>
      <c r="AY826" s="120"/>
      <c r="AZ826" s="120"/>
      <c r="BA826" s="120"/>
      <c r="BB826" s="120"/>
      <c r="BC826" s="120"/>
      <c r="BD826" s="120"/>
    </row>
    <row r="827" spans="1:56">
      <c r="A827" s="19">
        <v>586</v>
      </c>
      <c r="B827" s="19" t="s">
        <v>355</v>
      </c>
      <c r="C827" s="19" t="s">
        <v>2360</v>
      </c>
      <c r="D827" s="19" t="s">
        <v>2361</v>
      </c>
      <c r="E827" s="19" t="s">
        <v>2429</v>
      </c>
      <c r="F827" s="19" t="s">
        <v>896</v>
      </c>
      <c r="G827" s="19" t="s">
        <v>896</v>
      </c>
      <c r="H827" s="19" t="s">
        <v>896</v>
      </c>
      <c r="I827" s="19" t="s">
        <v>896</v>
      </c>
      <c r="J827" s="19" t="s">
        <v>896</v>
      </c>
      <c r="K827" s="19" t="s">
        <v>2430</v>
      </c>
      <c r="L827" s="19" t="s">
        <v>1036</v>
      </c>
      <c r="M827" s="19" t="s">
        <v>21</v>
      </c>
      <c r="N827" s="19" t="s">
        <v>2447</v>
      </c>
      <c r="O827" s="19" t="s">
        <v>1090</v>
      </c>
      <c r="P827" s="19" t="s">
        <v>2431</v>
      </c>
      <c r="Q827" s="19" t="s">
        <v>2432</v>
      </c>
      <c r="R827" s="20">
        <v>0.15</v>
      </c>
      <c r="S827" s="20">
        <v>1.5</v>
      </c>
      <c r="T827" s="19" t="s">
        <v>905</v>
      </c>
      <c r="U827" s="19" t="s">
        <v>913</v>
      </c>
      <c r="V827" s="19">
        <v>0</v>
      </c>
      <c r="W827" s="19">
        <v>0</v>
      </c>
      <c r="X827" s="19" t="s">
        <v>896</v>
      </c>
      <c r="Y827" s="19" t="s">
        <v>1046</v>
      </c>
      <c r="Z827" s="19" t="s">
        <v>2451</v>
      </c>
      <c r="AA827" s="19" t="s">
        <v>2364</v>
      </c>
      <c r="AB827" s="19" t="s">
        <v>1153</v>
      </c>
      <c r="AC827" s="19">
        <v>41</v>
      </c>
      <c r="AD827" s="19">
        <v>41</v>
      </c>
      <c r="AE827" s="120"/>
      <c r="AF827" s="120"/>
      <c r="AG827" s="120"/>
      <c r="AH827" s="120"/>
      <c r="AI827" s="120"/>
      <c r="AJ827" s="120"/>
      <c r="AK827" s="120"/>
      <c r="AL827" s="120"/>
      <c r="AM827" s="120"/>
      <c r="AN827" s="120"/>
      <c r="AO827" s="120"/>
      <c r="AP827" s="120"/>
      <c r="AQ827" s="120"/>
      <c r="AR827" s="120"/>
      <c r="AS827" s="120"/>
      <c r="AT827" s="120"/>
      <c r="AU827" s="120"/>
      <c r="AV827" s="120"/>
      <c r="AW827" s="120"/>
      <c r="AX827" s="120"/>
      <c r="AY827" s="120"/>
      <c r="AZ827" s="120"/>
      <c r="BA827" s="120"/>
      <c r="BB827" s="120"/>
      <c r="BC827" s="120"/>
      <c r="BD827" s="120"/>
    </row>
    <row r="828" spans="1:56">
      <c r="A828" s="19">
        <v>592</v>
      </c>
      <c r="B828" s="19" t="s">
        <v>355</v>
      </c>
      <c r="C828" s="19" t="s">
        <v>2360</v>
      </c>
      <c r="D828" s="19" t="s">
        <v>2361</v>
      </c>
      <c r="E828" s="19" t="s">
        <v>2429</v>
      </c>
      <c r="F828" s="19" t="s">
        <v>896</v>
      </c>
      <c r="G828" s="19" t="s">
        <v>896</v>
      </c>
      <c r="H828" s="19" t="s">
        <v>896</v>
      </c>
      <c r="I828" s="19" t="s">
        <v>896</v>
      </c>
      <c r="J828" s="19" t="s">
        <v>896</v>
      </c>
      <c r="K828" s="19" t="s">
        <v>2443</v>
      </c>
      <c r="L828" s="19" t="s">
        <v>1036</v>
      </c>
      <c r="M828" s="19" t="s">
        <v>21</v>
      </c>
      <c r="N828" s="19" t="s">
        <v>2447</v>
      </c>
      <c r="O828" s="19" t="s">
        <v>1090</v>
      </c>
      <c r="P828" s="19" t="s">
        <v>2431</v>
      </c>
      <c r="Q828" s="19" t="s">
        <v>2432</v>
      </c>
      <c r="R828" s="20">
        <v>0.3</v>
      </c>
      <c r="S828" s="20">
        <v>5</v>
      </c>
      <c r="T828" s="19" t="s">
        <v>905</v>
      </c>
      <c r="U828" s="19" t="s">
        <v>913</v>
      </c>
      <c r="V828" s="19">
        <v>0</v>
      </c>
      <c r="W828" s="19">
        <v>0</v>
      </c>
      <c r="X828" s="19" t="s">
        <v>896</v>
      </c>
      <c r="Y828" s="19" t="s">
        <v>1046</v>
      </c>
      <c r="Z828" s="19" t="s">
        <v>2452</v>
      </c>
      <c r="AA828" s="19" t="s">
        <v>2364</v>
      </c>
      <c r="AB828" s="19" t="s">
        <v>1153</v>
      </c>
      <c r="AC828" s="19">
        <v>41</v>
      </c>
      <c r="AD828" s="19">
        <v>41</v>
      </c>
      <c r="AE828" s="120"/>
      <c r="AF828" s="120"/>
      <c r="AG828" s="120"/>
      <c r="AH828" s="120"/>
      <c r="AI828" s="120"/>
      <c r="AJ828" s="120"/>
      <c r="AK828" s="120"/>
      <c r="AL828" s="120"/>
      <c r="AM828" s="120"/>
      <c r="AN828" s="120"/>
      <c r="AO828" s="120"/>
      <c r="AP828" s="120"/>
      <c r="AQ828" s="120"/>
      <c r="AR828" s="120"/>
      <c r="AS828" s="120"/>
      <c r="AT828" s="120"/>
      <c r="AU828" s="120"/>
      <c r="AV828" s="120"/>
      <c r="AW828" s="120"/>
      <c r="AX828" s="120"/>
      <c r="AY828" s="120"/>
      <c r="AZ828" s="120"/>
      <c r="BA828" s="120"/>
      <c r="BB828" s="120"/>
      <c r="BC828" s="120"/>
      <c r="BD828" s="120"/>
    </row>
    <row r="829" spans="1:56">
      <c r="A829" s="19">
        <v>546</v>
      </c>
      <c r="B829" s="19" t="s">
        <v>355</v>
      </c>
      <c r="C829" s="19" t="s">
        <v>2360</v>
      </c>
      <c r="D829" s="19" t="s">
        <v>2361</v>
      </c>
      <c r="E829" s="19" t="s">
        <v>2453</v>
      </c>
      <c r="F829" s="19" t="s">
        <v>896</v>
      </c>
      <c r="G829" s="19" t="s">
        <v>896</v>
      </c>
      <c r="H829" s="19" t="s">
        <v>896</v>
      </c>
      <c r="I829" s="19" t="s">
        <v>896</v>
      </c>
      <c r="J829" s="19" t="s">
        <v>896</v>
      </c>
      <c r="K829" s="19" t="s">
        <v>2440</v>
      </c>
      <c r="L829" s="19" t="s">
        <v>1036</v>
      </c>
      <c r="M829" s="19" t="s">
        <v>21</v>
      </c>
      <c r="N829" s="19" t="s">
        <v>2447</v>
      </c>
      <c r="O829" s="19" t="s">
        <v>1090</v>
      </c>
      <c r="P829" s="19" t="s">
        <v>2441</v>
      </c>
      <c r="Q829" s="19" t="s">
        <v>2449</v>
      </c>
      <c r="R829" s="20">
        <v>20</v>
      </c>
      <c r="S829" s="20">
        <v>35</v>
      </c>
      <c r="T829" s="19" t="s">
        <v>905</v>
      </c>
      <c r="U829" s="19" t="s">
        <v>913</v>
      </c>
      <c r="V829" s="19">
        <v>0</v>
      </c>
      <c r="W829" s="19">
        <v>0</v>
      </c>
      <c r="X829" s="19" t="s">
        <v>896</v>
      </c>
      <c r="Y829" s="19" t="s">
        <v>1046</v>
      </c>
      <c r="Z829" s="19" t="s">
        <v>2448</v>
      </c>
      <c r="AA829" s="19" t="s">
        <v>2364</v>
      </c>
      <c r="AB829" s="19" t="s">
        <v>2374</v>
      </c>
      <c r="AC829" s="19">
        <v>30</v>
      </c>
      <c r="AD829" s="19">
        <v>30</v>
      </c>
      <c r="AE829" s="120"/>
      <c r="AF829" s="120"/>
      <c r="AG829" s="120"/>
      <c r="AH829" s="120"/>
      <c r="AI829" s="120"/>
      <c r="AJ829" s="120"/>
      <c r="AK829" s="120"/>
      <c r="AL829" s="120"/>
      <c r="AM829" s="120"/>
      <c r="AN829" s="120"/>
      <c r="AO829" s="120"/>
      <c r="AP829" s="120"/>
      <c r="AQ829" s="120"/>
      <c r="AR829" s="120"/>
      <c r="AS829" s="120"/>
      <c r="AT829" s="120"/>
      <c r="AU829" s="120"/>
      <c r="AV829" s="120"/>
      <c r="AW829" s="120"/>
      <c r="AX829" s="120"/>
      <c r="AY829" s="120"/>
      <c r="AZ829" s="120"/>
      <c r="BA829" s="120"/>
      <c r="BB829" s="120"/>
      <c r="BC829" s="120"/>
      <c r="BD829" s="120"/>
    </row>
    <row r="830" spans="1:56">
      <c r="A830" s="19">
        <v>554</v>
      </c>
      <c r="B830" s="19" t="s">
        <v>355</v>
      </c>
      <c r="C830" s="19" t="s">
        <v>2360</v>
      </c>
      <c r="D830" s="19" t="s">
        <v>2361</v>
      </c>
      <c r="E830" s="19" t="s">
        <v>2454</v>
      </c>
      <c r="F830" s="19" t="s">
        <v>896</v>
      </c>
      <c r="G830" s="19" t="s">
        <v>896</v>
      </c>
      <c r="H830" s="19" t="s">
        <v>896</v>
      </c>
      <c r="I830" s="19" t="s">
        <v>896</v>
      </c>
      <c r="J830" s="19" t="s">
        <v>896</v>
      </c>
      <c r="K830" s="19" t="s">
        <v>2455</v>
      </c>
      <c r="L830" s="19" t="s">
        <v>1036</v>
      </c>
      <c r="M830" s="19" t="s">
        <v>21</v>
      </c>
      <c r="N830" s="19" t="s">
        <v>2447</v>
      </c>
      <c r="O830" s="19" t="s">
        <v>1090</v>
      </c>
      <c r="P830" s="19" t="s">
        <v>2441</v>
      </c>
      <c r="Q830" s="19" t="s">
        <v>2449</v>
      </c>
      <c r="R830" s="20">
        <v>3.2</v>
      </c>
      <c r="S830" s="20">
        <v>11</v>
      </c>
      <c r="T830" s="19" t="s">
        <v>905</v>
      </c>
      <c r="U830" s="19" t="s">
        <v>913</v>
      </c>
      <c r="V830" s="19">
        <v>0</v>
      </c>
      <c r="W830" s="19">
        <v>0</v>
      </c>
      <c r="X830" s="19" t="s">
        <v>896</v>
      </c>
      <c r="Y830" s="19" t="s">
        <v>1046</v>
      </c>
      <c r="Z830" s="19" t="s">
        <v>2448</v>
      </c>
      <c r="AA830" s="19" t="s">
        <v>2364</v>
      </c>
      <c r="AB830" s="19" t="s">
        <v>2374</v>
      </c>
      <c r="AC830" s="19">
        <v>31</v>
      </c>
      <c r="AD830" s="19">
        <v>31</v>
      </c>
      <c r="AE830" s="120"/>
      <c r="AF830" s="120"/>
      <c r="AG830" s="120"/>
      <c r="AH830" s="120"/>
      <c r="AI830" s="120"/>
      <c r="AJ830" s="120"/>
      <c r="AK830" s="120"/>
      <c r="AL830" s="120"/>
      <c r="AM830" s="120"/>
      <c r="AN830" s="120"/>
      <c r="AO830" s="120"/>
      <c r="AP830" s="120"/>
      <c r="AQ830" s="120"/>
      <c r="AR830" s="120"/>
      <c r="AS830" s="120"/>
      <c r="AT830" s="120"/>
      <c r="AU830" s="120"/>
      <c r="AV830" s="120"/>
      <c r="AW830" s="120"/>
      <c r="AX830" s="120"/>
      <c r="AY830" s="120"/>
      <c r="AZ830" s="120"/>
      <c r="BA830" s="120"/>
      <c r="BB830" s="120"/>
      <c r="BC830" s="120"/>
      <c r="BD830" s="120"/>
    </row>
    <row r="831" spans="1:56">
      <c r="A831" s="19">
        <v>564</v>
      </c>
      <c r="B831" s="19" t="s">
        <v>355</v>
      </c>
      <c r="C831" s="19" t="s">
        <v>2360</v>
      </c>
      <c r="D831" s="19" t="s">
        <v>2361</v>
      </c>
      <c r="E831" s="19" t="s">
        <v>2456</v>
      </c>
      <c r="F831" s="19" t="s">
        <v>896</v>
      </c>
      <c r="G831" s="19" t="s">
        <v>896</v>
      </c>
      <c r="H831" s="19" t="s">
        <v>896</v>
      </c>
      <c r="I831" s="19" t="s">
        <v>896</v>
      </c>
      <c r="J831" s="19" t="s">
        <v>896</v>
      </c>
      <c r="K831" s="19" t="s">
        <v>2457</v>
      </c>
      <c r="L831" s="19" t="s">
        <v>1036</v>
      </c>
      <c r="M831" s="19" t="s">
        <v>21</v>
      </c>
      <c r="N831" s="19" t="s">
        <v>2447</v>
      </c>
      <c r="O831" s="19" t="s">
        <v>1090</v>
      </c>
      <c r="P831" s="19" t="s">
        <v>2458</v>
      </c>
      <c r="Q831" s="19" t="s">
        <v>2449</v>
      </c>
      <c r="R831" s="20">
        <v>12</v>
      </c>
      <c r="S831" s="20">
        <v>20</v>
      </c>
      <c r="T831" s="19" t="s">
        <v>905</v>
      </c>
      <c r="U831" s="19" t="s">
        <v>913</v>
      </c>
      <c r="V831" s="19">
        <v>0</v>
      </c>
      <c r="W831" s="19">
        <v>0</v>
      </c>
      <c r="X831" s="19" t="s">
        <v>896</v>
      </c>
      <c r="Y831" s="19" t="s">
        <v>1046</v>
      </c>
      <c r="Z831" s="19" t="s">
        <v>2459</v>
      </c>
      <c r="AA831" s="19" t="s">
        <v>2364</v>
      </c>
      <c r="AB831" s="19" t="s">
        <v>1125</v>
      </c>
      <c r="AC831" s="19">
        <v>35</v>
      </c>
      <c r="AD831" s="19">
        <v>35</v>
      </c>
      <c r="AE831" s="120"/>
      <c r="AF831" s="120"/>
      <c r="AG831" s="120"/>
      <c r="AH831" s="120"/>
      <c r="AI831" s="120"/>
      <c r="AJ831" s="120"/>
      <c r="AK831" s="120"/>
      <c r="AL831" s="120"/>
      <c r="AM831" s="120"/>
      <c r="AN831" s="120"/>
      <c r="AO831" s="120"/>
      <c r="AP831" s="120"/>
      <c r="AQ831" s="120"/>
      <c r="AR831" s="120"/>
      <c r="AS831" s="120"/>
      <c r="AT831" s="120"/>
      <c r="AU831" s="120"/>
      <c r="AV831" s="120"/>
      <c r="AW831" s="120"/>
      <c r="AX831" s="120"/>
      <c r="AY831" s="120"/>
      <c r="AZ831" s="120"/>
      <c r="BA831" s="120"/>
      <c r="BB831" s="120"/>
      <c r="BC831" s="120"/>
      <c r="BD831" s="120"/>
    </row>
    <row r="832" spans="1:56">
      <c r="A832" s="19">
        <v>578</v>
      </c>
      <c r="B832" s="19" t="s">
        <v>355</v>
      </c>
      <c r="C832" s="19" t="s">
        <v>2360</v>
      </c>
      <c r="D832" s="19" t="s">
        <v>2361</v>
      </c>
      <c r="E832" s="19" t="s">
        <v>2444</v>
      </c>
      <c r="F832" s="19" t="s">
        <v>2460</v>
      </c>
      <c r="G832" s="19" t="s">
        <v>896</v>
      </c>
      <c r="H832" s="19" t="s">
        <v>896</v>
      </c>
      <c r="I832" s="19" t="s">
        <v>896</v>
      </c>
      <c r="J832" s="19" t="s">
        <v>896</v>
      </c>
      <c r="K832" s="19" t="s">
        <v>2430</v>
      </c>
      <c r="L832" s="19" t="s">
        <v>1036</v>
      </c>
      <c r="M832" s="19" t="s">
        <v>21</v>
      </c>
      <c r="N832" s="19" t="s">
        <v>2447</v>
      </c>
      <c r="O832" s="19" t="s">
        <v>1090</v>
      </c>
      <c r="P832" s="19" t="s">
        <v>2431</v>
      </c>
      <c r="Q832" s="19" t="s">
        <v>2432</v>
      </c>
      <c r="R832" s="20">
        <v>0.9</v>
      </c>
      <c r="S832" s="20">
        <v>4</v>
      </c>
      <c r="T832" s="19" t="s">
        <v>905</v>
      </c>
      <c r="U832" s="19" t="s">
        <v>913</v>
      </c>
      <c r="V832" s="19">
        <v>0</v>
      </c>
      <c r="W832" s="19">
        <v>0</v>
      </c>
      <c r="X832" s="19" t="s">
        <v>896</v>
      </c>
      <c r="Y832" s="19" t="s">
        <v>1046</v>
      </c>
      <c r="Z832" s="19">
        <v>0</v>
      </c>
      <c r="AA832" s="19" t="s">
        <v>2364</v>
      </c>
      <c r="AB832" s="19" t="s">
        <v>1283</v>
      </c>
      <c r="AC832" s="19">
        <v>38</v>
      </c>
      <c r="AD832" s="19">
        <v>38</v>
      </c>
      <c r="AE832" s="120"/>
      <c r="AF832" s="120"/>
      <c r="AG832" s="120"/>
      <c r="AH832" s="120"/>
      <c r="AI832" s="120"/>
      <c r="AJ832" s="120"/>
      <c r="AK832" s="120"/>
      <c r="AL832" s="120"/>
      <c r="AM832" s="120"/>
      <c r="AN832" s="120"/>
      <c r="AO832" s="120"/>
      <c r="AP832" s="120"/>
      <c r="AQ832" s="120"/>
      <c r="AR832" s="120"/>
      <c r="AS832" s="120"/>
      <c r="AT832" s="120"/>
      <c r="AU832" s="120"/>
      <c r="AV832" s="120"/>
      <c r="AW832" s="120"/>
      <c r="AX832" s="120"/>
      <c r="AY832" s="120"/>
      <c r="AZ832" s="120"/>
      <c r="BA832" s="120"/>
      <c r="BB832" s="120"/>
      <c r="BC832" s="120"/>
      <c r="BD832" s="120"/>
    </row>
    <row r="833" spans="1:56">
      <c r="A833" s="19">
        <v>577</v>
      </c>
      <c r="B833" s="19" t="s">
        <v>355</v>
      </c>
      <c r="C833" s="19" t="s">
        <v>2360</v>
      </c>
      <c r="D833" s="19" t="s">
        <v>2361</v>
      </c>
      <c r="E833" s="19" t="s">
        <v>2444</v>
      </c>
      <c r="F833" s="19" t="s">
        <v>896</v>
      </c>
      <c r="G833" s="19" t="s">
        <v>896</v>
      </c>
      <c r="H833" s="19" t="s">
        <v>896</v>
      </c>
      <c r="I833" s="19" t="s">
        <v>896</v>
      </c>
      <c r="J833" s="19" t="s">
        <v>896</v>
      </c>
      <c r="K833" s="19" t="s">
        <v>2430</v>
      </c>
      <c r="L833" s="19" t="s">
        <v>1036</v>
      </c>
      <c r="M833" s="19" t="s">
        <v>21</v>
      </c>
      <c r="N833" s="19" t="s">
        <v>2447</v>
      </c>
      <c r="O833" s="19" t="s">
        <v>1090</v>
      </c>
      <c r="P833" s="19" t="s">
        <v>2431</v>
      </c>
      <c r="Q833" s="19" t="s">
        <v>2432</v>
      </c>
      <c r="R833" s="20">
        <v>0.9</v>
      </c>
      <c r="S833" s="20">
        <v>3</v>
      </c>
      <c r="T833" s="19" t="s">
        <v>905</v>
      </c>
      <c r="U833" s="19" t="s">
        <v>913</v>
      </c>
      <c r="V833" s="19">
        <v>0</v>
      </c>
      <c r="W833" s="19">
        <v>0</v>
      </c>
      <c r="X833" s="19" t="s">
        <v>896</v>
      </c>
      <c r="Y833" s="19" t="s">
        <v>1046</v>
      </c>
      <c r="Z833" s="19">
        <v>0</v>
      </c>
      <c r="AA833" s="19" t="s">
        <v>2364</v>
      </c>
      <c r="AB833" s="19" t="s">
        <v>1283</v>
      </c>
      <c r="AC833" s="19">
        <v>38</v>
      </c>
      <c r="AD833" s="19">
        <v>38</v>
      </c>
      <c r="AE833" s="120"/>
      <c r="AF833" s="120"/>
      <c r="AG833" s="120"/>
      <c r="AH833" s="120"/>
      <c r="AI833" s="120"/>
      <c r="AJ833" s="120"/>
      <c r="AK833" s="120"/>
      <c r="AL833" s="120"/>
      <c r="AM833" s="120"/>
      <c r="AN833" s="120"/>
      <c r="AO833" s="120"/>
      <c r="AP833" s="120"/>
      <c r="AQ833" s="120"/>
      <c r="AR833" s="120"/>
      <c r="AS833" s="120"/>
      <c r="AT833" s="120"/>
      <c r="AU833" s="120"/>
      <c r="AV833" s="120"/>
      <c r="AW833" s="120"/>
      <c r="AX833" s="120"/>
      <c r="AY833" s="120"/>
      <c r="AZ833" s="120"/>
      <c r="BA833" s="120"/>
      <c r="BB833" s="120"/>
      <c r="BC833" s="120"/>
      <c r="BD833" s="120"/>
    </row>
    <row r="834" spans="1:56">
      <c r="A834" s="19">
        <v>572</v>
      </c>
      <c r="B834" s="19" t="s">
        <v>355</v>
      </c>
      <c r="C834" s="19" t="s">
        <v>2360</v>
      </c>
      <c r="D834" s="19" t="s">
        <v>2361</v>
      </c>
      <c r="E834" s="19" t="s">
        <v>2446</v>
      </c>
      <c r="F834" s="19" t="s">
        <v>896</v>
      </c>
      <c r="G834" s="19" t="s">
        <v>896</v>
      </c>
      <c r="H834" s="19" t="s">
        <v>896</v>
      </c>
      <c r="I834" s="19" t="s">
        <v>896</v>
      </c>
      <c r="J834" s="19" t="s">
        <v>896</v>
      </c>
      <c r="K834" s="19" t="s">
        <v>2430</v>
      </c>
      <c r="L834" s="19" t="s">
        <v>1036</v>
      </c>
      <c r="M834" s="19" t="s">
        <v>21</v>
      </c>
      <c r="N834" s="19" t="s">
        <v>2447</v>
      </c>
      <c r="O834" s="19" t="s">
        <v>1090</v>
      </c>
      <c r="P834" s="19" t="s">
        <v>2431</v>
      </c>
      <c r="Q834" s="19" t="s">
        <v>2432</v>
      </c>
      <c r="R834" s="20">
        <v>0.4</v>
      </c>
      <c r="S834" s="20">
        <v>1.4</v>
      </c>
      <c r="T834" s="19" t="s">
        <v>905</v>
      </c>
      <c r="U834" s="19" t="s">
        <v>913</v>
      </c>
      <c r="V834" s="19">
        <v>0</v>
      </c>
      <c r="W834" s="19">
        <v>0</v>
      </c>
      <c r="X834" s="19" t="s">
        <v>896</v>
      </c>
      <c r="Y834" s="19" t="s">
        <v>1046</v>
      </c>
      <c r="Z834" s="19">
        <v>0</v>
      </c>
      <c r="AA834" s="19" t="s">
        <v>2364</v>
      </c>
      <c r="AB834" s="19" t="s">
        <v>1283</v>
      </c>
      <c r="AC834" s="19">
        <v>38</v>
      </c>
      <c r="AD834" s="19">
        <v>38</v>
      </c>
      <c r="AE834" s="120"/>
      <c r="AF834" s="120"/>
      <c r="AG834" s="120"/>
      <c r="AH834" s="120"/>
      <c r="AI834" s="120"/>
      <c r="AJ834" s="120"/>
      <c r="AK834" s="120"/>
      <c r="AL834" s="120"/>
      <c r="AM834" s="120"/>
      <c r="AN834" s="120"/>
      <c r="AO834" s="120"/>
      <c r="AP834" s="120"/>
      <c r="AQ834" s="120"/>
      <c r="AR834" s="120"/>
      <c r="AS834" s="120"/>
      <c r="AT834" s="120"/>
      <c r="AU834" s="120"/>
      <c r="AV834" s="120"/>
      <c r="AW834" s="120"/>
      <c r="AX834" s="120"/>
      <c r="AY834" s="120"/>
      <c r="AZ834" s="120"/>
      <c r="BA834" s="120"/>
      <c r="BB834" s="120"/>
      <c r="BC834" s="120"/>
      <c r="BD834" s="120"/>
    </row>
    <row r="835" spans="1:56">
      <c r="A835" s="19">
        <v>506</v>
      </c>
      <c r="B835" s="19" t="s">
        <v>355</v>
      </c>
      <c r="C835" s="19" t="s">
        <v>2360</v>
      </c>
      <c r="D835" s="19" t="s">
        <v>2361</v>
      </c>
      <c r="E835" s="19" t="s">
        <v>2461</v>
      </c>
      <c r="F835" s="19" t="s">
        <v>896</v>
      </c>
      <c r="G835" s="19" t="s">
        <v>896</v>
      </c>
      <c r="H835" s="19" t="s">
        <v>896</v>
      </c>
      <c r="I835" s="19" t="s">
        <v>896</v>
      </c>
      <c r="J835" s="19" t="s">
        <v>896</v>
      </c>
      <c r="K835" s="19" t="s">
        <v>2430</v>
      </c>
      <c r="L835" s="19" t="s">
        <v>1036</v>
      </c>
      <c r="M835" s="19" t="s">
        <v>21</v>
      </c>
      <c r="N835" s="19" t="s">
        <v>2447</v>
      </c>
      <c r="O835" s="19" t="s">
        <v>1090</v>
      </c>
      <c r="P835" s="19" t="s">
        <v>2436</v>
      </c>
      <c r="Q835" s="19" t="s">
        <v>2449</v>
      </c>
      <c r="R835" s="20">
        <v>2.5</v>
      </c>
      <c r="S835" s="20">
        <v>8</v>
      </c>
      <c r="T835" s="19" t="s">
        <v>905</v>
      </c>
      <c r="U835" s="19" t="s">
        <v>913</v>
      </c>
      <c r="V835" s="19">
        <v>0</v>
      </c>
      <c r="W835" s="19">
        <v>0</v>
      </c>
      <c r="X835" s="19" t="s">
        <v>896</v>
      </c>
      <c r="Y835" s="19" t="s">
        <v>1046</v>
      </c>
      <c r="Z835" s="19" t="s">
        <v>2448</v>
      </c>
      <c r="AA835" s="19" t="s">
        <v>2364</v>
      </c>
      <c r="AB835" s="19" t="s">
        <v>1105</v>
      </c>
      <c r="AC835" s="19">
        <v>21</v>
      </c>
      <c r="AD835" s="19">
        <v>21</v>
      </c>
      <c r="AE835" s="120"/>
      <c r="AF835" s="120"/>
      <c r="AG835" s="120"/>
      <c r="AH835" s="120"/>
      <c r="AI835" s="120"/>
      <c r="AJ835" s="120"/>
      <c r="AK835" s="120"/>
      <c r="AL835" s="120"/>
      <c r="AM835" s="120"/>
      <c r="AN835" s="120"/>
      <c r="AO835" s="120"/>
      <c r="AP835" s="120"/>
      <c r="AQ835" s="120"/>
      <c r="AR835" s="120"/>
      <c r="AS835" s="120"/>
      <c r="AT835" s="120"/>
      <c r="AU835" s="120"/>
      <c r="AV835" s="120"/>
      <c r="AW835" s="120"/>
      <c r="AX835" s="120"/>
      <c r="AY835" s="120"/>
      <c r="AZ835" s="120"/>
      <c r="BA835" s="120"/>
      <c r="BB835" s="120"/>
      <c r="BC835" s="120"/>
      <c r="BD835" s="120"/>
    </row>
    <row r="836" spans="1:56">
      <c r="A836" s="19">
        <v>568</v>
      </c>
      <c r="B836" s="19" t="s">
        <v>355</v>
      </c>
      <c r="C836" s="19" t="s">
        <v>2360</v>
      </c>
      <c r="D836" s="19" t="s">
        <v>2361</v>
      </c>
      <c r="E836" s="19" t="s">
        <v>896</v>
      </c>
      <c r="F836" s="19" t="s">
        <v>896</v>
      </c>
      <c r="G836" s="19" t="s">
        <v>896</v>
      </c>
      <c r="H836" s="19" t="s">
        <v>896</v>
      </c>
      <c r="I836" s="19" t="s">
        <v>896</v>
      </c>
      <c r="J836" s="19" t="s">
        <v>896</v>
      </c>
      <c r="K836" s="19" t="s">
        <v>2462</v>
      </c>
      <c r="L836" s="19" t="s">
        <v>1036</v>
      </c>
      <c r="M836" s="19" t="s">
        <v>21</v>
      </c>
      <c r="N836" s="19" t="s">
        <v>2447</v>
      </c>
      <c r="O836" s="19" t="s">
        <v>1090</v>
      </c>
      <c r="P836" s="19" t="s">
        <v>2458</v>
      </c>
      <c r="Q836" s="19" t="s">
        <v>2449</v>
      </c>
      <c r="R836" s="20">
        <v>12</v>
      </c>
      <c r="S836" s="20">
        <v>20</v>
      </c>
      <c r="T836" s="19" t="s">
        <v>905</v>
      </c>
      <c r="U836" s="19" t="s">
        <v>913</v>
      </c>
      <c r="V836" s="19">
        <v>0</v>
      </c>
      <c r="W836" s="19">
        <v>0</v>
      </c>
      <c r="X836" s="19" t="s">
        <v>896</v>
      </c>
      <c r="Y836" s="19" t="s">
        <v>1046</v>
      </c>
      <c r="Z836" s="19">
        <v>0</v>
      </c>
      <c r="AA836" s="19" t="s">
        <v>2364</v>
      </c>
      <c r="AB836" s="19" t="s">
        <v>1125</v>
      </c>
      <c r="AC836" s="19">
        <v>35</v>
      </c>
      <c r="AD836" s="19">
        <v>35</v>
      </c>
      <c r="AE836" s="120"/>
      <c r="AF836" s="120"/>
      <c r="AG836" s="120"/>
      <c r="AH836" s="120"/>
      <c r="AI836" s="120"/>
      <c r="AJ836" s="120"/>
      <c r="AK836" s="120"/>
      <c r="AL836" s="120"/>
      <c r="AM836" s="120"/>
      <c r="AN836" s="120"/>
      <c r="AO836" s="120"/>
      <c r="AP836" s="120"/>
      <c r="AQ836" s="120"/>
      <c r="AR836" s="120"/>
      <c r="AS836" s="120"/>
      <c r="AT836" s="120"/>
      <c r="AU836" s="120"/>
      <c r="AV836" s="120"/>
      <c r="AW836" s="120"/>
      <c r="AX836" s="120"/>
      <c r="AY836" s="120"/>
      <c r="AZ836" s="120"/>
      <c r="BA836" s="120"/>
      <c r="BB836" s="120"/>
      <c r="BC836" s="120"/>
      <c r="BD836" s="120"/>
    </row>
    <row r="837" spans="1:56">
      <c r="A837" s="19">
        <v>549</v>
      </c>
      <c r="B837" s="19" t="s">
        <v>355</v>
      </c>
      <c r="C837" s="19" t="s">
        <v>2360</v>
      </c>
      <c r="D837" s="19" t="s">
        <v>2361</v>
      </c>
      <c r="E837" s="19" t="s">
        <v>2439</v>
      </c>
      <c r="F837" s="19" t="s">
        <v>896</v>
      </c>
      <c r="G837" s="19" t="s">
        <v>896</v>
      </c>
      <c r="H837" s="19" t="s">
        <v>896</v>
      </c>
      <c r="I837" s="19" t="s">
        <v>896</v>
      </c>
      <c r="J837" s="19" t="s">
        <v>896</v>
      </c>
      <c r="K837" s="19" t="s">
        <v>2440</v>
      </c>
      <c r="L837" s="19" t="s">
        <v>1036</v>
      </c>
      <c r="M837" s="19" t="s">
        <v>21</v>
      </c>
      <c r="N837" s="19" t="s">
        <v>2463</v>
      </c>
      <c r="O837" s="19" t="s">
        <v>1090</v>
      </c>
      <c r="P837" s="19" t="s">
        <v>2441</v>
      </c>
      <c r="Q837" s="19" t="s">
        <v>2449</v>
      </c>
      <c r="R837" s="20">
        <v>0.15</v>
      </c>
      <c r="S837" s="20">
        <v>3</v>
      </c>
      <c r="T837" s="19" t="s">
        <v>905</v>
      </c>
      <c r="U837" s="19" t="s">
        <v>2464</v>
      </c>
      <c r="V837" s="19">
        <v>0</v>
      </c>
      <c r="W837" s="19">
        <v>0</v>
      </c>
      <c r="X837" s="19" t="s">
        <v>896</v>
      </c>
      <c r="Y837" s="19" t="s">
        <v>1046</v>
      </c>
      <c r="Z837" s="19" t="s">
        <v>2465</v>
      </c>
      <c r="AA837" s="19" t="s">
        <v>2364</v>
      </c>
      <c r="AB837" s="19" t="s">
        <v>2374</v>
      </c>
      <c r="AC837" s="19">
        <v>30</v>
      </c>
      <c r="AD837" s="19">
        <v>30</v>
      </c>
      <c r="AE837" s="120"/>
      <c r="AF837" s="120"/>
      <c r="AG837" s="120"/>
      <c r="AH837" s="120"/>
      <c r="AI837" s="120"/>
      <c r="AJ837" s="120"/>
      <c r="AK837" s="120"/>
      <c r="AL837" s="120"/>
      <c r="AM837" s="120"/>
      <c r="AN837" s="120"/>
      <c r="AO837" s="120"/>
      <c r="AP837" s="120"/>
      <c r="AQ837" s="120"/>
      <c r="AR837" s="120"/>
      <c r="AS837" s="120"/>
      <c r="AT837" s="120"/>
      <c r="AU837" s="120"/>
      <c r="AV837" s="120"/>
      <c r="AW837" s="120"/>
      <c r="AX837" s="120"/>
      <c r="AY837" s="120"/>
      <c r="AZ837" s="120"/>
      <c r="BA837" s="120"/>
      <c r="BB837" s="120"/>
      <c r="BC837" s="120"/>
      <c r="BD837" s="120"/>
    </row>
    <row r="838" spans="1:56">
      <c r="A838" s="19">
        <v>550</v>
      </c>
      <c r="B838" s="19" t="s">
        <v>355</v>
      </c>
      <c r="C838" s="19" t="s">
        <v>2360</v>
      </c>
      <c r="D838" s="19" t="s">
        <v>2361</v>
      </c>
      <c r="E838" s="19" t="s">
        <v>2453</v>
      </c>
      <c r="F838" s="19" t="s">
        <v>896</v>
      </c>
      <c r="G838" s="19" t="s">
        <v>896</v>
      </c>
      <c r="H838" s="19" t="s">
        <v>896</v>
      </c>
      <c r="I838" s="19" t="s">
        <v>896</v>
      </c>
      <c r="J838" s="19" t="s">
        <v>896</v>
      </c>
      <c r="K838" s="19" t="s">
        <v>2440</v>
      </c>
      <c r="L838" s="19" t="s">
        <v>1036</v>
      </c>
      <c r="M838" s="19" t="s">
        <v>21</v>
      </c>
      <c r="N838" s="19" t="s">
        <v>2463</v>
      </c>
      <c r="O838" s="19" t="s">
        <v>1090</v>
      </c>
      <c r="P838" s="19" t="s">
        <v>2441</v>
      </c>
      <c r="Q838" s="19" t="s">
        <v>2449</v>
      </c>
      <c r="R838" s="20">
        <v>0.1</v>
      </c>
      <c r="S838" s="20">
        <v>0.25</v>
      </c>
      <c r="T838" s="19" t="s">
        <v>905</v>
      </c>
      <c r="U838" s="19" t="s">
        <v>2464</v>
      </c>
      <c r="V838" s="19">
        <v>0</v>
      </c>
      <c r="W838" s="19">
        <v>0</v>
      </c>
      <c r="X838" s="19" t="s">
        <v>896</v>
      </c>
      <c r="Y838" s="19" t="s">
        <v>1046</v>
      </c>
      <c r="Z838" s="19" t="s">
        <v>2448</v>
      </c>
      <c r="AA838" s="19" t="s">
        <v>2364</v>
      </c>
      <c r="AB838" s="19" t="s">
        <v>2374</v>
      </c>
      <c r="AC838" s="19">
        <v>30</v>
      </c>
      <c r="AD838" s="19">
        <v>30</v>
      </c>
      <c r="AE838" s="120"/>
      <c r="AF838" s="120"/>
      <c r="AG838" s="120"/>
      <c r="AH838" s="120"/>
      <c r="AI838" s="120"/>
      <c r="AJ838" s="120"/>
      <c r="AK838" s="120"/>
      <c r="AL838" s="120"/>
      <c r="AM838" s="120"/>
      <c r="AN838" s="120"/>
      <c r="AO838" s="120"/>
      <c r="AP838" s="120"/>
      <c r="AQ838" s="120"/>
      <c r="AR838" s="120"/>
      <c r="AS838" s="120"/>
      <c r="AT838" s="120"/>
      <c r="AU838" s="120"/>
      <c r="AV838" s="120"/>
      <c r="AW838" s="120"/>
      <c r="AX838" s="120"/>
      <c r="AY838" s="120"/>
      <c r="AZ838" s="120"/>
      <c r="BA838" s="120"/>
      <c r="BB838" s="120"/>
      <c r="BC838" s="120"/>
      <c r="BD838" s="120"/>
    </row>
    <row r="839" spans="1:56">
      <c r="A839" s="19">
        <v>502</v>
      </c>
      <c r="B839" s="19" t="s">
        <v>355</v>
      </c>
      <c r="C839" s="19" t="s">
        <v>2360</v>
      </c>
      <c r="D839" s="19" t="s">
        <v>2361</v>
      </c>
      <c r="E839" s="19" t="s">
        <v>2434</v>
      </c>
      <c r="F839" s="19" t="s">
        <v>896</v>
      </c>
      <c r="G839" s="19" t="s">
        <v>896</v>
      </c>
      <c r="H839" s="19" t="s">
        <v>896</v>
      </c>
      <c r="I839" s="19" t="s">
        <v>896</v>
      </c>
      <c r="J839" s="19" t="s">
        <v>896</v>
      </c>
      <c r="K839" s="19" t="s">
        <v>2430</v>
      </c>
      <c r="L839" s="19" t="s">
        <v>1036</v>
      </c>
      <c r="M839" s="19" t="s">
        <v>21</v>
      </c>
      <c r="N839" s="19" t="s">
        <v>2466</v>
      </c>
      <c r="O839" s="19" t="s">
        <v>1090</v>
      </c>
      <c r="P839" s="19" t="s">
        <v>2436</v>
      </c>
      <c r="Q839" s="19" t="s">
        <v>2437</v>
      </c>
      <c r="R839" s="20">
        <v>0.05</v>
      </c>
      <c r="S839" s="20">
        <v>0.25</v>
      </c>
      <c r="T839" s="19" t="s">
        <v>905</v>
      </c>
      <c r="U839" s="19" t="s">
        <v>2464</v>
      </c>
      <c r="V839" s="19">
        <v>0</v>
      </c>
      <c r="W839" s="19">
        <v>0</v>
      </c>
      <c r="X839" s="19" t="s">
        <v>896</v>
      </c>
      <c r="Y839" s="19" t="s">
        <v>1046</v>
      </c>
      <c r="Z839" s="19" t="s">
        <v>2467</v>
      </c>
      <c r="AA839" s="19" t="s">
        <v>2364</v>
      </c>
      <c r="AB839" s="19" t="s">
        <v>1105</v>
      </c>
      <c r="AC839" s="19">
        <v>20</v>
      </c>
      <c r="AD839" s="19">
        <v>20</v>
      </c>
      <c r="AE839" s="120"/>
      <c r="AF839" s="120"/>
      <c r="AG839" s="120"/>
      <c r="AH839" s="120"/>
      <c r="AI839" s="120"/>
      <c r="AJ839" s="120"/>
      <c r="AK839" s="120"/>
      <c r="AL839" s="120"/>
      <c r="AM839" s="120"/>
      <c r="AN839" s="120"/>
      <c r="AO839" s="120"/>
      <c r="AP839" s="120"/>
      <c r="AQ839" s="120"/>
      <c r="AR839" s="120"/>
      <c r="AS839" s="120"/>
      <c r="AT839" s="120"/>
      <c r="AU839" s="120"/>
      <c r="AV839" s="120"/>
      <c r="AW839" s="120"/>
      <c r="AX839" s="120"/>
      <c r="AY839" s="120"/>
      <c r="AZ839" s="120"/>
      <c r="BA839" s="120"/>
      <c r="BB839" s="120"/>
      <c r="BC839" s="120"/>
      <c r="BD839" s="120"/>
    </row>
    <row r="840" spans="1:56">
      <c r="A840" s="19">
        <v>588</v>
      </c>
      <c r="B840" s="19" t="s">
        <v>355</v>
      </c>
      <c r="C840" s="19" t="s">
        <v>2360</v>
      </c>
      <c r="D840" s="19" t="s">
        <v>2361</v>
      </c>
      <c r="E840" s="19" t="s">
        <v>2429</v>
      </c>
      <c r="F840" s="19" t="s">
        <v>896</v>
      </c>
      <c r="G840" s="19" t="s">
        <v>896</v>
      </c>
      <c r="H840" s="19" t="s">
        <v>896</v>
      </c>
      <c r="I840" s="19" t="s">
        <v>896</v>
      </c>
      <c r="J840" s="19" t="s">
        <v>896</v>
      </c>
      <c r="K840" s="19" t="s">
        <v>2430</v>
      </c>
      <c r="L840" s="19" t="s">
        <v>1036</v>
      </c>
      <c r="M840" s="19" t="s">
        <v>21</v>
      </c>
      <c r="N840" s="19" t="s">
        <v>2466</v>
      </c>
      <c r="O840" s="19" t="s">
        <v>1090</v>
      </c>
      <c r="P840" s="19" t="s">
        <v>2431</v>
      </c>
      <c r="Q840" s="19" t="s">
        <v>2432</v>
      </c>
      <c r="R840" s="20">
        <v>0.01</v>
      </c>
      <c r="S840" s="20">
        <v>0.1</v>
      </c>
      <c r="T840" s="19" t="s">
        <v>905</v>
      </c>
      <c r="U840" s="19" t="s">
        <v>2464</v>
      </c>
      <c r="V840" s="19">
        <v>0</v>
      </c>
      <c r="W840" s="19">
        <v>0</v>
      </c>
      <c r="X840" s="19" t="s">
        <v>896</v>
      </c>
      <c r="Y840" s="19" t="s">
        <v>1046</v>
      </c>
      <c r="Z840" s="19">
        <v>0</v>
      </c>
      <c r="AA840" s="19" t="s">
        <v>2364</v>
      </c>
      <c r="AB840" s="19" t="s">
        <v>1153</v>
      </c>
      <c r="AC840" s="19">
        <v>41</v>
      </c>
      <c r="AD840" s="19">
        <v>41</v>
      </c>
      <c r="AE840" s="120"/>
      <c r="AF840" s="120"/>
      <c r="AG840" s="120"/>
      <c r="AH840" s="120"/>
      <c r="AI840" s="120"/>
      <c r="AJ840" s="120"/>
      <c r="AK840" s="120"/>
      <c r="AL840" s="120"/>
      <c r="AM840" s="120"/>
      <c r="AN840" s="120"/>
      <c r="AO840" s="120"/>
      <c r="AP840" s="120"/>
      <c r="AQ840" s="120"/>
      <c r="AR840" s="120"/>
      <c r="AS840" s="120"/>
      <c r="AT840" s="120"/>
      <c r="AU840" s="120"/>
      <c r="AV840" s="120"/>
      <c r="AW840" s="120"/>
      <c r="AX840" s="120"/>
      <c r="AY840" s="120"/>
      <c r="AZ840" s="120"/>
      <c r="BA840" s="120"/>
      <c r="BB840" s="120"/>
      <c r="BC840" s="120"/>
      <c r="BD840" s="120"/>
    </row>
    <row r="841" spans="1:56">
      <c r="A841" s="19">
        <v>594</v>
      </c>
      <c r="B841" s="19" t="s">
        <v>355</v>
      </c>
      <c r="C841" s="19" t="s">
        <v>2360</v>
      </c>
      <c r="D841" s="19" t="s">
        <v>2361</v>
      </c>
      <c r="E841" s="19" t="s">
        <v>2429</v>
      </c>
      <c r="F841" s="19" t="s">
        <v>896</v>
      </c>
      <c r="G841" s="19" t="s">
        <v>896</v>
      </c>
      <c r="H841" s="19" t="s">
        <v>896</v>
      </c>
      <c r="I841" s="19" t="s">
        <v>896</v>
      </c>
      <c r="J841" s="19" t="s">
        <v>896</v>
      </c>
      <c r="K841" s="19" t="s">
        <v>2443</v>
      </c>
      <c r="L841" s="19" t="s">
        <v>1036</v>
      </c>
      <c r="M841" s="19" t="s">
        <v>21</v>
      </c>
      <c r="N841" s="19" t="s">
        <v>2466</v>
      </c>
      <c r="O841" s="19" t="s">
        <v>1090</v>
      </c>
      <c r="P841" s="19" t="s">
        <v>2431</v>
      </c>
      <c r="Q841" s="19" t="s">
        <v>2432</v>
      </c>
      <c r="R841" s="20">
        <v>1.4999999999999999E-2</v>
      </c>
      <c r="S841" s="20">
        <v>0.4</v>
      </c>
      <c r="T841" s="19" t="s">
        <v>905</v>
      </c>
      <c r="U841" s="19" t="s">
        <v>2464</v>
      </c>
      <c r="V841" s="19">
        <v>0</v>
      </c>
      <c r="W841" s="19">
        <v>0</v>
      </c>
      <c r="X841" s="19" t="s">
        <v>896</v>
      </c>
      <c r="Y841" s="19" t="s">
        <v>1046</v>
      </c>
      <c r="Z841" s="19">
        <v>0</v>
      </c>
      <c r="AA841" s="19" t="s">
        <v>2364</v>
      </c>
      <c r="AB841" s="19" t="s">
        <v>1153</v>
      </c>
      <c r="AC841" s="19">
        <v>41</v>
      </c>
      <c r="AD841" s="19">
        <v>41</v>
      </c>
      <c r="AE841" s="120"/>
      <c r="AF841" s="120"/>
      <c r="AG841" s="120"/>
      <c r="AH841" s="120"/>
      <c r="AI841" s="120"/>
      <c r="AJ841" s="120"/>
      <c r="AK841" s="120"/>
      <c r="AL841" s="120"/>
      <c r="AM841" s="120"/>
      <c r="AN841" s="120"/>
      <c r="AO841" s="120"/>
      <c r="AP841" s="120"/>
      <c r="AQ841" s="120"/>
      <c r="AR841" s="120"/>
      <c r="AS841" s="120"/>
      <c r="AT841" s="120"/>
      <c r="AU841" s="120"/>
      <c r="AV841" s="120"/>
      <c r="AW841" s="120"/>
      <c r="AX841" s="120"/>
      <c r="AY841" s="120"/>
      <c r="AZ841" s="120"/>
      <c r="BA841" s="120"/>
      <c r="BB841" s="120"/>
      <c r="BC841" s="120"/>
      <c r="BD841" s="120"/>
    </row>
    <row r="842" spans="1:56">
      <c r="A842" s="19">
        <v>556</v>
      </c>
      <c r="B842" s="19" t="s">
        <v>355</v>
      </c>
      <c r="C842" s="19" t="s">
        <v>2360</v>
      </c>
      <c r="D842" s="19" t="s">
        <v>2361</v>
      </c>
      <c r="E842" s="19" t="s">
        <v>2454</v>
      </c>
      <c r="F842" s="19" t="s">
        <v>896</v>
      </c>
      <c r="G842" s="19" t="s">
        <v>896</v>
      </c>
      <c r="H842" s="19" t="s">
        <v>896</v>
      </c>
      <c r="I842" s="19" t="s">
        <v>896</v>
      </c>
      <c r="J842" s="19" t="s">
        <v>896</v>
      </c>
      <c r="K842" s="19" t="s">
        <v>2455</v>
      </c>
      <c r="L842" s="19" t="s">
        <v>1036</v>
      </c>
      <c r="M842" s="19" t="s">
        <v>21</v>
      </c>
      <c r="N842" s="19" t="s">
        <v>2466</v>
      </c>
      <c r="O842" s="19" t="s">
        <v>1090</v>
      </c>
      <c r="P842" s="19" t="s">
        <v>2441</v>
      </c>
      <c r="Q842" s="19" t="s">
        <v>2449</v>
      </c>
      <c r="R842" s="20">
        <v>0.1</v>
      </c>
      <c r="S842" s="20">
        <v>0.2</v>
      </c>
      <c r="T842" s="19" t="s">
        <v>905</v>
      </c>
      <c r="U842" s="19" t="s">
        <v>2464</v>
      </c>
      <c r="V842" s="19">
        <v>0</v>
      </c>
      <c r="W842" s="19">
        <v>0</v>
      </c>
      <c r="X842" s="19" t="s">
        <v>896</v>
      </c>
      <c r="Y842" s="19" t="s">
        <v>1046</v>
      </c>
      <c r="Z842" s="19" t="s">
        <v>2468</v>
      </c>
      <c r="AA842" s="19" t="s">
        <v>2364</v>
      </c>
      <c r="AB842" s="19" t="s">
        <v>2374</v>
      </c>
      <c r="AC842" s="19">
        <v>31</v>
      </c>
      <c r="AD842" s="19">
        <v>31</v>
      </c>
      <c r="AE842" s="120"/>
      <c r="AF842" s="120"/>
      <c r="AG842" s="120"/>
      <c r="AH842" s="120"/>
      <c r="AI842" s="120"/>
      <c r="AJ842" s="120"/>
      <c r="AK842" s="120"/>
      <c r="AL842" s="120"/>
      <c r="AM842" s="120"/>
      <c r="AN842" s="120"/>
      <c r="AO842" s="120"/>
      <c r="AP842" s="120"/>
      <c r="AQ842" s="120"/>
      <c r="AR842" s="120"/>
      <c r="AS842" s="120"/>
      <c r="AT842" s="120"/>
      <c r="AU842" s="120"/>
      <c r="AV842" s="120"/>
      <c r="AW842" s="120"/>
      <c r="AX842" s="120"/>
      <c r="AY842" s="120"/>
      <c r="AZ842" s="120"/>
      <c r="BA842" s="120"/>
      <c r="BB842" s="120"/>
      <c r="BC842" s="120"/>
      <c r="BD842" s="120"/>
    </row>
    <row r="843" spans="1:56">
      <c r="A843" s="19">
        <v>566</v>
      </c>
      <c r="B843" s="19" t="s">
        <v>355</v>
      </c>
      <c r="C843" s="19" t="s">
        <v>2360</v>
      </c>
      <c r="D843" s="19" t="s">
        <v>2361</v>
      </c>
      <c r="E843" s="19" t="s">
        <v>2456</v>
      </c>
      <c r="F843" s="19" t="s">
        <v>896</v>
      </c>
      <c r="G843" s="19" t="s">
        <v>896</v>
      </c>
      <c r="H843" s="19" t="s">
        <v>896</v>
      </c>
      <c r="I843" s="19" t="s">
        <v>896</v>
      </c>
      <c r="J843" s="19" t="s">
        <v>896</v>
      </c>
      <c r="K843" s="19" t="s">
        <v>2457</v>
      </c>
      <c r="L843" s="19" t="s">
        <v>1036</v>
      </c>
      <c r="M843" s="19" t="s">
        <v>21</v>
      </c>
      <c r="N843" s="19" t="s">
        <v>2466</v>
      </c>
      <c r="O843" s="19" t="s">
        <v>1090</v>
      </c>
      <c r="P843" s="19" t="s">
        <v>2458</v>
      </c>
      <c r="Q843" s="19" t="s">
        <v>2449</v>
      </c>
      <c r="R843" s="20">
        <v>0.15</v>
      </c>
      <c r="S843" s="20">
        <v>0.18</v>
      </c>
      <c r="T843" s="19" t="s">
        <v>905</v>
      </c>
      <c r="U843" s="19" t="s">
        <v>2464</v>
      </c>
      <c r="V843" s="19">
        <v>0</v>
      </c>
      <c r="W843" s="19">
        <v>0</v>
      </c>
      <c r="X843" s="19" t="s">
        <v>896</v>
      </c>
      <c r="Y843" s="19" t="s">
        <v>1046</v>
      </c>
      <c r="Z843" s="19" t="s">
        <v>2469</v>
      </c>
      <c r="AA843" s="19" t="s">
        <v>2364</v>
      </c>
      <c r="AB843" s="19" t="s">
        <v>1125</v>
      </c>
      <c r="AC843" s="19">
        <v>35</v>
      </c>
      <c r="AD843" s="19">
        <v>35</v>
      </c>
      <c r="AE843" s="120"/>
      <c r="AF843" s="120"/>
      <c r="AG843" s="120"/>
      <c r="AH843" s="120"/>
      <c r="AI843" s="120"/>
      <c r="AJ843" s="120"/>
      <c r="AK843" s="120"/>
      <c r="AL843" s="120"/>
      <c r="AM843" s="120"/>
      <c r="AN843" s="120"/>
      <c r="AO843" s="120"/>
      <c r="AP843" s="120"/>
      <c r="AQ843" s="120"/>
      <c r="AR843" s="120"/>
      <c r="AS843" s="120"/>
      <c r="AT843" s="120"/>
      <c r="AU843" s="120"/>
      <c r="AV843" s="120"/>
      <c r="AW843" s="120"/>
      <c r="AX843" s="120"/>
      <c r="AY843" s="120"/>
      <c r="AZ843" s="120"/>
      <c r="BA843" s="120"/>
      <c r="BB843" s="120"/>
      <c r="BC843" s="120"/>
      <c r="BD843" s="120"/>
    </row>
    <row r="844" spans="1:56">
      <c r="A844" s="19">
        <v>582</v>
      </c>
      <c r="B844" s="19" t="s">
        <v>355</v>
      </c>
      <c r="C844" s="19" t="s">
        <v>2360</v>
      </c>
      <c r="D844" s="19" t="s">
        <v>2361</v>
      </c>
      <c r="E844" s="19" t="s">
        <v>2444</v>
      </c>
      <c r="F844" s="19" t="s">
        <v>2460</v>
      </c>
      <c r="G844" s="19" t="s">
        <v>896</v>
      </c>
      <c r="H844" s="19" t="s">
        <v>896</v>
      </c>
      <c r="I844" s="19" t="s">
        <v>896</v>
      </c>
      <c r="J844" s="19" t="s">
        <v>896</v>
      </c>
      <c r="K844" s="19" t="s">
        <v>2430</v>
      </c>
      <c r="L844" s="19" t="s">
        <v>1036</v>
      </c>
      <c r="M844" s="19" t="s">
        <v>21</v>
      </c>
      <c r="N844" s="19" t="s">
        <v>2466</v>
      </c>
      <c r="O844" s="19" t="s">
        <v>1090</v>
      </c>
      <c r="P844" s="19" t="s">
        <v>2431</v>
      </c>
      <c r="Q844" s="19" t="s">
        <v>2432</v>
      </c>
      <c r="R844" s="20">
        <v>0.01</v>
      </c>
      <c r="S844" s="20">
        <v>0.15</v>
      </c>
      <c r="T844" s="19" t="s">
        <v>905</v>
      </c>
      <c r="U844" s="19" t="s">
        <v>2464</v>
      </c>
      <c r="V844" s="19">
        <v>0</v>
      </c>
      <c r="W844" s="19">
        <v>0</v>
      </c>
      <c r="X844" s="19" t="s">
        <v>896</v>
      </c>
      <c r="Y844" s="19" t="s">
        <v>1046</v>
      </c>
      <c r="Z844" s="19">
        <v>0</v>
      </c>
      <c r="AA844" s="19" t="s">
        <v>2364</v>
      </c>
      <c r="AB844" s="19" t="s">
        <v>1283</v>
      </c>
      <c r="AC844" s="19">
        <v>38</v>
      </c>
      <c r="AD844" s="19">
        <v>38</v>
      </c>
      <c r="AE844" s="120"/>
      <c r="AF844" s="120"/>
      <c r="AG844" s="120"/>
      <c r="AH844" s="120"/>
      <c r="AI844" s="120"/>
      <c r="AJ844" s="120"/>
      <c r="AK844" s="120"/>
      <c r="AL844" s="120"/>
      <c r="AM844" s="120"/>
      <c r="AN844" s="120"/>
      <c r="AO844" s="120"/>
      <c r="AP844" s="120"/>
      <c r="AQ844" s="120"/>
      <c r="AR844" s="120"/>
      <c r="AS844" s="120"/>
      <c r="AT844" s="120"/>
      <c r="AU844" s="120"/>
      <c r="AV844" s="120"/>
      <c r="AW844" s="120"/>
      <c r="AX844" s="120"/>
      <c r="AY844" s="120"/>
      <c r="AZ844" s="120"/>
      <c r="BA844" s="120"/>
      <c r="BB844" s="120"/>
      <c r="BC844" s="120"/>
      <c r="BD844" s="120"/>
    </row>
    <row r="845" spans="1:56">
      <c r="A845" s="19">
        <v>581</v>
      </c>
      <c r="B845" s="19" t="s">
        <v>355</v>
      </c>
      <c r="C845" s="19" t="s">
        <v>2360</v>
      </c>
      <c r="D845" s="19" t="s">
        <v>2361</v>
      </c>
      <c r="E845" s="19" t="s">
        <v>2444</v>
      </c>
      <c r="F845" s="19" t="s">
        <v>896</v>
      </c>
      <c r="G845" s="19" t="s">
        <v>896</v>
      </c>
      <c r="H845" s="19" t="s">
        <v>896</v>
      </c>
      <c r="I845" s="19" t="s">
        <v>896</v>
      </c>
      <c r="J845" s="19" t="s">
        <v>896</v>
      </c>
      <c r="K845" s="19" t="s">
        <v>2430</v>
      </c>
      <c r="L845" s="19" t="s">
        <v>1036</v>
      </c>
      <c r="M845" s="19" t="s">
        <v>21</v>
      </c>
      <c r="N845" s="19" t="s">
        <v>2466</v>
      </c>
      <c r="O845" s="19" t="s">
        <v>1090</v>
      </c>
      <c r="P845" s="19" t="s">
        <v>2431</v>
      </c>
      <c r="Q845" s="19" t="s">
        <v>2432</v>
      </c>
      <c r="R845" s="20">
        <v>0.01</v>
      </c>
      <c r="S845" s="20">
        <v>0.1</v>
      </c>
      <c r="T845" s="19" t="s">
        <v>905</v>
      </c>
      <c r="U845" s="19" t="s">
        <v>2464</v>
      </c>
      <c r="V845" s="19">
        <v>0</v>
      </c>
      <c r="W845" s="19">
        <v>0</v>
      </c>
      <c r="X845" s="19" t="s">
        <v>896</v>
      </c>
      <c r="Y845" s="19" t="s">
        <v>1046</v>
      </c>
      <c r="Z845" s="19">
        <v>0</v>
      </c>
      <c r="AA845" s="19" t="s">
        <v>2364</v>
      </c>
      <c r="AB845" s="19" t="s">
        <v>1283</v>
      </c>
      <c r="AC845" s="19">
        <v>38</v>
      </c>
      <c r="AD845" s="19">
        <v>38</v>
      </c>
      <c r="AE845" s="120"/>
      <c r="AF845" s="120"/>
      <c r="AG845" s="120"/>
      <c r="AH845" s="120"/>
      <c r="AI845" s="120"/>
      <c r="AJ845" s="120"/>
      <c r="AK845" s="120"/>
      <c r="AL845" s="120"/>
      <c r="AM845" s="120"/>
      <c r="AN845" s="120"/>
      <c r="AO845" s="120"/>
      <c r="AP845" s="120"/>
      <c r="AQ845" s="120"/>
      <c r="AR845" s="120"/>
      <c r="AS845" s="120"/>
      <c r="AT845" s="120"/>
      <c r="AU845" s="120"/>
      <c r="AV845" s="120"/>
      <c r="AW845" s="120"/>
      <c r="AX845" s="120"/>
      <c r="AY845" s="120"/>
      <c r="AZ845" s="120"/>
      <c r="BA845" s="120"/>
      <c r="BB845" s="120"/>
      <c r="BC845" s="120"/>
      <c r="BD845" s="120"/>
    </row>
    <row r="846" spans="1:56">
      <c r="A846" s="19">
        <v>574</v>
      </c>
      <c r="B846" s="19" t="s">
        <v>355</v>
      </c>
      <c r="C846" s="19" t="s">
        <v>2360</v>
      </c>
      <c r="D846" s="19" t="s">
        <v>2361</v>
      </c>
      <c r="E846" s="19" t="s">
        <v>2446</v>
      </c>
      <c r="F846" s="19" t="s">
        <v>896</v>
      </c>
      <c r="G846" s="19" t="s">
        <v>896</v>
      </c>
      <c r="H846" s="19" t="s">
        <v>896</v>
      </c>
      <c r="I846" s="19" t="s">
        <v>896</v>
      </c>
      <c r="J846" s="19" t="s">
        <v>896</v>
      </c>
      <c r="K846" s="19" t="s">
        <v>2430</v>
      </c>
      <c r="L846" s="19" t="s">
        <v>1036</v>
      </c>
      <c r="M846" s="19" t="s">
        <v>21</v>
      </c>
      <c r="N846" s="19" t="s">
        <v>2466</v>
      </c>
      <c r="O846" s="19" t="s">
        <v>1090</v>
      </c>
      <c r="P846" s="19" t="s">
        <v>2431</v>
      </c>
      <c r="Q846" s="19" t="s">
        <v>2432</v>
      </c>
      <c r="R846" s="20">
        <v>8.0000000000000002E-3</v>
      </c>
      <c r="S846" s="20">
        <v>0.09</v>
      </c>
      <c r="T846" s="19" t="s">
        <v>905</v>
      </c>
      <c r="U846" s="19" t="s">
        <v>2464</v>
      </c>
      <c r="V846" s="19">
        <v>0</v>
      </c>
      <c r="W846" s="19">
        <v>0</v>
      </c>
      <c r="X846" s="19" t="s">
        <v>896</v>
      </c>
      <c r="Y846" s="19" t="s">
        <v>1046</v>
      </c>
      <c r="Z846" s="19">
        <v>0</v>
      </c>
      <c r="AA846" s="19" t="s">
        <v>2364</v>
      </c>
      <c r="AB846" s="19" t="s">
        <v>1283</v>
      </c>
      <c r="AC846" s="19">
        <v>38</v>
      </c>
      <c r="AD846" s="19">
        <v>38</v>
      </c>
      <c r="AE846" s="120"/>
      <c r="AF846" s="120"/>
      <c r="AG846" s="120"/>
      <c r="AH846" s="120"/>
      <c r="AI846" s="120"/>
      <c r="AJ846" s="120"/>
      <c r="AK846" s="120"/>
      <c r="AL846" s="120"/>
      <c r="AM846" s="120"/>
      <c r="AN846" s="120"/>
      <c r="AO846" s="120"/>
      <c r="AP846" s="120"/>
      <c r="AQ846" s="120"/>
      <c r="AR846" s="120"/>
      <c r="AS846" s="120"/>
      <c r="AT846" s="120"/>
      <c r="AU846" s="120"/>
      <c r="AV846" s="120"/>
      <c r="AW846" s="120"/>
      <c r="AX846" s="120"/>
      <c r="AY846" s="120"/>
      <c r="AZ846" s="120"/>
      <c r="BA846" s="120"/>
      <c r="BB846" s="120"/>
      <c r="BC846" s="120"/>
      <c r="BD846" s="120"/>
    </row>
    <row r="847" spans="1:56">
      <c r="A847" s="19">
        <v>589</v>
      </c>
      <c r="B847" s="19" t="s">
        <v>355</v>
      </c>
      <c r="C847" s="19" t="s">
        <v>2360</v>
      </c>
      <c r="D847" s="19" t="s">
        <v>2361</v>
      </c>
      <c r="E847" s="19" t="s">
        <v>2470</v>
      </c>
      <c r="F847" s="19" t="s">
        <v>896</v>
      </c>
      <c r="G847" s="19" t="s">
        <v>896</v>
      </c>
      <c r="H847" s="19" t="s">
        <v>896</v>
      </c>
      <c r="I847" s="19" t="s">
        <v>896</v>
      </c>
      <c r="J847" s="19" t="s">
        <v>896</v>
      </c>
      <c r="K847" s="19" t="s">
        <v>2430</v>
      </c>
      <c r="L847" s="19" t="s">
        <v>1036</v>
      </c>
      <c r="M847" s="19" t="s">
        <v>21</v>
      </c>
      <c r="N847" s="19" t="s">
        <v>2466</v>
      </c>
      <c r="O847" s="19" t="s">
        <v>1090</v>
      </c>
      <c r="P847" s="19" t="s">
        <v>2431</v>
      </c>
      <c r="Q847" s="19">
        <v>0</v>
      </c>
      <c r="R847" s="20">
        <v>0.01</v>
      </c>
      <c r="S847" s="20">
        <v>0.15</v>
      </c>
      <c r="T847" s="19" t="s">
        <v>905</v>
      </c>
      <c r="U847" s="19" t="s">
        <v>2464</v>
      </c>
      <c r="V847" s="19">
        <v>0</v>
      </c>
      <c r="W847" s="19">
        <v>0</v>
      </c>
      <c r="X847" s="19" t="s">
        <v>896</v>
      </c>
      <c r="Y847" s="19" t="s">
        <v>1046</v>
      </c>
      <c r="Z847" s="19">
        <v>0</v>
      </c>
      <c r="AA847" s="19" t="s">
        <v>2364</v>
      </c>
      <c r="AB847" s="19" t="s">
        <v>1153</v>
      </c>
      <c r="AC847" s="19">
        <v>41</v>
      </c>
      <c r="AD847" s="19">
        <v>41</v>
      </c>
      <c r="AE847" s="120"/>
      <c r="AF847" s="120"/>
      <c r="AG847" s="120"/>
      <c r="AH847" s="120"/>
      <c r="AI847" s="120"/>
      <c r="AJ847" s="120"/>
      <c r="AK847" s="120"/>
      <c r="AL847" s="120"/>
      <c r="AM847" s="120"/>
      <c r="AN847" s="120"/>
      <c r="AO847" s="120"/>
      <c r="AP847" s="120"/>
      <c r="AQ847" s="120"/>
      <c r="AR847" s="120"/>
      <c r="AS847" s="120"/>
      <c r="AT847" s="120"/>
      <c r="AU847" s="120"/>
      <c r="AV847" s="120"/>
      <c r="AW847" s="120"/>
      <c r="AX847" s="120"/>
      <c r="AY847" s="120"/>
      <c r="AZ847" s="120"/>
      <c r="BA847" s="120"/>
      <c r="BB847" s="120"/>
      <c r="BC847" s="120"/>
      <c r="BD847" s="120"/>
    </row>
    <row r="848" spans="1:56">
      <c r="A848" s="19">
        <v>508</v>
      </c>
      <c r="B848" s="19" t="s">
        <v>355</v>
      </c>
      <c r="C848" s="19" t="s">
        <v>2360</v>
      </c>
      <c r="D848" s="19" t="s">
        <v>2361</v>
      </c>
      <c r="E848" s="19" t="s">
        <v>2461</v>
      </c>
      <c r="F848" s="19" t="s">
        <v>896</v>
      </c>
      <c r="G848" s="19" t="s">
        <v>896</v>
      </c>
      <c r="H848" s="19" t="s">
        <v>896</v>
      </c>
      <c r="I848" s="19" t="s">
        <v>896</v>
      </c>
      <c r="J848" s="19" t="s">
        <v>896</v>
      </c>
      <c r="K848" s="19" t="s">
        <v>2430</v>
      </c>
      <c r="L848" s="19" t="s">
        <v>1036</v>
      </c>
      <c r="M848" s="19" t="s">
        <v>21</v>
      </c>
      <c r="N848" s="19" t="s">
        <v>2466</v>
      </c>
      <c r="O848" s="19" t="s">
        <v>1090</v>
      </c>
      <c r="P848" s="19" t="s">
        <v>2436</v>
      </c>
      <c r="Q848" s="19" t="s">
        <v>2449</v>
      </c>
      <c r="R848" s="20">
        <v>0.1</v>
      </c>
      <c r="S848" s="20">
        <v>0.2</v>
      </c>
      <c r="T848" s="19" t="s">
        <v>905</v>
      </c>
      <c r="U848" s="19" t="s">
        <v>2464</v>
      </c>
      <c r="V848" s="19">
        <v>0</v>
      </c>
      <c r="W848" s="19">
        <v>0</v>
      </c>
      <c r="X848" s="19" t="s">
        <v>896</v>
      </c>
      <c r="Y848" s="19" t="s">
        <v>1046</v>
      </c>
      <c r="Z848" s="19" t="s">
        <v>2467</v>
      </c>
      <c r="AA848" s="19" t="s">
        <v>2364</v>
      </c>
      <c r="AB848" s="19" t="s">
        <v>1105</v>
      </c>
      <c r="AC848" s="19">
        <v>21</v>
      </c>
      <c r="AD848" s="19">
        <v>21</v>
      </c>
      <c r="AE848" s="120"/>
      <c r="AF848" s="120"/>
      <c r="AG848" s="120"/>
      <c r="AH848" s="120"/>
      <c r="AI848" s="120"/>
      <c r="AJ848" s="120"/>
      <c r="AK848" s="120"/>
      <c r="AL848" s="120"/>
      <c r="AM848" s="120"/>
      <c r="AN848" s="120"/>
      <c r="AO848" s="120"/>
      <c r="AP848" s="120"/>
      <c r="AQ848" s="120"/>
      <c r="AR848" s="120"/>
      <c r="AS848" s="120"/>
      <c r="AT848" s="120"/>
      <c r="AU848" s="120"/>
      <c r="AV848" s="120"/>
      <c r="AW848" s="120"/>
      <c r="AX848" s="120"/>
      <c r="AY848" s="120"/>
      <c r="AZ848" s="120"/>
      <c r="BA848" s="120"/>
      <c r="BB848" s="120"/>
      <c r="BC848" s="120"/>
      <c r="BD848" s="120"/>
    </row>
    <row r="849" spans="1:56">
      <c r="A849" s="19">
        <v>570</v>
      </c>
      <c r="B849" s="19" t="s">
        <v>355</v>
      </c>
      <c r="C849" s="19" t="s">
        <v>2360</v>
      </c>
      <c r="D849" s="19" t="s">
        <v>2361</v>
      </c>
      <c r="E849" s="19" t="s">
        <v>896</v>
      </c>
      <c r="F849" s="19" t="s">
        <v>896</v>
      </c>
      <c r="G849" s="19" t="s">
        <v>896</v>
      </c>
      <c r="H849" s="19" t="s">
        <v>896</v>
      </c>
      <c r="I849" s="19" t="s">
        <v>896</v>
      </c>
      <c r="J849" s="19" t="s">
        <v>896</v>
      </c>
      <c r="K849" s="19" t="s">
        <v>2462</v>
      </c>
      <c r="L849" s="19" t="s">
        <v>1036</v>
      </c>
      <c r="M849" s="19" t="s">
        <v>21</v>
      </c>
      <c r="N849" s="19" t="s">
        <v>2466</v>
      </c>
      <c r="O849" s="19" t="s">
        <v>1090</v>
      </c>
      <c r="P849" s="19" t="s">
        <v>2458</v>
      </c>
      <c r="Q849" s="19" t="s">
        <v>2449</v>
      </c>
      <c r="R849" s="20">
        <v>0.15</v>
      </c>
      <c r="S849" s="20">
        <v>0.18</v>
      </c>
      <c r="T849" s="19" t="s">
        <v>905</v>
      </c>
      <c r="U849" s="19" t="s">
        <v>2464</v>
      </c>
      <c r="V849" s="19">
        <v>0</v>
      </c>
      <c r="W849" s="19">
        <v>0</v>
      </c>
      <c r="X849" s="19" t="s">
        <v>896</v>
      </c>
      <c r="Y849" s="19" t="s">
        <v>1046</v>
      </c>
      <c r="Z849" s="19" t="s">
        <v>2471</v>
      </c>
      <c r="AA849" s="19" t="s">
        <v>2364</v>
      </c>
      <c r="AB849" s="19" t="s">
        <v>1125</v>
      </c>
      <c r="AC849" s="19">
        <v>35</v>
      </c>
      <c r="AD849" s="19">
        <v>35</v>
      </c>
      <c r="AE849" s="120"/>
      <c r="AF849" s="120"/>
      <c r="AG849" s="120"/>
      <c r="AH849" s="120"/>
      <c r="AI849" s="120"/>
      <c r="AJ849" s="120"/>
      <c r="AK849" s="120"/>
      <c r="AL849" s="120"/>
      <c r="AM849" s="120"/>
      <c r="AN849" s="120"/>
      <c r="AO849" s="120"/>
      <c r="AP849" s="120"/>
      <c r="AQ849" s="120"/>
      <c r="AR849" s="120"/>
      <c r="AS849" s="120"/>
      <c r="AT849" s="120"/>
      <c r="AU849" s="120"/>
      <c r="AV849" s="120"/>
      <c r="AW849" s="120"/>
      <c r="AX849" s="120"/>
      <c r="AY849" s="120"/>
      <c r="AZ849" s="120"/>
      <c r="BA849" s="120"/>
      <c r="BB849" s="120"/>
      <c r="BC849" s="120"/>
      <c r="BD849" s="120"/>
    </row>
    <row r="850" spans="1:56">
      <c r="A850" s="19">
        <v>503</v>
      </c>
      <c r="B850" s="19" t="s">
        <v>355</v>
      </c>
      <c r="C850" s="19" t="s">
        <v>2360</v>
      </c>
      <c r="D850" s="19" t="s">
        <v>2361</v>
      </c>
      <c r="E850" s="19" t="s">
        <v>2434</v>
      </c>
      <c r="F850" s="19" t="s">
        <v>896</v>
      </c>
      <c r="G850" s="19" t="s">
        <v>896</v>
      </c>
      <c r="H850" s="19" t="s">
        <v>896</v>
      </c>
      <c r="I850" s="19" t="s">
        <v>896</v>
      </c>
      <c r="J850" s="19" t="s">
        <v>896</v>
      </c>
      <c r="K850" s="19" t="s">
        <v>2430</v>
      </c>
      <c r="L850" s="19" t="s">
        <v>1036</v>
      </c>
      <c r="M850" s="19" t="s">
        <v>21</v>
      </c>
      <c r="N850" s="19" t="s">
        <v>1064</v>
      </c>
      <c r="O850" s="19" t="s">
        <v>1090</v>
      </c>
      <c r="P850" s="19" t="s">
        <v>2436</v>
      </c>
      <c r="Q850" s="19" t="s">
        <v>2437</v>
      </c>
      <c r="R850" s="20" t="s">
        <v>2472</v>
      </c>
      <c r="S850" s="20" t="s">
        <v>2473</v>
      </c>
      <c r="T850" s="19" t="s">
        <v>905</v>
      </c>
      <c r="U850" s="19" t="s">
        <v>2464</v>
      </c>
      <c r="V850" s="19">
        <v>0</v>
      </c>
      <c r="W850" s="19">
        <v>0</v>
      </c>
      <c r="X850" s="19" t="s">
        <v>896</v>
      </c>
      <c r="Y850" s="19" t="s">
        <v>1046</v>
      </c>
      <c r="Z850" s="19" t="s">
        <v>2474</v>
      </c>
      <c r="AA850" s="19" t="s">
        <v>2364</v>
      </c>
      <c r="AB850" s="19" t="s">
        <v>1105</v>
      </c>
      <c r="AC850" s="19">
        <v>20</v>
      </c>
      <c r="AD850" s="19">
        <v>20</v>
      </c>
      <c r="AE850" s="120"/>
      <c r="AF850" s="120"/>
      <c r="AG850" s="120"/>
      <c r="AH850" s="120"/>
      <c r="AI850" s="120"/>
      <c r="AJ850" s="120"/>
      <c r="AK850" s="120"/>
      <c r="AL850" s="120"/>
      <c r="AM850" s="120"/>
      <c r="AN850" s="120"/>
      <c r="AO850" s="120"/>
      <c r="AP850" s="120"/>
      <c r="AQ850" s="120"/>
      <c r="AR850" s="120"/>
      <c r="AS850" s="120"/>
      <c r="AT850" s="120"/>
      <c r="AU850" s="120"/>
      <c r="AV850" s="120"/>
      <c r="AW850" s="120"/>
      <c r="AX850" s="120"/>
      <c r="AY850" s="120"/>
      <c r="AZ850" s="120"/>
      <c r="BA850" s="120"/>
      <c r="BB850" s="120"/>
      <c r="BC850" s="120"/>
      <c r="BD850" s="120"/>
    </row>
    <row r="851" spans="1:56">
      <c r="A851" s="19">
        <v>504</v>
      </c>
      <c r="B851" s="19" t="s">
        <v>355</v>
      </c>
      <c r="C851" s="19" t="s">
        <v>2360</v>
      </c>
      <c r="D851" s="19" t="s">
        <v>2361</v>
      </c>
      <c r="E851" s="19" t="s">
        <v>2434</v>
      </c>
      <c r="F851" s="19" t="s">
        <v>896</v>
      </c>
      <c r="G851" s="19" t="s">
        <v>896</v>
      </c>
      <c r="H851" s="19" t="s">
        <v>896</v>
      </c>
      <c r="I851" s="19" t="s">
        <v>896</v>
      </c>
      <c r="J851" s="19" t="s">
        <v>896</v>
      </c>
      <c r="K851" s="19" t="s">
        <v>2430</v>
      </c>
      <c r="L851" s="19" t="s">
        <v>1036</v>
      </c>
      <c r="M851" s="19" t="s">
        <v>21</v>
      </c>
      <c r="N851" s="19" t="s">
        <v>1064</v>
      </c>
      <c r="O851" s="19" t="s">
        <v>1090</v>
      </c>
      <c r="P851" s="19" t="s">
        <v>2436</v>
      </c>
      <c r="Q851" s="19" t="s">
        <v>2437</v>
      </c>
      <c r="R851" s="20">
        <v>0.02</v>
      </c>
      <c r="S851" s="20">
        <v>0.11</v>
      </c>
      <c r="T851" s="19" t="s">
        <v>905</v>
      </c>
      <c r="U851" s="19" t="s">
        <v>2464</v>
      </c>
      <c r="V851" s="19">
        <v>0</v>
      </c>
      <c r="W851" s="19">
        <v>0</v>
      </c>
      <c r="X851" s="19" t="s">
        <v>896</v>
      </c>
      <c r="Y851" s="19" t="s">
        <v>1046</v>
      </c>
      <c r="Z851" s="19" t="s">
        <v>2475</v>
      </c>
      <c r="AA851" s="19">
        <v>0</v>
      </c>
      <c r="AB851" s="19">
        <v>0</v>
      </c>
      <c r="AC851" s="19">
        <v>0</v>
      </c>
      <c r="AD851" s="19">
        <v>0</v>
      </c>
      <c r="AE851" s="120"/>
      <c r="AF851" s="120"/>
      <c r="AG851" s="120"/>
      <c r="AH851" s="120"/>
      <c r="AI851" s="120"/>
      <c r="AJ851" s="120"/>
      <c r="AK851" s="120"/>
      <c r="AL851" s="120"/>
      <c r="AM851" s="120"/>
      <c r="AN851" s="120"/>
      <c r="AO851" s="120"/>
      <c r="AP851" s="120"/>
      <c r="AQ851" s="120"/>
      <c r="AR851" s="120"/>
      <c r="AS851" s="120"/>
      <c r="AT851" s="120"/>
      <c r="AU851" s="120"/>
      <c r="AV851" s="120"/>
      <c r="AW851" s="120"/>
      <c r="AX851" s="120"/>
      <c r="AY851" s="120"/>
      <c r="AZ851" s="120"/>
      <c r="BA851" s="120"/>
      <c r="BB851" s="120"/>
      <c r="BC851" s="120"/>
      <c r="BD851" s="120"/>
    </row>
    <row r="852" spans="1:56">
      <c r="A852" s="19">
        <v>551</v>
      </c>
      <c r="B852" s="19" t="s">
        <v>355</v>
      </c>
      <c r="C852" s="19" t="s">
        <v>2360</v>
      </c>
      <c r="D852" s="19" t="s">
        <v>2361</v>
      </c>
      <c r="E852" s="19" t="s">
        <v>2439</v>
      </c>
      <c r="F852" s="19" t="s">
        <v>896</v>
      </c>
      <c r="G852" s="19" t="s">
        <v>896</v>
      </c>
      <c r="H852" s="19" t="s">
        <v>896</v>
      </c>
      <c r="I852" s="19" t="s">
        <v>896</v>
      </c>
      <c r="J852" s="19" t="s">
        <v>896</v>
      </c>
      <c r="K852" s="19" t="s">
        <v>2440</v>
      </c>
      <c r="L852" s="19" t="s">
        <v>1036</v>
      </c>
      <c r="M852" s="19" t="s">
        <v>21</v>
      </c>
      <c r="N852" s="19" t="s">
        <v>1064</v>
      </c>
      <c r="O852" s="19" t="s">
        <v>1090</v>
      </c>
      <c r="P852" s="19" t="s">
        <v>2441</v>
      </c>
      <c r="Q852" s="19" t="s">
        <v>2449</v>
      </c>
      <c r="R852" s="20">
        <v>0.01</v>
      </c>
      <c r="S852" s="20">
        <v>0.05</v>
      </c>
      <c r="T852" s="19" t="s">
        <v>905</v>
      </c>
      <c r="U852" s="19" t="s">
        <v>2464</v>
      </c>
      <c r="V852" s="19">
        <v>0</v>
      </c>
      <c r="W852" s="19">
        <v>0</v>
      </c>
      <c r="X852" s="19" t="s">
        <v>896</v>
      </c>
      <c r="Y852" s="19" t="s">
        <v>1046</v>
      </c>
      <c r="Z852" s="19" t="s">
        <v>2450</v>
      </c>
      <c r="AA852" s="19" t="s">
        <v>2364</v>
      </c>
      <c r="AB852" s="19" t="s">
        <v>2374</v>
      </c>
      <c r="AC852" s="19">
        <v>30</v>
      </c>
      <c r="AD852" s="19">
        <v>30</v>
      </c>
      <c r="AE852" s="120"/>
      <c r="AF852" s="120"/>
      <c r="AG852" s="120"/>
      <c r="AH852" s="120"/>
      <c r="AI852" s="120"/>
      <c r="AJ852" s="120"/>
      <c r="AK852" s="120"/>
      <c r="AL852" s="120"/>
      <c r="AM852" s="120"/>
      <c r="AN852" s="120"/>
      <c r="AO852" s="120"/>
      <c r="AP852" s="120"/>
      <c r="AQ852" s="120"/>
      <c r="AR852" s="120"/>
      <c r="AS852" s="120"/>
      <c r="AT852" s="120"/>
      <c r="AU852" s="120"/>
      <c r="AV852" s="120"/>
      <c r="AW852" s="120"/>
      <c r="AX852" s="120"/>
      <c r="AY852" s="120"/>
      <c r="AZ852" s="120"/>
      <c r="BA852" s="120"/>
      <c r="BB852" s="120"/>
      <c r="BC852" s="120"/>
      <c r="BD852" s="120"/>
    </row>
    <row r="853" spans="1:56">
      <c r="A853" s="19">
        <v>590</v>
      </c>
      <c r="B853" s="19" t="s">
        <v>355</v>
      </c>
      <c r="C853" s="19" t="s">
        <v>2360</v>
      </c>
      <c r="D853" s="19" t="s">
        <v>2361</v>
      </c>
      <c r="E853" s="19" t="s">
        <v>2429</v>
      </c>
      <c r="F853" s="19" t="s">
        <v>896</v>
      </c>
      <c r="G853" s="19" t="s">
        <v>896</v>
      </c>
      <c r="H853" s="19" t="s">
        <v>896</v>
      </c>
      <c r="I853" s="19" t="s">
        <v>896</v>
      </c>
      <c r="J853" s="19" t="s">
        <v>896</v>
      </c>
      <c r="K853" s="19" t="s">
        <v>2430</v>
      </c>
      <c r="L853" s="19" t="s">
        <v>1036</v>
      </c>
      <c r="M853" s="19" t="s">
        <v>21</v>
      </c>
      <c r="N853" s="19" t="s">
        <v>1064</v>
      </c>
      <c r="O853" s="19" t="s">
        <v>1090</v>
      </c>
      <c r="P853" s="19" t="s">
        <v>2431</v>
      </c>
      <c r="Q853" s="19" t="s">
        <v>2432</v>
      </c>
      <c r="R853" s="20">
        <v>3.0000000000000001E-3</v>
      </c>
      <c r="S853" s="20">
        <v>1.2E-2</v>
      </c>
      <c r="T853" s="19" t="s">
        <v>905</v>
      </c>
      <c r="U853" s="19" t="s">
        <v>2464</v>
      </c>
      <c r="V853" s="19">
        <v>0</v>
      </c>
      <c r="W853" s="19">
        <v>0</v>
      </c>
      <c r="X853" s="19" t="s">
        <v>896</v>
      </c>
      <c r="Y853" s="19" t="s">
        <v>1046</v>
      </c>
      <c r="Z853" s="19">
        <v>0</v>
      </c>
      <c r="AA853" s="19" t="s">
        <v>2364</v>
      </c>
      <c r="AB853" s="19" t="s">
        <v>1153</v>
      </c>
      <c r="AC853" s="19">
        <v>41</v>
      </c>
      <c r="AD853" s="19">
        <v>41</v>
      </c>
      <c r="AE853" s="120"/>
      <c r="AF853" s="120"/>
      <c r="AG853" s="120"/>
      <c r="AH853" s="120"/>
      <c r="AI853" s="120"/>
      <c r="AJ853" s="120"/>
      <c r="AK853" s="120"/>
      <c r="AL853" s="120"/>
      <c r="AM853" s="120"/>
      <c r="AN853" s="120"/>
      <c r="AO853" s="120"/>
      <c r="AP853" s="120"/>
      <c r="AQ853" s="120"/>
      <c r="AR853" s="120"/>
      <c r="AS853" s="120"/>
      <c r="AT853" s="120"/>
      <c r="AU853" s="120"/>
      <c r="AV853" s="120"/>
      <c r="AW853" s="120"/>
      <c r="AX853" s="120"/>
      <c r="AY853" s="120"/>
      <c r="AZ853" s="120"/>
      <c r="BA853" s="120"/>
      <c r="BB853" s="120"/>
      <c r="BC853" s="120"/>
      <c r="BD853" s="120"/>
    </row>
    <row r="854" spans="1:56">
      <c r="A854" s="19">
        <v>595</v>
      </c>
      <c r="B854" s="19" t="s">
        <v>355</v>
      </c>
      <c r="C854" s="19" t="s">
        <v>2360</v>
      </c>
      <c r="D854" s="19" t="s">
        <v>2361</v>
      </c>
      <c r="E854" s="19" t="s">
        <v>2429</v>
      </c>
      <c r="F854" s="19" t="s">
        <v>896</v>
      </c>
      <c r="G854" s="19" t="s">
        <v>896</v>
      </c>
      <c r="H854" s="19" t="s">
        <v>896</v>
      </c>
      <c r="I854" s="19" t="s">
        <v>896</v>
      </c>
      <c r="J854" s="19" t="s">
        <v>896</v>
      </c>
      <c r="K854" s="19" t="s">
        <v>2443</v>
      </c>
      <c r="L854" s="19" t="s">
        <v>1036</v>
      </c>
      <c r="M854" s="19" t="s">
        <v>21</v>
      </c>
      <c r="N854" s="19" t="s">
        <v>1064</v>
      </c>
      <c r="O854" s="19" t="s">
        <v>1090</v>
      </c>
      <c r="P854" s="19" t="s">
        <v>2431</v>
      </c>
      <c r="Q854" s="19" t="s">
        <v>2432</v>
      </c>
      <c r="R854" s="20">
        <v>2E-3</v>
      </c>
      <c r="S854" s="20">
        <v>0.04</v>
      </c>
      <c r="T854" s="19" t="s">
        <v>905</v>
      </c>
      <c r="U854" s="19" t="s">
        <v>2464</v>
      </c>
      <c r="V854" s="19">
        <v>0</v>
      </c>
      <c r="W854" s="19">
        <v>0</v>
      </c>
      <c r="X854" s="19" t="s">
        <v>896</v>
      </c>
      <c r="Y854" s="19" t="s">
        <v>1046</v>
      </c>
      <c r="Z854" s="19">
        <v>0</v>
      </c>
      <c r="AA854" s="19" t="s">
        <v>2364</v>
      </c>
      <c r="AB854" s="19" t="s">
        <v>1153</v>
      </c>
      <c r="AC854" s="19">
        <v>41</v>
      </c>
      <c r="AD854" s="19">
        <v>41</v>
      </c>
      <c r="AE854" s="120"/>
      <c r="AF854" s="120"/>
      <c r="AG854" s="120"/>
      <c r="AH854" s="120"/>
      <c r="AI854" s="120"/>
      <c r="AJ854" s="120"/>
      <c r="AK854" s="120"/>
      <c r="AL854" s="120"/>
      <c r="AM854" s="120"/>
      <c r="AN854" s="120"/>
      <c r="AO854" s="120"/>
      <c r="AP854" s="120"/>
      <c r="AQ854" s="120"/>
      <c r="AR854" s="120"/>
      <c r="AS854" s="120"/>
      <c r="AT854" s="120"/>
      <c r="AU854" s="120"/>
      <c r="AV854" s="120"/>
      <c r="AW854" s="120"/>
      <c r="AX854" s="120"/>
      <c r="AY854" s="120"/>
      <c r="AZ854" s="120"/>
      <c r="BA854" s="120"/>
      <c r="BB854" s="120"/>
      <c r="BC854" s="120"/>
      <c r="BD854" s="120"/>
    </row>
    <row r="855" spans="1:56">
      <c r="A855" s="19">
        <v>552</v>
      </c>
      <c r="B855" s="19" t="s">
        <v>355</v>
      </c>
      <c r="C855" s="19" t="s">
        <v>2360</v>
      </c>
      <c r="D855" s="19" t="s">
        <v>2361</v>
      </c>
      <c r="E855" s="19" t="s">
        <v>2453</v>
      </c>
      <c r="F855" s="19" t="s">
        <v>896</v>
      </c>
      <c r="G855" s="19" t="s">
        <v>896</v>
      </c>
      <c r="H855" s="19" t="s">
        <v>896</v>
      </c>
      <c r="I855" s="19" t="s">
        <v>896</v>
      </c>
      <c r="J855" s="19" t="s">
        <v>896</v>
      </c>
      <c r="K855" s="19" t="s">
        <v>2440</v>
      </c>
      <c r="L855" s="19" t="s">
        <v>1036</v>
      </c>
      <c r="M855" s="19" t="s">
        <v>21</v>
      </c>
      <c r="N855" s="19" t="s">
        <v>1064</v>
      </c>
      <c r="O855" s="19" t="s">
        <v>1090</v>
      </c>
      <c r="P855" s="19" t="s">
        <v>2441</v>
      </c>
      <c r="Q855" s="19" t="s">
        <v>2449</v>
      </c>
      <c r="R855" s="20">
        <v>0.01</v>
      </c>
      <c r="S855" s="20">
        <v>7.0000000000000007E-2</v>
      </c>
      <c r="T855" s="19" t="s">
        <v>905</v>
      </c>
      <c r="U855" s="19" t="s">
        <v>2464</v>
      </c>
      <c r="V855" s="19">
        <v>0</v>
      </c>
      <c r="W855" s="19">
        <v>0</v>
      </c>
      <c r="X855" s="19" t="s">
        <v>896</v>
      </c>
      <c r="Y855" s="19" t="s">
        <v>1046</v>
      </c>
      <c r="Z855" s="19" t="s">
        <v>2448</v>
      </c>
      <c r="AA855" s="19" t="s">
        <v>2364</v>
      </c>
      <c r="AB855" s="19" t="s">
        <v>2374</v>
      </c>
      <c r="AC855" s="19">
        <v>30</v>
      </c>
      <c r="AD855" s="19">
        <v>30</v>
      </c>
      <c r="AE855" s="120"/>
      <c r="AF855" s="120"/>
      <c r="AG855" s="120"/>
      <c r="AH855" s="120"/>
      <c r="AI855" s="120"/>
      <c r="AJ855" s="120"/>
      <c r="AK855" s="120"/>
      <c r="AL855" s="120"/>
      <c r="AM855" s="120"/>
      <c r="AN855" s="120"/>
      <c r="AO855" s="120"/>
      <c r="AP855" s="120"/>
      <c r="AQ855" s="120"/>
      <c r="AR855" s="120"/>
      <c r="AS855" s="120"/>
      <c r="AT855" s="120"/>
      <c r="AU855" s="120"/>
      <c r="AV855" s="120"/>
      <c r="AW855" s="120"/>
      <c r="AX855" s="120"/>
      <c r="AY855" s="120"/>
      <c r="AZ855" s="120"/>
      <c r="BA855" s="120"/>
      <c r="BB855" s="120"/>
      <c r="BC855" s="120"/>
      <c r="BD855" s="120"/>
    </row>
    <row r="856" spans="1:56">
      <c r="A856" s="19">
        <v>557</v>
      </c>
      <c r="B856" s="19" t="s">
        <v>355</v>
      </c>
      <c r="C856" s="19" t="s">
        <v>2360</v>
      </c>
      <c r="D856" s="19" t="s">
        <v>2361</v>
      </c>
      <c r="E856" s="19" t="s">
        <v>2454</v>
      </c>
      <c r="F856" s="19" t="s">
        <v>896</v>
      </c>
      <c r="G856" s="19" t="s">
        <v>896</v>
      </c>
      <c r="H856" s="19" t="s">
        <v>896</v>
      </c>
      <c r="I856" s="19" t="s">
        <v>896</v>
      </c>
      <c r="J856" s="19" t="s">
        <v>896</v>
      </c>
      <c r="K856" s="19" t="s">
        <v>2455</v>
      </c>
      <c r="L856" s="19" t="s">
        <v>1036</v>
      </c>
      <c r="M856" s="19" t="s">
        <v>21</v>
      </c>
      <c r="N856" s="19" t="s">
        <v>1064</v>
      </c>
      <c r="O856" s="19" t="s">
        <v>1090</v>
      </c>
      <c r="P856" s="19" t="s">
        <v>2441</v>
      </c>
      <c r="Q856" s="19" t="s">
        <v>2449</v>
      </c>
      <c r="R856" s="20">
        <v>0.01</v>
      </c>
      <c r="S856" s="20">
        <v>0.02</v>
      </c>
      <c r="T856" s="19" t="s">
        <v>905</v>
      </c>
      <c r="U856" s="19" t="s">
        <v>2464</v>
      </c>
      <c r="V856" s="19">
        <v>0</v>
      </c>
      <c r="W856" s="19">
        <v>0</v>
      </c>
      <c r="X856" s="19" t="s">
        <v>896</v>
      </c>
      <c r="Y856" s="19" t="s">
        <v>1046</v>
      </c>
      <c r="Z856" s="19" t="s">
        <v>2448</v>
      </c>
      <c r="AA856" s="19" t="s">
        <v>2364</v>
      </c>
      <c r="AB856" s="19" t="s">
        <v>2374</v>
      </c>
      <c r="AC856" s="19">
        <v>31</v>
      </c>
      <c r="AD856" s="19">
        <v>31</v>
      </c>
      <c r="AE856" s="120"/>
      <c r="AF856" s="120"/>
      <c r="AG856" s="120"/>
      <c r="AH856" s="120"/>
      <c r="AI856" s="120"/>
      <c r="AJ856" s="120"/>
      <c r="AK856" s="120"/>
      <c r="AL856" s="120"/>
      <c r="AM856" s="120"/>
      <c r="AN856" s="120"/>
      <c r="AO856" s="120"/>
      <c r="AP856" s="120"/>
      <c r="AQ856" s="120"/>
      <c r="AR856" s="120"/>
      <c r="AS856" s="120"/>
      <c r="AT856" s="120"/>
      <c r="AU856" s="120"/>
      <c r="AV856" s="120"/>
      <c r="AW856" s="120"/>
      <c r="AX856" s="120"/>
      <c r="AY856" s="120"/>
      <c r="AZ856" s="120"/>
      <c r="BA856" s="120"/>
      <c r="BB856" s="120"/>
      <c r="BC856" s="120"/>
      <c r="BD856" s="120"/>
    </row>
    <row r="857" spans="1:56">
      <c r="A857" s="19">
        <v>567</v>
      </c>
      <c r="B857" s="19" t="s">
        <v>355</v>
      </c>
      <c r="C857" s="19" t="s">
        <v>2360</v>
      </c>
      <c r="D857" s="19" t="s">
        <v>2361</v>
      </c>
      <c r="E857" s="19" t="s">
        <v>2476</v>
      </c>
      <c r="F857" s="19" t="s">
        <v>896</v>
      </c>
      <c r="G857" s="19" t="s">
        <v>896</v>
      </c>
      <c r="H857" s="19" t="s">
        <v>896</v>
      </c>
      <c r="I857" s="19" t="s">
        <v>896</v>
      </c>
      <c r="J857" s="19" t="s">
        <v>896</v>
      </c>
      <c r="K857" s="19" t="s">
        <v>2430</v>
      </c>
      <c r="L857" s="19" t="s">
        <v>1036</v>
      </c>
      <c r="M857" s="19" t="s">
        <v>21</v>
      </c>
      <c r="N857" s="19" t="s">
        <v>1064</v>
      </c>
      <c r="O857" s="19" t="s">
        <v>1090</v>
      </c>
      <c r="P857" s="19" t="s">
        <v>2458</v>
      </c>
      <c r="Q857" s="19" t="s">
        <v>2449</v>
      </c>
      <c r="R857" s="20">
        <v>1E-3</v>
      </c>
      <c r="S857" s="20">
        <v>0.01</v>
      </c>
      <c r="T857" s="19" t="s">
        <v>905</v>
      </c>
      <c r="U857" s="19" t="s">
        <v>2464</v>
      </c>
      <c r="V857" s="19">
        <v>0</v>
      </c>
      <c r="W857" s="19">
        <v>0</v>
      </c>
      <c r="X857" s="19" t="s">
        <v>896</v>
      </c>
      <c r="Y857" s="19" t="s">
        <v>1046</v>
      </c>
      <c r="Z857" s="19">
        <v>0</v>
      </c>
      <c r="AA857" s="19" t="s">
        <v>2364</v>
      </c>
      <c r="AB857" s="19" t="s">
        <v>1125</v>
      </c>
      <c r="AC857" s="19">
        <v>35</v>
      </c>
      <c r="AD857" s="19">
        <v>35</v>
      </c>
      <c r="AE857" s="120"/>
      <c r="AF857" s="120"/>
      <c r="AG857" s="120"/>
      <c r="AH857" s="120"/>
      <c r="AI857" s="120"/>
      <c r="AJ857" s="120"/>
      <c r="AK857" s="120"/>
      <c r="AL857" s="120"/>
      <c r="AM857" s="120"/>
      <c r="AN857" s="120"/>
      <c r="AO857" s="120"/>
      <c r="AP857" s="120"/>
      <c r="AQ857" s="120"/>
      <c r="AR857" s="120"/>
      <c r="AS857" s="120"/>
      <c r="AT857" s="120"/>
      <c r="AU857" s="120"/>
      <c r="AV857" s="120"/>
      <c r="AW857" s="120"/>
      <c r="AX857" s="120"/>
      <c r="AY857" s="120"/>
      <c r="AZ857" s="120"/>
      <c r="BA857" s="120"/>
      <c r="BB857" s="120"/>
      <c r="BC857" s="120"/>
      <c r="BD857" s="120"/>
    </row>
    <row r="858" spans="1:56">
      <c r="A858" s="19">
        <v>584</v>
      </c>
      <c r="B858" s="19" t="s">
        <v>355</v>
      </c>
      <c r="C858" s="19" t="s">
        <v>2360</v>
      </c>
      <c r="D858" s="19" t="s">
        <v>2361</v>
      </c>
      <c r="E858" s="19" t="s">
        <v>2444</v>
      </c>
      <c r="F858" s="19" t="s">
        <v>2460</v>
      </c>
      <c r="G858" s="19" t="s">
        <v>896</v>
      </c>
      <c r="H858" s="19" t="s">
        <v>896</v>
      </c>
      <c r="I858" s="19" t="s">
        <v>896</v>
      </c>
      <c r="J858" s="19" t="s">
        <v>896</v>
      </c>
      <c r="K858" s="19" t="s">
        <v>2430</v>
      </c>
      <c r="L858" s="19" t="s">
        <v>1036</v>
      </c>
      <c r="M858" s="19" t="s">
        <v>21</v>
      </c>
      <c r="N858" s="19" t="s">
        <v>1064</v>
      </c>
      <c r="O858" s="19" t="s">
        <v>1090</v>
      </c>
      <c r="P858" s="19" t="s">
        <v>2431</v>
      </c>
      <c r="Q858" s="19" t="s">
        <v>2432</v>
      </c>
      <c r="R858" s="20">
        <v>2E-3</v>
      </c>
      <c r="S858" s="20">
        <v>1.4999999999999999E-2</v>
      </c>
      <c r="T858" s="19" t="s">
        <v>905</v>
      </c>
      <c r="U858" s="19" t="s">
        <v>2464</v>
      </c>
      <c r="V858" s="19">
        <v>0</v>
      </c>
      <c r="W858" s="19">
        <v>0</v>
      </c>
      <c r="X858" s="19" t="s">
        <v>896</v>
      </c>
      <c r="Y858" s="19" t="s">
        <v>1046</v>
      </c>
      <c r="Z858" s="19">
        <v>0</v>
      </c>
      <c r="AA858" s="19" t="s">
        <v>2364</v>
      </c>
      <c r="AB858" s="19" t="s">
        <v>1283</v>
      </c>
      <c r="AC858" s="19">
        <v>38</v>
      </c>
      <c r="AD858" s="19">
        <v>38</v>
      </c>
      <c r="AE858" s="120"/>
      <c r="AF858" s="120"/>
      <c r="AG858" s="120"/>
      <c r="AH858" s="120"/>
      <c r="AI858" s="120"/>
      <c r="AJ858" s="120"/>
      <c r="AK858" s="120"/>
      <c r="AL858" s="120"/>
      <c r="AM858" s="120"/>
      <c r="AN858" s="120"/>
      <c r="AO858" s="120"/>
      <c r="AP858" s="120"/>
      <c r="AQ858" s="120"/>
      <c r="AR858" s="120"/>
      <c r="AS858" s="120"/>
      <c r="AT858" s="120"/>
      <c r="AU858" s="120"/>
      <c r="AV858" s="120"/>
      <c r="AW858" s="120"/>
      <c r="AX858" s="120"/>
      <c r="AY858" s="120"/>
      <c r="AZ858" s="120"/>
      <c r="BA858" s="120"/>
      <c r="BB858" s="120"/>
      <c r="BC858" s="120"/>
      <c r="BD858" s="120"/>
    </row>
    <row r="859" spans="1:56">
      <c r="A859" s="19">
        <v>583</v>
      </c>
      <c r="B859" s="19" t="s">
        <v>355</v>
      </c>
      <c r="C859" s="19" t="s">
        <v>2360</v>
      </c>
      <c r="D859" s="19" t="s">
        <v>2361</v>
      </c>
      <c r="E859" s="19" t="s">
        <v>2444</v>
      </c>
      <c r="F859" s="19" t="s">
        <v>896</v>
      </c>
      <c r="G859" s="19" t="s">
        <v>896</v>
      </c>
      <c r="H859" s="19" t="s">
        <v>896</v>
      </c>
      <c r="I859" s="19" t="s">
        <v>896</v>
      </c>
      <c r="J859" s="19" t="s">
        <v>896</v>
      </c>
      <c r="K859" s="19" t="s">
        <v>2430</v>
      </c>
      <c r="L859" s="19" t="s">
        <v>1036</v>
      </c>
      <c r="M859" s="19" t="s">
        <v>21</v>
      </c>
      <c r="N859" s="19" t="s">
        <v>1064</v>
      </c>
      <c r="O859" s="19" t="s">
        <v>1090</v>
      </c>
      <c r="P859" s="19" t="s">
        <v>2431</v>
      </c>
      <c r="Q859" s="19" t="s">
        <v>2432</v>
      </c>
      <c r="R859" s="20">
        <v>2E-3</v>
      </c>
      <c r="S859" s="20">
        <v>0.01</v>
      </c>
      <c r="T859" s="19" t="s">
        <v>905</v>
      </c>
      <c r="U859" s="19" t="s">
        <v>2464</v>
      </c>
      <c r="V859" s="19">
        <v>0</v>
      </c>
      <c r="W859" s="19">
        <v>0</v>
      </c>
      <c r="X859" s="19" t="s">
        <v>896</v>
      </c>
      <c r="Y859" s="19" t="s">
        <v>1046</v>
      </c>
      <c r="Z859" s="19">
        <v>0</v>
      </c>
      <c r="AA859" s="19" t="s">
        <v>2364</v>
      </c>
      <c r="AB859" s="19" t="s">
        <v>1283</v>
      </c>
      <c r="AC859" s="19">
        <v>38</v>
      </c>
      <c r="AD859" s="19">
        <v>38</v>
      </c>
      <c r="AE859" s="120"/>
      <c r="AF859" s="120"/>
      <c r="AG859" s="120"/>
      <c r="AH859" s="120"/>
      <c r="AI859" s="120"/>
      <c r="AJ859" s="120"/>
      <c r="AK859" s="120"/>
      <c r="AL859" s="120"/>
      <c r="AM859" s="120"/>
      <c r="AN859" s="120"/>
      <c r="AO859" s="120"/>
      <c r="AP859" s="120"/>
      <c r="AQ859" s="120"/>
      <c r="AR859" s="120"/>
      <c r="AS859" s="120"/>
      <c r="AT859" s="120"/>
      <c r="AU859" s="120"/>
      <c r="AV859" s="120"/>
      <c r="AW859" s="120"/>
      <c r="AX859" s="120"/>
      <c r="AY859" s="120"/>
      <c r="AZ859" s="120"/>
      <c r="BA859" s="120"/>
      <c r="BB859" s="120"/>
      <c r="BC859" s="120"/>
      <c r="BD859" s="120"/>
    </row>
    <row r="860" spans="1:56">
      <c r="A860" s="19">
        <v>575</v>
      </c>
      <c r="B860" s="19" t="s">
        <v>355</v>
      </c>
      <c r="C860" s="19" t="s">
        <v>2360</v>
      </c>
      <c r="D860" s="19" t="s">
        <v>2361</v>
      </c>
      <c r="E860" s="19" t="s">
        <v>2446</v>
      </c>
      <c r="F860" s="19" t="s">
        <v>896</v>
      </c>
      <c r="G860" s="19" t="s">
        <v>896</v>
      </c>
      <c r="H860" s="19" t="s">
        <v>896</v>
      </c>
      <c r="I860" s="19" t="s">
        <v>896</v>
      </c>
      <c r="J860" s="19" t="s">
        <v>896</v>
      </c>
      <c r="K860" s="19" t="s">
        <v>2430</v>
      </c>
      <c r="L860" s="19" t="s">
        <v>1036</v>
      </c>
      <c r="M860" s="19" t="s">
        <v>21</v>
      </c>
      <c r="N860" s="19" t="s">
        <v>1064</v>
      </c>
      <c r="O860" s="19" t="s">
        <v>1090</v>
      </c>
      <c r="P860" s="19" t="s">
        <v>2431</v>
      </c>
      <c r="Q860" s="19" t="s">
        <v>2432</v>
      </c>
      <c r="R860" s="20">
        <v>1E-3</v>
      </c>
      <c r="S860" s="20">
        <v>5.0000000000000001E-3</v>
      </c>
      <c r="T860" s="19" t="s">
        <v>905</v>
      </c>
      <c r="U860" s="19" t="s">
        <v>2464</v>
      </c>
      <c r="V860" s="19">
        <v>0</v>
      </c>
      <c r="W860" s="19">
        <v>0</v>
      </c>
      <c r="X860" s="19" t="s">
        <v>896</v>
      </c>
      <c r="Y860" s="19" t="s">
        <v>1046</v>
      </c>
      <c r="Z860" s="19" t="s">
        <v>2477</v>
      </c>
      <c r="AA860" s="19" t="s">
        <v>2364</v>
      </c>
      <c r="AB860" s="19" t="s">
        <v>1283</v>
      </c>
      <c r="AC860" s="19">
        <v>38</v>
      </c>
      <c r="AD860" s="19">
        <v>38</v>
      </c>
      <c r="AE860" s="120"/>
      <c r="AF860" s="120"/>
      <c r="AG860" s="120"/>
      <c r="AH860" s="120"/>
      <c r="AI860" s="120"/>
      <c r="AJ860" s="120"/>
      <c r="AK860" s="120"/>
      <c r="AL860" s="120"/>
      <c r="AM860" s="120"/>
      <c r="AN860" s="120"/>
      <c r="AO860" s="120"/>
      <c r="AP860" s="120"/>
      <c r="AQ860" s="120"/>
      <c r="AR860" s="120"/>
      <c r="AS860" s="120"/>
      <c r="AT860" s="120"/>
      <c r="AU860" s="120"/>
      <c r="AV860" s="120"/>
      <c r="AW860" s="120"/>
      <c r="AX860" s="120"/>
      <c r="AY860" s="120"/>
      <c r="AZ860" s="120"/>
      <c r="BA860" s="120"/>
      <c r="BB860" s="120"/>
      <c r="BC860" s="120"/>
      <c r="BD860" s="120"/>
    </row>
    <row r="861" spans="1:56">
      <c r="A861" s="19">
        <v>509</v>
      </c>
      <c r="B861" s="19" t="s">
        <v>355</v>
      </c>
      <c r="C861" s="19" t="s">
        <v>2360</v>
      </c>
      <c r="D861" s="19" t="s">
        <v>2361</v>
      </c>
      <c r="E861" s="19" t="s">
        <v>2461</v>
      </c>
      <c r="F861" s="19" t="s">
        <v>896</v>
      </c>
      <c r="G861" s="19" t="s">
        <v>896</v>
      </c>
      <c r="H861" s="19" t="s">
        <v>896</v>
      </c>
      <c r="I861" s="19" t="s">
        <v>896</v>
      </c>
      <c r="J861" s="19" t="s">
        <v>896</v>
      </c>
      <c r="K861" s="19" t="s">
        <v>2430</v>
      </c>
      <c r="L861" s="19" t="s">
        <v>1036</v>
      </c>
      <c r="M861" s="19" t="s">
        <v>21</v>
      </c>
      <c r="N861" s="19" t="s">
        <v>1064</v>
      </c>
      <c r="O861" s="19" t="s">
        <v>1090</v>
      </c>
      <c r="P861" s="19" t="s">
        <v>2436</v>
      </c>
      <c r="Q861" s="19" t="s">
        <v>2449</v>
      </c>
      <c r="R861" s="20">
        <v>0.01</v>
      </c>
      <c r="S861" s="20">
        <v>0.02</v>
      </c>
      <c r="T861" s="19" t="s">
        <v>905</v>
      </c>
      <c r="U861" s="19" t="s">
        <v>2464</v>
      </c>
      <c r="V861" s="19">
        <v>0</v>
      </c>
      <c r="W861" s="19">
        <v>0</v>
      </c>
      <c r="X861" s="19" t="s">
        <v>896</v>
      </c>
      <c r="Y861" s="19" t="s">
        <v>1046</v>
      </c>
      <c r="Z861" s="19" t="s">
        <v>2467</v>
      </c>
      <c r="AA861" s="19" t="s">
        <v>2364</v>
      </c>
      <c r="AB861" s="19" t="s">
        <v>1105</v>
      </c>
      <c r="AC861" s="19">
        <v>21</v>
      </c>
      <c r="AD861" s="19">
        <v>21</v>
      </c>
      <c r="AE861" s="120"/>
      <c r="AF861" s="120"/>
      <c r="AG861" s="120"/>
      <c r="AH861" s="120"/>
      <c r="AI861" s="120"/>
      <c r="AJ861" s="120"/>
      <c r="AK861" s="120"/>
      <c r="AL861" s="120"/>
      <c r="AM861" s="120"/>
      <c r="AN861" s="120"/>
      <c r="AO861" s="120"/>
      <c r="AP861" s="120"/>
      <c r="AQ861" s="120"/>
      <c r="AR861" s="120"/>
      <c r="AS861" s="120"/>
      <c r="AT861" s="120"/>
      <c r="AU861" s="120"/>
      <c r="AV861" s="120"/>
      <c r="AW861" s="120"/>
      <c r="AX861" s="120"/>
      <c r="AY861" s="120"/>
      <c r="AZ861" s="120"/>
      <c r="BA861" s="120"/>
      <c r="BB861" s="120"/>
      <c r="BC861" s="120"/>
      <c r="BD861" s="120"/>
    </row>
    <row r="862" spans="1:56">
      <c r="A862" s="19">
        <v>571</v>
      </c>
      <c r="B862" s="19" t="s">
        <v>355</v>
      </c>
      <c r="C862" s="19" t="s">
        <v>2360</v>
      </c>
      <c r="D862" s="19" t="s">
        <v>2361</v>
      </c>
      <c r="E862" s="19" t="s">
        <v>896</v>
      </c>
      <c r="F862" s="19" t="s">
        <v>896</v>
      </c>
      <c r="G862" s="19" t="s">
        <v>896</v>
      </c>
      <c r="H862" s="19" t="s">
        <v>896</v>
      </c>
      <c r="I862" s="19" t="s">
        <v>896</v>
      </c>
      <c r="J862" s="19" t="s">
        <v>896</v>
      </c>
      <c r="K862" s="19" t="s">
        <v>2462</v>
      </c>
      <c r="L862" s="19" t="s">
        <v>1036</v>
      </c>
      <c r="M862" s="19" t="s">
        <v>21</v>
      </c>
      <c r="N862" s="19" t="s">
        <v>1064</v>
      </c>
      <c r="O862" s="19" t="s">
        <v>1090</v>
      </c>
      <c r="P862" s="19" t="s">
        <v>2458</v>
      </c>
      <c r="Q862" s="19" t="s">
        <v>2449</v>
      </c>
      <c r="R862" s="20">
        <v>1E-3</v>
      </c>
      <c r="S862" s="20">
        <v>0.01</v>
      </c>
      <c r="T862" s="19" t="s">
        <v>905</v>
      </c>
      <c r="U862" s="19" t="s">
        <v>2464</v>
      </c>
      <c r="V862" s="19">
        <v>0</v>
      </c>
      <c r="W862" s="19">
        <v>0</v>
      </c>
      <c r="X862" s="19" t="s">
        <v>896</v>
      </c>
      <c r="Y862" s="19" t="s">
        <v>1046</v>
      </c>
      <c r="Z862" s="19">
        <v>0</v>
      </c>
      <c r="AA862" s="19" t="s">
        <v>2364</v>
      </c>
      <c r="AB862" s="19" t="s">
        <v>1125</v>
      </c>
      <c r="AC862" s="19">
        <v>35</v>
      </c>
      <c r="AD862" s="19">
        <v>35</v>
      </c>
      <c r="AE862" s="120"/>
      <c r="AF862" s="120"/>
      <c r="AG862" s="120"/>
      <c r="AH862" s="120"/>
      <c r="AI862" s="120"/>
      <c r="AJ862" s="120"/>
      <c r="AK862" s="120"/>
      <c r="AL862" s="120"/>
      <c r="AM862" s="120"/>
      <c r="AN862" s="120"/>
      <c r="AO862" s="120"/>
      <c r="AP862" s="120"/>
      <c r="AQ862" s="120"/>
      <c r="AR862" s="120"/>
      <c r="AS862" s="120"/>
      <c r="AT862" s="120"/>
      <c r="AU862" s="120"/>
      <c r="AV862" s="120"/>
      <c r="AW862" s="120"/>
      <c r="AX862" s="120"/>
      <c r="AY862" s="120"/>
      <c r="AZ862" s="120"/>
      <c r="BA862" s="120"/>
      <c r="BB862" s="120"/>
      <c r="BC862" s="120"/>
      <c r="BD862" s="120"/>
    </row>
    <row r="863" spans="1:56">
      <c r="A863" s="19">
        <v>501</v>
      </c>
      <c r="B863" s="19" t="s">
        <v>355</v>
      </c>
      <c r="C863" s="19" t="s">
        <v>2360</v>
      </c>
      <c r="D863" s="19" t="s">
        <v>2361</v>
      </c>
      <c r="E863" s="19" t="s">
        <v>2434</v>
      </c>
      <c r="F863" s="19" t="s">
        <v>896</v>
      </c>
      <c r="G863" s="19" t="s">
        <v>896</v>
      </c>
      <c r="H863" s="19" t="s">
        <v>896</v>
      </c>
      <c r="I863" s="19" t="s">
        <v>896</v>
      </c>
      <c r="J863" s="19" t="s">
        <v>896</v>
      </c>
      <c r="K863" s="19" t="s">
        <v>2430</v>
      </c>
      <c r="L863" s="19" t="s">
        <v>1036</v>
      </c>
      <c r="M863" s="19" t="s">
        <v>21</v>
      </c>
      <c r="N863" s="19" t="s">
        <v>1066</v>
      </c>
      <c r="O863" s="19" t="s">
        <v>1090</v>
      </c>
      <c r="P863" s="19" t="s">
        <v>2436</v>
      </c>
      <c r="Q863" s="19" t="s">
        <v>2437</v>
      </c>
      <c r="R863" s="20">
        <v>0.3</v>
      </c>
      <c r="S863" s="20">
        <v>1.5</v>
      </c>
      <c r="T863" s="19" t="s">
        <v>905</v>
      </c>
      <c r="U863" s="19" t="s">
        <v>913</v>
      </c>
      <c r="V863" s="19">
        <v>0</v>
      </c>
      <c r="W863" s="19">
        <v>0</v>
      </c>
      <c r="X863" s="19" t="s">
        <v>896</v>
      </c>
      <c r="Y863" s="19" t="s">
        <v>1046</v>
      </c>
      <c r="Z863" s="19" t="s">
        <v>2448</v>
      </c>
      <c r="AA863" s="19" t="s">
        <v>2364</v>
      </c>
      <c r="AB863" s="19" t="s">
        <v>1105</v>
      </c>
      <c r="AC863" s="19">
        <v>20</v>
      </c>
      <c r="AD863" s="19">
        <v>20</v>
      </c>
      <c r="AE863" s="120"/>
      <c r="AF863" s="120"/>
      <c r="AG863" s="120"/>
      <c r="AH863" s="120"/>
      <c r="AI863" s="120"/>
      <c r="AJ863" s="120"/>
      <c r="AK863" s="120"/>
      <c r="AL863" s="120"/>
      <c r="AM863" s="120"/>
      <c r="AN863" s="120"/>
      <c r="AO863" s="120"/>
      <c r="AP863" s="120"/>
      <c r="AQ863" s="120"/>
      <c r="AR863" s="120"/>
      <c r="AS863" s="120"/>
      <c r="AT863" s="120"/>
      <c r="AU863" s="120"/>
      <c r="AV863" s="120"/>
      <c r="AW863" s="120"/>
      <c r="AX863" s="120"/>
      <c r="AY863" s="120"/>
      <c r="AZ863" s="120"/>
      <c r="BA863" s="120"/>
      <c r="BB863" s="120"/>
      <c r="BC863" s="120"/>
      <c r="BD863" s="120"/>
    </row>
    <row r="864" spans="1:56">
      <c r="A864" s="19">
        <v>547</v>
      </c>
      <c r="B864" s="19" t="s">
        <v>355</v>
      </c>
      <c r="C864" s="19" t="s">
        <v>2360</v>
      </c>
      <c r="D864" s="19" t="s">
        <v>2361</v>
      </c>
      <c r="E864" s="19" t="s">
        <v>2439</v>
      </c>
      <c r="F864" s="19" t="s">
        <v>896</v>
      </c>
      <c r="G864" s="19" t="s">
        <v>896</v>
      </c>
      <c r="H864" s="19" t="s">
        <v>896</v>
      </c>
      <c r="I864" s="19" t="s">
        <v>896</v>
      </c>
      <c r="J864" s="19" t="s">
        <v>896</v>
      </c>
      <c r="K864" s="19" t="s">
        <v>2440</v>
      </c>
      <c r="L864" s="19" t="s">
        <v>1036</v>
      </c>
      <c r="M864" s="19" t="s">
        <v>21</v>
      </c>
      <c r="N864" s="19" t="s">
        <v>1066</v>
      </c>
      <c r="O864" s="19" t="s">
        <v>1090</v>
      </c>
      <c r="P864" s="19" t="s">
        <v>2441</v>
      </c>
      <c r="Q864" s="19" t="s">
        <v>2449</v>
      </c>
      <c r="R864" s="20">
        <v>0.4</v>
      </c>
      <c r="S864" s="20">
        <v>1.5</v>
      </c>
      <c r="T864" s="19" t="s">
        <v>905</v>
      </c>
      <c r="U864" s="19" t="s">
        <v>913</v>
      </c>
      <c r="V864" s="19">
        <v>0</v>
      </c>
      <c r="W864" s="19">
        <v>0</v>
      </c>
      <c r="X864" s="19" t="s">
        <v>896</v>
      </c>
      <c r="Y864" s="19" t="s">
        <v>1046</v>
      </c>
      <c r="Z864" s="19" t="s">
        <v>2465</v>
      </c>
      <c r="AA864" s="19" t="s">
        <v>2364</v>
      </c>
      <c r="AB864" s="19" t="s">
        <v>2374</v>
      </c>
      <c r="AC864" s="19">
        <v>30</v>
      </c>
      <c r="AD864" s="19">
        <v>30</v>
      </c>
      <c r="AE864" s="120"/>
      <c r="AF864" s="120"/>
      <c r="AG864" s="120"/>
      <c r="AH864" s="120"/>
      <c r="AI864" s="120"/>
      <c r="AJ864" s="120"/>
      <c r="AK864" s="120"/>
      <c r="AL864" s="120"/>
      <c r="AM864" s="120"/>
      <c r="AN864" s="120"/>
      <c r="AO864" s="120"/>
      <c r="AP864" s="120"/>
      <c r="AQ864" s="120"/>
      <c r="AR864" s="120"/>
      <c r="AS864" s="120"/>
      <c r="AT864" s="120"/>
      <c r="AU864" s="120"/>
      <c r="AV864" s="120"/>
      <c r="AW864" s="120"/>
      <c r="AX864" s="120"/>
      <c r="AY864" s="120"/>
      <c r="AZ864" s="120"/>
      <c r="BA864" s="120"/>
      <c r="BB864" s="120"/>
      <c r="BC864" s="120"/>
      <c r="BD864" s="120"/>
    </row>
    <row r="865" spans="1:56">
      <c r="A865" s="19">
        <v>587</v>
      </c>
      <c r="B865" s="19" t="s">
        <v>355</v>
      </c>
      <c r="C865" s="19" t="s">
        <v>2360</v>
      </c>
      <c r="D865" s="19" t="s">
        <v>2361</v>
      </c>
      <c r="E865" s="19" t="s">
        <v>2429</v>
      </c>
      <c r="F865" s="19" t="s">
        <v>896</v>
      </c>
      <c r="G865" s="19" t="s">
        <v>896</v>
      </c>
      <c r="H865" s="19" t="s">
        <v>896</v>
      </c>
      <c r="I865" s="19" t="s">
        <v>896</v>
      </c>
      <c r="J865" s="19" t="s">
        <v>896</v>
      </c>
      <c r="K865" s="19" t="s">
        <v>2430</v>
      </c>
      <c r="L865" s="19" t="s">
        <v>1036</v>
      </c>
      <c r="M865" s="19" t="s">
        <v>21</v>
      </c>
      <c r="N865" s="19" t="s">
        <v>1066</v>
      </c>
      <c r="O865" s="19" t="s">
        <v>1090</v>
      </c>
      <c r="P865" s="19" t="s">
        <v>2431</v>
      </c>
      <c r="Q865" s="19" t="s">
        <v>2432</v>
      </c>
      <c r="R865" s="20">
        <v>0.02</v>
      </c>
      <c r="S865" s="20">
        <v>0.35</v>
      </c>
      <c r="T865" s="19" t="s">
        <v>905</v>
      </c>
      <c r="U865" s="19" t="s">
        <v>913</v>
      </c>
      <c r="V865" s="19">
        <v>0</v>
      </c>
      <c r="W865" s="19">
        <v>0</v>
      </c>
      <c r="X865" s="19" t="s">
        <v>896</v>
      </c>
      <c r="Y865" s="19" t="s">
        <v>1046</v>
      </c>
      <c r="Z865" s="19">
        <v>0</v>
      </c>
      <c r="AA865" s="19" t="s">
        <v>2364</v>
      </c>
      <c r="AB865" s="19" t="s">
        <v>1153</v>
      </c>
      <c r="AC865" s="19">
        <v>41</v>
      </c>
      <c r="AD865" s="19">
        <v>41</v>
      </c>
      <c r="AE865" s="120"/>
      <c r="AF865" s="120"/>
      <c r="AG865" s="120"/>
      <c r="AH865" s="120"/>
      <c r="AI865" s="120"/>
      <c r="AJ865" s="120"/>
      <c r="AK865" s="120"/>
      <c r="AL865" s="120"/>
      <c r="AM865" s="120"/>
      <c r="AN865" s="120"/>
      <c r="AO865" s="120"/>
      <c r="AP865" s="120"/>
      <c r="AQ865" s="120"/>
      <c r="AR865" s="120"/>
      <c r="AS865" s="120"/>
      <c r="AT865" s="120"/>
      <c r="AU865" s="120"/>
      <c r="AV865" s="120"/>
      <c r="AW865" s="120"/>
      <c r="AX865" s="120"/>
      <c r="AY865" s="120"/>
      <c r="AZ865" s="120"/>
      <c r="BA865" s="120"/>
      <c r="BB865" s="120"/>
      <c r="BC865" s="120"/>
      <c r="BD865" s="120"/>
    </row>
    <row r="866" spans="1:56">
      <c r="A866" s="19">
        <v>593</v>
      </c>
      <c r="B866" s="19" t="s">
        <v>355</v>
      </c>
      <c r="C866" s="19" t="s">
        <v>2360</v>
      </c>
      <c r="D866" s="19" t="s">
        <v>2361</v>
      </c>
      <c r="E866" s="19" t="s">
        <v>2429</v>
      </c>
      <c r="F866" s="19" t="s">
        <v>896</v>
      </c>
      <c r="G866" s="19" t="s">
        <v>896</v>
      </c>
      <c r="H866" s="19" t="s">
        <v>896</v>
      </c>
      <c r="I866" s="19" t="s">
        <v>896</v>
      </c>
      <c r="J866" s="19" t="s">
        <v>896</v>
      </c>
      <c r="K866" s="19" t="s">
        <v>2443</v>
      </c>
      <c r="L866" s="19" t="s">
        <v>1036</v>
      </c>
      <c r="M866" s="19" t="s">
        <v>21</v>
      </c>
      <c r="N866" s="19" t="s">
        <v>1066</v>
      </c>
      <c r="O866" s="19" t="s">
        <v>1090</v>
      </c>
      <c r="P866" s="19" t="s">
        <v>2431</v>
      </c>
      <c r="Q866" s="19" t="s">
        <v>2432</v>
      </c>
      <c r="R866" s="20">
        <v>0.1</v>
      </c>
      <c r="S866" s="20">
        <v>1</v>
      </c>
      <c r="T866" s="19" t="s">
        <v>905</v>
      </c>
      <c r="U866" s="19" t="s">
        <v>913</v>
      </c>
      <c r="V866" s="19">
        <v>0</v>
      </c>
      <c r="W866" s="19">
        <v>0</v>
      </c>
      <c r="X866" s="19" t="s">
        <v>896</v>
      </c>
      <c r="Y866" s="19" t="s">
        <v>1046</v>
      </c>
      <c r="Z866" s="19">
        <v>0</v>
      </c>
      <c r="AA866" s="19" t="s">
        <v>2364</v>
      </c>
      <c r="AB866" s="19" t="s">
        <v>1153</v>
      </c>
      <c r="AC866" s="19">
        <v>41</v>
      </c>
      <c r="AD866" s="19">
        <v>41</v>
      </c>
      <c r="AE866" s="120"/>
      <c r="AF866" s="120"/>
      <c r="AG866" s="120"/>
      <c r="AH866" s="120"/>
      <c r="AI866" s="120"/>
      <c r="AJ866" s="120"/>
      <c r="AK866" s="120"/>
      <c r="AL866" s="120"/>
      <c r="AM866" s="120"/>
      <c r="AN866" s="120"/>
      <c r="AO866" s="120"/>
      <c r="AP866" s="120"/>
      <c r="AQ866" s="120"/>
      <c r="AR866" s="120"/>
      <c r="AS866" s="120"/>
      <c r="AT866" s="120"/>
      <c r="AU866" s="120"/>
      <c r="AV866" s="120"/>
      <c r="AW866" s="120"/>
      <c r="AX866" s="120"/>
      <c r="AY866" s="120"/>
      <c r="AZ866" s="120"/>
      <c r="BA866" s="120"/>
      <c r="BB866" s="120"/>
      <c r="BC866" s="120"/>
      <c r="BD866" s="120"/>
    </row>
    <row r="867" spans="1:56">
      <c r="A867" s="19">
        <v>548</v>
      </c>
      <c r="B867" s="19" t="s">
        <v>355</v>
      </c>
      <c r="C867" s="19" t="s">
        <v>2360</v>
      </c>
      <c r="D867" s="19" t="s">
        <v>2361</v>
      </c>
      <c r="E867" s="19" t="s">
        <v>2453</v>
      </c>
      <c r="F867" s="19" t="s">
        <v>896</v>
      </c>
      <c r="G867" s="19" t="s">
        <v>896</v>
      </c>
      <c r="H867" s="19" t="s">
        <v>896</v>
      </c>
      <c r="I867" s="19" t="s">
        <v>896</v>
      </c>
      <c r="J867" s="19" t="s">
        <v>896</v>
      </c>
      <c r="K867" s="19" t="s">
        <v>2440</v>
      </c>
      <c r="L867" s="19" t="s">
        <v>1036</v>
      </c>
      <c r="M867" s="19" t="s">
        <v>21</v>
      </c>
      <c r="N867" s="19" t="s">
        <v>1066</v>
      </c>
      <c r="O867" s="19" t="s">
        <v>1090</v>
      </c>
      <c r="P867" s="19" t="s">
        <v>2441</v>
      </c>
      <c r="Q867" s="19" t="s">
        <v>2449</v>
      </c>
      <c r="R867" s="20">
        <v>0.5</v>
      </c>
      <c r="S867" s="20">
        <v>2</v>
      </c>
      <c r="T867" s="19" t="s">
        <v>905</v>
      </c>
      <c r="U867" s="19" t="s">
        <v>913</v>
      </c>
      <c r="V867" s="19">
        <v>0</v>
      </c>
      <c r="W867" s="19">
        <v>0</v>
      </c>
      <c r="X867" s="19" t="s">
        <v>896</v>
      </c>
      <c r="Y867" s="19" t="s">
        <v>1046</v>
      </c>
      <c r="Z867" s="19" t="s">
        <v>2448</v>
      </c>
      <c r="AA867" s="19" t="s">
        <v>2364</v>
      </c>
      <c r="AB867" s="19" t="s">
        <v>2374</v>
      </c>
      <c r="AC867" s="19">
        <v>30</v>
      </c>
      <c r="AD867" s="19">
        <v>30</v>
      </c>
      <c r="AE867" s="120"/>
      <c r="AF867" s="120"/>
      <c r="AG867" s="120"/>
      <c r="AH867" s="120"/>
      <c r="AI867" s="120"/>
      <c r="AJ867" s="120"/>
      <c r="AK867" s="120"/>
      <c r="AL867" s="120"/>
      <c r="AM867" s="120"/>
      <c r="AN867" s="120"/>
      <c r="AO867" s="120"/>
      <c r="AP867" s="120"/>
      <c r="AQ867" s="120"/>
      <c r="AR867" s="120"/>
      <c r="AS867" s="120"/>
      <c r="AT867" s="120"/>
      <c r="AU867" s="120"/>
      <c r="AV867" s="120"/>
      <c r="AW867" s="120"/>
      <c r="AX867" s="120"/>
      <c r="AY867" s="120"/>
      <c r="AZ867" s="120"/>
      <c r="BA867" s="120"/>
      <c r="BB867" s="120"/>
      <c r="BC867" s="120"/>
      <c r="BD867" s="120"/>
    </row>
    <row r="868" spans="1:56">
      <c r="A868" s="19">
        <v>555</v>
      </c>
      <c r="B868" s="19" t="s">
        <v>355</v>
      </c>
      <c r="C868" s="19" t="s">
        <v>2360</v>
      </c>
      <c r="D868" s="19" t="s">
        <v>2361</v>
      </c>
      <c r="E868" s="19" t="s">
        <v>2454</v>
      </c>
      <c r="F868" s="19" t="s">
        <v>896</v>
      </c>
      <c r="G868" s="19" t="s">
        <v>896</v>
      </c>
      <c r="H868" s="19" t="s">
        <v>896</v>
      </c>
      <c r="I868" s="19" t="s">
        <v>896</v>
      </c>
      <c r="J868" s="19" t="s">
        <v>896</v>
      </c>
      <c r="K868" s="19" t="s">
        <v>2455</v>
      </c>
      <c r="L868" s="19" t="s">
        <v>1036</v>
      </c>
      <c r="M868" s="19" t="s">
        <v>21</v>
      </c>
      <c r="N868" s="19" t="s">
        <v>1066</v>
      </c>
      <c r="O868" s="19" t="s">
        <v>1090</v>
      </c>
      <c r="P868" s="19" t="s">
        <v>2441</v>
      </c>
      <c r="Q868" s="19" t="s">
        <v>2449</v>
      </c>
      <c r="R868" s="20">
        <v>0.5</v>
      </c>
      <c r="S868" s="20">
        <v>1.3</v>
      </c>
      <c r="T868" s="19" t="s">
        <v>905</v>
      </c>
      <c r="U868" s="19" t="s">
        <v>913</v>
      </c>
      <c r="V868" s="19">
        <v>0</v>
      </c>
      <c r="W868" s="19">
        <v>0</v>
      </c>
      <c r="X868" s="19" t="s">
        <v>896</v>
      </c>
      <c r="Y868" s="19" t="s">
        <v>1046</v>
      </c>
      <c r="Z868" s="19" t="s">
        <v>2448</v>
      </c>
      <c r="AA868" s="19" t="s">
        <v>2364</v>
      </c>
      <c r="AB868" s="19" t="s">
        <v>2374</v>
      </c>
      <c r="AC868" s="19">
        <v>31</v>
      </c>
      <c r="AD868" s="19">
        <v>31</v>
      </c>
      <c r="AE868" s="120"/>
      <c r="AF868" s="120"/>
      <c r="AG868" s="120"/>
      <c r="AH868" s="120"/>
      <c r="AI868" s="120"/>
      <c r="AJ868" s="120"/>
      <c r="AK868" s="120"/>
      <c r="AL868" s="120"/>
      <c r="AM868" s="120"/>
      <c r="AN868" s="120"/>
      <c r="AO868" s="120"/>
      <c r="AP868" s="120"/>
      <c r="AQ868" s="120"/>
      <c r="AR868" s="120"/>
      <c r="AS868" s="120"/>
      <c r="AT868" s="120"/>
      <c r="AU868" s="120"/>
      <c r="AV868" s="120"/>
      <c r="AW868" s="120"/>
      <c r="AX868" s="120"/>
      <c r="AY868" s="120"/>
      <c r="AZ868" s="120"/>
      <c r="BA868" s="120"/>
      <c r="BB868" s="120"/>
      <c r="BC868" s="120"/>
      <c r="BD868" s="120"/>
    </row>
    <row r="869" spans="1:56">
      <c r="A869" s="19">
        <v>565</v>
      </c>
      <c r="B869" s="19" t="s">
        <v>355</v>
      </c>
      <c r="C869" s="19" t="s">
        <v>2360</v>
      </c>
      <c r="D869" s="19" t="s">
        <v>2361</v>
      </c>
      <c r="E869" s="19" t="s">
        <v>2456</v>
      </c>
      <c r="F869" s="19" t="s">
        <v>896</v>
      </c>
      <c r="G869" s="19" t="s">
        <v>896</v>
      </c>
      <c r="H869" s="19" t="s">
        <v>896</v>
      </c>
      <c r="I869" s="19" t="s">
        <v>896</v>
      </c>
      <c r="J869" s="19" t="s">
        <v>896</v>
      </c>
      <c r="K869" s="19" t="s">
        <v>2457</v>
      </c>
      <c r="L869" s="19" t="s">
        <v>1036</v>
      </c>
      <c r="M869" s="19" t="s">
        <v>21</v>
      </c>
      <c r="N869" s="19" t="s">
        <v>1066</v>
      </c>
      <c r="O869" s="19" t="s">
        <v>1090</v>
      </c>
      <c r="P869" s="19" t="s">
        <v>2458</v>
      </c>
      <c r="Q869" s="19" t="s">
        <v>2449</v>
      </c>
      <c r="R869" s="20">
        <v>0.5</v>
      </c>
      <c r="S869" s="20">
        <v>0.9</v>
      </c>
      <c r="T869" s="19" t="s">
        <v>905</v>
      </c>
      <c r="U869" s="19" t="s">
        <v>913</v>
      </c>
      <c r="V869" s="19">
        <v>0</v>
      </c>
      <c r="W869" s="19">
        <v>0</v>
      </c>
      <c r="X869" s="19" t="s">
        <v>896</v>
      </c>
      <c r="Y869" s="19" t="s">
        <v>1046</v>
      </c>
      <c r="Z869" s="19">
        <v>0</v>
      </c>
      <c r="AA869" s="19" t="s">
        <v>2364</v>
      </c>
      <c r="AB869" s="19" t="s">
        <v>1125</v>
      </c>
      <c r="AC869" s="19">
        <v>35</v>
      </c>
      <c r="AD869" s="19">
        <v>35</v>
      </c>
      <c r="AE869" s="120"/>
      <c r="AF869" s="120"/>
      <c r="AG869" s="120"/>
      <c r="AH869" s="120"/>
      <c r="AI869" s="120"/>
      <c r="AJ869" s="120"/>
      <c r="AK869" s="120"/>
      <c r="AL869" s="120"/>
      <c r="AM869" s="120"/>
      <c r="AN869" s="120"/>
      <c r="AO869" s="120"/>
      <c r="AP869" s="120"/>
      <c r="AQ869" s="120"/>
      <c r="AR869" s="120"/>
      <c r="AS869" s="120"/>
      <c r="AT869" s="120"/>
      <c r="AU869" s="120"/>
      <c r="AV869" s="120"/>
      <c r="AW869" s="120"/>
      <c r="AX869" s="120"/>
      <c r="AY869" s="120"/>
      <c r="AZ869" s="120"/>
      <c r="BA869" s="120"/>
      <c r="BB869" s="120"/>
      <c r="BC869" s="120"/>
      <c r="BD869" s="120"/>
    </row>
    <row r="870" spans="1:56">
      <c r="A870" s="19">
        <v>580</v>
      </c>
      <c r="B870" s="19" t="s">
        <v>355</v>
      </c>
      <c r="C870" s="19" t="s">
        <v>2360</v>
      </c>
      <c r="D870" s="19" t="s">
        <v>2361</v>
      </c>
      <c r="E870" s="19" t="s">
        <v>2444</v>
      </c>
      <c r="F870" s="19" t="s">
        <v>2460</v>
      </c>
      <c r="G870" s="19" t="s">
        <v>896</v>
      </c>
      <c r="H870" s="19" t="s">
        <v>896</v>
      </c>
      <c r="I870" s="19" t="s">
        <v>896</v>
      </c>
      <c r="J870" s="19" t="s">
        <v>896</v>
      </c>
      <c r="K870" s="19" t="s">
        <v>2430</v>
      </c>
      <c r="L870" s="19" t="s">
        <v>1036</v>
      </c>
      <c r="M870" s="19" t="s">
        <v>21</v>
      </c>
      <c r="N870" s="19" t="s">
        <v>1066</v>
      </c>
      <c r="O870" s="19" t="s">
        <v>1090</v>
      </c>
      <c r="P870" s="19" t="s">
        <v>2431</v>
      </c>
      <c r="Q870" s="19" t="s">
        <v>2432</v>
      </c>
      <c r="R870" s="20">
        <v>0.1</v>
      </c>
      <c r="S870" s="20">
        <v>0.4</v>
      </c>
      <c r="T870" s="19" t="s">
        <v>905</v>
      </c>
      <c r="U870" s="19" t="s">
        <v>913</v>
      </c>
      <c r="V870" s="19">
        <v>0</v>
      </c>
      <c r="W870" s="19">
        <v>0</v>
      </c>
      <c r="X870" s="19" t="s">
        <v>896</v>
      </c>
      <c r="Y870" s="19" t="s">
        <v>1046</v>
      </c>
      <c r="Z870" s="19">
        <v>0</v>
      </c>
      <c r="AA870" s="19" t="s">
        <v>2364</v>
      </c>
      <c r="AB870" s="19" t="s">
        <v>1283</v>
      </c>
      <c r="AC870" s="19">
        <v>38</v>
      </c>
      <c r="AD870" s="19">
        <v>38</v>
      </c>
      <c r="AE870" s="120"/>
      <c r="AF870" s="120"/>
      <c r="AG870" s="120"/>
      <c r="AH870" s="120"/>
      <c r="AI870" s="120"/>
      <c r="AJ870" s="120"/>
      <c r="AK870" s="120"/>
      <c r="AL870" s="120"/>
      <c r="AM870" s="120"/>
      <c r="AN870" s="120"/>
      <c r="AO870" s="120"/>
      <c r="AP870" s="120"/>
      <c r="AQ870" s="120"/>
      <c r="AR870" s="120"/>
      <c r="AS870" s="120"/>
      <c r="AT870" s="120"/>
      <c r="AU870" s="120"/>
      <c r="AV870" s="120"/>
      <c r="AW870" s="120"/>
      <c r="AX870" s="120"/>
      <c r="AY870" s="120"/>
      <c r="AZ870" s="120"/>
      <c r="BA870" s="120"/>
      <c r="BB870" s="120"/>
      <c r="BC870" s="120"/>
      <c r="BD870" s="120"/>
    </row>
    <row r="871" spans="1:56">
      <c r="A871" s="19">
        <v>579</v>
      </c>
      <c r="B871" s="19" t="s">
        <v>355</v>
      </c>
      <c r="C871" s="19" t="s">
        <v>2360</v>
      </c>
      <c r="D871" s="19" t="s">
        <v>2361</v>
      </c>
      <c r="E871" s="19" t="s">
        <v>2444</v>
      </c>
      <c r="F871" s="19" t="s">
        <v>896</v>
      </c>
      <c r="G871" s="19" t="s">
        <v>896</v>
      </c>
      <c r="H871" s="19" t="s">
        <v>896</v>
      </c>
      <c r="I871" s="19" t="s">
        <v>896</v>
      </c>
      <c r="J871" s="19" t="s">
        <v>896</v>
      </c>
      <c r="K871" s="19" t="s">
        <v>2430</v>
      </c>
      <c r="L871" s="19" t="s">
        <v>1036</v>
      </c>
      <c r="M871" s="19" t="s">
        <v>21</v>
      </c>
      <c r="N871" s="19" t="s">
        <v>1066</v>
      </c>
      <c r="O871" s="19" t="s">
        <v>1090</v>
      </c>
      <c r="P871" s="19" t="s">
        <v>2431</v>
      </c>
      <c r="Q871" s="19" t="s">
        <v>2432</v>
      </c>
      <c r="R871" s="20">
        <v>0.08</v>
      </c>
      <c r="S871" s="20">
        <v>0.3</v>
      </c>
      <c r="T871" s="19" t="s">
        <v>905</v>
      </c>
      <c r="U871" s="19" t="s">
        <v>913</v>
      </c>
      <c r="V871" s="19">
        <v>0</v>
      </c>
      <c r="W871" s="19">
        <v>0</v>
      </c>
      <c r="X871" s="19" t="s">
        <v>896</v>
      </c>
      <c r="Y871" s="19" t="s">
        <v>1046</v>
      </c>
      <c r="Z871" s="19">
        <v>0</v>
      </c>
      <c r="AA871" s="19" t="s">
        <v>2364</v>
      </c>
      <c r="AB871" s="19" t="s">
        <v>1283</v>
      </c>
      <c r="AC871" s="19">
        <v>38</v>
      </c>
      <c r="AD871" s="19">
        <v>38</v>
      </c>
      <c r="AE871" s="120"/>
      <c r="AF871" s="120"/>
      <c r="AG871" s="120"/>
      <c r="AH871" s="120"/>
      <c r="AI871" s="120"/>
      <c r="AJ871" s="120"/>
      <c r="AK871" s="120"/>
      <c r="AL871" s="120"/>
      <c r="AM871" s="120"/>
      <c r="AN871" s="120"/>
      <c r="AO871" s="120"/>
      <c r="AP871" s="120"/>
      <c r="AQ871" s="120"/>
      <c r="AR871" s="120"/>
      <c r="AS871" s="120"/>
      <c r="AT871" s="120"/>
      <c r="AU871" s="120"/>
      <c r="AV871" s="120"/>
      <c r="AW871" s="120"/>
      <c r="AX871" s="120"/>
      <c r="AY871" s="120"/>
      <c r="AZ871" s="120"/>
      <c r="BA871" s="120"/>
      <c r="BB871" s="120"/>
      <c r="BC871" s="120"/>
      <c r="BD871" s="120"/>
    </row>
    <row r="872" spans="1:56">
      <c r="A872" s="19">
        <v>573</v>
      </c>
      <c r="B872" s="19" t="s">
        <v>355</v>
      </c>
      <c r="C872" s="19" t="s">
        <v>2360</v>
      </c>
      <c r="D872" s="19" t="s">
        <v>2361</v>
      </c>
      <c r="E872" s="19" t="s">
        <v>2446</v>
      </c>
      <c r="F872" s="19" t="s">
        <v>896</v>
      </c>
      <c r="G872" s="19" t="s">
        <v>896</v>
      </c>
      <c r="H872" s="19" t="s">
        <v>896</v>
      </c>
      <c r="I872" s="19" t="s">
        <v>896</v>
      </c>
      <c r="J872" s="19" t="s">
        <v>896</v>
      </c>
      <c r="K872" s="19" t="s">
        <v>2430</v>
      </c>
      <c r="L872" s="19" t="s">
        <v>1036</v>
      </c>
      <c r="M872" s="19" t="s">
        <v>21</v>
      </c>
      <c r="N872" s="19" t="s">
        <v>1066</v>
      </c>
      <c r="O872" s="19" t="s">
        <v>1090</v>
      </c>
      <c r="P872" s="19" t="s">
        <v>2431</v>
      </c>
      <c r="Q872" s="19" t="s">
        <v>2432</v>
      </c>
      <c r="R872" s="20">
        <v>0.02</v>
      </c>
      <c r="S872" s="20">
        <v>0.2</v>
      </c>
      <c r="T872" s="19" t="s">
        <v>905</v>
      </c>
      <c r="U872" s="19" t="s">
        <v>913</v>
      </c>
      <c r="V872" s="19">
        <v>0</v>
      </c>
      <c r="W872" s="19">
        <v>0</v>
      </c>
      <c r="X872" s="19" t="s">
        <v>896</v>
      </c>
      <c r="Y872" s="19" t="s">
        <v>1046</v>
      </c>
      <c r="Z872" s="19" t="s">
        <v>2478</v>
      </c>
      <c r="AA872" s="19" t="s">
        <v>2364</v>
      </c>
      <c r="AB872" s="19" t="s">
        <v>1283</v>
      </c>
      <c r="AC872" s="19">
        <v>38</v>
      </c>
      <c r="AD872" s="19">
        <v>38</v>
      </c>
      <c r="AE872" s="120"/>
      <c r="AF872" s="120"/>
      <c r="AG872" s="120"/>
      <c r="AH872" s="120"/>
      <c r="AI872" s="120"/>
      <c r="AJ872" s="120"/>
      <c r="AK872" s="120"/>
      <c r="AL872" s="120"/>
      <c r="AM872" s="120"/>
      <c r="AN872" s="120"/>
      <c r="AO872" s="120"/>
      <c r="AP872" s="120"/>
      <c r="AQ872" s="120"/>
      <c r="AR872" s="120"/>
      <c r="AS872" s="120"/>
      <c r="AT872" s="120"/>
      <c r="AU872" s="120"/>
      <c r="AV872" s="120"/>
      <c r="AW872" s="120"/>
      <c r="AX872" s="120"/>
      <c r="AY872" s="120"/>
      <c r="AZ872" s="120"/>
      <c r="BA872" s="120"/>
      <c r="BB872" s="120"/>
      <c r="BC872" s="120"/>
      <c r="BD872" s="120"/>
    </row>
    <row r="873" spans="1:56">
      <c r="A873" s="19">
        <v>507</v>
      </c>
      <c r="B873" s="19" t="s">
        <v>355</v>
      </c>
      <c r="C873" s="19" t="s">
        <v>2360</v>
      </c>
      <c r="D873" s="19" t="s">
        <v>2361</v>
      </c>
      <c r="E873" s="19" t="s">
        <v>2461</v>
      </c>
      <c r="F873" s="19" t="s">
        <v>896</v>
      </c>
      <c r="G873" s="19" t="s">
        <v>896</v>
      </c>
      <c r="H873" s="19" t="s">
        <v>896</v>
      </c>
      <c r="I873" s="19" t="s">
        <v>896</v>
      </c>
      <c r="J873" s="19" t="s">
        <v>896</v>
      </c>
      <c r="K873" s="19" t="s">
        <v>2430</v>
      </c>
      <c r="L873" s="19" t="s">
        <v>1036</v>
      </c>
      <c r="M873" s="19" t="s">
        <v>21</v>
      </c>
      <c r="N873" s="19" t="s">
        <v>1066</v>
      </c>
      <c r="O873" s="19" t="s">
        <v>1090</v>
      </c>
      <c r="P873" s="19" t="s">
        <v>2436</v>
      </c>
      <c r="Q873" s="19" t="s">
        <v>2449</v>
      </c>
      <c r="R873" s="20">
        <v>0.3</v>
      </c>
      <c r="S873" s="20">
        <v>1</v>
      </c>
      <c r="T873" s="19" t="s">
        <v>905</v>
      </c>
      <c r="U873" s="19" t="s">
        <v>913</v>
      </c>
      <c r="V873" s="19">
        <v>0</v>
      </c>
      <c r="W873" s="19">
        <v>0</v>
      </c>
      <c r="X873" s="19" t="s">
        <v>896</v>
      </c>
      <c r="Y873" s="19" t="s">
        <v>1046</v>
      </c>
      <c r="Z873" s="19" t="s">
        <v>2448</v>
      </c>
      <c r="AA873" s="19" t="s">
        <v>2364</v>
      </c>
      <c r="AB873" s="19" t="s">
        <v>1105</v>
      </c>
      <c r="AC873" s="19">
        <v>21</v>
      </c>
      <c r="AD873" s="19">
        <v>21</v>
      </c>
      <c r="AE873" s="120"/>
      <c r="AF873" s="120"/>
      <c r="AG873" s="120"/>
      <c r="AH873" s="120"/>
      <c r="AI873" s="120"/>
      <c r="AJ873" s="120"/>
      <c r="AK873" s="120"/>
      <c r="AL873" s="120"/>
      <c r="AM873" s="120"/>
      <c r="AN873" s="120"/>
      <c r="AO873" s="120"/>
      <c r="AP873" s="120"/>
      <c r="AQ873" s="120"/>
      <c r="AR873" s="120"/>
      <c r="AS873" s="120"/>
      <c r="AT873" s="120"/>
      <c r="AU873" s="120"/>
      <c r="AV873" s="120"/>
      <c r="AW873" s="120"/>
      <c r="AX873" s="120"/>
      <c r="AY873" s="120"/>
      <c r="AZ873" s="120"/>
      <c r="BA873" s="120"/>
      <c r="BB873" s="120"/>
      <c r="BC873" s="120"/>
      <c r="BD873" s="120"/>
    </row>
    <row r="874" spans="1:56">
      <c r="A874" s="19">
        <v>569</v>
      </c>
      <c r="B874" s="19" t="s">
        <v>355</v>
      </c>
      <c r="C874" s="19" t="s">
        <v>2360</v>
      </c>
      <c r="D874" s="19" t="s">
        <v>2361</v>
      </c>
      <c r="E874" s="19" t="s">
        <v>896</v>
      </c>
      <c r="F874" s="19" t="s">
        <v>896</v>
      </c>
      <c r="G874" s="19" t="s">
        <v>896</v>
      </c>
      <c r="H874" s="19" t="s">
        <v>896</v>
      </c>
      <c r="I874" s="19" t="s">
        <v>896</v>
      </c>
      <c r="J874" s="19" t="s">
        <v>896</v>
      </c>
      <c r="K874" s="19" t="s">
        <v>2462</v>
      </c>
      <c r="L874" s="19" t="s">
        <v>1036</v>
      </c>
      <c r="M874" s="19" t="s">
        <v>21</v>
      </c>
      <c r="N874" s="19" t="s">
        <v>1066</v>
      </c>
      <c r="O874" s="19" t="s">
        <v>1090</v>
      </c>
      <c r="P874" s="19" t="s">
        <v>2458</v>
      </c>
      <c r="Q874" s="19" t="s">
        <v>2449</v>
      </c>
      <c r="R874" s="20">
        <v>0.5</v>
      </c>
      <c r="S874" s="20">
        <v>0.9</v>
      </c>
      <c r="T874" s="19" t="s">
        <v>905</v>
      </c>
      <c r="U874" s="19" t="s">
        <v>913</v>
      </c>
      <c r="V874" s="19">
        <v>0</v>
      </c>
      <c r="W874" s="19">
        <v>0</v>
      </c>
      <c r="X874" s="19" t="s">
        <v>896</v>
      </c>
      <c r="Y874" s="19" t="s">
        <v>1046</v>
      </c>
      <c r="Z874" s="19">
        <v>0</v>
      </c>
      <c r="AA874" s="19" t="s">
        <v>2364</v>
      </c>
      <c r="AB874" s="19" t="s">
        <v>1125</v>
      </c>
      <c r="AC874" s="19">
        <v>35</v>
      </c>
      <c r="AD874" s="19">
        <v>35</v>
      </c>
      <c r="AE874" s="120"/>
      <c r="AF874" s="120"/>
      <c r="AG874" s="120"/>
      <c r="AH874" s="120"/>
      <c r="AI874" s="120"/>
      <c r="AJ874" s="120"/>
      <c r="AK874" s="120"/>
      <c r="AL874" s="120"/>
      <c r="AM874" s="120"/>
      <c r="AN874" s="120"/>
      <c r="AO874" s="120"/>
      <c r="AP874" s="120"/>
      <c r="AQ874" s="120"/>
      <c r="AR874" s="120"/>
      <c r="AS874" s="120"/>
      <c r="AT874" s="120"/>
      <c r="AU874" s="120"/>
      <c r="AV874" s="120"/>
      <c r="AW874" s="120"/>
      <c r="AX874" s="120"/>
      <c r="AY874" s="120"/>
      <c r="AZ874" s="120"/>
      <c r="BA874" s="120"/>
      <c r="BB874" s="120"/>
      <c r="BC874" s="120"/>
      <c r="BD874" s="120"/>
    </row>
    <row r="875" spans="1:56">
      <c r="A875" s="19">
        <v>900</v>
      </c>
      <c r="B875" s="19" t="s">
        <v>360</v>
      </c>
      <c r="C875" s="19" t="s">
        <v>1539</v>
      </c>
      <c r="D875" s="19" t="s">
        <v>2479</v>
      </c>
      <c r="E875" s="19">
        <v>0</v>
      </c>
      <c r="F875" s="19">
        <v>0</v>
      </c>
      <c r="G875" s="19" t="s">
        <v>1557</v>
      </c>
      <c r="H875" s="19" t="s">
        <v>896</v>
      </c>
      <c r="I875" s="19" t="s">
        <v>1557</v>
      </c>
      <c r="J875" s="19" t="s">
        <v>896</v>
      </c>
      <c r="K875" s="19" t="s">
        <v>2480</v>
      </c>
      <c r="L875" s="19" t="s">
        <v>2481</v>
      </c>
      <c r="M875" s="19" t="s">
        <v>20</v>
      </c>
      <c r="N875" s="19" t="s">
        <v>2482</v>
      </c>
      <c r="O875" s="19" t="s">
        <v>1090</v>
      </c>
      <c r="P875" s="19" t="s">
        <v>2483</v>
      </c>
      <c r="Q875" s="19" t="s">
        <v>902</v>
      </c>
      <c r="R875" s="20">
        <v>5</v>
      </c>
      <c r="S875" s="20">
        <v>15</v>
      </c>
      <c r="T875" s="19" t="s">
        <v>905</v>
      </c>
      <c r="U875" s="19" t="s">
        <v>160</v>
      </c>
      <c r="V875" s="19">
        <v>0</v>
      </c>
      <c r="W875" s="19">
        <v>0</v>
      </c>
      <c r="X875" s="19">
        <v>0.03</v>
      </c>
      <c r="Y875" s="19" t="s">
        <v>2484</v>
      </c>
      <c r="Z875" s="19" t="s">
        <v>2485</v>
      </c>
      <c r="AA875" s="19" t="s">
        <v>2486</v>
      </c>
      <c r="AB875" s="19" t="s">
        <v>2487</v>
      </c>
      <c r="AC875" s="19">
        <v>50</v>
      </c>
      <c r="AD875" s="19">
        <v>13</v>
      </c>
      <c r="AE875" s="120"/>
      <c r="AF875" s="120"/>
      <c r="AG875" s="120"/>
      <c r="AH875" s="120"/>
      <c r="AI875" s="120"/>
      <c r="AJ875" s="120"/>
      <c r="AK875" s="120"/>
      <c r="AL875" s="120"/>
      <c r="AM875" s="120"/>
      <c r="AN875" s="120"/>
      <c r="AO875" s="120"/>
      <c r="AP875" s="120"/>
      <c r="AQ875" s="120"/>
      <c r="AR875" s="120"/>
      <c r="AS875" s="120"/>
      <c r="AT875" s="120"/>
      <c r="AU875" s="120"/>
      <c r="AV875" s="120"/>
      <c r="AW875" s="120"/>
      <c r="AX875" s="120"/>
      <c r="AY875" s="120"/>
      <c r="AZ875" s="120"/>
      <c r="BA875" s="120"/>
      <c r="BB875" s="120"/>
      <c r="BC875" s="120"/>
      <c r="BD875" s="120"/>
    </row>
    <row r="876" spans="1:56">
      <c r="A876" s="19">
        <v>917</v>
      </c>
      <c r="B876" s="19" t="s">
        <v>360</v>
      </c>
      <c r="C876" s="19" t="s">
        <v>1539</v>
      </c>
      <c r="D876" s="19" t="s">
        <v>2479</v>
      </c>
      <c r="E876" s="19">
        <v>0</v>
      </c>
      <c r="F876" s="19">
        <v>0</v>
      </c>
      <c r="G876" s="19" t="s">
        <v>1557</v>
      </c>
      <c r="H876" s="19" t="s">
        <v>896</v>
      </c>
      <c r="I876" s="19" t="s">
        <v>1557</v>
      </c>
      <c r="J876" s="19" t="s">
        <v>896</v>
      </c>
      <c r="K876" s="19" t="s">
        <v>2488</v>
      </c>
      <c r="L876" s="19" t="s">
        <v>2481</v>
      </c>
      <c r="M876" s="19" t="s">
        <v>20</v>
      </c>
      <c r="N876" s="19" t="s">
        <v>126</v>
      </c>
      <c r="O876" s="19" t="s">
        <v>126</v>
      </c>
      <c r="P876" s="19" t="s">
        <v>2489</v>
      </c>
      <c r="Q876" s="19" t="s">
        <v>902</v>
      </c>
      <c r="R876" s="20" t="s">
        <v>903</v>
      </c>
      <c r="S876" s="20">
        <v>1</v>
      </c>
      <c r="T876" s="19" t="s">
        <v>1077</v>
      </c>
      <c r="U876" s="19">
        <v>0</v>
      </c>
      <c r="V876" s="19">
        <v>0</v>
      </c>
      <c r="W876" s="19">
        <v>0</v>
      </c>
      <c r="X876" s="19">
        <v>0</v>
      </c>
      <c r="Y876" s="19" t="s">
        <v>2490</v>
      </c>
      <c r="Z876" s="19" t="s">
        <v>2491</v>
      </c>
      <c r="AA876" s="19" t="s">
        <v>2486</v>
      </c>
      <c r="AB876" s="19">
        <v>1.1499999999999999</v>
      </c>
      <c r="AC876" s="19">
        <v>71</v>
      </c>
      <c r="AD876" s="19">
        <v>34</v>
      </c>
      <c r="AE876" s="120"/>
      <c r="AF876" s="120"/>
      <c r="AG876" s="120"/>
      <c r="AH876" s="120"/>
      <c r="AI876" s="120"/>
      <c r="AJ876" s="120"/>
      <c r="AK876" s="120"/>
      <c r="AL876" s="120"/>
      <c r="AM876" s="120"/>
      <c r="AN876" s="120"/>
      <c r="AO876" s="120"/>
      <c r="AP876" s="120"/>
      <c r="AQ876" s="120"/>
      <c r="AR876" s="120"/>
      <c r="AS876" s="120"/>
      <c r="AT876" s="120"/>
      <c r="AU876" s="120"/>
      <c r="AV876" s="120"/>
      <c r="AW876" s="120"/>
      <c r="AX876" s="120"/>
      <c r="AY876" s="120"/>
      <c r="AZ876" s="120"/>
      <c r="BA876" s="120"/>
      <c r="BB876" s="120"/>
      <c r="BC876" s="120"/>
      <c r="BD876" s="120"/>
    </row>
    <row r="877" spans="1:56">
      <c r="A877" s="19">
        <v>916</v>
      </c>
      <c r="B877" s="19" t="s">
        <v>360</v>
      </c>
      <c r="C877" s="19" t="s">
        <v>1539</v>
      </c>
      <c r="D877" s="19" t="s">
        <v>2479</v>
      </c>
      <c r="E877" s="19">
        <v>0</v>
      </c>
      <c r="F877" s="19">
        <v>0</v>
      </c>
      <c r="G877" s="19" t="s">
        <v>1557</v>
      </c>
      <c r="H877" s="19" t="s">
        <v>896</v>
      </c>
      <c r="I877" s="19" t="s">
        <v>1557</v>
      </c>
      <c r="J877" s="19" t="s">
        <v>896</v>
      </c>
      <c r="K877" s="19" t="s">
        <v>2492</v>
      </c>
      <c r="L877" s="19" t="s">
        <v>2481</v>
      </c>
      <c r="M877" s="19" t="s">
        <v>20</v>
      </c>
      <c r="N877" s="19" t="s">
        <v>1560</v>
      </c>
      <c r="O877" s="19" t="s">
        <v>159</v>
      </c>
      <c r="P877" s="19" t="s">
        <v>2493</v>
      </c>
      <c r="Q877" s="19" t="s">
        <v>902</v>
      </c>
      <c r="R877" s="20" t="s">
        <v>903</v>
      </c>
      <c r="S877" s="20">
        <v>100</v>
      </c>
      <c r="T877" s="19" t="s">
        <v>1077</v>
      </c>
      <c r="U877" s="19">
        <v>0</v>
      </c>
      <c r="V877" s="19">
        <v>0</v>
      </c>
      <c r="W877" s="19">
        <v>0</v>
      </c>
      <c r="X877" s="19">
        <v>0.03</v>
      </c>
      <c r="Y877" s="19" t="s">
        <v>2494</v>
      </c>
      <c r="Z877" s="19">
        <v>0</v>
      </c>
      <c r="AA877" s="19" t="s">
        <v>2486</v>
      </c>
      <c r="AB877" s="19">
        <v>1.9</v>
      </c>
      <c r="AC877" s="19">
        <v>68</v>
      </c>
      <c r="AD877" s="19">
        <v>31</v>
      </c>
      <c r="AE877" s="120"/>
      <c r="AF877" s="120"/>
      <c r="AG877" s="120"/>
      <c r="AH877" s="120"/>
      <c r="AI877" s="120"/>
      <c r="AJ877" s="120"/>
      <c r="AK877" s="120"/>
      <c r="AL877" s="120"/>
      <c r="AM877" s="120"/>
      <c r="AN877" s="120"/>
      <c r="AO877" s="120"/>
      <c r="AP877" s="120"/>
      <c r="AQ877" s="120"/>
      <c r="AR877" s="120"/>
      <c r="AS877" s="120"/>
      <c r="AT877" s="120"/>
      <c r="AU877" s="120"/>
      <c r="AV877" s="120"/>
      <c r="AW877" s="120"/>
      <c r="AX877" s="120"/>
      <c r="AY877" s="120"/>
      <c r="AZ877" s="120"/>
      <c r="BA877" s="120"/>
      <c r="BB877" s="120"/>
      <c r="BC877" s="120"/>
      <c r="BD877" s="120"/>
    </row>
    <row r="878" spans="1:56">
      <c r="A878" s="19">
        <v>911</v>
      </c>
      <c r="B878" s="19" t="s">
        <v>360</v>
      </c>
      <c r="C878" s="19" t="s">
        <v>1539</v>
      </c>
      <c r="D878" s="19" t="s">
        <v>2479</v>
      </c>
      <c r="E878" s="19">
        <v>0</v>
      </c>
      <c r="F878" s="19">
        <v>0</v>
      </c>
      <c r="G878" s="19" t="s">
        <v>1557</v>
      </c>
      <c r="H878" s="19" t="s">
        <v>896</v>
      </c>
      <c r="I878" s="19" t="s">
        <v>1557</v>
      </c>
      <c r="J878" s="19" t="s">
        <v>896</v>
      </c>
      <c r="K878" s="19" t="s">
        <v>2495</v>
      </c>
      <c r="L878" s="19" t="s">
        <v>2481</v>
      </c>
      <c r="M878" s="19" t="s">
        <v>20</v>
      </c>
      <c r="N878" s="19" t="s">
        <v>1560</v>
      </c>
      <c r="O878" s="19" t="s">
        <v>159</v>
      </c>
      <c r="P878" s="19" t="s">
        <v>2496</v>
      </c>
      <c r="Q878" s="19" t="s">
        <v>902</v>
      </c>
      <c r="R878" s="20" t="s">
        <v>903</v>
      </c>
      <c r="S878" s="20">
        <v>100</v>
      </c>
      <c r="T878" s="19" t="s">
        <v>905</v>
      </c>
      <c r="U878" s="19" t="s">
        <v>160</v>
      </c>
      <c r="V878" s="19">
        <v>0</v>
      </c>
      <c r="W878" s="19">
        <v>0</v>
      </c>
      <c r="X878" s="19">
        <v>0.03</v>
      </c>
      <c r="Y878" s="19" t="s">
        <v>2494</v>
      </c>
      <c r="Z878" s="19" t="s">
        <v>2497</v>
      </c>
      <c r="AA878" s="19" t="s">
        <v>2486</v>
      </c>
      <c r="AB878" s="19">
        <v>1.5</v>
      </c>
      <c r="AC878" s="19">
        <v>59</v>
      </c>
      <c r="AD878" s="19">
        <v>22</v>
      </c>
      <c r="AE878" s="120"/>
      <c r="AF878" s="120"/>
      <c r="AG878" s="120"/>
      <c r="AH878" s="120"/>
      <c r="AI878" s="120"/>
      <c r="AJ878" s="120"/>
      <c r="AK878" s="120"/>
      <c r="AL878" s="120"/>
      <c r="AM878" s="120"/>
      <c r="AN878" s="120"/>
      <c r="AO878" s="120"/>
      <c r="AP878" s="120"/>
      <c r="AQ878" s="120"/>
      <c r="AR878" s="120"/>
      <c r="AS878" s="120"/>
      <c r="AT878" s="120"/>
      <c r="AU878" s="120"/>
      <c r="AV878" s="120"/>
      <c r="AW878" s="120"/>
      <c r="AX878" s="120"/>
      <c r="AY878" s="120"/>
      <c r="AZ878" s="120"/>
      <c r="BA878" s="120"/>
      <c r="BB878" s="120"/>
      <c r="BC878" s="120"/>
      <c r="BD878" s="120"/>
    </row>
    <row r="879" spans="1:56">
      <c r="A879" s="19">
        <v>911</v>
      </c>
      <c r="B879" s="19" t="s">
        <v>360</v>
      </c>
      <c r="C879" s="19" t="s">
        <v>1539</v>
      </c>
      <c r="D879" s="19" t="s">
        <v>2479</v>
      </c>
      <c r="E879" s="19">
        <v>0</v>
      </c>
      <c r="F879" s="19">
        <v>0</v>
      </c>
      <c r="G879" s="19" t="s">
        <v>1557</v>
      </c>
      <c r="H879" s="19" t="s">
        <v>896</v>
      </c>
      <c r="I879" s="19" t="s">
        <v>1557</v>
      </c>
      <c r="J879" s="19" t="s">
        <v>896</v>
      </c>
      <c r="K879" s="19" t="s">
        <v>2498</v>
      </c>
      <c r="L879" s="19" t="s">
        <v>2481</v>
      </c>
      <c r="M879" s="19" t="s">
        <v>20</v>
      </c>
      <c r="N879" s="19" t="s">
        <v>1098</v>
      </c>
      <c r="O879" s="19" t="s">
        <v>918</v>
      </c>
      <c r="P879" s="19" t="s">
        <v>2499</v>
      </c>
      <c r="Q879" s="19" t="s">
        <v>902</v>
      </c>
      <c r="R879" s="20">
        <v>10</v>
      </c>
      <c r="S879" s="20">
        <v>50</v>
      </c>
      <c r="T879" s="19" t="s">
        <v>1077</v>
      </c>
      <c r="U879" s="19" t="s">
        <v>160</v>
      </c>
      <c r="V879" s="19">
        <v>0</v>
      </c>
      <c r="W879" s="19">
        <v>0</v>
      </c>
      <c r="X879" s="19">
        <v>0</v>
      </c>
      <c r="Y879" s="19" t="s">
        <v>2494</v>
      </c>
      <c r="Z879" s="19" t="s">
        <v>2500</v>
      </c>
      <c r="AA879" s="19" t="s">
        <v>2486</v>
      </c>
      <c r="AB879" s="19">
        <v>1.7</v>
      </c>
      <c r="AC879" s="19">
        <v>62</v>
      </c>
      <c r="AD879" s="19">
        <v>24</v>
      </c>
      <c r="AE879" s="120"/>
      <c r="AF879" s="120"/>
      <c r="AG879" s="120"/>
      <c r="AH879" s="120"/>
      <c r="AI879" s="120"/>
      <c r="AJ879" s="120"/>
      <c r="AK879" s="120"/>
      <c r="AL879" s="120"/>
      <c r="AM879" s="120"/>
      <c r="AN879" s="120"/>
      <c r="AO879" s="120"/>
      <c r="AP879" s="120"/>
      <c r="AQ879" s="120"/>
      <c r="AR879" s="120"/>
      <c r="AS879" s="120"/>
      <c r="AT879" s="120"/>
      <c r="AU879" s="120"/>
      <c r="AV879" s="120"/>
      <c r="AW879" s="120"/>
      <c r="AX879" s="120"/>
      <c r="AY879" s="120"/>
      <c r="AZ879" s="120"/>
      <c r="BA879" s="120"/>
      <c r="BB879" s="120"/>
      <c r="BC879" s="120"/>
      <c r="BD879" s="120"/>
    </row>
    <row r="880" spans="1:56">
      <c r="A880" s="19">
        <v>909</v>
      </c>
      <c r="B880" s="19" t="s">
        <v>360</v>
      </c>
      <c r="C880" s="19" t="s">
        <v>1539</v>
      </c>
      <c r="D880" s="19" t="s">
        <v>2479</v>
      </c>
      <c r="E880" s="19">
        <v>0</v>
      </c>
      <c r="F880" s="19">
        <v>0</v>
      </c>
      <c r="G880" s="19" t="s">
        <v>1557</v>
      </c>
      <c r="H880" s="19" t="s">
        <v>1571</v>
      </c>
      <c r="I880" s="19" t="s">
        <v>1557</v>
      </c>
      <c r="J880" s="19" t="s">
        <v>896</v>
      </c>
      <c r="K880" s="19" t="s">
        <v>2501</v>
      </c>
      <c r="L880" s="19" t="s">
        <v>2481</v>
      </c>
      <c r="M880" s="19" t="s">
        <v>20</v>
      </c>
      <c r="N880" s="19" t="s">
        <v>1098</v>
      </c>
      <c r="O880" s="19" t="s">
        <v>918</v>
      </c>
      <c r="P880" s="19" t="s">
        <v>2502</v>
      </c>
      <c r="Q880" s="19" t="s">
        <v>902</v>
      </c>
      <c r="R880" s="20">
        <v>10</v>
      </c>
      <c r="S880" s="20">
        <v>50</v>
      </c>
      <c r="T880" s="19" t="s">
        <v>905</v>
      </c>
      <c r="U880" s="19" t="s">
        <v>160</v>
      </c>
      <c r="V880" s="19">
        <v>0</v>
      </c>
      <c r="W880" s="19">
        <v>0</v>
      </c>
      <c r="X880" s="19">
        <v>0.03</v>
      </c>
      <c r="Y880" s="19" t="s">
        <v>2494</v>
      </c>
      <c r="Z880" s="19" t="s">
        <v>2503</v>
      </c>
      <c r="AA880" s="19" t="s">
        <v>2486</v>
      </c>
      <c r="AB880" s="19">
        <v>1.5</v>
      </c>
      <c r="AC880" s="19">
        <v>57</v>
      </c>
      <c r="AD880" s="19">
        <v>20</v>
      </c>
      <c r="AE880" s="120"/>
      <c r="AF880" s="120"/>
      <c r="AG880" s="120"/>
      <c r="AH880" s="120"/>
      <c r="AI880" s="120"/>
      <c r="AJ880" s="120"/>
      <c r="AK880" s="120"/>
      <c r="AL880" s="120"/>
      <c r="AM880" s="120"/>
      <c r="AN880" s="120"/>
      <c r="AO880" s="120"/>
      <c r="AP880" s="120"/>
      <c r="AQ880" s="120"/>
      <c r="AR880" s="120"/>
      <c r="AS880" s="120"/>
      <c r="AT880" s="120"/>
      <c r="AU880" s="120"/>
      <c r="AV880" s="120"/>
      <c r="AW880" s="120"/>
      <c r="AX880" s="120"/>
      <c r="AY880" s="120"/>
      <c r="AZ880" s="120"/>
      <c r="BA880" s="120"/>
      <c r="BB880" s="120"/>
      <c r="BC880" s="120"/>
      <c r="BD880" s="120"/>
    </row>
    <row r="881" spans="1:56">
      <c r="A881" s="19">
        <v>908</v>
      </c>
      <c r="B881" s="19" t="s">
        <v>360</v>
      </c>
      <c r="C881" s="19" t="s">
        <v>1539</v>
      </c>
      <c r="D881" s="19" t="s">
        <v>2479</v>
      </c>
      <c r="E881" s="19">
        <v>0</v>
      </c>
      <c r="F881" s="19">
        <v>0</v>
      </c>
      <c r="G881" s="19" t="s">
        <v>1557</v>
      </c>
      <c r="H881" s="19" t="s">
        <v>1608</v>
      </c>
      <c r="I881" s="19" t="s">
        <v>1557</v>
      </c>
      <c r="J881" s="19" t="s">
        <v>896</v>
      </c>
      <c r="K881" s="19" t="s">
        <v>2501</v>
      </c>
      <c r="L881" s="19" t="s">
        <v>2481</v>
      </c>
      <c r="M881" s="19" t="s">
        <v>20</v>
      </c>
      <c r="N881" s="19" t="s">
        <v>1098</v>
      </c>
      <c r="O881" s="19" t="s">
        <v>918</v>
      </c>
      <c r="P881" s="19" t="s">
        <v>2502</v>
      </c>
      <c r="Q881" s="19" t="s">
        <v>902</v>
      </c>
      <c r="R881" s="20">
        <v>10</v>
      </c>
      <c r="S881" s="20">
        <v>25</v>
      </c>
      <c r="T881" s="19" t="s">
        <v>905</v>
      </c>
      <c r="U881" s="19" t="s">
        <v>160</v>
      </c>
      <c r="V881" s="19">
        <v>0</v>
      </c>
      <c r="W881" s="19">
        <v>0</v>
      </c>
      <c r="X881" s="19">
        <v>0.03</v>
      </c>
      <c r="Y881" s="19" t="s">
        <v>2494</v>
      </c>
      <c r="Z881" s="19" t="s">
        <v>2504</v>
      </c>
      <c r="AA881" s="19" t="s">
        <v>2486</v>
      </c>
      <c r="AB881" s="19">
        <v>1.5</v>
      </c>
      <c r="AC881" s="19">
        <v>57</v>
      </c>
      <c r="AD881" s="19">
        <v>20</v>
      </c>
      <c r="AE881" s="120"/>
      <c r="AF881" s="120"/>
      <c r="AG881" s="120"/>
      <c r="AH881" s="120"/>
      <c r="AI881" s="120"/>
      <c r="AJ881" s="120"/>
      <c r="AK881" s="120"/>
      <c r="AL881" s="120"/>
      <c r="AM881" s="120"/>
      <c r="AN881" s="120"/>
      <c r="AO881" s="120"/>
      <c r="AP881" s="120"/>
      <c r="AQ881" s="120"/>
      <c r="AR881" s="120"/>
      <c r="AS881" s="120"/>
      <c r="AT881" s="120"/>
      <c r="AU881" s="120"/>
      <c r="AV881" s="120"/>
      <c r="AW881" s="120"/>
      <c r="AX881" s="120"/>
      <c r="AY881" s="120"/>
      <c r="AZ881" s="120"/>
      <c r="BA881" s="120"/>
      <c r="BB881" s="120"/>
      <c r="BC881" s="120"/>
      <c r="BD881" s="120"/>
    </row>
    <row r="882" spans="1:56">
      <c r="A882" s="19">
        <v>914</v>
      </c>
      <c r="B882" s="19" t="s">
        <v>360</v>
      </c>
      <c r="C882" s="19" t="s">
        <v>1539</v>
      </c>
      <c r="D882" s="19" t="s">
        <v>2479</v>
      </c>
      <c r="E882" s="19">
        <v>0</v>
      </c>
      <c r="F882" s="19">
        <v>0</v>
      </c>
      <c r="G882" s="19" t="s">
        <v>1557</v>
      </c>
      <c r="H882" s="19" t="s">
        <v>1571</v>
      </c>
      <c r="I882" s="19" t="s">
        <v>1557</v>
      </c>
      <c r="J882" s="19" t="s">
        <v>896</v>
      </c>
      <c r="K882" s="19" t="s">
        <v>2505</v>
      </c>
      <c r="L882" s="19" t="s">
        <v>2481</v>
      </c>
      <c r="M882" s="19" t="s">
        <v>20</v>
      </c>
      <c r="N882" s="19" t="s">
        <v>917</v>
      </c>
      <c r="O882" s="19" t="s">
        <v>918</v>
      </c>
      <c r="P882" s="19" t="s">
        <v>2506</v>
      </c>
      <c r="Q882" s="19" t="s">
        <v>902</v>
      </c>
      <c r="R882" s="20">
        <v>5</v>
      </c>
      <c r="S882" s="20">
        <v>50</v>
      </c>
      <c r="T882" s="19" t="s">
        <v>1077</v>
      </c>
      <c r="U882" s="19">
        <v>0</v>
      </c>
      <c r="V882" s="19">
        <v>0</v>
      </c>
      <c r="W882" s="19">
        <v>0</v>
      </c>
      <c r="X882" s="19">
        <v>0.03</v>
      </c>
      <c r="Y882" s="19" t="s">
        <v>2494</v>
      </c>
      <c r="Z882" s="19" t="s">
        <v>2507</v>
      </c>
      <c r="AA882" s="19" t="s">
        <v>2486</v>
      </c>
      <c r="AB882" s="19">
        <v>1.9</v>
      </c>
      <c r="AC882" s="19">
        <v>66</v>
      </c>
      <c r="AD882" s="19">
        <v>29</v>
      </c>
      <c r="AE882" s="120"/>
      <c r="AF882" s="120"/>
      <c r="AG882" s="120"/>
      <c r="AH882" s="120"/>
      <c r="AI882" s="120"/>
      <c r="AJ882" s="120"/>
      <c r="AK882" s="120"/>
      <c r="AL882" s="120"/>
      <c r="AM882" s="120"/>
      <c r="AN882" s="120"/>
      <c r="AO882" s="120"/>
      <c r="AP882" s="120"/>
      <c r="AQ882" s="120"/>
      <c r="AR882" s="120"/>
      <c r="AS882" s="120"/>
      <c r="AT882" s="120"/>
      <c r="AU882" s="120"/>
      <c r="AV882" s="120"/>
      <c r="AW882" s="120"/>
      <c r="AX882" s="120"/>
      <c r="AY882" s="120"/>
      <c r="AZ882" s="120"/>
      <c r="BA882" s="120"/>
      <c r="BB882" s="120"/>
      <c r="BC882" s="120"/>
      <c r="BD882" s="120"/>
    </row>
    <row r="883" spans="1:56">
      <c r="A883" s="19">
        <v>915</v>
      </c>
      <c r="B883" s="19" t="s">
        <v>360</v>
      </c>
      <c r="C883" s="19" t="s">
        <v>1539</v>
      </c>
      <c r="D883" s="19" t="s">
        <v>2479</v>
      </c>
      <c r="E883" s="19">
        <v>0</v>
      </c>
      <c r="F883" s="19">
        <v>0</v>
      </c>
      <c r="G883" s="19" t="s">
        <v>1557</v>
      </c>
      <c r="H883" s="19" t="s">
        <v>1608</v>
      </c>
      <c r="I883" s="19" t="s">
        <v>1557</v>
      </c>
      <c r="J883" s="19" t="s">
        <v>2508</v>
      </c>
      <c r="K883" s="19" t="s">
        <v>2505</v>
      </c>
      <c r="L883" s="19" t="s">
        <v>2481</v>
      </c>
      <c r="M883" s="19" t="s">
        <v>20</v>
      </c>
      <c r="N883" s="19" t="s">
        <v>917</v>
      </c>
      <c r="O883" s="19" t="s">
        <v>918</v>
      </c>
      <c r="P883" s="19" t="s">
        <v>2506</v>
      </c>
      <c r="Q883" s="19" t="s">
        <v>902</v>
      </c>
      <c r="R883" s="20">
        <v>5</v>
      </c>
      <c r="S883" s="20">
        <v>25</v>
      </c>
      <c r="T883" s="19" t="s">
        <v>905</v>
      </c>
      <c r="U883" s="19" t="s">
        <v>2509</v>
      </c>
      <c r="V883" s="19">
        <v>0</v>
      </c>
      <c r="W883" s="19">
        <v>0</v>
      </c>
      <c r="X883" s="19">
        <v>0.03</v>
      </c>
      <c r="Y883" s="19" t="s">
        <v>2494</v>
      </c>
      <c r="Z883" s="19">
        <v>0</v>
      </c>
      <c r="AA883" s="19" t="s">
        <v>2486</v>
      </c>
      <c r="AB883" s="19">
        <v>1.9</v>
      </c>
      <c r="AC883" s="19">
        <v>66</v>
      </c>
      <c r="AD883" s="19">
        <v>29</v>
      </c>
      <c r="AE883" s="120"/>
      <c r="AF883" s="120"/>
      <c r="AG883" s="120"/>
      <c r="AH883" s="120"/>
      <c r="AI883" s="120"/>
      <c r="AJ883" s="120"/>
      <c r="AK883" s="120"/>
      <c r="AL883" s="120"/>
      <c r="AM883" s="120"/>
      <c r="AN883" s="120"/>
      <c r="AO883" s="120"/>
      <c r="AP883" s="120"/>
      <c r="AQ883" s="120"/>
      <c r="AR883" s="120"/>
      <c r="AS883" s="120"/>
      <c r="AT883" s="120"/>
      <c r="AU883" s="120"/>
      <c r="AV883" s="120"/>
      <c r="AW883" s="120"/>
      <c r="AX883" s="120"/>
      <c r="AY883" s="120"/>
      <c r="AZ883" s="120"/>
      <c r="BA883" s="120"/>
      <c r="BB883" s="120"/>
      <c r="BC883" s="120"/>
      <c r="BD883" s="120"/>
    </row>
    <row r="884" spans="1:56">
      <c r="A884" s="19">
        <v>917</v>
      </c>
      <c r="B884" s="19" t="s">
        <v>360</v>
      </c>
      <c r="C884" s="19" t="s">
        <v>1539</v>
      </c>
      <c r="D884" s="19" t="s">
        <v>2479</v>
      </c>
      <c r="E884" s="19">
        <v>0</v>
      </c>
      <c r="F884" s="19">
        <v>0</v>
      </c>
      <c r="G884" s="19" t="s">
        <v>1557</v>
      </c>
      <c r="H884" s="19" t="s">
        <v>896</v>
      </c>
      <c r="I884" s="19" t="s">
        <v>1557</v>
      </c>
      <c r="J884" s="19" t="s">
        <v>896</v>
      </c>
      <c r="K884" s="19" t="s">
        <v>2488</v>
      </c>
      <c r="L884" s="19" t="s">
        <v>2481</v>
      </c>
      <c r="M884" s="19" t="s">
        <v>20</v>
      </c>
      <c r="N884" s="19" t="s">
        <v>2510</v>
      </c>
      <c r="O884" s="19" t="s">
        <v>2510</v>
      </c>
      <c r="P884" s="19" t="s">
        <v>2489</v>
      </c>
      <c r="Q884" s="19" t="s">
        <v>2511</v>
      </c>
      <c r="R884" s="20">
        <v>0.15</v>
      </c>
      <c r="S884" s="20">
        <v>10</v>
      </c>
      <c r="T884" s="19" t="s">
        <v>1077</v>
      </c>
      <c r="U884" s="19">
        <v>0</v>
      </c>
      <c r="V884" s="19">
        <v>0</v>
      </c>
      <c r="W884" s="19">
        <v>0</v>
      </c>
      <c r="X884" s="19">
        <v>0</v>
      </c>
      <c r="Y884" s="19" t="s">
        <v>2490</v>
      </c>
      <c r="Z884" s="19" t="s">
        <v>2512</v>
      </c>
      <c r="AA884" s="19" t="s">
        <v>2486</v>
      </c>
      <c r="AB884" s="19">
        <v>1.1499999999999999</v>
      </c>
      <c r="AC884" s="19">
        <v>71</v>
      </c>
      <c r="AD884" s="19">
        <v>34</v>
      </c>
      <c r="AE884" s="120"/>
      <c r="AF884" s="120"/>
      <c r="AG884" s="120"/>
      <c r="AH884" s="120"/>
      <c r="AI884" s="120"/>
      <c r="AJ884" s="120"/>
      <c r="AK884" s="120"/>
      <c r="AL884" s="120"/>
      <c r="AM884" s="120"/>
      <c r="AN884" s="120"/>
      <c r="AO884" s="120"/>
      <c r="AP884" s="120"/>
      <c r="AQ884" s="120"/>
      <c r="AR884" s="120"/>
      <c r="AS884" s="120"/>
      <c r="AT884" s="120"/>
      <c r="AU884" s="120"/>
      <c r="AV884" s="120"/>
      <c r="AW884" s="120"/>
      <c r="AX884" s="120"/>
      <c r="AY884" s="120"/>
      <c r="AZ884" s="120"/>
      <c r="BA884" s="120"/>
      <c r="BB884" s="120"/>
      <c r="BC884" s="120"/>
      <c r="BD884" s="120"/>
    </row>
    <row r="885" spans="1:56">
      <c r="A885" s="19">
        <v>913</v>
      </c>
      <c r="B885" s="19" t="s">
        <v>360</v>
      </c>
      <c r="C885" s="19" t="s">
        <v>1539</v>
      </c>
      <c r="D885" s="19" t="s">
        <v>2479</v>
      </c>
      <c r="E885" s="19">
        <v>0</v>
      </c>
      <c r="F885" s="19">
        <v>0</v>
      </c>
      <c r="G885" s="19" t="s">
        <v>1557</v>
      </c>
      <c r="H885" s="19" t="s">
        <v>1571</v>
      </c>
      <c r="I885" s="19" t="s">
        <v>1557</v>
      </c>
      <c r="J885" s="19" t="s">
        <v>896</v>
      </c>
      <c r="K885" s="19" t="s">
        <v>2513</v>
      </c>
      <c r="L885" s="19" t="s">
        <v>2481</v>
      </c>
      <c r="M885" s="19" t="s">
        <v>20</v>
      </c>
      <c r="N885" s="19" t="s">
        <v>2514</v>
      </c>
      <c r="O885" s="19" t="s">
        <v>494</v>
      </c>
      <c r="P885" s="19" t="s">
        <v>2515</v>
      </c>
      <c r="Q885" s="19" t="s">
        <v>902</v>
      </c>
      <c r="R885" s="20">
        <v>30</v>
      </c>
      <c r="S885" s="20">
        <v>150</v>
      </c>
      <c r="T885" s="19" t="s">
        <v>1077</v>
      </c>
      <c r="U885" s="19">
        <v>0</v>
      </c>
      <c r="V885" s="19">
        <v>0</v>
      </c>
      <c r="W885" s="19">
        <v>0</v>
      </c>
      <c r="X885" s="19">
        <v>0.03</v>
      </c>
      <c r="Y885" s="19" t="s">
        <v>2494</v>
      </c>
      <c r="Z885" s="19" t="s">
        <v>2516</v>
      </c>
      <c r="AA885" s="19" t="s">
        <v>2486</v>
      </c>
      <c r="AB885" s="19">
        <v>1.9</v>
      </c>
      <c r="AC885" s="19">
        <v>64</v>
      </c>
      <c r="AD885" s="19">
        <v>27</v>
      </c>
      <c r="AE885" s="120"/>
      <c r="AF885" s="120"/>
      <c r="AG885" s="120"/>
      <c r="AH885" s="120"/>
      <c r="AI885" s="120"/>
      <c r="AJ885" s="120"/>
      <c r="AK885" s="120"/>
      <c r="AL885" s="120"/>
      <c r="AM885" s="120"/>
      <c r="AN885" s="120"/>
      <c r="AO885" s="120"/>
      <c r="AP885" s="120"/>
      <c r="AQ885" s="120"/>
      <c r="AR885" s="120"/>
      <c r="AS885" s="120"/>
      <c r="AT885" s="120"/>
      <c r="AU885" s="120"/>
      <c r="AV885" s="120"/>
      <c r="AW885" s="120"/>
      <c r="AX885" s="120"/>
      <c r="AY885" s="120"/>
      <c r="AZ885" s="120"/>
      <c r="BA885" s="120"/>
      <c r="BB885" s="120"/>
      <c r="BC885" s="120"/>
      <c r="BD885" s="120"/>
    </row>
    <row r="886" spans="1:56">
      <c r="A886" s="19">
        <v>914</v>
      </c>
      <c r="B886" s="19" t="s">
        <v>360</v>
      </c>
      <c r="C886" s="19" t="s">
        <v>1539</v>
      </c>
      <c r="D886" s="19" t="s">
        <v>2479</v>
      </c>
      <c r="E886" s="19">
        <v>0</v>
      </c>
      <c r="F886" s="19">
        <v>0</v>
      </c>
      <c r="G886" s="19" t="s">
        <v>1557</v>
      </c>
      <c r="H886" s="19" t="s">
        <v>1571</v>
      </c>
      <c r="I886" s="19" t="s">
        <v>1557</v>
      </c>
      <c r="J886" s="19" t="s">
        <v>896</v>
      </c>
      <c r="K886" s="19" t="s">
        <v>2505</v>
      </c>
      <c r="L886" s="19" t="s">
        <v>2481</v>
      </c>
      <c r="M886" s="19" t="s">
        <v>20</v>
      </c>
      <c r="N886" s="19" t="s">
        <v>2514</v>
      </c>
      <c r="O886" s="19" t="s">
        <v>494</v>
      </c>
      <c r="P886" s="19" t="s">
        <v>2515</v>
      </c>
      <c r="Q886" s="19" t="s">
        <v>902</v>
      </c>
      <c r="R886" s="20">
        <v>30</v>
      </c>
      <c r="S886" s="20">
        <v>300</v>
      </c>
      <c r="T886" s="19" t="s">
        <v>905</v>
      </c>
      <c r="U886" s="19" t="s">
        <v>160</v>
      </c>
      <c r="V886" s="19">
        <v>0</v>
      </c>
      <c r="W886" s="19">
        <v>0</v>
      </c>
      <c r="X886" s="19">
        <v>0.03</v>
      </c>
      <c r="Y886" s="19" t="s">
        <v>2494</v>
      </c>
      <c r="Z886" s="19" t="s">
        <v>2517</v>
      </c>
      <c r="AA886" s="19" t="s">
        <v>2486</v>
      </c>
      <c r="AB886" s="19">
        <v>1.9</v>
      </c>
      <c r="AC886" s="19">
        <v>65</v>
      </c>
      <c r="AD886" s="19">
        <v>28</v>
      </c>
      <c r="AE886" s="120"/>
      <c r="AF886" s="120"/>
      <c r="AG886" s="120"/>
      <c r="AH886" s="120"/>
      <c r="AI886" s="120"/>
      <c r="AJ886" s="120"/>
      <c r="AK886" s="120"/>
      <c r="AL886" s="120"/>
      <c r="AM886" s="120"/>
      <c r="AN886" s="120"/>
      <c r="AO886" s="120"/>
      <c r="AP886" s="120"/>
      <c r="AQ886" s="120"/>
      <c r="AR886" s="120"/>
      <c r="AS886" s="120"/>
      <c r="AT886" s="120"/>
      <c r="AU886" s="120"/>
      <c r="AV886" s="120"/>
      <c r="AW886" s="120"/>
      <c r="AX886" s="120"/>
      <c r="AY886" s="120"/>
      <c r="AZ886" s="120"/>
      <c r="BA886" s="120"/>
      <c r="BB886" s="120"/>
      <c r="BC886" s="120"/>
      <c r="BD886" s="120"/>
    </row>
    <row r="887" spans="1:56">
      <c r="A887" s="19">
        <v>912</v>
      </c>
      <c r="B887" s="19" t="s">
        <v>360</v>
      </c>
      <c r="C887" s="19" t="s">
        <v>1539</v>
      </c>
      <c r="D887" s="19" t="s">
        <v>2479</v>
      </c>
      <c r="E887" s="19">
        <v>0</v>
      </c>
      <c r="F887" s="19">
        <v>0</v>
      </c>
      <c r="G887" s="19" t="s">
        <v>1557</v>
      </c>
      <c r="H887" s="19" t="s">
        <v>1608</v>
      </c>
      <c r="I887" s="19" t="s">
        <v>1557</v>
      </c>
      <c r="J887" s="19" t="s">
        <v>896</v>
      </c>
      <c r="K887" s="19" t="s">
        <v>2518</v>
      </c>
      <c r="L887" s="19" t="s">
        <v>2481</v>
      </c>
      <c r="M887" s="19" t="s">
        <v>20</v>
      </c>
      <c r="N887" s="19" t="s">
        <v>2514</v>
      </c>
      <c r="O887" s="19" t="s">
        <v>494</v>
      </c>
      <c r="P887" s="19" t="s">
        <v>2515</v>
      </c>
      <c r="Q887" s="19" t="s">
        <v>902</v>
      </c>
      <c r="R887" s="20">
        <v>20</v>
      </c>
      <c r="S887" s="20">
        <v>50</v>
      </c>
      <c r="T887" s="19" t="s">
        <v>1077</v>
      </c>
      <c r="U887" s="19">
        <v>0</v>
      </c>
      <c r="V887" s="19">
        <v>0</v>
      </c>
      <c r="W887" s="19">
        <v>0</v>
      </c>
      <c r="X887" s="19">
        <v>0.15</v>
      </c>
      <c r="Y887" s="19" t="s">
        <v>2494</v>
      </c>
      <c r="Z887" s="19" t="s">
        <v>2519</v>
      </c>
      <c r="AA887" s="19" t="s">
        <v>2486</v>
      </c>
      <c r="AB887" s="19">
        <v>1.9</v>
      </c>
      <c r="AC887" s="19">
        <v>64</v>
      </c>
      <c r="AD887" s="19">
        <v>27</v>
      </c>
      <c r="AE887" s="120"/>
      <c r="AF887" s="120"/>
      <c r="AG887" s="120"/>
      <c r="AH887" s="120"/>
      <c r="AI887" s="120"/>
      <c r="AJ887" s="120"/>
      <c r="AK887" s="120"/>
      <c r="AL887" s="120"/>
      <c r="AM887" s="120"/>
      <c r="AN887" s="120"/>
      <c r="AO887" s="120"/>
      <c r="AP887" s="120"/>
      <c r="AQ887" s="120"/>
      <c r="AR887" s="120"/>
      <c r="AS887" s="120"/>
      <c r="AT887" s="120"/>
      <c r="AU887" s="120"/>
      <c r="AV887" s="120"/>
      <c r="AW887" s="120"/>
      <c r="AX887" s="120"/>
      <c r="AY887" s="120"/>
      <c r="AZ887" s="120"/>
      <c r="BA887" s="120"/>
      <c r="BB887" s="120"/>
      <c r="BC887" s="120"/>
      <c r="BD887" s="120"/>
    </row>
    <row r="888" spans="1:56">
      <c r="A888" s="19">
        <v>913</v>
      </c>
      <c r="B888" s="19" t="s">
        <v>360</v>
      </c>
      <c r="C888" s="19" t="s">
        <v>1539</v>
      </c>
      <c r="D888" s="19" t="s">
        <v>2479</v>
      </c>
      <c r="E888" s="19">
        <v>0</v>
      </c>
      <c r="F888" s="19">
        <v>0</v>
      </c>
      <c r="G888" s="19" t="s">
        <v>1557</v>
      </c>
      <c r="H888" s="19" t="s">
        <v>1608</v>
      </c>
      <c r="I888" s="19" t="s">
        <v>1557</v>
      </c>
      <c r="J888" s="19" t="s">
        <v>896</v>
      </c>
      <c r="K888" s="19" t="s">
        <v>2513</v>
      </c>
      <c r="L888" s="19" t="s">
        <v>2481</v>
      </c>
      <c r="M888" s="19" t="s">
        <v>20</v>
      </c>
      <c r="N888" s="19" t="s">
        <v>2514</v>
      </c>
      <c r="O888" s="19" t="s">
        <v>494</v>
      </c>
      <c r="P888" s="19" t="s">
        <v>2515</v>
      </c>
      <c r="Q888" s="19" t="s">
        <v>902</v>
      </c>
      <c r="R888" s="20">
        <v>30</v>
      </c>
      <c r="S888" s="20">
        <v>100</v>
      </c>
      <c r="T888" s="19" t="s">
        <v>1077</v>
      </c>
      <c r="U888" s="19">
        <v>0</v>
      </c>
      <c r="V888" s="19">
        <v>0</v>
      </c>
      <c r="W888" s="19">
        <v>0</v>
      </c>
      <c r="X888" s="19">
        <v>0.03</v>
      </c>
      <c r="Y888" s="19" t="s">
        <v>2494</v>
      </c>
      <c r="Z888" s="19">
        <v>0</v>
      </c>
      <c r="AA888" s="19" t="s">
        <v>2486</v>
      </c>
      <c r="AB888" s="19">
        <v>1.9</v>
      </c>
      <c r="AC888" s="19">
        <v>64</v>
      </c>
      <c r="AD888" s="19">
        <v>27</v>
      </c>
      <c r="AE888" s="120"/>
      <c r="AF888" s="120"/>
      <c r="AG888" s="120"/>
      <c r="AH888" s="120"/>
      <c r="AI888" s="120"/>
      <c r="AJ888" s="120"/>
      <c r="AK888" s="120"/>
      <c r="AL888" s="120"/>
      <c r="AM888" s="120"/>
      <c r="AN888" s="120"/>
      <c r="AO888" s="120"/>
      <c r="AP888" s="120"/>
      <c r="AQ888" s="120"/>
      <c r="AR888" s="120"/>
      <c r="AS888" s="120"/>
      <c r="AT888" s="120"/>
      <c r="AU888" s="120"/>
      <c r="AV888" s="120"/>
      <c r="AW888" s="120"/>
      <c r="AX888" s="120"/>
      <c r="AY888" s="120"/>
      <c r="AZ888" s="120"/>
      <c r="BA888" s="120"/>
      <c r="BB888" s="120"/>
      <c r="BC888" s="120"/>
      <c r="BD888" s="120"/>
    </row>
    <row r="889" spans="1:56">
      <c r="A889" s="19">
        <v>912</v>
      </c>
      <c r="B889" s="19" t="s">
        <v>360</v>
      </c>
      <c r="C889" s="19" t="s">
        <v>1539</v>
      </c>
      <c r="D889" s="19" t="s">
        <v>2479</v>
      </c>
      <c r="E889" s="19">
        <v>0</v>
      </c>
      <c r="F889" s="19">
        <v>0</v>
      </c>
      <c r="G889" s="19" t="s">
        <v>1557</v>
      </c>
      <c r="H889" s="19" t="s">
        <v>896</v>
      </c>
      <c r="I889" s="19" t="s">
        <v>1557</v>
      </c>
      <c r="J889" s="19" t="s">
        <v>896</v>
      </c>
      <c r="K889" s="19" t="s">
        <v>2520</v>
      </c>
      <c r="L889" s="19" t="s">
        <v>2481</v>
      </c>
      <c r="M889" s="19" t="s">
        <v>20</v>
      </c>
      <c r="N889" s="19" t="s">
        <v>2514</v>
      </c>
      <c r="O889" s="19" t="s">
        <v>494</v>
      </c>
      <c r="P889" s="19" t="s">
        <v>2515</v>
      </c>
      <c r="Q889" s="19" t="s">
        <v>902</v>
      </c>
      <c r="R889" s="20">
        <v>40</v>
      </c>
      <c r="S889" s="20">
        <v>120</v>
      </c>
      <c r="T889" s="19" t="s">
        <v>1077</v>
      </c>
      <c r="U889" s="19">
        <v>0</v>
      </c>
      <c r="V889" s="19">
        <v>0</v>
      </c>
      <c r="W889" s="19">
        <v>0</v>
      </c>
      <c r="X889" s="19">
        <v>0.15</v>
      </c>
      <c r="Y889" s="19" t="s">
        <v>2494</v>
      </c>
      <c r="Z889" s="19" t="s">
        <v>2521</v>
      </c>
      <c r="AA889" s="19" t="s">
        <v>2486</v>
      </c>
      <c r="AB889" s="19">
        <v>1.9</v>
      </c>
      <c r="AC889" s="19">
        <v>64</v>
      </c>
      <c r="AD889" s="19">
        <v>27</v>
      </c>
      <c r="AE889" s="120"/>
      <c r="AF889" s="120"/>
      <c r="AG889" s="120"/>
      <c r="AH889" s="120"/>
      <c r="AI889" s="120"/>
      <c r="AJ889" s="120"/>
      <c r="AK889" s="120"/>
      <c r="AL889" s="120"/>
      <c r="AM889" s="120"/>
      <c r="AN889" s="120"/>
      <c r="AO889" s="120"/>
      <c r="AP889" s="120"/>
      <c r="AQ889" s="120"/>
      <c r="AR889" s="120"/>
      <c r="AS889" s="120"/>
      <c r="AT889" s="120"/>
      <c r="AU889" s="120"/>
      <c r="AV889" s="120"/>
      <c r="AW889" s="120"/>
      <c r="AX889" s="120"/>
      <c r="AY889" s="120"/>
      <c r="AZ889" s="120"/>
      <c r="BA889" s="120"/>
      <c r="BB889" s="120"/>
      <c r="BC889" s="120"/>
      <c r="BD889" s="120"/>
    </row>
    <row r="890" spans="1:56">
      <c r="A890" s="19">
        <v>907</v>
      </c>
      <c r="B890" s="19" t="s">
        <v>360</v>
      </c>
      <c r="C890" s="19" t="s">
        <v>1539</v>
      </c>
      <c r="D890" s="19" t="s">
        <v>2479</v>
      </c>
      <c r="E890" s="19">
        <v>0</v>
      </c>
      <c r="F890" s="19">
        <v>0</v>
      </c>
      <c r="G890" s="19" t="s">
        <v>1557</v>
      </c>
      <c r="H890" s="19" t="s">
        <v>1608</v>
      </c>
      <c r="I890" s="19" t="s">
        <v>1557</v>
      </c>
      <c r="J890" s="19" t="s">
        <v>896</v>
      </c>
      <c r="K890" s="19" t="s">
        <v>2522</v>
      </c>
      <c r="L890" s="19" t="s">
        <v>2481</v>
      </c>
      <c r="M890" s="19" t="s">
        <v>20</v>
      </c>
      <c r="N890" s="19" t="s">
        <v>2523</v>
      </c>
      <c r="O890" s="19" t="s">
        <v>2523</v>
      </c>
      <c r="P890" s="19" t="s">
        <v>2524</v>
      </c>
      <c r="Q890" s="19" t="s">
        <v>902</v>
      </c>
      <c r="R890" s="20">
        <v>30</v>
      </c>
      <c r="S890" s="20">
        <v>100</v>
      </c>
      <c r="T890" s="19" t="s">
        <v>905</v>
      </c>
      <c r="U890" s="19" t="s">
        <v>160</v>
      </c>
      <c r="V890" s="19">
        <v>0</v>
      </c>
      <c r="W890" s="19">
        <v>0</v>
      </c>
      <c r="X890" s="19">
        <v>0.03</v>
      </c>
      <c r="Y890" s="19" t="s">
        <v>2494</v>
      </c>
      <c r="Z890" s="19">
        <v>0</v>
      </c>
      <c r="AA890" s="19" t="s">
        <v>2486</v>
      </c>
      <c r="AB890" s="19">
        <v>1.5</v>
      </c>
      <c r="AC890" s="19">
        <v>56</v>
      </c>
      <c r="AD890" s="19">
        <v>19</v>
      </c>
      <c r="AE890" s="120"/>
      <c r="AF890" s="120"/>
      <c r="AG890" s="120"/>
      <c r="AH890" s="120"/>
      <c r="AI890" s="120"/>
      <c r="AJ890" s="120"/>
      <c r="AK890" s="120"/>
      <c r="AL890" s="120"/>
      <c r="AM890" s="120"/>
      <c r="AN890" s="120"/>
      <c r="AO890" s="120"/>
      <c r="AP890" s="120"/>
      <c r="AQ890" s="120"/>
      <c r="AR890" s="120"/>
      <c r="AS890" s="120"/>
      <c r="AT890" s="120"/>
      <c r="AU890" s="120"/>
      <c r="AV890" s="120"/>
      <c r="AW890" s="120"/>
      <c r="AX890" s="120"/>
      <c r="AY890" s="120"/>
      <c r="AZ890" s="120"/>
      <c r="BA890" s="120"/>
      <c r="BB890" s="120"/>
      <c r="BC890" s="120"/>
      <c r="BD890" s="120"/>
    </row>
    <row r="891" spans="1:56">
      <c r="A891" s="19">
        <v>907</v>
      </c>
      <c r="B891" s="19" t="s">
        <v>360</v>
      </c>
      <c r="C891" s="19" t="s">
        <v>1539</v>
      </c>
      <c r="D891" s="19" t="s">
        <v>2479</v>
      </c>
      <c r="E891" s="19">
        <v>0</v>
      </c>
      <c r="F891" s="19">
        <v>0</v>
      </c>
      <c r="G891" s="19" t="s">
        <v>1557</v>
      </c>
      <c r="H891" s="19" t="s">
        <v>1571</v>
      </c>
      <c r="I891" s="19" t="s">
        <v>1557</v>
      </c>
      <c r="J891" s="19" t="s">
        <v>896</v>
      </c>
      <c r="K891" s="19" t="s">
        <v>2525</v>
      </c>
      <c r="L891" s="19" t="s">
        <v>2481</v>
      </c>
      <c r="M891" s="19" t="s">
        <v>20</v>
      </c>
      <c r="N891" s="19" t="s">
        <v>2526</v>
      </c>
      <c r="O891" s="19" t="s">
        <v>2526</v>
      </c>
      <c r="P891" s="19" t="s">
        <v>2524</v>
      </c>
      <c r="Q891" s="19" t="s">
        <v>902</v>
      </c>
      <c r="R891" s="20">
        <v>100</v>
      </c>
      <c r="S891" s="20">
        <v>300</v>
      </c>
      <c r="T891" s="19" t="s">
        <v>905</v>
      </c>
      <c r="U891" s="19" t="s">
        <v>160</v>
      </c>
      <c r="V891" s="19">
        <v>0</v>
      </c>
      <c r="W891" s="19">
        <v>0</v>
      </c>
      <c r="X891" s="19">
        <v>0.03</v>
      </c>
      <c r="Y891" s="19" t="s">
        <v>2494</v>
      </c>
      <c r="Z891" s="19" t="s">
        <v>2527</v>
      </c>
      <c r="AA891" s="19" t="s">
        <v>2486</v>
      </c>
      <c r="AB891" s="19">
        <v>1.5</v>
      </c>
      <c r="AC891" s="19">
        <v>56</v>
      </c>
      <c r="AD891" s="19">
        <v>19</v>
      </c>
      <c r="AE891" s="120"/>
      <c r="AF891" s="120"/>
      <c r="AG891" s="120"/>
      <c r="AH891" s="120"/>
      <c r="AI891" s="120"/>
      <c r="AJ891" s="120"/>
      <c r="AK891" s="120"/>
      <c r="AL891" s="120"/>
      <c r="AM891" s="120"/>
      <c r="AN891" s="120"/>
      <c r="AO891" s="120"/>
      <c r="AP891" s="120"/>
      <c r="AQ891" s="120"/>
      <c r="AR891" s="120"/>
      <c r="AS891" s="120"/>
      <c r="AT891" s="120"/>
      <c r="AU891" s="120"/>
      <c r="AV891" s="120"/>
      <c r="AW891" s="120"/>
      <c r="AX891" s="120"/>
      <c r="AY891" s="120"/>
      <c r="AZ891" s="120"/>
      <c r="BA891" s="120"/>
      <c r="BB891" s="120"/>
      <c r="BC891" s="120"/>
      <c r="BD891" s="120"/>
    </row>
    <row r="892" spans="1:56">
      <c r="A892" s="19">
        <v>908</v>
      </c>
      <c r="B892" s="19" t="s">
        <v>360</v>
      </c>
      <c r="C892" s="19" t="s">
        <v>1539</v>
      </c>
      <c r="D892" s="19" t="s">
        <v>2479</v>
      </c>
      <c r="E892" s="19">
        <v>0</v>
      </c>
      <c r="F892" s="19">
        <v>0</v>
      </c>
      <c r="G892" s="19" t="s">
        <v>1557</v>
      </c>
      <c r="H892" s="19" t="s">
        <v>1571</v>
      </c>
      <c r="I892" s="19" t="s">
        <v>1557</v>
      </c>
      <c r="J892" s="19" t="s">
        <v>896</v>
      </c>
      <c r="K892" s="19" t="s">
        <v>2528</v>
      </c>
      <c r="L892" s="19" t="s">
        <v>2481</v>
      </c>
      <c r="M892" s="19" t="s">
        <v>20</v>
      </c>
      <c r="N892" s="19" t="s">
        <v>2529</v>
      </c>
      <c r="O892" s="19" t="s">
        <v>2529</v>
      </c>
      <c r="P892" s="19" t="s">
        <v>2524</v>
      </c>
      <c r="Q892" s="19" t="s">
        <v>902</v>
      </c>
      <c r="R892" s="20">
        <v>100</v>
      </c>
      <c r="S892" s="20">
        <v>400</v>
      </c>
      <c r="T892" s="19" t="s">
        <v>905</v>
      </c>
      <c r="U892" s="19" t="s">
        <v>160</v>
      </c>
      <c r="V892" s="19">
        <v>0</v>
      </c>
      <c r="W892" s="19">
        <v>0</v>
      </c>
      <c r="X892" s="19">
        <v>0.03</v>
      </c>
      <c r="Y892" s="19" t="s">
        <v>2494</v>
      </c>
      <c r="Z892" s="19" t="s">
        <v>2527</v>
      </c>
      <c r="AA892" s="19" t="s">
        <v>2486</v>
      </c>
      <c r="AB892" s="19">
        <v>1.5</v>
      </c>
      <c r="AC892" s="19">
        <v>56</v>
      </c>
      <c r="AD892" s="19">
        <v>19</v>
      </c>
      <c r="AE892" s="120"/>
      <c r="AF892" s="120"/>
      <c r="AG892" s="120"/>
      <c r="AH892" s="120"/>
      <c r="AI892" s="120"/>
      <c r="AJ892" s="120"/>
      <c r="AK892" s="120"/>
      <c r="AL892" s="120"/>
      <c r="AM892" s="120"/>
      <c r="AN892" s="120"/>
      <c r="AO892" s="120"/>
      <c r="AP892" s="120"/>
      <c r="AQ892" s="120"/>
      <c r="AR892" s="120"/>
      <c r="AS892" s="120"/>
      <c r="AT892" s="120"/>
      <c r="AU892" s="120"/>
      <c r="AV892" s="120"/>
      <c r="AW892" s="120"/>
      <c r="AX892" s="120"/>
      <c r="AY892" s="120"/>
      <c r="AZ892" s="120"/>
      <c r="BA892" s="120"/>
      <c r="BB892" s="120"/>
      <c r="BC892" s="120"/>
      <c r="BD892" s="120"/>
    </row>
    <row r="893" spans="1:56">
      <c r="A893" s="19">
        <v>910</v>
      </c>
      <c r="B893" s="19" t="s">
        <v>360</v>
      </c>
      <c r="C893" s="19" t="s">
        <v>1539</v>
      </c>
      <c r="D893" s="19" t="s">
        <v>2479</v>
      </c>
      <c r="E893" s="19">
        <v>0</v>
      </c>
      <c r="F893" s="19">
        <v>0</v>
      </c>
      <c r="G893" s="19" t="s">
        <v>1557</v>
      </c>
      <c r="H893" s="19" t="s">
        <v>1571</v>
      </c>
      <c r="I893" s="19" t="s">
        <v>1557</v>
      </c>
      <c r="J893" s="19" t="s">
        <v>896</v>
      </c>
      <c r="K893" s="19" t="s">
        <v>2530</v>
      </c>
      <c r="L893" s="19" t="s">
        <v>2481</v>
      </c>
      <c r="M893" s="19" t="s">
        <v>20</v>
      </c>
      <c r="N893" s="19" t="s">
        <v>1973</v>
      </c>
      <c r="O893" s="19" t="s">
        <v>1004</v>
      </c>
      <c r="P893" s="19" t="s">
        <v>2531</v>
      </c>
      <c r="Q893" s="19" t="s">
        <v>902</v>
      </c>
      <c r="R893" s="20">
        <v>100</v>
      </c>
      <c r="S893" s="20">
        <v>800</v>
      </c>
      <c r="T893" s="19" t="s">
        <v>905</v>
      </c>
      <c r="U893" s="19" t="s">
        <v>160</v>
      </c>
      <c r="V893" s="19">
        <v>0</v>
      </c>
      <c r="W893" s="19">
        <v>0</v>
      </c>
      <c r="X893" s="19">
        <v>0.03</v>
      </c>
      <c r="Y893" s="19" t="s">
        <v>2494</v>
      </c>
      <c r="Z893" s="19" t="s">
        <v>2532</v>
      </c>
      <c r="AA893" s="19" t="s">
        <v>2486</v>
      </c>
      <c r="AB893" s="19">
        <v>1.5</v>
      </c>
      <c r="AC893" s="19">
        <v>59</v>
      </c>
      <c r="AD893" s="19">
        <v>22</v>
      </c>
      <c r="AE893" s="120"/>
      <c r="AF893" s="120"/>
      <c r="AG893" s="120"/>
      <c r="AH893" s="120"/>
      <c r="AI893" s="120"/>
      <c r="AJ893" s="120"/>
      <c r="AK893" s="120"/>
      <c r="AL893" s="120"/>
      <c r="AM893" s="120"/>
      <c r="AN893" s="120"/>
      <c r="AO893" s="120"/>
      <c r="AP893" s="120"/>
      <c r="AQ893" s="120"/>
      <c r="AR893" s="120"/>
      <c r="AS893" s="120"/>
      <c r="AT893" s="120"/>
      <c r="AU893" s="120"/>
      <c r="AV893" s="120"/>
      <c r="AW893" s="120"/>
      <c r="AX893" s="120"/>
      <c r="AY893" s="120"/>
      <c r="AZ893" s="120"/>
      <c r="BA893" s="120"/>
      <c r="BB893" s="120"/>
      <c r="BC893" s="120"/>
      <c r="BD893" s="120"/>
    </row>
    <row r="894" spans="1:56">
      <c r="A894" s="19">
        <v>910</v>
      </c>
      <c r="B894" s="19" t="s">
        <v>360</v>
      </c>
      <c r="C894" s="19" t="s">
        <v>1539</v>
      </c>
      <c r="D894" s="19" t="s">
        <v>2479</v>
      </c>
      <c r="E894" s="19">
        <v>0</v>
      </c>
      <c r="F894" s="19">
        <v>0</v>
      </c>
      <c r="G894" s="19" t="s">
        <v>1557</v>
      </c>
      <c r="H894" s="19" t="s">
        <v>1571</v>
      </c>
      <c r="I894" s="19" t="s">
        <v>1557</v>
      </c>
      <c r="J894" s="19" t="s">
        <v>896</v>
      </c>
      <c r="K894" s="19" t="s">
        <v>2533</v>
      </c>
      <c r="L894" s="19" t="s">
        <v>2481</v>
      </c>
      <c r="M894" s="19" t="s">
        <v>20</v>
      </c>
      <c r="N894" s="19" t="s">
        <v>1973</v>
      </c>
      <c r="O894" s="19" t="s">
        <v>1004</v>
      </c>
      <c r="P894" s="19" t="s">
        <v>2531</v>
      </c>
      <c r="Q894" s="19" t="s">
        <v>902</v>
      </c>
      <c r="R894" s="20">
        <v>100</v>
      </c>
      <c r="S894" s="20">
        <v>1200</v>
      </c>
      <c r="T894" s="19" t="s">
        <v>905</v>
      </c>
      <c r="U894" s="19" t="s">
        <v>160</v>
      </c>
      <c r="V894" s="19">
        <v>0</v>
      </c>
      <c r="W894" s="19">
        <v>0</v>
      </c>
      <c r="X894" s="19">
        <v>0.03</v>
      </c>
      <c r="Y894" s="19" t="s">
        <v>2494</v>
      </c>
      <c r="Z894" s="19" t="s">
        <v>2532</v>
      </c>
      <c r="AA894" s="19" t="s">
        <v>2486</v>
      </c>
      <c r="AB894" s="19">
        <v>1.5</v>
      </c>
      <c r="AC894" s="19">
        <v>59</v>
      </c>
      <c r="AD894" s="19">
        <v>22</v>
      </c>
      <c r="AE894" s="120"/>
      <c r="AF894" s="120"/>
      <c r="AG894" s="120"/>
      <c r="AH894" s="120"/>
      <c r="AI894" s="120"/>
      <c r="AJ894" s="120"/>
      <c r="AK894" s="120"/>
      <c r="AL894" s="120"/>
      <c r="AM894" s="120"/>
      <c r="AN894" s="120"/>
      <c r="AO894" s="120"/>
      <c r="AP894" s="120"/>
      <c r="AQ894" s="120"/>
      <c r="AR894" s="120"/>
      <c r="AS894" s="120"/>
      <c r="AT894" s="120"/>
      <c r="AU894" s="120"/>
      <c r="AV894" s="120"/>
      <c r="AW894" s="120"/>
      <c r="AX894" s="120"/>
      <c r="AY894" s="120"/>
      <c r="AZ894" s="120"/>
      <c r="BA894" s="120"/>
      <c r="BB894" s="120"/>
      <c r="BC894" s="120"/>
      <c r="BD894" s="120"/>
    </row>
    <row r="895" spans="1:56">
      <c r="A895" s="19">
        <v>909</v>
      </c>
      <c r="B895" s="19" t="s">
        <v>360</v>
      </c>
      <c r="C895" s="19" t="s">
        <v>1539</v>
      </c>
      <c r="D895" s="19" t="s">
        <v>2479</v>
      </c>
      <c r="E895" s="19">
        <v>0</v>
      </c>
      <c r="F895" s="19">
        <v>0</v>
      </c>
      <c r="G895" s="19" t="s">
        <v>1557</v>
      </c>
      <c r="H895" s="19" t="s">
        <v>1608</v>
      </c>
      <c r="I895" s="19" t="s">
        <v>1557</v>
      </c>
      <c r="J895" s="19" t="s">
        <v>896</v>
      </c>
      <c r="K895" s="19" t="s">
        <v>2501</v>
      </c>
      <c r="L895" s="19" t="s">
        <v>2481</v>
      </c>
      <c r="M895" s="19" t="s">
        <v>20</v>
      </c>
      <c r="N895" s="19" t="s">
        <v>1973</v>
      </c>
      <c r="O895" s="19" t="s">
        <v>1004</v>
      </c>
      <c r="P895" s="19" t="s">
        <v>2531</v>
      </c>
      <c r="Q895" s="19" t="s">
        <v>902</v>
      </c>
      <c r="R895" s="20" t="s">
        <v>903</v>
      </c>
      <c r="S895" s="20">
        <v>300</v>
      </c>
      <c r="T895" s="19" t="s">
        <v>905</v>
      </c>
      <c r="U895" s="19" t="s">
        <v>160</v>
      </c>
      <c r="V895" s="19">
        <v>0</v>
      </c>
      <c r="W895" s="19">
        <v>0</v>
      </c>
      <c r="X895" s="19">
        <v>0.03</v>
      </c>
      <c r="Y895" s="19" t="s">
        <v>2494</v>
      </c>
      <c r="Z895" s="19">
        <v>0</v>
      </c>
      <c r="AA895" s="19" t="s">
        <v>2486</v>
      </c>
      <c r="AB895" s="19">
        <v>1.5</v>
      </c>
      <c r="AC895" s="19">
        <v>59</v>
      </c>
      <c r="AD895" s="19">
        <v>22</v>
      </c>
      <c r="AE895" s="120"/>
      <c r="AF895" s="120"/>
      <c r="AG895" s="120"/>
      <c r="AH895" s="120"/>
      <c r="AI895" s="120"/>
      <c r="AJ895" s="120"/>
      <c r="AK895" s="120"/>
      <c r="AL895" s="120"/>
      <c r="AM895" s="120"/>
      <c r="AN895" s="120"/>
      <c r="AO895" s="120"/>
      <c r="AP895" s="120"/>
      <c r="AQ895" s="120"/>
      <c r="AR895" s="120"/>
      <c r="AS895" s="120"/>
      <c r="AT895" s="120"/>
      <c r="AU895" s="120"/>
      <c r="AV895" s="120"/>
      <c r="AW895" s="120"/>
      <c r="AX895" s="120"/>
      <c r="AY895" s="120"/>
      <c r="AZ895" s="120"/>
      <c r="BA895" s="120"/>
      <c r="BB895" s="120"/>
      <c r="BC895" s="120"/>
      <c r="BD895" s="120"/>
    </row>
    <row r="896" spans="1:56">
      <c r="A896" s="19">
        <v>916</v>
      </c>
      <c r="B896" s="19" t="s">
        <v>360</v>
      </c>
      <c r="C896" s="19" t="s">
        <v>1539</v>
      </c>
      <c r="D896" s="19" t="s">
        <v>2479</v>
      </c>
      <c r="E896" s="19">
        <v>0</v>
      </c>
      <c r="F896" s="19">
        <v>0</v>
      </c>
      <c r="G896" s="19" t="s">
        <v>1557</v>
      </c>
      <c r="H896" s="19" t="s">
        <v>896</v>
      </c>
      <c r="I896" s="19" t="s">
        <v>1557</v>
      </c>
      <c r="J896" s="19" t="s">
        <v>896</v>
      </c>
      <c r="K896" s="19" t="s">
        <v>2534</v>
      </c>
      <c r="L896" s="19" t="s">
        <v>2481</v>
      </c>
      <c r="M896" s="19" t="s">
        <v>20</v>
      </c>
      <c r="N896" s="19" t="s">
        <v>1973</v>
      </c>
      <c r="O896" s="19" t="s">
        <v>1004</v>
      </c>
      <c r="P896" s="19" t="s">
        <v>2535</v>
      </c>
      <c r="Q896" s="19" t="s">
        <v>902</v>
      </c>
      <c r="R896" s="20">
        <v>35</v>
      </c>
      <c r="S896" s="20">
        <v>600</v>
      </c>
      <c r="T896" s="19" t="s">
        <v>1077</v>
      </c>
      <c r="U896" s="19">
        <v>0</v>
      </c>
      <c r="V896" s="19">
        <v>0</v>
      </c>
      <c r="W896" s="19">
        <v>0</v>
      </c>
      <c r="X896" s="19">
        <v>0.03</v>
      </c>
      <c r="Y896" s="19" t="s">
        <v>2494</v>
      </c>
      <c r="Z896" s="19">
        <v>0</v>
      </c>
      <c r="AA896" s="19" t="s">
        <v>2486</v>
      </c>
      <c r="AB896" s="19">
        <v>1.9</v>
      </c>
      <c r="AC896" s="19">
        <v>68</v>
      </c>
      <c r="AD896" s="19">
        <v>31</v>
      </c>
      <c r="AE896" s="120"/>
      <c r="AF896" s="120"/>
      <c r="AG896" s="120"/>
      <c r="AH896" s="120"/>
      <c r="AI896" s="120"/>
      <c r="AJ896" s="120"/>
      <c r="AK896" s="120"/>
      <c r="AL896" s="120"/>
      <c r="AM896" s="120"/>
      <c r="AN896" s="120"/>
      <c r="AO896" s="120"/>
      <c r="AP896" s="120"/>
      <c r="AQ896" s="120"/>
      <c r="AR896" s="120"/>
      <c r="AS896" s="120"/>
      <c r="AT896" s="120"/>
      <c r="AU896" s="120"/>
      <c r="AV896" s="120"/>
      <c r="AW896" s="120"/>
      <c r="AX896" s="120"/>
      <c r="AY896" s="120"/>
      <c r="AZ896" s="120"/>
      <c r="BA896" s="120"/>
      <c r="BB896" s="120"/>
      <c r="BC896" s="120"/>
      <c r="BD896" s="120"/>
    </row>
    <row r="897" spans="1:56">
      <c r="A897" s="19">
        <v>915</v>
      </c>
      <c r="B897" s="19" t="s">
        <v>360</v>
      </c>
      <c r="C897" s="19" t="s">
        <v>1539</v>
      </c>
      <c r="D897" s="19" t="s">
        <v>2479</v>
      </c>
      <c r="E897" s="19">
        <v>0</v>
      </c>
      <c r="F897" s="19">
        <v>0</v>
      </c>
      <c r="G897" s="19" t="s">
        <v>1557</v>
      </c>
      <c r="H897" s="19" t="s">
        <v>896</v>
      </c>
      <c r="I897" s="19" t="s">
        <v>2536</v>
      </c>
      <c r="J897" s="19" t="s">
        <v>896</v>
      </c>
      <c r="K897" s="19" t="s">
        <v>2492</v>
      </c>
      <c r="L897" s="19" t="s">
        <v>2481</v>
      </c>
      <c r="M897" s="19" t="s">
        <v>20</v>
      </c>
      <c r="N897" s="19" t="s">
        <v>1973</v>
      </c>
      <c r="O897" s="19" t="s">
        <v>1004</v>
      </c>
      <c r="P897" s="19" t="s">
        <v>2535</v>
      </c>
      <c r="Q897" s="19" t="s">
        <v>902</v>
      </c>
      <c r="R897" s="20">
        <v>5</v>
      </c>
      <c r="S897" s="20">
        <v>35</v>
      </c>
      <c r="T897" s="19" t="s">
        <v>1077</v>
      </c>
      <c r="U897" s="19">
        <v>0</v>
      </c>
      <c r="V897" s="19">
        <v>0</v>
      </c>
      <c r="W897" s="19">
        <v>0</v>
      </c>
      <c r="X897" s="19">
        <v>0.03</v>
      </c>
      <c r="Y897" s="19" t="s">
        <v>2494</v>
      </c>
      <c r="Z897" s="19" t="s">
        <v>2537</v>
      </c>
      <c r="AA897" s="19" t="s">
        <v>2486</v>
      </c>
      <c r="AB897" s="19">
        <v>1.9</v>
      </c>
      <c r="AC897" s="19">
        <v>68</v>
      </c>
      <c r="AD897" s="19">
        <v>31</v>
      </c>
      <c r="AE897" s="120"/>
      <c r="AF897" s="120"/>
      <c r="AG897" s="120"/>
      <c r="AH897" s="120"/>
      <c r="AI897" s="120"/>
      <c r="AJ897" s="120"/>
      <c r="AK897" s="120"/>
      <c r="AL897" s="120"/>
      <c r="AM897" s="120"/>
      <c r="AN897" s="120"/>
      <c r="AO897" s="120"/>
      <c r="AP897" s="120"/>
      <c r="AQ897" s="120"/>
      <c r="AR897" s="120"/>
      <c r="AS897" s="120"/>
      <c r="AT897" s="120"/>
      <c r="AU897" s="120"/>
      <c r="AV897" s="120"/>
      <c r="AW897" s="120"/>
      <c r="AX897" s="120"/>
      <c r="AY897" s="120"/>
      <c r="AZ897" s="120"/>
      <c r="BA897" s="120"/>
      <c r="BB897" s="120"/>
      <c r="BC897" s="120"/>
      <c r="BD897" s="120"/>
    </row>
    <row r="898" spans="1:56">
      <c r="A898" s="19">
        <v>905</v>
      </c>
      <c r="B898" s="19" t="s">
        <v>360</v>
      </c>
      <c r="C898" s="19" t="s">
        <v>1539</v>
      </c>
      <c r="D898" s="19" t="s">
        <v>2479</v>
      </c>
      <c r="E898" s="19">
        <v>0</v>
      </c>
      <c r="F898" s="19">
        <v>0</v>
      </c>
      <c r="G898" s="19" t="s">
        <v>1557</v>
      </c>
      <c r="H898" s="19" t="s">
        <v>896</v>
      </c>
      <c r="I898" s="19" t="s">
        <v>1557</v>
      </c>
      <c r="J898" s="19" t="s">
        <v>896</v>
      </c>
      <c r="K898" s="19" t="s">
        <v>2538</v>
      </c>
      <c r="L898" s="19" t="s">
        <v>2539</v>
      </c>
      <c r="M898" s="19" t="s">
        <v>21</v>
      </c>
      <c r="N898" s="19" t="s">
        <v>126</v>
      </c>
      <c r="O898" s="19" t="s">
        <v>126</v>
      </c>
      <c r="P898" s="19" t="s">
        <v>2540</v>
      </c>
      <c r="Q898" s="19" t="s">
        <v>1040</v>
      </c>
      <c r="R898" s="20">
        <v>1E-3</v>
      </c>
      <c r="S898" s="20">
        <v>0.05</v>
      </c>
      <c r="T898" s="19" t="s">
        <v>905</v>
      </c>
      <c r="U898" s="19" t="s">
        <v>875</v>
      </c>
      <c r="V898" s="19">
        <v>0</v>
      </c>
      <c r="W898" s="19">
        <v>0</v>
      </c>
      <c r="X898" s="19" t="s">
        <v>903</v>
      </c>
      <c r="Y898" s="19" t="s">
        <v>1563</v>
      </c>
      <c r="Z898" s="19" t="s">
        <v>2541</v>
      </c>
      <c r="AA898" s="19" t="s">
        <v>2486</v>
      </c>
      <c r="AB898" s="19" t="s">
        <v>2542</v>
      </c>
      <c r="AC898" s="19">
        <v>15</v>
      </c>
      <c r="AD898" s="19">
        <v>52</v>
      </c>
      <c r="AE898" s="120"/>
      <c r="AF898" s="120"/>
      <c r="AG898" s="120"/>
      <c r="AH898" s="120"/>
      <c r="AI898" s="120"/>
      <c r="AJ898" s="120"/>
      <c r="AK898" s="120"/>
      <c r="AL898" s="120"/>
      <c r="AM898" s="120"/>
      <c r="AN898" s="120"/>
      <c r="AO898" s="120"/>
      <c r="AP898" s="120"/>
      <c r="AQ898" s="120"/>
      <c r="AR898" s="120"/>
      <c r="AS898" s="120"/>
      <c r="AT898" s="120"/>
      <c r="AU898" s="120"/>
      <c r="AV898" s="120"/>
      <c r="AW898" s="120"/>
      <c r="AX898" s="120"/>
      <c r="AY898" s="120"/>
      <c r="AZ898" s="120"/>
      <c r="BA898" s="120"/>
      <c r="BB898" s="120"/>
      <c r="BC898" s="120"/>
      <c r="BD898" s="120"/>
    </row>
    <row r="899" spans="1:56">
      <c r="A899" s="19">
        <v>901</v>
      </c>
      <c r="B899" s="19" t="s">
        <v>360</v>
      </c>
      <c r="C899" s="19" t="s">
        <v>1539</v>
      </c>
      <c r="D899" s="19" t="s">
        <v>2479</v>
      </c>
      <c r="E899" s="19">
        <v>0</v>
      </c>
      <c r="F899" s="19">
        <v>0</v>
      </c>
      <c r="G899" s="19" t="s">
        <v>1557</v>
      </c>
      <c r="H899" s="19" t="s">
        <v>896</v>
      </c>
      <c r="I899" s="19" t="s">
        <v>1557</v>
      </c>
      <c r="J899" s="19" t="s">
        <v>896</v>
      </c>
      <c r="K899" s="19" t="s">
        <v>2538</v>
      </c>
      <c r="L899" s="19" t="s">
        <v>2539</v>
      </c>
      <c r="M899" s="19" t="s">
        <v>21</v>
      </c>
      <c r="N899" s="19" t="s">
        <v>2543</v>
      </c>
      <c r="O899" s="19" t="s">
        <v>2543</v>
      </c>
      <c r="P899" s="19" t="s">
        <v>2540</v>
      </c>
      <c r="Q899" s="19" t="s">
        <v>1040</v>
      </c>
      <c r="R899" s="20" t="s">
        <v>903</v>
      </c>
      <c r="S899" s="20" t="s">
        <v>903</v>
      </c>
      <c r="T899" s="19" t="s">
        <v>905</v>
      </c>
      <c r="U899" s="19" t="s">
        <v>2464</v>
      </c>
      <c r="V899" s="19">
        <v>0</v>
      </c>
      <c r="W899" s="19">
        <v>0</v>
      </c>
      <c r="X899" s="19" t="s">
        <v>903</v>
      </c>
      <c r="Y899" s="19" t="s">
        <v>1563</v>
      </c>
      <c r="Z899" s="19" t="s">
        <v>2541</v>
      </c>
      <c r="AA899" s="19" t="s">
        <v>2486</v>
      </c>
      <c r="AB899" s="19" t="s">
        <v>2542</v>
      </c>
      <c r="AC899" s="19">
        <v>15</v>
      </c>
      <c r="AD899" s="19">
        <v>52</v>
      </c>
      <c r="AE899" s="120"/>
      <c r="AF899" s="120"/>
      <c r="AG899" s="120"/>
      <c r="AH899" s="120"/>
      <c r="AI899" s="120"/>
      <c r="AJ899" s="120"/>
      <c r="AK899" s="120"/>
      <c r="AL899" s="120"/>
      <c r="AM899" s="120"/>
      <c r="AN899" s="120"/>
      <c r="AO899" s="120"/>
      <c r="AP899" s="120"/>
      <c r="AQ899" s="120"/>
      <c r="AR899" s="120"/>
      <c r="AS899" s="120"/>
      <c r="AT899" s="120"/>
      <c r="AU899" s="120"/>
      <c r="AV899" s="120"/>
      <c r="AW899" s="120"/>
      <c r="AX899" s="120"/>
      <c r="AY899" s="120"/>
      <c r="AZ899" s="120"/>
      <c r="BA899" s="120"/>
      <c r="BB899" s="120"/>
      <c r="BC899" s="120"/>
      <c r="BD899" s="120"/>
    </row>
    <row r="900" spans="1:56">
      <c r="A900" s="19">
        <v>903</v>
      </c>
      <c r="B900" s="19" t="s">
        <v>360</v>
      </c>
      <c r="C900" s="19" t="s">
        <v>1539</v>
      </c>
      <c r="D900" s="19" t="s">
        <v>2479</v>
      </c>
      <c r="E900" s="19">
        <v>0</v>
      </c>
      <c r="F900" s="19">
        <v>0</v>
      </c>
      <c r="G900" s="19" t="s">
        <v>1557</v>
      </c>
      <c r="H900" s="19" t="s">
        <v>896</v>
      </c>
      <c r="I900" s="19" t="s">
        <v>1557</v>
      </c>
      <c r="J900" s="19" t="s">
        <v>896</v>
      </c>
      <c r="K900" s="19" t="s">
        <v>2538</v>
      </c>
      <c r="L900" s="19" t="s">
        <v>2539</v>
      </c>
      <c r="M900" s="19" t="s">
        <v>21</v>
      </c>
      <c r="N900" s="19" t="s">
        <v>2544</v>
      </c>
      <c r="O900" s="19" t="s">
        <v>2545</v>
      </c>
      <c r="P900" s="19" t="s">
        <v>2540</v>
      </c>
      <c r="Q900" s="19" t="s">
        <v>1040</v>
      </c>
      <c r="R900" s="20">
        <v>2E-3</v>
      </c>
      <c r="S900" s="20">
        <v>8.0000000000000002E-3</v>
      </c>
      <c r="T900" s="19" t="s">
        <v>905</v>
      </c>
      <c r="U900" s="19" t="s">
        <v>2546</v>
      </c>
      <c r="V900" s="19">
        <v>0</v>
      </c>
      <c r="W900" s="19">
        <v>0</v>
      </c>
      <c r="X900" s="19" t="s">
        <v>903</v>
      </c>
      <c r="Y900" s="19" t="s">
        <v>1563</v>
      </c>
      <c r="Z900" s="19" t="s">
        <v>2541</v>
      </c>
      <c r="AA900" s="19" t="s">
        <v>2486</v>
      </c>
      <c r="AB900" s="19" t="s">
        <v>2542</v>
      </c>
      <c r="AC900" s="19">
        <v>15</v>
      </c>
      <c r="AD900" s="19">
        <v>52</v>
      </c>
      <c r="AE900" s="120"/>
      <c r="AF900" s="120"/>
      <c r="AG900" s="120"/>
      <c r="AH900" s="120"/>
      <c r="AI900" s="120"/>
      <c r="AJ900" s="120"/>
      <c r="AK900" s="120"/>
      <c r="AL900" s="120"/>
      <c r="AM900" s="120"/>
      <c r="AN900" s="120"/>
      <c r="AO900" s="120"/>
      <c r="AP900" s="120"/>
      <c r="AQ900" s="120"/>
      <c r="AR900" s="120"/>
      <c r="AS900" s="120"/>
      <c r="AT900" s="120"/>
      <c r="AU900" s="120"/>
      <c r="AV900" s="120"/>
      <c r="AW900" s="120"/>
      <c r="AX900" s="120"/>
      <c r="AY900" s="120"/>
      <c r="AZ900" s="120"/>
      <c r="BA900" s="120"/>
      <c r="BB900" s="120"/>
      <c r="BC900" s="120"/>
      <c r="BD900" s="120"/>
    </row>
    <row r="901" spans="1:56">
      <c r="A901" s="19">
        <v>906</v>
      </c>
      <c r="B901" s="19" t="s">
        <v>360</v>
      </c>
      <c r="C901" s="19" t="s">
        <v>1539</v>
      </c>
      <c r="D901" s="19" t="s">
        <v>2479</v>
      </c>
      <c r="E901" s="19">
        <v>0</v>
      </c>
      <c r="F901" s="19">
        <v>0</v>
      </c>
      <c r="G901" s="19" t="s">
        <v>1557</v>
      </c>
      <c r="H901" s="19" t="s">
        <v>896</v>
      </c>
      <c r="I901" s="19" t="s">
        <v>1557</v>
      </c>
      <c r="J901" s="19" t="s">
        <v>896</v>
      </c>
      <c r="K901" s="19" t="s">
        <v>2538</v>
      </c>
      <c r="L901" s="19" t="s">
        <v>2539</v>
      </c>
      <c r="M901" s="19" t="s">
        <v>21</v>
      </c>
      <c r="N901" s="19" t="s">
        <v>2547</v>
      </c>
      <c r="O901" s="19" t="s">
        <v>1050</v>
      </c>
      <c r="P901" s="19" t="s">
        <v>2540</v>
      </c>
      <c r="Q901" s="19" t="s">
        <v>1040</v>
      </c>
      <c r="R901" s="20">
        <v>30</v>
      </c>
      <c r="S901" s="20">
        <v>125</v>
      </c>
      <c r="T901" s="19" t="s">
        <v>905</v>
      </c>
      <c r="U901" s="19" t="s">
        <v>913</v>
      </c>
      <c r="V901" s="19">
        <v>0</v>
      </c>
      <c r="W901" s="19">
        <v>0</v>
      </c>
      <c r="X901" s="19" t="s">
        <v>903</v>
      </c>
      <c r="Y901" s="19" t="s">
        <v>1563</v>
      </c>
      <c r="Z901" s="19" t="s">
        <v>2548</v>
      </c>
      <c r="AA901" s="19" t="s">
        <v>2486</v>
      </c>
      <c r="AB901" s="19" t="s">
        <v>2542</v>
      </c>
      <c r="AC901" s="19">
        <v>14</v>
      </c>
      <c r="AD901" s="19">
        <v>51</v>
      </c>
      <c r="AE901" s="120"/>
      <c r="AF901" s="120"/>
      <c r="AG901" s="120"/>
      <c r="AH901" s="120"/>
      <c r="AI901" s="120"/>
      <c r="AJ901" s="120"/>
      <c r="AK901" s="120"/>
      <c r="AL901" s="120"/>
      <c r="AM901" s="120"/>
      <c r="AN901" s="120"/>
      <c r="AO901" s="120"/>
      <c r="AP901" s="120"/>
      <c r="AQ901" s="120"/>
      <c r="AR901" s="120"/>
      <c r="AS901" s="120"/>
      <c r="AT901" s="120"/>
      <c r="AU901" s="120"/>
      <c r="AV901" s="120"/>
      <c r="AW901" s="120"/>
      <c r="AX901" s="120"/>
      <c r="AY901" s="120"/>
      <c r="AZ901" s="120"/>
      <c r="BA901" s="120"/>
      <c r="BB901" s="120"/>
      <c r="BC901" s="120"/>
      <c r="BD901" s="120"/>
    </row>
    <row r="902" spans="1:56">
      <c r="A902" s="19">
        <v>901</v>
      </c>
      <c r="B902" s="19" t="s">
        <v>360</v>
      </c>
      <c r="C902" s="19" t="s">
        <v>1539</v>
      </c>
      <c r="D902" s="19" t="s">
        <v>2479</v>
      </c>
      <c r="E902" s="19">
        <v>0</v>
      </c>
      <c r="F902" s="19">
        <v>0</v>
      </c>
      <c r="G902" s="19" t="s">
        <v>1557</v>
      </c>
      <c r="H902" s="19" t="s">
        <v>896</v>
      </c>
      <c r="I902" s="19" t="s">
        <v>1557</v>
      </c>
      <c r="J902" s="19" t="s">
        <v>896</v>
      </c>
      <c r="K902" s="19" t="s">
        <v>2538</v>
      </c>
      <c r="L902" s="19" t="s">
        <v>2539</v>
      </c>
      <c r="M902" s="19" t="s">
        <v>21</v>
      </c>
      <c r="N902" s="19" t="s">
        <v>2549</v>
      </c>
      <c r="O902" s="19" t="s">
        <v>2549</v>
      </c>
      <c r="P902" s="19" t="s">
        <v>2540</v>
      </c>
      <c r="Q902" s="19" t="s">
        <v>1040</v>
      </c>
      <c r="R902" s="20">
        <v>0.1</v>
      </c>
      <c r="S902" s="20">
        <v>2.5</v>
      </c>
      <c r="T902" s="19" t="s">
        <v>905</v>
      </c>
      <c r="U902" s="19" t="s">
        <v>913</v>
      </c>
      <c r="V902" s="19">
        <v>0</v>
      </c>
      <c r="W902" s="19">
        <v>0</v>
      </c>
      <c r="X902" s="19" t="s">
        <v>903</v>
      </c>
      <c r="Y902" s="19" t="s">
        <v>1563</v>
      </c>
      <c r="Z902" s="19" t="s">
        <v>2550</v>
      </c>
      <c r="AA902" s="19" t="s">
        <v>2486</v>
      </c>
      <c r="AB902" s="19" t="s">
        <v>2542</v>
      </c>
      <c r="AC902" s="19">
        <v>14</v>
      </c>
      <c r="AD902" s="19">
        <v>51</v>
      </c>
      <c r="AE902" s="120"/>
      <c r="AF902" s="120"/>
      <c r="AG902" s="120"/>
      <c r="AH902" s="120"/>
      <c r="AI902" s="120"/>
      <c r="AJ902" s="120"/>
      <c r="AK902" s="120"/>
      <c r="AL902" s="120"/>
      <c r="AM902" s="120"/>
      <c r="AN902" s="120"/>
      <c r="AO902" s="120"/>
      <c r="AP902" s="120"/>
      <c r="AQ902" s="120"/>
      <c r="AR902" s="120"/>
      <c r="AS902" s="120"/>
      <c r="AT902" s="120"/>
      <c r="AU902" s="120"/>
      <c r="AV902" s="120"/>
      <c r="AW902" s="120"/>
      <c r="AX902" s="120"/>
      <c r="AY902" s="120"/>
      <c r="AZ902" s="120"/>
      <c r="BA902" s="120"/>
      <c r="BB902" s="120"/>
      <c r="BC902" s="120"/>
      <c r="BD902" s="120"/>
    </row>
    <row r="903" spans="1:56">
      <c r="A903" s="19">
        <v>902</v>
      </c>
      <c r="B903" s="19" t="s">
        <v>360</v>
      </c>
      <c r="C903" s="19" t="s">
        <v>1539</v>
      </c>
      <c r="D903" s="19" t="s">
        <v>2479</v>
      </c>
      <c r="E903" s="19">
        <v>0</v>
      </c>
      <c r="F903" s="19">
        <v>0</v>
      </c>
      <c r="G903" s="19" t="s">
        <v>1557</v>
      </c>
      <c r="H903" s="19" t="s">
        <v>896</v>
      </c>
      <c r="I903" s="19" t="s">
        <v>1557</v>
      </c>
      <c r="J903" s="19" t="s">
        <v>896</v>
      </c>
      <c r="K903" s="19" t="s">
        <v>2538</v>
      </c>
      <c r="L903" s="19" t="s">
        <v>2539</v>
      </c>
      <c r="M903" s="19" t="s">
        <v>21</v>
      </c>
      <c r="N903" s="19" t="s">
        <v>2551</v>
      </c>
      <c r="O903" s="19" t="s">
        <v>2552</v>
      </c>
      <c r="P903" s="19" t="s">
        <v>2540</v>
      </c>
      <c r="Q903" s="19" t="s">
        <v>1040</v>
      </c>
      <c r="R903" s="20">
        <v>5.0000000000000001E-3</v>
      </c>
      <c r="S903" s="20">
        <v>0.03</v>
      </c>
      <c r="T903" s="19" t="s">
        <v>905</v>
      </c>
      <c r="U903" s="19" t="s">
        <v>2546</v>
      </c>
      <c r="V903" s="19">
        <v>0</v>
      </c>
      <c r="W903" s="19">
        <v>0</v>
      </c>
      <c r="X903" s="19" t="s">
        <v>903</v>
      </c>
      <c r="Y903" s="19" t="s">
        <v>1563</v>
      </c>
      <c r="Z903" s="19" t="s">
        <v>2553</v>
      </c>
      <c r="AA903" s="19" t="s">
        <v>2486</v>
      </c>
      <c r="AB903" s="19" t="s">
        <v>2542</v>
      </c>
      <c r="AC903" s="19">
        <v>15</v>
      </c>
      <c r="AD903" s="19">
        <v>52</v>
      </c>
      <c r="AE903" s="120"/>
      <c r="AF903" s="120"/>
      <c r="AG903" s="120"/>
      <c r="AH903" s="120"/>
      <c r="AI903" s="120"/>
      <c r="AJ903" s="120"/>
      <c r="AK903" s="120"/>
      <c r="AL903" s="120"/>
      <c r="AM903" s="120"/>
      <c r="AN903" s="120"/>
      <c r="AO903" s="120"/>
      <c r="AP903" s="120"/>
      <c r="AQ903" s="120"/>
      <c r="AR903" s="120"/>
      <c r="AS903" s="120"/>
      <c r="AT903" s="120"/>
      <c r="AU903" s="120"/>
      <c r="AV903" s="120"/>
      <c r="AW903" s="120"/>
      <c r="AX903" s="120"/>
      <c r="AY903" s="120"/>
      <c r="AZ903" s="120"/>
      <c r="BA903" s="120"/>
      <c r="BB903" s="120"/>
      <c r="BC903" s="120"/>
      <c r="BD903" s="120"/>
    </row>
    <row r="904" spans="1:56">
      <c r="A904" s="19">
        <v>904</v>
      </c>
      <c r="B904" s="19" t="s">
        <v>360</v>
      </c>
      <c r="C904" s="19" t="s">
        <v>1539</v>
      </c>
      <c r="D904" s="19" t="s">
        <v>2479</v>
      </c>
      <c r="E904" s="19">
        <v>0</v>
      </c>
      <c r="F904" s="19">
        <v>0</v>
      </c>
      <c r="G904" s="19" t="s">
        <v>1557</v>
      </c>
      <c r="H904" s="19" t="s">
        <v>896</v>
      </c>
      <c r="I904" s="19" t="s">
        <v>1557</v>
      </c>
      <c r="J904" s="19" t="s">
        <v>896</v>
      </c>
      <c r="K904" s="19" t="s">
        <v>2538</v>
      </c>
      <c r="L904" s="19" t="s">
        <v>2539</v>
      </c>
      <c r="M904" s="19" t="s">
        <v>21</v>
      </c>
      <c r="N904" s="19" t="s">
        <v>2554</v>
      </c>
      <c r="O904" s="19" t="s">
        <v>2555</v>
      </c>
      <c r="P904" s="19" t="s">
        <v>2540</v>
      </c>
      <c r="Q904" s="19" t="s">
        <v>1040</v>
      </c>
      <c r="R904" s="20">
        <v>1E-4</v>
      </c>
      <c r="S904" s="20">
        <v>1E-3</v>
      </c>
      <c r="T904" s="19" t="s">
        <v>905</v>
      </c>
      <c r="U904" s="19" t="s">
        <v>2546</v>
      </c>
      <c r="V904" s="19">
        <v>0</v>
      </c>
      <c r="W904" s="19">
        <v>0</v>
      </c>
      <c r="X904" s="19" t="s">
        <v>903</v>
      </c>
      <c r="Y904" s="19" t="s">
        <v>1563</v>
      </c>
      <c r="Z904" s="19" t="s">
        <v>2541</v>
      </c>
      <c r="AA904" s="19" t="s">
        <v>2486</v>
      </c>
      <c r="AB904" s="19" t="s">
        <v>2542</v>
      </c>
      <c r="AC904" s="19">
        <v>15</v>
      </c>
      <c r="AD904" s="19">
        <v>52</v>
      </c>
      <c r="AE904" s="120"/>
      <c r="AF904" s="120"/>
      <c r="AG904" s="120"/>
      <c r="AH904" s="120"/>
      <c r="AI904" s="120"/>
      <c r="AJ904" s="120"/>
      <c r="AK904" s="120"/>
      <c r="AL904" s="120"/>
      <c r="AM904" s="120"/>
      <c r="AN904" s="120"/>
      <c r="AO904" s="120"/>
      <c r="AP904" s="120"/>
      <c r="AQ904" s="120"/>
      <c r="AR904" s="120"/>
      <c r="AS904" s="120"/>
      <c r="AT904" s="120"/>
      <c r="AU904" s="120"/>
      <c r="AV904" s="120"/>
      <c r="AW904" s="120"/>
      <c r="AX904" s="120"/>
      <c r="AY904" s="120"/>
      <c r="AZ904" s="120"/>
      <c r="BA904" s="120"/>
      <c r="BB904" s="120"/>
      <c r="BC904" s="120"/>
      <c r="BD904" s="120"/>
    </row>
    <row r="905" spans="1:56">
      <c r="A905" s="19">
        <v>903</v>
      </c>
      <c r="B905" s="19" t="s">
        <v>360</v>
      </c>
      <c r="C905" s="19" t="s">
        <v>1539</v>
      </c>
      <c r="D905" s="19" t="s">
        <v>2479</v>
      </c>
      <c r="E905" s="19">
        <v>0</v>
      </c>
      <c r="F905" s="19">
        <v>0</v>
      </c>
      <c r="G905" s="19" t="s">
        <v>1557</v>
      </c>
      <c r="H905" s="19" t="s">
        <v>896</v>
      </c>
      <c r="I905" s="19" t="s">
        <v>1557</v>
      </c>
      <c r="J905" s="19" t="s">
        <v>896</v>
      </c>
      <c r="K905" s="19" t="s">
        <v>2538</v>
      </c>
      <c r="L905" s="19" t="s">
        <v>2539</v>
      </c>
      <c r="M905" s="19" t="s">
        <v>21</v>
      </c>
      <c r="N905" s="19" t="s">
        <v>2556</v>
      </c>
      <c r="O905" s="19" t="s">
        <v>1057</v>
      </c>
      <c r="P905" s="19" t="s">
        <v>2540</v>
      </c>
      <c r="Q905" s="19" t="s">
        <v>1040</v>
      </c>
      <c r="R905" s="20">
        <v>5.0000000000000001E-3</v>
      </c>
      <c r="S905" s="20">
        <v>0.1</v>
      </c>
      <c r="T905" s="19" t="s">
        <v>905</v>
      </c>
      <c r="U905" s="19" t="s">
        <v>2546</v>
      </c>
      <c r="V905" s="19">
        <v>0</v>
      </c>
      <c r="W905" s="19">
        <v>0</v>
      </c>
      <c r="X905" s="19" t="s">
        <v>903</v>
      </c>
      <c r="Y905" s="19" t="s">
        <v>1563</v>
      </c>
      <c r="Z905" s="19" t="s">
        <v>2541</v>
      </c>
      <c r="AA905" s="19" t="s">
        <v>2486</v>
      </c>
      <c r="AB905" s="19" t="s">
        <v>2542</v>
      </c>
      <c r="AC905" s="19">
        <v>15</v>
      </c>
      <c r="AD905" s="19">
        <v>52</v>
      </c>
      <c r="AE905" s="120"/>
      <c r="AF905" s="120"/>
      <c r="AG905" s="120"/>
      <c r="AH905" s="120"/>
      <c r="AI905" s="120"/>
      <c r="AJ905" s="120"/>
      <c r="AK905" s="120"/>
      <c r="AL905" s="120"/>
      <c r="AM905" s="120"/>
      <c r="AN905" s="120"/>
      <c r="AO905" s="120"/>
      <c r="AP905" s="120"/>
      <c r="AQ905" s="120"/>
      <c r="AR905" s="120"/>
      <c r="AS905" s="120"/>
      <c r="AT905" s="120"/>
      <c r="AU905" s="120"/>
      <c r="AV905" s="120"/>
      <c r="AW905" s="120"/>
      <c r="AX905" s="120"/>
      <c r="AY905" s="120"/>
      <c r="AZ905" s="120"/>
      <c r="BA905" s="120"/>
      <c r="BB905" s="120"/>
      <c r="BC905" s="120"/>
      <c r="BD905" s="120"/>
    </row>
    <row r="906" spans="1:56">
      <c r="A906" s="19">
        <v>905</v>
      </c>
      <c r="B906" s="19" t="s">
        <v>360</v>
      </c>
      <c r="C906" s="19" t="s">
        <v>1539</v>
      </c>
      <c r="D906" s="19" t="s">
        <v>2479</v>
      </c>
      <c r="E906" s="19">
        <v>0</v>
      </c>
      <c r="F906" s="19">
        <v>0</v>
      </c>
      <c r="G906" s="19" t="s">
        <v>1557</v>
      </c>
      <c r="H906" s="19" t="s">
        <v>896</v>
      </c>
      <c r="I906" s="19" t="s">
        <v>1557</v>
      </c>
      <c r="J906" s="19" t="s">
        <v>896</v>
      </c>
      <c r="K906" s="19" t="s">
        <v>2538</v>
      </c>
      <c r="L906" s="19" t="s">
        <v>2539</v>
      </c>
      <c r="M906" s="19" t="s">
        <v>21</v>
      </c>
      <c r="N906" s="19" t="s">
        <v>2557</v>
      </c>
      <c r="O906" s="19" t="s">
        <v>2557</v>
      </c>
      <c r="P906" s="19" t="s">
        <v>2540</v>
      </c>
      <c r="Q906" s="19" t="s">
        <v>1040</v>
      </c>
      <c r="R906" s="20" t="s">
        <v>903</v>
      </c>
      <c r="S906" s="20" t="s">
        <v>903</v>
      </c>
      <c r="T906" s="19" t="s">
        <v>905</v>
      </c>
      <c r="U906" s="19" t="s">
        <v>875</v>
      </c>
      <c r="V906" s="19">
        <v>0</v>
      </c>
      <c r="W906" s="19">
        <v>0</v>
      </c>
      <c r="X906" s="19" t="s">
        <v>903</v>
      </c>
      <c r="Y906" s="19" t="s">
        <v>1563</v>
      </c>
      <c r="Z906" s="19" t="s">
        <v>2541</v>
      </c>
      <c r="AA906" s="19" t="s">
        <v>2486</v>
      </c>
      <c r="AB906" s="19" t="s">
        <v>2542</v>
      </c>
      <c r="AC906" s="19">
        <v>15</v>
      </c>
      <c r="AD906" s="19">
        <v>52</v>
      </c>
      <c r="AE906" s="120"/>
      <c r="AF906" s="120"/>
      <c r="AG906" s="120"/>
      <c r="AH906" s="120"/>
      <c r="AI906" s="120"/>
      <c r="AJ906" s="120"/>
      <c r="AK906" s="120"/>
      <c r="AL906" s="120"/>
      <c r="AM906" s="120"/>
      <c r="AN906" s="120"/>
      <c r="AO906" s="120"/>
      <c r="AP906" s="120"/>
      <c r="AQ906" s="120"/>
      <c r="AR906" s="120"/>
      <c r="AS906" s="120"/>
      <c r="AT906" s="120"/>
      <c r="AU906" s="120"/>
      <c r="AV906" s="120"/>
      <c r="AW906" s="120"/>
      <c r="AX906" s="120"/>
      <c r="AY906" s="120"/>
      <c r="AZ906" s="120"/>
      <c r="BA906" s="120"/>
      <c r="BB906" s="120"/>
      <c r="BC906" s="120"/>
      <c r="BD906" s="120"/>
    </row>
    <row r="907" spans="1:56">
      <c r="A907" s="19">
        <v>902</v>
      </c>
      <c r="B907" s="19" t="s">
        <v>360</v>
      </c>
      <c r="C907" s="19" t="s">
        <v>1539</v>
      </c>
      <c r="D907" s="19" t="s">
        <v>2479</v>
      </c>
      <c r="E907" s="19">
        <v>0</v>
      </c>
      <c r="F907" s="19">
        <v>0</v>
      </c>
      <c r="G907" s="19" t="s">
        <v>1557</v>
      </c>
      <c r="H907" s="19" t="s">
        <v>896</v>
      </c>
      <c r="I907" s="19" t="s">
        <v>1557</v>
      </c>
      <c r="J907" s="19" t="s">
        <v>896</v>
      </c>
      <c r="K907" s="19" t="s">
        <v>2538</v>
      </c>
      <c r="L907" s="19" t="s">
        <v>2539</v>
      </c>
      <c r="M907" s="19" t="s">
        <v>21</v>
      </c>
      <c r="N907" s="19" t="s">
        <v>2558</v>
      </c>
      <c r="O907" s="19" t="s">
        <v>1061</v>
      </c>
      <c r="P907" s="19" t="s">
        <v>2540</v>
      </c>
      <c r="Q907" s="19" t="s">
        <v>1040</v>
      </c>
      <c r="R907" s="20">
        <v>1</v>
      </c>
      <c r="S907" s="20">
        <v>25</v>
      </c>
      <c r="T907" s="19" t="s">
        <v>905</v>
      </c>
      <c r="U907" s="19" t="s">
        <v>913</v>
      </c>
      <c r="V907" s="19">
        <v>0</v>
      </c>
      <c r="W907" s="19">
        <v>0</v>
      </c>
      <c r="X907" s="19" t="s">
        <v>903</v>
      </c>
      <c r="Y907" s="19" t="s">
        <v>1563</v>
      </c>
      <c r="Z907" s="19" t="s">
        <v>2559</v>
      </c>
      <c r="AA907" s="19" t="s">
        <v>2486</v>
      </c>
      <c r="AB907" s="19" t="s">
        <v>2542</v>
      </c>
      <c r="AC907" s="19">
        <v>15</v>
      </c>
      <c r="AD907" s="19">
        <v>52</v>
      </c>
      <c r="AE907" s="120"/>
      <c r="AF907" s="120"/>
      <c r="AG907" s="120"/>
      <c r="AH907" s="120"/>
      <c r="AI907" s="120"/>
      <c r="AJ907" s="120"/>
      <c r="AK907" s="120"/>
      <c r="AL907" s="120"/>
      <c r="AM907" s="120"/>
      <c r="AN907" s="120"/>
      <c r="AO907" s="120"/>
      <c r="AP907" s="120"/>
      <c r="AQ907" s="120"/>
      <c r="AR907" s="120"/>
      <c r="AS907" s="120"/>
      <c r="AT907" s="120"/>
      <c r="AU907" s="120"/>
      <c r="AV907" s="120"/>
      <c r="AW907" s="120"/>
      <c r="AX907" s="120"/>
      <c r="AY907" s="120"/>
      <c r="AZ907" s="120"/>
      <c r="BA907" s="120"/>
      <c r="BB907" s="120"/>
      <c r="BC907" s="120"/>
      <c r="BD907" s="120"/>
    </row>
    <row r="908" spans="1:56">
      <c r="A908" s="19">
        <v>906</v>
      </c>
      <c r="B908" s="19" t="s">
        <v>360</v>
      </c>
      <c r="C908" s="19" t="s">
        <v>1539</v>
      </c>
      <c r="D908" s="19" t="s">
        <v>2479</v>
      </c>
      <c r="E908" s="19">
        <v>0</v>
      </c>
      <c r="F908" s="19">
        <v>0</v>
      </c>
      <c r="G908" s="19" t="s">
        <v>1557</v>
      </c>
      <c r="H908" s="19" t="s">
        <v>896</v>
      </c>
      <c r="I908" s="19" t="s">
        <v>1557</v>
      </c>
      <c r="J908" s="19" t="s">
        <v>896</v>
      </c>
      <c r="K908" s="19" t="s">
        <v>2538</v>
      </c>
      <c r="L908" s="19" t="s">
        <v>2539</v>
      </c>
      <c r="M908" s="19" t="s">
        <v>21</v>
      </c>
      <c r="N908" s="19" t="s">
        <v>1066</v>
      </c>
      <c r="O908" s="19" t="s">
        <v>1066</v>
      </c>
      <c r="P908" s="19" t="s">
        <v>2540</v>
      </c>
      <c r="Q908" s="19" t="s">
        <v>1040</v>
      </c>
      <c r="R908" s="20">
        <v>5</v>
      </c>
      <c r="S908" s="20">
        <v>25</v>
      </c>
      <c r="T908" s="19" t="s">
        <v>905</v>
      </c>
      <c r="U908" s="19" t="s">
        <v>913</v>
      </c>
      <c r="V908" s="19">
        <v>0</v>
      </c>
      <c r="W908" s="19">
        <v>0</v>
      </c>
      <c r="X908" s="19" t="s">
        <v>903</v>
      </c>
      <c r="Y908" s="19" t="s">
        <v>1563</v>
      </c>
      <c r="Z908" s="19" t="s">
        <v>2541</v>
      </c>
      <c r="AA908" s="19" t="s">
        <v>2486</v>
      </c>
      <c r="AB908" s="19" t="s">
        <v>2542</v>
      </c>
      <c r="AC908" s="19">
        <v>14</v>
      </c>
      <c r="AD908" s="19">
        <v>51</v>
      </c>
      <c r="AE908" s="120"/>
      <c r="AF908" s="120"/>
      <c r="AG908" s="120"/>
      <c r="AH908" s="120"/>
      <c r="AI908" s="120"/>
      <c r="AJ908" s="120"/>
      <c r="AK908" s="120"/>
      <c r="AL908" s="120"/>
      <c r="AM908" s="120"/>
      <c r="AN908" s="120"/>
      <c r="AO908" s="120"/>
      <c r="AP908" s="120"/>
      <c r="AQ908" s="120"/>
      <c r="AR908" s="120"/>
      <c r="AS908" s="120"/>
      <c r="AT908" s="120"/>
      <c r="AU908" s="120"/>
      <c r="AV908" s="120"/>
      <c r="AW908" s="120"/>
      <c r="AX908" s="120"/>
      <c r="AY908" s="120"/>
      <c r="AZ908" s="120"/>
      <c r="BA908" s="120"/>
      <c r="BB908" s="120"/>
      <c r="BC908" s="120"/>
      <c r="BD908" s="120"/>
    </row>
    <row r="909" spans="1:56">
      <c r="A909" s="19">
        <v>904</v>
      </c>
      <c r="B909" s="19" t="s">
        <v>360</v>
      </c>
      <c r="C909" s="19" t="s">
        <v>1539</v>
      </c>
      <c r="D909" s="19" t="s">
        <v>2479</v>
      </c>
      <c r="E909" s="19">
        <v>0</v>
      </c>
      <c r="F909" s="19">
        <v>0</v>
      </c>
      <c r="G909" s="19" t="s">
        <v>1557</v>
      </c>
      <c r="H909" s="19" t="s">
        <v>896</v>
      </c>
      <c r="I909" s="19" t="s">
        <v>1557</v>
      </c>
      <c r="J909" s="19" t="s">
        <v>896</v>
      </c>
      <c r="K909" s="19" t="s">
        <v>2538</v>
      </c>
      <c r="L909" s="19" t="s">
        <v>2539</v>
      </c>
      <c r="M909" s="19" t="s">
        <v>21</v>
      </c>
      <c r="N909" s="19" t="s">
        <v>2560</v>
      </c>
      <c r="O909" s="19" t="s">
        <v>618</v>
      </c>
      <c r="P909" s="19" t="s">
        <v>2540</v>
      </c>
      <c r="Q909" s="19" t="s">
        <v>1040</v>
      </c>
      <c r="R909" s="20" t="s">
        <v>903</v>
      </c>
      <c r="S909" s="20" t="s">
        <v>903</v>
      </c>
      <c r="T909" s="19" t="s">
        <v>905</v>
      </c>
      <c r="U909" s="19" t="s">
        <v>2546</v>
      </c>
      <c r="V909" s="19">
        <v>0</v>
      </c>
      <c r="W909" s="19">
        <v>0</v>
      </c>
      <c r="X909" s="19" t="s">
        <v>903</v>
      </c>
      <c r="Y909" s="19" t="s">
        <v>1563</v>
      </c>
      <c r="Z909" s="19" t="s">
        <v>2541</v>
      </c>
      <c r="AA909" s="19" t="s">
        <v>2486</v>
      </c>
      <c r="AB909" s="19" t="s">
        <v>2542</v>
      </c>
      <c r="AC909" s="19">
        <v>15</v>
      </c>
      <c r="AD909" s="19">
        <v>52</v>
      </c>
      <c r="AE909" s="120"/>
      <c r="AF909" s="120"/>
      <c r="AG909" s="120"/>
      <c r="AH909" s="120"/>
      <c r="AI909" s="120"/>
      <c r="AJ909" s="120"/>
      <c r="AK909" s="120"/>
      <c r="AL909" s="120"/>
      <c r="AM909" s="120"/>
      <c r="AN909" s="120"/>
      <c r="AO909" s="120"/>
      <c r="AP909" s="120"/>
      <c r="AQ909" s="120"/>
      <c r="AR909" s="120"/>
      <c r="AS909" s="120"/>
      <c r="AT909" s="120"/>
      <c r="AU909" s="120"/>
      <c r="AV909" s="120"/>
      <c r="AW909" s="120"/>
      <c r="AX909" s="120"/>
      <c r="AY909" s="120"/>
      <c r="AZ909" s="120"/>
      <c r="BA909" s="120"/>
      <c r="BB909" s="120"/>
      <c r="BC909" s="120"/>
      <c r="BD909" s="120"/>
    </row>
    <row r="910" spans="1:56">
      <c r="A910" s="19">
        <v>221</v>
      </c>
      <c r="B910" s="30" t="s">
        <v>336</v>
      </c>
      <c r="C910" s="19" t="s">
        <v>2561</v>
      </c>
      <c r="D910" s="19" t="s">
        <v>2562</v>
      </c>
      <c r="E910" s="19" t="s">
        <v>2563</v>
      </c>
      <c r="F910" s="19">
        <v>0</v>
      </c>
      <c r="G910" s="19" t="s">
        <v>896</v>
      </c>
      <c r="H910" s="19" t="s">
        <v>896</v>
      </c>
      <c r="I910" s="19" t="s">
        <v>896</v>
      </c>
      <c r="J910" s="19" t="s">
        <v>896</v>
      </c>
      <c r="K910" s="19" t="s">
        <v>896</v>
      </c>
      <c r="L910" s="19" t="s">
        <v>2564</v>
      </c>
      <c r="M910" s="19" t="s">
        <v>20</v>
      </c>
      <c r="N910" s="19" t="s">
        <v>1411</v>
      </c>
      <c r="O910" s="19" t="s">
        <v>1411</v>
      </c>
      <c r="P910" s="19" t="s">
        <v>2565</v>
      </c>
      <c r="Q910" s="19" t="s">
        <v>2566</v>
      </c>
      <c r="R910" s="20">
        <v>9</v>
      </c>
      <c r="S910" s="20">
        <v>23</v>
      </c>
      <c r="T910" s="19" t="s">
        <v>905</v>
      </c>
      <c r="U910" s="19" t="s">
        <v>2567</v>
      </c>
      <c r="V910" s="19">
        <v>0</v>
      </c>
      <c r="W910" s="19">
        <v>0</v>
      </c>
      <c r="X910" s="19" t="s">
        <v>1423</v>
      </c>
      <c r="Y910" s="19" t="s">
        <v>2568</v>
      </c>
      <c r="Z910" s="19" t="s">
        <v>2569</v>
      </c>
      <c r="AA910" s="19" t="s">
        <v>2570</v>
      </c>
      <c r="AB910" s="19" t="s">
        <v>1333</v>
      </c>
      <c r="AC910" s="19">
        <v>27</v>
      </c>
      <c r="AD910" s="19">
        <v>27</v>
      </c>
      <c r="AE910" s="120"/>
      <c r="AF910" s="120"/>
      <c r="AG910" s="120"/>
      <c r="AH910" s="120"/>
      <c r="AI910" s="120"/>
      <c r="AJ910" s="120"/>
      <c r="AK910" s="120"/>
      <c r="AL910" s="120"/>
      <c r="AM910" s="120"/>
      <c r="AN910" s="120"/>
      <c r="AO910" s="120"/>
      <c r="AP910" s="120"/>
      <c r="AQ910" s="120"/>
      <c r="AR910" s="120"/>
      <c r="AS910" s="120"/>
      <c r="AT910" s="120"/>
      <c r="AU910" s="120"/>
      <c r="AV910" s="120"/>
      <c r="AW910" s="120"/>
      <c r="AX910" s="120"/>
      <c r="AY910" s="120"/>
      <c r="AZ910" s="120"/>
      <c r="BA910" s="120"/>
      <c r="BB910" s="120"/>
      <c r="BC910" s="120"/>
      <c r="BD910" s="120"/>
    </row>
    <row r="911" spans="1:56">
      <c r="A911" s="19">
        <v>201</v>
      </c>
      <c r="B911" s="30" t="s">
        <v>336</v>
      </c>
      <c r="C911" s="19" t="s">
        <v>2561</v>
      </c>
      <c r="D911" s="19" t="s">
        <v>2562</v>
      </c>
      <c r="E911" s="19" t="s">
        <v>2571</v>
      </c>
      <c r="F911" s="19">
        <v>0</v>
      </c>
      <c r="G911" s="19" t="s">
        <v>896</v>
      </c>
      <c r="H911" s="19" t="s">
        <v>896</v>
      </c>
      <c r="I911" s="19" t="s">
        <v>896</v>
      </c>
      <c r="J911" s="19" t="s">
        <v>896</v>
      </c>
      <c r="K911" s="19" t="s">
        <v>896</v>
      </c>
      <c r="L911" s="19" t="s">
        <v>2572</v>
      </c>
      <c r="M911" s="19" t="s">
        <v>2572</v>
      </c>
      <c r="N911" s="19" t="s">
        <v>21</v>
      </c>
      <c r="O911" s="19" t="s">
        <v>21</v>
      </c>
      <c r="P911" s="19" t="s">
        <v>2573</v>
      </c>
      <c r="Q911" s="19" t="s">
        <v>2574</v>
      </c>
      <c r="R911" s="20">
        <v>13</v>
      </c>
      <c r="S911" s="20">
        <v>18</v>
      </c>
      <c r="T911" s="19" t="s">
        <v>905</v>
      </c>
      <c r="U911" s="19" t="s">
        <v>2575</v>
      </c>
      <c r="V911" s="19">
        <v>0</v>
      </c>
      <c r="W911" s="19">
        <v>0</v>
      </c>
      <c r="X911" s="19" t="s">
        <v>1423</v>
      </c>
      <c r="Y911" s="19" t="s">
        <v>2494</v>
      </c>
      <c r="Z911" s="19" t="s">
        <v>2576</v>
      </c>
      <c r="AA911" s="19" t="s">
        <v>2570</v>
      </c>
      <c r="AB911" s="19">
        <v>1.3</v>
      </c>
      <c r="AC911" s="19">
        <v>20</v>
      </c>
      <c r="AD911" s="19">
        <v>20</v>
      </c>
      <c r="AE911" s="120"/>
      <c r="AF911" s="120"/>
      <c r="AG911" s="120"/>
      <c r="AH911" s="120"/>
      <c r="AI911" s="120"/>
      <c r="AJ911" s="120"/>
      <c r="AK911" s="120"/>
      <c r="AL911" s="120"/>
      <c r="AM911" s="120"/>
      <c r="AN911" s="120"/>
      <c r="AO911" s="120"/>
      <c r="AP911" s="120"/>
      <c r="AQ911" s="120"/>
      <c r="AR911" s="120"/>
      <c r="AS911" s="120"/>
      <c r="AT911" s="120"/>
      <c r="AU911" s="120"/>
      <c r="AV911" s="120"/>
      <c r="AW911" s="120"/>
      <c r="AX911" s="120"/>
      <c r="AY911" s="120"/>
      <c r="AZ911" s="120"/>
      <c r="BA911" s="120"/>
      <c r="BB911" s="120"/>
      <c r="BC911" s="120"/>
      <c r="BD911" s="120"/>
    </row>
    <row r="912" spans="1:56">
      <c r="A912" s="19">
        <v>205</v>
      </c>
      <c r="B912" s="30" t="s">
        <v>336</v>
      </c>
      <c r="C912" s="19" t="s">
        <v>2561</v>
      </c>
      <c r="D912" s="19" t="s">
        <v>2562</v>
      </c>
      <c r="E912" s="19" t="s">
        <v>2577</v>
      </c>
      <c r="F912" s="19">
        <v>0</v>
      </c>
      <c r="G912" s="19" t="s">
        <v>896</v>
      </c>
      <c r="H912" s="19" t="s">
        <v>896</v>
      </c>
      <c r="I912" s="19" t="s">
        <v>896</v>
      </c>
      <c r="J912" s="19" t="s">
        <v>896</v>
      </c>
      <c r="K912" s="19" t="s">
        <v>896</v>
      </c>
      <c r="L912" s="19" t="s">
        <v>2572</v>
      </c>
      <c r="M912" s="19" t="s">
        <v>2572</v>
      </c>
      <c r="N912" s="19" t="s">
        <v>21</v>
      </c>
      <c r="O912" s="19" t="s">
        <v>21</v>
      </c>
      <c r="P912" s="19" t="s">
        <v>2573</v>
      </c>
      <c r="Q912" s="19" t="s">
        <v>2574</v>
      </c>
      <c r="R912" s="20">
        <v>19</v>
      </c>
      <c r="S912" s="20">
        <v>28</v>
      </c>
      <c r="T912" s="19" t="s">
        <v>905</v>
      </c>
      <c r="U912" s="19" t="s">
        <v>2575</v>
      </c>
      <c r="V912" s="19">
        <v>0</v>
      </c>
      <c r="W912" s="19">
        <v>0</v>
      </c>
      <c r="X912" s="19" t="s">
        <v>1423</v>
      </c>
      <c r="Y912" s="19" t="s">
        <v>2494</v>
      </c>
      <c r="Z912" s="19" t="s">
        <v>2576</v>
      </c>
      <c r="AA912" s="19" t="s">
        <v>2570</v>
      </c>
      <c r="AB912" s="19">
        <v>1.3</v>
      </c>
      <c r="AC912" s="19">
        <v>20</v>
      </c>
      <c r="AD912" s="19">
        <v>20</v>
      </c>
      <c r="AE912" s="120"/>
      <c r="AF912" s="120"/>
      <c r="AG912" s="120"/>
      <c r="AH912" s="120"/>
      <c r="AI912" s="120"/>
      <c r="AJ912" s="120"/>
      <c r="AK912" s="120"/>
      <c r="AL912" s="120"/>
      <c r="AM912" s="120"/>
      <c r="AN912" s="120"/>
      <c r="AO912" s="120"/>
      <c r="AP912" s="120"/>
      <c r="AQ912" s="120"/>
      <c r="AR912" s="120"/>
      <c r="AS912" s="120"/>
      <c r="AT912" s="120"/>
      <c r="AU912" s="120"/>
      <c r="AV912" s="120"/>
      <c r="AW912" s="120"/>
      <c r="AX912" s="120"/>
      <c r="AY912" s="120"/>
      <c r="AZ912" s="120"/>
      <c r="BA912" s="120"/>
      <c r="BB912" s="120"/>
      <c r="BC912" s="120"/>
      <c r="BD912" s="120"/>
    </row>
    <row r="913" spans="1:56">
      <c r="A913" s="19">
        <v>200</v>
      </c>
      <c r="B913" s="30" t="s">
        <v>336</v>
      </c>
      <c r="C913" s="19" t="s">
        <v>2561</v>
      </c>
      <c r="D913" s="19" t="s">
        <v>2562</v>
      </c>
      <c r="E913" s="19" t="s">
        <v>2578</v>
      </c>
      <c r="F913" s="19">
        <v>0</v>
      </c>
      <c r="G913" s="19" t="s">
        <v>896</v>
      </c>
      <c r="H913" s="19" t="s">
        <v>896</v>
      </c>
      <c r="I913" s="19" t="s">
        <v>896</v>
      </c>
      <c r="J913" s="19" t="s">
        <v>896</v>
      </c>
      <c r="K913" s="19" t="s">
        <v>896</v>
      </c>
      <c r="L913" s="19" t="s">
        <v>2572</v>
      </c>
      <c r="M913" s="19" t="s">
        <v>2572</v>
      </c>
      <c r="N913" s="19" t="s">
        <v>21</v>
      </c>
      <c r="O913" s="19" t="s">
        <v>21</v>
      </c>
      <c r="P913" s="19" t="s">
        <v>2573</v>
      </c>
      <c r="Q913" s="19" t="s">
        <v>2574</v>
      </c>
      <c r="R913" s="20">
        <v>10</v>
      </c>
      <c r="S913" s="20">
        <v>15</v>
      </c>
      <c r="T913" s="19" t="s">
        <v>905</v>
      </c>
      <c r="U913" s="19" t="s">
        <v>2575</v>
      </c>
      <c r="V913" s="19">
        <v>0</v>
      </c>
      <c r="W913" s="19">
        <v>0</v>
      </c>
      <c r="X913" s="19" t="s">
        <v>1423</v>
      </c>
      <c r="Y913" s="19" t="s">
        <v>2494</v>
      </c>
      <c r="Z913" s="19" t="s">
        <v>2576</v>
      </c>
      <c r="AA913" s="19" t="s">
        <v>2570</v>
      </c>
      <c r="AB913" s="19">
        <v>1.3</v>
      </c>
      <c r="AC913" s="19">
        <v>20</v>
      </c>
      <c r="AD913" s="19">
        <v>20</v>
      </c>
      <c r="AE913" s="120"/>
      <c r="AF913" s="120"/>
      <c r="AG913" s="120"/>
      <c r="AH913" s="120"/>
      <c r="AI913" s="120"/>
      <c r="AJ913" s="120"/>
      <c r="AK913" s="120"/>
      <c r="AL913" s="120"/>
      <c r="AM913" s="120"/>
      <c r="AN913" s="120"/>
      <c r="AO913" s="120"/>
      <c r="AP913" s="120"/>
      <c r="AQ913" s="120"/>
      <c r="AR913" s="120"/>
      <c r="AS913" s="120"/>
      <c r="AT913" s="120"/>
      <c r="AU913" s="120"/>
      <c r="AV913" s="120"/>
      <c r="AW913" s="120"/>
      <c r="AX913" s="120"/>
      <c r="AY913" s="120"/>
      <c r="AZ913" s="120"/>
      <c r="BA913" s="120"/>
      <c r="BB913" s="120"/>
      <c r="BC913" s="120"/>
      <c r="BD913" s="120"/>
    </row>
    <row r="914" spans="1:56">
      <c r="A914" s="19">
        <v>204</v>
      </c>
      <c r="B914" s="30" t="s">
        <v>336</v>
      </c>
      <c r="C914" s="19" t="s">
        <v>2561</v>
      </c>
      <c r="D914" s="19" t="s">
        <v>2562</v>
      </c>
      <c r="E914" s="19" t="s">
        <v>2579</v>
      </c>
      <c r="F914" s="19">
        <v>0</v>
      </c>
      <c r="G914" s="19" t="s">
        <v>896</v>
      </c>
      <c r="H914" s="19" t="s">
        <v>896</v>
      </c>
      <c r="I914" s="19" t="s">
        <v>896</v>
      </c>
      <c r="J914" s="19" t="s">
        <v>896</v>
      </c>
      <c r="K914" s="19" t="s">
        <v>896</v>
      </c>
      <c r="L914" s="19" t="s">
        <v>2572</v>
      </c>
      <c r="M914" s="19" t="s">
        <v>2572</v>
      </c>
      <c r="N914" s="19" t="s">
        <v>21</v>
      </c>
      <c r="O914" s="19" t="s">
        <v>21</v>
      </c>
      <c r="P914" s="19" t="s">
        <v>2573</v>
      </c>
      <c r="Q914" s="19" t="s">
        <v>2574</v>
      </c>
      <c r="R914" s="20">
        <v>16</v>
      </c>
      <c r="S914" s="20">
        <v>25</v>
      </c>
      <c r="T914" s="19" t="s">
        <v>905</v>
      </c>
      <c r="U914" s="19" t="s">
        <v>2575</v>
      </c>
      <c r="V914" s="19">
        <v>0</v>
      </c>
      <c r="W914" s="19">
        <v>0</v>
      </c>
      <c r="X914" s="19" t="s">
        <v>1423</v>
      </c>
      <c r="Y914" s="19" t="s">
        <v>2494</v>
      </c>
      <c r="Z914" s="19" t="s">
        <v>2576</v>
      </c>
      <c r="AA914" s="19" t="s">
        <v>2570</v>
      </c>
      <c r="AB914" s="19">
        <v>1.3</v>
      </c>
      <c r="AC914" s="19">
        <v>20</v>
      </c>
      <c r="AD914" s="19">
        <v>20</v>
      </c>
      <c r="AE914" s="120"/>
      <c r="AF914" s="120"/>
      <c r="AG914" s="120"/>
      <c r="AH914" s="120"/>
      <c r="AI914" s="120"/>
      <c r="AJ914" s="120"/>
      <c r="AK914" s="120"/>
      <c r="AL914" s="120"/>
      <c r="AM914" s="120"/>
      <c r="AN914" s="120"/>
      <c r="AO914" s="120"/>
      <c r="AP914" s="120"/>
      <c r="AQ914" s="120"/>
      <c r="AR914" s="120"/>
      <c r="AS914" s="120"/>
      <c r="AT914" s="120"/>
      <c r="AU914" s="120"/>
      <c r="AV914" s="120"/>
      <c r="AW914" s="120"/>
      <c r="AX914" s="120"/>
      <c r="AY914" s="120"/>
      <c r="AZ914" s="120"/>
      <c r="BA914" s="120"/>
      <c r="BB914" s="120"/>
      <c r="BC914" s="120"/>
      <c r="BD914" s="120"/>
    </row>
    <row r="915" spans="1:56">
      <c r="A915" s="19">
        <v>202</v>
      </c>
      <c r="B915" s="30" t="s">
        <v>336</v>
      </c>
      <c r="C915" s="19" t="s">
        <v>2561</v>
      </c>
      <c r="D915" s="19" t="s">
        <v>2562</v>
      </c>
      <c r="E915" s="19" t="s">
        <v>2580</v>
      </c>
      <c r="F915" s="19">
        <v>0</v>
      </c>
      <c r="G915" s="19" t="s">
        <v>896</v>
      </c>
      <c r="H915" s="19" t="s">
        <v>896</v>
      </c>
      <c r="I915" s="19" t="s">
        <v>896</v>
      </c>
      <c r="J915" s="19" t="s">
        <v>896</v>
      </c>
      <c r="K915" s="19" t="s">
        <v>896</v>
      </c>
      <c r="L915" s="19" t="s">
        <v>2572</v>
      </c>
      <c r="M915" s="19" t="s">
        <v>2572</v>
      </c>
      <c r="N915" s="19" t="s">
        <v>21</v>
      </c>
      <c r="O915" s="19" t="s">
        <v>21</v>
      </c>
      <c r="P915" s="19" t="s">
        <v>2573</v>
      </c>
      <c r="Q915" s="19" t="s">
        <v>2574</v>
      </c>
      <c r="R915" s="20">
        <v>6</v>
      </c>
      <c r="S915" s="20">
        <v>10</v>
      </c>
      <c r="T915" s="19" t="s">
        <v>905</v>
      </c>
      <c r="U915" s="19" t="s">
        <v>2575</v>
      </c>
      <c r="V915" s="19">
        <v>0</v>
      </c>
      <c r="W915" s="19">
        <v>0</v>
      </c>
      <c r="X915" s="19" t="s">
        <v>1423</v>
      </c>
      <c r="Y915" s="19" t="s">
        <v>2494</v>
      </c>
      <c r="Z915" s="19" t="s">
        <v>2576</v>
      </c>
      <c r="AA915" s="19" t="s">
        <v>2570</v>
      </c>
      <c r="AB915" s="19">
        <v>1.3</v>
      </c>
      <c r="AC915" s="19">
        <v>20</v>
      </c>
      <c r="AD915" s="19">
        <v>20</v>
      </c>
      <c r="AE915" s="120"/>
      <c r="AF915" s="120"/>
      <c r="AG915" s="120"/>
      <c r="AH915" s="120"/>
      <c r="AI915" s="120"/>
      <c r="AJ915" s="120"/>
      <c r="AK915" s="120"/>
      <c r="AL915" s="120"/>
      <c r="AM915" s="120"/>
      <c r="AN915" s="120"/>
      <c r="AO915" s="120"/>
      <c r="AP915" s="120"/>
      <c r="AQ915" s="120"/>
      <c r="AR915" s="120"/>
      <c r="AS915" s="120"/>
      <c r="AT915" s="120"/>
      <c r="AU915" s="120"/>
      <c r="AV915" s="120"/>
      <c r="AW915" s="120"/>
      <c r="AX915" s="120"/>
      <c r="AY915" s="120"/>
      <c r="AZ915" s="120"/>
      <c r="BA915" s="120"/>
      <c r="BB915" s="120"/>
      <c r="BC915" s="120"/>
      <c r="BD915" s="120"/>
    </row>
    <row r="916" spans="1:56">
      <c r="A916" s="19">
        <v>203</v>
      </c>
      <c r="B916" s="30" t="s">
        <v>336</v>
      </c>
      <c r="C916" s="19" t="s">
        <v>2561</v>
      </c>
      <c r="D916" s="19" t="s">
        <v>2562</v>
      </c>
      <c r="E916" s="19" t="s">
        <v>2580</v>
      </c>
      <c r="F916" s="19">
        <v>0</v>
      </c>
      <c r="G916" s="19" t="s">
        <v>896</v>
      </c>
      <c r="H916" s="19" t="s">
        <v>896</v>
      </c>
      <c r="I916" s="19" t="s">
        <v>896</v>
      </c>
      <c r="J916" s="19" t="s">
        <v>896</v>
      </c>
      <c r="K916" s="19" t="s">
        <v>896</v>
      </c>
      <c r="L916" s="19" t="s">
        <v>2572</v>
      </c>
      <c r="M916" s="19" t="s">
        <v>2572</v>
      </c>
      <c r="N916" s="19" t="s">
        <v>21</v>
      </c>
      <c r="O916" s="19" t="s">
        <v>21</v>
      </c>
      <c r="P916" s="19" t="s">
        <v>2573</v>
      </c>
      <c r="Q916" s="19" t="s">
        <v>2574</v>
      </c>
      <c r="R916" s="20">
        <v>6</v>
      </c>
      <c r="S916" s="20">
        <v>10</v>
      </c>
      <c r="T916" s="19" t="s">
        <v>905</v>
      </c>
      <c r="U916" s="19" t="s">
        <v>2575</v>
      </c>
      <c r="V916" s="19">
        <v>0</v>
      </c>
      <c r="W916" s="19">
        <v>0</v>
      </c>
      <c r="X916" s="19" t="s">
        <v>1423</v>
      </c>
      <c r="Y916" s="19" t="s">
        <v>2494</v>
      </c>
      <c r="Z916" s="19" t="s">
        <v>2576</v>
      </c>
      <c r="AA916" s="19" t="s">
        <v>2570</v>
      </c>
      <c r="AB916" s="19">
        <v>1.3</v>
      </c>
      <c r="AC916" s="19">
        <v>20</v>
      </c>
      <c r="AD916" s="19">
        <v>20</v>
      </c>
      <c r="AE916" s="120"/>
      <c r="AF916" s="120"/>
      <c r="AG916" s="120"/>
      <c r="AH916" s="120"/>
      <c r="AI916" s="120"/>
      <c r="AJ916" s="120"/>
      <c r="AK916" s="120"/>
      <c r="AL916" s="120"/>
      <c r="AM916" s="120"/>
      <c r="AN916" s="120"/>
      <c r="AO916" s="120"/>
      <c r="AP916" s="120"/>
      <c r="AQ916" s="120"/>
      <c r="AR916" s="120"/>
      <c r="AS916" s="120"/>
      <c r="AT916" s="120"/>
      <c r="AU916" s="120"/>
      <c r="AV916" s="120"/>
      <c r="AW916" s="120"/>
      <c r="AX916" s="120"/>
      <c r="AY916" s="120"/>
      <c r="AZ916" s="120"/>
      <c r="BA916" s="120"/>
      <c r="BB916" s="120"/>
      <c r="BC916" s="120"/>
      <c r="BD916" s="120"/>
    </row>
    <row r="917" spans="1:56">
      <c r="A917" s="19">
        <v>207</v>
      </c>
      <c r="B917" s="30" t="s">
        <v>336</v>
      </c>
      <c r="C917" s="19" t="s">
        <v>2561</v>
      </c>
      <c r="D917" s="19" t="s">
        <v>2562</v>
      </c>
      <c r="E917" s="19" t="s">
        <v>2581</v>
      </c>
      <c r="F917" s="19">
        <v>0</v>
      </c>
      <c r="G917" s="19" t="s">
        <v>896</v>
      </c>
      <c r="H917" s="19" t="s">
        <v>896</v>
      </c>
      <c r="I917" s="19" t="s">
        <v>896</v>
      </c>
      <c r="J917" s="19" t="s">
        <v>896</v>
      </c>
      <c r="K917" s="19" t="s">
        <v>896</v>
      </c>
      <c r="L917" s="19" t="s">
        <v>2572</v>
      </c>
      <c r="M917" s="19" t="s">
        <v>2572</v>
      </c>
      <c r="N917" s="19" t="s">
        <v>21</v>
      </c>
      <c r="O917" s="19" t="s">
        <v>21</v>
      </c>
      <c r="P917" s="19" t="s">
        <v>2573</v>
      </c>
      <c r="Q917" s="19" t="s">
        <v>2574</v>
      </c>
      <c r="R917" s="20">
        <v>30</v>
      </c>
      <c r="S917" s="20">
        <v>55</v>
      </c>
      <c r="T917" s="19" t="s">
        <v>905</v>
      </c>
      <c r="U917" s="19" t="s">
        <v>2575</v>
      </c>
      <c r="V917" s="19">
        <v>0</v>
      </c>
      <c r="W917" s="19">
        <v>0</v>
      </c>
      <c r="X917" s="19" t="s">
        <v>1423</v>
      </c>
      <c r="Y917" s="19" t="s">
        <v>2494</v>
      </c>
      <c r="Z917" s="19" t="s">
        <v>2576</v>
      </c>
      <c r="AA917" s="19" t="s">
        <v>2570</v>
      </c>
      <c r="AB917" s="19">
        <v>1.3</v>
      </c>
      <c r="AC917" s="19">
        <v>20</v>
      </c>
      <c r="AD917" s="19">
        <v>20</v>
      </c>
      <c r="AE917" s="120"/>
      <c r="AF917" s="120"/>
      <c r="AG917" s="120"/>
      <c r="AH917" s="120"/>
      <c r="AI917" s="120"/>
      <c r="AJ917" s="120"/>
      <c r="AK917" s="120"/>
      <c r="AL917" s="120"/>
      <c r="AM917" s="120"/>
      <c r="AN917" s="120"/>
      <c r="AO917" s="120"/>
      <c r="AP917" s="120"/>
      <c r="AQ917" s="120"/>
      <c r="AR917" s="120"/>
      <c r="AS917" s="120"/>
      <c r="AT917" s="120"/>
      <c r="AU917" s="120"/>
      <c r="AV917" s="120"/>
      <c r="AW917" s="120"/>
      <c r="AX917" s="120"/>
      <c r="AY917" s="120"/>
      <c r="AZ917" s="120"/>
      <c r="BA917" s="120"/>
      <c r="BB917" s="120"/>
      <c r="BC917" s="120"/>
      <c r="BD917" s="120"/>
    </row>
    <row r="918" spans="1:56">
      <c r="A918" s="19">
        <v>208</v>
      </c>
      <c r="B918" s="30" t="s">
        <v>336</v>
      </c>
      <c r="C918" s="19" t="s">
        <v>2561</v>
      </c>
      <c r="D918" s="19" t="s">
        <v>2562</v>
      </c>
      <c r="E918" s="19" t="s">
        <v>2582</v>
      </c>
      <c r="F918" s="19">
        <v>0</v>
      </c>
      <c r="G918" s="19" t="s">
        <v>896</v>
      </c>
      <c r="H918" s="19" t="s">
        <v>896</v>
      </c>
      <c r="I918" s="19" t="s">
        <v>896</v>
      </c>
      <c r="J918" s="19" t="s">
        <v>896</v>
      </c>
      <c r="K918" s="19" t="s">
        <v>896</v>
      </c>
      <c r="L918" s="19" t="s">
        <v>2572</v>
      </c>
      <c r="M918" s="19" t="s">
        <v>2572</v>
      </c>
      <c r="N918" s="19" t="s">
        <v>21</v>
      </c>
      <c r="O918" s="19" t="s">
        <v>21</v>
      </c>
      <c r="P918" s="19" t="s">
        <v>2573</v>
      </c>
      <c r="Q918" s="19" t="s">
        <v>2574</v>
      </c>
      <c r="R918" s="20">
        <v>15</v>
      </c>
      <c r="S918" s="20">
        <v>45</v>
      </c>
      <c r="T918" s="19" t="s">
        <v>905</v>
      </c>
      <c r="U918" s="19" t="s">
        <v>2575</v>
      </c>
      <c r="V918" s="19">
        <v>0</v>
      </c>
      <c r="W918" s="19">
        <v>0</v>
      </c>
      <c r="X918" s="19" t="s">
        <v>1423</v>
      </c>
      <c r="Y918" s="19" t="s">
        <v>2494</v>
      </c>
      <c r="Z918" s="19" t="s">
        <v>2576</v>
      </c>
      <c r="AA918" s="19" t="s">
        <v>2570</v>
      </c>
      <c r="AB918" s="19">
        <v>1.3</v>
      </c>
      <c r="AC918" s="19">
        <v>20</v>
      </c>
      <c r="AD918" s="19">
        <v>20</v>
      </c>
      <c r="AE918" s="120"/>
      <c r="AF918" s="120"/>
      <c r="AG918" s="120"/>
      <c r="AH918" s="120"/>
      <c r="AI918" s="120"/>
      <c r="AJ918" s="120"/>
      <c r="AK918" s="120"/>
      <c r="AL918" s="120"/>
      <c r="AM918" s="120"/>
      <c r="AN918" s="120"/>
      <c r="AO918" s="120"/>
      <c r="AP918" s="120"/>
      <c r="AQ918" s="120"/>
      <c r="AR918" s="120"/>
      <c r="AS918" s="120"/>
      <c r="AT918" s="120"/>
      <c r="AU918" s="120"/>
      <c r="AV918" s="120"/>
      <c r="AW918" s="120"/>
      <c r="AX918" s="120"/>
      <c r="AY918" s="120"/>
      <c r="AZ918" s="120"/>
      <c r="BA918" s="120"/>
      <c r="BB918" s="120"/>
      <c r="BC918" s="120"/>
      <c r="BD918" s="120"/>
    </row>
    <row r="919" spans="1:56">
      <c r="A919" s="19">
        <v>206</v>
      </c>
      <c r="B919" s="30" t="s">
        <v>336</v>
      </c>
      <c r="C919" s="19" t="s">
        <v>2561</v>
      </c>
      <c r="D919" s="19" t="s">
        <v>2562</v>
      </c>
      <c r="E919" s="19" t="s">
        <v>2583</v>
      </c>
      <c r="F919" s="19">
        <v>0</v>
      </c>
      <c r="G919" s="19" t="s">
        <v>896</v>
      </c>
      <c r="H919" s="19" t="s">
        <v>896</v>
      </c>
      <c r="I919" s="19" t="s">
        <v>896</v>
      </c>
      <c r="J919" s="19" t="s">
        <v>896</v>
      </c>
      <c r="K919" s="19" t="s">
        <v>896</v>
      </c>
      <c r="L919" s="19" t="s">
        <v>2572</v>
      </c>
      <c r="M919" s="19" t="s">
        <v>2572</v>
      </c>
      <c r="N919" s="19" t="s">
        <v>21</v>
      </c>
      <c r="O919" s="19" t="s">
        <v>21</v>
      </c>
      <c r="P919" s="19" t="s">
        <v>2573</v>
      </c>
      <c r="Q919" s="19" t="s">
        <v>2574</v>
      </c>
      <c r="R919" s="20">
        <v>65</v>
      </c>
      <c r="S919" s="20">
        <v>80</v>
      </c>
      <c r="T919" s="19" t="s">
        <v>905</v>
      </c>
      <c r="U919" s="19" t="s">
        <v>2575</v>
      </c>
      <c r="V919" s="19">
        <v>0</v>
      </c>
      <c r="W919" s="19">
        <v>0</v>
      </c>
      <c r="X919" s="19" t="s">
        <v>1423</v>
      </c>
      <c r="Y919" s="19" t="s">
        <v>2494</v>
      </c>
      <c r="Z919" s="19" t="s">
        <v>2576</v>
      </c>
      <c r="AA919" s="19" t="s">
        <v>2570</v>
      </c>
      <c r="AB919" s="19">
        <v>1.3</v>
      </c>
      <c r="AC919" s="19">
        <v>20</v>
      </c>
      <c r="AD919" s="19">
        <v>20</v>
      </c>
      <c r="AE919" s="120"/>
      <c r="AF919" s="120"/>
      <c r="AG919" s="120"/>
      <c r="AH919" s="120"/>
      <c r="AI919" s="120"/>
      <c r="AJ919" s="120"/>
      <c r="AK919" s="120"/>
      <c r="AL919" s="120"/>
      <c r="AM919" s="120"/>
      <c r="AN919" s="120"/>
      <c r="AO919" s="120"/>
      <c r="AP919" s="120"/>
      <c r="AQ919" s="120"/>
      <c r="AR919" s="120"/>
      <c r="AS919" s="120"/>
      <c r="AT919" s="120"/>
      <c r="AU919" s="120"/>
      <c r="AV919" s="120"/>
      <c r="AW919" s="120"/>
      <c r="AX919" s="120"/>
      <c r="AY919" s="120"/>
      <c r="AZ919" s="120"/>
      <c r="BA919" s="120"/>
      <c r="BB919" s="120"/>
      <c r="BC919" s="120"/>
      <c r="BD919" s="120"/>
    </row>
    <row r="920" spans="1:56">
      <c r="A920" s="19">
        <v>209</v>
      </c>
      <c r="B920" s="30" t="s">
        <v>336</v>
      </c>
      <c r="C920" s="19" t="s">
        <v>2561</v>
      </c>
      <c r="D920" s="19" t="s">
        <v>2562</v>
      </c>
      <c r="E920" s="19" t="s">
        <v>2584</v>
      </c>
      <c r="F920" s="19">
        <v>0</v>
      </c>
      <c r="G920" s="19" t="s">
        <v>896</v>
      </c>
      <c r="H920" s="19" t="s">
        <v>896</v>
      </c>
      <c r="I920" s="19" t="s">
        <v>896</v>
      </c>
      <c r="J920" s="19" t="s">
        <v>896</v>
      </c>
      <c r="K920" s="19" t="s">
        <v>896</v>
      </c>
      <c r="L920" s="19" t="s">
        <v>2572</v>
      </c>
      <c r="M920" s="19" t="s">
        <v>2572</v>
      </c>
      <c r="N920" s="19" t="s">
        <v>21</v>
      </c>
      <c r="O920" s="19" t="s">
        <v>21</v>
      </c>
      <c r="P920" s="19" t="s">
        <v>2573</v>
      </c>
      <c r="Q920" s="19" t="s">
        <v>2574</v>
      </c>
      <c r="R920" s="20">
        <v>110</v>
      </c>
      <c r="S920" s="20">
        <v>180</v>
      </c>
      <c r="T920" s="19" t="s">
        <v>905</v>
      </c>
      <c r="U920" s="19" t="s">
        <v>2575</v>
      </c>
      <c r="V920" s="19">
        <v>0</v>
      </c>
      <c r="W920" s="19">
        <v>0</v>
      </c>
      <c r="X920" s="19" t="s">
        <v>1423</v>
      </c>
      <c r="Y920" s="19" t="s">
        <v>2494</v>
      </c>
      <c r="Z920" s="19" t="s">
        <v>2576</v>
      </c>
      <c r="AA920" s="19" t="s">
        <v>2570</v>
      </c>
      <c r="AB920" s="19">
        <v>1.3</v>
      </c>
      <c r="AC920" s="19">
        <v>20</v>
      </c>
      <c r="AD920" s="19">
        <v>20</v>
      </c>
      <c r="AE920" s="120"/>
      <c r="AF920" s="120"/>
      <c r="AG920" s="120"/>
      <c r="AH920" s="120"/>
      <c r="AI920" s="120"/>
      <c r="AJ920" s="120"/>
      <c r="AK920" s="120"/>
      <c r="AL920" s="120"/>
      <c r="AM920" s="120"/>
      <c r="AN920" s="120"/>
      <c r="AO920" s="120"/>
      <c r="AP920" s="120"/>
      <c r="AQ920" s="120"/>
      <c r="AR920" s="120"/>
      <c r="AS920" s="120"/>
      <c r="AT920" s="120"/>
      <c r="AU920" s="120"/>
      <c r="AV920" s="120"/>
      <c r="AW920" s="120"/>
      <c r="AX920" s="120"/>
      <c r="AY920" s="120"/>
      <c r="AZ920" s="120"/>
      <c r="BA920" s="120"/>
      <c r="BB920" s="120"/>
      <c r="BC920" s="120"/>
      <c r="BD920" s="120"/>
    </row>
    <row r="921" spans="1:56">
      <c r="A921" s="19">
        <v>220</v>
      </c>
      <c r="B921" s="30" t="s">
        <v>336</v>
      </c>
      <c r="C921" s="19" t="s">
        <v>2561</v>
      </c>
      <c r="D921" s="19" t="s">
        <v>2562</v>
      </c>
      <c r="E921" s="19" t="s">
        <v>2585</v>
      </c>
      <c r="F921" s="19">
        <v>0</v>
      </c>
      <c r="G921" s="19" t="s">
        <v>896</v>
      </c>
      <c r="H921" s="19" t="s">
        <v>896</v>
      </c>
      <c r="I921" s="19" t="s">
        <v>896</v>
      </c>
      <c r="J921" s="19" t="s">
        <v>896</v>
      </c>
      <c r="K921" s="19" t="s">
        <v>896</v>
      </c>
      <c r="L921" s="19" t="s">
        <v>2586</v>
      </c>
      <c r="M921" s="19" t="s">
        <v>2586</v>
      </c>
      <c r="N921" s="19" t="s">
        <v>2587</v>
      </c>
      <c r="O921" s="19" t="s">
        <v>2587</v>
      </c>
      <c r="P921" s="19" t="s">
        <v>903</v>
      </c>
      <c r="Q921" s="19" t="s">
        <v>2588</v>
      </c>
      <c r="R921" s="20">
        <v>115</v>
      </c>
      <c r="S921" s="20">
        <v>150</v>
      </c>
      <c r="T921" s="19" t="s">
        <v>905</v>
      </c>
      <c r="U921" s="19" t="s">
        <v>903</v>
      </c>
      <c r="V921" s="19">
        <v>0</v>
      </c>
      <c r="W921" s="19">
        <v>0</v>
      </c>
      <c r="X921" s="19" t="s">
        <v>1423</v>
      </c>
      <c r="Y921" s="19" t="s">
        <v>2568</v>
      </c>
      <c r="Z921" s="19">
        <v>0</v>
      </c>
      <c r="AA921" s="19" t="s">
        <v>2570</v>
      </c>
      <c r="AB921" s="19" t="s">
        <v>1333</v>
      </c>
      <c r="AC921" s="19">
        <v>26</v>
      </c>
      <c r="AD921" s="19">
        <v>26</v>
      </c>
      <c r="AE921" s="120"/>
      <c r="AF921" s="120"/>
      <c r="AG921" s="120"/>
      <c r="AH921" s="120"/>
      <c r="AI921" s="120"/>
      <c r="AJ921" s="120"/>
      <c r="AK921" s="120"/>
      <c r="AL921" s="120"/>
      <c r="AM921" s="120"/>
      <c r="AN921" s="120"/>
      <c r="AO921" s="120"/>
      <c r="AP921" s="120"/>
      <c r="AQ921" s="120"/>
      <c r="AR921" s="120"/>
      <c r="AS921" s="120"/>
      <c r="AT921" s="120"/>
      <c r="AU921" s="120"/>
      <c r="AV921" s="120"/>
      <c r="AW921" s="120"/>
      <c r="AX921" s="120"/>
      <c r="AY921" s="120"/>
      <c r="AZ921" s="120"/>
      <c r="BA921" s="120"/>
      <c r="BB921" s="120"/>
      <c r="BC921" s="120"/>
      <c r="BD921" s="120"/>
    </row>
    <row r="922" spans="1:56">
      <c r="A922" s="19">
        <v>219</v>
      </c>
      <c r="B922" s="30" t="s">
        <v>336</v>
      </c>
      <c r="C922" s="19" t="s">
        <v>2561</v>
      </c>
      <c r="D922" s="19" t="s">
        <v>2562</v>
      </c>
      <c r="E922" s="19" t="s">
        <v>2589</v>
      </c>
      <c r="F922" s="19">
        <v>0</v>
      </c>
      <c r="G922" s="19" t="s">
        <v>896</v>
      </c>
      <c r="H922" s="19" t="s">
        <v>896</v>
      </c>
      <c r="I922" s="19" t="s">
        <v>896</v>
      </c>
      <c r="J922" s="19" t="s">
        <v>896</v>
      </c>
      <c r="K922" s="19" t="s">
        <v>896</v>
      </c>
      <c r="L922" s="19" t="s">
        <v>2586</v>
      </c>
      <c r="M922" s="19" t="s">
        <v>2586</v>
      </c>
      <c r="N922" s="19" t="s">
        <v>2587</v>
      </c>
      <c r="O922" s="19" t="s">
        <v>2587</v>
      </c>
      <c r="P922" s="19" t="s">
        <v>903</v>
      </c>
      <c r="Q922" s="19" t="s">
        <v>2588</v>
      </c>
      <c r="R922" s="20">
        <v>40</v>
      </c>
      <c r="S922" s="20">
        <v>85</v>
      </c>
      <c r="T922" s="19" t="s">
        <v>905</v>
      </c>
      <c r="U922" s="19" t="s">
        <v>903</v>
      </c>
      <c r="V922" s="19">
        <v>0</v>
      </c>
      <c r="W922" s="19">
        <v>0</v>
      </c>
      <c r="X922" s="19" t="s">
        <v>1423</v>
      </c>
      <c r="Y922" s="19" t="s">
        <v>2568</v>
      </c>
      <c r="Z922" s="19">
        <v>0</v>
      </c>
      <c r="AA922" s="19" t="s">
        <v>2570</v>
      </c>
      <c r="AB922" s="19" t="s">
        <v>1333</v>
      </c>
      <c r="AC922" s="19">
        <v>26</v>
      </c>
      <c r="AD922" s="19">
        <v>26</v>
      </c>
      <c r="AE922" s="120"/>
      <c r="AF922" s="120"/>
      <c r="AG922" s="120"/>
      <c r="AH922" s="120"/>
      <c r="AI922" s="120"/>
      <c r="AJ922" s="120"/>
      <c r="AK922" s="120"/>
      <c r="AL922" s="120"/>
      <c r="AM922" s="120"/>
      <c r="AN922" s="120"/>
      <c r="AO922" s="120"/>
      <c r="AP922" s="120"/>
      <c r="AQ922" s="120"/>
      <c r="AR922" s="120"/>
      <c r="AS922" s="120"/>
      <c r="AT922" s="120"/>
      <c r="AU922" s="120"/>
      <c r="AV922" s="120"/>
      <c r="AW922" s="120"/>
      <c r="AX922" s="120"/>
      <c r="AY922" s="120"/>
      <c r="AZ922" s="120"/>
      <c r="BA922" s="120"/>
      <c r="BB922" s="120"/>
      <c r="BC922" s="120"/>
      <c r="BD922" s="120"/>
    </row>
    <row r="923" spans="1:56">
      <c r="A923" s="19">
        <v>218</v>
      </c>
      <c r="B923" s="30" t="s">
        <v>336</v>
      </c>
      <c r="C923" s="19" t="s">
        <v>2561</v>
      </c>
      <c r="D923" s="19" t="s">
        <v>2562</v>
      </c>
      <c r="E923" s="19" t="s">
        <v>2590</v>
      </c>
      <c r="F923" s="19">
        <v>0</v>
      </c>
      <c r="G923" s="19" t="s">
        <v>896</v>
      </c>
      <c r="H923" s="19" t="s">
        <v>896</v>
      </c>
      <c r="I923" s="19" t="s">
        <v>896</v>
      </c>
      <c r="J923" s="19" t="s">
        <v>896</v>
      </c>
      <c r="K923" s="19" t="s">
        <v>896</v>
      </c>
      <c r="L923" s="19" t="s">
        <v>2586</v>
      </c>
      <c r="M923" s="19" t="s">
        <v>2586</v>
      </c>
      <c r="N923" s="19" t="s">
        <v>2587</v>
      </c>
      <c r="O923" s="19" t="s">
        <v>2587</v>
      </c>
      <c r="P923" s="19" t="s">
        <v>903</v>
      </c>
      <c r="Q923" s="19" t="s">
        <v>2588</v>
      </c>
      <c r="R923" s="20">
        <v>10</v>
      </c>
      <c r="S923" s="20">
        <v>25</v>
      </c>
      <c r="T923" s="19" t="s">
        <v>905</v>
      </c>
      <c r="U923" s="19" t="s">
        <v>903</v>
      </c>
      <c r="V923" s="19">
        <v>0</v>
      </c>
      <c r="W923" s="19">
        <v>0</v>
      </c>
      <c r="X923" s="19" t="s">
        <v>1423</v>
      </c>
      <c r="Y923" s="19" t="s">
        <v>2568</v>
      </c>
      <c r="Z923" s="19">
        <v>0</v>
      </c>
      <c r="AA923" s="19" t="s">
        <v>2570</v>
      </c>
      <c r="AB923" s="19" t="s">
        <v>1333</v>
      </c>
      <c r="AC923" s="19">
        <v>26</v>
      </c>
      <c r="AD923" s="19">
        <v>26</v>
      </c>
      <c r="AE923" s="120"/>
      <c r="AF923" s="120"/>
      <c r="AG923" s="120"/>
      <c r="AH923" s="120"/>
      <c r="AI923" s="120"/>
      <c r="AJ923" s="120"/>
      <c r="AK923" s="120"/>
      <c r="AL923" s="120"/>
      <c r="AM923" s="120"/>
      <c r="AN923" s="120"/>
      <c r="AO923" s="120"/>
      <c r="AP923" s="120"/>
      <c r="AQ923" s="120"/>
      <c r="AR923" s="120"/>
      <c r="AS923" s="120"/>
      <c r="AT923" s="120"/>
      <c r="AU923" s="120"/>
      <c r="AV923" s="120"/>
      <c r="AW923" s="120"/>
      <c r="AX923" s="120"/>
      <c r="AY923" s="120"/>
      <c r="AZ923" s="120"/>
      <c r="BA923" s="120"/>
      <c r="BB923" s="120"/>
      <c r="BC923" s="120"/>
      <c r="BD923" s="120"/>
    </row>
    <row r="924" spans="1:56">
      <c r="A924" s="19">
        <v>213</v>
      </c>
      <c r="B924" s="30" t="s">
        <v>336</v>
      </c>
      <c r="C924" s="19" t="s">
        <v>2561</v>
      </c>
      <c r="D924" s="19" t="s">
        <v>2562</v>
      </c>
      <c r="E924" s="19" t="s">
        <v>2591</v>
      </c>
      <c r="F924" s="19">
        <v>0</v>
      </c>
      <c r="G924" s="19" t="s">
        <v>896</v>
      </c>
      <c r="H924" s="19" t="s">
        <v>896</v>
      </c>
      <c r="I924" s="19" t="s">
        <v>896</v>
      </c>
      <c r="J924" s="19" t="s">
        <v>896</v>
      </c>
      <c r="K924" s="19" t="s">
        <v>896</v>
      </c>
      <c r="L924" s="19" t="s">
        <v>2539</v>
      </c>
      <c r="M924" s="19" t="s">
        <v>21</v>
      </c>
      <c r="N924" s="19" t="s">
        <v>2592</v>
      </c>
      <c r="O924" s="19" t="s">
        <v>617</v>
      </c>
      <c r="P924" s="19" t="s">
        <v>2593</v>
      </c>
      <c r="Q924" s="19" t="s">
        <v>1040</v>
      </c>
      <c r="R924" s="20" t="s">
        <v>903</v>
      </c>
      <c r="S924" s="20">
        <v>10</v>
      </c>
      <c r="T924" s="19" t="s">
        <v>905</v>
      </c>
      <c r="U924" s="19" t="s">
        <v>2594</v>
      </c>
      <c r="V924" s="19">
        <v>0</v>
      </c>
      <c r="W924" s="19">
        <v>0</v>
      </c>
      <c r="X924" s="19" t="s">
        <v>1423</v>
      </c>
      <c r="Y924" s="19" t="s">
        <v>2595</v>
      </c>
      <c r="Z924" s="19">
        <v>0</v>
      </c>
      <c r="AA924" s="19" t="s">
        <v>2570</v>
      </c>
      <c r="AB924" s="19">
        <v>1.5</v>
      </c>
      <c r="AC924" s="19">
        <v>24</v>
      </c>
      <c r="AD924" s="19">
        <v>24</v>
      </c>
      <c r="AE924" s="120"/>
      <c r="AF924" s="120"/>
      <c r="AG924" s="120"/>
      <c r="AH924" s="120"/>
      <c r="AI924" s="120"/>
      <c r="AJ924" s="120"/>
      <c r="AK924" s="120"/>
      <c r="AL924" s="120"/>
      <c r="AM924" s="120"/>
      <c r="AN924" s="120"/>
      <c r="AO924" s="120"/>
      <c r="AP924" s="120"/>
      <c r="AQ924" s="120"/>
      <c r="AR924" s="120"/>
      <c r="AS924" s="120"/>
      <c r="AT924" s="120"/>
      <c r="AU924" s="120"/>
      <c r="AV924" s="120"/>
      <c r="AW924" s="120"/>
      <c r="AX924" s="120"/>
      <c r="AY924" s="120"/>
      <c r="AZ924" s="120"/>
      <c r="BA924" s="120"/>
      <c r="BB924" s="120"/>
      <c r="BC924" s="120"/>
      <c r="BD924" s="120"/>
    </row>
    <row r="925" spans="1:56">
      <c r="A925" s="19">
        <v>211</v>
      </c>
      <c r="B925" s="30" t="s">
        <v>336</v>
      </c>
      <c r="C925" s="19" t="s">
        <v>2561</v>
      </c>
      <c r="D925" s="19" t="s">
        <v>2562</v>
      </c>
      <c r="E925" s="19" t="s">
        <v>2591</v>
      </c>
      <c r="F925" s="19">
        <v>0</v>
      </c>
      <c r="G925" s="19" t="s">
        <v>896</v>
      </c>
      <c r="H925" s="19" t="s">
        <v>896</v>
      </c>
      <c r="I925" s="19" t="s">
        <v>896</v>
      </c>
      <c r="J925" s="19" t="s">
        <v>896</v>
      </c>
      <c r="K925" s="19" t="s">
        <v>896</v>
      </c>
      <c r="L925" s="19" t="s">
        <v>2539</v>
      </c>
      <c r="M925" s="19" t="s">
        <v>21</v>
      </c>
      <c r="N925" s="19" t="s">
        <v>2543</v>
      </c>
      <c r="O925" s="19" t="s">
        <v>2543</v>
      </c>
      <c r="P925" s="19" t="s">
        <v>2593</v>
      </c>
      <c r="Q925" s="19" t="s">
        <v>1040</v>
      </c>
      <c r="R925" s="20">
        <v>15</v>
      </c>
      <c r="S925" s="20">
        <v>25</v>
      </c>
      <c r="T925" s="19" t="s">
        <v>905</v>
      </c>
      <c r="U925" s="19" t="s">
        <v>2594</v>
      </c>
      <c r="V925" s="19">
        <v>0</v>
      </c>
      <c r="W925" s="19">
        <v>0</v>
      </c>
      <c r="X925" s="19" t="s">
        <v>1423</v>
      </c>
      <c r="Y925" s="19" t="s">
        <v>2595</v>
      </c>
      <c r="Z925" s="19">
        <v>0</v>
      </c>
      <c r="AA925" s="19" t="s">
        <v>2570</v>
      </c>
      <c r="AB925" s="19">
        <v>1.5</v>
      </c>
      <c r="AC925" s="19">
        <v>24</v>
      </c>
      <c r="AD925" s="19">
        <v>24</v>
      </c>
      <c r="AE925" s="120"/>
      <c r="AF925" s="120"/>
      <c r="AG925" s="120"/>
      <c r="AH925" s="120"/>
      <c r="AI925" s="120"/>
      <c r="AJ925" s="120"/>
      <c r="AK925" s="120"/>
      <c r="AL925" s="120"/>
      <c r="AM925" s="120"/>
      <c r="AN925" s="120"/>
      <c r="AO925" s="120"/>
      <c r="AP925" s="120"/>
      <c r="AQ925" s="120"/>
      <c r="AR925" s="120"/>
      <c r="AS925" s="120"/>
      <c r="AT925" s="120"/>
      <c r="AU925" s="120"/>
      <c r="AV925" s="120"/>
      <c r="AW925" s="120"/>
      <c r="AX925" s="120"/>
      <c r="AY925" s="120"/>
      <c r="AZ925" s="120"/>
      <c r="BA925" s="120"/>
      <c r="BB925" s="120"/>
      <c r="BC925" s="120"/>
      <c r="BD925" s="120"/>
    </row>
    <row r="926" spans="1:56">
      <c r="A926" s="19">
        <v>210</v>
      </c>
      <c r="B926" s="30" t="s">
        <v>336</v>
      </c>
      <c r="C926" s="19" t="s">
        <v>2561</v>
      </c>
      <c r="D926" s="19" t="s">
        <v>2562</v>
      </c>
      <c r="E926" s="19" t="s">
        <v>2591</v>
      </c>
      <c r="F926" s="19">
        <v>0</v>
      </c>
      <c r="G926" s="19" t="s">
        <v>896</v>
      </c>
      <c r="H926" s="19" t="s">
        <v>896</v>
      </c>
      <c r="I926" s="19" t="s">
        <v>896</v>
      </c>
      <c r="J926" s="19" t="s">
        <v>896</v>
      </c>
      <c r="K926" s="19" t="s">
        <v>896</v>
      </c>
      <c r="L926" s="19" t="s">
        <v>2539</v>
      </c>
      <c r="M926" s="19" t="s">
        <v>21</v>
      </c>
      <c r="N926" s="19" t="s">
        <v>1050</v>
      </c>
      <c r="O926" s="19" t="s">
        <v>1050</v>
      </c>
      <c r="P926" s="19" t="s">
        <v>2593</v>
      </c>
      <c r="Q926" s="19" t="s">
        <v>1040</v>
      </c>
      <c r="R926" s="20">
        <v>200</v>
      </c>
      <c r="S926" s="20">
        <v>500</v>
      </c>
      <c r="T926" s="19" t="s">
        <v>905</v>
      </c>
      <c r="U926" s="19" t="s">
        <v>2594</v>
      </c>
      <c r="V926" s="19">
        <v>0</v>
      </c>
      <c r="W926" s="19">
        <v>0</v>
      </c>
      <c r="X926" s="19" t="s">
        <v>1423</v>
      </c>
      <c r="Y926" s="19" t="s">
        <v>2595</v>
      </c>
      <c r="Z926" s="19">
        <v>0</v>
      </c>
      <c r="AA926" s="19" t="s">
        <v>2570</v>
      </c>
      <c r="AB926" s="19">
        <v>1.5</v>
      </c>
      <c r="AC926" s="19">
        <v>24</v>
      </c>
      <c r="AD926" s="19">
        <v>24</v>
      </c>
      <c r="AE926" s="120"/>
      <c r="AF926" s="120"/>
      <c r="AG926" s="120"/>
      <c r="AH926" s="120"/>
      <c r="AI926" s="120"/>
      <c r="AJ926" s="120"/>
      <c r="AK926" s="120"/>
      <c r="AL926" s="120"/>
      <c r="AM926" s="120"/>
      <c r="AN926" s="120"/>
      <c r="AO926" s="120"/>
      <c r="AP926" s="120"/>
      <c r="AQ926" s="120"/>
      <c r="AR926" s="120"/>
      <c r="AS926" s="120"/>
      <c r="AT926" s="120"/>
      <c r="AU926" s="120"/>
      <c r="AV926" s="120"/>
      <c r="AW926" s="120"/>
      <c r="AX926" s="120"/>
      <c r="AY926" s="120"/>
      <c r="AZ926" s="120"/>
      <c r="BA926" s="120"/>
      <c r="BB926" s="120"/>
      <c r="BC926" s="120"/>
      <c r="BD926" s="120"/>
    </row>
    <row r="927" spans="1:56">
      <c r="A927" s="19">
        <v>215</v>
      </c>
      <c r="B927" s="30" t="s">
        <v>336</v>
      </c>
      <c r="C927" s="19" t="s">
        <v>2561</v>
      </c>
      <c r="D927" s="19" t="s">
        <v>2562</v>
      </c>
      <c r="E927" s="19" t="s">
        <v>2591</v>
      </c>
      <c r="F927" s="19">
        <v>0</v>
      </c>
      <c r="G927" s="19" t="s">
        <v>896</v>
      </c>
      <c r="H927" s="19" t="s">
        <v>896</v>
      </c>
      <c r="I927" s="19" t="s">
        <v>896</v>
      </c>
      <c r="J927" s="19" t="s">
        <v>896</v>
      </c>
      <c r="K927" s="19" t="s">
        <v>896</v>
      </c>
      <c r="L927" s="19" t="s">
        <v>2539</v>
      </c>
      <c r="M927" s="19" t="s">
        <v>21</v>
      </c>
      <c r="N927" s="19" t="s">
        <v>2596</v>
      </c>
      <c r="O927" s="19" t="s">
        <v>2596</v>
      </c>
      <c r="P927" s="19" t="s">
        <v>2593</v>
      </c>
      <c r="Q927" s="19" t="s">
        <v>1040</v>
      </c>
      <c r="R927" s="20" t="s">
        <v>903</v>
      </c>
      <c r="S927" s="20">
        <v>1</v>
      </c>
      <c r="T927" s="19" t="s">
        <v>905</v>
      </c>
      <c r="U927" s="19" t="s">
        <v>2597</v>
      </c>
      <c r="V927" s="19">
        <v>0</v>
      </c>
      <c r="W927" s="19">
        <v>0</v>
      </c>
      <c r="X927" s="19" t="s">
        <v>1423</v>
      </c>
      <c r="Y927" s="19" t="s">
        <v>2595</v>
      </c>
      <c r="Z927" s="19">
        <v>0</v>
      </c>
      <c r="AA927" s="19" t="s">
        <v>2570</v>
      </c>
      <c r="AB927" s="19">
        <v>1.5</v>
      </c>
      <c r="AC927" s="19">
        <v>24</v>
      </c>
      <c r="AD927" s="19">
        <v>24</v>
      </c>
      <c r="AE927" s="120"/>
      <c r="AF927" s="120"/>
      <c r="AG927" s="120"/>
      <c r="AH927" s="120"/>
      <c r="AI927" s="120"/>
      <c r="AJ927" s="120"/>
      <c r="AK927" s="120"/>
      <c r="AL927" s="120"/>
      <c r="AM927" s="120"/>
      <c r="AN927" s="120"/>
      <c r="AO927" s="120"/>
      <c r="AP927" s="120"/>
      <c r="AQ927" s="120"/>
      <c r="AR927" s="120"/>
      <c r="AS927" s="120"/>
      <c r="AT927" s="120"/>
      <c r="AU927" s="120"/>
      <c r="AV927" s="120"/>
      <c r="AW927" s="120"/>
      <c r="AX927" s="120"/>
      <c r="AY927" s="120"/>
      <c r="AZ927" s="120"/>
      <c r="BA927" s="120"/>
      <c r="BB927" s="120"/>
      <c r="BC927" s="120"/>
      <c r="BD927" s="120"/>
    </row>
    <row r="928" spans="1:56">
      <c r="A928" s="19">
        <v>217</v>
      </c>
      <c r="B928" s="30" t="s">
        <v>336</v>
      </c>
      <c r="C928" s="19" t="s">
        <v>2561</v>
      </c>
      <c r="D928" s="19" t="s">
        <v>2562</v>
      </c>
      <c r="E928" s="19" t="s">
        <v>896</v>
      </c>
      <c r="F928" s="19">
        <v>0</v>
      </c>
      <c r="G928" s="19" t="s">
        <v>896</v>
      </c>
      <c r="H928" s="19" t="s">
        <v>896</v>
      </c>
      <c r="I928" s="19" t="s">
        <v>896</v>
      </c>
      <c r="J928" s="19" t="s">
        <v>896</v>
      </c>
      <c r="K928" s="19" t="s">
        <v>2598</v>
      </c>
      <c r="L928" s="19" t="s">
        <v>2539</v>
      </c>
      <c r="M928" s="19" t="s">
        <v>21</v>
      </c>
      <c r="N928" s="19" t="s">
        <v>2596</v>
      </c>
      <c r="O928" s="19" t="s">
        <v>2596</v>
      </c>
      <c r="P928" s="19" t="s">
        <v>2599</v>
      </c>
      <c r="Q928" s="19" t="s">
        <v>1040</v>
      </c>
      <c r="R928" s="20" t="s">
        <v>903</v>
      </c>
      <c r="S928" s="20">
        <v>1</v>
      </c>
      <c r="T928" s="19" t="s">
        <v>905</v>
      </c>
      <c r="U928" s="19" t="s">
        <v>2597</v>
      </c>
      <c r="V928" s="19">
        <v>0</v>
      </c>
      <c r="W928" s="19">
        <v>0</v>
      </c>
      <c r="X928" s="19" t="s">
        <v>1423</v>
      </c>
      <c r="Y928" s="19" t="s">
        <v>2600</v>
      </c>
      <c r="Z928" s="19" t="s">
        <v>2601</v>
      </c>
      <c r="AA928" s="19" t="s">
        <v>2570</v>
      </c>
      <c r="AB928" s="19">
        <v>1.5</v>
      </c>
      <c r="AC928" s="19">
        <v>25</v>
      </c>
      <c r="AD928" s="19">
        <v>25</v>
      </c>
      <c r="AE928" s="120"/>
      <c r="AF928" s="120"/>
      <c r="AG928" s="120"/>
      <c r="AH928" s="120"/>
      <c r="AI928" s="120"/>
      <c r="AJ928" s="120"/>
      <c r="AK928" s="120"/>
      <c r="AL928" s="120"/>
      <c r="AM928" s="120"/>
      <c r="AN928" s="120"/>
      <c r="AO928" s="120"/>
      <c r="AP928" s="120"/>
      <c r="AQ928" s="120"/>
      <c r="AR928" s="120"/>
      <c r="AS928" s="120"/>
      <c r="AT928" s="120"/>
      <c r="AU928" s="120"/>
      <c r="AV928" s="120"/>
      <c r="AW928" s="120"/>
      <c r="AX928" s="120"/>
      <c r="AY928" s="120"/>
      <c r="AZ928" s="120"/>
      <c r="BA928" s="120"/>
      <c r="BB928" s="120"/>
      <c r="BC928" s="120"/>
      <c r="BD928" s="120"/>
    </row>
    <row r="929" spans="1:56">
      <c r="A929" s="19">
        <v>212</v>
      </c>
      <c r="B929" s="30" t="s">
        <v>336</v>
      </c>
      <c r="C929" s="19" t="s">
        <v>2561</v>
      </c>
      <c r="D929" s="19" t="s">
        <v>2562</v>
      </c>
      <c r="E929" s="19" t="s">
        <v>2591</v>
      </c>
      <c r="F929" s="19">
        <v>0</v>
      </c>
      <c r="G929" s="19" t="s">
        <v>896</v>
      </c>
      <c r="H929" s="19" t="s">
        <v>896</v>
      </c>
      <c r="I929" s="19" t="s">
        <v>896</v>
      </c>
      <c r="J929" s="19" t="s">
        <v>896</v>
      </c>
      <c r="K929" s="19" t="s">
        <v>896</v>
      </c>
      <c r="L929" s="19" t="s">
        <v>2539</v>
      </c>
      <c r="M929" s="19" t="s">
        <v>21</v>
      </c>
      <c r="N929" s="19" t="s">
        <v>1066</v>
      </c>
      <c r="O929" s="19" t="s">
        <v>1066</v>
      </c>
      <c r="P929" s="19" t="s">
        <v>2593</v>
      </c>
      <c r="Q929" s="19" t="s">
        <v>1040</v>
      </c>
      <c r="R929" s="20" t="s">
        <v>903</v>
      </c>
      <c r="S929" s="20">
        <v>35</v>
      </c>
      <c r="T929" s="19" t="s">
        <v>905</v>
      </c>
      <c r="U929" s="19" t="s">
        <v>2594</v>
      </c>
      <c r="V929" s="19">
        <v>0</v>
      </c>
      <c r="W929" s="19">
        <v>0</v>
      </c>
      <c r="X929" s="19" t="s">
        <v>1423</v>
      </c>
      <c r="Y929" s="19">
        <v>0</v>
      </c>
      <c r="Z929" s="19">
        <v>0</v>
      </c>
      <c r="AA929" s="19" t="s">
        <v>2570</v>
      </c>
      <c r="AB929" s="19">
        <v>1.5</v>
      </c>
      <c r="AC929" s="19">
        <v>24</v>
      </c>
      <c r="AD929" s="19">
        <v>24</v>
      </c>
      <c r="AE929" s="120"/>
      <c r="AF929" s="120"/>
      <c r="AG929" s="120"/>
      <c r="AH929" s="120"/>
      <c r="AI929" s="120"/>
      <c r="AJ929" s="120"/>
      <c r="AK929" s="120"/>
      <c r="AL929" s="120"/>
      <c r="AM929" s="120"/>
      <c r="AN929" s="120"/>
      <c r="AO929" s="120"/>
      <c r="AP929" s="120"/>
      <c r="AQ929" s="120"/>
      <c r="AR929" s="120"/>
      <c r="AS929" s="120"/>
      <c r="AT929" s="120"/>
      <c r="AU929" s="120"/>
      <c r="AV929" s="120"/>
      <c r="AW929" s="120"/>
      <c r="AX929" s="120"/>
      <c r="AY929" s="120"/>
      <c r="AZ929" s="120"/>
      <c r="BA929" s="120"/>
      <c r="BB929" s="120"/>
      <c r="BC929" s="120"/>
      <c r="BD929" s="120"/>
    </row>
    <row r="930" spans="1:56">
      <c r="A930" s="19">
        <v>214</v>
      </c>
      <c r="B930" s="30" t="s">
        <v>336</v>
      </c>
      <c r="C930" s="19" t="s">
        <v>2561</v>
      </c>
      <c r="D930" s="19" t="s">
        <v>2562</v>
      </c>
      <c r="E930" s="19" t="s">
        <v>2591</v>
      </c>
      <c r="F930" s="19">
        <v>0</v>
      </c>
      <c r="G930" s="19" t="s">
        <v>896</v>
      </c>
      <c r="H930" s="19" t="s">
        <v>896</v>
      </c>
      <c r="I930" s="19" t="s">
        <v>896</v>
      </c>
      <c r="J930" s="19" t="s">
        <v>896</v>
      </c>
      <c r="K930" s="19" t="s">
        <v>896</v>
      </c>
      <c r="L930" s="19" t="s">
        <v>2539</v>
      </c>
      <c r="M930" s="19" t="s">
        <v>21</v>
      </c>
      <c r="N930" s="19" t="s">
        <v>2602</v>
      </c>
      <c r="O930" s="19" t="s">
        <v>2602</v>
      </c>
      <c r="P930" s="19" t="s">
        <v>2593</v>
      </c>
      <c r="Q930" s="19" t="s">
        <v>1040</v>
      </c>
      <c r="R930" s="20">
        <v>0.3</v>
      </c>
      <c r="S930" s="20">
        <v>1</v>
      </c>
      <c r="T930" s="19" t="s">
        <v>905</v>
      </c>
      <c r="U930" s="19" t="s">
        <v>2597</v>
      </c>
      <c r="V930" s="19">
        <v>0</v>
      </c>
      <c r="W930" s="19">
        <v>0</v>
      </c>
      <c r="X930" s="19" t="s">
        <v>1423</v>
      </c>
      <c r="Y930" s="19" t="s">
        <v>2595</v>
      </c>
      <c r="Z930" s="19">
        <v>0</v>
      </c>
      <c r="AA930" s="19" t="s">
        <v>2570</v>
      </c>
      <c r="AB930" s="19">
        <v>1.5</v>
      </c>
      <c r="AC930" s="19">
        <v>24</v>
      </c>
      <c r="AD930" s="19">
        <v>24</v>
      </c>
      <c r="AE930" s="120"/>
      <c r="AF930" s="120"/>
      <c r="AG930" s="120"/>
      <c r="AH930" s="120"/>
      <c r="AI930" s="120"/>
      <c r="AJ930" s="120"/>
      <c r="AK930" s="120"/>
      <c r="AL930" s="120"/>
      <c r="AM930" s="120"/>
      <c r="AN930" s="120"/>
      <c r="AO930" s="120"/>
      <c r="AP930" s="120"/>
      <c r="AQ930" s="120"/>
      <c r="AR930" s="120"/>
      <c r="AS930" s="120"/>
      <c r="AT930" s="120"/>
      <c r="AU930" s="120"/>
      <c r="AV930" s="120"/>
      <c r="AW930" s="120"/>
      <c r="AX930" s="120"/>
      <c r="AY930" s="120"/>
      <c r="AZ930" s="120"/>
      <c r="BA930" s="120"/>
      <c r="BB930" s="120"/>
      <c r="BC930" s="120"/>
      <c r="BD930" s="120"/>
    </row>
    <row r="931" spans="1:56">
      <c r="A931" s="19">
        <v>216</v>
      </c>
      <c r="B931" s="30" t="s">
        <v>336</v>
      </c>
      <c r="C931" s="19" t="s">
        <v>2561</v>
      </c>
      <c r="D931" s="19" t="s">
        <v>2562</v>
      </c>
      <c r="E931" s="19" t="s">
        <v>896</v>
      </c>
      <c r="F931" s="19">
        <v>0</v>
      </c>
      <c r="G931" s="19" t="s">
        <v>896</v>
      </c>
      <c r="H931" s="19" t="s">
        <v>896</v>
      </c>
      <c r="I931" s="19" t="s">
        <v>896</v>
      </c>
      <c r="J931" s="19" t="s">
        <v>896</v>
      </c>
      <c r="K931" s="19" t="s">
        <v>2598</v>
      </c>
      <c r="L931" s="19" t="s">
        <v>2539</v>
      </c>
      <c r="M931" s="19" t="s">
        <v>21</v>
      </c>
      <c r="N931" s="19" t="s">
        <v>2602</v>
      </c>
      <c r="O931" s="19" t="s">
        <v>2602</v>
      </c>
      <c r="P931" s="19" t="s">
        <v>2599</v>
      </c>
      <c r="Q931" s="19" t="s">
        <v>1040</v>
      </c>
      <c r="R931" s="20">
        <v>0.3</v>
      </c>
      <c r="S931" s="20">
        <v>1</v>
      </c>
      <c r="T931" s="19" t="s">
        <v>905</v>
      </c>
      <c r="U931" s="19" t="s">
        <v>2597</v>
      </c>
      <c r="V931" s="19">
        <v>0</v>
      </c>
      <c r="W931" s="19">
        <v>0</v>
      </c>
      <c r="X931" s="19" t="s">
        <v>1423</v>
      </c>
      <c r="Y931" s="19" t="s">
        <v>2600</v>
      </c>
      <c r="Z931" s="19" t="s">
        <v>2601</v>
      </c>
      <c r="AA931" s="19" t="s">
        <v>2570</v>
      </c>
      <c r="AB931" s="19">
        <v>1.5</v>
      </c>
      <c r="AC931" s="19">
        <v>25</v>
      </c>
      <c r="AD931" s="19">
        <v>25</v>
      </c>
      <c r="AE931" s="120"/>
      <c r="AF931" s="120"/>
      <c r="AG931" s="120"/>
      <c r="AH931" s="120"/>
      <c r="AI931" s="120"/>
      <c r="AJ931" s="120"/>
      <c r="AK931" s="120"/>
      <c r="AL931" s="120"/>
      <c r="AM931" s="120"/>
      <c r="AN931" s="120"/>
      <c r="AO931" s="120"/>
      <c r="AP931" s="120"/>
      <c r="AQ931" s="120"/>
      <c r="AR931" s="120"/>
      <c r="AS931" s="120"/>
      <c r="AT931" s="120"/>
      <c r="AU931" s="120"/>
      <c r="AV931" s="120"/>
      <c r="AW931" s="120"/>
      <c r="AX931" s="120"/>
      <c r="AY931" s="120"/>
      <c r="AZ931" s="120"/>
      <c r="BA931" s="120"/>
      <c r="BB931" s="120"/>
      <c r="BC931" s="120"/>
      <c r="BD931" s="120"/>
    </row>
    <row r="932" spans="1:56">
      <c r="A932" s="19">
        <v>1001</v>
      </c>
      <c r="B932" s="19" t="s">
        <v>2603</v>
      </c>
      <c r="C932" s="19" t="s">
        <v>2604</v>
      </c>
      <c r="D932" s="19" t="s">
        <v>2605</v>
      </c>
      <c r="E932" s="19">
        <v>0</v>
      </c>
      <c r="F932" s="19" t="s">
        <v>2606</v>
      </c>
      <c r="G932" s="19" t="s">
        <v>896</v>
      </c>
      <c r="H932" s="19" t="s">
        <v>896</v>
      </c>
      <c r="I932" s="19" t="s">
        <v>896</v>
      </c>
      <c r="J932" s="19" t="s">
        <v>896</v>
      </c>
      <c r="K932" s="19" t="s">
        <v>2607</v>
      </c>
      <c r="L932" s="19" t="s">
        <v>899</v>
      </c>
      <c r="M932" s="19" t="s">
        <v>20</v>
      </c>
      <c r="N932" s="19" t="s">
        <v>917</v>
      </c>
      <c r="O932" s="19" t="s">
        <v>918</v>
      </c>
      <c r="P932" s="19" t="s">
        <v>2608</v>
      </c>
      <c r="Q932" s="19" t="s">
        <v>902</v>
      </c>
      <c r="R932" s="20">
        <v>3</v>
      </c>
      <c r="S932" s="20">
        <v>20</v>
      </c>
      <c r="T932" s="19" t="s">
        <v>905</v>
      </c>
      <c r="U932" s="19" t="s">
        <v>2609</v>
      </c>
      <c r="V932" s="19">
        <v>0</v>
      </c>
      <c r="W932" s="19">
        <v>0</v>
      </c>
      <c r="X932" s="19" t="s">
        <v>903</v>
      </c>
      <c r="Y932" s="19" t="s">
        <v>1735</v>
      </c>
      <c r="Z932" s="19">
        <v>0</v>
      </c>
      <c r="AA932" s="19" t="s">
        <v>2610</v>
      </c>
      <c r="AB932" s="19">
        <v>1.2</v>
      </c>
      <c r="AC932" s="19">
        <v>44</v>
      </c>
      <c r="AD932" s="19">
        <v>14</v>
      </c>
      <c r="AE932" s="120"/>
      <c r="AF932" s="120"/>
      <c r="AG932" s="120"/>
      <c r="AH932" s="120"/>
      <c r="AI932" s="120"/>
      <c r="AJ932" s="120"/>
      <c r="AK932" s="120"/>
      <c r="AL932" s="120"/>
      <c r="AM932" s="120"/>
      <c r="AN932" s="120"/>
      <c r="AO932" s="120"/>
      <c r="AP932" s="120"/>
      <c r="AQ932" s="120"/>
      <c r="AR932" s="120"/>
      <c r="AS932" s="120"/>
      <c r="AT932" s="120"/>
      <c r="AU932" s="120"/>
      <c r="AV932" s="120"/>
      <c r="AW932" s="120"/>
      <c r="AX932" s="120"/>
      <c r="AY932" s="120"/>
      <c r="AZ932" s="120"/>
      <c r="BA932" s="120"/>
      <c r="BB932" s="120"/>
      <c r="BC932" s="120"/>
      <c r="BD932" s="120"/>
    </row>
    <row r="933" spans="1:56">
      <c r="A933" s="19">
        <v>1000</v>
      </c>
      <c r="B933" s="19" t="s">
        <v>2603</v>
      </c>
      <c r="C933" s="19" t="s">
        <v>2604</v>
      </c>
      <c r="D933" s="19" t="s">
        <v>2605</v>
      </c>
      <c r="E933" s="19">
        <v>0</v>
      </c>
      <c r="F933" s="19" t="s">
        <v>2611</v>
      </c>
      <c r="G933" s="19" t="s">
        <v>896</v>
      </c>
      <c r="H933" s="19" t="s">
        <v>896</v>
      </c>
      <c r="I933" s="19" t="s">
        <v>896</v>
      </c>
      <c r="J933" s="19" t="s">
        <v>896</v>
      </c>
      <c r="K933" s="19" t="s">
        <v>2612</v>
      </c>
      <c r="L933" s="19" t="s">
        <v>899</v>
      </c>
      <c r="M933" s="19" t="s">
        <v>20</v>
      </c>
      <c r="N933" s="19" t="s">
        <v>917</v>
      </c>
      <c r="O933" s="19" t="s">
        <v>918</v>
      </c>
      <c r="P933" s="19" t="s">
        <v>2608</v>
      </c>
      <c r="Q933" s="19" t="s">
        <v>902</v>
      </c>
      <c r="R933" s="20">
        <v>3</v>
      </c>
      <c r="S933" s="20">
        <v>30</v>
      </c>
      <c r="T933" s="19" t="s">
        <v>905</v>
      </c>
      <c r="U933" s="19" t="s">
        <v>2609</v>
      </c>
      <c r="V933" s="19">
        <v>0</v>
      </c>
      <c r="W933" s="19">
        <v>0</v>
      </c>
      <c r="X933" s="19">
        <v>0.15</v>
      </c>
      <c r="Y933" s="19" t="s">
        <v>1735</v>
      </c>
      <c r="Z933" s="19">
        <v>0</v>
      </c>
      <c r="AA933" s="19" t="s">
        <v>2610</v>
      </c>
      <c r="AB933" s="19">
        <v>1.2</v>
      </c>
      <c r="AC933" s="19">
        <v>44</v>
      </c>
      <c r="AD933" s="19">
        <v>14</v>
      </c>
      <c r="AE933" s="120"/>
      <c r="AF933" s="120"/>
      <c r="AG933" s="120"/>
      <c r="AH933" s="120"/>
      <c r="AI933" s="120"/>
      <c r="AJ933" s="120"/>
      <c r="AK933" s="120"/>
      <c r="AL933" s="120"/>
      <c r="AM933" s="120"/>
      <c r="AN933" s="120"/>
      <c r="AO933" s="120"/>
      <c r="AP933" s="120"/>
      <c r="AQ933" s="120"/>
      <c r="AR933" s="120"/>
      <c r="AS933" s="120"/>
      <c r="AT933" s="120"/>
      <c r="AU933" s="120"/>
      <c r="AV933" s="120"/>
      <c r="AW933" s="120"/>
      <c r="AX933" s="120"/>
      <c r="AY933" s="120"/>
      <c r="AZ933" s="120"/>
      <c r="BA933" s="120"/>
      <c r="BB933" s="120"/>
      <c r="BC933" s="120"/>
      <c r="BD933" s="120"/>
    </row>
    <row r="934" spans="1:56">
      <c r="A934" s="19">
        <v>1001</v>
      </c>
      <c r="B934" s="19" t="s">
        <v>2603</v>
      </c>
      <c r="C934" s="19" t="s">
        <v>2604</v>
      </c>
      <c r="D934" s="19" t="s">
        <v>2605</v>
      </c>
      <c r="E934" s="19">
        <v>0</v>
      </c>
      <c r="F934" s="19" t="s">
        <v>2611</v>
      </c>
      <c r="G934" s="19" t="s">
        <v>896</v>
      </c>
      <c r="H934" s="19" t="s">
        <v>896</v>
      </c>
      <c r="I934" s="19" t="s">
        <v>896</v>
      </c>
      <c r="J934" s="19" t="s">
        <v>896</v>
      </c>
      <c r="K934" s="19" t="s">
        <v>2613</v>
      </c>
      <c r="L934" s="19" t="s">
        <v>899</v>
      </c>
      <c r="M934" s="19" t="s">
        <v>20</v>
      </c>
      <c r="N934" s="19" t="s">
        <v>917</v>
      </c>
      <c r="O934" s="19" t="s">
        <v>918</v>
      </c>
      <c r="P934" s="19" t="s">
        <v>2608</v>
      </c>
      <c r="Q934" s="19" t="s">
        <v>902</v>
      </c>
      <c r="R934" s="20">
        <v>3</v>
      </c>
      <c r="S934" s="20">
        <v>10</v>
      </c>
      <c r="T934" s="19" t="s">
        <v>905</v>
      </c>
      <c r="U934" s="19" t="s">
        <v>2609</v>
      </c>
      <c r="V934" s="19">
        <v>0</v>
      </c>
      <c r="W934" s="19">
        <v>0</v>
      </c>
      <c r="X934" s="19">
        <v>0.15</v>
      </c>
      <c r="Y934" s="19" t="s">
        <v>1735</v>
      </c>
      <c r="Z934" s="19">
        <v>0</v>
      </c>
      <c r="AA934" s="19" t="s">
        <v>2610</v>
      </c>
      <c r="AB934" s="19">
        <v>1.2</v>
      </c>
      <c r="AC934" s="19">
        <v>44</v>
      </c>
      <c r="AD934" s="19">
        <v>14</v>
      </c>
      <c r="AE934" s="120"/>
      <c r="AF934" s="120"/>
      <c r="AG934" s="120"/>
      <c r="AH934" s="120"/>
      <c r="AI934" s="120"/>
      <c r="AJ934" s="120"/>
      <c r="AK934" s="120"/>
      <c r="AL934" s="120"/>
      <c r="AM934" s="120"/>
      <c r="AN934" s="120"/>
      <c r="AO934" s="120"/>
      <c r="AP934" s="120"/>
      <c r="AQ934" s="120"/>
      <c r="AR934" s="120"/>
      <c r="AS934" s="120"/>
      <c r="AT934" s="120"/>
      <c r="AU934" s="120"/>
      <c r="AV934" s="120"/>
      <c r="AW934" s="120"/>
      <c r="AX934" s="120"/>
      <c r="AY934" s="120"/>
      <c r="AZ934" s="120"/>
      <c r="BA934" s="120"/>
      <c r="BB934" s="120"/>
      <c r="BC934" s="120"/>
      <c r="BD934" s="120"/>
    </row>
    <row r="935" spans="1:56">
      <c r="A935" s="19">
        <v>1005</v>
      </c>
      <c r="B935" s="19" t="s">
        <v>2603</v>
      </c>
      <c r="C935" s="19" t="s">
        <v>2604</v>
      </c>
      <c r="D935" s="19" t="s">
        <v>2605</v>
      </c>
      <c r="E935" s="19">
        <v>0</v>
      </c>
      <c r="F935" s="19" t="s">
        <v>896</v>
      </c>
      <c r="G935" s="19" t="s">
        <v>896</v>
      </c>
      <c r="H935" s="19" t="s">
        <v>896</v>
      </c>
      <c r="I935" s="19" t="s">
        <v>896</v>
      </c>
      <c r="J935" s="19" t="s">
        <v>896</v>
      </c>
      <c r="K935" s="19" t="s">
        <v>2614</v>
      </c>
      <c r="L935" s="19" t="s">
        <v>899</v>
      </c>
      <c r="M935" s="19" t="s">
        <v>20</v>
      </c>
      <c r="N935" s="19" t="s">
        <v>917</v>
      </c>
      <c r="O935" s="19" t="s">
        <v>918</v>
      </c>
      <c r="P935" s="19" t="s">
        <v>2615</v>
      </c>
      <c r="Q935" s="19" t="s">
        <v>902</v>
      </c>
      <c r="R935" s="20">
        <v>3</v>
      </c>
      <c r="S935" s="20">
        <v>15</v>
      </c>
      <c r="T935" s="19" t="s">
        <v>905</v>
      </c>
      <c r="U935" s="19" t="s">
        <v>2609</v>
      </c>
      <c r="V935" s="19">
        <v>0</v>
      </c>
      <c r="W935" s="19">
        <v>0</v>
      </c>
      <c r="X935" s="19" t="s">
        <v>903</v>
      </c>
      <c r="Y935" s="19" t="s">
        <v>1735</v>
      </c>
      <c r="Z935" s="19">
        <v>0</v>
      </c>
      <c r="AA935" s="19" t="s">
        <v>2610</v>
      </c>
      <c r="AB935" s="19">
        <v>1.2</v>
      </c>
      <c r="AC935" s="19">
        <v>46</v>
      </c>
      <c r="AD935" s="19">
        <v>16</v>
      </c>
      <c r="AE935" s="120"/>
      <c r="AF935" s="120"/>
      <c r="AG935" s="120"/>
      <c r="AH935" s="120"/>
      <c r="AI935" s="120"/>
      <c r="AJ935" s="120"/>
      <c r="AK935" s="120"/>
      <c r="AL935" s="120"/>
      <c r="AM935" s="120"/>
      <c r="AN935" s="120"/>
      <c r="AO935" s="120"/>
      <c r="AP935" s="120"/>
      <c r="AQ935" s="120"/>
      <c r="AR935" s="120"/>
      <c r="AS935" s="120"/>
      <c r="AT935" s="120"/>
      <c r="AU935" s="120"/>
      <c r="AV935" s="120"/>
      <c r="AW935" s="120"/>
      <c r="AX935" s="120"/>
      <c r="AY935" s="120"/>
      <c r="AZ935" s="120"/>
      <c r="BA935" s="120"/>
      <c r="BB935" s="120"/>
      <c r="BC935" s="120"/>
      <c r="BD935" s="120"/>
    </row>
    <row r="936" spans="1:56">
      <c r="A936" s="19">
        <v>1007</v>
      </c>
      <c r="B936" s="19" t="s">
        <v>2603</v>
      </c>
      <c r="C936" s="19" t="s">
        <v>2604</v>
      </c>
      <c r="D936" s="19" t="s">
        <v>2605</v>
      </c>
      <c r="E936" s="19">
        <v>0</v>
      </c>
      <c r="F936" s="19" t="s">
        <v>896</v>
      </c>
      <c r="G936" s="19" t="s">
        <v>896</v>
      </c>
      <c r="H936" s="19" t="s">
        <v>896</v>
      </c>
      <c r="I936" s="19" t="s">
        <v>896</v>
      </c>
      <c r="J936" s="19" t="s">
        <v>896</v>
      </c>
      <c r="K936" s="19" t="s">
        <v>2616</v>
      </c>
      <c r="L936" s="19" t="s">
        <v>899</v>
      </c>
      <c r="M936" s="19" t="s">
        <v>20</v>
      </c>
      <c r="N936" s="19" t="s">
        <v>917</v>
      </c>
      <c r="O936" s="19" t="s">
        <v>918</v>
      </c>
      <c r="P936" s="19" t="s">
        <v>2617</v>
      </c>
      <c r="Q936" s="19" t="s">
        <v>902</v>
      </c>
      <c r="R936" s="20">
        <v>3</v>
      </c>
      <c r="S936" s="20">
        <v>5</v>
      </c>
      <c r="T936" s="19" t="s">
        <v>905</v>
      </c>
      <c r="U936" s="19" t="s">
        <v>2618</v>
      </c>
      <c r="V936" s="19">
        <v>0</v>
      </c>
      <c r="W936" s="19">
        <v>0</v>
      </c>
      <c r="X936" s="19" t="s">
        <v>903</v>
      </c>
      <c r="Y936" s="19" t="s">
        <v>1735</v>
      </c>
      <c r="Z936" s="19" t="s">
        <v>2619</v>
      </c>
      <c r="AA936" s="19" t="s">
        <v>2610</v>
      </c>
      <c r="AB936" s="19">
        <v>1.2</v>
      </c>
      <c r="AC936" s="19">
        <v>46</v>
      </c>
      <c r="AD936" s="19">
        <v>16</v>
      </c>
      <c r="AE936" s="120"/>
      <c r="AF936" s="120"/>
      <c r="AG936" s="120"/>
      <c r="AH936" s="120"/>
      <c r="AI936" s="120"/>
      <c r="AJ936" s="120"/>
      <c r="AK936" s="120"/>
      <c r="AL936" s="120"/>
      <c r="AM936" s="120"/>
      <c r="AN936" s="120"/>
      <c r="AO936" s="120"/>
      <c r="AP936" s="120"/>
      <c r="AQ936" s="120"/>
      <c r="AR936" s="120"/>
      <c r="AS936" s="120"/>
      <c r="AT936" s="120"/>
      <c r="AU936" s="120"/>
      <c r="AV936" s="120"/>
      <c r="AW936" s="120"/>
      <c r="AX936" s="120"/>
      <c r="AY936" s="120"/>
      <c r="AZ936" s="120"/>
      <c r="BA936" s="120"/>
      <c r="BB936" s="120"/>
      <c r="BC936" s="120"/>
      <c r="BD936" s="120"/>
    </row>
    <row r="937" spans="1:56">
      <c r="A937" s="19">
        <v>1004</v>
      </c>
      <c r="B937" s="19" t="s">
        <v>2603</v>
      </c>
      <c r="C937" s="19" t="s">
        <v>2604</v>
      </c>
      <c r="D937" s="19" t="s">
        <v>2605</v>
      </c>
      <c r="E937" s="19">
        <v>0</v>
      </c>
      <c r="F937" s="19" t="s">
        <v>2606</v>
      </c>
      <c r="G937" s="19" t="s">
        <v>896</v>
      </c>
      <c r="H937" s="19" t="s">
        <v>896</v>
      </c>
      <c r="I937" s="19" t="s">
        <v>896</v>
      </c>
      <c r="J937" s="19" t="s">
        <v>896</v>
      </c>
      <c r="K937" s="19" t="s">
        <v>2607</v>
      </c>
      <c r="L937" s="19" t="s">
        <v>899</v>
      </c>
      <c r="M937" s="19" t="s">
        <v>20</v>
      </c>
      <c r="N937" s="19" t="s">
        <v>162</v>
      </c>
      <c r="O937" s="19" t="s">
        <v>162</v>
      </c>
      <c r="P937" s="19" t="s">
        <v>2608</v>
      </c>
      <c r="Q937" s="19" t="s">
        <v>902</v>
      </c>
      <c r="R937" s="20">
        <v>5</v>
      </c>
      <c r="S937" s="20">
        <v>15</v>
      </c>
      <c r="T937" s="19" t="s">
        <v>905</v>
      </c>
      <c r="U937" s="19" t="s">
        <v>2609</v>
      </c>
      <c r="V937" s="19">
        <v>0</v>
      </c>
      <c r="W937" s="19">
        <v>0</v>
      </c>
      <c r="X937" s="19" t="s">
        <v>903</v>
      </c>
      <c r="Y937" s="19" t="s">
        <v>1735</v>
      </c>
      <c r="Z937" s="19">
        <v>0</v>
      </c>
      <c r="AA937" s="19" t="s">
        <v>2610</v>
      </c>
      <c r="AB937" s="19">
        <v>1.2</v>
      </c>
      <c r="AC937" s="19">
        <v>44</v>
      </c>
      <c r="AD937" s="19">
        <v>14</v>
      </c>
      <c r="AE937" s="120"/>
      <c r="AF937" s="120"/>
      <c r="AG937" s="120"/>
      <c r="AH937" s="120"/>
      <c r="AI937" s="120"/>
      <c r="AJ937" s="120"/>
      <c r="AK937" s="120"/>
      <c r="AL937" s="120"/>
      <c r="AM937" s="120"/>
      <c r="AN937" s="120"/>
      <c r="AO937" s="120"/>
      <c r="AP937" s="120"/>
      <c r="AQ937" s="120"/>
      <c r="AR937" s="120"/>
      <c r="AS937" s="120"/>
      <c r="AT937" s="120"/>
      <c r="AU937" s="120"/>
      <c r="AV937" s="120"/>
      <c r="AW937" s="120"/>
      <c r="AX937" s="120"/>
      <c r="AY937" s="120"/>
      <c r="AZ937" s="120"/>
      <c r="BA937" s="120"/>
      <c r="BB937" s="120"/>
      <c r="BC937" s="120"/>
      <c r="BD937" s="120"/>
    </row>
    <row r="938" spans="1:56">
      <c r="A938" s="19">
        <v>1004</v>
      </c>
      <c r="B938" s="19" t="s">
        <v>2603</v>
      </c>
      <c r="C938" s="19" t="s">
        <v>2604</v>
      </c>
      <c r="D938" s="19" t="s">
        <v>2605</v>
      </c>
      <c r="E938" s="19">
        <v>0</v>
      </c>
      <c r="F938" s="19" t="s">
        <v>2620</v>
      </c>
      <c r="G938" s="19" t="s">
        <v>896</v>
      </c>
      <c r="H938" s="19" t="s">
        <v>896</v>
      </c>
      <c r="I938" s="19" t="s">
        <v>896</v>
      </c>
      <c r="J938" s="19" t="s">
        <v>896</v>
      </c>
      <c r="K938" s="19" t="s">
        <v>2607</v>
      </c>
      <c r="L938" s="19" t="s">
        <v>899</v>
      </c>
      <c r="M938" s="19" t="s">
        <v>20</v>
      </c>
      <c r="N938" s="19" t="s">
        <v>162</v>
      </c>
      <c r="O938" s="19" t="s">
        <v>162</v>
      </c>
      <c r="P938" s="19" t="s">
        <v>2608</v>
      </c>
      <c r="Q938" s="19" t="s">
        <v>902</v>
      </c>
      <c r="R938" s="20">
        <v>5</v>
      </c>
      <c r="S938" s="20">
        <v>20</v>
      </c>
      <c r="T938" s="19" t="s">
        <v>905</v>
      </c>
      <c r="U938" s="19" t="s">
        <v>2609</v>
      </c>
      <c r="V938" s="19">
        <v>0</v>
      </c>
      <c r="W938" s="19">
        <v>0</v>
      </c>
      <c r="X938" s="19">
        <v>0.15</v>
      </c>
      <c r="Y938" s="19" t="s">
        <v>1735</v>
      </c>
      <c r="Z938" s="19">
        <v>0</v>
      </c>
      <c r="AA938" s="19" t="s">
        <v>2610</v>
      </c>
      <c r="AB938" s="19">
        <v>1.2</v>
      </c>
      <c r="AC938" s="19">
        <v>44</v>
      </c>
      <c r="AD938" s="19">
        <v>14</v>
      </c>
      <c r="AE938" s="120"/>
      <c r="AF938" s="120"/>
      <c r="AG938" s="120"/>
      <c r="AH938" s="120"/>
      <c r="AI938" s="120"/>
      <c r="AJ938" s="120"/>
      <c r="AK938" s="120"/>
      <c r="AL938" s="120"/>
      <c r="AM938" s="120"/>
      <c r="AN938" s="120"/>
      <c r="AO938" s="120"/>
      <c r="AP938" s="120"/>
      <c r="AQ938" s="120"/>
      <c r="AR938" s="120"/>
      <c r="AS938" s="120"/>
      <c r="AT938" s="120"/>
      <c r="AU938" s="120"/>
      <c r="AV938" s="120"/>
      <c r="AW938" s="120"/>
      <c r="AX938" s="120"/>
      <c r="AY938" s="120"/>
      <c r="AZ938" s="120"/>
      <c r="BA938" s="120"/>
      <c r="BB938" s="120"/>
      <c r="BC938" s="120"/>
      <c r="BD938" s="120"/>
    </row>
    <row r="939" spans="1:56">
      <c r="A939" s="19">
        <v>1003</v>
      </c>
      <c r="B939" s="19" t="s">
        <v>2603</v>
      </c>
      <c r="C939" s="19" t="s">
        <v>2604</v>
      </c>
      <c r="D939" s="19" t="s">
        <v>2605</v>
      </c>
      <c r="E939" s="19">
        <v>0</v>
      </c>
      <c r="F939" s="19" t="s">
        <v>2621</v>
      </c>
      <c r="G939" s="19" t="s">
        <v>896</v>
      </c>
      <c r="H939" s="19" t="s">
        <v>896</v>
      </c>
      <c r="I939" s="19" t="s">
        <v>896</v>
      </c>
      <c r="J939" s="19" t="s">
        <v>896</v>
      </c>
      <c r="K939" s="19" t="s">
        <v>2607</v>
      </c>
      <c r="L939" s="19" t="s">
        <v>899</v>
      </c>
      <c r="M939" s="19" t="s">
        <v>20</v>
      </c>
      <c r="N939" s="19" t="s">
        <v>162</v>
      </c>
      <c r="O939" s="19" t="s">
        <v>162</v>
      </c>
      <c r="P939" s="19" t="s">
        <v>2608</v>
      </c>
      <c r="Q939" s="19" t="s">
        <v>902</v>
      </c>
      <c r="R939" s="20">
        <v>5</v>
      </c>
      <c r="S939" s="20">
        <v>10</v>
      </c>
      <c r="T939" s="19" t="s">
        <v>905</v>
      </c>
      <c r="U939" s="19" t="s">
        <v>2609</v>
      </c>
      <c r="V939" s="19">
        <v>0</v>
      </c>
      <c r="W939" s="19">
        <v>0</v>
      </c>
      <c r="X939" s="19">
        <v>0.15</v>
      </c>
      <c r="Y939" s="19" t="s">
        <v>1735</v>
      </c>
      <c r="Z939" s="19" t="s">
        <v>2622</v>
      </c>
      <c r="AA939" s="19" t="s">
        <v>2610</v>
      </c>
      <c r="AB939" s="19">
        <v>1.2</v>
      </c>
      <c r="AC939" s="19">
        <v>44</v>
      </c>
      <c r="AD939" s="19">
        <v>14</v>
      </c>
      <c r="AE939" s="120"/>
      <c r="AF939" s="120"/>
      <c r="AG939" s="120"/>
      <c r="AH939" s="120"/>
      <c r="AI939" s="120"/>
      <c r="AJ939" s="120"/>
      <c r="AK939" s="120"/>
      <c r="AL939" s="120"/>
      <c r="AM939" s="120"/>
      <c r="AN939" s="120"/>
      <c r="AO939" s="120"/>
      <c r="AP939" s="120"/>
      <c r="AQ939" s="120"/>
      <c r="AR939" s="120"/>
      <c r="AS939" s="120"/>
      <c r="AT939" s="120"/>
      <c r="AU939" s="120"/>
      <c r="AV939" s="120"/>
      <c r="AW939" s="120"/>
      <c r="AX939" s="120"/>
      <c r="AY939" s="120"/>
      <c r="AZ939" s="120"/>
      <c r="BA939" s="120"/>
      <c r="BB939" s="120"/>
      <c r="BC939" s="120"/>
      <c r="BD939" s="120"/>
    </row>
    <row r="940" spans="1:56">
      <c r="A940" s="19">
        <v>1006</v>
      </c>
      <c r="B940" s="19" t="s">
        <v>2603</v>
      </c>
      <c r="C940" s="19" t="s">
        <v>2604</v>
      </c>
      <c r="D940" s="19" t="s">
        <v>2605</v>
      </c>
      <c r="E940" s="19">
        <v>0</v>
      </c>
      <c r="F940" s="19" t="s">
        <v>896</v>
      </c>
      <c r="G940" s="19" t="s">
        <v>896</v>
      </c>
      <c r="H940" s="19" t="s">
        <v>896</v>
      </c>
      <c r="I940" s="19" t="s">
        <v>896</v>
      </c>
      <c r="J940" s="19" t="s">
        <v>896</v>
      </c>
      <c r="K940" s="19" t="s">
        <v>2614</v>
      </c>
      <c r="L940" s="19" t="s">
        <v>899</v>
      </c>
      <c r="M940" s="19" t="s">
        <v>20</v>
      </c>
      <c r="N940" s="19" t="s">
        <v>162</v>
      </c>
      <c r="O940" s="19" t="s">
        <v>162</v>
      </c>
      <c r="P940" s="19" t="s">
        <v>2615</v>
      </c>
      <c r="Q940" s="19" t="s">
        <v>902</v>
      </c>
      <c r="R940" s="20">
        <v>2</v>
      </c>
      <c r="S940" s="20">
        <v>15</v>
      </c>
      <c r="T940" s="19" t="s">
        <v>905</v>
      </c>
      <c r="U940" s="19" t="s">
        <v>2609</v>
      </c>
      <c r="V940" s="19">
        <v>0</v>
      </c>
      <c r="W940" s="19">
        <v>0</v>
      </c>
      <c r="X940" s="19" t="s">
        <v>903</v>
      </c>
      <c r="Y940" s="19" t="s">
        <v>1735</v>
      </c>
      <c r="Z940" s="19">
        <v>0</v>
      </c>
      <c r="AA940" s="19" t="s">
        <v>2610</v>
      </c>
      <c r="AB940" s="19">
        <v>1.2</v>
      </c>
      <c r="AC940" s="19">
        <v>46</v>
      </c>
      <c r="AD940" s="19">
        <v>16</v>
      </c>
      <c r="AE940" s="120"/>
      <c r="AF940" s="120"/>
      <c r="AG940" s="120"/>
      <c r="AH940" s="120"/>
      <c r="AI940" s="120"/>
      <c r="AJ940" s="120"/>
      <c r="AK940" s="120"/>
      <c r="AL940" s="120"/>
      <c r="AM940" s="120"/>
      <c r="AN940" s="120"/>
      <c r="AO940" s="120"/>
      <c r="AP940" s="120"/>
      <c r="AQ940" s="120"/>
      <c r="AR940" s="120"/>
      <c r="AS940" s="120"/>
      <c r="AT940" s="120"/>
      <c r="AU940" s="120"/>
      <c r="AV940" s="120"/>
      <c r="AW940" s="120"/>
      <c r="AX940" s="120"/>
      <c r="AY940" s="120"/>
      <c r="AZ940" s="120"/>
      <c r="BA940" s="120"/>
      <c r="BB940" s="120"/>
      <c r="BC940" s="120"/>
      <c r="BD940" s="120"/>
    </row>
    <row r="941" spans="1:56">
      <c r="A941" s="19">
        <v>1008</v>
      </c>
      <c r="B941" s="19" t="s">
        <v>2603</v>
      </c>
      <c r="C941" s="19" t="s">
        <v>2604</v>
      </c>
      <c r="D941" s="19" t="s">
        <v>2605</v>
      </c>
      <c r="E941" s="19">
        <v>0</v>
      </c>
      <c r="F941" s="19" t="s">
        <v>2623</v>
      </c>
      <c r="G941" s="19" t="s">
        <v>896</v>
      </c>
      <c r="H941" s="19" t="s">
        <v>896</v>
      </c>
      <c r="I941" s="19" t="s">
        <v>896</v>
      </c>
      <c r="J941" s="19" t="s">
        <v>896</v>
      </c>
      <c r="K941" s="19" t="s">
        <v>2624</v>
      </c>
      <c r="L941" s="19" t="s">
        <v>899</v>
      </c>
      <c r="M941" s="19" t="s">
        <v>20</v>
      </c>
      <c r="N941" s="19" t="s">
        <v>2625</v>
      </c>
      <c r="O941" s="19" t="s">
        <v>162</v>
      </c>
      <c r="P941" s="19" t="s">
        <v>2626</v>
      </c>
      <c r="Q941" s="19" t="s">
        <v>902</v>
      </c>
      <c r="R941" s="20">
        <v>5</v>
      </c>
      <c r="S941" s="20">
        <v>10</v>
      </c>
      <c r="T941" s="19" t="s">
        <v>905</v>
      </c>
      <c r="U941" s="19" t="s">
        <v>2618</v>
      </c>
      <c r="V941" s="19">
        <v>0</v>
      </c>
      <c r="W941" s="19">
        <v>0</v>
      </c>
      <c r="X941" s="19" t="s">
        <v>903</v>
      </c>
      <c r="Y941" s="19" t="s">
        <v>1735</v>
      </c>
      <c r="Z941" s="19">
        <v>0</v>
      </c>
      <c r="AA941" s="19" t="s">
        <v>2610</v>
      </c>
      <c r="AB941" s="19">
        <v>1.2</v>
      </c>
      <c r="AC941" s="19">
        <v>47</v>
      </c>
      <c r="AD941" s="19">
        <v>17</v>
      </c>
      <c r="AE941" s="120"/>
      <c r="AF941" s="120"/>
      <c r="AG941" s="120"/>
      <c r="AH941" s="120"/>
      <c r="AI941" s="120"/>
      <c r="AJ941" s="120"/>
      <c r="AK941" s="120"/>
      <c r="AL941" s="120"/>
      <c r="AM941" s="120"/>
      <c r="AN941" s="120"/>
      <c r="AO941" s="120"/>
      <c r="AP941" s="120"/>
      <c r="AQ941" s="120"/>
      <c r="AR941" s="120"/>
      <c r="AS941" s="120"/>
      <c r="AT941" s="120"/>
      <c r="AU941" s="120"/>
      <c r="AV941" s="120"/>
      <c r="AW941" s="120"/>
      <c r="AX941" s="120"/>
      <c r="AY941" s="120"/>
      <c r="AZ941" s="120"/>
      <c r="BA941" s="120"/>
      <c r="BB941" s="120"/>
      <c r="BC941" s="120"/>
      <c r="BD941" s="120"/>
    </row>
    <row r="942" spans="1:56">
      <c r="A942" s="19">
        <v>1005</v>
      </c>
      <c r="B942" s="19" t="s">
        <v>2603</v>
      </c>
      <c r="C942" s="19" t="s">
        <v>2604</v>
      </c>
      <c r="D942" s="19" t="s">
        <v>2605</v>
      </c>
      <c r="E942" s="19">
        <v>0</v>
      </c>
      <c r="F942" s="19" t="s">
        <v>896</v>
      </c>
      <c r="G942" s="19" t="s">
        <v>896</v>
      </c>
      <c r="H942" s="19" t="s">
        <v>896</v>
      </c>
      <c r="I942" s="19" t="s">
        <v>896</v>
      </c>
      <c r="J942" s="19" t="s">
        <v>896</v>
      </c>
      <c r="K942" s="19" t="s">
        <v>2612</v>
      </c>
      <c r="L942" s="19" t="s">
        <v>899</v>
      </c>
      <c r="M942" s="19" t="s">
        <v>20</v>
      </c>
      <c r="N942" s="19" t="s">
        <v>976</v>
      </c>
      <c r="O942" s="19" t="s">
        <v>494</v>
      </c>
      <c r="P942" s="19" t="s">
        <v>2627</v>
      </c>
      <c r="Q942" s="19" t="s">
        <v>902</v>
      </c>
      <c r="R942" s="20">
        <v>30</v>
      </c>
      <c r="S942" s="20">
        <v>250</v>
      </c>
      <c r="T942" s="19" t="s">
        <v>905</v>
      </c>
      <c r="U942" s="19" t="s">
        <v>2609</v>
      </c>
      <c r="V942" s="19">
        <v>0</v>
      </c>
      <c r="W942" s="19">
        <v>0</v>
      </c>
      <c r="X942" s="19" t="s">
        <v>1423</v>
      </c>
      <c r="Y942" s="19" t="s">
        <v>1735</v>
      </c>
      <c r="Z942" s="19">
        <v>0</v>
      </c>
      <c r="AA942" s="19" t="s">
        <v>2610</v>
      </c>
      <c r="AB942" s="19">
        <v>1.2</v>
      </c>
      <c r="AC942" s="19">
        <v>45</v>
      </c>
      <c r="AD942" s="19">
        <v>15</v>
      </c>
      <c r="AE942" s="120"/>
      <c r="AF942" s="120"/>
      <c r="AG942" s="120"/>
      <c r="AH942" s="120"/>
      <c r="AI942" s="120"/>
      <c r="AJ942" s="120"/>
      <c r="AK942" s="120"/>
      <c r="AL942" s="120"/>
      <c r="AM942" s="120"/>
      <c r="AN942" s="120"/>
      <c r="AO942" s="120"/>
      <c r="AP942" s="120"/>
      <c r="AQ942" s="120"/>
      <c r="AR942" s="120"/>
      <c r="AS942" s="120"/>
      <c r="AT942" s="120"/>
      <c r="AU942" s="120"/>
      <c r="AV942" s="120"/>
      <c r="AW942" s="120"/>
      <c r="AX942" s="120"/>
      <c r="AY942" s="120"/>
      <c r="AZ942" s="120"/>
      <c r="BA942" s="120"/>
      <c r="BB942" s="120"/>
      <c r="BC942" s="120"/>
      <c r="BD942" s="120"/>
    </row>
    <row r="943" spans="1:56">
      <c r="A943" s="19">
        <v>1003</v>
      </c>
      <c r="B943" s="19" t="s">
        <v>2603</v>
      </c>
      <c r="C943" s="19" t="s">
        <v>2604</v>
      </c>
      <c r="D943" s="19" t="s">
        <v>2605</v>
      </c>
      <c r="E943" s="19">
        <v>0</v>
      </c>
      <c r="F943" s="19" t="s">
        <v>2606</v>
      </c>
      <c r="G943" s="19" t="s">
        <v>896</v>
      </c>
      <c r="H943" s="19" t="s">
        <v>896</v>
      </c>
      <c r="I943" s="19" t="s">
        <v>896</v>
      </c>
      <c r="J943" s="19" t="s">
        <v>896</v>
      </c>
      <c r="K943" s="19" t="s">
        <v>2607</v>
      </c>
      <c r="L943" s="19" t="s">
        <v>899</v>
      </c>
      <c r="M943" s="19" t="s">
        <v>20</v>
      </c>
      <c r="N943" s="19" t="s">
        <v>2057</v>
      </c>
      <c r="O943" s="19" t="s">
        <v>1411</v>
      </c>
      <c r="P943" s="19" t="s">
        <v>2608</v>
      </c>
      <c r="Q943" s="19" t="s">
        <v>902</v>
      </c>
      <c r="R943" s="20">
        <v>20</v>
      </c>
      <c r="S943" s="20">
        <v>120</v>
      </c>
      <c r="T943" s="19" t="s">
        <v>905</v>
      </c>
      <c r="U943" s="19" t="s">
        <v>2609</v>
      </c>
      <c r="V943" s="19">
        <v>0</v>
      </c>
      <c r="W943" s="19">
        <v>0</v>
      </c>
      <c r="X943" s="19" t="s">
        <v>903</v>
      </c>
      <c r="Y943" s="19" t="s">
        <v>1735</v>
      </c>
      <c r="Z943" s="19">
        <v>0</v>
      </c>
      <c r="AA943" s="19" t="s">
        <v>2610</v>
      </c>
      <c r="AB943" s="19">
        <v>1.2</v>
      </c>
      <c r="AC943" s="19">
        <v>44</v>
      </c>
      <c r="AD943" s="19">
        <v>14</v>
      </c>
      <c r="AE943" s="120"/>
      <c r="AF943" s="120"/>
      <c r="AG943" s="120"/>
      <c r="AH943" s="120"/>
      <c r="AI943" s="120"/>
      <c r="AJ943" s="120"/>
      <c r="AK943" s="120"/>
      <c r="AL943" s="120"/>
      <c r="AM943" s="120"/>
      <c r="AN943" s="120"/>
      <c r="AO943" s="120"/>
      <c r="AP943" s="120"/>
      <c r="AQ943" s="120"/>
      <c r="AR943" s="120"/>
      <c r="AS943" s="120"/>
      <c r="AT943" s="120"/>
      <c r="AU943" s="120"/>
      <c r="AV943" s="120"/>
      <c r="AW943" s="120"/>
      <c r="AX943" s="120"/>
      <c r="AY943" s="120"/>
      <c r="AZ943" s="120"/>
      <c r="BA943" s="120"/>
      <c r="BB943" s="120"/>
      <c r="BC943" s="120"/>
      <c r="BD943" s="120"/>
    </row>
    <row r="944" spans="1:56">
      <c r="A944" s="19">
        <v>1007</v>
      </c>
      <c r="B944" s="19" t="s">
        <v>2603</v>
      </c>
      <c r="C944" s="19" t="s">
        <v>2604</v>
      </c>
      <c r="D944" s="19" t="s">
        <v>2605</v>
      </c>
      <c r="E944" s="19">
        <v>0</v>
      </c>
      <c r="F944" s="19" t="s">
        <v>2623</v>
      </c>
      <c r="G944" s="19" t="s">
        <v>896</v>
      </c>
      <c r="H944" s="19" t="s">
        <v>896</v>
      </c>
      <c r="I944" s="19" t="s">
        <v>896</v>
      </c>
      <c r="J944" s="19" t="s">
        <v>896</v>
      </c>
      <c r="K944" s="19" t="s">
        <v>2624</v>
      </c>
      <c r="L944" s="19" t="s">
        <v>899</v>
      </c>
      <c r="M944" s="19" t="s">
        <v>20</v>
      </c>
      <c r="N944" s="19" t="s">
        <v>2057</v>
      </c>
      <c r="O944" s="19" t="s">
        <v>1411</v>
      </c>
      <c r="P944" s="19" t="s">
        <v>2626</v>
      </c>
      <c r="Q944" s="19" t="s">
        <v>902</v>
      </c>
      <c r="R944" s="20">
        <v>5</v>
      </c>
      <c r="S944" s="20">
        <v>30</v>
      </c>
      <c r="T944" s="19" t="s">
        <v>905</v>
      </c>
      <c r="U944" s="19" t="s">
        <v>2618</v>
      </c>
      <c r="V944" s="19">
        <v>0</v>
      </c>
      <c r="W944" s="19">
        <v>0</v>
      </c>
      <c r="X944" s="19" t="s">
        <v>903</v>
      </c>
      <c r="Y944" s="19" t="s">
        <v>1735</v>
      </c>
      <c r="Z944" s="19">
        <v>0</v>
      </c>
      <c r="AA944" s="19" t="s">
        <v>2610</v>
      </c>
      <c r="AB944" s="19">
        <v>1.2</v>
      </c>
      <c r="AC944" s="19">
        <v>47</v>
      </c>
      <c r="AD944" s="19">
        <v>17</v>
      </c>
      <c r="AE944" s="120"/>
      <c r="AF944" s="120"/>
      <c r="AG944" s="120"/>
      <c r="AH944" s="120"/>
      <c r="AI944" s="120"/>
      <c r="AJ944" s="120"/>
      <c r="AK944" s="120"/>
      <c r="AL944" s="120"/>
      <c r="AM944" s="120"/>
      <c r="AN944" s="120"/>
      <c r="AO944" s="120"/>
      <c r="AP944" s="120"/>
      <c r="AQ944" s="120"/>
      <c r="AR944" s="120"/>
      <c r="AS944" s="120"/>
      <c r="AT944" s="120"/>
      <c r="AU944" s="120"/>
      <c r="AV944" s="120"/>
      <c r="AW944" s="120"/>
      <c r="AX944" s="120"/>
      <c r="AY944" s="120"/>
      <c r="AZ944" s="120"/>
      <c r="BA944" s="120"/>
      <c r="BB944" s="120"/>
      <c r="BC944" s="120"/>
      <c r="BD944" s="120"/>
    </row>
    <row r="945" spans="1:56">
      <c r="A945" s="19">
        <v>1002</v>
      </c>
      <c r="B945" s="19" t="s">
        <v>2603</v>
      </c>
      <c r="C945" s="19" t="s">
        <v>2604</v>
      </c>
      <c r="D945" s="19" t="s">
        <v>2605</v>
      </c>
      <c r="E945" s="19">
        <v>0</v>
      </c>
      <c r="F945" s="19" t="s">
        <v>2620</v>
      </c>
      <c r="G945" s="19" t="s">
        <v>896</v>
      </c>
      <c r="H945" s="19" t="s">
        <v>896</v>
      </c>
      <c r="I945" s="19" t="s">
        <v>896</v>
      </c>
      <c r="J945" s="19" t="s">
        <v>896</v>
      </c>
      <c r="K945" s="19" t="s">
        <v>2607</v>
      </c>
      <c r="L945" s="19" t="s">
        <v>899</v>
      </c>
      <c r="M945" s="19" t="s">
        <v>20</v>
      </c>
      <c r="N945" s="19" t="s">
        <v>2057</v>
      </c>
      <c r="O945" s="19" t="s">
        <v>1411</v>
      </c>
      <c r="P945" s="19" t="s">
        <v>2608</v>
      </c>
      <c r="Q945" s="19" t="s">
        <v>902</v>
      </c>
      <c r="R945" s="20">
        <v>10</v>
      </c>
      <c r="S945" s="20">
        <v>400</v>
      </c>
      <c r="T945" s="19" t="s">
        <v>905</v>
      </c>
      <c r="U945" s="19" t="s">
        <v>2609</v>
      </c>
      <c r="V945" s="19">
        <v>0</v>
      </c>
      <c r="W945" s="19">
        <v>0</v>
      </c>
      <c r="X945" s="19">
        <v>0.15</v>
      </c>
      <c r="Y945" s="19" t="s">
        <v>1735</v>
      </c>
      <c r="Z945" s="19" t="s">
        <v>2628</v>
      </c>
      <c r="AA945" s="19" t="s">
        <v>2610</v>
      </c>
      <c r="AB945" s="19">
        <v>1.2</v>
      </c>
      <c r="AC945" s="19">
        <v>44</v>
      </c>
      <c r="AD945" s="19">
        <v>14</v>
      </c>
      <c r="AE945" s="120"/>
      <c r="AF945" s="120"/>
      <c r="AG945" s="120"/>
      <c r="AH945" s="120"/>
      <c r="AI945" s="120"/>
      <c r="AJ945" s="120"/>
      <c r="AK945" s="120"/>
      <c r="AL945" s="120"/>
      <c r="AM945" s="120"/>
      <c r="AN945" s="120"/>
      <c r="AO945" s="120"/>
      <c r="AP945" s="120"/>
      <c r="AQ945" s="120"/>
      <c r="AR945" s="120"/>
      <c r="AS945" s="120"/>
      <c r="AT945" s="120"/>
      <c r="AU945" s="120"/>
      <c r="AV945" s="120"/>
      <c r="AW945" s="120"/>
      <c r="AX945" s="120"/>
      <c r="AY945" s="120"/>
      <c r="AZ945" s="120"/>
      <c r="BA945" s="120"/>
      <c r="BB945" s="120"/>
      <c r="BC945" s="120"/>
      <c r="BD945" s="120"/>
    </row>
    <row r="946" spans="1:56">
      <c r="A946" s="19">
        <v>1002</v>
      </c>
      <c r="B946" s="19" t="s">
        <v>2603</v>
      </c>
      <c r="C946" s="19" t="s">
        <v>2604</v>
      </c>
      <c r="D946" s="19" t="s">
        <v>2605</v>
      </c>
      <c r="E946" s="19">
        <v>0</v>
      </c>
      <c r="F946" s="19" t="s">
        <v>2621</v>
      </c>
      <c r="G946" s="19" t="s">
        <v>896</v>
      </c>
      <c r="H946" s="19" t="s">
        <v>896</v>
      </c>
      <c r="I946" s="19" t="s">
        <v>896</v>
      </c>
      <c r="J946" s="19" t="s">
        <v>896</v>
      </c>
      <c r="K946" s="19" t="s">
        <v>2607</v>
      </c>
      <c r="L946" s="19" t="s">
        <v>899</v>
      </c>
      <c r="M946" s="19" t="s">
        <v>20</v>
      </c>
      <c r="N946" s="19" t="s">
        <v>2057</v>
      </c>
      <c r="O946" s="19" t="s">
        <v>1411</v>
      </c>
      <c r="P946" s="19" t="s">
        <v>2608</v>
      </c>
      <c r="Q946" s="19" t="s">
        <v>902</v>
      </c>
      <c r="R946" s="20">
        <v>20</v>
      </c>
      <c r="S946" s="20">
        <v>200</v>
      </c>
      <c r="T946" s="19" t="s">
        <v>905</v>
      </c>
      <c r="U946" s="19" t="s">
        <v>2609</v>
      </c>
      <c r="V946" s="19">
        <v>0</v>
      </c>
      <c r="W946" s="19">
        <v>0</v>
      </c>
      <c r="X946" s="19">
        <v>0.15</v>
      </c>
      <c r="Y946" s="19" t="s">
        <v>1735</v>
      </c>
      <c r="Z946" s="19" t="s">
        <v>2629</v>
      </c>
      <c r="AA946" s="19" t="s">
        <v>2610</v>
      </c>
      <c r="AB946" s="19">
        <v>1.2</v>
      </c>
      <c r="AC946" s="19">
        <v>44</v>
      </c>
      <c r="AD946" s="19">
        <v>14</v>
      </c>
      <c r="AE946" s="120"/>
      <c r="AF946" s="120"/>
      <c r="AG946" s="120"/>
      <c r="AH946" s="120"/>
      <c r="AI946" s="120"/>
      <c r="AJ946" s="120"/>
      <c r="AK946" s="120"/>
      <c r="AL946" s="120"/>
      <c r="AM946" s="120"/>
      <c r="AN946" s="120"/>
      <c r="AO946" s="120"/>
      <c r="AP946" s="120"/>
      <c r="AQ946" s="120"/>
      <c r="AR946" s="120"/>
      <c r="AS946" s="120"/>
      <c r="AT946" s="120"/>
      <c r="AU946" s="120"/>
      <c r="AV946" s="120"/>
      <c r="AW946" s="120"/>
      <c r="AX946" s="120"/>
      <c r="AY946" s="120"/>
      <c r="AZ946" s="120"/>
      <c r="BA946" s="120"/>
      <c r="BB946" s="120"/>
      <c r="BC946" s="120"/>
      <c r="BD946" s="120"/>
    </row>
    <row r="947" spans="1:56">
      <c r="A947" s="19">
        <v>1006</v>
      </c>
      <c r="B947" s="19" t="s">
        <v>2603</v>
      </c>
      <c r="C947" s="19" t="s">
        <v>2604</v>
      </c>
      <c r="D947" s="19" t="s">
        <v>2605</v>
      </c>
      <c r="E947" s="19">
        <v>0</v>
      </c>
      <c r="F947" s="19" t="s">
        <v>896</v>
      </c>
      <c r="G947" s="19" t="s">
        <v>896</v>
      </c>
      <c r="H947" s="19" t="s">
        <v>896</v>
      </c>
      <c r="I947" s="19" t="s">
        <v>896</v>
      </c>
      <c r="J947" s="19" t="s">
        <v>896</v>
      </c>
      <c r="K947" s="19" t="s">
        <v>2614</v>
      </c>
      <c r="L947" s="19" t="s">
        <v>899</v>
      </c>
      <c r="M947" s="19" t="s">
        <v>20</v>
      </c>
      <c r="N947" s="19" t="s">
        <v>2057</v>
      </c>
      <c r="O947" s="19" t="s">
        <v>1411</v>
      </c>
      <c r="P947" s="19" t="s">
        <v>2615</v>
      </c>
      <c r="Q947" s="19" t="s">
        <v>902</v>
      </c>
      <c r="R947" s="20">
        <v>10</v>
      </c>
      <c r="S947" s="20">
        <v>100</v>
      </c>
      <c r="T947" s="19" t="s">
        <v>905</v>
      </c>
      <c r="U947" s="19" t="s">
        <v>2609</v>
      </c>
      <c r="V947" s="19">
        <v>0</v>
      </c>
      <c r="W947" s="19">
        <v>0</v>
      </c>
      <c r="X947" s="19" t="s">
        <v>903</v>
      </c>
      <c r="Y947" s="19" t="s">
        <v>1735</v>
      </c>
      <c r="Z947" s="19">
        <v>0</v>
      </c>
      <c r="AA947" s="19" t="s">
        <v>2610</v>
      </c>
      <c r="AB947" s="19">
        <v>1.2</v>
      </c>
      <c r="AC947" s="19">
        <v>46</v>
      </c>
      <c r="AD947" s="19">
        <v>16</v>
      </c>
      <c r="AE947" s="120"/>
      <c r="AF947" s="120"/>
      <c r="AG947" s="120"/>
      <c r="AH947" s="120"/>
      <c r="AI947" s="120"/>
      <c r="AJ947" s="120"/>
      <c r="AK947" s="120"/>
      <c r="AL947" s="120"/>
      <c r="AM947" s="120"/>
      <c r="AN947" s="120"/>
      <c r="AO947" s="120"/>
      <c r="AP947" s="120"/>
      <c r="AQ947" s="120"/>
      <c r="AR947" s="120"/>
      <c r="AS947" s="120"/>
      <c r="AT947" s="120"/>
      <c r="AU947" s="120"/>
      <c r="AV947" s="120"/>
      <c r="AW947" s="120"/>
      <c r="AX947" s="120"/>
      <c r="AY947" s="120"/>
      <c r="AZ947" s="120"/>
      <c r="BA947" s="120"/>
      <c r="BB947" s="120"/>
      <c r="BC947" s="120"/>
      <c r="BD947" s="120"/>
    </row>
    <row r="948" spans="1:56">
      <c r="A948" s="19">
        <v>1009</v>
      </c>
      <c r="B948" s="19" t="s">
        <v>2603</v>
      </c>
      <c r="C948" s="19" t="s">
        <v>2604</v>
      </c>
      <c r="D948" s="19" t="s">
        <v>2605</v>
      </c>
      <c r="E948" s="19">
        <v>0</v>
      </c>
      <c r="F948" s="19" t="s">
        <v>2630</v>
      </c>
      <c r="G948" s="19" t="s">
        <v>896</v>
      </c>
      <c r="H948" s="19" t="s">
        <v>896</v>
      </c>
      <c r="I948" s="19" t="s">
        <v>896</v>
      </c>
      <c r="J948" s="19" t="s">
        <v>896</v>
      </c>
      <c r="K948" s="19" t="s">
        <v>2631</v>
      </c>
      <c r="L948" s="19" t="s">
        <v>2632</v>
      </c>
      <c r="M948" s="19" t="s">
        <v>21</v>
      </c>
      <c r="N948" s="19" t="s">
        <v>1050</v>
      </c>
      <c r="O948" s="19" t="s">
        <v>1050</v>
      </c>
      <c r="P948" s="19" t="s">
        <v>2633</v>
      </c>
      <c r="Q948" s="19" t="s">
        <v>1040</v>
      </c>
      <c r="R948" s="20">
        <v>20</v>
      </c>
      <c r="S948" s="20">
        <v>200</v>
      </c>
      <c r="T948" s="19" t="s">
        <v>905</v>
      </c>
      <c r="U948" s="19" t="s">
        <v>2634</v>
      </c>
      <c r="V948" s="19">
        <v>0</v>
      </c>
      <c r="W948" s="19">
        <v>0</v>
      </c>
      <c r="X948" s="19" t="s">
        <v>903</v>
      </c>
      <c r="Y948" s="19" t="s">
        <v>2635</v>
      </c>
      <c r="Z948" s="19">
        <v>0</v>
      </c>
      <c r="AA948" s="19" t="s">
        <v>2610</v>
      </c>
      <c r="AB948" s="19">
        <v>1.3</v>
      </c>
      <c r="AC948" s="19">
        <v>49</v>
      </c>
      <c r="AD948" s="19">
        <v>19</v>
      </c>
      <c r="AE948" s="120"/>
      <c r="AF948" s="120"/>
      <c r="AG948" s="120"/>
      <c r="AH948" s="120"/>
      <c r="AI948" s="120"/>
      <c r="AJ948" s="120"/>
      <c r="AK948" s="120"/>
      <c r="AL948" s="120"/>
      <c r="AM948" s="120"/>
      <c r="AN948" s="120"/>
      <c r="AO948" s="120"/>
      <c r="AP948" s="120"/>
      <c r="AQ948" s="120"/>
      <c r="AR948" s="120"/>
      <c r="AS948" s="120"/>
      <c r="AT948" s="120"/>
      <c r="AU948" s="120"/>
      <c r="AV948" s="120"/>
      <c r="AW948" s="120"/>
      <c r="AX948" s="120"/>
      <c r="AY948" s="120"/>
      <c r="AZ948" s="120"/>
      <c r="BA948" s="120"/>
      <c r="BB948" s="120"/>
      <c r="BC948" s="120"/>
      <c r="BD948" s="120"/>
    </row>
    <row r="949" spans="1:56">
      <c r="A949" s="19">
        <v>1008</v>
      </c>
      <c r="B949" s="19" t="s">
        <v>2603</v>
      </c>
      <c r="C949" s="19" t="s">
        <v>2604</v>
      </c>
      <c r="D949" s="19" t="s">
        <v>2605</v>
      </c>
      <c r="E949" s="19">
        <v>0</v>
      </c>
      <c r="F949" s="19" t="s">
        <v>896</v>
      </c>
      <c r="G949" s="19" t="s">
        <v>896</v>
      </c>
      <c r="H949" s="19" t="s">
        <v>896</v>
      </c>
      <c r="I949" s="19" t="s">
        <v>896</v>
      </c>
      <c r="J949" s="19" t="s">
        <v>896</v>
      </c>
      <c r="K949" s="19" t="s">
        <v>2636</v>
      </c>
      <c r="L949" s="19" t="s">
        <v>2632</v>
      </c>
      <c r="M949" s="19" t="s">
        <v>21</v>
      </c>
      <c r="N949" s="19" t="s">
        <v>1066</v>
      </c>
      <c r="O949" s="19" t="s">
        <v>1066</v>
      </c>
      <c r="P949" s="19" t="s">
        <v>2637</v>
      </c>
      <c r="Q949" s="19" t="s">
        <v>1040</v>
      </c>
      <c r="R949" s="20">
        <v>10</v>
      </c>
      <c r="S949" s="20">
        <v>40</v>
      </c>
      <c r="T949" s="19" t="s">
        <v>905</v>
      </c>
      <c r="U949" s="19" t="s">
        <v>2638</v>
      </c>
      <c r="V949" s="19">
        <v>0</v>
      </c>
      <c r="W949" s="19">
        <v>0</v>
      </c>
      <c r="X949" s="19" t="s">
        <v>903</v>
      </c>
      <c r="Y949" s="19" t="s">
        <v>2635</v>
      </c>
      <c r="Z949" s="19">
        <v>0</v>
      </c>
      <c r="AA949" s="19" t="s">
        <v>2610</v>
      </c>
      <c r="AB949" s="19" t="s">
        <v>1269</v>
      </c>
      <c r="AC949" s="19">
        <v>48</v>
      </c>
      <c r="AD949" s="19">
        <v>18</v>
      </c>
      <c r="AE949" s="120"/>
      <c r="AF949" s="120"/>
      <c r="AG949" s="120"/>
      <c r="AH949" s="120"/>
      <c r="AI949" s="120"/>
      <c r="AJ949" s="120"/>
      <c r="AK949" s="120"/>
      <c r="AL949" s="120"/>
      <c r="AM949" s="120"/>
      <c r="AN949" s="120"/>
      <c r="AO949" s="120"/>
      <c r="AP949" s="120"/>
      <c r="AQ949" s="120"/>
      <c r="AR949" s="120"/>
      <c r="AS949" s="120"/>
      <c r="AT949" s="120"/>
      <c r="AU949" s="120"/>
      <c r="AV949" s="120"/>
      <c r="AW949" s="120"/>
      <c r="AX949" s="120"/>
      <c r="AY949" s="120"/>
      <c r="AZ949" s="120"/>
      <c r="BA949" s="120"/>
      <c r="BB949" s="120"/>
      <c r="BC949" s="120"/>
      <c r="BD949" s="120"/>
    </row>
    <row r="950" spans="1:56">
      <c r="A950" s="19">
        <v>1009</v>
      </c>
      <c r="B950" s="19" t="s">
        <v>2603</v>
      </c>
      <c r="C950" s="19" t="s">
        <v>2604</v>
      </c>
      <c r="D950" s="19" t="s">
        <v>2605</v>
      </c>
      <c r="E950" s="19">
        <v>0</v>
      </c>
      <c r="F950" s="19" t="s">
        <v>2630</v>
      </c>
      <c r="G950" s="19" t="s">
        <v>896</v>
      </c>
      <c r="H950" s="19" t="s">
        <v>896</v>
      </c>
      <c r="I950" s="19" t="s">
        <v>896</v>
      </c>
      <c r="J950" s="19" t="s">
        <v>896</v>
      </c>
      <c r="K950" s="19" t="s">
        <v>2631</v>
      </c>
      <c r="L950" s="19" t="s">
        <v>2632</v>
      </c>
      <c r="M950" s="19" t="s">
        <v>21</v>
      </c>
      <c r="N950" s="19" t="s">
        <v>1066</v>
      </c>
      <c r="O950" s="19" t="s">
        <v>1066</v>
      </c>
      <c r="P950" s="19" t="s">
        <v>2633</v>
      </c>
      <c r="Q950" s="19" t="s">
        <v>1040</v>
      </c>
      <c r="R950" s="20">
        <v>5</v>
      </c>
      <c r="S950" s="20">
        <v>35</v>
      </c>
      <c r="T950" s="19" t="s">
        <v>905</v>
      </c>
      <c r="U950" s="19" t="s">
        <v>2634</v>
      </c>
      <c r="V950" s="19">
        <v>0</v>
      </c>
      <c r="W950" s="19">
        <v>0</v>
      </c>
      <c r="X950" s="19" t="s">
        <v>903</v>
      </c>
      <c r="Y950" s="19" t="s">
        <v>2635</v>
      </c>
      <c r="Z950" s="19">
        <v>0</v>
      </c>
      <c r="AA950" s="19" t="s">
        <v>2610</v>
      </c>
      <c r="AB950" s="19">
        <v>1.3</v>
      </c>
      <c r="AC950" s="19">
        <v>49</v>
      </c>
      <c r="AD950" s="19">
        <v>19</v>
      </c>
      <c r="AE950" s="120"/>
      <c r="AF950" s="120"/>
      <c r="AG950" s="120"/>
      <c r="AH950" s="120"/>
      <c r="AI950" s="120"/>
      <c r="AJ950" s="120"/>
      <c r="AK950" s="120"/>
      <c r="AL950" s="120"/>
      <c r="AM950" s="120"/>
      <c r="AN950" s="120"/>
      <c r="AO950" s="120"/>
      <c r="AP950" s="120"/>
      <c r="AQ950" s="120"/>
      <c r="AR950" s="120"/>
      <c r="AS950" s="120"/>
      <c r="AT950" s="120"/>
      <c r="AU950" s="120"/>
      <c r="AV950" s="120"/>
      <c r="AW950" s="120"/>
      <c r="AX950" s="120"/>
      <c r="AY950" s="120"/>
      <c r="AZ950" s="120"/>
      <c r="BA950" s="120"/>
      <c r="BB950" s="120"/>
      <c r="BC950" s="120"/>
      <c r="BD950" s="120"/>
    </row>
    <row r="951" spans="1:56">
      <c r="A951" s="19">
        <v>1308</v>
      </c>
      <c r="B951" s="19" t="s">
        <v>2093</v>
      </c>
      <c r="C951" s="19" t="s">
        <v>2094</v>
      </c>
      <c r="D951" s="19" t="s">
        <v>2095</v>
      </c>
      <c r="E951" s="19" t="s">
        <v>2342</v>
      </c>
      <c r="F951" s="19" t="s">
        <v>1557</v>
      </c>
      <c r="G951" s="19" t="s">
        <v>1423</v>
      </c>
      <c r="H951" s="19" t="s">
        <v>896</v>
      </c>
      <c r="I951" s="19" t="s">
        <v>896</v>
      </c>
      <c r="J951" s="19" t="s">
        <v>896</v>
      </c>
      <c r="K951" s="19" t="s">
        <v>2343</v>
      </c>
      <c r="L951" s="19" t="s">
        <v>1036</v>
      </c>
      <c r="M951" s="19" t="s">
        <v>21</v>
      </c>
      <c r="N951" s="19" t="s">
        <v>2350</v>
      </c>
      <c r="O951" s="447" t="s">
        <v>2639</v>
      </c>
      <c r="P951" s="19" t="s">
        <v>2345</v>
      </c>
      <c r="Q951" s="19" t="s">
        <v>1040</v>
      </c>
      <c r="R951" s="20">
        <v>0.02</v>
      </c>
      <c r="S951" s="20">
        <v>0.1</v>
      </c>
      <c r="T951" s="19" t="s">
        <v>905</v>
      </c>
      <c r="U951" s="19" t="s">
        <v>2346</v>
      </c>
      <c r="V951" s="19">
        <v>0</v>
      </c>
      <c r="W951" s="19">
        <v>0</v>
      </c>
      <c r="X951" s="19">
        <v>0</v>
      </c>
      <c r="Y951" s="19" t="s">
        <v>2143</v>
      </c>
      <c r="Z951" s="19">
        <v>0</v>
      </c>
      <c r="AA951" s="19" t="s">
        <v>2103</v>
      </c>
      <c r="AB951" s="19" t="s">
        <v>2348</v>
      </c>
      <c r="AC951" s="19">
        <v>49</v>
      </c>
      <c r="AD951" s="19">
        <v>18</v>
      </c>
      <c r="AE951" s="120"/>
      <c r="AF951" s="120"/>
      <c r="AG951" s="120"/>
      <c r="AH951" s="120"/>
      <c r="AI951" s="120"/>
      <c r="AJ951" s="120"/>
      <c r="AK951" s="120"/>
      <c r="AL951" s="120"/>
      <c r="AM951" s="120"/>
      <c r="AN951" s="120"/>
      <c r="AO951" s="120"/>
      <c r="AP951" s="120"/>
      <c r="AQ951" s="120"/>
      <c r="AR951" s="120"/>
      <c r="AS951" s="120"/>
      <c r="AT951" s="120"/>
      <c r="AU951" s="120"/>
      <c r="AV951" s="120"/>
      <c r="AW951" s="120"/>
      <c r="AX951" s="120"/>
      <c r="AY951" s="120"/>
      <c r="AZ951" s="120"/>
      <c r="BA951" s="120"/>
      <c r="BB951" s="120"/>
      <c r="BC951" s="120"/>
      <c r="BD951" s="120"/>
    </row>
    <row r="952" spans="1:56">
      <c r="A952" s="19">
        <v>1313</v>
      </c>
      <c r="B952" s="19" t="s">
        <v>2093</v>
      </c>
      <c r="C952" s="19" t="s">
        <v>2094</v>
      </c>
      <c r="D952" s="19" t="s">
        <v>2095</v>
      </c>
      <c r="E952" s="19" t="s">
        <v>2213</v>
      </c>
      <c r="F952" s="19" t="s">
        <v>1557</v>
      </c>
      <c r="G952" s="19" t="s">
        <v>1423</v>
      </c>
      <c r="H952" s="19" t="s">
        <v>896</v>
      </c>
      <c r="I952" s="19" t="s">
        <v>896</v>
      </c>
      <c r="J952" s="19" t="s">
        <v>896</v>
      </c>
      <c r="K952" s="19" t="s">
        <v>2343</v>
      </c>
      <c r="L952" s="19">
        <v>0</v>
      </c>
      <c r="M952" s="19" t="s">
        <v>21</v>
      </c>
      <c r="N952" s="19" t="s">
        <v>2350</v>
      </c>
      <c r="O952" s="447" t="s">
        <v>2639</v>
      </c>
      <c r="P952" s="19" t="s">
        <v>2345</v>
      </c>
      <c r="Q952" s="19" t="s">
        <v>1040</v>
      </c>
      <c r="R952" s="20" t="s">
        <v>903</v>
      </c>
      <c r="S952" s="20">
        <v>0.05</v>
      </c>
      <c r="T952" s="19" t="s">
        <v>905</v>
      </c>
      <c r="U952" s="19" t="s">
        <v>2346</v>
      </c>
      <c r="V952" s="19">
        <v>0</v>
      </c>
      <c r="W952" s="19">
        <v>0</v>
      </c>
      <c r="X952" s="19">
        <v>0</v>
      </c>
      <c r="Y952" s="19" t="s">
        <v>2143</v>
      </c>
      <c r="Z952" s="19">
        <v>0</v>
      </c>
      <c r="AA952" s="19" t="s">
        <v>2103</v>
      </c>
      <c r="AB952" s="19" t="s">
        <v>2348</v>
      </c>
      <c r="AC952" s="19">
        <v>49</v>
      </c>
      <c r="AD952" s="19">
        <v>18</v>
      </c>
      <c r="AE952" s="120"/>
      <c r="AF952" s="120"/>
      <c r="AG952" s="120"/>
      <c r="AH952" s="120"/>
      <c r="AI952" s="120"/>
      <c r="AJ952" s="120"/>
      <c r="AK952" s="120"/>
      <c r="AL952" s="120"/>
      <c r="AM952" s="120"/>
      <c r="AN952" s="120"/>
      <c r="AO952" s="120"/>
      <c r="AP952" s="120"/>
      <c r="AQ952" s="120"/>
      <c r="AR952" s="120"/>
      <c r="AS952" s="120"/>
      <c r="AT952" s="120"/>
      <c r="AU952" s="120"/>
      <c r="AV952" s="120"/>
      <c r="AW952" s="120"/>
      <c r="AX952" s="120"/>
      <c r="AY952" s="120"/>
      <c r="AZ952" s="120"/>
      <c r="BA952" s="120"/>
      <c r="BB952" s="120"/>
      <c r="BC952" s="120"/>
      <c r="BD952" s="120"/>
    </row>
    <row r="953" spans="1:56">
      <c r="A953" s="19">
        <v>1309</v>
      </c>
      <c r="B953" s="19" t="s">
        <v>2093</v>
      </c>
      <c r="C953" s="19" t="s">
        <v>2094</v>
      </c>
      <c r="D953" s="19" t="s">
        <v>2095</v>
      </c>
      <c r="E953" s="19" t="s">
        <v>2227</v>
      </c>
      <c r="F953" s="19" t="s">
        <v>1557</v>
      </c>
      <c r="G953" s="19" t="s">
        <v>1423</v>
      </c>
      <c r="H953" s="19" t="s">
        <v>896</v>
      </c>
      <c r="I953" s="19" t="s">
        <v>896</v>
      </c>
      <c r="J953" s="19" t="s">
        <v>896</v>
      </c>
      <c r="K953" s="19" t="s">
        <v>2343</v>
      </c>
      <c r="L953" s="19" t="s">
        <v>1036</v>
      </c>
      <c r="M953" s="19" t="s">
        <v>21</v>
      </c>
      <c r="N953" s="19" t="s">
        <v>2350</v>
      </c>
      <c r="O953" s="447" t="s">
        <v>2639</v>
      </c>
      <c r="P953" s="19" t="s">
        <v>2345</v>
      </c>
      <c r="Q953" s="19" t="s">
        <v>1040</v>
      </c>
      <c r="R953" s="20" t="s">
        <v>903</v>
      </c>
      <c r="S953" s="20">
        <v>0.1</v>
      </c>
      <c r="T953" s="19" t="s">
        <v>905</v>
      </c>
      <c r="U953" s="19" t="s">
        <v>2346</v>
      </c>
      <c r="V953" s="19">
        <v>0</v>
      </c>
      <c r="W953" s="19">
        <v>0</v>
      </c>
      <c r="X953" s="19">
        <v>0</v>
      </c>
      <c r="Y953" s="19" t="s">
        <v>2143</v>
      </c>
      <c r="Z953" s="19">
        <v>0</v>
      </c>
      <c r="AA953" s="19" t="s">
        <v>2103</v>
      </c>
      <c r="AB953" s="19" t="s">
        <v>2348</v>
      </c>
      <c r="AC953" s="19">
        <v>49</v>
      </c>
      <c r="AD953" s="19">
        <v>18</v>
      </c>
      <c r="AE953" s="120"/>
      <c r="AF953" s="120"/>
      <c r="AG953" s="120"/>
      <c r="AH953" s="120"/>
      <c r="AI953" s="120"/>
      <c r="AJ953" s="120"/>
      <c r="AK953" s="120"/>
      <c r="AL953" s="120"/>
      <c r="AM953" s="120"/>
      <c r="AN953" s="120"/>
      <c r="AO953" s="120"/>
      <c r="AP953" s="120"/>
      <c r="AQ953" s="120"/>
      <c r="AR953" s="120"/>
      <c r="AS953" s="120"/>
      <c r="AT953" s="120"/>
      <c r="AU953" s="120"/>
      <c r="AV953" s="120"/>
      <c r="AW953" s="120"/>
      <c r="AX953" s="120"/>
      <c r="AY953" s="120"/>
      <c r="AZ953" s="120"/>
      <c r="BA953" s="120"/>
      <c r="BB953" s="120"/>
      <c r="BC953" s="120"/>
      <c r="BD953" s="120"/>
    </row>
    <row r="954" spans="1:56">
      <c r="A954" s="19">
        <v>1312</v>
      </c>
      <c r="B954" s="19" t="s">
        <v>2093</v>
      </c>
      <c r="C954" s="19" t="s">
        <v>2094</v>
      </c>
      <c r="D954" s="19" t="s">
        <v>2095</v>
      </c>
      <c r="E954" s="19" t="s">
        <v>2139</v>
      </c>
      <c r="F954" s="19" t="s">
        <v>1557</v>
      </c>
      <c r="G954" s="19" t="s">
        <v>1423</v>
      </c>
      <c r="H954" s="19" t="s">
        <v>896</v>
      </c>
      <c r="I954" s="19" t="s">
        <v>896</v>
      </c>
      <c r="J954" s="19" t="s">
        <v>896</v>
      </c>
      <c r="K954" s="19" t="s">
        <v>2343</v>
      </c>
      <c r="L954" s="19">
        <v>0</v>
      </c>
      <c r="M954" s="19" t="s">
        <v>21</v>
      </c>
      <c r="N954" s="19" t="s">
        <v>2350</v>
      </c>
      <c r="O954" s="447" t="s">
        <v>2639</v>
      </c>
      <c r="P954" s="19" t="s">
        <v>2345</v>
      </c>
      <c r="Q954" s="19" t="s">
        <v>1040</v>
      </c>
      <c r="R954" s="20" t="s">
        <v>903</v>
      </c>
      <c r="S954" s="20">
        <v>0.1</v>
      </c>
      <c r="T954" s="19" t="s">
        <v>905</v>
      </c>
      <c r="U954" s="19" t="s">
        <v>2346</v>
      </c>
      <c r="V954" s="19">
        <v>0</v>
      </c>
      <c r="W954" s="19">
        <v>0</v>
      </c>
      <c r="X954" s="19">
        <v>0</v>
      </c>
      <c r="Y954" s="19" t="s">
        <v>2143</v>
      </c>
      <c r="Z954" s="19">
        <v>0</v>
      </c>
      <c r="AA954" s="19" t="s">
        <v>2103</v>
      </c>
      <c r="AB954" s="19" t="s">
        <v>2348</v>
      </c>
      <c r="AC954" s="19">
        <v>49</v>
      </c>
      <c r="AD954" s="19">
        <v>18</v>
      </c>
      <c r="AE954" s="120"/>
      <c r="AF954" s="120"/>
      <c r="AG954" s="120"/>
      <c r="AH954" s="120"/>
      <c r="AI954" s="120"/>
      <c r="AJ954" s="120"/>
      <c r="AK954" s="120"/>
      <c r="AL954" s="120"/>
      <c r="AM954" s="120"/>
      <c r="AN954" s="120"/>
      <c r="AO954" s="120"/>
      <c r="AP954" s="120"/>
      <c r="AQ954" s="120"/>
      <c r="AR954" s="120"/>
      <c r="AS954" s="120"/>
      <c r="AT954" s="120"/>
      <c r="AU954" s="120"/>
      <c r="AV954" s="120"/>
      <c r="AW954" s="120"/>
      <c r="AX954" s="120"/>
      <c r="AY954" s="120"/>
      <c r="AZ954" s="120"/>
      <c r="BA954" s="120"/>
      <c r="BB954" s="120"/>
      <c r="BC954" s="120"/>
      <c r="BD954" s="120"/>
    </row>
    <row r="955" spans="1:56">
      <c r="A955" s="19">
        <v>1311</v>
      </c>
      <c r="B955" s="19" t="s">
        <v>2093</v>
      </c>
      <c r="C955" s="19" t="s">
        <v>2094</v>
      </c>
      <c r="D955" s="19" t="s">
        <v>2095</v>
      </c>
      <c r="E955" s="19" t="s">
        <v>2349</v>
      </c>
      <c r="F955" s="19" t="s">
        <v>1557</v>
      </c>
      <c r="G955" s="19" t="s">
        <v>1423</v>
      </c>
      <c r="H955" s="19" t="s">
        <v>896</v>
      </c>
      <c r="I955" s="19" t="s">
        <v>896</v>
      </c>
      <c r="J955" s="19" t="s">
        <v>896</v>
      </c>
      <c r="K955" s="19" t="s">
        <v>2343</v>
      </c>
      <c r="L955" s="19">
        <v>0</v>
      </c>
      <c r="M955" s="19" t="s">
        <v>21</v>
      </c>
      <c r="N955" s="19" t="s">
        <v>2350</v>
      </c>
      <c r="O955" s="447" t="s">
        <v>2639</v>
      </c>
      <c r="P955" s="19" t="s">
        <v>2345</v>
      </c>
      <c r="Q955" s="19" t="s">
        <v>1040</v>
      </c>
      <c r="R955" s="20" t="s">
        <v>903</v>
      </c>
      <c r="S955" s="20">
        <v>0.05</v>
      </c>
      <c r="T955" s="19" t="s">
        <v>905</v>
      </c>
      <c r="U955" s="19" t="s">
        <v>2346</v>
      </c>
      <c r="V955" s="19">
        <v>0</v>
      </c>
      <c r="W955" s="19">
        <v>0</v>
      </c>
      <c r="X955" s="19">
        <v>0</v>
      </c>
      <c r="Y955" s="19" t="s">
        <v>2143</v>
      </c>
      <c r="Z955" s="19">
        <v>0</v>
      </c>
      <c r="AA955" s="19" t="s">
        <v>2103</v>
      </c>
      <c r="AB955" s="19" t="s">
        <v>2348</v>
      </c>
      <c r="AC955" s="19">
        <v>49</v>
      </c>
      <c r="AD955" s="19">
        <v>18</v>
      </c>
      <c r="AE955" s="120"/>
      <c r="AF955" s="120"/>
      <c r="AG955" s="120"/>
      <c r="AH955" s="120"/>
      <c r="AI955" s="120"/>
      <c r="AJ955" s="120"/>
      <c r="AK955" s="120"/>
      <c r="AL955" s="120"/>
      <c r="AM955" s="120"/>
      <c r="AN955" s="120"/>
      <c r="AO955" s="120"/>
      <c r="AP955" s="120"/>
      <c r="AQ955" s="120"/>
      <c r="AR955" s="120"/>
      <c r="AS955" s="120"/>
      <c r="AT955" s="120"/>
      <c r="AU955" s="120"/>
      <c r="AV955" s="120"/>
      <c r="AW955" s="120"/>
      <c r="AX955" s="120"/>
      <c r="AY955" s="120"/>
      <c r="AZ955" s="120"/>
      <c r="BA955" s="120"/>
      <c r="BB955" s="120"/>
      <c r="BC955" s="120"/>
      <c r="BD955" s="120"/>
    </row>
    <row r="956" spans="1:56">
      <c r="A956" s="19">
        <v>1310</v>
      </c>
      <c r="B956" s="19" t="s">
        <v>2093</v>
      </c>
      <c r="C956" s="19" t="s">
        <v>2094</v>
      </c>
      <c r="D956" s="19" t="s">
        <v>2095</v>
      </c>
      <c r="E956" s="19" t="s">
        <v>2124</v>
      </c>
      <c r="F956" s="19" t="s">
        <v>1557</v>
      </c>
      <c r="G956" s="19" t="s">
        <v>1423</v>
      </c>
      <c r="H956" s="19" t="s">
        <v>896</v>
      </c>
      <c r="I956" s="19" t="s">
        <v>896</v>
      </c>
      <c r="J956" s="19" t="s">
        <v>896</v>
      </c>
      <c r="K956" s="19" t="s">
        <v>2343</v>
      </c>
      <c r="L956" s="19" t="s">
        <v>1036</v>
      </c>
      <c r="M956" s="19" t="s">
        <v>21</v>
      </c>
      <c r="N956" s="19" t="s">
        <v>2350</v>
      </c>
      <c r="O956" s="447" t="s">
        <v>2639</v>
      </c>
      <c r="P956" s="19" t="s">
        <v>2345</v>
      </c>
      <c r="Q956" s="19" t="s">
        <v>1040</v>
      </c>
      <c r="R956" s="20" t="s">
        <v>903</v>
      </c>
      <c r="S956" s="20">
        <v>0.1</v>
      </c>
      <c r="T956" s="19" t="s">
        <v>905</v>
      </c>
      <c r="U956" s="19" t="s">
        <v>2346</v>
      </c>
      <c r="V956" s="19">
        <v>0</v>
      </c>
      <c r="W956" s="19">
        <v>0</v>
      </c>
      <c r="X956" s="19">
        <v>0</v>
      </c>
      <c r="Y956" s="19" t="s">
        <v>2143</v>
      </c>
      <c r="Z956" s="19">
        <v>0</v>
      </c>
      <c r="AA956" s="19" t="s">
        <v>2103</v>
      </c>
      <c r="AB956" s="19" t="s">
        <v>2348</v>
      </c>
      <c r="AC956" s="19">
        <v>49</v>
      </c>
      <c r="AD956" s="19">
        <v>18</v>
      </c>
      <c r="AE956" s="120"/>
      <c r="AF956" s="120"/>
      <c r="AG956" s="120"/>
      <c r="AH956" s="120"/>
      <c r="AI956" s="120"/>
      <c r="AJ956" s="120"/>
      <c r="AK956" s="120"/>
      <c r="AL956" s="120"/>
      <c r="AM956" s="120"/>
      <c r="AN956" s="120"/>
      <c r="AO956" s="120"/>
      <c r="AP956" s="120"/>
      <c r="AQ956" s="120"/>
      <c r="AR956" s="120"/>
      <c r="AS956" s="120"/>
      <c r="AT956" s="120"/>
      <c r="AU956" s="120"/>
      <c r="AV956" s="120"/>
      <c r="AW956" s="120"/>
      <c r="AX956" s="120"/>
      <c r="AY956" s="120"/>
      <c r="AZ956" s="120"/>
      <c r="BA956" s="120"/>
      <c r="BB956" s="120"/>
      <c r="BC956" s="120"/>
      <c r="BD956" s="120"/>
    </row>
    <row r="957" spans="1:56">
      <c r="A957" s="19">
        <v>903</v>
      </c>
      <c r="B957" s="19" t="s">
        <v>360</v>
      </c>
      <c r="C957" s="19" t="s">
        <v>1539</v>
      </c>
      <c r="D957" s="19" t="s">
        <v>2479</v>
      </c>
      <c r="E957" s="19">
        <v>0</v>
      </c>
      <c r="F957" s="19">
        <v>0</v>
      </c>
      <c r="G957" s="19" t="s">
        <v>1557</v>
      </c>
      <c r="H957" s="19" t="s">
        <v>896</v>
      </c>
      <c r="I957" s="19" t="s">
        <v>1557</v>
      </c>
      <c r="J957" s="19" t="s">
        <v>896</v>
      </c>
      <c r="K957" s="19" t="s">
        <v>2538</v>
      </c>
      <c r="L957" s="19" t="s">
        <v>2539</v>
      </c>
      <c r="M957" s="19" t="s">
        <v>21</v>
      </c>
      <c r="N957" s="19" t="s">
        <v>2544</v>
      </c>
      <c r="O957" s="447" t="s">
        <v>2639</v>
      </c>
      <c r="P957" s="19" t="s">
        <v>2540</v>
      </c>
      <c r="Q957" s="19" t="s">
        <v>1040</v>
      </c>
      <c r="R957" s="20">
        <v>2E-3</v>
      </c>
      <c r="S957" s="20">
        <v>8.0000000000000002E-3</v>
      </c>
      <c r="T957" s="19" t="s">
        <v>905</v>
      </c>
      <c r="U957" s="19" t="s">
        <v>2546</v>
      </c>
      <c r="V957" s="19">
        <v>0</v>
      </c>
      <c r="W957" s="19">
        <v>0</v>
      </c>
      <c r="X957" s="19" t="s">
        <v>903</v>
      </c>
      <c r="Y957" s="19" t="s">
        <v>1563</v>
      </c>
      <c r="Z957" s="19" t="s">
        <v>2541</v>
      </c>
      <c r="AA957" s="19" t="s">
        <v>2486</v>
      </c>
      <c r="AB957" s="19" t="s">
        <v>2542</v>
      </c>
      <c r="AC957" s="19">
        <v>15</v>
      </c>
      <c r="AD957" s="19">
        <v>52</v>
      </c>
      <c r="AE957" s="120"/>
      <c r="AF957" s="120"/>
      <c r="AG957" s="120"/>
      <c r="AH957" s="120"/>
      <c r="AI957" s="120"/>
      <c r="AJ957" s="120"/>
      <c r="AK957" s="120"/>
      <c r="AL957" s="120"/>
      <c r="AM957" s="120"/>
      <c r="AN957" s="120"/>
      <c r="AO957" s="120"/>
      <c r="AP957" s="120"/>
      <c r="AQ957" s="120"/>
      <c r="AR957" s="120"/>
      <c r="AS957" s="120"/>
      <c r="AT957" s="120"/>
      <c r="AU957" s="120"/>
      <c r="AV957" s="120"/>
      <c r="AW957" s="120"/>
      <c r="AX957" s="120"/>
      <c r="AY957" s="120"/>
      <c r="AZ957" s="120"/>
      <c r="BA957" s="120"/>
      <c r="BB957" s="120"/>
      <c r="BC957" s="120"/>
      <c r="BD957" s="120"/>
    </row>
    <row r="958" spans="1:56">
      <c r="A958" s="19">
        <v>1308</v>
      </c>
      <c r="B958" s="19" t="s">
        <v>2093</v>
      </c>
      <c r="C958" s="19" t="s">
        <v>2094</v>
      </c>
      <c r="D958" s="19" t="s">
        <v>2095</v>
      </c>
      <c r="E958" s="19" t="s">
        <v>2342</v>
      </c>
      <c r="F958" s="19" t="s">
        <v>1557</v>
      </c>
      <c r="G958" s="19" t="s">
        <v>1423</v>
      </c>
      <c r="H958" s="19" t="s">
        <v>896</v>
      </c>
      <c r="I958" s="19" t="s">
        <v>896</v>
      </c>
      <c r="J958" s="19" t="s">
        <v>896</v>
      </c>
      <c r="K958" s="19" t="s">
        <v>2343</v>
      </c>
      <c r="L958" s="19" t="s">
        <v>1036</v>
      </c>
      <c r="M958" s="19" t="s">
        <v>21</v>
      </c>
      <c r="N958" s="19" t="s">
        <v>2350</v>
      </c>
      <c r="O958" s="447" t="s">
        <v>2640</v>
      </c>
      <c r="P958" s="19" t="s">
        <v>2345</v>
      </c>
      <c r="Q958" s="19" t="s">
        <v>1040</v>
      </c>
      <c r="R958" s="20">
        <v>0.02</v>
      </c>
      <c r="S958" s="20">
        <v>0.1</v>
      </c>
      <c r="T958" s="19" t="s">
        <v>905</v>
      </c>
      <c r="U958" s="19" t="s">
        <v>2346</v>
      </c>
      <c r="V958" s="19">
        <v>0</v>
      </c>
      <c r="W958" s="19">
        <v>0</v>
      </c>
      <c r="X958" s="19">
        <v>0</v>
      </c>
      <c r="Y958" s="19" t="s">
        <v>2143</v>
      </c>
      <c r="Z958" s="19">
        <v>0</v>
      </c>
      <c r="AA958" s="19" t="s">
        <v>2103</v>
      </c>
      <c r="AB958" s="19" t="s">
        <v>2348</v>
      </c>
      <c r="AC958" s="19">
        <v>49</v>
      </c>
      <c r="AD958" s="19">
        <v>18</v>
      </c>
      <c r="AE958" s="120"/>
      <c r="AF958" s="120"/>
      <c r="AG958" s="120"/>
      <c r="AH958" s="120"/>
      <c r="AI958" s="120"/>
      <c r="AJ958" s="120"/>
      <c r="AK958" s="120"/>
      <c r="AL958" s="120"/>
      <c r="AM958" s="120"/>
      <c r="AN958" s="120"/>
      <c r="AO958" s="120"/>
      <c r="AP958" s="120"/>
      <c r="AQ958" s="120"/>
      <c r="AR958" s="120"/>
      <c r="AS958" s="120"/>
      <c r="AT958" s="120"/>
      <c r="AU958" s="120"/>
      <c r="AV958" s="120"/>
      <c r="AW958" s="120"/>
      <c r="AX958" s="120"/>
      <c r="AY958" s="120"/>
      <c r="AZ958" s="120"/>
      <c r="BA958" s="120"/>
      <c r="BB958" s="120"/>
      <c r="BC958" s="120"/>
      <c r="BD958" s="120"/>
    </row>
    <row r="959" spans="1:56">
      <c r="A959" s="19">
        <v>1313</v>
      </c>
      <c r="B959" s="19" t="s">
        <v>2093</v>
      </c>
      <c r="C959" s="19" t="s">
        <v>2094</v>
      </c>
      <c r="D959" s="19" t="s">
        <v>2095</v>
      </c>
      <c r="E959" s="19" t="s">
        <v>2213</v>
      </c>
      <c r="F959" s="19" t="s">
        <v>1557</v>
      </c>
      <c r="G959" s="19" t="s">
        <v>1423</v>
      </c>
      <c r="H959" s="19" t="s">
        <v>896</v>
      </c>
      <c r="I959" s="19" t="s">
        <v>896</v>
      </c>
      <c r="J959" s="19" t="s">
        <v>896</v>
      </c>
      <c r="K959" s="19" t="s">
        <v>2343</v>
      </c>
      <c r="L959" s="19">
        <v>0</v>
      </c>
      <c r="M959" s="19" t="s">
        <v>21</v>
      </c>
      <c r="N959" s="19" t="s">
        <v>2350</v>
      </c>
      <c r="O959" s="447" t="s">
        <v>2640</v>
      </c>
      <c r="P959" s="19" t="s">
        <v>2345</v>
      </c>
      <c r="Q959" s="19" t="s">
        <v>1040</v>
      </c>
      <c r="R959" s="20" t="s">
        <v>903</v>
      </c>
      <c r="S959" s="20">
        <v>0.05</v>
      </c>
      <c r="T959" s="19" t="s">
        <v>905</v>
      </c>
      <c r="U959" s="19" t="s">
        <v>2346</v>
      </c>
      <c r="V959" s="19">
        <v>0</v>
      </c>
      <c r="W959" s="19">
        <v>0</v>
      </c>
      <c r="X959" s="19">
        <v>0</v>
      </c>
      <c r="Y959" s="19" t="s">
        <v>2143</v>
      </c>
      <c r="Z959" s="19">
        <v>0</v>
      </c>
      <c r="AA959" s="19" t="s">
        <v>2103</v>
      </c>
      <c r="AB959" s="19" t="s">
        <v>2348</v>
      </c>
      <c r="AC959" s="19">
        <v>49</v>
      </c>
      <c r="AD959" s="19">
        <v>18</v>
      </c>
      <c r="AE959" s="120"/>
      <c r="AF959" s="120"/>
      <c r="AG959" s="120"/>
      <c r="AH959" s="120"/>
      <c r="AI959" s="120"/>
      <c r="AJ959" s="120"/>
      <c r="AK959" s="120"/>
      <c r="AL959" s="120"/>
      <c r="AM959" s="120"/>
      <c r="AN959" s="120"/>
      <c r="AO959" s="120"/>
      <c r="AP959" s="120"/>
      <c r="AQ959" s="120"/>
      <c r="AR959" s="120"/>
      <c r="AS959" s="120"/>
      <c r="AT959" s="120"/>
      <c r="AU959" s="120"/>
      <c r="AV959" s="120"/>
      <c r="AW959" s="120"/>
      <c r="AX959" s="120"/>
      <c r="AY959" s="120"/>
      <c r="AZ959" s="120"/>
      <c r="BA959" s="120"/>
      <c r="BB959" s="120"/>
      <c r="BC959" s="120"/>
      <c r="BD959" s="120"/>
    </row>
    <row r="960" spans="1:56">
      <c r="A960" s="19">
        <v>1309</v>
      </c>
      <c r="B960" s="19" t="s">
        <v>2093</v>
      </c>
      <c r="C960" s="19" t="s">
        <v>2094</v>
      </c>
      <c r="D960" s="19" t="s">
        <v>2095</v>
      </c>
      <c r="E960" s="19" t="s">
        <v>2227</v>
      </c>
      <c r="F960" s="19" t="s">
        <v>1557</v>
      </c>
      <c r="G960" s="19" t="s">
        <v>1423</v>
      </c>
      <c r="H960" s="19" t="s">
        <v>896</v>
      </c>
      <c r="I960" s="19" t="s">
        <v>896</v>
      </c>
      <c r="J960" s="19" t="s">
        <v>896</v>
      </c>
      <c r="K960" s="19" t="s">
        <v>2343</v>
      </c>
      <c r="L960" s="19" t="s">
        <v>1036</v>
      </c>
      <c r="M960" s="19" t="s">
        <v>21</v>
      </c>
      <c r="N960" s="19" t="s">
        <v>2350</v>
      </c>
      <c r="O960" s="447" t="s">
        <v>2640</v>
      </c>
      <c r="P960" s="19" t="s">
        <v>2345</v>
      </c>
      <c r="Q960" s="19" t="s">
        <v>1040</v>
      </c>
      <c r="R960" s="20" t="s">
        <v>903</v>
      </c>
      <c r="S960" s="20">
        <v>0.1</v>
      </c>
      <c r="T960" s="19" t="s">
        <v>905</v>
      </c>
      <c r="U960" s="19" t="s">
        <v>2346</v>
      </c>
      <c r="V960" s="19">
        <v>0</v>
      </c>
      <c r="W960" s="19">
        <v>0</v>
      </c>
      <c r="X960" s="19">
        <v>0</v>
      </c>
      <c r="Y960" s="19" t="s">
        <v>2143</v>
      </c>
      <c r="Z960" s="19">
        <v>0</v>
      </c>
      <c r="AA960" s="19" t="s">
        <v>2103</v>
      </c>
      <c r="AB960" s="19" t="s">
        <v>2348</v>
      </c>
      <c r="AC960" s="19">
        <v>49</v>
      </c>
      <c r="AD960" s="19">
        <v>18</v>
      </c>
      <c r="AE960" s="120"/>
      <c r="AF960" s="120"/>
      <c r="AG960" s="120"/>
      <c r="AH960" s="120"/>
      <c r="AI960" s="120"/>
      <c r="AJ960" s="120"/>
      <c r="AK960" s="120"/>
      <c r="AL960" s="120"/>
      <c r="AM960" s="120"/>
      <c r="AN960" s="120"/>
      <c r="AO960" s="120"/>
      <c r="AP960" s="120"/>
      <c r="AQ960" s="120"/>
      <c r="AR960" s="120"/>
      <c r="AS960" s="120"/>
      <c r="AT960" s="120"/>
      <c r="AU960" s="120"/>
      <c r="AV960" s="120"/>
      <c r="AW960" s="120"/>
      <c r="AX960" s="120"/>
      <c r="AY960" s="120"/>
      <c r="AZ960" s="120"/>
      <c r="BA960" s="120"/>
      <c r="BB960" s="120"/>
      <c r="BC960" s="120"/>
      <c r="BD960" s="120"/>
    </row>
    <row r="961" spans="1:56">
      <c r="A961" s="19">
        <v>1312</v>
      </c>
      <c r="B961" s="19" t="s">
        <v>2093</v>
      </c>
      <c r="C961" s="19" t="s">
        <v>2094</v>
      </c>
      <c r="D961" s="19" t="s">
        <v>2095</v>
      </c>
      <c r="E961" s="19" t="s">
        <v>2139</v>
      </c>
      <c r="F961" s="19" t="s">
        <v>1557</v>
      </c>
      <c r="G961" s="19" t="s">
        <v>1423</v>
      </c>
      <c r="H961" s="19" t="s">
        <v>896</v>
      </c>
      <c r="I961" s="19" t="s">
        <v>896</v>
      </c>
      <c r="J961" s="19" t="s">
        <v>896</v>
      </c>
      <c r="K961" s="19" t="s">
        <v>2343</v>
      </c>
      <c r="L961" s="19">
        <v>0</v>
      </c>
      <c r="M961" s="19" t="s">
        <v>21</v>
      </c>
      <c r="N961" s="19" t="s">
        <v>2350</v>
      </c>
      <c r="O961" s="447" t="s">
        <v>2640</v>
      </c>
      <c r="P961" s="19" t="s">
        <v>2345</v>
      </c>
      <c r="Q961" s="19" t="s">
        <v>1040</v>
      </c>
      <c r="R961" s="20" t="s">
        <v>903</v>
      </c>
      <c r="S961" s="20">
        <v>0.1</v>
      </c>
      <c r="T961" s="19" t="s">
        <v>905</v>
      </c>
      <c r="U961" s="19" t="s">
        <v>2346</v>
      </c>
      <c r="V961" s="19">
        <v>0</v>
      </c>
      <c r="W961" s="19">
        <v>0</v>
      </c>
      <c r="X961" s="19">
        <v>0</v>
      </c>
      <c r="Y961" s="19" t="s">
        <v>2143</v>
      </c>
      <c r="Z961" s="19">
        <v>0</v>
      </c>
      <c r="AA961" s="19" t="s">
        <v>2103</v>
      </c>
      <c r="AB961" s="19" t="s">
        <v>2348</v>
      </c>
      <c r="AC961" s="19">
        <v>49</v>
      </c>
      <c r="AD961" s="19">
        <v>18</v>
      </c>
      <c r="AE961" s="120"/>
      <c r="AF961" s="120"/>
      <c r="AG961" s="120"/>
      <c r="AH961" s="120"/>
      <c r="AI961" s="120"/>
      <c r="AJ961" s="120"/>
      <c r="AK961" s="120"/>
      <c r="AL961" s="120"/>
      <c r="AM961" s="120"/>
      <c r="AN961" s="120"/>
      <c r="AO961" s="120"/>
      <c r="AP961" s="120"/>
      <c r="AQ961" s="120"/>
      <c r="AR961" s="120"/>
      <c r="AS961" s="120"/>
      <c r="AT961" s="120"/>
      <c r="AU961" s="120"/>
      <c r="AV961" s="120"/>
      <c r="AW961" s="120"/>
      <c r="AX961" s="120"/>
      <c r="AY961" s="120"/>
      <c r="AZ961" s="120"/>
      <c r="BA961" s="120"/>
      <c r="BB961" s="120"/>
      <c r="BC961" s="120"/>
      <c r="BD961" s="120"/>
    </row>
    <row r="962" spans="1:56">
      <c r="A962" s="19">
        <v>1311</v>
      </c>
      <c r="B962" s="19" t="s">
        <v>2093</v>
      </c>
      <c r="C962" s="19" t="s">
        <v>2094</v>
      </c>
      <c r="D962" s="19" t="s">
        <v>2095</v>
      </c>
      <c r="E962" s="19" t="s">
        <v>2349</v>
      </c>
      <c r="F962" s="19" t="s">
        <v>1557</v>
      </c>
      <c r="G962" s="19" t="s">
        <v>1423</v>
      </c>
      <c r="H962" s="19" t="s">
        <v>896</v>
      </c>
      <c r="I962" s="19" t="s">
        <v>896</v>
      </c>
      <c r="J962" s="19" t="s">
        <v>896</v>
      </c>
      <c r="K962" s="19" t="s">
        <v>2343</v>
      </c>
      <c r="L962" s="19">
        <v>0</v>
      </c>
      <c r="M962" s="19" t="s">
        <v>21</v>
      </c>
      <c r="N962" s="19" t="s">
        <v>2350</v>
      </c>
      <c r="O962" s="447" t="s">
        <v>2640</v>
      </c>
      <c r="P962" s="19" t="s">
        <v>2345</v>
      </c>
      <c r="Q962" s="19" t="s">
        <v>1040</v>
      </c>
      <c r="R962" s="20" t="s">
        <v>903</v>
      </c>
      <c r="S962" s="20">
        <v>0.05</v>
      </c>
      <c r="T962" s="19" t="s">
        <v>905</v>
      </c>
      <c r="U962" s="19" t="s">
        <v>2346</v>
      </c>
      <c r="V962" s="19">
        <v>0</v>
      </c>
      <c r="W962" s="19">
        <v>0</v>
      </c>
      <c r="X962" s="19">
        <v>0</v>
      </c>
      <c r="Y962" s="19" t="s">
        <v>2143</v>
      </c>
      <c r="Z962" s="19">
        <v>0</v>
      </c>
      <c r="AA962" s="19" t="s">
        <v>2103</v>
      </c>
      <c r="AB962" s="19" t="s">
        <v>2348</v>
      </c>
      <c r="AC962" s="19">
        <v>49</v>
      </c>
      <c r="AD962" s="19">
        <v>18</v>
      </c>
      <c r="AE962" s="120"/>
      <c r="AF962" s="120"/>
      <c r="AG962" s="120"/>
      <c r="AH962" s="120"/>
      <c r="AI962" s="120"/>
      <c r="AJ962" s="120"/>
      <c r="AK962" s="120"/>
      <c r="AL962" s="120"/>
      <c r="AM962" s="120"/>
      <c r="AN962" s="120"/>
      <c r="AO962" s="120"/>
      <c r="AP962" s="120"/>
      <c r="AQ962" s="120"/>
      <c r="AR962" s="120"/>
      <c r="AS962" s="120"/>
      <c r="AT962" s="120"/>
      <c r="AU962" s="120"/>
      <c r="AV962" s="120"/>
      <c r="AW962" s="120"/>
      <c r="AX962" s="120"/>
      <c r="AY962" s="120"/>
      <c r="AZ962" s="120"/>
      <c r="BA962" s="120"/>
      <c r="BB962" s="120"/>
      <c r="BC962" s="120"/>
      <c r="BD962" s="120"/>
    </row>
    <row r="963" spans="1:56">
      <c r="A963" s="19">
        <v>1310</v>
      </c>
      <c r="B963" s="19" t="s">
        <v>2093</v>
      </c>
      <c r="C963" s="19" t="s">
        <v>2094</v>
      </c>
      <c r="D963" s="19" t="s">
        <v>2095</v>
      </c>
      <c r="E963" s="19" t="s">
        <v>2124</v>
      </c>
      <c r="F963" s="19" t="s">
        <v>1557</v>
      </c>
      <c r="G963" s="19" t="s">
        <v>1423</v>
      </c>
      <c r="H963" s="19" t="s">
        <v>896</v>
      </c>
      <c r="I963" s="19" t="s">
        <v>896</v>
      </c>
      <c r="J963" s="19" t="s">
        <v>896</v>
      </c>
      <c r="K963" s="19" t="s">
        <v>2343</v>
      </c>
      <c r="L963" s="19" t="s">
        <v>1036</v>
      </c>
      <c r="M963" s="19" t="s">
        <v>21</v>
      </c>
      <c r="N963" s="19" t="s">
        <v>2350</v>
      </c>
      <c r="O963" s="447" t="s">
        <v>2640</v>
      </c>
      <c r="P963" s="19" t="s">
        <v>2345</v>
      </c>
      <c r="Q963" s="19" t="s">
        <v>1040</v>
      </c>
      <c r="R963" s="20" t="s">
        <v>903</v>
      </c>
      <c r="S963" s="20">
        <v>0.1</v>
      </c>
      <c r="T963" s="19" t="s">
        <v>905</v>
      </c>
      <c r="U963" s="19" t="s">
        <v>2346</v>
      </c>
      <c r="V963" s="19">
        <v>0</v>
      </c>
      <c r="W963" s="19">
        <v>0</v>
      </c>
      <c r="X963" s="19">
        <v>0</v>
      </c>
      <c r="Y963" s="19" t="s">
        <v>2143</v>
      </c>
      <c r="Z963" s="19">
        <v>0</v>
      </c>
      <c r="AA963" s="19" t="s">
        <v>2103</v>
      </c>
      <c r="AB963" s="19" t="s">
        <v>2348</v>
      </c>
      <c r="AC963" s="19">
        <v>49</v>
      </c>
      <c r="AD963" s="19">
        <v>18</v>
      </c>
      <c r="AE963" s="120"/>
      <c r="AF963" s="120"/>
      <c r="AG963" s="120"/>
      <c r="AH963" s="120"/>
      <c r="AI963" s="120"/>
      <c r="AJ963" s="120"/>
      <c r="AK963" s="120"/>
      <c r="AL963" s="120"/>
      <c r="AM963" s="120"/>
      <c r="AN963" s="120"/>
      <c r="AO963" s="120"/>
      <c r="AP963" s="120"/>
      <c r="AQ963" s="120"/>
      <c r="AR963" s="120"/>
      <c r="AS963" s="120"/>
      <c r="AT963" s="120"/>
      <c r="AU963" s="120"/>
      <c r="AV963" s="120"/>
      <c r="AW963" s="120"/>
      <c r="AX963" s="120"/>
      <c r="AY963" s="120"/>
      <c r="AZ963" s="120"/>
      <c r="BA963" s="120"/>
      <c r="BB963" s="120"/>
      <c r="BC963" s="120"/>
      <c r="BD963" s="120"/>
    </row>
    <row r="964" spans="1:56">
      <c r="A964" s="19">
        <v>903</v>
      </c>
      <c r="B964" s="19" t="s">
        <v>360</v>
      </c>
      <c r="C964" s="19" t="s">
        <v>1539</v>
      </c>
      <c r="D964" s="19" t="s">
        <v>2479</v>
      </c>
      <c r="E964" s="19">
        <v>0</v>
      </c>
      <c r="F964" s="19">
        <v>0</v>
      </c>
      <c r="G964" s="19" t="s">
        <v>1557</v>
      </c>
      <c r="H964" s="19" t="s">
        <v>896</v>
      </c>
      <c r="I964" s="19" t="s">
        <v>1557</v>
      </c>
      <c r="J964" s="19" t="s">
        <v>896</v>
      </c>
      <c r="K964" s="19" t="s">
        <v>2538</v>
      </c>
      <c r="L964" s="19" t="s">
        <v>2539</v>
      </c>
      <c r="M964" s="19" t="s">
        <v>21</v>
      </c>
      <c r="N964" s="19" t="s">
        <v>2544</v>
      </c>
      <c r="O964" s="447" t="s">
        <v>2640</v>
      </c>
      <c r="P964" s="19" t="s">
        <v>2540</v>
      </c>
      <c r="Q964" s="19" t="s">
        <v>1040</v>
      </c>
      <c r="R964" s="20">
        <v>2E-3</v>
      </c>
      <c r="S964" s="20">
        <v>8.0000000000000002E-3</v>
      </c>
      <c r="T964" s="19" t="s">
        <v>905</v>
      </c>
      <c r="U964" s="19" t="s">
        <v>2546</v>
      </c>
      <c r="V964" s="19">
        <v>0</v>
      </c>
      <c r="W964" s="19">
        <v>0</v>
      </c>
      <c r="X964" s="19" t="s">
        <v>903</v>
      </c>
      <c r="Y964" s="19" t="s">
        <v>1563</v>
      </c>
      <c r="Z964" s="19" t="s">
        <v>2541</v>
      </c>
      <c r="AA964" s="19" t="s">
        <v>2486</v>
      </c>
      <c r="AB964" s="19" t="s">
        <v>2542</v>
      </c>
      <c r="AC964" s="19">
        <v>15</v>
      </c>
      <c r="AD964" s="19">
        <v>52</v>
      </c>
      <c r="AE964" s="120"/>
      <c r="AF964" s="120"/>
      <c r="AG964" s="120"/>
      <c r="AH964" s="120"/>
      <c r="AI964" s="120"/>
      <c r="AJ964" s="120"/>
      <c r="AK964" s="120"/>
      <c r="AL964" s="120"/>
      <c r="AM964" s="120"/>
      <c r="AN964" s="120"/>
      <c r="AO964" s="120"/>
      <c r="AP964" s="120"/>
      <c r="AQ964" s="120"/>
      <c r="AR964" s="120"/>
      <c r="AS964" s="120"/>
      <c r="AT964" s="120"/>
      <c r="AU964" s="120"/>
      <c r="AV964" s="120"/>
      <c r="AW964" s="120"/>
      <c r="AX964" s="120"/>
      <c r="AY964" s="120"/>
      <c r="AZ964" s="120"/>
      <c r="BA964" s="120"/>
      <c r="BB964" s="120"/>
      <c r="BC964" s="120"/>
      <c r="BD964" s="120"/>
    </row>
    <row r="965" spans="1:56">
      <c r="A965" s="19">
        <v>1308</v>
      </c>
      <c r="B965" s="19" t="s">
        <v>2093</v>
      </c>
      <c r="C965" s="19" t="s">
        <v>2094</v>
      </c>
      <c r="D965" s="19" t="s">
        <v>2095</v>
      </c>
      <c r="E965" s="19" t="s">
        <v>2342</v>
      </c>
      <c r="F965" s="19" t="s">
        <v>1557</v>
      </c>
      <c r="G965" s="19" t="s">
        <v>1423</v>
      </c>
      <c r="H965" s="19" t="s">
        <v>896</v>
      </c>
      <c r="I965" s="19" t="s">
        <v>896</v>
      </c>
      <c r="J965" s="19" t="s">
        <v>896</v>
      </c>
      <c r="K965" s="19" t="s">
        <v>2343</v>
      </c>
      <c r="L965" s="19" t="s">
        <v>1036</v>
      </c>
      <c r="M965" s="19" t="s">
        <v>21</v>
      </c>
      <c r="N965" s="19" t="s">
        <v>2350</v>
      </c>
      <c r="O965" s="447" t="s">
        <v>2641</v>
      </c>
      <c r="P965" s="19" t="s">
        <v>2345</v>
      </c>
      <c r="Q965" s="19" t="s">
        <v>1040</v>
      </c>
      <c r="R965" s="20">
        <v>0.02</v>
      </c>
      <c r="S965" s="20">
        <v>0.1</v>
      </c>
      <c r="T965" s="19" t="s">
        <v>905</v>
      </c>
      <c r="U965" s="19" t="s">
        <v>2346</v>
      </c>
      <c r="V965" s="19">
        <v>0</v>
      </c>
      <c r="W965" s="19">
        <v>0</v>
      </c>
      <c r="X965" s="19">
        <v>0</v>
      </c>
      <c r="Y965" s="19" t="s">
        <v>2143</v>
      </c>
      <c r="Z965" s="19">
        <v>0</v>
      </c>
      <c r="AA965" s="19" t="s">
        <v>2103</v>
      </c>
      <c r="AB965" s="19" t="s">
        <v>2348</v>
      </c>
      <c r="AC965" s="19">
        <v>49</v>
      </c>
      <c r="AD965" s="19">
        <v>18</v>
      </c>
      <c r="AE965" s="120"/>
      <c r="AF965" s="120"/>
      <c r="AG965" s="120"/>
      <c r="AH965" s="120"/>
      <c r="AI965" s="120"/>
      <c r="AJ965" s="120"/>
      <c r="AK965" s="120"/>
      <c r="AL965" s="120"/>
      <c r="AM965" s="120"/>
      <c r="AN965" s="120"/>
      <c r="AO965" s="120"/>
      <c r="AP965" s="120"/>
      <c r="AQ965" s="120"/>
      <c r="AR965" s="120"/>
      <c r="AS965" s="120"/>
      <c r="AT965" s="120"/>
      <c r="AU965" s="120"/>
      <c r="AV965" s="120"/>
      <c r="AW965" s="120"/>
      <c r="AX965" s="120"/>
      <c r="AY965" s="120"/>
      <c r="AZ965" s="120"/>
      <c r="BA965" s="120"/>
      <c r="BB965" s="120"/>
      <c r="BC965" s="120"/>
      <c r="BD965" s="120"/>
    </row>
    <row r="966" spans="1:56">
      <c r="A966" s="19">
        <v>1313</v>
      </c>
      <c r="B966" s="19" t="s">
        <v>2093</v>
      </c>
      <c r="C966" s="19" t="s">
        <v>2094</v>
      </c>
      <c r="D966" s="19" t="s">
        <v>2095</v>
      </c>
      <c r="E966" s="19" t="s">
        <v>2213</v>
      </c>
      <c r="F966" s="19" t="s">
        <v>1557</v>
      </c>
      <c r="G966" s="19" t="s">
        <v>1423</v>
      </c>
      <c r="H966" s="19" t="s">
        <v>896</v>
      </c>
      <c r="I966" s="19" t="s">
        <v>896</v>
      </c>
      <c r="J966" s="19" t="s">
        <v>896</v>
      </c>
      <c r="K966" s="19" t="s">
        <v>2343</v>
      </c>
      <c r="L966" s="19">
        <v>0</v>
      </c>
      <c r="M966" s="19" t="s">
        <v>21</v>
      </c>
      <c r="N966" s="19" t="s">
        <v>2350</v>
      </c>
      <c r="O966" s="447" t="s">
        <v>2641</v>
      </c>
      <c r="P966" s="19" t="s">
        <v>2345</v>
      </c>
      <c r="Q966" s="19" t="s">
        <v>1040</v>
      </c>
      <c r="R966" s="20" t="s">
        <v>903</v>
      </c>
      <c r="S966" s="20">
        <v>0.05</v>
      </c>
      <c r="T966" s="19" t="s">
        <v>905</v>
      </c>
      <c r="U966" s="19" t="s">
        <v>2346</v>
      </c>
      <c r="V966" s="19">
        <v>0</v>
      </c>
      <c r="W966" s="19">
        <v>0</v>
      </c>
      <c r="X966" s="19">
        <v>0</v>
      </c>
      <c r="Y966" s="19" t="s">
        <v>2143</v>
      </c>
      <c r="Z966" s="19">
        <v>0</v>
      </c>
      <c r="AA966" s="19" t="s">
        <v>2103</v>
      </c>
      <c r="AB966" s="19" t="s">
        <v>2348</v>
      </c>
      <c r="AC966" s="19">
        <v>49</v>
      </c>
      <c r="AD966" s="19">
        <v>18</v>
      </c>
      <c r="AE966" s="120"/>
      <c r="AF966" s="120"/>
      <c r="AG966" s="120"/>
      <c r="AH966" s="120"/>
      <c r="AI966" s="120"/>
      <c r="AJ966" s="120"/>
      <c r="AK966" s="120"/>
      <c r="AL966" s="120"/>
      <c r="AM966" s="120"/>
      <c r="AN966" s="120"/>
      <c r="AO966" s="120"/>
      <c r="AP966" s="120"/>
      <c r="AQ966" s="120"/>
      <c r="AR966" s="120"/>
      <c r="AS966" s="120"/>
      <c r="AT966" s="120"/>
      <c r="AU966" s="120"/>
      <c r="AV966" s="120"/>
      <c r="AW966" s="120"/>
      <c r="AX966" s="120"/>
      <c r="AY966" s="120"/>
      <c r="AZ966" s="120"/>
      <c r="BA966" s="120"/>
      <c r="BB966" s="120"/>
      <c r="BC966" s="120"/>
      <c r="BD966" s="120"/>
    </row>
    <row r="967" spans="1:56">
      <c r="A967" s="19">
        <v>1309</v>
      </c>
      <c r="B967" s="19" t="s">
        <v>2093</v>
      </c>
      <c r="C967" s="19" t="s">
        <v>2094</v>
      </c>
      <c r="D967" s="19" t="s">
        <v>2095</v>
      </c>
      <c r="E967" s="19" t="s">
        <v>2227</v>
      </c>
      <c r="F967" s="19" t="s">
        <v>1557</v>
      </c>
      <c r="G967" s="19" t="s">
        <v>1423</v>
      </c>
      <c r="H967" s="19" t="s">
        <v>896</v>
      </c>
      <c r="I967" s="19" t="s">
        <v>896</v>
      </c>
      <c r="J967" s="19" t="s">
        <v>896</v>
      </c>
      <c r="K967" s="19" t="s">
        <v>2343</v>
      </c>
      <c r="L967" s="19" t="s">
        <v>1036</v>
      </c>
      <c r="M967" s="19" t="s">
        <v>21</v>
      </c>
      <c r="N967" s="19" t="s">
        <v>2350</v>
      </c>
      <c r="O967" s="447" t="s">
        <v>2641</v>
      </c>
      <c r="P967" s="19" t="s">
        <v>2345</v>
      </c>
      <c r="Q967" s="19" t="s">
        <v>1040</v>
      </c>
      <c r="R967" s="20" t="s">
        <v>903</v>
      </c>
      <c r="S967" s="20">
        <v>0.1</v>
      </c>
      <c r="T967" s="19" t="s">
        <v>905</v>
      </c>
      <c r="U967" s="19" t="s">
        <v>2346</v>
      </c>
      <c r="V967" s="19">
        <v>0</v>
      </c>
      <c r="W967" s="19">
        <v>0</v>
      </c>
      <c r="X967" s="19">
        <v>0</v>
      </c>
      <c r="Y967" s="19" t="s">
        <v>2143</v>
      </c>
      <c r="Z967" s="19">
        <v>0</v>
      </c>
      <c r="AA967" s="19" t="s">
        <v>2103</v>
      </c>
      <c r="AB967" s="19" t="s">
        <v>2348</v>
      </c>
      <c r="AC967" s="19">
        <v>49</v>
      </c>
      <c r="AD967" s="19">
        <v>18</v>
      </c>
      <c r="AE967" s="120"/>
      <c r="AF967" s="120"/>
      <c r="AG967" s="120"/>
      <c r="AH967" s="120"/>
      <c r="AI967" s="120"/>
      <c r="AJ967" s="120"/>
      <c r="AK967" s="120"/>
      <c r="AL967" s="120"/>
      <c r="AM967" s="120"/>
      <c r="AN967" s="120"/>
      <c r="AO967" s="120"/>
      <c r="AP967" s="120"/>
      <c r="AQ967" s="120"/>
      <c r="AR967" s="120"/>
      <c r="AS967" s="120"/>
      <c r="AT967" s="120"/>
      <c r="AU967" s="120"/>
      <c r="AV967" s="120"/>
      <c r="AW967" s="120"/>
      <c r="AX967" s="120"/>
      <c r="AY967" s="120"/>
      <c r="AZ967" s="120"/>
      <c r="BA967" s="120"/>
      <c r="BB967" s="120"/>
      <c r="BC967" s="120"/>
      <c r="BD967" s="120"/>
    </row>
    <row r="968" spans="1:56">
      <c r="A968" s="19">
        <v>1312</v>
      </c>
      <c r="B968" s="19" t="s">
        <v>2093</v>
      </c>
      <c r="C968" s="19" t="s">
        <v>2094</v>
      </c>
      <c r="D968" s="19" t="s">
        <v>2095</v>
      </c>
      <c r="E968" s="19" t="s">
        <v>2139</v>
      </c>
      <c r="F968" s="19" t="s">
        <v>1557</v>
      </c>
      <c r="G968" s="19" t="s">
        <v>1423</v>
      </c>
      <c r="H968" s="19" t="s">
        <v>896</v>
      </c>
      <c r="I968" s="19" t="s">
        <v>896</v>
      </c>
      <c r="J968" s="19" t="s">
        <v>896</v>
      </c>
      <c r="K968" s="19" t="s">
        <v>2343</v>
      </c>
      <c r="L968" s="19">
        <v>0</v>
      </c>
      <c r="M968" s="19" t="s">
        <v>21</v>
      </c>
      <c r="N968" s="19" t="s">
        <v>2350</v>
      </c>
      <c r="O968" s="447" t="s">
        <v>2641</v>
      </c>
      <c r="P968" s="19" t="s">
        <v>2345</v>
      </c>
      <c r="Q968" s="19" t="s">
        <v>1040</v>
      </c>
      <c r="R968" s="20" t="s">
        <v>903</v>
      </c>
      <c r="S968" s="20">
        <v>0.1</v>
      </c>
      <c r="T968" s="19" t="s">
        <v>905</v>
      </c>
      <c r="U968" s="19" t="s">
        <v>2346</v>
      </c>
      <c r="V968" s="19">
        <v>0</v>
      </c>
      <c r="W968" s="19">
        <v>0</v>
      </c>
      <c r="X968" s="19">
        <v>0</v>
      </c>
      <c r="Y968" s="19" t="s">
        <v>2143</v>
      </c>
      <c r="Z968" s="19">
        <v>0</v>
      </c>
      <c r="AA968" s="19" t="s">
        <v>2103</v>
      </c>
      <c r="AB968" s="19" t="s">
        <v>2348</v>
      </c>
      <c r="AC968" s="19">
        <v>49</v>
      </c>
      <c r="AD968" s="19">
        <v>18</v>
      </c>
      <c r="AE968" s="120"/>
      <c r="AF968" s="120"/>
      <c r="AG968" s="120"/>
      <c r="AH968" s="120"/>
      <c r="AI968" s="120"/>
      <c r="AJ968" s="120"/>
      <c r="AK968" s="120"/>
      <c r="AL968" s="120"/>
      <c r="AM968" s="120"/>
      <c r="AN968" s="120"/>
      <c r="AO968" s="120"/>
      <c r="AP968" s="120"/>
      <c r="AQ968" s="120"/>
      <c r="AR968" s="120"/>
      <c r="AS968" s="120"/>
      <c r="AT968" s="120"/>
      <c r="AU968" s="120"/>
      <c r="AV968" s="120"/>
      <c r="AW968" s="120"/>
      <c r="AX968" s="120"/>
      <c r="AY968" s="120"/>
      <c r="AZ968" s="120"/>
      <c r="BA968" s="120"/>
      <c r="BB968" s="120"/>
      <c r="BC968" s="120"/>
      <c r="BD968" s="120"/>
    </row>
    <row r="969" spans="1:56">
      <c r="A969" s="19">
        <v>1311</v>
      </c>
      <c r="B969" s="19" t="s">
        <v>2093</v>
      </c>
      <c r="C969" s="19" t="s">
        <v>2094</v>
      </c>
      <c r="D969" s="19" t="s">
        <v>2095</v>
      </c>
      <c r="E969" s="19" t="s">
        <v>2349</v>
      </c>
      <c r="F969" s="19" t="s">
        <v>1557</v>
      </c>
      <c r="G969" s="19" t="s">
        <v>1423</v>
      </c>
      <c r="H969" s="19" t="s">
        <v>896</v>
      </c>
      <c r="I969" s="19" t="s">
        <v>896</v>
      </c>
      <c r="J969" s="19" t="s">
        <v>896</v>
      </c>
      <c r="K969" s="19" t="s">
        <v>2343</v>
      </c>
      <c r="L969" s="19">
        <v>0</v>
      </c>
      <c r="M969" s="19" t="s">
        <v>21</v>
      </c>
      <c r="N969" s="19" t="s">
        <v>2350</v>
      </c>
      <c r="O969" s="447" t="s">
        <v>2641</v>
      </c>
      <c r="P969" s="19" t="s">
        <v>2345</v>
      </c>
      <c r="Q969" s="19" t="s">
        <v>1040</v>
      </c>
      <c r="R969" s="20" t="s">
        <v>903</v>
      </c>
      <c r="S969" s="20">
        <v>0.05</v>
      </c>
      <c r="T969" s="19" t="s">
        <v>905</v>
      </c>
      <c r="U969" s="19" t="s">
        <v>2346</v>
      </c>
      <c r="V969" s="19">
        <v>0</v>
      </c>
      <c r="W969" s="19">
        <v>0</v>
      </c>
      <c r="X969" s="19">
        <v>0</v>
      </c>
      <c r="Y969" s="19" t="s">
        <v>2143</v>
      </c>
      <c r="Z969" s="19">
        <v>0</v>
      </c>
      <c r="AA969" s="19" t="s">
        <v>2103</v>
      </c>
      <c r="AB969" s="19" t="s">
        <v>2348</v>
      </c>
      <c r="AC969" s="19">
        <v>49</v>
      </c>
      <c r="AD969" s="19">
        <v>18</v>
      </c>
      <c r="AE969" s="120"/>
      <c r="AF969" s="120"/>
      <c r="AG969" s="120"/>
      <c r="AH969" s="120"/>
      <c r="AI969" s="120"/>
      <c r="AJ969" s="120"/>
      <c r="AK969" s="120"/>
      <c r="AL969" s="120"/>
      <c r="AM969" s="120"/>
      <c r="AN969" s="120"/>
      <c r="AO969" s="120"/>
      <c r="AP969" s="120"/>
      <c r="AQ969" s="120"/>
      <c r="AR969" s="120"/>
      <c r="AS969" s="120"/>
      <c r="AT969" s="120"/>
      <c r="AU969" s="120"/>
      <c r="AV969" s="120"/>
      <c r="AW969" s="120"/>
      <c r="AX969" s="120"/>
      <c r="AY969" s="120"/>
      <c r="AZ969" s="120"/>
      <c r="BA969" s="120"/>
      <c r="BB969" s="120"/>
      <c r="BC969" s="120"/>
      <c r="BD969" s="120"/>
    </row>
    <row r="970" spans="1:56">
      <c r="A970" s="19">
        <v>1310</v>
      </c>
      <c r="B970" s="19" t="s">
        <v>2093</v>
      </c>
      <c r="C970" s="19" t="s">
        <v>2094</v>
      </c>
      <c r="D970" s="19" t="s">
        <v>2095</v>
      </c>
      <c r="E970" s="19" t="s">
        <v>2124</v>
      </c>
      <c r="F970" s="19" t="s">
        <v>1557</v>
      </c>
      <c r="G970" s="19" t="s">
        <v>1423</v>
      </c>
      <c r="H970" s="19" t="s">
        <v>896</v>
      </c>
      <c r="I970" s="19" t="s">
        <v>896</v>
      </c>
      <c r="J970" s="19" t="s">
        <v>896</v>
      </c>
      <c r="K970" s="19" t="s">
        <v>2343</v>
      </c>
      <c r="L970" s="19" t="s">
        <v>1036</v>
      </c>
      <c r="M970" s="19" t="s">
        <v>21</v>
      </c>
      <c r="N970" s="19" t="s">
        <v>2350</v>
      </c>
      <c r="O970" s="447" t="s">
        <v>2641</v>
      </c>
      <c r="P970" s="19" t="s">
        <v>2345</v>
      </c>
      <c r="Q970" s="19" t="s">
        <v>1040</v>
      </c>
      <c r="R970" s="20" t="s">
        <v>903</v>
      </c>
      <c r="S970" s="20">
        <v>0.1</v>
      </c>
      <c r="T970" s="19" t="s">
        <v>905</v>
      </c>
      <c r="U970" s="19" t="s">
        <v>2346</v>
      </c>
      <c r="V970" s="19">
        <v>0</v>
      </c>
      <c r="W970" s="19">
        <v>0</v>
      </c>
      <c r="X970" s="19">
        <v>0</v>
      </c>
      <c r="Y970" s="19" t="s">
        <v>2143</v>
      </c>
      <c r="Z970" s="19">
        <v>0</v>
      </c>
      <c r="AA970" s="19" t="s">
        <v>2103</v>
      </c>
      <c r="AB970" s="19" t="s">
        <v>2348</v>
      </c>
      <c r="AC970" s="19">
        <v>49</v>
      </c>
      <c r="AD970" s="19">
        <v>18</v>
      </c>
      <c r="AE970" s="120"/>
      <c r="AF970" s="120"/>
      <c r="AG970" s="120"/>
      <c r="AH970" s="120"/>
      <c r="AI970" s="120"/>
      <c r="AJ970" s="120"/>
      <c r="AK970" s="120"/>
      <c r="AL970" s="120"/>
      <c r="AM970" s="120"/>
      <c r="AN970" s="120"/>
      <c r="AO970" s="120"/>
      <c r="AP970" s="120"/>
      <c r="AQ970" s="120"/>
      <c r="AR970" s="120"/>
      <c r="AS970" s="120"/>
      <c r="AT970" s="120"/>
      <c r="AU970" s="120"/>
      <c r="AV970" s="120"/>
      <c r="AW970" s="120"/>
      <c r="AX970" s="120"/>
      <c r="AY970" s="120"/>
      <c r="AZ970" s="120"/>
      <c r="BA970" s="120"/>
      <c r="BB970" s="120"/>
      <c r="BC970" s="120"/>
      <c r="BD970" s="120"/>
    </row>
    <row r="971" spans="1:56">
      <c r="A971" s="19">
        <v>903</v>
      </c>
      <c r="B971" s="19" t="s">
        <v>360</v>
      </c>
      <c r="C971" s="19" t="s">
        <v>1539</v>
      </c>
      <c r="D971" s="19" t="s">
        <v>2479</v>
      </c>
      <c r="E971" s="19">
        <v>0</v>
      </c>
      <c r="F971" s="19">
        <v>0</v>
      </c>
      <c r="G971" s="19" t="s">
        <v>1557</v>
      </c>
      <c r="H971" s="19" t="s">
        <v>896</v>
      </c>
      <c r="I971" s="19" t="s">
        <v>1557</v>
      </c>
      <c r="J971" s="19" t="s">
        <v>896</v>
      </c>
      <c r="K971" s="19" t="s">
        <v>2538</v>
      </c>
      <c r="L971" s="19" t="s">
        <v>2539</v>
      </c>
      <c r="M971" s="19" t="s">
        <v>21</v>
      </c>
      <c r="N971" s="19" t="s">
        <v>2544</v>
      </c>
      <c r="O971" s="447" t="s">
        <v>2641</v>
      </c>
      <c r="P971" s="19" t="s">
        <v>2540</v>
      </c>
      <c r="Q971" s="19" t="s">
        <v>1040</v>
      </c>
      <c r="R971" s="20">
        <v>2E-3</v>
      </c>
      <c r="S971" s="20">
        <v>8.0000000000000002E-3</v>
      </c>
      <c r="T971" s="19" t="s">
        <v>905</v>
      </c>
      <c r="U971" s="19" t="s">
        <v>2546</v>
      </c>
      <c r="V971" s="19">
        <v>0</v>
      </c>
      <c r="W971" s="19">
        <v>0</v>
      </c>
      <c r="X971" s="19" t="s">
        <v>903</v>
      </c>
      <c r="Y971" s="19" t="s">
        <v>1563</v>
      </c>
      <c r="Z971" s="19" t="s">
        <v>2541</v>
      </c>
      <c r="AA971" s="19" t="s">
        <v>2486</v>
      </c>
      <c r="AB971" s="19" t="s">
        <v>2542</v>
      </c>
      <c r="AC971" s="19">
        <v>15</v>
      </c>
      <c r="AD971" s="19">
        <v>52</v>
      </c>
      <c r="AE971" s="120"/>
      <c r="AF971" s="120"/>
      <c r="AG971" s="120"/>
      <c r="AH971" s="120"/>
      <c r="AI971" s="120"/>
      <c r="AJ971" s="120"/>
      <c r="AK971" s="120"/>
      <c r="AL971" s="120"/>
      <c r="AM971" s="120"/>
      <c r="AN971" s="120"/>
      <c r="AO971" s="120"/>
      <c r="AP971" s="120"/>
      <c r="AQ971" s="120"/>
      <c r="AR971" s="120"/>
      <c r="AS971" s="120"/>
      <c r="AT971" s="120"/>
      <c r="AU971" s="120"/>
      <c r="AV971" s="120"/>
      <c r="AW971" s="120"/>
      <c r="AX971" s="120"/>
      <c r="AY971" s="120"/>
      <c r="AZ971" s="120"/>
      <c r="BA971" s="120"/>
      <c r="BB971" s="120"/>
      <c r="BC971" s="120"/>
      <c r="BD971" s="120"/>
    </row>
    <row r="972" spans="1:56">
      <c r="A972" s="19">
        <v>1308</v>
      </c>
      <c r="B972" s="19" t="s">
        <v>2093</v>
      </c>
      <c r="C972" s="19" t="s">
        <v>2094</v>
      </c>
      <c r="D972" s="19" t="s">
        <v>2095</v>
      </c>
      <c r="E972" s="19" t="s">
        <v>2342</v>
      </c>
      <c r="F972" s="19" t="s">
        <v>1557</v>
      </c>
      <c r="G972" s="19" t="s">
        <v>1423</v>
      </c>
      <c r="H972" s="19" t="s">
        <v>896</v>
      </c>
      <c r="I972" s="19" t="s">
        <v>896</v>
      </c>
      <c r="J972" s="19" t="s">
        <v>896</v>
      </c>
      <c r="K972" s="19" t="s">
        <v>2343</v>
      </c>
      <c r="L972" s="19" t="s">
        <v>1036</v>
      </c>
      <c r="M972" s="19" t="s">
        <v>21</v>
      </c>
      <c r="N972" s="19" t="s">
        <v>2350</v>
      </c>
      <c r="O972" s="447" t="s">
        <v>2642</v>
      </c>
      <c r="P972" s="19" t="s">
        <v>2345</v>
      </c>
      <c r="Q972" s="19" t="s">
        <v>1040</v>
      </c>
      <c r="R972" s="20">
        <v>0.02</v>
      </c>
      <c r="S972" s="20">
        <v>0.1</v>
      </c>
      <c r="T972" s="19" t="s">
        <v>905</v>
      </c>
      <c r="U972" s="19" t="s">
        <v>2346</v>
      </c>
      <c r="V972" s="19">
        <v>0</v>
      </c>
      <c r="W972" s="19">
        <v>0</v>
      </c>
      <c r="X972" s="19">
        <v>0</v>
      </c>
      <c r="Y972" s="19" t="s">
        <v>2143</v>
      </c>
      <c r="Z972" s="19">
        <v>0</v>
      </c>
      <c r="AA972" s="19" t="s">
        <v>2103</v>
      </c>
      <c r="AB972" s="19" t="s">
        <v>2348</v>
      </c>
      <c r="AC972" s="19">
        <v>49</v>
      </c>
      <c r="AD972" s="19">
        <v>18</v>
      </c>
      <c r="AE972" s="120"/>
      <c r="AF972" s="120"/>
      <c r="AG972" s="120"/>
      <c r="AH972" s="120"/>
      <c r="AI972" s="120"/>
      <c r="AJ972" s="120"/>
      <c r="AK972" s="120"/>
      <c r="AL972" s="120"/>
      <c r="AM972" s="120"/>
      <c r="AN972" s="120"/>
      <c r="AO972" s="120"/>
      <c r="AP972" s="120"/>
      <c r="AQ972" s="120"/>
      <c r="AR972" s="120"/>
      <c r="AS972" s="120"/>
      <c r="AT972" s="120"/>
      <c r="AU972" s="120"/>
      <c r="AV972" s="120"/>
      <c r="AW972" s="120"/>
      <c r="AX972" s="120"/>
      <c r="AY972" s="120"/>
      <c r="AZ972" s="120"/>
      <c r="BA972" s="120"/>
      <c r="BB972" s="120"/>
      <c r="BC972" s="120"/>
      <c r="BD972" s="120"/>
    </row>
    <row r="973" spans="1:56">
      <c r="A973" s="19">
        <v>1313</v>
      </c>
      <c r="B973" s="19" t="s">
        <v>2093</v>
      </c>
      <c r="C973" s="19" t="s">
        <v>2094</v>
      </c>
      <c r="D973" s="19" t="s">
        <v>2095</v>
      </c>
      <c r="E973" s="19" t="s">
        <v>2213</v>
      </c>
      <c r="F973" s="19" t="s">
        <v>1557</v>
      </c>
      <c r="G973" s="19" t="s">
        <v>1423</v>
      </c>
      <c r="H973" s="19" t="s">
        <v>896</v>
      </c>
      <c r="I973" s="19" t="s">
        <v>896</v>
      </c>
      <c r="J973" s="19" t="s">
        <v>896</v>
      </c>
      <c r="K973" s="19" t="s">
        <v>2343</v>
      </c>
      <c r="L973" s="19">
        <v>0</v>
      </c>
      <c r="M973" s="19" t="s">
        <v>21</v>
      </c>
      <c r="N973" s="19" t="s">
        <v>2350</v>
      </c>
      <c r="O973" s="447" t="s">
        <v>2642</v>
      </c>
      <c r="P973" s="19" t="s">
        <v>2345</v>
      </c>
      <c r="Q973" s="19" t="s">
        <v>1040</v>
      </c>
      <c r="R973" s="20" t="s">
        <v>903</v>
      </c>
      <c r="S973" s="20">
        <v>0.05</v>
      </c>
      <c r="T973" s="19" t="s">
        <v>905</v>
      </c>
      <c r="U973" s="19" t="s">
        <v>2346</v>
      </c>
      <c r="V973" s="19">
        <v>0</v>
      </c>
      <c r="W973" s="19">
        <v>0</v>
      </c>
      <c r="X973" s="19">
        <v>0</v>
      </c>
      <c r="Y973" s="19" t="s">
        <v>2143</v>
      </c>
      <c r="Z973" s="19">
        <v>0</v>
      </c>
      <c r="AA973" s="19" t="s">
        <v>2103</v>
      </c>
      <c r="AB973" s="19" t="s">
        <v>2348</v>
      </c>
      <c r="AC973" s="19">
        <v>49</v>
      </c>
      <c r="AD973" s="19">
        <v>18</v>
      </c>
      <c r="AE973" s="120"/>
      <c r="AF973" s="120"/>
      <c r="AG973" s="120"/>
      <c r="AH973" s="120"/>
      <c r="AI973" s="120"/>
      <c r="AJ973" s="120"/>
      <c r="AK973" s="120"/>
      <c r="AL973" s="120"/>
      <c r="AM973" s="120"/>
      <c r="AN973" s="120"/>
      <c r="AO973" s="120"/>
      <c r="AP973" s="120"/>
      <c r="AQ973" s="120"/>
      <c r="AR973" s="120"/>
      <c r="AS973" s="120"/>
      <c r="AT973" s="120"/>
      <c r="AU973" s="120"/>
      <c r="AV973" s="120"/>
      <c r="AW973" s="120"/>
      <c r="AX973" s="120"/>
      <c r="AY973" s="120"/>
      <c r="AZ973" s="120"/>
      <c r="BA973" s="120"/>
      <c r="BB973" s="120"/>
      <c r="BC973" s="120"/>
      <c r="BD973" s="120"/>
    </row>
    <row r="974" spans="1:56">
      <c r="A974" s="19">
        <v>1309</v>
      </c>
      <c r="B974" s="19" t="s">
        <v>2093</v>
      </c>
      <c r="C974" s="19" t="s">
        <v>2094</v>
      </c>
      <c r="D974" s="19" t="s">
        <v>2095</v>
      </c>
      <c r="E974" s="19" t="s">
        <v>2227</v>
      </c>
      <c r="F974" s="19" t="s">
        <v>1557</v>
      </c>
      <c r="G974" s="19" t="s">
        <v>1423</v>
      </c>
      <c r="H974" s="19" t="s">
        <v>896</v>
      </c>
      <c r="I974" s="19" t="s">
        <v>896</v>
      </c>
      <c r="J974" s="19" t="s">
        <v>896</v>
      </c>
      <c r="K974" s="19" t="s">
        <v>2343</v>
      </c>
      <c r="L974" s="19" t="s">
        <v>1036</v>
      </c>
      <c r="M974" s="19" t="s">
        <v>21</v>
      </c>
      <c r="N974" s="19" t="s">
        <v>2350</v>
      </c>
      <c r="O974" s="447" t="s">
        <v>2642</v>
      </c>
      <c r="P974" s="19" t="s">
        <v>2345</v>
      </c>
      <c r="Q974" s="19" t="s">
        <v>1040</v>
      </c>
      <c r="R974" s="20" t="s">
        <v>903</v>
      </c>
      <c r="S974" s="20">
        <v>0.1</v>
      </c>
      <c r="T974" s="19" t="s">
        <v>905</v>
      </c>
      <c r="U974" s="19" t="s">
        <v>2346</v>
      </c>
      <c r="V974" s="19">
        <v>0</v>
      </c>
      <c r="W974" s="19">
        <v>0</v>
      </c>
      <c r="X974" s="19">
        <v>0</v>
      </c>
      <c r="Y974" s="19" t="s">
        <v>2143</v>
      </c>
      <c r="Z974" s="19">
        <v>0</v>
      </c>
      <c r="AA974" s="19" t="s">
        <v>2103</v>
      </c>
      <c r="AB974" s="19" t="s">
        <v>2348</v>
      </c>
      <c r="AC974" s="19">
        <v>49</v>
      </c>
      <c r="AD974" s="19">
        <v>18</v>
      </c>
      <c r="AE974" s="120"/>
      <c r="AF974" s="120"/>
      <c r="AG974" s="120"/>
      <c r="AH974" s="120"/>
      <c r="AI974" s="120"/>
      <c r="AJ974" s="120"/>
      <c r="AK974" s="120"/>
      <c r="AL974" s="120"/>
      <c r="AM974" s="120"/>
      <c r="AN974" s="120"/>
      <c r="AO974" s="120"/>
      <c r="AP974" s="120"/>
      <c r="AQ974" s="120"/>
      <c r="AR974" s="120"/>
      <c r="AS974" s="120"/>
      <c r="AT974" s="120"/>
      <c r="AU974" s="120"/>
      <c r="AV974" s="120"/>
      <c r="AW974" s="120"/>
      <c r="AX974" s="120"/>
      <c r="AY974" s="120"/>
      <c r="AZ974" s="120"/>
      <c r="BA974" s="120"/>
      <c r="BB974" s="120"/>
      <c r="BC974" s="120"/>
      <c r="BD974" s="120"/>
    </row>
    <row r="975" spans="1:56">
      <c r="A975" s="19">
        <v>1312</v>
      </c>
      <c r="B975" s="19" t="s">
        <v>2093</v>
      </c>
      <c r="C975" s="19" t="s">
        <v>2094</v>
      </c>
      <c r="D975" s="19" t="s">
        <v>2095</v>
      </c>
      <c r="E975" s="19" t="s">
        <v>2139</v>
      </c>
      <c r="F975" s="19" t="s">
        <v>1557</v>
      </c>
      <c r="G975" s="19" t="s">
        <v>1423</v>
      </c>
      <c r="H975" s="19" t="s">
        <v>896</v>
      </c>
      <c r="I975" s="19" t="s">
        <v>896</v>
      </c>
      <c r="J975" s="19" t="s">
        <v>896</v>
      </c>
      <c r="K975" s="19" t="s">
        <v>2343</v>
      </c>
      <c r="L975" s="19">
        <v>0</v>
      </c>
      <c r="M975" s="19" t="s">
        <v>21</v>
      </c>
      <c r="N975" s="19" t="s">
        <v>2350</v>
      </c>
      <c r="O975" s="447" t="s">
        <v>2642</v>
      </c>
      <c r="P975" s="19" t="s">
        <v>2345</v>
      </c>
      <c r="Q975" s="19" t="s">
        <v>1040</v>
      </c>
      <c r="R975" s="20" t="s">
        <v>903</v>
      </c>
      <c r="S975" s="20">
        <v>0.1</v>
      </c>
      <c r="T975" s="19" t="s">
        <v>905</v>
      </c>
      <c r="U975" s="19" t="s">
        <v>2346</v>
      </c>
      <c r="V975" s="19">
        <v>0</v>
      </c>
      <c r="W975" s="19">
        <v>0</v>
      </c>
      <c r="X975" s="19">
        <v>0</v>
      </c>
      <c r="Y975" s="19" t="s">
        <v>2143</v>
      </c>
      <c r="Z975" s="19">
        <v>0</v>
      </c>
      <c r="AA975" s="19" t="s">
        <v>2103</v>
      </c>
      <c r="AB975" s="19" t="s">
        <v>2348</v>
      </c>
      <c r="AC975" s="19">
        <v>49</v>
      </c>
      <c r="AD975" s="19">
        <v>18</v>
      </c>
      <c r="AE975" s="120"/>
      <c r="AF975" s="120"/>
      <c r="AG975" s="120"/>
      <c r="AH975" s="120"/>
      <c r="AI975" s="120"/>
      <c r="AJ975" s="120"/>
      <c r="AK975" s="120"/>
      <c r="AL975" s="120"/>
      <c r="AM975" s="120"/>
      <c r="AN975" s="120"/>
      <c r="AO975" s="120"/>
      <c r="AP975" s="120"/>
      <c r="AQ975" s="120"/>
      <c r="AR975" s="120"/>
      <c r="AS975" s="120"/>
      <c r="AT975" s="120"/>
      <c r="AU975" s="120"/>
      <c r="AV975" s="120"/>
      <c r="AW975" s="120"/>
      <c r="AX975" s="120"/>
      <c r="AY975" s="120"/>
      <c r="AZ975" s="120"/>
      <c r="BA975" s="120"/>
      <c r="BB975" s="120"/>
      <c r="BC975" s="120"/>
      <c r="BD975" s="120"/>
    </row>
    <row r="976" spans="1:56">
      <c r="A976" s="19">
        <v>1311</v>
      </c>
      <c r="B976" s="19" t="s">
        <v>2093</v>
      </c>
      <c r="C976" s="19" t="s">
        <v>2094</v>
      </c>
      <c r="D976" s="19" t="s">
        <v>2095</v>
      </c>
      <c r="E976" s="19" t="s">
        <v>2349</v>
      </c>
      <c r="F976" s="19" t="s">
        <v>1557</v>
      </c>
      <c r="G976" s="19" t="s">
        <v>1423</v>
      </c>
      <c r="H976" s="19" t="s">
        <v>896</v>
      </c>
      <c r="I976" s="19" t="s">
        <v>896</v>
      </c>
      <c r="J976" s="19" t="s">
        <v>896</v>
      </c>
      <c r="K976" s="19" t="s">
        <v>2343</v>
      </c>
      <c r="L976" s="19">
        <v>0</v>
      </c>
      <c r="M976" s="19" t="s">
        <v>21</v>
      </c>
      <c r="N976" s="19" t="s">
        <v>2350</v>
      </c>
      <c r="O976" s="447" t="s">
        <v>2642</v>
      </c>
      <c r="P976" s="19" t="s">
        <v>2345</v>
      </c>
      <c r="Q976" s="19" t="s">
        <v>1040</v>
      </c>
      <c r="R976" s="20" t="s">
        <v>903</v>
      </c>
      <c r="S976" s="20">
        <v>0.05</v>
      </c>
      <c r="T976" s="19" t="s">
        <v>905</v>
      </c>
      <c r="U976" s="19" t="s">
        <v>2346</v>
      </c>
      <c r="V976" s="19">
        <v>0</v>
      </c>
      <c r="W976" s="19">
        <v>0</v>
      </c>
      <c r="X976" s="19">
        <v>0</v>
      </c>
      <c r="Y976" s="19" t="s">
        <v>2143</v>
      </c>
      <c r="Z976" s="19">
        <v>0</v>
      </c>
      <c r="AA976" s="19" t="s">
        <v>2103</v>
      </c>
      <c r="AB976" s="19" t="s">
        <v>2348</v>
      </c>
      <c r="AC976" s="19">
        <v>49</v>
      </c>
      <c r="AD976" s="19">
        <v>18</v>
      </c>
      <c r="AE976" s="120"/>
      <c r="AF976" s="120"/>
      <c r="AG976" s="120"/>
      <c r="AH976" s="120"/>
      <c r="AI976" s="120"/>
      <c r="AJ976" s="120"/>
      <c r="AK976" s="120"/>
      <c r="AL976" s="120"/>
      <c r="AM976" s="120"/>
      <c r="AN976" s="120"/>
      <c r="AO976" s="120"/>
      <c r="AP976" s="120"/>
      <c r="AQ976" s="120"/>
      <c r="AR976" s="120"/>
      <c r="AS976" s="120"/>
      <c r="AT976" s="120"/>
      <c r="AU976" s="120"/>
      <c r="AV976" s="120"/>
      <c r="AW976" s="120"/>
      <c r="AX976" s="120"/>
      <c r="AY976" s="120"/>
      <c r="AZ976" s="120"/>
      <c r="BA976" s="120"/>
      <c r="BB976" s="120"/>
      <c r="BC976" s="120"/>
      <c r="BD976" s="120"/>
    </row>
    <row r="977" spans="1:56">
      <c r="A977" s="19">
        <v>1310</v>
      </c>
      <c r="B977" s="19" t="s">
        <v>2093</v>
      </c>
      <c r="C977" s="19" t="s">
        <v>2094</v>
      </c>
      <c r="D977" s="19" t="s">
        <v>2095</v>
      </c>
      <c r="E977" s="19" t="s">
        <v>2124</v>
      </c>
      <c r="F977" s="19" t="s">
        <v>1557</v>
      </c>
      <c r="G977" s="19" t="s">
        <v>1423</v>
      </c>
      <c r="H977" s="19" t="s">
        <v>896</v>
      </c>
      <c r="I977" s="19" t="s">
        <v>896</v>
      </c>
      <c r="J977" s="19" t="s">
        <v>896</v>
      </c>
      <c r="K977" s="19" t="s">
        <v>2343</v>
      </c>
      <c r="L977" s="19" t="s">
        <v>1036</v>
      </c>
      <c r="M977" s="19" t="s">
        <v>21</v>
      </c>
      <c r="N977" s="19" t="s">
        <v>2350</v>
      </c>
      <c r="O977" s="447" t="s">
        <v>2642</v>
      </c>
      <c r="P977" s="19" t="s">
        <v>2345</v>
      </c>
      <c r="Q977" s="19" t="s">
        <v>1040</v>
      </c>
      <c r="R977" s="20" t="s">
        <v>903</v>
      </c>
      <c r="S977" s="20">
        <v>0.1</v>
      </c>
      <c r="T977" s="19" t="s">
        <v>905</v>
      </c>
      <c r="U977" s="19" t="s">
        <v>2346</v>
      </c>
      <c r="V977" s="19">
        <v>0</v>
      </c>
      <c r="W977" s="19">
        <v>0</v>
      </c>
      <c r="X977" s="19">
        <v>0</v>
      </c>
      <c r="Y977" s="19" t="s">
        <v>2143</v>
      </c>
      <c r="Z977" s="19">
        <v>0</v>
      </c>
      <c r="AA977" s="19" t="s">
        <v>2103</v>
      </c>
      <c r="AB977" s="19" t="s">
        <v>2348</v>
      </c>
      <c r="AC977" s="19">
        <v>49</v>
      </c>
      <c r="AD977" s="19">
        <v>18</v>
      </c>
      <c r="AE977" s="120"/>
      <c r="AF977" s="120"/>
      <c r="AG977" s="120"/>
      <c r="AH977" s="120"/>
      <c r="AI977" s="120"/>
      <c r="AJ977" s="120"/>
      <c r="AK977" s="120"/>
      <c r="AL977" s="120"/>
      <c r="AM977" s="120"/>
      <c r="AN977" s="120"/>
      <c r="AO977" s="120"/>
      <c r="AP977" s="120"/>
      <c r="AQ977" s="120"/>
      <c r="AR977" s="120"/>
      <c r="AS977" s="120"/>
      <c r="AT977" s="120"/>
      <c r="AU977" s="120"/>
      <c r="AV977" s="120"/>
      <c r="AW977" s="120"/>
      <c r="AX977" s="120"/>
      <c r="AY977" s="120"/>
      <c r="AZ977" s="120"/>
      <c r="BA977" s="120"/>
      <c r="BB977" s="120"/>
      <c r="BC977" s="120"/>
      <c r="BD977" s="120"/>
    </row>
    <row r="978" spans="1:56">
      <c r="A978" s="19">
        <v>903</v>
      </c>
      <c r="B978" s="19" t="s">
        <v>360</v>
      </c>
      <c r="C978" s="19" t="s">
        <v>1539</v>
      </c>
      <c r="D978" s="19" t="s">
        <v>2479</v>
      </c>
      <c r="E978" s="19">
        <v>0</v>
      </c>
      <c r="F978" s="19">
        <v>0</v>
      </c>
      <c r="G978" s="19" t="s">
        <v>1557</v>
      </c>
      <c r="H978" s="19" t="s">
        <v>896</v>
      </c>
      <c r="I978" s="19" t="s">
        <v>1557</v>
      </c>
      <c r="J978" s="19" t="s">
        <v>896</v>
      </c>
      <c r="K978" s="19" t="s">
        <v>2538</v>
      </c>
      <c r="L978" s="19" t="s">
        <v>2539</v>
      </c>
      <c r="M978" s="19" t="s">
        <v>21</v>
      </c>
      <c r="N978" s="19" t="s">
        <v>2544</v>
      </c>
      <c r="O978" s="447" t="s">
        <v>2642</v>
      </c>
      <c r="P978" s="19" t="s">
        <v>2540</v>
      </c>
      <c r="Q978" s="19" t="s">
        <v>1040</v>
      </c>
      <c r="R978" s="20">
        <v>2E-3</v>
      </c>
      <c r="S978" s="20">
        <v>8.0000000000000002E-3</v>
      </c>
      <c r="T978" s="19" t="s">
        <v>905</v>
      </c>
      <c r="U978" s="19" t="s">
        <v>2546</v>
      </c>
      <c r="V978" s="19">
        <v>0</v>
      </c>
      <c r="W978" s="19">
        <v>0</v>
      </c>
      <c r="X978" s="19" t="s">
        <v>903</v>
      </c>
      <c r="Y978" s="19" t="s">
        <v>1563</v>
      </c>
      <c r="Z978" s="19" t="s">
        <v>2541</v>
      </c>
      <c r="AA978" s="19" t="s">
        <v>2486</v>
      </c>
      <c r="AB978" s="19" t="s">
        <v>2542</v>
      </c>
      <c r="AC978" s="19">
        <v>15</v>
      </c>
      <c r="AD978" s="19">
        <v>52</v>
      </c>
      <c r="AE978" s="120"/>
      <c r="AF978" s="120"/>
      <c r="AG978" s="120"/>
      <c r="AH978" s="120"/>
      <c r="AI978" s="120"/>
      <c r="AJ978" s="120"/>
      <c r="AK978" s="120"/>
      <c r="AL978" s="120"/>
      <c r="AM978" s="120"/>
      <c r="AN978" s="120"/>
      <c r="AO978" s="120"/>
      <c r="AP978" s="120"/>
      <c r="AQ978" s="120"/>
      <c r="AR978" s="120"/>
      <c r="AS978" s="120"/>
      <c r="AT978" s="120"/>
      <c r="AU978" s="120"/>
      <c r="AV978" s="120"/>
      <c r="AW978" s="120"/>
      <c r="AX978" s="120"/>
      <c r="AY978" s="120"/>
      <c r="AZ978" s="120"/>
      <c r="BA978" s="120"/>
      <c r="BB978" s="120"/>
      <c r="BC978" s="120"/>
      <c r="BD978" s="120"/>
    </row>
    <row r="979" spans="1:56">
      <c r="A979" s="19">
        <v>608</v>
      </c>
      <c r="B979" s="19" t="s">
        <v>379</v>
      </c>
      <c r="C979" s="19" t="s">
        <v>1539</v>
      </c>
      <c r="D979" s="19" t="s">
        <v>1540</v>
      </c>
      <c r="E979" s="19">
        <v>0</v>
      </c>
      <c r="F979" s="19">
        <v>0</v>
      </c>
      <c r="G979" s="19" t="s">
        <v>896</v>
      </c>
      <c r="H979" s="19" t="s">
        <v>896</v>
      </c>
      <c r="I979" s="19" t="s">
        <v>896</v>
      </c>
      <c r="J979" s="19" t="s">
        <v>896</v>
      </c>
      <c r="K979" s="19">
        <v>0</v>
      </c>
      <c r="L979" s="19" t="s">
        <v>2061</v>
      </c>
      <c r="M979" s="19" t="s">
        <v>21</v>
      </c>
      <c r="N979" s="19" t="s">
        <v>2067</v>
      </c>
      <c r="O979" s="447" t="s">
        <v>2639</v>
      </c>
      <c r="P979" s="19" t="s">
        <v>2063</v>
      </c>
      <c r="Q979" s="19" t="s">
        <v>2064</v>
      </c>
      <c r="R979" s="20">
        <v>2</v>
      </c>
      <c r="S979" s="20">
        <v>5</v>
      </c>
      <c r="T979" s="19" t="s">
        <v>905</v>
      </c>
      <c r="U979" s="19" t="s">
        <v>2065</v>
      </c>
      <c r="V979" s="19">
        <v>0</v>
      </c>
      <c r="W979" s="19">
        <v>0</v>
      </c>
      <c r="X979" s="19" t="s">
        <v>1423</v>
      </c>
      <c r="Y979" s="19" t="s">
        <v>925</v>
      </c>
      <c r="Z979" s="19">
        <v>0</v>
      </c>
      <c r="AA979" s="19" t="s">
        <v>2068</v>
      </c>
      <c r="AB979" s="19">
        <v>1.5</v>
      </c>
      <c r="AC979" s="19">
        <v>25</v>
      </c>
      <c r="AD979" s="19">
        <v>25</v>
      </c>
      <c r="AE979" s="120"/>
      <c r="AF979" s="120"/>
      <c r="AG979" s="120"/>
      <c r="AH979" s="120"/>
      <c r="AI979" s="120"/>
      <c r="AJ979" s="120"/>
      <c r="AK979" s="120"/>
      <c r="AL979" s="120"/>
      <c r="AM979" s="120"/>
      <c r="AN979" s="120"/>
      <c r="AO979" s="120"/>
      <c r="AP979" s="120"/>
      <c r="AQ979" s="120"/>
      <c r="AR979" s="120"/>
      <c r="AS979" s="120"/>
      <c r="AT979" s="120"/>
      <c r="AU979" s="120"/>
      <c r="AV979" s="120"/>
      <c r="AW979" s="120"/>
      <c r="AX979" s="120"/>
      <c r="AY979" s="120"/>
      <c r="AZ979" s="120"/>
      <c r="BA979" s="120"/>
      <c r="BB979" s="120"/>
      <c r="BC979" s="120"/>
      <c r="BD979" s="120"/>
    </row>
    <row r="980" spans="1:56">
      <c r="A980" s="19">
        <v>608</v>
      </c>
      <c r="B980" s="19" t="s">
        <v>379</v>
      </c>
      <c r="C980" s="19" t="s">
        <v>1539</v>
      </c>
      <c r="D980" s="19" t="s">
        <v>1540</v>
      </c>
      <c r="E980" s="19">
        <v>0</v>
      </c>
      <c r="F980" s="19">
        <v>0</v>
      </c>
      <c r="G980" s="19" t="s">
        <v>896</v>
      </c>
      <c r="H980" s="19" t="s">
        <v>896</v>
      </c>
      <c r="I980" s="19" t="s">
        <v>896</v>
      </c>
      <c r="J980" s="19" t="s">
        <v>896</v>
      </c>
      <c r="K980" s="19">
        <v>0</v>
      </c>
      <c r="L980" s="19" t="s">
        <v>2061</v>
      </c>
      <c r="M980" s="19" t="s">
        <v>21</v>
      </c>
      <c r="N980" s="19" t="s">
        <v>2067</v>
      </c>
      <c r="O980" s="447" t="s">
        <v>2640</v>
      </c>
      <c r="P980" s="19" t="s">
        <v>2063</v>
      </c>
      <c r="Q980" s="19" t="s">
        <v>2064</v>
      </c>
      <c r="R980" s="20">
        <v>2</v>
      </c>
      <c r="S980" s="20">
        <v>5</v>
      </c>
      <c r="T980" s="19" t="s">
        <v>905</v>
      </c>
      <c r="U980" s="19" t="s">
        <v>2065</v>
      </c>
      <c r="V980" s="19">
        <v>0</v>
      </c>
      <c r="W980" s="19">
        <v>0</v>
      </c>
      <c r="X980" s="19" t="s">
        <v>1423</v>
      </c>
      <c r="Y980" s="19" t="s">
        <v>925</v>
      </c>
      <c r="Z980" s="19">
        <v>0</v>
      </c>
      <c r="AA980" s="19" t="s">
        <v>2068</v>
      </c>
      <c r="AB980" s="19">
        <v>1.5</v>
      </c>
      <c r="AC980" s="19">
        <v>25</v>
      </c>
      <c r="AD980" s="19">
        <v>25</v>
      </c>
      <c r="AE980" s="120"/>
      <c r="AF980" s="120"/>
      <c r="AG980" s="120"/>
      <c r="AH980" s="120"/>
      <c r="AI980" s="120"/>
      <c r="AJ980" s="120"/>
      <c r="AK980" s="120"/>
      <c r="AL980" s="120"/>
      <c r="AM980" s="120"/>
      <c r="AN980" s="120"/>
      <c r="AO980" s="120"/>
      <c r="AP980" s="120"/>
      <c r="AQ980" s="120"/>
      <c r="AR980" s="120"/>
      <c r="AS980" s="120"/>
      <c r="AT980" s="120"/>
      <c r="AU980" s="120"/>
      <c r="AV980" s="120"/>
      <c r="AW980" s="120"/>
      <c r="AX980" s="120"/>
      <c r="AY980" s="120"/>
      <c r="AZ980" s="120"/>
      <c r="BA980" s="120"/>
      <c r="BB980" s="120"/>
      <c r="BC980" s="120"/>
      <c r="BD980" s="120"/>
    </row>
    <row r="981" spans="1:56">
      <c r="A981" s="19">
        <v>608</v>
      </c>
      <c r="B981" s="19" t="s">
        <v>379</v>
      </c>
      <c r="C981" s="19" t="s">
        <v>1539</v>
      </c>
      <c r="D981" s="19" t="s">
        <v>1540</v>
      </c>
      <c r="E981" s="19">
        <v>0</v>
      </c>
      <c r="F981" s="19">
        <v>0</v>
      </c>
      <c r="G981" s="19" t="s">
        <v>896</v>
      </c>
      <c r="H981" s="19" t="s">
        <v>896</v>
      </c>
      <c r="I981" s="19" t="s">
        <v>896</v>
      </c>
      <c r="J981" s="19" t="s">
        <v>896</v>
      </c>
      <c r="K981" s="19">
        <v>0</v>
      </c>
      <c r="L981" s="19" t="s">
        <v>2061</v>
      </c>
      <c r="M981" s="19" t="s">
        <v>21</v>
      </c>
      <c r="N981" s="19" t="s">
        <v>2067</v>
      </c>
      <c r="O981" s="447" t="s">
        <v>2641</v>
      </c>
      <c r="P981" s="19" t="s">
        <v>2063</v>
      </c>
      <c r="Q981" s="19" t="s">
        <v>2064</v>
      </c>
      <c r="R981" s="20">
        <v>2</v>
      </c>
      <c r="S981" s="20">
        <v>5</v>
      </c>
      <c r="T981" s="19" t="s">
        <v>905</v>
      </c>
      <c r="U981" s="19" t="s">
        <v>2065</v>
      </c>
      <c r="V981" s="19">
        <v>0</v>
      </c>
      <c r="W981" s="19">
        <v>0</v>
      </c>
      <c r="X981" s="19" t="s">
        <v>1423</v>
      </c>
      <c r="Y981" s="19" t="s">
        <v>925</v>
      </c>
      <c r="Z981" s="19">
        <v>0</v>
      </c>
      <c r="AA981" s="19" t="s">
        <v>2068</v>
      </c>
      <c r="AB981" s="19">
        <v>1.5</v>
      </c>
      <c r="AC981" s="19">
        <v>25</v>
      </c>
      <c r="AD981" s="19">
        <v>25</v>
      </c>
      <c r="AE981" s="120"/>
      <c r="AF981" s="120"/>
      <c r="AG981" s="120"/>
      <c r="AH981" s="120"/>
      <c r="AI981" s="120"/>
      <c r="AJ981" s="120"/>
      <c r="AK981" s="120"/>
      <c r="AL981" s="120"/>
      <c r="AM981" s="120"/>
      <c r="AN981" s="120"/>
      <c r="AO981" s="120"/>
      <c r="AP981" s="120"/>
      <c r="AQ981" s="120"/>
      <c r="AR981" s="120"/>
      <c r="AS981" s="120"/>
      <c r="AT981" s="120"/>
      <c r="AU981" s="120"/>
      <c r="AV981" s="120"/>
      <c r="AW981" s="120"/>
      <c r="AX981" s="120"/>
      <c r="AY981" s="120"/>
      <c r="AZ981" s="120"/>
      <c r="BA981" s="120"/>
      <c r="BB981" s="120"/>
      <c r="BC981" s="120"/>
      <c r="BD981" s="120"/>
    </row>
    <row r="982" spans="1:56">
      <c r="A982" s="19">
        <v>608</v>
      </c>
      <c r="B982" s="19" t="s">
        <v>379</v>
      </c>
      <c r="C982" s="19" t="s">
        <v>1539</v>
      </c>
      <c r="D982" s="19" t="s">
        <v>1540</v>
      </c>
      <c r="E982" s="19">
        <v>0</v>
      </c>
      <c r="F982" s="19">
        <v>0</v>
      </c>
      <c r="G982" s="19" t="s">
        <v>896</v>
      </c>
      <c r="H982" s="19" t="s">
        <v>896</v>
      </c>
      <c r="I982" s="19" t="s">
        <v>896</v>
      </c>
      <c r="J982" s="19" t="s">
        <v>896</v>
      </c>
      <c r="K982" s="19">
        <v>0</v>
      </c>
      <c r="L982" s="19" t="s">
        <v>2061</v>
      </c>
      <c r="M982" s="19" t="s">
        <v>21</v>
      </c>
      <c r="N982" s="19" t="s">
        <v>2067</v>
      </c>
      <c r="O982" s="447" t="s">
        <v>2642</v>
      </c>
      <c r="P982" s="19" t="s">
        <v>2063</v>
      </c>
      <c r="Q982" s="19" t="s">
        <v>2064</v>
      </c>
      <c r="R982" s="20">
        <v>2</v>
      </c>
      <c r="S982" s="20">
        <v>5</v>
      </c>
      <c r="T982" s="19" t="s">
        <v>905</v>
      </c>
      <c r="U982" s="19" t="s">
        <v>2065</v>
      </c>
      <c r="V982" s="19">
        <v>0</v>
      </c>
      <c r="W982" s="19">
        <v>0</v>
      </c>
      <c r="X982" s="19" t="s">
        <v>1423</v>
      </c>
      <c r="Y982" s="19" t="s">
        <v>925</v>
      </c>
      <c r="Z982" s="19">
        <v>0</v>
      </c>
      <c r="AA982" s="19" t="s">
        <v>2068</v>
      </c>
      <c r="AB982" s="19">
        <v>1.5</v>
      </c>
      <c r="AC982" s="19">
        <v>25</v>
      </c>
      <c r="AD982" s="19">
        <v>25</v>
      </c>
      <c r="AE982" s="120"/>
      <c r="AF982" s="120"/>
      <c r="AG982" s="120"/>
      <c r="AH982" s="120"/>
      <c r="AI982" s="120"/>
      <c r="AJ982" s="120"/>
      <c r="AK982" s="120"/>
      <c r="AL982" s="120"/>
      <c r="AM982" s="120"/>
      <c r="AN982" s="120"/>
      <c r="AO982" s="120"/>
      <c r="AP982" s="120"/>
      <c r="AQ982" s="120"/>
      <c r="AR982" s="120"/>
      <c r="AS982" s="120"/>
      <c r="AT982" s="120"/>
      <c r="AU982" s="120"/>
      <c r="AV982" s="120"/>
      <c r="AW982" s="120"/>
      <c r="AX982" s="120"/>
      <c r="AY982" s="120"/>
      <c r="AZ982" s="120"/>
      <c r="BA982" s="120"/>
      <c r="BB982" s="120"/>
      <c r="BC982" s="120"/>
      <c r="BD982" s="120"/>
    </row>
    <row r="983" spans="1:56">
      <c r="A983" s="19">
        <v>1107</v>
      </c>
      <c r="B983" s="19" t="s">
        <v>15</v>
      </c>
      <c r="C983" s="19" t="s">
        <v>1026</v>
      </c>
      <c r="D983" s="19" t="s">
        <v>1042</v>
      </c>
      <c r="E983" s="19">
        <v>0</v>
      </c>
      <c r="F983" s="19">
        <v>0</v>
      </c>
      <c r="G983" s="19" t="s">
        <v>896</v>
      </c>
      <c r="H983" s="19" t="s">
        <v>896</v>
      </c>
      <c r="I983" s="19" t="s">
        <v>896</v>
      </c>
      <c r="J983" s="19" t="s">
        <v>896</v>
      </c>
      <c r="K983" s="19" t="s">
        <v>1043</v>
      </c>
      <c r="L983" s="19" t="s">
        <v>1036</v>
      </c>
      <c r="M983" s="19" t="s">
        <v>21</v>
      </c>
      <c r="N983" s="19" t="s">
        <v>1052</v>
      </c>
      <c r="O983" s="447" t="s">
        <v>115</v>
      </c>
      <c r="P983" s="19" t="s">
        <v>1045</v>
      </c>
      <c r="Q983" s="19" t="s">
        <v>1040</v>
      </c>
      <c r="R983" s="20">
        <v>5</v>
      </c>
      <c r="S983" s="20">
        <v>25</v>
      </c>
      <c r="T983" s="19" t="s">
        <v>905</v>
      </c>
      <c r="U983" s="19" t="s">
        <v>875</v>
      </c>
      <c r="V983" s="19">
        <v>0</v>
      </c>
      <c r="W983" s="19">
        <v>0</v>
      </c>
      <c r="X983" s="19" t="s">
        <v>903</v>
      </c>
      <c r="Y983" s="19" t="s">
        <v>1046</v>
      </c>
      <c r="Z983" s="19" t="s">
        <v>1053</v>
      </c>
      <c r="AA983" s="19" t="s">
        <v>1048</v>
      </c>
      <c r="AB983" s="19">
        <v>3.4</v>
      </c>
      <c r="AC983" s="19">
        <v>35</v>
      </c>
      <c r="AD983" s="19">
        <v>13</v>
      </c>
      <c r="AE983" s="120"/>
      <c r="AF983" s="120"/>
      <c r="AG983" s="120"/>
      <c r="AH983" s="120"/>
      <c r="AI983" s="120"/>
      <c r="AJ983" s="120"/>
      <c r="AK983" s="120"/>
      <c r="AL983" s="120"/>
      <c r="AM983" s="120"/>
      <c r="AN983" s="120"/>
      <c r="AO983" s="120"/>
      <c r="AP983" s="120"/>
      <c r="AQ983" s="120"/>
      <c r="AR983" s="120"/>
      <c r="AS983" s="120"/>
      <c r="AT983" s="120"/>
      <c r="AU983" s="120"/>
      <c r="AV983" s="120"/>
      <c r="AW983" s="120"/>
      <c r="AX983" s="120"/>
      <c r="AY983" s="120"/>
      <c r="AZ983" s="120"/>
      <c r="BA983" s="120"/>
      <c r="BB983" s="120"/>
      <c r="BC983" s="120"/>
      <c r="BD983" s="120"/>
    </row>
    <row r="984" spans="1:56">
      <c r="A984" s="19">
        <v>1316</v>
      </c>
      <c r="B984" s="19" t="s">
        <v>2093</v>
      </c>
      <c r="C984" s="19" t="s">
        <v>2094</v>
      </c>
      <c r="D984" s="19" t="s">
        <v>2095</v>
      </c>
      <c r="E984" s="19" t="s">
        <v>2213</v>
      </c>
      <c r="F984" s="19" t="s">
        <v>1557</v>
      </c>
      <c r="G984" s="19" t="s">
        <v>1423</v>
      </c>
      <c r="H984" s="19" t="s">
        <v>896</v>
      </c>
      <c r="I984" s="19" t="s">
        <v>896</v>
      </c>
      <c r="J984" s="19" t="s">
        <v>896</v>
      </c>
      <c r="K984" s="19" t="s">
        <v>2343</v>
      </c>
      <c r="L984" s="19">
        <v>0</v>
      </c>
      <c r="M984" s="19" t="s">
        <v>21</v>
      </c>
      <c r="N984" s="19" t="s">
        <v>2351</v>
      </c>
      <c r="O984" s="447" t="s">
        <v>115</v>
      </c>
      <c r="P984" s="19" t="s">
        <v>2345</v>
      </c>
      <c r="Q984" s="19" t="s">
        <v>1040</v>
      </c>
      <c r="R984" s="20" t="s">
        <v>903</v>
      </c>
      <c r="S984" s="20">
        <v>0.2</v>
      </c>
      <c r="T984" s="19" t="s">
        <v>905</v>
      </c>
      <c r="U984" s="19" t="s">
        <v>2346</v>
      </c>
      <c r="V984" s="19">
        <v>0</v>
      </c>
      <c r="W984" s="19">
        <v>0</v>
      </c>
      <c r="X984" s="19">
        <v>0</v>
      </c>
      <c r="Y984" s="19" t="s">
        <v>2143</v>
      </c>
      <c r="Z984" s="19">
        <v>0</v>
      </c>
      <c r="AA984" s="19" t="s">
        <v>2103</v>
      </c>
      <c r="AB984" s="19" t="s">
        <v>2348</v>
      </c>
      <c r="AC984" s="19">
        <v>49</v>
      </c>
      <c r="AD984" s="19">
        <v>18</v>
      </c>
      <c r="AE984" s="120"/>
      <c r="AF984" s="120"/>
      <c r="AG984" s="120"/>
      <c r="AH984" s="120"/>
      <c r="AI984" s="120"/>
      <c r="AJ984" s="120"/>
      <c r="AK984" s="120"/>
      <c r="AL984" s="120"/>
      <c r="AM984" s="120"/>
      <c r="AN984" s="120"/>
      <c r="AO984" s="120"/>
      <c r="AP984" s="120"/>
      <c r="AQ984" s="120"/>
      <c r="AR984" s="120"/>
      <c r="AS984" s="120"/>
      <c r="AT984" s="120"/>
      <c r="AU984" s="120"/>
      <c r="AV984" s="120"/>
      <c r="AW984" s="120"/>
      <c r="AX984" s="120"/>
      <c r="AY984" s="120"/>
      <c r="AZ984" s="120"/>
      <c r="BA984" s="120"/>
      <c r="BB984" s="120"/>
      <c r="BC984" s="120"/>
      <c r="BD984" s="120"/>
    </row>
    <row r="985" spans="1:56">
      <c r="A985" s="19">
        <v>609</v>
      </c>
      <c r="B985" s="19" t="s">
        <v>379</v>
      </c>
      <c r="C985" s="19" t="s">
        <v>1539</v>
      </c>
      <c r="D985" s="19" t="s">
        <v>1540</v>
      </c>
      <c r="E985" s="19">
        <v>0</v>
      </c>
      <c r="F985" s="19">
        <v>0</v>
      </c>
      <c r="G985" s="19" t="s">
        <v>896</v>
      </c>
      <c r="H985" s="19" t="s">
        <v>896</v>
      </c>
      <c r="I985" s="19" t="s">
        <v>896</v>
      </c>
      <c r="J985" s="19" t="s">
        <v>896</v>
      </c>
      <c r="K985" s="19">
        <v>0</v>
      </c>
      <c r="L985" s="19" t="s">
        <v>2061</v>
      </c>
      <c r="M985" s="19" t="s">
        <v>21</v>
      </c>
      <c r="N985" s="19" t="s">
        <v>2071</v>
      </c>
      <c r="O985" s="447" t="s">
        <v>115</v>
      </c>
      <c r="P985" s="19" t="s">
        <v>2063</v>
      </c>
      <c r="Q985" s="19" t="s">
        <v>2064</v>
      </c>
      <c r="R985" s="20">
        <v>10</v>
      </c>
      <c r="S985" s="20">
        <v>50</v>
      </c>
      <c r="T985" s="19" t="s">
        <v>905</v>
      </c>
      <c r="U985" s="19" t="s">
        <v>2065</v>
      </c>
      <c r="V985" s="19">
        <v>0</v>
      </c>
      <c r="W985" s="19">
        <v>0</v>
      </c>
      <c r="X985" s="19" t="s">
        <v>1423</v>
      </c>
      <c r="Y985" s="19" t="s">
        <v>925</v>
      </c>
      <c r="Z985" s="19">
        <v>0</v>
      </c>
      <c r="AA985" s="19" t="s">
        <v>2072</v>
      </c>
      <c r="AB985" s="19">
        <v>1.5</v>
      </c>
      <c r="AC985" s="19">
        <v>25</v>
      </c>
      <c r="AD985" s="19">
        <v>25</v>
      </c>
      <c r="AE985" s="120"/>
      <c r="AF985" s="120"/>
      <c r="AG985" s="120"/>
      <c r="AH985" s="120"/>
      <c r="AI985" s="120"/>
      <c r="AJ985" s="120"/>
      <c r="AK985" s="120"/>
      <c r="AL985" s="120"/>
      <c r="AM985" s="120"/>
      <c r="AN985" s="120"/>
      <c r="AO985" s="120"/>
      <c r="AP985" s="120"/>
      <c r="AQ985" s="120"/>
      <c r="AR985" s="120"/>
      <c r="AS985" s="120"/>
      <c r="AT985" s="120"/>
      <c r="AU985" s="120"/>
      <c r="AV985" s="120"/>
      <c r="AW985" s="120"/>
      <c r="AX985" s="120"/>
      <c r="AY985" s="120"/>
      <c r="AZ985" s="120"/>
      <c r="BA985" s="120"/>
      <c r="BB985" s="120"/>
      <c r="BC985" s="120"/>
      <c r="BD985" s="120"/>
    </row>
    <row r="986" spans="1:56">
      <c r="A986" s="19">
        <v>1314</v>
      </c>
      <c r="B986" s="19" t="s">
        <v>2093</v>
      </c>
      <c r="C986" s="19" t="s">
        <v>2094</v>
      </c>
      <c r="D986" s="19" t="s">
        <v>2095</v>
      </c>
      <c r="E986" s="19" t="s">
        <v>2227</v>
      </c>
      <c r="F986" s="19" t="s">
        <v>1557</v>
      </c>
      <c r="G986" s="19" t="s">
        <v>1423</v>
      </c>
      <c r="H986" s="19" t="s">
        <v>896</v>
      </c>
      <c r="I986" s="19" t="s">
        <v>896</v>
      </c>
      <c r="J986" s="19" t="s">
        <v>896</v>
      </c>
      <c r="K986" s="19" t="s">
        <v>2343</v>
      </c>
      <c r="L986" s="19">
        <v>0</v>
      </c>
      <c r="M986" s="19" t="s">
        <v>21</v>
      </c>
      <c r="N986" s="19" t="s">
        <v>2353</v>
      </c>
      <c r="O986" s="447" t="s">
        <v>462</v>
      </c>
      <c r="P986" s="19" t="s">
        <v>2345</v>
      </c>
      <c r="Q986" s="19" t="s">
        <v>1040</v>
      </c>
      <c r="R986" s="20" t="s">
        <v>903</v>
      </c>
      <c r="S986" s="20">
        <v>0.1</v>
      </c>
      <c r="T986" s="19" t="s">
        <v>905</v>
      </c>
      <c r="U986" s="19" t="s">
        <v>2346</v>
      </c>
      <c r="V986" s="19">
        <v>0</v>
      </c>
      <c r="W986" s="19">
        <v>0</v>
      </c>
      <c r="X986" s="19">
        <v>0</v>
      </c>
      <c r="Y986" s="19" t="s">
        <v>2143</v>
      </c>
      <c r="Z986" s="19">
        <v>0</v>
      </c>
      <c r="AA986" s="19" t="s">
        <v>2103</v>
      </c>
      <c r="AB986" s="19" t="s">
        <v>2348</v>
      </c>
      <c r="AC986" s="19">
        <v>49</v>
      </c>
      <c r="AD986" s="19">
        <v>18</v>
      </c>
      <c r="AE986" s="120"/>
      <c r="AF986" s="120"/>
      <c r="AG986" s="120"/>
      <c r="AH986" s="120"/>
      <c r="AI986" s="120"/>
      <c r="AJ986" s="120"/>
      <c r="AK986" s="120"/>
      <c r="AL986" s="120"/>
      <c r="AM986" s="120"/>
      <c r="AN986" s="120"/>
      <c r="AO986" s="120"/>
      <c r="AP986" s="120"/>
      <c r="AQ986" s="120"/>
      <c r="AR986" s="120"/>
      <c r="AS986" s="120"/>
      <c r="AT986" s="120"/>
      <c r="AU986" s="120"/>
      <c r="AV986" s="120"/>
      <c r="AW986" s="120"/>
      <c r="AX986" s="120"/>
      <c r="AY986" s="120"/>
      <c r="AZ986" s="120"/>
      <c r="BA986" s="120"/>
      <c r="BB986" s="120"/>
      <c r="BC986" s="120"/>
      <c r="BD986" s="120"/>
    </row>
    <row r="987" spans="1:56">
      <c r="A987" s="19">
        <v>1315</v>
      </c>
      <c r="B987" s="19" t="s">
        <v>2093</v>
      </c>
      <c r="C987" s="19" t="s">
        <v>2094</v>
      </c>
      <c r="D987" s="19" t="s">
        <v>2095</v>
      </c>
      <c r="E987" s="19" t="s">
        <v>2139</v>
      </c>
      <c r="F987" s="19" t="s">
        <v>1557</v>
      </c>
      <c r="G987" s="19" t="s">
        <v>1423</v>
      </c>
      <c r="H987" s="19" t="s">
        <v>896</v>
      </c>
      <c r="I987" s="19" t="s">
        <v>896</v>
      </c>
      <c r="J987" s="19" t="s">
        <v>896</v>
      </c>
      <c r="K987" s="19" t="s">
        <v>2343</v>
      </c>
      <c r="L987" s="19">
        <v>0</v>
      </c>
      <c r="M987" s="19" t="s">
        <v>21</v>
      </c>
      <c r="N987" s="19" t="s">
        <v>2353</v>
      </c>
      <c r="O987" s="447" t="s">
        <v>462</v>
      </c>
      <c r="P987" s="19" t="s">
        <v>2345</v>
      </c>
      <c r="Q987" s="19" t="s">
        <v>1040</v>
      </c>
      <c r="R987" s="20">
        <v>0.1</v>
      </c>
      <c r="S987" s="20">
        <v>0.5</v>
      </c>
      <c r="T987" s="19" t="s">
        <v>905</v>
      </c>
      <c r="U987" s="19" t="s">
        <v>2346</v>
      </c>
      <c r="V987" s="19">
        <v>0</v>
      </c>
      <c r="W987" s="19">
        <v>0</v>
      </c>
      <c r="X987" s="19">
        <v>0</v>
      </c>
      <c r="Y987" s="19" t="s">
        <v>2143</v>
      </c>
      <c r="Z987" s="19">
        <v>0</v>
      </c>
      <c r="AA987" s="19" t="s">
        <v>2103</v>
      </c>
      <c r="AB987" s="19" t="s">
        <v>2348</v>
      </c>
      <c r="AC987" s="19">
        <v>49</v>
      </c>
      <c r="AD987" s="19">
        <v>18</v>
      </c>
      <c r="AE987" s="120"/>
      <c r="AF987" s="120"/>
      <c r="AG987" s="120"/>
      <c r="AH987" s="120"/>
      <c r="AI987" s="120"/>
      <c r="AJ987" s="120"/>
      <c r="AK987" s="120"/>
      <c r="AL987" s="120"/>
      <c r="AM987" s="120"/>
      <c r="AN987" s="120"/>
      <c r="AO987" s="120"/>
      <c r="AP987" s="120"/>
      <c r="AQ987" s="120"/>
      <c r="AR987" s="120"/>
      <c r="AS987" s="120"/>
      <c r="AT987" s="120"/>
      <c r="AU987" s="120"/>
      <c r="AV987" s="120"/>
      <c r="AW987" s="120"/>
      <c r="AX987" s="120"/>
      <c r="AY987" s="120"/>
      <c r="AZ987" s="120"/>
      <c r="BA987" s="120"/>
      <c r="BB987" s="120"/>
      <c r="BC987" s="120"/>
      <c r="BD987" s="120"/>
    </row>
    <row r="988" spans="1:56">
      <c r="A988" s="19">
        <v>1301</v>
      </c>
      <c r="B988" s="19" t="s">
        <v>2093</v>
      </c>
      <c r="C988" s="19" t="s">
        <v>2094</v>
      </c>
      <c r="D988" s="19" t="s">
        <v>2095</v>
      </c>
      <c r="E988" s="19" t="s">
        <v>2349</v>
      </c>
      <c r="F988" s="19" t="s">
        <v>1557</v>
      </c>
      <c r="G988" s="19" t="s">
        <v>1423</v>
      </c>
      <c r="H988" s="19" t="s">
        <v>896</v>
      </c>
      <c r="I988" s="19" t="s">
        <v>896</v>
      </c>
      <c r="J988" s="19" t="s">
        <v>896</v>
      </c>
      <c r="K988" s="19" t="s">
        <v>2343</v>
      </c>
      <c r="L988" s="19" t="s">
        <v>1036</v>
      </c>
      <c r="M988" s="19" t="s">
        <v>21</v>
      </c>
      <c r="N988" s="19" t="s">
        <v>2358</v>
      </c>
      <c r="O988" s="40" t="s">
        <v>597</v>
      </c>
      <c r="P988" s="19" t="s">
        <v>2345</v>
      </c>
      <c r="Q988" s="19" t="s">
        <v>1040</v>
      </c>
      <c r="R988" s="20" t="s">
        <v>903</v>
      </c>
      <c r="S988" s="20">
        <v>0.6</v>
      </c>
      <c r="T988" s="19" t="s">
        <v>905</v>
      </c>
      <c r="U988" s="19" t="s">
        <v>2346</v>
      </c>
      <c r="V988" s="19">
        <v>0</v>
      </c>
      <c r="W988" s="19">
        <v>0</v>
      </c>
      <c r="X988" s="19">
        <v>0</v>
      </c>
      <c r="Y988" s="19" t="s">
        <v>2143</v>
      </c>
      <c r="Z988" s="19">
        <v>0</v>
      </c>
      <c r="AA988" s="19" t="s">
        <v>2103</v>
      </c>
      <c r="AB988" s="19" t="s">
        <v>2348</v>
      </c>
      <c r="AC988" s="19">
        <v>49</v>
      </c>
      <c r="AD988" s="19">
        <v>18</v>
      </c>
      <c r="AE988" s="120"/>
      <c r="AF988" s="120"/>
      <c r="AG988" s="120"/>
      <c r="AH988" s="120"/>
      <c r="AI988" s="120"/>
      <c r="AJ988" s="120"/>
      <c r="AK988" s="120"/>
      <c r="AL988" s="120"/>
      <c r="AM988" s="120"/>
      <c r="AN988" s="120"/>
      <c r="AO988" s="120"/>
      <c r="AP988" s="120"/>
      <c r="AQ988" s="120"/>
      <c r="AR988" s="120"/>
      <c r="AS988" s="120"/>
      <c r="AT988" s="120"/>
      <c r="AU988" s="120"/>
      <c r="AV988" s="120"/>
      <c r="AW988" s="120"/>
      <c r="AX988" s="120"/>
      <c r="AY988" s="120"/>
      <c r="AZ988" s="120"/>
      <c r="BA988" s="120"/>
      <c r="BB988" s="120"/>
      <c r="BC988" s="120"/>
      <c r="BD988" s="120"/>
    </row>
    <row r="989" spans="1:56">
      <c r="A989" s="19">
        <v>904</v>
      </c>
      <c r="B989" s="19" t="s">
        <v>360</v>
      </c>
      <c r="C989" s="19" t="s">
        <v>1539</v>
      </c>
      <c r="D989" s="19" t="s">
        <v>2479</v>
      </c>
      <c r="E989" s="19">
        <v>0</v>
      </c>
      <c r="F989" s="19">
        <v>0</v>
      </c>
      <c r="G989" s="19" t="s">
        <v>1557</v>
      </c>
      <c r="H989" s="19" t="s">
        <v>896</v>
      </c>
      <c r="I989" s="19" t="s">
        <v>1557</v>
      </c>
      <c r="J989" s="19" t="s">
        <v>896</v>
      </c>
      <c r="K989" s="19" t="s">
        <v>2538</v>
      </c>
      <c r="L989" s="19" t="s">
        <v>2539</v>
      </c>
      <c r="M989" s="19" t="s">
        <v>21</v>
      </c>
      <c r="N989" s="19" t="s">
        <v>2560</v>
      </c>
      <c r="O989" s="41" t="s">
        <v>620</v>
      </c>
      <c r="P989" s="19" t="s">
        <v>2540</v>
      </c>
      <c r="Q989" s="19" t="s">
        <v>1040</v>
      </c>
      <c r="R989" s="20" t="s">
        <v>903</v>
      </c>
      <c r="S989" s="20" t="s">
        <v>903</v>
      </c>
      <c r="T989" s="19" t="s">
        <v>905</v>
      </c>
      <c r="U989" s="19" t="s">
        <v>2546</v>
      </c>
      <c r="V989" s="19">
        <v>0</v>
      </c>
      <c r="W989" s="19">
        <v>0</v>
      </c>
      <c r="X989" s="19" t="s">
        <v>903</v>
      </c>
      <c r="Y989" s="19" t="s">
        <v>1563</v>
      </c>
      <c r="Z989" s="19" t="s">
        <v>2541</v>
      </c>
      <c r="AA989" s="19" t="s">
        <v>2486</v>
      </c>
      <c r="AB989" s="19" t="s">
        <v>2542</v>
      </c>
      <c r="AC989" s="19">
        <v>15</v>
      </c>
      <c r="AD989" s="19">
        <v>52</v>
      </c>
      <c r="AE989" s="120"/>
      <c r="AF989" s="120"/>
      <c r="AG989" s="120"/>
      <c r="AH989" s="120"/>
      <c r="AI989" s="120"/>
      <c r="AJ989" s="120"/>
      <c r="AK989" s="120"/>
      <c r="AL989" s="120"/>
      <c r="AM989" s="120"/>
      <c r="AN989" s="120"/>
      <c r="AO989" s="120"/>
      <c r="AP989" s="120"/>
      <c r="AQ989" s="120"/>
      <c r="AR989" s="120"/>
      <c r="AS989" s="120"/>
      <c r="AT989" s="120"/>
      <c r="AU989" s="120"/>
      <c r="AV989" s="120"/>
      <c r="AW989" s="120"/>
      <c r="AX989" s="120"/>
      <c r="AY989" s="120"/>
      <c r="AZ989" s="120"/>
      <c r="BA989" s="120"/>
      <c r="BB989" s="120"/>
      <c r="BC989" s="120"/>
      <c r="BD989" s="120"/>
    </row>
    <row r="990" spans="1:56">
      <c r="A990" s="19">
        <v>1077</v>
      </c>
      <c r="B990" s="19" t="s">
        <v>311</v>
      </c>
      <c r="C990" s="19" t="s">
        <v>1070</v>
      </c>
      <c r="D990" s="19" t="s">
        <v>1071</v>
      </c>
      <c r="E990" s="19" t="s">
        <v>1088</v>
      </c>
      <c r="F990" s="19" t="s">
        <v>896</v>
      </c>
      <c r="G990" s="19" t="s">
        <v>896</v>
      </c>
      <c r="H990" s="19" t="s">
        <v>896</v>
      </c>
      <c r="I990" s="19" t="s">
        <v>896</v>
      </c>
      <c r="J990" s="19" t="s">
        <v>896</v>
      </c>
      <c r="K990" s="19" t="s">
        <v>1089</v>
      </c>
      <c r="L990" s="19" t="s">
        <v>899</v>
      </c>
      <c r="M990" s="19" t="s">
        <v>20</v>
      </c>
      <c r="N990" s="19" t="s">
        <v>399</v>
      </c>
      <c r="O990" s="41" t="s">
        <v>726</v>
      </c>
      <c r="P990" s="19" t="s">
        <v>1091</v>
      </c>
      <c r="Q990" s="19" t="s">
        <v>902</v>
      </c>
      <c r="R990" s="20" t="s">
        <v>903</v>
      </c>
      <c r="S990" s="20" t="s">
        <v>924</v>
      </c>
      <c r="T990" s="19" t="s">
        <v>1077</v>
      </c>
      <c r="U990" s="19">
        <v>0</v>
      </c>
      <c r="V990" s="19" t="s">
        <v>1078</v>
      </c>
      <c r="W990" s="19" t="s">
        <v>1079</v>
      </c>
      <c r="X990" s="19" t="s">
        <v>903</v>
      </c>
      <c r="Y990" s="19" t="s">
        <v>1080</v>
      </c>
      <c r="Z990" s="19">
        <v>0</v>
      </c>
      <c r="AA990" s="19" t="s">
        <v>1081</v>
      </c>
      <c r="AB990" s="19" t="s">
        <v>1092</v>
      </c>
      <c r="AC990" s="19">
        <v>32</v>
      </c>
      <c r="AD990" s="19">
        <v>32</v>
      </c>
      <c r="AE990" s="120"/>
      <c r="AF990" s="120"/>
      <c r="AG990" s="120"/>
      <c r="AH990" s="120"/>
      <c r="AI990" s="120"/>
      <c r="AJ990" s="120"/>
      <c r="AK990" s="120"/>
      <c r="AL990" s="120"/>
      <c r="AM990" s="120"/>
      <c r="AN990" s="120"/>
      <c r="AO990" s="120"/>
      <c r="AP990" s="120"/>
      <c r="AQ990" s="120"/>
      <c r="AR990" s="120"/>
      <c r="AS990" s="120"/>
      <c r="AT990" s="120"/>
      <c r="AU990" s="120"/>
      <c r="AV990" s="120"/>
      <c r="AW990" s="120"/>
      <c r="AX990" s="120"/>
      <c r="AY990" s="120"/>
      <c r="AZ990" s="120"/>
      <c r="BA990" s="120"/>
      <c r="BB990" s="120"/>
      <c r="BC990" s="120"/>
      <c r="BD990" s="120"/>
    </row>
    <row r="991" spans="1:56">
      <c r="A991" s="19">
        <v>1187</v>
      </c>
      <c r="B991" s="19" t="s">
        <v>311</v>
      </c>
      <c r="C991" s="19" t="s">
        <v>1070</v>
      </c>
      <c r="D991" s="19" t="s">
        <v>1071</v>
      </c>
      <c r="E991" s="19" t="s">
        <v>1072</v>
      </c>
      <c r="F991" s="19" t="s">
        <v>896</v>
      </c>
      <c r="G991" s="19" t="s">
        <v>896</v>
      </c>
      <c r="H991" s="19" t="s">
        <v>896</v>
      </c>
      <c r="I991" s="19" t="s">
        <v>896</v>
      </c>
      <c r="J991" s="19" t="s">
        <v>896</v>
      </c>
      <c r="K991" s="19" t="s">
        <v>1073</v>
      </c>
      <c r="L991" s="19" t="s">
        <v>899</v>
      </c>
      <c r="M991" s="19" t="s">
        <v>20</v>
      </c>
      <c r="N991" s="19" t="s">
        <v>399</v>
      </c>
      <c r="O991" s="41" t="s">
        <v>726</v>
      </c>
      <c r="P991" s="19" t="s">
        <v>1075</v>
      </c>
      <c r="Q991" s="19" t="s">
        <v>902</v>
      </c>
      <c r="R991" s="20" t="s">
        <v>924</v>
      </c>
      <c r="S991" s="20" t="s">
        <v>1093</v>
      </c>
      <c r="T991" s="19" t="s">
        <v>905</v>
      </c>
      <c r="U991" s="19" t="s">
        <v>1094</v>
      </c>
      <c r="V991" s="19" t="s">
        <v>1078</v>
      </c>
      <c r="W991" s="19" t="s">
        <v>1079</v>
      </c>
      <c r="X991" s="19" t="s">
        <v>903</v>
      </c>
      <c r="Y991" s="19" t="s">
        <v>1080</v>
      </c>
      <c r="Z991" s="19">
        <v>0</v>
      </c>
      <c r="AA991" s="19" t="s">
        <v>1081</v>
      </c>
      <c r="AB991" s="19" t="s">
        <v>1082</v>
      </c>
      <c r="AC991" s="19">
        <v>50</v>
      </c>
      <c r="AD991" s="19">
        <v>50</v>
      </c>
      <c r="AE991" s="120"/>
      <c r="AF991" s="120"/>
      <c r="AG991" s="120"/>
      <c r="AH991" s="120"/>
      <c r="AI991" s="120"/>
      <c r="AJ991" s="120"/>
      <c r="AK991" s="120"/>
      <c r="AL991" s="120"/>
      <c r="AM991" s="120"/>
      <c r="AN991" s="120"/>
      <c r="AO991" s="120"/>
      <c r="AP991" s="120"/>
      <c r="AQ991" s="120"/>
      <c r="AR991" s="120"/>
      <c r="AS991" s="120"/>
      <c r="AT991" s="120"/>
      <c r="AU991" s="120"/>
      <c r="AV991" s="120"/>
      <c r="AW991" s="120"/>
      <c r="AX991" s="120"/>
      <c r="AY991" s="120"/>
      <c r="AZ991" s="120"/>
      <c r="BA991" s="120"/>
      <c r="BB991" s="120"/>
      <c r="BC991" s="120"/>
      <c r="BD991" s="120"/>
    </row>
    <row r="992" spans="1:56">
      <c r="A992" s="19">
        <v>1184</v>
      </c>
      <c r="B992" s="19" t="s">
        <v>311</v>
      </c>
      <c r="C992" s="19" t="s">
        <v>1070</v>
      </c>
      <c r="D992" s="19" t="s">
        <v>1071</v>
      </c>
      <c r="E992" s="19" t="s">
        <v>1072</v>
      </c>
      <c r="F992" s="19" t="s">
        <v>896</v>
      </c>
      <c r="G992" s="19" t="s">
        <v>896</v>
      </c>
      <c r="H992" s="19" t="s">
        <v>896</v>
      </c>
      <c r="I992" s="19" t="s">
        <v>896</v>
      </c>
      <c r="J992" s="19" t="s">
        <v>896</v>
      </c>
      <c r="K992" s="19" t="s">
        <v>1073</v>
      </c>
      <c r="L992" s="19" t="s">
        <v>899</v>
      </c>
      <c r="M992" s="19" t="s">
        <v>20</v>
      </c>
      <c r="N992" s="19" t="s">
        <v>399</v>
      </c>
      <c r="O992" s="41" t="s">
        <v>726</v>
      </c>
      <c r="P992" s="19" t="s">
        <v>1075</v>
      </c>
      <c r="Q992" s="19" t="s">
        <v>1083</v>
      </c>
      <c r="R992" s="20" t="s">
        <v>903</v>
      </c>
      <c r="S992" s="20" t="s">
        <v>1095</v>
      </c>
      <c r="T992" s="19" t="s">
        <v>1077</v>
      </c>
      <c r="U992" s="19">
        <v>0</v>
      </c>
      <c r="V992" s="19" t="s">
        <v>1078</v>
      </c>
      <c r="W992" s="19" t="s">
        <v>1079</v>
      </c>
      <c r="X992" s="19" t="s">
        <v>903</v>
      </c>
      <c r="Y992" s="19" t="s">
        <v>1080</v>
      </c>
      <c r="Z992" s="19" t="s">
        <v>1085</v>
      </c>
      <c r="AA992" s="19" t="s">
        <v>1081</v>
      </c>
      <c r="AB992" s="19" t="s">
        <v>1082</v>
      </c>
      <c r="AC992" s="19">
        <v>50</v>
      </c>
      <c r="AD992" s="19">
        <v>50</v>
      </c>
      <c r="AE992" s="120"/>
      <c r="AF992" s="120"/>
      <c r="AG992" s="120"/>
      <c r="AH992" s="120"/>
      <c r="AI992" s="120"/>
      <c r="AJ992" s="120"/>
      <c r="AK992" s="120"/>
      <c r="AL992" s="120"/>
      <c r="AM992" s="120"/>
      <c r="AN992" s="120"/>
      <c r="AO992" s="120"/>
      <c r="AP992" s="120"/>
      <c r="AQ992" s="120"/>
      <c r="AR992" s="120"/>
      <c r="AS992" s="120"/>
      <c r="AT992" s="120"/>
      <c r="AU992" s="120"/>
      <c r="AV992" s="120"/>
      <c r="AW992" s="120"/>
      <c r="AX992" s="120"/>
      <c r="AY992" s="120"/>
      <c r="AZ992" s="120"/>
      <c r="BA992" s="120"/>
      <c r="BB992" s="120"/>
      <c r="BC992" s="120"/>
      <c r="BD992" s="120"/>
    </row>
    <row r="993" spans="1:56">
      <c r="A993" s="19">
        <v>1178</v>
      </c>
      <c r="B993" s="19" t="s">
        <v>311</v>
      </c>
      <c r="C993" s="19" t="s">
        <v>1070</v>
      </c>
      <c r="D993" s="19" t="s">
        <v>1071</v>
      </c>
      <c r="E993" s="19" t="s">
        <v>1072</v>
      </c>
      <c r="F993" s="19" t="s">
        <v>896</v>
      </c>
      <c r="G993" s="19" t="s">
        <v>896</v>
      </c>
      <c r="H993" s="19" t="s">
        <v>896</v>
      </c>
      <c r="I993" s="19" t="s">
        <v>896</v>
      </c>
      <c r="J993" s="19" t="s">
        <v>896</v>
      </c>
      <c r="K993" s="19" t="s">
        <v>1086</v>
      </c>
      <c r="L993" s="19" t="s">
        <v>899</v>
      </c>
      <c r="M993" s="19" t="s">
        <v>20</v>
      </c>
      <c r="N993" s="19" t="s">
        <v>399</v>
      </c>
      <c r="O993" s="41" t="s">
        <v>726</v>
      </c>
      <c r="P993" s="19" t="s">
        <v>1075</v>
      </c>
      <c r="Q993" s="19" t="s">
        <v>902</v>
      </c>
      <c r="R993" s="20" t="s">
        <v>1021</v>
      </c>
      <c r="S993" s="20" t="s">
        <v>1093</v>
      </c>
      <c r="T993" s="19" t="s">
        <v>905</v>
      </c>
      <c r="U993" s="19" t="s">
        <v>1094</v>
      </c>
      <c r="V993" s="19" t="s">
        <v>1078</v>
      </c>
      <c r="W993" s="19" t="s">
        <v>1079</v>
      </c>
      <c r="X993" s="19" t="s">
        <v>903</v>
      </c>
      <c r="Y993" s="19" t="s">
        <v>1080</v>
      </c>
      <c r="Z993" s="19">
        <v>0</v>
      </c>
      <c r="AA993" s="19" t="s">
        <v>1081</v>
      </c>
      <c r="AB993" s="19" t="s">
        <v>1082</v>
      </c>
      <c r="AC993" s="19">
        <v>49</v>
      </c>
      <c r="AD993" s="19">
        <v>49</v>
      </c>
      <c r="AE993" s="120"/>
      <c r="AF993" s="120"/>
      <c r="AG993" s="120"/>
      <c r="AH993" s="120"/>
      <c r="AI993" s="120"/>
      <c r="AJ993" s="120"/>
      <c r="AK993" s="120"/>
      <c r="AL993" s="120"/>
      <c r="AM993" s="120"/>
      <c r="AN993" s="120"/>
      <c r="AO993" s="120"/>
      <c r="AP993" s="120"/>
      <c r="AQ993" s="120"/>
      <c r="AR993" s="120"/>
      <c r="AS993" s="120"/>
      <c r="AT993" s="120"/>
      <c r="AU993" s="120"/>
      <c r="AV993" s="120"/>
      <c r="AW993" s="120"/>
      <c r="AX993" s="120"/>
      <c r="AY993" s="120"/>
      <c r="AZ993" s="120"/>
      <c r="BA993" s="120"/>
      <c r="BB993" s="120"/>
      <c r="BC993" s="120"/>
      <c r="BD993" s="120"/>
    </row>
    <row r="994" spans="1:56">
      <c r="A994" s="19">
        <v>900</v>
      </c>
      <c r="B994" s="19" t="s">
        <v>360</v>
      </c>
      <c r="C994" s="19" t="s">
        <v>1539</v>
      </c>
      <c r="D994" s="19" t="s">
        <v>2479</v>
      </c>
      <c r="E994" s="19">
        <v>0</v>
      </c>
      <c r="F994" s="19">
        <v>0</v>
      </c>
      <c r="G994" s="19" t="s">
        <v>1557</v>
      </c>
      <c r="H994" s="19" t="s">
        <v>896</v>
      </c>
      <c r="I994" s="19" t="s">
        <v>1557</v>
      </c>
      <c r="J994" s="19" t="s">
        <v>896</v>
      </c>
      <c r="K994" s="19" t="s">
        <v>2480</v>
      </c>
      <c r="L994" s="19" t="s">
        <v>2481</v>
      </c>
      <c r="M994" s="19" t="s">
        <v>20</v>
      </c>
      <c r="N994" s="19" t="s">
        <v>2482</v>
      </c>
      <c r="O994" s="41" t="s">
        <v>726</v>
      </c>
      <c r="P994" s="19" t="s">
        <v>2483</v>
      </c>
      <c r="Q994" s="19" t="s">
        <v>902</v>
      </c>
      <c r="R994" s="20">
        <v>5</v>
      </c>
      <c r="S994" s="20">
        <v>15</v>
      </c>
      <c r="T994" s="19" t="s">
        <v>905</v>
      </c>
      <c r="U994" s="19" t="s">
        <v>160</v>
      </c>
      <c r="V994" s="19">
        <v>0</v>
      </c>
      <c r="W994" s="19">
        <v>0</v>
      </c>
      <c r="X994" s="19">
        <v>0.03</v>
      </c>
      <c r="Y994" s="19" t="s">
        <v>2484</v>
      </c>
      <c r="Z994" s="19" t="s">
        <v>2485</v>
      </c>
      <c r="AA994" s="19" t="s">
        <v>2486</v>
      </c>
      <c r="AB994" s="19" t="s">
        <v>2487</v>
      </c>
      <c r="AC994" s="19">
        <v>50</v>
      </c>
      <c r="AD994" s="19">
        <v>13</v>
      </c>
      <c r="AE994" s="120"/>
      <c r="AF994" s="120"/>
      <c r="AG994" s="120"/>
      <c r="AH994" s="120"/>
      <c r="AI994" s="120"/>
      <c r="AJ994" s="120"/>
      <c r="AK994" s="120"/>
      <c r="AL994" s="120"/>
      <c r="AM994" s="120"/>
      <c r="AN994" s="120"/>
      <c r="AO994" s="120"/>
      <c r="AP994" s="120"/>
      <c r="AQ994" s="120"/>
      <c r="AR994" s="120"/>
      <c r="AS994" s="120"/>
      <c r="AT994" s="120"/>
      <c r="AU994" s="120"/>
      <c r="AV994" s="120"/>
      <c r="AW994" s="120"/>
      <c r="AX994" s="120"/>
      <c r="AY994" s="120"/>
      <c r="AZ994" s="120"/>
      <c r="BA994" s="120"/>
      <c r="BB994" s="120"/>
      <c r="BC994" s="120"/>
      <c r="BD994" s="120"/>
    </row>
    <row r="995" spans="1:56">
      <c r="A995" s="19">
        <v>1239</v>
      </c>
      <c r="B995" s="19" t="s">
        <v>325</v>
      </c>
      <c r="C995" s="19" t="s">
        <v>1413</v>
      </c>
      <c r="D995" s="19" t="s">
        <v>1414</v>
      </c>
      <c r="E995" s="19" t="s">
        <v>1415</v>
      </c>
      <c r="F995" s="19">
        <v>0</v>
      </c>
      <c r="G995" s="19" t="s">
        <v>896</v>
      </c>
      <c r="H995" s="19" t="s">
        <v>896</v>
      </c>
      <c r="I995" s="19" t="s">
        <v>896</v>
      </c>
      <c r="J995" s="19" t="s">
        <v>896</v>
      </c>
      <c r="K995" s="19" t="s">
        <v>1421</v>
      </c>
      <c r="L995" s="19" t="s">
        <v>1416</v>
      </c>
      <c r="M995" s="19" t="s">
        <v>20</v>
      </c>
      <c r="N995" s="19" t="s">
        <v>1098</v>
      </c>
      <c r="O995" s="19" t="s">
        <v>1573</v>
      </c>
      <c r="P995" s="19" t="s">
        <v>1422</v>
      </c>
      <c r="Q995" s="19" t="s">
        <v>902</v>
      </c>
      <c r="R995" s="20" t="s">
        <v>903</v>
      </c>
      <c r="S995" s="20">
        <v>10</v>
      </c>
      <c r="T995" s="19" t="s">
        <v>905</v>
      </c>
      <c r="U995" s="19" t="s">
        <v>1418</v>
      </c>
      <c r="V995" s="19">
        <v>0</v>
      </c>
      <c r="W995" s="19">
        <v>0</v>
      </c>
      <c r="X995" s="19" t="s">
        <v>1423</v>
      </c>
      <c r="Y995" s="19" t="s">
        <v>1424</v>
      </c>
      <c r="Z995" s="19">
        <v>0</v>
      </c>
      <c r="AA995" s="19" t="s">
        <v>1420</v>
      </c>
      <c r="AB995" s="19">
        <v>1.4</v>
      </c>
      <c r="AC995" s="19">
        <v>88</v>
      </c>
      <c r="AD995" s="19">
        <v>26</v>
      </c>
      <c r="AE995" s="120"/>
      <c r="AF995" s="120"/>
      <c r="AG995" s="120"/>
      <c r="AH995" s="120"/>
      <c r="AI995" s="120"/>
      <c r="AJ995" s="120"/>
      <c r="AK995" s="120"/>
      <c r="AL995" s="120"/>
      <c r="AM995" s="120"/>
      <c r="AN995" s="120"/>
      <c r="AO995" s="120"/>
      <c r="AP995" s="120"/>
      <c r="AQ995" s="120"/>
      <c r="AR995" s="120"/>
      <c r="AS995" s="120"/>
      <c r="AT995" s="120"/>
      <c r="AU995" s="120"/>
      <c r="AV995" s="120"/>
      <c r="AW995" s="120"/>
      <c r="AX995" s="120"/>
      <c r="AY995" s="120"/>
      <c r="AZ995" s="120"/>
      <c r="BA995" s="120"/>
      <c r="BB995" s="120"/>
      <c r="BC995" s="120"/>
      <c r="BD995" s="120"/>
    </row>
    <row r="996" spans="1:56">
      <c r="A996" s="19">
        <v>1235</v>
      </c>
      <c r="B996" s="19" t="s">
        <v>325</v>
      </c>
      <c r="C996" s="19" t="s">
        <v>1413</v>
      </c>
      <c r="D996" s="19" t="s">
        <v>1414</v>
      </c>
      <c r="E996" s="19" t="s">
        <v>1415</v>
      </c>
      <c r="F996" s="19">
        <v>0</v>
      </c>
      <c r="G996" s="19" t="s">
        <v>896</v>
      </c>
      <c r="H996" s="19" t="s">
        <v>896</v>
      </c>
      <c r="I996" s="19" t="s">
        <v>896</v>
      </c>
      <c r="J996" s="19" t="s">
        <v>896</v>
      </c>
      <c r="K996" s="19" t="s">
        <v>1425</v>
      </c>
      <c r="L996" s="19" t="s">
        <v>1416</v>
      </c>
      <c r="M996" s="19" t="s">
        <v>20</v>
      </c>
      <c r="N996" s="19" t="s">
        <v>1098</v>
      </c>
      <c r="O996" s="19" t="s">
        <v>1573</v>
      </c>
      <c r="P996" s="19" t="s">
        <v>1426</v>
      </c>
      <c r="Q996" s="19" t="s">
        <v>902</v>
      </c>
      <c r="R996" s="20" t="s">
        <v>903</v>
      </c>
      <c r="S996" s="20">
        <v>20</v>
      </c>
      <c r="T996" s="19" t="s">
        <v>905</v>
      </c>
      <c r="U996" s="19" t="s">
        <v>1418</v>
      </c>
      <c r="V996" s="19">
        <v>0</v>
      </c>
      <c r="W996" s="19">
        <v>0</v>
      </c>
      <c r="X996" s="19" t="s">
        <v>1423</v>
      </c>
      <c r="Y996" s="19" t="s">
        <v>1424</v>
      </c>
      <c r="Z996" s="19">
        <v>0</v>
      </c>
      <c r="AA996" s="19" t="s">
        <v>1420</v>
      </c>
      <c r="AB996" s="19">
        <v>1.4</v>
      </c>
      <c r="AC996" s="19">
        <v>87</v>
      </c>
      <c r="AD996" s="19">
        <v>25</v>
      </c>
      <c r="AE996" s="120"/>
      <c r="AF996" s="120"/>
      <c r="AG996" s="120"/>
      <c r="AH996" s="120"/>
      <c r="AI996" s="120"/>
      <c r="AJ996" s="120"/>
      <c r="AK996" s="120"/>
      <c r="AL996" s="120"/>
      <c r="AM996" s="120"/>
      <c r="AN996" s="120"/>
      <c r="AO996" s="120"/>
      <c r="AP996" s="120"/>
      <c r="AQ996" s="120"/>
      <c r="AR996" s="120"/>
      <c r="AS996" s="120"/>
      <c r="AT996" s="120"/>
      <c r="AU996" s="120"/>
      <c r="AV996" s="120"/>
      <c r="AW996" s="120"/>
      <c r="AX996" s="120"/>
      <c r="AY996" s="120"/>
      <c r="AZ996" s="120"/>
      <c r="BA996" s="120"/>
      <c r="BB996" s="120"/>
      <c r="BC996" s="120"/>
      <c r="BD996" s="120"/>
    </row>
    <row r="997" spans="1:56">
      <c r="A997" s="19">
        <v>1234</v>
      </c>
      <c r="B997" s="19" t="s">
        <v>325</v>
      </c>
      <c r="C997" s="19" t="s">
        <v>1413</v>
      </c>
      <c r="D997" s="19" t="s">
        <v>1414</v>
      </c>
      <c r="E997" s="19" t="s">
        <v>1415</v>
      </c>
      <c r="F997" s="19">
        <v>0</v>
      </c>
      <c r="G997" s="19" t="s">
        <v>896</v>
      </c>
      <c r="H997" s="19" t="s">
        <v>896</v>
      </c>
      <c r="I997" s="19" t="s">
        <v>896</v>
      </c>
      <c r="J997" s="19" t="s">
        <v>896</v>
      </c>
      <c r="K997" s="19" t="s">
        <v>1425</v>
      </c>
      <c r="L997" s="19" t="s">
        <v>1416</v>
      </c>
      <c r="M997" s="19" t="s">
        <v>20</v>
      </c>
      <c r="N997" s="19" t="s">
        <v>1098</v>
      </c>
      <c r="O997" s="19" t="s">
        <v>1573</v>
      </c>
      <c r="P997" s="19" t="s">
        <v>1427</v>
      </c>
      <c r="Q997" s="19" t="s">
        <v>902</v>
      </c>
      <c r="R997" s="20" t="s">
        <v>903</v>
      </c>
      <c r="S997" s="20">
        <v>10</v>
      </c>
      <c r="T997" s="19" t="s">
        <v>905</v>
      </c>
      <c r="U997" s="19" t="s">
        <v>1418</v>
      </c>
      <c r="V997" s="19">
        <v>0</v>
      </c>
      <c r="W997" s="19">
        <v>0</v>
      </c>
      <c r="X997" s="19" t="s">
        <v>1423</v>
      </c>
      <c r="Y997" s="19" t="s">
        <v>1424</v>
      </c>
      <c r="Z997" s="19">
        <v>0</v>
      </c>
      <c r="AA997" s="19" t="s">
        <v>1420</v>
      </c>
      <c r="AB997" s="19">
        <v>1.4</v>
      </c>
      <c r="AC997" s="19">
        <v>87</v>
      </c>
      <c r="AD997" s="19">
        <v>25</v>
      </c>
      <c r="AE997" s="120"/>
      <c r="AF997" s="120"/>
      <c r="AG997" s="120"/>
      <c r="AH997" s="120"/>
      <c r="AI997" s="120"/>
      <c r="AJ997" s="120"/>
      <c r="AK997" s="120"/>
      <c r="AL997" s="120"/>
      <c r="AM997" s="120"/>
      <c r="AN997" s="120"/>
      <c r="AO997" s="120"/>
      <c r="AP997" s="120"/>
      <c r="AQ997" s="120"/>
      <c r="AR997" s="120"/>
      <c r="AS997" s="120"/>
      <c r="AT997" s="120"/>
      <c r="AU997" s="120"/>
      <c r="AV997" s="120"/>
      <c r="AW997" s="120"/>
      <c r="AX997" s="120"/>
      <c r="AY997" s="120"/>
      <c r="AZ997" s="120"/>
      <c r="BA997" s="120"/>
      <c r="BB997" s="120"/>
      <c r="BC997" s="120"/>
      <c r="BD997" s="120"/>
    </row>
    <row r="998" spans="1:56">
      <c r="A998" s="19">
        <v>1236</v>
      </c>
      <c r="B998" s="19" t="s">
        <v>325</v>
      </c>
      <c r="C998" s="19" t="s">
        <v>1413</v>
      </c>
      <c r="D998" s="19" t="s">
        <v>1414</v>
      </c>
      <c r="E998" s="19" t="s">
        <v>1415</v>
      </c>
      <c r="F998" s="19">
        <v>0</v>
      </c>
      <c r="G998" s="19" t="s">
        <v>896</v>
      </c>
      <c r="H998" s="19" t="s">
        <v>896</v>
      </c>
      <c r="I998" s="19" t="s">
        <v>896</v>
      </c>
      <c r="J998" s="19" t="s">
        <v>896</v>
      </c>
      <c r="K998" s="19" t="s">
        <v>1428</v>
      </c>
      <c r="L998" s="19" t="s">
        <v>1416</v>
      </c>
      <c r="M998" s="19" t="s">
        <v>20</v>
      </c>
      <c r="N998" s="19" t="s">
        <v>1098</v>
      </c>
      <c r="O998" s="19" t="s">
        <v>1573</v>
      </c>
      <c r="P998" s="19" t="s">
        <v>1429</v>
      </c>
      <c r="Q998" s="19" t="s">
        <v>902</v>
      </c>
      <c r="R998" s="20" t="s">
        <v>903</v>
      </c>
      <c r="S998" s="20">
        <v>20</v>
      </c>
      <c r="T998" s="19" t="s">
        <v>905</v>
      </c>
      <c r="U998" s="19" t="s">
        <v>1418</v>
      </c>
      <c r="V998" s="19">
        <v>0</v>
      </c>
      <c r="W998" s="19">
        <v>0</v>
      </c>
      <c r="X998" s="19" t="s">
        <v>1423</v>
      </c>
      <c r="Y998" s="19" t="s">
        <v>1424</v>
      </c>
      <c r="Z998" s="19">
        <v>0</v>
      </c>
      <c r="AA998" s="19" t="s">
        <v>1420</v>
      </c>
      <c r="AB998" s="19">
        <v>1.4</v>
      </c>
      <c r="AC998" s="19">
        <v>88</v>
      </c>
      <c r="AD998" s="19">
        <v>26</v>
      </c>
      <c r="AE998" s="120"/>
      <c r="AF998" s="120"/>
      <c r="AG998" s="120"/>
      <c r="AH998" s="120"/>
      <c r="AI998" s="120"/>
      <c r="AJ998" s="120"/>
      <c r="AK998" s="120"/>
      <c r="AL998" s="120"/>
      <c r="AM998" s="120"/>
      <c r="AN998" s="120"/>
      <c r="AO998" s="120"/>
      <c r="AP998" s="120"/>
      <c r="AQ998" s="120"/>
      <c r="AR998" s="120"/>
      <c r="AS998" s="120"/>
      <c r="AT998" s="120"/>
      <c r="AU998" s="120"/>
      <c r="AV998" s="120"/>
      <c r="AW998" s="120"/>
      <c r="AX998" s="120"/>
      <c r="AY998" s="120"/>
      <c r="AZ998" s="120"/>
      <c r="BA998" s="120"/>
      <c r="BB998" s="120"/>
      <c r="BC998" s="120"/>
      <c r="BD998" s="120"/>
    </row>
    <row r="999" spans="1:56">
      <c r="A999" s="19">
        <v>1238</v>
      </c>
      <c r="B999" s="19" t="s">
        <v>325</v>
      </c>
      <c r="C999" s="19" t="s">
        <v>1413</v>
      </c>
      <c r="D999" s="19" t="s">
        <v>1414</v>
      </c>
      <c r="E999" s="19" t="s">
        <v>1415</v>
      </c>
      <c r="F999" s="19">
        <v>0</v>
      </c>
      <c r="G999" s="19" t="s">
        <v>896</v>
      </c>
      <c r="H999" s="19" t="s">
        <v>896</v>
      </c>
      <c r="I999" s="19" t="s">
        <v>896</v>
      </c>
      <c r="J999" s="19" t="s">
        <v>896</v>
      </c>
      <c r="K999" s="19" t="s">
        <v>1428</v>
      </c>
      <c r="L999" s="19" t="s">
        <v>1416</v>
      </c>
      <c r="M999" s="19" t="s">
        <v>20</v>
      </c>
      <c r="N999" s="19" t="s">
        <v>1098</v>
      </c>
      <c r="O999" s="19" t="s">
        <v>1573</v>
      </c>
      <c r="P999" s="19" t="s">
        <v>1430</v>
      </c>
      <c r="Q999" s="19" t="s">
        <v>1431</v>
      </c>
      <c r="R999" s="20" t="s">
        <v>903</v>
      </c>
      <c r="S999" s="20">
        <v>10</v>
      </c>
      <c r="T999" s="19" t="s">
        <v>905</v>
      </c>
      <c r="U999" s="19" t="s">
        <v>1418</v>
      </c>
      <c r="V999" s="19">
        <v>0</v>
      </c>
      <c r="W999" s="19">
        <v>0</v>
      </c>
      <c r="X999" s="19" t="s">
        <v>1423</v>
      </c>
      <c r="Y999" s="19" t="s">
        <v>1424</v>
      </c>
      <c r="Z999" s="19">
        <v>0</v>
      </c>
      <c r="AA999" s="19" t="s">
        <v>1420</v>
      </c>
      <c r="AB999" s="19">
        <v>1.4</v>
      </c>
      <c r="AC999" s="19">
        <v>88</v>
      </c>
      <c r="AD999" s="19">
        <v>26</v>
      </c>
      <c r="AE999" s="120"/>
      <c r="AF999" s="120"/>
      <c r="AG999" s="120"/>
      <c r="AH999" s="120"/>
      <c r="AI999" s="120"/>
      <c r="AJ999" s="120"/>
      <c r="AK999" s="120"/>
      <c r="AL999" s="120"/>
      <c r="AM999" s="120"/>
      <c r="AN999" s="120"/>
      <c r="AO999" s="120"/>
      <c r="AP999" s="120"/>
      <c r="AQ999" s="120"/>
      <c r="AR999" s="120"/>
      <c r="AS999" s="120"/>
      <c r="AT999" s="120"/>
      <c r="AU999" s="120"/>
      <c r="AV999" s="120"/>
      <c r="AW999" s="120"/>
      <c r="AX999" s="120"/>
      <c r="AY999" s="120"/>
      <c r="AZ999" s="120"/>
      <c r="BA999" s="120"/>
      <c r="BB999" s="120"/>
      <c r="BC999" s="120"/>
      <c r="BD999" s="120"/>
    </row>
    <row r="1000" spans="1:56">
      <c r="A1000" s="19">
        <v>1237</v>
      </c>
      <c r="B1000" s="19" t="s">
        <v>325</v>
      </c>
      <c r="C1000" s="19" t="s">
        <v>1413</v>
      </c>
      <c r="D1000" s="19" t="s">
        <v>1414</v>
      </c>
      <c r="E1000" s="19" t="s">
        <v>1415</v>
      </c>
      <c r="F1000" s="19">
        <v>0</v>
      </c>
      <c r="G1000" s="19" t="s">
        <v>896</v>
      </c>
      <c r="H1000" s="19" t="s">
        <v>896</v>
      </c>
      <c r="I1000" s="19" t="s">
        <v>896</v>
      </c>
      <c r="J1000" s="19" t="s">
        <v>896</v>
      </c>
      <c r="K1000" s="19" t="s">
        <v>1428</v>
      </c>
      <c r="L1000" s="19" t="s">
        <v>1416</v>
      </c>
      <c r="M1000" s="19" t="s">
        <v>20</v>
      </c>
      <c r="N1000" s="19" t="s">
        <v>1098</v>
      </c>
      <c r="O1000" s="19" t="s">
        <v>1573</v>
      </c>
      <c r="P1000" s="19" t="s">
        <v>1432</v>
      </c>
      <c r="Q1000" s="19" t="s">
        <v>1431</v>
      </c>
      <c r="R1000" s="20" t="s">
        <v>903</v>
      </c>
      <c r="S1000" s="20">
        <v>25</v>
      </c>
      <c r="T1000" s="19" t="s">
        <v>905</v>
      </c>
      <c r="U1000" s="19" t="s">
        <v>1418</v>
      </c>
      <c r="V1000" s="19">
        <v>0</v>
      </c>
      <c r="W1000" s="19">
        <v>0</v>
      </c>
      <c r="X1000" s="19" t="s">
        <v>1423</v>
      </c>
      <c r="Y1000" s="19" t="s">
        <v>1424</v>
      </c>
      <c r="Z1000" s="19">
        <v>0</v>
      </c>
      <c r="AA1000" s="19" t="s">
        <v>1420</v>
      </c>
      <c r="AB1000" s="19">
        <v>1.4</v>
      </c>
      <c r="AC1000" s="19">
        <v>88</v>
      </c>
      <c r="AD1000" s="19">
        <v>26</v>
      </c>
      <c r="AE1000" s="120"/>
      <c r="AF1000" s="120"/>
      <c r="AG1000" s="120"/>
      <c r="AH1000" s="120"/>
      <c r="AI1000" s="120"/>
      <c r="AJ1000" s="120"/>
      <c r="AK1000" s="120"/>
      <c r="AL1000" s="120"/>
      <c r="AM1000" s="120"/>
      <c r="AN1000" s="120"/>
      <c r="AO1000" s="120"/>
      <c r="AP1000" s="120"/>
      <c r="AQ1000" s="120"/>
      <c r="AR1000" s="120"/>
      <c r="AS1000" s="120"/>
      <c r="AT1000" s="120"/>
      <c r="AU1000" s="120"/>
      <c r="AV1000" s="120"/>
      <c r="AW1000" s="120"/>
      <c r="AX1000" s="120"/>
      <c r="AY1000" s="120"/>
      <c r="AZ1000" s="120"/>
      <c r="BA1000" s="120"/>
      <c r="BB1000" s="120"/>
      <c r="BC1000" s="120"/>
      <c r="BD1000" s="120"/>
    </row>
    <row r="1001" spans="1:56">
      <c r="A1001" s="19">
        <v>1259</v>
      </c>
      <c r="B1001" s="19" t="s">
        <v>325</v>
      </c>
      <c r="C1001" s="19" t="s">
        <v>1413</v>
      </c>
      <c r="D1001" s="19" t="s">
        <v>1433</v>
      </c>
      <c r="E1001" s="19">
        <v>0</v>
      </c>
      <c r="F1001" s="19">
        <v>0</v>
      </c>
      <c r="G1001" s="19" t="s">
        <v>896</v>
      </c>
      <c r="H1001" s="19" t="s">
        <v>896</v>
      </c>
      <c r="I1001" s="19" t="s">
        <v>896</v>
      </c>
      <c r="J1001" s="19" t="s">
        <v>896</v>
      </c>
      <c r="K1001" s="19" t="s">
        <v>1434</v>
      </c>
      <c r="L1001" s="19" t="s">
        <v>1416</v>
      </c>
      <c r="M1001" s="19" t="s">
        <v>20</v>
      </c>
      <c r="N1001" s="19" t="s">
        <v>1098</v>
      </c>
      <c r="O1001" s="19" t="s">
        <v>1573</v>
      </c>
      <c r="P1001" s="19" t="s">
        <v>1435</v>
      </c>
      <c r="Q1001" s="19" t="s">
        <v>902</v>
      </c>
      <c r="R1001" s="20">
        <v>10</v>
      </c>
      <c r="S1001" s="20">
        <v>30</v>
      </c>
      <c r="T1001" s="19" t="s">
        <v>905</v>
      </c>
      <c r="U1001" s="19" t="s">
        <v>160</v>
      </c>
      <c r="V1001" s="19">
        <v>0</v>
      </c>
      <c r="W1001" s="19">
        <v>0</v>
      </c>
      <c r="X1001" s="19" t="s">
        <v>1423</v>
      </c>
      <c r="Y1001" s="19">
        <v>0</v>
      </c>
      <c r="Z1001" s="19" t="s">
        <v>1436</v>
      </c>
      <c r="AA1001" s="19" t="s">
        <v>1420</v>
      </c>
      <c r="AB1001" s="19">
        <v>1.6</v>
      </c>
      <c r="AC1001" s="19">
        <v>93</v>
      </c>
      <c r="AD1001" s="19">
        <v>31</v>
      </c>
      <c r="AE1001" s="120"/>
      <c r="AF1001" s="120"/>
      <c r="AG1001" s="120"/>
      <c r="AH1001" s="120"/>
      <c r="AI1001" s="120"/>
      <c r="AJ1001" s="120"/>
      <c r="AK1001" s="120"/>
      <c r="AL1001" s="120"/>
      <c r="AM1001" s="120"/>
      <c r="AN1001" s="120"/>
      <c r="AO1001" s="120"/>
      <c r="AP1001" s="120"/>
      <c r="AQ1001" s="120"/>
      <c r="AR1001" s="120"/>
      <c r="AS1001" s="120"/>
      <c r="AT1001" s="120"/>
      <c r="AU1001" s="120"/>
      <c r="AV1001" s="120"/>
      <c r="AW1001" s="120"/>
      <c r="AX1001" s="120"/>
      <c r="AY1001" s="120"/>
      <c r="AZ1001" s="120"/>
      <c r="BA1001" s="120"/>
      <c r="BB1001" s="120"/>
      <c r="BC1001" s="120"/>
      <c r="BD1001" s="120"/>
    </row>
    <row r="1002" spans="1:56">
      <c r="A1002" s="19">
        <v>1260</v>
      </c>
      <c r="B1002" s="19" t="s">
        <v>325</v>
      </c>
      <c r="C1002" s="19" t="s">
        <v>1413</v>
      </c>
      <c r="D1002" s="19" t="s">
        <v>1433</v>
      </c>
      <c r="E1002" s="19">
        <v>0</v>
      </c>
      <c r="F1002" s="19">
        <v>0</v>
      </c>
      <c r="G1002" s="19" t="s">
        <v>896</v>
      </c>
      <c r="H1002" s="19" t="s">
        <v>896</v>
      </c>
      <c r="I1002" s="19" t="s">
        <v>896</v>
      </c>
      <c r="J1002" s="19" t="s">
        <v>896</v>
      </c>
      <c r="K1002" s="19" t="s">
        <v>1434</v>
      </c>
      <c r="L1002" s="19" t="s">
        <v>1416</v>
      </c>
      <c r="M1002" s="19" t="s">
        <v>20</v>
      </c>
      <c r="N1002" s="19" t="s">
        <v>1098</v>
      </c>
      <c r="O1002" s="19" t="s">
        <v>1573</v>
      </c>
      <c r="P1002" s="19" t="s">
        <v>1435</v>
      </c>
      <c r="Q1002" s="19" t="s">
        <v>902</v>
      </c>
      <c r="R1002" s="20" t="s">
        <v>903</v>
      </c>
      <c r="S1002" s="20">
        <v>50</v>
      </c>
      <c r="T1002" s="19" t="s">
        <v>905</v>
      </c>
      <c r="U1002" s="19" t="s">
        <v>160</v>
      </c>
      <c r="V1002" s="19">
        <v>0</v>
      </c>
      <c r="W1002" s="19">
        <v>0</v>
      </c>
      <c r="X1002" s="19" t="s">
        <v>1423</v>
      </c>
      <c r="Y1002" s="19">
        <v>0</v>
      </c>
      <c r="Z1002" s="19" t="s">
        <v>1437</v>
      </c>
      <c r="AA1002" s="19" t="s">
        <v>1420</v>
      </c>
      <c r="AB1002" s="19">
        <v>1.6</v>
      </c>
      <c r="AC1002" s="19">
        <v>93</v>
      </c>
      <c r="AD1002" s="19">
        <v>31</v>
      </c>
      <c r="AE1002" s="120"/>
      <c r="AF1002" s="120"/>
      <c r="AG1002" s="120"/>
      <c r="AH1002" s="120"/>
      <c r="AI1002" s="120"/>
      <c r="AJ1002" s="120"/>
      <c r="AK1002" s="120"/>
      <c r="AL1002" s="120"/>
      <c r="AM1002" s="120"/>
      <c r="AN1002" s="120"/>
      <c r="AO1002" s="120"/>
      <c r="AP1002" s="120"/>
      <c r="AQ1002" s="120"/>
      <c r="AR1002" s="120"/>
      <c r="AS1002" s="120"/>
      <c r="AT1002" s="120"/>
      <c r="AU1002" s="120"/>
      <c r="AV1002" s="120"/>
      <c r="AW1002" s="120"/>
      <c r="AX1002" s="120"/>
      <c r="AY1002" s="120"/>
      <c r="AZ1002" s="120"/>
      <c r="BA1002" s="120"/>
      <c r="BB1002" s="120"/>
      <c r="BC1002" s="120"/>
      <c r="BD1002" s="120"/>
    </row>
    <row r="1003" spans="1:56">
      <c r="A1003" s="19">
        <v>1261</v>
      </c>
      <c r="B1003" s="19" t="s">
        <v>325</v>
      </c>
      <c r="C1003" s="19" t="s">
        <v>1413</v>
      </c>
      <c r="D1003" s="19" t="s">
        <v>1433</v>
      </c>
      <c r="E1003" s="19">
        <v>0</v>
      </c>
      <c r="F1003" s="19">
        <v>0</v>
      </c>
      <c r="G1003" s="19" t="s">
        <v>896</v>
      </c>
      <c r="H1003" s="19" t="s">
        <v>896</v>
      </c>
      <c r="I1003" s="19" t="s">
        <v>896</v>
      </c>
      <c r="J1003" s="19" t="s">
        <v>896</v>
      </c>
      <c r="K1003" s="19" t="s">
        <v>1438</v>
      </c>
      <c r="L1003" s="19" t="s">
        <v>1416</v>
      </c>
      <c r="M1003" s="19" t="s">
        <v>20</v>
      </c>
      <c r="N1003" s="19" t="s">
        <v>1098</v>
      </c>
      <c r="O1003" s="19" t="s">
        <v>1573</v>
      </c>
      <c r="P1003" s="19" t="s">
        <v>1439</v>
      </c>
      <c r="Q1003" s="19" t="s">
        <v>902</v>
      </c>
      <c r="R1003" s="20">
        <v>10</v>
      </c>
      <c r="S1003" s="20">
        <v>30</v>
      </c>
      <c r="T1003" s="19" t="s">
        <v>905</v>
      </c>
      <c r="U1003" s="19" t="s">
        <v>160</v>
      </c>
      <c r="V1003" s="19">
        <v>0</v>
      </c>
      <c r="W1003" s="19">
        <v>0</v>
      </c>
      <c r="X1003" s="19" t="s">
        <v>1423</v>
      </c>
      <c r="Y1003" s="19" t="s">
        <v>1424</v>
      </c>
      <c r="Z1003" s="19">
        <v>0</v>
      </c>
      <c r="AA1003" s="19" t="s">
        <v>1420</v>
      </c>
      <c r="AB1003" s="19">
        <v>1.6</v>
      </c>
      <c r="AC1003" s="19">
        <v>93</v>
      </c>
      <c r="AD1003" s="19">
        <v>31</v>
      </c>
      <c r="AE1003" s="120"/>
      <c r="AF1003" s="120"/>
      <c r="AG1003" s="120"/>
      <c r="AH1003" s="120"/>
      <c r="AI1003" s="120"/>
      <c r="AJ1003" s="120"/>
      <c r="AK1003" s="120"/>
      <c r="AL1003" s="120"/>
      <c r="AM1003" s="120"/>
      <c r="AN1003" s="120"/>
      <c r="AO1003" s="120"/>
      <c r="AP1003" s="120"/>
      <c r="AQ1003" s="120"/>
      <c r="AR1003" s="120"/>
      <c r="AS1003" s="120"/>
      <c r="AT1003" s="120"/>
      <c r="AU1003" s="120"/>
      <c r="AV1003" s="120"/>
      <c r="AW1003" s="120"/>
      <c r="AX1003" s="120"/>
      <c r="AY1003" s="120"/>
      <c r="AZ1003" s="120"/>
      <c r="BA1003" s="120"/>
      <c r="BB1003" s="120"/>
      <c r="BC1003" s="120"/>
      <c r="BD1003" s="120"/>
    </row>
    <row r="1004" spans="1:56">
      <c r="A1004" s="19">
        <v>1262</v>
      </c>
      <c r="B1004" s="19" t="s">
        <v>325</v>
      </c>
      <c r="C1004" s="19" t="s">
        <v>1413</v>
      </c>
      <c r="D1004" s="19" t="s">
        <v>1433</v>
      </c>
      <c r="E1004" s="19">
        <v>0</v>
      </c>
      <c r="F1004" s="19">
        <v>0</v>
      </c>
      <c r="G1004" s="19" t="s">
        <v>896</v>
      </c>
      <c r="H1004" s="19" t="s">
        <v>896</v>
      </c>
      <c r="I1004" s="19" t="s">
        <v>896</v>
      </c>
      <c r="J1004" s="19" t="s">
        <v>896</v>
      </c>
      <c r="K1004" s="19" t="s">
        <v>1438</v>
      </c>
      <c r="L1004" s="19" t="s">
        <v>1416</v>
      </c>
      <c r="M1004" s="19" t="s">
        <v>20</v>
      </c>
      <c r="N1004" s="19" t="s">
        <v>1098</v>
      </c>
      <c r="O1004" s="19" t="s">
        <v>1573</v>
      </c>
      <c r="P1004" s="19" t="s">
        <v>1440</v>
      </c>
      <c r="Q1004" s="19" t="s">
        <v>902</v>
      </c>
      <c r="R1004" s="20" t="s">
        <v>903</v>
      </c>
      <c r="S1004" s="20">
        <v>50</v>
      </c>
      <c r="T1004" s="19" t="s">
        <v>905</v>
      </c>
      <c r="U1004" s="19" t="s">
        <v>160</v>
      </c>
      <c r="V1004" s="19">
        <v>0</v>
      </c>
      <c r="W1004" s="19">
        <v>0</v>
      </c>
      <c r="X1004" s="19" t="s">
        <v>1423</v>
      </c>
      <c r="Y1004" s="19" t="s">
        <v>1424</v>
      </c>
      <c r="Z1004" s="19">
        <v>0</v>
      </c>
      <c r="AA1004" s="19" t="s">
        <v>1420</v>
      </c>
      <c r="AB1004" s="19">
        <v>1.6</v>
      </c>
      <c r="AC1004" s="19">
        <v>93</v>
      </c>
      <c r="AD1004" s="19">
        <v>31</v>
      </c>
      <c r="AE1004" s="120"/>
      <c r="AF1004" s="120"/>
      <c r="AG1004" s="120"/>
      <c r="AH1004" s="120"/>
      <c r="AI1004" s="120"/>
      <c r="AJ1004" s="120"/>
      <c r="AK1004" s="120"/>
      <c r="AL1004" s="120"/>
      <c r="AM1004" s="120"/>
      <c r="AN1004" s="120"/>
      <c r="AO1004" s="120"/>
      <c r="AP1004" s="120"/>
      <c r="AQ1004" s="120"/>
      <c r="AR1004" s="120"/>
      <c r="AS1004" s="120"/>
      <c r="AT1004" s="120"/>
      <c r="AU1004" s="120"/>
      <c r="AV1004" s="120"/>
      <c r="AW1004" s="120"/>
      <c r="AX1004" s="120"/>
      <c r="AY1004" s="120"/>
      <c r="AZ1004" s="120"/>
      <c r="BA1004" s="120"/>
      <c r="BB1004" s="120"/>
      <c r="BC1004" s="120"/>
      <c r="BD1004" s="120"/>
    </row>
    <row r="1005" spans="1:56">
      <c r="A1005" s="19">
        <v>1267</v>
      </c>
      <c r="B1005" s="19" t="s">
        <v>325</v>
      </c>
      <c r="C1005" s="19" t="s">
        <v>1413</v>
      </c>
      <c r="D1005" s="19" t="s">
        <v>1433</v>
      </c>
      <c r="E1005" s="19">
        <v>0</v>
      </c>
      <c r="F1005" s="19">
        <v>0</v>
      </c>
      <c r="G1005" s="19" t="s">
        <v>896</v>
      </c>
      <c r="H1005" s="19" t="s">
        <v>896</v>
      </c>
      <c r="I1005" s="19" t="s">
        <v>896</v>
      </c>
      <c r="J1005" s="19" t="s">
        <v>896</v>
      </c>
      <c r="K1005" s="19" t="s">
        <v>1441</v>
      </c>
      <c r="L1005" s="19" t="s">
        <v>1416</v>
      </c>
      <c r="M1005" s="19" t="s">
        <v>20</v>
      </c>
      <c r="N1005" s="19" t="s">
        <v>1098</v>
      </c>
      <c r="O1005" s="19" t="s">
        <v>1573</v>
      </c>
      <c r="P1005" s="19" t="s">
        <v>1442</v>
      </c>
      <c r="Q1005" s="19" t="s">
        <v>902</v>
      </c>
      <c r="R1005" s="20">
        <v>10</v>
      </c>
      <c r="S1005" s="20">
        <v>20</v>
      </c>
      <c r="T1005" s="19" t="s">
        <v>905</v>
      </c>
      <c r="U1005" s="19" t="s">
        <v>1418</v>
      </c>
      <c r="V1005" s="19">
        <v>0</v>
      </c>
      <c r="W1005" s="19">
        <v>0</v>
      </c>
      <c r="X1005" s="19" t="s">
        <v>1423</v>
      </c>
      <c r="Y1005" s="19" t="s">
        <v>1424</v>
      </c>
      <c r="Z1005" s="19">
        <v>0</v>
      </c>
      <c r="AA1005" s="19" t="s">
        <v>1420</v>
      </c>
      <c r="AB1005" s="19">
        <v>1.6</v>
      </c>
      <c r="AC1005" s="19">
        <v>94</v>
      </c>
      <c r="AD1005" s="19">
        <v>32</v>
      </c>
      <c r="AE1005" s="120"/>
      <c r="AF1005" s="120"/>
      <c r="AG1005" s="120"/>
      <c r="AH1005" s="120"/>
      <c r="AI1005" s="120"/>
      <c r="AJ1005" s="120"/>
      <c r="AK1005" s="120"/>
      <c r="AL1005" s="120"/>
      <c r="AM1005" s="120"/>
      <c r="AN1005" s="120"/>
      <c r="AO1005" s="120"/>
      <c r="AP1005" s="120"/>
      <c r="AQ1005" s="120"/>
      <c r="AR1005" s="120"/>
      <c r="AS1005" s="120"/>
      <c r="AT1005" s="120"/>
      <c r="AU1005" s="120"/>
      <c r="AV1005" s="120"/>
      <c r="AW1005" s="120"/>
      <c r="AX1005" s="120"/>
      <c r="AY1005" s="120"/>
      <c r="AZ1005" s="120"/>
      <c r="BA1005" s="120"/>
      <c r="BB1005" s="120"/>
      <c r="BC1005" s="120"/>
      <c r="BD1005" s="120"/>
    </row>
    <row r="1006" spans="1:56">
      <c r="A1006" s="19">
        <v>1268</v>
      </c>
      <c r="B1006" s="19" t="s">
        <v>325</v>
      </c>
      <c r="C1006" s="19" t="s">
        <v>1413</v>
      </c>
      <c r="D1006" s="19" t="s">
        <v>1433</v>
      </c>
      <c r="E1006" s="19">
        <v>0</v>
      </c>
      <c r="F1006" s="19">
        <v>0</v>
      </c>
      <c r="G1006" s="19" t="s">
        <v>896</v>
      </c>
      <c r="H1006" s="19" t="s">
        <v>896</v>
      </c>
      <c r="I1006" s="19" t="s">
        <v>896</v>
      </c>
      <c r="J1006" s="19" t="s">
        <v>896</v>
      </c>
      <c r="K1006" s="19" t="s">
        <v>1450</v>
      </c>
      <c r="L1006" s="19" t="s">
        <v>1416</v>
      </c>
      <c r="M1006" s="19" t="s">
        <v>20</v>
      </c>
      <c r="N1006" s="19" t="s">
        <v>1098</v>
      </c>
      <c r="O1006" s="19" t="s">
        <v>1573</v>
      </c>
      <c r="P1006" s="19" t="s">
        <v>1451</v>
      </c>
      <c r="Q1006" s="19" t="s">
        <v>1040</v>
      </c>
      <c r="R1006" s="20" t="s">
        <v>903</v>
      </c>
      <c r="S1006" s="20">
        <v>20</v>
      </c>
      <c r="T1006" s="19" t="s">
        <v>905</v>
      </c>
      <c r="U1006" s="19" t="s">
        <v>1418</v>
      </c>
      <c r="V1006" s="19">
        <v>0</v>
      </c>
      <c r="W1006" s="19">
        <v>0</v>
      </c>
      <c r="X1006" s="19" t="s">
        <v>1423</v>
      </c>
      <c r="Y1006" s="19" t="s">
        <v>1452</v>
      </c>
      <c r="Z1006" s="19">
        <v>0</v>
      </c>
      <c r="AA1006" s="19" t="s">
        <v>1420</v>
      </c>
      <c r="AB1006" s="19">
        <v>1.6</v>
      </c>
      <c r="AC1006" s="19">
        <v>95</v>
      </c>
      <c r="AD1006" s="19">
        <v>33</v>
      </c>
      <c r="AE1006" s="120"/>
      <c r="AF1006" s="120"/>
      <c r="AG1006" s="120"/>
      <c r="AH1006" s="120"/>
      <c r="AI1006" s="120"/>
      <c r="AJ1006" s="120"/>
      <c r="AK1006" s="120"/>
      <c r="AL1006" s="120"/>
      <c r="AM1006" s="120"/>
      <c r="AN1006" s="120"/>
      <c r="AO1006" s="120"/>
      <c r="AP1006" s="120"/>
      <c r="AQ1006" s="120"/>
      <c r="AR1006" s="120"/>
      <c r="AS1006" s="120"/>
      <c r="AT1006" s="120"/>
      <c r="AU1006" s="120"/>
      <c r="AV1006" s="120"/>
      <c r="AW1006" s="120"/>
      <c r="AX1006" s="120"/>
      <c r="AY1006" s="120"/>
      <c r="AZ1006" s="120"/>
      <c r="BA1006" s="120"/>
      <c r="BB1006" s="120"/>
      <c r="BC1006" s="120"/>
      <c r="BD1006" s="120"/>
    </row>
    <row r="1007" spans="1:56">
      <c r="A1007" s="19">
        <v>1269</v>
      </c>
      <c r="B1007" s="19" t="s">
        <v>325</v>
      </c>
      <c r="C1007" s="19" t="s">
        <v>1413</v>
      </c>
      <c r="D1007" s="19" t="s">
        <v>1433</v>
      </c>
      <c r="E1007" s="19">
        <v>0</v>
      </c>
      <c r="F1007" s="19">
        <v>0</v>
      </c>
      <c r="G1007" s="19" t="s">
        <v>896</v>
      </c>
      <c r="H1007" s="19" t="s">
        <v>896</v>
      </c>
      <c r="I1007" s="19" t="s">
        <v>896</v>
      </c>
      <c r="J1007" s="19" t="s">
        <v>896</v>
      </c>
      <c r="K1007" s="19" t="s">
        <v>1450</v>
      </c>
      <c r="L1007" s="19" t="s">
        <v>1416</v>
      </c>
      <c r="M1007" s="19" t="s">
        <v>20</v>
      </c>
      <c r="N1007" s="19" t="s">
        <v>1098</v>
      </c>
      <c r="O1007" s="19" t="s">
        <v>1573</v>
      </c>
      <c r="P1007" s="19" t="s">
        <v>1451</v>
      </c>
      <c r="Q1007" s="19" t="s">
        <v>1040</v>
      </c>
      <c r="R1007" s="20" t="s">
        <v>903</v>
      </c>
      <c r="S1007" s="20">
        <v>5</v>
      </c>
      <c r="T1007" s="19" t="s">
        <v>905</v>
      </c>
      <c r="U1007" s="19" t="s">
        <v>1418</v>
      </c>
      <c r="V1007" s="19">
        <v>0</v>
      </c>
      <c r="W1007" s="19">
        <v>0</v>
      </c>
      <c r="X1007" s="19" t="s">
        <v>1423</v>
      </c>
      <c r="Y1007" s="19" t="s">
        <v>1452</v>
      </c>
      <c r="Z1007" s="19">
        <v>0</v>
      </c>
      <c r="AA1007" s="19" t="s">
        <v>1420</v>
      </c>
      <c r="AB1007" s="19">
        <v>1.6</v>
      </c>
      <c r="AC1007" s="19">
        <v>95</v>
      </c>
      <c r="AD1007" s="19">
        <v>33</v>
      </c>
      <c r="AE1007" s="120"/>
      <c r="AF1007" s="120"/>
      <c r="AG1007" s="120"/>
      <c r="AH1007" s="120"/>
      <c r="AI1007" s="120"/>
      <c r="AJ1007" s="120"/>
      <c r="AK1007" s="120"/>
      <c r="AL1007" s="120"/>
      <c r="AM1007" s="120"/>
      <c r="AN1007" s="120"/>
      <c r="AO1007" s="120"/>
      <c r="AP1007" s="120"/>
      <c r="AQ1007" s="120"/>
      <c r="AR1007" s="120"/>
      <c r="AS1007" s="120"/>
      <c r="AT1007" s="120"/>
      <c r="AU1007" s="120"/>
      <c r="AV1007" s="120"/>
      <c r="AW1007" s="120"/>
      <c r="AX1007" s="120"/>
      <c r="AY1007" s="120"/>
      <c r="AZ1007" s="120"/>
      <c r="BA1007" s="120"/>
      <c r="BB1007" s="120"/>
      <c r="BC1007" s="120"/>
      <c r="BD1007" s="120"/>
    </row>
    <row r="1008" spans="1:56">
      <c r="A1008" s="19">
        <v>1270</v>
      </c>
      <c r="B1008" s="19" t="s">
        <v>325</v>
      </c>
      <c r="C1008" s="19" t="s">
        <v>1413</v>
      </c>
      <c r="D1008" s="19" t="s">
        <v>1433</v>
      </c>
      <c r="E1008" s="19">
        <v>0</v>
      </c>
      <c r="F1008" s="19">
        <v>0</v>
      </c>
      <c r="G1008" s="19" t="s">
        <v>896</v>
      </c>
      <c r="H1008" s="19" t="s">
        <v>896</v>
      </c>
      <c r="I1008" s="19" t="s">
        <v>896</v>
      </c>
      <c r="J1008" s="19" t="s">
        <v>896</v>
      </c>
      <c r="K1008" s="19" t="s">
        <v>1450</v>
      </c>
      <c r="L1008" s="19" t="s">
        <v>1416</v>
      </c>
      <c r="M1008" s="19" t="s">
        <v>20</v>
      </c>
      <c r="N1008" s="19" t="s">
        <v>1098</v>
      </c>
      <c r="O1008" s="19" t="s">
        <v>1573</v>
      </c>
      <c r="P1008" s="19" t="s">
        <v>1451</v>
      </c>
      <c r="Q1008" s="19" t="s">
        <v>1040</v>
      </c>
      <c r="R1008" s="20" t="s">
        <v>903</v>
      </c>
      <c r="S1008" s="20">
        <v>2</v>
      </c>
      <c r="T1008" s="19" t="s">
        <v>905</v>
      </c>
      <c r="U1008" s="19" t="s">
        <v>1418</v>
      </c>
      <c r="V1008" s="19">
        <v>0</v>
      </c>
      <c r="W1008" s="19">
        <v>0</v>
      </c>
      <c r="X1008" s="19" t="s">
        <v>1423</v>
      </c>
      <c r="Y1008" s="19" t="s">
        <v>1452</v>
      </c>
      <c r="Z1008" s="19">
        <v>0</v>
      </c>
      <c r="AA1008" s="19" t="s">
        <v>1420</v>
      </c>
      <c r="AB1008" s="19">
        <v>1.6</v>
      </c>
      <c r="AC1008" s="19">
        <v>95</v>
      </c>
      <c r="AD1008" s="19">
        <v>33</v>
      </c>
      <c r="AE1008" s="120"/>
      <c r="AF1008" s="120"/>
      <c r="AG1008" s="120"/>
      <c r="AH1008" s="120"/>
      <c r="AI1008" s="120"/>
      <c r="AJ1008" s="120"/>
      <c r="AK1008" s="120"/>
      <c r="AL1008" s="120"/>
      <c r="AM1008" s="120"/>
      <c r="AN1008" s="120"/>
      <c r="AO1008" s="120"/>
      <c r="AP1008" s="120"/>
      <c r="AQ1008" s="120"/>
      <c r="AR1008" s="120"/>
      <c r="AS1008" s="120"/>
      <c r="AT1008" s="120"/>
      <c r="AU1008" s="120"/>
      <c r="AV1008" s="120"/>
      <c r="AW1008" s="120"/>
      <c r="AX1008" s="120"/>
      <c r="AY1008" s="120"/>
      <c r="AZ1008" s="120"/>
      <c r="BA1008" s="120"/>
      <c r="BB1008" s="120"/>
      <c r="BC1008" s="120"/>
      <c r="BD1008" s="120"/>
    </row>
    <row r="1009" spans="1:56">
      <c r="A1009" s="19">
        <v>1271</v>
      </c>
      <c r="B1009" s="19" t="s">
        <v>325</v>
      </c>
      <c r="C1009" s="19" t="s">
        <v>1413</v>
      </c>
      <c r="D1009" s="19" t="s">
        <v>1433</v>
      </c>
      <c r="E1009" s="19">
        <v>0</v>
      </c>
      <c r="F1009" s="19">
        <v>0</v>
      </c>
      <c r="G1009" s="19" t="s">
        <v>896</v>
      </c>
      <c r="H1009" s="19" t="s">
        <v>896</v>
      </c>
      <c r="I1009" s="19" t="s">
        <v>896</v>
      </c>
      <c r="J1009" s="19" t="s">
        <v>896</v>
      </c>
      <c r="K1009" s="19" t="s">
        <v>1450</v>
      </c>
      <c r="L1009" s="19" t="s">
        <v>1416</v>
      </c>
      <c r="M1009" s="19" t="s">
        <v>20</v>
      </c>
      <c r="N1009" s="19" t="s">
        <v>1098</v>
      </c>
      <c r="O1009" s="19" t="s">
        <v>1573</v>
      </c>
      <c r="P1009" s="19" t="s">
        <v>1451</v>
      </c>
      <c r="Q1009" s="19" t="s">
        <v>1040</v>
      </c>
      <c r="R1009" s="20" t="s">
        <v>903</v>
      </c>
      <c r="S1009" s="20">
        <v>0.5</v>
      </c>
      <c r="T1009" s="19" t="s">
        <v>905</v>
      </c>
      <c r="U1009" s="19" t="s">
        <v>1418</v>
      </c>
      <c r="V1009" s="19">
        <v>0</v>
      </c>
      <c r="W1009" s="19">
        <v>0</v>
      </c>
      <c r="X1009" s="19" t="s">
        <v>1423</v>
      </c>
      <c r="Y1009" s="19" t="s">
        <v>1452</v>
      </c>
      <c r="Z1009" s="19">
        <v>0</v>
      </c>
      <c r="AA1009" s="19" t="s">
        <v>1420</v>
      </c>
      <c r="AB1009" s="19">
        <v>1.6</v>
      </c>
      <c r="AC1009" s="19">
        <v>95</v>
      </c>
      <c r="AD1009" s="19">
        <v>33</v>
      </c>
      <c r="AE1009" s="120"/>
      <c r="AF1009" s="120"/>
      <c r="AG1009" s="120"/>
      <c r="AH1009" s="120"/>
      <c r="AI1009" s="120"/>
      <c r="AJ1009" s="120"/>
      <c r="AK1009" s="120"/>
      <c r="AL1009" s="120"/>
      <c r="AM1009" s="120"/>
      <c r="AN1009" s="120"/>
      <c r="AO1009" s="120"/>
      <c r="AP1009" s="120"/>
      <c r="AQ1009" s="120"/>
      <c r="AR1009" s="120"/>
      <c r="AS1009" s="120"/>
      <c r="AT1009" s="120"/>
      <c r="AU1009" s="120"/>
      <c r="AV1009" s="120"/>
      <c r="AW1009" s="120"/>
      <c r="AX1009" s="120"/>
      <c r="AY1009" s="120"/>
      <c r="AZ1009" s="120"/>
      <c r="BA1009" s="120"/>
      <c r="BB1009" s="120"/>
      <c r="BC1009" s="120"/>
      <c r="BD1009" s="120"/>
    </row>
    <row r="1010" spans="1:56">
      <c r="A1010" s="19">
        <v>1272</v>
      </c>
      <c r="B1010" s="19" t="s">
        <v>325</v>
      </c>
      <c r="C1010" s="19" t="s">
        <v>1413</v>
      </c>
      <c r="D1010" s="19" t="s">
        <v>1433</v>
      </c>
      <c r="E1010" s="19">
        <v>0</v>
      </c>
      <c r="F1010" s="19">
        <v>0</v>
      </c>
      <c r="G1010" s="19" t="s">
        <v>896</v>
      </c>
      <c r="H1010" s="19" t="s">
        <v>896</v>
      </c>
      <c r="I1010" s="19" t="s">
        <v>896</v>
      </c>
      <c r="J1010" s="19" t="s">
        <v>896</v>
      </c>
      <c r="K1010" s="19" t="s">
        <v>1450</v>
      </c>
      <c r="L1010" s="19" t="s">
        <v>1416</v>
      </c>
      <c r="M1010" s="19" t="s">
        <v>20</v>
      </c>
      <c r="N1010" s="19" t="s">
        <v>1098</v>
      </c>
      <c r="O1010" s="19" t="s">
        <v>1573</v>
      </c>
      <c r="P1010" s="19" t="s">
        <v>1451</v>
      </c>
      <c r="Q1010" s="19" t="s">
        <v>1040</v>
      </c>
      <c r="R1010" s="20" t="s">
        <v>903</v>
      </c>
      <c r="S1010" s="20">
        <v>0.5</v>
      </c>
      <c r="T1010" s="19" t="s">
        <v>905</v>
      </c>
      <c r="U1010" s="19" t="s">
        <v>1418</v>
      </c>
      <c r="V1010" s="19">
        <v>0</v>
      </c>
      <c r="W1010" s="19">
        <v>0</v>
      </c>
      <c r="X1010" s="19" t="s">
        <v>1423</v>
      </c>
      <c r="Y1010" s="19" t="s">
        <v>1452</v>
      </c>
      <c r="Z1010" s="19">
        <v>0</v>
      </c>
      <c r="AA1010" s="19" t="s">
        <v>1420</v>
      </c>
      <c r="AB1010" s="19">
        <v>1.6</v>
      </c>
      <c r="AC1010" s="19">
        <v>95</v>
      </c>
      <c r="AD1010" s="19">
        <v>33</v>
      </c>
      <c r="AE1010" s="120"/>
      <c r="AF1010" s="120"/>
      <c r="AG1010" s="120"/>
      <c r="AH1010" s="120"/>
      <c r="AI1010" s="120"/>
      <c r="AJ1010" s="120"/>
      <c r="AK1010" s="120"/>
      <c r="AL1010" s="120"/>
      <c r="AM1010" s="120"/>
      <c r="AN1010" s="120"/>
      <c r="AO1010" s="120"/>
      <c r="AP1010" s="120"/>
      <c r="AQ1010" s="120"/>
      <c r="AR1010" s="120"/>
      <c r="AS1010" s="120"/>
      <c r="AT1010" s="120"/>
      <c r="AU1010" s="120"/>
      <c r="AV1010" s="120"/>
      <c r="AW1010" s="120"/>
      <c r="AX1010" s="120"/>
      <c r="AY1010" s="120"/>
      <c r="AZ1010" s="120"/>
      <c r="BA1010" s="120"/>
      <c r="BB1010" s="120"/>
      <c r="BC1010" s="120"/>
      <c r="BD1010" s="120"/>
    </row>
    <row r="1011" spans="1:56">
      <c r="A1011" s="19">
        <v>1273</v>
      </c>
      <c r="B1011" s="19" t="s">
        <v>325</v>
      </c>
      <c r="C1011" s="19" t="s">
        <v>1413</v>
      </c>
      <c r="D1011" s="19" t="s">
        <v>1433</v>
      </c>
      <c r="E1011" s="19">
        <v>0</v>
      </c>
      <c r="F1011" s="19">
        <v>0</v>
      </c>
      <c r="G1011" s="19" t="s">
        <v>896</v>
      </c>
      <c r="H1011" s="19" t="s">
        <v>896</v>
      </c>
      <c r="I1011" s="19" t="s">
        <v>896</v>
      </c>
      <c r="J1011" s="19" t="s">
        <v>896</v>
      </c>
      <c r="K1011" s="19" t="s">
        <v>1450</v>
      </c>
      <c r="L1011" s="19" t="s">
        <v>1416</v>
      </c>
      <c r="M1011" s="19" t="s">
        <v>20</v>
      </c>
      <c r="N1011" s="19" t="s">
        <v>1098</v>
      </c>
      <c r="O1011" s="19" t="s">
        <v>1573</v>
      </c>
      <c r="P1011" s="19" t="s">
        <v>1451</v>
      </c>
      <c r="Q1011" s="19" t="s">
        <v>1040</v>
      </c>
      <c r="R1011" s="20" t="s">
        <v>903</v>
      </c>
      <c r="S1011" s="20">
        <v>5</v>
      </c>
      <c r="T1011" s="19" t="s">
        <v>905</v>
      </c>
      <c r="U1011" s="19" t="s">
        <v>1418</v>
      </c>
      <c r="V1011" s="19">
        <v>0</v>
      </c>
      <c r="W1011" s="19">
        <v>0</v>
      </c>
      <c r="X1011" s="19" t="s">
        <v>1423</v>
      </c>
      <c r="Y1011" s="19" t="s">
        <v>1452</v>
      </c>
      <c r="Z1011" s="19">
        <v>0</v>
      </c>
      <c r="AA1011" s="19" t="s">
        <v>1420</v>
      </c>
      <c r="AB1011" s="19">
        <v>1.6</v>
      </c>
      <c r="AC1011" s="19">
        <v>95</v>
      </c>
      <c r="AD1011" s="19">
        <v>33</v>
      </c>
      <c r="AE1011" s="120"/>
      <c r="AF1011" s="120"/>
      <c r="AG1011" s="120"/>
      <c r="AH1011" s="120"/>
      <c r="AI1011" s="120"/>
      <c r="AJ1011" s="120"/>
      <c r="AK1011" s="120"/>
      <c r="AL1011" s="120"/>
      <c r="AM1011" s="120"/>
      <c r="AN1011" s="120"/>
      <c r="AO1011" s="120"/>
      <c r="AP1011" s="120"/>
      <c r="AQ1011" s="120"/>
      <c r="AR1011" s="120"/>
      <c r="AS1011" s="120"/>
      <c r="AT1011" s="120"/>
      <c r="AU1011" s="120"/>
      <c r="AV1011" s="120"/>
      <c r="AW1011" s="120"/>
      <c r="AX1011" s="120"/>
      <c r="AY1011" s="120"/>
      <c r="AZ1011" s="120"/>
      <c r="BA1011" s="120"/>
      <c r="BB1011" s="120"/>
      <c r="BC1011" s="120"/>
      <c r="BD1011" s="120"/>
    </row>
    <row r="1012" spans="1:56">
      <c r="A1012" s="19">
        <v>1250</v>
      </c>
      <c r="B1012" s="19" t="s">
        <v>325</v>
      </c>
      <c r="C1012" s="19" t="s">
        <v>1413</v>
      </c>
      <c r="D1012" s="19" t="s">
        <v>1433</v>
      </c>
      <c r="E1012" s="19">
        <v>0</v>
      </c>
      <c r="F1012" s="19">
        <v>0</v>
      </c>
      <c r="G1012" s="19" t="s">
        <v>896</v>
      </c>
      <c r="H1012" s="19" t="s">
        <v>896</v>
      </c>
      <c r="I1012" s="19" t="s">
        <v>896</v>
      </c>
      <c r="J1012" s="19" t="s">
        <v>896</v>
      </c>
      <c r="K1012" s="19" t="s">
        <v>1453</v>
      </c>
      <c r="L1012" s="19" t="s">
        <v>1416</v>
      </c>
      <c r="M1012" s="19" t="s">
        <v>20</v>
      </c>
      <c r="N1012" s="19" t="s">
        <v>1098</v>
      </c>
      <c r="O1012" s="19" t="s">
        <v>1573</v>
      </c>
      <c r="P1012" s="19" t="s">
        <v>1454</v>
      </c>
      <c r="Q1012" s="19" t="s">
        <v>902</v>
      </c>
      <c r="R1012" s="20" t="s">
        <v>903</v>
      </c>
      <c r="S1012" s="20">
        <v>10</v>
      </c>
      <c r="T1012" s="19" t="s">
        <v>905</v>
      </c>
      <c r="U1012" s="19" t="s">
        <v>1418</v>
      </c>
      <c r="V1012" s="19">
        <v>0</v>
      </c>
      <c r="W1012" s="19">
        <v>0</v>
      </c>
      <c r="X1012" s="19" t="s">
        <v>1423</v>
      </c>
      <c r="Y1012" s="19" t="s">
        <v>1424</v>
      </c>
      <c r="Z1012" s="19">
        <v>0</v>
      </c>
      <c r="AA1012" s="19" t="s">
        <v>1420</v>
      </c>
      <c r="AB1012" s="19">
        <v>1.5</v>
      </c>
      <c r="AC1012" s="19">
        <v>90</v>
      </c>
      <c r="AD1012" s="19">
        <v>28</v>
      </c>
      <c r="AE1012" s="120"/>
      <c r="AF1012" s="120"/>
      <c r="AG1012" s="120"/>
      <c r="AH1012" s="120"/>
      <c r="AI1012" s="120"/>
      <c r="AJ1012" s="120"/>
      <c r="AK1012" s="120"/>
      <c r="AL1012" s="120"/>
      <c r="AM1012" s="120"/>
      <c r="AN1012" s="120"/>
      <c r="AO1012" s="120"/>
      <c r="AP1012" s="120"/>
      <c r="AQ1012" s="120"/>
      <c r="AR1012" s="120"/>
      <c r="AS1012" s="120"/>
      <c r="AT1012" s="120"/>
      <c r="AU1012" s="120"/>
      <c r="AV1012" s="120"/>
      <c r="AW1012" s="120"/>
      <c r="AX1012" s="120"/>
      <c r="AY1012" s="120"/>
      <c r="AZ1012" s="120"/>
      <c r="BA1012" s="120"/>
      <c r="BB1012" s="120"/>
      <c r="BC1012" s="120"/>
      <c r="BD1012" s="120"/>
    </row>
    <row r="1013" spans="1:56">
      <c r="A1013" s="19">
        <v>1248</v>
      </c>
      <c r="B1013" s="19" t="s">
        <v>325</v>
      </c>
      <c r="C1013" s="19" t="s">
        <v>1413</v>
      </c>
      <c r="D1013" s="19" t="s">
        <v>1433</v>
      </c>
      <c r="E1013" s="19">
        <v>0</v>
      </c>
      <c r="F1013" s="19">
        <v>0</v>
      </c>
      <c r="G1013" s="19" t="s">
        <v>896</v>
      </c>
      <c r="H1013" s="19" t="s">
        <v>896</v>
      </c>
      <c r="I1013" s="19" t="s">
        <v>896</v>
      </c>
      <c r="J1013" s="19" t="s">
        <v>896</v>
      </c>
      <c r="K1013" s="19" t="s">
        <v>1460</v>
      </c>
      <c r="L1013" s="19" t="s">
        <v>1416</v>
      </c>
      <c r="M1013" s="19" t="s">
        <v>20</v>
      </c>
      <c r="N1013" s="19" t="s">
        <v>1098</v>
      </c>
      <c r="O1013" s="19" t="s">
        <v>1573</v>
      </c>
      <c r="P1013" s="19" t="s">
        <v>1461</v>
      </c>
      <c r="Q1013" s="19" t="s">
        <v>902</v>
      </c>
      <c r="R1013" s="20" t="s">
        <v>903</v>
      </c>
      <c r="S1013" s="20">
        <v>20</v>
      </c>
      <c r="T1013" s="19" t="s">
        <v>905</v>
      </c>
      <c r="U1013" s="19" t="s">
        <v>1418</v>
      </c>
      <c r="V1013" s="19">
        <v>0</v>
      </c>
      <c r="W1013" s="19">
        <v>0</v>
      </c>
      <c r="X1013" s="19" t="s">
        <v>1423</v>
      </c>
      <c r="Y1013" s="19" t="s">
        <v>1424</v>
      </c>
      <c r="Z1013" s="19">
        <v>0</v>
      </c>
      <c r="AA1013" s="19" t="s">
        <v>1420</v>
      </c>
      <c r="AB1013" s="19">
        <v>1.4</v>
      </c>
      <c r="AC1013" s="19">
        <v>89</v>
      </c>
      <c r="AD1013" s="19">
        <v>27</v>
      </c>
      <c r="AE1013" s="120"/>
      <c r="AF1013" s="120"/>
      <c r="AG1013" s="120"/>
      <c r="AH1013" s="120"/>
      <c r="AI1013" s="120"/>
      <c r="AJ1013" s="120"/>
      <c r="AK1013" s="120"/>
      <c r="AL1013" s="120"/>
      <c r="AM1013" s="120"/>
      <c r="AN1013" s="120"/>
      <c r="AO1013" s="120"/>
      <c r="AP1013" s="120"/>
      <c r="AQ1013" s="120"/>
      <c r="AR1013" s="120"/>
      <c r="AS1013" s="120"/>
      <c r="AT1013" s="120"/>
      <c r="AU1013" s="120"/>
      <c r="AV1013" s="120"/>
      <c r="AW1013" s="120"/>
      <c r="AX1013" s="120"/>
      <c r="AY1013" s="120"/>
      <c r="AZ1013" s="120"/>
      <c r="BA1013" s="120"/>
      <c r="BB1013" s="120"/>
      <c r="BC1013" s="120"/>
      <c r="BD1013" s="120"/>
    </row>
    <row r="1014" spans="1:56">
      <c r="A1014" s="19">
        <v>1277</v>
      </c>
      <c r="B1014" s="19" t="s">
        <v>325</v>
      </c>
      <c r="C1014" s="19" t="s">
        <v>1413</v>
      </c>
      <c r="D1014" s="19" t="s">
        <v>1433</v>
      </c>
      <c r="E1014" s="19">
        <v>0</v>
      </c>
      <c r="F1014" s="19">
        <v>0</v>
      </c>
      <c r="G1014" s="19" t="s">
        <v>896</v>
      </c>
      <c r="H1014" s="19" t="s">
        <v>896</v>
      </c>
      <c r="I1014" s="19" t="s">
        <v>896</v>
      </c>
      <c r="J1014" s="19" t="s">
        <v>896</v>
      </c>
      <c r="K1014" s="19" t="s">
        <v>1464</v>
      </c>
      <c r="L1014" s="19" t="s">
        <v>1416</v>
      </c>
      <c r="M1014" s="19" t="s">
        <v>20</v>
      </c>
      <c r="N1014" s="19" t="s">
        <v>1098</v>
      </c>
      <c r="O1014" s="19" t="s">
        <v>1573</v>
      </c>
      <c r="P1014" s="19" t="s">
        <v>1465</v>
      </c>
      <c r="Q1014" s="19" t="s">
        <v>902</v>
      </c>
      <c r="R1014" s="20">
        <v>10</v>
      </c>
      <c r="S1014" s="20">
        <v>20</v>
      </c>
      <c r="T1014" s="19" t="s">
        <v>905</v>
      </c>
      <c r="U1014" s="19" t="s">
        <v>1418</v>
      </c>
      <c r="V1014" s="19">
        <v>0</v>
      </c>
      <c r="W1014" s="19">
        <v>0</v>
      </c>
      <c r="X1014" s="19" t="s">
        <v>1423</v>
      </c>
      <c r="Y1014" s="19" t="s">
        <v>1424</v>
      </c>
      <c r="Z1014" s="19">
        <v>0</v>
      </c>
      <c r="AA1014" s="19" t="s">
        <v>1420</v>
      </c>
      <c r="AB1014" s="19">
        <v>1.7</v>
      </c>
      <c r="AC1014" s="19">
        <v>97</v>
      </c>
      <c r="AD1014" s="19">
        <v>35</v>
      </c>
      <c r="AE1014" s="120"/>
      <c r="AF1014" s="120"/>
      <c r="AG1014" s="120"/>
      <c r="AH1014" s="120"/>
      <c r="AI1014" s="120"/>
      <c r="AJ1014" s="120"/>
      <c r="AK1014" s="120"/>
      <c r="AL1014" s="120"/>
      <c r="AM1014" s="120"/>
      <c r="AN1014" s="120"/>
      <c r="AO1014" s="120"/>
      <c r="AP1014" s="120"/>
      <c r="AQ1014" s="120"/>
      <c r="AR1014" s="120"/>
      <c r="AS1014" s="120"/>
      <c r="AT1014" s="120"/>
      <c r="AU1014" s="120"/>
      <c r="AV1014" s="120"/>
      <c r="AW1014" s="120"/>
      <c r="AX1014" s="120"/>
      <c r="AY1014" s="120"/>
      <c r="AZ1014" s="120"/>
      <c r="BA1014" s="120"/>
      <c r="BB1014" s="120"/>
      <c r="BC1014" s="120"/>
      <c r="BD1014" s="120"/>
    </row>
    <row r="1015" spans="1:56">
      <c r="A1015" s="19">
        <v>1226</v>
      </c>
      <c r="B1015" s="19" t="s">
        <v>325</v>
      </c>
      <c r="C1015" s="19" t="s">
        <v>1413</v>
      </c>
      <c r="D1015" s="19" t="s">
        <v>1414</v>
      </c>
      <c r="E1015" s="19" t="s">
        <v>1415</v>
      </c>
      <c r="F1015" s="19">
        <v>0</v>
      </c>
      <c r="G1015" s="19" t="s">
        <v>896</v>
      </c>
      <c r="H1015" s="19" t="s">
        <v>896</v>
      </c>
      <c r="I1015" s="19" t="s">
        <v>896</v>
      </c>
      <c r="J1015" s="19" t="s">
        <v>896</v>
      </c>
      <c r="K1015" s="19" t="s">
        <v>1477</v>
      </c>
      <c r="L1015" s="19" t="s">
        <v>1416</v>
      </c>
      <c r="M1015" s="19" t="s">
        <v>20</v>
      </c>
      <c r="N1015" s="19" t="s">
        <v>917</v>
      </c>
      <c r="O1015" s="19" t="s">
        <v>1573</v>
      </c>
      <c r="P1015" s="19" t="s">
        <v>1478</v>
      </c>
      <c r="Q1015" s="19" t="s">
        <v>1431</v>
      </c>
      <c r="R1015" s="20" t="s">
        <v>903</v>
      </c>
      <c r="S1015" s="20">
        <v>5</v>
      </c>
      <c r="T1015" s="19" t="s">
        <v>905</v>
      </c>
      <c r="U1015" s="19" t="s">
        <v>1418</v>
      </c>
      <c r="V1015" s="19">
        <v>0</v>
      </c>
      <c r="W1015" s="19">
        <v>0</v>
      </c>
      <c r="X1015" s="19" t="s">
        <v>1423</v>
      </c>
      <c r="Y1015" s="19" t="s">
        <v>1424</v>
      </c>
      <c r="Z1015" s="19">
        <v>0</v>
      </c>
      <c r="AA1015" s="19" t="s">
        <v>1420</v>
      </c>
      <c r="AB1015" s="19">
        <v>1.4</v>
      </c>
      <c r="AC1015" s="19">
        <v>85</v>
      </c>
      <c r="AD1015" s="19">
        <v>23</v>
      </c>
      <c r="AE1015" s="120"/>
      <c r="AF1015" s="120"/>
      <c r="AG1015" s="120"/>
      <c r="AH1015" s="120"/>
      <c r="AI1015" s="120"/>
      <c r="AJ1015" s="120"/>
      <c r="AK1015" s="120"/>
      <c r="AL1015" s="120"/>
      <c r="AM1015" s="120"/>
      <c r="AN1015" s="120"/>
      <c r="AO1015" s="120"/>
      <c r="AP1015" s="120"/>
      <c r="AQ1015" s="120"/>
      <c r="AR1015" s="120"/>
      <c r="AS1015" s="120"/>
      <c r="AT1015" s="120"/>
      <c r="AU1015" s="120"/>
      <c r="AV1015" s="120"/>
      <c r="AW1015" s="120"/>
      <c r="AX1015" s="120"/>
      <c r="AY1015" s="120"/>
      <c r="AZ1015" s="120"/>
      <c r="BA1015" s="120"/>
      <c r="BB1015" s="120"/>
      <c r="BC1015" s="120"/>
      <c r="BD1015" s="120"/>
    </row>
    <row r="1016" spans="1:56">
      <c r="A1016" s="19">
        <v>1227</v>
      </c>
      <c r="B1016" s="19" t="s">
        <v>325</v>
      </c>
      <c r="C1016" s="19" t="s">
        <v>1413</v>
      </c>
      <c r="D1016" s="19" t="s">
        <v>1414</v>
      </c>
      <c r="E1016" s="19" t="s">
        <v>1415</v>
      </c>
      <c r="F1016" s="19">
        <v>0</v>
      </c>
      <c r="G1016" s="19" t="s">
        <v>896</v>
      </c>
      <c r="H1016" s="19" t="s">
        <v>896</v>
      </c>
      <c r="I1016" s="19" t="s">
        <v>896</v>
      </c>
      <c r="J1016" s="19" t="s">
        <v>896</v>
      </c>
      <c r="K1016" s="19" t="s">
        <v>1477</v>
      </c>
      <c r="L1016" s="19" t="s">
        <v>1416</v>
      </c>
      <c r="M1016" s="19" t="s">
        <v>20</v>
      </c>
      <c r="N1016" s="19" t="s">
        <v>917</v>
      </c>
      <c r="O1016" s="19" t="s">
        <v>1573</v>
      </c>
      <c r="P1016" s="19" t="s">
        <v>1478</v>
      </c>
      <c r="Q1016" s="19" t="s">
        <v>902</v>
      </c>
      <c r="R1016" s="20" t="s">
        <v>903</v>
      </c>
      <c r="S1016" s="20">
        <v>50</v>
      </c>
      <c r="T1016" s="19" t="s">
        <v>905</v>
      </c>
      <c r="U1016" s="19" t="s">
        <v>1418</v>
      </c>
      <c r="V1016" s="19">
        <v>0</v>
      </c>
      <c r="W1016" s="19">
        <v>0</v>
      </c>
      <c r="X1016" s="19" t="s">
        <v>1423</v>
      </c>
      <c r="Y1016" s="19" t="s">
        <v>1424</v>
      </c>
      <c r="Z1016" s="19">
        <v>0</v>
      </c>
      <c r="AA1016" s="19" t="s">
        <v>1420</v>
      </c>
      <c r="AB1016" s="19">
        <v>1.4</v>
      </c>
      <c r="AC1016" s="19">
        <v>85</v>
      </c>
      <c r="AD1016" s="19">
        <v>23</v>
      </c>
      <c r="AE1016" s="120"/>
      <c r="AF1016" s="120"/>
      <c r="AG1016" s="120"/>
      <c r="AH1016" s="120"/>
      <c r="AI1016" s="120"/>
      <c r="AJ1016" s="120"/>
      <c r="AK1016" s="120"/>
      <c r="AL1016" s="120"/>
      <c r="AM1016" s="120"/>
      <c r="AN1016" s="120"/>
      <c r="AO1016" s="120"/>
      <c r="AP1016" s="120"/>
      <c r="AQ1016" s="120"/>
      <c r="AR1016" s="120"/>
      <c r="AS1016" s="120"/>
      <c r="AT1016" s="120"/>
      <c r="AU1016" s="120"/>
      <c r="AV1016" s="120"/>
      <c r="AW1016" s="120"/>
      <c r="AX1016" s="120"/>
      <c r="AY1016" s="120"/>
      <c r="AZ1016" s="120"/>
      <c r="BA1016" s="120"/>
      <c r="BB1016" s="120"/>
      <c r="BC1016" s="120"/>
      <c r="BD1016" s="120"/>
    </row>
    <row r="1017" spans="1:56">
      <c r="A1017" s="19">
        <v>1225</v>
      </c>
      <c r="B1017" s="19" t="s">
        <v>325</v>
      </c>
      <c r="C1017" s="19" t="s">
        <v>1413</v>
      </c>
      <c r="D1017" s="19" t="s">
        <v>1414</v>
      </c>
      <c r="E1017" s="19" t="s">
        <v>1415</v>
      </c>
      <c r="F1017" s="19">
        <v>0</v>
      </c>
      <c r="G1017" s="19" t="s">
        <v>896</v>
      </c>
      <c r="H1017" s="19" t="s">
        <v>896</v>
      </c>
      <c r="I1017" s="19" t="s">
        <v>896</v>
      </c>
      <c r="J1017" s="19" t="s">
        <v>896</v>
      </c>
      <c r="K1017" s="19" t="s">
        <v>1479</v>
      </c>
      <c r="L1017" s="19" t="s">
        <v>1416</v>
      </c>
      <c r="M1017" s="19" t="s">
        <v>20</v>
      </c>
      <c r="N1017" s="19" t="s">
        <v>917</v>
      </c>
      <c r="O1017" s="19" t="s">
        <v>1573</v>
      </c>
      <c r="P1017" s="19" t="s">
        <v>1480</v>
      </c>
      <c r="Q1017" s="19" t="s">
        <v>902</v>
      </c>
      <c r="R1017" s="20">
        <v>10</v>
      </c>
      <c r="S1017" s="20">
        <v>20</v>
      </c>
      <c r="T1017" s="19" t="s">
        <v>1077</v>
      </c>
      <c r="U1017" s="19">
        <v>0</v>
      </c>
      <c r="V1017" s="19">
        <v>0</v>
      </c>
      <c r="W1017" s="19">
        <v>0</v>
      </c>
      <c r="X1017" s="19" t="s">
        <v>1423</v>
      </c>
      <c r="Y1017" s="19" t="s">
        <v>1424</v>
      </c>
      <c r="Z1017" s="19">
        <v>0</v>
      </c>
      <c r="AA1017" s="19" t="s">
        <v>1420</v>
      </c>
      <c r="AB1017" s="19">
        <v>1.4</v>
      </c>
      <c r="AC1017" s="19">
        <v>85</v>
      </c>
      <c r="AD1017" s="19">
        <v>23</v>
      </c>
      <c r="AE1017" s="120"/>
      <c r="AF1017" s="120"/>
      <c r="AG1017" s="120"/>
      <c r="AH1017" s="120"/>
      <c r="AI1017" s="120"/>
      <c r="AJ1017" s="120"/>
      <c r="AK1017" s="120"/>
      <c r="AL1017" s="120"/>
      <c r="AM1017" s="120"/>
      <c r="AN1017" s="120"/>
      <c r="AO1017" s="120"/>
      <c r="AP1017" s="120"/>
      <c r="AQ1017" s="120"/>
      <c r="AR1017" s="120"/>
      <c r="AS1017" s="120"/>
      <c r="AT1017" s="120"/>
      <c r="AU1017" s="120"/>
      <c r="AV1017" s="120"/>
      <c r="AW1017" s="120"/>
      <c r="AX1017" s="120"/>
      <c r="AY1017" s="120"/>
      <c r="AZ1017" s="120"/>
      <c r="BA1017" s="120"/>
      <c r="BB1017" s="120"/>
      <c r="BC1017" s="120"/>
      <c r="BD1017" s="120"/>
    </row>
    <row r="1018" spans="1:56">
      <c r="A1018" s="19">
        <v>1224</v>
      </c>
      <c r="B1018" s="19" t="s">
        <v>325</v>
      </c>
      <c r="C1018" s="19" t="s">
        <v>1413</v>
      </c>
      <c r="D1018" s="19" t="s">
        <v>1414</v>
      </c>
      <c r="E1018" s="19" t="s">
        <v>1415</v>
      </c>
      <c r="F1018" s="19">
        <v>0</v>
      </c>
      <c r="G1018" s="19" t="s">
        <v>896</v>
      </c>
      <c r="H1018" s="19" t="s">
        <v>896</v>
      </c>
      <c r="I1018" s="19" t="s">
        <v>896</v>
      </c>
      <c r="J1018" s="19" t="s">
        <v>896</v>
      </c>
      <c r="K1018" s="19" t="s">
        <v>1529</v>
      </c>
      <c r="L1018" s="19" t="s">
        <v>899</v>
      </c>
      <c r="M1018" s="19" t="s">
        <v>20</v>
      </c>
      <c r="N1018" s="19" t="s">
        <v>1098</v>
      </c>
      <c r="O1018" s="19" t="s">
        <v>1573</v>
      </c>
      <c r="P1018" s="19" t="s">
        <v>1530</v>
      </c>
      <c r="Q1018" s="19" t="s">
        <v>902</v>
      </c>
      <c r="R1018" s="20">
        <v>10</v>
      </c>
      <c r="S1018" s="20">
        <v>20</v>
      </c>
      <c r="T1018" s="19" t="s">
        <v>905</v>
      </c>
      <c r="U1018" s="19" t="s">
        <v>1418</v>
      </c>
      <c r="V1018" s="19">
        <v>0</v>
      </c>
      <c r="W1018" s="19">
        <v>0</v>
      </c>
      <c r="X1018" s="19" t="s">
        <v>1423</v>
      </c>
      <c r="Y1018" s="19" t="s">
        <v>1424</v>
      </c>
      <c r="Z1018" s="19">
        <v>0</v>
      </c>
      <c r="AA1018" s="19" t="s">
        <v>1420</v>
      </c>
      <c r="AB1018" s="19">
        <v>1.4</v>
      </c>
      <c r="AC1018" s="19">
        <v>85</v>
      </c>
      <c r="AD1018" s="19">
        <v>23</v>
      </c>
      <c r="AE1018" s="120"/>
      <c r="AF1018" s="120"/>
      <c r="AG1018" s="120"/>
      <c r="AH1018" s="120"/>
      <c r="AI1018" s="120"/>
      <c r="AJ1018" s="120"/>
      <c r="AK1018" s="120"/>
      <c r="AL1018" s="120"/>
      <c r="AM1018" s="120"/>
      <c r="AN1018" s="120"/>
      <c r="AO1018" s="120"/>
      <c r="AP1018" s="120"/>
      <c r="AQ1018" s="120"/>
      <c r="AR1018" s="120"/>
      <c r="AS1018" s="120"/>
      <c r="AT1018" s="120"/>
      <c r="AU1018" s="120"/>
      <c r="AV1018" s="120"/>
      <c r="AW1018" s="120"/>
      <c r="AX1018" s="120"/>
      <c r="AY1018" s="120"/>
      <c r="AZ1018" s="120"/>
      <c r="BA1018" s="120"/>
      <c r="BB1018" s="120"/>
      <c r="BC1018" s="120"/>
      <c r="BD1018" s="120"/>
    </row>
    <row r="1019" spans="1:56">
      <c r="A1019" s="19">
        <v>867</v>
      </c>
      <c r="B1019" s="19" t="s">
        <v>379</v>
      </c>
      <c r="C1019" s="19" t="s">
        <v>1539</v>
      </c>
      <c r="D1019" s="19" t="s">
        <v>1540</v>
      </c>
      <c r="E1019" s="19">
        <v>0</v>
      </c>
      <c r="F1019" s="19">
        <v>0</v>
      </c>
      <c r="G1019" s="19" t="s">
        <v>1674</v>
      </c>
      <c r="H1019" s="19" t="s">
        <v>1423</v>
      </c>
      <c r="I1019" s="19" t="s">
        <v>896</v>
      </c>
      <c r="J1019" s="19" t="s">
        <v>1675</v>
      </c>
      <c r="K1019" s="19">
        <v>0</v>
      </c>
      <c r="L1019" s="19" t="s">
        <v>1416</v>
      </c>
      <c r="M1019" s="19" t="s">
        <v>20</v>
      </c>
      <c r="N1019" s="19" t="s">
        <v>1676</v>
      </c>
      <c r="O1019" s="19" t="s">
        <v>1573</v>
      </c>
      <c r="P1019" s="19">
        <v>0</v>
      </c>
      <c r="Q1019" s="19" t="s">
        <v>902</v>
      </c>
      <c r="R1019" s="20" t="s">
        <v>903</v>
      </c>
      <c r="S1019" s="20" t="s">
        <v>1132</v>
      </c>
      <c r="T1019" s="19" t="s">
        <v>905</v>
      </c>
      <c r="U1019" s="19" t="s">
        <v>160</v>
      </c>
      <c r="V1019" s="19">
        <v>0</v>
      </c>
      <c r="W1019" s="19">
        <v>0</v>
      </c>
      <c r="X1019" s="19">
        <v>0.15</v>
      </c>
      <c r="Y1019" s="19" t="s">
        <v>1424</v>
      </c>
      <c r="Z1019" s="19">
        <v>0</v>
      </c>
      <c r="AA1019" s="19" t="s">
        <v>1677</v>
      </c>
      <c r="AB1019" s="19" t="s">
        <v>1678</v>
      </c>
      <c r="AC1019" s="19">
        <v>76</v>
      </c>
      <c r="AD1019" s="19">
        <v>76</v>
      </c>
      <c r="AE1019" s="120"/>
      <c r="AF1019" s="120"/>
      <c r="AG1019" s="120"/>
      <c r="AH1019" s="120"/>
      <c r="AI1019" s="120"/>
      <c r="AJ1019" s="120"/>
      <c r="AK1019" s="120"/>
      <c r="AL1019" s="120"/>
      <c r="AM1019" s="120"/>
      <c r="AN1019" s="120"/>
      <c r="AO1019" s="120"/>
      <c r="AP1019" s="120"/>
      <c r="AQ1019" s="120"/>
      <c r="AR1019" s="120"/>
      <c r="AS1019" s="120"/>
      <c r="AT1019" s="120"/>
      <c r="AU1019" s="120"/>
      <c r="AV1019" s="120"/>
      <c r="AW1019" s="120"/>
      <c r="AX1019" s="120"/>
      <c r="AY1019" s="120"/>
      <c r="AZ1019" s="120"/>
      <c r="BA1019" s="120"/>
      <c r="BB1019" s="120"/>
      <c r="BC1019" s="120"/>
      <c r="BD1019" s="120"/>
    </row>
    <row r="1020" spans="1:56">
      <c r="A1020" s="19">
        <v>868</v>
      </c>
      <c r="B1020" s="19" t="s">
        <v>379</v>
      </c>
      <c r="C1020" s="19" t="s">
        <v>1539</v>
      </c>
      <c r="D1020" s="19" t="s">
        <v>1540</v>
      </c>
      <c r="E1020" s="19">
        <v>0</v>
      </c>
      <c r="F1020" s="19">
        <v>0</v>
      </c>
      <c r="G1020" s="19" t="s">
        <v>1674</v>
      </c>
      <c r="H1020" s="19" t="s">
        <v>1423</v>
      </c>
      <c r="I1020" s="19" t="s">
        <v>896</v>
      </c>
      <c r="J1020" s="19" t="s">
        <v>1675</v>
      </c>
      <c r="K1020" s="19">
        <v>0</v>
      </c>
      <c r="L1020" s="19" t="s">
        <v>1416</v>
      </c>
      <c r="M1020" s="19" t="s">
        <v>20</v>
      </c>
      <c r="N1020" s="19" t="s">
        <v>1676</v>
      </c>
      <c r="O1020" s="19" t="s">
        <v>1573</v>
      </c>
      <c r="P1020" s="19">
        <v>0</v>
      </c>
      <c r="Q1020" s="19" t="s">
        <v>1546</v>
      </c>
      <c r="R1020" s="20" t="s">
        <v>903</v>
      </c>
      <c r="S1020" s="20" t="s">
        <v>963</v>
      </c>
      <c r="T1020" s="19" t="s">
        <v>905</v>
      </c>
      <c r="U1020" s="19" t="s">
        <v>160</v>
      </c>
      <c r="V1020" s="19">
        <v>0</v>
      </c>
      <c r="W1020" s="19">
        <v>0</v>
      </c>
      <c r="X1020" s="19">
        <v>0.15</v>
      </c>
      <c r="Y1020" s="19" t="s">
        <v>1424</v>
      </c>
      <c r="Z1020" s="19">
        <v>0</v>
      </c>
      <c r="AA1020" s="19" t="s">
        <v>1679</v>
      </c>
      <c r="AB1020" s="19" t="s">
        <v>1678</v>
      </c>
      <c r="AC1020" s="19">
        <v>76</v>
      </c>
      <c r="AD1020" s="19">
        <v>76</v>
      </c>
      <c r="AE1020" s="120"/>
      <c r="AF1020" s="120"/>
      <c r="AG1020" s="120"/>
      <c r="AH1020" s="120"/>
      <c r="AI1020" s="120"/>
      <c r="AJ1020" s="120"/>
      <c r="AK1020" s="120"/>
      <c r="AL1020" s="120"/>
      <c r="AM1020" s="120"/>
      <c r="AN1020" s="120"/>
      <c r="AO1020" s="120"/>
      <c r="AP1020" s="120"/>
      <c r="AQ1020" s="120"/>
      <c r="AR1020" s="120"/>
      <c r="AS1020" s="120"/>
      <c r="AT1020" s="120"/>
      <c r="AU1020" s="120"/>
      <c r="AV1020" s="120"/>
      <c r="AW1020" s="120"/>
      <c r="AX1020" s="120"/>
      <c r="AY1020" s="120"/>
      <c r="AZ1020" s="120"/>
      <c r="BA1020" s="120"/>
      <c r="BB1020" s="120"/>
      <c r="BC1020" s="120"/>
      <c r="BD1020" s="120"/>
    </row>
    <row r="1021" spans="1:56">
      <c r="A1021" s="19">
        <v>1374</v>
      </c>
      <c r="B1021" s="19" t="s">
        <v>2093</v>
      </c>
      <c r="C1021" s="19" t="s">
        <v>2094</v>
      </c>
      <c r="D1021" s="19" t="s">
        <v>2095</v>
      </c>
      <c r="E1021" s="19" t="s">
        <v>2096</v>
      </c>
      <c r="F1021" s="19" t="s">
        <v>2146</v>
      </c>
      <c r="G1021" s="19" t="s">
        <v>896</v>
      </c>
      <c r="H1021" s="19" t="s">
        <v>896</v>
      </c>
      <c r="I1021" s="19" t="s">
        <v>896</v>
      </c>
      <c r="J1021" s="19" t="s">
        <v>896</v>
      </c>
      <c r="K1021" s="19" t="s">
        <v>2161</v>
      </c>
      <c r="L1021" s="19" t="s">
        <v>1416</v>
      </c>
      <c r="M1021" s="19" t="s">
        <v>20</v>
      </c>
      <c r="N1021" s="19" t="s">
        <v>1098</v>
      </c>
      <c r="O1021" s="19" t="s">
        <v>1573</v>
      </c>
      <c r="P1021" s="19" t="s">
        <v>2162</v>
      </c>
      <c r="Q1021" s="19" t="s">
        <v>902</v>
      </c>
      <c r="R1021" s="20">
        <v>5</v>
      </c>
      <c r="S1021" s="20">
        <v>10</v>
      </c>
      <c r="T1021" s="19" t="s">
        <v>905</v>
      </c>
      <c r="U1021" s="19" t="s">
        <v>2163</v>
      </c>
      <c r="V1021" s="19">
        <v>0</v>
      </c>
      <c r="W1021" s="19">
        <v>0</v>
      </c>
      <c r="X1021" s="19">
        <v>0</v>
      </c>
      <c r="Y1021" s="19" t="s">
        <v>2102</v>
      </c>
      <c r="Z1021" s="19">
        <v>0</v>
      </c>
      <c r="AA1021" s="19" t="s">
        <v>2103</v>
      </c>
      <c r="AB1021" s="19" t="s">
        <v>2156</v>
      </c>
      <c r="AC1021" s="19">
        <v>65</v>
      </c>
      <c r="AD1021" s="19">
        <v>34</v>
      </c>
      <c r="AE1021" s="120"/>
      <c r="AF1021" s="120"/>
      <c r="AG1021" s="120"/>
      <c r="AH1021" s="120"/>
      <c r="AI1021" s="120"/>
      <c r="AJ1021" s="120"/>
      <c r="AK1021" s="120"/>
      <c r="AL1021" s="120"/>
      <c r="AM1021" s="120"/>
      <c r="AN1021" s="120"/>
      <c r="AO1021" s="120"/>
      <c r="AP1021" s="120"/>
      <c r="AQ1021" s="120"/>
      <c r="AR1021" s="120"/>
      <c r="AS1021" s="120"/>
      <c r="AT1021" s="120"/>
      <c r="AU1021" s="120"/>
      <c r="AV1021" s="120"/>
      <c r="AW1021" s="120"/>
      <c r="AX1021" s="120"/>
      <c r="AY1021" s="120"/>
      <c r="AZ1021" s="120"/>
      <c r="BA1021" s="120"/>
      <c r="BB1021" s="120"/>
      <c r="BC1021" s="120"/>
      <c r="BD1021" s="120"/>
    </row>
    <row r="1022" spans="1:56">
      <c r="A1022" s="19">
        <v>1382</v>
      </c>
      <c r="B1022" s="19" t="s">
        <v>2093</v>
      </c>
      <c r="C1022" s="19" t="s">
        <v>2094</v>
      </c>
      <c r="D1022" s="19" t="s">
        <v>2095</v>
      </c>
      <c r="E1022" s="19" t="s">
        <v>2096</v>
      </c>
      <c r="F1022" s="19" t="s">
        <v>2129</v>
      </c>
      <c r="G1022" s="19" t="s">
        <v>896</v>
      </c>
      <c r="H1022" s="19" t="s">
        <v>896</v>
      </c>
      <c r="I1022" s="19" t="s">
        <v>896</v>
      </c>
      <c r="J1022" s="19" t="s">
        <v>896</v>
      </c>
      <c r="K1022" s="19" t="s">
        <v>2167</v>
      </c>
      <c r="L1022" s="19" t="s">
        <v>1416</v>
      </c>
      <c r="M1022" s="19" t="s">
        <v>20</v>
      </c>
      <c r="N1022" s="19" t="s">
        <v>1098</v>
      </c>
      <c r="O1022" s="19" t="s">
        <v>1573</v>
      </c>
      <c r="P1022" s="19" t="s">
        <v>2168</v>
      </c>
      <c r="Q1022" s="19" t="s">
        <v>902</v>
      </c>
      <c r="R1022" s="20">
        <v>2</v>
      </c>
      <c r="S1022" s="20">
        <v>5</v>
      </c>
      <c r="T1022" s="19" t="s">
        <v>905</v>
      </c>
      <c r="U1022" s="19" t="s">
        <v>2114</v>
      </c>
      <c r="V1022" s="19">
        <v>0</v>
      </c>
      <c r="W1022" s="19">
        <v>0</v>
      </c>
      <c r="X1022" s="19">
        <v>0</v>
      </c>
      <c r="Y1022" s="19" t="s">
        <v>1424</v>
      </c>
      <c r="Z1022" s="19" t="s">
        <v>2169</v>
      </c>
      <c r="AA1022" s="19" t="s">
        <v>2103</v>
      </c>
      <c r="AB1022" s="19" t="s">
        <v>2166</v>
      </c>
      <c r="AC1022" s="19">
        <v>71</v>
      </c>
      <c r="AD1022" s="19">
        <v>40</v>
      </c>
      <c r="AE1022" s="120"/>
      <c r="AF1022" s="120"/>
      <c r="AG1022" s="120"/>
      <c r="AH1022" s="120"/>
      <c r="AI1022" s="120"/>
      <c r="AJ1022" s="120"/>
      <c r="AK1022" s="120"/>
      <c r="AL1022" s="120"/>
      <c r="AM1022" s="120"/>
      <c r="AN1022" s="120"/>
      <c r="AO1022" s="120"/>
      <c r="AP1022" s="120"/>
      <c r="AQ1022" s="120"/>
      <c r="AR1022" s="120"/>
      <c r="AS1022" s="120"/>
      <c r="AT1022" s="120"/>
      <c r="AU1022" s="120"/>
      <c r="AV1022" s="120"/>
      <c r="AW1022" s="120"/>
      <c r="AX1022" s="120"/>
      <c r="AY1022" s="120"/>
      <c r="AZ1022" s="120"/>
      <c r="BA1022" s="120"/>
      <c r="BB1022" s="120"/>
      <c r="BC1022" s="120"/>
      <c r="BD1022" s="120"/>
    </row>
    <row r="1023" spans="1:56">
      <c r="A1023" s="19">
        <v>1380</v>
      </c>
      <c r="B1023" s="19" t="s">
        <v>2093</v>
      </c>
      <c r="C1023" s="19" t="s">
        <v>2094</v>
      </c>
      <c r="D1023" s="19" t="s">
        <v>2095</v>
      </c>
      <c r="E1023" s="19" t="s">
        <v>2096</v>
      </c>
      <c r="F1023" s="19" t="s">
        <v>2129</v>
      </c>
      <c r="G1023" s="19" t="s">
        <v>896</v>
      </c>
      <c r="H1023" s="19" t="s">
        <v>896</v>
      </c>
      <c r="I1023" s="19" t="s">
        <v>896</v>
      </c>
      <c r="J1023" s="19" t="s">
        <v>896</v>
      </c>
      <c r="K1023" s="19" t="s">
        <v>2170</v>
      </c>
      <c r="L1023" s="19" t="s">
        <v>1416</v>
      </c>
      <c r="M1023" s="19" t="s">
        <v>20</v>
      </c>
      <c r="N1023" s="19" t="s">
        <v>1098</v>
      </c>
      <c r="O1023" s="19" t="s">
        <v>1573</v>
      </c>
      <c r="P1023" s="19" t="s">
        <v>2171</v>
      </c>
      <c r="Q1023" s="19" t="s">
        <v>902</v>
      </c>
      <c r="R1023" s="20" t="s">
        <v>903</v>
      </c>
      <c r="S1023" s="20">
        <v>5</v>
      </c>
      <c r="T1023" s="19" t="s">
        <v>905</v>
      </c>
      <c r="U1023" s="19" t="s">
        <v>2163</v>
      </c>
      <c r="V1023" s="19">
        <v>0</v>
      </c>
      <c r="W1023" s="19">
        <v>0</v>
      </c>
      <c r="X1023" s="19">
        <v>0</v>
      </c>
      <c r="Y1023" s="19" t="s">
        <v>1424</v>
      </c>
      <c r="Z1023" s="19">
        <v>0</v>
      </c>
      <c r="AA1023" s="19" t="s">
        <v>2103</v>
      </c>
      <c r="AB1023" s="19" t="s">
        <v>2166</v>
      </c>
      <c r="AC1023" s="19">
        <v>70</v>
      </c>
      <c r="AD1023" s="19">
        <v>39</v>
      </c>
      <c r="AE1023" s="120"/>
      <c r="AF1023" s="120"/>
      <c r="AG1023" s="120"/>
      <c r="AH1023" s="120"/>
      <c r="AI1023" s="120"/>
      <c r="AJ1023" s="120"/>
      <c r="AK1023" s="120"/>
      <c r="AL1023" s="120"/>
      <c r="AM1023" s="120"/>
      <c r="AN1023" s="120"/>
      <c r="AO1023" s="120"/>
      <c r="AP1023" s="120"/>
      <c r="AQ1023" s="120"/>
      <c r="AR1023" s="120"/>
      <c r="AS1023" s="120"/>
      <c r="AT1023" s="120"/>
      <c r="AU1023" s="120"/>
      <c r="AV1023" s="120"/>
      <c r="AW1023" s="120"/>
      <c r="AX1023" s="120"/>
      <c r="AY1023" s="120"/>
      <c r="AZ1023" s="120"/>
      <c r="BA1023" s="120"/>
      <c r="BB1023" s="120"/>
      <c r="BC1023" s="120"/>
      <c r="BD1023" s="120"/>
    </row>
    <row r="1024" spans="1:56">
      <c r="A1024" s="19">
        <v>1437</v>
      </c>
      <c r="B1024" s="19" t="s">
        <v>2093</v>
      </c>
      <c r="C1024" s="19" t="s">
        <v>2094</v>
      </c>
      <c r="D1024" s="19" t="s">
        <v>2095</v>
      </c>
      <c r="E1024" s="19" t="s">
        <v>2111</v>
      </c>
      <c r="F1024" s="19" t="s">
        <v>1557</v>
      </c>
      <c r="G1024" s="19" t="s">
        <v>896</v>
      </c>
      <c r="H1024" s="19" t="s">
        <v>896</v>
      </c>
      <c r="I1024" s="19" t="s">
        <v>896</v>
      </c>
      <c r="J1024" s="19" t="s">
        <v>896</v>
      </c>
      <c r="K1024" s="19" t="s">
        <v>2112</v>
      </c>
      <c r="L1024" s="19" t="s">
        <v>1416</v>
      </c>
      <c r="M1024" s="19" t="s">
        <v>20</v>
      </c>
      <c r="N1024" s="19" t="s">
        <v>1098</v>
      </c>
      <c r="O1024" s="19" t="s">
        <v>1573</v>
      </c>
      <c r="P1024" s="19" t="s">
        <v>2113</v>
      </c>
      <c r="Q1024" s="19" t="s">
        <v>902</v>
      </c>
      <c r="R1024" s="20">
        <v>2</v>
      </c>
      <c r="S1024" s="20">
        <v>10</v>
      </c>
      <c r="T1024" s="19" t="s">
        <v>905</v>
      </c>
      <c r="U1024" s="19" t="s">
        <v>2114</v>
      </c>
      <c r="V1024" s="19">
        <v>0</v>
      </c>
      <c r="W1024" s="19">
        <v>0</v>
      </c>
      <c r="X1024" s="19">
        <v>0</v>
      </c>
      <c r="Y1024" s="19" t="s">
        <v>1424</v>
      </c>
      <c r="Z1024" s="19" t="s">
        <v>2178</v>
      </c>
      <c r="AA1024" s="19" t="s">
        <v>2103</v>
      </c>
      <c r="AB1024" s="19" t="s">
        <v>2116</v>
      </c>
      <c r="AC1024" s="19">
        <v>101</v>
      </c>
      <c r="AD1024" s="19">
        <v>70</v>
      </c>
      <c r="AE1024" s="120"/>
      <c r="AF1024" s="120"/>
      <c r="AG1024" s="120"/>
      <c r="AH1024" s="120"/>
      <c r="AI1024" s="120"/>
      <c r="AJ1024" s="120"/>
      <c r="AK1024" s="120"/>
      <c r="AL1024" s="120"/>
      <c r="AM1024" s="120"/>
      <c r="AN1024" s="120"/>
      <c r="AO1024" s="120"/>
      <c r="AP1024" s="120"/>
      <c r="AQ1024" s="120"/>
      <c r="AR1024" s="120"/>
      <c r="AS1024" s="120"/>
      <c r="AT1024" s="120"/>
      <c r="AU1024" s="120"/>
      <c r="AV1024" s="120"/>
      <c r="AW1024" s="120"/>
      <c r="AX1024" s="120"/>
      <c r="AY1024" s="120"/>
      <c r="AZ1024" s="120"/>
      <c r="BA1024" s="120"/>
      <c r="BB1024" s="120"/>
      <c r="BC1024" s="120"/>
      <c r="BD1024" s="120"/>
    </row>
    <row r="1025" spans="1:56">
      <c r="A1025" s="19">
        <v>1439</v>
      </c>
      <c r="B1025" s="19" t="s">
        <v>2093</v>
      </c>
      <c r="C1025" s="19" t="s">
        <v>2094</v>
      </c>
      <c r="D1025" s="19" t="s">
        <v>2095</v>
      </c>
      <c r="E1025" s="19" t="s">
        <v>2111</v>
      </c>
      <c r="F1025" s="19" t="s">
        <v>1557</v>
      </c>
      <c r="G1025" s="19" t="s">
        <v>896</v>
      </c>
      <c r="H1025" s="19" t="s">
        <v>896</v>
      </c>
      <c r="I1025" s="19" t="s">
        <v>896</v>
      </c>
      <c r="J1025" s="19" t="s">
        <v>896</v>
      </c>
      <c r="K1025" s="19" t="s">
        <v>2117</v>
      </c>
      <c r="L1025" s="19" t="s">
        <v>1416</v>
      </c>
      <c r="M1025" s="19" t="s">
        <v>20</v>
      </c>
      <c r="N1025" s="19" t="s">
        <v>1098</v>
      </c>
      <c r="O1025" s="19" t="s">
        <v>1573</v>
      </c>
      <c r="P1025" s="19" t="s">
        <v>2118</v>
      </c>
      <c r="Q1025" s="19" t="s">
        <v>902</v>
      </c>
      <c r="R1025" s="20">
        <v>2</v>
      </c>
      <c r="S1025" s="20">
        <v>10</v>
      </c>
      <c r="T1025" s="19" t="s">
        <v>905</v>
      </c>
      <c r="U1025" s="19" t="s">
        <v>2114</v>
      </c>
      <c r="V1025" s="19">
        <v>0</v>
      </c>
      <c r="W1025" s="19">
        <v>0</v>
      </c>
      <c r="X1025" s="19">
        <v>0</v>
      </c>
      <c r="Y1025" s="19" t="s">
        <v>1424</v>
      </c>
      <c r="Z1025" s="19">
        <v>0</v>
      </c>
      <c r="AA1025" s="19" t="s">
        <v>2103</v>
      </c>
      <c r="AB1025" s="19" t="s">
        <v>2116</v>
      </c>
      <c r="AC1025" s="19">
        <v>102</v>
      </c>
      <c r="AD1025" s="19">
        <v>71</v>
      </c>
      <c r="AE1025" s="120"/>
      <c r="AF1025" s="120"/>
      <c r="AG1025" s="120"/>
      <c r="AH1025" s="120"/>
      <c r="AI1025" s="120"/>
      <c r="AJ1025" s="120"/>
      <c r="AK1025" s="120"/>
      <c r="AL1025" s="120"/>
      <c r="AM1025" s="120"/>
      <c r="AN1025" s="120"/>
      <c r="AO1025" s="120"/>
      <c r="AP1025" s="120"/>
      <c r="AQ1025" s="120"/>
      <c r="AR1025" s="120"/>
      <c r="AS1025" s="120"/>
      <c r="AT1025" s="120"/>
      <c r="AU1025" s="120"/>
      <c r="AV1025" s="120"/>
      <c r="AW1025" s="120"/>
      <c r="AX1025" s="120"/>
      <c r="AY1025" s="120"/>
      <c r="AZ1025" s="120"/>
      <c r="BA1025" s="120"/>
      <c r="BB1025" s="120"/>
      <c r="BC1025" s="120"/>
      <c r="BD1025" s="120"/>
    </row>
    <row r="1026" spans="1:56">
      <c r="A1026" s="19">
        <v>1435</v>
      </c>
      <c r="B1026" s="19" t="s">
        <v>2093</v>
      </c>
      <c r="C1026" s="19" t="s">
        <v>2094</v>
      </c>
      <c r="D1026" s="19" t="s">
        <v>2095</v>
      </c>
      <c r="E1026" s="19" t="s">
        <v>2111</v>
      </c>
      <c r="F1026" s="19" t="s">
        <v>1557</v>
      </c>
      <c r="G1026" s="19" t="s">
        <v>896</v>
      </c>
      <c r="H1026" s="19" t="s">
        <v>896</v>
      </c>
      <c r="I1026" s="19" t="s">
        <v>896</v>
      </c>
      <c r="J1026" s="19" t="s">
        <v>896</v>
      </c>
      <c r="K1026" s="19" t="s">
        <v>2119</v>
      </c>
      <c r="L1026" s="19" t="s">
        <v>1416</v>
      </c>
      <c r="M1026" s="19" t="s">
        <v>20</v>
      </c>
      <c r="N1026" s="19" t="s">
        <v>1098</v>
      </c>
      <c r="O1026" s="19" t="s">
        <v>1573</v>
      </c>
      <c r="P1026" s="19" t="s">
        <v>2120</v>
      </c>
      <c r="Q1026" s="19" t="s">
        <v>902</v>
      </c>
      <c r="R1026" s="20">
        <v>2</v>
      </c>
      <c r="S1026" s="20">
        <v>10</v>
      </c>
      <c r="T1026" s="19" t="s">
        <v>905</v>
      </c>
      <c r="U1026" s="19" t="s">
        <v>2114</v>
      </c>
      <c r="V1026" s="19">
        <v>0</v>
      </c>
      <c r="W1026" s="19">
        <v>0</v>
      </c>
      <c r="X1026" s="19">
        <v>0</v>
      </c>
      <c r="Y1026" s="19" t="s">
        <v>1424</v>
      </c>
      <c r="Z1026" s="19">
        <v>0</v>
      </c>
      <c r="AA1026" s="19" t="s">
        <v>2103</v>
      </c>
      <c r="AB1026" s="19" t="s">
        <v>2116</v>
      </c>
      <c r="AC1026" s="19">
        <v>101</v>
      </c>
      <c r="AD1026" s="19">
        <v>70</v>
      </c>
      <c r="AE1026" s="120"/>
      <c r="AF1026" s="120"/>
      <c r="AG1026" s="120"/>
      <c r="AH1026" s="120"/>
      <c r="AI1026" s="120"/>
      <c r="AJ1026" s="120"/>
      <c r="AK1026" s="120"/>
      <c r="AL1026" s="120"/>
      <c r="AM1026" s="120"/>
      <c r="AN1026" s="120"/>
      <c r="AO1026" s="120"/>
      <c r="AP1026" s="120"/>
      <c r="AQ1026" s="120"/>
      <c r="AR1026" s="120"/>
      <c r="AS1026" s="120"/>
      <c r="AT1026" s="120"/>
      <c r="AU1026" s="120"/>
      <c r="AV1026" s="120"/>
      <c r="AW1026" s="120"/>
      <c r="AX1026" s="120"/>
      <c r="AY1026" s="120"/>
      <c r="AZ1026" s="120"/>
      <c r="BA1026" s="120"/>
      <c r="BB1026" s="120"/>
      <c r="BC1026" s="120"/>
      <c r="BD1026" s="120"/>
    </row>
    <row r="1027" spans="1:56">
      <c r="A1027" s="19">
        <v>1433</v>
      </c>
      <c r="B1027" s="19" t="s">
        <v>2093</v>
      </c>
      <c r="C1027" s="19" t="s">
        <v>2094</v>
      </c>
      <c r="D1027" s="19" t="s">
        <v>2095</v>
      </c>
      <c r="E1027" s="19" t="s">
        <v>2111</v>
      </c>
      <c r="F1027" s="19" t="s">
        <v>1557</v>
      </c>
      <c r="G1027" s="19" t="s">
        <v>896</v>
      </c>
      <c r="H1027" s="19" t="s">
        <v>896</v>
      </c>
      <c r="I1027" s="19" t="s">
        <v>896</v>
      </c>
      <c r="J1027" s="19" t="s">
        <v>896</v>
      </c>
      <c r="K1027" s="19" t="s">
        <v>2121</v>
      </c>
      <c r="L1027" s="19" t="s">
        <v>1416</v>
      </c>
      <c r="M1027" s="19" t="s">
        <v>20</v>
      </c>
      <c r="N1027" s="19" t="s">
        <v>1098</v>
      </c>
      <c r="O1027" s="19" t="s">
        <v>1573</v>
      </c>
      <c r="P1027" s="19" t="s">
        <v>2122</v>
      </c>
      <c r="Q1027" s="19" t="s">
        <v>902</v>
      </c>
      <c r="R1027" s="20">
        <v>2</v>
      </c>
      <c r="S1027" s="20">
        <v>5</v>
      </c>
      <c r="T1027" s="19" t="s">
        <v>905</v>
      </c>
      <c r="U1027" s="19" t="s">
        <v>2114</v>
      </c>
      <c r="V1027" s="19">
        <v>0</v>
      </c>
      <c r="W1027" s="19">
        <v>0</v>
      </c>
      <c r="X1027" s="19">
        <v>0</v>
      </c>
      <c r="Y1027" s="19" t="s">
        <v>1424</v>
      </c>
      <c r="Z1027" s="19">
        <v>0</v>
      </c>
      <c r="AA1027" s="19" t="s">
        <v>2103</v>
      </c>
      <c r="AB1027" s="19" t="s">
        <v>2116</v>
      </c>
      <c r="AC1027" s="19">
        <v>100</v>
      </c>
      <c r="AD1027" s="19">
        <v>69</v>
      </c>
      <c r="AE1027" s="120"/>
      <c r="AF1027" s="120"/>
      <c r="AG1027" s="120"/>
      <c r="AH1027" s="120"/>
      <c r="AI1027" s="120"/>
      <c r="AJ1027" s="120"/>
      <c r="AK1027" s="120"/>
      <c r="AL1027" s="120"/>
      <c r="AM1027" s="120"/>
      <c r="AN1027" s="120"/>
      <c r="AO1027" s="120"/>
      <c r="AP1027" s="120"/>
      <c r="AQ1027" s="120"/>
      <c r="AR1027" s="120"/>
      <c r="AS1027" s="120"/>
      <c r="AT1027" s="120"/>
      <c r="AU1027" s="120"/>
      <c r="AV1027" s="120"/>
      <c r="AW1027" s="120"/>
      <c r="AX1027" s="120"/>
      <c r="AY1027" s="120"/>
      <c r="AZ1027" s="120"/>
      <c r="BA1027" s="120"/>
      <c r="BB1027" s="120"/>
      <c r="BC1027" s="120"/>
      <c r="BD1027" s="120"/>
    </row>
    <row r="1028" spans="1:56">
      <c r="A1028" s="19">
        <v>1353</v>
      </c>
      <c r="B1028" s="19" t="s">
        <v>2093</v>
      </c>
      <c r="C1028" s="19" t="s">
        <v>2094</v>
      </c>
      <c r="D1028" s="19" t="s">
        <v>2095</v>
      </c>
      <c r="E1028" s="19" t="s">
        <v>2179</v>
      </c>
      <c r="F1028" s="19" t="s">
        <v>1557</v>
      </c>
      <c r="G1028" s="19" t="s">
        <v>1423</v>
      </c>
      <c r="H1028" s="19" t="s">
        <v>896</v>
      </c>
      <c r="I1028" s="19" t="s">
        <v>896</v>
      </c>
      <c r="J1028" s="19" t="s">
        <v>896</v>
      </c>
      <c r="K1028" s="19" t="s">
        <v>2196</v>
      </c>
      <c r="L1028" s="19" t="s">
        <v>1416</v>
      </c>
      <c r="M1028" s="19" t="s">
        <v>20</v>
      </c>
      <c r="N1028" s="19" t="s">
        <v>1098</v>
      </c>
      <c r="O1028" s="19" t="s">
        <v>1573</v>
      </c>
      <c r="P1028" s="19" t="s">
        <v>2197</v>
      </c>
      <c r="Q1028" s="19" t="s">
        <v>902</v>
      </c>
      <c r="R1028" s="20">
        <v>2</v>
      </c>
      <c r="S1028" s="20">
        <v>5</v>
      </c>
      <c r="T1028" s="19" t="s">
        <v>905</v>
      </c>
      <c r="U1028" s="19" t="s">
        <v>2101</v>
      </c>
      <c r="V1028" s="19">
        <v>0</v>
      </c>
      <c r="W1028" s="19">
        <v>0</v>
      </c>
      <c r="X1028" s="19">
        <v>0</v>
      </c>
      <c r="Y1028" s="19" t="s">
        <v>2102</v>
      </c>
      <c r="Z1028" s="19" t="s">
        <v>2198</v>
      </c>
      <c r="AA1028" s="19" t="s">
        <v>2103</v>
      </c>
      <c r="AB1028" s="19" t="s">
        <v>2199</v>
      </c>
      <c r="AC1028" s="19">
        <v>57</v>
      </c>
      <c r="AD1028" s="19">
        <v>26</v>
      </c>
      <c r="AE1028" s="120"/>
      <c r="AF1028" s="120"/>
      <c r="AG1028" s="120"/>
      <c r="AH1028" s="120"/>
      <c r="AI1028" s="120"/>
      <c r="AJ1028" s="120"/>
      <c r="AK1028" s="120"/>
      <c r="AL1028" s="120"/>
      <c r="AM1028" s="120"/>
      <c r="AN1028" s="120"/>
      <c r="AO1028" s="120"/>
      <c r="AP1028" s="120"/>
      <c r="AQ1028" s="120"/>
      <c r="AR1028" s="120"/>
      <c r="AS1028" s="120"/>
      <c r="AT1028" s="120"/>
      <c r="AU1028" s="120"/>
      <c r="AV1028" s="120"/>
      <c r="AW1028" s="120"/>
      <c r="AX1028" s="120"/>
      <c r="AY1028" s="120"/>
      <c r="AZ1028" s="120"/>
      <c r="BA1028" s="120"/>
      <c r="BB1028" s="120"/>
      <c r="BC1028" s="120"/>
      <c r="BD1028" s="120"/>
    </row>
    <row r="1029" spans="1:56">
      <c r="A1029" s="19">
        <v>1348</v>
      </c>
      <c r="B1029" s="19" t="s">
        <v>2093</v>
      </c>
      <c r="C1029" s="19" t="s">
        <v>2094</v>
      </c>
      <c r="D1029" s="19" t="s">
        <v>2095</v>
      </c>
      <c r="E1029" s="19" t="s">
        <v>2179</v>
      </c>
      <c r="F1029" s="19" t="s">
        <v>1557</v>
      </c>
      <c r="G1029" s="19" t="s">
        <v>1423</v>
      </c>
      <c r="H1029" s="19" t="s">
        <v>896</v>
      </c>
      <c r="I1029" s="19" t="s">
        <v>896</v>
      </c>
      <c r="J1029" s="19" t="s">
        <v>896</v>
      </c>
      <c r="K1029" s="19" t="s">
        <v>2204</v>
      </c>
      <c r="L1029" s="19" t="s">
        <v>1416</v>
      </c>
      <c r="M1029" s="19" t="s">
        <v>20</v>
      </c>
      <c r="N1029" s="19" t="s">
        <v>1098</v>
      </c>
      <c r="O1029" s="19" t="s">
        <v>1573</v>
      </c>
      <c r="P1029" s="19" t="s">
        <v>2205</v>
      </c>
      <c r="Q1029" s="19" t="s">
        <v>902</v>
      </c>
      <c r="R1029" s="20">
        <v>2</v>
      </c>
      <c r="S1029" s="20">
        <v>5</v>
      </c>
      <c r="T1029" s="19" t="s">
        <v>905</v>
      </c>
      <c r="U1029" s="19" t="s">
        <v>2101</v>
      </c>
      <c r="V1029" s="19">
        <v>0</v>
      </c>
      <c r="W1029" s="19">
        <v>0</v>
      </c>
      <c r="X1029" s="19">
        <v>0</v>
      </c>
      <c r="Y1029" s="19" t="s">
        <v>2102</v>
      </c>
      <c r="Z1029" s="19">
        <v>0</v>
      </c>
      <c r="AA1029" s="19" t="s">
        <v>2103</v>
      </c>
      <c r="AB1029" s="19" t="s">
        <v>2206</v>
      </c>
      <c r="AC1029" s="19">
        <v>56</v>
      </c>
      <c r="AD1029" s="19">
        <v>25</v>
      </c>
      <c r="AE1029" s="120"/>
      <c r="AF1029" s="120"/>
      <c r="AG1029" s="120"/>
      <c r="AH1029" s="120"/>
      <c r="AI1029" s="120"/>
      <c r="AJ1029" s="120"/>
      <c r="AK1029" s="120"/>
      <c r="AL1029" s="120"/>
      <c r="AM1029" s="120"/>
      <c r="AN1029" s="120"/>
      <c r="AO1029" s="120"/>
      <c r="AP1029" s="120"/>
      <c r="AQ1029" s="120"/>
      <c r="AR1029" s="120"/>
      <c r="AS1029" s="120"/>
      <c r="AT1029" s="120"/>
      <c r="AU1029" s="120"/>
      <c r="AV1029" s="120"/>
      <c r="AW1029" s="120"/>
      <c r="AX1029" s="120"/>
      <c r="AY1029" s="120"/>
      <c r="AZ1029" s="120"/>
      <c r="BA1029" s="120"/>
      <c r="BB1029" s="120"/>
      <c r="BC1029" s="120"/>
      <c r="BD1029" s="120"/>
    </row>
    <row r="1030" spans="1:56">
      <c r="A1030" s="19">
        <v>1352</v>
      </c>
      <c r="B1030" s="19" t="s">
        <v>2093</v>
      </c>
      <c r="C1030" s="19" t="s">
        <v>2094</v>
      </c>
      <c r="D1030" s="19" t="s">
        <v>2095</v>
      </c>
      <c r="E1030" s="19" t="s">
        <v>2179</v>
      </c>
      <c r="F1030" s="19" t="s">
        <v>1557</v>
      </c>
      <c r="G1030" s="19" t="s">
        <v>1423</v>
      </c>
      <c r="H1030" s="19" t="s">
        <v>896</v>
      </c>
      <c r="I1030" s="19" t="s">
        <v>896</v>
      </c>
      <c r="J1030" s="19" t="s">
        <v>896</v>
      </c>
      <c r="K1030" s="19" t="s">
        <v>2207</v>
      </c>
      <c r="L1030" s="19" t="s">
        <v>1416</v>
      </c>
      <c r="M1030" s="19" t="s">
        <v>20</v>
      </c>
      <c r="N1030" s="19" t="s">
        <v>1098</v>
      </c>
      <c r="O1030" s="19" t="s">
        <v>1573</v>
      </c>
      <c r="P1030" s="19" t="s">
        <v>2208</v>
      </c>
      <c r="Q1030" s="19" t="s">
        <v>902</v>
      </c>
      <c r="R1030" s="20" t="s">
        <v>903</v>
      </c>
      <c r="S1030" s="20">
        <v>5</v>
      </c>
      <c r="T1030" s="19" t="s">
        <v>905</v>
      </c>
      <c r="U1030" s="19" t="s">
        <v>2101</v>
      </c>
      <c r="V1030" s="19">
        <v>0</v>
      </c>
      <c r="W1030" s="19">
        <v>0</v>
      </c>
      <c r="X1030" s="19">
        <v>0</v>
      </c>
      <c r="Y1030" s="19" t="s">
        <v>2102</v>
      </c>
      <c r="Z1030" s="19" t="s">
        <v>2186</v>
      </c>
      <c r="AA1030" s="19" t="s">
        <v>2103</v>
      </c>
      <c r="AB1030" s="19" t="s">
        <v>2209</v>
      </c>
      <c r="AC1030" s="19">
        <v>57</v>
      </c>
      <c r="AD1030" s="19">
        <v>26</v>
      </c>
      <c r="AE1030" s="120"/>
      <c r="AF1030" s="120"/>
      <c r="AG1030" s="120"/>
      <c r="AH1030" s="120"/>
      <c r="AI1030" s="120"/>
      <c r="AJ1030" s="120"/>
      <c r="AK1030" s="120"/>
      <c r="AL1030" s="120"/>
      <c r="AM1030" s="120"/>
      <c r="AN1030" s="120"/>
      <c r="AO1030" s="120"/>
      <c r="AP1030" s="120"/>
      <c r="AQ1030" s="120"/>
      <c r="AR1030" s="120"/>
      <c r="AS1030" s="120"/>
      <c r="AT1030" s="120"/>
      <c r="AU1030" s="120"/>
      <c r="AV1030" s="120"/>
      <c r="AW1030" s="120"/>
      <c r="AX1030" s="120"/>
      <c r="AY1030" s="120"/>
      <c r="AZ1030" s="120"/>
      <c r="BA1030" s="120"/>
      <c r="BB1030" s="120"/>
      <c r="BC1030" s="120"/>
      <c r="BD1030" s="120"/>
    </row>
    <row r="1031" spans="1:56">
      <c r="A1031" s="19">
        <v>1424</v>
      </c>
      <c r="B1031" s="19" t="s">
        <v>2093</v>
      </c>
      <c r="C1031" s="19" t="s">
        <v>2094</v>
      </c>
      <c r="D1031" s="19" t="s">
        <v>2095</v>
      </c>
      <c r="E1031" s="19" t="s">
        <v>2213</v>
      </c>
      <c r="F1031" s="19" t="s">
        <v>1557</v>
      </c>
      <c r="G1031" s="19" t="s">
        <v>896</v>
      </c>
      <c r="H1031" s="19" t="s">
        <v>896</v>
      </c>
      <c r="I1031" s="19" t="s">
        <v>896</v>
      </c>
      <c r="J1031" s="19" t="s">
        <v>896</v>
      </c>
      <c r="K1031" s="19" t="s">
        <v>2218</v>
      </c>
      <c r="L1031" s="19" t="s">
        <v>1416</v>
      </c>
      <c r="M1031" s="19" t="s">
        <v>20</v>
      </c>
      <c r="N1031" s="19" t="s">
        <v>1098</v>
      </c>
      <c r="O1031" s="19" t="s">
        <v>1573</v>
      </c>
      <c r="P1031" s="19" t="s">
        <v>2219</v>
      </c>
      <c r="Q1031" s="19" t="s">
        <v>902</v>
      </c>
      <c r="R1031" s="20">
        <v>2</v>
      </c>
      <c r="S1031" s="20">
        <v>5</v>
      </c>
      <c r="T1031" s="19" t="s">
        <v>905</v>
      </c>
      <c r="U1031" s="19" t="s">
        <v>160</v>
      </c>
      <c r="V1031" s="19">
        <v>0</v>
      </c>
      <c r="W1031" s="19">
        <v>0</v>
      </c>
      <c r="X1031" s="19">
        <v>0</v>
      </c>
      <c r="Y1031" s="19" t="s">
        <v>2220</v>
      </c>
      <c r="Z1031" s="19">
        <v>0</v>
      </c>
      <c r="AA1031" s="19" t="s">
        <v>2103</v>
      </c>
      <c r="AB1031" s="19" t="s">
        <v>2217</v>
      </c>
      <c r="AC1031" s="19">
        <v>95</v>
      </c>
      <c r="AD1031" s="19">
        <v>64</v>
      </c>
      <c r="AE1031" s="120"/>
      <c r="AF1031" s="120"/>
      <c r="AG1031" s="120"/>
      <c r="AH1031" s="120"/>
      <c r="AI1031" s="120"/>
      <c r="AJ1031" s="120"/>
      <c r="AK1031" s="120"/>
      <c r="AL1031" s="120"/>
      <c r="AM1031" s="120"/>
      <c r="AN1031" s="120"/>
      <c r="AO1031" s="120"/>
      <c r="AP1031" s="120"/>
      <c r="AQ1031" s="120"/>
      <c r="AR1031" s="120"/>
      <c r="AS1031" s="120"/>
      <c r="AT1031" s="120"/>
      <c r="AU1031" s="120"/>
      <c r="AV1031" s="120"/>
      <c r="AW1031" s="120"/>
      <c r="AX1031" s="120"/>
      <c r="AY1031" s="120"/>
      <c r="AZ1031" s="120"/>
      <c r="BA1031" s="120"/>
      <c r="BB1031" s="120"/>
      <c r="BC1031" s="120"/>
      <c r="BD1031" s="120"/>
    </row>
    <row r="1032" spans="1:56">
      <c r="A1032" s="19">
        <v>1393</v>
      </c>
      <c r="B1032" s="19" t="s">
        <v>2093</v>
      </c>
      <c r="C1032" s="19" t="s">
        <v>2094</v>
      </c>
      <c r="D1032" s="19" t="s">
        <v>2095</v>
      </c>
      <c r="E1032" s="19" t="s">
        <v>2227</v>
      </c>
      <c r="F1032" s="19" t="s">
        <v>1557</v>
      </c>
      <c r="G1032" s="19" t="s">
        <v>896</v>
      </c>
      <c r="H1032" s="19" t="s">
        <v>896</v>
      </c>
      <c r="I1032" s="19" t="s">
        <v>896</v>
      </c>
      <c r="J1032" s="19" t="s">
        <v>896</v>
      </c>
      <c r="K1032" s="19" t="s">
        <v>2228</v>
      </c>
      <c r="L1032" s="19" t="s">
        <v>1416</v>
      </c>
      <c r="M1032" s="19" t="s">
        <v>20</v>
      </c>
      <c r="N1032" s="19" t="s">
        <v>1098</v>
      </c>
      <c r="O1032" s="19" t="s">
        <v>1573</v>
      </c>
      <c r="P1032" s="19" t="s">
        <v>2229</v>
      </c>
      <c r="Q1032" s="19" t="s">
        <v>902</v>
      </c>
      <c r="R1032" s="20" t="s">
        <v>903</v>
      </c>
      <c r="S1032" s="20">
        <v>5</v>
      </c>
      <c r="T1032" s="19" t="s">
        <v>905</v>
      </c>
      <c r="U1032" s="19" t="s">
        <v>2114</v>
      </c>
      <c r="V1032" s="19">
        <v>0</v>
      </c>
      <c r="W1032" s="19">
        <v>0</v>
      </c>
      <c r="X1032" s="19">
        <v>0</v>
      </c>
      <c r="Y1032" s="19" t="s">
        <v>2109</v>
      </c>
      <c r="Z1032" s="19">
        <v>0</v>
      </c>
      <c r="AA1032" s="19" t="s">
        <v>2103</v>
      </c>
      <c r="AB1032" s="19" t="s">
        <v>2230</v>
      </c>
      <c r="AC1032" s="19">
        <v>76</v>
      </c>
      <c r="AD1032" s="19">
        <v>45</v>
      </c>
      <c r="AE1032" s="120"/>
      <c r="AF1032" s="120"/>
      <c r="AG1032" s="120"/>
      <c r="AH1032" s="120"/>
      <c r="AI1032" s="120"/>
      <c r="AJ1032" s="120"/>
      <c r="AK1032" s="120"/>
      <c r="AL1032" s="120"/>
      <c r="AM1032" s="120"/>
      <c r="AN1032" s="120"/>
      <c r="AO1032" s="120"/>
      <c r="AP1032" s="120"/>
      <c r="AQ1032" s="120"/>
      <c r="AR1032" s="120"/>
      <c r="AS1032" s="120"/>
      <c r="AT1032" s="120"/>
      <c r="AU1032" s="120"/>
      <c r="AV1032" s="120"/>
      <c r="AW1032" s="120"/>
      <c r="AX1032" s="120"/>
      <c r="AY1032" s="120"/>
      <c r="AZ1032" s="120"/>
      <c r="BA1032" s="120"/>
      <c r="BB1032" s="120"/>
      <c r="BC1032" s="120"/>
      <c r="BD1032" s="120"/>
    </row>
    <row r="1033" spans="1:56">
      <c r="A1033" s="19">
        <v>1414</v>
      </c>
      <c r="B1033" s="19" t="s">
        <v>2093</v>
      </c>
      <c r="C1033" s="19" t="s">
        <v>2094</v>
      </c>
      <c r="D1033" s="19" t="s">
        <v>2095</v>
      </c>
      <c r="E1033" s="19" t="s">
        <v>2124</v>
      </c>
      <c r="F1033" s="19" t="s">
        <v>2125</v>
      </c>
      <c r="G1033" s="19" t="s">
        <v>896</v>
      </c>
      <c r="H1033" s="19" t="s">
        <v>896</v>
      </c>
      <c r="I1033" s="19" t="s">
        <v>896</v>
      </c>
      <c r="J1033" s="19" t="s">
        <v>896</v>
      </c>
      <c r="K1033" s="19" t="s">
        <v>2126</v>
      </c>
      <c r="L1033" s="19" t="s">
        <v>1416</v>
      </c>
      <c r="M1033" s="19" t="s">
        <v>20</v>
      </c>
      <c r="N1033" s="19" t="s">
        <v>1098</v>
      </c>
      <c r="O1033" s="19" t="s">
        <v>1573</v>
      </c>
      <c r="P1033" s="19" t="s">
        <v>2127</v>
      </c>
      <c r="Q1033" s="19" t="s">
        <v>902</v>
      </c>
      <c r="R1033" s="20">
        <v>2</v>
      </c>
      <c r="S1033" s="20">
        <v>3</v>
      </c>
      <c r="T1033" s="19" t="s">
        <v>905</v>
      </c>
      <c r="U1033" s="19" t="s">
        <v>2114</v>
      </c>
      <c r="V1033" s="19">
        <v>0</v>
      </c>
      <c r="W1033" s="19">
        <v>0</v>
      </c>
      <c r="X1033" s="19">
        <v>0</v>
      </c>
      <c r="Y1033" s="19" t="s">
        <v>1424</v>
      </c>
      <c r="Z1033" s="19">
        <v>0</v>
      </c>
      <c r="AA1033" s="19" t="s">
        <v>2103</v>
      </c>
      <c r="AB1033" s="19" t="s">
        <v>2128</v>
      </c>
      <c r="AC1033" s="19">
        <v>87</v>
      </c>
      <c r="AD1033" s="19">
        <v>56</v>
      </c>
      <c r="AE1033" s="120"/>
      <c r="AF1033" s="120"/>
      <c r="AG1033" s="120"/>
      <c r="AH1033" s="120"/>
      <c r="AI1033" s="120"/>
      <c r="AJ1033" s="120"/>
      <c r="AK1033" s="120"/>
      <c r="AL1033" s="120"/>
      <c r="AM1033" s="120"/>
      <c r="AN1033" s="120"/>
      <c r="AO1033" s="120"/>
      <c r="AP1033" s="120"/>
      <c r="AQ1033" s="120"/>
      <c r="AR1033" s="120"/>
      <c r="AS1033" s="120"/>
      <c r="AT1033" s="120"/>
      <c r="AU1033" s="120"/>
      <c r="AV1033" s="120"/>
      <c r="AW1033" s="120"/>
      <c r="AX1033" s="120"/>
      <c r="AY1033" s="120"/>
      <c r="AZ1033" s="120"/>
      <c r="BA1033" s="120"/>
      <c r="BB1033" s="120"/>
      <c r="BC1033" s="120"/>
      <c r="BD1033" s="120"/>
    </row>
    <row r="1034" spans="1:56">
      <c r="A1034" s="19">
        <v>1401</v>
      </c>
      <c r="B1034" s="19" t="s">
        <v>2093</v>
      </c>
      <c r="C1034" s="19" t="s">
        <v>2094</v>
      </c>
      <c r="D1034" s="19" t="s">
        <v>2095</v>
      </c>
      <c r="E1034" s="19" t="s">
        <v>2124</v>
      </c>
      <c r="F1034" s="19" t="s">
        <v>2248</v>
      </c>
      <c r="G1034" s="19" t="s">
        <v>896</v>
      </c>
      <c r="H1034" s="19" t="s">
        <v>896</v>
      </c>
      <c r="I1034" s="19" t="s">
        <v>896</v>
      </c>
      <c r="J1034" s="19" t="s">
        <v>896</v>
      </c>
      <c r="K1034" s="19" t="s">
        <v>2249</v>
      </c>
      <c r="L1034" s="19" t="s">
        <v>1416</v>
      </c>
      <c r="M1034" s="19" t="s">
        <v>20</v>
      </c>
      <c r="N1034" s="19" t="s">
        <v>1098</v>
      </c>
      <c r="O1034" s="19" t="s">
        <v>1573</v>
      </c>
      <c r="P1034" s="19" t="s">
        <v>2250</v>
      </c>
      <c r="Q1034" s="19" t="s">
        <v>902</v>
      </c>
      <c r="R1034" s="20" t="s">
        <v>903</v>
      </c>
      <c r="S1034" s="20">
        <v>5</v>
      </c>
      <c r="T1034" s="19" t="s">
        <v>905</v>
      </c>
      <c r="U1034" s="19" t="s">
        <v>2114</v>
      </c>
      <c r="V1034" s="19">
        <v>0</v>
      </c>
      <c r="W1034" s="19">
        <v>0</v>
      </c>
      <c r="X1034" s="19">
        <v>0</v>
      </c>
      <c r="Y1034" s="19" t="s">
        <v>1424</v>
      </c>
      <c r="Z1034" s="19">
        <v>0</v>
      </c>
      <c r="AA1034" s="19" t="s">
        <v>2103</v>
      </c>
      <c r="AB1034" s="19" t="s">
        <v>2251</v>
      </c>
      <c r="AC1034" s="19">
        <v>81</v>
      </c>
      <c r="AD1034" s="19">
        <v>50</v>
      </c>
      <c r="AE1034" s="120"/>
      <c r="AF1034" s="120"/>
      <c r="AG1034" s="120"/>
      <c r="AH1034" s="120"/>
      <c r="AI1034" s="120"/>
      <c r="AJ1034" s="120"/>
      <c r="AK1034" s="120"/>
      <c r="AL1034" s="120"/>
      <c r="AM1034" s="120"/>
      <c r="AN1034" s="120"/>
      <c r="AO1034" s="120"/>
      <c r="AP1034" s="120"/>
      <c r="AQ1034" s="120"/>
      <c r="AR1034" s="120"/>
      <c r="AS1034" s="120"/>
      <c r="AT1034" s="120"/>
      <c r="AU1034" s="120"/>
      <c r="AV1034" s="120"/>
      <c r="AW1034" s="120"/>
      <c r="AX1034" s="120"/>
      <c r="AY1034" s="120"/>
      <c r="AZ1034" s="120"/>
      <c r="BA1034" s="120"/>
      <c r="BB1034" s="120"/>
      <c r="BC1034" s="120"/>
      <c r="BD1034" s="120"/>
    </row>
    <row r="1035" spans="1:56">
      <c r="A1035" s="19">
        <v>1413</v>
      </c>
      <c r="B1035" s="19" t="s">
        <v>2093</v>
      </c>
      <c r="C1035" s="19" t="s">
        <v>2094</v>
      </c>
      <c r="D1035" s="19" t="s">
        <v>2095</v>
      </c>
      <c r="E1035" s="19" t="s">
        <v>2124</v>
      </c>
      <c r="F1035" s="19" t="s">
        <v>2252</v>
      </c>
      <c r="G1035" s="19" t="s">
        <v>896</v>
      </c>
      <c r="H1035" s="19" t="s">
        <v>896</v>
      </c>
      <c r="I1035" s="19" t="s">
        <v>896</v>
      </c>
      <c r="J1035" s="19" t="s">
        <v>896</v>
      </c>
      <c r="K1035" s="19" t="s">
        <v>2253</v>
      </c>
      <c r="L1035" s="19" t="s">
        <v>1416</v>
      </c>
      <c r="M1035" s="19" t="s">
        <v>20</v>
      </c>
      <c r="N1035" s="19" t="s">
        <v>1098</v>
      </c>
      <c r="O1035" s="19" t="s">
        <v>1573</v>
      </c>
      <c r="P1035" s="19" t="s">
        <v>2254</v>
      </c>
      <c r="Q1035" s="19" t="s">
        <v>902</v>
      </c>
      <c r="R1035" s="20" t="s">
        <v>903</v>
      </c>
      <c r="S1035" s="20">
        <v>5</v>
      </c>
      <c r="T1035" s="19" t="s">
        <v>905</v>
      </c>
      <c r="U1035" s="19" t="s">
        <v>2114</v>
      </c>
      <c r="V1035" s="19">
        <v>0</v>
      </c>
      <c r="W1035" s="19">
        <v>0</v>
      </c>
      <c r="X1035" s="19">
        <v>0</v>
      </c>
      <c r="Y1035" s="19" t="s">
        <v>1424</v>
      </c>
      <c r="Z1035" s="19">
        <v>0</v>
      </c>
      <c r="AA1035" s="19" t="s">
        <v>2103</v>
      </c>
      <c r="AB1035" s="19" t="s">
        <v>2255</v>
      </c>
      <c r="AC1035" s="19">
        <v>86</v>
      </c>
      <c r="AD1035" s="19">
        <v>55</v>
      </c>
      <c r="AE1035" s="120"/>
      <c r="AF1035" s="120"/>
      <c r="AG1035" s="120"/>
      <c r="AH1035" s="120"/>
      <c r="AI1035" s="120"/>
      <c r="AJ1035" s="120"/>
      <c r="AK1035" s="120"/>
      <c r="AL1035" s="120"/>
      <c r="AM1035" s="120"/>
      <c r="AN1035" s="120"/>
      <c r="AO1035" s="120"/>
      <c r="AP1035" s="120"/>
      <c r="AQ1035" s="120"/>
      <c r="AR1035" s="120"/>
      <c r="AS1035" s="120"/>
      <c r="AT1035" s="120"/>
      <c r="AU1035" s="120"/>
      <c r="AV1035" s="120"/>
      <c r="AW1035" s="120"/>
      <c r="AX1035" s="120"/>
      <c r="AY1035" s="120"/>
      <c r="AZ1035" s="120"/>
      <c r="BA1035" s="120"/>
      <c r="BB1035" s="120"/>
      <c r="BC1035" s="120"/>
      <c r="BD1035" s="120"/>
    </row>
    <row r="1036" spans="1:56">
      <c r="A1036" s="19">
        <v>1407</v>
      </c>
      <c r="B1036" s="19" t="s">
        <v>2093</v>
      </c>
      <c r="C1036" s="19" t="s">
        <v>2094</v>
      </c>
      <c r="D1036" s="19" t="s">
        <v>2095</v>
      </c>
      <c r="E1036" s="19" t="s">
        <v>2124</v>
      </c>
      <c r="F1036" s="19" t="s">
        <v>2260</v>
      </c>
      <c r="G1036" s="19" t="s">
        <v>896</v>
      </c>
      <c r="H1036" s="19" t="s">
        <v>896</v>
      </c>
      <c r="I1036" s="19" t="s">
        <v>896</v>
      </c>
      <c r="J1036" s="19" t="s">
        <v>896</v>
      </c>
      <c r="K1036" s="19" t="s">
        <v>2265</v>
      </c>
      <c r="L1036" s="19" t="s">
        <v>1416</v>
      </c>
      <c r="M1036" s="19" t="s">
        <v>20</v>
      </c>
      <c r="N1036" s="19" t="s">
        <v>1098</v>
      </c>
      <c r="O1036" s="19" t="s">
        <v>1573</v>
      </c>
      <c r="P1036" s="19" t="s">
        <v>2266</v>
      </c>
      <c r="Q1036" s="19" t="s">
        <v>902</v>
      </c>
      <c r="R1036" s="20" t="s">
        <v>903</v>
      </c>
      <c r="S1036" s="20">
        <v>5</v>
      </c>
      <c r="T1036" s="19" t="s">
        <v>905</v>
      </c>
      <c r="U1036" s="19" t="s">
        <v>2114</v>
      </c>
      <c r="V1036" s="19">
        <v>0</v>
      </c>
      <c r="W1036" s="19">
        <v>0</v>
      </c>
      <c r="X1036" s="19">
        <v>0</v>
      </c>
      <c r="Y1036" s="19" t="s">
        <v>2109</v>
      </c>
      <c r="Z1036" s="19">
        <v>0</v>
      </c>
      <c r="AA1036" s="19" t="s">
        <v>2103</v>
      </c>
      <c r="AB1036" s="19" t="s">
        <v>2264</v>
      </c>
      <c r="AC1036" s="19">
        <v>84</v>
      </c>
      <c r="AD1036" s="19">
        <v>53</v>
      </c>
      <c r="AE1036" s="120"/>
      <c r="AF1036" s="120"/>
      <c r="AG1036" s="120"/>
      <c r="AH1036" s="120"/>
      <c r="AI1036" s="120"/>
      <c r="AJ1036" s="120"/>
      <c r="AK1036" s="120"/>
      <c r="AL1036" s="120"/>
      <c r="AM1036" s="120"/>
      <c r="AN1036" s="120"/>
      <c r="AO1036" s="120"/>
      <c r="AP1036" s="120"/>
      <c r="AQ1036" s="120"/>
      <c r="AR1036" s="120"/>
      <c r="AS1036" s="120"/>
      <c r="AT1036" s="120"/>
      <c r="AU1036" s="120"/>
      <c r="AV1036" s="120"/>
      <c r="AW1036" s="120"/>
      <c r="AX1036" s="120"/>
      <c r="AY1036" s="120"/>
      <c r="AZ1036" s="120"/>
      <c r="BA1036" s="120"/>
      <c r="BB1036" s="120"/>
      <c r="BC1036" s="120"/>
      <c r="BD1036" s="120"/>
    </row>
    <row r="1037" spans="1:56">
      <c r="A1037" s="19">
        <v>561</v>
      </c>
      <c r="B1037" s="19" t="s">
        <v>355</v>
      </c>
      <c r="C1037" s="19" t="s">
        <v>2360</v>
      </c>
      <c r="D1037" s="19" t="s">
        <v>2361</v>
      </c>
      <c r="E1037" s="19" t="s">
        <v>896</v>
      </c>
      <c r="F1037" s="19" t="s">
        <v>896</v>
      </c>
      <c r="G1037" s="19" t="s">
        <v>896</v>
      </c>
      <c r="H1037" s="19" t="s">
        <v>896</v>
      </c>
      <c r="I1037" s="19" t="s">
        <v>896</v>
      </c>
      <c r="J1037" s="19" t="s">
        <v>896</v>
      </c>
      <c r="K1037" s="19" t="s">
        <v>2368</v>
      </c>
      <c r="L1037" s="19" t="s">
        <v>899</v>
      </c>
      <c r="M1037" s="19" t="s">
        <v>20</v>
      </c>
      <c r="N1037" s="19" t="s">
        <v>1098</v>
      </c>
      <c r="O1037" s="19" t="s">
        <v>1573</v>
      </c>
      <c r="P1037" s="19" t="s">
        <v>2371</v>
      </c>
      <c r="Q1037" s="19" t="s">
        <v>902</v>
      </c>
      <c r="R1037" s="20">
        <v>5</v>
      </c>
      <c r="S1037" s="20">
        <v>20</v>
      </c>
      <c r="T1037" s="19" t="s">
        <v>905</v>
      </c>
      <c r="U1037" s="19" t="s">
        <v>2372</v>
      </c>
      <c r="V1037" s="19">
        <v>0</v>
      </c>
      <c r="W1037" s="19">
        <v>0</v>
      </c>
      <c r="X1037" s="19" t="s">
        <v>2297</v>
      </c>
      <c r="Y1037" s="19" t="s">
        <v>1424</v>
      </c>
      <c r="Z1037" s="19" t="s">
        <v>2373</v>
      </c>
      <c r="AA1037" s="19" t="s">
        <v>2364</v>
      </c>
      <c r="AB1037" s="19" t="s">
        <v>2374</v>
      </c>
      <c r="AC1037" s="19">
        <v>32</v>
      </c>
      <c r="AD1037" s="19">
        <v>32</v>
      </c>
      <c r="AE1037" s="120"/>
      <c r="AF1037" s="120"/>
      <c r="AG1037" s="120"/>
      <c r="AH1037" s="120"/>
      <c r="AI1037" s="120"/>
      <c r="AJ1037" s="120"/>
      <c r="AK1037" s="120"/>
      <c r="AL1037" s="120"/>
      <c r="AM1037" s="120"/>
      <c r="AN1037" s="120"/>
      <c r="AO1037" s="120"/>
      <c r="AP1037" s="120"/>
      <c r="AQ1037" s="120"/>
      <c r="AR1037" s="120"/>
      <c r="AS1037" s="120"/>
      <c r="AT1037" s="120"/>
      <c r="AU1037" s="120"/>
      <c r="AV1037" s="120"/>
      <c r="AW1037" s="120"/>
      <c r="AX1037" s="120"/>
      <c r="AY1037" s="120"/>
      <c r="AZ1037" s="120"/>
      <c r="BA1037" s="120"/>
      <c r="BB1037" s="120"/>
      <c r="BC1037" s="120"/>
      <c r="BD1037" s="120"/>
    </row>
    <row r="1038" spans="1:56">
      <c r="A1038" s="19">
        <v>911</v>
      </c>
      <c r="B1038" s="19" t="s">
        <v>360</v>
      </c>
      <c r="C1038" s="19" t="s">
        <v>1539</v>
      </c>
      <c r="D1038" s="19" t="s">
        <v>2479</v>
      </c>
      <c r="E1038" s="19">
        <v>0</v>
      </c>
      <c r="F1038" s="19">
        <v>0</v>
      </c>
      <c r="G1038" s="19" t="s">
        <v>1557</v>
      </c>
      <c r="H1038" s="19" t="s">
        <v>896</v>
      </c>
      <c r="I1038" s="19" t="s">
        <v>1557</v>
      </c>
      <c r="J1038" s="19" t="s">
        <v>896</v>
      </c>
      <c r="K1038" s="19" t="s">
        <v>2498</v>
      </c>
      <c r="L1038" s="19" t="s">
        <v>2481</v>
      </c>
      <c r="M1038" s="19" t="s">
        <v>20</v>
      </c>
      <c r="N1038" s="19" t="s">
        <v>1098</v>
      </c>
      <c r="O1038" s="19" t="s">
        <v>1573</v>
      </c>
      <c r="P1038" s="19" t="s">
        <v>2499</v>
      </c>
      <c r="Q1038" s="19" t="s">
        <v>902</v>
      </c>
      <c r="R1038" s="20">
        <v>10</v>
      </c>
      <c r="S1038" s="20">
        <v>50</v>
      </c>
      <c r="T1038" s="19" t="s">
        <v>1077</v>
      </c>
      <c r="U1038" s="19" t="s">
        <v>160</v>
      </c>
      <c r="V1038" s="19">
        <v>0</v>
      </c>
      <c r="W1038" s="19">
        <v>0</v>
      </c>
      <c r="X1038" s="19">
        <v>0</v>
      </c>
      <c r="Y1038" s="19" t="s">
        <v>2494</v>
      </c>
      <c r="Z1038" s="19" t="s">
        <v>2500</v>
      </c>
      <c r="AA1038" s="19" t="s">
        <v>2486</v>
      </c>
      <c r="AB1038" s="19">
        <v>1.7</v>
      </c>
      <c r="AC1038" s="19">
        <v>62</v>
      </c>
      <c r="AD1038" s="19">
        <v>24</v>
      </c>
      <c r="AE1038" s="120"/>
      <c r="AF1038" s="120"/>
      <c r="AG1038" s="120"/>
      <c r="AH1038" s="120"/>
      <c r="AI1038" s="120"/>
      <c r="AJ1038" s="120"/>
      <c r="AK1038" s="120"/>
      <c r="AL1038" s="120"/>
      <c r="AM1038" s="120"/>
      <c r="AN1038" s="120"/>
      <c r="AO1038" s="120"/>
      <c r="AP1038" s="120"/>
      <c r="AQ1038" s="120"/>
      <c r="AR1038" s="120"/>
      <c r="AS1038" s="120"/>
      <c r="AT1038" s="120"/>
      <c r="AU1038" s="120"/>
      <c r="AV1038" s="120"/>
      <c r="AW1038" s="120"/>
      <c r="AX1038" s="120"/>
      <c r="AY1038" s="120"/>
      <c r="AZ1038" s="120"/>
      <c r="BA1038" s="120"/>
      <c r="BB1038" s="120"/>
      <c r="BC1038" s="120"/>
      <c r="BD1038" s="120"/>
    </row>
    <row r="1039" spans="1:56">
      <c r="A1039" s="19">
        <v>909</v>
      </c>
      <c r="B1039" s="19" t="s">
        <v>360</v>
      </c>
      <c r="C1039" s="19" t="s">
        <v>1539</v>
      </c>
      <c r="D1039" s="19" t="s">
        <v>2479</v>
      </c>
      <c r="E1039" s="19">
        <v>0</v>
      </c>
      <c r="F1039" s="19">
        <v>0</v>
      </c>
      <c r="G1039" s="19" t="s">
        <v>1557</v>
      </c>
      <c r="H1039" s="19" t="s">
        <v>1571</v>
      </c>
      <c r="I1039" s="19" t="s">
        <v>1557</v>
      </c>
      <c r="J1039" s="19" t="s">
        <v>896</v>
      </c>
      <c r="K1039" s="19" t="s">
        <v>2501</v>
      </c>
      <c r="L1039" s="19" t="s">
        <v>2481</v>
      </c>
      <c r="M1039" s="19" t="s">
        <v>20</v>
      </c>
      <c r="N1039" s="19" t="s">
        <v>1098</v>
      </c>
      <c r="O1039" s="19" t="s">
        <v>1573</v>
      </c>
      <c r="P1039" s="19" t="s">
        <v>2502</v>
      </c>
      <c r="Q1039" s="19" t="s">
        <v>902</v>
      </c>
      <c r="R1039" s="20">
        <v>10</v>
      </c>
      <c r="S1039" s="20">
        <v>50</v>
      </c>
      <c r="T1039" s="19" t="s">
        <v>905</v>
      </c>
      <c r="U1039" s="19" t="s">
        <v>160</v>
      </c>
      <c r="V1039" s="19">
        <v>0</v>
      </c>
      <c r="W1039" s="19">
        <v>0</v>
      </c>
      <c r="X1039" s="19">
        <v>0.03</v>
      </c>
      <c r="Y1039" s="19" t="s">
        <v>2494</v>
      </c>
      <c r="Z1039" s="19" t="s">
        <v>2503</v>
      </c>
      <c r="AA1039" s="19" t="s">
        <v>2486</v>
      </c>
      <c r="AB1039" s="19">
        <v>1.5</v>
      </c>
      <c r="AC1039" s="19">
        <v>57</v>
      </c>
      <c r="AD1039" s="19">
        <v>20</v>
      </c>
      <c r="AE1039" s="120"/>
      <c r="AF1039" s="120"/>
      <c r="AG1039" s="120"/>
      <c r="AH1039" s="120"/>
      <c r="AI1039" s="120"/>
      <c r="AJ1039" s="120"/>
      <c r="AK1039" s="120"/>
      <c r="AL1039" s="120"/>
      <c r="AM1039" s="120"/>
      <c r="AN1039" s="120"/>
      <c r="AO1039" s="120"/>
      <c r="AP1039" s="120"/>
      <c r="AQ1039" s="120"/>
      <c r="AR1039" s="120"/>
      <c r="AS1039" s="120"/>
      <c r="AT1039" s="120"/>
      <c r="AU1039" s="120"/>
      <c r="AV1039" s="120"/>
      <c r="AW1039" s="120"/>
      <c r="AX1039" s="120"/>
      <c r="AY1039" s="120"/>
      <c r="AZ1039" s="120"/>
      <c r="BA1039" s="120"/>
      <c r="BB1039" s="120"/>
      <c r="BC1039" s="120"/>
      <c r="BD1039" s="120"/>
    </row>
    <row r="1040" spans="1:56">
      <c r="A1040" s="19">
        <v>908</v>
      </c>
      <c r="B1040" s="19" t="s">
        <v>360</v>
      </c>
      <c r="C1040" s="19" t="s">
        <v>1539</v>
      </c>
      <c r="D1040" s="19" t="s">
        <v>2479</v>
      </c>
      <c r="E1040" s="19">
        <v>0</v>
      </c>
      <c r="F1040" s="19">
        <v>0</v>
      </c>
      <c r="G1040" s="19" t="s">
        <v>1557</v>
      </c>
      <c r="H1040" s="19" t="s">
        <v>1608</v>
      </c>
      <c r="I1040" s="19" t="s">
        <v>1557</v>
      </c>
      <c r="J1040" s="19" t="s">
        <v>896</v>
      </c>
      <c r="K1040" s="19" t="s">
        <v>2501</v>
      </c>
      <c r="L1040" s="19" t="s">
        <v>2481</v>
      </c>
      <c r="M1040" s="19" t="s">
        <v>20</v>
      </c>
      <c r="N1040" s="19" t="s">
        <v>1098</v>
      </c>
      <c r="O1040" s="19" t="s">
        <v>1573</v>
      </c>
      <c r="P1040" s="19" t="s">
        <v>2502</v>
      </c>
      <c r="Q1040" s="19" t="s">
        <v>902</v>
      </c>
      <c r="R1040" s="20">
        <v>10</v>
      </c>
      <c r="S1040" s="20">
        <v>25</v>
      </c>
      <c r="T1040" s="19" t="s">
        <v>905</v>
      </c>
      <c r="U1040" s="19" t="s">
        <v>160</v>
      </c>
      <c r="V1040" s="19">
        <v>0</v>
      </c>
      <c r="W1040" s="19">
        <v>0</v>
      </c>
      <c r="X1040" s="19">
        <v>0.03</v>
      </c>
      <c r="Y1040" s="19" t="s">
        <v>2494</v>
      </c>
      <c r="Z1040" s="19" t="s">
        <v>2504</v>
      </c>
      <c r="AA1040" s="19" t="s">
        <v>2486</v>
      </c>
      <c r="AB1040" s="19">
        <v>1.5</v>
      </c>
      <c r="AC1040" s="19">
        <v>57</v>
      </c>
      <c r="AD1040" s="19">
        <v>20</v>
      </c>
      <c r="AE1040" s="120"/>
      <c r="AF1040" s="120"/>
      <c r="AG1040" s="120"/>
      <c r="AH1040" s="120"/>
      <c r="AI1040" s="120"/>
      <c r="AJ1040" s="120"/>
      <c r="AK1040" s="120"/>
      <c r="AL1040" s="120"/>
      <c r="AM1040" s="120"/>
      <c r="AN1040" s="120"/>
      <c r="AO1040" s="120"/>
      <c r="AP1040" s="120"/>
      <c r="AQ1040" s="120"/>
      <c r="AR1040" s="120"/>
      <c r="AS1040" s="120"/>
      <c r="AT1040" s="120"/>
      <c r="AU1040" s="120"/>
      <c r="AV1040" s="120"/>
      <c r="AW1040" s="120"/>
      <c r="AX1040" s="120"/>
      <c r="AY1040" s="120"/>
      <c r="AZ1040" s="120"/>
      <c r="BA1040" s="120"/>
      <c r="BB1040" s="120"/>
      <c r="BC1040" s="120"/>
      <c r="BD1040" s="120"/>
    </row>
    <row r="1041" spans="1:56">
      <c r="A1041" s="19">
        <v>914</v>
      </c>
      <c r="B1041" s="19" t="s">
        <v>360</v>
      </c>
      <c r="C1041" s="19" t="s">
        <v>1539</v>
      </c>
      <c r="D1041" s="19" t="s">
        <v>2479</v>
      </c>
      <c r="E1041" s="19">
        <v>0</v>
      </c>
      <c r="F1041" s="19">
        <v>0</v>
      </c>
      <c r="G1041" s="19" t="s">
        <v>1557</v>
      </c>
      <c r="H1041" s="19" t="s">
        <v>1571</v>
      </c>
      <c r="I1041" s="19" t="s">
        <v>1557</v>
      </c>
      <c r="J1041" s="19" t="s">
        <v>896</v>
      </c>
      <c r="K1041" s="19" t="s">
        <v>2505</v>
      </c>
      <c r="L1041" s="19" t="s">
        <v>2481</v>
      </c>
      <c r="M1041" s="19" t="s">
        <v>20</v>
      </c>
      <c r="N1041" s="19" t="s">
        <v>917</v>
      </c>
      <c r="O1041" s="19" t="s">
        <v>1573</v>
      </c>
      <c r="P1041" s="19" t="s">
        <v>2506</v>
      </c>
      <c r="Q1041" s="19" t="s">
        <v>902</v>
      </c>
      <c r="R1041" s="20">
        <v>5</v>
      </c>
      <c r="S1041" s="20">
        <v>50</v>
      </c>
      <c r="T1041" s="19" t="s">
        <v>1077</v>
      </c>
      <c r="U1041" s="19">
        <v>0</v>
      </c>
      <c r="V1041" s="19">
        <v>0</v>
      </c>
      <c r="W1041" s="19">
        <v>0</v>
      </c>
      <c r="X1041" s="19">
        <v>0.03</v>
      </c>
      <c r="Y1041" s="19" t="s">
        <v>2494</v>
      </c>
      <c r="Z1041" s="19" t="s">
        <v>2507</v>
      </c>
      <c r="AA1041" s="19" t="s">
        <v>2486</v>
      </c>
      <c r="AB1041" s="19">
        <v>1.9</v>
      </c>
      <c r="AC1041" s="19">
        <v>66</v>
      </c>
      <c r="AD1041" s="19">
        <v>29</v>
      </c>
      <c r="AE1041" s="120"/>
      <c r="AF1041" s="120"/>
      <c r="AG1041" s="120"/>
      <c r="AH1041" s="120"/>
      <c r="AI1041" s="120"/>
      <c r="AJ1041" s="120"/>
      <c r="AK1041" s="120"/>
      <c r="AL1041" s="120"/>
      <c r="AM1041" s="120"/>
      <c r="AN1041" s="120"/>
      <c r="AO1041" s="120"/>
      <c r="AP1041" s="120"/>
      <c r="AQ1041" s="120"/>
      <c r="AR1041" s="120"/>
      <c r="AS1041" s="120"/>
      <c r="AT1041" s="120"/>
      <c r="AU1041" s="120"/>
      <c r="AV1041" s="120"/>
      <c r="AW1041" s="120"/>
      <c r="AX1041" s="120"/>
      <c r="AY1041" s="120"/>
      <c r="AZ1041" s="120"/>
      <c r="BA1041" s="120"/>
      <c r="BB1041" s="120"/>
      <c r="BC1041" s="120"/>
      <c r="BD1041" s="120"/>
    </row>
    <row r="1042" spans="1:56">
      <c r="A1042" s="19">
        <v>915</v>
      </c>
      <c r="B1042" s="19" t="s">
        <v>360</v>
      </c>
      <c r="C1042" s="19" t="s">
        <v>1539</v>
      </c>
      <c r="D1042" s="19" t="s">
        <v>2479</v>
      </c>
      <c r="E1042" s="19">
        <v>0</v>
      </c>
      <c r="F1042" s="19">
        <v>0</v>
      </c>
      <c r="G1042" s="19" t="s">
        <v>1557</v>
      </c>
      <c r="H1042" s="19" t="s">
        <v>1608</v>
      </c>
      <c r="I1042" s="19" t="s">
        <v>1557</v>
      </c>
      <c r="J1042" s="19" t="s">
        <v>2508</v>
      </c>
      <c r="K1042" s="19" t="s">
        <v>2505</v>
      </c>
      <c r="L1042" s="19" t="s">
        <v>2481</v>
      </c>
      <c r="M1042" s="19" t="s">
        <v>20</v>
      </c>
      <c r="N1042" s="19" t="s">
        <v>917</v>
      </c>
      <c r="O1042" s="19" t="s">
        <v>1573</v>
      </c>
      <c r="P1042" s="19" t="s">
        <v>2506</v>
      </c>
      <c r="Q1042" s="19" t="s">
        <v>902</v>
      </c>
      <c r="R1042" s="20">
        <v>5</v>
      </c>
      <c r="S1042" s="20">
        <v>25</v>
      </c>
      <c r="T1042" s="19" t="s">
        <v>905</v>
      </c>
      <c r="U1042" s="19" t="s">
        <v>2509</v>
      </c>
      <c r="V1042" s="19">
        <v>0</v>
      </c>
      <c r="W1042" s="19">
        <v>0</v>
      </c>
      <c r="X1042" s="19">
        <v>0.03</v>
      </c>
      <c r="Y1042" s="19" t="s">
        <v>2494</v>
      </c>
      <c r="Z1042" s="19">
        <v>0</v>
      </c>
      <c r="AA1042" s="19" t="s">
        <v>2486</v>
      </c>
      <c r="AB1042" s="19">
        <v>1.9</v>
      </c>
      <c r="AC1042" s="19">
        <v>66</v>
      </c>
      <c r="AD1042" s="19">
        <v>29</v>
      </c>
      <c r="AE1042" s="120"/>
      <c r="AF1042" s="120"/>
      <c r="AG1042" s="120"/>
      <c r="AH1042" s="120"/>
      <c r="AI1042" s="120"/>
      <c r="AJ1042" s="120"/>
      <c r="AK1042" s="120"/>
      <c r="AL1042" s="120"/>
      <c r="AM1042" s="120"/>
      <c r="AN1042" s="120"/>
      <c r="AO1042" s="120"/>
      <c r="AP1042" s="120"/>
      <c r="AQ1042" s="120"/>
      <c r="AR1042" s="120"/>
      <c r="AS1042" s="120"/>
      <c r="AT1042" s="120"/>
      <c r="AU1042" s="120"/>
      <c r="AV1042" s="120"/>
      <c r="AW1042" s="120"/>
      <c r="AX1042" s="120"/>
      <c r="AY1042" s="120"/>
      <c r="AZ1042" s="120"/>
      <c r="BA1042" s="120"/>
      <c r="BB1042" s="120"/>
      <c r="BC1042" s="120"/>
      <c r="BD1042" s="120"/>
    </row>
    <row r="1043" spans="1:56">
      <c r="A1043" s="19">
        <v>1001</v>
      </c>
      <c r="B1043" s="19" t="s">
        <v>2603</v>
      </c>
      <c r="C1043" s="19" t="s">
        <v>2604</v>
      </c>
      <c r="D1043" s="19" t="s">
        <v>2605</v>
      </c>
      <c r="E1043" s="19">
        <v>0</v>
      </c>
      <c r="F1043" s="19" t="s">
        <v>2606</v>
      </c>
      <c r="G1043" s="19" t="s">
        <v>896</v>
      </c>
      <c r="H1043" s="19" t="s">
        <v>896</v>
      </c>
      <c r="I1043" s="19" t="s">
        <v>896</v>
      </c>
      <c r="J1043" s="19" t="s">
        <v>896</v>
      </c>
      <c r="K1043" s="19" t="s">
        <v>2607</v>
      </c>
      <c r="L1043" s="19" t="s">
        <v>899</v>
      </c>
      <c r="M1043" s="19" t="s">
        <v>20</v>
      </c>
      <c r="N1043" s="19" t="s">
        <v>917</v>
      </c>
      <c r="O1043" s="19" t="s">
        <v>1573</v>
      </c>
      <c r="P1043" s="19" t="s">
        <v>2608</v>
      </c>
      <c r="Q1043" s="19" t="s">
        <v>902</v>
      </c>
      <c r="R1043" s="20">
        <v>3</v>
      </c>
      <c r="S1043" s="20">
        <v>20</v>
      </c>
      <c r="T1043" s="19" t="s">
        <v>905</v>
      </c>
      <c r="U1043" s="19" t="s">
        <v>2609</v>
      </c>
      <c r="V1043" s="19">
        <v>0</v>
      </c>
      <c r="W1043" s="19">
        <v>0</v>
      </c>
      <c r="X1043" s="19" t="s">
        <v>903</v>
      </c>
      <c r="Y1043" s="19" t="s">
        <v>1735</v>
      </c>
      <c r="Z1043" s="19">
        <v>0</v>
      </c>
      <c r="AA1043" s="19" t="s">
        <v>2610</v>
      </c>
      <c r="AB1043" s="19">
        <v>1.2</v>
      </c>
      <c r="AC1043" s="19">
        <v>44</v>
      </c>
      <c r="AD1043" s="19">
        <v>14</v>
      </c>
      <c r="AE1043" s="120"/>
      <c r="AF1043" s="120"/>
      <c r="AG1043" s="120"/>
      <c r="AH1043" s="120"/>
      <c r="AI1043" s="120"/>
      <c r="AJ1043" s="120"/>
      <c r="AK1043" s="120"/>
      <c r="AL1043" s="120"/>
      <c r="AM1043" s="120"/>
      <c r="AN1043" s="120"/>
      <c r="AO1043" s="120"/>
      <c r="AP1043" s="120"/>
      <c r="AQ1043" s="120"/>
      <c r="AR1043" s="120"/>
      <c r="AS1043" s="120"/>
      <c r="AT1043" s="120"/>
      <c r="AU1043" s="120"/>
      <c r="AV1043" s="120"/>
      <c r="AW1043" s="120"/>
      <c r="AX1043" s="120"/>
      <c r="AY1043" s="120"/>
      <c r="AZ1043" s="120"/>
      <c r="BA1043" s="120"/>
      <c r="BB1043" s="120"/>
      <c r="BC1043" s="120"/>
      <c r="BD1043" s="120"/>
    </row>
    <row r="1044" spans="1:56">
      <c r="A1044" s="19">
        <v>1000</v>
      </c>
      <c r="B1044" s="19" t="s">
        <v>2603</v>
      </c>
      <c r="C1044" s="19" t="s">
        <v>2604</v>
      </c>
      <c r="D1044" s="19" t="s">
        <v>2605</v>
      </c>
      <c r="E1044" s="19">
        <v>0</v>
      </c>
      <c r="F1044" s="19" t="s">
        <v>2611</v>
      </c>
      <c r="G1044" s="19" t="s">
        <v>896</v>
      </c>
      <c r="H1044" s="19" t="s">
        <v>896</v>
      </c>
      <c r="I1044" s="19" t="s">
        <v>896</v>
      </c>
      <c r="J1044" s="19" t="s">
        <v>896</v>
      </c>
      <c r="K1044" s="19" t="s">
        <v>2612</v>
      </c>
      <c r="L1044" s="19" t="s">
        <v>899</v>
      </c>
      <c r="M1044" s="19" t="s">
        <v>20</v>
      </c>
      <c r="N1044" s="19" t="s">
        <v>917</v>
      </c>
      <c r="O1044" s="19" t="s">
        <v>1573</v>
      </c>
      <c r="P1044" s="19" t="s">
        <v>2608</v>
      </c>
      <c r="Q1044" s="19" t="s">
        <v>902</v>
      </c>
      <c r="R1044" s="20">
        <v>3</v>
      </c>
      <c r="S1044" s="20">
        <v>30</v>
      </c>
      <c r="T1044" s="19" t="s">
        <v>905</v>
      </c>
      <c r="U1044" s="19" t="s">
        <v>2609</v>
      </c>
      <c r="V1044" s="19">
        <v>0</v>
      </c>
      <c r="W1044" s="19">
        <v>0</v>
      </c>
      <c r="X1044" s="19">
        <v>0.15</v>
      </c>
      <c r="Y1044" s="19" t="s">
        <v>1735</v>
      </c>
      <c r="Z1044" s="19">
        <v>0</v>
      </c>
      <c r="AA1044" s="19" t="s">
        <v>2610</v>
      </c>
      <c r="AB1044" s="19">
        <v>1.2</v>
      </c>
      <c r="AC1044" s="19">
        <v>44</v>
      </c>
      <c r="AD1044" s="19">
        <v>14</v>
      </c>
      <c r="AE1044" s="120"/>
      <c r="AF1044" s="120"/>
      <c r="AG1044" s="120"/>
      <c r="AH1044" s="120"/>
      <c r="AI1044" s="120"/>
      <c r="AJ1044" s="120"/>
      <c r="AK1044" s="120"/>
      <c r="AL1044" s="120"/>
      <c r="AM1044" s="120"/>
      <c r="AN1044" s="120"/>
      <c r="AO1044" s="120"/>
      <c r="AP1044" s="120"/>
      <c r="AQ1044" s="120"/>
      <c r="AR1044" s="120"/>
      <c r="AS1044" s="120"/>
      <c r="AT1044" s="120"/>
      <c r="AU1044" s="120"/>
      <c r="AV1044" s="120"/>
      <c r="AW1044" s="120"/>
      <c r="AX1044" s="120"/>
      <c r="AY1044" s="120"/>
      <c r="AZ1044" s="120"/>
      <c r="BA1044" s="120"/>
      <c r="BB1044" s="120"/>
      <c r="BC1044" s="120"/>
      <c r="BD1044" s="120"/>
    </row>
    <row r="1045" spans="1:56">
      <c r="A1045" s="19">
        <v>1001</v>
      </c>
      <c r="B1045" s="19" t="s">
        <v>2603</v>
      </c>
      <c r="C1045" s="19" t="s">
        <v>2604</v>
      </c>
      <c r="D1045" s="19" t="s">
        <v>2605</v>
      </c>
      <c r="E1045" s="19">
        <v>0</v>
      </c>
      <c r="F1045" s="19" t="s">
        <v>2611</v>
      </c>
      <c r="G1045" s="19" t="s">
        <v>896</v>
      </c>
      <c r="H1045" s="19" t="s">
        <v>896</v>
      </c>
      <c r="I1045" s="19" t="s">
        <v>896</v>
      </c>
      <c r="J1045" s="19" t="s">
        <v>896</v>
      </c>
      <c r="K1045" s="19" t="s">
        <v>2613</v>
      </c>
      <c r="L1045" s="19" t="s">
        <v>899</v>
      </c>
      <c r="M1045" s="19" t="s">
        <v>20</v>
      </c>
      <c r="N1045" s="19" t="s">
        <v>917</v>
      </c>
      <c r="O1045" s="19" t="s">
        <v>1573</v>
      </c>
      <c r="P1045" s="19" t="s">
        <v>2608</v>
      </c>
      <c r="Q1045" s="19" t="s">
        <v>902</v>
      </c>
      <c r="R1045" s="20">
        <v>3</v>
      </c>
      <c r="S1045" s="20">
        <v>10</v>
      </c>
      <c r="T1045" s="19" t="s">
        <v>905</v>
      </c>
      <c r="U1045" s="19" t="s">
        <v>2609</v>
      </c>
      <c r="V1045" s="19">
        <v>0</v>
      </c>
      <c r="W1045" s="19">
        <v>0</v>
      </c>
      <c r="X1045" s="19">
        <v>0.15</v>
      </c>
      <c r="Y1045" s="19" t="s">
        <v>1735</v>
      </c>
      <c r="Z1045" s="19">
        <v>0</v>
      </c>
      <c r="AA1045" s="19" t="s">
        <v>2610</v>
      </c>
      <c r="AB1045" s="19">
        <v>1.2</v>
      </c>
      <c r="AC1045" s="19">
        <v>44</v>
      </c>
      <c r="AD1045" s="19">
        <v>14</v>
      </c>
      <c r="AE1045" s="120"/>
      <c r="AF1045" s="120"/>
      <c r="AG1045" s="120"/>
      <c r="AH1045" s="120"/>
      <c r="AI1045" s="120"/>
      <c r="AJ1045" s="120"/>
      <c r="AK1045" s="120"/>
      <c r="AL1045" s="120"/>
      <c r="AM1045" s="120"/>
      <c r="AN1045" s="120"/>
      <c r="AO1045" s="120"/>
      <c r="AP1045" s="120"/>
      <c r="AQ1045" s="120"/>
      <c r="AR1045" s="120"/>
      <c r="AS1045" s="120"/>
      <c r="AT1045" s="120"/>
      <c r="AU1045" s="120"/>
      <c r="AV1045" s="120"/>
      <c r="AW1045" s="120"/>
      <c r="AX1045" s="120"/>
      <c r="AY1045" s="120"/>
      <c r="AZ1045" s="120"/>
      <c r="BA1045" s="120"/>
      <c r="BB1045" s="120"/>
      <c r="BC1045" s="120"/>
      <c r="BD1045" s="120"/>
    </row>
    <row r="1046" spans="1:56">
      <c r="A1046" s="19">
        <v>1005</v>
      </c>
      <c r="B1046" s="19" t="s">
        <v>2603</v>
      </c>
      <c r="C1046" s="19" t="s">
        <v>2604</v>
      </c>
      <c r="D1046" s="19" t="s">
        <v>2605</v>
      </c>
      <c r="E1046" s="19">
        <v>0</v>
      </c>
      <c r="F1046" s="19" t="s">
        <v>896</v>
      </c>
      <c r="G1046" s="19" t="s">
        <v>896</v>
      </c>
      <c r="H1046" s="19" t="s">
        <v>896</v>
      </c>
      <c r="I1046" s="19" t="s">
        <v>896</v>
      </c>
      <c r="J1046" s="19" t="s">
        <v>896</v>
      </c>
      <c r="K1046" s="19" t="s">
        <v>2614</v>
      </c>
      <c r="L1046" s="19" t="s">
        <v>899</v>
      </c>
      <c r="M1046" s="19" t="s">
        <v>20</v>
      </c>
      <c r="N1046" s="19" t="s">
        <v>917</v>
      </c>
      <c r="O1046" s="19" t="s">
        <v>1573</v>
      </c>
      <c r="P1046" s="19" t="s">
        <v>2615</v>
      </c>
      <c r="Q1046" s="19" t="s">
        <v>902</v>
      </c>
      <c r="R1046" s="20">
        <v>3</v>
      </c>
      <c r="S1046" s="20">
        <v>15</v>
      </c>
      <c r="T1046" s="19" t="s">
        <v>905</v>
      </c>
      <c r="U1046" s="19" t="s">
        <v>2609</v>
      </c>
      <c r="V1046" s="19">
        <v>0</v>
      </c>
      <c r="W1046" s="19">
        <v>0</v>
      </c>
      <c r="X1046" s="19" t="s">
        <v>903</v>
      </c>
      <c r="Y1046" s="19" t="s">
        <v>1735</v>
      </c>
      <c r="Z1046" s="19">
        <v>0</v>
      </c>
      <c r="AA1046" s="19" t="s">
        <v>2610</v>
      </c>
      <c r="AB1046" s="19">
        <v>1.2</v>
      </c>
      <c r="AC1046" s="19">
        <v>46</v>
      </c>
      <c r="AD1046" s="19">
        <v>16</v>
      </c>
      <c r="AE1046" s="120"/>
      <c r="AF1046" s="120"/>
      <c r="AG1046" s="120"/>
      <c r="AH1046" s="120"/>
      <c r="AI1046" s="120"/>
      <c r="AJ1046" s="120"/>
      <c r="AK1046" s="120"/>
      <c r="AL1046" s="120"/>
      <c r="AM1046" s="120"/>
      <c r="AN1046" s="120"/>
      <c r="AO1046" s="120"/>
      <c r="AP1046" s="120"/>
      <c r="AQ1046" s="120"/>
      <c r="AR1046" s="120"/>
      <c r="AS1046" s="120"/>
      <c r="AT1046" s="120"/>
      <c r="AU1046" s="120"/>
      <c r="AV1046" s="120"/>
      <c r="AW1046" s="120"/>
      <c r="AX1046" s="120"/>
      <c r="AY1046" s="120"/>
      <c r="AZ1046" s="120"/>
      <c r="BA1046" s="120"/>
      <c r="BB1046" s="120"/>
      <c r="BC1046" s="120"/>
      <c r="BD1046" s="120"/>
    </row>
    <row r="1047" spans="1:56">
      <c r="A1047" s="19">
        <v>1007</v>
      </c>
      <c r="B1047" s="19" t="s">
        <v>2603</v>
      </c>
      <c r="C1047" s="19" t="s">
        <v>2604</v>
      </c>
      <c r="D1047" s="19" t="s">
        <v>2605</v>
      </c>
      <c r="E1047" s="19">
        <v>0</v>
      </c>
      <c r="F1047" s="19" t="s">
        <v>896</v>
      </c>
      <c r="G1047" s="19" t="s">
        <v>896</v>
      </c>
      <c r="H1047" s="19" t="s">
        <v>896</v>
      </c>
      <c r="I1047" s="19" t="s">
        <v>896</v>
      </c>
      <c r="J1047" s="19" t="s">
        <v>896</v>
      </c>
      <c r="K1047" s="19" t="s">
        <v>2616</v>
      </c>
      <c r="L1047" s="19" t="s">
        <v>899</v>
      </c>
      <c r="M1047" s="19" t="s">
        <v>20</v>
      </c>
      <c r="N1047" s="19" t="s">
        <v>917</v>
      </c>
      <c r="O1047" s="19" t="s">
        <v>1573</v>
      </c>
      <c r="P1047" s="19" t="s">
        <v>2617</v>
      </c>
      <c r="Q1047" s="19" t="s">
        <v>902</v>
      </c>
      <c r="R1047" s="20">
        <v>3</v>
      </c>
      <c r="S1047" s="20">
        <v>5</v>
      </c>
      <c r="T1047" s="19" t="s">
        <v>905</v>
      </c>
      <c r="U1047" s="19" t="s">
        <v>2618</v>
      </c>
      <c r="V1047" s="19">
        <v>0</v>
      </c>
      <c r="W1047" s="19">
        <v>0</v>
      </c>
      <c r="X1047" s="19" t="s">
        <v>903</v>
      </c>
      <c r="Y1047" s="19" t="s">
        <v>1735</v>
      </c>
      <c r="Z1047" s="19" t="s">
        <v>2619</v>
      </c>
      <c r="AA1047" s="19" t="s">
        <v>2610</v>
      </c>
      <c r="AB1047" s="19">
        <v>1.2</v>
      </c>
      <c r="AC1047" s="19">
        <v>46</v>
      </c>
      <c r="AD1047" s="19">
        <v>16</v>
      </c>
      <c r="AE1047" s="120"/>
      <c r="AF1047" s="120"/>
      <c r="AG1047" s="120"/>
      <c r="AH1047" s="120"/>
      <c r="AI1047" s="120"/>
      <c r="AJ1047" s="120"/>
      <c r="AK1047" s="120"/>
      <c r="AL1047" s="120"/>
      <c r="AM1047" s="120"/>
      <c r="AN1047" s="120"/>
      <c r="AO1047" s="120"/>
      <c r="AP1047" s="120"/>
      <c r="AQ1047" s="120"/>
      <c r="AR1047" s="120"/>
      <c r="AS1047" s="120"/>
      <c r="AT1047" s="120"/>
      <c r="AU1047" s="120"/>
      <c r="AV1047" s="120"/>
      <c r="AW1047" s="120"/>
      <c r="AX1047" s="120"/>
      <c r="AY1047" s="120"/>
      <c r="AZ1047" s="120"/>
      <c r="BA1047" s="120"/>
      <c r="BB1047" s="120"/>
      <c r="BC1047" s="120"/>
      <c r="BD1047" s="120"/>
    </row>
    <row r="1048" spans="1:56">
      <c r="A1048" s="19">
        <v>1282</v>
      </c>
      <c r="B1048" s="19" t="s">
        <v>325</v>
      </c>
      <c r="C1048" s="19" t="s">
        <v>1413</v>
      </c>
      <c r="D1048" s="19" t="s">
        <v>1433</v>
      </c>
      <c r="E1048" s="19">
        <v>0</v>
      </c>
      <c r="F1048" s="19">
        <v>0</v>
      </c>
      <c r="G1048" s="19" t="s">
        <v>896</v>
      </c>
      <c r="H1048" s="19" t="s">
        <v>896</v>
      </c>
      <c r="I1048" s="19" t="s">
        <v>896</v>
      </c>
      <c r="J1048" s="19" t="s">
        <v>896</v>
      </c>
      <c r="K1048" s="19" t="s">
        <v>1484</v>
      </c>
      <c r="L1048" s="19" t="s">
        <v>1416</v>
      </c>
      <c r="M1048" s="19" t="s">
        <v>20</v>
      </c>
      <c r="N1048" s="19" t="s">
        <v>1517</v>
      </c>
      <c r="O1048" s="447" t="s">
        <v>2643</v>
      </c>
      <c r="P1048" s="19" t="s">
        <v>1485</v>
      </c>
      <c r="Q1048" s="19" t="s">
        <v>902</v>
      </c>
      <c r="R1048" s="20" t="s">
        <v>903</v>
      </c>
      <c r="S1048" s="20">
        <v>0.5</v>
      </c>
      <c r="T1048" s="19" t="s">
        <v>905</v>
      </c>
      <c r="U1048" s="19" t="s">
        <v>1418</v>
      </c>
      <c r="V1048" s="19">
        <v>0</v>
      </c>
      <c r="W1048" s="19">
        <v>0</v>
      </c>
      <c r="X1048" s="19" t="s">
        <v>1423</v>
      </c>
      <c r="Y1048" s="19" t="s">
        <v>1486</v>
      </c>
      <c r="Z1048" s="19">
        <v>0</v>
      </c>
      <c r="AA1048" s="19" t="s">
        <v>1420</v>
      </c>
      <c r="AB1048" s="19">
        <v>1.7</v>
      </c>
      <c r="AC1048" s="19">
        <v>97</v>
      </c>
      <c r="AD1048" s="19">
        <v>35</v>
      </c>
      <c r="AE1048" s="120"/>
      <c r="AF1048" s="120"/>
      <c r="AG1048" s="120"/>
      <c r="AH1048" s="120"/>
      <c r="AI1048" s="120"/>
      <c r="AJ1048" s="120"/>
      <c r="AK1048" s="120"/>
      <c r="AL1048" s="120"/>
      <c r="AM1048" s="120"/>
      <c r="AN1048" s="120"/>
      <c r="AO1048" s="120"/>
      <c r="AP1048" s="120"/>
      <c r="AQ1048" s="120"/>
      <c r="AR1048" s="120"/>
      <c r="AS1048" s="120"/>
      <c r="AT1048" s="120"/>
      <c r="AU1048" s="120"/>
      <c r="AV1048" s="120"/>
      <c r="AW1048" s="120"/>
      <c r="AX1048" s="120"/>
      <c r="AY1048" s="120"/>
      <c r="AZ1048" s="120"/>
      <c r="BA1048" s="120"/>
      <c r="BB1048" s="120"/>
      <c r="BC1048" s="120"/>
      <c r="BD1048" s="120"/>
    </row>
  </sheetData>
  <autoFilter ref="A7:AD1048" xr:uid="{00000000-0009-0000-0000-00003B000000}">
    <sortState xmlns:xlrd2="http://schemas.microsoft.com/office/spreadsheetml/2017/richdata2" ref="A8:AD950">
      <sortCondition ref="B8:B950"/>
      <sortCondition ref="M8:M950"/>
      <sortCondition ref="N8:N950"/>
      <sortCondition ref="C8:C950"/>
      <sortCondition ref="D8:D950"/>
      <sortCondition ref="E8:E950"/>
      <sortCondition ref="F8:F950"/>
      <sortCondition ref="G8:G950"/>
      <sortCondition ref="H8:H950"/>
      <sortCondition ref="I8:I950"/>
      <sortCondition ref="J8:J950"/>
      <sortCondition ref="K8:K950"/>
      <sortCondition ref="P8:P950"/>
    </sortState>
  </autoFilter>
  <conditionalFormatting sqref="A8:A950 B341:B950 C8:AD950">
    <cfRule type="expression" dxfId="431" priority="322">
      <formula>$T8= "Green"</formula>
    </cfRule>
  </conditionalFormatting>
  <conditionalFormatting sqref="A8:A950 B341:B950 C8:AD950">
    <cfRule type="expression" dxfId="430" priority="321">
      <formula>$T8= "Amber"</formula>
    </cfRule>
  </conditionalFormatting>
  <conditionalFormatting sqref="B8:B318">
    <cfRule type="expression" dxfId="429" priority="320">
      <formula>$T8= "Green"</formula>
    </cfRule>
  </conditionalFormatting>
  <conditionalFormatting sqref="B8:B318">
    <cfRule type="expression" dxfId="428" priority="319">
      <formula>$T8= "Amber"</formula>
    </cfRule>
  </conditionalFormatting>
  <conditionalFormatting sqref="B319">
    <cfRule type="expression" dxfId="427" priority="318">
      <formula>$T319= "Green"</formula>
    </cfRule>
  </conditionalFormatting>
  <conditionalFormatting sqref="B319">
    <cfRule type="expression" dxfId="426" priority="317">
      <formula>$T319= "Amber"</formula>
    </cfRule>
  </conditionalFormatting>
  <conditionalFormatting sqref="B320:B339">
    <cfRule type="expression" dxfId="425" priority="316">
      <formula>$T320= "Green"</formula>
    </cfRule>
  </conditionalFormatting>
  <conditionalFormatting sqref="B320:B339">
    <cfRule type="expression" dxfId="424" priority="315">
      <formula>$T320= "Amber"</formula>
    </cfRule>
  </conditionalFormatting>
  <conditionalFormatting sqref="B340">
    <cfRule type="expression" dxfId="423" priority="314">
      <formula>$T340= "Green"</formula>
    </cfRule>
  </conditionalFormatting>
  <conditionalFormatting sqref="B340">
    <cfRule type="expression" dxfId="422" priority="313">
      <formula>$T340= "Amber"</formula>
    </cfRule>
  </conditionalFormatting>
  <conditionalFormatting sqref="A986:N987 P986:AD987">
    <cfRule type="expression" dxfId="421" priority="278">
      <formula>$T986= "Green"</formula>
    </cfRule>
  </conditionalFormatting>
  <conditionalFormatting sqref="A986:N987 P986:AD987">
    <cfRule type="expression" dxfId="420" priority="277">
      <formula>$T986= "Amber"</formula>
    </cfRule>
  </conditionalFormatting>
  <conditionalFormatting sqref="A951:N957">
    <cfRule type="expression" dxfId="419" priority="310">
      <formula>$T951= "Green"</formula>
    </cfRule>
  </conditionalFormatting>
  <conditionalFormatting sqref="A951:N957">
    <cfRule type="expression" dxfId="418" priority="309">
      <formula>$T951= "Amber"</formula>
    </cfRule>
  </conditionalFormatting>
  <conditionalFormatting sqref="A958:N964">
    <cfRule type="expression" dxfId="417" priority="308">
      <formula>$T958= "Green"</formula>
    </cfRule>
  </conditionalFormatting>
  <conditionalFormatting sqref="A958:N964">
    <cfRule type="expression" dxfId="416" priority="307">
      <formula>$T958= "Amber"</formula>
    </cfRule>
  </conditionalFormatting>
  <conditionalFormatting sqref="A965:N971">
    <cfRule type="expression" dxfId="415" priority="306">
      <formula>$T965= "Green"</formula>
    </cfRule>
  </conditionalFormatting>
  <conditionalFormatting sqref="A965:N971">
    <cfRule type="expression" dxfId="414" priority="305">
      <formula>$T965= "Amber"</formula>
    </cfRule>
  </conditionalFormatting>
  <conditionalFormatting sqref="A972:N978">
    <cfRule type="expression" dxfId="413" priority="304">
      <formula>$T972= "Green"</formula>
    </cfRule>
  </conditionalFormatting>
  <conditionalFormatting sqref="A972:N978">
    <cfRule type="expression" dxfId="412" priority="303">
      <formula>$T972= "Amber"</formula>
    </cfRule>
  </conditionalFormatting>
  <conditionalFormatting sqref="P951:AD957">
    <cfRule type="expression" dxfId="411" priority="302">
      <formula>$T951= "Green"</formula>
    </cfRule>
  </conditionalFormatting>
  <conditionalFormatting sqref="P951:AD957">
    <cfRule type="expression" dxfId="410" priority="301">
      <formula>$T951= "Amber"</formula>
    </cfRule>
  </conditionalFormatting>
  <conditionalFormatting sqref="P958:AD964">
    <cfRule type="expression" dxfId="409" priority="300">
      <formula>$T958= "Green"</formula>
    </cfRule>
  </conditionalFormatting>
  <conditionalFormatting sqref="P958:AD964">
    <cfRule type="expression" dxfId="408" priority="299">
      <formula>$T958= "Amber"</formula>
    </cfRule>
  </conditionalFormatting>
  <conditionalFormatting sqref="P965:AD971">
    <cfRule type="expression" dxfId="407" priority="298">
      <formula>$T965= "Green"</formula>
    </cfRule>
  </conditionalFormatting>
  <conditionalFormatting sqref="P965:AD971">
    <cfRule type="expression" dxfId="406" priority="297">
      <formula>$T965= "Amber"</formula>
    </cfRule>
  </conditionalFormatting>
  <conditionalFormatting sqref="P972:AD978">
    <cfRule type="expression" dxfId="405" priority="296">
      <formula>$T972= "Green"</formula>
    </cfRule>
  </conditionalFormatting>
  <conditionalFormatting sqref="P972:AD978">
    <cfRule type="expression" dxfId="404" priority="295">
      <formula>$T972= "Amber"</formula>
    </cfRule>
  </conditionalFormatting>
  <conditionalFormatting sqref="A979:N982">
    <cfRule type="expression" dxfId="403" priority="294">
      <formula>$T979= "Green"</formula>
    </cfRule>
  </conditionalFormatting>
  <conditionalFormatting sqref="A979:N982">
    <cfRule type="expression" dxfId="402" priority="293">
      <formula>$T979= "Amber"</formula>
    </cfRule>
  </conditionalFormatting>
  <conditionalFormatting sqref="P979:AD982">
    <cfRule type="expression" dxfId="401" priority="292">
      <formula>$T979= "Green"</formula>
    </cfRule>
  </conditionalFormatting>
  <conditionalFormatting sqref="P979:AD982">
    <cfRule type="expression" dxfId="400" priority="291">
      <formula>$T979= "Amber"</formula>
    </cfRule>
  </conditionalFormatting>
  <conditionalFormatting sqref="B984 A983:A984 C983:N984">
    <cfRule type="expression" dxfId="399" priority="290">
      <formula>$T983= "Green"</formula>
    </cfRule>
  </conditionalFormatting>
  <conditionalFormatting sqref="B984 A983:A984 C983:N984">
    <cfRule type="expression" dxfId="398" priority="289">
      <formula>$T983= "Amber"</formula>
    </cfRule>
  </conditionalFormatting>
  <conditionalFormatting sqref="B983">
    <cfRule type="expression" dxfId="397" priority="288">
      <formula>$T983= "Green"</formula>
    </cfRule>
  </conditionalFormatting>
  <conditionalFormatting sqref="B983">
    <cfRule type="expression" dxfId="396" priority="287">
      <formula>$T983= "Amber"</formula>
    </cfRule>
  </conditionalFormatting>
  <conditionalFormatting sqref="P983:AD984">
    <cfRule type="expression" dxfId="395" priority="286">
      <formula>$T983= "Green"</formula>
    </cfRule>
  </conditionalFormatting>
  <conditionalFormatting sqref="P983:AD984">
    <cfRule type="expression" dxfId="394" priority="285">
      <formula>$T983= "Amber"</formula>
    </cfRule>
  </conditionalFormatting>
  <conditionalFormatting sqref="A985:N985">
    <cfRule type="expression" dxfId="393" priority="284">
      <formula>$T985= "Green"</formula>
    </cfRule>
  </conditionalFormatting>
  <conditionalFormatting sqref="A985:N985">
    <cfRule type="expression" dxfId="392" priority="283">
      <formula>$T985= "Amber"</formula>
    </cfRule>
  </conditionalFormatting>
  <conditionalFormatting sqref="P985:AD985">
    <cfRule type="expression" dxfId="391" priority="280">
      <formula>$T985= "Green"</formula>
    </cfRule>
  </conditionalFormatting>
  <conditionalFormatting sqref="P985:AD985">
    <cfRule type="expression" dxfId="390" priority="279">
      <formula>$T985= "Amber"</formula>
    </cfRule>
  </conditionalFormatting>
  <conditionalFormatting sqref="A988:O988">
    <cfRule type="expression" dxfId="389" priority="276">
      <formula>$T988= "Green"</formula>
    </cfRule>
  </conditionalFormatting>
  <conditionalFormatting sqref="A988:O988">
    <cfRule type="expression" dxfId="388" priority="275">
      <formula>$T988= "Amber"</formula>
    </cfRule>
  </conditionalFormatting>
  <conditionalFormatting sqref="P988:AD988">
    <cfRule type="expression" dxfId="387" priority="274">
      <formula>$T988= "Green"</formula>
    </cfRule>
  </conditionalFormatting>
  <conditionalFormatting sqref="P988:AD988">
    <cfRule type="expression" dxfId="386" priority="273">
      <formula>$T988= "Amber"</formula>
    </cfRule>
  </conditionalFormatting>
  <conditionalFormatting sqref="A989:N989">
    <cfRule type="expression" dxfId="385" priority="272">
      <formula>$T989= "Green"</formula>
    </cfRule>
  </conditionalFormatting>
  <conditionalFormatting sqref="A989:N989">
    <cfRule type="expression" dxfId="384" priority="271">
      <formula>$T989= "Amber"</formula>
    </cfRule>
  </conditionalFormatting>
  <conditionalFormatting sqref="P989:AD989">
    <cfRule type="expression" dxfId="383" priority="270">
      <formula>$T989= "Green"</formula>
    </cfRule>
  </conditionalFormatting>
  <conditionalFormatting sqref="P989:AD989">
    <cfRule type="expression" dxfId="382" priority="269">
      <formula>$T989= "Amber"</formula>
    </cfRule>
  </conditionalFormatting>
  <conditionalFormatting sqref="B994 A990:A994 C990:M994">
    <cfRule type="expression" dxfId="381" priority="268">
      <formula>$T990= "Green"</formula>
    </cfRule>
  </conditionalFormatting>
  <conditionalFormatting sqref="B994 A990:A994 C990:M994">
    <cfRule type="expression" dxfId="380" priority="267">
      <formula>$T990= "Amber"</formula>
    </cfRule>
  </conditionalFormatting>
  <conditionalFormatting sqref="B990:B993">
    <cfRule type="expression" dxfId="379" priority="266">
      <formula>$T990= "Green"</formula>
    </cfRule>
  </conditionalFormatting>
  <conditionalFormatting sqref="B990:B993">
    <cfRule type="expression" dxfId="378" priority="265">
      <formula>$T990= "Amber"</formula>
    </cfRule>
  </conditionalFormatting>
  <conditionalFormatting sqref="N990:N994">
    <cfRule type="expression" dxfId="377" priority="264">
      <formula>$T990= "Green"</formula>
    </cfRule>
  </conditionalFormatting>
  <conditionalFormatting sqref="N990:N994">
    <cfRule type="expression" dxfId="376" priority="263">
      <formula>$T990= "Amber"</formula>
    </cfRule>
  </conditionalFormatting>
  <conditionalFormatting sqref="P990:AD994">
    <cfRule type="expression" dxfId="375" priority="262">
      <formula>$T990= "Green"</formula>
    </cfRule>
  </conditionalFormatting>
  <conditionalFormatting sqref="P990:AD994">
    <cfRule type="expression" dxfId="374" priority="261">
      <formula>$T990= "Amber"</formula>
    </cfRule>
  </conditionalFormatting>
  <conditionalFormatting sqref="B1018:B1047 A995:A1047 C995:N1047">
    <cfRule type="expression" dxfId="373" priority="256">
      <formula>$T995= "Green"</formula>
    </cfRule>
  </conditionalFormatting>
  <conditionalFormatting sqref="B1018:B1047 A995:A1047 C995:N1047">
    <cfRule type="expression" dxfId="372" priority="255">
      <formula>$T995= "Amber"</formula>
    </cfRule>
  </conditionalFormatting>
  <conditionalFormatting sqref="B995:B1017">
    <cfRule type="expression" dxfId="371" priority="254">
      <formula>$T995= "Green"</formula>
    </cfRule>
  </conditionalFormatting>
  <conditionalFormatting sqref="B995:B1017">
    <cfRule type="expression" dxfId="370" priority="253">
      <formula>$T995= "Amber"</formula>
    </cfRule>
  </conditionalFormatting>
  <conditionalFormatting sqref="P995:AD1047">
    <cfRule type="expression" dxfId="369" priority="252">
      <formula>$T995= "Green"</formula>
    </cfRule>
  </conditionalFormatting>
  <conditionalFormatting sqref="P995:AD1047">
    <cfRule type="expression" dxfId="368" priority="251">
      <formula>$T995= "Amber"</formula>
    </cfRule>
  </conditionalFormatting>
  <conditionalFormatting sqref="O995">
    <cfRule type="expression" dxfId="367" priority="248">
      <formula>$T995= "Green"</formula>
    </cfRule>
  </conditionalFormatting>
  <conditionalFormatting sqref="O995">
    <cfRule type="expression" dxfId="366" priority="247">
      <formula>$T995= "Amber"</formula>
    </cfRule>
  </conditionalFormatting>
  <conditionalFormatting sqref="O996">
    <cfRule type="expression" dxfId="365" priority="246">
      <formula>$T996= "Green"</formula>
    </cfRule>
  </conditionalFormatting>
  <conditionalFormatting sqref="O996">
    <cfRule type="expression" dxfId="364" priority="245">
      <formula>$T996= "Amber"</formula>
    </cfRule>
  </conditionalFormatting>
  <conditionalFormatting sqref="O997">
    <cfRule type="expression" dxfId="363" priority="244">
      <formula>$T997= "Green"</formula>
    </cfRule>
  </conditionalFormatting>
  <conditionalFormatting sqref="O997">
    <cfRule type="expression" dxfId="362" priority="243">
      <formula>$T997= "Amber"</formula>
    </cfRule>
  </conditionalFormatting>
  <conditionalFormatting sqref="O998">
    <cfRule type="expression" dxfId="361" priority="242">
      <formula>$T998= "Green"</formula>
    </cfRule>
  </conditionalFormatting>
  <conditionalFormatting sqref="O998">
    <cfRule type="expression" dxfId="360" priority="241">
      <formula>$T998= "Amber"</formula>
    </cfRule>
  </conditionalFormatting>
  <conditionalFormatting sqref="O999">
    <cfRule type="expression" dxfId="359" priority="240">
      <formula>$T999= "Green"</formula>
    </cfRule>
  </conditionalFormatting>
  <conditionalFormatting sqref="O999">
    <cfRule type="expression" dxfId="358" priority="239">
      <formula>$T999= "Amber"</formula>
    </cfRule>
  </conditionalFormatting>
  <conditionalFormatting sqref="O1000">
    <cfRule type="expression" dxfId="357" priority="238">
      <formula>$T1000= "Green"</formula>
    </cfRule>
  </conditionalFormatting>
  <conditionalFormatting sqref="O1000">
    <cfRule type="expression" dxfId="356" priority="237">
      <formula>$T1000= "Amber"</formula>
    </cfRule>
  </conditionalFormatting>
  <conditionalFormatting sqref="O1001">
    <cfRule type="expression" dxfId="355" priority="236">
      <formula>$T1001= "Green"</formula>
    </cfRule>
  </conditionalFormatting>
  <conditionalFormatting sqref="O1001">
    <cfRule type="expression" dxfId="354" priority="235">
      <formula>$T1001= "Amber"</formula>
    </cfRule>
  </conditionalFormatting>
  <conditionalFormatting sqref="O1002">
    <cfRule type="expression" dxfId="353" priority="234">
      <formula>$T1002= "Green"</formula>
    </cfRule>
  </conditionalFormatting>
  <conditionalFormatting sqref="O1002">
    <cfRule type="expression" dxfId="352" priority="233">
      <formula>$T1002= "Amber"</formula>
    </cfRule>
  </conditionalFormatting>
  <conditionalFormatting sqref="O1003">
    <cfRule type="expression" dxfId="351" priority="232">
      <formula>$T1003= "Green"</formula>
    </cfRule>
  </conditionalFormatting>
  <conditionalFormatting sqref="O1003">
    <cfRule type="expression" dxfId="350" priority="231">
      <formula>$T1003= "Amber"</formula>
    </cfRule>
  </conditionalFormatting>
  <conditionalFormatting sqref="O1004">
    <cfRule type="expression" dxfId="349" priority="230">
      <formula>$T1004= "Green"</formula>
    </cfRule>
  </conditionalFormatting>
  <conditionalFormatting sqref="O1004">
    <cfRule type="expression" dxfId="348" priority="229">
      <formula>$T1004= "Amber"</formula>
    </cfRule>
  </conditionalFormatting>
  <conditionalFormatting sqref="O1005">
    <cfRule type="expression" dxfId="347" priority="228">
      <formula>$T1005= "Green"</formula>
    </cfRule>
  </conditionalFormatting>
  <conditionalFormatting sqref="O1005">
    <cfRule type="expression" dxfId="346" priority="227">
      <formula>$T1005= "Amber"</formula>
    </cfRule>
  </conditionalFormatting>
  <conditionalFormatting sqref="O1006">
    <cfRule type="expression" dxfId="345" priority="226">
      <formula>$T1006= "Green"</formula>
    </cfRule>
  </conditionalFormatting>
  <conditionalFormatting sqref="O1006">
    <cfRule type="expression" dxfId="344" priority="225">
      <formula>$T1006= "Amber"</formula>
    </cfRule>
  </conditionalFormatting>
  <conditionalFormatting sqref="O1007">
    <cfRule type="expression" dxfId="343" priority="224">
      <formula>$T1007= "Green"</formula>
    </cfRule>
  </conditionalFormatting>
  <conditionalFormatting sqref="O1007">
    <cfRule type="expression" dxfId="342" priority="223">
      <formula>$T1007= "Amber"</formula>
    </cfRule>
  </conditionalFormatting>
  <conditionalFormatting sqref="O1008">
    <cfRule type="expression" dxfId="341" priority="222">
      <formula>$T1008= "Green"</formula>
    </cfRule>
  </conditionalFormatting>
  <conditionalFormatting sqref="O1008">
    <cfRule type="expression" dxfId="340" priority="221">
      <formula>$T1008= "Amber"</formula>
    </cfRule>
  </conditionalFormatting>
  <conditionalFormatting sqref="O1009">
    <cfRule type="expression" dxfId="339" priority="220">
      <formula>$T1009= "Green"</formula>
    </cfRule>
  </conditionalFormatting>
  <conditionalFormatting sqref="O1009">
    <cfRule type="expression" dxfId="338" priority="219">
      <formula>$T1009= "Amber"</formula>
    </cfRule>
  </conditionalFormatting>
  <conditionalFormatting sqref="O1010">
    <cfRule type="expression" dxfId="337" priority="218">
      <formula>$T1010= "Green"</formula>
    </cfRule>
  </conditionalFormatting>
  <conditionalFormatting sqref="O1010">
    <cfRule type="expression" dxfId="336" priority="217">
      <formula>$T1010= "Amber"</formula>
    </cfRule>
  </conditionalFormatting>
  <conditionalFormatting sqref="O1011">
    <cfRule type="expression" dxfId="335" priority="216">
      <formula>$T1011= "Green"</formula>
    </cfRule>
  </conditionalFormatting>
  <conditionalFormatting sqref="O1011">
    <cfRule type="expression" dxfId="334" priority="215">
      <formula>$T1011= "Amber"</formula>
    </cfRule>
  </conditionalFormatting>
  <conditionalFormatting sqref="O1012">
    <cfRule type="expression" dxfId="333" priority="214">
      <formula>$T1012= "Green"</formula>
    </cfRule>
  </conditionalFormatting>
  <conditionalFormatting sqref="O1012">
    <cfRule type="expression" dxfId="332" priority="213">
      <formula>$T1012= "Amber"</formula>
    </cfRule>
  </conditionalFormatting>
  <conditionalFormatting sqref="O1013">
    <cfRule type="expression" dxfId="331" priority="212">
      <formula>$T1013= "Green"</formula>
    </cfRule>
  </conditionalFormatting>
  <conditionalFormatting sqref="O1013">
    <cfRule type="expression" dxfId="330" priority="211">
      <formula>$T1013= "Amber"</formula>
    </cfRule>
  </conditionalFormatting>
  <conditionalFormatting sqref="O1014">
    <cfRule type="expression" dxfId="329" priority="210">
      <formula>$T1014= "Green"</formula>
    </cfRule>
  </conditionalFormatting>
  <conditionalFormatting sqref="O1014">
    <cfRule type="expression" dxfId="328" priority="209">
      <formula>$T1014= "Amber"</formula>
    </cfRule>
  </conditionalFormatting>
  <conditionalFormatting sqref="O1015">
    <cfRule type="expression" dxfId="327" priority="208">
      <formula>$T1015= "Green"</formula>
    </cfRule>
  </conditionalFormatting>
  <conditionalFormatting sqref="O1015">
    <cfRule type="expression" dxfId="326" priority="207">
      <formula>$T1015= "Amber"</formula>
    </cfRule>
  </conditionalFormatting>
  <conditionalFormatting sqref="O1016">
    <cfRule type="expression" dxfId="325" priority="206">
      <formula>$T1016= "Green"</formula>
    </cfRule>
  </conditionalFormatting>
  <conditionalFormatting sqref="O1016">
    <cfRule type="expression" dxfId="324" priority="205">
      <formula>$T1016= "Amber"</formula>
    </cfRule>
  </conditionalFormatting>
  <conditionalFormatting sqref="O1017">
    <cfRule type="expression" dxfId="323" priority="204">
      <formula>$T1017= "Green"</formula>
    </cfRule>
  </conditionalFormatting>
  <conditionalFormatting sqref="O1017">
    <cfRule type="expression" dxfId="322" priority="203">
      <formula>$T1017= "Amber"</formula>
    </cfRule>
  </conditionalFormatting>
  <conditionalFormatting sqref="O1018">
    <cfRule type="expression" dxfId="321" priority="202">
      <formula>$T1018= "Green"</formula>
    </cfRule>
  </conditionalFormatting>
  <conditionalFormatting sqref="O1018">
    <cfRule type="expression" dxfId="320" priority="201">
      <formula>$T1018= "Amber"</formula>
    </cfRule>
  </conditionalFormatting>
  <conditionalFormatting sqref="O1019">
    <cfRule type="expression" dxfId="319" priority="200">
      <formula>$T1019= "Green"</formula>
    </cfRule>
  </conditionalFormatting>
  <conditionalFormatting sqref="O1019">
    <cfRule type="expression" dxfId="318" priority="199">
      <formula>$T1019= "Amber"</formula>
    </cfRule>
  </conditionalFormatting>
  <conditionalFormatting sqref="O1020">
    <cfRule type="expression" dxfId="317" priority="198">
      <formula>$T1020= "Green"</formula>
    </cfRule>
  </conditionalFormatting>
  <conditionalFormatting sqref="O1020">
    <cfRule type="expression" dxfId="316" priority="197">
      <formula>$T1020= "Amber"</formula>
    </cfRule>
  </conditionalFormatting>
  <conditionalFormatting sqref="O1021">
    <cfRule type="expression" dxfId="315" priority="196">
      <formula>$T1021= "Green"</formula>
    </cfRule>
  </conditionalFormatting>
  <conditionalFormatting sqref="O1021">
    <cfRule type="expression" dxfId="314" priority="195">
      <formula>$T1021= "Amber"</formula>
    </cfRule>
  </conditionalFormatting>
  <conditionalFormatting sqref="O1022">
    <cfRule type="expression" dxfId="313" priority="194">
      <formula>$T1022= "Green"</formula>
    </cfRule>
  </conditionalFormatting>
  <conditionalFormatting sqref="O1022">
    <cfRule type="expression" dxfId="312" priority="193">
      <formula>$T1022= "Amber"</formula>
    </cfRule>
  </conditionalFormatting>
  <conditionalFormatting sqref="O1023">
    <cfRule type="expression" dxfId="311" priority="192">
      <formula>$T1023= "Green"</formula>
    </cfRule>
  </conditionalFormatting>
  <conditionalFormatting sqref="O1023">
    <cfRule type="expression" dxfId="310" priority="191">
      <formula>$T1023= "Amber"</formula>
    </cfRule>
  </conditionalFormatting>
  <conditionalFormatting sqref="O1024">
    <cfRule type="expression" dxfId="309" priority="190">
      <formula>$T1024= "Green"</formula>
    </cfRule>
  </conditionalFormatting>
  <conditionalFormatting sqref="O1024">
    <cfRule type="expression" dxfId="308" priority="189">
      <formula>$T1024= "Amber"</formula>
    </cfRule>
  </conditionalFormatting>
  <conditionalFormatting sqref="O1025">
    <cfRule type="expression" dxfId="307" priority="188">
      <formula>$T1025= "Green"</formula>
    </cfRule>
  </conditionalFormatting>
  <conditionalFormatting sqref="O1025">
    <cfRule type="expression" dxfId="306" priority="187">
      <formula>$T1025= "Amber"</formula>
    </cfRule>
  </conditionalFormatting>
  <conditionalFormatting sqref="O1026">
    <cfRule type="expression" dxfId="305" priority="186">
      <formula>$T1026= "Green"</formula>
    </cfRule>
  </conditionalFormatting>
  <conditionalFormatting sqref="O1026">
    <cfRule type="expression" dxfId="304" priority="185">
      <formula>$T1026= "Amber"</formula>
    </cfRule>
  </conditionalFormatting>
  <conditionalFormatting sqref="O1027">
    <cfRule type="expression" dxfId="303" priority="184">
      <formula>$T1027= "Green"</formula>
    </cfRule>
  </conditionalFormatting>
  <conditionalFormatting sqref="O1027">
    <cfRule type="expression" dxfId="302" priority="183">
      <formula>$T1027= "Amber"</formula>
    </cfRule>
  </conditionalFormatting>
  <conditionalFormatting sqref="O1028">
    <cfRule type="expression" dxfId="301" priority="182">
      <formula>$T1028= "Green"</formula>
    </cfRule>
  </conditionalFormatting>
  <conditionalFormatting sqref="O1028">
    <cfRule type="expression" dxfId="300" priority="181">
      <formula>$T1028= "Amber"</formula>
    </cfRule>
  </conditionalFormatting>
  <conditionalFormatting sqref="O1029">
    <cfRule type="expression" dxfId="299" priority="180">
      <formula>$T1029= "Green"</formula>
    </cfRule>
  </conditionalFormatting>
  <conditionalFormatting sqref="O1029">
    <cfRule type="expression" dxfId="298" priority="179">
      <formula>$T1029= "Amber"</formula>
    </cfRule>
  </conditionalFormatting>
  <conditionalFormatting sqref="O1030">
    <cfRule type="expression" dxfId="297" priority="178">
      <formula>$T1030= "Green"</formula>
    </cfRule>
  </conditionalFormatting>
  <conditionalFormatting sqref="O1030">
    <cfRule type="expression" dxfId="296" priority="177">
      <formula>$T1030= "Amber"</formula>
    </cfRule>
  </conditionalFormatting>
  <conditionalFormatting sqref="O1031">
    <cfRule type="expression" dxfId="295" priority="176">
      <formula>$T1031= "Green"</formula>
    </cfRule>
  </conditionalFormatting>
  <conditionalFormatting sqref="O1031">
    <cfRule type="expression" dxfId="294" priority="175">
      <formula>$T1031= "Amber"</formula>
    </cfRule>
  </conditionalFormatting>
  <conditionalFormatting sqref="O1032">
    <cfRule type="expression" dxfId="293" priority="174">
      <formula>$T1032= "Green"</formula>
    </cfRule>
  </conditionalFormatting>
  <conditionalFormatting sqref="O1032">
    <cfRule type="expression" dxfId="292" priority="173">
      <formula>$T1032= "Amber"</formula>
    </cfRule>
  </conditionalFormatting>
  <conditionalFormatting sqref="O1033">
    <cfRule type="expression" dxfId="291" priority="172">
      <formula>$T1033= "Green"</formula>
    </cfRule>
  </conditionalFormatting>
  <conditionalFormatting sqref="O1033">
    <cfRule type="expression" dxfId="290" priority="171">
      <formula>$T1033= "Amber"</formula>
    </cfRule>
  </conditionalFormatting>
  <conditionalFormatting sqref="O1034">
    <cfRule type="expression" dxfId="289" priority="170">
      <formula>$T1034= "Green"</formula>
    </cfRule>
  </conditionalFormatting>
  <conditionalFormatting sqref="O1034">
    <cfRule type="expression" dxfId="288" priority="169">
      <formula>$T1034= "Amber"</formula>
    </cfRule>
  </conditionalFormatting>
  <conditionalFormatting sqref="O1035">
    <cfRule type="expression" dxfId="287" priority="168">
      <formula>$T1035= "Green"</formula>
    </cfRule>
  </conditionalFormatting>
  <conditionalFormatting sqref="O1035">
    <cfRule type="expression" dxfId="286" priority="167">
      <formula>$T1035= "Amber"</formula>
    </cfRule>
  </conditionalFormatting>
  <conditionalFormatting sqref="O1036">
    <cfRule type="expression" dxfId="285" priority="162">
      <formula>$T1036= "Green"</formula>
    </cfRule>
  </conditionalFormatting>
  <conditionalFormatting sqref="O1036">
    <cfRule type="expression" dxfId="284" priority="161">
      <formula>$T1036= "Amber"</formula>
    </cfRule>
  </conditionalFormatting>
  <conditionalFormatting sqref="O1037">
    <cfRule type="expression" dxfId="283" priority="160">
      <formula>$T1037= "Green"</formula>
    </cfRule>
  </conditionalFormatting>
  <conditionalFormatting sqref="O1037">
    <cfRule type="expression" dxfId="282" priority="159">
      <formula>$T1037= "Amber"</formula>
    </cfRule>
  </conditionalFormatting>
  <conditionalFormatting sqref="O1038">
    <cfRule type="expression" dxfId="281" priority="158">
      <formula>$T1038= "Green"</formula>
    </cfRule>
  </conditionalFormatting>
  <conditionalFormatting sqref="O1038">
    <cfRule type="expression" dxfId="280" priority="157">
      <formula>$T1038= "Amber"</formula>
    </cfRule>
  </conditionalFormatting>
  <conditionalFormatting sqref="O1039">
    <cfRule type="expression" dxfId="279" priority="156">
      <formula>$T1039= "Green"</formula>
    </cfRule>
  </conditionalFormatting>
  <conditionalFormatting sqref="O1039">
    <cfRule type="expression" dxfId="278" priority="155">
      <formula>$T1039= "Amber"</formula>
    </cfRule>
  </conditionalFormatting>
  <conditionalFormatting sqref="O1040">
    <cfRule type="expression" dxfId="277" priority="154">
      <formula>$T1040= "Green"</formula>
    </cfRule>
  </conditionalFormatting>
  <conditionalFormatting sqref="O1040">
    <cfRule type="expression" dxfId="276" priority="153">
      <formula>$T1040= "Amber"</formula>
    </cfRule>
  </conditionalFormatting>
  <conditionalFormatting sqref="O1041">
    <cfRule type="expression" dxfId="275" priority="152">
      <formula>$T1041= "Green"</formula>
    </cfRule>
  </conditionalFormatting>
  <conditionalFormatting sqref="O1041">
    <cfRule type="expression" dxfId="274" priority="151">
      <formula>$T1041= "Amber"</formula>
    </cfRule>
  </conditionalFormatting>
  <conditionalFormatting sqref="O1042">
    <cfRule type="expression" dxfId="273" priority="150">
      <formula>$T1042= "Green"</formula>
    </cfRule>
  </conditionalFormatting>
  <conditionalFormatting sqref="O1042">
    <cfRule type="expression" dxfId="272" priority="149">
      <formula>$T1042= "Amber"</formula>
    </cfRule>
  </conditionalFormatting>
  <conditionalFormatting sqref="O1043">
    <cfRule type="expression" dxfId="271" priority="148">
      <formula>$T1043= "Green"</formula>
    </cfRule>
  </conditionalFormatting>
  <conditionalFormatting sqref="O1043">
    <cfRule type="expression" dxfId="270" priority="147">
      <formula>$T1043= "Amber"</formula>
    </cfRule>
  </conditionalFormatting>
  <conditionalFormatting sqref="O1044">
    <cfRule type="expression" dxfId="269" priority="146">
      <formula>$T1044= "Green"</formula>
    </cfRule>
  </conditionalFormatting>
  <conditionalFormatting sqref="O1044">
    <cfRule type="expression" dxfId="268" priority="145">
      <formula>$T1044= "Amber"</formula>
    </cfRule>
  </conditionalFormatting>
  <conditionalFormatting sqref="O1045">
    <cfRule type="expression" dxfId="267" priority="144">
      <formula>$T1045= "Green"</formula>
    </cfRule>
  </conditionalFormatting>
  <conditionalFormatting sqref="O1045">
    <cfRule type="expression" dxfId="266" priority="143">
      <formula>$T1045= "Amber"</formula>
    </cfRule>
  </conditionalFormatting>
  <conditionalFormatting sqref="O1046">
    <cfRule type="expression" dxfId="265" priority="142">
      <formula>$T1046= "Green"</formula>
    </cfRule>
  </conditionalFormatting>
  <conditionalFormatting sqref="O1046">
    <cfRule type="expression" dxfId="264" priority="141">
      <formula>$T1046= "Amber"</formula>
    </cfRule>
  </conditionalFormatting>
  <conditionalFormatting sqref="O1047">
    <cfRule type="expression" dxfId="263" priority="140">
      <formula>$T1047= "Green"</formula>
    </cfRule>
  </conditionalFormatting>
  <conditionalFormatting sqref="O1047">
    <cfRule type="expression" dxfId="262" priority="139">
      <formula>$T1047= "Amber"</formula>
    </cfRule>
  </conditionalFormatting>
  <conditionalFormatting sqref="A1048:N1048">
    <cfRule type="expression" dxfId="261" priority="138">
      <formula>$T1048= "Green"</formula>
    </cfRule>
  </conditionalFormatting>
  <conditionalFormatting sqref="A1048:N1048">
    <cfRule type="expression" dxfId="260" priority="137">
      <formula>$T1048= "Amber"</formula>
    </cfRule>
  </conditionalFormatting>
  <conditionalFormatting sqref="P1048:AD1048">
    <cfRule type="expression" dxfId="259" priority="136">
      <formula>$T1048= "Green"</formula>
    </cfRule>
  </conditionalFormatting>
  <conditionalFormatting sqref="P1048:AD1048">
    <cfRule type="expression" dxfId="258" priority="135">
      <formula>$T1048= "Amber"</formula>
    </cfRule>
  </conditionalFormatting>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worksheet>
</file>

<file path=xl/worksheets/sheet60.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C00-000000000000}">
  <sheetPr codeName="Sheet36"/>
  <dimension ref="A1:BV1048"/>
  <sheetViews>
    <sheetView zoomScale="70" zoomScaleNormal="70" workbookViewId="0">
      <pane ySplit="7" topLeftCell="A1015" activePane="bottomLeft" state="frozen"/>
      <selection pane="bottomLeft" activeCell="L968" sqref="L968"/>
    </sheetView>
  </sheetViews>
  <sheetFormatPr defaultRowHeight="15"/>
  <cols>
    <col min="1" max="1" width="12.85546875" customWidth="1"/>
    <col min="2" max="2" width="13.140625" bestFit="1" customWidth="1"/>
    <col min="3" max="3" width="14.5703125" bestFit="1" customWidth="1"/>
    <col min="4" max="4" width="16.42578125" customWidth="1"/>
    <col min="5" max="5" width="13" customWidth="1"/>
    <col min="6" max="6" width="12.42578125" customWidth="1"/>
    <col min="7" max="7" width="13.85546875" customWidth="1"/>
    <col min="8" max="8" width="13" customWidth="1"/>
    <col min="9" max="9" width="14" customWidth="1"/>
    <col min="10" max="10" width="11" customWidth="1"/>
    <col min="11" max="11" width="30.42578125" customWidth="1"/>
    <col min="12" max="12" width="55.28515625" customWidth="1"/>
    <col min="13" max="13" width="12.85546875" customWidth="1"/>
    <col min="14" max="14" width="13" style="21" customWidth="1"/>
    <col min="15" max="15" width="12.85546875" style="21" customWidth="1"/>
    <col min="17" max="17" width="24.28515625" customWidth="1"/>
    <col min="18" max="18" width="14" customWidth="1"/>
    <col min="19" max="19" width="12" customWidth="1"/>
    <col min="20" max="20" width="14.28515625" customWidth="1"/>
    <col min="21" max="21" width="15" customWidth="1"/>
    <col min="22" max="22" width="51.85546875" customWidth="1"/>
    <col min="23" max="23" width="14" customWidth="1"/>
    <col min="24" max="24" width="14.28515625" customWidth="1"/>
    <col min="25" max="25" width="17" customWidth="1"/>
    <col min="26" max="26" width="16.7109375" customWidth="1"/>
    <col min="27" max="27" width="14.7109375" customWidth="1"/>
    <col min="29" max="29" width="24.85546875" customWidth="1"/>
    <col min="30" max="30" width="21" customWidth="1"/>
    <col min="53" max="53" width="12.85546875" customWidth="1"/>
    <col min="54" max="54" width="13.140625" bestFit="1" customWidth="1"/>
    <col min="55" max="55" width="14.5703125" bestFit="1" customWidth="1"/>
    <col min="56" max="56" width="16.42578125" customWidth="1"/>
    <col min="57" max="57" width="13" customWidth="1"/>
    <col min="58" max="58" width="12.42578125" customWidth="1"/>
    <col min="59" max="59" width="13.85546875" customWidth="1"/>
    <col min="60" max="60" width="13" customWidth="1"/>
    <col min="61" max="61" width="14" customWidth="1"/>
    <col min="62" max="62" width="11" customWidth="1"/>
    <col min="63" max="63" width="30.42578125" customWidth="1"/>
    <col min="64" max="64" width="55.28515625" customWidth="1"/>
    <col min="65" max="65" width="12.85546875" customWidth="1"/>
    <col min="66" max="66" width="13" customWidth="1"/>
    <col min="67" max="67" width="12.85546875" customWidth="1"/>
    <col min="69" max="69" width="24.28515625" customWidth="1"/>
    <col min="70" max="70" width="14" customWidth="1"/>
    <col min="71" max="71" width="12" customWidth="1"/>
    <col min="72" max="72" width="14.28515625" customWidth="1"/>
    <col min="73" max="73" width="15" customWidth="1"/>
    <col min="74" max="74" width="51.85546875" customWidth="1"/>
  </cols>
  <sheetData>
    <row r="1" spans="1:74" s="6" customFormat="1">
      <c r="A1" s="6">
        <v>1</v>
      </c>
      <c r="B1" s="6">
        <f>A1+1</f>
        <v>2</v>
      </c>
      <c r="C1" s="6">
        <f t="shared" ref="C1:V1" si="0">B1+1</f>
        <v>3</v>
      </c>
      <c r="D1" s="6">
        <f t="shared" si="0"/>
        <v>4</v>
      </c>
      <c r="E1" s="6">
        <f t="shared" si="0"/>
        <v>5</v>
      </c>
      <c r="F1" s="6">
        <f t="shared" si="0"/>
        <v>6</v>
      </c>
      <c r="G1" s="6">
        <f t="shared" si="0"/>
        <v>7</v>
      </c>
      <c r="H1" s="6">
        <f t="shared" si="0"/>
        <v>8</v>
      </c>
      <c r="I1" s="6">
        <f t="shared" si="0"/>
        <v>9</v>
      </c>
      <c r="J1" s="6">
        <f t="shared" si="0"/>
        <v>10</v>
      </c>
      <c r="K1" s="6">
        <f t="shared" si="0"/>
        <v>11</v>
      </c>
      <c r="L1" s="6">
        <f t="shared" si="0"/>
        <v>12</v>
      </c>
      <c r="M1" s="6">
        <f t="shared" si="0"/>
        <v>13</v>
      </c>
      <c r="N1" s="6">
        <f t="shared" si="0"/>
        <v>14</v>
      </c>
      <c r="O1" s="6">
        <f t="shared" si="0"/>
        <v>15</v>
      </c>
      <c r="P1" s="6">
        <f t="shared" si="0"/>
        <v>16</v>
      </c>
      <c r="Q1" s="6">
        <f t="shared" si="0"/>
        <v>17</v>
      </c>
      <c r="R1" s="6">
        <f t="shared" si="0"/>
        <v>18</v>
      </c>
      <c r="S1" s="6">
        <f t="shared" si="0"/>
        <v>19</v>
      </c>
      <c r="T1" s="6">
        <f t="shared" si="0"/>
        <v>20</v>
      </c>
      <c r="U1" s="6">
        <f t="shared" si="0"/>
        <v>21</v>
      </c>
      <c r="V1" s="6">
        <f t="shared" si="0"/>
        <v>22</v>
      </c>
      <c r="W1" s="6">
        <f>V1+1</f>
        <v>23</v>
      </c>
      <c r="X1" s="6">
        <f>W1+1</f>
        <v>24</v>
      </c>
      <c r="Y1" s="6">
        <f>X1+1</f>
        <v>25</v>
      </c>
      <c r="Z1" s="6">
        <f>Y1+1</f>
        <v>26</v>
      </c>
    </row>
    <row r="2" spans="1:74" s="6" customFormat="1">
      <c r="N2" s="43"/>
      <c r="O2" s="43"/>
    </row>
    <row r="3" spans="1:74" s="6" customFormat="1">
      <c r="N3" s="43"/>
      <c r="O3" s="43"/>
    </row>
    <row r="4" spans="1:74" s="6" customFormat="1" ht="45" hidden="1">
      <c r="A4" s="44" t="s">
        <v>192</v>
      </c>
      <c r="B4" s="45" t="s">
        <v>877</v>
      </c>
      <c r="C4" s="45" t="s">
        <v>196</v>
      </c>
      <c r="D4" s="45" t="s">
        <v>879</v>
      </c>
      <c r="E4" s="46" t="s">
        <v>198</v>
      </c>
      <c r="F4" s="47" t="s">
        <v>199</v>
      </c>
      <c r="G4" s="48" t="s">
        <v>200</v>
      </c>
      <c r="H4" s="48" t="s">
        <v>201</v>
      </c>
      <c r="I4" s="45" t="s">
        <v>202</v>
      </c>
      <c r="J4" s="45" t="s">
        <v>869</v>
      </c>
      <c r="K4" s="45" t="s">
        <v>870</v>
      </c>
      <c r="N4" s="43"/>
      <c r="O4" s="43"/>
    </row>
    <row r="5" spans="1:74" s="6" customFormat="1" hidden="1">
      <c r="A5" s="6" t="str">
        <f ca="1">IF(SEARCH!$C$6="","*",SEARCH!$C$6)</f>
        <v>*</v>
      </c>
      <c r="B5" s="6" t="str">
        <f ca="1">IF(A5="*","*",VLOOKUP(A5,$A$8:$B$1048,2,FALSE))</f>
        <v>*</v>
      </c>
      <c r="C5" s="6" t="str">
        <f ca="1">IF(SEARCH!$C$9="","*",SEARCH!$C$9)</f>
        <v>*</v>
      </c>
      <c r="D5" s="6" t="str">
        <f ca="1">IF(SEARCH!$C$12="","*",SEARCH!$C$12)</f>
        <v>*</v>
      </c>
      <c r="E5" s="6" t="str">
        <f ca="1">IF(SEARCH!$C$15="","*",SEARCH!$C$15)</f>
        <v>*</v>
      </c>
      <c r="F5" s="6" t="str">
        <f ca="1">IF(SEARCH!$C$18="","*",SEARCH!$C$18)</f>
        <v>*</v>
      </c>
      <c r="G5" s="6" t="str">
        <f ca="1">IF(SEARCH!$C$24="","*",SEARCH!$C$24)</f>
        <v>*</v>
      </c>
      <c r="H5" s="6" t="str">
        <f ca="1">IF(SEARCH!$C$21="","*",SEARCH!$C$21)</f>
        <v>*</v>
      </c>
      <c r="I5" s="6" t="str">
        <f ca="1">IF(SEARCH!$C$27="","*",SEARCH!$C$27)</f>
        <v>*</v>
      </c>
      <c r="J5" s="6" t="str">
        <f ca="1">IF(SEARCH!$C$30="","*",SEARCH!$C$30)</f>
        <v>*</v>
      </c>
      <c r="K5" s="6" t="str">
        <f ca="1">IF(SEARCH!$C$33="","*",SEARCH!$C$33)</f>
        <v>*</v>
      </c>
      <c r="N5" s="43"/>
      <c r="O5" s="43"/>
    </row>
    <row r="6" spans="1:74" s="6" customFormat="1">
      <c r="N6" s="43"/>
      <c r="O6" s="43"/>
    </row>
    <row r="7" spans="1:74" s="18" customFormat="1" ht="61.5">
      <c r="A7" s="12" t="s">
        <v>192</v>
      </c>
      <c r="B7" s="13" t="s">
        <v>877</v>
      </c>
      <c r="C7" s="13" t="s">
        <v>196</v>
      </c>
      <c r="D7" s="13" t="s">
        <v>879</v>
      </c>
      <c r="E7" s="14" t="s">
        <v>198</v>
      </c>
      <c r="F7" s="15" t="s">
        <v>199</v>
      </c>
      <c r="G7" s="16" t="s">
        <v>200</v>
      </c>
      <c r="H7" s="16" t="s">
        <v>201</v>
      </c>
      <c r="I7" s="13" t="s">
        <v>202</v>
      </c>
      <c r="J7" s="13" t="s">
        <v>869</v>
      </c>
      <c r="K7" s="13" t="s">
        <v>870</v>
      </c>
      <c r="L7" s="13" t="s">
        <v>203</v>
      </c>
      <c r="M7" s="13" t="s">
        <v>204</v>
      </c>
      <c r="N7" s="17" t="s">
        <v>205</v>
      </c>
      <c r="O7" s="17" t="s">
        <v>206</v>
      </c>
      <c r="P7" s="13" t="s">
        <v>882</v>
      </c>
      <c r="Q7" s="13" t="s">
        <v>883</v>
      </c>
      <c r="R7" s="13" t="s">
        <v>884</v>
      </c>
      <c r="S7" s="13" t="s">
        <v>885</v>
      </c>
      <c r="T7" s="13" t="s">
        <v>886</v>
      </c>
      <c r="U7" s="13" t="s">
        <v>887</v>
      </c>
      <c r="V7" s="13" t="s">
        <v>99</v>
      </c>
      <c r="W7"/>
      <c r="X7"/>
      <c r="Y7"/>
      <c r="Z7"/>
      <c r="AB7"/>
      <c r="AC7"/>
      <c r="AD7"/>
      <c r="AZ7" s="12"/>
      <c r="BA7" s="12" t="s">
        <v>192</v>
      </c>
      <c r="BB7" s="13" t="s">
        <v>877</v>
      </c>
      <c r="BC7" s="13" t="s">
        <v>196</v>
      </c>
      <c r="BD7" s="13" t="s">
        <v>879</v>
      </c>
      <c r="BE7" s="14" t="s">
        <v>198</v>
      </c>
      <c r="BF7" s="15" t="s">
        <v>199</v>
      </c>
      <c r="BG7" s="16" t="s">
        <v>200</v>
      </c>
      <c r="BH7" s="16" t="s">
        <v>201</v>
      </c>
      <c r="BI7" s="13" t="s">
        <v>202</v>
      </c>
      <c r="BJ7" s="13" t="s">
        <v>869</v>
      </c>
      <c r="BK7" s="13" t="s">
        <v>870</v>
      </c>
      <c r="BL7" s="13" t="s">
        <v>203</v>
      </c>
      <c r="BM7" s="13" t="s">
        <v>204</v>
      </c>
      <c r="BN7" s="17" t="s">
        <v>205</v>
      </c>
      <c r="BO7" s="17" t="s">
        <v>206</v>
      </c>
      <c r="BP7" s="13" t="s">
        <v>882</v>
      </c>
      <c r="BQ7" s="13" t="s">
        <v>883</v>
      </c>
      <c r="BR7" s="13" t="s">
        <v>884</v>
      </c>
      <c r="BS7" s="13" t="s">
        <v>885</v>
      </c>
      <c r="BT7" s="13" t="s">
        <v>886</v>
      </c>
      <c r="BU7" s="13" t="s">
        <v>887</v>
      </c>
      <c r="BV7" s="13" t="s">
        <v>99</v>
      </c>
    </row>
    <row r="8" spans="1:74">
      <c r="A8" s="19" t="s">
        <v>346</v>
      </c>
      <c r="B8" s="19" t="s">
        <v>893</v>
      </c>
      <c r="C8" s="19" t="s">
        <v>895</v>
      </c>
      <c r="D8" s="19" t="s">
        <v>896</v>
      </c>
      <c r="E8" s="19" t="s">
        <v>897</v>
      </c>
      <c r="F8" s="19" t="s">
        <v>896</v>
      </c>
      <c r="G8" s="19" t="s">
        <v>896</v>
      </c>
      <c r="H8" s="19" t="s">
        <v>896</v>
      </c>
      <c r="I8" s="19" t="s">
        <v>898</v>
      </c>
      <c r="J8" s="19" t="s">
        <v>20</v>
      </c>
      <c r="K8" s="19" t="s">
        <v>900</v>
      </c>
      <c r="L8" s="19" t="s">
        <v>901</v>
      </c>
      <c r="M8" s="19" t="s">
        <v>902</v>
      </c>
      <c r="N8" s="20" t="s">
        <v>903</v>
      </c>
      <c r="O8" s="20" t="s">
        <v>904</v>
      </c>
      <c r="P8" s="19" t="s">
        <v>905</v>
      </c>
      <c r="Q8" s="19" t="s">
        <v>160</v>
      </c>
      <c r="R8" s="19">
        <v>0</v>
      </c>
      <c r="S8" s="19">
        <v>0</v>
      </c>
      <c r="T8" s="19">
        <v>0.11</v>
      </c>
      <c r="U8" s="19" t="s">
        <v>906</v>
      </c>
      <c r="V8" s="19" t="s">
        <v>907</v>
      </c>
      <c r="AZ8" s="19"/>
      <c r="BA8" s="19" t="s">
        <v>346</v>
      </c>
      <c r="BB8" s="19" t="s">
        <v>893</v>
      </c>
      <c r="BC8" s="19" t="s">
        <v>915</v>
      </c>
      <c r="BD8" s="19" t="s">
        <v>896</v>
      </c>
      <c r="BE8" s="19" t="s">
        <v>974</v>
      </c>
      <c r="BF8" s="19" t="s">
        <v>896</v>
      </c>
      <c r="BG8" s="19" t="s">
        <v>896</v>
      </c>
      <c r="BH8" s="19" t="s">
        <v>896</v>
      </c>
      <c r="BI8" s="19" t="s">
        <v>975</v>
      </c>
      <c r="BJ8" s="19" t="s">
        <v>20</v>
      </c>
      <c r="BK8" s="19" t="s">
        <v>494</v>
      </c>
      <c r="BL8" s="19" t="s">
        <v>977</v>
      </c>
      <c r="BM8" s="19" t="s">
        <v>902</v>
      </c>
      <c r="BN8" s="20">
        <v>400</v>
      </c>
      <c r="BO8" s="20" t="s">
        <v>978</v>
      </c>
      <c r="BP8" s="19" t="s">
        <v>905</v>
      </c>
      <c r="BQ8" s="19" t="s">
        <v>160</v>
      </c>
      <c r="BR8" s="19">
        <v>0</v>
      </c>
      <c r="BS8" s="19">
        <v>0</v>
      </c>
      <c r="BT8" s="19">
        <v>0.1</v>
      </c>
      <c r="BU8" s="19" t="s">
        <v>925</v>
      </c>
      <c r="BV8" s="19" t="s">
        <v>979</v>
      </c>
    </row>
    <row r="9" spans="1:74">
      <c r="A9" s="19" t="s">
        <v>346</v>
      </c>
      <c r="B9" s="19" t="s">
        <v>893</v>
      </c>
      <c r="C9" s="19" t="s">
        <v>910</v>
      </c>
      <c r="D9" s="19" t="s">
        <v>896</v>
      </c>
      <c r="E9" s="19" t="s">
        <v>896</v>
      </c>
      <c r="F9" s="19" t="s">
        <v>896</v>
      </c>
      <c r="G9" s="19" t="s">
        <v>896</v>
      </c>
      <c r="H9" s="19" t="s">
        <v>896</v>
      </c>
      <c r="I9" s="19" t="s">
        <v>898</v>
      </c>
      <c r="J9" s="19" t="s">
        <v>20</v>
      </c>
      <c r="K9" s="19" t="s">
        <v>900</v>
      </c>
      <c r="L9" s="19" t="s">
        <v>911</v>
      </c>
      <c r="M9" s="19" t="s">
        <v>902</v>
      </c>
      <c r="N9" s="20">
        <v>50</v>
      </c>
      <c r="O9" s="20" t="s">
        <v>912</v>
      </c>
      <c r="P9" s="19" t="s">
        <v>905</v>
      </c>
      <c r="Q9" s="19" t="s">
        <v>160</v>
      </c>
      <c r="R9" s="19">
        <v>0</v>
      </c>
      <c r="S9" s="19">
        <v>0</v>
      </c>
      <c r="T9" s="19">
        <v>0.1</v>
      </c>
      <c r="U9" s="19" t="s">
        <v>913</v>
      </c>
      <c r="V9" s="19">
        <v>0</v>
      </c>
      <c r="BA9" s="19" t="s">
        <v>346</v>
      </c>
      <c r="BB9" s="19" t="s">
        <v>893</v>
      </c>
      <c r="BC9" s="19" t="s">
        <v>915</v>
      </c>
      <c r="BD9" s="19" t="s">
        <v>896</v>
      </c>
      <c r="BE9" s="19" t="s">
        <v>980</v>
      </c>
      <c r="BF9" s="19" t="s">
        <v>896</v>
      </c>
      <c r="BG9" s="19" t="s">
        <v>896</v>
      </c>
      <c r="BH9" s="19" t="s">
        <v>896</v>
      </c>
      <c r="BI9" s="19" t="s">
        <v>981</v>
      </c>
      <c r="BJ9" s="19" t="s">
        <v>20</v>
      </c>
      <c r="BK9" s="19" t="s">
        <v>494</v>
      </c>
      <c r="BL9" s="19" t="s">
        <v>977</v>
      </c>
      <c r="BM9" s="19" t="s">
        <v>902</v>
      </c>
      <c r="BN9" s="20">
        <v>200</v>
      </c>
      <c r="BO9" s="20" t="s">
        <v>982</v>
      </c>
      <c r="BP9" s="19" t="s">
        <v>905</v>
      </c>
      <c r="BQ9" s="19" t="s">
        <v>160</v>
      </c>
      <c r="BR9" s="19">
        <v>0</v>
      </c>
      <c r="BS9" s="19">
        <v>0</v>
      </c>
      <c r="BT9" s="19">
        <v>0.1</v>
      </c>
      <c r="BU9" s="19" t="s">
        <v>925</v>
      </c>
      <c r="BV9" s="19" t="s">
        <v>983</v>
      </c>
    </row>
    <row r="10" spans="1:74">
      <c r="A10" s="19" t="s">
        <v>346</v>
      </c>
      <c r="B10" s="19" t="s">
        <v>893</v>
      </c>
      <c r="C10" s="19" t="s">
        <v>915</v>
      </c>
      <c r="D10" s="19" t="s">
        <v>896</v>
      </c>
      <c r="E10" s="19" t="s">
        <v>896</v>
      </c>
      <c r="F10" s="19" t="s">
        <v>896</v>
      </c>
      <c r="G10" s="19" t="s">
        <v>896</v>
      </c>
      <c r="H10" s="19" t="s">
        <v>896</v>
      </c>
      <c r="I10" s="19" t="s">
        <v>916</v>
      </c>
      <c r="J10" s="19" t="s">
        <v>20</v>
      </c>
      <c r="K10" s="19" t="s">
        <v>918</v>
      </c>
      <c r="L10" s="19" t="s">
        <v>919</v>
      </c>
      <c r="M10" s="19" t="s">
        <v>902</v>
      </c>
      <c r="N10" s="20" t="s">
        <v>903</v>
      </c>
      <c r="O10" s="20">
        <v>10</v>
      </c>
      <c r="P10" s="19" t="s">
        <v>905</v>
      </c>
      <c r="Q10" s="19" t="s">
        <v>160</v>
      </c>
      <c r="R10" s="19">
        <v>0</v>
      </c>
      <c r="S10" s="19">
        <v>0</v>
      </c>
      <c r="T10" s="19" t="s">
        <v>903</v>
      </c>
      <c r="U10" s="19" t="s">
        <v>913</v>
      </c>
      <c r="V10" s="19" t="s">
        <v>920</v>
      </c>
      <c r="BA10" s="19" t="s">
        <v>346</v>
      </c>
      <c r="BB10" s="19" t="s">
        <v>893</v>
      </c>
      <c r="BC10" s="19" t="s">
        <v>895</v>
      </c>
      <c r="BD10" s="19" t="s">
        <v>896</v>
      </c>
      <c r="BE10" s="19" t="s">
        <v>984</v>
      </c>
      <c r="BF10" s="19" t="s">
        <v>896</v>
      </c>
      <c r="BG10" s="19" t="s">
        <v>896</v>
      </c>
      <c r="BH10" s="19" t="s">
        <v>896</v>
      </c>
      <c r="BI10" s="19" t="s">
        <v>898</v>
      </c>
      <c r="BJ10" s="19" t="s">
        <v>20</v>
      </c>
      <c r="BK10" s="19" t="s">
        <v>494</v>
      </c>
      <c r="BL10" s="19" t="s">
        <v>985</v>
      </c>
      <c r="BM10" s="19" t="s">
        <v>902</v>
      </c>
      <c r="BN10" s="20">
        <v>200</v>
      </c>
      <c r="BO10" s="20" t="s">
        <v>904</v>
      </c>
      <c r="BP10" s="19" t="s">
        <v>905</v>
      </c>
      <c r="BQ10" s="19" t="s">
        <v>160</v>
      </c>
      <c r="BR10" s="19">
        <v>0</v>
      </c>
      <c r="BS10" s="19">
        <v>0</v>
      </c>
      <c r="BT10" s="19">
        <v>0.11</v>
      </c>
      <c r="BU10" s="19" t="s">
        <v>986</v>
      </c>
      <c r="BV10" s="19" t="s">
        <v>987</v>
      </c>
    </row>
    <row r="11" spans="1:74">
      <c r="A11" s="19" t="s">
        <v>346</v>
      </c>
      <c r="B11" s="19" t="s">
        <v>893</v>
      </c>
      <c r="C11" s="19" t="s">
        <v>915</v>
      </c>
      <c r="D11" s="19" t="s">
        <v>896</v>
      </c>
      <c r="E11" s="19" t="s">
        <v>896</v>
      </c>
      <c r="F11" s="19" t="s">
        <v>896</v>
      </c>
      <c r="G11" s="19" t="s">
        <v>896</v>
      </c>
      <c r="H11" s="19" t="s">
        <v>896</v>
      </c>
      <c r="I11" s="19" t="s">
        <v>922</v>
      </c>
      <c r="J11" s="19" t="s">
        <v>20</v>
      </c>
      <c r="K11" s="19" t="s">
        <v>918</v>
      </c>
      <c r="L11" s="19" t="s">
        <v>923</v>
      </c>
      <c r="M11" s="19" t="s">
        <v>902</v>
      </c>
      <c r="N11" s="20">
        <v>10</v>
      </c>
      <c r="O11" s="20" t="s">
        <v>924</v>
      </c>
      <c r="P11" s="19" t="s">
        <v>905</v>
      </c>
      <c r="Q11" s="19" t="s">
        <v>160</v>
      </c>
      <c r="R11" s="19">
        <v>0</v>
      </c>
      <c r="S11" s="19">
        <v>0</v>
      </c>
      <c r="T11" s="19" t="s">
        <v>903</v>
      </c>
      <c r="U11" s="19" t="s">
        <v>925</v>
      </c>
      <c r="V11" s="19" t="s">
        <v>926</v>
      </c>
      <c r="BA11" s="19" t="s">
        <v>346</v>
      </c>
      <c r="BB11" s="19" t="s">
        <v>893</v>
      </c>
      <c r="BC11" s="19" t="s">
        <v>895</v>
      </c>
      <c r="BD11" s="19" t="s">
        <v>896</v>
      </c>
      <c r="BE11" s="19" t="s">
        <v>989</v>
      </c>
      <c r="BF11" s="19" t="s">
        <v>896</v>
      </c>
      <c r="BG11" s="19" t="s">
        <v>896</v>
      </c>
      <c r="BH11" s="19" t="s">
        <v>896</v>
      </c>
      <c r="BI11" s="19" t="s">
        <v>898</v>
      </c>
      <c r="BJ11" s="19" t="s">
        <v>20</v>
      </c>
      <c r="BK11" s="19" t="s">
        <v>494</v>
      </c>
      <c r="BL11" s="19" t="s">
        <v>985</v>
      </c>
      <c r="BM11" s="19" t="s">
        <v>902</v>
      </c>
      <c r="BN11" s="20">
        <v>100</v>
      </c>
      <c r="BO11" s="20" t="s">
        <v>990</v>
      </c>
      <c r="BP11" s="19" t="s">
        <v>905</v>
      </c>
      <c r="BQ11" s="19" t="s">
        <v>160</v>
      </c>
      <c r="BR11" s="19">
        <v>0</v>
      </c>
      <c r="BS11" s="19">
        <v>0</v>
      </c>
      <c r="BT11" s="19">
        <v>0.11</v>
      </c>
      <c r="BU11" s="19" t="s">
        <v>986</v>
      </c>
      <c r="BV11" s="19" t="s">
        <v>987</v>
      </c>
    </row>
    <row r="12" spans="1:74">
      <c r="A12" s="19" t="s">
        <v>346</v>
      </c>
      <c r="B12" s="19" t="s">
        <v>893</v>
      </c>
      <c r="C12" s="19" t="s">
        <v>915</v>
      </c>
      <c r="D12" s="19" t="s">
        <v>896</v>
      </c>
      <c r="E12" s="19" t="s">
        <v>896</v>
      </c>
      <c r="F12" s="19" t="s">
        <v>896</v>
      </c>
      <c r="G12" s="19" t="s">
        <v>896</v>
      </c>
      <c r="H12" s="19" t="s">
        <v>896</v>
      </c>
      <c r="I12" s="19" t="s">
        <v>898</v>
      </c>
      <c r="J12" s="19" t="s">
        <v>20</v>
      </c>
      <c r="K12" s="19" t="s">
        <v>918</v>
      </c>
      <c r="L12" s="19" t="s">
        <v>928</v>
      </c>
      <c r="M12" s="19" t="s">
        <v>902</v>
      </c>
      <c r="N12" s="20">
        <v>10</v>
      </c>
      <c r="O12" s="20" t="s">
        <v>924</v>
      </c>
      <c r="P12" s="19" t="s">
        <v>905</v>
      </c>
      <c r="Q12" s="19" t="s">
        <v>160</v>
      </c>
      <c r="R12" s="19">
        <v>0</v>
      </c>
      <c r="S12" s="19">
        <v>0</v>
      </c>
      <c r="T12" s="19">
        <v>0.1</v>
      </c>
      <c r="U12" s="19" t="s">
        <v>925</v>
      </c>
      <c r="V12" s="19">
        <v>0</v>
      </c>
      <c r="BA12" s="19" t="s">
        <v>346</v>
      </c>
      <c r="BB12" s="19" t="s">
        <v>893</v>
      </c>
      <c r="BC12" s="19" t="s">
        <v>910</v>
      </c>
      <c r="BD12" s="19" t="s">
        <v>896</v>
      </c>
      <c r="BE12" s="19" t="s">
        <v>896</v>
      </c>
      <c r="BF12" s="19" t="s">
        <v>896</v>
      </c>
      <c r="BG12" s="19" t="s">
        <v>896</v>
      </c>
      <c r="BH12" s="19" t="s">
        <v>896</v>
      </c>
      <c r="BI12" s="19" t="s">
        <v>898</v>
      </c>
      <c r="BJ12" s="19" t="s">
        <v>20</v>
      </c>
      <c r="BK12" s="19" t="s">
        <v>494</v>
      </c>
      <c r="BL12" s="19" t="s">
        <v>991</v>
      </c>
      <c r="BM12" s="19" t="s">
        <v>902</v>
      </c>
      <c r="BN12" s="20">
        <v>500</v>
      </c>
      <c r="BO12" s="20" t="s">
        <v>992</v>
      </c>
      <c r="BP12" s="19" t="s">
        <v>905</v>
      </c>
      <c r="BQ12" s="19" t="s">
        <v>160</v>
      </c>
      <c r="BR12" s="19">
        <v>0</v>
      </c>
      <c r="BS12" s="19">
        <v>0</v>
      </c>
      <c r="BT12" s="19">
        <v>0.1</v>
      </c>
      <c r="BU12" s="19" t="s">
        <v>913</v>
      </c>
      <c r="BV12" s="19" t="s">
        <v>993</v>
      </c>
    </row>
    <row r="13" spans="1:74">
      <c r="A13" s="19" t="s">
        <v>346</v>
      </c>
      <c r="B13" s="19" t="s">
        <v>893</v>
      </c>
      <c r="C13" s="19" t="s">
        <v>895</v>
      </c>
      <c r="D13" s="19" t="s">
        <v>896</v>
      </c>
      <c r="E13" s="19" t="s">
        <v>930</v>
      </c>
      <c r="F13" s="19" t="s">
        <v>896</v>
      </c>
      <c r="G13" s="19" t="s">
        <v>896</v>
      </c>
      <c r="H13" s="19" t="s">
        <v>896</v>
      </c>
      <c r="I13" s="19" t="s">
        <v>898</v>
      </c>
      <c r="J13" s="19" t="s">
        <v>20</v>
      </c>
      <c r="K13" s="19" t="s">
        <v>918</v>
      </c>
      <c r="L13" s="19" t="s">
        <v>931</v>
      </c>
      <c r="M13" s="19" t="s">
        <v>902</v>
      </c>
      <c r="N13" s="20" t="s">
        <v>903</v>
      </c>
      <c r="O13" s="20" t="s">
        <v>924</v>
      </c>
      <c r="P13" s="19" t="s">
        <v>905</v>
      </c>
      <c r="Q13" s="19" t="s">
        <v>160</v>
      </c>
      <c r="R13" s="19">
        <v>0</v>
      </c>
      <c r="S13" s="19">
        <v>0</v>
      </c>
      <c r="T13" s="19">
        <v>0.11</v>
      </c>
      <c r="U13" s="19" t="s">
        <v>906</v>
      </c>
      <c r="V13" s="19" t="s">
        <v>932</v>
      </c>
      <c r="BA13" s="19" t="s">
        <v>311</v>
      </c>
      <c r="BB13" s="19" t="s">
        <v>1070</v>
      </c>
      <c r="BC13" s="19" t="s">
        <v>1096</v>
      </c>
      <c r="BD13" s="19" t="s">
        <v>1265</v>
      </c>
      <c r="BE13" s="19" t="s">
        <v>896</v>
      </c>
      <c r="BF13" s="19" t="s">
        <v>896</v>
      </c>
      <c r="BG13" s="19" t="s">
        <v>896</v>
      </c>
      <c r="BH13" s="19" t="s">
        <v>896</v>
      </c>
      <c r="BI13" s="19" t="s">
        <v>1102</v>
      </c>
      <c r="BJ13" s="19" t="s">
        <v>20</v>
      </c>
      <c r="BK13" s="19" t="s">
        <v>494</v>
      </c>
      <c r="BL13" s="19" t="s">
        <v>1267</v>
      </c>
      <c r="BM13" s="19" t="s">
        <v>902</v>
      </c>
      <c r="BN13" s="20" t="s">
        <v>903</v>
      </c>
      <c r="BO13" s="20">
        <v>1000</v>
      </c>
      <c r="BP13" s="19" t="s">
        <v>905</v>
      </c>
      <c r="BQ13" s="19" t="s">
        <v>1104</v>
      </c>
      <c r="BR13" s="19" t="s">
        <v>1078</v>
      </c>
      <c r="BS13" s="19" t="s">
        <v>1079</v>
      </c>
      <c r="BT13" s="19">
        <v>0.08</v>
      </c>
      <c r="BU13" s="19" t="s">
        <v>1080</v>
      </c>
      <c r="BV13" s="19" t="s">
        <v>1268</v>
      </c>
    </row>
    <row r="14" spans="1:74">
      <c r="A14" s="19" t="s">
        <v>346</v>
      </c>
      <c r="B14" s="19" t="s">
        <v>893</v>
      </c>
      <c r="C14" s="19" t="s">
        <v>895</v>
      </c>
      <c r="D14" s="19" t="s">
        <v>896</v>
      </c>
      <c r="E14" s="19" t="s">
        <v>934</v>
      </c>
      <c r="F14" s="19" t="s">
        <v>896</v>
      </c>
      <c r="G14" s="19" t="s">
        <v>896</v>
      </c>
      <c r="H14" s="19" t="s">
        <v>896</v>
      </c>
      <c r="I14" s="19" t="s">
        <v>916</v>
      </c>
      <c r="J14" s="19" t="s">
        <v>20</v>
      </c>
      <c r="K14" s="19" t="s">
        <v>918</v>
      </c>
      <c r="L14" s="19" t="s">
        <v>935</v>
      </c>
      <c r="M14" s="19" t="s">
        <v>902</v>
      </c>
      <c r="N14" s="20" t="s">
        <v>903</v>
      </c>
      <c r="O14" s="20" t="s">
        <v>936</v>
      </c>
      <c r="P14" s="19" t="s">
        <v>905</v>
      </c>
      <c r="Q14" s="19" t="s">
        <v>160</v>
      </c>
      <c r="R14" s="19">
        <v>0</v>
      </c>
      <c r="S14" s="19">
        <v>0</v>
      </c>
      <c r="T14" s="19" t="s">
        <v>903</v>
      </c>
      <c r="U14" s="19" t="s">
        <v>937</v>
      </c>
      <c r="V14" s="19" t="s">
        <v>937</v>
      </c>
      <c r="BA14" s="19" t="s">
        <v>311</v>
      </c>
      <c r="BB14" s="19" t="s">
        <v>1070</v>
      </c>
      <c r="BC14" s="19" t="s">
        <v>1096</v>
      </c>
      <c r="BD14" s="19" t="s">
        <v>1265</v>
      </c>
      <c r="BE14" s="19" t="s">
        <v>896</v>
      </c>
      <c r="BF14" s="19" t="s">
        <v>896</v>
      </c>
      <c r="BG14" s="19" t="s">
        <v>896</v>
      </c>
      <c r="BH14" s="19" t="s">
        <v>896</v>
      </c>
      <c r="BI14" s="19" t="s">
        <v>1102</v>
      </c>
      <c r="BJ14" s="19" t="s">
        <v>20</v>
      </c>
      <c r="BK14" s="19" t="s">
        <v>494</v>
      </c>
      <c r="BL14" s="19" t="s">
        <v>1267</v>
      </c>
      <c r="BM14" s="19" t="s">
        <v>1083</v>
      </c>
      <c r="BN14" s="20" t="s">
        <v>903</v>
      </c>
      <c r="BO14" s="20">
        <v>3</v>
      </c>
      <c r="BP14" s="19" t="s">
        <v>905</v>
      </c>
      <c r="BQ14" s="19" t="s">
        <v>1104</v>
      </c>
      <c r="BR14" s="19" t="s">
        <v>1078</v>
      </c>
      <c r="BS14" s="19" t="s">
        <v>1079</v>
      </c>
      <c r="BT14" s="19">
        <v>0.08</v>
      </c>
      <c r="BU14" s="19" t="s">
        <v>1080</v>
      </c>
      <c r="BV14" s="19" t="s">
        <v>1268</v>
      </c>
    </row>
    <row r="15" spans="1:74">
      <c r="A15" s="19" t="s">
        <v>346</v>
      </c>
      <c r="B15" s="19" t="s">
        <v>893</v>
      </c>
      <c r="C15" s="19" t="s">
        <v>895</v>
      </c>
      <c r="D15" s="19" t="s">
        <v>896</v>
      </c>
      <c r="E15" s="19" t="s">
        <v>934</v>
      </c>
      <c r="F15" s="19" t="s">
        <v>896</v>
      </c>
      <c r="G15" s="19" t="s">
        <v>896</v>
      </c>
      <c r="H15" s="19" t="s">
        <v>896</v>
      </c>
      <c r="I15" s="19" t="s">
        <v>898</v>
      </c>
      <c r="J15" s="19" t="s">
        <v>20</v>
      </c>
      <c r="K15" s="19" t="s">
        <v>918</v>
      </c>
      <c r="L15" s="19" t="s">
        <v>931</v>
      </c>
      <c r="M15" s="19" t="s">
        <v>902</v>
      </c>
      <c r="N15" s="20" t="s">
        <v>903</v>
      </c>
      <c r="O15" s="20" t="s">
        <v>936</v>
      </c>
      <c r="P15" s="19" t="s">
        <v>905</v>
      </c>
      <c r="Q15" s="19" t="s">
        <v>160</v>
      </c>
      <c r="R15" s="19">
        <v>0</v>
      </c>
      <c r="S15" s="19">
        <v>0</v>
      </c>
      <c r="T15" s="19">
        <v>0.11</v>
      </c>
      <c r="U15" s="19" t="s">
        <v>906</v>
      </c>
      <c r="V15" s="19">
        <v>0</v>
      </c>
      <c r="BA15" s="19" t="s">
        <v>311</v>
      </c>
      <c r="BB15" s="19" t="s">
        <v>1070</v>
      </c>
      <c r="BC15" s="19" t="s">
        <v>1096</v>
      </c>
      <c r="BD15" s="19" t="s">
        <v>896</v>
      </c>
      <c r="BE15" s="19" t="s">
        <v>896</v>
      </c>
      <c r="BF15" s="19" t="s">
        <v>896</v>
      </c>
      <c r="BG15" s="19" t="s">
        <v>896</v>
      </c>
      <c r="BH15" s="19" t="s">
        <v>896</v>
      </c>
      <c r="BI15" s="19" t="s">
        <v>1102</v>
      </c>
      <c r="BJ15" s="19" t="s">
        <v>20</v>
      </c>
      <c r="BK15" s="19" t="s">
        <v>494</v>
      </c>
      <c r="BL15" s="19" t="s">
        <v>1270</v>
      </c>
      <c r="BM15" s="19" t="s">
        <v>902</v>
      </c>
      <c r="BN15" s="20" t="s">
        <v>904</v>
      </c>
      <c r="BO15" s="20" t="s">
        <v>978</v>
      </c>
      <c r="BP15" s="19" t="s">
        <v>905</v>
      </c>
      <c r="BQ15" s="19" t="s">
        <v>1104</v>
      </c>
      <c r="BR15" s="19" t="s">
        <v>1078</v>
      </c>
      <c r="BS15" s="19" t="s">
        <v>1079</v>
      </c>
      <c r="BT15" s="19">
        <v>0.08</v>
      </c>
      <c r="BU15" s="19" t="s">
        <v>1080</v>
      </c>
      <c r="BV15" s="19" t="s">
        <v>1271</v>
      </c>
    </row>
    <row r="16" spans="1:74">
      <c r="A16" s="19" t="s">
        <v>346</v>
      </c>
      <c r="B16" s="19" t="s">
        <v>893</v>
      </c>
      <c r="C16" s="19" t="s">
        <v>895</v>
      </c>
      <c r="D16" s="19" t="s">
        <v>896</v>
      </c>
      <c r="E16" s="19" t="s">
        <v>939</v>
      </c>
      <c r="F16" s="19" t="s">
        <v>896</v>
      </c>
      <c r="G16" s="19" t="s">
        <v>896</v>
      </c>
      <c r="H16" s="19" t="s">
        <v>896</v>
      </c>
      <c r="I16" s="19" t="s">
        <v>916</v>
      </c>
      <c r="J16" s="19" t="s">
        <v>20</v>
      </c>
      <c r="K16" s="19" t="s">
        <v>918</v>
      </c>
      <c r="L16" s="19" t="s">
        <v>935</v>
      </c>
      <c r="M16" s="19" t="s">
        <v>902</v>
      </c>
      <c r="N16" s="20" t="s">
        <v>903</v>
      </c>
      <c r="O16" s="20" t="s">
        <v>936</v>
      </c>
      <c r="P16" s="19" t="s">
        <v>905</v>
      </c>
      <c r="Q16" s="19" t="s">
        <v>160</v>
      </c>
      <c r="R16" s="19">
        <v>0</v>
      </c>
      <c r="S16" s="19">
        <v>0</v>
      </c>
      <c r="T16" s="19" t="s">
        <v>903</v>
      </c>
      <c r="U16" s="19" t="s">
        <v>937</v>
      </c>
      <c r="V16" s="19" t="s">
        <v>937</v>
      </c>
      <c r="BA16" s="19" t="s">
        <v>311</v>
      </c>
      <c r="BB16" s="19" t="s">
        <v>1070</v>
      </c>
      <c r="BC16" s="19" t="s">
        <v>1096</v>
      </c>
      <c r="BD16" s="19" t="s">
        <v>896</v>
      </c>
      <c r="BE16" s="19" t="s">
        <v>896</v>
      </c>
      <c r="BF16" s="19" t="s">
        <v>896</v>
      </c>
      <c r="BG16" s="19" t="s">
        <v>896</v>
      </c>
      <c r="BH16" s="19" t="s">
        <v>896</v>
      </c>
      <c r="BI16" s="19" t="s">
        <v>1102</v>
      </c>
      <c r="BJ16" s="19" t="s">
        <v>20</v>
      </c>
      <c r="BK16" s="19" t="s">
        <v>494</v>
      </c>
      <c r="BL16" s="19" t="s">
        <v>1270</v>
      </c>
      <c r="BM16" s="19" t="s">
        <v>1083</v>
      </c>
      <c r="BN16" s="20">
        <v>0.75</v>
      </c>
      <c r="BO16" s="20">
        <v>1.2</v>
      </c>
      <c r="BP16" s="19" t="s">
        <v>905</v>
      </c>
      <c r="BQ16" s="19" t="s">
        <v>1104</v>
      </c>
      <c r="BR16" s="19" t="s">
        <v>1078</v>
      </c>
      <c r="BS16" s="19" t="s">
        <v>1079</v>
      </c>
      <c r="BT16" s="19">
        <v>0.08</v>
      </c>
      <c r="BU16" s="19" t="s">
        <v>1080</v>
      </c>
      <c r="BV16" s="19" t="s">
        <v>1272</v>
      </c>
    </row>
    <row r="17" spans="1:74">
      <c r="A17" s="19" t="s">
        <v>346</v>
      </c>
      <c r="B17" s="19" t="s">
        <v>893</v>
      </c>
      <c r="C17" s="19" t="s">
        <v>910</v>
      </c>
      <c r="D17" s="19" t="s">
        <v>896</v>
      </c>
      <c r="E17" s="19" t="s">
        <v>896</v>
      </c>
      <c r="F17" s="19" t="s">
        <v>896</v>
      </c>
      <c r="G17" s="19" t="s">
        <v>896</v>
      </c>
      <c r="H17" s="19" t="s">
        <v>896</v>
      </c>
      <c r="I17" s="19" t="s">
        <v>916</v>
      </c>
      <c r="J17" s="19" t="s">
        <v>20</v>
      </c>
      <c r="K17" s="19" t="s">
        <v>918</v>
      </c>
      <c r="L17" s="19" t="s">
        <v>940</v>
      </c>
      <c r="M17" s="19" t="s">
        <v>902</v>
      </c>
      <c r="N17" s="20" t="s">
        <v>903</v>
      </c>
      <c r="O17" s="20" t="s">
        <v>936</v>
      </c>
      <c r="P17" s="19" t="s">
        <v>905</v>
      </c>
      <c r="Q17" s="19" t="s">
        <v>160</v>
      </c>
      <c r="R17" s="19">
        <v>0</v>
      </c>
      <c r="S17" s="19">
        <v>0</v>
      </c>
      <c r="T17" s="19" t="s">
        <v>903</v>
      </c>
      <c r="U17" s="19" t="s">
        <v>913</v>
      </c>
      <c r="V17" s="19" t="s">
        <v>941</v>
      </c>
      <c r="BA17" s="19" t="s">
        <v>311</v>
      </c>
      <c r="BB17" s="19" t="s">
        <v>1070</v>
      </c>
      <c r="BC17" s="19" t="s">
        <v>1096</v>
      </c>
      <c r="BD17" s="19" t="s">
        <v>896</v>
      </c>
      <c r="BE17" s="19" t="s">
        <v>896</v>
      </c>
      <c r="BF17" s="19" t="s">
        <v>896</v>
      </c>
      <c r="BG17" s="19" t="s">
        <v>896</v>
      </c>
      <c r="BH17" s="19" t="s">
        <v>896</v>
      </c>
      <c r="BI17" s="19" t="s">
        <v>1102</v>
      </c>
      <c r="BJ17" s="19" t="s">
        <v>20</v>
      </c>
      <c r="BK17" s="19" t="s">
        <v>494</v>
      </c>
      <c r="BL17" s="19" t="s">
        <v>1273</v>
      </c>
      <c r="BM17" s="19" t="s">
        <v>902</v>
      </c>
      <c r="BN17" s="20" t="s">
        <v>903</v>
      </c>
      <c r="BO17" s="20">
        <v>100</v>
      </c>
      <c r="BP17" s="19" t="s">
        <v>905</v>
      </c>
      <c r="BQ17" s="19" t="s">
        <v>1104</v>
      </c>
      <c r="BR17" s="19" t="s">
        <v>1078</v>
      </c>
      <c r="BS17" s="19" t="s">
        <v>1079</v>
      </c>
      <c r="BT17" s="19">
        <v>0.08</v>
      </c>
      <c r="BU17" s="19" t="s">
        <v>1080</v>
      </c>
      <c r="BV17" s="19">
        <v>0</v>
      </c>
    </row>
    <row r="18" spans="1:74">
      <c r="A18" s="19" t="s">
        <v>346</v>
      </c>
      <c r="B18" s="19" t="s">
        <v>893</v>
      </c>
      <c r="C18" s="19" t="s">
        <v>910</v>
      </c>
      <c r="D18" s="19" t="s">
        <v>896</v>
      </c>
      <c r="E18" s="19" t="s">
        <v>896</v>
      </c>
      <c r="F18" s="19" t="s">
        <v>896</v>
      </c>
      <c r="G18" s="19" t="s">
        <v>896</v>
      </c>
      <c r="H18" s="19" t="s">
        <v>896</v>
      </c>
      <c r="I18" s="19" t="s">
        <v>898</v>
      </c>
      <c r="J18" s="19" t="s">
        <v>20</v>
      </c>
      <c r="K18" s="19" t="s">
        <v>918</v>
      </c>
      <c r="L18" s="19" t="s">
        <v>943</v>
      </c>
      <c r="M18" s="19" t="s">
        <v>902</v>
      </c>
      <c r="N18" s="20">
        <v>20</v>
      </c>
      <c r="O18" s="20" t="s">
        <v>944</v>
      </c>
      <c r="P18" s="19" t="s">
        <v>905</v>
      </c>
      <c r="Q18" s="19" t="s">
        <v>160</v>
      </c>
      <c r="R18" s="19">
        <v>0</v>
      </c>
      <c r="S18" s="19">
        <v>0</v>
      </c>
      <c r="T18" s="19">
        <v>0.1</v>
      </c>
      <c r="U18" s="19" t="s">
        <v>913</v>
      </c>
      <c r="V18" s="19">
        <v>0</v>
      </c>
      <c r="BA18" s="19" t="s">
        <v>311</v>
      </c>
      <c r="BB18" s="19" t="s">
        <v>1070</v>
      </c>
      <c r="BC18" s="19" t="s">
        <v>1096</v>
      </c>
      <c r="BD18" s="19" t="s">
        <v>896</v>
      </c>
      <c r="BE18" s="19" t="s">
        <v>896</v>
      </c>
      <c r="BF18" s="19" t="s">
        <v>896</v>
      </c>
      <c r="BG18" s="19" t="s">
        <v>896</v>
      </c>
      <c r="BH18" s="19" t="s">
        <v>896</v>
      </c>
      <c r="BI18" s="19" t="s">
        <v>1102</v>
      </c>
      <c r="BJ18" s="19" t="s">
        <v>20</v>
      </c>
      <c r="BK18" s="19" t="s">
        <v>494</v>
      </c>
      <c r="BL18" s="19" t="s">
        <v>1273</v>
      </c>
      <c r="BM18" s="19" t="s">
        <v>1083</v>
      </c>
      <c r="BN18" s="20" t="s">
        <v>903</v>
      </c>
      <c r="BO18" s="20">
        <v>0.3</v>
      </c>
      <c r="BP18" s="19" t="s">
        <v>905</v>
      </c>
      <c r="BQ18" s="19" t="s">
        <v>1104</v>
      </c>
      <c r="BR18" s="19" t="s">
        <v>1078</v>
      </c>
      <c r="BS18" s="19" t="s">
        <v>1079</v>
      </c>
      <c r="BT18" s="19">
        <v>0.08</v>
      </c>
      <c r="BU18" s="19" t="s">
        <v>1080</v>
      </c>
      <c r="BV18" s="19" t="s">
        <v>1274</v>
      </c>
    </row>
    <row r="19" spans="1:74">
      <c r="A19" s="19" t="s">
        <v>346</v>
      </c>
      <c r="B19" s="19" t="s">
        <v>893</v>
      </c>
      <c r="C19" s="19" t="s">
        <v>915</v>
      </c>
      <c r="D19" s="19" t="s">
        <v>896</v>
      </c>
      <c r="E19" s="19" t="s">
        <v>896</v>
      </c>
      <c r="F19" s="19" t="s">
        <v>896</v>
      </c>
      <c r="G19" s="19" t="s">
        <v>896</v>
      </c>
      <c r="H19" s="19" t="s">
        <v>896</v>
      </c>
      <c r="I19" s="19" t="s">
        <v>898</v>
      </c>
      <c r="J19" s="19" t="s">
        <v>20</v>
      </c>
      <c r="K19" s="19" t="s">
        <v>947</v>
      </c>
      <c r="L19" s="19" t="s">
        <v>948</v>
      </c>
      <c r="M19" s="19" t="s">
        <v>902</v>
      </c>
      <c r="N19" s="20" t="s">
        <v>903</v>
      </c>
      <c r="O19" s="20" t="s">
        <v>949</v>
      </c>
      <c r="P19" s="19" t="s">
        <v>905</v>
      </c>
      <c r="Q19" s="19" t="s">
        <v>950</v>
      </c>
      <c r="R19" s="19">
        <v>0</v>
      </c>
      <c r="S19" s="19">
        <v>0</v>
      </c>
      <c r="T19" s="19">
        <v>0.1</v>
      </c>
      <c r="U19" s="19" t="s">
        <v>951</v>
      </c>
      <c r="V19" s="19" t="s">
        <v>952</v>
      </c>
      <c r="BA19" s="19" t="s">
        <v>311</v>
      </c>
      <c r="BB19" s="19" t="s">
        <v>1070</v>
      </c>
      <c r="BC19" s="19" t="s">
        <v>1096</v>
      </c>
      <c r="BD19" s="19" t="s">
        <v>896</v>
      </c>
      <c r="BE19" s="19" t="s">
        <v>896</v>
      </c>
      <c r="BF19" s="19" t="s">
        <v>896</v>
      </c>
      <c r="BG19" s="19" t="s">
        <v>896</v>
      </c>
      <c r="BH19" s="19" t="s">
        <v>896</v>
      </c>
      <c r="BI19" s="19" t="s">
        <v>1102</v>
      </c>
      <c r="BJ19" s="19" t="s">
        <v>20</v>
      </c>
      <c r="BK19" s="19" t="s">
        <v>494</v>
      </c>
      <c r="BL19" s="19" t="s">
        <v>1275</v>
      </c>
      <c r="BM19" s="19" t="s">
        <v>902</v>
      </c>
      <c r="BN19" s="20" t="s">
        <v>903</v>
      </c>
      <c r="BO19" s="20" t="s">
        <v>903</v>
      </c>
      <c r="BP19" s="19" t="s">
        <v>905</v>
      </c>
      <c r="BQ19" s="19" t="s">
        <v>1104</v>
      </c>
      <c r="BR19" s="19" t="s">
        <v>1078</v>
      </c>
      <c r="BS19" s="19" t="s">
        <v>1079</v>
      </c>
      <c r="BT19" s="19">
        <v>0.08</v>
      </c>
      <c r="BU19" s="19" t="s">
        <v>1080</v>
      </c>
      <c r="BV19" s="19" t="s">
        <v>1276</v>
      </c>
    </row>
    <row r="20" spans="1:74">
      <c r="A20" s="19" t="s">
        <v>346</v>
      </c>
      <c r="B20" s="19" t="s">
        <v>893</v>
      </c>
      <c r="C20" s="19" t="s">
        <v>895</v>
      </c>
      <c r="D20" s="19" t="s">
        <v>896</v>
      </c>
      <c r="E20" s="19" t="s">
        <v>896</v>
      </c>
      <c r="F20" s="19" t="s">
        <v>896</v>
      </c>
      <c r="G20" s="19" t="s">
        <v>896</v>
      </c>
      <c r="H20" s="19" t="s">
        <v>896</v>
      </c>
      <c r="I20" s="19" t="s">
        <v>898</v>
      </c>
      <c r="J20" s="19" t="s">
        <v>20</v>
      </c>
      <c r="K20" s="19" t="s">
        <v>947</v>
      </c>
      <c r="L20" s="19" t="s">
        <v>954</v>
      </c>
      <c r="M20" s="19" t="s">
        <v>902</v>
      </c>
      <c r="N20" s="20" t="s">
        <v>903</v>
      </c>
      <c r="O20" s="20" t="s">
        <v>949</v>
      </c>
      <c r="P20" s="19" t="s">
        <v>905</v>
      </c>
      <c r="Q20" s="19" t="s">
        <v>950</v>
      </c>
      <c r="R20" s="19">
        <v>0</v>
      </c>
      <c r="S20" s="19">
        <v>0</v>
      </c>
      <c r="T20" s="19">
        <v>0.11</v>
      </c>
      <c r="U20" s="19" t="s">
        <v>955</v>
      </c>
      <c r="V20" s="19">
        <v>0</v>
      </c>
      <c r="BA20" s="19" t="s">
        <v>311</v>
      </c>
      <c r="BB20" s="19" t="s">
        <v>1070</v>
      </c>
      <c r="BC20" s="19" t="s">
        <v>1096</v>
      </c>
      <c r="BD20" s="19" t="s">
        <v>896</v>
      </c>
      <c r="BE20" s="19" t="s">
        <v>896</v>
      </c>
      <c r="BF20" s="19" t="s">
        <v>896</v>
      </c>
      <c r="BG20" s="19" t="s">
        <v>896</v>
      </c>
      <c r="BH20" s="19" t="s">
        <v>896</v>
      </c>
      <c r="BI20" s="19" t="s">
        <v>1102</v>
      </c>
      <c r="BJ20" s="19" t="s">
        <v>20</v>
      </c>
      <c r="BK20" s="19" t="s">
        <v>494</v>
      </c>
      <c r="BL20" s="19" t="s">
        <v>1275</v>
      </c>
      <c r="BM20" s="19" t="s">
        <v>1083</v>
      </c>
      <c r="BN20" s="20" t="s">
        <v>968</v>
      </c>
      <c r="BO20" s="20" t="s">
        <v>1277</v>
      </c>
      <c r="BP20" s="19" t="s">
        <v>905</v>
      </c>
      <c r="BQ20" s="19" t="s">
        <v>1104</v>
      </c>
      <c r="BR20" s="19" t="s">
        <v>1078</v>
      </c>
      <c r="BS20" s="19" t="s">
        <v>1079</v>
      </c>
      <c r="BT20" s="19">
        <v>0.08</v>
      </c>
      <c r="BU20" s="19" t="s">
        <v>1080</v>
      </c>
      <c r="BV20" s="19" t="s">
        <v>1278</v>
      </c>
    </row>
    <row r="21" spans="1:74">
      <c r="A21" s="19" t="s">
        <v>346</v>
      </c>
      <c r="B21" s="19" t="s">
        <v>893</v>
      </c>
      <c r="C21" s="19" t="s">
        <v>915</v>
      </c>
      <c r="D21" s="19" t="s">
        <v>896</v>
      </c>
      <c r="E21" s="19" t="s">
        <v>896</v>
      </c>
      <c r="F21" s="19" t="s">
        <v>896</v>
      </c>
      <c r="G21" s="19" t="s">
        <v>896</v>
      </c>
      <c r="H21" s="19" t="s">
        <v>896</v>
      </c>
      <c r="I21" s="19" t="s">
        <v>898</v>
      </c>
      <c r="J21" s="19" t="s">
        <v>20</v>
      </c>
      <c r="K21" s="19" t="s">
        <v>957</v>
      </c>
      <c r="L21" s="19" t="s">
        <v>958</v>
      </c>
      <c r="M21" s="19" t="s">
        <v>902</v>
      </c>
      <c r="N21" s="20" t="s">
        <v>903</v>
      </c>
      <c r="O21" s="20" t="s">
        <v>936</v>
      </c>
      <c r="P21" s="19" t="s">
        <v>905</v>
      </c>
      <c r="Q21" s="19" t="s">
        <v>160</v>
      </c>
      <c r="R21" s="19">
        <v>0</v>
      </c>
      <c r="S21" s="19">
        <v>0</v>
      </c>
      <c r="T21" s="19">
        <v>0.1</v>
      </c>
      <c r="U21" s="19" t="s">
        <v>913</v>
      </c>
      <c r="V21" s="19">
        <v>0</v>
      </c>
      <c r="BA21" s="19" t="s">
        <v>311</v>
      </c>
      <c r="BB21" s="19" t="s">
        <v>1070</v>
      </c>
      <c r="BC21" s="19" t="s">
        <v>1096</v>
      </c>
      <c r="BD21" s="19" t="s">
        <v>896</v>
      </c>
      <c r="BE21" s="19" t="s">
        <v>896</v>
      </c>
      <c r="BF21" s="19" t="s">
        <v>896</v>
      </c>
      <c r="BG21" s="19" t="s">
        <v>896</v>
      </c>
      <c r="BH21" s="19" t="s">
        <v>896</v>
      </c>
      <c r="BI21" s="19" t="s">
        <v>1102</v>
      </c>
      <c r="BJ21" s="19" t="s">
        <v>20</v>
      </c>
      <c r="BK21" s="19" t="s">
        <v>494</v>
      </c>
      <c r="BL21" s="19" t="s">
        <v>1279</v>
      </c>
      <c r="BM21" s="19" t="s">
        <v>902</v>
      </c>
      <c r="BN21" s="20" t="s">
        <v>903</v>
      </c>
      <c r="BO21" s="20">
        <v>500</v>
      </c>
      <c r="BP21" s="19" t="s">
        <v>905</v>
      </c>
      <c r="BQ21" s="19" t="s">
        <v>1104</v>
      </c>
      <c r="BR21" s="19" t="s">
        <v>1078</v>
      </c>
      <c r="BS21" s="19" t="s">
        <v>1079</v>
      </c>
      <c r="BT21" s="19">
        <v>0.08</v>
      </c>
      <c r="BU21" s="19" t="s">
        <v>1080</v>
      </c>
      <c r="BV21" s="19">
        <v>0</v>
      </c>
    </row>
    <row r="22" spans="1:74">
      <c r="A22" s="19" t="s">
        <v>346</v>
      </c>
      <c r="B22" s="19" t="s">
        <v>893</v>
      </c>
      <c r="C22" s="19" t="s">
        <v>895</v>
      </c>
      <c r="D22" s="19" t="s">
        <v>896</v>
      </c>
      <c r="E22" s="19" t="s">
        <v>896</v>
      </c>
      <c r="F22" s="19" t="s">
        <v>896</v>
      </c>
      <c r="G22" s="19" t="s">
        <v>896</v>
      </c>
      <c r="H22" s="19" t="s">
        <v>896</v>
      </c>
      <c r="I22" s="19" t="s">
        <v>898</v>
      </c>
      <c r="J22" s="19" t="s">
        <v>20</v>
      </c>
      <c r="K22" s="19" t="s">
        <v>957</v>
      </c>
      <c r="L22" s="19" t="s">
        <v>960</v>
      </c>
      <c r="M22" s="19" t="s">
        <v>902</v>
      </c>
      <c r="N22" s="20" t="s">
        <v>903</v>
      </c>
      <c r="O22" s="20" t="s">
        <v>936</v>
      </c>
      <c r="P22" s="19" t="s">
        <v>905</v>
      </c>
      <c r="Q22" s="19" t="s">
        <v>160</v>
      </c>
      <c r="R22" s="19">
        <v>0</v>
      </c>
      <c r="S22" s="19">
        <v>0</v>
      </c>
      <c r="T22" s="19">
        <v>0.11</v>
      </c>
      <c r="U22" s="19">
        <v>0</v>
      </c>
      <c r="V22" s="19">
        <v>0</v>
      </c>
      <c r="BA22" s="19" t="s">
        <v>311</v>
      </c>
      <c r="BB22" s="19" t="s">
        <v>1070</v>
      </c>
      <c r="BC22" s="19" t="s">
        <v>1096</v>
      </c>
      <c r="BD22" s="19" t="s">
        <v>896</v>
      </c>
      <c r="BE22" s="19" t="s">
        <v>896</v>
      </c>
      <c r="BF22" s="19" t="s">
        <v>896</v>
      </c>
      <c r="BG22" s="19" t="s">
        <v>896</v>
      </c>
      <c r="BH22" s="19" t="s">
        <v>896</v>
      </c>
      <c r="BI22" s="19" t="s">
        <v>1102</v>
      </c>
      <c r="BJ22" s="19" t="s">
        <v>20</v>
      </c>
      <c r="BK22" s="19" t="s">
        <v>494</v>
      </c>
      <c r="BL22" s="19" t="s">
        <v>1279</v>
      </c>
      <c r="BM22" s="19" t="s">
        <v>1083</v>
      </c>
      <c r="BN22" s="20" t="s">
        <v>903</v>
      </c>
      <c r="BO22" s="20">
        <v>0.75</v>
      </c>
      <c r="BP22" s="19" t="s">
        <v>905</v>
      </c>
      <c r="BQ22" s="19" t="s">
        <v>1104</v>
      </c>
      <c r="BR22" s="19" t="s">
        <v>1078</v>
      </c>
      <c r="BS22" s="19" t="s">
        <v>1079</v>
      </c>
      <c r="BT22" s="19">
        <v>0.08</v>
      </c>
      <c r="BU22" s="19" t="s">
        <v>1080</v>
      </c>
      <c r="BV22" s="19" t="s">
        <v>1280</v>
      </c>
    </row>
    <row r="23" spans="1:74">
      <c r="A23" s="19" t="s">
        <v>346</v>
      </c>
      <c r="B23" s="19" t="s">
        <v>893</v>
      </c>
      <c r="C23" s="19" t="s">
        <v>895</v>
      </c>
      <c r="D23" s="19" t="s">
        <v>896</v>
      </c>
      <c r="E23" s="19" t="s">
        <v>896</v>
      </c>
      <c r="F23" s="19" t="s">
        <v>896</v>
      </c>
      <c r="G23" s="19" t="s">
        <v>896</v>
      </c>
      <c r="H23" s="19" t="s">
        <v>896</v>
      </c>
      <c r="I23" s="19" t="s">
        <v>898</v>
      </c>
      <c r="J23" s="19" t="s">
        <v>20</v>
      </c>
      <c r="K23" s="19" t="s">
        <v>962</v>
      </c>
      <c r="L23" s="19" t="s">
        <v>960</v>
      </c>
      <c r="M23" s="19" t="s">
        <v>902</v>
      </c>
      <c r="N23" s="20" t="s">
        <v>903</v>
      </c>
      <c r="O23" s="20" t="s">
        <v>963</v>
      </c>
      <c r="P23" s="19" t="s">
        <v>905</v>
      </c>
      <c r="Q23" s="19" t="s">
        <v>160</v>
      </c>
      <c r="R23" s="19">
        <v>0</v>
      </c>
      <c r="S23" s="19">
        <v>0</v>
      </c>
      <c r="T23" s="19">
        <v>0.11</v>
      </c>
      <c r="U23" s="19" t="s">
        <v>964</v>
      </c>
      <c r="V23" s="19">
        <v>0</v>
      </c>
      <c r="BA23" s="19" t="s">
        <v>311</v>
      </c>
      <c r="BB23" s="19" t="s">
        <v>1070</v>
      </c>
      <c r="BC23" s="19" t="s">
        <v>1109</v>
      </c>
      <c r="BD23" s="19" t="s">
        <v>1265</v>
      </c>
      <c r="BE23" s="19" t="s">
        <v>896</v>
      </c>
      <c r="BF23" s="19" t="s">
        <v>896</v>
      </c>
      <c r="BG23" s="19" t="s">
        <v>896</v>
      </c>
      <c r="BH23" s="19" t="s">
        <v>896</v>
      </c>
      <c r="BI23" s="19" t="s">
        <v>1102</v>
      </c>
      <c r="BJ23" s="19" t="s">
        <v>20</v>
      </c>
      <c r="BK23" s="19" t="s">
        <v>494</v>
      </c>
      <c r="BL23" s="19" t="s">
        <v>1281</v>
      </c>
      <c r="BM23" s="19" t="s">
        <v>902</v>
      </c>
      <c r="BN23" s="20" t="s">
        <v>904</v>
      </c>
      <c r="BO23" s="20" t="s">
        <v>992</v>
      </c>
      <c r="BP23" s="19" t="s">
        <v>905</v>
      </c>
      <c r="BQ23" s="19" t="s">
        <v>1104</v>
      </c>
      <c r="BR23" s="19" t="s">
        <v>1078</v>
      </c>
      <c r="BS23" s="19" t="s">
        <v>1079</v>
      </c>
      <c r="BT23" s="19">
        <v>0.08</v>
      </c>
      <c r="BU23" s="19" t="s">
        <v>1080</v>
      </c>
      <c r="BV23" s="19" t="s">
        <v>1282</v>
      </c>
    </row>
    <row r="24" spans="1:74">
      <c r="A24" s="19" t="s">
        <v>346</v>
      </c>
      <c r="B24" s="19" t="s">
        <v>893</v>
      </c>
      <c r="C24" s="19" t="s">
        <v>915</v>
      </c>
      <c r="D24" s="19" t="s">
        <v>896</v>
      </c>
      <c r="E24" s="19" t="s">
        <v>896</v>
      </c>
      <c r="F24" s="19" t="s">
        <v>896</v>
      </c>
      <c r="G24" s="19" t="s">
        <v>896</v>
      </c>
      <c r="H24" s="19" t="s">
        <v>896</v>
      </c>
      <c r="I24" s="19" t="s">
        <v>898</v>
      </c>
      <c r="J24" s="19" t="s">
        <v>20</v>
      </c>
      <c r="K24" s="19" t="s">
        <v>965</v>
      </c>
      <c r="L24" s="19" t="s">
        <v>948</v>
      </c>
      <c r="M24" s="19" t="s">
        <v>902</v>
      </c>
      <c r="N24" s="20" t="s">
        <v>903</v>
      </c>
      <c r="O24" s="20" t="s">
        <v>949</v>
      </c>
      <c r="P24" s="19" t="s">
        <v>905</v>
      </c>
      <c r="Q24" s="19" t="s">
        <v>950</v>
      </c>
      <c r="R24" s="19">
        <v>0</v>
      </c>
      <c r="S24" s="19">
        <v>0</v>
      </c>
      <c r="T24" s="19">
        <v>0.1</v>
      </c>
      <c r="U24" s="19" t="s">
        <v>951</v>
      </c>
      <c r="V24" s="19" t="s">
        <v>966</v>
      </c>
      <c r="BA24" s="19" t="s">
        <v>311</v>
      </c>
      <c r="BB24" s="19" t="s">
        <v>1070</v>
      </c>
      <c r="BC24" s="19" t="s">
        <v>1109</v>
      </c>
      <c r="BD24" s="19" t="s">
        <v>1265</v>
      </c>
      <c r="BE24" s="19" t="s">
        <v>896</v>
      </c>
      <c r="BF24" s="19" t="s">
        <v>896</v>
      </c>
      <c r="BG24" s="19" t="s">
        <v>896</v>
      </c>
      <c r="BH24" s="19" t="s">
        <v>896</v>
      </c>
      <c r="BI24" s="19" t="s">
        <v>1102</v>
      </c>
      <c r="BJ24" s="19" t="s">
        <v>20</v>
      </c>
      <c r="BK24" s="19" t="s">
        <v>494</v>
      </c>
      <c r="BL24" s="19" t="s">
        <v>1281</v>
      </c>
      <c r="BM24" s="19" t="s">
        <v>1083</v>
      </c>
      <c r="BN24" s="20" t="s">
        <v>1284</v>
      </c>
      <c r="BO24" s="20" t="s">
        <v>1285</v>
      </c>
      <c r="BP24" s="19" t="s">
        <v>905</v>
      </c>
      <c r="BQ24" s="19" t="s">
        <v>1104</v>
      </c>
      <c r="BR24" s="19" t="s">
        <v>1078</v>
      </c>
      <c r="BS24" s="19" t="s">
        <v>1079</v>
      </c>
      <c r="BT24" s="19">
        <v>0.08</v>
      </c>
      <c r="BU24" s="19" t="s">
        <v>1080</v>
      </c>
      <c r="BV24" s="19" t="s">
        <v>1286</v>
      </c>
    </row>
    <row r="25" spans="1:74">
      <c r="A25" s="19" t="s">
        <v>346</v>
      </c>
      <c r="B25" s="19" t="s">
        <v>893</v>
      </c>
      <c r="C25" s="19" t="s">
        <v>895</v>
      </c>
      <c r="D25" s="19" t="s">
        <v>896</v>
      </c>
      <c r="E25" s="19" t="s">
        <v>896</v>
      </c>
      <c r="F25" s="19" t="s">
        <v>896</v>
      </c>
      <c r="G25" s="19" t="s">
        <v>896</v>
      </c>
      <c r="H25" s="19" t="s">
        <v>896</v>
      </c>
      <c r="I25" s="19" t="s">
        <v>898</v>
      </c>
      <c r="J25" s="19" t="s">
        <v>20</v>
      </c>
      <c r="K25" s="19" t="s">
        <v>965</v>
      </c>
      <c r="L25" s="19" t="s">
        <v>954</v>
      </c>
      <c r="M25" s="19" t="s">
        <v>902</v>
      </c>
      <c r="N25" s="20" t="s">
        <v>903</v>
      </c>
      <c r="O25" s="20" t="s">
        <v>949</v>
      </c>
      <c r="P25" s="19" t="s">
        <v>905</v>
      </c>
      <c r="Q25" s="19" t="s">
        <v>950</v>
      </c>
      <c r="R25" s="19">
        <v>0</v>
      </c>
      <c r="S25" s="19">
        <v>0</v>
      </c>
      <c r="T25" s="19">
        <v>0.11</v>
      </c>
      <c r="U25" s="19" t="s">
        <v>955</v>
      </c>
      <c r="V25" s="19">
        <v>0</v>
      </c>
      <c r="BA25" s="19" t="s">
        <v>311</v>
      </c>
      <c r="BB25" s="19" t="s">
        <v>1070</v>
      </c>
      <c r="BC25" s="19" t="s">
        <v>1109</v>
      </c>
      <c r="BD25" s="19" t="s">
        <v>1265</v>
      </c>
      <c r="BE25" s="19" t="s">
        <v>896</v>
      </c>
      <c r="BF25" s="19" t="s">
        <v>896</v>
      </c>
      <c r="BG25" s="19" t="s">
        <v>896</v>
      </c>
      <c r="BH25" s="19" t="s">
        <v>896</v>
      </c>
      <c r="BI25" s="19" t="s">
        <v>1102</v>
      </c>
      <c r="BJ25" s="19" t="s">
        <v>20</v>
      </c>
      <c r="BK25" s="19" t="s">
        <v>494</v>
      </c>
      <c r="BL25" s="19" t="s">
        <v>1281</v>
      </c>
      <c r="BM25" s="19" t="s">
        <v>902</v>
      </c>
      <c r="BN25" s="20" t="s">
        <v>1287</v>
      </c>
      <c r="BO25" s="20" t="s">
        <v>904</v>
      </c>
      <c r="BP25" s="19" t="s">
        <v>905</v>
      </c>
      <c r="BQ25" s="19" t="s">
        <v>1104</v>
      </c>
      <c r="BR25" s="19" t="s">
        <v>1078</v>
      </c>
      <c r="BS25" s="19" t="s">
        <v>1079</v>
      </c>
      <c r="BT25" s="19">
        <v>0.08</v>
      </c>
      <c r="BU25" s="19" t="s">
        <v>1080</v>
      </c>
      <c r="BV25" s="19" t="s">
        <v>1288</v>
      </c>
    </row>
    <row r="26" spans="1:74">
      <c r="A26" s="19" t="s">
        <v>346</v>
      </c>
      <c r="B26" s="19" t="s">
        <v>893</v>
      </c>
      <c r="C26" s="19" t="s">
        <v>915</v>
      </c>
      <c r="D26" s="19" t="s">
        <v>896</v>
      </c>
      <c r="E26" s="19" t="s">
        <v>896</v>
      </c>
      <c r="F26" s="19" t="s">
        <v>896</v>
      </c>
      <c r="G26" s="19" t="s">
        <v>896</v>
      </c>
      <c r="H26" s="19" t="s">
        <v>896</v>
      </c>
      <c r="I26" s="19" t="s">
        <v>898</v>
      </c>
      <c r="J26" s="19" t="s">
        <v>20</v>
      </c>
      <c r="K26" s="19" t="s">
        <v>967</v>
      </c>
      <c r="L26" s="19" t="s">
        <v>948</v>
      </c>
      <c r="M26" s="19" t="s">
        <v>902</v>
      </c>
      <c r="N26" s="20" t="s">
        <v>903</v>
      </c>
      <c r="O26" s="20" t="s">
        <v>968</v>
      </c>
      <c r="P26" s="19" t="s">
        <v>905</v>
      </c>
      <c r="Q26" s="19" t="s">
        <v>950</v>
      </c>
      <c r="R26" s="19">
        <v>0</v>
      </c>
      <c r="S26" s="19">
        <v>0</v>
      </c>
      <c r="T26" s="19">
        <v>0.1</v>
      </c>
      <c r="U26" s="19" t="s">
        <v>951</v>
      </c>
      <c r="V26" s="19" t="s">
        <v>966</v>
      </c>
      <c r="BA26" s="19" t="s">
        <v>311</v>
      </c>
      <c r="BB26" s="19" t="s">
        <v>1070</v>
      </c>
      <c r="BC26" s="19" t="s">
        <v>1109</v>
      </c>
      <c r="BD26" s="19" t="s">
        <v>1265</v>
      </c>
      <c r="BE26" s="19" t="s">
        <v>896</v>
      </c>
      <c r="BF26" s="19" t="s">
        <v>896</v>
      </c>
      <c r="BG26" s="19" t="s">
        <v>896</v>
      </c>
      <c r="BH26" s="19" t="s">
        <v>896</v>
      </c>
      <c r="BI26" s="19" t="s">
        <v>1102</v>
      </c>
      <c r="BJ26" s="19" t="s">
        <v>20</v>
      </c>
      <c r="BK26" s="19" t="s">
        <v>494</v>
      </c>
      <c r="BL26" s="19" t="s">
        <v>1281</v>
      </c>
      <c r="BM26" s="19" t="s">
        <v>1083</v>
      </c>
      <c r="BN26" s="20" t="s">
        <v>1289</v>
      </c>
      <c r="BO26" s="20" t="s">
        <v>936</v>
      </c>
      <c r="BP26" s="19" t="s">
        <v>905</v>
      </c>
      <c r="BQ26" s="19" t="s">
        <v>1104</v>
      </c>
      <c r="BR26" s="19" t="s">
        <v>1078</v>
      </c>
      <c r="BS26" s="19" t="s">
        <v>1079</v>
      </c>
      <c r="BT26" s="19">
        <v>0.08</v>
      </c>
      <c r="BU26" s="19" t="s">
        <v>1080</v>
      </c>
      <c r="BV26" s="19" t="s">
        <v>1288</v>
      </c>
    </row>
    <row r="27" spans="1:74">
      <c r="A27" s="19" t="s">
        <v>346</v>
      </c>
      <c r="B27" s="19" t="s">
        <v>893</v>
      </c>
      <c r="C27" s="19" t="s">
        <v>895</v>
      </c>
      <c r="D27" s="19" t="s">
        <v>896</v>
      </c>
      <c r="E27" s="19" t="s">
        <v>896</v>
      </c>
      <c r="F27" s="19" t="s">
        <v>896</v>
      </c>
      <c r="G27" s="19" t="s">
        <v>896</v>
      </c>
      <c r="H27" s="19" t="s">
        <v>896</v>
      </c>
      <c r="I27" s="19" t="s">
        <v>898</v>
      </c>
      <c r="J27" s="19" t="s">
        <v>20</v>
      </c>
      <c r="K27" s="19" t="s">
        <v>967</v>
      </c>
      <c r="L27" s="19" t="s">
        <v>954</v>
      </c>
      <c r="M27" s="19" t="s">
        <v>902</v>
      </c>
      <c r="N27" s="20" t="s">
        <v>903</v>
      </c>
      <c r="O27" s="20" t="s">
        <v>968</v>
      </c>
      <c r="P27" s="19" t="s">
        <v>905</v>
      </c>
      <c r="Q27" s="19" t="s">
        <v>950</v>
      </c>
      <c r="R27" s="19">
        <v>0</v>
      </c>
      <c r="S27" s="19">
        <v>0</v>
      </c>
      <c r="T27" s="19">
        <v>0.11</v>
      </c>
      <c r="U27" s="19" t="s">
        <v>955</v>
      </c>
      <c r="V27" s="19">
        <v>0</v>
      </c>
      <c r="BA27" s="19" t="s">
        <v>311</v>
      </c>
      <c r="BB27" s="19" t="s">
        <v>1070</v>
      </c>
      <c r="BC27" s="19" t="s">
        <v>1109</v>
      </c>
      <c r="BD27" s="19" t="s">
        <v>896</v>
      </c>
      <c r="BE27" s="19" t="s">
        <v>896</v>
      </c>
      <c r="BF27" s="19" t="s">
        <v>896</v>
      </c>
      <c r="BG27" s="19" t="s">
        <v>896</v>
      </c>
      <c r="BH27" s="19" t="s">
        <v>896</v>
      </c>
      <c r="BI27" s="19" t="s">
        <v>1102</v>
      </c>
      <c r="BJ27" s="19" t="s">
        <v>20</v>
      </c>
      <c r="BK27" s="19" t="s">
        <v>494</v>
      </c>
      <c r="BL27" s="19" t="s">
        <v>1270</v>
      </c>
      <c r="BM27" s="19" t="s">
        <v>902</v>
      </c>
      <c r="BN27" s="20" t="s">
        <v>904</v>
      </c>
      <c r="BO27" s="20" t="s">
        <v>912</v>
      </c>
      <c r="BP27" s="19" t="s">
        <v>905</v>
      </c>
      <c r="BQ27" s="19" t="s">
        <v>1104</v>
      </c>
      <c r="BR27" s="19" t="s">
        <v>1078</v>
      </c>
      <c r="BS27" s="19" t="s">
        <v>1079</v>
      </c>
      <c r="BT27" s="19">
        <v>0.08</v>
      </c>
      <c r="BU27" s="19" t="s">
        <v>1080</v>
      </c>
      <c r="BV27" s="19">
        <v>0</v>
      </c>
    </row>
    <row r="28" spans="1:74">
      <c r="A28" s="19" t="s">
        <v>346</v>
      </c>
      <c r="B28" s="19" t="s">
        <v>893</v>
      </c>
      <c r="C28" s="19" t="s">
        <v>915</v>
      </c>
      <c r="D28" s="19" t="s">
        <v>896</v>
      </c>
      <c r="E28" s="19" t="s">
        <v>896</v>
      </c>
      <c r="F28" s="19" t="s">
        <v>896</v>
      </c>
      <c r="G28" s="19" t="s">
        <v>896</v>
      </c>
      <c r="H28" s="19" t="s">
        <v>896</v>
      </c>
      <c r="I28" s="19" t="s">
        <v>896</v>
      </c>
      <c r="J28" s="19" t="s">
        <v>20</v>
      </c>
      <c r="K28" s="19" t="s">
        <v>969</v>
      </c>
      <c r="L28" s="19" t="s">
        <v>970</v>
      </c>
      <c r="M28" s="19" t="s">
        <v>902</v>
      </c>
      <c r="N28" s="20">
        <v>30</v>
      </c>
      <c r="O28" s="20" t="s">
        <v>971</v>
      </c>
      <c r="P28" s="19" t="s">
        <v>905</v>
      </c>
      <c r="Q28" s="19" t="s">
        <v>160</v>
      </c>
      <c r="R28" s="19">
        <v>0</v>
      </c>
      <c r="S28" s="19">
        <v>0</v>
      </c>
      <c r="T28" s="19" t="s">
        <v>896</v>
      </c>
      <c r="U28" s="19" t="s">
        <v>925</v>
      </c>
      <c r="V28" s="19" t="s">
        <v>972</v>
      </c>
      <c r="BA28" s="19" t="s">
        <v>311</v>
      </c>
      <c r="BB28" s="19" t="s">
        <v>1070</v>
      </c>
      <c r="BC28" s="19" t="s">
        <v>1109</v>
      </c>
      <c r="BD28" s="19" t="s">
        <v>896</v>
      </c>
      <c r="BE28" s="19" t="s">
        <v>896</v>
      </c>
      <c r="BF28" s="19" t="s">
        <v>896</v>
      </c>
      <c r="BG28" s="19" t="s">
        <v>896</v>
      </c>
      <c r="BH28" s="19" t="s">
        <v>896</v>
      </c>
      <c r="BI28" s="19" t="s">
        <v>1102</v>
      </c>
      <c r="BJ28" s="19" t="s">
        <v>20</v>
      </c>
      <c r="BK28" s="19" t="s">
        <v>494</v>
      </c>
      <c r="BL28" s="19" t="s">
        <v>1270</v>
      </c>
      <c r="BM28" s="19" t="s">
        <v>1083</v>
      </c>
      <c r="BN28" s="20" t="s">
        <v>1284</v>
      </c>
      <c r="BO28" s="20" t="s">
        <v>1290</v>
      </c>
      <c r="BP28" s="19" t="s">
        <v>905</v>
      </c>
      <c r="BQ28" s="19" t="s">
        <v>1104</v>
      </c>
      <c r="BR28" s="19" t="s">
        <v>1078</v>
      </c>
      <c r="BS28" s="19" t="s">
        <v>1079</v>
      </c>
      <c r="BT28" s="19">
        <v>0.08</v>
      </c>
      <c r="BU28" s="19" t="s">
        <v>1080</v>
      </c>
      <c r="BV28" s="19" t="s">
        <v>1291</v>
      </c>
    </row>
    <row r="29" spans="1:74">
      <c r="A29" s="19" t="s">
        <v>346</v>
      </c>
      <c r="B29" s="19" t="s">
        <v>893</v>
      </c>
      <c r="C29" s="19" t="s">
        <v>915</v>
      </c>
      <c r="D29" s="19" t="s">
        <v>896</v>
      </c>
      <c r="E29" s="19" t="s">
        <v>974</v>
      </c>
      <c r="F29" s="19" t="s">
        <v>896</v>
      </c>
      <c r="G29" s="19" t="s">
        <v>896</v>
      </c>
      <c r="H29" s="19" t="s">
        <v>896</v>
      </c>
      <c r="I29" s="19" t="s">
        <v>975</v>
      </c>
      <c r="J29" s="19" t="s">
        <v>20</v>
      </c>
      <c r="K29" s="19" t="s">
        <v>494</v>
      </c>
      <c r="L29" s="19" t="s">
        <v>977</v>
      </c>
      <c r="M29" s="19" t="s">
        <v>902</v>
      </c>
      <c r="N29" s="20">
        <v>400</v>
      </c>
      <c r="O29" s="20" t="s">
        <v>978</v>
      </c>
      <c r="P29" s="19" t="s">
        <v>905</v>
      </c>
      <c r="Q29" s="19" t="s">
        <v>160</v>
      </c>
      <c r="R29" s="19">
        <v>0</v>
      </c>
      <c r="S29" s="19">
        <v>0</v>
      </c>
      <c r="T29" s="19">
        <v>0.1</v>
      </c>
      <c r="U29" s="19" t="s">
        <v>925</v>
      </c>
      <c r="V29" s="19" t="s">
        <v>979</v>
      </c>
      <c r="BA29" s="19" t="s">
        <v>311</v>
      </c>
      <c r="BB29" s="19" t="s">
        <v>1070</v>
      </c>
      <c r="BC29" s="19" t="s">
        <v>1109</v>
      </c>
      <c r="BD29" s="19" t="s">
        <v>896</v>
      </c>
      <c r="BE29" s="19" t="s">
        <v>896</v>
      </c>
      <c r="BF29" s="19" t="s">
        <v>896</v>
      </c>
      <c r="BG29" s="19" t="s">
        <v>896</v>
      </c>
      <c r="BH29" s="19" t="s">
        <v>896</v>
      </c>
      <c r="BI29" s="19" t="s">
        <v>1102</v>
      </c>
      <c r="BJ29" s="19" t="s">
        <v>20</v>
      </c>
      <c r="BK29" s="19" t="s">
        <v>494</v>
      </c>
      <c r="BL29" s="19" t="s">
        <v>1273</v>
      </c>
      <c r="BM29" s="19" t="s">
        <v>902</v>
      </c>
      <c r="BN29" s="20" t="s">
        <v>903</v>
      </c>
      <c r="BO29" s="20" t="s">
        <v>1292</v>
      </c>
      <c r="BP29" s="19" t="s">
        <v>905</v>
      </c>
      <c r="BQ29" s="19" t="s">
        <v>1104</v>
      </c>
      <c r="BR29" s="19" t="s">
        <v>1078</v>
      </c>
      <c r="BS29" s="19" t="s">
        <v>1079</v>
      </c>
      <c r="BT29" s="19">
        <v>0.08</v>
      </c>
      <c r="BU29" s="19" t="s">
        <v>1080</v>
      </c>
      <c r="BV29" s="19">
        <v>0</v>
      </c>
    </row>
    <row r="30" spans="1:74">
      <c r="A30" s="19" t="s">
        <v>346</v>
      </c>
      <c r="B30" s="19" t="s">
        <v>893</v>
      </c>
      <c r="C30" s="19" t="s">
        <v>915</v>
      </c>
      <c r="D30" s="19" t="s">
        <v>896</v>
      </c>
      <c r="E30" s="19" t="s">
        <v>980</v>
      </c>
      <c r="F30" s="19" t="s">
        <v>896</v>
      </c>
      <c r="G30" s="19" t="s">
        <v>896</v>
      </c>
      <c r="H30" s="19" t="s">
        <v>896</v>
      </c>
      <c r="I30" s="19" t="s">
        <v>981</v>
      </c>
      <c r="J30" s="19" t="s">
        <v>20</v>
      </c>
      <c r="K30" s="19" t="s">
        <v>494</v>
      </c>
      <c r="L30" s="19" t="s">
        <v>977</v>
      </c>
      <c r="M30" s="19" t="s">
        <v>902</v>
      </c>
      <c r="N30" s="20">
        <v>200</v>
      </c>
      <c r="O30" s="20" t="s">
        <v>982</v>
      </c>
      <c r="P30" s="19" t="s">
        <v>905</v>
      </c>
      <c r="Q30" s="19" t="s">
        <v>160</v>
      </c>
      <c r="R30" s="19">
        <v>0</v>
      </c>
      <c r="S30" s="19">
        <v>0</v>
      </c>
      <c r="T30" s="19">
        <v>0.1</v>
      </c>
      <c r="U30" s="19" t="s">
        <v>925</v>
      </c>
      <c r="V30" s="19" t="s">
        <v>983</v>
      </c>
      <c r="BA30" s="19" t="s">
        <v>311</v>
      </c>
      <c r="BB30" s="19" t="s">
        <v>1070</v>
      </c>
      <c r="BC30" s="19" t="s">
        <v>1109</v>
      </c>
      <c r="BD30" s="19" t="s">
        <v>896</v>
      </c>
      <c r="BE30" s="19" t="s">
        <v>896</v>
      </c>
      <c r="BF30" s="19" t="s">
        <v>896</v>
      </c>
      <c r="BG30" s="19" t="s">
        <v>896</v>
      </c>
      <c r="BH30" s="19" t="s">
        <v>896</v>
      </c>
      <c r="BI30" s="19" t="s">
        <v>1102</v>
      </c>
      <c r="BJ30" s="19" t="s">
        <v>20</v>
      </c>
      <c r="BK30" s="19" t="s">
        <v>494</v>
      </c>
      <c r="BL30" s="19" t="s">
        <v>1273</v>
      </c>
      <c r="BM30" s="19" t="s">
        <v>1083</v>
      </c>
      <c r="BN30" s="20" t="s">
        <v>903</v>
      </c>
      <c r="BO30" s="20" t="s">
        <v>1293</v>
      </c>
      <c r="BP30" s="19" t="s">
        <v>905</v>
      </c>
      <c r="BQ30" s="19" t="s">
        <v>1104</v>
      </c>
      <c r="BR30" s="19" t="s">
        <v>1078</v>
      </c>
      <c r="BS30" s="19" t="s">
        <v>1079</v>
      </c>
      <c r="BT30" s="19">
        <v>0.08</v>
      </c>
      <c r="BU30" s="19" t="s">
        <v>1080</v>
      </c>
      <c r="BV30" s="19" t="s">
        <v>1291</v>
      </c>
    </row>
    <row r="31" spans="1:74">
      <c r="A31" s="19" t="s">
        <v>346</v>
      </c>
      <c r="B31" s="19" t="s">
        <v>893</v>
      </c>
      <c r="C31" s="19" t="s">
        <v>895</v>
      </c>
      <c r="D31" s="19" t="s">
        <v>896</v>
      </c>
      <c r="E31" s="19" t="s">
        <v>984</v>
      </c>
      <c r="F31" s="19" t="s">
        <v>896</v>
      </c>
      <c r="G31" s="19" t="s">
        <v>896</v>
      </c>
      <c r="H31" s="19" t="s">
        <v>896</v>
      </c>
      <c r="I31" s="19" t="s">
        <v>898</v>
      </c>
      <c r="J31" s="19" t="s">
        <v>20</v>
      </c>
      <c r="K31" s="19" t="s">
        <v>494</v>
      </c>
      <c r="L31" s="19" t="s">
        <v>985</v>
      </c>
      <c r="M31" s="19" t="s">
        <v>902</v>
      </c>
      <c r="N31" s="20">
        <v>200</v>
      </c>
      <c r="O31" s="20" t="s">
        <v>904</v>
      </c>
      <c r="P31" s="19" t="s">
        <v>905</v>
      </c>
      <c r="Q31" s="19" t="s">
        <v>160</v>
      </c>
      <c r="R31" s="19">
        <v>0</v>
      </c>
      <c r="S31" s="19">
        <v>0</v>
      </c>
      <c r="T31" s="19">
        <v>0.11</v>
      </c>
      <c r="U31" s="19" t="s">
        <v>986</v>
      </c>
      <c r="V31" s="19" t="s">
        <v>987</v>
      </c>
      <c r="BA31" s="19" t="s">
        <v>311</v>
      </c>
      <c r="BB31" s="19" t="s">
        <v>1070</v>
      </c>
      <c r="BC31" s="19" t="s">
        <v>1109</v>
      </c>
      <c r="BD31" s="19" t="s">
        <v>896</v>
      </c>
      <c r="BE31" s="19" t="s">
        <v>896</v>
      </c>
      <c r="BF31" s="19" t="s">
        <v>896</v>
      </c>
      <c r="BG31" s="19" t="s">
        <v>896</v>
      </c>
      <c r="BH31" s="19" t="s">
        <v>896</v>
      </c>
      <c r="BI31" s="19" t="s">
        <v>1102</v>
      </c>
      <c r="BJ31" s="19" t="s">
        <v>20</v>
      </c>
      <c r="BK31" s="19" t="s">
        <v>494</v>
      </c>
      <c r="BL31" s="19" t="s">
        <v>1275</v>
      </c>
      <c r="BM31" s="19" t="s">
        <v>902</v>
      </c>
      <c r="BN31" s="20" t="s">
        <v>903</v>
      </c>
      <c r="BO31" s="20" t="s">
        <v>903</v>
      </c>
      <c r="BP31" s="19" t="s">
        <v>905</v>
      </c>
      <c r="BQ31" s="19" t="s">
        <v>1104</v>
      </c>
      <c r="BR31" s="19" t="s">
        <v>1078</v>
      </c>
      <c r="BS31" s="19" t="s">
        <v>1079</v>
      </c>
      <c r="BT31" s="19">
        <v>0.08</v>
      </c>
      <c r="BU31" s="19" t="s">
        <v>1080</v>
      </c>
      <c r="BV31" s="19" t="s">
        <v>1276</v>
      </c>
    </row>
    <row r="32" spans="1:74">
      <c r="A32" s="19" t="s">
        <v>346</v>
      </c>
      <c r="B32" s="19" t="s">
        <v>893</v>
      </c>
      <c r="C32" s="19" t="s">
        <v>895</v>
      </c>
      <c r="D32" s="19" t="s">
        <v>896</v>
      </c>
      <c r="E32" s="19" t="s">
        <v>989</v>
      </c>
      <c r="F32" s="19" t="s">
        <v>896</v>
      </c>
      <c r="G32" s="19" t="s">
        <v>896</v>
      </c>
      <c r="H32" s="19" t="s">
        <v>896</v>
      </c>
      <c r="I32" s="19" t="s">
        <v>898</v>
      </c>
      <c r="J32" s="19" t="s">
        <v>20</v>
      </c>
      <c r="K32" s="19" t="s">
        <v>494</v>
      </c>
      <c r="L32" s="19" t="s">
        <v>985</v>
      </c>
      <c r="M32" s="19" t="s">
        <v>902</v>
      </c>
      <c r="N32" s="20">
        <v>100</v>
      </c>
      <c r="O32" s="20" t="s">
        <v>990</v>
      </c>
      <c r="P32" s="19" t="s">
        <v>905</v>
      </c>
      <c r="Q32" s="19" t="s">
        <v>160</v>
      </c>
      <c r="R32" s="19">
        <v>0</v>
      </c>
      <c r="S32" s="19">
        <v>0</v>
      </c>
      <c r="T32" s="19">
        <v>0.11</v>
      </c>
      <c r="U32" s="19" t="s">
        <v>986</v>
      </c>
      <c r="V32" s="19" t="s">
        <v>987</v>
      </c>
      <c r="BA32" s="19" t="s">
        <v>311</v>
      </c>
      <c r="BB32" s="19" t="s">
        <v>1070</v>
      </c>
      <c r="BC32" s="19" t="s">
        <v>1109</v>
      </c>
      <c r="BD32" s="19" t="s">
        <v>896</v>
      </c>
      <c r="BE32" s="19" t="s">
        <v>896</v>
      </c>
      <c r="BF32" s="19" t="s">
        <v>896</v>
      </c>
      <c r="BG32" s="19" t="s">
        <v>896</v>
      </c>
      <c r="BH32" s="19" t="s">
        <v>896</v>
      </c>
      <c r="BI32" s="19" t="s">
        <v>1102</v>
      </c>
      <c r="BJ32" s="19" t="s">
        <v>20</v>
      </c>
      <c r="BK32" s="19" t="s">
        <v>494</v>
      </c>
      <c r="BL32" s="19" t="s">
        <v>1275</v>
      </c>
      <c r="BM32" s="19" t="s">
        <v>1083</v>
      </c>
      <c r="BN32" s="20" t="s">
        <v>968</v>
      </c>
      <c r="BO32" s="20" t="s">
        <v>1219</v>
      </c>
      <c r="BP32" s="19" t="s">
        <v>905</v>
      </c>
      <c r="BQ32" s="19" t="s">
        <v>1104</v>
      </c>
      <c r="BR32" s="19" t="s">
        <v>1078</v>
      </c>
      <c r="BS32" s="19" t="s">
        <v>1079</v>
      </c>
      <c r="BT32" s="19">
        <v>0.08</v>
      </c>
      <c r="BU32" s="19" t="s">
        <v>1080</v>
      </c>
      <c r="BV32" s="19" t="s">
        <v>1294</v>
      </c>
    </row>
    <row r="33" spans="1:74">
      <c r="A33" s="19" t="s">
        <v>346</v>
      </c>
      <c r="B33" s="19" t="s">
        <v>893</v>
      </c>
      <c r="C33" s="19" t="s">
        <v>910</v>
      </c>
      <c r="D33" s="19" t="s">
        <v>896</v>
      </c>
      <c r="E33" s="19" t="s">
        <v>896</v>
      </c>
      <c r="F33" s="19" t="s">
        <v>896</v>
      </c>
      <c r="G33" s="19" t="s">
        <v>896</v>
      </c>
      <c r="H33" s="19" t="s">
        <v>896</v>
      </c>
      <c r="I33" s="19" t="s">
        <v>898</v>
      </c>
      <c r="J33" s="19" t="s">
        <v>20</v>
      </c>
      <c r="K33" s="19" t="s">
        <v>494</v>
      </c>
      <c r="L33" s="19" t="s">
        <v>991</v>
      </c>
      <c r="M33" s="19" t="s">
        <v>902</v>
      </c>
      <c r="N33" s="20">
        <v>500</v>
      </c>
      <c r="O33" s="20" t="s">
        <v>992</v>
      </c>
      <c r="P33" s="19" t="s">
        <v>905</v>
      </c>
      <c r="Q33" s="19" t="s">
        <v>160</v>
      </c>
      <c r="R33" s="19">
        <v>0</v>
      </c>
      <c r="S33" s="19">
        <v>0</v>
      </c>
      <c r="T33" s="19">
        <v>0.1</v>
      </c>
      <c r="U33" s="19" t="s">
        <v>913</v>
      </c>
      <c r="V33" s="19" t="s">
        <v>993</v>
      </c>
      <c r="BA33" s="19" t="s">
        <v>311</v>
      </c>
      <c r="BB33" s="19" t="s">
        <v>1070</v>
      </c>
      <c r="BC33" s="19" t="s">
        <v>1088</v>
      </c>
      <c r="BD33" s="19" t="s">
        <v>896</v>
      </c>
      <c r="BE33" s="19" t="s">
        <v>896</v>
      </c>
      <c r="BF33" s="19" t="s">
        <v>896</v>
      </c>
      <c r="BG33" s="19" t="s">
        <v>896</v>
      </c>
      <c r="BH33" s="19" t="s">
        <v>896</v>
      </c>
      <c r="BI33" s="19" t="s">
        <v>1102</v>
      </c>
      <c r="BJ33" s="19" t="s">
        <v>20</v>
      </c>
      <c r="BK33" s="19" t="s">
        <v>494</v>
      </c>
      <c r="BL33" s="19" t="s">
        <v>1295</v>
      </c>
      <c r="BM33" s="19" t="s">
        <v>902</v>
      </c>
      <c r="BN33" s="20" t="s">
        <v>1296</v>
      </c>
      <c r="BO33" s="20" t="s">
        <v>912</v>
      </c>
      <c r="BP33" s="19" t="s">
        <v>905</v>
      </c>
      <c r="BQ33" s="19" t="s">
        <v>1104</v>
      </c>
      <c r="BR33" s="19" t="s">
        <v>1078</v>
      </c>
      <c r="BS33" s="19" t="s">
        <v>1079</v>
      </c>
      <c r="BT33" s="19">
        <v>0.08</v>
      </c>
      <c r="BU33" s="19" t="s">
        <v>1080</v>
      </c>
      <c r="BV33" s="19">
        <v>0</v>
      </c>
    </row>
    <row r="34" spans="1:74">
      <c r="A34" s="19" t="s">
        <v>346</v>
      </c>
      <c r="B34" s="19" t="s">
        <v>893</v>
      </c>
      <c r="C34" s="19" t="s">
        <v>915</v>
      </c>
      <c r="D34" s="19" t="s">
        <v>896</v>
      </c>
      <c r="E34" s="19" t="s">
        <v>896</v>
      </c>
      <c r="F34" s="19" t="s">
        <v>896</v>
      </c>
      <c r="G34" s="19" t="s">
        <v>896</v>
      </c>
      <c r="H34" s="19" t="s">
        <v>896</v>
      </c>
      <c r="I34" s="19" t="s">
        <v>898</v>
      </c>
      <c r="J34" s="19" t="s">
        <v>20</v>
      </c>
      <c r="K34" s="19" t="s">
        <v>995</v>
      </c>
      <c r="L34" s="19" t="s">
        <v>996</v>
      </c>
      <c r="M34" s="19" t="s">
        <v>997</v>
      </c>
      <c r="N34" s="20">
        <v>0.05</v>
      </c>
      <c r="O34" s="20" t="s">
        <v>998</v>
      </c>
      <c r="P34" s="19" t="s">
        <v>905</v>
      </c>
      <c r="Q34" s="19" t="s">
        <v>950</v>
      </c>
      <c r="R34" s="19">
        <v>0</v>
      </c>
      <c r="S34" s="19">
        <v>0</v>
      </c>
      <c r="T34" s="19">
        <v>0.1</v>
      </c>
      <c r="U34" s="19" t="s">
        <v>999</v>
      </c>
      <c r="V34" s="19">
        <v>0</v>
      </c>
      <c r="BA34" s="19" t="s">
        <v>311</v>
      </c>
      <c r="BB34" s="19" t="s">
        <v>1070</v>
      </c>
      <c r="BC34" s="19" t="s">
        <v>1088</v>
      </c>
      <c r="BD34" s="19" t="s">
        <v>896</v>
      </c>
      <c r="BE34" s="19" t="s">
        <v>896</v>
      </c>
      <c r="BF34" s="19" t="s">
        <v>896</v>
      </c>
      <c r="BG34" s="19" t="s">
        <v>896</v>
      </c>
      <c r="BH34" s="19" t="s">
        <v>896</v>
      </c>
      <c r="BI34" s="19" t="s">
        <v>1102</v>
      </c>
      <c r="BJ34" s="19" t="s">
        <v>20</v>
      </c>
      <c r="BK34" s="19" t="s">
        <v>494</v>
      </c>
      <c r="BL34" s="19" t="s">
        <v>1295</v>
      </c>
      <c r="BM34" s="19" t="s">
        <v>1083</v>
      </c>
      <c r="BN34" s="20" t="s">
        <v>1298</v>
      </c>
      <c r="BO34" s="20" t="s">
        <v>1299</v>
      </c>
      <c r="BP34" s="19" t="s">
        <v>905</v>
      </c>
      <c r="BQ34" s="19" t="s">
        <v>1104</v>
      </c>
      <c r="BR34" s="19" t="s">
        <v>1078</v>
      </c>
      <c r="BS34" s="19" t="s">
        <v>1079</v>
      </c>
      <c r="BT34" s="19">
        <v>0.08</v>
      </c>
      <c r="BU34" s="19" t="s">
        <v>1080</v>
      </c>
      <c r="BV34" s="19" t="s">
        <v>1169</v>
      </c>
    </row>
    <row r="35" spans="1:74">
      <c r="A35" s="19" t="s">
        <v>346</v>
      </c>
      <c r="B35" s="19" t="s">
        <v>893</v>
      </c>
      <c r="C35" s="19" t="s">
        <v>895</v>
      </c>
      <c r="D35" s="19" t="s">
        <v>896</v>
      </c>
      <c r="E35" s="19" t="s">
        <v>896</v>
      </c>
      <c r="F35" s="19" t="s">
        <v>896</v>
      </c>
      <c r="G35" s="19" t="s">
        <v>896</v>
      </c>
      <c r="H35" s="19" t="s">
        <v>896</v>
      </c>
      <c r="I35" s="19" t="s">
        <v>898</v>
      </c>
      <c r="J35" s="19" t="s">
        <v>20</v>
      </c>
      <c r="K35" s="19" t="s">
        <v>995</v>
      </c>
      <c r="L35" s="19" t="s">
        <v>1001</v>
      </c>
      <c r="M35" s="19" t="s">
        <v>997</v>
      </c>
      <c r="N35" s="20">
        <v>0.05</v>
      </c>
      <c r="O35" s="20" t="s">
        <v>998</v>
      </c>
      <c r="P35" s="19" t="s">
        <v>905</v>
      </c>
      <c r="Q35" s="19" t="s">
        <v>950</v>
      </c>
      <c r="R35" s="19">
        <v>0</v>
      </c>
      <c r="S35" s="19">
        <v>0</v>
      </c>
      <c r="T35" s="19">
        <v>0.11</v>
      </c>
      <c r="U35" s="19" t="s">
        <v>999</v>
      </c>
      <c r="V35" s="19">
        <v>0</v>
      </c>
      <c r="BA35" s="19" t="s">
        <v>311</v>
      </c>
      <c r="BB35" s="19" t="s">
        <v>1070</v>
      </c>
      <c r="BC35" s="19" t="s">
        <v>1088</v>
      </c>
      <c r="BD35" s="19" t="s">
        <v>896</v>
      </c>
      <c r="BE35" s="19" t="s">
        <v>896</v>
      </c>
      <c r="BF35" s="19" t="s">
        <v>896</v>
      </c>
      <c r="BG35" s="19" t="s">
        <v>896</v>
      </c>
      <c r="BH35" s="19" t="s">
        <v>896</v>
      </c>
      <c r="BI35" s="19" t="s">
        <v>1102</v>
      </c>
      <c r="BJ35" s="19" t="s">
        <v>20</v>
      </c>
      <c r="BK35" s="19" t="s">
        <v>494</v>
      </c>
      <c r="BL35" s="19" t="s">
        <v>1275</v>
      </c>
      <c r="BM35" s="19" t="s">
        <v>902</v>
      </c>
      <c r="BN35" s="20" t="s">
        <v>903</v>
      </c>
      <c r="BO35" s="20" t="s">
        <v>903</v>
      </c>
      <c r="BP35" s="19" t="s">
        <v>905</v>
      </c>
      <c r="BQ35" s="19" t="s">
        <v>1104</v>
      </c>
      <c r="BR35" s="19" t="s">
        <v>1078</v>
      </c>
      <c r="BS35" s="19" t="s">
        <v>1079</v>
      </c>
      <c r="BT35" s="19">
        <v>0.08</v>
      </c>
      <c r="BU35" s="19" t="s">
        <v>1080</v>
      </c>
      <c r="BV35" s="19" t="s">
        <v>1276</v>
      </c>
    </row>
    <row r="36" spans="1:74">
      <c r="A36" s="19" t="s">
        <v>346</v>
      </c>
      <c r="B36" s="19" t="s">
        <v>893</v>
      </c>
      <c r="C36" s="19" t="s">
        <v>915</v>
      </c>
      <c r="D36" s="19" t="s">
        <v>896</v>
      </c>
      <c r="E36" s="19" t="s">
        <v>896</v>
      </c>
      <c r="F36" s="19" t="s">
        <v>896</v>
      </c>
      <c r="G36" s="19" t="s">
        <v>896</v>
      </c>
      <c r="H36" s="19" t="s">
        <v>896</v>
      </c>
      <c r="I36" s="19" t="s">
        <v>896</v>
      </c>
      <c r="J36" s="19" t="s">
        <v>20</v>
      </c>
      <c r="K36" s="19" t="s">
        <v>1004</v>
      </c>
      <c r="L36" s="19" t="s">
        <v>1005</v>
      </c>
      <c r="M36" s="19" t="s">
        <v>902</v>
      </c>
      <c r="N36" s="20">
        <v>50</v>
      </c>
      <c r="O36" s="20" t="s">
        <v>1006</v>
      </c>
      <c r="P36" s="19" t="s">
        <v>905</v>
      </c>
      <c r="Q36" s="19" t="s">
        <v>160</v>
      </c>
      <c r="R36" s="19">
        <v>0</v>
      </c>
      <c r="S36" s="19">
        <v>0</v>
      </c>
      <c r="T36" s="19" t="s">
        <v>896</v>
      </c>
      <c r="U36" s="19" t="s">
        <v>925</v>
      </c>
      <c r="V36" s="19" t="s">
        <v>1007</v>
      </c>
      <c r="BA36" s="19" t="s">
        <v>311</v>
      </c>
      <c r="BB36" s="19" t="s">
        <v>1070</v>
      </c>
      <c r="BC36" s="19" t="s">
        <v>1088</v>
      </c>
      <c r="BD36" s="19" t="s">
        <v>896</v>
      </c>
      <c r="BE36" s="19" t="s">
        <v>896</v>
      </c>
      <c r="BF36" s="19" t="s">
        <v>896</v>
      </c>
      <c r="BG36" s="19" t="s">
        <v>896</v>
      </c>
      <c r="BH36" s="19" t="s">
        <v>896</v>
      </c>
      <c r="BI36" s="19" t="s">
        <v>1102</v>
      </c>
      <c r="BJ36" s="19" t="s">
        <v>20</v>
      </c>
      <c r="BK36" s="19" t="s">
        <v>494</v>
      </c>
      <c r="BL36" s="19" t="s">
        <v>1275</v>
      </c>
      <c r="BM36" s="19" t="s">
        <v>1083</v>
      </c>
      <c r="BN36" s="20" t="s">
        <v>968</v>
      </c>
      <c r="BO36" s="20" t="s">
        <v>1219</v>
      </c>
      <c r="BP36" s="19" t="s">
        <v>905</v>
      </c>
      <c r="BQ36" s="19" t="s">
        <v>1104</v>
      </c>
      <c r="BR36" s="19" t="s">
        <v>1078</v>
      </c>
      <c r="BS36" s="19" t="s">
        <v>1079</v>
      </c>
      <c r="BT36" s="19">
        <v>0.08</v>
      </c>
      <c r="BU36" s="19" t="s">
        <v>1080</v>
      </c>
      <c r="BV36" s="19" t="s">
        <v>1276</v>
      </c>
    </row>
    <row r="37" spans="1:74">
      <c r="A37" s="19" t="s">
        <v>346</v>
      </c>
      <c r="B37" s="19" t="s">
        <v>893</v>
      </c>
      <c r="C37" s="19" t="s">
        <v>895</v>
      </c>
      <c r="D37" s="19" t="s">
        <v>896</v>
      </c>
      <c r="E37" s="19" t="s">
        <v>984</v>
      </c>
      <c r="F37" s="19" t="s">
        <v>896</v>
      </c>
      <c r="G37" s="19" t="s">
        <v>896</v>
      </c>
      <c r="H37" s="19" t="s">
        <v>896</v>
      </c>
      <c r="I37" s="19" t="s">
        <v>898</v>
      </c>
      <c r="J37" s="19" t="s">
        <v>20</v>
      </c>
      <c r="K37" s="19" t="s">
        <v>1004</v>
      </c>
      <c r="L37" s="19" t="s">
        <v>1009</v>
      </c>
      <c r="M37" s="19" t="s">
        <v>902</v>
      </c>
      <c r="N37" s="20">
        <v>50</v>
      </c>
      <c r="O37" s="20" t="s">
        <v>1006</v>
      </c>
      <c r="P37" s="19" t="s">
        <v>905</v>
      </c>
      <c r="Q37" s="19" t="s">
        <v>160</v>
      </c>
      <c r="R37" s="19">
        <v>0</v>
      </c>
      <c r="S37" s="19">
        <v>0</v>
      </c>
      <c r="T37" s="19">
        <v>0.11</v>
      </c>
      <c r="U37" s="19" t="s">
        <v>1010</v>
      </c>
      <c r="V37" s="19" t="s">
        <v>1011</v>
      </c>
      <c r="BA37" s="19" t="s">
        <v>311</v>
      </c>
      <c r="BB37" s="19" t="s">
        <v>1070</v>
      </c>
      <c r="BC37" s="19" t="s">
        <v>1126</v>
      </c>
      <c r="BD37" s="19" t="s">
        <v>1265</v>
      </c>
      <c r="BE37" s="19" t="s">
        <v>896</v>
      </c>
      <c r="BF37" s="19" t="s">
        <v>896</v>
      </c>
      <c r="BG37" s="19" t="s">
        <v>896</v>
      </c>
      <c r="BH37" s="19" t="s">
        <v>896</v>
      </c>
      <c r="BI37" s="19" t="s">
        <v>1102</v>
      </c>
      <c r="BJ37" s="19" t="s">
        <v>20</v>
      </c>
      <c r="BK37" s="19" t="s">
        <v>494</v>
      </c>
      <c r="BL37" s="19" t="s">
        <v>1267</v>
      </c>
      <c r="BM37" s="19" t="s">
        <v>902</v>
      </c>
      <c r="BN37" s="20" t="s">
        <v>903</v>
      </c>
      <c r="BO37" s="20">
        <v>1200</v>
      </c>
      <c r="BP37" s="19" t="s">
        <v>905</v>
      </c>
      <c r="BQ37" s="19" t="s">
        <v>1104</v>
      </c>
      <c r="BR37" s="19" t="s">
        <v>1078</v>
      </c>
      <c r="BS37" s="19" t="s">
        <v>1079</v>
      </c>
      <c r="BT37" s="19">
        <v>0.08</v>
      </c>
      <c r="BU37" s="19" t="s">
        <v>1080</v>
      </c>
      <c r="BV37" s="19" t="s">
        <v>1300</v>
      </c>
    </row>
    <row r="38" spans="1:74">
      <c r="A38" s="19" t="s">
        <v>346</v>
      </c>
      <c r="B38" s="19" t="s">
        <v>893</v>
      </c>
      <c r="C38" s="19" t="s">
        <v>895</v>
      </c>
      <c r="D38" s="19" t="s">
        <v>896</v>
      </c>
      <c r="E38" s="19" t="s">
        <v>989</v>
      </c>
      <c r="F38" s="19" t="s">
        <v>896</v>
      </c>
      <c r="G38" s="19" t="s">
        <v>896</v>
      </c>
      <c r="H38" s="19" t="s">
        <v>896</v>
      </c>
      <c r="I38" s="19" t="s">
        <v>898</v>
      </c>
      <c r="J38" s="19" t="s">
        <v>20</v>
      </c>
      <c r="K38" s="19" t="s">
        <v>1004</v>
      </c>
      <c r="L38" s="19" t="s">
        <v>1009</v>
      </c>
      <c r="M38" s="19" t="s">
        <v>902</v>
      </c>
      <c r="N38" s="20">
        <v>50</v>
      </c>
      <c r="O38" s="20" t="s">
        <v>1013</v>
      </c>
      <c r="P38" s="19" t="s">
        <v>905</v>
      </c>
      <c r="Q38" s="19" t="s">
        <v>160</v>
      </c>
      <c r="R38" s="19">
        <v>0</v>
      </c>
      <c r="S38" s="19">
        <v>0</v>
      </c>
      <c r="T38" s="19">
        <v>0.11</v>
      </c>
      <c r="U38" s="19" t="s">
        <v>1010</v>
      </c>
      <c r="V38" s="19" t="s">
        <v>1011</v>
      </c>
      <c r="BA38" s="19" t="s">
        <v>311</v>
      </c>
      <c r="BB38" s="19" t="s">
        <v>1070</v>
      </c>
      <c r="BC38" s="19" t="s">
        <v>1126</v>
      </c>
      <c r="BD38" s="19" t="s">
        <v>896</v>
      </c>
      <c r="BE38" s="19" t="s">
        <v>896</v>
      </c>
      <c r="BF38" s="19" t="s">
        <v>896</v>
      </c>
      <c r="BG38" s="19" t="s">
        <v>896</v>
      </c>
      <c r="BH38" s="19" t="s">
        <v>896</v>
      </c>
      <c r="BI38" s="19" t="s">
        <v>1102</v>
      </c>
      <c r="BJ38" s="19" t="s">
        <v>20</v>
      </c>
      <c r="BK38" s="19" t="s">
        <v>494</v>
      </c>
      <c r="BL38" s="19" t="s">
        <v>1302</v>
      </c>
      <c r="BM38" s="19" t="s">
        <v>902</v>
      </c>
      <c r="BN38" s="20">
        <v>700</v>
      </c>
      <c r="BO38" s="20">
        <v>800</v>
      </c>
      <c r="BP38" s="19" t="s">
        <v>905</v>
      </c>
      <c r="BQ38" s="19" t="s">
        <v>1104</v>
      </c>
      <c r="BR38" s="19" t="s">
        <v>1078</v>
      </c>
      <c r="BS38" s="19" t="s">
        <v>1079</v>
      </c>
      <c r="BT38" s="19">
        <v>0.08</v>
      </c>
      <c r="BU38" s="19" t="s">
        <v>1080</v>
      </c>
      <c r="BV38" s="19" t="s">
        <v>1303</v>
      </c>
    </row>
    <row r="39" spans="1:74">
      <c r="A39" s="19" t="s">
        <v>346</v>
      </c>
      <c r="B39" s="19" t="s">
        <v>893</v>
      </c>
      <c r="C39" s="19" t="s">
        <v>910</v>
      </c>
      <c r="D39" s="19" t="s">
        <v>896</v>
      </c>
      <c r="E39" s="19" t="s">
        <v>896</v>
      </c>
      <c r="F39" s="19" t="s">
        <v>896</v>
      </c>
      <c r="G39" s="19" t="s">
        <v>896</v>
      </c>
      <c r="H39" s="19" t="s">
        <v>896</v>
      </c>
      <c r="I39" s="19" t="s">
        <v>898</v>
      </c>
      <c r="J39" s="19" t="s">
        <v>20</v>
      </c>
      <c r="K39" s="19" t="s">
        <v>1004</v>
      </c>
      <c r="L39" s="19" t="s">
        <v>1014</v>
      </c>
      <c r="M39" s="19" t="s">
        <v>902</v>
      </c>
      <c r="N39" s="20">
        <v>50</v>
      </c>
      <c r="O39" s="20" t="s">
        <v>1006</v>
      </c>
      <c r="P39" s="19" t="s">
        <v>905</v>
      </c>
      <c r="Q39" s="19" t="s">
        <v>160</v>
      </c>
      <c r="R39" s="19">
        <v>0</v>
      </c>
      <c r="S39" s="19">
        <v>0</v>
      </c>
      <c r="T39" s="19">
        <v>0.1</v>
      </c>
      <c r="U39" s="19" t="s">
        <v>1015</v>
      </c>
      <c r="V39" s="19" t="s">
        <v>1016</v>
      </c>
      <c r="BA39" s="19" t="s">
        <v>311</v>
      </c>
      <c r="BB39" s="19" t="s">
        <v>1070</v>
      </c>
      <c r="BC39" s="19" t="s">
        <v>1126</v>
      </c>
      <c r="BD39" s="19" t="s">
        <v>896</v>
      </c>
      <c r="BE39" s="19" t="s">
        <v>896</v>
      </c>
      <c r="BF39" s="19" t="s">
        <v>896</v>
      </c>
      <c r="BG39" s="19" t="s">
        <v>896</v>
      </c>
      <c r="BH39" s="19" t="s">
        <v>896</v>
      </c>
      <c r="BI39" s="19" t="s">
        <v>1102</v>
      </c>
      <c r="BJ39" s="19" t="s">
        <v>20</v>
      </c>
      <c r="BK39" s="19" t="s">
        <v>494</v>
      </c>
      <c r="BL39" s="19" t="s">
        <v>1302</v>
      </c>
      <c r="BM39" s="19" t="s">
        <v>1083</v>
      </c>
      <c r="BN39" s="20">
        <v>1.75</v>
      </c>
      <c r="BO39" s="20">
        <v>2</v>
      </c>
      <c r="BP39" s="19" t="s">
        <v>905</v>
      </c>
      <c r="BQ39" s="19" t="s">
        <v>1104</v>
      </c>
      <c r="BR39" s="19" t="s">
        <v>1078</v>
      </c>
      <c r="BS39" s="19" t="s">
        <v>1079</v>
      </c>
      <c r="BT39" s="19">
        <v>0.08</v>
      </c>
      <c r="BU39" s="19" t="s">
        <v>1080</v>
      </c>
      <c r="BV39" s="19" t="s">
        <v>1304</v>
      </c>
    </row>
    <row r="40" spans="1:74">
      <c r="A40" s="19" t="s">
        <v>346</v>
      </c>
      <c r="B40" s="19" t="s">
        <v>893</v>
      </c>
      <c r="C40" s="19" t="s">
        <v>895</v>
      </c>
      <c r="D40" s="19" t="s">
        <v>896</v>
      </c>
      <c r="E40" s="19" t="s">
        <v>1018</v>
      </c>
      <c r="F40" s="19" t="s">
        <v>896</v>
      </c>
      <c r="G40" s="19" t="s">
        <v>896</v>
      </c>
      <c r="H40" s="19" t="s">
        <v>896</v>
      </c>
      <c r="I40" s="19" t="s">
        <v>898</v>
      </c>
      <c r="J40" s="19" t="s">
        <v>20</v>
      </c>
      <c r="K40" s="19" t="s">
        <v>1019</v>
      </c>
      <c r="L40" s="19" t="s">
        <v>1020</v>
      </c>
      <c r="M40" s="19" t="s">
        <v>902</v>
      </c>
      <c r="N40" s="20" t="s">
        <v>903</v>
      </c>
      <c r="O40" s="20" t="s">
        <v>1021</v>
      </c>
      <c r="P40" s="19" t="s">
        <v>905</v>
      </c>
      <c r="Q40" s="19" t="s">
        <v>160</v>
      </c>
      <c r="R40" s="19">
        <v>0</v>
      </c>
      <c r="S40" s="19">
        <v>0</v>
      </c>
      <c r="T40" s="19">
        <v>0.11</v>
      </c>
      <c r="U40" s="19" t="s">
        <v>906</v>
      </c>
      <c r="V40" s="19" t="s">
        <v>1022</v>
      </c>
      <c r="BA40" s="19" t="s">
        <v>311</v>
      </c>
      <c r="BB40" s="19" t="s">
        <v>1070</v>
      </c>
      <c r="BC40" s="19" t="s">
        <v>1126</v>
      </c>
      <c r="BD40" s="19" t="s">
        <v>896</v>
      </c>
      <c r="BE40" s="19" t="s">
        <v>896</v>
      </c>
      <c r="BF40" s="19" t="s">
        <v>896</v>
      </c>
      <c r="BG40" s="19" t="s">
        <v>896</v>
      </c>
      <c r="BH40" s="19" t="s">
        <v>896</v>
      </c>
      <c r="BI40" s="19" t="s">
        <v>1102</v>
      </c>
      <c r="BJ40" s="19" t="s">
        <v>20</v>
      </c>
      <c r="BK40" s="19" t="s">
        <v>494</v>
      </c>
      <c r="BL40" s="19" t="s">
        <v>1275</v>
      </c>
      <c r="BM40" s="19" t="s">
        <v>902</v>
      </c>
      <c r="BN40" s="20" t="s">
        <v>903</v>
      </c>
      <c r="BO40" s="20" t="s">
        <v>903</v>
      </c>
      <c r="BP40" s="19" t="s">
        <v>905</v>
      </c>
      <c r="BQ40" s="19" t="s">
        <v>1104</v>
      </c>
      <c r="BR40" s="19" t="s">
        <v>1078</v>
      </c>
      <c r="BS40" s="19" t="s">
        <v>1079</v>
      </c>
      <c r="BT40" s="19">
        <v>0.08</v>
      </c>
      <c r="BU40" s="19" t="s">
        <v>1080</v>
      </c>
      <c r="BV40" s="19" t="s">
        <v>1305</v>
      </c>
    </row>
    <row r="41" spans="1:74">
      <c r="A41" s="19" t="s">
        <v>346</v>
      </c>
      <c r="B41" s="19" t="s">
        <v>893</v>
      </c>
      <c r="C41" s="19" t="s">
        <v>895</v>
      </c>
      <c r="D41" s="19" t="s">
        <v>896</v>
      </c>
      <c r="E41" s="19" t="s">
        <v>984</v>
      </c>
      <c r="F41" s="19" t="s">
        <v>896</v>
      </c>
      <c r="G41" s="19" t="s">
        <v>896</v>
      </c>
      <c r="H41" s="19" t="s">
        <v>896</v>
      </c>
      <c r="I41" s="19" t="s">
        <v>898</v>
      </c>
      <c r="J41" s="19" t="s">
        <v>20</v>
      </c>
      <c r="K41" s="19" t="s">
        <v>1019</v>
      </c>
      <c r="L41" s="19" t="s">
        <v>1020</v>
      </c>
      <c r="M41" s="19" t="s">
        <v>902</v>
      </c>
      <c r="N41" s="20" t="s">
        <v>903</v>
      </c>
      <c r="O41" s="20" t="s">
        <v>936</v>
      </c>
      <c r="P41" s="19" t="s">
        <v>905</v>
      </c>
      <c r="Q41" s="19" t="s">
        <v>160</v>
      </c>
      <c r="R41" s="19">
        <v>0</v>
      </c>
      <c r="S41" s="19">
        <v>0</v>
      </c>
      <c r="T41" s="19">
        <v>0.11</v>
      </c>
      <c r="U41" s="19" t="s">
        <v>906</v>
      </c>
      <c r="V41" s="19" t="s">
        <v>1024</v>
      </c>
      <c r="BA41" s="19" t="s">
        <v>311</v>
      </c>
      <c r="BB41" s="19" t="s">
        <v>1070</v>
      </c>
      <c r="BC41" s="19" t="s">
        <v>1126</v>
      </c>
      <c r="BD41" s="19" t="s">
        <v>896</v>
      </c>
      <c r="BE41" s="19" t="s">
        <v>896</v>
      </c>
      <c r="BF41" s="19" t="s">
        <v>896</v>
      </c>
      <c r="BG41" s="19" t="s">
        <v>896</v>
      </c>
      <c r="BH41" s="19" t="s">
        <v>896</v>
      </c>
      <c r="BI41" s="19" t="s">
        <v>1102</v>
      </c>
      <c r="BJ41" s="19" t="s">
        <v>20</v>
      </c>
      <c r="BK41" s="19" t="s">
        <v>494</v>
      </c>
      <c r="BL41" s="19" t="s">
        <v>1275</v>
      </c>
      <c r="BM41" s="19" t="s">
        <v>1083</v>
      </c>
      <c r="BN41" s="20" t="s">
        <v>1284</v>
      </c>
      <c r="BO41" s="20" t="s">
        <v>1306</v>
      </c>
      <c r="BP41" s="19" t="s">
        <v>905</v>
      </c>
      <c r="BQ41" s="19" t="s">
        <v>1104</v>
      </c>
      <c r="BR41" s="19" t="s">
        <v>1078</v>
      </c>
      <c r="BS41" s="19" t="s">
        <v>1079</v>
      </c>
      <c r="BT41" s="19">
        <v>0.08</v>
      </c>
      <c r="BU41" s="19" t="s">
        <v>1080</v>
      </c>
      <c r="BV41" s="19" t="s">
        <v>1307</v>
      </c>
    </row>
    <row r="42" spans="1:74">
      <c r="A42" s="19" t="s">
        <v>351</v>
      </c>
      <c r="B42" s="19" t="s">
        <v>1026</v>
      </c>
      <c r="C42" s="19" t="s">
        <v>2644</v>
      </c>
      <c r="D42" s="19" t="s">
        <v>896</v>
      </c>
      <c r="E42" s="19" t="s">
        <v>896</v>
      </c>
      <c r="F42" s="19" t="s">
        <v>896</v>
      </c>
      <c r="G42" s="19" t="s">
        <v>896</v>
      </c>
      <c r="H42" s="19" t="s">
        <v>896</v>
      </c>
      <c r="I42" s="19" t="s">
        <v>1029</v>
      </c>
      <c r="J42" s="19" t="s">
        <v>20</v>
      </c>
      <c r="K42" s="19" t="s">
        <v>429</v>
      </c>
      <c r="L42" s="19" t="s">
        <v>1031</v>
      </c>
      <c r="M42" s="19" t="s">
        <v>1032</v>
      </c>
      <c r="N42" s="20">
        <v>0.2</v>
      </c>
      <c r="O42" s="20">
        <v>1</v>
      </c>
      <c r="P42" s="19" t="s">
        <v>905</v>
      </c>
      <c r="Q42" s="19" t="s">
        <v>1033</v>
      </c>
      <c r="R42" s="19">
        <v>0</v>
      </c>
      <c r="S42" s="19">
        <v>0</v>
      </c>
      <c r="T42" s="19" t="s">
        <v>896</v>
      </c>
      <c r="U42" s="19" t="s">
        <v>1034</v>
      </c>
      <c r="V42" s="19">
        <v>0</v>
      </c>
      <c r="BA42" s="19" t="s">
        <v>311</v>
      </c>
      <c r="BB42" s="19" t="s">
        <v>1070</v>
      </c>
      <c r="BC42" s="19" t="s">
        <v>1126</v>
      </c>
      <c r="BD42" s="19" t="s">
        <v>896</v>
      </c>
      <c r="BE42" s="19" t="s">
        <v>896</v>
      </c>
      <c r="BF42" s="19" t="s">
        <v>896</v>
      </c>
      <c r="BG42" s="19" t="s">
        <v>896</v>
      </c>
      <c r="BH42" s="19" t="s">
        <v>896</v>
      </c>
      <c r="BI42" s="19" t="s">
        <v>1102</v>
      </c>
      <c r="BJ42" s="19" t="s">
        <v>20</v>
      </c>
      <c r="BK42" s="19" t="s">
        <v>494</v>
      </c>
      <c r="BL42" s="19" t="s">
        <v>1279</v>
      </c>
      <c r="BM42" s="19" t="s">
        <v>902</v>
      </c>
      <c r="BN42" s="20">
        <v>400</v>
      </c>
      <c r="BO42" s="20">
        <v>700</v>
      </c>
      <c r="BP42" s="19" t="s">
        <v>905</v>
      </c>
      <c r="BQ42" s="19" t="s">
        <v>1104</v>
      </c>
      <c r="BR42" s="19" t="s">
        <v>1078</v>
      </c>
      <c r="BS42" s="19" t="s">
        <v>1079</v>
      </c>
      <c r="BT42" s="19">
        <v>0.08</v>
      </c>
      <c r="BU42" s="19" t="s">
        <v>1080</v>
      </c>
      <c r="BV42" s="19" t="s">
        <v>1308</v>
      </c>
    </row>
    <row r="43" spans="1:74">
      <c r="A43" s="19" t="s">
        <v>351</v>
      </c>
      <c r="B43" s="19" t="s">
        <v>1026</v>
      </c>
      <c r="C43" s="19" t="s">
        <v>2644</v>
      </c>
      <c r="D43" s="19" t="s">
        <v>896</v>
      </c>
      <c r="E43" s="19" t="s">
        <v>896</v>
      </c>
      <c r="F43" s="19" t="s">
        <v>896</v>
      </c>
      <c r="G43" s="19" t="s">
        <v>896</v>
      </c>
      <c r="H43" s="19" t="s">
        <v>896</v>
      </c>
      <c r="I43" s="19" t="s">
        <v>896</v>
      </c>
      <c r="J43" s="19" t="s">
        <v>21</v>
      </c>
      <c r="K43" s="19" t="s">
        <v>1038</v>
      </c>
      <c r="L43" s="19" t="s">
        <v>1039</v>
      </c>
      <c r="M43" s="19" t="s">
        <v>1040</v>
      </c>
      <c r="N43" s="20">
        <v>0.05</v>
      </c>
      <c r="O43" s="20">
        <v>0.2</v>
      </c>
      <c r="P43" s="19" t="s">
        <v>905</v>
      </c>
      <c r="Q43" s="19" t="s">
        <v>1041</v>
      </c>
      <c r="R43" s="19">
        <v>0</v>
      </c>
      <c r="S43" s="19">
        <v>0</v>
      </c>
      <c r="T43" s="19" t="s">
        <v>896</v>
      </c>
      <c r="U43" s="19">
        <v>0</v>
      </c>
      <c r="V43" s="19">
        <v>0</v>
      </c>
      <c r="BA43" s="19" t="s">
        <v>311</v>
      </c>
      <c r="BB43" s="19" t="s">
        <v>1070</v>
      </c>
      <c r="BC43" s="19" t="s">
        <v>1126</v>
      </c>
      <c r="BD43" s="19" t="s">
        <v>896</v>
      </c>
      <c r="BE43" s="19" t="s">
        <v>896</v>
      </c>
      <c r="BF43" s="19" t="s">
        <v>896</v>
      </c>
      <c r="BG43" s="19" t="s">
        <v>896</v>
      </c>
      <c r="BH43" s="19" t="s">
        <v>896</v>
      </c>
      <c r="BI43" s="19" t="s">
        <v>1102</v>
      </c>
      <c r="BJ43" s="19" t="s">
        <v>20</v>
      </c>
      <c r="BK43" s="19" t="s">
        <v>494</v>
      </c>
      <c r="BL43" s="19" t="s">
        <v>1279</v>
      </c>
      <c r="BM43" s="19" t="s">
        <v>1083</v>
      </c>
      <c r="BN43" s="20">
        <v>1</v>
      </c>
      <c r="BO43" s="20">
        <v>1.75</v>
      </c>
      <c r="BP43" s="19" t="s">
        <v>905</v>
      </c>
      <c r="BQ43" s="19" t="s">
        <v>1104</v>
      </c>
      <c r="BR43" s="19" t="s">
        <v>1078</v>
      </c>
      <c r="BS43" s="19" t="s">
        <v>1079</v>
      </c>
      <c r="BT43" s="19">
        <v>0.08</v>
      </c>
      <c r="BU43" s="19" t="s">
        <v>1080</v>
      </c>
      <c r="BV43" s="19" t="s">
        <v>1308</v>
      </c>
    </row>
    <row r="44" spans="1:74">
      <c r="A44" s="19" t="s">
        <v>15</v>
      </c>
      <c r="B44" s="19" t="s">
        <v>1026</v>
      </c>
      <c r="C44" s="19" t="s">
        <v>896</v>
      </c>
      <c r="D44" s="19" t="s">
        <v>896</v>
      </c>
      <c r="E44" s="19" t="s">
        <v>896</v>
      </c>
      <c r="F44" s="19" t="s">
        <v>896</v>
      </c>
      <c r="G44" s="19" t="s">
        <v>896</v>
      </c>
      <c r="H44" s="19" t="s">
        <v>896</v>
      </c>
      <c r="I44" s="19" t="s">
        <v>1043</v>
      </c>
      <c r="J44" s="19" t="s">
        <v>21</v>
      </c>
      <c r="K44" s="19" t="s">
        <v>1044</v>
      </c>
      <c r="L44" s="19" t="s">
        <v>1045</v>
      </c>
      <c r="M44" s="19" t="s">
        <v>1040</v>
      </c>
      <c r="N44" s="20">
        <v>0.2</v>
      </c>
      <c r="O44" s="20">
        <v>1</v>
      </c>
      <c r="P44" s="19" t="s">
        <v>905</v>
      </c>
      <c r="Q44" s="19" t="s">
        <v>875</v>
      </c>
      <c r="R44" s="19">
        <v>0</v>
      </c>
      <c r="S44" s="19">
        <v>0</v>
      </c>
      <c r="T44" s="19" t="s">
        <v>903</v>
      </c>
      <c r="U44" s="19" t="s">
        <v>1046</v>
      </c>
      <c r="V44" s="19" t="s">
        <v>1047</v>
      </c>
      <c r="BA44" s="19" t="s">
        <v>311</v>
      </c>
      <c r="BB44" s="19" t="s">
        <v>1070</v>
      </c>
      <c r="BC44" s="19" t="s">
        <v>1133</v>
      </c>
      <c r="BD44" s="19" t="s">
        <v>896</v>
      </c>
      <c r="BE44" s="19" t="s">
        <v>896</v>
      </c>
      <c r="BF44" s="19" t="s">
        <v>896</v>
      </c>
      <c r="BG44" s="19" t="s">
        <v>896</v>
      </c>
      <c r="BH44" s="19" t="s">
        <v>896</v>
      </c>
      <c r="BI44" s="19" t="s">
        <v>1102</v>
      </c>
      <c r="BJ44" s="19" t="s">
        <v>20</v>
      </c>
      <c r="BK44" s="19" t="s">
        <v>494</v>
      </c>
      <c r="BL44" s="19" t="s">
        <v>1309</v>
      </c>
      <c r="BM44" s="19" t="s">
        <v>902</v>
      </c>
      <c r="BN44" s="20" t="s">
        <v>903</v>
      </c>
      <c r="BO44" s="20" t="s">
        <v>1310</v>
      </c>
      <c r="BP44" s="19" t="s">
        <v>905</v>
      </c>
      <c r="BQ44" s="19" t="s">
        <v>1104</v>
      </c>
      <c r="BR44" s="19" t="s">
        <v>1078</v>
      </c>
      <c r="BS44" s="19" t="s">
        <v>1079</v>
      </c>
      <c r="BT44" s="19">
        <v>0.08</v>
      </c>
      <c r="BU44" s="19" t="s">
        <v>1080</v>
      </c>
      <c r="BV44" s="19" t="s">
        <v>1311</v>
      </c>
    </row>
    <row r="45" spans="1:74">
      <c r="A45" s="19" t="s">
        <v>15</v>
      </c>
      <c r="B45" s="19" t="s">
        <v>1026</v>
      </c>
      <c r="C45" s="19" t="s">
        <v>896</v>
      </c>
      <c r="D45" s="19" t="s">
        <v>896</v>
      </c>
      <c r="E45" s="19" t="s">
        <v>896</v>
      </c>
      <c r="F45" s="19" t="s">
        <v>896</v>
      </c>
      <c r="G45" s="19" t="s">
        <v>896</v>
      </c>
      <c r="H45" s="19" t="s">
        <v>896</v>
      </c>
      <c r="I45" s="19" t="s">
        <v>1043</v>
      </c>
      <c r="J45" s="19" t="s">
        <v>21</v>
      </c>
      <c r="K45" s="19" t="s">
        <v>1050</v>
      </c>
      <c r="L45" s="19" t="s">
        <v>1045</v>
      </c>
      <c r="M45" s="19" t="s">
        <v>1040</v>
      </c>
      <c r="N45" s="20">
        <v>30</v>
      </c>
      <c r="O45" s="20">
        <v>100</v>
      </c>
      <c r="P45" s="19" t="s">
        <v>905</v>
      </c>
      <c r="Q45" s="19" t="s">
        <v>913</v>
      </c>
      <c r="R45" s="19">
        <v>0</v>
      </c>
      <c r="S45" s="19">
        <v>0</v>
      </c>
      <c r="T45" s="19" t="s">
        <v>903</v>
      </c>
      <c r="U45" s="19" t="s">
        <v>1046</v>
      </c>
      <c r="V45" s="19" t="s">
        <v>1051</v>
      </c>
      <c r="BA45" s="19" t="s">
        <v>311</v>
      </c>
      <c r="BB45" s="19" t="s">
        <v>1070</v>
      </c>
      <c r="BC45" s="19" t="s">
        <v>1133</v>
      </c>
      <c r="BD45" s="19" t="s">
        <v>896</v>
      </c>
      <c r="BE45" s="19" t="s">
        <v>896</v>
      </c>
      <c r="BF45" s="19" t="s">
        <v>896</v>
      </c>
      <c r="BG45" s="19" t="s">
        <v>896</v>
      </c>
      <c r="BH45" s="19" t="s">
        <v>896</v>
      </c>
      <c r="BI45" s="19" t="s">
        <v>1102</v>
      </c>
      <c r="BJ45" s="19" t="s">
        <v>20</v>
      </c>
      <c r="BK45" s="19" t="s">
        <v>494</v>
      </c>
      <c r="BL45" s="19" t="s">
        <v>1309</v>
      </c>
      <c r="BM45" s="19" t="s">
        <v>1083</v>
      </c>
      <c r="BN45" s="20" t="s">
        <v>903</v>
      </c>
      <c r="BO45" s="20" t="s">
        <v>1312</v>
      </c>
      <c r="BP45" s="19" t="s">
        <v>905</v>
      </c>
      <c r="BQ45" s="19" t="s">
        <v>1104</v>
      </c>
      <c r="BR45" s="19" t="s">
        <v>1078</v>
      </c>
      <c r="BS45" s="19" t="s">
        <v>1079</v>
      </c>
      <c r="BT45" s="19">
        <v>0.08</v>
      </c>
      <c r="BU45" s="19" t="s">
        <v>1080</v>
      </c>
      <c r="BV45" s="19" t="s">
        <v>1313</v>
      </c>
    </row>
    <row r="46" spans="1:74">
      <c r="A46" s="19" t="s">
        <v>15</v>
      </c>
      <c r="B46" s="19" t="s">
        <v>1026</v>
      </c>
      <c r="C46" s="19" t="s">
        <v>896</v>
      </c>
      <c r="D46" s="19" t="s">
        <v>896</v>
      </c>
      <c r="E46" s="19" t="s">
        <v>896</v>
      </c>
      <c r="F46" s="19" t="s">
        <v>896</v>
      </c>
      <c r="G46" s="19" t="s">
        <v>896</v>
      </c>
      <c r="H46" s="19" t="s">
        <v>896</v>
      </c>
      <c r="I46" s="19" t="s">
        <v>1043</v>
      </c>
      <c r="J46" s="19" t="s">
        <v>21</v>
      </c>
      <c r="K46" s="19" t="s">
        <v>116</v>
      </c>
      <c r="L46" s="19" t="s">
        <v>1045</v>
      </c>
      <c r="M46" s="19" t="s">
        <v>1040</v>
      </c>
      <c r="N46" s="20">
        <v>5</v>
      </c>
      <c r="O46" s="20">
        <v>25</v>
      </c>
      <c r="P46" s="19" t="s">
        <v>905</v>
      </c>
      <c r="Q46" s="19" t="s">
        <v>875</v>
      </c>
      <c r="R46" s="19">
        <v>0</v>
      </c>
      <c r="S46" s="19">
        <v>0</v>
      </c>
      <c r="T46" s="19" t="s">
        <v>903</v>
      </c>
      <c r="U46" s="19" t="s">
        <v>1046</v>
      </c>
      <c r="V46" s="19" t="s">
        <v>1053</v>
      </c>
      <c r="BA46" s="19" t="s">
        <v>311</v>
      </c>
      <c r="BB46" s="19" t="s">
        <v>1070</v>
      </c>
      <c r="BC46" s="19" t="s">
        <v>1133</v>
      </c>
      <c r="BD46" s="19" t="s">
        <v>896</v>
      </c>
      <c r="BE46" s="19" t="s">
        <v>896</v>
      </c>
      <c r="BF46" s="19" t="s">
        <v>896</v>
      </c>
      <c r="BG46" s="19" t="s">
        <v>896</v>
      </c>
      <c r="BH46" s="19" t="s">
        <v>896</v>
      </c>
      <c r="BI46" s="19" t="s">
        <v>1102</v>
      </c>
      <c r="BJ46" s="19" t="s">
        <v>20</v>
      </c>
      <c r="BK46" s="19" t="s">
        <v>494</v>
      </c>
      <c r="BL46" s="19" t="s">
        <v>1314</v>
      </c>
      <c r="BM46" s="19" t="s">
        <v>902</v>
      </c>
      <c r="BN46" s="20" t="s">
        <v>904</v>
      </c>
      <c r="BO46" s="20" t="s">
        <v>912</v>
      </c>
      <c r="BP46" s="19" t="s">
        <v>905</v>
      </c>
      <c r="BQ46" s="19" t="s">
        <v>1104</v>
      </c>
      <c r="BR46" s="19" t="s">
        <v>1078</v>
      </c>
      <c r="BS46" s="19" t="s">
        <v>1079</v>
      </c>
      <c r="BT46" s="19">
        <v>0.08</v>
      </c>
      <c r="BU46" s="19" t="s">
        <v>1080</v>
      </c>
      <c r="BV46" s="19" t="s">
        <v>1311</v>
      </c>
    </row>
    <row r="47" spans="1:74">
      <c r="A47" s="19" t="s">
        <v>15</v>
      </c>
      <c r="B47" s="19" t="s">
        <v>1026</v>
      </c>
      <c r="C47" s="19" t="s">
        <v>896</v>
      </c>
      <c r="D47" s="19" t="s">
        <v>896</v>
      </c>
      <c r="E47" s="19" t="s">
        <v>896</v>
      </c>
      <c r="F47" s="19" t="s">
        <v>896</v>
      </c>
      <c r="G47" s="19" t="s">
        <v>896</v>
      </c>
      <c r="H47" s="19" t="s">
        <v>896</v>
      </c>
      <c r="I47" s="19" t="s">
        <v>1043</v>
      </c>
      <c r="J47" s="19" t="s">
        <v>21</v>
      </c>
      <c r="K47" s="19" t="s">
        <v>1054</v>
      </c>
      <c r="L47" s="19" t="s">
        <v>1045</v>
      </c>
      <c r="M47" s="19" t="s">
        <v>1040</v>
      </c>
      <c r="N47" s="20">
        <v>5</v>
      </c>
      <c r="O47" s="20">
        <v>50</v>
      </c>
      <c r="P47" s="19" t="s">
        <v>905</v>
      </c>
      <c r="Q47" s="19" t="s">
        <v>875</v>
      </c>
      <c r="R47" s="19">
        <v>0</v>
      </c>
      <c r="S47" s="19">
        <v>0</v>
      </c>
      <c r="T47" s="19" t="s">
        <v>903</v>
      </c>
      <c r="U47" s="19" t="s">
        <v>1046</v>
      </c>
      <c r="V47" s="19" t="s">
        <v>1055</v>
      </c>
      <c r="BA47" s="19" t="s">
        <v>311</v>
      </c>
      <c r="BB47" s="19" t="s">
        <v>1070</v>
      </c>
      <c r="BC47" s="19" t="s">
        <v>1133</v>
      </c>
      <c r="BD47" s="19" t="s">
        <v>896</v>
      </c>
      <c r="BE47" s="19" t="s">
        <v>896</v>
      </c>
      <c r="BF47" s="19" t="s">
        <v>896</v>
      </c>
      <c r="BG47" s="19" t="s">
        <v>896</v>
      </c>
      <c r="BH47" s="19" t="s">
        <v>896</v>
      </c>
      <c r="BI47" s="19" t="s">
        <v>1102</v>
      </c>
      <c r="BJ47" s="19" t="s">
        <v>20</v>
      </c>
      <c r="BK47" s="19" t="s">
        <v>494</v>
      </c>
      <c r="BL47" s="19" t="s">
        <v>1314</v>
      </c>
      <c r="BM47" s="19" t="s">
        <v>1083</v>
      </c>
      <c r="BN47" s="20" t="s">
        <v>1290</v>
      </c>
      <c r="BO47" s="20" t="s">
        <v>1315</v>
      </c>
      <c r="BP47" s="19" t="s">
        <v>905</v>
      </c>
      <c r="BQ47" s="19" t="s">
        <v>1104</v>
      </c>
      <c r="BR47" s="19" t="s">
        <v>1078</v>
      </c>
      <c r="BS47" s="19" t="s">
        <v>1079</v>
      </c>
      <c r="BT47" s="19">
        <v>0.08</v>
      </c>
      <c r="BU47" s="19" t="s">
        <v>1080</v>
      </c>
      <c r="BV47" s="19" t="s">
        <v>1313</v>
      </c>
    </row>
    <row r="48" spans="1:74">
      <c r="A48" s="19" t="s">
        <v>15</v>
      </c>
      <c r="B48" s="19" t="s">
        <v>1026</v>
      </c>
      <c r="C48" s="19" t="s">
        <v>896</v>
      </c>
      <c r="D48" s="19" t="s">
        <v>896</v>
      </c>
      <c r="E48" s="19" t="s">
        <v>896</v>
      </c>
      <c r="F48" s="19" t="s">
        <v>896</v>
      </c>
      <c r="G48" s="19" t="s">
        <v>896</v>
      </c>
      <c r="H48" s="19" t="s">
        <v>896</v>
      </c>
      <c r="I48" s="19" t="s">
        <v>1043</v>
      </c>
      <c r="J48" s="19" t="s">
        <v>21</v>
      </c>
      <c r="K48" s="19" t="s">
        <v>1057</v>
      </c>
      <c r="L48" s="19" t="s">
        <v>1045</v>
      </c>
      <c r="M48" s="19" t="s">
        <v>1040</v>
      </c>
      <c r="N48" s="20">
        <v>5</v>
      </c>
      <c r="O48" s="20">
        <v>50</v>
      </c>
      <c r="P48" s="19" t="s">
        <v>905</v>
      </c>
      <c r="Q48" s="19" t="s">
        <v>875</v>
      </c>
      <c r="R48" s="19">
        <v>0</v>
      </c>
      <c r="S48" s="19">
        <v>0</v>
      </c>
      <c r="T48" s="19" t="s">
        <v>903</v>
      </c>
      <c r="U48" s="19" t="s">
        <v>1046</v>
      </c>
      <c r="V48" s="19" t="s">
        <v>1058</v>
      </c>
      <c r="BA48" s="19" t="s">
        <v>311</v>
      </c>
      <c r="BB48" s="19" t="s">
        <v>1070</v>
      </c>
      <c r="BC48" s="19" t="s">
        <v>1133</v>
      </c>
      <c r="BD48" s="19" t="s">
        <v>896</v>
      </c>
      <c r="BE48" s="19" t="s">
        <v>896</v>
      </c>
      <c r="BF48" s="19" t="s">
        <v>896</v>
      </c>
      <c r="BG48" s="19" t="s">
        <v>896</v>
      </c>
      <c r="BH48" s="19" t="s">
        <v>896</v>
      </c>
      <c r="BI48" s="19" t="s">
        <v>1102</v>
      </c>
      <c r="BJ48" s="19" t="s">
        <v>20</v>
      </c>
      <c r="BK48" s="19" t="s">
        <v>494</v>
      </c>
      <c r="BL48" s="19" t="s">
        <v>1316</v>
      </c>
      <c r="BM48" s="19" t="s">
        <v>1083</v>
      </c>
      <c r="BN48" s="20" t="s">
        <v>1122</v>
      </c>
      <c r="BO48" s="20" t="s">
        <v>936</v>
      </c>
      <c r="BP48" s="19" t="s">
        <v>905</v>
      </c>
      <c r="BQ48" s="19" t="s">
        <v>1104</v>
      </c>
      <c r="BR48" s="19" t="s">
        <v>1078</v>
      </c>
      <c r="BS48" s="19" t="s">
        <v>1079</v>
      </c>
      <c r="BT48" s="19">
        <v>0.08</v>
      </c>
      <c r="BU48" s="19" t="s">
        <v>1080</v>
      </c>
      <c r="BV48" s="19" t="s">
        <v>1313</v>
      </c>
    </row>
    <row r="49" spans="1:74">
      <c r="A49" s="19" t="s">
        <v>15</v>
      </c>
      <c r="B49" s="19" t="s">
        <v>1026</v>
      </c>
      <c r="C49" s="19" t="s">
        <v>896</v>
      </c>
      <c r="D49" s="19" t="s">
        <v>896</v>
      </c>
      <c r="E49" s="19" t="s">
        <v>896</v>
      </c>
      <c r="F49" s="19" t="s">
        <v>896</v>
      </c>
      <c r="G49" s="19" t="s">
        <v>896</v>
      </c>
      <c r="H49" s="19" t="s">
        <v>896</v>
      </c>
      <c r="I49" s="19" t="s">
        <v>1043</v>
      </c>
      <c r="J49" s="19" t="s">
        <v>21</v>
      </c>
      <c r="K49" s="19" t="s">
        <v>1059</v>
      </c>
      <c r="L49" s="19" t="s">
        <v>1045</v>
      </c>
      <c r="M49" s="19" t="s">
        <v>1040</v>
      </c>
      <c r="N49" s="20">
        <v>5</v>
      </c>
      <c r="O49" s="20">
        <v>20</v>
      </c>
      <c r="P49" s="19" t="s">
        <v>905</v>
      </c>
      <c r="Q49" s="19" t="s">
        <v>913</v>
      </c>
      <c r="R49" s="19">
        <v>0</v>
      </c>
      <c r="S49" s="19">
        <v>0</v>
      </c>
      <c r="T49" s="19" t="s">
        <v>903</v>
      </c>
      <c r="U49" s="19" t="s">
        <v>1046</v>
      </c>
      <c r="V49" s="19" t="s">
        <v>1060</v>
      </c>
      <c r="BA49" s="19" t="s">
        <v>311</v>
      </c>
      <c r="BB49" s="19" t="s">
        <v>1070</v>
      </c>
      <c r="BC49" s="19" t="s">
        <v>1133</v>
      </c>
      <c r="BD49" s="19" t="s">
        <v>896</v>
      </c>
      <c r="BE49" s="19" t="s">
        <v>896</v>
      </c>
      <c r="BF49" s="19" t="s">
        <v>896</v>
      </c>
      <c r="BG49" s="19" t="s">
        <v>896</v>
      </c>
      <c r="BH49" s="19" t="s">
        <v>896</v>
      </c>
      <c r="BI49" s="19" t="s">
        <v>1102</v>
      </c>
      <c r="BJ49" s="19" t="s">
        <v>20</v>
      </c>
      <c r="BK49" s="19" t="s">
        <v>494</v>
      </c>
      <c r="BL49" s="19" t="s">
        <v>1317</v>
      </c>
      <c r="BM49" s="19" t="s">
        <v>1083</v>
      </c>
      <c r="BN49" s="20" t="s">
        <v>1290</v>
      </c>
      <c r="BO49" s="20" t="s">
        <v>1122</v>
      </c>
      <c r="BP49" s="19" t="s">
        <v>905</v>
      </c>
      <c r="BQ49" s="19" t="s">
        <v>1104</v>
      </c>
      <c r="BR49" s="19" t="s">
        <v>1078</v>
      </c>
      <c r="BS49" s="19" t="s">
        <v>1079</v>
      </c>
      <c r="BT49" s="19">
        <v>0.08</v>
      </c>
      <c r="BU49" s="19" t="s">
        <v>1080</v>
      </c>
      <c r="BV49" s="19" t="s">
        <v>1313</v>
      </c>
    </row>
    <row r="50" spans="1:74">
      <c r="A50" s="19" t="s">
        <v>15</v>
      </c>
      <c r="B50" s="19" t="s">
        <v>1026</v>
      </c>
      <c r="C50" s="19" t="s">
        <v>896</v>
      </c>
      <c r="D50" s="19" t="s">
        <v>896</v>
      </c>
      <c r="E50" s="19" t="s">
        <v>896</v>
      </c>
      <c r="F50" s="19" t="s">
        <v>896</v>
      </c>
      <c r="G50" s="19" t="s">
        <v>896</v>
      </c>
      <c r="H50" s="19" t="s">
        <v>896</v>
      </c>
      <c r="I50" s="19" t="s">
        <v>1043</v>
      </c>
      <c r="J50" s="19" t="s">
        <v>21</v>
      </c>
      <c r="K50" s="19" t="s">
        <v>1061</v>
      </c>
      <c r="L50" s="19" t="s">
        <v>1045</v>
      </c>
      <c r="M50" s="19" t="s">
        <v>1040</v>
      </c>
      <c r="N50" s="20">
        <v>5</v>
      </c>
      <c r="O50" s="20">
        <v>25</v>
      </c>
      <c r="P50" s="19" t="s">
        <v>905</v>
      </c>
      <c r="Q50" s="19" t="s">
        <v>913</v>
      </c>
      <c r="R50" s="19">
        <v>0</v>
      </c>
      <c r="S50" s="19">
        <v>0</v>
      </c>
      <c r="T50" s="19" t="s">
        <v>903</v>
      </c>
      <c r="U50" s="19" t="s">
        <v>1046</v>
      </c>
      <c r="V50" s="19" t="s">
        <v>1060</v>
      </c>
      <c r="BA50" s="19" t="s">
        <v>311</v>
      </c>
      <c r="BB50" s="19" t="s">
        <v>1070</v>
      </c>
      <c r="BC50" s="19" t="s">
        <v>1140</v>
      </c>
      <c r="BD50" s="19" t="s">
        <v>896</v>
      </c>
      <c r="BE50" s="19" t="s">
        <v>896</v>
      </c>
      <c r="BF50" s="19" t="s">
        <v>896</v>
      </c>
      <c r="BG50" s="19" t="s">
        <v>896</v>
      </c>
      <c r="BH50" s="19" t="s">
        <v>896</v>
      </c>
      <c r="BI50" s="19" t="s">
        <v>1318</v>
      </c>
      <c r="BJ50" s="19" t="s">
        <v>20</v>
      </c>
      <c r="BK50" s="19" t="s">
        <v>494</v>
      </c>
      <c r="BL50" s="19" t="s">
        <v>1319</v>
      </c>
      <c r="BM50" s="19" t="s">
        <v>902</v>
      </c>
      <c r="BN50" s="20" t="s">
        <v>1292</v>
      </c>
      <c r="BO50" s="20" t="s">
        <v>1013</v>
      </c>
      <c r="BP50" s="19" t="s">
        <v>905</v>
      </c>
      <c r="BQ50" s="19" t="s">
        <v>1104</v>
      </c>
      <c r="BR50" s="19" t="s">
        <v>1078</v>
      </c>
      <c r="BS50" s="19" t="s">
        <v>1079</v>
      </c>
      <c r="BT50" s="19" t="s">
        <v>903</v>
      </c>
      <c r="BU50" s="19" t="s">
        <v>1080</v>
      </c>
      <c r="BV50" s="19">
        <v>0</v>
      </c>
    </row>
    <row r="51" spans="1:74">
      <c r="A51" s="19" t="s">
        <v>15</v>
      </c>
      <c r="B51" s="19" t="s">
        <v>1026</v>
      </c>
      <c r="C51" s="19" t="s">
        <v>896</v>
      </c>
      <c r="D51" s="19" t="s">
        <v>896</v>
      </c>
      <c r="E51" s="19" t="s">
        <v>896</v>
      </c>
      <c r="F51" s="19" t="s">
        <v>896</v>
      </c>
      <c r="G51" s="19" t="s">
        <v>896</v>
      </c>
      <c r="H51" s="19" t="s">
        <v>896</v>
      </c>
      <c r="I51" s="19" t="s">
        <v>1043</v>
      </c>
      <c r="J51" s="19" t="s">
        <v>21</v>
      </c>
      <c r="K51" s="19" t="s">
        <v>1062</v>
      </c>
      <c r="L51" s="19" t="s">
        <v>1045</v>
      </c>
      <c r="M51" s="19" t="s">
        <v>1040</v>
      </c>
      <c r="N51" s="20">
        <v>10</v>
      </c>
      <c r="O51" s="20">
        <v>33</v>
      </c>
      <c r="P51" s="19" t="s">
        <v>905</v>
      </c>
      <c r="Q51" s="19" t="s">
        <v>913</v>
      </c>
      <c r="R51" s="19">
        <v>0</v>
      </c>
      <c r="S51" s="19">
        <v>0</v>
      </c>
      <c r="T51" s="19" t="s">
        <v>903</v>
      </c>
      <c r="U51" s="19" t="s">
        <v>1046</v>
      </c>
      <c r="V51" s="19" t="s">
        <v>1063</v>
      </c>
      <c r="BA51" s="19" t="s">
        <v>311</v>
      </c>
      <c r="BB51" s="19" t="s">
        <v>1070</v>
      </c>
      <c r="BC51" s="19" t="s">
        <v>1072</v>
      </c>
      <c r="BD51" s="19" t="s">
        <v>1320</v>
      </c>
      <c r="BE51" s="19" t="s">
        <v>896</v>
      </c>
      <c r="BF51" s="19" t="s">
        <v>896</v>
      </c>
      <c r="BG51" s="19" t="s">
        <v>896</v>
      </c>
      <c r="BH51" s="19" t="s">
        <v>896</v>
      </c>
      <c r="BI51" s="19" t="s">
        <v>1102</v>
      </c>
      <c r="BJ51" s="19" t="s">
        <v>20</v>
      </c>
      <c r="BK51" s="19" t="s">
        <v>494</v>
      </c>
      <c r="BL51" s="19" t="s">
        <v>1321</v>
      </c>
      <c r="BM51" s="19" t="s">
        <v>1083</v>
      </c>
      <c r="BN51" s="20" t="s">
        <v>1322</v>
      </c>
      <c r="BO51" s="20" t="s">
        <v>1284</v>
      </c>
      <c r="BP51" s="19" t="s">
        <v>905</v>
      </c>
      <c r="BQ51" s="19" t="s">
        <v>1104</v>
      </c>
      <c r="BR51" s="19" t="s">
        <v>1078</v>
      </c>
      <c r="BS51" s="19" t="s">
        <v>1079</v>
      </c>
      <c r="BT51" s="19">
        <v>0.08</v>
      </c>
      <c r="BU51" s="19" t="s">
        <v>1080</v>
      </c>
      <c r="BV51" s="19" t="s">
        <v>1323</v>
      </c>
    </row>
    <row r="52" spans="1:74">
      <c r="A52" s="19" t="s">
        <v>15</v>
      </c>
      <c r="B52" s="19" t="s">
        <v>1026</v>
      </c>
      <c r="C52" s="19" t="s">
        <v>896</v>
      </c>
      <c r="D52" s="19" t="s">
        <v>896</v>
      </c>
      <c r="E52" s="19" t="s">
        <v>896</v>
      </c>
      <c r="F52" s="19" t="s">
        <v>896</v>
      </c>
      <c r="G52" s="19" t="s">
        <v>896</v>
      </c>
      <c r="H52" s="19" t="s">
        <v>896</v>
      </c>
      <c r="I52" s="19" t="s">
        <v>1043</v>
      </c>
      <c r="J52" s="19" t="s">
        <v>21</v>
      </c>
      <c r="K52" s="19" t="s">
        <v>1064</v>
      </c>
      <c r="L52" s="19" t="s">
        <v>1045</v>
      </c>
      <c r="M52" s="19" t="s">
        <v>1040</v>
      </c>
      <c r="N52" s="20">
        <v>0.5</v>
      </c>
      <c r="O52" s="20">
        <v>3</v>
      </c>
      <c r="P52" s="19" t="s">
        <v>905</v>
      </c>
      <c r="Q52" s="19" t="s">
        <v>913</v>
      </c>
      <c r="R52" s="19">
        <v>0</v>
      </c>
      <c r="S52" s="19">
        <v>0</v>
      </c>
      <c r="T52" s="19" t="s">
        <v>903</v>
      </c>
      <c r="U52" s="19" t="s">
        <v>1046</v>
      </c>
      <c r="V52" s="19" t="s">
        <v>1065</v>
      </c>
      <c r="BA52" s="19" t="s">
        <v>311</v>
      </c>
      <c r="BB52" s="19" t="s">
        <v>1070</v>
      </c>
      <c r="BC52" s="19" t="s">
        <v>1072</v>
      </c>
      <c r="BD52" s="19" t="s">
        <v>1320</v>
      </c>
      <c r="BE52" s="19" t="s">
        <v>896</v>
      </c>
      <c r="BF52" s="19" t="s">
        <v>896</v>
      </c>
      <c r="BG52" s="19" t="s">
        <v>896</v>
      </c>
      <c r="BH52" s="19" t="s">
        <v>896</v>
      </c>
      <c r="BI52" s="19" t="s">
        <v>1102</v>
      </c>
      <c r="BJ52" s="19" t="s">
        <v>20</v>
      </c>
      <c r="BK52" s="19" t="s">
        <v>494</v>
      </c>
      <c r="BL52" s="19" t="s">
        <v>1324</v>
      </c>
      <c r="BM52" s="19" t="s">
        <v>902</v>
      </c>
      <c r="BN52" s="20" t="s">
        <v>1013</v>
      </c>
      <c r="BO52" s="20" t="s">
        <v>904</v>
      </c>
      <c r="BP52" s="19" t="s">
        <v>905</v>
      </c>
      <c r="BQ52" s="19" t="s">
        <v>1104</v>
      </c>
      <c r="BR52" s="19" t="s">
        <v>1078</v>
      </c>
      <c r="BS52" s="19" t="s">
        <v>1079</v>
      </c>
      <c r="BT52" s="19">
        <v>0.08</v>
      </c>
      <c r="BU52" s="19" t="s">
        <v>1080</v>
      </c>
      <c r="BV52" s="19">
        <v>0</v>
      </c>
    </row>
    <row r="53" spans="1:74">
      <c r="A53" s="19" t="s">
        <v>15</v>
      </c>
      <c r="B53" s="19" t="s">
        <v>1026</v>
      </c>
      <c r="C53" s="19" t="s">
        <v>896</v>
      </c>
      <c r="D53" s="19" t="s">
        <v>896</v>
      </c>
      <c r="E53" s="19" t="s">
        <v>896</v>
      </c>
      <c r="F53" s="19" t="s">
        <v>896</v>
      </c>
      <c r="G53" s="19" t="s">
        <v>896</v>
      </c>
      <c r="H53" s="19" t="s">
        <v>896</v>
      </c>
      <c r="I53" s="19" t="s">
        <v>1043</v>
      </c>
      <c r="J53" s="19" t="s">
        <v>21</v>
      </c>
      <c r="K53" s="19" t="s">
        <v>1066</v>
      </c>
      <c r="L53" s="19" t="s">
        <v>1045</v>
      </c>
      <c r="M53" s="19" t="s">
        <v>1040</v>
      </c>
      <c r="N53" s="20">
        <v>5</v>
      </c>
      <c r="O53" s="20">
        <v>35</v>
      </c>
      <c r="P53" s="19" t="s">
        <v>905</v>
      </c>
      <c r="Q53" s="19" t="s">
        <v>913</v>
      </c>
      <c r="R53" s="19">
        <v>0</v>
      </c>
      <c r="S53" s="19">
        <v>0</v>
      </c>
      <c r="T53" s="19" t="s">
        <v>903</v>
      </c>
      <c r="U53" s="19" t="s">
        <v>1046</v>
      </c>
      <c r="V53" s="19" t="s">
        <v>1067</v>
      </c>
      <c r="BA53" s="19" t="s">
        <v>311</v>
      </c>
      <c r="BB53" s="19" t="s">
        <v>1070</v>
      </c>
      <c r="BC53" s="19" t="s">
        <v>1072</v>
      </c>
      <c r="BD53" s="19" t="s">
        <v>1320</v>
      </c>
      <c r="BE53" s="19" t="s">
        <v>896</v>
      </c>
      <c r="BF53" s="19" t="s">
        <v>896</v>
      </c>
      <c r="BG53" s="19" t="s">
        <v>896</v>
      </c>
      <c r="BH53" s="19" t="s">
        <v>896</v>
      </c>
      <c r="BI53" s="19" t="s">
        <v>1102</v>
      </c>
      <c r="BJ53" s="19" t="s">
        <v>20</v>
      </c>
      <c r="BK53" s="19" t="s">
        <v>494</v>
      </c>
      <c r="BL53" s="19" t="s">
        <v>1324</v>
      </c>
      <c r="BM53" s="19" t="s">
        <v>1083</v>
      </c>
      <c r="BN53" s="20" t="s">
        <v>1095</v>
      </c>
      <c r="BO53" s="20" t="s">
        <v>1322</v>
      </c>
      <c r="BP53" s="19" t="s">
        <v>905</v>
      </c>
      <c r="BQ53" s="19" t="s">
        <v>1104</v>
      </c>
      <c r="BR53" s="19" t="s">
        <v>1078</v>
      </c>
      <c r="BS53" s="19" t="s">
        <v>1079</v>
      </c>
      <c r="BT53" s="19">
        <v>0.08</v>
      </c>
      <c r="BU53" s="19" t="s">
        <v>1080</v>
      </c>
      <c r="BV53" s="19" t="s">
        <v>1185</v>
      </c>
    </row>
    <row r="54" spans="1:74">
      <c r="A54" s="19" t="s">
        <v>15</v>
      </c>
      <c r="B54" s="19" t="s">
        <v>1026</v>
      </c>
      <c r="C54" s="19" t="s">
        <v>896</v>
      </c>
      <c r="D54" s="19" t="s">
        <v>896</v>
      </c>
      <c r="E54" s="19" t="s">
        <v>896</v>
      </c>
      <c r="F54" s="19" t="s">
        <v>896</v>
      </c>
      <c r="G54" s="19" t="s">
        <v>896</v>
      </c>
      <c r="H54" s="19" t="s">
        <v>896</v>
      </c>
      <c r="I54" s="19" t="s">
        <v>1043</v>
      </c>
      <c r="J54" s="19" t="s">
        <v>21</v>
      </c>
      <c r="K54" s="19" t="s">
        <v>1068</v>
      </c>
      <c r="L54" s="19" t="s">
        <v>1045</v>
      </c>
      <c r="M54" s="19" t="s">
        <v>1040</v>
      </c>
      <c r="N54" s="20">
        <v>20</v>
      </c>
      <c r="O54" s="20">
        <v>300</v>
      </c>
      <c r="P54" s="19" t="s">
        <v>905</v>
      </c>
      <c r="Q54" s="19" t="s">
        <v>875</v>
      </c>
      <c r="R54" s="19">
        <v>0</v>
      </c>
      <c r="S54" s="19">
        <v>0</v>
      </c>
      <c r="T54" s="19" t="s">
        <v>903</v>
      </c>
      <c r="U54" s="19" t="s">
        <v>1046</v>
      </c>
      <c r="V54" s="19" t="s">
        <v>1069</v>
      </c>
      <c r="BA54" s="19" t="s">
        <v>311</v>
      </c>
      <c r="BB54" s="19" t="s">
        <v>1070</v>
      </c>
      <c r="BC54" s="19" t="s">
        <v>1072</v>
      </c>
      <c r="BD54" s="19" t="s">
        <v>1320</v>
      </c>
      <c r="BE54" s="19" t="s">
        <v>896</v>
      </c>
      <c r="BF54" s="19" t="s">
        <v>896</v>
      </c>
      <c r="BG54" s="19" t="s">
        <v>896</v>
      </c>
      <c r="BH54" s="19" t="s">
        <v>896</v>
      </c>
      <c r="BI54" s="19" t="s">
        <v>1102</v>
      </c>
      <c r="BJ54" s="19" t="s">
        <v>20</v>
      </c>
      <c r="BK54" s="19" t="s">
        <v>494</v>
      </c>
      <c r="BL54" s="19" t="s">
        <v>1275</v>
      </c>
      <c r="BM54" s="19" t="s">
        <v>902</v>
      </c>
      <c r="BN54" s="20" t="s">
        <v>903</v>
      </c>
      <c r="BO54" s="20" t="s">
        <v>903</v>
      </c>
      <c r="BP54" s="19" t="s">
        <v>905</v>
      </c>
      <c r="BQ54" s="19" t="s">
        <v>1104</v>
      </c>
      <c r="BR54" s="19" t="s">
        <v>1078</v>
      </c>
      <c r="BS54" s="19" t="s">
        <v>1079</v>
      </c>
      <c r="BT54" s="19">
        <v>0.08</v>
      </c>
      <c r="BU54" s="19" t="s">
        <v>1080</v>
      </c>
      <c r="BV54" s="19" t="s">
        <v>1276</v>
      </c>
    </row>
    <row r="55" spans="1:74">
      <c r="A55" s="19" t="s">
        <v>311</v>
      </c>
      <c r="B55" s="19" t="s">
        <v>1070</v>
      </c>
      <c r="C55" s="19" t="s">
        <v>1072</v>
      </c>
      <c r="D55" s="19" t="s">
        <v>896</v>
      </c>
      <c r="E55" s="19" t="s">
        <v>896</v>
      </c>
      <c r="F55" s="19" t="s">
        <v>896</v>
      </c>
      <c r="G55" s="19" t="s">
        <v>896</v>
      </c>
      <c r="H55" s="19" t="s">
        <v>896</v>
      </c>
      <c r="I55" s="19" t="s">
        <v>1073</v>
      </c>
      <c r="J55" s="19" t="s">
        <v>20</v>
      </c>
      <c r="K55" s="19" t="s">
        <v>1074</v>
      </c>
      <c r="L55" s="19" t="s">
        <v>1075</v>
      </c>
      <c r="M55" s="19" t="s">
        <v>902</v>
      </c>
      <c r="N55" s="20" t="s">
        <v>903</v>
      </c>
      <c r="O55" s="20" t="s">
        <v>1076</v>
      </c>
      <c r="P55" s="19" t="s">
        <v>1077</v>
      </c>
      <c r="Q55" s="19">
        <v>0</v>
      </c>
      <c r="R55" s="19" t="s">
        <v>1078</v>
      </c>
      <c r="S55" s="19" t="s">
        <v>1079</v>
      </c>
      <c r="T55" s="19" t="s">
        <v>903</v>
      </c>
      <c r="U55" s="19" t="s">
        <v>1080</v>
      </c>
      <c r="V55" s="19">
        <v>0</v>
      </c>
      <c r="BA55" s="19" t="s">
        <v>311</v>
      </c>
      <c r="BB55" s="19" t="s">
        <v>1070</v>
      </c>
      <c r="BC55" s="19" t="s">
        <v>1072</v>
      </c>
      <c r="BD55" s="19" t="s">
        <v>1320</v>
      </c>
      <c r="BE55" s="19" t="s">
        <v>896</v>
      </c>
      <c r="BF55" s="19" t="s">
        <v>896</v>
      </c>
      <c r="BG55" s="19" t="s">
        <v>896</v>
      </c>
      <c r="BH55" s="19" t="s">
        <v>896</v>
      </c>
      <c r="BI55" s="19" t="s">
        <v>1102</v>
      </c>
      <c r="BJ55" s="19" t="s">
        <v>20</v>
      </c>
      <c r="BK55" s="19" t="s">
        <v>494</v>
      </c>
      <c r="BL55" s="19" t="s">
        <v>1275</v>
      </c>
      <c r="BM55" s="19" t="s">
        <v>1083</v>
      </c>
      <c r="BN55" s="20" t="s">
        <v>903</v>
      </c>
      <c r="BO55" s="20" t="s">
        <v>903</v>
      </c>
      <c r="BP55" s="19" t="s">
        <v>905</v>
      </c>
      <c r="BQ55" s="19" t="s">
        <v>1104</v>
      </c>
      <c r="BR55" s="19" t="s">
        <v>1078</v>
      </c>
      <c r="BS55" s="19" t="s">
        <v>1079</v>
      </c>
      <c r="BT55" s="19">
        <v>0.08</v>
      </c>
      <c r="BU55" s="19" t="s">
        <v>1080</v>
      </c>
      <c r="BV55" s="19" t="s">
        <v>1325</v>
      </c>
    </row>
    <row r="56" spans="1:74">
      <c r="A56" s="19" t="s">
        <v>311</v>
      </c>
      <c r="B56" s="19" t="s">
        <v>1070</v>
      </c>
      <c r="C56" s="19" t="s">
        <v>1072</v>
      </c>
      <c r="D56" s="19" t="s">
        <v>896</v>
      </c>
      <c r="E56" s="19" t="s">
        <v>896</v>
      </c>
      <c r="F56" s="19" t="s">
        <v>896</v>
      </c>
      <c r="G56" s="19" t="s">
        <v>896</v>
      </c>
      <c r="H56" s="19" t="s">
        <v>896</v>
      </c>
      <c r="I56" s="19" t="s">
        <v>1073</v>
      </c>
      <c r="J56" s="19" t="s">
        <v>20</v>
      </c>
      <c r="K56" s="19" t="s">
        <v>1074</v>
      </c>
      <c r="L56" s="19" t="s">
        <v>1075</v>
      </c>
      <c r="M56" s="19" t="s">
        <v>1083</v>
      </c>
      <c r="N56" s="20" t="s">
        <v>903</v>
      </c>
      <c r="O56" s="20" t="s">
        <v>1084</v>
      </c>
      <c r="P56" s="19" t="s">
        <v>1077</v>
      </c>
      <c r="Q56" s="19">
        <v>0</v>
      </c>
      <c r="R56" s="19" t="s">
        <v>1078</v>
      </c>
      <c r="S56" s="19" t="s">
        <v>1079</v>
      </c>
      <c r="T56" s="19" t="s">
        <v>903</v>
      </c>
      <c r="U56" s="19" t="s">
        <v>1080</v>
      </c>
      <c r="V56" s="19" t="s">
        <v>1085</v>
      </c>
      <c r="BA56" s="19" t="s">
        <v>311</v>
      </c>
      <c r="BB56" s="19" t="s">
        <v>1070</v>
      </c>
      <c r="BC56" s="19" t="s">
        <v>1072</v>
      </c>
      <c r="BD56" s="19" t="s">
        <v>1265</v>
      </c>
      <c r="BE56" s="19" t="s">
        <v>896</v>
      </c>
      <c r="BF56" s="19" t="s">
        <v>896</v>
      </c>
      <c r="BG56" s="19" t="s">
        <v>896</v>
      </c>
      <c r="BH56" s="19" t="s">
        <v>896</v>
      </c>
      <c r="BI56" s="19" t="s">
        <v>1102</v>
      </c>
      <c r="BJ56" s="19" t="s">
        <v>20</v>
      </c>
      <c r="BK56" s="19" t="s">
        <v>494</v>
      </c>
      <c r="BL56" s="19" t="s">
        <v>1326</v>
      </c>
      <c r="BM56" s="19" t="s">
        <v>902</v>
      </c>
      <c r="BN56" s="20" t="s">
        <v>904</v>
      </c>
      <c r="BO56" s="20" t="s">
        <v>1327</v>
      </c>
      <c r="BP56" s="19" t="s">
        <v>905</v>
      </c>
      <c r="BQ56" s="19" t="s">
        <v>1104</v>
      </c>
      <c r="BR56" s="19" t="s">
        <v>1078</v>
      </c>
      <c r="BS56" s="19" t="s">
        <v>1079</v>
      </c>
      <c r="BT56" s="19">
        <v>0.08</v>
      </c>
      <c r="BU56" s="19" t="s">
        <v>1080</v>
      </c>
      <c r="BV56" s="19">
        <v>0</v>
      </c>
    </row>
    <row r="57" spans="1:74">
      <c r="A57" s="19" t="s">
        <v>311</v>
      </c>
      <c r="B57" s="19" t="s">
        <v>1070</v>
      </c>
      <c r="C57" s="19" t="s">
        <v>1072</v>
      </c>
      <c r="D57" s="19" t="s">
        <v>896</v>
      </c>
      <c r="E57" s="19" t="s">
        <v>896</v>
      </c>
      <c r="F57" s="19" t="s">
        <v>896</v>
      </c>
      <c r="G57" s="19" t="s">
        <v>896</v>
      </c>
      <c r="H57" s="19" t="s">
        <v>896</v>
      </c>
      <c r="I57" s="19" t="s">
        <v>1086</v>
      </c>
      <c r="J57" s="19" t="s">
        <v>20</v>
      </c>
      <c r="K57" s="19" t="s">
        <v>1074</v>
      </c>
      <c r="L57" s="19" t="s">
        <v>1075</v>
      </c>
      <c r="M57" s="19" t="s">
        <v>902</v>
      </c>
      <c r="N57" s="20" t="s">
        <v>903</v>
      </c>
      <c r="O57" s="20" t="s">
        <v>1087</v>
      </c>
      <c r="P57" s="19" t="s">
        <v>1077</v>
      </c>
      <c r="Q57" s="19">
        <v>0</v>
      </c>
      <c r="R57" s="19" t="s">
        <v>1078</v>
      </c>
      <c r="S57" s="19" t="s">
        <v>1079</v>
      </c>
      <c r="T57" s="19" t="s">
        <v>903</v>
      </c>
      <c r="U57" s="19" t="s">
        <v>1080</v>
      </c>
      <c r="V57" s="19">
        <v>0</v>
      </c>
      <c r="BA57" s="19" t="s">
        <v>311</v>
      </c>
      <c r="BB57" s="19" t="s">
        <v>1070</v>
      </c>
      <c r="BC57" s="19" t="s">
        <v>1072</v>
      </c>
      <c r="BD57" s="19" t="s">
        <v>1265</v>
      </c>
      <c r="BE57" s="19" t="s">
        <v>896</v>
      </c>
      <c r="BF57" s="19" t="s">
        <v>896</v>
      </c>
      <c r="BG57" s="19" t="s">
        <v>896</v>
      </c>
      <c r="BH57" s="19" t="s">
        <v>896</v>
      </c>
      <c r="BI57" s="19" t="s">
        <v>1102</v>
      </c>
      <c r="BJ57" s="19" t="s">
        <v>20</v>
      </c>
      <c r="BK57" s="19" t="s">
        <v>494</v>
      </c>
      <c r="BL57" s="19" t="s">
        <v>1326</v>
      </c>
      <c r="BM57" s="19" t="s">
        <v>1083</v>
      </c>
      <c r="BN57" s="20" t="s">
        <v>1322</v>
      </c>
      <c r="BO57" s="20" t="s">
        <v>1329</v>
      </c>
      <c r="BP57" s="19" t="s">
        <v>905</v>
      </c>
      <c r="BQ57" s="19" t="s">
        <v>1104</v>
      </c>
      <c r="BR57" s="19" t="s">
        <v>1078</v>
      </c>
      <c r="BS57" s="19" t="s">
        <v>1079</v>
      </c>
      <c r="BT57" s="19">
        <v>0.08</v>
      </c>
      <c r="BU57" s="19" t="s">
        <v>1080</v>
      </c>
      <c r="BV57" s="19" t="s">
        <v>1330</v>
      </c>
    </row>
    <row r="58" spans="1:74">
      <c r="A58" s="19" t="s">
        <v>311</v>
      </c>
      <c r="B58" s="19" t="s">
        <v>1070</v>
      </c>
      <c r="C58" s="19" t="s">
        <v>1088</v>
      </c>
      <c r="D58" s="19" t="s">
        <v>896</v>
      </c>
      <c r="E58" s="19" t="s">
        <v>896</v>
      </c>
      <c r="F58" s="19" t="s">
        <v>896</v>
      </c>
      <c r="G58" s="19" t="s">
        <v>896</v>
      </c>
      <c r="H58" s="19" t="s">
        <v>896</v>
      </c>
      <c r="I58" s="19" t="s">
        <v>1089</v>
      </c>
      <c r="J58" s="19" t="s">
        <v>20</v>
      </c>
      <c r="K58" s="19" t="s">
        <v>1090</v>
      </c>
      <c r="L58" s="19" t="s">
        <v>1091</v>
      </c>
      <c r="M58" s="19" t="s">
        <v>902</v>
      </c>
      <c r="N58" s="20" t="s">
        <v>903</v>
      </c>
      <c r="O58" s="20" t="s">
        <v>924</v>
      </c>
      <c r="P58" s="19" t="s">
        <v>1077</v>
      </c>
      <c r="Q58" s="19">
        <v>0</v>
      </c>
      <c r="R58" s="19" t="s">
        <v>1078</v>
      </c>
      <c r="S58" s="19" t="s">
        <v>1079</v>
      </c>
      <c r="T58" s="19" t="s">
        <v>903</v>
      </c>
      <c r="U58" s="19" t="s">
        <v>1080</v>
      </c>
      <c r="V58" s="19">
        <v>0</v>
      </c>
      <c r="BA58" s="19" t="s">
        <v>311</v>
      </c>
      <c r="BB58" s="19" t="s">
        <v>1070</v>
      </c>
      <c r="BC58" s="19" t="s">
        <v>1072</v>
      </c>
      <c r="BD58" s="19" t="s">
        <v>1183</v>
      </c>
      <c r="BE58" s="19" t="s">
        <v>896</v>
      </c>
      <c r="BF58" s="19" t="s">
        <v>896</v>
      </c>
      <c r="BG58" s="19" t="s">
        <v>896</v>
      </c>
      <c r="BH58" s="19" t="s">
        <v>896</v>
      </c>
      <c r="BI58" s="19" t="s">
        <v>1102</v>
      </c>
      <c r="BJ58" s="19" t="s">
        <v>20</v>
      </c>
      <c r="BK58" s="19" t="s">
        <v>494</v>
      </c>
      <c r="BL58" s="19" t="s">
        <v>1321</v>
      </c>
      <c r="BM58" s="19" t="s">
        <v>902</v>
      </c>
      <c r="BN58" s="20" t="s">
        <v>1006</v>
      </c>
      <c r="BO58" s="20" t="s">
        <v>904</v>
      </c>
      <c r="BP58" s="19" t="s">
        <v>905</v>
      </c>
      <c r="BQ58" s="19" t="s">
        <v>1104</v>
      </c>
      <c r="BR58" s="19" t="s">
        <v>1078</v>
      </c>
      <c r="BS58" s="19" t="s">
        <v>1079</v>
      </c>
      <c r="BT58" s="19">
        <v>0.08</v>
      </c>
      <c r="BU58" s="19" t="s">
        <v>1080</v>
      </c>
      <c r="BV58" s="19">
        <v>0</v>
      </c>
    </row>
    <row r="59" spans="1:74">
      <c r="A59" s="19" t="s">
        <v>311</v>
      </c>
      <c r="B59" s="19" t="s">
        <v>1070</v>
      </c>
      <c r="C59" s="19" t="s">
        <v>1072</v>
      </c>
      <c r="D59" s="19" t="s">
        <v>896</v>
      </c>
      <c r="E59" s="19" t="s">
        <v>896</v>
      </c>
      <c r="F59" s="19" t="s">
        <v>896</v>
      </c>
      <c r="G59" s="19" t="s">
        <v>896</v>
      </c>
      <c r="H59" s="19" t="s">
        <v>896</v>
      </c>
      <c r="I59" s="19" t="s">
        <v>1073</v>
      </c>
      <c r="J59" s="19" t="s">
        <v>20</v>
      </c>
      <c r="K59" s="19" t="s">
        <v>1090</v>
      </c>
      <c r="L59" s="19" t="s">
        <v>1075</v>
      </c>
      <c r="M59" s="19" t="s">
        <v>902</v>
      </c>
      <c r="N59" s="20" t="s">
        <v>924</v>
      </c>
      <c r="O59" s="20" t="s">
        <v>1093</v>
      </c>
      <c r="P59" s="19" t="s">
        <v>905</v>
      </c>
      <c r="Q59" s="19" t="s">
        <v>1094</v>
      </c>
      <c r="R59" s="19" t="s">
        <v>1078</v>
      </c>
      <c r="S59" s="19" t="s">
        <v>1079</v>
      </c>
      <c r="T59" s="19" t="s">
        <v>903</v>
      </c>
      <c r="U59" s="19" t="s">
        <v>1080</v>
      </c>
      <c r="V59" s="19">
        <v>0</v>
      </c>
      <c r="BA59" s="19" t="s">
        <v>311</v>
      </c>
      <c r="BB59" s="19" t="s">
        <v>1070</v>
      </c>
      <c r="BC59" s="19" t="s">
        <v>1072</v>
      </c>
      <c r="BD59" s="19" t="s">
        <v>896</v>
      </c>
      <c r="BE59" s="19" t="s">
        <v>896</v>
      </c>
      <c r="BF59" s="19" t="s">
        <v>896</v>
      </c>
      <c r="BG59" s="19" t="s">
        <v>896</v>
      </c>
      <c r="BH59" s="19" t="s">
        <v>896</v>
      </c>
      <c r="BI59" s="19" t="s">
        <v>1073</v>
      </c>
      <c r="BJ59" s="19" t="s">
        <v>20</v>
      </c>
      <c r="BK59" s="19" t="s">
        <v>494</v>
      </c>
      <c r="BL59" s="19" t="s">
        <v>1075</v>
      </c>
      <c r="BM59" s="19" t="s">
        <v>902</v>
      </c>
      <c r="BN59" s="20" t="s">
        <v>1292</v>
      </c>
      <c r="BO59" s="20" t="s">
        <v>1013</v>
      </c>
      <c r="BP59" s="19" t="s">
        <v>905</v>
      </c>
      <c r="BQ59" s="19" t="s">
        <v>1104</v>
      </c>
      <c r="BR59" s="19" t="s">
        <v>1078</v>
      </c>
      <c r="BS59" s="19" t="s">
        <v>1079</v>
      </c>
      <c r="BT59" s="19" t="s">
        <v>903</v>
      </c>
      <c r="BU59" s="19" t="s">
        <v>1080</v>
      </c>
      <c r="BV59" s="19">
        <v>0</v>
      </c>
    </row>
    <row r="60" spans="1:74">
      <c r="A60" s="19" t="s">
        <v>311</v>
      </c>
      <c r="B60" s="19" t="s">
        <v>1070</v>
      </c>
      <c r="C60" s="19" t="s">
        <v>1072</v>
      </c>
      <c r="D60" s="19" t="s">
        <v>896</v>
      </c>
      <c r="E60" s="19" t="s">
        <v>896</v>
      </c>
      <c r="F60" s="19" t="s">
        <v>896</v>
      </c>
      <c r="G60" s="19" t="s">
        <v>896</v>
      </c>
      <c r="H60" s="19" t="s">
        <v>896</v>
      </c>
      <c r="I60" s="19" t="s">
        <v>1073</v>
      </c>
      <c r="J60" s="19" t="s">
        <v>20</v>
      </c>
      <c r="K60" s="19" t="s">
        <v>1090</v>
      </c>
      <c r="L60" s="19" t="s">
        <v>1075</v>
      </c>
      <c r="M60" s="19" t="s">
        <v>1083</v>
      </c>
      <c r="N60" s="20" t="s">
        <v>903</v>
      </c>
      <c r="O60" s="20" t="s">
        <v>1095</v>
      </c>
      <c r="P60" s="19" t="s">
        <v>1077</v>
      </c>
      <c r="Q60" s="19">
        <v>0</v>
      </c>
      <c r="R60" s="19" t="s">
        <v>1078</v>
      </c>
      <c r="S60" s="19" t="s">
        <v>1079</v>
      </c>
      <c r="T60" s="19" t="s">
        <v>903</v>
      </c>
      <c r="U60" s="19" t="s">
        <v>1080</v>
      </c>
      <c r="V60" s="19" t="s">
        <v>1085</v>
      </c>
      <c r="BA60" s="19" t="s">
        <v>311</v>
      </c>
      <c r="BB60" s="19" t="s">
        <v>1070</v>
      </c>
      <c r="BC60" s="19" t="s">
        <v>1072</v>
      </c>
      <c r="BD60" s="19" t="s">
        <v>896</v>
      </c>
      <c r="BE60" s="19" t="s">
        <v>896</v>
      </c>
      <c r="BF60" s="19" t="s">
        <v>896</v>
      </c>
      <c r="BG60" s="19" t="s">
        <v>896</v>
      </c>
      <c r="BH60" s="19" t="s">
        <v>896</v>
      </c>
      <c r="BI60" s="19" t="s">
        <v>1073</v>
      </c>
      <c r="BJ60" s="19" t="s">
        <v>20</v>
      </c>
      <c r="BK60" s="19" t="s">
        <v>494</v>
      </c>
      <c r="BL60" s="19" t="s">
        <v>1075</v>
      </c>
      <c r="BM60" s="19" t="s">
        <v>1083</v>
      </c>
      <c r="BN60" s="20" t="s">
        <v>903</v>
      </c>
      <c r="BO60" s="20" t="s">
        <v>963</v>
      </c>
      <c r="BP60" s="19" t="s">
        <v>905</v>
      </c>
      <c r="BQ60" s="19" t="s">
        <v>1104</v>
      </c>
      <c r="BR60" s="19" t="s">
        <v>1078</v>
      </c>
      <c r="BS60" s="19" t="s">
        <v>1079</v>
      </c>
      <c r="BT60" s="19" t="s">
        <v>903</v>
      </c>
      <c r="BU60" s="19" t="s">
        <v>1080</v>
      </c>
      <c r="BV60" s="19" t="s">
        <v>1085</v>
      </c>
    </row>
    <row r="61" spans="1:74">
      <c r="A61" s="19" t="s">
        <v>311</v>
      </c>
      <c r="B61" s="19" t="s">
        <v>1070</v>
      </c>
      <c r="C61" s="19" t="s">
        <v>1072</v>
      </c>
      <c r="D61" s="19" t="s">
        <v>896</v>
      </c>
      <c r="E61" s="19" t="s">
        <v>896</v>
      </c>
      <c r="F61" s="19" t="s">
        <v>896</v>
      </c>
      <c r="G61" s="19" t="s">
        <v>896</v>
      </c>
      <c r="H61" s="19" t="s">
        <v>896</v>
      </c>
      <c r="I61" s="19" t="s">
        <v>1086</v>
      </c>
      <c r="J61" s="19" t="s">
        <v>20</v>
      </c>
      <c r="K61" s="19" t="s">
        <v>1090</v>
      </c>
      <c r="L61" s="19" t="s">
        <v>1075</v>
      </c>
      <c r="M61" s="19" t="s">
        <v>902</v>
      </c>
      <c r="N61" s="20" t="s">
        <v>1021</v>
      </c>
      <c r="O61" s="20" t="s">
        <v>1093</v>
      </c>
      <c r="P61" s="19" t="s">
        <v>905</v>
      </c>
      <c r="Q61" s="19" t="s">
        <v>1094</v>
      </c>
      <c r="R61" s="19" t="s">
        <v>1078</v>
      </c>
      <c r="S61" s="19" t="s">
        <v>1079</v>
      </c>
      <c r="T61" s="19" t="s">
        <v>903</v>
      </c>
      <c r="U61" s="19" t="s">
        <v>1080</v>
      </c>
      <c r="V61" s="19">
        <v>0</v>
      </c>
      <c r="BA61" s="19" t="s">
        <v>311</v>
      </c>
      <c r="BB61" s="19" t="s">
        <v>1070</v>
      </c>
      <c r="BC61" s="19" t="s">
        <v>1149</v>
      </c>
      <c r="BD61" s="19" t="s">
        <v>1265</v>
      </c>
      <c r="BE61" s="19" t="s">
        <v>896</v>
      </c>
      <c r="BF61" s="19" t="s">
        <v>896</v>
      </c>
      <c r="BG61" s="19" t="s">
        <v>896</v>
      </c>
      <c r="BH61" s="19" t="s">
        <v>896</v>
      </c>
      <c r="BI61" s="19" t="s">
        <v>1102</v>
      </c>
      <c r="BJ61" s="19" t="s">
        <v>20</v>
      </c>
      <c r="BK61" s="19" t="s">
        <v>494</v>
      </c>
      <c r="BL61" s="19" t="s">
        <v>1331</v>
      </c>
      <c r="BM61" s="19" t="s">
        <v>902</v>
      </c>
      <c r="BN61" s="20" t="s">
        <v>904</v>
      </c>
      <c r="BO61" s="20" t="s">
        <v>912</v>
      </c>
      <c r="BP61" s="19" t="s">
        <v>905</v>
      </c>
      <c r="BQ61" s="19" t="s">
        <v>1104</v>
      </c>
      <c r="BR61" s="19" t="s">
        <v>1078</v>
      </c>
      <c r="BS61" s="19" t="s">
        <v>1079</v>
      </c>
      <c r="BT61" s="19">
        <v>0.08</v>
      </c>
      <c r="BU61" s="19" t="s">
        <v>1080</v>
      </c>
      <c r="BV61" s="19" t="s">
        <v>1332</v>
      </c>
    </row>
    <row r="62" spans="1:74">
      <c r="A62" s="19" t="s">
        <v>311</v>
      </c>
      <c r="B62" s="19" t="s">
        <v>1070</v>
      </c>
      <c r="C62" s="19" t="s">
        <v>1096</v>
      </c>
      <c r="D62" s="19" t="s">
        <v>896</v>
      </c>
      <c r="E62" s="19" t="s">
        <v>896</v>
      </c>
      <c r="F62" s="19" t="s">
        <v>896</v>
      </c>
      <c r="G62" s="19" t="s">
        <v>896</v>
      </c>
      <c r="H62" s="19" t="s">
        <v>896</v>
      </c>
      <c r="I62" s="19" t="s">
        <v>1097</v>
      </c>
      <c r="J62" s="19" t="s">
        <v>20</v>
      </c>
      <c r="K62" s="19" t="s">
        <v>918</v>
      </c>
      <c r="L62" s="19" t="s">
        <v>1099</v>
      </c>
      <c r="M62" s="19" t="s">
        <v>902</v>
      </c>
      <c r="N62" s="20" t="s">
        <v>903</v>
      </c>
      <c r="O62" s="20">
        <v>10</v>
      </c>
      <c r="P62" s="19" t="s">
        <v>905</v>
      </c>
      <c r="Q62" s="19" t="s">
        <v>1100</v>
      </c>
      <c r="R62" s="19" t="s">
        <v>1078</v>
      </c>
      <c r="S62" s="19" t="s">
        <v>1079</v>
      </c>
      <c r="T62" s="19" t="s">
        <v>903</v>
      </c>
      <c r="U62" s="19" t="s">
        <v>1080</v>
      </c>
      <c r="V62" s="19">
        <v>0</v>
      </c>
      <c r="BA62" s="19" t="s">
        <v>311</v>
      </c>
      <c r="BB62" s="19" t="s">
        <v>1070</v>
      </c>
      <c r="BC62" s="19" t="s">
        <v>1149</v>
      </c>
      <c r="BD62" s="19" t="s">
        <v>1265</v>
      </c>
      <c r="BE62" s="19" t="s">
        <v>896</v>
      </c>
      <c r="BF62" s="19" t="s">
        <v>896</v>
      </c>
      <c r="BG62" s="19" t="s">
        <v>896</v>
      </c>
      <c r="BH62" s="19" t="s">
        <v>896</v>
      </c>
      <c r="BI62" s="19" t="s">
        <v>1102</v>
      </c>
      <c r="BJ62" s="19" t="s">
        <v>20</v>
      </c>
      <c r="BK62" s="19" t="s">
        <v>494</v>
      </c>
      <c r="BL62" s="19" t="s">
        <v>1331</v>
      </c>
      <c r="BM62" s="19" t="s">
        <v>1083</v>
      </c>
      <c r="BN62" s="20" t="s">
        <v>963</v>
      </c>
      <c r="BO62" s="20" t="s">
        <v>1334</v>
      </c>
      <c r="BP62" s="19" t="s">
        <v>905</v>
      </c>
      <c r="BQ62" s="19" t="s">
        <v>1104</v>
      </c>
      <c r="BR62" s="19" t="s">
        <v>1078</v>
      </c>
      <c r="BS62" s="19" t="s">
        <v>1079</v>
      </c>
      <c r="BT62" s="19">
        <v>0.08</v>
      </c>
      <c r="BU62" s="19" t="s">
        <v>1080</v>
      </c>
      <c r="BV62" s="19" t="s">
        <v>1335</v>
      </c>
    </row>
    <row r="63" spans="1:74">
      <c r="A63" s="19" t="s">
        <v>311</v>
      </c>
      <c r="B63" s="19" t="s">
        <v>1070</v>
      </c>
      <c r="C63" s="19" t="s">
        <v>1096</v>
      </c>
      <c r="D63" s="19" t="s">
        <v>896</v>
      </c>
      <c r="E63" s="19" t="s">
        <v>896</v>
      </c>
      <c r="F63" s="19" t="s">
        <v>896</v>
      </c>
      <c r="G63" s="19" t="s">
        <v>896</v>
      </c>
      <c r="H63" s="19" t="s">
        <v>896</v>
      </c>
      <c r="I63" s="19" t="s">
        <v>1102</v>
      </c>
      <c r="J63" s="19" t="s">
        <v>20</v>
      </c>
      <c r="K63" s="19" t="s">
        <v>918</v>
      </c>
      <c r="L63" s="19" t="s">
        <v>1103</v>
      </c>
      <c r="M63" s="19" t="s">
        <v>902</v>
      </c>
      <c r="N63" s="20" t="s">
        <v>936</v>
      </c>
      <c r="O63" s="20" t="s">
        <v>924</v>
      </c>
      <c r="P63" s="19" t="s">
        <v>905</v>
      </c>
      <c r="Q63" s="19" t="s">
        <v>1104</v>
      </c>
      <c r="R63" s="19" t="s">
        <v>1078</v>
      </c>
      <c r="S63" s="19" t="s">
        <v>1079</v>
      </c>
      <c r="T63" s="19">
        <v>0.08</v>
      </c>
      <c r="U63" s="19" t="s">
        <v>1080</v>
      </c>
      <c r="V63" s="19">
        <v>0</v>
      </c>
      <c r="BA63" s="19" t="s">
        <v>311</v>
      </c>
      <c r="BB63" s="19" t="s">
        <v>1070</v>
      </c>
      <c r="BC63" s="19" t="s">
        <v>1149</v>
      </c>
      <c r="BD63" s="19" t="s">
        <v>896</v>
      </c>
      <c r="BE63" s="19" t="s">
        <v>896</v>
      </c>
      <c r="BF63" s="19" t="s">
        <v>896</v>
      </c>
      <c r="BG63" s="19" t="s">
        <v>896</v>
      </c>
      <c r="BH63" s="19" t="s">
        <v>896</v>
      </c>
      <c r="BI63" s="19" t="s">
        <v>1102</v>
      </c>
      <c r="BJ63" s="19" t="s">
        <v>20</v>
      </c>
      <c r="BK63" s="19" t="s">
        <v>494</v>
      </c>
      <c r="BL63" s="19" t="s">
        <v>1295</v>
      </c>
      <c r="BM63" s="19" t="s">
        <v>902</v>
      </c>
      <c r="BN63" s="20" t="s">
        <v>1296</v>
      </c>
      <c r="BO63" s="20" t="s">
        <v>978</v>
      </c>
      <c r="BP63" s="19" t="s">
        <v>905</v>
      </c>
      <c r="BQ63" s="19" t="s">
        <v>1104</v>
      </c>
      <c r="BR63" s="19" t="s">
        <v>1078</v>
      </c>
      <c r="BS63" s="19" t="s">
        <v>1079</v>
      </c>
      <c r="BT63" s="19">
        <v>0.08</v>
      </c>
      <c r="BU63" s="19" t="s">
        <v>1080</v>
      </c>
      <c r="BV63" s="19">
        <v>0</v>
      </c>
    </row>
    <row r="64" spans="1:74">
      <c r="A64" s="19" t="s">
        <v>311</v>
      </c>
      <c r="B64" s="19" t="s">
        <v>1070</v>
      </c>
      <c r="C64" s="19" t="s">
        <v>1096</v>
      </c>
      <c r="D64" s="19" t="s">
        <v>896</v>
      </c>
      <c r="E64" s="19" t="s">
        <v>896</v>
      </c>
      <c r="F64" s="19" t="s">
        <v>896</v>
      </c>
      <c r="G64" s="19" t="s">
        <v>896</v>
      </c>
      <c r="H64" s="19" t="s">
        <v>896</v>
      </c>
      <c r="I64" s="19" t="s">
        <v>1102</v>
      </c>
      <c r="J64" s="19" t="s">
        <v>20</v>
      </c>
      <c r="K64" s="19" t="s">
        <v>918</v>
      </c>
      <c r="L64" s="19" t="s">
        <v>1103</v>
      </c>
      <c r="M64" s="19" t="s">
        <v>1083</v>
      </c>
      <c r="N64" s="20" t="s">
        <v>1106</v>
      </c>
      <c r="O64" s="20" t="s">
        <v>1107</v>
      </c>
      <c r="P64" s="19" t="s">
        <v>905</v>
      </c>
      <c r="Q64" s="19" t="s">
        <v>1104</v>
      </c>
      <c r="R64" s="19" t="s">
        <v>1078</v>
      </c>
      <c r="S64" s="19" t="s">
        <v>1079</v>
      </c>
      <c r="T64" s="19">
        <v>0.08</v>
      </c>
      <c r="U64" s="19" t="s">
        <v>1080</v>
      </c>
      <c r="V64" s="19" t="s">
        <v>1108</v>
      </c>
      <c r="BA64" s="19" t="s">
        <v>311</v>
      </c>
      <c r="BB64" s="19" t="s">
        <v>1070</v>
      </c>
      <c r="BC64" s="19" t="s">
        <v>1149</v>
      </c>
      <c r="BD64" s="19" t="s">
        <v>896</v>
      </c>
      <c r="BE64" s="19" t="s">
        <v>896</v>
      </c>
      <c r="BF64" s="19" t="s">
        <v>896</v>
      </c>
      <c r="BG64" s="19" t="s">
        <v>896</v>
      </c>
      <c r="BH64" s="19" t="s">
        <v>896</v>
      </c>
      <c r="BI64" s="19" t="s">
        <v>1102</v>
      </c>
      <c r="BJ64" s="19" t="s">
        <v>20</v>
      </c>
      <c r="BK64" s="19" t="s">
        <v>494</v>
      </c>
      <c r="BL64" s="19" t="s">
        <v>1295</v>
      </c>
      <c r="BM64" s="19" t="s">
        <v>1083</v>
      </c>
      <c r="BN64" s="20" t="s">
        <v>1219</v>
      </c>
      <c r="BO64" s="20" t="s">
        <v>1336</v>
      </c>
      <c r="BP64" s="19" t="s">
        <v>905</v>
      </c>
      <c r="BQ64" s="19" t="s">
        <v>1104</v>
      </c>
      <c r="BR64" s="19" t="s">
        <v>1078</v>
      </c>
      <c r="BS64" s="19" t="s">
        <v>1079</v>
      </c>
      <c r="BT64" s="19">
        <v>0.08</v>
      </c>
      <c r="BU64" s="19" t="s">
        <v>1080</v>
      </c>
      <c r="BV64" s="19" t="s">
        <v>1337</v>
      </c>
    </row>
    <row r="65" spans="1:74">
      <c r="A65" s="19" t="s">
        <v>311</v>
      </c>
      <c r="B65" s="19" t="s">
        <v>1070</v>
      </c>
      <c r="C65" s="19" t="s">
        <v>1109</v>
      </c>
      <c r="D65" s="19" t="s">
        <v>896</v>
      </c>
      <c r="E65" s="19" t="s">
        <v>896</v>
      </c>
      <c r="F65" s="19" t="s">
        <v>896</v>
      </c>
      <c r="G65" s="19" t="s">
        <v>896</v>
      </c>
      <c r="H65" s="19" t="s">
        <v>896</v>
      </c>
      <c r="I65" s="19" t="s">
        <v>1110</v>
      </c>
      <c r="J65" s="19" t="s">
        <v>20</v>
      </c>
      <c r="K65" s="19" t="s">
        <v>918</v>
      </c>
      <c r="L65" s="19" t="s">
        <v>1111</v>
      </c>
      <c r="M65" s="19" t="s">
        <v>902</v>
      </c>
      <c r="N65" s="20" t="s">
        <v>963</v>
      </c>
      <c r="O65" s="20" t="s">
        <v>936</v>
      </c>
      <c r="P65" s="19" t="s">
        <v>905</v>
      </c>
      <c r="Q65" s="19" t="s">
        <v>1104</v>
      </c>
      <c r="R65" s="19" t="s">
        <v>1078</v>
      </c>
      <c r="S65" s="19" t="s">
        <v>1079</v>
      </c>
      <c r="T65" s="19" t="s">
        <v>903</v>
      </c>
      <c r="U65" s="19" t="s">
        <v>1080</v>
      </c>
      <c r="V65" s="19">
        <v>0</v>
      </c>
      <c r="BA65" s="19" t="s">
        <v>311</v>
      </c>
      <c r="BB65" s="19" t="s">
        <v>1070</v>
      </c>
      <c r="BC65" s="19" t="s">
        <v>1149</v>
      </c>
      <c r="BD65" s="19" t="s">
        <v>896</v>
      </c>
      <c r="BE65" s="19" t="s">
        <v>896</v>
      </c>
      <c r="BF65" s="19" t="s">
        <v>896</v>
      </c>
      <c r="BG65" s="19" t="s">
        <v>896</v>
      </c>
      <c r="BH65" s="19" t="s">
        <v>896</v>
      </c>
      <c r="BI65" s="19" t="s">
        <v>1102</v>
      </c>
      <c r="BJ65" s="19" t="s">
        <v>20</v>
      </c>
      <c r="BK65" s="19" t="s">
        <v>494</v>
      </c>
      <c r="BL65" s="19" t="s">
        <v>1273</v>
      </c>
      <c r="BM65" s="19" t="s">
        <v>902</v>
      </c>
      <c r="BN65" s="20" t="s">
        <v>903</v>
      </c>
      <c r="BO65" s="20" t="s">
        <v>1292</v>
      </c>
      <c r="BP65" s="19" t="s">
        <v>905</v>
      </c>
      <c r="BQ65" s="19" t="s">
        <v>1104</v>
      </c>
      <c r="BR65" s="19" t="s">
        <v>1078</v>
      </c>
      <c r="BS65" s="19" t="s">
        <v>1079</v>
      </c>
      <c r="BT65" s="19">
        <v>0.08</v>
      </c>
      <c r="BU65" s="19" t="s">
        <v>1080</v>
      </c>
      <c r="BV65" s="19">
        <v>0</v>
      </c>
    </row>
    <row r="66" spans="1:74">
      <c r="A66" s="19" t="s">
        <v>311</v>
      </c>
      <c r="B66" s="19" t="s">
        <v>1070</v>
      </c>
      <c r="C66" s="19" t="s">
        <v>1109</v>
      </c>
      <c r="D66" s="19" t="s">
        <v>896</v>
      </c>
      <c r="E66" s="19" t="s">
        <v>896</v>
      </c>
      <c r="F66" s="19" t="s">
        <v>896</v>
      </c>
      <c r="G66" s="19" t="s">
        <v>896</v>
      </c>
      <c r="H66" s="19" t="s">
        <v>896</v>
      </c>
      <c r="I66" s="19" t="s">
        <v>1102</v>
      </c>
      <c r="J66" s="19" t="s">
        <v>20</v>
      </c>
      <c r="K66" s="19" t="s">
        <v>918</v>
      </c>
      <c r="L66" s="19" t="s">
        <v>1113</v>
      </c>
      <c r="M66" s="19" t="s">
        <v>902</v>
      </c>
      <c r="N66" s="20" t="s">
        <v>936</v>
      </c>
      <c r="O66" s="20" t="s">
        <v>924</v>
      </c>
      <c r="P66" s="19" t="s">
        <v>905</v>
      </c>
      <c r="Q66" s="19" t="s">
        <v>1104</v>
      </c>
      <c r="R66" s="19" t="s">
        <v>1078</v>
      </c>
      <c r="S66" s="19" t="s">
        <v>1079</v>
      </c>
      <c r="T66" s="19">
        <v>0.08</v>
      </c>
      <c r="U66" s="19" t="s">
        <v>1080</v>
      </c>
      <c r="V66" s="19" t="s">
        <v>1114</v>
      </c>
      <c r="BA66" s="19" t="s">
        <v>311</v>
      </c>
      <c r="BB66" s="19" t="s">
        <v>1070</v>
      </c>
      <c r="BC66" s="19" t="s">
        <v>1149</v>
      </c>
      <c r="BD66" s="19" t="s">
        <v>896</v>
      </c>
      <c r="BE66" s="19" t="s">
        <v>896</v>
      </c>
      <c r="BF66" s="19" t="s">
        <v>896</v>
      </c>
      <c r="BG66" s="19" t="s">
        <v>896</v>
      </c>
      <c r="BH66" s="19" t="s">
        <v>896</v>
      </c>
      <c r="BI66" s="19" t="s">
        <v>1102</v>
      </c>
      <c r="BJ66" s="19" t="s">
        <v>20</v>
      </c>
      <c r="BK66" s="19" t="s">
        <v>494</v>
      </c>
      <c r="BL66" s="19" t="s">
        <v>1273</v>
      </c>
      <c r="BM66" s="19" t="s">
        <v>1083</v>
      </c>
      <c r="BN66" s="20" t="s">
        <v>1338</v>
      </c>
      <c r="BO66" s="20" t="s">
        <v>1095</v>
      </c>
      <c r="BP66" s="19" t="s">
        <v>905</v>
      </c>
      <c r="BQ66" s="19" t="s">
        <v>1104</v>
      </c>
      <c r="BR66" s="19" t="s">
        <v>1078</v>
      </c>
      <c r="BS66" s="19" t="s">
        <v>1079</v>
      </c>
      <c r="BT66" s="19">
        <v>0.08</v>
      </c>
      <c r="BU66" s="19" t="s">
        <v>1080</v>
      </c>
      <c r="BV66" s="19" t="s">
        <v>1337</v>
      </c>
    </row>
    <row r="67" spans="1:74">
      <c r="A67" s="19" t="s">
        <v>311</v>
      </c>
      <c r="B67" s="19" t="s">
        <v>1070</v>
      </c>
      <c r="C67" s="19" t="s">
        <v>1109</v>
      </c>
      <c r="D67" s="19" t="s">
        <v>896</v>
      </c>
      <c r="E67" s="19" t="s">
        <v>896</v>
      </c>
      <c r="F67" s="19" t="s">
        <v>896</v>
      </c>
      <c r="G67" s="19" t="s">
        <v>896</v>
      </c>
      <c r="H67" s="19" t="s">
        <v>896</v>
      </c>
      <c r="I67" s="19" t="s">
        <v>1102</v>
      </c>
      <c r="J67" s="19" t="s">
        <v>20</v>
      </c>
      <c r="K67" s="19" t="s">
        <v>918</v>
      </c>
      <c r="L67" s="19" t="s">
        <v>1113</v>
      </c>
      <c r="M67" s="19" t="s">
        <v>1083</v>
      </c>
      <c r="N67" s="20" t="s">
        <v>1116</v>
      </c>
      <c r="O67" s="20" t="s">
        <v>1107</v>
      </c>
      <c r="P67" s="19" t="s">
        <v>905</v>
      </c>
      <c r="Q67" s="19" t="s">
        <v>1104</v>
      </c>
      <c r="R67" s="19" t="s">
        <v>1078</v>
      </c>
      <c r="S67" s="19" t="s">
        <v>1079</v>
      </c>
      <c r="T67" s="19">
        <v>0.08</v>
      </c>
      <c r="U67" s="19" t="s">
        <v>1080</v>
      </c>
      <c r="V67" s="19" t="s">
        <v>1117</v>
      </c>
      <c r="BA67" s="19" t="s">
        <v>311</v>
      </c>
      <c r="BB67" s="19" t="s">
        <v>1070</v>
      </c>
      <c r="BC67" s="19" t="s">
        <v>1149</v>
      </c>
      <c r="BD67" s="19" t="s">
        <v>896</v>
      </c>
      <c r="BE67" s="19" t="s">
        <v>896</v>
      </c>
      <c r="BF67" s="19" t="s">
        <v>896</v>
      </c>
      <c r="BG67" s="19" t="s">
        <v>896</v>
      </c>
      <c r="BH67" s="19" t="s">
        <v>896</v>
      </c>
      <c r="BI67" s="19" t="s">
        <v>1102</v>
      </c>
      <c r="BJ67" s="19" t="s">
        <v>20</v>
      </c>
      <c r="BK67" s="19" t="s">
        <v>494</v>
      </c>
      <c r="BL67" s="19" t="s">
        <v>1275</v>
      </c>
      <c r="BM67" s="19" t="s">
        <v>902</v>
      </c>
      <c r="BN67" s="20" t="s">
        <v>903</v>
      </c>
      <c r="BO67" s="20" t="s">
        <v>903</v>
      </c>
      <c r="BP67" s="19" t="s">
        <v>905</v>
      </c>
      <c r="BQ67" s="19" t="s">
        <v>1104</v>
      </c>
      <c r="BR67" s="19" t="s">
        <v>1078</v>
      </c>
      <c r="BS67" s="19" t="s">
        <v>1079</v>
      </c>
      <c r="BT67" s="19">
        <v>0.08</v>
      </c>
      <c r="BU67" s="19" t="s">
        <v>1080</v>
      </c>
      <c r="BV67" s="19" t="s">
        <v>1339</v>
      </c>
    </row>
    <row r="68" spans="1:74">
      <c r="A68" s="19" t="s">
        <v>311</v>
      </c>
      <c r="B68" s="19" t="s">
        <v>1070</v>
      </c>
      <c r="C68" s="19" t="s">
        <v>1109</v>
      </c>
      <c r="D68" s="19" t="s">
        <v>896</v>
      </c>
      <c r="E68" s="19" t="s">
        <v>896</v>
      </c>
      <c r="F68" s="19" t="s">
        <v>896</v>
      </c>
      <c r="G68" s="19" t="s">
        <v>896</v>
      </c>
      <c r="H68" s="19" t="s">
        <v>896</v>
      </c>
      <c r="I68" s="19" t="s">
        <v>1102</v>
      </c>
      <c r="J68" s="19" t="s">
        <v>20</v>
      </c>
      <c r="K68" s="19" t="s">
        <v>918</v>
      </c>
      <c r="L68" s="19" t="s">
        <v>1113</v>
      </c>
      <c r="M68" s="19" t="s">
        <v>902</v>
      </c>
      <c r="N68" s="20" t="s">
        <v>963</v>
      </c>
      <c r="O68" s="20" t="s">
        <v>936</v>
      </c>
      <c r="P68" s="19" t="s">
        <v>905</v>
      </c>
      <c r="Q68" s="19" t="s">
        <v>1104</v>
      </c>
      <c r="R68" s="19" t="s">
        <v>1078</v>
      </c>
      <c r="S68" s="19" t="s">
        <v>1079</v>
      </c>
      <c r="T68" s="19">
        <v>0.08</v>
      </c>
      <c r="U68" s="19" t="s">
        <v>1080</v>
      </c>
      <c r="V68" s="19" t="s">
        <v>1118</v>
      </c>
      <c r="BA68" s="19" t="s">
        <v>311</v>
      </c>
      <c r="BB68" s="19" t="s">
        <v>1070</v>
      </c>
      <c r="BC68" s="19" t="s">
        <v>1149</v>
      </c>
      <c r="BD68" s="19" t="s">
        <v>896</v>
      </c>
      <c r="BE68" s="19" t="s">
        <v>896</v>
      </c>
      <c r="BF68" s="19" t="s">
        <v>896</v>
      </c>
      <c r="BG68" s="19" t="s">
        <v>896</v>
      </c>
      <c r="BH68" s="19" t="s">
        <v>896</v>
      </c>
      <c r="BI68" s="19" t="s">
        <v>1102</v>
      </c>
      <c r="BJ68" s="19" t="s">
        <v>20</v>
      </c>
      <c r="BK68" s="19" t="s">
        <v>494</v>
      </c>
      <c r="BL68" s="19" t="s">
        <v>1275</v>
      </c>
      <c r="BM68" s="19" t="s">
        <v>1083</v>
      </c>
      <c r="BN68" s="20" t="s">
        <v>963</v>
      </c>
      <c r="BO68" s="20" t="s">
        <v>1087</v>
      </c>
      <c r="BP68" s="19" t="s">
        <v>905</v>
      </c>
      <c r="BQ68" s="19" t="s">
        <v>1104</v>
      </c>
      <c r="BR68" s="19" t="s">
        <v>1078</v>
      </c>
      <c r="BS68" s="19" t="s">
        <v>1079</v>
      </c>
      <c r="BT68" s="19">
        <v>0.08</v>
      </c>
      <c r="BU68" s="19" t="s">
        <v>1080</v>
      </c>
      <c r="BV68" s="19" t="s">
        <v>1340</v>
      </c>
    </row>
    <row r="69" spans="1:74">
      <c r="A69" s="19" t="s">
        <v>311</v>
      </c>
      <c r="B69" s="19" t="s">
        <v>1070</v>
      </c>
      <c r="C69" s="19" t="s">
        <v>1109</v>
      </c>
      <c r="D69" s="19" t="s">
        <v>896</v>
      </c>
      <c r="E69" s="19" t="s">
        <v>896</v>
      </c>
      <c r="F69" s="19" t="s">
        <v>896</v>
      </c>
      <c r="G69" s="19" t="s">
        <v>896</v>
      </c>
      <c r="H69" s="19" t="s">
        <v>896</v>
      </c>
      <c r="I69" s="19" t="s">
        <v>1102</v>
      </c>
      <c r="J69" s="19" t="s">
        <v>20</v>
      </c>
      <c r="K69" s="19" t="s">
        <v>918</v>
      </c>
      <c r="L69" s="19" t="s">
        <v>1113</v>
      </c>
      <c r="M69" s="19" t="s">
        <v>1083</v>
      </c>
      <c r="N69" s="20" t="s">
        <v>1119</v>
      </c>
      <c r="O69" s="20" t="s">
        <v>1116</v>
      </c>
      <c r="P69" s="19" t="s">
        <v>905</v>
      </c>
      <c r="Q69" s="19" t="s">
        <v>1104</v>
      </c>
      <c r="R69" s="19" t="s">
        <v>1078</v>
      </c>
      <c r="S69" s="19" t="s">
        <v>1079</v>
      </c>
      <c r="T69" s="19">
        <v>0.08</v>
      </c>
      <c r="U69" s="19" t="s">
        <v>1080</v>
      </c>
      <c r="V69" s="19" t="s">
        <v>1120</v>
      </c>
      <c r="BA69" s="19" t="s">
        <v>311</v>
      </c>
      <c r="BB69" s="19" t="s">
        <v>1070</v>
      </c>
      <c r="BC69" s="19" t="s">
        <v>1149</v>
      </c>
      <c r="BD69" s="19" t="s">
        <v>896</v>
      </c>
      <c r="BE69" s="19" t="s">
        <v>896</v>
      </c>
      <c r="BF69" s="19" t="s">
        <v>896</v>
      </c>
      <c r="BG69" s="19" t="s">
        <v>896</v>
      </c>
      <c r="BH69" s="19" t="s">
        <v>896</v>
      </c>
      <c r="BI69" s="19" t="s">
        <v>1102</v>
      </c>
      <c r="BJ69" s="19" t="s">
        <v>20</v>
      </c>
      <c r="BK69" s="19" t="s">
        <v>494</v>
      </c>
      <c r="BL69" s="19" t="s">
        <v>1279</v>
      </c>
      <c r="BM69" s="19" t="s">
        <v>902</v>
      </c>
      <c r="BN69" s="20" t="s">
        <v>903</v>
      </c>
      <c r="BO69" s="20" t="s">
        <v>904</v>
      </c>
      <c r="BP69" s="19" t="s">
        <v>905</v>
      </c>
      <c r="BQ69" s="19" t="s">
        <v>1104</v>
      </c>
      <c r="BR69" s="19" t="s">
        <v>1078</v>
      </c>
      <c r="BS69" s="19" t="s">
        <v>1079</v>
      </c>
      <c r="BT69" s="19">
        <v>0.08</v>
      </c>
      <c r="BU69" s="19" t="s">
        <v>1080</v>
      </c>
      <c r="BV69" s="19">
        <v>0</v>
      </c>
    </row>
    <row r="70" spans="1:74">
      <c r="A70" s="19" t="s">
        <v>311</v>
      </c>
      <c r="B70" s="19" t="s">
        <v>1070</v>
      </c>
      <c r="C70" s="19" t="s">
        <v>1088</v>
      </c>
      <c r="D70" s="19" t="s">
        <v>896</v>
      </c>
      <c r="E70" s="19" t="s">
        <v>896</v>
      </c>
      <c r="F70" s="19" t="s">
        <v>896</v>
      </c>
      <c r="G70" s="19" t="s">
        <v>896</v>
      </c>
      <c r="H70" s="19" t="s">
        <v>896</v>
      </c>
      <c r="I70" s="19" t="s">
        <v>1121</v>
      </c>
      <c r="J70" s="19" t="s">
        <v>20</v>
      </c>
      <c r="K70" s="19" t="s">
        <v>918</v>
      </c>
      <c r="L70" s="19" t="s">
        <v>1091</v>
      </c>
      <c r="M70" s="19" t="s">
        <v>902</v>
      </c>
      <c r="N70" s="20" t="s">
        <v>1122</v>
      </c>
      <c r="O70" s="20" t="s">
        <v>924</v>
      </c>
      <c r="P70" s="19" t="s">
        <v>905</v>
      </c>
      <c r="Q70" s="19" t="s">
        <v>1104</v>
      </c>
      <c r="R70" s="19" t="s">
        <v>1078</v>
      </c>
      <c r="S70" s="19" t="s">
        <v>1079</v>
      </c>
      <c r="T70" s="19" t="s">
        <v>903</v>
      </c>
      <c r="U70" s="19" t="s">
        <v>1080</v>
      </c>
      <c r="V70" s="19">
        <v>0</v>
      </c>
      <c r="BA70" s="19" t="s">
        <v>311</v>
      </c>
      <c r="BB70" s="19" t="s">
        <v>1070</v>
      </c>
      <c r="BC70" s="19" t="s">
        <v>1149</v>
      </c>
      <c r="BD70" s="19" t="s">
        <v>896</v>
      </c>
      <c r="BE70" s="19" t="s">
        <v>896</v>
      </c>
      <c r="BF70" s="19" t="s">
        <v>896</v>
      </c>
      <c r="BG70" s="19" t="s">
        <v>896</v>
      </c>
      <c r="BH70" s="19" t="s">
        <v>896</v>
      </c>
      <c r="BI70" s="19" t="s">
        <v>1102</v>
      </c>
      <c r="BJ70" s="19" t="s">
        <v>20</v>
      </c>
      <c r="BK70" s="19" t="s">
        <v>494</v>
      </c>
      <c r="BL70" s="19" t="s">
        <v>1279</v>
      </c>
      <c r="BM70" s="19" t="s">
        <v>1083</v>
      </c>
      <c r="BN70" s="20" t="s">
        <v>963</v>
      </c>
      <c r="BO70" s="20" t="s">
        <v>1087</v>
      </c>
      <c r="BP70" s="19" t="s">
        <v>905</v>
      </c>
      <c r="BQ70" s="19" t="s">
        <v>1104</v>
      </c>
      <c r="BR70" s="19" t="s">
        <v>1078</v>
      </c>
      <c r="BS70" s="19" t="s">
        <v>1079</v>
      </c>
      <c r="BT70" s="19">
        <v>0.08</v>
      </c>
      <c r="BU70" s="19" t="s">
        <v>1080</v>
      </c>
      <c r="BV70" s="19" t="s">
        <v>1337</v>
      </c>
    </row>
    <row r="71" spans="1:74">
      <c r="A71" s="19" t="s">
        <v>311</v>
      </c>
      <c r="B71" s="19" t="s">
        <v>1070</v>
      </c>
      <c r="C71" s="19" t="s">
        <v>1088</v>
      </c>
      <c r="D71" s="19" t="s">
        <v>896</v>
      </c>
      <c r="E71" s="19" t="s">
        <v>896</v>
      </c>
      <c r="F71" s="19" t="s">
        <v>896</v>
      </c>
      <c r="G71" s="19" t="s">
        <v>896</v>
      </c>
      <c r="H71" s="19" t="s">
        <v>896</v>
      </c>
      <c r="I71" s="19" t="s">
        <v>1089</v>
      </c>
      <c r="J71" s="19" t="s">
        <v>20</v>
      </c>
      <c r="K71" s="19" t="s">
        <v>918</v>
      </c>
      <c r="L71" s="19" t="s">
        <v>1091</v>
      </c>
      <c r="M71" s="19" t="s">
        <v>902</v>
      </c>
      <c r="N71" s="20" t="s">
        <v>1122</v>
      </c>
      <c r="O71" s="20" t="s">
        <v>924</v>
      </c>
      <c r="P71" s="19" t="s">
        <v>905</v>
      </c>
      <c r="Q71" s="19" t="s">
        <v>1104</v>
      </c>
      <c r="R71" s="19" t="s">
        <v>1078</v>
      </c>
      <c r="S71" s="19" t="s">
        <v>1079</v>
      </c>
      <c r="T71" s="19" t="s">
        <v>903</v>
      </c>
      <c r="U71" s="19" t="s">
        <v>1080</v>
      </c>
      <c r="V71" s="19">
        <v>0</v>
      </c>
      <c r="BA71" s="22" t="s">
        <v>325</v>
      </c>
      <c r="BB71" s="19" t="s">
        <v>1413</v>
      </c>
      <c r="BC71" s="19" t="s">
        <v>1415</v>
      </c>
      <c r="BD71" s="19" t="s">
        <v>896</v>
      </c>
      <c r="BE71" s="19" t="s">
        <v>896</v>
      </c>
      <c r="BF71" s="19" t="s">
        <v>2645</v>
      </c>
      <c r="BG71" s="19" t="s">
        <v>896</v>
      </c>
      <c r="BH71" s="19" t="s">
        <v>896</v>
      </c>
      <c r="BI71" s="19" t="s">
        <v>896</v>
      </c>
      <c r="BJ71" s="19" t="s">
        <v>20</v>
      </c>
      <c r="BK71" s="19" t="s">
        <v>494</v>
      </c>
      <c r="BL71" s="19" t="s">
        <v>1417</v>
      </c>
      <c r="BM71" s="19" t="s">
        <v>902</v>
      </c>
      <c r="BN71" s="20">
        <v>350</v>
      </c>
      <c r="BO71" s="20">
        <v>500</v>
      </c>
      <c r="BP71" s="19" t="s">
        <v>905</v>
      </c>
      <c r="BQ71" s="19" t="s">
        <v>1418</v>
      </c>
      <c r="BR71" s="19">
        <v>0</v>
      </c>
      <c r="BS71" s="19">
        <v>0</v>
      </c>
      <c r="BT71" s="19">
        <v>0.05</v>
      </c>
      <c r="BU71" s="19" t="s">
        <v>1419</v>
      </c>
      <c r="BV71" s="19" t="s">
        <v>1492</v>
      </c>
    </row>
    <row r="72" spans="1:74">
      <c r="A72" s="19" t="s">
        <v>311</v>
      </c>
      <c r="B72" s="19" t="s">
        <v>1070</v>
      </c>
      <c r="C72" s="19" t="s">
        <v>1088</v>
      </c>
      <c r="D72" s="19" t="s">
        <v>896</v>
      </c>
      <c r="E72" s="19" t="s">
        <v>896</v>
      </c>
      <c r="F72" s="19" t="s">
        <v>896</v>
      </c>
      <c r="G72" s="19" t="s">
        <v>896</v>
      </c>
      <c r="H72" s="19" t="s">
        <v>896</v>
      </c>
      <c r="I72" s="19" t="s">
        <v>1102</v>
      </c>
      <c r="J72" s="19" t="s">
        <v>20</v>
      </c>
      <c r="K72" s="19" t="s">
        <v>918</v>
      </c>
      <c r="L72" s="19" t="s">
        <v>1123</v>
      </c>
      <c r="M72" s="19" t="s">
        <v>902</v>
      </c>
      <c r="N72" s="20" t="s">
        <v>936</v>
      </c>
      <c r="O72" s="20" t="s">
        <v>924</v>
      </c>
      <c r="P72" s="19" t="s">
        <v>905</v>
      </c>
      <c r="Q72" s="19" t="s">
        <v>1104</v>
      </c>
      <c r="R72" s="19" t="s">
        <v>1078</v>
      </c>
      <c r="S72" s="19" t="s">
        <v>1079</v>
      </c>
      <c r="T72" s="19">
        <v>0.08</v>
      </c>
      <c r="U72" s="19" t="s">
        <v>1080</v>
      </c>
      <c r="V72" s="19" t="s">
        <v>1124</v>
      </c>
      <c r="BA72" s="22" t="s">
        <v>325</v>
      </c>
      <c r="BB72" s="19" t="s">
        <v>1413</v>
      </c>
      <c r="BC72" s="19" t="s">
        <v>1415</v>
      </c>
      <c r="BD72" s="19" t="s">
        <v>896</v>
      </c>
      <c r="BE72" s="19" t="s">
        <v>896</v>
      </c>
      <c r="BF72" s="19" t="s">
        <v>1571</v>
      </c>
      <c r="BG72" s="19" t="s">
        <v>896</v>
      </c>
      <c r="BH72" s="19" t="s">
        <v>896</v>
      </c>
      <c r="BI72" s="19" t="s">
        <v>896</v>
      </c>
      <c r="BJ72" s="19" t="s">
        <v>20</v>
      </c>
      <c r="BK72" s="19" t="s">
        <v>494</v>
      </c>
      <c r="BL72" s="19" t="s">
        <v>1417</v>
      </c>
      <c r="BM72" s="19" t="s">
        <v>902</v>
      </c>
      <c r="BN72" s="20">
        <v>500</v>
      </c>
      <c r="BO72" s="20">
        <v>650</v>
      </c>
      <c r="BP72" s="19" t="s">
        <v>905</v>
      </c>
      <c r="BQ72" s="19" t="s">
        <v>1418</v>
      </c>
      <c r="BR72" s="19">
        <v>0</v>
      </c>
      <c r="BS72" s="19">
        <v>0</v>
      </c>
      <c r="BT72" s="19">
        <v>0.05</v>
      </c>
      <c r="BU72" s="19" t="s">
        <v>1419</v>
      </c>
      <c r="BV72" s="19" t="s">
        <v>1494</v>
      </c>
    </row>
    <row r="73" spans="1:74">
      <c r="A73" s="19" t="s">
        <v>311</v>
      </c>
      <c r="B73" s="19" t="s">
        <v>1070</v>
      </c>
      <c r="C73" s="19" t="s">
        <v>1126</v>
      </c>
      <c r="D73" s="19" t="s">
        <v>896</v>
      </c>
      <c r="E73" s="19" t="s">
        <v>896</v>
      </c>
      <c r="F73" s="19" t="s">
        <v>896</v>
      </c>
      <c r="G73" s="19" t="s">
        <v>896</v>
      </c>
      <c r="H73" s="19" t="s">
        <v>896</v>
      </c>
      <c r="I73" s="19" t="s">
        <v>1097</v>
      </c>
      <c r="J73" s="19" t="s">
        <v>20</v>
      </c>
      <c r="K73" s="19" t="s">
        <v>918</v>
      </c>
      <c r="L73" s="19" t="s">
        <v>1127</v>
      </c>
      <c r="M73" s="19" t="s">
        <v>902</v>
      </c>
      <c r="N73" s="20" t="s">
        <v>1128</v>
      </c>
      <c r="O73" s="20" t="s">
        <v>924</v>
      </c>
      <c r="P73" s="19" t="s">
        <v>905</v>
      </c>
      <c r="Q73" s="19" t="s">
        <v>1104</v>
      </c>
      <c r="R73" s="19" t="s">
        <v>1078</v>
      </c>
      <c r="S73" s="19" t="s">
        <v>1079</v>
      </c>
      <c r="T73" s="19" t="s">
        <v>903</v>
      </c>
      <c r="U73" s="19" t="s">
        <v>1080</v>
      </c>
      <c r="V73" s="19">
        <v>0</v>
      </c>
      <c r="BA73" s="22" t="s">
        <v>325</v>
      </c>
      <c r="BB73" s="19" t="s">
        <v>1413</v>
      </c>
      <c r="BC73" s="19" t="s">
        <v>1470</v>
      </c>
      <c r="BD73" s="19" t="s">
        <v>896</v>
      </c>
      <c r="BE73" s="19" t="s">
        <v>896</v>
      </c>
      <c r="BF73" s="19" t="s">
        <v>896</v>
      </c>
      <c r="BG73" s="19" t="s">
        <v>896</v>
      </c>
      <c r="BH73" s="19" t="s">
        <v>896</v>
      </c>
      <c r="BI73" s="19" t="s">
        <v>1471</v>
      </c>
      <c r="BJ73" s="19" t="s">
        <v>20</v>
      </c>
      <c r="BK73" s="19" t="s">
        <v>494</v>
      </c>
      <c r="BL73" s="19" t="s">
        <v>1495</v>
      </c>
      <c r="BM73" s="19" t="s">
        <v>902</v>
      </c>
      <c r="BN73" s="20" t="s">
        <v>903</v>
      </c>
      <c r="BO73" s="20">
        <v>500</v>
      </c>
      <c r="BP73" s="19" t="s">
        <v>905</v>
      </c>
      <c r="BQ73" s="19" t="s">
        <v>160</v>
      </c>
      <c r="BR73" s="19">
        <v>0</v>
      </c>
      <c r="BS73" s="19">
        <v>0</v>
      </c>
      <c r="BT73" s="19" t="s">
        <v>1423</v>
      </c>
      <c r="BU73" s="19" t="s">
        <v>1445</v>
      </c>
      <c r="BV73" s="19">
        <v>0</v>
      </c>
    </row>
    <row r="74" spans="1:74">
      <c r="A74" s="19" t="s">
        <v>311</v>
      </c>
      <c r="B74" s="19" t="s">
        <v>1070</v>
      </c>
      <c r="C74" s="19" t="s">
        <v>1126</v>
      </c>
      <c r="D74" s="19" t="s">
        <v>896</v>
      </c>
      <c r="E74" s="19" t="s">
        <v>896</v>
      </c>
      <c r="F74" s="19" t="s">
        <v>896</v>
      </c>
      <c r="G74" s="19" t="s">
        <v>896</v>
      </c>
      <c r="H74" s="19" t="s">
        <v>896</v>
      </c>
      <c r="I74" s="19" t="s">
        <v>1102</v>
      </c>
      <c r="J74" s="19" t="s">
        <v>20</v>
      </c>
      <c r="K74" s="19" t="s">
        <v>918</v>
      </c>
      <c r="L74" s="19" t="s">
        <v>1130</v>
      </c>
      <c r="M74" s="19" t="s">
        <v>902</v>
      </c>
      <c r="N74" s="20" t="s">
        <v>936</v>
      </c>
      <c r="O74" s="20" t="s">
        <v>924</v>
      </c>
      <c r="P74" s="19" t="s">
        <v>905</v>
      </c>
      <c r="Q74" s="19" t="s">
        <v>1104</v>
      </c>
      <c r="R74" s="19" t="s">
        <v>1078</v>
      </c>
      <c r="S74" s="19" t="s">
        <v>1079</v>
      </c>
      <c r="T74" s="19">
        <v>0.08</v>
      </c>
      <c r="U74" s="19" t="s">
        <v>1080</v>
      </c>
      <c r="V74" s="19">
        <v>0</v>
      </c>
      <c r="BA74" s="22" t="s">
        <v>325</v>
      </c>
      <c r="BB74" s="19" t="s">
        <v>1413</v>
      </c>
      <c r="BC74" s="19" t="s">
        <v>1470</v>
      </c>
      <c r="BD74" s="19" t="s">
        <v>896</v>
      </c>
      <c r="BE74" s="19" t="s">
        <v>896</v>
      </c>
      <c r="BF74" s="19" t="s">
        <v>896</v>
      </c>
      <c r="BG74" s="19" t="s">
        <v>896</v>
      </c>
      <c r="BH74" s="19" t="s">
        <v>896</v>
      </c>
      <c r="BI74" s="19" t="s">
        <v>1471</v>
      </c>
      <c r="BJ74" s="19" t="s">
        <v>20</v>
      </c>
      <c r="BK74" s="19" t="s">
        <v>494</v>
      </c>
      <c r="BL74" s="19" t="s">
        <v>1496</v>
      </c>
      <c r="BM74" s="19" t="s">
        <v>902</v>
      </c>
      <c r="BN74" s="20" t="s">
        <v>903</v>
      </c>
      <c r="BO74" s="20">
        <v>120</v>
      </c>
      <c r="BP74" s="19" t="s">
        <v>905</v>
      </c>
      <c r="BQ74" s="19" t="s">
        <v>160</v>
      </c>
      <c r="BR74" s="19">
        <v>0</v>
      </c>
      <c r="BS74" s="19">
        <v>0</v>
      </c>
      <c r="BT74" s="19">
        <v>0.15</v>
      </c>
      <c r="BU74" s="19" t="s">
        <v>1445</v>
      </c>
      <c r="BV74" s="19">
        <v>0</v>
      </c>
    </row>
    <row r="75" spans="1:74">
      <c r="A75" s="19" t="s">
        <v>311</v>
      </c>
      <c r="B75" s="19" t="s">
        <v>1070</v>
      </c>
      <c r="C75" s="19" t="s">
        <v>1126</v>
      </c>
      <c r="D75" s="19" t="s">
        <v>896</v>
      </c>
      <c r="E75" s="19" t="s">
        <v>896</v>
      </c>
      <c r="F75" s="19" t="s">
        <v>896</v>
      </c>
      <c r="G75" s="19" t="s">
        <v>896</v>
      </c>
      <c r="H75" s="19" t="s">
        <v>896</v>
      </c>
      <c r="I75" s="19" t="s">
        <v>1102</v>
      </c>
      <c r="J75" s="19" t="s">
        <v>20</v>
      </c>
      <c r="K75" s="19" t="s">
        <v>918</v>
      </c>
      <c r="L75" s="19" t="s">
        <v>1130</v>
      </c>
      <c r="M75" s="19" t="s">
        <v>1083</v>
      </c>
      <c r="N75" s="20" t="s">
        <v>1132</v>
      </c>
      <c r="O75" s="20" t="s">
        <v>949</v>
      </c>
      <c r="P75" s="19" t="s">
        <v>905</v>
      </c>
      <c r="Q75" s="19" t="s">
        <v>1104</v>
      </c>
      <c r="R75" s="19" t="s">
        <v>1078</v>
      </c>
      <c r="S75" s="19" t="s">
        <v>1079</v>
      </c>
      <c r="T75" s="19">
        <v>0.08</v>
      </c>
      <c r="U75" s="19" t="s">
        <v>1080</v>
      </c>
      <c r="V75" s="19">
        <v>0</v>
      </c>
      <c r="BA75" s="22" t="s">
        <v>325</v>
      </c>
      <c r="BB75" s="19" t="s">
        <v>1413</v>
      </c>
      <c r="BC75" s="19" t="s">
        <v>1470</v>
      </c>
      <c r="BD75" s="19" t="s">
        <v>896</v>
      </c>
      <c r="BE75" s="19" t="s">
        <v>896</v>
      </c>
      <c r="BF75" s="19" t="s">
        <v>896</v>
      </c>
      <c r="BG75" s="19" t="s">
        <v>896</v>
      </c>
      <c r="BH75" s="19" t="s">
        <v>896</v>
      </c>
      <c r="BI75" s="19" t="s">
        <v>1471</v>
      </c>
      <c r="BJ75" s="19" t="s">
        <v>20</v>
      </c>
      <c r="BK75" s="19" t="s">
        <v>494</v>
      </c>
      <c r="BL75" s="19" t="s">
        <v>1497</v>
      </c>
      <c r="BM75" s="19" t="s">
        <v>902</v>
      </c>
      <c r="BN75" s="20" t="s">
        <v>903</v>
      </c>
      <c r="BO75" s="20">
        <v>250</v>
      </c>
      <c r="BP75" s="19" t="s">
        <v>905</v>
      </c>
      <c r="BQ75" s="19" t="s">
        <v>160</v>
      </c>
      <c r="BR75" s="19">
        <v>0</v>
      </c>
      <c r="BS75" s="19">
        <v>0</v>
      </c>
      <c r="BT75" s="19">
        <v>0.15</v>
      </c>
      <c r="BU75" s="19" t="s">
        <v>1445</v>
      </c>
      <c r="BV75" s="19">
        <v>0</v>
      </c>
    </row>
    <row r="76" spans="1:74">
      <c r="A76" s="19" t="s">
        <v>311</v>
      </c>
      <c r="B76" s="19" t="s">
        <v>1070</v>
      </c>
      <c r="C76" s="19" t="s">
        <v>1133</v>
      </c>
      <c r="D76" s="19" t="s">
        <v>896</v>
      </c>
      <c r="E76" s="19" t="s">
        <v>896</v>
      </c>
      <c r="F76" s="19" t="s">
        <v>896</v>
      </c>
      <c r="G76" s="19" t="s">
        <v>896</v>
      </c>
      <c r="H76" s="19" t="s">
        <v>896</v>
      </c>
      <c r="I76" s="19" t="s">
        <v>1134</v>
      </c>
      <c r="J76" s="19" t="s">
        <v>20</v>
      </c>
      <c r="K76" s="19" t="s">
        <v>918</v>
      </c>
      <c r="L76" s="19" t="s">
        <v>1135</v>
      </c>
      <c r="M76" s="19" t="s">
        <v>902</v>
      </c>
      <c r="N76" s="20" t="s">
        <v>1122</v>
      </c>
      <c r="O76" s="20" t="s">
        <v>936</v>
      </c>
      <c r="P76" s="19" t="s">
        <v>905</v>
      </c>
      <c r="Q76" s="19" t="s">
        <v>1104</v>
      </c>
      <c r="R76" s="19" t="s">
        <v>1078</v>
      </c>
      <c r="S76" s="19" t="s">
        <v>1079</v>
      </c>
      <c r="T76" s="19" t="s">
        <v>903</v>
      </c>
      <c r="U76" s="19" t="s">
        <v>1080</v>
      </c>
      <c r="V76" s="19">
        <v>0</v>
      </c>
      <c r="BA76" s="22" t="s">
        <v>325</v>
      </c>
      <c r="BB76" s="19" t="s">
        <v>1413</v>
      </c>
      <c r="BC76" s="19" t="s">
        <v>338</v>
      </c>
      <c r="BD76" s="19" t="s">
        <v>896</v>
      </c>
      <c r="BE76" s="19" t="s">
        <v>896</v>
      </c>
      <c r="BF76" s="19" t="s">
        <v>896</v>
      </c>
      <c r="BG76" s="19" t="s">
        <v>896</v>
      </c>
      <c r="BH76" s="19" t="s">
        <v>896</v>
      </c>
      <c r="BI76" s="19" t="s">
        <v>1457</v>
      </c>
      <c r="BJ76" s="19" t="s">
        <v>20</v>
      </c>
      <c r="BK76" s="19" t="s">
        <v>494</v>
      </c>
      <c r="BL76" s="19" t="s">
        <v>1458</v>
      </c>
      <c r="BM76" s="19" t="s">
        <v>902</v>
      </c>
      <c r="BN76" s="20" t="s">
        <v>903</v>
      </c>
      <c r="BO76" s="20">
        <v>100</v>
      </c>
      <c r="BP76" s="19" t="s">
        <v>905</v>
      </c>
      <c r="BQ76" s="19" t="s">
        <v>1418</v>
      </c>
      <c r="BR76" s="19">
        <v>0</v>
      </c>
      <c r="BS76" s="19">
        <v>0</v>
      </c>
      <c r="BT76" s="19">
        <v>0.03</v>
      </c>
      <c r="BU76" s="19" t="s">
        <v>1459</v>
      </c>
      <c r="BV76" s="19">
        <v>0</v>
      </c>
    </row>
    <row r="77" spans="1:74">
      <c r="A77" s="19" t="s">
        <v>311</v>
      </c>
      <c r="B77" s="19" t="s">
        <v>1070</v>
      </c>
      <c r="C77" s="19" t="s">
        <v>1133</v>
      </c>
      <c r="D77" s="19" t="s">
        <v>896</v>
      </c>
      <c r="E77" s="19" t="s">
        <v>896</v>
      </c>
      <c r="F77" s="19" t="s">
        <v>896</v>
      </c>
      <c r="G77" s="19" t="s">
        <v>896</v>
      </c>
      <c r="H77" s="19" t="s">
        <v>896</v>
      </c>
      <c r="I77" s="19" t="s">
        <v>1102</v>
      </c>
      <c r="J77" s="19" t="s">
        <v>20</v>
      </c>
      <c r="K77" s="19" t="s">
        <v>918</v>
      </c>
      <c r="L77" s="19" t="s">
        <v>1137</v>
      </c>
      <c r="M77" s="19" t="s">
        <v>902</v>
      </c>
      <c r="N77" s="20" t="s">
        <v>936</v>
      </c>
      <c r="O77" s="20" t="s">
        <v>924</v>
      </c>
      <c r="P77" s="19" t="s">
        <v>905</v>
      </c>
      <c r="Q77" s="19" t="s">
        <v>1104</v>
      </c>
      <c r="R77" s="19" t="s">
        <v>1078</v>
      </c>
      <c r="S77" s="19" t="s">
        <v>1079</v>
      </c>
      <c r="T77" s="19">
        <v>0.08</v>
      </c>
      <c r="U77" s="19" t="s">
        <v>1080</v>
      </c>
      <c r="V77" s="19">
        <v>0</v>
      </c>
      <c r="BA77" s="19" t="s">
        <v>379</v>
      </c>
      <c r="BB77" s="19" t="s">
        <v>1539</v>
      </c>
      <c r="BC77" s="19" t="s">
        <v>896</v>
      </c>
      <c r="BD77" s="19" t="s">
        <v>896</v>
      </c>
      <c r="BE77" s="19" t="s">
        <v>1768</v>
      </c>
      <c r="BF77" s="19" t="s">
        <v>1571</v>
      </c>
      <c r="BG77" s="19" t="s">
        <v>1348</v>
      </c>
      <c r="BH77" s="19" t="s">
        <v>1769</v>
      </c>
      <c r="BI77" s="19" t="s">
        <v>896</v>
      </c>
      <c r="BJ77" s="19" t="s">
        <v>20</v>
      </c>
      <c r="BK77" s="19" t="s">
        <v>494</v>
      </c>
      <c r="BL77" s="19" t="s">
        <v>1770</v>
      </c>
      <c r="BM77" s="19" t="s">
        <v>902</v>
      </c>
      <c r="BN77" s="20">
        <v>10</v>
      </c>
      <c r="BO77" s="20" t="s">
        <v>1670</v>
      </c>
      <c r="BP77" s="19" t="s">
        <v>905</v>
      </c>
      <c r="BQ77" s="19" t="s">
        <v>1562</v>
      </c>
      <c r="BR77" s="19">
        <v>0</v>
      </c>
      <c r="BS77" s="19">
        <v>0</v>
      </c>
      <c r="BT77" s="19">
        <v>0.15</v>
      </c>
      <c r="BU77" s="19" t="s">
        <v>1046</v>
      </c>
      <c r="BV77" s="19" t="s">
        <v>1771</v>
      </c>
    </row>
    <row r="78" spans="1:74">
      <c r="A78" s="19" t="s">
        <v>311</v>
      </c>
      <c r="B78" s="19" t="s">
        <v>1070</v>
      </c>
      <c r="C78" s="19" t="s">
        <v>1133</v>
      </c>
      <c r="D78" s="19" t="s">
        <v>896</v>
      </c>
      <c r="E78" s="19" t="s">
        <v>896</v>
      </c>
      <c r="F78" s="19" t="s">
        <v>896</v>
      </c>
      <c r="G78" s="19" t="s">
        <v>896</v>
      </c>
      <c r="H78" s="19" t="s">
        <v>896</v>
      </c>
      <c r="I78" s="19" t="s">
        <v>1102</v>
      </c>
      <c r="J78" s="19" t="s">
        <v>20</v>
      </c>
      <c r="K78" s="19" t="s">
        <v>918</v>
      </c>
      <c r="L78" s="19" t="s">
        <v>1137</v>
      </c>
      <c r="M78" s="19" t="s">
        <v>1083</v>
      </c>
      <c r="N78" s="20" t="s">
        <v>949</v>
      </c>
      <c r="O78" s="20" t="s">
        <v>1138</v>
      </c>
      <c r="P78" s="19" t="s">
        <v>905</v>
      </c>
      <c r="Q78" s="19" t="s">
        <v>1104</v>
      </c>
      <c r="R78" s="19" t="s">
        <v>1078</v>
      </c>
      <c r="S78" s="19" t="s">
        <v>1079</v>
      </c>
      <c r="T78" s="19">
        <v>0.08</v>
      </c>
      <c r="U78" s="19" t="s">
        <v>1080</v>
      </c>
      <c r="V78" s="19" t="s">
        <v>1139</v>
      </c>
      <c r="BA78" s="19" t="s">
        <v>379</v>
      </c>
      <c r="BB78" s="19" t="s">
        <v>1539</v>
      </c>
      <c r="BC78" s="19" t="s">
        <v>896</v>
      </c>
      <c r="BD78" s="19" t="s">
        <v>896</v>
      </c>
      <c r="BE78" s="19" t="s">
        <v>1768</v>
      </c>
      <c r="BF78" s="19" t="s">
        <v>1571</v>
      </c>
      <c r="BG78" s="19" t="s">
        <v>1348</v>
      </c>
      <c r="BH78" s="19" t="s">
        <v>1769</v>
      </c>
      <c r="BI78" s="19" t="s">
        <v>896</v>
      </c>
      <c r="BJ78" s="19" t="s">
        <v>20</v>
      </c>
      <c r="BK78" s="19" t="s">
        <v>494</v>
      </c>
      <c r="BL78" s="19" t="s">
        <v>1770</v>
      </c>
      <c r="BM78" s="19" t="s">
        <v>902</v>
      </c>
      <c r="BN78" s="20">
        <v>35</v>
      </c>
      <c r="BO78" s="20" t="s">
        <v>1773</v>
      </c>
      <c r="BP78" s="19" t="s">
        <v>905</v>
      </c>
      <c r="BQ78" s="19" t="s">
        <v>1562</v>
      </c>
      <c r="BR78" s="19">
        <v>0</v>
      </c>
      <c r="BS78" s="19">
        <v>0</v>
      </c>
      <c r="BT78" s="19">
        <v>0.15</v>
      </c>
      <c r="BU78" s="19" t="s">
        <v>1578</v>
      </c>
      <c r="BV78" s="19" t="s">
        <v>1774</v>
      </c>
    </row>
    <row r="79" spans="1:74">
      <c r="A79" s="19" t="s">
        <v>311</v>
      </c>
      <c r="B79" s="19" t="s">
        <v>1070</v>
      </c>
      <c r="C79" s="19" t="s">
        <v>1140</v>
      </c>
      <c r="D79" s="19" t="s">
        <v>896</v>
      </c>
      <c r="E79" s="19" t="s">
        <v>896</v>
      </c>
      <c r="F79" s="19" t="s">
        <v>896</v>
      </c>
      <c r="G79" s="19" t="s">
        <v>896</v>
      </c>
      <c r="H79" s="19" t="s">
        <v>896</v>
      </c>
      <c r="I79" s="19" t="s">
        <v>1097</v>
      </c>
      <c r="J79" s="19" t="s">
        <v>20</v>
      </c>
      <c r="K79" s="19" t="s">
        <v>918</v>
      </c>
      <c r="L79" s="19" t="s">
        <v>1141</v>
      </c>
      <c r="M79" s="19" t="s">
        <v>902</v>
      </c>
      <c r="N79" s="20" t="s">
        <v>1122</v>
      </c>
      <c r="O79" s="20" t="s">
        <v>924</v>
      </c>
      <c r="P79" s="19" t="s">
        <v>905</v>
      </c>
      <c r="Q79" s="19" t="s">
        <v>1104</v>
      </c>
      <c r="R79" s="19" t="s">
        <v>1078</v>
      </c>
      <c r="S79" s="19" t="s">
        <v>1079</v>
      </c>
      <c r="T79" s="19" t="s">
        <v>903</v>
      </c>
      <c r="U79" s="19" t="s">
        <v>1080</v>
      </c>
      <c r="V79" s="19" t="s">
        <v>1142</v>
      </c>
      <c r="BA79" s="19" t="s">
        <v>379</v>
      </c>
      <c r="BB79" s="19" t="s">
        <v>1539</v>
      </c>
      <c r="BC79" s="19" t="s">
        <v>896</v>
      </c>
      <c r="BD79" s="19" t="s">
        <v>896</v>
      </c>
      <c r="BE79" s="19" t="s">
        <v>1776</v>
      </c>
      <c r="BF79" s="19" t="s">
        <v>1571</v>
      </c>
      <c r="BG79" s="19" t="s">
        <v>1348</v>
      </c>
      <c r="BH79" s="19" t="s">
        <v>1769</v>
      </c>
      <c r="BI79" s="19" t="s">
        <v>896</v>
      </c>
      <c r="BJ79" s="19" t="s">
        <v>20</v>
      </c>
      <c r="BK79" s="19" t="s">
        <v>494</v>
      </c>
      <c r="BL79" s="19" t="s">
        <v>1770</v>
      </c>
      <c r="BM79" s="19" t="s">
        <v>902</v>
      </c>
      <c r="BN79" s="20">
        <v>25</v>
      </c>
      <c r="BO79" s="20" t="s">
        <v>971</v>
      </c>
      <c r="BP79" s="19" t="s">
        <v>905</v>
      </c>
      <c r="BQ79" s="19" t="s">
        <v>1562</v>
      </c>
      <c r="BR79" s="19">
        <v>0</v>
      </c>
      <c r="BS79" s="19">
        <v>0</v>
      </c>
      <c r="BT79" s="19">
        <v>0.15</v>
      </c>
      <c r="BU79" s="19" t="s">
        <v>1046</v>
      </c>
      <c r="BV79" s="19" t="s">
        <v>1777</v>
      </c>
    </row>
    <row r="80" spans="1:74">
      <c r="A80" s="19" t="s">
        <v>311</v>
      </c>
      <c r="B80" s="19" t="s">
        <v>1070</v>
      </c>
      <c r="C80" s="19" t="s">
        <v>1140</v>
      </c>
      <c r="D80" s="19" t="s">
        <v>896</v>
      </c>
      <c r="E80" s="19" t="s">
        <v>896</v>
      </c>
      <c r="F80" s="19" t="s">
        <v>896</v>
      </c>
      <c r="G80" s="19" t="s">
        <v>896</v>
      </c>
      <c r="H80" s="19" t="s">
        <v>896</v>
      </c>
      <c r="I80" s="19" t="s">
        <v>1097</v>
      </c>
      <c r="J80" s="19" t="s">
        <v>20</v>
      </c>
      <c r="K80" s="19" t="s">
        <v>918</v>
      </c>
      <c r="L80" s="19" t="s">
        <v>1143</v>
      </c>
      <c r="M80" s="19" t="s">
        <v>902</v>
      </c>
      <c r="N80" s="20" t="s">
        <v>963</v>
      </c>
      <c r="O80" s="20" t="s">
        <v>1122</v>
      </c>
      <c r="P80" s="19" t="s">
        <v>905</v>
      </c>
      <c r="Q80" s="19" t="s">
        <v>1104</v>
      </c>
      <c r="R80" s="19" t="s">
        <v>1078</v>
      </c>
      <c r="S80" s="19" t="s">
        <v>1079</v>
      </c>
      <c r="T80" s="19" t="s">
        <v>903</v>
      </c>
      <c r="U80" s="19" t="s">
        <v>1080</v>
      </c>
      <c r="V80" s="19" t="s">
        <v>1144</v>
      </c>
      <c r="BA80" s="19" t="s">
        <v>379</v>
      </c>
      <c r="BB80" s="19" t="s">
        <v>1539</v>
      </c>
      <c r="BC80" s="19" t="s">
        <v>896</v>
      </c>
      <c r="BD80" s="19" t="s">
        <v>896</v>
      </c>
      <c r="BE80" s="19" t="s">
        <v>1776</v>
      </c>
      <c r="BF80" s="19" t="s">
        <v>1571</v>
      </c>
      <c r="BG80" s="19" t="s">
        <v>1348</v>
      </c>
      <c r="BH80" s="19" t="s">
        <v>1769</v>
      </c>
      <c r="BI80" s="19" t="s">
        <v>896</v>
      </c>
      <c r="BJ80" s="19" t="s">
        <v>20</v>
      </c>
      <c r="BK80" s="19" t="s">
        <v>494</v>
      </c>
      <c r="BL80" s="19" t="s">
        <v>1770</v>
      </c>
      <c r="BM80" s="19" t="s">
        <v>902</v>
      </c>
      <c r="BN80" s="20">
        <v>35</v>
      </c>
      <c r="BO80" s="20" t="s">
        <v>1773</v>
      </c>
      <c r="BP80" s="19" t="s">
        <v>905</v>
      </c>
      <c r="BQ80" s="19" t="s">
        <v>1562</v>
      </c>
      <c r="BR80" s="19">
        <v>0</v>
      </c>
      <c r="BS80" s="19">
        <v>0</v>
      </c>
      <c r="BT80" s="19">
        <v>0.15</v>
      </c>
      <c r="BU80" s="19" t="s">
        <v>1578</v>
      </c>
      <c r="BV80" s="19" t="s">
        <v>1779</v>
      </c>
    </row>
    <row r="81" spans="1:74">
      <c r="A81" s="19" t="s">
        <v>311</v>
      </c>
      <c r="B81" s="19" t="s">
        <v>1070</v>
      </c>
      <c r="C81" s="19" t="s">
        <v>1072</v>
      </c>
      <c r="D81" s="19" t="s">
        <v>896</v>
      </c>
      <c r="E81" s="19" t="s">
        <v>896</v>
      </c>
      <c r="F81" s="19" t="s">
        <v>896</v>
      </c>
      <c r="G81" s="19" t="s">
        <v>896</v>
      </c>
      <c r="H81" s="19" t="s">
        <v>896</v>
      </c>
      <c r="I81" s="19" t="s">
        <v>1102</v>
      </c>
      <c r="J81" s="19" t="s">
        <v>20</v>
      </c>
      <c r="K81" s="19" t="s">
        <v>918</v>
      </c>
      <c r="L81" s="19" t="s">
        <v>1130</v>
      </c>
      <c r="M81" s="19" t="s">
        <v>902</v>
      </c>
      <c r="N81" s="20" t="s">
        <v>936</v>
      </c>
      <c r="O81" s="20" t="s">
        <v>924</v>
      </c>
      <c r="P81" s="19" t="s">
        <v>905</v>
      </c>
      <c r="Q81" s="19" t="s">
        <v>1104</v>
      </c>
      <c r="R81" s="19" t="s">
        <v>1078</v>
      </c>
      <c r="S81" s="19" t="s">
        <v>1079</v>
      </c>
      <c r="T81" s="19">
        <v>0.08</v>
      </c>
      <c r="U81" s="19" t="s">
        <v>1080</v>
      </c>
      <c r="V81" s="19">
        <v>0</v>
      </c>
      <c r="BA81" s="19" t="s">
        <v>379</v>
      </c>
      <c r="BB81" s="19" t="s">
        <v>1539</v>
      </c>
      <c r="BC81" s="19" t="s">
        <v>896</v>
      </c>
      <c r="BD81" s="19" t="s">
        <v>896</v>
      </c>
      <c r="BE81" s="19" t="s">
        <v>1557</v>
      </c>
      <c r="BF81" s="19" t="s">
        <v>1571</v>
      </c>
      <c r="BG81" s="19" t="s">
        <v>1559</v>
      </c>
      <c r="BH81" s="19" t="s">
        <v>1595</v>
      </c>
      <c r="BI81" s="19" t="s">
        <v>896</v>
      </c>
      <c r="BJ81" s="19" t="s">
        <v>20</v>
      </c>
      <c r="BK81" s="19" t="s">
        <v>494</v>
      </c>
      <c r="BL81" s="19" t="s">
        <v>1781</v>
      </c>
      <c r="BM81" s="19" t="s">
        <v>902</v>
      </c>
      <c r="BN81" s="20">
        <v>165</v>
      </c>
      <c r="BO81" s="20">
        <v>330</v>
      </c>
      <c r="BP81" s="19" t="s">
        <v>905</v>
      </c>
      <c r="BQ81" s="19" t="s">
        <v>1562</v>
      </c>
      <c r="BR81" s="19">
        <v>0</v>
      </c>
      <c r="BS81" s="19">
        <v>0</v>
      </c>
      <c r="BT81" s="19">
        <v>0.06</v>
      </c>
      <c r="BU81" s="19" t="s">
        <v>1578</v>
      </c>
      <c r="BV81" s="19" t="s">
        <v>1782</v>
      </c>
    </row>
    <row r="82" spans="1:74">
      <c r="A82" s="19" t="s">
        <v>311</v>
      </c>
      <c r="B82" s="19" t="s">
        <v>1070</v>
      </c>
      <c r="C82" s="19" t="s">
        <v>1072</v>
      </c>
      <c r="D82" s="19" t="s">
        <v>896</v>
      </c>
      <c r="E82" s="19" t="s">
        <v>896</v>
      </c>
      <c r="F82" s="19" t="s">
        <v>896</v>
      </c>
      <c r="G82" s="19" t="s">
        <v>896</v>
      </c>
      <c r="H82" s="19" t="s">
        <v>896</v>
      </c>
      <c r="I82" s="19" t="s">
        <v>1102</v>
      </c>
      <c r="J82" s="19" t="s">
        <v>20</v>
      </c>
      <c r="K82" s="19" t="s">
        <v>918</v>
      </c>
      <c r="L82" s="19" t="s">
        <v>1130</v>
      </c>
      <c r="M82" s="19" t="s">
        <v>1083</v>
      </c>
      <c r="N82" s="20" t="s">
        <v>1146</v>
      </c>
      <c r="O82" s="20" t="s">
        <v>1147</v>
      </c>
      <c r="P82" s="19" t="s">
        <v>905</v>
      </c>
      <c r="Q82" s="19" t="s">
        <v>1104</v>
      </c>
      <c r="R82" s="19" t="s">
        <v>1078</v>
      </c>
      <c r="S82" s="19" t="s">
        <v>1079</v>
      </c>
      <c r="T82" s="19">
        <v>0.08</v>
      </c>
      <c r="U82" s="19" t="s">
        <v>1080</v>
      </c>
      <c r="V82" s="19" t="s">
        <v>1148</v>
      </c>
      <c r="BA82" s="19" t="s">
        <v>379</v>
      </c>
      <c r="BB82" s="19" t="s">
        <v>1539</v>
      </c>
      <c r="BC82" s="19" t="s">
        <v>896</v>
      </c>
      <c r="BD82" s="19" t="s">
        <v>896</v>
      </c>
      <c r="BE82" s="19" t="s">
        <v>1557</v>
      </c>
      <c r="BF82" s="19" t="s">
        <v>1571</v>
      </c>
      <c r="BG82" s="19" t="s">
        <v>1559</v>
      </c>
      <c r="BH82" s="19" t="s">
        <v>1585</v>
      </c>
      <c r="BI82" s="19" t="s">
        <v>896</v>
      </c>
      <c r="BJ82" s="19" t="s">
        <v>20</v>
      </c>
      <c r="BK82" s="19" t="s">
        <v>494</v>
      </c>
      <c r="BL82" s="19" t="s">
        <v>1781</v>
      </c>
      <c r="BM82" s="19" t="s">
        <v>902</v>
      </c>
      <c r="BN82" s="20">
        <v>155</v>
      </c>
      <c r="BO82" s="20">
        <v>210</v>
      </c>
      <c r="BP82" s="19" t="s">
        <v>905</v>
      </c>
      <c r="BQ82" s="19" t="s">
        <v>1562</v>
      </c>
      <c r="BR82" s="19">
        <v>0</v>
      </c>
      <c r="BS82" s="19">
        <v>0</v>
      </c>
      <c r="BT82" s="19">
        <v>0.06</v>
      </c>
      <c r="BU82" s="19" t="s">
        <v>1578</v>
      </c>
      <c r="BV82" s="19">
        <v>0</v>
      </c>
    </row>
    <row r="83" spans="1:74">
      <c r="A83" s="19" t="s">
        <v>311</v>
      </c>
      <c r="B83" s="19" t="s">
        <v>1070</v>
      </c>
      <c r="C83" s="19" t="s">
        <v>1149</v>
      </c>
      <c r="D83" s="19" t="s">
        <v>896</v>
      </c>
      <c r="E83" s="19" t="s">
        <v>896</v>
      </c>
      <c r="F83" s="19" t="s">
        <v>896</v>
      </c>
      <c r="G83" s="19" t="s">
        <v>896</v>
      </c>
      <c r="H83" s="19" t="s">
        <v>896</v>
      </c>
      <c r="I83" s="19" t="s">
        <v>1097</v>
      </c>
      <c r="J83" s="19" t="s">
        <v>20</v>
      </c>
      <c r="K83" s="19" t="s">
        <v>918</v>
      </c>
      <c r="L83" s="19" t="s">
        <v>1111</v>
      </c>
      <c r="M83" s="19" t="s">
        <v>902</v>
      </c>
      <c r="N83" s="20" t="s">
        <v>963</v>
      </c>
      <c r="O83" s="20" t="s">
        <v>936</v>
      </c>
      <c r="P83" s="19" t="s">
        <v>905</v>
      </c>
      <c r="Q83" s="19" t="s">
        <v>1104</v>
      </c>
      <c r="R83" s="19" t="s">
        <v>1078</v>
      </c>
      <c r="S83" s="19" t="s">
        <v>1079</v>
      </c>
      <c r="T83" s="19" t="s">
        <v>903</v>
      </c>
      <c r="U83" s="19" t="s">
        <v>1080</v>
      </c>
      <c r="V83" s="19" t="s">
        <v>1150</v>
      </c>
      <c r="BA83" s="19" t="s">
        <v>379</v>
      </c>
      <c r="BB83" s="19" t="s">
        <v>1539</v>
      </c>
      <c r="BC83" s="19" t="s">
        <v>896</v>
      </c>
      <c r="BD83" s="19" t="s">
        <v>896</v>
      </c>
      <c r="BE83" s="19" t="s">
        <v>1557</v>
      </c>
      <c r="BF83" s="19" t="s">
        <v>1571</v>
      </c>
      <c r="BG83" s="19" t="s">
        <v>1559</v>
      </c>
      <c r="BH83" s="19" t="s">
        <v>1595</v>
      </c>
      <c r="BI83" s="19" t="s">
        <v>896</v>
      </c>
      <c r="BJ83" s="19" t="s">
        <v>20</v>
      </c>
      <c r="BK83" s="19" t="s">
        <v>494</v>
      </c>
      <c r="BL83" s="19" t="s">
        <v>1781</v>
      </c>
      <c r="BM83" s="19" t="s">
        <v>902</v>
      </c>
      <c r="BN83" s="20">
        <v>100</v>
      </c>
      <c r="BO83" s="20">
        <v>270</v>
      </c>
      <c r="BP83" s="19" t="s">
        <v>905</v>
      </c>
      <c r="BQ83" s="19" t="s">
        <v>1562</v>
      </c>
      <c r="BR83" s="19">
        <v>0</v>
      </c>
      <c r="BS83" s="19">
        <v>0</v>
      </c>
      <c r="BT83" s="19">
        <v>0.06</v>
      </c>
      <c r="BU83" s="19" t="s">
        <v>1046</v>
      </c>
      <c r="BV83" s="19" t="s">
        <v>1575</v>
      </c>
    </row>
    <row r="84" spans="1:74">
      <c r="A84" s="19" t="s">
        <v>311</v>
      </c>
      <c r="B84" s="19" t="s">
        <v>1070</v>
      </c>
      <c r="C84" s="19" t="s">
        <v>1149</v>
      </c>
      <c r="D84" s="19" t="s">
        <v>896</v>
      </c>
      <c r="E84" s="19" t="s">
        <v>896</v>
      </c>
      <c r="F84" s="19" t="s">
        <v>896</v>
      </c>
      <c r="G84" s="19" t="s">
        <v>896</v>
      </c>
      <c r="H84" s="19" t="s">
        <v>896</v>
      </c>
      <c r="I84" s="19" t="s">
        <v>1102</v>
      </c>
      <c r="J84" s="19" t="s">
        <v>20</v>
      </c>
      <c r="K84" s="19" t="s">
        <v>918</v>
      </c>
      <c r="L84" s="19" t="s">
        <v>1152</v>
      </c>
      <c r="M84" s="19" t="s">
        <v>902</v>
      </c>
      <c r="N84" s="20" t="s">
        <v>936</v>
      </c>
      <c r="O84" s="20" t="s">
        <v>924</v>
      </c>
      <c r="P84" s="19" t="s">
        <v>905</v>
      </c>
      <c r="Q84" s="19" t="s">
        <v>1104</v>
      </c>
      <c r="R84" s="19" t="s">
        <v>1078</v>
      </c>
      <c r="S84" s="19" t="s">
        <v>1079</v>
      </c>
      <c r="T84" s="19">
        <v>0.08</v>
      </c>
      <c r="U84" s="19" t="s">
        <v>1080</v>
      </c>
      <c r="V84" s="19">
        <v>0</v>
      </c>
      <c r="BA84" s="19" t="s">
        <v>379</v>
      </c>
      <c r="BB84" s="19" t="s">
        <v>1539</v>
      </c>
      <c r="BC84" s="19" t="s">
        <v>896</v>
      </c>
      <c r="BD84" s="19" t="s">
        <v>896</v>
      </c>
      <c r="BE84" s="19" t="s">
        <v>1557</v>
      </c>
      <c r="BF84" s="19" t="s">
        <v>1571</v>
      </c>
      <c r="BG84" s="19" t="s">
        <v>1559</v>
      </c>
      <c r="BH84" s="19" t="s">
        <v>1585</v>
      </c>
      <c r="BI84" s="19" t="s">
        <v>896</v>
      </c>
      <c r="BJ84" s="19" t="s">
        <v>20</v>
      </c>
      <c r="BK84" s="19" t="s">
        <v>494</v>
      </c>
      <c r="BL84" s="19" t="s">
        <v>1781</v>
      </c>
      <c r="BM84" s="19" t="s">
        <v>902</v>
      </c>
      <c r="BN84" s="20">
        <v>100</v>
      </c>
      <c r="BO84" s="20">
        <v>180</v>
      </c>
      <c r="BP84" s="19" t="s">
        <v>905</v>
      </c>
      <c r="BQ84" s="19" t="s">
        <v>1562</v>
      </c>
      <c r="BR84" s="19">
        <v>0</v>
      </c>
      <c r="BS84" s="19">
        <v>0</v>
      </c>
      <c r="BT84" s="19">
        <v>0.06</v>
      </c>
      <c r="BU84" s="19" t="s">
        <v>1046</v>
      </c>
      <c r="BV84" s="19">
        <v>0</v>
      </c>
    </row>
    <row r="85" spans="1:74">
      <c r="A85" s="19" t="s">
        <v>311</v>
      </c>
      <c r="B85" s="19" t="s">
        <v>1070</v>
      </c>
      <c r="C85" s="19" t="s">
        <v>1149</v>
      </c>
      <c r="D85" s="19" t="s">
        <v>896</v>
      </c>
      <c r="E85" s="19" t="s">
        <v>896</v>
      </c>
      <c r="F85" s="19" t="s">
        <v>896</v>
      </c>
      <c r="G85" s="19" t="s">
        <v>896</v>
      </c>
      <c r="H85" s="19" t="s">
        <v>896</v>
      </c>
      <c r="I85" s="19" t="s">
        <v>1102</v>
      </c>
      <c r="J85" s="19" t="s">
        <v>20</v>
      </c>
      <c r="K85" s="19" t="s">
        <v>918</v>
      </c>
      <c r="L85" s="19" t="s">
        <v>1152</v>
      </c>
      <c r="M85" s="19" t="s">
        <v>1083</v>
      </c>
      <c r="N85" s="20" t="s">
        <v>1116</v>
      </c>
      <c r="O85" s="20" t="s">
        <v>1154</v>
      </c>
      <c r="P85" s="19" t="s">
        <v>905</v>
      </c>
      <c r="Q85" s="19" t="s">
        <v>1104</v>
      </c>
      <c r="R85" s="19" t="s">
        <v>1078</v>
      </c>
      <c r="S85" s="19" t="s">
        <v>1079</v>
      </c>
      <c r="T85" s="19">
        <v>0.08</v>
      </c>
      <c r="U85" s="19" t="s">
        <v>1080</v>
      </c>
      <c r="V85" s="19" t="s">
        <v>1155</v>
      </c>
      <c r="BA85" s="19" t="s">
        <v>379</v>
      </c>
      <c r="BB85" s="19" t="s">
        <v>1539</v>
      </c>
      <c r="BC85" s="19" t="s">
        <v>896</v>
      </c>
      <c r="BD85" s="19" t="s">
        <v>896</v>
      </c>
      <c r="BE85" s="19" t="s">
        <v>1557</v>
      </c>
      <c r="BF85" s="19" t="s">
        <v>1571</v>
      </c>
      <c r="BG85" s="19" t="s">
        <v>1594</v>
      </c>
      <c r="BH85" s="19" t="s">
        <v>1550</v>
      </c>
      <c r="BI85" s="19" t="s">
        <v>896</v>
      </c>
      <c r="BJ85" s="19" t="s">
        <v>20</v>
      </c>
      <c r="BK85" s="19" t="s">
        <v>494</v>
      </c>
      <c r="BL85" s="19" t="s">
        <v>1787</v>
      </c>
      <c r="BM85" s="19" t="s">
        <v>902</v>
      </c>
      <c r="BN85" s="20">
        <v>40</v>
      </c>
      <c r="BO85" s="20" t="s">
        <v>1379</v>
      </c>
      <c r="BP85" s="19" t="s">
        <v>905</v>
      </c>
      <c r="BQ85" s="19" t="s">
        <v>1562</v>
      </c>
      <c r="BR85" s="19">
        <v>0</v>
      </c>
      <c r="BS85" s="19">
        <v>0</v>
      </c>
      <c r="BT85" s="19">
        <v>0.06</v>
      </c>
      <c r="BU85" s="19" t="s">
        <v>1697</v>
      </c>
      <c r="BV85" s="19" t="s">
        <v>1788</v>
      </c>
    </row>
    <row r="86" spans="1:74">
      <c r="A86" s="19" t="s">
        <v>311</v>
      </c>
      <c r="B86" s="19" t="s">
        <v>1070</v>
      </c>
      <c r="C86" s="19" t="s">
        <v>1149</v>
      </c>
      <c r="D86" s="19" t="s">
        <v>896</v>
      </c>
      <c r="E86" s="19" t="s">
        <v>896</v>
      </c>
      <c r="F86" s="19" t="s">
        <v>896</v>
      </c>
      <c r="G86" s="19" t="s">
        <v>896</v>
      </c>
      <c r="H86" s="19" t="s">
        <v>896</v>
      </c>
      <c r="I86" s="19" t="s">
        <v>1102</v>
      </c>
      <c r="J86" s="19" t="s">
        <v>20</v>
      </c>
      <c r="K86" s="19" t="s">
        <v>918</v>
      </c>
      <c r="L86" s="19" t="s">
        <v>1152</v>
      </c>
      <c r="M86" s="19" t="s">
        <v>902</v>
      </c>
      <c r="N86" s="20" t="s">
        <v>963</v>
      </c>
      <c r="O86" s="20" t="s">
        <v>936</v>
      </c>
      <c r="P86" s="19" t="s">
        <v>905</v>
      </c>
      <c r="Q86" s="19" t="s">
        <v>1104</v>
      </c>
      <c r="R86" s="19" t="s">
        <v>1078</v>
      </c>
      <c r="S86" s="19" t="s">
        <v>1079</v>
      </c>
      <c r="T86" s="19">
        <v>0.08</v>
      </c>
      <c r="U86" s="19" t="s">
        <v>1080</v>
      </c>
      <c r="V86" s="19" t="s">
        <v>1156</v>
      </c>
      <c r="BA86" s="19" t="s">
        <v>379</v>
      </c>
      <c r="BB86" s="19" t="s">
        <v>1539</v>
      </c>
      <c r="BC86" s="19" t="s">
        <v>896</v>
      </c>
      <c r="BD86" s="19" t="s">
        <v>896</v>
      </c>
      <c r="BE86" s="19" t="s">
        <v>1557</v>
      </c>
      <c r="BF86" s="19" t="s">
        <v>1571</v>
      </c>
      <c r="BG86" s="19" t="s">
        <v>1594</v>
      </c>
      <c r="BH86" s="19" t="s">
        <v>1550</v>
      </c>
      <c r="BI86" s="19" t="s">
        <v>896</v>
      </c>
      <c r="BJ86" s="19" t="s">
        <v>20</v>
      </c>
      <c r="BK86" s="19" t="s">
        <v>494</v>
      </c>
      <c r="BL86" s="19" t="s">
        <v>1787</v>
      </c>
      <c r="BM86" s="19" t="s">
        <v>902</v>
      </c>
      <c r="BN86" s="20">
        <v>95</v>
      </c>
      <c r="BO86" s="20" t="s">
        <v>1790</v>
      </c>
      <c r="BP86" s="19" t="s">
        <v>905</v>
      </c>
      <c r="BQ86" s="19" t="s">
        <v>1562</v>
      </c>
      <c r="BR86" s="19">
        <v>0</v>
      </c>
      <c r="BS86" s="19">
        <v>0</v>
      </c>
      <c r="BT86" s="19">
        <v>0.06</v>
      </c>
      <c r="BU86" s="19" t="s">
        <v>1697</v>
      </c>
      <c r="BV86" s="19" t="s">
        <v>1791</v>
      </c>
    </row>
    <row r="87" spans="1:74">
      <c r="A87" s="19" t="s">
        <v>311</v>
      </c>
      <c r="B87" s="19" t="s">
        <v>1070</v>
      </c>
      <c r="C87" s="19" t="s">
        <v>1149</v>
      </c>
      <c r="D87" s="19" t="s">
        <v>896</v>
      </c>
      <c r="E87" s="19" t="s">
        <v>896</v>
      </c>
      <c r="F87" s="19" t="s">
        <v>896</v>
      </c>
      <c r="G87" s="19" t="s">
        <v>896</v>
      </c>
      <c r="H87" s="19" t="s">
        <v>896</v>
      </c>
      <c r="I87" s="19" t="s">
        <v>1102</v>
      </c>
      <c r="J87" s="19" t="s">
        <v>20</v>
      </c>
      <c r="K87" s="19" t="s">
        <v>918</v>
      </c>
      <c r="L87" s="19" t="s">
        <v>1152</v>
      </c>
      <c r="M87" s="19" t="s">
        <v>1083</v>
      </c>
      <c r="N87" s="20" t="s">
        <v>1119</v>
      </c>
      <c r="O87" s="20" t="s">
        <v>1157</v>
      </c>
      <c r="P87" s="19" t="s">
        <v>905</v>
      </c>
      <c r="Q87" s="19" t="s">
        <v>1104</v>
      </c>
      <c r="R87" s="19" t="s">
        <v>1078</v>
      </c>
      <c r="S87" s="19" t="s">
        <v>1079</v>
      </c>
      <c r="T87" s="19">
        <v>0.08</v>
      </c>
      <c r="U87" s="19" t="s">
        <v>1080</v>
      </c>
      <c r="V87" s="19" t="s">
        <v>1158</v>
      </c>
      <c r="BA87" s="19" t="s">
        <v>379</v>
      </c>
      <c r="BB87" s="19" t="s">
        <v>1539</v>
      </c>
      <c r="BC87" s="19" t="s">
        <v>896</v>
      </c>
      <c r="BD87" s="19" t="s">
        <v>896</v>
      </c>
      <c r="BE87" s="19" t="s">
        <v>1557</v>
      </c>
      <c r="BF87" s="19" t="s">
        <v>1571</v>
      </c>
      <c r="BG87" s="19" t="s">
        <v>1594</v>
      </c>
      <c r="BH87" s="19" t="s">
        <v>1585</v>
      </c>
      <c r="BI87" s="19" t="s">
        <v>896</v>
      </c>
      <c r="BJ87" s="19" t="s">
        <v>20</v>
      </c>
      <c r="BK87" s="19" t="s">
        <v>494</v>
      </c>
      <c r="BL87" s="19" t="s">
        <v>1787</v>
      </c>
      <c r="BM87" s="19" t="s">
        <v>902</v>
      </c>
      <c r="BN87" s="20">
        <v>50</v>
      </c>
      <c r="BO87" s="20" t="s">
        <v>1793</v>
      </c>
      <c r="BP87" s="19" t="s">
        <v>905</v>
      </c>
      <c r="BQ87" s="19" t="s">
        <v>1562</v>
      </c>
      <c r="BR87" s="19">
        <v>0</v>
      </c>
      <c r="BS87" s="19">
        <v>0</v>
      </c>
      <c r="BT87" s="19">
        <v>0.06</v>
      </c>
      <c r="BU87" s="19" t="s">
        <v>1697</v>
      </c>
      <c r="BV87" s="19">
        <v>0</v>
      </c>
    </row>
    <row r="88" spans="1:74">
      <c r="A88" s="19" t="s">
        <v>311</v>
      </c>
      <c r="B88" s="19" t="s">
        <v>1070</v>
      </c>
      <c r="C88" s="19" t="s">
        <v>1088</v>
      </c>
      <c r="D88" s="19" t="s">
        <v>896</v>
      </c>
      <c r="E88" s="19" t="s">
        <v>896</v>
      </c>
      <c r="F88" s="19" t="s">
        <v>896</v>
      </c>
      <c r="G88" s="19" t="s">
        <v>896</v>
      </c>
      <c r="H88" s="19" t="s">
        <v>896</v>
      </c>
      <c r="I88" s="19" t="s">
        <v>1089</v>
      </c>
      <c r="J88" s="19" t="s">
        <v>20</v>
      </c>
      <c r="K88" s="19" t="s">
        <v>162</v>
      </c>
      <c r="L88" s="19" t="s">
        <v>1091</v>
      </c>
      <c r="M88" s="19" t="s">
        <v>902</v>
      </c>
      <c r="N88" s="20" t="s">
        <v>903</v>
      </c>
      <c r="O88" s="20" t="s">
        <v>936</v>
      </c>
      <c r="P88" s="19" t="s">
        <v>1077</v>
      </c>
      <c r="Q88" s="19">
        <v>0</v>
      </c>
      <c r="R88" s="19" t="s">
        <v>1078</v>
      </c>
      <c r="S88" s="19" t="s">
        <v>1079</v>
      </c>
      <c r="T88" s="19" t="s">
        <v>903</v>
      </c>
      <c r="U88" s="19" t="s">
        <v>1080</v>
      </c>
      <c r="V88" s="19">
        <v>0</v>
      </c>
      <c r="BA88" s="19" t="s">
        <v>379</v>
      </c>
      <c r="BB88" s="19" t="s">
        <v>1539</v>
      </c>
      <c r="BC88" s="19" t="s">
        <v>896</v>
      </c>
      <c r="BD88" s="19" t="s">
        <v>896</v>
      </c>
      <c r="BE88" s="19" t="s">
        <v>1557</v>
      </c>
      <c r="BF88" s="19" t="s">
        <v>1571</v>
      </c>
      <c r="BG88" s="19" t="s">
        <v>1594</v>
      </c>
      <c r="BH88" s="19" t="s">
        <v>1585</v>
      </c>
      <c r="BI88" s="19" t="s">
        <v>896</v>
      </c>
      <c r="BJ88" s="19" t="s">
        <v>20</v>
      </c>
      <c r="BK88" s="19" t="s">
        <v>494</v>
      </c>
      <c r="BL88" s="19" t="s">
        <v>1787</v>
      </c>
      <c r="BM88" s="19" t="s">
        <v>902</v>
      </c>
      <c r="BN88" s="20">
        <v>100</v>
      </c>
      <c r="BO88" s="20" t="s">
        <v>1795</v>
      </c>
      <c r="BP88" s="19" t="s">
        <v>905</v>
      </c>
      <c r="BQ88" s="19" t="s">
        <v>1562</v>
      </c>
      <c r="BR88" s="19">
        <v>0</v>
      </c>
      <c r="BS88" s="19">
        <v>0</v>
      </c>
      <c r="BT88" s="19">
        <v>0.06</v>
      </c>
      <c r="BU88" s="19" t="s">
        <v>1697</v>
      </c>
      <c r="BV88" s="19">
        <v>0</v>
      </c>
    </row>
    <row r="89" spans="1:74">
      <c r="A89" s="19" t="s">
        <v>311</v>
      </c>
      <c r="B89" s="19" t="s">
        <v>1070</v>
      </c>
      <c r="C89" s="19" t="s">
        <v>1072</v>
      </c>
      <c r="D89" s="19" t="s">
        <v>896</v>
      </c>
      <c r="E89" s="19" t="s">
        <v>896</v>
      </c>
      <c r="F89" s="19" t="s">
        <v>896</v>
      </c>
      <c r="G89" s="19" t="s">
        <v>896</v>
      </c>
      <c r="H89" s="19" t="s">
        <v>896</v>
      </c>
      <c r="I89" s="19" t="s">
        <v>1073</v>
      </c>
      <c r="J89" s="19" t="s">
        <v>20</v>
      </c>
      <c r="K89" s="19" t="s">
        <v>162</v>
      </c>
      <c r="L89" s="19" t="s">
        <v>1075</v>
      </c>
      <c r="M89" s="19" t="s">
        <v>902</v>
      </c>
      <c r="N89" s="20" t="s">
        <v>1076</v>
      </c>
      <c r="O89" s="20" t="s">
        <v>1122</v>
      </c>
      <c r="P89" s="19" t="s">
        <v>1077</v>
      </c>
      <c r="Q89" s="19">
        <v>0</v>
      </c>
      <c r="R89" s="19" t="s">
        <v>1078</v>
      </c>
      <c r="S89" s="19" t="s">
        <v>1079</v>
      </c>
      <c r="T89" s="19" t="s">
        <v>903</v>
      </c>
      <c r="U89" s="19" t="s">
        <v>1080</v>
      </c>
      <c r="V89" s="19">
        <v>0</v>
      </c>
      <c r="BA89" s="19" t="s">
        <v>379</v>
      </c>
      <c r="BB89" s="19" t="s">
        <v>1539</v>
      </c>
      <c r="BC89" s="19" t="s">
        <v>896</v>
      </c>
      <c r="BD89" s="19" t="s">
        <v>896</v>
      </c>
      <c r="BE89" s="19" t="s">
        <v>1557</v>
      </c>
      <c r="BF89" s="19" t="s">
        <v>1571</v>
      </c>
      <c r="BG89" s="19" t="s">
        <v>1594</v>
      </c>
      <c r="BH89" s="19" t="s">
        <v>1797</v>
      </c>
      <c r="BI89" s="19" t="s">
        <v>896</v>
      </c>
      <c r="BJ89" s="19" t="s">
        <v>20</v>
      </c>
      <c r="BK89" s="19" t="s">
        <v>494</v>
      </c>
      <c r="BL89" s="19" t="s">
        <v>1787</v>
      </c>
      <c r="BM89" s="19" t="s">
        <v>902</v>
      </c>
      <c r="BN89" s="20">
        <v>70</v>
      </c>
      <c r="BO89" s="20" t="s">
        <v>1798</v>
      </c>
      <c r="BP89" s="19" t="s">
        <v>905</v>
      </c>
      <c r="BQ89" s="19" t="s">
        <v>1562</v>
      </c>
      <c r="BR89" s="19">
        <v>0</v>
      </c>
      <c r="BS89" s="19">
        <v>0</v>
      </c>
      <c r="BT89" s="19">
        <v>0.06</v>
      </c>
      <c r="BU89" s="19" t="s">
        <v>1697</v>
      </c>
      <c r="BV89" s="19" t="s">
        <v>1799</v>
      </c>
    </row>
    <row r="90" spans="1:74">
      <c r="A90" s="19" t="s">
        <v>311</v>
      </c>
      <c r="B90" s="19" t="s">
        <v>1070</v>
      </c>
      <c r="C90" s="19" t="s">
        <v>1072</v>
      </c>
      <c r="D90" s="19" t="s">
        <v>896</v>
      </c>
      <c r="E90" s="19" t="s">
        <v>896</v>
      </c>
      <c r="F90" s="19" t="s">
        <v>896</v>
      </c>
      <c r="G90" s="19" t="s">
        <v>896</v>
      </c>
      <c r="H90" s="19" t="s">
        <v>896</v>
      </c>
      <c r="I90" s="19" t="s">
        <v>1073</v>
      </c>
      <c r="J90" s="19" t="s">
        <v>20</v>
      </c>
      <c r="K90" s="19" t="s">
        <v>162</v>
      </c>
      <c r="L90" s="19" t="s">
        <v>1075</v>
      </c>
      <c r="M90" s="19" t="s">
        <v>1083</v>
      </c>
      <c r="N90" s="20" t="s">
        <v>903</v>
      </c>
      <c r="O90" s="20" t="s">
        <v>1116</v>
      </c>
      <c r="P90" s="19" t="s">
        <v>1077</v>
      </c>
      <c r="Q90" s="19">
        <v>0</v>
      </c>
      <c r="R90" s="19" t="s">
        <v>1078</v>
      </c>
      <c r="S90" s="19" t="s">
        <v>1079</v>
      </c>
      <c r="T90" s="19" t="s">
        <v>903</v>
      </c>
      <c r="U90" s="19" t="s">
        <v>1080</v>
      </c>
      <c r="V90" s="19" t="s">
        <v>1085</v>
      </c>
      <c r="BA90" s="19" t="s">
        <v>379</v>
      </c>
      <c r="BB90" s="19" t="s">
        <v>1539</v>
      </c>
      <c r="BC90" s="19" t="s">
        <v>896</v>
      </c>
      <c r="BD90" s="19" t="s">
        <v>896</v>
      </c>
      <c r="BE90" s="19" t="s">
        <v>1557</v>
      </c>
      <c r="BF90" s="19" t="s">
        <v>1571</v>
      </c>
      <c r="BG90" s="19" t="s">
        <v>1594</v>
      </c>
      <c r="BH90" s="19" t="s">
        <v>1797</v>
      </c>
      <c r="BI90" s="19" t="s">
        <v>896</v>
      </c>
      <c r="BJ90" s="19" t="s">
        <v>20</v>
      </c>
      <c r="BK90" s="19" t="s">
        <v>494</v>
      </c>
      <c r="BL90" s="19" t="s">
        <v>1787</v>
      </c>
      <c r="BM90" s="19" t="s">
        <v>902</v>
      </c>
      <c r="BN90" s="20">
        <v>120</v>
      </c>
      <c r="BO90" s="20" t="s">
        <v>1801</v>
      </c>
      <c r="BP90" s="19" t="s">
        <v>905</v>
      </c>
      <c r="BQ90" s="19" t="s">
        <v>1562</v>
      </c>
      <c r="BR90" s="19">
        <v>0</v>
      </c>
      <c r="BS90" s="19">
        <v>0</v>
      </c>
      <c r="BT90" s="19">
        <v>0.06</v>
      </c>
      <c r="BU90" s="19" t="s">
        <v>1697</v>
      </c>
      <c r="BV90" s="19" t="s">
        <v>1802</v>
      </c>
    </row>
    <row r="91" spans="1:74">
      <c r="A91" s="19" t="s">
        <v>311</v>
      </c>
      <c r="B91" s="19" t="s">
        <v>1070</v>
      </c>
      <c r="C91" s="19" t="s">
        <v>1072</v>
      </c>
      <c r="D91" s="19" t="s">
        <v>896</v>
      </c>
      <c r="E91" s="19" t="s">
        <v>896</v>
      </c>
      <c r="F91" s="19" t="s">
        <v>896</v>
      </c>
      <c r="G91" s="19" t="s">
        <v>896</v>
      </c>
      <c r="H91" s="19" t="s">
        <v>896</v>
      </c>
      <c r="I91" s="19" t="s">
        <v>1086</v>
      </c>
      <c r="J91" s="19" t="s">
        <v>20</v>
      </c>
      <c r="K91" s="19" t="s">
        <v>162</v>
      </c>
      <c r="L91" s="19" t="s">
        <v>1075</v>
      </c>
      <c r="M91" s="19" t="s">
        <v>902</v>
      </c>
      <c r="N91" s="20" t="s">
        <v>1076</v>
      </c>
      <c r="O91" s="20" t="s">
        <v>1122</v>
      </c>
      <c r="P91" s="19" t="s">
        <v>1077</v>
      </c>
      <c r="Q91" s="19">
        <v>0</v>
      </c>
      <c r="R91" s="19" t="s">
        <v>1078</v>
      </c>
      <c r="S91" s="19" t="s">
        <v>1079</v>
      </c>
      <c r="T91" s="19" t="s">
        <v>903</v>
      </c>
      <c r="U91" s="19" t="s">
        <v>1080</v>
      </c>
      <c r="V91" s="19">
        <v>0</v>
      </c>
      <c r="BA91" s="19" t="s">
        <v>379</v>
      </c>
      <c r="BB91" s="19" t="s">
        <v>1539</v>
      </c>
      <c r="BC91" s="19" t="s">
        <v>896</v>
      </c>
      <c r="BD91" s="19" t="s">
        <v>896</v>
      </c>
      <c r="BE91" s="19" t="s">
        <v>1557</v>
      </c>
      <c r="BF91" s="19" t="s">
        <v>1608</v>
      </c>
      <c r="BG91" s="19" t="s">
        <v>1559</v>
      </c>
      <c r="BH91" s="19" t="s">
        <v>1595</v>
      </c>
      <c r="BI91" s="19" t="s">
        <v>896</v>
      </c>
      <c r="BJ91" s="19" t="s">
        <v>20</v>
      </c>
      <c r="BK91" s="19" t="s">
        <v>494</v>
      </c>
      <c r="BL91" s="19" t="s">
        <v>1781</v>
      </c>
      <c r="BM91" s="19" t="s">
        <v>902</v>
      </c>
      <c r="BN91" s="20">
        <v>100</v>
      </c>
      <c r="BO91" s="20">
        <v>150</v>
      </c>
      <c r="BP91" s="19" t="s">
        <v>905</v>
      </c>
      <c r="BQ91" s="19" t="s">
        <v>1562</v>
      </c>
      <c r="BR91" s="19">
        <v>0</v>
      </c>
      <c r="BS91" s="19">
        <v>0</v>
      </c>
      <c r="BT91" s="19">
        <v>0.06</v>
      </c>
      <c r="BU91" s="19" t="s">
        <v>1046</v>
      </c>
      <c r="BV91" s="19">
        <v>0</v>
      </c>
    </row>
    <row r="92" spans="1:74">
      <c r="A92" s="19" t="s">
        <v>311</v>
      </c>
      <c r="B92" s="19" t="s">
        <v>1070</v>
      </c>
      <c r="C92" s="19" t="s">
        <v>1096</v>
      </c>
      <c r="D92" s="19" t="s">
        <v>896</v>
      </c>
      <c r="E92" s="19" t="s">
        <v>896</v>
      </c>
      <c r="F92" s="19" t="s">
        <v>896</v>
      </c>
      <c r="G92" s="19" t="s">
        <v>896</v>
      </c>
      <c r="H92" s="19" t="s">
        <v>896</v>
      </c>
      <c r="I92" s="19" t="s">
        <v>1097</v>
      </c>
      <c r="J92" s="19" t="s">
        <v>20</v>
      </c>
      <c r="K92" s="19" t="s">
        <v>463</v>
      </c>
      <c r="L92" s="19" t="s">
        <v>1099</v>
      </c>
      <c r="M92" s="19" t="s">
        <v>902</v>
      </c>
      <c r="N92" s="20" t="s">
        <v>903</v>
      </c>
      <c r="O92" s="20">
        <v>30</v>
      </c>
      <c r="P92" s="19" t="s">
        <v>905</v>
      </c>
      <c r="Q92" s="19" t="s">
        <v>1100</v>
      </c>
      <c r="R92" s="19" t="s">
        <v>1078</v>
      </c>
      <c r="S92" s="19" t="s">
        <v>1079</v>
      </c>
      <c r="T92" s="19" t="s">
        <v>903</v>
      </c>
      <c r="U92" s="19" t="s">
        <v>1080</v>
      </c>
      <c r="V92" s="19">
        <v>0</v>
      </c>
      <c r="BA92" s="19" t="s">
        <v>379</v>
      </c>
      <c r="BB92" s="19" t="s">
        <v>1539</v>
      </c>
      <c r="BC92" s="19" t="s">
        <v>896</v>
      </c>
      <c r="BD92" s="19" t="s">
        <v>896</v>
      </c>
      <c r="BE92" s="19" t="s">
        <v>1557</v>
      </c>
      <c r="BF92" s="19" t="s">
        <v>1608</v>
      </c>
      <c r="BG92" s="19" t="s">
        <v>1559</v>
      </c>
      <c r="BH92" s="19" t="s">
        <v>1595</v>
      </c>
      <c r="BI92" s="19" t="s">
        <v>896</v>
      </c>
      <c r="BJ92" s="19" t="s">
        <v>20</v>
      </c>
      <c r="BK92" s="19" t="s">
        <v>494</v>
      </c>
      <c r="BL92" s="19" t="s">
        <v>1781</v>
      </c>
      <c r="BM92" s="19" t="s">
        <v>902</v>
      </c>
      <c r="BN92" s="20">
        <v>155</v>
      </c>
      <c r="BO92" s="20">
        <v>200</v>
      </c>
      <c r="BP92" s="19" t="s">
        <v>905</v>
      </c>
      <c r="BQ92" s="19" t="s">
        <v>1562</v>
      </c>
      <c r="BR92" s="19">
        <v>0</v>
      </c>
      <c r="BS92" s="19">
        <v>0</v>
      </c>
      <c r="BT92" s="19">
        <v>0.06</v>
      </c>
      <c r="BU92" s="19" t="s">
        <v>1578</v>
      </c>
      <c r="BV92" s="19">
        <v>0</v>
      </c>
    </row>
    <row r="93" spans="1:74">
      <c r="A93" s="19" t="s">
        <v>311</v>
      </c>
      <c r="B93" s="19" t="s">
        <v>1070</v>
      </c>
      <c r="C93" s="19" t="s">
        <v>1096</v>
      </c>
      <c r="D93" s="19" t="s">
        <v>896</v>
      </c>
      <c r="E93" s="19" t="s">
        <v>896</v>
      </c>
      <c r="F93" s="19" t="s">
        <v>896</v>
      </c>
      <c r="G93" s="19" t="s">
        <v>896</v>
      </c>
      <c r="H93" s="19" t="s">
        <v>896</v>
      </c>
      <c r="I93" s="19" t="s">
        <v>1102</v>
      </c>
      <c r="J93" s="19" t="s">
        <v>20</v>
      </c>
      <c r="K93" s="19" t="s">
        <v>463</v>
      </c>
      <c r="L93" s="19" t="s">
        <v>1159</v>
      </c>
      <c r="M93" s="19" t="s">
        <v>902</v>
      </c>
      <c r="N93" s="20" t="s">
        <v>936</v>
      </c>
      <c r="O93" s="20" t="s">
        <v>924</v>
      </c>
      <c r="P93" s="19" t="s">
        <v>905</v>
      </c>
      <c r="Q93" s="19" t="s">
        <v>1100</v>
      </c>
      <c r="R93" s="19" t="s">
        <v>1078</v>
      </c>
      <c r="S93" s="19" t="s">
        <v>1079</v>
      </c>
      <c r="T93" s="19">
        <v>0.08</v>
      </c>
      <c r="U93" s="19" t="s">
        <v>1080</v>
      </c>
      <c r="V93" s="19" t="s">
        <v>1160</v>
      </c>
      <c r="BA93" s="19" t="s">
        <v>379</v>
      </c>
      <c r="BB93" s="19" t="s">
        <v>1539</v>
      </c>
      <c r="BC93" s="19" t="s">
        <v>896</v>
      </c>
      <c r="BD93" s="19" t="s">
        <v>896</v>
      </c>
      <c r="BE93" s="19" t="s">
        <v>1557</v>
      </c>
      <c r="BF93" s="19" t="s">
        <v>1608</v>
      </c>
      <c r="BG93" s="19" t="s">
        <v>1559</v>
      </c>
      <c r="BH93" s="19" t="s">
        <v>1585</v>
      </c>
      <c r="BI93" s="19" t="s">
        <v>896</v>
      </c>
      <c r="BJ93" s="19" t="s">
        <v>20</v>
      </c>
      <c r="BK93" s="19" t="s">
        <v>494</v>
      </c>
      <c r="BL93" s="19" t="s">
        <v>1781</v>
      </c>
      <c r="BM93" s="19" t="s">
        <v>902</v>
      </c>
      <c r="BN93" s="20">
        <v>50</v>
      </c>
      <c r="BO93" s="20">
        <v>100</v>
      </c>
      <c r="BP93" s="19" t="s">
        <v>905</v>
      </c>
      <c r="BQ93" s="19" t="s">
        <v>1562</v>
      </c>
      <c r="BR93" s="19">
        <v>0</v>
      </c>
      <c r="BS93" s="19">
        <v>0</v>
      </c>
      <c r="BT93" s="19">
        <v>0.06</v>
      </c>
      <c r="BU93" s="19" t="s">
        <v>1046</v>
      </c>
      <c r="BV93" s="19">
        <v>0</v>
      </c>
    </row>
    <row r="94" spans="1:74">
      <c r="A94" s="19" t="s">
        <v>311</v>
      </c>
      <c r="B94" s="19" t="s">
        <v>1070</v>
      </c>
      <c r="C94" s="19" t="s">
        <v>1096</v>
      </c>
      <c r="D94" s="19" t="s">
        <v>896</v>
      </c>
      <c r="E94" s="19" t="s">
        <v>896</v>
      </c>
      <c r="F94" s="19" t="s">
        <v>896</v>
      </c>
      <c r="G94" s="19" t="s">
        <v>896</v>
      </c>
      <c r="H94" s="19" t="s">
        <v>896</v>
      </c>
      <c r="I94" s="19" t="s">
        <v>1102</v>
      </c>
      <c r="J94" s="19" t="s">
        <v>20</v>
      </c>
      <c r="K94" s="19" t="s">
        <v>463</v>
      </c>
      <c r="L94" s="19" t="s">
        <v>1159</v>
      </c>
      <c r="M94" s="19" t="s">
        <v>1083</v>
      </c>
      <c r="N94" s="20" t="s">
        <v>1146</v>
      </c>
      <c r="O94" s="20" t="s">
        <v>1116</v>
      </c>
      <c r="P94" s="19" t="s">
        <v>905</v>
      </c>
      <c r="Q94" s="19" t="s">
        <v>1100</v>
      </c>
      <c r="R94" s="19" t="s">
        <v>1078</v>
      </c>
      <c r="S94" s="19" t="s">
        <v>1079</v>
      </c>
      <c r="T94" s="19">
        <v>0.08</v>
      </c>
      <c r="U94" s="19" t="s">
        <v>1080</v>
      </c>
      <c r="V94" s="19" t="s">
        <v>1162</v>
      </c>
      <c r="BA94" s="19" t="s">
        <v>379</v>
      </c>
      <c r="BB94" s="19" t="s">
        <v>1539</v>
      </c>
      <c r="BC94" s="19" t="s">
        <v>896</v>
      </c>
      <c r="BD94" s="19" t="s">
        <v>896</v>
      </c>
      <c r="BE94" s="19" t="s">
        <v>1557</v>
      </c>
      <c r="BF94" s="19" t="s">
        <v>1608</v>
      </c>
      <c r="BG94" s="19" t="s">
        <v>1559</v>
      </c>
      <c r="BH94" s="19" t="s">
        <v>1585</v>
      </c>
      <c r="BI94" s="19" t="s">
        <v>896</v>
      </c>
      <c r="BJ94" s="19" t="s">
        <v>20</v>
      </c>
      <c r="BK94" s="19" t="s">
        <v>494</v>
      </c>
      <c r="BL94" s="19" t="s">
        <v>1781</v>
      </c>
      <c r="BM94" s="19" t="s">
        <v>902</v>
      </c>
      <c r="BN94" s="20">
        <v>80</v>
      </c>
      <c r="BO94" s="20">
        <v>130</v>
      </c>
      <c r="BP94" s="19" t="s">
        <v>905</v>
      </c>
      <c r="BQ94" s="19" t="s">
        <v>1562</v>
      </c>
      <c r="BR94" s="19">
        <v>0</v>
      </c>
      <c r="BS94" s="19">
        <v>0</v>
      </c>
      <c r="BT94" s="19">
        <v>0.06</v>
      </c>
      <c r="BU94" s="19" t="s">
        <v>1578</v>
      </c>
      <c r="BV94" s="19">
        <v>0</v>
      </c>
    </row>
    <row r="95" spans="1:74">
      <c r="A95" s="19" t="s">
        <v>311</v>
      </c>
      <c r="B95" s="19" t="s">
        <v>1070</v>
      </c>
      <c r="C95" s="19" t="s">
        <v>1109</v>
      </c>
      <c r="D95" s="19" t="s">
        <v>896</v>
      </c>
      <c r="E95" s="19" t="s">
        <v>896</v>
      </c>
      <c r="F95" s="19" t="s">
        <v>896</v>
      </c>
      <c r="G95" s="19" t="s">
        <v>896</v>
      </c>
      <c r="H95" s="19" t="s">
        <v>896</v>
      </c>
      <c r="I95" s="19" t="s">
        <v>1102</v>
      </c>
      <c r="J95" s="19" t="s">
        <v>20</v>
      </c>
      <c r="K95" s="19" t="s">
        <v>463</v>
      </c>
      <c r="L95" s="19" t="s">
        <v>1163</v>
      </c>
      <c r="M95" s="19" t="s">
        <v>902</v>
      </c>
      <c r="N95" s="20" t="s">
        <v>936</v>
      </c>
      <c r="O95" s="20" t="s">
        <v>924</v>
      </c>
      <c r="P95" s="19" t="s">
        <v>905</v>
      </c>
      <c r="Q95" s="19" t="s">
        <v>1100</v>
      </c>
      <c r="R95" s="19" t="s">
        <v>1078</v>
      </c>
      <c r="S95" s="19" t="s">
        <v>1079</v>
      </c>
      <c r="T95" s="19">
        <v>0.08</v>
      </c>
      <c r="U95" s="19" t="s">
        <v>1080</v>
      </c>
      <c r="V95" s="19" t="s">
        <v>1164</v>
      </c>
      <c r="BA95" s="19" t="s">
        <v>379</v>
      </c>
      <c r="BB95" s="19" t="s">
        <v>1539</v>
      </c>
      <c r="BC95" s="19" t="s">
        <v>896</v>
      </c>
      <c r="BD95" s="19" t="s">
        <v>896</v>
      </c>
      <c r="BE95" s="19" t="s">
        <v>1557</v>
      </c>
      <c r="BF95" s="19" t="s">
        <v>1608</v>
      </c>
      <c r="BG95" s="19" t="s">
        <v>1594</v>
      </c>
      <c r="BH95" s="19" t="s">
        <v>1550</v>
      </c>
      <c r="BI95" s="19" t="s">
        <v>896</v>
      </c>
      <c r="BJ95" s="19" t="s">
        <v>20</v>
      </c>
      <c r="BK95" s="19" t="s">
        <v>494</v>
      </c>
      <c r="BL95" s="19" t="s">
        <v>1787</v>
      </c>
      <c r="BM95" s="19" t="s">
        <v>902</v>
      </c>
      <c r="BN95" s="20">
        <v>40</v>
      </c>
      <c r="BO95" s="20" t="s">
        <v>1561</v>
      </c>
      <c r="BP95" s="19" t="s">
        <v>905</v>
      </c>
      <c r="BQ95" s="19" t="s">
        <v>1562</v>
      </c>
      <c r="BR95" s="19">
        <v>0</v>
      </c>
      <c r="BS95" s="19">
        <v>0</v>
      </c>
      <c r="BT95" s="19">
        <v>0.06</v>
      </c>
      <c r="BU95" s="19" t="s">
        <v>1697</v>
      </c>
      <c r="BV95" s="19">
        <v>0</v>
      </c>
    </row>
    <row r="96" spans="1:74">
      <c r="A96" s="19" t="s">
        <v>311</v>
      </c>
      <c r="B96" s="19" t="s">
        <v>1070</v>
      </c>
      <c r="C96" s="19" t="s">
        <v>1109</v>
      </c>
      <c r="D96" s="19" t="s">
        <v>896</v>
      </c>
      <c r="E96" s="19" t="s">
        <v>896</v>
      </c>
      <c r="F96" s="19" t="s">
        <v>896</v>
      </c>
      <c r="G96" s="19" t="s">
        <v>896</v>
      </c>
      <c r="H96" s="19" t="s">
        <v>896</v>
      </c>
      <c r="I96" s="19" t="s">
        <v>1102</v>
      </c>
      <c r="J96" s="19" t="s">
        <v>20</v>
      </c>
      <c r="K96" s="19" t="s">
        <v>463</v>
      </c>
      <c r="L96" s="19" t="s">
        <v>1163</v>
      </c>
      <c r="M96" s="19" t="s">
        <v>1083</v>
      </c>
      <c r="N96" s="20" t="s">
        <v>1116</v>
      </c>
      <c r="O96" s="20" t="s">
        <v>1107</v>
      </c>
      <c r="P96" s="19" t="s">
        <v>905</v>
      </c>
      <c r="Q96" s="19" t="s">
        <v>1100</v>
      </c>
      <c r="R96" s="19" t="s">
        <v>1078</v>
      </c>
      <c r="S96" s="19" t="s">
        <v>1079</v>
      </c>
      <c r="T96" s="19">
        <v>0.08</v>
      </c>
      <c r="U96" s="19" t="s">
        <v>1080</v>
      </c>
      <c r="V96" s="19" t="s">
        <v>1166</v>
      </c>
      <c r="BA96" s="19" t="s">
        <v>379</v>
      </c>
      <c r="BB96" s="19" t="s">
        <v>1539</v>
      </c>
      <c r="BC96" s="19" t="s">
        <v>896</v>
      </c>
      <c r="BD96" s="19" t="s">
        <v>896</v>
      </c>
      <c r="BE96" s="19" t="s">
        <v>1557</v>
      </c>
      <c r="BF96" s="19" t="s">
        <v>1608</v>
      </c>
      <c r="BG96" s="19" t="s">
        <v>1594</v>
      </c>
      <c r="BH96" s="19" t="s">
        <v>1550</v>
      </c>
      <c r="BI96" s="19" t="s">
        <v>896</v>
      </c>
      <c r="BJ96" s="19" t="s">
        <v>20</v>
      </c>
      <c r="BK96" s="19" t="s">
        <v>494</v>
      </c>
      <c r="BL96" s="19" t="s">
        <v>1787</v>
      </c>
      <c r="BM96" s="19" t="s">
        <v>902</v>
      </c>
      <c r="BN96" s="20">
        <v>65</v>
      </c>
      <c r="BO96" s="20" t="s">
        <v>1379</v>
      </c>
      <c r="BP96" s="19" t="s">
        <v>905</v>
      </c>
      <c r="BQ96" s="19" t="s">
        <v>1562</v>
      </c>
      <c r="BR96" s="19">
        <v>0</v>
      </c>
      <c r="BS96" s="19">
        <v>0</v>
      </c>
      <c r="BT96" s="19">
        <v>0.06</v>
      </c>
      <c r="BU96" s="19" t="s">
        <v>1697</v>
      </c>
      <c r="BV96" s="19">
        <v>0</v>
      </c>
    </row>
    <row r="97" spans="1:74">
      <c r="A97" s="19" t="s">
        <v>311</v>
      </c>
      <c r="B97" s="19" t="s">
        <v>1070</v>
      </c>
      <c r="C97" s="19" t="s">
        <v>1088</v>
      </c>
      <c r="D97" s="19" t="s">
        <v>896</v>
      </c>
      <c r="E97" s="19" t="s">
        <v>896</v>
      </c>
      <c r="F97" s="19" t="s">
        <v>896</v>
      </c>
      <c r="G97" s="19" t="s">
        <v>896</v>
      </c>
      <c r="H97" s="19" t="s">
        <v>896</v>
      </c>
      <c r="I97" s="19" t="s">
        <v>1102</v>
      </c>
      <c r="J97" s="19" t="s">
        <v>20</v>
      </c>
      <c r="K97" s="19" t="s">
        <v>463</v>
      </c>
      <c r="L97" s="19" t="s">
        <v>1167</v>
      </c>
      <c r="M97" s="19" t="s">
        <v>902</v>
      </c>
      <c r="N97" s="20" t="s">
        <v>903</v>
      </c>
      <c r="O97" s="20" t="s">
        <v>936</v>
      </c>
      <c r="P97" s="19" t="s">
        <v>905</v>
      </c>
      <c r="Q97" s="19" t="s">
        <v>1100</v>
      </c>
      <c r="R97" s="19" t="s">
        <v>1078</v>
      </c>
      <c r="S97" s="19" t="s">
        <v>1079</v>
      </c>
      <c r="T97" s="19">
        <v>0.08</v>
      </c>
      <c r="U97" s="19" t="s">
        <v>1080</v>
      </c>
      <c r="V97" s="19">
        <v>0</v>
      </c>
      <c r="BA97" s="23" t="s">
        <v>379</v>
      </c>
      <c r="BB97" s="19" t="s">
        <v>1539</v>
      </c>
      <c r="BC97" s="19" t="s">
        <v>896</v>
      </c>
      <c r="BD97" s="19" t="s">
        <v>896</v>
      </c>
      <c r="BE97" s="19" t="s">
        <v>1557</v>
      </c>
      <c r="BF97" s="19" t="s">
        <v>1608</v>
      </c>
      <c r="BG97" s="19" t="s">
        <v>1594</v>
      </c>
      <c r="BH97" s="19" t="s">
        <v>1585</v>
      </c>
      <c r="BI97" s="19" t="s">
        <v>896</v>
      </c>
      <c r="BJ97" s="19" t="s">
        <v>20</v>
      </c>
      <c r="BK97" s="19" t="s">
        <v>494</v>
      </c>
      <c r="BL97" s="19" t="s">
        <v>1787</v>
      </c>
      <c r="BM97" s="19" t="s">
        <v>902</v>
      </c>
      <c r="BN97" s="20">
        <v>50</v>
      </c>
      <c r="BO97" s="20" t="s">
        <v>1561</v>
      </c>
      <c r="BP97" s="19" t="s">
        <v>905</v>
      </c>
      <c r="BQ97" s="19" t="s">
        <v>1562</v>
      </c>
      <c r="BR97" s="19">
        <v>0</v>
      </c>
      <c r="BS97" s="19">
        <v>0</v>
      </c>
      <c r="BT97" s="19">
        <v>0.06</v>
      </c>
      <c r="BU97" s="19" t="s">
        <v>1697</v>
      </c>
      <c r="BV97" s="19">
        <v>0</v>
      </c>
    </row>
    <row r="98" spans="1:74">
      <c r="A98" s="19" t="s">
        <v>311</v>
      </c>
      <c r="B98" s="19" t="s">
        <v>1070</v>
      </c>
      <c r="C98" s="19" t="s">
        <v>1088</v>
      </c>
      <c r="D98" s="19" t="s">
        <v>896</v>
      </c>
      <c r="E98" s="19" t="s">
        <v>896</v>
      </c>
      <c r="F98" s="19" t="s">
        <v>896</v>
      </c>
      <c r="G98" s="19" t="s">
        <v>896</v>
      </c>
      <c r="H98" s="19" t="s">
        <v>896</v>
      </c>
      <c r="I98" s="19" t="s">
        <v>1102</v>
      </c>
      <c r="J98" s="19" t="s">
        <v>20</v>
      </c>
      <c r="K98" s="19" t="s">
        <v>463</v>
      </c>
      <c r="L98" s="19" t="s">
        <v>1167</v>
      </c>
      <c r="M98" s="19" t="s">
        <v>1083</v>
      </c>
      <c r="N98" s="20" t="s">
        <v>903</v>
      </c>
      <c r="O98" s="20" t="s">
        <v>949</v>
      </c>
      <c r="P98" s="19" t="s">
        <v>905</v>
      </c>
      <c r="Q98" s="19" t="s">
        <v>1100</v>
      </c>
      <c r="R98" s="19" t="s">
        <v>1078</v>
      </c>
      <c r="S98" s="19" t="s">
        <v>1079</v>
      </c>
      <c r="T98" s="19">
        <v>0.08</v>
      </c>
      <c r="U98" s="19" t="s">
        <v>1080</v>
      </c>
      <c r="V98" s="19" t="s">
        <v>1169</v>
      </c>
      <c r="BA98" s="19" t="s">
        <v>379</v>
      </c>
      <c r="BB98" s="19" t="s">
        <v>1539</v>
      </c>
      <c r="BC98" s="19" t="s">
        <v>896</v>
      </c>
      <c r="BD98" s="19" t="s">
        <v>896</v>
      </c>
      <c r="BE98" s="19" t="s">
        <v>1557</v>
      </c>
      <c r="BF98" s="19" t="s">
        <v>1608</v>
      </c>
      <c r="BG98" s="19" t="s">
        <v>1594</v>
      </c>
      <c r="BH98" s="19" t="s">
        <v>1585</v>
      </c>
      <c r="BI98" s="19" t="s">
        <v>896</v>
      </c>
      <c r="BJ98" s="19" t="s">
        <v>20</v>
      </c>
      <c r="BK98" s="19" t="s">
        <v>494</v>
      </c>
      <c r="BL98" s="19" t="s">
        <v>1787</v>
      </c>
      <c r="BM98" s="19" t="s">
        <v>902</v>
      </c>
      <c r="BN98" s="20">
        <v>100</v>
      </c>
      <c r="BO98" s="20" t="s">
        <v>1013</v>
      </c>
      <c r="BP98" s="19" t="s">
        <v>905</v>
      </c>
      <c r="BQ98" s="19" t="s">
        <v>1562</v>
      </c>
      <c r="BR98" s="19">
        <v>0</v>
      </c>
      <c r="BS98" s="19">
        <v>0</v>
      </c>
      <c r="BT98" s="19">
        <v>0.06</v>
      </c>
      <c r="BU98" s="19" t="s">
        <v>1697</v>
      </c>
      <c r="BV98" s="19">
        <v>0</v>
      </c>
    </row>
    <row r="99" spans="1:74">
      <c r="A99" s="19" t="s">
        <v>311</v>
      </c>
      <c r="B99" s="19" t="s">
        <v>1070</v>
      </c>
      <c r="C99" s="19" t="s">
        <v>1126</v>
      </c>
      <c r="D99" s="19" t="s">
        <v>896</v>
      </c>
      <c r="E99" s="19" t="s">
        <v>896</v>
      </c>
      <c r="F99" s="19" t="s">
        <v>896</v>
      </c>
      <c r="G99" s="19" t="s">
        <v>896</v>
      </c>
      <c r="H99" s="19" t="s">
        <v>896</v>
      </c>
      <c r="I99" s="19" t="s">
        <v>1097</v>
      </c>
      <c r="J99" s="19" t="s">
        <v>20</v>
      </c>
      <c r="K99" s="19" t="s">
        <v>463</v>
      </c>
      <c r="L99" s="19" t="s">
        <v>1127</v>
      </c>
      <c r="M99" s="19" t="s">
        <v>902</v>
      </c>
      <c r="N99" s="20" t="s">
        <v>903</v>
      </c>
      <c r="O99" s="20" t="s">
        <v>936</v>
      </c>
      <c r="P99" s="19" t="s">
        <v>905</v>
      </c>
      <c r="Q99" s="19" t="s">
        <v>1100</v>
      </c>
      <c r="R99" s="19" t="s">
        <v>1078</v>
      </c>
      <c r="S99" s="19" t="s">
        <v>1079</v>
      </c>
      <c r="T99" s="19" t="s">
        <v>903</v>
      </c>
      <c r="U99" s="19" t="s">
        <v>1080</v>
      </c>
      <c r="V99" s="19">
        <v>0</v>
      </c>
      <c r="BA99" s="19" t="s">
        <v>379</v>
      </c>
      <c r="BB99" s="19" t="s">
        <v>1539</v>
      </c>
      <c r="BC99" s="19" t="s">
        <v>896</v>
      </c>
      <c r="BD99" s="19" t="s">
        <v>896</v>
      </c>
      <c r="BE99" s="19" t="s">
        <v>1557</v>
      </c>
      <c r="BF99" s="19" t="s">
        <v>1608</v>
      </c>
      <c r="BG99" s="19" t="s">
        <v>1594</v>
      </c>
      <c r="BH99" s="19" t="s">
        <v>1797</v>
      </c>
      <c r="BI99" s="19" t="s">
        <v>896</v>
      </c>
      <c r="BJ99" s="19" t="s">
        <v>20</v>
      </c>
      <c r="BK99" s="19" t="s">
        <v>494</v>
      </c>
      <c r="BL99" s="19" t="s">
        <v>1787</v>
      </c>
      <c r="BM99" s="19" t="s">
        <v>902</v>
      </c>
      <c r="BN99" s="20">
        <v>70</v>
      </c>
      <c r="BO99" s="20" t="s">
        <v>1379</v>
      </c>
      <c r="BP99" s="19" t="s">
        <v>905</v>
      </c>
      <c r="BQ99" s="19" t="s">
        <v>1562</v>
      </c>
      <c r="BR99" s="19">
        <v>0</v>
      </c>
      <c r="BS99" s="19">
        <v>0</v>
      </c>
      <c r="BT99" s="19">
        <v>0.06</v>
      </c>
      <c r="BU99" s="19" t="s">
        <v>1697</v>
      </c>
      <c r="BV99" s="19" t="s">
        <v>1812</v>
      </c>
    </row>
    <row r="100" spans="1:74">
      <c r="A100" s="19" t="s">
        <v>311</v>
      </c>
      <c r="B100" s="19" t="s">
        <v>1070</v>
      </c>
      <c r="C100" s="19" t="s">
        <v>1126</v>
      </c>
      <c r="D100" s="19" t="s">
        <v>896</v>
      </c>
      <c r="E100" s="19" t="s">
        <v>896</v>
      </c>
      <c r="F100" s="19" t="s">
        <v>896</v>
      </c>
      <c r="G100" s="19" t="s">
        <v>896</v>
      </c>
      <c r="H100" s="19" t="s">
        <v>896</v>
      </c>
      <c r="I100" s="19" t="s">
        <v>1102</v>
      </c>
      <c r="J100" s="19" t="s">
        <v>20</v>
      </c>
      <c r="K100" s="19" t="s">
        <v>463</v>
      </c>
      <c r="L100" s="19" t="s">
        <v>1170</v>
      </c>
      <c r="M100" s="19" t="s">
        <v>902</v>
      </c>
      <c r="N100" s="20" t="s">
        <v>936</v>
      </c>
      <c r="O100" s="20" t="s">
        <v>1171</v>
      </c>
      <c r="P100" s="19" t="s">
        <v>905</v>
      </c>
      <c r="Q100" s="19" t="s">
        <v>1100</v>
      </c>
      <c r="R100" s="19" t="s">
        <v>1078</v>
      </c>
      <c r="S100" s="19" t="s">
        <v>1079</v>
      </c>
      <c r="T100" s="19">
        <v>0.08</v>
      </c>
      <c r="U100" s="19" t="s">
        <v>1080</v>
      </c>
      <c r="V100" s="19" t="s">
        <v>1172</v>
      </c>
      <c r="BA100" s="19" t="s">
        <v>379</v>
      </c>
      <c r="BB100" s="19" t="s">
        <v>1539</v>
      </c>
      <c r="BC100" s="19" t="s">
        <v>896</v>
      </c>
      <c r="BD100" s="19" t="s">
        <v>896</v>
      </c>
      <c r="BE100" s="19" t="s">
        <v>1557</v>
      </c>
      <c r="BF100" s="19" t="s">
        <v>1608</v>
      </c>
      <c r="BG100" s="19" t="s">
        <v>1594</v>
      </c>
      <c r="BH100" s="19" t="s">
        <v>1797</v>
      </c>
      <c r="BI100" s="19" t="s">
        <v>896</v>
      </c>
      <c r="BJ100" s="19" t="s">
        <v>20</v>
      </c>
      <c r="BK100" s="19" t="s">
        <v>494</v>
      </c>
      <c r="BL100" s="19" t="s">
        <v>1787</v>
      </c>
      <c r="BM100" s="19" t="s">
        <v>902</v>
      </c>
      <c r="BN100" s="20">
        <v>120</v>
      </c>
      <c r="BO100" s="20" t="s">
        <v>1013</v>
      </c>
      <c r="BP100" s="19" t="s">
        <v>905</v>
      </c>
      <c r="BQ100" s="19" t="s">
        <v>1562</v>
      </c>
      <c r="BR100" s="19">
        <v>0</v>
      </c>
      <c r="BS100" s="19">
        <v>0</v>
      </c>
      <c r="BT100" s="19">
        <v>0.06</v>
      </c>
      <c r="BU100" s="19" t="s">
        <v>1697</v>
      </c>
      <c r="BV100" s="19" t="s">
        <v>1814</v>
      </c>
    </row>
    <row r="101" spans="1:74">
      <c r="A101" s="19" t="s">
        <v>311</v>
      </c>
      <c r="B101" s="19" t="s">
        <v>1070</v>
      </c>
      <c r="C101" s="19" t="s">
        <v>1126</v>
      </c>
      <c r="D101" s="19" t="s">
        <v>896</v>
      </c>
      <c r="E101" s="19" t="s">
        <v>896</v>
      </c>
      <c r="F101" s="19" t="s">
        <v>896</v>
      </c>
      <c r="G101" s="19" t="s">
        <v>896</v>
      </c>
      <c r="H101" s="19" t="s">
        <v>896</v>
      </c>
      <c r="I101" s="19" t="s">
        <v>1102</v>
      </c>
      <c r="J101" s="19" t="s">
        <v>20</v>
      </c>
      <c r="K101" s="19" t="s">
        <v>463</v>
      </c>
      <c r="L101" s="19" t="s">
        <v>1170</v>
      </c>
      <c r="M101" s="19" t="s">
        <v>1083</v>
      </c>
      <c r="N101" s="20" t="s">
        <v>1132</v>
      </c>
      <c r="O101" s="20" t="s">
        <v>1174</v>
      </c>
      <c r="P101" s="19" t="s">
        <v>905</v>
      </c>
      <c r="Q101" s="19" t="s">
        <v>1100</v>
      </c>
      <c r="R101" s="19" t="s">
        <v>1078</v>
      </c>
      <c r="S101" s="19" t="s">
        <v>1079</v>
      </c>
      <c r="T101" s="19">
        <v>0.08</v>
      </c>
      <c r="U101" s="19" t="s">
        <v>1080</v>
      </c>
      <c r="V101" s="19" t="s">
        <v>1175</v>
      </c>
      <c r="BA101" s="19" t="s">
        <v>379</v>
      </c>
      <c r="BB101" s="19" t="s">
        <v>1539</v>
      </c>
      <c r="BC101" s="19" t="s">
        <v>896</v>
      </c>
      <c r="BD101" s="19" t="s">
        <v>896</v>
      </c>
      <c r="BE101" s="19" t="s">
        <v>1623</v>
      </c>
      <c r="BF101" s="19" t="s">
        <v>1571</v>
      </c>
      <c r="BG101" s="19" t="s">
        <v>1624</v>
      </c>
      <c r="BH101" s="19" t="s">
        <v>1423</v>
      </c>
      <c r="BI101" s="19" t="s">
        <v>896</v>
      </c>
      <c r="BJ101" s="19" t="s">
        <v>20</v>
      </c>
      <c r="BK101" s="19" t="s">
        <v>494</v>
      </c>
      <c r="BL101" s="19" t="s">
        <v>1816</v>
      </c>
      <c r="BM101" s="19" t="s">
        <v>902</v>
      </c>
      <c r="BN101" s="20">
        <v>20</v>
      </c>
      <c r="BO101" s="20" t="s">
        <v>1292</v>
      </c>
      <c r="BP101" s="19" t="s">
        <v>905</v>
      </c>
      <c r="BQ101" s="19" t="s">
        <v>1562</v>
      </c>
      <c r="BR101" s="19">
        <v>0</v>
      </c>
      <c r="BS101" s="19">
        <v>0</v>
      </c>
      <c r="BT101" s="19">
        <v>0.03</v>
      </c>
      <c r="BU101" s="19" t="s">
        <v>1046</v>
      </c>
      <c r="BV101" s="19" t="s">
        <v>1817</v>
      </c>
    </row>
    <row r="102" spans="1:74">
      <c r="A102" s="19" t="s">
        <v>311</v>
      </c>
      <c r="B102" s="19" t="s">
        <v>1070</v>
      </c>
      <c r="C102" s="19" t="s">
        <v>1133</v>
      </c>
      <c r="D102" s="19" t="s">
        <v>896</v>
      </c>
      <c r="E102" s="19" t="s">
        <v>896</v>
      </c>
      <c r="F102" s="19" t="s">
        <v>896</v>
      </c>
      <c r="G102" s="19" t="s">
        <v>896</v>
      </c>
      <c r="H102" s="19" t="s">
        <v>896</v>
      </c>
      <c r="I102" s="19" t="s">
        <v>1102</v>
      </c>
      <c r="J102" s="19" t="s">
        <v>20</v>
      </c>
      <c r="K102" s="19" t="s">
        <v>463</v>
      </c>
      <c r="L102" s="19" t="s">
        <v>1176</v>
      </c>
      <c r="M102" s="19" t="s">
        <v>902</v>
      </c>
      <c r="N102" s="20" t="s">
        <v>903</v>
      </c>
      <c r="O102" s="20" t="s">
        <v>936</v>
      </c>
      <c r="P102" s="19" t="s">
        <v>905</v>
      </c>
      <c r="Q102" s="19" t="s">
        <v>1100</v>
      </c>
      <c r="R102" s="19" t="s">
        <v>1078</v>
      </c>
      <c r="S102" s="19" t="s">
        <v>1079</v>
      </c>
      <c r="T102" s="19">
        <v>0.08</v>
      </c>
      <c r="U102" s="19" t="s">
        <v>1080</v>
      </c>
      <c r="V102" s="19">
        <v>0</v>
      </c>
      <c r="BA102" s="19" t="s">
        <v>379</v>
      </c>
      <c r="BB102" s="19" t="s">
        <v>1539</v>
      </c>
      <c r="BC102" s="19" t="s">
        <v>896</v>
      </c>
      <c r="BD102" s="19" t="s">
        <v>896</v>
      </c>
      <c r="BE102" s="19" t="s">
        <v>1623</v>
      </c>
      <c r="BF102" s="19" t="s">
        <v>1571</v>
      </c>
      <c r="BG102" s="19" t="s">
        <v>1624</v>
      </c>
      <c r="BH102" s="19" t="s">
        <v>1423</v>
      </c>
      <c r="BI102" s="19" t="s">
        <v>896</v>
      </c>
      <c r="BJ102" s="19" t="s">
        <v>20</v>
      </c>
      <c r="BK102" s="19" t="s">
        <v>494</v>
      </c>
      <c r="BL102" s="19" t="s">
        <v>1816</v>
      </c>
      <c r="BM102" s="19" t="s">
        <v>902</v>
      </c>
      <c r="BN102" s="20">
        <v>22</v>
      </c>
      <c r="BO102" s="20" t="s">
        <v>1820</v>
      </c>
      <c r="BP102" s="19" t="s">
        <v>905</v>
      </c>
      <c r="BQ102" s="19" t="s">
        <v>1562</v>
      </c>
      <c r="BR102" s="19">
        <v>0</v>
      </c>
      <c r="BS102" s="19">
        <v>0</v>
      </c>
      <c r="BT102" s="19">
        <v>0.03</v>
      </c>
      <c r="BU102" s="19" t="s">
        <v>1821</v>
      </c>
      <c r="BV102" s="19" t="s">
        <v>1822</v>
      </c>
    </row>
    <row r="103" spans="1:74">
      <c r="A103" s="19" t="s">
        <v>311</v>
      </c>
      <c r="B103" s="19" t="s">
        <v>1070</v>
      </c>
      <c r="C103" s="19" t="s">
        <v>1133</v>
      </c>
      <c r="D103" s="19" t="s">
        <v>896</v>
      </c>
      <c r="E103" s="19" t="s">
        <v>896</v>
      </c>
      <c r="F103" s="19" t="s">
        <v>896</v>
      </c>
      <c r="G103" s="19" t="s">
        <v>896</v>
      </c>
      <c r="H103" s="19" t="s">
        <v>896</v>
      </c>
      <c r="I103" s="19" t="s">
        <v>1102</v>
      </c>
      <c r="J103" s="19" t="s">
        <v>20</v>
      </c>
      <c r="K103" s="19" t="s">
        <v>463</v>
      </c>
      <c r="L103" s="19" t="s">
        <v>1176</v>
      </c>
      <c r="M103" s="19" t="s">
        <v>1083</v>
      </c>
      <c r="N103" s="20" t="s">
        <v>903</v>
      </c>
      <c r="O103" s="20" t="s">
        <v>949</v>
      </c>
      <c r="P103" s="19" t="s">
        <v>905</v>
      </c>
      <c r="Q103" s="19" t="s">
        <v>1100</v>
      </c>
      <c r="R103" s="19" t="s">
        <v>1078</v>
      </c>
      <c r="S103" s="19" t="s">
        <v>1079</v>
      </c>
      <c r="T103" s="19">
        <v>0.08</v>
      </c>
      <c r="U103" s="19" t="s">
        <v>1080</v>
      </c>
      <c r="V103" s="19" t="s">
        <v>1177</v>
      </c>
      <c r="BA103" s="19" t="s">
        <v>379</v>
      </c>
      <c r="BB103" s="19" t="s">
        <v>1539</v>
      </c>
      <c r="BC103" s="19" t="s">
        <v>896</v>
      </c>
      <c r="BD103" s="19" t="s">
        <v>896</v>
      </c>
      <c r="BE103" s="19" t="s">
        <v>1623</v>
      </c>
      <c r="BF103" s="19" t="s">
        <v>1608</v>
      </c>
      <c r="BG103" s="19" t="s">
        <v>1624</v>
      </c>
      <c r="BH103" s="19" t="s">
        <v>1423</v>
      </c>
      <c r="BI103" s="19" t="s">
        <v>896</v>
      </c>
      <c r="BJ103" s="19" t="s">
        <v>20</v>
      </c>
      <c r="BK103" s="19" t="s">
        <v>494</v>
      </c>
      <c r="BL103" s="19" t="s">
        <v>1816</v>
      </c>
      <c r="BM103" s="19" t="s">
        <v>902</v>
      </c>
      <c r="BN103" s="20">
        <v>15</v>
      </c>
      <c r="BO103" s="20" t="s">
        <v>1824</v>
      </c>
      <c r="BP103" s="19" t="s">
        <v>905</v>
      </c>
      <c r="BQ103" s="19" t="s">
        <v>1562</v>
      </c>
      <c r="BR103" s="19">
        <v>0</v>
      </c>
      <c r="BS103" s="19">
        <v>0</v>
      </c>
      <c r="BT103" s="19">
        <v>0.03</v>
      </c>
      <c r="BU103" s="19" t="s">
        <v>1046</v>
      </c>
      <c r="BV103" s="19" t="s">
        <v>1825</v>
      </c>
    </row>
    <row r="104" spans="1:74">
      <c r="A104" s="19" t="s">
        <v>311</v>
      </c>
      <c r="B104" s="19" t="s">
        <v>1070</v>
      </c>
      <c r="C104" s="19" t="s">
        <v>1140</v>
      </c>
      <c r="D104" s="19" t="s">
        <v>896</v>
      </c>
      <c r="E104" s="19" t="s">
        <v>896</v>
      </c>
      <c r="F104" s="19" t="s">
        <v>896</v>
      </c>
      <c r="G104" s="19" t="s">
        <v>896</v>
      </c>
      <c r="H104" s="19" t="s">
        <v>896</v>
      </c>
      <c r="I104" s="19" t="s">
        <v>1102</v>
      </c>
      <c r="J104" s="19" t="s">
        <v>20</v>
      </c>
      <c r="K104" s="19" t="s">
        <v>463</v>
      </c>
      <c r="L104" s="19" t="s">
        <v>1178</v>
      </c>
      <c r="M104" s="19" t="s">
        <v>902</v>
      </c>
      <c r="N104" s="20" t="s">
        <v>903</v>
      </c>
      <c r="O104" s="20" t="s">
        <v>936</v>
      </c>
      <c r="P104" s="19" t="s">
        <v>905</v>
      </c>
      <c r="Q104" s="19" t="s">
        <v>1100</v>
      </c>
      <c r="R104" s="19" t="s">
        <v>1078</v>
      </c>
      <c r="S104" s="19" t="s">
        <v>1079</v>
      </c>
      <c r="T104" s="19">
        <v>0.08</v>
      </c>
      <c r="U104" s="19" t="s">
        <v>1080</v>
      </c>
      <c r="V104" s="19">
        <v>0</v>
      </c>
      <c r="BA104" s="19" t="s">
        <v>379</v>
      </c>
      <c r="BB104" s="19" t="s">
        <v>1539</v>
      </c>
      <c r="BC104" s="19" t="s">
        <v>896</v>
      </c>
      <c r="BD104" s="19" t="s">
        <v>896</v>
      </c>
      <c r="BE104" s="19" t="s">
        <v>1623</v>
      </c>
      <c r="BF104" s="19" t="s">
        <v>1608</v>
      </c>
      <c r="BG104" s="19" t="s">
        <v>1624</v>
      </c>
      <c r="BH104" s="19" t="s">
        <v>1423</v>
      </c>
      <c r="BI104" s="19" t="s">
        <v>896</v>
      </c>
      <c r="BJ104" s="19" t="s">
        <v>20</v>
      </c>
      <c r="BK104" s="19" t="s">
        <v>494</v>
      </c>
      <c r="BL104" s="19" t="s">
        <v>1816</v>
      </c>
      <c r="BM104" s="19" t="s">
        <v>902</v>
      </c>
      <c r="BN104" s="20">
        <v>22</v>
      </c>
      <c r="BO104" s="20" t="s">
        <v>1292</v>
      </c>
      <c r="BP104" s="19" t="s">
        <v>905</v>
      </c>
      <c r="BQ104" s="19" t="s">
        <v>1562</v>
      </c>
      <c r="BR104" s="19">
        <v>0</v>
      </c>
      <c r="BS104" s="19">
        <v>0</v>
      </c>
      <c r="BT104" s="19">
        <v>0.03</v>
      </c>
      <c r="BU104" s="19" t="s">
        <v>1821</v>
      </c>
      <c r="BV104" s="19" t="s">
        <v>1825</v>
      </c>
    </row>
    <row r="105" spans="1:74">
      <c r="A105" s="19" t="s">
        <v>311</v>
      </c>
      <c r="B105" s="19" t="s">
        <v>1070</v>
      </c>
      <c r="C105" s="19" t="s">
        <v>1072</v>
      </c>
      <c r="D105" s="19" t="s">
        <v>1179</v>
      </c>
      <c r="E105" s="19" t="s">
        <v>896</v>
      </c>
      <c r="F105" s="19" t="s">
        <v>896</v>
      </c>
      <c r="G105" s="19" t="s">
        <v>896</v>
      </c>
      <c r="H105" s="19" t="s">
        <v>896</v>
      </c>
      <c r="I105" s="19" t="s">
        <v>1102</v>
      </c>
      <c r="J105" s="19" t="s">
        <v>20</v>
      </c>
      <c r="K105" s="19" t="s">
        <v>463</v>
      </c>
      <c r="L105" s="19" t="s">
        <v>1180</v>
      </c>
      <c r="M105" s="19" t="s">
        <v>902</v>
      </c>
      <c r="N105" s="20" t="s">
        <v>1122</v>
      </c>
      <c r="O105" s="20" t="s">
        <v>936</v>
      </c>
      <c r="P105" s="19" t="s">
        <v>905</v>
      </c>
      <c r="Q105" s="19" t="s">
        <v>1100</v>
      </c>
      <c r="R105" s="19" t="s">
        <v>1078</v>
      </c>
      <c r="S105" s="19" t="s">
        <v>1079</v>
      </c>
      <c r="T105" s="19">
        <v>0.08</v>
      </c>
      <c r="U105" s="19" t="s">
        <v>1080</v>
      </c>
      <c r="V105" s="19">
        <v>0</v>
      </c>
      <c r="BA105" s="19" t="s">
        <v>379</v>
      </c>
      <c r="BB105" s="19" t="s">
        <v>1539</v>
      </c>
      <c r="BC105" s="19" t="s">
        <v>896</v>
      </c>
      <c r="BD105" s="19" t="s">
        <v>896</v>
      </c>
      <c r="BE105" s="19" t="s">
        <v>1623</v>
      </c>
      <c r="BF105" s="19" t="s">
        <v>1571</v>
      </c>
      <c r="BG105" s="19" t="s">
        <v>1828</v>
      </c>
      <c r="BH105" s="19" t="s">
        <v>1423</v>
      </c>
      <c r="BI105" s="19" t="s">
        <v>896</v>
      </c>
      <c r="BJ105" s="19" t="s">
        <v>20</v>
      </c>
      <c r="BK105" s="19" t="s">
        <v>494</v>
      </c>
      <c r="BL105" s="19" t="s">
        <v>1829</v>
      </c>
      <c r="BM105" s="19" t="s">
        <v>902</v>
      </c>
      <c r="BN105" s="20">
        <v>70</v>
      </c>
      <c r="BO105" s="20" t="s">
        <v>1292</v>
      </c>
      <c r="BP105" s="19" t="s">
        <v>905</v>
      </c>
      <c r="BQ105" s="19" t="s">
        <v>1562</v>
      </c>
      <c r="BR105" s="19">
        <v>0</v>
      </c>
      <c r="BS105" s="19">
        <v>0</v>
      </c>
      <c r="BT105" s="19">
        <v>0.03</v>
      </c>
      <c r="BU105" s="19" t="s">
        <v>1046</v>
      </c>
      <c r="BV105" s="19" t="s">
        <v>1830</v>
      </c>
    </row>
    <row r="106" spans="1:74">
      <c r="A106" s="19" t="s">
        <v>311</v>
      </c>
      <c r="B106" s="19" t="s">
        <v>1070</v>
      </c>
      <c r="C106" s="19" t="s">
        <v>1072</v>
      </c>
      <c r="D106" s="19" t="s">
        <v>1179</v>
      </c>
      <c r="E106" s="19" t="s">
        <v>896</v>
      </c>
      <c r="F106" s="19" t="s">
        <v>896</v>
      </c>
      <c r="G106" s="19" t="s">
        <v>896</v>
      </c>
      <c r="H106" s="19" t="s">
        <v>896</v>
      </c>
      <c r="I106" s="19" t="s">
        <v>1102</v>
      </c>
      <c r="J106" s="19" t="s">
        <v>20</v>
      </c>
      <c r="K106" s="19" t="s">
        <v>463</v>
      </c>
      <c r="L106" s="19" t="s">
        <v>1180</v>
      </c>
      <c r="M106" s="19" t="s">
        <v>1083</v>
      </c>
      <c r="N106" s="20" t="s">
        <v>1084</v>
      </c>
      <c r="O106" s="20" t="s">
        <v>1146</v>
      </c>
      <c r="P106" s="19" t="s">
        <v>905</v>
      </c>
      <c r="Q106" s="19" t="s">
        <v>1100</v>
      </c>
      <c r="R106" s="19" t="s">
        <v>1078</v>
      </c>
      <c r="S106" s="19" t="s">
        <v>1079</v>
      </c>
      <c r="T106" s="19">
        <v>0.08</v>
      </c>
      <c r="U106" s="19" t="s">
        <v>1080</v>
      </c>
      <c r="V106" s="19" t="s">
        <v>1182</v>
      </c>
      <c r="BA106" s="19" t="s">
        <v>379</v>
      </c>
      <c r="BB106" s="19" t="s">
        <v>1539</v>
      </c>
      <c r="BC106" s="19" t="s">
        <v>896</v>
      </c>
      <c r="BD106" s="19" t="s">
        <v>896</v>
      </c>
      <c r="BE106" s="19" t="s">
        <v>1623</v>
      </c>
      <c r="BF106" s="19" t="s">
        <v>1571</v>
      </c>
      <c r="BG106" s="19" t="s">
        <v>1828</v>
      </c>
      <c r="BH106" s="19" t="s">
        <v>1423</v>
      </c>
      <c r="BI106" s="19" t="s">
        <v>896</v>
      </c>
      <c r="BJ106" s="19" t="s">
        <v>20</v>
      </c>
      <c r="BK106" s="19" t="s">
        <v>494</v>
      </c>
      <c r="BL106" s="19" t="s">
        <v>1829</v>
      </c>
      <c r="BM106" s="19" t="s">
        <v>902</v>
      </c>
      <c r="BN106" s="20">
        <v>85</v>
      </c>
      <c r="BO106" s="20" t="s">
        <v>1820</v>
      </c>
      <c r="BP106" s="19" t="s">
        <v>905</v>
      </c>
      <c r="BQ106" s="19" t="s">
        <v>1562</v>
      </c>
      <c r="BR106" s="19">
        <v>0</v>
      </c>
      <c r="BS106" s="19">
        <v>0</v>
      </c>
      <c r="BT106" s="19">
        <v>0.03</v>
      </c>
      <c r="BU106" s="19" t="s">
        <v>1578</v>
      </c>
      <c r="BV106" s="19" t="s">
        <v>1833</v>
      </c>
    </row>
    <row r="107" spans="1:74">
      <c r="A107" s="19" t="s">
        <v>311</v>
      </c>
      <c r="B107" s="19" t="s">
        <v>1070</v>
      </c>
      <c r="C107" s="19" t="s">
        <v>1072</v>
      </c>
      <c r="D107" s="19" t="s">
        <v>1183</v>
      </c>
      <c r="E107" s="19" t="s">
        <v>896</v>
      </c>
      <c r="F107" s="19" t="s">
        <v>896</v>
      </c>
      <c r="G107" s="19" t="s">
        <v>896</v>
      </c>
      <c r="H107" s="19" t="s">
        <v>896</v>
      </c>
      <c r="I107" s="19" t="s">
        <v>1102</v>
      </c>
      <c r="J107" s="19" t="s">
        <v>20</v>
      </c>
      <c r="K107" s="19" t="s">
        <v>463</v>
      </c>
      <c r="L107" s="19" t="s">
        <v>1180</v>
      </c>
      <c r="M107" s="19" t="s">
        <v>902</v>
      </c>
      <c r="N107" s="20" t="s">
        <v>936</v>
      </c>
      <c r="O107" s="20" t="s">
        <v>1021</v>
      </c>
      <c r="P107" s="19" t="s">
        <v>905</v>
      </c>
      <c r="Q107" s="19" t="s">
        <v>1100</v>
      </c>
      <c r="R107" s="19" t="s">
        <v>1078</v>
      </c>
      <c r="S107" s="19" t="s">
        <v>1079</v>
      </c>
      <c r="T107" s="19">
        <v>0.08</v>
      </c>
      <c r="U107" s="19" t="s">
        <v>1080</v>
      </c>
      <c r="V107" s="19">
        <v>0</v>
      </c>
      <c r="BA107" s="19" t="s">
        <v>379</v>
      </c>
      <c r="BB107" s="19" t="s">
        <v>1539</v>
      </c>
      <c r="BC107" s="19" t="s">
        <v>896</v>
      </c>
      <c r="BD107" s="19" t="s">
        <v>896</v>
      </c>
      <c r="BE107" s="19" t="s">
        <v>1623</v>
      </c>
      <c r="BF107" s="19" t="s">
        <v>1571</v>
      </c>
      <c r="BG107" s="19" t="s">
        <v>1644</v>
      </c>
      <c r="BH107" s="19" t="s">
        <v>1595</v>
      </c>
      <c r="BI107" s="19" t="s">
        <v>896</v>
      </c>
      <c r="BJ107" s="19" t="s">
        <v>20</v>
      </c>
      <c r="BK107" s="19" t="s">
        <v>494</v>
      </c>
      <c r="BL107" s="19" t="s">
        <v>1835</v>
      </c>
      <c r="BM107" s="19" t="s">
        <v>902</v>
      </c>
      <c r="BN107" s="20">
        <v>150</v>
      </c>
      <c r="BO107" s="20" t="s">
        <v>1836</v>
      </c>
      <c r="BP107" s="19" t="s">
        <v>905</v>
      </c>
      <c r="BQ107" s="19" t="s">
        <v>1562</v>
      </c>
      <c r="BR107" s="19">
        <v>0</v>
      </c>
      <c r="BS107" s="19">
        <v>0</v>
      </c>
      <c r="BT107" s="19">
        <v>0.03</v>
      </c>
      <c r="BU107" s="19" t="s">
        <v>1046</v>
      </c>
      <c r="BV107" s="19" t="s">
        <v>1575</v>
      </c>
    </row>
    <row r="108" spans="1:74">
      <c r="A108" s="19" t="s">
        <v>311</v>
      </c>
      <c r="B108" s="19" t="s">
        <v>1070</v>
      </c>
      <c r="C108" s="19" t="s">
        <v>1072</v>
      </c>
      <c r="D108" s="19" t="s">
        <v>1183</v>
      </c>
      <c r="E108" s="19" t="s">
        <v>896</v>
      </c>
      <c r="F108" s="19" t="s">
        <v>896</v>
      </c>
      <c r="G108" s="19" t="s">
        <v>896</v>
      </c>
      <c r="H108" s="19" t="s">
        <v>896</v>
      </c>
      <c r="I108" s="19" t="s">
        <v>1102</v>
      </c>
      <c r="J108" s="19" t="s">
        <v>20</v>
      </c>
      <c r="K108" s="19" t="s">
        <v>463</v>
      </c>
      <c r="L108" s="19" t="s">
        <v>1180</v>
      </c>
      <c r="M108" s="19" t="s">
        <v>1083</v>
      </c>
      <c r="N108" s="20" t="s">
        <v>1132</v>
      </c>
      <c r="O108" s="20" t="s">
        <v>1184</v>
      </c>
      <c r="P108" s="19" t="s">
        <v>905</v>
      </c>
      <c r="Q108" s="19" t="s">
        <v>1100</v>
      </c>
      <c r="R108" s="19" t="s">
        <v>1078</v>
      </c>
      <c r="S108" s="19" t="s">
        <v>1079</v>
      </c>
      <c r="T108" s="19">
        <v>0.08</v>
      </c>
      <c r="U108" s="19" t="s">
        <v>1080</v>
      </c>
      <c r="V108" s="19" t="s">
        <v>1185</v>
      </c>
      <c r="BA108" s="19" t="s">
        <v>379</v>
      </c>
      <c r="BB108" s="19" t="s">
        <v>1539</v>
      </c>
      <c r="BC108" s="19" t="s">
        <v>896</v>
      </c>
      <c r="BD108" s="19" t="s">
        <v>896</v>
      </c>
      <c r="BE108" s="19" t="s">
        <v>1623</v>
      </c>
      <c r="BF108" s="19" t="s">
        <v>1571</v>
      </c>
      <c r="BG108" s="19" t="s">
        <v>1644</v>
      </c>
      <c r="BH108" s="19" t="s">
        <v>1595</v>
      </c>
      <c r="BI108" s="19" t="s">
        <v>896</v>
      </c>
      <c r="BJ108" s="19" t="s">
        <v>20</v>
      </c>
      <c r="BK108" s="19" t="s">
        <v>494</v>
      </c>
      <c r="BL108" s="19" t="s">
        <v>1835</v>
      </c>
      <c r="BM108" s="19" t="s">
        <v>902</v>
      </c>
      <c r="BN108" s="20">
        <v>210</v>
      </c>
      <c r="BO108" s="20" t="s">
        <v>1839</v>
      </c>
      <c r="BP108" s="19" t="s">
        <v>905</v>
      </c>
      <c r="BQ108" s="19" t="s">
        <v>1562</v>
      </c>
      <c r="BR108" s="19">
        <v>0</v>
      </c>
      <c r="BS108" s="19">
        <v>0</v>
      </c>
      <c r="BT108" s="19">
        <v>0.03</v>
      </c>
      <c r="BU108" s="19" t="s">
        <v>1578</v>
      </c>
      <c r="BV108" s="19" t="s">
        <v>1840</v>
      </c>
    </row>
    <row r="109" spans="1:74">
      <c r="A109" s="19" t="s">
        <v>311</v>
      </c>
      <c r="B109" s="19" t="s">
        <v>1070</v>
      </c>
      <c r="C109" s="19" t="s">
        <v>1149</v>
      </c>
      <c r="D109" s="19" t="s">
        <v>896</v>
      </c>
      <c r="E109" s="19" t="s">
        <v>896</v>
      </c>
      <c r="F109" s="19" t="s">
        <v>896</v>
      </c>
      <c r="G109" s="19" t="s">
        <v>896</v>
      </c>
      <c r="H109" s="19" t="s">
        <v>896</v>
      </c>
      <c r="I109" s="19" t="s">
        <v>1102</v>
      </c>
      <c r="J109" s="19" t="s">
        <v>20</v>
      </c>
      <c r="K109" s="19" t="s">
        <v>463</v>
      </c>
      <c r="L109" s="19" t="s">
        <v>1186</v>
      </c>
      <c r="M109" s="19" t="s">
        <v>902</v>
      </c>
      <c r="N109" s="20" t="s">
        <v>936</v>
      </c>
      <c r="O109" s="20" t="s">
        <v>924</v>
      </c>
      <c r="P109" s="19" t="s">
        <v>905</v>
      </c>
      <c r="Q109" s="19" t="s">
        <v>1100</v>
      </c>
      <c r="R109" s="19" t="s">
        <v>1078</v>
      </c>
      <c r="S109" s="19" t="s">
        <v>1079</v>
      </c>
      <c r="T109" s="19">
        <v>0.08</v>
      </c>
      <c r="U109" s="19" t="s">
        <v>1080</v>
      </c>
      <c r="V109" s="19" t="s">
        <v>1187</v>
      </c>
      <c r="BA109" s="19" t="s">
        <v>379</v>
      </c>
      <c r="BB109" s="19" t="s">
        <v>1539</v>
      </c>
      <c r="BC109" s="19" t="s">
        <v>896</v>
      </c>
      <c r="BD109" s="19" t="s">
        <v>896</v>
      </c>
      <c r="BE109" s="19" t="s">
        <v>1623</v>
      </c>
      <c r="BF109" s="19" t="s">
        <v>1571</v>
      </c>
      <c r="BG109" s="19" t="s">
        <v>1644</v>
      </c>
      <c r="BH109" s="19" t="s">
        <v>1675</v>
      </c>
      <c r="BI109" s="19" t="s">
        <v>896</v>
      </c>
      <c r="BJ109" s="19" t="s">
        <v>20</v>
      </c>
      <c r="BK109" s="19" t="s">
        <v>494</v>
      </c>
      <c r="BL109" s="19" t="s">
        <v>1835</v>
      </c>
      <c r="BM109" s="19" t="s">
        <v>902</v>
      </c>
      <c r="BN109" s="20">
        <v>45</v>
      </c>
      <c r="BO109" s="20" t="s">
        <v>1292</v>
      </c>
      <c r="BP109" s="19" t="s">
        <v>905</v>
      </c>
      <c r="BQ109" s="19" t="s">
        <v>1562</v>
      </c>
      <c r="BR109" s="19">
        <v>0</v>
      </c>
      <c r="BS109" s="19">
        <v>0</v>
      </c>
      <c r="BT109" s="19">
        <v>0.03</v>
      </c>
      <c r="BU109" s="19" t="s">
        <v>1046</v>
      </c>
      <c r="BV109" s="19" t="s">
        <v>1842</v>
      </c>
    </row>
    <row r="110" spans="1:74">
      <c r="A110" s="19" t="s">
        <v>311</v>
      </c>
      <c r="B110" s="19" t="s">
        <v>1070</v>
      </c>
      <c r="C110" s="19" t="s">
        <v>1149</v>
      </c>
      <c r="D110" s="19" t="s">
        <v>896</v>
      </c>
      <c r="E110" s="19" t="s">
        <v>896</v>
      </c>
      <c r="F110" s="19" t="s">
        <v>896</v>
      </c>
      <c r="G110" s="19" t="s">
        <v>896</v>
      </c>
      <c r="H110" s="19" t="s">
        <v>896</v>
      </c>
      <c r="I110" s="19" t="s">
        <v>1102</v>
      </c>
      <c r="J110" s="19" t="s">
        <v>20</v>
      </c>
      <c r="K110" s="19" t="s">
        <v>463</v>
      </c>
      <c r="L110" s="19" t="s">
        <v>1186</v>
      </c>
      <c r="M110" s="19" t="s">
        <v>1083</v>
      </c>
      <c r="N110" s="20" t="s">
        <v>1116</v>
      </c>
      <c r="O110" s="20" t="s">
        <v>949</v>
      </c>
      <c r="P110" s="19" t="s">
        <v>905</v>
      </c>
      <c r="Q110" s="19" t="s">
        <v>1100</v>
      </c>
      <c r="R110" s="19" t="s">
        <v>1078</v>
      </c>
      <c r="S110" s="19" t="s">
        <v>1079</v>
      </c>
      <c r="T110" s="19">
        <v>0.08</v>
      </c>
      <c r="U110" s="19" t="s">
        <v>1080</v>
      </c>
      <c r="V110" s="19" t="s">
        <v>1189</v>
      </c>
      <c r="BA110" s="19" t="s">
        <v>379</v>
      </c>
      <c r="BB110" s="19" t="s">
        <v>1539</v>
      </c>
      <c r="BC110" s="19" t="s">
        <v>896</v>
      </c>
      <c r="BD110" s="19" t="s">
        <v>896</v>
      </c>
      <c r="BE110" s="19" t="s">
        <v>1623</v>
      </c>
      <c r="BF110" s="19" t="s">
        <v>1571</v>
      </c>
      <c r="BG110" s="19" t="s">
        <v>1644</v>
      </c>
      <c r="BH110" s="19" t="s">
        <v>1675</v>
      </c>
      <c r="BI110" s="19" t="s">
        <v>896</v>
      </c>
      <c r="BJ110" s="19" t="s">
        <v>20</v>
      </c>
      <c r="BK110" s="19" t="s">
        <v>494</v>
      </c>
      <c r="BL110" s="19" t="s">
        <v>1835</v>
      </c>
      <c r="BM110" s="19" t="s">
        <v>902</v>
      </c>
      <c r="BN110" s="20">
        <v>85</v>
      </c>
      <c r="BO110" s="20" t="s">
        <v>1820</v>
      </c>
      <c r="BP110" s="19" t="s">
        <v>905</v>
      </c>
      <c r="BQ110" s="19" t="s">
        <v>1562</v>
      </c>
      <c r="BR110" s="19">
        <v>0</v>
      </c>
      <c r="BS110" s="19">
        <v>0</v>
      </c>
      <c r="BT110" s="19">
        <v>0.03</v>
      </c>
      <c r="BU110" s="19" t="s">
        <v>1578</v>
      </c>
      <c r="BV110" s="19" t="s">
        <v>1844</v>
      </c>
    </row>
    <row r="111" spans="1:74">
      <c r="A111" s="19" t="s">
        <v>311</v>
      </c>
      <c r="B111" s="19" t="s">
        <v>1070</v>
      </c>
      <c r="C111" s="19" t="s">
        <v>1109</v>
      </c>
      <c r="D111" s="19" t="s">
        <v>896</v>
      </c>
      <c r="E111" s="19" t="s">
        <v>896</v>
      </c>
      <c r="F111" s="19" t="s">
        <v>896</v>
      </c>
      <c r="G111" s="19" t="s">
        <v>896</v>
      </c>
      <c r="H111" s="19" t="s">
        <v>896</v>
      </c>
      <c r="I111" s="19" t="s">
        <v>1190</v>
      </c>
      <c r="J111" s="19" t="s">
        <v>20</v>
      </c>
      <c r="K111" s="19" t="s">
        <v>1191</v>
      </c>
      <c r="L111" s="19" t="s">
        <v>1192</v>
      </c>
      <c r="M111" s="19" t="s">
        <v>902</v>
      </c>
      <c r="N111" s="20" t="s">
        <v>903</v>
      </c>
      <c r="O111" s="20" t="s">
        <v>1122</v>
      </c>
      <c r="P111" s="19" t="s">
        <v>905</v>
      </c>
      <c r="Q111" s="19" t="s">
        <v>1100</v>
      </c>
      <c r="R111" s="19" t="s">
        <v>1078</v>
      </c>
      <c r="S111" s="19" t="s">
        <v>1079</v>
      </c>
      <c r="T111" s="19" t="s">
        <v>903</v>
      </c>
      <c r="U111" s="19" t="s">
        <v>1080</v>
      </c>
      <c r="V111" s="19">
        <v>0</v>
      </c>
      <c r="BA111" s="19" t="s">
        <v>379</v>
      </c>
      <c r="BB111" s="19" t="s">
        <v>1539</v>
      </c>
      <c r="BC111" s="19" t="s">
        <v>896</v>
      </c>
      <c r="BD111" s="19" t="s">
        <v>896</v>
      </c>
      <c r="BE111" s="19" t="s">
        <v>1623</v>
      </c>
      <c r="BF111" s="19" t="s">
        <v>1571</v>
      </c>
      <c r="BG111" s="19" t="s">
        <v>1846</v>
      </c>
      <c r="BH111" s="19" t="s">
        <v>1423</v>
      </c>
      <c r="BI111" s="19" t="s">
        <v>896</v>
      </c>
      <c r="BJ111" s="19" t="s">
        <v>20</v>
      </c>
      <c r="BK111" s="19" t="s">
        <v>494</v>
      </c>
      <c r="BL111" s="19" t="s">
        <v>1829</v>
      </c>
      <c r="BM111" s="19" t="s">
        <v>902</v>
      </c>
      <c r="BN111" s="20">
        <v>80</v>
      </c>
      <c r="BO111" s="20" t="s">
        <v>1847</v>
      </c>
      <c r="BP111" s="19" t="s">
        <v>905</v>
      </c>
      <c r="BQ111" s="19" t="s">
        <v>1562</v>
      </c>
      <c r="BR111" s="19">
        <v>0</v>
      </c>
      <c r="BS111" s="19">
        <v>0</v>
      </c>
      <c r="BT111" s="19">
        <v>0.03</v>
      </c>
      <c r="BU111" s="19" t="s">
        <v>1046</v>
      </c>
      <c r="BV111" s="19" t="s">
        <v>1848</v>
      </c>
    </row>
    <row r="112" spans="1:74">
      <c r="A112" s="19" t="s">
        <v>311</v>
      </c>
      <c r="B112" s="19" t="s">
        <v>1070</v>
      </c>
      <c r="C112" s="19" t="s">
        <v>1109</v>
      </c>
      <c r="D112" s="19" t="s">
        <v>896</v>
      </c>
      <c r="E112" s="19" t="s">
        <v>896</v>
      </c>
      <c r="F112" s="19" t="s">
        <v>896</v>
      </c>
      <c r="G112" s="19" t="s">
        <v>896</v>
      </c>
      <c r="H112" s="19" t="s">
        <v>896</v>
      </c>
      <c r="I112" s="19" t="s">
        <v>1102</v>
      </c>
      <c r="J112" s="19" t="s">
        <v>20</v>
      </c>
      <c r="K112" s="19" t="s">
        <v>1191</v>
      </c>
      <c r="L112" s="19" t="s">
        <v>1163</v>
      </c>
      <c r="M112" s="19" t="s">
        <v>902</v>
      </c>
      <c r="N112" s="20" t="s">
        <v>963</v>
      </c>
      <c r="O112" s="20" t="s">
        <v>1122</v>
      </c>
      <c r="P112" s="19" t="s">
        <v>905</v>
      </c>
      <c r="Q112" s="19" t="s">
        <v>1100</v>
      </c>
      <c r="R112" s="19" t="s">
        <v>1078</v>
      </c>
      <c r="S112" s="19" t="s">
        <v>1079</v>
      </c>
      <c r="T112" s="19">
        <v>0.08</v>
      </c>
      <c r="U112" s="19" t="s">
        <v>1080</v>
      </c>
      <c r="V112" s="19" t="s">
        <v>1193</v>
      </c>
      <c r="BA112" s="19" t="s">
        <v>379</v>
      </c>
      <c r="BB112" s="19" t="s">
        <v>1539</v>
      </c>
      <c r="BC112" s="19" t="s">
        <v>896</v>
      </c>
      <c r="BD112" s="19" t="s">
        <v>896</v>
      </c>
      <c r="BE112" s="19" t="s">
        <v>1623</v>
      </c>
      <c r="BF112" s="19" t="s">
        <v>1571</v>
      </c>
      <c r="BG112" s="19" t="s">
        <v>1846</v>
      </c>
      <c r="BH112" s="19" t="s">
        <v>1423</v>
      </c>
      <c r="BI112" s="19" t="s">
        <v>896</v>
      </c>
      <c r="BJ112" s="19" t="s">
        <v>20</v>
      </c>
      <c r="BK112" s="19" t="s">
        <v>494</v>
      </c>
      <c r="BL112" s="19" t="s">
        <v>1829</v>
      </c>
      <c r="BM112" s="19" t="s">
        <v>902</v>
      </c>
      <c r="BN112" s="20">
        <v>100</v>
      </c>
      <c r="BO112" s="20" t="s">
        <v>1839</v>
      </c>
      <c r="BP112" s="19" t="s">
        <v>905</v>
      </c>
      <c r="BQ112" s="19" t="s">
        <v>1562</v>
      </c>
      <c r="BR112" s="19">
        <v>0</v>
      </c>
      <c r="BS112" s="19">
        <v>0</v>
      </c>
      <c r="BT112" s="19">
        <v>0.03</v>
      </c>
      <c r="BU112" s="19" t="s">
        <v>1578</v>
      </c>
      <c r="BV112" s="19" t="s">
        <v>1850</v>
      </c>
    </row>
    <row r="113" spans="1:74">
      <c r="A113" s="19" t="s">
        <v>311</v>
      </c>
      <c r="B113" s="19" t="s">
        <v>1070</v>
      </c>
      <c r="C113" s="19" t="s">
        <v>1109</v>
      </c>
      <c r="D113" s="19" t="s">
        <v>896</v>
      </c>
      <c r="E113" s="19" t="s">
        <v>896</v>
      </c>
      <c r="F113" s="19" t="s">
        <v>896</v>
      </c>
      <c r="G113" s="19" t="s">
        <v>896</v>
      </c>
      <c r="H113" s="19" t="s">
        <v>896</v>
      </c>
      <c r="I113" s="19" t="s">
        <v>1102</v>
      </c>
      <c r="J113" s="19" t="s">
        <v>20</v>
      </c>
      <c r="K113" s="19" t="s">
        <v>1191</v>
      </c>
      <c r="L113" s="19" t="s">
        <v>1163</v>
      </c>
      <c r="M113" s="19" t="s">
        <v>1083</v>
      </c>
      <c r="N113" s="20" t="s">
        <v>1119</v>
      </c>
      <c r="O113" s="20" t="s">
        <v>1106</v>
      </c>
      <c r="P113" s="19" t="s">
        <v>905</v>
      </c>
      <c r="Q113" s="19" t="s">
        <v>1100</v>
      </c>
      <c r="R113" s="19" t="s">
        <v>1078</v>
      </c>
      <c r="S113" s="19" t="s">
        <v>1079</v>
      </c>
      <c r="T113" s="19">
        <v>0.08</v>
      </c>
      <c r="U113" s="19" t="s">
        <v>1080</v>
      </c>
      <c r="V113" s="19" t="s">
        <v>1194</v>
      </c>
      <c r="BA113" s="19" t="s">
        <v>379</v>
      </c>
      <c r="BB113" s="19" t="s">
        <v>1539</v>
      </c>
      <c r="BC113" s="19" t="s">
        <v>896</v>
      </c>
      <c r="BD113" s="19" t="s">
        <v>896</v>
      </c>
      <c r="BE113" s="19" t="s">
        <v>1623</v>
      </c>
      <c r="BF113" s="19" t="s">
        <v>1571</v>
      </c>
      <c r="BG113" s="19" t="s">
        <v>1348</v>
      </c>
      <c r="BH113" s="19" t="s">
        <v>1423</v>
      </c>
      <c r="BI113" s="19" t="s">
        <v>896</v>
      </c>
      <c r="BJ113" s="19" t="s">
        <v>20</v>
      </c>
      <c r="BK113" s="19" t="s">
        <v>494</v>
      </c>
      <c r="BL113" s="19" t="s">
        <v>1770</v>
      </c>
      <c r="BM113" s="19" t="s">
        <v>902</v>
      </c>
      <c r="BN113" s="20">
        <v>50</v>
      </c>
      <c r="BO113" s="20" t="s">
        <v>1292</v>
      </c>
      <c r="BP113" s="19" t="s">
        <v>905</v>
      </c>
      <c r="BQ113" s="19" t="s">
        <v>1562</v>
      </c>
      <c r="BR113" s="19">
        <v>0</v>
      </c>
      <c r="BS113" s="19">
        <v>0</v>
      </c>
      <c r="BT113" s="19">
        <v>0.15</v>
      </c>
      <c r="BU113" s="19" t="s">
        <v>1046</v>
      </c>
      <c r="BV113" s="19" t="s">
        <v>1852</v>
      </c>
    </row>
    <row r="114" spans="1:74">
      <c r="A114" s="19" t="s">
        <v>311</v>
      </c>
      <c r="B114" s="19" t="s">
        <v>1070</v>
      </c>
      <c r="C114" s="19" t="s">
        <v>1088</v>
      </c>
      <c r="D114" s="19" t="s">
        <v>896</v>
      </c>
      <c r="E114" s="19" t="s">
        <v>896</v>
      </c>
      <c r="F114" s="19" t="s">
        <v>896</v>
      </c>
      <c r="G114" s="19" t="s">
        <v>896</v>
      </c>
      <c r="H114" s="19" t="s">
        <v>896</v>
      </c>
      <c r="I114" s="19" t="s">
        <v>1102</v>
      </c>
      <c r="J114" s="19" t="s">
        <v>20</v>
      </c>
      <c r="K114" s="19" t="s">
        <v>1191</v>
      </c>
      <c r="L114" s="19" t="s">
        <v>1167</v>
      </c>
      <c r="M114" s="19" t="s">
        <v>902</v>
      </c>
      <c r="N114" s="20" t="s">
        <v>1122</v>
      </c>
      <c r="O114" s="20" t="s">
        <v>1128</v>
      </c>
      <c r="P114" s="19" t="s">
        <v>905</v>
      </c>
      <c r="Q114" s="19" t="s">
        <v>1100</v>
      </c>
      <c r="R114" s="19" t="s">
        <v>1078</v>
      </c>
      <c r="S114" s="19" t="s">
        <v>1079</v>
      </c>
      <c r="T114" s="19">
        <v>0.08</v>
      </c>
      <c r="U114" s="19" t="s">
        <v>1080</v>
      </c>
      <c r="V114" s="19" t="s">
        <v>1195</v>
      </c>
      <c r="BA114" s="19" t="s">
        <v>379</v>
      </c>
      <c r="BB114" s="19" t="s">
        <v>1539</v>
      </c>
      <c r="BC114" s="19" t="s">
        <v>896</v>
      </c>
      <c r="BD114" s="19" t="s">
        <v>896</v>
      </c>
      <c r="BE114" s="19" t="s">
        <v>1623</v>
      </c>
      <c r="BF114" s="19" t="s">
        <v>1571</v>
      </c>
      <c r="BG114" s="19" t="s">
        <v>1348</v>
      </c>
      <c r="BH114" s="19" t="s">
        <v>1423</v>
      </c>
      <c r="BI114" s="19" t="s">
        <v>896</v>
      </c>
      <c r="BJ114" s="19" t="s">
        <v>20</v>
      </c>
      <c r="BK114" s="19" t="s">
        <v>494</v>
      </c>
      <c r="BL114" s="19" t="s">
        <v>1770</v>
      </c>
      <c r="BM114" s="19" t="s">
        <v>902</v>
      </c>
      <c r="BN114" s="20">
        <v>85</v>
      </c>
      <c r="BO114" s="20" t="s">
        <v>1820</v>
      </c>
      <c r="BP114" s="19" t="s">
        <v>905</v>
      </c>
      <c r="BQ114" s="19" t="s">
        <v>1562</v>
      </c>
      <c r="BR114" s="19">
        <v>0</v>
      </c>
      <c r="BS114" s="19">
        <v>0</v>
      </c>
      <c r="BT114" s="19">
        <v>0.15</v>
      </c>
      <c r="BU114" s="19" t="s">
        <v>1821</v>
      </c>
      <c r="BV114" s="19" t="s">
        <v>1600</v>
      </c>
    </row>
    <row r="115" spans="1:74">
      <c r="A115" s="19" t="s">
        <v>311</v>
      </c>
      <c r="B115" s="19" t="s">
        <v>1070</v>
      </c>
      <c r="C115" s="19" t="s">
        <v>1088</v>
      </c>
      <c r="D115" s="19" t="s">
        <v>896</v>
      </c>
      <c r="E115" s="19" t="s">
        <v>896</v>
      </c>
      <c r="F115" s="19" t="s">
        <v>896</v>
      </c>
      <c r="G115" s="19" t="s">
        <v>896</v>
      </c>
      <c r="H115" s="19" t="s">
        <v>896</v>
      </c>
      <c r="I115" s="19" t="s">
        <v>1102</v>
      </c>
      <c r="J115" s="19" t="s">
        <v>20</v>
      </c>
      <c r="K115" s="19" t="s">
        <v>1191</v>
      </c>
      <c r="L115" s="19" t="s">
        <v>1167</v>
      </c>
      <c r="M115" s="19" t="s">
        <v>1083</v>
      </c>
      <c r="N115" s="20" t="s">
        <v>1146</v>
      </c>
      <c r="O115" s="20" t="s">
        <v>1196</v>
      </c>
      <c r="P115" s="19" t="s">
        <v>905</v>
      </c>
      <c r="Q115" s="19" t="s">
        <v>1100</v>
      </c>
      <c r="R115" s="19" t="s">
        <v>1078</v>
      </c>
      <c r="S115" s="19" t="s">
        <v>1079</v>
      </c>
      <c r="T115" s="19">
        <v>0.08</v>
      </c>
      <c r="U115" s="19" t="s">
        <v>1080</v>
      </c>
      <c r="V115" s="19" t="s">
        <v>1197</v>
      </c>
      <c r="BA115" s="19" t="s">
        <v>379</v>
      </c>
      <c r="BB115" s="19" t="s">
        <v>1539</v>
      </c>
      <c r="BC115" s="19" t="s">
        <v>896</v>
      </c>
      <c r="BD115" s="19" t="s">
        <v>896</v>
      </c>
      <c r="BE115" s="19" t="s">
        <v>1623</v>
      </c>
      <c r="BF115" s="19" t="s">
        <v>1608</v>
      </c>
      <c r="BG115" s="19" t="s">
        <v>1828</v>
      </c>
      <c r="BH115" s="19" t="s">
        <v>1423</v>
      </c>
      <c r="BI115" s="19" t="s">
        <v>896</v>
      </c>
      <c r="BJ115" s="19" t="s">
        <v>20</v>
      </c>
      <c r="BK115" s="19" t="s">
        <v>494</v>
      </c>
      <c r="BL115" s="19" t="s">
        <v>1829</v>
      </c>
      <c r="BM115" s="19" t="s">
        <v>902</v>
      </c>
      <c r="BN115" s="20">
        <v>20</v>
      </c>
      <c r="BO115" s="20" t="s">
        <v>1855</v>
      </c>
      <c r="BP115" s="19" t="s">
        <v>905</v>
      </c>
      <c r="BQ115" s="19" t="s">
        <v>1562</v>
      </c>
      <c r="BR115" s="19">
        <v>0</v>
      </c>
      <c r="BS115" s="19">
        <v>0</v>
      </c>
      <c r="BT115" s="19">
        <v>0.03</v>
      </c>
      <c r="BU115" s="19" t="s">
        <v>1046</v>
      </c>
      <c r="BV115" s="19">
        <v>0</v>
      </c>
    </row>
    <row r="116" spans="1:74">
      <c r="A116" s="19" t="s">
        <v>311</v>
      </c>
      <c r="B116" s="19" t="s">
        <v>1070</v>
      </c>
      <c r="C116" s="19" t="s">
        <v>1126</v>
      </c>
      <c r="D116" s="19" t="s">
        <v>896</v>
      </c>
      <c r="E116" s="19" t="s">
        <v>896</v>
      </c>
      <c r="F116" s="19" t="s">
        <v>896</v>
      </c>
      <c r="G116" s="19" t="s">
        <v>896</v>
      </c>
      <c r="H116" s="19" t="s">
        <v>896</v>
      </c>
      <c r="I116" s="19" t="s">
        <v>1097</v>
      </c>
      <c r="J116" s="19" t="s">
        <v>20</v>
      </c>
      <c r="K116" s="19" t="s">
        <v>1191</v>
      </c>
      <c r="L116" s="19" t="s">
        <v>1127</v>
      </c>
      <c r="M116" s="19" t="s">
        <v>902</v>
      </c>
      <c r="N116" s="20" t="s">
        <v>963</v>
      </c>
      <c r="O116" s="20" t="s">
        <v>1122</v>
      </c>
      <c r="P116" s="19" t="s">
        <v>905</v>
      </c>
      <c r="Q116" s="19" t="s">
        <v>1100</v>
      </c>
      <c r="R116" s="19" t="s">
        <v>1078</v>
      </c>
      <c r="S116" s="19" t="s">
        <v>1079</v>
      </c>
      <c r="T116" s="19" t="s">
        <v>903</v>
      </c>
      <c r="U116" s="19" t="s">
        <v>1080</v>
      </c>
      <c r="V116" s="19">
        <v>0</v>
      </c>
      <c r="BA116" s="19" t="s">
        <v>379</v>
      </c>
      <c r="BB116" s="19" t="s">
        <v>1539</v>
      </c>
      <c r="BC116" s="19" t="s">
        <v>896</v>
      </c>
      <c r="BD116" s="19" t="s">
        <v>896</v>
      </c>
      <c r="BE116" s="19" t="s">
        <v>1623</v>
      </c>
      <c r="BF116" s="19" t="s">
        <v>1608</v>
      </c>
      <c r="BG116" s="19" t="s">
        <v>1828</v>
      </c>
      <c r="BH116" s="19" t="s">
        <v>1423</v>
      </c>
      <c r="BI116" s="19" t="s">
        <v>896</v>
      </c>
      <c r="BJ116" s="19" t="s">
        <v>20</v>
      </c>
      <c r="BK116" s="19" t="s">
        <v>494</v>
      </c>
      <c r="BL116" s="19" t="s">
        <v>1829</v>
      </c>
      <c r="BM116" s="19" t="s">
        <v>902</v>
      </c>
      <c r="BN116" s="20">
        <v>30</v>
      </c>
      <c r="BO116" s="20" t="s">
        <v>1292</v>
      </c>
      <c r="BP116" s="19" t="s">
        <v>905</v>
      </c>
      <c r="BQ116" s="19" t="s">
        <v>1562</v>
      </c>
      <c r="BR116" s="19">
        <v>0</v>
      </c>
      <c r="BS116" s="19">
        <v>0</v>
      </c>
      <c r="BT116" s="19">
        <v>0.03</v>
      </c>
      <c r="BU116" s="19" t="s">
        <v>1578</v>
      </c>
      <c r="BV116" s="19">
        <v>0</v>
      </c>
    </row>
    <row r="117" spans="1:74">
      <c r="A117" s="19" t="s">
        <v>311</v>
      </c>
      <c r="B117" s="19" t="s">
        <v>1070</v>
      </c>
      <c r="C117" s="19" t="s">
        <v>1126</v>
      </c>
      <c r="D117" s="19" t="s">
        <v>896</v>
      </c>
      <c r="E117" s="19" t="s">
        <v>896</v>
      </c>
      <c r="F117" s="19" t="s">
        <v>896</v>
      </c>
      <c r="G117" s="19" t="s">
        <v>896</v>
      </c>
      <c r="H117" s="19" t="s">
        <v>896</v>
      </c>
      <c r="I117" s="19" t="s">
        <v>1102</v>
      </c>
      <c r="J117" s="19" t="s">
        <v>20</v>
      </c>
      <c r="K117" s="19" t="s">
        <v>1191</v>
      </c>
      <c r="L117" s="19" t="s">
        <v>1170</v>
      </c>
      <c r="M117" s="19" t="s">
        <v>902</v>
      </c>
      <c r="N117" s="20" t="s">
        <v>963</v>
      </c>
      <c r="O117" s="20" t="s">
        <v>1198</v>
      </c>
      <c r="P117" s="19" t="s">
        <v>905</v>
      </c>
      <c r="Q117" s="19" t="s">
        <v>1100</v>
      </c>
      <c r="R117" s="19" t="s">
        <v>1078</v>
      </c>
      <c r="S117" s="19" t="s">
        <v>1079</v>
      </c>
      <c r="T117" s="19">
        <v>0.08</v>
      </c>
      <c r="U117" s="19" t="s">
        <v>1080</v>
      </c>
      <c r="V117" s="19">
        <v>0</v>
      </c>
      <c r="BA117" s="19" t="s">
        <v>379</v>
      </c>
      <c r="BB117" s="19" t="s">
        <v>1539</v>
      </c>
      <c r="BC117" s="19" t="s">
        <v>896</v>
      </c>
      <c r="BD117" s="19" t="s">
        <v>896</v>
      </c>
      <c r="BE117" s="19" t="s">
        <v>1623</v>
      </c>
      <c r="BF117" s="19" t="s">
        <v>1608</v>
      </c>
      <c r="BG117" s="19" t="s">
        <v>1644</v>
      </c>
      <c r="BH117" s="19" t="s">
        <v>1595</v>
      </c>
      <c r="BI117" s="19" t="s">
        <v>896</v>
      </c>
      <c r="BJ117" s="19" t="s">
        <v>20</v>
      </c>
      <c r="BK117" s="19" t="s">
        <v>494</v>
      </c>
      <c r="BL117" s="19" t="s">
        <v>1835</v>
      </c>
      <c r="BM117" s="19" t="s">
        <v>902</v>
      </c>
      <c r="BN117" s="20">
        <v>75</v>
      </c>
      <c r="BO117" s="20" t="s">
        <v>1013</v>
      </c>
      <c r="BP117" s="19" t="s">
        <v>905</v>
      </c>
      <c r="BQ117" s="19" t="s">
        <v>1562</v>
      </c>
      <c r="BR117" s="19">
        <v>0</v>
      </c>
      <c r="BS117" s="19">
        <v>0</v>
      </c>
      <c r="BT117" s="19">
        <v>0.03</v>
      </c>
      <c r="BU117" s="19" t="s">
        <v>1046</v>
      </c>
      <c r="BV117" s="19">
        <v>0</v>
      </c>
    </row>
    <row r="118" spans="1:74">
      <c r="A118" s="19" t="s">
        <v>311</v>
      </c>
      <c r="B118" s="19" t="s">
        <v>1070</v>
      </c>
      <c r="C118" s="19" t="s">
        <v>1126</v>
      </c>
      <c r="D118" s="19" t="s">
        <v>896</v>
      </c>
      <c r="E118" s="19" t="s">
        <v>896</v>
      </c>
      <c r="F118" s="19" t="s">
        <v>896</v>
      </c>
      <c r="G118" s="19" t="s">
        <v>896</v>
      </c>
      <c r="H118" s="19" t="s">
        <v>896</v>
      </c>
      <c r="I118" s="19" t="s">
        <v>1102</v>
      </c>
      <c r="J118" s="19" t="s">
        <v>20</v>
      </c>
      <c r="K118" s="19" t="s">
        <v>1191</v>
      </c>
      <c r="L118" s="19" t="s">
        <v>1170</v>
      </c>
      <c r="M118" s="19" t="s">
        <v>1083</v>
      </c>
      <c r="N118" s="20" t="s">
        <v>1199</v>
      </c>
      <c r="O118" s="20" t="s">
        <v>1200</v>
      </c>
      <c r="P118" s="19" t="s">
        <v>905</v>
      </c>
      <c r="Q118" s="19" t="s">
        <v>1100</v>
      </c>
      <c r="R118" s="19" t="s">
        <v>1078</v>
      </c>
      <c r="S118" s="19" t="s">
        <v>1079</v>
      </c>
      <c r="T118" s="19">
        <v>0.08</v>
      </c>
      <c r="U118" s="19" t="s">
        <v>1080</v>
      </c>
      <c r="V118" s="19" t="s">
        <v>1201</v>
      </c>
      <c r="BA118" s="19" t="s">
        <v>379</v>
      </c>
      <c r="BB118" s="19" t="s">
        <v>1539</v>
      </c>
      <c r="BC118" s="19" t="s">
        <v>896</v>
      </c>
      <c r="BD118" s="19" t="s">
        <v>896</v>
      </c>
      <c r="BE118" s="19" t="s">
        <v>1623</v>
      </c>
      <c r="BF118" s="19" t="s">
        <v>1608</v>
      </c>
      <c r="BG118" s="19" t="s">
        <v>1644</v>
      </c>
      <c r="BH118" s="19" t="s">
        <v>1675</v>
      </c>
      <c r="BI118" s="19" t="s">
        <v>896</v>
      </c>
      <c r="BJ118" s="19" t="s">
        <v>20</v>
      </c>
      <c r="BK118" s="19" t="s">
        <v>494</v>
      </c>
      <c r="BL118" s="19" t="s">
        <v>1835</v>
      </c>
      <c r="BM118" s="19" t="s">
        <v>902</v>
      </c>
      <c r="BN118" s="20">
        <v>45</v>
      </c>
      <c r="BO118" s="20" t="s">
        <v>1859</v>
      </c>
      <c r="BP118" s="19" t="s">
        <v>905</v>
      </c>
      <c r="BQ118" s="19" t="s">
        <v>1562</v>
      </c>
      <c r="BR118" s="19">
        <v>0</v>
      </c>
      <c r="BS118" s="19">
        <v>0</v>
      </c>
      <c r="BT118" s="19">
        <v>0.03</v>
      </c>
      <c r="BU118" s="19" t="s">
        <v>1046</v>
      </c>
      <c r="BV118" s="19">
        <v>0</v>
      </c>
    </row>
    <row r="119" spans="1:74">
      <c r="A119" s="19" t="s">
        <v>311</v>
      </c>
      <c r="B119" s="19" t="s">
        <v>1070</v>
      </c>
      <c r="C119" s="19" t="s">
        <v>1133</v>
      </c>
      <c r="D119" s="19" t="s">
        <v>896</v>
      </c>
      <c r="E119" s="19" t="s">
        <v>896</v>
      </c>
      <c r="F119" s="19" t="s">
        <v>896</v>
      </c>
      <c r="G119" s="19" t="s">
        <v>896</v>
      </c>
      <c r="H119" s="19" t="s">
        <v>896</v>
      </c>
      <c r="I119" s="19" t="s">
        <v>1102</v>
      </c>
      <c r="J119" s="19" t="s">
        <v>20</v>
      </c>
      <c r="K119" s="19" t="s">
        <v>1191</v>
      </c>
      <c r="L119" s="19" t="s">
        <v>1176</v>
      </c>
      <c r="M119" s="19" t="s">
        <v>902</v>
      </c>
      <c r="N119" s="20" t="s">
        <v>903</v>
      </c>
      <c r="O119" s="20" t="s">
        <v>1122</v>
      </c>
      <c r="P119" s="19" t="s">
        <v>905</v>
      </c>
      <c r="Q119" s="19" t="s">
        <v>1100</v>
      </c>
      <c r="R119" s="19" t="s">
        <v>1078</v>
      </c>
      <c r="S119" s="19" t="s">
        <v>1079</v>
      </c>
      <c r="T119" s="19">
        <v>0.08</v>
      </c>
      <c r="U119" s="19" t="s">
        <v>1080</v>
      </c>
      <c r="V119" s="19">
        <v>0</v>
      </c>
      <c r="BA119" s="19" t="s">
        <v>379</v>
      </c>
      <c r="BB119" s="19" t="s">
        <v>1539</v>
      </c>
      <c r="BC119" s="19" t="s">
        <v>896</v>
      </c>
      <c r="BD119" s="19" t="s">
        <v>896</v>
      </c>
      <c r="BE119" s="19" t="s">
        <v>1623</v>
      </c>
      <c r="BF119" s="19" t="s">
        <v>1608</v>
      </c>
      <c r="BG119" s="19" t="s">
        <v>1846</v>
      </c>
      <c r="BH119" s="19" t="s">
        <v>1423</v>
      </c>
      <c r="BI119" s="19" t="s">
        <v>896</v>
      </c>
      <c r="BJ119" s="19" t="s">
        <v>20</v>
      </c>
      <c r="BK119" s="19" t="s">
        <v>494</v>
      </c>
      <c r="BL119" s="19" t="s">
        <v>1829</v>
      </c>
      <c r="BM119" s="19" t="s">
        <v>902</v>
      </c>
      <c r="BN119" s="20">
        <v>30</v>
      </c>
      <c r="BO119" s="20" t="s">
        <v>1861</v>
      </c>
      <c r="BP119" s="19" t="s">
        <v>905</v>
      </c>
      <c r="BQ119" s="19" t="s">
        <v>1562</v>
      </c>
      <c r="BR119" s="19">
        <v>0</v>
      </c>
      <c r="BS119" s="19">
        <v>0</v>
      </c>
      <c r="BT119" s="19">
        <v>0.03</v>
      </c>
      <c r="BU119" s="19" t="s">
        <v>1046</v>
      </c>
      <c r="BV119" s="19">
        <v>0</v>
      </c>
    </row>
    <row r="120" spans="1:74">
      <c r="A120" s="19" t="s">
        <v>311</v>
      </c>
      <c r="B120" s="19" t="s">
        <v>1070</v>
      </c>
      <c r="C120" s="19" t="s">
        <v>1133</v>
      </c>
      <c r="D120" s="19" t="s">
        <v>896</v>
      </c>
      <c r="E120" s="19" t="s">
        <v>896</v>
      </c>
      <c r="F120" s="19" t="s">
        <v>896</v>
      </c>
      <c r="G120" s="19" t="s">
        <v>896</v>
      </c>
      <c r="H120" s="19" t="s">
        <v>896</v>
      </c>
      <c r="I120" s="19" t="s">
        <v>1102</v>
      </c>
      <c r="J120" s="19" t="s">
        <v>20</v>
      </c>
      <c r="K120" s="19" t="s">
        <v>1191</v>
      </c>
      <c r="L120" s="19" t="s">
        <v>1176</v>
      </c>
      <c r="M120" s="19" t="s">
        <v>1083</v>
      </c>
      <c r="N120" s="20" t="s">
        <v>903</v>
      </c>
      <c r="O120" s="20" t="s">
        <v>1116</v>
      </c>
      <c r="P120" s="19" t="s">
        <v>905</v>
      </c>
      <c r="Q120" s="19" t="s">
        <v>1100</v>
      </c>
      <c r="R120" s="19" t="s">
        <v>1078</v>
      </c>
      <c r="S120" s="19" t="s">
        <v>1079</v>
      </c>
      <c r="T120" s="19">
        <v>0.08</v>
      </c>
      <c r="U120" s="19" t="s">
        <v>1080</v>
      </c>
      <c r="V120" s="19" t="s">
        <v>1177</v>
      </c>
      <c r="BA120" s="19" t="s">
        <v>379</v>
      </c>
      <c r="BB120" s="19" t="s">
        <v>1539</v>
      </c>
      <c r="BC120" s="19" t="s">
        <v>896</v>
      </c>
      <c r="BD120" s="19" t="s">
        <v>896</v>
      </c>
      <c r="BE120" s="19" t="s">
        <v>1623</v>
      </c>
      <c r="BF120" s="19" t="s">
        <v>1608</v>
      </c>
      <c r="BG120" s="19" t="s">
        <v>1846</v>
      </c>
      <c r="BH120" s="19" t="s">
        <v>1423</v>
      </c>
      <c r="BI120" s="19" t="s">
        <v>896</v>
      </c>
      <c r="BJ120" s="19" t="s">
        <v>20</v>
      </c>
      <c r="BK120" s="19" t="s">
        <v>494</v>
      </c>
      <c r="BL120" s="19" t="s">
        <v>1829</v>
      </c>
      <c r="BM120" s="19" t="s">
        <v>902</v>
      </c>
      <c r="BN120" s="20">
        <v>50</v>
      </c>
      <c r="BO120" s="20" t="s">
        <v>1820</v>
      </c>
      <c r="BP120" s="19" t="s">
        <v>905</v>
      </c>
      <c r="BQ120" s="19" t="s">
        <v>1562</v>
      </c>
      <c r="BR120" s="19">
        <v>0</v>
      </c>
      <c r="BS120" s="19">
        <v>0</v>
      </c>
      <c r="BT120" s="19">
        <v>0.03</v>
      </c>
      <c r="BU120" s="19" t="s">
        <v>1578</v>
      </c>
      <c r="BV120" s="19">
        <v>0</v>
      </c>
    </row>
    <row r="121" spans="1:74">
      <c r="A121" s="19" t="s">
        <v>311</v>
      </c>
      <c r="B121" s="19" t="s">
        <v>1070</v>
      </c>
      <c r="C121" s="19" t="s">
        <v>1140</v>
      </c>
      <c r="D121" s="19" t="s">
        <v>896</v>
      </c>
      <c r="E121" s="19" t="s">
        <v>896</v>
      </c>
      <c r="F121" s="19" t="s">
        <v>896</v>
      </c>
      <c r="G121" s="19" t="s">
        <v>896</v>
      </c>
      <c r="H121" s="19" t="s">
        <v>896</v>
      </c>
      <c r="I121" s="19" t="s">
        <v>1102</v>
      </c>
      <c r="J121" s="19" t="s">
        <v>20</v>
      </c>
      <c r="K121" s="19" t="s">
        <v>1191</v>
      </c>
      <c r="L121" s="19" t="s">
        <v>1178</v>
      </c>
      <c r="M121" s="19" t="s">
        <v>902</v>
      </c>
      <c r="N121" s="20" t="s">
        <v>903</v>
      </c>
      <c r="O121" s="20" t="s">
        <v>1122</v>
      </c>
      <c r="P121" s="19" t="s">
        <v>905</v>
      </c>
      <c r="Q121" s="19" t="s">
        <v>1100</v>
      </c>
      <c r="R121" s="19" t="s">
        <v>1078</v>
      </c>
      <c r="S121" s="19" t="s">
        <v>1079</v>
      </c>
      <c r="T121" s="19">
        <v>0.08</v>
      </c>
      <c r="U121" s="19" t="s">
        <v>1080</v>
      </c>
      <c r="V121" s="19">
        <v>0</v>
      </c>
      <c r="BA121" s="19" t="s">
        <v>379</v>
      </c>
      <c r="BB121" s="19" t="s">
        <v>1539</v>
      </c>
      <c r="BC121" s="19" t="s">
        <v>896</v>
      </c>
      <c r="BD121" s="19" t="s">
        <v>896</v>
      </c>
      <c r="BE121" s="19" t="s">
        <v>1623</v>
      </c>
      <c r="BF121" s="19" t="s">
        <v>1608</v>
      </c>
      <c r="BG121" s="19" t="s">
        <v>1348</v>
      </c>
      <c r="BH121" s="19" t="s">
        <v>1423</v>
      </c>
      <c r="BI121" s="19" t="s">
        <v>896</v>
      </c>
      <c r="BJ121" s="19" t="s">
        <v>20</v>
      </c>
      <c r="BK121" s="19" t="s">
        <v>494</v>
      </c>
      <c r="BL121" s="19" t="s">
        <v>1770</v>
      </c>
      <c r="BM121" s="19" t="s">
        <v>902</v>
      </c>
      <c r="BN121" s="20">
        <v>10</v>
      </c>
      <c r="BO121" s="20" t="s">
        <v>1093</v>
      </c>
      <c r="BP121" s="19" t="s">
        <v>905</v>
      </c>
      <c r="BQ121" s="19" t="s">
        <v>1562</v>
      </c>
      <c r="BR121" s="19">
        <v>0</v>
      </c>
      <c r="BS121" s="19">
        <v>0</v>
      </c>
      <c r="BT121" s="19">
        <v>0.15</v>
      </c>
      <c r="BU121" s="19" t="s">
        <v>1046</v>
      </c>
      <c r="BV121" s="19" t="s">
        <v>1864</v>
      </c>
    </row>
    <row r="122" spans="1:74">
      <c r="A122" s="19" t="s">
        <v>311</v>
      </c>
      <c r="B122" s="19" t="s">
        <v>1070</v>
      </c>
      <c r="C122" s="19" t="s">
        <v>1072</v>
      </c>
      <c r="D122" s="19" t="s">
        <v>1202</v>
      </c>
      <c r="E122" s="19" t="s">
        <v>896</v>
      </c>
      <c r="F122" s="19" t="s">
        <v>896</v>
      </c>
      <c r="G122" s="19" t="s">
        <v>896</v>
      </c>
      <c r="H122" s="19" t="s">
        <v>896</v>
      </c>
      <c r="I122" s="19" t="s">
        <v>1102</v>
      </c>
      <c r="J122" s="19" t="s">
        <v>20</v>
      </c>
      <c r="K122" s="19" t="s">
        <v>1191</v>
      </c>
      <c r="L122" s="19" t="s">
        <v>1180</v>
      </c>
      <c r="M122" s="19" t="s">
        <v>1083</v>
      </c>
      <c r="N122" s="20" t="s">
        <v>1203</v>
      </c>
      <c r="O122" s="20" t="s">
        <v>1204</v>
      </c>
      <c r="P122" s="19" t="s">
        <v>905</v>
      </c>
      <c r="Q122" s="19" t="s">
        <v>1100</v>
      </c>
      <c r="R122" s="19" t="s">
        <v>1078</v>
      </c>
      <c r="S122" s="19" t="s">
        <v>1079</v>
      </c>
      <c r="T122" s="19">
        <v>0.08</v>
      </c>
      <c r="U122" s="19" t="s">
        <v>1080</v>
      </c>
      <c r="V122" s="19" t="s">
        <v>1205</v>
      </c>
      <c r="BA122" s="19" t="s">
        <v>379</v>
      </c>
      <c r="BB122" s="19" t="s">
        <v>1539</v>
      </c>
      <c r="BC122" s="19" t="s">
        <v>896</v>
      </c>
      <c r="BD122" s="19" t="s">
        <v>896</v>
      </c>
      <c r="BE122" s="19" t="s">
        <v>1623</v>
      </c>
      <c r="BF122" s="19" t="s">
        <v>1608</v>
      </c>
      <c r="BG122" s="19" t="s">
        <v>1348</v>
      </c>
      <c r="BH122" s="19" t="s">
        <v>1423</v>
      </c>
      <c r="BI122" s="19" t="s">
        <v>896</v>
      </c>
      <c r="BJ122" s="19" t="s">
        <v>20</v>
      </c>
      <c r="BK122" s="19" t="s">
        <v>494</v>
      </c>
      <c r="BL122" s="19" t="s">
        <v>1770</v>
      </c>
      <c r="BM122" s="19" t="s">
        <v>902</v>
      </c>
      <c r="BN122" s="20">
        <v>30</v>
      </c>
      <c r="BO122" s="20" t="s">
        <v>1861</v>
      </c>
      <c r="BP122" s="19" t="s">
        <v>905</v>
      </c>
      <c r="BQ122" s="19" t="s">
        <v>1562</v>
      </c>
      <c r="BR122" s="19">
        <v>0</v>
      </c>
      <c r="BS122" s="19">
        <v>0</v>
      </c>
      <c r="BT122" s="19">
        <v>0.15</v>
      </c>
      <c r="BU122" s="19" t="s">
        <v>1821</v>
      </c>
      <c r="BV122" s="19">
        <v>0</v>
      </c>
    </row>
    <row r="123" spans="1:74">
      <c r="A123" s="19" t="s">
        <v>311</v>
      </c>
      <c r="B123" s="19" t="s">
        <v>1070</v>
      </c>
      <c r="C123" s="19" t="s">
        <v>1072</v>
      </c>
      <c r="D123" s="19" t="s">
        <v>1179</v>
      </c>
      <c r="E123" s="19" t="s">
        <v>896</v>
      </c>
      <c r="F123" s="19" t="s">
        <v>896</v>
      </c>
      <c r="G123" s="19" t="s">
        <v>896</v>
      </c>
      <c r="H123" s="19" t="s">
        <v>896</v>
      </c>
      <c r="I123" s="19" t="s">
        <v>1102</v>
      </c>
      <c r="J123" s="19" t="s">
        <v>20</v>
      </c>
      <c r="K123" s="19" t="s">
        <v>1191</v>
      </c>
      <c r="L123" s="19" t="s">
        <v>1180</v>
      </c>
      <c r="M123" s="19" t="s">
        <v>902</v>
      </c>
      <c r="N123" s="20" t="s">
        <v>963</v>
      </c>
      <c r="O123" s="20" t="s">
        <v>1122</v>
      </c>
      <c r="P123" s="19" t="s">
        <v>905</v>
      </c>
      <c r="Q123" s="19" t="s">
        <v>1100</v>
      </c>
      <c r="R123" s="19" t="s">
        <v>1078</v>
      </c>
      <c r="S123" s="19" t="s">
        <v>1079</v>
      </c>
      <c r="T123" s="19">
        <v>0.08</v>
      </c>
      <c r="U123" s="19" t="s">
        <v>1080</v>
      </c>
      <c r="V123" s="19">
        <v>0</v>
      </c>
      <c r="BA123" s="19" t="s">
        <v>379</v>
      </c>
      <c r="BB123" s="19" t="s">
        <v>1539</v>
      </c>
      <c r="BC123" s="19" t="s">
        <v>896</v>
      </c>
      <c r="BD123" s="19" t="s">
        <v>896</v>
      </c>
      <c r="BE123" s="19" t="s">
        <v>1623</v>
      </c>
      <c r="BF123" s="19" t="s">
        <v>1608</v>
      </c>
      <c r="BG123" s="19" t="s">
        <v>1644</v>
      </c>
      <c r="BH123" s="19" t="s">
        <v>1595</v>
      </c>
      <c r="BI123" s="19" t="s">
        <v>896</v>
      </c>
      <c r="BJ123" s="19" t="s">
        <v>20</v>
      </c>
      <c r="BK123" s="19" t="s">
        <v>494</v>
      </c>
      <c r="BL123" s="19" t="s">
        <v>1835</v>
      </c>
      <c r="BM123" s="19" t="s">
        <v>902</v>
      </c>
      <c r="BN123" s="20">
        <v>100</v>
      </c>
      <c r="BO123" s="20" t="s">
        <v>1868</v>
      </c>
      <c r="BP123" s="19" t="s">
        <v>905</v>
      </c>
      <c r="BQ123" s="19" t="s">
        <v>1562</v>
      </c>
      <c r="BR123" s="19">
        <v>0</v>
      </c>
      <c r="BS123" s="19">
        <v>0</v>
      </c>
      <c r="BT123" s="19">
        <v>0.03</v>
      </c>
      <c r="BU123" s="19" t="s">
        <v>1578</v>
      </c>
      <c r="BV123" s="19">
        <v>0</v>
      </c>
    </row>
    <row r="124" spans="1:74">
      <c r="A124" s="19" t="s">
        <v>311</v>
      </c>
      <c r="B124" s="19" t="s">
        <v>1070</v>
      </c>
      <c r="C124" s="19" t="s">
        <v>1149</v>
      </c>
      <c r="D124" s="19" t="s">
        <v>896</v>
      </c>
      <c r="E124" s="19" t="s">
        <v>896</v>
      </c>
      <c r="F124" s="19" t="s">
        <v>896</v>
      </c>
      <c r="G124" s="19" t="s">
        <v>896</v>
      </c>
      <c r="H124" s="19" t="s">
        <v>896</v>
      </c>
      <c r="I124" s="19" t="s">
        <v>1190</v>
      </c>
      <c r="J124" s="19" t="s">
        <v>20</v>
      </c>
      <c r="K124" s="19" t="s">
        <v>1191</v>
      </c>
      <c r="L124" s="19" t="s">
        <v>1192</v>
      </c>
      <c r="M124" s="19" t="s">
        <v>902</v>
      </c>
      <c r="N124" s="20" t="s">
        <v>903</v>
      </c>
      <c r="O124" s="20" t="s">
        <v>1122</v>
      </c>
      <c r="P124" s="19" t="s">
        <v>905</v>
      </c>
      <c r="Q124" s="19" t="s">
        <v>1100</v>
      </c>
      <c r="R124" s="19" t="s">
        <v>1078</v>
      </c>
      <c r="S124" s="19" t="s">
        <v>1079</v>
      </c>
      <c r="T124" s="19" t="s">
        <v>903</v>
      </c>
      <c r="U124" s="19" t="s">
        <v>1080</v>
      </c>
      <c r="V124" s="19">
        <v>0</v>
      </c>
      <c r="BA124" s="19" t="s">
        <v>379</v>
      </c>
      <c r="BB124" s="19" t="s">
        <v>1539</v>
      </c>
      <c r="BC124" s="19" t="s">
        <v>896</v>
      </c>
      <c r="BD124" s="19" t="s">
        <v>896</v>
      </c>
      <c r="BE124" s="19" t="s">
        <v>1623</v>
      </c>
      <c r="BF124" s="19" t="s">
        <v>1608</v>
      </c>
      <c r="BG124" s="19" t="s">
        <v>1644</v>
      </c>
      <c r="BH124" s="19" t="s">
        <v>1675</v>
      </c>
      <c r="BI124" s="19" t="s">
        <v>896</v>
      </c>
      <c r="BJ124" s="19" t="s">
        <v>20</v>
      </c>
      <c r="BK124" s="19" t="s">
        <v>494</v>
      </c>
      <c r="BL124" s="19" t="s">
        <v>1835</v>
      </c>
      <c r="BM124" s="19" t="s">
        <v>902</v>
      </c>
      <c r="BN124" s="20">
        <v>85</v>
      </c>
      <c r="BO124" s="20" t="s">
        <v>1292</v>
      </c>
      <c r="BP124" s="19" t="s">
        <v>905</v>
      </c>
      <c r="BQ124" s="19" t="s">
        <v>1562</v>
      </c>
      <c r="BR124" s="19">
        <v>0</v>
      </c>
      <c r="BS124" s="19">
        <v>0</v>
      </c>
      <c r="BT124" s="19">
        <v>0.03</v>
      </c>
      <c r="BU124" s="19" t="s">
        <v>1578</v>
      </c>
      <c r="BV124" s="19" t="s">
        <v>1870</v>
      </c>
    </row>
    <row r="125" spans="1:74">
      <c r="A125" s="19" t="s">
        <v>311</v>
      </c>
      <c r="B125" s="19" t="s">
        <v>1070</v>
      </c>
      <c r="C125" s="19" t="s">
        <v>1149</v>
      </c>
      <c r="D125" s="19" t="s">
        <v>896</v>
      </c>
      <c r="E125" s="19" t="s">
        <v>896</v>
      </c>
      <c r="F125" s="19" t="s">
        <v>896</v>
      </c>
      <c r="G125" s="19" t="s">
        <v>896</v>
      </c>
      <c r="H125" s="19" t="s">
        <v>896</v>
      </c>
      <c r="I125" s="19" t="s">
        <v>1102</v>
      </c>
      <c r="J125" s="19" t="s">
        <v>20</v>
      </c>
      <c r="K125" s="19" t="s">
        <v>1191</v>
      </c>
      <c r="L125" s="19" t="s">
        <v>1186</v>
      </c>
      <c r="M125" s="19" t="s">
        <v>902</v>
      </c>
      <c r="N125" s="20" t="s">
        <v>963</v>
      </c>
      <c r="O125" s="20" t="s">
        <v>1122</v>
      </c>
      <c r="P125" s="19" t="s">
        <v>905</v>
      </c>
      <c r="Q125" s="19" t="s">
        <v>1100</v>
      </c>
      <c r="R125" s="19" t="s">
        <v>1078</v>
      </c>
      <c r="S125" s="19" t="s">
        <v>1079</v>
      </c>
      <c r="T125" s="19">
        <v>0.08</v>
      </c>
      <c r="U125" s="19" t="s">
        <v>1080</v>
      </c>
      <c r="V125" s="19">
        <v>0</v>
      </c>
      <c r="BA125" s="19" t="s">
        <v>379</v>
      </c>
      <c r="BB125" s="19" t="s">
        <v>1539</v>
      </c>
      <c r="BC125" s="19" t="s">
        <v>896</v>
      </c>
      <c r="BD125" s="19" t="s">
        <v>896</v>
      </c>
      <c r="BE125" s="19" t="s">
        <v>1661</v>
      </c>
      <c r="BF125" s="19" t="s">
        <v>1571</v>
      </c>
      <c r="BG125" s="19" t="s">
        <v>1624</v>
      </c>
      <c r="BH125" s="19" t="s">
        <v>1423</v>
      </c>
      <c r="BI125" s="19" t="s">
        <v>896</v>
      </c>
      <c r="BJ125" s="19" t="s">
        <v>20</v>
      </c>
      <c r="BK125" s="19" t="s">
        <v>494</v>
      </c>
      <c r="BL125" s="19" t="s">
        <v>1816</v>
      </c>
      <c r="BM125" s="19" t="s">
        <v>902</v>
      </c>
      <c r="BN125" s="20">
        <v>20</v>
      </c>
      <c r="BO125" s="20" t="s">
        <v>971</v>
      </c>
      <c r="BP125" s="19" t="s">
        <v>905</v>
      </c>
      <c r="BQ125" s="19" t="s">
        <v>1562</v>
      </c>
      <c r="BR125" s="19">
        <v>0</v>
      </c>
      <c r="BS125" s="19">
        <v>0</v>
      </c>
      <c r="BT125" s="19">
        <v>0.15</v>
      </c>
      <c r="BU125" s="19" t="s">
        <v>1046</v>
      </c>
      <c r="BV125" s="19" t="s">
        <v>1817</v>
      </c>
    </row>
    <row r="126" spans="1:74">
      <c r="A126" s="19" t="s">
        <v>311</v>
      </c>
      <c r="B126" s="19" t="s">
        <v>1070</v>
      </c>
      <c r="C126" s="19" t="s">
        <v>1149</v>
      </c>
      <c r="D126" s="19" t="s">
        <v>896</v>
      </c>
      <c r="E126" s="19" t="s">
        <v>896</v>
      </c>
      <c r="F126" s="19" t="s">
        <v>896</v>
      </c>
      <c r="G126" s="19" t="s">
        <v>896</v>
      </c>
      <c r="H126" s="19" t="s">
        <v>896</v>
      </c>
      <c r="I126" s="19" t="s">
        <v>1102</v>
      </c>
      <c r="J126" s="19" t="s">
        <v>20</v>
      </c>
      <c r="K126" s="19" t="s">
        <v>1191</v>
      </c>
      <c r="L126" s="19" t="s">
        <v>1186</v>
      </c>
      <c r="M126" s="19" t="s">
        <v>1083</v>
      </c>
      <c r="N126" s="20" t="s">
        <v>1119</v>
      </c>
      <c r="O126" s="20" t="s">
        <v>1206</v>
      </c>
      <c r="P126" s="19" t="s">
        <v>905</v>
      </c>
      <c r="Q126" s="19" t="s">
        <v>1100</v>
      </c>
      <c r="R126" s="19" t="s">
        <v>1078</v>
      </c>
      <c r="S126" s="19" t="s">
        <v>1079</v>
      </c>
      <c r="T126" s="19">
        <v>0.08</v>
      </c>
      <c r="U126" s="19" t="s">
        <v>1080</v>
      </c>
      <c r="V126" s="19" t="s">
        <v>1207</v>
      </c>
      <c r="BA126" s="19" t="s">
        <v>379</v>
      </c>
      <c r="BB126" s="19" t="s">
        <v>1539</v>
      </c>
      <c r="BC126" s="19" t="s">
        <v>896</v>
      </c>
      <c r="BD126" s="19" t="s">
        <v>896</v>
      </c>
      <c r="BE126" s="19" t="s">
        <v>1661</v>
      </c>
      <c r="BF126" s="19" t="s">
        <v>1571</v>
      </c>
      <c r="BG126" s="19" t="s">
        <v>1624</v>
      </c>
      <c r="BH126" s="19" t="s">
        <v>1423</v>
      </c>
      <c r="BI126" s="19" t="s">
        <v>896</v>
      </c>
      <c r="BJ126" s="19" t="s">
        <v>20</v>
      </c>
      <c r="BK126" s="19" t="s">
        <v>494</v>
      </c>
      <c r="BL126" s="19" t="s">
        <v>1816</v>
      </c>
      <c r="BM126" s="19" t="s">
        <v>902</v>
      </c>
      <c r="BN126" s="20">
        <v>30</v>
      </c>
      <c r="BO126" s="20" t="s">
        <v>1773</v>
      </c>
      <c r="BP126" s="19" t="s">
        <v>905</v>
      </c>
      <c r="BQ126" s="19" t="s">
        <v>1562</v>
      </c>
      <c r="BR126" s="19">
        <v>0</v>
      </c>
      <c r="BS126" s="19">
        <v>0</v>
      </c>
      <c r="BT126" s="19">
        <v>0.15</v>
      </c>
      <c r="BU126" s="19" t="s">
        <v>1578</v>
      </c>
      <c r="BV126" s="19" t="s">
        <v>1873</v>
      </c>
    </row>
    <row r="127" spans="1:74">
      <c r="A127" s="19" t="s">
        <v>311</v>
      </c>
      <c r="B127" s="19" t="s">
        <v>1070</v>
      </c>
      <c r="C127" s="19" t="s">
        <v>1096</v>
      </c>
      <c r="D127" s="19" t="s">
        <v>896</v>
      </c>
      <c r="E127" s="19" t="s">
        <v>896</v>
      </c>
      <c r="F127" s="19" t="s">
        <v>896</v>
      </c>
      <c r="G127" s="19" t="s">
        <v>896</v>
      </c>
      <c r="H127" s="19" t="s">
        <v>896</v>
      </c>
      <c r="I127" s="19" t="s">
        <v>1102</v>
      </c>
      <c r="J127" s="19" t="s">
        <v>20</v>
      </c>
      <c r="K127" s="19" t="s">
        <v>1191</v>
      </c>
      <c r="L127" s="19" t="s">
        <v>1159</v>
      </c>
      <c r="M127" s="19" t="s">
        <v>902</v>
      </c>
      <c r="N127" s="20" t="s">
        <v>963</v>
      </c>
      <c r="O127" s="20" t="s">
        <v>1122</v>
      </c>
      <c r="P127" s="19" t="s">
        <v>905</v>
      </c>
      <c r="Q127" s="19" t="s">
        <v>1100</v>
      </c>
      <c r="R127" s="19" t="s">
        <v>1078</v>
      </c>
      <c r="S127" s="19" t="s">
        <v>1079</v>
      </c>
      <c r="T127" s="19">
        <v>0.08</v>
      </c>
      <c r="U127" s="19" t="s">
        <v>1080</v>
      </c>
      <c r="V127" s="19">
        <v>0</v>
      </c>
      <c r="BA127" s="19" t="s">
        <v>379</v>
      </c>
      <c r="BB127" s="19" t="s">
        <v>1539</v>
      </c>
      <c r="BC127" s="19" t="s">
        <v>896</v>
      </c>
      <c r="BD127" s="19" t="s">
        <v>896</v>
      </c>
      <c r="BE127" s="19" t="s">
        <v>1661</v>
      </c>
      <c r="BF127" s="19" t="s">
        <v>1608</v>
      </c>
      <c r="BG127" s="19" t="s">
        <v>1624</v>
      </c>
      <c r="BH127" s="19" t="s">
        <v>1423</v>
      </c>
      <c r="BI127" s="19" t="s">
        <v>896</v>
      </c>
      <c r="BJ127" s="19" t="s">
        <v>20</v>
      </c>
      <c r="BK127" s="19" t="s">
        <v>494</v>
      </c>
      <c r="BL127" s="19" t="s">
        <v>1816</v>
      </c>
      <c r="BM127" s="19" t="s">
        <v>902</v>
      </c>
      <c r="BN127" s="20">
        <v>20</v>
      </c>
      <c r="BO127" s="20" t="s">
        <v>944</v>
      </c>
      <c r="BP127" s="19" t="s">
        <v>905</v>
      </c>
      <c r="BQ127" s="19" t="s">
        <v>1562</v>
      </c>
      <c r="BR127" s="19">
        <v>0</v>
      </c>
      <c r="BS127" s="19">
        <v>0</v>
      </c>
      <c r="BT127" s="19">
        <v>0.15</v>
      </c>
      <c r="BU127" s="19" t="s">
        <v>1046</v>
      </c>
      <c r="BV127" s="19" t="s">
        <v>1825</v>
      </c>
    </row>
    <row r="128" spans="1:74">
      <c r="A128" s="19" t="s">
        <v>311</v>
      </c>
      <c r="B128" s="19" t="s">
        <v>1070</v>
      </c>
      <c r="C128" s="19" t="s">
        <v>1096</v>
      </c>
      <c r="D128" s="19" t="s">
        <v>896</v>
      </c>
      <c r="E128" s="19" t="s">
        <v>896</v>
      </c>
      <c r="F128" s="19" t="s">
        <v>896</v>
      </c>
      <c r="G128" s="19" t="s">
        <v>896</v>
      </c>
      <c r="H128" s="19" t="s">
        <v>896</v>
      </c>
      <c r="I128" s="19" t="s">
        <v>1102</v>
      </c>
      <c r="J128" s="19" t="s">
        <v>20</v>
      </c>
      <c r="K128" s="19" t="s">
        <v>1191</v>
      </c>
      <c r="L128" s="19" t="s">
        <v>1159</v>
      </c>
      <c r="M128" s="19" t="s">
        <v>1083</v>
      </c>
      <c r="N128" s="20" t="s">
        <v>1209</v>
      </c>
      <c r="O128" s="20" t="s">
        <v>1210</v>
      </c>
      <c r="P128" s="19" t="s">
        <v>905</v>
      </c>
      <c r="Q128" s="19" t="s">
        <v>1100</v>
      </c>
      <c r="R128" s="19" t="s">
        <v>1078</v>
      </c>
      <c r="S128" s="19" t="s">
        <v>1079</v>
      </c>
      <c r="T128" s="19">
        <v>0.08</v>
      </c>
      <c r="U128" s="19" t="s">
        <v>1080</v>
      </c>
      <c r="V128" s="19" t="s">
        <v>1211</v>
      </c>
      <c r="BA128" s="19" t="s">
        <v>379</v>
      </c>
      <c r="BB128" s="19" t="s">
        <v>1539</v>
      </c>
      <c r="BC128" s="19" t="s">
        <v>896</v>
      </c>
      <c r="BD128" s="19" t="s">
        <v>896</v>
      </c>
      <c r="BE128" s="19" t="s">
        <v>1661</v>
      </c>
      <c r="BF128" s="19" t="s">
        <v>1608</v>
      </c>
      <c r="BG128" s="19" t="s">
        <v>1624</v>
      </c>
      <c r="BH128" s="19" t="s">
        <v>1423</v>
      </c>
      <c r="BI128" s="19" t="s">
        <v>896</v>
      </c>
      <c r="BJ128" s="19" t="s">
        <v>20</v>
      </c>
      <c r="BK128" s="19" t="s">
        <v>494</v>
      </c>
      <c r="BL128" s="19" t="s">
        <v>1816</v>
      </c>
      <c r="BM128" s="19" t="s">
        <v>902</v>
      </c>
      <c r="BN128" s="20">
        <v>30</v>
      </c>
      <c r="BO128" s="20" t="s">
        <v>971</v>
      </c>
      <c r="BP128" s="19" t="s">
        <v>905</v>
      </c>
      <c r="BQ128" s="19" t="s">
        <v>1562</v>
      </c>
      <c r="BR128" s="19">
        <v>0</v>
      </c>
      <c r="BS128" s="19">
        <v>0</v>
      </c>
      <c r="BT128" s="19">
        <v>0.15</v>
      </c>
      <c r="BU128" s="19" t="s">
        <v>1578</v>
      </c>
      <c r="BV128" s="19" t="s">
        <v>1825</v>
      </c>
    </row>
    <row r="129" spans="1:74">
      <c r="A129" s="19" t="s">
        <v>311</v>
      </c>
      <c r="B129" s="19" t="s">
        <v>1070</v>
      </c>
      <c r="C129" s="19" t="s">
        <v>1072</v>
      </c>
      <c r="D129" s="19" t="s">
        <v>1183</v>
      </c>
      <c r="E129" s="19" t="s">
        <v>896</v>
      </c>
      <c r="F129" s="19" t="s">
        <v>896</v>
      </c>
      <c r="G129" s="19" t="s">
        <v>896</v>
      </c>
      <c r="H129" s="19" t="s">
        <v>896</v>
      </c>
      <c r="I129" s="19" t="s">
        <v>1102</v>
      </c>
      <c r="J129" s="19" t="s">
        <v>20</v>
      </c>
      <c r="K129" s="19" t="s">
        <v>472</v>
      </c>
      <c r="L129" s="19" t="s">
        <v>1213</v>
      </c>
      <c r="M129" s="19" t="s">
        <v>902</v>
      </c>
      <c r="N129" s="20" t="s">
        <v>903</v>
      </c>
      <c r="O129" s="20" t="s">
        <v>1076</v>
      </c>
      <c r="P129" s="19" t="s">
        <v>1077</v>
      </c>
      <c r="Q129" s="19">
        <v>0</v>
      </c>
      <c r="R129" s="19" t="s">
        <v>1078</v>
      </c>
      <c r="S129" s="19" t="s">
        <v>1079</v>
      </c>
      <c r="T129" s="19">
        <v>0.08</v>
      </c>
      <c r="U129" s="19" t="s">
        <v>1080</v>
      </c>
      <c r="V129" s="19">
        <v>0</v>
      </c>
      <c r="BA129" s="19" t="s">
        <v>379</v>
      </c>
      <c r="BB129" s="19" t="s">
        <v>1539</v>
      </c>
      <c r="BC129" s="19" t="s">
        <v>896</v>
      </c>
      <c r="BD129" s="19" t="s">
        <v>896</v>
      </c>
      <c r="BE129" s="19" t="s">
        <v>1661</v>
      </c>
      <c r="BF129" s="19" t="s">
        <v>1608</v>
      </c>
      <c r="BG129" s="19" t="s">
        <v>1348</v>
      </c>
      <c r="BH129" s="19" t="s">
        <v>1666</v>
      </c>
      <c r="BI129" s="19" t="s">
        <v>896</v>
      </c>
      <c r="BJ129" s="19" t="s">
        <v>20</v>
      </c>
      <c r="BK129" s="19" t="s">
        <v>494</v>
      </c>
      <c r="BL129" s="19" t="s">
        <v>1770</v>
      </c>
      <c r="BM129" s="19" t="s">
        <v>902</v>
      </c>
      <c r="BN129" s="20">
        <v>10</v>
      </c>
      <c r="BO129" s="20" t="s">
        <v>1021</v>
      </c>
      <c r="BP129" s="19" t="s">
        <v>905</v>
      </c>
      <c r="BQ129" s="19" t="s">
        <v>1562</v>
      </c>
      <c r="BR129" s="19">
        <v>0</v>
      </c>
      <c r="BS129" s="19">
        <v>0</v>
      </c>
      <c r="BT129" s="19">
        <v>0.15</v>
      </c>
      <c r="BU129" s="19" t="s">
        <v>1046</v>
      </c>
      <c r="BV129" s="19" t="s">
        <v>1771</v>
      </c>
    </row>
    <row r="130" spans="1:74">
      <c r="A130" s="19" t="s">
        <v>311</v>
      </c>
      <c r="B130" s="19" t="s">
        <v>1070</v>
      </c>
      <c r="C130" s="19" t="s">
        <v>1072</v>
      </c>
      <c r="D130" s="19" t="s">
        <v>1183</v>
      </c>
      <c r="E130" s="19" t="s">
        <v>896</v>
      </c>
      <c r="F130" s="19" t="s">
        <v>896</v>
      </c>
      <c r="G130" s="19" t="s">
        <v>896</v>
      </c>
      <c r="H130" s="19" t="s">
        <v>896</v>
      </c>
      <c r="I130" s="19" t="s">
        <v>1102</v>
      </c>
      <c r="J130" s="19" t="s">
        <v>20</v>
      </c>
      <c r="K130" s="19" t="s">
        <v>472</v>
      </c>
      <c r="L130" s="19" t="s">
        <v>1213</v>
      </c>
      <c r="M130" s="19" t="s">
        <v>1083</v>
      </c>
      <c r="N130" s="20" t="s">
        <v>903</v>
      </c>
      <c r="O130" s="20" t="s">
        <v>1215</v>
      </c>
      <c r="P130" s="19" t="s">
        <v>1077</v>
      </c>
      <c r="Q130" s="19">
        <v>0</v>
      </c>
      <c r="R130" s="19" t="s">
        <v>1078</v>
      </c>
      <c r="S130" s="19" t="s">
        <v>1079</v>
      </c>
      <c r="T130" s="19">
        <v>0.08</v>
      </c>
      <c r="U130" s="19" t="s">
        <v>1080</v>
      </c>
      <c r="V130" s="19" t="s">
        <v>1216</v>
      </c>
      <c r="BA130" s="19" t="s">
        <v>379</v>
      </c>
      <c r="BB130" s="19" t="s">
        <v>1539</v>
      </c>
      <c r="BC130" s="19" t="s">
        <v>896</v>
      </c>
      <c r="BD130" s="19" t="s">
        <v>896</v>
      </c>
      <c r="BE130" s="19" t="s">
        <v>1661</v>
      </c>
      <c r="BF130" s="19" t="s">
        <v>1608</v>
      </c>
      <c r="BG130" s="19" t="s">
        <v>1348</v>
      </c>
      <c r="BH130" s="19" t="s">
        <v>1666</v>
      </c>
      <c r="BI130" s="19" t="s">
        <v>896</v>
      </c>
      <c r="BJ130" s="19" t="s">
        <v>20</v>
      </c>
      <c r="BK130" s="19" t="s">
        <v>494</v>
      </c>
      <c r="BL130" s="19" t="s">
        <v>1770</v>
      </c>
      <c r="BM130" s="19" t="s">
        <v>902</v>
      </c>
      <c r="BN130" s="20">
        <v>15</v>
      </c>
      <c r="BO130" s="20" t="s">
        <v>1878</v>
      </c>
      <c r="BP130" s="19" t="s">
        <v>905</v>
      </c>
      <c r="BQ130" s="19" t="s">
        <v>1562</v>
      </c>
      <c r="BR130" s="19">
        <v>0</v>
      </c>
      <c r="BS130" s="19">
        <v>0</v>
      </c>
      <c r="BT130" s="19">
        <v>0.15</v>
      </c>
      <c r="BU130" s="19" t="s">
        <v>1578</v>
      </c>
      <c r="BV130" s="19" t="s">
        <v>1879</v>
      </c>
    </row>
    <row r="131" spans="1:74">
      <c r="A131" s="19" t="s">
        <v>311</v>
      </c>
      <c r="B131" s="19" t="s">
        <v>1070</v>
      </c>
      <c r="C131" s="19" t="s">
        <v>1109</v>
      </c>
      <c r="D131" s="19" t="s">
        <v>1217</v>
      </c>
      <c r="E131" s="19" t="s">
        <v>896</v>
      </c>
      <c r="F131" s="19" t="s">
        <v>896</v>
      </c>
      <c r="G131" s="19" t="s">
        <v>896</v>
      </c>
      <c r="H131" s="19" t="s">
        <v>896</v>
      </c>
      <c r="I131" s="19" t="s">
        <v>1110</v>
      </c>
      <c r="J131" s="19" t="s">
        <v>20</v>
      </c>
      <c r="K131" s="19" t="s">
        <v>474</v>
      </c>
      <c r="L131" s="19" t="s">
        <v>1111</v>
      </c>
      <c r="M131" s="19" t="s">
        <v>902</v>
      </c>
      <c r="N131" s="20" t="s">
        <v>963</v>
      </c>
      <c r="O131" s="20" t="s">
        <v>1219</v>
      </c>
      <c r="P131" s="19" t="s">
        <v>905</v>
      </c>
      <c r="Q131" s="19" t="s">
        <v>1100</v>
      </c>
      <c r="R131" s="19" t="s">
        <v>1078</v>
      </c>
      <c r="S131" s="19" t="s">
        <v>1079</v>
      </c>
      <c r="T131" s="19" t="s">
        <v>903</v>
      </c>
      <c r="U131" s="19" t="s">
        <v>1080</v>
      </c>
      <c r="V131" s="19" t="s">
        <v>1220</v>
      </c>
      <c r="BA131" s="19" t="s">
        <v>379</v>
      </c>
      <c r="BB131" s="19" t="s">
        <v>1539</v>
      </c>
      <c r="BC131" s="19" t="s">
        <v>896</v>
      </c>
      <c r="BD131" s="19" t="s">
        <v>896</v>
      </c>
      <c r="BE131" s="19" t="s">
        <v>1768</v>
      </c>
      <c r="BF131" s="19" t="s">
        <v>1571</v>
      </c>
      <c r="BG131" s="19" t="s">
        <v>1348</v>
      </c>
      <c r="BH131" s="19" t="s">
        <v>1881</v>
      </c>
      <c r="BI131" s="19" t="s">
        <v>896</v>
      </c>
      <c r="BJ131" s="19" t="s">
        <v>20</v>
      </c>
      <c r="BK131" s="19" t="s">
        <v>494</v>
      </c>
      <c r="BL131" s="19" t="s">
        <v>1770</v>
      </c>
      <c r="BM131" s="19" t="s">
        <v>902</v>
      </c>
      <c r="BN131" s="20">
        <v>10</v>
      </c>
      <c r="BO131" s="20" t="s">
        <v>1878</v>
      </c>
      <c r="BP131" s="19" t="s">
        <v>905</v>
      </c>
      <c r="BQ131" s="19" t="s">
        <v>1562</v>
      </c>
      <c r="BR131" s="19">
        <v>0</v>
      </c>
      <c r="BS131" s="19">
        <v>0</v>
      </c>
      <c r="BT131" s="19">
        <v>0.15</v>
      </c>
      <c r="BU131" s="19" t="s">
        <v>1046</v>
      </c>
      <c r="BV131" s="19" t="s">
        <v>1771</v>
      </c>
    </row>
    <row r="132" spans="1:74">
      <c r="A132" s="19" t="s">
        <v>311</v>
      </c>
      <c r="B132" s="19" t="s">
        <v>1070</v>
      </c>
      <c r="C132" s="19" t="s">
        <v>1109</v>
      </c>
      <c r="D132" s="19" t="s">
        <v>1217</v>
      </c>
      <c r="E132" s="19" t="s">
        <v>896</v>
      </c>
      <c r="F132" s="19" t="s">
        <v>896</v>
      </c>
      <c r="G132" s="19" t="s">
        <v>896</v>
      </c>
      <c r="H132" s="19" t="s">
        <v>896</v>
      </c>
      <c r="I132" s="19" t="s">
        <v>1102</v>
      </c>
      <c r="J132" s="19" t="s">
        <v>20</v>
      </c>
      <c r="K132" s="19" t="s">
        <v>474</v>
      </c>
      <c r="L132" s="19" t="s">
        <v>1221</v>
      </c>
      <c r="M132" s="19" t="s">
        <v>902</v>
      </c>
      <c r="N132" s="20" t="s">
        <v>968</v>
      </c>
      <c r="O132" s="20" t="s">
        <v>963</v>
      </c>
      <c r="P132" s="19" t="s">
        <v>905</v>
      </c>
      <c r="Q132" s="19" t="s">
        <v>1100</v>
      </c>
      <c r="R132" s="19" t="s">
        <v>1078</v>
      </c>
      <c r="S132" s="19" t="s">
        <v>1079</v>
      </c>
      <c r="T132" s="19">
        <v>0.08</v>
      </c>
      <c r="U132" s="19" t="s">
        <v>1080</v>
      </c>
      <c r="V132" s="19" t="s">
        <v>1222</v>
      </c>
      <c r="BA132" s="19" t="s">
        <v>379</v>
      </c>
      <c r="BB132" s="19" t="s">
        <v>1539</v>
      </c>
      <c r="BC132" s="19" t="s">
        <v>896</v>
      </c>
      <c r="BD132" s="19" t="s">
        <v>896</v>
      </c>
      <c r="BE132" s="19" t="s">
        <v>1768</v>
      </c>
      <c r="BF132" s="19" t="s">
        <v>1571</v>
      </c>
      <c r="BG132" s="19" t="s">
        <v>1348</v>
      </c>
      <c r="BH132" s="19" t="s">
        <v>1881</v>
      </c>
      <c r="BI132" s="19" t="s">
        <v>896</v>
      </c>
      <c r="BJ132" s="19" t="s">
        <v>20</v>
      </c>
      <c r="BK132" s="19" t="s">
        <v>494</v>
      </c>
      <c r="BL132" s="19" t="s">
        <v>1770</v>
      </c>
      <c r="BM132" s="19" t="s">
        <v>902</v>
      </c>
      <c r="BN132" s="20">
        <v>18</v>
      </c>
      <c r="BO132" s="20" t="s">
        <v>971</v>
      </c>
      <c r="BP132" s="19" t="s">
        <v>905</v>
      </c>
      <c r="BQ132" s="19" t="s">
        <v>1562</v>
      </c>
      <c r="BR132" s="19">
        <v>0</v>
      </c>
      <c r="BS132" s="19">
        <v>0</v>
      </c>
      <c r="BT132" s="19">
        <v>0.15</v>
      </c>
      <c r="BU132" s="19" t="s">
        <v>1578</v>
      </c>
      <c r="BV132" s="19" t="s">
        <v>1774</v>
      </c>
    </row>
    <row r="133" spans="1:74">
      <c r="A133" s="19" t="s">
        <v>311</v>
      </c>
      <c r="B133" s="19" t="s">
        <v>1070</v>
      </c>
      <c r="C133" s="19" t="s">
        <v>1109</v>
      </c>
      <c r="D133" s="19" t="s">
        <v>1217</v>
      </c>
      <c r="E133" s="19" t="s">
        <v>896</v>
      </c>
      <c r="F133" s="19" t="s">
        <v>896</v>
      </c>
      <c r="G133" s="19" t="s">
        <v>896</v>
      </c>
      <c r="H133" s="19" t="s">
        <v>896</v>
      </c>
      <c r="I133" s="19" t="s">
        <v>1102</v>
      </c>
      <c r="J133" s="19" t="s">
        <v>20</v>
      </c>
      <c r="K133" s="19" t="s">
        <v>474</v>
      </c>
      <c r="L133" s="19" t="s">
        <v>1221</v>
      </c>
      <c r="M133" s="19" t="s">
        <v>1083</v>
      </c>
      <c r="N133" s="20">
        <v>1E-3</v>
      </c>
      <c r="O133" s="20">
        <v>3.0000000000000001E-3</v>
      </c>
      <c r="P133" s="19" t="s">
        <v>905</v>
      </c>
      <c r="Q133" s="19" t="s">
        <v>1100</v>
      </c>
      <c r="R133" s="19" t="s">
        <v>1078</v>
      </c>
      <c r="S133" s="19" t="s">
        <v>1079</v>
      </c>
      <c r="T133" s="19">
        <v>0.08</v>
      </c>
      <c r="U133" s="19" t="s">
        <v>1080</v>
      </c>
      <c r="V133" s="19" t="s">
        <v>1224</v>
      </c>
      <c r="BA133" s="19" t="s">
        <v>379</v>
      </c>
      <c r="BB133" s="19" t="s">
        <v>1539</v>
      </c>
      <c r="BC133" s="19" t="s">
        <v>896</v>
      </c>
      <c r="BD133" s="19" t="s">
        <v>896</v>
      </c>
      <c r="BE133" s="19" t="s">
        <v>1776</v>
      </c>
      <c r="BF133" s="19" t="s">
        <v>1571</v>
      </c>
      <c r="BG133" s="19" t="s">
        <v>1348</v>
      </c>
      <c r="BH133" s="19" t="s">
        <v>1881</v>
      </c>
      <c r="BI133" s="19" t="s">
        <v>896</v>
      </c>
      <c r="BJ133" s="19" t="s">
        <v>20</v>
      </c>
      <c r="BK133" s="19" t="s">
        <v>494</v>
      </c>
      <c r="BL133" s="19" t="s">
        <v>1770</v>
      </c>
      <c r="BM133" s="19" t="s">
        <v>902</v>
      </c>
      <c r="BN133" s="20">
        <v>10</v>
      </c>
      <c r="BO133" s="20" t="s">
        <v>971</v>
      </c>
      <c r="BP133" s="19" t="s">
        <v>905</v>
      </c>
      <c r="BQ133" s="19" t="s">
        <v>1562</v>
      </c>
      <c r="BR133" s="19">
        <v>0</v>
      </c>
      <c r="BS133" s="19">
        <v>0</v>
      </c>
      <c r="BT133" s="19">
        <v>0.15</v>
      </c>
      <c r="BU133" s="19" t="s">
        <v>1046</v>
      </c>
      <c r="BV133" s="19" t="s">
        <v>1771</v>
      </c>
    </row>
    <row r="134" spans="1:74">
      <c r="A134" s="19" t="s">
        <v>311</v>
      </c>
      <c r="B134" s="19" t="s">
        <v>1070</v>
      </c>
      <c r="C134" s="19" t="s">
        <v>1088</v>
      </c>
      <c r="D134" s="19" t="s">
        <v>896</v>
      </c>
      <c r="E134" s="19" t="s">
        <v>896</v>
      </c>
      <c r="F134" s="19" t="s">
        <v>896</v>
      </c>
      <c r="G134" s="19" t="s">
        <v>896</v>
      </c>
      <c r="H134" s="19" t="s">
        <v>896</v>
      </c>
      <c r="I134" s="19" t="s">
        <v>1102</v>
      </c>
      <c r="J134" s="19" t="s">
        <v>20</v>
      </c>
      <c r="K134" s="19" t="s">
        <v>1225</v>
      </c>
      <c r="L134" s="19" t="s">
        <v>1226</v>
      </c>
      <c r="M134" s="19" t="s">
        <v>902</v>
      </c>
      <c r="N134" s="20" t="s">
        <v>963</v>
      </c>
      <c r="O134" s="20" t="s">
        <v>1087</v>
      </c>
      <c r="P134" s="19" t="s">
        <v>905</v>
      </c>
      <c r="Q134" s="19" t="s">
        <v>1100</v>
      </c>
      <c r="R134" s="19" t="s">
        <v>1078</v>
      </c>
      <c r="S134" s="19" t="s">
        <v>1079</v>
      </c>
      <c r="T134" s="19">
        <v>0.08</v>
      </c>
      <c r="U134" s="19" t="s">
        <v>1080</v>
      </c>
      <c r="V134" s="19" t="s">
        <v>1227</v>
      </c>
      <c r="BA134" s="19" t="s">
        <v>379</v>
      </c>
      <c r="BB134" s="19" t="s">
        <v>1539</v>
      </c>
      <c r="BC134" s="19" t="s">
        <v>896</v>
      </c>
      <c r="BD134" s="19" t="s">
        <v>896</v>
      </c>
      <c r="BE134" s="19" t="s">
        <v>1776</v>
      </c>
      <c r="BF134" s="19" t="s">
        <v>1571</v>
      </c>
      <c r="BG134" s="19" t="s">
        <v>1348</v>
      </c>
      <c r="BH134" s="19" t="s">
        <v>1881</v>
      </c>
      <c r="BI134" s="19" t="s">
        <v>896</v>
      </c>
      <c r="BJ134" s="19" t="s">
        <v>20</v>
      </c>
      <c r="BK134" s="19" t="s">
        <v>494</v>
      </c>
      <c r="BL134" s="19" t="s">
        <v>1770</v>
      </c>
      <c r="BM134" s="19" t="s">
        <v>902</v>
      </c>
      <c r="BN134" s="20">
        <v>18</v>
      </c>
      <c r="BO134" s="20" t="s">
        <v>1773</v>
      </c>
      <c r="BP134" s="19" t="s">
        <v>905</v>
      </c>
      <c r="BQ134" s="19" t="s">
        <v>1562</v>
      </c>
      <c r="BR134" s="19">
        <v>0</v>
      </c>
      <c r="BS134" s="19">
        <v>0</v>
      </c>
      <c r="BT134" s="19">
        <v>0.15</v>
      </c>
      <c r="BU134" s="19" t="s">
        <v>1578</v>
      </c>
      <c r="BV134" s="19" t="s">
        <v>1885</v>
      </c>
    </row>
    <row r="135" spans="1:74">
      <c r="A135" s="19" t="s">
        <v>311</v>
      </c>
      <c r="B135" s="19" t="s">
        <v>1070</v>
      </c>
      <c r="C135" s="19" t="s">
        <v>1088</v>
      </c>
      <c r="D135" s="19" t="s">
        <v>896</v>
      </c>
      <c r="E135" s="19" t="s">
        <v>896</v>
      </c>
      <c r="F135" s="19" t="s">
        <v>896</v>
      </c>
      <c r="G135" s="19" t="s">
        <v>896</v>
      </c>
      <c r="H135" s="19" t="s">
        <v>896</v>
      </c>
      <c r="I135" s="19" t="s">
        <v>1102</v>
      </c>
      <c r="J135" s="19" t="s">
        <v>20</v>
      </c>
      <c r="K135" s="19" t="s">
        <v>1225</v>
      </c>
      <c r="L135" s="19" t="s">
        <v>1226</v>
      </c>
      <c r="M135" s="19" t="s">
        <v>1083</v>
      </c>
      <c r="N135" s="20">
        <v>4.5000000000000005E-3</v>
      </c>
      <c r="O135" s="20">
        <v>1.35E-4</v>
      </c>
      <c r="P135" s="19" t="s">
        <v>905</v>
      </c>
      <c r="Q135" s="19" t="s">
        <v>1100</v>
      </c>
      <c r="R135" s="19" t="s">
        <v>1078</v>
      </c>
      <c r="S135" s="19" t="s">
        <v>1079</v>
      </c>
      <c r="T135" s="19">
        <v>0.08</v>
      </c>
      <c r="U135" s="19" t="s">
        <v>1080</v>
      </c>
      <c r="V135" s="19" t="s">
        <v>1229</v>
      </c>
      <c r="BA135" s="19" t="s">
        <v>379</v>
      </c>
      <c r="BB135" s="19" t="s">
        <v>1539</v>
      </c>
      <c r="BC135" s="19" t="s">
        <v>896</v>
      </c>
      <c r="BD135" s="19" t="s">
        <v>896</v>
      </c>
      <c r="BE135" s="19" t="s">
        <v>1566</v>
      </c>
      <c r="BF135" s="19" t="s">
        <v>1571</v>
      </c>
      <c r="BG135" s="19" t="s">
        <v>1559</v>
      </c>
      <c r="BH135" s="19" t="s">
        <v>1550</v>
      </c>
      <c r="BI135" s="19" t="s">
        <v>896</v>
      </c>
      <c r="BJ135" s="19" t="s">
        <v>20</v>
      </c>
      <c r="BK135" s="19" t="s">
        <v>494</v>
      </c>
      <c r="BL135" s="19" t="s">
        <v>1781</v>
      </c>
      <c r="BM135" s="19" t="s">
        <v>902</v>
      </c>
      <c r="BN135" s="20">
        <v>85</v>
      </c>
      <c r="BO135" s="20" t="s">
        <v>1790</v>
      </c>
      <c r="BP135" s="19" t="s">
        <v>905</v>
      </c>
      <c r="BQ135" s="19" t="s">
        <v>1562</v>
      </c>
      <c r="BR135" s="19">
        <v>0</v>
      </c>
      <c r="BS135" s="19">
        <v>0</v>
      </c>
      <c r="BT135" s="19">
        <v>0.06</v>
      </c>
      <c r="BU135" s="19" t="s">
        <v>1578</v>
      </c>
      <c r="BV135" s="19" t="s">
        <v>1887</v>
      </c>
    </row>
    <row r="136" spans="1:74">
      <c r="A136" s="19" t="s">
        <v>311</v>
      </c>
      <c r="B136" s="19" t="s">
        <v>1070</v>
      </c>
      <c r="C136" s="19" t="s">
        <v>1126</v>
      </c>
      <c r="D136" s="19" t="s">
        <v>896</v>
      </c>
      <c r="E136" s="19" t="s">
        <v>896</v>
      </c>
      <c r="F136" s="19" t="s">
        <v>896</v>
      </c>
      <c r="G136" s="19" t="s">
        <v>896</v>
      </c>
      <c r="H136" s="19" t="s">
        <v>896</v>
      </c>
      <c r="I136" s="19" t="s">
        <v>1097</v>
      </c>
      <c r="J136" s="19" t="s">
        <v>20</v>
      </c>
      <c r="K136" s="19" t="s">
        <v>1225</v>
      </c>
      <c r="L136" s="19" t="s">
        <v>1127</v>
      </c>
      <c r="M136" s="19" t="s">
        <v>902</v>
      </c>
      <c r="N136" s="20" t="s">
        <v>903</v>
      </c>
      <c r="O136" s="20" t="s">
        <v>1122</v>
      </c>
      <c r="P136" s="19" t="s">
        <v>905</v>
      </c>
      <c r="Q136" s="19" t="s">
        <v>1100</v>
      </c>
      <c r="R136" s="19" t="s">
        <v>1078</v>
      </c>
      <c r="S136" s="19" t="s">
        <v>1079</v>
      </c>
      <c r="T136" s="19" t="s">
        <v>903</v>
      </c>
      <c r="U136" s="19" t="s">
        <v>1080</v>
      </c>
      <c r="V136" s="19">
        <v>0</v>
      </c>
      <c r="BA136" s="19" t="s">
        <v>379</v>
      </c>
      <c r="BB136" s="19" t="s">
        <v>1539</v>
      </c>
      <c r="BC136" s="19" t="s">
        <v>896</v>
      </c>
      <c r="BD136" s="19" t="s">
        <v>896</v>
      </c>
      <c r="BE136" s="19" t="s">
        <v>1566</v>
      </c>
      <c r="BF136" s="19" t="s">
        <v>1571</v>
      </c>
      <c r="BG136" s="19" t="s">
        <v>1559</v>
      </c>
      <c r="BH136" s="19" t="s">
        <v>1550</v>
      </c>
      <c r="BI136" s="19" t="s">
        <v>896</v>
      </c>
      <c r="BJ136" s="19" t="s">
        <v>20</v>
      </c>
      <c r="BK136" s="19" t="s">
        <v>494</v>
      </c>
      <c r="BL136" s="19" t="s">
        <v>1781</v>
      </c>
      <c r="BM136" s="19" t="s">
        <v>902</v>
      </c>
      <c r="BN136" s="20">
        <v>65</v>
      </c>
      <c r="BO136" s="20">
        <v>150</v>
      </c>
      <c r="BP136" s="19" t="s">
        <v>905</v>
      </c>
      <c r="BQ136" s="19" t="s">
        <v>1562</v>
      </c>
      <c r="BR136" s="19">
        <v>0</v>
      </c>
      <c r="BS136" s="19">
        <v>0</v>
      </c>
      <c r="BT136" s="19">
        <v>0.06</v>
      </c>
      <c r="BU136" s="19" t="s">
        <v>1046</v>
      </c>
      <c r="BV136" s="19">
        <v>0</v>
      </c>
    </row>
    <row r="137" spans="1:74">
      <c r="A137" s="19" t="s">
        <v>311</v>
      </c>
      <c r="B137" s="19" t="s">
        <v>1070</v>
      </c>
      <c r="C137" s="19" t="s">
        <v>1096</v>
      </c>
      <c r="D137" s="19" t="s">
        <v>896</v>
      </c>
      <c r="E137" s="19" t="s">
        <v>896</v>
      </c>
      <c r="F137" s="19" t="s">
        <v>896</v>
      </c>
      <c r="G137" s="19" t="s">
        <v>896</v>
      </c>
      <c r="H137" s="19" t="s">
        <v>896</v>
      </c>
      <c r="I137" s="19" t="s">
        <v>1102</v>
      </c>
      <c r="J137" s="19" t="s">
        <v>20</v>
      </c>
      <c r="K137" s="19" t="s">
        <v>1225</v>
      </c>
      <c r="L137" s="19" t="s">
        <v>1231</v>
      </c>
      <c r="M137" s="19" t="s">
        <v>902</v>
      </c>
      <c r="N137" s="20" t="s">
        <v>963</v>
      </c>
      <c r="O137" s="20" t="s">
        <v>1122</v>
      </c>
      <c r="P137" s="19" t="s">
        <v>905</v>
      </c>
      <c r="Q137" s="19" t="s">
        <v>1100</v>
      </c>
      <c r="R137" s="19" t="s">
        <v>1078</v>
      </c>
      <c r="S137" s="19" t="s">
        <v>1079</v>
      </c>
      <c r="T137" s="19">
        <v>0.08</v>
      </c>
      <c r="U137" s="19" t="s">
        <v>1080</v>
      </c>
      <c r="V137" s="19" t="s">
        <v>1232</v>
      </c>
      <c r="BA137" s="19" t="s">
        <v>379</v>
      </c>
      <c r="BB137" s="19" t="s">
        <v>1539</v>
      </c>
      <c r="BC137" s="19" t="s">
        <v>896</v>
      </c>
      <c r="BD137" s="19" t="s">
        <v>896</v>
      </c>
      <c r="BE137" s="19" t="s">
        <v>1566</v>
      </c>
      <c r="BF137" s="19" t="s">
        <v>1608</v>
      </c>
      <c r="BG137" s="19" t="s">
        <v>1559</v>
      </c>
      <c r="BH137" s="19" t="s">
        <v>1550</v>
      </c>
      <c r="BI137" s="19" t="s">
        <v>896</v>
      </c>
      <c r="BJ137" s="19" t="s">
        <v>20</v>
      </c>
      <c r="BK137" s="19" t="s">
        <v>494</v>
      </c>
      <c r="BL137" s="19" t="s">
        <v>1781</v>
      </c>
      <c r="BM137" s="19" t="s">
        <v>902</v>
      </c>
      <c r="BN137" s="20">
        <v>65</v>
      </c>
      <c r="BO137" s="20">
        <v>85</v>
      </c>
      <c r="BP137" s="19" t="s">
        <v>905</v>
      </c>
      <c r="BQ137" s="19" t="s">
        <v>1562</v>
      </c>
      <c r="BR137" s="19">
        <v>0</v>
      </c>
      <c r="BS137" s="19">
        <v>0</v>
      </c>
      <c r="BT137" s="19">
        <v>0.06</v>
      </c>
      <c r="BU137" s="19" t="s">
        <v>1046</v>
      </c>
      <c r="BV137" s="19">
        <v>0</v>
      </c>
    </row>
    <row r="138" spans="1:74">
      <c r="A138" s="19" t="s">
        <v>311</v>
      </c>
      <c r="B138" s="19" t="s">
        <v>1070</v>
      </c>
      <c r="C138" s="19" t="s">
        <v>1096</v>
      </c>
      <c r="D138" s="19" t="s">
        <v>896</v>
      </c>
      <c r="E138" s="19" t="s">
        <v>896</v>
      </c>
      <c r="F138" s="19" t="s">
        <v>896</v>
      </c>
      <c r="G138" s="19" t="s">
        <v>896</v>
      </c>
      <c r="H138" s="19" t="s">
        <v>896</v>
      </c>
      <c r="I138" s="19" t="s">
        <v>1102</v>
      </c>
      <c r="J138" s="19" t="s">
        <v>20</v>
      </c>
      <c r="K138" s="19" t="s">
        <v>1225</v>
      </c>
      <c r="L138" s="19" t="s">
        <v>1231</v>
      </c>
      <c r="M138" s="19" t="s">
        <v>1083</v>
      </c>
      <c r="N138" s="20">
        <v>1.5E-3</v>
      </c>
      <c r="O138" s="20">
        <v>7.4999999999999997E-3</v>
      </c>
      <c r="P138" s="19" t="s">
        <v>905</v>
      </c>
      <c r="Q138" s="19" t="s">
        <v>1100</v>
      </c>
      <c r="R138" s="19" t="s">
        <v>1078</v>
      </c>
      <c r="S138" s="19" t="s">
        <v>1079</v>
      </c>
      <c r="T138" s="19">
        <v>0.08</v>
      </c>
      <c r="U138" s="19" t="s">
        <v>1080</v>
      </c>
      <c r="V138" s="19" t="s">
        <v>1234</v>
      </c>
      <c r="BA138" s="19" t="s">
        <v>379</v>
      </c>
      <c r="BB138" s="19" t="s">
        <v>1539</v>
      </c>
      <c r="BC138" s="19" t="s">
        <v>896</v>
      </c>
      <c r="BD138" s="19" t="s">
        <v>896</v>
      </c>
      <c r="BE138" s="19" t="s">
        <v>1566</v>
      </c>
      <c r="BF138" s="19" t="s">
        <v>1608</v>
      </c>
      <c r="BG138" s="19" t="s">
        <v>1559</v>
      </c>
      <c r="BH138" s="19" t="s">
        <v>1550</v>
      </c>
      <c r="BI138" s="19" t="s">
        <v>896</v>
      </c>
      <c r="BJ138" s="19" t="s">
        <v>20</v>
      </c>
      <c r="BK138" s="19" t="s">
        <v>494</v>
      </c>
      <c r="BL138" s="19" t="s">
        <v>1781</v>
      </c>
      <c r="BM138" s="19" t="s">
        <v>902</v>
      </c>
      <c r="BN138" s="20">
        <v>80</v>
      </c>
      <c r="BO138" s="20">
        <v>125</v>
      </c>
      <c r="BP138" s="19" t="s">
        <v>905</v>
      </c>
      <c r="BQ138" s="19" t="s">
        <v>1562</v>
      </c>
      <c r="BR138" s="19">
        <v>0</v>
      </c>
      <c r="BS138" s="19">
        <v>0</v>
      </c>
      <c r="BT138" s="19">
        <v>0.06</v>
      </c>
      <c r="BU138" s="19" t="s">
        <v>1578</v>
      </c>
      <c r="BV138" s="19">
        <v>0</v>
      </c>
    </row>
    <row r="139" spans="1:74">
      <c r="A139" s="19" t="s">
        <v>311</v>
      </c>
      <c r="B139" s="19" t="s">
        <v>1070</v>
      </c>
      <c r="C139" s="19" t="s">
        <v>1109</v>
      </c>
      <c r="D139" s="19" t="s">
        <v>896</v>
      </c>
      <c r="E139" s="19" t="s">
        <v>896</v>
      </c>
      <c r="F139" s="19" t="s">
        <v>896</v>
      </c>
      <c r="G139" s="19" t="s">
        <v>896</v>
      </c>
      <c r="H139" s="19" t="s">
        <v>896</v>
      </c>
      <c r="I139" s="19" t="s">
        <v>1110</v>
      </c>
      <c r="J139" s="19" t="s">
        <v>20</v>
      </c>
      <c r="K139" s="19" t="s">
        <v>1225</v>
      </c>
      <c r="L139" s="19" t="s">
        <v>1111</v>
      </c>
      <c r="M139" s="19" t="s">
        <v>902</v>
      </c>
      <c r="N139" s="20" t="s">
        <v>963</v>
      </c>
      <c r="O139" s="20" t="s">
        <v>1122</v>
      </c>
      <c r="P139" s="19" t="s">
        <v>905</v>
      </c>
      <c r="Q139" s="19" t="s">
        <v>1100</v>
      </c>
      <c r="R139" s="19" t="s">
        <v>1078</v>
      </c>
      <c r="S139" s="19" t="s">
        <v>1079</v>
      </c>
      <c r="T139" s="19" t="s">
        <v>903</v>
      </c>
      <c r="U139" s="19" t="s">
        <v>1080</v>
      </c>
      <c r="V139" s="19" t="s">
        <v>1235</v>
      </c>
      <c r="BA139" s="19" t="s">
        <v>379</v>
      </c>
      <c r="BB139" s="19" t="s">
        <v>1539</v>
      </c>
      <c r="BC139" s="19" t="s">
        <v>896</v>
      </c>
      <c r="BD139" s="19" t="s">
        <v>896</v>
      </c>
      <c r="BE139" s="19" t="s">
        <v>1892</v>
      </c>
      <c r="BF139" s="19" t="s">
        <v>896</v>
      </c>
      <c r="BG139" s="19" t="s">
        <v>1893</v>
      </c>
      <c r="BH139" s="19" t="s">
        <v>1423</v>
      </c>
      <c r="BI139" s="19" t="s">
        <v>896</v>
      </c>
      <c r="BJ139" s="19" t="s">
        <v>20</v>
      </c>
      <c r="BK139" s="19" t="s">
        <v>494</v>
      </c>
      <c r="BL139" s="19" t="s">
        <v>1894</v>
      </c>
      <c r="BM139" s="19" t="s">
        <v>902</v>
      </c>
      <c r="BN139" s="20">
        <v>145</v>
      </c>
      <c r="BO139" s="20" t="s">
        <v>1895</v>
      </c>
      <c r="BP139" s="19" t="s">
        <v>905</v>
      </c>
      <c r="BQ139" s="19" t="s">
        <v>1562</v>
      </c>
      <c r="BR139" s="19">
        <v>0</v>
      </c>
      <c r="BS139" s="19">
        <v>0</v>
      </c>
      <c r="BT139" s="19">
        <v>0.15</v>
      </c>
      <c r="BU139" s="19" t="s">
        <v>1896</v>
      </c>
      <c r="BV139" s="19" t="s">
        <v>1897</v>
      </c>
    </row>
    <row r="140" spans="1:74">
      <c r="A140" s="19" t="s">
        <v>311</v>
      </c>
      <c r="B140" s="19" t="s">
        <v>1070</v>
      </c>
      <c r="C140" s="19" t="s">
        <v>1133</v>
      </c>
      <c r="D140" s="19" t="s">
        <v>896</v>
      </c>
      <c r="E140" s="19" t="s">
        <v>896</v>
      </c>
      <c r="F140" s="19" t="s">
        <v>896</v>
      </c>
      <c r="G140" s="19" t="s">
        <v>896</v>
      </c>
      <c r="H140" s="19" t="s">
        <v>896</v>
      </c>
      <c r="I140" s="19" t="s">
        <v>1102</v>
      </c>
      <c r="J140" s="19" t="s">
        <v>20</v>
      </c>
      <c r="K140" s="19" t="s">
        <v>1225</v>
      </c>
      <c r="L140" s="19" t="s">
        <v>1236</v>
      </c>
      <c r="M140" s="19" t="s">
        <v>902</v>
      </c>
      <c r="N140" s="20" t="s">
        <v>903</v>
      </c>
      <c r="O140" s="20" t="s">
        <v>1122</v>
      </c>
      <c r="P140" s="19" t="s">
        <v>905</v>
      </c>
      <c r="Q140" s="19" t="s">
        <v>1100</v>
      </c>
      <c r="R140" s="19" t="s">
        <v>1078</v>
      </c>
      <c r="S140" s="19" t="s">
        <v>1079</v>
      </c>
      <c r="T140" s="19">
        <v>0.08</v>
      </c>
      <c r="U140" s="19" t="s">
        <v>1080</v>
      </c>
      <c r="V140" s="19" t="s">
        <v>1227</v>
      </c>
      <c r="BA140" s="19" t="s">
        <v>379</v>
      </c>
      <c r="BB140" s="19" t="s">
        <v>1539</v>
      </c>
      <c r="BC140" s="19" t="s">
        <v>896</v>
      </c>
      <c r="BD140" s="19" t="s">
        <v>896</v>
      </c>
      <c r="BE140" s="19" t="s">
        <v>1900</v>
      </c>
      <c r="BF140" s="19" t="s">
        <v>1571</v>
      </c>
      <c r="BG140" s="19" t="s">
        <v>1348</v>
      </c>
      <c r="BH140" s="19" t="s">
        <v>1423</v>
      </c>
      <c r="BI140" s="19" t="s">
        <v>896</v>
      </c>
      <c r="BJ140" s="19" t="s">
        <v>20</v>
      </c>
      <c r="BK140" s="19" t="s">
        <v>494</v>
      </c>
      <c r="BL140" s="19" t="s">
        <v>1770</v>
      </c>
      <c r="BM140" s="19" t="s">
        <v>902</v>
      </c>
      <c r="BN140" s="20">
        <v>20</v>
      </c>
      <c r="BO140" s="20" t="s">
        <v>1292</v>
      </c>
      <c r="BP140" s="19" t="s">
        <v>905</v>
      </c>
      <c r="BQ140" s="19" t="s">
        <v>1562</v>
      </c>
      <c r="BR140" s="19">
        <v>0</v>
      </c>
      <c r="BS140" s="19">
        <v>0</v>
      </c>
      <c r="BT140" s="19">
        <v>0.15</v>
      </c>
      <c r="BU140" s="19" t="s">
        <v>1046</v>
      </c>
      <c r="BV140" s="19" t="s">
        <v>1852</v>
      </c>
    </row>
    <row r="141" spans="1:74">
      <c r="A141" s="19" t="s">
        <v>311</v>
      </c>
      <c r="B141" s="19" t="s">
        <v>1070</v>
      </c>
      <c r="C141" s="19" t="s">
        <v>1133</v>
      </c>
      <c r="D141" s="19" t="s">
        <v>896</v>
      </c>
      <c r="E141" s="19" t="s">
        <v>896</v>
      </c>
      <c r="F141" s="19" t="s">
        <v>896</v>
      </c>
      <c r="G141" s="19" t="s">
        <v>896</v>
      </c>
      <c r="H141" s="19" t="s">
        <v>896</v>
      </c>
      <c r="I141" s="19" t="s">
        <v>1102</v>
      </c>
      <c r="J141" s="19" t="s">
        <v>20</v>
      </c>
      <c r="K141" s="19" t="s">
        <v>1225</v>
      </c>
      <c r="L141" s="19" t="s">
        <v>1236</v>
      </c>
      <c r="M141" s="19" t="s">
        <v>1083</v>
      </c>
      <c r="N141" s="20" t="s">
        <v>903</v>
      </c>
      <c r="O141" s="20">
        <v>3.6999999999999998E-2</v>
      </c>
      <c r="P141" s="19" t="s">
        <v>905</v>
      </c>
      <c r="Q141" s="19" t="s">
        <v>1100</v>
      </c>
      <c r="R141" s="19" t="s">
        <v>1078</v>
      </c>
      <c r="S141" s="19" t="s">
        <v>1079</v>
      </c>
      <c r="T141" s="19">
        <v>0.08</v>
      </c>
      <c r="U141" s="19" t="s">
        <v>1080</v>
      </c>
      <c r="V141" s="19" t="s">
        <v>1227</v>
      </c>
      <c r="BA141" s="19" t="s">
        <v>379</v>
      </c>
      <c r="BB141" s="19" t="s">
        <v>1539</v>
      </c>
      <c r="BC141" s="19" t="s">
        <v>896</v>
      </c>
      <c r="BD141" s="19" t="s">
        <v>896</v>
      </c>
      <c r="BE141" s="19" t="s">
        <v>1900</v>
      </c>
      <c r="BF141" s="19" t="s">
        <v>1571</v>
      </c>
      <c r="BG141" s="19" t="s">
        <v>1348</v>
      </c>
      <c r="BH141" s="19" t="s">
        <v>1423</v>
      </c>
      <c r="BI141" s="19" t="s">
        <v>896</v>
      </c>
      <c r="BJ141" s="19" t="s">
        <v>20</v>
      </c>
      <c r="BK141" s="19" t="s">
        <v>494</v>
      </c>
      <c r="BL141" s="19" t="s">
        <v>1770</v>
      </c>
      <c r="BM141" s="19" t="s">
        <v>902</v>
      </c>
      <c r="BN141" s="20">
        <v>55</v>
      </c>
      <c r="BO141" s="20" t="s">
        <v>1820</v>
      </c>
      <c r="BP141" s="19" t="s">
        <v>905</v>
      </c>
      <c r="BQ141" s="19" t="s">
        <v>1562</v>
      </c>
      <c r="BR141" s="19">
        <v>0</v>
      </c>
      <c r="BS141" s="19">
        <v>0</v>
      </c>
      <c r="BT141" s="19">
        <v>0.15</v>
      </c>
      <c r="BU141" s="19" t="s">
        <v>1821</v>
      </c>
      <c r="BV141" s="19" t="s">
        <v>1902</v>
      </c>
    </row>
    <row r="142" spans="1:74">
      <c r="A142" s="19" t="s">
        <v>311</v>
      </c>
      <c r="B142" s="19" t="s">
        <v>1070</v>
      </c>
      <c r="C142" s="19" t="s">
        <v>1140</v>
      </c>
      <c r="D142" s="19" t="s">
        <v>896</v>
      </c>
      <c r="E142" s="19" t="s">
        <v>896</v>
      </c>
      <c r="F142" s="19" t="s">
        <v>896</v>
      </c>
      <c r="G142" s="19" t="s">
        <v>896</v>
      </c>
      <c r="H142" s="19" t="s">
        <v>896</v>
      </c>
      <c r="I142" s="19" t="s">
        <v>1134</v>
      </c>
      <c r="J142" s="19" t="s">
        <v>20</v>
      </c>
      <c r="K142" s="19" t="s">
        <v>1225</v>
      </c>
      <c r="L142" s="19" t="s">
        <v>1237</v>
      </c>
      <c r="M142" s="19" t="s">
        <v>902</v>
      </c>
      <c r="N142" s="20" t="s">
        <v>903</v>
      </c>
      <c r="O142" s="20" t="s">
        <v>1122</v>
      </c>
      <c r="P142" s="19" t="s">
        <v>905</v>
      </c>
      <c r="Q142" s="19" t="s">
        <v>1100</v>
      </c>
      <c r="R142" s="19" t="s">
        <v>1078</v>
      </c>
      <c r="S142" s="19" t="s">
        <v>1079</v>
      </c>
      <c r="T142" s="19" t="s">
        <v>903</v>
      </c>
      <c r="U142" s="19" t="s">
        <v>1080</v>
      </c>
      <c r="V142" s="19">
        <v>0</v>
      </c>
      <c r="BA142" s="19" t="s">
        <v>379</v>
      </c>
      <c r="BB142" s="19" t="s">
        <v>1539</v>
      </c>
      <c r="BC142" s="19" t="s">
        <v>896</v>
      </c>
      <c r="BD142" s="19" t="s">
        <v>896</v>
      </c>
      <c r="BE142" s="19" t="s">
        <v>1900</v>
      </c>
      <c r="BF142" s="19" t="s">
        <v>1608</v>
      </c>
      <c r="BG142" s="19" t="s">
        <v>1348</v>
      </c>
      <c r="BH142" s="19" t="s">
        <v>1423</v>
      </c>
      <c r="BI142" s="19" t="s">
        <v>896</v>
      </c>
      <c r="BJ142" s="19" t="s">
        <v>20</v>
      </c>
      <c r="BK142" s="19" t="s">
        <v>494</v>
      </c>
      <c r="BL142" s="19" t="s">
        <v>1770</v>
      </c>
      <c r="BM142" s="19" t="s">
        <v>902</v>
      </c>
      <c r="BN142" s="20">
        <v>20</v>
      </c>
      <c r="BO142" s="20" t="s">
        <v>1859</v>
      </c>
      <c r="BP142" s="19" t="s">
        <v>905</v>
      </c>
      <c r="BQ142" s="19" t="s">
        <v>1562</v>
      </c>
      <c r="BR142" s="19">
        <v>0</v>
      </c>
      <c r="BS142" s="19">
        <v>0</v>
      </c>
      <c r="BT142" s="19">
        <v>0.15</v>
      </c>
      <c r="BU142" s="19" t="s">
        <v>1046</v>
      </c>
      <c r="BV142" s="19" t="s">
        <v>1864</v>
      </c>
    </row>
    <row r="143" spans="1:74">
      <c r="A143" s="19" t="s">
        <v>311</v>
      </c>
      <c r="B143" s="19" t="s">
        <v>1070</v>
      </c>
      <c r="C143" s="19" t="s">
        <v>1140</v>
      </c>
      <c r="D143" s="19" t="s">
        <v>896</v>
      </c>
      <c r="E143" s="19" t="s">
        <v>896</v>
      </c>
      <c r="F143" s="19" t="s">
        <v>896</v>
      </c>
      <c r="G143" s="19" t="s">
        <v>896</v>
      </c>
      <c r="H143" s="19" t="s">
        <v>896</v>
      </c>
      <c r="I143" s="19" t="s">
        <v>1102</v>
      </c>
      <c r="J143" s="19" t="s">
        <v>20</v>
      </c>
      <c r="K143" s="19" t="s">
        <v>1225</v>
      </c>
      <c r="L143" s="19" t="s">
        <v>1237</v>
      </c>
      <c r="M143" s="19" t="s">
        <v>902</v>
      </c>
      <c r="N143" s="20" t="s">
        <v>903</v>
      </c>
      <c r="O143" s="20" t="s">
        <v>1122</v>
      </c>
      <c r="P143" s="19" t="s">
        <v>905</v>
      </c>
      <c r="Q143" s="19" t="s">
        <v>1100</v>
      </c>
      <c r="R143" s="19" t="s">
        <v>1078</v>
      </c>
      <c r="S143" s="19" t="s">
        <v>1079</v>
      </c>
      <c r="T143" s="19">
        <v>0.08</v>
      </c>
      <c r="U143" s="19" t="s">
        <v>1080</v>
      </c>
      <c r="V143" s="19">
        <v>0</v>
      </c>
      <c r="BA143" s="19" t="s">
        <v>379</v>
      </c>
      <c r="BB143" s="19" t="s">
        <v>1539</v>
      </c>
      <c r="BC143" s="19" t="s">
        <v>896</v>
      </c>
      <c r="BD143" s="19" t="s">
        <v>896</v>
      </c>
      <c r="BE143" s="19" t="s">
        <v>1900</v>
      </c>
      <c r="BF143" s="19" t="s">
        <v>1608</v>
      </c>
      <c r="BG143" s="19" t="s">
        <v>1348</v>
      </c>
      <c r="BH143" s="19" t="s">
        <v>1423</v>
      </c>
      <c r="BI143" s="19" t="s">
        <v>896</v>
      </c>
      <c r="BJ143" s="19" t="s">
        <v>20</v>
      </c>
      <c r="BK143" s="19" t="s">
        <v>494</v>
      </c>
      <c r="BL143" s="19" t="s">
        <v>1770</v>
      </c>
      <c r="BM143" s="19" t="s">
        <v>902</v>
      </c>
      <c r="BN143" s="20">
        <v>55</v>
      </c>
      <c r="BO143" s="20" t="s">
        <v>1861</v>
      </c>
      <c r="BP143" s="19" t="s">
        <v>905</v>
      </c>
      <c r="BQ143" s="19" t="s">
        <v>1562</v>
      </c>
      <c r="BR143" s="19">
        <v>0</v>
      </c>
      <c r="BS143" s="19">
        <v>0</v>
      </c>
      <c r="BT143" s="19">
        <v>0.15</v>
      </c>
      <c r="BU143" s="19" t="s">
        <v>1821</v>
      </c>
      <c r="BV143" s="19">
        <v>0</v>
      </c>
    </row>
    <row r="144" spans="1:74">
      <c r="A144" s="19" t="s">
        <v>311</v>
      </c>
      <c r="B144" s="19" t="s">
        <v>1070</v>
      </c>
      <c r="C144" s="19" t="s">
        <v>1072</v>
      </c>
      <c r="D144" s="19" t="s">
        <v>896</v>
      </c>
      <c r="E144" s="19" t="s">
        <v>896</v>
      </c>
      <c r="F144" s="19" t="s">
        <v>896</v>
      </c>
      <c r="G144" s="19" t="s">
        <v>896</v>
      </c>
      <c r="H144" s="19" t="s">
        <v>896</v>
      </c>
      <c r="I144" s="19" t="s">
        <v>1102</v>
      </c>
      <c r="J144" s="19" t="s">
        <v>20</v>
      </c>
      <c r="K144" s="19" t="s">
        <v>1225</v>
      </c>
      <c r="L144" s="19" t="s">
        <v>1238</v>
      </c>
      <c r="M144" s="19" t="s">
        <v>902</v>
      </c>
      <c r="N144" s="20" t="s">
        <v>963</v>
      </c>
      <c r="O144" s="20" t="s">
        <v>1076</v>
      </c>
      <c r="P144" s="19" t="s">
        <v>905</v>
      </c>
      <c r="Q144" s="19" t="s">
        <v>1100</v>
      </c>
      <c r="R144" s="19" t="s">
        <v>1078</v>
      </c>
      <c r="S144" s="19" t="s">
        <v>1079</v>
      </c>
      <c r="T144" s="19">
        <v>0.08</v>
      </c>
      <c r="U144" s="19" t="s">
        <v>1080</v>
      </c>
      <c r="V144" s="19" t="s">
        <v>1239</v>
      </c>
      <c r="BA144" s="19" t="s">
        <v>379</v>
      </c>
      <c r="BB144" s="19" t="s">
        <v>1539</v>
      </c>
      <c r="BC144" s="19" t="s">
        <v>896</v>
      </c>
      <c r="BD144" s="19" t="s">
        <v>896</v>
      </c>
      <c r="BE144" s="19" t="s">
        <v>1569</v>
      </c>
      <c r="BF144" s="19" t="s">
        <v>1571</v>
      </c>
      <c r="BG144" s="19" t="s">
        <v>1559</v>
      </c>
      <c r="BH144" s="19" t="s">
        <v>1550</v>
      </c>
      <c r="BI144" s="19" t="s">
        <v>896</v>
      </c>
      <c r="BJ144" s="19" t="s">
        <v>20</v>
      </c>
      <c r="BK144" s="19" t="s">
        <v>494</v>
      </c>
      <c r="BL144" s="19" t="s">
        <v>1781</v>
      </c>
      <c r="BM144" s="19" t="s">
        <v>902</v>
      </c>
      <c r="BN144" s="20">
        <v>140</v>
      </c>
      <c r="BO144" s="20">
        <v>165</v>
      </c>
      <c r="BP144" s="19" t="s">
        <v>905</v>
      </c>
      <c r="BQ144" s="19" t="s">
        <v>1562</v>
      </c>
      <c r="BR144" s="19">
        <v>0</v>
      </c>
      <c r="BS144" s="19">
        <v>0</v>
      </c>
      <c r="BT144" s="19">
        <v>0.06</v>
      </c>
      <c r="BU144" s="19" t="s">
        <v>1578</v>
      </c>
      <c r="BV144" s="19" t="s">
        <v>1906</v>
      </c>
    </row>
    <row r="145" spans="1:74">
      <c r="A145" s="19" t="s">
        <v>311</v>
      </c>
      <c r="B145" s="19" t="s">
        <v>1070</v>
      </c>
      <c r="C145" s="19" t="s">
        <v>1072</v>
      </c>
      <c r="D145" s="19" t="s">
        <v>896</v>
      </c>
      <c r="E145" s="19" t="s">
        <v>896</v>
      </c>
      <c r="F145" s="19" t="s">
        <v>896</v>
      </c>
      <c r="G145" s="19" t="s">
        <v>896</v>
      </c>
      <c r="H145" s="19" t="s">
        <v>896</v>
      </c>
      <c r="I145" s="19" t="s">
        <v>1102</v>
      </c>
      <c r="J145" s="19" t="s">
        <v>20</v>
      </c>
      <c r="K145" s="19" t="s">
        <v>1225</v>
      </c>
      <c r="L145" s="19" t="s">
        <v>1238</v>
      </c>
      <c r="M145" s="19" t="s">
        <v>1083</v>
      </c>
      <c r="N145" s="20">
        <v>2E-3</v>
      </c>
      <c r="O145" s="20">
        <v>5.0000000000000001E-3</v>
      </c>
      <c r="P145" s="19" t="s">
        <v>905</v>
      </c>
      <c r="Q145" s="19" t="s">
        <v>1100</v>
      </c>
      <c r="R145" s="19" t="s">
        <v>1078</v>
      </c>
      <c r="S145" s="19" t="s">
        <v>1079</v>
      </c>
      <c r="T145" s="19">
        <v>0.08</v>
      </c>
      <c r="U145" s="19" t="s">
        <v>1080</v>
      </c>
      <c r="V145" s="19" t="s">
        <v>1241</v>
      </c>
      <c r="BA145" s="19" t="s">
        <v>379</v>
      </c>
      <c r="BB145" s="19" t="s">
        <v>1539</v>
      </c>
      <c r="BC145" s="19" t="s">
        <v>896</v>
      </c>
      <c r="BD145" s="19" t="s">
        <v>896</v>
      </c>
      <c r="BE145" s="19" t="s">
        <v>1569</v>
      </c>
      <c r="BF145" s="19" t="s">
        <v>1571</v>
      </c>
      <c r="BG145" s="19" t="s">
        <v>1559</v>
      </c>
      <c r="BH145" s="19" t="s">
        <v>1550</v>
      </c>
      <c r="BI145" s="19" t="s">
        <v>896</v>
      </c>
      <c r="BJ145" s="19" t="s">
        <v>20</v>
      </c>
      <c r="BK145" s="19" t="s">
        <v>494</v>
      </c>
      <c r="BL145" s="19" t="s">
        <v>1781</v>
      </c>
      <c r="BM145" s="19" t="s">
        <v>902</v>
      </c>
      <c r="BN145" s="20">
        <v>85</v>
      </c>
      <c r="BO145" s="20" t="s">
        <v>1379</v>
      </c>
      <c r="BP145" s="19" t="s">
        <v>905</v>
      </c>
      <c r="BQ145" s="19" t="s">
        <v>1562</v>
      </c>
      <c r="BR145" s="19">
        <v>0</v>
      </c>
      <c r="BS145" s="19">
        <v>0</v>
      </c>
      <c r="BT145" s="19">
        <v>0.06</v>
      </c>
      <c r="BU145" s="19" t="s">
        <v>1046</v>
      </c>
      <c r="BV145" s="19" t="s">
        <v>1908</v>
      </c>
    </row>
    <row r="146" spans="1:74">
      <c r="A146" s="19" t="s">
        <v>311</v>
      </c>
      <c r="B146" s="19" t="s">
        <v>1070</v>
      </c>
      <c r="C146" s="19" t="s">
        <v>1149</v>
      </c>
      <c r="D146" s="19" t="s">
        <v>896</v>
      </c>
      <c r="E146" s="19" t="s">
        <v>896</v>
      </c>
      <c r="F146" s="19" t="s">
        <v>896</v>
      </c>
      <c r="G146" s="19" t="s">
        <v>896</v>
      </c>
      <c r="H146" s="19" t="s">
        <v>896</v>
      </c>
      <c r="I146" s="19" t="s">
        <v>1097</v>
      </c>
      <c r="J146" s="19" t="s">
        <v>20</v>
      </c>
      <c r="K146" s="19" t="s">
        <v>1225</v>
      </c>
      <c r="L146" s="19" t="s">
        <v>1111</v>
      </c>
      <c r="M146" s="19" t="s">
        <v>902</v>
      </c>
      <c r="N146" s="20" t="s">
        <v>963</v>
      </c>
      <c r="O146" s="20" t="s">
        <v>1122</v>
      </c>
      <c r="P146" s="19" t="s">
        <v>905</v>
      </c>
      <c r="Q146" s="19" t="s">
        <v>1100</v>
      </c>
      <c r="R146" s="19" t="s">
        <v>1078</v>
      </c>
      <c r="S146" s="19" t="s">
        <v>1079</v>
      </c>
      <c r="T146" s="19" t="s">
        <v>903</v>
      </c>
      <c r="U146" s="19" t="s">
        <v>1080</v>
      </c>
      <c r="V146" s="19" t="s">
        <v>1242</v>
      </c>
      <c r="BA146" s="19" t="s">
        <v>379</v>
      </c>
      <c r="BB146" s="19" t="s">
        <v>1539</v>
      </c>
      <c r="BC146" s="19" t="s">
        <v>896</v>
      </c>
      <c r="BD146" s="19" t="s">
        <v>896</v>
      </c>
      <c r="BE146" s="19" t="s">
        <v>1569</v>
      </c>
      <c r="BF146" s="19" t="s">
        <v>1608</v>
      </c>
      <c r="BG146" s="19" t="s">
        <v>1559</v>
      </c>
      <c r="BH146" s="19" t="s">
        <v>1550</v>
      </c>
      <c r="BI146" s="19" t="s">
        <v>896</v>
      </c>
      <c r="BJ146" s="19" t="s">
        <v>20</v>
      </c>
      <c r="BK146" s="19" t="s">
        <v>494</v>
      </c>
      <c r="BL146" s="19" t="s">
        <v>1781</v>
      </c>
      <c r="BM146" s="19" t="s">
        <v>902</v>
      </c>
      <c r="BN146" s="20">
        <v>50</v>
      </c>
      <c r="BO146" s="20">
        <v>85</v>
      </c>
      <c r="BP146" s="19" t="s">
        <v>905</v>
      </c>
      <c r="BQ146" s="19" t="s">
        <v>1562</v>
      </c>
      <c r="BR146" s="19">
        <v>0</v>
      </c>
      <c r="BS146" s="19">
        <v>0</v>
      </c>
      <c r="BT146" s="19">
        <v>0.06</v>
      </c>
      <c r="BU146" s="19" t="s">
        <v>1046</v>
      </c>
      <c r="BV146" s="19">
        <v>0</v>
      </c>
    </row>
    <row r="147" spans="1:74">
      <c r="A147" s="19" t="s">
        <v>311</v>
      </c>
      <c r="B147" s="19" t="s">
        <v>1070</v>
      </c>
      <c r="C147" s="19" t="s">
        <v>1149</v>
      </c>
      <c r="D147" s="19" t="s">
        <v>896</v>
      </c>
      <c r="E147" s="19" t="s">
        <v>896</v>
      </c>
      <c r="F147" s="19" t="s">
        <v>896</v>
      </c>
      <c r="G147" s="19" t="s">
        <v>896</v>
      </c>
      <c r="H147" s="19" t="s">
        <v>896</v>
      </c>
      <c r="I147" s="19" t="s">
        <v>1102</v>
      </c>
      <c r="J147" s="19" t="s">
        <v>20</v>
      </c>
      <c r="K147" s="19" t="s">
        <v>1225</v>
      </c>
      <c r="L147" s="19" t="s">
        <v>1243</v>
      </c>
      <c r="M147" s="19" t="s">
        <v>902</v>
      </c>
      <c r="N147" s="20" t="s">
        <v>963</v>
      </c>
      <c r="O147" s="20" t="s">
        <v>1122</v>
      </c>
      <c r="P147" s="19" t="s">
        <v>905</v>
      </c>
      <c r="Q147" s="19" t="s">
        <v>1100</v>
      </c>
      <c r="R147" s="19" t="s">
        <v>1078</v>
      </c>
      <c r="S147" s="19" t="s">
        <v>1079</v>
      </c>
      <c r="T147" s="19">
        <v>0.08</v>
      </c>
      <c r="U147" s="19" t="s">
        <v>1080</v>
      </c>
      <c r="V147" s="19" t="s">
        <v>1244</v>
      </c>
      <c r="BA147" s="19" t="s">
        <v>379</v>
      </c>
      <c r="BB147" s="19" t="s">
        <v>1539</v>
      </c>
      <c r="BC147" s="19" t="s">
        <v>896</v>
      </c>
      <c r="BD147" s="19" t="s">
        <v>896</v>
      </c>
      <c r="BE147" s="19" t="s">
        <v>1569</v>
      </c>
      <c r="BF147" s="19" t="s">
        <v>1608</v>
      </c>
      <c r="BG147" s="19" t="s">
        <v>1559</v>
      </c>
      <c r="BH147" s="19" t="s">
        <v>1550</v>
      </c>
      <c r="BI147" s="19" t="s">
        <v>896</v>
      </c>
      <c r="BJ147" s="19" t="s">
        <v>20</v>
      </c>
      <c r="BK147" s="19" t="s">
        <v>494</v>
      </c>
      <c r="BL147" s="19" t="s">
        <v>1781</v>
      </c>
      <c r="BM147" s="19" t="s">
        <v>902</v>
      </c>
      <c r="BN147" s="20">
        <v>80</v>
      </c>
      <c r="BO147" s="20">
        <v>125</v>
      </c>
      <c r="BP147" s="19" t="s">
        <v>905</v>
      </c>
      <c r="BQ147" s="19" t="s">
        <v>1562</v>
      </c>
      <c r="BR147" s="19">
        <v>0</v>
      </c>
      <c r="BS147" s="19">
        <v>0</v>
      </c>
      <c r="BT147" s="19">
        <v>0.06</v>
      </c>
      <c r="BU147" s="19" t="s">
        <v>1578</v>
      </c>
      <c r="BV147" s="19">
        <v>0</v>
      </c>
    </row>
    <row r="148" spans="1:74">
      <c r="A148" s="19" t="s">
        <v>311</v>
      </c>
      <c r="B148" s="19" t="s">
        <v>1070</v>
      </c>
      <c r="C148" s="19" t="s">
        <v>1149</v>
      </c>
      <c r="D148" s="19" t="s">
        <v>896</v>
      </c>
      <c r="E148" s="19" t="s">
        <v>896</v>
      </c>
      <c r="F148" s="19" t="s">
        <v>896</v>
      </c>
      <c r="G148" s="19" t="s">
        <v>896</v>
      </c>
      <c r="H148" s="19" t="s">
        <v>896</v>
      </c>
      <c r="I148" s="19" t="s">
        <v>1102</v>
      </c>
      <c r="J148" s="19" t="s">
        <v>20</v>
      </c>
      <c r="K148" s="19" t="s">
        <v>1225</v>
      </c>
      <c r="L148" s="19" t="s">
        <v>1243</v>
      </c>
      <c r="M148" s="19" t="s">
        <v>1083</v>
      </c>
      <c r="N148" s="20">
        <v>3.0000000000000001E-3</v>
      </c>
      <c r="O148" s="20">
        <v>1.4999999999999999E-2</v>
      </c>
      <c r="P148" s="19" t="s">
        <v>905</v>
      </c>
      <c r="Q148" s="19" t="s">
        <v>1100</v>
      </c>
      <c r="R148" s="19" t="s">
        <v>1078</v>
      </c>
      <c r="S148" s="19" t="s">
        <v>1079</v>
      </c>
      <c r="T148" s="19">
        <v>0.08</v>
      </c>
      <c r="U148" s="19" t="s">
        <v>1080</v>
      </c>
      <c r="V148" s="19" t="s">
        <v>1246</v>
      </c>
      <c r="BA148" s="19" t="s">
        <v>379</v>
      </c>
      <c r="BB148" s="19" t="s">
        <v>1539</v>
      </c>
      <c r="BC148" s="19" t="s">
        <v>896</v>
      </c>
      <c r="BD148" s="19" t="s">
        <v>896</v>
      </c>
      <c r="BE148" s="19" t="s">
        <v>1664</v>
      </c>
      <c r="BF148" s="19" t="s">
        <v>1571</v>
      </c>
      <c r="BG148" s="19" t="s">
        <v>1665</v>
      </c>
      <c r="BH148" s="19" t="s">
        <v>1666</v>
      </c>
      <c r="BI148" s="19" t="s">
        <v>896</v>
      </c>
      <c r="BJ148" s="19" t="s">
        <v>20</v>
      </c>
      <c r="BK148" s="19" t="s">
        <v>494</v>
      </c>
      <c r="BL148" s="19" t="s">
        <v>1912</v>
      </c>
      <c r="BM148" s="19" t="s">
        <v>902</v>
      </c>
      <c r="BN148" s="20">
        <v>152</v>
      </c>
      <c r="BO148" s="20" t="s">
        <v>1913</v>
      </c>
      <c r="BP148" s="19" t="s">
        <v>905</v>
      </c>
      <c r="BQ148" s="19" t="s">
        <v>1562</v>
      </c>
      <c r="BR148" s="19">
        <v>0</v>
      </c>
      <c r="BS148" s="19">
        <v>0</v>
      </c>
      <c r="BT148" s="19">
        <v>0.15</v>
      </c>
      <c r="BU148" s="19" t="s">
        <v>1046</v>
      </c>
      <c r="BV148" s="19" t="s">
        <v>1914</v>
      </c>
    </row>
    <row r="149" spans="1:74">
      <c r="A149" s="19" t="s">
        <v>311</v>
      </c>
      <c r="B149" s="19" t="s">
        <v>1070</v>
      </c>
      <c r="C149" s="19" t="s">
        <v>1133</v>
      </c>
      <c r="D149" s="19" t="s">
        <v>896</v>
      </c>
      <c r="E149" s="19" t="s">
        <v>896</v>
      </c>
      <c r="F149" s="19" t="s">
        <v>896</v>
      </c>
      <c r="G149" s="19" t="s">
        <v>896</v>
      </c>
      <c r="H149" s="19" t="s">
        <v>896</v>
      </c>
      <c r="I149" s="19" t="s">
        <v>1134</v>
      </c>
      <c r="J149" s="19" t="s">
        <v>20</v>
      </c>
      <c r="K149" s="19" t="s">
        <v>1247</v>
      </c>
      <c r="L149" s="19" t="s">
        <v>1135</v>
      </c>
      <c r="M149" s="19" t="s">
        <v>902</v>
      </c>
      <c r="N149" s="20" t="s">
        <v>903</v>
      </c>
      <c r="O149" s="20" t="s">
        <v>963</v>
      </c>
      <c r="P149" s="19" t="s">
        <v>905</v>
      </c>
      <c r="Q149" s="19" t="s">
        <v>1100</v>
      </c>
      <c r="R149" s="19" t="s">
        <v>1078</v>
      </c>
      <c r="S149" s="19" t="s">
        <v>1079</v>
      </c>
      <c r="T149" s="19" t="s">
        <v>903</v>
      </c>
      <c r="U149" s="19" t="s">
        <v>1080</v>
      </c>
      <c r="V149" s="19" t="s">
        <v>1235</v>
      </c>
      <c r="BA149" s="19" t="s">
        <v>379</v>
      </c>
      <c r="BB149" s="19" t="s">
        <v>1539</v>
      </c>
      <c r="BC149" s="19" t="s">
        <v>896</v>
      </c>
      <c r="BD149" s="19" t="s">
        <v>896</v>
      </c>
      <c r="BE149" s="19" t="s">
        <v>1664</v>
      </c>
      <c r="BF149" s="19" t="s">
        <v>1571</v>
      </c>
      <c r="BG149" s="19" t="s">
        <v>1665</v>
      </c>
      <c r="BH149" s="19" t="s">
        <v>1666</v>
      </c>
      <c r="BI149" s="19" t="s">
        <v>896</v>
      </c>
      <c r="BJ149" s="19" t="s">
        <v>20</v>
      </c>
      <c r="BK149" s="19" t="s">
        <v>494</v>
      </c>
      <c r="BL149" s="19" t="s">
        <v>1912</v>
      </c>
      <c r="BM149" s="19" t="s">
        <v>902</v>
      </c>
      <c r="BN149" s="20">
        <v>150</v>
      </c>
      <c r="BO149" s="20" t="s">
        <v>1917</v>
      </c>
      <c r="BP149" s="19" t="s">
        <v>905</v>
      </c>
      <c r="BQ149" s="19" t="s">
        <v>1562</v>
      </c>
      <c r="BR149" s="19">
        <v>0</v>
      </c>
      <c r="BS149" s="19">
        <v>0</v>
      </c>
      <c r="BT149" s="19">
        <v>0.15</v>
      </c>
      <c r="BU149" s="19" t="s">
        <v>1578</v>
      </c>
      <c r="BV149" s="19" t="s">
        <v>1918</v>
      </c>
    </row>
    <row r="150" spans="1:74">
      <c r="A150" s="19" t="s">
        <v>311</v>
      </c>
      <c r="B150" s="19" t="s">
        <v>1070</v>
      </c>
      <c r="C150" s="19" t="s">
        <v>1096</v>
      </c>
      <c r="D150" s="19" t="s">
        <v>896</v>
      </c>
      <c r="E150" s="19" t="s">
        <v>896</v>
      </c>
      <c r="F150" s="19" t="s">
        <v>896</v>
      </c>
      <c r="G150" s="19" t="s">
        <v>896</v>
      </c>
      <c r="H150" s="19" t="s">
        <v>896</v>
      </c>
      <c r="I150" s="19" t="s">
        <v>1102</v>
      </c>
      <c r="J150" s="19" t="s">
        <v>20</v>
      </c>
      <c r="K150" s="19" t="s">
        <v>1247</v>
      </c>
      <c r="L150" s="19" t="s">
        <v>1231</v>
      </c>
      <c r="M150" s="19" t="s">
        <v>902</v>
      </c>
      <c r="N150" s="20" t="s">
        <v>1249</v>
      </c>
      <c r="O150" s="20" t="s">
        <v>963</v>
      </c>
      <c r="P150" s="19" t="s">
        <v>905</v>
      </c>
      <c r="Q150" s="19" t="s">
        <v>1100</v>
      </c>
      <c r="R150" s="19" t="s">
        <v>1078</v>
      </c>
      <c r="S150" s="19" t="s">
        <v>1079</v>
      </c>
      <c r="T150" s="19">
        <v>0.08</v>
      </c>
      <c r="U150" s="19" t="s">
        <v>1080</v>
      </c>
      <c r="V150" s="19" t="s">
        <v>1250</v>
      </c>
      <c r="BA150" s="19" t="s">
        <v>379</v>
      </c>
      <c r="BB150" s="19" t="s">
        <v>1539</v>
      </c>
      <c r="BC150" s="19" t="s">
        <v>896</v>
      </c>
      <c r="BD150" s="19" t="s">
        <v>896</v>
      </c>
      <c r="BE150" s="19" t="s">
        <v>1664</v>
      </c>
      <c r="BF150" s="19" t="s">
        <v>1608</v>
      </c>
      <c r="BG150" s="19" t="s">
        <v>1665</v>
      </c>
      <c r="BH150" s="19" t="s">
        <v>1666</v>
      </c>
      <c r="BI150" s="19" t="s">
        <v>896</v>
      </c>
      <c r="BJ150" s="19" t="s">
        <v>20</v>
      </c>
      <c r="BK150" s="19" t="s">
        <v>494</v>
      </c>
      <c r="BL150" s="19" t="s">
        <v>1912</v>
      </c>
      <c r="BM150" s="19" t="s">
        <v>902</v>
      </c>
      <c r="BN150" s="20">
        <v>115</v>
      </c>
      <c r="BO150" s="20" t="s">
        <v>1920</v>
      </c>
      <c r="BP150" s="19" t="s">
        <v>905</v>
      </c>
      <c r="BQ150" s="19" t="s">
        <v>1562</v>
      </c>
      <c r="BR150" s="19">
        <v>0</v>
      </c>
      <c r="BS150" s="19">
        <v>0</v>
      </c>
      <c r="BT150" s="19">
        <v>0.15</v>
      </c>
      <c r="BU150" s="19" t="s">
        <v>1046</v>
      </c>
      <c r="BV150" s="19" t="s">
        <v>1921</v>
      </c>
    </row>
    <row r="151" spans="1:74">
      <c r="A151" s="19" t="s">
        <v>311</v>
      </c>
      <c r="B151" s="19" t="s">
        <v>1070</v>
      </c>
      <c r="C151" s="19" t="s">
        <v>1096</v>
      </c>
      <c r="D151" s="19" t="s">
        <v>896</v>
      </c>
      <c r="E151" s="19" t="s">
        <v>896</v>
      </c>
      <c r="F151" s="19" t="s">
        <v>896</v>
      </c>
      <c r="G151" s="19" t="s">
        <v>896</v>
      </c>
      <c r="H151" s="19" t="s">
        <v>896</v>
      </c>
      <c r="I151" s="19" t="s">
        <v>1102</v>
      </c>
      <c r="J151" s="19" t="s">
        <v>20</v>
      </c>
      <c r="K151" s="19" t="s">
        <v>1247</v>
      </c>
      <c r="L151" s="19" t="s">
        <v>1231</v>
      </c>
      <c r="M151" s="19" t="s">
        <v>1083</v>
      </c>
      <c r="N151" s="20">
        <v>2.9999999999999997E-4</v>
      </c>
      <c r="O151" s="20">
        <v>1.5E-3</v>
      </c>
      <c r="P151" s="19" t="s">
        <v>905</v>
      </c>
      <c r="Q151" s="19" t="s">
        <v>1100</v>
      </c>
      <c r="R151" s="19" t="s">
        <v>1078</v>
      </c>
      <c r="S151" s="19" t="s">
        <v>1079</v>
      </c>
      <c r="T151" s="19">
        <v>0.08</v>
      </c>
      <c r="U151" s="19" t="s">
        <v>1080</v>
      </c>
      <c r="V151" s="19" t="s">
        <v>1234</v>
      </c>
      <c r="BA151" s="19" t="s">
        <v>379</v>
      </c>
      <c r="BB151" s="19" t="s">
        <v>1539</v>
      </c>
      <c r="BC151" s="19" t="s">
        <v>896</v>
      </c>
      <c r="BD151" s="19" t="s">
        <v>896</v>
      </c>
      <c r="BE151" s="19" t="s">
        <v>1664</v>
      </c>
      <c r="BF151" s="19" t="s">
        <v>1608</v>
      </c>
      <c r="BG151" s="19" t="s">
        <v>1665</v>
      </c>
      <c r="BH151" s="19" t="s">
        <v>1666</v>
      </c>
      <c r="BI151" s="19" t="s">
        <v>896</v>
      </c>
      <c r="BJ151" s="19" t="s">
        <v>20</v>
      </c>
      <c r="BK151" s="19" t="s">
        <v>494</v>
      </c>
      <c r="BL151" s="19" t="s">
        <v>1912</v>
      </c>
      <c r="BM151" s="19" t="s">
        <v>902</v>
      </c>
      <c r="BN151" s="20">
        <v>145</v>
      </c>
      <c r="BO151" s="20" t="s">
        <v>1287</v>
      </c>
      <c r="BP151" s="19" t="s">
        <v>905</v>
      </c>
      <c r="BQ151" s="19" t="s">
        <v>1562</v>
      </c>
      <c r="BR151" s="19">
        <v>0</v>
      </c>
      <c r="BS151" s="19">
        <v>0</v>
      </c>
      <c r="BT151" s="19">
        <v>0.15</v>
      </c>
      <c r="BU151" s="19" t="s">
        <v>1578</v>
      </c>
      <c r="BV151" s="19">
        <v>0</v>
      </c>
    </row>
    <row r="152" spans="1:74">
      <c r="A152" s="19" t="s">
        <v>311</v>
      </c>
      <c r="B152" s="19" t="s">
        <v>1070</v>
      </c>
      <c r="C152" s="19" t="s">
        <v>1109</v>
      </c>
      <c r="D152" s="19" t="s">
        <v>896</v>
      </c>
      <c r="E152" s="19" t="s">
        <v>896</v>
      </c>
      <c r="F152" s="19" t="s">
        <v>896</v>
      </c>
      <c r="G152" s="19" t="s">
        <v>896</v>
      </c>
      <c r="H152" s="19" t="s">
        <v>896</v>
      </c>
      <c r="I152" s="19" t="s">
        <v>1110</v>
      </c>
      <c r="J152" s="19" t="s">
        <v>20</v>
      </c>
      <c r="K152" s="19" t="s">
        <v>1247</v>
      </c>
      <c r="L152" s="19" t="s">
        <v>1111</v>
      </c>
      <c r="M152" s="19" t="s">
        <v>902</v>
      </c>
      <c r="N152" s="20" t="s">
        <v>903</v>
      </c>
      <c r="O152" s="20" t="s">
        <v>963</v>
      </c>
      <c r="P152" s="19" t="s">
        <v>905</v>
      </c>
      <c r="Q152" s="19" t="s">
        <v>1100</v>
      </c>
      <c r="R152" s="19" t="s">
        <v>1078</v>
      </c>
      <c r="S152" s="19" t="s">
        <v>1079</v>
      </c>
      <c r="T152" s="19" t="s">
        <v>903</v>
      </c>
      <c r="U152" s="19" t="s">
        <v>1080</v>
      </c>
      <c r="V152" s="19" t="s">
        <v>1235</v>
      </c>
      <c r="BA152" s="19" t="s">
        <v>379</v>
      </c>
      <c r="BB152" s="19" t="s">
        <v>1539</v>
      </c>
      <c r="BC152" s="19" t="s">
        <v>896</v>
      </c>
      <c r="BD152" s="19" t="s">
        <v>896</v>
      </c>
      <c r="BE152" s="19" t="s">
        <v>1924</v>
      </c>
      <c r="BF152" s="19" t="s">
        <v>1571</v>
      </c>
      <c r="BG152" s="19" t="s">
        <v>1348</v>
      </c>
      <c r="BH152" s="19" t="s">
        <v>1666</v>
      </c>
      <c r="BI152" s="19" t="s">
        <v>896</v>
      </c>
      <c r="BJ152" s="19" t="s">
        <v>20</v>
      </c>
      <c r="BK152" s="19" t="s">
        <v>494</v>
      </c>
      <c r="BL152" s="19" t="s">
        <v>1770</v>
      </c>
      <c r="BM152" s="19" t="s">
        <v>902</v>
      </c>
      <c r="BN152" s="20">
        <v>25</v>
      </c>
      <c r="BO152" s="20" t="s">
        <v>1773</v>
      </c>
      <c r="BP152" s="19" t="s">
        <v>905</v>
      </c>
      <c r="BQ152" s="19" t="s">
        <v>1562</v>
      </c>
      <c r="BR152" s="19">
        <v>0</v>
      </c>
      <c r="BS152" s="19">
        <v>0</v>
      </c>
      <c r="BT152" s="19">
        <v>0.15</v>
      </c>
      <c r="BU152" s="19" t="s">
        <v>1578</v>
      </c>
      <c r="BV152" s="19" t="s">
        <v>1925</v>
      </c>
    </row>
    <row r="153" spans="1:74">
      <c r="A153" s="19" t="s">
        <v>311</v>
      </c>
      <c r="B153" s="19" t="s">
        <v>1070</v>
      </c>
      <c r="C153" s="19" t="s">
        <v>1109</v>
      </c>
      <c r="D153" s="19" t="s">
        <v>896</v>
      </c>
      <c r="E153" s="19" t="s">
        <v>896</v>
      </c>
      <c r="F153" s="19" t="s">
        <v>896</v>
      </c>
      <c r="G153" s="19" t="s">
        <v>896</v>
      </c>
      <c r="H153" s="19" t="s">
        <v>896</v>
      </c>
      <c r="I153" s="19" t="s">
        <v>1102</v>
      </c>
      <c r="J153" s="19" t="s">
        <v>20</v>
      </c>
      <c r="K153" s="19" t="s">
        <v>1247</v>
      </c>
      <c r="L153" s="19" t="s">
        <v>1251</v>
      </c>
      <c r="M153" s="19" t="s">
        <v>902</v>
      </c>
      <c r="N153" s="20" t="s">
        <v>1249</v>
      </c>
      <c r="O153" s="20" t="s">
        <v>963</v>
      </c>
      <c r="P153" s="19" t="s">
        <v>905</v>
      </c>
      <c r="Q153" s="19" t="s">
        <v>1100</v>
      </c>
      <c r="R153" s="19" t="s">
        <v>1078</v>
      </c>
      <c r="S153" s="19" t="s">
        <v>1079</v>
      </c>
      <c r="T153" s="19">
        <v>0.08</v>
      </c>
      <c r="U153" s="19" t="s">
        <v>1080</v>
      </c>
      <c r="V153" s="19" t="s">
        <v>1252</v>
      </c>
      <c r="BA153" s="19" t="s">
        <v>379</v>
      </c>
      <c r="BB153" s="19" t="s">
        <v>1539</v>
      </c>
      <c r="BC153" s="19" t="s">
        <v>896</v>
      </c>
      <c r="BD153" s="19" t="s">
        <v>896</v>
      </c>
      <c r="BE153" s="19" t="s">
        <v>1924</v>
      </c>
      <c r="BF153" s="19" t="s">
        <v>1571</v>
      </c>
      <c r="BG153" s="19" t="s">
        <v>1348</v>
      </c>
      <c r="BH153" s="19" t="s">
        <v>1666</v>
      </c>
      <c r="BI153" s="19" t="s">
        <v>896</v>
      </c>
      <c r="BJ153" s="19" t="s">
        <v>20</v>
      </c>
      <c r="BK153" s="19" t="s">
        <v>494</v>
      </c>
      <c r="BL153" s="19" t="s">
        <v>1770</v>
      </c>
      <c r="BM153" s="19" t="s">
        <v>902</v>
      </c>
      <c r="BN153" s="20">
        <v>15</v>
      </c>
      <c r="BO153" s="20" t="s">
        <v>971</v>
      </c>
      <c r="BP153" s="19" t="s">
        <v>905</v>
      </c>
      <c r="BQ153" s="19" t="s">
        <v>1562</v>
      </c>
      <c r="BR153" s="19">
        <v>0</v>
      </c>
      <c r="BS153" s="19">
        <v>0</v>
      </c>
      <c r="BT153" s="19">
        <v>0.15</v>
      </c>
      <c r="BU153" s="19" t="s">
        <v>1046</v>
      </c>
      <c r="BV153" s="19" t="s">
        <v>1927</v>
      </c>
    </row>
    <row r="154" spans="1:74">
      <c r="A154" s="19" t="s">
        <v>311</v>
      </c>
      <c r="B154" s="19" t="s">
        <v>1070</v>
      </c>
      <c r="C154" s="19" t="s">
        <v>1109</v>
      </c>
      <c r="D154" s="19" t="s">
        <v>896</v>
      </c>
      <c r="E154" s="19" t="s">
        <v>896</v>
      </c>
      <c r="F154" s="19" t="s">
        <v>896</v>
      </c>
      <c r="G154" s="19" t="s">
        <v>896</v>
      </c>
      <c r="H154" s="19" t="s">
        <v>896</v>
      </c>
      <c r="I154" s="19" t="s">
        <v>1102</v>
      </c>
      <c r="J154" s="19" t="s">
        <v>20</v>
      </c>
      <c r="K154" s="19" t="s">
        <v>1247</v>
      </c>
      <c r="L154" s="19" t="s">
        <v>1251</v>
      </c>
      <c r="M154" s="19" t="s">
        <v>1083</v>
      </c>
      <c r="N154" s="20">
        <v>5.9999999999999995E-4</v>
      </c>
      <c r="O154" s="20">
        <v>3.0000000000000001E-3</v>
      </c>
      <c r="P154" s="19" t="s">
        <v>905</v>
      </c>
      <c r="Q154" s="19" t="s">
        <v>1100</v>
      </c>
      <c r="R154" s="19" t="s">
        <v>1078</v>
      </c>
      <c r="S154" s="19" t="s">
        <v>1079</v>
      </c>
      <c r="T154" s="19">
        <v>0.08</v>
      </c>
      <c r="U154" s="19" t="s">
        <v>1080</v>
      </c>
      <c r="V154" s="19" t="s">
        <v>1253</v>
      </c>
      <c r="BA154" s="19" t="s">
        <v>379</v>
      </c>
      <c r="BB154" s="19" t="s">
        <v>1539</v>
      </c>
      <c r="BC154" s="19" t="s">
        <v>896</v>
      </c>
      <c r="BD154" s="19" t="s">
        <v>896</v>
      </c>
      <c r="BE154" s="19" t="s">
        <v>1929</v>
      </c>
      <c r="BF154" s="19" t="s">
        <v>1571</v>
      </c>
      <c r="BG154" s="19" t="s">
        <v>1348</v>
      </c>
      <c r="BH154" s="19" t="s">
        <v>1666</v>
      </c>
      <c r="BI154" s="19" t="s">
        <v>896</v>
      </c>
      <c r="BJ154" s="19" t="s">
        <v>20</v>
      </c>
      <c r="BK154" s="19" t="s">
        <v>494</v>
      </c>
      <c r="BL154" s="19" t="s">
        <v>1770</v>
      </c>
      <c r="BM154" s="19" t="s">
        <v>902</v>
      </c>
      <c r="BN154" s="20" t="s">
        <v>903</v>
      </c>
      <c r="BO154" s="20" t="s">
        <v>903</v>
      </c>
      <c r="BP154" s="19" t="s">
        <v>905</v>
      </c>
      <c r="BQ154" s="19" t="s">
        <v>1562</v>
      </c>
      <c r="BR154" s="19">
        <v>0</v>
      </c>
      <c r="BS154" s="19">
        <v>0</v>
      </c>
      <c r="BT154" s="19">
        <v>0.15</v>
      </c>
      <c r="BU154" s="19" t="s">
        <v>1046</v>
      </c>
      <c r="BV154" s="19" t="s">
        <v>1930</v>
      </c>
    </row>
    <row r="155" spans="1:74">
      <c r="A155" s="19" t="s">
        <v>311</v>
      </c>
      <c r="B155" s="19" t="s">
        <v>1070</v>
      </c>
      <c r="C155" s="19" t="s">
        <v>1088</v>
      </c>
      <c r="D155" s="19" t="s">
        <v>896</v>
      </c>
      <c r="E155" s="19" t="s">
        <v>896</v>
      </c>
      <c r="F155" s="19" t="s">
        <v>896</v>
      </c>
      <c r="G155" s="19" t="s">
        <v>896</v>
      </c>
      <c r="H155" s="19" t="s">
        <v>896</v>
      </c>
      <c r="I155" s="19" t="s">
        <v>1102</v>
      </c>
      <c r="J155" s="19" t="s">
        <v>20</v>
      </c>
      <c r="K155" s="19" t="s">
        <v>1247</v>
      </c>
      <c r="L155" s="19" t="s">
        <v>1226</v>
      </c>
      <c r="M155" s="19" t="s">
        <v>902</v>
      </c>
      <c r="N155" s="20" t="s">
        <v>1249</v>
      </c>
      <c r="O155" s="20" t="s">
        <v>963</v>
      </c>
      <c r="P155" s="19" t="s">
        <v>905</v>
      </c>
      <c r="Q155" s="19" t="s">
        <v>1100</v>
      </c>
      <c r="R155" s="19" t="s">
        <v>1078</v>
      </c>
      <c r="S155" s="19" t="s">
        <v>1079</v>
      </c>
      <c r="T155" s="19">
        <v>0.08</v>
      </c>
      <c r="U155" s="19" t="s">
        <v>1080</v>
      </c>
      <c r="V155" s="19" t="s">
        <v>1227</v>
      </c>
      <c r="BA155" s="19" t="s">
        <v>379</v>
      </c>
      <c r="BB155" s="19" t="s">
        <v>1539</v>
      </c>
      <c r="BC155" s="19" t="s">
        <v>896</v>
      </c>
      <c r="BD155" s="19" t="s">
        <v>896</v>
      </c>
      <c r="BE155" s="19" t="s">
        <v>1929</v>
      </c>
      <c r="BF155" s="19" t="s">
        <v>1571</v>
      </c>
      <c r="BG155" s="19" t="s">
        <v>1348</v>
      </c>
      <c r="BH155" s="19" t="s">
        <v>1666</v>
      </c>
      <c r="BI155" s="19" t="s">
        <v>896</v>
      </c>
      <c r="BJ155" s="19" t="s">
        <v>20</v>
      </c>
      <c r="BK155" s="19" t="s">
        <v>494</v>
      </c>
      <c r="BL155" s="19" t="s">
        <v>1770</v>
      </c>
      <c r="BM155" s="19" t="s">
        <v>902</v>
      </c>
      <c r="BN155" s="20">
        <v>60</v>
      </c>
      <c r="BO155" s="20" t="s">
        <v>1561</v>
      </c>
      <c r="BP155" s="19" t="s">
        <v>905</v>
      </c>
      <c r="BQ155" s="19" t="s">
        <v>1562</v>
      </c>
      <c r="BR155" s="19">
        <v>0</v>
      </c>
      <c r="BS155" s="19">
        <v>0</v>
      </c>
      <c r="BT155" s="19">
        <v>0.15</v>
      </c>
      <c r="BU155" s="19" t="s">
        <v>1578</v>
      </c>
      <c r="BV155" s="19" t="s">
        <v>1932</v>
      </c>
    </row>
    <row r="156" spans="1:74">
      <c r="A156" s="19" t="s">
        <v>311</v>
      </c>
      <c r="B156" s="19" t="s">
        <v>1070</v>
      </c>
      <c r="C156" s="19" t="s">
        <v>1088</v>
      </c>
      <c r="D156" s="19" t="s">
        <v>896</v>
      </c>
      <c r="E156" s="19" t="s">
        <v>896</v>
      </c>
      <c r="F156" s="19" t="s">
        <v>896</v>
      </c>
      <c r="G156" s="19" t="s">
        <v>896</v>
      </c>
      <c r="H156" s="19" t="s">
        <v>896</v>
      </c>
      <c r="I156" s="19" t="s">
        <v>1102</v>
      </c>
      <c r="J156" s="19" t="s">
        <v>20</v>
      </c>
      <c r="K156" s="19" t="s">
        <v>1247</v>
      </c>
      <c r="L156" s="19" t="s">
        <v>1226</v>
      </c>
      <c r="M156" s="19" t="s">
        <v>1083</v>
      </c>
      <c r="N156" s="20">
        <v>9.0000000000000008E-4</v>
      </c>
      <c r="O156" s="20">
        <v>4.5000000000000005E-3</v>
      </c>
      <c r="P156" s="19" t="s">
        <v>905</v>
      </c>
      <c r="Q156" s="19" t="s">
        <v>1100</v>
      </c>
      <c r="R156" s="19" t="s">
        <v>1078</v>
      </c>
      <c r="S156" s="19" t="s">
        <v>1079</v>
      </c>
      <c r="T156" s="19">
        <v>0.08</v>
      </c>
      <c r="U156" s="19" t="s">
        <v>1080</v>
      </c>
      <c r="V156" s="19" t="s">
        <v>1254</v>
      </c>
      <c r="BA156" s="19" t="s">
        <v>379</v>
      </c>
      <c r="BB156" s="19" t="s">
        <v>1539</v>
      </c>
      <c r="BC156" s="19" t="s">
        <v>896</v>
      </c>
      <c r="BD156" s="19" t="s">
        <v>896</v>
      </c>
      <c r="BE156" s="19" t="s">
        <v>1674</v>
      </c>
      <c r="BF156" s="19" t="s">
        <v>1571</v>
      </c>
      <c r="BG156" s="19" t="s">
        <v>896</v>
      </c>
      <c r="BH156" s="19" t="s">
        <v>1675</v>
      </c>
      <c r="BI156" s="19" t="s">
        <v>896</v>
      </c>
      <c r="BJ156" s="19" t="s">
        <v>20</v>
      </c>
      <c r="BK156" s="19" t="s">
        <v>494</v>
      </c>
      <c r="BL156" s="19" t="s">
        <v>1934</v>
      </c>
      <c r="BM156" s="19" t="s">
        <v>902</v>
      </c>
      <c r="BN156" s="20">
        <v>12</v>
      </c>
      <c r="BO156" s="20" t="s">
        <v>1670</v>
      </c>
      <c r="BP156" s="19" t="s">
        <v>905</v>
      </c>
      <c r="BQ156" s="19" t="s">
        <v>160</v>
      </c>
      <c r="BR156" s="19">
        <v>0</v>
      </c>
      <c r="BS156" s="19">
        <v>0</v>
      </c>
      <c r="BT156" s="19">
        <v>0.15</v>
      </c>
      <c r="BU156" s="19" t="s">
        <v>1046</v>
      </c>
      <c r="BV156" s="19" t="s">
        <v>1935</v>
      </c>
    </row>
    <row r="157" spans="1:74">
      <c r="A157" s="19" t="s">
        <v>311</v>
      </c>
      <c r="B157" s="19" t="s">
        <v>1070</v>
      </c>
      <c r="C157" s="19" t="s">
        <v>1126</v>
      </c>
      <c r="D157" s="19" t="s">
        <v>896</v>
      </c>
      <c r="E157" s="19" t="s">
        <v>896</v>
      </c>
      <c r="F157" s="19" t="s">
        <v>896</v>
      </c>
      <c r="G157" s="19" t="s">
        <v>896</v>
      </c>
      <c r="H157" s="19" t="s">
        <v>896</v>
      </c>
      <c r="I157" s="19" t="s">
        <v>1097</v>
      </c>
      <c r="J157" s="19" t="s">
        <v>20</v>
      </c>
      <c r="K157" s="19" t="s">
        <v>1247</v>
      </c>
      <c r="L157" s="19" t="s">
        <v>1127</v>
      </c>
      <c r="M157" s="19" t="s">
        <v>902</v>
      </c>
      <c r="N157" s="20" t="s">
        <v>903</v>
      </c>
      <c r="O157" s="20" t="s">
        <v>963</v>
      </c>
      <c r="P157" s="19" t="s">
        <v>905</v>
      </c>
      <c r="Q157" s="19" t="s">
        <v>1100</v>
      </c>
      <c r="R157" s="19" t="s">
        <v>1078</v>
      </c>
      <c r="S157" s="19" t="s">
        <v>1079</v>
      </c>
      <c r="T157" s="19" t="s">
        <v>903</v>
      </c>
      <c r="U157" s="19" t="s">
        <v>1080</v>
      </c>
      <c r="V157" s="19">
        <v>0</v>
      </c>
      <c r="BA157" s="19" t="s">
        <v>379</v>
      </c>
      <c r="BB157" s="19" t="s">
        <v>1539</v>
      </c>
      <c r="BC157" s="19" t="s">
        <v>896</v>
      </c>
      <c r="BD157" s="19" t="s">
        <v>896</v>
      </c>
      <c r="BE157" s="19" t="s">
        <v>1674</v>
      </c>
      <c r="BF157" s="19" t="s">
        <v>1571</v>
      </c>
      <c r="BG157" s="19" t="s">
        <v>896</v>
      </c>
      <c r="BH157" s="19" t="s">
        <v>1675</v>
      </c>
      <c r="BI157" s="19" t="s">
        <v>896</v>
      </c>
      <c r="BJ157" s="19" t="s">
        <v>20</v>
      </c>
      <c r="BK157" s="19" t="s">
        <v>494</v>
      </c>
      <c r="BL157" s="19" t="s">
        <v>1934</v>
      </c>
      <c r="BM157" s="19" t="s">
        <v>902</v>
      </c>
      <c r="BN157" s="20">
        <v>1</v>
      </c>
      <c r="BO157" s="20" t="s">
        <v>1093</v>
      </c>
      <c r="BP157" s="19" t="s">
        <v>905</v>
      </c>
      <c r="BQ157" s="19" t="s">
        <v>160</v>
      </c>
      <c r="BR157" s="19">
        <v>0</v>
      </c>
      <c r="BS157" s="19">
        <v>0</v>
      </c>
      <c r="BT157" s="19">
        <v>0.15</v>
      </c>
      <c r="BU157" s="19" t="s">
        <v>1578</v>
      </c>
      <c r="BV157" s="19" t="s">
        <v>1935</v>
      </c>
    </row>
    <row r="158" spans="1:74">
      <c r="A158" s="19" t="s">
        <v>311</v>
      </c>
      <c r="B158" s="19" t="s">
        <v>1070</v>
      </c>
      <c r="C158" s="19" t="s">
        <v>1126</v>
      </c>
      <c r="D158" s="19" t="s">
        <v>896</v>
      </c>
      <c r="E158" s="19" t="s">
        <v>896</v>
      </c>
      <c r="F158" s="19" t="s">
        <v>896</v>
      </c>
      <c r="G158" s="19" t="s">
        <v>896</v>
      </c>
      <c r="H158" s="19" t="s">
        <v>896</v>
      </c>
      <c r="I158" s="19" t="s">
        <v>1102</v>
      </c>
      <c r="J158" s="19" t="s">
        <v>20</v>
      </c>
      <c r="K158" s="19" t="s">
        <v>1247</v>
      </c>
      <c r="L158" s="19" t="s">
        <v>1255</v>
      </c>
      <c r="M158" s="19" t="s">
        <v>902</v>
      </c>
      <c r="N158" s="20" t="s">
        <v>1249</v>
      </c>
      <c r="O158" s="20" t="s">
        <v>963</v>
      </c>
      <c r="P158" s="19" t="s">
        <v>905</v>
      </c>
      <c r="Q158" s="19" t="s">
        <v>1100</v>
      </c>
      <c r="R158" s="19" t="s">
        <v>1078</v>
      </c>
      <c r="S158" s="19" t="s">
        <v>1079</v>
      </c>
      <c r="T158" s="19">
        <v>0.08</v>
      </c>
      <c r="U158" s="19" t="s">
        <v>1080</v>
      </c>
      <c r="V158" s="19" t="s">
        <v>1256</v>
      </c>
      <c r="BA158" s="19" t="s">
        <v>379</v>
      </c>
      <c r="BB158" s="19" t="s">
        <v>1539</v>
      </c>
      <c r="BC158" s="19" t="s">
        <v>896</v>
      </c>
      <c r="BD158" s="19" t="s">
        <v>896</v>
      </c>
      <c r="BE158" s="19" t="s">
        <v>1674</v>
      </c>
      <c r="BF158" s="19" t="s">
        <v>1608</v>
      </c>
      <c r="BG158" s="19" t="s">
        <v>896</v>
      </c>
      <c r="BH158" s="19" t="s">
        <v>1675</v>
      </c>
      <c r="BI158" s="19" t="s">
        <v>896</v>
      </c>
      <c r="BJ158" s="19" t="s">
        <v>20</v>
      </c>
      <c r="BK158" s="19" t="s">
        <v>494</v>
      </c>
      <c r="BL158" s="19" t="s">
        <v>1934</v>
      </c>
      <c r="BM158" s="19" t="s">
        <v>902</v>
      </c>
      <c r="BN158" s="20">
        <v>10</v>
      </c>
      <c r="BO158" s="20" t="s">
        <v>1171</v>
      </c>
      <c r="BP158" s="19" t="s">
        <v>905</v>
      </c>
      <c r="BQ158" s="19" t="s">
        <v>160</v>
      </c>
      <c r="BR158" s="19">
        <v>0</v>
      </c>
      <c r="BS158" s="19">
        <v>0</v>
      </c>
      <c r="BT158" s="19">
        <v>0.15</v>
      </c>
      <c r="BU158" s="19" t="s">
        <v>1046</v>
      </c>
      <c r="BV158" s="19" t="s">
        <v>1935</v>
      </c>
    </row>
    <row r="159" spans="1:74">
      <c r="A159" s="19" t="s">
        <v>311</v>
      </c>
      <c r="B159" s="19" t="s">
        <v>1070</v>
      </c>
      <c r="C159" s="19" t="s">
        <v>1126</v>
      </c>
      <c r="D159" s="19" t="s">
        <v>896</v>
      </c>
      <c r="E159" s="19" t="s">
        <v>896</v>
      </c>
      <c r="F159" s="19" t="s">
        <v>896</v>
      </c>
      <c r="G159" s="19" t="s">
        <v>896</v>
      </c>
      <c r="H159" s="19" t="s">
        <v>896</v>
      </c>
      <c r="I159" s="19" t="s">
        <v>1102</v>
      </c>
      <c r="J159" s="19" t="s">
        <v>20</v>
      </c>
      <c r="K159" s="19" t="s">
        <v>1247</v>
      </c>
      <c r="L159" s="19" t="s">
        <v>1255</v>
      </c>
      <c r="M159" s="19" t="s">
        <v>1083</v>
      </c>
      <c r="N159" s="20">
        <v>5.0000000000000001E-4</v>
      </c>
      <c r="O159" s="20">
        <v>2.5000000000000001E-3</v>
      </c>
      <c r="P159" s="19" t="s">
        <v>905</v>
      </c>
      <c r="Q159" s="19" t="s">
        <v>1100</v>
      </c>
      <c r="R159" s="19" t="s">
        <v>1078</v>
      </c>
      <c r="S159" s="19" t="s">
        <v>1079</v>
      </c>
      <c r="T159" s="19">
        <v>0.08</v>
      </c>
      <c r="U159" s="19" t="s">
        <v>1080</v>
      </c>
      <c r="V159" s="19" t="s">
        <v>1258</v>
      </c>
      <c r="BA159" s="19" t="s">
        <v>379</v>
      </c>
      <c r="BB159" s="19" t="s">
        <v>1539</v>
      </c>
      <c r="BC159" s="19" t="s">
        <v>896</v>
      </c>
      <c r="BD159" s="19" t="s">
        <v>896</v>
      </c>
      <c r="BE159" s="19" t="s">
        <v>1674</v>
      </c>
      <c r="BF159" s="19" t="s">
        <v>1608</v>
      </c>
      <c r="BG159" s="19" t="s">
        <v>896</v>
      </c>
      <c r="BH159" s="19" t="s">
        <v>1675</v>
      </c>
      <c r="BI159" s="19" t="s">
        <v>896</v>
      </c>
      <c r="BJ159" s="19" t="s">
        <v>20</v>
      </c>
      <c r="BK159" s="19" t="s">
        <v>494</v>
      </c>
      <c r="BL159" s="19" t="s">
        <v>1934</v>
      </c>
      <c r="BM159" s="19" t="s">
        <v>902</v>
      </c>
      <c r="BN159" s="20">
        <v>1</v>
      </c>
      <c r="BO159" s="20" t="s">
        <v>944</v>
      </c>
      <c r="BP159" s="19" t="s">
        <v>905</v>
      </c>
      <c r="BQ159" s="19" t="s">
        <v>160</v>
      </c>
      <c r="BR159" s="19">
        <v>0</v>
      </c>
      <c r="BS159" s="19">
        <v>0</v>
      </c>
      <c r="BT159" s="19">
        <v>0.15</v>
      </c>
      <c r="BU159" s="19" t="s">
        <v>1578</v>
      </c>
      <c r="BV159" s="19" t="s">
        <v>1935</v>
      </c>
    </row>
    <row r="160" spans="1:74">
      <c r="A160" s="19" t="s">
        <v>311</v>
      </c>
      <c r="B160" s="19" t="s">
        <v>1070</v>
      </c>
      <c r="C160" s="19" t="s">
        <v>1133</v>
      </c>
      <c r="D160" s="19" t="s">
        <v>896</v>
      </c>
      <c r="E160" s="19" t="s">
        <v>896</v>
      </c>
      <c r="F160" s="19" t="s">
        <v>896</v>
      </c>
      <c r="G160" s="19" t="s">
        <v>896</v>
      </c>
      <c r="H160" s="19" t="s">
        <v>896</v>
      </c>
      <c r="I160" s="19" t="s">
        <v>1102</v>
      </c>
      <c r="J160" s="19" t="s">
        <v>20</v>
      </c>
      <c r="K160" s="19" t="s">
        <v>1247</v>
      </c>
      <c r="L160" s="19" t="s">
        <v>1236</v>
      </c>
      <c r="M160" s="19" t="s">
        <v>902</v>
      </c>
      <c r="N160" s="20" t="s">
        <v>903</v>
      </c>
      <c r="O160" s="20" t="s">
        <v>963</v>
      </c>
      <c r="P160" s="19" t="s">
        <v>905</v>
      </c>
      <c r="Q160" s="19" t="s">
        <v>1100</v>
      </c>
      <c r="R160" s="19" t="s">
        <v>1078</v>
      </c>
      <c r="S160" s="19" t="s">
        <v>1079</v>
      </c>
      <c r="T160" s="19">
        <v>0.08</v>
      </c>
      <c r="U160" s="19" t="s">
        <v>1080</v>
      </c>
      <c r="V160" s="19" t="s">
        <v>1227</v>
      </c>
      <c r="BA160" s="19" t="s">
        <v>379</v>
      </c>
      <c r="BB160" s="19" t="s">
        <v>1539</v>
      </c>
      <c r="BC160" s="19" t="s">
        <v>896</v>
      </c>
      <c r="BD160" s="19" t="s">
        <v>896</v>
      </c>
      <c r="BE160" s="19" t="s">
        <v>1941</v>
      </c>
      <c r="BF160" s="19" t="s">
        <v>1608</v>
      </c>
      <c r="BG160" s="19" t="s">
        <v>1348</v>
      </c>
      <c r="BH160" s="19" t="s">
        <v>1666</v>
      </c>
      <c r="BI160" s="19" t="s">
        <v>896</v>
      </c>
      <c r="BJ160" s="19" t="s">
        <v>20</v>
      </c>
      <c r="BK160" s="19" t="s">
        <v>494</v>
      </c>
      <c r="BL160" s="19" t="s">
        <v>1770</v>
      </c>
      <c r="BM160" s="19" t="s">
        <v>902</v>
      </c>
      <c r="BN160" s="20">
        <v>15</v>
      </c>
      <c r="BO160" s="20" t="s">
        <v>944</v>
      </c>
      <c r="BP160" s="19" t="s">
        <v>905</v>
      </c>
      <c r="BQ160" s="19" t="s">
        <v>1562</v>
      </c>
      <c r="BR160" s="19">
        <v>0</v>
      </c>
      <c r="BS160" s="19">
        <v>0</v>
      </c>
      <c r="BT160" s="19">
        <v>0.15</v>
      </c>
      <c r="BU160" s="19" t="s">
        <v>1046</v>
      </c>
      <c r="BV160" s="19" t="s">
        <v>1942</v>
      </c>
    </row>
    <row r="161" spans="1:74">
      <c r="A161" s="19" t="s">
        <v>311</v>
      </c>
      <c r="B161" s="19" t="s">
        <v>1070</v>
      </c>
      <c r="C161" s="19" t="s">
        <v>1133</v>
      </c>
      <c r="D161" s="19" t="s">
        <v>896</v>
      </c>
      <c r="E161" s="19" t="s">
        <v>896</v>
      </c>
      <c r="F161" s="19" t="s">
        <v>896</v>
      </c>
      <c r="G161" s="19" t="s">
        <v>896</v>
      </c>
      <c r="H161" s="19" t="s">
        <v>896</v>
      </c>
      <c r="I161" s="19" t="s">
        <v>1102</v>
      </c>
      <c r="J161" s="19" t="s">
        <v>20</v>
      </c>
      <c r="K161" s="19" t="s">
        <v>1247</v>
      </c>
      <c r="L161" s="19" t="s">
        <v>1236</v>
      </c>
      <c r="M161" s="19" t="s">
        <v>1083</v>
      </c>
      <c r="N161" s="20" t="s">
        <v>903</v>
      </c>
      <c r="O161" s="20">
        <v>7.4999999999999997E-3</v>
      </c>
      <c r="P161" s="19" t="s">
        <v>905</v>
      </c>
      <c r="Q161" s="19" t="s">
        <v>1100</v>
      </c>
      <c r="R161" s="19" t="s">
        <v>1078</v>
      </c>
      <c r="S161" s="19" t="s">
        <v>1079</v>
      </c>
      <c r="T161" s="19">
        <v>0.08</v>
      </c>
      <c r="U161" s="19" t="s">
        <v>1080</v>
      </c>
      <c r="V161" s="19" t="s">
        <v>1259</v>
      </c>
      <c r="BA161" s="19" t="s">
        <v>379</v>
      </c>
      <c r="BB161" s="19" t="s">
        <v>1539</v>
      </c>
      <c r="BC161" s="19" t="s">
        <v>896</v>
      </c>
      <c r="BD161" s="19" t="s">
        <v>896</v>
      </c>
      <c r="BE161" s="19" t="s">
        <v>1941</v>
      </c>
      <c r="BF161" s="19" t="s">
        <v>1608</v>
      </c>
      <c r="BG161" s="19" t="s">
        <v>1348</v>
      </c>
      <c r="BH161" s="19" t="s">
        <v>1666</v>
      </c>
      <c r="BI161" s="19" t="s">
        <v>896</v>
      </c>
      <c r="BJ161" s="19" t="s">
        <v>20</v>
      </c>
      <c r="BK161" s="19" t="s">
        <v>494</v>
      </c>
      <c r="BL161" s="19" t="s">
        <v>1770</v>
      </c>
      <c r="BM161" s="19" t="s">
        <v>902</v>
      </c>
      <c r="BN161" s="20">
        <v>25</v>
      </c>
      <c r="BO161" s="20" t="s">
        <v>971</v>
      </c>
      <c r="BP161" s="19" t="s">
        <v>905</v>
      </c>
      <c r="BQ161" s="19" t="s">
        <v>1562</v>
      </c>
      <c r="BR161" s="19">
        <v>0</v>
      </c>
      <c r="BS161" s="19">
        <v>0</v>
      </c>
      <c r="BT161" s="19">
        <v>0.15</v>
      </c>
      <c r="BU161" s="19" t="s">
        <v>1578</v>
      </c>
      <c r="BV161" s="19" t="s">
        <v>1944</v>
      </c>
    </row>
    <row r="162" spans="1:74">
      <c r="A162" s="19" t="s">
        <v>311</v>
      </c>
      <c r="B162" s="19" t="s">
        <v>1070</v>
      </c>
      <c r="C162" s="19" t="s">
        <v>1140</v>
      </c>
      <c r="D162" s="19" t="s">
        <v>896</v>
      </c>
      <c r="E162" s="19" t="s">
        <v>896</v>
      </c>
      <c r="F162" s="19" t="s">
        <v>896</v>
      </c>
      <c r="G162" s="19" t="s">
        <v>896</v>
      </c>
      <c r="H162" s="19" t="s">
        <v>896</v>
      </c>
      <c r="I162" s="19" t="s">
        <v>1134</v>
      </c>
      <c r="J162" s="19" t="s">
        <v>20</v>
      </c>
      <c r="K162" s="19" t="s">
        <v>1247</v>
      </c>
      <c r="L162" s="19" t="s">
        <v>1237</v>
      </c>
      <c r="M162" s="19" t="s">
        <v>902</v>
      </c>
      <c r="N162" s="20" t="s">
        <v>903</v>
      </c>
      <c r="O162" s="20" t="s">
        <v>963</v>
      </c>
      <c r="P162" s="19" t="s">
        <v>905</v>
      </c>
      <c r="Q162" s="19" t="s">
        <v>1100</v>
      </c>
      <c r="R162" s="19" t="s">
        <v>1078</v>
      </c>
      <c r="S162" s="19" t="s">
        <v>1079</v>
      </c>
      <c r="T162" s="19" t="s">
        <v>903</v>
      </c>
      <c r="U162" s="19" t="s">
        <v>1080</v>
      </c>
      <c r="V162" s="19">
        <v>0</v>
      </c>
      <c r="BA162" s="19" t="s">
        <v>379</v>
      </c>
      <c r="BB162" s="19" t="s">
        <v>1539</v>
      </c>
      <c r="BC162" s="19" t="s">
        <v>896</v>
      </c>
      <c r="BD162" s="19" t="s">
        <v>896</v>
      </c>
      <c r="BE162" s="19" t="s">
        <v>1946</v>
      </c>
      <c r="BF162" s="19" t="s">
        <v>1571</v>
      </c>
      <c r="BG162" s="19" t="s">
        <v>1348</v>
      </c>
      <c r="BH162" s="19" t="s">
        <v>1666</v>
      </c>
      <c r="BI162" s="19" t="s">
        <v>896</v>
      </c>
      <c r="BJ162" s="19" t="s">
        <v>20</v>
      </c>
      <c r="BK162" s="19" t="s">
        <v>494</v>
      </c>
      <c r="BL162" s="19" t="s">
        <v>1770</v>
      </c>
      <c r="BM162" s="19" t="s">
        <v>902</v>
      </c>
      <c r="BN162" s="20">
        <v>15</v>
      </c>
      <c r="BO162" s="20" t="s">
        <v>971</v>
      </c>
      <c r="BP162" s="19" t="s">
        <v>905</v>
      </c>
      <c r="BQ162" s="19" t="s">
        <v>1562</v>
      </c>
      <c r="BR162" s="19">
        <v>0</v>
      </c>
      <c r="BS162" s="19">
        <v>0</v>
      </c>
      <c r="BT162" s="19">
        <v>0.15</v>
      </c>
      <c r="BU162" s="19" t="s">
        <v>1046</v>
      </c>
      <c r="BV162" s="19" t="s">
        <v>1942</v>
      </c>
    </row>
    <row r="163" spans="1:74">
      <c r="A163" s="19" t="s">
        <v>311</v>
      </c>
      <c r="B163" s="19" t="s">
        <v>1070</v>
      </c>
      <c r="C163" s="19" t="s">
        <v>1140</v>
      </c>
      <c r="D163" s="19" t="s">
        <v>896</v>
      </c>
      <c r="E163" s="19" t="s">
        <v>896</v>
      </c>
      <c r="F163" s="19" t="s">
        <v>896</v>
      </c>
      <c r="G163" s="19" t="s">
        <v>896</v>
      </c>
      <c r="H163" s="19" t="s">
        <v>896</v>
      </c>
      <c r="I163" s="19" t="s">
        <v>1102</v>
      </c>
      <c r="J163" s="19" t="s">
        <v>20</v>
      </c>
      <c r="K163" s="19" t="s">
        <v>1247</v>
      </c>
      <c r="L163" s="19" t="s">
        <v>1237</v>
      </c>
      <c r="M163" s="19" t="s">
        <v>902</v>
      </c>
      <c r="N163" s="20" t="s">
        <v>903</v>
      </c>
      <c r="O163" s="20" t="s">
        <v>963</v>
      </c>
      <c r="P163" s="19" t="s">
        <v>905</v>
      </c>
      <c r="Q163" s="19" t="s">
        <v>1100</v>
      </c>
      <c r="R163" s="19" t="s">
        <v>1078</v>
      </c>
      <c r="S163" s="19" t="s">
        <v>1079</v>
      </c>
      <c r="T163" s="19">
        <v>0.08</v>
      </c>
      <c r="U163" s="19" t="s">
        <v>1080</v>
      </c>
      <c r="V163" s="19">
        <v>0</v>
      </c>
      <c r="BA163" s="19" t="s">
        <v>379</v>
      </c>
      <c r="BB163" s="19" t="s">
        <v>1539</v>
      </c>
      <c r="BC163" s="19" t="s">
        <v>896</v>
      </c>
      <c r="BD163" s="19" t="s">
        <v>896</v>
      </c>
      <c r="BE163" s="19" t="s">
        <v>1946</v>
      </c>
      <c r="BF163" s="19" t="s">
        <v>1571</v>
      </c>
      <c r="BG163" s="19" t="s">
        <v>1348</v>
      </c>
      <c r="BH163" s="19" t="s">
        <v>1666</v>
      </c>
      <c r="BI163" s="19" t="s">
        <v>896</v>
      </c>
      <c r="BJ163" s="19" t="s">
        <v>20</v>
      </c>
      <c r="BK163" s="19" t="s">
        <v>494</v>
      </c>
      <c r="BL163" s="19" t="s">
        <v>1770</v>
      </c>
      <c r="BM163" s="19" t="s">
        <v>902</v>
      </c>
      <c r="BN163" s="20">
        <v>25</v>
      </c>
      <c r="BO163" s="20" t="s">
        <v>1773</v>
      </c>
      <c r="BP163" s="19" t="s">
        <v>905</v>
      </c>
      <c r="BQ163" s="19" t="s">
        <v>1562</v>
      </c>
      <c r="BR163" s="19">
        <v>0</v>
      </c>
      <c r="BS163" s="19">
        <v>0</v>
      </c>
      <c r="BT163" s="19">
        <v>0.15</v>
      </c>
      <c r="BU163" s="19" t="s">
        <v>1578</v>
      </c>
      <c r="BV163" s="19" t="s">
        <v>1948</v>
      </c>
    </row>
    <row r="164" spans="1:74">
      <c r="A164" s="19" t="s">
        <v>311</v>
      </c>
      <c r="B164" s="19" t="s">
        <v>1070</v>
      </c>
      <c r="C164" s="19" t="s">
        <v>1072</v>
      </c>
      <c r="D164" s="19" t="s">
        <v>896</v>
      </c>
      <c r="E164" s="19" t="s">
        <v>896</v>
      </c>
      <c r="F164" s="19" t="s">
        <v>896</v>
      </c>
      <c r="G164" s="19" t="s">
        <v>896</v>
      </c>
      <c r="H164" s="19" t="s">
        <v>896</v>
      </c>
      <c r="I164" s="19" t="s">
        <v>1102</v>
      </c>
      <c r="J164" s="19" t="s">
        <v>20</v>
      </c>
      <c r="K164" s="19" t="s">
        <v>1247</v>
      </c>
      <c r="L164" s="19" t="s">
        <v>1238</v>
      </c>
      <c r="M164" s="19" t="s">
        <v>902</v>
      </c>
      <c r="N164" s="20" t="s">
        <v>1249</v>
      </c>
      <c r="O164" s="20" t="s">
        <v>963</v>
      </c>
      <c r="P164" s="19" t="s">
        <v>905</v>
      </c>
      <c r="Q164" s="19" t="s">
        <v>1100</v>
      </c>
      <c r="R164" s="19" t="s">
        <v>1078</v>
      </c>
      <c r="S164" s="19" t="s">
        <v>1079</v>
      </c>
      <c r="T164" s="19">
        <v>0.08</v>
      </c>
      <c r="U164" s="19" t="s">
        <v>1080</v>
      </c>
      <c r="V164" s="19" t="s">
        <v>1260</v>
      </c>
      <c r="BA164" s="19" t="s">
        <v>379</v>
      </c>
      <c r="BB164" s="19" t="s">
        <v>1539</v>
      </c>
      <c r="BC164" s="19" t="s">
        <v>896</v>
      </c>
      <c r="BD164" s="19" t="s">
        <v>896</v>
      </c>
      <c r="BE164" s="19" t="s">
        <v>1950</v>
      </c>
      <c r="BF164" s="19" t="s">
        <v>1571</v>
      </c>
      <c r="BG164" s="19" t="s">
        <v>1951</v>
      </c>
      <c r="BH164" s="19" t="s">
        <v>1423</v>
      </c>
      <c r="BI164" s="19" t="s">
        <v>896</v>
      </c>
      <c r="BJ164" s="19" t="s">
        <v>20</v>
      </c>
      <c r="BK164" s="19" t="s">
        <v>494</v>
      </c>
      <c r="BL164" s="19" t="s">
        <v>1952</v>
      </c>
      <c r="BM164" s="19" t="s">
        <v>902</v>
      </c>
      <c r="BN164" s="20">
        <v>50</v>
      </c>
      <c r="BO164" s="20" t="s">
        <v>990</v>
      </c>
      <c r="BP164" s="19" t="s">
        <v>905</v>
      </c>
      <c r="BQ164" s="19" t="s">
        <v>1562</v>
      </c>
      <c r="BR164" s="19">
        <v>0</v>
      </c>
      <c r="BS164" s="19">
        <v>0</v>
      </c>
      <c r="BT164" s="19">
        <v>0.03</v>
      </c>
      <c r="BU164" s="19" t="s">
        <v>1424</v>
      </c>
      <c r="BV164" s="19" t="s">
        <v>1953</v>
      </c>
    </row>
    <row r="165" spans="1:74">
      <c r="A165" s="19" t="s">
        <v>311</v>
      </c>
      <c r="B165" s="19" t="s">
        <v>1070</v>
      </c>
      <c r="C165" s="19" t="s">
        <v>1072</v>
      </c>
      <c r="D165" s="19" t="s">
        <v>896</v>
      </c>
      <c r="E165" s="19" t="s">
        <v>896</v>
      </c>
      <c r="F165" s="19" t="s">
        <v>896</v>
      </c>
      <c r="G165" s="19" t="s">
        <v>896</v>
      </c>
      <c r="H165" s="19" t="s">
        <v>896</v>
      </c>
      <c r="I165" s="19" t="s">
        <v>1102</v>
      </c>
      <c r="J165" s="19" t="s">
        <v>20</v>
      </c>
      <c r="K165" s="19" t="s">
        <v>1247</v>
      </c>
      <c r="L165" s="19" t="s">
        <v>1238</v>
      </c>
      <c r="M165" s="19" t="s">
        <v>1083</v>
      </c>
      <c r="N165" s="20">
        <v>4.0000000000000002E-4</v>
      </c>
      <c r="O165" s="20">
        <v>2.5000000000000001E-3</v>
      </c>
      <c r="P165" s="19" t="s">
        <v>905</v>
      </c>
      <c r="Q165" s="19" t="s">
        <v>1100</v>
      </c>
      <c r="R165" s="19" t="s">
        <v>1078</v>
      </c>
      <c r="S165" s="19" t="s">
        <v>1079</v>
      </c>
      <c r="T165" s="19">
        <v>0.08</v>
      </c>
      <c r="U165" s="19" t="s">
        <v>1080</v>
      </c>
      <c r="V165" s="19" t="s">
        <v>1261</v>
      </c>
      <c r="BA165" s="19" t="s">
        <v>379</v>
      </c>
      <c r="BB165" s="19" t="s">
        <v>1539</v>
      </c>
      <c r="BC165" s="19" t="s">
        <v>896</v>
      </c>
      <c r="BD165" s="19" t="s">
        <v>896</v>
      </c>
      <c r="BE165" s="19" t="s">
        <v>1950</v>
      </c>
      <c r="BF165" s="19" t="s">
        <v>1608</v>
      </c>
      <c r="BG165" s="19" t="s">
        <v>1951</v>
      </c>
      <c r="BH165" s="19" t="s">
        <v>1423</v>
      </c>
      <c r="BI165" s="19" t="s">
        <v>896</v>
      </c>
      <c r="BJ165" s="19" t="s">
        <v>20</v>
      </c>
      <c r="BK165" s="19" t="s">
        <v>494</v>
      </c>
      <c r="BL165" s="19" t="s">
        <v>1952</v>
      </c>
      <c r="BM165" s="19" t="s">
        <v>902</v>
      </c>
      <c r="BN165" s="20">
        <v>15</v>
      </c>
      <c r="BO165" s="20" t="s">
        <v>971</v>
      </c>
      <c r="BP165" s="19" t="s">
        <v>905</v>
      </c>
      <c r="BQ165" s="19" t="s">
        <v>1562</v>
      </c>
      <c r="BR165" s="19">
        <v>0</v>
      </c>
      <c r="BS165" s="19">
        <v>0</v>
      </c>
      <c r="BT165" s="19">
        <v>0.03</v>
      </c>
      <c r="BU165" s="19" t="s">
        <v>1424</v>
      </c>
      <c r="BV165" s="19" t="s">
        <v>1955</v>
      </c>
    </row>
    <row r="166" spans="1:74">
      <c r="A166" s="19" t="s">
        <v>311</v>
      </c>
      <c r="B166" s="19" t="s">
        <v>1070</v>
      </c>
      <c r="C166" s="19" t="s">
        <v>1149</v>
      </c>
      <c r="D166" s="19" t="s">
        <v>896</v>
      </c>
      <c r="E166" s="19" t="s">
        <v>896</v>
      </c>
      <c r="F166" s="19" t="s">
        <v>896</v>
      </c>
      <c r="G166" s="19" t="s">
        <v>896</v>
      </c>
      <c r="H166" s="19" t="s">
        <v>896</v>
      </c>
      <c r="I166" s="19" t="s">
        <v>1097</v>
      </c>
      <c r="J166" s="19" t="s">
        <v>20</v>
      </c>
      <c r="K166" s="19" t="s">
        <v>1247</v>
      </c>
      <c r="L166" s="19" t="s">
        <v>1111</v>
      </c>
      <c r="M166" s="19" t="s">
        <v>902</v>
      </c>
      <c r="N166" s="20" t="s">
        <v>903</v>
      </c>
      <c r="O166" s="20" t="s">
        <v>963</v>
      </c>
      <c r="P166" s="19" t="s">
        <v>905</v>
      </c>
      <c r="Q166" s="19" t="s">
        <v>1100</v>
      </c>
      <c r="R166" s="19" t="s">
        <v>1078</v>
      </c>
      <c r="S166" s="19" t="s">
        <v>1079</v>
      </c>
      <c r="T166" s="19" t="s">
        <v>903</v>
      </c>
      <c r="U166" s="19" t="s">
        <v>1080</v>
      </c>
      <c r="V166" s="19" t="s">
        <v>1262</v>
      </c>
      <c r="BA166" s="19" t="s">
        <v>2646</v>
      </c>
      <c r="BB166" s="19" t="s">
        <v>2094</v>
      </c>
      <c r="BC166" s="19" t="s">
        <v>2135</v>
      </c>
      <c r="BD166" s="19" t="s">
        <v>1557</v>
      </c>
      <c r="BE166" s="19" t="s">
        <v>896</v>
      </c>
      <c r="BF166" s="19" t="s">
        <v>896</v>
      </c>
      <c r="BG166" s="19" t="s">
        <v>896</v>
      </c>
      <c r="BH166" s="19" t="s">
        <v>896</v>
      </c>
      <c r="BI166" s="19" t="s">
        <v>2289</v>
      </c>
      <c r="BJ166" s="19" t="s">
        <v>20</v>
      </c>
      <c r="BK166" s="19" t="s">
        <v>494</v>
      </c>
      <c r="BL166" s="19" t="s">
        <v>2290</v>
      </c>
      <c r="BM166" s="19" t="s">
        <v>902</v>
      </c>
      <c r="BN166" s="20">
        <v>70</v>
      </c>
      <c r="BO166" s="20">
        <v>150</v>
      </c>
      <c r="BP166" s="19" t="s">
        <v>905</v>
      </c>
      <c r="BQ166" s="19" t="s">
        <v>2291</v>
      </c>
      <c r="BR166" s="19">
        <v>0</v>
      </c>
      <c r="BS166" s="19">
        <v>0</v>
      </c>
      <c r="BT166" s="19">
        <v>0</v>
      </c>
      <c r="BU166" s="19" t="s">
        <v>2292</v>
      </c>
      <c r="BV166" s="19">
        <v>0</v>
      </c>
    </row>
    <row r="167" spans="1:74">
      <c r="A167" s="19" t="s">
        <v>311</v>
      </c>
      <c r="B167" s="19" t="s">
        <v>1070</v>
      </c>
      <c r="C167" s="19" t="s">
        <v>1149</v>
      </c>
      <c r="D167" s="19" t="s">
        <v>896</v>
      </c>
      <c r="E167" s="19" t="s">
        <v>896</v>
      </c>
      <c r="F167" s="19" t="s">
        <v>896</v>
      </c>
      <c r="G167" s="19" t="s">
        <v>896</v>
      </c>
      <c r="H167" s="19" t="s">
        <v>896</v>
      </c>
      <c r="I167" s="19" t="s">
        <v>1102</v>
      </c>
      <c r="J167" s="19" t="s">
        <v>20</v>
      </c>
      <c r="K167" s="19" t="s">
        <v>1247</v>
      </c>
      <c r="L167" s="19" t="s">
        <v>1243</v>
      </c>
      <c r="M167" s="19" t="s">
        <v>902</v>
      </c>
      <c r="N167" s="20" t="s">
        <v>998</v>
      </c>
      <c r="O167" s="20" t="s">
        <v>963</v>
      </c>
      <c r="P167" s="19" t="s">
        <v>905</v>
      </c>
      <c r="Q167" s="19" t="s">
        <v>1100</v>
      </c>
      <c r="R167" s="19" t="s">
        <v>1078</v>
      </c>
      <c r="S167" s="19" t="s">
        <v>1079</v>
      </c>
      <c r="T167" s="19">
        <v>0.08</v>
      </c>
      <c r="U167" s="19" t="s">
        <v>1080</v>
      </c>
      <c r="V167" s="19" t="s">
        <v>1244</v>
      </c>
      <c r="BA167" s="19" t="s">
        <v>355</v>
      </c>
      <c r="BB167" s="19" t="s">
        <v>2360</v>
      </c>
      <c r="BC167" s="19" t="s">
        <v>896</v>
      </c>
      <c r="BD167" s="19" t="s">
        <v>896</v>
      </c>
      <c r="BE167" s="19" t="s">
        <v>896</v>
      </c>
      <c r="BF167" s="19" t="s">
        <v>896</v>
      </c>
      <c r="BG167" s="19" t="s">
        <v>896</v>
      </c>
      <c r="BH167" s="19" t="s">
        <v>1951</v>
      </c>
      <c r="BI167" s="19" t="s">
        <v>2362</v>
      </c>
      <c r="BJ167" s="19" t="s">
        <v>20</v>
      </c>
      <c r="BK167" s="19" t="s">
        <v>494</v>
      </c>
      <c r="BL167" s="19" t="s">
        <v>2392</v>
      </c>
      <c r="BM167" s="19" t="s">
        <v>2393</v>
      </c>
      <c r="BN167" s="20">
        <v>100</v>
      </c>
      <c r="BO167" s="20">
        <v>350</v>
      </c>
      <c r="BP167" s="19" t="s">
        <v>905</v>
      </c>
      <c r="BQ167" s="19" t="s">
        <v>160</v>
      </c>
      <c r="BR167" s="19">
        <v>0</v>
      </c>
      <c r="BS167" s="19">
        <v>0</v>
      </c>
      <c r="BT167" s="19">
        <v>0.06</v>
      </c>
      <c r="BU167" s="19" t="s">
        <v>1046</v>
      </c>
      <c r="BV167" s="19" t="s">
        <v>2394</v>
      </c>
    </row>
    <row r="168" spans="1:74">
      <c r="A168" s="19" t="s">
        <v>311</v>
      </c>
      <c r="B168" s="19" t="s">
        <v>1070</v>
      </c>
      <c r="C168" s="19" t="s">
        <v>1149</v>
      </c>
      <c r="D168" s="19" t="s">
        <v>896</v>
      </c>
      <c r="E168" s="19" t="s">
        <v>896</v>
      </c>
      <c r="F168" s="19" t="s">
        <v>896</v>
      </c>
      <c r="G168" s="19" t="s">
        <v>896</v>
      </c>
      <c r="H168" s="19" t="s">
        <v>896</v>
      </c>
      <c r="I168" s="19" t="s">
        <v>1102</v>
      </c>
      <c r="J168" s="19" t="s">
        <v>20</v>
      </c>
      <c r="K168" s="19" t="s">
        <v>1247</v>
      </c>
      <c r="L168" s="19" t="s">
        <v>1243</v>
      </c>
      <c r="M168" s="19" t="s">
        <v>1083</v>
      </c>
      <c r="N168" s="20">
        <v>2.9999999999999997E-4</v>
      </c>
      <c r="O168" s="20">
        <v>3.0000000000000001E-3</v>
      </c>
      <c r="P168" s="19" t="s">
        <v>905</v>
      </c>
      <c r="Q168" s="19" t="s">
        <v>1100</v>
      </c>
      <c r="R168" s="19" t="s">
        <v>1078</v>
      </c>
      <c r="S168" s="19" t="s">
        <v>1079</v>
      </c>
      <c r="T168" s="19">
        <v>0.08</v>
      </c>
      <c r="U168" s="19" t="s">
        <v>1080</v>
      </c>
      <c r="V168" s="19" t="s">
        <v>1246</v>
      </c>
      <c r="BA168" s="19" t="s">
        <v>355</v>
      </c>
      <c r="BB168" s="19" t="s">
        <v>2360</v>
      </c>
      <c r="BC168" s="19" t="s">
        <v>896</v>
      </c>
      <c r="BD168" s="19" t="s">
        <v>896</v>
      </c>
      <c r="BE168" s="19" t="s">
        <v>896</v>
      </c>
      <c r="BF168" s="19" t="s">
        <v>896</v>
      </c>
      <c r="BG168" s="19" t="s">
        <v>896</v>
      </c>
      <c r="BH168" s="19" t="s">
        <v>1951</v>
      </c>
      <c r="BI168" s="19" t="s">
        <v>2362</v>
      </c>
      <c r="BJ168" s="19" t="s">
        <v>20</v>
      </c>
      <c r="BK168" s="19" t="s">
        <v>494</v>
      </c>
      <c r="BL168" s="19" t="s">
        <v>2392</v>
      </c>
      <c r="BM168" s="19" t="s">
        <v>2395</v>
      </c>
      <c r="BN168" s="20">
        <v>0.1</v>
      </c>
      <c r="BO168" s="20">
        <v>0.3</v>
      </c>
      <c r="BP168" s="19" t="s">
        <v>905</v>
      </c>
      <c r="BQ168" s="19" t="s">
        <v>160</v>
      </c>
      <c r="BR168" s="19">
        <v>0</v>
      </c>
      <c r="BS168" s="19">
        <v>0</v>
      </c>
      <c r="BT168" s="19" t="s">
        <v>896</v>
      </c>
      <c r="BU168" s="19" t="s">
        <v>1046</v>
      </c>
      <c r="BV168" s="19" t="s">
        <v>2394</v>
      </c>
    </row>
    <row r="169" spans="1:74">
      <c r="A169" s="19" t="s">
        <v>311</v>
      </c>
      <c r="B169" s="19" t="s">
        <v>1070</v>
      </c>
      <c r="C169" s="19" t="s">
        <v>1109</v>
      </c>
      <c r="D169" s="19" t="s">
        <v>896</v>
      </c>
      <c r="E169" s="19" t="s">
        <v>896</v>
      </c>
      <c r="F169" s="19" t="s">
        <v>896</v>
      </c>
      <c r="G169" s="19" t="s">
        <v>896</v>
      </c>
      <c r="H169" s="19" t="s">
        <v>896</v>
      </c>
      <c r="I169" s="19" t="s">
        <v>1102</v>
      </c>
      <c r="J169" s="19" t="s">
        <v>20</v>
      </c>
      <c r="K169" s="19" t="s">
        <v>1263</v>
      </c>
      <c r="L169" s="19" t="s">
        <v>1251</v>
      </c>
      <c r="M169" s="19" t="s">
        <v>902</v>
      </c>
      <c r="N169" s="20" t="s">
        <v>963</v>
      </c>
      <c r="O169" s="20" t="s">
        <v>1122</v>
      </c>
      <c r="P169" s="19" t="s">
        <v>905</v>
      </c>
      <c r="Q169" s="19" t="s">
        <v>1100</v>
      </c>
      <c r="R169" s="19" t="s">
        <v>1078</v>
      </c>
      <c r="S169" s="19" t="s">
        <v>1079</v>
      </c>
      <c r="T169" s="19">
        <v>0.08</v>
      </c>
      <c r="U169" s="19" t="s">
        <v>1080</v>
      </c>
      <c r="V169" s="19" t="s">
        <v>1252</v>
      </c>
      <c r="BA169" s="19" t="s">
        <v>355</v>
      </c>
      <c r="BB169" s="19" t="s">
        <v>2360</v>
      </c>
      <c r="BC169" s="19" t="s">
        <v>896</v>
      </c>
      <c r="BD169" s="19" t="s">
        <v>896</v>
      </c>
      <c r="BE169" s="19" t="s">
        <v>896</v>
      </c>
      <c r="BF169" s="19" t="s">
        <v>896</v>
      </c>
      <c r="BG169" s="19" t="s">
        <v>896</v>
      </c>
      <c r="BH169" s="19" t="s">
        <v>2396</v>
      </c>
      <c r="BI169" s="19" t="s">
        <v>2362</v>
      </c>
      <c r="BJ169" s="19" t="s">
        <v>20</v>
      </c>
      <c r="BK169" s="19" t="s">
        <v>494</v>
      </c>
      <c r="BL169" s="19" t="s">
        <v>2392</v>
      </c>
      <c r="BM169" s="19" t="s">
        <v>2393</v>
      </c>
      <c r="BN169" s="20">
        <v>100</v>
      </c>
      <c r="BO169" s="20">
        <v>200</v>
      </c>
      <c r="BP169" s="19" t="s">
        <v>905</v>
      </c>
      <c r="BQ169" s="19" t="s">
        <v>160</v>
      </c>
      <c r="BR169" s="19">
        <v>0</v>
      </c>
      <c r="BS169" s="19">
        <v>0</v>
      </c>
      <c r="BT169" s="19">
        <v>0.06</v>
      </c>
      <c r="BU169" s="19" t="s">
        <v>1046</v>
      </c>
      <c r="BV169" s="19" t="s">
        <v>2397</v>
      </c>
    </row>
    <row r="170" spans="1:74">
      <c r="A170" s="19" t="s">
        <v>311</v>
      </c>
      <c r="B170" s="19" t="s">
        <v>1070</v>
      </c>
      <c r="C170" s="19" t="s">
        <v>1109</v>
      </c>
      <c r="D170" s="19" t="s">
        <v>896</v>
      </c>
      <c r="E170" s="19" t="s">
        <v>896</v>
      </c>
      <c r="F170" s="19" t="s">
        <v>896</v>
      </c>
      <c r="G170" s="19" t="s">
        <v>896</v>
      </c>
      <c r="H170" s="19" t="s">
        <v>896</v>
      </c>
      <c r="I170" s="19" t="s">
        <v>1102</v>
      </c>
      <c r="J170" s="19" t="s">
        <v>20</v>
      </c>
      <c r="K170" s="19" t="s">
        <v>1263</v>
      </c>
      <c r="L170" s="19" t="s">
        <v>1251</v>
      </c>
      <c r="M170" s="19" t="s">
        <v>1083</v>
      </c>
      <c r="N170" s="20">
        <v>3.0000000000000001E-3</v>
      </c>
      <c r="O170" s="20">
        <v>1.4999999999999999E-2</v>
      </c>
      <c r="P170" s="19" t="s">
        <v>905</v>
      </c>
      <c r="Q170" s="19" t="s">
        <v>1100</v>
      </c>
      <c r="R170" s="19" t="s">
        <v>1078</v>
      </c>
      <c r="S170" s="19" t="s">
        <v>1079</v>
      </c>
      <c r="T170" s="19">
        <v>0.08</v>
      </c>
      <c r="U170" s="19" t="s">
        <v>1080</v>
      </c>
      <c r="V170" s="19" t="s">
        <v>1264</v>
      </c>
      <c r="BA170" s="19" t="s">
        <v>355</v>
      </c>
      <c r="BB170" s="19" t="s">
        <v>2360</v>
      </c>
      <c r="BC170" s="19" t="s">
        <v>896</v>
      </c>
      <c r="BD170" s="19" t="s">
        <v>896</v>
      </c>
      <c r="BE170" s="19" t="s">
        <v>896</v>
      </c>
      <c r="BF170" s="19" t="s">
        <v>896</v>
      </c>
      <c r="BG170" s="19" t="s">
        <v>896</v>
      </c>
      <c r="BH170" s="19" t="s">
        <v>2396</v>
      </c>
      <c r="BI170" s="19" t="s">
        <v>2362</v>
      </c>
      <c r="BJ170" s="19" t="s">
        <v>20</v>
      </c>
      <c r="BK170" s="19" t="s">
        <v>494</v>
      </c>
      <c r="BL170" s="19" t="s">
        <v>2392</v>
      </c>
      <c r="BM170" s="19" t="s">
        <v>2395</v>
      </c>
      <c r="BN170" s="20">
        <v>0.1</v>
      </c>
      <c r="BO170" s="20">
        <v>0.2</v>
      </c>
      <c r="BP170" s="19" t="s">
        <v>905</v>
      </c>
      <c r="BQ170" s="19" t="s">
        <v>160</v>
      </c>
      <c r="BR170" s="19">
        <v>0</v>
      </c>
      <c r="BS170" s="19">
        <v>0</v>
      </c>
      <c r="BT170" s="19" t="s">
        <v>896</v>
      </c>
      <c r="BU170" s="19" t="s">
        <v>1046</v>
      </c>
      <c r="BV170" s="19" t="s">
        <v>2397</v>
      </c>
    </row>
    <row r="171" spans="1:74">
      <c r="A171" s="19" t="s">
        <v>311</v>
      </c>
      <c r="B171" s="19" t="s">
        <v>1070</v>
      </c>
      <c r="C171" s="19" t="s">
        <v>1126</v>
      </c>
      <c r="D171" s="19" t="s">
        <v>896</v>
      </c>
      <c r="E171" s="19" t="s">
        <v>896</v>
      </c>
      <c r="F171" s="19" t="s">
        <v>896</v>
      </c>
      <c r="G171" s="19" t="s">
        <v>896</v>
      </c>
      <c r="H171" s="19" t="s">
        <v>896</v>
      </c>
      <c r="I171" s="19" t="s">
        <v>1102</v>
      </c>
      <c r="J171" s="19" t="s">
        <v>20</v>
      </c>
      <c r="K171" s="19" t="s">
        <v>1263</v>
      </c>
      <c r="L171" s="19" t="s">
        <v>1255</v>
      </c>
      <c r="M171" s="19" t="s">
        <v>902</v>
      </c>
      <c r="N171" s="20" t="s">
        <v>963</v>
      </c>
      <c r="O171" s="20" t="s">
        <v>1122</v>
      </c>
      <c r="P171" s="19" t="s">
        <v>905</v>
      </c>
      <c r="Q171" s="19" t="s">
        <v>1100</v>
      </c>
      <c r="R171" s="19" t="s">
        <v>1078</v>
      </c>
      <c r="S171" s="19" t="s">
        <v>1079</v>
      </c>
      <c r="T171" s="19">
        <v>0.08</v>
      </c>
      <c r="U171" s="19" t="s">
        <v>1080</v>
      </c>
      <c r="V171" s="19" t="s">
        <v>1256</v>
      </c>
      <c r="BA171" s="19" t="s">
        <v>355</v>
      </c>
      <c r="BB171" s="19" t="s">
        <v>2360</v>
      </c>
      <c r="BC171" s="19" t="s">
        <v>896</v>
      </c>
      <c r="BD171" s="19" t="s">
        <v>896</v>
      </c>
      <c r="BE171" s="19" t="s">
        <v>896</v>
      </c>
      <c r="BF171" s="19" t="s">
        <v>896</v>
      </c>
      <c r="BG171" s="19" t="s">
        <v>896</v>
      </c>
      <c r="BH171" s="19" t="s">
        <v>896</v>
      </c>
      <c r="BI171" s="19" t="s">
        <v>2381</v>
      </c>
      <c r="BJ171" s="19" t="s">
        <v>20</v>
      </c>
      <c r="BK171" s="19" t="s">
        <v>494</v>
      </c>
      <c r="BL171" s="19" t="s">
        <v>2398</v>
      </c>
      <c r="BM171" s="19" t="s">
        <v>902</v>
      </c>
      <c r="BN171" s="20">
        <v>50</v>
      </c>
      <c r="BO171" s="20">
        <v>400</v>
      </c>
      <c r="BP171" s="19" t="s">
        <v>905</v>
      </c>
      <c r="BQ171" s="19" t="s">
        <v>160</v>
      </c>
      <c r="BR171" s="19">
        <v>0</v>
      </c>
      <c r="BS171" s="19">
        <v>0</v>
      </c>
      <c r="BT171" s="19">
        <v>0.09</v>
      </c>
      <c r="BU171" s="19" t="s">
        <v>1046</v>
      </c>
      <c r="BV171" s="19" t="s">
        <v>2399</v>
      </c>
    </row>
    <row r="172" spans="1:74">
      <c r="A172" s="19" t="s">
        <v>311</v>
      </c>
      <c r="B172" s="19" t="s">
        <v>1070</v>
      </c>
      <c r="C172" s="19" t="s">
        <v>1126</v>
      </c>
      <c r="D172" s="19" t="s">
        <v>896</v>
      </c>
      <c r="E172" s="19" t="s">
        <v>896</v>
      </c>
      <c r="F172" s="19" t="s">
        <v>896</v>
      </c>
      <c r="G172" s="19" t="s">
        <v>896</v>
      </c>
      <c r="H172" s="19" t="s">
        <v>896</v>
      </c>
      <c r="I172" s="19" t="s">
        <v>1102</v>
      </c>
      <c r="J172" s="19" t="s">
        <v>20</v>
      </c>
      <c r="K172" s="19" t="s">
        <v>1263</v>
      </c>
      <c r="L172" s="19" t="s">
        <v>1255</v>
      </c>
      <c r="M172" s="19" t="s">
        <v>1083</v>
      </c>
      <c r="N172" s="20">
        <v>2.5000000000000001E-3</v>
      </c>
      <c r="O172" s="20">
        <v>1.2500000000000001E-2</v>
      </c>
      <c r="P172" s="19" t="s">
        <v>905</v>
      </c>
      <c r="Q172" s="19" t="s">
        <v>1100</v>
      </c>
      <c r="R172" s="19" t="s">
        <v>1078</v>
      </c>
      <c r="S172" s="19" t="s">
        <v>1079</v>
      </c>
      <c r="T172" s="19">
        <v>0.08</v>
      </c>
      <c r="U172" s="19" t="s">
        <v>1080</v>
      </c>
      <c r="V172" s="19" t="s">
        <v>1258</v>
      </c>
      <c r="BA172" s="19" t="s">
        <v>355</v>
      </c>
      <c r="BB172" s="19" t="s">
        <v>2360</v>
      </c>
      <c r="BC172" s="19" t="s">
        <v>896</v>
      </c>
      <c r="BD172" s="19" t="s">
        <v>896</v>
      </c>
      <c r="BE172" s="19" t="s">
        <v>896</v>
      </c>
      <c r="BF172" s="19" t="s">
        <v>896</v>
      </c>
      <c r="BG172" s="19" t="s">
        <v>896</v>
      </c>
      <c r="BH172" s="19" t="s">
        <v>896</v>
      </c>
      <c r="BI172" s="19" t="s">
        <v>2381</v>
      </c>
      <c r="BJ172" s="19" t="s">
        <v>20</v>
      </c>
      <c r="BK172" s="19" t="s">
        <v>494</v>
      </c>
      <c r="BL172" s="19" t="s">
        <v>2398</v>
      </c>
      <c r="BM172" s="19" t="s">
        <v>2395</v>
      </c>
      <c r="BN172" s="20">
        <v>0.01</v>
      </c>
      <c r="BO172" s="20">
        <v>0.1</v>
      </c>
      <c r="BP172" s="19" t="s">
        <v>905</v>
      </c>
      <c r="BQ172" s="19" t="s">
        <v>160</v>
      </c>
      <c r="BR172" s="19">
        <v>0</v>
      </c>
      <c r="BS172" s="19">
        <v>0</v>
      </c>
      <c r="BT172" s="19" t="s">
        <v>896</v>
      </c>
      <c r="BU172" s="19" t="s">
        <v>1046</v>
      </c>
      <c r="BV172" s="19" t="s">
        <v>2399</v>
      </c>
    </row>
    <row r="173" spans="1:74">
      <c r="A173" s="19" t="s">
        <v>311</v>
      </c>
      <c r="B173" s="19" t="s">
        <v>1070</v>
      </c>
      <c r="C173" s="19" t="s">
        <v>1133</v>
      </c>
      <c r="D173" s="19" t="s">
        <v>896</v>
      </c>
      <c r="E173" s="19" t="s">
        <v>896</v>
      </c>
      <c r="F173" s="19" t="s">
        <v>896</v>
      </c>
      <c r="G173" s="19" t="s">
        <v>896</v>
      </c>
      <c r="H173" s="19" t="s">
        <v>896</v>
      </c>
      <c r="I173" s="19" t="s">
        <v>1134</v>
      </c>
      <c r="J173" s="19" t="s">
        <v>20</v>
      </c>
      <c r="K173" s="19" t="s">
        <v>1263</v>
      </c>
      <c r="L173" s="19" t="s">
        <v>1135</v>
      </c>
      <c r="M173" s="19" t="s">
        <v>902</v>
      </c>
      <c r="N173" s="20" t="s">
        <v>903</v>
      </c>
      <c r="O173" s="20" t="s">
        <v>1122</v>
      </c>
      <c r="P173" s="19" t="s">
        <v>905</v>
      </c>
      <c r="Q173" s="19" t="s">
        <v>1100</v>
      </c>
      <c r="R173" s="19" t="s">
        <v>1078</v>
      </c>
      <c r="S173" s="19" t="s">
        <v>1079</v>
      </c>
      <c r="T173" s="19" t="s">
        <v>903</v>
      </c>
      <c r="U173" s="19" t="s">
        <v>1080</v>
      </c>
      <c r="V173" s="19" t="s">
        <v>1235</v>
      </c>
      <c r="BA173" s="19" t="s">
        <v>355</v>
      </c>
      <c r="BB173" s="19" t="s">
        <v>2360</v>
      </c>
      <c r="BC173" s="19" t="s">
        <v>896</v>
      </c>
      <c r="BD173" s="19" t="s">
        <v>896</v>
      </c>
      <c r="BE173" s="19" t="s">
        <v>896</v>
      </c>
      <c r="BF173" s="19" t="s">
        <v>896</v>
      </c>
      <c r="BG173" s="19" t="s">
        <v>896</v>
      </c>
      <c r="BH173" s="19" t="s">
        <v>896</v>
      </c>
      <c r="BI173" s="19" t="s">
        <v>2368</v>
      </c>
      <c r="BJ173" s="19" t="s">
        <v>20</v>
      </c>
      <c r="BK173" s="19" t="s">
        <v>494</v>
      </c>
      <c r="BL173" s="19" t="s">
        <v>2391</v>
      </c>
      <c r="BM173" s="19" t="s">
        <v>902</v>
      </c>
      <c r="BN173" s="20">
        <v>100</v>
      </c>
      <c r="BO173" s="20">
        <v>350</v>
      </c>
      <c r="BP173" s="19" t="s">
        <v>905</v>
      </c>
      <c r="BQ173" s="19" t="s">
        <v>160</v>
      </c>
      <c r="BR173" s="19">
        <v>0</v>
      </c>
      <c r="BS173" s="19">
        <v>0</v>
      </c>
      <c r="BT173" s="19">
        <v>0.05</v>
      </c>
      <c r="BU173" s="19" t="s">
        <v>913</v>
      </c>
      <c r="BV173" s="19" t="s">
        <v>2401</v>
      </c>
    </row>
    <row r="174" spans="1:74">
      <c r="A174" s="19" t="s">
        <v>311</v>
      </c>
      <c r="B174" s="19" t="s">
        <v>1070</v>
      </c>
      <c r="C174" s="19" t="s">
        <v>1096</v>
      </c>
      <c r="D174" s="19" t="s">
        <v>1265</v>
      </c>
      <c r="E174" s="19" t="s">
        <v>896</v>
      </c>
      <c r="F174" s="19" t="s">
        <v>896</v>
      </c>
      <c r="G174" s="19" t="s">
        <v>896</v>
      </c>
      <c r="H174" s="19" t="s">
        <v>896</v>
      </c>
      <c r="I174" s="19" t="s">
        <v>1102</v>
      </c>
      <c r="J174" s="19" t="s">
        <v>20</v>
      </c>
      <c r="K174" s="19" t="s">
        <v>494</v>
      </c>
      <c r="L174" s="19" t="s">
        <v>1267</v>
      </c>
      <c r="M174" s="19" t="s">
        <v>902</v>
      </c>
      <c r="N174" s="20" t="s">
        <v>903</v>
      </c>
      <c r="O174" s="20">
        <v>1000</v>
      </c>
      <c r="P174" s="19" t="s">
        <v>905</v>
      </c>
      <c r="Q174" s="19" t="s">
        <v>1104</v>
      </c>
      <c r="R174" s="19" t="s">
        <v>1078</v>
      </c>
      <c r="S174" s="19" t="s">
        <v>1079</v>
      </c>
      <c r="T174" s="19">
        <v>0.08</v>
      </c>
      <c r="U174" s="19" t="s">
        <v>1080</v>
      </c>
      <c r="V174" s="19" t="s">
        <v>1268</v>
      </c>
      <c r="BA174" s="19" t="s">
        <v>355</v>
      </c>
      <c r="BB174" s="19" t="s">
        <v>2360</v>
      </c>
      <c r="BC174" s="19" t="s">
        <v>896</v>
      </c>
      <c r="BD174" s="19" t="s">
        <v>896</v>
      </c>
      <c r="BE174" s="19" t="s">
        <v>896</v>
      </c>
      <c r="BF174" s="19" t="s">
        <v>896</v>
      </c>
      <c r="BG174" s="19" t="s">
        <v>896</v>
      </c>
      <c r="BH174" s="19" t="s">
        <v>896</v>
      </c>
      <c r="BI174" s="19" t="s">
        <v>2368</v>
      </c>
      <c r="BJ174" s="19" t="s">
        <v>20</v>
      </c>
      <c r="BK174" s="19" t="s">
        <v>494</v>
      </c>
      <c r="BL174" s="19" t="s">
        <v>2391</v>
      </c>
      <c r="BM174" s="19" t="s">
        <v>902</v>
      </c>
      <c r="BN174" s="20">
        <v>100</v>
      </c>
      <c r="BO174" s="20">
        <v>270</v>
      </c>
      <c r="BP174" s="19" t="s">
        <v>905</v>
      </c>
      <c r="BQ174" s="19" t="s">
        <v>160</v>
      </c>
      <c r="BR174" s="19">
        <v>0</v>
      </c>
      <c r="BS174" s="19">
        <v>0</v>
      </c>
      <c r="BT174" s="19">
        <v>0.05</v>
      </c>
      <c r="BU174" s="19" t="s">
        <v>1046</v>
      </c>
      <c r="BV174" s="19" t="s">
        <v>2401</v>
      </c>
    </row>
    <row r="175" spans="1:74">
      <c r="A175" s="19" t="s">
        <v>311</v>
      </c>
      <c r="B175" s="19" t="s">
        <v>1070</v>
      </c>
      <c r="C175" s="19" t="s">
        <v>1096</v>
      </c>
      <c r="D175" s="19" t="s">
        <v>1265</v>
      </c>
      <c r="E175" s="19" t="s">
        <v>896</v>
      </c>
      <c r="F175" s="19" t="s">
        <v>896</v>
      </c>
      <c r="G175" s="19" t="s">
        <v>896</v>
      </c>
      <c r="H175" s="19" t="s">
        <v>896</v>
      </c>
      <c r="I175" s="19" t="s">
        <v>1102</v>
      </c>
      <c r="J175" s="19" t="s">
        <v>20</v>
      </c>
      <c r="K175" s="19" t="s">
        <v>494</v>
      </c>
      <c r="L175" s="19" t="s">
        <v>1267</v>
      </c>
      <c r="M175" s="19" t="s">
        <v>1083</v>
      </c>
      <c r="N175" s="20" t="s">
        <v>903</v>
      </c>
      <c r="O175" s="20">
        <v>3</v>
      </c>
      <c r="P175" s="19" t="s">
        <v>905</v>
      </c>
      <c r="Q175" s="19" t="s">
        <v>1104</v>
      </c>
      <c r="R175" s="19" t="s">
        <v>1078</v>
      </c>
      <c r="S175" s="19" t="s">
        <v>1079</v>
      </c>
      <c r="T175" s="19">
        <v>0.08</v>
      </c>
      <c r="U175" s="19" t="s">
        <v>1080</v>
      </c>
      <c r="V175" s="19" t="s">
        <v>1268</v>
      </c>
      <c r="BA175" s="19" t="s">
        <v>360</v>
      </c>
      <c r="BB175" s="19" t="s">
        <v>1539</v>
      </c>
      <c r="BC175" s="19" t="s">
        <v>896</v>
      </c>
      <c r="BD175" s="19" t="s">
        <v>896</v>
      </c>
      <c r="BE175" s="19" t="s">
        <v>1557</v>
      </c>
      <c r="BF175" s="19" t="s">
        <v>1571</v>
      </c>
      <c r="BG175" s="19" t="s">
        <v>1557</v>
      </c>
      <c r="BH175" s="19" t="s">
        <v>896</v>
      </c>
      <c r="BI175" s="19" t="s">
        <v>2513</v>
      </c>
      <c r="BJ175" s="19" t="s">
        <v>20</v>
      </c>
      <c r="BK175" s="19" t="s">
        <v>494</v>
      </c>
      <c r="BL175" s="19" t="s">
        <v>2515</v>
      </c>
      <c r="BM175" s="19" t="s">
        <v>902</v>
      </c>
      <c r="BN175" s="20">
        <v>30</v>
      </c>
      <c r="BO175" s="20">
        <v>150</v>
      </c>
      <c r="BP175" s="19" t="s">
        <v>1077</v>
      </c>
      <c r="BQ175" s="19">
        <v>0</v>
      </c>
      <c r="BR175" s="19">
        <v>0</v>
      </c>
      <c r="BS175" s="19">
        <v>0</v>
      </c>
      <c r="BT175" s="19">
        <v>0.03</v>
      </c>
      <c r="BU175" s="19" t="s">
        <v>2494</v>
      </c>
      <c r="BV175" s="19" t="s">
        <v>2516</v>
      </c>
    </row>
    <row r="176" spans="1:74">
      <c r="A176" s="19" t="s">
        <v>311</v>
      </c>
      <c r="B176" s="19" t="s">
        <v>1070</v>
      </c>
      <c r="C176" s="19" t="s">
        <v>1096</v>
      </c>
      <c r="D176" s="19" t="s">
        <v>896</v>
      </c>
      <c r="E176" s="19" t="s">
        <v>896</v>
      </c>
      <c r="F176" s="19" t="s">
        <v>896</v>
      </c>
      <c r="G176" s="19" t="s">
        <v>896</v>
      </c>
      <c r="H176" s="19" t="s">
        <v>896</v>
      </c>
      <c r="I176" s="19" t="s">
        <v>1102</v>
      </c>
      <c r="J176" s="19" t="s">
        <v>20</v>
      </c>
      <c r="K176" s="19" t="s">
        <v>494</v>
      </c>
      <c r="L176" s="19" t="s">
        <v>1270</v>
      </c>
      <c r="M176" s="19" t="s">
        <v>902</v>
      </c>
      <c r="N176" s="20" t="s">
        <v>904</v>
      </c>
      <c r="O176" s="20" t="s">
        <v>978</v>
      </c>
      <c r="P176" s="19" t="s">
        <v>905</v>
      </c>
      <c r="Q176" s="19" t="s">
        <v>1104</v>
      </c>
      <c r="R176" s="19" t="s">
        <v>1078</v>
      </c>
      <c r="S176" s="19" t="s">
        <v>1079</v>
      </c>
      <c r="T176" s="19">
        <v>0.08</v>
      </c>
      <c r="U176" s="19" t="s">
        <v>1080</v>
      </c>
      <c r="V176" s="19" t="s">
        <v>1271</v>
      </c>
      <c r="BA176" s="19" t="s">
        <v>360</v>
      </c>
      <c r="BB176" s="19" t="s">
        <v>1539</v>
      </c>
      <c r="BC176" s="19" t="s">
        <v>896</v>
      </c>
      <c r="BD176" s="19" t="s">
        <v>896</v>
      </c>
      <c r="BE176" s="19" t="s">
        <v>1557</v>
      </c>
      <c r="BF176" s="19" t="s">
        <v>1571</v>
      </c>
      <c r="BG176" s="19" t="s">
        <v>1557</v>
      </c>
      <c r="BH176" s="19" t="s">
        <v>896</v>
      </c>
      <c r="BI176" s="19" t="s">
        <v>2505</v>
      </c>
      <c r="BJ176" s="19" t="s">
        <v>20</v>
      </c>
      <c r="BK176" s="19" t="s">
        <v>494</v>
      </c>
      <c r="BL176" s="19" t="s">
        <v>2515</v>
      </c>
      <c r="BM176" s="19" t="s">
        <v>902</v>
      </c>
      <c r="BN176" s="20">
        <v>30</v>
      </c>
      <c r="BO176" s="20">
        <v>300</v>
      </c>
      <c r="BP176" s="19" t="s">
        <v>905</v>
      </c>
      <c r="BQ176" s="19" t="s">
        <v>160</v>
      </c>
      <c r="BR176" s="19">
        <v>0</v>
      </c>
      <c r="BS176" s="19">
        <v>0</v>
      </c>
      <c r="BT176" s="19">
        <v>0.03</v>
      </c>
      <c r="BU176" s="19" t="s">
        <v>2494</v>
      </c>
      <c r="BV176" s="19" t="s">
        <v>2517</v>
      </c>
    </row>
    <row r="177" spans="1:74">
      <c r="A177" s="19" t="s">
        <v>311</v>
      </c>
      <c r="B177" s="19" t="s">
        <v>1070</v>
      </c>
      <c r="C177" s="19" t="s">
        <v>1096</v>
      </c>
      <c r="D177" s="19" t="s">
        <v>896</v>
      </c>
      <c r="E177" s="19" t="s">
        <v>896</v>
      </c>
      <c r="F177" s="19" t="s">
        <v>896</v>
      </c>
      <c r="G177" s="19" t="s">
        <v>896</v>
      </c>
      <c r="H177" s="19" t="s">
        <v>896</v>
      </c>
      <c r="I177" s="19" t="s">
        <v>1102</v>
      </c>
      <c r="J177" s="19" t="s">
        <v>20</v>
      </c>
      <c r="K177" s="19" t="s">
        <v>494</v>
      </c>
      <c r="L177" s="19" t="s">
        <v>1270</v>
      </c>
      <c r="M177" s="19" t="s">
        <v>1083</v>
      </c>
      <c r="N177" s="20">
        <v>0.75</v>
      </c>
      <c r="O177" s="20">
        <v>1.2</v>
      </c>
      <c r="P177" s="19" t="s">
        <v>905</v>
      </c>
      <c r="Q177" s="19" t="s">
        <v>1104</v>
      </c>
      <c r="R177" s="19" t="s">
        <v>1078</v>
      </c>
      <c r="S177" s="19" t="s">
        <v>1079</v>
      </c>
      <c r="T177" s="19">
        <v>0.08</v>
      </c>
      <c r="U177" s="19" t="s">
        <v>1080</v>
      </c>
      <c r="V177" s="19" t="s">
        <v>1272</v>
      </c>
      <c r="BA177" s="19" t="s">
        <v>360</v>
      </c>
      <c r="BB177" s="19" t="s">
        <v>1539</v>
      </c>
      <c r="BC177" s="19" t="s">
        <v>896</v>
      </c>
      <c r="BD177" s="19" t="s">
        <v>896</v>
      </c>
      <c r="BE177" s="19" t="s">
        <v>1557</v>
      </c>
      <c r="BF177" s="19" t="s">
        <v>1608</v>
      </c>
      <c r="BG177" s="19" t="s">
        <v>1557</v>
      </c>
      <c r="BH177" s="19" t="s">
        <v>896</v>
      </c>
      <c r="BI177" s="19" t="s">
        <v>2518</v>
      </c>
      <c r="BJ177" s="19" t="s">
        <v>20</v>
      </c>
      <c r="BK177" s="19" t="s">
        <v>494</v>
      </c>
      <c r="BL177" s="19" t="s">
        <v>2515</v>
      </c>
      <c r="BM177" s="19" t="s">
        <v>902</v>
      </c>
      <c r="BN177" s="20">
        <v>20</v>
      </c>
      <c r="BO177" s="20">
        <v>50</v>
      </c>
      <c r="BP177" s="19" t="s">
        <v>1077</v>
      </c>
      <c r="BQ177" s="19">
        <v>0</v>
      </c>
      <c r="BR177" s="19">
        <v>0</v>
      </c>
      <c r="BS177" s="19">
        <v>0</v>
      </c>
      <c r="BT177" s="19">
        <v>0.15</v>
      </c>
      <c r="BU177" s="19" t="s">
        <v>2494</v>
      </c>
      <c r="BV177" s="19" t="s">
        <v>2519</v>
      </c>
    </row>
    <row r="178" spans="1:74">
      <c r="A178" s="19" t="s">
        <v>311</v>
      </c>
      <c r="B178" s="19" t="s">
        <v>1070</v>
      </c>
      <c r="C178" s="19" t="s">
        <v>1096</v>
      </c>
      <c r="D178" s="19" t="s">
        <v>896</v>
      </c>
      <c r="E178" s="19" t="s">
        <v>896</v>
      </c>
      <c r="F178" s="19" t="s">
        <v>896</v>
      </c>
      <c r="G178" s="19" t="s">
        <v>896</v>
      </c>
      <c r="H178" s="19" t="s">
        <v>896</v>
      </c>
      <c r="I178" s="19" t="s">
        <v>1102</v>
      </c>
      <c r="J178" s="19" t="s">
        <v>20</v>
      </c>
      <c r="K178" s="19" t="s">
        <v>494</v>
      </c>
      <c r="L178" s="19" t="s">
        <v>1273</v>
      </c>
      <c r="M178" s="19" t="s">
        <v>902</v>
      </c>
      <c r="N178" s="20" t="s">
        <v>903</v>
      </c>
      <c r="O178" s="20">
        <v>100</v>
      </c>
      <c r="P178" s="19" t="s">
        <v>905</v>
      </c>
      <c r="Q178" s="19" t="s">
        <v>1104</v>
      </c>
      <c r="R178" s="19" t="s">
        <v>1078</v>
      </c>
      <c r="S178" s="19" t="s">
        <v>1079</v>
      </c>
      <c r="T178" s="19">
        <v>0.08</v>
      </c>
      <c r="U178" s="19" t="s">
        <v>1080</v>
      </c>
      <c r="V178" s="19">
        <v>0</v>
      </c>
      <c r="BA178" s="19" t="s">
        <v>360</v>
      </c>
      <c r="BB178" s="19" t="s">
        <v>1539</v>
      </c>
      <c r="BC178" s="19" t="s">
        <v>896</v>
      </c>
      <c r="BD178" s="19" t="s">
        <v>896</v>
      </c>
      <c r="BE178" s="19" t="s">
        <v>1557</v>
      </c>
      <c r="BF178" s="19" t="s">
        <v>1608</v>
      </c>
      <c r="BG178" s="19" t="s">
        <v>1557</v>
      </c>
      <c r="BH178" s="19" t="s">
        <v>896</v>
      </c>
      <c r="BI178" s="19" t="s">
        <v>2513</v>
      </c>
      <c r="BJ178" s="19" t="s">
        <v>20</v>
      </c>
      <c r="BK178" s="19" t="s">
        <v>494</v>
      </c>
      <c r="BL178" s="19" t="s">
        <v>2515</v>
      </c>
      <c r="BM178" s="19" t="s">
        <v>902</v>
      </c>
      <c r="BN178" s="20">
        <v>30</v>
      </c>
      <c r="BO178" s="20">
        <v>100</v>
      </c>
      <c r="BP178" s="19" t="s">
        <v>1077</v>
      </c>
      <c r="BQ178" s="19">
        <v>0</v>
      </c>
      <c r="BR178" s="19">
        <v>0</v>
      </c>
      <c r="BS178" s="19">
        <v>0</v>
      </c>
      <c r="BT178" s="19">
        <v>0.03</v>
      </c>
      <c r="BU178" s="19" t="s">
        <v>2494</v>
      </c>
      <c r="BV178" s="19">
        <v>0</v>
      </c>
    </row>
    <row r="179" spans="1:74">
      <c r="A179" s="19" t="s">
        <v>311</v>
      </c>
      <c r="B179" s="19" t="s">
        <v>1070</v>
      </c>
      <c r="C179" s="19" t="s">
        <v>1096</v>
      </c>
      <c r="D179" s="19" t="s">
        <v>896</v>
      </c>
      <c r="E179" s="19" t="s">
        <v>896</v>
      </c>
      <c r="F179" s="19" t="s">
        <v>896</v>
      </c>
      <c r="G179" s="19" t="s">
        <v>896</v>
      </c>
      <c r="H179" s="19" t="s">
        <v>896</v>
      </c>
      <c r="I179" s="19" t="s">
        <v>1102</v>
      </c>
      <c r="J179" s="19" t="s">
        <v>20</v>
      </c>
      <c r="K179" s="19" t="s">
        <v>494</v>
      </c>
      <c r="L179" s="19" t="s">
        <v>1273</v>
      </c>
      <c r="M179" s="19" t="s">
        <v>1083</v>
      </c>
      <c r="N179" s="20" t="s">
        <v>903</v>
      </c>
      <c r="O179" s="20">
        <v>0.3</v>
      </c>
      <c r="P179" s="19" t="s">
        <v>905</v>
      </c>
      <c r="Q179" s="19" t="s">
        <v>1104</v>
      </c>
      <c r="R179" s="19" t="s">
        <v>1078</v>
      </c>
      <c r="S179" s="19" t="s">
        <v>1079</v>
      </c>
      <c r="T179" s="19">
        <v>0.08</v>
      </c>
      <c r="U179" s="19" t="s">
        <v>1080</v>
      </c>
      <c r="V179" s="19" t="s">
        <v>1274</v>
      </c>
      <c r="BA179" s="19" t="s">
        <v>360</v>
      </c>
      <c r="BB179" s="19" t="s">
        <v>1539</v>
      </c>
      <c r="BC179" s="19" t="s">
        <v>896</v>
      </c>
      <c r="BD179" s="19" t="s">
        <v>896</v>
      </c>
      <c r="BE179" s="19" t="s">
        <v>1557</v>
      </c>
      <c r="BF179" s="19" t="s">
        <v>896</v>
      </c>
      <c r="BG179" s="19" t="s">
        <v>1557</v>
      </c>
      <c r="BH179" s="19" t="s">
        <v>896</v>
      </c>
      <c r="BI179" s="19" t="s">
        <v>2520</v>
      </c>
      <c r="BJ179" s="19" t="s">
        <v>20</v>
      </c>
      <c r="BK179" s="19" t="s">
        <v>494</v>
      </c>
      <c r="BL179" s="19" t="s">
        <v>2515</v>
      </c>
      <c r="BM179" s="19" t="s">
        <v>902</v>
      </c>
      <c r="BN179" s="20">
        <v>40</v>
      </c>
      <c r="BO179" s="20">
        <v>120</v>
      </c>
      <c r="BP179" s="19" t="s">
        <v>1077</v>
      </c>
      <c r="BQ179" s="19">
        <v>0</v>
      </c>
      <c r="BR179" s="19">
        <v>0</v>
      </c>
      <c r="BS179" s="19">
        <v>0</v>
      </c>
      <c r="BT179" s="19">
        <v>0.15</v>
      </c>
      <c r="BU179" s="19" t="s">
        <v>2494</v>
      </c>
      <c r="BV179" s="19" t="s">
        <v>2521</v>
      </c>
    </row>
    <row r="180" spans="1:74">
      <c r="A180" s="19" t="s">
        <v>311</v>
      </c>
      <c r="B180" s="19" t="s">
        <v>1070</v>
      </c>
      <c r="C180" s="19" t="s">
        <v>1096</v>
      </c>
      <c r="D180" s="19" t="s">
        <v>896</v>
      </c>
      <c r="E180" s="19" t="s">
        <v>896</v>
      </c>
      <c r="F180" s="19" t="s">
        <v>896</v>
      </c>
      <c r="G180" s="19" t="s">
        <v>896</v>
      </c>
      <c r="H180" s="19" t="s">
        <v>896</v>
      </c>
      <c r="I180" s="19" t="s">
        <v>1102</v>
      </c>
      <c r="J180" s="19" t="s">
        <v>20</v>
      </c>
      <c r="K180" s="19" t="s">
        <v>494</v>
      </c>
      <c r="L180" s="19" t="s">
        <v>1275</v>
      </c>
      <c r="M180" s="19" t="s">
        <v>902</v>
      </c>
      <c r="N180" s="20" t="s">
        <v>903</v>
      </c>
      <c r="O180" s="20" t="s">
        <v>903</v>
      </c>
      <c r="P180" s="19" t="s">
        <v>905</v>
      </c>
      <c r="Q180" s="19" t="s">
        <v>1104</v>
      </c>
      <c r="R180" s="19" t="s">
        <v>1078</v>
      </c>
      <c r="S180" s="19" t="s">
        <v>1079</v>
      </c>
      <c r="T180" s="19">
        <v>0.08</v>
      </c>
      <c r="U180" s="19" t="s">
        <v>1080</v>
      </c>
      <c r="V180" s="19" t="s">
        <v>1276</v>
      </c>
      <c r="BA180" s="19" t="s">
        <v>365</v>
      </c>
      <c r="BB180" s="19" t="s">
        <v>2604</v>
      </c>
      <c r="BC180" s="19" t="s">
        <v>896</v>
      </c>
      <c r="BD180" s="19" t="s">
        <v>896</v>
      </c>
      <c r="BE180" s="19" t="s">
        <v>896</v>
      </c>
      <c r="BF180" s="19" t="s">
        <v>896</v>
      </c>
      <c r="BG180" s="19" t="s">
        <v>896</v>
      </c>
      <c r="BH180" s="19" t="s">
        <v>896</v>
      </c>
      <c r="BI180" s="19" t="s">
        <v>2612</v>
      </c>
      <c r="BJ180" s="19" t="s">
        <v>20</v>
      </c>
      <c r="BK180" s="19" t="s">
        <v>494</v>
      </c>
      <c r="BL180" s="19" t="s">
        <v>2627</v>
      </c>
      <c r="BM180" s="19" t="s">
        <v>902</v>
      </c>
      <c r="BN180" s="20">
        <v>30</v>
      </c>
      <c r="BO180" s="20">
        <v>250</v>
      </c>
      <c r="BP180" s="19" t="s">
        <v>905</v>
      </c>
      <c r="BQ180" s="19" t="s">
        <v>2609</v>
      </c>
      <c r="BR180" s="19">
        <v>0</v>
      </c>
      <c r="BS180" s="19">
        <v>0</v>
      </c>
      <c r="BT180" s="19" t="s">
        <v>1423</v>
      </c>
      <c r="BU180" s="19" t="s">
        <v>1735</v>
      </c>
      <c r="BV180" s="19">
        <v>0</v>
      </c>
    </row>
    <row r="181" spans="1:74">
      <c r="A181" s="19" t="s">
        <v>311</v>
      </c>
      <c r="B181" s="19" t="s">
        <v>1070</v>
      </c>
      <c r="C181" s="19" t="s">
        <v>1096</v>
      </c>
      <c r="D181" s="19" t="s">
        <v>896</v>
      </c>
      <c r="E181" s="19" t="s">
        <v>896</v>
      </c>
      <c r="F181" s="19" t="s">
        <v>896</v>
      </c>
      <c r="G181" s="19" t="s">
        <v>896</v>
      </c>
      <c r="H181" s="19" t="s">
        <v>896</v>
      </c>
      <c r="I181" s="19" t="s">
        <v>1102</v>
      </c>
      <c r="J181" s="19" t="s">
        <v>20</v>
      </c>
      <c r="K181" s="19" t="s">
        <v>494</v>
      </c>
      <c r="L181" s="19" t="s">
        <v>1275</v>
      </c>
      <c r="M181" s="19" t="s">
        <v>1083</v>
      </c>
      <c r="N181" s="20" t="s">
        <v>968</v>
      </c>
      <c r="O181" s="20" t="s">
        <v>1277</v>
      </c>
      <c r="P181" s="19" t="s">
        <v>905</v>
      </c>
      <c r="Q181" s="19" t="s">
        <v>1104</v>
      </c>
      <c r="R181" s="19" t="s">
        <v>1078</v>
      </c>
      <c r="S181" s="19" t="s">
        <v>1079</v>
      </c>
      <c r="T181" s="19">
        <v>0.08</v>
      </c>
      <c r="U181" s="19" t="s">
        <v>1080</v>
      </c>
      <c r="V181" s="19" t="s">
        <v>1278</v>
      </c>
      <c r="BA181" s="19" t="s">
        <v>311</v>
      </c>
      <c r="BB181" s="19" t="s">
        <v>1070</v>
      </c>
      <c r="BC181" s="19" t="s">
        <v>1096</v>
      </c>
      <c r="BD181" s="19" t="s">
        <v>896</v>
      </c>
      <c r="BE181" s="19" t="s">
        <v>896</v>
      </c>
      <c r="BF181" s="19" t="s">
        <v>896</v>
      </c>
      <c r="BG181" s="19" t="s">
        <v>896</v>
      </c>
      <c r="BH181" s="19" t="s">
        <v>896</v>
      </c>
      <c r="BI181" s="19" t="s">
        <v>1102</v>
      </c>
      <c r="BJ181" s="19" t="s">
        <v>20</v>
      </c>
      <c r="BK181" s="19" t="s">
        <v>494</v>
      </c>
      <c r="BL181" s="19" t="s">
        <v>1275</v>
      </c>
      <c r="BM181" s="19" t="s">
        <v>1083</v>
      </c>
      <c r="BN181" s="20" t="s">
        <v>968</v>
      </c>
      <c r="BO181" s="20" t="s">
        <v>1277</v>
      </c>
      <c r="BP181" s="19" t="s">
        <v>905</v>
      </c>
      <c r="BQ181" s="19" t="s">
        <v>1104</v>
      </c>
      <c r="BR181" s="19" t="s">
        <v>1078</v>
      </c>
      <c r="BS181" s="19" t="s">
        <v>1079</v>
      </c>
      <c r="BT181" s="19">
        <v>0.08</v>
      </c>
      <c r="BU181" s="19" t="s">
        <v>1080</v>
      </c>
      <c r="BV181" s="19" t="s">
        <v>1278</v>
      </c>
    </row>
    <row r="182" spans="1:74">
      <c r="A182" s="19" t="s">
        <v>311</v>
      </c>
      <c r="B182" s="19" t="s">
        <v>1070</v>
      </c>
      <c r="C182" s="19" t="s">
        <v>1096</v>
      </c>
      <c r="D182" s="19" t="s">
        <v>896</v>
      </c>
      <c r="E182" s="19" t="s">
        <v>896</v>
      </c>
      <c r="F182" s="19" t="s">
        <v>896</v>
      </c>
      <c r="G182" s="19" t="s">
        <v>896</v>
      </c>
      <c r="H182" s="19" t="s">
        <v>896</v>
      </c>
      <c r="I182" s="19" t="s">
        <v>1102</v>
      </c>
      <c r="J182" s="19" t="s">
        <v>20</v>
      </c>
      <c r="K182" s="19" t="s">
        <v>494</v>
      </c>
      <c r="L182" s="19" t="s">
        <v>1279</v>
      </c>
      <c r="M182" s="19" t="s">
        <v>902</v>
      </c>
      <c r="N182" s="20" t="s">
        <v>903</v>
      </c>
      <c r="O182" s="20">
        <v>500</v>
      </c>
      <c r="P182" s="19" t="s">
        <v>905</v>
      </c>
      <c r="Q182" s="19" t="s">
        <v>1104</v>
      </c>
      <c r="R182" s="19" t="s">
        <v>1078</v>
      </c>
      <c r="S182" s="19" t="s">
        <v>1079</v>
      </c>
      <c r="T182" s="19">
        <v>0.08</v>
      </c>
      <c r="U182" s="19" t="s">
        <v>1080</v>
      </c>
      <c r="V182" s="19">
        <v>0</v>
      </c>
      <c r="BA182" s="19" t="s">
        <v>311</v>
      </c>
      <c r="BB182" s="19" t="s">
        <v>1070</v>
      </c>
      <c r="BC182" s="19" t="s">
        <v>1096</v>
      </c>
      <c r="BD182" s="19" t="s">
        <v>896</v>
      </c>
      <c r="BE182" s="19" t="s">
        <v>896</v>
      </c>
      <c r="BF182" s="19" t="s">
        <v>896</v>
      </c>
      <c r="BG182" s="19" t="s">
        <v>896</v>
      </c>
      <c r="BH182" s="19" t="s">
        <v>896</v>
      </c>
      <c r="BI182" s="19" t="s">
        <v>1102</v>
      </c>
      <c r="BJ182" s="19" t="s">
        <v>20</v>
      </c>
      <c r="BK182" s="19" t="s">
        <v>494</v>
      </c>
      <c r="BL182" s="19" t="s">
        <v>1279</v>
      </c>
      <c r="BM182" s="19" t="s">
        <v>902</v>
      </c>
      <c r="BN182" s="20" t="s">
        <v>903</v>
      </c>
      <c r="BO182" s="20">
        <v>500</v>
      </c>
      <c r="BP182" s="19" t="s">
        <v>905</v>
      </c>
      <c r="BQ182" s="19" t="s">
        <v>1104</v>
      </c>
      <c r="BR182" s="19" t="s">
        <v>1078</v>
      </c>
      <c r="BS182" s="19" t="s">
        <v>1079</v>
      </c>
      <c r="BT182" s="19">
        <v>0.08</v>
      </c>
      <c r="BU182" s="19" t="s">
        <v>1080</v>
      </c>
      <c r="BV182" s="19">
        <v>0</v>
      </c>
    </row>
    <row r="183" spans="1:74">
      <c r="A183" s="19" t="s">
        <v>311</v>
      </c>
      <c r="B183" s="19" t="s">
        <v>1070</v>
      </c>
      <c r="C183" s="19" t="s">
        <v>1096</v>
      </c>
      <c r="D183" s="19" t="s">
        <v>896</v>
      </c>
      <c r="E183" s="19" t="s">
        <v>896</v>
      </c>
      <c r="F183" s="19" t="s">
        <v>896</v>
      </c>
      <c r="G183" s="19" t="s">
        <v>896</v>
      </c>
      <c r="H183" s="19" t="s">
        <v>896</v>
      </c>
      <c r="I183" s="19" t="s">
        <v>1102</v>
      </c>
      <c r="J183" s="19" t="s">
        <v>20</v>
      </c>
      <c r="K183" s="19" t="s">
        <v>494</v>
      </c>
      <c r="L183" s="19" t="s">
        <v>1279</v>
      </c>
      <c r="M183" s="19" t="s">
        <v>1083</v>
      </c>
      <c r="N183" s="20" t="s">
        <v>903</v>
      </c>
      <c r="O183" s="20">
        <v>0.75</v>
      </c>
      <c r="P183" s="19" t="s">
        <v>905</v>
      </c>
      <c r="Q183" s="19" t="s">
        <v>1104</v>
      </c>
      <c r="R183" s="19" t="s">
        <v>1078</v>
      </c>
      <c r="S183" s="19" t="s">
        <v>1079</v>
      </c>
      <c r="T183" s="19">
        <v>0.08</v>
      </c>
      <c r="U183" s="19" t="s">
        <v>1080</v>
      </c>
      <c r="V183" s="19" t="s">
        <v>1280</v>
      </c>
      <c r="BA183" s="19" t="s">
        <v>311</v>
      </c>
      <c r="BB183" s="19" t="s">
        <v>1070</v>
      </c>
      <c r="BC183" s="19" t="s">
        <v>1096</v>
      </c>
      <c r="BD183" s="19" t="s">
        <v>896</v>
      </c>
      <c r="BE183" s="19" t="s">
        <v>896</v>
      </c>
      <c r="BF183" s="19" t="s">
        <v>896</v>
      </c>
      <c r="BG183" s="19" t="s">
        <v>896</v>
      </c>
      <c r="BH183" s="19" t="s">
        <v>896</v>
      </c>
      <c r="BI183" s="19" t="s">
        <v>1102</v>
      </c>
      <c r="BJ183" s="19" t="s">
        <v>20</v>
      </c>
      <c r="BK183" s="19" t="s">
        <v>494</v>
      </c>
      <c r="BL183" s="19" t="s">
        <v>1279</v>
      </c>
      <c r="BM183" s="19" t="s">
        <v>1083</v>
      </c>
      <c r="BN183" s="20" t="s">
        <v>903</v>
      </c>
      <c r="BO183" s="20">
        <v>0.75</v>
      </c>
      <c r="BP183" s="19" t="s">
        <v>905</v>
      </c>
      <c r="BQ183" s="19" t="s">
        <v>1104</v>
      </c>
      <c r="BR183" s="19" t="s">
        <v>1078</v>
      </c>
      <c r="BS183" s="19" t="s">
        <v>1079</v>
      </c>
      <c r="BT183" s="19">
        <v>0.08</v>
      </c>
      <c r="BU183" s="19" t="s">
        <v>1080</v>
      </c>
      <c r="BV183" s="19" t="s">
        <v>1280</v>
      </c>
    </row>
    <row r="184" spans="1:74">
      <c r="A184" s="19" t="s">
        <v>311</v>
      </c>
      <c r="B184" s="19" t="s">
        <v>1070</v>
      </c>
      <c r="C184" s="19" t="s">
        <v>1109</v>
      </c>
      <c r="D184" s="19" t="s">
        <v>1265</v>
      </c>
      <c r="E184" s="19" t="s">
        <v>896</v>
      </c>
      <c r="F184" s="19" t="s">
        <v>896</v>
      </c>
      <c r="G184" s="19" t="s">
        <v>896</v>
      </c>
      <c r="H184" s="19" t="s">
        <v>896</v>
      </c>
      <c r="I184" s="19" t="s">
        <v>1102</v>
      </c>
      <c r="J184" s="19" t="s">
        <v>20</v>
      </c>
      <c r="K184" s="19" t="s">
        <v>494</v>
      </c>
      <c r="L184" s="19" t="s">
        <v>1281</v>
      </c>
      <c r="M184" s="19" t="s">
        <v>902</v>
      </c>
      <c r="N184" s="20" t="s">
        <v>904</v>
      </c>
      <c r="O184" s="20" t="s">
        <v>992</v>
      </c>
      <c r="P184" s="19" t="s">
        <v>905</v>
      </c>
      <c r="Q184" s="19" t="s">
        <v>1104</v>
      </c>
      <c r="R184" s="19" t="s">
        <v>1078</v>
      </c>
      <c r="S184" s="19" t="s">
        <v>1079</v>
      </c>
      <c r="T184" s="19">
        <v>0.08</v>
      </c>
      <c r="U184" s="19" t="s">
        <v>1080</v>
      </c>
      <c r="V184" s="19" t="s">
        <v>1282</v>
      </c>
      <c r="BA184" s="19" t="s">
        <v>311</v>
      </c>
      <c r="BB184" s="19" t="s">
        <v>1070</v>
      </c>
      <c r="BC184" s="19" t="s">
        <v>1109</v>
      </c>
      <c r="BD184" s="19" t="s">
        <v>1265</v>
      </c>
      <c r="BE184" s="19" t="s">
        <v>896</v>
      </c>
      <c r="BF184" s="19" t="s">
        <v>896</v>
      </c>
      <c r="BG184" s="19" t="s">
        <v>896</v>
      </c>
      <c r="BH184" s="19" t="s">
        <v>896</v>
      </c>
      <c r="BI184" s="19" t="s">
        <v>1102</v>
      </c>
      <c r="BJ184" s="19" t="s">
        <v>20</v>
      </c>
      <c r="BK184" s="19" t="s">
        <v>494</v>
      </c>
      <c r="BL184" s="19" t="s">
        <v>1281</v>
      </c>
      <c r="BM184" s="19" t="s">
        <v>902</v>
      </c>
      <c r="BN184" s="20" t="s">
        <v>904</v>
      </c>
      <c r="BO184" s="20" t="s">
        <v>992</v>
      </c>
      <c r="BP184" s="19" t="s">
        <v>905</v>
      </c>
      <c r="BQ184" s="19" t="s">
        <v>1104</v>
      </c>
      <c r="BR184" s="19" t="s">
        <v>1078</v>
      </c>
      <c r="BS184" s="19" t="s">
        <v>1079</v>
      </c>
      <c r="BT184" s="19">
        <v>0.08</v>
      </c>
      <c r="BU184" s="19" t="s">
        <v>1080</v>
      </c>
      <c r="BV184" s="19" t="s">
        <v>1282</v>
      </c>
    </row>
    <row r="185" spans="1:74">
      <c r="A185" s="19" t="s">
        <v>311</v>
      </c>
      <c r="B185" s="19" t="s">
        <v>1070</v>
      </c>
      <c r="C185" s="19" t="s">
        <v>1109</v>
      </c>
      <c r="D185" s="19" t="s">
        <v>1265</v>
      </c>
      <c r="E185" s="19" t="s">
        <v>896</v>
      </c>
      <c r="F185" s="19" t="s">
        <v>896</v>
      </c>
      <c r="G185" s="19" t="s">
        <v>896</v>
      </c>
      <c r="H185" s="19" t="s">
        <v>896</v>
      </c>
      <c r="I185" s="19" t="s">
        <v>1102</v>
      </c>
      <c r="J185" s="19" t="s">
        <v>20</v>
      </c>
      <c r="K185" s="19" t="s">
        <v>494</v>
      </c>
      <c r="L185" s="19" t="s">
        <v>1281</v>
      </c>
      <c r="M185" s="19" t="s">
        <v>1083</v>
      </c>
      <c r="N185" s="20" t="s">
        <v>1284</v>
      </c>
      <c r="O185" s="20" t="s">
        <v>1285</v>
      </c>
      <c r="P185" s="19" t="s">
        <v>905</v>
      </c>
      <c r="Q185" s="19" t="s">
        <v>1104</v>
      </c>
      <c r="R185" s="19" t="s">
        <v>1078</v>
      </c>
      <c r="S185" s="19" t="s">
        <v>1079</v>
      </c>
      <c r="T185" s="19">
        <v>0.08</v>
      </c>
      <c r="U185" s="19" t="s">
        <v>1080</v>
      </c>
      <c r="V185" s="19" t="s">
        <v>1286</v>
      </c>
      <c r="BA185" s="19" t="s">
        <v>311</v>
      </c>
      <c r="BB185" s="19" t="s">
        <v>1070</v>
      </c>
      <c r="BC185" s="19" t="s">
        <v>1109</v>
      </c>
      <c r="BD185" s="19" t="s">
        <v>1265</v>
      </c>
      <c r="BE185" s="19" t="s">
        <v>896</v>
      </c>
      <c r="BF185" s="19" t="s">
        <v>896</v>
      </c>
      <c r="BG185" s="19" t="s">
        <v>896</v>
      </c>
      <c r="BH185" s="19" t="s">
        <v>896</v>
      </c>
      <c r="BI185" s="19" t="s">
        <v>1102</v>
      </c>
      <c r="BJ185" s="19" t="s">
        <v>20</v>
      </c>
      <c r="BK185" s="19" t="s">
        <v>494</v>
      </c>
      <c r="BL185" s="19" t="s">
        <v>1281</v>
      </c>
      <c r="BM185" s="19" t="s">
        <v>1083</v>
      </c>
      <c r="BN185" s="20" t="s">
        <v>1284</v>
      </c>
      <c r="BO185" s="20" t="s">
        <v>1285</v>
      </c>
      <c r="BP185" s="19" t="s">
        <v>905</v>
      </c>
      <c r="BQ185" s="19" t="s">
        <v>1104</v>
      </c>
      <c r="BR185" s="19" t="s">
        <v>1078</v>
      </c>
      <c r="BS185" s="19" t="s">
        <v>1079</v>
      </c>
      <c r="BT185" s="19">
        <v>0.08</v>
      </c>
      <c r="BU185" s="19" t="s">
        <v>1080</v>
      </c>
      <c r="BV185" s="19" t="s">
        <v>1286</v>
      </c>
    </row>
    <row r="186" spans="1:74">
      <c r="A186" s="19" t="s">
        <v>311</v>
      </c>
      <c r="B186" s="19" t="s">
        <v>1070</v>
      </c>
      <c r="C186" s="19" t="s">
        <v>1109</v>
      </c>
      <c r="D186" s="19" t="s">
        <v>1265</v>
      </c>
      <c r="E186" s="19" t="s">
        <v>896</v>
      </c>
      <c r="F186" s="19" t="s">
        <v>896</v>
      </c>
      <c r="G186" s="19" t="s">
        <v>896</v>
      </c>
      <c r="H186" s="19" t="s">
        <v>896</v>
      </c>
      <c r="I186" s="19" t="s">
        <v>1102</v>
      </c>
      <c r="J186" s="19" t="s">
        <v>20</v>
      </c>
      <c r="K186" s="19" t="s">
        <v>494</v>
      </c>
      <c r="L186" s="19" t="s">
        <v>1281</v>
      </c>
      <c r="M186" s="19" t="s">
        <v>902</v>
      </c>
      <c r="N186" s="20" t="s">
        <v>1287</v>
      </c>
      <c r="O186" s="20" t="s">
        <v>904</v>
      </c>
      <c r="P186" s="19" t="s">
        <v>905</v>
      </c>
      <c r="Q186" s="19" t="s">
        <v>1104</v>
      </c>
      <c r="R186" s="19" t="s">
        <v>1078</v>
      </c>
      <c r="S186" s="19" t="s">
        <v>1079</v>
      </c>
      <c r="T186" s="19">
        <v>0.08</v>
      </c>
      <c r="U186" s="19" t="s">
        <v>1080</v>
      </c>
      <c r="V186" s="19" t="s">
        <v>1288</v>
      </c>
      <c r="BA186" s="19" t="s">
        <v>311</v>
      </c>
      <c r="BB186" s="19" t="s">
        <v>1070</v>
      </c>
      <c r="BC186" s="19" t="s">
        <v>1109</v>
      </c>
      <c r="BD186" s="19" t="s">
        <v>1265</v>
      </c>
      <c r="BE186" s="19" t="s">
        <v>896</v>
      </c>
      <c r="BF186" s="19" t="s">
        <v>896</v>
      </c>
      <c r="BG186" s="19" t="s">
        <v>896</v>
      </c>
      <c r="BH186" s="19" t="s">
        <v>896</v>
      </c>
      <c r="BI186" s="19" t="s">
        <v>1102</v>
      </c>
      <c r="BJ186" s="19" t="s">
        <v>20</v>
      </c>
      <c r="BK186" s="19" t="s">
        <v>494</v>
      </c>
      <c r="BL186" s="19" t="s">
        <v>1281</v>
      </c>
      <c r="BM186" s="19" t="s">
        <v>902</v>
      </c>
      <c r="BN186" s="20" t="s">
        <v>1287</v>
      </c>
      <c r="BO186" s="20" t="s">
        <v>904</v>
      </c>
      <c r="BP186" s="19" t="s">
        <v>905</v>
      </c>
      <c r="BQ186" s="19" t="s">
        <v>1104</v>
      </c>
      <c r="BR186" s="19" t="s">
        <v>1078</v>
      </c>
      <c r="BS186" s="19" t="s">
        <v>1079</v>
      </c>
      <c r="BT186" s="19">
        <v>0.08</v>
      </c>
      <c r="BU186" s="19" t="s">
        <v>1080</v>
      </c>
      <c r="BV186" s="19" t="s">
        <v>1288</v>
      </c>
    </row>
    <row r="187" spans="1:74">
      <c r="A187" s="19" t="s">
        <v>311</v>
      </c>
      <c r="B187" s="19" t="s">
        <v>1070</v>
      </c>
      <c r="C187" s="19" t="s">
        <v>1109</v>
      </c>
      <c r="D187" s="19" t="s">
        <v>1265</v>
      </c>
      <c r="E187" s="19" t="s">
        <v>896</v>
      </c>
      <c r="F187" s="19" t="s">
        <v>896</v>
      </c>
      <c r="G187" s="19" t="s">
        <v>896</v>
      </c>
      <c r="H187" s="19" t="s">
        <v>896</v>
      </c>
      <c r="I187" s="19" t="s">
        <v>1102</v>
      </c>
      <c r="J187" s="19" t="s">
        <v>20</v>
      </c>
      <c r="K187" s="19" t="s">
        <v>494</v>
      </c>
      <c r="L187" s="19" t="s">
        <v>1281</v>
      </c>
      <c r="M187" s="19" t="s">
        <v>1083</v>
      </c>
      <c r="N187" s="20" t="s">
        <v>1289</v>
      </c>
      <c r="O187" s="20" t="s">
        <v>936</v>
      </c>
      <c r="P187" s="19" t="s">
        <v>905</v>
      </c>
      <c r="Q187" s="19" t="s">
        <v>1104</v>
      </c>
      <c r="R187" s="19" t="s">
        <v>1078</v>
      </c>
      <c r="S187" s="19" t="s">
        <v>1079</v>
      </c>
      <c r="T187" s="19">
        <v>0.08</v>
      </c>
      <c r="U187" s="19" t="s">
        <v>1080</v>
      </c>
      <c r="V187" s="19" t="s">
        <v>1288</v>
      </c>
      <c r="BA187" s="19" t="s">
        <v>311</v>
      </c>
      <c r="BB187" s="19" t="s">
        <v>1070</v>
      </c>
      <c r="BC187" s="19" t="s">
        <v>1109</v>
      </c>
      <c r="BD187" s="19" t="s">
        <v>1265</v>
      </c>
      <c r="BE187" s="19" t="s">
        <v>896</v>
      </c>
      <c r="BF187" s="19" t="s">
        <v>896</v>
      </c>
      <c r="BG187" s="19" t="s">
        <v>896</v>
      </c>
      <c r="BH187" s="19" t="s">
        <v>896</v>
      </c>
      <c r="BI187" s="19" t="s">
        <v>1102</v>
      </c>
      <c r="BJ187" s="19" t="s">
        <v>20</v>
      </c>
      <c r="BK187" s="19" t="s">
        <v>494</v>
      </c>
      <c r="BL187" s="19" t="s">
        <v>1281</v>
      </c>
      <c r="BM187" s="19" t="s">
        <v>1083</v>
      </c>
      <c r="BN187" s="20" t="s">
        <v>1289</v>
      </c>
      <c r="BO187" s="20" t="s">
        <v>936</v>
      </c>
      <c r="BP187" s="19" t="s">
        <v>905</v>
      </c>
      <c r="BQ187" s="19" t="s">
        <v>1104</v>
      </c>
      <c r="BR187" s="19" t="s">
        <v>1078</v>
      </c>
      <c r="BS187" s="19" t="s">
        <v>1079</v>
      </c>
      <c r="BT187" s="19">
        <v>0.08</v>
      </c>
      <c r="BU187" s="19" t="s">
        <v>1080</v>
      </c>
      <c r="BV187" s="19" t="s">
        <v>1288</v>
      </c>
    </row>
    <row r="188" spans="1:74">
      <c r="A188" s="19" t="s">
        <v>311</v>
      </c>
      <c r="B188" s="19" t="s">
        <v>1070</v>
      </c>
      <c r="C188" s="19" t="s">
        <v>1109</v>
      </c>
      <c r="D188" s="19" t="s">
        <v>896</v>
      </c>
      <c r="E188" s="19" t="s">
        <v>896</v>
      </c>
      <c r="F188" s="19" t="s">
        <v>896</v>
      </c>
      <c r="G188" s="19" t="s">
        <v>896</v>
      </c>
      <c r="H188" s="19" t="s">
        <v>896</v>
      </c>
      <c r="I188" s="19" t="s">
        <v>1102</v>
      </c>
      <c r="J188" s="19" t="s">
        <v>20</v>
      </c>
      <c r="K188" s="19" t="s">
        <v>494</v>
      </c>
      <c r="L188" s="19" t="s">
        <v>1270</v>
      </c>
      <c r="M188" s="19" t="s">
        <v>902</v>
      </c>
      <c r="N188" s="20" t="s">
        <v>904</v>
      </c>
      <c r="O188" s="20" t="s">
        <v>912</v>
      </c>
      <c r="P188" s="19" t="s">
        <v>905</v>
      </c>
      <c r="Q188" s="19" t="s">
        <v>1104</v>
      </c>
      <c r="R188" s="19" t="s">
        <v>1078</v>
      </c>
      <c r="S188" s="19" t="s">
        <v>1079</v>
      </c>
      <c r="T188" s="19">
        <v>0.08</v>
      </c>
      <c r="U188" s="19" t="s">
        <v>1080</v>
      </c>
      <c r="V188" s="19">
        <v>0</v>
      </c>
      <c r="BA188" s="19" t="s">
        <v>311</v>
      </c>
      <c r="BB188" s="19" t="s">
        <v>1070</v>
      </c>
      <c r="BC188" s="19" t="s">
        <v>1109</v>
      </c>
      <c r="BD188" s="19" t="s">
        <v>896</v>
      </c>
      <c r="BE188" s="19" t="s">
        <v>896</v>
      </c>
      <c r="BF188" s="19" t="s">
        <v>896</v>
      </c>
      <c r="BG188" s="19" t="s">
        <v>896</v>
      </c>
      <c r="BH188" s="19" t="s">
        <v>896</v>
      </c>
      <c r="BI188" s="19" t="s">
        <v>1102</v>
      </c>
      <c r="BJ188" s="19" t="s">
        <v>20</v>
      </c>
      <c r="BK188" s="19" t="s">
        <v>494</v>
      </c>
      <c r="BL188" s="19" t="s">
        <v>1270</v>
      </c>
      <c r="BM188" s="19" t="s">
        <v>902</v>
      </c>
      <c r="BN188" s="20" t="s">
        <v>904</v>
      </c>
      <c r="BO188" s="20" t="s">
        <v>912</v>
      </c>
      <c r="BP188" s="19" t="s">
        <v>905</v>
      </c>
      <c r="BQ188" s="19" t="s">
        <v>1104</v>
      </c>
      <c r="BR188" s="19" t="s">
        <v>1078</v>
      </c>
      <c r="BS188" s="19" t="s">
        <v>1079</v>
      </c>
      <c r="BT188" s="19">
        <v>0.08</v>
      </c>
      <c r="BU188" s="19" t="s">
        <v>1080</v>
      </c>
      <c r="BV188" s="19">
        <v>0</v>
      </c>
    </row>
    <row r="189" spans="1:74">
      <c r="A189" s="19" t="s">
        <v>311</v>
      </c>
      <c r="B189" s="19" t="s">
        <v>1070</v>
      </c>
      <c r="C189" s="19" t="s">
        <v>1109</v>
      </c>
      <c r="D189" s="19" t="s">
        <v>896</v>
      </c>
      <c r="E189" s="19" t="s">
        <v>896</v>
      </c>
      <c r="F189" s="19" t="s">
        <v>896</v>
      </c>
      <c r="G189" s="19" t="s">
        <v>896</v>
      </c>
      <c r="H189" s="19" t="s">
        <v>896</v>
      </c>
      <c r="I189" s="19" t="s">
        <v>1102</v>
      </c>
      <c r="J189" s="19" t="s">
        <v>20</v>
      </c>
      <c r="K189" s="19" t="s">
        <v>494</v>
      </c>
      <c r="L189" s="19" t="s">
        <v>1270</v>
      </c>
      <c r="M189" s="19" t="s">
        <v>1083</v>
      </c>
      <c r="N189" s="20" t="s">
        <v>1284</v>
      </c>
      <c r="O189" s="20" t="s">
        <v>1290</v>
      </c>
      <c r="P189" s="19" t="s">
        <v>905</v>
      </c>
      <c r="Q189" s="19" t="s">
        <v>1104</v>
      </c>
      <c r="R189" s="19" t="s">
        <v>1078</v>
      </c>
      <c r="S189" s="19" t="s">
        <v>1079</v>
      </c>
      <c r="T189" s="19">
        <v>0.08</v>
      </c>
      <c r="U189" s="19" t="s">
        <v>1080</v>
      </c>
      <c r="V189" s="19" t="s">
        <v>1291</v>
      </c>
      <c r="BA189" s="19" t="s">
        <v>311</v>
      </c>
      <c r="BB189" s="19" t="s">
        <v>1070</v>
      </c>
      <c r="BC189" s="19" t="s">
        <v>1109</v>
      </c>
      <c r="BD189" s="19" t="s">
        <v>896</v>
      </c>
      <c r="BE189" s="19" t="s">
        <v>896</v>
      </c>
      <c r="BF189" s="19" t="s">
        <v>896</v>
      </c>
      <c r="BG189" s="19" t="s">
        <v>896</v>
      </c>
      <c r="BH189" s="19" t="s">
        <v>896</v>
      </c>
      <c r="BI189" s="19" t="s">
        <v>1102</v>
      </c>
      <c r="BJ189" s="19" t="s">
        <v>20</v>
      </c>
      <c r="BK189" s="19" t="s">
        <v>494</v>
      </c>
      <c r="BL189" s="19" t="s">
        <v>1270</v>
      </c>
      <c r="BM189" s="19" t="s">
        <v>1083</v>
      </c>
      <c r="BN189" s="20" t="s">
        <v>1284</v>
      </c>
      <c r="BO189" s="20" t="s">
        <v>1290</v>
      </c>
      <c r="BP189" s="19" t="s">
        <v>905</v>
      </c>
      <c r="BQ189" s="19" t="s">
        <v>1104</v>
      </c>
      <c r="BR189" s="19" t="s">
        <v>1078</v>
      </c>
      <c r="BS189" s="19" t="s">
        <v>1079</v>
      </c>
      <c r="BT189" s="19">
        <v>0.08</v>
      </c>
      <c r="BU189" s="19" t="s">
        <v>1080</v>
      </c>
      <c r="BV189" s="19" t="s">
        <v>1291</v>
      </c>
    </row>
    <row r="190" spans="1:74">
      <c r="A190" s="19" t="s">
        <v>311</v>
      </c>
      <c r="B190" s="19" t="s">
        <v>1070</v>
      </c>
      <c r="C190" s="19" t="s">
        <v>1109</v>
      </c>
      <c r="D190" s="19" t="s">
        <v>896</v>
      </c>
      <c r="E190" s="19" t="s">
        <v>896</v>
      </c>
      <c r="F190" s="19" t="s">
        <v>896</v>
      </c>
      <c r="G190" s="19" t="s">
        <v>896</v>
      </c>
      <c r="H190" s="19" t="s">
        <v>896</v>
      </c>
      <c r="I190" s="19" t="s">
        <v>1102</v>
      </c>
      <c r="J190" s="19" t="s">
        <v>20</v>
      </c>
      <c r="K190" s="19" t="s">
        <v>494</v>
      </c>
      <c r="L190" s="19" t="s">
        <v>1273</v>
      </c>
      <c r="M190" s="19" t="s">
        <v>902</v>
      </c>
      <c r="N190" s="20" t="s">
        <v>903</v>
      </c>
      <c r="O190" s="20" t="s">
        <v>1292</v>
      </c>
      <c r="P190" s="19" t="s">
        <v>905</v>
      </c>
      <c r="Q190" s="19" t="s">
        <v>1104</v>
      </c>
      <c r="R190" s="19" t="s">
        <v>1078</v>
      </c>
      <c r="S190" s="19" t="s">
        <v>1079</v>
      </c>
      <c r="T190" s="19">
        <v>0.08</v>
      </c>
      <c r="U190" s="19" t="s">
        <v>1080</v>
      </c>
      <c r="V190" s="19">
        <v>0</v>
      </c>
      <c r="BA190" s="19" t="s">
        <v>311</v>
      </c>
      <c r="BB190" s="19" t="s">
        <v>1070</v>
      </c>
      <c r="BC190" s="19" t="s">
        <v>1109</v>
      </c>
      <c r="BD190" s="19" t="s">
        <v>896</v>
      </c>
      <c r="BE190" s="19" t="s">
        <v>896</v>
      </c>
      <c r="BF190" s="19" t="s">
        <v>896</v>
      </c>
      <c r="BG190" s="19" t="s">
        <v>896</v>
      </c>
      <c r="BH190" s="19" t="s">
        <v>896</v>
      </c>
      <c r="BI190" s="19" t="s">
        <v>1102</v>
      </c>
      <c r="BJ190" s="19" t="s">
        <v>20</v>
      </c>
      <c r="BK190" s="19" t="s">
        <v>494</v>
      </c>
      <c r="BL190" s="19" t="s">
        <v>1273</v>
      </c>
      <c r="BM190" s="19" t="s">
        <v>902</v>
      </c>
      <c r="BN190" s="20" t="s">
        <v>903</v>
      </c>
      <c r="BO190" s="20" t="s">
        <v>1292</v>
      </c>
      <c r="BP190" s="19" t="s">
        <v>905</v>
      </c>
      <c r="BQ190" s="19" t="s">
        <v>1104</v>
      </c>
      <c r="BR190" s="19" t="s">
        <v>1078</v>
      </c>
      <c r="BS190" s="19" t="s">
        <v>1079</v>
      </c>
      <c r="BT190" s="19">
        <v>0.08</v>
      </c>
      <c r="BU190" s="19" t="s">
        <v>1080</v>
      </c>
      <c r="BV190" s="19">
        <v>0</v>
      </c>
    </row>
    <row r="191" spans="1:74">
      <c r="A191" s="19" t="s">
        <v>311</v>
      </c>
      <c r="B191" s="19" t="s">
        <v>1070</v>
      </c>
      <c r="C191" s="19" t="s">
        <v>1109</v>
      </c>
      <c r="D191" s="19" t="s">
        <v>896</v>
      </c>
      <c r="E191" s="19" t="s">
        <v>896</v>
      </c>
      <c r="F191" s="19" t="s">
        <v>896</v>
      </c>
      <c r="G191" s="19" t="s">
        <v>896</v>
      </c>
      <c r="H191" s="19" t="s">
        <v>896</v>
      </c>
      <c r="I191" s="19" t="s">
        <v>1102</v>
      </c>
      <c r="J191" s="19" t="s">
        <v>20</v>
      </c>
      <c r="K191" s="19" t="s">
        <v>494</v>
      </c>
      <c r="L191" s="19" t="s">
        <v>1273</v>
      </c>
      <c r="M191" s="19" t="s">
        <v>1083</v>
      </c>
      <c r="N191" s="20" t="s">
        <v>903</v>
      </c>
      <c r="O191" s="20" t="s">
        <v>1293</v>
      </c>
      <c r="P191" s="19" t="s">
        <v>905</v>
      </c>
      <c r="Q191" s="19" t="s">
        <v>1104</v>
      </c>
      <c r="R191" s="19" t="s">
        <v>1078</v>
      </c>
      <c r="S191" s="19" t="s">
        <v>1079</v>
      </c>
      <c r="T191" s="19">
        <v>0.08</v>
      </c>
      <c r="U191" s="19" t="s">
        <v>1080</v>
      </c>
      <c r="V191" s="19" t="s">
        <v>1291</v>
      </c>
      <c r="BA191" s="19" t="s">
        <v>311</v>
      </c>
      <c r="BB191" s="19" t="s">
        <v>1070</v>
      </c>
      <c r="BC191" s="19" t="s">
        <v>1109</v>
      </c>
      <c r="BD191" s="19" t="s">
        <v>896</v>
      </c>
      <c r="BE191" s="19" t="s">
        <v>896</v>
      </c>
      <c r="BF191" s="19" t="s">
        <v>896</v>
      </c>
      <c r="BG191" s="19" t="s">
        <v>896</v>
      </c>
      <c r="BH191" s="19" t="s">
        <v>896</v>
      </c>
      <c r="BI191" s="19" t="s">
        <v>1102</v>
      </c>
      <c r="BJ191" s="19" t="s">
        <v>20</v>
      </c>
      <c r="BK191" s="19" t="s">
        <v>494</v>
      </c>
      <c r="BL191" s="19" t="s">
        <v>1273</v>
      </c>
      <c r="BM191" s="19" t="s">
        <v>1083</v>
      </c>
      <c r="BN191" s="20" t="s">
        <v>903</v>
      </c>
      <c r="BO191" s="20" t="s">
        <v>1293</v>
      </c>
      <c r="BP191" s="19" t="s">
        <v>905</v>
      </c>
      <c r="BQ191" s="19" t="s">
        <v>1104</v>
      </c>
      <c r="BR191" s="19" t="s">
        <v>1078</v>
      </c>
      <c r="BS191" s="19" t="s">
        <v>1079</v>
      </c>
      <c r="BT191" s="19">
        <v>0.08</v>
      </c>
      <c r="BU191" s="19" t="s">
        <v>1080</v>
      </c>
      <c r="BV191" s="19" t="s">
        <v>1291</v>
      </c>
    </row>
    <row r="192" spans="1:74">
      <c r="A192" s="19" t="s">
        <v>311</v>
      </c>
      <c r="B192" s="19" t="s">
        <v>1070</v>
      </c>
      <c r="C192" s="19" t="s">
        <v>1109</v>
      </c>
      <c r="D192" s="19" t="s">
        <v>896</v>
      </c>
      <c r="E192" s="19" t="s">
        <v>896</v>
      </c>
      <c r="F192" s="19" t="s">
        <v>896</v>
      </c>
      <c r="G192" s="19" t="s">
        <v>896</v>
      </c>
      <c r="H192" s="19" t="s">
        <v>896</v>
      </c>
      <c r="I192" s="19" t="s">
        <v>1102</v>
      </c>
      <c r="J192" s="19" t="s">
        <v>20</v>
      </c>
      <c r="K192" s="19" t="s">
        <v>494</v>
      </c>
      <c r="L192" s="19" t="s">
        <v>1275</v>
      </c>
      <c r="M192" s="19" t="s">
        <v>902</v>
      </c>
      <c r="N192" s="20" t="s">
        <v>903</v>
      </c>
      <c r="O192" s="20" t="s">
        <v>903</v>
      </c>
      <c r="P192" s="19" t="s">
        <v>905</v>
      </c>
      <c r="Q192" s="19" t="s">
        <v>1104</v>
      </c>
      <c r="R192" s="19" t="s">
        <v>1078</v>
      </c>
      <c r="S192" s="19" t="s">
        <v>1079</v>
      </c>
      <c r="T192" s="19">
        <v>0.08</v>
      </c>
      <c r="U192" s="19" t="s">
        <v>1080</v>
      </c>
      <c r="V192" s="19" t="s">
        <v>1276</v>
      </c>
      <c r="BA192" s="19" t="s">
        <v>311</v>
      </c>
      <c r="BB192" s="19" t="s">
        <v>1070</v>
      </c>
      <c r="BC192" s="19" t="s">
        <v>1109</v>
      </c>
      <c r="BD192" s="19" t="s">
        <v>896</v>
      </c>
      <c r="BE192" s="19" t="s">
        <v>896</v>
      </c>
      <c r="BF192" s="19" t="s">
        <v>896</v>
      </c>
      <c r="BG192" s="19" t="s">
        <v>896</v>
      </c>
      <c r="BH192" s="19" t="s">
        <v>896</v>
      </c>
      <c r="BI192" s="19" t="s">
        <v>1102</v>
      </c>
      <c r="BJ192" s="19" t="s">
        <v>20</v>
      </c>
      <c r="BK192" s="19" t="s">
        <v>494</v>
      </c>
      <c r="BL192" s="19" t="s">
        <v>1275</v>
      </c>
      <c r="BM192" s="19" t="s">
        <v>902</v>
      </c>
      <c r="BN192" s="20" t="s">
        <v>903</v>
      </c>
      <c r="BO192" s="20" t="s">
        <v>903</v>
      </c>
      <c r="BP192" s="19" t="s">
        <v>905</v>
      </c>
      <c r="BQ192" s="19" t="s">
        <v>1104</v>
      </c>
      <c r="BR192" s="19" t="s">
        <v>1078</v>
      </c>
      <c r="BS192" s="19" t="s">
        <v>1079</v>
      </c>
      <c r="BT192" s="19">
        <v>0.08</v>
      </c>
      <c r="BU192" s="19" t="s">
        <v>1080</v>
      </c>
      <c r="BV192" s="19" t="s">
        <v>1276</v>
      </c>
    </row>
    <row r="193" spans="1:74">
      <c r="A193" s="19" t="s">
        <v>311</v>
      </c>
      <c r="B193" s="19" t="s">
        <v>1070</v>
      </c>
      <c r="C193" s="19" t="s">
        <v>1109</v>
      </c>
      <c r="D193" s="19" t="s">
        <v>896</v>
      </c>
      <c r="E193" s="19" t="s">
        <v>896</v>
      </c>
      <c r="F193" s="19" t="s">
        <v>896</v>
      </c>
      <c r="G193" s="19" t="s">
        <v>896</v>
      </c>
      <c r="H193" s="19" t="s">
        <v>896</v>
      </c>
      <c r="I193" s="19" t="s">
        <v>1102</v>
      </c>
      <c r="J193" s="19" t="s">
        <v>20</v>
      </c>
      <c r="K193" s="19" t="s">
        <v>494</v>
      </c>
      <c r="L193" s="19" t="s">
        <v>1275</v>
      </c>
      <c r="M193" s="19" t="s">
        <v>1083</v>
      </c>
      <c r="N193" s="20" t="s">
        <v>968</v>
      </c>
      <c r="O193" s="20" t="s">
        <v>1219</v>
      </c>
      <c r="P193" s="19" t="s">
        <v>905</v>
      </c>
      <c r="Q193" s="19" t="s">
        <v>1104</v>
      </c>
      <c r="R193" s="19" t="s">
        <v>1078</v>
      </c>
      <c r="S193" s="19" t="s">
        <v>1079</v>
      </c>
      <c r="T193" s="19">
        <v>0.08</v>
      </c>
      <c r="U193" s="19" t="s">
        <v>1080</v>
      </c>
      <c r="V193" s="19" t="s">
        <v>1294</v>
      </c>
      <c r="BA193" s="19" t="s">
        <v>311</v>
      </c>
      <c r="BB193" s="19" t="s">
        <v>1070</v>
      </c>
      <c r="BC193" s="19" t="s">
        <v>1109</v>
      </c>
      <c r="BD193" s="19" t="s">
        <v>896</v>
      </c>
      <c r="BE193" s="19" t="s">
        <v>896</v>
      </c>
      <c r="BF193" s="19" t="s">
        <v>896</v>
      </c>
      <c r="BG193" s="19" t="s">
        <v>896</v>
      </c>
      <c r="BH193" s="19" t="s">
        <v>896</v>
      </c>
      <c r="BI193" s="19" t="s">
        <v>1102</v>
      </c>
      <c r="BJ193" s="19" t="s">
        <v>20</v>
      </c>
      <c r="BK193" s="19" t="s">
        <v>494</v>
      </c>
      <c r="BL193" s="19" t="s">
        <v>1275</v>
      </c>
      <c r="BM193" s="19" t="s">
        <v>1083</v>
      </c>
      <c r="BN193" s="20" t="s">
        <v>968</v>
      </c>
      <c r="BO193" s="20" t="s">
        <v>1219</v>
      </c>
      <c r="BP193" s="19" t="s">
        <v>905</v>
      </c>
      <c r="BQ193" s="19" t="s">
        <v>1104</v>
      </c>
      <c r="BR193" s="19" t="s">
        <v>1078</v>
      </c>
      <c r="BS193" s="19" t="s">
        <v>1079</v>
      </c>
      <c r="BT193" s="19">
        <v>0.08</v>
      </c>
      <c r="BU193" s="19" t="s">
        <v>1080</v>
      </c>
      <c r="BV193" s="19" t="s">
        <v>1294</v>
      </c>
    </row>
    <row r="194" spans="1:74">
      <c r="A194" s="19" t="s">
        <v>311</v>
      </c>
      <c r="B194" s="19" t="s">
        <v>1070</v>
      </c>
      <c r="C194" s="19" t="s">
        <v>1088</v>
      </c>
      <c r="D194" s="19" t="s">
        <v>896</v>
      </c>
      <c r="E194" s="19" t="s">
        <v>896</v>
      </c>
      <c r="F194" s="19" t="s">
        <v>896</v>
      </c>
      <c r="G194" s="19" t="s">
        <v>896</v>
      </c>
      <c r="H194" s="19" t="s">
        <v>896</v>
      </c>
      <c r="I194" s="19" t="s">
        <v>1102</v>
      </c>
      <c r="J194" s="19" t="s">
        <v>20</v>
      </c>
      <c r="K194" s="19" t="s">
        <v>494</v>
      </c>
      <c r="L194" s="19" t="s">
        <v>1295</v>
      </c>
      <c r="M194" s="19" t="s">
        <v>902</v>
      </c>
      <c r="N194" s="20" t="s">
        <v>1296</v>
      </c>
      <c r="O194" s="20" t="s">
        <v>912</v>
      </c>
      <c r="P194" s="19" t="s">
        <v>905</v>
      </c>
      <c r="Q194" s="19" t="s">
        <v>1104</v>
      </c>
      <c r="R194" s="19" t="s">
        <v>1078</v>
      </c>
      <c r="S194" s="19" t="s">
        <v>1079</v>
      </c>
      <c r="T194" s="19">
        <v>0.08</v>
      </c>
      <c r="U194" s="19" t="s">
        <v>1080</v>
      </c>
      <c r="V194" s="19">
        <v>0</v>
      </c>
      <c r="BA194" s="19" t="s">
        <v>311</v>
      </c>
      <c r="BB194" s="19" t="s">
        <v>1070</v>
      </c>
      <c r="BC194" s="19" t="s">
        <v>1088</v>
      </c>
      <c r="BD194" s="19" t="s">
        <v>896</v>
      </c>
      <c r="BE194" s="19" t="s">
        <v>896</v>
      </c>
      <c r="BF194" s="19" t="s">
        <v>896</v>
      </c>
      <c r="BG194" s="19" t="s">
        <v>896</v>
      </c>
      <c r="BH194" s="19" t="s">
        <v>896</v>
      </c>
      <c r="BI194" s="19" t="s">
        <v>1102</v>
      </c>
      <c r="BJ194" s="19" t="s">
        <v>20</v>
      </c>
      <c r="BK194" s="19" t="s">
        <v>494</v>
      </c>
      <c r="BL194" s="19" t="s">
        <v>1295</v>
      </c>
      <c r="BM194" s="19" t="s">
        <v>902</v>
      </c>
      <c r="BN194" s="20" t="s">
        <v>1296</v>
      </c>
      <c r="BO194" s="20" t="s">
        <v>912</v>
      </c>
      <c r="BP194" s="19" t="s">
        <v>905</v>
      </c>
      <c r="BQ194" s="19" t="s">
        <v>1104</v>
      </c>
      <c r="BR194" s="19" t="s">
        <v>1078</v>
      </c>
      <c r="BS194" s="19" t="s">
        <v>1079</v>
      </c>
      <c r="BT194" s="19">
        <v>0.08</v>
      </c>
      <c r="BU194" s="19" t="s">
        <v>1080</v>
      </c>
      <c r="BV194" s="19">
        <v>0</v>
      </c>
    </row>
    <row r="195" spans="1:74">
      <c r="A195" s="19" t="s">
        <v>311</v>
      </c>
      <c r="B195" s="19" t="s">
        <v>1070</v>
      </c>
      <c r="C195" s="19" t="s">
        <v>1088</v>
      </c>
      <c r="D195" s="19" t="s">
        <v>896</v>
      </c>
      <c r="E195" s="19" t="s">
        <v>896</v>
      </c>
      <c r="F195" s="19" t="s">
        <v>896</v>
      </c>
      <c r="G195" s="19" t="s">
        <v>896</v>
      </c>
      <c r="H195" s="19" t="s">
        <v>896</v>
      </c>
      <c r="I195" s="19" t="s">
        <v>1102</v>
      </c>
      <c r="J195" s="19" t="s">
        <v>20</v>
      </c>
      <c r="K195" s="19" t="s">
        <v>494</v>
      </c>
      <c r="L195" s="19" t="s">
        <v>1295</v>
      </c>
      <c r="M195" s="19" t="s">
        <v>1083</v>
      </c>
      <c r="N195" s="20" t="s">
        <v>1298</v>
      </c>
      <c r="O195" s="20" t="s">
        <v>1299</v>
      </c>
      <c r="P195" s="19" t="s">
        <v>905</v>
      </c>
      <c r="Q195" s="19" t="s">
        <v>1104</v>
      </c>
      <c r="R195" s="19" t="s">
        <v>1078</v>
      </c>
      <c r="S195" s="19" t="s">
        <v>1079</v>
      </c>
      <c r="T195" s="19">
        <v>0.08</v>
      </c>
      <c r="U195" s="19" t="s">
        <v>1080</v>
      </c>
      <c r="V195" s="19" t="s">
        <v>1169</v>
      </c>
      <c r="BA195" s="19" t="s">
        <v>311</v>
      </c>
      <c r="BB195" s="19" t="s">
        <v>1070</v>
      </c>
      <c r="BC195" s="19" t="s">
        <v>1088</v>
      </c>
      <c r="BD195" s="19" t="s">
        <v>896</v>
      </c>
      <c r="BE195" s="19" t="s">
        <v>896</v>
      </c>
      <c r="BF195" s="19" t="s">
        <v>896</v>
      </c>
      <c r="BG195" s="19" t="s">
        <v>896</v>
      </c>
      <c r="BH195" s="19" t="s">
        <v>896</v>
      </c>
      <c r="BI195" s="19" t="s">
        <v>1102</v>
      </c>
      <c r="BJ195" s="19" t="s">
        <v>20</v>
      </c>
      <c r="BK195" s="19" t="s">
        <v>494</v>
      </c>
      <c r="BL195" s="19" t="s">
        <v>1295</v>
      </c>
      <c r="BM195" s="19" t="s">
        <v>1083</v>
      </c>
      <c r="BN195" s="20" t="s">
        <v>1298</v>
      </c>
      <c r="BO195" s="20" t="s">
        <v>1299</v>
      </c>
      <c r="BP195" s="19" t="s">
        <v>905</v>
      </c>
      <c r="BQ195" s="19" t="s">
        <v>1104</v>
      </c>
      <c r="BR195" s="19" t="s">
        <v>1078</v>
      </c>
      <c r="BS195" s="19" t="s">
        <v>1079</v>
      </c>
      <c r="BT195" s="19">
        <v>0.08</v>
      </c>
      <c r="BU195" s="19" t="s">
        <v>1080</v>
      </c>
      <c r="BV195" s="19" t="s">
        <v>1169</v>
      </c>
    </row>
    <row r="196" spans="1:74">
      <c r="A196" s="19" t="s">
        <v>311</v>
      </c>
      <c r="B196" s="19" t="s">
        <v>1070</v>
      </c>
      <c r="C196" s="19" t="s">
        <v>1088</v>
      </c>
      <c r="D196" s="19" t="s">
        <v>896</v>
      </c>
      <c r="E196" s="19" t="s">
        <v>896</v>
      </c>
      <c r="F196" s="19" t="s">
        <v>896</v>
      </c>
      <c r="G196" s="19" t="s">
        <v>896</v>
      </c>
      <c r="H196" s="19" t="s">
        <v>896</v>
      </c>
      <c r="I196" s="19" t="s">
        <v>1102</v>
      </c>
      <c r="J196" s="19" t="s">
        <v>20</v>
      </c>
      <c r="K196" s="19" t="s">
        <v>494</v>
      </c>
      <c r="L196" s="19" t="s">
        <v>1275</v>
      </c>
      <c r="M196" s="19" t="s">
        <v>902</v>
      </c>
      <c r="N196" s="20" t="s">
        <v>903</v>
      </c>
      <c r="O196" s="20" t="s">
        <v>903</v>
      </c>
      <c r="P196" s="19" t="s">
        <v>905</v>
      </c>
      <c r="Q196" s="19" t="s">
        <v>1104</v>
      </c>
      <c r="R196" s="19" t="s">
        <v>1078</v>
      </c>
      <c r="S196" s="19" t="s">
        <v>1079</v>
      </c>
      <c r="T196" s="19">
        <v>0.08</v>
      </c>
      <c r="U196" s="19" t="s">
        <v>1080</v>
      </c>
      <c r="V196" s="19" t="s">
        <v>1276</v>
      </c>
      <c r="BA196" s="19" t="s">
        <v>311</v>
      </c>
      <c r="BB196" s="19" t="s">
        <v>1070</v>
      </c>
      <c r="BC196" s="19" t="s">
        <v>1088</v>
      </c>
      <c r="BD196" s="19" t="s">
        <v>896</v>
      </c>
      <c r="BE196" s="19" t="s">
        <v>896</v>
      </c>
      <c r="BF196" s="19" t="s">
        <v>896</v>
      </c>
      <c r="BG196" s="19" t="s">
        <v>896</v>
      </c>
      <c r="BH196" s="19" t="s">
        <v>896</v>
      </c>
      <c r="BI196" s="19" t="s">
        <v>1102</v>
      </c>
      <c r="BJ196" s="19" t="s">
        <v>20</v>
      </c>
      <c r="BK196" s="19" t="s">
        <v>494</v>
      </c>
      <c r="BL196" s="19" t="s">
        <v>1275</v>
      </c>
      <c r="BM196" s="19" t="s">
        <v>902</v>
      </c>
      <c r="BN196" s="20" t="s">
        <v>903</v>
      </c>
      <c r="BO196" s="20" t="s">
        <v>903</v>
      </c>
      <c r="BP196" s="19" t="s">
        <v>905</v>
      </c>
      <c r="BQ196" s="19" t="s">
        <v>1104</v>
      </c>
      <c r="BR196" s="19" t="s">
        <v>1078</v>
      </c>
      <c r="BS196" s="19" t="s">
        <v>1079</v>
      </c>
      <c r="BT196" s="19">
        <v>0.08</v>
      </c>
      <c r="BU196" s="19" t="s">
        <v>1080</v>
      </c>
      <c r="BV196" s="19" t="s">
        <v>1276</v>
      </c>
    </row>
    <row r="197" spans="1:74">
      <c r="A197" s="19" t="s">
        <v>311</v>
      </c>
      <c r="B197" s="19" t="s">
        <v>1070</v>
      </c>
      <c r="C197" s="19" t="s">
        <v>1088</v>
      </c>
      <c r="D197" s="19" t="s">
        <v>896</v>
      </c>
      <c r="E197" s="19" t="s">
        <v>896</v>
      </c>
      <c r="F197" s="19" t="s">
        <v>896</v>
      </c>
      <c r="G197" s="19" t="s">
        <v>896</v>
      </c>
      <c r="H197" s="19" t="s">
        <v>896</v>
      </c>
      <c r="I197" s="19" t="s">
        <v>1102</v>
      </c>
      <c r="J197" s="19" t="s">
        <v>20</v>
      </c>
      <c r="K197" s="19" t="s">
        <v>494</v>
      </c>
      <c r="L197" s="19" t="s">
        <v>1275</v>
      </c>
      <c r="M197" s="19" t="s">
        <v>1083</v>
      </c>
      <c r="N197" s="20" t="s">
        <v>968</v>
      </c>
      <c r="O197" s="20" t="s">
        <v>1219</v>
      </c>
      <c r="P197" s="19" t="s">
        <v>905</v>
      </c>
      <c r="Q197" s="19" t="s">
        <v>1104</v>
      </c>
      <c r="R197" s="19" t="s">
        <v>1078</v>
      </c>
      <c r="S197" s="19" t="s">
        <v>1079</v>
      </c>
      <c r="T197" s="19">
        <v>0.08</v>
      </c>
      <c r="U197" s="19" t="s">
        <v>1080</v>
      </c>
      <c r="V197" s="19" t="s">
        <v>1276</v>
      </c>
      <c r="BA197" s="19" t="s">
        <v>311</v>
      </c>
      <c r="BB197" s="19" t="s">
        <v>1070</v>
      </c>
      <c r="BC197" s="19" t="s">
        <v>1088</v>
      </c>
      <c r="BD197" s="19" t="s">
        <v>896</v>
      </c>
      <c r="BE197" s="19" t="s">
        <v>896</v>
      </c>
      <c r="BF197" s="19" t="s">
        <v>896</v>
      </c>
      <c r="BG197" s="19" t="s">
        <v>896</v>
      </c>
      <c r="BH197" s="19" t="s">
        <v>896</v>
      </c>
      <c r="BI197" s="19" t="s">
        <v>1102</v>
      </c>
      <c r="BJ197" s="19" t="s">
        <v>20</v>
      </c>
      <c r="BK197" s="19" t="s">
        <v>494</v>
      </c>
      <c r="BL197" s="19" t="s">
        <v>1275</v>
      </c>
      <c r="BM197" s="19" t="s">
        <v>1083</v>
      </c>
      <c r="BN197" s="20" t="s">
        <v>968</v>
      </c>
      <c r="BO197" s="20" t="s">
        <v>1219</v>
      </c>
      <c r="BP197" s="19" t="s">
        <v>905</v>
      </c>
      <c r="BQ197" s="19" t="s">
        <v>1104</v>
      </c>
      <c r="BR197" s="19" t="s">
        <v>1078</v>
      </c>
      <c r="BS197" s="19" t="s">
        <v>1079</v>
      </c>
      <c r="BT197" s="19">
        <v>0.08</v>
      </c>
      <c r="BU197" s="19" t="s">
        <v>1080</v>
      </c>
      <c r="BV197" s="19" t="s">
        <v>1276</v>
      </c>
    </row>
    <row r="198" spans="1:74">
      <c r="A198" s="19" t="s">
        <v>311</v>
      </c>
      <c r="B198" s="19" t="s">
        <v>1070</v>
      </c>
      <c r="C198" s="19" t="s">
        <v>1126</v>
      </c>
      <c r="D198" s="19" t="s">
        <v>1265</v>
      </c>
      <c r="E198" s="19" t="s">
        <v>896</v>
      </c>
      <c r="F198" s="19" t="s">
        <v>896</v>
      </c>
      <c r="G198" s="19" t="s">
        <v>896</v>
      </c>
      <c r="H198" s="19" t="s">
        <v>896</v>
      </c>
      <c r="I198" s="19" t="s">
        <v>1102</v>
      </c>
      <c r="J198" s="19" t="s">
        <v>20</v>
      </c>
      <c r="K198" s="19" t="s">
        <v>494</v>
      </c>
      <c r="L198" s="19" t="s">
        <v>1267</v>
      </c>
      <c r="M198" s="19" t="s">
        <v>902</v>
      </c>
      <c r="N198" s="20" t="s">
        <v>903</v>
      </c>
      <c r="O198" s="20">
        <v>1200</v>
      </c>
      <c r="P198" s="19" t="s">
        <v>905</v>
      </c>
      <c r="Q198" s="19" t="s">
        <v>1104</v>
      </c>
      <c r="R198" s="19" t="s">
        <v>1078</v>
      </c>
      <c r="S198" s="19" t="s">
        <v>1079</v>
      </c>
      <c r="T198" s="19">
        <v>0.08</v>
      </c>
      <c r="U198" s="19" t="s">
        <v>1080</v>
      </c>
      <c r="V198" s="19" t="s">
        <v>1300</v>
      </c>
      <c r="BA198" s="19" t="s">
        <v>311</v>
      </c>
      <c r="BB198" s="19" t="s">
        <v>1070</v>
      </c>
      <c r="BC198" s="19" t="s">
        <v>1126</v>
      </c>
      <c r="BD198" s="19" t="s">
        <v>1265</v>
      </c>
      <c r="BE198" s="19" t="s">
        <v>896</v>
      </c>
      <c r="BF198" s="19" t="s">
        <v>896</v>
      </c>
      <c r="BG198" s="19" t="s">
        <v>896</v>
      </c>
      <c r="BH198" s="19" t="s">
        <v>896</v>
      </c>
      <c r="BI198" s="19" t="s">
        <v>1102</v>
      </c>
      <c r="BJ198" s="19" t="s">
        <v>20</v>
      </c>
      <c r="BK198" s="19" t="s">
        <v>494</v>
      </c>
      <c r="BL198" s="19" t="s">
        <v>1267</v>
      </c>
      <c r="BM198" s="19" t="s">
        <v>902</v>
      </c>
      <c r="BN198" s="20" t="s">
        <v>903</v>
      </c>
      <c r="BO198" s="20">
        <v>1200</v>
      </c>
      <c r="BP198" s="19" t="s">
        <v>905</v>
      </c>
      <c r="BQ198" s="19" t="s">
        <v>1104</v>
      </c>
      <c r="BR198" s="19" t="s">
        <v>1078</v>
      </c>
      <c r="BS198" s="19" t="s">
        <v>1079</v>
      </c>
      <c r="BT198" s="19">
        <v>0.08</v>
      </c>
      <c r="BU198" s="19" t="s">
        <v>1080</v>
      </c>
      <c r="BV198" s="19" t="s">
        <v>1300</v>
      </c>
    </row>
    <row r="199" spans="1:74">
      <c r="A199" s="19" t="s">
        <v>311</v>
      </c>
      <c r="B199" s="19" t="s">
        <v>1070</v>
      </c>
      <c r="C199" s="19" t="s">
        <v>1126</v>
      </c>
      <c r="D199" s="19" t="s">
        <v>896</v>
      </c>
      <c r="E199" s="19" t="s">
        <v>896</v>
      </c>
      <c r="F199" s="19" t="s">
        <v>896</v>
      </c>
      <c r="G199" s="19" t="s">
        <v>896</v>
      </c>
      <c r="H199" s="19" t="s">
        <v>896</v>
      </c>
      <c r="I199" s="19" t="s">
        <v>1102</v>
      </c>
      <c r="J199" s="19" t="s">
        <v>20</v>
      </c>
      <c r="K199" s="19" t="s">
        <v>494</v>
      </c>
      <c r="L199" s="19" t="s">
        <v>1302</v>
      </c>
      <c r="M199" s="19" t="s">
        <v>902</v>
      </c>
      <c r="N199" s="20">
        <v>700</v>
      </c>
      <c r="O199" s="20">
        <v>800</v>
      </c>
      <c r="P199" s="19" t="s">
        <v>905</v>
      </c>
      <c r="Q199" s="19" t="s">
        <v>1104</v>
      </c>
      <c r="R199" s="19" t="s">
        <v>1078</v>
      </c>
      <c r="S199" s="19" t="s">
        <v>1079</v>
      </c>
      <c r="T199" s="19">
        <v>0.08</v>
      </c>
      <c r="U199" s="19" t="s">
        <v>1080</v>
      </c>
      <c r="V199" s="19" t="s">
        <v>1303</v>
      </c>
      <c r="BA199" s="19" t="s">
        <v>311</v>
      </c>
      <c r="BB199" s="19" t="s">
        <v>1070</v>
      </c>
      <c r="BC199" s="19" t="s">
        <v>1126</v>
      </c>
      <c r="BD199" s="19" t="s">
        <v>896</v>
      </c>
      <c r="BE199" s="19" t="s">
        <v>896</v>
      </c>
      <c r="BF199" s="19" t="s">
        <v>896</v>
      </c>
      <c r="BG199" s="19" t="s">
        <v>896</v>
      </c>
      <c r="BH199" s="19" t="s">
        <v>896</v>
      </c>
      <c r="BI199" s="19" t="s">
        <v>1102</v>
      </c>
      <c r="BJ199" s="19" t="s">
        <v>20</v>
      </c>
      <c r="BK199" s="19" t="s">
        <v>494</v>
      </c>
      <c r="BL199" s="19" t="s">
        <v>1302</v>
      </c>
      <c r="BM199" s="19" t="s">
        <v>902</v>
      </c>
      <c r="BN199" s="20">
        <v>700</v>
      </c>
      <c r="BO199" s="20">
        <v>800</v>
      </c>
      <c r="BP199" s="19" t="s">
        <v>905</v>
      </c>
      <c r="BQ199" s="19" t="s">
        <v>1104</v>
      </c>
      <c r="BR199" s="19" t="s">
        <v>1078</v>
      </c>
      <c r="BS199" s="19" t="s">
        <v>1079</v>
      </c>
      <c r="BT199" s="19">
        <v>0.08</v>
      </c>
      <c r="BU199" s="19" t="s">
        <v>1080</v>
      </c>
      <c r="BV199" s="19" t="s">
        <v>1303</v>
      </c>
    </row>
    <row r="200" spans="1:74">
      <c r="A200" s="19" t="s">
        <v>311</v>
      </c>
      <c r="B200" s="19" t="s">
        <v>1070</v>
      </c>
      <c r="C200" s="19" t="s">
        <v>1126</v>
      </c>
      <c r="D200" s="19" t="s">
        <v>896</v>
      </c>
      <c r="E200" s="19" t="s">
        <v>896</v>
      </c>
      <c r="F200" s="19" t="s">
        <v>896</v>
      </c>
      <c r="G200" s="19" t="s">
        <v>896</v>
      </c>
      <c r="H200" s="19" t="s">
        <v>896</v>
      </c>
      <c r="I200" s="19" t="s">
        <v>1102</v>
      </c>
      <c r="J200" s="19" t="s">
        <v>20</v>
      </c>
      <c r="K200" s="19" t="s">
        <v>494</v>
      </c>
      <c r="L200" s="19" t="s">
        <v>1302</v>
      </c>
      <c r="M200" s="19" t="s">
        <v>1083</v>
      </c>
      <c r="N200" s="20">
        <v>1.75</v>
      </c>
      <c r="O200" s="20">
        <v>2</v>
      </c>
      <c r="P200" s="19" t="s">
        <v>905</v>
      </c>
      <c r="Q200" s="19" t="s">
        <v>1104</v>
      </c>
      <c r="R200" s="19" t="s">
        <v>1078</v>
      </c>
      <c r="S200" s="19" t="s">
        <v>1079</v>
      </c>
      <c r="T200" s="19">
        <v>0.08</v>
      </c>
      <c r="U200" s="19" t="s">
        <v>1080</v>
      </c>
      <c r="V200" s="19" t="s">
        <v>1304</v>
      </c>
      <c r="BA200" s="19" t="s">
        <v>311</v>
      </c>
      <c r="BB200" s="19" t="s">
        <v>1070</v>
      </c>
      <c r="BC200" s="19" t="s">
        <v>1126</v>
      </c>
      <c r="BD200" s="19" t="s">
        <v>896</v>
      </c>
      <c r="BE200" s="19" t="s">
        <v>896</v>
      </c>
      <c r="BF200" s="19" t="s">
        <v>896</v>
      </c>
      <c r="BG200" s="19" t="s">
        <v>896</v>
      </c>
      <c r="BH200" s="19" t="s">
        <v>896</v>
      </c>
      <c r="BI200" s="19" t="s">
        <v>1102</v>
      </c>
      <c r="BJ200" s="19" t="s">
        <v>20</v>
      </c>
      <c r="BK200" s="19" t="s">
        <v>494</v>
      </c>
      <c r="BL200" s="19" t="s">
        <v>1302</v>
      </c>
      <c r="BM200" s="19" t="s">
        <v>1083</v>
      </c>
      <c r="BN200" s="20">
        <v>1.75</v>
      </c>
      <c r="BO200" s="20">
        <v>2</v>
      </c>
      <c r="BP200" s="19" t="s">
        <v>905</v>
      </c>
      <c r="BQ200" s="19" t="s">
        <v>1104</v>
      </c>
      <c r="BR200" s="19" t="s">
        <v>1078</v>
      </c>
      <c r="BS200" s="19" t="s">
        <v>1079</v>
      </c>
      <c r="BT200" s="19">
        <v>0.08</v>
      </c>
      <c r="BU200" s="19" t="s">
        <v>1080</v>
      </c>
      <c r="BV200" s="19" t="s">
        <v>1304</v>
      </c>
    </row>
    <row r="201" spans="1:74">
      <c r="A201" s="19" t="s">
        <v>311</v>
      </c>
      <c r="B201" s="19" t="s">
        <v>1070</v>
      </c>
      <c r="C201" s="19" t="s">
        <v>1126</v>
      </c>
      <c r="D201" s="19" t="s">
        <v>896</v>
      </c>
      <c r="E201" s="19" t="s">
        <v>896</v>
      </c>
      <c r="F201" s="19" t="s">
        <v>896</v>
      </c>
      <c r="G201" s="19" t="s">
        <v>896</v>
      </c>
      <c r="H201" s="19" t="s">
        <v>896</v>
      </c>
      <c r="I201" s="19" t="s">
        <v>1102</v>
      </c>
      <c r="J201" s="19" t="s">
        <v>20</v>
      </c>
      <c r="K201" s="19" t="s">
        <v>494</v>
      </c>
      <c r="L201" s="19" t="s">
        <v>1275</v>
      </c>
      <c r="M201" s="19" t="s">
        <v>902</v>
      </c>
      <c r="N201" s="20" t="s">
        <v>903</v>
      </c>
      <c r="O201" s="20" t="s">
        <v>903</v>
      </c>
      <c r="P201" s="19" t="s">
        <v>905</v>
      </c>
      <c r="Q201" s="19" t="s">
        <v>1104</v>
      </c>
      <c r="R201" s="19" t="s">
        <v>1078</v>
      </c>
      <c r="S201" s="19" t="s">
        <v>1079</v>
      </c>
      <c r="T201" s="19">
        <v>0.08</v>
      </c>
      <c r="U201" s="19" t="s">
        <v>1080</v>
      </c>
      <c r="V201" s="19" t="s">
        <v>1305</v>
      </c>
      <c r="BA201" s="19" t="s">
        <v>311</v>
      </c>
      <c r="BB201" s="19" t="s">
        <v>1070</v>
      </c>
      <c r="BC201" s="19" t="s">
        <v>1126</v>
      </c>
      <c r="BD201" s="19" t="s">
        <v>896</v>
      </c>
      <c r="BE201" s="19" t="s">
        <v>896</v>
      </c>
      <c r="BF201" s="19" t="s">
        <v>896</v>
      </c>
      <c r="BG201" s="19" t="s">
        <v>896</v>
      </c>
      <c r="BH201" s="19" t="s">
        <v>896</v>
      </c>
      <c r="BI201" s="19" t="s">
        <v>1102</v>
      </c>
      <c r="BJ201" s="19" t="s">
        <v>20</v>
      </c>
      <c r="BK201" s="19" t="s">
        <v>494</v>
      </c>
      <c r="BL201" s="19" t="s">
        <v>1275</v>
      </c>
      <c r="BM201" s="19" t="s">
        <v>902</v>
      </c>
      <c r="BN201" s="20" t="s">
        <v>903</v>
      </c>
      <c r="BO201" s="20" t="s">
        <v>903</v>
      </c>
      <c r="BP201" s="19" t="s">
        <v>905</v>
      </c>
      <c r="BQ201" s="19" t="s">
        <v>1104</v>
      </c>
      <c r="BR201" s="19" t="s">
        <v>1078</v>
      </c>
      <c r="BS201" s="19" t="s">
        <v>1079</v>
      </c>
      <c r="BT201" s="19">
        <v>0.08</v>
      </c>
      <c r="BU201" s="19" t="s">
        <v>1080</v>
      </c>
      <c r="BV201" s="19" t="s">
        <v>1305</v>
      </c>
    </row>
    <row r="202" spans="1:74">
      <c r="A202" s="19" t="s">
        <v>311</v>
      </c>
      <c r="B202" s="19" t="s">
        <v>1070</v>
      </c>
      <c r="C202" s="19" t="s">
        <v>1126</v>
      </c>
      <c r="D202" s="19" t="s">
        <v>896</v>
      </c>
      <c r="E202" s="19" t="s">
        <v>896</v>
      </c>
      <c r="F202" s="19" t="s">
        <v>896</v>
      </c>
      <c r="G202" s="19" t="s">
        <v>896</v>
      </c>
      <c r="H202" s="19" t="s">
        <v>896</v>
      </c>
      <c r="I202" s="19" t="s">
        <v>1102</v>
      </c>
      <c r="J202" s="19" t="s">
        <v>20</v>
      </c>
      <c r="K202" s="19" t="s">
        <v>494</v>
      </c>
      <c r="L202" s="19" t="s">
        <v>1275</v>
      </c>
      <c r="M202" s="19" t="s">
        <v>1083</v>
      </c>
      <c r="N202" s="20" t="s">
        <v>1284</v>
      </c>
      <c r="O202" s="20" t="s">
        <v>1306</v>
      </c>
      <c r="P202" s="19" t="s">
        <v>905</v>
      </c>
      <c r="Q202" s="19" t="s">
        <v>1104</v>
      </c>
      <c r="R202" s="19" t="s">
        <v>1078</v>
      </c>
      <c r="S202" s="19" t="s">
        <v>1079</v>
      </c>
      <c r="T202" s="19">
        <v>0.08</v>
      </c>
      <c r="U202" s="19" t="s">
        <v>1080</v>
      </c>
      <c r="V202" s="19" t="s">
        <v>1307</v>
      </c>
      <c r="BA202" s="19" t="s">
        <v>311</v>
      </c>
      <c r="BB202" s="19" t="s">
        <v>1070</v>
      </c>
      <c r="BC202" s="19" t="s">
        <v>1126</v>
      </c>
      <c r="BD202" s="19" t="s">
        <v>896</v>
      </c>
      <c r="BE202" s="19" t="s">
        <v>896</v>
      </c>
      <c r="BF202" s="19" t="s">
        <v>896</v>
      </c>
      <c r="BG202" s="19" t="s">
        <v>896</v>
      </c>
      <c r="BH202" s="19" t="s">
        <v>896</v>
      </c>
      <c r="BI202" s="19" t="s">
        <v>1102</v>
      </c>
      <c r="BJ202" s="19" t="s">
        <v>20</v>
      </c>
      <c r="BK202" s="19" t="s">
        <v>494</v>
      </c>
      <c r="BL202" s="19" t="s">
        <v>1275</v>
      </c>
      <c r="BM202" s="19" t="s">
        <v>1083</v>
      </c>
      <c r="BN202" s="20" t="s">
        <v>1284</v>
      </c>
      <c r="BO202" s="20" t="s">
        <v>1306</v>
      </c>
      <c r="BP202" s="19" t="s">
        <v>905</v>
      </c>
      <c r="BQ202" s="19" t="s">
        <v>1104</v>
      </c>
      <c r="BR202" s="19" t="s">
        <v>1078</v>
      </c>
      <c r="BS202" s="19" t="s">
        <v>1079</v>
      </c>
      <c r="BT202" s="19">
        <v>0.08</v>
      </c>
      <c r="BU202" s="19" t="s">
        <v>1080</v>
      </c>
      <c r="BV202" s="19" t="s">
        <v>1307</v>
      </c>
    </row>
    <row r="203" spans="1:74">
      <c r="A203" s="19" t="s">
        <v>311</v>
      </c>
      <c r="B203" s="19" t="s">
        <v>1070</v>
      </c>
      <c r="C203" s="19" t="s">
        <v>1126</v>
      </c>
      <c r="D203" s="19" t="s">
        <v>896</v>
      </c>
      <c r="E203" s="19" t="s">
        <v>896</v>
      </c>
      <c r="F203" s="19" t="s">
        <v>896</v>
      </c>
      <c r="G203" s="19" t="s">
        <v>896</v>
      </c>
      <c r="H203" s="19" t="s">
        <v>896</v>
      </c>
      <c r="I203" s="19" t="s">
        <v>1102</v>
      </c>
      <c r="J203" s="19" t="s">
        <v>20</v>
      </c>
      <c r="K203" s="19" t="s">
        <v>494</v>
      </c>
      <c r="L203" s="19" t="s">
        <v>1279</v>
      </c>
      <c r="M203" s="19" t="s">
        <v>902</v>
      </c>
      <c r="N203" s="20">
        <v>400</v>
      </c>
      <c r="O203" s="20">
        <v>700</v>
      </c>
      <c r="P203" s="19" t="s">
        <v>905</v>
      </c>
      <c r="Q203" s="19" t="s">
        <v>1104</v>
      </c>
      <c r="R203" s="19" t="s">
        <v>1078</v>
      </c>
      <c r="S203" s="19" t="s">
        <v>1079</v>
      </c>
      <c r="T203" s="19">
        <v>0.08</v>
      </c>
      <c r="U203" s="19" t="s">
        <v>1080</v>
      </c>
      <c r="V203" s="19" t="s">
        <v>1308</v>
      </c>
      <c r="BA203" s="19" t="s">
        <v>311</v>
      </c>
      <c r="BB203" s="19" t="s">
        <v>1070</v>
      </c>
      <c r="BC203" s="19" t="s">
        <v>1126</v>
      </c>
      <c r="BD203" s="19" t="s">
        <v>896</v>
      </c>
      <c r="BE203" s="19" t="s">
        <v>896</v>
      </c>
      <c r="BF203" s="19" t="s">
        <v>896</v>
      </c>
      <c r="BG203" s="19" t="s">
        <v>896</v>
      </c>
      <c r="BH203" s="19" t="s">
        <v>896</v>
      </c>
      <c r="BI203" s="19" t="s">
        <v>1102</v>
      </c>
      <c r="BJ203" s="19" t="s">
        <v>20</v>
      </c>
      <c r="BK203" s="19" t="s">
        <v>494</v>
      </c>
      <c r="BL203" s="19" t="s">
        <v>1279</v>
      </c>
      <c r="BM203" s="19" t="s">
        <v>902</v>
      </c>
      <c r="BN203" s="20">
        <v>400</v>
      </c>
      <c r="BO203" s="20">
        <v>700</v>
      </c>
      <c r="BP203" s="19" t="s">
        <v>905</v>
      </c>
      <c r="BQ203" s="19" t="s">
        <v>1104</v>
      </c>
      <c r="BR203" s="19" t="s">
        <v>1078</v>
      </c>
      <c r="BS203" s="19" t="s">
        <v>1079</v>
      </c>
      <c r="BT203" s="19">
        <v>0.08</v>
      </c>
      <c r="BU203" s="19" t="s">
        <v>1080</v>
      </c>
      <c r="BV203" s="19" t="s">
        <v>1308</v>
      </c>
    </row>
    <row r="204" spans="1:74">
      <c r="A204" s="19" t="s">
        <v>311</v>
      </c>
      <c r="B204" s="19" t="s">
        <v>1070</v>
      </c>
      <c r="C204" s="19" t="s">
        <v>1126</v>
      </c>
      <c r="D204" s="19" t="s">
        <v>896</v>
      </c>
      <c r="E204" s="19" t="s">
        <v>896</v>
      </c>
      <c r="F204" s="19" t="s">
        <v>896</v>
      </c>
      <c r="G204" s="19" t="s">
        <v>896</v>
      </c>
      <c r="H204" s="19" t="s">
        <v>896</v>
      </c>
      <c r="I204" s="19" t="s">
        <v>1102</v>
      </c>
      <c r="J204" s="19" t="s">
        <v>20</v>
      </c>
      <c r="K204" s="19" t="s">
        <v>494</v>
      </c>
      <c r="L204" s="19" t="s">
        <v>1279</v>
      </c>
      <c r="M204" s="19" t="s">
        <v>1083</v>
      </c>
      <c r="N204" s="20">
        <v>1</v>
      </c>
      <c r="O204" s="20">
        <v>1.75</v>
      </c>
      <c r="P204" s="19" t="s">
        <v>905</v>
      </c>
      <c r="Q204" s="19" t="s">
        <v>1104</v>
      </c>
      <c r="R204" s="19" t="s">
        <v>1078</v>
      </c>
      <c r="S204" s="19" t="s">
        <v>1079</v>
      </c>
      <c r="T204" s="19">
        <v>0.08</v>
      </c>
      <c r="U204" s="19" t="s">
        <v>1080</v>
      </c>
      <c r="V204" s="19" t="s">
        <v>1308</v>
      </c>
      <c r="BA204" s="19" t="s">
        <v>311</v>
      </c>
      <c r="BB204" s="19" t="s">
        <v>1070</v>
      </c>
      <c r="BC204" s="19" t="s">
        <v>1126</v>
      </c>
      <c r="BD204" s="19" t="s">
        <v>896</v>
      </c>
      <c r="BE204" s="19" t="s">
        <v>896</v>
      </c>
      <c r="BF204" s="19" t="s">
        <v>896</v>
      </c>
      <c r="BG204" s="19" t="s">
        <v>896</v>
      </c>
      <c r="BH204" s="19" t="s">
        <v>896</v>
      </c>
      <c r="BI204" s="19" t="s">
        <v>1102</v>
      </c>
      <c r="BJ204" s="19" t="s">
        <v>20</v>
      </c>
      <c r="BK204" s="19" t="s">
        <v>494</v>
      </c>
      <c r="BL204" s="19" t="s">
        <v>1279</v>
      </c>
      <c r="BM204" s="19" t="s">
        <v>1083</v>
      </c>
      <c r="BN204" s="20">
        <v>1</v>
      </c>
      <c r="BO204" s="20">
        <v>1.75</v>
      </c>
      <c r="BP204" s="19" t="s">
        <v>905</v>
      </c>
      <c r="BQ204" s="19" t="s">
        <v>1104</v>
      </c>
      <c r="BR204" s="19" t="s">
        <v>1078</v>
      </c>
      <c r="BS204" s="19" t="s">
        <v>1079</v>
      </c>
      <c r="BT204" s="19">
        <v>0.08</v>
      </c>
      <c r="BU204" s="19" t="s">
        <v>1080</v>
      </c>
      <c r="BV204" s="19" t="s">
        <v>1308</v>
      </c>
    </row>
    <row r="205" spans="1:74">
      <c r="A205" s="19" t="s">
        <v>311</v>
      </c>
      <c r="B205" s="19" t="s">
        <v>1070</v>
      </c>
      <c r="C205" s="19" t="s">
        <v>1133</v>
      </c>
      <c r="D205" s="19" t="s">
        <v>896</v>
      </c>
      <c r="E205" s="19" t="s">
        <v>896</v>
      </c>
      <c r="F205" s="19" t="s">
        <v>896</v>
      </c>
      <c r="G205" s="19" t="s">
        <v>896</v>
      </c>
      <c r="H205" s="19" t="s">
        <v>896</v>
      </c>
      <c r="I205" s="19" t="s">
        <v>1102</v>
      </c>
      <c r="J205" s="19" t="s">
        <v>20</v>
      </c>
      <c r="K205" s="19" t="s">
        <v>494</v>
      </c>
      <c r="L205" s="19" t="s">
        <v>1309</v>
      </c>
      <c r="M205" s="19" t="s">
        <v>902</v>
      </c>
      <c r="N205" s="20" t="s">
        <v>903</v>
      </c>
      <c r="O205" s="20" t="s">
        <v>1310</v>
      </c>
      <c r="P205" s="19" t="s">
        <v>905</v>
      </c>
      <c r="Q205" s="19" t="s">
        <v>1104</v>
      </c>
      <c r="R205" s="19" t="s">
        <v>1078</v>
      </c>
      <c r="S205" s="19" t="s">
        <v>1079</v>
      </c>
      <c r="T205" s="19">
        <v>0.08</v>
      </c>
      <c r="U205" s="19" t="s">
        <v>1080</v>
      </c>
      <c r="V205" s="19" t="s">
        <v>1311</v>
      </c>
      <c r="BA205" s="19" t="s">
        <v>311</v>
      </c>
      <c r="BB205" s="19" t="s">
        <v>1070</v>
      </c>
      <c r="BC205" s="19" t="s">
        <v>1133</v>
      </c>
      <c r="BD205" s="19" t="s">
        <v>896</v>
      </c>
      <c r="BE205" s="19" t="s">
        <v>896</v>
      </c>
      <c r="BF205" s="19" t="s">
        <v>896</v>
      </c>
      <c r="BG205" s="19" t="s">
        <v>896</v>
      </c>
      <c r="BH205" s="19" t="s">
        <v>896</v>
      </c>
      <c r="BI205" s="19" t="s">
        <v>1102</v>
      </c>
      <c r="BJ205" s="19" t="s">
        <v>20</v>
      </c>
      <c r="BK205" s="19" t="s">
        <v>494</v>
      </c>
      <c r="BL205" s="19" t="s">
        <v>1309</v>
      </c>
      <c r="BM205" s="19" t="s">
        <v>902</v>
      </c>
      <c r="BN205" s="20" t="s">
        <v>903</v>
      </c>
      <c r="BO205" s="20" t="s">
        <v>1310</v>
      </c>
      <c r="BP205" s="19" t="s">
        <v>905</v>
      </c>
      <c r="BQ205" s="19" t="s">
        <v>1104</v>
      </c>
      <c r="BR205" s="19" t="s">
        <v>1078</v>
      </c>
      <c r="BS205" s="19" t="s">
        <v>1079</v>
      </c>
      <c r="BT205" s="19">
        <v>0.08</v>
      </c>
      <c r="BU205" s="19" t="s">
        <v>1080</v>
      </c>
      <c r="BV205" s="19" t="s">
        <v>1311</v>
      </c>
    </row>
    <row r="206" spans="1:74">
      <c r="A206" s="19" t="s">
        <v>311</v>
      </c>
      <c r="B206" s="19" t="s">
        <v>1070</v>
      </c>
      <c r="C206" s="19" t="s">
        <v>1133</v>
      </c>
      <c r="D206" s="19" t="s">
        <v>896</v>
      </c>
      <c r="E206" s="19" t="s">
        <v>896</v>
      </c>
      <c r="F206" s="19" t="s">
        <v>896</v>
      </c>
      <c r="G206" s="19" t="s">
        <v>896</v>
      </c>
      <c r="H206" s="19" t="s">
        <v>896</v>
      </c>
      <c r="I206" s="19" t="s">
        <v>1102</v>
      </c>
      <c r="J206" s="19" t="s">
        <v>20</v>
      </c>
      <c r="K206" s="19" t="s">
        <v>494</v>
      </c>
      <c r="L206" s="19" t="s">
        <v>1309</v>
      </c>
      <c r="M206" s="19" t="s">
        <v>1083</v>
      </c>
      <c r="N206" s="20" t="s">
        <v>903</v>
      </c>
      <c r="O206" s="20" t="s">
        <v>1312</v>
      </c>
      <c r="P206" s="19" t="s">
        <v>905</v>
      </c>
      <c r="Q206" s="19" t="s">
        <v>1104</v>
      </c>
      <c r="R206" s="19" t="s">
        <v>1078</v>
      </c>
      <c r="S206" s="19" t="s">
        <v>1079</v>
      </c>
      <c r="T206" s="19">
        <v>0.08</v>
      </c>
      <c r="U206" s="19" t="s">
        <v>1080</v>
      </c>
      <c r="V206" s="19" t="s">
        <v>1313</v>
      </c>
      <c r="BA206" s="19" t="s">
        <v>311</v>
      </c>
      <c r="BB206" s="19" t="s">
        <v>1070</v>
      </c>
      <c r="BC206" s="19" t="s">
        <v>1133</v>
      </c>
      <c r="BD206" s="19" t="s">
        <v>896</v>
      </c>
      <c r="BE206" s="19" t="s">
        <v>896</v>
      </c>
      <c r="BF206" s="19" t="s">
        <v>896</v>
      </c>
      <c r="BG206" s="19" t="s">
        <v>896</v>
      </c>
      <c r="BH206" s="19" t="s">
        <v>896</v>
      </c>
      <c r="BI206" s="19" t="s">
        <v>1102</v>
      </c>
      <c r="BJ206" s="19" t="s">
        <v>20</v>
      </c>
      <c r="BK206" s="19" t="s">
        <v>494</v>
      </c>
      <c r="BL206" s="19" t="s">
        <v>1309</v>
      </c>
      <c r="BM206" s="19" t="s">
        <v>1083</v>
      </c>
      <c r="BN206" s="20" t="s">
        <v>903</v>
      </c>
      <c r="BO206" s="20" t="s">
        <v>1312</v>
      </c>
      <c r="BP206" s="19" t="s">
        <v>905</v>
      </c>
      <c r="BQ206" s="19" t="s">
        <v>1104</v>
      </c>
      <c r="BR206" s="19" t="s">
        <v>1078</v>
      </c>
      <c r="BS206" s="19" t="s">
        <v>1079</v>
      </c>
      <c r="BT206" s="19">
        <v>0.08</v>
      </c>
      <c r="BU206" s="19" t="s">
        <v>1080</v>
      </c>
      <c r="BV206" s="19" t="s">
        <v>1313</v>
      </c>
    </row>
    <row r="207" spans="1:74">
      <c r="A207" s="19" t="s">
        <v>311</v>
      </c>
      <c r="B207" s="19" t="s">
        <v>1070</v>
      </c>
      <c r="C207" s="19" t="s">
        <v>1133</v>
      </c>
      <c r="D207" s="19" t="s">
        <v>896</v>
      </c>
      <c r="E207" s="19" t="s">
        <v>896</v>
      </c>
      <c r="F207" s="19" t="s">
        <v>896</v>
      </c>
      <c r="G207" s="19" t="s">
        <v>896</v>
      </c>
      <c r="H207" s="19" t="s">
        <v>896</v>
      </c>
      <c r="I207" s="19" t="s">
        <v>1102</v>
      </c>
      <c r="J207" s="19" t="s">
        <v>20</v>
      </c>
      <c r="K207" s="19" t="s">
        <v>494</v>
      </c>
      <c r="L207" s="19" t="s">
        <v>1314</v>
      </c>
      <c r="M207" s="19" t="s">
        <v>902</v>
      </c>
      <c r="N207" s="20" t="s">
        <v>904</v>
      </c>
      <c r="O207" s="20" t="s">
        <v>912</v>
      </c>
      <c r="P207" s="19" t="s">
        <v>905</v>
      </c>
      <c r="Q207" s="19" t="s">
        <v>1104</v>
      </c>
      <c r="R207" s="19" t="s">
        <v>1078</v>
      </c>
      <c r="S207" s="19" t="s">
        <v>1079</v>
      </c>
      <c r="T207" s="19">
        <v>0.08</v>
      </c>
      <c r="U207" s="19" t="s">
        <v>1080</v>
      </c>
      <c r="V207" s="19" t="s">
        <v>1311</v>
      </c>
      <c r="BA207" s="19" t="s">
        <v>311</v>
      </c>
      <c r="BB207" s="19" t="s">
        <v>1070</v>
      </c>
      <c r="BC207" s="19" t="s">
        <v>1133</v>
      </c>
      <c r="BD207" s="19" t="s">
        <v>896</v>
      </c>
      <c r="BE207" s="19" t="s">
        <v>896</v>
      </c>
      <c r="BF207" s="19" t="s">
        <v>896</v>
      </c>
      <c r="BG207" s="19" t="s">
        <v>896</v>
      </c>
      <c r="BH207" s="19" t="s">
        <v>896</v>
      </c>
      <c r="BI207" s="19" t="s">
        <v>1102</v>
      </c>
      <c r="BJ207" s="19" t="s">
        <v>20</v>
      </c>
      <c r="BK207" s="19" t="s">
        <v>494</v>
      </c>
      <c r="BL207" s="19" t="s">
        <v>1314</v>
      </c>
      <c r="BM207" s="19" t="s">
        <v>902</v>
      </c>
      <c r="BN207" s="20" t="s">
        <v>904</v>
      </c>
      <c r="BO207" s="20" t="s">
        <v>912</v>
      </c>
      <c r="BP207" s="19" t="s">
        <v>905</v>
      </c>
      <c r="BQ207" s="19" t="s">
        <v>1104</v>
      </c>
      <c r="BR207" s="19" t="s">
        <v>1078</v>
      </c>
      <c r="BS207" s="19" t="s">
        <v>1079</v>
      </c>
      <c r="BT207" s="19">
        <v>0.08</v>
      </c>
      <c r="BU207" s="19" t="s">
        <v>1080</v>
      </c>
      <c r="BV207" s="19" t="s">
        <v>1311</v>
      </c>
    </row>
    <row r="208" spans="1:74">
      <c r="A208" s="19" t="s">
        <v>311</v>
      </c>
      <c r="B208" s="19" t="s">
        <v>1070</v>
      </c>
      <c r="C208" s="19" t="s">
        <v>1133</v>
      </c>
      <c r="D208" s="19" t="s">
        <v>896</v>
      </c>
      <c r="E208" s="19" t="s">
        <v>896</v>
      </c>
      <c r="F208" s="19" t="s">
        <v>896</v>
      </c>
      <c r="G208" s="19" t="s">
        <v>896</v>
      </c>
      <c r="H208" s="19" t="s">
        <v>896</v>
      </c>
      <c r="I208" s="19" t="s">
        <v>1102</v>
      </c>
      <c r="J208" s="19" t="s">
        <v>20</v>
      </c>
      <c r="K208" s="19" t="s">
        <v>494</v>
      </c>
      <c r="L208" s="19" t="s">
        <v>1314</v>
      </c>
      <c r="M208" s="19" t="s">
        <v>1083</v>
      </c>
      <c r="N208" s="20" t="s">
        <v>1290</v>
      </c>
      <c r="O208" s="20" t="s">
        <v>1315</v>
      </c>
      <c r="P208" s="19" t="s">
        <v>905</v>
      </c>
      <c r="Q208" s="19" t="s">
        <v>1104</v>
      </c>
      <c r="R208" s="19" t="s">
        <v>1078</v>
      </c>
      <c r="S208" s="19" t="s">
        <v>1079</v>
      </c>
      <c r="T208" s="19">
        <v>0.08</v>
      </c>
      <c r="U208" s="19" t="s">
        <v>1080</v>
      </c>
      <c r="V208" s="19" t="s">
        <v>1313</v>
      </c>
      <c r="BA208" s="19" t="s">
        <v>311</v>
      </c>
      <c r="BB208" s="19" t="s">
        <v>1070</v>
      </c>
      <c r="BC208" s="19" t="s">
        <v>1133</v>
      </c>
      <c r="BD208" s="19" t="s">
        <v>896</v>
      </c>
      <c r="BE208" s="19" t="s">
        <v>896</v>
      </c>
      <c r="BF208" s="19" t="s">
        <v>896</v>
      </c>
      <c r="BG208" s="19" t="s">
        <v>896</v>
      </c>
      <c r="BH208" s="19" t="s">
        <v>896</v>
      </c>
      <c r="BI208" s="19" t="s">
        <v>1102</v>
      </c>
      <c r="BJ208" s="19" t="s">
        <v>20</v>
      </c>
      <c r="BK208" s="19" t="s">
        <v>494</v>
      </c>
      <c r="BL208" s="19" t="s">
        <v>1314</v>
      </c>
      <c r="BM208" s="19" t="s">
        <v>1083</v>
      </c>
      <c r="BN208" s="20" t="s">
        <v>1290</v>
      </c>
      <c r="BO208" s="20" t="s">
        <v>1315</v>
      </c>
      <c r="BP208" s="19" t="s">
        <v>905</v>
      </c>
      <c r="BQ208" s="19" t="s">
        <v>1104</v>
      </c>
      <c r="BR208" s="19" t="s">
        <v>1078</v>
      </c>
      <c r="BS208" s="19" t="s">
        <v>1079</v>
      </c>
      <c r="BT208" s="19">
        <v>0.08</v>
      </c>
      <c r="BU208" s="19" t="s">
        <v>1080</v>
      </c>
      <c r="BV208" s="19" t="s">
        <v>1313</v>
      </c>
    </row>
    <row r="209" spans="1:74">
      <c r="A209" s="19" t="s">
        <v>311</v>
      </c>
      <c r="B209" s="19" t="s">
        <v>1070</v>
      </c>
      <c r="C209" s="19" t="s">
        <v>1133</v>
      </c>
      <c r="D209" s="19" t="s">
        <v>896</v>
      </c>
      <c r="E209" s="19" t="s">
        <v>896</v>
      </c>
      <c r="F209" s="19" t="s">
        <v>896</v>
      </c>
      <c r="G209" s="19" t="s">
        <v>896</v>
      </c>
      <c r="H209" s="19" t="s">
        <v>896</v>
      </c>
      <c r="I209" s="19" t="s">
        <v>1102</v>
      </c>
      <c r="J209" s="19" t="s">
        <v>20</v>
      </c>
      <c r="K209" s="19" t="s">
        <v>494</v>
      </c>
      <c r="L209" s="19" t="s">
        <v>1316</v>
      </c>
      <c r="M209" s="19" t="s">
        <v>1083</v>
      </c>
      <c r="N209" s="20" t="s">
        <v>1122</v>
      </c>
      <c r="O209" s="20" t="s">
        <v>936</v>
      </c>
      <c r="P209" s="19" t="s">
        <v>905</v>
      </c>
      <c r="Q209" s="19" t="s">
        <v>1104</v>
      </c>
      <c r="R209" s="19" t="s">
        <v>1078</v>
      </c>
      <c r="S209" s="19" t="s">
        <v>1079</v>
      </c>
      <c r="T209" s="19">
        <v>0.08</v>
      </c>
      <c r="U209" s="19" t="s">
        <v>1080</v>
      </c>
      <c r="V209" s="19" t="s">
        <v>1313</v>
      </c>
      <c r="BA209" s="19" t="s">
        <v>311</v>
      </c>
      <c r="BB209" s="19" t="s">
        <v>1070</v>
      </c>
      <c r="BC209" s="19" t="s">
        <v>1133</v>
      </c>
      <c r="BD209" s="19" t="s">
        <v>896</v>
      </c>
      <c r="BE209" s="19" t="s">
        <v>896</v>
      </c>
      <c r="BF209" s="19" t="s">
        <v>896</v>
      </c>
      <c r="BG209" s="19" t="s">
        <v>896</v>
      </c>
      <c r="BH209" s="19" t="s">
        <v>896</v>
      </c>
      <c r="BI209" s="19" t="s">
        <v>1102</v>
      </c>
      <c r="BJ209" s="19" t="s">
        <v>20</v>
      </c>
      <c r="BK209" s="19" t="s">
        <v>494</v>
      </c>
      <c r="BL209" s="19" t="s">
        <v>1316</v>
      </c>
      <c r="BM209" s="19" t="s">
        <v>1083</v>
      </c>
      <c r="BN209" s="20" t="s">
        <v>1122</v>
      </c>
      <c r="BO209" s="20" t="s">
        <v>936</v>
      </c>
      <c r="BP209" s="19" t="s">
        <v>905</v>
      </c>
      <c r="BQ209" s="19" t="s">
        <v>1104</v>
      </c>
      <c r="BR209" s="19" t="s">
        <v>1078</v>
      </c>
      <c r="BS209" s="19" t="s">
        <v>1079</v>
      </c>
      <c r="BT209" s="19">
        <v>0.08</v>
      </c>
      <c r="BU209" s="19" t="s">
        <v>1080</v>
      </c>
      <c r="BV209" s="19" t="s">
        <v>1313</v>
      </c>
    </row>
    <row r="210" spans="1:74">
      <c r="A210" s="19" t="s">
        <v>311</v>
      </c>
      <c r="B210" s="19" t="s">
        <v>1070</v>
      </c>
      <c r="C210" s="19" t="s">
        <v>1133</v>
      </c>
      <c r="D210" s="19" t="s">
        <v>896</v>
      </c>
      <c r="E210" s="19" t="s">
        <v>896</v>
      </c>
      <c r="F210" s="19" t="s">
        <v>896</v>
      </c>
      <c r="G210" s="19" t="s">
        <v>896</v>
      </c>
      <c r="H210" s="19" t="s">
        <v>896</v>
      </c>
      <c r="I210" s="19" t="s">
        <v>1102</v>
      </c>
      <c r="J210" s="19" t="s">
        <v>20</v>
      </c>
      <c r="K210" s="19" t="s">
        <v>494</v>
      </c>
      <c r="L210" s="19" t="s">
        <v>1317</v>
      </c>
      <c r="M210" s="19" t="s">
        <v>1083</v>
      </c>
      <c r="N210" s="20" t="s">
        <v>1290</v>
      </c>
      <c r="O210" s="20" t="s">
        <v>1122</v>
      </c>
      <c r="P210" s="19" t="s">
        <v>905</v>
      </c>
      <c r="Q210" s="19" t="s">
        <v>1104</v>
      </c>
      <c r="R210" s="19" t="s">
        <v>1078</v>
      </c>
      <c r="S210" s="19" t="s">
        <v>1079</v>
      </c>
      <c r="T210" s="19">
        <v>0.08</v>
      </c>
      <c r="U210" s="19" t="s">
        <v>1080</v>
      </c>
      <c r="V210" s="19" t="s">
        <v>1313</v>
      </c>
      <c r="BA210" s="19" t="s">
        <v>311</v>
      </c>
      <c r="BB210" s="19" t="s">
        <v>1070</v>
      </c>
      <c r="BC210" s="19" t="s">
        <v>1133</v>
      </c>
      <c r="BD210" s="19" t="s">
        <v>896</v>
      </c>
      <c r="BE210" s="19" t="s">
        <v>896</v>
      </c>
      <c r="BF210" s="19" t="s">
        <v>896</v>
      </c>
      <c r="BG210" s="19" t="s">
        <v>896</v>
      </c>
      <c r="BH210" s="19" t="s">
        <v>896</v>
      </c>
      <c r="BI210" s="19" t="s">
        <v>1102</v>
      </c>
      <c r="BJ210" s="19" t="s">
        <v>20</v>
      </c>
      <c r="BK210" s="19" t="s">
        <v>494</v>
      </c>
      <c r="BL210" s="19" t="s">
        <v>1317</v>
      </c>
      <c r="BM210" s="19" t="s">
        <v>1083</v>
      </c>
      <c r="BN210" s="20" t="s">
        <v>1290</v>
      </c>
      <c r="BO210" s="20" t="s">
        <v>1122</v>
      </c>
      <c r="BP210" s="19" t="s">
        <v>905</v>
      </c>
      <c r="BQ210" s="19" t="s">
        <v>1104</v>
      </c>
      <c r="BR210" s="19" t="s">
        <v>1078</v>
      </c>
      <c r="BS210" s="19" t="s">
        <v>1079</v>
      </c>
      <c r="BT210" s="19">
        <v>0.08</v>
      </c>
      <c r="BU210" s="19" t="s">
        <v>1080</v>
      </c>
      <c r="BV210" s="19" t="s">
        <v>1313</v>
      </c>
    </row>
    <row r="211" spans="1:74">
      <c r="A211" s="19" t="s">
        <v>311</v>
      </c>
      <c r="B211" s="19" t="s">
        <v>1070</v>
      </c>
      <c r="C211" s="19" t="s">
        <v>1140</v>
      </c>
      <c r="D211" s="19" t="s">
        <v>896</v>
      </c>
      <c r="E211" s="19" t="s">
        <v>896</v>
      </c>
      <c r="F211" s="19" t="s">
        <v>896</v>
      </c>
      <c r="G211" s="19" t="s">
        <v>896</v>
      </c>
      <c r="H211" s="19" t="s">
        <v>896</v>
      </c>
      <c r="I211" s="19" t="s">
        <v>1318</v>
      </c>
      <c r="J211" s="19" t="s">
        <v>20</v>
      </c>
      <c r="K211" s="19" t="s">
        <v>494</v>
      </c>
      <c r="L211" s="19" t="s">
        <v>1319</v>
      </c>
      <c r="M211" s="19" t="s">
        <v>902</v>
      </c>
      <c r="N211" s="20" t="s">
        <v>1292</v>
      </c>
      <c r="O211" s="20" t="s">
        <v>1013</v>
      </c>
      <c r="P211" s="19" t="s">
        <v>905</v>
      </c>
      <c r="Q211" s="19" t="s">
        <v>1104</v>
      </c>
      <c r="R211" s="19" t="s">
        <v>1078</v>
      </c>
      <c r="S211" s="19" t="s">
        <v>1079</v>
      </c>
      <c r="T211" s="19" t="s">
        <v>903</v>
      </c>
      <c r="U211" s="19" t="s">
        <v>1080</v>
      </c>
      <c r="V211" s="19">
        <v>0</v>
      </c>
      <c r="BA211" s="19" t="s">
        <v>311</v>
      </c>
      <c r="BB211" s="19" t="s">
        <v>1070</v>
      </c>
      <c r="BC211" s="19" t="s">
        <v>1140</v>
      </c>
      <c r="BD211" s="19" t="s">
        <v>896</v>
      </c>
      <c r="BE211" s="19" t="s">
        <v>896</v>
      </c>
      <c r="BF211" s="19" t="s">
        <v>896</v>
      </c>
      <c r="BG211" s="19" t="s">
        <v>896</v>
      </c>
      <c r="BH211" s="19" t="s">
        <v>896</v>
      </c>
      <c r="BI211" s="19" t="s">
        <v>1318</v>
      </c>
      <c r="BJ211" s="19" t="s">
        <v>20</v>
      </c>
      <c r="BK211" s="19" t="s">
        <v>494</v>
      </c>
      <c r="BL211" s="19" t="s">
        <v>1319</v>
      </c>
      <c r="BM211" s="19" t="s">
        <v>902</v>
      </c>
      <c r="BN211" s="20" t="s">
        <v>1292</v>
      </c>
      <c r="BO211" s="20" t="s">
        <v>1013</v>
      </c>
      <c r="BP211" s="19" t="s">
        <v>905</v>
      </c>
      <c r="BQ211" s="19" t="s">
        <v>1104</v>
      </c>
      <c r="BR211" s="19" t="s">
        <v>1078</v>
      </c>
      <c r="BS211" s="19" t="s">
        <v>1079</v>
      </c>
      <c r="BT211" s="19" t="s">
        <v>903</v>
      </c>
      <c r="BU211" s="19" t="s">
        <v>1080</v>
      </c>
      <c r="BV211" s="19">
        <v>0</v>
      </c>
    </row>
    <row r="212" spans="1:74">
      <c r="A212" s="19" t="s">
        <v>311</v>
      </c>
      <c r="B212" s="19" t="s">
        <v>1070</v>
      </c>
      <c r="C212" s="19" t="s">
        <v>1072</v>
      </c>
      <c r="D212" s="19" t="s">
        <v>1320</v>
      </c>
      <c r="E212" s="19" t="s">
        <v>896</v>
      </c>
      <c r="F212" s="19" t="s">
        <v>896</v>
      </c>
      <c r="G212" s="19" t="s">
        <v>896</v>
      </c>
      <c r="H212" s="19" t="s">
        <v>896</v>
      </c>
      <c r="I212" s="19" t="s">
        <v>1102</v>
      </c>
      <c r="J212" s="19" t="s">
        <v>20</v>
      </c>
      <c r="K212" s="19" t="s">
        <v>494</v>
      </c>
      <c r="L212" s="19" t="s">
        <v>1321</v>
      </c>
      <c r="M212" s="19" t="s">
        <v>1083</v>
      </c>
      <c r="N212" s="20" t="s">
        <v>1322</v>
      </c>
      <c r="O212" s="20" t="s">
        <v>1284</v>
      </c>
      <c r="P212" s="19" t="s">
        <v>905</v>
      </c>
      <c r="Q212" s="19" t="s">
        <v>1104</v>
      </c>
      <c r="R212" s="19" t="s">
        <v>1078</v>
      </c>
      <c r="S212" s="19" t="s">
        <v>1079</v>
      </c>
      <c r="T212" s="19">
        <v>0.08</v>
      </c>
      <c r="U212" s="19" t="s">
        <v>1080</v>
      </c>
      <c r="V212" s="19" t="s">
        <v>1323</v>
      </c>
      <c r="BA212" s="19" t="s">
        <v>311</v>
      </c>
      <c r="BB212" s="19" t="s">
        <v>1070</v>
      </c>
      <c r="BC212" s="19" t="s">
        <v>1072</v>
      </c>
      <c r="BD212" s="19" t="s">
        <v>1320</v>
      </c>
      <c r="BE212" s="19" t="s">
        <v>896</v>
      </c>
      <c r="BF212" s="19" t="s">
        <v>896</v>
      </c>
      <c r="BG212" s="19" t="s">
        <v>896</v>
      </c>
      <c r="BH212" s="19" t="s">
        <v>896</v>
      </c>
      <c r="BI212" s="19" t="s">
        <v>1102</v>
      </c>
      <c r="BJ212" s="19" t="s">
        <v>20</v>
      </c>
      <c r="BK212" s="19" t="s">
        <v>494</v>
      </c>
      <c r="BL212" s="19" t="s">
        <v>1321</v>
      </c>
      <c r="BM212" s="19" t="s">
        <v>1083</v>
      </c>
      <c r="BN212" s="20" t="s">
        <v>1322</v>
      </c>
      <c r="BO212" s="20" t="s">
        <v>1284</v>
      </c>
      <c r="BP212" s="19" t="s">
        <v>905</v>
      </c>
      <c r="BQ212" s="19" t="s">
        <v>1104</v>
      </c>
      <c r="BR212" s="19" t="s">
        <v>1078</v>
      </c>
      <c r="BS212" s="19" t="s">
        <v>1079</v>
      </c>
      <c r="BT212" s="19">
        <v>0.08</v>
      </c>
      <c r="BU212" s="19" t="s">
        <v>1080</v>
      </c>
      <c r="BV212" s="19" t="s">
        <v>1323</v>
      </c>
    </row>
    <row r="213" spans="1:74">
      <c r="A213" s="19" t="s">
        <v>311</v>
      </c>
      <c r="B213" s="19" t="s">
        <v>1070</v>
      </c>
      <c r="C213" s="19" t="s">
        <v>1072</v>
      </c>
      <c r="D213" s="19" t="s">
        <v>1320</v>
      </c>
      <c r="E213" s="19" t="s">
        <v>896</v>
      </c>
      <c r="F213" s="19" t="s">
        <v>896</v>
      </c>
      <c r="G213" s="19" t="s">
        <v>896</v>
      </c>
      <c r="H213" s="19" t="s">
        <v>896</v>
      </c>
      <c r="I213" s="19" t="s">
        <v>1102</v>
      </c>
      <c r="J213" s="19" t="s">
        <v>20</v>
      </c>
      <c r="K213" s="19" t="s">
        <v>494</v>
      </c>
      <c r="L213" s="19" t="s">
        <v>1324</v>
      </c>
      <c r="M213" s="19" t="s">
        <v>902</v>
      </c>
      <c r="N213" s="20" t="s">
        <v>1013</v>
      </c>
      <c r="O213" s="20" t="s">
        <v>904</v>
      </c>
      <c r="P213" s="19" t="s">
        <v>905</v>
      </c>
      <c r="Q213" s="19" t="s">
        <v>1104</v>
      </c>
      <c r="R213" s="19" t="s">
        <v>1078</v>
      </c>
      <c r="S213" s="19" t="s">
        <v>1079</v>
      </c>
      <c r="T213" s="19">
        <v>0.08</v>
      </c>
      <c r="U213" s="19" t="s">
        <v>1080</v>
      </c>
      <c r="V213" s="19">
        <v>0</v>
      </c>
      <c r="BA213" s="19" t="s">
        <v>311</v>
      </c>
      <c r="BB213" s="19" t="s">
        <v>1070</v>
      </c>
      <c r="BC213" s="19" t="s">
        <v>1072</v>
      </c>
      <c r="BD213" s="19" t="s">
        <v>1320</v>
      </c>
      <c r="BE213" s="19" t="s">
        <v>896</v>
      </c>
      <c r="BF213" s="19" t="s">
        <v>896</v>
      </c>
      <c r="BG213" s="19" t="s">
        <v>896</v>
      </c>
      <c r="BH213" s="19" t="s">
        <v>896</v>
      </c>
      <c r="BI213" s="19" t="s">
        <v>1102</v>
      </c>
      <c r="BJ213" s="19" t="s">
        <v>20</v>
      </c>
      <c r="BK213" s="19" t="s">
        <v>494</v>
      </c>
      <c r="BL213" s="19" t="s">
        <v>1324</v>
      </c>
      <c r="BM213" s="19" t="s">
        <v>902</v>
      </c>
      <c r="BN213" s="20" t="s">
        <v>1013</v>
      </c>
      <c r="BO213" s="20" t="s">
        <v>904</v>
      </c>
      <c r="BP213" s="19" t="s">
        <v>905</v>
      </c>
      <c r="BQ213" s="19" t="s">
        <v>1104</v>
      </c>
      <c r="BR213" s="19" t="s">
        <v>1078</v>
      </c>
      <c r="BS213" s="19" t="s">
        <v>1079</v>
      </c>
      <c r="BT213" s="19">
        <v>0.08</v>
      </c>
      <c r="BU213" s="19" t="s">
        <v>1080</v>
      </c>
      <c r="BV213" s="19">
        <v>0</v>
      </c>
    </row>
    <row r="214" spans="1:74">
      <c r="A214" s="19" t="s">
        <v>311</v>
      </c>
      <c r="B214" s="19" t="s">
        <v>1070</v>
      </c>
      <c r="C214" s="19" t="s">
        <v>1072</v>
      </c>
      <c r="D214" s="19" t="s">
        <v>1320</v>
      </c>
      <c r="E214" s="19" t="s">
        <v>896</v>
      </c>
      <c r="F214" s="19" t="s">
        <v>896</v>
      </c>
      <c r="G214" s="19" t="s">
        <v>896</v>
      </c>
      <c r="H214" s="19" t="s">
        <v>896</v>
      </c>
      <c r="I214" s="19" t="s">
        <v>1102</v>
      </c>
      <c r="J214" s="19" t="s">
        <v>20</v>
      </c>
      <c r="K214" s="19" t="s">
        <v>494</v>
      </c>
      <c r="L214" s="19" t="s">
        <v>1324</v>
      </c>
      <c r="M214" s="19" t="s">
        <v>1083</v>
      </c>
      <c r="N214" s="20" t="s">
        <v>1095</v>
      </c>
      <c r="O214" s="20" t="s">
        <v>1322</v>
      </c>
      <c r="P214" s="19" t="s">
        <v>905</v>
      </c>
      <c r="Q214" s="19" t="s">
        <v>1104</v>
      </c>
      <c r="R214" s="19" t="s">
        <v>1078</v>
      </c>
      <c r="S214" s="19" t="s">
        <v>1079</v>
      </c>
      <c r="T214" s="19">
        <v>0.08</v>
      </c>
      <c r="U214" s="19" t="s">
        <v>1080</v>
      </c>
      <c r="V214" s="19" t="s">
        <v>1185</v>
      </c>
      <c r="BA214" s="19" t="s">
        <v>311</v>
      </c>
      <c r="BB214" s="19" t="s">
        <v>1070</v>
      </c>
      <c r="BC214" s="19" t="s">
        <v>1072</v>
      </c>
      <c r="BD214" s="19" t="s">
        <v>1320</v>
      </c>
      <c r="BE214" s="19" t="s">
        <v>896</v>
      </c>
      <c r="BF214" s="19" t="s">
        <v>896</v>
      </c>
      <c r="BG214" s="19" t="s">
        <v>896</v>
      </c>
      <c r="BH214" s="19" t="s">
        <v>896</v>
      </c>
      <c r="BI214" s="19" t="s">
        <v>1102</v>
      </c>
      <c r="BJ214" s="19" t="s">
        <v>20</v>
      </c>
      <c r="BK214" s="19" t="s">
        <v>494</v>
      </c>
      <c r="BL214" s="19" t="s">
        <v>1324</v>
      </c>
      <c r="BM214" s="19" t="s">
        <v>1083</v>
      </c>
      <c r="BN214" s="20" t="s">
        <v>1095</v>
      </c>
      <c r="BO214" s="20" t="s">
        <v>1322</v>
      </c>
      <c r="BP214" s="19" t="s">
        <v>905</v>
      </c>
      <c r="BQ214" s="19" t="s">
        <v>1104</v>
      </c>
      <c r="BR214" s="19" t="s">
        <v>1078</v>
      </c>
      <c r="BS214" s="19" t="s">
        <v>1079</v>
      </c>
      <c r="BT214" s="19">
        <v>0.08</v>
      </c>
      <c r="BU214" s="19" t="s">
        <v>1080</v>
      </c>
      <c r="BV214" s="19" t="s">
        <v>1185</v>
      </c>
    </row>
    <row r="215" spans="1:74">
      <c r="A215" s="19" t="s">
        <v>311</v>
      </c>
      <c r="B215" s="19" t="s">
        <v>1070</v>
      </c>
      <c r="C215" s="19" t="s">
        <v>1072</v>
      </c>
      <c r="D215" s="19" t="s">
        <v>1320</v>
      </c>
      <c r="E215" s="19" t="s">
        <v>896</v>
      </c>
      <c r="F215" s="19" t="s">
        <v>896</v>
      </c>
      <c r="G215" s="19" t="s">
        <v>896</v>
      </c>
      <c r="H215" s="19" t="s">
        <v>896</v>
      </c>
      <c r="I215" s="19" t="s">
        <v>1102</v>
      </c>
      <c r="J215" s="19" t="s">
        <v>20</v>
      </c>
      <c r="K215" s="19" t="s">
        <v>494</v>
      </c>
      <c r="L215" s="19" t="s">
        <v>1275</v>
      </c>
      <c r="M215" s="19" t="s">
        <v>902</v>
      </c>
      <c r="N215" s="20" t="s">
        <v>903</v>
      </c>
      <c r="O215" s="20" t="s">
        <v>903</v>
      </c>
      <c r="P215" s="19" t="s">
        <v>905</v>
      </c>
      <c r="Q215" s="19" t="s">
        <v>1104</v>
      </c>
      <c r="R215" s="19" t="s">
        <v>1078</v>
      </c>
      <c r="S215" s="19" t="s">
        <v>1079</v>
      </c>
      <c r="T215" s="19">
        <v>0.08</v>
      </c>
      <c r="U215" s="19" t="s">
        <v>1080</v>
      </c>
      <c r="V215" s="19" t="s">
        <v>1276</v>
      </c>
      <c r="BA215" s="19" t="s">
        <v>311</v>
      </c>
      <c r="BB215" s="19" t="s">
        <v>1070</v>
      </c>
      <c r="BC215" s="19" t="s">
        <v>1072</v>
      </c>
      <c r="BD215" s="19" t="s">
        <v>1320</v>
      </c>
      <c r="BE215" s="19" t="s">
        <v>896</v>
      </c>
      <c r="BF215" s="19" t="s">
        <v>896</v>
      </c>
      <c r="BG215" s="19" t="s">
        <v>896</v>
      </c>
      <c r="BH215" s="19" t="s">
        <v>896</v>
      </c>
      <c r="BI215" s="19" t="s">
        <v>1102</v>
      </c>
      <c r="BJ215" s="19" t="s">
        <v>20</v>
      </c>
      <c r="BK215" s="19" t="s">
        <v>494</v>
      </c>
      <c r="BL215" s="19" t="s">
        <v>1275</v>
      </c>
      <c r="BM215" s="19" t="s">
        <v>902</v>
      </c>
      <c r="BN215" s="20" t="s">
        <v>903</v>
      </c>
      <c r="BO215" s="20" t="s">
        <v>903</v>
      </c>
      <c r="BP215" s="19" t="s">
        <v>905</v>
      </c>
      <c r="BQ215" s="19" t="s">
        <v>1104</v>
      </c>
      <c r="BR215" s="19" t="s">
        <v>1078</v>
      </c>
      <c r="BS215" s="19" t="s">
        <v>1079</v>
      </c>
      <c r="BT215" s="19">
        <v>0.08</v>
      </c>
      <c r="BU215" s="19" t="s">
        <v>1080</v>
      </c>
      <c r="BV215" s="19" t="s">
        <v>1276</v>
      </c>
    </row>
    <row r="216" spans="1:74">
      <c r="A216" s="19" t="s">
        <v>311</v>
      </c>
      <c r="B216" s="19" t="s">
        <v>1070</v>
      </c>
      <c r="C216" s="19" t="s">
        <v>1072</v>
      </c>
      <c r="D216" s="19" t="s">
        <v>1320</v>
      </c>
      <c r="E216" s="19" t="s">
        <v>896</v>
      </c>
      <c r="F216" s="19" t="s">
        <v>896</v>
      </c>
      <c r="G216" s="19" t="s">
        <v>896</v>
      </c>
      <c r="H216" s="19" t="s">
        <v>896</v>
      </c>
      <c r="I216" s="19" t="s">
        <v>1102</v>
      </c>
      <c r="J216" s="19" t="s">
        <v>20</v>
      </c>
      <c r="K216" s="19" t="s">
        <v>494</v>
      </c>
      <c r="L216" s="19" t="s">
        <v>1275</v>
      </c>
      <c r="M216" s="19" t="s">
        <v>1083</v>
      </c>
      <c r="N216" s="20" t="s">
        <v>903</v>
      </c>
      <c r="O216" s="20" t="s">
        <v>903</v>
      </c>
      <c r="P216" s="19" t="s">
        <v>905</v>
      </c>
      <c r="Q216" s="19" t="s">
        <v>1104</v>
      </c>
      <c r="R216" s="19" t="s">
        <v>1078</v>
      </c>
      <c r="S216" s="19" t="s">
        <v>1079</v>
      </c>
      <c r="T216" s="19">
        <v>0.08</v>
      </c>
      <c r="U216" s="19" t="s">
        <v>1080</v>
      </c>
      <c r="V216" s="19" t="s">
        <v>1325</v>
      </c>
      <c r="BA216" s="19" t="s">
        <v>311</v>
      </c>
      <c r="BB216" s="19" t="s">
        <v>1070</v>
      </c>
      <c r="BC216" s="19" t="s">
        <v>1072</v>
      </c>
      <c r="BD216" s="19" t="s">
        <v>1320</v>
      </c>
      <c r="BE216" s="19" t="s">
        <v>896</v>
      </c>
      <c r="BF216" s="19" t="s">
        <v>896</v>
      </c>
      <c r="BG216" s="19" t="s">
        <v>896</v>
      </c>
      <c r="BH216" s="19" t="s">
        <v>896</v>
      </c>
      <c r="BI216" s="19" t="s">
        <v>1102</v>
      </c>
      <c r="BJ216" s="19" t="s">
        <v>20</v>
      </c>
      <c r="BK216" s="19" t="s">
        <v>494</v>
      </c>
      <c r="BL216" s="19" t="s">
        <v>1275</v>
      </c>
      <c r="BM216" s="19" t="s">
        <v>1083</v>
      </c>
      <c r="BN216" s="20" t="s">
        <v>903</v>
      </c>
      <c r="BO216" s="20" t="s">
        <v>903</v>
      </c>
      <c r="BP216" s="19" t="s">
        <v>905</v>
      </c>
      <c r="BQ216" s="19" t="s">
        <v>1104</v>
      </c>
      <c r="BR216" s="19" t="s">
        <v>1078</v>
      </c>
      <c r="BS216" s="19" t="s">
        <v>1079</v>
      </c>
      <c r="BT216" s="19">
        <v>0.08</v>
      </c>
      <c r="BU216" s="19" t="s">
        <v>1080</v>
      </c>
      <c r="BV216" s="19" t="s">
        <v>1325</v>
      </c>
    </row>
    <row r="217" spans="1:74">
      <c r="A217" s="19" t="s">
        <v>311</v>
      </c>
      <c r="B217" s="19" t="s">
        <v>1070</v>
      </c>
      <c r="C217" s="19" t="s">
        <v>1072</v>
      </c>
      <c r="D217" s="19" t="s">
        <v>1265</v>
      </c>
      <c r="E217" s="19" t="s">
        <v>896</v>
      </c>
      <c r="F217" s="19" t="s">
        <v>896</v>
      </c>
      <c r="G217" s="19" t="s">
        <v>896</v>
      </c>
      <c r="H217" s="19" t="s">
        <v>896</v>
      </c>
      <c r="I217" s="19" t="s">
        <v>1102</v>
      </c>
      <c r="J217" s="19" t="s">
        <v>20</v>
      </c>
      <c r="K217" s="19" t="s">
        <v>494</v>
      </c>
      <c r="L217" s="19" t="s">
        <v>1326</v>
      </c>
      <c r="M217" s="19" t="s">
        <v>902</v>
      </c>
      <c r="N217" s="20" t="s">
        <v>904</v>
      </c>
      <c r="O217" s="20" t="s">
        <v>1327</v>
      </c>
      <c r="P217" s="19" t="s">
        <v>905</v>
      </c>
      <c r="Q217" s="19" t="s">
        <v>1104</v>
      </c>
      <c r="R217" s="19" t="s">
        <v>1078</v>
      </c>
      <c r="S217" s="19" t="s">
        <v>1079</v>
      </c>
      <c r="T217" s="19">
        <v>0.08</v>
      </c>
      <c r="U217" s="19" t="s">
        <v>1080</v>
      </c>
      <c r="V217" s="19">
        <v>0</v>
      </c>
      <c r="BA217" s="19" t="s">
        <v>311</v>
      </c>
      <c r="BB217" s="19" t="s">
        <v>1070</v>
      </c>
      <c r="BC217" s="19" t="s">
        <v>1072</v>
      </c>
      <c r="BD217" s="19" t="s">
        <v>1265</v>
      </c>
      <c r="BE217" s="19" t="s">
        <v>896</v>
      </c>
      <c r="BF217" s="19" t="s">
        <v>896</v>
      </c>
      <c r="BG217" s="19" t="s">
        <v>896</v>
      </c>
      <c r="BH217" s="19" t="s">
        <v>896</v>
      </c>
      <c r="BI217" s="19" t="s">
        <v>1102</v>
      </c>
      <c r="BJ217" s="19" t="s">
        <v>20</v>
      </c>
      <c r="BK217" s="19" t="s">
        <v>494</v>
      </c>
      <c r="BL217" s="19" t="s">
        <v>1326</v>
      </c>
      <c r="BM217" s="19" t="s">
        <v>902</v>
      </c>
      <c r="BN217" s="20" t="s">
        <v>904</v>
      </c>
      <c r="BO217" s="20" t="s">
        <v>1327</v>
      </c>
      <c r="BP217" s="19" t="s">
        <v>905</v>
      </c>
      <c r="BQ217" s="19" t="s">
        <v>1104</v>
      </c>
      <c r="BR217" s="19" t="s">
        <v>1078</v>
      </c>
      <c r="BS217" s="19" t="s">
        <v>1079</v>
      </c>
      <c r="BT217" s="19">
        <v>0.08</v>
      </c>
      <c r="BU217" s="19" t="s">
        <v>1080</v>
      </c>
      <c r="BV217" s="19">
        <v>0</v>
      </c>
    </row>
    <row r="218" spans="1:74">
      <c r="A218" s="19" t="s">
        <v>311</v>
      </c>
      <c r="B218" s="19" t="s">
        <v>1070</v>
      </c>
      <c r="C218" s="19" t="s">
        <v>1072</v>
      </c>
      <c r="D218" s="19" t="s">
        <v>1265</v>
      </c>
      <c r="E218" s="19" t="s">
        <v>896</v>
      </c>
      <c r="F218" s="19" t="s">
        <v>896</v>
      </c>
      <c r="G218" s="19" t="s">
        <v>896</v>
      </c>
      <c r="H218" s="19" t="s">
        <v>896</v>
      </c>
      <c r="I218" s="19" t="s">
        <v>1102</v>
      </c>
      <c r="J218" s="19" t="s">
        <v>20</v>
      </c>
      <c r="K218" s="19" t="s">
        <v>494</v>
      </c>
      <c r="L218" s="19" t="s">
        <v>1326</v>
      </c>
      <c r="M218" s="19" t="s">
        <v>1083</v>
      </c>
      <c r="N218" s="20" t="s">
        <v>1322</v>
      </c>
      <c r="O218" s="20" t="s">
        <v>1329</v>
      </c>
      <c r="P218" s="19" t="s">
        <v>905</v>
      </c>
      <c r="Q218" s="19" t="s">
        <v>1104</v>
      </c>
      <c r="R218" s="19" t="s">
        <v>1078</v>
      </c>
      <c r="S218" s="19" t="s">
        <v>1079</v>
      </c>
      <c r="T218" s="19">
        <v>0.08</v>
      </c>
      <c r="U218" s="19" t="s">
        <v>1080</v>
      </c>
      <c r="V218" s="19" t="s">
        <v>1330</v>
      </c>
      <c r="BA218" s="19" t="s">
        <v>311</v>
      </c>
      <c r="BB218" s="19" t="s">
        <v>1070</v>
      </c>
      <c r="BC218" s="19" t="s">
        <v>1072</v>
      </c>
      <c r="BD218" s="19" t="s">
        <v>1265</v>
      </c>
      <c r="BE218" s="19" t="s">
        <v>896</v>
      </c>
      <c r="BF218" s="19" t="s">
        <v>896</v>
      </c>
      <c r="BG218" s="19" t="s">
        <v>896</v>
      </c>
      <c r="BH218" s="19" t="s">
        <v>896</v>
      </c>
      <c r="BI218" s="19" t="s">
        <v>1102</v>
      </c>
      <c r="BJ218" s="19" t="s">
        <v>20</v>
      </c>
      <c r="BK218" s="19" t="s">
        <v>494</v>
      </c>
      <c r="BL218" s="19" t="s">
        <v>1326</v>
      </c>
      <c r="BM218" s="19" t="s">
        <v>1083</v>
      </c>
      <c r="BN218" s="20" t="s">
        <v>1322</v>
      </c>
      <c r="BO218" s="20" t="s">
        <v>1329</v>
      </c>
      <c r="BP218" s="19" t="s">
        <v>905</v>
      </c>
      <c r="BQ218" s="19" t="s">
        <v>1104</v>
      </c>
      <c r="BR218" s="19" t="s">
        <v>1078</v>
      </c>
      <c r="BS218" s="19" t="s">
        <v>1079</v>
      </c>
      <c r="BT218" s="19">
        <v>0.08</v>
      </c>
      <c r="BU218" s="19" t="s">
        <v>1080</v>
      </c>
      <c r="BV218" s="19" t="s">
        <v>1330</v>
      </c>
    </row>
    <row r="219" spans="1:74">
      <c r="A219" s="19" t="s">
        <v>311</v>
      </c>
      <c r="B219" s="19" t="s">
        <v>1070</v>
      </c>
      <c r="C219" s="19" t="s">
        <v>1072</v>
      </c>
      <c r="D219" s="19" t="s">
        <v>1183</v>
      </c>
      <c r="E219" s="19" t="s">
        <v>896</v>
      </c>
      <c r="F219" s="19" t="s">
        <v>896</v>
      </c>
      <c r="G219" s="19" t="s">
        <v>896</v>
      </c>
      <c r="H219" s="19" t="s">
        <v>896</v>
      </c>
      <c r="I219" s="19" t="s">
        <v>1102</v>
      </c>
      <c r="J219" s="19" t="s">
        <v>20</v>
      </c>
      <c r="K219" s="19" t="s">
        <v>494</v>
      </c>
      <c r="L219" s="19" t="s">
        <v>1321</v>
      </c>
      <c r="M219" s="19" t="s">
        <v>902</v>
      </c>
      <c r="N219" s="20" t="s">
        <v>1006</v>
      </c>
      <c r="O219" s="20" t="s">
        <v>904</v>
      </c>
      <c r="P219" s="19" t="s">
        <v>905</v>
      </c>
      <c r="Q219" s="19" t="s">
        <v>1104</v>
      </c>
      <c r="R219" s="19" t="s">
        <v>1078</v>
      </c>
      <c r="S219" s="19" t="s">
        <v>1079</v>
      </c>
      <c r="T219" s="19">
        <v>0.08</v>
      </c>
      <c r="U219" s="19" t="s">
        <v>1080</v>
      </c>
      <c r="V219" s="19">
        <v>0</v>
      </c>
      <c r="BA219" s="19" t="s">
        <v>311</v>
      </c>
      <c r="BB219" s="19" t="s">
        <v>1070</v>
      </c>
      <c r="BC219" s="19" t="s">
        <v>1072</v>
      </c>
      <c r="BD219" s="19" t="s">
        <v>1183</v>
      </c>
      <c r="BE219" s="19" t="s">
        <v>896</v>
      </c>
      <c r="BF219" s="19" t="s">
        <v>896</v>
      </c>
      <c r="BG219" s="19" t="s">
        <v>896</v>
      </c>
      <c r="BH219" s="19" t="s">
        <v>896</v>
      </c>
      <c r="BI219" s="19" t="s">
        <v>1102</v>
      </c>
      <c r="BJ219" s="19" t="s">
        <v>20</v>
      </c>
      <c r="BK219" s="19" t="s">
        <v>494</v>
      </c>
      <c r="BL219" s="19" t="s">
        <v>1321</v>
      </c>
      <c r="BM219" s="19" t="s">
        <v>902</v>
      </c>
      <c r="BN219" s="20" t="s">
        <v>1006</v>
      </c>
      <c r="BO219" s="20" t="s">
        <v>904</v>
      </c>
      <c r="BP219" s="19" t="s">
        <v>905</v>
      </c>
      <c r="BQ219" s="19" t="s">
        <v>1104</v>
      </c>
      <c r="BR219" s="19" t="s">
        <v>1078</v>
      </c>
      <c r="BS219" s="19" t="s">
        <v>1079</v>
      </c>
      <c r="BT219" s="19">
        <v>0.08</v>
      </c>
      <c r="BU219" s="19" t="s">
        <v>1080</v>
      </c>
      <c r="BV219" s="19">
        <v>0</v>
      </c>
    </row>
    <row r="220" spans="1:74">
      <c r="A220" s="19" t="s">
        <v>311</v>
      </c>
      <c r="B220" s="19" t="s">
        <v>1070</v>
      </c>
      <c r="C220" s="19" t="s">
        <v>1072</v>
      </c>
      <c r="D220" s="19" t="s">
        <v>896</v>
      </c>
      <c r="E220" s="19" t="s">
        <v>896</v>
      </c>
      <c r="F220" s="19" t="s">
        <v>896</v>
      </c>
      <c r="G220" s="19" t="s">
        <v>896</v>
      </c>
      <c r="H220" s="19" t="s">
        <v>896</v>
      </c>
      <c r="I220" s="19" t="s">
        <v>1073</v>
      </c>
      <c r="J220" s="19" t="s">
        <v>20</v>
      </c>
      <c r="K220" s="19" t="s">
        <v>494</v>
      </c>
      <c r="L220" s="19" t="s">
        <v>1075</v>
      </c>
      <c r="M220" s="19" t="s">
        <v>902</v>
      </c>
      <c r="N220" s="20" t="s">
        <v>1292</v>
      </c>
      <c r="O220" s="20" t="s">
        <v>1013</v>
      </c>
      <c r="P220" s="19" t="s">
        <v>905</v>
      </c>
      <c r="Q220" s="19" t="s">
        <v>1104</v>
      </c>
      <c r="R220" s="19" t="s">
        <v>1078</v>
      </c>
      <c r="S220" s="19" t="s">
        <v>1079</v>
      </c>
      <c r="T220" s="19" t="s">
        <v>903</v>
      </c>
      <c r="U220" s="19" t="s">
        <v>1080</v>
      </c>
      <c r="V220" s="19">
        <v>0</v>
      </c>
      <c r="BA220" s="19" t="s">
        <v>311</v>
      </c>
      <c r="BB220" s="19" t="s">
        <v>1070</v>
      </c>
      <c r="BC220" s="19" t="s">
        <v>1072</v>
      </c>
      <c r="BD220" s="19" t="s">
        <v>896</v>
      </c>
      <c r="BE220" s="19" t="s">
        <v>896</v>
      </c>
      <c r="BF220" s="19" t="s">
        <v>896</v>
      </c>
      <c r="BG220" s="19" t="s">
        <v>896</v>
      </c>
      <c r="BH220" s="19" t="s">
        <v>896</v>
      </c>
      <c r="BI220" s="19" t="s">
        <v>1073</v>
      </c>
      <c r="BJ220" s="19" t="s">
        <v>20</v>
      </c>
      <c r="BK220" s="19" t="s">
        <v>494</v>
      </c>
      <c r="BL220" s="19" t="s">
        <v>1075</v>
      </c>
      <c r="BM220" s="19" t="s">
        <v>902</v>
      </c>
      <c r="BN220" s="20" t="s">
        <v>1292</v>
      </c>
      <c r="BO220" s="20" t="s">
        <v>1013</v>
      </c>
      <c r="BP220" s="19" t="s">
        <v>905</v>
      </c>
      <c r="BQ220" s="19" t="s">
        <v>1104</v>
      </c>
      <c r="BR220" s="19" t="s">
        <v>1078</v>
      </c>
      <c r="BS220" s="19" t="s">
        <v>1079</v>
      </c>
      <c r="BT220" s="19" t="s">
        <v>903</v>
      </c>
      <c r="BU220" s="19" t="s">
        <v>1080</v>
      </c>
      <c r="BV220" s="19">
        <v>0</v>
      </c>
    </row>
    <row r="221" spans="1:74">
      <c r="A221" s="19" t="s">
        <v>311</v>
      </c>
      <c r="B221" s="19" t="s">
        <v>1070</v>
      </c>
      <c r="C221" s="19" t="s">
        <v>1072</v>
      </c>
      <c r="D221" s="19" t="s">
        <v>896</v>
      </c>
      <c r="E221" s="19" t="s">
        <v>896</v>
      </c>
      <c r="F221" s="19" t="s">
        <v>896</v>
      </c>
      <c r="G221" s="19" t="s">
        <v>896</v>
      </c>
      <c r="H221" s="19" t="s">
        <v>896</v>
      </c>
      <c r="I221" s="19" t="s">
        <v>1073</v>
      </c>
      <c r="J221" s="19" t="s">
        <v>20</v>
      </c>
      <c r="K221" s="19" t="s">
        <v>494</v>
      </c>
      <c r="L221" s="19" t="s">
        <v>1075</v>
      </c>
      <c r="M221" s="19" t="s">
        <v>1083</v>
      </c>
      <c r="N221" s="20" t="s">
        <v>903</v>
      </c>
      <c r="O221" s="20" t="s">
        <v>963</v>
      </c>
      <c r="P221" s="19" t="s">
        <v>905</v>
      </c>
      <c r="Q221" s="19" t="s">
        <v>1104</v>
      </c>
      <c r="R221" s="19" t="s">
        <v>1078</v>
      </c>
      <c r="S221" s="19" t="s">
        <v>1079</v>
      </c>
      <c r="T221" s="19" t="s">
        <v>903</v>
      </c>
      <c r="U221" s="19" t="s">
        <v>1080</v>
      </c>
      <c r="V221" s="19" t="s">
        <v>1085</v>
      </c>
      <c r="BA221" s="19" t="s">
        <v>311</v>
      </c>
      <c r="BB221" s="19" t="s">
        <v>1070</v>
      </c>
      <c r="BC221" s="19" t="s">
        <v>1072</v>
      </c>
      <c r="BD221" s="19" t="s">
        <v>896</v>
      </c>
      <c r="BE221" s="19" t="s">
        <v>896</v>
      </c>
      <c r="BF221" s="19" t="s">
        <v>896</v>
      </c>
      <c r="BG221" s="19" t="s">
        <v>896</v>
      </c>
      <c r="BH221" s="19" t="s">
        <v>896</v>
      </c>
      <c r="BI221" s="19" t="s">
        <v>1073</v>
      </c>
      <c r="BJ221" s="19" t="s">
        <v>20</v>
      </c>
      <c r="BK221" s="19" t="s">
        <v>494</v>
      </c>
      <c r="BL221" s="19" t="s">
        <v>1075</v>
      </c>
      <c r="BM221" s="19" t="s">
        <v>1083</v>
      </c>
      <c r="BN221" s="20" t="s">
        <v>903</v>
      </c>
      <c r="BO221" s="20" t="s">
        <v>963</v>
      </c>
      <c r="BP221" s="19" t="s">
        <v>905</v>
      </c>
      <c r="BQ221" s="19" t="s">
        <v>1104</v>
      </c>
      <c r="BR221" s="19" t="s">
        <v>1078</v>
      </c>
      <c r="BS221" s="19" t="s">
        <v>1079</v>
      </c>
      <c r="BT221" s="19" t="s">
        <v>903</v>
      </c>
      <c r="BU221" s="19" t="s">
        <v>1080</v>
      </c>
      <c r="BV221" s="19" t="s">
        <v>1085</v>
      </c>
    </row>
    <row r="222" spans="1:74">
      <c r="A222" s="19" t="s">
        <v>311</v>
      </c>
      <c r="B222" s="19" t="s">
        <v>1070</v>
      </c>
      <c r="C222" s="19" t="s">
        <v>1149</v>
      </c>
      <c r="D222" s="19" t="s">
        <v>1265</v>
      </c>
      <c r="E222" s="19" t="s">
        <v>896</v>
      </c>
      <c r="F222" s="19" t="s">
        <v>896</v>
      </c>
      <c r="G222" s="19" t="s">
        <v>896</v>
      </c>
      <c r="H222" s="19" t="s">
        <v>896</v>
      </c>
      <c r="I222" s="19" t="s">
        <v>1102</v>
      </c>
      <c r="J222" s="19" t="s">
        <v>20</v>
      </c>
      <c r="K222" s="19" t="s">
        <v>494</v>
      </c>
      <c r="L222" s="19" t="s">
        <v>1331</v>
      </c>
      <c r="M222" s="19" t="s">
        <v>902</v>
      </c>
      <c r="N222" s="20" t="s">
        <v>904</v>
      </c>
      <c r="O222" s="20" t="s">
        <v>912</v>
      </c>
      <c r="P222" s="19" t="s">
        <v>905</v>
      </c>
      <c r="Q222" s="19" t="s">
        <v>1104</v>
      </c>
      <c r="R222" s="19" t="s">
        <v>1078</v>
      </c>
      <c r="S222" s="19" t="s">
        <v>1079</v>
      </c>
      <c r="T222" s="19">
        <v>0.08</v>
      </c>
      <c r="U222" s="19" t="s">
        <v>1080</v>
      </c>
      <c r="V222" s="19" t="s">
        <v>1332</v>
      </c>
      <c r="BA222" s="19" t="s">
        <v>311</v>
      </c>
      <c r="BB222" s="19" t="s">
        <v>1070</v>
      </c>
      <c r="BC222" s="19" t="s">
        <v>1149</v>
      </c>
      <c r="BD222" s="19" t="s">
        <v>1265</v>
      </c>
      <c r="BE222" s="19" t="s">
        <v>896</v>
      </c>
      <c r="BF222" s="19" t="s">
        <v>896</v>
      </c>
      <c r="BG222" s="19" t="s">
        <v>896</v>
      </c>
      <c r="BH222" s="19" t="s">
        <v>896</v>
      </c>
      <c r="BI222" s="19" t="s">
        <v>1102</v>
      </c>
      <c r="BJ222" s="19" t="s">
        <v>20</v>
      </c>
      <c r="BK222" s="19" t="s">
        <v>494</v>
      </c>
      <c r="BL222" s="19" t="s">
        <v>1331</v>
      </c>
      <c r="BM222" s="19" t="s">
        <v>902</v>
      </c>
      <c r="BN222" s="20" t="s">
        <v>904</v>
      </c>
      <c r="BO222" s="20" t="s">
        <v>912</v>
      </c>
      <c r="BP222" s="19" t="s">
        <v>905</v>
      </c>
      <c r="BQ222" s="19" t="s">
        <v>1104</v>
      </c>
      <c r="BR222" s="19" t="s">
        <v>1078</v>
      </c>
      <c r="BS222" s="19" t="s">
        <v>1079</v>
      </c>
      <c r="BT222" s="19">
        <v>0.08</v>
      </c>
      <c r="BU222" s="19" t="s">
        <v>1080</v>
      </c>
      <c r="BV222" s="19" t="s">
        <v>1332</v>
      </c>
    </row>
    <row r="223" spans="1:74">
      <c r="A223" s="19" t="s">
        <v>311</v>
      </c>
      <c r="B223" s="19" t="s">
        <v>1070</v>
      </c>
      <c r="C223" s="19" t="s">
        <v>1149</v>
      </c>
      <c r="D223" s="19" t="s">
        <v>1265</v>
      </c>
      <c r="E223" s="19" t="s">
        <v>896</v>
      </c>
      <c r="F223" s="19" t="s">
        <v>896</v>
      </c>
      <c r="G223" s="19" t="s">
        <v>896</v>
      </c>
      <c r="H223" s="19" t="s">
        <v>896</v>
      </c>
      <c r="I223" s="19" t="s">
        <v>1102</v>
      </c>
      <c r="J223" s="19" t="s">
        <v>20</v>
      </c>
      <c r="K223" s="19" t="s">
        <v>494</v>
      </c>
      <c r="L223" s="19" t="s">
        <v>1331</v>
      </c>
      <c r="M223" s="19" t="s">
        <v>1083</v>
      </c>
      <c r="N223" s="20" t="s">
        <v>963</v>
      </c>
      <c r="O223" s="20" t="s">
        <v>1334</v>
      </c>
      <c r="P223" s="19" t="s">
        <v>905</v>
      </c>
      <c r="Q223" s="19" t="s">
        <v>1104</v>
      </c>
      <c r="R223" s="19" t="s">
        <v>1078</v>
      </c>
      <c r="S223" s="19" t="s">
        <v>1079</v>
      </c>
      <c r="T223" s="19">
        <v>0.08</v>
      </c>
      <c r="U223" s="19" t="s">
        <v>1080</v>
      </c>
      <c r="V223" s="19" t="s">
        <v>1335</v>
      </c>
      <c r="BA223" s="19" t="s">
        <v>311</v>
      </c>
      <c r="BB223" s="19" t="s">
        <v>1070</v>
      </c>
      <c r="BC223" s="19" t="s">
        <v>1149</v>
      </c>
      <c r="BD223" s="19" t="s">
        <v>1265</v>
      </c>
      <c r="BE223" s="19" t="s">
        <v>896</v>
      </c>
      <c r="BF223" s="19" t="s">
        <v>896</v>
      </c>
      <c r="BG223" s="19" t="s">
        <v>896</v>
      </c>
      <c r="BH223" s="19" t="s">
        <v>896</v>
      </c>
      <c r="BI223" s="19" t="s">
        <v>1102</v>
      </c>
      <c r="BJ223" s="19" t="s">
        <v>20</v>
      </c>
      <c r="BK223" s="19" t="s">
        <v>494</v>
      </c>
      <c r="BL223" s="19" t="s">
        <v>1331</v>
      </c>
      <c r="BM223" s="19" t="s">
        <v>1083</v>
      </c>
      <c r="BN223" s="20" t="s">
        <v>963</v>
      </c>
      <c r="BO223" s="20" t="s">
        <v>1334</v>
      </c>
      <c r="BP223" s="19" t="s">
        <v>905</v>
      </c>
      <c r="BQ223" s="19" t="s">
        <v>1104</v>
      </c>
      <c r="BR223" s="19" t="s">
        <v>1078</v>
      </c>
      <c r="BS223" s="19" t="s">
        <v>1079</v>
      </c>
      <c r="BT223" s="19">
        <v>0.08</v>
      </c>
      <c r="BU223" s="19" t="s">
        <v>1080</v>
      </c>
      <c r="BV223" s="19" t="s">
        <v>1335</v>
      </c>
    </row>
    <row r="224" spans="1:74">
      <c r="A224" s="19" t="s">
        <v>311</v>
      </c>
      <c r="B224" s="19" t="s">
        <v>1070</v>
      </c>
      <c r="C224" s="19" t="s">
        <v>1149</v>
      </c>
      <c r="D224" s="19" t="s">
        <v>896</v>
      </c>
      <c r="E224" s="19" t="s">
        <v>896</v>
      </c>
      <c r="F224" s="19" t="s">
        <v>896</v>
      </c>
      <c r="G224" s="19" t="s">
        <v>896</v>
      </c>
      <c r="H224" s="19" t="s">
        <v>896</v>
      </c>
      <c r="I224" s="19" t="s">
        <v>1102</v>
      </c>
      <c r="J224" s="19" t="s">
        <v>20</v>
      </c>
      <c r="K224" s="19" t="s">
        <v>494</v>
      </c>
      <c r="L224" s="19" t="s">
        <v>1295</v>
      </c>
      <c r="M224" s="19" t="s">
        <v>902</v>
      </c>
      <c r="N224" s="20" t="s">
        <v>1296</v>
      </c>
      <c r="O224" s="20" t="s">
        <v>978</v>
      </c>
      <c r="P224" s="19" t="s">
        <v>905</v>
      </c>
      <c r="Q224" s="19" t="s">
        <v>1104</v>
      </c>
      <c r="R224" s="19" t="s">
        <v>1078</v>
      </c>
      <c r="S224" s="19" t="s">
        <v>1079</v>
      </c>
      <c r="T224" s="19">
        <v>0.08</v>
      </c>
      <c r="U224" s="19" t="s">
        <v>1080</v>
      </c>
      <c r="V224" s="19">
        <v>0</v>
      </c>
      <c r="BA224" s="19" t="s">
        <v>311</v>
      </c>
      <c r="BB224" s="19" t="s">
        <v>1070</v>
      </c>
      <c r="BC224" s="19" t="s">
        <v>1149</v>
      </c>
      <c r="BD224" s="19" t="s">
        <v>896</v>
      </c>
      <c r="BE224" s="19" t="s">
        <v>896</v>
      </c>
      <c r="BF224" s="19" t="s">
        <v>896</v>
      </c>
      <c r="BG224" s="19" t="s">
        <v>896</v>
      </c>
      <c r="BH224" s="19" t="s">
        <v>896</v>
      </c>
      <c r="BI224" s="19" t="s">
        <v>1102</v>
      </c>
      <c r="BJ224" s="19" t="s">
        <v>20</v>
      </c>
      <c r="BK224" s="19" t="s">
        <v>494</v>
      </c>
      <c r="BL224" s="19" t="s">
        <v>1295</v>
      </c>
      <c r="BM224" s="19" t="s">
        <v>902</v>
      </c>
      <c r="BN224" s="20" t="s">
        <v>1296</v>
      </c>
      <c r="BO224" s="20" t="s">
        <v>978</v>
      </c>
      <c r="BP224" s="19" t="s">
        <v>905</v>
      </c>
      <c r="BQ224" s="19" t="s">
        <v>1104</v>
      </c>
      <c r="BR224" s="19" t="s">
        <v>1078</v>
      </c>
      <c r="BS224" s="19" t="s">
        <v>1079</v>
      </c>
      <c r="BT224" s="19">
        <v>0.08</v>
      </c>
      <c r="BU224" s="19" t="s">
        <v>1080</v>
      </c>
      <c r="BV224" s="19">
        <v>0</v>
      </c>
    </row>
    <row r="225" spans="1:74">
      <c r="A225" s="19" t="s">
        <v>311</v>
      </c>
      <c r="B225" s="19" t="s">
        <v>1070</v>
      </c>
      <c r="C225" s="19" t="s">
        <v>1149</v>
      </c>
      <c r="D225" s="19" t="s">
        <v>896</v>
      </c>
      <c r="E225" s="19" t="s">
        <v>896</v>
      </c>
      <c r="F225" s="19" t="s">
        <v>896</v>
      </c>
      <c r="G225" s="19" t="s">
        <v>896</v>
      </c>
      <c r="H225" s="19" t="s">
        <v>896</v>
      </c>
      <c r="I225" s="19" t="s">
        <v>1102</v>
      </c>
      <c r="J225" s="19" t="s">
        <v>20</v>
      </c>
      <c r="K225" s="19" t="s">
        <v>494</v>
      </c>
      <c r="L225" s="19" t="s">
        <v>1295</v>
      </c>
      <c r="M225" s="19" t="s">
        <v>1083</v>
      </c>
      <c r="N225" s="20" t="s">
        <v>1219</v>
      </c>
      <c r="O225" s="20" t="s">
        <v>1336</v>
      </c>
      <c r="P225" s="19" t="s">
        <v>905</v>
      </c>
      <c r="Q225" s="19" t="s">
        <v>1104</v>
      </c>
      <c r="R225" s="19" t="s">
        <v>1078</v>
      </c>
      <c r="S225" s="19" t="s">
        <v>1079</v>
      </c>
      <c r="T225" s="19">
        <v>0.08</v>
      </c>
      <c r="U225" s="19" t="s">
        <v>1080</v>
      </c>
      <c r="V225" s="19" t="s">
        <v>1337</v>
      </c>
      <c r="BA225" s="19" t="s">
        <v>311</v>
      </c>
      <c r="BB225" s="19" t="s">
        <v>1070</v>
      </c>
      <c r="BC225" s="19" t="s">
        <v>1149</v>
      </c>
      <c r="BD225" s="19" t="s">
        <v>896</v>
      </c>
      <c r="BE225" s="19" t="s">
        <v>896</v>
      </c>
      <c r="BF225" s="19" t="s">
        <v>896</v>
      </c>
      <c r="BG225" s="19" t="s">
        <v>896</v>
      </c>
      <c r="BH225" s="19" t="s">
        <v>896</v>
      </c>
      <c r="BI225" s="19" t="s">
        <v>1102</v>
      </c>
      <c r="BJ225" s="19" t="s">
        <v>20</v>
      </c>
      <c r="BK225" s="19" t="s">
        <v>494</v>
      </c>
      <c r="BL225" s="19" t="s">
        <v>1295</v>
      </c>
      <c r="BM225" s="19" t="s">
        <v>1083</v>
      </c>
      <c r="BN225" s="20" t="s">
        <v>1219</v>
      </c>
      <c r="BO225" s="20" t="s">
        <v>1336</v>
      </c>
      <c r="BP225" s="19" t="s">
        <v>905</v>
      </c>
      <c r="BQ225" s="19" t="s">
        <v>1104</v>
      </c>
      <c r="BR225" s="19" t="s">
        <v>1078</v>
      </c>
      <c r="BS225" s="19" t="s">
        <v>1079</v>
      </c>
      <c r="BT225" s="19">
        <v>0.08</v>
      </c>
      <c r="BU225" s="19" t="s">
        <v>1080</v>
      </c>
      <c r="BV225" s="19" t="s">
        <v>1337</v>
      </c>
    </row>
    <row r="226" spans="1:74">
      <c r="A226" s="19" t="s">
        <v>311</v>
      </c>
      <c r="B226" s="19" t="s">
        <v>1070</v>
      </c>
      <c r="C226" s="19" t="s">
        <v>1149</v>
      </c>
      <c r="D226" s="19" t="s">
        <v>896</v>
      </c>
      <c r="E226" s="19" t="s">
        <v>896</v>
      </c>
      <c r="F226" s="19" t="s">
        <v>896</v>
      </c>
      <c r="G226" s="19" t="s">
        <v>896</v>
      </c>
      <c r="H226" s="19" t="s">
        <v>896</v>
      </c>
      <c r="I226" s="19" t="s">
        <v>1102</v>
      </c>
      <c r="J226" s="19" t="s">
        <v>20</v>
      </c>
      <c r="K226" s="19" t="s">
        <v>494</v>
      </c>
      <c r="L226" s="19" t="s">
        <v>1273</v>
      </c>
      <c r="M226" s="19" t="s">
        <v>902</v>
      </c>
      <c r="N226" s="20" t="s">
        <v>903</v>
      </c>
      <c r="O226" s="20" t="s">
        <v>1292</v>
      </c>
      <c r="P226" s="19" t="s">
        <v>905</v>
      </c>
      <c r="Q226" s="19" t="s">
        <v>1104</v>
      </c>
      <c r="R226" s="19" t="s">
        <v>1078</v>
      </c>
      <c r="S226" s="19" t="s">
        <v>1079</v>
      </c>
      <c r="T226" s="19">
        <v>0.08</v>
      </c>
      <c r="U226" s="19" t="s">
        <v>1080</v>
      </c>
      <c r="V226" s="19">
        <v>0</v>
      </c>
      <c r="BA226" s="19" t="s">
        <v>311</v>
      </c>
      <c r="BB226" s="19" t="s">
        <v>1070</v>
      </c>
      <c r="BC226" s="19" t="s">
        <v>1149</v>
      </c>
      <c r="BD226" s="19" t="s">
        <v>896</v>
      </c>
      <c r="BE226" s="19" t="s">
        <v>896</v>
      </c>
      <c r="BF226" s="19" t="s">
        <v>896</v>
      </c>
      <c r="BG226" s="19" t="s">
        <v>896</v>
      </c>
      <c r="BH226" s="19" t="s">
        <v>896</v>
      </c>
      <c r="BI226" s="19" t="s">
        <v>1102</v>
      </c>
      <c r="BJ226" s="19" t="s">
        <v>20</v>
      </c>
      <c r="BK226" s="19" t="s">
        <v>494</v>
      </c>
      <c r="BL226" s="19" t="s">
        <v>1273</v>
      </c>
      <c r="BM226" s="19" t="s">
        <v>902</v>
      </c>
      <c r="BN226" s="20" t="s">
        <v>903</v>
      </c>
      <c r="BO226" s="20" t="s">
        <v>1292</v>
      </c>
      <c r="BP226" s="19" t="s">
        <v>905</v>
      </c>
      <c r="BQ226" s="19" t="s">
        <v>1104</v>
      </c>
      <c r="BR226" s="19" t="s">
        <v>1078</v>
      </c>
      <c r="BS226" s="19" t="s">
        <v>1079</v>
      </c>
      <c r="BT226" s="19">
        <v>0.08</v>
      </c>
      <c r="BU226" s="19" t="s">
        <v>1080</v>
      </c>
      <c r="BV226" s="19">
        <v>0</v>
      </c>
    </row>
    <row r="227" spans="1:74">
      <c r="A227" s="19" t="s">
        <v>311</v>
      </c>
      <c r="B227" s="19" t="s">
        <v>1070</v>
      </c>
      <c r="C227" s="19" t="s">
        <v>1149</v>
      </c>
      <c r="D227" s="19" t="s">
        <v>896</v>
      </c>
      <c r="E227" s="19" t="s">
        <v>896</v>
      </c>
      <c r="F227" s="19" t="s">
        <v>896</v>
      </c>
      <c r="G227" s="19" t="s">
        <v>896</v>
      </c>
      <c r="H227" s="19" t="s">
        <v>896</v>
      </c>
      <c r="I227" s="19" t="s">
        <v>1102</v>
      </c>
      <c r="J227" s="19" t="s">
        <v>20</v>
      </c>
      <c r="K227" s="19" t="s">
        <v>494</v>
      </c>
      <c r="L227" s="19" t="s">
        <v>1273</v>
      </c>
      <c r="M227" s="19" t="s">
        <v>1083</v>
      </c>
      <c r="N227" s="20" t="s">
        <v>1338</v>
      </c>
      <c r="O227" s="20" t="s">
        <v>1095</v>
      </c>
      <c r="P227" s="19" t="s">
        <v>905</v>
      </c>
      <c r="Q227" s="19" t="s">
        <v>1104</v>
      </c>
      <c r="R227" s="19" t="s">
        <v>1078</v>
      </c>
      <c r="S227" s="19" t="s">
        <v>1079</v>
      </c>
      <c r="T227" s="19">
        <v>0.08</v>
      </c>
      <c r="U227" s="19" t="s">
        <v>1080</v>
      </c>
      <c r="V227" s="19" t="s">
        <v>1337</v>
      </c>
      <c r="BA227" s="19" t="s">
        <v>311</v>
      </c>
      <c r="BB227" s="19" t="s">
        <v>1070</v>
      </c>
      <c r="BC227" s="19" t="s">
        <v>1149</v>
      </c>
      <c r="BD227" s="19" t="s">
        <v>896</v>
      </c>
      <c r="BE227" s="19" t="s">
        <v>896</v>
      </c>
      <c r="BF227" s="19" t="s">
        <v>896</v>
      </c>
      <c r="BG227" s="19" t="s">
        <v>896</v>
      </c>
      <c r="BH227" s="19" t="s">
        <v>896</v>
      </c>
      <c r="BI227" s="19" t="s">
        <v>1102</v>
      </c>
      <c r="BJ227" s="19" t="s">
        <v>20</v>
      </c>
      <c r="BK227" s="19" t="s">
        <v>494</v>
      </c>
      <c r="BL227" s="19" t="s">
        <v>1273</v>
      </c>
      <c r="BM227" s="19" t="s">
        <v>1083</v>
      </c>
      <c r="BN227" s="20" t="s">
        <v>1338</v>
      </c>
      <c r="BO227" s="20" t="s">
        <v>1095</v>
      </c>
      <c r="BP227" s="19" t="s">
        <v>905</v>
      </c>
      <c r="BQ227" s="19" t="s">
        <v>1104</v>
      </c>
      <c r="BR227" s="19" t="s">
        <v>1078</v>
      </c>
      <c r="BS227" s="19" t="s">
        <v>1079</v>
      </c>
      <c r="BT227" s="19">
        <v>0.08</v>
      </c>
      <c r="BU227" s="19" t="s">
        <v>1080</v>
      </c>
      <c r="BV227" s="19" t="s">
        <v>1337</v>
      </c>
    </row>
    <row r="228" spans="1:74">
      <c r="A228" s="19" t="s">
        <v>311</v>
      </c>
      <c r="B228" s="19" t="s">
        <v>1070</v>
      </c>
      <c r="C228" s="19" t="s">
        <v>1149</v>
      </c>
      <c r="D228" s="19" t="s">
        <v>896</v>
      </c>
      <c r="E228" s="19" t="s">
        <v>896</v>
      </c>
      <c r="F228" s="19" t="s">
        <v>896</v>
      </c>
      <c r="G228" s="19" t="s">
        <v>896</v>
      </c>
      <c r="H228" s="19" t="s">
        <v>896</v>
      </c>
      <c r="I228" s="19" t="s">
        <v>1102</v>
      </c>
      <c r="J228" s="19" t="s">
        <v>20</v>
      </c>
      <c r="K228" s="19" t="s">
        <v>494</v>
      </c>
      <c r="L228" s="19" t="s">
        <v>1275</v>
      </c>
      <c r="M228" s="19" t="s">
        <v>902</v>
      </c>
      <c r="N228" s="20" t="s">
        <v>903</v>
      </c>
      <c r="O228" s="20" t="s">
        <v>903</v>
      </c>
      <c r="P228" s="19" t="s">
        <v>905</v>
      </c>
      <c r="Q228" s="19" t="s">
        <v>1104</v>
      </c>
      <c r="R228" s="19" t="s">
        <v>1078</v>
      </c>
      <c r="S228" s="19" t="s">
        <v>1079</v>
      </c>
      <c r="T228" s="19">
        <v>0.08</v>
      </c>
      <c r="U228" s="19" t="s">
        <v>1080</v>
      </c>
      <c r="V228" s="19" t="s">
        <v>1339</v>
      </c>
      <c r="BA228" s="19" t="s">
        <v>311</v>
      </c>
      <c r="BB228" s="19" t="s">
        <v>1070</v>
      </c>
      <c r="BC228" s="19" t="s">
        <v>1149</v>
      </c>
      <c r="BD228" s="19" t="s">
        <v>896</v>
      </c>
      <c r="BE228" s="19" t="s">
        <v>896</v>
      </c>
      <c r="BF228" s="19" t="s">
        <v>896</v>
      </c>
      <c r="BG228" s="19" t="s">
        <v>896</v>
      </c>
      <c r="BH228" s="19" t="s">
        <v>896</v>
      </c>
      <c r="BI228" s="19" t="s">
        <v>1102</v>
      </c>
      <c r="BJ228" s="19" t="s">
        <v>20</v>
      </c>
      <c r="BK228" s="19" t="s">
        <v>494</v>
      </c>
      <c r="BL228" s="19" t="s">
        <v>1275</v>
      </c>
      <c r="BM228" s="19" t="s">
        <v>902</v>
      </c>
      <c r="BN228" s="20" t="s">
        <v>903</v>
      </c>
      <c r="BO228" s="20" t="s">
        <v>903</v>
      </c>
      <c r="BP228" s="19" t="s">
        <v>905</v>
      </c>
      <c r="BQ228" s="19" t="s">
        <v>1104</v>
      </c>
      <c r="BR228" s="19" t="s">
        <v>1078</v>
      </c>
      <c r="BS228" s="19" t="s">
        <v>1079</v>
      </c>
      <c r="BT228" s="19">
        <v>0.08</v>
      </c>
      <c r="BU228" s="19" t="s">
        <v>1080</v>
      </c>
      <c r="BV228" s="19" t="s">
        <v>1339</v>
      </c>
    </row>
    <row r="229" spans="1:74">
      <c r="A229" s="19" t="s">
        <v>311</v>
      </c>
      <c r="B229" s="19" t="s">
        <v>1070</v>
      </c>
      <c r="C229" s="19" t="s">
        <v>1149</v>
      </c>
      <c r="D229" s="19" t="s">
        <v>896</v>
      </c>
      <c r="E229" s="19" t="s">
        <v>896</v>
      </c>
      <c r="F229" s="19" t="s">
        <v>896</v>
      </c>
      <c r="G229" s="19" t="s">
        <v>896</v>
      </c>
      <c r="H229" s="19" t="s">
        <v>896</v>
      </c>
      <c r="I229" s="19" t="s">
        <v>1102</v>
      </c>
      <c r="J229" s="19" t="s">
        <v>20</v>
      </c>
      <c r="K229" s="19" t="s">
        <v>494</v>
      </c>
      <c r="L229" s="19" t="s">
        <v>1275</v>
      </c>
      <c r="M229" s="19" t="s">
        <v>1083</v>
      </c>
      <c r="N229" s="20" t="s">
        <v>963</v>
      </c>
      <c r="O229" s="20" t="s">
        <v>1087</v>
      </c>
      <c r="P229" s="19" t="s">
        <v>905</v>
      </c>
      <c r="Q229" s="19" t="s">
        <v>1104</v>
      </c>
      <c r="R229" s="19" t="s">
        <v>1078</v>
      </c>
      <c r="S229" s="19" t="s">
        <v>1079</v>
      </c>
      <c r="T229" s="19">
        <v>0.08</v>
      </c>
      <c r="U229" s="19" t="s">
        <v>1080</v>
      </c>
      <c r="V229" s="19" t="s">
        <v>1340</v>
      </c>
      <c r="BA229" s="19" t="s">
        <v>311</v>
      </c>
      <c r="BB229" s="19" t="s">
        <v>1070</v>
      </c>
      <c r="BC229" s="19" t="s">
        <v>1149</v>
      </c>
      <c r="BD229" s="19" t="s">
        <v>896</v>
      </c>
      <c r="BE229" s="19" t="s">
        <v>896</v>
      </c>
      <c r="BF229" s="19" t="s">
        <v>896</v>
      </c>
      <c r="BG229" s="19" t="s">
        <v>896</v>
      </c>
      <c r="BH229" s="19" t="s">
        <v>896</v>
      </c>
      <c r="BI229" s="19" t="s">
        <v>1102</v>
      </c>
      <c r="BJ229" s="19" t="s">
        <v>20</v>
      </c>
      <c r="BK229" s="19" t="s">
        <v>494</v>
      </c>
      <c r="BL229" s="19" t="s">
        <v>1275</v>
      </c>
      <c r="BM229" s="19" t="s">
        <v>1083</v>
      </c>
      <c r="BN229" s="20" t="s">
        <v>963</v>
      </c>
      <c r="BO229" s="20" t="s">
        <v>1087</v>
      </c>
      <c r="BP229" s="19" t="s">
        <v>905</v>
      </c>
      <c r="BQ229" s="19" t="s">
        <v>1104</v>
      </c>
      <c r="BR229" s="19" t="s">
        <v>1078</v>
      </c>
      <c r="BS229" s="19" t="s">
        <v>1079</v>
      </c>
      <c r="BT229" s="19">
        <v>0.08</v>
      </c>
      <c r="BU229" s="19" t="s">
        <v>1080</v>
      </c>
      <c r="BV229" s="19" t="s">
        <v>1340</v>
      </c>
    </row>
    <row r="230" spans="1:74">
      <c r="A230" s="19" t="s">
        <v>311</v>
      </c>
      <c r="B230" s="19" t="s">
        <v>1070</v>
      </c>
      <c r="C230" s="19" t="s">
        <v>1149</v>
      </c>
      <c r="D230" s="19" t="s">
        <v>896</v>
      </c>
      <c r="E230" s="19" t="s">
        <v>896</v>
      </c>
      <c r="F230" s="19" t="s">
        <v>896</v>
      </c>
      <c r="G230" s="19" t="s">
        <v>896</v>
      </c>
      <c r="H230" s="19" t="s">
        <v>896</v>
      </c>
      <c r="I230" s="19" t="s">
        <v>1102</v>
      </c>
      <c r="J230" s="19" t="s">
        <v>20</v>
      </c>
      <c r="K230" s="19" t="s">
        <v>494</v>
      </c>
      <c r="L230" s="19" t="s">
        <v>1279</v>
      </c>
      <c r="M230" s="19" t="s">
        <v>902</v>
      </c>
      <c r="N230" s="20" t="s">
        <v>903</v>
      </c>
      <c r="O230" s="20" t="s">
        <v>904</v>
      </c>
      <c r="P230" s="19" t="s">
        <v>905</v>
      </c>
      <c r="Q230" s="19" t="s">
        <v>1104</v>
      </c>
      <c r="R230" s="19" t="s">
        <v>1078</v>
      </c>
      <c r="S230" s="19" t="s">
        <v>1079</v>
      </c>
      <c r="T230" s="19">
        <v>0.08</v>
      </c>
      <c r="U230" s="19" t="s">
        <v>1080</v>
      </c>
      <c r="V230" s="19">
        <v>0</v>
      </c>
      <c r="BA230" s="19" t="s">
        <v>311</v>
      </c>
      <c r="BB230" s="19" t="s">
        <v>1070</v>
      </c>
      <c r="BC230" s="19" t="s">
        <v>1149</v>
      </c>
      <c r="BD230" s="19" t="s">
        <v>896</v>
      </c>
      <c r="BE230" s="19" t="s">
        <v>896</v>
      </c>
      <c r="BF230" s="19" t="s">
        <v>896</v>
      </c>
      <c r="BG230" s="19" t="s">
        <v>896</v>
      </c>
      <c r="BH230" s="19" t="s">
        <v>896</v>
      </c>
      <c r="BI230" s="19" t="s">
        <v>1102</v>
      </c>
      <c r="BJ230" s="19" t="s">
        <v>20</v>
      </c>
      <c r="BK230" s="19" t="s">
        <v>494</v>
      </c>
      <c r="BL230" s="19" t="s">
        <v>1279</v>
      </c>
      <c r="BM230" s="19" t="s">
        <v>902</v>
      </c>
      <c r="BN230" s="20" t="s">
        <v>903</v>
      </c>
      <c r="BO230" s="20" t="s">
        <v>904</v>
      </c>
      <c r="BP230" s="19" t="s">
        <v>905</v>
      </c>
      <c r="BQ230" s="19" t="s">
        <v>1104</v>
      </c>
      <c r="BR230" s="19" t="s">
        <v>1078</v>
      </c>
      <c r="BS230" s="19" t="s">
        <v>1079</v>
      </c>
      <c r="BT230" s="19">
        <v>0.08</v>
      </c>
      <c r="BU230" s="19" t="s">
        <v>1080</v>
      </c>
      <c r="BV230" s="19">
        <v>0</v>
      </c>
    </row>
    <row r="231" spans="1:74">
      <c r="A231" s="19" t="s">
        <v>311</v>
      </c>
      <c r="B231" s="19" t="s">
        <v>1070</v>
      </c>
      <c r="C231" s="19" t="s">
        <v>1149</v>
      </c>
      <c r="D231" s="19" t="s">
        <v>896</v>
      </c>
      <c r="E231" s="19" t="s">
        <v>896</v>
      </c>
      <c r="F231" s="19" t="s">
        <v>896</v>
      </c>
      <c r="G231" s="19" t="s">
        <v>896</v>
      </c>
      <c r="H231" s="19" t="s">
        <v>896</v>
      </c>
      <c r="I231" s="19" t="s">
        <v>1102</v>
      </c>
      <c r="J231" s="19" t="s">
        <v>20</v>
      </c>
      <c r="K231" s="19" t="s">
        <v>494</v>
      </c>
      <c r="L231" s="19" t="s">
        <v>1279</v>
      </c>
      <c r="M231" s="19" t="s">
        <v>1083</v>
      </c>
      <c r="N231" s="20" t="s">
        <v>963</v>
      </c>
      <c r="O231" s="20" t="s">
        <v>1087</v>
      </c>
      <c r="P231" s="19" t="s">
        <v>905</v>
      </c>
      <c r="Q231" s="19" t="s">
        <v>1104</v>
      </c>
      <c r="R231" s="19" t="s">
        <v>1078</v>
      </c>
      <c r="S231" s="19" t="s">
        <v>1079</v>
      </c>
      <c r="T231" s="19">
        <v>0.08</v>
      </c>
      <c r="U231" s="19" t="s">
        <v>1080</v>
      </c>
      <c r="V231" s="19" t="s">
        <v>1337</v>
      </c>
      <c r="BA231" s="19" t="s">
        <v>311</v>
      </c>
      <c r="BB231" s="19" t="s">
        <v>1070</v>
      </c>
      <c r="BC231" s="19" t="s">
        <v>1149</v>
      </c>
      <c r="BD231" s="19" t="s">
        <v>896</v>
      </c>
      <c r="BE231" s="19" t="s">
        <v>896</v>
      </c>
      <c r="BF231" s="19" t="s">
        <v>896</v>
      </c>
      <c r="BG231" s="19" t="s">
        <v>896</v>
      </c>
      <c r="BH231" s="19" t="s">
        <v>896</v>
      </c>
      <c r="BI231" s="19" t="s">
        <v>1102</v>
      </c>
      <c r="BJ231" s="19" t="s">
        <v>20</v>
      </c>
      <c r="BK231" s="19" t="s">
        <v>494</v>
      </c>
      <c r="BL231" s="19" t="s">
        <v>1279</v>
      </c>
      <c r="BM231" s="19" t="s">
        <v>1083</v>
      </c>
      <c r="BN231" s="20" t="s">
        <v>963</v>
      </c>
      <c r="BO231" s="20" t="s">
        <v>1087</v>
      </c>
      <c r="BP231" s="19" t="s">
        <v>905</v>
      </c>
      <c r="BQ231" s="19" t="s">
        <v>1104</v>
      </c>
      <c r="BR231" s="19" t="s">
        <v>1078</v>
      </c>
      <c r="BS231" s="19" t="s">
        <v>1079</v>
      </c>
      <c r="BT231" s="19">
        <v>0.08</v>
      </c>
      <c r="BU231" s="19" t="s">
        <v>1080</v>
      </c>
      <c r="BV231" s="19" t="s">
        <v>1337</v>
      </c>
    </row>
    <row r="232" spans="1:74">
      <c r="A232" s="19" t="s">
        <v>311</v>
      </c>
      <c r="B232" s="19" t="s">
        <v>1070</v>
      </c>
      <c r="C232" s="19" t="s">
        <v>1072</v>
      </c>
      <c r="D232" s="19" t="s">
        <v>896</v>
      </c>
      <c r="E232" s="19" t="s">
        <v>896</v>
      </c>
      <c r="F232" s="19" t="s">
        <v>896</v>
      </c>
      <c r="G232" s="19" t="s">
        <v>896</v>
      </c>
      <c r="H232" s="19" t="s">
        <v>896</v>
      </c>
      <c r="I232" s="19" t="s">
        <v>1073</v>
      </c>
      <c r="J232" s="19" t="s">
        <v>20</v>
      </c>
      <c r="K232" s="19" t="s">
        <v>513</v>
      </c>
      <c r="L232" s="19" t="s">
        <v>1075</v>
      </c>
      <c r="M232" s="19" t="s">
        <v>902</v>
      </c>
      <c r="N232" s="20" t="s">
        <v>1076</v>
      </c>
      <c r="O232" s="20" t="s">
        <v>1122</v>
      </c>
      <c r="P232" s="19" t="s">
        <v>1077</v>
      </c>
      <c r="Q232" s="19">
        <v>0</v>
      </c>
      <c r="R232" s="19" t="s">
        <v>1078</v>
      </c>
      <c r="S232" s="19" t="s">
        <v>1079</v>
      </c>
      <c r="T232" s="19" t="s">
        <v>903</v>
      </c>
      <c r="U232" s="19" t="s">
        <v>1080</v>
      </c>
      <c r="V232" s="19">
        <v>0</v>
      </c>
      <c r="BA232" s="19" t="s">
        <v>311</v>
      </c>
      <c r="BB232" s="19" t="s">
        <v>1070</v>
      </c>
      <c r="BC232" s="19" t="s">
        <v>1072</v>
      </c>
      <c r="BD232" s="19" t="s">
        <v>896</v>
      </c>
      <c r="BE232" s="19" t="s">
        <v>896</v>
      </c>
      <c r="BF232" s="19" t="s">
        <v>896</v>
      </c>
      <c r="BG232" s="19" t="s">
        <v>896</v>
      </c>
      <c r="BH232" s="19" t="s">
        <v>896</v>
      </c>
      <c r="BI232" s="19" t="s">
        <v>1073</v>
      </c>
      <c r="BJ232" s="19" t="s">
        <v>20</v>
      </c>
      <c r="BK232" s="19" t="s">
        <v>513</v>
      </c>
      <c r="BL232" s="19" t="s">
        <v>1075</v>
      </c>
      <c r="BM232" s="19" t="s">
        <v>902</v>
      </c>
      <c r="BN232" s="20" t="s">
        <v>1076</v>
      </c>
      <c r="BO232" s="20" t="s">
        <v>1122</v>
      </c>
      <c r="BP232" s="19" t="s">
        <v>1077</v>
      </c>
      <c r="BQ232" s="19">
        <v>0</v>
      </c>
      <c r="BR232" s="19" t="s">
        <v>1078</v>
      </c>
      <c r="BS232" s="19" t="s">
        <v>1079</v>
      </c>
      <c r="BT232" s="19" t="s">
        <v>903</v>
      </c>
      <c r="BU232" s="19" t="s">
        <v>1080</v>
      </c>
      <c r="BV232" s="19">
        <v>0</v>
      </c>
    </row>
    <row r="233" spans="1:74">
      <c r="A233" s="19" t="s">
        <v>311</v>
      </c>
      <c r="B233" s="19" t="s">
        <v>1070</v>
      </c>
      <c r="C233" s="19" t="s">
        <v>1072</v>
      </c>
      <c r="D233" s="19" t="s">
        <v>896</v>
      </c>
      <c r="E233" s="19" t="s">
        <v>896</v>
      </c>
      <c r="F233" s="19" t="s">
        <v>896</v>
      </c>
      <c r="G233" s="19" t="s">
        <v>896</v>
      </c>
      <c r="H233" s="19" t="s">
        <v>896</v>
      </c>
      <c r="I233" s="19" t="s">
        <v>1073</v>
      </c>
      <c r="J233" s="19" t="s">
        <v>20</v>
      </c>
      <c r="K233" s="19" t="s">
        <v>513</v>
      </c>
      <c r="L233" s="19" t="s">
        <v>1075</v>
      </c>
      <c r="M233" s="19" t="s">
        <v>1083</v>
      </c>
      <c r="N233" s="20" t="s">
        <v>903</v>
      </c>
      <c r="O233" s="20" t="s">
        <v>1116</v>
      </c>
      <c r="P233" s="19" t="s">
        <v>1077</v>
      </c>
      <c r="Q233" s="19">
        <v>0</v>
      </c>
      <c r="R233" s="19" t="s">
        <v>1078</v>
      </c>
      <c r="S233" s="19" t="s">
        <v>1079</v>
      </c>
      <c r="T233" s="19" t="s">
        <v>903</v>
      </c>
      <c r="U233" s="19" t="s">
        <v>1080</v>
      </c>
      <c r="V233" s="19" t="s">
        <v>1085</v>
      </c>
      <c r="BA233" s="19" t="s">
        <v>311</v>
      </c>
      <c r="BB233" s="19" t="s">
        <v>1070</v>
      </c>
      <c r="BC233" s="19" t="s">
        <v>1072</v>
      </c>
      <c r="BD233" s="19" t="s">
        <v>896</v>
      </c>
      <c r="BE233" s="19" t="s">
        <v>896</v>
      </c>
      <c r="BF233" s="19" t="s">
        <v>896</v>
      </c>
      <c r="BG233" s="19" t="s">
        <v>896</v>
      </c>
      <c r="BH233" s="19" t="s">
        <v>896</v>
      </c>
      <c r="BI233" s="19" t="s">
        <v>1073</v>
      </c>
      <c r="BJ233" s="19" t="s">
        <v>20</v>
      </c>
      <c r="BK233" s="19" t="s">
        <v>513</v>
      </c>
      <c r="BL233" s="19" t="s">
        <v>1075</v>
      </c>
      <c r="BM233" s="19" t="s">
        <v>1083</v>
      </c>
      <c r="BN233" s="20" t="s">
        <v>903</v>
      </c>
      <c r="BO233" s="20" t="s">
        <v>1116</v>
      </c>
      <c r="BP233" s="19" t="s">
        <v>1077</v>
      </c>
      <c r="BQ233" s="19">
        <v>0</v>
      </c>
      <c r="BR233" s="19" t="s">
        <v>1078</v>
      </c>
      <c r="BS233" s="19" t="s">
        <v>1079</v>
      </c>
      <c r="BT233" s="19" t="s">
        <v>903</v>
      </c>
      <c r="BU233" s="19" t="s">
        <v>1080</v>
      </c>
      <c r="BV233" s="19" t="s">
        <v>1085</v>
      </c>
    </row>
    <row r="234" spans="1:74">
      <c r="A234" s="19" t="s">
        <v>311</v>
      </c>
      <c r="B234" s="19" t="s">
        <v>1070</v>
      </c>
      <c r="C234" s="19" t="s">
        <v>1072</v>
      </c>
      <c r="D234" s="19" t="s">
        <v>896</v>
      </c>
      <c r="E234" s="19" t="s">
        <v>896</v>
      </c>
      <c r="F234" s="19" t="s">
        <v>896</v>
      </c>
      <c r="G234" s="19" t="s">
        <v>896</v>
      </c>
      <c r="H234" s="19" t="s">
        <v>896</v>
      </c>
      <c r="I234" s="19" t="s">
        <v>1086</v>
      </c>
      <c r="J234" s="19" t="s">
        <v>20</v>
      </c>
      <c r="K234" s="19" t="s">
        <v>513</v>
      </c>
      <c r="L234" s="19" t="s">
        <v>1075</v>
      </c>
      <c r="M234" s="19" t="s">
        <v>902</v>
      </c>
      <c r="N234" s="20" t="s">
        <v>1122</v>
      </c>
      <c r="O234" s="20" t="s">
        <v>936</v>
      </c>
      <c r="P234" s="19" t="s">
        <v>1077</v>
      </c>
      <c r="Q234" s="19">
        <v>0</v>
      </c>
      <c r="R234" s="19" t="s">
        <v>1078</v>
      </c>
      <c r="S234" s="19" t="s">
        <v>1079</v>
      </c>
      <c r="T234" s="19" t="s">
        <v>903</v>
      </c>
      <c r="U234" s="19" t="s">
        <v>1080</v>
      </c>
      <c r="V234" s="19">
        <v>0</v>
      </c>
      <c r="BA234" s="19" t="s">
        <v>311</v>
      </c>
      <c r="BB234" s="19" t="s">
        <v>1070</v>
      </c>
      <c r="BC234" s="19" t="s">
        <v>1072</v>
      </c>
      <c r="BD234" s="19" t="s">
        <v>896</v>
      </c>
      <c r="BE234" s="19" t="s">
        <v>896</v>
      </c>
      <c r="BF234" s="19" t="s">
        <v>896</v>
      </c>
      <c r="BG234" s="19" t="s">
        <v>896</v>
      </c>
      <c r="BH234" s="19" t="s">
        <v>896</v>
      </c>
      <c r="BI234" s="19" t="s">
        <v>1086</v>
      </c>
      <c r="BJ234" s="19" t="s">
        <v>20</v>
      </c>
      <c r="BK234" s="19" t="s">
        <v>513</v>
      </c>
      <c r="BL234" s="19" t="s">
        <v>1075</v>
      </c>
      <c r="BM234" s="19" t="s">
        <v>902</v>
      </c>
      <c r="BN234" s="20" t="s">
        <v>1122</v>
      </c>
      <c r="BO234" s="20" t="s">
        <v>936</v>
      </c>
      <c r="BP234" s="19" t="s">
        <v>1077</v>
      </c>
      <c r="BQ234" s="19">
        <v>0</v>
      </c>
      <c r="BR234" s="19" t="s">
        <v>1078</v>
      </c>
      <c r="BS234" s="19" t="s">
        <v>1079</v>
      </c>
      <c r="BT234" s="19" t="s">
        <v>903</v>
      </c>
      <c r="BU234" s="19" t="s">
        <v>1080</v>
      </c>
      <c r="BV234" s="19">
        <v>0</v>
      </c>
    </row>
    <row r="235" spans="1:74">
      <c r="A235" s="19" t="s">
        <v>311</v>
      </c>
      <c r="B235" s="19" t="s">
        <v>1070</v>
      </c>
      <c r="C235" s="19" t="s">
        <v>1109</v>
      </c>
      <c r="D235" s="19" t="s">
        <v>896</v>
      </c>
      <c r="E235" s="19" t="s">
        <v>896</v>
      </c>
      <c r="F235" s="19" t="s">
        <v>896</v>
      </c>
      <c r="G235" s="19" t="s">
        <v>896</v>
      </c>
      <c r="H235" s="19" t="s">
        <v>896</v>
      </c>
      <c r="I235" s="19" t="s">
        <v>1102</v>
      </c>
      <c r="J235" s="19" t="s">
        <v>20</v>
      </c>
      <c r="K235" s="19" t="s">
        <v>1342</v>
      </c>
      <c r="L235" s="19" t="s">
        <v>1343</v>
      </c>
      <c r="M235" s="19" t="s">
        <v>902</v>
      </c>
      <c r="N235" s="20" t="s">
        <v>903</v>
      </c>
      <c r="O235" s="20" t="s">
        <v>963</v>
      </c>
      <c r="P235" s="19" t="s">
        <v>1077</v>
      </c>
      <c r="Q235" s="19">
        <v>0</v>
      </c>
      <c r="R235" s="19" t="s">
        <v>1078</v>
      </c>
      <c r="S235" s="19" t="s">
        <v>1079</v>
      </c>
      <c r="T235" s="19">
        <v>0.08</v>
      </c>
      <c r="U235" s="19" t="s">
        <v>1080</v>
      </c>
      <c r="V235" s="19" t="s">
        <v>1344</v>
      </c>
      <c r="BA235" s="19" t="s">
        <v>311</v>
      </c>
      <c r="BB235" s="19" t="s">
        <v>1070</v>
      </c>
      <c r="BC235" s="19" t="s">
        <v>1109</v>
      </c>
      <c r="BD235" s="19" t="s">
        <v>896</v>
      </c>
      <c r="BE235" s="19" t="s">
        <v>896</v>
      </c>
      <c r="BF235" s="19" t="s">
        <v>896</v>
      </c>
      <c r="BG235" s="19" t="s">
        <v>896</v>
      </c>
      <c r="BH235" s="19" t="s">
        <v>896</v>
      </c>
      <c r="BI235" s="19" t="s">
        <v>1102</v>
      </c>
      <c r="BJ235" s="19" t="s">
        <v>20</v>
      </c>
      <c r="BK235" s="19" t="s">
        <v>1342</v>
      </c>
      <c r="BL235" s="19" t="s">
        <v>1343</v>
      </c>
      <c r="BM235" s="19" t="s">
        <v>902</v>
      </c>
      <c r="BN235" s="20" t="s">
        <v>903</v>
      </c>
      <c r="BO235" s="20" t="s">
        <v>963</v>
      </c>
      <c r="BP235" s="19" t="s">
        <v>1077</v>
      </c>
      <c r="BQ235" s="19">
        <v>0</v>
      </c>
      <c r="BR235" s="19" t="s">
        <v>1078</v>
      </c>
      <c r="BS235" s="19" t="s">
        <v>1079</v>
      </c>
      <c r="BT235" s="19">
        <v>0.08</v>
      </c>
      <c r="BU235" s="19" t="s">
        <v>1080</v>
      </c>
      <c r="BV235" s="19" t="s">
        <v>1344</v>
      </c>
    </row>
    <row r="236" spans="1:74">
      <c r="A236" s="19" t="s">
        <v>311</v>
      </c>
      <c r="B236" s="19" t="s">
        <v>1070</v>
      </c>
      <c r="C236" s="19" t="s">
        <v>1126</v>
      </c>
      <c r="D236" s="19" t="s">
        <v>1345</v>
      </c>
      <c r="E236" s="19" t="s">
        <v>896</v>
      </c>
      <c r="F236" s="19" t="s">
        <v>896</v>
      </c>
      <c r="G236" s="19" t="s">
        <v>896</v>
      </c>
      <c r="H236" s="19" t="s">
        <v>896</v>
      </c>
      <c r="I236" s="19" t="s">
        <v>1102</v>
      </c>
      <c r="J236" s="19" t="s">
        <v>20</v>
      </c>
      <c r="K236" s="19" t="s">
        <v>1342</v>
      </c>
      <c r="L236" s="19" t="s">
        <v>1346</v>
      </c>
      <c r="M236" s="19" t="s">
        <v>902</v>
      </c>
      <c r="N236" s="20" t="s">
        <v>963</v>
      </c>
      <c r="O236" s="20" t="s">
        <v>1087</v>
      </c>
      <c r="P236" s="19" t="s">
        <v>1077</v>
      </c>
      <c r="Q236" s="19">
        <v>0</v>
      </c>
      <c r="R236" s="19" t="s">
        <v>1078</v>
      </c>
      <c r="S236" s="19" t="s">
        <v>1079</v>
      </c>
      <c r="T236" s="19">
        <v>0.08</v>
      </c>
      <c r="U236" s="19" t="s">
        <v>1080</v>
      </c>
      <c r="V236" s="19" t="s">
        <v>1347</v>
      </c>
      <c r="BA236" s="19" t="s">
        <v>311</v>
      </c>
      <c r="BB236" s="19" t="s">
        <v>1070</v>
      </c>
      <c r="BC236" s="19" t="s">
        <v>1126</v>
      </c>
      <c r="BD236" s="19" t="s">
        <v>1345</v>
      </c>
      <c r="BE236" s="19" t="s">
        <v>896</v>
      </c>
      <c r="BF236" s="19" t="s">
        <v>896</v>
      </c>
      <c r="BG236" s="19" t="s">
        <v>896</v>
      </c>
      <c r="BH236" s="19" t="s">
        <v>896</v>
      </c>
      <c r="BI236" s="19" t="s">
        <v>1102</v>
      </c>
      <c r="BJ236" s="19" t="s">
        <v>20</v>
      </c>
      <c r="BK236" s="19" t="s">
        <v>1342</v>
      </c>
      <c r="BL236" s="19" t="s">
        <v>1346</v>
      </c>
      <c r="BM236" s="19" t="s">
        <v>902</v>
      </c>
      <c r="BN236" s="20" t="s">
        <v>963</v>
      </c>
      <c r="BO236" s="20" t="s">
        <v>1087</v>
      </c>
      <c r="BP236" s="19" t="s">
        <v>1077</v>
      </c>
      <c r="BQ236" s="19">
        <v>0</v>
      </c>
      <c r="BR236" s="19" t="s">
        <v>1078</v>
      </c>
      <c r="BS236" s="19" t="s">
        <v>1079</v>
      </c>
      <c r="BT236" s="19">
        <v>0.08</v>
      </c>
      <c r="BU236" s="19" t="s">
        <v>1080</v>
      </c>
      <c r="BV236" s="19" t="s">
        <v>1347</v>
      </c>
    </row>
    <row r="237" spans="1:74">
      <c r="A237" s="19" t="s">
        <v>311</v>
      </c>
      <c r="B237" s="19" t="s">
        <v>1070</v>
      </c>
      <c r="C237" s="19" t="s">
        <v>1096</v>
      </c>
      <c r="D237" s="19" t="s">
        <v>896</v>
      </c>
      <c r="E237" s="19" t="s">
        <v>896</v>
      </c>
      <c r="F237" s="19" t="s">
        <v>896</v>
      </c>
      <c r="G237" s="19" t="s">
        <v>1348</v>
      </c>
      <c r="H237" s="19" t="s">
        <v>896</v>
      </c>
      <c r="I237" s="19" t="s">
        <v>1102</v>
      </c>
      <c r="J237" s="19" t="s">
        <v>20</v>
      </c>
      <c r="K237" s="19" t="s">
        <v>1004</v>
      </c>
      <c r="L237" s="19" t="s">
        <v>1350</v>
      </c>
      <c r="M237" s="19" t="s">
        <v>902</v>
      </c>
      <c r="N237" s="20" t="s">
        <v>1013</v>
      </c>
      <c r="O237" s="20" t="s">
        <v>904</v>
      </c>
      <c r="P237" s="19" t="s">
        <v>905</v>
      </c>
      <c r="Q237" s="19" t="s">
        <v>1104</v>
      </c>
      <c r="R237" s="19" t="s">
        <v>1078</v>
      </c>
      <c r="S237" s="19" t="s">
        <v>1079</v>
      </c>
      <c r="T237" s="19">
        <v>0.08</v>
      </c>
      <c r="U237" s="19" t="s">
        <v>1080</v>
      </c>
      <c r="V237" s="19" t="s">
        <v>1351</v>
      </c>
      <c r="BA237" s="19" t="s">
        <v>311</v>
      </c>
      <c r="BB237" s="19" t="s">
        <v>1070</v>
      </c>
      <c r="BC237" s="19" t="s">
        <v>1096</v>
      </c>
      <c r="BD237" s="19" t="s">
        <v>896</v>
      </c>
      <c r="BE237" s="19" t="s">
        <v>896</v>
      </c>
      <c r="BF237" s="19" t="s">
        <v>896</v>
      </c>
      <c r="BG237" s="19" t="s">
        <v>1348</v>
      </c>
      <c r="BH237" s="19" t="s">
        <v>896</v>
      </c>
      <c r="BI237" s="19" t="s">
        <v>1102</v>
      </c>
      <c r="BJ237" s="19" t="s">
        <v>20</v>
      </c>
      <c r="BK237" s="19" t="s">
        <v>1004</v>
      </c>
      <c r="BL237" s="19" t="s">
        <v>1350</v>
      </c>
      <c r="BM237" s="19" t="s">
        <v>902</v>
      </c>
      <c r="BN237" s="20" t="s">
        <v>1013</v>
      </c>
      <c r="BO237" s="20" t="s">
        <v>904</v>
      </c>
      <c r="BP237" s="19" t="s">
        <v>905</v>
      </c>
      <c r="BQ237" s="19" t="s">
        <v>1104</v>
      </c>
      <c r="BR237" s="19" t="s">
        <v>1078</v>
      </c>
      <c r="BS237" s="19" t="s">
        <v>1079</v>
      </c>
      <c r="BT237" s="19">
        <v>0.08</v>
      </c>
      <c r="BU237" s="19" t="s">
        <v>1080</v>
      </c>
      <c r="BV237" s="19" t="s">
        <v>1351</v>
      </c>
    </row>
    <row r="238" spans="1:74">
      <c r="A238" s="19" t="s">
        <v>311</v>
      </c>
      <c r="B238" s="19" t="s">
        <v>1070</v>
      </c>
      <c r="C238" s="19" t="s">
        <v>1096</v>
      </c>
      <c r="D238" s="19" t="s">
        <v>896</v>
      </c>
      <c r="E238" s="19" t="s">
        <v>896</v>
      </c>
      <c r="F238" s="19" t="s">
        <v>896</v>
      </c>
      <c r="G238" s="19" t="s">
        <v>896</v>
      </c>
      <c r="H238" s="19" t="s">
        <v>896</v>
      </c>
      <c r="I238" s="19" t="s">
        <v>1097</v>
      </c>
      <c r="J238" s="19" t="s">
        <v>20</v>
      </c>
      <c r="K238" s="19" t="s">
        <v>1004</v>
      </c>
      <c r="L238" s="19" t="s">
        <v>1353</v>
      </c>
      <c r="M238" s="19" t="s">
        <v>902</v>
      </c>
      <c r="N238" s="20" t="s">
        <v>1292</v>
      </c>
      <c r="O238" s="20" t="s">
        <v>1013</v>
      </c>
      <c r="P238" s="19" t="s">
        <v>905</v>
      </c>
      <c r="Q238" s="19" t="s">
        <v>1104</v>
      </c>
      <c r="R238" s="19" t="s">
        <v>1078</v>
      </c>
      <c r="S238" s="19" t="s">
        <v>1079</v>
      </c>
      <c r="T238" s="19" t="s">
        <v>903</v>
      </c>
      <c r="U238" s="19" t="s">
        <v>1080</v>
      </c>
      <c r="V238" s="19">
        <v>0</v>
      </c>
      <c r="BA238" s="19" t="s">
        <v>311</v>
      </c>
      <c r="BB238" s="19" t="s">
        <v>1070</v>
      </c>
      <c r="BC238" s="19" t="s">
        <v>1096</v>
      </c>
      <c r="BD238" s="19" t="s">
        <v>896</v>
      </c>
      <c r="BE238" s="19" t="s">
        <v>896</v>
      </c>
      <c r="BF238" s="19" t="s">
        <v>896</v>
      </c>
      <c r="BG238" s="19" t="s">
        <v>896</v>
      </c>
      <c r="BH238" s="19" t="s">
        <v>896</v>
      </c>
      <c r="BI238" s="19" t="s">
        <v>1097</v>
      </c>
      <c r="BJ238" s="19" t="s">
        <v>20</v>
      </c>
      <c r="BK238" s="19" t="s">
        <v>1004</v>
      </c>
      <c r="BL238" s="19" t="s">
        <v>1353</v>
      </c>
      <c r="BM238" s="19" t="s">
        <v>902</v>
      </c>
      <c r="BN238" s="20" t="s">
        <v>1292</v>
      </c>
      <c r="BO238" s="20" t="s">
        <v>1013</v>
      </c>
      <c r="BP238" s="19" t="s">
        <v>905</v>
      </c>
      <c r="BQ238" s="19" t="s">
        <v>1104</v>
      </c>
      <c r="BR238" s="19" t="s">
        <v>1078</v>
      </c>
      <c r="BS238" s="19" t="s">
        <v>1079</v>
      </c>
      <c r="BT238" s="19" t="s">
        <v>903</v>
      </c>
      <c r="BU238" s="19" t="s">
        <v>1080</v>
      </c>
      <c r="BV238" s="19">
        <v>0</v>
      </c>
    </row>
    <row r="239" spans="1:74">
      <c r="A239" s="19" t="s">
        <v>311</v>
      </c>
      <c r="B239" s="19" t="s">
        <v>1070</v>
      </c>
      <c r="C239" s="19" t="s">
        <v>1109</v>
      </c>
      <c r="D239" s="19" t="s">
        <v>896</v>
      </c>
      <c r="E239" s="19" t="s">
        <v>896</v>
      </c>
      <c r="F239" s="19" t="s">
        <v>896</v>
      </c>
      <c r="G239" s="19" t="s">
        <v>1273</v>
      </c>
      <c r="H239" s="19" t="s">
        <v>896</v>
      </c>
      <c r="I239" s="19" t="s">
        <v>1102</v>
      </c>
      <c r="J239" s="19" t="s">
        <v>20</v>
      </c>
      <c r="K239" s="19" t="s">
        <v>1004</v>
      </c>
      <c r="L239" s="19" t="s">
        <v>1354</v>
      </c>
      <c r="M239" s="19" t="s">
        <v>902</v>
      </c>
      <c r="N239" s="20" t="s">
        <v>903</v>
      </c>
      <c r="O239" s="20" t="s">
        <v>1292</v>
      </c>
      <c r="P239" s="19" t="s">
        <v>905</v>
      </c>
      <c r="Q239" s="19" t="s">
        <v>1104</v>
      </c>
      <c r="R239" s="19" t="s">
        <v>1078</v>
      </c>
      <c r="S239" s="19" t="s">
        <v>1079</v>
      </c>
      <c r="T239" s="19">
        <v>0.08</v>
      </c>
      <c r="U239" s="19" t="s">
        <v>1080</v>
      </c>
      <c r="V239" s="19">
        <v>0</v>
      </c>
      <c r="BA239" s="19" t="s">
        <v>311</v>
      </c>
      <c r="BB239" s="19" t="s">
        <v>1070</v>
      </c>
      <c r="BC239" s="19" t="s">
        <v>1109</v>
      </c>
      <c r="BD239" s="19" t="s">
        <v>896</v>
      </c>
      <c r="BE239" s="19" t="s">
        <v>896</v>
      </c>
      <c r="BF239" s="19" t="s">
        <v>896</v>
      </c>
      <c r="BG239" s="19" t="s">
        <v>1273</v>
      </c>
      <c r="BH239" s="19" t="s">
        <v>896</v>
      </c>
      <c r="BI239" s="19" t="s">
        <v>1102</v>
      </c>
      <c r="BJ239" s="19" t="s">
        <v>20</v>
      </c>
      <c r="BK239" s="19" t="s">
        <v>1004</v>
      </c>
      <c r="BL239" s="19" t="s">
        <v>1354</v>
      </c>
      <c r="BM239" s="19" t="s">
        <v>902</v>
      </c>
      <c r="BN239" s="20" t="s">
        <v>903</v>
      </c>
      <c r="BO239" s="20" t="s">
        <v>1292</v>
      </c>
      <c r="BP239" s="19" t="s">
        <v>905</v>
      </c>
      <c r="BQ239" s="19" t="s">
        <v>1104</v>
      </c>
      <c r="BR239" s="19" t="s">
        <v>1078</v>
      </c>
      <c r="BS239" s="19" t="s">
        <v>1079</v>
      </c>
      <c r="BT239" s="19">
        <v>0.08</v>
      </c>
      <c r="BU239" s="19" t="s">
        <v>1080</v>
      </c>
      <c r="BV239" s="19">
        <v>0</v>
      </c>
    </row>
    <row r="240" spans="1:74">
      <c r="A240" s="19" t="s">
        <v>311</v>
      </c>
      <c r="B240" s="19" t="s">
        <v>1070</v>
      </c>
      <c r="C240" s="19" t="s">
        <v>1109</v>
      </c>
      <c r="D240" s="19" t="s">
        <v>896</v>
      </c>
      <c r="E240" s="19" t="s">
        <v>896</v>
      </c>
      <c r="F240" s="19" t="s">
        <v>896</v>
      </c>
      <c r="G240" s="19" t="s">
        <v>1273</v>
      </c>
      <c r="H240" s="19" t="s">
        <v>896</v>
      </c>
      <c r="I240" s="19" t="s">
        <v>1102</v>
      </c>
      <c r="J240" s="19" t="s">
        <v>20</v>
      </c>
      <c r="K240" s="19" t="s">
        <v>1004</v>
      </c>
      <c r="L240" s="19" t="s">
        <v>1354</v>
      </c>
      <c r="M240" s="19" t="s">
        <v>1083</v>
      </c>
      <c r="N240" s="20" t="s">
        <v>903</v>
      </c>
      <c r="O240" s="20" t="s">
        <v>1338</v>
      </c>
      <c r="P240" s="19" t="s">
        <v>905</v>
      </c>
      <c r="Q240" s="19" t="s">
        <v>1104</v>
      </c>
      <c r="R240" s="19" t="s">
        <v>1078</v>
      </c>
      <c r="S240" s="19" t="s">
        <v>1079</v>
      </c>
      <c r="T240" s="19">
        <v>0.08</v>
      </c>
      <c r="U240" s="19" t="s">
        <v>1080</v>
      </c>
      <c r="V240" s="19" t="s">
        <v>1356</v>
      </c>
      <c r="BA240" s="19" t="s">
        <v>311</v>
      </c>
      <c r="BB240" s="19" t="s">
        <v>1070</v>
      </c>
      <c r="BC240" s="19" t="s">
        <v>1109</v>
      </c>
      <c r="BD240" s="19" t="s">
        <v>896</v>
      </c>
      <c r="BE240" s="19" t="s">
        <v>896</v>
      </c>
      <c r="BF240" s="19" t="s">
        <v>896</v>
      </c>
      <c r="BG240" s="19" t="s">
        <v>1273</v>
      </c>
      <c r="BH240" s="19" t="s">
        <v>896</v>
      </c>
      <c r="BI240" s="19" t="s">
        <v>1102</v>
      </c>
      <c r="BJ240" s="19" t="s">
        <v>20</v>
      </c>
      <c r="BK240" s="19" t="s">
        <v>1004</v>
      </c>
      <c r="BL240" s="19" t="s">
        <v>1354</v>
      </c>
      <c r="BM240" s="19" t="s">
        <v>1083</v>
      </c>
      <c r="BN240" s="20" t="s">
        <v>903</v>
      </c>
      <c r="BO240" s="20" t="s">
        <v>1338</v>
      </c>
      <c r="BP240" s="19" t="s">
        <v>905</v>
      </c>
      <c r="BQ240" s="19" t="s">
        <v>1104</v>
      </c>
      <c r="BR240" s="19" t="s">
        <v>1078</v>
      </c>
      <c r="BS240" s="19" t="s">
        <v>1079</v>
      </c>
      <c r="BT240" s="19">
        <v>0.08</v>
      </c>
      <c r="BU240" s="19" t="s">
        <v>1080</v>
      </c>
      <c r="BV240" s="19" t="s">
        <v>1356</v>
      </c>
    </row>
    <row r="241" spans="1:74">
      <c r="A241" s="19" t="s">
        <v>311</v>
      </c>
      <c r="B241" s="19" t="s">
        <v>1070</v>
      </c>
      <c r="C241" s="19" t="s">
        <v>1109</v>
      </c>
      <c r="D241" s="19" t="s">
        <v>896</v>
      </c>
      <c r="E241" s="19" t="s">
        <v>896</v>
      </c>
      <c r="F241" s="19" t="s">
        <v>896</v>
      </c>
      <c r="G241" s="19" t="s">
        <v>1357</v>
      </c>
      <c r="H241" s="19" t="s">
        <v>896</v>
      </c>
      <c r="I241" s="19" t="s">
        <v>1102</v>
      </c>
      <c r="J241" s="19" t="s">
        <v>20</v>
      </c>
      <c r="K241" s="19" t="s">
        <v>1004</v>
      </c>
      <c r="L241" s="19" t="s">
        <v>1354</v>
      </c>
      <c r="M241" s="19" t="s">
        <v>902</v>
      </c>
      <c r="N241" s="20" t="s">
        <v>903</v>
      </c>
      <c r="O241" s="20" t="s">
        <v>912</v>
      </c>
      <c r="P241" s="19" t="s">
        <v>905</v>
      </c>
      <c r="Q241" s="19" t="s">
        <v>1104</v>
      </c>
      <c r="R241" s="19" t="s">
        <v>1078</v>
      </c>
      <c r="S241" s="19" t="s">
        <v>1079</v>
      </c>
      <c r="T241" s="19">
        <v>0.08</v>
      </c>
      <c r="U241" s="19" t="s">
        <v>1080</v>
      </c>
      <c r="V241" s="19" t="s">
        <v>1358</v>
      </c>
      <c r="BA241" s="19" t="s">
        <v>311</v>
      </c>
      <c r="BB241" s="19" t="s">
        <v>1070</v>
      </c>
      <c r="BC241" s="19" t="s">
        <v>1109</v>
      </c>
      <c r="BD241" s="19" t="s">
        <v>896</v>
      </c>
      <c r="BE241" s="19" t="s">
        <v>896</v>
      </c>
      <c r="BF241" s="19" t="s">
        <v>896</v>
      </c>
      <c r="BG241" s="19" t="s">
        <v>1357</v>
      </c>
      <c r="BH241" s="19" t="s">
        <v>896</v>
      </c>
      <c r="BI241" s="19" t="s">
        <v>1102</v>
      </c>
      <c r="BJ241" s="19" t="s">
        <v>20</v>
      </c>
      <c r="BK241" s="19" t="s">
        <v>1004</v>
      </c>
      <c r="BL241" s="19" t="s">
        <v>1354</v>
      </c>
      <c r="BM241" s="19" t="s">
        <v>902</v>
      </c>
      <c r="BN241" s="20" t="s">
        <v>903</v>
      </c>
      <c r="BO241" s="20" t="s">
        <v>912</v>
      </c>
      <c r="BP241" s="19" t="s">
        <v>905</v>
      </c>
      <c r="BQ241" s="19" t="s">
        <v>1104</v>
      </c>
      <c r="BR241" s="19" t="s">
        <v>1078</v>
      </c>
      <c r="BS241" s="19" t="s">
        <v>1079</v>
      </c>
      <c r="BT241" s="19">
        <v>0.08</v>
      </c>
      <c r="BU241" s="19" t="s">
        <v>1080</v>
      </c>
      <c r="BV241" s="19" t="s">
        <v>1358</v>
      </c>
    </row>
    <row r="242" spans="1:74">
      <c r="A242" s="19" t="s">
        <v>311</v>
      </c>
      <c r="B242" s="19" t="s">
        <v>1070</v>
      </c>
      <c r="C242" s="19" t="s">
        <v>1109</v>
      </c>
      <c r="D242" s="19" t="s">
        <v>896</v>
      </c>
      <c r="E242" s="19" t="s">
        <v>896</v>
      </c>
      <c r="F242" s="19" t="s">
        <v>896</v>
      </c>
      <c r="G242" s="19" t="s">
        <v>1357</v>
      </c>
      <c r="H242" s="19" t="s">
        <v>896</v>
      </c>
      <c r="I242" s="19" t="s">
        <v>1102</v>
      </c>
      <c r="J242" s="19" t="s">
        <v>20</v>
      </c>
      <c r="K242" s="19" t="s">
        <v>1004</v>
      </c>
      <c r="L242" s="19" t="s">
        <v>1354</v>
      </c>
      <c r="M242" s="19" t="s">
        <v>1083</v>
      </c>
      <c r="N242" s="20" t="s">
        <v>903</v>
      </c>
      <c r="O242" s="20" t="s">
        <v>1290</v>
      </c>
      <c r="P242" s="19" t="s">
        <v>905</v>
      </c>
      <c r="Q242" s="19" t="s">
        <v>1104</v>
      </c>
      <c r="R242" s="19" t="s">
        <v>1078</v>
      </c>
      <c r="S242" s="19" t="s">
        <v>1079</v>
      </c>
      <c r="T242" s="19">
        <v>0.08</v>
      </c>
      <c r="U242" s="19" t="s">
        <v>1080</v>
      </c>
      <c r="V242" s="19" t="s">
        <v>1359</v>
      </c>
      <c r="BA242" s="19" t="s">
        <v>311</v>
      </c>
      <c r="BB242" s="19" t="s">
        <v>1070</v>
      </c>
      <c r="BC242" s="19" t="s">
        <v>1109</v>
      </c>
      <c r="BD242" s="19" t="s">
        <v>896</v>
      </c>
      <c r="BE242" s="19" t="s">
        <v>896</v>
      </c>
      <c r="BF242" s="19" t="s">
        <v>896</v>
      </c>
      <c r="BG242" s="19" t="s">
        <v>1357</v>
      </c>
      <c r="BH242" s="19" t="s">
        <v>896</v>
      </c>
      <c r="BI242" s="19" t="s">
        <v>1102</v>
      </c>
      <c r="BJ242" s="19" t="s">
        <v>20</v>
      </c>
      <c r="BK242" s="19" t="s">
        <v>1004</v>
      </c>
      <c r="BL242" s="19" t="s">
        <v>1354</v>
      </c>
      <c r="BM242" s="19" t="s">
        <v>1083</v>
      </c>
      <c r="BN242" s="20" t="s">
        <v>903</v>
      </c>
      <c r="BO242" s="20" t="s">
        <v>1290</v>
      </c>
      <c r="BP242" s="19" t="s">
        <v>905</v>
      </c>
      <c r="BQ242" s="19" t="s">
        <v>1104</v>
      </c>
      <c r="BR242" s="19" t="s">
        <v>1078</v>
      </c>
      <c r="BS242" s="19" t="s">
        <v>1079</v>
      </c>
      <c r="BT242" s="19">
        <v>0.08</v>
      </c>
      <c r="BU242" s="19" t="s">
        <v>1080</v>
      </c>
      <c r="BV242" s="19" t="s">
        <v>1359</v>
      </c>
    </row>
    <row r="243" spans="1:74">
      <c r="A243" s="19" t="s">
        <v>311</v>
      </c>
      <c r="B243" s="19" t="s">
        <v>1070</v>
      </c>
      <c r="C243" s="19" t="s">
        <v>1109</v>
      </c>
      <c r="D243" s="19" t="s">
        <v>896</v>
      </c>
      <c r="E243" s="19" t="s">
        <v>896</v>
      </c>
      <c r="F243" s="19" t="s">
        <v>896</v>
      </c>
      <c r="G243" s="19" t="s">
        <v>1348</v>
      </c>
      <c r="H243" s="19" t="s">
        <v>896</v>
      </c>
      <c r="I243" s="19" t="s">
        <v>1102</v>
      </c>
      <c r="J243" s="19" t="s">
        <v>20</v>
      </c>
      <c r="K243" s="19" t="s">
        <v>1004</v>
      </c>
      <c r="L243" s="19" t="s">
        <v>1354</v>
      </c>
      <c r="M243" s="19" t="s">
        <v>902</v>
      </c>
      <c r="N243" s="20" t="s">
        <v>1013</v>
      </c>
      <c r="O243" s="20" t="s">
        <v>1287</v>
      </c>
      <c r="P243" s="19" t="s">
        <v>905</v>
      </c>
      <c r="Q243" s="19" t="s">
        <v>1104</v>
      </c>
      <c r="R243" s="19" t="s">
        <v>1078</v>
      </c>
      <c r="S243" s="19" t="s">
        <v>1079</v>
      </c>
      <c r="T243" s="19">
        <v>0.08</v>
      </c>
      <c r="U243" s="19" t="s">
        <v>1080</v>
      </c>
      <c r="V243" s="19">
        <v>0</v>
      </c>
      <c r="BA243" s="19" t="s">
        <v>311</v>
      </c>
      <c r="BB243" s="19" t="s">
        <v>1070</v>
      </c>
      <c r="BC243" s="19" t="s">
        <v>1109</v>
      </c>
      <c r="BD243" s="19" t="s">
        <v>896</v>
      </c>
      <c r="BE243" s="19" t="s">
        <v>896</v>
      </c>
      <c r="BF243" s="19" t="s">
        <v>896</v>
      </c>
      <c r="BG243" s="19" t="s">
        <v>1348</v>
      </c>
      <c r="BH243" s="19" t="s">
        <v>896</v>
      </c>
      <c r="BI243" s="19" t="s">
        <v>1102</v>
      </c>
      <c r="BJ243" s="19" t="s">
        <v>20</v>
      </c>
      <c r="BK243" s="19" t="s">
        <v>1004</v>
      </c>
      <c r="BL243" s="19" t="s">
        <v>1354</v>
      </c>
      <c r="BM243" s="19" t="s">
        <v>902</v>
      </c>
      <c r="BN243" s="20" t="s">
        <v>1013</v>
      </c>
      <c r="BO243" s="20" t="s">
        <v>1287</v>
      </c>
      <c r="BP243" s="19" t="s">
        <v>905</v>
      </c>
      <c r="BQ243" s="19" t="s">
        <v>1104</v>
      </c>
      <c r="BR243" s="19" t="s">
        <v>1078</v>
      </c>
      <c r="BS243" s="19" t="s">
        <v>1079</v>
      </c>
      <c r="BT243" s="19">
        <v>0.08</v>
      </c>
      <c r="BU243" s="19" t="s">
        <v>1080</v>
      </c>
      <c r="BV243" s="19">
        <v>0</v>
      </c>
    </row>
    <row r="244" spans="1:74">
      <c r="A244" s="19" t="s">
        <v>311</v>
      </c>
      <c r="B244" s="19" t="s">
        <v>1070</v>
      </c>
      <c r="C244" s="19" t="s">
        <v>1109</v>
      </c>
      <c r="D244" s="19" t="s">
        <v>896</v>
      </c>
      <c r="E244" s="19" t="s">
        <v>896</v>
      </c>
      <c r="F244" s="19" t="s">
        <v>896</v>
      </c>
      <c r="G244" s="19" t="s">
        <v>1348</v>
      </c>
      <c r="H244" s="19" t="s">
        <v>896</v>
      </c>
      <c r="I244" s="19" t="s">
        <v>1102</v>
      </c>
      <c r="J244" s="19" t="s">
        <v>20</v>
      </c>
      <c r="K244" s="19" t="s">
        <v>1004</v>
      </c>
      <c r="L244" s="19" t="s">
        <v>1354</v>
      </c>
      <c r="M244" s="19" t="s">
        <v>1083</v>
      </c>
      <c r="N244" s="20" t="s">
        <v>968</v>
      </c>
      <c r="O244" s="20" t="s">
        <v>1360</v>
      </c>
      <c r="P244" s="19" t="s">
        <v>905</v>
      </c>
      <c r="Q244" s="19" t="s">
        <v>1104</v>
      </c>
      <c r="R244" s="19" t="s">
        <v>1078</v>
      </c>
      <c r="S244" s="19" t="s">
        <v>1079</v>
      </c>
      <c r="T244" s="19">
        <v>0.08</v>
      </c>
      <c r="U244" s="19" t="s">
        <v>1080</v>
      </c>
      <c r="V244" s="19" t="s">
        <v>1356</v>
      </c>
      <c r="BA244" s="19" t="s">
        <v>311</v>
      </c>
      <c r="BB244" s="19" t="s">
        <v>1070</v>
      </c>
      <c r="BC244" s="19" t="s">
        <v>1109</v>
      </c>
      <c r="BD244" s="19" t="s">
        <v>896</v>
      </c>
      <c r="BE244" s="19" t="s">
        <v>896</v>
      </c>
      <c r="BF244" s="19" t="s">
        <v>896</v>
      </c>
      <c r="BG244" s="19" t="s">
        <v>1348</v>
      </c>
      <c r="BH244" s="19" t="s">
        <v>896</v>
      </c>
      <c r="BI244" s="19" t="s">
        <v>1102</v>
      </c>
      <c r="BJ244" s="19" t="s">
        <v>20</v>
      </c>
      <c r="BK244" s="19" t="s">
        <v>1004</v>
      </c>
      <c r="BL244" s="19" t="s">
        <v>1354</v>
      </c>
      <c r="BM244" s="19" t="s">
        <v>1083</v>
      </c>
      <c r="BN244" s="20" t="s">
        <v>968</v>
      </c>
      <c r="BO244" s="20" t="s">
        <v>1360</v>
      </c>
      <c r="BP244" s="19" t="s">
        <v>905</v>
      </c>
      <c r="BQ244" s="19" t="s">
        <v>1104</v>
      </c>
      <c r="BR244" s="19" t="s">
        <v>1078</v>
      </c>
      <c r="BS244" s="19" t="s">
        <v>1079</v>
      </c>
      <c r="BT244" s="19">
        <v>0.08</v>
      </c>
      <c r="BU244" s="19" t="s">
        <v>1080</v>
      </c>
      <c r="BV244" s="19" t="s">
        <v>1356</v>
      </c>
    </row>
    <row r="245" spans="1:74">
      <c r="A245" s="19" t="s">
        <v>311</v>
      </c>
      <c r="B245" s="19" t="s">
        <v>1070</v>
      </c>
      <c r="C245" s="19" t="s">
        <v>1088</v>
      </c>
      <c r="D245" s="19" t="s">
        <v>896</v>
      </c>
      <c r="E245" s="19" t="s">
        <v>896</v>
      </c>
      <c r="F245" s="19" t="s">
        <v>896</v>
      </c>
      <c r="G245" s="19" t="s">
        <v>1357</v>
      </c>
      <c r="H245" s="19" t="s">
        <v>896</v>
      </c>
      <c r="I245" s="19" t="s">
        <v>1102</v>
      </c>
      <c r="J245" s="19" t="s">
        <v>20</v>
      </c>
      <c r="K245" s="19" t="s">
        <v>1004</v>
      </c>
      <c r="L245" s="19" t="s">
        <v>1361</v>
      </c>
      <c r="M245" s="19" t="s">
        <v>902</v>
      </c>
      <c r="N245" s="20" t="s">
        <v>904</v>
      </c>
      <c r="O245" s="20" t="s">
        <v>912</v>
      </c>
      <c r="P245" s="19" t="s">
        <v>905</v>
      </c>
      <c r="Q245" s="19" t="s">
        <v>1104</v>
      </c>
      <c r="R245" s="19" t="s">
        <v>1078</v>
      </c>
      <c r="S245" s="19" t="s">
        <v>1079</v>
      </c>
      <c r="T245" s="19">
        <v>0.08</v>
      </c>
      <c r="U245" s="19" t="s">
        <v>1080</v>
      </c>
      <c r="V245" s="19" t="s">
        <v>1362</v>
      </c>
      <c r="BA245" s="19" t="s">
        <v>311</v>
      </c>
      <c r="BB245" s="19" t="s">
        <v>1070</v>
      </c>
      <c r="BC245" s="19" t="s">
        <v>1088</v>
      </c>
      <c r="BD245" s="19" t="s">
        <v>896</v>
      </c>
      <c r="BE245" s="19" t="s">
        <v>896</v>
      </c>
      <c r="BF245" s="19" t="s">
        <v>896</v>
      </c>
      <c r="BG245" s="19" t="s">
        <v>1357</v>
      </c>
      <c r="BH245" s="19" t="s">
        <v>896</v>
      </c>
      <c r="BI245" s="19" t="s">
        <v>1102</v>
      </c>
      <c r="BJ245" s="19" t="s">
        <v>20</v>
      </c>
      <c r="BK245" s="19" t="s">
        <v>1004</v>
      </c>
      <c r="BL245" s="19" t="s">
        <v>1361</v>
      </c>
      <c r="BM245" s="19" t="s">
        <v>902</v>
      </c>
      <c r="BN245" s="20" t="s">
        <v>904</v>
      </c>
      <c r="BO245" s="20" t="s">
        <v>912</v>
      </c>
      <c r="BP245" s="19" t="s">
        <v>905</v>
      </c>
      <c r="BQ245" s="19" t="s">
        <v>1104</v>
      </c>
      <c r="BR245" s="19" t="s">
        <v>1078</v>
      </c>
      <c r="BS245" s="19" t="s">
        <v>1079</v>
      </c>
      <c r="BT245" s="19">
        <v>0.08</v>
      </c>
      <c r="BU245" s="19" t="s">
        <v>1080</v>
      </c>
      <c r="BV245" s="19" t="s">
        <v>1362</v>
      </c>
    </row>
    <row r="246" spans="1:74">
      <c r="A246" s="19" t="s">
        <v>311</v>
      </c>
      <c r="B246" s="19" t="s">
        <v>1070</v>
      </c>
      <c r="C246" s="19" t="s">
        <v>1088</v>
      </c>
      <c r="D246" s="19" t="s">
        <v>896</v>
      </c>
      <c r="E246" s="19" t="s">
        <v>896</v>
      </c>
      <c r="F246" s="19" t="s">
        <v>896</v>
      </c>
      <c r="G246" s="19" t="s">
        <v>1357</v>
      </c>
      <c r="H246" s="19" t="s">
        <v>896</v>
      </c>
      <c r="I246" s="19" t="s">
        <v>1102</v>
      </c>
      <c r="J246" s="19" t="s">
        <v>20</v>
      </c>
      <c r="K246" s="19" t="s">
        <v>1004</v>
      </c>
      <c r="L246" s="19" t="s">
        <v>1361</v>
      </c>
      <c r="M246" s="19" t="s">
        <v>1083</v>
      </c>
      <c r="N246" s="20" t="s">
        <v>1364</v>
      </c>
      <c r="O246" s="20" t="s">
        <v>1299</v>
      </c>
      <c r="P246" s="19" t="s">
        <v>905</v>
      </c>
      <c r="Q246" s="19" t="s">
        <v>1104</v>
      </c>
      <c r="R246" s="19" t="s">
        <v>1078</v>
      </c>
      <c r="S246" s="19" t="s">
        <v>1079</v>
      </c>
      <c r="T246" s="19">
        <v>0.08</v>
      </c>
      <c r="U246" s="19" t="s">
        <v>1080</v>
      </c>
      <c r="V246" s="19" t="s">
        <v>1365</v>
      </c>
      <c r="BA246" s="19" t="s">
        <v>311</v>
      </c>
      <c r="BB246" s="19" t="s">
        <v>1070</v>
      </c>
      <c r="BC246" s="19" t="s">
        <v>1088</v>
      </c>
      <c r="BD246" s="19" t="s">
        <v>896</v>
      </c>
      <c r="BE246" s="19" t="s">
        <v>896</v>
      </c>
      <c r="BF246" s="19" t="s">
        <v>896</v>
      </c>
      <c r="BG246" s="19" t="s">
        <v>1357</v>
      </c>
      <c r="BH246" s="19" t="s">
        <v>896</v>
      </c>
      <c r="BI246" s="19" t="s">
        <v>1102</v>
      </c>
      <c r="BJ246" s="19" t="s">
        <v>20</v>
      </c>
      <c r="BK246" s="19" t="s">
        <v>1004</v>
      </c>
      <c r="BL246" s="19" t="s">
        <v>1361</v>
      </c>
      <c r="BM246" s="19" t="s">
        <v>1083</v>
      </c>
      <c r="BN246" s="20" t="s">
        <v>1364</v>
      </c>
      <c r="BO246" s="20" t="s">
        <v>1299</v>
      </c>
      <c r="BP246" s="19" t="s">
        <v>905</v>
      </c>
      <c r="BQ246" s="19" t="s">
        <v>1104</v>
      </c>
      <c r="BR246" s="19" t="s">
        <v>1078</v>
      </c>
      <c r="BS246" s="19" t="s">
        <v>1079</v>
      </c>
      <c r="BT246" s="19">
        <v>0.08</v>
      </c>
      <c r="BU246" s="19" t="s">
        <v>1080</v>
      </c>
      <c r="BV246" s="19" t="s">
        <v>1365</v>
      </c>
    </row>
    <row r="247" spans="1:74">
      <c r="A247" s="19" t="s">
        <v>311</v>
      </c>
      <c r="B247" s="19" t="s">
        <v>1070</v>
      </c>
      <c r="C247" s="19" t="s">
        <v>1088</v>
      </c>
      <c r="D247" s="19" t="s">
        <v>896</v>
      </c>
      <c r="E247" s="19" t="s">
        <v>896</v>
      </c>
      <c r="F247" s="19" t="s">
        <v>896</v>
      </c>
      <c r="G247" s="19" t="s">
        <v>1348</v>
      </c>
      <c r="H247" s="19" t="s">
        <v>896</v>
      </c>
      <c r="I247" s="19" t="s">
        <v>1102</v>
      </c>
      <c r="J247" s="19" t="s">
        <v>20</v>
      </c>
      <c r="K247" s="19" t="s">
        <v>1004</v>
      </c>
      <c r="L247" s="19" t="s">
        <v>1361</v>
      </c>
      <c r="M247" s="19" t="s">
        <v>902</v>
      </c>
      <c r="N247" s="20" t="s">
        <v>1013</v>
      </c>
      <c r="O247" s="20" t="s">
        <v>978</v>
      </c>
      <c r="P247" s="19" t="s">
        <v>905</v>
      </c>
      <c r="Q247" s="19" t="s">
        <v>1104</v>
      </c>
      <c r="R247" s="19" t="s">
        <v>1078</v>
      </c>
      <c r="S247" s="19" t="s">
        <v>1079</v>
      </c>
      <c r="T247" s="19">
        <v>0.08</v>
      </c>
      <c r="U247" s="19" t="s">
        <v>1080</v>
      </c>
      <c r="V247" s="19" t="s">
        <v>1366</v>
      </c>
      <c r="BA247" s="19" t="s">
        <v>311</v>
      </c>
      <c r="BB247" s="19" t="s">
        <v>1070</v>
      </c>
      <c r="BC247" s="19" t="s">
        <v>1088</v>
      </c>
      <c r="BD247" s="19" t="s">
        <v>896</v>
      </c>
      <c r="BE247" s="19" t="s">
        <v>896</v>
      </c>
      <c r="BF247" s="19" t="s">
        <v>896</v>
      </c>
      <c r="BG247" s="19" t="s">
        <v>1348</v>
      </c>
      <c r="BH247" s="19" t="s">
        <v>896</v>
      </c>
      <c r="BI247" s="19" t="s">
        <v>1102</v>
      </c>
      <c r="BJ247" s="19" t="s">
        <v>20</v>
      </c>
      <c r="BK247" s="19" t="s">
        <v>1004</v>
      </c>
      <c r="BL247" s="19" t="s">
        <v>1361</v>
      </c>
      <c r="BM247" s="19" t="s">
        <v>902</v>
      </c>
      <c r="BN247" s="20" t="s">
        <v>1013</v>
      </c>
      <c r="BO247" s="20" t="s">
        <v>978</v>
      </c>
      <c r="BP247" s="19" t="s">
        <v>905</v>
      </c>
      <c r="BQ247" s="19" t="s">
        <v>1104</v>
      </c>
      <c r="BR247" s="19" t="s">
        <v>1078</v>
      </c>
      <c r="BS247" s="19" t="s">
        <v>1079</v>
      </c>
      <c r="BT247" s="19">
        <v>0.08</v>
      </c>
      <c r="BU247" s="19" t="s">
        <v>1080</v>
      </c>
      <c r="BV247" s="19" t="s">
        <v>1366</v>
      </c>
    </row>
    <row r="248" spans="1:74">
      <c r="A248" s="19" t="s">
        <v>311</v>
      </c>
      <c r="B248" s="19" t="s">
        <v>1070</v>
      </c>
      <c r="C248" s="19" t="s">
        <v>1088</v>
      </c>
      <c r="D248" s="19" t="s">
        <v>896</v>
      </c>
      <c r="E248" s="19" t="s">
        <v>896</v>
      </c>
      <c r="F248" s="19" t="s">
        <v>896</v>
      </c>
      <c r="G248" s="19" t="s">
        <v>1348</v>
      </c>
      <c r="H248" s="19" t="s">
        <v>896</v>
      </c>
      <c r="I248" s="19" t="s">
        <v>1102</v>
      </c>
      <c r="J248" s="19" t="s">
        <v>20</v>
      </c>
      <c r="K248" s="19" t="s">
        <v>1004</v>
      </c>
      <c r="L248" s="19" t="s">
        <v>1361</v>
      </c>
      <c r="M248" s="19" t="s">
        <v>1083</v>
      </c>
      <c r="N248" s="20" t="s">
        <v>1367</v>
      </c>
      <c r="O248" s="20" t="s">
        <v>1368</v>
      </c>
      <c r="P248" s="19" t="s">
        <v>905</v>
      </c>
      <c r="Q248" s="19" t="s">
        <v>1104</v>
      </c>
      <c r="R248" s="19" t="s">
        <v>1078</v>
      </c>
      <c r="S248" s="19" t="s">
        <v>1079</v>
      </c>
      <c r="T248" s="19">
        <v>0.08</v>
      </c>
      <c r="U248" s="19" t="s">
        <v>1080</v>
      </c>
      <c r="V248" s="19" t="s">
        <v>1369</v>
      </c>
      <c r="BA248" s="19" t="s">
        <v>311</v>
      </c>
      <c r="BB248" s="19" t="s">
        <v>1070</v>
      </c>
      <c r="BC248" s="19" t="s">
        <v>1088</v>
      </c>
      <c r="BD248" s="19" t="s">
        <v>896</v>
      </c>
      <c r="BE248" s="19" t="s">
        <v>896</v>
      </c>
      <c r="BF248" s="19" t="s">
        <v>896</v>
      </c>
      <c r="BG248" s="19" t="s">
        <v>1348</v>
      </c>
      <c r="BH248" s="19" t="s">
        <v>896</v>
      </c>
      <c r="BI248" s="19" t="s">
        <v>1102</v>
      </c>
      <c r="BJ248" s="19" t="s">
        <v>20</v>
      </c>
      <c r="BK248" s="19" t="s">
        <v>1004</v>
      </c>
      <c r="BL248" s="19" t="s">
        <v>1361</v>
      </c>
      <c r="BM248" s="19" t="s">
        <v>1083</v>
      </c>
      <c r="BN248" s="20" t="s">
        <v>1367</v>
      </c>
      <c r="BO248" s="20" t="s">
        <v>1368</v>
      </c>
      <c r="BP248" s="19" t="s">
        <v>905</v>
      </c>
      <c r="BQ248" s="19" t="s">
        <v>1104</v>
      </c>
      <c r="BR248" s="19" t="s">
        <v>1078</v>
      </c>
      <c r="BS248" s="19" t="s">
        <v>1079</v>
      </c>
      <c r="BT248" s="19">
        <v>0.08</v>
      </c>
      <c r="BU248" s="19" t="s">
        <v>1080</v>
      </c>
      <c r="BV248" s="19" t="s">
        <v>1369</v>
      </c>
    </row>
    <row r="249" spans="1:74">
      <c r="A249" s="19" t="s">
        <v>311</v>
      </c>
      <c r="B249" s="19" t="s">
        <v>1070</v>
      </c>
      <c r="C249" s="19" t="s">
        <v>1126</v>
      </c>
      <c r="D249" s="19" t="s">
        <v>896</v>
      </c>
      <c r="E249" s="19" t="s">
        <v>896</v>
      </c>
      <c r="F249" s="19" t="s">
        <v>896</v>
      </c>
      <c r="G249" s="19" t="s">
        <v>1357</v>
      </c>
      <c r="H249" s="19" t="s">
        <v>896</v>
      </c>
      <c r="I249" s="19" t="s">
        <v>1102</v>
      </c>
      <c r="J249" s="19" t="s">
        <v>20</v>
      </c>
      <c r="K249" s="19" t="s">
        <v>1004</v>
      </c>
      <c r="L249" s="19" t="s">
        <v>1370</v>
      </c>
      <c r="M249" s="19" t="s">
        <v>902</v>
      </c>
      <c r="N249" s="20">
        <v>500</v>
      </c>
      <c r="O249" s="20">
        <v>1300</v>
      </c>
      <c r="P249" s="19" t="s">
        <v>905</v>
      </c>
      <c r="Q249" s="19" t="s">
        <v>1104</v>
      </c>
      <c r="R249" s="19" t="s">
        <v>1078</v>
      </c>
      <c r="S249" s="19" t="s">
        <v>1079</v>
      </c>
      <c r="T249" s="19">
        <v>0.08</v>
      </c>
      <c r="U249" s="19" t="s">
        <v>1080</v>
      </c>
      <c r="V249" s="19" t="s">
        <v>1371</v>
      </c>
      <c r="BA249" s="19" t="s">
        <v>311</v>
      </c>
      <c r="BB249" s="19" t="s">
        <v>1070</v>
      </c>
      <c r="BC249" s="19" t="s">
        <v>1126</v>
      </c>
      <c r="BD249" s="19" t="s">
        <v>896</v>
      </c>
      <c r="BE249" s="19" t="s">
        <v>896</v>
      </c>
      <c r="BF249" s="19" t="s">
        <v>896</v>
      </c>
      <c r="BG249" s="19" t="s">
        <v>1357</v>
      </c>
      <c r="BH249" s="19" t="s">
        <v>896</v>
      </c>
      <c r="BI249" s="19" t="s">
        <v>1102</v>
      </c>
      <c r="BJ249" s="19" t="s">
        <v>20</v>
      </c>
      <c r="BK249" s="19" t="s">
        <v>1004</v>
      </c>
      <c r="BL249" s="19" t="s">
        <v>1370</v>
      </c>
      <c r="BM249" s="19" t="s">
        <v>902</v>
      </c>
      <c r="BN249" s="20">
        <v>500</v>
      </c>
      <c r="BO249" s="20">
        <v>1300</v>
      </c>
      <c r="BP249" s="19" t="s">
        <v>905</v>
      </c>
      <c r="BQ249" s="19" t="s">
        <v>1104</v>
      </c>
      <c r="BR249" s="19" t="s">
        <v>1078</v>
      </c>
      <c r="BS249" s="19" t="s">
        <v>1079</v>
      </c>
      <c r="BT249" s="19">
        <v>0.08</v>
      </c>
      <c r="BU249" s="19" t="s">
        <v>1080</v>
      </c>
      <c r="BV249" s="19" t="s">
        <v>1371</v>
      </c>
    </row>
    <row r="250" spans="1:74">
      <c r="A250" s="19" t="s">
        <v>311</v>
      </c>
      <c r="B250" s="19" t="s">
        <v>1070</v>
      </c>
      <c r="C250" s="19" t="s">
        <v>1126</v>
      </c>
      <c r="D250" s="19" t="s">
        <v>896</v>
      </c>
      <c r="E250" s="19" t="s">
        <v>896</v>
      </c>
      <c r="F250" s="19" t="s">
        <v>896</v>
      </c>
      <c r="G250" s="19" t="s">
        <v>1357</v>
      </c>
      <c r="H250" s="19" t="s">
        <v>896</v>
      </c>
      <c r="I250" s="19" t="s">
        <v>1102</v>
      </c>
      <c r="J250" s="19" t="s">
        <v>20</v>
      </c>
      <c r="K250" s="19" t="s">
        <v>1004</v>
      </c>
      <c r="L250" s="19" t="s">
        <v>1370</v>
      </c>
      <c r="M250" s="19" t="s">
        <v>1083</v>
      </c>
      <c r="N250" s="20">
        <v>1.25</v>
      </c>
      <c r="O250" s="20">
        <v>3.25</v>
      </c>
      <c r="P250" s="19" t="s">
        <v>905</v>
      </c>
      <c r="Q250" s="19" t="s">
        <v>1104</v>
      </c>
      <c r="R250" s="19" t="s">
        <v>1078</v>
      </c>
      <c r="S250" s="19" t="s">
        <v>1079</v>
      </c>
      <c r="T250" s="19">
        <v>0.08</v>
      </c>
      <c r="U250" s="19" t="s">
        <v>1080</v>
      </c>
      <c r="V250" s="19" t="s">
        <v>1373</v>
      </c>
      <c r="BA250" s="19" t="s">
        <v>311</v>
      </c>
      <c r="BB250" s="19" t="s">
        <v>1070</v>
      </c>
      <c r="BC250" s="19" t="s">
        <v>1126</v>
      </c>
      <c r="BD250" s="19" t="s">
        <v>896</v>
      </c>
      <c r="BE250" s="19" t="s">
        <v>896</v>
      </c>
      <c r="BF250" s="19" t="s">
        <v>896</v>
      </c>
      <c r="BG250" s="19" t="s">
        <v>1357</v>
      </c>
      <c r="BH250" s="19" t="s">
        <v>896</v>
      </c>
      <c r="BI250" s="19" t="s">
        <v>1102</v>
      </c>
      <c r="BJ250" s="19" t="s">
        <v>20</v>
      </c>
      <c r="BK250" s="19" t="s">
        <v>1004</v>
      </c>
      <c r="BL250" s="19" t="s">
        <v>1370</v>
      </c>
      <c r="BM250" s="19" t="s">
        <v>1083</v>
      </c>
      <c r="BN250" s="20">
        <v>1.25</v>
      </c>
      <c r="BO250" s="20">
        <v>3.25</v>
      </c>
      <c r="BP250" s="19" t="s">
        <v>905</v>
      </c>
      <c r="BQ250" s="19" t="s">
        <v>1104</v>
      </c>
      <c r="BR250" s="19" t="s">
        <v>1078</v>
      </c>
      <c r="BS250" s="19" t="s">
        <v>1079</v>
      </c>
      <c r="BT250" s="19">
        <v>0.08</v>
      </c>
      <c r="BU250" s="19" t="s">
        <v>1080</v>
      </c>
      <c r="BV250" s="19" t="s">
        <v>1373</v>
      </c>
    </row>
    <row r="251" spans="1:74">
      <c r="A251" s="19" t="s">
        <v>311</v>
      </c>
      <c r="B251" s="19" t="s">
        <v>1070</v>
      </c>
      <c r="C251" s="19" t="s">
        <v>1126</v>
      </c>
      <c r="D251" s="19" t="s">
        <v>896</v>
      </c>
      <c r="E251" s="19" t="s">
        <v>896</v>
      </c>
      <c r="F251" s="19" t="s">
        <v>896</v>
      </c>
      <c r="G251" s="19" t="s">
        <v>1348</v>
      </c>
      <c r="H251" s="19" t="s">
        <v>896</v>
      </c>
      <c r="I251" s="19" t="s">
        <v>1102</v>
      </c>
      <c r="J251" s="19" t="s">
        <v>20</v>
      </c>
      <c r="K251" s="19" t="s">
        <v>1004</v>
      </c>
      <c r="L251" s="19" t="s">
        <v>1370</v>
      </c>
      <c r="M251" s="19" t="s">
        <v>902</v>
      </c>
      <c r="N251" s="20" t="s">
        <v>1287</v>
      </c>
      <c r="O251" s="20" t="s">
        <v>904</v>
      </c>
      <c r="P251" s="19" t="s">
        <v>905</v>
      </c>
      <c r="Q251" s="19" t="s">
        <v>1104</v>
      </c>
      <c r="R251" s="19" t="s">
        <v>1078</v>
      </c>
      <c r="S251" s="19" t="s">
        <v>1079</v>
      </c>
      <c r="T251" s="19">
        <v>0.08</v>
      </c>
      <c r="U251" s="19" t="s">
        <v>1080</v>
      </c>
      <c r="V251" s="19" t="s">
        <v>1374</v>
      </c>
      <c r="BA251" s="19" t="s">
        <v>311</v>
      </c>
      <c r="BB251" s="19" t="s">
        <v>1070</v>
      </c>
      <c r="BC251" s="19" t="s">
        <v>1126</v>
      </c>
      <c r="BD251" s="19" t="s">
        <v>896</v>
      </c>
      <c r="BE251" s="19" t="s">
        <v>896</v>
      </c>
      <c r="BF251" s="19" t="s">
        <v>896</v>
      </c>
      <c r="BG251" s="19" t="s">
        <v>1348</v>
      </c>
      <c r="BH251" s="19" t="s">
        <v>896</v>
      </c>
      <c r="BI251" s="19" t="s">
        <v>1102</v>
      </c>
      <c r="BJ251" s="19" t="s">
        <v>20</v>
      </c>
      <c r="BK251" s="19" t="s">
        <v>1004</v>
      </c>
      <c r="BL251" s="19" t="s">
        <v>1370</v>
      </c>
      <c r="BM251" s="19" t="s">
        <v>902</v>
      </c>
      <c r="BN251" s="20" t="s">
        <v>1287</v>
      </c>
      <c r="BO251" s="20" t="s">
        <v>904</v>
      </c>
      <c r="BP251" s="19" t="s">
        <v>905</v>
      </c>
      <c r="BQ251" s="19" t="s">
        <v>1104</v>
      </c>
      <c r="BR251" s="19" t="s">
        <v>1078</v>
      </c>
      <c r="BS251" s="19" t="s">
        <v>1079</v>
      </c>
      <c r="BT251" s="19">
        <v>0.08</v>
      </c>
      <c r="BU251" s="19" t="s">
        <v>1080</v>
      </c>
      <c r="BV251" s="19" t="s">
        <v>1374</v>
      </c>
    </row>
    <row r="252" spans="1:74">
      <c r="A252" s="19" t="s">
        <v>311</v>
      </c>
      <c r="B252" s="19" t="s">
        <v>1070</v>
      </c>
      <c r="C252" s="19" t="s">
        <v>1126</v>
      </c>
      <c r="D252" s="19" t="s">
        <v>896</v>
      </c>
      <c r="E252" s="19" t="s">
        <v>896</v>
      </c>
      <c r="F252" s="19" t="s">
        <v>896</v>
      </c>
      <c r="G252" s="19" t="s">
        <v>1348</v>
      </c>
      <c r="H252" s="19" t="s">
        <v>896</v>
      </c>
      <c r="I252" s="19" t="s">
        <v>1102</v>
      </c>
      <c r="J252" s="19" t="s">
        <v>20</v>
      </c>
      <c r="K252" s="19" t="s">
        <v>1004</v>
      </c>
      <c r="L252" s="19" t="s">
        <v>1370</v>
      </c>
      <c r="M252" s="19" t="s">
        <v>1083</v>
      </c>
      <c r="N252" s="20" t="s">
        <v>1360</v>
      </c>
      <c r="O252" s="20" t="s">
        <v>1284</v>
      </c>
      <c r="P252" s="19" t="s">
        <v>905</v>
      </c>
      <c r="Q252" s="19" t="s">
        <v>1104</v>
      </c>
      <c r="R252" s="19" t="s">
        <v>1078</v>
      </c>
      <c r="S252" s="19" t="s">
        <v>1079</v>
      </c>
      <c r="T252" s="19">
        <v>0.08</v>
      </c>
      <c r="U252" s="19" t="s">
        <v>1080</v>
      </c>
      <c r="V252" s="19" t="s">
        <v>1375</v>
      </c>
      <c r="BA252" s="19" t="s">
        <v>311</v>
      </c>
      <c r="BB252" s="19" t="s">
        <v>1070</v>
      </c>
      <c r="BC252" s="19" t="s">
        <v>1126</v>
      </c>
      <c r="BD252" s="19" t="s">
        <v>896</v>
      </c>
      <c r="BE252" s="19" t="s">
        <v>896</v>
      </c>
      <c r="BF252" s="19" t="s">
        <v>896</v>
      </c>
      <c r="BG252" s="19" t="s">
        <v>1348</v>
      </c>
      <c r="BH252" s="19" t="s">
        <v>896</v>
      </c>
      <c r="BI252" s="19" t="s">
        <v>1102</v>
      </c>
      <c r="BJ252" s="19" t="s">
        <v>20</v>
      </c>
      <c r="BK252" s="19" t="s">
        <v>1004</v>
      </c>
      <c r="BL252" s="19" t="s">
        <v>1370</v>
      </c>
      <c r="BM252" s="19" t="s">
        <v>1083</v>
      </c>
      <c r="BN252" s="20" t="s">
        <v>1360</v>
      </c>
      <c r="BO252" s="20" t="s">
        <v>1284</v>
      </c>
      <c r="BP252" s="19" t="s">
        <v>905</v>
      </c>
      <c r="BQ252" s="19" t="s">
        <v>1104</v>
      </c>
      <c r="BR252" s="19" t="s">
        <v>1078</v>
      </c>
      <c r="BS252" s="19" t="s">
        <v>1079</v>
      </c>
      <c r="BT252" s="19">
        <v>0.08</v>
      </c>
      <c r="BU252" s="19" t="s">
        <v>1080</v>
      </c>
      <c r="BV252" s="19" t="s">
        <v>1375</v>
      </c>
    </row>
    <row r="253" spans="1:74">
      <c r="A253" s="19" t="s">
        <v>311</v>
      </c>
      <c r="B253" s="19" t="s">
        <v>1070</v>
      </c>
      <c r="C253" s="19" t="s">
        <v>1126</v>
      </c>
      <c r="D253" s="19" t="s">
        <v>896</v>
      </c>
      <c r="E253" s="19" t="s">
        <v>896</v>
      </c>
      <c r="F253" s="19" t="s">
        <v>896</v>
      </c>
      <c r="G253" s="19" t="s">
        <v>896</v>
      </c>
      <c r="H253" s="19" t="s">
        <v>896</v>
      </c>
      <c r="I253" s="19" t="s">
        <v>1097</v>
      </c>
      <c r="J253" s="19" t="s">
        <v>20</v>
      </c>
      <c r="K253" s="19" t="s">
        <v>1004</v>
      </c>
      <c r="L253" s="19" t="s">
        <v>1127</v>
      </c>
      <c r="M253" s="19" t="s">
        <v>902</v>
      </c>
      <c r="N253" s="20" t="s">
        <v>903</v>
      </c>
      <c r="O253" s="20" t="s">
        <v>1013</v>
      </c>
      <c r="P253" s="19" t="s">
        <v>905</v>
      </c>
      <c r="Q253" s="19" t="s">
        <v>1104</v>
      </c>
      <c r="R253" s="19" t="s">
        <v>1078</v>
      </c>
      <c r="S253" s="19" t="s">
        <v>1079</v>
      </c>
      <c r="T253" s="19" t="s">
        <v>903</v>
      </c>
      <c r="U253" s="19" t="s">
        <v>1080</v>
      </c>
      <c r="V253" s="19">
        <v>0</v>
      </c>
      <c r="BA253" s="19" t="s">
        <v>311</v>
      </c>
      <c r="BB253" s="19" t="s">
        <v>1070</v>
      </c>
      <c r="BC253" s="19" t="s">
        <v>1126</v>
      </c>
      <c r="BD253" s="19" t="s">
        <v>896</v>
      </c>
      <c r="BE253" s="19" t="s">
        <v>896</v>
      </c>
      <c r="BF253" s="19" t="s">
        <v>896</v>
      </c>
      <c r="BG253" s="19" t="s">
        <v>896</v>
      </c>
      <c r="BH253" s="19" t="s">
        <v>896</v>
      </c>
      <c r="BI253" s="19" t="s">
        <v>1097</v>
      </c>
      <c r="BJ253" s="19" t="s">
        <v>20</v>
      </c>
      <c r="BK253" s="19" t="s">
        <v>1004</v>
      </c>
      <c r="BL253" s="19" t="s">
        <v>1127</v>
      </c>
      <c r="BM253" s="19" t="s">
        <v>902</v>
      </c>
      <c r="BN253" s="20" t="s">
        <v>903</v>
      </c>
      <c r="BO253" s="20" t="s">
        <v>1013</v>
      </c>
      <c r="BP253" s="19" t="s">
        <v>905</v>
      </c>
      <c r="BQ253" s="19" t="s">
        <v>1104</v>
      </c>
      <c r="BR253" s="19" t="s">
        <v>1078</v>
      </c>
      <c r="BS253" s="19" t="s">
        <v>1079</v>
      </c>
      <c r="BT253" s="19" t="s">
        <v>903</v>
      </c>
      <c r="BU253" s="19" t="s">
        <v>1080</v>
      </c>
      <c r="BV253" s="19">
        <v>0</v>
      </c>
    </row>
    <row r="254" spans="1:74">
      <c r="A254" s="19" t="s">
        <v>311</v>
      </c>
      <c r="B254" s="19" t="s">
        <v>1070</v>
      </c>
      <c r="C254" s="19" t="s">
        <v>1133</v>
      </c>
      <c r="D254" s="19" t="s">
        <v>896</v>
      </c>
      <c r="E254" s="19" t="s">
        <v>896</v>
      </c>
      <c r="F254" s="19" t="s">
        <v>896</v>
      </c>
      <c r="G254" s="19" t="s">
        <v>896</v>
      </c>
      <c r="H254" s="19" t="s">
        <v>896</v>
      </c>
      <c r="I254" s="19" t="s">
        <v>1102</v>
      </c>
      <c r="J254" s="19" t="s">
        <v>20</v>
      </c>
      <c r="K254" s="19" t="s">
        <v>1004</v>
      </c>
      <c r="L254" s="19" t="s">
        <v>1376</v>
      </c>
      <c r="M254" s="19" t="s">
        <v>902</v>
      </c>
      <c r="N254" s="20" t="s">
        <v>971</v>
      </c>
      <c r="O254" s="20" t="s">
        <v>1013</v>
      </c>
      <c r="P254" s="19" t="s">
        <v>905</v>
      </c>
      <c r="Q254" s="19" t="s">
        <v>1104</v>
      </c>
      <c r="R254" s="19" t="s">
        <v>1078</v>
      </c>
      <c r="S254" s="19" t="s">
        <v>1079</v>
      </c>
      <c r="T254" s="19">
        <v>0.08</v>
      </c>
      <c r="U254" s="19" t="s">
        <v>1080</v>
      </c>
      <c r="V254" s="19">
        <v>0</v>
      </c>
      <c r="BA254" s="19" t="s">
        <v>311</v>
      </c>
      <c r="BB254" s="19" t="s">
        <v>1070</v>
      </c>
      <c r="BC254" s="19" t="s">
        <v>1133</v>
      </c>
      <c r="BD254" s="19" t="s">
        <v>896</v>
      </c>
      <c r="BE254" s="19" t="s">
        <v>896</v>
      </c>
      <c r="BF254" s="19" t="s">
        <v>896</v>
      </c>
      <c r="BG254" s="19" t="s">
        <v>896</v>
      </c>
      <c r="BH254" s="19" t="s">
        <v>896</v>
      </c>
      <c r="BI254" s="19" t="s">
        <v>1102</v>
      </c>
      <c r="BJ254" s="19" t="s">
        <v>20</v>
      </c>
      <c r="BK254" s="19" t="s">
        <v>1004</v>
      </c>
      <c r="BL254" s="19" t="s">
        <v>1376</v>
      </c>
      <c r="BM254" s="19" t="s">
        <v>902</v>
      </c>
      <c r="BN254" s="20" t="s">
        <v>971</v>
      </c>
      <c r="BO254" s="20" t="s">
        <v>1013</v>
      </c>
      <c r="BP254" s="19" t="s">
        <v>905</v>
      </c>
      <c r="BQ254" s="19" t="s">
        <v>1104</v>
      </c>
      <c r="BR254" s="19" t="s">
        <v>1078</v>
      </c>
      <c r="BS254" s="19" t="s">
        <v>1079</v>
      </c>
      <c r="BT254" s="19">
        <v>0.08</v>
      </c>
      <c r="BU254" s="19" t="s">
        <v>1080</v>
      </c>
      <c r="BV254" s="19">
        <v>0</v>
      </c>
    </row>
    <row r="255" spans="1:74">
      <c r="A255" s="19" t="s">
        <v>311</v>
      </c>
      <c r="B255" s="19" t="s">
        <v>1070</v>
      </c>
      <c r="C255" s="19" t="s">
        <v>1133</v>
      </c>
      <c r="D255" s="19" t="s">
        <v>896</v>
      </c>
      <c r="E255" s="19" t="s">
        <v>896</v>
      </c>
      <c r="F255" s="19" t="s">
        <v>896</v>
      </c>
      <c r="G255" s="19" t="s">
        <v>896</v>
      </c>
      <c r="H255" s="19" t="s">
        <v>896</v>
      </c>
      <c r="I255" s="19" t="s">
        <v>1102</v>
      </c>
      <c r="J255" s="19" t="s">
        <v>20</v>
      </c>
      <c r="K255" s="19" t="s">
        <v>1004</v>
      </c>
      <c r="L255" s="19" t="s">
        <v>1376</v>
      </c>
      <c r="M255" s="19" t="s">
        <v>1083</v>
      </c>
      <c r="N255" s="20" t="s">
        <v>1338</v>
      </c>
      <c r="O255" s="20" t="s">
        <v>1219</v>
      </c>
      <c r="P255" s="19" t="s">
        <v>905</v>
      </c>
      <c r="Q255" s="19" t="s">
        <v>1104</v>
      </c>
      <c r="R255" s="19" t="s">
        <v>1078</v>
      </c>
      <c r="S255" s="19" t="s">
        <v>1079</v>
      </c>
      <c r="T255" s="19">
        <v>0.08</v>
      </c>
      <c r="U255" s="19" t="s">
        <v>1080</v>
      </c>
      <c r="V255" s="19" t="s">
        <v>1377</v>
      </c>
      <c r="BA255" s="19" t="s">
        <v>311</v>
      </c>
      <c r="BB255" s="19" t="s">
        <v>1070</v>
      </c>
      <c r="BC255" s="19" t="s">
        <v>1133</v>
      </c>
      <c r="BD255" s="19" t="s">
        <v>896</v>
      </c>
      <c r="BE255" s="19" t="s">
        <v>896</v>
      </c>
      <c r="BF255" s="19" t="s">
        <v>896</v>
      </c>
      <c r="BG255" s="19" t="s">
        <v>896</v>
      </c>
      <c r="BH255" s="19" t="s">
        <v>896</v>
      </c>
      <c r="BI255" s="19" t="s">
        <v>1102</v>
      </c>
      <c r="BJ255" s="19" t="s">
        <v>20</v>
      </c>
      <c r="BK255" s="19" t="s">
        <v>1004</v>
      </c>
      <c r="BL255" s="19" t="s">
        <v>1376</v>
      </c>
      <c r="BM255" s="19" t="s">
        <v>1083</v>
      </c>
      <c r="BN255" s="20" t="s">
        <v>1338</v>
      </c>
      <c r="BO255" s="20" t="s">
        <v>1219</v>
      </c>
      <c r="BP255" s="19" t="s">
        <v>905</v>
      </c>
      <c r="BQ255" s="19" t="s">
        <v>1104</v>
      </c>
      <c r="BR255" s="19" t="s">
        <v>1078</v>
      </c>
      <c r="BS255" s="19" t="s">
        <v>1079</v>
      </c>
      <c r="BT255" s="19">
        <v>0.08</v>
      </c>
      <c r="BU255" s="19" t="s">
        <v>1080</v>
      </c>
      <c r="BV255" s="19" t="s">
        <v>1377</v>
      </c>
    </row>
    <row r="256" spans="1:74">
      <c r="A256" s="19" t="s">
        <v>311</v>
      </c>
      <c r="B256" s="19" t="s">
        <v>1070</v>
      </c>
      <c r="C256" s="19" t="s">
        <v>1140</v>
      </c>
      <c r="D256" s="19" t="s">
        <v>896</v>
      </c>
      <c r="E256" s="19" t="s">
        <v>896</v>
      </c>
      <c r="F256" s="19" t="s">
        <v>896</v>
      </c>
      <c r="G256" s="19" t="s">
        <v>896</v>
      </c>
      <c r="H256" s="19" t="s">
        <v>896</v>
      </c>
      <c r="I256" s="19" t="s">
        <v>1134</v>
      </c>
      <c r="J256" s="19" t="s">
        <v>20</v>
      </c>
      <c r="K256" s="19" t="s">
        <v>1004</v>
      </c>
      <c r="L256" s="19" t="s">
        <v>1178</v>
      </c>
      <c r="M256" s="19" t="s">
        <v>902</v>
      </c>
      <c r="N256" s="20" t="s">
        <v>903</v>
      </c>
      <c r="O256" s="20" t="s">
        <v>971</v>
      </c>
      <c r="P256" s="19" t="s">
        <v>905</v>
      </c>
      <c r="Q256" s="19" t="s">
        <v>1104</v>
      </c>
      <c r="R256" s="19" t="s">
        <v>1078</v>
      </c>
      <c r="S256" s="19" t="s">
        <v>1079</v>
      </c>
      <c r="T256" s="19" t="s">
        <v>903</v>
      </c>
      <c r="U256" s="19" t="s">
        <v>1080</v>
      </c>
      <c r="V256" s="19">
        <v>0</v>
      </c>
      <c r="BA256" s="19" t="s">
        <v>311</v>
      </c>
      <c r="BB256" s="19" t="s">
        <v>1070</v>
      </c>
      <c r="BC256" s="19" t="s">
        <v>1140</v>
      </c>
      <c r="BD256" s="19" t="s">
        <v>896</v>
      </c>
      <c r="BE256" s="19" t="s">
        <v>896</v>
      </c>
      <c r="BF256" s="19" t="s">
        <v>896</v>
      </c>
      <c r="BG256" s="19" t="s">
        <v>896</v>
      </c>
      <c r="BH256" s="19" t="s">
        <v>896</v>
      </c>
      <c r="BI256" s="19" t="s">
        <v>1134</v>
      </c>
      <c r="BJ256" s="19" t="s">
        <v>20</v>
      </c>
      <c r="BK256" s="19" t="s">
        <v>1004</v>
      </c>
      <c r="BL256" s="19" t="s">
        <v>1178</v>
      </c>
      <c r="BM256" s="19" t="s">
        <v>902</v>
      </c>
      <c r="BN256" s="20" t="s">
        <v>903</v>
      </c>
      <c r="BO256" s="20" t="s">
        <v>971</v>
      </c>
      <c r="BP256" s="19" t="s">
        <v>905</v>
      </c>
      <c r="BQ256" s="19" t="s">
        <v>1104</v>
      </c>
      <c r="BR256" s="19" t="s">
        <v>1078</v>
      </c>
      <c r="BS256" s="19" t="s">
        <v>1079</v>
      </c>
      <c r="BT256" s="19" t="s">
        <v>903</v>
      </c>
      <c r="BU256" s="19" t="s">
        <v>1080</v>
      </c>
      <c r="BV256" s="19">
        <v>0</v>
      </c>
    </row>
    <row r="257" spans="1:74">
      <c r="A257" s="19" t="s">
        <v>311</v>
      </c>
      <c r="B257" s="19" t="s">
        <v>1070</v>
      </c>
      <c r="C257" s="19" t="s">
        <v>1140</v>
      </c>
      <c r="D257" s="19" t="s">
        <v>896</v>
      </c>
      <c r="E257" s="19" t="s">
        <v>896</v>
      </c>
      <c r="F257" s="19" t="s">
        <v>896</v>
      </c>
      <c r="G257" s="19" t="s">
        <v>896</v>
      </c>
      <c r="H257" s="19" t="s">
        <v>896</v>
      </c>
      <c r="I257" s="19" t="s">
        <v>1102</v>
      </c>
      <c r="J257" s="19" t="s">
        <v>20</v>
      </c>
      <c r="K257" s="19" t="s">
        <v>1004</v>
      </c>
      <c r="L257" s="19" t="s">
        <v>1178</v>
      </c>
      <c r="M257" s="19" t="s">
        <v>902</v>
      </c>
      <c r="N257" s="20" t="s">
        <v>903</v>
      </c>
      <c r="O257" s="20" t="s">
        <v>971</v>
      </c>
      <c r="P257" s="19" t="s">
        <v>905</v>
      </c>
      <c r="Q257" s="19" t="s">
        <v>1104</v>
      </c>
      <c r="R257" s="19" t="s">
        <v>1078</v>
      </c>
      <c r="S257" s="19" t="s">
        <v>1079</v>
      </c>
      <c r="T257" s="19">
        <v>0.08</v>
      </c>
      <c r="U257" s="19" t="s">
        <v>1080</v>
      </c>
      <c r="V257" s="19">
        <v>0</v>
      </c>
      <c r="BA257" s="19" t="s">
        <v>311</v>
      </c>
      <c r="BB257" s="19" t="s">
        <v>1070</v>
      </c>
      <c r="BC257" s="19" t="s">
        <v>1140</v>
      </c>
      <c r="BD257" s="19" t="s">
        <v>896</v>
      </c>
      <c r="BE257" s="19" t="s">
        <v>896</v>
      </c>
      <c r="BF257" s="19" t="s">
        <v>896</v>
      </c>
      <c r="BG257" s="19" t="s">
        <v>896</v>
      </c>
      <c r="BH257" s="19" t="s">
        <v>896</v>
      </c>
      <c r="BI257" s="19" t="s">
        <v>1102</v>
      </c>
      <c r="BJ257" s="19" t="s">
        <v>20</v>
      </c>
      <c r="BK257" s="19" t="s">
        <v>1004</v>
      </c>
      <c r="BL257" s="19" t="s">
        <v>1178</v>
      </c>
      <c r="BM257" s="19" t="s">
        <v>902</v>
      </c>
      <c r="BN257" s="20" t="s">
        <v>903</v>
      </c>
      <c r="BO257" s="20" t="s">
        <v>971</v>
      </c>
      <c r="BP257" s="19" t="s">
        <v>905</v>
      </c>
      <c r="BQ257" s="19" t="s">
        <v>1104</v>
      </c>
      <c r="BR257" s="19" t="s">
        <v>1078</v>
      </c>
      <c r="BS257" s="19" t="s">
        <v>1079</v>
      </c>
      <c r="BT257" s="19">
        <v>0.08</v>
      </c>
      <c r="BU257" s="19" t="s">
        <v>1080</v>
      </c>
      <c r="BV257" s="19">
        <v>0</v>
      </c>
    </row>
    <row r="258" spans="1:74">
      <c r="A258" s="19" t="s">
        <v>311</v>
      </c>
      <c r="B258" s="19" t="s">
        <v>1070</v>
      </c>
      <c r="C258" s="19" t="s">
        <v>1072</v>
      </c>
      <c r="D258" s="19" t="s">
        <v>1179</v>
      </c>
      <c r="E258" s="19" t="s">
        <v>896</v>
      </c>
      <c r="F258" s="19" t="s">
        <v>896</v>
      </c>
      <c r="G258" s="19" t="s">
        <v>896</v>
      </c>
      <c r="H258" s="19" t="s">
        <v>896</v>
      </c>
      <c r="I258" s="19" t="s">
        <v>1102</v>
      </c>
      <c r="J258" s="19" t="s">
        <v>20</v>
      </c>
      <c r="K258" s="19" t="s">
        <v>1004</v>
      </c>
      <c r="L258" s="19" t="s">
        <v>1378</v>
      </c>
      <c r="M258" s="19" t="s">
        <v>902</v>
      </c>
      <c r="N258" s="20" t="s">
        <v>971</v>
      </c>
      <c r="O258" s="20" t="s">
        <v>1379</v>
      </c>
      <c r="P258" s="19" t="s">
        <v>905</v>
      </c>
      <c r="Q258" s="19" t="s">
        <v>1104</v>
      </c>
      <c r="R258" s="19" t="s">
        <v>1078</v>
      </c>
      <c r="S258" s="19" t="s">
        <v>1079</v>
      </c>
      <c r="T258" s="19">
        <v>0.08</v>
      </c>
      <c r="U258" s="19" t="s">
        <v>1080</v>
      </c>
      <c r="V258" s="19" t="s">
        <v>1380</v>
      </c>
      <c r="BA258" s="19" t="s">
        <v>311</v>
      </c>
      <c r="BB258" s="19" t="s">
        <v>1070</v>
      </c>
      <c r="BC258" s="19" t="s">
        <v>1072</v>
      </c>
      <c r="BD258" s="19" t="s">
        <v>1179</v>
      </c>
      <c r="BE258" s="19" t="s">
        <v>896</v>
      </c>
      <c r="BF258" s="19" t="s">
        <v>896</v>
      </c>
      <c r="BG258" s="19" t="s">
        <v>896</v>
      </c>
      <c r="BH258" s="19" t="s">
        <v>896</v>
      </c>
      <c r="BI258" s="19" t="s">
        <v>1102</v>
      </c>
      <c r="BJ258" s="19" t="s">
        <v>20</v>
      </c>
      <c r="BK258" s="19" t="s">
        <v>1004</v>
      </c>
      <c r="BL258" s="19" t="s">
        <v>1378</v>
      </c>
      <c r="BM258" s="19" t="s">
        <v>902</v>
      </c>
      <c r="BN258" s="20" t="s">
        <v>971</v>
      </c>
      <c r="BO258" s="20" t="s">
        <v>1379</v>
      </c>
      <c r="BP258" s="19" t="s">
        <v>905</v>
      </c>
      <c r="BQ258" s="19" t="s">
        <v>1104</v>
      </c>
      <c r="BR258" s="19" t="s">
        <v>1078</v>
      </c>
      <c r="BS258" s="19" t="s">
        <v>1079</v>
      </c>
      <c r="BT258" s="19">
        <v>0.08</v>
      </c>
      <c r="BU258" s="19" t="s">
        <v>1080</v>
      </c>
      <c r="BV258" s="19" t="s">
        <v>1380</v>
      </c>
    </row>
    <row r="259" spans="1:74">
      <c r="A259" s="19" t="s">
        <v>311</v>
      </c>
      <c r="B259" s="19" t="s">
        <v>1070</v>
      </c>
      <c r="C259" s="19" t="s">
        <v>1072</v>
      </c>
      <c r="D259" s="19" t="s">
        <v>1179</v>
      </c>
      <c r="E259" s="19" t="s">
        <v>896</v>
      </c>
      <c r="F259" s="19" t="s">
        <v>896</v>
      </c>
      <c r="G259" s="19" t="s">
        <v>896</v>
      </c>
      <c r="H259" s="19" t="s">
        <v>896</v>
      </c>
      <c r="I259" s="19" t="s">
        <v>1102</v>
      </c>
      <c r="J259" s="19" t="s">
        <v>20</v>
      </c>
      <c r="K259" s="19" t="s">
        <v>1004</v>
      </c>
      <c r="L259" s="19" t="s">
        <v>1378</v>
      </c>
      <c r="M259" s="19" t="s">
        <v>1083</v>
      </c>
      <c r="N259" s="20" t="s">
        <v>998</v>
      </c>
      <c r="O259" s="20" t="s">
        <v>1293</v>
      </c>
      <c r="P259" s="19" t="s">
        <v>905</v>
      </c>
      <c r="Q259" s="19" t="s">
        <v>1104</v>
      </c>
      <c r="R259" s="19" t="s">
        <v>1078</v>
      </c>
      <c r="S259" s="19" t="s">
        <v>1079</v>
      </c>
      <c r="T259" s="19">
        <v>0.08</v>
      </c>
      <c r="U259" s="19" t="s">
        <v>1080</v>
      </c>
      <c r="V259" s="19" t="s">
        <v>1382</v>
      </c>
      <c r="BA259" s="19" t="s">
        <v>311</v>
      </c>
      <c r="BB259" s="19" t="s">
        <v>1070</v>
      </c>
      <c r="BC259" s="19" t="s">
        <v>1072</v>
      </c>
      <c r="BD259" s="19" t="s">
        <v>1179</v>
      </c>
      <c r="BE259" s="19" t="s">
        <v>896</v>
      </c>
      <c r="BF259" s="19" t="s">
        <v>896</v>
      </c>
      <c r="BG259" s="19" t="s">
        <v>896</v>
      </c>
      <c r="BH259" s="19" t="s">
        <v>896</v>
      </c>
      <c r="BI259" s="19" t="s">
        <v>1102</v>
      </c>
      <c r="BJ259" s="19" t="s">
        <v>20</v>
      </c>
      <c r="BK259" s="19" t="s">
        <v>1004</v>
      </c>
      <c r="BL259" s="19" t="s">
        <v>1378</v>
      </c>
      <c r="BM259" s="19" t="s">
        <v>1083</v>
      </c>
      <c r="BN259" s="20" t="s">
        <v>998</v>
      </c>
      <c r="BO259" s="20" t="s">
        <v>1293</v>
      </c>
      <c r="BP259" s="19" t="s">
        <v>905</v>
      </c>
      <c r="BQ259" s="19" t="s">
        <v>1104</v>
      </c>
      <c r="BR259" s="19" t="s">
        <v>1078</v>
      </c>
      <c r="BS259" s="19" t="s">
        <v>1079</v>
      </c>
      <c r="BT259" s="19">
        <v>0.08</v>
      </c>
      <c r="BU259" s="19" t="s">
        <v>1080</v>
      </c>
      <c r="BV259" s="19" t="s">
        <v>1382</v>
      </c>
    </row>
    <row r="260" spans="1:74">
      <c r="A260" s="19" t="s">
        <v>311</v>
      </c>
      <c r="B260" s="19" t="s">
        <v>1070</v>
      </c>
      <c r="C260" s="19" t="s">
        <v>1072</v>
      </c>
      <c r="D260" s="19" t="s">
        <v>1183</v>
      </c>
      <c r="E260" s="19" t="s">
        <v>896</v>
      </c>
      <c r="F260" s="19" t="s">
        <v>896</v>
      </c>
      <c r="G260" s="19" t="s">
        <v>896</v>
      </c>
      <c r="H260" s="19" t="s">
        <v>896</v>
      </c>
      <c r="I260" s="19" t="s">
        <v>1102</v>
      </c>
      <c r="J260" s="19" t="s">
        <v>20</v>
      </c>
      <c r="K260" s="19" t="s">
        <v>1004</v>
      </c>
      <c r="L260" s="19" t="s">
        <v>1378</v>
      </c>
      <c r="M260" s="19" t="s">
        <v>902</v>
      </c>
      <c r="N260" s="20" t="s">
        <v>903</v>
      </c>
      <c r="O260" s="20" t="s">
        <v>990</v>
      </c>
      <c r="P260" s="19" t="s">
        <v>905</v>
      </c>
      <c r="Q260" s="19" t="s">
        <v>1104</v>
      </c>
      <c r="R260" s="19" t="s">
        <v>1078</v>
      </c>
      <c r="S260" s="19" t="s">
        <v>1079</v>
      </c>
      <c r="T260" s="19">
        <v>0.08</v>
      </c>
      <c r="U260" s="19" t="s">
        <v>1080</v>
      </c>
      <c r="V260" s="19" t="s">
        <v>1383</v>
      </c>
      <c r="BA260" s="19" t="s">
        <v>311</v>
      </c>
      <c r="BB260" s="19" t="s">
        <v>1070</v>
      </c>
      <c r="BC260" s="19" t="s">
        <v>1072</v>
      </c>
      <c r="BD260" s="19" t="s">
        <v>1183</v>
      </c>
      <c r="BE260" s="19" t="s">
        <v>896</v>
      </c>
      <c r="BF260" s="19" t="s">
        <v>896</v>
      </c>
      <c r="BG260" s="19" t="s">
        <v>896</v>
      </c>
      <c r="BH260" s="19" t="s">
        <v>896</v>
      </c>
      <c r="BI260" s="19" t="s">
        <v>1102</v>
      </c>
      <c r="BJ260" s="19" t="s">
        <v>20</v>
      </c>
      <c r="BK260" s="19" t="s">
        <v>1004</v>
      </c>
      <c r="BL260" s="19" t="s">
        <v>1378</v>
      </c>
      <c r="BM260" s="19" t="s">
        <v>902</v>
      </c>
      <c r="BN260" s="20" t="s">
        <v>903</v>
      </c>
      <c r="BO260" s="20" t="s">
        <v>990</v>
      </c>
      <c r="BP260" s="19" t="s">
        <v>905</v>
      </c>
      <c r="BQ260" s="19" t="s">
        <v>1104</v>
      </c>
      <c r="BR260" s="19" t="s">
        <v>1078</v>
      </c>
      <c r="BS260" s="19" t="s">
        <v>1079</v>
      </c>
      <c r="BT260" s="19">
        <v>0.08</v>
      </c>
      <c r="BU260" s="19" t="s">
        <v>1080</v>
      </c>
      <c r="BV260" s="19" t="s">
        <v>1383</v>
      </c>
    </row>
    <row r="261" spans="1:74">
      <c r="A261" s="19" t="s">
        <v>311</v>
      </c>
      <c r="B261" s="19" t="s">
        <v>1070</v>
      </c>
      <c r="C261" s="19" t="s">
        <v>1072</v>
      </c>
      <c r="D261" s="19" t="s">
        <v>1183</v>
      </c>
      <c r="E261" s="19" t="s">
        <v>896</v>
      </c>
      <c r="F261" s="19" t="s">
        <v>896</v>
      </c>
      <c r="G261" s="19" t="s">
        <v>896</v>
      </c>
      <c r="H261" s="19" t="s">
        <v>896</v>
      </c>
      <c r="I261" s="19" t="s">
        <v>1102</v>
      </c>
      <c r="J261" s="19" t="s">
        <v>20</v>
      </c>
      <c r="K261" s="19" t="s">
        <v>1004</v>
      </c>
      <c r="L261" s="19" t="s">
        <v>1378</v>
      </c>
      <c r="M261" s="19" t="s">
        <v>1083</v>
      </c>
      <c r="N261" s="20" t="s">
        <v>903</v>
      </c>
      <c r="O261" s="20" t="s">
        <v>1367</v>
      </c>
      <c r="P261" s="19" t="s">
        <v>905</v>
      </c>
      <c r="Q261" s="19" t="s">
        <v>1104</v>
      </c>
      <c r="R261" s="19" t="s">
        <v>1078</v>
      </c>
      <c r="S261" s="19" t="s">
        <v>1079</v>
      </c>
      <c r="T261" s="19">
        <v>0.08</v>
      </c>
      <c r="U261" s="19" t="s">
        <v>1080</v>
      </c>
      <c r="V261" s="19" t="s">
        <v>1384</v>
      </c>
      <c r="BA261" s="19" t="s">
        <v>311</v>
      </c>
      <c r="BB261" s="19" t="s">
        <v>1070</v>
      </c>
      <c r="BC261" s="19" t="s">
        <v>1072</v>
      </c>
      <c r="BD261" s="19" t="s">
        <v>1183</v>
      </c>
      <c r="BE261" s="19" t="s">
        <v>896</v>
      </c>
      <c r="BF261" s="19" t="s">
        <v>896</v>
      </c>
      <c r="BG261" s="19" t="s">
        <v>896</v>
      </c>
      <c r="BH261" s="19" t="s">
        <v>896</v>
      </c>
      <c r="BI261" s="19" t="s">
        <v>1102</v>
      </c>
      <c r="BJ261" s="19" t="s">
        <v>20</v>
      </c>
      <c r="BK261" s="19" t="s">
        <v>1004</v>
      </c>
      <c r="BL261" s="19" t="s">
        <v>1378</v>
      </c>
      <c r="BM261" s="19" t="s">
        <v>1083</v>
      </c>
      <c r="BN261" s="20" t="s">
        <v>903</v>
      </c>
      <c r="BO261" s="20" t="s">
        <v>1367</v>
      </c>
      <c r="BP261" s="19" t="s">
        <v>905</v>
      </c>
      <c r="BQ261" s="19" t="s">
        <v>1104</v>
      </c>
      <c r="BR261" s="19" t="s">
        <v>1078</v>
      </c>
      <c r="BS261" s="19" t="s">
        <v>1079</v>
      </c>
      <c r="BT261" s="19">
        <v>0.08</v>
      </c>
      <c r="BU261" s="19" t="s">
        <v>1080</v>
      </c>
      <c r="BV261" s="19" t="s">
        <v>1384</v>
      </c>
    </row>
    <row r="262" spans="1:74">
      <c r="A262" s="19" t="s">
        <v>311</v>
      </c>
      <c r="B262" s="19" t="s">
        <v>1070</v>
      </c>
      <c r="C262" s="19" t="s">
        <v>1072</v>
      </c>
      <c r="D262" s="19" t="s">
        <v>1183</v>
      </c>
      <c r="E262" s="19" t="s">
        <v>896</v>
      </c>
      <c r="F262" s="19" t="s">
        <v>896</v>
      </c>
      <c r="G262" s="19" t="s">
        <v>896</v>
      </c>
      <c r="H262" s="19" t="s">
        <v>896</v>
      </c>
      <c r="I262" s="19" t="s">
        <v>1102</v>
      </c>
      <c r="J262" s="19" t="s">
        <v>20</v>
      </c>
      <c r="K262" s="19" t="s">
        <v>1004</v>
      </c>
      <c r="L262" s="19" t="s">
        <v>1378</v>
      </c>
      <c r="M262" s="19" t="s">
        <v>902</v>
      </c>
      <c r="N262" s="20" t="s">
        <v>903</v>
      </c>
      <c r="O262" s="20" t="s">
        <v>1006</v>
      </c>
      <c r="P262" s="19" t="s">
        <v>905</v>
      </c>
      <c r="Q262" s="19" t="s">
        <v>1104</v>
      </c>
      <c r="R262" s="19" t="s">
        <v>1078</v>
      </c>
      <c r="S262" s="19" t="s">
        <v>1079</v>
      </c>
      <c r="T262" s="19">
        <v>0.08</v>
      </c>
      <c r="U262" s="19" t="s">
        <v>1080</v>
      </c>
      <c r="V262" s="19" t="s">
        <v>1385</v>
      </c>
      <c r="BA262" s="19" t="s">
        <v>311</v>
      </c>
      <c r="BB262" s="19" t="s">
        <v>1070</v>
      </c>
      <c r="BC262" s="19" t="s">
        <v>1072</v>
      </c>
      <c r="BD262" s="19" t="s">
        <v>1183</v>
      </c>
      <c r="BE262" s="19" t="s">
        <v>896</v>
      </c>
      <c r="BF262" s="19" t="s">
        <v>896</v>
      </c>
      <c r="BG262" s="19" t="s">
        <v>896</v>
      </c>
      <c r="BH262" s="19" t="s">
        <v>896</v>
      </c>
      <c r="BI262" s="19" t="s">
        <v>1102</v>
      </c>
      <c r="BJ262" s="19" t="s">
        <v>20</v>
      </c>
      <c r="BK262" s="19" t="s">
        <v>1004</v>
      </c>
      <c r="BL262" s="19" t="s">
        <v>1378</v>
      </c>
      <c r="BM262" s="19" t="s">
        <v>902</v>
      </c>
      <c r="BN262" s="20" t="s">
        <v>903</v>
      </c>
      <c r="BO262" s="20" t="s">
        <v>1006</v>
      </c>
      <c r="BP262" s="19" t="s">
        <v>905</v>
      </c>
      <c r="BQ262" s="19" t="s">
        <v>1104</v>
      </c>
      <c r="BR262" s="19" t="s">
        <v>1078</v>
      </c>
      <c r="BS262" s="19" t="s">
        <v>1079</v>
      </c>
      <c r="BT262" s="19">
        <v>0.08</v>
      </c>
      <c r="BU262" s="19" t="s">
        <v>1080</v>
      </c>
      <c r="BV262" s="19" t="s">
        <v>1385</v>
      </c>
    </row>
    <row r="263" spans="1:74">
      <c r="A263" s="19" t="s">
        <v>311</v>
      </c>
      <c r="B263" s="19" t="s">
        <v>1070</v>
      </c>
      <c r="C263" s="19" t="s">
        <v>1072</v>
      </c>
      <c r="D263" s="19" t="s">
        <v>1183</v>
      </c>
      <c r="E263" s="19" t="s">
        <v>896</v>
      </c>
      <c r="F263" s="19" t="s">
        <v>896</v>
      </c>
      <c r="G263" s="19" t="s">
        <v>896</v>
      </c>
      <c r="H263" s="19" t="s">
        <v>896</v>
      </c>
      <c r="I263" s="19" t="s">
        <v>1102</v>
      </c>
      <c r="J263" s="19" t="s">
        <v>20</v>
      </c>
      <c r="K263" s="19" t="s">
        <v>1004</v>
      </c>
      <c r="L263" s="19" t="s">
        <v>1378</v>
      </c>
      <c r="M263" s="19" t="s">
        <v>1083</v>
      </c>
      <c r="N263" s="20" t="s">
        <v>903</v>
      </c>
      <c r="O263" s="20" t="s">
        <v>1322</v>
      </c>
      <c r="P263" s="19" t="s">
        <v>905</v>
      </c>
      <c r="Q263" s="19" t="s">
        <v>1104</v>
      </c>
      <c r="R263" s="19" t="s">
        <v>1078</v>
      </c>
      <c r="S263" s="19" t="s">
        <v>1079</v>
      </c>
      <c r="T263" s="19">
        <v>0.08</v>
      </c>
      <c r="U263" s="19" t="s">
        <v>1080</v>
      </c>
      <c r="V263" s="19" t="s">
        <v>1386</v>
      </c>
      <c r="BA263" s="19" t="s">
        <v>311</v>
      </c>
      <c r="BB263" s="19" t="s">
        <v>1070</v>
      </c>
      <c r="BC263" s="19" t="s">
        <v>1072</v>
      </c>
      <c r="BD263" s="19" t="s">
        <v>1183</v>
      </c>
      <c r="BE263" s="19" t="s">
        <v>896</v>
      </c>
      <c r="BF263" s="19" t="s">
        <v>896</v>
      </c>
      <c r="BG263" s="19" t="s">
        <v>896</v>
      </c>
      <c r="BH263" s="19" t="s">
        <v>896</v>
      </c>
      <c r="BI263" s="19" t="s">
        <v>1102</v>
      </c>
      <c r="BJ263" s="19" t="s">
        <v>20</v>
      </c>
      <c r="BK263" s="19" t="s">
        <v>1004</v>
      </c>
      <c r="BL263" s="19" t="s">
        <v>1378</v>
      </c>
      <c r="BM263" s="19" t="s">
        <v>1083</v>
      </c>
      <c r="BN263" s="20" t="s">
        <v>903</v>
      </c>
      <c r="BO263" s="20" t="s">
        <v>1322</v>
      </c>
      <c r="BP263" s="19" t="s">
        <v>905</v>
      </c>
      <c r="BQ263" s="19" t="s">
        <v>1104</v>
      </c>
      <c r="BR263" s="19" t="s">
        <v>1078</v>
      </c>
      <c r="BS263" s="19" t="s">
        <v>1079</v>
      </c>
      <c r="BT263" s="19">
        <v>0.08</v>
      </c>
      <c r="BU263" s="19" t="s">
        <v>1080</v>
      </c>
      <c r="BV263" s="19" t="s">
        <v>1386</v>
      </c>
    </row>
    <row r="264" spans="1:74">
      <c r="A264" s="19" t="s">
        <v>311</v>
      </c>
      <c r="B264" s="19" t="s">
        <v>1070</v>
      </c>
      <c r="C264" s="19" t="s">
        <v>1072</v>
      </c>
      <c r="D264" s="19" t="s">
        <v>1183</v>
      </c>
      <c r="E264" s="19" t="s">
        <v>896</v>
      </c>
      <c r="F264" s="19" t="s">
        <v>896</v>
      </c>
      <c r="G264" s="19" t="s">
        <v>896</v>
      </c>
      <c r="H264" s="19" t="s">
        <v>896</v>
      </c>
      <c r="I264" s="19" t="s">
        <v>1102</v>
      </c>
      <c r="J264" s="19" t="s">
        <v>20</v>
      </c>
      <c r="K264" s="19" t="s">
        <v>1004</v>
      </c>
      <c r="L264" s="19" t="s">
        <v>1378</v>
      </c>
      <c r="M264" s="19" t="s">
        <v>902</v>
      </c>
      <c r="N264" s="20" t="s">
        <v>903</v>
      </c>
      <c r="O264" s="20" t="s">
        <v>1387</v>
      </c>
      <c r="P264" s="19" t="s">
        <v>905</v>
      </c>
      <c r="Q264" s="19" t="s">
        <v>1104</v>
      </c>
      <c r="R264" s="19" t="s">
        <v>1078</v>
      </c>
      <c r="S264" s="19" t="s">
        <v>1079</v>
      </c>
      <c r="T264" s="19">
        <v>0.08</v>
      </c>
      <c r="U264" s="19" t="s">
        <v>1080</v>
      </c>
      <c r="V264" s="19" t="s">
        <v>1388</v>
      </c>
      <c r="BA264" s="19" t="s">
        <v>311</v>
      </c>
      <c r="BB264" s="19" t="s">
        <v>1070</v>
      </c>
      <c r="BC264" s="19" t="s">
        <v>1072</v>
      </c>
      <c r="BD264" s="19" t="s">
        <v>1183</v>
      </c>
      <c r="BE264" s="19" t="s">
        <v>896</v>
      </c>
      <c r="BF264" s="19" t="s">
        <v>896</v>
      </c>
      <c r="BG264" s="19" t="s">
        <v>896</v>
      </c>
      <c r="BH264" s="19" t="s">
        <v>896</v>
      </c>
      <c r="BI264" s="19" t="s">
        <v>1102</v>
      </c>
      <c r="BJ264" s="19" t="s">
        <v>20</v>
      </c>
      <c r="BK264" s="19" t="s">
        <v>1004</v>
      </c>
      <c r="BL264" s="19" t="s">
        <v>1378</v>
      </c>
      <c r="BM264" s="19" t="s">
        <v>902</v>
      </c>
      <c r="BN264" s="20" t="s">
        <v>903</v>
      </c>
      <c r="BO264" s="20" t="s">
        <v>1387</v>
      </c>
      <c r="BP264" s="19" t="s">
        <v>905</v>
      </c>
      <c r="BQ264" s="19" t="s">
        <v>1104</v>
      </c>
      <c r="BR264" s="19" t="s">
        <v>1078</v>
      </c>
      <c r="BS264" s="19" t="s">
        <v>1079</v>
      </c>
      <c r="BT264" s="19">
        <v>0.08</v>
      </c>
      <c r="BU264" s="19" t="s">
        <v>1080</v>
      </c>
      <c r="BV264" s="19" t="s">
        <v>1388</v>
      </c>
    </row>
    <row r="265" spans="1:74">
      <c r="A265" s="19" t="s">
        <v>311</v>
      </c>
      <c r="B265" s="19" t="s">
        <v>1070</v>
      </c>
      <c r="C265" s="19" t="s">
        <v>1072</v>
      </c>
      <c r="D265" s="19" t="s">
        <v>1183</v>
      </c>
      <c r="E265" s="19" t="s">
        <v>896</v>
      </c>
      <c r="F265" s="19" t="s">
        <v>896</v>
      </c>
      <c r="G265" s="19" t="s">
        <v>896</v>
      </c>
      <c r="H265" s="19" t="s">
        <v>896</v>
      </c>
      <c r="I265" s="19" t="s">
        <v>1102</v>
      </c>
      <c r="J265" s="19" t="s">
        <v>20</v>
      </c>
      <c r="K265" s="19" t="s">
        <v>1004</v>
      </c>
      <c r="L265" s="19" t="s">
        <v>1378</v>
      </c>
      <c r="M265" s="19" t="s">
        <v>1083</v>
      </c>
      <c r="N265" s="20" t="s">
        <v>903</v>
      </c>
      <c r="O265" s="20" t="s">
        <v>1389</v>
      </c>
      <c r="P265" s="19" t="s">
        <v>905</v>
      </c>
      <c r="Q265" s="19" t="s">
        <v>1104</v>
      </c>
      <c r="R265" s="19" t="s">
        <v>1078</v>
      </c>
      <c r="S265" s="19" t="s">
        <v>1079</v>
      </c>
      <c r="T265" s="19">
        <v>0.08</v>
      </c>
      <c r="U265" s="19" t="s">
        <v>1080</v>
      </c>
      <c r="V265" s="19" t="s">
        <v>1390</v>
      </c>
      <c r="BA265" s="19" t="s">
        <v>311</v>
      </c>
      <c r="BB265" s="19" t="s">
        <v>1070</v>
      </c>
      <c r="BC265" s="19" t="s">
        <v>1072</v>
      </c>
      <c r="BD265" s="19" t="s">
        <v>1183</v>
      </c>
      <c r="BE265" s="19" t="s">
        <v>896</v>
      </c>
      <c r="BF265" s="19" t="s">
        <v>896</v>
      </c>
      <c r="BG265" s="19" t="s">
        <v>896</v>
      </c>
      <c r="BH265" s="19" t="s">
        <v>896</v>
      </c>
      <c r="BI265" s="19" t="s">
        <v>1102</v>
      </c>
      <c r="BJ265" s="19" t="s">
        <v>20</v>
      </c>
      <c r="BK265" s="19" t="s">
        <v>1004</v>
      </c>
      <c r="BL265" s="19" t="s">
        <v>1378</v>
      </c>
      <c r="BM265" s="19" t="s">
        <v>1083</v>
      </c>
      <c r="BN265" s="20" t="s">
        <v>903</v>
      </c>
      <c r="BO265" s="20" t="s">
        <v>1389</v>
      </c>
      <c r="BP265" s="19" t="s">
        <v>905</v>
      </c>
      <c r="BQ265" s="19" t="s">
        <v>1104</v>
      </c>
      <c r="BR265" s="19" t="s">
        <v>1078</v>
      </c>
      <c r="BS265" s="19" t="s">
        <v>1079</v>
      </c>
      <c r="BT265" s="19">
        <v>0.08</v>
      </c>
      <c r="BU265" s="19" t="s">
        <v>1080</v>
      </c>
      <c r="BV265" s="19" t="s">
        <v>1390</v>
      </c>
    </row>
    <row r="266" spans="1:74">
      <c r="A266" s="19" t="s">
        <v>311</v>
      </c>
      <c r="B266" s="19" t="s">
        <v>1070</v>
      </c>
      <c r="C266" s="19" t="s">
        <v>1149</v>
      </c>
      <c r="D266" s="19" t="s">
        <v>896</v>
      </c>
      <c r="E266" s="19" t="s">
        <v>896</v>
      </c>
      <c r="F266" s="19" t="s">
        <v>896</v>
      </c>
      <c r="G266" s="19" t="s">
        <v>1357</v>
      </c>
      <c r="H266" s="19" t="s">
        <v>896</v>
      </c>
      <c r="I266" s="19" t="s">
        <v>1102</v>
      </c>
      <c r="J266" s="19" t="s">
        <v>20</v>
      </c>
      <c r="K266" s="19" t="s">
        <v>1004</v>
      </c>
      <c r="L266" s="19" t="s">
        <v>1391</v>
      </c>
      <c r="M266" s="19" t="s">
        <v>902</v>
      </c>
      <c r="N266" s="20" t="s">
        <v>904</v>
      </c>
      <c r="O266" s="20" t="s">
        <v>978</v>
      </c>
      <c r="P266" s="19" t="s">
        <v>905</v>
      </c>
      <c r="Q266" s="19" t="s">
        <v>1104</v>
      </c>
      <c r="R266" s="19" t="s">
        <v>1078</v>
      </c>
      <c r="S266" s="19" t="s">
        <v>1079</v>
      </c>
      <c r="T266" s="19">
        <v>0.08</v>
      </c>
      <c r="U266" s="19" t="s">
        <v>1080</v>
      </c>
      <c r="V266" s="19" t="s">
        <v>1392</v>
      </c>
      <c r="BA266" s="19" t="s">
        <v>311</v>
      </c>
      <c r="BB266" s="19" t="s">
        <v>1070</v>
      </c>
      <c r="BC266" s="19" t="s">
        <v>1149</v>
      </c>
      <c r="BD266" s="19" t="s">
        <v>896</v>
      </c>
      <c r="BE266" s="19" t="s">
        <v>896</v>
      </c>
      <c r="BF266" s="19" t="s">
        <v>896</v>
      </c>
      <c r="BG266" s="19" t="s">
        <v>1357</v>
      </c>
      <c r="BH266" s="19" t="s">
        <v>896</v>
      </c>
      <c r="BI266" s="19" t="s">
        <v>1102</v>
      </c>
      <c r="BJ266" s="19" t="s">
        <v>20</v>
      </c>
      <c r="BK266" s="19" t="s">
        <v>1004</v>
      </c>
      <c r="BL266" s="19" t="s">
        <v>1391</v>
      </c>
      <c r="BM266" s="19" t="s">
        <v>902</v>
      </c>
      <c r="BN266" s="20" t="s">
        <v>904</v>
      </c>
      <c r="BO266" s="20" t="s">
        <v>978</v>
      </c>
      <c r="BP266" s="19" t="s">
        <v>905</v>
      </c>
      <c r="BQ266" s="19" t="s">
        <v>1104</v>
      </c>
      <c r="BR266" s="19" t="s">
        <v>1078</v>
      </c>
      <c r="BS266" s="19" t="s">
        <v>1079</v>
      </c>
      <c r="BT266" s="19">
        <v>0.08</v>
      </c>
      <c r="BU266" s="19" t="s">
        <v>1080</v>
      </c>
      <c r="BV266" s="19" t="s">
        <v>1392</v>
      </c>
    </row>
    <row r="267" spans="1:74">
      <c r="A267" s="19" t="s">
        <v>311</v>
      </c>
      <c r="B267" s="19" t="s">
        <v>1070</v>
      </c>
      <c r="C267" s="19" t="s">
        <v>1149</v>
      </c>
      <c r="D267" s="19" t="s">
        <v>896</v>
      </c>
      <c r="E267" s="19" t="s">
        <v>896</v>
      </c>
      <c r="F267" s="19" t="s">
        <v>896</v>
      </c>
      <c r="G267" s="19" t="s">
        <v>1357</v>
      </c>
      <c r="H267" s="19" t="s">
        <v>896</v>
      </c>
      <c r="I267" s="19" t="s">
        <v>1102</v>
      </c>
      <c r="J267" s="19" t="s">
        <v>20</v>
      </c>
      <c r="K267" s="19" t="s">
        <v>1004</v>
      </c>
      <c r="L267" s="19" t="s">
        <v>1391</v>
      </c>
      <c r="M267" s="19" t="s">
        <v>1083</v>
      </c>
      <c r="N267" s="20" t="s">
        <v>1284</v>
      </c>
      <c r="O267" s="20" t="s">
        <v>1076</v>
      </c>
      <c r="P267" s="19" t="s">
        <v>905</v>
      </c>
      <c r="Q267" s="19" t="s">
        <v>1104</v>
      </c>
      <c r="R267" s="19" t="s">
        <v>1078</v>
      </c>
      <c r="S267" s="19" t="s">
        <v>1079</v>
      </c>
      <c r="T267" s="19">
        <v>0.08</v>
      </c>
      <c r="U267" s="19" t="s">
        <v>1080</v>
      </c>
      <c r="V267" s="19" t="s">
        <v>1394</v>
      </c>
      <c r="BA267" s="19" t="s">
        <v>311</v>
      </c>
      <c r="BB267" s="19" t="s">
        <v>1070</v>
      </c>
      <c r="BC267" s="19" t="s">
        <v>1149</v>
      </c>
      <c r="BD267" s="19" t="s">
        <v>896</v>
      </c>
      <c r="BE267" s="19" t="s">
        <v>896</v>
      </c>
      <c r="BF267" s="19" t="s">
        <v>896</v>
      </c>
      <c r="BG267" s="19" t="s">
        <v>1357</v>
      </c>
      <c r="BH267" s="19" t="s">
        <v>896</v>
      </c>
      <c r="BI267" s="19" t="s">
        <v>1102</v>
      </c>
      <c r="BJ267" s="19" t="s">
        <v>20</v>
      </c>
      <c r="BK267" s="19" t="s">
        <v>1004</v>
      </c>
      <c r="BL267" s="19" t="s">
        <v>1391</v>
      </c>
      <c r="BM267" s="19" t="s">
        <v>1083</v>
      </c>
      <c r="BN267" s="20" t="s">
        <v>1284</v>
      </c>
      <c r="BO267" s="20" t="s">
        <v>1076</v>
      </c>
      <c r="BP267" s="19" t="s">
        <v>905</v>
      </c>
      <c r="BQ267" s="19" t="s">
        <v>1104</v>
      </c>
      <c r="BR267" s="19" t="s">
        <v>1078</v>
      </c>
      <c r="BS267" s="19" t="s">
        <v>1079</v>
      </c>
      <c r="BT267" s="19">
        <v>0.08</v>
      </c>
      <c r="BU267" s="19" t="s">
        <v>1080</v>
      </c>
      <c r="BV267" s="19" t="s">
        <v>1394</v>
      </c>
    </row>
    <row r="268" spans="1:74">
      <c r="A268" s="19" t="s">
        <v>311</v>
      </c>
      <c r="B268" s="19" t="s">
        <v>1070</v>
      </c>
      <c r="C268" s="19" t="s">
        <v>1149</v>
      </c>
      <c r="D268" s="19" t="s">
        <v>896</v>
      </c>
      <c r="E268" s="19" t="s">
        <v>896</v>
      </c>
      <c r="F268" s="19" t="s">
        <v>896</v>
      </c>
      <c r="G268" s="19" t="s">
        <v>1395</v>
      </c>
      <c r="H268" s="19" t="s">
        <v>896</v>
      </c>
      <c r="I268" s="19" t="s">
        <v>1102</v>
      </c>
      <c r="J268" s="19" t="s">
        <v>20</v>
      </c>
      <c r="K268" s="19" t="s">
        <v>1004</v>
      </c>
      <c r="L268" s="19" t="s">
        <v>1391</v>
      </c>
      <c r="M268" s="19" t="s">
        <v>902</v>
      </c>
      <c r="N268" s="20" t="s">
        <v>1021</v>
      </c>
      <c r="O268" s="20" t="s">
        <v>1013</v>
      </c>
      <c r="P268" s="19" t="s">
        <v>905</v>
      </c>
      <c r="Q268" s="19" t="s">
        <v>1104</v>
      </c>
      <c r="R268" s="19" t="s">
        <v>1078</v>
      </c>
      <c r="S268" s="19" t="s">
        <v>1079</v>
      </c>
      <c r="T268" s="19">
        <v>0.08</v>
      </c>
      <c r="U268" s="19" t="s">
        <v>1080</v>
      </c>
      <c r="V268" s="19" t="s">
        <v>1396</v>
      </c>
      <c r="BA268" s="19" t="s">
        <v>311</v>
      </c>
      <c r="BB268" s="19" t="s">
        <v>1070</v>
      </c>
      <c r="BC268" s="19" t="s">
        <v>1149</v>
      </c>
      <c r="BD268" s="19" t="s">
        <v>896</v>
      </c>
      <c r="BE268" s="19" t="s">
        <v>896</v>
      </c>
      <c r="BF268" s="19" t="s">
        <v>896</v>
      </c>
      <c r="BG268" s="19" t="s">
        <v>1395</v>
      </c>
      <c r="BH268" s="19" t="s">
        <v>896</v>
      </c>
      <c r="BI268" s="19" t="s">
        <v>1102</v>
      </c>
      <c r="BJ268" s="19" t="s">
        <v>20</v>
      </c>
      <c r="BK268" s="19" t="s">
        <v>1004</v>
      </c>
      <c r="BL268" s="19" t="s">
        <v>1391</v>
      </c>
      <c r="BM268" s="19" t="s">
        <v>902</v>
      </c>
      <c r="BN268" s="20" t="s">
        <v>1021</v>
      </c>
      <c r="BO268" s="20" t="s">
        <v>1013</v>
      </c>
      <c r="BP268" s="19" t="s">
        <v>905</v>
      </c>
      <c r="BQ268" s="19" t="s">
        <v>1104</v>
      </c>
      <c r="BR268" s="19" t="s">
        <v>1078</v>
      </c>
      <c r="BS268" s="19" t="s">
        <v>1079</v>
      </c>
      <c r="BT268" s="19">
        <v>0.08</v>
      </c>
      <c r="BU268" s="19" t="s">
        <v>1080</v>
      </c>
      <c r="BV268" s="19" t="s">
        <v>1396</v>
      </c>
    </row>
    <row r="269" spans="1:74">
      <c r="A269" s="19" t="s">
        <v>311</v>
      </c>
      <c r="B269" s="19" t="s">
        <v>1070</v>
      </c>
      <c r="C269" s="19" t="s">
        <v>1149</v>
      </c>
      <c r="D269" s="19" t="s">
        <v>896</v>
      </c>
      <c r="E269" s="19" t="s">
        <v>896</v>
      </c>
      <c r="F269" s="19" t="s">
        <v>896</v>
      </c>
      <c r="G269" s="19" t="s">
        <v>1395</v>
      </c>
      <c r="H269" s="19" t="s">
        <v>896</v>
      </c>
      <c r="I269" s="19" t="s">
        <v>1102</v>
      </c>
      <c r="J269" s="19" t="s">
        <v>20</v>
      </c>
      <c r="K269" s="19" t="s">
        <v>1004</v>
      </c>
      <c r="L269" s="19" t="s">
        <v>1391</v>
      </c>
      <c r="M269" s="19" t="s">
        <v>1083</v>
      </c>
      <c r="N269" s="20" t="s">
        <v>1397</v>
      </c>
      <c r="O269" s="20" t="s">
        <v>968</v>
      </c>
      <c r="P269" s="19" t="s">
        <v>905</v>
      </c>
      <c r="Q269" s="19" t="s">
        <v>1104</v>
      </c>
      <c r="R269" s="19" t="s">
        <v>1078</v>
      </c>
      <c r="S269" s="19" t="s">
        <v>1079</v>
      </c>
      <c r="T269" s="19">
        <v>0.08</v>
      </c>
      <c r="U269" s="19" t="s">
        <v>1080</v>
      </c>
      <c r="V269" s="19" t="s">
        <v>1398</v>
      </c>
      <c r="BA269" s="19" t="s">
        <v>311</v>
      </c>
      <c r="BB269" s="19" t="s">
        <v>1070</v>
      </c>
      <c r="BC269" s="19" t="s">
        <v>1149</v>
      </c>
      <c r="BD269" s="19" t="s">
        <v>896</v>
      </c>
      <c r="BE269" s="19" t="s">
        <v>896</v>
      </c>
      <c r="BF269" s="19" t="s">
        <v>896</v>
      </c>
      <c r="BG269" s="19" t="s">
        <v>1395</v>
      </c>
      <c r="BH269" s="19" t="s">
        <v>896</v>
      </c>
      <c r="BI269" s="19" t="s">
        <v>1102</v>
      </c>
      <c r="BJ269" s="19" t="s">
        <v>20</v>
      </c>
      <c r="BK269" s="19" t="s">
        <v>1004</v>
      </c>
      <c r="BL269" s="19" t="s">
        <v>1391</v>
      </c>
      <c r="BM269" s="19" t="s">
        <v>1083</v>
      </c>
      <c r="BN269" s="20" t="s">
        <v>1397</v>
      </c>
      <c r="BO269" s="20" t="s">
        <v>968</v>
      </c>
      <c r="BP269" s="19" t="s">
        <v>905</v>
      </c>
      <c r="BQ269" s="19" t="s">
        <v>1104</v>
      </c>
      <c r="BR269" s="19" t="s">
        <v>1078</v>
      </c>
      <c r="BS269" s="19" t="s">
        <v>1079</v>
      </c>
      <c r="BT269" s="19">
        <v>0.08</v>
      </c>
      <c r="BU269" s="19" t="s">
        <v>1080</v>
      </c>
      <c r="BV269" s="19" t="s">
        <v>1398</v>
      </c>
    </row>
    <row r="270" spans="1:74">
      <c r="A270" s="19" t="s">
        <v>311</v>
      </c>
      <c r="B270" s="19" t="s">
        <v>1070</v>
      </c>
      <c r="C270" s="19" t="s">
        <v>1096</v>
      </c>
      <c r="D270" s="19" t="s">
        <v>896</v>
      </c>
      <c r="E270" s="19" t="s">
        <v>896</v>
      </c>
      <c r="F270" s="19" t="s">
        <v>896</v>
      </c>
      <c r="G270" s="19" t="s">
        <v>1348</v>
      </c>
      <c r="H270" s="19" t="s">
        <v>896</v>
      </c>
      <c r="I270" s="19" t="s">
        <v>1102</v>
      </c>
      <c r="J270" s="19" t="s">
        <v>20</v>
      </c>
      <c r="K270" s="19" t="s">
        <v>1399</v>
      </c>
      <c r="L270" s="19" t="s">
        <v>1350</v>
      </c>
      <c r="M270" s="19" t="s">
        <v>1083</v>
      </c>
      <c r="N270" s="20" t="s">
        <v>1293</v>
      </c>
      <c r="O270" s="20" t="s">
        <v>1360</v>
      </c>
      <c r="P270" s="19" t="s">
        <v>905</v>
      </c>
      <c r="Q270" s="19" t="s">
        <v>1104</v>
      </c>
      <c r="R270" s="19" t="s">
        <v>1078</v>
      </c>
      <c r="S270" s="19" t="s">
        <v>1079</v>
      </c>
      <c r="T270" s="19">
        <v>0.08</v>
      </c>
      <c r="U270" s="19" t="s">
        <v>1080</v>
      </c>
      <c r="V270" s="19" t="s">
        <v>1400</v>
      </c>
      <c r="BA270" s="19" t="s">
        <v>311</v>
      </c>
      <c r="BB270" s="19" t="s">
        <v>1070</v>
      </c>
      <c r="BC270" s="19" t="s">
        <v>1096</v>
      </c>
      <c r="BD270" s="19" t="s">
        <v>896</v>
      </c>
      <c r="BE270" s="19" t="s">
        <v>896</v>
      </c>
      <c r="BF270" s="19" t="s">
        <v>896</v>
      </c>
      <c r="BG270" s="19" t="s">
        <v>1348</v>
      </c>
      <c r="BH270" s="19" t="s">
        <v>896</v>
      </c>
      <c r="BI270" s="19" t="s">
        <v>1102</v>
      </c>
      <c r="BJ270" s="19" t="s">
        <v>20</v>
      </c>
      <c r="BK270" s="19" t="s">
        <v>1399</v>
      </c>
      <c r="BL270" s="19" t="s">
        <v>1350</v>
      </c>
      <c r="BM270" s="19" t="s">
        <v>1083</v>
      </c>
      <c r="BN270" s="20" t="s">
        <v>1293</v>
      </c>
      <c r="BO270" s="20" t="s">
        <v>1360</v>
      </c>
      <c r="BP270" s="19" t="s">
        <v>905</v>
      </c>
      <c r="BQ270" s="19" t="s">
        <v>1104</v>
      </c>
      <c r="BR270" s="19" t="s">
        <v>1078</v>
      </c>
      <c r="BS270" s="19" t="s">
        <v>1079</v>
      </c>
      <c r="BT270" s="19">
        <v>0.08</v>
      </c>
      <c r="BU270" s="19" t="s">
        <v>1080</v>
      </c>
      <c r="BV270" s="19" t="s">
        <v>1400</v>
      </c>
    </row>
    <row r="271" spans="1:74">
      <c r="A271" s="19" t="s">
        <v>311</v>
      </c>
      <c r="B271" s="19" t="s">
        <v>1070</v>
      </c>
      <c r="C271" s="19" t="s">
        <v>1096</v>
      </c>
      <c r="D271" s="19" t="s">
        <v>896</v>
      </c>
      <c r="E271" s="19" t="s">
        <v>896</v>
      </c>
      <c r="F271" s="19" t="s">
        <v>896</v>
      </c>
      <c r="G271" s="19" t="s">
        <v>1357</v>
      </c>
      <c r="H271" s="19" t="s">
        <v>896</v>
      </c>
      <c r="I271" s="19" t="s">
        <v>1102</v>
      </c>
      <c r="J271" s="19" t="s">
        <v>20</v>
      </c>
      <c r="K271" s="19" t="s">
        <v>1401</v>
      </c>
      <c r="L271" s="19" t="s">
        <v>1350</v>
      </c>
      <c r="M271" s="19" t="s">
        <v>902</v>
      </c>
      <c r="N271" s="20" t="s">
        <v>904</v>
      </c>
      <c r="O271" s="20" t="s">
        <v>1402</v>
      </c>
      <c r="P271" s="19" t="s">
        <v>905</v>
      </c>
      <c r="Q271" s="19" t="s">
        <v>1104</v>
      </c>
      <c r="R271" s="19" t="s">
        <v>1078</v>
      </c>
      <c r="S271" s="19" t="s">
        <v>1079</v>
      </c>
      <c r="T271" s="19">
        <v>0.08</v>
      </c>
      <c r="U271" s="19" t="s">
        <v>1080</v>
      </c>
      <c r="V271" s="19" t="s">
        <v>1403</v>
      </c>
      <c r="BA271" s="19" t="s">
        <v>311</v>
      </c>
      <c r="BB271" s="19" t="s">
        <v>1070</v>
      </c>
      <c r="BC271" s="19" t="s">
        <v>1096</v>
      </c>
      <c r="BD271" s="19" t="s">
        <v>896</v>
      </c>
      <c r="BE271" s="19" t="s">
        <v>896</v>
      </c>
      <c r="BF271" s="19" t="s">
        <v>896</v>
      </c>
      <c r="BG271" s="19" t="s">
        <v>1357</v>
      </c>
      <c r="BH271" s="19" t="s">
        <v>896</v>
      </c>
      <c r="BI271" s="19" t="s">
        <v>1102</v>
      </c>
      <c r="BJ271" s="19" t="s">
        <v>20</v>
      </c>
      <c r="BK271" s="19" t="s">
        <v>1401</v>
      </c>
      <c r="BL271" s="19" t="s">
        <v>1350</v>
      </c>
      <c r="BM271" s="19" t="s">
        <v>902</v>
      </c>
      <c r="BN271" s="20" t="s">
        <v>904</v>
      </c>
      <c r="BO271" s="20" t="s">
        <v>1402</v>
      </c>
      <c r="BP271" s="19" t="s">
        <v>905</v>
      </c>
      <c r="BQ271" s="19" t="s">
        <v>1104</v>
      </c>
      <c r="BR271" s="19" t="s">
        <v>1078</v>
      </c>
      <c r="BS271" s="19" t="s">
        <v>1079</v>
      </c>
      <c r="BT271" s="19">
        <v>0.08</v>
      </c>
      <c r="BU271" s="19" t="s">
        <v>1080</v>
      </c>
      <c r="BV271" s="19" t="s">
        <v>1403</v>
      </c>
    </row>
    <row r="272" spans="1:74">
      <c r="A272" s="19" t="s">
        <v>311</v>
      </c>
      <c r="B272" s="19" t="s">
        <v>1070</v>
      </c>
      <c r="C272" s="19" t="s">
        <v>1096</v>
      </c>
      <c r="D272" s="19" t="s">
        <v>896</v>
      </c>
      <c r="E272" s="19" t="s">
        <v>896</v>
      </c>
      <c r="F272" s="19" t="s">
        <v>896</v>
      </c>
      <c r="G272" s="19" t="s">
        <v>1357</v>
      </c>
      <c r="H272" s="19" t="s">
        <v>896</v>
      </c>
      <c r="I272" s="19" t="s">
        <v>1102</v>
      </c>
      <c r="J272" s="19" t="s">
        <v>20</v>
      </c>
      <c r="K272" s="19" t="s">
        <v>1404</v>
      </c>
      <c r="L272" s="19" t="s">
        <v>1350</v>
      </c>
      <c r="M272" s="19" t="s">
        <v>1083</v>
      </c>
      <c r="N272" s="20" t="s">
        <v>1360</v>
      </c>
      <c r="O272" s="20" t="s">
        <v>1405</v>
      </c>
      <c r="P272" s="19" t="s">
        <v>905</v>
      </c>
      <c r="Q272" s="19" t="s">
        <v>1104</v>
      </c>
      <c r="R272" s="19" t="s">
        <v>1078</v>
      </c>
      <c r="S272" s="19" t="s">
        <v>1079</v>
      </c>
      <c r="T272" s="19">
        <v>0.08</v>
      </c>
      <c r="U272" s="19" t="s">
        <v>1080</v>
      </c>
      <c r="V272" s="19" t="s">
        <v>1406</v>
      </c>
      <c r="BA272" s="19" t="s">
        <v>311</v>
      </c>
      <c r="BB272" s="19" t="s">
        <v>1070</v>
      </c>
      <c r="BC272" s="19" t="s">
        <v>1096</v>
      </c>
      <c r="BD272" s="19" t="s">
        <v>896</v>
      </c>
      <c r="BE272" s="19" t="s">
        <v>896</v>
      </c>
      <c r="BF272" s="19" t="s">
        <v>896</v>
      </c>
      <c r="BG272" s="19" t="s">
        <v>1357</v>
      </c>
      <c r="BH272" s="19" t="s">
        <v>896</v>
      </c>
      <c r="BI272" s="19" t="s">
        <v>1102</v>
      </c>
      <c r="BJ272" s="19" t="s">
        <v>20</v>
      </c>
      <c r="BK272" s="19" t="s">
        <v>1404</v>
      </c>
      <c r="BL272" s="19" t="s">
        <v>1350</v>
      </c>
      <c r="BM272" s="19" t="s">
        <v>1083</v>
      </c>
      <c r="BN272" s="20" t="s">
        <v>1360</v>
      </c>
      <c r="BO272" s="20" t="s">
        <v>1405</v>
      </c>
      <c r="BP272" s="19" t="s">
        <v>905</v>
      </c>
      <c r="BQ272" s="19" t="s">
        <v>1104</v>
      </c>
      <c r="BR272" s="19" t="s">
        <v>1078</v>
      </c>
      <c r="BS272" s="19" t="s">
        <v>1079</v>
      </c>
      <c r="BT272" s="19">
        <v>0.08</v>
      </c>
      <c r="BU272" s="19" t="s">
        <v>1080</v>
      </c>
      <c r="BV272" s="19" t="s">
        <v>1406</v>
      </c>
    </row>
    <row r="273" spans="1:74">
      <c r="A273" s="19" t="s">
        <v>311</v>
      </c>
      <c r="B273" s="19" t="s">
        <v>1070</v>
      </c>
      <c r="C273" s="19" t="s">
        <v>1096</v>
      </c>
      <c r="D273" s="19" t="s">
        <v>896</v>
      </c>
      <c r="E273" s="19" t="s">
        <v>896</v>
      </c>
      <c r="F273" s="19" t="s">
        <v>896</v>
      </c>
      <c r="G273" s="19" t="s">
        <v>896</v>
      </c>
      <c r="H273" s="19" t="s">
        <v>896</v>
      </c>
      <c r="I273" s="19" t="s">
        <v>1097</v>
      </c>
      <c r="J273" s="19" t="s">
        <v>20</v>
      </c>
      <c r="K273" s="19" t="s">
        <v>1407</v>
      </c>
      <c r="L273" s="19" t="s">
        <v>1099</v>
      </c>
      <c r="M273" s="19" t="s">
        <v>902</v>
      </c>
      <c r="N273" s="20" t="s">
        <v>903</v>
      </c>
      <c r="O273" s="20" t="s">
        <v>1122</v>
      </c>
      <c r="P273" s="19" t="s">
        <v>905</v>
      </c>
      <c r="Q273" s="19" t="s">
        <v>1100</v>
      </c>
      <c r="R273" s="19" t="s">
        <v>1078</v>
      </c>
      <c r="S273" s="19" t="s">
        <v>1079</v>
      </c>
      <c r="T273" s="19" t="s">
        <v>903</v>
      </c>
      <c r="U273" s="19" t="s">
        <v>1080</v>
      </c>
      <c r="V273" s="19">
        <v>0</v>
      </c>
      <c r="BA273" s="19" t="s">
        <v>311</v>
      </c>
      <c r="BB273" s="19" t="s">
        <v>1070</v>
      </c>
      <c r="BC273" s="19" t="s">
        <v>1096</v>
      </c>
      <c r="BD273" s="19" t="s">
        <v>896</v>
      </c>
      <c r="BE273" s="19" t="s">
        <v>896</v>
      </c>
      <c r="BF273" s="19" t="s">
        <v>896</v>
      </c>
      <c r="BG273" s="19" t="s">
        <v>896</v>
      </c>
      <c r="BH273" s="19" t="s">
        <v>896</v>
      </c>
      <c r="BI273" s="19" t="s">
        <v>1097</v>
      </c>
      <c r="BJ273" s="19" t="s">
        <v>20</v>
      </c>
      <c r="BK273" s="19" t="s">
        <v>1407</v>
      </c>
      <c r="BL273" s="19" t="s">
        <v>1099</v>
      </c>
      <c r="BM273" s="19" t="s">
        <v>902</v>
      </c>
      <c r="BN273" s="20" t="s">
        <v>903</v>
      </c>
      <c r="BO273" s="20" t="s">
        <v>1122</v>
      </c>
      <c r="BP273" s="19" t="s">
        <v>905</v>
      </c>
      <c r="BQ273" s="19" t="s">
        <v>1100</v>
      </c>
      <c r="BR273" s="19" t="s">
        <v>1078</v>
      </c>
      <c r="BS273" s="19" t="s">
        <v>1079</v>
      </c>
      <c r="BT273" s="19" t="s">
        <v>903</v>
      </c>
      <c r="BU273" s="19" t="s">
        <v>1080</v>
      </c>
      <c r="BV273" s="19">
        <v>0</v>
      </c>
    </row>
    <row r="274" spans="1:74">
      <c r="A274" s="19" t="s">
        <v>311</v>
      </c>
      <c r="B274" s="19" t="s">
        <v>1070</v>
      </c>
      <c r="C274" s="19" t="s">
        <v>1096</v>
      </c>
      <c r="D274" s="19" t="s">
        <v>896</v>
      </c>
      <c r="E274" s="19" t="s">
        <v>896</v>
      </c>
      <c r="F274" s="19" t="s">
        <v>896</v>
      </c>
      <c r="G274" s="19" t="s">
        <v>896</v>
      </c>
      <c r="H274" s="19" t="s">
        <v>896</v>
      </c>
      <c r="I274" s="19" t="s">
        <v>1097</v>
      </c>
      <c r="J274" s="19" t="s">
        <v>20</v>
      </c>
      <c r="K274" s="19" t="s">
        <v>1408</v>
      </c>
      <c r="L274" s="19" t="s">
        <v>1099</v>
      </c>
      <c r="M274" s="19" t="s">
        <v>902</v>
      </c>
      <c r="N274" s="20" t="s">
        <v>903</v>
      </c>
      <c r="O274" s="20">
        <v>5</v>
      </c>
      <c r="P274" s="19" t="s">
        <v>905</v>
      </c>
      <c r="Q274" s="19" t="s">
        <v>1100</v>
      </c>
      <c r="R274" s="19" t="s">
        <v>1078</v>
      </c>
      <c r="S274" s="19" t="s">
        <v>1079</v>
      </c>
      <c r="T274" s="19" t="s">
        <v>903</v>
      </c>
      <c r="U274" s="19" t="s">
        <v>1080</v>
      </c>
      <c r="V274" s="19">
        <v>0</v>
      </c>
      <c r="BA274" s="19" t="s">
        <v>311</v>
      </c>
      <c r="BB274" s="19" t="s">
        <v>1070</v>
      </c>
      <c r="BC274" s="19" t="s">
        <v>1096</v>
      </c>
      <c r="BD274" s="19" t="s">
        <v>896</v>
      </c>
      <c r="BE274" s="19" t="s">
        <v>896</v>
      </c>
      <c r="BF274" s="19" t="s">
        <v>896</v>
      </c>
      <c r="BG274" s="19" t="s">
        <v>896</v>
      </c>
      <c r="BH274" s="19" t="s">
        <v>896</v>
      </c>
      <c r="BI274" s="19" t="s">
        <v>1097</v>
      </c>
      <c r="BJ274" s="19" t="s">
        <v>20</v>
      </c>
      <c r="BK274" s="19" t="s">
        <v>1408</v>
      </c>
      <c r="BL274" s="19" t="s">
        <v>1099</v>
      </c>
      <c r="BM274" s="19" t="s">
        <v>902</v>
      </c>
      <c r="BN274" s="20" t="s">
        <v>903</v>
      </c>
      <c r="BO274" s="20">
        <v>5</v>
      </c>
      <c r="BP274" s="19" t="s">
        <v>905</v>
      </c>
      <c r="BQ274" s="19" t="s">
        <v>1100</v>
      </c>
      <c r="BR274" s="19" t="s">
        <v>1078</v>
      </c>
      <c r="BS274" s="19" t="s">
        <v>1079</v>
      </c>
      <c r="BT274" s="19" t="s">
        <v>903</v>
      </c>
      <c r="BU274" s="19" t="s">
        <v>1080</v>
      </c>
      <c r="BV274" s="19">
        <v>0</v>
      </c>
    </row>
    <row r="275" spans="1:74">
      <c r="A275" s="19" t="s">
        <v>311</v>
      </c>
      <c r="B275" s="19" t="s">
        <v>1070</v>
      </c>
      <c r="C275" s="19" t="s">
        <v>1072</v>
      </c>
      <c r="D275" s="19" t="s">
        <v>896</v>
      </c>
      <c r="E275" s="19" t="s">
        <v>896</v>
      </c>
      <c r="F275" s="19" t="s">
        <v>896</v>
      </c>
      <c r="G275" s="19" t="s">
        <v>896</v>
      </c>
      <c r="H275" s="19" t="s">
        <v>896</v>
      </c>
      <c r="I275" s="19" t="s">
        <v>1073</v>
      </c>
      <c r="J275" s="19" t="s">
        <v>20</v>
      </c>
      <c r="K275" s="19" t="s">
        <v>918</v>
      </c>
      <c r="L275" s="19" t="s">
        <v>1075</v>
      </c>
      <c r="M275" s="19" t="s">
        <v>902</v>
      </c>
      <c r="N275" s="20" t="s">
        <v>1122</v>
      </c>
      <c r="O275" s="20" t="s">
        <v>1021</v>
      </c>
      <c r="P275" s="19" t="s">
        <v>1077</v>
      </c>
      <c r="Q275" s="19">
        <v>0</v>
      </c>
      <c r="R275" s="19" t="s">
        <v>1078</v>
      </c>
      <c r="S275" s="19" t="s">
        <v>1079</v>
      </c>
      <c r="T275" s="19" t="s">
        <v>903</v>
      </c>
      <c r="U275" s="19" t="s">
        <v>1080</v>
      </c>
      <c r="V275" s="19">
        <v>0</v>
      </c>
      <c r="BA275" s="19" t="s">
        <v>311</v>
      </c>
      <c r="BB275" s="19" t="s">
        <v>1070</v>
      </c>
      <c r="BC275" s="19" t="s">
        <v>1072</v>
      </c>
      <c r="BD275" s="19" t="s">
        <v>896</v>
      </c>
      <c r="BE275" s="19" t="s">
        <v>896</v>
      </c>
      <c r="BF275" s="19" t="s">
        <v>896</v>
      </c>
      <c r="BG275" s="19" t="s">
        <v>896</v>
      </c>
      <c r="BH275" s="19" t="s">
        <v>896</v>
      </c>
      <c r="BI275" s="19" t="s">
        <v>1073</v>
      </c>
      <c r="BJ275" s="19" t="s">
        <v>20</v>
      </c>
      <c r="BK275" s="19" t="s">
        <v>918</v>
      </c>
      <c r="BL275" s="19" t="s">
        <v>1075</v>
      </c>
      <c r="BM275" s="19" t="s">
        <v>902</v>
      </c>
      <c r="BN275" s="20" t="s">
        <v>1122</v>
      </c>
      <c r="BO275" s="20" t="s">
        <v>1021</v>
      </c>
      <c r="BP275" s="19" t="s">
        <v>1077</v>
      </c>
      <c r="BQ275" s="19">
        <v>0</v>
      </c>
      <c r="BR275" s="19" t="s">
        <v>1078</v>
      </c>
      <c r="BS275" s="19" t="s">
        <v>1079</v>
      </c>
      <c r="BT275" s="19" t="s">
        <v>903</v>
      </c>
      <c r="BU275" s="19" t="s">
        <v>1080</v>
      </c>
      <c r="BV275" s="19">
        <v>0</v>
      </c>
    </row>
    <row r="276" spans="1:74">
      <c r="A276" s="19" t="s">
        <v>311</v>
      </c>
      <c r="B276" s="19" t="s">
        <v>1070</v>
      </c>
      <c r="C276" s="19" t="s">
        <v>1072</v>
      </c>
      <c r="D276" s="19" t="s">
        <v>896</v>
      </c>
      <c r="E276" s="19" t="s">
        <v>896</v>
      </c>
      <c r="F276" s="19" t="s">
        <v>896</v>
      </c>
      <c r="G276" s="19" t="s">
        <v>896</v>
      </c>
      <c r="H276" s="19" t="s">
        <v>896</v>
      </c>
      <c r="I276" s="19" t="s">
        <v>1073</v>
      </c>
      <c r="J276" s="19" t="s">
        <v>20</v>
      </c>
      <c r="K276" s="19" t="s">
        <v>918</v>
      </c>
      <c r="L276" s="19" t="s">
        <v>1075</v>
      </c>
      <c r="M276" s="19" t="s">
        <v>1083</v>
      </c>
      <c r="N276" s="20" t="s">
        <v>903</v>
      </c>
      <c r="O276" s="20" t="s">
        <v>1249</v>
      </c>
      <c r="P276" s="19" t="s">
        <v>1077</v>
      </c>
      <c r="Q276" s="19">
        <v>0</v>
      </c>
      <c r="R276" s="19" t="s">
        <v>1078</v>
      </c>
      <c r="S276" s="19" t="s">
        <v>1079</v>
      </c>
      <c r="T276" s="19" t="s">
        <v>903</v>
      </c>
      <c r="U276" s="19" t="s">
        <v>1080</v>
      </c>
      <c r="V276" s="19" t="s">
        <v>1085</v>
      </c>
      <c r="BA276" s="19" t="s">
        <v>311</v>
      </c>
      <c r="BB276" s="19" t="s">
        <v>1070</v>
      </c>
      <c r="BC276" s="19" t="s">
        <v>1072</v>
      </c>
      <c r="BD276" s="19" t="s">
        <v>896</v>
      </c>
      <c r="BE276" s="19" t="s">
        <v>896</v>
      </c>
      <c r="BF276" s="19" t="s">
        <v>896</v>
      </c>
      <c r="BG276" s="19" t="s">
        <v>896</v>
      </c>
      <c r="BH276" s="19" t="s">
        <v>896</v>
      </c>
      <c r="BI276" s="19" t="s">
        <v>1073</v>
      </c>
      <c r="BJ276" s="19" t="s">
        <v>20</v>
      </c>
      <c r="BK276" s="19" t="s">
        <v>918</v>
      </c>
      <c r="BL276" s="19" t="s">
        <v>1075</v>
      </c>
      <c r="BM276" s="19" t="s">
        <v>1083</v>
      </c>
      <c r="BN276" s="20" t="s">
        <v>903</v>
      </c>
      <c r="BO276" s="20" t="s">
        <v>1249</v>
      </c>
      <c r="BP276" s="19" t="s">
        <v>1077</v>
      </c>
      <c r="BQ276" s="19">
        <v>0</v>
      </c>
      <c r="BR276" s="19" t="s">
        <v>1078</v>
      </c>
      <c r="BS276" s="19" t="s">
        <v>1079</v>
      </c>
      <c r="BT276" s="19" t="s">
        <v>903</v>
      </c>
      <c r="BU276" s="19" t="s">
        <v>1080</v>
      </c>
      <c r="BV276" s="19" t="s">
        <v>1085</v>
      </c>
    </row>
    <row r="277" spans="1:74">
      <c r="A277" s="19" t="s">
        <v>311</v>
      </c>
      <c r="B277" s="19" t="s">
        <v>1070</v>
      </c>
      <c r="C277" s="19" t="s">
        <v>1072</v>
      </c>
      <c r="D277" s="19" t="s">
        <v>896</v>
      </c>
      <c r="E277" s="19" t="s">
        <v>896</v>
      </c>
      <c r="F277" s="19" t="s">
        <v>896</v>
      </c>
      <c r="G277" s="19" t="s">
        <v>896</v>
      </c>
      <c r="H277" s="19" t="s">
        <v>896</v>
      </c>
      <c r="I277" s="19" t="s">
        <v>1086</v>
      </c>
      <c r="J277" s="19" t="s">
        <v>20</v>
      </c>
      <c r="K277" s="19" t="s">
        <v>918</v>
      </c>
      <c r="L277" s="19" t="s">
        <v>1075</v>
      </c>
      <c r="M277" s="19" t="s">
        <v>902</v>
      </c>
      <c r="N277" s="20" t="s">
        <v>924</v>
      </c>
      <c r="O277" s="20" t="s">
        <v>971</v>
      </c>
      <c r="P277" s="19" t="s">
        <v>1077</v>
      </c>
      <c r="Q277" s="19">
        <v>0</v>
      </c>
      <c r="R277" s="19" t="s">
        <v>1078</v>
      </c>
      <c r="S277" s="19" t="s">
        <v>1079</v>
      </c>
      <c r="T277" s="19" t="s">
        <v>903</v>
      </c>
      <c r="U277" s="19" t="s">
        <v>1080</v>
      </c>
      <c r="V277" s="19">
        <v>0</v>
      </c>
      <c r="BA277" s="19" t="s">
        <v>311</v>
      </c>
      <c r="BB277" s="19" t="s">
        <v>1070</v>
      </c>
      <c r="BC277" s="19" t="s">
        <v>1072</v>
      </c>
      <c r="BD277" s="19" t="s">
        <v>896</v>
      </c>
      <c r="BE277" s="19" t="s">
        <v>896</v>
      </c>
      <c r="BF277" s="19" t="s">
        <v>896</v>
      </c>
      <c r="BG277" s="19" t="s">
        <v>896</v>
      </c>
      <c r="BH277" s="19" t="s">
        <v>896</v>
      </c>
      <c r="BI277" s="19" t="s">
        <v>1086</v>
      </c>
      <c r="BJ277" s="19" t="s">
        <v>20</v>
      </c>
      <c r="BK277" s="19" t="s">
        <v>918</v>
      </c>
      <c r="BL277" s="19" t="s">
        <v>1075</v>
      </c>
      <c r="BM277" s="19" t="s">
        <v>902</v>
      </c>
      <c r="BN277" s="20" t="s">
        <v>924</v>
      </c>
      <c r="BO277" s="20" t="s">
        <v>971</v>
      </c>
      <c r="BP277" s="19" t="s">
        <v>1077</v>
      </c>
      <c r="BQ277" s="19">
        <v>0</v>
      </c>
      <c r="BR277" s="19" t="s">
        <v>1078</v>
      </c>
      <c r="BS277" s="19" t="s">
        <v>1079</v>
      </c>
      <c r="BT277" s="19" t="s">
        <v>903</v>
      </c>
      <c r="BU277" s="19" t="s">
        <v>1080</v>
      </c>
      <c r="BV277" s="19">
        <v>0</v>
      </c>
    </row>
    <row r="278" spans="1:74">
      <c r="A278" s="19" t="s">
        <v>311</v>
      </c>
      <c r="B278" s="19" t="s">
        <v>1070</v>
      </c>
      <c r="C278" s="19" t="s">
        <v>1072</v>
      </c>
      <c r="D278" s="19" t="s">
        <v>896</v>
      </c>
      <c r="E278" s="19" t="s">
        <v>896</v>
      </c>
      <c r="F278" s="19" t="s">
        <v>896</v>
      </c>
      <c r="G278" s="19" t="s">
        <v>896</v>
      </c>
      <c r="H278" s="19" t="s">
        <v>896</v>
      </c>
      <c r="I278" s="19" t="s">
        <v>1073</v>
      </c>
      <c r="J278" s="19" t="s">
        <v>20</v>
      </c>
      <c r="K278" s="19" t="s">
        <v>1411</v>
      </c>
      <c r="L278" s="19" t="s">
        <v>1075</v>
      </c>
      <c r="M278" s="19" t="s">
        <v>902</v>
      </c>
      <c r="N278" s="20" t="s">
        <v>903</v>
      </c>
      <c r="O278" s="20" t="s">
        <v>936</v>
      </c>
      <c r="P278" s="19" t="s">
        <v>1077</v>
      </c>
      <c r="Q278" s="19">
        <v>0</v>
      </c>
      <c r="R278" s="19" t="s">
        <v>1078</v>
      </c>
      <c r="S278" s="19" t="s">
        <v>1079</v>
      </c>
      <c r="T278" s="19" t="s">
        <v>903</v>
      </c>
      <c r="U278" s="19" t="s">
        <v>1080</v>
      </c>
      <c r="V278" s="19">
        <v>0</v>
      </c>
      <c r="BA278" s="19" t="s">
        <v>311</v>
      </c>
      <c r="BB278" s="19" t="s">
        <v>1070</v>
      </c>
      <c r="BC278" s="19" t="s">
        <v>1072</v>
      </c>
      <c r="BD278" s="19" t="s">
        <v>896</v>
      </c>
      <c r="BE278" s="19" t="s">
        <v>896</v>
      </c>
      <c r="BF278" s="19" t="s">
        <v>896</v>
      </c>
      <c r="BG278" s="19" t="s">
        <v>896</v>
      </c>
      <c r="BH278" s="19" t="s">
        <v>896</v>
      </c>
      <c r="BI278" s="19" t="s">
        <v>1073</v>
      </c>
      <c r="BJ278" s="19" t="s">
        <v>20</v>
      </c>
      <c r="BK278" s="19" t="s">
        <v>1411</v>
      </c>
      <c r="BL278" s="19" t="s">
        <v>1075</v>
      </c>
      <c r="BM278" s="19" t="s">
        <v>902</v>
      </c>
      <c r="BN278" s="20" t="s">
        <v>903</v>
      </c>
      <c r="BO278" s="20" t="s">
        <v>936</v>
      </c>
      <c r="BP278" s="19" t="s">
        <v>1077</v>
      </c>
      <c r="BQ278" s="19">
        <v>0</v>
      </c>
      <c r="BR278" s="19" t="s">
        <v>1078</v>
      </c>
      <c r="BS278" s="19" t="s">
        <v>1079</v>
      </c>
      <c r="BT278" s="19" t="s">
        <v>903</v>
      </c>
      <c r="BU278" s="19" t="s">
        <v>1080</v>
      </c>
      <c r="BV278" s="19">
        <v>0</v>
      </c>
    </row>
    <row r="279" spans="1:74">
      <c r="A279" s="19" t="s">
        <v>311</v>
      </c>
      <c r="B279" s="19" t="s">
        <v>1070</v>
      </c>
      <c r="C279" s="19" t="s">
        <v>1072</v>
      </c>
      <c r="D279" s="19" t="s">
        <v>896</v>
      </c>
      <c r="E279" s="19" t="s">
        <v>896</v>
      </c>
      <c r="F279" s="19" t="s">
        <v>896</v>
      </c>
      <c r="G279" s="19" t="s">
        <v>896</v>
      </c>
      <c r="H279" s="19" t="s">
        <v>896</v>
      </c>
      <c r="I279" s="19" t="s">
        <v>1073</v>
      </c>
      <c r="J279" s="19" t="s">
        <v>20</v>
      </c>
      <c r="K279" s="19" t="s">
        <v>1411</v>
      </c>
      <c r="L279" s="19" t="s">
        <v>1075</v>
      </c>
      <c r="M279" s="19" t="s">
        <v>1083</v>
      </c>
      <c r="N279" s="20" t="s">
        <v>903</v>
      </c>
      <c r="O279" s="20" t="s">
        <v>1157</v>
      </c>
      <c r="P279" s="19" t="s">
        <v>1077</v>
      </c>
      <c r="Q279" s="19">
        <v>0</v>
      </c>
      <c r="R279" s="19" t="s">
        <v>1078</v>
      </c>
      <c r="S279" s="19" t="s">
        <v>1079</v>
      </c>
      <c r="T279" s="19" t="s">
        <v>903</v>
      </c>
      <c r="U279" s="19" t="s">
        <v>1080</v>
      </c>
      <c r="V279" s="19" t="s">
        <v>1085</v>
      </c>
      <c r="BA279" s="19" t="s">
        <v>311</v>
      </c>
      <c r="BB279" s="19" t="s">
        <v>1070</v>
      </c>
      <c r="BC279" s="19" t="s">
        <v>1072</v>
      </c>
      <c r="BD279" s="19" t="s">
        <v>896</v>
      </c>
      <c r="BE279" s="19" t="s">
        <v>896</v>
      </c>
      <c r="BF279" s="19" t="s">
        <v>896</v>
      </c>
      <c r="BG279" s="19" t="s">
        <v>896</v>
      </c>
      <c r="BH279" s="19" t="s">
        <v>896</v>
      </c>
      <c r="BI279" s="19" t="s">
        <v>1073</v>
      </c>
      <c r="BJ279" s="19" t="s">
        <v>20</v>
      </c>
      <c r="BK279" s="19" t="s">
        <v>1411</v>
      </c>
      <c r="BL279" s="19" t="s">
        <v>1075</v>
      </c>
      <c r="BM279" s="19" t="s">
        <v>1083</v>
      </c>
      <c r="BN279" s="20" t="s">
        <v>903</v>
      </c>
      <c r="BO279" s="20" t="s">
        <v>1157</v>
      </c>
      <c r="BP279" s="19" t="s">
        <v>1077</v>
      </c>
      <c r="BQ279" s="19">
        <v>0</v>
      </c>
      <c r="BR279" s="19" t="s">
        <v>1078</v>
      </c>
      <c r="BS279" s="19" t="s">
        <v>1079</v>
      </c>
      <c r="BT279" s="19" t="s">
        <v>903</v>
      </c>
      <c r="BU279" s="19" t="s">
        <v>1080</v>
      </c>
      <c r="BV279" s="19" t="s">
        <v>1085</v>
      </c>
    </row>
    <row r="280" spans="1:74">
      <c r="A280" s="19" t="s">
        <v>311</v>
      </c>
      <c r="B280" s="19" t="s">
        <v>1070</v>
      </c>
      <c r="C280" s="19" t="s">
        <v>1072</v>
      </c>
      <c r="D280" s="19" t="s">
        <v>896</v>
      </c>
      <c r="E280" s="19" t="s">
        <v>896</v>
      </c>
      <c r="F280" s="19" t="s">
        <v>896</v>
      </c>
      <c r="G280" s="19" t="s">
        <v>896</v>
      </c>
      <c r="H280" s="19" t="s">
        <v>896</v>
      </c>
      <c r="I280" s="19" t="s">
        <v>1086</v>
      </c>
      <c r="J280" s="19" t="s">
        <v>20</v>
      </c>
      <c r="K280" s="19" t="s">
        <v>1411</v>
      </c>
      <c r="L280" s="19" t="s">
        <v>1075</v>
      </c>
      <c r="M280" s="19" t="s">
        <v>902</v>
      </c>
      <c r="N280" s="20" t="s">
        <v>936</v>
      </c>
      <c r="O280" s="20" t="s">
        <v>1021</v>
      </c>
      <c r="P280" s="19" t="s">
        <v>1077</v>
      </c>
      <c r="Q280" s="19">
        <v>0</v>
      </c>
      <c r="R280" s="19" t="s">
        <v>1078</v>
      </c>
      <c r="S280" s="19" t="s">
        <v>1079</v>
      </c>
      <c r="T280" s="19" t="s">
        <v>903</v>
      </c>
      <c r="U280" s="19" t="s">
        <v>1080</v>
      </c>
      <c r="V280" s="19">
        <v>0</v>
      </c>
      <c r="BA280" s="19" t="s">
        <v>311</v>
      </c>
      <c r="BB280" s="19" t="s">
        <v>1070</v>
      </c>
      <c r="BC280" s="19" t="s">
        <v>1072</v>
      </c>
      <c r="BD280" s="19" t="s">
        <v>896</v>
      </c>
      <c r="BE280" s="19" t="s">
        <v>896</v>
      </c>
      <c r="BF280" s="19" t="s">
        <v>896</v>
      </c>
      <c r="BG280" s="19" t="s">
        <v>896</v>
      </c>
      <c r="BH280" s="19" t="s">
        <v>896</v>
      </c>
      <c r="BI280" s="19" t="s">
        <v>1086</v>
      </c>
      <c r="BJ280" s="19" t="s">
        <v>20</v>
      </c>
      <c r="BK280" s="19" t="s">
        <v>1411</v>
      </c>
      <c r="BL280" s="19" t="s">
        <v>1075</v>
      </c>
      <c r="BM280" s="19" t="s">
        <v>902</v>
      </c>
      <c r="BN280" s="20" t="s">
        <v>936</v>
      </c>
      <c r="BO280" s="20" t="s">
        <v>1021</v>
      </c>
      <c r="BP280" s="19" t="s">
        <v>1077</v>
      </c>
      <c r="BQ280" s="19">
        <v>0</v>
      </c>
      <c r="BR280" s="19" t="s">
        <v>1078</v>
      </c>
      <c r="BS280" s="19" t="s">
        <v>1079</v>
      </c>
      <c r="BT280" s="19" t="s">
        <v>903</v>
      </c>
      <c r="BU280" s="19" t="s">
        <v>1080</v>
      </c>
      <c r="BV280" s="19">
        <v>0</v>
      </c>
    </row>
    <row r="281" spans="1:74">
      <c r="A281" s="19" t="s">
        <v>311</v>
      </c>
      <c r="B281" s="19" t="s">
        <v>1070</v>
      </c>
      <c r="C281" s="19" t="s">
        <v>1140</v>
      </c>
      <c r="D281" s="19" t="s">
        <v>896</v>
      </c>
      <c r="E281" s="19" t="s">
        <v>896</v>
      </c>
      <c r="F281" s="19" t="s">
        <v>896</v>
      </c>
      <c r="G281" s="19" t="s">
        <v>896</v>
      </c>
      <c r="H281" s="19" t="s">
        <v>896</v>
      </c>
      <c r="I281" s="19" t="s">
        <v>1102</v>
      </c>
      <c r="J281" s="19" t="s">
        <v>20</v>
      </c>
      <c r="K281" s="19" t="s">
        <v>1411</v>
      </c>
      <c r="L281" s="19" t="s">
        <v>1412</v>
      </c>
      <c r="M281" s="19" t="s">
        <v>902</v>
      </c>
      <c r="N281" s="20" t="s">
        <v>936</v>
      </c>
      <c r="O281" s="20" t="s">
        <v>924</v>
      </c>
      <c r="P281" s="19" t="s">
        <v>1077</v>
      </c>
      <c r="Q281" s="19">
        <v>0</v>
      </c>
      <c r="R281" s="19" t="s">
        <v>1078</v>
      </c>
      <c r="S281" s="19" t="s">
        <v>1079</v>
      </c>
      <c r="T281" s="19">
        <v>0.08</v>
      </c>
      <c r="U281" s="19" t="s">
        <v>1080</v>
      </c>
      <c r="V281" s="19">
        <v>0</v>
      </c>
      <c r="BA281" s="19" t="s">
        <v>311</v>
      </c>
      <c r="BB281" s="19" t="s">
        <v>1070</v>
      </c>
      <c r="BC281" s="19" t="s">
        <v>1140</v>
      </c>
      <c r="BD281" s="19" t="s">
        <v>896</v>
      </c>
      <c r="BE281" s="19" t="s">
        <v>896</v>
      </c>
      <c r="BF281" s="19" t="s">
        <v>896</v>
      </c>
      <c r="BG281" s="19" t="s">
        <v>896</v>
      </c>
      <c r="BH281" s="19" t="s">
        <v>896</v>
      </c>
      <c r="BI281" s="19" t="s">
        <v>1102</v>
      </c>
      <c r="BJ281" s="19" t="s">
        <v>20</v>
      </c>
      <c r="BK281" s="19" t="s">
        <v>1411</v>
      </c>
      <c r="BL281" s="19" t="s">
        <v>1412</v>
      </c>
      <c r="BM281" s="19" t="s">
        <v>902</v>
      </c>
      <c r="BN281" s="20" t="s">
        <v>936</v>
      </c>
      <c r="BO281" s="20" t="s">
        <v>924</v>
      </c>
      <c r="BP281" s="19" t="s">
        <v>1077</v>
      </c>
      <c r="BQ281" s="19">
        <v>0</v>
      </c>
      <c r="BR281" s="19" t="s">
        <v>1078</v>
      </c>
      <c r="BS281" s="19" t="s">
        <v>1079</v>
      </c>
      <c r="BT281" s="19">
        <v>0.08</v>
      </c>
      <c r="BU281" s="19" t="s">
        <v>1080</v>
      </c>
      <c r="BV281" s="19">
        <v>0</v>
      </c>
    </row>
    <row r="282" spans="1:74">
      <c r="A282" s="19" t="s">
        <v>325</v>
      </c>
      <c r="B282" s="19" t="s">
        <v>1413</v>
      </c>
      <c r="C282" s="19" t="s">
        <v>1415</v>
      </c>
      <c r="D282" s="19" t="s">
        <v>896</v>
      </c>
      <c r="E282" s="19" t="s">
        <v>896</v>
      </c>
      <c r="F282" s="19" t="s">
        <v>896</v>
      </c>
      <c r="G282" s="19" t="s">
        <v>896</v>
      </c>
      <c r="H282" s="19" t="s">
        <v>896</v>
      </c>
      <c r="I282" s="19" t="s">
        <v>896</v>
      </c>
      <c r="J282" s="19" t="s">
        <v>20</v>
      </c>
      <c r="K282" s="19" t="s">
        <v>918</v>
      </c>
      <c r="L282" s="19" t="s">
        <v>1417</v>
      </c>
      <c r="M282" s="19" t="s">
        <v>902</v>
      </c>
      <c r="N282" s="20">
        <v>1</v>
      </c>
      <c r="O282" s="20">
        <v>20</v>
      </c>
      <c r="P282" s="19" t="s">
        <v>905</v>
      </c>
      <c r="Q282" s="19" t="s">
        <v>1418</v>
      </c>
      <c r="R282" s="19">
        <v>0</v>
      </c>
      <c r="S282" s="19">
        <v>0</v>
      </c>
      <c r="T282" s="19">
        <v>0.05</v>
      </c>
      <c r="U282" s="19" t="s">
        <v>1419</v>
      </c>
      <c r="V282" s="19">
        <v>0</v>
      </c>
      <c r="BA282" s="19" t="s">
        <v>325</v>
      </c>
      <c r="BB282" s="19" t="s">
        <v>1413</v>
      </c>
      <c r="BC282" s="19" t="s">
        <v>1415</v>
      </c>
      <c r="BD282" s="19" t="s">
        <v>896</v>
      </c>
      <c r="BE282" s="19" t="s">
        <v>896</v>
      </c>
      <c r="BF282" s="19" t="s">
        <v>896</v>
      </c>
      <c r="BG282" s="19" t="s">
        <v>896</v>
      </c>
      <c r="BH282" s="19" t="s">
        <v>896</v>
      </c>
      <c r="BI282" s="19" t="s">
        <v>896</v>
      </c>
      <c r="BJ282" s="19" t="s">
        <v>20</v>
      </c>
      <c r="BK282" s="19" t="s">
        <v>918</v>
      </c>
      <c r="BL282" s="19" t="s">
        <v>1417</v>
      </c>
      <c r="BM282" s="19" t="s">
        <v>902</v>
      </c>
      <c r="BN282" s="20">
        <v>1</v>
      </c>
      <c r="BO282" s="20">
        <v>20</v>
      </c>
      <c r="BP282" s="19" t="s">
        <v>905</v>
      </c>
      <c r="BQ282" s="19" t="s">
        <v>1418</v>
      </c>
      <c r="BR282" s="19">
        <v>0</v>
      </c>
      <c r="BS282" s="19">
        <v>0</v>
      </c>
      <c r="BT282" s="19">
        <v>0.05</v>
      </c>
      <c r="BU282" s="19" t="s">
        <v>1419</v>
      </c>
      <c r="BV282" s="19">
        <v>0</v>
      </c>
    </row>
    <row r="283" spans="1:74">
      <c r="A283" s="19" t="s">
        <v>325</v>
      </c>
      <c r="B283" s="19" t="s">
        <v>1413</v>
      </c>
      <c r="C283" s="19" t="s">
        <v>1415</v>
      </c>
      <c r="D283" s="19" t="s">
        <v>896</v>
      </c>
      <c r="E283" s="19" t="s">
        <v>896</v>
      </c>
      <c r="F283" s="19" t="s">
        <v>896</v>
      </c>
      <c r="G283" s="19" t="s">
        <v>896</v>
      </c>
      <c r="H283" s="19" t="s">
        <v>896</v>
      </c>
      <c r="I283" s="19" t="s">
        <v>1421</v>
      </c>
      <c r="J283" s="19" t="s">
        <v>20</v>
      </c>
      <c r="K283" s="19" t="s">
        <v>918</v>
      </c>
      <c r="L283" s="19" t="s">
        <v>1422</v>
      </c>
      <c r="M283" s="19" t="s">
        <v>902</v>
      </c>
      <c r="N283" s="20" t="s">
        <v>903</v>
      </c>
      <c r="O283" s="20">
        <v>10</v>
      </c>
      <c r="P283" s="19" t="s">
        <v>905</v>
      </c>
      <c r="Q283" s="19" t="s">
        <v>1418</v>
      </c>
      <c r="R283" s="19">
        <v>0</v>
      </c>
      <c r="S283" s="19">
        <v>0</v>
      </c>
      <c r="T283" s="19" t="s">
        <v>1423</v>
      </c>
      <c r="U283" s="19" t="s">
        <v>1424</v>
      </c>
      <c r="V283" s="19">
        <v>0</v>
      </c>
      <c r="BA283" s="19" t="s">
        <v>325</v>
      </c>
      <c r="BB283" s="19" t="s">
        <v>1413</v>
      </c>
      <c r="BC283" s="19" t="s">
        <v>1415</v>
      </c>
      <c r="BD283" s="19" t="s">
        <v>896</v>
      </c>
      <c r="BE283" s="19" t="s">
        <v>896</v>
      </c>
      <c r="BF283" s="19" t="s">
        <v>896</v>
      </c>
      <c r="BG283" s="19" t="s">
        <v>896</v>
      </c>
      <c r="BH283" s="19" t="s">
        <v>896</v>
      </c>
      <c r="BI283" s="19" t="s">
        <v>1421</v>
      </c>
      <c r="BJ283" s="19" t="s">
        <v>20</v>
      </c>
      <c r="BK283" s="19" t="s">
        <v>918</v>
      </c>
      <c r="BL283" s="19" t="s">
        <v>1422</v>
      </c>
      <c r="BM283" s="19" t="s">
        <v>902</v>
      </c>
      <c r="BN283" s="20" t="s">
        <v>903</v>
      </c>
      <c r="BO283" s="20">
        <v>10</v>
      </c>
      <c r="BP283" s="19" t="s">
        <v>905</v>
      </c>
      <c r="BQ283" s="19" t="s">
        <v>1418</v>
      </c>
      <c r="BR283" s="19">
        <v>0</v>
      </c>
      <c r="BS283" s="19">
        <v>0</v>
      </c>
      <c r="BT283" s="19" t="s">
        <v>1423</v>
      </c>
      <c r="BU283" s="19" t="s">
        <v>1424</v>
      </c>
      <c r="BV283" s="19">
        <v>0</v>
      </c>
    </row>
    <row r="284" spans="1:74">
      <c r="A284" s="19" t="s">
        <v>325</v>
      </c>
      <c r="B284" s="19" t="s">
        <v>1413</v>
      </c>
      <c r="C284" s="19" t="s">
        <v>1415</v>
      </c>
      <c r="D284" s="19" t="s">
        <v>896</v>
      </c>
      <c r="E284" s="19" t="s">
        <v>896</v>
      </c>
      <c r="F284" s="19" t="s">
        <v>896</v>
      </c>
      <c r="G284" s="19" t="s">
        <v>896</v>
      </c>
      <c r="H284" s="19" t="s">
        <v>896</v>
      </c>
      <c r="I284" s="19" t="s">
        <v>1425</v>
      </c>
      <c r="J284" s="19" t="s">
        <v>20</v>
      </c>
      <c r="K284" s="19" t="s">
        <v>918</v>
      </c>
      <c r="L284" s="19" t="s">
        <v>1426</v>
      </c>
      <c r="M284" s="19" t="s">
        <v>902</v>
      </c>
      <c r="N284" s="20" t="s">
        <v>903</v>
      </c>
      <c r="O284" s="20">
        <v>20</v>
      </c>
      <c r="P284" s="19" t="s">
        <v>905</v>
      </c>
      <c r="Q284" s="19" t="s">
        <v>1418</v>
      </c>
      <c r="R284" s="19">
        <v>0</v>
      </c>
      <c r="S284" s="19">
        <v>0</v>
      </c>
      <c r="T284" s="19" t="s">
        <v>1423</v>
      </c>
      <c r="U284" s="19" t="s">
        <v>1424</v>
      </c>
      <c r="V284" s="19">
        <v>0</v>
      </c>
      <c r="BA284" s="19" t="s">
        <v>325</v>
      </c>
      <c r="BB284" s="19" t="s">
        <v>1413</v>
      </c>
      <c r="BC284" s="19" t="s">
        <v>1415</v>
      </c>
      <c r="BD284" s="19" t="s">
        <v>896</v>
      </c>
      <c r="BE284" s="19" t="s">
        <v>896</v>
      </c>
      <c r="BF284" s="19" t="s">
        <v>896</v>
      </c>
      <c r="BG284" s="19" t="s">
        <v>896</v>
      </c>
      <c r="BH284" s="19" t="s">
        <v>896</v>
      </c>
      <c r="BI284" s="19" t="s">
        <v>1425</v>
      </c>
      <c r="BJ284" s="19" t="s">
        <v>20</v>
      </c>
      <c r="BK284" s="19" t="s">
        <v>918</v>
      </c>
      <c r="BL284" s="19" t="s">
        <v>1426</v>
      </c>
      <c r="BM284" s="19" t="s">
        <v>902</v>
      </c>
      <c r="BN284" s="20" t="s">
        <v>903</v>
      </c>
      <c r="BO284" s="20">
        <v>20</v>
      </c>
      <c r="BP284" s="19" t="s">
        <v>905</v>
      </c>
      <c r="BQ284" s="19" t="s">
        <v>1418</v>
      </c>
      <c r="BR284" s="19">
        <v>0</v>
      </c>
      <c r="BS284" s="19">
        <v>0</v>
      </c>
      <c r="BT284" s="19" t="s">
        <v>1423</v>
      </c>
      <c r="BU284" s="19" t="s">
        <v>1424</v>
      </c>
      <c r="BV284" s="19">
        <v>0</v>
      </c>
    </row>
    <row r="285" spans="1:74">
      <c r="A285" s="19" t="s">
        <v>325</v>
      </c>
      <c r="B285" s="19" t="s">
        <v>1413</v>
      </c>
      <c r="C285" s="19" t="s">
        <v>1415</v>
      </c>
      <c r="D285" s="19" t="s">
        <v>896</v>
      </c>
      <c r="E285" s="19" t="s">
        <v>896</v>
      </c>
      <c r="F285" s="19" t="s">
        <v>896</v>
      </c>
      <c r="G285" s="19" t="s">
        <v>896</v>
      </c>
      <c r="H285" s="19" t="s">
        <v>896</v>
      </c>
      <c r="I285" s="19" t="s">
        <v>1425</v>
      </c>
      <c r="J285" s="19" t="s">
        <v>20</v>
      </c>
      <c r="K285" s="19" t="s">
        <v>918</v>
      </c>
      <c r="L285" s="19" t="s">
        <v>1427</v>
      </c>
      <c r="M285" s="19" t="s">
        <v>902</v>
      </c>
      <c r="N285" s="20" t="s">
        <v>903</v>
      </c>
      <c r="O285" s="20">
        <v>10</v>
      </c>
      <c r="P285" s="19" t="s">
        <v>905</v>
      </c>
      <c r="Q285" s="19" t="s">
        <v>1418</v>
      </c>
      <c r="R285" s="19">
        <v>0</v>
      </c>
      <c r="S285" s="19">
        <v>0</v>
      </c>
      <c r="T285" s="19" t="s">
        <v>1423</v>
      </c>
      <c r="U285" s="19" t="s">
        <v>1424</v>
      </c>
      <c r="V285" s="19">
        <v>0</v>
      </c>
      <c r="BA285" s="19" t="s">
        <v>325</v>
      </c>
      <c r="BB285" s="19" t="s">
        <v>1413</v>
      </c>
      <c r="BC285" s="19" t="s">
        <v>1415</v>
      </c>
      <c r="BD285" s="19" t="s">
        <v>896</v>
      </c>
      <c r="BE285" s="19" t="s">
        <v>896</v>
      </c>
      <c r="BF285" s="19" t="s">
        <v>896</v>
      </c>
      <c r="BG285" s="19" t="s">
        <v>896</v>
      </c>
      <c r="BH285" s="19" t="s">
        <v>896</v>
      </c>
      <c r="BI285" s="19" t="s">
        <v>1425</v>
      </c>
      <c r="BJ285" s="19" t="s">
        <v>20</v>
      </c>
      <c r="BK285" s="19" t="s">
        <v>918</v>
      </c>
      <c r="BL285" s="19" t="s">
        <v>1427</v>
      </c>
      <c r="BM285" s="19" t="s">
        <v>902</v>
      </c>
      <c r="BN285" s="20" t="s">
        <v>903</v>
      </c>
      <c r="BO285" s="20">
        <v>10</v>
      </c>
      <c r="BP285" s="19" t="s">
        <v>905</v>
      </c>
      <c r="BQ285" s="19" t="s">
        <v>1418</v>
      </c>
      <c r="BR285" s="19">
        <v>0</v>
      </c>
      <c r="BS285" s="19">
        <v>0</v>
      </c>
      <c r="BT285" s="19" t="s">
        <v>1423</v>
      </c>
      <c r="BU285" s="19" t="s">
        <v>1424</v>
      </c>
      <c r="BV285" s="19">
        <v>0</v>
      </c>
    </row>
    <row r="286" spans="1:74">
      <c r="A286" s="19" t="s">
        <v>325</v>
      </c>
      <c r="B286" s="19" t="s">
        <v>1413</v>
      </c>
      <c r="C286" s="19" t="s">
        <v>1415</v>
      </c>
      <c r="D286" s="19" t="s">
        <v>896</v>
      </c>
      <c r="E286" s="19" t="s">
        <v>896</v>
      </c>
      <c r="F286" s="19" t="s">
        <v>896</v>
      </c>
      <c r="G286" s="19" t="s">
        <v>896</v>
      </c>
      <c r="H286" s="19" t="s">
        <v>896</v>
      </c>
      <c r="I286" s="19" t="s">
        <v>1428</v>
      </c>
      <c r="J286" s="19" t="s">
        <v>20</v>
      </c>
      <c r="K286" s="19" t="s">
        <v>918</v>
      </c>
      <c r="L286" s="19" t="s">
        <v>1429</v>
      </c>
      <c r="M286" s="19" t="s">
        <v>902</v>
      </c>
      <c r="N286" s="20" t="s">
        <v>903</v>
      </c>
      <c r="O286" s="20">
        <v>20</v>
      </c>
      <c r="P286" s="19" t="s">
        <v>905</v>
      </c>
      <c r="Q286" s="19" t="s">
        <v>1418</v>
      </c>
      <c r="R286" s="19">
        <v>0</v>
      </c>
      <c r="S286" s="19">
        <v>0</v>
      </c>
      <c r="T286" s="19" t="s">
        <v>1423</v>
      </c>
      <c r="U286" s="19" t="s">
        <v>1424</v>
      </c>
      <c r="V286" s="19">
        <v>0</v>
      </c>
      <c r="BA286" s="19" t="s">
        <v>325</v>
      </c>
      <c r="BB286" s="19" t="s">
        <v>1413</v>
      </c>
      <c r="BC286" s="19" t="s">
        <v>1415</v>
      </c>
      <c r="BD286" s="19" t="s">
        <v>896</v>
      </c>
      <c r="BE286" s="19" t="s">
        <v>896</v>
      </c>
      <c r="BF286" s="19" t="s">
        <v>896</v>
      </c>
      <c r="BG286" s="19" t="s">
        <v>896</v>
      </c>
      <c r="BH286" s="19" t="s">
        <v>896</v>
      </c>
      <c r="BI286" s="19" t="s">
        <v>1428</v>
      </c>
      <c r="BJ286" s="19" t="s">
        <v>20</v>
      </c>
      <c r="BK286" s="19" t="s">
        <v>918</v>
      </c>
      <c r="BL286" s="19" t="s">
        <v>1429</v>
      </c>
      <c r="BM286" s="19" t="s">
        <v>902</v>
      </c>
      <c r="BN286" s="20" t="s">
        <v>903</v>
      </c>
      <c r="BO286" s="20">
        <v>20</v>
      </c>
      <c r="BP286" s="19" t="s">
        <v>905</v>
      </c>
      <c r="BQ286" s="19" t="s">
        <v>1418</v>
      </c>
      <c r="BR286" s="19">
        <v>0</v>
      </c>
      <c r="BS286" s="19">
        <v>0</v>
      </c>
      <c r="BT286" s="19" t="s">
        <v>1423</v>
      </c>
      <c r="BU286" s="19" t="s">
        <v>1424</v>
      </c>
      <c r="BV286" s="19">
        <v>0</v>
      </c>
    </row>
    <row r="287" spans="1:74">
      <c r="A287" s="19" t="s">
        <v>325</v>
      </c>
      <c r="B287" s="19" t="s">
        <v>1413</v>
      </c>
      <c r="C287" s="19" t="s">
        <v>1415</v>
      </c>
      <c r="D287" s="19" t="s">
        <v>896</v>
      </c>
      <c r="E287" s="19" t="s">
        <v>896</v>
      </c>
      <c r="F287" s="19" t="s">
        <v>896</v>
      </c>
      <c r="G287" s="19" t="s">
        <v>896</v>
      </c>
      <c r="H287" s="19" t="s">
        <v>896</v>
      </c>
      <c r="I287" s="19" t="s">
        <v>1428</v>
      </c>
      <c r="J287" s="19" t="s">
        <v>20</v>
      </c>
      <c r="K287" s="19" t="s">
        <v>918</v>
      </c>
      <c r="L287" s="19" t="s">
        <v>1430</v>
      </c>
      <c r="M287" s="19" t="s">
        <v>1431</v>
      </c>
      <c r="N287" s="20" t="s">
        <v>903</v>
      </c>
      <c r="O287" s="20">
        <v>10</v>
      </c>
      <c r="P287" s="19" t="s">
        <v>905</v>
      </c>
      <c r="Q287" s="19" t="s">
        <v>1418</v>
      </c>
      <c r="R287" s="19">
        <v>0</v>
      </c>
      <c r="S287" s="19">
        <v>0</v>
      </c>
      <c r="T287" s="19" t="s">
        <v>1423</v>
      </c>
      <c r="U287" s="19" t="s">
        <v>1424</v>
      </c>
      <c r="V287" s="19">
        <v>0</v>
      </c>
      <c r="BA287" s="19" t="s">
        <v>325</v>
      </c>
      <c r="BB287" s="19" t="s">
        <v>1413</v>
      </c>
      <c r="BC287" s="19" t="s">
        <v>1415</v>
      </c>
      <c r="BD287" s="19" t="s">
        <v>896</v>
      </c>
      <c r="BE287" s="19" t="s">
        <v>896</v>
      </c>
      <c r="BF287" s="19" t="s">
        <v>896</v>
      </c>
      <c r="BG287" s="19" t="s">
        <v>896</v>
      </c>
      <c r="BH287" s="19" t="s">
        <v>896</v>
      </c>
      <c r="BI287" s="19" t="s">
        <v>1428</v>
      </c>
      <c r="BJ287" s="19" t="s">
        <v>20</v>
      </c>
      <c r="BK287" s="19" t="s">
        <v>918</v>
      </c>
      <c r="BL287" s="19" t="s">
        <v>1430</v>
      </c>
      <c r="BM287" s="19" t="s">
        <v>1431</v>
      </c>
      <c r="BN287" s="20" t="s">
        <v>903</v>
      </c>
      <c r="BO287" s="20">
        <v>10</v>
      </c>
      <c r="BP287" s="19" t="s">
        <v>905</v>
      </c>
      <c r="BQ287" s="19" t="s">
        <v>1418</v>
      </c>
      <c r="BR287" s="19">
        <v>0</v>
      </c>
      <c r="BS287" s="19">
        <v>0</v>
      </c>
      <c r="BT287" s="19" t="s">
        <v>1423</v>
      </c>
      <c r="BU287" s="19" t="s">
        <v>1424</v>
      </c>
      <c r="BV287" s="19">
        <v>0</v>
      </c>
    </row>
    <row r="288" spans="1:74">
      <c r="A288" s="19" t="s">
        <v>325</v>
      </c>
      <c r="B288" s="19" t="s">
        <v>1413</v>
      </c>
      <c r="C288" s="19" t="s">
        <v>1415</v>
      </c>
      <c r="D288" s="19" t="s">
        <v>896</v>
      </c>
      <c r="E288" s="19" t="s">
        <v>896</v>
      </c>
      <c r="F288" s="19" t="s">
        <v>896</v>
      </c>
      <c r="G288" s="19" t="s">
        <v>896</v>
      </c>
      <c r="H288" s="19" t="s">
        <v>896</v>
      </c>
      <c r="I288" s="19" t="s">
        <v>1428</v>
      </c>
      <c r="J288" s="19" t="s">
        <v>20</v>
      </c>
      <c r="K288" s="19" t="s">
        <v>918</v>
      </c>
      <c r="L288" s="19" t="s">
        <v>1432</v>
      </c>
      <c r="M288" s="19" t="s">
        <v>1431</v>
      </c>
      <c r="N288" s="20" t="s">
        <v>903</v>
      </c>
      <c r="O288" s="20">
        <v>25</v>
      </c>
      <c r="P288" s="19" t="s">
        <v>905</v>
      </c>
      <c r="Q288" s="19" t="s">
        <v>1418</v>
      </c>
      <c r="R288" s="19">
        <v>0</v>
      </c>
      <c r="S288" s="19">
        <v>0</v>
      </c>
      <c r="T288" s="19" t="s">
        <v>1423</v>
      </c>
      <c r="U288" s="19" t="s">
        <v>1424</v>
      </c>
      <c r="V288" s="19">
        <v>0</v>
      </c>
      <c r="BA288" s="19" t="s">
        <v>325</v>
      </c>
      <c r="BB288" s="19" t="s">
        <v>1413</v>
      </c>
      <c r="BC288" s="19" t="s">
        <v>1415</v>
      </c>
      <c r="BD288" s="19" t="s">
        <v>896</v>
      </c>
      <c r="BE288" s="19" t="s">
        <v>896</v>
      </c>
      <c r="BF288" s="19" t="s">
        <v>896</v>
      </c>
      <c r="BG288" s="19" t="s">
        <v>896</v>
      </c>
      <c r="BH288" s="19" t="s">
        <v>896</v>
      </c>
      <c r="BI288" s="19" t="s">
        <v>1428</v>
      </c>
      <c r="BJ288" s="19" t="s">
        <v>20</v>
      </c>
      <c r="BK288" s="19" t="s">
        <v>918</v>
      </c>
      <c r="BL288" s="19" t="s">
        <v>1432</v>
      </c>
      <c r="BM288" s="19" t="s">
        <v>1431</v>
      </c>
      <c r="BN288" s="20" t="s">
        <v>903</v>
      </c>
      <c r="BO288" s="20">
        <v>25</v>
      </c>
      <c r="BP288" s="19" t="s">
        <v>905</v>
      </c>
      <c r="BQ288" s="19" t="s">
        <v>1418</v>
      </c>
      <c r="BR288" s="19">
        <v>0</v>
      </c>
      <c r="BS288" s="19">
        <v>0</v>
      </c>
      <c r="BT288" s="19" t="s">
        <v>1423</v>
      </c>
      <c r="BU288" s="19" t="s">
        <v>1424</v>
      </c>
      <c r="BV288" s="19">
        <v>0</v>
      </c>
    </row>
    <row r="289" spans="1:74">
      <c r="A289" s="19" t="s">
        <v>325</v>
      </c>
      <c r="B289" s="19" t="s">
        <v>1413</v>
      </c>
      <c r="C289" s="19" t="s">
        <v>338</v>
      </c>
      <c r="D289" s="19" t="s">
        <v>896</v>
      </c>
      <c r="E289" s="19" t="s">
        <v>896</v>
      </c>
      <c r="F289" s="19" t="s">
        <v>896</v>
      </c>
      <c r="G289" s="19" t="s">
        <v>896</v>
      </c>
      <c r="H289" s="19" t="s">
        <v>896</v>
      </c>
      <c r="I289" s="19" t="s">
        <v>1434</v>
      </c>
      <c r="J289" s="19" t="s">
        <v>20</v>
      </c>
      <c r="K289" s="19" t="s">
        <v>918</v>
      </c>
      <c r="L289" s="19" t="s">
        <v>1435</v>
      </c>
      <c r="M289" s="19" t="s">
        <v>902</v>
      </c>
      <c r="N289" s="20">
        <v>10</v>
      </c>
      <c r="O289" s="20">
        <v>30</v>
      </c>
      <c r="P289" s="19" t="s">
        <v>905</v>
      </c>
      <c r="Q289" s="19" t="s">
        <v>160</v>
      </c>
      <c r="R289" s="19">
        <v>0</v>
      </c>
      <c r="S289" s="19">
        <v>0</v>
      </c>
      <c r="T289" s="19" t="s">
        <v>1423</v>
      </c>
      <c r="U289" s="19">
        <v>0</v>
      </c>
      <c r="V289" s="19" t="s">
        <v>1436</v>
      </c>
      <c r="BA289" s="19" t="s">
        <v>325</v>
      </c>
      <c r="BB289" s="19" t="s">
        <v>1413</v>
      </c>
      <c r="BC289" s="19" t="s">
        <v>338</v>
      </c>
      <c r="BD289" s="19" t="s">
        <v>896</v>
      </c>
      <c r="BE289" s="19" t="s">
        <v>896</v>
      </c>
      <c r="BF289" s="19" t="s">
        <v>896</v>
      </c>
      <c r="BG289" s="19" t="s">
        <v>896</v>
      </c>
      <c r="BH289" s="19" t="s">
        <v>896</v>
      </c>
      <c r="BI289" s="19" t="s">
        <v>1434</v>
      </c>
      <c r="BJ289" s="19" t="s">
        <v>20</v>
      </c>
      <c r="BK289" s="19" t="s">
        <v>918</v>
      </c>
      <c r="BL289" s="19" t="s">
        <v>1435</v>
      </c>
      <c r="BM289" s="19" t="s">
        <v>902</v>
      </c>
      <c r="BN289" s="20">
        <v>10</v>
      </c>
      <c r="BO289" s="20">
        <v>30</v>
      </c>
      <c r="BP289" s="19" t="s">
        <v>905</v>
      </c>
      <c r="BQ289" s="19" t="s">
        <v>160</v>
      </c>
      <c r="BR289" s="19">
        <v>0</v>
      </c>
      <c r="BS289" s="19">
        <v>0</v>
      </c>
      <c r="BT289" s="19" t="s">
        <v>1423</v>
      </c>
      <c r="BU289" s="19">
        <v>0</v>
      </c>
      <c r="BV289" s="19" t="s">
        <v>1436</v>
      </c>
    </row>
    <row r="290" spans="1:74">
      <c r="A290" s="19" t="s">
        <v>325</v>
      </c>
      <c r="B290" s="19" t="s">
        <v>1413</v>
      </c>
      <c r="C290" s="19" t="s">
        <v>338</v>
      </c>
      <c r="D290" s="19" t="s">
        <v>896</v>
      </c>
      <c r="E290" s="19" t="s">
        <v>896</v>
      </c>
      <c r="F290" s="19" t="s">
        <v>896</v>
      </c>
      <c r="G290" s="19" t="s">
        <v>896</v>
      </c>
      <c r="H290" s="19" t="s">
        <v>896</v>
      </c>
      <c r="I290" s="19" t="s">
        <v>1434</v>
      </c>
      <c r="J290" s="19" t="s">
        <v>20</v>
      </c>
      <c r="K290" s="19" t="s">
        <v>918</v>
      </c>
      <c r="L290" s="19" t="s">
        <v>1435</v>
      </c>
      <c r="M290" s="19" t="s">
        <v>902</v>
      </c>
      <c r="N290" s="20" t="s">
        <v>903</v>
      </c>
      <c r="O290" s="20">
        <v>50</v>
      </c>
      <c r="P290" s="19" t="s">
        <v>905</v>
      </c>
      <c r="Q290" s="19" t="s">
        <v>160</v>
      </c>
      <c r="R290" s="19">
        <v>0</v>
      </c>
      <c r="S290" s="19">
        <v>0</v>
      </c>
      <c r="T290" s="19" t="s">
        <v>1423</v>
      </c>
      <c r="U290" s="19">
        <v>0</v>
      </c>
      <c r="V290" s="19" t="s">
        <v>1437</v>
      </c>
      <c r="BA290" s="19" t="s">
        <v>325</v>
      </c>
      <c r="BB290" s="19" t="s">
        <v>1413</v>
      </c>
      <c r="BC290" s="19" t="s">
        <v>338</v>
      </c>
      <c r="BD290" s="19" t="s">
        <v>896</v>
      </c>
      <c r="BE290" s="19" t="s">
        <v>896</v>
      </c>
      <c r="BF290" s="19" t="s">
        <v>896</v>
      </c>
      <c r="BG290" s="19" t="s">
        <v>896</v>
      </c>
      <c r="BH290" s="19" t="s">
        <v>896</v>
      </c>
      <c r="BI290" s="19" t="s">
        <v>1434</v>
      </c>
      <c r="BJ290" s="19" t="s">
        <v>20</v>
      </c>
      <c r="BK290" s="19" t="s">
        <v>918</v>
      </c>
      <c r="BL290" s="19" t="s">
        <v>1435</v>
      </c>
      <c r="BM290" s="19" t="s">
        <v>902</v>
      </c>
      <c r="BN290" s="20" t="s">
        <v>903</v>
      </c>
      <c r="BO290" s="20">
        <v>50</v>
      </c>
      <c r="BP290" s="19" t="s">
        <v>905</v>
      </c>
      <c r="BQ290" s="19" t="s">
        <v>160</v>
      </c>
      <c r="BR290" s="19">
        <v>0</v>
      </c>
      <c r="BS290" s="19">
        <v>0</v>
      </c>
      <c r="BT290" s="19" t="s">
        <v>1423</v>
      </c>
      <c r="BU290" s="19">
        <v>0</v>
      </c>
      <c r="BV290" s="19" t="s">
        <v>1437</v>
      </c>
    </row>
    <row r="291" spans="1:74">
      <c r="A291" s="19" t="s">
        <v>325</v>
      </c>
      <c r="B291" s="19" t="s">
        <v>1413</v>
      </c>
      <c r="C291" s="19" t="s">
        <v>338</v>
      </c>
      <c r="D291" s="19" t="s">
        <v>896</v>
      </c>
      <c r="E291" s="19" t="s">
        <v>896</v>
      </c>
      <c r="F291" s="19" t="s">
        <v>896</v>
      </c>
      <c r="G291" s="19" t="s">
        <v>896</v>
      </c>
      <c r="H291" s="19" t="s">
        <v>896</v>
      </c>
      <c r="I291" s="19" t="s">
        <v>1438</v>
      </c>
      <c r="J291" s="19" t="s">
        <v>20</v>
      </c>
      <c r="K291" s="19" t="s">
        <v>918</v>
      </c>
      <c r="L291" s="19" t="s">
        <v>1439</v>
      </c>
      <c r="M291" s="19" t="s">
        <v>902</v>
      </c>
      <c r="N291" s="20">
        <v>10</v>
      </c>
      <c r="O291" s="20">
        <v>30</v>
      </c>
      <c r="P291" s="19" t="s">
        <v>905</v>
      </c>
      <c r="Q291" s="19" t="s">
        <v>160</v>
      </c>
      <c r="R291" s="19">
        <v>0</v>
      </c>
      <c r="S291" s="19">
        <v>0</v>
      </c>
      <c r="T291" s="19" t="s">
        <v>1423</v>
      </c>
      <c r="U291" s="19" t="s">
        <v>1424</v>
      </c>
      <c r="V291" s="19">
        <v>0</v>
      </c>
      <c r="BA291" s="19" t="s">
        <v>325</v>
      </c>
      <c r="BB291" s="19" t="s">
        <v>1413</v>
      </c>
      <c r="BC291" s="19" t="s">
        <v>338</v>
      </c>
      <c r="BD291" s="19" t="s">
        <v>896</v>
      </c>
      <c r="BE291" s="19" t="s">
        <v>896</v>
      </c>
      <c r="BF291" s="19" t="s">
        <v>896</v>
      </c>
      <c r="BG291" s="19" t="s">
        <v>896</v>
      </c>
      <c r="BH291" s="19" t="s">
        <v>896</v>
      </c>
      <c r="BI291" s="19" t="s">
        <v>1438</v>
      </c>
      <c r="BJ291" s="19" t="s">
        <v>20</v>
      </c>
      <c r="BK291" s="19" t="s">
        <v>918</v>
      </c>
      <c r="BL291" s="19" t="s">
        <v>1439</v>
      </c>
      <c r="BM291" s="19" t="s">
        <v>902</v>
      </c>
      <c r="BN291" s="20">
        <v>10</v>
      </c>
      <c r="BO291" s="20">
        <v>30</v>
      </c>
      <c r="BP291" s="19" t="s">
        <v>905</v>
      </c>
      <c r="BQ291" s="19" t="s">
        <v>160</v>
      </c>
      <c r="BR291" s="19">
        <v>0</v>
      </c>
      <c r="BS291" s="19">
        <v>0</v>
      </c>
      <c r="BT291" s="19" t="s">
        <v>1423</v>
      </c>
      <c r="BU291" s="19" t="s">
        <v>1424</v>
      </c>
      <c r="BV291" s="19">
        <v>0</v>
      </c>
    </row>
    <row r="292" spans="1:74">
      <c r="A292" s="19" t="s">
        <v>325</v>
      </c>
      <c r="B292" s="19" t="s">
        <v>1413</v>
      </c>
      <c r="C292" s="19" t="s">
        <v>338</v>
      </c>
      <c r="D292" s="19" t="s">
        <v>896</v>
      </c>
      <c r="E292" s="19" t="s">
        <v>896</v>
      </c>
      <c r="F292" s="19" t="s">
        <v>896</v>
      </c>
      <c r="G292" s="19" t="s">
        <v>896</v>
      </c>
      <c r="H292" s="19" t="s">
        <v>896</v>
      </c>
      <c r="I292" s="19" t="s">
        <v>1438</v>
      </c>
      <c r="J292" s="19" t="s">
        <v>20</v>
      </c>
      <c r="K292" s="19" t="s">
        <v>918</v>
      </c>
      <c r="L292" s="19" t="s">
        <v>1440</v>
      </c>
      <c r="M292" s="19" t="s">
        <v>902</v>
      </c>
      <c r="N292" s="20" t="s">
        <v>903</v>
      </c>
      <c r="O292" s="20">
        <v>50</v>
      </c>
      <c r="P292" s="19" t="s">
        <v>905</v>
      </c>
      <c r="Q292" s="19" t="s">
        <v>160</v>
      </c>
      <c r="R292" s="19">
        <v>0</v>
      </c>
      <c r="S292" s="19">
        <v>0</v>
      </c>
      <c r="T292" s="19" t="s">
        <v>1423</v>
      </c>
      <c r="U292" s="19" t="s">
        <v>1424</v>
      </c>
      <c r="V292" s="19">
        <v>0</v>
      </c>
      <c r="BA292" s="19" t="s">
        <v>325</v>
      </c>
      <c r="BB292" s="19" t="s">
        <v>1413</v>
      </c>
      <c r="BC292" s="19" t="s">
        <v>338</v>
      </c>
      <c r="BD292" s="19" t="s">
        <v>896</v>
      </c>
      <c r="BE292" s="19" t="s">
        <v>896</v>
      </c>
      <c r="BF292" s="19" t="s">
        <v>896</v>
      </c>
      <c r="BG292" s="19" t="s">
        <v>896</v>
      </c>
      <c r="BH292" s="19" t="s">
        <v>896</v>
      </c>
      <c r="BI292" s="19" t="s">
        <v>1438</v>
      </c>
      <c r="BJ292" s="19" t="s">
        <v>20</v>
      </c>
      <c r="BK292" s="19" t="s">
        <v>918</v>
      </c>
      <c r="BL292" s="19" t="s">
        <v>1440</v>
      </c>
      <c r="BM292" s="19" t="s">
        <v>902</v>
      </c>
      <c r="BN292" s="20" t="s">
        <v>903</v>
      </c>
      <c r="BO292" s="20">
        <v>50</v>
      </c>
      <c r="BP292" s="19" t="s">
        <v>905</v>
      </c>
      <c r="BQ292" s="19" t="s">
        <v>160</v>
      </c>
      <c r="BR292" s="19">
        <v>0</v>
      </c>
      <c r="BS292" s="19">
        <v>0</v>
      </c>
      <c r="BT292" s="19" t="s">
        <v>1423</v>
      </c>
      <c r="BU292" s="19" t="s">
        <v>1424</v>
      </c>
      <c r="BV292" s="19">
        <v>0</v>
      </c>
    </row>
    <row r="293" spans="1:74">
      <c r="A293" s="19" t="s">
        <v>325</v>
      </c>
      <c r="B293" s="19" t="s">
        <v>1413</v>
      </c>
      <c r="C293" s="19" t="s">
        <v>338</v>
      </c>
      <c r="D293" s="19" t="s">
        <v>896</v>
      </c>
      <c r="E293" s="19" t="s">
        <v>896</v>
      </c>
      <c r="F293" s="19" t="s">
        <v>896</v>
      </c>
      <c r="G293" s="19" t="s">
        <v>896</v>
      </c>
      <c r="H293" s="19" t="s">
        <v>896</v>
      </c>
      <c r="I293" s="19" t="s">
        <v>1441</v>
      </c>
      <c r="J293" s="19" t="s">
        <v>20</v>
      </c>
      <c r="K293" s="19" t="s">
        <v>918</v>
      </c>
      <c r="L293" s="19" t="s">
        <v>1442</v>
      </c>
      <c r="M293" s="19" t="s">
        <v>902</v>
      </c>
      <c r="N293" s="20">
        <v>10</v>
      </c>
      <c r="O293" s="20">
        <v>20</v>
      </c>
      <c r="P293" s="19" t="s">
        <v>905</v>
      </c>
      <c r="Q293" s="19" t="s">
        <v>1418</v>
      </c>
      <c r="R293" s="19">
        <v>0</v>
      </c>
      <c r="S293" s="19">
        <v>0</v>
      </c>
      <c r="T293" s="19" t="s">
        <v>1423</v>
      </c>
      <c r="U293" s="19" t="s">
        <v>1424</v>
      </c>
      <c r="V293" s="19">
        <v>0</v>
      </c>
      <c r="BA293" s="19" t="s">
        <v>325</v>
      </c>
      <c r="BB293" s="19" t="s">
        <v>1413</v>
      </c>
      <c r="BC293" s="19" t="s">
        <v>338</v>
      </c>
      <c r="BD293" s="19" t="s">
        <v>896</v>
      </c>
      <c r="BE293" s="19" t="s">
        <v>896</v>
      </c>
      <c r="BF293" s="19" t="s">
        <v>896</v>
      </c>
      <c r="BG293" s="19" t="s">
        <v>896</v>
      </c>
      <c r="BH293" s="19" t="s">
        <v>896</v>
      </c>
      <c r="BI293" s="19" t="s">
        <v>1441</v>
      </c>
      <c r="BJ293" s="19" t="s">
        <v>20</v>
      </c>
      <c r="BK293" s="19" t="s">
        <v>918</v>
      </c>
      <c r="BL293" s="19" t="s">
        <v>1442</v>
      </c>
      <c r="BM293" s="19" t="s">
        <v>902</v>
      </c>
      <c r="BN293" s="20">
        <v>10</v>
      </c>
      <c r="BO293" s="20">
        <v>20</v>
      </c>
      <c r="BP293" s="19" t="s">
        <v>905</v>
      </c>
      <c r="BQ293" s="19" t="s">
        <v>1418</v>
      </c>
      <c r="BR293" s="19">
        <v>0</v>
      </c>
      <c r="BS293" s="19">
        <v>0</v>
      </c>
      <c r="BT293" s="19" t="s">
        <v>1423</v>
      </c>
      <c r="BU293" s="19" t="s">
        <v>1424</v>
      </c>
      <c r="BV293" s="19">
        <v>0</v>
      </c>
    </row>
    <row r="294" spans="1:74">
      <c r="A294" s="19" t="s">
        <v>325</v>
      </c>
      <c r="B294" s="19" t="s">
        <v>1413</v>
      </c>
      <c r="C294" s="19" t="s">
        <v>338</v>
      </c>
      <c r="D294" s="19" t="s">
        <v>896</v>
      </c>
      <c r="E294" s="19" t="s">
        <v>896</v>
      </c>
      <c r="F294" s="19" t="s">
        <v>896</v>
      </c>
      <c r="G294" s="19" t="s">
        <v>896</v>
      </c>
      <c r="H294" s="19" t="s">
        <v>896</v>
      </c>
      <c r="I294" s="19" t="s">
        <v>1443</v>
      </c>
      <c r="J294" s="19" t="s">
        <v>20</v>
      </c>
      <c r="K294" s="19" t="s">
        <v>918</v>
      </c>
      <c r="L294" s="19" t="s">
        <v>1444</v>
      </c>
      <c r="M294" s="19" t="s">
        <v>902</v>
      </c>
      <c r="N294" s="20">
        <v>1</v>
      </c>
      <c r="O294" s="20">
        <v>15</v>
      </c>
      <c r="P294" s="19" t="s">
        <v>905</v>
      </c>
      <c r="Q294" s="19" t="s">
        <v>1418</v>
      </c>
      <c r="R294" s="19">
        <v>0</v>
      </c>
      <c r="S294" s="19">
        <v>0</v>
      </c>
      <c r="T294" s="19" t="s">
        <v>1423</v>
      </c>
      <c r="U294" s="19" t="s">
        <v>1445</v>
      </c>
      <c r="V294" s="19" t="s">
        <v>1446</v>
      </c>
      <c r="BA294" s="19" t="s">
        <v>325</v>
      </c>
      <c r="BB294" s="19" t="s">
        <v>1413</v>
      </c>
      <c r="BC294" s="19" t="s">
        <v>338</v>
      </c>
      <c r="BD294" s="19" t="s">
        <v>896</v>
      </c>
      <c r="BE294" s="19" t="s">
        <v>896</v>
      </c>
      <c r="BF294" s="19" t="s">
        <v>896</v>
      </c>
      <c r="BG294" s="19" t="s">
        <v>896</v>
      </c>
      <c r="BH294" s="19" t="s">
        <v>896</v>
      </c>
      <c r="BI294" s="19" t="s">
        <v>1443</v>
      </c>
      <c r="BJ294" s="19" t="s">
        <v>20</v>
      </c>
      <c r="BK294" s="19" t="s">
        <v>918</v>
      </c>
      <c r="BL294" s="19" t="s">
        <v>1444</v>
      </c>
      <c r="BM294" s="19" t="s">
        <v>902</v>
      </c>
      <c r="BN294" s="20">
        <v>1</v>
      </c>
      <c r="BO294" s="20">
        <v>15</v>
      </c>
      <c r="BP294" s="19" t="s">
        <v>905</v>
      </c>
      <c r="BQ294" s="19" t="s">
        <v>1418</v>
      </c>
      <c r="BR294" s="19">
        <v>0</v>
      </c>
      <c r="BS294" s="19">
        <v>0</v>
      </c>
      <c r="BT294" s="19" t="s">
        <v>1423</v>
      </c>
      <c r="BU294" s="19" t="s">
        <v>1445</v>
      </c>
      <c r="BV294" s="19" t="s">
        <v>1446</v>
      </c>
    </row>
    <row r="295" spans="1:74">
      <c r="A295" s="19" t="s">
        <v>325</v>
      </c>
      <c r="B295" s="19" t="s">
        <v>1413</v>
      </c>
      <c r="C295" s="19" t="s">
        <v>338</v>
      </c>
      <c r="D295" s="19" t="s">
        <v>896</v>
      </c>
      <c r="E295" s="19" t="s">
        <v>896</v>
      </c>
      <c r="F295" s="19" t="s">
        <v>896</v>
      </c>
      <c r="G295" s="19" t="s">
        <v>896</v>
      </c>
      <c r="H295" s="19" t="s">
        <v>896</v>
      </c>
      <c r="I295" s="19" t="s">
        <v>1443</v>
      </c>
      <c r="J295" s="19" t="s">
        <v>20</v>
      </c>
      <c r="K295" s="19" t="s">
        <v>918</v>
      </c>
      <c r="L295" s="19" t="s">
        <v>1444</v>
      </c>
      <c r="M295" s="19" t="s">
        <v>902</v>
      </c>
      <c r="N295" s="20" t="s">
        <v>903</v>
      </c>
      <c r="O295" s="20">
        <v>20</v>
      </c>
      <c r="P295" s="19" t="s">
        <v>905</v>
      </c>
      <c r="Q295" s="19" t="s">
        <v>160</v>
      </c>
      <c r="R295" s="19">
        <v>0</v>
      </c>
      <c r="S295" s="19">
        <v>0</v>
      </c>
      <c r="T295" s="19" t="s">
        <v>1423</v>
      </c>
      <c r="U295" s="19" t="s">
        <v>1445</v>
      </c>
      <c r="V295" s="19" t="s">
        <v>1447</v>
      </c>
      <c r="BA295" s="19" t="s">
        <v>325</v>
      </c>
      <c r="BB295" s="19" t="s">
        <v>1413</v>
      </c>
      <c r="BC295" s="19" t="s">
        <v>338</v>
      </c>
      <c r="BD295" s="19" t="s">
        <v>896</v>
      </c>
      <c r="BE295" s="19" t="s">
        <v>896</v>
      </c>
      <c r="BF295" s="19" t="s">
        <v>896</v>
      </c>
      <c r="BG295" s="19" t="s">
        <v>896</v>
      </c>
      <c r="BH295" s="19" t="s">
        <v>896</v>
      </c>
      <c r="BI295" s="19" t="s">
        <v>1443</v>
      </c>
      <c r="BJ295" s="19" t="s">
        <v>20</v>
      </c>
      <c r="BK295" s="19" t="s">
        <v>918</v>
      </c>
      <c r="BL295" s="19" t="s">
        <v>1444</v>
      </c>
      <c r="BM295" s="19" t="s">
        <v>902</v>
      </c>
      <c r="BN295" s="20" t="s">
        <v>903</v>
      </c>
      <c r="BO295" s="20">
        <v>20</v>
      </c>
      <c r="BP295" s="19" t="s">
        <v>905</v>
      </c>
      <c r="BQ295" s="19" t="s">
        <v>160</v>
      </c>
      <c r="BR295" s="19">
        <v>0</v>
      </c>
      <c r="BS295" s="19">
        <v>0</v>
      </c>
      <c r="BT295" s="19" t="s">
        <v>1423</v>
      </c>
      <c r="BU295" s="19" t="s">
        <v>1445</v>
      </c>
      <c r="BV295" s="19" t="s">
        <v>1447</v>
      </c>
    </row>
    <row r="296" spans="1:74">
      <c r="A296" s="19" t="s">
        <v>325</v>
      </c>
      <c r="B296" s="19" t="s">
        <v>1413</v>
      </c>
      <c r="C296" s="19" t="s">
        <v>338</v>
      </c>
      <c r="D296" s="19" t="s">
        <v>896</v>
      </c>
      <c r="E296" s="19" t="s">
        <v>896</v>
      </c>
      <c r="F296" s="19" t="s">
        <v>896</v>
      </c>
      <c r="G296" s="19" t="s">
        <v>896</v>
      </c>
      <c r="H296" s="19" t="s">
        <v>896</v>
      </c>
      <c r="I296" s="19" t="s">
        <v>1443</v>
      </c>
      <c r="J296" s="19" t="s">
        <v>20</v>
      </c>
      <c r="K296" s="19" t="s">
        <v>918</v>
      </c>
      <c r="L296" s="19" t="s">
        <v>1444</v>
      </c>
      <c r="M296" s="19" t="s">
        <v>902</v>
      </c>
      <c r="N296" s="20">
        <v>1</v>
      </c>
      <c r="O296" s="20">
        <v>10</v>
      </c>
      <c r="P296" s="19" t="s">
        <v>905</v>
      </c>
      <c r="Q296" s="19" t="s">
        <v>160</v>
      </c>
      <c r="R296" s="19">
        <v>0</v>
      </c>
      <c r="S296" s="19">
        <v>0</v>
      </c>
      <c r="T296" s="19" t="s">
        <v>1423</v>
      </c>
      <c r="U296" s="19" t="s">
        <v>1445</v>
      </c>
      <c r="V296" s="19" t="s">
        <v>1448</v>
      </c>
      <c r="BA296" s="19" t="s">
        <v>325</v>
      </c>
      <c r="BB296" s="19" t="s">
        <v>1413</v>
      </c>
      <c r="BC296" s="19" t="s">
        <v>338</v>
      </c>
      <c r="BD296" s="19" t="s">
        <v>896</v>
      </c>
      <c r="BE296" s="19" t="s">
        <v>896</v>
      </c>
      <c r="BF296" s="19" t="s">
        <v>896</v>
      </c>
      <c r="BG296" s="19" t="s">
        <v>896</v>
      </c>
      <c r="BH296" s="19" t="s">
        <v>896</v>
      </c>
      <c r="BI296" s="19" t="s">
        <v>1443</v>
      </c>
      <c r="BJ296" s="19" t="s">
        <v>20</v>
      </c>
      <c r="BK296" s="19" t="s">
        <v>918</v>
      </c>
      <c r="BL296" s="19" t="s">
        <v>1444</v>
      </c>
      <c r="BM296" s="19" t="s">
        <v>902</v>
      </c>
      <c r="BN296" s="20">
        <v>1</v>
      </c>
      <c r="BO296" s="20">
        <v>10</v>
      </c>
      <c r="BP296" s="19" t="s">
        <v>905</v>
      </c>
      <c r="BQ296" s="19" t="s">
        <v>160</v>
      </c>
      <c r="BR296" s="19">
        <v>0</v>
      </c>
      <c r="BS296" s="19">
        <v>0</v>
      </c>
      <c r="BT296" s="19" t="s">
        <v>1423</v>
      </c>
      <c r="BU296" s="19" t="s">
        <v>1445</v>
      </c>
      <c r="BV296" s="19" t="s">
        <v>1448</v>
      </c>
    </row>
    <row r="297" spans="1:74">
      <c r="A297" s="19" t="s">
        <v>325</v>
      </c>
      <c r="B297" s="19" t="s">
        <v>1413</v>
      </c>
      <c r="C297" s="19" t="s">
        <v>338</v>
      </c>
      <c r="D297" s="19" t="s">
        <v>896</v>
      </c>
      <c r="E297" s="19" t="s">
        <v>896</v>
      </c>
      <c r="F297" s="19" t="s">
        <v>896</v>
      </c>
      <c r="G297" s="19" t="s">
        <v>896</v>
      </c>
      <c r="H297" s="19" t="s">
        <v>896</v>
      </c>
      <c r="I297" s="19" t="s">
        <v>1443</v>
      </c>
      <c r="J297" s="19" t="s">
        <v>20</v>
      </c>
      <c r="K297" s="19" t="s">
        <v>918</v>
      </c>
      <c r="L297" s="19" t="s">
        <v>1444</v>
      </c>
      <c r="M297" s="19" t="s">
        <v>902</v>
      </c>
      <c r="N297" s="20" t="s">
        <v>903</v>
      </c>
      <c r="O297" s="20">
        <v>20</v>
      </c>
      <c r="P297" s="19" t="s">
        <v>905</v>
      </c>
      <c r="Q297" s="19" t="s">
        <v>160</v>
      </c>
      <c r="R297" s="19">
        <v>0</v>
      </c>
      <c r="S297" s="19">
        <v>0</v>
      </c>
      <c r="T297" s="19" t="s">
        <v>1423</v>
      </c>
      <c r="U297" s="19" t="s">
        <v>1445</v>
      </c>
      <c r="V297" s="19" t="s">
        <v>1449</v>
      </c>
      <c r="BA297" s="19" t="s">
        <v>325</v>
      </c>
      <c r="BB297" s="19" t="s">
        <v>1413</v>
      </c>
      <c r="BC297" s="19" t="s">
        <v>338</v>
      </c>
      <c r="BD297" s="19" t="s">
        <v>896</v>
      </c>
      <c r="BE297" s="19" t="s">
        <v>896</v>
      </c>
      <c r="BF297" s="19" t="s">
        <v>896</v>
      </c>
      <c r="BG297" s="19" t="s">
        <v>896</v>
      </c>
      <c r="BH297" s="19" t="s">
        <v>896</v>
      </c>
      <c r="BI297" s="19" t="s">
        <v>1443</v>
      </c>
      <c r="BJ297" s="19" t="s">
        <v>20</v>
      </c>
      <c r="BK297" s="19" t="s">
        <v>918</v>
      </c>
      <c r="BL297" s="19" t="s">
        <v>1444</v>
      </c>
      <c r="BM297" s="19" t="s">
        <v>902</v>
      </c>
      <c r="BN297" s="20" t="s">
        <v>903</v>
      </c>
      <c r="BO297" s="20">
        <v>20</v>
      </c>
      <c r="BP297" s="19" t="s">
        <v>905</v>
      </c>
      <c r="BQ297" s="19" t="s">
        <v>160</v>
      </c>
      <c r="BR297" s="19">
        <v>0</v>
      </c>
      <c r="BS297" s="19">
        <v>0</v>
      </c>
      <c r="BT297" s="19" t="s">
        <v>1423</v>
      </c>
      <c r="BU297" s="19" t="s">
        <v>1445</v>
      </c>
      <c r="BV297" s="19" t="s">
        <v>1449</v>
      </c>
    </row>
    <row r="298" spans="1:74">
      <c r="A298" s="19" t="s">
        <v>325</v>
      </c>
      <c r="B298" s="19" t="s">
        <v>1413</v>
      </c>
      <c r="C298" s="19" t="s">
        <v>338</v>
      </c>
      <c r="D298" s="19" t="s">
        <v>896</v>
      </c>
      <c r="E298" s="19" t="s">
        <v>896</v>
      </c>
      <c r="F298" s="19" t="s">
        <v>896</v>
      </c>
      <c r="G298" s="19" t="s">
        <v>896</v>
      </c>
      <c r="H298" s="19" t="s">
        <v>896</v>
      </c>
      <c r="I298" s="19" t="s">
        <v>1450</v>
      </c>
      <c r="J298" s="19" t="s">
        <v>20</v>
      </c>
      <c r="K298" s="19" t="s">
        <v>918</v>
      </c>
      <c r="L298" s="19" t="s">
        <v>1451</v>
      </c>
      <c r="M298" s="19" t="s">
        <v>1040</v>
      </c>
      <c r="N298" s="20" t="s">
        <v>903</v>
      </c>
      <c r="O298" s="20">
        <v>20</v>
      </c>
      <c r="P298" s="19" t="s">
        <v>905</v>
      </c>
      <c r="Q298" s="19" t="s">
        <v>1418</v>
      </c>
      <c r="R298" s="19">
        <v>0</v>
      </c>
      <c r="S298" s="19">
        <v>0</v>
      </c>
      <c r="T298" s="19" t="s">
        <v>1423</v>
      </c>
      <c r="U298" s="19" t="s">
        <v>1452</v>
      </c>
      <c r="V298" s="19">
        <v>0</v>
      </c>
      <c r="BA298" s="19" t="s">
        <v>325</v>
      </c>
      <c r="BB298" s="19" t="s">
        <v>1413</v>
      </c>
      <c r="BC298" s="19" t="s">
        <v>338</v>
      </c>
      <c r="BD298" s="19" t="s">
        <v>896</v>
      </c>
      <c r="BE298" s="19" t="s">
        <v>896</v>
      </c>
      <c r="BF298" s="19" t="s">
        <v>896</v>
      </c>
      <c r="BG298" s="19" t="s">
        <v>896</v>
      </c>
      <c r="BH298" s="19" t="s">
        <v>896</v>
      </c>
      <c r="BI298" s="19" t="s">
        <v>1450</v>
      </c>
      <c r="BJ298" s="19" t="s">
        <v>20</v>
      </c>
      <c r="BK298" s="19" t="s">
        <v>918</v>
      </c>
      <c r="BL298" s="19" t="s">
        <v>1451</v>
      </c>
      <c r="BM298" s="19" t="s">
        <v>1040</v>
      </c>
      <c r="BN298" s="20" t="s">
        <v>903</v>
      </c>
      <c r="BO298" s="20">
        <v>20</v>
      </c>
      <c r="BP298" s="19" t="s">
        <v>905</v>
      </c>
      <c r="BQ298" s="19" t="s">
        <v>1418</v>
      </c>
      <c r="BR298" s="19">
        <v>0</v>
      </c>
      <c r="BS298" s="19">
        <v>0</v>
      </c>
      <c r="BT298" s="19" t="s">
        <v>1423</v>
      </c>
      <c r="BU298" s="19" t="s">
        <v>1452</v>
      </c>
      <c r="BV298" s="19">
        <v>0</v>
      </c>
    </row>
    <row r="299" spans="1:74">
      <c r="A299" s="19" t="s">
        <v>325</v>
      </c>
      <c r="B299" s="19" t="s">
        <v>1413</v>
      </c>
      <c r="C299" s="19" t="s">
        <v>338</v>
      </c>
      <c r="D299" s="19" t="s">
        <v>896</v>
      </c>
      <c r="E299" s="19" t="s">
        <v>896</v>
      </c>
      <c r="F299" s="19" t="s">
        <v>896</v>
      </c>
      <c r="G299" s="19" t="s">
        <v>896</v>
      </c>
      <c r="H299" s="19" t="s">
        <v>896</v>
      </c>
      <c r="I299" s="19" t="s">
        <v>1450</v>
      </c>
      <c r="J299" s="19" t="s">
        <v>20</v>
      </c>
      <c r="K299" s="19" t="s">
        <v>918</v>
      </c>
      <c r="L299" s="19" t="s">
        <v>1451</v>
      </c>
      <c r="M299" s="19" t="s">
        <v>1040</v>
      </c>
      <c r="N299" s="20" t="s">
        <v>903</v>
      </c>
      <c r="O299" s="20">
        <v>5</v>
      </c>
      <c r="P299" s="19" t="s">
        <v>905</v>
      </c>
      <c r="Q299" s="19" t="s">
        <v>1418</v>
      </c>
      <c r="R299" s="19">
        <v>0</v>
      </c>
      <c r="S299" s="19">
        <v>0</v>
      </c>
      <c r="T299" s="19" t="s">
        <v>1423</v>
      </c>
      <c r="U299" s="19" t="s">
        <v>1452</v>
      </c>
      <c r="V299" s="19">
        <v>0</v>
      </c>
      <c r="BA299" s="19" t="s">
        <v>325</v>
      </c>
      <c r="BB299" s="19" t="s">
        <v>1413</v>
      </c>
      <c r="BC299" s="19" t="s">
        <v>338</v>
      </c>
      <c r="BD299" s="19" t="s">
        <v>896</v>
      </c>
      <c r="BE299" s="19" t="s">
        <v>896</v>
      </c>
      <c r="BF299" s="19" t="s">
        <v>896</v>
      </c>
      <c r="BG299" s="19" t="s">
        <v>896</v>
      </c>
      <c r="BH299" s="19" t="s">
        <v>896</v>
      </c>
      <c r="BI299" s="19" t="s">
        <v>1450</v>
      </c>
      <c r="BJ299" s="19" t="s">
        <v>20</v>
      </c>
      <c r="BK299" s="19" t="s">
        <v>918</v>
      </c>
      <c r="BL299" s="19" t="s">
        <v>1451</v>
      </c>
      <c r="BM299" s="19" t="s">
        <v>1040</v>
      </c>
      <c r="BN299" s="20" t="s">
        <v>903</v>
      </c>
      <c r="BO299" s="20">
        <v>5</v>
      </c>
      <c r="BP299" s="19" t="s">
        <v>905</v>
      </c>
      <c r="BQ299" s="19" t="s">
        <v>1418</v>
      </c>
      <c r="BR299" s="19">
        <v>0</v>
      </c>
      <c r="BS299" s="19">
        <v>0</v>
      </c>
      <c r="BT299" s="19" t="s">
        <v>1423</v>
      </c>
      <c r="BU299" s="19" t="s">
        <v>1452</v>
      </c>
      <c r="BV299" s="19">
        <v>0</v>
      </c>
    </row>
    <row r="300" spans="1:74">
      <c r="A300" s="19" t="s">
        <v>325</v>
      </c>
      <c r="B300" s="19" t="s">
        <v>1413</v>
      </c>
      <c r="C300" s="19" t="s">
        <v>338</v>
      </c>
      <c r="D300" s="19" t="s">
        <v>896</v>
      </c>
      <c r="E300" s="19" t="s">
        <v>896</v>
      </c>
      <c r="F300" s="19" t="s">
        <v>896</v>
      </c>
      <c r="G300" s="19" t="s">
        <v>896</v>
      </c>
      <c r="H300" s="19" t="s">
        <v>896</v>
      </c>
      <c r="I300" s="19" t="s">
        <v>1450</v>
      </c>
      <c r="J300" s="19" t="s">
        <v>20</v>
      </c>
      <c r="K300" s="19" t="s">
        <v>918</v>
      </c>
      <c r="L300" s="19" t="s">
        <v>1451</v>
      </c>
      <c r="M300" s="19" t="s">
        <v>1040</v>
      </c>
      <c r="N300" s="20" t="s">
        <v>903</v>
      </c>
      <c r="O300" s="20">
        <v>2</v>
      </c>
      <c r="P300" s="19" t="s">
        <v>905</v>
      </c>
      <c r="Q300" s="19" t="s">
        <v>1418</v>
      </c>
      <c r="R300" s="19">
        <v>0</v>
      </c>
      <c r="S300" s="19">
        <v>0</v>
      </c>
      <c r="T300" s="19" t="s">
        <v>1423</v>
      </c>
      <c r="U300" s="19" t="s">
        <v>1452</v>
      </c>
      <c r="V300" s="19">
        <v>0</v>
      </c>
      <c r="BA300" s="19" t="s">
        <v>325</v>
      </c>
      <c r="BB300" s="19" t="s">
        <v>1413</v>
      </c>
      <c r="BC300" s="19" t="s">
        <v>338</v>
      </c>
      <c r="BD300" s="19" t="s">
        <v>896</v>
      </c>
      <c r="BE300" s="19" t="s">
        <v>896</v>
      </c>
      <c r="BF300" s="19" t="s">
        <v>896</v>
      </c>
      <c r="BG300" s="19" t="s">
        <v>896</v>
      </c>
      <c r="BH300" s="19" t="s">
        <v>896</v>
      </c>
      <c r="BI300" s="19" t="s">
        <v>1450</v>
      </c>
      <c r="BJ300" s="19" t="s">
        <v>20</v>
      </c>
      <c r="BK300" s="19" t="s">
        <v>918</v>
      </c>
      <c r="BL300" s="19" t="s">
        <v>1451</v>
      </c>
      <c r="BM300" s="19" t="s">
        <v>1040</v>
      </c>
      <c r="BN300" s="20" t="s">
        <v>903</v>
      </c>
      <c r="BO300" s="20">
        <v>2</v>
      </c>
      <c r="BP300" s="19" t="s">
        <v>905</v>
      </c>
      <c r="BQ300" s="19" t="s">
        <v>1418</v>
      </c>
      <c r="BR300" s="19">
        <v>0</v>
      </c>
      <c r="BS300" s="19">
        <v>0</v>
      </c>
      <c r="BT300" s="19" t="s">
        <v>1423</v>
      </c>
      <c r="BU300" s="19" t="s">
        <v>1452</v>
      </c>
      <c r="BV300" s="19">
        <v>0</v>
      </c>
    </row>
    <row r="301" spans="1:74">
      <c r="A301" s="19" t="s">
        <v>325</v>
      </c>
      <c r="B301" s="19" t="s">
        <v>1413</v>
      </c>
      <c r="C301" s="19" t="s">
        <v>338</v>
      </c>
      <c r="D301" s="19" t="s">
        <v>896</v>
      </c>
      <c r="E301" s="19" t="s">
        <v>896</v>
      </c>
      <c r="F301" s="19" t="s">
        <v>896</v>
      </c>
      <c r="G301" s="19" t="s">
        <v>896</v>
      </c>
      <c r="H301" s="19" t="s">
        <v>896</v>
      </c>
      <c r="I301" s="19" t="s">
        <v>1450</v>
      </c>
      <c r="J301" s="19" t="s">
        <v>20</v>
      </c>
      <c r="K301" s="19" t="s">
        <v>918</v>
      </c>
      <c r="L301" s="19" t="s">
        <v>1451</v>
      </c>
      <c r="M301" s="19" t="s">
        <v>1040</v>
      </c>
      <c r="N301" s="20" t="s">
        <v>903</v>
      </c>
      <c r="O301" s="20">
        <v>0.5</v>
      </c>
      <c r="P301" s="19" t="s">
        <v>905</v>
      </c>
      <c r="Q301" s="19" t="s">
        <v>1418</v>
      </c>
      <c r="R301" s="19">
        <v>0</v>
      </c>
      <c r="S301" s="19">
        <v>0</v>
      </c>
      <c r="T301" s="19" t="s">
        <v>1423</v>
      </c>
      <c r="U301" s="19" t="s">
        <v>1452</v>
      </c>
      <c r="V301" s="19">
        <v>0</v>
      </c>
      <c r="BA301" s="19" t="s">
        <v>325</v>
      </c>
      <c r="BB301" s="19" t="s">
        <v>1413</v>
      </c>
      <c r="BC301" s="19" t="s">
        <v>338</v>
      </c>
      <c r="BD301" s="19" t="s">
        <v>896</v>
      </c>
      <c r="BE301" s="19" t="s">
        <v>896</v>
      </c>
      <c r="BF301" s="19" t="s">
        <v>896</v>
      </c>
      <c r="BG301" s="19" t="s">
        <v>896</v>
      </c>
      <c r="BH301" s="19" t="s">
        <v>896</v>
      </c>
      <c r="BI301" s="19" t="s">
        <v>1450</v>
      </c>
      <c r="BJ301" s="19" t="s">
        <v>20</v>
      </c>
      <c r="BK301" s="19" t="s">
        <v>918</v>
      </c>
      <c r="BL301" s="19" t="s">
        <v>1451</v>
      </c>
      <c r="BM301" s="19" t="s">
        <v>1040</v>
      </c>
      <c r="BN301" s="20" t="s">
        <v>903</v>
      </c>
      <c r="BO301" s="20">
        <v>0.5</v>
      </c>
      <c r="BP301" s="19" t="s">
        <v>905</v>
      </c>
      <c r="BQ301" s="19" t="s">
        <v>1418</v>
      </c>
      <c r="BR301" s="19">
        <v>0</v>
      </c>
      <c r="BS301" s="19">
        <v>0</v>
      </c>
      <c r="BT301" s="19" t="s">
        <v>1423</v>
      </c>
      <c r="BU301" s="19" t="s">
        <v>1452</v>
      </c>
      <c r="BV301" s="19">
        <v>0</v>
      </c>
    </row>
    <row r="302" spans="1:74">
      <c r="A302" s="19" t="s">
        <v>325</v>
      </c>
      <c r="B302" s="19" t="s">
        <v>1413</v>
      </c>
      <c r="C302" s="19" t="s">
        <v>338</v>
      </c>
      <c r="D302" s="19" t="s">
        <v>896</v>
      </c>
      <c r="E302" s="19" t="s">
        <v>896</v>
      </c>
      <c r="F302" s="19" t="s">
        <v>896</v>
      </c>
      <c r="G302" s="19" t="s">
        <v>896</v>
      </c>
      <c r="H302" s="19" t="s">
        <v>896</v>
      </c>
      <c r="I302" s="19" t="s">
        <v>1450</v>
      </c>
      <c r="J302" s="19" t="s">
        <v>20</v>
      </c>
      <c r="K302" s="19" t="s">
        <v>918</v>
      </c>
      <c r="L302" s="19" t="s">
        <v>1451</v>
      </c>
      <c r="M302" s="19" t="s">
        <v>1040</v>
      </c>
      <c r="N302" s="20" t="s">
        <v>903</v>
      </c>
      <c r="O302" s="20">
        <v>0.5</v>
      </c>
      <c r="P302" s="19" t="s">
        <v>905</v>
      </c>
      <c r="Q302" s="19" t="s">
        <v>1418</v>
      </c>
      <c r="R302" s="19">
        <v>0</v>
      </c>
      <c r="S302" s="19">
        <v>0</v>
      </c>
      <c r="T302" s="19" t="s">
        <v>1423</v>
      </c>
      <c r="U302" s="19" t="s">
        <v>1452</v>
      </c>
      <c r="V302" s="19">
        <v>0</v>
      </c>
      <c r="BA302" s="19" t="s">
        <v>325</v>
      </c>
      <c r="BB302" s="19" t="s">
        <v>1413</v>
      </c>
      <c r="BC302" s="19" t="s">
        <v>338</v>
      </c>
      <c r="BD302" s="19" t="s">
        <v>896</v>
      </c>
      <c r="BE302" s="19" t="s">
        <v>896</v>
      </c>
      <c r="BF302" s="19" t="s">
        <v>896</v>
      </c>
      <c r="BG302" s="19" t="s">
        <v>896</v>
      </c>
      <c r="BH302" s="19" t="s">
        <v>896</v>
      </c>
      <c r="BI302" s="19" t="s">
        <v>1450</v>
      </c>
      <c r="BJ302" s="19" t="s">
        <v>20</v>
      </c>
      <c r="BK302" s="19" t="s">
        <v>918</v>
      </c>
      <c r="BL302" s="19" t="s">
        <v>1451</v>
      </c>
      <c r="BM302" s="19" t="s">
        <v>1040</v>
      </c>
      <c r="BN302" s="20" t="s">
        <v>903</v>
      </c>
      <c r="BO302" s="20">
        <v>0.5</v>
      </c>
      <c r="BP302" s="19" t="s">
        <v>905</v>
      </c>
      <c r="BQ302" s="19" t="s">
        <v>1418</v>
      </c>
      <c r="BR302" s="19">
        <v>0</v>
      </c>
      <c r="BS302" s="19">
        <v>0</v>
      </c>
      <c r="BT302" s="19" t="s">
        <v>1423</v>
      </c>
      <c r="BU302" s="19" t="s">
        <v>1452</v>
      </c>
      <c r="BV302" s="19">
        <v>0</v>
      </c>
    </row>
    <row r="303" spans="1:74">
      <c r="A303" s="19" t="s">
        <v>325</v>
      </c>
      <c r="B303" s="19" t="s">
        <v>1413</v>
      </c>
      <c r="C303" s="19" t="s">
        <v>338</v>
      </c>
      <c r="D303" s="19" t="s">
        <v>896</v>
      </c>
      <c r="E303" s="19" t="s">
        <v>896</v>
      </c>
      <c r="F303" s="19" t="s">
        <v>896</v>
      </c>
      <c r="G303" s="19" t="s">
        <v>896</v>
      </c>
      <c r="H303" s="19" t="s">
        <v>896</v>
      </c>
      <c r="I303" s="19" t="s">
        <v>1450</v>
      </c>
      <c r="J303" s="19" t="s">
        <v>20</v>
      </c>
      <c r="K303" s="19" t="s">
        <v>918</v>
      </c>
      <c r="L303" s="19" t="s">
        <v>1451</v>
      </c>
      <c r="M303" s="19" t="s">
        <v>1040</v>
      </c>
      <c r="N303" s="20" t="s">
        <v>903</v>
      </c>
      <c r="O303" s="20">
        <v>5</v>
      </c>
      <c r="P303" s="19" t="s">
        <v>905</v>
      </c>
      <c r="Q303" s="19" t="s">
        <v>1418</v>
      </c>
      <c r="R303" s="19">
        <v>0</v>
      </c>
      <c r="S303" s="19">
        <v>0</v>
      </c>
      <c r="T303" s="19" t="s">
        <v>1423</v>
      </c>
      <c r="U303" s="19" t="s">
        <v>1452</v>
      </c>
      <c r="V303" s="19">
        <v>0</v>
      </c>
      <c r="BA303" s="19" t="s">
        <v>325</v>
      </c>
      <c r="BB303" s="19" t="s">
        <v>1413</v>
      </c>
      <c r="BC303" s="19" t="s">
        <v>338</v>
      </c>
      <c r="BD303" s="19" t="s">
        <v>896</v>
      </c>
      <c r="BE303" s="19" t="s">
        <v>896</v>
      </c>
      <c r="BF303" s="19" t="s">
        <v>896</v>
      </c>
      <c r="BG303" s="19" t="s">
        <v>896</v>
      </c>
      <c r="BH303" s="19" t="s">
        <v>896</v>
      </c>
      <c r="BI303" s="19" t="s">
        <v>1450</v>
      </c>
      <c r="BJ303" s="19" t="s">
        <v>20</v>
      </c>
      <c r="BK303" s="19" t="s">
        <v>918</v>
      </c>
      <c r="BL303" s="19" t="s">
        <v>1451</v>
      </c>
      <c r="BM303" s="19" t="s">
        <v>1040</v>
      </c>
      <c r="BN303" s="20" t="s">
        <v>903</v>
      </c>
      <c r="BO303" s="20">
        <v>5</v>
      </c>
      <c r="BP303" s="19" t="s">
        <v>905</v>
      </c>
      <c r="BQ303" s="19" t="s">
        <v>1418</v>
      </c>
      <c r="BR303" s="19">
        <v>0</v>
      </c>
      <c r="BS303" s="19">
        <v>0</v>
      </c>
      <c r="BT303" s="19" t="s">
        <v>1423</v>
      </c>
      <c r="BU303" s="19" t="s">
        <v>1452</v>
      </c>
      <c r="BV303" s="19">
        <v>0</v>
      </c>
    </row>
    <row r="304" spans="1:74">
      <c r="A304" s="19" t="s">
        <v>325</v>
      </c>
      <c r="B304" s="19" t="s">
        <v>1413</v>
      </c>
      <c r="C304" s="19" t="s">
        <v>338</v>
      </c>
      <c r="D304" s="19" t="s">
        <v>896</v>
      </c>
      <c r="E304" s="19" t="s">
        <v>896</v>
      </c>
      <c r="F304" s="19" t="s">
        <v>896</v>
      </c>
      <c r="G304" s="19" t="s">
        <v>896</v>
      </c>
      <c r="H304" s="19" t="s">
        <v>896</v>
      </c>
      <c r="I304" s="19" t="s">
        <v>1453</v>
      </c>
      <c r="J304" s="19" t="s">
        <v>20</v>
      </c>
      <c r="K304" s="19" t="s">
        <v>918</v>
      </c>
      <c r="L304" s="19" t="s">
        <v>1454</v>
      </c>
      <c r="M304" s="19" t="s">
        <v>902</v>
      </c>
      <c r="N304" s="20" t="s">
        <v>903</v>
      </c>
      <c r="O304" s="20">
        <v>10</v>
      </c>
      <c r="P304" s="19" t="s">
        <v>905</v>
      </c>
      <c r="Q304" s="19" t="s">
        <v>1418</v>
      </c>
      <c r="R304" s="19">
        <v>0</v>
      </c>
      <c r="S304" s="19">
        <v>0</v>
      </c>
      <c r="T304" s="19" t="s">
        <v>1423</v>
      </c>
      <c r="U304" s="19" t="s">
        <v>1424</v>
      </c>
      <c r="V304" s="19">
        <v>0</v>
      </c>
      <c r="BA304" s="19" t="s">
        <v>325</v>
      </c>
      <c r="BB304" s="19" t="s">
        <v>1413</v>
      </c>
      <c r="BC304" s="19" t="s">
        <v>338</v>
      </c>
      <c r="BD304" s="19" t="s">
        <v>896</v>
      </c>
      <c r="BE304" s="19" t="s">
        <v>896</v>
      </c>
      <c r="BF304" s="19" t="s">
        <v>896</v>
      </c>
      <c r="BG304" s="19" t="s">
        <v>896</v>
      </c>
      <c r="BH304" s="19" t="s">
        <v>896</v>
      </c>
      <c r="BI304" s="19" t="s">
        <v>1453</v>
      </c>
      <c r="BJ304" s="19" t="s">
        <v>20</v>
      </c>
      <c r="BK304" s="19" t="s">
        <v>918</v>
      </c>
      <c r="BL304" s="19" t="s">
        <v>1454</v>
      </c>
      <c r="BM304" s="19" t="s">
        <v>902</v>
      </c>
      <c r="BN304" s="20" t="s">
        <v>903</v>
      </c>
      <c r="BO304" s="20">
        <v>10</v>
      </c>
      <c r="BP304" s="19" t="s">
        <v>905</v>
      </c>
      <c r="BQ304" s="19" t="s">
        <v>1418</v>
      </c>
      <c r="BR304" s="19">
        <v>0</v>
      </c>
      <c r="BS304" s="19">
        <v>0</v>
      </c>
      <c r="BT304" s="19" t="s">
        <v>1423</v>
      </c>
      <c r="BU304" s="19" t="s">
        <v>1424</v>
      </c>
      <c r="BV304" s="19">
        <v>0</v>
      </c>
    </row>
    <row r="305" spans="1:74">
      <c r="A305" s="19" t="s">
        <v>325</v>
      </c>
      <c r="B305" s="19" t="s">
        <v>1413</v>
      </c>
      <c r="C305" s="19" t="s">
        <v>338</v>
      </c>
      <c r="D305" s="19" t="s">
        <v>896</v>
      </c>
      <c r="E305" s="19" t="s">
        <v>896</v>
      </c>
      <c r="F305" s="19" t="s">
        <v>896</v>
      </c>
      <c r="G305" s="19" t="s">
        <v>896</v>
      </c>
      <c r="H305" s="19" t="s">
        <v>896</v>
      </c>
      <c r="I305" s="19" t="s">
        <v>1455</v>
      </c>
      <c r="J305" s="19" t="s">
        <v>20</v>
      </c>
      <c r="K305" s="19" t="s">
        <v>918</v>
      </c>
      <c r="L305" s="19" t="s">
        <v>1456</v>
      </c>
      <c r="M305" s="19" t="s">
        <v>902</v>
      </c>
      <c r="N305" s="20">
        <v>1</v>
      </c>
      <c r="O305" s="20">
        <v>15</v>
      </c>
      <c r="P305" s="19" t="s">
        <v>1077</v>
      </c>
      <c r="Q305" s="19">
        <v>0</v>
      </c>
      <c r="R305" s="19">
        <v>0</v>
      </c>
      <c r="S305" s="19">
        <v>0</v>
      </c>
      <c r="T305" s="19" t="s">
        <v>1423</v>
      </c>
      <c r="U305" s="19" t="s">
        <v>1445</v>
      </c>
      <c r="V305" s="19">
        <v>0</v>
      </c>
      <c r="BA305" s="19" t="s">
        <v>325</v>
      </c>
      <c r="BB305" s="19" t="s">
        <v>1413</v>
      </c>
      <c r="BC305" s="19" t="s">
        <v>338</v>
      </c>
      <c r="BD305" s="19" t="s">
        <v>896</v>
      </c>
      <c r="BE305" s="19" t="s">
        <v>896</v>
      </c>
      <c r="BF305" s="19" t="s">
        <v>896</v>
      </c>
      <c r="BG305" s="19" t="s">
        <v>896</v>
      </c>
      <c r="BH305" s="19" t="s">
        <v>896</v>
      </c>
      <c r="BI305" s="19" t="s">
        <v>1455</v>
      </c>
      <c r="BJ305" s="19" t="s">
        <v>20</v>
      </c>
      <c r="BK305" s="19" t="s">
        <v>918</v>
      </c>
      <c r="BL305" s="19" t="s">
        <v>1456</v>
      </c>
      <c r="BM305" s="19" t="s">
        <v>902</v>
      </c>
      <c r="BN305" s="20">
        <v>1</v>
      </c>
      <c r="BO305" s="20">
        <v>15</v>
      </c>
      <c r="BP305" s="19" t="s">
        <v>1077</v>
      </c>
      <c r="BQ305" s="19">
        <v>0</v>
      </c>
      <c r="BR305" s="19">
        <v>0</v>
      </c>
      <c r="BS305" s="19">
        <v>0</v>
      </c>
      <c r="BT305" s="19" t="s">
        <v>1423</v>
      </c>
      <c r="BU305" s="19" t="s">
        <v>1445</v>
      </c>
      <c r="BV305" s="19">
        <v>0</v>
      </c>
    </row>
    <row r="306" spans="1:74">
      <c r="A306" s="19" t="s">
        <v>325</v>
      </c>
      <c r="B306" s="19" t="s">
        <v>1413</v>
      </c>
      <c r="C306" s="19" t="s">
        <v>338</v>
      </c>
      <c r="D306" s="19" t="s">
        <v>896</v>
      </c>
      <c r="E306" s="19" t="s">
        <v>896</v>
      </c>
      <c r="F306" s="19" t="s">
        <v>896</v>
      </c>
      <c r="G306" s="19" t="s">
        <v>896</v>
      </c>
      <c r="H306" s="19" t="s">
        <v>896</v>
      </c>
      <c r="I306" s="19" t="s">
        <v>1457</v>
      </c>
      <c r="J306" s="19" t="s">
        <v>20</v>
      </c>
      <c r="K306" s="19" t="s">
        <v>918</v>
      </c>
      <c r="L306" s="19" t="s">
        <v>1458</v>
      </c>
      <c r="M306" s="19" t="s">
        <v>902</v>
      </c>
      <c r="N306" s="20" t="s">
        <v>903</v>
      </c>
      <c r="O306" s="20">
        <v>10</v>
      </c>
      <c r="P306" s="19" t="s">
        <v>905</v>
      </c>
      <c r="Q306" s="19" t="s">
        <v>1418</v>
      </c>
      <c r="R306" s="19">
        <v>0</v>
      </c>
      <c r="S306" s="19">
        <v>0</v>
      </c>
      <c r="T306" s="19">
        <v>0.03</v>
      </c>
      <c r="U306" s="19" t="s">
        <v>1459</v>
      </c>
      <c r="V306" s="19">
        <v>0</v>
      </c>
      <c r="BA306" s="19" t="s">
        <v>325</v>
      </c>
      <c r="BB306" s="19" t="s">
        <v>1413</v>
      </c>
      <c r="BC306" s="19" t="s">
        <v>338</v>
      </c>
      <c r="BD306" s="19" t="s">
        <v>896</v>
      </c>
      <c r="BE306" s="19" t="s">
        <v>896</v>
      </c>
      <c r="BF306" s="19" t="s">
        <v>896</v>
      </c>
      <c r="BG306" s="19" t="s">
        <v>896</v>
      </c>
      <c r="BH306" s="19" t="s">
        <v>896</v>
      </c>
      <c r="BI306" s="19" t="s">
        <v>1457</v>
      </c>
      <c r="BJ306" s="19" t="s">
        <v>20</v>
      </c>
      <c r="BK306" s="19" t="s">
        <v>918</v>
      </c>
      <c r="BL306" s="19" t="s">
        <v>1458</v>
      </c>
      <c r="BM306" s="19" t="s">
        <v>902</v>
      </c>
      <c r="BN306" s="20" t="s">
        <v>903</v>
      </c>
      <c r="BO306" s="20">
        <v>10</v>
      </c>
      <c r="BP306" s="19" t="s">
        <v>905</v>
      </c>
      <c r="BQ306" s="19" t="s">
        <v>1418</v>
      </c>
      <c r="BR306" s="19">
        <v>0</v>
      </c>
      <c r="BS306" s="19">
        <v>0</v>
      </c>
      <c r="BT306" s="19">
        <v>0.03</v>
      </c>
      <c r="BU306" s="19" t="s">
        <v>1459</v>
      </c>
      <c r="BV306" s="19">
        <v>0</v>
      </c>
    </row>
    <row r="307" spans="1:74">
      <c r="A307" s="19" t="s">
        <v>325</v>
      </c>
      <c r="B307" s="19" t="s">
        <v>1413</v>
      </c>
      <c r="C307" s="19" t="s">
        <v>338</v>
      </c>
      <c r="D307" s="19" t="s">
        <v>896</v>
      </c>
      <c r="E307" s="19" t="s">
        <v>896</v>
      </c>
      <c r="F307" s="19" t="s">
        <v>896</v>
      </c>
      <c r="G307" s="19" t="s">
        <v>896</v>
      </c>
      <c r="H307" s="19" t="s">
        <v>896</v>
      </c>
      <c r="I307" s="19" t="s">
        <v>1460</v>
      </c>
      <c r="J307" s="19" t="s">
        <v>20</v>
      </c>
      <c r="K307" s="19" t="s">
        <v>918</v>
      </c>
      <c r="L307" s="19" t="s">
        <v>1461</v>
      </c>
      <c r="M307" s="19" t="s">
        <v>902</v>
      </c>
      <c r="N307" s="20" t="s">
        <v>903</v>
      </c>
      <c r="O307" s="20">
        <v>20</v>
      </c>
      <c r="P307" s="19" t="s">
        <v>905</v>
      </c>
      <c r="Q307" s="19" t="s">
        <v>1418</v>
      </c>
      <c r="R307" s="19">
        <v>0</v>
      </c>
      <c r="S307" s="19">
        <v>0</v>
      </c>
      <c r="T307" s="19" t="s">
        <v>1423</v>
      </c>
      <c r="U307" s="19" t="s">
        <v>1424</v>
      </c>
      <c r="V307" s="19">
        <v>0</v>
      </c>
      <c r="BA307" s="19" t="s">
        <v>325</v>
      </c>
      <c r="BB307" s="19" t="s">
        <v>1413</v>
      </c>
      <c r="BC307" s="19" t="s">
        <v>338</v>
      </c>
      <c r="BD307" s="19" t="s">
        <v>896</v>
      </c>
      <c r="BE307" s="19" t="s">
        <v>896</v>
      </c>
      <c r="BF307" s="19" t="s">
        <v>896</v>
      </c>
      <c r="BG307" s="19" t="s">
        <v>896</v>
      </c>
      <c r="BH307" s="19" t="s">
        <v>896</v>
      </c>
      <c r="BI307" s="19" t="s">
        <v>1460</v>
      </c>
      <c r="BJ307" s="19" t="s">
        <v>20</v>
      </c>
      <c r="BK307" s="19" t="s">
        <v>918</v>
      </c>
      <c r="BL307" s="19" t="s">
        <v>1461</v>
      </c>
      <c r="BM307" s="19" t="s">
        <v>902</v>
      </c>
      <c r="BN307" s="20" t="s">
        <v>903</v>
      </c>
      <c r="BO307" s="20">
        <v>20</v>
      </c>
      <c r="BP307" s="19" t="s">
        <v>905</v>
      </c>
      <c r="BQ307" s="19" t="s">
        <v>1418</v>
      </c>
      <c r="BR307" s="19">
        <v>0</v>
      </c>
      <c r="BS307" s="19">
        <v>0</v>
      </c>
      <c r="BT307" s="19" t="s">
        <v>1423</v>
      </c>
      <c r="BU307" s="19" t="s">
        <v>1424</v>
      </c>
      <c r="BV307" s="19">
        <v>0</v>
      </c>
    </row>
    <row r="308" spans="1:74">
      <c r="A308" s="19" t="s">
        <v>325</v>
      </c>
      <c r="B308" s="19" t="s">
        <v>1413</v>
      </c>
      <c r="C308" s="19" t="s">
        <v>338</v>
      </c>
      <c r="D308" s="19" t="s">
        <v>896</v>
      </c>
      <c r="E308" s="19" t="s">
        <v>896</v>
      </c>
      <c r="F308" s="19" t="s">
        <v>896</v>
      </c>
      <c r="G308" s="19" t="s">
        <v>896</v>
      </c>
      <c r="H308" s="19" t="s">
        <v>896</v>
      </c>
      <c r="I308" s="19" t="s">
        <v>1462</v>
      </c>
      <c r="J308" s="19" t="s">
        <v>20</v>
      </c>
      <c r="K308" s="19" t="s">
        <v>918</v>
      </c>
      <c r="L308" s="19" t="s">
        <v>1463</v>
      </c>
      <c r="M308" s="19" t="s">
        <v>902</v>
      </c>
      <c r="N308" s="20" t="s">
        <v>903</v>
      </c>
      <c r="O308" s="20">
        <v>5</v>
      </c>
      <c r="P308" s="19" t="s">
        <v>905</v>
      </c>
      <c r="Q308" s="19" t="s">
        <v>160</v>
      </c>
      <c r="R308" s="19">
        <v>0</v>
      </c>
      <c r="S308" s="19">
        <v>0</v>
      </c>
      <c r="T308" s="19" t="s">
        <v>1423</v>
      </c>
      <c r="U308" s="19" t="s">
        <v>1445</v>
      </c>
      <c r="V308" s="19">
        <v>0</v>
      </c>
      <c r="BA308" s="19" t="s">
        <v>325</v>
      </c>
      <c r="BB308" s="19" t="s">
        <v>1413</v>
      </c>
      <c r="BC308" s="19" t="s">
        <v>338</v>
      </c>
      <c r="BD308" s="19" t="s">
        <v>896</v>
      </c>
      <c r="BE308" s="19" t="s">
        <v>896</v>
      </c>
      <c r="BF308" s="19" t="s">
        <v>896</v>
      </c>
      <c r="BG308" s="19" t="s">
        <v>896</v>
      </c>
      <c r="BH308" s="19" t="s">
        <v>896</v>
      </c>
      <c r="BI308" s="19" t="s">
        <v>1462</v>
      </c>
      <c r="BJ308" s="19" t="s">
        <v>20</v>
      </c>
      <c r="BK308" s="19" t="s">
        <v>918</v>
      </c>
      <c r="BL308" s="19" t="s">
        <v>1463</v>
      </c>
      <c r="BM308" s="19" t="s">
        <v>902</v>
      </c>
      <c r="BN308" s="20" t="s">
        <v>903</v>
      </c>
      <c r="BO308" s="20">
        <v>5</v>
      </c>
      <c r="BP308" s="19" t="s">
        <v>905</v>
      </c>
      <c r="BQ308" s="19" t="s">
        <v>160</v>
      </c>
      <c r="BR308" s="19">
        <v>0</v>
      </c>
      <c r="BS308" s="19">
        <v>0</v>
      </c>
      <c r="BT308" s="19" t="s">
        <v>1423</v>
      </c>
      <c r="BU308" s="19" t="s">
        <v>1445</v>
      </c>
      <c r="BV308" s="19">
        <v>0</v>
      </c>
    </row>
    <row r="309" spans="1:74">
      <c r="A309" s="19" t="s">
        <v>325</v>
      </c>
      <c r="B309" s="19" t="s">
        <v>1413</v>
      </c>
      <c r="C309" s="19" t="s">
        <v>338</v>
      </c>
      <c r="D309" s="19" t="s">
        <v>896</v>
      </c>
      <c r="E309" s="19" t="s">
        <v>896</v>
      </c>
      <c r="F309" s="19" t="s">
        <v>896</v>
      </c>
      <c r="G309" s="19" t="s">
        <v>896</v>
      </c>
      <c r="H309" s="19" t="s">
        <v>896</v>
      </c>
      <c r="I309" s="19" t="s">
        <v>1464</v>
      </c>
      <c r="J309" s="19" t="s">
        <v>20</v>
      </c>
      <c r="K309" s="19" t="s">
        <v>918</v>
      </c>
      <c r="L309" s="19" t="s">
        <v>1465</v>
      </c>
      <c r="M309" s="19" t="s">
        <v>902</v>
      </c>
      <c r="N309" s="20">
        <v>10</v>
      </c>
      <c r="O309" s="20">
        <v>20</v>
      </c>
      <c r="P309" s="19" t="s">
        <v>905</v>
      </c>
      <c r="Q309" s="19" t="s">
        <v>1418</v>
      </c>
      <c r="R309" s="19">
        <v>0</v>
      </c>
      <c r="S309" s="19">
        <v>0</v>
      </c>
      <c r="T309" s="19" t="s">
        <v>1423</v>
      </c>
      <c r="U309" s="19" t="s">
        <v>1424</v>
      </c>
      <c r="V309" s="19">
        <v>0</v>
      </c>
      <c r="BA309" s="19" t="s">
        <v>325</v>
      </c>
      <c r="BB309" s="19" t="s">
        <v>1413</v>
      </c>
      <c r="BC309" s="19" t="s">
        <v>338</v>
      </c>
      <c r="BD309" s="19" t="s">
        <v>896</v>
      </c>
      <c r="BE309" s="19" t="s">
        <v>896</v>
      </c>
      <c r="BF309" s="19" t="s">
        <v>896</v>
      </c>
      <c r="BG309" s="19" t="s">
        <v>896</v>
      </c>
      <c r="BH309" s="19" t="s">
        <v>896</v>
      </c>
      <c r="BI309" s="19" t="s">
        <v>1464</v>
      </c>
      <c r="BJ309" s="19" t="s">
        <v>20</v>
      </c>
      <c r="BK309" s="19" t="s">
        <v>918</v>
      </c>
      <c r="BL309" s="19" t="s">
        <v>1465</v>
      </c>
      <c r="BM309" s="19" t="s">
        <v>902</v>
      </c>
      <c r="BN309" s="20">
        <v>10</v>
      </c>
      <c r="BO309" s="20">
        <v>20</v>
      </c>
      <c r="BP309" s="19" t="s">
        <v>905</v>
      </c>
      <c r="BQ309" s="19" t="s">
        <v>1418</v>
      </c>
      <c r="BR309" s="19">
        <v>0</v>
      </c>
      <c r="BS309" s="19">
        <v>0</v>
      </c>
      <c r="BT309" s="19" t="s">
        <v>1423</v>
      </c>
      <c r="BU309" s="19" t="s">
        <v>1424</v>
      </c>
      <c r="BV309" s="19">
        <v>0</v>
      </c>
    </row>
    <row r="310" spans="1:74">
      <c r="A310" s="19" t="s">
        <v>325</v>
      </c>
      <c r="B310" s="19" t="s">
        <v>1413</v>
      </c>
      <c r="C310" s="19" t="s">
        <v>1466</v>
      </c>
      <c r="D310" s="19" t="s">
        <v>896</v>
      </c>
      <c r="E310" s="19" t="s">
        <v>896</v>
      </c>
      <c r="F310" s="19" t="s">
        <v>896</v>
      </c>
      <c r="G310" s="19" t="s">
        <v>896</v>
      </c>
      <c r="H310" s="19" t="s">
        <v>896</v>
      </c>
      <c r="I310" s="19" t="s">
        <v>1467</v>
      </c>
      <c r="J310" s="19" t="s">
        <v>20</v>
      </c>
      <c r="K310" s="19" t="s">
        <v>918</v>
      </c>
      <c r="L310" s="19" t="s">
        <v>1468</v>
      </c>
      <c r="M310" s="19" t="s">
        <v>902</v>
      </c>
      <c r="N310" s="20" t="s">
        <v>903</v>
      </c>
      <c r="O310" s="20">
        <v>20</v>
      </c>
      <c r="P310" s="19" t="s">
        <v>905</v>
      </c>
      <c r="Q310" s="19" t="s">
        <v>1418</v>
      </c>
      <c r="R310" s="19">
        <v>0</v>
      </c>
      <c r="S310" s="19">
        <v>0</v>
      </c>
      <c r="T310" s="19" t="s">
        <v>1423</v>
      </c>
      <c r="U310" s="19" t="s">
        <v>1459</v>
      </c>
      <c r="V310" s="19">
        <v>0</v>
      </c>
      <c r="BA310" s="19" t="s">
        <v>325</v>
      </c>
      <c r="BB310" s="19" t="s">
        <v>1413</v>
      </c>
      <c r="BC310" s="19" t="s">
        <v>1466</v>
      </c>
      <c r="BD310" s="19" t="s">
        <v>896</v>
      </c>
      <c r="BE310" s="19" t="s">
        <v>896</v>
      </c>
      <c r="BF310" s="19" t="s">
        <v>896</v>
      </c>
      <c r="BG310" s="19" t="s">
        <v>896</v>
      </c>
      <c r="BH310" s="19" t="s">
        <v>896</v>
      </c>
      <c r="BI310" s="19" t="s">
        <v>1467</v>
      </c>
      <c r="BJ310" s="19" t="s">
        <v>20</v>
      </c>
      <c r="BK310" s="19" t="s">
        <v>918</v>
      </c>
      <c r="BL310" s="19" t="s">
        <v>1468</v>
      </c>
      <c r="BM310" s="19" t="s">
        <v>902</v>
      </c>
      <c r="BN310" s="20" t="s">
        <v>903</v>
      </c>
      <c r="BO310" s="20">
        <v>20</v>
      </c>
      <c r="BP310" s="19" t="s">
        <v>905</v>
      </c>
      <c r="BQ310" s="19" t="s">
        <v>1418</v>
      </c>
      <c r="BR310" s="19">
        <v>0</v>
      </c>
      <c r="BS310" s="19">
        <v>0</v>
      </c>
      <c r="BT310" s="19" t="s">
        <v>1423</v>
      </c>
      <c r="BU310" s="19" t="s">
        <v>1459</v>
      </c>
      <c r="BV310" s="19">
        <v>0</v>
      </c>
    </row>
    <row r="311" spans="1:74">
      <c r="A311" s="19" t="s">
        <v>325</v>
      </c>
      <c r="B311" s="19" t="s">
        <v>1413</v>
      </c>
      <c r="C311" s="19" t="s">
        <v>1466</v>
      </c>
      <c r="D311" s="19" t="s">
        <v>896</v>
      </c>
      <c r="E311" s="19" t="s">
        <v>896</v>
      </c>
      <c r="F311" s="19" t="s">
        <v>896</v>
      </c>
      <c r="G311" s="19" t="s">
        <v>896</v>
      </c>
      <c r="H311" s="19" t="s">
        <v>896</v>
      </c>
      <c r="I311" s="19" t="s">
        <v>1469</v>
      </c>
      <c r="J311" s="19" t="s">
        <v>20</v>
      </c>
      <c r="K311" s="19" t="s">
        <v>918</v>
      </c>
      <c r="L311" s="19" t="s">
        <v>1468</v>
      </c>
      <c r="M311" s="19" t="s">
        <v>902</v>
      </c>
      <c r="N311" s="20">
        <v>10</v>
      </c>
      <c r="O311" s="20">
        <v>15</v>
      </c>
      <c r="P311" s="19" t="s">
        <v>905</v>
      </c>
      <c r="Q311" s="19" t="s">
        <v>1418</v>
      </c>
      <c r="R311" s="19">
        <v>0</v>
      </c>
      <c r="S311" s="19">
        <v>0</v>
      </c>
      <c r="T311" s="19" t="s">
        <v>1423</v>
      </c>
      <c r="U311" s="19" t="s">
        <v>1459</v>
      </c>
      <c r="V311" s="19">
        <v>0</v>
      </c>
      <c r="BA311" s="19" t="s">
        <v>325</v>
      </c>
      <c r="BB311" s="19" t="s">
        <v>1413</v>
      </c>
      <c r="BC311" s="19" t="s">
        <v>1466</v>
      </c>
      <c r="BD311" s="19" t="s">
        <v>896</v>
      </c>
      <c r="BE311" s="19" t="s">
        <v>896</v>
      </c>
      <c r="BF311" s="19" t="s">
        <v>896</v>
      </c>
      <c r="BG311" s="19" t="s">
        <v>896</v>
      </c>
      <c r="BH311" s="19" t="s">
        <v>896</v>
      </c>
      <c r="BI311" s="19" t="s">
        <v>1469</v>
      </c>
      <c r="BJ311" s="19" t="s">
        <v>20</v>
      </c>
      <c r="BK311" s="19" t="s">
        <v>918</v>
      </c>
      <c r="BL311" s="19" t="s">
        <v>1468</v>
      </c>
      <c r="BM311" s="19" t="s">
        <v>902</v>
      </c>
      <c r="BN311" s="20">
        <v>10</v>
      </c>
      <c r="BO311" s="20">
        <v>15</v>
      </c>
      <c r="BP311" s="19" t="s">
        <v>905</v>
      </c>
      <c r="BQ311" s="19" t="s">
        <v>1418</v>
      </c>
      <c r="BR311" s="19">
        <v>0</v>
      </c>
      <c r="BS311" s="19">
        <v>0</v>
      </c>
      <c r="BT311" s="19" t="s">
        <v>1423</v>
      </c>
      <c r="BU311" s="19" t="s">
        <v>1459</v>
      </c>
      <c r="BV311" s="19">
        <v>0</v>
      </c>
    </row>
    <row r="312" spans="1:74">
      <c r="A312" s="19" t="s">
        <v>325</v>
      </c>
      <c r="B312" s="19" t="s">
        <v>1413</v>
      </c>
      <c r="C312" s="19" t="s">
        <v>1470</v>
      </c>
      <c r="D312" s="19" t="s">
        <v>896</v>
      </c>
      <c r="E312" s="19" t="s">
        <v>896</v>
      </c>
      <c r="F312" s="19" t="s">
        <v>896</v>
      </c>
      <c r="G312" s="19" t="s">
        <v>896</v>
      </c>
      <c r="H312" s="19" t="s">
        <v>896</v>
      </c>
      <c r="I312" s="19" t="s">
        <v>1471</v>
      </c>
      <c r="J312" s="19" t="s">
        <v>20</v>
      </c>
      <c r="K312" s="19" t="s">
        <v>918</v>
      </c>
      <c r="L312" s="19" t="s">
        <v>1472</v>
      </c>
      <c r="M312" s="19" t="s">
        <v>902</v>
      </c>
      <c r="N312" s="20">
        <v>20</v>
      </c>
      <c r="O312" s="20">
        <v>40</v>
      </c>
      <c r="P312" s="19" t="s">
        <v>905</v>
      </c>
      <c r="Q312" s="19" t="s">
        <v>160</v>
      </c>
      <c r="R312" s="19">
        <v>0</v>
      </c>
      <c r="S312" s="19">
        <v>0</v>
      </c>
      <c r="T312" s="19" t="s">
        <v>1423</v>
      </c>
      <c r="U312" s="19" t="s">
        <v>1445</v>
      </c>
      <c r="V312" s="19" t="s">
        <v>1473</v>
      </c>
      <c r="BA312" s="19" t="s">
        <v>325</v>
      </c>
      <c r="BB312" s="19" t="s">
        <v>1413</v>
      </c>
      <c r="BC312" s="19" t="s">
        <v>1470</v>
      </c>
      <c r="BD312" s="19" t="s">
        <v>896</v>
      </c>
      <c r="BE312" s="19" t="s">
        <v>896</v>
      </c>
      <c r="BF312" s="19" t="s">
        <v>896</v>
      </c>
      <c r="BG312" s="19" t="s">
        <v>896</v>
      </c>
      <c r="BH312" s="19" t="s">
        <v>896</v>
      </c>
      <c r="BI312" s="19" t="s">
        <v>1471</v>
      </c>
      <c r="BJ312" s="19" t="s">
        <v>20</v>
      </c>
      <c r="BK312" s="19" t="s">
        <v>918</v>
      </c>
      <c r="BL312" s="19" t="s">
        <v>1472</v>
      </c>
      <c r="BM312" s="19" t="s">
        <v>902</v>
      </c>
      <c r="BN312" s="20">
        <v>20</v>
      </c>
      <c r="BO312" s="20">
        <v>40</v>
      </c>
      <c r="BP312" s="19" t="s">
        <v>905</v>
      </c>
      <c r="BQ312" s="19" t="s">
        <v>160</v>
      </c>
      <c r="BR312" s="19">
        <v>0</v>
      </c>
      <c r="BS312" s="19">
        <v>0</v>
      </c>
      <c r="BT312" s="19" t="s">
        <v>1423</v>
      </c>
      <c r="BU312" s="19" t="s">
        <v>1445</v>
      </c>
      <c r="BV312" s="19" t="s">
        <v>1473</v>
      </c>
    </row>
    <row r="313" spans="1:74">
      <c r="A313" s="19" t="s">
        <v>325</v>
      </c>
      <c r="B313" s="19" t="s">
        <v>1413</v>
      </c>
      <c r="C313" s="19" t="s">
        <v>1470</v>
      </c>
      <c r="D313" s="19" t="s">
        <v>896</v>
      </c>
      <c r="E313" s="19" t="s">
        <v>896</v>
      </c>
      <c r="F313" s="19" t="s">
        <v>896</v>
      </c>
      <c r="G313" s="19" t="s">
        <v>896</v>
      </c>
      <c r="H313" s="19" t="s">
        <v>896</v>
      </c>
      <c r="I313" s="19" t="s">
        <v>1471</v>
      </c>
      <c r="J313" s="19" t="s">
        <v>20</v>
      </c>
      <c r="K313" s="19" t="s">
        <v>918</v>
      </c>
      <c r="L313" s="19" t="s">
        <v>1474</v>
      </c>
      <c r="M313" s="19" t="s">
        <v>902</v>
      </c>
      <c r="N313" s="20">
        <v>1</v>
      </c>
      <c r="O313" s="20">
        <v>15</v>
      </c>
      <c r="P313" s="19" t="s">
        <v>905</v>
      </c>
      <c r="Q313" s="19" t="s">
        <v>160</v>
      </c>
      <c r="R313" s="19">
        <v>0</v>
      </c>
      <c r="S313" s="19">
        <v>0</v>
      </c>
      <c r="T313" s="19" t="s">
        <v>1423</v>
      </c>
      <c r="U313" s="19" t="s">
        <v>1445</v>
      </c>
      <c r="V313" s="19">
        <v>0</v>
      </c>
      <c r="BA313" s="19" t="s">
        <v>325</v>
      </c>
      <c r="BB313" s="19" t="s">
        <v>1413</v>
      </c>
      <c r="BC313" s="19" t="s">
        <v>1470</v>
      </c>
      <c r="BD313" s="19" t="s">
        <v>896</v>
      </c>
      <c r="BE313" s="19" t="s">
        <v>896</v>
      </c>
      <c r="BF313" s="19" t="s">
        <v>896</v>
      </c>
      <c r="BG313" s="19" t="s">
        <v>896</v>
      </c>
      <c r="BH313" s="19" t="s">
        <v>896</v>
      </c>
      <c r="BI313" s="19" t="s">
        <v>1471</v>
      </c>
      <c r="BJ313" s="19" t="s">
        <v>20</v>
      </c>
      <c r="BK313" s="19" t="s">
        <v>918</v>
      </c>
      <c r="BL313" s="19" t="s">
        <v>1474</v>
      </c>
      <c r="BM313" s="19" t="s">
        <v>902</v>
      </c>
      <c r="BN313" s="20">
        <v>1</v>
      </c>
      <c r="BO313" s="20">
        <v>15</v>
      </c>
      <c r="BP313" s="19" t="s">
        <v>905</v>
      </c>
      <c r="BQ313" s="19" t="s">
        <v>160</v>
      </c>
      <c r="BR313" s="19">
        <v>0</v>
      </c>
      <c r="BS313" s="19">
        <v>0</v>
      </c>
      <c r="BT313" s="19" t="s">
        <v>1423</v>
      </c>
      <c r="BU313" s="19" t="s">
        <v>1445</v>
      </c>
      <c r="BV313" s="19">
        <v>0</v>
      </c>
    </row>
    <row r="314" spans="1:74">
      <c r="A314" s="19" t="s">
        <v>325</v>
      </c>
      <c r="B314" s="19" t="s">
        <v>1413</v>
      </c>
      <c r="C314" s="19" t="s">
        <v>1470</v>
      </c>
      <c r="D314" s="19" t="s">
        <v>896</v>
      </c>
      <c r="E314" s="19" t="s">
        <v>896</v>
      </c>
      <c r="F314" s="19" t="s">
        <v>896</v>
      </c>
      <c r="G314" s="19" t="s">
        <v>896</v>
      </c>
      <c r="H314" s="19" t="s">
        <v>896</v>
      </c>
      <c r="I314" s="19" t="s">
        <v>1471</v>
      </c>
      <c r="J314" s="19" t="s">
        <v>20</v>
      </c>
      <c r="K314" s="19" t="s">
        <v>918</v>
      </c>
      <c r="L314" s="19" t="s">
        <v>1475</v>
      </c>
      <c r="M314" s="19" t="s">
        <v>902</v>
      </c>
      <c r="N314" s="20" t="s">
        <v>903</v>
      </c>
      <c r="O314" s="20">
        <v>30</v>
      </c>
      <c r="P314" s="19" t="s">
        <v>905</v>
      </c>
      <c r="Q314" s="19" t="s">
        <v>160</v>
      </c>
      <c r="R314" s="19">
        <v>0</v>
      </c>
      <c r="S314" s="19">
        <v>0</v>
      </c>
      <c r="T314" s="19" t="s">
        <v>1423</v>
      </c>
      <c r="U314" s="19" t="s">
        <v>1445</v>
      </c>
      <c r="V314" s="19">
        <v>0</v>
      </c>
      <c r="BA314" s="19" t="s">
        <v>325</v>
      </c>
      <c r="BB314" s="19" t="s">
        <v>1413</v>
      </c>
      <c r="BC314" s="19" t="s">
        <v>1470</v>
      </c>
      <c r="BD314" s="19" t="s">
        <v>896</v>
      </c>
      <c r="BE314" s="19" t="s">
        <v>896</v>
      </c>
      <c r="BF314" s="19" t="s">
        <v>896</v>
      </c>
      <c r="BG314" s="19" t="s">
        <v>896</v>
      </c>
      <c r="BH314" s="19" t="s">
        <v>896</v>
      </c>
      <c r="BI314" s="19" t="s">
        <v>1471</v>
      </c>
      <c r="BJ314" s="19" t="s">
        <v>20</v>
      </c>
      <c r="BK314" s="19" t="s">
        <v>918</v>
      </c>
      <c r="BL314" s="19" t="s">
        <v>1475</v>
      </c>
      <c r="BM314" s="19" t="s">
        <v>902</v>
      </c>
      <c r="BN314" s="20" t="s">
        <v>903</v>
      </c>
      <c r="BO314" s="20">
        <v>30</v>
      </c>
      <c r="BP314" s="19" t="s">
        <v>905</v>
      </c>
      <c r="BQ314" s="19" t="s">
        <v>160</v>
      </c>
      <c r="BR314" s="19">
        <v>0</v>
      </c>
      <c r="BS314" s="19">
        <v>0</v>
      </c>
      <c r="BT314" s="19" t="s">
        <v>1423</v>
      </c>
      <c r="BU314" s="19" t="s">
        <v>1445</v>
      </c>
      <c r="BV314" s="19">
        <v>0</v>
      </c>
    </row>
    <row r="315" spans="1:74">
      <c r="A315" s="19" t="s">
        <v>325</v>
      </c>
      <c r="B315" s="19" t="s">
        <v>1413</v>
      </c>
      <c r="C315" s="19" t="s">
        <v>1470</v>
      </c>
      <c r="D315" s="19" t="s">
        <v>896</v>
      </c>
      <c r="E315" s="19" t="s">
        <v>896</v>
      </c>
      <c r="F315" s="19" t="s">
        <v>896</v>
      </c>
      <c r="G315" s="19" t="s">
        <v>896</v>
      </c>
      <c r="H315" s="19" t="s">
        <v>896</v>
      </c>
      <c r="I315" s="19" t="s">
        <v>1471</v>
      </c>
      <c r="J315" s="19" t="s">
        <v>20</v>
      </c>
      <c r="K315" s="19" t="s">
        <v>918</v>
      </c>
      <c r="L315" s="19" t="s">
        <v>1476</v>
      </c>
      <c r="M315" s="19" t="s">
        <v>902</v>
      </c>
      <c r="N315" s="20" t="s">
        <v>903</v>
      </c>
      <c r="O315" s="20">
        <v>10</v>
      </c>
      <c r="P315" s="19" t="s">
        <v>905</v>
      </c>
      <c r="Q315" s="19" t="s">
        <v>160</v>
      </c>
      <c r="R315" s="19">
        <v>0</v>
      </c>
      <c r="S315" s="19">
        <v>0</v>
      </c>
      <c r="T315" s="19" t="s">
        <v>1423</v>
      </c>
      <c r="U315" s="19" t="s">
        <v>1445</v>
      </c>
      <c r="V315" s="19">
        <v>0</v>
      </c>
      <c r="BA315" s="19" t="s">
        <v>325</v>
      </c>
      <c r="BB315" s="19" t="s">
        <v>1413</v>
      </c>
      <c r="BC315" s="19" t="s">
        <v>1470</v>
      </c>
      <c r="BD315" s="19" t="s">
        <v>896</v>
      </c>
      <c r="BE315" s="19" t="s">
        <v>896</v>
      </c>
      <c r="BF315" s="19" t="s">
        <v>896</v>
      </c>
      <c r="BG315" s="19" t="s">
        <v>896</v>
      </c>
      <c r="BH315" s="19" t="s">
        <v>896</v>
      </c>
      <c r="BI315" s="19" t="s">
        <v>1471</v>
      </c>
      <c r="BJ315" s="19" t="s">
        <v>20</v>
      </c>
      <c r="BK315" s="19" t="s">
        <v>918</v>
      </c>
      <c r="BL315" s="19" t="s">
        <v>1476</v>
      </c>
      <c r="BM315" s="19" t="s">
        <v>902</v>
      </c>
      <c r="BN315" s="20" t="s">
        <v>903</v>
      </c>
      <c r="BO315" s="20">
        <v>10</v>
      </c>
      <c r="BP315" s="19" t="s">
        <v>905</v>
      </c>
      <c r="BQ315" s="19" t="s">
        <v>160</v>
      </c>
      <c r="BR315" s="19">
        <v>0</v>
      </c>
      <c r="BS315" s="19">
        <v>0</v>
      </c>
      <c r="BT315" s="19" t="s">
        <v>1423</v>
      </c>
      <c r="BU315" s="19" t="s">
        <v>1445</v>
      </c>
      <c r="BV315" s="19">
        <v>0</v>
      </c>
    </row>
    <row r="316" spans="1:74">
      <c r="A316" s="19" t="s">
        <v>325</v>
      </c>
      <c r="B316" s="19" t="s">
        <v>1413</v>
      </c>
      <c r="C316" s="19" t="s">
        <v>1415</v>
      </c>
      <c r="D316" s="19" t="s">
        <v>896</v>
      </c>
      <c r="E316" s="19" t="s">
        <v>896</v>
      </c>
      <c r="F316" s="19" t="s">
        <v>896</v>
      </c>
      <c r="G316" s="19" t="s">
        <v>896</v>
      </c>
      <c r="H316" s="19" t="s">
        <v>896</v>
      </c>
      <c r="I316" s="19" t="s">
        <v>1477</v>
      </c>
      <c r="J316" s="19" t="s">
        <v>20</v>
      </c>
      <c r="K316" s="19" t="s">
        <v>918</v>
      </c>
      <c r="L316" s="19" t="s">
        <v>1478</v>
      </c>
      <c r="M316" s="19" t="s">
        <v>1431</v>
      </c>
      <c r="N316" s="20" t="s">
        <v>903</v>
      </c>
      <c r="O316" s="20">
        <v>5</v>
      </c>
      <c r="P316" s="19" t="s">
        <v>905</v>
      </c>
      <c r="Q316" s="19" t="s">
        <v>1418</v>
      </c>
      <c r="R316" s="19">
        <v>0</v>
      </c>
      <c r="S316" s="19">
        <v>0</v>
      </c>
      <c r="T316" s="19" t="s">
        <v>1423</v>
      </c>
      <c r="U316" s="19" t="s">
        <v>1424</v>
      </c>
      <c r="V316" s="19">
        <v>0</v>
      </c>
      <c r="BA316" s="19" t="s">
        <v>325</v>
      </c>
      <c r="BB316" s="19" t="s">
        <v>1413</v>
      </c>
      <c r="BC316" s="19" t="s">
        <v>1415</v>
      </c>
      <c r="BD316" s="19" t="s">
        <v>896</v>
      </c>
      <c r="BE316" s="19" t="s">
        <v>896</v>
      </c>
      <c r="BF316" s="19" t="s">
        <v>896</v>
      </c>
      <c r="BG316" s="19" t="s">
        <v>896</v>
      </c>
      <c r="BH316" s="19" t="s">
        <v>896</v>
      </c>
      <c r="BI316" s="19" t="s">
        <v>1477</v>
      </c>
      <c r="BJ316" s="19" t="s">
        <v>20</v>
      </c>
      <c r="BK316" s="19" t="s">
        <v>918</v>
      </c>
      <c r="BL316" s="19" t="s">
        <v>1478</v>
      </c>
      <c r="BM316" s="19" t="s">
        <v>1431</v>
      </c>
      <c r="BN316" s="20" t="s">
        <v>903</v>
      </c>
      <c r="BO316" s="20">
        <v>5</v>
      </c>
      <c r="BP316" s="19" t="s">
        <v>905</v>
      </c>
      <c r="BQ316" s="19" t="s">
        <v>1418</v>
      </c>
      <c r="BR316" s="19">
        <v>0</v>
      </c>
      <c r="BS316" s="19">
        <v>0</v>
      </c>
      <c r="BT316" s="19" t="s">
        <v>1423</v>
      </c>
      <c r="BU316" s="19" t="s">
        <v>1424</v>
      </c>
      <c r="BV316" s="19">
        <v>0</v>
      </c>
    </row>
    <row r="317" spans="1:74">
      <c r="A317" s="19" t="s">
        <v>325</v>
      </c>
      <c r="B317" s="19" t="s">
        <v>1413</v>
      </c>
      <c r="C317" s="19" t="s">
        <v>1415</v>
      </c>
      <c r="D317" s="19" t="s">
        <v>896</v>
      </c>
      <c r="E317" s="19" t="s">
        <v>896</v>
      </c>
      <c r="F317" s="19" t="s">
        <v>896</v>
      </c>
      <c r="G317" s="19" t="s">
        <v>896</v>
      </c>
      <c r="H317" s="19" t="s">
        <v>896</v>
      </c>
      <c r="I317" s="19" t="s">
        <v>1477</v>
      </c>
      <c r="J317" s="19" t="s">
        <v>20</v>
      </c>
      <c r="K317" s="19" t="s">
        <v>918</v>
      </c>
      <c r="L317" s="19" t="s">
        <v>1478</v>
      </c>
      <c r="M317" s="19" t="s">
        <v>902</v>
      </c>
      <c r="N317" s="20" t="s">
        <v>903</v>
      </c>
      <c r="O317" s="20">
        <v>50</v>
      </c>
      <c r="P317" s="19" t="s">
        <v>905</v>
      </c>
      <c r="Q317" s="19" t="s">
        <v>1418</v>
      </c>
      <c r="R317" s="19">
        <v>0</v>
      </c>
      <c r="S317" s="19">
        <v>0</v>
      </c>
      <c r="T317" s="19" t="s">
        <v>1423</v>
      </c>
      <c r="U317" s="19" t="s">
        <v>1424</v>
      </c>
      <c r="V317" s="19">
        <v>0</v>
      </c>
      <c r="BA317" s="19" t="s">
        <v>325</v>
      </c>
      <c r="BB317" s="19" t="s">
        <v>1413</v>
      </c>
      <c r="BC317" s="19" t="s">
        <v>1415</v>
      </c>
      <c r="BD317" s="19" t="s">
        <v>896</v>
      </c>
      <c r="BE317" s="19" t="s">
        <v>896</v>
      </c>
      <c r="BF317" s="19" t="s">
        <v>896</v>
      </c>
      <c r="BG317" s="19" t="s">
        <v>896</v>
      </c>
      <c r="BH317" s="19" t="s">
        <v>896</v>
      </c>
      <c r="BI317" s="19" t="s">
        <v>1477</v>
      </c>
      <c r="BJ317" s="19" t="s">
        <v>20</v>
      </c>
      <c r="BK317" s="19" t="s">
        <v>918</v>
      </c>
      <c r="BL317" s="19" t="s">
        <v>1478</v>
      </c>
      <c r="BM317" s="19" t="s">
        <v>902</v>
      </c>
      <c r="BN317" s="20" t="s">
        <v>903</v>
      </c>
      <c r="BO317" s="20">
        <v>50</v>
      </c>
      <c r="BP317" s="19" t="s">
        <v>905</v>
      </c>
      <c r="BQ317" s="19" t="s">
        <v>1418</v>
      </c>
      <c r="BR317" s="19">
        <v>0</v>
      </c>
      <c r="BS317" s="19">
        <v>0</v>
      </c>
      <c r="BT317" s="19" t="s">
        <v>1423</v>
      </c>
      <c r="BU317" s="19" t="s">
        <v>1424</v>
      </c>
      <c r="BV317" s="19">
        <v>0</v>
      </c>
    </row>
    <row r="318" spans="1:74">
      <c r="A318" s="19" t="s">
        <v>325</v>
      </c>
      <c r="B318" s="19" t="s">
        <v>1413</v>
      </c>
      <c r="C318" s="19" t="s">
        <v>1415</v>
      </c>
      <c r="D318" s="19" t="s">
        <v>896</v>
      </c>
      <c r="E318" s="19" t="s">
        <v>896</v>
      </c>
      <c r="F318" s="19" t="s">
        <v>896</v>
      </c>
      <c r="G318" s="19" t="s">
        <v>896</v>
      </c>
      <c r="H318" s="19" t="s">
        <v>896</v>
      </c>
      <c r="I318" s="19" t="s">
        <v>1479</v>
      </c>
      <c r="J318" s="19" t="s">
        <v>20</v>
      </c>
      <c r="K318" s="19" t="s">
        <v>918</v>
      </c>
      <c r="L318" s="19" t="s">
        <v>1480</v>
      </c>
      <c r="M318" s="19" t="s">
        <v>902</v>
      </c>
      <c r="N318" s="20">
        <v>10</v>
      </c>
      <c r="O318" s="20">
        <v>20</v>
      </c>
      <c r="P318" s="19" t="s">
        <v>1077</v>
      </c>
      <c r="Q318" s="19">
        <v>0</v>
      </c>
      <c r="R318" s="19">
        <v>0</v>
      </c>
      <c r="S318" s="19">
        <v>0</v>
      </c>
      <c r="T318" s="19" t="s">
        <v>1423</v>
      </c>
      <c r="U318" s="19" t="s">
        <v>1424</v>
      </c>
      <c r="V318" s="19">
        <v>0</v>
      </c>
      <c r="BA318" s="19" t="s">
        <v>325</v>
      </c>
      <c r="BB318" s="19" t="s">
        <v>1413</v>
      </c>
      <c r="BC318" s="19" t="s">
        <v>1415</v>
      </c>
      <c r="BD318" s="19" t="s">
        <v>896</v>
      </c>
      <c r="BE318" s="19" t="s">
        <v>896</v>
      </c>
      <c r="BF318" s="19" t="s">
        <v>896</v>
      </c>
      <c r="BG318" s="19" t="s">
        <v>896</v>
      </c>
      <c r="BH318" s="19" t="s">
        <v>896</v>
      </c>
      <c r="BI318" s="19" t="s">
        <v>1479</v>
      </c>
      <c r="BJ318" s="19" t="s">
        <v>20</v>
      </c>
      <c r="BK318" s="19" t="s">
        <v>918</v>
      </c>
      <c r="BL318" s="19" t="s">
        <v>1480</v>
      </c>
      <c r="BM318" s="19" t="s">
        <v>902</v>
      </c>
      <c r="BN318" s="20">
        <v>10</v>
      </c>
      <c r="BO318" s="20">
        <v>20</v>
      </c>
      <c r="BP318" s="19" t="s">
        <v>1077</v>
      </c>
      <c r="BQ318" s="19">
        <v>0</v>
      </c>
      <c r="BR318" s="19">
        <v>0</v>
      </c>
      <c r="BS318" s="19">
        <v>0</v>
      </c>
      <c r="BT318" s="19" t="s">
        <v>1423</v>
      </c>
      <c r="BU318" s="19" t="s">
        <v>1424</v>
      </c>
      <c r="BV318" s="19">
        <v>0</v>
      </c>
    </row>
    <row r="319" spans="1:74">
      <c r="A319" s="22" t="s">
        <v>325</v>
      </c>
      <c r="B319" s="19" t="s">
        <v>1413</v>
      </c>
      <c r="C319" s="19" t="s">
        <v>1466</v>
      </c>
      <c r="D319" s="19" t="s">
        <v>896</v>
      </c>
      <c r="E319" s="19" t="s">
        <v>896</v>
      </c>
      <c r="F319" s="19" t="s">
        <v>896</v>
      </c>
      <c r="G319" s="19" t="s">
        <v>896</v>
      </c>
      <c r="H319" s="19" t="s">
        <v>896</v>
      </c>
      <c r="I319" s="19" t="s">
        <v>1481</v>
      </c>
      <c r="J319" s="19" t="s">
        <v>20</v>
      </c>
      <c r="K319" s="19" t="s">
        <v>463</v>
      </c>
      <c r="L319" s="19" t="s">
        <v>1482</v>
      </c>
      <c r="M319" s="19" t="s">
        <v>902</v>
      </c>
      <c r="N319" s="20">
        <v>1</v>
      </c>
      <c r="O319" s="20">
        <v>3</v>
      </c>
      <c r="P319" s="19" t="s">
        <v>905</v>
      </c>
      <c r="Q319" s="19" t="s">
        <v>1418</v>
      </c>
      <c r="R319" s="19" t="s">
        <v>1423</v>
      </c>
      <c r="S319" s="19" t="s">
        <v>1423</v>
      </c>
      <c r="T319" s="19" t="s">
        <v>1423</v>
      </c>
      <c r="U319" s="19" t="s">
        <v>1459</v>
      </c>
      <c r="V319" s="19">
        <v>0</v>
      </c>
      <c r="BA319" s="22" t="s">
        <v>325</v>
      </c>
      <c r="BB319" s="19" t="s">
        <v>1413</v>
      </c>
      <c r="BC319" s="19" t="s">
        <v>1466</v>
      </c>
      <c r="BD319" s="19" t="s">
        <v>896</v>
      </c>
      <c r="BE319" s="19" t="s">
        <v>896</v>
      </c>
      <c r="BF319" s="19" t="s">
        <v>896</v>
      </c>
      <c r="BG319" s="19" t="s">
        <v>896</v>
      </c>
      <c r="BH319" s="19" t="s">
        <v>896</v>
      </c>
      <c r="BI319" s="19" t="s">
        <v>1481</v>
      </c>
      <c r="BJ319" s="19" t="s">
        <v>20</v>
      </c>
      <c r="BK319" s="19" t="s">
        <v>463</v>
      </c>
      <c r="BL319" s="19" t="s">
        <v>1482</v>
      </c>
      <c r="BM319" s="19" t="s">
        <v>902</v>
      </c>
      <c r="BN319" s="20">
        <v>1</v>
      </c>
      <c r="BO319" s="20">
        <v>3</v>
      </c>
      <c r="BP319" s="19" t="s">
        <v>905</v>
      </c>
      <c r="BQ319" s="19" t="s">
        <v>1418</v>
      </c>
      <c r="BR319" s="19" t="s">
        <v>1423</v>
      </c>
      <c r="BS319" s="19" t="s">
        <v>1423</v>
      </c>
      <c r="BT319" s="19" t="s">
        <v>1423</v>
      </c>
      <c r="BU319" s="19" t="s">
        <v>1459</v>
      </c>
      <c r="BV319" s="19">
        <v>0</v>
      </c>
    </row>
    <row r="320" spans="1:74">
      <c r="A320" s="22" t="s">
        <v>325</v>
      </c>
      <c r="B320" s="19" t="s">
        <v>1413</v>
      </c>
      <c r="C320" s="19" t="s">
        <v>1466</v>
      </c>
      <c r="D320" s="19" t="s">
        <v>896</v>
      </c>
      <c r="E320" s="19" t="s">
        <v>896</v>
      </c>
      <c r="F320" s="19" t="s">
        <v>896</v>
      </c>
      <c r="G320" s="19" t="s">
        <v>896</v>
      </c>
      <c r="H320" s="19" t="s">
        <v>896</v>
      </c>
      <c r="I320" s="19" t="s">
        <v>1481</v>
      </c>
      <c r="J320" s="19" t="s">
        <v>20</v>
      </c>
      <c r="K320" s="19" t="s">
        <v>1191</v>
      </c>
      <c r="L320" s="19" t="s">
        <v>1482</v>
      </c>
      <c r="M320" s="19" t="s">
        <v>902</v>
      </c>
      <c r="N320" s="20">
        <v>1</v>
      </c>
      <c r="O320" s="20">
        <v>3</v>
      </c>
      <c r="P320" s="19" t="s">
        <v>905</v>
      </c>
      <c r="Q320" s="19" t="s">
        <v>1418</v>
      </c>
      <c r="R320" s="19" t="s">
        <v>1423</v>
      </c>
      <c r="S320" s="19" t="s">
        <v>1423</v>
      </c>
      <c r="T320" s="19" t="s">
        <v>1423</v>
      </c>
      <c r="U320" s="19" t="s">
        <v>1459</v>
      </c>
      <c r="V320" s="19">
        <v>0</v>
      </c>
      <c r="BA320" s="22" t="s">
        <v>325</v>
      </c>
      <c r="BB320" s="19" t="s">
        <v>1413</v>
      </c>
      <c r="BC320" s="19" t="s">
        <v>1466</v>
      </c>
      <c r="BD320" s="19" t="s">
        <v>896</v>
      </c>
      <c r="BE320" s="19" t="s">
        <v>896</v>
      </c>
      <c r="BF320" s="19" t="s">
        <v>896</v>
      </c>
      <c r="BG320" s="19" t="s">
        <v>896</v>
      </c>
      <c r="BH320" s="19" t="s">
        <v>896</v>
      </c>
      <c r="BI320" s="19" t="s">
        <v>1481</v>
      </c>
      <c r="BJ320" s="19" t="s">
        <v>20</v>
      </c>
      <c r="BK320" s="19" t="s">
        <v>1191</v>
      </c>
      <c r="BL320" s="19" t="s">
        <v>1482</v>
      </c>
      <c r="BM320" s="19" t="s">
        <v>902</v>
      </c>
      <c r="BN320" s="20">
        <v>1</v>
      </c>
      <c r="BO320" s="20">
        <v>3</v>
      </c>
      <c r="BP320" s="19" t="s">
        <v>905</v>
      </c>
      <c r="BQ320" s="19" t="s">
        <v>1418</v>
      </c>
      <c r="BR320" s="19" t="s">
        <v>1423</v>
      </c>
      <c r="BS320" s="19" t="s">
        <v>1423</v>
      </c>
      <c r="BT320" s="19" t="s">
        <v>1423</v>
      </c>
      <c r="BU320" s="19" t="s">
        <v>1459</v>
      </c>
      <c r="BV320" s="19">
        <v>0</v>
      </c>
    </row>
    <row r="321" spans="1:74">
      <c r="A321" s="22" t="s">
        <v>325</v>
      </c>
      <c r="B321" s="19" t="s">
        <v>1413</v>
      </c>
      <c r="C321" s="19" t="s">
        <v>338</v>
      </c>
      <c r="D321" s="19" t="s">
        <v>896</v>
      </c>
      <c r="E321" s="19" t="s">
        <v>896</v>
      </c>
      <c r="F321" s="19" t="s">
        <v>896</v>
      </c>
      <c r="G321" s="19" t="s">
        <v>896</v>
      </c>
      <c r="H321" s="19" t="s">
        <v>896</v>
      </c>
      <c r="I321" s="19" t="s">
        <v>1484</v>
      </c>
      <c r="J321" s="19" t="s">
        <v>20</v>
      </c>
      <c r="K321" s="19" t="s">
        <v>550</v>
      </c>
      <c r="L321" s="19" t="s">
        <v>1485</v>
      </c>
      <c r="M321" s="19" t="s">
        <v>902</v>
      </c>
      <c r="N321" s="20" t="s">
        <v>903</v>
      </c>
      <c r="O321" s="20">
        <v>5</v>
      </c>
      <c r="P321" s="19" t="s">
        <v>905</v>
      </c>
      <c r="Q321" s="19" t="s">
        <v>1418</v>
      </c>
      <c r="R321" s="19">
        <v>0</v>
      </c>
      <c r="S321" s="19">
        <v>0</v>
      </c>
      <c r="T321" s="19" t="s">
        <v>1423</v>
      </c>
      <c r="U321" s="19" t="s">
        <v>1486</v>
      </c>
      <c r="V321" s="19">
        <v>0</v>
      </c>
      <c r="BA321" s="22" t="s">
        <v>325</v>
      </c>
      <c r="BB321" s="19" t="s">
        <v>1413</v>
      </c>
      <c r="BC321" s="19" t="s">
        <v>338</v>
      </c>
      <c r="BD321" s="19" t="s">
        <v>896</v>
      </c>
      <c r="BE321" s="19" t="s">
        <v>896</v>
      </c>
      <c r="BF321" s="19" t="s">
        <v>896</v>
      </c>
      <c r="BG321" s="19" t="s">
        <v>896</v>
      </c>
      <c r="BH321" s="19" t="s">
        <v>896</v>
      </c>
      <c r="BI321" s="19" t="s">
        <v>1484</v>
      </c>
      <c r="BJ321" s="19" t="s">
        <v>20</v>
      </c>
      <c r="BK321" s="19" t="s">
        <v>550</v>
      </c>
      <c r="BL321" s="19" t="s">
        <v>1485</v>
      </c>
      <c r="BM321" s="19" t="s">
        <v>902</v>
      </c>
      <c r="BN321" s="20" t="s">
        <v>903</v>
      </c>
      <c r="BO321" s="20">
        <v>5</v>
      </c>
      <c r="BP321" s="19" t="s">
        <v>905</v>
      </c>
      <c r="BQ321" s="19" t="s">
        <v>1418</v>
      </c>
      <c r="BR321" s="19">
        <v>0</v>
      </c>
      <c r="BS321" s="19">
        <v>0</v>
      </c>
      <c r="BT321" s="19" t="s">
        <v>1423</v>
      </c>
      <c r="BU321" s="19" t="s">
        <v>1486</v>
      </c>
      <c r="BV321" s="19">
        <v>0</v>
      </c>
    </row>
    <row r="322" spans="1:74">
      <c r="A322" s="22" t="s">
        <v>325</v>
      </c>
      <c r="B322" s="19" t="s">
        <v>1413</v>
      </c>
      <c r="C322" s="19" t="s">
        <v>338</v>
      </c>
      <c r="D322" s="19" t="s">
        <v>896</v>
      </c>
      <c r="E322" s="19" t="s">
        <v>896</v>
      </c>
      <c r="F322" s="19" t="s">
        <v>896</v>
      </c>
      <c r="G322" s="19" t="s">
        <v>896</v>
      </c>
      <c r="H322" s="19" t="s">
        <v>896</v>
      </c>
      <c r="I322" s="19" t="s">
        <v>1462</v>
      </c>
      <c r="J322" s="19" t="s">
        <v>20</v>
      </c>
      <c r="K322" s="19" t="s">
        <v>947</v>
      </c>
      <c r="L322" s="19" t="s">
        <v>1463</v>
      </c>
      <c r="M322" s="19" t="s">
        <v>902</v>
      </c>
      <c r="N322" s="20" t="s">
        <v>903</v>
      </c>
      <c r="O322" s="20">
        <v>0.05</v>
      </c>
      <c r="P322" s="19" t="s">
        <v>905</v>
      </c>
      <c r="Q322" s="19" t="s">
        <v>1418</v>
      </c>
      <c r="R322" s="19">
        <v>0</v>
      </c>
      <c r="S322" s="19">
        <v>0</v>
      </c>
      <c r="T322" s="19" t="s">
        <v>1423</v>
      </c>
      <c r="U322" s="19" t="s">
        <v>1424</v>
      </c>
      <c r="V322" s="19">
        <v>0</v>
      </c>
      <c r="BA322" s="22" t="s">
        <v>325</v>
      </c>
      <c r="BB322" s="19" t="s">
        <v>1413</v>
      </c>
      <c r="BC322" s="19" t="s">
        <v>338</v>
      </c>
      <c r="BD322" s="19" t="s">
        <v>896</v>
      </c>
      <c r="BE322" s="19" t="s">
        <v>896</v>
      </c>
      <c r="BF322" s="19" t="s">
        <v>896</v>
      </c>
      <c r="BG322" s="19" t="s">
        <v>896</v>
      </c>
      <c r="BH322" s="19" t="s">
        <v>896</v>
      </c>
      <c r="BI322" s="19" t="s">
        <v>1462</v>
      </c>
      <c r="BJ322" s="19" t="s">
        <v>20</v>
      </c>
      <c r="BK322" s="19" t="s">
        <v>947</v>
      </c>
      <c r="BL322" s="19" t="s">
        <v>1463</v>
      </c>
      <c r="BM322" s="19" t="s">
        <v>902</v>
      </c>
      <c r="BN322" s="20" t="s">
        <v>903</v>
      </c>
      <c r="BO322" s="20">
        <v>0.05</v>
      </c>
      <c r="BP322" s="19" t="s">
        <v>905</v>
      </c>
      <c r="BQ322" s="19" t="s">
        <v>1418</v>
      </c>
      <c r="BR322" s="19">
        <v>0</v>
      </c>
      <c r="BS322" s="19">
        <v>0</v>
      </c>
      <c r="BT322" s="19" t="s">
        <v>1423</v>
      </c>
      <c r="BU322" s="19" t="s">
        <v>1424</v>
      </c>
      <c r="BV322" s="19">
        <v>0</v>
      </c>
    </row>
    <row r="323" spans="1:74">
      <c r="A323" s="22" t="s">
        <v>325</v>
      </c>
      <c r="B323" s="19" t="s">
        <v>1413</v>
      </c>
      <c r="C323" s="19" t="s">
        <v>1470</v>
      </c>
      <c r="D323" s="19" t="s">
        <v>896</v>
      </c>
      <c r="E323" s="19" t="s">
        <v>896</v>
      </c>
      <c r="F323" s="19" t="s">
        <v>896</v>
      </c>
      <c r="G323" s="19" t="s">
        <v>896</v>
      </c>
      <c r="H323" s="19" t="s">
        <v>896</v>
      </c>
      <c r="I323" s="19" t="s">
        <v>1471</v>
      </c>
      <c r="J323" s="19" t="s">
        <v>20</v>
      </c>
      <c r="K323" s="19" t="s">
        <v>947</v>
      </c>
      <c r="L323" s="19" t="s">
        <v>1487</v>
      </c>
      <c r="M323" s="19" t="s">
        <v>902</v>
      </c>
      <c r="N323" s="20">
        <v>0.03</v>
      </c>
      <c r="O323" s="20">
        <v>0.05</v>
      </c>
      <c r="P323" s="19" t="s">
        <v>905</v>
      </c>
      <c r="Q323" s="19" t="s">
        <v>1418</v>
      </c>
      <c r="R323" s="19">
        <v>0</v>
      </c>
      <c r="S323" s="19">
        <v>0</v>
      </c>
      <c r="T323" s="19" t="s">
        <v>1423</v>
      </c>
      <c r="U323" s="19" t="s">
        <v>1424</v>
      </c>
      <c r="V323" s="19" t="s">
        <v>1488</v>
      </c>
      <c r="BA323" s="22" t="s">
        <v>325</v>
      </c>
      <c r="BB323" s="19" t="s">
        <v>1413</v>
      </c>
      <c r="BC323" s="19" t="s">
        <v>1470</v>
      </c>
      <c r="BD323" s="19" t="s">
        <v>896</v>
      </c>
      <c r="BE323" s="19" t="s">
        <v>896</v>
      </c>
      <c r="BF323" s="19" t="s">
        <v>896</v>
      </c>
      <c r="BG323" s="19" t="s">
        <v>896</v>
      </c>
      <c r="BH323" s="19" t="s">
        <v>896</v>
      </c>
      <c r="BI323" s="19" t="s">
        <v>1471</v>
      </c>
      <c r="BJ323" s="19" t="s">
        <v>20</v>
      </c>
      <c r="BK323" s="19" t="s">
        <v>947</v>
      </c>
      <c r="BL323" s="19" t="s">
        <v>1487</v>
      </c>
      <c r="BM323" s="19" t="s">
        <v>902</v>
      </c>
      <c r="BN323" s="20">
        <v>0.03</v>
      </c>
      <c r="BO323" s="20">
        <v>0.05</v>
      </c>
      <c r="BP323" s="19" t="s">
        <v>905</v>
      </c>
      <c r="BQ323" s="19" t="s">
        <v>1418</v>
      </c>
      <c r="BR323" s="19">
        <v>0</v>
      </c>
      <c r="BS323" s="19">
        <v>0</v>
      </c>
      <c r="BT323" s="19" t="s">
        <v>1423</v>
      </c>
      <c r="BU323" s="19" t="s">
        <v>1424</v>
      </c>
      <c r="BV323" s="19" t="s">
        <v>1488</v>
      </c>
    </row>
    <row r="324" spans="1:74">
      <c r="A324" s="22" t="s">
        <v>325</v>
      </c>
      <c r="B324" s="19" t="s">
        <v>1413</v>
      </c>
      <c r="C324" s="19" t="s">
        <v>338</v>
      </c>
      <c r="D324" s="19" t="s">
        <v>896</v>
      </c>
      <c r="E324" s="19" t="s">
        <v>896</v>
      </c>
      <c r="F324" s="19" t="s">
        <v>896</v>
      </c>
      <c r="G324" s="19" t="s">
        <v>896</v>
      </c>
      <c r="H324" s="19" t="s">
        <v>896</v>
      </c>
      <c r="I324" s="19" t="s">
        <v>1484</v>
      </c>
      <c r="J324" s="19" t="s">
        <v>20</v>
      </c>
      <c r="K324" s="345" t="s">
        <v>1489</v>
      </c>
      <c r="L324" s="19" t="s">
        <v>1485</v>
      </c>
      <c r="M324" s="19" t="s">
        <v>902</v>
      </c>
      <c r="N324" s="20" t="s">
        <v>903</v>
      </c>
      <c r="O324" s="20">
        <v>0.5</v>
      </c>
      <c r="P324" s="19" t="s">
        <v>905</v>
      </c>
      <c r="Q324" s="19" t="s">
        <v>1418</v>
      </c>
      <c r="R324" s="19">
        <v>0</v>
      </c>
      <c r="S324" s="19">
        <v>0</v>
      </c>
      <c r="T324" s="19" t="s">
        <v>1423</v>
      </c>
      <c r="U324" s="19" t="s">
        <v>1486</v>
      </c>
      <c r="V324" s="19">
        <v>0</v>
      </c>
      <c r="BA324" s="22" t="s">
        <v>325</v>
      </c>
      <c r="BB324" s="19" t="s">
        <v>1413</v>
      </c>
      <c r="BC324" s="19" t="s">
        <v>338</v>
      </c>
      <c r="BD324" s="19" t="s">
        <v>896</v>
      </c>
      <c r="BE324" s="19" t="s">
        <v>896</v>
      </c>
      <c r="BF324" s="19" t="s">
        <v>896</v>
      </c>
      <c r="BG324" s="19" t="s">
        <v>896</v>
      </c>
      <c r="BH324" s="19" t="s">
        <v>896</v>
      </c>
      <c r="BI324" s="19" t="s">
        <v>1484</v>
      </c>
      <c r="BJ324" s="19" t="s">
        <v>20</v>
      </c>
      <c r="BK324" s="345" t="s">
        <v>1489</v>
      </c>
      <c r="BL324" s="19" t="s">
        <v>1485</v>
      </c>
      <c r="BM324" s="19" t="s">
        <v>902</v>
      </c>
      <c r="BN324" s="20" t="s">
        <v>903</v>
      </c>
      <c r="BO324" s="20">
        <v>0.5</v>
      </c>
      <c r="BP324" s="19" t="s">
        <v>905</v>
      </c>
      <c r="BQ324" s="19" t="s">
        <v>1418</v>
      </c>
      <c r="BR324" s="19">
        <v>0</v>
      </c>
      <c r="BS324" s="19">
        <v>0</v>
      </c>
      <c r="BT324" s="19" t="s">
        <v>1423</v>
      </c>
      <c r="BU324" s="19" t="s">
        <v>1486</v>
      </c>
      <c r="BV324" s="19">
        <v>0</v>
      </c>
    </row>
    <row r="325" spans="1:74">
      <c r="A325" s="22" t="s">
        <v>325</v>
      </c>
      <c r="B325" s="19" t="s">
        <v>1413</v>
      </c>
      <c r="C325" s="19" t="s">
        <v>1415</v>
      </c>
      <c r="D325" s="19" t="s">
        <v>896</v>
      </c>
      <c r="E325" s="19" t="s">
        <v>896</v>
      </c>
      <c r="F325" s="19" t="s">
        <v>2645</v>
      </c>
      <c r="G325" s="19" t="s">
        <v>896</v>
      </c>
      <c r="H325" s="19" t="s">
        <v>896</v>
      </c>
      <c r="I325" s="19" t="s">
        <v>896</v>
      </c>
      <c r="J325" s="19" t="s">
        <v>20</v>
      </c>
      <c r="K325" s="19" t="s">
        <v>494</v>
      </c>
      <c r="L325" s="19" t="s">
        <v>1417</v>
      </c>
      <c r="M325" s="19" t="s">
        <v>902</v>
      </c>
      <c r="N325" s="20">
        <v>350</v>
      </c>
      <c r="O325" s="20">
        <v>500</v>
      </c>
      <c r="P325" s="19" t="s">
        <v>905</v>
      </c>
      <c r="Q325" s="19" t="s">
        <v>1418</v>
      </c>
      <c r="R325" s="19">
        <v>0</v>
      </c>
      <c r="S325" s="19">
        <v>0</v>
      </c>
      <c r="T325" s="19">
        <v>0.05</v>
      </c>
      <c r="U325" s="19" t="s">
        <v>1419</v>
      </c>
      <c r="V325" s="19" t="s">
        <v>1492</v>
      </c>
      <c r="BA325" s="22" t="s">
        <v>325</v>
      </c>
      <c r="BB325" s="19" t="s">
        <v>1413</v>
      </c>
      <c r="BC325" s="19" t="s">
        <v>1415</v>
      </c>
      <c r="BD325" s="19" t="s">
        <v>896</v>
      </c>
      <c r="BE325" s="19" t="s">
        <v>896</v>
      </c>
      <c r="BF325" s="19" t="s">
        <v>2645</v>
      </c>
      <c r="BG325" s="19" t="s">
        <v>896</v>
      </c>
      <c r="BH325" s="19" t="s">
        <v>896</v>
      </c>
      <c r="BI325" s="19" t="s">
        <v>896</v>
      </c>
      <c r="BJ325" s="19" t="s">
        <v>20</v>
      </c>
      <c r="BK325" s="19" t="s">
        <v>494</v>
      </c>
      <c r="BL325" s="19" t="s">
        <v>1417</v>
      </c>
      <c r="BM325" s="19" t="s">
        <v>902</v>
      </c>
      <c r="BN325" s="20">
        <v>350</v>
      </c>
      <c r="BO325" s="20">
        <v>500</v>
      </c>
      <c r="BP325" s="19" t="s">
        <v>905</v>
      </c>
      <c r="BQ325" s="19" t="s">
        <v>1418</v>
      </c>
      <c r="BR325" s="19">
        <v>0</v>
      </c>
      <c r="BS325" s="19">
        <v>0</v>
      </c>
      <c r="BT325" s="19">
        <v>0.05</v>
      </c>
      <c r="BU325" s="19" t="s">
        <v>1419</v>
      </c>
      <c r="BV325" s="19" t="s">
        <v>1492</v>
      </c>
    </row>
    <row r="326" spans="1:74">
      <c r="A326" s="22" t="s">
        <v>325</v>
      </c>
      <c r="B326" s="19" t="s">
        <v>1413</v>
      </c>
      <c r="C326" s="19" t="s">
        <v>1415</v>
      </c>
      <c r="D326" s="19" t="s">
        <v>896</v>
      </c>
      <c r="E326" s="19" t="s">
        <v>896</v>
      </c>
      <c r="F326" s="19" t="s">
        <v>1571</v>
      </c>
      <c r="G326" s="19" t="s">
        <v>896</v>
      </c>
      <c r="H326" s="19" t="s">
        <v>896</v>
      </c>
      <c r="I326" s="19" t="s">
        <v>896</v>
      </c>
      <c r="J326" s="19" t="s">
        <v>20</v>
      </c>
      <c r="K326" s="19" t="s">
        <v>494</v>
      </c>
      <c r="L326" s="19" t="s">
        <v>1417</v>
      </c>
      <c r="M326" s="19" t="s">
        <v>902</v>
      </c>
      <c r="N326" s="20">
        <v>500</v>
      </c>
      <c r="O326" s="20">
        <v>650</v>
      </c>
      <c r="P326" s="19" t="s">
        <v>905</v>
      </c>
      <c r="Q326" s="19" t="s">
        <v>1418</v>
      </c>
      <c r="R326" s="19">
        <v>0</v>
      </c>
      <c r="S326" s="19">
        <v>0</v>
      </c>
      <c r="T326" s="19">
        <v>0.05</v>
      </c>
      <c r="U326" s="19" t="s">
        <v>1419</v>
      </c>
      <c r="V326" s="19" t="s">
        <v>1494</v>
      </c>
      <c r="BA326" s="22" t="s">
        <v>325</v>
      </c>
      <c r="BB326" s="19" t="s">
        <v>1413</v>
      </c>
      <c r="BC326" s="19" t="s">
        <v>1415</v>
      </c>
      <c r="BD326" s="19" t="s">
        <v>896</v>
      </c>
      <c r="BE326" s="19" t="s">
        <v>896</v>
      </c>
      <c r="BF326" s="19" t="s">
        <v>1571</v>
      </c>
      <c r="BG326" s="19" t="s">
        <v>896</v>
      </c>
      <c r="BH326" s="19" t="s">
        <v>896</v>
      </c>
      <c r="BI326" s="19" t="s">
        <v>896</v>
      </c>
      <c r="BJ326" s="19" t="s">
        <v>20</v>
      </c>
      <c r="BK326" s="19" t="s">
        <v>494</v>
      </c>
      <c r="BL326" s="19" t="s">
        <v>1417</v>
      </c>
      <c r="BM326" s="19" t="s">
        <v>902</v>
      </c>
      <c r="BN326" s="20">
        <v>500</v>
      </c>
      <c r="BO326" s="20">
        <v>650</v>
      </c>
      <c r="BP326" s="19" t="s">
        <v>905</v>
      </c>
      <c r="BQ326" s="19" t="s">
        <v>1418</v>
      </c>
      <c r="BR326" s="19">
        <v>0</v>
      </c>
      <c r="BS326" s="19">
        <v>0</v>
      </c>
      <c r="BT326" s="19">
        <v>0.05</v>
      </c>
      <c r="BU326" s="19" t="s">
        <v>1419</v>
      </c>
      <c r="BV326" s="19" t="s">
        <v>1494</v>
      </c>
    </row>
    <row r="327" spans="1:74">
      <c r="A327" s="22" t="s">
        <v>325</v>
      </c>
      <c r="B327" s="19" t="s">
        <v>1413</v>
      </c>
      <c r="C327" s="19" t="s">
        <v>1470</v>
      </c>
      <c r="D327" s="19" t="s">
        <v>896</v>
      </c>
      <c r="E327" s="19" t="s">
        <v>896</v>
      </c>
      <c r="F327" s="19" t="s">
        <v>896</v>
      </c>
      <c r="G327" s="19" t="s">
        <v>896</v>
      </c>
      <c r="H327" s="19" t="s">
        <v>896</v>
      </c>
      <c r="I327" s="19" t="s">
        <v>1471</v>
      </c>
      <c r="J327" s="19" t="s">
        <v>20</v>
      </c>
      <c r="K327" s="19" t="s">
        <v>494</v>
      </c>
      <c r="L327" s="19" t="s">
        <v>1495</v>
      </c>
      <c r="M327" s="19" t="s">
        <v>902</v>
      </c>
      <c r="N327" s="20" t="s">
        <v>903</v>
      </c>
      <c r="O327" s="20">
        <v>500</v>
      </c>
      <c r="P327" s="19" t="s">
        <v>905</v>
      </c>
      <c r="Q327" s="19" t="s">
        <v>160</v>
      </c>
      <c r="R327" s="19">
        <v>0</v>
      </c>
      <c r="S327" s="19">
        <v>0</v>
      </c>
      <c r="T327" s="19" t="s">
        <v>1423</v>
      </c>
      <c r="U327" s="19" t="s">
        <v>1445</v>
      </c>
      <c r="V327" s="19">
        <v>0</v>
      </c>
      <c r="BA327" s="22" t="s">
        <v>325</v>
      </c>
      <c r="BB327" s="19" t="s">
        <v>1413</v>
      </c>
      <c r="BC327" s="19" t="s">
        <v>1470</v>
      </c>
      <c r="BD327" s="19" t="s">
        <v>896</v>
      </c>
      <c r="BE327" s="19" t="s">
        <v>896</v>
      </c>
      <c r="BF327" s="19" t="s">
        <v>896</v>
      </c>
      <c r="BG327" s="19" t="s">
        <v>896</v>
      </c>
      <c r="BH327" s="19" t="s">
        <v>896</v>
      </c>
      <c r="BI327" s="19" t="s">
        <v>1471</v>
      </c>
      <c r="BJ327" s="19" t="s">
        <v>20</v>
      </c>
      <c r="BK327" s="19" t="s">
        <v>494</v>
      </c>
      <c r="BL327" s="19" t="s">
        <v>1495</v>
      </c>
      <c r="BM327" s="19" t="s">
        <v>902</v>
      </c>
      <c r="BN327" s="20" t="s">
        <v>903</v>
      </c>
      <c r="BO327" s="20">
        <v>500</v>
      </c>
      <c r="BP327" s="19" t="s">
        <v>905</v>
      </c>
      <c r="BQ327" s="19" t="s">
        <v>160</v>
      </c>
      <c r="BR327" s="19">
        <v>0</v>
      </c>
      <c r="BS327" s="19">
        <v>0</v>
      </c>
      <c r="BT327" s="19" t="s">
        <v>1423</v>
      </c>
      <c r="BU327" s="19" t="s">
        <v>1445</v>
      </c>
      <c r="BV327" s="19">
        <v>0</v>
      </c>
    </row>
    <row r="328" spans="1:74">
      <c r="A328" s="22" t="s">
        <v>325</v>
      </c>
      <c r="B328" s="19" t="s">
        <v>1413</v>
      </c>
      <c r="C328" s="19" t="s">
        <v>1470</v>
      </c>
      <c r="D328" s="19" t="s">
        <v>896</v>
      </c>
      <c r="E328" s="19" t="s">
        <v>896</v>
      </c>
      <c r="F328" s="19" t="s">
        <v>896</v>
      </c>
      <c r="G328" s="19" t="s">
        <v>896</v>
      </c>
      <c r="H328" s="19" t="s">
        <v>896</v>
      </c>
      <c r="I328" s="19" t="s">
        <v>1471</v>
      </c>
      <c r="J328" s="19" t="s">
        <v>20</v>
      </c>
      <c r="K328" s="19" t="s">
        <v>494</v>
      </c>
      <c r="L328" s="19" t="s">
        <v>1496</v>
      </c>
      <c r="M328" s="19" t="s">
        <v>902</v>
      </c>
      <c r="N328" s="20" t="s">
        <v>903</v>
      </c>
      <c r="O328" s="20">
        <v>120</v>
      </c>
      <c r="P328" s="19" t="s">
        <v>905</v>
      </c>
      <c r="Q328" s="19" t="s">
        <v>160</v>
      </c>
      <c r="R328" s="19">
        <v>0</v>
      </c>
      <c r="S328" s="19">
        <v>0</v>
      </c>
      <c r="T328" s="19">
        <v>0.15</v>
      </c>
      <c r="U328" s="19" t="s">
        <v>1445</v>
      </c>
      <c r="V328" s="19">
        <v>0</v>
      </c>
      <c r="BA328" s="22" t="s">
        <v>325</v>
      </c>
      <c r="BB328" s="19" t="s">
        <v>1413</v>
      </c>
      <c r="BC328" s="19" t="s">
        <v>1470</v>
      </c>
      <c r="BD328" s="19" t="s">
        <v>896</v>
      </c>
      <c r="BE328" s="19" t="s">
        <v>896</v>
      </c>
      <c r="BF328" s="19" t="s">
        <v>896</v>
      </c>
      <c r="BG328" s="19" t="s">
        <v>896</v>
      </c>
      <c r="BH328" s="19" t="s">
        <v>896</v>
      </c>
      <c r="BI328" s="19" t="s">
        <v>1471</v>
      </c>
      <c r="BJ328" s="19" t="s">
        <v>20</v>
      </c>
      <c r="BK328" s="19" t="s">
        <v>494</v>
      </c>
      <c r="BL328" s="19" t="s">
        <v>1496</v>
      </c>
      <c r="BM328" s="19" t="s">
        <v>902</v>
      </c>
      <c r="BN328" s="20" t="s">
        <v>903</v>
      </c>
      <c r="BO328" s="20">
        <v>120</v>
      </c>
      <c r="BP328" s="19" t="s">
        <v>905</v>
      </c>
      <c r="BQ328" s="19" t="s">
        <v>160</v>
      </c>
      <c r="BR328" s="19">
        <v>0</v>
      </c>
      <c r="BS328" s="19">
        <v>0</v>
      </c>
      <c r="BT328" s="19">
        <v>0.15</v>
      </c>
      <c r="BU328" s="19" t="s">
        <v>1445</v>
      </c>
      <c r="BV328" s="19">
        <v>0</v>
      </c>
    </row>
    <row r="329" spans="1:74">
      <c r="A329" s="22" t="s">
        <v>325</v>
      </c>
      <c r="B329" s="19" t="s">
        <v>1413</v>
      </c>
      <c r="C329" s="19" t="s">
        <v>1470</v>
      </c>
      <c r="D329" s="19" t="s">
        <v>896</v>
      </c>
      <c r="E329" s="19" t="s">
        <v>896</v>
      </c>
      <c r="F329" s="19" t="s">
        <v>896</v>
      </c>
      <c r="G329" s="19" t="s">
        <v>896</v>
      </c>
      <c r="H329" s="19" t="s">
        <v>896</v>
      </c>
      <c r="I329" s="19" t="s">
        <v>1471</v>
      </c>
      <c r="J329" s="19" t="s">
        <v>20</v>
      </c>
      <c r="K329" s="19" t="s">
        <v>494</v>
      </c>
      <c r="L329" s="19" t="s">
        <v>1497</v>
      </c>
      <c r="M329" s="19" t="s">
        <v>902</v>
      </c>
      <c r="N329" s="20" t="s">
        <v>903</v>
      </c>
      <c r="O329" s="20">
        <v>250</v>
      </c>
      <c r="P329" s="19" t="s">
        <v>905</v>
      </c>
      <c r="Q329" s="19" t="s">
        <v>160</v>
      </c>
      <c r="R329" s="19">
        <v>0</v>
      </c>
      <c r="S329" s="19">
        <v>0</v>
      </c>
      <c r="T329" s="19">
        <v>0.15</v>
      </c>
      <c r="U329" s="19" t="s">
        <v>1445</v>
      </c>
      <c r="V329" s="19">
        <v>0</v>
      </c>
      <c r="BA329" s="22" t="s">
        <v>325</v>
      </c>
      <c r="BB329" s="19" t="s">
        <v>1413</v>
      </c>
      <c r="BC329" s="19" t="s">
        <v>1470</v>
      </c>
      <c r="BD329" s="19" t="s">
        <v>896</v>
      </c>
      <c r="BE329" s="19" t="s">
        <v>896</v>
      </c>
      <c r="BF329" s="19" t="s">
        <v>896</v>
      </c>
      <c r="BG329" s="19" t="s">
        <v>896</v>
      </c>
      <c r="BH329" s="19" t="s">
        <v>896</v>
      </c>
      <c r="BI329" s="19" t="s">
        <v>1471</v>
      </c>
      <c r="BJ329" s="19" t="s">
        <v>20</v>
      </c>
      <c r="BK329" s="19" t="s">
        <v>494</v>
      </c>
      <c r="BL329" s="19" t="s">
        <v>1497</v>
      </c>
      <c r="BM329" s="19" t="s">
        <v>902</v>
      </c>
      <c r="BN329" s="20" t="s">
        <v>903</v>
      </c>
      <c r="BO329" s="20">
        <v>250</v>
      </c>
      <c r="BP329" s="19" t="s">
        <v>905</v>
      </c>
      <c r="BQ329" s="19" t="s">
        <v>160</v>
      </c>
      <c r="BR329" s="19">
        <v>0</v>
      </c>
      <c r="BS329" s="19">
        <v>0</v>
      </c>
      <c r="BT329" s="19">
        <v>0.15</v>
      </c>
      <c r="BU329" s="19" t="s">
        <v>1445</v>
      </c>
      <c r="BV329" s="19">
        <v>0</v>
      </c>
    </row>
    <row r="330" spans="1:74">
      <c r="A330" s="22" t="s">
        <v>325</v>
      </c>
      <c r="B330" s="19" t="s">
        <v>1413</v>
      </c>
      <c r="C330" s="19" t="s">
        <v>338</v>
      </c>
      <c r="D330" s="19" t="s">
        <v>896</v>
      </c>
      <c r="E330" s="19" t="s">
        <v>896</v>
      </c>
      <c r="F330" s="19" t="s">
        <v>896</v>
      </c>
      <c r="G330" s="19" t="s">
        <v>896</v>
      </c>
      <c r="H330" s="19" t="s">
        <v>896</v>
      </c>
      <c r="I330" s="19" t="s">
        <v>1457</v>
      </c>
      <c r="J330" s="19" t="s">
        <v>20</v>
      </c>
      <c r="K330" s="19" t="s">
        <v>494</v>
      </c>
      <c r="L330" s="19" t="s">
        <v>1458</v>
      </c>
      <c r="M330" s="19" t="s">
        <v>902</v>
      </c>
      <c r="N330" s="20" t="s">
        <v>903</v>
      </c>
      <c r="O330" s="20">
        <v>100</v>
      </c>
      <c r="P330" s="19" t="s">
        <v>905</v>
      </c>
      <c r="Q330" s="19" t="s">
        <v>1418</v>
      </c>
      <c r="R330" s="19">
        <v>0</v>
      </c>
      <c r="S330" s="19">
        <v>0</v>
      </c>
      <c r="T330" s="19">
        <v>0.03</v>
      </c>
      <c r="U330" s="19" t="s">
        <v>1459</v>
      </c>
      <c r="V330" s="19">
        <v>0</v>
      </c>
      <c r="BA330" s="22" t="s">
        <v>325</v>
      </c>
      <c r="BB330" s="19" t="s">
        <v>1413</v>
      </c>
      <c r="BC330" s="19" t="s">
        <v>338</v>
      </c>
      <c r="BD330" s="19" t="s">
        <v>896</v>
      </c>
      <c r="BE330" s="19" t="s">
        <v>896</v>
      </c>
      <c r="BF330" s="19" t="s">
        <v>896</v>
      </c>
      <c r="BG330" s="19" t="s">
        <v>896</v>
      </c>
      <c r="BH330" s="19" t="s">
        <v>896</v>
      </c>
      <c r="BI330" s="19" t="s">
        <v>1457</v>
      </c>
      <c r="BJ330" s="19" t="s">
        <v>20</v>
      </c>
      <c r="BK330" s="19" t="s">
        <v>494</v>
      </c>
      <c r="BL330" s="19" t="s">
        <v>1458</v>
      </c>
      <c r="BM330" s="19" t="s">
        <v>902</v>
      </c>
      <c r="BN330" s="20" t="s">
        <v>903</v>
      </c>
      <c r="BO330" s="20">
        <v>100</v>
      </c>
      <c r="BP330" s="19" t="s">
        <v>905</v>
      </c>
      <c r="BQ330" s="19" t="s">
        <v>1418</v>
      </c>
      <c r="BR330" s="19">
        <v>0</v>
      </c>
      <c r="BS330" s="19">
        <v>0</v>
      </c>
      <c r="BT330" s="19">
        <v>0.03</v>
      </c>
      <c r="BU330" s="19" t="s">
        <v>1459</v>
      </c>
      <c r="BV330" s="19">
        <v>0</v>
      </c>
    </row>
    <row r="331" spans="1:74">
      <c r="A331" s="22" t="s">
        <v>325</v>
      </c>
      <c r="B331" s="19" t="s">
        <v>1413</v>
      </c>
      <c r="C331" s="19" t="s">
        <v>338</v>
      </c>
      <c r="D331" s="19" t="s">
        <v>896</v>
      </c>
      <c r="E331" s="19" t="s">
        <v>896</v>
      </c>
      <c r="F331" s="19" t="s">
        <v>896</v>
      </c>
      <c r="G331" s="19" t="s">
        <v>896</v>
      </c>
      <c r="H331" s="19" t="s">
        <v>896</v>
      </c>
      <c r="I331" s="19" t="s">
        <v>1462</v>
      </c>
      <c r="J331" s="19" t="s">
        <v>20</v>
      </c>
      <c r="K331" s="19" t="s">
        <v>995</v>
      </c>
      <c r="L331" s="19" t="s">
        <v>1500</v>
      </c>
      <c r="M331" s="19" t="s">
        <v>1501</v>
      </c>
      <c r="N331" s="20" t="s">
        <v>903</v>
      </c>
      <c r="O331" s="20">
        <v>0.1</v>
      </c>
      <c r="P331" s="19" t="s">
        <v>905</v>
      </c>
      <c r="Q331" s="19" t="s">
        <v>1418</v>
      </c>
      <c r="R331" s="19">
        <v>0</v>
      </c>
      <c r="S331" s="19">
        <v>0</v>
      </c>
      <c r="T331" s="19" t="s">
        <v>1423</v>
      </c>
      <c r="U331" s="19" t="s">
        <v>1502</v>
      </c>
      <c r="V331" s="19" t="s">
        <v>1503</v>
      </c>
      <c r="BA331" s="22" t="s">
        <v>325</v>
      </c>
      <c r="BB331" s="19" t="s">
        <v>1413</v>
      </c>
      <c r="BC331" s="19" t="s">
        <v>338</v>
      </c>
      <c r="BD331" s="19" t="s">
        <v>896</v>
      </c>
      <c r="BE331" s="19" t="s">
        <v>896</v>
      </c>
      <c r="BF331" s="19" t="s">
        <v>896</v>
      </c>
      <c r="BG331" s="19" t="s">
        <v>896</v>
      </c>
      <c r="BH331" s="19" t="s">
        <v>896</v>
      </c>
      <c r="BI331" s="19" t="s">
        <v>1462</v>
      </c>
      <c r="BJ331" s="19" t="s">
        <v>20</v>
      </c>
      <c r="BK331" s="19" t="s">
        <v>995</v>
      </c>
      <c r="BL331" s="19" t="s">
        <v>1500</v>
      </c>
      <c r="BM331" s="19" t="s">
        <v>1501</v>
      </c>
      <c r="BN331" s="20" t="s">
        <v>903</v>
      </c>
      <c r="BO331" s="20">
        <v>0.1</v>
      </c>
      <c r="BP331" s="19" t="s">
        <v>905</v>
      </c>
      <c r="BQ331" s="19" t="s">
        <v>1418</v>
      </c>
      <c r="BR331" s="19">
        <v>0</v>
      </c>
      <c r="BS331" s="19">
        <v>0</v>
      </c>
      <c r="BT331" s="19" t="s">
        <v>1423</v>
      </c>
      <c r="BU331" s="19" t="s">
        <v>1502</v>
      </c>
      <c r="BV331" s="19" t="s">
        <v>1503</v>
      </c>
    </row>
    <row r="332" spans="1:74">
      <c r="A332" s="22" t="s">
        <v>325</v>
      </c>
      <c r="B332" s="19" t="s">
        <v>1413</v>
      </c>
      <c r="C332" s="19" t="s">
        <v>1470</v>
      </c>
      <c r="D332" s="19" t="s">
        <v>896</v>
      </c>
      <c r="E332" s="19" t="s">
        <v>896</v>
      </c>
      <c r="F332" s="19" t="s">
        <v>896</v>
      </c>
      <c r="G332" s="19" t="s">
        <v>896</v>
      </c>
      <c r="H332" s="19" t="s">
        <v>896</v>
      </c>
      <c r="I332" s="19" t="s">
        <v>1471</v>
      </c>
      <c r="J332" s="19" t="s">
        <v>20</v>
      </c>
      <c r="K332" s="19" t="s">
        <v>995</v>
      </c>
      <c r="L332" s="19" t="s">
        <v>1504</v>
      </c>
      <c r="M332" s="19" t="s">
        <v>1501</v>
      </c>
      <c r="N332" s="20">
        <v>0.05</v>
      </c>
      <c r="O332" s="20">
        <v>0.2</v>
      </c>
      <c r="P332" s="19" t="s">
        <v>905</v>
      </c>
      <c r="Q332" s="19" t="s">
        <v>1418</v>
      </c>
      <c r="R332" s="19">
        <v>0</v>
      </c>
      <c r="S332" s="19">
        <v>0</v>
      </c>
      <c r="T332" s="19">
        <v>0</v>
      </c>
      <c r="U332" s="19">
        <v>0</v>
      </c>
      <c r="V332" s="19">
        <v>0</v>
      </c>
      <c r="BA332" s="22" t="s">
        <v>325</v>
      </c>
      <c r="BB332" s="19" t="s">
        <v>1413</v>
      </c>
      <c r="BC332" s="19" t="s">
        <v>1470</v>
      </c>
      <c r="BD332" s="19" t="s">
        <v>896</v>
      </c>
      <c r="BE332" s="19" t="s">
        <v>896</v>
      </c>
      <c r="BF332" s="19" t="s">
        <v>896</v>
      </c>
      <c r="BG332" s="19" t="s">
        <v>896</v>
      </c>
      <c r="BH332" s="19" t="s">
        <v>896</v>
      </c>
      <c r="BI332" s="19" t="s">
        <v>1471</v>
      </c>
      <c r="BJ332" s="19" t="s">
        <v>20</v>
      </c>
      <c r="BK332" s="19" t="s">
        <v>995</v>
      </c>
      <c r="BL332" s="19" t="s">
        <v>1504</v>
      </c>
      <c r="BM332" s="19" t="s">
        <v>1501</v>
      </c>
      <c r="BN332" s="20">
        <v>0.05</v>
      </c>
      <c r="BO332" s="20">
        <v>0.2</v>
      </c>
      <c r="BP332" s="19" t="s">
        <v>905</v>
      </c>
      <c r="BQ332" s="19" t="s">
        <v>1418</v>
      </c>
      <c r="BR332" s="19">
        <v>0</v>
      </c>
      <c r="BS332" s="19">
        <v>0</v>
      </c>
      <c r="BT332" s="19">
        <v>0</v>
      </c>
      <c r="BU332" s="19">
        <v>0</v>
      </c>
      <c r="BV332" s="19">
        <v>0</v>
      </c>
    </row>
    <row r="333" spans="1:74">
      <c r="A333" s="22" t="s">
        <v>325</v>
      </c>
      <c r="B333" s="19" t="s">
        <v>1413</v>
      </c>
      <c r="C333" s="19" t="s">
        <v>1470</v>
      </c>
      <c r="D333" s="19" t="s">
        <v>896</v>
      </c>
      <c r="E333" s="19" t="s">
        <v>896</v>
      </c>
      <c r="F333" s="19" t="s">
        <v>896</v>
      </c>
      <c r="G333" s="19" t="s">
        <v>896</v>
      </c>
      <c r="H333" s="19" t="s">
        <v>896</v>
      </c>
      <c r="I333" s="19" t="s">
        <v>1471</v>
      </c>
      <c r="J333" s="19" t="s">
        <v>20</v>
      </c>
      <c r="K333" s="19" t="s">
        <v>995</v>
      </c>
      <c r="L333" s="19" t="s">
        <v>1505</v>
      </c>
      <c r="M333" s="19" t="s">
        <v>1501</v>
      </c>
      <c r="N333" s="20">
        <v>0.2</v>
      </c>
      <c r="O333" s="20">
        <v>0.4</v>
      </c>
      <c r="P333" s="19" t="s">
        <v>905</v>
      </c>
      <c r="Q333" s="19" t="s">
        <v>1418</v>
      </c>
      <c r="R333" s="19">
        <v>0</v>
      </c>
      <c r="S333" s="19">
        <v>0</v>
      </c>
      <c r="T333" s="19" t="s">
        <v>1423</v>
      </c>
      <c r="U333" s="19" t="s">
        <v>1502</v>
      </c>
      <c r="V333" s="19">
        <v>0</v>
      </c>
      <c r="BA333" s="22" t="s">
        <v>325</v>
      </c>
      <c r="BB333" s="19" t="s">
        <v>1413</v>
      </c>
      <c r="BC333" s="19" t="s">
        <v>1470</v>
      </c>
      <c r="BD333" s="19" t="s">
        <v>896</v>
      </c>
      <c r="BE333" s="19" t="s">
        <v>896</v>
      </c>
      <c r="BF333" s="19" t="s">
        <v>896</v>
      </c>
      <c r="BG333" s="19" t="s">
        <v>896</v>
      </c>
      <c r="BH333" s="19" t="s">
        <v>896</v>
      </c>
      <c r="BI333" s="19" t="s">
        <v>1471</v>
      </c>
      <c r="BJ333" s="19" t="s">
        <v>20</v>
      </c>
      <c r="BK333" s="19" t="s">
        <v>995</v>
      </c>
      <c r="BL333" s="19" t="s">
        <v>1505</v>
      </c>
      <c r="BM333" s="19" t="s">
        <v>1501</v>
      </c>
      <c r="BN333" s="20">
        <v>0.2</v>
      </c>
      <c r="BO333" s="20">
        <v>0.4</v>
      </c>
      <c r="BP333" s="19" t="s">
        <v>905</v>
      </c>
      <c r="BQ333" s="19" t="s">
        <v>1418</v>
      </c>
      <c r="BR333" s="19">
        <v>0</v>
      </c>
      <c r="BS333" s="19">
        <v>0</v>
      </c>
      <c r="BT333" s="19" t="s">
        <v>1423</v>
      </c>
      <c r="BU333" s="19" t="s">
        <v>1502</v>
      </c>
      <c r="BV333" s="19">
        <v>0</v>
      </c>
    </row>
    <row r="334" spans="1:74">
      <c r="A334" s="22" t="s">
        <v>325</v>
      </c>
      <c r="B334" s="19" t="s">
        <v>1413</v>
      </c>
      <c r="C334" s="19" t="s">
        <v>1415</v>
      </c>
      <c r="D334" s="19" t="s">
        <v>896</v>
      </c>
      <c r="E334" s="19" t="s">
        <v>896</v>
      </c>
      <c r="F334" s="19" t="s">
        <v>896</v>
      </c>
      <c r="G334" s="19" t="s">
        <v>896</v>
      </c>
      <c r="H334" s="19" t="s">
        <v>896</v>
      </c>
      <c r="I334" s="19" t="s">
        <v>1506</v>
      </c>
      <c r="J334" s="19" t="s">
        <v>20</v>
      </c>
      <c r="K334" s="19" t="s">
        <v>472</v>
      </c>
      <c r="L334" s="19" t="s">
        <v>1508</v>
      </c>
      <c r="M334" s="19" t="s">
        <v>902</v>
      </c>
      <c r="N334" s="20">
        <v>300</v>
      </c>
      <c r="O334" s="20">
        <v>1000</v>
      </c>
      <c r="P334" s="19" t="s">
        <v>905</v>
      </c>
      <c r="Q334" s="19" t="s">
        <v>1418</v>
      </c>
      <c r="R334" s="19">
        <v>0</v>
      </c>
      <c r="S334" s="19">
        <v>0</v>
      </c>
      <c r="T334" s="19" t="s">
        <v>1423</v>
      </c>
      <c r="U334" s="19" t="s">
        <v>1419</v>
      </c>
      <c r="V334" s="19">
        <v>0</v>
      </c>
      <c r="BA334" s="22" t="s">
        <v>325</v>
      </c>
      <c r="BB334" s="19" t="s">
        <v>1413</v>
      </c>
      <c r="BC334" s="19" t="s">
        <v>1415</v>
      </c>
      <c r="BD334" s="19" t="s">
        <v>896</v>
      </c>
      <c r="BE334" s="19" t="s">
        <v>896</v>
      </c>
      <c r="BF334" s="19" t="s">
        <v>896</v>
      </c>
      <c r="BG334" s="19" t="s">
        <v>896</v>
      </c>
      <c r="BH334" s="19" t="s">
        <v>896</v>
      </c>
      <c r="BI334" s="19" t="s">
        <v>1506</v>
      </c>
      <c r="BJ334" s="19" t="s">
        <v>20</v>
      </c>
      <c r="BK334" s="19" t="s">
        <v>472</v>
      </c>
      <c r="BL334" s="19" t="s">
        <v>1508</v>
      </c>
      <c r="BM334" s="19" t="s">
        <v>902</v>
      </c>
      <c r="BN334" s="20">
        <v>300</v>
      </c>
      <c r="BO334" s="20">
        <v>1000</v>
      </c>
      <c r="BP334" s="19" t="s">
        <v>905</v>
      </c>
      <c r="BQ334" s="19" t="s">
        <v>1418</v>
      </c>
      <c r="BR334" s="19">
        <v>0</v>
      </c>
      <c r="BS334" s="19">
        <v>0</v>
      </c>
      <c r="BT334" s="19" t="s">
        <v>1423</v>
      </c>
      <c r="BU334" s="19" t="s">
        <v>1419</v>
      </c>
      <c r="BV334" s="19">
        <v>0</v>
      </c>
    </row>
    <row r="335" spans="1:74">
      <c r="A335" s="22" t="s">
        <v>325</v>
      </c>
      <c r="B335" s="19" t="s">
        <v>1413</v>
      </c>
      <c r="C335" s="19" t="s">
        <v>1415</v>
      </c>
      <c r="D335" s="19" t="s">
        <v>896</v>
      </c>
      <c r="E335" s="19" t="s">
        <v>896</v>
      </c>
      <c r="F335" s="19" t="s">
        <v>896</v>
      </c>
      <c r="G335" s="19" t="s">
        <v>896</v>
      </c>
      <c r="H335" s="19" t="s">
        <v>896</v>
      </c>
      <c r="I335" s="19" t="s">
        <v>1506</v>
      </c>
      <c r="J335" s="19" t="s">
        <v>20</v>
      </c>
      <c r="K335" s="19" t="s">
        <v>472</v>
      </c>
      <c r="L335" s="19" t="s">
        <v>1509</v>
      </c>
      <c r="M335" s="19" t="s">
        <v>902</v>
      </c>
      <c r="N335" s="20" t="s">
        <v>903</v>
      </c>
      <c r="O335" s="20">
        <v>10</v>
      </c>
      <c r="P335" s="19" t="s">
        <v>905</v>
      </c>
      <c r="Q335" s="19" t="s">
        <v>1418</v>
      </c>
      <c r="R335" s="19">
        <v>0</v>
      </c>
      <c r="S335" s="19">
        <v>0</v>
      </c>
      <c r="T335" s="19" t="s">
        <v>1423</v>
      </c>
      <c r="U335" s="19" t="s">
        <v>1419</v>
      </c>
      <c r="V335" s="19">
        <v>0</v>
      </c>
      <c r="BA335" s="22" t="s">
        <v>325</v>
      </c>
      <c r="BB335" s="19" t="s">
        <v>1413</v>
      </c>
      <c r="BC335" s="19" t="s">
        <v>1415</v>
      </c>
      <c r="BD335" s="19" t="s">
        <v>896</v>
      </c>
      <c r="BE335" s="19" t="s">
        <v>896</v>
      </c>
      <c r="BF335" s="19" t="s">
        <v>896</v>
      </c>
      <c r="BG335" s="19" t="s">
        <v>896</v>
      </c>
      <c r="BH335" s="19" t="s">
        <v>896</v>
      </c>
      <c r="BI335" s="19" t="s">
        <v>1506</v>
      </c>
      <c r="BJ335" s="19" t="s">
        <v>20</v>
      </c>
      <c r="BK335" s="19" t="s">
        <v>472</v>
      </c>
      <c r="BL335" s="19" t="s">
        <v>1509</v>
      </c>
      <c r="BM335" s="19" t="s">
        <v>902</v>
      </c>
      <c r="BN335" s="20" t="s">
        <v>903</v>
      </c>
      <c r="BO335" s="20">
        <v>10</v>
      </c>
      <c r="BP335" s="19" t="s">
        <v>905</v>
      </c>
      <c r="BQ335" s="19" t="s">
        <v>1418</v>
      </c>
      <c r="BR335" s="19">
        <v>0</v>
      </c>
      <c r="BS335" s="19">
        <v>0</v>
      </c>
      <c r="BT335" s="19" t="s">
        <v>1423</v>
      </c>
      <c r="BU335" s="19" t="s">
        <v>1419</v>
      </c>
      <c r="BV335" s="19">
        <v>0</v>
      </c>
    </row>
    <row r="336" spans="1:74">
      <c r="A336" s="22" t="s">
        <v>325</v>
      </c>
      <c r="B336" s="19" t="s">
        <v>1413</v>
      </c>
      <c r="C336" s="19" t="s">
        <v>1470</v>
      </c>
      <c r="D336" s="19" t="s">
        <v>896</v>
      </c>
      <c r="E336" s="19" t="s">
        <v>896</v>
      </c>
      <c r="F336" s="19" t="s">
        <v>896</v>
      </c>
      <c r="G336" s="19" t="s">
        <v>896</v>
      </c>
      <c r="H336" s="19" t="s">
        <v>896</v>
      </c>
      <c r="I336" s="19" t="s">
        <v>1471</v>
      </c>
      <c r="J336" s="19" t="s">
        <v>20</v>
      </c>
      <c r="K336" s="19" t="s">
        <v>1004</v>
      </c>
      <c r="L336" s="19" t="s">
        <v>1511</v>
      </c>
      <c r="M336" s="19" t="s">
        <v>902</v>
      </c>
      <c r="N336" s="20">
        <v>350</v>
      </c>
      <c r="O336" s="20">
        <v>500</v>
      </c>
      <c r="P336" s="19" t="s">
        <v>905</v>
      </c>
      <c r="Q336" s="19" t="s">
        <v>160</v>
      </c>
      <c r="R336" s="19">
        <v>0</v>
      </c>
      <c r="S336" s="19">
        <v>0</v>
      </c>
      <c r="T336" s="19" t="s">
        <v>1423</v>
      </c>
      <c r="U336" s="19" t="s">
        <v>1445</v>
      </c>
      <c r="V336" s="19" t="s">
        <v>1512</v>
      </c>
      <c r="BA336" s="22" t="s">
        <v>325</v>
      </c>
      <c r="BB336" s="19" t="s">
        <v>1413</v>
      </c>
      <c r="BC336" s="19" t="s">
        <v>1470</v>
      </c>
      <c r="BD336" s="19" t="s">
        <v>896</v>
      </c>
      <c r="BE336" s="19" t="s">
        <v>896</v>
      </c>
      <c r="BF336" s="19" t="s">
        <v>896</v>
      </c>
      <c r="BG336" s="19" t="s">
        <v>896</v>
      </c>
      <c r="BH336" s="19" t="s">
        <v>896</v>
      </c>
      <c r="BI336" s="19" t="s">
        <v>1471</v>
      </c>
      <c r="BJ336" s="19" t="s">
        <v>20</v>
      </c>
      <c r="BK336" s="19" t="s">
        <v>1004</v>
      </c>
      <c r="BL336" s="19" t="s">
        <v>1511</v>
      </c>
      <c r="BM336" s="19" t="s">
        <v>902</v>
      </c>
      <c r="BN336" s="20">
        <v>350</v>
      </c>
      <c r="BO336" s="20">
        <v>500</v>
      </c>
      <c r="BP336" s="19" t="s">
        <v>905</v>
      </c>
      <c r="BQ336" s="19" t="s">
        <v>160</v>
      </c>
      <c r="BR336" s="19">
        <v>0</v>
      </c>
      <c r="BS336" s="19">
        <v>0</v>
      </c>
      <c r="BT336" s="19" t="s">
        <v>1423</v>
      </c>
      <c r="BU336" s="19" t="s">
        <v>1445</v>
      </c>
      <c r="BV336" s="19" t="s">
        <v>1512</v>
      </c>
    </row>
    <row r="337" spans="1:74">
      <c r="A337" s="22" t="s">
        <v>325</v>
      </c>
      <c r="B337" s="19" t="s">
        <v>1413</v>
      </c>
      <c r="C337" s="19" t="s">
        <v>1470</v>
      </c>
      <c r="D337" s="19" t="s">
        <v>896</v>
      </c>
      <c r="E337" s="19" t="s">
        <v>896</v>
      </c>
      <c r="F337" s="19" t="s">
        <v>896</v>
      </c>
      <c r="G337" s="19" t="s">
        <v>896</v>
      </c>
      <c r="H337" s="19" t="s">
        <v>896</v>
      </c>
      <c r="I337" s="19" t="s">
        <v>1471</v>
      </c>
      <c r="J337" s="19" t="s">
        <v>20</v>
      </c>
      <c r="K337" s="19" t="s">
        <v>1004</v>
      </c>
      <c r="L337" s="19" t="s">
        <v>1513</v>
      </c>
      <c r="M337" s="19" t="s">
        <v>902</v>
      </c>
      <c r="N337" s="20" t="s">
        <v>903</v>
      </c>
      <c r="O337" s="20">
        <v>100</v>
      </c>
      <c r="P337" s="19" t="s">
        <v>905</v>
      </c>
      <c r="Q337" s="19" t="s">
        <v>160</v>
      </c>
      <c r="R337" s="19">
        <v>0</v>
      </c>
      <c r="S337" s="19">
        <v>0</v>
      </c>
      <c r="T337" s="19" t="s">
        <v>1423</v>
      </c>
      <c r="U337" s="19" t="s">
        <v>1445</v>
      </c>
      <c r="V337" s="19">
        <v>0</v>
      </c>
      <c r="BA337" s="22" t="s">
        <v>325</v>
      </c>
      <c r="BB337" s="19" t="s">
        <v>1413</v>
      </c>
      <c r="BC337" s="19" t="s">
        <v>1470</v>
      </c>
      <c r="BD337" s="19" t="s">
        <v>896</v>
      </c>
      <c r="BE337" s="19" t="s">
        <v>896</v>
      </c>
      <c r="BF337" s="19" t="s">
        <v>896</v>
      </c>
      <c r="BG337" s="19" t="s">
        <v>896</v>
      </c>
      <c r="BH337" s="19" t="s">
        <v>896</v>
      </c>
      <c r="BI337" s="19" t="s">
        <v>1471</v>
      </c>
      <c r="BJ337" s="19" t="s">
        <v>20</v>
      </c>
      <c r="BK337" s="19" t="s">
        <v>1004</v>
      </c>
      <c r="BL337" s="19" t="s">
        <v>1513</v>
      </c>
      <c r="BM337" s="19" t="s">
        <v>902</v>
      </c>
      <c r="BN337" s="20" t="s">
        <v>903</v>
      </c>
      <c r="BO337" s="20">
        <v>100</v>
      </c>
      <c r="BP337" s="19" t="s">
        <v>905</v>
      </c>
      <c r="BQ337" s="19" t="s">
        <v>160</v>
      </c>
      <c r="BR337" s="19">
        <v>0</v>
      </c>
      <c r="BS337" s="19">
        <v>0</v>
      </c>
      <c r="BT337" s="19" t="s">
        <v>1423</v>
      </c>
      <c r="BU337" s="19" t="s">
        <v>1445</v>
      </c>
      <c r="BV337" s="19">
        <v>0</v>
      </c>
    </row>
    <row r="338" spans="1:74">
      <c r="A338" s="22" t="s">
        <v>325</v>
      </c>
      <c r="B338" s="19" t="s">
        <v>1413</v>
      </c>
      <c r="C338" s="19" t="s">
        <v>1415</v>
      </c>
      <c r="D338" s="19" t="s">
        <v>896</v>
      </c>
      <c r="E338" s="19" t="s">
        <v>896</v>
      </c>
      <c r="F338" s="19" t="s">
        <v>896</v>
      </c>
      <c r="G338" s="19" t="s">
        <v>896</v>
      </c>
      <c r="H338" s="19" t="s">
        <v>896</v>
      </c>
      <c r="I338" s="19" t="s">
        <v>896</v>
      </c>
      <c r="J338" s="19" t="s">
        <v>20</v>
      </c>
      <c r="K338" s="19" t="s">
        <v>1004</v>
      </c>
      <c r="L338" s="19" t="s">
        <v>1417</v>
      </c>
      <c r="M338" s="19" t="s">
        <v>902</v>
      </c>
      <c r="N338" s="20">
        <v>200</v>
      </c>
      <c r="O338" s="20">
        <v>500</v>
      </c>
      <c r="P338" s="19" t="s">
        <v>905</v>
      </c>
      <c r="Q338" s="19" t="s">
        <v>1418</v>
      </c>
      <c r="R338" s="19">
        <v>0</v>
      </c>
      <c r="S338" s="19">
        <v>0</v>
      </c>
      <c r="T338" s="19">
        <v>0.05</v>
      </c>
      <c r="U338" s="19" t="s">
        <v>1419</v>
      </c>
      <c r="V338" s="19">
        <v>0</v>
      </c>
      <c r="BA338" s="22" t="s">
        <v>325</v>
      </c>
      <c r="BB338" s="19" t="s">
        <v>1413</v>
      </c>
      <c r="BC338" s="19" t="s">
        <v>1415</v>
      </c>
      <c r="BD338" s="19" t="s">
        <v>896</v>
      </c>
      <c r="BE338" s="19" t="s">
        <v>896</v>
      </c>
      <c r="BF338" s="19" t="s">
        <v>896</v>
      </c>
      <c r="BG338" s="19" t="s">
        <v>896</v>
      </c>
      <c r="BH338" s="19" t="s">
        <v>896</v>
      </c>
      <c r="BI338" s="19" t="s">
        <v>896</v>
      </c>
      <c r="BJ338" s="19" t="s">
        <v>20</v>
      </c>
      <c r="BK338" s="19" t="s">
        <v>1004</v>
      </c>
      <c r="BL338" s="19" t="s">
        <v>1417</v>
      </c>
      <c r="BM338" s="19" t="s">
        <v>902</v>
      </c>
      <c r="BN338" s="20">
        <v>200</v>
      </c>
      <c r="BO338" s="20">
        <v>500</v>
      </c>
      <c r="BP338" s="19" t="s">
        <v>905</v>
      </c>
      <c r="BQ338" s="19" t="s">
        <v>1418</v>
      </c>
      <c r="BR338" s="19">
        <v>0</v>
      </c>
      <c r="BS338" s="19">
        <v>0</v>
      </c>
      <c r="BT338" s="19">
        <v>0.05</v>
      </c>
      <c r="BU338" s="19" t="s">
        <v>1419</v>
      </c>
      <c r="BV338" s="19">
        <v>0</v>
      </c>
    </row>
    <row r="339" spans="1:74">
      <c r="A339" s="22" t="s">
        <v>325</v>
      </c>
      <c r="B339" s="19" t="s">
        <v>1413</v>
      </c>
      <c r="C339" s="19" t="s">
        <v>1466</v>
      </c>
      <c r="D339" s="19" t="s">
        <v>896</v>
      </c>
      <c r="E339" s="19" t="s">
        <v>896</v>
      </c>
      <c r="F339" s="19" t="s">
        <v>896</v>
      </c>
      <c r="G339" s="19" t="s">
        <v>896</v>
      </c>
      <c r="H339" s="19" t="s">
        <v>896</v>
      </c>
      <c r="I339" s="19" t="s">
        <v>1481</v>
      </c>
      <c r="J339" s="19" t="s">
        <v>20</v>
      </c>
      <c r="K339" s="19" t="s">
        <v>1004</v>
      </c>
      <c r="L339" s="19" t="s">
        <v>1482</v>
      </c>
      <c r="M339" s="19" t="s">
        <v>902</v>
      </c>
      <c r="N339" s="20">
        <v>30</v>
      </c>
      <c r="O339" s="20">
        <v>50</v>
      </c>
      <c r="P339" s="19" t="s">
        <v>905</v>
      </c>
      <c r="Q339" s="19" t="s">
        <v>160</v>
      </c>
      <c r="R339" s="19">
        <v>0</v>
      </c>
      <c r="S339" s="19">
        <v>0</v>
      </c>
      <c r="T339" s="19" t="s">
        <v>1423</v>
      </c>
      <c r="U339" s="19" t="s">
        <v>1459</v>
      </c>
      <c r="V339" s="19">
        <v>0</v>
      </c>
      <c r="BA339" s="22" t="s">
        <v>325</v>
      </c>
      <c r="BB339" s="19" t="s">
        <v>1413</v>
      </c>
      <c r="BC339" s="19" t="s">
        <v>1466</v>
      </c>
      <c r="BD339" s="19" t="s">
        <v>896</v>
      </c>
      <c r="BE339" s="19" t="s">
        <v>896</v>
      </c>
      <c r="BF339" s="19" t="s">
        <v>896</v>
      </c>
      <c r="BG339" s="19" t="s">
        <v>896</v>
      </c>
      <c r="BH339" s="19" t="s">
        <v>896</v>
      </c>
      <c r="BI339" s="19" t="s">
        <v>1481</v>
      </c>
      <c r="BJ339" s="19" t="s">
        <v>20</v>
      </c>
      <c r="BK339" s="19" t="s">
        <v>1004</v>
      </c>
      <c r="BL339" s="19" t="s">
        <v>1482</v>
      </c>
      <c r="BM339" s="19" t="s">
        <v>902</v>
      </c>
      <c r="BN339" s="20">
        <v>30</v>
      </c>
      <c r="BO339" s="20">
        <v>50</v>
      </c>
      <c r="BP339" s="19" t="s">
        <v>905</v>
      </c>
      <c r="BQ339" s="19" t="s">
        <v>160</v>
      </c>
      <c r="BR339" s="19">
        <v>0</v>
      </c>
      <c r="BS339" s="19">
        <v>0</v>
      </c>
      <c r="BT339" s="19" t="s">
        <v>1423</v>
      </c>
      <c r="BU339" s="19" t="s">
        <v>1459</v>
      </c>
      <c r="BV339" s="19">
        <v>0</v>
      </c>
    </row>
    <row r="340" spans="1:74">
      <c r="A340" s="22" t="s">
        <v>325</v>
      </c>
      <c r="B340" s="19" t="s">
        <v>1413</v>
      </c>
      <c r="C340" s="19" t="s">
        <v>338</v>
      </c>
      <c r="D340" s="19" t="s">
        <v>896</v>
      </c>
      <c r="E340" s="19" t="s">
        <v>896</v>
      </c>
      <c r="F340" s="19" t="s">
        <v>896</v>
      </c>
      <c r="G340" s="19" t="s">
        <v>896</v>
      </c>
      <c r="H340" s="19" t="s">
        <v>896</v>
      </c>
      <c r="I340" s="19" t="s">
        <v>1457</v>
      </c>
      <c r="J340" s="19" t="s">
        <v>20</v>
      </c>
      <c r="K340" s="19" t="s">
        <v>1004</v>
      </c>
      <c r="L340" s="19" t="s">
        <v>1458</v>
      </c>
      <c r="M340" s="19" t="s">
        <v>902</v>
      </c>
      <c r="N340" s="20" t="s">
        <v>903</v>
      </c>
      <c r="O340" s="20">
        <v>200</v>
      </c>
      <c r="P340" s="19" t="s">
        <v>905</v>
      </c>
      <c r="Q340" s="19" t="s">
        <v>1418</v>
      </c>
      <c r="R340" s="19">
        <v>0</v>
      </c>
      <c r="S340" s="19">
        <v>0</v>
      </c>
      <c r="T340" s="19">
        <v>0.03</v>
      </c>
      <c r="U340" s="19" t="s">
        <v>1459</v>
      </c>
      <c r="V340" s="19">
        <v>0</v>
      </c>
      <c r="BA340" s="22" t="s">
        <v>325</v>
      </c>
      <c r="BB340" s="19" t="s">
        <v>1413</v>
      </c>
      <c r="BC340" s="19" t="s">
        <v>338</v>
      </c>
      <c r="BD340" s="19" t="s">
        <v>896</v>
      </c>
      <c r="BE340" s="19" t="s">
        <v>896</v>
      </c>
      <c r="BF340" s="19" t="s">
        <v>896</v>
      </c>
      <c r="BG340" s="19" t="s">
        <v>896</v>
      </c>
      <c r="BH340" s="19" t="s">
        <v>896</v>
      </c>
      <c r="BI340" s="19" t="s">
        <v>1457</v>
      </c>
      <c r="BJ340" s="19" t="s">
        <v>20</v>
      </c>
      <c r="BK340" s="19" t="s">
        <v>1004</v>
      </c>
      <c r="BL340" s="19" t="s">
        <v>1458</v>
      </c>
      <c r="BM340" s="19" t="s">
        <v>902</v>
      </c>
      <c r="BN340" s="20" t="s">
        <v>903</v>
      </c>
      <c r="BO340" s="20">
        <v>200</v>
      </c>
      <c r="BP340" s="19" t="s">
        <v>905</v>
      </c>
      <c r="BQ340" s="19" t="s">
        <v>1418</v>
      </c>
      <c r="BR340" s="19">
        <v>0</v>
      </c>
      <c r="BS340" s="19">
        <v>0</v>
      </c>
      <c r="BT340" s="19">
        <v>0.03</v>
      </c>
      <c r="BU340" s="19" t="s">
        <v>1459</v>
      </c>
      <c r="BV340" s="19">
        <v>0</v>
      </c>
    </row>
    <row r="341" spans="1:74">
      <c r="A341" s="19" t="s">
        <v>325</v>
      </c>
      <c r="B341" s="19" t="s">
        <v>1413</v>
      </c>
      <c r="C341" s="19" t="s">
        <v>338</v>
      </c>
      <c r="D341" s="19" t="s">
        <v>896</v>
      </c>
      <c r="E341" s="19" t="s">
        <v>896</v>
      </c>
      <c r="F341" s="19" t="s">
        <v>896</v>
      </c>
      <c r="G341" s="19" t="s">
        <v>896</v>
      </c>
      <c r="H341" s="19" t="s">
        <v>896</v>
      </c>
      <c r="I341" s="19" t="s">
        <v>1484</v>
      </c>
      <c r="J341" s="19" t="s">
        <v>21</v>
      </c>
      <c r="K341" s="19" t="s">
        <v>1516</v>
      </c>
      <c r="L341" s="19" t="s">
        <v>1485</v>
      </c>
      <c r="M341" s="19" t="s">
        <v>902</v>
      </c>
      <c r="N341" s="20" t="s">
        <v>903</v>
      </c>
      <c r="O341" s="20">
        <v>20</v>
      </c>
      <c r="P341" s="19" t="s">
        <v>905</v>
      </c>
      <c r="Q341" s="19" t="s">
        <v>1418</v>
      </c>
      <c r="R341" s="19">
        <v>0</v>
      </c>
      <c r="S341" s="19">
        <v>0</v>
      </c>
      <c r="T341" s="19" t="s">
        <v>1423</v>
      </c>
      <c r="U341" s="19" t="s">
        <v>1486</v>
      </c>
      <c r="V341" s="19">
        <v>0</v>
      </c>
      <c r="BA341" s="19" t="s">
        <v>325</v>
      </c>
      <c r="BB341" s="19" t="s">
        <v>1413</v>
      </c>
      <c r="BC341" s="19" t="s">
        <v>338</v>
      </c>
      <c r="BD341" s="19" t="s">
        <v>896</v>
      </c>
      <c r="BE341" s="19" t="s">
        <v>896</v>
      </c>
      <c r="BF341" s="19" t="s">
        <v>896</v>
      </c>
      <c r="BG341" s="19" t="s">
        <v>896</v>
      </c>
      <c r="BH341" s="19" t="s">
        <v>896</v>
      </c>
      <c r="BI341" s="19" t="s">
        <v>1484</v>
      </c>
      <c r="BJ341" s="19" t="s">
        <v>21</v>
      </c>
      <c r="BK341" s="19" t="s">
        <v>1516</v>
      </c>
      <c r="BL341" s="19" t="s">
        <v>1485</v>
      </c>
      <c r="BM341" s="19" t="s">
        <v>902</v>
      </c>
      <c r="BN341" s="20" t="s">
        <v>903</v>
      </c>
      <c r="BO341" s="20">
        <v>20</v>
      </c>
      <c r="BP341" s="19" t="s">
        <v>905</v>
      </c>
      <c r="BQ341" s="19" t="s">
        <v>1418</v>
      </c>
      <c r="BR341" s="19">
        <v>0</v>
      </c>
      <c r="BS341" s="19">
        <v>0</v>
      </c>
      <c r="BT341" s="19" t="s">
        <v>1423</v>
      </c>
      <c r="BU341" s="19" t="s">
        <v>1486</v>
      </c>
      <c r="BV341" s="19">
        <v>0</v>
      </c>
    </row>
    <row r="342" spans="1:74">
      <c r="A342" s="19" t="s">
        <v>325</v>
      </c>
      <c r="B342" s="19" t="s">
        <v>1413</v>
      </c>
      <c r="C342" s="19" t="s">
        <v>338</v>
      </c>
      <c r="D342" s="19" t="s">
        <v>896</v>
      </c>
      <c r="E342" s="19" t="s">
        <v>896</v>
      </c>
      <c r="F342" s="19" t="s">
        <v>896</v>
      </c>
      <c r="G342" s="19" t="s">
        <v>896</v>
      </c>
      <c r="H342" s="19" t="s">
        <v>896</v>
      </c>
      <c r="I342" s="19" t="s">
        <v>1484</v>
      </c>
      <c r="J342" s="19" t="s">
        <v>20</v>
      </c>
      <c r="K342" s="19" t="s">
        <v>434</v>
      </c>
      <c r="L342" s="19" t="s">
        <v>1485</v>
      </c>
      <c r="M342" s="19" t="s">
        <v>902</v>
      </c>
      <c r="N342" s="20" t="s">
        <v>903</v>
      </c>
      <c r="O342" s="20">
        <v>0.5</v>
      </c>
      <c r="P342" s="19" t="s">
        <v>905</v>
      </c>
      <c r="Q342" s="19" t="s">
        <v>1418</v>
      </c>
      <c r="R342" s="19">
        <v>0</v>
      </c>
      <c r="S342" s="19">
        <v>0</v>
      </c>
      <c r="T342" s="19" t="s">
        <v>1423</v>
      </c>
      <c r="U342" s="19" t="s">
        <v>1486</v>
      </c>
      <c r="V342" s="19">
        <v>0</v>
      </c>
      <c r="BA342" s="19" t="s">
        <v>325</v>
      </c>
      <c r="BB342" s="19" t="s">
        <v>1413</v>
      </c>
      <c r="BC342" s="19" t="s">
        <v>338</v>
      </c>
      <c r="BD342" s="19" t="s">
        <v>896</v>
      </c>
      <c r="BE342" s="19" t="s">
        <v>896</v>
      </c>
      <c r="BF342" s="19" t="s">
        <v>896</v>
      </c>
      <c r="BG342" s="19" t="s">
        <v>896</v>
      </c>
      <c r="BH342" s="19" t="s">
        <v>896</v>
      </c>
      <c r="BI342" s="19" t="s">
        <v>1484</v>
      </c>
      <c r="BJ342" s="19" t="s">
        <v>20</v>
      </c>
      <c r="BK342" s="19" t="s">
        <v>434</v>
      </c>
      <c r="BL342" s="19" t="s">
        <v>1485</v>
      </c>
      <c r="BM342" s="19" t="s">
        <v>902</v>
      </c>
      <c r="BN342" s="20" t="s">
        <v>903</v>
      </c>
      <c r="BO342" s="20">
        <v>0.5</v>
      </c>
      <c r="BP342" s="19" t="s">
        <v>905</v>
      </c>
      <c r="BQ342" s="19" t="s">
        <v>1418</v>
      </c>
      <c r="BR342" s="19">
        <v>0</v>
      </c>
      <c r="BS342" s="19">
        <v>0</v>
      </c>
      <c r="BT342" s="19" t="s">
        <v>1423</v>
      </c>
      <c r="BU342" s="19" t="s">
        <v>1486</v>
      </c>
      <c r="BV342" s="19">
        <v>0</v>
      </c>
    </row>
    <row r="343" spans="1:74">
      <c r="A343" s="19" t="s">
        <v>325</v>
      </c>
      <c r="B343" s="19" t="s">
        <v>1413</v>
      </c>
      <c r="C343" s="19" t="s">
        <v>338</v>
      </c>
      <c r="D343" s="19" t="s">
        <v>896</v>
      </c>
      <c r="E343" s="19" t="s">
        <v>896</v>
      </c>
      <c r="F343" s="19" t="s">
        <v>896</v>
      </c>
      <c r="G343" s="19" t="s">
        <v>896</v>
      </c>
      <c r="H343" s="19" t="s">
        <v>896</v>
      </c>
      <c r="I343" s="19" t="s">
        <v>1484</v>
      </c>
      <c r="J343" s="19" t="s">
        <v>20</v>
      </c>
      <c r="K343" s="19" t="s">
        <v>1518</v>
      </c>
      <c r="L343" s="19" t="s">
        <v>1485</v>
      </c>
      <c r="M343" s="19" t="s">
        <v>902</v>
      </c>
      <c r="N343" s="20" t="s">
        <v>903</v>
      </c>
      <c r="O343" s="20">
        <v>5</v>
      </c>
      <c r="P343" s="19" t="s">
        <v>905</v>
      </c>
      <c r="Q343" s="19" t="s">
        <v>1418</v>
      </c>
      <c r="R343" s="19">
        <v>0</v>
      </c>
      <c r="S343" s="19">
        <v>0</v>
      </c>
      <c r="T343" s="19" t="s">
        <v>1423</v>
      </c>
      <c r="U343" s="19" t="s">
        <v>1486</v>
      </c>
      <c r="V343" s="19">
        <v>0</v>
      </c>
      <c r="BA343" s="19" t="s">
        <v>325</v>
      </c>
      <c r="BB343" s="19" t="s">
        <v>1413</v>
      </c>
      <c r="BC343" s="19" t="s">
        <v>338</v>
      </c>
      <c r="BD343" s="19" t="s">
        <v>896</v>
      </c>
      <c r="BE343" s="19" t="s">
        <v>896</v>
      </c>
      <c r="BF343" s="19" t="s">
        <v>896</v>
      </c>
      <c r="BG343" s="19" t="s">
        <v>896</v>
      </c>
      <c r="BH343" s="19" t="s">
        <v>896</v>
      </c>
      <c r="BI343" s="19" t="s">
        <v>1484</v>
      </c>
      <c r="BJ343" s="19" t="s">
        <v>20</v>
      </c>
      <c r="BK343" s="19" t="s">
        <v>1518</v>
      </c>
      <c r="BL343" s="19" t="s">
        <v>1485</v>
      </c>
      <c r="BM343" s="19" t="s">
        <v>902</v>
      </c>
      <c r="BN343" s="20" t="s">
        <v>903</v>
      </c>
      <c r="BO343" s="20">
        <v>5</v>
      </c>
      <c r="BP343" s="19" t="s">
        <v>905</v>
      </c>
      <c r="BQ343" s="19" t="s">
        <v>1418</v>
      </c>
      <c r="BR343" s="19">
        <v>0</v>
      </c>
      <c r="BS343" s="19">
        <v>0</v>
      </c>
      <c r="BT343" s="19" t="s">
        <v>1423</v>
      </c>
      <c r="BU343" s="19" t="s">
        <v>1486</v>
      </c>
      <c r="BV343" s="19">
        <v>0</v>
      </c>
    </row>
    <row r="344" spans="1:74">
      <c r="A344" s="19" t="s">
        <v>325</v>
      </c>
      <c r="B344" s="19" t="s">
        <v>1413</v>
      </c>
      <c r="C344" s="19" t="s">
        <v>338</v>
      </c>
      <c r="D344" s="19" t="s">
        <v>896</v>
      </c>
      <c r="E344" s="19" t="s">
        <v>896</v>
      </c>
      <c r="F344" s="19" t="s">
        <v>896</v>
      </c>
      <c r="G344" s="19" t="s">
        <v>896</v>
      </c>
      <c r="H344" s="19" t="s">
        <v>896</v>
      </c>
      <c r="I344" s="19" t="s">
        <v>1484</v>
      </c>
      <c r="J344" s="19" t="s">
        <v>20</v>
      </c>
      <c r="K344" s="19" t="s">
        <v>622</v>
      </c>
      <c r="L344" s="19" t="s">
        <v>1485</v>
      </c>
      <c r="M344" s="19" t="s">
        <v>902</v>
      </c>
      <c r="N344" s="20" t="s">
        <v>903</v>
      </c>
      <c r="O344" s="20">
        <v>2</v>
      </c>
      <c r="P344" s="19" t="s">
        <v>905</v>
      </c>
      <c r="Q344" s="19" t="s">
        <v>1418</v>
      </c>
      <c r="R344" s="19">
        <v>0</v>
      </c>
      <c r="S344" s="19">
        <v>0</v>
      </c>
      <c r="T344" s="19" t="s">
        <v>1423</v>
      </c>
      <c r="U344" s="19" t="s">
        <v>1486</v>
      </c>
      <c r="V344" s="19">
        <v>0</v>
      </c>
      <c r="BA344" s="19" t="s">
        <v>325</v>
      </c>
      <c r="BB344" s="19" t="s">
        <v>1413</v>
      </c>
      <c r="BC344" s="19" t="s">
        <v>338</v>
      </c>
      <c r="BD344" s="19" t="s">
        <v>896</v>
      </c>
      <c r="BE344" s="19" t="s">
        <v>896</v>
      </c>
      <c r="BF344" s="19" t="s">
        <v>896</v>
      </c>
      <c r="BG344" s="19" t="s">
        <v>896</v>
      </c>
      <c r="BH344" s="19" t="s">
        <v>896</v>
      </c>
      <c r="BI344" s="19" t="s">
        <v>1484</v>
      </c>
      <c r="BJ344" s="19" t="s">
        <v>20</v>
      </c>
      <c r="BK344" s="19" t="s">
        <v>622</v>
      </c>
      <c r="BL344" s="19" t="s">
        <v>1485</v>
      </c>
      <c r="BM344" s="19" t="s">
        <v>902</v>
      </c>
      <c r="BN344" s="20" t="s">
        <v>903</v>
      </c>
      <c r="BO344" s="20">
        <v>2</v>
      </c>
      <c r="BP344" s="19" t="s">
        <v>905</v>
      </c>
      <c r="BQ344" s="19" t="s">
        <v>1418</v>
      </c>
      <c r="BR344" s="19">
        <v>0</v>
      </c>
      <c r="BS344" s="19">
        <v>0</v>
      </c>
      <c r="BT344" s="19" t="s">
        <v>1423</v>
      </c>
      <c r="BU344" s="19" t="s">
        <v>1486</v>
      </c>
      <c r="BV344" s="19">
        <v>0</v>
      </c>
    </row>
    <row r="345" spans="1:74">
      <c r="A345" s="19" t="s">
        <v>325</v>
      </c>
      <c r="B345" s="19" t="s">
        <v>1413</v>
      </c>
      <c r="C345" s="19" t="s">
        <v>1415</v>
      </c>
      <c r="D345" s="19" t="s">
        <v>896</v>
      </c>
      <c r="E345" s="19" t="s">
        <v>896</v>
      </c>
      <c r="F345" s="19" t="s">
        <v>896</v>
      </c>
      <c r="G345" s="19" t="s">
        <v>896</v>
      </c>
      <c r="H345" s="19" t="s">
        <v>896</v>
      </c>
      <c r="I345" s="19" t="s">
        <v>1519</v>
      </c>
      <c r="J345" s="19" t="s">
        <v>21</v>
      </c>
      <c r="K345" s="19" t="s">
        <v>1090</v>
      </c>
      <c r="L345" s="19" t="s">
        <v>1521</v>
      </c>
      <c r="M345" s="19" t="s">
        <v>1040</v>
      </c>
      <c r="N345" s="20" t="s">
        <v>903</v>
      </c>
      <c r="O345" s="20">
        <v>20</v>
      </c>
      <c r="P345" s="19" t="s">
        <v>905</v>
      </c>
      <c r="Q345" s="19" t="s">
        <v>1418</v>
      </c>
      <c r="R345" s="19">
        <v>0</v>
      </c>
      <c r="S345" s="19">
        <v>0</v>
      </c>
      <c r="T345" s="19" t="s">
        <v>1423</v>
      </c>
      <c r="U345" s="19">
        <v>0</v>
      </c>
      <c r="V345" s="19">
        <v>0</v>
      </c>
      <c r="BA345" s="19" t="s">
        <v>325</v>
      </c>
      <c r="BB345" s="19" t="s">
        <v>1413</v>
      </c>
      <c r="BC345" s="19" t="s">
        <v>1415</v>
      </c>
      <c r="BD345" s="19" t="s">
        <v>896</v>
      </c>
      <c r="BE345" s="19" t="s">
        <v>896</v>
      </c>
      <c r="BF345" s="19" t="s">
        <v>896</v>
      </c>
      <c r="BG345" s="19" t="s">
        <v>896</v>
      </c>
      <c r="BH345" s="19" t="s">
        <v>896</v>
      </c>
      <c r="BI345" s="19" t="s">
        <v>1519</v>
      </c>
      <c r="BJ345" s="19" t="s">
        <v>21</v>
      </c>
      <c r="BK345" s="19" t="s">
        <v>1090</v>
      </c>
      <c r="BL345" s="19" t="s">
        <v>1521</v>
      </c>
      <c r="BM345" s="19" t="s">
        <v>1040</v>
      </c>
      <c r="BN345" s="20" t="s">
        <v>903</v>
      </c>
      <c r="BO345" s="20">
        <v>20</v>
      </c>
      <c r="BP345" s="19" t="s">
        <v>905</v>
      </c>
      <c r="BQ345" s="19" t="s">
        <v>1418</v>
      </c>
      <c r="BR345" s="19">
        <v>0</v>
      </c>
      <c r="BS345" s="19">
        <v>0</v>
      </c>
      <c r="BT345" s="19" t="s">
        <v>1423</v>
      </c>
      <c r="BU345" s="19">
        <v>0</v>
      </c>
      <c r="BV345" s="19">
        <v>0</v>
      </c>
    </row>
    <row r="346" spans="1:74">
      <c r="A346" s="19" t="s">
        <v>325</v>
      </c>
      <c r="B346" s="19" t="s">
        <v>1413</v>
      </c>
      <c r="C346" s="19" t="s">
        <v>1415</v>
      </c>
      <c r="D346" s="19" t="s">
        <v>896</v>
      </c>
      <c r="E346" s="19" t="s">
        <v>896</v>
      </c>
      <c r="F346" s="19" t="s">
        <v>896</v>
      </c>
      <c r="G346" s="19" t="s">
        <v>896</v>
      </c>
      <c r="H346" s="19" t="s">
        <v>896</v>
      </c>
      <c r="I346" s="19" t="s">
        <v>1519</v>
      </c>
      <c r="J346" s="19" t="s">
        <v>21</v>
      </c>
      <c r="K346" s="19" t="s">
        <v>1090</v>
      </c>
      <c r="L346" s="19" t="s">
        <v>1521</v>
      </c>
      <c r="M346" s="19" t="s">
        <v>1040</v>
      </c>
      <c r="N346" s="20" t="s">
        <v>903</v>
      </c>
      <c r="O346" s="20">
        <v>220</v>
      </c>
      <c r="P346" s="19" t="s">
        <v>905</v>
      </c>
      <c r="Q346" s="19" t="s">
        <v>1418</v>
      </c>
      <c r="R346" s="19">
        <v>0</v>
      </c>
      <c r="S346" s="19">
        <v>0</v>
      </c>
      <c r="T346" s="19" t="s">
        <v>1423</v>
      </c>
      <c r="U346" s="19">
        <v>0</v>
      </c>
      <c r="V346" s="19">
        <v>0</v>
      </c>
      <c r="BA346" s="19" t="s">
        <v>325</v>
      </c>
      <c r="BB346" s="19" t="s">
        <v>1413</v>
      </c>
      <c r="BC346" s="19" t="s">
        <v>1415</v>
      </c>
      <c r="BD346" s="19" t="s">
        <v>896</v>
      </c>
      <c r="BE346" s="19" t="s">
        <v>896</v>
      </c>
      <c r="BF346" s="19" t="s">
        <v>896</v>
      </c>
      <c r="BG346" s="19" t="s">
        <v>896</v>
      </c>
      <c r="BH346" s="19" t="s">
        <v>896</v>
      </c>
      <c r="BI346" s="19" t="s">
        <v>1519</v>
      </c>
      <c r="BJ346" s="19" t="s">
        <v>21</v>
      </c>
      <c r="BK346" s="19" t="s">
        <v>1090</v>
      </c>
      <c r="BL346" s="19" t="s">
        <v>1521</v>
      </c>
      <c r="BM346" s="19" t="s">
        <v>1040</v>
      </c>
      <c r="BN346" s="20" t="s">
        <v>903</v>
      </c>
      <c r="BO346" s="20">
        <v>220</v>
      </c>
      <c r="BP346" s="19" t="s">
        <v>905</v>
      </c>
      <c r="BQ346" s="19" t="s">
        <v>1418</v>
      </c>
      <c r="BR346" s="19">
        <v>0</v>
      </c>
      <c r="BS346" s="19">
        <v>0</v>
      </c>
      <c r="BT346" s="19" t="s">
        <v>1423</v>
      </c>
      <c r="BU346" s="19">
        <v>0</v>
      </c>
      <c r="BV346" s="19">
        <v>0</v>
      </c>
    </row>
    <row r="347" spans="1:74">
      <c r="A347" s="19" t="s">
        <v>325</v>
      </c>
      <c r="B347" s="19" t="s">
        <v>1413</v>
      </c>
      <c r="C347" s="19" t="s">
        <v>1466</v>
      </c>
      <c r="D347" s="19" t="s">
        <v>896</v>
      </c>
      <c r="E347" s="19" t="s">
        <v>896</v>
      </c>
      <c r="F347" s="19" t="s">
        <v>896</v>
      </c>
      <c r="G347" s="19" t="s">
        <v>896</v>
      </c>
      <c r="H347" s="19" t="s">
        <v>896</v>
      </c>
      <c r="I347" s="19" t="s">
        <v>896</v>
      </c>
      <c r="J347" s="19" t="s">
        <v>21</v>
      </c>
      <c r="K347" s="19" t="s">
        <v>1090</v>
      </c>
      <c r="L347" s="19" t="s">
        <v>1523</v>
      </c>
      <c r="M347" s="19" t="s">
        <v>1040</v>
      </c>
      <c r="N347" s="20" t="s">
        <v>903</v>
      </c>
      <c r="O347" s="20">
        <v>160</v>
      </c>
      <c r="P347" s="19" t="s">
        <v>905</v>
      </c>
      <c r="Q347" s="19" t="s">
        <v>1418</v>
      </c>
      <c r="R347" s="19">
        <v>0</v>
      </c>
      <c r="S347" s="19">
        <v>0</v>
      </c>
      <c r="T347" s="19" t="s">
        <v>1423</v>
      </c>
      <c r="U347" s="19" t="s">
        <v>1524</v>
      </c>
      <c r="V347" s="19">
        <v>0</v>
      </c>
      <c r="BA347" s="19" t="s">
        <v>325</v>
      </c>
      <c r="BB347" s="19" t="s">
        <v>1413</v>
      </c>
      <c r="BC347" s="19" t="s">
        <v>1466</v>
      </c>
      <c r="BD347" s="19" t="s">
        <v>896</v>
      </c>
      <c r="BE347" s="19" t="s">
        <v>896</v>
      </c>
      <c r="BF347" s="19" t="s">
        <v>896</v>
      </c>
      <c r="BG347" s="19" t="s">
        <v>896</v>
      </c>
      <c r="BH347" s="19" t="s">
        <v>896</v>
      </c>
      <c r="BI347" s="19" t="s">
        <v>896</v>
      </c>
      <c r="BJ347" s="19" t="s">
        <v>21</v>
      </c>
      <c r="BK347" s="19" t="s">
        <v>1090</v>
      </c>
      <c r="BL347" s="19" t="s">
        <v>1523</v>
      </c>
      <c r="BM347" s="19" t="s">
        <v>1040</v>
      </c>
      <c r="BN347" s="20" t="s">
        <v>903</v>
      </c>
      <c r="BO347" s="20">
        <v>160</v>
      </c>
      <c r="BP347" s="19" t="s">
        <v>905</v>
      </c>
      <c r="BQ347" s="19" t="s">
        <v>1418</v>
      </c>
      <c r="BR347" s="19">
        <v>0</v>
      </c>
      <c r="BS347" s="19">
        <v>0</v>
      </c>
      <c r="BT347" s="19" t="s">
        <v>1423</v>
      </c>
      <c r="BU347" s="19" t="s">
        <v>1524</v>
      </c>
      <c r="BV347" s="19">
        <v>0</v>
      </c>
    </row>
    <row r="348" spans="1:74">
      <c r="A348" s="19" t="s">
        <v>325</v>
      </c>
      <c r="B348" s="19" t="s">
        <v>1413</v>
      </c>
      <c r="C348" s="19" t="s">
        <v>1470</v>
      </c>
      <c r="D348" s="19" t="s">
        <v>896</v>
      </c>
      <c r="E348" s="19" t="s">
        <v>896</v>
      </c>
      <c r="F348" s="19" t="s">
        <v>896</v>
      </c>
      <c r="G348" s="19" t="s">
        <v>896</v>
      </c>
      <c r="H348" s="19" t="s">
        <v>896</v>
      </c>
      <c r="I348" s="19" t="s">
        <v>1471</v>
      </c>
      <c r="J348" s="19" t="s">
        <v>21</v>
      </c>
      <c r="K348" s="19" t="s">
        <v>1090</v>
      </c>
      <c r="L348" s="19" t="s">
        <v>1525</v>
      </c>
      <c r="M348" s="19" t="s">
        <v>1040</v>
      </c>
      <c r="N348" s="20" t="s">
        <v>903</v>
      </c>
      <c r="O348" s="20">
        <v>100</v>
      </c>
      <c r="P348" s="19" t="s">
        <v>905</v>
      </c>
      <c r="Q348" s="19" t="s">
        <v>1418</v>
      </c>
      <c r="R348" s="19">
        <v>0</v>
      </c>
      <c r="S348" s="19">
        <v>0</v>
      </c>
      <c r="T348" s="19" t="s">
        <v>1423</v>
      </c>
      <c r="U348" s="19" t="s">
        <v>1524</v>
      </c>
      <c r="V348" s="19" t="s">
        <v>1526</v>
      </c>
      <c r="BA348" s="19" t="s">
        <v>325</v>
      </c>
      <c r="BB348" s="19" t="s">
        <v>1413</v>
      </c>
      <c r="BC348" s="19" t="s">
        <v>1470</v>
      </c>
      <c r="BD348" s="19" t="s">
        <v>896</v>
      </c>
      <c r="BE348" s="19" t="s">
        <v>896</v>
      </c>
      <c r="BF348" s="19" t="s">
        <v>896</v>
      </c>
      <c r="BG348" s="19" t="s">
        <v>896</v>
      </c>
      <c r="BH348" s="19" t="s">
        <v>896</v>
      </c>
      <c r="BI348" s="19" t="s">
        <v>1471</v>
      </c>
      <c r="BJ348" s="19" t="s">
        <v>21</v>
      </c>
      <c r="BK348" s="19" t="s">
        <v>1090</v>
      </c>
      <c r="BL348" s="19" t="s">
        <v>1525</v>
      </c>
      <c r="BM348" s="19" t="s">
        <v>1040</v>
      </c>
      <c r="BN348" s="20" t="s">
        <v>903</v>
      </c>
      <c r="BO348" s="20">
        <v>100</v>
      </c>
      <c r="BP348" s="19" t="s">
        <v>905</v>
      </c>
      <c r="BQ348" s="19" t="s">
        <v>1418</v>
      </c>
      <c r="BR348" s="19">
        <v>0</v>
      </c>
      <c r="BS348" s="19">
        <v>0</v>
      </c>
      <c r="BT348" s="19" t="s">
        <v>1423</v>
      </c>
      <c r="BU348" s="19" t="s">
        <v>1524</v>
      </c>
      <c r="BV348" s="19" t="s">
        <v>1526</v>
      </c>
    </row>
    <row r="349" spans="1:74">
      <c r="A349" s="19" t="s">
        <v>325</v>
      </c>
      <c r="B349" s="19" t="s">
        <v>1413</v>
      </c>
      <c r="C349" s="19" t="s">
        <v>1415</v>
      </c>
      <c r="D349" s="19" t="s">
        <v>896</v>
      </c>
      <c r="E349" s="19" t="s">
        <v>896</v>
      </c>
      <c r="F349" s="19" t="s">
        <v>896</v>
      </c>
      <c r="G349" s="19" t="s">
        <v>896</v>
      </c>
      <c r="H349" s="19" t="s">
        <v>896</v>
      </c>
      <c r="I349" s="19" t="s">
        <v>1519</v>
      </c>
      <c r="J349" s="19" t="s">
        <v>21</v>
      </c>
      <c r="K349" s="19" t="s">
        <v>1090</v>
      </c>
      <c r="L349" s="19" t="s">
        <v>1521</v>
      </c>
      <c r="M349" s="19" t="s">
        <v>1040</v>
      </c>
      <c r="N349" s="20" t="s">
        <v>903</v>
      </c>
      <c r="O349" s="20">
        <v>0.1</v>
      </c>
      <c r="P349" s="19" t="s">
        <v>905</v>
      </c>
      <c r="Q349" s="19" t="s">
        <v>1418</v>
      </c>
      <c r="R349" s="19">
        <v>0</v>
      </c>
      <c r="S349" s="19">
        <v>0</v>
      </c>
      <c r="T349" s="19" t="s">
        <v>1423</v>
      </c>
      <c r="U349" s="19" t="s">
        <v>1452</v>
      </c>
      <c r="V349" s="19">
        <v>0</v>
      </c>
      <c r="BA349" s="19" t="s">
        <v>325</v>
      </c>
      <c r="BB349" s="19" t="s">
        <v>1413</v>
      </c>
      <c r="BC349" s="19" t="s">
        <v>1415</v>
      </c>
      <c r="BD349" s="19" t="s">
        <v>896</v>
      </c>
      <c r="BE349" s="19" t="s">
        <v>896</v>
      </c>
      <c r="BF349" s="19" t="s">
        <v>896</v>
      </c>
      <c r="BG349" s="19" t="s">
        <v>896</v>
      </c>
      <c r="BH349" s="19" t="s">
        <v>896</v>
      </c>
      <c r="BI349" s="19" t="s">
        <v>1519</v>
      </c>
      <c r="BJ349" s="19" t="s">
        <v>21</v>
      </c>
      <c r="BK349" s="19" t="s">
        <v>1090</v>
      </c>
      <c r="BL349" s="19" t="s">
        <v>1521</v>
      </c>
      <c r="BM349" s="19" t="s">
        <v>1040</v>
      </c>
      <c r="BN349" s="20" t="s">
        <v>903</v>
      </c>
      <c r="BO349" s="20">
        <v>0.1</v>
      </c>
      <c r="BP349" s="19" t="s">
        <v>905</v>
      </c>
      <c r="BQ349" s="19" t="s">
        <v>1418</v>
      </c>
      <c r="BR349" s="19">
        <v>0</v>
      </c>
      <c r="BS349" s="19">
        <v>0</v>
      </c>
      <c r="BT349" s="19" t="s">
        <v>1423</v>
      </c>
      <c r="BU349" s="19" t="s">
        <v>1452</v>
      </c>
      <c r="BV349" s="19">
        <v>0</v>
      </c>
    </row>
    <row r="350" spans="1:74">
      <c r="A350" s="19" t="s">
        <v>325</v>
      </c>
      <c r="B350" s="19" t="s">
        <v>1413</v>
      </c>
      <c r="C350" s="19" t="s">
        <v>338</v>
      </c>
      <c r="D350" s="19" t="s">
        <v>896</v>
      </c>
      <c r="E350" s="19" t="s">
        <v>896</v>
      </c>
      <c r="F350" s="19" t="s">
        <v>896</v>
      </c>
      <c r="G350" s="19" t="s">
        <v>896</v>
      </c>
      <c r="H350" s="19" t="s">
        <v>896</v>
      </c>
      <c r="I350" s="19" t="s">
        <v>1453</v>
      </c>
      <c r="J350" s="19" t="s">
        <v>21</v>
      </c>
      <c r="K350" s="19" t="s">
        <v>1090</v>
      </c>
      <c r="L350" s="19" t="s">
        <v>1528</v>
      </c>
      <c r="M350" s="19" t="s">
        <v>1040</v>
      </c>
      <c r="N350" s="20" t="s">
        <v>903</v>
      </c>
      <c r="O350" s="20">
        <v>0.4</v>
      </c>
      <c r="P350" s="19" t="s">
        <v>905</v>
      </c>
      <c r="Q350" s="19" t="s">
        <v>1418</v>
      </c>
      <c r="R350" s="19">
        <v>0</v>
      </c>
      <c r="S350" s="19">
        <v>0</v>
      </c>
      <c r="T350" s="19" t="s">
        <v>1423</v>
      </c>
      <c r="U350" s="19" t="s">
        <v>1452</v>
      </c>
      <c r="V350" s="19">
        <v>0</v>
      </c>
      <c r="BA350" s="19" t="s">
        <v>325</v>
      </c>
      <c r="BB350" s="19" t="s">
        <v>1413</v>
      </c>
      <c r="BC350" s="19" t="s">
        <v>338</v>
      </c>
      <c r="BD350" s="19" t="s">
        <v>896</v>
      </c>
      <c r="BE350" s="19" t="s">
        <v>896</v>
      </c>
      <c r="BF350" s="19" t="s">
        <v>896</v>
      </c>
      <c r="BG350" s="19" t="s">
        <v>896</v>
      </c>
      <c r="BH350" s="19" t="s">
        <v>896</v>
      </c>
      <c r="BI350" s="19" t="s">
        <v>1453</v>
      </c>
      <c r="BJ350" s="19" t="s">
        <v>21</v>
      </c>
      <c r="BK350" s="19" t="s">
        <v>1090</v>
      </c>
      <c r="BL350" s="19" t="s">
        <v>1528</v>
      </c>
      <c r="BM350" s="19" t="s">
        <v>1040</v>
      </c>
      <c r="BN350" s="20" t="s">
        <v>903</v>
      </c>
      <c r="BO350" s="20">
        <v>0.4</v>
      </c>
      <c r="BP350" s="19" t="s">
        <v>905</v>
      </c>
      <c r="BQ350" s="19" t="s">
        <v>1418</v>
      </c>
      <c r="BR350" s="19">
        <v>0</v>
      </c>
      <c r="BS350" s="19">
        <v>0</v>
      </c>
      <c r="BT350" s="19" t="s">
        <v>1423</v>
      </c>
      <c r="BU350" s="19" t="s">
        <v>1452</v>
      </c>
      <c r="BV350" s="19">
        <v>0</v>
      </c>
    </row>
    <row r="351" spans="1:74">
      <c r="A351" s="19" t="s">
        <v>325</v>
      </c>
      <c r="B351" s="19" t="s">
        <v>1413</v>
      </c>
      <c r="C351" s="19" t="s">
        <v>1415</v>
      </c>
      <c r="D351" s="19" t="s">
        <v>896</v>
      </c>
      <c r="E351" s="19" t="s">
        <v>896</v>
      </c>
      <c r="F351" s="19" t="s">
        <v>896</v>
      </c>
      <c r="G351" s="19" t="s">
        <v>896</v>
      </c>
      <c r="H351" s="19" t="s">
        <v>896</v>
      </c>
      <c r="I351" s="19" t="s">
        <v>1529</v>
      </c>
      <c r="J351" s="19" t="s">
        <v>20</v>
      </c>
      <c r="K351" s="19" t="s">
        <v>918</v>
      </c>
      <c r="L351" s="19" t="s">
        <v>1530</v>
      </c>
      <c r="M351" s="19" t="s">
        <v>902</v>
      </c>
      <c r="N351" s="20">
        <v>10</v>
      </c>
      <c r="O351" s="20">
        <v>20</v>
      </c>
      <c r="P351" s="19" t="s">
        <v>905</v>
      </c>
      <c r="Q351" s="19" t="s">
        <v>1418</v>
      </c>
      <c r="R351" s="19">
        <v>0</v>
      </c>
      <c r="S351" s="19">
        <v>0</v>
      </c>
      <c r="T351" s="19" t="s">
        <v>1423</v>
      </c>
      <c r="U351" s="19" t="s">
        <v>1424</v>
      </c>
      <c r="V351" s="19">
        <v>0</v>
      </c>
      <c r="BA351" s="19" t="s">
        <v>325</v>
      </c>
      <c r="BB351" s="19" t="s">
        <v>1413</v>
      </c>
      <c r="BC351" s="19" t="s">
        <v>1415</v>
      </c>
      <c r="BD351" s="19" t="s">
        <v>896</v>
      </c>
      <c r="BE351" s="19" t="s">
        <v>896</v>
      </c>
      <c r="BF351" s="19" t="s">
        <v>896</v>
      </c>
      <c r="BG351" s="19" t="s">
        <v>896</v>
      </c>
      <c r="BH351" s="19" t="s">
        <v>896</v>
      </c>
      <c r="BI351" s="19" t="s">
        <v>1529</v>
      </c>
      <c r="BJ351" s="19" t="s">
        <v>20</v>
      </c>
      <c r="BK351" s="19" t="s">
        <v>918</v>
      </c>
      <c r="BL351" s="19" t="s">
        <v>1530</v>
      </c>
      <c r="BM351" s="19" t="s">
        <v>902</v>
      </c>
      <c r="BN351" s="20">
        <v>10</v>
      </c>
      <c r="BO351" s="20">
        <v>20</v>
      </c>
      <c r="BP351" s="19" t="s">
        <v>905</v>
      </c>
      <c r="BQ351" s="19" t="s">
        <v>1418</v>
      </c>
      <c r="BR351" s="19">
        <v>0</v>
      </c>
      <c r="BS351" s="19">
        <v>0</v>
      </c>
      <c r="BT351" s="19" t="s">
        <v>1423</v>
      </c>
      <c r="BU351" s="19" t="s">
        <v>1424</v>
      </c>
      <c r="BV351" s="19">
        <v>0</v>
      </c>
    </row>
    <row r="352" spans="1:74">
      <c r="A352" s="19" t="s">
        <v>325</v>
      </c>
      <c r="B352" s="19" t="s">
        <v>1413</v>
      </c>
      <c r="C352" s="19" t="s">
        <v>1470</v>
      </c>
      <c r="D352" s="19" t="s">
        <v>896</v>
      </c>
      <c r="E352" s="19" t="s">
        <v>896</v>
      </c>
      <c r="F352" s="19" t="s">
        <v>896</v>
      </c>
      <c r="G352" s="19" t="s">
        <v>896</v>
      </c>
      <c r="H352" s="19" t="s">
        <v>896</v>
      </c>
      <c r="I352" s="19" t="s">
        <v>1471</v>
      </c>
      <c r="J352" s="19" t="s">
        <v>21</v>
      </c>
      <c r="K352" s="19" t="s">
        <v>1090</v>
      </c>
      <c r="L352" s="19" t="s">
        <v>1525</v>
      </c>
      <c r="M352" s="19" t="s">
        <v>1040</v>
      </c>
      <c r="N352" s="20" t="s">
        <v>903</v>
      </c>
      <c r="O352" s="20">
        <v>0.1</v>
      </c>
      <c r="P352" s="19" t="s">
        <v>905</v>
      </c>
      <c r="Q352" s="19" t="s">
        <v>1418</v>
      </c>
      <c r="R352" s="19">
        <v>0</v>
      </c>
      <c r="S352" s="19">
        <v>0</v>
      </c>
      <c r="T352" s="19" t="s">
        <v>1423</v>
      </c>
      <c r="U352" s="19" t="s">
        <v>1524</v>
      </c>
      <c r="V352" s="19" t="s">
        <v>1526</v>
      </c>
      <c r="BA352" s="19" t="s">
        <v>325</v>
      </c>
      <c r="BB352" s="19" t="s">
        <v>1413</v>
      </c>
      <c r="BC352" s="19" t="s">
        <v>1470</v>
      </c>
      <c r="BD352" s="19" t="s">
        <v>896</v>
      </c>
      <c r="BE352" s="19" t="s">
        <v>896</v>
      </c>
      <c r="BF352" s="19" t="s">
        <v>896</v>
      </c>
      <c r="BG352" s="19" t="s">
        <v>896</v>
      </c>
      <c r="BH352" s="19" t="s">
        <v>896</v>
      </c>
      <c r="BI352" s="19" t="s">
        <v>1471</v>
      </c>
      <c r="BJ352" s="19" t="s">
        <v>21</v>
      </c>
      <c r="BK352" s="19" t="s">
        <v>1090</v>
      </c>
      <c r="BL352" s="19" t="s">
        <v>1525</v>
      </c>
      <c r="BM352" s="19" t="s">
        <v>1040</v>
      </c>
      <c r="BN352" s="20" t="s">
        <v>903</v>
      </c>
      <c r="BO352" s="20">
        <v>0.1</v>
      </c>
      <c r="BP352" s="19" t="s">
        <v>905</v>
      </c>
      <c r="BQ352" s="19" t="s">
        <v>1418</v>
      </c>
      <c r="BR352" s="19">
        <v>0</v>
      </c>
      <c r="BS352" s="19">
        <v>0</v>
      </c>
      <c r="BT352" s="19" t="s">
        <v>1423</v>
      </c>
      <c r="BU352" s="19" t="s">
        <v>1524</v>
      </c>
      <c r="BV352" s="19" t="s">
        <v>1526</v>
      </c>
    </row>
    <row r="353" spans="1:74">
      <c r="A353" s="19" t="s">
        <v>325</v>
      </c>
      <c r="B353" s="19" t="s">
        <v>1413</v>
      </c>
      <c r="C353" s="19" t="s">
        <v>1466</v>
      </c>
      <c r="D353" s="19" t="s">
        <v>896</v>
      </c>
      <c r="E353" s="19" t="s">
        <v>896</v>
      </c>
      <c r="F353" s="19" t="s">
        <v>896</v>
      </c>
      <c r="G353" s="19" t="s">
        <v>896</v>
      </c>
      <c r="H353" s="19" t="s">
        <v>896</v>
      </c>
      <c r="I353" s="19" t="s">
        <v>896</v>
      </c>
      <c r="J353" s="19" t="s">
        <v>21</v>
      </c>
      <c r="K353" s="19" t="s">
        <v>1090</v>
      </c>
      <c r="L353" s="19" t="s">
        <v>1523</v>
      </c>
      <c r="M353" s="19" t="s">
        <v>1040</v>
      </c>
      <c r="N353" s="20" t="s">
        <v>903</v>
      </c>
      <c r="O353" s="20">
        <v>0.55000000000000004</v>
      </c>
      <c r="P353" s="19" t="s">
        <v>905</v>
      </c>
      <c r="Q353" s="19" t="s">
        <v>1418</v>
      </c>
      <c r="R353" s="19">
        <v>0</v>
      </c>
      <c r="S353" s="19">
        <v>0</v>
      </c>
      <c r="T353" s="19" t="s">
        <v>1423</v>
      </c>
      <c r="U353" s="19" t="s">
        <v>1524</v>
      </c>
      <c r="V353" s="19">
        <v>0</v>
      </c>
      <c r="BA353" s="19" t="s">
        <v>325</v>
      </c>
      <c r="BB353" s="19" t="s">
        <v>1413</v>
      </c>
      <c r="BC353" s="19" t="s">
        <v>1466</v>
      </c>
      <c r="BD353" s="19" t="s">
        <v>896</v>
      </c>
      <c r="BE353" s="19" t="s">
        <v>896</v>
      </c>
      <c r="BF353" s="19" t="s">
        <v>896</v>
      </c>
      <c r="BG353" s="19" t="s">
        <v>896</v>
      </c>
      <c r="BH353" s="19" t="s">
        <v>896</v>
      </c>
      <c r="BI353" s="19" t="s">
        <v>896</v>
      </c>
      <c r="BJ353" s="19" t="s">
        <v>21</v>
      </c>
      <c r="BK353" s="19" t="s">
        <v>1090</v>
      </c>
      <c r="BL353" s="19" t="s">
        <v>1523</v>
      </c>
      <c r="BM353" s="19" t="s">
        <v>1040</v>
      </c>
      <c r="BN353" s="20" t="s">
        <v>903</v>
      </c>
      <c r="BO353" s="20">
        <v>0.55000000000000004</v>
      </c>
      <c r="BP353" s="19" t="s">
        <v>905</v>
      </c>
      <c r="BQ353" s="19" t="s">
        <v>1418</v>
      </c>
      <c r="BR353" s="19">
        <v>0</v>
      </c>
      <c r="BS353" s="19">
        <v>0</v>
      </c>
      <c r="BT353" s="19" t="s">
        <v>1423</v>
      </c>
      <c r="BU353" s="19" t="s">
        <v>1524</v>
      </c>
      <c r="BV353" s="19">
        <v>0</v>
      </c>
    </row>
    <row r="354" spans="1:74">
      <c r="A354" s="19" t="s">
        <v>325</v>
      </c>
      <c r="B354" s="19" t="s">
        <v>1413</v>
      </c>
      <c r="C354" s="19" t="s">
        <v>338</v>
      </c>
      <c r="D354" s="19" t="s">
        <v>896</v>
      </c>
      <c r="E354" s="19" t="s">
        <v>896</v>
      </c>
      <c r="F354" s="19" t="s">
        <v>896</v>
      </c>
      <c r="G354" s="19" t="s">
        <v>896</v>
      </c>
      <c r="H354" s="19" t="s">
        <v>896</v>
      </c>
      <c r="I354" s="19" t="s">
        <v>1453</v>
      </c>
      <c r="J354" s="19" t="s">
        <v>21</v>
      </c>
      <c r="K354" s="19" t="s">
        <v>1090</v>
      </c>
      <c r="L354" s="19" t="s">
        <v>1528</v>
      </c>
      <c r="M354" s="19" t="s">
        <v>1040</v>
      </c>
      <c r="N354" s="20" t="s">
        <v>903</v>
      </c>
      <c r="O354" s="20">
        <v>5</v>
      </c>
      <c r="P354" s="19" t="s">
        <v>905</v>
      </c>
      <c r="Q354" s="19" t="s">
        <v>1418</v>
      </c>
      <c r="R354" s="19">
        <v>0</v>
      </c>
      <c r="S354" s="19">
        <v>0</v>
      </c>
      <c r="T354" s="19" t="s">
        <v>1423</v>
      </c>
      <c r="U354" s="19" t="s">
        <v>1452</v>
      </c>
      <c r="V354" s="19">
        <v>0</v>
      </c>
      <c r="BA354" s="19" t="s">
        <v>325</v>
      </c>
      <c r="BB354" s="19" t="s">
        <v>1413</v>
      </c>
      <c r="BC354" s="19" t="s">
        <v>338</v>
      </c>
      <c r="BD354" s="19" t="s">
        <v>896</v>
      </c>
      <c r="BE354" s="19" t="s">
        <v>896</v>
      </c>
      <c r="BF354" s="19" t="s">
        <v>896</v>
      </c>
      <c r="BG354" s="19" t="s">
        <v>896</v>
      </c>
      <c r="BH354" s="19" t="s">
        <v>896</v>
      </c>
      <c r="BI354" s="19" t="s">
        <v>1453</v>
      </c>
      <c r="BJ354" s="19" t="s">
        <v>21</v>
      </c>
      <c r="BK354" s="19" t="s">
        <v>1090</v>
      </c>
      <c r="BL354" s="19" t="s">
        <v>1528</v>
      </c>
      <c r="BM354" s="19" t="s">
        <v>1040</v>
      </c>
      <c r="BN354" s="20" t="s">
        <v>903</v>
      </c>
      <c r="BO354" s="20">
        <v>5</v>
      </c>
      <c r="BP354" s="19" t="s">
        <v>905</v>
      </c>
      <c r="BQ354" s="19" t="s">
        <v>1418</v>
      </c>
      <c r="BR354" s="19">
        <v>0</v>
      </c>
      <c r="BS354" s="19">
        <v>0</v>
      </c>
      <c r="BT354" s="19" t="s">
        <v>1423</v>
      </c>
      <c r="BU354" s="19" t="s">
        <v>1452</v>
      </c>
      <c r="BV354" s="19">
        <v>0</v>
      </c>
    </row>
    <row r="355" spans="1:74">
      <c r="A355" s="19" t="s">
        <v>325</v>
      </c>
      <c r="B355" s="19" t="s">
        <v>1413</v>
      </c>
      <c r="C355" s="19" t="s">
        <v>1466</v>
      </c>
      <c r="D355" s="19" t="s">
        <v>896</v>
      </c>
      <c r="E355" s="19" t="s">
        <v>896</v>
      </c>
      <c r="F355" s="19" t="s">
        <v>896</v>
      </c>
      <c r="G355" s="19" t="s">
        <v>896</v>
      </c>
      <c r="H355" s="19" t="s">
        <v>896</v>
      </c>
      <c r="I355" s="19" t="s">
        <v>896</v>
      </c>
      <c r="J355" s="19" t="s">
        <v>21</v>
      </c>
      <c r="K355" s="19" t="s">
        <v>1090</v>
      </c>
      <c r="L355" s="19" t="s">
        <v>1523</v>
      </c>
      <c r="M355" s="19" t="s">
        <v>1040</v>
      </c>
      <c r="N355" s="20" t="s">
        <v>903</v>
      </c>
      <c r="O355" s="20">
        <v>45</v>
      </c>
      <c r="P355" s="19" t="s">
        <v>905</v>
      </c>
      <c r="Q355" s="19" t="s">
        <v>1418</v>
      </c>
      <c r="R355" s="19">
        <v>0</v>
      </c>
      <c r="S355" s="19">
        <v>0</v>
      </c>
      <c r="T355" s="19" t="s">
        <v>1423</v>
      </c>
      <c r="U355" s="19" t="s">
        <v>1524</v>
      </c>
      <c r="V355" s="19">
        <v>0</v>
      </c>
      <c r="BA355" s="19" t="s">
        <v>325</v>
      </c>
      <c r="BB355" s="19" t="s">
        <v>1413</v>
      </c>
      <c r="BC355" s="19" t="s">
        <v>1466</v>
      </c>
      <c r="BD355" s="19" t="s">
        <v>896</v>
      </c>
      <c r="BE355" s="19" t="s">
        <v>896</v>
      </c>
      <c r="BF355" s="19" t="s">
        <v>896</v>
      </c>
      <c r="BG355" s="19" t="s">
        <v>896</v>
      </c>
      <c r="BH355" s="19" t="s">
        <v>896</v>
      </c>
      <c r="BI355" s="19" t="s">
        <v>896</v>
      </c>
      <c r="BJ355" s="19" t="s">
        <v>21</v>
      </c>
      <c r="BK355" s="19" t="s">
        <v>1090</v>
      </c>
      <c r="BL355" s="19" t="s">
        <v>1523</v>
      </c>
      <c r="BM355" s="19" t="s">
        <v>1040</v>
      </c>
      <c r="BN355" s="20" t="s">
        <v>903</v>
      </c>
      <c r="BO355" s="20">
        <v>45</v>
      </c>
      <c r="BP355" s="19" t="s">
        <v>905</v>
      </c>
      <c r="BQ355" s="19" t="s">
        <v>1418</v>
      </c>
      <c r="BR355" s="19">
        <v>0</v>
      </c>
      <c r="BS355" s="19">
        <v>0</v>
      </c>
      <c r="BT355" s="19" t="s">
        <v>1423</v>
      </c>
      <c r="BU355" s="19" t="s">
        <v>1524</v>
      </c>
      <c r="BV355" s="19">
        <v>0</v>
      </c>
    </row>
    <row r="356" spans="1:74">
      <c r="A356" s="19" t="s">
        <v>325</v>
      </c>
      <c r="B356" s="19" t="s">
        <v>1413</v>
      </c>
      <c r="C356" s="19" t="s">
        <v>338</v>
      </c>
      <c r="D356" s="19" t="s">
        <v>896</v>
      </c>
      <c r="E356" s="19" t="s">
        <v>896</v>
      </c>
      <c r="F356" s="19" t="s">
        <v>896</v>
      </c>
      <c r="G356" s="19" t="s">
        <v>896</v>
      </c>
      <c r="H356" s="19" t="s">
        <v>896</v>
      </c>
      <c r="I356" s="19" t="s">
        <v>1453</v>
      </c>
      <c r="J356" s="19" t="s">
        <v>21</v>
      </c>
      <c r="K356" s="19" t="s">
        <v>1090</v>
      </c>
      <c r="L356" s="19" t="s">
        <v>1528</v>
      </c>
      <c r="M356" s="19" t="s">
        <v>1040</v>
      </c>
      <c r="N356" s="20" t="s">
        <v>903</v>
      </c>
      <c r="O356" s="20">
        <v>0.5</v>
      </c>
      <c r="P356" s="19" t="s">
        <v>905</v>
      </c>
      <c r="Q356" s="19" t="s">
        <v>1418</v>
      </c>
      <c r="R356" s="19">
        <v>0</v>
      </c>
      <c r="S356" s="19">
        <v>0</v>
      </c>
      <c r="T356" s="19" t="s">
        <v>1423</v>
      </c>
      <c r="U356" s="19" t="s">
        <v>1452</v>
      </c>
      <c r="V356" s="19">
        <v>0</v>
      </c>
      <c r="BA356" s="19" t="s">
        <v>325</v>
      </c>
      <c r="BB356" s="19" t="s">
        <v>1413</v>
      </c>
      <c r="BC356" s="19" t="s">
        <v>338</v>
      </c>
      <c r="BD356" s="19" t="s">
        <v>896</v>
      </c>
      <c r="BE356" s="19" t="s">
        <v>896</v>
      </c>
      <c r="BF356" s="19" t="s">
        <v>896</v>
      </c>
      <c r="BG356" s="19" t="s">
        <v>896</v>
      </c>
      <c r="BH356" s="19" t="s">
        <v>896</v>
      </c>
      <c r="BI356" s="19" t="s">
        <v>1453</v>
      </c>
      <c r="BJ356" s="19" t="s">
        <v>21</v>
      </c>
      <c r="BK356" s="19" t="s">
        <v>1090</v>
      </c>
      <c r="BL356" s="19" t="s">
        <v>1528</v>
      </c>
      <c r="BM356" s="19" t="s">
        <v>1040</v>
      </c>
      <c r="BN356" s="20" t="s">
        <v>903</v>
      </c>
      <c r="BO356" s="20">
        <v>0.5</v>
      </c>
      <c r="BP356" s="19" t="s">
        <v>905</v>
      </c>
      <c r="BQ356" s="19" t="s">
        <v>1418</v>
      </c>
      <c r="BR356" s="19">
        <v>0</v>
      </c>
      <c r="BS356" s="19">
        <v>0</v>
      </c>
      <c r="BT356" s="19" t="s">
        <v>1423</v>
      </c>
      <c r="BU356" s="19" t="s">
        <v>1452</v>
      </c>
      <c r="BV356" s="19">
        <v>0</v>
      </c>
    </row>
    <row r="357" spans="1:74">
      <c r="A357" s="19" t="s">
        <v>325</v>
      </c>
      <c r="B357" s="19" t="s">
        <v>1413</v>
      </c>
      <c r="C357" s="19" t="s">
        <v>1415</v>
      </c>
      <c r="D357" s="19" t="s">
        <v>896</v>
      </c>
      <c r="E357" s="19" t="s">
        <v>896</v>
      </c>
      <c r="F357" s="19" t="s">
        <v>896</v>
      </c>
      <c r="G357" s="19" t="s">
        <v>896</v>
      </c>
      <c r="H357" s="19" t="s">
        <v>896</v>
      </c>
      <c r="I357" s="19" t="s">
        <v>1519</v>
      </c>
      <c r="J357" s="19" t="s">
        <v>21</v>
      </c>
      <c r="K357" s="19" t="s">
        <v>1090</v>
      </c>
      <c r="L357" s="19" t="s">
        <v>1521</v>
      </c>
      <c r="M357" s="19" t="s">
        <v>1040</v>
      </c>
      <c r="N357" s="20" t="s">
        <v>903</v>
      </c>
      <c r="O357" s="20">
        <v>0.5</v>
      </c>
      <c r="P357" s="19" t="s">
        <v>905</v>
      </c>
      <c r="Q357" s="19" t="s">
        <v>1418</v>
      </c>
      <c r="R357" s="19">
        <v>0</v>
      </c>
      <c r="S357" s="19">
        <v>0</v>
      </c>
      <c r="T357" s="19" t="s">
        <v>1423</v>
      </c>
      <c r="U357" s="19" t="s">
        <v>1452</v>
      </c>
      <c r="V357" s="19">
        <v>0</v>
      </c>
      <c r="BA357" s="19" t="s">
        <v>325</v>
      </c>
      <c r="BB357" s="19" t="s">
        <v>1413</v>
      </c>
      <c r="BC357" s="19" t="s">
        <v>1415</v>
      </c>
      <c r="BD357" s="19" t="s">
        <v>896</v>
      </c>
      <c r="BE357" s="19" t="s">
        <v>896</v>
      </c>
      <c r="BF357" s="19" t="s">
        <v>896</v>
      </c>
      <c r="BG357" s="19" t="s">
        <v>896</v>
      </c>
      <c r="BH357" s="19" t="s">
        <v>896</v>
      </c>
      <c r="BI357" s="19" t="s">
        <v>1519</v>
      </c>
      <c r="BJ357" s="19" t="s">
        <v>21</v>
      </c>
      <c r="BK357" s="19" t="s">
        <v>1090</v>
      </c>
      <c r="BL357" s="19" t="s">
        <v>1521</v>
      </c>
      <c r="BM357" s="19" t="s">
        <v>1040</v>
      </c>
      <c r="BN357" s="20" t="s">
        <v>903</v>
      </c>
      <c r="BO357" s="20">
        <v>0.5</v>
      </c>
      <c r="BP357" s="19" t="s">
        <v>905</v>
      </c>
      <c r="BQ357" s="19" t="s">
        <v>1418</v>
      </c>
      <c r="BR357" s="19">
        <v>0</v>
      </c>
      <c r="BS357" s="19">
        <v>0</v>
      </c>
      <c r="BT357" s="19" t="s">
        <v>1423</v>
      </c>
      <c r="BU357" s="19" t="s">
        <v>1452</v>
      </c>
      <c r="BV357" s="19">
        <v>0</v>
      </c>
    </row>
    <row r="358" spans="1:74">
      <c r="A358" s="19" t="s">
        <v>325</v>
      </c>
      <c r="B358" s="19" t="s">
        <v>1413</v>
      </c>
      <c r="C358" s="19" t="s">
        <v>1415</v>
      </c>
      <c r="D358" s="19" t="s">
        <v>896</v>
      </c>
      <c r="E358" s="19" t="s">
        <v>896</v>
      </c>
      <c r="F358" s="19" t="s">
        <v>896</v>
      </c>
      <c r="G358" s="19" t="s">
        <v>896</v>
      </c>
      <c r="H358" s="19" t="s">
        <v>896</v>
      </c>
      <c r="I358" s="19" t="s">
        <v>1519</v>
      </c>
      <c r="J358" s="19" t="s">
        <v>21</v>
      </c>
      <c r="K358" s="19" t="s">
        <v>1090</v>
      </c>
      <c r="L358" s="19" t="s">
        <v>1521</v>
      </c>
      <c r="M358" s="19" t="s">
        <v>1040</v>
      </c>
      <c r="N358" s="20" t="s">
        <v>903</v>
      </c>
      <c r="O358" s="20">
        <v>0.05</v>
      </c>
      <c r="P358" s="19" t="s">
        <v>905</v>
      </c>
      <c r="Q358" s="19" t="s">
        <v>1418</v>
      </c>
      <c r="R358" s="19">
        <v>0</v>
      </c>
      <c r="S358" s="19">
        <v>0</v>
      </c>
      <c r="T358" s="19" t="s">
        <v>1423</v>
      </c>
      <c r="U358" s="19" t="s">
        <v>1452</v>
      </c>
      <c r="V358" s="19">
        <v>0</v>
      </c>
      <c r="BA358" s="19" t="s">
        <v>325</v>
      </c>
      <c r="BB358" s="19" t="s">
        <v>1413</v>
      </c>
      <c r="BC358" s="19" t="s">
        <v>1415</v>
      </c>
      <c r="BD358" s="19" t="s">
        <v>896</v>
      </c>
      <c r="BE358" s="19" t="s">
        <v>896</v>
      </c>
      <c r="BF358" s="19" t="s">
        <v>896</v>
      </c>
      <c r="BG358" s="19" t="s">
        <v>896</v>
      </c>
      <c r="BH358" s="19" t="s">
        <v>896</v>
      </c>
      <c r="BI358" s="19" t="s">
        <v>1519</v>
      </c>
      <c r="BJ358" s="19" t="s">
        <v>21</v>
      </c>
      <c r="BK358" s="19" t="s">
        <v>1090</v>
      </c>
      <c r="BL358" s="19" t="s">
        <v>1521</v>
      </c>
      <c r="BM358" s="19" t="s">
        <v>1040</v>
      </c>
      <c r="BN358" s="20" t="s">
        <v>903</v>
      </c>
      <c r="BO358" s="20">
        <v>0.05</v>
      </c>
      <c r="BP358" s="19" t="s">
        <v>905</v>
      </c>
      <c r="BQ358" s="19" t="s">
        <v>1418</v>
      </c>
      <c r="BR358" s="19">
        <v>0</v>
      </c>
      <c r="BS358" s="19">
        <v>0</v>
      </c>
      <c r="BT358" s="19" t="s">
        <v>1423</v>
      </c>
      <c r="BU358" s="19" t="s">
        <v>1452</v>
      </c>
      <c r="BV358" s="19">
        <v>0</v>
      </c>
    </row>
    <row r="359" spans="1:74">
      <c r="A359" s="19" t="s">
        <v>325</v>
      </c>
      <c r="B359" s="19" t="s">
        <v>1413</v>
      </c>
      <c r="C359" s="19" t="s">
        <v>1415</v>
      </c>
      <c r="D359" s="19" t="s">
        <v>896</v>
      </c>
      <c r="E359" s="19" t="s">
        <v>896</v>
      </c>
      <c r="F359" s="19" t="s">
        <v>896</v>
      </c>
      <c r="G359" s="19" t="s">
        <v>896</v>
      </c>
      <c r="H359" s="19" t="s">
        <v>896</v>
      </c>
      <c r="I359" s="19" t="s">
        <v>1519</v>
      </c>
      <c r="J359" s="19" t="s">
        <v>21</v>
      </c>
      <c r="K359" s="19" t="s">
        <v>1090</v>
      </c>
      <c r="L359" s="19" t="s">
        <v>1521</v>
      </c>
      <c r="M359" s="19" t="s">
        <v>1040</v>
      </c>
      <c r="N359" s="20" t="s">
        <v>903</v>
      </c>
      <c r="O359" s="20">
        <v>0.1</v>
      </c>
      <c r="P359" s="19" t="s">
        <v>905</v>
      </c>
      <c r="Q359" s="19" t="s">
        <v>1418</v>
      </c>
      <c r="R359" s="19">
        <v>0</v>
      </c>
      <c r="S359" s="19">
        <v>0</v>
      </c>
      <c r="T359" s="19" t="s">
        <v>1423</v>
      </c>
      <c r="U359" s="19">
        <v>0</v>
      </c>
      <c r="V359" s="19">
        <v>0</v>
      </c>
      <c r="BA359" s="19" t="s">
        <v>325</v>
      </c>
      <c r="BB359" s="19" t="s">
        <v>1413</v>
      </c>
      <c r="BC359" s="19" t="s">
        <v>1415</v>
      </c>
      <c r="BD359" s="19" t="s">
        <v>896</v>
      </c>
      <c r="BE359" s="19" t="s">
        <v>896</v>
      </c>
      <c r="BF359" s="19" t="s">
        <v>896</v>
      </c>
      <c r="BG359" s="19" t="s">
        <v>896</v>
      </c>
      <c r="BH359" s="19" t="s">
        <v>896</v>
      </c>
      <c r="BI359" s="19" t="s">
        <v>1519</v>
      </c>
      <c r="BJ359" s="19" t="s">
        <v>21</v>
      </c>
      <c r="BK359" s="19" t="s">
        <v>1090</v>
      </c>
      <c r="BL359" s="19" t="s">
        <v>1521</v>
      </c>
      <c r="BM359" s="19" t="s">
        <v>1040</v>
      </c>
      <c r="BN359" s="20" t="s">
        <v>903</v>
      </c>
      <c r="BO359" s="20">
        <v>0.1</v>
      </c>
      <c r="BP359" s="19" t="s">
        <v>905</v>
      </c>
      <c r="BQ359" s="19" t="s">
        <v>1418</v>
      </c>
      <c r="BR359" s="19">
        <v>0</v>
      </c>
      <c r="BS359" s="19">
        <v>0</v>
      </c>
      <c r="BT359" s="19" t="s">
        <v>1423</v>
      </c>
      <c r="BU359" s="19">
        <v>0</v>
      </c>
      <c r="BV359" s="19">
        <v>0</v>
      </c>
    </row>
    <row r="360" spans="1:74">
      <c r="A360" s="19" t="s">
        <v>325</v>
      </c>
      <c r="B360" s="19" t="s">
        <v>1413</v>
      </c>
      <c r="C360" s="19" t="s">
        <v>1415</v>
      </c>
      <c r="D360" s="19" t="s">
        <v>896</v>
      </c>
      <c r="E360" s="19" t="s">
        <v>896</v>
      </c>
      <c r="F360" s="19" t="s">
        <v>896</v>
      </c>
      <c r="G360" s="19" t="s">
        <v>896</v>
      </c>
      <c r="H360" s="19" t="s">
        <v>896</v>
      </c>
      <c r="I360" s="19" t="s">
        <v>1519</v>
      </c>
      <c r="J360" s="19" t="s">
        <v>21</v>
      </c>
      <c r="K360" s="19" t="s">
        <v>1090</v>
      </c>
      <c r="L360" s="19" t="s">
        <v>1521</v>
      </c>
      <c r="M360" s="19" t="s">
        <v>1040</v>
      </c>
      <c r="N360" s="20">
        <v>15</v>
      </c>
      <c r="O360" s="20">
        <v>50</v>
      </c>
      <c r="P360" s="19" t="s">
        <v>905</v>
      </c>
      <c r="Q360" s="19" t="s">
        <v>1418</v>
      </c>
      <c r="R360" s="19">
        <v>0</v>
      </c>
      <c r="S360" s="19">
        <v>0</v>
      </c>
      <c r="T360" s="19" t="s">
        <v>1423</v>
      </c>
      <c r="U360" s="19" t="s">
        <v>1452</v>
      </c>
      <c r="V360" s="19" t="s">
        <v>1537</v>
      </c>
      <c r="BA360" s="19" t="s">
        <v>325</v>
      </c>
      <c r="BB360" s="19" t="s">
        <v>1413</v>
      </c>
      <c r="BC360" s="19" t="s">
        <v>1415</v>
      </c>
      <c r="BD360" s="19" t="s">
        <v>896</v>
      </c>
      <c r="BE360" s="19" t="s">
        <v>896</v>
      </c>
      <c r="BF360" s="19" t="s">
        <v>896</v>
      </c>
      <c r="BG360" s="19" t="s">
        <v>896</v>
      </c>
      <c r="BH360" s="19" t="s">
        <v>896</v>
      </c>
      <c r="BI360" s="19" t="s">
        <v>1519</v>
      </c>
      <c r="BJ360" s="19" t="s">
        <v>21</v>
      </c>
      <c r="BK360" s="19" t="s">
        <v>1090</v>
      </c>
      <c r="BL360" s="19" t="s">
        <v>1521</v>
      </c>
      <c r="BM360" s="19" t="s">
        <v>1040</v>
      </c>
      <c r="BN360" s="20">
        <v>15</v>
      </c>
      <c r="BO360" s="20">
        <v>50</v>
      </c>
      <c r="BP360" s="19" t="s">
        <v>905</v>
      </c>
      <c r="BQ360" s="19" t="s">
        <v>1418</v>
      </c>
      <c r="BR360" s="19">
        <v>0</v>
      </c>
      <c r="BS360" s="19">
        <v>0</v>
      </c>
      <c r="BT360" s="19" t="s">
        <v>1423</v>
      </c>
      <c r="BU360" s="19" t="s">
        <v>1452</v>
      </c>
      <c r="BV360" s="19" t="s">
        <v>1537</v>
      </c>
    </row>
    <row r="361" spans="1:74">
      <c r="A361" s="19" t="s">
        <v>325</v>
      </c>
      <c r="B361" s="19" t="s">
        <v>1413</v>
      </c>
      <c r="C361" s="19" t="s">
        <v>338</v>
      </c>
      <c r="D361" s="19" t="s">
        <v>896</v>
      </c>
      <c r="E361" s="19" t="s">
        <v>896</v>
      </c>
      <c r="F361" s="19" t="s">
        <v>896</v>
      </c>
      <c r="G361" s="19" t="s">
        <v>896</v>
      </c>
      <c r="H361" s="19" t="s">
        <v>896</v>
      </c>
      <c r="I361" s="19" t="s">
        <v>1453</v>
      </c>
      <c r="J361" s="19" t="s">
        <v>21</v>
      </c>
      <c r="K361" s="19" t="s">
        <v>1090</v>
      </c>
      <c r="L361" s="19" t="s">
        <v>1528</v>
      </c>
      <c r="M361" s="19" t="s">
        <v>1040</v>
      </c>
      <c r="N361" s="20" t="s">
        <v>903</v>
      </c>
      <c r="O361" s="20">
        <v>30</v>
      </c>
      <c r="P361" s="19" t="s">
        <v>905</v>
      </c>
      <c r="Q361" s="19" t="s">
        <v>1418</v>
      </c>
      <c r="R361" s="19">
        <v>0</v>
      </c>
      <c r="S361" s="19">
        <v>0</v>
      </c>
      <c r="T361" s="19" t="s">
        <v>1423</v>
      </c>
      <c r="U361" s="19" t="s">
        <v>1452</v>
      </c>
      <c r="V361" s="19">
        <v>0</v>
      </c>
      <c r="BA361" s="19" t="s">
        <v>325</v>
      </c>
      <c r="BB361" s="19" t="s">
        <v>1413</v>
      </c>
      <c r="BC361" s="19" t="s">
        <v>338</v>
      </c>
      <c r="BD361" s="19" t="s">
        <v>896</v>
      </c>
      <c r="BE361" s="19" t="s">
        <v>896</v>
      </c>
      <c r="BF361" s="19" t="s">
        <v>896</v>
      </c>
      <c r="BG361" s="19" t="s">
        <v>896</v>
      </c>
      <c r="BH361" s="19" t="s">
        <v>896</v>
      </c>
      <c r="BI361" s="19" t="s">
        <v>1453</v>
      </c>
      <c r="BJ361" s="19" t="s">
        <v>21</v>
      </c>
      <c r="BK361" s="19" t="s">
        <v>1090</v>
      </c>
      <c r="BL361" s="19" t="s">
        <v>1528</v>
      </c>
      <c r="BM361" s="19" t="s">
        <v>1040</v>
      </c>
      <c r="BN361" s="20" t="s">
        <v>903</v>
      </c>
      <c r="BO361" s="20">
        <v>30</v>
      </c>
      <c r="BP361" s="19" t="s">
        <v>905</v>
      </c>
      <c r="BQ361" s="19" t="s">
        <v>1418</v>
      </c>
      <c r="BR361" s="19">
        <v>0</v>
      </c>
      <c r="BS361" s="19">
        <v>0</v>
      </c>
      <c r="BT361" s="19" t="s">
        <v>1423</v>
      </c>
      <c r="BU361" s="19" t="s">
        <v>1452</v>
      </c>
      <c r="BV361" s="19">
        <v>0</v>
      </c>
    </row>
    <row r="362" spans="1:74">
      <c r="A362" s="19" t="s">
        <v>325</v>
      </c>
      <c r="B362" s="19" t="s">
        <v>1413</v>
      </c>
      <c r="C362" s="19" t="s">
        <v>1466</v>
      </c>
      <c r="D362" s="19" t="s">
        <v>896</v>
      </c>
      <c r="E362" s="19" t="s">
        <v>896</v>
      </c>
      <c r="F362" s="19" t="s">
        <v>896</v>
      </c>
      <c r="G362" s="19" t="s">
        <v>896</v>
      </c>
      <c r="H362" s="19" t="s">
        <v>896</v>
      </c>
      <c r="I362" s="19" t="s">
        <v>896</v>
      </c>
      <c r="J362" s="19" t="s">
        <v>21</v>
      </c>
      <c r="K362" s="19" t="s">
        <v>1090</v>
      </c>
      <c r="L362" s="19" t="s">
        <v>1523</v>
      </c>
      <c r="M362" s="19" t="s">
        <v>1040</v>
      </c>
      <c r="N362" s="20" t="s">
        <v>903</v>
      </c>
      <c r="O362" s="20">
        <v>50</v>
      </c>
      <c r="P362" s="19" t="s">
        <v>905</v>
      </c>
      <c r="Q362" s="19" t="s">
        <v>1418</v>
      </c>
      <c r="R362" s="19">
        <v>0</v>
      </c>
      <c r="S362" s="19">
        <v>0</v>
      </c>
      <c r="T362" s="19" t="s">
        <v>1423</v>
      </c>
      <c r="U362" s="19" t="s">
        <v>1524</v>
      </c>
      <c r="V362" s="19">
        <v>0</v>
      </c>
      <c r="BA362" s="19" t="s">
        <v>325</v>
      </c>
      <c r="BB362" s="19" t="s">
        <v>1413</v>
      </c>
      <c r="BC362" s="19" t="s">
        <v>1466</v>
      </c>
      <c r="BD362" s="19" t="s">
        <v>896</v>
      </c>
      <c r="BE362" s="19" t="s">
        <v>896</v>
      </c>
      <c r="BF362" s="19" t="s">
        <v>896</v>
      </c>
      <c r="BG362" s="19" t="s">
        <v>896</v>
      </c>
      <c r="BH362" s="19" t="s">
        <v>896</v>
      </c>
      <c r="BI362" s="19" t="s">
        <v>896</v>
      </c>
      <c r="BJ362" s="19" t="s">
        <v>21</v>
      </c>
      <c r="BK362" s="19" t="s">
        <v>1090</v>
      </c>
      <c r="BL362" s="19" t="s">
        <v>1523</v>
      </c>
      <c r="BM362" s="19" t="s">
        <v>1040</v>
      </c>
      <c r="BN362" s="20" t="s">
        <v>903</v>
      </c>
      <c r="BO362" s="20">
        <v>50</v>
      </c>
      <c r="BP362" s="19" t="s">
        <v>905</v>
      </c>
      <c r="BQ362" s="19" t="s">
        <v>1418</v>
      </c>
      <c r="BR362" s="19">
        <v>0</v>
      </c>
      <c r="BS362" s="19">
        <v>0</v>
      </c>
      <c r="BT362" s="19" t="s">
        <v>1423</v>
      </c>
      <c r="BU362" s="19" t="s">
        <v>1524</v>
      </c>
      <c r="BV362" s="19">
        <v>0</v>
      </c>
    </row>
    <row r="363" spans="1:74">
      <c r="A363" s="19" t="s">
        <v>325</v>
      </c>
      <c r="B363" s="19" t="s">
        <v>1413</v>
      </c>
      <c r="C363" s="19" t="s">
        <v>1470</v>
      </c>
      <c r="D363" s="19" t="s">
        <v>896</v>
      </c>
      <c r="E363" s="19" t="s">
        <v>896</v>
      </c>
      <c r="F363" s="19" t="s">
        <v>896</v>
      </c>
      <c r="G363" s="19" t="s">
        <v>896</v>
      </c>
      <c r="H363" s="19" t="s">
        <v>896</v>
      </c>
      <c r="I363" s="19" t="s">
        <v>1471</v>
      </c>
      <c r="J363" s="19" t="s">
        <v>21</v>
      </c>
      <c r="K363" s="19" t="s">
        <v>1090</v>
      </c>
      <c r="L363" s="19" t="s">
        <v>1525</v>
      </c>
      <c r="M363" s="19" t="s">
        <v>1040</v>
      </c>
      <c r="N363" s="20" t="s">
        <v>903</v>
      </c>
      <c r="O363" s="20">
        <v>30</v>
      </c>
      <c r="P363" s="19" t="s">
        <v>905</v>
      </c>
      <c r="Q363" s="19" t="s">
        <v>1418</v>
      </c>
      <c r="R363" s="19" t="s">
        <v>1423</v>
      </c>
      <c r="S363" s="19" t="s">
        <v>1423</v>
      </c>
      <c r="T363" s="19" t="s">
        <v>1423</v>
      </c>
      <c r="U363" s="19" t="s">
        <v>1524</v>
      </c>
      <c r="V363" s="19" t="s">
        <v>1526</v>
      </c>
      <c r="BA363" s="19" t="s">
        <v>325</v>
      </c>
      <c r="BB363" s="19" t="s">
        <v>1413</v>
      </c>
      <c r="BC363" s="19" t="s">
        <v>1470</v>
      </c>
      <c r="BD363" s="19" t="s">
        <v>896</v>
      </c>
      <c r="BE363" s="19" t="s">
        <v>896</v>
      </c>
      <c r="BF363" s="19" t="s">
        <v>896</v>
      </c>
      <c r="BG363" s="19" t="s">
        <v>896</v>
      </c>
      <c r="BH363" s="19" t="s">
        <v>896</v>
      </c>
      <c r="BI363" s="19" t="s">
        <v>1471</v>
      </c>
      <c r="BJ363" s="19" t="s">
        <v>21</v>
      </c>
      <c r="BK363" s="19" t="s">
        <v>1090</v>
      </c>
      <c r="BL363" s="19" t="s">
        <v>1525</v>
      </c>
      <c r="BM363" s="19" t="s">
        <v>1040</v>
      </c>
      <c r="BN363" s="20" t="s">
        <v>903</v>
      </c>
      <c r="BO363" s="20">
        <v>30</v>
      </c>
      <c r="BP363" s="19" t="s">
        <v>905</v>
      </c>
      <c r="BQ363" s="19" t="s">
        <v>1418</v>
      </c>
      <c r="BR363" s="19" t="s">
        <v>1423</v>
      </c>
      <c r="BS363" s="19" t="s">
        <v>1423</v>
      </c>
      <c r="BT363" s="19" t="s">
        <v>1423</v>
      </c>
      <c r="BU363" s="19" t="s">
        <v>1524</v>
      </c>
      <c r="BV363" s="19" t="s">
        <v>1526</v>
      </c>
    </row>
    <row r="364" spans="1:74">
      <c r="A364" s="19" t="s">
        <v>325</v>
      </c>
      <c r="B364" s="19" t="s">
        <v>1413</v>
      </c>
      <c r="C364" s="19" t="s">
        <v>1415</v>
      </c>
      <c r="D364" s="19" t="s">
        <v>896</v>
      </c>
      <c r="E364" s="19" t="s">
        <v>896</v>
      </c>
      <c r="F364" s="19" t="s">
        <v>896</v>
      </c>
      <c r="G364" s="19" t="s">
        <v>896</v>
      </c>
      <c r="H364" s="19" t="s">
        <v>896</v>
      </c>
      <c r="I364" s="19" t="s">
        <v>1519</v>
      </c>
      <c r="J364" s="19" t="s">
        <v>21</v>
      </c>
      <c r="K364" s="19" t="s">
        <v>1090</v>
      </c>
      <c r="L364" s="19" t="s">
        <v>1521</v>
      </c>
      <c r="M364" s="19" t="s">
        <v>1040</v>
      </c>
      <c r="N364" s="20" t="s">
        <v>903</v>
      </c>
      <c r="O364" s="20">
        <v>4</v>
      </c>
      <c r="P364" s="19" t="s">
        <v>905</v>
      </c>
      <c r="Q364" s="19" t="s">
        <v>1418</v>
      </c>
      <c r="R364" s="19">
        <v>0</v>
      </c>
      <c r="S364" s="19">
        <v>0</v>
      </c>
      <c r="T364" s="19" t="s">
        <v>1423</v>
      </c>
      <c r="U364" s="19" t="s">
        <v>1452</v>
      </c>
      <c r="V364" s="19">
        <v>0</v>
      </c>
      <c r="BA364" s="19" t="s">
        <v>325</v>
      </c>
      <c r="BB364" s="19" t="s">
        <v>1413</v>
      </c>
      <c r="BC364" s="19" t="s">
        <v>1415</v>
      </c>
      <c r="BD364" s="19" t="s">
        <v>896</v>
      </c>
      <c r="BE364" s="19" t="s">
        <v>896</v>
      </c>
      <c r="BF364" s="19" t="s">
        <v>896</v>
      </c>
      <c r="BG364" s="19" t="s">
        <v>896</v>
      </c>
      <c r="BH364" s="19" t="s">
        <v>896</v>
      </c>
      <c r="BI364" s="19" t="s">
        <v>1519</v>
      </c>
      <c r="BJ364" s="19" t="s">
        <v>21</v>
      </c>
      <c r="BK364" s="19" t="s">
        <v>1090</v>
      </c>
      <c r="BL364" s="19" t="s">
        <v>1521</v>
      </c>
      <c r="BM364" s="19" t="s">
        <v>1040</v>
      </c>
      <c r="BN364" s="20" t="s">
        <v>903</v>
      </c>
      <c r="BO364" s="20">
        <v>4</v>
      </c>
      <c r="BP364" s="19" t="s">
        <v>905</v>
      </c>
      <c r="BQ364" s="19" t="s">
        <v>1418</v>
      </c>
      <c r="BR364" s="19">
        <v>0</v>
      </c>
      <c r="BS364" s="19">
        <v>0</v>
      </c>
      <c r="BT364" s="19" t="s">
        <v>1423</v>
      </c>
      <c r="BU364" s="19" t="s">
        <v>1452</v>
      </c>
      <c r="BV364" s="19">
        <v>0</v>
      </c>
    </row>
    <row r="365" spans="1:74">
      <c r="A365" s="19" t="s">
        <v>325</v>
      </c>
      <c r="B365" s="19" t="s">
        <v>1413</v>
      </c>
      <c r="C365" s="19" t="s">
        <v>338</v>
      </c>
      <c r="D365" s="19" t="s">
        <v>896</v>
      </c>
      <c r="E365" s="19" t="s">
        <v>896</v>
      </c>
      <c r="F365" s="19" t="s">
        <v>896</v>
      </c>
      <c r="G365" s="19" t="s">
        <v>896</v>
      </c>
      <c r="H365" s="19" t="s">
        <v>896</v>
      </c>
      <c r="I365" s="19" t="s">
        <v>1453</v>
      </c>
      <c r="J365" s="19" t="s">
        <v>21</v>
      </c>
      <c r="K365" s="19" t="s">
        <v>1090</v>
      </c>
      <c r="L365" s="19" t="s">
        <v>1528</v>
      </c>
      <c r="M365" s="19" t="s">
        <v>1040</v>
      </c>
      <c r="N365" s="20" t="s">
        <v>903</v>
      </c>
      <c r="O365" s="20">
        <v>2</v>
      </c>
      <c r="P365" s="19" t="s">
        <v>905</v>
      </c>
      <c r="Q365" s="19" t="s">
        <v>1418</v>
      </c>
      <c r="R365" s="19">
        <v>0</v>
      </c>
      <c r="S365" s="19">
        <v>0</v>
      </c>
      <c r="T365" s="19" t="s">
        <v>1423</v>
      </c>
      <c r="U365" s="19" t="s">
        <v>1452</v>
      </c>
      <c r="V365" s="19">
        <v>0</v>
      </c>
      <c r="BA365" s="19" t="s">
        <v>325</v>
      </c>
      <c r="BB365" s="19" t="s">
        <v>1413</v>
      </c>
      <c r="BC365" s="19" t="s">
        <v>338</v>
      </c>
      <c r="BD365" s="19" t="s">
        <v>896</v>
      </c>
      <c r="BE365" s="19" t="s">
        <v>896</v>
      </c>
      <c r="BF365" s="19" t="s">
        <v>896</v>
      </c>
      <c r="BG365" s="19" t="s">
        <v>896</v>
      </c>
      <c r="BH365" s="19" t="s">
        <v>896</v>
      </c>
      <c r="BI365" s="19" t="s">
        <v>1453</v>
      </c>
      <c r="BJ365" s="19" t="s">
        <v>21</v>
      </c>
      <c r="BK365" s="19" t="s">
        <v>1090</v>
      </c>
      <c r="BL365" s="19" t="s">
        <v>1528</v>
      </c>
      <c r="BM365" s="19" t="s">
        <v>1040</v>
      </c>
      <c r="BN365" s="20" t="s">
        <v>903</v>
      </c>
      <c r="BO365" s="20">
        <v>2</v>
      </c>
      <c r="BP365" s="19" t="s">
        <v>905</v>
      </c>
      <c r="BQ365" s="19" t="s">
        <v>1418</v>
      </c>
      <c r="BR365" s="19">
        <v>0</v>
      </c>
      <c r="BS365" s="19">
        <v>0</v>
      </c>
      <c r="BT365" s="19" t="s">
        <v>1423</v>
      </c>
      <c r="BU365" s="19" t="s">
        <v>1452</v>
      </c>
      <c r="BV365" s="19">
        <v>0</v>
      </c>
    </row>
    <row r="366" spans="1:74">
      <c r="A366" s="19" t="s">
        <v>379</v>
      </c>
      <c r="B366" s="19" t="s">
        <v>1539</v>
      </c>
      <c r="C366" s="19" t="s">
        <v>896</v>
      </c>
      <c r="D366" s="19" t="s">
        <v>896</v>
      </c>
      <c r="E366" s="19" t="s">
        <v>896</v>
      </c>
      <c r="F366" s="19" t="s">
        <v>896</v>
      </c>
      <c r="G366" s="19" t="s">
        <v>1541</v>
      </c>
      <c r="H366" s="19" t="s">
        <v>1542</v>
      </c>
      <c r="I366" s="19" t="s">
        <v>896</v>
      </c>
      <c r="J366" s="19" t="s">
        <v>20</v>
      </c>
      <c r="K366" s="19" t="s">
        <v>1544</v>
      </c>
      <c r="L366" s="19" t="s">
        <v>1545</v>
      </c>
      <c r="M366" s="19" t="s">
        <v>1546</v>
      </c>
      <c r="N366" s="20">
        <v>5</v>
      </c>
      <c r="O366" s="20" t="s">
        <v>1312</v>
      </c>
      <c r="P366" s="19" t="s">
        <v>905</v>
      </c>
      <c r="Q366" s="19" t="s">
        <v>1547</v>
      </c>
      <c r="R366" s="19">
        <v>0</v>
      </c>
      <c r="S366" s="19">
        <v>0</v>
      </c>
      <c r="T366" s="19">
        <v>0.06</v>
      </c>
      <c r="U366" s="19" t="s">
        <v>1424</v>
      </c>
      <c r="V366" s="19">
        <v>0</v>
      </c>
      <c r="BA366" s="19" t="s">
        <v>379</v>
      </c>
      <c r="BB366" s="19" t="s">
        <v>1539</v>
      </c>
      <c r="BC366" s="19" t="s">
        <v>896</v>
      </c>
      <c r="BD366" s="19" t="s">
        <v>896</v>
      </c>
      <c r="BE366" s="19" t="s">
        <v>896</v>
      </c>
      <c r="BF366" s="19" t="s">
        <v>896</v>
      </c>
      <c r="BG366" s="19" t="s">
        <v>1541</v>
      </c>
      <c r="BH366" s="19" t="s">
        <v>1542</v>
      </c>
      <c r="BI366" s="19" t="s">
        <v>896</v>
      </c>
      <c r="BJ366" s="19" t="s">
        <v>20</v>
      </c>
      <c r="BK366" s="19" t="s">
        <v>1544</v>
      </c>
      <c r="BL366" s="19" t="s">
        <v>1545</v>
      </c>
      <c r="BM366" s="19" t="s">
        <v>1546</v>
      </c>
      <c r="BN366" s="20">
        <v>5</v>
      </c>
      <c r="BO366" s="20" t="s">
        <v>1312</v>
      </c>
      <c r="BP366" s="19" t="s">
        <v>905</v>
      </c>
      <c r="BQ366" s="19" t="s">
        <v>1547</v>
      </c>
      <c r="BR366" s="19">
        <v>0</v>
      </c>
      <c r="BS366" s="19">
        <v>0</v>
      </c>
      <c r="BT366" s="19">
        <v>0.06</v>
      </c>
      <c r="BU366" s="19" t="s">
        <v>1424</v>
      </c>
      <c r="BV366" s="19">
        <v>0</v>
      </c>
    </row>
    <row r="367" spans="1:74">
      <c r="A367" s="19" t="s">
        <v>379</v>
      </c>
      <c r="B367" s="19" t="s">
        <v>1539</v>
      </c>
      <c r="C367" s="19" t="s">
        <v>896</v>
      </c>
      <c r="D367" s="19" t="s">
        <v>896</v>
      </c>
      <c r="E367" s="19" t="s">
        <v>896</v>
      </c>
      <c r="F367" s="19" t="s">
        <v>896</v>
      </c>
      <c r="G367" s="19" t="s">
        <v>1541</v>
      </c>
      <c r="H367" s="19" t="s">
        <v>1550</v>
      </c>
      <c r="I367" s="19" t="s">
        <v>896</v>
      </c>
      <c r="J367" s="19" t="s">
        <v>20</v>
      </c>
      <c r="K367" s="19" t="s">
        <v>1544</v>
      </c>
      <c r="L367" s="19" t="s">
        <v>1545</v>
      </c>
      <c r="M367" s="19" t="s">
        <v>1546</v>
      </c>
      <c r="N367" s="20">
        <v>5</v>
      </c>
      <c r="O367" s="20" t="s">
        <v>1334</v>
      </c>
      <c r="P367" s="19" t="s">
        <v>905</v>
      </c>
      <c r="Q367" s="19" t="s">
        <v>1551</v>
      </c>
      <c r="R367" s="19">
        <v>0</v>
      </c>
      <c r="S367" s="19">
        <v>0</v>
      </c>
      <c r="T367" s="19">
        <v>0.06</v>
      </c>
      <c r="U367" s="19" t="s">
        <v>1552</v>
      </c>
      <c r="V367" s="19">
        <v>0</v>
      </c>
      <c r="BA367" s="19" t="s">
        <v>379</v>
      </c>
      <c r="BB367" s="19" t="s">
        <v>1539</v>
      </c>
      <c r="BC367" s="19" t="s">
        <v>896</v>
      </c>
      <c r="BD367" s="19" t="s">
        <v>896</v>
      </c>
      <c r="BE367" s="19" t="s">
        <v>896</v>
      </c>
      <c r="BF367" s="19" t="s">
        <v>896</v>
      </c>
      <c r="BG367" s="19" t="s">
        <v>1541</v>
      </c>
      <c r="BH367" s="19" t="s">
        <v>1550</v>
      </c>
      <c r="BI367" s="19" t="s">
        <v>896</v>
      </c>
      <c r="BJ367" s="19" t="s">
        <v>20</v>
      </c>
      <c r="BK367" s="19" t="s">
        <v>1544</v>
      </c>
      <c r="BL367" s="19" t="s">
        <v>1545</v>
      </c>
      <c r="BM367" s="19" t="s">
        <v>1546</v>
      </c>
      <c r="BN367" s="20">
        <v>5</v>
      </c>
      <c r="BO367" s="20" t="s">
        <v>1334</v>
      </c>
      <c r="BP367" s="19" t="s">
        <v>905</v>
      </c>
      <c r="BQ367" s="19" t="s">
        <v>1551</v>
      </c>
      <c r="BR367" s="19">
        <v>0</v>
      </c>
      <c r="BS367" s="19">
        <v>0</v>
      </c>
      <c r="BT367" s="19">
        <v>0.06</v>
      </c>
      <c r="BU367" s="19" t="s">
        <v>1552</v>
      </c>
      <c r="BV367" s="19">
        <v>0</v>
      </c>
    </row>
    <row r="368" spans="1:74">
      <c r="A368" s="19" t="s">
        <v>379</v>
      </c>
      <c r="B368" s="19" t="s">
        <v>1539</v>
      </c>
      <c r="C368" s="19" t="s">
        <v>896</v>
      </c>
      <c r="D368" s="19" t="s">
        <v>896</v>
      </c>
      <c r="E368" s="19" t="s">
        <v>896</v>
      </c>
      <c r="F368" s="19" t="s">
        <v>896</v>
      </c>
      <c r="G368" s="19" t="s">
        <v>1554</v>
      </c>
      <c r="H368" s="19" t="s">
        <v>1423</v>
      </c>
      <c r="I368" s="19" t="s">
        <v>896</v>
      </c>
      <c r="J368" s="19" t="s">
        <v>20</v>
      </c>
      <c r="K368" s="19" t="s">
        <v>1544</v>
      </c>
      <c r="L368" s="19" t="s">
        <v>1555</v>
      </c>
      <c r="M368" s="19" t="s">
        <v>1546</v>
      </c>
      <c r="N368" s="20" t="s">
        <v>903</v>
      </c>
      <c r="O368" s="20" t="s">
        <v>1122</v>
      </c>
      <c r="P368" s="19" t="s">
        <v>1077</v>
      </c>
      <c r="Q368" s="19">
        <v>0</v>
      </c>
      <c r="R368" s="19">
        <v>0</v>
      </c>
      <c r="S368" s="19">
        <v>0</v>
      </c>
      <c r="T368" s="19">
        <v>0.06</v>
      </c>
      <c r="U368" s="19" t="s">
        <v>1552</v>
      </c>
      <c r="V368" s="19">
        <v>0</v>
      </c>
      <c r="BA368" s="19" t="s">
        <v>379</v>
      </c>
      <c r="BB368" s="19" t="s">
        <v>1539</v>
      </c>
      <c r="BC368" s="19" t="s">
        <v>896</v>
      </c>
      <c r="BD368" s="19" t="s">
        <v>896</v>
      </c>
      <c r="BE368" s="19" t="s">
        <v>896</v>
      </c>
      <c r="BF368" s="19" t="s">
        <v>896</v>
      </c>
      <c r="BG368" s="19" t="s">
        <v>1554</v>
      </c>
      <c r="BH368" s="19" t="s">
        <v>1423</v>
      </c>
      <c r="BI368" s="19" t="s">
        <v>896</v>
      </c>
      <c r="BJ368" s="19" t="s">
        <v>20</v>
      </c>
      <c r="BK368" s="19" t="s">
        <v>1544</v>
      </c>
      <c r="BL368" s="19" t="s">
        <v>1555</v>
      </c>
      <c r="BM368" s="19" t="s">
        <v>1546</v>
      </c>
      <c r="BN368" s="20" t="s">
        <v>903</v>
      </c>
      <c r="BO368" s="20" t="s">
        <v>1122</v>
      </c>
      <c r="BP368" s="19" t="s">
        <v>1077</v>
      </c>
      <c r="BQ368" s="19">
        <v>0</v>
      </c>
      <c r="BR368" s="19">
        <v>0</v>
      </c>
      <c r="BS368" s="19">
        <v>0</v>
      </c>
      <c r="BT368" s="19">
        <v>0.06</v>
      </c>
      <c r="BU368" s="19" t="s">
        <v>1552</v>
      </c>
      <c r="BV368" s="19">
        <v>0</v>
      </c>
    </row>
    <row r="369" spans="1:74">
      <c r="A369" s="19" t="s">
        <v>379</v>
      </c>
      <c r="B369" s="19" t="s">
        <v>1539</v>
      </c>
      <c r="C369" s="19" t="s">
        <v>896</v>
      </c>
      <c r="D369" s="19" t="s">
        <v>896</v>
      </c>
      <c r="E369" s="19" t="s">
        <v>1557</v>
      </c>
      <c r="F369" s="19" t="s">
        <v>2647</v>
      </c>
      <c r="G369" s="19" t="s">
        <v>1559</v>
      </c>
      <c r="H369" s="19" t="s">
        <v>1550</v>
      </c>
      <c r="I369" s="19" t="s">
        <v>896</v>
      </c>
      <c r="J369" s="19" t="s">
        <v>20</v>
      </c>
      <c r="K369" s="19" t="s">
        <v>159</v>
      </c>
      <c r="L369" s="19">
        <v>0</v>
      </c>
      <c r="M369" s="19" t="s">
        <v>902</v>
      </c>
      <c r="N369" s="20">
        <v>30</v>
      </c>
      <c r="O369" s="20" t="s">
        <v>1561</v>
      </c>
      <c r="P369" s="19" t="s">
        <v>1077</v>
      </c>
      <c r="Q369" s="19" t="s">
        <v>1562</v>
      </c>
      <c r="R369" s="19">
        <v>0</v>
      </c>
      <c r="S369" s="19">
        <v>0</v>
      </c>
      <c r="T369" s="19">
        <v>0.06</v>
      </c>
      <c r="U369" s="19" t="s">
        <v>1563</v>
      </c>
      <c r="V369" s="19">
        <v>0</v>
      </c>
      <c r="BA369" s="19" t="s">
        <v>379</v>
      </c>
      <c r="BB369" s="19" t="s">
        <v>1539</v>
      </c>
      <c r="BC369" s="19" t="s">
        <v>896</v>
      </c>
      <c r="BD369" s="19" t="s">
        <v>896</v>
      </c>
      <c r="BE369" s="19" t="s">
        <v>1557</v>
      </c>
      <c r="BF369" s="19" t="s">
        <v>2647</v>
      </c>
      <c r="BG369" s="19" t="s">
        <v>1559</v>
      </c>
      <c r="BH369" s="19" t="s">
        <v>1550</v>
      </c>
      <c r="BI369" s="19" t="s">
        <v>896</v>
      </c>
      <c r="BJ369" s="19" t="s">
        <v>20</v>
      </c>
      <c r="BK369" s="19" t="s">
        <v>159</v>
      </c>
      <c r="BL369" s="19">
        <v>0</v>
      </c>
      <c r="BM369" s="19" t="s">
        <v>902</v>
      </c>
      <c r="BN369" s="20">
        <v>30</v>
      </c>
      <c r="BO369" s="20" t="s">
        <v>1561</v>
      </c>
      <c r="BP369" s="19" t="s">
        <v>1077</v>
      </c>
      <c r="BQ369" s="19" t="s">
        <v>1562</v>
      </c>
      <c r="BR369" s="19">
        <v>0</v>
      </c>
      <c r="BS369" s="19">
        <v>0</v>
      </c>
      <c r="BT369" s="19">
        <v>0.06</v>
      </c>
      <c r="BU369" s="19" t="s">
        <v>1563</v>
      </c>
      <c r="BV369" s="19">
        <v>0</v>
      </c>
    </row>
    <row r="370" spans="1:74">
      <c r="A370" s="19" t="s">
        <v>379</v>
      </c>
      <c r="B370" s="19" t="s">
        <v>1539</v>
      </c>
      <c r="C370" s="19" t="s">
        <v>896</v>
      </c>
      <c r="D370" s="19" t="s">
        <v>896</v>
      </c>
      <c r="E370" s="19" t="s">
        <v>1566</v>
      </c>
      <c r="F370" s="19" t="s">
        <v>2647</v>
      </c>
      <c r="G370" s="19" t="s">
        <v>1559</v>
      </c>
      <c r="H370" s="19" t="s">
        <v>1550</v>
      </c>
      <c r="I370" s="19" t="s">
        <v>896</v>
      </c>
      <c r="J370" s="19" t="s">
        <v>20</v>
      </c>
      <c r="K370" s="19" t="s">
        <v>159</v>
      </c>
      <c r="L370" s="19">
        <v>0</v>
      </c>
      <c r="M370" s="19" t="s">
        <v>902</v>
      </c>
      <c r="N370" s="20">
        <v>5</v>
      </c>
      <c r="O370" s="20" t="s">
        <v>1292</v>
      </c>
      <c r="P370" s="19" t="s">
        <v>1077</v>
      </c>
      <c r="Q370" s="19" t="s">
        <v>1562</v>
      </c>
      <c r="R370" s="19">
        <v>0</v>
      </c>
      <c r="S370" s="19">
        <v>0</v>
      </c>
      <c r="T370" s="19">
        <v>0.06</v>
      </c>
      <c r="U370" s="19" t="s">
        <v>1563</v>
      </c>
      <c r="V370" s="19" t="s">
        <v>1567</v>
      </c>
      <c r="BA370" s="19" t="s">
        <v>379</v>
      </c>
      <c r="BB370" s="19" t="s">
        <v>1539</v>
      </c>
      <c r="BC370" s="19" t="s">
        <v>896</v>
      </c>
      <c r="BD370" s="19" t="s">
        <v>896</v>
      </c>
      <c r="BE370" s="19" t="s">
        <v>1566</v>
      </c>
      <c r="BF370" s="19" t="s">
        <v>2647</v>
      </c>
      <c r="BG370" s="19" t="s">
        <v>1559</v>
      </c>
      <c r="BH370" s="19" t="s">
        <v>1550</v>
      </c>
      <c r="BI370" s="19" t="s">
        <v>896</v>
      </c>
      <c r="BJ370" s="19" t="s">
        <v>20</v>
      </c>
      <c r="BK370" s="19" t="s">
        <v>159</v>
      </c>
      <c r="BL370" s="19">
        <v>0</v>
      </c>
      <c r="BM370" s="19" t="s">
        <v>902</v>
      </c>
      <c r="BN370" s="20">
        <v>5</v>
      </c>
      <c r="BO370" s="20" t="s">
        <v>1292</v>
      </c>
      <c r="BP370" s="19" t="s">
        <v>1077</v>
      </c>
      <c r="BQ370" s="19" t="s">
        <v>1562</v>
      </c>
      <c r="BR370" s="19">
        <v>0</v>
      </c>
      <c r="BS370" s="19">
        <v>0</v>
      </c>
      <c r="BT370" s="19">
        <v>0.06</v>
      </c>
      <c r="BU370" s="19" t="s">
        <v>1563</v>
      </c>
      <c r="BV370" s="19" t="s">
        <v>1567</v>
      </c>
    </row>
    <row r="371" spans="1:74">
      <c r="A371" s="19" t="s">
        <v>379</v>
      </c>
      <c r="B371" s="19" t="s">
        <v>1539</v>
      </c>
      <c r="C371" s="19" t="s">
        <v>896</v>
      </c>
      <c r="D371" s="19" t="s">
        <v>896</v>
      </c>
      <c r="E371" s="19" t="s">
        <v>1569</v>
      </c>
      <c r="F371" s="19" t="s">
        <v>2647</v>
      </c>
      <c r="G371" s="19" t="s">
        <v>1559</v>
      </c>
      <c r="H371" s="19" t="s">
        <v>1550</v>
      </c>
      <c r="I371" s="19" t="s">
        <v>896</v>
      </c>
      <c r="J371" s="19" t="s">
        <v>20</v>
      </c>
      <c r="K371" s="19" t="s">
        <v>159</v>
      </c>
      <c r="L371" s="19">
        <v>0</v>
      </c>
      <c r="M371" s="19" t="s">
        <v>902</v>
      </c>
      <c r="N371" s="20">
        <v>30</v>
      </c>
      <c r="O371" s="20" t="s">
        <v>1292</v>
      </c>
      <c r="P371" s="19" t="s">
        <v>1077</v>
      </c>
      <c r="Q371" s="19" t="s">
        <v>1562</v>
      </c>
      <c r="R371" s="19">
        <v>0</v>
      </c>
      <c r="S371" s="19">
        <v>0</v>
      </c>
      <c r="T371" s="19">
        <v>0.06</v>
      </c>
      <c r="U371" s="19" t="s">
        <v>1563</v>
      </c>
      <c r="V371" s="19" t="s">
        <v>1567</v>
      </c>
      <c r="BA371" s="19" t="s">
        <v>379</v>
      </c>
      <c r="BB371" s="19" t="s">
        <v>1539</v>
      </c>
      <c r="BC371" s="19" t="s">
        <v>896</v>
      </c>
      <c r="BD371" s="19" t="s">
        <v>896</v>
      </c>
      <c r="BE371" s="19" t="s">
        <v>1569</v>
      </c>
      <c r="BF371" s="19" t="s">
        <v>2647</v>
      </c>
      <c r="BG371" s="19" t="s">
        <v>1559</v>
      </c>
      <c r="BH371" s="19" t="s">
        <v>1550</v>
      </c>
      <c r="BI371" s="19" t="s">
        <v>896</v>
      </c>
      <c r="BJ371" s="19" t="s">
        <v>20</v>
      </c>
      <c r="BK371" s="19" t="s">
        <v>159</v>
      </c>
      <c r="BL371" s="19">
        <v>0</v>
      </c>
      <c r="BM371" s="19" t="s">
        <v>902</v>
      </c>
      <c r="BN371" s="20">
        <v>30</v>
      </c>
      <c r="BO371" s="20" t="s">
        <v>1292</v>
      </c>
      <c r="BP371" s="19" t="s">
        <v>1077</v>
      </c>
      <c r="BQ371" s="19" t="s">
        <v>1562</v>
      </c>
      <c r="BR371" s="19">
        <v>0</v>
      </c>
      <c r="BS371" s="19">
        <v>0</v>
      </c>
      <c r="BT371" s="19">
        <v>0.06</v>
      </c>
      <c r="BU371" s="19" t="s">
        <v>1563</v>
      </c>
      <c r="BV371" s="19" t="s">
        <v>1567</v>
      </c>
    </row>
    <row r="372" spans="1:74">
      <c r="A372" s="19" t="s">
        <v>379</v>
      </c>
      <c r="B372" s="19" t="s">
        <v>1539</v>
      </c>
      <c r="C372" s="19" t="s">
        <v>896</v>
      </c>
      <c r="D372" s="19" t="s">
        <v>896</v>
      </c>
      <c r="E372" s="19" t="s">
        <v>1557</v>
      </c>
      <c r="F372" s="19" t="s">
        <v>1571</v>
      </c>
      <c r="G372" s="19" t="s">
        <v>1559</v>
      </c>
      <c r="H372" s="19" t="s">
        <v>1572</v>
      </c>
      <c r="I372" s="19" t="s">
        <v>896</v>
      </c>
      <c r="J372" s="19" t="s">
        <v>20</v>
      </c>
      <c r="K372" s="19" t="s">
        <v>1573</v>
      </c>
      <c r="L372" s="19" t="s">
        <v>1574</v>
      </c>
      <c r="M372" s="19" t="s">
        <v>902</v>
      </c>
      <c r="N372" s="20">
        <v>2</v>
      </c>
      <c r="O372" s="20">
        <v>18</v>
      </c>
      <c r="P372" s="19" t="s">
        <v>905</v>
      </c>
      <c r="Q372" s="19" t="s">
        <v>1562</v>
      </c>
      <c r="R372" s="19">
        <v>0</v>
      </c>
      <c r="S372" s="19">
        <v>0</v>
      </c>
      <c r="T372" s="19">
        <v>0.06</v>
      </c>
      <c r="U372" s="19" t="s">
        <v>1046</v>
      </c>
      <c r="V372" s="19" t="s">
        <v>1575</v>
      </c>
      <c r="BA372" s="19" t="s">
        <v>379</v>
      </c>
      <c r="BB372" s="19" t="s">
        <v>1539</v>
      </c>
      <c r="BC372" s="19" t="s">
        <v>896</v>
      </c>
      <c r="BD372" s="19" t="s">
        <v>896</v>
      </c>
      <c r="BE372" s="19" t="s">
        <v>1557</v>
      </c>
      <c r="BF372" s="19" t="s">
        <v>1571</v>
      </c>
      <c r="BG372" s="19" t="s">
        <v>1559</v>
      </c>
      <c r="BH372" s="19" t="s">
        <v>1572</v>
      </c>
      <c r="BI372" s="19" t="s">
        <v>896</v>
      </c>
      <c r="BJ372" s="19" t="s">
        <v>20</v>
      </c>
      <c r="BK372" s="19" t="s">
        <v>1573</v>
      </c>
      <c r="BL372" s="19" t="s">
        <v>1574</v>
      </c>
      <c r="BM372" s="19" t="s">
        <v>902</v>
      </c>
      <c r="BN372" s="20">
        <v>2</v>
      </c>
      <c r="BO372" s="20">
        <v>18</v>
      </c>
      <c r="BP372" s="19" t="s">
        <v>905</v>
      </c>
      <c r="BQ372" s="19" t="s">
        <v>1562</v>
      </c>
      <c r="BR372" s="19">
        <v>0</v>
      </c>
      <c r="BS372" s="19">
        <v>0</v>
      </c>
      <c r="BT372" s="19">
        <v>0.06</v>
      </c>
      <c r="BU372" s="19" t="s">
        <v>1046</v>
      </c>
      <c r="BV372" s="19" t="s">
        <v>1575</v>
      </c>
    </row>
    <row r="373" spans="1:74">
      <c r="A373" s="19" t="s">
        <v>379</v>
      </c>
      <c r="B373" s="19" t="s">
        <v>1539</v>
      </c>
      <c r="C373" s="19" t="s">
        <v>896</v>
      </c>
      <c r="D373" s="19" t="s">
        <v>896</v>
      </c>
      <c r="E373" s="19" t="s">
        <v>1557</v>
      </c>
      <c r="F373" s="19" t="s">
        <v>1571</v>
      </c>
      <c r="G373" s="19" t="s">
        <v>1559</v>
      </c>
      <c r="H373" s="19" t="s">
        <v>1572</v>
      </c>
      <c r="I373" s="19" t="s">
        <v>896</v>
      </c>
      <c r="J373" s="19" t="s">
        <v>20</v>
      </c>
      <c r="K373" s="19" t="s">
        <v>918</v>
      </c>
      <c r="L373" s="19" t="s">
        <v>1574</v>
      </c>
      <c r="M373" s="19" t="s">
        <v>902</v>
      </c>
      <c r="N373" s="20">
        <v>4</v>
      </c>
      <c r="O373" s="20">
        <v>22</v>
      </c>
      <c r="P373" s="19" t="s">
        <v>905</v>
      </c>
      <c r="Q373" s="19" t="s">
        <v>1562</v>
      </c>
      <c r="R373" s="19">
        <v>0</v>
      </c>
      <c r="S373" s="19">
        <v>0</v>
      </c>
      <c r="T373" s="19">
        <v>0.06</v>
      </c>
      <c r="U373" s="19" t="s">
        <v>1578</v>
      </c>
      <c r="V373" s="19" t="s">
        <v>1579</v>
      </c>
      <c r="BA373" s="19" t="s">
        <v>379</v>
      </c>
      <c r="BB373" s="19" t="s">
        <v>1539</v>
      </c>
      <c r="BC373" s="19" t="s">
        <v>896</v>
      </c>
      <c r="BD373" s="19" t="s">
        <v>896</v>
      </c>
      <c r="BE373" s="19" t="s">
        <v>1557</v>
      </c>
      <c r="BF373" s="19" t="s">
        <v>1571</v>
      </c>
      <c r="BG373" s="19" t="s">
        <v>1559</v>
      </c>
      <c r="BH373" s="19" t="s">
        <v>1572</v>
      </c>
      <c r="BI373" s="19" t="s">
        <v>896</v>
      </c>
      <c r="BJ373" s="19" t="s">
        <v>20</v>
      </c>
      <c r="BK373" s="19" t="s">
        <v>918</v>
      </c>
      <c r="BL373" s="19" t="s">
        <v>1574</v>
      </c>
      <c r="BM373" s="19" t="s">
        <v>902</v>
      </c>
      <c r="BN373" s="20">
        <v>4</v>
      </c>
      <c r="BO373" s="20">
        <v>22</v>
      </c>
      <c r="BP373" s="19" t="s">
        <v>905</v>
      </c>
      <c r="BQ373" s="19" t="s">
        <v>1562</v>
      </c>
      <c r="BR373" s="19">
        <v>0</v>
      </c>
      <c r="BS373" s="19">
        <v>0</v>
      </c>
      <c r="BT373" s="19">
        <v>0.06</v>
      </c>
      <c r="BU373" s="19" t="s">
        <v>1578</v>
      </c>
      <c r="BV373" s="19" t="s">
        <v>1579</v>
      </c>
    </row>
    <row r="374" spans="1:74">
      <c r="A374" s="19" t="s">
        <v>379</v>
      </c>
      <c r="B374" s="19" t="s">
        <v>1539</v>
      </c>
      <c r="C374" s="19" t="s">
        <v>896</v>
      </c>
      <c r="D374" s="19" t="s">
        <v>896</v>
      </c>
      <c r="E374" s="19" t="s">
        <v>1557</v>
      </c>
      <c r="F374" s="19" t="s">
        <v>1571</v>
      </c>
      <c r="G374" s="19" t="s">
        <v>1559</v>
      </c>
      <c r="H374" s="19" t="s">
        <v>1581</v>
      </c>
      <c r="I374" s="19" t="s">
        <v>896</v>
      </c>
      <c r="J374" s="19" t="s">
        <v>20</v>
      </c>
      <c r="K374" s="19" t="s">
        <v>1573</v>
      </c>
      <c r="L374" s="19" t="s">
        <v>1574</v>
      </c>
      <c r="M374" s="19" t="s">
        <v>902</v>
      </c>
      <c r="N374" s="20">
        <v>2</v>
      </c>
      <c r="O374" s="20">
        <v>8</v>
      </c>
      <c r="P374" s="19" t="s">
        <v>905</v>
      </c>
      <c r="Q374" s="19" t="s">
        <v>1562</v>
      </c>
      <c r="R374" s="19">
        <v>0</v>
      </c>
      <c r="S374" s="19">
        <v>0</v>
      </c>
      <c r="T374" s="19">
        <v>0.06</v>
      </c>
      <c r="U374" s="19" t="s">
        <v>1046</v>
      </c>
      <c r="V374" s="19">
        <v>0</v>
      </c>
      <c r="BA374" s="19" t="s">
        <v>379</v>
      </c>
      <c r="BB374" s="19" t="s">
        <v>1539</v>
      </c>
      <c r="BC374" s="19" t="s">
        <v>896</v>
      </c>
      <c r="BD374" s="19" t="s">
        <v>896</v>
      </c>
      <c r="BE374" s="19" t="s">
        <v>1557</v>
      </c>
      <c r="BF374" s="19" t="s">
        <v>1571</v>
      </c>
      <c r="BG374" s="19" t="s">
        <v>1559</v>
      </c>
      <c r="BH374" s="19" t="s">
        <v>1581</v>
      </c>
      <c r="BI374" s="19" t="s">
        <v>896</v>
      </c>
      <c r="BJ374" s="19" t="s">
        <v>20</v>
      </c>
      <c r="BK374" s="19" t="s">
        <v>1573</v>
      </c>
      <c r="BL374" s="19" t="s">
        <v>1574</v>
      </c>
      <c r="BM374" s="19" t="s">
        <v>902</v>
      </c>
      <c r="BN374" s="20">
        <v>2</v>
      </c>
      <c r="BO374" s="20">
        <v>8</v>
      </c>
      <c r="BP374" s="19" t="s">
        <v>905</v>
      </c>
      <c r="BQ374" s="19" t="s">
        <v>1562</v>
      </c>
      <c r="BR374" s="19">
        <v>0</v>
      </c>
      <c r="BS374" s="19">
        <v>0</v>
      </c>
      <c r="BT374" s="19">
        <v>0.06</v>
      </c>
      <c r="BU374" s="19" t="s">
        <v>1046</v>
      </c>
      <c r="BV374" s="19">
        <v>0</v>
      </c>
    </row>
    <row r="375" spans="1:74">
      <c r="A375" s="19" t="s">
        <v>379</v>
      </c>
      <c r="B375" s="19" t="s">
        <v>1539</v>
      </c>
      <c r="C375" s="19" t="s">
        <v>896</v>
      </c>
      <c r="D375" s="19" t="s">
        <v>896</v>
      </c>
      <c r="E375" s="19" t="s">
        <v>1557</v>
      </c>
      <c r="F375" s="19" t="s">
        <v>1571</v>
      </c>
      <c r="G375" s="19" t="s">
        <v>1559</v>
      </c>
      <c r="H375" s="19" t="s">
        <v>1581</v>
      </c>
      <c r="I375" s="19" t="s">
        <v>896</v>
      </c>
      <c r="J375" s="19" t="s">
        <v>20</v>
      </c>
      <c r="K375" s="19" t="s">
        <v>918</v>
      </c>
      <c r="L375" s="19" t="s">
        <v>1574</v>
      </c>
      <c r="M375" s="19" t="s">
        <v>902</v>
      </c>
      <c r="N375" s="20">
        <v>3</v>
      </c>
      <c r="O375" s="20">
        <v>11</v>
      </c>
      <c r="P375" s="19" t="s">
        <v>905</v>
      </c>
      <c r="Q375" s="19" t="s">
        <v>1562</v>
      </c>
      <c r="R375" s="19">
        <v>0</v>
      </c>
      <c r="S375" s="19">
        <v>0</v>
      </c>
      <c r="T375" s="19">
        <v>0.06</v>
      </c>
      <c r="U375" s="19" t="s">
        <v>1578</v>
      </c>
      <c r="V375" s="19" t="s">
        <v>1583</v>
      </c>
      <c r="BA375" s="19" t="s">
        <v>379</v>
      </c>
      <c r="BB375" s="19" t="s">
        <v>1539</v>
      </c>
      <c r="BC375" s="19" t="s">
        <v>896</v>
      </c>
      <c r="BD375" s="19" t="s">
        <v>896</v>
      </c>
      <c r="BE375" s="19" t="s">
        <v>1557</v>
      </c>
      <c r="BF375" s="19" t="s">
        <v>1571</v>
      </c>
      <c r="BG375" s="19" t="s">
        <v>1559</v>
      </c>
      <c r="BH375" s="19" t="s">
        <v>1581</v>
      </c>
      <c r="BI375" s="19" t="s">
        <v>896</v>
      </c>
      <c r="BJ375" s="19" t="s">
        <v>20</v>
      </c>
      <c r="BK375" s="19" t="s">
        <v>918</v>
      </c>
      <c r="BL375" s="19" t="s">
        <v>1574</v>
      </c>
      <c r="BM375" s="19" t="s">
        <v>902</v>
      </c>
      <c r="BN375" s="20">
        <v>3</v>
      </c>
      <c r="BO375" s="20">
        <v>11</v>
      </c>
      <c r="BP375" s="19" t="s">
        <v>905</v>
      </c>
      <c r="BQ375" s="19" t="s">
        <v>1562</v>
      </c>
      <c r="BR375" s="19">
        <v>0</v>
      </c>
      <c r="BS375" s="19">
        <v>0</v>
      </c>
      <c r="BT375" s="19">
        <v>0.06</v>
      </c>
      <c r="BU375" s="19" t="s">
        <v>1578</v>
      </c>
      <c r="BV375" s="19" t="s">
        <v>1583</v>
      </c>
    </row>
    <row r="376" spans="1:74">
      <c r="A376" s="19" t="s">
        <v>379</v>
      </c>
      <c r="B376" s="19" t="s">
        <v>1539</v>
      </c>
      <c r="C376" s="19" t="s">
        <v>896</v>
      </c>
      <c r="D376" s="19" t="s">
        <v>896</v>
      </c>
      <c r="E376" s="19" t="s">
        <v>1557</v>
      </c>
      <c r="F376" s="19" t="s">
        <v>1571</v>
      </c>
      <c r="G376" s="19" t="s">
        <v>1559</v>
      </c>
      <c r="H376" s="19" t="s">
        <v>1585</v>
      </c>
      <c r="I376" s="19" t="s">
        <v>896</v>
      </c>
      <c r="J376" s="19" t="s">
        <v>20</v>
      </c>
      <c r="K376" s="19" t="s">
        <v>1573</v>
      </c>
      <c r="L376" s="19" t="s">
        <v>1574</v>
      </c>
      <c r="M376" s="19" t="s">
        <v>902</v>
      </c>
      <c r="N376" s="20">
        <v>2</v>
      </c>
      <c r="O376" s="20">
        <v>14</v>
      </c>
      <c r="P376" s="19" t="s">
        <v>905</v>
      </c>
      <c r="Q376" s="19" t="s">
        <v>1562</v>
      </c>
      <c r="R376" s="19">
        <v>0</v>
      </c>
      <c r="S376" s="19">
        <v>0</v>
      </c>
      <c r="T376" s="19">
        <v>0.06</v>
      </c>
      <c r="U376" s="19" t="s">
        <v>1046</v>
      </c>
      <c r="V376" s="19">
        <v>0</v>
      </c>
      <c r="BA376" s="19" t="s">
        <v>379</v>
      </c>
      <c r="BB376" s="19" t="s">
        <v>1539</v>
      </c>
      <c r="BC376" s="19" t="s">
        <v>896</v>
      </c>
      <c r="BD376" s="19" t="s">
        <v>896</v>
      </c>
      <c r="BE376" s="19" t="s">
        <v>1557</v>
      </c>
      <c r="BF376" s="19" t="s">
        <v>1571</v>
      </c>
      <c r="BG376" s="19" t="s">
        <v>1559</v>
      </c>
      <c r="BH376" s="19" t="s">
        <v>1585</v>
      </c>
      <c r="BI376" s="19" t="s">
        <v>896</v>
      </c>
      <c r="BJ376" s="19" t="s">
        <v>20</v>
      </c>
      <c r="BK376" s="19" t="s">
        <v>1573</v>
      </c>
      <c r="BL376" s="19" t="s">
        <v>1574</v>
      </c>
      <c r="BM376" s="19" t="s">
        <v>902</v>
      </c>
      <c r="BN376" s="20">
        <v>2</v>
      </c>
      <c r="BO376" s="20">
        <v>14</v>
      </c>
      <c r="BP376" s="19" t="s">
        <v>905</v>
      </c>
      <c r="BQ376" s="19" t="s">
        <v>1562</v>
      </c>
      <c r="BR376" s="19">
        <v>0</v>
      </c>
      <c r="BS376" s="19">
        <v>0</v>
      </c>
      <c r="BT376" s="19">
        <v>0.06</v>
      </c>
      <c r="BU376" s="19" t="s">
        <v>1046</v>
      </c>
      <c r="BV376" s="19">
        <v>0</v>
      </c>
    </row>
    <row r="377" spans="1:74">
      <c r="A377" s="19" t="s">
        <v>379</v>
      </c>
      <c r="B377" s="19" t="s">
        <v>1539</v>
      </c>
      <c r="C377" s="19" t="s">
        <v>896</v>
      </c>
      <c r="D377" s="19" t="s">
        <v>896</v>
      </c>
      <c r="E377" s="19" t="s">
        <v>1557</v>
      </c>
      <c r="F377" s="19" t="s">
        <v>1571</v>
      </c>
      <c r="G377" s="19" t="s">
        <v>1559</v>
      </c>
      <c r="H377" s="19" t="s">
        <v>1585</v>
      </c>
      <c r="I377" s="19" t="s">
        <v>896</v>
      </c>
      <c r="J377" s="19" t="s">
        <v>20</v>
      </c>
      <c r="K377" s="19" t="s">
        <v>918</v>
      </c>
      <c r="L377" s="19" t="s">
        <v>1574</v>
      </c>
      <c r="M377" s="19" t="s">
        <v>902</v>
      </c>
      <c r="N377" s="20">
        <v>4</v>
      </c>
      <c r="O377" s="20">
        <v>22</v>
      </c>
      <c r="P377" s="19" t="s">
        <v>905</v>
      </c>
      <c r="Q377" s="19" t="s">
        <v>1562</v>
      </c>
      <c r="R377" s="19">
        <v>0</v>
      </c>
      <c r="S377" s="19">
        <v>0</v>
      </c>
      <c r="T377" s="19">
        <v>0.06</v>
      </c>
      <c r="U377" s="19" t="s">
        <v>1578</v>
      </c>
      <c r="V377" s="19" t="s">
        <v>1587</v>
      </c>
      <c r="BA377" s="19" t="s">
        <v>379</v>
      </c>
      <c r="BB377" s="19" t="s">
        <v>1539</v>
      </c>
      <c r="BC377" s="19" t="s">
        <v>896</v>
      </c>
      <c r="BD377" s="19" t="s">
        <v>896</v>
      </c>
      <c r="BE377" s="19" t="s">
        <v>1557</v>
      </c>
      <c r="BF377" s="19" t="s">
        <v>1571</v>
      </c>
      <c r="BG377" s="19" t="s">
        <v>1559</v>
      </c>
      <c r="BH377" s="19" t="s">
        <v>1585</v>
      </c>
      <c r="BI377" s="19" t="s">
        <v>896</v>
      </c>
      <c r="BJ377" s="19" t="s">
        <v>20</v>
      </c>
      <c r="BK377" s="19" t="s">
        <v>918</v>
      </c>
      <c r="BL377" s="19" t="s">
        <v>1574</v>
      </c>
      <c r="BM377" s="19" t="s">
        <v>902</v>
      </c>
      <c r="BN377" s="20">
        <v>4</v>
      </c>
      <c r="BO377" s="20">
        <v>22</v>
      </c>
      <c r="BP377" s="19" t="s">
        <v>905</v>
      </c>
      <c r="BQ377" s="19" t="s">
        <v>1562</v>
      </c>
      <c r="BR377" s="19">
        <v>0</v>
      </c>
      <c r="BS377" s="19">
        <v>0</v>
      </c>
      <c r="BT377" s="19">
        <v>0.06</v>
      </c>
      <c r="BU377" s="19" t="s">
        <v>1578</v>
      </c>
      <c r="BV377" s="19" t="s">
        <v>1587</v>
      </c>
    </row>
    <row r="378" spans="1:74">
      <c r="A378" s="19" t="s">
        <v>379</v>
      </c>
      <c r="B378" s="19" t="s">
        <v>1539</v>
      </c>
      <c r="C378" s="19" t="s">
        <v>896</v>
      </c>
      <c r="D378" s="19" t="s">
        <v>896</v>
      </c>
      <c r="E378" s="19" t="s">
        <v>1557</v>
      </c>
      <c r="F378" s="19" t="s">
        <v>1571</v>
      </c>
      <c r="G378" s="19" t="s">
        <v>1559</v>
      </c>
      <c r="H378" s="19" t="s">
        <v>1589</v>
      </c>
      <c r="I378" s="19" t="s">
        <v>896</v>
      </c>
      <c r="J378" s="19" t="s">
        <v>20</v>
      </c>
      <c r="K378" s="19" t="s">
        <v>1573</v>
      </c>
      <c r="L378" s="19" t="s">
        <v>1574</v>
      </c>
      <c r="M378" s="19" t="s">
        <v>902</v>
      </c>
      <c r="N378" s="20">
        <v>2</v>
      </c>
      <c r="O378" s="20">
        <v>10</v>
      </c>
      <c r="P378" s="19" t="s">
        <v>905</v>
      </c>
      <c r="Q378" s="19" t="s">
        <v>1562</v>
      </c>
      <c r="R378" s="19">
        <v>0</v>
      </c>
      <c r="S378" s="19">
        <v>0</v>
      </c>
      <c r="T378" s="19">
        <v>0.06</v>
      </c>
      <c r="U378" s="19" t="s">
        <v>1046</v>
      </c>
      <c r="V378" s="19" t="s">
        <v>1590</v>
      </c>
      <c r="BA378" s="19" t="s">
        <v>379</v>
      </c>
      <c r="BB378" s="19" t="s">
        <v>1539</v>
      </c>
      <c r="BC378" s="19" t="s">
        <v>896</v>
      </c>
      <c r="BD378" s="19" t="s">
        <v>896</v>
      </c>
      <c r="BE378" s="19" t="s">
        <v>1557</v>
      </c>
      <c r="BF378" s="19" t="s">
        <v>1571</v>
      </c>
      <c r="BG378" s="19" t="s">
        <v>1559</v>
      </c>
      <c r="BH378" s="19" t="s">
        <v>1589</v>
      </c>
      <c r="BI378" s="19" t="s">
        <v>896</v>
      </c>
      <c r="BJ378" s="19" t="s">
        <v>20</v>
      </c>
      <c r="BK378" s="19" t="s">
        <v>1573</v>
      </c>
      <c r="BL378" s="19" t="s">
        <v>1574</v>
      </c>
      <c r="BM378" s="19" t="s">
        <v>902</v>
      </c>
      <c r="BN378" s="20">
        <v>2</v>
      </c>
      <c r="BO378" s="20">
        <v>10</v>
      </c>
      <c r="BP378" s="19" t="s">
        <v>905</v>
      </c>
      <c r="BQ378" s="19" t="s">
        <v>1562</v>
      </c>
      <c r="BR378" s="19">
        <v>0</v>
      </c>
      <c r="BS378" s="19">
        <v>0</v>
      </c>
      <c r="BT378" s="19">
        <v>0.06</v>
      </c>
      <c r="BU378" s="19" t="s">
        <v>1046</v>
      </c>
      <c r="BV378" s="19" t="s">
        <v>1590</v>
      </c>
    </row>
    <row r="379" spans="1:74">
      <c r="A379" s="19" t="s">
        <v>379</v>
      </c>
      <c r="B379" s="19" t="s">
        <v>1539</v>
      </c>
      <c r="C379" s="19" t="s">
        <v>896</v>
      </c>
      <c r="D379" s="19" t="s">
        <v>896</v>
      </c>
      <c r="E379" s="19" t="s">
        <v>1557</v>
      </c>
      <c r="F379" s="19" t="s">
        <v>1571</v>
      </c>
      <c r="G379" s="19" t="s">
        <v>1559</v>
      </c>
      <c r="H379" s="19" t="s">
        <v>1589</v>
      </c>
      <c r="I379" s="19" t="s">
        <v>896</v>
      </c>
      <c r="J379" s="19" t="s">
        <v>20</v>
      </c>
      <c r="K379" s="19" t="s">
        <v>918</v>
      </c>
      <c r="L379" s="19" t="s">
        <v>1574</v>
      </c>
      <c r="M379" s="19" t="s">
        <v>902</v>
      </c>
      <c r="N379" s="20">
        <v>3</v>
      </c>
      <c r="O379" s="20">
        <v>11</v>
      </c>
      <c r="P379" s="19" t="s">
        <v>905</v>
      </c>
      <c r="Q379" s="19" t="s">
        <v>1562</v>
      </c>
      <c r="R379" s="19">
        <v>0</v>
      </c>
      <c r="S379" s="19">
        <v>0</v>
      </c>
      <c r="T379" s="19">
        <v>0.06</v>
      </c>
      <c r="U379" s="19" t="s">
        <v>1578</v>
      </c>
      <c r="V379" s="19" t="s">
        <v>1592</v>
      </c>
      <c r="BA379" s="19" t="s">
        <v>379</v>
      </c>
      <c r="BB379" s="19" t="s">
        <v>1539</v>
      </c>
      <c r="BC379" s="19" t="s">
        <v>896</v>
      </c>
      <c r="BD379" s="19" t="s">
        <v>896</v>
      </c>
      <c r="BE379" s="19" t="s">
        <v>1557</v>
      </c>
      <c r="BF379" s="19" t="s">
        <v>1571</v>
      </c>
      <c r="BG379" s="19" t="s">
        <v>1559</v>
      </c>
      <c r="BH379" s="19" t="s">
        <v>1589</v>
      </c>
      <c r="BI379" s="19" t="s">
        <v>896</v>
      </c>
      <c r="BJ379" s="19" t="s">
        <v>20</v>
      </c>
      <c r="BK379" s="19" t="s">
        <v>918</v>
      </c>
      <c r="BL379" s="19" t="s">
        <v>1574</v>
      </c>
      <c r="BM379" s="19" t="s">
        <v>902</v>
      </c>
      <c r="BN379" s="20">
        <v>3</v>
      </c>
      <c r="BO379" s="20">
        <v>11</v>
      </c>
      <c r="BP379" s="19" t="s">
        <v>905</v>
      </c>
      <c r="BQ379" s="19" t="s">
        <v>1562</v>
      </c>
      <c r="BR379" s="19">
        <v>0</v>
      </c>
      <c r="BS379" s="19">
        <v>0</v>
      </c>
      <c r="BT379" s="19">
        <v>0.06</v>
      </c>
      <c r="BU379" s="19" t="s">
        <v>1578</v>
      </c>
      <c r="BV379" s="19" t="s">
        <v>1592</v>
      </c>
    </row>
    <row r="380" spans="1:74">
      <c r="A380" s="19" t="s">
        <v>379</v>
      </c>
      <c r="B380" s="19" t="s">
        <v>1539</v>
      </c>
      <c r="C380" s="19" t="s">
        <v>896</v>
      </c>
      <c r="D380" s="19" t="s">
        <v>896</v>
      </c>
      <c r="E380" s="19" t="s">
        <v>1557</v>
      </c>
      <c r="F380" s="19" t="s">
        <v>1571</v>
      </c>
      <c r="G380" s="19" t="s">
        <v>1594</v>
      </c>
      <c r="H380" s="19" t="s">
        <v>1595</v>
      </c>
      <c r="I380" s="19" t="s">
        <v>896</v>
      </c>
      <c r="J380" s="19" t="s">
        <v>20</v>
      </c>
      <c r="K380" s="19" t="s">
        <v>1573</v>
      </c>
      <c r="L380" s="19" t="s">
        <v>1596</v>
      </c>
      <c r="M380" s="19" t="s">
        <v>902</v>
      </c>
      <c r="N380" s="20">
        <v>2</v>
      </c>
      <c r="O380" s="20" t="s">
        <v>1128</v>
      </c>
      <c r="P380" s="19" t="s">
        <v>905</v>
      </c>
      <c r="Q380" s="19" t="s">
        <v>1562</v>
      </c>
      <c r="R380" s="19">
        <v>0</v>
      </c>
      <c r="S380" s="19">
        <v>0</v>
      </c>
      <c r="T380" s="19">
        <v>0.06</v>
      </c>
      <c r="U380" s="19" t="s">
        <v>1046</v>
      </c>
      <c r="V380" s="19" t="s">
        <v>1575</v>
      </c>
      <c r="BA380" s="19" t="s">
        <v>379</v>
      </c>
      <c r="BB380" s="19" t="s">
        <v>1539</v>
      </c>
      <c r="BC380" s="19" t="s">
        <v>896</v>
      </c>
      <c r="BD380" s="19" t="s">
        <v>896</v>
      </c>
      <c r="BE380" s="19" t="s">
        <v>1557</v>
      </c>
      <c r="BF380" s="19" t="s">
        <v>1571</v>
      </c>
      <c r="BG380" s="19" t="s">
        <v>1594</v>
      </c>
      <c r="BH380" s="19" t="s">
        <v>1595</v>
      </c>
      <c r="BI380" s="19" t="s">
        <v>896</v>
      </c>
      <c r="BJ380" s="19" t="s">
        <v>20</v>
      </c>
      <c r="BK380" s="19" t="s">
        <v>1573</v>
      </c>
      <c r="BL380" s="19" t="s">
        <v>1596</v>
      </c>
      <c r="BM380" s="19" t="s">
        <v>902</v>
      </c>
      <c r="BN380" s="20">
        <v>2</v>
      </c>
      <c r="BO380" s="20" t="s">
        <v>1128</v>
      </c>
      <c r="BP380" s="19" t="s">
        <v>905</v>
      </c>
      <c r="BQ380" s="19" t="s">
        <v>1562</v>
      </c>
      <c r="BR380" s="19">
        <v>0</v>
      </c>
      <c r="BS380" s="19">
        <v>0</v>
      </c>
      <c r="BT380" s="19">
        <v>0.06</v>
      </c>
      <c r="BU380" s="19" t="s">
        <v>1046</v>
      </c>
      <c r="BV380" s="19" t="s">
        <v>1575</v>
      </c>
    </row>
    <row r="381" spans="1:74">
      <c r="A381" s="19" t="s">
        <v>379</v>
      </c>
      <c r="B381" s="19" t="s">
        <v>1539</v>
      </c>
      <c r="C381" s="19" t="s">
        <v>896</v>
      </c>
      <c r="D381" s="19" t="s">
        <v>896</v>
      </c>
      <c r="E381" s="19" t="s">
        <v>1557</v>
      </c>
      <c r="F381" s="19" t="s">
        <v>1571</v>
      </c>
      <c r="G381" s="19" t="s">
        <v>1594</v>
      </c>
      <c r="H381" s="19" t="s">
        <v>1595</v>
      </c>
      <c r="I381" s="19" t="s">
        <v>896</v>
      </c>
      <c r="J381" s="19" t="s">
        <v>20</v>
      </c>
      <c r="K381" s="19" t="s">
        <v>918</v>
      </c>
      <c r="L381" s="19" t="s">
        <v>1596</v>
      </c>
      <c r="M381" s="19" t="s">
        <v>902</v>
      </c>
      <c r="N381" s="20">
        <v>2</v>
      </c>
      <c r="O381" s="20" t="s">
        <v>1599</v>
      </c>
      <c r="P381" s="19" t="s">
        <v>905</v>
      </c>
      <c r="Q381" s="19" t="s">
        <v>1562</v>
      </c>
      <c r="R381" s="19">
        <v>0</v>
      </c>
      <c r="S381" s="19">
        <v>0</v>
      </c>
      <c r="T381" s="19">
        <v>0.06</v>
      </c>
      <c r="U381" s="19" t="s">
        <v>1578</v>
      </c>
      <c r="V381" s="19" t="s">
        <v>1600</v>
      </c>
      <c r="BA381" s="19" t="s">
        <v>379</v>
      </c>
      <c r="BB381" s="19" t="s">
        <v>1539</v>
      </c>
      <c r="BC381" s="19" t="s">
        <v>896</v>
      </c>
      <c r="BD381" s="19" t="s">
        <v>896</v>
      </c>
      <c r="BE381" s="19" t="s">
        <v>1557</v>
      </c>
      <c r="BF381" s="19" t="s">
        <v>1571</v>
      </c>
      <c r="BG381" s="19" t="s">
        <v>1594</v>
      </c>
      <c r="BH381" s="19" t="s">
        <v>1595</v>
      </c>
      <c r="BI381" s="19" t="s">
        <v>896</v>
      </c>
      <c r="BJ381" s="19" t="s">
        <v>20</v>
      </c>
      <c r="BK381" s="19" t="s">
        <v>918</v>
      </c>
      <c r="BL381" s="19" t="s">
        <v>1596</v>
      </c>
      <c r="BM381" s="19" t="s">
        <v>902</v>
      </c>
      <c r="BN381" s="20">
        <v>2</v>
      </c>
      <c r="BO381" s="20" t="s">
        <v>1599</v>
      </c>
      <c r="BP381" s="19" t="s">
        <v>905</v>
      </c>
      <c r="BQ381" s="19" t="s">
        <v>1562</v>
      </c>
      <c r="BR381" s="19">
        <v>0</v>
      </c>
      <c r="BS381" s="19">
        <v>0</v>
      </c>
      <c r="BT381" s="19">
        <v>0.06</v>
      </c>
      <c r="BU381" s="19" t="s">
        <v>1578</v>
      </c>
      <c r="BV381" s="19" t="s">
        <v>1600</v>
      </c>
    </row>
    <row r="382" spans="1:74">
      <c r="A382" s="19" t="s">
        <v>379</v>
      </c>
      <c r="B382" s="19" t="s">
        <v>1539</v>
      </c>
      <c r="C382" s="19" t="s">
        <v>896</v>
      </c>
      <c r="D382" s="19" t="s">
        <v>896</v>
      </c>
      <c r="E382" s="19" t="s">
        <v>1557</v>
      </c>
      <c r="F382" s="19" t="s">
        <v>1571</v>
      </c>
      <c r="G382" s="19" t="s">
        <v>1594</v>
      </c>
      <c r="H382" s="19" t="s">
        <v>1550</v>
      </c>
      <c r="I382" s="19" t="s">
        <v>896</v>
      </c>
      <c r="J382" s="19" t="s">
        <v>20</v>
      </c>
      <c r="K382" s="19" t="s">
        <v>1573</v>
      </c>
      <c r="L382" s="19" t="s">
        <v>1596</v>
      </c>
      <c r="M382" s="19" t="s">
        <v>902</v>
      </c>
      <c r="N382" s="20">
        <v>2</v>
      </c>
      <c r="O382" s="20" t="s">
        <v>936</v>
      </c>
      <c r="P382" s="19" t="s">
        <v>905</v>
      </c>
      <c r="Q382" s="19" t="s">
        <v>1562</v>
      </c>
      <c r="R382" s="19">
        <v>0</v>
      </c>
      <c r="S382" s="19">
        <v>0</v>
      </c>
      <c r="T382" s="19">
        <v>0.06</v>
      </c>
      <c r="U382" s="19" t="s">
        <v>1046</v>
      </c>
      <c r="V382" s="19" t="s">
        <v>1575</v>
      </c>
      <c r="BA382" s="19" t="s">
        <v>379</v>
      </c>
      <c r="BB382" s="19" t="s">
        <v>1539</v>
      </c>
      <c r="BC382" s="19" t="s">
        <v>896</v>
      </c>
      <c r="BD382" s="19" t="s">
        <v>896</v>
      </c>
      <c r="BE382" s="19" t="s">
        <v>1557</v>
      </c>
      <c r="BF382" s="19" t="s">
        <v>1571</v>
      </c>
      <c r="BG382" s="19" t="s">
        <v>1594</v>
      </c>
      <c r="BH382" s="19" t="s">
        <v>1550</v>
      </c>
      <c r="BI382" s="19" t="s">
        <v>896</v>
      </c>
      <c r="BJ382" s="19" t="s">
        <v>20</v>
      </c>
      <c r="BK382" s="19" t="s">
        <v>1573</v>
      </c>
      <c r="BL382" s="19" t="s">
        <v>1596</v>
      </c>
      <c r="BM382" s="19" t="s">
        <v>902</v>
      </c>
      <c r="BN382" s="20">
        <v>2</v>
      </c>
      <c r="BO382" s="20" t="s">
        <v>936</v>
      </c>
      <c r="BP382" s="19" t="s">
        <v>905</v>
      </c>
      <c r="BQ382" s="19" t="s">
        <v>1562</v>
      </c>
      <c r="BR382" s="19">
        <v>0</v>
      </c>
      <c r="BS382" s="19">
        <v>0</v>
      </c>
      <c r="BT382" s="19">
        <v>0.06</v>
      </c>
      <c r="BU382" s="19" t="s">
        <v>1046</v>
      </c>
      <c r="BV382" s="19" t="s">
        <v>1575</v>
      </c>
    </row>
    <row r="383" spans="1:74">
      <c r="A383" s="19" t="s">
        <v>379</v>
      </c>
      <c r="B383" s="19" t="s">
        <v>1539</v>
      </c>
      <c r="C383" s="19" t="s">
        <v>896</v>
      </c>
      <c r="D383" s="19" t="s">
        <v>896</v>
      </c>
      <c r="E383" s="19" t="s">
        <v>1557</v>
      </c>
      <c r="F383" s="19" t="s">
        <v>1571</v>
      </c>
      <c r="G383" s="19" t="s">
        <v>1594</v>
      </c>
      <c r="H383" s="19" t="s">
        <v>1550</v>
      </c>
      <c r="I383" s="19" t="s">
        <v>896</v>
      </c>
      <c r="J383" s="19" t="s">
        <v>20</v>
      </c>
      <c r="K383" s="19" t="s">
        <v>918</v>
      </c>
      <c r="L383" s="19" t="s">
        <v>1596</v>
      </c>
      <c r="M383" s="19" t="s">
        <v>902</v>
      </c>
      <c r="N383" s="20">
        <v>2</v>
      </c>
      <c r="O383" s="20" t="s">
        <v>1603</v>
      </c>
      <c r="P383" s="19" t="s">
        <v>905</v>
      </c>
      <c r="Q383" s="19" t="s">
        <v>1562</v>
      </c>
      <c r="R383" s="19">
        <v>0</v>
      </c>
      <c r="S383" s="19">
        <v>0</v>
      </c>
      <c r="T383" s="19">
        <v>0.06</v>
      </c>
      <c r="U383" s="19" t="s">
        <v>1578</v>
      </c>
      <c r="V383" s="19" t="s">
        <v>1600</v>
      </c>
      <c r="BA383" s="19" t="s">
        <v>379</v>
      </c>
      <c r="BB383" s="19" t="s">
        <v>1539</v>
      </c>
      <c r="BC383" s="19" t="s">
        <v>896</v>
      </c>
      <c r="BD383" s="19" t="s">
        <v>896</v>
      </c>
      <c r="BE383" s="19" t="s">
        <v>1557</v>
      </c>
      <c r="BF383" s="19" t="s">
        <v>1571</v>
      </c>
      <c r="BG383" s="19" t="s">
        <v>1594</v>
      </c>
      <c r="BH383" s="19" t="s">
        <v>1550</v>
      </c>
      <c r="BI383" s="19" t="s">
        <v>896</v>
      </c>
      <c r="BJ383" s="19" t="s">
        <v>20</v>
      </c>
      <c r="BK383" s="19" t="s">
        <v>918</v>
      </c>
      <c r="BL383" s="19" t="s">
        <v>1596</v>
      </c>
      <c r="BM383" s="19" t="s">
        <v>902</v>
      </c>
      <c r="BN383" s="20">
        <v>2</v>
      </c>
      <c r="BO383" s="20" t="s">
        <v>1603</v>
      </c>
      <c r="BP383" s="19" t="s">
        <v>905</v>
      </c>
      <c r="BQ383" s="19" t="s">
        <v>1562</v>
      </c>
      <c r="BR383" s="19">
        <v>0</v>
      </c>
      <c r="BS383" s="19">
        <v>0</v>
      </c>
      <c r="BT383" s="19">
        <v>0.06</v>
      </c>
      <c r="BU383" s="19" t="s">
        <v>1578</v>
      </c>
      <c r="BV383" s="19" t="s">
        <v>1600</v>
      </c>
    </row>
    <row r="384" spans="1:74">
      <c r="A384" s="19" t="s">
        <v>379</v>
      </c>
      <c r="B384" s="19" t="s">
        <v>1539</v>
      </c>
      <c r="C384" s="19" t="s">
        <v>896</v>
      </c>
      <c r="D384" s="19" t="s">
        <v>896</v>
      </c>
      <c r="E384" s="19" t="s">
        <v>1557</v>
      </c>
      <c r="F384" s="19" t="s">
        <v>1571</v>
      </c>
      <c r="G384" s="19" t="s">
        <v>1594</v>
      </c>
      <c r="H384" s="19" t="s">
        <v>1585</v>
      </c>
      <c r="I384" s="19" t="s">
        <v>896</v>
      </c>
      <c r="J384" s="19" t="s">
        <v>20</v>
      </c>
      <c r="K384" s="19" t="s">
        <v>1573</v>
      </c>
      <c r="L384" s="19" t="s">
        <v>1596</v>
      </c>
      <c r="M384" s="19" t="s">
        <v>902</v>
      </c>
      <c r="N384" s="20">
        <v>2</v>
      </c>
      <c r="O384" s="20" t="s">
        <v>1312</v>
      </c>
      <c r="P384" s="19" t="s">
        <v>905</v>
      </c>
      <c r="Q384" s="19" t="s">
        <v>1562</v>
      </c>
      <c r="R384" s="19">
        <v>0</v>
      </c>
      <c r="S384" s="19">
        <v>0</v>
      </c>
      <c r="T384" s="19">
        <v>0.06</v>
      </c>
      <c r="U384" s="19" t="s">
        <v>1046</v>
      </c>
      <c r="V384" s="19" t="s">
        <v>1575</v>
      </c>
      <c r="BA384" s="19" t="s">
        <v>379</v>
      </c>
      <c r="BB384" s="19" t="s">
        <v>1539</v>
      </c>
      <c r="BC384" s="19" t="s">
        <v>896</v>
      </c>
      <c r="BD384" s="19" t="s">
        <v>896</v>
      </c>
      <c r="BE384" s="19" t="s">
        <v>1557</v>
      </c>
      <c r="BF384" s="19" t="s">
        <v>1571</v>
      </c>
      <c r="BG384" s="19" t="s">
        <v>1594</v>
      </c>
      <c r="BH384" s="19" t="s">
        <v>1585</v>
      </c>
      <c r="BI384" s="19" t="s">
        <v>896</v>
      </c>
      <c r="BJ384" s="19" t="s">
        <v>20</v>
      </c>
      <c r="BK384" s="19" t="s">
        <v>1573</v>
      </c>
      <c r="BL384" s="19" t="s">
        <v>1596</v>
      </c>
      <c r="BM384" s="19" t="s">
        <v>902</v>
      </c>
      <c r="BN384" s="20">
        <v>2</v>
      </c>
      <c r="BO384" s="20" t="s">
        <v>1312</v>
      </c>
      <c r="BP384" s="19" t="s">
        <v>905</v>
      </c>
      <c r="BQ384" s="19" t="s">
        <v>1562</v>
      </c>
      <c r="BR384" s="19">
        <v>0</v>
      </c>
      <c r="BS384" s="19">
        <v>0</v>
      </c>
      <c r="BT384" s="19">
        <v>0.06</v>
      </c>
      <c r="BU384" s="19" t="s">
        <v>1046</v>
      </c>
      <c r="BV384" s="19" t="s">
        <v>1575</v>
      </c>
    </row>
    <row r="385" spans="1:74">
      <c r="A385" s="19" t="s">
        <v>379</v>
      </c>
      <c r="B385" s="19" t="s">
        <v>1539</v>
      </c>
      <c r="C385" s="19" t="s">
        <v>896</v>
      </c>
      <c r="D385" s="19" t="s">
        <v>896</v>
      </c>
      <c r="E385" s="19" t="s">
        <v>1557</v>
      </c>
      <c r="F385" s="19" t="s">
        <v>1571</v>
      </c>
      <c r="G385" s="19" t="s">
        <v>1594</v>
      </c>
      <c r="H385" s="19" t="s">
        <v>1585</v>
      </c>
      <c r="I385" s="19" t="s">
        <v>896</v>
      </c>
      <c r="J385" s="19" t="s">
        <v>20</v>
      </c>
      <c r="K385" s="19" t="s">
        <v>918</v>
      </c>
      <c r="L385" s="19" t="s">
        <v>1596</v>
      </c>
      <c r="M385" s="19" t="s">
        <v>902</v>
      </c>
      <c r="N385" s="20">
        <v>2</v>
      </c>
      <c r="O385" s="20" t="s">
        <v>1606</v>
      </c>
      <c r="P385" s="19" t="s">
        <v>905</v>
      </c>
      <c r="Q385" s="19" t="s">
        <v>1562</v>
      </c>
      <c r="R385" s="19">
        <v>0</v>
      </c>
      <c r="S385" s="19">
        <v>0</v>
      </c>
      <c r="T385" s="19">
        <v>0.06</v>
      </c>
      <c r="U385" s="19" t="s">
        <v>1578</v>
      </c>
      <c r="V385" s="19" t="s">
        <v>1600</v>
      </c>
      <c r="BA385" s="19" t="s">
        <v>379</v>
      </c>
      <c r="BB385" s="19" t="s">
        <v>1539</v>
      </c>
      <c r="BC385" s="19" t="s">
        <v>896</v>
      </c>
      <c r="BD385" s="19" t="s">
        <v>896</v>
      </c>
      <c r="BE385" s="19" t="s">
        <v>1557</v>
      </c>
      <c r="BF385" s="19" t="s">
        <v>1571</v>
      </c>
      <c r="BG385" s="19" t="s">
        <v>1594</v>
      </c>
      <c r="BH385" s="19" t="s">
        <v>1585</v>
      </c>
      <c r="BI385" s="19" t="s">
        <v>896</v>
      </c>
      <c r="BJ385" s="19" t="s">
        <v>20</v>
      </c>
      <c r="BK385" s="19" t="s">
        <v>918</v>
      </c>
      <c r="BL385" s="19" t="s">
        <v>1596</v>
      </c>
      <c r="BM385" s="19" t="s">
        <v>902</v>
      </c>
      <c r="BN385" s="20">
        <v>2</v>
      </c>
      <c r="BO385" s="20" t="s">
        <v>1606</v>
      </c>
      <c r="BP385" s="19" t="s">
        <v>905</v>
      </c>
      <c r="BQ385" s="19" t="s">
        <v>1562</v>
      </c>
      <c r="BR385" s="19">
        <v>0</v>
      </c>
      <c r="BS385" s="19">
        <v>0</v>
      </c>
      <c r="BT385" s="19">
        <v>0.06</v>
      </c>
      <c r="BU385" s="19" t="s">
        <v>1578</v>
      </c>
      <c r="BV385" s="19" t="s">
        <v>1600</v>
      </c>
    </row>
    <row r="386" spans="1:74">
      <c r="A386" s="19" t="s">
        <v>379</v>
      </c>
      <c r="B386" s="19" t="s">
        <v>1539</v>
      </c>
      <c r="C386" s="19" t="s">
        <v>896</v>
      </c>
      <c r="D386" s="19" t="s">
        <v>896</v>
      </c>
      <c r="E386" s="19" t="s">
        <v>1557</v>
      </c>
      <c r="F386" s="19" t="s">
        <v>1608</v>
      </c>
      <c r="G386" s="19" t="s">
        <v>1559</v>
      </c>
      <c r="H386" s="19" t="s">
        <v>1572</v>
      </c>
      <c r="I386" s="19" t="s">
        <v>896</v>
      </c>
      <c r="J386" s="19" t="s">
        <v>20</v>
      </c>
      <c r="K386" s="19" t="s">
        <v>1573</v>
      </c>
      <c r="L386" s="19" t="s">
        <v>1574</v>
      </c>
      <c r="M386" s="19" t="s">
        <v>902</v>
      </c>
      <c r="N386" s="20">
        <v>2</v>
      </c>
      <c r="O386" s="20">
        <v>5</v>
      </c>
      <c r="P386" s="19" t="s">
        <v>905</v>
      </c>
      <c r="Q386" s="19" t="s">
        <v>1562</v>
      </c>
      <c r="R386" s="19">
        <v>0</v>
      </c>
      <c r="S386" s="19">
        <v>0</v>
      </c>
      <c r="T386" s="19">
        <v>0.06</v>
      </c>
      <c r="U386" s="19" t="s">
        <v>1046</v>
      </c>
      <c r="V386" s="19">
        <v>0</v>
      </c>
      <c r="BA386" s="19" t="s">
        <v>379</v>
      </c>
      <c r="BB386" s="19" t="s">
        <v>1539</v>
      </c>
      <c r="BC386" s="19" t="s">
        <v>896</v>
      </c>
      <c r="BD386" s="19" t="s">
        <v>896</v>
      </c>
      <c r="BE386" s="19" t="s">
        <v>1557</v>
      </c>
      <c r="BF386" s="19" t="s">
        <v>1608</v>
      </c>
      <c r="BG386" s="19" t="s">
        <v>1559</v>
      </c>
      <c r="BH386" s="19" t="s">
        <v>1572</v>
      </c>
      <c r="BI386" s="19" t="s">
        <v>896</v>
      </c>
      <c r="BJ386" s="19" t="s">
        <v>20</v>
      </c>
      <c r="BK386" s="19" t="s">
        <v>1573</v>
      </c>
      <c r="BL386" s="19" t="s">
        <v>1574</v>
      </c>
      <c r="BM386" s="19" t="s">
        <v>902</v>
      </c>
      <c r="BN386" s="20">
        <v>2</v>
      </c>
      <c r="BO386" s="20">
        <v>5</v>
      </c>
      <c r="BP386" s="19" t="s">
        <v>905</v>
      </c>
      <c r="BQ386" s="19" t="s">
        <v>1562</v>
      </c>
      <c r="BR386" s="19">
        <v>0</v>
      </c>
      <c r="BS386" s="19">
        <v>0</v>
      </c>
      <c r="BT386" s="19">
        <v>0.06</v>
      </c>
      <c r="BU386" s="19" t="s">
        <v>1046</v>
      </c>
      <c r="BV386" s="19">
        <v>0</v>
      </c>
    </row>
    <row r="387" spans="1:74">
      <c r="A387" s="19" t="s">
        <v>379</v>
      </c>
      <c r="B387" s="19" t="s">
        <v>1539</v>
      </c>
      <c r="C387" s="19" t="s">
        <v>896</v>
      </c>
      <c r="D387" s="19" t="s">
        <v>896</v>
      </c>
      <c r="E387" s="19" t="s">
        <v>1557</v>
      </c>
      <c r="F387" s="19" t="s">
        <v>1608</v>
      </c>
      <c r="G387" s="19" t="s">
        <v>1559</v>
      </c>
      <c r="H387" s="19" t="s">
        <v>1572</v>
      </c>
      <c r="I387" s="19" t="s">
        <v>896</v>
      </c>
      <c r="J387" s="19" t="s">
        <v>20</v>
      </c>
      <c r="K387" s="19" t="s">
        <v>918</v>
      </c>
      <c r="L387" s="19" t="s">
        <v>1574</v>
      </c>
      <c r="M387" s="19" t="s">
        <v>902</v>
      </c>
      <c r="N387" s="20">
        <v>4</v>
      </c>
      <c r="O387" s="20">
        <v>16</v>
      </c>
      <c r="P387" s="19" t="s">
        <v>905</v>
      </c>
      <c r="Q387" s="19" t="s">
        <v>1562</v>
      </c>
      <c r="R387" s="19">
        <v>0</v>
      </c>
      <c r="S387" s="19">
        <v>0</v>
      </c>
      <c r="T387" s="19">
        <v>0.06</v>
      </c>
      <c r="U387" s="19" t="s">
        <v>1578</v>
      </c>
      <c r="V387" s="19">
        <v>0</v>
      </c>
      <c r="BA387" s="19" t="s">
        <v>379</v>
      </c>
      <c r="BB387" s="19" t="s">
        <v>1539</v>
      </c>
      <c r="BC387" s="19" t="s">
        <v>896</v>
      </c>
      <c r="BD387" s="19" t="s">
        <v>896</v>
      </c>
      <c r="BE387" s="19" t="s">
        <v>1557</v>
      </c>
      <c r="BF387" s="19" t="s">
        <v>1608</v>
      </c>
      <c r="BG387" s="19" t="s">
        <v>1559</v>
      </c>
      <c r="BH387" s="19" t="s">
        <v>1572</v>
      </c>
      <c r="BI387" s="19" t="s">
        <v>896</v>
      </c>
      <c r="BJ387" s="19" t="s">
        <v>20</v>
      </c>
      <c r="BK387" s="19" t="s">
        <v>918</v>
      </c>
      <c r="BL387" s="19" t="s">
        <v>1574</v>
      </c>
      <c r="BM387" s="19" t="s">
        <v>902</v>
      </c>
      <c r="BN387" s="20">
        <v>4</v>
      </c>
      <c r="BO387" s="20">
        <v>16</v>
      </c>
      <c r="BP387" s="19" t="s">
        <v>905</v>
      </c>
      <c r="BQ387" s="19" t="s">
        <v>1562</v>
      </c>
      <c r="BR387" s="19">
        <v>0</v>
      </c>
      <c r="BS387" s="19">
        <v>0</v>
      </c>
      <c r="BT387" s="19">
        <v>0.06</v>
      </c>
      <c r="BU387" s="19" t="s">
        <v>1578</v>
      </c>
      <c r="BV387" s="19">
        <v>0</v>
      </c>
    </row>
    <row r="388" spans="1:74">
      <c r="A388" s="19" t="s">
        <v>379</v>
      </c>
      <c r="B388" s="19" t="s">
        <v>1539</v>
      </c>
      <c r="C388" s="19" t="s">
        <v>896</v>
      </c>
      <c r="D388" s="19" t="s">
        <v>896</v>
      </c>
      <c r="E388" s="19" t="s">
        <v>1557</v>
      </c>
      <c r="F388" s="19" t="s">
        <v>1608</v>
      </c>
      <c r="G388" s="19" t="s">
        <v>1559</v>
      </c>
      <c r="H388" s="19" t="s">
        <v>1581</v>
      </c>
      <c r="I388" s="19" t="s">
        <v>896</v>
      </c>
      <c r="J388" s="19" t="s">
        <v>20</v>
      </c>
      <c r="K388" s="19" t="s">
        <v>1573</v>
      </c>
      <c r="L388" s="19" t="s">
        <v>1574</v>
      </c>
      <c r="M388" s="19" t="s">
        <v>902</v>
      </c>
      <c r="N388" s="20">
        <v>2</v>
      </c>
      <c r="O388" s="20">
        <v>5</v>
      </c>
      <c r="P388" s="19" t="s">
        <v>905</v>
      </c>
      <c r="Q388" s="19" t="s">
        <v>1562</v>
      </c>
      <c r="R388" s="19">
        <v>0</v>
      </c>
      <c r="S388" s="19">
        <v>0</v>
      </c>
      <c r="T388" s="19">
        <v>0.06</v>
      </c>
      <c r="U388" s="19" t="s">
        <v>1046</v>
      </c>
      <c r="V388" s="19">
        <v>0</v>
      </c>
      <c r="BA388" s="19" t="s">
        <v>379</v>
      </c>
      <c r="BB388" s="19" t="s">
        <v>1539</v>
      </c>
      <c r="BC388" s="19" t="s">
        <v>896</v>
      </c>
      <c r="BD388" s="19" t="s">
        <v>896</v>
      </c>
      <c r="BE388" s="19" t="s">
        <v>1557</v>
      </c>
      <c r="BF388" s="19" t="s">
        <v>1608</v>
      </c>
      <c r="BG388" s="19" t="s">
        <v>1559</v>
      </c>
      <c r="BH388" s="19" t="s">
        <v>1581</v>
      </c>
      <c r="BI388" s="19" t="s">
        <v>896</v>
      </c>
      <c r="BJ388" s="19" t="s">
        <v>20</v>
      </c>
      <c r="BK388" s="19" t="s">
        <v>1573</v>
      </c>
      <c r="BL388" s="19" t="s">
        <v>1574</v>
      </c>
      <c r="BM388" s="19" t="s">
        <v>902</v>
      </c>
      <c r="BN388" s="20">
        <v>2</v>
      </c>
      <c r="BO388" s="20">
        <v>5</v>
      </c>
      <c r="BP388" s="19" t="s">
        <v>905</v>
      </c>
      <c r="BQ388" s="19" t="s">
        <v>1562</v>
      </c>
      <c r="BR388" s="19">
        <v>0</v>
      </c>
      <c r="BS388" s="19">
        <v>0</v>
      </c>
      <c r="BT388" s="19">
        <v>0.06</v>
      </c>
      <c r="BU388" s="19" t="s">
        <v>1046</v>
      </c>
      <c r="BV388" s="19">
        <v>0</v>
      </c>
    </row>
    <row r="389" spans="1:74">
      <c r="A389" s="19" t="s">
        <v>379</v>
      </c>
      <c r="B389" s="19" t="s">
        <v>1539</v>
      </c>
      <c r="C389" s="19" t="s">
        <v>896</v>
      </c>
      <c r="D389" s="19" t="s">
        <v>896</v>
      </c>
      <c r="E389" s="19" t="s">
        <v>1557</v>
      </c>
      <c r="F389" s="19" t="s">
        <v>1608</v>
      </c>
      <c r="G389" s="19" t="s">
        <v>1559</v>
      </c>
      <c r="H389" s="19" t="s">
        <v>1581</v>
      </c>
      <c r="I389" s="19" t="s">
        <v>896</v>
      </c>
      <c r="J389" s="19" t="s">
        <v>20</v>
      </c>
      <c r="K389" s="19" t="s">
        <v>918</v>
      </c>
      <c r="L389" s="19" t="s">
        <v>1574</v>
      </c>
      <c r="M389" s="19" t="s">
        <v>902</v>
      </c>
      <c r="N389" s="20">
        <v>3</v>
      </c>
      <c r="O389" s="20">
        <v>10</v>
      </c>
      <c r="P389" s="19" t="s">
        <v>905</v>
      </c>
      <c r="Q389" s="19" t="s">
        <v>1562</v>
      </c>
      <c r="R389" s="19">
        <v>0</v>
      </c>
      <c r="S389" s="19">
        <v>0</v>
      </c>
      <c r="T389" s="19">
        <v>0.06</v>
      </c>
      <c r="U389" s="19" t="s">
        <v>1578</v>
      </c>
      <c r="V389" s="19">
        <v>0</v>
      </c>
      <c r="BA389" s="19" t="s">
        <v>379</v>
      </c>
      <c r="BB389" s="19" t="s">
        <v>1539</v>
      </c>
      <c r="BC389" s="19" t="s">
        <v>896</v>
      </c>
      <c r="BD389" s="19" t="s">
        <v>896</v>
      </c>
      <c r="BE389" s="19" t="s">
        <v>1557</v>
      </c>
      <c r="BF389" s="19" t="s">
        <v>1608</v>
      </c>
      <c r="BG389" s="19" t="s">
        <v>1559</v>
      </c>
      <c r="BH389" s="19" t="s">
        <v>1581</v>
      </c>
      <c r="BI389" s="19" t="s">
        <v>896</v>
      </c>
      <c r="BJ389" s="19" t="s">
        <v>20</v>
      </c>
      <c r="BK389" s="19" t="s">
        <v>918</v>
      </c>
      <c r="BL389" s="19" t="s">
        <v>1574</v>
      </c>
      <c r="BM389" s="19" t="s">
        <v>902</v>
      </c>
      <c r="BN389" s="20">
        <v>3</v>
      </c>
      <c r="BO389" s="20">
        <v>10</v>
      </c>
      <c r="BP389" s="19" t="s">
        <v>905</v>
      </c>
      <c r="BQ389" s="19" t="s">
        <v>1562</v>
      </c>
      <c r="BR389" s="19">
        <v>0</v>
      </c>
      <c r="BS389" s="19">
        <v>0</v>
      </c>
      <c r="BT389" s="19">
        <v>0.06</v>
      </c>
      <c r="BU389" s="19" t="s">
        <v>1578</v>
      </c>
      <c r="BV389" s="19">
        <v>0</v>
      </c>
    </row>
    <row r="390" spans="1:74">
      <c r="A390" s="19" t="s">
        <v>379</v>
      </c>
      <c r="B390" s="19" t="s">
        <v>1539</v>
      </c>
      <c r="C390" s="19" t="s">
        <v>896</v>
      </c>
      <c r="D390" s="19" t="s">
        <v>896</v>
      </c>
      <c r="E390" s="19" t="s">
        <v>1557</v>
      </c>
      <c r="F390" s="19" t="s">
        <v>1608</v>
      </c>
      <c r="G390" s="19" t="s">
        <v>1559</v>
      </c>
      <c r="H390" s="19" t="s">
        <v>1585</v>
      </c>
      <c r="I390" s="19" t="s">
        <v>896</v>
      </c>
      <c r="J390" s="19" t="s">
        <v>20</v>
      </c>
      <c r="K390" s="19" t="s">
        <v>1573</v>
      </c>
      <c r="L390" s="19" t="s">
        <v>1574</v>
      </c>
      <c r="M390" s="19" t="s">
        <v>902</v>
      </c>
      <c r="N390" s="20">
        <v>2</v>
      </c>
      <c r="O390" s="20">
        <v>5</v>
      </c>
      <c r="P390" s="19" t="s">
        <v>905</v>
      </c>
      <c r="Q390" s="19" t="s">
        <v>1562</v>
      </c>
      <c r="R390" s="19">
        <v>0</v>
      </c>
      <c r="S390" s="19">
        <v>0</v>
      </c>
      <c r="T390" s="19">
        <v>0.06</v>
      </c>
      <c r="U390" s="19" t="s">
        <v>1046</v>
      </c>
      <c r="V390" s="19">
        <v>0</v>
      </c>
      <c r="BA390" s="19" t="s">
        <v>379</v>
      </c>
      <c r="BB390" s="19" t="s">
        <v>1539</v>
      </c>
      <c r="BC390" s="19" t="s">
        <v>896</v>
      </c>
      <c r="BD390" s="19" t="s">
        <v>896</v>
      </c>
      <c r="BE390" s="19" t="s">
        <v>1557</v>
      </c>
      <c r="BF390" s="19" t="s">
        <v>1608</v>
      </c>
      <c r="BG390" s="19" t="s">
        <v>1559</v>
      </c>
      <c r="BH390" s="19" t="s">
        <v>1585</v>
      </c>
      <c r="BI390" s="19" t="s">
        <v>896</v>
      </c>
      <c r="BJ390" s="19" t="s">
        <v>20</v>
      </c>
      <c r="BK390" s="19" t="s">
        <v>1573</v>
      </c>
      <c r="BL390" s="19" t="s">
        <v>1574</v>
      </c>
      <c r="BM390" s="19" t="s">
        <v>902</v>
      </c>
      <c r="BN390" s="20">
        <v>2</v>
      </c>
      <c r="BO390" s="20">
        <v>5</v>
      </c>
      <c r="BP390" s="19" t="s">
        <v>905</v>
      </c>
      <c r="BQ390" s="19" t="s">
        <v>1562</v>
      </c>
      <c r="BR390" s="19">
        <v>0</v>
      </c>
      <c r="BS390" s="19">
        <v>0</v>
      </c>
      <c r="BT390" s="19">
        <v>0.06</v>
      </c>
      <c r="BU390" s="19" t="s">
        <v>1046</v>
      </c>
      <c r="BV390" s="19">
        <v>0</v>
      </c>
    </row>
    <row r="391" spans="1:74">
      <c r="A391" s="19" t="s">
        <v>379</v>
      </c>
      <c r="B391" s="19" t="s">
        <v>1539</v>
      </c>
      <c r="C391" s="19" t="s">
        <v>896</v>
      </c>
      <c r="D391" s="19" t="s">
        <v>896</v>
      </c>
      <c r="E391" s="19" t="s">
        <v>1557</v>
      </c>
      <c r="F391" s="19" t="s">
        <v>1608</v>
      </c>
      <c r="G391" s="19" t="s">
        <v>1559</v>
      </c>
      <c r="H391" s="19" t="s">
        <v>1585</v>
      </c>
      <c r="I391" s="19" t="s">
        <v>896</v>
      </c>
      <c r="J391" s="19" t="s">
        <v>20</v>
      </c>
      <c r="K391" s="19" t="s">
        <v>918</v>
      </c>
      <c r="L391" s="19" t="s">
        <v>1574</v>
      </c>
      <c r="M391" s="19" t="s">
        <v>902</v>
      </c>
      <c r="N391" s="20">
        <v>3</v>
      </c>
      <c r="O391" s="20">
        <v>15</v>
      </c>
      <c r="P391" s="19" t="s">
        <v>905</v>
      </c>
      <c r="Q391" s="19" t="s">
        <v>1562</v>
      </c>
      <c r="R391" s="19">
        <v>0</v>
      </c>
      <c r="S391" s="19">
        <v>0</v>
      </c>
      <c r="T391" s="19">
        <v>0.06</v>
      </c>
      <c r="U391" s="19" t="s">
        <v>1578</v>
      </c>
      <c r="V391" s="19">
        <v>0</v>
      </c>
      <c r="BA391" s="19" t="s">
        <v>379</v>
      </c>
      <c r="BB391" s="19" t="s">
        <v>1539</v>
      </c>
      <c r="BC391" s="19" t="s">
        <v>896</v>
      </c>
      <c r="BD391" s="19" t="s">
        <v>896</v>
      </c>
      <c r="BE391" s="19" t="s">
        <v>1557</v>
      </c>
      <c r="BF391" s="19" t="s">
        <v>1608</v>
      </c>
      <c r="BG391" s="19" t="s">
        <v>1559</v>
      </c>
      <c r="BH391" s="19" t="s">
        <v>1585</v>
      </c>
      <c r="BI391" s="19" t="s">
        <v>896</v>
      </c>
      <c r="BJ391" s="19" t="s">
        <v>20</v>
      </c>
      <c r="BK391" s="19" t="s">
        <v>918</v>
      </c>
      <c r="BL391" s="19" t="s">
        <v>1574</v>
      </c>
      <c r="BM391" s="19" t="s">
        <v>902</v>
      </c>
      <c r="BN391" s="20">
        <v>3</v>
      </c>
      <c r="BO391" s="20">
        <v>15</v>
      </c>
      <c r="BP391" s="19" t="s">
        <v>905</v>
      </c>
      <c r="BQ391" s="19" t="s">
        <v>1562</v>
      </c>
      <c r="BR391" s="19">
        <v>0</v>
      </c>
      <c r="BS391" s="19">
        <v>0</v>
      </c>
      <c r="BT391" s="19">
        <v>0.06</v>
      </c>
      <c r="BU391" s="19" t="s">
        <v>1578</v>
      </c>
      <c r="BV391" s="19">
        <v>0</v>
      </c>
    </row>
    <row r="392" spans="1:74">
      <c r="A392" s="19" t="s">
        <v>379</v>
      </c>
      <c r="B392" s="19" t="s">
        <v>1539</v>
      </c>
      <c r="C392" s="19" t="s">
        <v>896</v>
      </c>
      <c r="D392" s="19" t="s">
        <v>896</v>
      </c>
      <c r="E392" s="19" t="s">
        <v>1557</v>
      </c>
      <c r="F392" s="19" t="s">
        <v>1608</v>
      </c>
      <c r="G392" s="19" t="s">
        <v>1559</v>
      </c>
      <c r="H392" s="19" t="s">
        <v>1589</v>
      </c>
      <c r="I392" s="19" t="s">
        <v>896</v>
      </c>
      <c r="J392" s="19" t="s">
        <v>20</v>
      </c>
      <c r="K392" s="19" t="s">
        <v>1573</v>
      </c>
      <c r="L392" s="19" t="s">
        <v>1574</v>
      </c>
      <c r="M392" s="19" t="s">
        <v>902</v>
      </c>
      <c r="N392" s="20">
        <v>2</v>
      </c>
      <c r="O392" s="20">
        <v>5</v>
      </c>
      <c r="P392" s="19" t="s">
        <v>905</v>
      </c>
      <c r="Q392" s="19" t="s">
        <v>1562</v>
      </c>
      <c r="R392" s="19">
        <v>0</v>
      </c>
      <c r="S392" s="19">
        <v>0</v>
      </c>
      <c r="T392" s="19">
        <v>0.06</v>
      </c>
      <c r="U392" s="19" t="s">
        <v>1046</v>
      </c>
      <c r="V392" s="19">
        <v>0</v>
      </c>
      <c r="BA392" s="19" t="s">
        <v>379</v>
      </c>
      <c r="BB392" s="19" t="s">
        <v>1539</v>
      </c>
      <c r="BC392" s="19" t="s">
        <v>896</v>
      </c>
      <c r="BD392" s="19" t="s">
        <v>896</v>
      </c>
      <c r="BE392" s="19" t="s">
        <v>1557</v>
      </c>
      <c r="BF392" s="19" t="s">
        <v>1608</v>
      </c>
      <c r="BG392" s="19" t="s">
        <v>1559</v>
      </c>
      <c r="BH392" s="19" t="s">
        <v>1589</v>
      </c>
      <c r="BI392" s="19" t="s">
        <v>896</v>
      </c>
      <c r="BJ392" s="19" t="s">
        <v>20</v>
      </c>
      <c r="BK392" s="19" t="s">
        <v>1573</v>
      </c>
      <c r="BL392" s="19" t="s">
        <v>1574</v>
      </c>
      <c r="BM392" s="19" t="s">
        <v>902</v>
      </c>
      <c r="BN392" s="20">
        <v>2</v>
      </c>
      <c r="BO392" s="20">
        <v>5</v>
      </c>
      <c r="BP392" s="19" t="s">
        <v>905</v>
      </c>
      <c r="BQ392" s="19" t="s">
        <v>1562</v>
      </c>
      <c r="BR392" s="19">
        <v>0</v>
      </c>
      <c r="BS392" s="19">
        <v>0</v>
      </c>
      <c r="BT392" s="19">
        <v>0.06</v>
      </c>
      <c r="BU392" s="19" t="s">
        <v>1046</v>
      </c>
      <c r="BV392" s="19">
        <v>0</v>
      </c>
    </row>
    <row r="393" spans="1:74">
      <c r="A393" s="19" t="s">
        <v>379</v>
      </c>
      <c r="B393" s="19" t="s">
        <v>1539</v>
      </c>
      <c r="C393" s="19" t="s">
        <v>896</v>
      </c>
      <c r="D393" s="19" t="s">
        <v>896</v>
      </c>
      <c r="E393" s="19" t="s">
        <v>1557</v>
      </c>
      <c r="F393" s="19" t="s">
        <v>1608</v>
      </c>
      <c r="G393" s="19" t="s">
        <v>1559</v>
      </c>
      <c r="H393" s="19" t="s">
        <v>1589</v>
      </c>
      <c r="I393" s="19" t="s">
        <v>896</v>
      </c>
      <c r="J393" s="19" t="s">
        <v>20</v>
      </c>
      <c r="K393" s="19" t="s">
        <v>918</v>
      </c>
      <c r="L393" s="19" t="s">
        <v>1574</v>
      </c>
      <c r="M393" s="19" t="s">
        <v>902</v>
      </c>
      <c r="N393" s="20">
        <v>3</v>
      </c>
      <c r="O393" s="20">
        <v>10</v>
      </c>
      <c r="P393" s="19" t="s">
        <v>905</v>
      </c>
      <c r="Q393" s="19" t="s">
        <v>1562</v>
      </c>
      <c r="R393" s="19">
        <v>0</v>
      </c>
      <c r="S393" s="19">
        <v>0</v>
      </c>
      <c r="T393" s="19">
        <v>0.06</v>
      </c>
      <c r="U393" s="19" t="s">
        <v>1578</v>
      </c>
      <c r="V393" s="19">
        <v>0</v>
      </c>
      <c r="BA393" s="19" t="s">
        <v>379</v>
      </c>
      <c r="BB393" s="19" t="s">
        <v>1539</v>
      </c>
      <c r="BC393" s="19" t="s">
        <v>896</v>
      </c>
      <c r="BD393" s="19" t="s">
        <v>896</v>
      </c>
      <c r="BE393" s="19" t="s">
        <v>1557</v>
      </c>
      <c r="BF393" s="19" t="s">
        <v>1608</v>
      </c>
      <c r="BG393" s="19" t="s">
        <v>1559</v>
      </c>
      <c r="BH393" s="19" t="s">
        <v>1589</v>
      </c>
      <c r="BI393" s="19" t="s">
        <v>896</v>
      </c>
      <c r="BJ393" s="19" t="s">
        <v>20</v>
      </c>
      <c r="BK393" s="19" t="s">
        <v>918</v>
      </c>
      <c r="BL393" s="19" t="s">
        <v>1574</v>
      </c>
      <c r="BM393" s="19" t="s">
        <v>902</v>
      </c>
      <c r="BN393" s="20">
        <v>3</v>
      </c>
      <c r="BO393" s="20">
        <v>10</v>
      </c>
      <c r="BP393" s="19" t="s">
        <v>905</v>
      </c>
      <c r="BQ393" s="19" t="s">
        <v>1562</v>
      </c>
      <c r="BR393" s="19">
        <v>0</v>
      </c>
      <c r="BS393" s="19">
        <v>0</v>
      </c>
      <c r="BT393" s="19">
        <v>0.06</v>
      </c>
      <c r="BU393" s="19" t="s">
        <v>1578</v>
      </c>
      <c r="BV393" s="19">
        <v>0</v>
      </c>
    </row>
    <row r="394" spans="1:74">
      <c r="A394" s="19" t="s">
        <v>379</v>
      </c>
      <c r="B394" s="19" t="s">
        <v>1539</v>
      </c>
      <c r="C394" s="19" t="s">
        <v>896</v>
      </c>
      <c r="D394" s="19" t="s">
        <v>896</v>
      </c>
      <c r="E394" s="19" t="s">
        <v>1557</v>
      </c>
      <c r="F394" s="19" t="s">
        <v>1608</v>
      </c>
      <c r="G394" s="19" t="s">
        <v>1594</v>
      </c>
      <c r="H394" s="19" t="s">
        <v>1595</v>
      </c>
      <c r="I394" s="19" t="s">
        <v>896</v>
      </c>
      <c r="J394" s="19" t="s">
        <v>20</v>
      </c>
      <c r="K394" s="19" t="s">
        <v>1573</v>
      </c>
      <c r="L394" s="19" t="s">
        <v>1596</v>
      </c>
      <c r="M394" s="19" t="s">
        <v>902</v>
      </c>
      <c r="N394" s="20">
        <v>2</v>
      </c>
      <c r="O394" s="20" t="s">
        <v>1122</v>
      </c>
      <c r="P394" s="19" t="s">
        <v>905</v>
      </c>
      <c r="Q394" s="19" t="s">
        <v>1562</v>
      </c>
      <c r="R394" s="19">
        <v>0</v>
      </c>
      <c r="S394" s="19">
        <v>0</v>
      </c>
      <c r="T394" s="19">
        <v>0.06</v>
      </c>
      <c r="U394" s="19" t="s">
        <v>1563</v>
      </c>
      <c r="V394" s="19">
        <v>0</v>
      </c>
      <c r="BA394" s="19" t="s">
        <v>379</v>
      </c>
      <c r="BB394" s="19" t="s">
        <v>1539</v>
      </c>
      <c r="BC394" s="19" t="s">
        <v>896</v>
      </c>
      <c r="BD394" s="19" t="s">
        <v>896</v>
      </c>
      <c r="BE394" s="19" t="s">
        <v>1557</v>
      </c>
      <c r="BF394" s="19" t="s">
        <v>1608</v>
      </c>
      <c r="BG394" s="19" t="s">
        <v>1594</v>
      </c>
      <c r="BH394" s="19" t="s">
        <v>1595</v>
      </c>
      <c r="BI394" s="19" t="s">
        <v>896</v>
      </c>
      <c r="BJ394" s="19" t="s">
        <v>20</v>
      </c>
      <c r="BK394" s="19" t="s">
        <v>1573</v>
      </c>
      <c r="BL394" s="19" t="s">
        <v>1596</v>
      </c>
      <c r="BM394" s="19" t="s">
        <v>902</v>
      </c>
      <c r="BN394" s="20">
        <v>2</v>
      </c>
      <c r="BO394" s="20" t="s">
        <v>1122</v>
      </c>
      <c r="BP394" s="19" t="s">
        <v>905</v>
      </c>
      <c r="BQ394" s="19" t="s">
        <v>1562</v>
      </c>
      <c r="BR394" s="19">
        <v>0</v>
      </c>
      <c r="BS394" s="19">
        <v>0</v>
      </c>
      <c r="BT394" s="19">
        <v>0.06</v>
      </c>
      <c r="BU394" s="19" t="s">
        <v>1563</v>
      </c>
      <c r="BV394" s="19">
        <v>0</v>
      </c>
    </row>
    <row r="395" spans="1:74">
      <c r="A395" s="19" t="s">
        <v>379</v>
      </c>
      <c r="B395" s="19" t="s">
        <v>1539</v>
      </c>
      <c r="C395" s="19" t="s">
        <v>896</v>
      </c>
      <c r="D395" s="19" t="s">
        <v>896</v>
      </c>
      <c r="E395" s="19" t="s">
        <v>1557</v>
      </c>
      <c r="F395" s="19" t="s">
        <v>1608</v>
      </c>
      <c r="G395" s="19" t="s">
        <v>1594</v>
      </c>
      <c r="H395" s="19" t="s">
        <v>1595</v>
      </c>
      <c r="I395" s="19" t="s">
        <v>896</v>
      </c>
      <c r="J395" s="19" t="s">
        <v>20</v>
      </c>
      <c r="K395" s="19" t="s">
        <v>918</v>
      </c>
      <c r="L395" s="19" t="s">
        <v>1596</v>
      </c>
      <c r="M395" s="19" t="s">
        <v>902</v>
      </c>
      <c r="N395" s="20">
        <v>2</v>
      </c>
      <c r="O395" s="20" t="s">
        <v>936</v>
      </c>
      <c r="P395" s="19" t="s">
        <v>905</v>
      </c>
      <c r="Q395" s="19" t="s">
        <v>1562</v>
      </c>
      <c r="R395" s="19">
        <v>0</v>
      </c>
      <c r="S395" s="19">
        <v>0</v>
      </c>
      <c r="T395" s="19">
        <v>0.06</v>
      </c>
      <c r="U395" s="19" t="s">
        <v>1578</v>
      </c>
      <c r="V395" s="19">
        <v>0</v>
      </c>
      <c r="BA395" s="19" t="s">
        <v>379</v>
      </c>
      <c r="BB395" s="19" t="s">
        <v>1539</v>
      </c>
      <c r="BC395" s="19" t="s">
        <v>896</v>
      </c>
      <c r="BD395" s="19" t="s">
        <v>896</v>
      </c>
      <c r="BE395" s="19" t="s">
        <v>1557</v>
      </c>
      <c r="BF395" s="19" t="s">
        <v>1608</v>
      </c>
      <c r="BG395" s="19" t="s">
        <v>1594</v>
      </c>
      <c r="BH395" s="19" t="s">
        <v>1595</v>
      </c>
      <c r="BI395" s="19" t="s">
        <v>896</v>
      </c>
      <c r="BJ395" s="19" t="s">
        <v>20</v>
      </c>
      <c r="BK395" s="19" t="s">
        <v>918</v>
      </c>
      <c r="BL395" s="19" t="s">
        <v>1596</v>
      </c>
      <c r="BM395" s="19" t="s">
        <v>902</v>
      </c>
      <c r="BN395" s="20">
        <v>2</v>
      </c>
      <c r="BO395" s="20" t="s">
        <v>936</v>
      </c>
      <c r="BP395" s="19" t="s">
        <v>905</v>
      </c>
      <c r="BQ395" s="19" t="s">
        <v>1562</v>
      </c>
      <c r="BR395" s="19">
        <v>0</v>
      </c>
      <c r="BS395" s="19">
        <v>0</v>
      </c>
      <c r="BT395" s="19">
        <v>0.06</v>
      </c>
      <c r="BU395" s="19" t="s">
        <v>1578</v>
      </c>
      <c r="BV395" s="19">
        <v>0</v>
      </c>
    </row>
    <row r="396" spans="1:74">
      <c r="A396" s="19" t="s">
        <v>379</v>
      </c>
      <c r="B396" s="19" t="s">
        <v>1539</v>
      </c>
      <c r="C396" s="19" t="s">
        <v>896</v>
      </c>
      <c r="D396" s="19" t="s">
        <v>896</v>
      </c>
      <c r="E396" s="19" t="s">
        <v>1557</v>
      </c>
      <c r="F396" s="19" t="s">
        <v>1608</v>
      </c>
      <c r="G396" s="19" t="s">
        <v>1594</v>
      </c>
      <c r="H396" s="19" t="s">
        <v>1550</v>
      </c>
      <c r="I396" s="19" t="s">
        <v>896</v>
      </c>
      <c r="J396" s="19" t="s">
        <v>20</v>
      </c>
      <c r="K396" s="19" t="s">
        <v>1573</v>
      </c>
      <c r="L396" s="19" t="s">
        <v>1596</v>
      </c>
      <c r="M396" s="19" t="s">
        <v>902</v>
      </c>
      <c r="N396" s="20">
        <v>2</v>
      </c>
      <c r="O396" s="20" t="s">
        <v>1122</v>
      </c>
      <c r="P396" s="19" t="s">
        <v>905</v>
      </c>
      <c r="Q396" s="19" t="s">
        <v>1562</v>
      </c>
      <c r="R396" s="19">
        <v>0</v>
      </c>
      <c r="S396" s="19">
        <v>0</v>
      </c>
      <c r="T396" s="19">
        <v>0.06</v>
      </c>
      <c r="U396" s="19" t="s">
        <v>1563</v>
      </c>
      <c r="V396" s="19">
        <v>0</v>
      </c>
      <c r="BA396" s="19" t="s">
        <v>379</v>
      </c>
      <c r="BB396" s="19" t="s">
        <v>1539</v>
      </c>
      <c r="BC396" s="19" t="s">
        <v>896</v>
      </c>
      <c r="BD396" s="19" t="s">
        <v>896</v>
      </c>
      <c r="BE396" s="19" t="s">
        <v>1557</v>
      </c>
      <c r="BF396" s="19" t="s">
        <v>1608</v>
      </c>
      <c r="BG396" s="19" t="s">
        <v>1594</v>
      </c>
      <c r="BH396" s="19" t="s">
        <v>1550</v>
      </c>
      <c r="BI396" s="19" t="s">
        <v>896</v>
      </c>
      <c r="BJ396" s="19" t="s">
        <v>20</v>
      </c>
      <c r="BK396" s="19" t="s">
        <v>1573</v>
      </c>
      <c r="BL396" s="19" t="s">
        <v>1596</v>
      </c>
      <c r="BM396" s="19" t="s">
        <v>902</v>
      </c>
      <c r="BN396" s="20">
        <v>2</v>
      </c>
      <c r="BO396" s="20" t="s">
        <v>1122</v>
      </c>
      <c r="BP396" s="19" t="s">
        <v>905</v>
      </c>
      <c r="BQ396" s="19" t="s">
        <v>1562</v>
      </c>
      <c r="BR396" s="19">
        <v>0</v>
      </c>
      <c r="BS396" s="19">
        <v>0</v>
      </c>
      <c r="BT396" s="19">
        <v>0.06</v>
      </c>
      <c r="BU396" s="19" t="s">
        <v>1563</v>
      </c>
      <c r="BV396" s="19">
        <v>0</v>
      </c>
    </row>
    <row r="397" spans="1:74">
      <c r="A397" s="19" t="s">
        <v>379</v>
      </c>
      <c r="B397" s="19" t="s">
        <v>1539</v>
      </c>
      <c r="C397" s="19" t="s">
        <v>896</v>
      </c>
      <c r="D397" s="19" t="s">
        <v>896</v>
      </c>
      <c r="E397" s="19" t="s">
        <v>1557</v>
      </c>
      <c r="F397" s="19" t="s">
        <v>1608</v>
      </c>
      <c r="G397" s="19" t="s">
        <v>1594</v>
      </c>
      <c r="H397" s="19" t="s">
        <v>1550</v>
      </c>
      <c r="I397" s="19" t="s">
        <v>896</v>
      </c>
      <c r="J397" s="19" t="s">
        <v>20</v>
      </c>
      <c r="K397" s="19" t="s">
        <v>918</v>
      </c>
      <c r="L397" s="19" t="s">
        <v>1596</v>
      </c>
      <c r="M397" s="19" t="s">
        <v>902</v>
      </c>
      <c r="N397" s="20">
        <v>2</v>
      </c>
      <c r="O397" s="20" t="s">
        <v>936</v>
      </c>
      <c r="P397" s="19" t="s">
        <v>905</v>
      </c>
      <c r="Q397" s="19" t="s">
        <v>1562</v>
      </c>
      <c r="R397" s="19">
        <v>0</v>
      </c>
      <c r="S397" s="19">
        <v>0</v>
      </c>
      <c r="T397" s="19">
        <v>0.06</v>
      </c>
      <c r="U397" s="19" t="s">
        <v>1578</v>
      </c>
      <c r="V397" s="19">
        <v>0</v>
      </c>
      <c r="BA397" s="19" t="s">
        <v>379</v>
      </c>
      <c r="BB397" s="19" t="s">
        <v>1539</v>
      </c>
      <c r="BC397" s="19" t="s">
        <v>896</v>
      </c>
      <c r="BD397" s="19" t="s">
        <v>896</v>
      </c>
      <c r="BE397" s="19" t="s">
        <v>1557</v>
      </c>
      <c r="BF397" s="19" t="s">
        <v>1608</v>
      </c>
      <c r="BG397" s="19" t="s">
        <v>1594</v>
      </c>
      <c r="BH397" s="19" t="s">
        <v>1550</v>
      </c>
      <c r="BI397" s="19" t="s">
        <v>896</v>
      </c>
      <c r="BJ397" s="19" t="s">
        <v>20</v>
      </c>
      <c r="BK397" s="19" t="s">
        <v>918</v>
      </c>
      <c r="BL397" s="19" t="s">
        <v>1596</v>
      </c>
      <c r="BM397" s="19" t="s">
        <v>902</v>
      </c>
      <c r="BN397" s="20">
        <v>2</v>
      </c>
      <c r="BO397" s="20" t="s">
        <v>936</v>
      </c>
      <c r="BP397" s="19" t="s">
        <v>905</v>
      </c>
      <c r="BQ397" s="19" t="s">
        <v>1562</v>
      </c>
      <c r="BR397" s="19">
        <v>0</v>
      </c>
      <c r="BS397" s="19">
        <v>0</v>
      </c>
      <c r="BT397" s="19">
        <v>0.06</v>
      </c>
      <c r="BU397" s="19" t="s">
        <v>1578</v>
      </c>
      <c r="BV397" s="19">
        <v>0</v>
      </c>
    </row>
    <row r="398" spans="1:74">
      <c r="A398" s="19" t="s">
        <v>379</v>
      </c>
      <c r="B398" s="19" t="s">
        <v>1539</v>
      </c>
      <c r="C398" s="19" t="s">
        <v>896</v>
      </c>
      <c r="D398" s="19" t="s">
        <v>896</v>
      </c>
      <c r="E398" s="19" t="s">
        <v>1557</v>
      </c>
      <c r="F398" s="19" t="s">
        <v>1608</v>
      </c>
      <c r="G398" s="19" t="s">
        <v>1594</v>
      </c>
      <c r="H398" s="19" t="s">
        <v>1585</v>
      </c>
      <c r="I398" s="19" t="s">
        <v>896</v>
      </c>
      <c r="J398" s="19" t="s">
        <v>20</v>
      </c>
      <c r="K398" s="19" t="s">
        <v>1573</v>
      </c>
      <c r="L398" s="19" t="s">
        <v>1596</v>
      </c>
      <c r="M398" s="19" t="s">
        <v>902</v>
      </c>
      <c r="N398" s="20">
        <v>2</v>
      </c>
      <c r="O398" s="20" t="s">
        <v>1122</v>
      </c>
      <c r="P398" s="19" t="s">
        <v>905</v>
      </c>
      <c r="Q398" s="19" t="s">
        <v>1562</v>
      </c>
      <c r="R398" s="19">
        <v>0</v>
      </c>
      <c r="S398" s="19">
        <v>0</v>
      </c>
      <c r="T398" s="19">
        <v>0.06</v>
      </c>
      <c r="U398" s="19" t="s">
        <v>1563</v>
      </c>
      <c r="V398" s="19">
        <v>0</v>
      </c>
      <c r="BA398" s="19" t="s">
        <v>379</v>
      </c>
      <c r="BB398" s="19" t="s">
        <v>1539</v>
      </c>
      <c r="BC398" s="19" t="s">
        <v>896</v>
      </c>
      <c r="BD398" s="19" t="s">
        <v>896</v>
      </c>
      <c r="BE398" s="19" t="s">
        <v>1557</v>
      </c>
      <c r="BF398" s="19" t="s">
        <v>1608</v>
      </c>
      <c r="BG398" s="19" t="s">
        <v>1594</v>
      </c>
      <c r="BH398" s="19" t="s">
        <v>1585</v>
      </c>
      <c r="BI398" s="19" t="s">
        <v>896</v>
      </c>
      <c r="BJ398" s="19" t="s">
        <v>20</v>
      </c>
      <c r="BK398" s="19" t="s">
        <v>1573</v>
      </c>
      <c r="BL398" s="19" t="s">
        <v>1596</v>
      </c>
      <c r="BM398" s="19" t="s">
        <v>902</v>
      </c>
      <c r="BN398" s="20">
        <v>2</v>
      </c>
      <c r="BO398" s="20" t="s">
        <v>1122</v>
      </c>
      <c r="BP398" s="19" t="s">
        <v>905</v>
      </c>
      <c r="BQ398" s="19" t="s">
        <v>1562</v>
      </c>
      <c r="BR398" s="19">
        <v>0</v>
      </c>
      <c r="BS398" s="19">
        <v>0</v>
      </c>
      <c r="BT398" s="19">
        <v>0.06</v>
      </c>
      <c r="BU398" s="19" t="s">
        <v>1563</v>
      </c>
      <c r="BV398" s="19">
        <v>0</v>
      </c>
    </row>
    <row r="399" spans="1:74">
      <c r="A399" s="19" t="s">
        <v>379</v>
      </c>
      <c r="B399" s="19" t="s">
        <v>1539</v>
      </c>
      <c r="C399" s="19" t="s">
        <v>896</v>
      </c>
      <c r="D399" s="19" t="s">
        <v>896</v>
      </c>
      <c r="E399" s="19" t="s">
        <v>1557</v>
      </c>
      <c r="F399" s="19" t="s">
        <v>1608</v>
      </c>
      <c r="G399" s="19" t="s">
        <v>1594</v>
      </c>
      <c r="H399" s="19" t="s">
        <v>1585</v>
      </c>
      <c r="I399" s="19" t="s">
        <v>896</v>
      </c>
      <c r="J399" s="19" t="s">
        <v>20</v>
      </c>
      <c r="K399" s="19" t="s">
        <v>918</v>
      </c>
      <c r="L399" s="19" t="s">
        <v>1596</v>
      </c>
      <c r="M399" s="19" t="s">
        <v>902</v>
      </c>
      <c r="N399" s="20">
        <v>2</v>
      </c>
      <c r="O399" s="20" t="s">
        <v>936</v>
      </c>
      <c r="P399" s="19" t="s">
        <v>905</v>
      </c>
      <c r="Q399" s="19" t="s">
        <v>1562</v>
      </c>
      <c r="R399" s="19">
        <v>0</v>
      </c>
      <c r="S399" s="19">
        <v>0</v>
      </c>
      <c r="T399" s="19">
        <v>0.06</v>
      </c>
      <c r="U399" s="19" t="s">
        <v>1578</v>
      </c>
      <c r="V399" s="19">
        <v>0</v>
      </c>
      <c r="BA399" s="19" t="s">
        <v>379</v>
      </c>
      <c r="BB399" s="19" t="s">
        <v>1539</v>
      </c>
      <c r="BC399" s="19" t="s">
        <v>896</v>
      </c>
      <c r="BD399" s="19" t="s">
        <v>896</v>
      </c>
      <c r="BE399" s="19" t="s">
        <v>1557</v>
      </c>
      <c r="BF399" s="19" t="s">
        <v>1608</v>
      </c>
      <c r="BG399" s="19" t="s">
        <v>1594</v>
      </c>
      <c r="BH399" s="19" t="s">
        <v>1585</v>
      </c>
      <c r="BI399" s="19" t="s">
        <v>896</v>
      </c>
      <c r="BJ399" s="19" t="s">
        <v>20</v>
      </c>
      <c r="BK399" s="19" t="s">
        <v>918</v>
      </c>
      <c r="BL399" s="19" t="s">
        <v>1596</v>
      </c>
      <c r="BM399" s="19" t="s">
        <v>902</v>
      </c>
      <c r="BN399" s="20">
        <v>2</v>
      </c>
      <c r="BO399" s="20" t="s">
        <v>936</v>
      </c>
      <c r="BP399" s="19" t="s">
        <v>905</v>
      </c>
      <c r="BQ399" s="19" t="s">
        <v>1562</v>
      </c>
      <c r="BR399" s="19">
        <v>0</v>
      </c>
      <c r="BS399" s="19">
        <v>0</v>
      </c>
      <c r="BT399" s="19">
        <v>0.06</v>
      </c>
      <c r="BU399" s="19" t="s">
        <v>1578</v>
      </c>
      <c r="BV399" s="19">
        <v>0</v>
      </c>
    </row>
    <row r="400" spans="1:74">
      <c r="A400" s="19" t="s">
        <v>379</v>
      </c>
      <c r="B400" s="19" t="s">
        <v>1539</v>
      </c>
      <c r="C400" s="19" t="s">
        <v>896</v>
      </c>
      <c r="D400" s="19" t="s">
        <v>896</v>
      </c>
      <c r="E400" s="19" t="s">
        <v>1623</v>
      </c>
      <c r="F400" s="19" t="s">
        <v>896</v>
      </c>
      <c r="G400" s="19" t="s">
        <v>1624</v>
      </c>
      <c r="H400" s="19" t="s">
        <v>1423</v>
      </c>
      <c r="I400" s="19" t="s">
        <v>896</v>
      </c>
      <c r="J400" s="19" t="s">
        <v>20</v>
      </c>
      <c r="K400" s="19" t="s">
        <v>1573</v>
      </c>
      <c r="L400" s="19" t="s">
        <v>1625</v>
      </c>
      <c r="M400" s="19" t="s">
        <v>902</v>
      </c>
      <c r="N400" s="20">
        <v>2</v>
      </c>
      <c r="O400" s="20" t="s">
        <v>1626</v>
      </c>
      <c r="P400" s="19" t="s">
        <v>905</v>
      </c>
      <c r="Q400" s="19" t="s">
        <v>1562</v>
      </c>
      <c r="R400" s="19">
        <v>0</v>
      </c>
      <c r="S400" s="19">
        <v>0</v>
      </c>
      <c r="T400" s="19">
        <v>0.03</v>
      </c>
      <c r="U400" s="19" t="s">
        <v>1046</v>
      </c>
      <c r="V400" s="19" t="s">
        <v>1627</v>
      </c>
      <c r="BA400" s="19" t="s">
        <v>379</v>
      </c>
      <c r="BB400" s="19" t="s">
        <v>1539</v>
      </c>
      <c r="BC400" s="19" t="s">
        <v>896</v>
      </c>
      <c r="BD400" s="19" t="s">
        <v>896</v>
      </c>
      <c r="BE400" s="19" t="s">
        <v>1623</v>
      </c>
      <c r="BF400" s="19" t="s">
        <v>896</v>
      </c>
      <c r="BG400" s="19" t="s">
        <v>1624</v>
      </c>
      <c r="BH400" s="19" t="s">
        <v>1423</v>
      </c>
      <c r="BI400" s="19" t="s">
        <v>896</v>
      </c>
      <c r="BJ400" s="19" t="s">
        <v>20</v>
      </c>
      <c r="BK400" s="19" t="s">
        <v>1573</v>
      </c>
      <c r="BL400" s="19" t="s">
        <v>1625</v>
      </c>
      <c r="BM400" s="19" t="s">
        <v>902</v>
      </c>
      <c r="BN400" s="20">
        <v>2</v>
      </c>
      <c r="BO400" s="20" t="s">
        <v>1626</v>
      </c>
      <c r="BP400" s="19" t="s">
        <v>905</v>
      </c>
      <c r="BQ400" s="19" t="s">
        <v>1562</v>
      </c>
      <c r="BR400" s="19">
        <v>0</v>
      </c>
      <c r="BS400" s="19">
        <v>0</v>
      </c>
      <c r="BT400" s="19">
        <v>0.03</v>
      </c>
      <c r="BU400" s="19" t="s">
        <v>1046</v>
      </c>
      <c r="BV400" s="19" t="s">
        <v>1627</v>
      </c>
    </row>
    <row r="401" spans="1:74">
      <c r="A401" s="19" t="s">
        <v>379</v>
      </c>
      <c r="B401" s="19" t="s">
        <v>1539</v>
      </c>
      <c r="C401" s="19" t="s">
        <v>896</v>
      </c>
      <c r="D401" s="19" t="s">
        <v>896</v>
      </c>
      <c r="E401" s="19" t="s">
        <v>1623</v>
      </c>
      <c r="F401" s="19" t="s">
        <v>896</v>
      </c>
      <c r="G401" s="19" t="s">
        <v>1624</v>
      </c>
      <c r="H401" s="19" t="s">
        <v>1423</v>
      </c>
      <c r="I401" s="19" t="s">
        <v>896</v>
      </c>
      <c r="J401" s="19" t="s">
        <v>20</v>
      </c>
      <c r="K401" s="19" t="s">
        <v>918</v>
      </c>
      <c r="L401" s="19" t="s">
        <v>1625</v>
      </c>
      <c r="M401" s="19" t="s">
        <v>902</v>
      </c>
      <c r="N401" s="20">
        <v>2</v>
      </c>
      <c r="O401" s="20" t="s">
        <v>936</v>
      </c>
      <c r="P401" s="19" t="s">
        <v>905</v>
      </c>
      <c r="Q401" s="19" t="s">
        <v>1562</v>
      </c>
      <c r="R401" s="19">
        <v>0</v>
      </c>
      <c r="S401" s="19">
        <v>0</v>
      </c>
      <c r="T401" s="19">
        <v>0.03</v>
      </c>
      <c r="U401" s="19" t="s">
        <v>1578</v>
      </c>
      <c r="V401" s="19" t="s">
        <v>1630</v>
      </c>
      <c r="BA401" s="19" t="s">
        <v>379</v>
      </c>
      <c r="BB401" s="19" t="s">
        <v>1539</v>
      </c>
      <c r="BC401" s="19" t="s">
        <v>896</v>
      </c>
      <c r="BD401" s="19" t="s">
        <v>896</v>
      </c>
      <c r="BE401" s="19" t="s">
        <v>1623</v>
      </c>
      <c r="BF401" s="19" t="s">
        <v>896</v>
      </c>
      <c r="BG401" s="19" t="s">
        <v>1624</v>
      </c>
      <c r="BH401" s="19" t="s">
        <v>1423</v>
      </c>
      <c r="BI401" s="19" t="s">
        <v>896</v>
      </c>
      <c r="BJ401" s="19" t="s">
        <v>20</v>
      </c>
      <c r="BK401" s="19" t="s">
        <v>918</v>
      </c>
      <c r="BL401" s="19" t="s">
        <v>1625</v>
      </c>
      <c r="BM401" s="19" t="s">
        <v>902</v>
      </c>
      <c r="BN401" s="20">
        <v>2</v>
      </c>
      <c r="BO401" s="20" t="s">
        <v>936</v>
      </c>
      <c r="BP401" s="19" t="s">
        <v>905</v>
      </c>
      <c r="BQ401" s="19" t="s">
        <v>1562</v>
      </c>
      <c r="BR401" s="19">
        <v>0</v>
      </c>
      <c r="BS401" s="19">
        <v>0</v>
      </c>
      <c r="BT401" s="19">
        <v>0.03</v>
      </c>
      <c r="BU401" s="19" t="s">
        <v>1578</v>
      </c>
      <c r="BV401" s="19" t="s">
        <v>1630</v>
      </c>
    </row>
    <row r="402" spans="1:74">
      <c r="A402" s="19" t="s">
        <v>379</v>
      </c>
      <c r="B402" s="19" t="s">
        <v>1539</v>
      </c>
      <c r="C402" s="19" t="s">
        <v>896</v>
      </c>
      <c r="D402" s="19" t="s">
        <v>896</v>
      </c>
      <c r="E402" s="19" t="s">
        <v>1623</v>
      </c>
      <c r="F402" s="19" t="s">
        <v>1571</v>
      </c>
      <c r="G402" s="19" t="s">
        <v>1632</v>
      </c>
      <c r="H402" s="19" t="s">
        <v>1542</v>
      </c>
      <c r="I402" s="19" t="s">
        <v>896</v>
      </c>
      <c r="J402" s="19" t="s">
        <v>20</v>
      </c>
      <c r="K402" s="19" t="s">
        <v>1573</v>
      </c>
      <c r="L402" s="19" t="s">
        <v>1633</v>
      </c>
      <c r="M402" s="19" t="s">
        <v>902</v>
      </c>
      <c r="N402" s="20">
        <v>2</v>
      </c>
      <c r="O402" s="20" t="s">
        <v>1128</v>
      </c>
      <c r="P402" s="19" t="s">
        <v>905</v>
      </c>
      <c r="Q402" s="19" t="s">
        <v>1562</v>
      </c>
      <c r="R402" s="19">
        <v>0</v>
      </c>
      <c r="S402" s="19">
        <v>0</v>
      </c>
      <c r="T402" s="19">
        <v>0.03</v>
      </c>
      <c r="U402" s="19" t="s">
        <v>1046</v>
      </c>
      <c r="V402" s="19" t="s">
        <v>1634</v>
      </c>
      <c r="BA402" s="19" t="s">
        <v>379</v>
      </c>
      <c r="BB402" s="19" t="s">
        <v>1539</v>
      </c>
      <c r="BC402" s="19" t="s">
        <v>896</v>
      </c>
      <c r="BD402" s="19" t="s">
        <v>896</v>
      </c>
      <c r="BE402" s="19" t="s">
        <v>1623</v>
      </c>
      <c r="BF402" s="19" t="s">
        <v>1571</v>
      </c>
      <c r="BG402" s="19" t="s">
        <v>1632</v>
      </c>
      <c r="BH402" s="19" t="s">
        <v>1542</v>
      </c>
      <c r="BI402" s="19" t="s">
        <v>896</v>
      </c>
      <c r="BJ402" s="19" t="s">
        <v>20</v>
      </c>
      <c r="BK402" s="19" t="s">
        <v>1573</v>
      </c>
      <c r="BL402" s="19" t="s">
        <v>1633</v>
      </c>
      <c r="BM402" s="19" t="s">
        <v>902</v>
      </c>
      <c r="BN402" s="20">
        <v>2</v>
      </c>
      <c r="BO402" s="20" t="s">
        <v>1128</v>
      </c>
      <c r="BP402" s="19" t="s">
        <v>905</v>
      </c>
      <c r="BQ402" s="19" t="s">
        <v>1562</v>
      </c>
      <c r="BR402" s="19">
        <v>0</v>
      </c>
      <c r="BS402" s="19">
        <v>0</v>
      </c>
      <c r="BT402" s="19">
        <v>0.03</v>
      </c>
      <c r="BU402" s="19" t="s">
        <v>1046</v>
      </c>
      <c r="BV402" s="19" t="s">
        <v>1634</v>
      </c>
    </row>
    <row r="403" spans="1:74">
      <c r="A403" s="19" t="s">
        <v>379</v>
      </c>
      <c r="B403" s="19" t="s">
        <v>1539</v>
      </c>
      <c r="C403" s="19" t="s">
        <v>896</v>
      </c>
      <c r="D403" s="19" t="s">
        <v>896</v>
      </c>
      <c r="E403" s="19" t="s">
        <v>1623</v>
      </c>
      <c r="F403" s="19" t="s">
        <v>1571</v>
      </c>
      <c r="G403" s="19" t="s">
        <v>1632</v>
      </c>
      <c r="H403" s="19" t="s">
        <v>1542</v>
      </c>
      <c r="I403" s="19" t="s">
        <v>896</v>
      </c>
      <c r="J403" s="19" t="s">
        <v>20</v>
      </c>
      <c r="K403" s="19" t="s">
        <v>918</v>
      </c>
      <c r="L403" s="19" t="s">
        <v>1633</v>
      </c>
      <c r="M403" s="19" t="s">
        <v>902</v>
      </c>
      <c r="N403" s="20">
        <v>2</v>
      </c>
      <c r="O403" s="20" t="s">
        <v>1599</v>
      </c>
      <c r="P403" s="19" t="s">
        <v>905</v>
      </c>
      <c r="Q403" s="19" t="s">
        <v>1562</v>
      </c>
      <c r="R403" s="19">
        <v>0</v>
      </c>
      <c r="S403" s="19">
        <v>0</v>
      </c>
      <c r="T403" s="19">
        <v>0.03</v>
      </c>
      <c r="U403" s="19" t="s">
        <v>1578</v>
      </c>
      <c r="V403" s="19" t="s">
        <v>1637</v>
      </c>
      <c r="BA403" s="19" t="s">
        <v>379</v>
      </c>
      <c r="BB403" s="19" t="s">
        <v>1539</v>
      </c>
      <c r="BC403" s="19" t="s">
        <v>896</v>
      </c>
      <c r="BD403" s="19" t="s">
        <v>896</v>
      </c>
      <c r="BE403" s="19" t="s">
        <v>1623</v>
      </c>
      <c r="BF403" s="19" t="s">
        <v>1571</v>
      </c>
      <c r="BG403" s="19" t="s">
        <v>1632</v>
      </c>
      <c r="BH403" s="19" t="s">
        <v>1542</v>
      </c>
      <c r="BI403" s="19" t="s">
        <v>896</v>
      </c>
      <c r="BJ403" s="19" t="s">
        <v>20</v>
      </c>
      <c r="BK403" s="19" t="s">
        <v>918</v>
      </c>
      <c r="BL403" s="19" t="s">
        <v>1633</v>
      </c>
      <c r="BM403" s="19" t="s">
        <v>902</v>
      </c>
      <c r="BN403" s="20">
        <v>2</v>
      </c>
      <c r="BO403" s="20" t="s">
        <v>1599</v>
      </c>
      <c r="BP403" s="19" t="s">
        <v>905</v>
      </c>
      <c r="BQ403" s="19" t="s">
        <v>1562</v>
      </c>
      <c r="BR403" s="19">
        <v>0</v>
      </c>
      <c r="BS403" s="19">
        <v>0</v>
      </c>
      <c r="BT403" s="19">
        <v>0.03</v>
      </c>
      <c r="BU403" s="19" t="s">
        <v>1578</v>
      </c>
      <c r="BV403" s="19" t="s">
        <v>1637</v>
      </c>
    </row>
    <row r="404" spans="1:74">
      <c r="A404" s="19" t="s">
        <v>379</v>
      </c>
      <c r="B404" s="19" t="s">
        <v>1539</v>
      </c>
      <c r="C404" s="19" t="s">
        <v>896</v>
      </c>
      <c r="D404" s="19" t="s">
        <v>896</v>
      </c>
      <c r="E404" s="19" t="s">
        <v>1623</v>
      </c>
      <c r="F404" s="19" t="s">
        <v>1571</v>
      </c>
      <c r="G404" s="19" t="s">
        <v>1632</v>
      </c>
      <c r="H404" s="19" t="s">
        <v>1550</v>
      </c>
      <c r="I404" s="19" t="s">
        <v>896</v>
      </c>
      <c r="J404" s="19" t="s">
        <v>20</v>
      </c>
      <c r="K404" s="19" t="s">
        <v>1573</v>
      </c>
      <c r="L404" s="19" t="s">
        <v>1633</v>
      </c>
      <c r="M404" s="19" t="s">
        <v>902</v>
      </c>
      <c r="N404" s="20">
        <v>2</v>
      </c>
      <c r="O404" s="20" t="s">
        <v>936</v>
      </c>
      <c r="P404" s="19" t="s">
        <v>905</v>
      </c>
      <c r="Q404" s="19" t="s">
        <v>1562</v>
      </c>
      <c r="R404" s="19">
        <v>0</v>
      </c>
      <c r="S404" s="19">
        <v>0</v>
      </c>
      <c r="T404" s="19">
        <v>0.03</v>
      </c>
      <c r="U404" s="19" t="s">
        <v>1046</v>
      </c>
      <c r="V404" s="19" t="s">
        <v>1639</v>
      </c>
      <c r="BA404" s="19" t="s">
        <v>379</v>
      </c>
      <c r="BB404" s="19" t="s">
        <v>1539</v>
      </c>
      <c r="BC404" s="19" t="s">
        <v>896</v>
      </c>
      <c r="BD404" s="19" t="s">
        <v>896</v>
      </c>
      <c r="BE404" s="19" t="s">
        <v>1623</v>
      </c>
      <c r="BF404" s="19" t="s">
        <v>1571</v>
      </c>
      <c r="BG404" s="19" t="s">
        <v>1632</v>
      </c>
      <c r="BH404" s="19" t="s">
        <v>1550</v>
      </c>
      <c r="BI404" s="19" t="s">
        <v>896</v>
      </c>
      <c r="BJ404" s="19" t="s">
        <v>20</v>
      </c>
      <c r="BK404" s="19" t="s">
        <v>1573</v>
      </c>
      <c r="BL404" s="19" t="s">
        <v>1633</v>
      </c>
      <c r="BM404" s="19" t="s">
        <v>902</v>
      </c>
      <c r="BN404" s="20">
        <v>2</v>
      </c>
      <c r="BO404" s="20" t="s">
        <v>936</v>
      </c>
      <c r="BP404" s="19" t="s">
        <v>905</v>
      </c>
      <c r="BQ404" s="19" t="s">
        <v>1562</v>
      </c>
      <c r="BR404" s="19">
        <v>0</v>
      </c>
      <c r="BS404" s="19">
        <v>0</v>
      </c>
      <c r="BT404" s="19">
        <v>0.03</v>
      </c>
      <c r="BU404" s="19" t="s">
        <v>1046</v>
      </c>
      <c r="BV404" s="19" t="s">
        <v>1639</v>
      </c>
    </row>
    <row r="405" spans="1:74">
      <c r="A405" s="19" t="s">
        <v>379</v>
      </c>
      <c r="B405" s="19" t="s">
        <v>1539</v>
      </c>
      <c r="C405" s="19" t="s">
        <v>896</v>
      </c>
      <c r="D405" s="19" t="s">
        <v>896</v>
      </c>
      <c r="E405" s="19" t="s">
        <v>1623</v>
      </c>
      <c r="F405" s="19" t="s">
        <v>1571</v>
      </c>
      <c r="G405" s="19" t="s">
        <v>1632</v>
      </c>
      <c r="H405" s="19" t="s">
        <v>1550</v>
      </c>
      <c r="I405" s="19" t="s">
        <v>896</v>
      </c>
      <c r="J405" s="19" t="s">
        <v>20</v>
      </c>
      <c r="K405" s="19" t="s">
        <v>918</v>
      </c>
      <c r="L405" s="19" t="s">
        <v>1633</v>
      </c>
      <c r="M405" s="19" t="s">
        <v>902</v>
      </c>
      <c r="N405" s="20">
        <v>2</v>
      </c>
      <c r="O405" s="20" t="s">
        <v>1641</v>
      </c>
      <c r="P405" s="19" t="s">
        <v>905</v>
      </c>
      <c r="Q405" s="19" t="s">
        <v>1562</v>
      </c>
      <c r="R405" s="19">
        <v>0</v>
      </c>
      <c r="S405" s="19">
        <v>0</v>
      </c>
      <c r="T405" s="19">
        <v>0.03</v>
      </c>
      <c r="U405" s="19" t="s">
        <v>1578</v>
      </c>
      <c r="V405" s="19" t="s">
        <v>1642</v>
      </c>
      <c r="BA405" s="19" t="s">
        <v>379</v>
      </c>
      <c r="BB405" s="19" t="s">
        <v>1539</v>
      </c>
      <c r="BC405" s="19" t="s">
        <v>896</v>
      </c>
      <c r="BD405" s="19" t="s">
        <v>896</v>
      </c>
      <c r="BE405" s="19" t="s">
        <v>1623</v>
      </c>
      <c r="BF405" s="19" t="s">
        <v>1571</v>
      </c>
      <c r="BG405" s="19" t="s">
        <v>1632</v>
      </c>
      <c r="BH405" s="19" t="s">
        <v>1550</v>
      </c>
      <c r="BI405" s="19" t="s">
        <v>896</v>
      </c>
      <c r="BJ405" s="19" t="s">
        <v>20</v>
      </c>
      <c r="BK405" s="19" t="s">
        <v>918</v>
      </c>
      <c r="BL405" s="19" t="s">
        <v>1633</v>
      </c>
      <c r="BM405" s="19" t="s">
        <v>902</v>
      </c>
      <c r="BN405" s="20">
        <v>2</v>
      </c>
      <c r="BO405" s="20" t="s">
        <v>1641</v>
      </c>
      <c r="BP405" s="19" t="s">
        <v>905</v>
      </c>
      <c r="BQ405" s="19" t="s">
        <v>1562</v>
      </c>
      <c r="BR405" s="19">
        <v>0</v>
      </c>
      <c r="BS405" s="19">
        <v>0</v>
      </c>
      <c r="BT405" s="19">
        <v>0.03</v>
      </c>
      <c r="BU405" s="19" t="s">
        <v>1578</v>
      </c>
      <c r="BV405" s="19" t="s">
        <v>1642</v>
      </c>
    </row>
    <row r="406" spans="1:74">
      <c r="A406" s="19" t="s">
        <v>379</v>
      </c>
      <c r="B406" s="19" t="s">
        <v>1539</v>
      </c>
      <c r="C406" s="19" t="s">
        <v>896</v>
      </c>
      <c r="D406" s="19" t="s">
        <v>896</v>
      </c>
      <c r="E406" s="19" t="s">
        <v>1623</v>
      </c>
      <c r="F406" s="19" t="s">
        <v>1571</v>
      </c>
      <c r="G406" s="19" t="s">
        <v>1644</v>
      </c>
      <c r="H406" s="19" t="s">
        <v>1542</v>
      </c>
      <c r="I406" s="19" t="s">
        <v>896</v>
      </c>
      <c r="J406" s="19" t="s">
        <v>20</v>
      </c>
      <c r="K406" s="19" t="s">
        <v>1573</v>
      </c>
      <c r="L406" s="19" t="s">
        <v>1645</v>
      </c>
      <c r="M406" s="19" t="s">
        <v>902</v>
      </c>
      <c r="N406" s="20">
        <v>2</v>
      </c>
      <c r="O406" s="20" t="s">
        <v>924</v>
      </c>
      <c r="P406" s="19" t="s">
        <v>905</v>
      </c>
      <c r="Q406" s="19" t="s">
        <v>1562</v>
      </c>
      <c r="R406" s="19">
        <v>0</v>
      </c>
      <c r="S406" s="19">
        <v>0</v>
      </c>
      <c r="T406" s="19">
        <v>0.03</v>
      </c>
      <c r="U406" s="19" t="s">
        <v>1046</v>
      </c>
      <c r="V406" s="19" t="s">
        <v>1575</v>
      </c>
      <c r="BA406" s="19" t="s">
        <v>379</v>
      </c>
      <c r="BB406" s="19" t="s">
        <v>1539</v>
      </c>
      <c r="BC406" s="19" t="s">
        <v>896</v>
      </c>
      <c r="BD406" s="19" t="s">
        <v>896</v>
      </c>
      <c r="BE406" s="19" t="s">
        <v>1623</v>
      </c>
      <c r="BF406" s="19" t="s">
        <v>1571</v>
      </c>
      <c r="BG406" s="19" t="s">
        <v>1644</v>
      </c>
      <c r="BH406" s="19" t="s">
        <v>1542</v>
      </c>
      <c r="BI406" s="19" t="s">
        <v>896</v>
      </c>
      <c r="BJ406" s="19" t="s">
        <v>20</v>
      </c>
      <c r="BK406" s="19" t="s">
        <v>1573</v>
      </c>
      <c r="BL406" s="19" t="s">
        <v>1645</v>
      </c>
      <c r="BM406" s="19" t="s">
        <v>902</v>
      </c>
      <c r="BN406" s="20">
        <v>2</v>
      </c>
      <c r="BO406" s="20" t="s">
        <v>924</v>
      </c>
      <c r="BP406" s="19" t="s">
        <v>905</v>
      </c>
      <c r="BQ406" s="19" t="s">
        <v>1562</v>
      </c>
      <c r="BR406" s="19">
        <v>0</v>
      </c>
      <c r="BS406" s="19">
        <v>0</v>
      </c>
      <c r="BT406" s="19">
        <v>0.03</v>
      </c>
      <c r="BU406" s="19" t="s">
        <v>1046</v>
      </c>
      <c r="BV406" s="19" t="s">
        <v>1575</v>
      </c>
    </row>
    <row r="407" spans="1:74">
      <c r="A407" s="19" t="s">
        <v>379</v>
      </c>
      <c r="B407" s="19" t="s">
        <v>1539</v>
      </c>
      <c r="C407" s="19" t="s">
        <v>896</v>
      </c>
      <c r="D407" s="19" t="s">
        <v>896</v>
      </c>
      <c r="E407" s="19" t="s">
        <v>1623</v>
      </c>
      <c r="F407" s="19" t="s">
        <v>1571</v>
      </c>
      <c r="G407" s="19" t="s">
        <v>1644</v>
      </c>
      <c r="H407" s="19" t="s">
        <v>1542</v>
      </c>
      <c r="I407" s="19" t="s">
        <v>896</v>
      </c>
      <c r="J407" s="19" t="s">
        <v>20</v>
      </c>
      <c r="K407" s="19" t="s">
        <v>918</v>
      </c>
      <c r="L407" s="19" t="s">
        <v>1645</v>
      </c>
      <c r="M407" s="19" t="s">
        <v>902</v>
      </c>
      <c r="N407" s="20">
        <v>7</v>
      </c>
      <c r="O407" s="20" t="s">
        <v>1599</v>
      </c>
      <c r="P407" s="19" t="s">
        <v>905</v>
      </c>
      <c r="Q407" s="19" t="s">
        <v>1562</v>
      </c>
      <c r="R407" s="19">
        <v>0</v>
      </c>
      <c r="S407" s="19">
        <v>0</v>
      </c>
      <c r="T407" s="19">
        <v>0.03</v>
      </c>
      <c r="U407" s="19" t="s">
        <v>1578</v>
      </c>
      <c r="V407" s="19" t="s">
        <v>1648</v>
      </c>
      <c r="BA407" s="19" t="s">
        <v>379</v>
      </c>
      <c r="BB407" s="19" t="s">
        <v>1539</v>
      </c>
      <c r="BC407" s="19" t="s">
        <v>896</v>
      </c>
      <c r="BD407" s="19" t="s">
        <v>896</v>
      </c>
      <c r="BE407" s="19" t="s">
        <v>1623</v>
      </c>
      <c r="BF407" s="19" t="s">
        <v>1571</v>
      </c>
      <c r="BG407" s="19" t="s">
        <v>1644</v>
      </c>
      <c r="BH407" s="19" t="s">
        <v>1542</v>
      </c>
      <c r="BI407" s="19" t="s">
        <v>896</v>
      </c>
      <c r="BJ407" s="19" t="s">
        <v>20</v>
      </c>
      <c r="BK407" s="19" t="s">
        <v>918</v>
      </c>
      <c r="BL407" s="19" t="s">
        <v>1645</v>
      </c>
      <c r="BM407" s="19" t="s">
        <v>902</v>
      </c>
      <c r="BN407" s="20">
        <v>7</v>
      </c>
      <c r="BO407" s="20" t="s">
        <v>1599</v>
      </c>
      <c r="BP407" s="19" t="s">
        <v>905</v>
      </c>
      <c r="BQ407" s="19" t="s">
        <v>1562</v>
      </c>
      <c r="BR407" s="19">
        <v>0</v>
      </c>
      <c r="BS407" s="19">
        <v>0</v>
      </c>
      <c r="BT407" s="19">
        <v>0.03</v>
      </c>
      <c r="BU407" s="19" t="s">
        <v>1578</v>
      </c>
      <c r="BV407" s="19" t="s">
        <v>1648</v>
      </c>
    </row>
    <row r="408" spans="1:74">
      <c r="A408" s="19" t="s">
        <v>379</v>
      </c>
      <c r="B408" s="19" t="s">
        <v>1539</v>
      </c>
      <c r="C408" s="19" t="s">
        <v>896</v>
      </c>
      <c r="D408" s="19" t="s">
        <v>896</v>
      </c>
      <c r="E408" s="19" t="s">
        <v>1623</v>
      </c>
      <c r="F408" s="19" t="s">
        <v>1571</v>
      </c>
      <c r="G408" s="19" t="s">
        <v>1644</v>
      </c>
      <c r="H408" s="19" t="s">
        <v>1550</v>
      </c>
      <c r="I408" s="19" t="s">
        <v>896</v>
      </c>
      <c r="J408" s="19" t="s">
        <v>20</v>
      </c>
      <c r="K408" s="19" t="s">
        <v>1573</v>
      </c>
      <c r="L408" s="19" t="s">
        <v>1645</v>
      </c>
      <c r="M408" s="19" t="s">
        <v>902</v>
      </c>
      <c r="N408" s="20">
        <v>2</v>
      </c>
      <c r="O408" s="20" t="s">
        <v>936</v>
      </c>
      <c r="P408" s="19" t="s">
        <v>905</v>
      </c>
      <c r="Q408" s="19" t="s">
        <v>1562</v>
      </c>
      <c r="R408" s="19">
        <v>0</v>
      </c>
      <c r="S408" s="19">
        <v>0</v>
      </c>
      <c r="T408" s="19">
        <v>0.03</v>
      </c>
      <c r="U408" s="19" t="s">
        <v>1046</v>
      </c>
      <c r="V408" s="19" t="s">
        <v>1575</v>
      </c>
      <c r="BA408" s="19" t="s">
        <v>379</v>
      </c>
      <c r="BB408" s="19" t="s">
        <v>1539</v>
      </c>
      <c r="BC408" s="19" t="s">
        <v>896</v>
      </c>
      <c r="BD408" s="19" t="s">
        <v>896</v>
      </c>
      <c r="BE408" s="19" t="s">
        <v>1623</v>
      </c>
      <c r="BF408" s="19" t="s">
        <v>1571</v>
      </c>
      <c r="BG408" s="19" t="s">
        <v>1644</v>
      </c>
      <c r="BH408" s="19" t="s">
        <v>1550</v>
      </c>
      <c r="BI408" s="19" t="s">
        <v>896</v>
      </c>
      <c r="BJ408" s="19" t="s">
        <v>20</v>
      </c>
      <c r="BK408" s="19" t="s">
        <v>1573</v>
      </c>
      <c r="BL408" s="19" t="s">
        <v>1645</v>
      </c>
      <c r="BM408" s="19" t="s">
        <v>902</v>
      </c>
      <c r="BN408" s="20">
        <v>2</v>
      </c>
      <c r="BO408" s="20" t="s">
        <v>936</v>
      </c>
      <c r="BP408" s="19" t="s">
        <v>905</v>
      </c>
      <c r="BQ408" s="19" t="s">
        <v>1562</v>
      </c>
      <c r="BR408" s="19">
        <v>0</v>
      </c>
      <c r="BS408" s="19">
        <v>0</v>
      </c>
      <c r="BT408" s="19">
        <v>0.03</v>
      </c>
      <c r="BU408" s="19" t="s">
        <v>1046</v>
      </c>
      <c r="BV408" s="19" t="s">
        <v>1575</v>
      </c>
    </row>
    <row r="409" spans="1:74">
      <c r="A409" s="19" t="s">
        <v>379</v>
      </c>
      <c r="B409" s="19" t="s">
        <v>1539</v>
      </c>
      <c r="C409" s="19" t="s">
        <v>896</v>
      </c>
      <c r="D409" s="19" t="s">
        <v>896</v>
      </c>
      <c r="E409" s="19" t="s">
        <v>1623</v>
      </c>
      <c r="F409" s="19" t="s">
        <v>1571</v>
      </c>
      <c r="G409" s="19" t="s">
        <v>1644</v>
      </c>
      <c r="H409" s="19" t="s">
        <v>1550</v>
      </c>
      <c r="I409" s="19" t="s">
        <v>896</v>
      </c>
      <c r="J409" s="19" t="s">
        <v>20</v>
      </c>
      <c r="K409" s="19" t="s">
        <v>918</v>
      </c>
      <c r="L409" s="19" t="s">
        <v>1645</v>
      </c>
      <c r="M409" s="19" t="s">
        <v>902</v>
      </c>
      <c r="N409" s="20">
        <v>7</v>
      </c>
      <c r="O409" s="20" t="s">
        <v>1641</v>
      </c>
      <c r="P409" s="19" t="s">
        <v>905</v>
      </c>
      <c r="Q409" s="19" t="s">
        <v>1562</v>
      </c>
      <c r="R409" s="19">
        <v>0</v>
      </c>
      <c r="S409" s="19">
        <v>0</v>
      </c>
      <c r="T409" s="19">
        <v>0.03</v>
      </c>
      <c r="U409" s="19" t="s">
        <v>1578</v>
      </c>
      <c r="V409" s="19" t="s">
        <v>1651</v>
      </c>
      <c r="BA409" s="19" t="s">
        <v>379</v>
      </c>
      <c r="BB409" s="19" t="s">
        <v>1539</v>
      </c>
      <c r="BC409" s="19" t="s">
        <v>896</v>
      </c>
      <c r="BD409" s="19" t="s">
        <v>896</v>
      </c>
      <c r="BE409" s="19" t="s">
        <v>1623</v>
      </c>
      <c r="BF409" s="19" t="s">
        <v>1571</v>
      </c>
      <c r="BG409" s="19" t="s">
        <v>1644</v>
      </c>
      <c r="BH409" s="19" t="s">
        <v>1550</v>
      </c>
      <c r="BI409" s="19" t="s">
        <v>896</v>
      </c>
      <c r="BJ409" s="19" t="s">
        <v>20</v>
      </c>
      <c r="BK409" s="19" t="s">
        <v>918</v>
      </c>
      <c r="BL409" s="19" t="s">
        <v>1645</v>
      </c>
      <c r="BM409" s="19" t="s">
        <v>902</v>
      </c>
      <c r="BN409" s="20">
        <v>7</v>
      </c>
      <c r="BO409" s="20" t="s">
        <v>1641</v>
      </c>
      <c r="BP409" s="19" t="s">
        <v>905</v>
      </c>
      <c r="BQ409" s="19" t="s">
        <v>1562</v>
      </c>
      <c r="BR409" s="19">
        <v>0</v>
      </c>
      <c r="BS409" s="19">
        <v>0</v>
      </c>
      <c r="BT409" s="19">
        <v>0.03</v>
      </c>
      <c r="BU409" s="19" t="s">
        <v>1578</v>
      </c>
      <c r="BV409" s="19" t="s">
        <v>1651</v>
      </c>
    </row>
    <row r="410" spans="1:74">
      <c r="A410" s="19" t="s">
        <v>379</v>
      </c>
      <c r="B410" s="19" t="s">
        <v>1539</v>
      </c>
      <c r="C410" s="19" t="s">
        <v>896</v>
      </c>
      <c r="D410" s="19" t="s">
        <v>896</v>
      </c>
      <c r="E410" s="19" t="s">
        <v>1623</v>
      </c>
      <c r="F410" s="19" t="s">
        <v>1608</v>
      </c>
      <c r="G410" s="19" t="s">
        <v>1632</v>
      </c>
      <c r="H410" s="19" t="s">
        <v>1542</v>
      </c>
      <c r="I410" s="19" t="s">
        <v>896</v>
      </c>
      <c r="J410" s="19" t="s">
        <v>20</v>
      </c>
      <c r="K410" s="19" t="s">
        <v>1573</v>
      </c>
      <c r="L410" s="19" t="s">
        <v>1633</v>
      </c>
      <c r="M410" s="19" t="s">
        <v>902</v>
      </c>
      <c r="N410" s="20">
        <v>2</v>
      </c>
      <c r="O410" s="20" t="s">
        <v>1122</v>
      </c>
      <c r="P410" s="19" t="s">
        <v>905</v>
      </c>
      <c r="Q410" s="19" t="s">
        <v>1562</v>
      </c>
      <c r="R410" s="19">
        <v>0</v>
      </c>
      <c r="S410" s="19">
        <v>0</v>
      </c>
      <c r="T410" s="19">
        <v>0.03</v>
      </c>
      <c r="U410" s="19" t="s">
        <v>1046</v>
      </c>
      <c r="V410" s="19">
        <v>0</v>
      </c>
      <c r="BA410" s="19" t="s">
        <v>379</v>
      </c>
      <c r="BB410" s="19" t="s">
        <v>1539</v>
      </c>
      <c r="BC410" s="19" t="s">
        <v>896</v>
      </c>
      <c r="BD410" s="19" t="s">
        <v>896</v>
      </c>
      <c r="BE410" s="19" t="s">
        <v>1623</v>
      </c>
      <c r="BF410" s="19" t="s">
        <v>1608</v>
      </c>
      <c r="BG410" s="19" t="s">
        <v>1632</v>
      </c>
      <c r="BH410" s="19" t="s">
        <v>1542</v>
      </c>
      <c r="BI410" s="19" t="s">
        <v>896</v>
      </c>
      <c r="BJ410" s="19" t="s">
        <v>20</v>
      </c>
      <c r="BK410" s="19" t="s">
        <v>1573</v>
      </c>
      <c r="BL410" s="19" t="s">
        <v>1633</v>
      </c>
      <c r="BM410" s="19" t="s">
        <v>902</v>
      </c>
      <c r="BN410" s="20">
        <v>2</v>
      </c>
      <c r="BO410" s="20" t="s">
        <v>1122</v>
      </c>
      <c r="BP410" s="19" t="s">
        <v>905</v>
      </c>
      <c r="BQ410" s="19" t="s">
        <v>1562</v>
      </c>
      <c r="BR410" s="19">
        <v>0</v>
      </c>
      <c r="BS410" s="19">
        <v>0</v>
      </c>
      <c r="BT410" s="19">
        <v>0.03</v>
      </c>
      <c r="BU410" s="19" t="s">
        <v>1046</v>
      </c>
      <c r="BV410" s="19">
        <v>0</v>
      </c>
    </row>
    <row r="411" spans="1:74">
      <c r="A411" s="19" t="s">
        <v>379</v>
      </c>
      <c r="B411" s="19" t="s">
        <v>1539</v>
      </c>
      <c r="C411" s="19" t="s">
        <v>896</v>
      </c>
      <c r="D411" s="19" t="s">
        <v>896</v>
      </c>
      <c r="E411" s="19" t="s">
        <v>1623</v>
      </c>
      <c r="F411" s="19" t="s">
        <v>1608</v>
      </c>
      <c r="G411" s="19" t="s">
        <v>1632</v>
      </c>
      <c r="H411" s="19" t="s">
        <v>1542</v>
      </c>
      <c r="I411" s="19" t="s">
        <v>896</v>
      </c>
      <c r="J411" s="19" t="s">
        <v>20</v>
      </c>
      <c r="K411" s="19" t="s">
        <v>918</v>
      </c>
      <c r="L411" s="19" t="s">
        <v>1633</v>
      </c>
      <c r="M411" s="19" t="s">
        <v>902</v>
      </c>
      <c r="N411" s="20">
        <v>2</v>
      </c>
      <c r="O411" s="20" t="s">
        <v>936</v>
      </c>
      <c r="P411" s="19" t="s">
        <v>905</v>
      </c>
      <c r="Q411" s="19" t="s">
        <v>1562</v>
      </c>
      <c r="R411" s="19">
        <v>0</v>
      </c>
      <c r="S411" s="19">
        <v>0</v>
      </c>
      <c r="T411" s="19">
        <v>0.03</v>
      </c>
      <c r="U411" s="19" t="s">
        <v>1578</v>
      </c>
      <c r="V411" s="19">
        <v>0</v>
      </c>
      <c r="BA411" s="19" t="s">
        <v>379</v>
      </c>
      <c r="BB411" s="19" t="s">
        <v>1539</v>
      </c>
      <c r="BC411" s="19" t="s">
        <v>896</v>
      </c>
      <c r="BD411" s="19" t="s">
        <v>896</v>
      </c>
      <c r="BE411" s="19" t="s">
        <v>1623</v>
      </c>
      <c r="BF411" s="19" t="s">
        <v>1608</v>
      </c>
      <c r="BG411" s="19" t="s">
        <v>1632</v>
      </c>
      <c r="BH411" s="19" t="s">
        <v>1542</v>
      </c>
      <c r="BI411" s="19" t="s">
        <v>896</v>
      </c>
      <c r="BJ411" s="19" t="s">
        <v>20</v>
      </c>
      <c r="BK411" s="19" t="s">
        <v>918</v>
      </c>
      <c r="BL411" s="19" t="s">
        <v>1633</v>
      </c>
      <c r="BM411" s="19" t="s">
        <v>902</v>
      </c>
      <c r="BN411" s="20">
        <v>2</v>
      </c>
      <c r="BO411" s="20" t="s">
        <v>936</v>
      </c>
      <c r="BP411" s="19" t="s">
        <v>905</v>
      </c>
      <c r="BQ411" s="19" t="s">
        <v>1562</v>
      </c>
      <c r="BR411" s="19">
        <v>0</v>
      </c>
      <c r="BS411" s="19">
        <v>0</v>
      </c>
      <c r="BT411" s="19">
        <v>0.03</v>
      </c>
      <c r="BU411" s="19" t="s">
        <v>1578</v>
      </c>
      <c r="BV411" s="19">
        <v>0</v>
      </c>
    </row>
    <row r="412" spans="1:74">
      <c r="A412" s="19" t="s">
        <v>379</v>
      </c>
      <c r="B412" s="19" t="s">
        <v>1539</v>
      </c>
      <c r="C412" s="19" t="s">
        <v>896</v>
      </c>
      <c r="D412" s="19" t="s">
        <v>896</v>
      </c>
      <c r="E412" s="19" t="s">
        <v>1623</v>
      </c>
      <c r="F412" s="19" t="s">
        <v>1608</v>
      </c>
      <c r="G412" s="19" t="s">
        <v>1632</v>
      </c>
      <c r="H412" s="19" t="s">
        <v>1550</v>
      </c>
      <c r="I412" s="19" t="s">
        <v>896</v>
      </c>
      <c r="J412" s="19" t="s">
        <v>20</v>
      </c>
      <c r="K412" s="19" t="s">
        <v>1573</v>
      </c>
      <c r="L412" s="19" t="s">
        <v>1633</v>
      </c>
      <c r="M412" s="19" t="s">
        <v>902</v>
      </c>
      <c r="N412" s="20">
        <v>2</v>
      </c>
      <c r="O412" s="20" t="s">
        <v>1122</v>
      </c>
      <c r="P412" s="19" t="s">
        <v>905</v>
      </c>
      <c r="Q412" s="19" t="s">
        <v>1562</v>
      </c>
      <c r="R412" s="19">
        <v>0</v>
      </c>
      <c r="S412" s="19">
        <v>0</v>
      </c>
      <c r="T412" s="19">
        <v>0.03</v>
      </c>
      <c r="U412" s="19" t="s">
        <v>1046</v>
      </c>
      <c r="V412" s="19">
        <v>0</v>
      </c>
      <c r="BA412" s="19" t="s">
        <v>379</v>
      </c>
      <c r="BB412" s="19" t="s">
        <v>1539</v>
      </c>
      <c r="BC412" s="19" t="s">
        <v>896</v>
      </c>
      <c r="BD412" s="19" t="s">
        <v>896</v>
      </c>
      <c r="BE412" s="19" t="s">
        <v>1623</v>
      </c>
      <c r="BF412" s="19" t="s">
        <v>1608</v>
      </c>
      <c r="BG412" s="19" t="s">
        <v>1632</v>
      </c>
      <c r="BH412" s="19" t="s">
        <v>1550</v>
      </c>
      <c r="BI412" s="19" t="s">
        <v>896</v>
      </c>
      <c r="BJ412" s="19" t="s">
        <v>20</v>
      </c>
      <c r="BK412" s="19" t="s">
        <v>1573</v>
      </c>
      <c r="BL412" s="19" t="s">
        <v>1633</v>
      </c>
      <c r="BM412" s="19" t="s">
        <v>902</v>
      </c>
      <c r="BN412" s="20">
        <v>2</v>
      </c>
      <c r="BO412" s="20" t="s">
        <v>1122</v>
      </c>
      <c r="BP412" s="19" t="s">
        <v>905</v>
      </c>
      <c r="BQ412" s="19" t="s">
        <v>1562</v>
      </c>
      <c r="BR412" s="19">
        <v>0</v>
      </c>
      <c r="BS412" s="19">
        <v>0</v>
      </c>
      <c r="BT412" s="19">
        <v>0.03</v>
      </c>
      <c r="BU412" s="19" t="s">
        <v>1046</v>
      </c>
      <c r="BV412" s="19">
        <v>0</v>
      </c>
    </row>
    <row r="413" spans="1:74">
      <c r="A413" s="19" t="s">
        <v>379</v>
      </c>
      <c r="B413" s="19" t="s">
        <v>1539</v>
      </c>
      <c r="C413" s="19" t="s">
        <v>896</v>
      </c>
      <c r="D413" s="19" t="s">
        <v>896</v>
      </c>
      <c r="E413" s="19" t="s">
        <v>1623</v>
      </c>
      <c r="F413" s="19" t="s">
        <v>1608</v>
      </c>
      <c r="G413" s="19" t="s">
        <v>1632</v>
      </c>
      <c r="H413" s="19" t="s">
        <v>1550</v>
      </c>
      <c r="I413" s="19" t="s">
        <v>896</v>
      </c>
      <c r="J413" s="19" t="s">
        <v>20</v>
      </c>
      <c r="K413" s="19" t="s">
        <v>918</v>
      </c>
      <c r="L413" s="19" t="s">
        <v>1633</v>
      </c>
      <c r="M413" s="19" t="s">
        <v>902</v>
      </c>
      <c r="N413" s="20">
        <v>2</v>
      </c>
      <c r="O413" s="20" t="s">
        <v>936</v>
      </c>
      <c r="P413" s="19" t="s">
        <v>905</v>
      </c>
      <c r="Q413" s="19" t="s">
        <v>1562</v>
      </c>
      <c r="R413" s="19">
        <v>0</v>
      </c>
      <c r="S413" s="19">
        <v>0</v>
      </c>
      <c r="T413" s="19">
        <v>0.03</v>
      </c>
      <c r="U413" s="19" t="s">
        <v>1578</v>
      </c>
      <c r="V413" s="19">
        <v>0</v>
      </c>
      <c r="BA413" s="19" t="s">
        <v>379</v>
      </c>
      <c r="BB413" s="19" t="s">
        <v>1539</v>
      </c>
      <c r="BC413" s="19" t="s">
        <v>896</v>
      </c>
      <c r="BD413" s="19" t="s">
        <v>896</v>
      </c>
      <c r="BE413" s="19" t="s">
        <v>1623</v>
      </c>
      <c r="BF413" s="19" t="s">
        <v>1608</v>
      </c>
      <c r="BG413" s="19" t="s">
        <v>1632</v>
      </c>
      <c r="BH413" s="19" t="s">
        <v>1550</v>
      </c>
      <c r="BI413" s="19" t="s">
        <v>896</v>
      </c>
      <c r="BJ413" s="19" t="s">
        <v>20</v>
      </c>
      <c r="BK413" s="19" t="s">
        <v>918</v>
      </c>
      <c r="BL413" s="19" t="s">
        <v>1633</v>
      </c>
      <c r="BM413" s="19" t="s">
        <v>902</v>
      </c>
      <c r="BN413" s="20">
        <v>2</v>
      </c>
      <c r="BO413" s="20" t="s">
        <v>936</v>
      </c>
      <c r="BP413" s="19" t="s">
        <v>905</v>
      </c>
      <c r="BQ413" s="19" t="s">
        <v>1562</v>
      </c>
      <c r="BR413" s="19">
        <v>0</v>
      </c>
      <c r="BS413" s="19">
        <v>0</v>
      </c>
      <c r="BT413" s="19">
        <v>0.03</v>
      </c>
      <c r="BU413" s="19" t="s">
        <v>1578</v>
      </c>
      <c r="BV413" s="19">
        <v>0</v>
      </c>
    </row>
    <row r="414" spans="1:74">
      <c r="A414" s="19" t="s">
        <v>379</v>
      </c>
      <c r="B414" s="19" t="s">
        <v>1539</v>
      </c>
      <c r="C414" s="19" t="s">
        <v>896</v>
      </c>
      <c r="D414" s="19" t="s">
        <v>896</v>
      </c>
      <c r="E414" s="19" t="s">
        <v>1623</v>
      </c>
      <c r="F414" s="19" t="s">
        <v>1608</v>
      </c>
      <c r="G414" s="19" t="s">
        <v>1644</v>
      </c>
      <c r="H414" s="19" t="s">
        <v>1542</v>
      </c>
      <c r="I414" s="19" t="s">
        <v>896</v>
      </c>
      <c r="J414" s="19" t="s">
        <v>20</v>
      </c>
      <c r="K414" s="19" t="s">
        <v>1573</v>
      </c>
      <c r="L414" s="19" t="s">
        <v>1645</v>
      </c>
      <c r="M414" s="19" t="s">
        <v>902</v>
      </c>
      <c r="N414" s="20">
        <v>2</v>
      </c>
      <c r="O414" s="20" t="s">
        <v>936</v>
      </c>
      <c r="P414" s="19" t="s">
        <v>905</v>
      </c>
      <c r="Q414" s="19" t="s">
        <v>1562</v>
      </c>
      <c r="R414" s="19">
        <v>0</v>
      </c>
      <c r="S414" s="19">
        <v>0</v>
      </c>
      <c r="T414" s="19">
        <v>0.03</v>
      </c>
      <c r="U414" s="19" t="s">
        <v>1046</v>
      </c>
      <c r="V414" s="19">
        <v>0</v>
      </c>
      <c r="BA414" s="19" t="s">
        <v>379</v>
      </c>
      <c r="BB414" s="19" t="s">
        <v>1539</v>
      </c>
      <c r="BC414" s="19" t="s">
        <v>896</v>
      </c>
      <c r="BD414" s="19" t="s">
        <v>896</v>
      </c>
      <c r="BE414" s="19" t="s">
        <v>1623</v>
      </c>
      <c r="BF414" s="19" t="s">
        <v>1608</v>
      </c>
      <c r="BG414" s="19" t="s">
        <v>1644</v>
      </c>
      <c r="BH414" s="19" t="s">
        <v>1542</v>
      </c>
      <c r="BI414" s="19" t="s">
        <v>896</v>
      </c>
      <c r="BJ414" s="19" t="s">
        <v>20</v>
      </c>
      <c r="BK414" s="19" t="s">
        <v>1573</v>
      </c>
      <c r="BL414" s="19" t="s">
        <v>1645</v>
      </c>
      <c r="BM414" s="19" t="s">
        <v>902</v>
      </c>
      <c r="BN414" s="20">
        <v>2</v>
      </c>
      <c r="BO414" s="20" t="s">
        <v>936</v>
      </c>
      <c r="BP414" s="19" t="s">
        <v>905</v>
      </c>
      <c r="BQ414" s="19" t="s">
        <v>1562</v>
      </c>
      <c r="BR414" s="19">
        <v>0</v>
      </c>
      <c r="BS414" s="19">
        <v>0</v>
      </c>
      <c r="BT414" s="19">
        <v>0.03</v>
      </c>
      <c r="BU414" s="19" t="s">
        <v>1046</v>
      </c>
      <c r="BV414" s="19">
        <v>0</v>
      </c>
    </row>
    <row r="415" spans="1:74">
      <c r="A415" s="19" t="s">
        <v>379</v>
      </c>
      <c r="B415" s="19" t="s">
        <v>1539</v>
      </c>
      <c r="C415" s="19" t="s">
        <v>896</v>
      </c>
      <c r="D415" s="19" t="s">
        <v>896</v>
      </c>
      <c r="E415" s="19" t="s">
        <v>1623</v>
      </c>
      <c r="F415" s="19" t="s">
        <v>1608</v>
      </c>
      <c r="G415" s="19" t="s">
        <v>1644</v>
      </c>
      <c r="H415" s="19" t="s">
        <v>1542</v>
      </c>
      <c r="I415" s="19" t="s">
        <v>896</v>
      </c>
      <c r="J415" s="19" t="s">
        <v>20</v>
      </c>
      <c r="K415" s="19" t="s">
        <v>918</v>
      </c>
      <c r="L415" s="19" t="s">
        <v>1645</v>
      </c>
      <c r="M415" s="19" t="s">
        <v>902</v>
      </c>
      <c r="N415" s="20">
        <v>7</v>
      </c>
      <c r="O415" s="20" t="s">
        <v>1606</v>
      </c>
      <c r="P415" s="19" t="s">
        <v>905</v>
      </c>
      <c r="Q415" s="19" t="s">
        <v>1562</v>
      </c>
      <c r="R415" s="19">
        <v>0</v>
      </c>
      <c r="S415" s="19">
        <v>0</v>
      </c>
      <c r="T415" s="19">
        <v>0.03</v>
      </c>
      <c r="U415" s="19" t="s">
        <v>1578</v>
      </c>
      <c r="V415" s="19">
        <v>0</v>
      </c>
      <c r="BA415" s="19" t="s">
        <v>379</v>
      </c>
      <c r="BB415" s="19" t="s">
        <v>1539</v>
      </c>
      <c r="BC415" s="19" t="s">
        <v>896</v>
      </c>
      <c r="BD415" s="19" t="s">
        <v>896</v>
      </c>
      <c r="BE415" s="19" t="s">
        <v>1623</v>
      </c>
      <c r="BF415" s="19" t="s">
        <v>1608</v>
      </c>
      <c r="BG415" s="19" t="s">
        <v>1644</v>
      </c>
      <c r="BH415" s="19" t="s">
        <v>1542</v>
      </c>
      <c r="BI415" s="19" t="s">
        <v>896</v>
      </c>
      <c r="BJ415" s="19" t="s">
        <v>20</v>
      </c>
      <c r="BK415" s="19" t="s">
        <v>918</v>
      </c>
      <c r="BL415" s="19" t="s">
        <v>1645</v>
      </c>
      <c r="BM415" s="19" t="s">
        <v>902</v>
      </c>
      <c r="BN415" s="20">
        <v>7</v>
      </c>
      <c r="BO415" s="20" t="s">
        <v>1606</v>
      </c>
      <c r="BP415" s="19" t="s">
        <v>905</v>
      </c>
      <c r="BQ415" s="19" t="s">
        <v>1562</v>
      </c>
      <c r="BR415" s="19">
        <v>0</v>
      </c>
      <c r="BS415" s="19">
        <v>0</v>
      </c>
      <c r="BT415" s="19">
        <v>0.03</v>
      </c>
      <c r="BU415" s="19" t="s">
        <v>1578</v>
      </c>
      <c r="BV415" s="19">
        <v>0</v>
      </c>
    </row>
    <row r="416" spans="1:74">
      <c r="A416" s="19" t="s">
        <v>379</v>
      </c>
      <c r="B416" s="19" t="s">
        <v>1539</v>
      </c>
      <c r="C416" s="19" t="s">
        <v>896</v>
      </c>
      <c r="D416" s="19" t="s">
        <v>896</v>
      </c>
      <c r="E416" s="19" t="s">
        <v>1623</v>
      </c>
      <c r="F416" s="19" t="s">
        <v>1608</v>
      </c>
      <c r="G416" s="19" t="s">
        <v>1644</v>
      </c>
      <c r="H416" s="19" t="s">
        <v>1550</v>
      </c>
      <c r="I416" s="19" t="s">
        <v>896</v>
      </c>
      <c r="J416" s="19" t="s">
        <v>20</v>
      </c>
      <c r="K416" s="19" t="s">
        <v>1573</v>
      </c>
      <c r="L416" s="19" t="s">
        <v>1645</v>
      </c>
      <c r="M416" s="19" t="s">
        <v>902</v>
      </c>
      <c r="N416" s="20">
        <v>2</v>
      </c>
      <c r="O416" s="20" t="s">
        <v>1122</v>
      </c>
      <c r="P416" s="19" t="s">
        <v>905</v>
      </c>
      <c r="Q416" s="19" t="s">
        <v>1562</v>
      </c>
      <c r="R416" s="19">
        <v>0</v>
      </c>
      <c r="S416" s="19">
        <v>0</v>
      </c>
      <c r="T416" s="19">
        <v>0.03</v>
      </c>
      <c r="U416" s="19" t="s">
        <v>1046</v>
      </c>
      <c r="V416" s="19">
        <v>0</v>
      </c>
      <c r="BA416" s="19" t="s">
        <v>379</v>
      </c>
      <c r="BB416" s="19" t="s">
        <v>1539</v>
      </c>
      <c r="BC416" s="19" t="s">
        <v>896</v>
      </c>
      <c r="BD416" s="19" t="s">
        <v>896</v>
      </c>
      <c r="BE416" s="19" t="s">
        <v>1623</v>
      </c>
      <c r="BF416" s="19" t="s">
        <v>1608</v>
      </c>
      <c r="BG416" s="19" t="s">
        <v>1644</v>
      </c>
      <c r="BH416" s="19" t="s">
        <v>1550</v>
      </c>
      <c r="BI416" s="19" t="s">
        <v>896</v>
      </c>
      <c r="BJ416" s="19" t="s">
        <v>20</v>
      </c>
      <c r="BK416" s="19" t="s">
        <v>1573</v>
      </c>
      <c r="BL416" s="19" t="s">
        <v>1645</v>
      </c>
      <c r="BM416" s="19" t="s">
        <v>902</v>
      </c>
      <c r="BN416" s="20">
        <v>2</v>
      </c>
      <c r="BO416" s="20" t="s">
        <v>1122</v>
      </c>
      <c r="BP416" s="19" t="s">
        <v>905</v>
      </c>
      <c r="BQ416" s="19" t="s">
        <v>1562</v>
      </c>
      <c r="BR416" s="19">
        <v>0</v>
      </c>
      <c r="BS416" s="19">
        <v>0</v>
      </c>
      <c r="BT416" s="19">
        <v>0.03</v>
      </c>
      <c r="BU416" s="19" t="s">
        <v>1046</v>
      </c>
      <c r="BV416" s="19">
        <v>0</v>
      </c>
    </row>
    <row r="417" spans="1:74">
      <c r="A417" s="19" t="s">
        <v>379</v>
      </c>
      <c r="B417" s="19" t="s">
        <v>1539</v>
      </c>
      <c r="C417" s="19" t="s">
        <v>896</v>
      </c>
      <c r="D417" s="19" t="s">
        <v>896</v>
      </c>
      <c r="E417" s="19" t="s">
        <v>1623</v>
      </c>
      <c r="F417" s="19" t="s">
        <v>1608</v>
      </c>
      <c r="G417" s="19" t="s">
        <v>1644</v>
      </c>
      <c r="H417" s="19" t="s">
        <v>1550</v>
      </c>
      <c r="I417" s="19" t="s">
        <v>896</v>
      </c>
      <c r="J417" s="19" t="s">
        <v>20</v>
      </c>
      <c r="K417" s="19" t="s">
        <v>918</v>
      </c>
      <c r="L417" s="19" t="s">
        <v>1645</v>
      </c>
      <c r="M417" s="19" t="s">
        <v>902</v>
      </c>
      <c r="N417" s="20">
        <v>7</v>
      </c>
      <c r="O417" s="20" t="s">
        <v>936</v>
      </c>
      <c r="P417" s="19" t="s">
        <v>905</v>
      </c>
      <c r="Q417" s="19" t="s">
        <v>1562</v>
      </c>
      <c r="R417" s="19">
        <v>0</v>
      </c>
      <c r="S417" s="19">
        <v>0</v>
      </c>
      <c r="T417" s="19">
        <v>0.03</v>
      </c>
      <c r="U417" s="19" t="s">
        <v>1578</v>
      </c>
      <c r="V417" s="19">
        <v>0</v>
      </c>
      <c r="BA417" s="19" t="s">
        <v>379</v>
      </c>
      <c r="BB417" s="19" t="s">
        <v>1539</v>
      </c>
      <c r="BC417" s="19" t="s">
        <v>896</v>
      </c>
      <c r="BD417" s="19" t="s">
        <v>896</v>
      </c>
      <c r="BE417" s="19" t="s">
        <v>1623</v>
      </c>
      <c r="BF417" s="19" t="s">
        <v>1608</v>
      </c>
      <c r="BG417" s="19" t="s">
        <v>1644</v>
      </c>
      <c r="BH417" s="19" t="s">
        <v>1550</v>
      </c>
      <c r="BI417" s="19" t="s">
        <v>896</v>
      </c>
      <c r="BJ417" s="19" t="s">
        <v>20</v>
      </c>
      <c r="BK417" s="19" t="s">
        <v>918</v>
      </c>
      <c r="BL417" s="19" t="s">
        <v>1645</v>
      </c>
      <c r="BM417" s="19" t="s">
        <v>902</v>
      </c>
      <c r="BN417" s="20">
        <v>7</v>
      </c>
      <c r="BO417" s="20" t="s">
        <v>936</v>
      </c>
      <c r="BP417" s="19" t="s">
        <v>905</v>
      </c>
      <c r="BQ417" s="19" t="s">
        <v>1562</v>
      </c>
      <c r="BR417" s="19">
        <v>0</v>
      </c>
      <c r="BS417" s="19">
        <v>0</v>
      </c>
      <c r="BT417" s="19">
        <v>0.03</v>
      </c>
      <c r="BU417" s="19" t="s">
        <v>1578</v>
      </c>
      <c r="BV417" s="19">
        <v>0</v>
      </c>
    </row>
    <row r="418" spans="1:74">
      <c r="A418" s="19" t="s">
        <v>379</v>
      </c>
      <c r="B418" s="19" t="s">
        <v>1539</v>
      </c>
      <c r="C418" s="19" t="s">
        <v>896</v>
      </c>
      <c r="D418" s="19" t="s">
        <v>896</v>
      </c>
      <c r="E418" s="19" t="s">
        <v>1661</v>
      </c>
      <c r="F418" s="19" t="s">
        <v>896</v>
      </c>
      <c r="G418" s="19" t="s">
        <v>1624</v>
      </c>
      <c r="H418" s="19" t="s">
        <v>1423</v>
      </c>
      <c r="I418" s="19" t="s">
        <v>896</v>
      </c>
      <c r="J418" s="19" t="s">
        <v>20</v>
      </c>
      <c r="K418" s="19" t="s">
        <v>1573</v>
      </c>
      <c r="L418" s="19" t="s">
        <v>1625</v>
      </c>
      <c r="M418" s="19" t="s">
        <v>902</v>
      </c>
      <c r="N418" s="20">
        <v>2</v>
      </c>
      <c r="O418" s="20" t="s">
        <v>1122</v>
      </c>
      <c r="P418" s="19" t="s">
        <v>1077</v>
      </c>
      <c r="Q418" s="19" t="s">
        <v>1562</v>
      </c>
      <c r="R418" s="19">
        <v>0</v>
      </c>
      <c r="S418" s="19">
        <v>0</v>
      </c>
      <c r="T418" s="19">
        <v>0</v>
      </c>
      <c r="U418" s="19" t="s">
        <v>1046</v>
      </c>
      <c r="V418" s="19" t="s">
        <v>1627</v>
      </c>
      <c r="BA418" s="19" t="s">
        <v>379</v>
      </c>
      <c r="BB418" s="19" t="s">
        <v>1539</v>
      </c>
      <c r="BC418" s="19" t="s">
        <v>896</v>
      </c>
      <c r="BD418" s="19" t="s">
        <v>896</v>
      </c>
      <c r="BE418" s="19" t="s">
        <v>1661</v>
      </c>
      <c r="BF418" s="19" t="s">
        <v>896</v>
      </c>
      <c r="BG418" s="19" t="s">
        <v>1624</v>
      </c>
      <c r="BH418" s="19" t="s">
        <v>1423</v>
      </c>
      <c r="BI418" s="19" t="s">
        <v>896</v>
      </c>
      <c r="BJ418" s="19" t="s">
        <v>20</v>
      </c>
      <c r="BK418" s="19" t="s">
        <v>1573</v>
      </c>
      <c r="BL418" s="19" t="s">
        <v>1625</v>
      </c>
      <c r="BM418" s="19" t="s">
        <v>902</v>
      </c>
      <c r="BN418" s="20">
        <v>2</v>
      </c>
      <c r="BO418" s="20" t="s">
        <v>1122</v>
      </c>
      <c r="BP418" s="19" t="s">
        <v>1077</v>
      </c>
      <c r="BQ418" s="19" t="s">
        <v>1562</v>
      </c>
      <c r="BR418" s="19">
        <v>0</v>
      </c>
      <c r="BS418" s="19">
        <v>0</v>
      </c>
      <c r="BT418" s="19">
        <v>0</v>
      </c>
      <c r="BU418" s="19" t="s">
        <v>1046</v>
      </c>
      <c r="BV418" s="19" t="s">
        <v>1627</v>
      </c>
    </row>
    <row r="419" spans="1:74">
      <c r="A419" s="19" t="s">
        <v>379</v>
      </c>
      <c r="B419" s="19" t="s">
        <v>1539</v>
      </c>
      <c r="C419" s="19" t="s">
        <v>896</v>
      </c>
      <c r="D419" s="19" t="s">
        <v>896</v>
      </c>
      <c r="E419" s="19" t="s">
        <v>1661</v>
      </c>
      <c r="F419" s="19" t="s">
        <v>896</v>
      </c>
      <c r="G419" s="19" t="s">
        <v>1624</v>
      </c>
      <c r="H419" s="19" t="s">
        <v>1423</v>
      </c>
      <c r="I419" s="19" t="s">
        <v>896</v>
      </c>
      <c r="J419" s="19" t="s">
        <v>20</v>
      </c>
      <c r="K419" s="19" t="s">
        <v>918</v>
      </c>
      <c r="L419" s="19" t="s">
        <v>1625</v>
      </c>
      <c r="M419" s="19" t="s">
        <v>902</v>
      </c>
      <c r="N419" s="20">
        <v>2</v>
      </c>
      <c r="O419" s="20" t="s">
        <v>1122</v>
      </c>
      <c r="P419" s="19" t="s">
        <v>1077</v>
      </c>
      <c r="Q419" s="19" t="s">
        <v>1562</v>
      </c>
      <c r="R419" s="19">
        <v>0</v>
      </c>
      <c r="S419" s="19">
        <v>0</v>
      </c>
      <c r="T419" s="19">
        <v>0</v>
      </c>
      <c r="U419" s="19" t="s">
        <v>1578</v>
      </c>
      <c r="V419" s="19" t="s">
        <v>1630</v>
      </c>
      <c r="BA419" s="19" t="s">
        <v>379</v>
      </c>
      <c r="BB419" s="19" t="s">
        <v>1539</v>
      </c>
      <c r="BC419" s="19" t="s">
        <v>896</v>
      </c>
      <c r="BD419" s="19" t="s">
        <v>896</v>
      </c>
      <c r="BE419" s="19" t="s">
        <v>1661</v>
      </c>
      <c r="BF419" s="19" t="s">
        <v>896</v>
      </c>
      <c r="BG419" s="19" t="s">
        <v>1624</v>
      </c>
      <c r="BH419" s="19" t="s">
        <v>1423</v>
      </c>
      <c r="BI419" s="19" t="s">
        <v>896</v>
      </c>
      <c r="BJ419" s="19" t="s">
        <v>20</v>
      </c>
      <c r="BK419" s="19" t="s">
        <v>918</v>
      </c>
      <c r="BL419" s="19" t="s">
        <v>1625</v>
      </c>
      <c r="BM419" s="19" t="s">
        <v>902</v>
      </c>
      <c r="BN419" s="20">
        <v>2</v>
      </c>
      <c r="BO419" s="20" t="s">
        <v>1122</v>
      </c>
      <c r="BP419" s="19" t="s">
        <v>1077</v>
      </c>
      <c r="BQ419" s="19" t="s">
        <v>1562</v>
      </c>
      <c r="BR419" s="19">
        <v>0</v>
      </c>
      <c r="BS419" s="19">
        <v>0</v>
      </c>
      <c r="BT419" s="19">
        <v>0</v>
      </c>
      <c r="BU419" s="19" t="s">
        <v>1578</v>
      </c>
      <c r="BV419" s="19" t="s">
        <v>1630</v>
      </c>
    </row>
    <row r="420" spans="1:74">
      <c r="A420" s="19" t="s">
        <v>379</v>
      </c>
      <c r="B420" s="19" t="s">
        <v>1539</v>
      </c>
      <c r="C420" s="19" t="s">
        <v>896</v>
      </c>
      <c r="D420" s="19" t="s">
        <v>896</v>
      </c>
      <c r="E420" s="19" t="s">
        <v>1664</v>
      </c>
      <c r="F420" s="19" t="s">
        <v>1571</v>
      </c>
      <c r="G420" s="19" t="s">
        <v>1665</v>
      </c>
      <c r="H420" s="19" t="s">
        <v>1666</v>
      </c>
      <c r="I420" s="19" t="s">
        <v>896</v>
      </c>
      <c r="J420" s="19" t="s">
        <v>20</v>
      </c>
      <c r="K420" s="19" t="s">
        <v>1573</v>
      </c>
      <c r="L420" s="19" t="s">
        <v>1667</v>
      </c>
      <c r="M420" s="19" t="s">
        <v>902</v>
      </c>
      <c r="N420" s="20">
        <v>5</v>
      </c>
      <c r="O420" s="20" t="s">
        <v>944</v>
      </c>
      <c r="P420" s="19" t="s">
        <v>905</v>
      </c>
      <c r="Q420" s="19" t="s">
        <v>1562</v>
      </c>
      <c r="R420" s="19">
        <v>0</v>
      </c>
      <c r="S420" s="19">
        <v>0</v>
      </c>
      <c r="T420" s="19">
        <v>0.15</v>
      </c>
      <c r="U420" s="19" t="s">
        <v>1046</v>
      </c>
      <c r="V420" s="19" t="s">
        <v>1575</v>
      </c>
      <c r="BA420" s="19" t="s">
        <v>379</v>
      </c>
      <c r="BB420" s="19" t="s">
        <v>1539</v>
      </c>
      <c r="BC420" s="19" t="s">
        <v>896</v>
      </c>
      <c r="BD420" s="19" t="s">
        <v>896</v>
      </c>
      <c r="BE420" s="19" t="s">
        <v>1664</v>
      </c>
      <c r="BF420" s="19" t="s">
        <v>1571</v>
      </c>
      <c r="BG420" s="19" t="s">
        <v>1665</v>
      </c>
      <c r="BH420" s="19" t="s">
        <v>1666</v>
      </c>
      <c r="BI420" s="19" t="s">
        <v>896</v>
      </c>
      <c r="BJ420" s="19" t="s">
        <v>20</v>
      </c>
      <c r="BK420" s="19" t="s">
        <v>1573</v>
      </c>
      <c r="BL420" s="19" t="s">
        <v>1667</v>
      </c>
      <c r="BM420" s="19" t="s">
        <v>902</v>
      </c>
      <c r="BN420" s="20">
        <v>5</v>
      </c>
      <c r="BO420" s="20" t="s">
        <v>944</v>
      </c>
      <c r="BP420" s="19" t="s">
        <v>905</v>
      </c>
      <c r="BQ420" s="19" t="s">
        <v>1562</v>
      </c>
      <c r="BR420" s="19">
        <v>0</v>
      </c>
      <c r="BS420" s="19">
        <v>0</v>
      </c>
      <c r="BT420" s="19">
        <v>0.15</v>
      </c>
      <c r="BU420" s="19" t="s">
        <v>1046</v>
      </c>
      <c r="BV420" s="19" t="s">
        <v>1575</v>
      </c>
    </row>
    <row r="421" spans="1:74">
      <c r="A421" s="19" t="s">
        <v>379</v>
      </c>
      <c r="B421" s="19" t="s">
        <v>1539</v>
      </c>
      <c r="C421" s="19" t="s">
        <v>896</v>
      </c>
      <c r="D421" s="19" t="s">
        <v>896</v>
      </c>
      <c r="E421" s="19" t="s">
        <v>1664</v>
      </c>
      <c r="F421" s="19" t="s">
        <v>1571</v>
      </c>
      <c r="G421" s="19" t="s">
        <v>1665</v>
      </c>
      <c r="H421" s="19" t="s">
        <v>1666</v>
      </c>
      <c r="I421" s="19" t="s">
        <v>896</v>
      </c>
      <c r="J421" s="19" t="s">
        <v>20</v>
      </c>
      <c r="K421" s="19" t="s">
        <v>918</v>
      </c>
      <c r="L421" s="19" t="s">
        <v>1667</v>
      </c>
      <c r="M421" s="19" t="s">
        <v>902</v>
      </c>
      <c r="N421" s="20">
        <v>10</v>
      </c>
      <c r="O421" s="20" t="s">
        <v>1670</v>
      </c>
      <c r="P421" s="19" t="s">
        <v>905</v>
      </c>
      <c r="Q421" s="19" t="s">
        <v>1562</v>
      </c>
      <c r="R421" s="19">
        <v>0</v>
      </c>
      <c r="S421" s="19">
        <v>0</v>
      </c>
      <c r="T421" s="19">
        <v>0.15</v>
      </c>
      <c r="U421" s="19" t="s">
        <v>1578</v>
      </c>
      <c r="V421" s="19" t="s">
        <v>1600</v>
      </c>
      <c r="BA421" s="19" t="s">
        <v>379</v>
      </c>
      <c r="BB421" s="19" t="s">
        <v>1539</v>
      </c>
      <c r="BC421" s="19" t="s">
        <v>896</v>
      </c>
      <c r="BD421" s="19" t="s">
        <v>896</v>
      </c>
      <c r="BE421" s="19" t="s">
        <v>1664</v>
      </c>
      <c r="BF421" s="19" t="s">
        <v>1571</v>
      </c>
      <c r="BG421" s="19" t="s">
        <v>1665</v>
      </c>
      <c r="BH421" s="19" t="s">
        <v>1666</v>
      </c>
      <c r="BI421" s="19" t="s">
        <v>896</v>
      </c>
      <c r="BJ421" s="19" t="s">
        <v>20</v>
      </c>
      <c r="BK421" s="19" t="s">
        <v>918</v>
      </c>
      <c r="BL421" s="19" t="s">
        <v>1667</v>
      </c>
      <c r="BM421" s="19" t="s">
        <v>902</v>
      </c>
      <c r="BN421" s="20">
        <v>10</v>
      </c>
      <c r="BO421" s="20" t="s">
        <v>1670</v>
      </c>
      <c r="BP421" s="19" t="s">
        <v>905</v>
      </c>
      <c r="BQ421" s="19" t="s">
        <v>1562</v>
      </c>
      <c r="BR421" s="19">
        <v>0</v>
      </c>
      <c r="BS421" s="19">
        <v>0</v>
      </c>
      <c r="BT421" s="19">
        <v>0.15</v>
      </c>
      <c r="BU421" s="19" t="s">
        <v>1578</v>
      </c>
      <c r="BV421" s="19" t="s">
        <v>1600</v>
      </c>
    </row>
    <row r="422" spans="1:74">
      <c r="A422" s="19" t="s">
        <v>379</v>
      </c>
      <c r="B422" s="19" t="s">
        <v>1539</v>
      </c>
      <c r="C422" s="19" t="s">
        <v>896</v>
      </c>
      <c r="D422" s="19" t="s">
        <v>896</v>
      </c>
      <c r="E422" s="19" t="s">
        <v>1664</v>
      </c>
      <c r="F422" s="19" t="s">
        <v>1608</v>
      </c>
      <c r="G422" s="19" t="s">
        <v>1665</v>
      </c>
      <c r="H422" s="19" t="s">
        <v>1666</v>
      </c>
      <c r="I422" s="19" t="s">
        <v>896</v>
      </c>
      <c r="J422" s="19" t="s">
        <v>20</v>
      </c>
      <c r="K422" s="19" t="s">
        <v>1573</v>
      </c>
      <c r="L422" s="19" t="s">
        <v>1667</v>
      </c>
      <c r="M422" s="19" t="s">
        <v>902</v>
      </c>
      <c r="N422" s="20">
        <v>5</v>
      </c>
      <c r="O422" s="20" t="s">
        <v>936</v>
      </c>
      <c r="P422" s="19" t="s">
        <v>905</v>
      </c>
      <c r="Q422" s="19" t="s">
        <v>1562</v>
      </c>
      <c r="R422" s="19">
        <v>0</v>
      </c>
      <c r="S422" s="19">
        <v>0</v>
      </c>
      <c r="T422" s="19">
        <v>0.15</v>
      </c>
      <c r="U422" s="19" t="s">
        <v>1046</v>
      </c>
      <c r="V422" s="19">
        <v>0</v>
      </c>
      <c r="BA422" s="19" t="s">
        <v>379</v>
      </c>
      <c r="BB422" s="19" t="s">
        <v>1539</v>
      </c>
      <c r="BC422" s="19" t="s">
        <v>896</v>
      </c>
      <c r="BD422" s="19" t="s">
        <v>896</v>
      </c>
      <c r="BE422" s="19" t="s">
        <v>1664</v>
      </c>
      <c r="BF422" s="19" t="s">
        <v>1608</v>
      </c>
      <c r="BG422" s="19" t="s">
        <v>1665</v>
      </c>
      <c r="BH422" s="19" t="s">
        <v>1666</v>
      </c>
      <c r="BI422" s="19" t="s">
        <v>896</v>
      </c>
      <c r="BJ422" s="19" t="s">
        <v>20</v>
      </c>
      <c r="BK422" s="19" t="s">
        <v>1573</v>
      </c>
      <c r="BL422" s="19" t="s">
        <v>1667</v>
      </c>
      <c r="BM422" s="19" t="s">
        <v>902</v>
      </c>
      <c r="BN422" s="20">
        <v>5</v>
      </c>
      <c r="BO422" s="20" t="s">
        <v>936</v>
      </c>
      <c r="BP422" s="19" t="s">
        <v>905</v>
      </c>
      <c r="BQ422" s="19" t="s">
        <v>1562</v>
      </c>
      <c r="BR422" s="19">
        <v>0</v>
      </c>
      <c r="BS422" s="19">
        <v>0</v>
      </c>
      <c r="BT422" s="19">
        <v>0.15</v>
      </c>
      <c r="BU422" s="19" t="s">
        <v>1046</v>
      </c>
      <c r="BV422" s="19">
        <v>0</v>
      </c>
    </row>
    <row r="423" spans="1:74">
      <c r="A423" s="19" t="s">
        <v>379</v>
      </c>
      <c r="B423" s="19" t="s">
        <v>1539</v>
      </c>
      <c r="C423" s="19" t="s">
        <v>896</v>
      </c>
      <c r="D423" s="19" t="s">
        <v>896</v>
      </c>
      <c r="E423" s="19" t="s">
        <v>1664</v>
      </c>
      <c r="F423" s="19" t="s">
        <v>1608</v>
      </c>
      <c r="G423" s="19" t="s">
        <v>1665</v>
      </c>
      <c r="H423" s="19" t="s">
        <v>1666</v>
      </c>
      <c r="I423" s="19" t="s">
        <v>896</v>
      </c>
      <c r="J423" s="19" t="s">
        <v>20</v>
      </c>
      <c r="K423" s="19" t="s">
        <v>918</v>
      </c>
      <c r="L423" s="19" t="s">
        <v>1667</v>
      </c>
      <c r="M423" s="19" t="s">
        <v>902</v>
      </c>
      <c r="N423" s="20">
        <v>10</v>
      </c>
      <c r="O423" s="20" t="s">
        <v>924</v>
      </c>
      <c r="P423" s="19" t="s">
        <v>905</v>
      </c>
      <c r="Q423" s="19" t="s">
        <v>1562</v>
      </c>
      <c r="R423" s="19">
        <v>0</v>
      </c>
      <c r="S423" s="19">
        <v>0</v>
      </c>
      <c r="T423" s="19">
        <v>0.15</v>
      </c>
      <c r="U423" s="19" t="s">
        <v>1578</v>
      </c>
      <c r="V423" s="19">
        <v>0</v>
      </c>
      <c r="BA423" s="19" t="s">
        <v>379</v>
      </c>
      <c r="BB423" s="19" t="s">
        <v>1539</v>
      </c>
      <c r="BC423" s="19" t="s">
        <v>896</v>
      </c>
      <c r="BD423" s="19" t="s">
        <v>896</v>
      </c>
      <c r="BE423" s="19" t="s">
        <v>1664</v>
      </c>
      <c r="BF423" s="19" t="s">
        <v>1608</v>
      </c>
      <c r="BG423" s="19" t="s">
        <v>1665</v>
      </c>
      <c r="BH423" s="19" t="s">
        <v>1666</v>
      </c>
      <c r="BI423" s="19" t="s">
        <v>896</v>
      </c>
      <c r="BJ423" s="19" t="s">
        <v>20</v>
      </c>
      <c r="BK423" s="19" t="s">
        <v>918</v>
      </c>
      <c r="BL423" s="19" t="s">
        <v>1667</v>
      </c>
      <c r="BM423" s="19" t="s">
        <v>902</v>
      </c>
      <c r="BN423" s="20">
        <v>10</v>
      </c>
      <c r="BO423" s="20" t="s">
        <v>924</v>
      </c>
      <c r="BP423" s="19" t="s">
        <v>905</v>
      </c>
      <c r="BQ423" s="19" t="s">
        <v>1562</v>
      </c>
      <c r="BR423" s="19">
        <v>0</v>
      </c>
      <c r="BS423" s="19">
        <v>0</v>
      </c>
      <c r="BT423" s="19">
        <v>0.15</v>
      </c>
      <c r="BU423" s="19" t="s">
        <v>1578</v>
      </c>
      <c r="BV423" s="19">
        <v>0</v>
      </c>
    </row>
    <row r="424" spans="1:74">
      <c r="A424" s="19" t="s">
        <v>379</v>
      </c>
      <c r="B424" s="19" t="s">
        <v>1539</v>
      </c>
      <c r="C424" s="19" t="s">
        <v>896</v>
      </c>
      <c r="D424" s="19" t="s">
        <v>896</v>
      </c>
      <c r="E424" s="19" t="s">
        <v>1674</v>
      </c>
      <c r="F424" s="19" t="s">
        <v>896</v>
      </c>
      <c r="G424" s="19" t="s">
        <v>896</v>
      </c>
      <c r="H424" s="19" t="s">
        <v>1675</v>
      </c>
      <c r="I424" s="19" t="s">
        <v>896</v>
      </c>
      <c r="J424" s="19" t="s">
        <v>20</v>
      </c>
      <c r="K424" s="19" t="s">
        <v>918</v>
      </c>
      <c r="L424" s="19">
        <v>0</v>
      </c>
      <c r="M424" s="19" t="s">
        <v>902</v>
      </c>
      <c r="N424" s="20" t="s">
        <v>903</v>
      </c>
      <c r="O424" s="20" t="s">
        <v>1132</v>
      </c>
      <c r="P424" s="19" t="s">
        <v>905</v>
      </c>
      <c r="Q424" s="19" t="s">
        <v>160</v>
      </c>
      <c r="R424" s="19">
        <v>0</v>
      </c>
      <c r="S424" s="19">
        <v>0</v>
      </c>
      <c r="T424" s="19">
        <v>0.15</v>
      </c>
      <c r="U424" s="19" t="s">
        <v>1424</v>
      </c>
      <c r="V424" s="19">
        <v>0</v>
      </c>
      <c r="BA424" s="19" t="s">
        <v>379</v>
      </c>
      <c r="BB424" s="19" t="s">
        <v>1539</v>
      </c>
      <c r="BC424" s="19" t="s">
        <v>896</v>
      </c>
      <c r="BD424" s="19" t="s">
        <v>896</v>
      </c>
      <c r="BE424" s="19" t="s">
        <v>1674</v>
      </c>
      <c r="BF424" s="19" t="s">
        <v>896</v>
      </c>
      <c r="BG424" s="19" t="s">
        <v>896</v>
      </c>
      <c r="BH424" s="19" t="s">
        <v>1675</v>
      </c>
      <c r="BI424" s="19" t="s">
        <v>896</v>
      </c>
      <c r="BJ424" s="19" t="s">
        <v>20</v>
      </c>
      <c r="BK424" s="19" t="s">
        <v>918</v>
      </c>
      <c r="BL424" s="19">
        <v>0</v>
      </c>
      <c r="BM424" s="19" t="s">
        <v>902</v>
      </c>
      <c r="BN424" s="20" t="s">
        <v>903</v>
      </c>
      <c r="BO424" s="20" t="s">
        <v>1132</v>
      </c>
      <c r="BP424" s="19" t="s">
        <v>905</v>
      </c>
      <c r="BQ424" s="19" t="s">
        <v>160</v>
      </c>
      <c r="BR424" s="19">
        <v>0</v>
      </c>
      <c r="BS424" s="19">
        <v>0</v>
      </c>
      <c r="BT424" s="19">
        <v>0.15</v>
      </c>
      <c r="BU424" s="19" t="s">
        <v>1424</v>
      </c>
      <c r="BV424" s="19">
        <v>0</v>
      </c>
    </row>
    <row r="425" spans="1:74">
      <c r="A425" s="19" t="s">
        <v>379</v>
      </c>
      <c r="B425" s="19" t="s">
        <v>1539</v>
      </c>
      <c r="C425" s="19" t="s">
        <v>896</v>
      </c>
      <c r="D425" s="19" t="s">
        <v>896</v>
      </c>
      <c r="E425" s="19" t="s">
        <v>1674</v>
      </c>
      <c r="F425" s="19" t="s">
        <v>896</v>
      </c>
      <c r="G425" s="19" t="s">
        <v>896</v>
      </c>
      <c r="H425" s="19" t="s">
        <v>1675</v>
      </c>
      <c r="I425" s="19" t="s">
        <v>896</v>
      </c>
      <c r="J425" s="19" t="s">
        <v>20</v>
      </c>
      <c r="K425" s="19" t="s">
        <v>918</v>
      </c>
      <c r="L425" s="19">
        <v>0</v>
      </c>
      <c r="M425" s="19" t="s">
        <v>1546</v>
      </c>
      <c r="N425" s="20" t="s">
        <v>903</v>
      </c>
      <c r="O425" s="20" t="s">
        <v>963</v>
      </c>
      <c r="P425" s="19" t="s">
        <v>905</v>
      </c>
      <c r="Q425" s="19" t="s">
        <v>160</v>
      </c>
      <c r="R425" s="19">
        <v>0</v>
      </c>
      <c r="S425" s="19">
        <v>0</v>
      </c>
      <c r="T425" s="19">
        <v>0.15</v>
      </c>
      <c r="U425" s="19" t="s">
        <v>1424</v>
      </c>
      <c r="V425" s="19">
        <v>0</v>
      </c>
      <c r="BA425" s="19" t="s">
        <v>379</v>
      </c>
      <c r="BB425" s="19" t="s">
        <v>1539</v>
      </c>
      <c r="BC425" s="19" t="s">
        <v>896</v>
      </c>
      <c r="BD425" s="19" t="s">
        <v>896</v>
      </c>
      <c r="BE425" s="19" t="s">
        <v>1674</v>
      </c>
      <c r="BF425" s="19" t="s">
        <v>896</v>
      </c>
      <c r="BG425" s="19" t="s">
        <v>896</v>
      </c>
      <c r="BH425" s="19" t="s">
        <v>1675</v>
      </c>
      <c r="BI425" s="19" t="s">
        <v>896</v>
      </c>
      <c r="BJ425" s="19" t="s">
        <v>20</v>
      </c>
      <c r="BK425" s="19" t="s">
        <v>918</v>
      </c>
      <c r="BL425" s="19">
        <v>0</v>
      </c>
      <c r="BM425" s="19" t="s">
        <v>1546</v>
      </c>
      <c r="BN425" s="20" t="s">
        <v>903</v>
      </c>
      <c r="BO425" s="20" t="s">
        <v>963</v>
      </c>
      <c r="BP425" s="19" t="s">
        <v>905</v>
      </c>
      <c r="BQ425" s="19" t="s">
        <v>160</v>
      </c>
      <c r="BR425" s="19">
        <v>0</v>
      </c>
      <c r="BS425" s="19">
        <v>0</v>
      </c>
      <c r="BT425" s="19">
        <v>0.15</v>
      </c>
      <c r="BU425" s="19" t="s">
        <v>1424</v>
      </c>
      <c r="BV425" s="19">
        <v>0</v>
      </c>
    </row>
    <row r="426" spans="1:74">
      <c r="A426" s="19" t="s">
        <v>379</v>
      </c>
      <c r="B426" s="19" t="s">
        <v>1539</v>
      </c>
      <c r="C426" s="19" t="s">
        <v>896</v>
      </c>
      <c r="D426" s="19" t="s">
        <v>896</v>
      </c>
      <c r="E426" s="19" t="s">
        <v>1674</v>
      </c>
      <c r="F426" s="19" t="s">
        <v>896</v>
      </c>
      <c r="G426" s="19" t="s">
        <v>896</v>
      </c>
      <c r="H426" s="19" t="s">
        <v>1675</v>
      </c>
      <c r="I426" s="19" t="s">
        <v>896</v>
      </c>
      <c r="J426" s="19" t="s">
        <v>20</v>
      </c>
      <c r="K426" s="19" t="s">
        <v>1573</v>
      </c>
      <c r="L426" s="19">
        <v>0</v>
      </c>
      <c r="M426" s="19" t="s">
        <v>902</v>
      </c>
      <c r="N426" s="20" t="s">
        <v>903</v>
      </c>
      <c r="O426" s="20" t="s">
        <v>1290</v>
      </c>
      <c r="P426" s="19" t="s">
        <v>905</v>
      </c>
      <c r="Q426" s="19" t="s">
        <v>160</v>
      </c>
      <c r="R426" s="19">
        <v>0</v>
      </c>
      <c r="S426" s="19">
        <v>0</v>
      </c>
      <c r="T426" s="19">
        <v>0.15</v>
      </c>
      <c r="U426" s="19" t="s">
        <v>1680</v>
      </c>
      <c r="V426" s="19">
        <v>0</v>
      </c>
      <c r="BA426" s="19" t="s">
        <v>379</v>
      </c>
      <c r="BB426" s="19" t="s">
        <v>1539</v>
      </c>
      <c r="BC426" s="19" t="s">
        <v>896</v>
      </c>
      <c r="BD426" s="19" t="s">
        <v>896</v>
      </c>
      <c r="BE426" s="19" t="s">
        <v>1674</v>
      </c>
      <c r="BF426" s="19" t="s">
        <v>896</v>
      </c>
      <c r="BG426" s="19" t="s">
        <v>896</v>
      </c>
      <c r="BH426" s="19" t="s">
        <v>1675</v>
      </c>
      <c r="BI426" s="19" t="s">
        <v>896</v>
      </c>
      <c r="BJ426" s="19" t="s">
        <v>20</v>
      </c>
      <c r="BK426" s="19" t="s">
        <v>1573</v>
      </c>
      <c r="BL426" s="19">
        <v>0</v>
      </c>
      <c r="BM426" s="19" t="s">
        <v>902</v>
      </c>
      <c r="BN426" s="20" t="s">
        <v>903</v>
      </c>
      <c r="BO426" s="20" t="s">
        <v>1290</v>
      </c>
      <c r="BP426" s="19" t="s">
        <v>905</v>
      </c>
      <c r="BQ426" s="19" t="s">
        <v>160</v>
      </c>
      <c r="BR426" s="19">
        <v>0</v>
      </c>
      <c r="BS426" s="19">
        <v>0</v>
      </c>
      <c r="BT426" s="19">
        <v>0.15</v>
      </c>
      <c r="BU426" s="19" t="s">
        <v>1680</v>
      </c>
      <c r="BV426" s="19">
        <v>0</v>
      </c>
    </row>
    <row r="427" spans="1:74">
      <c r="A427" s="19" t="s">
        <v>379</v>
      </c>
      <c r="B427" s="19" t="s">
        <v>1539</v>
      </c>
      <c r="C427" s="19" t="s">
        <v>896</v>
      </c>
      <c r="D427" s="19" t="s">
        <v>896</v>
      </c>
      <c r="E427" s="19" t="s">
        <v>1682</v>
      </c>
      <c r="F427" s="19" t="s">
        <v>896</v>
      </c>
      <c r="G427" s="19" t="s">
        <v>1348</v>
      </c>
      <c r="H427" s="19" t="s">
        <v>1666</v>
      </c>
      <c r="I427" s="19" t="s">
        <v>896</v>
      </c>
      <c r="J427" s="19" t="s">
        <v>20</v>
      </c>
      <c r="K427" s="19" t="s">
        <v>1683</v>
      </c>
      <c r="L427" s="19">
        <v>0</v>
      </c>
      <c r="M427" s="19" t="s">
        <v>902</v>
      </c>
      <c r="N427" s="20">
        <v>5</v>
      </c>
      <c r="O427" s="20" t="s">
        <v>1128</v>
      </c>
      <c r="P427" s="19" t="s">
        <v>905</v>
      </c>
      <c r="Q427" s="19" t="s">
        <v>1684</v>
      </c>
      <c r="R427" s="19">
        <v>0</v>
      </c>
      <c r="S427" s="19">
        <v>0</v>
      </c>
      <c r="T427" s="19">
        <v>0.15</v>
      </c>
      <c r="U427" s="19" t="s">
        <v>1424</v>
      </c>
      <c r="V427" s="19" t="s">
        <v>1685</v>
      </c>
      <c r="BA427" s="19" t="s">
        <v>379</v>
      </c>
      <c r="BB427" s="19" t="s">
        <v>1539</v>
      </c>
      <c r="BC427" s="19" t="s">
        <v>896</v>
      </c>
      <c r="BD427" s="19" t="s">
        <v>896</v>
      </c>
      <c r="BE427" s="19" t="s">
        <v>1682</v>
      </c>
      <c r="BF427" s="19" t="s">
        <v>896</v>
      </c>
      <c r="BG427" s="19" t="s">
        <v>1348</v>
      </c>
      <c r="BH427" s="19" t="s">
        <v>1666</v>
      </c>
      <c r="BI427" s="19" t="s">
        <v>896</v>
      </c>
      <c r="BJ427" s="19" t="s">
        <v>20</v>
      </c>
      <c r="BK427" s="19" t="s">
        <v>1683</v>
      </c>
      <c r="BL427" s="19">
        <v>0</v>
      </c>
      <c r="BM427" s="19" t="s">
        <v>902</v>
      </c>
      <c r="BN427" s="20">
        <v>5</v>
      </c>
      <c r="BO427" s="20" t="s">
        <v>1128</v>
      </c>
      <c r="BP427" s="19" t="s">
        <v>905</v>
      </c>
      <c r="BQ427" s="19" t="s">
        <v>1684</v>
      </c>
      <c r="BR427" s="19">
        <v>0</v>
      </c>
      <c r="BS427" s="19">
        <v>0</v>
      </c>
      <c r="BT427" s="19">
        <v>0.15</v>
      </c>
      <c r="BU427" s="19" t="s">
        <v>1424</v>
      </c>
      <c r="BV427" s="19" t="s">
        <v>1685</v>
      </c>
    </row>
    <row r="428" spans="1:74">
      <c r="A428" s="19" t="s">
        <v>379</v>
      </c>
      <c r="B428" s="19" t="s">
        <v>1539</v>
      </c>
      <c r="C428" s="19" t="s">
        <v>896</v>
      </c>
      <c r="D428" s="19" t="s">
        <v>896</v>
      </c>
      <c r="E428" s="19" t="s">
        <v>1682</v>
      </c>
      <c r="F428" s="19" t="s">
        <v>1608</v>
      </c>
      <c r="G428" s="19" t="s">
        <v>1348</v>
      </c>
      <c r="H428" s="19" t="s">
        <v>1666</v>
      </c>
      <c r="I428" s="19" t="s">
        <v>896</v>
      </c>
      <c r="J428" s="19" t="s">
        <v>20</v>
      </c>
      <c r="K428" s="19" t="s">
        <v>1683</v>
      </c>
      <c r="L428" s="19">
        <v>0</v>
      </c>
      <c r="M428" s="19" t="s">
        <v>902</v>
      </c>
      <c r="N428" s="20">
        <v>215</v>
      </c>
      <c r="O428" s="20" t="s">
        <v>904</v>
      </c>
      <c r="P428" s="19" t="s">
        <v>905</v>
      </c>
      <c r="Q428" s="19" t="s">
        <v>1684</v>
      </c>
      <c r="R428" s="19">
        <v>0</v>
      </c>
      <c r="S428" s="19">
        <v>0</v>
      </c>
      <c r="T428" s="19">
        <v>0.15</v>
      </c>
      <c r="U428" s="19" t="s">
        <v>1424</v>
      </c>
      <c r="V428" s="19" t="s">
        <v>1689</v>
      </c>
      <c r="BA428" s="19" t="s">
        <v>379</v>
      </c>
      <c r="BB428" s="19" t="s">
        <v>1539</v>
      </c>
      <c r="BC428" s="19" t="s">
        <v>896</v>
      </c>
      <c r="BD428" s="19" t="s">
        <v>896</v>
      </c>
      <c r="BE428" s="19" t="s">
        <v>1682</v>
      </c>
      <c r="BF428" s="19" t="s">
        <v>1608</v>
      </c>
      <c r="BG428" s="19" t="s">
        <v>1348</v>
      </c>
      <c r="BH428" s="19" t="s">
        <v>1666</v>
      </c>
      <c r="BI428" s="19" t="s">
        <v>896</v>
      </c>
      <c r="BJ428" s="19" t="s">
        <v>20</v>
      </c>
      <c r="BK428" s="19" t="s">
        <v>1683</v>
      </c>
      <c r="BL428" s="19">
        <v>0</v>
      </c>
      <c r="BM428" s="19" t="s">
        <v>902</v>
      </c>
      <c r="BN428" s="20">
        <v>215</v>
      </c>
      <c r="BO428" s="20" t="s">
        <v>904</v>
      </c>
      <c r="BP428" s="19" t="s">
        <v>905</v>
      </c>
      <c r="BQ428" s="19" t="s">
        <v>1684</v>
      </c>
      <c r="BR428" s="19">
        <v>0</v>
      </c>
      <c r="BS428" s="19">
        <v>0</v>
      </c>
      <c r="BT428" s="19">
        <v>0.15</v>
      </c>
      <c r="BU428" s="19" t="s">
        <v>1424</v>
      </c>
      <c r="BV428" s="19" t="s">
        <v>1689</v>
      </c>
    </row>
    <row r="429" spans="1:74">
      <c r="A429" s="19" t="s">
        <v>379</v>
      </c>
      <c r="B429" s="19" t="s">
        <v>1539</v>
      </c>
      <c r="C429" s="19" t="s">
        <v>896</v>
      </c>
      <c r="D429" s="19" t="s">
        <v>896</v>
      </c>
      <c r="E429" s="19" t="s">
        <v>1682</v>
      </c>
      <c r="F429" s="19" t="s">
        <v>1571</v>
      </c>
      <c r="G429" s="19" t="s">
        <v>1348</v>
      </c>
      <c r="H429" s="19" t="s">
        <v>1666</v>
      </c>
      <c r="I429" s="19" t="s">
        <v>896</v>
      </c>
      <c r="J429" s="19" t="s">
        <v>20</v>
      </c>
      <c r="K429" s="19" t="s">
        <v>1683</v>
      </c>
      <c r="L429" s="19">
        <v>0</v>
      </c>
      <c r="M429" s="19" t="s">
        <v>902</v>
      </c>
      <c r="N429" s="20">
        <v>215</v>
      </c>
      <c r="O429" s="20" t="s">
        <v>1692</v>
      </c>
      <c r="P429" s="19" t="s">
        <v>905</v>
      </c>
      <c r="Q429" s="19" t="s">
        <v>1684</v>
      </c>
      <c r="R429" s="19">
        <v>0</v>
      </c>
      <c r="S429" s="19">
        <v>0</v>
      </c>
      <c r="T429" s="19">
        <v>0.15</v>
      </c>
      <c r="U429" s="19" t="s">
        <v>1424</v>
      </c>
      <c r="V429" s="19" t="s">
        <v>1693</v>
      </c>
      <c r="BA429" s="19" t="s">
        <v>379</v>
      </c>
      <c r="BB429" s="19" t="s">
        <v>1539</v>
      </c>
      <c r="BC429" s="19" t="s">
        <v>896</v>
      </c>
      <c r="BD429" s="19" t="s">
        <v>896</v>
      </c>
      <c r="BE429" s="19" t="s">
        <v>1682</v>
      </c>
      <c r="BF429" s="19" t="s">
        <v>1571</v>
      </c>
      <c r="BG429" s="19" t="s">
        <v>1348</v>
      </c>
      <c r="BH429" s="19" t="s">
        <v>1666</v>
      </c>
      <c r="BI429" s="19" t="s">
        <v>896</v>
      </c>
      <c r="BJ429" s="19" t="s">
        <v>20</v>
      </c>
      <c r="BK429" s="19" t="s">
        <v>1683</v>
      </c>
      <c r="BL429" s="19">
        <v>0</v>
      </c>
      <c r="BM429" s="19" t="s">
        <v>902</v>
      </c>
      <c r="BN429" s="20">
        <v>215</v>
      </c>
      <c r="BO429" s="20" t="s">
        <v>1692</v>
      </c>
      <c r="BP429" s="19" t="s">
        <v>905</v>
      </c>
      <c r="BQ429" s="19" t="s">
        <v>1684</v>
      </c>
      <c r="BR429" s="19">
        <v>0</v>
      </c>
      <c r="BS429" s="19">
        <v>0</v>
      </c>
      <c r="BT429" s="19">
        <v>0.15</v>
      </c>
      <c r="BU429" s="19" t="s">
        <v>1424</v>
      </c>
      <c r="BV429" s="19" t="s">
        <v>1693</v>
      </c>
    </row>
    <row r="430" spans="1:74">
      <c r="A430" s="19" t="s">
        <v>379</v>
      </c>
      <c r="B430" s="19" t="s">
        <v>1539</v>
      </c>
      <c r="C430" s="19" t="s">
        <v>896</v>
      </c>
      <c r="D430" s="19" t="s">
        <v>896</v>
      </c>
      <c r="E430" s="19" t="s">
        <v>1557</v>
      </c>
      <c r="F430" s="19" t="s">
        <v>1571</v>
      </c>
      <c r="G430" s="19" t="s">
        <v>1559</v>
      </c>
      <c r="H430" s="19" t="s">
        <v>1595</v>
      </c>
      <c r="I430" s="19" t="s">
        <v>896</v>
      </c>
      <c r="J430" s="19" t="s">
        <v>20</v>
      </c>
      <c r="K430" s="19" t="s">
        <v>463</v>
      </c>
      <c r="L430" s="19" t="s">
        <v>1695</v>
      </c>
      <c r="M430" s="19" t="s">
        <v>902</v>
      </c>
      <c r="N430" s="20">
        <v>2</v>
      </c>
      <c r="O430" s="20">
        <v>10</v>
      </c>
      <c r="P430" s="19" t="s">
        <v>905</v>
      </c>
      <c r="Q430" s="19" t="s">
        <v>1696</v>
      </c>
      <c r="R430" s="19">
        <v>0</v>
      </c>
      <c r="S430" s="19">
        <v>0</v>
      </c>
      <c r="T430" s="19">
        <v>0.06</v>
      </c>
      <c r="U430" s="19" t="s">
        <v>1697</v>
      </c>
      <c r="V430" s="19" t="s">
        <v>1698</v>
      </c>
      <c r="BA430" s="19" t="s">
        <v>379</v>
      </c>
      <c r="BB430" s="19" t="s">
        <v>1539</v>
      </c>
      <c r="BC430" s="19" t="s">
        <v>896</v>
      </c>
      <c r="BD430" s="19" t="s">
        <v>896</v>
      </c>
      <c r="BE430" s="19" t="s">
        <v>1557</v>
      </c>
      <c r="BF430" s="19" t="s">
        <v>1571</v>
      </c>
      <c r="BG430" s="19" t="s">
        <v>1559</v>
      </c>
      <c r="BH430" s="19" t="s">
        <v>1595</v>
      </c>
      <c r="BI430" s="19" t="s">
        <v>896</v>
      </c>
      <c r="BJ430" s="19" t="s">
        <v>20</v>
      </c>
      <c r="BK430" s="19" t="s">
        <v>463</v>
      </c>
      <c r="BL430" s="19" t="s">
        <v>1695</v>
      </c>
      <c r="BM430" s="19" t="s">
        <v>902</v>
      </c>
      <c r="BN430" s="20">
        <v>2</v>
      </c>
      <c r="BO430" s="20">
        <v>10</v>
      </c>
      <c r="BP430" s="19" t="s">
        <v>905</v>
      </c>
      <c r="BQ430" s="19" t="s">
        <v>1696</v>
      </c>
      <c r="BR430" s="19">
        <v>0</v>
      </c>
      <c r="BS430" s="19">
        <v>0</v>
      </c>
      <c r="BT430" s="19">
        <v>0.06</v>
      </c>
      <c r="BU430" s="19" t="s">
        <v>1697</v>
      </c>
      <c r="BV430" s="19" t="s">
        <v>1698</v>
      </c>
    </row>
    <row r="431" spans="1:74">
      <c r="A431" s="19" t="s">
        <v>379</v>
      </c>
      <c r="B431" s="19" t="s">
        <v>1539</v>
      </c>
      <c r="C431" s="19" t="s">
        <v>896</v>
      </c>
      <c r="D431" s="19" t="s">
        <v>896</v>
      </c>
      <c r="E431" s="19" t="s">
        <v>1557</v>
      </c>
      <c r="F431" s="19" t="s">
        <v>1571</v>
      </c>
      <c r="G431" s="19" t="s">
        <v>1559</v>
      </c>
      <c r="H431" s="19" t="s">
        <v>1675</v>
      </c>
      <c r="I431" s="19" t="s">
        <v>896</v>
      </c>
      <c r="J431" s="19" t="s">
        <v>20</v>
      </c>
      <c r="K431" s="19" t="s">
        <v>463</v>
      </c>
      <c r="L431" s="19" t="s">
        <v>1695</v>
      </c>
      <c r="M431" s="19" t="s">
        <v>902</v>
      </c>
      <c r="N431" s="20">
        <v>1</v>
      </c>
      <c r="O431" s="20">
        <v>5</v>
      </c>
      <c r="P431" s="19" t="s">
        <v>905</v>
      </c>
      <c r="Q431" s="19" t="s">
        <v>1696</v>
      </c>
      <c r="R431" s="19">
        <v>0</v>
      </c>
      <c r="S431" s="19">
        <v>0</v>
      </c>
      <c r="T431" s="19">
        <v>0.06</v>
      </c>
      <c r="U431" s="19" t="s">
        <v>1697</v>
      </c>
      <c r="V431" s="19" t="s">
        <v>1701</v>
      </c>
      <c r="BA431" s="19" t="s">
        <v>379</v>
      </c>
      <c r="BB431" s="19" t="s">
        <v>1539</v>
      </c>
      <c r="BC431" s="19" t="s">
        <v>896</v>
      </c>
      <c r="BD431" s="19" t="s">
        <v>896</v>
      </c>
      <c r="BE431" s="19" t="s">
        <v>1557</v>
      </c>
      <c r="BF431" s="19" t="s">
        <v>1571</v>
      </c>
      <c r="BG431" s="19" t="s">
        <v>1559</v>
      </c>
      <c r="BH431" s="19" t="s">
        <v>1675</v>
      </c>
      <c r="BI431" s="19" t="s">
        <v>896</v>
      </c>
      <c r="BJ431" s="19" t="s">
        <v>20</v>
      </c>
      <c r="BK431" s="19" t="s">
        <v>463</v>
      </c>
      <c r="BL431" s="19" t="s">
        <v>1695</v>
      </c>
      <c r="BM431" s="19" t="s">
        <v>902</v>
      </c>
      <c r="BN431" s="20">
        <v>1</v>
      </c>
      <c r="BO431" s="20">
        <v>5</v>
      </c>
      <c r="BP431" s="19" t="s">
        <v>905</v>
      </c>
      <c r="BQ431" s="19" t="s">
        <v>1696</v>
      </c>
      <c r="BR431" s="19">
        <v>0</v>
      </c>
      <c r="BS431" s="19">
        <v>0</v>
      </c>
      <c r="BT431" s="19">
        <v>0.06</v>
      </c>
      <c r="BU431" s="19" t="s">
        <v>1697</v>
      </c>
      <c r="BV431" s="19" t="s">
        <v>1701</v>
      </c>
    </row>
    <row r="432" spans="1:74">
      <c r="A432" s="19" t="s">
        <v>379</v>
      </c>
      <c r="B432" s="19" t="s">
        <v>1539</v>
      </c>
      <c r="C432" s="19" t="s">
        <v>896</v>
      </c>
      <c r="D432" s="19" t="s">
        <v>896</v>
      </c>
      <c r="E432" s="19" t="s">
        <v>1557</v>
      </c>
      <c r="F432" s="19" t="s">
        <v>1571</v>
      </c>
      <c r="G432" s="19" t="s">
        <v>1594</v>
      </c>
      <c r="H432" s="19" t="s">
        <v>1703</v>
      </c>
      <c r="I432" s="19" t="s">
        <v>896</v>
      </c>
      <c r="J432" s="19" t="s">
        <v>20</v>
      </c>
      <c r="K432" s="19" t="s">
        <v>463</v>
      </c>
      <c r="L432" s="19" t="s">
        <v>1704</v>
      </c>
      <c r="M432" s="19" t="s">
        <v>902</v>
      </c>
      <c r="N432" s="20">
        <v>1</v>
      </c>
      <c r="O432" s="20" t="s">
        <v>1128</v>
      </c>
      <c r="P432" s="19" t="s">
        <v>905</v>
      </c>
      <c r="Q432" s="19" t="s">
        <v>1562</v>
      </c>
      <c r="R432" s="19">
        <v>0</v>
      </c>
      <c r="S432" s="19">
        <v>0</v>
      </c>
      <c r="T432" s="19">
        <v>0.06</v>
      </c>
      <c r="U432" s="19" t="s">
        <v>1697</v>
      </c>
      <c r="V432" s="19" t="s">
        <v>1705</v>
      </c>
      <c r="BA432" s="19" t="s">
        <v>379</v>
      </c>
      <c r="BB432" s="19" t="s">
        <v>1539</v>
      </c>
      <c r="BC432" s="19" t="s">
        <v>896</v>
      </c>
      <c r="BD432" s="19" t="s">
        <v>896</v>
      </c>
      <c r="BE432" s="19" t="s">
        <v>1557</v>
      </c>
      <c r="BF432" s="19" t="s">
        <v>1571</v>
      </c>
      <c r="BG432" s="19" t="s">
        <v>1594</v>
      </c>
      <c r="BH432" s="19" t="s">
        <v>1703</v>
      </c>
      <c r="BI432" s="19" t="s">
        <v>896</v>
      </c>
      <c r="BJ432" s="19" t="s">
        <v>20</v>
      </c>
      <c r="BK432" s="19" t="s">
        <v>463</v>
      </c>
      <c r="BL432" s="19" t="s">
        <v>1704</v>
      </c>
      <c r="BM432" s="19" t="s">
        <v>902</v>
      </c>
      <c r="BN432" s="20">
        <v>1</v>
      </c>
      <c r="BO432" s="20" t="s">
        <v>1128</v>
      </c>
      <c r="BP432" s="19" t="s">
        <v>905</v>
      </c>
      <c r="BQ432" s="19" t="s">
        <v>1562</v>
      </c>
      <c r="BR432" s="19">
        <v>0</v>
      </c>
      <c r="BS432" s="19">
        <v>0</v>
      </c>
      <c r="BT432" s="19">
        <v>0.06</v>
      </c>
      <c r="BU432" s="19" t="s">
        <v>1697</v>
      </c>
      <c r="BV432" s="19" t="s">
        <v>1705</v>
      </c>
    </row>
    <row r="433" spans="1:74">
      <c r="A433" s="19" t="s">
        <v>379</v>
      </c>
      <c r="B433" s="19" t="s">
        <v>1539</v>
      </c>
      <c r="C433" s="19" t="s">
        <v>896</v>
      </c>
      <c r="D433" s="19" t="s">
        <v>896</v>
      </c>
      <c r="E433" s="19" t="s">
        <v>1557</v>
      </c>
      <c r="F433" s="19" t="s">
        <v>1571</v>
      </c>
      <c r="G433" s="19" t="s">
        <v>1594</v>
      </c>
      <c r="H433" s="19" t="s">
        <v>1703</v>
      </c>
      <c r="I433" s="19" t="s">
        <v>896</v>
      </c>
      <c r="J433" s="19" t="s">
        <v>20</v>
      </c>
      <c r="K433" s="19" t="s">
        <v>463</v>
      </c>
      <c r="L433" s="19" t="s">
        <v>1704</v>
      </c>
      <c r="M433" s="19" t="s">
        <v>902</v>
      </c>
      <c r="N433" s="20">
        <v>1</v>
      </c>
      <c r="O433" s="20" t="s">
        <v>944</v>
      </c>
      <c r="P433" s="19" t="s">
        <v>905</v>
      </c>
      <c r="Q433" s="19" t="s">
        <v>1562</v>
      </c>
      <c r="R433" s="19">
        <v>0</v>
      </c>
      <c r="S433" s="19">
        <v>0</v>
      </c>
      <c r="T433" s="19">
        <v>0.06</v>
      </c>
      <c r="U433" s="19" t="s">
        <v>1578</v>
      </c>
      <c r="V433" s="19" t="s">
        <v>1708</v>
      </c>
      <c r="BA433" s="19" t="s">
        <v>379</v>
      </c>
      <c r="BB433" s="19" t="s">
        <v>1539</v>
      </c>
      <c r="BC433" s="19" t="s">
        <v>896</v>
      </c>
      <c r="BD433" s="19" t="s">
        <v>896</v>
      </c>
      <c r="BE433" s="19" t="s">
        <v>1557</v>
      </c>
      <c r="BF433" s="19" t="s">
        <v>1571</v>
      </c>
      <c r="BG433" s="19" t="s">
        <v>1594</v>
      </c>
      <c r="BH433" s="19" t="s">
        <v>1703</v>
      </c>
      <c r="BI433" s="19" t="s">
        <v>896</v>
      </c>
      <c r="BJ433" s="19" t="s">
        <v>20</v>
      </c>
      <c r="BK433" s="19" t="s">
        <v>463</v>
      </c>
      <c r="BL433" s="19" t="s">
        <v>1704</v>
      </c>
      <c r="BM433" s="19" t="s">
        <v>902</v>
      </c>
      <c r="BN433" s="20">
        <v>1</v>
      </c>
      <c r="BO433" s="20" t="s">
        <v>944</v>
      </c>
      <c r="BP433" s="19" t="s">
        <v>905</v>
      </c>
      <c r="BQ433" s="19" t="s">
        <v>1562</v>
      </c>
      <c r="BR433" s="19">
        <v>0</v>
      </c>
      <c r="BS433" s="19">
        <v>0</v>
      </c>
      <c r="BT433" s="19">
        <v>0.06</v>
      </c>
      <c r="BU433" s="19" t="s">
        <v>1578</v>
      </c>
      <c r="BV433" s="19" t="s">
        <v>1708</v>
      </c>
    </row>
    <row r="434" spans="1:74">
      <c r="A434" s="19" t="s">
        <v>379</v>
      </c>
      <c r="B434" s="19" t="s">
        <v>1539</v>
      </c>
      <c r="C434" s="19" t="s">
        <v>896</v>
      </c>
      <c r="D434" s="19" t="s">
        <v>896</v>
      </c>
      <c r="E434" s="19" t="s">
        <v>1557</v>
      </c>
      <c r="F434" s="19" t="s">
        <v>1571</v>
      </c>
      <c r="G434" s="19" t="s">
        <v>1594</v>
      </c>
      <c r="H434" s="19" t="s">
        <v>1550</v>
      </c>
      <c r="I434" s="19" t="s">
        <v>896</v>
      </c>
      <c r="J434" s="19" t="s">
        <v>20</v>
      </c>
      <c r="K434" s="19" t="s">
        <v>463</v>
      </c>
      <c r="L434" s="19" t="s">
        <v>1704</v>
      </c>
      <c r="M434" s="19" t="s">
        <v>902</v>
      </c>
      <c r="N434" s="20">
        <v>1</v>
      </c>
      <c r="O434" s="20" t="s">
        <v>1122</v>
      </c>
      <c r="P434" s="19" t="s">
        <v>905</v>
      </c>
      <c r="Q434" s="19" t="s">
        <v>1562</v>
      </c>
      <c r="R434" s="19">
        <v>0</v>
      </c>
      <c r="S434" s="19">
        <v>0</v>
      </c>
      <c r="T434" s="19">
        <v>0.06</v>
      </c>
      <c r="U434" s="19" t="s">
        <v>1697</v>
      </c>
      <c r="V434" s="19" t="s">
        <v>1705</v>
      </c>
      <c r="BA434" s="19" t="s">
        <v>379</v>
      </c>
      <c r="BB434" s="19" t="s">
        <v>1539</v>
      </c>
      <c r="BC434" s="19" t="s">
        <v>896</v>
      </c>
      <c r="BD434" s="19" t="s">
        <v>896</v>
      </c>
      <c r="BE434" s="19" t="s">
        <v>1557</v>
      </c>
      <c r="BF434" s="19" t="s">
        <v>1571</v>
      </c>
      <c r="BG434" s="19" t="s">
        <v>1594</v>
      </c>
      <c r="BH434" s="19" t="s">
        <v>1550</v>
      </c>
      <c r="BI434" s="19" t="s">
        <v>896</v>
      </c>
      <c r="BJ434" s="19" t="s">
        <v>20</v>
      </c>
      <c r="BK434" s="19" t="s">
        <v>463</v>
      </c>
      <c r="BL434" s="19" t="s">
        <v>1704</v>
      </c>
      <c r="BM434" s="19" t="s">
        <v>902</v>
      </c>
      <c r="BN434" s="20">
        <v>1</v>
      </c>
      <c r="BO434" s="20" t="s">
        <v>1122</v>
      </c>
      <c r="BP434" s="19" t="s">
        <v>905</v>
      </c>
      <c r="BQ434" s="19" t="s">
        <v>1562</v>
      </c>
      <c r="BR434" s="19">
        <v>0</v>
      </c>
      <c r="BS434" s="19">
        <v>0</v>
      </c>
      <c r="BT434" s="19">
        <v>0.06</v>
      </c>
      <c r="BU434" s="19" t="s">
        <v>1697</v>
      </c>
      <c r="BV434" s="19" t="s">
        <v>1705</v>
      </c>
    </row>
    <row r="435" spans="1:74">
      <c r="A435" s="19" t="s">
        <v>379</v>
      </c>
      <c r="B435" s="19" t="s">
        <v>1539</v>
      </c>
      <c r="C435" s="19" t="s">
        <v>896</v>
      </c>
      <c r="D435" s="19" t="s">
        <v>896</v>
      </c>
      <c r="E435" s="19" t="s">
        <v>1557</v>
      </c>
      <c r="F435" s="19" t="s">
        <v>1571</v>
      </c>
      <c r="G435" s="19" t="s">
        <v>1594</v>
      </c>
      <c r="H435" s="19" t="s">
        <v>1550</v>
      </c>
      <c r="I435" s="19" t="s">
        <v>896</v>
      </c>
      <c r="J435" s="19" t="s">
        <v>20</v>
      </c>
      <c r="K435" s="19" t="s">
        <v>463</v>
      </c>
      <c r="L435" s="19" t="s">
        <v>1704</v>
      </c>
      <c r="M435" s="19" t="s">
        <v>902</v>
      </c>
      <c r="N435" s="20">
        <v>1</v>
      </c>
      <c r="O435" s="20" t="s">
        <v>1312</v>
      </c>
      <c r="P435" s="19" t="s">
        <v>905</v>
      </c>
      <c r="Q435" s="19" t="s">
        <v>1562</v>
      </c>
      <c r="R435" s="19">
        <v>0</v>
      </c>
      <c r="S435" s="19">
        <v>0</v>
      </c>
      <c r="T435" s="19">
        <v>0.06</v>
      </c>
      <c r="U435" s="19" t="s">
        <v>1578</v>
      </c>
      <c r="V435" s="19" t="s">
        <v>1708</v>
      </c>
      <c r="BA435" s="19" t="s">
        <v>379</v>
      </c>
      <c r="BB435" s="19" t="s">
        <v>1539</v>
      </c>
      <c r="BC435" s="19" t="s">
        <v>896</v>
      </c>
      <c r="BD435" s="19" t="s">
        <v>896</v>
      </c>
      <c r="BE435" s="19" t="s">
        <v>1557</v>
      </c>
      <c r="BF435" s="19" t="s">
        <v>1571</v>
      </c>
      <c r="BG435" s="19" t="s">
        <v>1594</v>
      </c>
      <c r="BH435" s="19" t="s">
        <v>1550</v>
      </c>
      <c r="BI435" s="19" t="s">
        <v>896</v>
      </c>
      <c r="BJ435" s="19" t="s">
        <v>20</v>
      </c>
      <c r="BK435" s="19" t="s">
        <v>463</v>
      </c>
      <c r="BL435" s="19" t="s">
        <v>1704</v>
      </c>
      <c r="BM435" s="19" t="s">
        <v>902</v>
      </c>
      <c r="BN435" s="20">
        <v>1</v>
      </c>
      <c r="BO435" s="20" t="s">
        <v>1312</v>
      </c>
      <c r="BP435" s="19" t="s">
        <v>905</v>
      </c>
      <c r="BQ435" s="19" t="s">
        <v>1562</v>
      </c>
      <c r="BR435" s="19">
        <v>0</v>
      </c>
      <c r="BS435" s="19">
        <v>0</v>
      </c>
      <c r="BT435" s="19">
        <v>0.06</v>
      </c>
      <c r="BU435" s="19" t="s">
        <v>1578</v>
      </c>
      <c r="BV435" s="19" t="s">
        <v>1708</v>
      </c>
    </row>
    <row r="436" spans="1:74">
      <c r="A436" s="19" t="s">
        <v>379</v>
      </c>
      <c r="B436" s="19" t="s">
        <v>1539</v>
      </c>
      <c r="C436" s="19" t="s">
        <v>896</v>
      </c>
      <c r="D436" s="19" t="s">
        <v>896</v>
      </c>
      <c r="E436" s="19" t="s">
        <v>1557</v>
      </c>
      <c r="F436" s="19" t="s">
        <v>1571</v>
      </c>
      <c r="G436" s="19" t="s">
        <v>1594</v>
      </c>
      <c r="H436" s="19" t="s">
        <v>1585</v>
      </c>
      <c r="I436" s="19" t="s">
        <v>896</v>
      </c>
      <c r="J436" s="19" t="s">
        <v>20</v>
      </c>
      <c r="K436" s="19" t="s">
        <v>463</v>
      </c>
      <c r="L436" s="19" t="s">
        <v>1704</v>
      </c>
      <c r="M436" s="19" t="s">
        <v>902</v>
      </c>
      <c r="N436" s="20">
        <v>1</v>
      </c>
      <c r="O436" s="20" t="s">
        <v>1712</v>
      </c>
      <c r="P436" s="19" t="s">
        <v>905</v>
      </c>
      <c r="Q436" s="19" t="s">
        <v>1562</v>
      </c>
      <c r="R436" s="19">
        <v>0</v>
      </c>
      <c r="S436" s="19">
        <v>0</v>
      </c>
      <c r="T436" s="19">
        <v>0.06</v>
      </c>
      <c r="U436" s="19" t="s">
        <v>1697</v>
      </c>
      <c r="V436" s="19" t="s">
        <v>1705</v>
      </c>
      <c r="BA436" s="19" t="s">
        <v>379</v>
      </c>
      <c r="BB436" s="19" t="s">
        <v>1539</v>
      </c>
      <c r="BC436" s="19" t="s">
        <v>896</v>
      </c>
      <c r="BD436" s="19" t="s">
        <v>896</v>
      </c>
      <c r="BE436" s="19" t="s">
        <v>1557</v>
      </c>
      <c r="BF436" s="19" t="s">
        <v>1571</v>
      </c>
      <c r="BG436" s="19" t="s">
        <v>1594</v>
      </c>
      <c r="BH436" s="19" t="s">
        <v>1585</v>
      </c>
      <c r="BI436" s="19" t="s">
        <v>896</v>
      </c>
      <c r="BJ436" s="19" t="s">
        <v>20</v>
      </c>
      <c r="BK436" s="19" t="s">
        <v>463</v>
      </c>
      <c r="BL436" s="19" t="s">
        <v>1704</v>
      </c>
      <c r="BM436" s="19" t="s">
        <v>902</v>
      </c>
      <c r="BN436" s="20">
        <v>1</v>
      </c>
      <c r="BO436" s="20" t="s">
        <v>1712</v>
      </c>
      <c r="BP436" s="19" t="s">
        <v>905</v>
      </c>
      <c r="BQ436" s="19" t="s">
        <v>1562</v>
      </c>
      <c r="BR436" s="19">
        <v>0</v>
      </c>
      <c r="BS436" s="19">
        <v>0</v>
      </c>
      <c r="BT436" s="19">
        <v>0.06</v>
      </c>
      <c r="BU436" s="19" t="s">
        <v>1697</v>
      </c>
      <c r="BV436" s="19" t="s">
        <v>1705</v>
      </c>
    </row>
    <row r="437" spans="1:74">
      <c r="A437" s="19" t="s">
        <v>379</v>
      </c>
      <c r="B437" s="19" t="s">
        <v>1539</v>
      </c>
      <c r="C437" s="19" t="s">
        <v>896</v>
      </c>
      <c r="D437" s="19" t="s">
        <v>896</v>
      </c>
      <c r="E437" s="19" t="s">
        <v>1557</v>
      </c>
      <c r="F437" s="19" t="s">
        <v>1571</v>
      </c>
      <c r="G437" s="19" t="s">
        <v>1594</v>
      </c>
      <c r="H437" s="19" t="s">
        <v>1585</v>
      </c>
      <c r="I437" s="19" t="s">
        <v>896</v>
      </c>
      <c r="J437" s="19" t="s">
        <v>20</v>
      </c>
      <c r="K437" s="19" t="s">
        <v>463</v>
      </c>
      <c r="L437" s="19" t="s">
        <v>1704</v>
      </c>
      <c r="M437" s="19" t="s">
        <v>902</v>
      </c>
      <c r="N437" s="20">
        <v>1</v>
      </c>
      <c r="O437" s="20" t="s">
        <v>1312</v>
      </c>
      <c r="P437" s="19" t="s">
        <v>905</v>
      </c>
      <c r="Q437" s="19" t="s">
        <v>1562</v>
      </c>
      <c r="R437" s="19">
        <v>0</v>
      </c>
      <c r="S437" s="19">
        <v>0</v>
      </c>
      <c r="T437" s="19">
        <v>0.06</v>
      </c>
      <c r="U437" s="19" t="s">
        <v>1578</v>
      </c>
      <c r="V437" s="19" t="s">
        <v>1708</v>
      </c>
      <c r="BA437" s="19" t="s">
        <v>379</v>
      </c>
      <c r="BB437" s="19" t="s">
        <v>1539</v>
      </c>
      <c r="BC437" s="19" t="s">
        <v>896</v>
      </c>
      <c r="BD437" s="19" t="s">
        <v>896</v>
      </c>
      <c r="BE437" s="19" t="s">
        <v>1557</v>
      </c>
      <c r="BF437" s="19" t="s">
        <v>1571</v>
      </c>
      <c r="BG437" s="19" t="s">
        <v>1594</v>
      </c>
      <c r="BH437" s="19" t="s">
        <v>1585</v>
      </c>
      <c r="BI437" s="19" t="s">
        <v>896</v>
      </c>
      <c r="BJ437" s="19" t="s">
        <v>20</v>
      </c>
      <c r="BK437" s="19" t="s">
        <v>463</v>
      </c>
      <c r="BL437" s="19" t="s">
        <v>1704</v>
      </c>
      <c r="BM437" s="19" t="s">
        <v>902</v>
      </c>
      <c r="BN437" s="20">
        <v>1</v>
      </c>
      <c r="BO437" s="20" t="s">
        <v>1312</v>
      </c>
      <c r="BP437" s="19" t="s">
        <v>905</v>
      </c>
      <c r="BQ437" s="19" t="s">
        <v>1562</v>
      </c>
      <c r="BR437" s="19">
        <v>0</v>
      </c>
      <c r="BS437" s="19">
        <v>0</v>
      </c>
      <c r="BT437" s="19">
        <v>0.06</v>
      </c>
      <c r="BU437" s="19" t="s">
        <v>1578</v>
      </c>
      <c r="BV437" s="19" t="s">
        <v>1708</v>
      </c>
    </row>
    <row r="438" spans="1:74">
      <c r="A438" s="19" t="s">
        <v>379</v>
      </c>
      <c r="B438" s="19" t="s">
        <v>1539</v>
      </c>
      <c r="C438" s="19" t="s">
        <v>896</v>
      </c>
      <c r="D438" s="19" t="s">
        <v>896</v>
      </c>
      <c r="E438" s="19" t="s">
        <v>1557</v>
      </c>
      <c r="F438" s="19" t="s">
        <v>1608</v>
      </c>
      <c r="G438" s="19" t="s">
        <v>1559</v>
      </c>
      <c r="H438" s="19" t="s">
        <v>1595</v>
      </c>
      <c r="I438" s="19" t="s">
        <v>896</v>
      </c>
      <c r="J438" s="19" t="s">
        <v>20</v>
      </c>
      <c r="K438" s="19" t="s">
        <v>463</v>
      </c>
      <c r="L438" s="19" t="s">
        <v>1695</v>
      </c>
      <c r="M438" s="19" t="s">
        <v>902</v>
      </c>
      <c r="N438" s="20">
        <v>1</v>
      </c>
      <c r="O438" s="20">
        <v>6</v>
      </c>
      <c r="P438" s="19" t="s">
        <v>905</v>
      </c>
      <c r="Q438" s="19" t="s">
        <v>1696</v>
      </c>
      <c r="R438" s="19">
        <v>0</v>
      </c>
      <c r="S438" s="19">
        <v>0</v>
      </c>
      <c r="T438" s="19">
        <v>0.06</v>
      </c>
      <c r="U438" s="19" t="s">
        <v>1697</v>
      </c>
      <c r="V438" s="19">
        <v>0</v>
      </c>
      <c r="BA438" s="19" t="s">
        <v>379</v>
      </c>
      <c r="BB438" s="19" t="s">
        <v>1539</v>
      </c>
      <c r="BC438" s="19" t="s">
        <v>896</v>
      </c>
      <c r="BD438" s="19" t="s">
        <v>896</v>
      </c>
      <c r="BE438" s="19" t="s">
        <v>1557</v>
      </c>
      <c r="BF438" s="19" t="s">
        <v>1608</v>
      </c>
      <c r="BG438" s="19" t="s">
        <v>1559</v>
      </c>
      <c r="BH438" s="19" t="s">
        <v>1595</v>
      </c>
      <c r="BI438" s="19" t="s">
        <v>896</v>
      </c>
      <c r="BJ438" s="19" t="s">
        <v>20</v>
      </c>
      <c r="BK438" s="19" t="s">
        <v>463</v>
      </c>
      <c r="BL438" s="19" t="s">
        <v>1695</v>
      </c>
      <c r="BM438" s="19" t="s">
        <v>902</v>
      </c>
      <c r="BN438" s="20">
        <v>1</v>
      </c>
      <c r="BO438" s="20">
        <v>6</v>
      </c>
      <c r="BP438" s="19" t="s">
        <v>905</v>
      </c>
      <c r="BQ438" s="19" t="s">
        <v>1696</v>
      </c>
      <c r="BR438" s="19">
        <v>0</v>
      </c>
      <c r="BS438" s="19">
        <v>0</v>
      </c>
      <c r="BT438" s="19">
        <v>0.06</v>
      </c>
      <c r="BU438" s="19" t="s">
        <v>1697</v>
      </c>
      <c r="BV438" s="19">
        <v>0</v>
      </c>
    </row>
    <row r="439" spans="1:74">
      <c r="A439" s="19" t="s">
        <v>379</v>
      </c>
      <c r="B439" s="19" t="s">
        <v>1539</v>
      </c>
      <c r="C439" s="19" t="s">
        <v>896</v>
      </c>
      <c r="D439" s="19" t="s">
        <v>896</v>
      </c>
      <c r="E439" s="19" t="s">
        <v>1557</v>
      </c>
      <c r="F439" s="19" t="s">
        <v>1608</v>
      </c>
      <c r="G439" s="19" t="s">
        <v>1559</v>
      </c>
      <c r="H439" s="19" t="s">
        <v>1675</v>
      </c>
      <c r="I439" s="19" t="s">
        <v>896</v>
      </c>
      <c r="J439" s="19" t="s">
        <v>20</v>
      </c>
      <c r="K439" s="19" t="s">
        <v>463</v>
      </c>
      <c r="L439" s="19" t="s">
        <v>1695</v>
      </c>
      <c r="M439" s="19" t="s">
        <v>902</v>
      </c>
      <c r="N439" s="20">
        <v>1</v>
      </c>
      <c r="O439" s="20">
        <v>3</v>
      </c>
      <c r="P439" s="19" t="s">
        <v>905</v>
      </c>
      <c r="Q439" s="19" t="s">
        <v>1696</v>
      </c>
      <c r="R439" s="19">
        <v>0</v>
      </c>
      <c r="S439" s="19">
        <v>0</v>
      </c>
      <c r="T439" s="19">
        <v>0.06</v>
      </c>
      <c r="U439" s="19" t="s">
        <v>1697</v>
      </c>
      <c r="V439" s="19">
        <v>0</v>
      </c>
      <c r="BA439" s="19" t="s">
        <v>379</v>
      </c>
      <c r="BB439" s="19" t="s">
        <v>1539</v>
      </c>
      <c r="BC439" s="19" t="s">
        <v>896</v>
      </c>
      <c r="BD439" s="19" t="s">
        <v>896</v>
      </c>
      <c r="BE439" s="19" t="s">
        <v>1557</v>
      </c>
      <c r="BF439" s="19" t="s">
        <v>1608</v>
      </c>
      <c r="BG439" s="19" t="s">
        <v>1559</v>
      </c>
      <c r="BH439" s="19" t="s">
        <v>1675</v>
      </c>
      <c r="BI439" s="19" t="s">
        <v>896</v>
      </c>
      <c r="BJ439" s="19" t="s">
        <v>20</v>
      </c>
      <c r="BK439" s="19" t="s">
        <v>463</v>
      </c>
      <c r="BL439" s="19" t="s">
        <v>1695</v>
      </c>
      <c r="BM439" s="19" t="s">
        <v>902</v>
      </c>
      <c r="BN439" s="20">
        <v>1</v>
      </c>
      <c r="BO439" s="20">
        <v>3</v>
      </c>
      <c r="BP439" s="19" t="s">
        <v>905</v>
      </c>
      <c r="BQ439" s="19" t="s">
        <v>1696</v>
      </c>
      <c r="BR439" s="19">
        <v>0</v>
      </c>
      <c r="BS439" s="19">
        <v>0</v>
      </c>
      <c r="BT439" s="19">
        <v>0.06</v>
      </c>
      <c r="BU439" s="19" t="s">
        <v>1697</v>
      </c>
      <c r="BV439" s="19">
        <v>0</v>
      </c>
    </row>
    <row r="440" spans="1:74">
      <c r="A440" s="19" t="s">
        <v>379</v>
      </c>
      <c r="B440" s="19" t="s">
        <v>1539</v>
      </c>
      <c r="C440" s="19" t="s">
        <v>896</v>
      </c>
      <c r="D440" s="19" t="s">
        <v>896</v>
      </c>
      <c r="E440" s="19" t="s">
        <v>1557</v>
      </c>
      <c r="F440" s="19" t="s">
        <v>1608</v>
      </c>
      <c r="G440" s="19" t="s">
        <v>1594</v>
      </c>
      <c r="H440" s="19" t="s">
        <v>1703</v>
      </c>
      <c r="I440" s="19" t="s">
        <v>896</v>
      </c>
      <c r="J440" s="19" t="s">
        <v>20</v>
      </c>
      <c r="K440" s="19" t="s">
        <v>463</v>
      </c>
      <c r="L440" s="19" t="s">
        <v>1704</v>
      </c>
      <c r="M440" s="19" t="s">
        <v>902</v>
      </c>
      <c r="N440" s="20">
        <v>1</v>
      </c>
      <c r="O440" s="20" t="s">
        <v>1626</v>
      </c>
      <c r="P440" s="19" t="s">
        <v>905</v>
      </c>
      <c r="Q440" s="19" t="s">
        <v>1562</v>
      </c>
      <c r="R440" s="19">
        <v>0</v>
      </c>
      <c r="S440" s="19">
        <v>0</v>
      </c>
      <c r="T440" s="19">
        <v>0.06</v>
      </c>
      <c r="U440" s="19" t="s">
        <v>1697</v>
      </c>
      <c r="V440" s="19" t="s">
        <v>1717</v>
      </c>
      <c r="BA440" s="19" t="s">
        <v>379</v>
      </c>
      <c r="BB440" s="19" t="s">
        <v>1539</v>
      </c>
      <c r="BC440" s="19" t="s">
        <v>896</v>
      </c>
      <c r="BD440" s="19" t="s">
        <v>896</v>
      </c>
      <c r="BE440" s="19" t="s">
        <v>1557</v>
      </c>
      <c r="BF440" s="19" t="s">
        <v>1608</v>
      </c>
      <c r="BG440" s="19" t="s">
        <v>1594</v>
      </c>
      <c r="BH440" s="19" t="s">
        <v>1703</v>
      </c>
      <c r="BI440" s="19" t="s">
        <v>896</v>
      </c>
      <c r="BJ440" s="19" t="s">
        <v>20</v>
      </c>
      <c r="BK440" s="19" t="s">
        <v>463</v>
      </c>
      <c r="BL440" s="19" t="s">
        <v>1704</v>
      </c>
      <c r="BM440" s="19" t="s">
        <v>902</v>
      </c>
      <c r="BN440" s="20">
        <v>1</v>
      </c>
      <c r="BO440" s="20" t="s">
        <v>1626</v>
      </c>
      <c r="BP440" s="19" t="s">
        <v>905</v>
      </c>
      <c r="BQ440" s="19" t="s">
        <v>1562</v>
      </c>
      <c r="BR440" s="19">
        <v>0</v>
      </c>
      <c r="BS440" s="19">
        <v>0</v>
      </c>
      <c r="BT440" s="19">
        <v>0.06</v>
      </c>
      <c r="BU440" s="19" t="s">
        <v>1697</v>
      </c>
      <c r="BV440" s="19" t="s">
        <v>1717</v>
      </c>
    </row>
    <row r="441" spans="1:74">
      <c r="A441" s="19" t="s">
        <v>379</v>
      </c>
      <c r="B441" s="19" t="s">
        <v>1539</v>
      </c>
      <c r="C441" s="19" t="s">
        <v>896</v>
      </c>
      <c r="D441" s="19" t="s">
        <v>896</v>
      </c>
      <c r="E441" s="19" t="s">
        <v>1557</v>
      </c>
      <c r="F441" s="19" t="s">
        <v>1608</v>
      </c>
      <c r="G441" s="19" t="s">
        <v>1594</v>
      </c>
      <c r="H441" s="19" t="s">
        <v>1703</v>
      </c>
      <c r="I441" s="19" t="s">
        <v>896</v>
      </c>
      <c r="J441" s="19" t="s">
        <v>20</v>
      </c>
      <c r="K441" s="19" t="s">
        <v>463</v>
      </c>
      <c r="L441" s="19" t="s">
        <v>1704</v>
      </c>
      <c r="M441" s="19" t="s">
        <v>902</v>
      </c>
      <c r="N441" s="20">
        <v>1</v>
      </c>
      <c r="O441" s="20" t="s">
        <v>1312</v>
      </c>
      <c r="P441" s="19" t="s">
        <v>905</v>
      </c>
      <c r="Q441" s="19" t="s">
        <v>1562</v>
      </c>
      <c r="R441" s="19">
        <v>0</v>
      </c>
      <c r="S441" s="19">
        <v>0</v>
      </c>
      <c r="T441" s="19">
        <v>0.06</v>
      </c>
      <c r="U441" s="19" t="s">
        <v>1578</v>
      </c>
      <c r="V441" s="19" t="s">
        <v>1717</v>
      </c>
      <c r="BA441" s="19" t="s">
        <v>379</v>
      </c>
      <c r="BB441" s="19" t="s">
        <v>1539</v>
      </c>
      <c r="BC441" s="19" t="s">
        <v>896</v>
      </c>
      <c r="BD441" s="19" t="s">
        <v>896</v>
      </c>
      <c r="BE441" s="19" t="s">
        <v>1557</v>
      </c>
      <c r="BF441" s="19" t="s">
        <v>1608</v>
      </c>
      <c r="BG441" s="19" t="s">
        <v>1594</v>
      </c>
      <c r="BH441" s="19" t="s">
        <v>1703</v>
      </c>
      <c r="BI441" s="19" t="s">
        <v>896</v>
      </c>
      <c r="BJ441" s="19" t="s">
        <v>20</v>
      </c>
      <c r="BK441" s="19" t="s">
        <v>463</v>
      </c>
      <c r="BL441" s="19" t="s">
        <v>1704</v>
      </c>
      <c r="BM441" s="19" t="s">
        <v>902</v>
      </c>
      <c r="BN441" s="20">
        <v>1</v>
      </c>
      <c r="BO441" s="20" t="s">
        <v>1312</v>
      </c>
      <c r="BP441" s="19" t="s">
        <v>905</v>
      </c>
      <c r="BQ441" s="19" t="s">
        <v>1562</v>
      </c>
      <c r="BR441" s="19">
        <v>0</v>
      </c>
      <c r="BS441" s="19">
        <v>0</v>
      </c>
      <c r="BT441" s="19">
        <v>0.06</v>
      </c>
      <c r="BU441" s="19" t="s">
        <v>1578</v>
      </c>
      <c r="BV441" s="19" t="s">
        <v>1717</v>
      </c>
    </row>
    <row r="442" spans="1:74">
      <c r="A442" s="19" t="s">
        <v>379</v>
      </c>
      <c r="B442" s="19" t="s">
        <v>1539</v>
      </c>
      <c r="C442" s="19" t="s">
        <v>896</v>
      </c>
      <c r="D442" s="19" t="s">
        <v>896</v>
      </c>
      <c r="E442" s="19" t="s">
        <v>1557</v>
      </c>
      <c r="F442" s="19" t="s">
        <v>1608</v>
      </c>
      <c r="G442" s="19" t="s">
        <v>1594</v>
      </c>
      <c r="H442" s="19" t="s">
        <v>1550</v>
      </c>
      <c r="I442" s="19" t="s">
        <v>896</v>
      </c>
      <c r="J442" s="19" t="s">
        <v>20</v>
      </c>
      <c r="K442" s="19" t="s">
        <v>463</v>
      </c>
      <c r="L442" s="19" t="s">
        <v>1704</v>
      </c>
      <c r="M442" s="19" t="s">
        <v>902</v>
      </c>
      <c r="N442" s="20">
        <v>1</v>
      </c>
      <c r="O442" s="20" t="s">
        <v>1122</v>
      </c>
      <c r="P442" s="19" t="s">
        <v>905</v>
      </c>
      <c r="Q442" s="19" t="s">
        <v>1562</v>
      </c>
      <c r="R442" s="19">
        <v>0</v>
      </c>
      <c r="S442" s="19">
        <v>0</v>
      </c>
      <c r="T442" s="19">
        <v>0.06</v>
      </c>
      <c r="U442" s="19" t="s">
        <v>1697</v>
      </c>
      <c r="V442" s="19" t="s">
        <v>1705</v>
      </c>
      <c r="BA442" s="19" t="s">
        <v>379</v>
      </c>
      <c r="BB442" s="19" t="s">
        <v>1539</v>
      </c>
      <c r="BC442" s="19" t="s">
        <v>896</v>
      </c>
      <c r="BD442" s="19" t="s">
        <v>896</v>
      </c>
      <c r="BE442" s="19" t="s">
        <v>1557</v>
      </c>
      <c r="BF442" s="19" t="s">
        <v>1608</v>
      </c>
      <c r="BG442" s="19" t="s">
        <v>1594</v>
      </c>
      <c r="BH442" s="19" t="s">
        <v>1550</v>
      </c>
      <c r="BI442" s="19" t="s">
        <v>896</v>
      </c>
      <c r="BJ442" s="19" t="s">
        <v>20</v>
      </c>
      <c r="BK442" s="19" t="s">
        <v>463</v>
      </c>
      <c r="BL442" s="19" t="s">
        <v>1704</v>
      </c>
      <c r="BM442" s="19" t="s">
        <v>902</v>
      </c>
      <c r="BN442" s="20">
        <v>1</v>
      </c>
      <c r="BO442" s="20" t="s">
        <v>1122</v>
      </c>
      <c r="BP442" s="19" t="s">
        <v>905</v>
      </c>
      <c r="BQ442" s="19" t="s">
        <v>1562</v>
      </c>
      <c r="BR442" s="19">
        <v>0</v>
      </c>
      <c r="BS442" s="19">
        <v>0</v>
      </c>
      <c r="BT442" s="19">
        <v>0.06</v>
      </c>
      <c r="BU442" s="19" t="s">
        <v>1697</v>
      </c>
      <c r="BV442" s="19" t="s">
        <v>1705</v>
      </c>
    </row>
    <row r="443" spans="1:74">
      <c r="A443" s="19" t="s">
        <v>379</v>
      </c>
      <c r="B443" s="19" t="s">
        <v>1539</v>
      </c>
      <c r="C443" s="19" t="s">
        <v>896</v>
      </c>
      <c r="D443" s="19" t="s">
        <v>896</v>
      </c>
      <c r="E443" s="19" t="s">
        <v>1557</v>
      </c>
      <c r="F443" s="19" t="s">
        <v>1608</v>
      </c>
      <c r="G443" s="19" t="s">
        <v>1594</v>
      </c>
      <c r="H443" s="19" t="s">
        <v>1550</v>
      </c>
      <c r="I443" s="19" t="s">
        <v>896</v>
      </c>
      <c r="J443" s="19" t="s">
        <v>20</v>
      </c>
      <c r="K443" s="19" t="s">
        <v>463</v>
      </c>
      <c r="L443" s="19" t="s">
        <v>1704</v>
      </c>
      <c r="M443" s="19" t="s">
        <v>902</v>
      </c>
      <c r="N443" s="20">
        <v>1</v>
      </c>
      <c r="O443" s="20" t="s">
        <v>1312</v>
      </c>
      <c r="P443" s="19" t="s">
        <v>905</v>
      </c>
      <c r="Q443" s="19" t="s">
        <v>1562</v>
      </c>
      <c r="R443" s="19">
        <v>0</v>
      </c>
      <c r="S443" s="19">
        <v>0</v>
      </c>
      <c r="T443" s="19">
        <v>0.06</v>
      </c>
      <c r="U443" s="19" t="s">
        <v>1578</v>
      </c>
      <c r="V443" s="19" t="s">
        <v>1717</v>
      </c>
      <c r="BA443" s="19" t="s">
        <v>379</v>
      </c>
      <c r="BB443" s="19" t="s">
        <v>1539</v>
      </c>
      <c r="BC443" s="19" t="s">
        <v>896</v>
      </c>
      <c r="BD443" s="19" t="s">
        <v>896</v>
      </c>
      <c r="BE443" s="19" t="s">
        <v>1557</v>
      </c>
      <c r="BF443" s="19" t="s">
        <v>1608</v>
      </c>
      <c r="BG443" s="19" t="s">
        <v>1594</v>
      </c>
      <c r="BH443" s="19" t="s">
        <v>1550</v>
      </c>
      <c r="BI443" s="19" t="s">
        <v>896</v>
      </c>
      <c r="BJ443" s="19" t="s">
        <v>20</v>
      </c>
      <c r="BK443" s="19" t="s">
        <v>463</v>
      </c>
      <c r="BL443" s="19" t="s">
        <v>1704</v>
      </c>
      <c r="BM443" s="19" t="s">
        <v>902</v>
      </c>
      <c r="BN443" s="20">
        <v>1</v>
      </c>
      <c r="BO443" s="20" t="s">
        <v>1312</v>
      </c>
      <c r="BP443" s="19" t="s">
        <v>905</v>
      </c>
      <c r="BQ443" s="19" t="s">
        <v>1562</v>
      </c>
      <c r="BR443" s="19">
        <v>0</v>
      </c>
      <c r="BS443" s="19">
        <v>0</v>
      </c>
      <c r="BT443" s="19">
        <v>0.06</v>
      </c>
      <c r="BU443" s="19" t="s">
        <v>1578</v>
      </c>
      <c r="BV443" s="19" t="s">
        <v>1717</v>
      </c>
    </row>
    <row r="444" spans="1:74">
      <c r="A444" s="19" t="s">
        <v>379</v>
      </c>
      <c r="B444" s="19" t="s">
        <v>1539</v>
      </c>
      <c r="C444" s="19" t="s">
        <v>896</v>
      </c>
      <c r="D444" s="19" t="s">
        <v>896</v>
      </c>
      <c r="E444" s="19" t="s">
        <v>1557</v>
      </c>
      <c r="F444" s="19" t="s">
        <v>1608</v>
      </c>
      <c r="G444" s="19" t="s">
        <v>1594</v>
      </c>
      <c r="H444" s="19" t="s">
        <v>1585</v>
      </c>
      <c r="I444" s="19" t="s">
        <v>896</v>
      </c>
      <c r="J444" s="19" t="s">
        <v>20</v>
      </c>
      <c r="K444" s="19" t="s">
        <v>463</v>
      </c>
      <c r="L444" s="19" t="s">
        <v>1704</v>
      </c>
      <c r="M444" s="19" t="s">
        <v>902</v>
      </c>
      <c r="N444" s="20">
        <v>1</v>
      </c>
      <c r="O444" s="20" t="s">
        <v>1122</v>
      </c>
      <c r="P444" s="19" t="s">
        <v>905</v>
      </c>
      <c r="Q444" s="19" t="s">
        <v>1562</v>
      </c>
      <c r="R444" s="19">
        <v>0</v>
      </c>
      <c r="S444" s="19">
        <v>0</v>
      </c>
      <c r="T444" s="19">
        <v>0.06</v>
      </c>
      <c r="U444" s="19" t="s">
        <v>1697</v>
      </c>
      <c r="V444" s="19" t="s">
        <v>1717</v>
      </c>
      <c r="BA444" s="19" t="s">
        <v>379</v>
      </c>
      <c r="BB444" s="19" t="s">
        <v>1539</v>
      </c>
      <c r="BC444" s="19" t="s">
        <v>896</v>
      </c>
      <c r="BD444" s="19" t="s">
        <v>896</v>
      </c>
      <c r="BE444" s="19" t="s">
        <v>1557</v>
      </c>
      <c r="BF444" s="19" t="s">
        <v>1608</v>
      </c>
      <c r="BG444" s="19" t="s">
        <v>1594</v>
      </c>
      <c r="BH444" s="19" t="s">
        <v>1585</v>
      </c>
      <c r="BI444" s="19" t="s">
        <v>896</v>
      </c>
      <c r="BJ444" s="19" t="s">
        <v>20</v>
      </c>
      <c r="BK444" s="19" t="s">
        <v>463</v>
      </c>
      <c r="BL444" s="19" t="s">
        <v>1704</v>
      </c>
      <c r="BM444" s="19" t="s">
        <v>902</v>
      </c>
      <c r="BN444" s="20">
        <v>1</v>
      </c>
      <c r="BO444" s="20" t="s">
        <v>1122</v>
      </c>
      <c r="BP444" s="19" t="s">
        <v>905</v>
      </c>
      <c r="BQ444" s="19" t="s">
        <v>1562</v>
      </c>
      <c r="BR444" s="19">
        <v>0</v>
      </c>
      <c r="BS444" s="19">
        <v>0</v>
      </c>
      <c r="BT444" s="19">
        <v>0.06</v>
      </c>
      <c r="BU444" s="19" t="s">
        <v>1697</v>
      </c>
      <c r="BV444" s="19" t="s">
        <v>1717</v>
      </c>
    </row>
    <row r="445" spans="1:74">
      <c r="A445" s="19" t="s">
        <v>379</v>
      </c>
      <c r="B445" s="19" t="s">
        <v>1539</v>
      </c>
      <c r="C445" s="19" t="s">
        <v>896</v>
      </c>
      <c r="D445" s="19" t="s">
        <v>896</v>
      </c>
      <c r="E445" s="19" t="s">
        <v>1557</v>
      </c>
      <c r="F445" s="19" t="s">
        <v>1608</v>
      </c>
      <c r="G445" s="19" t="s">
        <v>1594</v>
      </c>
      <c r="H445" s="19" t="s">
        <v>1585</v>
      </c>
      <c r="I445" s="19" t="s">
        <v>896</v>
      </c>
      <c r="J445" s="19" t="s">
        <v>20</v>
      </c>
      <c r="K445" s="19" t="s">
        <v>463</v>
      </c>
      <c r="L445" s="19" t="s">
        <v>1704</v>
      </c>
      <c r="M445" s="19" t="s">
        <v>902</v>
      </c>
      <c r="N445" s="20">
        <v>1</v>
      </c>
      <c r="O445" s="20" t="s">
        <v>1312</v>
      </c>
      <c r="P445" s="19" t="s">
        <v>905</v>
      </c>
      <c r="Q445" s="19" t="s">
        <v>1562</v>
      </c>
      <c r="R445" s="19">
        <v>0</v>
      </c>
      <c r="S445" s="19">
        <v>0</v>
      </c>
      <c r="T445" s="19">
        <v>0.06</v>
      </c>
      <c r="U445" s="19" t="s">
        <v>1578</v>
      </c>
      <c r="V445" s="19" t="s">
        <v>1717</v>
      </c>
      <c r="BA445" s="19" t="s">
        <v>379</v>
      </c>
      <c r="BB445" s="19" t="s">
        <v>1539</v>
      </c>
      <c r="BC445" s="19" t="s">
        <v>896</v>
      </c>
      <c r="BD445" s="19" t="s">
        <v>896</v>
      </c>
      <c r="BE445" s="19" t="s">
        <v>1557</v>
      </c>
      <c r="BF445" s="19" t="s">
        <v>1608</v>
      </c>
      <c r="BG445" s="19" t="s">
        <v>1594</v>
      </c>
      <c r="BH445" s="19" t="s">
        <v>1585</v>
      </c>
      <c r="BI445" s="19" t="s">
        <v>896</v>
      </c>
      <c r="BJ445" s="19" t="s">
        <v>20</v>
      </c>
      <c r="BK445" s="19" t="s">
        <v>463</v>
      </c>
      <c r="BL445" s="19" t="s">
        <v>1704</v>
      </c>
      <c r="BM445" s="19" t="s">
        <v>902</v>
      </c>
      <c r="BN445" s="20">
        <v>1</v>
      </c>
      <c r="BO445" s="20" t="s">
        <v>1312</v>
      </c>
      <c r="BP445" s="19" t="s">
        <v>905</v>
      </c>
      <c r="BQ445" s="19" t="s">
        <v>1562</v>
      </c>
      <c r="BR445" s="19">
        <v>0</v>
      </c>
      <c r="BS445" s="19">
        <v>0</v>
      </c>
      <c r="BT445" s="19">
        <v>0.06</v>
      </c>
      <c r="BU445" s="19" t="s">
        <v>1578</v>
      </c>
      <c r="BV445" s="19" t="s">
        <v>1717</v>
      </c>
    </row>
    <row r="446" spans="1:74">
      <c r="A446" s="19" t="s">
        <v>379</v>
      </c>
      <c r="B446" s="19" t="s">
        <v>1539</v>
      </c>
      <c r="C446" s="19" t="s">
        <v>896</v>
      </c>
      <c r="D446" s="19" t="s">
        <v>896</v>
      </c>
      <c r="E446" s="19" t="s">
        <v>1623</v>
      </c>
      <c r="F446" s="19" t="s">
        <v>1571</v>
      </c>
      <c r="G446" s="19" t="s">
        <v>1724</v>
      </c>
      <c r="H446" s="19" t="s">
        <v>1595</v>
      </c>
      <c r="I446" s="19" t="s">
        <v>896</v>
      </c>
      <c r="J446" s="19" t="s">
        <v>20</v>
      </c>
      <c r="K446" s="19" t="s">
        <v>463</v>
      </c>
      <c r="L446" s="19" t="s">
        <v>1725</v>
      </c>
      <c r="M446" s="19" t="s">
        <v>902</v>
      </c>
      <c r="N446" s="20">
        <v>2</v>
      </c>
      <c r="O446" s="20" t="s">
        <v>1128</v>
      </c>
      <c r="P446" s="19" t="s">
        <v>905</v>
      </c>
      <c r="Q446" s="19" t="s">
        <v>1696</v>
      </c>
      <c r="R446" s="19">
        <v>0</v>
      </c>
      <c r="S446" s="19">
        <v>0</v>
      </c>
      <c r="T446" s="19">
        <v>0.03</v>
      </c>
      <c r="U446" s="19" t="s">
        <v>1552</v>
      </c>
      <c r="V446" s="19" t="s">
        <v>1726</v>
      </c>
      <c r="BA446" s="19" t="s">
        <v>379</v>
      </c>
      <c r="BB446" s="19" t="s">
        <v>1539</v>
      </c>
      <c r="BC446" s="19" t="s">
        <v>896</v>
      </c>
      <c r="BD446" s="19" t="s">
        <v>896</v>
      </c>
      <c r="BE446" s="19" t="s">
        <v>1623</v>
      </c>
      <c r="BF446" s="19" t="s">
        <v>1571</v>
      </c>
      <c r="BG446" s="19" t="s">
        <v>1724</v>
      </c>
      <c r="BH446" s="19" t="s">
        <v>1595</v>
      </c>
      <c r="BI446" s="19" t="s">
        <v>896</v>
      </c>
      <c r="BJ446" s="19" t="s">
        <v>20</v>
      </c>
      <c r="BK446" s="19" t="s">
        <v>463</v>
      </c>
      <c r="BL446" s="19" t="s">
        <v>1725</v>
      </c>
      <c r="BM446" s="19" t="s">
        <v>902</v>
      </c>
      <c r="BN446" s="20">
        <v>2</v>
      </c>
      <c r="BO446" s="20" t="s">
        <v>1128</v>
      </c>
      <c r="BP446" s="19" t="s">
        <v>905</v>
      </c>
      <c r="BQ446" s="19" t="s">
        <v>1696</v>
      </c>
      <c r="BR446" s="19">
        <v>0</v>
      </c>
      <c r="BS446" s="19">
        <v>0</v>
      </c>
      <c r="BT446" s="19">
        <v>0.03</v>
      </c>
      <c r="BU446" s="19" t="s">
        <v>1552</v>
      </c>
      <c r="BV446" s="19" t="s">
        <v>1726</v>
      </c>
    </row>
    <row r="447" spans="1:74">
      <c r="A447" s="19" t="s">
        <v>379</v>
      </c>
      <c r="B447" s="19" t="s">
        <v>1539</v>
      </c>
      <c r="C447" s="19" t="s">
        <v>896</v>
      </c>
      <c r="D447" s="19" t="s">
        <v>896</v>
      </c>
      <c r="E447" s="19" t="s">
        <v>1623</v>
      </c>
      <c r="F447" s="19" t="s">
        <v>1571</v>
      </c>
      <c r="G447" s="19" t="s">
        <v>1724</v>
      </c>
      <c r="H447" s="19" t="s">
        <v>1675</v>
      </c>
      <c r="I447" s="19" t="s">
        <v>896</v>
      </c>
      <c r="J447" s="19" t="s">
        <v>20</v>
      </c>
      <c r="K447" s="19" t="s">
        <v>463</v>
      </c>
      <c r="L447" s="19" t="s">
        <v>1725</v>
      </c>
      <c r="M447" s="19" t="s">
        <v>902</v>
      </c>
      <c r="N447" s="20">
        <v>1</v>
      </c>
      <c r="O447" s="20" t="s">
        <v>1712</v>
      </c>
      <c r="P447" s="19" t="s">
        <v>905</v>
      </c>
      <c r="Q447" s="19" t="s">
        <v>1696</v>
      </c>
      <c r="R447" s="19">
        <v>0</v>
      </c>
      <c r="S447" s="19">
        <v>0</v>
      </c>
      <c r="T447" s="19">
        <v>0.03</v>
      </c>
      <c r="U447" s="19" t="s">
        <v>1552</v>
      </c>
      <c r="V447" s="19" t="s">
        <v>1726</v>
      </c>
      <c r="BA447" s="19" t="s">
        <v>379</v>
      </c>
      <c r="BB447" s="19" t="s">
        <v>1539</v>
      </c>
      <c r="BC447" s="19" t="s">
        <v>896</v>
      </c>
      <c r="BD447" s="19" t="s">
        <v>896</v>
      </c>
      <c r="BE447" s="19" t="s">
        <v>1623</v>
      </c>
      <c r="BF447" s="19" t="s">
        <v>1571</v>
      </c>
      <c r="BG447" s="19" t="s">
        <v>1724</v>
      </c>
      <c r="BH447" s="19" t="s">
        <v>1675</v>
      </c>
      <c r="BI447" s="19" t="s">
        <v>896</v>
      </c>
      <c r="BJ447" s="19" t="s">
        <v>20</v>
      </c>
      <c r="BK447" s="19" t="s">
        <v>463</v>
      </c>
      <c r="BL447" s="19" t="s">
        <v>1725</v>
      </c>
      <c r="BM447" s="19" t="s">
        <v>902</v>
      </c>
      <c r="BN447" s="20">
        <v>1</v>
      </c>
      <c r="BO447" s="20" t="s">
        <v>1712</v>
      </c>
      <c r="BP447" s="19" t="s">
        <v>905</v>
      </c>
      <c r="BQ447" s="19" t="s">
        <v>1696</v>
      </c>
      <c r="BR447" s="19">
        <v>0</v>
      </c>
      <c r="BS447" s="19">
        <v>0</v>
      </c>
      <c r="BT447" s="19">
        <v>0.03</v>
      </c>
      <c r="BU447" s="19" t="s">
        <v>1552</v>
      </c>
      <c r="BV447" s="19" t="s">
        <v>1726</v>
      </c>
    </row>
    <row r="448" spans="1:74">
      <c r="A448" s="19" t="s">
        <v>379</v>
      </c>
      <c r="B448" s="19" t="s">
        <v>1539</v>
      </c>
      <c r="C448" s="19" t="s">
        <v>896</v>
      </c>
      <c r="D448" s="19" t="s">
        <v>896</v>
      </c>
      <c r="E448" s="19" t="s">
        <v>1623</v>
      </c>
      <c r="F448" s="19" t="s">
        <v>1608</v>
      </c>
      <c r="G448" s="19" t="s">
        <v>1724</v>
      </c>
      <c r="H448" s="19" t="s">
        <v>1595</v>
      </c>
      <c r="I448" s="19" t="s">
        <v>896</v>
      </c>
      <c r="J448" s="19" t="s">
        <v>20</v>
      </c>
      <c r="K448" s="19" t="s">
        <v>463</v>
      </c>
      <c r="L448" s="19" t="s">
        <v>1725</v>
      </c>
      <c r="M448" s="19" t="s">
        <v>902</v>
      </c>
      <c r="N448" s="20">
        <v>1</v>
      </c>
      <c r="O448" s="20" t="s">
        <v>1626</v>
      </c>
      <c r="P448" s="19" t="s">
        <v>905</v>
      </c>
      <c r="Q448" s="19" t="s">
        <v>1696</v>
      </c>
      <c r="R448" s="19">
        <v>0</v>
      </c>
      <c r="S448" s="19">
        <v>0</v>
      </c>
      <c r="T448" s="19">
        <v>0.03</v>
      </c>
      <c r="U448" s="19" t="s">
        <v>1552</v>
      </c>
      <c r="V448" s="19">
        <v>0</v>
      </c>
      <c r="BA448" s="19" t="s">
        <v>379</v>
      </c>
      <c r="BB448" s="19" t="s">
        <v>1539</v>
      </c>
      <c r="BC448" s="19" t="s">
        <v>896</v>
      </c>
      <c r="BD448" s="19" t="s">
        <v>896</v>
      </c>
      <c r="BE448" s="19" t="s">
        <v>1623</v>
      </c>
      <c r="BF448" s="19" t="s">
        <v>1608</v>
      </c>
      <c r="BG448" s="19" t="s">
        <v>1724</v>
      </c>
      <c r="BH448" s="19" t="s">
        <v>1595</v>
      </c>
      <c r="BI448" s="19" t="s">
        <v>896</v>
      </c>
      <c r="BJ448" s="19" t="s">
        <v>20</v>
      </c>
      <c r="BK448" s="19" t="s">
        <v>463</v>
      </c>
      <c r="BL448" s="19" t="s">
        <v>1725</v>
      </c>
      <c r="BM448" s="19" t="s">
        <v>902</v>
      </c>
      <c r="BN448" s="20">
        <v>1</v>
      </c>
      <c r="BO448" s="20" t="s">
        <v>1626</v>
      </c>
      <c r="BP448" s="19" t="s">
        <v>905</v>
      </c>
      <c r="BQ448" s="19" t="s">
        <v>1696</v>
      </c>
      <c r="BR448" s="19">
        <v>0</v>
      </c>
      <c r="BS448" s="19">
        <v>0</v>
      </c>
      <c r="BT448" s="19">
        <v>0.03</v>
      </c>
      <c r="BU448" s="19" t="s">
        <v>1552</v>
      </c>
      <c r="BV448" s="19">
        <v>0</v>
      </c>
    </row>
    <row r="449" spans="1:74">
      <c r="A449" s="19" t="s">
        <v>379</v>
      </c>
      <c r="B449" s="19" t="s">
        <v>1539</v>
      </c>
      <c r="C449" s="19" t="s">
        <v>896</v>
      </c>
      <c r="D449" s="19" t="s">
        <v>896</v>
      </c>
      <c r="E449" s="19" t="s">
        <v>1623</v>
      </c>
      <c r="F449" s="19" t="s">
        <v>1608</v>
      </c>
      <c r="G449" s="19" t="s">
        <v>1724</v>
      </c>
      <c r="H449" s="19" t="s">
        <v>1675</v>
      </c>
      <c r="I449" s="19" t="s">
        <v>896</v>
      </c>
      <c r="J449" s="19" t="s">
        <v>20</v>
      </c>
      <c r="K449" s="19" t="s">
        <v>463</v>
      </c>
      <c r="L449" s="19" t="s">
        <v>1725</v>
      </c>
      <c r="M449" s="19" t="s">
        <v>902</v>
      </c>
      <c r="N449" s="20">
        <v>1</v>
      </c>
      <c r="O449" s="20" t="s">
        <v>1122</v>
      </c>
      <c r="P449" s="19" t="s">
        <v>905</v>
      </c>
      <c r="Q449" s="19" t="s">
        <v>1696</v>
      </c>
      <c r="R449" s="19">
        <v>0</v>
      </c>
      <c r="S449" s="19">
        <v>0</v>
      </c>
      <c r="T449" s="19">
        <v>0.03</v>
      </c>
      <c r="U449" s="19" t="s">
        <v>1552</v>
      </c>
      <c r="V449" s="19">
        <v>0</v>
      </c>
      <c r="BA449" s="19" t="s">
        <v>379</v>
      </c>
      <c r="BB449" s="19" t="s">
        <v>1539</v>
      </c>
      <c r="BC449" s="19" t="s">
        <v>896</v>
      </c>
      <c r="BD449" s="19" t="s">
        <v>896</v>
      </c>
      <c r="BE449" s="19" t="s">
        <v>1623</v>
      </c>
      <c r="BF449" s="19" t="s">
        <v>1608</v>
      </c>
      <c r="BG449" s="19" t="s">
        <v>1724</v>
      </c>
      <c r="BH449" s="19" t="s">
        <v>1675</v>
      </c>
      <c r="BI449" s="19" t="s">
        <v>896</v>
      </c>
      <c r="BJ449" s="19" t="s">
        <v>20</v>
      </c>
      <c r="BK449" s="19" t="s">
        <v>463</v>
      </c>
      <c r="BL449" s="19" t="s">
        <v>1725</v>
      </c>
      <c r="BM449" s="19" t="s">
        <v>902</v>
      </c>
      <c r="BN449" s="20">
        <v>1</v>
      </c>
      <c r="BO449" s="20" t="s">
        <v>1122</v>
      </c>
      <c r="BP449" s="19" t="s">
        <v>905</v>
      </c>
      <c r="BQ449" s="19" t="s">
        <v>1696</v>
      </c>
      <c r="BR449" s="19">
        <v>0</v>
      </c>
      <c r="BS449" s="19">
        <v>0</v>
      </c>
      <c r="BT449" s="19">
        <v>0.03</v>
      </c>
      <c r="BU449" s="19" t="s">
        <v>1552</v>
      </c>
      <c r="BV449" s="19">
        <v>0</v>
      </c>
    </row>
    <row r="450" spans="1:74">
      <c r="A450" s="19" t="s">
        <v>379</v>
      </c>
      <c r="B450" s="19" t="s">
        <v>1539</v>
      </c>
      <c r="C450" s="19" t="s">
        <v>896</v>
      </c>
      <c r="D450" s="19" t="s">
        <v>896</v>
      </c>
      <c r="E450" s="19" t="s">
        <v>1557</v>
      </c>
      <c r="F450" s="19" t="s">
        <v>1571</v>
      </c>
      <c r="G450" s="19" t="s">
        <v>1559</v>
      </c>
      <c r="H450" s="19" t="s">
        <v>1595</v>
      </c>
      <c r="I450" s="19" t="s">
        <v>896</v>
      </c>
      <c r="J450" s="19" t="s">
        <v>20</v>
      </c>
      <c r="K450" s="19" t="s">
        <v>1191</v>
      </c>
      <c r="L450" s="19" t="s">
        <v>1695</v>
      </c>
      <c r="M450" s="19" t="s">
        <v>902</v>
      </c>
      <c r="N450" s="20">
        <v>1</v>
      </c>
      <c r="O450" s="20">
        <v>6</v>
      </c>
      <c r="P450" s="19" t="s">
        <v>905</v>
      </c>
      <c r="Q450" s="19" t="s">
        <v>1696</v>
      </c>
      <c r="R450" s="19">
        <v>0</v>
      </c>
      <c r="S450" s="19">
        <v>0</v>
      </c>
      <c r="T450" s="19">
        <v>0.06</v>
      </c>
      <c r="U450" s="19" t="s">
        <v>1697</v>
      </c>
      <c r="V450" s="19" t="s">
        <v>1733</v>
      </c>
      <c r="BA450" s="19" t="s">
        <v>379</v>
      </c>
      <c r="BB450" s="19" t="s">
        <v>1539</v>
      </c>
      <c r="BC450" s="19" t="s">
        <v>896</v>
      </c>
      <c r="BD450" s="19" t="s">
        <v>896</v>
      </c>
      <c r="BE450" s="19" t="s">
        <v>1557</v>
      </c>
      <c r="BF450" s="19" t="s">
        <v>1571</v>
      </c>
      <c r="BG450" s="19" t="s">
        <v>1559</v>
      </c>
      <c r="BH450" s="19" t="s">
        <v>1595</v>
      </c>
      <c r="BI450" s="19" t="s">
        <v>896</v>
      </c>
      <c r="BJ450" s="19" t="s">
        <v>20</v>
      </c>
      <c r="BK450" s="19" t="s">
        <v>1191</v>
      </c>
      <c r="BL450" s="19" t="s">
        <v>1695</v>
      </c>
      <c r="BM450" s="19" t="s">
        <v>902</v>
      </c>
      <c r="BN450" s="20">
        <v>1</v>
      </c>
      <c r="BO450" s="20">
        <v>6</v>
      </c>
      <c r="BP450" s="19" t="s">
        <v>905</v>
      </c>
      <c r="BQ450" s="19" t="s">
        <v>1696</v>
      </c>
      <c r="BR450" s="19">
        <v>0</v>
      </c>
      <c r="BS450" s="19">
        <v>0</v>
      </c>
      <c r="BT450" s="19">
        <v>0.06</v>
      </c>
      <c r="BU450" s="19" t="s">
        <v>1697</v>
      </c>
      <c r="BV450" s="19" t="s">
        <v>1733</v>
      </c>
    </row>
    <row r="451" spans="1:74">
      <c r="A451" s="19" t="s">
        <v>379</v>
      </c>
      <c r="B451" s="19" t="s">
        <v>1539</v>
      </c>
      <c r="C451" s="19" t="s">
        <v>896</v>
      </c>
      <c r="D451" s="19" t="s">
        <v>896</v>
      </c>
      <c r="E451" s="19" t="s">
        <v>1557</v>
      </c>
      <c r="F451" s="19" t="s">
        <v>1571</v>
      </c>
      <c r="G451" s="19" t="s">
        <v>1594</v>
      </c>
      <c r="H451" s="19" t="s">
        <v>1595</v>
      </c>
      <c r="I451" s="19" t="s">
        <v>896</v>
      </c>
      <c r="J451" s="19" t="s">
        <v>20</v>
      </c>
      <c r="K451" s="19" t="s">
        <v>1191</v>
      </c>
      <c r="L451" s="19" t="s">
        <v>1704</v>
      </c>
      <c r="M451" s="19" t="s">
        <v>902</v>
      </c>
      <c r="N451" s="20" t="s">
        <v>903</v>
      </c>
      <c r="O451" s="20" t="s">
        <v>1219</v>
      </c>
      <c r="P451" s="19" t="s">
        <v>905</v>
      </c>
      <c r="Q451" s="19" t="s">
        <v>1684</v>
      </c>
      <c r="R451" s="19">
        <v>0</v>
      </c>
      <c r="S451" s="19">
        <v>0</v>
      </c>
      <c r="T451" s="19">
        <v>0.06</v>
      </c>
      <c r="U451" s="19" t="s">
        <v>1735</v>
      </c>
      <c r="V451" s="19" t="s">
        <v>1600</v>
      </c>
      <c r="BA451" s="19" t="s">
        <v>379</v>
      </c>
      <c r="BB451" s="19" t="s">
        <v>1539</v>
      </c>
      <c r="BC451" s="19" t="s">
        <v>896</v>
      </c>
      <c r="BD451" s="19" t="s">
        <v>896</v>
      </c>
      <c r="BE451" s="19" t="s">
        <v>1557</v>
      </c>
      <c r="BF451" s="19" t="s">
        <v>1571</v>
      </c>
      <c r="BG451" s="19" t="s">
        <v>1594</v>
      </c>
      <c r="BH451" s="19" t="s">
        <v>1595</v>
      </c>
      <c r="BI451" s="19" t="s">
        <v>896</v>
      </c>
      <c r="BJ451" s="19" t="s">
        <v>20</v>
      </c>
      <c r="BK451" s="19" t="s">
        <v>1191</v>
      </c>
      <c r="BL451" s="19" t="s">
        <v>1704</v>
      </c>
      <c r="BM451" s="19" t="s">
        <v>902</v>
      </c>
      <c r="BN451" s="20" t="s">
        <v>903</v>
      </c>
      <c r="BO451" s="20" t="s">
        <v>1219</v>
      </c>
      <c r="BP451" s="19" t="s">
        <v>905</v>
      </c>
      <c r="BQ451" s="19" t="s">
        <v>1684</v>
      </c>
      <c r="BR451" s="19">
        <v>0</v>
      </c>
      <c r="BS451" s="19">
        <v>0</v>
      </c>
      <c r="BT451" s="19">
        <v>0.06</v>
      </c>
      <c r="BU451" s="19" t="s">
        <v>1735</v>
      </c>
      <c r="BV451" s="19" t="s">
        <v>1600</v>
      </c>
    </row>
    <row r="452" spans="1:74">
      <c r="A452" s="19" t="s">
        <v>379</v>
      </c>
      <c r="B452" s="19" t="s">
        <v>1539</v>
      </c>
      <c r="C452" s="19" t="s">
        <v>896</v>
      </c>
      <c r="D452" s="19" t="s">
        <v>896</v>
      </c>
      <c r="E452" s="19" t="s">
        <v>1557</v>
      </c>
      <c r="F452" s="19" t="s">
        <v>1571</v>
      </c>
      <c r="G452" s="19" t="s">
        <v>1594</v>
      </c>
      <c r="H452" s="19" t="s">
        <v>1550</v>
      </c>
      <c r="I452" s="19" t="s">
        <v>896</v>
      </c>
      <c r="J452" s="19" t="s">
        <v>20</v>
      </c>
      <c r="K452" s="19" t="s">
        <v>1191</v>
      </c>
      <c r="L452" s="19" t="s">
        <v>1704</v>
      </c>
      <c r="M452" s="19" t="s">
        <v>902</v>
      </c>
      <c r="N452" s="20" t="s">
        <v>903</v>
      </c>
      <c r="O452" s="20" t="s">
        <v>963</v>
      </c>
      <c r="P452" s="19" t="s">
        <v>905</v>
      </c>
      <c r="Q452" s="19" t="s">
        <v>1684</v>
      </c>
      <c r="R452" s="19">
        <v>0</v>
      </c>
      <c r="S452" s="19">
        <v>0</v>
      </c>
      <c r="T452" s="19">
        <v>0.06</v>
      </c>
      <c r="U452" s="19" t="s">
        <v>1735</v>
      </c>
      <c r="V452" s="19" t="s">
        <v>1600</v>
      </c>
      <c r="BA452" s="19" t="s">
        <v>379</v>
      </c>
      <c r="BB452" s="19" t="s">
        <v>1539</v>
      </c>
      <c r="BC452" s="19" t="s">
        <v>896</v>
      </c>
      <c r="BD452" s="19" t="s">
        <v>896</v>
      </c>
      <c r="BE452" s="19" t="s">
        <v>1557</v>
      </c>
      <c r="BF452" s="19" t="s">
        <v>1571</v>
      </c>
      <c r="BG452" s="19" t="s">
        <v>1594</v>
      </c>
      <c r="BH452" s="19" t="s">
        <v>1550</v>
      </c>
      <c r="BI452" s="19" t="s">
        <v>896</v>
      </c>
      <c r="BJ452" s="19" t="s">
        <v>20</v>
      </c>
      <c r="BK452" s="19" t="s">
        <v>1191</v>
      </c>
      <c r="BL452" s="19" t="s">
        <v>1704</v>
      </c>
      <c r="BM452" s="19" t="s">
        <v>902</v>
      </c>
      <c r="BN452" s="20" t="s">
        <v>903</v>
      </c>
      <c r="BO452" s="20" t="s">
        <v>963</v>
      </c>
      <c r="BP452" s="19" t="s">
        <v>905</v>
      </c>
      <c r="BQ452" s="19" t="s">
        <v>1684</v>
      </c>
      <c r="BR452" s="19">
        <v>0</v>
      </c>
      <c r="BS452" s="19">
        <v>0</v>
      </c>
      <c r="BT452" s="19">
        <v>0.06</v>
      </c>
      <c r="BU452" s="19" t="s">
        <v>1735</v>
      </c>
      <c r="BV452" s="19" t="s">
        <v>1600</v>
      </c>
    </row>
    <row r="453" spans="1:74">
      <c r="A453" s="19" t="s">
        <v>379</v>
      </c>
      <c r="B453" s="19" t="s">
        <v>1539</v>
      </c>
      <c r="C453" s="19" t="s">
        <v>896</v>
      </c>
      <c r="D453" s="19" t="s">
        <v>896</v>
      </c>
      <c r="E453" s="19" t="s">
        <v>1557</v>
      </c>
      <c r="F453" s="19" t="s">
        <v>1571</v>
      </c>
      <c r="G453" s="19" t="s">
        <v>1594</v>
      </c>
      <c r="H453" s="19" t="s">
        <v>1585</v>
      </c>
      <c r="I453" s="19" t="s">
        <v>896</v>
      </c>
      <c r="J453" s="19" t="s">
        <v>20</v>
      </c>
      <c r="K453" s="19" t="s">
        <v>1191</v>
      </c>
      <c r="L453" s="19" t="s">
        <v>1704</v>
      </c>
      <c r="M453" s="19" t="s">
        <v>902</v>
      </c>
      <c r="N453" s="20" t="s">
        <v>903</v>
      </c>
      <c r="O453" s="20" t="s">
        <v>963</v>
      </c>
      <c r="P453" s="19" t="s">
        <v>905</v>
      </c>
      <c r="Q453" s="19" t="s">
        <v>1684</v>
      </c>
      <c r="R453" s="19">
        <v>0</v>
      </c>
      <c r="S453" s="19">
        <v>0</v>
      </c>
      <c r="T453" s="19">
        <v>0.06</v>
      </c>
      <c r="U453" s="19" t="s">
        <v>1735</v>
      </c>
      <c r="V453" s="19" t="s">
        <v>1600</v>
      </c>
      <c r="BA453" s="19" t="s">
        <v>379</v>
      </c>
      <c r="BB453" s="19" t="s">
        <v>1539</v>
      </c>
      <c r="BC453" s="19" t="s">
        <v>896</v>
      </c>
      <c r="BD453" s="19" t="s">
        <v>896</v>
      </c>
      <c r="BE453" s="19" t="s">
        <v>1557</v>
      </c>
      <c r="BF453" s="19" t="s">
        <v>1571</v>
      </c>
      <c r="BG453" s="19" t="s">
        <v>1594</v>
      </c>
      <c r="BH453" s="19" t="s">
        <v>1585</v>
      </c>
      <c r="BI453" s="19" t="s">
        <v>896</v>
      </c>
      <c r="BJ453" s="19" t="s">
        <v>20</v>
      </c>
      <c r="BK453" s="19" t="s">
        <v>1191</v>
      </c>
      <c r="BL453" s="19" t="s">
        <v>1704</v>
      </c>
      <c r="BM453" s="19" t="s">
        <v>902</v>
      </c>
      <c r="BN453" s="20" t="s">
        <v>903</v>
      </c>
      <c r="BO453" s="20" t="s">
        <v>963</v>
      </c>
      <c r="BP453" s="19" t="s">
        <v>905</v>
      </c>
      <c r="BQ453" s="19" t="s">
        <v>1684</v>
      </c>
      <c r="BR453" s="19">
        <v>0</v>
      </c>
      <c r="BS453" s="19">
        <v>0</v>
      </c>
      <c r="BT453" s="19">
        <v>0.06</v>
      </c>
      <c r="BU453" s="19" t="s">
        <v>1735</v>
      </c>
      <c r="BV453" s="19" t="s">
        <v>1600</v>
      </c>
    </row>
    <row r="454" spans="1:74">
      <c r="A454" s="19" t="s">
        <v>379</v>
      </c>
      <c r="B454" s="19" t="s">
        <v>1539</v>
      </c>
      <c r="C454" s="19" t="s">
        <v>896</v>
      </c>
      <c r="D454" s="19" t="s">
        <v>896</v>
      </c>
      <c r="E454" s="19" t="s">
        <v>1557</v>
      </c>
      <c r="F454" s="19" t="s">
        <v>1608</v>
      </c>
      <c r="G454" s="19" t="s">
        <v>1559</v>
      </c>
      <c r="H454" s="19" t="s">
        <v>1595</v>
      </c>
      <c r="I454" s="19" t="s">
        <v>896</v>
      </c>
      <c r="J454" s="19" t="s">
        <v>20</v>
      </c>
      <c r="K454" s="19" t="s">
        <v>1191</v>
      </c>
      <c r="L454" s="19" t="s">
        <v>1695</v>
      </c>
      <c r="M454" s="19" t="s">
        <v>902</v>
      </c>
      <c r="N454" s="20">
        <v>1</v>
      </c>
      <c r="O454" s="20">
        <v>3</v>
      </c>
      <c r="P454" s="19" t="s">
        <v>905</v>
      </c>
      <c r="Q454" s="19" t="s">
        <v>1696</v>
      </c>
      <c r="R454" s="19">
        <v>0</v>
      </c>
      <c r="S454" s="19">
        <v>0</v>
      </c>
      <c r="T454" s="19">
        <v>0.06</v>
      </c>
      <c r="U454" s="19" t="s">
        <v>1697</v>
      </c>
      <c r="V454" s="19">
        <v>0</v>
      </c>
      <c r="BA454" s="19" t="s">
        <v>379</v>
      </c>
      <c r="BB454" s="19" t="s">
        <v>1539</v>
      </c>
      <c r="BC454" s="19" t="s">
        <v>896</v>
      </c>
      <c r="BD454" s="19" t="s">
        <v>896</v>
      </c>
      <c r="BE454" s="19" t="s">
        <v>1557</v>
      </c>
      <c r="BF454" s="19" t="s">
        <v>1608</v>
      </c>
      <c r="BG454" s="19" t="s">
        <v>1559</v>
      </c>
      <c r="BH454" s="19" t="s">
        <v>1595</v>
      </c>
      <c r="BI454" s="19" t="s">
        <v>896</v>
      </c>
      <c r="BJ454" s="19" t="s">
        <v>20</v>
      </c>
      <c r="BK454" s="19" t="s">
        <v>1191</v>
      </c>
      <c r="BL454" s="19" t="s">
        <v>1695</v>
      </c>
      <c r="BM454" s="19" t="s">
        <v>902</v>
      </c>
      <c r="BN454" s="20">
        <v>1</v>
      </c>
      <c r="BO454" s="20">
        <v>3</v>
      </c>
      <c r="BP454" s="19" t="s">
        <v>905</v>
      </c>
      <c r="BQ454" s="19" t="s">
        <v>1696</v>
      </c>
      <c r="BR454" s="19">
        <v>0</v>
      </c>
      <c r="BS454" s="19">
        <v>0</v>
      </c>
      <c r="BT454" s="19">
        <v>0.06</v>
      </c>
      <c r="BU454" s="19" t="s">
        <v>1697</v>
      </c>
      <c r="BV454" s="19">
        <v>0</v>
      </c>
    </row>
    <row r="455" spans="1:74">
      <c r="A455" s="19" t="s">
        <v>379</v>
      </c>
      <c r="B455" s="19" t="s">
        <v>1539</v>
      </c>
      <c r="C455" s="19" t="s">
        <v>896</v>
      </c>
      <c r="D455" s="19" t="s">
        <v>896</v>
      </c>
      <c r="E455" s="19" t="s">
        <v>1557</v>
      </c>
      <c r="F455" s="19" t="s">
        <v>1608</v>
      </c>
      <c r="G455" s="19" t="s">
        <v>1559</v>
      </c>
      <c r="H455" s="19" t="s">
        <v>1675</v>
      </c>
      <c r="I455" s="19" t="s">
        <v>896</v>
      </c>
      <c r="J455" s="19" t="s">
        <v>20</v>
      </c>
      <c r="K455" s="19" t="s">
        <v>1191</v>
      </c>
      <c r="L455" s="19" t="s">
        <v>1695</v>
      </c>
      <c r="M455" s="19" t="s">
        <v>902</v>
      </c>
      <c r="N455" s="20">
        <v>1</v>
      </c>
      <c r="O455" s="20">
        <v>2</v>
      </c>
      <c r="P455" s="19" t="s">
        <v>905</v>
      </c>
      <c r="Q455" s="19" t="s">
        <v>1696</v>
      </c>
      <c r="R455" s="19">
        <v>0</v>
      </c>
      <c r="S455" s="19">
        <v>0</v>
      </c>
      <c r="T455" s="19">
        <v>0.06</v>
      </c>
      <c r="U455" s="19" t="s">
        <v>1697</v>
      </c>
      <c r="V455" s="19">
        <v>0</v>
      </c>
      <c r="BA455" s="19" t="s">
        <v>379</v>
      </c>
      <c r="BB455" s="19" t="s">
        <v>1539</v>
      </c>
      <c r="BC455" s="19" t="s">
        <v>896</v>
      </c>
      <c r="BD455" s="19" t="s">
        <v>896</v>
      </c>
      <c r="BE455" s="19" t="s">
        <v>1557</v>
      </c>
      <c r="BF455" s="19" t="s">
        <v>1608</v>
      </c>
      <c r="BG455" s="19" t="s">
        <v>1559</v>
      </c>
      <c r="BH455" s="19" t="s">
        <v>1675</v>
      </c>
      <c r="BI455" s="19" t="s">
        <v>896</v>
      </c>
      <c r="BJ455" s="19" t="s">
        <v>20</v>
      </c>
      <c r="BK455" s="19" t="s">
        <v>1191</v>
      </c>
      <c r="BL455" s="19" t="s">
        <v>1695</v>
      </c>
      <c r="BM455" s="19" t="s">
        <v>902</v>
      </c>
      <c r="BN455" s="20">
        <v>1</v>
      </c>
      <c r="BO455" s="20">
        <v>2</v>
      </c>
      <c r="BP455" s="19" t="s">
        <v>905</v>
      </c>
      <c r="BQ455" s="19" t="s">
        <v>1696</v>
      </c>
      <c r="BR455" s="19">
        <v>0</v>
      </c>
      <c r="BS455" s="19">
        <v>0</v>
      </c>
      <c r="BT455" s="19">
        <v>0.06</v>
      </c>
      <c r="BU455" s="19" t="s">
        <v>1697</v>
      </c>
      <c r="BV455" s="19">
        <v>0</v>
      </c>
    </row>
    <row r="456" spans="1:74">
      <c r="A456" s="19" t="s">
        <v>379</v>
      </c>
      <c r="B456" s="19" t="s">
        <v>1539</v>
      </c>
      <c r="C456" s="19" t="s">
        <v>896</v>
      </c>
      <c r="D456" s="19" t="s">
        <v>896</v>
      </c>
      <c r="E456" s="19" t="s">
        <v>1557</v>
      </c>
      <c r="F456" s="19" t="s">
        <v>1608</v>
      </c>
      <c r="G456" s="19" t="s">
        <v>1594</v>
      </c>
      <c r="H456" s="19" t="s">
        <v>1595</v>
      </c>
      <c r="I456" s="19" t="s">
        <v>896</v>
      </c>
      <c r="J456" s="19" t="s">
        <v>20</v>
      </c>
      <c r="K456" s="19" t="s">
        <v>1191</v>
      </c>
      <c r="L456" s="19" t="s">
        <v>1704</v>
      </c>
      <c r="M456" s="19" t="s">
        <v>902</v>
      </c>
      <c r="N456" s="20" t="s">
        <v>903</v>
      </c>
      <c r="O456" s="20" t="s">
        <v>963</v>
      </c>
      <c r="P456" s="19" t="s">
        <v>905</v>
      </c>
      <c r="Q456" s="19" t="s">
        <v>1684</v>
      </c>
      <c r="R456" s="19">
        <v>0</v>
      </c>
      <c r="S456" s="19">
        <v>0</v>
      </c>
      <c r="T456" s="19">
        <v>0.06</v>
      </c>
      <c r="U456" s="19" t="s">
        <v>1735</v>
      </c>
      <c r="V456" s="19">
        <v>0</v>
      </c>
      <c r="BA456" s="19" t="s">
        <v>379</v>
      </c>
      <c r="BB456" s="19" t="s">
        <v>1539</v>
      </c>
      <c r="BC456" s="19" t="s">
        <v>896</v>
      </c>
      <c r="BD456" s="19" t="s">
        <v>896</v>
      </c>
      <c r="BE456" s="19" t="s">
        <v>1557</v>
      </c>
      <c r="BF456" s="19" t="s">
        <v>1608</v>
      </c>
      <c r="BG456" s="19" t="s">
        <v>1594</v>
      </c>
      <c r="BH456" s="19" t="s">
        <v>1595</v>
      </c>
      <c r="BI456" s="19" t="s">
        <v>896</v>
      </c>
      <c r="BJ456" s="19" t="s">
        <v>20</v>
      </c>
      <c r="BK456" s="19" t="s">
        <v>1191</v>
      </c>
      <c r="BL456" s="19" t="s">
        <v>1704</v>
      </c>
      <c r="BM456" s="19" t="s">
        <v>902</v>
      </c>
      <c r="BN456" s="20" t="s">
        <v>903</v>
      </c>
      <c r="BO456" s="20" t="s">
        <v>963</v>
      </c>
      <c r="BP456" s="19" t="s">
        <v>905</v>
      </c>
      <c r="BQ456" s="19" t="s">
        <v>1684</v>
      </c>
      <c r="BR456" s="19">
        <v>0</v>
      </c>
      <c r="BS456" s="19">
        <v>0</v>
      </c>
      <c r="BT456" s="19">
        <v>0.06</v>
      </c>
      <c r="BU456" s="19" t="s">
        <v>1735</v>
      </c>
      <c r="BV456" s="19">
        <v>0</v>
      </c>
    </row>
    <row r="457" spans="1:74">
      <c r="A457" s="19" t="s">
        <v>379</v>
      </c>
      <c r="B457" s="19" t="s">
        <v>1539</v>
      </c>
      <c r="C457" s="19" t="s">
        <v>896</v>
      </c>
      <c r="D457" s="19" t="s">
        <v>896</v>
      </c>
      <c r="E457" s="19" t="s">
        <v>1557</v>
      </c>
      <c r="F457" s="19" t="s">
        <v>1608</v>
      </c>
      <c r="G457" s="19" t="s">
        <v>1594</v>
      </c>
      <c r="H457" s="19" t="s">
        <v>1550</v>
      </c>
      <c r="I457" s="19" t="s">
        <v>896</v>
      </c>
      <c r="J457" s="19" t="s">
        <v>20</v>
      </c>
      <c r="K457" s="19" t="s">
        <v>1191</v>
      </c>
      <c r="L457" s="19" t="s">
        <v>1704</v>
      </c>
      <c r="M457" s="19" t="s">
        <v>902</v>
      </c>
      <c r="N457" s="20" t="s">
        <v>903</v>
      </c>
      <c r="O457" s="20" t="s">
        <v>963</v>
      </c>
      <c r="P457" s="19" t="s">
        <v>905</v>
      </c>
      <c r="Q457" s="19" t="s">
        <v>1684</v>
      </c>
      <c r="R457" s="19">
        <v>0</v>
      </c>
      <c r="S457" s="19">
        <v>0</v>
      </c>
      <c r="T457" s="19">
        <v>0.06</v>
      </c>
      <c r="U457" s="19" t="s">
        <v>1735</v>
      </c>
      <c r="V457" s="19">
        <v>0</v>
      </c>
      <c r="BA457" s="19" t="s">
        <v>379</v>
      </c>
      <c r="BB457" s="19" t="s">
        <v>1539</v>
      </c>
      <c r="BC457" s="19" t="s">
        <v>896</v>
      </c>
      <c r="BD457" s="19" t="s">
        <v>896</v>
      </c>
      <c r="BE457" s="19" t="s">
        <v>1557</v>
      </c>
      <c r="BF457" s="19" t="s">
        <v>1608</v>
      </c>
      <c r="BG457" s="19" t="s">
        <v>1594</v>
      </c>
      <c r="BH457" s="19" t="s">
        <v>1550</v>
      </c>
      <c r="BI457" s="19" t="s">
        <v>896</v>
      </c>
      <c r="BJ457" s="19" t="s">
        <v>20</v>
      </c>
      <c r="BK457" s="19" t="s">
        <v>1191</v>
      </c>
      <c r="BL457" s="19" t="s">
        <v>1704</v>
      </c>
      <c r="BM457" s="19" t="s">
        <v>902</v>
      </c>
      <c r="BN457" s="20" t="s">
        <v>903</v>
      </c>
      <c r="BO457" s="20" t="s">
        <v>963</v>
      </c>
      <c r="BP457" s="19" t="s">
        <v>905</v>
      </c>
      <c r="BQ457" s="19" t="s">
        <v>1684</v>
      </c>
      <c r="BR457" s="19">
        <v>0</v>
      </c>
      <c r="BS457" s="19">
        <v>0</v>
      </c>
      <c r="BT457" s="19">
        <v>0.06</v>
      </c>
      <c r="BU457" s="19" t="s">
        <v>1735</v>
      </c>
      <c r="BV457" s="19">
        <v>0</v>
      </c>
    </row>
    <row r="458" spans="1:74">
      <c r="A458" s="19" t="s">
        <v>379</v>
      </c>
      <c r="B458" s="19" t="s">
        <v>1539</v>
      </c>
      <c r="C458" s="19" t="s">
        <v>896</v>
      </c>
      <c r="D458" s="19" t="s">
        <v>896</v>
      </c>
      <c r="E458" s="19" t="s">
        <v>1557</v>
      </c>
      <c r="F458" s="19" t="s">
        <v>1608</v>
      </c>
      <c r="G458" s="19" t="s">
        <v>1594</v>
      </c>
      <c r="H458" s="19" t="s">
        <v>1585</v>
      </c>
      <c r="I458" s="19" t="s">
        <v>896</v>
      </c>
      <c r="J458" s="19" t="s">
        <v>20</v>
      </c>
      <c r="K458" s="19" t="s">
        <v>1191</v>
      </c>
      <c r="L458" s="19" t="s">
        <v>1704</v>
      </c>
      <c r="M458" s="19" t="s">
        <v>902</v>
      </c>
      <c r="N458" s="20" t="s">
        <v>903</v>
      </c>
      <c r="O458" s="20" t="s">
        <v>963</v>
      </c>
      <c r="P458" s="19" t="s">
        <v>905</v>
      </c>
      <c r="Q458" s="19" t="s">
        <v>1684</v>
      </c>
      <c r="R458" s="19">
        <v>0</v>
      </c>
      <c r="S458" s="19">
        <v>0</v>
      </c>
      <c r="T458" s="19">
        <v>0.06</v>
      </c>
      <c r="U458" s="19" t="s">
        <v>1735</v>
      </c>
      <c r="V458" s="19">
        <v>0</v>
      </c>
      <c r="BA458" s="19" t="s">
        <v>379</v>
      </c>
      <c r="BB458" s="19" t="s">
        <v>1539</v>
      </c>
      <c r="BC458" s="19" t="s">
        <v>896</v>
      </c>
      <c r="BD458" s="19" t="s">
        <v>896</v>
      </c>
      <c r="BE458" s="19" t="s">
        <v>1557</v>
      </c>
      <c r="BF458" s="19" t="s">
        <v>1608</v>
      </c>
      <c r="BG458" s="19" t="s">
        <v>1594</v>
      </c>
      <c r="BH458" s="19" t="s">
        <v>1585</v>
      </c>
      <c r="BI458" s="19" t="s">
        <v>896</v>
      </c>
      <c r="BJ458" s="19" t="s">
        <v>20</v>
      </c>
      <c r="BK458" s="19" t="s">
        <v>1191</v>
      </c>
      <c r="BL458" s="19" t="s">
        <v>1704</v>
      </c>
      <c r="BM458" s="19" t="s">
        <v>902</v>
      </c>
      <c r="BN458" s="20" t="s">
        <v>903</v>
      </c>
      <c r="BO458" s="20" t="s">
        <v>963</v>
      </c>
      <c r="BP458" s="19" t="s">
        <v>905</v>
      </c>
      <c r="BQ458" s="19" t="s">
        <v>1684</v>
      </c>
      <c r="BR458" s="19">
        <v>0</v>
      </c>
      <c r="BS458" s="19">
        <v>0</v>
      </c>
      <c r="BT458" s="19">
        <v>0.06</v>
      </c>
      <c r="BU458" s="19" t="s">
        <v>1735</v>
      </c>
      <c r="BV458" s="19">
        <v>0</v>
      </c>
    </row>
    <row r="459" spans="1:74">
      <c r="A459" s="19" t="s">
        <v>379</v>
      </c>
      <c r="B459" s="19" t="s">
        <v>1539</v>
      </c>
      <c r="C459" s="19" t="s">
        <v>896</v>
      </c>
      <c r="D459" s="19" t="s">
        <v>896</v>
      </c>
      <c r="E459" s="19" t="s">
        <v>1623</v>
      </c>
      <c r="F459" s="19" t="s">
        <v>1571</v>
      </c>
      <c r="G459" s="19" t="s">
        <v>1724</v>
      </c>
      <c r="H459" s="19" t="s">
        <v>1595</v>
      </c>
      <c r="I459" s="19" t="s">
        <v>896</v>
      </c>
      <c r="J459" s="19" t="s">
        <v>20</v>
      </c>
      <c r="K459" s="19" t="s">
        <v>1191</v>
      </c>
      <c r="L459" s="19" t="s">
        <v>1725</v>
      </c>
      <c r="M459" s="19" t="s">
        <v>902</v>
      </c>
      <c r="N459" s="20">
        <v>1</v>
      </c>
      <c r="O459" s="20" t="s">
        <v>1334</v>
      </c>
      <c r="P459" s="19" t="s">
        <v>905</v>
      </c>
      <c r="Q459" s="19" t="s">
        <v>1696</v>
      </c>
      <c r="R459" s="19">
        <v>0</v>
      </c>
      <c r="S459" s="19">
        <v>0</v>
      </c>
      <c r="T459" s="19">
        <v>0.03</v>
      </c>
      <c r="U459" s="19" t="s">
        <v>1552</v>
      </c>
      <c r="V459" s="19" t="s">
        <v>1744</v>
      </c>
      <c r="BA459" s="19" t="s">
        <v>379</v>
      </c>
      <c r="BB459" s="19" t="s">
        <v>1539</v>
      </c>
      <c r="BC459" s="19" t="s">
        <v>896</v>
      </c>
      <c r="BD459" s="19" t="s">
        <v>896</v>
      </c>
      <c r="BE459" s="19" t="s">
        <v>1623</v>
      </c>
      <c r="BF459" s="19" t="s">
        <v>1571</v>
      </c>
      <c r="BG459" s="19" t="s">
        <v>1724</v>
      </c>
      <c r="BH459" s="19" t="s">
        <v>1595</v>
      </c>
      <c r="BI459" s="19" t="s">
        <v>896</v>
      </c>
      <c r="BJ459" s="19" t="s">
        <v>20</v>
      </c>
      <c r="BK459" s="19" t="s">
        <v>1191</v>
      </c>
      <c r="BL459" s="19" t="s">
        <v>1725</v>
      </c>
      <c r="BM459" s="19" t="s">
        <v>902</v>
      </c>
      <c r="BN459" s="20">
        <v>1</v>
      </c>
      <c r="BO459" s="20" t="s">
        <v>1334</v>
      </c>
      <c r="BP459" s="19" t="s">
        <v>905</v>
      </c>
      <c r="BQ459" s="19" t="s">
        <v>1696</v>
      </c>
      <c r="BR459" s="19">
        <v>0</v>
      </c>
      <c r="BS459" s="19">
        <v>0</v>
      </c>
      <c r="BT459" s="19">
        <v>0.03</v>
      </c>
      <c r="BU459" s="19" t="s">
        <v>1552</v>
      </c>
      <c r="BV459" s="19" t="s">
        <v>1744</v>
      </c>
    </row>
    <row r="460" spans="1:74">
      <c r="A460" s="19" t="s">
        <v>379</v>
      </c>
      <c r="B460" s="19" t="s">
        <v>1539</v>
      </c>
      <c r="C460" s="19" t="s">
        <v>896</v>
      </c>
      <c r="D460" s="19" t="s">
        <v>896</v>
      </c>
      <c r="E460" s="19" t="s">
        <v>1623</v>
      </c>
      <c r="F460" s="19" t="s">
        <v>1571</v>
      </c>
      <c r="G460" s="19" t="s">
        <v>1724</v>
      </c>
      <c r="H460" s="19" t="s">
        <v>1675</v>
      </c>
      <c r="I460" s="19" t="s">
        <v>896</v>
      </c>
      <c r="J460" s="19" t="s">
        <v>20</v>
      </c>
      <c r="K460" s="19" t="s">
        <v>1191</v>
      </c>
      <c r="L460" s="19" t="s">
        <v>1725</v>
      </c>
      <c r="M460" s="19" t="s">
        <v>902</v>
      </c>
      <c r="N460" s="20">
        <v>1</v>
      </c>
      <c r="O460" s="20" t="s">
        <v>1087</v>
      </c>
      <c r="P460" s="19" t="s">
        <v>905</v>
      </c>
      <c r="Q460" s="19" t="s">
        <v>1696</v>
      </c>
      <c r="R460" s="19">
        <v>0</v>
      </c>
      <c r="S460" s="19">
        <v>0</v>
      </c>
      <c r="T460" s="19">
        <v>0.03</v>
      </c>
      <c r="U460" s="19" t="s">
        <v>1552</v>
      </c>
      <c r="V460" s="19" t="s">
        <v>1744</v>
      </c>
      <c r="BA460" s="19" t="s">
        <v>379</v>
      </c>
      <c r="BB460" s="19" t="s">
        <v>1539</v>
      </c>
      <c r="BC460" s="19" t="s">
        <v>896</v>
      </c>
      <c r="BD460" s="19" t="s">
        <v>896</v>
      </c>
      <c r="BE460" s="19" t="s">
        <v>1623</v>
      </c>
      <c r="BF460" s="19" t="s">
        <v>1571</v>
      </c>
      <c r="BG460" s="19" t="s">
        <v>1724</v>
      </c>
      <c r="BH460" s="19" t="s">
        <v>1675</v>
      </c>
      <c r="BI460" s="19" t="s">
        <v>896</v>
      </c>
      <c r="BJ460" s="19" t="s">
        <v>20</v>
      </c>
      <c r="BK460" s="19" t="s">
        <v>1191</v>
      </c>
      <c r="BL460" s="19" t="s">
        <v>1725</v>
      </c>
      <c r="BM460" s="19" t="s">
        <v>902</v>
      </c>
      <c r="BN460" s="20">
        <v>1</v>
      </c>
      <c r="BO460" s="20" t="s">
        <v>1087</v>
      </c>
      <c r="BP460" s="19" t="s">
        <v>905</v>
      </c>
      <c r="BQ460" s="19" t="s">
        <v>1696</v>
      </c>
      <c r="BR460" s="19">
        <v>0</v>
      </c>
      <c r="BS460" s="19">
        <v>0</v>
      </c>
      <c r="BT460" s="19">
        <v>0.03</v>
      </c>
      <c r="BU460" s="19" t="s">
        <v>1552</v>
      </c>
      <c r="BV460" s="19" t="s">
        <v>1744</v>
      </c>
    </row>
    <row r="461" spans="1:74">
      <c r="A461" s="19" t="s">
        <v>379</v>
      </c>
      <c r="B461" s="19" t="s">
        <v>1539</v>
      </c>
      <c r="C461" s="19" t="s">
        <v>896</v>
      </c>
      <c r="D461" s="19" t="s">
        <v>896</v>
      </c>
      <c r="E461" s="19" t="s">
        <v>1623</v>
      </c>
      <c r="F461" s="19" t="s">
        <v>1608</v>
      </c>
      <c r="G461" s="19" t="s">
        <v>1724</v>
      </c>
      <c r="H461" s="19" t="s">
        <v>1595</v>
      </c>
      <c r="I461" s="19" t="s">
        <v>896</v>
      </c>
      <c r="J461" s="19" t="s">
        <v>20</v>
      </c>
      <c r="K461" s="19" t="s">
        <v>1191</v>
      </c>
      <c r="L461" s="19" t="s">
        <v>1725</v>
      </c>
      <c r="M461" s="19" t="s">
        <v>902</v>
      </c>
      <c r="N461" s="20" t="s">
        <v>903</v>
      </c>
      <c r="O461" s="20" t="s">
        <v>1747</v>
      </c>
      <c r="P461" s="19" t="s">
        <v>905</v>
      </c>
      <c r="Q461" s="19" t="s">
        <v>1696</v>
      </c>
      <c r="R461" s="19">
        <v>0</v>
      </c>
      <c r="S461" s="19">
        <v>0</v>
      </c>
      <c r="T461" s="19">
        <v>0.03</v>
      </c>
      <c r="U461" s="19" t="s">
        <v>1552</v>
      </c>
      <c r="V461" s="19">
        <v>0</v>
      </c>
      <c r="BA461" s="19" t="s">
        <v>379</v>
      </c>
      <c r="BB461" s="19" t="s">
        <v>1539</v>
      </c>
      <c r="BC461" s="19" t="s">
        <v>896</v>
      </c>
      <c r="BD461" s="19" t="s">
        <v>896</v>
      </c>
      <c r="BE461" s="19" t="s">
        <v>1623</v>
      </c>
      <c r="BF461" s="19" t="s">
        <v>1608</v>
      </c>
      <c r="BG461" s="19" t="s">
        <v>1724</v>
      </c>
      <c r="BH461" s="19" t="s">
        <v>1595</v>
      </c>
      <c r="BI461" s="19" t="s">
        <v>896</v>
      </c>
      <c r="BJ461" s="19" t="s">
        <v>20</v>
      </c>
      <c r="BK461" s="19" t="s">
        <v>1191</v>
      </c>
      <c r="BL461" s="19" t="s">
        <v>1725</v>
      </c>
      <c r="BM461" s="19" t="s">
        <v>902</v>
      </c>
      <c r="BN461" s="20" t="s">
        <v>903</v>
      </c>
      <c r="BO461" s="20" t="s">
        <v>1747</v>
      </c>
      <c r="BP461" s="19" t="s">
        <v>905</v>
      </c>
      <c r="BQ461" s="19" t="s">
        <v>1696</v>
      </c>
      <c r="BR461" s="19">
        <v>0</v>
      </c>
      <c r="BS461" s="19">
        <v>0</v>
      </c>
      <c r="BT461" s="19">
        <v>0.03</v>
      </c>
      <c r="BU461" s="19" t="s">
        <v>1552</v>
      </c>
      <c r="BV461" s="19">
        <v>0</v>
      </c>
    </row>
    <row r="462" spans="1:74">
      <c r="A462" s="19" t="s">
        <v>379</v>
      </c>
      <c r="B462" s="19" t="s">
        <v>1539</v>
      </c>
      <c r="C462" s="19" t="s">
        <v>896</v>
      </c>
      <c r="D462" s="19" t="s">
        <v>896</v>
      </c>
      <c r="E462" s="19" t="s">
        <v>1623</v>
      </c>
      <c r="F462" s="19" t="s">
        <v>1608</v>
      </c>
      <c r="G462" s="19" t="s">
        <v>1724</v>
      </c>
      <c r="H462" s="19" t="s">
        <v>1675</v>
      </c>
      <c r="I462" s="19" t="s">
        <v>896</v>
      </c>
      <c r="J462" s="19" t="s">
        <v>20</v>
      </c>
      <c r="K462" s="19" t="s">
        <v>1191</v>
      </c>
      <c r="L462" s="19" t="s">
        <v>1725</v>
      </c>
      <c r="M462" s="19" t="s">
        <v>902</v>
      </c>
      <c r="N462" s="20">
        <v>1</v>
      </c>
      <c r="O462" s="20" t="s">
        <v>1076</v>
      </c>
      <c r="P462" s="19" t="s">
        <v>905</v>
      </c>
      <c r="Q462" s="19" t="s">
        <v>1696</v>
      </c>
      <c r="R462" s="19">
        <v>0</v>
      </c>
      <c r="S462" s="19">
        <v>0</v>
      </c>
      <c r="T462" s="19">
        <v>0.03</v>
      </c>
      <c r="U462" s="19" t="s">
        <v>1552</v>
      </c>
      <c r="V462" s="19">
        <v>0</v>
      </c>
      <c r="BA462" s="19" t="s">
        <v>379</v>
      </c>
      <c r="BB462" s="19" t="s">
        <v>1539</v>
      </c>
      <c r="BC462" s="19" t="s">
        <v>896</v>
      </c>
      <c r="BD462" s="19" t="s">
        <v>896</v>
      </c>
      <c r="BE462" s="19" t="s">
        <v>1623</v>
      </c>
      <c r="BF462" s="19" t="s">
        <v>1608</v>
      </c>
      <c r="BG462" s="19" t="s">
        <v>1724</v>
      </c>
      <c r="BH462" s="19" t="s">
        <v>1675</v>
      </c>
      <c r="BI462" s="19" t="s">
        <v>896</v>
      </c>
      <c r="BJ462" s="19" t="s">
        <v>20</v>
      </c>
      <c r="BK462" s="19" t="s">
        <v>1191</v>
      </c>
      <c r="BL462" s="19" t="s">
        <v>1725</v>
      </c>
      <c r="BM462" s="19" t="s">
        <v>902</v>
      </c>
      <c r="BN462" s="20">
        <v>1</v>
      </c>
      <c r="BO462" s="20" t="s">
        <v>1076</v>
      </c>
      <c r="BP462" s="19" t="s">
        <v>905</v>
      </c>
      <c r="BQ462" s="19" t="s">
        <v>1696</v>
      </c>
      <c r="BR462" s="19">
        <v>0</v>
      </c>
      <c r="BS462" s="19">
        <v>0</v>
      </c>
      <c r="BT462" s="19">
        <v>0.03</v>
      </c>
      <c r="BU462" s="19" t="s">
        <v>1552</v>
      </c>
      <c r="BV462" s="19">
        <v>0</v>
      </c>
    </row>
    <row r="463" spans="1:74">
      <c r="A463" s="19" t="s">
        <v>379</v>
      </c>
      <c r="B463" s="19" t="s">
        <v>1539</v>
      </c>
      <c r="C463" s="19" t="s">
        <v>896</v>
      </c>
      <c r="D463" s="19" t="s">
        <v>896</v>
      </c>
      <c r="E463" s="19" t="s">
        <v>1557</v>
      </c>
      <c r="F463" s="19" t="s">
        <v>1571</v>
      </c>
      <c r="G463" s="19" t="s">
        <v>1559</v>
      </c>
      <c r="H463" s="19" t="s">
        <v>1675</v>
      </c>
      <c r="I463" s="19" t="s">
        <v>896</v>
      </c>
      <c r="J463" s="19" t="s">
        <v>20</v>
      </c>
      <c r="K463" s="19" t="s">
        <v>1191</v>
      </c>
      <c r="L463" s="19" t="s">
        <v>1695</v>
      </c>
      <c r="M463" s="19" t="s">
        <v>902</v>
      </c>
      <c r="N463" s="20">
        <v>1</v>
      </c>
      <c r="O463" s="20">
        <v>3</v>
      </c>
      <c r="P463" s="19" t="s">
        <v>905</v>
      </c>
      <c r="Q463" s="19" t="s">
        <v>1696</v>
      </c>
      <c r="R463" s="19">
        <v>0</v>
      </c>
      <c r="S463" s="19">
        <v>0</v>
      </c>
      <c r="T463" s="19">
        <v>0.06</v>
      </c>
      <c r="U463" s="19" t="s">
        <v>1697</v>
      </c>
      <c r="V463" s="19" t="s">
        <v>1733</v>
      </c>
      <c r="BA463" s="19" t="s">
        <v>379</v>
      </c>
      <c r="BB463" s="19" t="s">
        <v>1539</v>
      </c>
      <c r="BC463" s="19" t="s">
        <v>896</v>
      </c>
      <c r="BD463" s="19" t="s">
        <v>896</v>
      </c>
      <c r="BE463" s="19" t="s">
        <v>1557</v>
      </c>
      <c r="BF463" s="19" t="s">
        <v>1571</v>
      </c>
      <c r="BG463" s="19" t="s">
        <v>1559</v>
      </c>
      <c r="BH463" s="19" t="s">
        <v>1675</v>
      </c>
      <c r="BI463" s="19" t="s">
        <v>896</v>
      </c>
      <c r="BJ463" s="19" t="s">
        <v>20</v>
      </c>
      <c r="BK463" s="19" t="s">
        <v>1191</v>
      </c>
      <c r="BL463" s="19" t="s">
        <v>1695</v>
      </c>
      <c r="BM463" s="19" t="s">
        <v>902</v>
      </c>
      <c r="BN463" s="20">
        <v>1</v>
      </c>
      <c r="BO463" s="20">
        <v>3</v>
      </c>
      <c r="BP463" s="19" t="s">
        <v>905</v>
      </c>
      <c r="BQ463" s="19" t="s">
        <v>1696</v>
      </c>
      <c r="BR463" s="19">
        <v>0</v>
      </c>
      <c r="BS463" s="19">
        <v>0</v>
      </c>
      <c r="BT463" s="19">
        <v>0.06</v>
      </c>
      <c r="BU463" s="19" t="s">
        <v>1697</v>
      </c>
      <c r="BV463" s="19" t="s">
        <v>1733</v>
      </c>
    </row>
    <row r="464" spans="1:74">
      <c r="A464" s="19" t="s">
        <v>379</v>
      </c>
      <c r="B464" s="19" t="s">
        <v>1539</v>
      </c>
      <c r="C464" s="19" t="s">
        <v>896</v>
      </c>
      <c r="D464" s="19" t="s">
        <v>896</v>
      </c>
      <c r="E464" s="19" t="s">
        <v>1557</v>
      </c>
      <c r="F464" s="19" t="s">
        <v>1571</v>
      </c>
      <c r="G464" s="19" t="s">
        <v>352</v>
      </c>
      <c r="H464" s="19" t="s">
        <v>1542</v>
      </c>
      <c r="I464" s="19" t="s">
        <v>896</v>
      </c>
      <c r="J464" s="19" t="s">
        <v>20</v>
      </c>
      <c r="K464" s="19" t="s">
        <v>947</v>
      </c>
      <c r="L464" s="19" t="s">
        <v>1752</v>
      </c>
      <c r="M464" s="19" t="s">
        <v>1546</v>
      </c>
      <c r="N464" s="20">
        <v>1</v>
      </c>
      <c r="O464" s="20" t="s">
        <v>1712</v>
      </c>
      <c r="P464" s="19" t="s">
        <v>905</v>
      </c>
      <c r="Q464" s="19" t="s">
        <v>1696</v>
      </c>
      <c r="R464" s="19">
        <v>0</v>
      </c>
      <c r="S464" s="19">
        <v>0</v>
      </c>
      <c r="T464" s="19">
        <v>0.06</v>
      </c>
      <c r="U464" s="19" t="s">
        <v>1697</v>
      </c>
      <c r="V464" s="19" t="s">
        <v>1753</v>
      </c>
      <c r="BA464" s="19" t="s">
        <v>379</v>
      </c>
      <c r="BB464" s="19" t="s">
        <v>1539</v>
      </c>
      <c r="BC464" s="19" t="s">
        <v>896</v>
      </c>
      <c r="BD464" s="19" t="s">
        <v>896</v>
      </c>
      <c r="BE464" s="19" t="s">
        <v>1557</v>
      </c>
      <c r="BF464" s="19" t="s">
        <v>1571</v>
      </c>
      <c r="BG464" s="19" t="s">
        <v>352</v>
      </c>
      <c r="BH464" s="19" t="s">
        <v>1542</v>
      </c>
      <c r="BI464" s="19" t="s">
        <v>896</v>
      </c>
      <c r="BJ464" s="19" t="s">
        <v>20</v>
      </c>
      <c r="BK464" s="19" t="s">
        <v>947</v>
      </c>
      <c r="BL464" s="19" t="s">
        <v>1752</v>
      </c>
      <c r="BM464" s="19" t="s">
        <v>1546</v>
      </c>
      <c r="BN464" s="20">
        <v>1</v>
      </c>
      <c r="BO464" s="20" t="s">
        <v>1712</v>
      </c>
      <c r="BP464" s="19" t="s">
        <v>905</v>
      </c>
      <c r="BQ464" s="19" t="s">
        <v>1696</v>
      </c>
      <c r="BR464" s="19">
        <v>0</v>
      </c>
      <c r="BS464" s="19">
        <v>0</v>
      </c>
      <c r="BT464" s="19">
        <v>0.06</v>
      </c>
      <c r="BU464" s="19" t="s">
        <v>1697</v>
      </c>
      <c r="BV464" s="19" t="s">
        <v>1753</v>
      </c>
    </row>
    <row r="465" spans="1:74">
      <c r="A465" s="19" t="s">
        <v>379</v>
      </c>
      <c r="B465" s="19" t="s">
        <v>1539</v>
      </c>
      <c r="C465" s="19" t="s">
        <v>896</v>
      </c>
      <c r="D465" s="19" t="s">
        <v>896</v>
      </c>
      <c r="E465" s="19" t="s">
        <v>1557</v>
      </c>
      <c r="F465" s="19" t="s">
        <v>1571</v>
      </c>
      <c r="G465" s="19" t="s">
        <v>352</v>
      </c>
      <c r="H465" s="19" t="s">
        <v>1550</v>
      </c>
      <c r="I465" s="19" t="s">
        <v>896</v>
      </c>
      <c r="J465" s="19" t="s">
        <v>20</v>
      </c>
      <c r="K465" s="19" t="s">
        <v>947</v>
      </c>
      <c r="L465" s="19" t="s">
        <v>1752</v>
      </c>
      <c r="M465" s="19" t="s">
        <v>1546</v>
      </c>
      <c r="N465" s="20">
        <v>1</v>
      </c>
      <c r="O465" s="20" t="s">
        <v>1198</v>
      </c>
      <c r="P465" s="19" t="s">
        <v>905</v>
      </c>
      <c r="Q465" s="19" t="s">
        <v>1562</v>
      </c>
      <c r="R465" s="19">
        <v>0</v>
      </c>
      <c r="S465" s="19">
        <v>0</v>
      </c>
      <c r="T465" s="19">
        <v>0.06</v>
      </c>
      <c r="U465" s="19" t="s">
        <v>1697</v>
      </c>
      <c r="V465" s="19" t="s">
        <v>1753</v>
      </c>
      <c r="BA465" s="19" t="s">
        <v>379</v>
      </c>
      <c r="BB465" s="19" t="s">
        <v>1539</v>
      </c>
      <c r="BC465" s="19" t="s">
        <v>896</v>
      </c>
      <c r="BD465" s="19" t="s">
        <v>896</v>
      </c>
      <c r="BE465" s="19" t="s">
        <v>1557</v>
      </c>
      <c r="BF465" s="19" t="s">
        <v>1571</v>
      </c>
      <c r="BG465" s="19" t="s">
        <v>352</v>
      </c>
      <c r="BH465" s="19" t="s">
        <v>1550</v>
      </c>
      <c r="BI465" s="19" t="s">
        <v>896</v>
      </c>
      <c r="BJ465" s="19" t="s">
        <v>20</v>
      </c>
      <c r="BK465" s="19" t="s">
        <v>947</v>
      </c>
      <c r="BL465" s="19" t="s">
        <v>1752</v>
      </c>
      <c r="BM465" s="19" t="s">
        <v>1546</v>
      </c>
      <c r="BN465" s="20">
        <v>1</v>
      </c>
      <c r="BO465" s="20" t="s">
        <v>1198</v>
      </c>
      <c r="BP465" s="19" t="s">
        <v>905</v>
      </c>
      <c r="BQ465" s="19" t="s">
        <v>1562</v>
      </c>
      <c r="BR465" s="19">
        <v>0</v>
      </c>
      <c r="BS465" s="19">
        <v>0</v>
      </c>
      <c r="BT465" s="19">
        <v>0.06</v>
      </c>
      <c r="BU465" s="19" t="s">
        <v>1697</v>
      </c>
      <c r="BV465" s="19" t="s">
        <v>1753</v>
      </c>
    </row>
    <row r="466" spans="1:74">
      <c r="A466" s="19" t="s">
        <v>379</v>
      </c>
      <c r="B466" s="19" t="s">
        <v>1539</v>
      </c>
      <c r="C466" s="19" t="s">
        <v>896</v>
      </c>
      <c r="D466" s="19" t="s">
        <v>896</v>
      </c>
      <c r="E466" s="19" t="s">
        <v>1557</v>
      </c>
      <c r="F466" s="19" t="s">
        <v>1571</v>
      </c>
      <c r="G466" s="19" t="s">
        <v>1757</v>
      </c>
      <c r="H466" s="19" t="s">
        <v>1542</v>
      </c>
      <c r="I466" s="19" t="s">
        <v>896</v>
      </c>
      <c r="J466" s="19" t="s">
        <v>20</v>
      </c>
      <c r="K466" s="19" t="s">
        <v>947</v>
      </c>
      <c r="L466" s="19" t="s">
        <v>1752</v>
      </c>
      <c r="M466" s="19" t="s">
        <v>1546</v>
      </c>
      <c r="N466" s="20">
        <v>1</v>
      </c>
      <c r="O466" s="20" t="s">
        <v>936</v>
      </c>
      <c r="P466" s="19" t="s">
        <v>905</v>
      </c>
      <c r="Q466" s="19" t="s">
        <v>1696</v>
      </c>
      <c r="R466" s="19">
        <v>0</v>
      </c>
      <c r="S466" s="19">
        <v>0</v>
      </c>
      <c r="T466" s="19">
        <v>0.06</v>
      </c>
      <c r="U466" s="19" t="s">
        <v>1697</v>
      </c>
      <c r="V466" s="19" t="s">
        <v>1753</v>
      </c>
      <c r="BA466" s="19" t="s">
        <v>379</v>
      </c>
      <c r="BB466" s="19" t="s">
        <v>1539</v>
      </c>
      <c r="BC466" s="19" t="s">
        <v>896</v>
      </c>
      <c r="BD466" s="19" t="s">
        <v>896</v>
      </c>
      <c r="BE466" s="19" t="s">
        <v>1557</v>
      </c>
      <c r="BF466" s="19" t="s">
        <v>1571</v>
      </c>
      <c r="BG466" s="19" t="s">
        <v>1757</v>
      </c>
      <c r="BH466" s="19" t="s">
        <v>1542</v>
      </c>
      <c r="BI466" s="19" t="s">
        <v>896</v>
      </c>
      <c r="BJ466" s="19" t="s">
        <v>20</v>
      </c>
      <c r="BK466" s="19" t="s">
        <v>947</v>
      </c>
      <c r="BL466" s="19" t="s">
        <v>1752</v>
      </c>
      <c r="BM466" s="19" t="s">
        <v>1546</v>
      </c>
      <c r="BN466" s="20">
        <v>1</v>
      </c>
      <c r="BO466" s="20" t="s">
        <v>936</v>
      </c>
      <c r="BP466" s="19" t="s">
        <v>905</v>
      </c>
      <c r="BQ466" s="19" t="s">
        <v>1696</v>
      </c>
      <c r="BR466" s="19">
        <v>0</v>
      </c>
      <c r="BS466" s="19">
        <v>0</v>
      </c>
      <c r="BT466" s="19">
        <v>0.06</v>
      </c>
      <c r="BU466" s="19" t="s">
        <v>1697</v>
      </c>
      <c r="BV466" s="19" t="s">
        <v>1753</v>
      </c>
    </row>
    <row r="467" spans="1:74">
      <c r="A467" s="19" t="s">
        <v>379</v>
      </c>
      <c r="B467" s="19" t="s">
        <v>1539</v>
      </c>
      <c r="C467" s="19" t="s">
        <v>896</v>
      </c>
      <c r="D467" s="19" t="s">
        <v>896</v>
      </c>
      <c r="E467" s="19" t="s">
        <v>1557</v>
      </c>
      <c r="F467" s="19" t="s">
        <v>1571</v>
      </c>
      <c r="G467" s="19" t="s">
        <v>1757</v>
      </c>
      <c r="H467" s="19" t="s">
        <v>1550</v>
      </c>
      <c r="I467" s="19" t="s">
        <v>896</v>
      </c>
      <c r="J467" s="19" t="s">
        <v>20</v>
      </c>
      <c r="K467" s="19" t="s">
        <v>947</v>
      </c>
      <c r="L467" s="19" t="s">
        <v>1752</v>
      </c>
      <c r="M467" s="19" t="s">
        <v>1546</v>
      </c>
      <c r="N467" s="20">
        <v>1</v>
      </c>
      <c r="O467" s="20" t="s">
        <v>1626</v>
      </c>
      <c r="P467" s="19" t="s">
        <v>905</v>
      </c>
      <c r="Q467" s="19" t="s">
        <v>1562</v>
      </c>
      <c r="R467" s="19">
        <v>0</v>
      </c>
      <c r="S467" s="19">
        <v>0</v>
      </c>
      <c r="T467" s="19">
        <v>0.06</v>
      </c>
      <c r="U467" s="19" t="s">
        <v>1697</v>
      </c>
      <c r="V467" s="19" t="s">
        <v>1753</v>
      </c>
      <c r="BA467" s="19" t="s">
        <v>379</v>
      </c>
      <c r="BB467" s="19" t="s">
        <v>1539</v>
      </c>
      <c r="BC467" s="19" t="s">
        <v>896</v>
      </c>
      <c r="BD467" s="19" t="s">
        <v>896</v>
      </c>
      <c r="BE467" s="19" t="s">
        <v>1557</v>
      </c>
      <c r="BF467" s="19" t="s">
        <v>1571</v>
      </c>
      <c r="BG467" s="19" t="s">
        <v>1757</v>
      </c>
      <c r="BH467" s="19" t="s">
        <v>1550</v>
      </c>
      <c r="BI467" s="19" t="s">
        <v>896</v>
      </c>
      <c r="BJ467" s="19" t="s">
        <v>20</v>
      </c>
      <c r="BK467" s="19" t="s">
        <v>947</v>
      </c>
      <c r="BL467" s="19" t="s">
        <v>1752</v>
      </c>
      <c r="BM467" s="19" t="s">
        <v>1546</v>
      </c>
      <c r="BN467" s="20">
        <v>1</v>
      </c>
      <c r="BO467" s="20" t="s">
        <v>1626</v>
      </c>
      <c r="BP467" s="19" t="s">
        <v>905</v>
      </c>
      <c r="BQ467" s="19" t="s">
        <v>1562</v>
      </c>
      <c r="BR467" s="19">
        <v>0</v>
      </c>
      <c r="BS467" s="19">
        <v>0</v>
      </c>
      <c r="BT467" s="19">
        <v>0.06</v>
      </c>
      <c r="BU467" s="19" t="s">
        <v>1697</v>
      </c>
      <c r="BV467" s="19" t="s">
        <v>1753</v>
      </c>
    </row>
    <row r="468" spans="1:74">
      <c r="A468" s="19" t="s">
        <v>379</v>
      </c>
      <c r="B468" s="19" t="s">
        <v>1539</v>
      </c>
      <c r="C468" s="19" t="s">
        <v>896</v>
      </c>
      <c r="D468" s="19" t="s">
        <v>896</v>
      </c>
      <c r="E468" s="19" t="s">
        <v>1557</v>
      </c>
      <c r="F468" s="19" t="s">
        <v>1608</v>
      </c>
      <c r="G468" s="19" t="s">
        <v>352</v>
      </c>
      <c r="H468" s="19" t="s">
        <v>1542</v>
      </c>
      <c r="I468" s="19" t="s">
        <v>896</v>
      </c>
      <c r="J468" s="19" t="s">
        <v>20</v>
      </c>
      <c r="K468" s="19" t="s">
        <v>947</v>
      </c>
      <c r="L468" s="19" t="s">
        <v>1752</v>
      </c>
      <c r="M468" s="19" t="s">
        <v>1546</v>
      </c>
      <c r="N468" s="20">
        <v>1</v>
      </c>
      <c r="O468" s="20" t="s">
        <v>1087</v>
      </c>
      <c r="P468" s="19" t="s">
        <v>905</v>
      </c>
      <c r="Q468" s="19" t="s">
        <v>1696</v>
      </c>
      <c r="R468" s="19">
        <v>0</v>
      </c>
      <c r="S468" s="19">
        <v>0</v>
      </c>
      <c r="T468" s="19">
        <v>0.06</v>
      </c>
      <c r="U468" s="19" t="s">
        <v>1697</v>
      </c>
      <c r="V468" s="19">
        <v>0</v>
      </c>
      <c r="BA468" s="19" t="s">
        <v>379</v>
      </c>
      <c r="BB468" s="19" t="s">
        <v>1539</v>
      </c>
      <c r="BC468" s="19" t="s">
        <v>896</v>
      </c>
      <c r="BD468" s="19" t="s">
        <v>896</v>
      </c>
      <c r="BE468" s="19" t="s">
        <v>1557</v>
      </c>
      <c r="BF468" s="19" t="s">
        <v>1608</v>
      </c>
      <c r="BG468" s="19" t="s">
        <v>352</v>
      </c>
      <c r="BH468" s="19" t="s">
        <v>1542</v>
      </c>
      <c r="BI468" s="19" t="s">
        <v>896</v>
      </c>
      <c r="BJ468" s="19" t="s">
        <v>20</v>
      </c>
      <c r="BK468" s="19" t="s">
        <v>947</v>
      </c>
      <c r="BL468" s="19" t="s">
        <v>1752</v>
      </c>
      <c r="BM468" s="19" t="s">
        <v>1546</v>
      </c>
      <c r="BN468" s="20">
        <v>1</v>
      </c>
      <c r="BO468" s="20" t="s">
        <v>1087</v>
      </c>
      <c r="BP468" s="19" t="s">
        <v>905</v>
      </c>
      <c r="BQ468" s="19" t="s">
        <v>1696</v>
      </c>
      <c r="BR468" s="19">
        <v>0</v>
      </c>
      <c r="BS468" s="19">
        <v>0</v>
      </c>
      <c r="BT468" s="19">
        <v>0.06</v>
      </c>
      <c r="BU468" s="19" t="s">
        <v>1697</v>
      </c>
      <c r="BV468" s="19">
        <v>0</v>
      </c>
    </row>
    <row r="469" spans="1:74">
      <c r="A469" s="19" t="s">
        <v>379</v>
      </c>
      <c r="B469" s="19" t="s">
        <v>1539</v>
      </c>
      <c r="C469" s="19" t="s">
        <v>896</v>
      </c>
      <c r="D469" s="19" t="s">
        <v>896</v>
      </c>
      <c r="E469" s="19" t="s">
        <v>1557</v>
      </c>
      <c r="F469" s="19" t="s">
        <v>1608</v>
      </c>
      <c r="G469" s="19" t="s">
        <v>352</v>
      </c>
      <c r="H469" s="19" t="s">
        <v>1550</v>
      </c>
      <c r="I469" s="19" t="s">
        <v>896</v>
      </c>
      <c r="J469" s="19" t="s">
        <v>20</v>
      </c>
      <c r="K469" s="19" t="s">
        <v>947</v>
      </c>
      <c r="L469" s="19" t="s">
        <v>1752</v>
      </c>
      <c r="M469" s="19" t="s">
        <v>1546</v>
      </c>
      <c r="N469" s="20">
        <v>1</v>
      </c>
      <c r="O469" s="20" t="s">
        <v>1076</v>
      </c>
      <c r="P469" s="19" t="s">
        <v>905</v>
      </c>
      <c r="Q469" s="19" t="s">
        <v>1562</v>
      </c>
      <c r="R469" s="19">
        <v>0</v>
      </c>
      <c r="S469" s="19">
        <v>0</v>
      </c>
      <c r="T469" s="19">
        <v>0.06</v>
      </c>
      <c r="U469" s="19" t="s">
        <v>1697</v>
      </c>
      <c r="V469" s="19">
        <v>0</v>
      </c>
      <c r="BA469" s="19" t="s">
        <v>379</v>
      </c>
      <c r="BB469" s="19" t="s">
        <v>1539</v>
      </c>
      <c r="BC469" s="19" t="s">
        <v>896</v>
      </c>
      <c r="BD469" s="19" t="s">
        <v>896</v>
      </c>
      <c r="BE469" s="19" t="s">
        <v>1557</v>
      </c>
      <c r="BF469" s="19" t="s">
        <v>1608</v>
      </c>
      <c r="BG469" s="19" t="s">
        <v>352</v>
      </c>
      <c r="BH469" s="19" t="s">
        <v>1550</v>
      </c>
      <c r="BI469" s="19" t="s">
        <v>896</v>
      </c>
      <c r="BJ469" s="19" t="s">
        <v>20</v>
      </c>
      <c r="BK469" s="19" t="s">
        <v>947</v>
      </c>
      <c r="BL469" s="19" t="s">
        <v>1752</v>
      </c>
      <c r="BM469" s="19" t="s">
        <v>1546</v>
      </c>
      <c r="BN469" s="20">
        <v>1</v>
      </c>
      <c r="BO469" s="20" t="s">
        <v>1076</v>
      </c>
      <c r="BP469" s="19" t="s">
        <v>905</v>
      </c>
      <c r="BQ469" s="19" t="s">
        <v>1562</v>
      </c>
      <c r="BR469" s="19">
        <v>0</v>
      </c>
      <c r="BS469" s="19">
        <v>0</v>
      </c>
      <c r="BT469" s="19">
        <v>0.06</v>
      </c>
      <c r="BU469" s="19" t="s">
        <v>1697</v>
      </c>
      <c r="BV469" s="19">
        <v>0</v>
      </c>
    </row>
    <row r="470" spans="1:74">
      <c r="A470" s="19" t="s">
        <v>379</v>
      </c>
      <c r="B470" s="19" t="s">
        <v>1539</v>
      </c>
      <c r="C470" s="19" t="s">
        <v>896</v>
      </c>
      <c r="D470" s="19" t="s">
        <v>896</v>
      </c>
      <c r="E470" s="19" t="s">
        <v>1557</v>
      </c>
      <c r="F470" s="19" t="s">
        <v>1608</v>
      </c>
      <c r="G470" s="19" t="s">
        <v>1757</v>
      </c>
      <c r="H470" s="19" t="s">
        <v>1542</v>
      </c>
      <c r="I470" s="19" t="s">
        <v>896</v>
      </c>
      <c r="J470" s="19" t="s">
        <v>20</v>
      </c>
      <c r="K470" s="19" t="s">
        <v>947</v>
      </c>
      <c r="L470" s="19" t="s">
        <v>1752</v>
      </c>
      <c r="M470" s="19" t="s">
        <v>1546</v>
      </c>
      <c r="N470" s="20">
        <v>1</v>
      </c>
      <c r="O470" s="20" t="s">
        <v>1122</v>
      </c>
      <c r="P470" s="19" t="s">
        <v>905</v>
      </c>
      <c r="Q470" s="19" t="s">
        <v>1696</v>
      </c>
      <c r="R470" s="19">
        <v>0</v>
      </c>
      <c r="S470" s="19">
        <v>0</v>
      </c>
      <c r="T470" s="19">
        <v>0.06</v>
      </c>
      <c r="U470" s="19" t="s">
        <v>1697</v>
      </c>
      <c r="V470" s="19">
        <v>0</v>
      </c>
      <c r="BA470" s="19" t="s">
        <v>379</v>
      </c>
      <c r="BB470" s="19" t="s">
        <v>1539</v>
      </c>
      <c r="BC470" s="19" t="s">
        <v>896</v>
      </c>
      <c r="BD470" s="19" t="s">
        <v>896</v>
      </c>
      <c r="BE470" s="19" t="s">
        <v>1557</v>
      </c>
      <c r="BF470" s="19" t="s">
        <v>1608</v>
      </c>
      <c r="BG470" s="19" t="s">
        <v>1757</v>
      </c>
      <c r="BH470" s="19" t="s">
        <v>1542</v>
      </c>
      <c r="BI470" s="19" t="s">
        <v>896</v>
      </c>
      <c r="BJ470" s="19" t="s">
        <v>20</v>
      </c>
      <c r="BK470" s="19" t="s">
        <v>947</v>
      </c>
      <c r="BL470" s="19" t="s">
        <v>1752</v>
      </c>
      <c r="BM470" s="19" t="s">
        <v>1546</v>
      </c>
      <c r="BN470" s="20">
        <v>1</v>
      </c>
      <c r="BO470" s="20" t="s">
        <v>1122</v>
      </c>
      <c r="BP470" s="19" t="s">
        <v>905</v>
      </c>
      <c r="BQ470" s="19" t="s">
        <v>1696</v>
      </c>
      <c r="BR470" s="19">
        <v>0</v>
      </c>
      <c r="BS470" s="19">
        <v>0</v>
      </c>
      <c r="BT470" s="19">
        <v>0.06</v>
      </c>
      <c r="BU470" s="19" t="s">
        <v>1697</v>
      </c>
      <c r="BV470" s="19">
        <v>0</v>
      </c>
    </row>
    <row r="471" spans="1:74">
      <c r="A471" s="19" t="s">
        <v>379</v>
      </c>
      <c r="B471" s="19" t="s">
        <v>1539</v>
      </c>
      <c r="C471" s="19" t="s">
        <v>896</v>
      </c>
      <c r="D471" s="19" t="s">
        <v>896</v>
      </c>
      <c r="E471" s="19" t="s">
        <v>1557</v>
      </c>
      <c r="F471" s="19" t="s">
        <v>1608</v>
      </c>
      <c r="G471" s="19" t="s">
        <v>1757</v>
      </c>
      <c r="H471" s="19" t="s">
        <v>1550</v>
      </c>
      <c r="I471" s="19" t="s">
        <v>896</v>
      </c>
      <c r="J471" s="19" t="s">
        <v>20</v>
      </c>
      <c r="K471" s="19" t="s">
        <v>947</v>
      </c>
      <c r="L471" s="19" t="s">
        <v>1752</v>
      </c>
      <c r="M471" s="19" t="s">
        <v>1546</v>
      </c>
      <c r="N471" s="20">
        <v>1</v>
      </c>
      <c r="O471" s="20" t="s">
        <v>1198</v>
      </c>
      <c r="P471" s="19" t="s">
        <v>905</v>
      </c>
      <c r="Q471" s="19" t="s">
        <v>1562</v>
      </c>
      <c r="R471" s="19">
        <v>0</v>
      </c>
      <c r="S471" s="19">
        <v>0</v>
      </c>
      <c r="T471" s="19">
        <v>0.06</v>
      </c>
      <c r="U471" s="19" t="s">
        <v>1697</v>
      </c>
      <c r="V471" s="19">
        <v>0</v>
      </c>
      <c r="BA471" s="19" t="s">
        <v>379</v>
      </c>
      <c r="BB471" s="19" t="s">
        <v>1539</v>
      </c>
      <c r="BC471" s="19" t="s">
        <v>896</v>
      </c>
      <c r="BD471" s="19" t="s">
        <v>896</v>
      </c>
      <c r="BE471" s="19" t="s">
        <v>1557</v>
      </c>
      <c r="BF471" s="19" t="s">
        <v>1608</v>
      </c>
      <c r="BG471" s="19" t="s">
        <v>1757</v>
      </c>
      <c r="BH471" s="19" t="s">
        <v>1550</v>
      </c>
      <c r="BI471" s="19" t="s">
        <v>896</v>
      </c>
      <c r="BJ471" s="19" t="s">
        <v>20</v>
      </c>
      <c r="BK471" s="19" t="s">
        <v>947</v>
      </c>
      <c r="BL471" s="19" t="s">
        <v>1752</v>
      </c>
      <c r="BM471" s="19" t="s">
        <v>1546</v>
      </c>
      <c r="BN471" s="20">
        <v>1</v>
      </c>
      <c r="BO471" s="20" t="s">
        <v>1198</v>
      </c>
      <c r="BP471" s="19" t="s">
        <v>905</v>
      </c>
      <c r="BQ471" s="19" t="s">
        <v>1562</v>
      </c>
      <c r="BR471" s="19">
        <v>0</v>
      </c>
      <c r="BS471" s="19">
        <v>0</v>
      </c>
      <c r="BT471" s="19">
        <v>0.06</v>
      </c>
      <c r="BU471" s="19" t="s">
        <v>1697</v>
      </c>
      <c r="BV471" s="19">
        <v>0</v>
      </c>
    </row>
    <row r="472" spans="1:74">
      <c r="A472" s="19" t="s">
        <v>379</v>
      </c>
      <c r="B472" s="19" t="s">
        <v>1539</v>
      </c>
      <c r="C472" s="19" t="s">
        <v>896</v>
      </c>
      <c r="D472" s="19" t="s">
        <v>896</v>
      </c>
      <c r="E472" s="19" t="s">
        <v>1557</v>
      </c>
      <c r="F472" s="19" t="s">
        <v>1571</v>
      </c>
      <c r="G472" s="19" t="s">
        <v>1594</v>
      </c>
      <c r="H472" s="19" t="s">
        <v>1423</v>
      </c>
      <c r="I472" s="19" t="s">
        <v>896</v>
      </c>
      <c r="J472" s="19" t="s">
        <v>20</v>
      </c>
      <c r="K472" s="19" t="s">
        <v>947</v>
      </c>
      <c r="L472" s="19" t="s">
        <v>1765</v>
      </c>
      <c r="M472" s="19" t="s">
        <v>1546</v>
      </c>
      <c r="N472" s="20">
        <v>1</v>
      </c>
      <c r="O472" s="20" t="s">
        <v>1122</v>
      </c>
      <c r="P472" s="19" t="s">
        <v>905</v>
      </c>
      <c r="Q472" s="19" t="s">
        <v>1684</v>
      </c>
      <c r="R472" s="19">
        <v>0</v>
      </c>
      <c r="S472" s="19">
        <v>0</v>
      </c>
      <c r="T472" s="19">
        <v>0.06</v>
      </c>
      <c r="U472" s="19" t="s">
        <v>1424</v>
      </c>
      <c r="V472" s="19">
        <v>0</v>
      </c>
      <c r="BA472" s="19" t="s">
        <v>379</v>
      </c>
      <c r="BB472" s="19" t="s">
        <v>1539</v>
      </c>
      <c r="BC472" s="19" t="s">
        <v>896</v>
      </c>
      <c r="BD472" s="19" t="s">
        <v>896</v>
      </c>
      <c r="BE472" s="19" t="s">
        <v>1557</v>
      </c>
      <c r="BF472" s="19" t="s">
        <v>1571</v>
      </c>
      <c r="BG472" s="19" t="s">
        <v>1594</v>
      </c>
      <c r="BH472" s="19" t="s">
        <v>1423</v>
      </c>
      <c r="BI472" s="19" t="s">
        <v>896</v>
      </c>
      <c r="BJ472" s="19" t="s">
        <v>20</v>
      </c>
      <c r="BK472" s="19" t="s">
        <v>947</v>
      </c>
      <c r="BL472" s="19" t="s">
        <v>1765</v>
      </c>
      <c r="BM472" s="19" t="s">
        <v>1546</v>
      </c>
      <c r="BN472" s="20">
        <v>1</v>
      </c>
      <c r="BO472" s="20" t="s">
        <v>1122</v>
      </c>
      <c r="BP472" s="19" t="s">
        <v>905</v>
      </c>
      <c r="BQ472" s="19" t="s">
        <v>1684</v>
      </c>
      <c r="BR472" s="19">
        <v>0</v>
      </c>
      <c r="BS472" s="19">
        <v>0</v>
      </c>
      <c r="BT472" s="19">
        <v>0.06</v>
      </c>
      <c r="BU472" s="19" t="s">
        <v>1424</v>
      </c>
      <c r="BV472" s="19">
        <v>0</v>
      </c>
    </row>
    <row r="473" spans="1:74">
      <c r="A473" s="19" t="s">
        <v>379</v>
      </c>
      <c r="B473" s="19" t="s">
        <v>1539</v>
      </c>
      <c r="C473" s="19" t="s">
        <v>896</v>
      </c>
      <c r="D473" s="19" t="s">
        <v>896</v>
      </c>
      <c r="E473" s="19" t="s">
        <v>1768</v>
      </c>
      <c r="F473" s="19" t="s">
        <v>1571</v>
      </c>
      <c r="G473" s="19" t="s">
        <v>1348</v>
      </c>
      <c r="H473" s="19" t="s">
        <v>1769</v>
      </c>
      <c r="I473" s="19" t="s">
        <v>896</v>
      </c>
      <c r="J473" s="19" t="s">
        <v>20</v>
      </c>
      <c r="K473" s="19" t="s">
        <v>494</v>
      </c>
      <c r="L473" s="19" t="s">
        <v>1770</v>
      </c>
      <c r="M473" s="19" t="s">
        <v>902</v>
      </c>
      <c r="N473" s="20">
        <v>10</v>
      </c>
      <c r="O473" s="20" t="s">
        <v>1670</v>
      </c>
      <c r="P473" s="19" t="s">
        <v>905</v>
      </c>
      <c r="Q473" s="19" t="s">
        <v>1562</v>
      </c>
      <c r="R473" s="19">
        <v>0</v>
      </c>
      <c r="S473" s="19">
        <v>0</v>
      </c>
      <c r="T473" s="19">
        <v>0.15</v>
      </c>
      <c r="U473" s="19" t="s">
        <v>1046</v>
      </c>
      <c r="V473" s="19" t="s">
        <v>1771</v>
      </c>
      <c r="BA473" s="19" t="s">
        <v>379</v>
      </c>
      <c r="BB473" s="19" t="s">
        <v>1539</v>
      </c>
      <c r="BC473" s="19" t="s">
        <v>896</v>
      </c>
      <c r="BD473" s="19" t="s">
        <v>896</v>
      </c>
      <c r="BE473" s="19" t="s">
        <v>1768</v>
      </c>
      <c r="BF473" s="19" t="s">
        <v>1571</v>
      </c>
      <c r="BG473" s="19" t="s">
        <v>1348</v>
      </c>
      <c r="BH473" s="19" t="s">
        <v>1769</v>
      </c>
      <c r="BI473" s="19" t="s">
        <v>896</v>
      </c>
      <c r="BJ473" s="19" t="s">
        <v>20</v>
      </c>
      <c r="BK473" s="19" t="s">
        <v>494</v>
      </c>
      <c r="BL473" s="19" t="s">
        <v>1770</v>
      </c>
      <c r="BM473" s="19" t="s">
        <v>902</v>
      </c>
      <c r="BN473" s="20">
        <v>10</v>
      </c>
      <c r="BO473" s="20" t="s">
        <v>1670</v>
      </c>
      <c r="BP473" s="19" t="s">
        <v>905</v>
      </c>
      <c r="BQ473" s="19" t="s">
        <v>1562</v>
      </c>
      <c r="BR473" s="19">
        <v>0</v>
      </c>
      <c r="BS473" s="19">
        <v>0</v>
      </c>
      <c r="BT473" s="19">
        <v>0.15</v>
      </c>
      <c r="BU473" s="19" t="s">
        <v>1046</v>
      </c>
      <c r="BV473" s="19" t="s">
        <v>1771</v>
      </c>
    </row>
    <row r="474" spans="1:74">
      <c r="A474" s="19" t="s">
        <v>379</v>
      </c>
      <c r="B474" s="19" t="s">
        <v>1539</v>
      </c>
      <c r="C474" s="19" t="s">
        <v>896</v>
      </c>
      <c r="D474" s="19" t="s">
        <v>896</v>
      </c>
      <c r="E474" s="19" t="s">
        <v>1768</v>
      </c>
      <c r="F474" s="19" t="s">
        <v>1571</v>
      </c>
      <c r="G474" s="19" t="s">
        <v>1348</v>
      </c>
      <c r="H474" s="19" t="s">
        <v>1769</v>
      </c>
      <c r="I474" s="19" t="s">
        <v>896</v>
      </c>
      <c r="J474" s="19" t="s">
        <v>20</v>
      </c>
      <c r="K474" s="19" t="s">
        <v>494</v>
      </c>
      <c r="L474" s="19" t="s">
        <v>1770</v>
      </c>
      <c r="M474" s="19" t="s">
        <v>902</v>
      </c>
      <c r="N474" s="20">
        <v>35</v>
      </c>
      <c r="O474" s="20" t="s">
        <v>1773</v>
      </c>
      <c r="P474" s="19" t="s">
        <v>905</v>
      </c>
      <c r="Q474" s="19" t="s">
        <v>1562</v>
      </c>
      <c r="R474" s="19">
        <v>0</v>
      </c>
      <c r="S474" s="19">
        <v>0</v>
      </c>
      <c r="T474" s="19">
        <v>0.15</v>
      </c>
      <c r="U474" s="19" t="s">
        <v>1578</v>
      </c>
      <c r="V474" s="19" t="s">
        <v>1774</v>
      </c>
      <c r="BA474" s="19" t="s">
        <v>379</v>
      </c>
      <c r="BB474" s="19" t="s">
        <v>1539</v>
      </c>
      <c r="BC474" s="19" t="s">
        <v>896</v>
      </c>
      <c r="BD474" s="19" t="s">
        <v>896</v>
      </c>
      <c r="BE474" s="19" t="s">
        <v>1768</v>
      </c>
      <c r="BF474" s="19" t="s">
        <v>1571</v>
      </c>
      <c r="BG474" s="19" t="s">
        <v>1348</v>
      </c>
      <c r="BH474" s="19" t="s">
        <v>1769</v>
      </c>
      <c r="BI474" s="19" t="s">
        <v>896</v>
      </c>
      <c r="BJ474" s="19" t="s">
        <v>20</v>
      </c>
      <c r="BK474" s="19" t="s">
        <v>494</v>
      </c>
      <c r="BL474" s="19" t="s">
        <v>1770</v>
      </c>
      <c r="BM474" s="19" t="s">
        <v>902</v>
      </c>
      <c r="BN474" s="20">
        <v>35</v>
      </c>
      <c r="BO474" s="20" t="s">
        <v>1773</v>
      </c>
      <c r="BP474" s="19" t="s">
        <v>905</v>
      </c>
      <c r="BQ474" s="19" t="s">
        <v>1562</v>
      </c>
      <c r="BR474" s="19">
        <v>0</v>
      </c>
      <c r="BS474" s="19">
        <v>0</v>
      </c>
      <c r="BT474" s="19">
        <v>0.15</v>
      </c>
      <c r="BU474" s="19" t="s">
        <v>1578</v>
      </c>
      <c r="BV474" s="19" t="s">
        <v>1774</v>
      </c>
    </row>
    <row r="475" spans="1:74">
      <c r="A475" s="19" t="s">
        <v>379</v>
      </c>
      <c r="B475" s="19" t="s">
        <v>1539</v>
      </c>
      <c r="C475" s="19" t="s">
        <v>896</v>
      </c>
      <c r="D475" s="19" t="s">
        <v>896</v>
      </c>
      <c r="E475" s="19" t="s">
        <v>1776</v>
      </c>
      <c r="F475" s="19" t="s">
        <v>1571</v>
      </c>
      <c r="G475" s="19" t="s">
        <v>1348</v>
      </c>
      <c r="H475" s="19" t="s">
        <v>1769</v>
      </c>
      <c r="I475" s="19" t="s">
        <v>896</v>
      </c>
      <c r="J475" s="19" t="s">
        <v>20</v>
      </c>
      <c r="K475" s="19" t="s">
        <v>494</v>
      </c>
      <c r="L475" s="19" t="s">
        <v>1770</v>
      </c>
      <c r="M475" s="19" t="s">
        <v>902</v>
      </c>
      <c r="N475" s="20">
        <v>25</v>
      </c>
      <c r="O475" s="20" t="s">
        <v>971</v>
      </c>
      <c r="P475" s="19" t="s">
        <v>905</v>
      </c>
      <c r="Q475" s="19" t="s">
        <v>1562</v>
      </c>
      <c r="R475" s="19">
        <v>0</v>
      </c>
      <c r="S475" s="19">
        <v>0</v>
      </c>
      <c r="T475" s="19">
        <v>0.15</v>
      </c>
      <c r="U475" s="19" t="s">
        <v>1046</v>
      </c>
      <c r="V475" s="19" t="s">
        <v>1777</v>
      </c>
      <c r="BA475" s="19" t="s">
        <v>379</v>
      </c>
      <c r="BB475" s="19" t="s">
        <v>1539</v>
      </c>
      <c r="BC475" s="19" t="s">
        <v>896</v>
      </c>
      <c r="BD475" s="19" t="s">
        <v>896</v>
      </c>
      <c r="BE475" s="19" t="s">
        <v>1776</v>
      </c>
      <c r="BF475" s="19" t="s">
        <v>1571</v>
      </c>
      <c r="BG475" s="19" t="s">
        <v>1348</v>
      </c>
      <c r="BH475" s="19" t="s">
        <v>1769</v>
      </c>
      <c r="BI475" s="19" t="s">
        <v>896</v>
      </c>
      <c r="BJ475" s="19" t="s">
        <v>20</v>
      </c>
      <c r="BK475" s="19" t="s">
        <v>494</v>
      </c>
      <c r="BL475" s="19" t="s">
        <v>1770</v>
      </c>
      <c r="BM475" s="19" t="s">
        <v>902</v>
      </c>
      <c r="BN475" s="20">
        <v>25</v>
      </c>
      <c r="BO475" s="20" t="s">
        <v>971</v>
      </c>
      <c r="BP475" s="19" t="s">
        <v>905</v>
      </c>
      <c r="BQ475" s="19" t="s">
        <v>1562</v>
      </c>
      <c r="BR475" s="19">
        <v>0</v>
      </c>
      <c r="BS475" s="19">
        <v>0</v>
      </c>
      <c r="BT475" s="19">
        <v>0.15</v>
      </c>
      <c r="BU475" s="19" t="s">
        <v>1046</v>
      </c>
      <c r="BV475" s="19" t="s">
        <v>1777</v>
      </c>
    </row>
    <row r="476" spans="1:74">
      <c r="A476" s="19" t="s">
        <v>379</v>
      </c>
      <c r="B476" s="19" t="s">
        <v>1539</v>
      </c>
      <c r="C476" s="19" t="s">
        <v>896</v>
      </c>
      <c r="D476" s="19" t="s">
        <v>896</v>
      </c>
      <c r="E476" s="19" t="s">
        <v>1776</v>
      </c>
      <c r="F476" s="19" t="s">
        <v>1571</v>
      </c>
      <c r="G476" s="19" t="s">
        <v>1348</v>
      </c>
      <c r="H476" s="19" t="s">
        <v>1769</v>
      </c>
      <c r="I476" s="19" t="s">
        <v>896</v>
      </c>
      <c r="J476" s="19" t="s">
        <v>20</v>
      </c>
      <c r="K476" s="19" t="s">
        <v>494</v>
      </c>
      <c r="L476" s="19" t="s">
        <v>1770</v>
      </c>
      <c r="M476" s="19" t="s">
        <v>902</v>
      </c>
      <c r="N476" s="20">
        <v>35</v>
      </c>
      <c r="O476" s="20" t="s">
        <v>1773</v>
      </c>
      <c r="P476" s="19" t="s">
        <v>905</v>
      </c>
      <c r="Q476" s="19" t="s">
        <v>1562</v>
      </c>
      <c r="R476" s="19">
        <v>0</v>
      </c>
      <c r="S476" s="19">
        <v>0</v>
      </c>
      <c r="T476" s="19">
        <v>0.15</v>
      </c>
      <c r="U476" s="19" t="s">
        <v>1578</v>
      </c>
      <c r="V476" s="19" t="s">
        <v>1779</v>
      </c>
      <c r="BA476" s="19" t="s">
        <v>379</v>
      </c>
      <c r="BB476" s="19" t="s">
        <v>1539</v>
      </c>
      <c r="BC476" s="19" t="s">
        <v>896</v>
      </c>
      <c r="BD476" s="19" t="s">
        <v>896</v>
      </c>
      <c r="BE476" s="19" t="s">
        <v>1776</v>
      </c>
      <c r="BF476" s="19" t="s">
        <v>1571</v>
      </c>
      <c r="BG476" s="19" t="s">
        <v>1348</v>
      </c>
      <c r="BH476" s="19" t="s">
        <v>1769</v>
      </c>
      <c r="BI476" s="19" t="s">
        <v>896</v>
      </c>
      <c r="BJ476" s="19" t="s">
        <v>20</v>
      </c>
      <c r="BK476" s="19" t="s">
        <v>494</v>
      </c>
      <c r="BL476" s="19" t="s">
        <v>1770</v>
      </c>
      <c r="BM476" s="19" t="s">
        <v>902</v>
      </c>
      <c r="BN476" s="20">
        <v>35</v>
      </c>
      <c r="BO476" s="20" t="s">
        <v>1773</v>
      </c>
      <c r="BP476" s="19" t="s">
        <v>905</v>
      </c>
      <c r="BQ476" s="19" t="s">
        <v>1562</v>
      </c>
      <c r="BR476" s="19">
        <v>0</v>
      </c>
      <c r="BS476" s="19">
        <v>0</v>
      </c>
      <c r="BT476" s="19">
        <v>0.15</v>
      </c>
      <c r="BU476" s="19" t="s">
        <v>1578</v>
      </c>
      <c r="BV476" s="19" t="s">
        <v>1779</v>
      </c>
    </row>
    <row r="477" spans="1:74">
      <c r="A477" s="19" t="s">
        <v>379</v>
      </c>
      <c r="B477" s="19" t="s">
        <v>1539</v>
      </c>
      <c r="C477" s="19" t="s">
        <v>896</v>
      </c>
      <c r="D477" s="19" t="s">
        <v>896</v>
      </c>
      <c r="E477" s="19" t="s">
        <v>1557</v>
      </c>
      <c r="F477" s="19" t="s">
        <v>1571</v>
      </c>
      <c r="G477" s="19" t="s">
        <v>1559</v>
      </c>
      <c r="H477" s="19" t="s">
        <v>1595</v>
      </c>
      <c r="I477" s="19" t="s">
        <v>896</v>
      </c>
      <c r="J477" s="19" t="s">
        <v>20</v>
      </c>
      <c r="K477" s="19" t="s">
        <v>494</v>
      </c>
      <c r="L477" s="19" t="s">
        <v>1781</v>
      </c>
      <c r="M477" s="19" t="s">
        <v>902</v>
      </c>
      <c r="N477" s="20">
        <v>165</v>
      </c>
      <c r="O477" s="20">
        <v>330</v>
      </c>
      <c r="P477" s="19" t="s">
        <v>905</v>
      </c>
      <c r="Q477" s="19" t="s">
        <v>1562</v>
      </c>
      <c r="R477" s="19">
        <v>0</v>
      </c>
      <c r="S477" s="19">
        <v>0</v>
      </c>
      <c r="T477" s="19">
        <v>0.06</v>
      </c>
      <c r="U477" s="19" t="s">
        <v>1578</v>
      </c>
      <c r="V477" s="19" t="s">
        <v>1782</v>
      </c>
      <c r="BA477" s="19" t="s">
        <v>379</v>
      </c>
      <c r="BB477" s="19" t="s">
        <v>1539</v>
      </c>
      <c r="BC477" s="19" t="s">
        <v>896</v>
      </c>
      <c r="BD477" s="19" t="s">
        <v>896</v>
      </c>
      <c r="BE477" s="19" t="s">
        <v>1557</v>
      </c>
      <c r="BF477" s="19" t="s">
        <v>1571</v>
      </c>
      <c r="BG477" s="19" t="s">
        <v>1559</v>
      </c>
      <c r="BH477" s="19" t="s">
        <v>1595</v>
      </c>
      <c r="BI477" s="19" t="s">
        <v>896</v>
      </c>
      <c r="BJ477" s="19" t="s">
        <v>20</v>
      </c>
      <c r="BK477" s="19" t="s">
        <v>494</v>
      </c>
      <c r="BL477" s="19" t="s">
        <v>1781</v>
      </c>
      <c r="BM477" s="19" t="s">
        <v>902</v>
      </c>
      <c r="BN477" s="20">
        <v>165</v>
      </c>
      <c r="BO477" s="20">
        <v>330</v>
      </c>
      <c r="BP477" s="19" t="s">
        <v>905</v>
      </c>
      <c r="BQ477" s="19" t="s">
        <v>1562</v>
      </c>
      <c r="BR477" s="19">
        <v>0</v>
      </c>
      <c r="BS477" s="19">
        <v>0</v>
      </c>
      <c r="BT477" s="19">
        <v>0.06</v>
      </c>
      <c r="BU477" s="19" t="s">
        <v>1578</v>
      </c>
      <c r="BV477" s="19" t="s">
        <v>1782</v>
      </c>
    </row>
    <row r="478" spans="1:74">
      <c r="A478" s="19" t="s">
        <v>379</v>
      </c>
      <c r="B478" s="19" t="s">
        <v>1539</v>
      </c>
      <c r="C478" s="19" t="s">
        <v>896</v>
      </c>
      <c r="D478" s="19" t="s">
        <v>896</v>
      </c>
      <c r="E478" s="19" t="s">
        <v>1557</v>
      </c>
      <c r="F478" s="19" t="s">
        <v>1571</v>
      </c>
      <c r="G478" s="19" t="s">
        <v>1559</v>
      </c>
      <c r="H478" s="19" t="s">
        <v>1585</v>
      </c>
      <c r="I478" s="19" t="s">
        <v>896</v>
      </c>
      <c r="J478" s="19" t="s">
        <v>20</v>
      </c>
      <c r="K478" s="19" t="s">
        <v>494</v>
      </c>
      <c r="L478" s="19" t="s">
        <v>1781</v>
      </c>
      <c r="M478" s="19" t="s">
        <v>902</v>
      </c>
      <c r="N478" s="20">
        <v>155</v>
      </c>
      <c r="O478" s="20">
        <v>210</v>
      </c>
      <c r="P478" s="19" t="s">
        <v>905</v>
      </c>
      <c r="Q478" s="19" t="s">
        <v>1562</v>
      </c>
      <c r="R478" s="19">
        <v>0</v>
      </c>
      <c r="S478" s="19">
        <v>0</v>
      </c>
      <c r="T478" s="19">
        <v>0.06</v>
      </c>
      <c r="U478" s="19" t="s">
        <v>1578</v>
      </c>
      <c r="V478" s="19">
        <v>0</v>
      </c>
      <c r="BA478" s="19" t="s">
        <v>379</v>
      </c>
      <c r="BB478" s="19" t="s">
        <v>1539</v>
      </c>
      <c r="BC478" s="19" t="s">
        <v>896</v>
      </c>
      <c r="BD478" s="19" t="s">
        <v>896</v>
      </c>
      <c r="BE478" s="19" t="s">
        <v>1557</v>
      </c>
      <c r="BF478" s="19" t="s">
        <v>1571</v>
      </c>
      <c r="BG478" s="19" t="s">
        <v>1559</v>
      </c>
      <c r="BH478" s="19" t="s">
        <v>1585</v>
      </c>
      <c r="BI478" s="19" t="s">
        <v>896</v>
      </c>
      <c r="BJ478" s="19" t="s">
        <v>20</v>
      </c>
      <c r="BK478" s="19" t="s">
        <v>494</v>
      </c>
      <c r="BL478" s="19" t="s">
        <v>1781</v>
      </c>
      <c r="BM478" s="19" t="s">
        <v>902</v>
      </c>
      <c r="BN478" s="20">
        <v>155</v>
      </c>
      <c r="BO478" s="20">
        <v>210</v>
      </c>
      <c r="BP478" s="19" t="s">
        <v>905</v>
      </c>
      <c r="BQ478" s="19" t="s">
        <v>1562</v>
      </c>
      <c r="BR478" s="19">
        <v>0</v>
      </c>
      <c r="BS478" s="19">
        <v>0</v>
      </c>
      <c r="BT478" s="19">
        <v>0.06</v>
      </c>
      <c r="BU478" s="19" t="s">
        <v>1578</v>
      </c>
      <c r="BV478" s="19">
        <v>0</v>
      </c>
    </row>
    <row r="479" spans="1:74">
      <c r="A479" s="19" t="s">
        <v>379</v>
      </c>
      <c r="B479" s="19" t="s">
        <v>1539</v>
      </c>
      <c r="C479" s="19" t="s">
        <v>896</v>
      </c>
      <c r="D479" s="19" t="s">
        <v>896</v>
      </c>
      <c r="E479" s="19" t="s">
        <v>1557</v>
      </c>
      <c r="F479" s="19" t="s">
        <v>1571</v>
      </c>
      <c r="G479" s="19" t="s">
        <v>1559</v>
      </c>
      <c r="H479" s="19" t="s">
        <v>1595</v>
      </c>
      <c r="I479" s="19" t="s">
        <v>896</v>
      </c>
      <c r="J479" s="19" t="s">
        <v>20</v>
      </c>
      <c r="K479" s="19" t="s">
        <v>494</v>
      </c>
      <c r="L479" s="19" t="s">
        <v>1781</v>
      </c>
      <c r="M479" s="19" t="s">
        <v>902</v>
      </c>
      <c r="N479" s="20">
        <v>100</v>
      </c>
      <c r="O479" s="20">
        <v>270</v>
      </c>
      <c r="P479" s="19" t="s">
        <v>905</v>
      </c>
      <c r="Q479" s="19" t="s">
        <v>1562</v>
      </c>
      <c r="R479" s="19">
        <v>0</v>
      </c>
      <c r="S479" s="19">
        <v>0</v>
      </c>
      <c r="T479" s="19">
        <v>0.06</v>
      </c>
      <c r="U479" s="19" t="s">
        <v>1046</v>
      </c>
      <c r="V479" s="19" t="s">
        <v>1575</v>
      </c>
      <c r="BA479" s="19" t="s">
        <v>379</v>
      </c>
      <c r="BB479" s="19" t="s">
        <v>1539</v>
      </c>
      <c r="BC479" s="19" t="s">
        <v>896</v>
      </c>
      <c r="BD479" s="19" t="s">
        <v>896</v>
      </c>
      <c r="BE479" s="19" t="s">
        <v>1557</v>
      </c>
      <c r="BF479" s="19" t="s">
        <v>1571</v>
      </c>
      <c r="BG479" s="19" t="s">
        <v>1559</v>
      </c>
      <c r="BH479" s="19" t="s">
        <v>1595</v>
      </c>
      <c r="BI479" s="19" t="s">
        <v>896</v>
      </c>
      <c r="BJ479" s="19" t="s">
        <v>20</v>
      </c>
      <c r="BK479" s="19" t="s">
        <v>494</v>
      </c>
      <c r="BL479" s="19" t="s">
        <v>1781</v>
      </c>
      <c r="BM479" s="19" t="s">
        <v>902</v>
      </c>
      <c r="BN479" s="20">
        <v>100</v>
      </c>
      <c r="BO479" s="20">
        <v>270</v>
      </c>
      <c r="BP479" s="19" t="s">
        <v>905</v>
      </c>
      <c r="BQ479" s="19" t="s">
        <v>1562</v>
      </c>
      <c r="BR479" s="19">
        <v>0</v>
      </c>
      <c r="BS479" s="19">
        <v>0</v>
      </c>
      <c r="BT479" s="19">
        <v>0.06</v>
      </c>
      <c r="BU479" s="19" t="s">
        <v>1046</v>
      </c>
      <c r="BV479" s="19" t="s">
        <v>1575</v>
      </c>
    </row>
    <row r="480" spans="1:74">
      <c r="A480" s="19" t="s">
        <v>379</v>
      </c>
      <c r="B480" s="19" t="s">
        <v>1539</v>
      </c>
      <c r="C480" s="19" t="s">
        <v>896</v>
      </c>
      <c r="D480" s="19" t="s">
        <v>896</v>
      </c>
      <c r="E480" s="19" t="s">
        <v>1557</v>
      </c>
      <c r="F480" s="19" t="s">
        <v>1571</v>
      </c>
      <c r="G480" s="19" t="s">
        <v>1559</v>
      </c>
      <c r="H480" s="19" t="s">
        <v>1585</v>
      </c>
      <c r="I480" s="19" t="s">
        <v>896</v>
      </c>
      <c r="J480" s="19" t="s">
        <v>20</v>
      </c>
      <c r="K480" s="19" t="s">
        <v>494</v>
      </c>
      <c r="L480" s="19" t="s">
        <v>1781</v>
      </c>
      <c r="M480" s="19" t="s">
        <v>902</v>
      </c>
      <c r="N480" s="20">
        <v>100</v>
      </c>
      <c r="O480" s="20">
        <v>180</v>
      </c>
      <c r="P480" s="19" t="s">
        <v>905</v>
      </c>
      <c r="Q480" s="19" t="s">
        <v>1562</v>
      </c>
      <c r="R480" s="19">
        <v>0</v>
      </c>
      <c r="S480" s="19">
        <v>0</v>
      </c>
      <c r="T480" s="19">
        <v>0.06</v>
      </c>
      <c r="U480" s="19" t="s">
        <v>1046</v>
      </c>
      <c r="V480" s="19">
        <v>0</v>
      </c>
      <c r="BA480" s="19" t="s">
        <v>379</v>
      </c>
      <c r="BB480" s="19" t="s">
        <v>1539</v>
      </c>
      <c r="BC480" s="19" t="s">
        <v>896</v>
      </c>
      <c r="BD480" s="19" t="s">
        <v>896</v>
      </c>
      <c r="BE480" s="19" t="s">
        <v>1557</v>
      </c>
      <c r="BF480" s="19" t="s">
        <v>1571</v>
      </c>
      <c r="BG480" s="19" t="s">
        <v>1559</v>
      </c>
      <c r="BH480" s="19" t="s">
        <v>1585</v>
      </c>
      <c r="BI480" s="19" t="s">
        <v>896</v>
      </c>
      <c r="BJ480" s="19" t="s">
        <v>20</v>
      </c>
      <c r="BK480" s="19" t="s">
        <v>494</v>
      </c>
      <c r="BL480" s="19" t="s">
        <v>1781</v>
      </c>
      <c r="BM480" s="19" t="s">
        <v>902</v>
      </c>
      <c r="BN480" s="20">
        <v>100</v>
      </c>
      <c r="BO480" s="20">
        <v>180</v>
      </c>
      <c r="BP480" s="19" t="s">
        <v>905</v>
      </c>
      <c r="BQ480" s="19" t="s">
        <v>1562</v>
      </c>
      <c r="BR480" s="19">
        <v>0</v>
      </c>
      <c r="BS480" s="19">
        <v>0</v>
      </c>
      <c r="BT480" s="19">
        <v>0.06</v>
      </c>
      <c r="BU480" s="19" t="s">
        <v>1046</v>
      </c>
      <c r="BV480" s="19">
        <v>0</v>
      </c>
    </row>
    <row r="481" spans="1:74">
      <c r="A481" s="19" t="s">
        <v>379</v>
      </c>
      <c r="B481" s="19" t="s">
        <v>1539</v>
      </c>
      <c r="C481" s="19" t="s">
        <v>896</v>
      </c>
      <c r="D481" s="19" t="s">
        <v>896</v>
      </c>
      <c r="E481" s="19" t="s">
        <v>1557</v>
      </c>
      <c r="F481" s="19" t="s">
        <v>1571</v>
      </c>
      <c r="G481" s="19" t="s">
        <v>1594</v>
      </c>
      <c r="H481" s="19" t="s">
        <v>1550</v>
      </c>
      <c r="I481" s="19" t="s">
        <v>896</v>
      </c>
      <c r="J481" s="19" t="s">
        <v>20</v>
      </c>
      <c r="K481" s="19" t="s">
        <v>494</v>
      </c>
      <c r="L481" s="19" t="s">
        <v>1787</v>
      </c>
      <c r="M481" s="19" t="s">
        <v>902</v>
      </c>
      <c r="N481" s="20">
        <v>40</v>
      </c>
      <c r="O481" s="20" t="s">
        <v>1379</v>
      </c>
      <c r="P481" s="19" t="s">
        <v>905</v>
      </c>
      <c r="Q481" s="19" t="s">
        <v>1562</v>
      </c>
      <c r="R481" s="19">
        <v>0</v>
      </c>
      <c r="S481" s="19">
        <v>0</v>
      </c>
      <c r="T481" s="19">
        <v>0.06</v>
      </c>
      <c r="U481" s="19" t="s">
        <v>1697</v>
      </c>
      <c r="V481" s="19" t="s">
        <v>1788</v>
      </c>
      <c r="BA481" s="19" t="s">
        <v>379</v>
      </c>
      <c r="BB481" s="19" t="s">
        <v>1539</v>
      </c>
      <c r="BC481" s="19" t="s">
        <v>896</v>
      </c>
      <c r="BD481" s="19" t="s">
        <v>896</v>
      </c>
      <c r="BE481" s="19" t="s">
        <v>1557</v>
      </c>
      <c r="BF481" s="19" t="s">
        <v>1571</v>
      </c>
      <c r="BG481" s="19" t="s">
        <v>1594</v>
      </c>
      <c r="BH481" s="19" t="s">
        <v>1550</v>
      </c>
      <c r="BI481" s="19" t="s">
        <v>896</v>
      </c>
      <c r="BJ481" s="19" t="s">
        <v>20</v>
      </c>
      <c r="BK481" s="19" t="s">
        <v>494</v>
      </c>
      <c r="BL481" s="19" t="s">
        <v>1787</v>
      </c>
      <c r="BM481" s="19" t="s">
        <v>902</v>
      </c>
      <c r="BN481" s="20">
        <v>40</v>
      </c>
      <c r="BO481" s="20" t="s">
        <v>1379</v>
      </c>
      <c r="BP481" s="19" t="s">
        <v>905</v>
      </c>
      <c r="BQ481" s="19" t="s">
        <v>1562</v>
      </c>
      <c r="BR481" s="19">
        <v>0</v>
      </c>
      <c r="BS481" s="19">
        <v>0</v>
      </c>
      <c r="BT481" s="19">
        <v>0.06</v>
      </c>
      <c r="BU481" s="19" t="s">
        <v>1697</v>
      </c>
      <c r="BV481" s="19" t="s">
        <v>1788</v>
      </c>
    </row>
    <row r="482" spans="1:74">
      <c r="A482" s="19" t="s">
        <v>379</v>
      </c>
      <c r="B482" s="19" t="s">
        <v>1539</v>
      </c>
      <c r="C482" s="19" t="s">
        <v>896</v>
      </c>
      <c r="D482" s="19" t="s">
        <v>896</v>
      </c>
      <c r="E482" s="19" t="s">
        <v>1557</v>
      </c>
      <c r="F482" s="19" t="s">
        <v>1571</v>
      </c>
      <c r="G482" s="19" t="s">
        <v>1594</v>
      </c>
      <c r="H482" s="19" t="s">
        <v>1550</v>
      </c>
      <c r="I482" s="19" t="s">
        <v>896</v>
      </c>
      <c r="J482" s="19" t="s">
        <v>20</v>
      </c>
      <c r="K482" s="19" t="s">
        <v>494</v>
      </c>
      <c r="L482" s="19" t="s">
        <v>1787</v>
      </c>
      <c r="M482" s="19" t="s">
        <v>902</v>
      </c>
      <c r="N482" s="20">
        <v>95</v>
      </c>
      <c r="O482" s="20" t="s">
        <v>1790</v>
      </c>
      <c r="P482" s="19" t="s">
        <v>905</v>
      </c>
      <c r="Q482" s="19" t="s">
        <v>1562</v>
      </c>
      <c r="R482" s="19">
        <v>0</v>
      </c>
      <c r="S482" s="19">
        <v>0</v>
      </c>
      <c r="T482" s="19">
        <v>0.06</v>
      </c>
      <c r="U482" s="19" t="s">
        <v>1697</v>
      </c>
      <c r="V482" s="19" t="s">
        <v>1791</v>
      </c>
      <c r="BA482" s="19" t="s">
        <v>379</v>
      </c>
      <c r="BB482" s="19" t="s">
        <v>1539</v>
      </c>
      <c r="BC482" s="19" t="s">
        <v>896</v>
      </c>
      <c r="BD482" s="19" t="s">
        <v>896</v>
      </c>
      <c r="BE482" s="19" t="s">
        <v>1557</v>
      </c>
      <c r="BF482" s="19" t="s">
        <v>1571</v>
      </c>
      <c r="BG482" s="19" t="s">
        <v>1594</v>
      </c>
      <c r="BH482" s="19" t="s">
        <v>1550</v>
      </c>
      <c r="BI482" s="19" t="s">
        <v>896</v>
      </c>
      <c r="BJ482" s="19" t="s">
        <v>20</v>
      </c>
      <c r="BK482" s="19" t="s">
        <v>494</v>
      </c>
      <c r="BL482" s="19" t="s">
        <v>1787</v>
      </c>
      <c r="BM482" s="19" t="s">
        <v>902</v>
      </c>
      <c r="BN482" s="20">
        <v>95</v>
      </c>
      <c r="BO482" s="20" t="s">
        <v>1790</v>
      </c>
      <c r="BP482" s="19" t="s">
        <v>905</v>
      </c>
      <c r="BQ482" s="19" t="s">
        <v>1562</v>
      </c>
      <c r="BR482" s="19">
        <v>0</v>
      </c>
      <c r="BS482" s="19">
        <v>0</v>
      </c>
      <c r="BT482" s="19">
        <v>0.06</v>
      </c>
      <c r="BU482" s="19" t="s">
        <v>1697</v>
      </c>
      <c r="BV482" s="19" t="s">
        <v>1791</v>
      </c>
    </row>
    <row r="483" spans="1:74">
      <c r="A483" s="19" t="s">
        <v>379</v>
      </c>
      <c r="B483" s="19" t="s">
        <v>1539</v>
      </c>
      <c r="C483" s="19" t="s">
        <v>896</v>
      </c>
      <c r="D483" s="19" t="s">
        <v>896</v>
      </c>
      <c r="E483" s="19" t="s">
        <v>1557</v>
      </c>
      <c r="F483" s="19" t="s">
        <v>1571</v>
      </c>
      <c r="G483" s="19" t="s">
        <v>1594</v>
      </c>
      <c r="H483" s="19" t="s">
        <v>1585</v>
      </c>
      <c r="I483" s="19" t="s">
        <v>896</v>
      </c>
      <c r="J483" s="19" t="s">
        <v>20</v>
      </c>
      <c r="K483" s="19" t="s">
        <v>494</v>
      </c>
      <c r="L483" s="19" t="s">
        <v>1787</v>
      </c>
      <c r="M483" s="19" t="s">
        <v>902</v>
      </c>
      <c r="N483" s="20">
        <v>50</v>
      </c>
      <c r="O483" s="20" t="s">
        <v>1793</v>
      </c>
      <c r="P483" s="19" t="s">
        <v>905</v>
      </c>
      <c r="Q483" s="19" t="s">
        <v>1562</v>
      </c>
      <c r="R483" s="19">
        <v>0</v>
      </c>
      <c r="S483" s="19">
        <v>0</v>
      </c>
      <c r="T483" s="19">
        <v>0.06</v>
      </c>
      <c r="U483" s="19" t="s">
        <v>1697</v>
      </c>
      <c r="V483" s="19">
        <v>0</v>
      </c>
      <c r="BA483" s="19" t="s">
        <v>379</v>
      </c>
      <c r="BB483" s="19" t="s">
        <v>1539</v>
      </c>
      <c r="BC483" s="19" t="s">
        <v>896</v>
      </c>
      <c r="BD483" s="19" t="s">
        <v>896</v>
      </c>
      <c r="BE483" s="19" t="s">
        <v>1557</v>
      </c>
      <c r="BF483" s="19" t="s">
        <v>1571</v>
      </c>
      <c r="BG483" s="19" t="s">
        <v>1594</v>
      </c>
      <c r="BH483" s="19" t="s">
        <v>1585</v>
      </c>
      <c r="BI483" s="19" t="s">
        <v>896</v>
      </c>
      <c r="BJ483" s="19" t="s">
        <v>20</v>
      </c>
      <c r="BK483" s="19" t="s">
        <v>494</v>
      </c>
      <c r="BL483" s="19" t="s">
        <v>1787</v>
      </c>
      <c r="BM483" s="19" t="s">
        <v>902</v>
      </c>
      <c r="BN483" s="20">
        <v>50</v>
      </c>
      <c r="BO483" s="20" t="s">
        <v>1793</v>
      </c>
      <c r="BP483" s="19" t="s">
        <v>905</v>
      </c>
      <c r="BQ483" s="19" t="s">
        <v>1562</v>
      </c>
      <c r="BR483" s="19">
        <v>0</v>
      </c>
      <c r="BS483" s="19">
        <v>0</v>
      </c>
      <c r="BT483" s="19">
        <v>0.06</v>
      </c>
      <c r="BU483" s="19" t="s">
        <v>1697</v>
      </c>
      <c r="BV483" s="19">
        <v>0</v>
      </c>
    </row>
    <row r="484" spans="1:74">
      <c r="A484" s="19" t="s">
        <v>379</v>
      </c>
      <c r="B484" s="19" t="s">
        <v>1539</v>
      </c>
      <c r="C484" s="19" t="s">
        <v>896</v>
      </c>
      <c r="D484" s="19" t="s">
        <v>896</v>
      </c>
      <c r="E484" s="19" t="s">
        <v>1557</v>
      </c>
      <c r="F484" s="19" t="s">
        <v>1571</v>
      </c>
      <c r="G484" s="19" t="s">
        <v>1594</v>
      </c>
      <c r="H484" s="19" t="s">
        <v>1585</v>
      </c>
      <c r="I484" s="19" t="s">
        <v>896</v>
      </c>
      <c r="J484" s="19" t="s">
        <v>20</v>
      </c>
      <c r="K484" s="19" t="s">
        <v>494</v>
      </c>
      <c r="L484" s="19" t="s">
        <v>1787</v>
      </c>
      <c r="M484" s="19" t="s">
        <v>902</v>
      </c>
      <c r="N484" s="20">
        <v>100</v>
      </c>
      <c r="O484" s="20" t="s">
        <v>1795</v>
      </c>
      <c r="P484" s="19" t="s">
        <v>905</v>
      </c>
      <c r="Q484" s="19" t="s">
        <v>1562</v>
      </c>
      <c r="R484" s="19">
        <v>0</v>
      </c>
      <c r="S484" s="19">
        <v>0</v>
      </c>
      <c r="T484" s="19">
        <v>0.06</v>
      </c>
      <c r="U484" s="19" t="s">
        <v>1697</v>
      </c>
      <c r="V484" s="19">
        <v>0</v>
      </c>
      <c r="BA484" s="19" t="s">
        <v>379</v>
      </c>
      <c r="BB484" s="19" t="s">
        <v>1539</v>
      </c>
      <c r="BC484" s="19" t="s">
        <v>896</v>
      </c>
      <c r="BD484" s="19" t="s">
        <v>896</v>
      </c>
      <c r="BE484" s="19" t="s">
        <v>1557</v>
      </c>
      <c r="BF484" s="19" t="s">
        <v>1571</v>
      </c>
      <c r="BG484" s="19" t="s">
        <v>1594</v>
      </c>
      <c r="BH484" s="19" t="s">
        <v>1585</v>
      </c>
      <c r="BI484" s="19" t="s">
        <v>896</v>
      </c>
      <c r="BJ484" s="19" t="s">
        <v>20</v>
      </c>
      <c r="BK484" s="19" t="s">
        <v>494</v>
      </c>
      <c r="BL484" s="19" t="s">
        <v>1787</v>
      </c>
      <c r="BM484" s="19" t="s">
        <v>902</v>
      </c>
      <c r="BN484" s="20">
        <v>100</v>
      </c>
      <c r="BO484" s="20" t="s">
        <v>1795</v>
      </c>
      <c r="BP484" s="19" t="s">
        <v>905</v>
      </c>
      <c r="BQ484" s="19" t="s">
        <v>1562</v>
      </c>
      <c r="BR484" s="19">
        <v>0</v>
      </c>
      <c r="BS484" s="19">
        <v>0</v>
      </c>
      <c r="BT484" s="19">
        <v>0.06</v>
      </c>
      <c r="BU484" s="19" t="s">
        <v>1697</v>
      </c>
      <c r="BV484" s="19">
        <v>0</v>
      </c>
    </row>
    <row r="485" spans="1:74">
      <c r="A485" s="19" t="s">
        <v>379</v>
      </c>
      <c r="B485" s="19" t="s">
        <v>1539</v>
      </c>
      <c r="C485" s="19" t="s">
        <v>896</v>
      </c>
      <c r="D485" s="19" t="s">
        <v>896</v>
      </c>
      <c r="E485" s="19" t="s">
        <v>1557</v>
      </c>
      <c r="F485" s="19" t="s">
        <v>1571</v>
      </c>
      <c r="G485" s="19" t="s">
        <v>1594</v>
      </c>
      <c r="H485" s="19" t="s">
        <v>1797</v>
      </c>
      <c r="I485" s="19" t="s">
        <v>896</v>
      </c>
      <c r="J485" s="19" t="s">
        <v>20</v>
      </c>
      <c r="K485" s="19" t="s">
        <v>494</v>
      </c>
      <c r="L485" s="19" t="s">
        <v>1787</v>
      </c>
      <c r="M485" s="19" t="s">
        <v>902</v>
      </c>
      <c r="N485" s="20">
        <v>70</v>
      </c>
      <c r="O485" s="20" t="s">
        <v>1798</v>
      </c>
      <c r="P485" s="19" t="s">
        <v>905</v>
      </c>
      <c r="Q485" s="19" t="s">
        <v>1562</v>
      </c>
      <c r="R485" s="19">
        <v>0</v>
      </c>
      <c r="S485" s="19">
        <v>0</v>
      </c>
      <c r="T485" s="19">
        <v>0.06</v>
      </c>
      <c r="U485" s="19" t="s">
        <v>1697</v>
      </c>
      <c r="V485" s="19" t="s">
        <v>1799</v>
      </c>
      <c r="BA485" s="19" t="s">
        <v>379</v>
      </c>
      <c r="BB485" s="19" t="s">
        <v>1539</v>
      </c>
      <c r="BC485" s="19" t="s">
        <v>896</v>
      </c>
      <c r="BD485" s="19" t="s">
        <v>896</v>
      </c>
      <c r="BE485" s="19" t="s">
        <v>1557</v>
      </c>
      <c r="BF485" s="19" t="s">
        <v>1571</v>
      </c>
      <c r="BG485" s="19" t="s">
        <v>1594</v>
      </c>
      <c r="BH485" s="19" t="s">
        <v>1797</v>
      </c>
      <c r="BI485" s="19" t="s">
        <v>896</v>
      </c>
      <c r="BJ485" s="19" t="s">
        <v>20</v>
      </c>
      <c r="BK485" s="19" t="s">
        <v>494</v>
      </c>
      <c r="BL485" s="19" t="s">
        <v>1787</v>
      </c>
      <c r="BM485" s="19" t="s">
        <v>902</v>
      </c>
      <c r="BN485" s="20">
        <v>70</v>
      </c>
      <c r="BO485" s="20" t="s">
        <v>1798</v>
      </c>
      <c r="BP485" s="19" t="s">
        <v>905</v>
      </c>
      <c r="BQ485" s="19" t="s">
        <v>1562</v>
      </c>
      <c r="BR485" s="19">
        <v>0</v>
      </c>
      <c r="BS485" s="19">
        <v>0</v>
      </c>
      <c r="BT485" s="19">
        <v>0.06</v>
      </c>
      <c r="BU485" s="19" t="s">
        <v>1697</v>
      </c>
      <c r="BV485" s="19" t="s">
        <v>1799</v>
      </c>
    </row>
    <row r="486" spans="1:74">
      <c r="A486" s="19" t="s">
        <v>379</v>
      </c>
      <c r="B486" s="19" t="s">
        <v>1539</v>
      </c>
      <c r="C486" s="19" t="s">
        <v>896</v>
      </c>
      <c r="D486" s="19" t="s">
        <v>896</v>
      </c>
      <c r="E486" s="19" t="s">
        <v>1557</v>
      </c>
      <c r="F486" s="19" t="s">
        <v>1571</v>
      </c>
      <c r="G486" s="19" t="s">
        <v>1594</v>
      </c>
      <c r="H486" s="19" t="s">
        <v>1797</v>
      </c>
      <c r="I486" s="19" t="s">
        <v>896</v>
      </c>
      <c r="J486" s="19" t="s">
        <v>20</v>
      </c>
      <c r="K486" s="19" t="s">
        <v>494</v>
      </c>
      <c r="L486" s="19" t="s">
        <v>1787</v>
      </c>
      <c r="M486" s="19" t="s">
        <v>902</v>
      </c>
      <c r="N486" s="20">
        <v>120</v>
      </c>
      <c r="O486" s="20" t="s">
        <v>1801</v>
      </c>
      <c r="P486" s="19" t="s">
        <v>905</v>
      </c>
      <c r="Q486" s="19" t="s">
        <v>1562</v>
      </c>
      <c r="R486" s="19">
        <v>0</v>
      </c>
      <c r="S486" s="19">
        <v>0</v>
      </c>
      <c r="T486" s="19">
        <v>0.06</v>
      </c>
      <c r="U486" s="19" t="s">
        <v>1697</v>
      </c>
      <c r="V486" s="19" t="s">
        <v>1802</v>
      </c>
      <c r="BA486" s="19" t="s">
        <v>379</v>
      </c>
      <c r="BB486" s="19" t="s">
        <v>1539</v>
      </c>
      <c r="BC486" s="19" t="s">
        <v>896</v>
      </c>
      <c r="BD486" s="19" t="s">
        <v>896</v>
      </c>
      <c r="BE486" s="19" t="s">
        <v>1557</v>
      </c>
      <c r="BF486" s="19" t="s">
        <v>1571</v>
      </c>
      <c r="BG486" s="19" t="s">
        <v>1594</v>
      </c>
      <c r="BH486" s="19" t="s">
        <v>1797</v>
      </c>
      <c r="BI486" s="19" t="s">
        <v>896</v>
      </c>
      <c r="BJ486" s="19" t="s">
        <v>20</v>
      </c>
      <c r="BK486" s="19" t="s">
        <v>494</v>
      </c>
      <c r="BL486" s="19" t="s">
        <v>1787</v>
      </c>
      <c r="BM486" s="19" t="s">
        <v>902</v>
      </c>
      <c r="BN486" s="20">
        <v>120</v>
      </c>
      <c r="BO486" s="20" t="s">
        <v>1801</v>
      </c>
      <c r="BP486" s="19" t="s">
        <v>905</v>
      </c>
      <c r="BQ486" s="19" t="s">
        <v>1562</v>
      </c>
      <c r="BR486" s="19">
        <v>0</v>
      </c>
      <c r="BS486" s="19">
        <v>0</v>
      </c>
      <c r="BT486" s="19">
        <v>0.06</v>
      </c>
      <c r="BU486" s="19" t="s">
        <v>1697</v>
      </c>
      <c r="BV486" s="19" t="s">
        <v>1802</v>
      </c>
    </row>
    <row r="487" spans="1:74">
      <c r="A487" s="19" t="s">
        <v>379</v>
      </c>
      <c r="B487" s="19" t="s">
        <v>1539</v>
      </c>
      <c r="C487" s="19" t="s">
        <v>896</v>
      </c>
      <c r="D487" s="19" t="s">
        <v>896</v>
      </c>
      <c r="E487" s="19" t="s">
        <v>1557</v>
      </c>
      <c r="F487" s="19" t="s">
        <v>1608</v>
      </c>
      <c r="G487" s="19" t="s">
        <v>1559</v>
      </c>
      <c r="H487" s="19" t="s">
        <v>1595</v>
      </c>
      <c r="I487" s="19" t="s">
        <v>896</v>
      </c>
      <c r="J487" s="19" t="s">
        <v>20</v>
      </c>
      <c r="K487" s="19" t="s">
        <v>494</v>
      </c>
      <c r="L487" s="19" t="s">
        <v>1781</v>
      </c>
      <c r="M487" s="19" t="s">
        <v>902</v>
      </c>
      <c r="N487" s="20">
        <v>100</v>
      </c>
      <c r="O487" s="20">
        <v>150</v>
      </c>
      <c r="P487" s="19" t="s">
        <v>905</v>
      </c>
      <c r="Q487" s="19" t="s">
        <v>1562</v>
      </c>
      <c r="R487" s="19">
        <v>0</v>
      </c>
      <c r="S487" s="19">
        <v>0</v>
      </c>
      <c r="T487" s="19">
        <v>0.06</v>
      </c>
      <c r="U487" s="19" t="s">
        <v>1046</v>
      </c>
      <c r="V487" s="19">
        <v>0</v>
      </c>
      <c r="BA487" s="19" t="s">
        <v>379</v>
      </c>
      <c r="BB487" s="19" t="s">
        <v>1539</v>
      </c>
      <c r="BC487" s="19" t="s">
        <v>896</v>
      </c>
      <c r="BD487" s="19" t="s">
        <v>896</v>
      </c>
      <c r="BE487" s="19" t="s">
        <v>1557</v>
      </c>
      <c r="BF487" s="19" t="s">
        <v>1608</v>
      </c>
      <c r="BG487" s="19" t="s">
        <v>1559</v>
      </c>
      <c r="BH487" s="19" t="s">
        <v>1595</v>
      </c>
      <c r="BI487" s="19" t="s">
        <v>896</v>
      </c>
      <c r="BJ487" s="19" t="s">
        <v>20</v>
      </c>
      <c r="BK487" s="19" t="s">
        <v>494</v>
      </c>
      <c r="BL487" s="19" t="s">
        <v>1781</v>
      </c>
      <c r="BM487" s="19" t="s">
        <v>902</v>
      </c>
      <c r="BN487" s="20">
        <v>100</v>
      </c>
      <c r="BO487" s="20">
        <v>150</v>
      </c>
      <c r="BP487" s="19" t="s">
        <v>905</v>
      </c>
      <c r="BQ487" s="19" t="s">
        <v>1562</v>
      </c>
      <c r="BR487" s="19">
        <v>0</v>
      </c>
      <c r="BS487" s="19">
        <v>0</v>
      </c>
      <c r="BT487" s="19">
        <v>0.06</v>
      </c>
      <c r="BU487" s="19" t="s">
        <v>1046</v>
      </c>
      <c r="BV487" s="19">
        <v>0</v>
      </c>
    </row>
    <row r="488" spans="1:74">
      <c r="A488" s="19" t="s">
        <v>379</v>
      </c>
      <c r="B488" s="19" t="s">
        <v>1539</v>
      </c>
      <c r="C488" s="19" t="s">
        <v>896</v>
      </c>
      <c r="D488" s="19" t="s">
        <v>896</v>
      </c>
      <c r="E488" s="19" t="s">
        <v>1557</v>
      </c>
      <c r="F488" s="19" t="s">
        <v>1608</v>
      </c>
      <c r="G488" s="19" t="s">
        <v>1559</v>
      </c>
      <c r="H488" s="19" t="s">
        <v>1595</v>
      </c>
      <c r="I488" s="19" t="s">
        <v>896</v>
      </c>
      <c r="J488" s="19" t="s">
        <v>20</v>
      </c>
      <c r="K488" s="19" t="s">
        <v>494</v>
      </c>
      <c r="L488" s="19" t="s">
        <v>1781</v>
      </c>
      <c r="M488" s="19" t="s">
        <v>902</v>
      </c>
      <c r="N488" s="20">
        <v>155</v>
      </c>
      <c r="O488" s="20">
        <v>200</v>
      </c>
      <c r="P488" s="19" t="s">
        <v>905</v>
      </c>
      <c r="Q488" s="19" t="s">
        <v>1562</v>
      </c>
      <c r="R488" s="19">
        <v>0</v>
      </c>
      <c r="S488" s="19">
        <v>0</v>
      </c>
      <c r="T488" s="19">
        <v>0.06</v>
      </c>
      <c r="U488" s="19" t="s">
        <v>1578</v>
      </c>
      <c r="V488" s="19">
        <v>0</v>
      </c>
      <c r="BA488" s="19" t="s">
        <v>379</v>
      </c>
      <c r="BB488" s="19" t="s">
        <v>1539</v>
      </c>
      <c r="BC488" s="19" t="s">
        <v>896</v>
      </c>
      <c r="BD488" s="19" t="s">
        <v>896</v>
      </c>
      <c r="BE488" s="19" t="s">
        <v>1557</v>
      </c>
      <c r="BF488" s="19" t="s">
        <v>1608</v>
      </c>
      <c r="BG488" s="19" t="s">
        <v>1559</v>
      </c>
      <c r="BH488" s="19" t="s">
        <v>1595</v>
      </c>
      <c r="BI488" s="19" t="s">
        <v>896</v>
      </c>
      <c r="BJ488" s="19" t="s">
        <v>20</v>
      </c>
      <c r="BK488" s="19" t="s">
        <v>494</v>
      </c>
      <c r="BL488" s="19" t="s">
        <v>1781</v>
      </c>
      <c r="BM488" s="19" t="s">
        <v>902</v>
      </c>
      <c r="BN488" s="20">
        <v>155</v>
      </c>
      <c r="BO488" s="20">
        <v>200</v>
      </c>
      <c r="BP488" s="19" t="s">
        <v>905</v>
      </c>
      <c r="BQ488" s="19" t="s">
        <v>1562</v>
      </c>
      <c r="BR488" s="19">
        <v>0</v>
      </c>
      <c r="BS488" s="19">
        <v>0</v>
      </c>
      <c r="BT488" s="19">
        <v>0.06</v>
      </c>
      <c r="BU488" s="19" t="s">
        <v>1578</v>
      </c>
      <c r="BV488" s="19">
        <v>0</v>
      </c>
    </row>
    <row r="489" spans="1:74">
      <c r="A489" s="19" t="s">
        <v>379</v>
      </c>
      <c r="B489" s="19" t="s">
        <v>1539</v>
      </c>
      <c r="C489" s="19" t="s">
        <v>896</v>
      </c>
      <c r="D489" s="19" t="s">
        <v>896</v>
      </c>
      <c r="E489" s="19" t="s">
        <v>1557</v>
      </c>
      <c r="F489" s="19" t="s">
        <v>1608</v>
      </c>
      <c r="G489" s="19" t="s">
        <v>1559</v>
      </c>
      <c r="H489" s="19" t="s">
        <v>1585</v>
      </c>
      <c r="I489" s="19" t="s">
        <v>896</v>
      </c>
      <c r="J489" s="19" t="s">
        <v>20</v>
      </c>
      <c r="K489" s="19" t="s">
        <v>494</v>
      </c>
      <c r="L489" s="19" t="s">
        <v>1781</v>
      </c>
      <c r="M489" s="19" t="s">
        <v>902</v>
      </c>
      <c r="N489" s="20">
        <v>50</v>
      </c>
      <c r="O489" s="20">
        <v>100</v>
      </c>
      <c r="P489" s="19" t="s">
        <v>905</v>
      </c>
      <c r="Q489" s="19" t="s">
        <v>1562</v>
      </c>
      <c r="R489" s="19">
        <v>0</v>
      </c>
      <c r="S489" s="19">
        <v>0</v>
      </c>
      <c r="T489" s="19">
        <v>0.06</v>
      </c>
      <c r="U489" s="19" t="s">
        <v>1046</v>
      </c>
      <c r="V489" s="19">
        <v>0</v>
      </c>
      <c r="BA489" s="19" t="s">
        <v>379</v>
      </c>
      <c r="BB489" s="19" t="s">
        <v>1539</v>
      </c>
      <c r="BC489" s="19" t="s">
        <v>896</v>
      </c>
      <c r="BD489" s="19" t="s">
        <v>896</v>
      </c>
      <c r="BE489" s="19" t="s">
        <v>1557</v>
      </c>
      <c r="BF489" s="19" t="s">
        <v>1608</v>
      </c>
      <c r="BG489" s="19" t="s">
        <v>1559</v>
      </c>
      <c r="BH489" s="19" t="s">
        <v>1585</v>
      </c>
      <c r="BI489" s="19" t="s">
        <v>896</v>
      </c>
      <c r="BJ489" s="19" t="s">
        <v>20</v>
      </c>
      <c r="BK489" s="19" t="s">
        <v>494</v>
      </c>
      <c r="BL489" s="19" t="s">
        <v>1781</v>
      </c>
      <c r="BM489" s="19" t="s">
        <v>902</v>
      </c>
      <c r="BN489" s="20">
        <v>50</v>
      </c>
      <c r="BO489" s="20">
        <v>100</v>
      </c>
      <c r="BP489" s="19" t="s">
        <v>905</v>
      </c>
      <c r="BQ489" s="19" t="s">
        <v>1562</v>
      </c>
      <c r="BR489" s="19">
        <v>0</v>
      </c>
      <c r="BS489" s="19">
        <v>0</v>
      </c>
      <c r="BT489" s="19">
        <v>0.06</v>
      </c>
      <c r="BU489" s="19" t="s">
        <v>1046</v>
      </c>
      <c r="BV489" s="19">
        <v>0</v>
      </c>
    </row>
    <row r="490" spans="1:74">
      <c r="A490" s="19" t="s">
        <v>379</v>
      </c>
      <c r="B490" s="19" t="s">
        <v>1539</v>
      </c>
      <c r="C490" s="19" t="s">
        <v>896</v>
      </c>
      <c r="D490" s="19" t="s">
        <v>896</v>
      </c>
      <c r="E490" s="19" t="s">
        <v>1557</v>
      </c>
      <c r="F490" s="19" t="s">
        <v>1608</v>
      </c>
      <c r="G490" s="19" t="s">
        <v>1559</v>
      </c>
      <c r="H490" s="19" t="s">
        <v>1585</v>
      </c>
      <c r="I490" s="19" t="s">
        <v>896</v>
      </c>
      <c r="J490" s="19" t="s">
        <v>20</v>
      </c>
      <c r="K490" s="19" t="s">
        <v>494</v>
      </c>
      <c r="L490" s="19" t="s">
        <v>1781</v>
      </c>
      <c r="M490" s="19" t="s">
        <v>902</v>
      </c>
      <c r="N490" s="20">
        <v>80</v>
      </c>
      <c r="O490" s="20">
        <v>130</v>
      </c>
      <c r="P490" s="19" t="s">
        <v>905</v>
      </c>
      <c r="Q490" s="19" t="s">
        <v>1562</v>
      </c>
      <c r="R490" s="19">
        <v>0</v>
      </c>
      <c r="S490" s="19">
        <v>0</v>
      </c>
      <c r="T490" s="19">
        <v>0.06</v>
      </c>
      <c r="U490" s="19" t="s">
        <v>1578</v>
      </c>
      <c r="V490" s="19">
        <v>0</v>
      </c>
      <c r="BA490" s="19" t="s">
        <v>379</v>
      </c>
      <c r="BB490" s="19" t="s">
        <v>1539</v>
      </c>
      <c r="BC490" s="19" t="s">
        <v>896</v>
      </c>
      <c r="BD490" s="19" t="s">
        <v>896</v>
      </c>
      <c r="BE490" s="19" t="s">
        <v>1557</v>
      </c>
      <c r="BF490" s="19" t="s">
        <v>1608</v>
      </c>
      <c r="BG490" s="19" t="s">
        <v>1559</v>
      </c>
      <c r="BH490" s="19" t="s">
        <v>1585</v>
      </c>
      <c r="BI490" s="19" t="s">
        <v>896</v>
      </c>
      <c r="BJ490" s="19" t="s">
        <v>20</v>
      </c>
      <c r="BK490" s="19" t="s">
        <v>494</v>
      </c>
      <c r="BL490" s="19" t="s">
        <v>1781</v>
      </c>
      <c r="BM490" s="19" t="s">
        <v>902</v>
      </c>
      <c r="BN490" s="20">
        <v>80</v>
      </c>
      <c r="BO490" s="20">
        <v>130</v>
      </c>
      <c r="BP490" s="19" t="s">
        <v>905</v>
      </c>
      <c r="BQ490" s="19" t="s">
        <v>1562</v>
      </c>
      <c r="BR490" s="19">
        <v>0</v>
      </c>
      <c r="BS490" s="19">
        <v>0</v>
      </c>
      <c r="BT490" s="19">
        <v>0.06</v>
      </c>
      <c r="BU490" s="19" t="s">
        <v>1578</v>
      </c>
      <c r="BV490" s="19">
        <v>0</v>
      </c>
    </row>
    <row r="491" spans="1:74">
      <c r="A491" s="19" t="s">
        <v>379</v>
      </c>
      <c r="B491" s="19" t="s">
        <v>1539</v>
      </c>
      <c r="C491" s="19" t="s">
        <v>896</v>
      </c>
      <c r="D491" s="19" t="s">
        <v>896</v>
      </c>
      <c r="E491" s="19" t="s">
        <v>1557</v>
      </c>
      <c r="F491" s="19" t="s">
        <v>1608</v>
      </c>
      <c r="G491" s="19" t="s">
        <v>1594</v>
      </c>
      <c r="H491" s="19" t="s">
        <v>1550</v>
      </c>
      <c r="I491" s="19" t="s">
        <v>896</v>
      </c>
      <c r="J491" s="19" t="s">
        <v>20</v>
      </c>
      <c r="K491" s="19" t="s">
        <v>494</v>
      </c>
      <c r="L491" s="19" t="s">
        <v>1787</v>
      </c>
      <c r="M491" s="19" t="s">
        <v>902</v>
      </c>
      <c r="N491" s="20">
        <v>40</v>
      </c>
      <c r="O491" s="20" t="s">
        <v>1561</v>
      </c>
      <c r="P491" s="19" t="s">
        <v>905</v>
      </c>
      <c r="Q491" s="19" t="s">
        <v>1562</v>
      </c>
      <c r="R491" s="19">
        <v>0</v>
      </c>
      <c r="S491" s="19">
        <v>0</v>
      </c>
      <c r="T491" s="19">
        <v>0.06</v>
      </c>
      <c r="U491" s="19" t="s">
        <v>1697</v>
      </c>
      <c r="V491" s="19">
        <v>0</v>
      </c>
      <c r="BA491" s="19" t="s">
        <v>379</v>
      </c>
      <c r="BB491" s="19" t="s">
        <v>1539</v>
      </c>
      <c r="BC491" s="19" t="s">
        <v>896</v>
      </c>
      <c r="BD491" s="19" t="s">
        <v>896</v>
      </c>
      <c r="BE491" s="19" t="s">
        <v>1557</v>
      </c>
      <c r="BF491" s="19" t="s">
        <v>1608</v>
      </c>
      <c r="BG491" s="19" t="s">
        <v>1594</v>
      </c>
      <c r="BH491" s="19" t="s">
        <v>1550</v>
      </c>
      <c r="BI491" s="19" t="s">
        <v>896</v>
      </c>
      <c r="BJ491" s="19" t="s">
        <v>20</v>
      </c>
      <c r="BK491" s="19" t="s">
        <v>494</v>
      </c>
      <c r="BL491" s="19" t="s">
        <v>1787</v>
      </c>
      <c r="BM491" s="19" t="s">
        <v>902</v>
      </c>
      <c r="BN491" s="20">
        <v>40</v>
      </c>
      <c r="BO491" s="20" t="s">
        <v>1561</v>
      </c>
      <c r="BP491" s="19" t="s">
        <v>905</v>
      </c>
      <c r="BQ491" s="19" t="s">
        <v>1562</v>
      </c>
      <c r="BR491" s="19">
        <v>0</v>
      </c>
      <c r="BS491" s="19">
        <v>0</v>
      </c>
      <c r="BT491" s="19">
        <v>0.06</v>
      </c>
      <c r="BU491" s="19" t="s">
        <v>1697</v>
      </c>
      <c r="BV491" s="19">
        <v>0</v>
      </c>
    </row>
    <row r="492" spans="1:74">
      <c r="A492" s="19" t="s">
        <v>379</v>
      </c>
      <c r="B492" s="19" t="s">
        <v>1539</v>
      </c>
      <c r="C492" s="19" t="s">
        <v>896</v>
      </c>
      <c r="D492" s="19" t="s">
        <v>896</v>
      </c>
      <c r="E492" s="19" t="s">
        <v>1557</v>
      </c>
      <c r="F492" s="19" t="s">
        <v>1608</v>
      </c>
      <c r="G492" s="19" t="s">
        <v>1594</v>
      </c>
      <c r="H492" s="19" t="s">
        <v>1550</v>
      </c>
      <c r="I492" s="19" t="s">
        <v>896</v>
      </c>
      <c r="J492" s="19" t="s">
        <v>20</v>
      </c>
      <c r="K492" s="19" t="s">
        <v>494</v>
      </c>
      <c r="L492" s="19" t="s">
        <v>1787</v>
      </c>
      <c r="M492" s="19" t="s">
        <v>902</v>
      </c>
      <c r="N492" s="20">
        <v>65</v>
      </c>
      <c r="O492" s="20" t="s">
        <v>1379</v>
      </c>
      <c r="P492" s="19" t="s">
        <v>905</v>
      </c>
      <c r="Q492" s="19" t="s">
        <v>1562</v>
      </c>
      <c r="R492" s="19">
        <v>0</v>
      </c>
      <c r="S492" s="19">
        <v>0</v>
      </c>
      <c r="T492" s="19">
        <v>0.06</v>
      </c>
      <c r="U492" s="19" t="s">
        <v>1697</v>
      </c>
      <c r="V492" s="19">
        <v>0</v>
      </c>
      <c r="BA492" s="19" t="s">
        <v>379</v>
      </c>
      <c r="BB492" s="19" t="s">
        <v>1539</v>
      </c>
      <c r="BC492" s="19" t="s">
        <v>896</v>
      </c>
      <c r="BD492" s="19" t="s">
        <v>896</v>
      </c>
      <c r="BE492" s="19" t="s">
        <v>1557</v>
      </c>
      <c r="BF492" s="19" t="s">
        <v>1608</v>
      </c>
      <c r="BG492" s="19" t="s">
        <v>1594</v>
      </c>
      <c r="BH492" s="19" t="s">
        <v>1550</v>
      </c>
      <c r="BI492" s="19" t="s">
        <v>896</v>
      </c>
      <c r="BJ492" s="19" t="s">
        <v>20</v>
      </c>
      <c r="BK492" s="19" t="s">
        <v>494</v>
      </c>
      <c r="BL492" s="19" t="s">
        <v>1787</v>
      </c>
      <c r="BM492" s="19" t="s">
        <v>902</v>
      </c>
      <c r="BN492" s="20">
        <v>65</v>
      </c>
      <c r="BO492" s="20" t="s">
        <v>1379</v>
      </c>
      <c r="BP492" s="19" t="s">
        <v>905</v>
      </c>
      <c r="BQ492" s="19" t="s">
        <v>1562</v>
      </c>
      <c r="BR492" s="19">
        <v>0</v>
      </c>
      <c r="BS492" s="19">
        <v>0</v>
      </c>
      <c r="BT492" s="19">
        <v>0.06</v>
      </c>
      <c r="BU492" s="19" t="s">
        <v>1697</v>
      </c>
      <c r="BV492" s="19">
        <v>0</v>
      </c>
    </row>
    <row r="493" spans="1:74">
      <c r="A493" s="23" t="s">
        <v>379</v>
      </c>
      <c r="B493" s="19" t="s">
        <v>1539</v>
      </c>
      <c r="C493" s="19" t="s">
        <v>896</v>
      </c>
      <c r="D493" s="19" t="s">
        <v>896</v>
      </c>
      <c r="E493" s="19" t="s">
        <v>1557</v>
      </c>
      <c r="F493" s="19" t="s">
        <v>1608</v>
      </c>
      <c r="G493" s="19" t="s">
        <v>1594</v>
      </c>
      <c r="H493" s="19" t="s">
        <v>1585</v>
      </c>
      <c r="I493" s="19" t="s">
        <v>896</v>
      </c>
      <c r="J493" s="19" t="s">
        <v>20</v>
      </c>
      <c r="K493" s="19" t="s">
        <v>494</v>
      </c>
      <c r="L493" s="19" t="s">
        <v>1787</v>
      </c>
      <c r="M493" s="19" t="s">
        <v>902</v>
      </c>
      <c r="N493" s="20">
        <v>50</v>
      </c>
      <c r="O493" s="20" t="s">
        <v>1561</v>
      </c>
      <c r="P493" s="19" t="s">
        <v>905</v>
      </c>
      <c r="Q493" s="19" t="s">
        <v>1562</v>
      </c>
      <c r="R493" s="19">
        <v>0</v>
      </c>
      <c r="S493" s="19">
        <v>0</v>
      </c>
      <c r="T493" s="19">
        <v>0.06</v>
      </c>
      <c r="U493" s="19" t="s">
        <v>1697</v>
      </c>
      <c r="V493" s="19">
        <v>0</v>
      </c>
      <c r="BA493" s="23" t="s">
        <v>379</v>
      </c>
      <c r="BB493" s="19" t="s">
        <v>1539</v>
      </c>
      <c r="BC493" s="19" t="s">
        <v>896</v>
      </c>
      <c r="BD493" s="19" t="s">
        <v>896</v>
      </c>
      <c r="BE493" s="19" t="s">
        <v>1557</v>
      </c>
      <c r="BF493" s="19" t="s">
        <v>1608</v>
      </c>
      <c r="BG493" s="19" t="s">
        <v>1594</v>
      </c>
      <c r="BH493" s="19" t="s">
        <v>1585</v>
      </c>
      <c r="BI493" s="19" t="s">
        <v>896</v>
      </c>
      <c r="BJ493" s="19" t="s">
        <v>20</v>
      </c>
      <c r="BK493" s="19" t="s">
        <v>494</v>
      </c>
      <c r="BL493" s="19" t="s">
        <v>1787</v>
      </c>
      <c r="BM493" s="19" t="s">
        <v>902</v>
      </c>
      <c r="BN493" s="20">
        <v>50</v>
      </c>
      <c r="BO493" s="20" t="s">
        <v>1561</v>
      </c>
      <c r="BP493" s="19" t="s">
        <v>905</v>
      </c>
      <c r="BQ493" s="19" t="s">
        <v>1562</v>
      </c>
      <c r="BR493" s="19">
        <v>0</v>
      </c>
      <c r="BS493" s="19">
        <v>0</v>
      </c>
      <c r="BT493" s="19">
        <v>0.06</v>
      </c>
      <c r="BU493" s="19" t="s">
        <v>1697</v>
      </c>
      <c r="BV493" s="19">
        <v>0</v>
      </c>
    </row>
    <row r="494" spans="1:74">
      <c r="A494" s="19" t="s">
        <v>379</v>
      </c>
      <c r="B494" s="19" t="s">
        <v>1539</v>
      </c>
      <c r="C494" s="19" t="s">
        <v>896</v>
      </c>
      <c r="D494" s="19" t="s">
        <v>896</v>
      </c>
      <c r="E494" s="19" t="s">
        <v>1557</v>
      </c>
      <c r="F494" s="19" t="s">
        <v>1608</v>
      </c>
      <c r="G494" s="19" t="s">
        <v>1594</v>
      </c>
      <c r="H494" s="19" t="s">
        <v>1585</v>
      </c>
      <c r="I494" s="19" t="s">
        <v>896</v>
      </c>
      <c r="J494" s="19" t="s">
        <v>20</v>
      </c>
      <c r="K494" s="19" t="s">
        <v>494</v>
      </c>
      <c r="L494" s="19" t="s">
        <v>1787</v>
      </c>
      <c r="M494" s="19" t="s">
        <v>902</v>
      </c>
      <c r="N494" s="20">
        <v>100</v>
      </c>
      <c r="O494" s="20" t="s">
        <v>1013</v>
      </c>
      <c r="P494" s="19" t="s">
        <v>905</v>
      </c>
      <c r="Q494" s="19" t="s">
        <v>1562</v>
      </c>
      <c r="R494" s="19">
        <v>0</v>
      </c>
      <c r="S494" s="19">
        <v>0</v>
      </c>
      <c r="T494" s="19">
        <v>0.06</v>
      </c>
      <c r="U494" s="19" t="s">
        <v>1697</v>
      </c>
      <c r="V494" s="19">
        <v>0</v>
      </c>
      <c r="BA494" s="19" t="s">
        <v>379</v>
      </c>
      <c r="BB494" s="19" t="s">
        <v>1539</v>
      </c>
      <c r="BC494" s="19" t="s">
        <v>896</v>
      </c>
      <c r="BD494" s="19" t="s">
        <v>896</v>
      </c>
      <c r="BE494" s="19" t="s">
        <v>1557</v>
      </c>
      <c r="BF494" s="19" t="s">
        <v>1608</v>
      </c>
      <c r="BG494" s="19" t="s">
        <v>1594</v>
      </c>
      <c r="BH494" s="19" t="s">
        <v>1585</v>
      </c>
      <c r="BI494" s="19" t="s">
        <v>896</v>
      </c>
      <c r="BJ494" s="19" t="s">
        <v>20</v>
      </c>
      <c r="BK494" s="19" t="s">
        <v>494</v>
      </c>
      <c r="BL494" s="19" t="s">
        <v>1787</v>
      </c>
      <c r="BM494" s="19" t="s">
        <v>902</v>
      </c>
      <c r="BN494" s="20">
        <v>100</v>
      </c>
      <c r="BO494" s="20" t="s">
        <v>1013</v>
      </c>
      <c r="BP494" s="19" t="s">
        <v>905</v>
      </c>
      <c r="BQ494" s="19" t="s">
        <v>1562</v>
      </c>
      <c r="BR494" s="19">
        <v>0</v>
      </c>
      <c r="BS494" s="19">
        <v>0</v>
      </c>
      <c r="BT494" s="19">
        <v>0.06</v>
      </c>
      <c r="BU494" s="19" t="s">
        <v>1697</v>
      </c>
      <c r="BV494" s="19">
        <v>0</v>
      </c>
    </row>
    <row r="495" spans="1:74">
      <c r="A495" s="19" t="s">
        <v>379</v>
      </c>
      <c r="B495" s="19" t="s">
        <v>1539</v>
      </c>
      <c r="C495" s="19" t="s">
        <v>896</v>
      </c>
      <c r="D495" s="19" t="s">
        <v>896</v>
      </c>
      <c r="E495" s="19" t="s">
        <v>1557</v>
      </c>
      <c r="F495" s="19" t="s">
        <v>1608</v>
      </c>
      <c r="G495" s="19" t="s">
        <v>1594</v>
      </c>
      <c r="H495" s="19" t="s">
        <v>1797</v>
      </c>
      <c r="I495" s="19" t="s">
        <v>896</v>
      </c>
      <c r="J495" s="19" t="s">
        <v>20</v>
      </c>
      <c r="K495" s="19" t="s">
        <v>494</v>
      </c>
      <c r="L495" s="19" t="s">
        <v>1787</v>
      </c>
      <c r="M495" s="19" t="s">
        <v>902</v>
      </c>
      <c r="N495" s="20">
        <v>70</v>
      </c>
      <c r="O495" s="20" t="s">
        <v>1379</v>
      </c>
      <c r="P495" s="19" t="s">
        <v>905</v>
      </c>
      <c r="Q495" s="19" t="s">
        <v>1562</v>
      </c>
      <c r="R495" s="19">
        <v>0</v>
      </c>
      <c r="S495" s="19">
        <v>0</v>
      </c>
      <c r="T495" s="19">
        <v>0.06</v>
      </c>
      <c r="U495" s="19" t="s">
        <v>1697</v>
      </c>
      <c r="V495" s="19" t="s">
        <v>1812</v>
      </c>
      <c r="BA495" s="19" t="s">
        <v>379</v>
      </c>
      <c r="BB495" s="19" t="s">
        <v>1539</v>
      </c>
      <c r="BC495" s="19" t="s">
        <v>896</v>
      </c>
      <c r="BD495" s="19" t="s">
        <v>896</v>
      </c>
      <c r="BE495" s="19" t="s">
        <v>1557</v>
      </c>
      <c r="BF495" s="19" t="s">
        <v>1608</v>
      </c>
      <c r="BG495" s="19" t="s">
        <v>1594</v>
      </c>
      <c r="BH495" s="19" t="s">
        <v>1797</v>
      </c>
      <c r="BI495" s="19" t="s">
        <v>896</v>
      </c>
      <c r="BJ495" s="19" t="s">
        <v>20</v>
      </c>
      <c r="BK495" s="19" t="s">
        <v>494</v>
      </c>
      <c r="BL495" s="19" t="s">
        <v>1787</v>
      </c>
      <c r="BM495" s="19" t="s">
        <v>902</v>
      </c>
      <c r="BN495" s="20">
        <v>70</v>
      </c>
      <c r="BO495" s="20" t="s">
        <v>1379</v>
      </c>
      <c r="BP495" s="19" t="s">
        <v>905</v>
      </c>
      <c r="BQ495" s="19" t="s">
        <v>1562</v>
      </c>
      <c r="BR495" s="19">
        <v>0</v>
      </c>
      <c r="BS495" s="19">
        <v>0</v>
      </c>
      <c r="BT495" s="19">
        <v>0.06</v>
      </c>
      <c r="BU495" s="19" t="s">
        <v>1697</v>
      </c>
      <c r="BV495" s="19" t="s">
        <v>1812</v>
      </c>
    </row>
    <row r="496" spans="1:74">
      <c r="A496" s="19" t="s">
        <v>379</v>
      </c>
      <c r="B496" s="19" t="s">
        <v>1539</v>
      </c>
      <c r="C496" s="19" t="s">
        <v>896</v>
      </c>
      <c r="D496" s="19" t="s">
        <v>896</v>
      </c>
      <c r="E496" s="19" t="s">
        <v>1557</v>
      </c>
      <c r="F496" s="19" t="s">
        <v>1608</v>
      </c>
      <c r="G496" s="19" t="s">
        <v>1594</v>
      </c>
      <c r="H496" s="19" t="s">
        <v>1797</v>
      </c>
      <c r="I496" s="19" t="s">
        <v>896</v>
      </c>
      <c r="J496" s="19" t="s">
        <v>20</v>
      </c>
      <c r="K496" s="19" t="s">
        <v>494</v>
      </c>
      <c r="L496" s="19" t="s">
        <v>1787</v>
      </c>
      <c r="M496" s="19" t="s">
        <v>902</v>
      </c>
      <c r="N496" s="20">
        <v>120</v>
      </c>
      <c r="O496" s="20" t="s">
        <v>1013</v>
      </c>
      <c r="P496" s="19" t="s">
        <v>905</v>
      </c>
      <c r="Q496" s="19" t="s">
        <v>1562</v>
      </c>
      <c r="R496" s="19">
        <v>0</v>
      </c>
      <c r="S496" s="19">
        <v>0</v>
      </c>
      <c r="T496" s="19">
        <v>0.06</v>
      </c>
      <c r="U496" s="19" t="s">
        <v>1697</v>
      </c>
      <c r="V496" s="19" t="s">
        <v>1814</v>
      </c>
      <c r="BA496" s="19" t="s">
        <v>379</v>
      </c>
      <c r="BB496" s="19" t="s">
        <v>1539</v>
      </c>
      <c r="BC496" s="19" t="s">
        <v>896</v>
      </c>
      <c r="BD496" s="19" t="s">
        <v>896</v>
      </c>
      <c r="BE496" s="19" t="s">
        <v>1557</v>
      </c>
      <c r="BF496" s="19" t="s">
        <v>1608</v>
      </c>
      <c r="BG496" s="19" t="s">
        <v>1594</v>
      </c>
      <c r="BH496" s="19" t="s">
        <v>1797</v>
      </c>
      <c r="BI496" s="19" t="s">
        <v>896</v>
      </c>
      <c r="BJ496" s="19" t="s">
        <v>20</v>
      </c>
      <c r="BK496" s="19" t="s">
        <v>494</v>
      </c>
      <c r="BL496" s="19" t="s">
        <v>1787</v>
      </c>
      <c r="BM496" s="19" t="s">
        <v>902</v>
      </c>
      <c r="BN496" s="20">
        <v>120</v>
      </c>
      <c r="BO496" s="20" t="s">
        <v>1013</v>
      </c>
      <c r="BP496" s="19" t="s">
        <v>905</v>
      </c>
      <c r="BQ496" s="19" t="s">
        <v>1562</v>
      </c>
      <c r="BR496" s="19">
        <v>0</v>
      </c>
      <c r="BS496" s="19">
        <v>0</v>
      </c>
      <c r="BT496" s="19">
        <v>0.06</v>
      </c>
      <c r="BU496" s="19" t="s">
        <v>1697</v>
      </c>
      <c r="BV496" s="19" t="s">
        <v>1814</v>
      </c>
    </row>
    <row r="497" spans="1:74">
      <c r="A497" s="19" t="s">
        <v>379</v>
      </c>
      <c r="B497" s="19" t="s">
        <v>1539</v>
      </c>
      <c r="C497" s="19" t="s">
        <v>896</v>
      </c>
      <c r="D497" s="19" t="s">
        <v>896</v>
      </c>
      <c r="E497" s="19" t="s">
        <v>1623</v>
      </c>
      <c r="F497" s="19" t="s">
        <v>1571</v>
      </c>
      <c r="G497" s="19" t="s">
        <v>1624</v>
      </c>
      <c r="H497" s="19" t="s">
        <v>1423</v>
      </c>
      <c r="I497" s="19" t="s">
        <v>896</v>
      </c>
      <c r="J497" s="19" t="s">
        <v>20</v>
      </c>
      <c r="K497" s="19" t="s">
        <v>494</v>
      </c>
      <c r="L497" s="19" t="s">
        <v>1816</v>
      </c>
      <c r="M497" s="19" t="s">
        <v>902</v>
      </c>
      <c r="N497" s="20">
        <v>20</v>
      </c>
      <c r="O497" s="20" t="s">
        <v>1292</v>
      </c>
      <c r="P497" s="19" t="s">
        <v>905</v>
      </c>
      <c r="Q497" s="19" t="s">
        <v>1562</v>
      </c>
      <c r="R497" s="19">
        <v>0</v>
      </c>
      <c r="S497" s="19">
        <v>0</v>
      </c>
      <c r="T497" s="19">
        <v>0.03</v>
      </c>
      <c r="U497" s="19" t="s">
        <v>1046</v>
      </c>
      <c r="V497" s="19" t="s">
        <v>1817</v>
      </c>
      <c r="BA497" s="19" t="s">
        <v>379</v>
      </c>
      <c r="BB497" s="19" t="s">
        <v>1539</v>
      </c>
      <c r="BC497" s="19" t="s">
        <v>896</v>
      </c>
      <c r="BD497" s="19" t="s">
        <v>896</v>
      </c>
      <c r="BE497" s="19" t="s">
        <v>1623</v>
      </c>
      <c r="BF497" s="19" t="s">
        <v>1571</v>
      </c>
      <c r="BG497" s="19" t="s">
        <v>1624</v>
      </c>
      <c r="BH497" s="19" t="s">
        <v>1423</v>
      </c>
      <c r="BI497" s="19" t="s">
        <v>896</v>
      </c>
      <c r="BJ497" s="19" t="s">
        <v>20</v>
      </c>
      <c r="BK497" s="19" t="s">
        <v>494</v>
      </c>
      <c r="BL497" s="19" t="s">
        <v>1816</v>
      </c>
      <c r="BM497" s="19" t="s">
        <v>902</v>
      </c>
      <c r="BN497" s="20">
        <v>20</v>
      </c>
      <c r="BO497" s="20" t="s">
        <v>1292</v>
      </c>
      <c r="BP497" s="19" t="s">
        <v>905</v>
      </c>
      <c r="BQ497" s="19" t="s">
        <v>1562</v>
      </c>
      <c r="BR497" s="19">
        <v>0</v>
      </c>
      <c r="BS497" s="19">
        <v>0</v>
      </c>
      <c r="BT497" s="19">
        <v>0.03</v>
      </c>
      <c r="BU497" s="19" t="s">
        <v>1046</v>
      </c>
      <c r="BV497" s="19" t="s">
        <v>1817</v>
      </c>
    </row>
    <row r="498" spans="1:74">
      <c r="A498" s="19" t="s">
        <v>379</v>
      </c>
      <c r="B498" s="19" t="s">
        <v>1539</v>
      </c>
      <c r="C498" s="19" t="s">
        <v>896</v>
      </c>
      <c r="D498" s="19" t="s">
        <v>896</v>
      </c>
      <c r="E498" s="19" t="s">
        <v>1623</v>
      </c>
      <c r="F498" s="19" t="s">
        <v>1571</v>
      </c>
      <c r="G498" s="19" t="s">
        <v>1624</v>
      </c>
      <c r="H498" s="19" t="s">
        <v>1423</v>
      </c>
      <c r="I498" s="19" t="s">
        <v>896</v>
      </c>
      <c r="J498" s="19" t="s">
        <v>20</v>
      </c>
      <c r="K498" s="19" t="s">
        <v>494</v>
      </c>
      <c r="L498" s="19" t="s">
        <v>1816</v>
      </c>
      <c r="M498" s="19" t="s">
        <v>902</v>
      </c>
      <c r="N498" s="20">
        <v>22</v>
      </c>
      <c r="O498" s="20" t="s">
        <v>1820</v>
      </c>
      <c r="P498" s="19" t="s">
        <v>905</v>
      </c>
      <c r="Q498" s="19" t="s">
        <v>1562</v>
      </c>
      <c r="R498" s="19">
        <v>0</v>
      </c>
      <c r="S498" s="19">
        <v>0</v>
      </c>
      <c r="T498" s="19">
        <v>0.03</v>
      </c>
      <c r="U498" s="19" t="s">
        <v>1821</v>
      </c>
      <c r="V498" s="19" t="s">
        <v>1822</v>
      </c>
      <c r="BA498" s="19" t="s">
        <v>379</v>
      </c>
      <c r="BB498" s="19" t="s">
        <v>1539</v>
      </c>
      <c r="BC498" s="19" t="s">
        <v>896</v>
      </c>
      <c r="BD498" s="19" t="s">
        <v>896</v>
      </c>
      <c r="BE498" s="19" t="s">
        <v>1623</v>
      </c>
      <c r="BF498" s="19" t="s">
        <v>1571</v>
      </c>
      <c r="BG498" s="19" t="s">
        <v>1624</v>
      </c>
      <c r="BH498" s="19" t="s">
        <v>1423</v>
      </c>
      <c r="BI498" s="19" t="s">
        <v>896</v>
      </c>
      <c r="BJ498" s="19" t="s">
        <v>20</v>
      </c>
      <c r="BK498" s="19" t="s">
        <v>494</v>
      </c>
      <c r="BL498" s="19" t="s">
        <v>1816</v>
      </c>
      <c r="BM498" s="19" t="s">
        <v>902</v>
      </c>
      <c r="BN498" s="20">
        <v>22</v>
      </c>
      <c r="BO498" s="20" t="s">
        <v>1820</v>
      </c>
      <c r="BP498" s="19" t="s">
        <v>905</v>
      </c>
      <c r="BQ498" s="19" t="s">
        <v>1562</v>
      </c>
      <c r="BR498" s="19">
        <v>0</v>
      </c>
      <c r="BS498" s="19">
        <v>0</v>
      </c>
      <c r="BT498" s="19">
        <v>0.03</v>
      </c>
      <c r="BU498" s="19" t="s">
        <v>1821</v>
      </c>
      <c r="BV498" s="19" t="s">
        <v>1822</v>
      </c>
    </row>
    <row r="499" spans="1:74">
      <c r="A499" s="19" t="s">
        <v>379</v>
      </c>
      <c r="B499" s="19" t="s">
        <v>1539</v>
      </c>
      <c r="C499" s="19" t="s">
        <v>896</v>
      </c>
      <c r="D499" s="19" t="s">
        <v>896</v>
      </c>
      <c r="E499" s="19" t="s">
        <v>1623</v>
      </c>
      <c r="F499" s="19" t="s">
        <v>1608</v>
      </c>
      <c r="G499" s="19" t="s">
        <v>1624</v>
      </c>
      <c r="H499" s="19" t="s">
        <v>1423</v>
      </c>
      <c r="I499" s="19" t="s">
        <v>896</v>
      </c>
      <c r="J499" s="19" t="s">
        <v>20</v>
      </c>
      <c r="K499" s="19" t="s">
        <v>494</v>
      </c>
      <c r="L499" s="19" t="s">
        <v>1816</v>
      </c>
      <c r="M499" s="19" t="s">
        <v>902</v>
      </c>
      <c r="N499" s="20">
        <v>15</v>
      </c>
      <c r="O499" s="20" t="s">
        <v>1824</v>
      </c>
      <c r="P499" s="19" t="s">
        <v>905</v>
      </c>
      <c r="Q499" s="19" t="s">
        <v>1562</v>
      </c>
      <c r="R499" s="19">
        <v>0</v>
      </c>
      <c r="S499" s="19">
        <v>0</v>
      </c>
      <c r="T499" s="19">
        <v>0.03</v>
      </c>
      <c r="U499" s="19" t="s">
        <v>1046</v>
      </c>
      <c r="V499" s="19" t="s">
        <v>1825</v>
      </c>
      <c r="BA499" s="19" t="s">
        <v>379</v>
      </c>
      <c r="BB499" s="19" t="s">
        <v>1539</v>
      </c>
      <c r="BC499" s="19" t="s">
        <v>896</v>
      </c>
      <c r="BD499" s="19" t="s">
        <v>896</v>
      </c>
      <c r="BE499" s="19" t="s">
        <v>1623</v>
      </c>
      <c r="BF499" s="19" t="s">
        <v>1608</v>
      </c>
      <c r="BG499" s="19" t="s">
        <v>1624</v>
      </c>
      <c r="BH499" s="19" t="s">
        <v>1423</v>
      </c>
      <c r="BI499" s="19" t="s">
        <v>896</v>
      </c>
      <c r="BJ499" s="19" t="s">
        <v>20</v>
      </c>
      <c r="BK499" s="19" t="s">
        <v>494</v>
      </c>
      <c r="BL499" s="19" t="s">
        <v>1816</v>
      </c>
      <c r="BM499" s="19" t="s">
        <v>902</v>
      </c>
      <c r="BN499" s="20">
        <v>15</v>
      </c>
      <c r="BO499" s="20" t="s">
        <v>1824</v>
      </c>
      <c r="BP499" s="19" t="s">
        <v>905</v>
      </c>
      <c r="BQ499" s="19" t="s">
        <v>1562</v>
      </c>
      <c r="BR499" s="19">
        <v>0</v>
      </c>
      <c r="BS499" s="19">
        <v>0</v>
      </c>
      <c r="BT499" s="19">
        <v>0.03</v>
      </c>
      <c r="BU499" s="19" t="s">
        <v>1046</v>
      </c>
      <c r="BV499" s="19" t="s">
        <v>1825</v>
      </c>
    </row>
    <row r="500" spans="1:74">
      <c r="A500" s="19" t="s">
        <v>379</v>
      </c>
      <c r="B500" s="19" t="s">
        <v>1539</v>
      </c>
      <c r="C500" s="19" t="s">
        <v>896</v>
      </c>
      <c r="D500" s="19" t="s">
        <v>896</v>
      </c>
      <c r="E500" s="19" t="s">
        <v>1623</v>
      </c>
      <c r="F500" s="19" t="s">
        <v>1608</v>
      </c>
      <c r="G500" s="19" t="s">
        <v>1624</v>
      </c>
      <c r="H500" s="19" t="s">
        <v>1423</v>
      </c>
      <c r="I500" s="19" t="s">
        <v>896</v>
      </c>
      <c r="J500" s="19" t="s">
        <v>20</v>
      </c>
      <c r="K500" s="19" t="s">
        <v>494</v>
      </c>
      <c r="L500" s="19" t="s">
        <v>1816</v>
      </c>
      <c r="M500" s="19" t="s">
        <v>902</v>
      </c>
      <c r="N500" s="20">
        <v>22</v>
      </c>
      <c r="O500" s="20" t="s">
        <v>1292</v>
      </c>
      <c r="P500" s="19" t="s">
        <v>905</v>
      </c>
      <c r="Q500" s="19" t="s">
        <v>1562</v>
      </c>
      <c r="R500" s="19">
        <v>0</v>
      </c>
      <c r="S500" s="19">
        <v>0</v>
      </c>
      <c r="T500" s="19">
        <v>0.03</v>
      </c>
      <c r="U500" s="19" t="s">
        <v>1821</v>
      </c>
      <c r="V500" s="19" t="s">
        <v>1825</v>
      </c>
      <c r="BA500" s="19" t="s">
        <v>379</v>
      </c>
      <c r="BB500" s="19" t="s">
        <v>1539</v>
      </c>
      <c r="BC500" s="19" t="s">
        <v>896</v>
      </c>
      <c r="BD500" s="19" t="s">
        <v>896</v>
      </c>
      <c r="BE500" s="19" t="s">
        <v>1623</v>
      </c>
      <c r="BF500" s="19" t="s">
        <v>1608</v>
      </c>
      <c r="BG500" s="19" t="s">
        <v>1624</v>
      </c>
      <c r="BH500" s="19" t="s">
        <v>1423</v>
      </c>
      <c r="BI500" s="19" t="s">
        <v>896</v>
      </c>
      <c r="BJ500" s="19" t="s">
        <v>20</v>
      </c>
      <c r="BK500" s="19" t="s">
        <v>494</v>
      </c>
      <c r="BL500" s="19" t="s">
        <v>1816</v>
      </c>
      <c r="BM500" s="19" t="s">
        <v>902</v>
      </c>
      <c r="BN500" s="20">
        <v>22</v>
      </c>
      <c r="BO500" s="20" t="s">
        <v>1292</v>
      </c>
      <c r="BP500" s="19" t="s">
        <v>905</v>
      </c>
      <c r="BQ500" s="19" t="s">
        <v>1562</v>
      </c>
      <c r="BR500" s="19">
        <v>0</v>
      </c>
      <c r="BS500" s="19">
        <v>0</v>
      </c>
      <c r="BT500" s="19">
        <v>0.03</v>
      </c>
      <c r="BU500" s="19" t="s">
        <v>1821</v>
      </c>
      <c r="BV500" s="19" t="s">
        <v>1825</v>
      </c>
    </row>
    <row r="501" spans="1:74">
      <c r="A501" s="19" t="s">
        <v>379</v>
      </c>
      <c r="B501" s="19" t="s">
        <v>1539</v>
      </c>
      <c r="C501" s="19" t="s">
        <v>896</v>
      </c>
      <c r="D501" s="19" t="s">
        <v>896</v>
      </c>
      <c r="E501" s="19" t="s">
        <v>1623</v>
      </c>
      <c r="F501" s="19" t="s">
        <v>1571</v>
      </c>
      <c r="G501" s="19" t="s">
        <v>1828</v>
      </c>
      <c r="H501" s="19" t="s">
        <v>1423</v>
      </c>
      <c r="I501" s="19" t="s">
        <v>896</v>
      </c>
      <c r="J501" s="19" t="s">
        <v>20</v>
      </c>
      <c r="K501" s="19" t="s">
        <v>494</v>
      </c>
      <c r="L501" s="19" t="s">
        <v>1829</v>
      </c>
      <c r="M501" s="19" t="s">
        <v>902</v>
      </c>
      <c r="N501" s="20">
        <v>70</v>
      </c>
      <c r="O501" s="20" t="s">
        <v>1292</v>
      </c>
      <c r="P501" s="19" t="s">
        <v>905</v>
      </c>
      <c r="Q501" s="19" t="s">
        <v>1562</v>
      </c>
      <c r="R501" s="19">
        <v>0</v>
      </c>
      <c r="S501" s="19">
        <v>0</v>
      </c>
      <c r="T501" s="19">
        <v>0.03</v>
      </c>
      <c r="U501" s="19" t="s">
        <v>1046</v>
      </c>
      <c r="V501" s="19" t="s">
        <v>1830</v>
      </c>
      <c r="BA501" s="19" t="s">
        <v>379</v>
      </c>
      <c r="BB501" s="19" t="s">
        <v>1539</v>
      </c>
      <c r="BC501" s="19" t="s">
        <v>896</v>
      </c>
      <c r="BD501" s="19" t="s">
        <v>896</v>
      </c>
      <c r="BE501" s="19" t="s">
        <v>1623</v>
      </c>
      <c r="BF501" s="19" t="s">
        <v>1571</v>
      </c>
      <c r="BG501" s="19" t="s">
        <v>1828</v>
      </c>
      <c r="BH501" s="19" t="s">
        <v>1423</v>
      </c>
      <c r="BI501" s="19" t="s">
        <v>896</v>
      </c>
      <c r="BJ501" s="19" t="s">
        <v>20</v>
      </c>
      <c r="BK501" s="19" t="s">
        <v>494</v>
      </c>
      <c r="BL501" s="19" t="s">
        <v>1829</v>
      </c>
      <c r="BM501" s="19" t="s">
        <v>902</v>
      </c>
      <c r="BN501" s="20">
        <v>70</v>
      </c>
      <c r="BO501" s="20" t="s">
        <v>1292</v>
      </c>
      <c r="BP501" s="19" t="s">
        <v>905</v>
      </c>
      <c r="BQ501" s="19" t="s">
        <v>1562</v>
      </c>
      <c r="BR501" s="19">
        <v>0</v>
      </c>
      <c r="BS501" s="19">
        <v>0</v>
      </c>
      <c r="BT501" s="19">
        <v>0.03</v>
      </c>
      <c r="BU501" s="19" t="s">
        <v>1046</v>
      </c>
      <c r="BV501" s="19" t="s">
        <v>1830</v>
      </c>
    </row>
    <row r="502" spans="1:74">
      <c r="A502" s="19" t="s">
        <v>379</v>
      </c>
      <c r="B502" s="19" t="s">
        <v>1539</v>
      </c>
      <c r="C502" s="19" t="s">
        <v>896</v>
      </c>
      <c r="D502" s="19" t="s">
        <v>896</v>
      </c>
      <c r="E502" s="19" t="s">
        <v>1623</v>
      </c>
      <c r="F502" s="19" t="s">
        <v>1571</v>
      </c>
      <c r="G502" s="19" t="s">
        <v>1828</v>
      </c>
      <c r="H502" s="19" t="s">
        <v>1423</v>
      </c>
      <c r="I502" s="19" t="s">
        <v>896</v>
      </c>
      <c r="J502" s="19" t="s">
        <v>20</v>
      </c>
      <c r="K502" s="19" t="s">
        <v>494</v>
      </c>
      <c r="L502" s="19" t="s">
        <v>1829</v>
      </c>
      <c r="M502" s="19" t="s">
        <v>902</v>
      </c>
      <c r="N502" s="20">
        <v>85</v>
      </c>
      <c r="O502" s="20" t="s">
        <v>1820</v>
      </c>
      <c r="P502" s="19" t="s">
        <v>905</v>
      </c>
      <c r="Q502" s="19" t="s">
        <v>1562</v>
      </c>
      <c r="R502" s="19">
        <v>0</v>
      </c>
      <c r="S502" s="19">
        <v>0</v>
      </c>
      <c r="T502" s="19">
        <v>0.03</v>
      </c>
      <c r="U502" s="19" t="s">
        <v>1578</v>
      </c>
      <c r="V502" s="19" t="s">
        <v>1833</v>
      </c>
      <c r="BA502" s="19" t="s">
        <v>379</v>
      </c>
      <c r="BB502" s="19" t="s">
        <v>1539</v>
      </c>
      <c r="BC502" s="19" t="s">
        <v>896</v>
      </c>
      <c r="BD502" s="19" t="s">
        <v>896</v>
      </c>
      <c r="BE502" s="19" t="s">
        <v>1623</v>
      </c>
      <c r="BF502" s="19" t="s">
        <v>1571</v>
      </c>
      <c r="BG502" s="19" t="s">
        <v>1828</v>
      </c>
      <c r="BH502" s="19" t="s">
        <v>1423</v>
      </c>
      <c r="BI502" s="19" t="s">
        <v>896</v>
      </c>
      <c r="BJ502" s="19" t="s">
        <v>20</v>
      </c>
      <c r="BK502" s="19" t="s">
        <v>494</v>
      </c>
      <c r="BL502" s="19" t="s">
        <v>1829</v>
      </c>
      <c r="BM502" s="19" t="s">
        <v>902</v>
      </c>
      <c r="BN502" s="20">
        <v>85</v>
      </c>
      <c r="BO502" s="20" t="s">
        <v>1820</v>
      </c>
      <c r="BP502" s="19" t="s">
        <v>905</v>
      </c>
      <c r="BQ502" s="19" t="s">
        <v>1562</v>
      </c>
      <c r="BR502" s="19">
        <v>0</v>
      </c>
      <c r="BS502" s="19">
        <v>0</v>
      </c>
      <c r="BT502" s="19">
        <v>0.03</v>
      </c>
      <c r="BU502" s="19" t="s">
        <v>1578</v>
      </c>
      <c r="BV502" s="19" t="s">
        <v>1833</v>
      </c>
    </row>
    <row r="503" spans="1:74">
      <c r="A503" s="19" t="s">
        <v>379</v>
      </c>
      <c r="B503" s="19" t="s">
        <v>1539</v>
      </c>
      <c r="C503" s="19" t="s">
        <v>896</v>
      </c>
      <c r="D503" s="19" t="s">
        <v>896</v>
      </c>
      <c r="E503" s="19" t="s">
        <v>1623</v>
      </c>
      <c r="F503" s="19" t="s">
        <v>1571</v>
      </c>
      <c r="G503" s="19" t="s">
        <v>1644</v>
      </c>
      <c r="H503" s="19" t="s">
        <v>1595</v>
      </c>
      <c r="I503" s="19" t="s">
        <v>896</v>
      </c>
      <c r="J503" s="19" t="s">
        <v>20</v>
      </c>
      <c r="K503" s="19" t="s">
        <v>494</v>
      </c>
      <c r="L503" s="19" t="s">
        <v>1835</v>
      </c>
      <c r="M503" s="19" t="s">
        <v>902</v>
      </c>
      <c r="N503" s="20">
        <v>150</v>
      </c>
      <c r="O503" s="20" t="s">
        <v>1836</v>
      </c>
      <c r="P503" s="19" t="s">
        <v>905</v>
      </c>
      <c r="Q503" s="19" t="s">
        <v>1562</v>
      </c>
      <c r="R503" s="19">
        <v>0</v>
      </c>
      <c r="S503" s="19">
        <v>0</v>
      </c>
      <c r="T503" s="19">
        <v>0.03</v>
      </c>
      <c r="U503" s="19" t="s">
        <v>1046</v>
      </c>
      <c r="V503" s="19" t="s">
        <v>1575</v>
      </c>
      <c r="BA503" s="19" t="s">
        <v>379</v>
      </c>
      <c r="BB503" s="19" t="s">
        <v>1539</v>
      </c>
      <c r="BC503" s="19" t="s">
        <v>896</v>
      </c>
      <c r="BD503" s="19" t="s">
        <v>896</v>
      </c>
      <c r="BE503" s="19" t="s">
        <v>1623</v>
      </c>
      <c r="BF503" s="19" t="s">
        <v>1571</v>
      </c>
      <c r="BG503" s="19" t="s">
        <v>1644</v>
      </c>
      <c r="BH503" s="19" t="s">
        <v>1595</v>
      </c>
      <c r="BI503" s="19" t="s">
        <v>896</v>
      </c>
      <c r="BJ503" s="19" t="s">
        <v>20</v>
      </c>
      <c r="BK503" s="19" t="s">
        <v>494</v>
      </c>
      <c r="BL503" s="19" t="s">
        <v>1835</v>
      </c>
      <c r="BM503" s="19" t="s">
        <v>902</v>
      </c>
      <c r="BN503" s="20">
        <v>150</v>
      </c>
      <c r="BO503" s="20" t="s">
        <v>1836</v>
      </c>
      <c r="BP503" s="19" t="s">
        <v>905</v>
      </c>
      <c r="BQ503" s="19" t="s">
        <v>1562</v>
      </c>
      <c r="BR503" s="19">
        <v>0</v>
      </c>
      <c r="BS503" s="19">
        <v>0</v>
      </c>
      <c r="BT503" s="19">
        <v>0.03</v>
      </c>
      <c r="BU503" s="19" t="s">
        <v>1046</v>
      </c>
      <c r="BV503" s="19" t="s">
        <v>1575</v>
      </c>
    </row>
    <row r="504" spans="1:74">
      <c r="A504" s="19" t="s">
        <v>379</v>
      </c>
      <c r="B504" s="19" t="s">
        <v>1539</v>
      </c>
      <c r="C504" s="19" t="s">
        <v>896</v>
      </c>
      <c r="D504" s="19" t="s">
        <v>896</v>
      </c>
      <c r="E504" s="19" t="s">
        <v>1623</v>
      </c>
      <c r="F504" s="19" t="s">
        <v>1571</v>
      </c>
      <c r="G504" s="19" t="s">
        <v>1644</v>
      </c>
      <c r="H504" s="19" t="s">
        <v>1595</v>
      </c>
      <c r="I504" s="19" t="s">
        <v>896</v>
      </c>
      <c r="J504" s="19" t="s">
        <v>20</v>
      </c>
      <c r="K504" s="19" t="s">
        <v>494</v>
      </c>
      <c r="L504" s="19" t="s">
        <v>1835</v>
      </c>
      <c r="M504" s="19" t="s">
        <v>902</v>
      </c>
      <c r="N504" s="20">
        <v>210</v>
      </c>
      <c r="O504" s="20" t="s">
        <v>1839</v>
      </c>
      <c r="P504" s="19" t="s">
        <v>905</v>
      </c>
      <c r="Q504" s="19" t="s">
        <v>1562</v>
      </c>
      <c r="R504" s="19">
        <v>0</v>
      </c>
      <c r="S504" s="19">
        <v>0</v>
      </c>
      <c r="T504" s="19">
        <v>0.03</v>
      </c>
      <c r="U504" s="19" t="s">
        <v>1578</v>
      </c>
      <c r="V504" s="19" t="s">
        <v>1840</v>
      </c>
      <c r="BA504" s="19" t="s">
        <v>379</v>
      </c>
      <c r="BB504" s="19" t="s">
        <v>1539</v>
      </c>
      <c r="BC504" s="19" t="s">
        <v>896</v>
      </c>
      <c r="BD504" s="19" t="s">
        <v>896</v>
      </c>
      <c r="BE504" s="19" t="s">
        <v>1623</v>
      </c>
      <c r="BF504" s="19" t="s">
        <v>1571</v>
      </c>
      <c r="BG504" s="19" t="s">
        <v>1644</v>
      </c>
      <c r="BH504" s="19" t="s">
        <v>1595</v>
      </c>
      <c r="BI504" s="19" t="s">
        <v>896</v>
      </c>
      <c r="BJ504" s="19" t="s">
        <v>20</v>
      </c>
      <c r="BK504" s="19" t="s">
        <v>494</v>
      </c>
      <c r="BL504" s="19" t="s">
        <v>1835</v>
      </c>
      <c r="BM504" s="19" t="s">
        <v>902</v>
      </c>
      <c r="BN504" s="20">
        <v>210</v>
      </c>
      <c r="BO504" s="20" t="s">
        <v>1839</v>
      </c>
      <c r="BP504" s="19" t="s">
        <v>905</v>
      </c>
      <c r="BQ504" s="19" t="s">
        <v>1562</v>
      </c>
      <c r="BR504" s="19">
        <v>0</v>
      </c>
      <c r="BS504" s="19">
        <v>0</v>
      </c>
      <c r="BT504" s="19">
        <v>0.03</v>
      </c>
      <c r="BU504" s="19" t="s">
        <v>1578</v>
      </c>
      <c r="BV504" s="19" t="s">
        <v>1840</v>
      </c>
    </row>
    <row r="505" spans="1:74">
      <c r="A505" s="19" t="s">
        <v>379</v>
      </c>
      <c r="B505" s="19" t="s">
        <v>1539</v>
      </c>
      <c r="C505" s="19" t="s">
        <v>896</v>
      </c>
      <c r="D505" s="19" t="s">
        <v>896</v>
      </c>
      <c r="E505" s="19" t="s">
        <v>1623</v>
      </c>
      <c r="F505" s="19" t="s">
        <v>1571</v>
      </c>
      <c r="G505" s="19" t="s">
        <v>1644</v>
      </c>
      <c r="H505" s="19" t="s">
        <v>1675</v>
      </c>
      <c r="I505" s="19" t="s">
        <v>896</v>
      </c>
      <c r="J505" s="19" t="s">
        <v>20</v>
      </c>
      <c r="K505" s="19" t="s">
        <v>494</v>
      </c>
      <c r="L505" s="19" t="s">
        <v>1835</v>
      </c>
      <c r="M505" s="19" t="s">
        <v>902</v>
      </c>
      <c r="N505" s="20">
        <v>45</v>
      </c>
      <c r="O505" s="20" t="s">
        <v>1292</v>
      </c>
      <c r="P505" s="19" t="s">
        <v>905</v>
      </c>
      <c r="Q505" s="19" t="s">
        <v>1562</v>
      </c>
      <c r="R505" s="19">
        <v>0</v>
      </c>
      <c r="S505" s="19">
        <v>0</v>
      </c>
      <c r="T505" s="19">
        <v>0.03</v>
      </c>
      <c r="U505" s="19" t="s">
        <v>1046</v>
      </c>
      <c r="V505" s="19" t="s">
        <v>1842</v>
      </c>
      <c r="BA505" s="19" t="s">
        <v>379</v>
      </c>
      <c r="BB505" s="19" t="s">
        <v>1539</v>
      </c>
      <c r="BC505" s="19" t="s">
        <v>896</v>
      </c>
      <c r="BD505" s="19" t="s">
        <v>896</v>
      </c>
      <c r="BE505" s="19" t="s">
        <v>1623</v>
      </c>
      <c r="BF505" s="19" t="s">
        <v>1571</v>
      </c>
      <c r="BG505" s="19" t="s">
        <v>1644</v>
      </c>
      <c r="BH505" s="19" t="s">
        <v>1675</v>
      </c>
      <c r="BI505" s="19" t="s">
        <v>896</v>
      </c>
      <c r="BJ505" s="19" t="s">
        <v>20</v>
      </c>
      <c r="BK505" s="19" t="s">
        <v>494</v>
      </c>
      <c r="BL505" s="19" t="s">
        <v>1835</v>
      </c>
      <c r="BM505" s="19" t="s">
        <v>902</v>
      </c>
      <c r="BN505" s="20">
        <v>45</v>
      </c>
      <c r="BO505" s="20" t="s">
        <v>1292</v>
      </c>
      <c r="BP505" s="19" t="s">
        <v>905</v>
      </c>
      <c r="BQ505" s="19" t="s">
        <v>1562</v>
      </c>
      <c r="BR505" s="19">
        <v>0</v>
      </c>
      <c r="BS505" s="19">
        <v>0</v>
      </c>
      <c r="BT505" s="19">
        <v>0.03</v>
      </c>
      <c r="BU505" s="19" t="s">
        <v>1046</v>
      </c>
      <c r="BV505" s="19" t="s">
        <v>1842</v>
      </c>
    </row>
    <row r="506" spans="1:74">
      <c r="A506" s="19" t="s">
        <v>379</v>
      </c>
      <c r="B506" s="19" t="s">
        <v>1539</v>
      </c>
      <c r="C506" s="19" t="s">
        <v>896</v>
      </c>
      <c r="D506" s="19" t="s">
        <v>896</v>
      </c>
      <c r="E506" s="19" t="s">
        <v>1623</v>
      </c>
      <c r="F506" s="19" t="s">
        <v>1571</v>
      </c>
      <c r="G506" s="19" t="s">
        <v>1644</v>
      </c>
      <c r="H506" s="19" t="s">
        <v>1675</v>
      </c>
      <c r="I506" s="19" t="s">
        <v>896</v>
      </c>
      <c r="J506" s="19" t="s">
        <v>20</v>
      </c>
      <c r="K506" s="19" t="s">
        <v>494</v>
      </c>
      <c r="L506" s="19" t="s">
        <v>1835</v>
      </c>
      <c r="M506" s="19" t="s">
        <v>902</v>
      </c>
      <c r="N506" s="20">
        <v>85</v>
      </c>
      <c r="O506" s="20" t="s">
        <v>1820</v>
      </c>
      <c r="P506" s="19" t="s">
        <v>905</v>
      </c>
      <c r="Q506" s="19" t="s">
        <v>1562</v>
      </c>
      <c r="R506" s="19">
        <v>0</v>
      </c>
      <c r="S506" s="19">
        <v>0</v>
      </c>
      <c r="T506" s="19">
        <v>0.03</v>
      </c>
      <c r="U506" s="19" t="s">
        <v>1578</v>
      </c>
      <c r="V506" s="19" t="s">
        <v>1844</v>
      </c>
      <c r="BA506" s="19" t="s">
        <v>379</v>
      </c>
      <c r="BB506" s="19" t="s">
        <v>1539</v>
      </c>
      <c r="BC506" s="19" t="s">
        <v>896</v>
      </c>
      <c r="BD506" s="19" t="s">
        <v>896</v>
      </c>
      <c r="BE506" s="19" t="s">
        <v>1623</v>
      </c>
      <c r="BF506" s="19" t="s">
        <v>1571</v>
      </c>
      <c r="BG506" s="19" t="s">
        <v>1644</v>
      </c>
      <c r="BH506" s="19" t="s">
        <v>1675</v>
      </c>
      <c r="BI506" s="19" t="s">
        <v>896</v>
      </c>
      <c r="BJ506" s="19" t="s">
        <v>20</v>
      </c>
      <c r="BK506" s="19" t="s">
        <v>494</v>
      </c>
      <c r="BL506" s="19" t="s">
        <v>1835</v>
      </c>
      <c r="BM506" s="19" t="s">
        <v>902</v>
      </c>
      <c r="BN506" s="20">
        <v>85</v>
      </c>
      <c r="BO506" s="20" t="s">
        <v>1820</v>
      </c>
      <c r="BP506" s="19" t="s">
        <v>905</v>
      </c>
      <c r="BQ506" s="19" t="s">
        <v>1562</v>
      </c>
      <c r="BR506" s="19">
        <v>0</v>
      </c>
      <c r="BS506" s="19">
        <v>0</v>
      </c>
      <c r="BT506" s="19">
        <v>0.03</v>
      </c>
      <c r="BU506" s="19" t="s">
        <v>1578</v>
      </c>
      <c r="BV506" s="19" t="s">
        <v>1844</v>
      </c>
    </row>
    <row r="507" spans="1:74">
      <c r="A507" s="19" t="s">
        <v>379</v>
      </c>
      <c r="B507" s="19" t="s">
        <v>1539</v>
      </c>
      <c r="C507" s="19" t="s">
        <v>896</v>
      </c>
      <c r="D507" s="19" t="s">
        <v>896</v>
      </c>
      <c r="E507" s="19" t="s">
        <v>1623</v>
      </c>
      <c r="F507" s="19" t="s">
        <v>1571</v>
      </c>
      <c r="G507" s="19" t="s">
        <v>1846</v>
      </c>
      <c r="H507" s="19" t="s">
        <v>1423</v>
      </c>
      <c r="I507" s="19" t="s">
        <v>896</v>
      </c>
      <c r="J507" s="19" t="s">
        <v>20</v>
      </c>
      <c r="K507" s="19" t="s">
        <v>494</v>
      </c>
      <c r="L507" s="19" t="s">
        <v>1829</v>
      </c>
      <c r="M507" s="19" t="s">
        <v>902</v>
      </c>
      <c r="N507" s="20">
        <v>80</v>
      </c>
      <c r="O507" s="20" t="s">
        <v>1847</v>
      </c>
      <c r="P507" s="19" t="s">
        <v>905</v>
      </c>
      <c r="Q507" s="19" t="s">
        <v>1562</v>
      </c>
      <c r="R507" s="19">
        <v>0</v>
      </c>
      <c r="S507" s="19">
        <v>0</v>
      </c>
      <c r="T507" s="19">
        <v>0.03</v>
      </c>
      <c r="U507" s="19" t="s">
        <v>1046</v>
      </c>
      <c r="V507" s="19" t="s">
        <v>1848</v>
      </c>
      <c r="BA507" s="19" t="s">
        <v>379</v>
      </c>
      <c r="BB507" s="19" t="s">
        <v>1539</v>
      </c>
      <c r="BC507" s="19" t="s">
        <v>896</v>
      </c>
      <c r="BD507" s="19" t="s">
        <v>896</v>
      </c>
      <c r="BE507" s="19" t="s">
        <v>1623</v>
      </c>
      <c r="BF507" s="19" t="s">
        <v>1571</v>
      </c>
      <c r="BG507" s="19" t="s">
        <v>1846</v>
      </c>
      <c r="BH507" s="19" t="s">
        <v>1423</v>
      </c>
      <c r="BI507" s="19" t="s">
        <v>896</v>
      </c>
      <c r="BJ507" s="19" t="s">
        <v>20</v>
      </c>
      <c r="BK507" s="19" t="s">
        <v>494</v>
      </c>
      <c r="BL507" s="19" t="s">
        <v>1829</v>
      </c>
      <c r="BM507" s="19" t="s">
        <v>902</v>
      </c>
      <c r="BN507" s="20">
        <v>80</v>
      </c>
      <c r="BO507" s="20" t="s">
        <v>1847</v>
      </c>
      <c r="BP507" s="19" t="s">
        <v>905</v>
      </c>
      <c r="BQ507" s="19" t="s">
        <v>1562</v>
      </c>
      <c r="BR507" s="19">
        <v>0</v>
      </c>
      <c r="BS507" s="19">
        <v>0</v>
      </c>
      <c r="BT507" s="19">
        <v>0.03</v>
      </c>
      <c r="BU507" s="19" t="s">
        <v>1046</v>
      </c>
      <c r="BV507" s="19" t="s">
        <v>1848</v>
      </c>
    </row>
    <row r="508" spans="1:74">
      <c r="A508" s="19" t="s">
        <v>379</v>
      </c>
      <c r="B508" s="19" t="s">
        <v>1539</v>
      </c>
      <c r="C508" s="19" t="s">
        <v>896</v>
      </c>
      <c r="D508" s="19" t="s">
        <v>896</v>
      </c>
      <c r="E508" s="19" t="s">
        <v>1623</v>
      </c>
      <c r="F508" s="19" t="s">
        <v>1571</v>
      </c>
      <c r="G508" s="19" t="s">
        <v>1846</v>
      </c>
      <c r="H508" s="19" t="s">
        <v>1423</v>
      </c>
      <c r="I508" s="19" t="s">
        <v>896</v>
      </c>
      <c r="J508" s="19" t="s">
        <v>20</v>
      </c>
      <c r="K508" s="19" t="s">
        <v>494</v>
      </c>
      <c r="L508" s="19" t="s">
        <v>1829</v>
      </c>
      <c r="M508" s="19" t="s">
        <v>902</v>
      </c>
      <c r="N508" s="20">
        <v>100</v>
      </c>
      <c r="O508" s="20" t="s">
        <v>1839</v>
      </c>
      <c r="P508" s="19" t="s">
        <v>905</v>
      </c>
      <c r="Q508" s="19" t="s">
        <v>1562</v>
      </c>
      <c r="R508" s="19">
        <v>0</v>
      </c>
      <c r="S508" s="19">
        <v>0</v>
      </c>
      <c r="T508" s="19">
        <v>0.03</v>
      </c>
      <c r="U508" s="19" t="s">
        <v>1578</v>
      </c>
      <c r="V508" s="19" t="s">
        <v>1850</v>
      </c>
      <c r="BA508" s="19" t="s">
        <v>379</v>
      </c>
      <c r="BB508" s="19" t="s">
        <v>1539</v>
      </c>
      <c r="BC508" s="19" t="s">
        <v>896</v>
      </c>
      <c r="BD508" s="19" t="s">
        <v>896</v>
      </c>
      <c r="BE508" s="19" t="s">
        <v>1623</v>
      </c>
      <c r="BF508" s="19" t="s">
        <v>1571</v>
      </c>
      <c r="BG508" s="19" t="s">
        <v>1846</v>
      </c>
      <c r="BH508" s="19" t="s">
        <v>1423</v>
      </c>
      <c r="BI508" s="19" t="s">
        <v>896</v>
      </c>
      <c r="BJ508" s="19" t="s">
        <v>20</v>
      </c>
      <c r="BK508" s="19" t="s">
        <v>494</v>
      </c>
      <c r="BL508" s="19" t="s">
        <v>1829</v>
      </c>
      <c r="BM508" s="19" t="s">
        <v>902</v>
      </c>
      <c r="BN508" s="20">
        <v>100</v>
      </c>
      <c r="BO508" s="20" t="s">
        <v>1839</v>
      </c>
      <c r="BP508" s="19" t="s">
        <v>905</v>
      </c>
      <c r="BQ508" s="19" t="s">
        <v>1562</v>
      </c>
      <c r="BR508" s="19">
        <v>0</v>
      </c>
      <c r="BS508" s="19">
        <v>0</v>
      </c>
      <c r="BT508" s="19">
        <v>0.03</v>
      </c>
      <c r="BU508" s="19" t="s">
        <v>1578</v>
      </c>
      <c r="BV508" s="19" t="s">
        <v>1850</v>
      </c>
    </row>
    <row r="509" spans="1:74">
      <c r="A509" s="19" t="s">
        <v>379</v>
      </c>
      <c r="B509" s="19" t="s">
        <v>1539</v>
      </c>
      <c r="C509" s="19" t="s">
        <v>896</v>
      </c>
      <c r="D509" s="19" t="s">
        <v>896</v>
      </c>
      <c r="E509" s="19" t="s">
        <v>1623</v>
      </c>
      <c r="F509" s="19" t="s">
        <v>1571</v>
      </c>
      <c r="G509" s="19" t="s">
        <v>1348</v>
      </c>
      <c r="H509" s="19" t="s">
        <v>1423</v>
      </c>
      <c r="I509" s="19" t="s">
        <v>896</v>
      </c>
      <c r="J509" s="19" t="s">
        <v>20</v>
      </c>
      <c r="K509" s="19" t="s">
        <v>494</v>
      </c>
      <c r="L509" s="19" t="s">
        <v>1770</v>
      </c>
      <c r="M509" s="19" t="s">
        <v>902</v>
      </c>
      <c r="N509" s="20">
        <v>50</v>
      </c>
      <c r="O509" s="20" t="s">
        <v>1292</v>
      </c>
      <c r="P509" s="19" t="s">
        <v>905</v>
      </c>
      <c r="Q509" s="19" t="s">
        <v>1562</v>
      </c>
      <c r="R509" s="19">
        <v>0</v>
      </c>
      <c r="S509" s="19">
        <v>0</v>
      </c>
      <c r="T509" s="19">
        <v>0.15</v>
      </c>
      <c r="U509" s="19" t="s">
        <v>1046</v>
      </c>
      <c r="V509" s="19" t="s">
        <v>1852</v>
      </c>
      <c r="BA509" s="19" t="s">
        <v>379</v>
      </c>
      <c r="BB509" s="19" t="s">
        <v>1539</v>
      </c>
      <c r="BC509" s="19" t="s">
        <v>896</v>
      </c>
      <c r="BD509" s="19" t="s">
        <v>896</v>
      </c>
      <c r="BE509" s="19" t="s">
        <v>1623</v>
      </c>
      <c r="BF509" s="19" t="s">
        <v>1571</v>
      </c>
      <c r="BG509" s="19" t="s">
        <v>1348</v>
      </c>
      <c r="BH509" s="19" t="s">
        <v>1423</v>
      </c>
      <c r="BI509" s="19" t="s">
        <v>896</v>
      </c>
      <c r="BJ509" s="19" t="s">
        <v>20</v>
      </c>
      <c r="BK509" s="19" t="s">
        <v>494</v>
      </c>
      <c r="BL509" s="19" t="s">
        <v>1770</v>
      </c>
      <c r="BM509" s="19" t="s">
        <v>902</v>
      </c>
      <c r="BN509" s="20">
        <v>50</v>
      </c>
      <c r="BO509" s="20" t="s">
        <v>1292</v>
      </c>
      <c r="BP509" s="19" t="s">
        <v>905</v>
      </c>
      <c r="BQ509" s="19" t="s">
        <v>1562</v>
      </c>
      <c r="BR509" s="19">
        <v>0</v>
      </c>
      <c r="BS509" s="19">
        <v>0</v>
      </c>
      <c r="BT509" s="19">
        <v>0.15</v>
      </c>
      <c r="BU509" s="19" t="s">
        <v>1046</v>
      </c>
      <c r="BV509" s="19" t="s">
        <v>1852</v>
      </c>
    </row>
    <row r="510" spans="1:74">
      <c r="A510" s="19" t="s">
        <v>379</v>
      </c>
      <c r="B510" s="19" t="s">
        <v>1539</v>
      </c>
      <c r="C510" s="19" t="s">
        <v>896</v>
      </c>
      <c r="D510" s="19" t="s">
        <v>896</v>
      </c>
      <c r="E510" s="19" t="s">
        <v>1623</v>
      </c>
      <c r="F510" s="19" t="s">
        <v>1571</v>
      </c>
      <c r="G510" s="19" t="s">
        <v>1348</v>
      </c>
      <c r="H510" s="19" t="s">
        <v>1423</v>
      </c>
      <c r="I510" s="19" t="s">
        <v>896</v>
      </c>
      <c r="J510" s="19" t="s">
        <v>20</v>
      </c>
      <c r="K510" s="19" t="s">
        <v>494</v>
      </c>
      <c r="L510" s="19" t="s">
        <v>1770</v>
      </c>
      <c r="M510" s="19" t="s">
        <v>902</v>
      </c>
      <c r="N510" s="20">
        <v>85</v>
      </c>
      <c r="O510" s="20" t="s">
        <v>1820</v>
      </c>
      <c r="P510" s="19" t="s">
        <v>905</v>
      </c>
      <c r="Q510" s="19" t="s">
        <v>1562</v>
      </c>
      <c r="R510" s="19">
        <v>0</v>
      </c>
      <c r="S510" s="19">
        <v>0</v>
      </c>
      <c r="T510" s="19">
        <v>0.15</v>
      </c>
      <c r="U510" s="19" t="s">
        <v>1821</v>
      </c>
      <c r="V510" s="19" t="s">
        <v>1600</v>
      </c>
      <c r="BA510" s="19" t="s">
        <v>379</v>
      </c>
      <c r="BB510" s="19" t="s">
        <v>1539</v>
      </c>
      <c r="BC510" s="19" t="s">
        <v>896</v>
      </c>
      <c r="BD510" s="19" t="s">
        <v>896</v>
      </c>
      <c r="BE510" s="19" t="s">
        <v>1623</v>
      </c>
      <c r="BF510" s="19" t="s">
        <v>1571</v>
      </c>
      <c r="BG510" s="19" t="s">
        <v>1348</v>
      </c>
      <c r="BH510" s="19" t="s">
        <v>1423</v>
      </c>
      <c r="BI510" s="19" t="s">
        <v>896</v>
      </c>
      <c r="BJ510" s="19" t="s">
        <v>20</v>
      </c>
      <c r="BK510" s="19" t="s">
        <v>494</v>
      </c>
      <c r="BL510" s="19" t="s">
        <v>1770</v>
      </c>
      <c r="BM510" s="19" t="s">
        <v>902</v>
      </c>
      <c r="BN510" s="20">
        <v>85</v>
      </c>
      <c r="BO510" s="20" t="s">
        <v>1820</v>
      </c>
      <c r="BP510" s="19" t="s">
        <v>905</v>
      </c>
      <c r="BQ510" s="19" t="s">
        <v>1562</v>
      </c>
      <c r="BR510" s="19">
        <v>0</v>
      </c>
      <c r="BS510" s="19">
        <v>0</v>
      </c>
      <c r="BT510" s="19">
        <v>0.15</v>
      </c>
      <c r="BU510" s="19" t="s">
        <v>1821</v>
      </c>
      <c r="BV510" s="19" t="s">
        <v>1600</v>
      </c>
    </row>
    <row r="511" spans="1:74">
      <c r="A511" s="19" t="s">
        <v>379</v>
      </c>
      <c r="B511" s="19" t="s">
        <v>1539</v>
      </c>
      <c r="C511" s="19" t="s">
        <v>896</v>
      </c>
      <c r="D511" s="19" t="s">
        <v>896</v>
      </c>
      <c r="E511" s="19" t="s">
        <v>1623</v>
      </c>
      <c r="F511" s="19" t="s">
        <v>1608</v>
      </c>
      <c r="G511" s="19" t="s">
        <v>1828</v>
      </c>
      <c r="H511" s="19" t="s">
        <v>1423</v>
      </c>
      <c r="I511" s="19" t="s">
        <v>896</v>
      </c>
      <c r="J511" s="19" t="s">
        <v>20</v>
      </c>
      <c r="K511" s="19" t="s">
        <v>494</v>
      </c>
      <c r="L511" s="19" t="s">
        <v>1829</v>
      </c>
      <c r="M511" s="19" t="s">
        <v>902</v>
      </c>
      <c r="N511" s="20">
        <v>20</v>
      </c>
      <c r="O511" s="20" t="s">
        <v>1855</v>
      </c>
      <c r="P511" s="19" t="s">
        <v>905</v>
      </c>
      <c r="Q511" s="19" t="s">
        <v>1562</v>
      </c>
      <c r="R511" s="19">
        <v>0</v>
      </c>
      <c r="S511" s="19">
        <v>0</v>
      </c>
      <c r="T511" s="19">
        <v>0.03</v>
      </c>
      <c r="U511" s="19" t="s">
        <v>1046</v>
      </c>
      <c r="V511" s="19">
        <v>0</v>
      </c>
      <c r="BA511" s="19" t="s">
        <v>379</v>
      </c>
      <c r="BB511" s="19" t="s">
        <v>1539</v>
      </c>
      <c r="BC511" s="19" t="s">
        <v>896</v>
      </c>
      <c r="BD511" s="19" t="s">
        <v>896</v>
      </c>
      <c r="BE511" s="19" t="s">
        <v>1623</v>
      </c>
      <c r="BF511" s="19" t="s">
        <v>1608</v>
      </c>
      <c r="BG511" s="19" t="s">
        <v>1828</v>
      </c>
      <c r="BH511" s="19" t="s">
        <v>1423</v>
      </c>
      <c r="BI511" s="19" t="s">
        <v>896</v>
      </c>
      <c r="BJ511" s="19" t="s">
        <v>20</v>
      </c>
      <c r="BK511" s="19" t="s">
        <v>494</v>
      </c>
      <c r="BL511" s="19" t="s">
        <v>1829</v>
      </c>
      <c r="BM511" s="19" t="s">
        <v>902</v>
      </c>
      <c r="BN511" s="20">
        <v>20</v>
      </c>
      <c r="BO511" s="20" t="s">
        <v>1855</v>
      </c>
      <c r="BP511" s="19" t="s">
        <v>905</v>
      </c>
      <c r="BQ511" s="19" t="s">
        <v>1562</v>
      </c>
      <c r="BR511" s="19">
        <v>0</v>
      </c>
      <c r="BS511" s="19">
        <v>0</v>
      </c>
      <c r="BT511" s="19">
        <v>0.03</v>
      </c>
      <c r="BU511" s="19" t="s">
        <v>1046</v>
      </c>
      <c r="BV511" s="19">
        <v>0</v>
      </c>
    </row>
    <row r="512" spans="1:74">
      <c r="A512" s="19" t="s">
        <v>379</v>
      </c>
      <c r="B512" s="19" t="s">
        <v>1539</v>
      </c>
      <c r="C512" s="19" t="s">
        <v>896</v>
      </c>
      <c r="D512" s="19" t="s">
        <v>896</v>
      </c>
      <c r="E512" s="19" t="s">
        <v>1623</v>
      </c>
      <c r="F512" s="19" t="s">
        <v>1608</v>
      </c>
      <c r="G512" s="19" t="s">
        <v>1828</v>
      </c>
      <c r="H512" s="19" t="s">
        <v>1423</v>
      </c>
      <c r="I512" s="19" t="s">
        <v>896</v>
      </c>
      <c r="J512" s="19" t="s">
        <v>20</v>
      </c>
      <c r="K512" s="19" t="s">
        <v>494</v>
      </c>
      <c r="L512" s="19" t="s">
        <v>1829</v>
      </c>
      <c r="M512" s="19" t="s">
        <v>902</v>
      </c>
      <c r="N512" s="20">
        <v>30</v>
      </c>
      <c r="O512" s="20" t="s">
        <v>1292</v>
      </c>
      <c r="P512" s="19" t="s">
        <v>905</v>
      </c>
      <c r="Q512" s="19" t="s">
        <v>1562</v>
      </c>
      <c r="R512" s="19">
        <v>0</v>
      </c>
      <c r="S512" s="19">
        <v>0</v>
      </c>
      <c r="T512" s="19">
        <v>0.03</v>
      </c>
      <c r="U512" s="19" t="s">
        <v>1578</v>
      </c>
      <c r="V512" s="19">
        <v>0</v>
      </c>
      <c r="BA512" s="19" t="s">
        <v>379</v>
      </c>
      <c r="BB512" s="19" t="s">
        <v>1539</v>
      </c>
      <c r="BC512" s="19" t="s">
        <v>896</v>
      </c>
      <c r="BD512" s="19" t="s">
        <v>896</v>
      </c>
      <c r="BE512" s="19" t="s">
        <v>1623</v>
      </c>
      <c r="BF512" s="19" t="s">
        <v>1608</v>
      </c>
      <c r="BG512" s="19" t="s">
        <v>1828</v>
      </c>
      <c r="BH512" s="19" t="s">
        <v>1423</v>
      </c>
      <c r="BI512" s="19" t="s">
        <v>896</v>
      </c>
      <c r="BJ512" s="19" t="s">
        <v>20</v>
      </c>
      <c r="BK512" s="19" t="s">
        <v>494</v>
      </c>
      <c r="BL512" s="19" t="s">
        <v>1829</v>
      </c>
      <c r="BM512" s="19" t="s">
        <v>902</v>
      </c>
      <c r="BN512" s="20">
        <v>30</v>
      </c>
      <c r="BO512" s="20" t="s">
        <v>1292</v>
      </c>
      <c r="BP512" s="19" t="s">
        <v>905</v>
      </c>
      <c r="BQ512" s="19" t="s">
        <v>1562</v>
      </c>
      <c r="BR512" s="19">
        <v>0</v>
      </c>
      <c r="BS512" s="19">
        <v>0</v>
      </c>
      <c r="BT512" s="19">
        <v>0.03</v>
      </c>
      <c r="BU512" s="19" t="s">
        <v>1578</v>
      </c>
      <c r="BV512" s="19">
        <v>0</v>
      </c>
    </row>
    <row r="513" spans="1:74">
      <c r="A513" s="19" t="s">
        <v>379</v>
      </c>
      <c r="B513" s="19" t="s">
        <v>1539</v>
      </c>
      <c r="C513" s="19" t="s">
        <v>896</v>
      </c>
      <c r="D513" s="19" t="s">
        <v>896</v>
      </c>
      <c r="E513" s="19" t="s">
        <v>1623</v>
      </c>
      <c r="F513" s="19" t="s">
        <v>1608</v>
      </c>
      <c r="G513" s="19" t="s">
        <v>1644</v>
      </c>
      <c r="H513" s="19" t="s">
        <v>1595</v>
      </c>
      <c r="I513" s="19" t="s">
        <v>896</v>
      </c>
      <c r="J513" s="19" t="s">
        <v>20</v>
      </c>
      <c r="K513" s="19" t="s">
        <v>494</v>
      </c>
      <c r="L513" s="19" t="s">
        <v>1835</v>
      </c>
      <c r="M513" s="19" t="s">
        <v>902</v>
      </c>
      <c r="N513" s="20">
        <v>75</v>
      </c>
      <c r="O513" s="20" t="s">
        <v>1013</v>
      </c>
      <c r="P513" s="19" t="s">
        <v>905</v>
      </c>
      <c r="Q513" s="19" t="s">
        <v>1562</v>
      </c>
      <c r="R513" s="19">
        <v>0</v>
      </c>
      <c r="S513" s="19">
        <v>0</v>
      </c>
      <c r="T513" s="19">
        <v>0.03</v>
      </c>
      <c r="U513" s="19" t="s">
        <v>1046</v>
      </c>
      <c r="V513" s="19">
        <v>0</v>
      </c>
      <c r="BA513" s="19" t="s">
        <v>379</v>
      </c>
      <c r="BB513" s="19" t="s">
        <v>1539</v>
      </c>
      <c r="BC513" s="19" t="s">
        <v>896</v>
      </c>
      <c r="BD513" s="19" t="s">
        <v>896</v>
      </c>
      <c r="BE513" s="19" t="s">
        <v>1623</v>
      </c>
      <c r="BF513" s="19" t="s">
        <v>1608</v>
      </c>
      <c r="BG513" s="19" t="s">
        <v>1644</v>
      </c>
      <c r="BH513" s="19" t="s">
        <v>1595</v>
      </c>
      <c r="BI513" s="19" t="s">
        <v>896</v>
      </c>
      <c r="BJ513" s="19" t="s">
        <v>20</v>
      </c>
      <c r="BK513" s="19" t="s">
        <v>494</v>
      </c>
      <c r="BL513" s="19" t="s">
        <v>1835</v>
      </c>
      <c r="BM513" s="19" t="s">
        <v>902</v>
      </c>
      <c r="BN513" s="20">
        <v>75</v>
      </c>
      <c r="BO513" s="20" t="s">
        <v>1013</v>
      </c>
      <c r="BP513" s="19" t="s">
        <v>905</v>
      </c>
      <c r="BQ513" s="19" t="s">
        <v>1562</v>
      </c>
      <c r="BR513" s="19">
        <v>0</v>
      </c>
      <c r="BS513" s="19">
        <v>0</v>
      </c>
      <c r="BT513" s="19">
        <v>0.03</v>
      </c>
      <c r="BU513" s="19" t="s">
        <v>1046</v>
      </c>
      <c r="BV513" s="19">
        <v>0</v>
      </c>
    </row>
    <row r="514" spans="1:74">
      <c r="A514" s="19" t="s">
        <v>379</v>
      </c>
      <c r="B514" s="19" t="s">
        <v>1539</v>
      </c>
      <c r="C514" s="19" t="s">
        <v>896</v>
      </c>
      <c r="D514" s="19" t="s">
        <v>896</v>
      </c>
      <c r="E514" s="19" t="s">
        <v>1623</v>
      </c>
      <c r="F514" s="19" t="s">
        <v>1608</v>
      </c>
      <c r="G514" s="19" t="s">
        <v>1644</v>
      </c>
      <c r="H514" s="19" t="s">
        <v>1675</v>
      </c>
      <c r="I514" s="19" t="s">
        <v>896</v>
      </c>
      <c r="J514" s="19" t="s">
        <v>20</v>
      </c>
      <c r="K514" s="19" t="s">
        <v>494</v>
      </c>
      <c r="L514" s="19" t="s">
        <v>1835</v>
      </c>
      <c r="M514" s="19" t="s">
        <v>902</v>
      </c>
      <c r="N514" s="20">
        <v>45</v>
      </c>
      <c r="O514" s="20" t="s">
        <v>1859</v>
      </c>
      <c r="P514" s="19" t="s">
        <v>905</v>
      </c>
      <c r="Q514" s="19" t="s">
        <v>1562</v>
      </c>
      <c r="R514" s="19">
        <v>0</v>
      </c>
      <c r="S514" s="19">
        <v>0</v>
      </c>
      <c r="T514" s="19">
        <v>0.03</v>
      </c>
      <c r="U514" s="19" t="s">
        <v>1046</v>
      </c>
      <c r="V514" s="19">
        <v>0</v>
      </c>
      <c r="BA514" s="19" t="s">
        <v>379</v>
      </c>
      <c r="BB514" s="19" t="s">
        <v>1539</v>
      </c>
      <c r="BC514" s="19" t="s">
        <v>896</v>
      </c>
      <c r="BD514" s="19" t="s">
        <v>896</v>
      </c>
      <c r="BE514" s="19" t="s">
        <v>1623</v>
      </c>
      <c r="BF514" s="19" t="s">
        <v>1608</v>
      </c>
      <c r="BG514" s="19" t="s">
        <v>1644</v>
      </c>
      <c r="BH514" s="19" t="s">
        <v>1675</v>
      </c>
      <c r="BI514" s="19" t="s">
        <v>896</v>
      </c>
      <c r="BJ514" s="19" t="s">
        <v>20</v>
      </c>
      <c r="BK514" s="19" t="s">
        <v>494</v>
      </c>
      <c r="BL514" s="19" t="s">
        <v>1835</v>
      </c>
      <c r="BM514" s="19" t="s">
        <v>902</v>
      </c>
      <c r="BN514" s="20">
        <v>45</v>
      </c>
      <c r="BO514" s="20" t="s">
        <v>1859</v>
      </c>
      <c r="BP514" s="19" t="s">
        <v>905</v>
      </c>
      <c r="BQ514" s="19" t="s">
        <v>1562</v>
      </c>
      <c r="BR514" s="19">
        <v>0</v>
      </c>
      <c r="BS514" s="19">
        <v>0</v>
      </c>
      <c r="BT514" s="19">
        <v>0.03</v>
      </c>
      <c r="BU514" s="19" t="s">
        <v>1046</v>
      </c>
      <c r="BV514" s="19">
        <v>0</v>
      </c>
    </row>
    <row r="515" spans="1:74">
      <c r="A515" s="19" t="s">
        <v>379</v>
      </c>
      <c r="B515" s="19" t="s">
        <v>1539</v>
      </c>
      <c r="C515" s="19" t="s">
        <v>896</v>
      </c>
      <c r="D515" s="19" t="s">
        <v>896</v>
      </c>
      <c r="E515" s="19" t="s">
        <v>1623</v>
      </c>
      <c r="F515" s="19" t="s">
        <v>1608</v>
      </c>
      <c r="G515" s="19" t="s">
        <v>1846</v>
      </c>
      <c r="H515" s="19" t="s">
        <v>1423</v>
      </c>
      <c r="I515" s="19" t="s">
        <v>896</v>
      </c>
      <c r="J515" s="19" t="s">
        <v>20</v>
      </c>
      <c r="K515" s="19" t="s">
        <v>494</v>
      </c>
      <c r="L515" s="19" t="s">
        <v>1829</v>
      </c>
      <c r="M515" s="19" t="s">
        <v>902</v>
      </c>
      <c r="N515" s="20">
        <v>30</v>
      </c>
      <c r="O515" s="20" t="s">
        <v>1861</v>
      </c>
      <c r="P515" s="19" t="s">
        <v>905</v>
      </c>
      <c r="Q515" s="19" t="s">
        <v>1562</v>
      </c>
      <c r="R515" s="19">
        <v>0</v>
      </c>
      <c r="S515" s="19">
        <v>0</v>
      </c>
      <c r="T515" s="19">
        <v>0.03</v>
      </c>
      <c r="U515" s="19" t="s">
        <v>1046</v>
      </c>
      <c r="V515" s="19">
        <v>0</v>
      </c>
      <c r="BA515" s="19" t="s">
        <v>379</v>
      </c>
      <c r="BB515" s="19" t="s">
        <v>1539</v>
      </c>
      <c r="BC515" s="19" t="s">
        <v>896</v>
      </c>
      <c r="BD515" s="19" t="s">
        <v>896</v>
      </c>
      <c r="BE515" s="19" t="s">
        <v>1623</v>
      </c>
      <c r="BF515" s="19" t="s">
        <v>1608</v>
      </c>
      <c r="BG515" s="19" t="s">
        <v>1846</v>
      </c>
      <c r="BH515" s="19" t="s">
        <v>1423</v>
      </c>
      <c r="BI515" s="19" t="s">
        <v>896</v>
      </c>
      <c r="BJ515" s="19" t="s">
        <v>20</v>
      </c>
      <c r="BK515" s="19" t="s">
        <v>494</v>
      </c>
      <c r="BL515" s="19" t="s">
        <v>1829</v>
      </c>
      <c r="BM515" s="19" t="s">
        <v>902</v>
      </c>
      <c r="BN515" s="20">
        <v>30</v>
      </c>
      <c r="BO515" s="20" t="s">
        <v>1861</v>
      </c>
      <c r="BP515" s="19" t="s">
        <v>905</v>
      </c>
      <c r="BQ515" s="19" t="s">
        <v>1562</v>
      </c>
      <c r="BR515" s="19">
        <v>0</v>
      </c>
      <c r="BS515" s="19">
        <v>0</v>
      </c>
      <c r="BT515" s="19">
        <v>0.03</v>
      </c>
      <c r="BU515" s="19" t="s">
        <v>1046</v>
      </c>
      <c r="BV515" s="19">
        <v>0</v>
      </c>
    </row>
    <row r="516" spans="1:74">
      <c r="A516" s="19" t="s">
        <v>379</v>
      </c>
      <c r="B516" s="19" t="s">
        <v>1539</v>
      </c>
      <c r="C516" s="19" t="s">
        <v>896</v>
      </c>
      <c r="D516" s="19" t="s">
        <v>896</v>
      </c>
      <c r="E516" s="19" t="s">
        <v>1623</v>
      </c>
      <c r="F516" s="19" t="s">
        <v>1608</v>
      </c>
      <c r="G516" s="19" t="s">
        <v>1846</v>
      </c>
      <c r="H516" s="19" t="s">
        <v>1423</v>
      </c>
      <c r="I516" s="19" t="s">
        <v>896</v>
      </c>
      <c r="J516" s="19" t="s">
        <v>20</v>
      </c>
      <c r="K516" s="19" t="s">
        <v>494</v>
      </c>
      <c r="L516" s="19" t="s">
        <v>1829</v>
      </c>
      <c r="M516" s="19" t="s">
        <v>902</v>
      </c>
      <c r="N516" s="20">
        <v>50</v>
      </c>
      <c r="O516" s="20" t="s">
        <v>1820</v>
      </c>
      <c r="P516" s="19" t="s">
        <v>905</v>
      </c>
      <c r="Q516" s="19" t="s">
        <v>1562</v>
      </c>
      <c r="R516" s="19">
        <v>0</v>
      </c>
      <c r="S516" s="19">
        <v>0</v>
      </c>
      <c r="T516" s="19">
        <v>0.03</v>
      </c>
      <c r="U516" s="19" t="s">
        <v>1578</v>
      </c>
      <c r="V516" s="19">
        <v>0</v>
      </c>
      <c r="BA516" s="19" t="s">
        <v>379</v>
      </c>
      <c r="BB516" s="19" t="s">
        <v>1539</v>
      </c>
      <c r="BC516" s="19" t="s">
        <v>896</v>
      </c>
      <c r="BD516" s="19" t="s">
        <v>896</v>
      </c>
      <c r="BE516" s="19" t="s">
        <v>1623</v>
      </c>
      <c r="BF516" s="19" t="s">
        <v>1608</v>
      </c>
      <c r="BG516" s="19" t="s">
        <v>1846</v>
      </c>
      <c r="BH516" s="19" t="s">
        <v>1423</v>
      </c>
      <c r="BI516" s="19" t="s">
        <v>896</v>
      </c>
      <c r="BJ516" s="19" t="s">
        <v>20</v>
      </c>
      <c r="BK516" s="19" t="s">
        <v>494</v>
      </c>
      <c r="BL516" s="19" t="s">
        <v>1829</v>
      </c>
      <c r="BM516" s="19" t="s">
        <v>902</v>
      </c>
      <c r="BN516" s="20">
        <v>50</v>
      </c>
      <c r="BO516" s="20" t="s">
        <v>1820</v>
      </c>
      <c r="BP516" s="19" t="s">
        <v>905</v>
      </c>
      <c r="BQ516" s="19" t="s">
        <v>1562</v>
      </c>
      <c r="BR516" s="19">
        <v>0</v>
      </c>
      <c r="BS516" s="19">
        <v>0</v>
      </c>
      <c r="BT516" s="19">
        <v>0.03</v>
      </c>
      <c r="BU516" s="19" t="s">
        <v>1578</v>
      </c>
      <c r="BV516" s="19">
        <v>0</v>
      </c>
    </row>
    <row r="517" spans="1:74">
      <c r="A517" s="19" t="s">
        <v>379</v>
      </c>
      <c r="B517" s="19" t="s">
        <v>1539</v>
      </c>
      <c r="C517" s="19" t="s">
        <v>896</v>
      </c>
      <c r="D517" s="19" t="s">
        <v>896</v>
      </c>
      <c r="E517" s="19" t="s">
        <v>1623</v>
      </c>
      <c r="F517" s="19" t="s">
        <v>1608</v>
      </c>
      <c r="G517" s="19" t="s">
        <v>1348</v>
      </c>
      <c r="H517" s="19" t="s">
        <v>1423</v>
      </c>
      <c r="I517" s="19" t="s">
        <v>896</v>
      </c>
      <c r="J517" s="19" t="s">
        <v>20</v>
      </c>
      <c r="K517" s="19" t="s">
        <v>494</v>
      </c>
      <c r="L517" s="19" t="s">
        <v>1770</v>
      </c>
      <c r="M517" s="19" t="s">
        <v>902</v>
      </c>
      <c r="N517" s="20">
        <v>10</v>
      </c>
      <c r="O517" s="20" t="s">
        <v>1093</v>
      </c>
      <c r="P517" s="19" t="s">
        <v>905</v>
      </c>
      <c r="Q517" s="19" t="s">
        <v>1562</v>
      </c>
      <c r="R517" s="19">
        <v>0</v>
      </c>
      <c r="S517" s="19">
        <v>0</v>
      </c>
      <c r="T517" s="19">
        <v>0.15</v>
      </c>
      <c r="U517" s="19" t="s">
        <v>1046</v>
      </c>
      <c r="V517" s="19" t="s">
        <v>1864</v>
      </c>
      <c r="BA517" s="19" t="s">
        <v>379</v>
      </c>
      <c r="BB517" s="19" t="s">
        <v>1539</v>
      </c>
      <c r="BC517" s="19" t="s">
        <v>896</v>
      </c>
      <c r="BD517" s="19" t="s">
        <v>896</v>
      </c>
      <c r="BE517" s="19" t="s">
        <v>1623</v>
      </c>
      <c r="BF517" s="19" t="s">
        <v>1608</v>
      </c>
      <c r="BG517" s="19" t="s">
        <v>1348</v>
      </c>
      <c r="BH517" s="19" t="s">
        <v>1423</v>
      </c>
      <c r="BI517" s="19" t="s">
        <v>896</v>
      </c>
      <c r="BJ517" s="19" t="s">
        <v>20</v>
      </c>
      <c r="BK517" s="19" t="s">
        <v>494</v>
      </c>
      <c r="BL517" s="19" t="s">
        <v>1770</v>
      </c>
      <c r="BM517" s="19" t="s">
        <v>902</v>
      </c>
      <c r="BN517" s="20">
        <v>10</v>
      </c>
      <c r="BO517" s="20" t="s">
        <v>1093</v>
      </c>
      <c r="BP517" s="19" t="s">
        <v>905</v>
      </c>
      <c r="BQ517" s="19" t="s">
        <v>1562</v>
      </c>
      <c r="BR517" s="19">
        <v>0</v>
      </c>
      <c r="BS517" s="19">
        <v>0</v>
      </c>
      <c r="BT517" s="19">
        <v>0.15</v>
      </c>
      <c r="BU517" s="19" t="s">
        <v>1046</v>
      </c>
      <c r="BV517" s="19" t="s">
        <v>1864</v>
      </c>
    </row>
    <row r="518" spans="1:74">
      <c r="A518" s="19" t="s">
        <v>379</v>
      </c>
      <c r="B518" s="19" t="s">
        <v>1539</v>
      </c>
      <c r="C518" s="19" t="s">
        <v>896</v>
      </c>
      <c r="D518" s="19" t="s">
        <v>896</v>
      </c>
      <c r="E518" s="19" t="s">
        <v>1623</v>
      </c>
      <c r="F518" s="19" t="s">
        <v>1608</v>
      </c>
      <c r="G518" s="19" t="s">
        <v>1348</v>
      </c>
      <c r="H518" s="19" t="s">
        <v>1423</v>
      </c>
      <c r="I518" s="19" t="s">
        <v>896</v>
      </c>
      <c r="J518" s="19" t="s">
        <v>20</v>
      </c>
      <c r="K518" s="19" t="s">
        <v>494</v>
      </c>
      <c r="L518" s="19" t="s">
        <v>1770</v>
      </c>
      <c r="M518" s="19" t="s">
        <v>902</v>
      </c>
      <c r="N518" s="20">
        <v>30</v>
      </c>
      <c r="O518" s="20" t="s">
        <v>1861</v>
      </c>
      <c r="P518" s="19" t="s">
        <v>905</v>
      </c>
      <c r="Q518" s="19" t="s">
        <v>1562</v>
      </c>
      <c r="R518" s="19">
        <v>0</v>
      </c>
      <c r="S518" s="19">
        <v>0</v>
      </c>
      <c r="T518" s="19">
        <v>0.15</v>
      </c>
      <c r="U518" s="19" t="s">
        <v>1821</v>
      </c>
      <c r="V518" s="19">
        <v>0</v>
      </c>
      <c r="BA518" s="19" t="s">
        <v>379</v>
      </c>
      <c r="BB518" s="19" t="s">
        <v>1539</v>
      </c>
      <c r="BC518" s="19" t="s">
        <v>896</v>
      </c>
      <c r="BD518" s="19" t="s">
        <v>896</v>
      </c>
      <c r="BE518" s="19" t="s">
        <v>1623</v>
      </c>
      <c r="BF518" s="19" t="s">
        <v>1608</v>
      </c>
      <c r="BG518" s="19" t="s">
        <v>1348</v>
      </c>
      <c r="BH518" s="19" t="s">
        <v>1423</v>
      </c>
      <c r="BI518" s="19" t="s">
        <v>896</v>
      </c>
      <c r="BJ518" s="19" t="s">
        <v>20</v>
      </c>
      <c r="BK518" s="19" t="s">
        <v>494</v>
      </c>
      <c r="BL518" s="19" t="s">
        <v>1770</v>
      </c>
      <c r="BM518" s="19" t="s">
        <v>902</v>
      </c>
      <c r="BN518" s="20">
        <v>30</v>
      </c>
      <c r="BO518" s="20" t="s">
        <v>1861</v>
      </c>
      <c r="BP518" s="19" t="s">
        <v>905</v>
      </c>
      <c r="BQ518" s="19" t="s">
        <v>1562</v>
      </c>
      <c r="BR518" s="19">
        <v>0</v>
      </c>
      <c r="BS518" s="19">
        <v>0</v>
      </c>
      <c r="BT518" s="19">
        <v>0.15</v>
      </c>
      <c r="BU518" s="19" t="s">
        <v>1821</v>
      </c>
      <c r="BV518" s="19">
        <v>0</v>
      </c>
    </row>
    <row r="519" spans="1:74">
      <c r="A519" s="19" t="s">
        <v>379</v>
      </c>
      <c r="B519" s="19" t="s">
        <v>1539</v>
      </c>
      <c r="C519" s="19" t="s">
        <v>896</v>
      </c>
      <c r="D519" s="19" t="s">
        <v>896</v>
      </c>
      <c r="E519" s="19" t="s">
        <v>1623</v>
      </c>
      <c r="F519" s="19" t="s">
        <v>1608</v>
      </c>
      <c r="G519" s="19" t="s">
        <v>1644</v>
      </c>
      <c r="H519" s="19" t="s">
        <v>1595</v>
      </c>
      <c r="I519" s="19" t="s">
        <v>896</v>
      </c>
      <c r="J519" s="19" t="s">
        <v>20</v>
      </c>
      <c r="K519" s="19" t="s">
        <v>494</v>
      </c>
      <c r="L519" s="19" t="s">
        <v>1835</v>
      </c>
      <c r="M519" s="19" t="s">
        <v>902</v>
      </c>
      <c r="N519" s="20">
        <v>100</v>
      </c>
      <c r="O519" s="20" t="s">
        <v>1868</v>
      </c>
      <c r="P519" s="19" t="s">
        <v>905</v>
      </c>
      <c r="Q519" s="19" t="s">
        <v>1562</v>
      </c>
      <c r="R519" s="19">
        <v>0</v>
      </c>
      <c r="S519" s="19">
        <v>0</v>
      </c>
      <c r="T519" s="19">
        <v>0.03</v>
      </c>
      <c r="U519" s="19" t="s">
        <v>1578</v>
      </c>
      <c r="V519" s="19">
        <v>0</v>
      </c>
      <c r="BA519" s="19" t="s">
        <v>379</v>
      </c>
      <c r="BB519" s="19" t="s">
        <v>1539</v>
      </c>
      <c r="BC519" s="19" t="s">
        <v>896</v>
      </c>
      <c r="BD519" s="19" t="s">
        <v>896</v>
      </c>
      <c r="BE519" s="19" t="s">
        <v>1623</v>
      </c>
      <c r="BF519" s="19" t="s">
        <v>1608</v>
      </c>
      <c r="BG519" s="19" t="s">
        <v>1644</v>
      </c>
      <c r="BH519" s="19" t="s">
        <v>1595</v>
      </c>
      <c r="BI519" s="19" t="s">
        <v>896</v>
      </c>
      <c r="BJ519" s="19" t="s">
        <v>20</v>
      </c>
      <c r="BK519" s="19" t="s">
        <v>494</v>
      </c>
      <c r="BL519" s="19" t="s">
        <v>1835</v>
      </c>
      <c r="BM519" s="19" t="s">
        <v>902</v>
      </c>
      <c r="BN519" s="20">
        <v>100</v>
      </c>
      <c r="BO519" s="20" t="s">
        <v>1868</v>
      </c>
      <c r="BP519" s="19" t="s">
        <v>905</v>
      </c>
      <c r="BQ519" s="19" t="s">
        <v>1562</v>
      </c>
      <c r="BR519" s="19">
        <v>0</v>
      </c>
      <c r="BS519" s="19">
        <v>0</v>
      </c>
      <c r="BT519" s="19">
        <v>0.03</v>
      </c>
      <c r="BU519" s="19" t="s">
        <v>1578</v>
      </c>
      <c r="BV519" s="19">
        <v>0</v>
      </c>
    </row>
    <row r="520" spans="1:74">
      <c r="A520" s="19" t="s">
        <v>379</v>
      </c>
      <c r="B520" s="19" t="s">
        <v>1539</v>
      </c>
      <c r="C520" s="19" t="s">
        <v>896</v>
      </c>
      <c r="D520" s="19" t="s">
        <v>896</v>
      </c>
      <c r="E520" s="19" t="s">
        <v>1623</v>
      </c>
      <c r="F520" s="19" t="s">
        <v>1608</v>
      </c>
      <c r="G520" s="19" t="s">
        <v>1644</v>
      </c>
      <c r="H520" s="19" t="s">
        <v>1675</v>
      </c>
      <c r="I520" s="19" t="s">
        <v>896</v>
      </c>
      <c r="J520" s="19" t="s">
        <v>20</v>
      </c>
      <c r="K520" s="19" t="s">
        <v>494</v>
      </c>
      <c r="L520" s="19" t="s">
        <v>1835</v>
      </c>
      <c r="M520" s="19" t="s">
        <v>902</v>
      </c>
      <c r="N520" s="20">
        <v>85</v>
      </c>
      <c r="O520" s="20" t="s">
        <v>1292</v>
      </c>
      <c r="P520" s="19" t="s">
        <v>905</v>
      </c>
      <c r="Q520" s="19" t="s">
        <v>1562</v>
      </c>
      <c r="R520" s="19">
        <v>0</v>
      </c>
      <c r="S520" s="19">
        <v>0</v>
      </c>
      <c r="T520" s="19">
        <v>0.03</v>
      </c>
      <c r="U520" s="19" t="s">
        <v>1578</v>
      </c>
      <c r="V520" s="19" t="s">
        <v>1870</v>
      </c>
      <c r="BA520" s="19" t="s">
        <v>379</v>
      </c>
      <c r="BB520" s="19" t="s">
        <v>1539</v>
      </c>
      <c r="BC520" s="19" t="s">
        <v>896</v>
      </c>
      <c r="BD520" s="19" t="s">
        <v>896</v>
      </c>
      <c r="BE520" s="19" t="s">
        <v>1623</v>
      </c>
      <c r="BF520" s="19" t="s">
        <v>1608</v>
      </c>
      <c r="BG520" s="19" t="s">
        <v>1644</v>
      </c>
      <c r="BH520" s="19" t="s">
        <v>1675</v>
      </c>
      <c r="BI520" s="19" t="s">
        <v>896</v>
      </c>
      <c r="BJ520" s="19" t="s">
        <v>20</v>
      </c>
      <c r="BK520" s="19" t="s">
        <v>494</v>
      </c>
      <c r="BL520" s="19" t="s">
        <v>1835</v>
      </c>
      <c r="BM520" s="19" t="s">
        <v>902</v>
      </c>
      <c r="BN520" s="20">
        <v>85</v>
      </c>
      <c r="BO520" s="20" t="s">
        <v>1292</v>
      </c>
      <c r="BP520" s="19" t="s">
        <v>905</v>
      </c>
      <c r="BQ520" s="19" t="s">
        <v>1562</v>
      </c>
      <c r="BR520" s="19">
        <v>0</v>
      </c>
      <c r="BS520" s="19">
        <v>0</v>
      </c>
      <c r="BT520" s="19">
        <v>0.03</v>
      </c>
      <c r="BU520" s="19" t="s">
        <v>1578</v>
      </c>
      <c r="BV520" s="19" t="s">
        <v>1870</v>
      </c>
    </row>
    <row r="521" spans="1:74">
      <c r="A521" s="19" t="s">
        <v>379</v>
      </c>
      <c r="B521" s="19" t="s">
        <v>1539</v>
      </c>
      <c r="C521" s="19" t="s">
        <v>896</v>
      </c>
      <c r="D521" s="19" t="s">
        <v>896</v>
      </c>
      <c r="E521" s="19" t="s">
        <v>1661</v>
      </c>
      <c r="F521" s="19" t="s">
        <v>1571</v>
      </c>
      <c r="G521" s="19" t="s">
        <v>1624</v>
      </c>
      <c r="H521" s="19" t="s">
        <v>1423</v>
      </c>
      <c r="I521" s="19" t="s">
        <v>896</v>
      </c>
      <c r="J521" s="19" t="s">
        <v>20</v>
      </c>
      <c r="K521" s="19" t="s">
        <v>494</v>
      </c>
      <c r="L521" s="19" t="s">
        <v>1816</v>
      </c>
      <c r="M521" s="19" t="s">
        <v>902</v>
      </c>
      <c r="N521" s="20">
        <v>20</v>
      </c>
      <c r="O521" s="20" t="s">
        <v>971</v>
      </c>
      <c r="P521" s="19" t="s">
        <v>905</v>
      </c>
      <c r="Q521" s="19" t="s">
        <v>1562</v>
      </c>
      <c r="R521" s="19">
        <v>0</v>
      </c>
      <c r="S521" s="19">
        <v>0</v>
      </c>
      <c r="T521" s="19">
        <v>0.15</v>
      </c>
      <c r="U521" s="19" t="s">
        <v>1046</v>
      </c>
      <c r="V521" s="19" t="s">
        <v>1817</v>
      </c>
      <c r="BA521" s="19" t="s">
        <v>379</v>
      </c>
      <c r="BB521" s="19" t="s">
        <v>1539</v>
      </c>
      <c r="BC521" s="19" t="s">
        <v>896</v>
      </c>
      <c r="BD521" s="19" t="s">
        <v>896</v>
      </c>
      <c r="BE521" s="19" t="s">
        <v>1661</v>
      </c>
      <c r="BF521" s="19" t="s">
        <v>1571</v>
      </c>
      <c r="BG521" s="19" t="s">
        <v>1624</v>
      </c>
      <c r="BH521" s="19" t="s">
        <v>1423</v>
      </c>
      <c r="BI521" s="19" t="s">
        <v>896</v>
      </c>
      <c r="BJ521" s="19" t="s">
        <v>20</v>
      </c>
      <c r="BK521" s="19" t="s">
        <v>494</v>
      </c>
      <c r="BL521" s="19" t="s">
        <v>1816</v>
      </c>
      <c r="BM521" s="19" t="s">
        <v>902</v>
      </c>
      <c r="BN521" s="20">
        <v>20</v>
      </c>
      <c r="BO521" s="20" t="s">
        <v>971</v>
      </c>
      <c r="BP521" s="19" t="s">
        <v>905</v>
      </c>
      <c r="BQ521" s="19" t="s">
        <v>1562</v>
      </c>
      <c r="BR521" s="19">
        <v>0</v>
      </c>
      <c r="BS521" s="19">
        <v>0</v>
      </c>
      <c r="BT521" s="19">
        <v>0.15</v>
      </c>
      <c r="BU521" s="19" t="s">
        <v>1046</v>
      </c>
      <c r="BV521" s="19" t="s">
        <v>1817</v>
      </c>
    </row>
    <row r="522" spans="1:74">
      <c r="A522" s="19" t="s">
        <v>379</v>
      </c>
      <c r="B522" s="19" t="s">
        <v>1539</v>
      </c>
      <c r="C522" s="19" t="s">
        <v>896</v>
      </c>
      <c r="D522" s="19" t="s">
        <v>896</v>
      </c>
      <c r="E522" s="19" t="s">
        <v>1661</v>
      </c>
      <c r="F522" s="19" t="s">
        <v>1571</v>
      </c>
      <c r="G522" s="19" t="s">
        <v>1624</v>
      </c>
      <c r="H522" s="19" t="s">
        <v>1423</v>
      </c>
      <c r="I522" s="19" t="s">
        <v>896</v>
      </c>
      <c r="J522" s="19" t="s">
        <v>20</v>
      </c>
      <c r="K522" s="19" t="s">
        <v>494</v>
      </c>
      <c r="L522" s="19" t="s">
        <v>1816</v>
      </c>
      <c r="M522" s="19" t="s">
        <v>902</v>
      </c>
      <c r="N522" s="20">
        <v>30</v>
      </c>
      <c r="O522" s="20" t="s">
        <v>1773</v>
      </c>
      <c r="P522" s="19" t="s">
        <v>905</v>
      </c>
      <c r="Q522" s="19" t="s">
        <v>1562</v>
      </c>
      <c r="R522" s="19">
        <v>0</v>
      </c>
      <c r="S522" s="19">
        <v>0</v>
      </c>
      <c r="T522" s="19">
        <v>0.15</v>
      </c>
      <c r="U522" s="19" t="s">
        <v>1578</v>
      </c>
      <c r="V522" s="19" t="s">
        <v>1873</v>
      </c>
      <c r="BA522" s="19" t="s">
        <v>379</v>
      </c>
      <c r="BB522" s="19" t="s">
        <v>1539</v>
      </c>
      <c r="BC522" s="19" t="s">
        <v>896</v>
      </c>
      <c r="BD522" s="19" t="s">
        <v>896</v>
      </c>
      <c r="BE522" s="19" t="s">
        <v>1661</v>
      </c>
      <c r="BF522" s="19" t="s">
        <v>1571</v>
      </c>
      <c r="BG522" s="19" t="s">
        <v>1624</v>
      </c>
      <c r="BH522" s="19" t="s">
        <v>1423</v>
      </c>
      <c r="BI522" s="19" t="s">
        <v>896</v>
      </c>
      <c r="BJ522" s="19" t="s">
        <v>20</v>
      </c>
      <c r="BK522" s="19" t="s">
        <v>494</v>
      </c>
      <c r="BL522" s="19" t="s">
        <v>1816</v>
      </c>
      <c r="BM522" s="19" t="s">
        <v>902</v>
      </c>
      <c r="BN522" s="20">
        <v>30</v>
      </c>
      <c r="BO522" s="20" t="s">
        <v>1773</v>
      </c>
      <c r="BP522" s="19" t="s">
        <v>905</v>
      </c>
      <c r="BQ522" s="19" t="s">
        <v>1562</v>
      </c>
      <c r="BR522" s="19">
        <v>0</v>
      </c>
      <c r="BS522" s="19">
        <v>0</v>
      </c>
      <c r="BT522" s="19">
        <v>0.15</v>
      </c>
      <c r="BU522" s="19" t="s">
        <v>1578</v>
      </c>
      <c r="BV522" s="19" t="s">
        <v>1873</v>
      </c>
    </row>
    <row r="523" spans="1:74">
      <c r="A523" s="19" t="s">
        <v>379</v>
      </c>
      <c r="B523" s="19" t="s">
        <v>1539</v>
      </c>
      <c r="C523" s="19" t="s">
        <v>896</v>
      </c>
      <c r="D523" s="19" t="s">
        <v>896</v>
      </c>
      <c r="E523" s="19" t="s">
        <v>1661</v>
      </c>
      <c r="F523" s="19" t="s">
        <v>1608</v>
      </c>
      <c r="G523" s="19" t="s">
        <v>1624</v>
      </c>
      <c r="H523" s="19" t="s">
        <v>1423</v>
      </c>
      <c r="I523" s="19" t="s">
        <v>896</v>
      </c>
      <c r="J523" s="19" t="s">
        <v>20</v>
      </c>
      <c r="K523" s="19" t="s">
        <v>494</v>
      </c>
      <c r="L523" s="19" t="s">
        <v>1816</v>
      </c>
      <c r="M523" s="19" t="s">
        <v>902</v>
      </c>
      <c r="N523" s="20">
        <v>20</v>
      </c>
      <c r="O523" s="20" t="s">
        <v>944</v>
      </c>
      <c r="P523" s="19" t="s">
        <v>905</v>
      </c>
      <c r="Q523" s="19" t="s">
        <v>1562</v>
      </c>
      <c r="R523" s="19">
        <v>0</v>
      </c>
      <c r="S523" s="19">
        <v>0</v>
      </c>
      <c r="T523" s="19">
        <v>0.15</v>
      </c>
      <c r="U523" s="19" t="s">
        <v>1046</v>
      </c>
      <c r="V523" s="19" t="s">
        <v>1825</v>
      </c>
      <c r="BA523" s="19" t="s">
        <v>379</v>
      </c>
      <c r="BB523" s="19" t="s">
        <v>1539</v>
      </c>
      <c r="BC523" s="19" t="s">
        <v>896</v>
      </c>
      <c r="BD523" s="19" t="s">
        <v>896</v>
      </c>
      <c r="BE523" s="19" t="s">
        <v>1661</v>
      </c>
      <c r="BF523" s="19" t="s">
        <v>1608</v>
      </c>
      <c r="BG523" s="19" t="s">
        <v>1624</v>
      </c>
      <c r="BH523" s="19" t="s">
        <v>1423</v>
      </c>
      <c r="BI523" s="19" t="s">
        <v>896</v>
      </c>
      <c r="BJ523" s="19" t="s">
        <v>20</v>
      </c>
      <c r="BK523" s="19" t="s">
        <v>494</v>
      </c>
      <c r="BL523" s="19" t="s">
        <v>1816</v>
      </c>
      <c r="BM523" s="19" t="s">
        <v>902</v>
      </c>
      <c r="BN523" s="20">
        <v>20</v>
      </c>
      <c r="BO523" s="20" t="s">
        <v>944</v>
      </c>
      <c r="BP523" s="19" t="s">
        <v>905</v>
      </c>
      <c r="BQ523" s="19" t="s">
        <v>1562</v>
      </c>
      <c r="BR523" s="19">
        <v>0</v>
      </c>
      <c r="BS523" s="19">
        <v>0</v>
      </c>
      <c r="BT523" s="19">
        <v>0.15</v>
      </c>
      <c r="BU523" s="19" t="s">
        <v>1046</v>
      </c>
      <c r="BV523" s="19" t="s">
        <v>1825</v>
      </c>
    </row>
    <row r="524" spans="1:74">
      <c r="A524" s="19" t="s">
        <v>379</v>
      </c>
      <c r="B524" s="19" t="s">
        <v>1539</v>
      </c>
      <c r="C524" s="19" t="s">
        <v>896</v>
      </c>
      <c r="D524" s="19" t="s">
        <v>896</v>
      </c>
      <c r="E524" s="19" t="s">
        <v>1661</v>
      </c>
      <c r="F524" s="19" t="s">
        <v>1608</v>
      </c>
      <c r="G524" s="19" t="s">
        <v>1624</v>
      </c>
      <c r="H524" s="19" t="s">
        <v>1423</v>
      </c>
      <c r="I524" s="19" t="s">
        <v>896</v>
      </c>
      <c r="J524" s="19" t="s">
        <v>20</v>
      </c>
      <c r="K524" s="19" t="s">
        <v>494</v>
      </c>
      <c r="L524" s="19" t="s">
        <v>1816</v>
      </c>
      <c r="M524" s="19" t="s">
        <v>902</v>
      </c>
      <c r="N524" s="20">
        <v>30</v>
      </c>
      <c r="O524" s="20" t="s">
        <v>971</v>
      </c>
      <c r="P524" s="19" t="s">
        <v>905</v>
      </c>
      <c r="Q524" s="19" t="s">
        <v>1562</v>
      </c>
      <c r="R524" s="19">
        <v>0</v>
      </c>
      <c r="S524" s="19">
        <v>0</v>
      </c>
      <c r="T524" s="19">
        <v>0.15</v>
      </c>
      <c r="U524" s="19" t="s">
        <v>1578</v>
      </c>
      <c r="V524" s="19" t="s">
        <v>1825</v>
      </c>
      <c r="BA524" s="19" t="s">
        <v>379</v>
      </c>
      <c r="BB524" s="19" t="s">
        <v>1539</v>
      </c>
      <c r="BC524" s="19" t="s">
        <v>896</v>
      </c>
      <c r="BD524" s="19" t="s">
        <v>896</v>
      </c>
      <c r="BE524" s="19" t="s">
        <v>1661</v>
      </c>
      <c r="BF524" s="19" t="s">
        <v>1608</v>
      </c>
      <c r="BG524" s="19" t="s">
        <v>1624</v>
      </c>
      <c r="BH524" s="19" t="s">
        <v>1423</v>
      </c>
      <c r="BI524" s="19" t="s">
        <v>896</v>
      </c>
      <c r="BJ524" s="19" t="s">
        <v>20</v>
      </c>
      <c r="BK524" s="19" t="s">
        <v>494</v>
      </c>
      <c r="BL524" s="19" t="s">
        <v>1816</v>
      </c>
      <c r="BM524" s="19" t="s">
        <v>902</v>
      </c>
      <c r="BN524" s="20">
        <v>30</v>
      </c>
      <c r="BO524" s="20" t="s">
        <v>971</v>
      </c>
      <c r="BP524" s="19" t="s">
        <v>905</v>
      </c>
      <c r="BQ524" s="19" t="s">
        <v>1562</v>
      </c>
      <c r="BR524" s="19">
        <v>0</v>
      </c>
      <c r="BS524" s="19">
        <v>0</v>
      </c>
      <c r="BT524" s="19">
        <v>0.15</v>
      </c>
      <c r="BU524" s="19" t="s">
        <v>1578</v>
      </c>
      <c r="BV524" s="19" t="s">
        <v>1825</v>
      </c>
    </row>
    <row r="525" spans="1:74">
      <c r="A525" s="19" t="s">
        <v>379</v>
      </c>
      <c r="B525" s="19" t="s">
        <v>1539</v>
      </c>
      <c r="C525" s="19" t="s">
        <v>896</v>
      </c>
      <c r="D525" s="19" t="s">
        <v>896</v>
      </c>
      <c r="E525" s="19" t="s">
        <v>1661</v>
      </c>
      <c r="F525" s="19" t="s">
        <v>1608</v>
      </c>
      <c r="G525" s="19" t="s">
        <v>1348</v>
      </c>
      <c r="H525" s="19" t="s">
        <v>1666</v>
      </c>
      <c r="I525" s="19" t="s">
        <v>896</v>
      </c>
      <c r="J525" s="19" t="s">
        <v>20</v>
      </c>
      <c r="K525" s="19" t="s">
        <v>494</v>
      </c>
      <c r="L525" s="19" t="s">
        <v>1770</v>
      </c>
      <c r="M525" s="19" t="s">
        <v>902</v>
      </c>
      <c r="N525" s="20">
        <v>10</v>
      </c>
      <c r="O525" s="20" t="s">
        <v>1021</v>
      </c>
      <c r="P525" s="19" t="s">
        <v>905</v>
      </c>
      <c r="Q525" s="19" t="s">
        <v>1562</v>
      </c>
      <c r="R525" s="19">
        <v>0</v>
      </c>
      <c r="S525" s="19">
        <v>0</v>
      </c>
      <c r="T525" s="19">
        <v>0.15</v>
      </c>
      <c r="U525" s="19" t="s">
        <v>1046</v>
      </c>
      <c r="V525" s="19" t="s">
        <v>1771</v>
      </c>
      <c r="BA525" s="19" t="s">
        <v>379</v>
      </c>
      <c r="BB525" s="19" t="s">
        <v>1539</v>
      </c>
      <c r="BC525" s="19" t="s">
        <v>896</v>
      </c>
      <c r="BD525" s="19" t="s">
        <v>896</v>
      </c>
      <c r="BE525" s="19" t="s">
        <v>1661</v>
      </c>
      <c r="BF525" s="19" t="s">
        <v>1608</v>
      </c>
      <c r="BG525" s="19" t="s">
        <v>1348</v>
      </c>
      <c r="BH525" s="19" t="s">
        <v>1666</v>
      </c>
      <c r="BI525" s="19" t="s">
        <v>896</v>
      </c>
      <c r="BJ525" s="19" t="s">
        <v>20</v>
      </c>
      <c r="BK525" s="19" t="s">
        <v>494</v>
      </c>
      <c r="BL525" s="19" t="s">
        <v>1770</v>
      </c>
      <c r="BM525" s="19" t="s">
        <v>902</v>
      </c>
      <c r="BN525" s="20">
        <v>10</v>
      </c>
      <c r="BO525" s="20" t="s">
        <v>1021</v>
      </c>
      <c r="BP525" s="19" t="s">
        <v>905</v>
      </c>
      <c r="BQ525" s="19" t="s">
        <v>1562</v>
      </c>
      <c r="BR525" s="19">
        <v>0</v>
      </c>
      <c r="BS525" s="19">
        <v>0</v>
      </c>
      <c r="BT525" s="19">
        <v>0.15</v>
      </c>
      <c r="BU525" s="19" t="s">
        <v>1046</v>
      </c>
      <c r="BV525" s="19" t="s">
        <v>1771</v>
      </c>
    </row>
    <row r="526" spans="1:74">
      <c r="A526" s="19" t="s">
        <v>379</v>
      </c>
      <c r="B526" s="19" t="s">
        <v>1539</v>
      </c>
      <c r="C526" s="19" t="s">
        <v>896</v>
      </c>
      <c r="D526" s="19" t="s">
        <v>896</v>
      </c>
      <c r="E526" s="19" t="s">
        <v>1661</v>
      </c>
      <c r="F526" s="19" t="s">
        <v>1608</v>
      </c>
      <c r="G526" s="19" t="s">
        <v>1348</v>
      </c>
      <c r="H526" s="19" t="s">
        <v>1666</v>
      </c>
      <c r="I526" s="19" t="s">
        <v>896</v>
      </c>
      <c r="J526" s="19" t="s">
        <v>20</v>
      </c>
      <c r="K526" s="19" t="s">
        <v>494</v>
      </c>
      <c r="L526" s="19" t="s">
        <v>1770</v>
      </c>
      <c r="M526" s="19" t="s">
        <v>902</v>
      </c>
      <c r="N526" s="20">
        <v>15</v>
      </c>
      <c r="O526" s="20" t="s">
        <v>1878</v>
      </c>
      <c r="P526" s="19" t="s">
        <v>905</v>
      </c>
      <c r="Q526" s="19" t="s">
        <v>1562</v>
      </c>
      <c r="R526" s="19">
        <v>0</v>
      </c>
      <c r="S526" s="19">
        <v>0</v>
      </c>
      <c r="T526" s="19">
        <v>0.15</v>
      </c>
      <c r="U526" s="19" t="s">
        <v>1578</v>
      </c>
      <c r="V526" s="19" t="s">
        <v>1879</v>
      </c>
      <c r="BA526" s="19" t="s">
        <v>379</v>
      </c>
      <c r="BB526" s="19" t="s">
        <v>1539</v>
      </c>
      <c r="BC526" s="19" t="s">
        <v>896</v>
      </c>
      <c r="BD526" s="19" t="s">
        <v>896</v>
      </c>
      <c r="BE526" s="19" t="s">
        <v>1661</v>
      </c>
      <c r="BF526" s="19" t="s">
        <v>1608</v>
      </c>
      <c r="BG526" s="19" t="s">
        <v>1348</v>
      </c>
      <c r="BH526" s="19" t="s">
        <v>1666</v>
      </c>
      <c r="BI526" s="19" t="s">
        <v>896</v>
      </c>
      <c r="BJ526" s="19" t="s">
        <v>20</v>
      </c>
      <c r="BK526" s="19" t="s">
        <v>494</v>
      </c>
      <c r="BL526" s="19" t="s">
        <v>1770</v>
      </c>
      <c r="BM526" s="19" t="s">
        <v>902</v>
      </c>
      <c r="BN526" s="20">
        <v>15</v>
      </c>
      <c r="BO526" s="20" t="s">
        <v>1878</v>
      </c>
      <c r="BP526" s="19" t="s">
        <v>905</v>
      </c>
      <c r="BQ526" s="19" t="s">
        <v>1562</v>
      </c>
      <c r="BR526" s="19">
        <v>0</v>
      </c>
      <c r="BS526" s="19">
        <v>0</v>
      </c>
      <c r="BT526" s="19">
        <v>0.15</v>
      </c>
      <c r="BU526" s="19" t="s">
        <v>1578</v>
      </c>
      <c r="BV526" s="19" t="s">
        <v>1879</v>
      </c>
    </row>
    <row r="527" spans="1:74">
      <c r="A527" s="19" t="s">
        <v>379</v>
      </c>
      <c r="B527" s="19" t="s">
        <v>1539</v>
      </c>
      <c r="C527" s="19" t="s">
        <v>896</v>
      </c>
      <c r="D527" s="19" t="s">
        <v>896</v>
      </c>
      <c r="E527" s="19" t="s">
        <v>1768</v>
      </c>
      <c r="F527" s="19" t="s">
        <v>1571</v>
      </c>
      <c r="G527" s="19" t="s">
        <v>1348</v>
      </c>
      <c r="H527" s="19" t="s">
        <v>1881</v>
      </c>
      <c r="I527" s="19" t="s">
        <v>896</v>
      </c>
      <c r="J527" s="19" t="s">
        <v>20</v>
      </c>
      <c r="K527" s="19" t="s">
        <v>494</v>
      </c>
      <c r="L527" s="19" t="s">
        <v>1770</v>
      </c>
      <c r="M527" s="19" t="s">
        <v>902</v>
      </c>
      <c r="N527" s="20">
        <v>10</v>
      </c>
      <c r="O527" s="20" t="s">
        <v>1878</v>
      </c>
      <c r="P527" s="19" t="s">
        <v>905</v>
      </c>
      <c r="Q527" s="19" t="s">
        <v>1562</v>
      </c>
      <c r="R527" s="19">
        <v>0</v>
      </c>
      <c r="S527" s="19">
        <v>0</v>
      </c>
      <c r="T527" s="19">
        <v>0.15</v>
      </c>
      <c r="U527" s="19" t="s">
        <v>1046</v>
      </c>
      <c r="V527" s="19" t="s">
        <v>1771</v>
      </c>
      <c r="BA527" s="19" t="s">
        <v>379</v>
      </c>
      <c r="BB527" s="19" t="s">
        <v>1539</v>
      </c>
      <c r="BC527" s="19" t="s">
        <v>896</v>
      </c>
      <c r="BD527" s="19" t="s">
        <v>896</v>
      </c>
      <c r="BE527" s="19" t="s">
        <v>1768</v>
      </c>
      <c r="BF527" s="19" t="s">
        <v>1571</v>
      </c>
      <c r="BG527" s="19" t="s">
        <v>1348</v>
      </c>
      <c r="BH527" s="19" t="s">
        <v>1881</v>
      </c>
      <c r="BI527" s="19" t="s">
        <v>896</v>
      </c>
      <c r="BJ527" s="19" t="s">
        <v>20</v>
      </c>
      <c r="BK527" s="19" t="s">
        <v>494</v>
      </c>
      <c r="BL527" s="19" t="s">
        <v>1770</v>
      </c>
      <c r="BM527" s="19" t="s">
        <v>902</v>
      </c>
      <c r="BN527" s="20">
        <v>10</v>
      </c>
      <c r="BO527" s="20" t="s">
        <v>1878</v>
      </c>
      <c r="BP527" s="19" t="s">
        <v>905</v>
      </c>
      <c r="BQ527" s="19" t="s">
        <v>1562</v>
      </c>
      <c r="BR527" s="19">
        <v>0</v>
      </c>
      <c r="BS527" s="19">
        <v>0</v>
      </c>
      <c r="BT527" s="19">
        <v>0.15</v>
      </c>
      <c r="BU527" s="19" t="s">
        <v>1046</v>
      </c>
      <c r="BV527" s="19" t="s">
        <v>1771</v>
      </c>
    </row>
    <row r="528" spans="1:74">
      <c r="A528" s="19" t="s">
        <v>379</v>
      </c>
      <c r="B528" s="19" t="s">
        <v>1539</v>
      </c>
      <c r="C528" s="19" t="s">
        <v>896</v>
      </c>
      <c r="D528" s="19" t="s">
        <v>896</v>
      </c>
      <c r="E528" s="19" t="s">
        <v>1768</v>
      </c>
      <c r="F528" s="19" t="s">
        <v>1571</v>
      </c>
      <c r="G528" s="19" t="s">
        <v>1348</v>
      </c>
      <c r="H528" s="19" t="s">
        <v>1881</v>
      </c>
      <c r="I528" s="19" t="s">
        <v>896</v>
      </c>
      <c r="J528" s="19" t="s">
        <v>20</v>
      </c>
      <c r="K528" s="19" t="s">
        <v>494</v>
      </c>
      <c r="L528" s="19" t="s">
        <v>1770</v>
      </c>
      <c r="M528" s="19" t="s">
        <v>902</v>
      </c>
      <c r="N528" s="20">
        <v>18</v>
      </c>
      <c r="O528" s="20" t="s">
        <v>971</v>
      </c>
      <c r="P528" s="19" t="s">
        <v>905</v>
      </c>
      <c r="Q528" s="19" t="s">
        <v>1562</v>
      </c>
      <c r="R528" s="19">
        <v>0</v>
      </c>
      <c r="S528" s="19">
        <v>0</v>
      </c>
      <c r="T528" s="19">
        <v>0.15</v>
      </c>
      <c r="U528" s="19" t="s">
        <v>1578</v>
      </c>
      <c r="V528" s="19" t="s">
        <v>1774</v>
      </c>
      <c r="BA528" s="19" t="s">
        <v>379</v>
      </c>
      <c r="BB528" s="19" t="s">
        <v>1539</v>
      </c>
      <c r="BC528" s="19" t="s">
        <v>896</v>
      </c>
      <c r="BD528" s="19" t="s">
        <v>896</v>
      </c>
      <c r="BE528" s="19" t="s">
        <v>1768</v>
      </c>
      <c r="BF528" s="19" t="s">
        <v>1571</v>
      </c>
      <c r="BG528" s="19" t="s">
        <v>1348</v>
      </c>
      <c r="BH528" s="19" t="s">
        <v>1881</v>
      </c>
      <c r="BI528" s="19" t="s">
        <v>896</v>
      </c>
      <c r="BJ528" s="19" t="s">
        <v>20</v>
      </c>
      <c r="BK528" s="19" t="s">
        <v>494</v>
      </c>
      <c r="BL528" s="19" t="s">
        <v>1770</v>
      </c>
      <c r="BM528" s="19" t="s">
        <v>902</v>
      </c>
      <c r="BN528" s="20">
        <v>18</v>
      </c>
      <c r="BO528" s="20" t="s">
        <v>971</v>
      </c>
      <c r="BP528" s="19" t="s">
        <v>905</v>
      </c>
      <c r="BQ528" s="19" t="s">
        <v>1562</v>
      </c>
      <c r="BR528" s="19">
        <v>0</v>
      </c>
      <c r="BS528" s="19">
        <v>0</v>
      </c>
      <c r="BT528" s="19">
        <v>0.15</v>
      </c>
      <c r="BU528" s="19" t="s">
        <v>1578</v>
      </c>
      <c r="BV528" s="19" t="s">
        <v>1774</v>
      </c>
    </row>
    <row r="529" spans="1:74">
      <c r="A529" s="19" t="s">
        <v>379</v>
      </c>
      <c r="B529" s="19" t="s">
        <v>1539</v>
      </c>
      <c r="C529" s="19" t="s">
        <v>896</v>
      </c>
      <c r="D529" s="19" t="s">
        <v>896</v>
      </c>
      <c r="E529" s="19" t="s">
        <v>1776</v>
      </c>
      <c r="F529" s="19" t="s">
        <v>1571</v>
      </c>
      <c r="G529" s="19" t="s">
        <v>1348</v>
      </c>
      <c r="H529" s="19" t="s">
        <v>1881</v>
      </c>
      <c r="I529" s="19" t="s">
        <v>896</v>
      </c>
      <c r="J529" s="19" t="s">
        <v>20</v>
      </c>
      <c r="K529" s="19" t="s">
        <v>494</v>
      </c>
      <c r="L529" s="19" t="s">
        <v>1770</v>
      </c>
      <c r="M529" s="19" t="s">
        <v>902</v>
      </c>
      <c r="N529" s="20">
        <v>10</v>
      </c>
      <c r="O529" s="20" t="s">
        <v>971</v>
      </c>
      <c r="P529" s="19" t="s">
        <v>905</v>
      </c>
      <c r="Q529" s="19" t="s">
        <v>1562</v>
      </c>
      <c r="R529" s="19">
        <v>0</v>
      </c>
      <c r="S529" s="19">
        <v>0</v>
      </c>
      <c r="T529" s="19">
        <v>0.15</v>
      </c>
      <c r="U529" s="19" t="s">
        <v>1046</v>
      </c>
      <c r="V529" s="19" t="s">
        <v>1771</v>
      </c>
      <c r="BA529" s="19" t="s">
        <v>379</v>
      </c>
      <c r="BB529" s="19" t="s">
        <v>1539</v>
      </c>
      <c r="BC529" s="19" t="s">
        <v>896</v>
      </c>
      <c r="BD529" s="19" t="s">
        <v>896</v>
      </c>
      <c r="BE529" s="19" t="s">
        <v>1776</v>
      </c>
      <c r="BF529" s="19" t="s">
        <v>1571</v>
      </c>
      <c r="BG529" s="19" t="s">
        <v>1348</v>
      </c>
      <c r="BH529" s="19" t="s">
        <v>1881</v>
      </c>
      <c r="BI529" s="19" t="s">
        <v>896</v>
      </c>
      <c r="BJ529" s="19" t="s">
        <v>20</v>
      </c>
      <c r="BK529" s="19" t="s">
        <v>494</v>
      </c>
      <c r="BL529" s="19" t="s">
        <v>1770</v>
      </c>
      <c r="BM529" s="19" t="s">
        <v>902</v>
      </c>
      <c r="BN529" s="20">
        <v>10</v>
      </c>
      <c r="BO529" s="20" t="s">
        <v>971</v>
      </c>
      <c r="BP529" s="19" t="s">
        <v>905</v>
      </c>
      <c r="BQ529" s="19" t="s">
        <v>1562</v>
      </c>
      <c r="BR529" s="19">
        <v>0</v>
      </c>
      <c r="BS529" s="19">
        <v>0</v>
      </c>
      <c r="BT529" s="19">
        <v>0.15</v>
      </c>
      <c r="BU529" s="19" t="s">
        <v>1046</v>
      </c>
      <c r="BV529" s="19" t="s">
        <v>1771</v>
      </c>
    </row>
    <row r="530" spans="1:74">
      <c r="A530" s="19" t="s">
        <v>379</v>
      </c>
      <c r="B530" s="19" t="s">
        <v>1539</v>
      </c>
      <c r="C530" s="19" t="s">
        <v>896</v>
      </c>
      <c r="D530" s="19" t="s">
        <v>896</v>
      </c>
      <c r="E530" s="19" t="s">
        <v>1776</v>
      </c>
      <c r="F530" s="19" t="s">
        <v>1571</v>
      </c>
      <c r="G530" s="19" t="s">
        <v>1348</v>
      </c>
      <c r="H530" s="19" t="s">
        <v>1881</v>
      </c>
      <c r="I530" s="19" t="s">
        <v>896</v>
      </c>
      <c r="J530" s="19" t="s">
        <v>20</v>
      </c>
      <c r="K530" s="19" t="s">
        <v>494</v>
      </c>
      <c r="L530" s="19" t="s">
        <v>1770</v>
      </c>
      <c r="M530" s="19" t="s">
        <v>902</v>
      </c>
      <c r="N530" s="20">
        <v>18</v>
      </c>
      <c r="O530" s="20" t="s">
        <v>1773</v>
      </c>
      <c r="P530" s="19" t="s">
        <v>905</v>
      </c>
      <c r="Q530" s="19" t="s">
        <v>1562</v>
      </c>
      <c r="R530" s="19">
        <v>0</v>
      </c>
      <c r="S530" s="19">
        <v>0</v>
      </c>
      <c r="T530" s="19">
        <v>0.15</v>
      </c>
      <c r="U530" s="19" t="s">
        <v>1578</v>
      </c>
      <c r="V530" s="19" t="s">
        <v>1885</v>
      </c>
      <c r="BA530" s="19" t="s">
        <v>379</v>
      </c>
      <c r="BB530" s="19" t="s">
        <v>1539</v>
      </c>
      <c r="BC530" s="19" t="s">
        <v>896</v>
      </c>
      <c r="BD530" s="19" t="s">
        <v>896</v>
      </c>
      <c r="BE530" s="19" t="s">
        <v>1776</v>
      </c>
      <c r="BF530" s="19" t="s">
        <v>1571</v>
      </c>
      <c r="BG530" s="19" t="s">
        <v>1348</v>
      </c>
      <c r="BH530" s="19" t="s">
        <v>1881</v>
      </c>
      <c r="BI530" s="19" t="s">
        <v>896</v>
      </c>
      <c r="BJ530" s="19" t="s">
        <v>20</v>
      </c>
      <c r="BK530" s="19" t="s">
        <v>494</v>
      </c>
      <c r="BL530" s="19" t="s">
        <v>1770</v>
      </c>
      <c r="BM530" s="19" t="s">
        <v>902</v>
      </c>
      <c r="BN530" s="20">
        <v>18</v>
      </c>
      <c r="BO530" s="20" t="s">
        <v>1773</v>
      </c>
      <c r="BP530" s="19" t="s">
        <v>905</v>
      </c>
      <c r="BQ530" s="19" t="s">
        <v>1562</v>
      </c>
      <c r="BR530" s="19">
        <v>0</v>
      </c>
      <c r="BS530" s="19">
        <v>0</v>
      </c>
      <c r="BT530" s="19">
        <v>0.15</v>
      </c>
      <c r="BU530" s="19" t="s">
        <v>1578</v>
      </c>
      <c r="BV530" s="19" t="s">
        <v>1885</v>
      </c>
    </row>
    <row r="531" spans="1:74">
      <c r="A531" s="19" t="s">
        <v>379</v>
      </c>
      <c r="B531" s="19" t="s">
        <v>1539</v>
      </c>
      <c r="C531" s="19" t="s">
        <v>896</v>
      </c>
      <c r="D531" s="19" t="s">
        <v>896</v>
      </c>
      <c r="E531" s="19" t="s">
        <v>1566</v>
      </c>
      <c r="F531" s="19" t="s">
        <v>1571</v>
      </c>
      <c r="G531" s="19" t="s">
        <v>1559</v>
      </c>
      <c r="H531" s="19" t="s">
        <v>1550</v>
      </c>
      <c r="I531" s="19" t="s">
        <v>896</v>
      </c>
      <c r="J531" s="19" t="s">
        <v>20</v>
      </c>
      <c r="K531" s="19" t="s">
        <v>494</v>
      </c>
      <c r="L531" s="19" t="s">
        <v>1781</v>
      </c>
      <c r="M531" s="19" t="s">
        <v>902</v>
      </c>
      <c r="N531" s="20">
        <v>85</v>
      </c>
      <c r="O531" s="20" t="s">
        <v>1790</v>
      </c>
      <c r="P531" s="19" t="s">
        <v>905</v>
      </c>
      <c r="Q531" s="19" t="s">
        <v>1562</v>
      </c>
      <c r="R531" s="19">
        <v>0</v>
      </c>
      <c r="S531" s="19">
        <v>0</v>
      </c>
      <c r="T531" s="19">
        <v>0.06</v>
      </c>
      <c r="U531" s="19" t="s">
        <v>1578</v>
      </c>
      <c r="V531" s="19" t="s">
        <v>1887</v>
      </c>
      <c r="BA531" s="19" t="s">
        <v>379</v>
      </c>
      <c r="BB531" s="19" t="s">
        <v>1539</v>
      </c>
      <c r="BC531" s="19" t="s">
        <v>896</v>
      </c>
      <c r="BD531" s="19" t="s">
        <v>896</v>
      </c>
      <c r="BE531" s="19" t="s">
        <v>1566</v>
      </c>
      <c r="BF531" s="19" t="s">
        <v>1571</v>
      </c>
      <c r="BG531" s="19" t="s">
        <v>1559</v>
      </c>
      <c r="BH531" s="19" t="s">
        <v>1550</v>
      </c>
      <c r="BI531" s="19" t="s">
        <v>896</v>
      </c>
      <c r="BJ531" s="19" t="s">
        <v>20</v>
      </c>
      <c r="BK531" s="19" t="s">
        <v>494</v>
      </c>
      <c r="BL531" s="19" t="s">
        <v>1781</v>
      </c>
      <c r="BM531" s="19" t="s">
        <v>902</v>
      </c>
      <c r="BN531" s="20">
        <v>85</v>
      </c>
      <c r="BO531" s="20" t="s">
        <v>1790</v>
      </c>
      <c r="BP531" s="19" t="s">
        <v>905</v>
      </c>
      <c r="BQ531" s="19" t="s">
        <v>1562</v>
      </c>
      <c r="BR531" s="19">
        <v>0</v>
      </c>
      <c r="BS531" s="19">
        <v>0</v>
      </c>
      <c r="BT531" s="19">
        <v>0.06</v>
      </c>
      <c r="BU531" s="19" t="s">
        <v>1578</v>
      </c>
      <c r="BV531" s="19" t="s">
        <v>1887</v>
      </c>
    </row>
    <row r="532" spans="1:74">
      <c r="A532" s="19" t="s">
        <v>379</v>
      </c>
      <c r="B532" s="19" t="s">
        <v>1539</v>
      </c>
      <c r="C532" s="19" t="s">
        <v>896</v>
      </c>
      <c r="D532" s="19" t="s">
        <v>896</v>
      </c>
      <c r="E532" s="19" t="s">
        <v>1566</v>
      </c>
      <c r="F532" s="19" t="s">
        <v>1571</v>
      </c>
      <c r="G532" s="19" t="s">
        <v>1559</v>
      </c>
      <c r="H532" s="19" t="s">
        <v>1550</v>
      </c>
      <c r="I532" s="19" t="s">
        <v>896</v>
      </c>
      <c r="J532" s="19" t="s">
        <v>20</v>
      </c>
      <c r="K532" s="19" t="s">
        <v>494</v>
      </c>
      <c r="L532" s="19" t="s">
        <v>1781</v>
      </c>
      <c r="M532" s="19" t="s">
        <v>902</v>
      </c>
      <c r="N532" s="20">
        <v>65</v>
      </c>
      <c r="O532" s="20">
        <v>150</v>
      </c>
      <c r="P532" s="19" t="s">
        <v>905</v>
      </c>
      <c r="Q532" s="19" t="s">
        <v>1562</v>
      </c>
      <c r="R532" s="19">
        <v>0</v>
      </c>
      <c r="S532" s="19">
        <v>0</v>
      </c>
      <c r="T532" s="19">
        <v>0.06</v>
      </c>
      <c r="U532" s="19" t="s">
        <v>1046</v>
      </c>
      <c r="V532" s="19">
        <v>0</v>
      </c>
      <c r="BA532" s="19" t="s">
        <v>379</v>
      </c>
      <c r="BB532" s="19" t="s">
        <v>1539</v>
      </c>
      <c r="BC532" s="19" t="s">
        <v>896</v>
      </c>
      <c r="BD532" s="19" t="s">
        <v>896</v>
      </c>
      <c r="BE532" s="19" t="s">
        <v>1566</v>
      </c>
      <c r="BF532" s="19" t="s">
        <v>1571</v>
      </c>
      <c r="BG532" s="19" t="s">
        <v>1559</v>
      </c>
      <c r="BH532" s="19" t="s">
        <v>1550</v>
      </c>
      <c r="BI532" s="19" t="s">
        <v>896</v>
      </c>
      <c r="BJ532" s="19" t="s">
        <v>20</v>
      </c>
      <c r="BK532" s="19" t="s">
        <v>494</v>
      </c>
      <c r="BL532" s="19" t="s">
        <v>1781</v>
      </c>
      <c r="BM532" s="19" t="s">
        <v>902</v>
      </c>
      <c r="BN532" s="20">
        <v>65</v>
      </c>
      <c r="BO532" s="20">
        <v>150</v>
      </c>
      <c r="BP532" s="19" t="s">
        <v>905</v>
      </c>
      <c r="BQ532" s="19" t="s">
        <v>1562</v>
      </c>
      <c r="BR532" s="19">
        <v>0</v>
      </c>
      <c r="BS532" s="19">
        <v>0</v>
      </c>
      <c r="BT532" s="19">
        <v>0.06</v>
      </c>
      <c r="BU532" s="19" t="s">
        <v>1046</v>
      </c>
      <c r="BV532" s="19">
        <v>0</v>
      </c>
    </row>
    <row r="533" spans="1:74">
      <c r="A533" s="19" t="s">
        <v>379</v>
      </c>
      <c r="B533" s="19" t="s">
        <v>1539</v>
      </c>
      <c r="C533" s="19" t="s">
        <v>896</v>
      </c>
      <c r="D533" s="19" t="s">
        <v>896</v>
      </c>
      <c r="E533" s="19" t="s">
        <v>1566</v>
      </c>
      <c r="F533" s="19" t="s">
        <v>1608</v>
      </c>
      <c r="G533" s="19" t="s">
        <v>1559</v>
      </c>
      <c r="H533" s="19" t="s">
        <v>1550</v>
      </c>
      <c r="I533" s="19" t="s">
        <v>896</v>
      </c>
      <c r="J533" s="19" t="s">
        <v>20</v>
      </c>
      <c r="K533" s="19" t="s">
        <v>494</v>
      </c>
      <c r="L533" s="19" t="s">
        <v>1781</v>
      </c>
      <c r="M533" s="19" t="s">
        <v>902</v>
      </c>
      <c r="N533" s="20">
        <v>65</v>
      </c>
      <c r="O533" s="20">
        <v>85</v>
      </c>
      <c r="P533" s="19" t="s">
        <v>905</v>
      </c>
      <c r="Q533" s="19" t="s">
        <v>1562</v>
      </c>
      <c r="R533" s="19">
        <v>0</v>
      </c>
      <c r="S533" s="19">
        <v>0</v>
      </c>
      <c r="T533" s="19">
        <v>0.06</v>
      </c>
      <c r="U533" s="19" t="s">
        <v>1046</v>
      </c>
      <c r="V533" s="19">
        <v>0</v>
      </c>
      <c r="BA533" s="19" t="s">
        <v>379</v>
      </c>
      <c r="BB533" s="19" t="s">
        <v>1539</v>
      </c>
      <c r="BC533" s="19" t="s">
        <v>896</v>
      </c>
      <c r="BD533" s="19" t="s">
        <v>896</v>
      </c>
      <c r="BE533" s="19" t="s">
        <v>1566</v>
      </c>
      <c r="BF533" s="19" t="s">
        <v>1608</v>
      </c>
      <c r="BG533" s="19" t="s">
        <v>1559</v>
      </c>
      <c r="BH533" s="19" t="s">
        <v>1550</v>
      </c>
      <c r="BI533" s="19" t="s">
        <v>896</v>
      </c>
      <c r="BJ533" s="19" t="s">
        <v>20</v>
      </c>
      <c r="BK533" s="19" t="s">
        <v>494</v>
      </c>
      <c r="BL533" s="19" t="s">
        <v>1781</v>
      </c>
      <c r="BM533" s="19" t="s">
        <v>902</v>
      </c>
      <c r="BN533" s="20">
        <v>65</v>
      </c>
      <c r="BO533" s="20">
        <v>85</v>
      </c>
      <c r="BP533" s="19" t="s">
        <v>905</v>
      </c>
      <c r="BQ533" s="19" t="s">
        <v>1562</v>
      </c>
      <c r="BR533" s="19">
        <v>0</v>
      </c>
      <c r="BS533" s="19">
        <v>0</v>
      </c>
      <c r="BT533" s="19">
        <v>0.06</v>
      </c>
      <c r="BU533" s="19" t="s">
        <v>1046</v>
      </c>
      <c r="BV533" s="19">
        <v>0</v>
      </c>
    </row>
    <row r="534" spans="1:74">
      <c r="A534" s="19" t="s">
        <v>379</v>
      </c>
      <c r="B534" s="19" t="s">
        <v>1539</v>
      </c>
      <c r="C534" s="19" t="s">
        <v>896</v>
      </c>
      <c r="D534" s="19" t="s">
        <v>896</v>
      </c>
      <c r="E534" s="19" t="s">
        <v>1566</v>
      </c>
      <c r="F534" s="19" t="s">
        <v>1608</v>
      </c>
      <c r="G534" s="19" t="s">
        <v>1559</v>
      </c>
      <c r="H534" s="19" t="s">
        <v>1550</v>
      </c>
      <c r="I534" s="19" t="s">
        <v>896</v>
      </c>
      <c r="J534" s="19" t="s">
        <v>20</v>
      </c>
      <c r="K534" s="19" t="s">
        <v>494</v>
      </c>
      <c r="L534" s="19" t="s">
        <v>1781</v>
      </c>
      <c r="M534" s="19" t="s">
        <v>902</v>
      </c>
      <c r="N534" s="20">
        <v>80</v>
      </c>
      <c r="O534" s="20">
        <v>125</v>
      </c>
      <c r="P534" s="19" t="s">
        <v>905</v>
      </c>
      <c r="Q534" s="19" t="s">
        <v>1562</v>
      </c>
      <c r="R534" s="19">
        <v>0</v>
      </c>
      <c r="S534" s="19">
        <v>0</v>
      </c>
      <c r="T534" s="19">
        <v>0.06</v>
      </c>
      <c r="U534" s="19" t="s">
        <v>1578</v>
      </c>
      <c r="V534" s="19">
        <v>0</v>
      </c>
      <c r="BA534" s="19" t="s">
        <v>379</v>
      </c>
      <c r="BB534" s="19" t="s">
        <v>1539</v>
      </c>
      <c r="BC534" s="19" t="s">
        <v>896</v>
      </c>
      <c r="BD534" s="19" t="s">
        <v>896</v>
      </c>
      <c r="BE534" s="19" t="s">
        <v>1566</v>
      </c>
      <c r="BF534" s="19" t="s">
        <v>1608</v>
      </c>
      <c r="BG534" s="19" t="s">
        <v>1559</v>
      </c>
      <c r="BH534" s="19" t="s">
        <v>1550</v>
      </c>
      <c r="BI534" s="19" t="s">
        <v>896</v>
      </c>
      <c r="BJ534" s="19" t="s">
        <v>20</v>
      </c>
      <c r="BK534" s="19" t="s">
        <v>494</v>
      </c>
      <c r="BL534" s="19" t="s">
        <v>1781</v>
      </c>
      <c r="BM534" s="19" t="s">
        <v>902</v>
      </c>
      <c r="BN534" s="20">
        <v>80</v>
      </c>
      <c r="BO534" s="20">
        <v>125</v>
      </c>
      <c r="BP534" s="19" t="s">
        <v>905</v>
      </c>
      <c r="BQ534" s="19" t="s">
        <v>1562</v>
      </c>
      <c r="BR534" s="19">
        <v>0</v>
      </c>
      <c r="BS534" s="19">
        <v>0</v>
      </c>
      <c r="BT534" s="19">
        <v>0.06</v>
      </c>
      <c r="BU534" s="19" t="s">
        <v>1578</v>
      </c>
      <c r="BV534" s="19">
        <v>0</v>
      </c>
    </row>
    <row r="535" spans="1:74">
      <c r="A535" s="19" t="s">
        <v>379</v>
      </c>
      <c r="B535" s="19" t="s">
        <v>1539</v>
      </c>
      <c r="C535" s="19" t="s">
        <v>896</v>
      </c>
      <c r="D535" s="19" t="s">
        <v>896</v>
      </c>
      <c r="E535" s="19" t="s">
        <v>1892</v>
      </c>
      <c r="F535" s="19" t="s">
        <v>896</v>
      </c>
      <c r="G535" s="19" t="s">
        <v>1893</v>
      </c>
      <c r="H535" s="19" t="s">
        <v>1423</v>
      </c>
      <c r="I535" s="19" t="s">
        <v>896</v>
      </c>
      <c r="J535" s="19" t="s">
        <v>20</v>
      </c>
      <c r="K535" s="19" t="s">
        <v>494</v>
      </c>
      <c r="L535" s="19" t="s">
        <v>1894</v>
      </c>
      <c r="M535" s="19" t="s">
        <v>902</v>
      </c>
      <c r="N535" s="20">
        <v>145</v>
      </c>
      <c r="O535" s="20" t="s">
        <v>1895</v>
      </c>
      <c r="P535" s="19" t="s">
        <v>905</v>
      </c>
      <c r="Q535" s="19" t="s">
        <v>1562</v>
      </c>
      <c r="R535" s="19">
        <v>0</v>
      </c>
      <c r="S535" s="19">
        <v>0</v>
      </c>
      <c r="T535" s="19">
        <v>0.15</v>
      </c>
      <c r="U535" s="19" t="s">
        <v>1896</v>
      </c>
      <c r="V535" s="19" t="s">
        <v>1897</v>
      </c>
      <c r="BA535" s="19" t="s">
        <v>379</v>
      </c>
      <c r="BB535" s="19" t="s">
        <v>1539</v>
      </c>
      <c r="BC535" s="19" t="s">
        <v>896</v>
      </c>
      <c r="BD535" s="19" t="s">
        <v>896</v>
      </c>
      <c r="BE535" s="19" t="s">
        <v>1892</v>
      </c>
      <c r="BF535" s="19" t="s">
        <v>896</v>
      </c>
      <c r="BG535" s="19" t="s">
        <v>1893</v>
      </c>
      <c r="BH535" s="19" t="s">
        <v>1423</v>
      </c>
      <c r="BI535" s="19" t="s">
        <v>896</v>
      </c>
      <c r="BJ535" s="19" t="s">
        <v>20</v>
      </c>
      <c r="BK535" s="19" t="s">
        <v>494</v>
      </c>
      <c r="BL535" s="19" t="s">
        <v>1894</v>
      </c>
      <c r="BM535" s="19" t="s">
        <v>902</v>
      </c>
      <c r="BN535" s="20">
        <v>145</v>
      </c>
      <c r="BO535" s="20" t="s">
        <v>1895</v>
      </c>
      <c r="BP535" s="19" t="s">
        <v>905</v>
      </c>
      <c r="BQ535" s="19" t="s">
        <v>1562</v>
      </c>
      <c r="BR535" s="19">
        <v>0</v>
      </c>
      <c r="BS535" s="19">
        <v>0</v>
      </c>
      <c r="BT535" s="19">
        <v>0.15</v>
      </c>
      <c r="BU535" s="19" t="s">
        <v>1896</v>
      </c>
      <c r="BV535" s="19" t="s">
        <v>1897</v>
      </c>
    </row>
    <row r="536" spans="1:74">
      <c r="A536" s="19" t="s">
        <v>379</v>
      </c>
      <c r="B536" s="19" t="s">
        <v>1539</v>
      </c>
      <c r="C536" s="19" t="s">
        <v>896</v>
      </c>
      <c r="D536" s="19" t="s">
        <v>896</v>
      </c>
      <c r="E536" s="19" t="s">
        <v>1900</v>
      </c>
      <c r="F536" s="19" t="s">
        <v>1571</v>
      </c>
      <c r="G536" s="19" t="s">
        <v>1348</v>
      </c>
      <c r="H536" s="19" t="s">
        <v>1423</v>
      </c>
      <c r="I536" s="19" t="s">
        <v>896</v>
      </c>
      <c r="J536" s="19" t="s">
        <v>20</v>
      </c>
      <c r="K536" s="19" t="s">
        <v>494</v>
      </c>
      <c r="L536" s="19" t="s">
        <v>1770</v>
      </c>
      <c r="M536" s="19" t="s">
        <v>902</v>
      </c>
      <c r="N536" s="20">
        <v>20</v>
      </c>
      <c r="O536" s="20" t="s">
        <v>1292</v>
      </c>
      <c r="P536" s="19" t="s">
        <v>905</v>
      </c>
      <c r="Q536" s="19" t="s">
        <v>1562</v>
      </c>
      <c r="R536" s="19">
        <v>0</v>
      </c>
      <c r="S536" s="19">
        <v>0</v>
      </c>
      <c r="T536" s="19">
        <v>0.15</v>
      </c>
      <c r="U536" s="19" t="s">
        <v>1046</v>
      </c>
      <c r="V536" s="19" t="s">
        <v>1852</v>
      </c>
      <c r="BA536" s="19" t="s">
        <v>379</v>
      </c>
      <c r="BB536" s="19" t="s">
        <v>1539</v>
      </c>
      <c r="BC536" s="19" t="s">
        <v>896</v>
      </c>
      <c r="BD536" s="19" t="s">
        <v>896</v>
      </c>
      <c r="BE536" s="19" t="s">
        <v>1900</v>
      </c>
      <c r="BF536" s="19" t="s">
        <v>1571</v>
      </c>
      <c r="BG536" s="19" t="s">
        <v>1348</v>
      </c>
      <c r="BH536" s="19" t="s">
        <v>1423</v>
      </c>
      <c r="BI536" s="19" t="s">
        <v>896</v>
      </c>
      <c r="BJ536" s="19" t="s">
        <v>20</v>
      </c>
      <c r="BK536" s="19" t="s">
        <v>494</v>
      </c>
      <c r="BL536" s="19" t="s">
        <v>1770</v>
      </c>
      <c r="BM536" s="19" t="s">
        <v>902</v>
      </c>
      <c r="BN536" s="20">
        <v>20</v>
      </c>
      <c r="BO536" s="20" t="s">
        <v>1292</v>
      </c>
      <c r="BP536" s="19" t="s">
        <v>905</v>
      </c>
      <c r="BQ536" s="19" t="s">
        <v>1562</v>
      </c>
      <c r="BR536" s="19">
        <v>0</v>
      </c>
      <c r="BS536" s="19">
        <v>0</v>
      </c>
      <c r="BT536" s="19">
        <v>0.15</v>
      </c>
      <c r="BU536" s="19" t="s">
        <v>1046</v>
      </c>
      <c r="BV536" s="19" t="s">
        <v>1852</v>
      </c>
    </row>
    <row r="537" spans="1:74">
      <c r="A537" s="19" t="s">
        <v>379</v>
      </c>
      <c r="B537" s="19" t="s">
        <v>1539</v>
      </c>
      <c r="C537" s="19" t="s">
        <v>896</v>
      </c>
      <c r="D537" s="19" t="s">
        <v>896</v>
      </c>
      <c r="E537" s="19" t="s">
        <v>1900</v>
      </c>
      <c r="F537" s="19" t="s">
        <v>1571</v>
      </c>
      <c r="G537" s="19" t="s">
        <v>1348</v>
      </c>
      <c r="H537" s="19" t="s">
        <v>1423</v>
      </c>
      <c r="I537" s="19" t="s">
        <v>896</v>
      </c>
      <c r="J537" s="19" t="s">
        <v>20</v>
      </c>
      <c r="K537" s="19" t="s">
        <v>494</v>
      </c>
      <c r="L537" s="19" t="s">
        <v>1770</v>
      </c>
      <c r="M537" s="19" t="s">
        <v>902</v>
      </c>
      <c r="N537" s="20">
        <v>55</v>
      </c>
      <c r="O537" s="20" t="s">
        <v>1820</v>
      </c>
      <c r="P537" s="19" t="s">
        <v>905</v>
      </c>
      <c r="Q537" s="19" t="s">
        <v>1562</v>
      </c>
      <c r="R537" s="19">
        <v>0</v>
      </c>
      <c r="S537" s="19">
        <v>0</v>
      </c>
      <c r="T537" s="19">
        <v>0.15</v>
      </c>
      <c r="U537" s="19" t="s">
        <v>1821</v>
      </c>
      <c r="V537" s="19" t="s">
        <v>1902</v>
      </c>
      <c r="BA537" s="19" t="s">
        <v>379</v>
      </c>
      <c r="BB537" s="19" t="s">
        <v>1539</v>
      </c>
      <c r="BC537" s="19" t="s">
        <v>896</v>
      </c>
      <c r="BD537" s="19" t="s">
        <v>896</v>
      </c>
      <c r="BE537" s="19" t="s">
        <v>1900</v>
      </c>
      <c r="BF537" s="19" t="s">
        <v>1571</v>
      </c>
      <c r="BG537" s="19" t="s">
        <v>1348</v>
      </c>
      <c r="BH537" s="19" t="s">
        <v>1423</v>
      </c>
      <c r="BI537" s="19" t="s">
        <v>896</v>
      </c>
      <c r="BJ537" s="19" t="s">
        <v>20</v>
      </c>
      <c r="BK537" s="19" t="s">
        <v>494</v>
      </c>
      <c r="BL537" s="19" t="s">
        <v>1770</v>
      </c>
      <c r="BM537" s="19" t="s">
        <v>902</v>
      </c>
      <c r="BN537" s="20">
        <v>55</v>
      </c>
      <c r="BO537" s="20" t="s">
        <v>1820</v>
      </c>
      <c r="BP537" s="19" t="s">
        <v>905</v>
      </c>
      <c r="BQ537" s="19" t="s">
        <v>1562</v>
      </c>
      <c r="BR537" s="19">
        <v>0</v>
      </c>
      <c r="BS537" s="19">
        <v>0</v>
      </c>
      <c r="BT537" s="19">
        <v>0.15</v>
      </c>
      <c r="BU537" s="19" t="s">
        <v>1821</v>
      </c>
      <c r="BV537" s="19" t="s">
        <v>1902</v>
      </c>
    </row>
    <row r="538" spans="1:74">
      <c r="A538" s="19" t="s">
        <v>379</v>
      </c>
      <c r="B538" s="19" t="s">
        <v>1539</v>
      </c>
      <c r="C538" s="19" t="s">
        <v>896</v>
      </c>
      <c r="D538" s="19" t="s">
        <v>896</v>
      </c>
      <c r="E538" s="19" t="s">
        <v>1900</v>
      </c>
      <c r="F538" s="19" t="s">
        <v>1608</v>
      </c>
      <c r="G538" s="19" t="s">
        <v>1348</v>
      </c>
      <c r="H538" s="19" t="s">
        <v>1423</v>
      </c>
      <c r="I538" s="19" t="s">
        <v>896</v>
      </c>
      <c r="J538" s="19" t="s">
        <v>20</v>
      </c>
      <c r="K538" s="19" t="s">
        <v>494</v>
      </c>
      <c r="L538" s="19" t="s">
        <v>1770</v>
      </c>
      <c r="M538" s="19" t="s">
        <v>902</v>
      </c>
      <c r="N538" s="20">
        <v>20</v>
      </c>
      <c r="O538" s="20" t="s">
        <v>1859</v>
      </c>
      <c r="P538" s="19" t="s">
        <v>905</v>
      </c>
      <c r="Q538" s="19" t="s">
        <v>1562</v>
      </c>
      <c r="R538" s="19">
        <v>0</v>
      </c>
      <c r="S538" s="19">
        <v>0</v>
      </c>
      <c r="T538" s="19">
        <v>0.15</v>
      </c>
      <c r="U538" s="19" t="s">
        <v>1046</v>
      </c>
      <c r="V538" s="19" t="s">
        <v>1864</v>
      </c>
      <c r="BA538" s="19" t="s">
        <v>379</v>
      </c>
      <c r="BB538" s="19" t="s">
        <v>1539</v>
      </c>
      <c r="BC538" s="19" t="s">
        <v>896</v>
      </c>
      <c r="BD538" s="19" t="s">
        <v>896</v>
      </c>
      <c r="BE538" s="19" t="s">
        <v>1900</v>
      </c>
      <c r="BF538" s="19" t="s">
        <v>1608</v>
      </c>
      <c r="BG538" s="19" t="s">
        <v>1348</v>
      </c>
      <c r="BH538" s="19" t="s">
        <v>1423</v>
      </c>
      <c r="BI538" s="19" t="s">
        <v>896</v>
      </c>
      <c r="BJ538" s="19" t="s">
        <v>20</v>
      </c>
      <c r="BK538" s="19" t="s">
        <v>494</v>
      </c>
      <c r="BL538" s="19" t="s">
        <v>1770</v>
      </c>
      <c r="BM538" s="19" t="s">
        <v>902</v>
      </c>
      <c r="BN538" s="20">
        <v>20</v>
      </c>
      <c r="BO538" s="20" t="s">
        <v>1859</v>
      </c>
      <c r="BP538" s="19" t="s">
        <v>905</v>
      </c>
      <c r="BQ538" s="19" t="s">
        <v>1562</v>
      </c>
      <c r="BR538" s="19">
        <v>0</v>
      </c>
      <c r="BS538" s="19">
        <v>0</v>
      </c>
      <c r="BT538" s="19">
        <v>0.15</v>
      </c>
      <c r="BU538" s="19" t="s">
        <v>1046</v>
      </c>
      <c r="BV538" s="19" t="s">
        <v>1864</v>
      </c>
    </row>
    <row r="539" spans="1:74">
      <c r="A539" s="19" t="s">
        <v>379</v>
      </c>
      <c r="B539" s="19" t="s">
        <v>1539</v>
      </c>
      <c r="C539" s="19" t="s">
        <v>896</v>
      </c>
      <c r="D539" s="19" t="s">
        <v>896</v>
      </c>
      <c r="E539" s="19" t="s">
        <v>1900</v>
      </c>
      <c r="F539" s="19" t="s">
        <v>1608</v>
      </c>
      <c r="G539" s="19" t="s">
        <v>1348</v>
      </c>
      <c r="H539" s="19" t="s">
        <v>1423</v>
      </c>
      <c r="I539" s="19" t="s">
        <v>896</v>
      </c>
      <c r="J539" s="19" t="s">
        <v>20</v>
      </c>
      <c r="K539" s="19" t="s">
        <v>494</v>
      </c>
      <c r="L539" s="19" t="s">
        <v>1770</v>
      </c>
      <c r="M539" s="19" t="s">
        <v>902</v>
      </c>
      <c r="N539" s="20">
        <v>55</v>
      </c>
      <c r="O539" s="20" t="s">
        <v>1861</v>
      </c>
      <c r="P539" s="19" t="s">
        <v>905</v>
      </c>
      <c r="Q539" s="19" t="s">
        <v>1562</v>
      </c>
      <c r="R539" s="19">
        <v>0</v>
      </c>
      <c r="S539" s="19">
        <v>0</v>
      </c>
      <c r="T539" s="19">
        <v>0.15</v>
      </c>
      <c r="U539" s="19" t="s">
        <v>1821</v>
      </c>
      <c r="V539" s="19">
        <v>0</v>
      </c>
      <c r="BA539" s="19" t="s">
        <v>379</v>
      </c>
      <c r="BB539" s="19" t="s">
        <v>1539</v>
      </c>
      <c r="BC539" s="19" t="s">
        <v>896</v>
      </c>
      <c r="BD539" s="19" t="s">
        <v>896</v>
      </c>
      <c r="BE539" s="19" t="s">
        <v>1900</v>
      </c>
      <c r="BF539" s="19" t="s">
        <v>1608</v>
      </c>
      <c r="BG539" s="19" t="s">
        <v>1348</v>
      </c>
      <c r="BH539" s="19" t="s">
        <v>1423</v>
      </c>
      <c r="BI539" s="19" t="s">
        <v>896</v>
      </c>
      <c r="BJ539" s="19" t="s">
        <v>20</v>
      </c>
      <c r="BK539" s="19" t="s">
        <v>494</v>
      </c>
      <c r="BL539" s="19" t="s">
        <v>1770</v>
      </c>
      <c r="BM539" s="19" t="s">
        <v>902</v>
      </c>
      <c r="BN539" s="20">
        <v>55</v>
      </c>
      <c r="BO539" s="20" t="s">
        <v>1861</v>
      </c>
      <c r="BP539" s="19" t="s">
        <v>905</v>
      </c>
      <c r="BQ539" s="19" t="s">
        <v>1562</v>
      </c>
      <c r="BR539" s="19">
        <v>0</v>
      </c>
      <c r="BS539" s="19">
        <v>0</v>
      </c>
      <c r="BT539" s="19">
        <v>0.15</v>
      </c>
      <c r="BU539" s="19" t="s">
        <v>1821</v>
      </c>
      <c r="BV539" s="19">
        <v>0</v>
      </c>
    </row>
    <row r="540" spans="1:74">
      <c r="A540" s="19" t="s">
        <v>379</v>
      </c>
      <c r="B540" s="19" t="s">
        <v>1539</v>
      </c>
      <c r="C540" s="19" t="s">
        <v>896</v>
      </c>
      <c r="D540" s="19" t="s">
        <v>896</v>
      </c>
      <c r="E540" s="19" t="s">
        <v>1569</v>
      </c>
      <c r="F540" s="19" t="s">
        <v>1571</v>
      </c>
      <c r="G540" s="19" t="s">
        <v>1559</v>
      </c>
      <c r="H540" s="19" t="s">
        <v>1550</v>
      </c>
      <c r="I540" s="19" t="s">
        <v>896</v>
      </c>
      <c r="J540" s="19" t="s">
        <v>20</v>
      </c>
      <c r="K540" s="19" t="s">
        <v>494</v>
      </c>
      <c r="L540" s="19" t="s">
        <v>1781</v>
      </c>
      <c r="M540" s="19" t="s">
        <v>902</v>
      </c>
      <c r="N540" s="20">
        <v>140</v>
      </c>
      <c r="O540" s="20">
        <v>165</v>
      </c>
      <c r="P540" s="19" t="s">
        <v>905</v>
      </c>
      <c r="Q540" s="19" t="s">
        <v>1562</v>
      </c>
      <c r="R540" s="19">
        <v>0</v>
      </c>
      <c r="S540" s="19">
        <v>0</v>
      </c>
      <c r="T540" s="19">
        <v>0.06</v>
      </c>
      <c r="U540" s="19" t="s">
        <v>1578</v>
      </c>
      <c r="V540" s="19" t="s">
        <v>1906</v>
      </c>
      <c r="BA540" s="19" t="s">
        <v>379</v>
      </c>
      <c r="BB540" s="19" t="s">
        <v>1539</v>
      </c>
      <c r="BC540" s="19" t="s">
        <v>896</v>
      </c>
      <c r="BD540" s="19" t="s">
        <v>896</v>
      </c>
      <c r="BE540" s="19" t="s">
        <v>1569</v>
      </c>
      <c r="BF540" s="19" t="s">
        <v>1571</v>
      </c>
      <c r="BG540" s="19" t="s">
        <v>1559</v>
      </c>
      <c r="BH540" s="19" t="s">
        <v>1550</v>
      </c>
      <c r="BI540" s="19" t="s">
        <v>896</v>
      </c>
      <c r="BJ540" s="19" t="s">
        <v>20</v>
      </c>
      <c r="BK540" s="19" t="s">
        <v>494</v>
      </c>
      <c r="BL540" s="19" t="s">
        <v>1781</v>
      </c>
      <c r="BM540" s="19" t="s">
        <v>902</v>
      </c>
      <c r="BN540" s="20">
        <v>140</v>
      </c>
      <c r="BO540" s="20">
        <v>165</v>
      </c>
      <c r="BP540" s="19" t="s">
        <v>905</v>
      </c>
      <c r="BQ540" s="19" t="s">
        <v>1562</v>
      </c>
      <c r="BR540" s="19">
        <v>0</v>
      </c>
      <c r="BS540" s="19">
        <v>0</v>
      </c>
      <c r="BT540" s="19">
        <v>0.06</v>
      </c>
      <c r="BU540" s="19" t="s">
        <v>1578</v>
      </c>
      <c r="BV540" s="19" t="s">
        <v>1906</v>
      </c>
    </row>
    <row r="541" spans="1:74">
      <c r="A541" s="19" t="s">
        <v>379</v>
      </c>
      <c r="B541" s="19" t="s">
        <v>1539</v>
      </c>
      <c r="C541" s="19" t="s">
        <v>896</v>
      </c>
      <c r="D541" s="19" t="s">
        <v>896</v>
      </c>
      <c r="E541" s="19" t="s">
        <v>1569</v>
      </c>
      <c r="F541" s="19" t="s">
        <v>1571</v>
      </c>
      <c r="G541" s="19" t="s">
        <v>1559</v>
      </c>
      <c r="H541" s="19" t="s">
        <v>1550</v>
      </c>
      <c r="I541" s="19" t="s">
        <v>896</v>
      </c>
      <c r="J541" s="19" t="s">
        <v>20</v>
      </c>
      <c r="K541" s="19" t="s">
        <v>494</v>
      </c>
      <c r="L541" s="19" t="s">
        <v>1781</v>
      </c>
      <c r="M541" s="19" t="s">
        <v>902</v>
      </c>
      <c r="N541" s="20">
        <v>85</v>
      </c>
      <c r="O541" s="20" t="s">
        <v>1379</v>
      </c>
      <c r="P541" s="19" t="s">
        <v>905</v>
      </c>
      <c r="Q541" s="19" t="s">
        <v>1562</v>
      </c>
      <c r="R541" s="19">
        <v>0</v>
      </c>
      <c r="S541" s="19">
        <v>0</v>
      </c>
      <c r="T541" s="19">
        <v>0.06</v>
      </c>
      <c r="U541" s="19" t="s">
        <v>1046</v>
      </c>
      <c r="V541" s="19" t="s">
        <v>1908</v>
      </c>
      <c r="BA541" s="19" t="s">
        <v>379</v>
      </c>
      <c r="BB541" s="19" t="s">
        <v>1539</v>
      </c>
      <c r="BC541" s="19" t="s">
        <v>896</v>
      </c>
      <c r="BD541" s="19" t="s">
        <v>896</v>
      </c>
      <c r="BE541" s="19" t="s">
        <v>1569</v>
      </c>
      <c r="BF541" s="19" t="s">
        <v>1571</v>
      </c>
      <c r="BG541" s="19" t="s">
        <v>1559</v>
      </c>
      <c r="BH541" s="19" t="s">
        <v>1550</v>
      </c>
      <c r="BI541" s="19" t="s">
        <v>896</v>
      </c>
      <c r="BJ541" s="19" t="s">
        <v>20</v>
      </c>
      <c r="BK541" s="19" t="s">
        <v>494</v>
      </c>
      <c r="BL541" s="19" t="s">
        <v>1781</v>
      </c>
      <c r="BM541" s="19" t="s">
        <v>902</v>
      </c>
      <c r="BN541" s="20">
        <v>85</v>
      </c>
      <c r="BO541" s="20" t="s">
        <v>1379</v>
      </c>
      <c r="BP541" s="19" t="s">
        <v>905</v>
      </c>
      <c r="BQ541" s="19" t="s">
        <v>1562</v>
      </c>
      <c r="BR541" s="19">
        <v>0</v>
      </c>
      <c r="BS541" s="19">
        <v>0</v>
      </c>
      <c r="BT541" s="19">
        <v>0.06</v>
      </c>
      <c r="BU541" s="19" t="s">
        <v>1046</v>
      </c>
      <c r="BV541" s="19" t="s">
        <v>1908</v>
      </c>
    </row>
    <row r="542" spans="1:74">
      <c r="A542" s="19" t="s">
        <v>379</v>
      </c>
      <c r="B542" s="19" t="s">
        <v>1539</v>
      </c>
      <c r="C542" s="19" t="s">
        <v>896</v>
      </c>
      <c r="D542" s="19" t="s">
        <v>896</v>
      </c>
      <c r="E542" s="19" t="s">
        <v>1569</v>
      </c>
      <c r="F542" s="19" t="s">
        <v>1608</v>
      </c>
      <c r="G542" s="19" t="s">
        <v>1559</v>
      </c>
      <c r="H542" s="19" t="s">
        <v>1550</v>
      </c>
      <c r="I542" s="19" t="s">
        <v>896</v>
      </c>
      <c r="J542" s="19" t="s">
        <v>20</v>
      </c>
      <c r="K542" s="19" t="s">
        <v>494</v>
      </c>
      <c r="L542" s="19" t="s">
        <v>1781</v>
      </c>
      <c r="M542" s="19" t="s">
        <v>902</v>
      </c>
      <c r="N542" s="20">
        <v>50</v>
      </c>
      <c r="O542" s="20">
        <v>85</v>
      </c>
      <c r="P542" s="19" t="s">
        <v>905</v>
      </c>
      <c r="Q542" s="19" t="s">
        <v>1562</v>
      </c>
      <c r="R542" s="19">
        <v>0</v>
      </c>
      <c r="S542" s="19">
        <v>0</v>
      </c>
      <c r="T542" s="19">
        <v>0.06</v>
      </c>
      <c r="U542" s="19" t="s">
        <v>1046</v>
      </c>
      <c r="V542" s="19">
        <v>0</v>
      </c>
      <c r="BA542" s="19" t="s">
        <v>379</v>
      </c>
      <c r="BB542" s="19" t="s">
        <v>1539</v>
      </c>
      <c r="BC542" s="19" t="s">
        <v>896</v>
      </c>
      <c r="BD542" s="19" t="s">
        <v>896</v>
      </c>
      <c r="BE542" s="19" t="s">
        <v>1569</v>
      </c>
      <c r="BF542" s="19" t="s">
        <v>1608</v>
      </c>
      <c r="BG542" s="19" t="s">
        <v>1559</v>
      </c>
      <c r="BH542" s="19" t="s">
        <v>1550</v>
      </c>
      <c r="BI542" s="19" t="s">
        <v>896</v>
      </c>
      <c r="BJ542" s="19" t="s">
        <v>20</v>
      </c>
      <c r="BK542" s="19" t="s">
        <v>494</v>
      </c>
      <c r="BL542" s="19" t="s">
        <v>1781</v>
      </c>
      <c r="BM542" s="19" t="s">
        <v>902</v>
      </c>
      <c r="BN542" s="20">
        <v>50</v>
      </c>
      <c r="BO542" s="20">
        <v>85</v>
      </c>
      <c r="BP542" s="19" t="s">
        <v>905</v>
      </c>
      <c r="BQ542" s="19" t="s">
        <v>1562</v>
      </c>
      <c r="BR542" s="19">
        <v>0</v>
      </c>
      <c r="BS542" s="19">
        <v>0</v>
      </c>
      <c r="BT542" s="19">
        <v>0.06</v>
      </c>
      <c r="BU542" s="19" t="s">
        <v>1046</v>
      </c>
      <c r="BV542" s="19">
        <v>0</v>
      </c>
    </row>
    <row r="543" spans="1:74">
      <c r="A543" s="19" t="s">
        <v>379</v>
      </c>
      <c r="B543" s="19" t="s">
        <v>1539</v>
      </c>
      <c r="C543" s="19" t="s">
        <v>896</v>
      </c>
      <c r="D543" s="19" t="s">
        <v>896</v>
      </c>
      <c r="E543" s="19" t="s">
        <v>1569</v>
      </c>
      <c r="F543" s="19" t="s">
        <v>1608</v>
      </c>
      <c r="G543" s="19" t="s">
        <v>1559</v>
      </c>
      <c r="H543" s="19" t="s">
        <v>1550</v>
      </c>
      <c r="I543" s="19" t="s">
        <v>896</v>
      </c>
      <c r="J543" s="19" t="s">
        <v>20</v>
      </c>
      <c r="K543" s="19" t="s">
        <v>494</v>
      </c>
      <c r="L543" s="19" t="s">
        <v>1781</v>
      </c>
      <c r="M543" s="19" t="s">
        <v>902</v>
      </c>
      <c r="N543" s="20">
        <v>80</v>
      </c>
      <c r="O543" s="20">
        <v>125</v>
      </c>
      <c r="P543" s="19" t="s">
        <v>905</v>
      </c>
      <c r="Q543" s="19" t="s">
        <v>1562</v>
      </c>
      <c r="R543" s="19">
        <v>0</v>
      </c>
      <c r="S543" s="19">
        <v>0</v>
      </c>
      <c r="T543" s="19">
        <v>0.06</v>
      </c>
      <c r="U543" s="19" t="s">
        <v>1578</v>
      </c>
      <c r="V543" s="19">
        <v>0</v>
      </c>
      <c r="BA543" s="19" t="s">
        <v>379</v>
      </c>
      <c r="BB543" s="19" t="s">
        <v>1539</v>
      </c>
      <c r="BC543" s="19" t="s">
        <v>896</v>
      </c>
      <c r="BD543" s="19" t="s">
        <v>896</v>
      </c>
      <c r="BE543" s="19" t="s">
        <v>1569</v>
      </c>
      <c r="BF543" s="19" t="s">
        <v>1608</v>
      </c>
      <c r="BG543" s="19" t="s">
        <v>1559</v>
      </c>
      <c r="BH543" s="19" t="s">
        <v>1550</v>
      </c>
      <c r="BI543" s="19" t="s">
        <v>896</v>
      </c>
      <c r="BJ543" s="19" t="s">
        <v>20</v>
      </c>
      <c r="BK543" s="19" t="s">
        <v>494</v>
      </c>
      <c r="BL543" s="19" t="s">
        <v>1781</v>
      </c>
      <c r="BM543" s="19" t="s">
        <v>902</v>
      </c>
      <c r="BN543" s="20">
        <v>80</v>
      </c>
      <c r="BO543" s="20">
        <v>125</v>
      </c>
      <c r="BP543" s="19" t="s">
        <v>905</v>
      </c>
      <c r="BQ543" s="19" t="s">
        <v>1562</v>
      </c>
      <c r="BR543" s="19">
        <v>0</v>
      </c>
      <c r="BS543" s="19">
        <v>0</v>
      </c>
      <c r="BT543" s="19">
        <v>0.06</v>
      </c>
      <c r="BU543" s="19" t="s">
        <v>1578</v>
      </c>
      <c r="BV543" s="19">
        <v>0</v>
      </c>
    </row>
    <row r="544" spans="1:74">
      <c r="A544" s="19" t="s">
        <v>379</v>
      </c>
      <c r="B544" s="19" t="s">
        <v>1539</v>
      </c>
      <c r="C544" s="19" t="s">
        <v>896</v>
      </c>
      <c r="D544" s="19" t="s">
        <v>896</v>
      </c>
      <c r="E544" s="19" t="s">
        <v>1664</v>
      </c>
      <c r="F544" s="19" t="s">
        <v>1571</v>
      </c>
      <c r="G544" s="19" t="s">
        <v>1665</v>
      </c>
      <c r="H544" s="19" t="s">
        <v>1666</v>
      </c>
      <c r="I544" s="19" t="s">
        <v>896</v>
      </c>
      <c r="J544" s="19" t="s">
        <v>20</v>
      </c>
      <c r="K544" s="19" t="s">
        <v>494</v>
      </c>
      <c r="L544" s="19" t="s">
        <v>1912</v>
      </c>
      <c r="M544" s="19" t="s">
        <v>902</v>
      </c>
      <c r="N544" s="20">
        <v>152</v>
      </c>
      <c r="O544" s="20" t="s">
        <v>1913</v>
      </c>
      <c r="P544" s="19" t="s">
        <v>905</v>
      </c>
      <c r="Q544" s="19" t="s">
        <v>1562</v>
      </c>
      <c r="R544" s="19">
        <v>0</v>
      </c>
      <c r="S544" s="19">
        <v>0</v>
      </c>
      <c r="T544" s="19">
        <v>0.15</v>
      </c>
      <c r="U544" s="19" t="s">
        <v>1046</v>
      </c>
      <c r="V544" s="19" t="s">
        <v>1914</v>
      </c>
      <c r="BA544" s="19" t="s">
        <v>379</v>
      </c>
      <c r="BB544" s="19" t="s">
        <v>1539</v>
      </c>
      <c r="BC544" s="19" t="s">
        <v>896</v>
      </c>
      <c r="BD544" s="19" t="s">
        <v>896</v>
      </c>
      <c r="BE544" s="19" t="s">
        <v>1664</v>
      </c>
      <c r="BF544" s="19" t="s">
        <v>1571</v>
      </c>
      <c r="BG544" s="19" t="s">
        <v>1665</v>
      </c>
      <c r="BH544" s="19" t="s">
        <v>1666</v>
      </c>
      <c r="BI544" s="19" t="s">
        <v>896</v>
      </c>
      <c r="BJ544" s="19" t="s">
        <v>20</v>
      </c>
      <c r="BK544" s="19" t="s">
        <v>494</v>
      </c>
      <c r="BL544" s="19" t="s">
        <v>1912</v>
      </c>
      <c r="BM544" s="19" t="s">
        <v>902</v>
      </c>
      <c r="BN544" s="20">
        <v>152</v>
      </c>
      <c r="BO544" s="20" t="s">
        <v>1913</v>
      </c>
      <c r="BP544" s="19" t="s">
        <v>905</v>
      </c>
      <c r="BQ544" s="19" t="s">
        <v>1562</v>
      </c>
      <c r="BR544" s="19">
        <v>0</v>
      </c>
      <c r="BS544" s="19">
        <v>0</v>
      </c>
      <c r="BT544" s="19">
        <v>0.15</v>
      </c>
      <c r="BU544" s="19" t="s">
        <v>1046</v>
      </c>
      <c r="BV544" s="19" t="s">
        <v>1914</v>
      </c>
    </row>
    <row r="545" spans="1:74">
      <c r="A545" s="19" t="s">
        <v>379</v>
      </c>
      <c r="B545" s="19" t="s">
        <v>1539</v>
      </c>
      <c r="C545" s="19" t="s">
        <v>896</v>
      </c>
      <c r="D545" s="19" t="s">
        <v>896</v>
      </c>
      <c r="E545" s="19" t="s">
        <v>1664</v>
      </c>
      <c r="F545" s="19" t="s">
        <v>1571</v>
      </c>
      <c r="G545" s="19" t="s">
        <v>1665</v>
      </c>
      <c r="H545" s="19" t="s">
        <v>1666</v>
      </c>
      <c r="I545" s="19" t="s">
        <v>896</v>
      </c>
      <c r="J545" s="19" t="s">
        <v>20</v>
      </c>
      <c r="K545" s="19" t="s">
        <v>494</v>
      </c>
      <c r="L545" s="19" t="s">
        <v>1912</v>
      </c>
      <c r="M545" s="19" t="s">
        <v>902</v>
      </c>
      <c r="N545" s="20">
        <v>150</v>
      </c>
      <c r="O545" s="20" t="s">
        <v>1917</v>
      </c>
      <c r="P545" s="19" t="s">
        <v>905</v>
      </c>
      <c r="Q545" s="19" t="s">
        <v>1562</v>
      </c>
      <c r="R545" s="19">
        <v>0</v>
      </c>
      <c r="S545" s="19">
        <v>0</v>
      </c>
      <c r="T545" s="19">
        <v>0.15</v>
      </c>
      <c r="U545" s="19" t="s">
        <v>1578</v>
      </c>
      <c r="V545" s="19" t="s">
        <v>1918</v>
      </c>
      <c r="BA545" s="19" t="s">
        <v>379</v>
      </c>
      <c r="BB545" s="19" t="s">
        <v>1539</v>
      </c>
      <c r="BC545" s="19" t="s">
        <v>896</v>
      </c>
      <c r="BD545" s="19" t="s">
        <v>896</v>
      </c>
      <c r="BE545" s="19" t="s">
        <v>1664</v>
      </c>
      <c r="BF545" s="19" t="s">
        <v>1571</v>
      </c>
      <c r="BG545" s="19" t="s">
        <v>1665</v>
      </c>
      <c r="BH545" s="19" t="s">
        <v>1666</v>
      </c>
      <c r="BI545" s="19" t="s">
        <v>896</v>
      </c>
      <c r="BJ545" s="19" t="s">
        <v>20</v>
      </c>
      <c r="BK545" s="19" t="s">
        <v>494</v>
      </c>
      <c r="BL545" s="19" t="s">
        <v>1912</v>
      </c>
      <c r="BM545" s="19" t="s">
        <v>902</v>
      </c>
      <c r="BN545" s="20">
        <v>150</v>
      </c>
      <c r="BO545" s="20" t="s">
        <v>1917</v>
      </c>
      <c r="BP545" s="19" t="s">
        <v>905</v>
      </c>
      <c r="BQ545" s="19" t="s">
        <v>1562</v>
      </c>
      <c r="BR545" s="19">
        <v>0</v>
      </c>
      <c r="BS545" s="19">
        <v>0</v>
      </c>
      <c r="BT545" s="19">
        <v>0.15</v>
      </c>
      <c r="BU545" s="19" t="s">
        <v>1578</v>
      </c>
      <c r="BV545" s="19" t="s">
        <v>1918</v>
      </c>
    </row>
    <row r="546" spans="1:74">
      <c r="A546" s="19" t="s">
        <v>379</v>
      </c>
      <c r="B546" s="19" t="s">
        <v>1539</v>
      </c>
      <c r="C546" s="19" t="s">
        <v>896</v>
      </c>
      <c r="D546" s="19" t="s">
        <v>896</v>
      </c>
      <c r="E546" s="19" t="s">
        <v>1664</v>
      </c>
      <c r="F546" s="19" t="s">
        <v>1608</v>
      </c>
      <c r="G546" s="19" t="s">
        <v>1665</v>
      </c>
      <c r="H546" s="19" t="s">
        <v>1666</v>
      </c>
      <c r="I546" s="19" t="s">
        <v>896</v>
      </c>
      <c r="J546" s="19" t="s">
        <v>20</v>
      </c>
      <c r="K546" s="19" t="s">
        <v>494</v>
      </c>
      <c r="L546" s="19" t="s">
        <v>1912</v>
      </c>
      <c r="M546" s="19" t="s">
        <v>902</v>
      </c>
      <c r="N546" s="20">
        <v>115</v>
      </c>
      <c r="O546" s="20" t="s">
        <v>1920</v>
      </c>
      <c r="P546" s="19" t="s">
        <v>905</v>
      </c>
      <c r="Q546" s="19" t="s">
        <v>1562</v>
      </c>
      <c r="R546" s="19">
        <v>0</v>
      </c>
      <c r="S546" s="19">
        <v>0</v>
      </c>
      <c r="T546" s="19">
        <v>0.15</v>
      </c>
      <c r="U546" s="19" t="s">
        <v>1046</v>
      </c>
      <c r="V546" s="19" t="s">
        <v>1921</v>
      </c>
      <c r="BA546" s="19" t="s">
        <v>379</v>
      </c>
      <c r="BB546" s="19" t="s">
        <v>1539</v>
      </c>
      <c r="BC546" s="19" t="s">
        <v>896</v>
      </c>
      <c r="BD546" s="19" t="s">
        <v>896</v>
      </c>
      <c r="BE546" s="19" t="s">
        <v>1664</v>
      </c>
      <c r="BF546" s="19" t="s">
        <v>1608</v>
      </c>
      <c r="BG546" s="19" t="s">
        <v>1665</v>
      </c>
      <c r="BH546" s="19" t="s">
        <v>1666</v>
      </c>
      <c r="BI546" s="19" t="s">
        <v>896</v>
      </c>
      <c r="BJ546" s="19" t="s">
        <v>20</v>
      </c>
      <c r="BK546" s="19" t="s">
        <v>494</v>
      </c>
      <c r="BL546" s="19" t="s">
        <v>1912</v>
      </c>
      <c r="BM546" s="19" t="s">
        <v>902</v>
      </c>
      <c r="BN546" s="20">
        <v>115</v>
      </c>
      <c r="BO546" s="20" t="s">
        <v>1920</v>
      </c>
      <c r="BP546" s="19" t="s">
        <v>905</v>
      </c>
      <c r="BQ546" s="19" t="s">
        <v>1562</v>
      </c>
      <c r="BR546" s="19">
        <v>0</v>
      </c>
      <c r="BS546" s="19">
        <v>0</v>
      </c>
      <c r="BT546" s="19">
        <v>0.15</v>
      </c>
      <c r="BU546" s="19" t="s">
        <v>1046</v>
      </c>
      <c r="BV546" s="19" t="s">
        <v>1921</v>
      </c>
    </row>
    <row r="547" spans="1:74">
      <c r="A547" s="19" t="s">
        <v>379</v>
      </c>
      <c r="B547" s="19" t="s">
        <v>1539</v>
      </c>
      <c r="C547" s="19" t="s">
        <v>896</v>
      </c>
      <c r="D547" s="19" t="s">
        <v>896</v>
      </c>
      <c r="E547" s="19" t="s">
        <v>1664</v>
      </c>
      <c r="F547" s="19" t="s">
        <v>1608</v>
      </c>
      <c r="G547" s="19" t="s">
        <v>1665</v>
      </c>
      <c r="H547" s="19" t="s">
        <v>1666</v>
      </c>
      <c r="I547" s="19" t="s">
        <v>896</v>
      </c>
      <c r="J547" s="19" t="s">
        <v>20</v>
      </c>
      <c r="K547" s="19" t="s">
        <v>494</v>
      </c>
      <c r="L547" s="19" t="s">
        <v>1912</v>
      </c>
      <c r="M547" s="19" t="s">
        <v>902</v>
      </c>
      <c r="N547" s="20">
        <v>145</v>
      </c>
      <c r="O547" s="20" t="s">
        <v>1287</v>
      </c>
      <c r="P547" s="19" t="s">
        <v>905</v>
      </c>
      <c r="Q547" s="19" t="s">
        <v>1562</v>
      </c>
      <c r="R547" s="19">
        <v>0</v>
      </c>
      <c r="S547" s="19">
        <v>0</v>
      </c>
      <c r="T547" s="19">
        <v>0.15</v>
      </c>
      <c r="U547" s="19" t="s">
        <v>1578</v>
      </c>
      <c r="V547" s="19">
        <v>0</v>
      </c>
      <c r="BA547" s="19" t="s">
        <v>379</v>
      </c>
      <c r="BB547" s="19" t="s">
        <v>1539</v>
      </c>
      <c r="BC547" s="19" t="s">
        <v>896</v>
      </c>
      <c r="BD547" s="19" t="s">
        <v>896</v>
      </c>
      <c r="BE547" s="19" t="s">
        <v>1664</v>
      </c>
      <c r="BF547" s="19" t="s">
        <v>1608</v>
      </c>
      <c r="BG547" s="19" t="s">
        <v>1665</v>
      </c>
      <c r="BH547" s="19" t="s">
        <v>1666</v>
      </c>
      <c r="BI547" s="19" t="s">
        <v>896</v>
      </c>
      <c r="BJ547" s="19" t="s">
        <v>20</v>
      </c>
      <c r="BK547" s="19" t="s">
        <v>494</v>
      </c>
      <c r="BL547" s="19" t="s">
        <v>1912</v>
      </c>
      <c r="BM547" s="19" t="s">
        <v>902</v>
      </c>
      <c r="BN547" s="20">
        <v>145</v>
      </c>
      <c r="BO547" s="20" t="s">
        <v>1287</v>
      </c>
      <c r="BP547" s="19" t="s">
        <v>905</v>
      </c>
      <c r="BQ547" s="19" t="s">
        <v>1562</v>
      </c>
      <c r="BR547" s="19">
        <v>0</v>
      </c>
      <c r="BS547" s="19">
        <v>0</v>
      </c>
      <c r="BT547" s="19">
        <v>0.15</v>
      </c>
      <c r="BU547" s="19" t="s">
        <v>1578</v>
      </c>
      <c r="BV547" s="19">
        <v>0</v>
      </c>
    </row>
    <row r="548" spans="1:74">
      <c r="A548" s="19" t="s">
        <v>379</v>
      </c>
      <c r="B548" s="19" t="s">
        <v>1539</v>
      </c>
      <c r="C548" s="19" t="s">
        <v>896</v>
      </c>
      <c r="D548" s="19" t="s">
        <v>896</v>
      </c>
      <c r="E548" s="19" t="s">
        <v>1924</v>
      </c>
      <c r="F548" s="19" t="s">
        <v>1571</v>
      </c>
      <c r="G548" s="19" t="s">
        <v>1348</v>
      </c>
      <c r="H548" s="19" t="s">
        <v>1666</v>
      </c>
      <c r="I548" s="19" t="s">
        <v>896</v>
      </c>
      <c r="J548" s="19" t="s">
        <v>20</v>
      </c>
      <c r="K548" s="19" t="s">
        <v>494</v>
      </c>
      <c r="L548" s="19" t="s">
        <v>1770</v>
      </c>
      <c r="M548" s="19" t="s">
        <v>902</v>
      </c>
      <c r="N548" s="20">
        <v>25</v>
      </c>
      <c r="O548" s="20" t="s">
        <v>1773</v>
      </c>
      <c r="P548" s="19" t="s">
        <v>905</v>
      </c>
      <c r="Q548" s="19" t="s">
        <v>1562</v>
      </c>
      <c r="R548" s="19">
        <v>0</v>
      </c>
      <c r="S548" s="19">
        <v>0</v>
      </c>
      <c r="T548" s="19">
        <v>0.15</v>
      </c>
      <c r="U548" s="19" t="s">
        <v>1578</v>
      </c>
      <c r="V548" s="19" t="s">
        <v>1925</v>
      </c>
      <c r="BA548" s="19" t="s">
        <v>379</v>
      </c>
      <c r="BB548" s="19" t="s">
        <v>1539</v>
      </c>
      <c r="BC548" s="19" t="s">
        <v>896</v>
      </c>
      <c r="BD548" s="19" t="s">
        <v>896</v>
      </c>
      <c r="BE548" s="19" t="s">
        <v>1924</v>
      </c>
      <c r="BF548" s="19" t="s">
        <v>1571</v>
      </c>
      <c r="BG548" s="19" t="s">
        <v>1348</v>
      </c>
      <c r="BH548" s="19" t="s">
        <v>1666</v>
      </c>
      <c r="BI548" s="19" t="s">
        <v>896</v>
      </c>
      <c r="BJ548" s="19" t="s">
        <v>20</v>
      </c>
      <c r="BK548" s="19" t="s">
        <v>494</v>
      </c>
      <c r="BL548" s="19" t="s">
        <v>1770</v>
      </c>
      <c r="BM548" s="19" t="s">
        <v>902</v>
      </c>
      <c r="BN548" s="20">
        <v>25</v>
      </c>
      <c r="BO548" s="20" t="s">
        <v>1773</v>
      </c>
      <c r="BP548" s="19" t="s">
        <v>905</v>
      </c>
      <c r="BQ548" s="19" t="s">
        <v>1562</v>
      </c>
      <c r="BR548" s="19">
        <v>0</v>
      </c>
      <c r="BS548" s="19">
        <v>0</v>
      </c>
      <c r="BT548" s="19">
        <v>0.15</v>
      </c>
      <c r="BU548" s="19" t="s">
        <v>1578</v>
      </c>
      <c r="BV548" s="19" t="s">
        <v>1925</v>
      </c>
    </row>
    <row r="549" spans="1:74">
      <c r="A549" s="19" t="s">
        <v>379</v>
      </c>
      <c r="B549" s="19" t="s">
        <v>1539</v>
      </c>
      <c r="C549" s="19" t="s">
        <v>896</v>
      </c>
      <c r="D549" s="19" t="s">
        <v>896</v>
      </c>
      <c r="E549" s="19" t="s">
        <v>1924</v>
      </c>
      <c r="F549" s="19" t="s">
        <v>1571</v>
      </c>
      <c r="G549" s="19" t="s">
        <v>1348</v>
      </c>
      <c r="H549" s="19" t="s">
        <v>1666</v>
      </c>
      <c r="I549" s="19" t="s">
        <v>896</v>
      </c>
      <c r="J549" s="19" t="s">
        <v>20</v>
      </c>
      <c r="K549" s="19" t="s">
        <v>494</v>
      </c>
      <c r="L549" s="19" t="s">
        <v>1770</v>
      </c>
      <c r="M549" s="19" t="s">
        <v>902</v>
      </c>
      <c r="N549" s="20">
        <v>15</v>
      </c>
      <c r="O549" s="20" t="s">
        <v>971</v>
      </c>
      <c r="P549" s="19" t="s">
        <v>905</v>
      </c>
      <c r="Q549" s="19" t="s">
        <v>1562</v>
      </c>
      <c r="R549" s="19">
        <v>0</v>
      </c>
      <c r="S549" s="19">
        <v>0</v>
      </c>
      <c r="T549" s="19">
        <v>0.15</v>
      </c>
      <c r="U549" s="19" t="s">
        <v>1046</v>
      </c>
      <c r="V549" s="19" t="s">
        <v>1927</v>
      </c>
      <c r="BA549" s="19" t="s">
        <v>379</v>
      </c>
      <c r="BB549" s="19" t="s">
        <v>1539</v>
      </c>
      <c r="BC549" s="19" t="s">
        <v>896</v>
      </c>
      <c r="BD549" s="19" t="s">
        <v>896</v>
      </c>
      <c r="BE549" s="19" t="s">
        <v>1924</v>
      </c>
      <c r="BF549" s="19" t="s">
        <v>1571</v>
      </c>
      <c r="BG549" s="19" t="s">
        <v>1348</v>
      </c>
      <c r="BH549" s="19" t="s">
        <v>1666</v>
      </c>
      <c r="BI549" s="19" t="s">
        <v>896</v>
      </c>
      <c r="BJ549" s="19" t="s">
        <v>20</v>
      </c>
      <c r="BK549" s="19" t="s">
        <v>494</v>
      </c>
      <c r="BL549" s="19" t="s">
        <v>1770</v>
      </c>
      <c r="BM549" s="19" t="s">
        <v>902</v>
      </c>
      <c r="BN549" s="20">
        <v>15</v>
      </c>
      <c r="BO549" s="20" t="s">
        <v>971</v>
      </c>
      <c r="BP549" s="19" t="s">
        <v>905</v>
      </c>
      <c r="BQ549" s="19" t="s">
        <v>1562</v>
      </c>
      <c r="BR549" s="19">
        <v>0</v>
      </c>
      <c r="BS549" s="19">
        <v>0</v>
      </c>
      <c r="BT549" s="19">
        <v>0.15</v>
      </c>
      <c r="BU549" s="19" t="s">
        <v>1046</v>
      </c>
      <c r="BV549" s="19" t="s">
        <v>1927</v>
      </c>
    </row>
    <row r="550" spans="1:74">
      <c r="A550" s="19" t="s">
        <v>379</v>
      </c>
      <c r="B550" s="19" t="s">
        <v>1539</v>
      </c>
      <c r="C550" s="19" t="s">
        <v>896</v>
      </c>
      <c r="D550" s="19" t="s">
        <v>896</v>
      </c>
      <c r="E550" s="19" t="s">
        <v>1929</v>
      </c>
      <c r="F550" s="19" t="s">
        <v>1571</v>
      </c>
      <c r="G550" s="19" t="s">
        <v>1348</v>
      </c>
      <c r="H550" s="19" t="s">
        <v>1666</v>
      </c>
      <c r="I550" s="19" t="s">
        <v>896</v>
      </c>
      <c r="J550" s="19" t="s">
        <v>20</v>
      </c>
      <c r="K550" s="19" t="s">
        <v>494</v>
      </c>
      <c r="L550" s="19" t="s">
        <v>1770</v>
      </c>
      <c r="M550" s="19" t="s">
        <v>902</v>
      </c>
      <c r="N550" s="20" t="s">
        <v>903</v>
      </c>
      <c r="O550" s="20" t="s">
        <v>903</v>
      </c>
      <c r="P550" s="19" t="s">
        <v>905</v>
      </c>
      <c r="Q550" s="19" t="s">
        <v>1562</v>
      </c>
      <c r="R550" s="19">
        <v>0</v>
      </c>
      <c r="S550" s="19">
        <v>0</v>
      </c>
      <c r="T550" s="19">
        <v>0.15</v>
      </c>
      <c r="U550" s="19" t="s">
        <v>1046</v>
      </c>
      <c r="V550" s="19" t="s">
        <v>1930</v>
      </c>
      <c r="BA550" s="19" t="s">
        <v>379</v>
      </c>
      <c r="BB550" s="19" t="s">
        <v>1539</v>
      </c>
      <c r="BC550" s="19" t="s">
        <v>896</v>
      </c>
      <c r="BD550" s="19" t="s">
        <v>896</v>
      </c>
      <c r="BE550" s="19" t="s">
        <v>1929</v>
      </c>
      <c r="BF550" s="19" t="s">
        <v>1571</v>
      </c>
      <c r="BG550" s="19" t="s">
        <v>1348</v>
      </c>
      <c r="BH550" s="19" t="s">
        <v>1666</v>
      </c>
      <c r="BI550" s="19" t="s">
        <v>896</v>
      </c>
      <c r="BJ550" s="19" t="s">
        <v>20</v>
      </c>
      <c r="BK550" s="19" t="s">
        <v>494</v>
      </c>
      <c r="BL550" s="19" t="s">
        <v>1770</v>
      </c>
      <c r="BM550" s="19" t="s">
        <v>902</v>
      </c>
      <c r="BN550" s="20" t="s">
        <v>903</v>
      </c>
      <c r="BO550" s="20" t="s">
        <v>903</v>
      </c>
      <c r="BP550" s="19" t="s">
        <v>905</v>
      </c>
      <c r="BQ550" s="19" t="s">
        <v>1562</v>
      </c>
      <c r="BR550" s="19">
        <v>0</v>
      </c>
      <c r="BS550" s="19">
        <v>0</v>
      </c>
      <c r="BT550" s="19">
        <v>0.15</v>
      </c>
      <c r="BU550" s="19" t="s">
        <v>1046</v>
      </c>
      <c r="BV550" s="19" t="s">
        <v>1930</v>
      </c>
    </row>
    <row r="551" spans="1:74">
      <c r="A551" s="19" t="s">
        <v>379</v>
      </c>
      <c r="B551" s="19" t="s">
        <v>1539</v>
      </c>
      <c r="C551" s="19" t="s">
        <v>896</v>
      </c>
      <c r="D551" s="19" t="s">
        <v>896</v>
      </c>
      <c r="E551" s="19" t="s">
        <v>1929</v>
      </c>
      <c r="F551" s="19" t="s">
        <v>1571</v>
      </c>
      <c r="G551" s="19" t="s">
        <v>1348</v>
      </c>
      <c r="H551" s="19" t="s">
        <v>1666</v>
      </c>
      <c r="I551" s="19" t="s">
        <v>896</v>
      </c>
      <c r="J551" s="19" t="s">
        <v>20</v>
      </c>
      <c r="K551" s="19" t="s">
        <v>494</v>
      </c>
      <c r="L551" s="19" t="s">
        <v>1770</v>
      </c>
      <c r="M551" s="19" t="s">
        <v>902</v>
      </c>
      <c r="N551" s="20">
        <v>60</v>
      </c>
      <c r="O551" s="20" t="s">
        <v>1561</v>
      </c>
      <c r="P551" s="19" t="s">
        <v>905</v>
      </c>
      <c r="Q551" s="19" t="s">
        <v>1562</v>
      </c>
      <c r="R551" s="19">
        <v>0</v>
      </c>
      <c r="S551" s="19">
        <v>0</v>
      </c>
      <c r="T551" s="19">
        <v>0.15</v>
      </c>
      <c r="U551" s="19" t="s">
        <v>1578</v>
      </c>
      <c r="V551" s="19" t="s">
        <v>1932</v>
      </c>
      <c r="BA551" s="19" t="s">
        <v>379</v>
      </c>
      <c r="BB551" s="19" t="s">
        <v>1539</v>
      </c>
      <c r="BC551" s="19" t="s">
        <v>896</v>
      </c>
      <c r="BD551" s="19" t="s">
        <v>896</v>
      </c>
      <c r="BE551" s="19" t="s">
        <v>1929</v>
      </c>
      <c r="BF551" s="19" t="s">
        <v>1571</v>
      </c>
      <c r="BG551" s="19" t="s">
        <v>1348</v>
      </c>
      <c r="BH551" s="19" t="s">
        <v>1666</v>
      </c>
      <c r="BI551" s="19" t="s">
        <v>896</v>
      </c>
      <c r="BJ551" s="19" t="s">
        <v>20</v>
      </c>
      <c r="BK551" s="19" t="s">
        <v>494</v>
      </c>
      <c r="BL551" s="19" t="s">
        <v>1770</v>
      </c>
      <c r="BM551" s="19" t="s">
        <v>902</v>
      </c>
      <c r="BN551" s="20">
        <v>60</v>
      </c>
      <c r="BO551" s="20" t="s">
        <v>1561</v>
      </c>
      <c r="BP551" s="19" t="s">
        <v>905</v>
      </c>
      <c r="BQ551" s="19" t="s">
        <v>1562</v>
      </c>
      <c r="BR551" s="19">
        <v>0</v>
      </c>
      <c r="BS551" s="19">
        <v>0</v>
      </c>
      <c r="BT551" s="19">
        <v>0.15</v>
      </c>
      <c r="BU551" s="19" t="s">
        <v>1578</v>
      </c>
      <c r="BV551" s="19" t="s">
        <v>1932</v>
      </c>
    </row>
    <row r="552" spans="1:74">
      <c r="A552" s="19" t="s">
        <v>379</v>
      </c>
      <c r="B552" s="19" t="s">
        <v>1539</v>
      </c>
      <c r="C552" s="19" t="s">
        <v>896</v>
      </c>
      <c r="D552" s="19" t="s">
        <v>896</v>
      </c>
      <c r="E552" s="19" t="s">
        <v>1674</v>
      </c>
      <c r="F552" s="19" t="s">
        <v>1571</v>
      </c>
      <c r="G552" s="19" t="s">
        <v>896</v>
      </c>
      <c r="H552" s="19" t="s">
        <v>1675</v>
      </c>
      <c r="I552" s="19" t="s">
        <v>896</v>
      </c>
      <c r="J552" s="19" t="s">
        <v>20</v>
      </c>
      <c r="K552" s="19" t="s">
        <v>494</v>
      </c>
      <c r="L552" s="19" t="s">
        <v>1934</v>
      </c>
      <c r="M552" s="19" t="s">
        <v>902</v>
      </c>
      <c r="N552" s="20">
        <v>12</v>
      </c>
      <c r="O552" s="20" t="s">
        <v>1670</v>
      </c>
      <c r="P552" s="19" t="s">
        <v>905</v>
      </c>
      <c r="Q552" s="19" t="s">
        <v>160</v>
      </c>
      <c r="R552" s="19">
        <v>0</v>
      </c>
      <c r="S552" s="19">
        <v>0</v>
      </c>
      <c r="T552" s="19">
        <v>0.15</v>
      </c>
      <c r="U552" s="19" t="s">
        <v>1046</v>
      </c>
      <c r="V552" s="19" t="s">
        <v>1935</v>
      </c>
      <c r="BA552" s="19" t="s">
        <v>379</v>
      </c>
      <c r="BB552" s="19" t="s">
        <v>1539</v>
      </c>
      <c r="BC552" s="19" t="s">
        <v>896</v>
      </c>
      <c r="BD552" s="19" t="s">
        <v>896</v>
      </c>
      <c r="BE552" s="19" t="s">
        <v>1674</v>
      </c>
      <c r="BF552" s="19" t="s">
        <v>1571</v>
      </c>
      <c r="BG552" s="19" t="s">
        <v>896</v>
      </c>
      <c r="BH552" s="19" t="s">
        <v>1675</v>
      </c>
      <c r="BI552" s="19" t="s">
        <v>896</v>
      </c>
      <c r="BJ552" s="19" t="s">
        <v>20</v>
      </c>
      <c r="BK552" s="19" t="s">
        <v>494</v>
      </c>
      <c r="BL552" s="19" t="s">
        <v>1934</v>
      </c>
      <c r="BM552" s="19" t="s">
        <v>902</v>
      </c>
      <c r="BN552" s="20">
        <v>12</v>
      </c>
      <c r="BO552" s="20" t="s">
        <v>1670</v>
      </c>
      <c r="BP552" s="19" t="s">
        <v>905</v>
      </c>
      <c r="BQ552" s="19" t="s">
        <v>160</v>
      </c>
      <c r="BR552" s="19">
        <v>0</v>
      </c>
      <c r="BS552" s="19">
        <v>0</v>
      </c>
      <c r="BT552" s="19">
        <v>0.15</v>
      </c>
      <c r="BU552" s="19" t="s">
        <v>1046</v>
      </c>
      <c r="BV552" s="19" t="s">
        <v>1935</v>
      </c>
    </row>
    <row r="553" spans="1:74">
      <c r="A553" s="19" t="s">
        <v>379</v>
      </c>
      <c r="B553" s="19" t="s">
        <v>1539</v>
      </c>
      <c r="C553" s="19" t="s">
        <v>896</v>
      </c>
      <c r="D553" s="19" t="s">
        <v>896</v>
      </c>
      <c r="E553" s="19" t="s">
        <v>1674</v>
      </c>
      <c r="F553" s="19" t="s">
        <v>1571</v>
      </c>
      <c r="G553" s="19" t="s">
        <v>896</v>
      </c>
      <c r="H553" s="19" t="s">
        <v>1675</v>
      </c>
      <c r="I553" s="19" t="s">
        <v>896</v>
      </c>
      <c r="J553" s="19" t="s">
        <v>20</v>
      </c>
      <c r="K553" s="19" t="s">
        <v>494</v>
      </c>
      <c r="L553" s="19" t="s">
        <v>1934</v>
      </c>
      <c r="M553" s="19" t="s">
        <v>902</v>
      </c>
      <c r="N553" s="20">
        <v>1</v>
      </c>
      <c r="O553" s="20" t="s">
        <v>1093</v>
      </c>
      <c r="P553" s="19" t="s">
        <v>905</v>
      </c>
      <c r="Q553" s="19" t="s">
        <v>160</v>
      </c>
      <c r="R553" s="19">
        <v>0</v>
      </c>
      <c r="S553" s="19">
        <v>0</v>
      </c>
      <c r="T553" s="19">
        <v>0.15</v>
      </c>
      <c r="U553" s="19" t="s">
        <v>1578</v>
      </c>
      <c r="V553" s="19" t="s">
        <v>1935</v>
      </c>
      <c r="BA553" s="19" t="s">
        <v>379</v>
      </c>
      <c r="BB553" s="19" t="s">
        <v>1539</v>
      </c>
      <c r="BC553" s="19" t="s">
        <v>896</v>
      </c>
      <c r="BD553" s="19" t="s">
        <v>896</v>
      </c>
      <c r="BE553" s="19" t="s">
        <v>1674</v>
      </c>
      <c r="BF553" s="19" t="s">
        <v>1571</v>
      </c>
      <c r="BG553" s="19" t="s">
        <v>896</v>
      </c>
      <c r="BH553" s="19" t="s">
        <v>1675</v>
      </c>
      <c r="BI553" s="19" t="s">
        <v>896</v>
      </c>
      <c r="BJ553" s="19" t="s">
        <v>20</v>
      </c>
      <c r="BK553" s="19" t="s">
        <v>494</v>
      </c>
      <c r="BL553" s="19" t="s">
        <v>1934</v>
      </c>
      <c r="BM553" s="19" t="s">
        <v>902</v>
      </c>
      <c r="BN553" s="20">
        <v>1</v>
      </c>
      <c r="BO553" s="20" t="s">
        <v>1093</v>
      </c>
      <c r="BP553" s="19" t="s">
        <v>905</v>
      </c>
      <c r="BQ553" s="19" t="s">
        <v>160</v>
      </c>
      <c r="BR553" s="19">
        <v>0</v>
      </c>
      <c r="BS553" s="19">
        <v>0</v>
      </c>
      <c r="BT553" s="19">
        <v>0.15</v>
      </c>
      <c r="BU553" s="19" t="s">
        <v>1578</v>
      </c>
      <c r="BV553" s="19" t="s">
        <v>1935</v>
      </c>
    </row>
    <row r="554" spans="1:74">
      <c r="A554" s="19" t="s">
        <v>379</v>
      </c>
      <c r="B554" s="19" t="s">
        <v>1539</v>
      </c>
      <c r="C554" s="19" t="s">
        <v>896</v>
      </c>
      <c r="D554" s="19" t="s">
        <v>896</v>
      </c>
      <c r="E554" s="19" t="s">
        <v>1674</v>
      </c>
      <c r="F554" s="19" t="s">
        <v>1608</v>
      </c>
      <c r="G554" s="19" t="s">
        <v>896</v>
      </c>
      <c r="H554" s="19" t="s">
        <v>1675</v>
      </c>
      <c r="I554" s="19" t="s">
        <v>896</v>
      </c>
      <c r="J554" s="19" t="s">
        <v>20</v>
      </c>
      <c r="K554" s="19" t="s">
        <v>494</v>
      </c>
      <c r="L554" s="19" t="s">
        <v>1934</v>
      </c>
      <c r="M554" s="19" t="s">
        <v>902</v>
      </c>
      <c r="N554" s="20">
        <v>10</v>
      </c>
      <c r="O554" s="20" t="s">
        <v>1171</v>
      </c>
      <c r="P554" s="19" t="s">
        <v>905</v>
      </c>
      <c r="Q554" s="19" t="s">
        <v>160</v>
      </c>
      <c r="R554" s="19">
        <v>0</v>
      </c>
      <c r="S554" s="19">
        <v>0</v>
      </c>
      <c r="T554" s="19">
        <v>0.15</v>
      </c>
      <c r="U554" s="19" t="s">
        <v>1046</v>
      </c>
      <c r="V554" s="19" t="s">
        <v>1935</v>
      </c>
      <c r="BA554" s="19" t="s">
        <v>379</v>
      </c>
      <c r="BB554" s="19" t="s">
        <v>1539</v>
      </c>
      <c r="BC554" s="19" t="s">
        <v>896</v>
      </c>
      <c r="BD554" s="19" t="s">
        <v>896</v>
      </c>
      <c r="BE554" s="19" t="s">
        <v>1674</v>
      </c>
      <c r="BF554" s="19" t="s">
        <v>1608</v>
      </c>
      <c r="BG554" s="19" t="s">
        <v>896</v>
      </c>
      <c r="BH554" s="19" t="s">
        <v>1675</v>
      </c>
      <c r="BI554" s="19" t="s">
        <v>896</v>
      </c>
      <c r="BJ554" s="19" t="s">
        <v>20</v>
      </c>
      <c r="BK554" s="19" t="s">
        <v>494</v>
      </c>
      <c r="BL554" s="19" t="s">
        <v>1934</v>
      </c>
      <c r="BM554" s="19" t="s">
        <v>902</v>
      </c>
      <c r="BN554" s="20">
        <v>10</v>
      </c>
      <c r="BO554" s="20" t="s">
        <v>1171</v>
      </c>
      <c r="BP554" s="19" t="s">
        <v>905</v>
      </c>
      <c r="BQ554" s="19" t="s">
        <v>160</v>
      </c>
      <c r="BR554" s="19">
        <v>0</v>
      </c>
      <c r="BS554" s="19">
        <v>0</v>
      </c>
      <c r="BT554" s="19">
        <v>0.15</v>
      </c>
      <c r="BU554" s="19" t="s">
        <v>1046</v>
      </c>
      <c r="BV554" s="19" t="s">
        <v>1935</v>
      </c>
    </row>
    <row r="555" spans="1:74">
      <c r="A555" s="19" t="s">
        <v>379</v>
      </c>
      <c r="B555" s="19" t="s">
        <v>1539</v>
      </c>
      <c r="C555" s="19" t="s">
        <v>896</v>
      </c>
      <c r="D555" s="19" t="s">
        <v>896</v>
      </c>
      <c r="E555" s="19" t="s">
        <v>1674</v>
      </c>
      <c r="F555" s="19" t="s">
        <v>1608</v>
      </c>
      <c r="G555" s="19" t="s">
        <v>896</v>
      </c>
      <c r="H555" s="19" t="s">
        <v>1675</v>
      </c>
      <c r="I555" s="19" t="s">
        <v>896</v>
      </c>
      <c r="J555" s="19" t="s">
        <v>20</v>
      </c>
      <c r="K555" s="19" t="s">
        <v>494</v>
      </c>
      <c r="L555" s="19" t="s">
        <v>1934</v>
      </c>
      <c r="M555" s="19" t="s">
        <v>902</v>
      </c>
      <c r="N555" s="20">
        <v>1</v>
      </c>
      <c r="O555" s="20" t="s">
        <v>944</v>
      </c>
      <c r="P555" s="19" t="s">
        <v>905</v>
      </c>
      <c r="Q555" s="19" t="s">
        <v>160</v>
      </c>
      <c r="R555" s="19">
        <v>0</v>
      </c>
      <c r="S555" s="19">
        <v>0</v>
      </c>
      <c r="T555" s="19">
        <v>0.15</v>
      </c>
      <c r="U555" s="19" t="s">
        <v>1578</v>
      </c>
      <c r="V555" s="19" t="s">
        <v>1935</v>
      </c>
      <c r="BA555" s="19" t="s">
        <v>379</v>
      </c>
      <c r="BB555" s="19" t="s">
        <v>1539</v>
      </c>
      <c r="BC555" s="19" t="s">
        <v>896</v>
      </c>
      <c r="BD555" s="19" t="s">
        <v>896</v>
      </c>
      <c r="BE555" s="19" t="s">
        <v>1674</v>
      </c>
      <c r="BF555" s="19" t="s">
        <v>1608</v>
      </c>
      <c r="BG555" s="19" t="s">
        <v>896</v>
      </c>
      <c r="BH555" s="19" t="s">
        <v>1675</v>
      </c>
      <c r="BI555" s="19" t="s">
        <v>896</v>
      </c>
      <c r="BJ555" s="19" t="s">
        <v>20</v>
      </c>
      <c r="BK555" s="19" t="s">
        <v>494</v>
      </c>
      <c r="BL555" s="19" t="s">
        <v>1934</v>
      </c>
      <c r="BM555" s="19" t="s">
        <v>902</v>
      </c>
      <c r="BN555" s="20">
        <v>1</v>
      </c>
      <c r="BO555" s="20" t="s">
        <v>944</v>
      </c>
      <c r="BP555" s="19" t="s">
        <v>905</v>
      </c>
      <c r="BQ555" s="19" t="s">
        <v>160</v>
      </c>
      <c r="BR555" s="19">
        <v>0</v>
      </c>
      <c r="BS555" s="19">
        <v>0</v>
      </c>
      <c r="BT555" s="19">
        <v>0.15</v>
      </c>
      <c r="BU555" s="19" t="s">
        <v>1578</v>
      </c>
      <c r="BV555" s="19" t="s">
        <v>1935</v>
      </c>
    </row>
    <row r="556" spans="1:74">
      <c r="A556" s="19" t="s">
        <v>379</v>
      </c>
      <c r="B556" s="19" t="s">
        <v>1539</v>
      </c>
      <c r="C556" s="19" t="s">
        <v>896</v>
      </c>
      <c r="D556" s="19" t="s">
        <v>896</v>
      </c>
      <c r="E556" s="19" t="s">
        <v>1941</v>
      </c>
      <c r="F556" s="19" t="s">
        <v>1608</v>
      </c>
      <c r="G556" s="19" t="s">
        <v>1348</v>
      </c>
      <c r="H556" s="19" t="s">
        <v>1666</v>
      </c>
      <c r="I556" s="19" t="s">
        <v>896</v>
      </c>
      <c r="J556" s="19" t="s">
        <v>20</v>
      </c>
      <c r="K556" s="19" t="s">
        <v>494</v>
      </c>
      <c r="L556" s="19" t="s">
        <v>1770</v>
      </c>
      <c r="M556" s="19" t="s">
        <v>902</v>
      </c>
      <c r="N556" s="20">
        <v>15</v>
      </c>
      <c r="O556" s="20" t="s">
        <v>944</v>
      </c>
      <c r="P556" s="19" t="s">
        <v>905</v>
      </c>
      <c r="Q556" s="19" t="s">
        <v>1562</v>
      </c>
      <c r="R556" s="19">
        <v>0</v>
      </c>
      <c r="S556" s="19">
        <v>0</v>
      </c>
      <c r="T556" s="19">
        <v>0.15</v>
      </c>
      <c r="U556" s="19" t="s">
        <v>1046</v>
      </c>
      <c r="V556" s="19" t="s">
        <v>1942</v>
      </c>
      <c r="BA556" s="19" t="s">
        <v>379</v>
      </c>
      <c r="BB556" s="19" t="s">
        <v>1539</v>
      </c>
      <c r="BC556" s="19" t="s">
        <v>896</v>
      </c>
      <c r="BD556" s="19" t="s">
        <v>896</v>
      </c>
      <c r="BE556" s="19" t="s">
        <v>1941</v>
      </c>
      <c r="BF556" s="19" t="s">
        <v>1608</v>
      </c>
      <c r="BG556" s="19" t="s">
        <v>1348</v>
      </c>
      <c r="BH556" s="19" t="s">
        <v>1666</v>
      </c>
      <c r="BI556" s="19" t="s">
        <v>896</v>
      </c>
      <c r="BJ556" s="19" t="s">
        <v>20</v>
      </c>
      <c r="BK556" s="19" t="s">
        <v>494</v>
      </c>
      <c r="BL556" s="19" t="s">
        <v>1770</v>
      </c>
      <c r="BM556" s="19" t="s">
        <v>902</v>
      </c>
      <c r="BN556" s="20">
        <v>15</v>
      </c>
      <c r="BO556" s="20" t="s">
        <v>944</v>
      </c>
      <c r="BP556" s="19" t="s">
        <v>905</v>
      </c>
      <c r="BQ556" s="19" t="s">
        <v>1562</v>
      </c>
      <c r="BR556" s="19">
        <v>0</v>
      </c>
      <c r="BS556" s="19">
        <v>0</v>
      </c>
      <c r="BT556" s="19">
        <v>0.15</v>
      </c>
      <c r="BU556" s="19" t="s">
        <v>1046</v>
      </c>
      <c r="BV556" s="19" t="s">
        <v>1942</v>
      </c>
    </row>
    <row r="557" spans="1:74">
      <c r="A557" s="19" t="s">
        <v>379</v>
      </c>
      <c r="B557" s="19" t="s">
        <v>1539</v>
      </c>
      <c r="C557" s="19" t="s">
        <v>896</v>
      </c>
      <c r="D557" s="19" t="s">
        <v>896</v>
      </c>
      <c r="E557" s="19" t="s">
        <v>1941</v>
      </c>
      <c r="F557" s="19" t="s">
        <v>1608</v>
      </c>
      <c r="G557" s="19" t="s">
        <v>1348</v>
      </c>
      <c r="H557" s="19" t="s">
        <v>1666</v>
      </c>
      <c r="I557" s="19" t="s">
        <v>896</v>
      </c>
      <c r="J557" s="19" t="s">
        <v>20</v>
      </c>
      <c r="K557" s="19" t="s">
        <v>494</v>
      </c>
      <c r="L557" s="19" t="s">
        <v>1770</v>
      </c>
      <c r="M557" s="19" t="s">
        <v>902</v>
      </c>
      <c r="N557" s="20">
        <v>25</v>
      </c>
      <c r="O557" s="20" t="s">
        <v>971</v>
      </c>
      <c r="P557" s="19" t="s">
        <v>905</v>
      </c>
      <c r="Q557" s="19" t="s">
        <v>1562</v>
      </c>
      <c r="R557" s="19">
        <v>0</v>
      </c>
      <c r="S557" s="19">
        <v>0</v>
      </c>
      <c r="T557" s="19">
        <v>0.15</v>
      </c>
      <c r="U557" s="19" t="s">
        <v>1578</v>
      </c>
      <c r="V557" s="19" t="s">
        <v>1944</v>
      </c>
      <c r="BA557" s="19" t="s">
        <v>379</v>
      </c>
      <c r="BB557" s="19" t="s">
        <v>1539</v>
      </c>
      <c r="BC557" s="19" t="s">
        <v>896</v>
      </c>
      <c r="BD557" s="19" t="s">
        <v>896</v>
      </c>
      <c r="BE557" s="19" t="s">
        <v>1941</v>
      </c>
      <c r="BF557" s="19" t="s">
        <v>1608</v>
      </c>
      <c r="BG557" s="19" t="s">
        <v>1348</v>
      </c>
      <c r="BH557" s="19" t="s">
        <v>1666</v>
      </c>
      <c r="BI557" s="19" t="s">
        <v>896</v>
      </c>
      <c r="BJ557" s="19" t="s">
        <v>20</v>
      </c>
      <c r="BK557" s="19" t="s">
        <v>494</v>
      </c>
      <c r="BL557" s="19" t="s">
        <v>1770</v>
      </c>
      <c r="BM557" s="19" t="s">
        <v>902</v>
      </c>
      <c r="BN557" s="20">
        <v>25</v>
      </c>
      <c r="BO557" s="20" t="s">
        <v>971</v>
      </c>
      <c r="BP557" s="19" t="s">
        <v>905</v>
      </c>
      <c r="BQ557" s="19" t="s">
        <v>1562</v>
      </c>
      <c r="BR557" s="19">
        <v>0</v>
      </c>
      <c r="BS557" s="19">
        <v>0</v>
      </c>
      <c r="BT557" s="19">
        <v>0.15</v>
      </c>
      <c r="BU557" s="19" t="s">
        <v>1578</v>
      </c>
      <c r="BV557" s="19" t="s">
        <v>1944</v>
      </c>
    </row>
    <row r="558" spans="1:74">
      <c r="A558" s="19" t="s">
        <v>379</v>
      </c>
      <c r="B558" s="19" t="s">
        <v>1539</v>
      </c>
      <c r="C558" s="19" t="s">
        <v>896</v>
      </c>
      <c r="D558" s="19" t="s">
        <v>896</v>
      </c>
      <c r="E558" s="19" t="s">
        <v>1946</v>
      </c>
      <c r="F558" s="19" t="s">
        <v>1571</v>
      </c>
      <c r="G558" s="19" t="s">
        <v>1348</v>
      </c>
      <c r="H558" s="19" t="s">
        <v>1666</v>
      </c>
      <c r="I558" s="19" t="s">
        <v>896</v>
      </c>
      <c r="J558" s="19" t="s">
        <v>20</v>
      </c>
      <c r="K558" s="19" t="s">
        <v>494</v>
      </c>
      <c r="L558" s="19" t="s">
        <v>1770</v>
      </c>
      <c r="M558" s="19" t="s">
        <v>902</v>
      </c>
      <c r="N558" s="20">
        <v>15</v>
      </c>
      <c r="O558" s="20" t="s">
        <v>971</v>
      </c>
      <c r="P558" s="19" t="s">
        <v>905</v>
      </c>
      <c r="Q558" s="19" t="s">
        <v>1562</v>
      </c>
      <c r="R558" s="19">
        <v>0</v>
      </c>
      <c r="S558" s="19">
        <v>0</v>
      </c>
      <c r="T558" s="19">
        <v>0.15</v>
      </c>
      <c r="U558" s="19" t="s">
        <v>1046</v>
      </c>
      <c r="V558" s="19" t="s">
        <v>1942</v>
      </c>
      <c r="BA558" s="19" t="s">
        <v>379</v>
      </c>
      <c r="BB558" s="19" t="s">
        <v>1539</v>
      </c>
      <c r="BC558" s="19" t="s">
        <v>896</v>
      </c>
      <c r="BD558" s="19" t="s">
        <v>896</v>
      </c>
      <c r="BE558" s="19" t="s">
        <v>1946</v>
      </c>
      <c r="BF558" s="19" t="s">
        <v>1571</v>
      </c>
      <c r="BG558" s="19" t="s">
        <v>1348</v>
      </c>
      <c r="BH558" s="19" t="s">
        <v>1666</v>
      </c>
      <c r="BI558" s="19" t="s">
        <v>896</v>
      </c>
      <c r="BJ558" s="19" t="s">
        <v>20</v>
      </c>
      <c r="BK558" s="19" t="s">
        <v>494</v>
      </c>
      <c r="BL558" s="19" t="s">
        <v>1770</v>
      </c>
      <c r="BM558" s="19" t="s">
        <v>902</v>
      </c>
      <c r="BN558" s="20">
        <v>15</v>
      </c>
      <c r="BO558" s="20" t="s">
        <v>971</v>
      </c>
      <c r="BP558" s="19" t="s">
        <v>905</v>
      </c>
      <c r="BQ558" s="19" t="s">
        <v>1562</v>
      </c>
      <c r="BR558" s="19">
        <v>0</v>
      </c>
      <c r="BS558" s="19">
        <v>0</v>
      </c>
      <c r="BT558" s="19">
        <v>0.15</v>
      </c>
      <c r="BU558" s="19" t="s">
        <v>1046</v>
      </c>
      <c r="BV558" s="19" t="s">
        <v>1942</v>
      </c>
    </row>
    <row r="559" spans="1:74">
      <c r="A559" s="19" t="s">
        <v>379</v>
      </c>
      <c r="B559" s="19" t="s">
        <v>1539</v>
      </c>
      <c r="C559" s="19" t="s">
        <v>896</v>
      </c>
      <c r="D559" s="19" t="s">
        <v>896</v>
      </c>
      <c r="E559" s="19" t="s">
        <v>1946</v>
      </c>
      <c r="F559" s="19" t="s">
        <v>1571</v>
      </c>
      <c r="G559" s="19" t="s">
        <v>1348</v>
      </c>
      <c r="H559" s="19" t="s">
        <v>1666</v>
      </c>
      <c r="I559" s="19" t="s">
        <v>896</v>
      </c>
      <c r="J559" s="19" t="s">
        <v>20</v>
      </c>
      <c r="K559" s="19" t="s">
        <v>494</v>
      </c>
      <c r="L559" s="19" t="s">
        <v>1770</v>
      </c>
      <c r="M559" s="19" t="s">
        <v>902</v>
      </c>
      <c r="N559" s="20">
        <v>25</v>
      </c>
      <c r="O559" s="20" t="s">
        <v>1773</v>
      </c>
      <c r="P559" s="19" t="s">
        <v>905</v>
      </c>
      <c r="Q559" s="19" t="s">
        <v>1562</v>
      </c>
      <c r="R559" s="19">
        <v>0</v>
      </c>
      <c r="S559" s="19">
        <v>0</v>
      </c>
      <c r="T559" s="19">
        <v>0.15</v>
      </c>
      <c r="U559" s="19" t="s">
        <v>1578</v>
      </c>
      <c r="V559" s="19" t="s">
        <v>1948</v>
      </c>
      <c r="BA559" s="19" t="s">
        <v>379</v>
      </c>
      <c r="BB559" s="19" t="s">
        <v>1539</v>
      </c>
      <c r="BC559" s="19" t="s">
        <v>896</v>
      </c>
      <c r="BD559" s="19" t="s">
        <v>896</v>
      </c>
      <c r="BE559" s="19" t="s">
        <v>1946</v>
      </c>
      <c r="BF559" s="19" t="s">
        <v>1571</v>
      </c>
      <c r="BG559" s="19" t="s">
        <v>1348</v>
      </c>
      <c r="BH559" s="19" t="s">
        <v>1666</v>
      </c>
      <c r="BI559" s="19" t="s">
        <v>896</v>
      </c>
      <c r="BJ559" s="19" t="s">
        <v>20</v>
      </c>
      <c r="BK559" s="19" t="s">
        <v>494</v>
      </c>
      <c r="BL559" s="19" t="s">
        <v>1770</v>
      </c>
      <c r="BM559" s="19" t="s">
        <v>902</v>
      </c>
      <c r="BN559" s="20">
        <v>25</v>
      </c>
      <c r="BO559" s="20" t="s">
        <v>1773</v>
      </c>
      <c r="BP559" s="19" t="s">
        <v>905</v>
      </c>
      <c r="BQ559" s="19" t="s">
        <v>1562</v>
      </c>
      <c r="BR559" s="19">
        <v>0</v>
      </c>
      <c r="BS559" s="19">
        <v>0</v>
      </c>
      <c r="BT559" s="19">
        <v>0.15</v>
      </c>
      <c r="BU559" s="19" t="s">
        <v>1578</v>
      </c>
      <c r="BV559" s="19" t="s">
        <v>1948</v>
      </c>
    </row>
    <row r="560" spans="1:74">
      <c r="A560" s="19" t="s">
        <v>379</v>
      </c>
      <c r="B560" s="19" t="s">
        <v>1539</v>
      </c>
      <c r="C560" s="19" t="s">
        <v>896</v>
      </c>
      <c r="D560" s="19" t="s">
        <v>896</v>
      </c>
      <c r="E560" s="19" t="s">
        <v>1950</v>
      </c>
      <c r="F560" s="19" t="s">
        <v>1571</v>
      </c>
      <c r="G560" s="19" t="s">
        <v>1951</v>
      </c>
      <c r="H560" s="19" t="s">
        <v>1423</v>
      </c>
      <c r="I560" s="19" t="s">
        <v>896</v>
      </c>
      <c r="J560" s="19" t="s">
        <v>20</v>
      </c>
      <c r="K560" s="19" t="s">
        <v>494</v>
      </c>
      <c r="L560" s="19" t="s">
        <v>1952</v>
      </c>
      <c r="M560" s="19" t="s">
        <v>902</v>
      </c>
      <c r="N560" s="20">
        <v>50</v>
      </c>
      <c r="O560" s="20" t="s">
        <v>990</v>
      </c>
      <c r="P560" s="19" t="s">
        <v>905</v>
      </c>
      <c r="Q560" s="19" t="s">
        <v>1562</v>
      </c>
      <c r="R560" s="19">
        <v>0</v>
      </c>
      <c r="S560" s="19">
        <v>0</v>
      </c>
      <c r="T560" s="19">
        <v>0.03</v>
      </c>
      <c r="U560" s="19" t="s">
        <v>1424</v>
      </c>
      <c r="V560" s="19" t="s">
        <v>1953</v>
      </c>
      <c r="BA560" s="19" t="s">
        <v>379</v>
      </c>
      <c r="BB560" s="19" t="s">
        <v>1539</v>
      </c>
      <c r="BC560" s="19" t="s">
        <v>896</v>
      </c>
      <c r="BD560" s="19" t="s">
        <v>896</v>
      </c>
      <c r="BE560" s="19" t="s">
        <v>1950</v>
      </c>
      <c r="BF560" s="19" t="s">
        <v>1571</v>
      </c>
      <c r="BG560" s="19" t="s">
        <v>1951</v>
      </c>
      <c r="BH560" s="19" t="s">
        <v>1423</v>
      </c>
      <c r="BI560" s="19" t="s">
        <v>896</v>
      </c>
      <c r="BJ560" s="19" t="s">
        <v>20</v>
      </c>
      <c r="BK560" s="19" t="s">
        <v>494</v>
      </c>
      <c r="BL560" s="19" t="s">
        <v>1952</v>
      </c>
      <c r="BM560" s="19" t="s">
        <v>902</v>
      </c>
      <c r="BN560" s="20">
        <v>50</v>
      </c>
      <c r="BO560" s="20" t="s">
        <v>990</v>
      </c>
      <c r="BP560" s="19" t="s">
        <v>905</v>
      </c>
      <c r="BQ560" s="19" t="s">
        <v>1562</v>
      </c>
      <c r="BR560" s="19">
        <v>0</v>
      </c>
      <c r="BS560" s="19">
        <v>0</v>
      </c>
      <c r="BT560" s="19">
        <v>0.03</v>
      </c>
      <c r="BU560" s="19" t="s">
        <v>1424</v>
      </c>
      <c r="BV560" s="19" t="s">
        <v>1953</v>
      </c>
    </row>
    <row r="561" spans="1:74">
      <c r="A561" s="19" t="s">
        <v>379</v>
      </c>
      <c r="B561" s="19" t="s">
        <v>1539</v>
      </c>
      <c r="C561" s="19" t="s">
        <v>896</v>
      </c>
      <c r="D561" s="19" t="s">
        <v>896</v>
      </c>
      <c r="E561" s="19" t="s">
        <v>1950</v>
      </c>
      <c r="F561" s="19" t="s">
        <v>1608</v>
      </c>
      <c r="G561" s="19" t="s">
        <v>1951</v>
      </c>
      <c r="H561" s="19" t="s">
        <v>1423</v>
      </c>
      <c r="I561" s="19" t="s">
        <v>896</v>
      </c>
      <c r="J561" s="19" t="s">
        <v>20</v>
      </c>
      <c r="K561" s="19" t="s">
        <v>494</v>
      </c>
      <c r="L561" s="19" t="s">
        <v>1952</v>
      </c>
      <c r="M561" s="19" t="s">
        <v>902</v>
      </c>
      <c r="N561" s="20">
        <v>15</v>
      </c>
      <c r="O561" s="20" t="s">
        <v>971</v>
      </c>
      <c r="P561" s="19" t="s">
        <v>905</v>
      </c>
      <c r="Q561" s="19" t="s">
        <v>1562</v>
      </c>
      <c r="R561" s="19">
        <v>0</v>
      </c>
      <c r="S561" s="19">
        <v>0</v>
      </c>
      <c r="T561" s="19">
        <v>0.03</v>
      </c>
      <c r="U561" s="19" t="s">
        <v>1424</v>
      </c>
      <c r="V561" s="19" t="s">
        <v>1955</v>
      </c>
      <c r="BA561" s="19" t="s">
        <v>379</v>
      </c>
      <c r="BB561" s="19" t="s">
        <v>1539</v>
      </c>
      <c r="BC561" s="19" t="s">
        <v>896</v>
      </c>
      <c r="BD561" s="19" t="s">
        <v>896</v>
      </c>
      <c r="BE561" s="19" t="s">
        <v>1950</v>
      </c>
      <c r="BF561" s="19" t="s">
        <v>1608</v>
      </c>
      <c r="BG561" s="19" t="s">
        <v>1951</v>
      </c>
      <c r="BH561" s="19" t="s">
        <v>1423</v>
      </c>
      <c r="BI561" s="19" t="s">
        <v>896</v>
      </c>
      <c r="BJ561" s="19" t="s">
        <v>20</v>
      </c>
      <c r="BK561" s="19" t="s">
        <v>494</v>
      </c>
      <c r="BL561" s="19" t="s">
        <v>1952</v>
      </c>
      <c r="BM561" s="19" t="s">
        <v>902</v>
      </c>
      <c r="BN561" s="20">
        <v>15</v>
      </c>
      <c r="BO561" s="20" t="s">
        <v>971</v>
      </c>
      <c r="BP561" s="19" t="s">
        <v>905</v>
      </c>
      <c r="BQ561" s="19" t="s">
        <v>1562</v>
      </c>
      <c r="BR561" s="19">
        <v>0</v>
      </c>
      <c r="BS561" s="19">
        <v>0</v>
      </c>
      <c r="BT561" s="19">
        <v>0.03</v>
      </c>
      <c r="BU561" s="19" t="s">
        <v>1424</v>
      </c>
      <c r="BV561" s="19" t="s">
        <v>1955</v>
      </c>
    </row>
    <row r="562" spans="1:74">
      <c r="A562" s="19" t="s">
        <v>379</v>
      </c>
      <c r="B562" s="19" t="s">
        <v>1539</v>
      </c>
      <c r="C562" s="19" t="s">
        <v>896</v>
      </c>
      <c r="D562" s="19" t="s">
        <v>896</v>
      </c>
      <c r="E562" s="19" t="s">
        <v>1957</v>
      </c>
      <c r="F562" s="19" t="s">
        <v>896</v>
      </c>
      <c r="G562" s="19" t="s">
        <v>1958</v>
      </c>
      <c r="H562" s="19" t="s">
        <v>1423</v>
      </c>
      <c r="I562" s="19" t="s">
        <v>896</v>
      </c>
      <c r="J562" s="19" t="s">
        <v>20</v>
      </c>
      <c r="K562" s="19" t="s">
        <v>995</v>
      </c>
      <c r="L562" s="19" t="s">
        <v>1959</v>
      </c>
      <c r="M562" s="19" t="s">
        <v>1501</v>
      </c>
      <c r="N562" s="20">
        <v>0.01</v>
      </c>
      <c r="O562" s="20" t="s">
        <v>1116</v>
      </c>
      <c r="P562" s="19" t="s">
        <v>905</v>
      </c>
      <c r="Q562" s="19" t="s">
        <v>1960</v>
      </c>
      <c r="R562" s="19">
        <v>0</v>
      </c>
      <c r="S562" s="19">
        <v>0</v>
      </c>
      <c r="T562" s="19">
        <v>0.06</v>
      </c>
      <c r="U562" s="19" t="s">
        <v>1424</v>
      </c>
      <c r="V562" s="19">
        <v>0</v>
      </c>
      <c r="BA562" s="19" t="s">
        <v>379</v>
      </c>
      <c r="BB562" s="19" t="s">
        <v>1539</v>
      </c>
      <c r="BC562" s="19" t="s">
        <v>896</v>
      </c>
      <c r="BD562" s="19" t="s">
        <v>896</v>
      </c>
      <c r="BE562" s="19" t="s">
        <v>1957</v>
      </c>
      <c r="BF562" s="19" t="s">
        <v>896</v>
      </c>
      <c r="BG562" s="19" t="s">
        <v>1958</v>
      </c>
      <c r="BH562" s="19" t="s">
        <v>1423</v>
      </c>
      <c r="BI562" s="19" t="s">
        <v>896</v>
      </c>
      <c r="BJ562" s="19" t="s">
        <v>20</v>
      </c>
      <c r="BK562" s="19" t="s">
        <v>995</v>
      </c>
      <c r="BL562" s="19" t="s">
        <v>1959</v>
      </c>
      <c r="BM562" s="19" t="s">
        <v>1501</v>
      </c>
      <c r="BN562" s="20">
        <v>0.01</v>
      </c>
      <c r="BO562" s="20" t="s">
        <v>1116</v>
      </c>
      <c r="BP562" s="19" t="s">
        <v>905</v>
      </c>
      <c r="BQ562" s="19" t="s">
        <v>1960</v>
      </c>
      <c r="BR562" s="19">
        <v>0</v>
      </c>
      <c r="BS562" s="19">
        <v>0</v>
      </c>
      <c r="BT562" s="19">
        <v>0.06</v>
      </c>
      <c r="BU562" s="19" t="s">
        <v>1424</v>
      </c>
      <c r="BV562" s="19">
        <v>0</v>
      </c>
    </row>
    <row r="563" spans="1:74">
      <c r="A563" s="19" t="s">
        <v>379</v>
      </c>
      <c r="B563" s="19" t="s">
        <v>1539</v>
      </c>
      <c r="C563" s="19" t="s">
        <v>896</v>
      </c>
      <c r="D563" s="19" t="s">
        <v>896</v>
      </c>
      <c r="E563" s="19" t="s">
        <v>1623</v>
      </c>
      <c r="F563" s="19" t="s">
        <v>896</v>
      </c>
      <c r="G563" s="19" t="s">
        <v>1963</v>
      </c>
      <c r="H563" s="19" t="s">
        <v>1423</v>
      </c>
      <c r="I563" s="19" t="s">
        <v>896</v>
      </c>
      <c r="J563" s="19" t="s">
        <v>20</v>
      </c>
      <c r="K563" s="19" t="s">
        <v>995</v>
      </c>
      <c r="L563" s="19" t="s">
        <v>1964</v>
      </c>
      <c r="M563" s="19" t="s">
        <v>1501</v>
      </c>
      <c r="N563" s="20">
        <v>1.2E-2</v>
      </c>
      <c r="O563" s="20" t="s">
        <v>1965</v>
      </c>
      <c r="P563" s="19" t="s">
        <v>905</v>
      </c>
      <c r="Q563" s="19" t="s">
        <v>1547</v>
      </c>
      <c r="R563" s="19">
        <v>0</v>
      </c>
      <c r="S563" s="19">
        <v>0</v>
      </c>
      <c r="T563" s="19">
        <v>0.03</v>
      </c>
      <c r="U563" s="19" t="s">
        <v>1424</v>
      </c>
      <c r="V563" s="19" t="s">
        <v>1966</v>
      </c>
      <c r="BA563" s="19" t="s">
        <v>379</v>
      </c>
      <c r="BB563" s="19" t="s">
        <v>1539</v>
      </c>
      <c r="BC563" s="19" t="s">
        <v>896</v>
      </c>
      <c r="BD563" s="19" t="s">
        <v>896</v>
      </c>
      <c r="BE563" s="19" t="s">
        <v>1623</v>
      </c>
      <c r="BF563" s="19" t="s">
        <v>896</v>
      </c>
      <c r="BG563" s="19" t="s">
        <v>1963</v>
      </c>
      <c r="BH563" s="19" t="s">
        <v>1423</v>
      </c>
      <c r="BI563" s="19" t="s">
        <v>896</v>
      </c>
      <c r="BJ563" s="19" t="s">
        <v>20</v>
      </c>
      <c r="BK563" s="19" t="s">
        <v>995</v>
      </c>
      <c r="BL563" s="19" t="s">
        <v>1964</v>
      </c>
      <c r="BM563" s="19" t="s">
        <v>1501</v>
      </c>
      <c r="BN563" s="20">
        <v>1.2E-2</v>
      </c>
      <c r="BO563" s="20" t="s">
        <v>1965</v>
      </c>
      <c r="BP563" s="19" t="s">
        <v>905</v>
      </c>
      <c r="BQ563" s="19" t="s">
        <v>1547</v>
      </c>
      <c r="BR563" s="19">
        <v>0</v>
      </c>
      <c r="BS563" s="19">
        <v>0</v>
      </c>
      <c r="BT563" s="19">
        <v>0.03</v>
      </c>
      <c r="BU563" s="19" t="s">
        <v>1424</v>
      </c>
      <c r="BV563" s="19" t="s">
        <v>1966</v>
      </c>
    </row>
    <row r="564" spans="1:74">
      <c r="A564" s="19" t="s">
        <v>379</v>
      </c>
      <c r="B564" s="19" t="s">
        <v>1539</v>
      </c>
      <c r="C564" s="19" t="s">
        <v>896</v>
      </c>
      <c r="D564" s="19" t="s">
        <v>896</v>
      </c>
      <c r="E564" s="19" t="s">
        <v>896</v>
      </c>
      <c r="F564" s="19" t="s">
        <v>896</v>
      </c>
      <c r="G564" s="19" t="s">
        <v>1554</v>
      </c>
      <c r="H564" s="19" t="s">
        <v>1423</v>
      </c>
      <c r="I564" s="19" t="s">
        <v>896</v>
      </c>
      <c r="J564" s="19" t="s">
        <v>20</v>
      </c>
      <c r="K564" s="19" t="s">
        <v>1969</v>
      </c>
      <c r="L564" s="19" t="s">
        <v>1555</v>
      </c>
      <c r="M564" s="19" t="s">
        <v>902</v>
      </c>
      <c r="N564" s="20">
        <v>7.4999999999999997E-2</v>
      </c>
      <c r="O564" s="20" t="s">
        <v>1293</v>
      </c>
      <c r="P564" s="19" t="s">
        <v>1077</v>
      </c>
      <c r="Q564" s="19">
        <v>0</v>
      </c>
      <c r="R564" s="19">
        <v>0</v>
      </c>
      <c r="S564" s="19">
        <v>0</v>
      </c>
      <c r="T564" s="19">
        <v>0.06</v>
      </c>
      <c r="U564" s="19" t="s">
        <v>1552</v>
      </c>
      <c r="V564" s="19">
        <v>0</v>
      </c>
      <c r="BA564" s="19" t="s">
        <v>379</v>
      </c>
      <c r="BB564" s="19" t="s">
        <v>1539</v>
      </c>
      <c r="BC564" s="19" t="s">
        <v>896</v>
      </c>
      <c r="BD564" s="19" t="s">
        <v>896</v>
      </c>
      <c r="BE564" s="19" t="s">
        <v>896</v>
      </c>
      <c r="BF564" s="19" t="s">
        <v>896</v>
      </c>
      <c r="BG564" s="19" t="s">
        <v>1554</v>
      </c>
      <c r="BH564" s="19" t="s">
        <v>1423</v>
      </c>
      <c r="BI564" s="19" t="s">
        <v>896</v>
      </c>
      <c r="BJ564" s="19" t="s">
        <v>20</v>
      </c>
      <c r="BK564" s="19" t="s">
        <v>1969</v>
      </c>
      <c r="BL564" s="19" t="s">
        <v>1555</v>
      </c>
      <c r="BM564" s="19" t="s">
        <v>902</v>
      </c>
      <c r="BN564" s="20">
        <v>7.4999999999999997E-2</v>
      </c>
      <c r="BO564" s="20" t="s">
        <v>1293</v>
      </c>
      <c r="BP564" s="19" t="s">
        <v>1077</v>
      </c>
      <c r="BQ564" s="19">
        <v>0</v>
      </c>
      <c r="BR564" s="19">
        <v>0</v>
      </c>
      <c r="BS564" s="19">
        <v>0</v>
      </c>
      <c r="BT564" s="19">
        <v>0.06</v>
      </c>
      <c r="BU564" s="19" t="s">
        <v>1552</v>
      </c>
      <c r="BV564" s="19">
        <v>0</v>
      </c>
    </row>
    <row r="565" spans="1:74">
      <c r="A565" s="19" t="s">
        <v>379</v>
      </c>
      <c r="B565" s="19" t="s">
        <v>1539</v>
      </c>
      <c r="C565" s="19" t="s">
        <v>896</v>
      </c>
      <c r="D565" s="19" t="s">
        <v>896</v>
      </c>
      <c r="E565" s="19" t="s">
        <v>896</v>
      </c>
      <c r="F565" s="19" t="s">
        <v>896</v>
      </c>
      <c r="G565" s="19" t="s">
        <v>1541</v>
      </c>
      <c r="H565" s="19" t="s">
        <v>1542</v>
      </c>
      <c r="I565" s="19" t="s">
        <v>896</v>
      </c>
      <c r="J565" s="19" t="s">
        <v>20</v>
      </c>
      <c r="K565" s="19" t="s">
        <v>1969</v>
      </c>
      <c r="L565" s="19" t="s">
        <v>1545</v>
      </c>
      <c r="M565" s="19" t="s">
        <v>902</v>
      </c>
      <c r="N565" s="20">
        <v>5.0000000000000001E-3</v>
      </c>
      <c r="O565" s="20" t="s">
        <v>968</v>
      </c>
      <c r="P565" s="19" t="s">
        <v>905</v>
      </c>
      <c r="Q565" s="19" t="s">
        <v>1547</v>
      </c>
      <c r="R565" s="19">
        <v>0</v>
      </c>
      <c r="S565" s="19">
        <v>0</v>
      </c>
      <c r="T565" s="19">
        <v>0.06</v>
      </c>
      <c r="U565" s="19" t="s">
        <v>1424</v>
      </c>
      <c r="V565" s="19">
        <v>0</v>
      </c>
      <c r="BA565" s="19" t="s">
        <v>379</v>
      </c>
      <c r="BB565" s="19" t="s">
        <v>1539</v>
      </c>
      <c r="BC565" s="19" t="s">
        <v>896</v>
      </c>
      <c r="BD565" s="19" t="s">
        <v>896</v>
      </c>
      <c r="BE565" s="19" t="s">
        <v>896</v>
      </c>
      <c r="BF565" s="19" t="s">
        <v>896</v>
      </c>
      <c r="BG565" s="19" t="s">
        <v>1541</v>
      </c>
      <c r="BH565" s="19" t="s">
        <v>1542</v>
      </c>
      <c r="BI565" s="19" t="s">
        <v>896</v>
      </c>
      <c r="BJ565" s="19" t="s">
        <v>20</v>
      </c>
      <c r="BK565" s="19" t="s">
        <v>1969</v>
      </c>
      <c r="BL565" s="19" t="s">
        <v>1545</v>
      </c>
      <c r="BM565" s="19" t="s">
        <v>902</v>
      </c>
      <c r="BN565" s="20">
        <v>5.0000000000000001E-3</v>
      </c>
      <c r="BO565" s="20" t="s">
        <v>968</v>
      </c>
      <c r="BP565" s="19" t="s">
        <v>905</v>
      </c>
      <c r="BQ565" s="19" t="s">
        <v>1547</v>
      </c>
      <c r="BR565" s="19">
        <v>0</v>
      </c>
      <c r="BS565" s="19">
        <v>0</v>
      </c>
      <c r="BT565" s="19">
        <v>0.06</v>
      </c>
      <c r="BU565" s="19" t="s">
        <v>1424</v>
      </c>
      <c r="BV565" s="19">
        <v>0</v>
      </c>
    </row>
    <row r="566" spans="1:74">
      <c r="A566" s="19" t="s">
        <v>379</v>
      </c>
      <c r="B566" s="19" t="s">
        <v>1539</v>
      </c>
      <c r="C566" s="19" t="s">
        <v>896</v>
      </c>
      <c r="D566" s="19" t="s">
        <v>896</v>
      </c>
      <c r="E566" s="19" t="s">
        <v>896</v>
      </c>
      <c r="F566" s="19" t="s">
        <v>896</v>
      </c>
      <c r="G566" s="19" t="s">
        <v>1541</v>
      </c>
      <c r="H566" s="19" t="s">
        <v>1550</v>
      </c>
      <c r="I566" s="19" t="s">
        <v>896</v>
      </c>
      <c r="J566" s="19" t="s">
        <v>20</v>
      </c>
      <c r="K566" s="19" t="s">
        <v>1969</v>
      </c>
      <c r="L566" s="19" t="s">
        <v>1545</v>
      </c>
      <c r="M566" s="19" t="s">
        <v>902</v>
      </c>
      <c r="N566" s="20">
        <v>5.0000000000000001E-3</v>
      </c>
      <c r="O566" s="20" t="s">
        <v>1249</v>
      </c>
      <c r="P566" s="19" t="s">
        <v>905</v>
      </c>
      <c r="Q566" s="19" t="s">
        <v>1551</v>
      </c>
      <c r="R566" s="19">
        <v>0</v>
      </c>
      <c r="S566" s="19">
        <v>0</v>
      </c>
      <c r="T566" s="19">
        <v>0.06</v>
      </c>
      <c r="U566" s="19" t="s">
        <v>1552</v>
      </c>
      <c r="V566" s="19">
        <v>0</v>
      </c>
      <c r="BA566" s="19" t="s">
        <v>379</v>
      </c>
      <c r="BB566" s="19" t="s">
        <v>1539</v>
      </c>
      <c r="BC566" s="19" t="s">
        <v>896</v>
      </c>
      <c r="BD566" s="19" t="s">
        <v>896</v>
      </c>
      <c r="BE566" s="19" t="s">
        <v>896</v>
      </c>
      <c r="BF566" s="19" t="s">
        <v>896</v>
      </c>
      <c r="BG566" s="19" t="s">
        <v>1541</v>
      </c>
      <c r="BH566" s="19" t="s">
        <v>1550</v>
      </c>
      <c r="BI566" s="19" t="s">
        <v>896</v>
      </c>
      <c r="BJ566" s="19" t="s">
        <v>20</v>
      </c>
      <c r="BK566" s="19" t="s">
        <v>1969</v>
      </c>
      <c r="BL566" s="19" t="s">
        <v>1545</v>
      </c>
      <c r="BM566" s="19" t="s">
        <v>902</v>
      </c>
      <c r="BN566" s="20">
        <v>5.0000000000000001E-3</v>
      </c>
      <c r="BO566" s="20" t="s">
        <v>1249</v>
      </c>
      <c r="BP566" s="19" t="s">
        <v>905</v>
      </c>
      <c r="BQ566" s="19" t="s">
        <v>1551</v>
      </c>
      <c r="BR566" s="19">
        <v>0</v>
      </c>
      <c r="BS566" s="19">
        <v>0</v>
      </c>
      <c r="BT566" s="19">
        <v>0.06</v>
      </c>
      <c r="BU566" s="19" t="s">
        <v>1552</v>
      </c>
      <c r="BV566" s="19">
        <v>0</v>
      </c>
    </row>
    <row r="567" spans="1:74">
      <c r="A567" s="19" t="s">
        <v>379</v>
      </c>
      <c r="B567" s="19" t="s">
        <v>1539</v>
      </c>
      <c r="C567" s="19" t="s">
        <v>896</v>
      </c>
      <c r="D567" s="19" t="s">
        <v>896</v>
      </c>
      <c r="E567" s="19" t="s">
        <v>1557</v>
      </c>
      <c r="F567" s="19" t="s">
        <v>1571</v>
      </c>
      <c r="G567" s="19" t="s">
        <v>1559</v>
      </c>
      <c r="H567" s="19" t="s">
        <v>1595</v>
      </c>
      <c r="I567" s="19" t="s">
        <v>896</v>
      </c>
      <c r="J567" s="19" t="s">
        <v>20</v>
      </c>
      <c r="K567" s="19" t="s">
        <v>1004</v>
      </c>
      <c r="L567" s="19" t="s">
        <v>1695</v>
      </c>
      <c r="M567" s="19" t="s">
        <v>902</v>
      </c>
      <c r="N567" s="20">
        <v>150</v>
      </c>
      <c r="O567" s="20">
        <v>360</v>
      </c>
      <c r="P567" s="19" t="s">
        <v>905</v>
      </c>
      <c r="Q567" s="19" t="s">
        <v>1562</v>
      </c>
      <c r="R567" s="19">
        <v>0</v>
      </c>
      <c r="S567" s="19">
        <v>0</v>
      </c>
      <c r="T567" s="19">
        <v>0.06</v>
      </c>
      <c r="U567" s="19" t="s">
        <v>1046</v>
      </c>
      <c r="V567" s="19">
        <v>0</v>
      </c>
      <c r="BA567" s="19" t="s">
        <v>379</v>
      </c>
      <c r="BB567" s="19" t="s">
        <v>1539</v>
      </c>
      <c r="BC567" s="19" t="s">
        <v>896</v>
      </c>
      <c r="BD567" s="19" t="s">
        <v>896</v>
      </c>
      <c r="BE567" s="19" t="s">
        <v>1557</v>
      </c>
      <c r="BF567" s="19" t="s">
        <v>1571</v>
      </c>
      <c r="BG567" s="19" t="s">
        <v>1559</v>
      </c>
      <c r="BH567" s="19" t="s">
        <v>1595</v>
      </c>
      <c r="BI567" s="19" t="s">
        <v>896</v>
      </c>
      <c r="BJ567" s="19" t="s">
        <v>20</v>
      </c>
      <c r="BK567" s="19" t="s">
        <v>1004</v>
      </c>
      <c r="BL567" s="19" t="s">
        <v>1695</v>
      </c>
      <c r="BM567" s="19" t="s">
        <v>902</v>
      </c>
      <c r="BN567" s="20">
        <v>150</v>
      </c>
      <c r="BO567" s="20">
        <v>360</v>
      </c>
      <c r="BP567" s="19" t="s">
        <v>905</v>
      </c>
      <c r="BQ567" s="19" t="s">
        <v>1562</v>
      </c>
      <c r="BR567" s="19">
        <v>0</v>
      </c>
      <c r="BS567" s="19">
        <v>0</v>
      </c>
      <c r="BT567" s="19">
        <v>0.06</v>
      </c>
      <c r="BU567" s="19" t="s">
        <v>1046</v>
      </c>
      <c r="BV567" s="19">
        <v>0</v>
      </c>
    </row>
    <row r="568" spans="1:74">
      <c r="A568" s="19" t="s">
        <v>379</v>
      </c>
      <c r="B568" s="19" t="s">
        <v>1539</v>
      </c>
      <c r="C568" s="19" t="s">
        <v>896</v>
      </c>
      <c r="D568" s="19" t="s">
        <v>896</v>
      </c>
      <c r="E568" s="19" t="s">
        <v>1557</v>
      </c>
      <c r="F568" s="19" t="s">
        <v>1571</v>
      </c>
      <c r="G568" s="19" t="s">
        <v>1559</v>
      </c>
      <c r="H568" s="19" t="s">
        <v>1585</v>
      </c>
      <c r="I568" s="19" t="s">
        <v>896</v>
      </c>
      <c r="J568" s="19" t="s">
        <v>20</v>
      </c>
      <c r="K568" s="19" t="s">
        <v>1004</v>
      </c>
      <c r="L568" s="19" t="s">
        <v>1695</v>
      </c>
      <c r="M568" s="19" t="s">
        <v>902</v>
      </c>
      <c r="N568" s="20">
        <v>95</v>
      </c>
      <c r="O568" s="20">
        <v>200</v>
      </c>
      <c r="P568" s="19" t="s">
        <v>905</v>
      </c>
      <c r="Q568" s="19" t="s">
        <v>1562</v>
      </c>
      <c r="R568" s="19">
        <v>0</v>
      </c>
      <c r="S568" s="19">
        <v>0</v>
      </c>
      <c r="T568" s="19">
        <v>0.06</v>
      </c>
      <c r="U568" s="19" t="s">
        <v>1046</v>
      </c>
      <c r="V568" s="19">
        <v>0</v>
      </c>
      <c r="BA568" s="19" t="s">
        <v>379</v>
      </c>
      <c r="BB568" s="19" t="s">
        <v>1539</v>
      </c>
      <c r="BC568" s="19" t="s">
        <v>896</v>
      </c>
      <c r="BD568" s="19" t="s">
        <v>896</v>
      </c>
      <c r="BE568" s="19" t="s">
        <v>1557</v>
      </c>
      <c r="BF568" s="19" t="s">
        <v>1571</v>
      </c>
      <c r="BG568" s="19" t="s">
        <v>1559</v>
      </c>
      <c r="BH568" s="19" t="s">
        <v>1585</v>
      </c>
      <c r="BI568" s="19" t="s">
        <v>896</v>
      </c>
      <c r="BJ568" s="19" t="s">
        <v>20</v>
      </c>
      <c r="BK568" s="19" t="s">
        <v>1004</v>
      </c>
      <c r="BL568" s="19" t="s">
        <v>1695</v>
      </c>
      <c r="BM568" s="19" t="s">
        <v>902</v>
      </c>
      <c r="BN568" s="20">
        <v>95</v>
      </c>
      <c r="BO568" s="20">
        <v>200</v>
      </c>
      <c r="BP568" s="19" t="s">
        <v>905</v>
      </c>
      <c r="BQ568" s="19" t="s">
        <v>1562</v>
      </c>
      <c r="BR568" s="19">
        <v>0</v>
      </c>
      <c r="BS568" s="19">
        <v>0</v>
      </c>
      <c r="BT568" s="19">
        <v>0.06</v>
      </c>
      <c r="BU568" s="19" t="s">
        <v>1046</v>
      </c>
      <c r="BV568" s="19">
        <v>0</v>
      </c>
    </row>
    <row r="569" spans="1:74">
      <c r="A569" s="19" t="s">
        <v>379</v>
      </c>
      <c r="B569" s="19" t="s">
        <v>1539</v>
      </c>
      <c r="C569" s="19" t="s">
        <v>896</v>
      </c>
      <c r="D569" s="19" t="s">
        <v>896</v>
      </c>
      <c r="E569" s="19" t="s">
        <v>1557</v>
      </c>
      <c r="F569" s="19" t="s">
        <v>1571</v>
      </c>
      <c r="G569" s="19" t="s">
        <v>1594</v>
      </c>
      <c r="H569" s="19" t="s">
        <v>1595</v>
      </c>
      <c r="I569" s="19" t="s">
        <v>896</v>
      </c>
      <c r="J569" s="19" t="s">
        <v>20</v>
      </c>
      <c r="K569" s="19" t="s">
        <v>1004</v>
      </c>
      <c r="L569" s="19" t="s">
        <v>1704</v>
      </c>
      <c r="M569" s="19" t="s">
        <v>902</v>
      </c>
      <c r="N569" s="20">
        <v>15</v>
      </c>
      <c r="O569" s="20" t="s">
        <v>1292</v>
      </c>
      <c r="P569" s="19" t="s">
        <v>905</v>
      </c>
      <c r="Q569" s="19" t="s">
        <v>1562</v>
      </c>
      <c r="R569" s="19">
        <v>0</v>
      </c>
      <c r="S569" s="19">
        <v>0</v>
      </c>
      <c r="T569" s="19">
        <v>0.06</v>
      </c>
      <c r="U569" s="19" t="s">
        <v>1563</v>
      </c>
      <c r="V569" s="19" t="s">
        <v>1575</v>
      </c>
      <c r="BA569" s="19" t="s">
        <v>379</v>
      </c>
      <c r="BB569" s="19" t="s">
        <v>1539</v>
      </c>
      <c r="BC569" s="19" t="s">
        <v>896</v>
      </c>
      <c r="BD569" s="19" t="s">
        <v>896</v>
      </c>
      <c r="BE569" s="19" t="s">
        <v>1557</v>
      </c>
      <c r="BF569" s="19" t="s">
        <v>1571</v>
      </c>
      <c r="BG569" s="19" t="s">
        <v>1594</v>
      </c>
      <c r="BH569" s="19" t="s">
        <v>1595</v>
      </c>
      <c r="BI569" s="19" t="s">
        <v>896</v>
      </c>
      <c r="BJ569" s="19" t="s">
        <v>20</v>
      </c>
      <c r="BK569" s="19" t="s">
        <v>1004</v>
      </c>
      <c r="BL569" s="19" t="s">
        <v>1704</v>
      </c>
      <c r="BM569" s="19" t="s">
        <v>902</v>
      </c>
      <c r="BN569" s="20">
        <v>15</v>
      </c>
      <c r="BO569" s="20" t="s">
        <v>1292</v>
      </c>
      <c r="BP569" s="19" t="s">
        <v>905</v>
      </c>
      <c r="BQ569" s="19" t="s">
        <v>1562</v>
      </c>
      <c r="BR569" s="19">
        <v>0</v>
      </c>
      <c r="BS569" s="19">
        <v>0</v>
      </c>
      <c r="BT569" s="19">
        <v>0.06</v>
      </c>
      <c r="BU569" s="19" t="s">
        <v>1563</v>
      </c>
      <c r="BV569" s="19" t="s">
        <v>1575</v>
      </c>
    </row>
    <row r="570" spans="1:74">
      <c r="A570" s="19" t="s">
        <v>379</v>
      </c>
      <c r="B570" s="19" t="s">
        <v>1539</v>
      </c>
      <c r="C570" s="19" t="s">
        <v>896</v>
      </c>
      <c r="D570" s="19" t="s">
        <v>896</v>
      </c>
      <c r="E570" s="19" t="s">
        <v>1557</v>
      </c>
      <c r="F570" s="19" t="s">
        <v>1571</v>
      </c>
      <c r="G570" s="19" t="s">
        <v>1594</v>
      </c>
      <c r="H570" s="19" t="s">
        <v>1595</v>
      </c>
      <c r="I570" s="19" t="s">
        <v>896</v>
      </c>
      <c r="J570" s="19" t="s">
        <v>20</v>
      </c>
      <c r="K570" s="19" t="s">
        <v>1004</v>
      </c>
      <c r="L570" s="19" t="s">
        <v>1704</v>
      </c>
      <c r="M570" s="19" t="s">
        <v>902</v>
      </c>
      <c r="N570" s="20">
        <v>30</v>
      </c>
      <c r="O570" s="20" t="s">
        <v>1868</v>
      </c>
      <c r="P570" s="19" t="s">
        <v>905</v>
      </c>
      <c r="Q570" s="19" t="s">
        <v>1562</v>
      </c>
      <c r="R570" s="19">
        <v>0</v>
      </c>
      <c r="S570" s="19">
        <v>0</v>
      </c>
      <c r="T570" s="19">
        <v>0.06</v>
      </c>
      <c r="U570" s="19" t="s">
        <v>1578</v>
      </c>
      <c r="V570" s="19" t="s">
        <v>1600</v>
      </c>
      <c r="BA570" s="19" t="s">
        <v>379</v>
      </c>
      <c r="BB570" s="19" t="s">
        <v>1539</v>
      </c>
      <c r="BC570" s="19" t="s">
        <v>896</v>
      </c>
      <c r="BD570" s="19" t="s">
        <v>896</v>
      </c>
      <c r="BE570" s="19" t="s">
        <v>1557</v>
      </c>
      <c r="BF570" s="19" t="s">
        <v>1571</v>
      </c>
      <c r="BG570" s="19" t="s">
        <v>1594</v>
      </c>
      <c r="BH570" s="19" t="s">
        <v>1595</v>
      </c>
      <c r="BI570" s="19" t="s">
        <v>896</v>
      </c>
      <c r="BJ570" s="19" t="s">
        <v>20</v>
      </c>
      <c r="BK570" s="19" t="s">
        <v>1004</v>
      </c>
      <c r="BL570" s="19" t="s">
        <v>1704</v>
      </c>
      <c r="BM570" s="19" t="s">
        <v>902</v>
      </c>
      <c r="BN570" s="20">
        <v>30</v>
      </c>
      <c r="BO570" s="20" t="s">
        <v>1868</v>
      </c>
      <c r="BP570" s="19" t="s">
        <v>905</v>
      </c>
      <c r="BQ570" s="19" t="s">
        <v>1562</v>
      </c>
      <c r="BR570" s="19">
        <v>0</v>
      </c>
      <c r="BS570" s="19">
        <v>0</v>
      </c>
      <c r="BT570" s="19">
        <v>0.06</v>
      </c>
      <c r="BU570" s="19" t="s">
        <v>1578</v>
      </c>
      <c r="BV570" s="19" t="s">
        <v>1600</v>
      </c>
    </row>
    <row r="571" spans="1:74">
      <c r="A571" s="19" t="s">
        <v>379</v>
      </c>
      <c r="B571" s="19" t="s">
        <v>1539</v>
      </c>
      <c r="C571" s="19" t="s">
        <v>896</v>
      </c>
      <c r="D571" s="19" t="s">
        <v>896</v>
      </c>
      <c r="E571" s="19" t="s">
        <v>1557</v>
      </c>
      <c r="F571" s="19" t="s">
        <v>1571</v>
      </c>
      <c r="G571" s="19" t="s">
        <v>1594</v>
      </c>
      <c r="H571" s="19" t="s">
        <v>1550</v>
      </c>
      <c r="I571" s="19" t="s">
        <v>896</v>
      </c>
      <c r="J571" s="19" t="s">
        <v>20</v>
      </c>
      <c r="K571" s="19" t="s">
        <v>1004</v>
      </c>
      <c r="L571" s="19" t="s">
        <v>1704</v>
      </c>
      <c r="M571" s="19" t="s">
        <v>902</v>
      </c>
      <c r="N571" s="20">
        <v>10</v>
      </c>
      <c r="O571" s="20" t="s">
        <v>971</v>
      </c>
      <c r="P571" s="19" t="s">
        <v>905</v>
      </c>
      <c r="Q571" s="19" t="s">
        <v>1562</v>
      </c>
      <c r="R571" s="19">
        <v>0</v>
      </c>
      <c r="S571" s="19">
        <v>0</v>
      </c>
      <c r="T571" s="19">
        <v>0.06</v>
      </c>
      <c r="U571" s="19" t="s">
        <v>1563</v>
      </c>
      <c r="V571" s="19" t="s">
        <v>1978</v>
      </c>
      <c r="BA571" s="19" t="s">
        <v>379</v>
      </c>
      <c r="BB571" s="19" t="s">
        <v>1539</v>
      </c>
      <c r="BC571" s="19" t="s">
        <v>896</v>
      </c>
      <c r="BD571" s="19" t="s">
        <v>896</v>
      </c>
      <c r="BE571" s="19" t="s">
        <v>1557</v>
      </c>
      <c r="BF571" s="19" t="s">
        <v>1571</v>
      </c>
      <c r="BG571" s="19" t="s">
        <v>1594</v>
      </c>
      <c r="BH571" s="19" t="s">
        <v>1550</v>
      </c>
      <c r="BI571" s="19" t="s">
        <v>896</v>
      </c>
      <c r="BJ571" s="19" t="s">
        <v>20</v>
      </c>
      <c r="BK571" s="19" t="s">
        <v>1004</v>
      </c>
      <c r="BL571" s="19" t="s">
        <v>1704</v>
      </c>
      <c r="BM571" s="19" t="s">
        <v>902</v>
      </c>
      <c r="BN571" s="20">
        <v>10</v>
      </c>
      <c r="BO571" s="20" t="s">
        <v>971</v>
      </c>
      <c r="BP571" s="19" t="s">
        <v>905</v>
      </c>
      <c r="BQ571" s="19" t="s">
        <v>1562</v>
      </c>
      <c r="BR571" s="19">
        <v>0</v>
      </c>
      <c r="BS571" s="19">
        <v>0</v>
      </c>
      <c r="BT571" s="19">
        <v>0.06</v>
      </c>
      <c r="BU571" s="19" t="s">
        <v>1563</v>
      </c>
      <c r="BV571" s="19" t="s">
        <v>1978</v>
      </c>
    </row>
    <row r="572" spans="1:74">
      <c r="A572" s="19" t="s">
        <v>379</v>
      </c>
      <c r="B572" s="19" t="s">
        <v>1539</v>
      </c>
      <c r="C572" s="19" t="s">
        <v>896</v>
      </c>
      <c r="D572" s="19" t="s">
        <v>896</v>
      </c>
      <c r="E572" s="19" t="s">
        <v>1557</v>
      </c>
      <c r="F572" s="19" t="s">
        <v>1571</v>
      </c>
      <c r="G572" s="19" t="s">
        <v>1594</v>
      </c>
      <c r="H572" s="19" t="s">
        <v>1550</v>
      </c>
      <c r="I572" s="19" t="s">
        <v>896</v>
      </c>
      <c r="J572" s="19" t="s">
        <v>20</v>
      </c>
      <c r="K572" s="19" t="s">
        <v>1004</v>
      </c>
      <c r="L572" s="19" t="s">
        <v>1704</v>
      </c>
      <c r="M572" s="19" t="s">
        <v>902</v>
      </c>
      <c r="N572" s="20">
        <v>20</v>
      </c>
      <c r="O572" s="20" t="s">
        <v>1861</v>
      </c>
      <c r="P572" s="19" t="s">
        <v>905</v>
      </c>
      <c r="Q572" s="19" t="s">
        <v>1562</v>
      </c>
      <c r="R572" s="19">
        <v>0</v>
      </c>
      <c r="S572" s="19">
        <v>0</v>
      </c>
      <c r="T572" s="19">
        <v>0.06</v>
      </c>
      <c r="U572" s="19" t="s">
        <v>1578</v>
      </c>
      <c r="V572" s="19" t="s">
        <v>1980</v>
      </c>
      <c r="BA572" s="19" t="s">
        <v>379</v>
      </c>
      <c r="BB572" s="19" t="s">
        <v>1539</v>
      </c>
      <c r="BC572" s="19" t="s">
        <v>896</v>
      </c>
      <c r="BD572" s="19" t="s">
        <v>896</v>
      </c>
      <c r="BE572" s="19" t="s">
        <v>1557</v>
      </c>
      <c r="BF572" s="19" t="s">
        <v>1571</v>
      </c>
      <c r="BG572" s="19" t="s">
        <v>1594</v>
      </c>
      <c r="BH572" s="19" t="s">
        <v>1550</v>
      </c>
      <c r="BI572" s="19" t="s">
        <v>896</v>
      </c>
      <c r="BJ572" s="19" t="s">
        <v>20</v>
      </c>
      <c r="BK572" s="19" t="s">
        <v>1004</v>
      </c>
      <c r="BL572" s="19" t="s">
        <v>1704</v>
      </c>
      <c r="BM572" s="19" t="s">
        <v>902</v>
      </c>
      <c r="BN572" s="20">
        <v>20</v>
      </c>
      <c r="BO572" s="20" t="s">
        <v>1861</v>
      </c>
      <c r="BP572" s="19" t="s">
        <v>905</v>
      </c>
      <c r="BQ572" s="19" t="s">
        <v>1562</v>
      </c>
      <c r="BR572" s="19">
        <v>0</v>
      </c>
      <c r="BS572" s="19">
        <v>0</v>
      </c>
      <c r="BT572" s="19">
        <v>0.06</v>
      </c>
      <c r="BU572" s="19" t="s">
        <v>1578</v>
      </c>
      <c r="BV572" s="19" t="s">
        <v>1980</v>
      </c>
    </row>
    <row r="573" spans="1:74">
      <c r="A573" s="19" t="s">
        <v>379</v>
      </c>
      <c r="B573" s="19" t="s">
        <v>1539</v>
      </c>
      <c r="C573" s="19" t="s">
        <v>896</v>
      </c>
      <c r="D573" s="19" t="s">
        <v>896</v>
      </c>
      <c r="E573" s="19" t="s">
        <v>1557</v>
      </c>
      <c r="F573" s="19" t="s">
        <v>1571</v>
      </c>
      <c r="G573" s="19" t="s">
        <v>1594</v>
      </c>
      <c r="H573" s="19" t="s">
        <v>1585</v>
      </c>
      <c r="I573" s="19" t="s">
        <v>896</v>
      </c>
      <c r="J573" s="19" t="s">
        <v>20</v>
      </c>
      <c r="K573" s="19" t="s">
        <v>1004</v>
      </c>
      <c r="L573" s="19" t="s">
        <v>1704</v>
      </c>
      <c r="M573" s="19" t="s">
        <v>902</v>
      </c>
      <c r="N573" s="20">
        <v>10</v>
      </c>
      <c r="O573" s="20" t="s">
        <v>1982</v>
      </c>
      <c r="P573" s="19" t="s">
        <v>905</v>
      </c>
      <c r="Q573" s="19" t="s">
        <v>1562</v>
      </c>
      <c r="R573" s="19">
        <v>0</v>
      </c>
      <c r="S573" s="19">
        <v>0</v>
      </c>
      <c r="T573" s="19">
        <v>0.06</v>
      </c>
      <c r="U573" s="19" t="s">
        <v>1563</v>
      </c>
      <c r="V573" s="19" t="s">
        <v>1978</v>
      </c>
      <c r="BA573" s="19" t="s">
        <v>379</v>
      </c>
      <c r="BB573" s="19" t="s">
        <v>1539</v>
      </c>
      <c r="BC573" s="19" t="s">
        <v>896</v>
      </c>
      <c r="BD573" s="19" t="s">
        <v>896</v>
      </c>
      <c r="BE573" s="19" t="s">
        <v>1557</v>
      </c>
      <c r="BF573" s="19" t="s">
        <v>1571</v>
      </c>
      <c r="BG573" s="19" t="s">
        <v>1594</v>
      </c>
      <c r="BH573" s="19" t="s">
        <v>1585</v>
      </c>
      <c r="BI573" s="19" t="s">
        <v>896</v>
      </c>
      <c r="BJ573" s="19" t="s">
        <v>20</v>
      </c>
      <c r="BK573" s="19" t="s">
        <v>1004</v>
      </c>
      <c r="BL573" s="19" t="s">
        <v>1704</v>
      </c>
      <c r="BM573" s="19" t="s">
        <v>902</v>
      </c>
      <c r="BN573" s="20">
        <v>10</v>
      </c>
      <c r="BO573" s="20" t="s">
        <v>1982</v>
      </c>
      <c r="BP573" s="19" t="s">
        <v>905</v>
      </c>
      <c r="BQ573" s="19" t="s">
        <v>1562</v>
      </c>
      <c r="BR573" s="19">
        <v>0</v>
      </c>
      <c r="BS573" s="19">
        <v>0</v>
      </c>
      <c r="BT573" s="19">
        <v>0.06</v>
      </c>
      <c r="BU573" s="19" t="s">
        <v>1563</v>
      </c>
      <c r="BV573" s="19" t="s">
        <v>1978</v>
      </c>
    </row>
    <row r="574" spans="1:74">
      <c r="A574" s="19" t="s">
        <v>379</v>
      </c>
      <c r="B574" s="19" t="s">
        <v>1539</v>
      </c>
      <c r="C574" s="19" t="s">
        <v>896</v>
      </c>
      <c r="D574" s="19" t="s">
        <v>896</v>
      </c>
      <c r="E574" s="19" t="s">
        <v>1557</v>
      </c>
      <c r="F574" s="19" t="s">
        <v>1571</v>
      </c>
      <c r="G574" s="19" t="s">
        <v>1594</v>
      </c>
      <c r="H574" s="19" t="s">
        <v>1585</v>
      </c>
      <c r="I574" s="19" t="s">
        <v>896</v>
      </c>
      <c r="J574" s="19" t="s">
        <v>20</v>
      </c>
      <c r="K574" s="19" t="s">
        <v>1004</v>
      </c>
      <c r="L574" s="19" t="s">
        <v>1704</v>
      </c>
      <c r="M574" s="19" t="s">
        <v>902</v>
      </c>
      <c r="N574" s="20">
        <v>20</v>
      </c>
      <c r="O574" s="20" t="s">
        <v>1984</v>
      </c>
      <c r="P574" s="19" t="s">
        <v>905</v>
      </c>
      <c r="Q574" s="19" t="s">
        <v>1562</v>
      </c>
      <c r="R574" s="19">
        <v>0</v>
      </c>
      <c r="S574" s="19">
        <v>0</v>
      </c>
      <c r="T574" s="19">
        <v>0.06</v>
      </c>
      <c r="U574" s="19" t="s">
        <v>1578</v>
      </c>
      <c r="V574" s="19" t="s">
        <v>1985</v>
      </c>
      <c r="BA574" s="19" t="s">
        <v>379</v>
      </c>
      <c r="BB574" s="19" t="s">
        <v>1539</v>
      </c>
      <c r="BC574" s="19" t="s">
        <v>896</v>
      </c>
      <c r="BD574" s="19" t="s">
        <v>896</v>
      </c>
      <c r="BE574" s="19" t="s">
        <v>1557</v>
      </c>
      <c r="BF574" s="19" t="s">
        <v>1571</v>
      </c>
      <c r="BG574" s="19" t="s">
        <v>1594</v>
      </c>
      <c r="BH574" s="19" t="s">
        <v>1585</v>
      </c>
      <c r="BI574" s="19" t="s">
        <v>896</v>
      </c>
      <c r="BJ574" s="19" t="s">
        <v>20</v>
      </c>
      <c r="BK574" s="19" t="s">
        <v>1004</v>
      </c>
      <c r="BL574" s="19" t="s">
        <v>1704</v>
      </c>
      <c r="BM574" s="19" t="s">
        <v>902</v>
      </c>
      <c r="BN574" s="20">
        <v>20</v>
      </c>
      <c r="BO574" s="20" t="s">
        <v>1984</v>
      </c>
      <c r="BP574" s="19" t="s">
        <v>905</v>
      </c>
      <c r="BQ574" s="19" t="s">
        <v>1562</v>
      </c>
      <c r="BR574" s="19">
        <v>0</v>
      </c>
      <c r="BS574" s="19">
        <v>0</v>
      </c>
      <c r="BT574" s="19">
        <v>0.06</v>
      </c>
      <c r="BU574" s="19" t="s">
        <v>1578</v>
      </c>
      <c r="BV574" s="19" t="s">
        <v>1985</v>
      </c>
    </row>
    <row r="575" spans="1:74">
      <c r="A575" s="19" t="s">
        <v>379</v>
      </c>
      <c r="B575" s="19" t="s">
        <v>1539</v>
      </c>
      <c r="C575" s="19" t="s">
        <v>896</v>
      </c>
      <c r="D575" s="19" t="s">
        <v>896</v>
      </c>
      <c r="E575" s="19" t="s">
        <v>1557</v>
      </c>
      <c r="F575" s="19" t="s">
        <v>1571</v>
      </c>
      <c r="G575" s="19" t="s">
        <v>1559</v>
      </c>
      <c r="H575" s="19" t="s">
        <v>1595</v>
      </c>
      <c r="I575" s="19" t="s">
        <v>896</v>
      </c>
      <c r="J575" s="19" t="s">
        <v>20</v>
      </c>
      <c r="K575" s="19" t="s">
        <v>1004</v>
      </c>
      <c r="L575" s="19" t="s">
        <v>1695</v>
      </c>
      <c r="M575" s="19" t="s">
        <v>902</v>
      </c>
      <c r="N575" s="20">
        <v>170</v>
      </c>
      <c r="O575" s="20">
        <v>400</v>
      </c>
      <c r="P575" s="19" t="s">
        <v>905</v>
      </c>
      <c r="Q575" s="19" t="s">
        <v>1562</v>
      </c>
      <c r="R575" s="19">
        <v>0</v>
      </c>
      <c r="S575" s="19">
        <v>0</v>
      </c>
      <c r="T575" s="19">
        <v>0.06</v>
      </c>
      <c r="U575" s="19" t="s">
        <v>1578</v>
      </c>
      <c r="V575" s="19" t="s">
        <v>1600</v>
      </c>
      <c r="BA575" s="19" t="s">
        <v>379</v>
      </c>
      <c r="BB575" s="19" t="s">
        <v>1539</v>
      </c>
      <c r="BC575" s="19" t="s">
        <v>896</v>
      </c>
      <c r="BD575" s="19" t="s">
        <v>896</v>
      </c>
      <c r="BE575" s="19" t="s">
        <v>1557</v>
      </c>
      <c r="BF575" s="19" t="s">
        <v>1571</v>
      </c>
      <c r="BG575" s="19" t="s">
        <v>1559</v>
      </c>
      <c r="BH575" s="19" t="s">
        <v>1595</v>
      </c>
      <c r="BI575" s="19" t="s">
        <v>896</v>
      </c>
      <c r="BJ575" s="19" t="s">
        <v>20</v>
      </c>
      <c r="BK575" s="19" t="s">
        <v>1004</v>
      </c>
      <c r="BL575" s="19" t="s">
        <v>1695</v>
      </c>
      <c r="BM575" s="19" t="s">
        <v>902</v>
      </c>
      <c r="BN575" s="20">
        <v>170</v>
      </c>
      <c r="BO575" s="20">
        <v>400</v>
      </c>
      <c r="BP575" s="19" t="s">
        <v>905</v>
      </c>
      <c r="BQ575" s="19" t="s">
        <v>1562</v>
      </c>
      <c r="BR575" s="19">
        <v>0</v>
      </c>
      <c r="BS575" s="19">
        <v>0</v>
      </c>
      <c r="BT575" s="19">
        <v>0.06</v>
      </c>
      <c r="BU575" s="19" t="s">
        <v>1578</v>
      </c>
      <c r="BV575" s="19" t="s">
        <v>1600</v>
      </c>
    </row>
    <row r="576" spans="1:74">
      <c r="A576" s="19" t="s">
        <v>379</v>
      </c>
      <c r="B576" s="19" t="s">
        <v>1539</v>
      </c>
      <c r="C576" s="19" t="s">
        <v>896</v>
      </c>
      <c r="D576" s="19" t="s">
        <v>896</v>
      </c>
      <c r="E576" s="19" t="s">
        <v>1557</v>
      </c>
      <c r="F576" s="19" t="s">
        <v>1571</v>
      </c>
      <c r="G576" s="19" t="s">
        <v>1559</v>
      </c>
      <c r="H576" s="19" t="s">
        <v>1585</v>
      </c>
      <c r="I576" s="19" t="s">
        <v>896</v>
      </c>
      <c r="J576" s="19" t="s">
        <v>20</v>
      </c>
      <c r="K576" s="19" t="s">
        <v>1004</v>
      </c>
      <c r="L576" s="19" t="s">
        <v>1695</v>
      </c>
      <c r="M576" s="19" t="s">
        <v>902</v>
      </c>
      <c r="N576" s="20">
        <v>135</v>
      </c>
      <c r="O576" s="20">
        <v>220</v>
      </c>
      <c r="P576" s="19" t="s">
        <v>905</v>
      </c>
      <c r="Q576" s="19" t="s">
        <v>1562</v>
      </c>
      <c r="R576" s="19">
        <v>0</v>
      </c>
      <c r="S576" s="19">
        <v>0</v>
      </c>
      <c r="T576" s="19">
        <v>0.06</v>
      </c>
      <c r="U576" s="19" t="s">
        <v>1578</v>
      </c>
      <c r="V576" s="19" t="s">
        <v>1988</v>
      </c>
      <c r="BA576" s="19" t="s">
        <v>379</v>
      </c>
      <c r="BB576" s="19" t="s">
        <v>1539</v>
      </c>
      <c r="BC576" s="19" t="s">
        <v>896</v>
      </c>
      <c r="BD576" s="19" t="s">
        <v>896</v>
      </c>
      <c r="BE576" s="19" t="s">
        <v>1557</v>
      </c>
      <c r="BF576" s="19" t="s">
        <v>1571</v>
      </c>
      <c r="BG576" s="19" t="s">
        <v>1559</v>
      </c>
      <c r="BH576" s="19" t="s">
        <v>1585</v>
      </c>
      <c r="BI576" s="19" t="s">
        <v>896</v>
      </c>
      <c r="BJ576" s="19" t="s">
        <v>20</v>
      </c>
      <c r="BK576" s="19" t="s">
        <v>1004</v>
      </c>
      <c r="BL576" s="19" t="s">
        <v>1695</v>
      </c>
      <c r="BM576" s="19" t="s">
        <v>902</v>
      </c>
      <c r="BN576" s="20">
        <v>135</v>
      </c>
      <c r="BO576" s="20">
        <v>220</v>
      </c>
      <c r="BP576" s="19" t="s">
        <v>905</v>
      </c>
      <c r="BQ576" s="19" t="s">
        <v>1562</v>
      </c>
      <c r="BR576" s="19">
        <v>0</v>
      </c>
      <c r="BS576" s="19">
        <v>0</v>
      </c>
      <c r="BT576" s="19">
        <v>0.06</v>
      </c>
      <c r="BU576" s="19" t="s">
        <v>1578</v>
      </c>
      <c r="BV576" s="19" t="s">
        <v>1988</v>
      </c>
    </row>
    <row r="577" spans="1:74">
      <c r="A577" s="19" t="s">
        <v>379</v>
      </c>
      <c r="B577" s="19" t="s">
        <v>1539</v>
      </c>
      <c r="C577" s="19" t="s">
        <v>896</v>
      </c>
      <c r="D577" s="19" t="s">
        <v>896</v>
      </c>
      <c r="E577" s="19" t="s">
        <v>1557</v>
      </c>
      <c r="F577" s="19" t="s">
        <v>1608</v>
      </c>
      <c r="G577" s="19" t="s">
        <v>1559</v>
      </c>
      <c r="H577" s="19" t="s">
        <v>1595</v>
      </c>
      <c r="I577" s="19" t="s">
        <v>896</v>
      </c>
      <c r="J577" s="19" t="s">
        <v>20</v>
      </c>
      <c r="K577" s="19" t="s">
        <v>1004</v>
      </c>
      <c r="L577" s="19" t="s">
        <v>1695</v>
      </c>
      <c r="M577" s="19" t="s">
        <v>902</v>
      </c>
      <c r="N577" s="20">
        <v>150</v>
      </c>
      <c r="O577" s="20">
        <v>200</v>
      </c>
      <c r="P577" s="19" t="s">
        <v>905</v>
      </c>
      <c r="Q577" s="19" t="s">
        <v>1562</v>
      </c>
      <c r="R577" s="19">
        <v>0</v>
      </c>
      <c r="S577" s="19">
        <v>0</v>
      </c>
      <c r="T577" s="19">
        <v>0.06</v>
      </c>
      <c r="U577" s="19" t="s">
        <v>1046</v>
      </c>
      <c r="V577" s="19">
        <v>0</v>
      </c>
      <c r="BA577" s="19" t="s">
        <v>379</v>
      </c>
      <c r="BB577" s="19" t="s">
        <v>1539</v>
      </c>
      <c r="BC577" s="19" t="s">
        <v>896</v>
      </c>
      <c r="BD577" s="19" t="s">
        <v>896</v>
      </c>
      <c r="BE577" s="19" t="s">
        <v>1557</v>
      </c>
      <c r="BF577" s="19" t="s">
        <v>1608</v>
      </c>
      <c r="BG577" s="19" t="s">
        <v>1559</v>
      </c>
      <c r="BH577" s="19" t="s">
        <v>1595</v>
      </c>
      <c r="BI577" s="19" t="s">
        <v>896</v>
      </c>
      <c r="BJ577" s="19" t="s">
        <v>20</v>
      </c>
      <c r="BK577" s="19" t="s">
        <v>1004</v>
      </c>
      <c r="BL577" s="19" t="s">
        <v>1695</v>
      </c>
      <c r="BM577" s="19" t="s">
        <v>902</v>
      </c>
      <c r="BN577" s="20">
        <v>150</v>
      </c>
      <c r="BO577" s="20">
        <v>200</v>
      </c>
      <c r="BP577" s="19" t="s">
        <v>905</v>
      </c>
      <c r="BQ577" s="19" t="s">
        <v>1562</v>
      </c>
      <c r="BR577" s="19">
        <v>0</v>
      </c>
      <c r="BS577" s="19">
        <v>0</v>
      </c>
      <c r="BT577" s="19">
        <v>0.06</v>
      </c>
      <c r="BU577" s="19" t="s">
        <v>1046</v>
      </c>
      <c r="BV577" s="19">
        <v>0</v>
      </c>
    </row>
    <row r="578" spans="1:74">
      <c r="A578" s="19" t="s">
        <v>379</v>
      </c>
      <c r="B578" s="19" t="s">
        <v>1539</v>
      </c>
      <c r="C578" s="19" t="s">
        <v>896</v>
      </c>
      <c r="D578" s="19" t="s">
        <v>896</v>
      </c>
      <c r="E578" s="19" t="s">
        <v>1557</v>
      </c>
      <c r="F578" s="19" t="s">
        <v>1608</v>
      </c>
      <c r="G578" s="19" t="s">
        <v>1559</v>
      </c>
      <c r="H578" s="19" t="s">
        <v>1595</v>
      </c>
      <c r="I578" s="19" t="s">
        <v>896</v>
      </c>
      <c r="J578" s="19" t="s">
        <v>20</v>
      </c>
      <c r="K578" s="19" t="s">
        <v>1004</v>
      </c>
      <c r="L578" s="19" t="s">
        <v>1695</v>
      </c>
      <c r="M578" s="19" t="s">
        <v>902</v>
      </c>
      <c r="N578" s="20">
        <v>170</v>
      </c>
      <c r="O578" s="20">
        <v>220</v>
      </c>
      <c r="P578" s="19" t="s">
        <v>905</v>
      </c>
      <c r="Q578" s="19" t="s">
        <v>1562</v>
      </c>
      <c r="R578" s="19">
        <v>0</v>
      </c>
      <c r="S578" s="19">
        <v>0</v>
      </c>
      <c r="T578" s="19">
        <v>0.06</v>
      </c>
      <c r="U578" s="19" t="s">
        <v>913</v>
      </c>
      <c r="V578" s="19">
        <v>0</v>
      </c>
      <c r="BA578" s="19" t="s">
        <v>379</v>
      </c>
      <c r="BB578" s="19" t="s">
        <v>1539</v>
      </c>
      <c r="BC578" s="19" t="s">
        <v>896</v>
      </c>
      <c r="BD578" s="19" t="s">
        <v>896</v>
      </c>
      <c r="BE578" s="19" t="s">
        <v>1557</v>
      </c>
      <c r="BF578" s="19" t="s">
        <v>1608</v>
      </c>
      <c r="BG578" s="19" t="s">
        <v>1559</v>
      </c>
      <c r="BH578" s="19" t="s">
        <v>1595</v>
      </c>
      <c r="BI578" s="19" t="s">
        <v>896</v>
      </c>
      <c r="BJ578" s="19" t="s">
        <v>20</v>
      </c>
      <c r="BK578" s="19" t="s">
        <v>1004</v>
      </c>
      <c r="BL578" s="19" t="s">
        <v>1695</v>
      </c>
      <c r="BM578" s="19" t="s">
        <v>902</v>
      </c>
      <c r="BN578" s="20">
        <v>170</v>
      </c>
      <c r="BO578" s="20">
        <v>220</v>
      </c>
      <c r="BP578" s="19" t="s">
        <v>905</v>
      </c>
      <c r="BQ578" s="19" t="s">
        <v>1562</v>
      </c>
      <c r="BR578" s="19">
        <v>0</v>
      </c>
      <c r="BS578" s="19">
        <v>0</v>
      </c>
      <c r="BT578" s="19">
        <v>0.06</v>
      </c>
      <c r="BU578" s="19" t="s">
        <v>913</v>
      </c>
      <c r="BV578" s="19">
        <v>0</v>
      </c>
    </row>
    <row r="579" spans="1:74">
      <c r="A579" s="19" t="s">
        <v>379</v>
      </c>
      <c r="B579" s="19" t="s">
        <v>1539</v>
      </c>
      <c r="C579" s="19" t="s">
        <v>896</v>
      </c>
      <c r="D579" s="19" t="s">
        <v>896</v>
      </c>
      <c r="E579" s="19" t="s">
        <v>1557</v>
      </c>
      <c r="F579" s="19" t="s">
        <v>1608</v>
      </c>
      <c r="G579" s="19" t="s">
        <v>1559</v>
      </c>
      <c r="H579" s="19" t="s">
        <v>1585</v>
      </c>
      <c r="I579" s="19" t="s">
        <v>896</v>
      </c>
      <c r="J579" s="19" t="s">
        <v>20</v>
      </c>
      <c r="K579" s="19" t="s">
        <v>1004</v>
      </c>
      <c r="L579" s="19" t="s">
        <v>1695</v>
      </c>
      <c r="M579" s="19" t="s">
        <v>902</v>
      </c>
      <c r="N579" s="20">
        <v>80</v>
      </c>
      <c r="O579" s="20">
        <v>150</v>
      </c>
      <c r="P579" s="19" t="s">
        <v>905</v>
      </c>
      <c r="Q579" s="19" t="s">
        <v>1562</v>
      </c>
      <c r="R579" s="19">
        <v>0</v>
      </c>
      <c r="S579" s="19">
        <v>0</v>
      </c>
      <c r="T579" s="19">
        <v>0.06</v>
      </c>
      <c r="U579" s="19" t="s">
        <v>1046</v>
      </c>
      <c r="V579" s="19">
        <v>0</v>
      </c>
      <c r="BA579" s="19" t="s">
        <v>379</v>
      </c>
      <c r="BB579" s="19" t="s">
        <v>1539</v>
      </c>
      <c r="BC579" s="19" t="s">
        <v>896</v>
      </c>
      <c r="BD579" s="19" t="s">
        <v>896</v>
      </c>
      <c r="BE579" s="19" t="s">
        <v>1557</v>
      </c>
      <c r="BF579" s="19" t="s">
        <v>1608</v>
      </c>
      <c r="BG579" s="19" t="s">
        <v>1559</v>
      </c>
      <c r="BH579" s="19" t="s">
        <v>1585</v>
      </c>
      <c r="BI579" s="19" t="s">
        <v>896</v>
      </c>
      <c r="BJ579" s="19" t="s">
        <v>20</v>
      </c>
      <c r="BK579" s="19" t="s">
        <v>1004</v>
      </c>
      <c r="BL579" s="19" t="s">
        <v>1695</v>
      </c>
      <c r="BM579" s="19" t="s">
        <v>902</v>
      </c>
      <c r="BN579" s="20">
        <v>80</v>
      </c>
      <c r="BO579" s="20">
        <v>150</v>
      </c>
      <c r="BP579" s="19" t="s">
        <v>905</v>
      </c>
      <c r="BQ579" s="19" t="s">
        <v>1562</v>
      </c>
      <c r="BR579" s="19">
        <v>0</v>
      </c>
      <c r="BS579" s="19">
        <v>0</v>
      </c>
      <c r="BT579" s="19">
        <v>0.06</v>
      </c>
      <c r="BU579" s="19" t="s">
        <v>1046</v>
      </c>
      <c r="BV579" s="19">
        <v>0</v>
      </c>
    </row>
    <row r="580" spans="1:74">
      <c r="A580" s="19" t="s">
        <v>379</v>
      </c>
      <c r="B580" s="19" t="s">
        <v>1539</v>
      </c>
      <c r="C580" s="19" t="s">
        <v>896</v>
      </c>
      <c r="D580" s="19" t="s">
        <v>896</v>
      </c>
      <c r="E580" s="19" t="s">
        <v>1557</v>
      </c>
      <c r="F580" s="19" t="s">
        <v>1608</v>
      </c>
      <c r="G580" s="19" t="s">
        <v>1559</v>
      </c>
      <c r="H580" s="19" t="s">
        <v>1585</v>
      </c>
      <c r="I580" s="19" t="s">
        <v>896</v>
      </c>
      <c r="J580" s="19" t="s">
        <v>20</v>
      </c>
      <c r="K580" s="19" t="s">
        <v>1004</v>
      </c>
      <c r="L580" s="19" t="s">
        <v>1695</v>
      </c>
      <c r="M580" s="19" t="s">
        <v>902</v>
      </c>
      <c r="N580" s="20">
        <v>135</v>
      </c>
      <c r="O580" s="20">
        <v>200</v>
      </c>
      <c r="P580" s="19" t="s">
        <v>905</v>
      </c>
      <c r="Q580" s="19" t="s">
        <v>1562</v>
      </c>
      <c r="R580" s="19">
        <v>0</v>
      </c>
      <c r="S580" s="19">
        <v>0</v>
      </c>
      <c r="T580" s="19">
        <v>0.06</v>
      </c>
      <c r="U580" s="19" t="s">
        <v>913</v>
      </c>
      <c r="V580" s="19">
        <v>0</v>
      </c>
      <c r="BA580" s="19" t="s">
        <v>379</v>
      </c>
      <c r="BB580" s="19" t="s">
        <v>1539</v>
      </c>
      <c r="BC580" s="19" t="s">
        <v>896</v>
      </c>
      <c r="BD580" s="19" t="s">
        <v>896</v>
      </c>
      <c r="BE580" s="19" t="s">
        <v>1557</v>
      </c>
      <c r="BF580" s="19" t="s">
        <v>1608</v>
      </c>
      <c r="BG580" s="19" t="s">
        <v>1559</v>
      </c>
      <c r="BH580" s="19" t="s">
        <v>1585</v>
      </c>
      <c r="BI580" s="19" t="s">
        <v>896</v>
      </c>
      <c r="BJ580" s="19" t="s">
        <v>20</v>
      </c>
      <c r="BK580" s="19" t="s">
        <v>1004</v>
      </c>
      <c r="BL580" s="19" t="s">
        <v>1695</v>
      </c>
      <c r="BM580" s="19" t="s">
        <v>902</v>
      </c>
      <c r="BN580" s="20">
        <v>135</v>
      </c>
      <c r="BO580" s="20">
        <v>200</v>
      </c>
      <c r="BP580" s="19" t="s">
        <v>905</v>
      </c>
      <c r="BQ580" s="19" t="s">
        <v>1562</v>
      </c>
      <c r="BR580" s="19">
        <v>0</v>
      </c>
      <c r="BS580" s="19">
        <v>0</v>
      </c>
      <c r="BT580" s="19">
        <v>0.06</v>
      </c>
      <c r="BU580" s="19" t="s">
        <v>913</v>
      </c>
      <c r="BV580" s="19">
        <v>0</v>
      </c>
    </row>
    <row r="581" spans="1:74">
      <c r="A581" s="19" t="s">
        <v>379</v>
      </c>
      <c r="B581" s="19" t="s">
        <v>1539</v>
      </c>
      <c r="C581" s="19" t="s">
        <v>896</v>
      </c>
      <c r="D581" s="19" t="s">
        <v>896</v>
      </c>
      <c r="E581" s="19" t="s">
        <v>1557</v>
      </c>
      <c r="F581" s="19" t="s">
        <v>1608</v>
      </c>
      <c r="G581" s="19" t="s">
        <v>1594</v>
      </c>
      <c r="H581" s="19" t="s">
        <v>1595</v>
      </c>
      <c r="I581" s="19" t="s">
        <v>896</v>
      </c>
      <c r="J581" s="19" t="s">
        <v>20</v>
      </c>
      <c r="K581" s="19" t="s">
        <v>1004</v>
      </c>
      <c r="L581" s="19" t="s">
        <v>1704</v>
      </c>
      <c r="M581" s="19" t="s">
        <v>902</v>
      </c>
      <c r="N581" s="20">
        <v>15</v>
      </c>
      <c r="O581" s="20" t="s">
        <v>1982</v>
      </c>
      <c r="P581" s="19" t="s">
        <v>905</v>
      </c>
      <c r="Q581" s="19" t="s">
        <v>1562</v>
      </c>
      <c r="R581" s="19">
        <v>0</v>
      </c>
      <c r="S581" s="19">
        <v>0</v>
      </c>
      <c r="T581" s="19">
        <v>0.06</v>
      </c>
      <c r="U581" s="19" t="s">
        <v>1563</v>
      </c>
      <c r="V581" s="19">
        <v>0</v>
      </c>
      <c r="BA581" s="19" t="s">
        <v>379</v>
      </c>
      <c r="BB581" s="19" t="s">
        <v>1539</v>
      </c>
      <c r="BC581" s="19" t="s">
        <v>896</v>
      </c>
      <c r="BD581" s="19" t="s">
        <v>896</v>
      </c>
      <c r="BE581" s="19" t="s">
        <v>1557</v>
      </c>
      <c r="BF581" s="19" t="s">
        <v>1608</v>
      </c>
      <c r="BG581" s="19" t="s">
        <v>1594</v>
      </c>
      <c r="BH581" s="19" t="s">
        <v>1595</v>
      </c>
      <c r="BI581" s="19" t="s">
        <v>896</v>
      </c>
      <c r="BJ581" s="19" t="s">
        <v>20</v>
      </c>
      <c r="BK581" s="19" t="s">
        <v>1004</v>
      </c>
      <c r="BL581" s="19" t="s">
        <v>1704</v>
      </c>
      <c r="BM581" s="19" t="s">
        <v>902</v>
      </c>
      <c r="BN581" s="20">
        <v>15</v>
      </c>
      <c r="BO581" s="20" t="s">
        <v>1982</v>
      </c>
      <c r="BP581" s="19" t="s">
        <v>905</v>
      </c>
      <c r="BQ581" s="19" t="s">
        <v>1562</v>
      </c>
      <c r="BR581" s="19">
        <v>0</v>
      </c>
      <c r="BS581" s="19">
        <v>0</v>
      </c>
      <c r="BT581" s="19">
        <v>0.06</v>
      </c>
      <c r="BU581" s="19" t="s">
        <v>1563</v>
      </c>
      <c r="BV581" s="19">
        <v>0</v>
      </c>
    </row>
    <row r="582" spans="1:74">
      <c r="A582" s="19" t="s">
        <v>379</v>
      </c>
      <c r="B582" s="19" t="s">
        <v>1539</v>
      </c>
      <c r="C582" s="19" t="s">
        <v>896</v>
      </c>
      <c r="D582" s="19" t="s">
        <v>896</v>
      </c>
      <c r="E582" s="19" t="s">
        <v>1557</v>
      </c>
      <c r="F582" s="19" t="s">
        <v>1608</v>
      </c>
      <c r="G582" s="19" t="s">
        <v>1594</v>
      </c>
      <c r="H582" s="19" t="s">
        <v>1595</v>
      </c>
      <c r="I582" s="19" t="s">
        <v>896</v>
      </c>
      <c r="J582" s="19" t="s">
        <v>20</v>
      </c>
      <c r="K582" s="19" t="s">
        <v>1004</v>
      </c>
      <c r="L582" s="19" t="s">
        <v>1704</v>
      </c>
      <c r="M582" s="19" t="s">
        <v>902</v>
      </c>
      <c r="N582" s="20">
        <v>30</v>
      </c>
      <c r="O582" s="20" t="s">
        <v>1984</v>
      </c>
      <c r="P582" s="19" t="s">
        <v>905</v>
      </c>
      <c r="Q582" s="19" t="s">
        <v>1562</v>
      </c>
      <c r="R582" s="19">
        <v>0</v>
      </c>
      <c r="S582" s="19">
        <v>0</v>
      </c>
      <c r="T582" s="19">
        <v>0.06</v>
      </c>
      <c r="U582" s="19" t="s">
        <v>1578</v>
      </c>
      <c r="V582" s="19">
        <v>0</v>
      </c>
      <c r="BA582" s="19" t="s">
        <v>379</v>
      </c>
      <c r="BB582" s="19" t="s">
        <v>1539</v>
      </c>
      <c r="BC582" s="19" t="s">
        <v>896</v>
      </c>
      <c r="BD582" s="19" t="s">
        <v>896</v>
      </c>
      <c r="BE582" s="19" t="s">
        <v>1557</v>
      </c>
      <c r="BF582" s="19" t="s">
        <v>1608</v>
      </c>
      <c r="BG582" s="19" t="s">
        <v>1594</v>
      </c>
      <c r="BH582" s="19" t="s">
        <v>1595</v>
      </c>
      <c r="BI582" s="19" t="s">
        <v>896</v>
      </c>
      <c r="BJ582" s="19" t="s">
        <v>20</v>
      </c>
      <c r="BK582" s="19" t="s">
        <v>1004</v>
      </c>
      <c r="BL582" s="19" t="s">
        <v>1704</v>
      </c>
      <c r="BM582" s="19" t="s">
        <v>902</v>
      </c>
      <c r="BN582" s="20">
        <v>30</v>
      </c>
      <c r="BO582" s="20" t="s">
        <v>1984</v>
      </c>
      <c r="BP582" s="19" t="s">
        <v>905</v>
      </c>
      <c r="BQ582" s="19" t="s">
        <v>1562</v>
      </c>
      <c r="BR582" s="19">
        <v>0</v>
      </c>
      <c r="BS582" s="19">
        <v>0</v>
      </c>
      <c r="BT582" s="19">
        <v>0.06</v>
      </c>
      <c r="BU582" s="19" t="s">
        <v>1578</v>
      </c>
      <c r="BV582" s="19">
        <v>0</v>
      </c>
    </row>
    <row r="583" spans="1:74">
      <c r="A583" s="19" t="s">
        <v>379</v>
      </c>
      <c r="B583" s="19" t="s">
        <v>1539</v>
      </c>
      <c r="C583" s="19" t="s">
        <v>896</v>
      </c>
      <c r="D583" s="19" t="s">
        <v>896</v>
      </c>
      <c r="E583" s="19" t="s">
        <v>1557</v>
      </c>
      <c r="F583" s="19" t="s">
        <v>1608</v>
      </c>
      <c r="G583" s="19" t="s">
        <v>1594</v>
      </c>
      <c r="H583" s="19" t="s">
        <v>1550</v>
      </c>
      <c r="I583" s="19" t="s">
        <v>896</v>
      </c>
      <c r="J583" s="19" t="s">
        <v>20</v>
      </c>
      <c r="K583" s="19" t="s">
        <v>1004</v>
      </c>
      <c r="L583" s="19" t="s">
        <v>1704</v>
      </c>
      <c r="M583" s="19" t="s">
        <v>902</v>
      </c>
      <c r="N583" s="20">
        <v>10</v>
      </c>
      <c r="O583" s="20" t="s">
        <v>944</v>
      </c>
      <c r="P583" s="19" t="s">
        <v>905</v>
      </c>
      <c r="Q583" s="19" t="s">
        <v>1562</v>
      </c>
      <c r="R583" s="19">
        <v>0</v>
      </c>
      <c r="S583" s="19">
        <v>0</v>
      </c>
      <c r="T583" s="19">
        <v>0.06</v>
      </c>
      <c r="U583" s="19" t="s">
        <v>1563</v>
      </c>
      <c r="V583" s="19">
        <v>0</v>
      </c>
      <c r="BA583" s="19" t="s">
        <v>379</v>
      </c>
      <c r="BB583" s="19" t="s">
        <v>1539</v>
      </c>
      <c r="BC583" s="19" t="s">
        <v>896</v>
      </c>
      <c r="BD583" s="19" t="s">
        <v>896</v>
      </c>
      <c r="BE583" s="19" t="s">
        <v>1557</v>
      </c>
      <c r="BF583" s="19" t="s">
        <v>1608</v>
      </c>
      <c r="BG583" s="19" t="s">
        <v>1594</v>
      </c>
      <c r="BH583" s="19" t="s">
        <v>1550</v>
      </c>
      <c r="BI583" s="19" t="s">
        <v>896</v>
      </c>
      <c r="BJ583" s="19" t="s">
        <v>20</v>
      </c>
      <c r="BK583" s="19" t="s">
        <v>1004</v>
      </c>
      <c r="BL583" s="19" t="s">
        <v>1704</v>
      </c>
      <c r="BM583" s="19" t="s">
        <v>902</v>
      </c>
      <c r="BN583" s="20">
        <v>10</v>
      </c>
      <c r="BO583" s="20" t="s">
        <v>944</v>
      </c>
      <c r="BP583" s="19" t="s">
        <v>905</v>
      </c>
      <c r="BQ583" s="19" t="s">
        <v>1562</v>
      </c>
      <c r="BR583" s="19">
        <v>0</v>
      </c>
      <c r="BS583" s="19">
        <v>0</v>
      </c>
      <c r="BT583" s="19">
        <v>0.06</v>
      </c>
      <c r="BU583" s="19" t="s">
        <v>1563</v>
      </c>
      <c r="BV583" s="19">
        <v>0</v>
      </c>
    </row>
    <row r="584" spans="1:74">
      <c r="A584" s="19" t="s">
        <v>379</v>
      </c>
      <c r="B584" s="19" t="s">
        <v>1539</v>
      </c>
      <c r="C584" s="19" t="s">
        <v>896</v>
      </c>
      <c r="D584" s="19" t="s">
        <v>896</v>
      </c>
      <c r="E584" s="19" t="s">
        <v>1557</v>
      </c>
      <c r="F584" s="19" t="s">
        <v>1608</v>
      </c>
      <c r="G584" s="19" t="s">
        <v>1594</v>
      </c>
      <c r="H584" s="19" t="s">
        <v>1550</v>
      </c>
      <c r="I584" s="19" t="s">
        <v>896</v>
      </c>
      <c r="J584" s="19" t="s">
        <v>20</v>
      </c>
      <c r="K584" s="19" t="s">
        <v>1004</v>
      </c>
      <c r="L584" s="19" t="s">
        <v>1704</v>
      </c>
      <c r="M584" s="19" t="s">
        <v>902</v>
      </c>
      <c r="N584" s="20">
        <v>20</v>
      </c>
      <c r="O584" s="20" t="s">
        <v>1982</v>
      </c>
      <c r="P584" s="19" t="s">
        <v>905</v>
      </c>
      <c r="Q584" s="19" t="s">
        <v>1562</v>
      </c>
      <c r="R584" s="19">
        <v>0</v>
      </c>
      <c r="S584" s="19">
        <v>0</v>
      </c>
      <c r="T584" s="19">
        <v>0.06</v>
      </c>
      <c r="U584" s="19" t="s">
        <v>1578</v>
      </c>
      <c r="V584" s="19">
        <v>0</v>
      </c>
      <c r="BA584" s="19" t="s">
        <v>379</v>
      </c>
      <c r="BB584" s="19" t="s">
        <v>1539</v>
      </c>
      <c r="BC584" s="19" t="s">
        <v>896</v>
      </c>
      <c r="BD584" s="19" t="s">
        <v>896</v>
      </c>
      <c r="BE584" s="19" t="s">
        <v>1557</v>
      </c>
      <c r="BF584" s="19" t="s">
        <v>1608</v>
      </c>
      <c r="BG584" s="19" t="s">
        <v>1594</v>
      </c>
      <c r="BH584" s="19" t="s">
        <v>1550</v>
      </c>
      <c r="BI584" s="19" t="s">
        <v>896</v>
      </c>
      <c r="BJ584" s="19" t="s">
        <v>20</v>
      </c>
      <c r="BK584" s="19" t="s">
        <v>1004</v>
      </c>
      <c r="BL584" s="19" t="s">
        <v>1704</v>
      </c>
      <c r="BM584" s="19" t="s">
        <v>902</v>
      </c>
      <c r="BN584" s="20">
        <v>20</v>
      </c>
      <c r="BO584" s="20" t="s">
        <v>1982</v>
      </c>
      <c r="BP584" s="19" t="s">
        <v>905</v>
      </c>
      <c r="BQ584" s="19" t="s">
        <v>1562</v>
      </c>
      <c r="BR584" s="19">
        <v>0</v>
      </c>
      <c r="BS584" s="19">
        <v>0</v>
      </c>
      <c r="BT584" s="19">
        <v>0.06</v>
      </c>
      <c r="BU584" s="19" t="s">
        <v>1578</v>
      </c>
      <c r="BV584" s="19">
        <v>0</v>
      </c>
    </row>
    <row r="585" spans="1:74">
      <c r="A585" s="19" t="s">
        <v>379</v>
      </c>
      <c r="B585" s="19" t="s">
        <v>1539</v>
      </c>
      <c r="C585" s="19" t="s">
        <v>896</v>
      </c>
      <c r="D585" s="19" t="s">
        <v>896</v>
      </c>
      <c r="E585" s="19" t="s">
        <v>1557</v>
      </c>
      <c r="F585" s="19" t="s">
        <v>1608</v>
      </c>
      <c r="G585" s="19" t="s">
        <v>1594</v>
      </c>
      <c r="H585" s="19" t="s">
        <v>1585</v>
      </c>
      <c r="I585" s="19" t="s">
        <v>896</v>
      </c>
      <c r="J585" s="19" t="s">
        <v>20</v>
      </c>
      <c r="K585" s="19" t="s">
        <v>1004</v>
      </c>
      <c r="L585" s="19" t="s">
        <v>1704</v>
      </c>
      <c r="M585" s="19" t="s">
        <v>902</v>
      </c>
      <c r="N585" s="20">
        <v>10</v>
      </c>
      <c r="O585" s="20" t="s">
        <v>971</v>
      </c>
      <c r="P585" s="19" t="s">
        <v>905</v>
      </c>
      <c r="Q585" s="19" t="s">
        <v>1562</v>
      </c>
      <c r="R585" s="19">
        <v>0</v>
      </c>
      <c r="S585" s="19">
        <v>0</v>
      </c>
      <c r="T585" s="19">
        <v>0.06</v>
      </c>
      <c r="U585" s="19" t="s">
        <v>1563</v>
      </c>
      <c r="V585" s="19">
        <v>0</v>
      </c>
      <c r="BA585" s="19" t="s">
        <v>379</v>
      </c>
      <c r="BB585" s="19" t="s">
        <v>1539</v>
      </c>
      <c r="BC585" s="19" t="s">
        <v>896</v>
      </c>
      <c r="BD585" s="19" t="s">
        <v>896</v>
      </c>
      <c r="BE585" s="19" t="s">
        <v>1557</v>
      </c>
      <c r="BF585" s="19" t="s">
        <v>1608</v>
      </c>
      <c r="BG585" s="19" t="s">
        <v>1594</v>
      </c>
      <c r="BH585" s="19" t="s">
        <v>1585</v>
      </c>
      <c r="BI585" s="19" t="s">
        <v>896</v>
      </c>
      <c r="BJ585" s="19" t="s">
        <v>20</v>
      </c>
      <c r="BK585" s="19" t="s">
        <v>1004</v>
      </c>
      <c r="BL585" s="19" t="s">
        <v>1704</v>
      </c>
      <c r="BM585" s="19" t="s">
        <v>902</v>
      </c>
      <c r="BN585" s="20">
        <v>10</v>
      </c>
      <c r="BO585" s="20" t="s">
        <v>971</v>
      </c>
      <c r="BP585" s="19" t="s">
        <v>905</v>
      </c>
      <c r="BQ585" s="19" t="s">
        <v>1562</v>
      </c>
      <c r="BR585" s="19">
        <v>0</v>
      </c>
      <c r="BS585" s="19">
        <v>0</v>
      </c>
      <c r="BT585" s="19">
        <v>0.06</v>
      </c>
      <c r="BU585" s="19" t="s">
        <v>1563</v>
      </c>
      <c r="BV585" s="19">
        <v>0</v>
      </c>
    </row>
    <row r="586" spans="1:74">
      <c r="A586" s="19" t="s">
        <v>379</v>
      </c>
      <c r="B586" s="19" t="s">
        <v>1539</v>
      </c>
      <c r="C586" s="19" t="s">
        <v>896</v>
      </c>
      <c r="D586" s="19" t="s">
        <v>896</v>
      </c>
      <c r="E586" s="19" t="s">
        <v>1557</v>
      </c>
      <c r="F586" s="19" t="s">
        <v>1608</v>
      </c>
      <c r="G586" s="19" t="s">
        <v>1594</v>
      </c>
      <c r="H586" s="19" t="s">
        <v>1585</v>
      </c>
      <c r="I586" s="19" t="s">
        <v>896</v>
      </c>
      <c r="J586" s="19" t="s">
        <v>20</v>
      </c>
      <c r="K586" s="19" t="s">
        <v>1004</v>
      </c>
      <c r="L586" s="19" t="s">
        <v>1704</v>
      </c>
      <c r="M586" s="19" t="s">
        <v>902</v>
      </c>
      <c r="N586" s="20">
        <v>20</v>
      </c>
      <c r="O586" s="20" t="s">
        <v>1861</v>
      </c>
      <c r="P586" s="19" t="s">
        <v>905</v>
      </c>
      <c r="Q586" s="19" t="s">
        <v>1562</v>
      </c>
      <c r="R586" s="19">
        <v>0</v>
      </c>
      <c r="S586" s="19">
        <v>0</v>
      </c>
      <c r="T586" s="19">
        <v>0.06</v>
      </c>
      <c r="U586" s="19" t="s">
        <v>1578</v>
      </c>
      <c r="V586" s="19">
        <v>0</v>
      </c>
      <c r="BA586" s="19" t="s">
        <v>379</v>
      </c>
      <c r="BB586" s="19" t="s">
        <v>1539</v>
      </c>
      <c r="BC586" s="19" t="s">
        <v>896</v>
      </c>
      <c r="BD586" s="19" t="s">
        <v>896</v>
      </c>
      <c r="BE586" s="19" t="s">
        <v>1557</v>
      </c>
      <c r="BF586" s="19" t="s">
        <v>1608</v>
      </c>
      <c r="BG586" s="19" t="s">
        <v>1594</v>
      </c>
      <c r="BH586" s="19" t="s">
        <v>1585</v>
      </c>
      <c r="BI586" s="19" t="s">
        <v>896</v>
      </c>
      <c r="BJ586" s="19" t="s">
        <v>20</v>
      </c>
      <c r="BK586" s="19" t="s">
        <v>1004</v>
      </c>
      <c r="BL586" s="19" t="s">
        <v>1704</v>
      </c>
      <c r="BM586" s="19" t="s">
        <v>902</v>
      </c>
      <c r="BN586" s="20">
        <v>20</v>
      </c>
      <c r="BO586" s="20" t="s">
        <v>1861</v>
      </c>
      <c r="BP586" s="19" t="s">
        <v>905</v>
      </c>
      <c r="BQ586" s="19" t="s">
        <v>1562</v>
      </c>
      <c r="BR586" s="19">
        <v>0</v>
      </c>
      <c r="BS586" s="19">
        <v>0</v>
      </c>
      <c r="BT586" s="19">
        <v>0.06</v>
      </c>
      <c r="BU586" s="19" t="s">
        <v>1578</v>
      </c>
      <c r="BV586" s="19">
        <v>0</v>
      </c>
    </row>
    <row r="587" spans="1:74">
      <c r="A587" s="19" t="s">
        <v>379</v>
      </c>
      <c r="B587" s="19" t="s">
        <v>1539</v>
      </c>
      <c r="C587" s="19" t="s">
        <v>896</v>
      </c>
      <c r="D587" s="19" t="s">
        <v>896</v>
      </c>
      <c r="E587" s="19" t="s">
        <v>1623</v>
      </c>
      <c r="F587" s="19" t="s">
        <v>896</v>
      </c>
      <c r="G587" s="19" t="s">
        <v>1624</v>
      </c>
      <c r="H587" s="19" t="s">
        <v>1423</v>
      </c>
      <c r="I587" s="19" t="s">
        <v>896</v>
      </c>
      <c r="J587" s="19" t="s">
        <v>20</v>
      </c>
      <c r="K587" s="19" t="s">
        <v>1004</v>
      </c>
      <c r="L587" s="19" t="s">
        <v>2000</v>
      </c>
      <c r="M587" s="19" t="s">
        <v>902</v>
      </c>
      <c r="N587" s="20">
        <v>25</v>
      </c>
      <c r="O587" s="20" t="s">
        <v>1379</v>
      </c>
      <c r="P587" s="19" t="s">
        <v>905</v>
      </c>
      <c r="Q587" s="19" t="s">
        <v>1562</v>
      </c>
      <c r="R587" s="19">
        <v>0</v>
      </c>
      <c r="S587" s="19">
        <v>0</v>
      </c>
      <c r="T587" s="19">
        <v>0.03</v>
      </c>
      <c r="U587" s="19" t="s">
        <v>1046</v>
      </c>
      <c r="V587" s="19" t="s">
        <v>2001</v>
      </c>
      <c r="BA587" s="19" t="s">
        <v>379</v>
      </c>
      <c r="BB587" s="19" t="s">
        <v>1539</v>
      </c>
      <c r="BC587" s="19" t="s">
        <v>896</v>
      </c>
      <c r="BD587" s="19" t="s">
        <v>896</v>
      </c>
      <c r="BE587" s="19" t="s">
        <v>1623</v>
      </c>
      <c r="BF587" s="19" t="s">
        <v>896</v>
      </c>
      <c r="BG587" s="19" t="s">
        <v>1624</v>
      </c>
      <c r="BH587" s="19" t="s">
        <v>1423</v>
      </c>
      <c r="BI587" s="19" t="s">
        <v>896</v>
      </c>
      <c r="BJ587" s="19" t="s">
        <v>20</v>
      </c>
      <c r="BK587" s="19" t="s">
        <v>1004</v>
      </c>
      <c r="BL587" s="19" t="s">
        <v>2000</v>
      </c>
      <c r="BM587" s="19" t="s">
        <v>902</v>
      </c>
      <c r="BN587" s="20">
        <v>25</v>
      </c>
      <c r="BO587" s="20" t="s">
        <v>1379</v>
      </c>
      <c r="BP587" s="19" t="s">
        <v>905</v>
      </c>
      <c r="BQ587" s="19" t="s">
        <v>1562</v>
      </c>
      <c r="BR587" s="19">
        <v>0</v>
      </c>
      <c r="BS587" s="19">
        <v>0</v>
      </c>
      <c r="BT587" s="19">
        <v>0.03</v>
      </c>
      <c r="BU587" s="19" t="s">
        <v>1046</v>
      </c>
      <c r="BV587" s="19" t="s">
        <v>2001</v>
      </c>
    </row>
    <row r="588" spans="1:74">
      <c r="A588" s="19" t="s">
        <v>379</v>
      </c>
      <c r="B588" s="19" t="s">
        <v>1539</v>
      </c>
      <c r="C588" s="19" t="s">
        <v>896</v>
      </c>
      <c r="D588" s="19" t="s">
        <v>896</v>
      </c>
      <c r="E588" s="19" t="s">
        <v>1623</v>
      </c>
      <c r="F588" s="19" t="s">
        <v>896</v>
      </c>
      <c r="G588" s="19" t="s">
        <v>1624</v>
      </c>
      <c r="H588" s="19" t="s">
        <v>1423</v>
      </c>
      <c r="I588" s="19" t="s">
        <v>896</v>
      </c>
      <c r="J588" s="19" t="s">
        <v>20</v>
      </c>
      <c r="K588" s="19" t="s">
        <v>1004</v>
      </c>
      <c r="L588" s="19" t="s">
        <v>2000</v>
      </c>
      <c r="M588" s="19" t="s">
        <v>902</v>
      </c>
      <c r="N588" s="20">
        <v>50</v>
      </c>
      <c r="O588" s="20" t="s">
        <v>1013</v>
      </c>
      <c r="P588" s="19" t="s">
        <v>905</v>
      </c>
      <c r="Q588" s="19" t="s">
        <v>1562</v>
      </c>
      <c r="R588" s="19">
        <v>0</v>
      </c>
      <c r="S588" s="19">
        <v>0</v>
      </c>
      <c r="T588" s="19">
        <v>0.03</v>
      </c>
      <c r="U588" s="19" t="s">
        <v>1578</v>
      </c>
      <c r="V588" s="19" t="s">
        <v>1685</v>
      </c>
      <c r="BA588" s="19" t="s">
        <v>379</v>
      </c>
      <c r="BB588" s="19" t="s">
        <v>1539</v>
      </c>
      <c r="BC588" s="19" t="s">
        <v>896</v>
      </c>
      <c r="BD588" s="19" t="s">
        <v>896</v>
      </c>
      <c r="BE588" s="19" t="s">
        <v>1623</v>
      </c>
      <c r="BF588" s="19" t="s">
        <v>896</v>
      </c>
      <c r="BG588" s="19" t="s">
        <v>1624</v>
      </c>
      <c r="BH588" s="19" t="s">
        <v>1423</v>
      </c>
      <c r="BI588" s="19" t="s">
        <v>896</v>
      </c>
      <c r="BJ588" s="19" t="s">
        <v>20</v>
      </c>
      <c r="BK588" s="19" t="s">
        <v>1004</v>
      </c>
      <c r="BL588" s="19" t="s">
        <v>2000</v>
      </c>
      <c r="BM588" s="19" t="s">
        <v>902</v>
      </c>
      <c r="BN588" s="20">
        <v>50</v>
      </c>
      <c r="BO588" s="20" t="s">
        <v>1013</v>
      </c>
      <c r="BP588" s="19" t="s">
        <v>905</v>
      </c>
      <c r="BQ588" s="19" t="s">
        <v>1562</v>
      </c>
      <c r="BR588" s="19">
        <v>0</v>
      </c>
      <c r="BS588" s="19">
        <v>0</v>
      </c>
      <c r="BT588" s="19">
        <v>0.03</v>
      </c>
      <c r="BU588" s="19" t="s">
        <v>1578</v>
      </c>
      <c r="BV588" s="19" t="s">
        <v>1685</v>
      </c>
    </row>
    <row r="589" spans="1:74">
      <c r="A589" s="19" t="s">
        <v>379</v>
      </c>
      <c r="B589" s="19" t="s">
        <v>1539</v>
      </c>
      <c r="C589" s="19" t="s">
        <v>896</v>
      </c>
      <c r="D589" s="19" t="s">
        <v>896</v>
      </c>
      <c r="E589" s="19" t="s">
        <v>1623</v>
      </c>
      <c r="F589" s="19" t="s">
        <v>1571</v>
      </c>
      <c r="G589" s="19" t="s">
        <v>1963</v>
      </c>
      <c r="H589" s="19" t="s">
        <v>1423</v>
      </c>
      <c r="I589" s="19" t="s">
        <v>896</v>
      </c>
      <c r="J589" s="19" t="s">
        <v>20</v>
      </c>
      <c r="K589" s="19" t="s">
        <v>1004</v>
      </c>
      <c r="L589" s="19" t="s">
        <v>2005</v>
      </c>
      <c r="M589" s="19" t="s">
        <v>902</v>
      </c>
      <c r="N589" s="20">
        <v>90</v>
      </c>
      <c r="O589" s="20" t="s">
        <v>1013</v>
      </c>
      <c r="P589" s="19" t="s">
        <v>905</v>
      </c>
      <c r="Q589" s="19" t="s">
        <v>1562</v>
      </c>
      <c r="R589" s="19">
        <v>0</v>
      </c>
      <c r="S589" s="19">
        <v>0</v>
      </c>
      <c r="T589" s="19">
        <v>0.03</v>
      </c>
      <c r="U589" s="19" t="s">
        <v>1578</v>
      </c>
      <c r="V589" s="19" t="s">
        <v>1685</v>
      </c>
      <c r="BA589" s="19" t="s">
        <v>379</v>
      </c>
      <c r="BB589" s="19" t="s">
        <v>1539</v>
      </c>
      <c r="BC589" s="19" t="s">
        <v>896</v>
      </c>
      <c r="BD589" s="19" t="s">
        <v>896</v>
      </c>
      <c r="BE589" s="19" t="s">
        <v>1623</v>
      </c>
      <c r="BF589" s="19" t="s">
        <v>1571</v>
      </c>
      <c r="BG589" s="19" t="s">
        <v>1963</v>
      </c>
      <c r="BH589" s="19" t="s">
        <v>1423</v>
      </c>
      <c r="BI589" s="19" t="s">
        <v>896</v>
      </c>
      <c r="BJ589" s="19" t="s">
        <v>20</v>
      </c>
      <c r="BK589" s="19" t="s">
        <v>1004</v>
      </c>
      <c r="BL589" s="19" t="s">
        <v>2005</v>
      </c>
      <c r="BM589" s="19" t="s">
        <v>902</v>
      </c>
      <c r="BN589" s="20">
        <v>90</v>
      </c>
      <c r="BO589" s="20" t="s">
        <v>1013</v>
      </c>
      <c r="BP589" s="19" t="s">
        <v>905</v>
      </c>
      <c r="BQ589" s="19" t="s">
        <v>1562</v>
      </c>
      <c r="BR589" s="19">
        <v>0</v>
      </c>
      <c r="BS589" s="19">
        <v>0</v>
      </c>
      <c r="BT589" s="19">
        <v>0.03</v>
      </c>
      <c r="BU589" s="19" t="s">
        <v>1578</v>
      </c>
      <c r="BV589" s="19" t="s">
        <v>1685</v>
      </c>
    </row>
    <row r="590" spans="1:74">
      <c r="A590" s="19" t="s">
        <v>379</v>
      </c>
      <c r="B590" s="19" t="s">
        <v>1539</v>
      </c>
      <c r="C590" s="19" t="s">
        <v>896</v>
      </c>
      <c r="D590" s="19" t="s">
        <v>896</v>
      </c>
      <c r="E590" s="19" t="s">
        <v>1623</v>
      </c>
      <c r="F590" s="19" t="s">
        <v>1571</v>
      </c>
      <c r="G590" s="19" t="s">
        <v>1644</v>
      </c>
      <c r="H590" s="19" t="s">
        <v>1542</v>
      </c>
      <c r="I590" s="19" t="s">
        <v>896</v>
      </c>
      <c r="J590" s="19" t="s">
        <v>20</v>
      </c>
      <c r="K590" s="19" t="s">
        <v>1004</v>
      </c>
      <c r="L590" s="19" t="s">
        <v>2007</v>
      </c>
      <c r="M590" s="19" t="s">
        <v>902</v>
      </c>
      <c r="N590" s="20">
        <v>50</v>
      </c>
      <c r="O590" s="20" t="s">
        <v>1984</v>
      </c>
      <c r="P590" s="19" t="s">
        <v>905</v>
      </c>
      <c r="Q590" s="19" t="s">
        <v>1562</v>
      </c>
      <c r="R590" s="19">
        <v>0</v>
      </c>
      <c r="S590" s="19">
        <v>0</v>
      </c>
      <c r="T590" s="19">
        <v>0.03</v>
      </c>
      <c r="U590" s="19" t="s">
        <v>1046</v>
      </c>
      <c r="V590" s="19" t="s">
        <v>1575</v>
      </c>
      <c r="BA590" s="19" t="s">
        <v>379</v>
      </c>
      <c r="BB590" s="19" t="s">
        <v>1539</v>
      </c>
      <c r="BC590" s="19" t="s">
        <v>896</v>
      </c>
      <c r="BD590" s="19" t="s">
        <v>896</v>
      </c>
      <c r="BE590" s="19" t="s">
        <v>1623</v>
      </c>
      <c r="BF590" s="19" t="s">
        <v>1571</v>
      </c>
      <c r="BG590" s="19" t="s">
        <v>1644</v>
      </c>
      <c r="BH590" s="19" t="s">
        <v>1542</v>
      </c>
      <c r="BI590" s="19" t="s">
        <v>896</v>
      </c>
      <c r="BJ590" s="19" t="s">
        <v>20</v>
      </c>
      <c r="BK590" s="19" t="s">
        <v>1004</v>
      </c>
      <c r="BL590" s="19" t="s">
        <v>2007</v>
      </c>
      <c r="BM590" s="19" t="s">
        <v>902</v>
      </c>
      <c r="BN590" s="20">
        <v>50</v>
      </c>
      <c r="BO590" s="20" t="s">
        <v>1984</v>
      </c>
      <c r="BP590" s="19" t="s">
        <v>905</v>
      </c>
      <c r="BQ590" s="19" t="s">
        <v>1562</v>
      </c>
      <c r="BR590" s="19">
        <v>0</v>
      </c>
      <c r="BS590" s="19">
        <v>0</v>
      </c>
      <c r="BT590" s="19">
        <v>0.03</v>
      </c>
      <c r="BU590" s="19" t="s">
        <v>1046</v>
      </c>
      <c r="BV590" s="19" t="s">
        <v>1575</v>
      </c>
    </row>
    <row r="591" spans="1:74">
      <c r="A591" s="19" t="s">
        <v>379</v>
      </c>
      <c r="B591" s="19" t="s">
        <v>1539</v>
      </c>
      <c r="C591" s="19" t="s">
        <v>896</v>
      </c>
      <c r="D591" s="19" t="s">
        <v>896</v>
      </c>
      <c r="E591" s="19" t="s">
        <v>1623</v>
      </c>
      <c r="F591" s="19" t="s">
        <v>1571</v>
      </c>
      <c r="G591" s="19" t="s">
        <v>1644</v>
      </c>
      <c r="H591" s="19" t="s">
        <v>1542</v>
      </c>
      <c r="I591" s="19" t="s">
        <v>896</v>
      </c>
      <c r="J591" s="19" t="s">
        <v>20</v>
      </c>
      <c r="K591" s="19" t="s">
        <v>1004</v>
      </c>
      <c r="L591" s="19" t="s">
        <v>2007</v>
      </c>
      <c r="M591" s="19" t="s">
        <v>902</v>
      </c>
      <c r="N591" s="20">
        <v>150</v>
      </c>
      <c r="O591" s="20" t="s">
        <v>1013</v>
      </c>
      <c r="P591" s="19" t="s">
        <v>905</v>
      </c>
      <c r="Q591" s="19" t="s">
        <v>1562</v>
      </c>
      <c r="R591" s="19">
        <v>0</v>
      </c>
      <c r="S591" s="19">
        <v>0</v>
      </c>
      <c r="T591" s="19">
        <v>0.03</v>
      </c>
      <c r="U591" s="19" t="s">
        <v>1578</v>
      </c>
      <c r="V591" s="19" t="s">
        <v>2009</v>
      </c>
      <c r="BA591" s="19" t="s">
        <v>379</v>
      </c>
      <c r="BB591" s="19" t="s">
        <v>1539</v>
      </c>
      <c r="BC591" s="19" t="s">
        <v>896</v>
      </c>
      <c r="BD591" s="19" t="s">
        <v>896</v>
      </c>
      <c r="BE591" s="19" t="s">
        <v>1623</v>
      </c>
      <c r="BF591" s="19" t="s">
        <v>1571</v>
      </c>
      <c r="BG591" s="19" t="s">
        <v>1644</v>
      </c>
      <c r="BH591" s="19" t="s">
        <v>1542</v>
      </c>
      <c r="BI591" s="19" t="s">
        <v>896</v>
      </c>
      <c r="BJ591" s="19" t="s">
        <v>20</v>
      </c>
      <c r="BK591" s="19" t="s">
        <v>1004</v>
      </c>
      <c r="BL591" s="19" t="s">
        <v>2007</v>
      </c>
      <c r="BM591" s="19" t="s">
        <v>902</v>
      </c>
      <c r="BN591" s="20">
        <v>150</v>
      </c>
      <c r="BO591" s="20" t="s">
        <v>1013</v>
      </c>
      <c r="BP591" s="19" t="s">
        <v>905</v>
      </c>
      <c r="BQ591" s="19" t="s">
        <v>1562</v>
      </c>
      <c r="BR591" s="19">
        <v>0</v>
      </c>
      <c r="BS591" s="19">
        <v>0</v>
      </c>
      <c r="BT591" s="19">
        <v>0.03</v>
      </c>
      <c r="BU591" s="19" t="s">
        <v>1578</v>
      </c>
      <c r="BV591" s="19" t="s">
        <v>2009</v>
      </c>
    </row>
    <row r="592" spans="1:74">
      <c r="A592" s="19" t="s">
        <v>379</v>
      </c>
      <c r="B592" s="19" t="s">
        <v>1539</v>
      </c>
      <c r="C592" s="19" t="s">
        <v>896</v>
      </c>
      <c r="D592" s="19" t="s">
        <v>896</v>
      </c>
      <c r="E592" s="19" t="s">
        <v>1623</v>
      </c>
      <c r="F592" s="19" t="s">
        <v>1571</v>
      </c>
      <c r="G592" s="19" t="s">
        <v>1644</v>
      </c>
      <c r="H592" s="19" t="s">
        <v>1550</v>
      </c>
      <c r="I592" s="19" t="s">
        <v>896</v>
      </c>
      <c r="J592" s="19" t="s">
        <v>20</v>
      </c>
      <c r="K592" s="19" t="s">
        <v>1004</v>
      </c>
      <c r="L592" s="19" t="s">
        <v>2007</v>
      </c>
      <c r="M592" s="19" t="s">
        <v>902</v>
      </c>
      <c r="N592" s="20">
        <v>50</v>
      </c>
      <c r="O592" s="20" t="s">
        <v>1820</v>
      </c>
      <c r="P592" s="19" t="s">
        <v>905</v>
      </c>
      <c r="Q592" s="19" t="s">
        <v>1562</v>
      </c>
      <c r="R592" s="19">
        <v>0</v>
      </c>
      <c r="S592" s="19">
        <v>0</v>
      </c>
      <c r="T592" s="19">
        <v>0.03</v>
      </c>
      <c r="U592" s="19" t="s">
        <v>1046</v>
      </c>
      <c r="V592" s="19" t="s">
        <v>1575</v>
      </c>
      <c r="BA592" s="19" t="s">
        <v>379</v>
      </c>
      <c r="BB592" s="19" t="s">
        <v>1539</v>
      </c>
      <c r="BC592" s="19" t="s">
        <v>896</v>
      </c>
      <c r="BD592" s="19" t="s">
        <v>896</v>
      </c>
      <c r="BE592" s="19" t="s">
        <v>1623</v>
      </c>
      <c r="BF592" s="19" t="s">
        <v>1571</v>
      </c>
      <c r="BG592" s="19" t="s">
        <v>1644</v>
      </c>
      <c r="BH592" s="19" t="s">
        <v>1550</v>
      </c>
      <c r="BI592" s="19" t="s">
        <v>896</v>
      </c>
      <c r="BJ592" s="19" t="s">
        <v>20</v>
      </c>
      <c r="BK592" s="19" t="s">
        <v>1004</v>
      </c>
      <c r="BL592" s="19" t="s">
        <v>2007</v>
      </c>
      <c r="BM592" s="19" t="s">
        <v>902</v>
      </c>
      <c r="BN592" s="20">
        <v>50</v>
      </c>
      <c r="BO592" s="20" t="s">
        <v>1820</v>
      </c>
      <c r="BP592" s="19" t="s">
        <v>905</v>
      </c>
      <c r="BQ592" s="19" t="s">
        <v>1562</v>
      </c>
      <c r="BR592" s="19">
        <v>0</v>
      </c>
      <c r="BS592" s="19">
        <v>0</v>
      </c>
      <c r="BT592" s="19">
        <v>0.03</v>
      </c>
      <c r="BU592" s="19" t="s">
        <v>1046</v>
      </c>
      <c r="BV592" s="19" t="s">
        <v>1575</v>
      </c>
    </row>
    <row r="593" spans="1:74">
      <c r="A593" s="19" t="s">
        <v>379</v>
      </c>
      <c r="B593" s="19" t="s">
        <v>1539</v>
      </c>
      <c r="C593" s="19" t="s">
        <v>896</v>
      </c>
      <c r="D593" s="19" t="s">
        <v>896</v>
      </c>
      <c r="E593" s="19" t="s">
        <v>1623</v>
      </c>
      <c r="F593" s="19" t="s">
        <v>1571</v>
      </c>
      <c r="G593" s="19" t="s">
        <v>1644</v>
      </c>
      <c r="H593" s="19" t="s">
        <v>1550</v>
      </c>
      <c r="I593" s="19" t="s">
        <v>896</v>
      </c>
      <c r="J593" s="19" t="s">
        <v>20</v>
      </c>
      <c r="K593" s="19" t="s">
        <v>1004</v>
      </c>
      <c r="L593" s="19" t="s">
        <v>2007</v>
      </c>
      <c r="M593" s="19" t="s">
        <v>902</v>
      </c>
      <c r="N593" s="20">
        <v>150</v>
      </c>
      <c r="O593" s="20" t="s">
        <v>1790</v>
      </c>
      <c r="P593" s="19" t="s">
        <v>905</v>
      </c>
      <c r="Q593" s="19" t="s">
        <v>1562</v>
      </c>
      <c r="R593" s="19">
        <v>0</v>
      </c>
      <c r="S593" s="19">
        <v>0</v>
      </c>
      <c r="T593" s="19">
        <v>0.03</v>
      </c>
      <c r="U593" s="19" t="s">
        <v>1578</v>
      </c>
      <c r="V593" s="19" t="s">
        <v>2009</v>
      </c>
      <c r="BA593" s="19" t="s">
        <v>379</v>
      </c>
      <c r="BB593" s="19" t="s">
        <v>1539</v>
      </c>
      <c r="BC593" s="19" t="s">
        <v>896</v>
      </c>
      <c r="BD593" s="19" t="s">
        <v>896</v>
      </c>
      <c r="BE593" s="19" t="s">
        <v>1623</v>
      </c>
      <c r="BF593" s="19" t="s">
        <v>1571</v>
      </c>
      <c r="BG593" s="19" t="s">
        <v>1644</v>
      </c>
      <c r="BH593" s="19" t="s">
        <v>1550</v>
      </c>
      <c r="BI593" s="19" t="s">
        <v>896</v>
      </c>
      <c r="BJ593" s="19" t="s">
        <v>20</v>
      </c>
      <c r="BK593" s="19" t="s">
        <v>1004</v>
      </c>
      <c r="BL593" s="19" t="s">
        <v>2007</v>
      </c>
      <c r="BM593" s="19" t="s">
        <v>902</v>
      </c>
      <c r="BN593" s="20">
        <v>150</v>
      </c>
      <c r="BO593" s="20" t="s">
        <v>1790</v>
      </c>
      <c r="BP593" s="19" t="s">
        <v>905</v>
      </c>
      <c r="BQ593" s="19" t="s">
        <v>1562</v>
      </c>
      <c r="BR593" s="19">
        <v>0</v>
      </c>
      <c r="BS593" s="19">
        <v>0</v>
      </c>
      <c r="BT593" s="19">
        <v>0.03</v>
      </c>
      <c r="BU593" s="19" t="s">
        <v>1578</v>
      </c>
      <c r="BV593" s="19" t="s">
        <v>2009</v>
      </c>
    </row>
    <row r="594" spans="1:74">
      <c r="A594" s="19" t="s">
        <v>379</v>
      </c>
      <c r="B594" s="19" t="s">
        <v>1539</v>
      </c>
      <c r="C594" s="19" t="s">
        <v>896</v>
      </c>
      <c r="D594" s="19" t="s">
        <v>896</v>
      </c>
      <c r="E594" s="19" t="s">
        <v>1623</v>
      </c>
      <c r="F594" s="19" t="s">
        <v>1608</v>
      </c>
      <c r="G594" s="19" t="s">
        <v>1963</v>
      </c>
      <c r="H594" s="19" t="s">
        <v>1423</v>
      </c>
      <c r="I594" s="19" t="s">
        <v>896</v>
      </c>
      <c r="J594" s="19" t="s">
        <v>20</v>
      </c>
      <c r="K594" s="19" t="s">
        <v>1004</v>
      </c>
      <c r="L594" s="19" t="s">
        <v>2005</v>
      </c>
      <c r="M594" s="19" t="s">
        <v>902</v>
      </c>
      <c r="N594" s="20">
        <v>10</v>
      </c>
      <c r="O594" s="20" t="s">
        <v>1820</v>
      </c>
      <c r="P594" s="19" t="s">
        <v>905</v>
      </c>
      <c r="Q594" s="19" t="s">
        <v>1562</v>
      </c>
      <c r="R594" s="19">
        <v>0</v>
      </c>
      <c r="S594" s="19">
        <v>0</v>
      </c>
      <c r="T594" s="19">
        <v>0.03</v>
      </c>
      <c r="U594" s="19" t="s">
        <v>1046</v>
      </c>
      <c r="V594" s="19" t="s">
        <v>1627</v>
      </c>
      <c r="BA594" s="19" t="s">
        <v>379</v>
      </c>
      <c r="BB594" s="19" t="s">
        <v>1539</v>
      </c>
      <c r="BC594" s="19" t="s">
        <v>896</v>
      </c>
      <c r="BD594" s="19" t="s">
        <v>896</v>
      </c>
      <c r="BE594" s="19" t="s">
        <v>1623</v>
      </c>
      <c r="BF594" s="19" t="s">
        <v>1608</v>
      </c>
      <c r="BG594" s="19" t="s">
        <v>1963</v>
      </c>
      <c r="BH594" s="19" t="s">
        <v>1423</v>
      </c>
      <c r="BI594" s="19" t="s">
        <v>896</v>
      </c>
      <c r="BJ594" s="19" t="s">
        <v>20</v>
      </c>
      <c r="BK594" s="19" t="s">
        <v>1004</v>
      </c>
      <c r="BL594" s="19" t="s">
        <v>2005</v>
      </c>
      <c r="BM594" s="19" t="s">
        <v>902</v>
      </c>
      <c r="BN594" s="20">
        <v>10</v>
      </c>
      <c r="BO594" s="20" t="s">
        <v>1820</v>
      </c>
      <c r="BP594" s="19" t="s">
        <v>905</v>
      </c>
      <c r="BQ594" s="19" t="s">
        <v>1562</v>
      </c>
      <c r="BR594" s="19">
        <v>0</v>
      </c>
      <c r="BS594" s="19">
        <v>0</v>
      </c>
      <c r="BT594" s="19">
        <v>0.03</v>
      </c>
      <c r="BU594" s="19" t="s">
        <v>1046</v>
      </c>
      <c r="BV594" s="19" t="s">
        <v>1627</v>
      </c>
    </row>
    <row r="595" spans="1:74">
      <c r="A595" s="19" t="s">
        <v>379</v>
      </c>
      <c r="B595" s="19" t="s">
        <v>1539</v>
      </c>
      <c r="C595" s="19" t="s">
        <v>896</v>
      </c>
      <c r="D595" s="19" t="s">
        <v>896</v>
      </c>
      <c r="E595" s="19" t="s">
        <v>1623</v>
      </c>
      <c r="F595" s="19" t="s">
        <v>1608</v>
      </c>
      <c r="G595" s="19" t="s">
        <v>1644</v>
      </c>
      <c r="H595" s="19" t="s">
        <v>1542</v>
      </c>
      <c r="I595" s="19" t="s">
        <v>896</v>
      </c>
      <c r="J595" s="19" t="s">
        <v>20</v>
      </c>
      <c r="K595" s="19" t="s">
        <v>1004</v>
      </c>
      <c r="L595" s="19" t="s">
        <v>2007</v>
      </c>
      <c r="M595" s="19" t="s">
        <v>902</v>
      </c>
      <c r="N595" s="20">
        <v>50</v>
      </c>
      <c r="O595" s="20" t="s">
        <v>1984</v>
      </c>
      <c r="P595" s="19" t="s">
        <v>905</v>
      </c>
      <c r="Q595" s="19" t="s">
        <v>1562</v>
      </c>
      <c r="R595" s="19">
        <v>0</v>
      </c>
      <c r="S595" s="19">
        <v>0</v>
      </c>
      <c r="T595" s="19">
        <v>0.03</v>
      </c>
      <c r="U595" s="19" t="s">
        <v>1046</v>
      </c>
      <c r="V595" s="19">
        <v>0</v>
      </c>
      <c r="BA595" s="19" t="s">
        <v>379</v>
      </c>
      <c r="BB595" s="19" t="s">
        <v>1539</v>
      </c>
      <c r="BC595" s="19" t="s">
        <v>896</v>
      </c>
      <c r="BD595" s="19" t="s">
        <v>896</v>
      </c>
      <c r="BE595" s="19" t="s">
        <v>1623</v>
      </c>
      <c r="BF595" s="19" t="s">
        <v>1608</v>
      </c>
      <c r="BG595" s="19" t="s">
        <v>1644</v>
      </c>
      <c r="BH595" s="19" t="s">
        <v>1542</v>
      </c>
      <c r="BI595" s="19" t="s">
        <v>896</v>
      </c>
      <c r="BJ595" s="19" t="s">
        <v>20</v>
      </c>
      <c r="BK595" s="19" t="s">
        <v>1004</v>
      </c>
      <c r="BL595" s="19" t="s">
        <v>2007</v>
      </c>
      <c r="BM595" s="19" t="s">
        <v>902</v>
      </c>
      <c r="BN595" s="20">
        <v>50</v>
      </c>
      <c r="BO595" s="20" t="s">
        <v>1984</v>
      </c>
      <c r="BP595" s="19" t="s">
        <v>905</v>
      </c>
      <c r="BQ595" s="19" t="s">
        <v>1562</v>
      </c>
      <c r="BR595" s="19">
        <v>0</v>
      </c>
      <c r="BS595" s="19">
        <v>0</v>
      </c>
      <c r="BT595" s="19">
        <v>0.03</v>
      </c>
      <c r="BU595" s="19" t="s">
        <v>1046</v>
      </c>
      <c r="BV595" s="19">
        <v>0</v>
      </c>
    </row>
    <row r="596" spans="1:74">
      <c r="A596" s="19" t="s">
        <v>379</v>
      </c>
      <c r="B596" s="19" t="s">
        <v>1539</v>
      </c>
      <c r="C596" s="19" t="s">
        <v>896</v>
      </c>
      <c r="D596" s="19" t="s">
        <v>896</v>
      </c>
      <c r="E596" s="19" t="s">
        <v>1623</v>
      </c>
      <c r="F596" s="19" t="s">
        <v>1608</v>
      </c>
      <c r="G596" s="19" t="s">
        <v>1644</v>
      </c>
      <c r="H596" s="19" t="s">
        <v>1542</v>
      </c>
      <c r="I596" s="19" t="s">
        <v>896</v>
      </c>
      <c r="J596" s="19" t="s">
        <v>20</v>
      </c>
      <c r="K596" s="19" t="s">
        <v>1004</v>
      </c>
      <c r="L596" s="19" t="s">
        <v>2007</v>
      </c>
      <c r="M596" s="19" t="s">
        <v>902</v>
      </c>
      <c r="N596" s="20">
        <v>150</v>
      </c>
      <c r="O596" s="20" t="s">
        <v>1013</v>
      </c>
      <c r="P596" s="19" t="s">
        <v>905</v>
      </c>
      <c r="Q596" s="19" t="s">
        <v>1562</v>
      </c>
      <c r="R596" s="19">
        <v>0</v>
      </c>
      <c r="S596" s="19">
        <v>0</v>
      </c>
      <c r="T596" s="19">
        <v>0.03</v>
      </c>
      <c r="U596" s="19" t="s">
        <v>1578</v>
      </c>
      <c r="V596" s="19">
        <v>0</v>
      </c>
      <c r="BA596" s="19" t="s">
        <v>379</v>
      </c>
      <c r="BB596" s="19" t="s">
        <v>1539</v>
      </c>
      <c r="BC596" s="19" t="s">
        <v>896</v>
      </c>
      <c r="BD596" s="19" t="s">
        <v>896</v>
      </c>
      <c r="BE596" s="19" t="s">
        <v>1623</v>
      </c>
      <c r="BF596" s="19" t="s">
        <v>1608</v>
      </c>
      <c r="BG596" s="19" t="s">
        <v>1644</v>
      </c>
      <c r="BH596" s="19" t="s">
        <v>1542</v>
      </c>
      <c r="BI596" s="19" t="s">
        <v>896</v>
      </c>
      <c r="BJ596" s="19" t="s">
        <v>20</v>
      </c>
      <c r="BK596" s="19" t="s">
        <v>1004</v>
      </c>
      <c r="BL596" s="19" t="s">
        <v>2007</v>
      </c>
      <c r="BM596" s="19" t="s">
        <v>902</v>
      </c>
      <c r="BN596" s="20">
        <v>150</v>
      </c>
      <c r="BO596" s="20" t="s">
        <v>1013</v>
      </c>
      <c r="BP596" s="19" t="s">
        <v>905</v>
      </c>
      <c r="BQ596" s="19" t="s">
        <v>1562</v>
      </c>
      <c r="BR596" s="19">
        <v>0</v>
      </c>
      <c r="BS596" s="19">
        <v>0</v>
      </c>
      <c r="BT596" s="19">
        <v>0.03</v>
      </c>
      <c r="BU596" s="19" t="s">
        <v>1578</v>
      </c>
      <c r="BV596" s="19">
        <v>0</v>
      </c>
    </row>
    <row r="597" spans="1:74">
      <c r="A597" s="19" t="s">
        <v>379</v>
      </c>
      <c r="B597" s="19" t="s">
        <v>1539</v>
      </c>
      <c r="C597" s="19" t="s">
        <v>896</v>
      </c>
      <c r="D597" s="19" t="s">
        <v>896</v>
      </c>
      <c r="E597" s="19" t="s">
        <v>1623</v>
      </c>
      <c r="F597" s="19" t="s">
        <v>1608</v>
      </c>
      <c r="G597" s="19" t="s">
        <v>1644</v>
      </c>
      <c r="H597" s="19" t="s">
        <v>1550</v>
      </c>
      <c r="I597" s="19" t="s">
        <v>896</v>
      </c>
      <c r="J597" s="19" t="s">
        <v>20</v>
      </c>
      <c r="K597" s="19" t="s">
        <v>1004</v>
      </c>
      <c r="L597" s="19" t="s">
        <v>2007</v>
      </c>
      <c r="M597" s="19" t="s">
        <v>902</v>
      </c>
      <c r="N597" s="20">
        <v>35</v>
      </c>
      <c r="O597" s="20" t="s">
        <v>971</v>
      </c>
      <c r="P597" s="19" t="s">
        <v>905</v>
      </c>
      <c r="Q597" s="19" t="s">
        <v>1562</v>
      </c>
      <c r="R597" s="19">
        <v>0</v>
      </c>
      <c r="S597" s="19">
        <v>0</v>
      </c>
      <c r="T597" s="19">
        <v>0.03</v>
      </c>
      <c r="U597" s="19" t="s">
        <v>1046</v>
      </c>
      <c r="V597" s="19">
        <v>0</v>
      </c>
      <c r="BA597" s="19" t="s">
        <v>379</v>
      </c>
      <c r="BB597" s="19" t="s">
        <v>1539</v>
      </c>
      <c r="BC597" s="19" t="s">
        <v>896</v>
      </c>
      <c r="BD597" s="19" t="s">
        <v>896</v>
      </c>
      <c r="BE597" s="19" t="s">
        <v>1623</v>
      </c>
      <c r="BF597" s="19" t="s">
        <v>1608</v>
      </c>
      <c r="BG597" s="19" t="s">
        <v>1644</v>
      </c>
      <c r="BH597" s="19" t="s">
        <v>1550</v>
      </c>
      <c r="BI597" s="19" t="s">
        <v>896</v>
      </c>
      <c r="BJ597" s="19" t="s">
        <v>20</v>
      </c>
      <c r="BK597" s="19" t="s">
        <v>1004</v>
      </c>
      <c r="BL597" s="19" t="s">
        <v>2007</v>
      </c>
      <c r="BM597" s="19" t="s">
        <v>902</v>
      </c>
      <c r="BN597" s="20">
        <v>35</v>
      </c>
      <c r="BO597" s="20" t="s">
        <v>971</v>
      </c>
      <c r="BP597" s="19" t="s">
        <v>905</v>
      </c>
      <c r="BQ597" s="19" t="s">
        <v>1562</v>
      </c>
      <c r="BR597" s="19">
        <v>0</v>
      </c>
      <c r="BS597" s="19">
        <v>0</v>
      </c>
      <c r="BT597" s="19">
        <v>0.03</v>
      </c>
      <c r="BU597" s="19" t="s">
        <v>1046</v>
      </c>
      <c r="BV597" s="19">
        <v>0</v>
      </c>
    </row>
    <row r="598" spans="1:74">
      <c r="A598" s="19" t="s">
        <v>379</v>
      </c>
      <c r="B598" s="19" t="s">
        <v>1539</v>
      </c>
      <c r="C598" s="19" t="s">
        <v>896</v>
      </c>
      <c r="D598" s="19" t="s">
        <v>896</v>
      </c>
      <c r="E598" s="19" t="s">
        <v>1623</v>
      </c>
      <c r="F598" s="19" t="s">
        <v>1608</v>
      </c>
      <c r="G598" s="19" t="s">
        <v>1644</v>
      </c>
      <c r="H598" s="19" t="s">
        <v>1550</v>
      </c>
      <c r="I598" s="19" t="s">
        <v>896</v>
      </c>
      <c r="J598" s="19" t="s">
        <v>20</v>
      </c>
      <c r="K598" s="19" t="s">
        <v>1004</v>
      </c>
      <c r="L598" s="19" t="s">
        <v>2007</v>
      </c>
      <c r="M598" s="19" t="s">
        <v>902</v>
      </c>
      <c r="N598" s="20">
        <v>50</v>
      </c>
      <c r="O598" s="20" t="s">
        <v>2017</v>
      </c>
      <c r="P598" s="19" t="s">
        <v>905</v>
      </c>
      <c r="Q598" s="19" t="s">
        <v>1562</v>
      </c>
      <c r="R598" s="19">
        <v>0</v>
      </c>
      <c r="S598" s="19">
        <v>0</v>
      </c>
      <c r="T598" s="19">
        <v>0.03</v>
      </c>
      <c r="U598" s="19" t="s">
        <v>1578</v>
      </c>
      <c r="V598" s="19">
        <v>0</v>
      </c>
      <c r="BA598" s="19" t="s">
        <v>379</v>
      </c>
      <c r="BB598" s="19" t="s">
        <v>1539</v>
      </c>
      <c r="BC598" s="19" t="s">
        <v>896</v>
      </c>
      <c r="BD598" s="19" t="s">
        <v>896</v>
      </c>
      <c r="BE598" s="19" t="s">
        <v>1623</v>
      </c>
      <c r="BF598" s="19" t="s">
        <v>1608</v>
      </c>
      <c r="BG598" s="19" t="s">
        <v>1644</v>
      </c>
      <c r="BH598" s="19" t="s">
        <v>1550</v>
      </c>
      <c r="BI598" s="19" t="s">
        <v>896</v>
      </c>
      <c r="BJ598" s="19" t="s">
        <v>20</v>
      </c>
      <c r="BK598" s="19" t="s">
        <v>1004</v>
      </c>
      <c r="BL598" s="19" t="s">
        <v>2007</v>
      </c>
      <c r="BM598" s="19" t="s">
        <v>902</v>
      </c>
      <c r="BN598" s="20">
        <v>50</v>
      </c>
      <c r="BO598" s="20" t="s">
        <v>2017</v>
      </c>
      <c r="BP598" s="19" t="s">
        <v>905</v>
      </c>
      <c r="BQ598" s="19" t="s">
        <v>1562</v>
      </c>
      <c r="BR598" s="19">
        <v>0</v>
      </c>
      <c r="BS598" s="19">
        <v>0</v>
      </c>
      <c r="BT598" s="19">
        <v>0.03</v>
      </c>
      <c r="BU598" s="19" t="s">
        <v>1578</v>
      </c>
      <c r="BV598" s="19">
        <v>0</v>
      </c>
    </row>
    <row r="599" spans="1:74">
      <c r="A599" s="19" t="s">
        <v>379</v>
      </c>
      <c r="B599" s="19" t="s">
        <v>1539</v>
      </c>
      <c r="C599" s="19" t="s">
        <v>896</v>
      </c>
      <c r="D599" s="19" t="s">
        <v>896</v>
      </c>
      <c r="E599" s="19" t="s">
        <v>1661</v>
      </c>
      <c r="F599" s="19" t="s">
        <v>896</v>
      </c>
      <c r="G599" s="19" t="s">
        <v>1624</v>
      </c>
      <c r="H599" s="19" t="s">
        <v>1423</v>
      </c>
      <c r="I599" s="19" t="s">
        <v>896</v>
      </c>
      <c r="J599" s="19" t="s">
        <v>20</v>
      </c>
      <c r="K599" s="19" t="s">
        <v>1004</v>
      </c>
      <c r="L599" s="19" t="s">
        <v>2000</v>
      </c>
      <c r="M599" s="19" t="s">
        <v>902</v>
      </c>
      <c r="N599" s="20">
        <v>10</v>
      </c>
      <c r="O599" s="20" t="s">
        <v>1670</v>
      </c>
      <c r="P599" s="19" t="s">
        <v>905</v>
      </c>
      <c r="Q599" s="19" t="s">
        <v>1562</v>
      </c>
      <c r="R599" s="19">
        <v>0</v>
      </c>
      <c r="S599" s="19">
        <v>0</v>
      </c>
      <c r="T599" s="19">
        <v>0.15</v>
      </c>
      <c r="U599" s="19" t="s">
        <v>1046</v>
      </c>
      <c r="V599" s="19" t="s">
        <v>2001</v>
      </c>
      <c r="BA599" s="19" t="s">
        <v>379</v>
      </c>
      <c r="BB599" s="19" t="s">
        <v>1539</v>
      </c>
      <c r="BC599" s="19" t="s">
        <v>896</v>
      </c>
      <c r="BD599" s="19" t="s">
        <v>896</v>
      </c>
      <c r="BE599" s="19" t="s">
        <v>1661</v>
      </c>
      <c r="BF599" s="19" t="s">
        <v>896</v>
      </c>
      <c r="BG599" s="19" t="s">
        <v>1624</v>
      </c>
      <c r="BH599" s="19" t="s">
        <v>1423</v>
      </c>
      <c r="BI599" s="19" t="s">
        <v>896</v>
      </c>
      <c r="BJ599" s="19" t="s">
        <v>20</v>
      </c>
      <c r="BK599" s="19" t="s">
        <v>1004</v>
      </c>
      <c r="BL599" s="19" t="s">
        <v>2000</v>
      </c>
      <c r="BM599" s="19" t="s">
        <v>902</v>
      </c>
      <c r="BN599" s="20">
        <v>10</v>
      </c>
      <c r="BO599" s="20" t="s">
        <v>1670</v>
      </c>
      <c r="BP599" s="19" t="s">
        <v>905</v>
      </c>
      <c r="BQ599" s="19" t="s">
        <v>1562</v>
      </c>
      <c r="BR599" s="19">
        <v>0</v>
      </c>
      <c r="BS599" s="19">
        <v>0</v>
      </c>
      <c r="BT599" s="19">
        <v>0.15</v>
      </c>
      <c r="BU599" s="19" t="s">
        <v>1046</v>
      </c>
      <c r="BV599" s="19" t="s">
        <v>2001</v>
      </c>
    </row>
    <row r="600" spans="1:74">
      <c r="A600" s="19" t="s">
        <v>379</v>
      </c>
      <c r="B600" s="19" t="s">
        <v>1539</v>
      </c>
      <c r="C600" s="19" t="s">
        <v>896</v>
      </c>
      <c r="D600" s="19" t="s">
        <v>896</v>
      </c>
      <c r="E600" s="19" t="s">
        <v>1661</v>
      </c>
      <c r="F600" s="19" t="s">
        <v>896</v>
      </c>
      <c r="G600" s="19" t="s">
        <v>1624</v>
      </c>
      <c r="H600" s="19" t="s">
        <v>1423</v>
      </c>
      <c r="I600" s="19" t="s">
        <v>896</v>
      </c>
      <c r="J600" s="19" t="s">
        <v>20</v>
      </c>
      <c r="K600" s="19" t="s">
        <v>1004</v>
      </c>
      <c r="L600" s="19" t="s">
        <v>2000</v>
      </c>
      <c r="M600" s="19" t="s">
        <v>902</v>
      </c>
      <c r="N600" s="20">
        <v>20</v>
      </c>
      <c r="O600" s="20" t="s">
        <v>1982</v>
      </c>
      <c r="P600" s="19" t="s">
        <v>905</v>
      </c>
      <c r="Q600" s="19" t="s">
        <v>1562</v>
      </c>
      <c r="R600" s="19">
        <v>0</v>
      </c>
      <c r="S600" s="19">
        <v>0</v>
      </c>
      <c r="T600" s="19">
        <v>0.15</v>
      </c>
      <c r="U600" s="19" t="s">
        <v>1578</v>
      </c>
      <c r="V600" s="19" t="s">
        <v>1685</v>
      </c>
      <c r="BA600" s="19" t="s">
        <v>379</v>
      </c>
      <c r="BB600" s="19" t="s">
        <v>1539</v>
      </c>
      <c r="BC600" s="19" t="s">
        <v>896</v>
      </c>
      <c r="BD600" s="19" t="s">
        <v>896</v>
      </c>
      <c r="BE600" s="19" t="s">
        <v>1661</v>
      </c>
      <c r="BF600" s="19" t="s">
        <v>896</v>
      </c>
      <c r="BG600" s="19" t="s">
        <v>1624</v>
      </c>
      <c r="BH600" s="19" t="s">
        <v>1423</v>
      </c>
      <c r="BI600" s="19" t="s">
        <v>896</v>
      </c>
      <c r="BJ600" s="19" t="s">
        <v>20</v>
      </c>
      <c r="BK600" s="19" t="s">
        <v>1004</v>
      </c>
      <c r="BL600" s="19" t="s">
        <v>2000</v>
      </c>
      <c r="BM600" s="19" t="s">
        <v>902</v>
      </c>
      <c r="BN600" s="20">
        <v>20</v>
      </c>
      <c r="BO600" s="20" t="s">
        <v>1982</v>
      </c>
      <c r="BP600" s="19" t="s">
        <v>905</v>
      </c>
      <c r="BQ600" s="19" t="s">
        <v>1562</v>
      </c>
      <c r="BR600" s="19">
        <v>0</v>
      </c>
      <c r="BS600" s="19">
        <v>0</v>
      </c>
      <c r="BT600" s="19">
        <v>0.15</v>
      </c>
      <c r="BU600" s="19" t="s">
        <v>1578</v>
      </c>
      <c r="BV600" s="19" t="s">
        <v>1685</v>
      </c>
    </row>
    <row r="601" spans="1:74">
      <c r="A601" s="19" t="s">
        <v>379</v>
      </c>
      <c r="B601" s="19" t="s">
        <v>1539</v>
      </c>
      <c r="C601" s="19" t="s">
        <v>896</v>
      </c>
      <c r="D601" s="19" t="s">
        <v>896</v>
      </c>
      <c r="E601" s="19" t="s">
        <v>1664</v>
      </c>
      <c r="F601" s="19" t="s">
        <v>1571</v>
      </c>
      <c r="G601" s="19" t="s">
        <v>1665</v>
      </c>
      <c r="H601" s="19" t="s">
        <v>2021</v>
      </c>
      <c r="I601" s="19" t="s">
        <v>896</v>
      </c>
      <c r="J601" s="19" t="s">
        <v>20</v>
      </c>
      <c r="K601" s="19" t="s">
        <v>1004</v>
      </c>
      <c r="L601" s="19" t="s">
        <v>2022</v>
      </c>
      <c r="M601" s="19" t="s">
        <v>902</v>
      </c>
      <c r="N601" s="20">
        <v>100</v>
      </c>
      <c r="O601" s="20" t="s">
        <v>1013</v>
      </c>
      <c r="P601" s="19" t="s">
        <v>905</v>
      </c>
      <c r="Q601" s="19" t="s">
        <v>1562</v>
      </c>
      <c r="R601" s="19">
        <v>0</v>
      </c>
      <c r="S601" s="19">
        <v>0</v>
      </c>
      <c r="T601" s="19">
        <v>0.15</v>
      </c>
      <c r="U601" s="19" t="s">
        <v>1046</v>
      </c>
      <c r="V601" s="19" t="s">
        <v>2023</v>
      </c>
      <c r="BA601" s="19" t="s">
        <v>379</v>
      </c>
      <c r="BB601" s="19" t="s">
        <v>1539</v>
      </c>
      <c r="BC601" s="19" t="s">
        <v>896</v>
      </c>
      <c r="BD601" s="19" t="s">
        <v>896</v>
      </c>
      <c r="BE601" s="19" t="s">
        <v>1664</v>
      </c>
      <c r="BF601" s="19" t="s">
        <v>1571</v>
      </c>
      <c r="BG601" s="19" t="s">
        <v>1665</v>
      </c>
      <c r="BH601" s="19" t="s">
        <v>2021</v>
      </c>
      <c r="BI601" s="19" t="s">
        <v>896</v>
      </c>
      <c r="BJ601" s="19" t="s">
        <v>20</v>
      </c>
      <c r="BK601" s="19" t="s">
        <v>1004</v>
      </c>
      <c r="BL601" s="19" t="s">
        <v>2022</v>
      </c>
      <c r="BM601" s="19" t="s">
        <v>902</v>
      </c>
      <c r="BN601" s="20">
        <v>100</v>
      </c>
      <c r="BO601" s="20" t="s">
        <v>1013</v>
      </c>
      <c r="BP601" s="19" t="s">
        <v>905</v>
      </c>
      <c r="BQ601" s="19" t="s">
        <v>1562</v>
      </c>
      <c r="BR601" s="19">
        <v>0</v>
      </c>
      <c r="BS601" s="19">
        <v>0</v>
      </c>
      <c r="BT601" s="19">
        <v>0.15</v>
      </c>
      <c r="BU601" s="19" t="s">
        <v>1046</v>
      </c>
      <c r="BV601" s="19" t="s">
        <v>2023</v>
      </c>
    </row>
    <row r="602" spans="1:74">
      <c r="A602" s="19" t="s">
        <v>379</v>
      </c>
      <c r="B602" s="19" t="s">
        <v>1539</v>
      </c>
      <c r="C602" s="19" t="s">
        <v>896</v>
      </c>
      <c r="D602" s="19" t="s">
        <v>896</v>
      </c>
      <c r="E602" s="19" t="s">
        <v>1664</v>
      </c>
      <c r="F602" s="19" t="s">
        <v>1571</v>
      </c>
      <c r="G602" s="19" t="s">
        <v>1665</v>
      </c>
      <c r="H602" s="19" t="s">
        <v>2021</v>
      </c>
      <c r="I602" s="19" t="s">
        <v>896</v>
      </c>
      <c r="J602" s="19" t="s">
        <v>20</v>
      </c>
      <c r="K602" s="19" t="s">
        <v>1004</v>
      </c>
      <c r="L602" s="19" t="s">
        <v>2022</v>
      </c>
      <c r="M602" s="19" t="s">
        <v>902</v>
      </c>
      <c r="N602" s="20">
        <v>105</v>
      </c>
      <c r="O602" s="20" t="s">
        <v>2026</v>
      </c>
      <c r="P602" s="19" t="s">
        <v>905</v>
      </c>
      <c r="Q602" s="19" t="s">
        <v>1562</v>
      </c>
      <c r="R602" s="19">
        <v>0</v>
      </c>
      <c r="S602" s="19">
        <v>0</v>
      </c>
      <c r="T602" s="19">
        <v>0.15</v>
      </c>
      <c r="U602" s="19" t="s">
        <v>1578</v>
      </c>
      <c r="V602" s="19" t="s">
        <v>2027</v>
      </c>
      <c r="BA602" s="19" t="s">
        <v>379</v>
      </c>
      <c r="BB602" s="19" t="s">
        <v>1539</v>
      </c>
      <c r="BC602" s="19" t="s">
        <v>896</v>
      </c>
      <c r="BD602" s="19" t="s">
        <v>896</v>
      </c>
      <c r="BE602" s="19" t="s">
        <v>1664</v>
      </c>
      <c r="BF602" s="19" t="s">
        <v>1571</v>
      </c>
      <c r="BG602" s="19" t="s">
        <v>1665</v>
      </c>
      <c r="BH602" s="19" t="s">
        <v>2021</v>
      </c>
      <c r="BI602" s="19" t="s">
        <v>896</v>
      </c>
      <c r="BJ602" s="19" t="s">
        <v>20</v>
      </c>
      <c r="BK602" s="19" t="s">
        <v>1004</v>
      </c>
      <c r="BL602" s="19" t="s">
        <v>2022</v>
      </c>
      <c r="BM602" s="19" t="s">
        <v>902</v>
      </c>
      <c r="BN602" s="20">
        <v>105</v>
      </c>
      <c r="BO602" s="20" t="s">
        <v>2026</v>
      </c>
      <c r="BP602" s="19" t="s">
        <v>905</v>
      </c>
      <c r="BQ602" s="19" t="s">
        <v>1562</v>
      </c>
      <c r="BR602" s="19">
        <v>0</v>
      </c>
      <c r="BS602" s="19">
        <v>0</v>
      </c>
      <c r="BT602" s="19">
        <v>0.15</v>
      </c>
      <c r="BU602" s="19" t="s">
        <v>1578</v>
      </c>
      <c r="BV602" s="19" t="s">
        <v>2027</v>
      </c>
    </row>
    <row r="603" spans="1:74">
      <c r="A603" s="19" t="s">
        <v>379</v>
      </c>
      <c r="B603" s="19" t="s">
        <v>1539</v>
      </c>
      <c r="C603" s="19" t="s">
        <v>896</v>
      </c>
      <c r="D603" s="19" t="s">
        <v>896</v>
      </c>
      <c r="E603" s="19" t="s">
        <v>1664</v>
      </c>
      <c r="F603" s="19" t="s">
        <v>1608</v>
      </c>
      <c r="G603" s="19" t="s">
        <v>1665</v>
      </c>
      <c r="H603" s="19" t="s">
        <v>2021</v>
      </c>
      <c r="I603" s="19" t="s">
        <v>896</v>
      </c>
      <c r="J603" s="19" t="s">
        <v>20</v>
      </c>
      <c r="K603" s="19" t="s">
        <v>1004</v>
      </c>
      <c r="L603" s="19" t="s">
        <v>2022</v>
      </c>
      <c r="M603" s="19" t="s">
        <v>902</v>
      </c>
      <c r="N603" s="20">
        <v>45</v>
      </c>
      <c r="O603" s="20" t="s">
        <v>1292</v>
      </c>
      <c r="P603" s="19" t="s">
        <v>905</v>
      </c>
      <c r="Q603" s="19" t="s">
        <v>1562</v>
      </c>
      <c r="R603" s="19">
        <v>0</v>
      </c>
      <c r="S603" s="19">
        <v>0</v>
      </c>
      <c r="T603" s="19">
        <v>0.15</v>
      </c>
      <c r="U603" s="19" t="s">
        <v>1046</v>
      </c>
      <c r="V603" s="19">
        <v>0</v>
      </c>
      <c r="BA603" s="19" t="s">
        <v>379</v>
      </c>
      <c r="BB603" s="19" t="s">
        <v>1539</v>
      </c>
      <c r="BC603" s="19" t="s">
        <v>896</v>
      </c>
      <c r="BD603" s="19" t="s">
        <v>896</v>
      </c>
      <c r="BE603" s="19" t="s">
        <v>1664</v>
      </c>
      <c r="BF603" s="19" t="s">
        <v>1608</v>
      </c>
      <c r="BG603" s="19" t="s">
        <v>1665</v>
      </c>
      <c r="BH603" s="19" t="s">
        <v>2021</v>
      </c>
      <c r="BI603" s="19" t="s">
        <v>896</v>
      </c>
      <c r="BJ603" s="19" t="s">
        <v>20</v>
      </c>
      <c r="BK603" s="19" t="s">
        <v>1004</v>
      </c>
      <c r="BL603" s="19" t="s">
        <v>2022</v>
      </c>
      <c r="BM603" s="19" t="s">
        <v>902</v>
      </c>
      <c r="BN603" s="20">
        <v>45</v>
      </c>
      <c r="BO603" s="20" t="s">
        <v>1292</v>
      </c>
      <c r="BP603" s="19" t="s">
        <v>905</v>
      </c>
      <c r="BQ603" s="19" t="s">
        <v>1562</v>
      </c>
      <c r="BR603" s="19">
        <v>0</v>
      </c>
      <c r="BS603" s="19">
        <v>0</v>
      </c>
      <c r="BT603" s="19">
        <v>0.15</v>
      </c>
      <c r="BU603" s="19" t="s">
        <v>1046</v>
      </c>
      <c r="BV603" s="19">
        <v>0</v>
      </c>
    </row>
    <row r="604" spans="1:74">
      <c r="A604" s="19" t="s">
        <v>379</v>
      </c>
      <c r="B604" s="19" t="s">
        <v>1539</v>
      </c>
      <c r="C604" s="19" t="s">
        <v>896</v>
      </c>
      <c r="D604" s="19" t="s">
        <v>896</v>
      </c>
      <c r="E604" s="19" t="s">
        <v>1664</v>
      </c>
      <c r="F604" s="19" t="s">
        <v>1608</v>
      </c>
      <c r="G604" s="19" t="s">
        <v>1665</v>
      </c>
      <c r="H604" s="19" t="s">
        <v>2021</v>
      </c>
      <c r="I604" s="19" t="s">
        <v>896</v>
      </c>
      <c r="J604" s="19" t="s">
        <v>20</v>
      </c>
      <c r="K604" s="19" t="s">
        <v>1004</v>
      </c>
      <c r="L604" s="19" t="s">
        <v>2022</v>
      </c>
      <c r="M604" s="19" t="s">
        <v>902</v>
      </c>
      <c r="N604" s="20">
        <v>60</v>
      </c>
      <c r="O604" s="20" t="s">
        <v>1820</v>
      </c>
      <c r="P604" s="19" t="s">
        <v>905</v>
      </c>
      <c r="Q604" s="19" t="s">
        <v>1562</v>
      </c>
      <c r="R604" s="19">
        <v>0</v>
      </c>
      <c r="S604" s="19">
        <v>0</v>
      </c>
      <c r="T604" s="19">
        <v>0.15</v>
      </c>
      <c r="U604" s="19" t="s">
        <v>1578</v>
      </c>
      <c r="V604" s="19">
        <v>0</v>
      </c>
      <c r="BA604" s="19" t="s">
        <v>379</v>
      </c>
      <c r="BB604" s="19" t="s">
        <v>1539</v>
      </c>
      <c r="BC604" s="19" t="s">
        <v>896</v>
      </c>
      <c r="BD604" s="19" t="s">
        <v>896</v>
      </c>
      <c r="BE604" s="19" t="s">
        <v>1664</v>
      </c>
      <c r="BF604" s="19" t="s">
        <v>1608</v>
      </c>
      <c r="BG604" s="19" t="s">
        <v>1665</v>
      </c>
      <c r="BH604" s="19" t="s">
        <v>2021</v>
      </c>
      <c r="BI604" s="19" t="s">
        <v>896</v>
      </c>
      <c r="BJ604" s="19" t="s">
        <v>20</v>
      </c>
      <c r="BK604" s="19" t="s">
        <v>1004</v>
      </c>
      <c r="BL604" s="19" t="s">
        <v>2022</v>
      </c>
      <c r="BM604" s="19" t="s">
        <v>902</v>
      </c>
      <c r="BN604" s="20">
        <v>60</v>
      </c>
      <c r="BO604" s="20" t="s">
        <v>1820</v>
      </c>
      <c r="BP604" s="19" t="s">
        <v>905</v>
      </c>
      <c r="BQ604" s="19" t="s">
        <v>1562</v>
      </c>
      <c r="BR604" s="19">
        <v>0</v>
      </c>
      <c r="BS604" s="19">
        <v>0</v>
      </c>
      <c r="BT604" s="19">
        <v>0.15</v>
      </c>
      <c r="BU604" s="19" t="s">
        <v>1578</v>
      </c>
      <c r="BV604" s="19">
        <v>0</v>
      </c>
    </row>
    <row r="605" spans="1:74">
      <c r="A605" s="19" t="s">
        <v>379</v>
      </c>
      <c r="B605" s="19" t="s">
        <v>1539</v>
      </c>
      <c r="C605" s="19" t="s">
        <v>896</v>
      </c>
      <c r="D605" s="19" t="s">
        <v>896</v>
      </c>
      <c r="E605" s="19" t="s">
        <v>2031</v>
      </c>
      <c r="F605" s="19" t="s">
        <v>1571</v>
      </c>
      <c r="G605" s="19" t="s">
        <v>1559</v>
      </c>
      <c r="H605" s="19" t="s">
        <v>1550</v>
      </c>
      <c r="I605" s="19" t="s">
        <v>896</v>
      </c>
      <c r="J605" s="19" t="s">
        <v>20</v>
      </c>
      <c r="K605" s="19" t="s">
        <v>1004</v>
      </c>
      <c r="L605" s="19" t="s">
        <v>1695</v>
      </c>
      <c r="M605" s="19" t="s">
        <v>902</v>
      </c>
      <c r="N605" s="20">
        <v>20</v>
      </c>
      <c r="O605" s="20">
        <v>180</v>
      </c>
      <c r="P605" s="19" t="s">
        <v>905</v>
      </c>
      <c r="Q605" s="19" t="s">
        <v>1562</v>
      </c>
      <c r="R605" s="19">
        <v>0</v>
      </c>
      <c r="S605" s="19">
        <v>0</v>
      </c>
      <c r="T605" s="19">
        <v>0.06</v>
      </c>
      <c r="U605" s="19" t="s">
        <v>1046</v>
      </c>
      <c r="V605" s="19" t="s">
        <v>2032</v>
      </c>
      <c r="BA605" s="19" t="s">
        <v>379</v>
      </c>
      <c r="BB605" s="19" t="s">
        <v>1539</v>
      </c>
      <c r="BC605" s="19" t="s">
        <v>896</v>
      </c>
      <c r="BD605" s="19" t="s">
        <v>896</v>
      </c>
      <c r="BE605" s="19" t="s">
        <v>2031</v>
      </c>
      <c r="BF605" s="19" t="s">
        <v>1571</v>
      </c>
      <c r="BG605" s="19" t="s">
        <v>1559</v>
      </c>
      <c r="BH605" s="19" t="s">
        <v>1550</v>
      </c>
      <c r="BI605" s="19" t="s">
        <v>896</v>
      </c>
      <c r="BJ605" s="19" t="s">
        <v>20</v>
      </c>
      <c r="BK605" s="19" t="s">
        <v>1004</v>
      </c>
      <c r="BL605" s="19" t="s">
        <v>1695</v>
      </c>
      <c r="BM605" s="19" t="s">
        <v>902</v>
      </c>
      <c r="BN605" s="20">
        <v>20</v>
      </c>
      <c r="BO605" s="20">
        <v>180</v>
      </c>
      <c r="BP605" s="19" t="s">
        <v>905</v>
      </c>
      <c r="BQ605" s="19" t="s">
        <v>1562</v>
      </c>
      <c r="BR605" s="19">
        <v>0</v>
      </c>
      <c r="BS605" s="19">
        <v>0</v>
      </c>
      <c r="BT605" s="19">
        <v>0.06</v>
      </c>
      <c r="BU605" s="19" t="s">
        <v>1046</v>
      </c>
      <c r="BV605" s="19" t="s">
        <v>2032</v>
      </c>
    </row>
    <row r="606" spans="1:74">
      <c r="A606" s="19" t="s">
        <v>379</v>
      </c>
      <c r="B606" s="19" t="s">
        <v>1539</v>
      </c>
      <c r="C606" s="19" t="s">
        <v>896</v>
      </c>
      <c r="D606" s="19" t="s">
        <v>896</v>
      </c>
      <c r="E606" s="19" t="s">
        <v>2031</v>
      </c>
      <c r="F606" s="19" t="s">
        <v>1571</v>
      </c>
      <c r="G606" s="19" t="s">
        <v>1559</v>
      </c>
      <c r="H606" s="19" t="s">
        <v>1550</v>
      </c>
      <c r="I606" s="19" t="s">
        <v>896</v>
      </c>
      <c r="J606" s="19" t="s">
        <v>20</v>
      </c>
      <c r="K606" s="19" t="s">
        <v>1004</v>
      </c>
      <c r="L606" s="19" t="s">
        <v>1695</v>
      </c>
      <c r="M606" s="19" t="s">
        <v>902</v>
      </c>
      <c r="N606" s="20">
        <v>50</v>
      </c>
      <c r="O606" s="20">
        <v>220</v>
      </c>
      <c r="P606" s="19" t="s">
        <v>905</v>
      </c>
      <c r="Q606" s="19" t="s">
        <v>1562</v>
      </c>
      <c r="R606" s="19">
        <v>0</v>
      </c>
      <c r="S606" s="19">
        <v>0</v>
      </c>
      <c r="T606" s="19">
        <v>0.06</v>
      </c>
      <c r="U606" s="19" t="s">
        <v>1578</v>
      </c>
      <c r="V606" s="19" t="s">
        <v>2032</v>
      </c>
      <c r="BA606" s="19" t="s">
        <v>379</v>
      </c>
      <c r="BB606" s="19" t="s">
        <v>1539</v>
      </c>
      <c r="BC606" s="19" t="s">
        <v>896</v>
      </c>
      <c r="BD606" s="19" t="s">
        <v>896</v>
      </c>
      <c r="BE606" s="19" t="s">
        <v>2031</v>
      </c>
      <c r="BF606" s="19" t="s">
        <v>1571</v>
      </c>
      <c r="BG606" s="19" t="s">
        <v>1559</v>
      </c>
      <c r="BH606" s="19" t="s">
        <v>1550</v>
      </c>
      <c r="BI606" s="19" t="s">
        <v>896</v>
      </c>
      <c r="BJ606" s="19" t="s">
        <v>20</v>
      </c>
      <c r="BK606" s="19" t="s">
        <v>1004</v>
      </c>
      <c r="BL606" s="19" t="s">
        <v>1695</v>
      </c>
      <c r="BM606" s="19" t="s">
        <v>902</v>
      </c>
      <c r="BN606" s="20">
        <v>50</v>
      </c>
      <c r="BO606" s="20">
        <v>220</v>
      </c>
      <c r="BP606" s="19" t="s">
        <v>905</v>
      </c>
      <c r="BQ606" s="19" t="s">
        <v>1562</v>
      </c>
      <c r="BR606" s="19">
        <v>0</v>
      </c>
      <c r="BS606" s="19">
        <v>0</v>
      </c>
      <c r="BT606" s="19">
        <v>0.06</v>
      </c>
      <c r="BU606" s="19" t="s">
        <v>1578</v>
      </c>
      <c r="BV606" s="19" t="s">
        <v>2032</v>
      </c>
    </row>
    <row r="607" spans="1:74">
      <c r="A607" s="19" t="s">
        <v>379</v>
      </c>
      <c r="B607" s="19" t="s">
        <v>1539</v>
      </c>
      <c r="C607" s="19" t="s">
        <v>896</v>
      </c>
      <c r="D607" s="19" t="s">
        <v>896</v>
      </c>
      <c r="E607" s="19" t="s">
        <v>2031</v>
      </c>
      <c r="F607" s="19" t="s">
        <v>1608</v>
      </c>
      <c r="G607" s="19" t="s">
        <v>1559</v>
      </c>
      <c r="H607" s="19" t="s">
        <v>1550</v>
      </c>
      <c r="I607" s="19" t="s">
        <v>896</v>
      </c>
      <c r="J607" s="19" t="s">
        <v>20</v>
      </c>
      <c r="K607" s="19" t="s">
        <v>1004</v>
      </c>
      <c r="L607" s="19" t="s">
        <v>1695</v>
      </c>
      <c r="M607" s="19" t="s">
        <v>902</v>
      </c>
      <c r="N607" s="20">
        <v>20</v>
      </c>
      <c r="O607" s="20">
        <v>75</v>
      </c>
      <c r="P607" s="19" t="s">
        <v>905</v>
      </c>
      <c r="Q607" s="19" t="s">
        <v>1562</v>
      </c>
      <c r="R607" s="19">
        <v>0</v>
      </c>
      <c r="S607" s="19">
        <v>0</v>
      </c>
      <c r="T607" s="19">
        <v>0.06</v>
      </c>
      <c r="U607" s="19" t="s">
        <v>1046</v>
      </c>
      <c r="V607" s="19" t="s">
        <v>2032</v>
      </c>
      <c r="BA607" s="19" t="s">
        <v>379</v>
      </c>
      <c r="BB607" s="19" t="s">
        <v>1539</v>
      </c>
      <c r="BC607" s="19" t="s">
        <v>896</v>
      </c>
      <c r="BD607" s="19" t="s">
        <v>896</v>
      </c>
      <c r="BE607" s="19" t="s">
        <v>2031</v>
      </c>
      <c r="BF607" s="19" t="s">
        <v>1608</v>
      </c>
      <c r="BG607" s="19" t="s">
        <v>1559</v>
      </c>
      <c r="BH607" s="19" t="s">
        <v>1550</v>
      </c>
      <c r="BI607" s="19" t="s">
        <v>896</v>
      </c>
      <c r="BJ607" s="19" t="s">
        <v>20</v>
      </c>
      <c r="BK607" s="19" t="s">
        <v>1004</v>
      </c>
      <c r="BL607" s="19" t="s">
        <v>1695</v>
      </c>
      <c r="BM607" s="19" t="s">
        <v>902</v>
      </c>
      <c r="BN607" s="20">
        <v>20</v>
      </c>
      <c r="BO607" s="20">
        <v>75</v>
      </c>
      <c r="BP607" s="19" t="s">
        <v>905</v>
      </c>
      <c r="BQ607" s="19" t="s">
        <v>1562</v>
      </c>
      <c r="BR607" s="19">
        <v>0</v>
      </c>
      <c r="BS607" s="19">
        <v>0</v>
      </c>
      <c r="BT607" s="19">
        <v>0.06</v>
      </c>
      <c r="BU607" s="19" t="s">
        <v>1046</v>
      </c>
      <c r="BV607" s="19" t="s">
        <v>2032</v>
      </c>
    </row>
    <row r="608" spans="1:74">
      <c r="A608" s="19" t="s">
        <v>379</v>
      </c>
      <c r="B608" s="19" t="s">
        <v>1539</v>
      </c>
      <c r="C608" s="19" t="s">
        <v>896</v>
      </c>
      <c r="D608" s="19" t="s">
        <v>896</v>
      </c>
      <c r="E608" s="19" t="s">
        <v>2031</v>
      </c>
      <c r="F608" s="19" t="s">
        <v>1608</v>
      </c>
      <c r="G608" s="19" t="s">
        <v>1559</v>
      </c>
      <c r="H608" s="19" t="s">
        <v>1550</v>
      </c>
      <c r="I608" s="19" t="s">
        <v>896</v>
      </c>
      <c r="J608" s="19" t="s">
        <v>20</v>
      </c>
      <c r="K608" s="19" t="s">
        <v>1004</v>
      </c>
      <c r="L608" s="19" t="s">
        <v>1695</v>
      </c>
      <c r="M608" s="19" t="s">
        <v>902</v>
      </c>
      <c r="N608" s="20">
        <v>25</v>
      </c>
      <c r="O608" s="20">
        <v>110</v>
      </c>
      <c r="P608" s="19" t="s">
        <v>905</v>
      </c>
      <c r="Q608" s="19" t="s">
        <v>1562</v>
      </c>
      <c r="R608" s="19">
        <v>0</v>
      </c>
      <c r="S608" s="19">
        <v>0</v>
      </c>
      <c r="T608" s="19">
        <v>0.06</v>
      </c>
      <c r="U608" s="19" t="s">
        <v>913</v>
      </c>
      <c r="V608" s="19" t="s">
        <v>2032</v>
      </c>
      <c r="BA608" s="19" t="s">
        <v>379</v>
      </c>
      <c r="BB608" s="19" t="s">
        <v>1539</v>
      </c>
      <c r="BC608" s="19" t="s">
        <v>896</v>
      </c>
      <c r="BD608" s="19" t="s">
        <v>896</v>
      </c>
      <c r="BE608" s="19" t="s">
        <v>2031</v>
      </c>
      <c r="BF608" s="19" t="s">
        <v>1608</v>
      </c>
      <c r="BG608" s="19" t="s">
        <v>1559</v>
      </c>
      <c r="BH608" s="19" t="s">
        <v>1550</v>
      </c>
      <c r="BI608" s="19" t="s">
        <v>896</v>
      </c>
      <c r="BJ608" s="19" t="s">
        <v>20</v>
      </c>
      <c r="BK608" s="19" t="s">
        <v>1004</v>
      </c>
      <c r="BL608" s="19" t="s">
        <v>1695</v>
      </c>
      <c r="BM608" s="19" t="s">
        <v>902</v>
      </c>
      <c r="BN608" s="20">
        <v>25</v>
      </c>
      <c r="BO608" s="20">
        <v>110</v>
      </c>
      <c r="BP608" s="19" t="s">
        <v>905</v>
      </c>
      <c r="BQ608" s="19" t="s">
        <v>1562</v>
      </c>
      <c r="BR608" s="19">
        <v>0</v>
      </c>
      <c r="BS608" s="19">
        <v>0</v>
      </c>
      <c r="BT608" s="19">
        <v>0.06</v>
      </c>
      <c r="BU608" s="19" t="s">
        <v>913</v>
      </c>
      <c r="BV608" s="19" t="s">
        <v>2032</v>
      </c>
    </row>
    <row r="609" spans="1:74">
      <c r="A609" s="19" t="s">
        <v>379</v>
      </c>
      <c r="B609" s="19" t="s">
        <v>1539</v>
      </c>
      <c r="C609" s="19" t="s">
        <v>896</v>
      </c>
      <c r="D609" s="19" t="s">
        <v>896</v>
      </c>
      <c r="E609" s="19" t="s">
        <v>2038</v>
      </c>
      <c r="F609" s="19" t="s">
        <v>2648</v>
      </c>
      <c r="G609" s="19" t="s">
        <v>1893</v>
      </c>
      <c r="H609" s="19" t="s">
        <v>1423</v>
      </c>
      <c r="I609" s="19" t="s">
        <v>896</v>
      </c>
      <c r="J609" s="19" t="s">
        <v>20</v>
      </c>
      <c r="K609" s="19" t="s">
        <v>1004</v>
      </c>
      <c r="L609" s="19" t="s">
        <v>2040</v>
      </c>
      <c r="M609" s="19" t="s">
        <v>902</v>
      </c>
      <c r="N609" s="20">
        <v>35</v>
      </c>
      <c r="O609" s="20" t="s">
        <v>1093</v>
      </c>
      <c r="P609" s="19" t="s">
        <v>905</v>
      </c>
      <c r="Q609" s="19" t="s">
        <v>1562</v>
      </c>
      <c r="R609" s="19">
        <v>0</v>
      </c>
      <c r="S609" s="19">
        <v>0</v>
      </c>
      <c r="T609" s="19">
        <v>0.15</v>
      </c>
      <c r="U609" s="19" t="s">
        <v>1046</v>
      </c>
      <c r="V609" s="19" t="s">
        <v>2041</v>
      </c>
      <c r="BA609" s="19" t="s">
        <v>379</v>
      </c>
      <c r="BB609" s="19" t="s">
        <v>1539</v>
      </c>
      <c r="BC609" s="19" t="s">
        <v>896</v>
      </c>
      <c r="BD609" s="19" t="s">
        <v>896</v>
      </c>
      <c r="BE609" s="19" t="s">
        <v>2038</v>
      </c>
      <c r="BF609" s="19" t="s">
        <v>2648</v>
      </c>
      <c r="BG609" s="19" t="s">
        <v>1893</v>
      </c>
      <c r="BH609" s="19" t="s">
        <v>1423</v>
      </c>
      <c r="BI609" s="19" t="s">
        <v>896</v>
      </c>
      <c r="BJ609" s="19" t="s">
        <v>20</v>
      </c>
      <c r="BK609" s="19" t="s">
        <v>1004</v>
      </c>
      <c r="BL609" s="19" t="s">
        <v>2040</v>
      </c>
      <c r="BM609" s="19" t="s">
        <v>902</v>
      </c>
      <c r="BN609" s="20">
        <v>35</v>
      </c>
      <c r="BO609" s="20" t="s">
        <v>1093</v>
      </c>
      <c r="BP609" s="19" t="s">
        <v>905</v>
      </c>
      <c r="BQ609" s="19" t="s">
        <v>1562</v>
      </c>
      <c r="BR609" s="19">
        <v>0</v>
      </c>
      <c r="BS609" s="19">
        <v>0</v>
      </c>
      <c r="BT609" s="19">
        <v>0.15</v>
      </c>
      <c r="BU609" s="19" t="s">
        <v>1046</v>
      </c>
      <c r="BV609" s="19" t="s">
        <v>2041</v>
      </c>
    </row>
    <row r="610" spans="1:74">
      <c r="A610" s="19" t="s">
        <v>379</v>
      </c>
      <c r="B610" s="19" t="s">
        <v>1539</v>
      </c>
      <c r="C610" s="19" t="s">
        <v>896</v>
      </c>
      <c r="D610" s="19" t="s">
        <v>896</v>
      </c>
      <c r="E610" s="19" t="s">
        <v>2038</v>
      </c>
      <c r="F610" s="19" t="s">
        <v>2648</v>
      </c>
      <c r="G610" s="19" t="s">
        <v>1893</v>
      </c>
      <c r="H610" s="19" t="s">
        <v>1423</v>
      </c>
      <c r="I610" s="19" t="s">
        <v>896</v>
      </c>
      <c r="J610" s="19" t="s">
        <v>20</v>
      </c>
      <c r="K610" s="19" t="s">
        <v>1004</v>
      </c>
      <c r="L610" s="19" t="s">
        <v>2040</v>
      </c>
      <c r="M610" s="19" t="s">
        <v>902</v>
      </c>
      <c r="N610" s="20">
        <v>50</v>
      </c>
      <c r="O610" s="20" t="s">
        <v>2044</v>
      </c>
      <c r="P610" s="19" t="s">
        <v>905</v>
      </c>
      <c r="Q610" s="19" t="s">
        <v>1562</v>
      </c>
      <c r="R610" s="19">
        <v>0</v>
      </c>
      <c r="S610" s="19">
        <v>0</v>
      </c>
      <c r="T610" s="19">
        <v>0.15</v>
      </c>
      <c r="U610" s="19" t="s">
        <v>1578</v>
      </c>
      <c r="V610" s="19" t="s">
        <v>1685</v>
      </c>
      <c r="BA610" s="19" t="s">
        <v>379</v>
      </c>
      <c r="BB610" s="19" t="s">
        <v>1539</v>
      </c>
      <c r="BC610" s="19" t="s">
        <v>896</v>
      </c>
      <c r="BD610" s="19" t="s">
        <v>896</v>
      </c>
      <c r="BE610" s="19" t="s">
        <v>2038</v>
      </c>
      <c r="BF610" s="19" t="s">
        <v>2648</v>
      </c>
      <c r="BG610" s="19" t="s">
        <v>1893</v>
      </c>
      <c r="BH610" s="19" t="s">
        <v>1423</v>
      </c>
      <c r="BI610" s="19" t="s">
        <v>896</v>
      </c>
      <c r="BJ610" s="19" t="s">
        <v>20</v>
      </c>
      <c r="BK610" s="19" t="s">
        <v>1004</v>
      </c>
      <c r="BL610" s="19" t="s">
        <v>2040</v>
      </c>
      <c r="BM610" s="19" t="s">
        <v>902</v>
      </c>
      <c r="BN610" s="20">
        <v>50</v>
      </c>
      <c r="BO610" s="20" t="s">
        <v>2044</v>
      </c>
      <c r="BP610" s="19" t="s">
        <v>905</v>
      </c>
      <c r="BQ610" s="19" t="s">
        <v>1562</v>
      </c>
      <c r="BR610" s="19">
        <v>0</v>
      </c>
      <c r="BS610" s="19">
        <v>0</v>
      </c>
      <c r="BT610" s="19">
        <v>0.15</v>
      </c>
      <c r="BU610" s="19" t="s">
        <v>1578</v>
      </c>
      <c r="BV610" s="19" t="s">
        <v>1685</v>
      </c>
    </row>
    <row r="611" spans="1:74">
      <c r="A611" s="19" t="s">
        <v>379</v>
      </c>
      <c r="B611" s="19" t="s">
        <v>1539</v>
      </c>
      <c r="C611" s="19" t="s">
        <v>896</v>
      </c>
      <c r="D611" s="19" t="s">
        <v>896</v>
      </c>
      <c r="E611" s="19" t="s">
        <v>2038</v>
      </c>
      <c r="F611" s="19" t="s">
        <v>2648</v>
      </c>
      <c r="G611" s="19" t="s">
        <v>1893</v>
      </c>
      <c r="H611" s="19" t="s">
        <v>1423</v>
      </c>
      <c r="I611" s="19" t="s">
        <v>896</v>
      </c>
      <c r="J611" s="19" t="s">
        <v>20</v>
      </c>
      <c r="K611" s="19" t="s">
        <v>1004</v>
      </c>
      <c r="L611" s="19" t="s">
        <v>2040</v>
      </c>
      <c r="M611" s="19" t="s">
        <v>902</v>
      </c>
      <c r="N611" s="20">
        <v>2</v>
      </c>
      <c r="O611" s="20" t="s">
        <v>1122</v>
      </c>
      <c r="P611" s="19" t="s">
        <v>905</v>
      </c>
      <c r="Q611" s="19" t="s">
        <v>1562</v>
      </c>
      <c r="R611" s="19">
        <v>0</v>
      </c>
      <c r="S611" s="19">
        <v>0</v>
      </c>
      <c r="T611" s="19">
        <v>0.15</v>
      </c>
      <c r="U611" s="19" t="s">
        <v>1046</v>
      </c>
      <c r="V611" s="19" t="s">
        <v>2041</v>
      </c>
      <c r="BA611" s="19" t="s">
        <v>379</v>
      </c>
      <c r="BB611" s="19" t="s">
        <v>1539</v>
      </c>
      <c r="BC611" s="19" t="s">
        <v>896</v>
      </c>
      <c r="BD611" s="19" t="s">
        <v>896</v>
      </c>
      <c r="BE611" s="19" t="s">
        <v>2038</v>
      </c>
      <c r="BF611" s="19" t="s">
        <v>2648</v>
      </c>
      <c r="BG611" s="19" t="s">
        <v>1893</v>
      </c>
      <c r="BH611" s="19" t="s">
        <v>1423</v>
      </c>
      <c r="BI611" s="19" t="s">
        <v>896</v>
      </c>
      <c r="BJ611" s="19" t="s">
        <v>20</v>
      </c>
      <c r="BK611" s="19" t="s">
        <v>1004</v>
      </c>
      <c r="BL611" s="19" t="s">
        <v>2040</v>
      </c>
      <c r="BM611" s="19" t="s">
        <v>902</v>
      </c>
      <c r="BN611" s="20">
        <v>2</v>
      </c>
      <c r="BO611" s="20" t="s">
        <v>1122</v>
      </c>
      <c r="BP611" s="19" t="s">
        <v>905</v>
      </c>
      <c r="BQ611" s="19" t="s">
        <v>1562</v>
      </c>
      <c r="BR611" s="19">
        <v>0</v>
      </c>
      <c r="BS611" s="19">
        <v>0</v>
      </c>
      <c r="BT611" s="19">
        <v>0.15</v>
      </c>
      <c r="BU611" s="19" t="s">
        <v>1046</v>
      </c>
      <c r="BV611" s="19" t="s">
        <v>2041</v>
      </c>
    </row>
    <row r="612" spans="1:74">
      <c r="A612" s="19" t="s">
        <v>379</v>
      </c>
      <c r="B612" s="19" t="s">
        <v>1539</v>
      </c>
      <c r="C612" s="19" t="s">
        <v>896</v>
      </c>
      <c r="D612" s="19" t="s">
        <v>896</v>
      </c>
      <c r="E612" s="19" t="s">
        <v>2038</v>
      </c>
      <c r="F612" s="19" t="s">
        <v>2648</v>
      </c>
      <c r="G612" s="19" t="s">
        <v>1893</v>
      </c>
      <c r="H612" s="19" t="s">
        <v>1423</v>
      </c>
      <c r="I612" s="19" t="s">
        <v>896</v>
      </c>
      <c r="J612" s="19" t="s">
        <v>20</v>
      </c>
      <c r="K612" s="19" t="s">
        <v>1004</v>
      </c>
      <c r="L612" s="19" t="s">
        <v>2040</v>
      </c>
      <c r="M612" s="19" t="s">
        <v>902</v>
      </c>
      <c r="N612" s="20">
        <v>2</v>
      </c>
      <c r="O612" s="20" t="s">
        <v>936</v>
      </c>
      <c r="P612" s="19" t="s">
        <v>905</v>
      </c>
      <c r="Q612" s="19" t="s">
        <v>1562</v>
      </c>
      <c r="R612" s="19">
        <v>0</v>
      </c>
      <c r="S612" s="19">
        <v>0</v>
      </c>
      <c r="T612" s="19">
        <v>0.15</v>
      </c>
      <c r="U612" s="19" t="s">
        <v>1578</v>
      </c>
      <c r="V612" s="19" t="s">
        <v>1685</v>
      </c>
      <c r="BA612" s="19" t="s">
        <v>379</v>
      </c>
      <c r="BB612" s="19" t="s">
        <v>1539</v>
      </c>
      <c r="BC612" s="19" t="s">
        <v>896</v>
      </c>
      <c r="BD612" s="19" t="s">
        <v>896</v>
      </c>
      <c r="BE612" s="19" t="s">
        <v>2038</v>
      </c>
      <c r="BF612" s="19" t="s">
        <v>2648</v>
      </c>
      <c r="BG612" s="19" t="s">
        <v>1893</v>
      </c>
      <c r="BH612" s="19" t="s">
        <v>1423</v>
      </c>
      <c r="BI612" s="19" t="s">
        <v>896</v>
      </c>
      <c r="BJ612" s="19" t="s">
        <v>20</v>
      </c>
      <c r="BK612" s="19" t="s">
        <v>1004</v>
      </c>
      <c r="BL612" s="19" t="s">
        <v>2040</v>
      </c>
      <c r="BM612" s="19" t="s">
        <v>902</v>
      </c>
      <c r="BN612" s="20">
        <v>2</v>
      </c>
      <c r="BO612" s="20" t="s">
        <v>936</v>
      </c>
      <c r="BP612" s="19" t="s">
        <v>905</v>
      </c>
      <c r="BQ612" s="19" t="s">
        <v>1562</v>
      </c>
      <c r="BR612" s="19">
        <v>0</v>
      </c>
      <c r="BS612" s="19">
        <v>0</v>
      </c>
      <c r="BT612" s="19">
        <v>0.15</v>
      </c>
      <c r="BU612" s="19" t="s">
        <v>1578</v>
      </c>
      <c r="BV612" s="19" t="s">
        <v>1685</v>
      </c>
    </row>
    <row r="613" spans="1:74">
      <c r="A613" s="19" t="s">
        <v>379</v>
      </c>
      <c r="B613" s="19" t="s">
        <v>1539</v>
      </c>
      <c r="C613" s="19" t="s">
        <v>896</v>
      </c>
      <c r="D613" s="19" t="s">
        <v>896</v>
      </c>
      <c r="E613" s="19" t="s">
        <v>1674</v>
      </c>
      <c r="F613" s="19" t="s">
        <v>896</v>
      </c>
      <c r="G613" s="19" t="s">
        <v>896</v>
      </c>
      <c r="H613" s="19" t="s">
        <v>1675</v>
      </c>
      <c r="I613" s="19" t="s">
        <v>896</v>
      </c>
      <c r="J613" s="19" t="s">
        <v>20</v>
      </c>
      <c r="K613" s="19" t="s">
        <v>1004</v>
      </c>
      <c r="L613" s="19" t="s">
        <v>2048</v>
      </c>
      <c r="M613" s="19" t="s">
        <v>902</v>
      </c>
      <c r="N613" s="20">
        <v>3</v>
      </c>
      <c r="O613" s="20" t="s">
        <v>1603</v>
      </c>
      <c r="P613" s="19" t="s">
        <v>905</v>
      </c>
      <c r="Q613" s="19" t="s">
        <v>160</v>
      </c>
      <c r="R613" s="19">
        <v>0</v>
      </c>
      <c r="S613" s="19">
        <v>0</v>
      </c>
      <c r="T613" s="19">
        <v>0.15</v>
      </c>
      <c r="U613" s="19" t="s">
        <v>1046</v>
      </c>
      <c r="V613" s="19">
        <v>0</v>
      </c>
      <c r="BA613" s="19" t="s">
        <v>379</v>
      </c>
      <c r="BB613" s="19" t="s">
        <v>1539</v>
      </c>
      <c r="BC613" s="19" t="s">
        <v>896</v>
      </c>
      <c r="BD613" s="19" t="s">
        <v>896</v>
      </c>
      <c r="BE613" s="19" t="s">
        <v>1674</v>
      </c>
      <c r="BF613" s="19" t="s">
        <v>896</v>
      </c>
      <c r="BG613" s="19" t="s">
        <v>896</v>
      </c>
      <c r="BH613" s="19" t="s">
        <v>1675</v>
      </c>
      <c r="BI613" s="19" t="s">
        <v>896</v>
      </c>
      <c r="BJ613" s="19" t="s">
        <v>20</v>
      </c>
      <c r="BK613" s="19" t="s">
        <v>1004</v>
      </c>
      <c r="BL613" s="19" t="s">
        <v>2048</v>
      </c>
      <c r="BM613" s="19" t="s">
        <v>902</v>
      </c>
      <c r="BN613" s="20">
        <v>3</v>
      </c>
      <c r="BO613" s="20" t="s">
        <v>1603</v>
      </c>
      <c r="BP613" s="19" t="s">
        <v>905</v>
      </c>
      <c r="BQ613" s="19" t="s">
        <v>160</v>
      </c>
      <c r="BR613" s="19">
        <v>0</v>
      </c>
      <c r="BS613" s="19">
        <v>0</v>
      </c>
      <c r="BT613" s="19">
        <v>0.15</v>
      </c>
      <c r="BU613" s="19" t="s">
        <v>1046</v>
      </c>
      <c r="BV613" s="19">
        <v>0</v>
      </c>
    </row>
    <row r="614" spans="1:74">
      <c r="A614" s="19" t="s">
        <v>379</v>
      </c>
      <c r="B614" s="19" t="s">
        <v>1539</v>
      </c>
      <c r="C614" s="19" t="s">
        <v>896</v>
      </c>
      <c r="D614" s="19" t="s">
        <v>896</v>
      </c>
      <c r="E614" s="19" t="s">
        <v>2050</v>
      </c>
      <c r="F614" s="19" t="s">
        <v>1571</v>
      </c>
      <c r="G614" s="19" t="s">
        <v>1559</v>
      </c>
      <c r="H614" s="19" t="s">
        <v>1550</v>
      </c>
      <c r="I614" s="19" t="s">
        <v>896</v>
      </c>
      <c r="J614" s="19" t="s">
        <v>20</v>
      </c>
      <c r="K614" s="19" t="s">
        <v>1004</v>
      </c>
      <c r="L614" s="19" t="s">
        <v>1695</v>
      </c>
      <c r="M614" s="19" t="s">
        <v>902</v>
      </c>
      <c r="N614" s="20">
        <v>10</v>
      </c>
      <c r="O614" s="20">
        <v>130</v>
      </c>
      <c r="P614" s="19" t="s">
        <v>905</v>
      </c>
      <c r="Q614" s="19" t="s">
        <v>1562</v>
      </c>
      <c r="R614" s="19">
        <v>0</v>
      </c>
      <c r="S614" s="19">
        <v>0</v>
      </c>
      <c r="T614" s="19">
        <v>0.06</v>
      </c>
      <c r="U614" s="19" t="s">
        <v>1046</v>
      </c>
      <c r="V614" s="19" t="s">
        <v>2051</v>
      </c>
      <c r="BA614" s="19" t="s">
        <v>379</v>
      </c>
      <c r="BB614" s="19" t="s">
        <v>1539</v>
      </c>
      <c r="BC614" s="19" t="s">
        <v>896</v>
      </c>
      <c r="BD614" s="19" t="s">
        <v>896</v>
      </c>
      <c r="BE614" s="19" t="s">
        <v>2050</v>
      </c>
      <c r="BF614" s="19" t="s">
        <v>1571</v>
      </c>
      <c r="BG614" s="19" t="s">
        <v>1559</v>
      </c>
      <c r="BH614" s="19" t="s">
        <v>1550</v>
      </c>
      <c r="BI614" s="19" t="s">
        <v>896</v>
      </c>
      <c r="BJ614" s="19" t="s">
        <v>20</v>
      </c>
      <c r="BK614" s="19" t="s">
        <v>1004</v>
      </c>
      <c r="BL614" s="19" t="s">
        <v>1695</v>
      </c>
      <c r="BM614" s="19" t="s">
        <v>902</v>
      </c>
      <c r="BN614" s="20">
        <v>10</v>
      </c>
      <c r="BO614" s="20">
        <v>130</v>
      </c>
      <c r="BP614" s="19" t="s">
        <v>905</v>
      </c>
      <c r="BQ614" s="19" t="s">
        <v>1562</v>
      </c>
      <c r="BR614" s="19">
        <v>0</v>
      </c>
      <c r="BS614" s="19">
        <v>0</v>
      </c>
      <c r="BT614" s="19">
        <v>0.06</v>
      </c>
      <c r="BU614" s="19" t="s">
        <v>1046</v>
      </c>
      <c r="BV614" s="19" t="s">
        <v>2051</v>
      </c>
    </row>
    <row r="615" spans="1:74">
      <c r="A615" s="19" t="s">
        <v>379</v>
      </c>
      <c r="B615" s="19" t="s">
        <v>1539</v>
      </c>
      <c r="C615" s="19" t="s">
        <v>896</v>
      </c>
      <c r="D615" s="19" t="s">
        <v>896</v>
      </c>
      <c r="E615" s="19" t="s">
        <v>2050</v>
      </c>
      <c r="F615" s="19" t="s">
        <v>1571</v>
      </c>
      <c r="G615" s="19" t="s">
        <v>1559</v>
      </c>
      <c r="H615" s="19" t="s">
        <v>1550</v>
      </c>
      <c r="I615" s="19" t="s">
        <v>896</v>
      </c>
      <c r="J615" s="19" t="s">
        <v>20</v>
      </c>
      <c r="K615" s="19" t="s">
        <v>1004</v>
      </c>
      <c r="L615" s="19" t="s">
        <v>1695</v>
      </c>
      <c r="M615" s="19" t="s">
        <v>902</v>
      </c>
      <c r="N615" s="20">
        <v>25</v>
      </c>
      <c r="O615" s="20">
        <v>165</v>
      </c>
      <c r="P615" s="19" t="s">
        <v>905</v>
      </c>
      <c r="Q615" s="19" t="s">
        <v>1562</v>
      </c>
      <c r="R615" s="19">
        <v>0</v>
      </c>
      <c r="S615" s="19">
        <v>0</v>
      </c>
      <c r="T615" s="19">
        <v>0.06</v>
      </c>
      <c r="U615" s="19" t="s">
        <v>1578</v>
      </c>
      <c r="V615" s="19" t="s">
        <v>2053</v>
      </c>
      <c r="BA615" s="19" t="s">
        <v>379</v>
      </c>
      <c r="BB615" s="19" t="s">
        <v>1539</v>
      </c>
      <c r="BC615" s="19" t="s">
        <v>896</v>
      </c>
      <c r="BD615" s="19" t="s">
        <v>896</v>
      </c>
      <c r="BE615" s="19" t="s">
        <v>2050</v>
      </c>
      <c r="BF615" s="19" t="s">
        <v>1571</v>
      </c>
      <c r="BG615" s="19" t="s">
        <v>1559</v>
      </c>
      <c r="BH615" s="19" t="s">
        <v>1550</v>
      </c>
      <c r="BI615" s="19" t="s">
        <v>896</v>
      </c>
      <c r="BJ615" s="19" t="s">
        <v>20</v>
      </c>
      <c r="BK615" s="19" t="s">
        <v>1004</v>
      </c>
      <c r="BL615" s="19" t="s">
        <v>1695</v>
      </c>
      <c r="BM615" s="19" t="s">
        <v>902</v>
      </c>
      <c r="BN615" s="20">
        <v>25</v>
      </c>
      <c r="BO615" s="20">
        <v>165</v>
      </c>
      <c r="BP615" s="19" t="s">
        <v>905</v>
      </c>
      <c r="BQ615" s="19" t="s">
        <v>1562</v>
      </c>
      <c r="BR615" s="19">
        <v>0</v>
      </c>
      <c r="BS615" s="19">
        <v>0</v>
      </c>
      <c r="BT615" s="19">
        <v>0.06</v>
      </c>
      <c r="BU615" s="19" t="s">
        <v>1578</v>
      </c>
      <c r="BV615" s="19" t="s">
        <v>2053</v>
      </c>
    </row>
    <row r="616" spans="1:74">
      <c r="A616" s="19" t="s">
        <v>379</v>
      </c>
      <c r="B616" s="19" t="s">
        <v>1539</v>
      </c>
      <c r="C616" s="19" t="s">
        <v>896</v>
      </c>
      <c r="D616" s="19" t="s">
        <v>896</v>
      </c>
      <c r="E616" s="19" t="s">
        <v>2050</v>
      </c>
      <c r="F616" s="19" t="s">
        <v>1608</v>
      </c>
      <c r="G616" s="19" t="s">
        <v>1559</v>
      </c>
      <c r="H616" s="19" t="s">
        <v>1550</v>
      </c>
      <c r="I616" s="19" t="s">
        <v>896</v>
      </c>
      <c r="J616" s="19" t="s">
        <v>20</v>
      </c>
      <c r="K616" s="19" t="s">
        <v>1004</v>
      </c>
      <c r="L616" s="19" t="s">
        <v>1695</v>
      </c>
      <c r="M616" s="19" t="s">
        <v>902</v>
      </c>
      <c r="N616" s="20">
        <v>10</v>
      </c>
      <c r="O616" s="20">
        <v>75</v>
      </c>
      <c r="P616" s="19" t="s">
        <v>905</v>
      </c>
      <c r="Q616" s="19" t="s">
        <v>1562</v>
      </c>
      <c r="R616" s="19">
        <v>0</v>
      </c>
      <c r="S616" s="19">
        <v>0</v>
      </c>
      <c r="T616" s="19">
        <v>0.06</v>
      </c>
      <c r="U616" s="19" t="s">
        <v>1046</v>
      </c>
      <c r="V616" s="19">
        <v>0</v>
      </c>
      <c r="BA616" s="19" t="s">
        <v>379</v>
      </c>
      <c r="BB616" s="19" t="s">
        <v>1539</v>
      </c>
      <c r="BC616" s="19" t="s">
        <v>896</v>
      </c>
      <c r="BD616" s="19" t="s">
        <v>896</v>
      </c>
      <c r="BE616" s="19" t="s">
        <v>2050</v>
      </c>
      <c r="BF616" s="19" t="s">
        <v>1608</v>
      </c>
      <c r="BG616" s="19" t="s">
        <v>1559</v>
      </c>
      <c r="BH616" s="19" t="s">
        <v>1550</v>
      </c>
      <c r="BI616" s="19" t="s">
        <v>896</v>
      </c>
      <c r="BJ616" s="19" t="s">
        <v>20</v>
      </c>
      <c r="BK616" s="19" t="s">
        <v>1004</v>
      </c>
      <c r="BL616" s="19" t="s">
        <v>1695</v>
      </c>
      <c r="BM616" s="19" t="s">
        <v>902</v>
      </c>
      <c r="BN616" s="20">
        <v>10</v>
      </c>
      <c r="BO616" s="20">
        <v>75</v>
      </c>
      <c r="BP616" s="19" t="s">
        <v>905</v>
      </c>
      <c r="BQ616" s="19" t="s">
        <v>1562</v>
      </c>
      <c r="BR616" s="19">
        <v>0</v>
      </c>
      <c r="BS616" s="19">
        <v>0</v>
      </c>
      <c r="BT616" s="19">
        <v>0.06</v>
      </c>
      <c r="BU616" s="19" t="s">
        <v>1046</v>
      </c>
      <c r="BV616" s="19">
        <v>0</v>
      </c>
    </row>
    <row r="617" spans="1:74">
      <c r="A617" s="19" t="s">
        <v>379</v>
      </c>
      <c r="B617" s="19" t="s">
        <v>1539</v>
      </c>
      <c r="C617" s="19" t="s">
        <v>896</v>
      </c>
      <c r="D617" s="19" t="s">
        <v>896</v>
      </c>
      <c r="E617" s="19" t="s">
        <v>2050</v>
      </c>
      <c r="F617" s="19" t="s">
        <v>1608</v>
      </c>
      <c r="G617" s="19" t="s">
        <v>1559</v>
      </c>
      <c r="H617" s="19" t="s">
        <v>1550</v>
      </c>
      <c r="I617" s="19" t="s">
        <v>896</v>
      </c>
      <c r="J617" s="19" t="s">
        <v>20</v>
      </c>
      <c r="K617" s="19" t="s">
        <v>1004</v>
      </c>
      <c r="L617" s="19" t="s">
        <v>1695</v>
      </c>
      <c r="M617" s="19" t="s">
        <v>902</v>
      </c>
      <c r="N617" s="20">
        <v>25</v>
      </c>
      <c r="O617" s="20">
        <v>110</v>
      </c>
      <c r="P617" s="19" t="s">
        <v>905</v>
      </c>
      <c r="Q617" s="19" t="s">
        <v>1562</v>
      </c>
      <c r="R617" s="19">
        <v>0</v>
      </c>
      <c r="S617" s="19">
        <v>0</v>
      </c>
      <c r="T617" s="19">
        <v>0.06</v>
      </c>
      <c r="U617" s="19" t="s">
        <v>913</v>
      </c>
      <c r="V617" s="19">
        <v>0</v>
      </c>
      <c r="BA617" s="19" t="s">
        <v>379</v>
      </c>
      <c r="BB617" s="19" t="s">
        <v>1539</v>
      </c>
      <c r="BC617" s="19" t="s">
        <v>896</v>
      </c>
      <c r="BD617" s="19" t="s">
        <v>896</v>
      </c>
      <c r="BE617" s="19" t="s">
        <v>2050</v>
      </c>
      <c r="BF617" s="19" t="s">
        <v>1608</v>
      </c>
      <c r="BG617" s="19" t="s">
        <v>1559</v>
      </c>
      <c r="BH617" s="19" t="s">
        <v>1550</v>
      </c>
      <c r="BI617" s="19" t="s">
        <v>896</v>
      </c>
      <c r="BJ617" s="19" t="s">
        <v>20</v>
      </c>
      <c r="BK617" s="19" t="s">
        <v>1004</v>
      </c>
      <c r="BL617" s="19" t="s">
        <v>1695</v>
      </c>
      <c r="BM617" s="19" t="s">
        <v>902</v>
      </c>
      <c r="BN617" s="20">
        <v>25</v>
      </c>
      <c r="BO617" s="20">
        <v>110</v>
      </c>
      <c r="BP617" s="19" t="s">
        <v>905</v>
      </c>
      <c r="BQ617" s="19" t="s">
        <v>1562</v>
      </c>
      <c r="BR617" s="19">
        <v>0</v>
      </c>
      <c r="BS617" s="19">
        <v>0</v>
      </c>
      <c r="BT617" s="19">
        <v>0.06</v>
      </c>
      <c r="BU617" s="19" t="s">
        <v>913</v>
      </c>
      <c r="BV617" s="19">
        <v>0</v>
      </c>
    </row>
    <row r="618" spans="1:74">
      <c r="A618" s="19" t="s">
        <v>379</v>
      </c>
      <c r="B618" s="19" t="s">
        <v>1539</v>
      </c>
      <c r="C618" s="19" t="s">
        <v>896</v>
      </c>
      <c r="D618" s="19" t="s">
        <v>896</v>
      </c>
      <c r="E618" s="19" t="s">
        <v>1957</v>
      </c>
      <c r="F618" s="19" t="s">
        <v>896</v>
      </c>
      <c r="G618" s="19" t="s">
        <v>1958</v>
      </c>
      <c r="H618" s="19" t="s">
        <v>1423</v>
      </c>
      <c r="I618" s="19" t="s">
        <v>896</v>
      </c>
      <c r="J618" s="19" t="s">
        <v>20</v>
      </c>
      <c r="K618" s="19" t="s">
        <v>1411</v>
      </c>
      <c r="L618" s="19" t="s">
        <v>1959</v>
      </c>
      <c r="M618" s="19" t="s">
        <v>902</v>
      </c>
      <c r="N618" s="20">
        <v>0.1</v>
      </c>
      <c r="O618" s="20" t="s">
        <v>1122</v>
      </c>
      <c r="P618" s="19" t="s">
        <v>905</v>
      </c>
      <c r="Q618" s="19" t="s">
        <v>160</v>
      </c>
      <c r="R618" s="19">
        <v>0</v>
      </c>
      <c r="S618" s="19">
        <v>0</v>
      </c>
      <c r="T618" s="19">
        <v>0.06</v>
      </c>
      <c r="U618" s="19" t="s">
        <v>1046</v>
      </c>
      <c r="V618" s="19">
        <v>0</v>
      </c>
      <c r="BA618" s="19" t="s">
        <v>379</v>
      </c>
      <c r="BB618" s="19" t="s">
        <v>1539</v>
      </c>
      <c r="BC618" s="19" t="s">
        <v>896</v>
      </c>
      <c r="BD618" s="19" t="s">
        <v>896</v>
      </c>
      <c r="BE618" s="19" t="s">
        <v>1957</v>
      </c>
      <c r="BF618" s="19" t="s">
        <v>896</v>
      </c>
      <c r="BG618" s="19" t="s">
        <v>1958</v>
      </c>
      <c r="BH618" s="19" t="s">
        <v>1423</v>
      </c>
      <c r="BI618" s="19" t="s">
        <v>896</v>
      </c>
      <c r="BJ618" s="19" t="s">
        <v>20</v>
      </c>
      <c r="BK618" s="19" t="s">
        <v>1411</v>
      </c>
      <c r="BL618" s="19" t="s">
        <v>1959</v>
      </c>
      <c r="BM618" s="19" t="s">
        <v>902</v>
      </c>
      <c r="BN618" s="20">
        <v>0.1</v>
      </c>
      <c r="BO618" s="20" t="s">
        <v>1122</v>
      </c>
      <c r="BP618" s="19" t="s">
        <v>905</v>
      </c>
      <c r="BQ618" s="19" t="s">
        <v>160</v>
      </c>
      <c r="BR618" s="19">
        <v>0</v>
      </c>
      <c r="BS618" s="19">
        <v>0</v>
      </c>
      <c r="BT618" s="19">
        <v>0.06</v>
      </c>
      <c r="BU618" s="19" t="s">
        <v>1046</v>
      </c>
      <c r="BV618" s="19">
        <v>0</v>
      </c>
    </row>
    <row r="619" spans="1:74">
      <c r="A619" s="19" t="s">
        <v>379</v>
      </c>
      <c r="B619" s="19" t="s">
        <v>1539</v>
      </c>
      <c r="C619" s="19" t="s">
        <v>896</v>
      </c>
      <c r="D619" s="19" t="s">
        <v>896</v>
      </c>
      <c r="E619" s="19" t="s">
        <v>1957</v>
      </c>
      <c r="F619" s="19" t="s">
        <v>896</v>
      </c>
      <c r="G619" s="19" t="s">
        <v>1958</v>
      </c>
      <c r="H619" s="19" t="s">
        <v>1423</v>
      </c>
      <c r="I619" s="19" t="s">
        <v>896</v>
      </c>
      <c r="J619" s="19" t="s">
        <v>20</v>
      </c>
      <c r="K619" s="19" t="s">
        <v>1411</v>
      </c>
      <c r="L619" s="19" t="s">
        <v>1959</v>
      </c>
      <c r="M619" s="19" t="s">
        <v>902</v>
      </c>
      <c r="N619" s="20">
        <v>0.5</v>
      </c>
      <c r="O619" s="20" t="s">
        <v>936</v>
      </c>
      <c r="P619" s="19" t="s">
        <v>905</v>
      </c>
      <c r="Q619" s="19" t="s">
        <v>160</v>
      </c>
      <c r="R619" s="19">
        <v>0</v>
      </c>
      <c r="S619" s="19">
        <v>0</v>
      </c>
      <c r="T619" s="19">
        <v>0.06</v>
      </c>
      <c r="U619" s="19" t="s">
        <v>913</v>
      </c>
      <c r="V619" s="19">
        <v>0</v>
      </c>
      <c r="BA619" s="19" t="s">
        <v>379</v>
      </c>
      <c r="BB619" s="19" t="s">
        <v>1539</v>
      </c>
      <c r="BC619" s="19" t="s">
        <v>896</v>
      </c>
      <c r="BD619" s="19" t="s">
        <v>896</v>
      </c>
      <c r="BE619" s="19" t="s">
        <v>1957</v>
      </c>
      <c r="BF619" s="19" t="s">
        <v>896</v>
      </c>
      <c r="BG619" s="19" t="s">
        <v>1958</v>
      </c>
      <c r="BH619" s="19" t="s">
        <v>1423</v>
      </c>
      <c r="BI619" s="19" t="s">
        <v>896</v>
      </c>
      <c r="BJ619" s="19" t="s">
        <v>20</v>
      </c>
      <c r="BK619" s="19" t="s">
        <v>1411</v>
      </c>
      <c r="BL619" s="19" t="s">
        <v>1959</v>
      </c>
      <c r="BM619" s="19" t="s">
        <v>902</v>
      </c>
      <c r="BN619" s="20">
        <v>0.5</v>
      </c>
      <c r="BO619" s="20" t="s">
        <v>936</v>
      </c>
      <c r="BP619" s="19" t="s">
        <v>905</v>
      </c>
      <c r="BQ619" s="19" t="s">
        <v>160</v>
      </c>
      <c r="BR619" s="19">
        <v>0</v>
      </c>
      <c r="BS619" s="19">
        <v>0</v>
      </c>
      <c r="BT619" s="19">
        <v>0.06</v>
      </c>
      <c r="BU619" s="19" t="s">
        <v>913</v>
      </c>
      <c r="BV619" s="19">
        <v>0</v>
      </c>
    </row>
    <row r="620" spans="1:74">
      <c r="A620" s="19" t="s">
        <v>379</v>
      </c>
      <c r="B620" s="19" t="s">
        <v>1539</v>
      </c>
      <c r="C620" s="19" t="s">
        <v>896</v>
      </c>
      <c r="D620" s="19" t="s">
        <v>896</v>
      </c>
      <c r="E620" s="19" t="s">
        <v>1623</v>
      </c>
      <c r="F620" s="19" t="s">
        <v>896</v>
      </c>
      <c r="G620" s="19" t="s">
        <v>1963</v>
      </c>
      <c r="H620" s="19" t="s">
        <v>1423</v>
      </c>
      <c r="I620" s="19" t="s">
        <v>896</v>
      </c>
      <c r="J620" s="19" t="s">
        <v>20</v>
      </c>
      <c r="K620" s="19" t="s">
        <v>1411</v>
      </c>
      <c r="L620" s="19" t="s">
        <v>1964</v>
      </c>
      <c r="M620" s="19" t="s">
        <v>902</v>
      </c>
      <c r="N620" s="20">
        <v>0.6</v>
      </c>
      <c r="O620" s="20" t="s">
        <v>1312</v>
      </c>
      <c r="P620" s="19" t="s">
        <v>905</v>
      </c>
      <c r="Q620" s="19" t="s">
        <v>1547</v>
      </c>
      <c r="R620" s="19">
        <v>0</v>
      </c>
      <c r="S620" s="19">
        <v>0</v>
      </c>
      <c r="T620" s="19">
        <v>0.03</v>
      </c>
      <c r="U620" s="19" t="s">
        <v>1424</v>
      </c>
      <c r="V620" s="19">
        <v>0</v>
      </c>
      <c r="BA620" s="19" t="s">
        <v>379</v>
      </c>
      <c r="BB620" s="19" t="s">
        <v>1539</v>
      </c>
      <c r="BC620" s="19" t="s">
        <v>896</v>
      </c>
      <c r="BD620" s="19" t="s">
        <v>896</v>
      </c>
      <c r="BE620" s="19" t="s">
        <v>1623</v>
      </c>
      <c r="BF620" s="19" t="s">
        <v>896</v>
      </c>
      <c r="BG620" s="19" t="s">
        <v>1963</v>
      </c>
      <c r="BH620" s="19" t="s">
        <v>1423</v>
      </c>
      <c r="BI620" s="19" t="s">
        <v>896</v>
      </c>
      <c r="BJ620" s="19" t="s">
        <v>20</v>
      </c>
      <c r="BK620" s="19" t="s">
        <v>1411</v>
      </c>
      <c r="BL620" s="19" t="s">
        <v>1964</v>
      </c>
      <c r="BM620" s="19" t="s">
        <v>902</v>
      </c>
      <c r="BN620" s="20">
        <v>0.6</v>
      </c>
      <c r="BO620" s="20" t="s">
        <v>1312</v>
      </c>
      <c r="BP620" s="19" t="s">
        <v>905</v>
      </c>
      <c r="BQ620" s="19" t="s">
        <v>1547</v>
      </c>
      <c r="BR620" s="19">
        <v>0</v>
      </c>
      <c r="BS620" s="19">
        <v>0</v>
      </c>
      <c r="BT620" s="19">
        <v>0.03</v>
      </c>
      <c r="BU620" s="19" t="s">
        <v>1424</v>
      </c>
      <c r="BV620" s="19">
        <v>0</v>
      </c>
    </row>
    <row r="621" spans="1:74">
      <c r="A621" s="19" t="s">
        <v>379</v>
      </c>
      <c r="B621" s="19" t="s">
        <v>1539</v>
      </c>
      <c r="C621" s="19" t="s">
        <v>896</v>
      </c>
      <c r="D621" s="19" t="s">
        <v>896</v>
      </c>
      <c r="E621" s="19" t="s">
        <v>896</v>
      </c>
      <c r="F621" s="19" t="s">
        <v>896</v>
      </c>
      <c r="G621" s="19" t="s">
        <v>896</v>
      </c>
      <c r="H621" s="19" t="s">
        <v>896</v>
      </c>
      <c r="I621" s="19" t="s">
        <v>896</v>
      </c>
      <c r="J621" s="19" t="s">
        <v>21</v>
      </c>
      <c r="K621" s="19" t="s">
        <v>1090</v>
      </c>
      <c r="L621" s="19" t="s">
        <v>2063</v>
      </c>
      <c r="M621" s="19" t="s">
        <v>2064</v>
      </c>
      <c r="N621" s="20">
        <v>10</v>
      </c>
      <c r="O621" s="20">
        <v>50</v>
      </c>
      <c r="P621" s="19" t="s">
        <v>905</v>
      </c>
      <c r="Q621" s="19" t="s">
        <v>2065</v>
      </c>
      <c r="R621" s="19">
        <v>0</v>
      </c>
      <c r="S621" s="19">
        <v>0</v>
      </c>
      <c r="T621" s="19" t="s">
        <v>1423</v>
      </c>
      <c r="U621" s="19" t="s">
        <v>925</v>
      </c>
      <c r="V621" s="19">
        <v>0</v>
      </c>
      <c r="BA621" s="19" t="s">
        <v>379</v>
      </c>
      <c r="BB621" s="19" t="s">
        <v>1539</v>
      </c>
      <c r="BC621" s="19" t="s">
        <v>896</v>
      </c>
      <c r="BD621" s="19" t="s">
        <v>896</v>
      </c>
      <c r="BE621" s="19" t="s">
        <v>896</v>
      </c>
      <c r="BF621" s="19" t="s">
        <v>896</v>
      </c>
      <c r="BG621" s="19" t="s">
        <v>896</v>
      </c>
      <c r="BH621" s="19" t="s">
        <v>896</v>
      </c>
      <c r="BI621" s="19" t="s">
        <v>896</v>
      </c>
      <c r="BJ621" s="19" t="s">
        <v>21</v>
      </c>
      <c r="BK621" s="19" t="s">
        <v>1090</v>
      </c>
      <c r="BL621" s="19" t="s">
        <v>2063</v>
      </c>
      <c r="BM621" s="19" t="s">
        <v>2064</v>
      </c>
      <c r="BN621" s="20">
        <v>10</v>
      </c>
      <c r="BO621" s="20">
        <v>50</v>
      </c>
      <c r="BP621" s="19" t="s">
        <v>905</v>
      </c>
      <c r="BQ621" s="19" t="s">
        <v>2065</v>
      </c>
      <c r="BR621" s="19">
        <v>0</v>
      </c>
      <c r="BS621" s="19">
        <v>0</v>
      </c>
      <c r="BT621" s="19" t="s">
        <v>1423</v>
      </c>
      <c r="BU621" s="19" t="s">
        <v>925</v>
      </c>
      <c r="BV621" s="19">
        <v>0</v>
      </c>
    </row>
    <row r="622" spans="1:74">
      <c r="A622" s="19" t="s">
        <v>379</v>
      </c>
      <c r="B622" s="19" t="s">
        <v>1539</v>
      </c>
      <c r="C622" s="19" t="s">
        <v>896</v>
      </c>
      <c r="D622" s="19" t="s">
        <v>896</v>
      </c>
      <c r="E622" s="19" t="s">
        <v>896</v>
      </c>
      <c r="F622" s="19" t="s">
        <v>896</v>
      </c>
      <c r="G622" s="19" t="s">
        <v>896</v>
      </c>
      <c r="H622" s="19" t="s">
        <v>896</v>
      </c>
      <c r="I622" s="19" t="s">
        <v>896</v>
      </c>
      <c r="J622" s="19" t="s">
        <v>21</v>
      </c>
      <c r="K622" s="429" t="s">
        <v>1090</v>
      </c>
      <c r="L622" s="19" t="s">
        <v>2063</v>
      </c>
      <c r="M622" s="19" t="s">
        <v>2064</v>
      </c>
      <c r="N622" s="20">
        <v>2</v>
      </c>
      <c r="O622" s="20">
        <v>5</v>
      </c>
      <c r="P622" s="19" t="s">
        <v>905</v>
      </c>
      <c r="Q622" s="19" t="s">
        <v>2065</v>
      </c>
      <c r="R622" s="19">
        <v>0</v>
      </c>
      <c r="S622" s="19">
        <v>0</v>
      </c>
      <c r="T622" s="19" t="s">
        <v>1423</v>
      </c>
      <c r="U622" s="19" t="s">
        <v>925</v>
      </c>
      <c r="V622" s="19">
        <v>0</v>
      </c>
      <c r="BA622" s="19" t="s">
        <v>379</v>
      </c>
      <c r="BB622" s="19" t="s">
        <v>1539</v>
      </c>
      <c r="BC622" s="19" t="s">
        <v>896</v>
      </c>
      <c r="BD622" s="19" t="s">
        <v>896</v>
      </c>
      <c r="BE622" s="19" t="s">
        <v>896</v>
      </c>
      <c r="BF622" s="19" t="s">
        <v>896</v>
      </c>
      <c r="BG622" s="19" t="s">
        <v>896</v>
      </c>
      <c r="BH622" s="19" t="s">
        <v>896</v>
      </c>
      <c r="BI622" s="19" t="s">
        <v>896</v>
      </c>
      <c r="BJ622" s="19" t="s">
        <v>21</v>
      </c>
      <c r="BK622" s="429" t="s">
        <v>1090</v>
      </c>
      <c r="BL622" s="19" t="s">
        <v>2063</v>
      </c>
      <c r="BM622" s="19" t="s">
        <v>2064</v>
      </c>
      <c r="BN622" s="20">
        <v>2</v>
      </c>
      <c r="BO622" s="20">
        <v>5</v>
      </c>
      <c r="BP622" s="19" t="s">
        <v>905</v>
      </c>
      <c r="BQ622" s="19" t="s">
        <v>2065</v>
      </c>
      <c r="BR622" s="19">
        <v>0</v>
      </c>
      <c r="BS622" s="19">
        <v>0</v>
      </c>
      <c r="BT622" s="19" t="s">
        <v>1423</v>
      </c>
      <c r="BU622" s="19" t="s">
        <v>925</v>
      </c>
      <c r="BV622" s="19">
        <v>0</v>
      </c>
    </row>
    <row r="623" spans="1:74">
      <c r="A623" s="19" t="s">
        <v>379</v>
      </c>
      <c r="B623" s="19" t="s">
        <v>1539</v>
      </c>
      <c r="C623" s="19" t="s">
        <v>896</v>
      </c>
      <c r="D623" s="19" t="s">
        <v>896</v>
      </c>
      <c r="E623" s="19" t="s">
        <v>896</v>
      </c>
      <c r="F623" s="19" t="s">
        <v>896</v>
      </c>
      <c r="G623" s="19" t="s">
        <v>896</v>
      </c>
      <c r="H623" s="19" t="s">
        <v>896</v>
      </c>
      <c r="I623" s="19" t="s">
        <v>896</v>
      </c>
      <c r="J623" s="19" t="s">
        <v>21</v>
      </c>
      <c r="K623" s="19" t="s">
        <v>1090</v>
      </c>
      <c r="L623" s="19" t="s">
        <v>2063</v>
      </c>
      <c r="M623" s="19" t="s">
        <v>1040</v>
      </c>
      <c r="N623" s="20">
        <v>60</v>
      </c>
      <c r="O623" s="20">
        <v>150</v>
      </c>
      <c r="P623" s="19" t="s">
        <v>905</v>
      </c>
      <c r="Q623" s="19" t="s">
        <v>2065</v>
      </c>
      <c r="R623" s="19">
        <v>0</v>
      </c>
      <c r="S623" s="19">
        <v>0</v>
      </c>
      <c r="T623" s="19" t="s">
        <v>1423</v>
      </c>
      <c r="U623" s="19" t="s">
        <v>925</v>
      </c>
      <c r="V623" s="19" t="s">
        <v>2069</v>
      </c>
      <c r="BA623" s="19" t="s">
        <v>379</v>
      </c>
      <c r="BB623" s="19" t="s">
        <v>1539</v>
      </c>
      <c r="BC623" s="19" t="s">
        <v>896</v>
      </c>
      <c r="BD623" s="19" t="s">
        <v>896</v>
      </c>
      <c r="BE623" s="19" t="s">
        <v>896</v>
      </c>
      <c r="BF623" s="19" t="s">
        <v>896</v>
      </c>
      <c r="BG623" s="19" t="s">
        <v>896</v>
      </c>
      <c r="BH623" s="19" t="s">
        <v>896</v>
      </c>
      <c r="BI623" s="19" t="s">
        <v>896</v>
      </c>
      <c r="BJ623" s="19" t="s">
        <v>21</v>
      </c>
      <c r="BK623" s="19" t="s">
        <v>1090</v>
      </c>
      <c r="BL623" s="19" t="s">
        <v>2063</v>
      </c>
      <c r="BM623" s="19" t="s">
        <v>1040</v>
      </c>
      <c r="BN623" s="20">
        <v>60</v>
      </c>
      <c r="BO623" s="20">
        <v>150</v>
      </c>
      <c r="BP623" s="19" t="s">
        <v>905</v>
      </c>
      <c r="BQ623" s="19" t="s">
        <v>2065</v>
      </c>
      <c r="BR623" s="19">
        <v>0</v>
      </c>
      <c r="BS623" s="19">
        <v>0</v>
      </c>
      <c r="BT623" s="19" t="s">
        <v>1423</v>
      </c>
      <c r="BU623" s="19" t="s">
        <v>925</v>
      </c>
      <c r="BV623" s="19" t="s">
        <v>2069</v>
      </c>
    </row>
    <row r="624" spans="1:74">
      <c r="A624" s="19" t="s">
        <v>379</v>
      </c>
      <c r="B624" s="19" t="s">
        <v>1539</v>
      </c>
      <c r="C624" s="19" t="s">
        <v>896</v>
      </c>
      <c r="D624" s="19" t="s">
        <v>896</v>
      </c>
      <c r="E624" s="19" t="s">
        <v>896</v>
      </c>
      <c r="F624" s="19" t="s">
        <v>896</v>
      </c>
      <c r="G624" s="19" t="s">
        <v>896</v>
      </c>
      <c r="H624" s="19" t="s">
        <v>896</v>
      </c>
      <c r="I624" s="19" t="s">
        <v>896</v>
      </c>
      <c r="J624" s="19" t="s">
        <v>21</v>
      </c>
      <c r="K624" s="19" t="s">
        <v>1090</v>
      </c>
      <c r="L624" s="19" t="s">
        <v>2063</v>
      </c>
      <c r="M624" s="19" t="s">
        <v>2064</v>
      </c>
      <c r="N624" s="20">
        <v>10</v>
      </c>
      <c r="O624" s="20">
        <v>50</v>
      </c>
      <c r="P624" s="19" t="s">
        <v>905</v>
      </c>
      <c r="Q624" s="19" t="s">
        <v>2065</v>
      </c>
      <c r="R624" s="19">
        <v>0</v>
      </c>
      <c r="S624" s="19">
        <v>0</v>
      </c>
      <c r="T624" s="19" t="s">
        <v>1423</v>
      </c>
      <c r="U624" s="19" t="s">
        <v>925</v>
      </c>
      <c r="V624" s="19">
        <v>0</v>
      </c>
      <c r="BA624" s="19" t="s">
        <v>379</v>
      </c>
      <c r="BB624" s="19" t="s">
        <v>1539</v>
      </c>
      <c r="BC624" s="19" t="s">
        <v>896</v>
      </c>
      <c r="BD624" s="19" t="s">
        <v>896</v>
      </c>
      <c r="BE624" s="19" t="s">
        <v>896</v>
      </c>
      <c r="BF624" s="19" t="s">
        <v>896</v>
      </c>
      <c r="BG624" s="19" t="s">
        <v>896</v>
      </c>
      <c r="BH624" s="19" t="s">
        <v>896</v>
      </c>
      <c r="BI624" s="19" t="s">
        <v>896</v>
      </c>
      <c r="BJ624" s="19" t="s">
        <v>21</v>
      </c>
      <c r="BK624" s="19" t="s">
        <v>1090</v>
      </c>
      <c r="BL624" s="19" t="s">
        <v>2063</v>
      </c>
      <c r="BM624" s="19" t="s">
        <v>2064</v>
      </c>
      <c r="BN624" s="20">
        <v>10</v>
      </c>
      <c r="BO624" s="20">
        <v>50</v>
      </c>
      <c r="BP624" s="19" t="s">
        <v>905</v>
      </c>
      <c r="BQ624" s="19" t="s">
        <v>2065</v>
      </c>
      <c r="BR624" s="19">
        <v>0</v>
      </c>
      <c r="BS624" s="19">
        <v>0</v>
      </c>
      <c r="BT624" s="19" t="s">
        <v>1423</v>
      </c>
      <c r="BU624" s="19" t="s">
        <v>925</v>
      </c>
      <c r="BV624" s="19">
        <v>0</v>
      </c>
    </row>
    <row r="625" spans="1:74">
      <c r="A625" s="19" t="s">
        <v>379</v>
      </c>
      <c r="B625" s="19" t="s">
        <v>1539</v>
      </c>
      <c r="C625" s="19" t="s">
        <v>896</v>
      </c>
      <c r="D625" s="19" t="s">
        <v>896</v>
      </c>
      <c r="E625" s="19" t="s">
        <v>896</v>
      </c>
      <c r="F625" s="19" t="s">
        <v>896</v>
      </c>
      <c r="G625" s="19" t="s">
        <v>896</v>
      </c>
      <c r="H625" s="19" t="s">
        <v>896</v>
      </c>
      <c r="I625" s="19" t="s">
        <v>896</v>
      </c>
      <c r="J625" s="19" t="s">
        <v>21</v>
      </c>
      <c r="K625" s="19" t="s">
        <v>1090</v>
      </c>
      <c r="L625" s="19" t="s">
        <v>2063</v>
      </c>
      <c r="M625" s="19" t="s">
        <v>2064</v>
      </c>
      <c r="N625" s="20">
        <v>10</v>
      </c>
      <c r="O625" s="20">
        <v>50</v>
      </c>
      <c r="P625" s="19" t="s">
        <v>905</v>
      </c>
      <c r="Q625" s="19" t="s">
        <v>2065</v>
      </c>
      <c r="R625" s="19">
        <v>0</v>
      </c>
      <c r="S625" s="19">
        <v>0</v>
      </c>
      <c r="T625" s="19" t="s">
        <v>1423</v>
      </c>
      <c r="U625" s="19" t="s">
        <v>925</v>
      </c>
      <c r="V625" s="19">
        <v>0</v>
      </c>
      <c r="BA625" s="19" t="s">
        <v>379</v>
      </c>
      <c r="BB625" s="19" t="s">
        <v>1539</v>
      </c>
      <c r="BC625" s="19" t="s">
        <v>896</v>
      </c>
      <c r="BD625" s="19" t="s">
        <v>896</v>
      </c>
      <c r="BE625" s="19" t="s">
        <v>896</v>
      </c>
      <c r="BF625" s="19" t="s">
        <v>896</v>
      </c>
      <c r="BG625" s="19" t="s">
        <v>896</v>
      </c>
      <c r="BH625" s="19" t="s">
        <v>896</v>
      </c>
      <c r="BI625" s="19" t="s">
        <v>896</v>
      </c>
      <c r="BJ625" s="19" t="s">
        <v>21</v>
      </c>
      <c r="BK625" s="19" t="s">
        <v>1090</v>
      </c>
      <c r="BL625" s="19" t="s">
        <v>2063</v>
      </c>
      <c r="BM625" s="19" t="s">
        <v>2064</v>
      </c>
      <c r="BN625" s="20">
        <v>10</v>
      </c>
      <c r="BO625" s="20">
        <v>50</v>
      </c>
      <c r="BP625" s="19" t="s">
        <v>905</v>
      </c>
      <c r="BQ625" s="19" t="s">
        <v>2065</v>
      </c>
      <c r="BR625" s="19">
        <v>0</v>
      </c>
      <c r="BS625" s="19">
        <v>0</v>
      </c>
      <c r="BT625" s="19" t="s">
        <v>1423</v>
      </c>
      <c r="BU625" s="19" t="s">
        <v>925</v>
      </c>
      <c r="BV625" s="19">
        <v>0</v>
      </c>
    </row>
    <row r="626" spans="1:74">
      <c r="A626" s="19" t="s">
        <v>379</v>
      </c>
      <c r="B626" s="19" t="s">
        <v>1539</v>
      </c>
      <c r="C626" s="19" t="s">
        <v>896</v>
      </c>
      <c r="D626" s="19" t="s">
        <v>896</v>
      </c>
      <c r="E626" s="19" t="s">
        <v>896</v>
      </c>
      <c r="F626" s="19" t="s">
        <v>896</v>
      </c>
      <c r="G626" s="19" t="s">
        <v>896</v>
      </c>
      <c r="H626" s="19" t="s">
        <v>896</v>
      </c>
      <c r="I626" s="19" t="s">
        <v>896</v>
      </c>
      <c r="J626" s="19" t="s">
        <v>21</v>
      </c>
      <c r="K626" s="19" t="s">
        <v>1090</v>
      </c>
      <c r="L626" s="19" t="s">
        <v>2063</v>
      </c>
      <c r="M626" s="19" t="s">
        <v>1040</v>
      </c>
      <c r="N626" s="20">
        <v>10</v>
      </c>
      <c r="O626" s="20">
        <v>25</v>
      </c>
      <c r="P626" s="19" t="s">
        <v>905</v>
      </c>
      <c r="Q626" s="19" t="s">
        <v>2065</v>
      </c>
      <c r="R626" s="19">
        <v>0</v>
      </c>
      <c r="S626" s="19">
        <v>0</v>
      </c>
      <c r="T626" s="19" t="s">
        <v>1423</v>
      </c>
      <c r="U626" s="19" t="s">
        <v>925</v>
      </c>
      <c r="V626" s="19" t="s">
        <v>2076</v>
      </c>
      <c r="BA626" s="19" t="s">
        <v>379</v>
      </c>
      <c r="BB626" s="19" t="s">
        <v>1539</v>
      </c>
      <c r="BC626" s="19" t="s">
        <v>896</v>
      </c>
      <c r="BD626" s="19" t="s">
        <v>896</v>
      </c>
      <c r="BE626" s="19" t="s">
        <v>896</v>
      </c>
      <c r="BF626" s="19" t="s">
        <v>896</v>
      </c>
      <c r="BG626" s="19" t="s">
        <v>896</v>
      </c>
      <c r="BH626" s="19" t="s">
        <v>896</v>
      </c>
      <c r="BI626" s="19" t="s">
        <v>896</v>
      </c>
      <c r="BJ626" s="19" t="s">
        <v>21</v>
      </c>
      <c r="BK626" s="19" t="s">
        <v>1090</v>
      </c>
      <c r="BL626" s="19" t="s">
        <v>2063</v>
      </c>
      <c r="BM626" s="19" t="s">
        <v>1040</v>
      </c>
      <c r="BN626" s="20">
        <v>10</v>
      </c>
      <c r="BO626" s="20">
        <v>25</v>
      </c>
      <c r="BP626" s="19" t="s">
        <v>905</v>
      </c>
      <c r="BQ626" s="19" t="s">
        <v>2065</v>
      </c>
      <c r="BR626" s="19">
        <v>0</v>
      </c>
      <c r="BS626" s="19">
        <v>0</v>
      </c>
      <c r="BT626" s="19" t="s">
        <v>1423</v>
      </c>
      <c r="BU626" s="19" t="s">
        <v>925</v>
      </c>
      <c r="BV626" s="19" t="s">
        <v>2076</v>
      </c>
    </row>
    <row r="627" spans="1:74">
      <c r="A627" s="19" t="s">
        <v>379</v>
      </c>
      <c r="B627" s="19" t="s">
        <v>1539</v>
      </c>
      <c r="C627" s="19" t="s">
        <v>896</v>
      </c>
      <c r="D627" s="19" t="s">
        <v>896</v>
      </c>
      <c r="E627" s="19" t="s">
        <v>896</v>
      </c>
      <c r="F627" s="19" t="s">
        <v>896</v>
      </c>
      <c r="G627" s="19" t="s">
        <v>896</v>
      </c>
      <c r="H627" s="19" t="s">
        <v>896</v>
      </c>
      <c r="I627" s="19" t="s">
        <v>896</v>
      </c>
      <c r="J627" s="19" t="s">
        <v>21</v>
      </c>
      <c r="K627" s="19" t="s">
        <v>1090</v>
      </c>
      <c r="L627" s="19" t="s">
        <v>2063</v>
      </c>
      <c r="M627" s="19" t="s">
        <v>2064</v>
      </c>
      <c r="N627" s="20">
        <v>0.2</v>
      </c>
      <c r="O627" s="20">
        <v>3</v>
      </c>
      <c r="P627" s="19" t="s">
        <v>905</v>
      </c>
      <c r="Q627" s="19" t="s">
        <v>2065</v>
      </c>
      <c r="R627" s="19">
        <v>0</v>
      </c>
      <c r="S627" s="19">
        <v>0</v>
      </c>
      <c r="T627" s="19" t="s">
        <v>1423</v>
      </c>
      <c r="U627" s="19" t="s">
        <v>925</v>
      </c>
      <c r="V627" s="19">
        <v>0</v>
      </c>
      <c r="BA627" s="19" t="s">
        <v>379</v>
      </c>
      <c r="BB627" s="19" t="s">
        <v>1539</v>
      </c>
      <c r="BC627" s="19" t="s">
        <v>896</v>
      </c>
      <c r="BD627" s="19" t="s">
        <v>896</v>
      </c>
      <c r="BE627" s="19" t="s">
        <v>896</v>
      </c>
      <c r="BF627" s="19" t="s">
        <v>896</v>
      </c>
      <c r="BG627" s="19" t="s">
        <v>896</v>
      </c>
      <c r="BH627" s="19" t="s">
        <v>896</v>
      </c>
      <c r="BI627" s="19" t="s">
        <v>896</v>
      </c>
      <c r="BJ627" s="19" t="s">
        <v>21</v>
      </c>
      <c r="BK627" s="19" t="s">
        <v>1090</v>
      </c>
      <c r="BL627" s="19" t="s">
        <v>2063</v>
      </c>
      <c r="BM627" s="19" t="s">
        <v>2064</v>
      </c>
      <c r="BN627" s="20">
        <v>0.2</v>
      </c>
      <c r="BO627" s="20">
        <v>3</v>
      </c>
      <c r="BP627" s="19" t="s">
        <v>905</v>
      </c>
      <c r="BQ627" s="19" t="s">
        <v>2065</v>
      </c>
      <c r="BR627" s="19">
        <v>0</v>
      </c>
      <c r="BS627" s="19">
        <v>0</v>
      </c>
      <c r="BT627" s="19" t="s">
        <v>1423</v>
      </c>
      <c r="BU627" s="19" t="s">
        <v>925</v>
      </c>
      <c r="BV627" s="19">
        <v>0</v>
      </c>
    </row>
    <row r="628" spans="1:74">
      <c r="A628" s="19" t="s">
        <v>379</v>
      </c>
      <c r="B628" s="19" t="s">
        <v>1539</v>
      </c>
      <c r="C628" s="19" t="s">
        <v>896</v>
      </c>
      <c r="D628" s="19" t="s">
        <v>896</v>
      </c>
      <c r="E628" s="19" t="s">
        <v>896</v>
      </c>
      <c r="F628" s="19" t="s">
        <v>896</v>
      </c>
      <c r="G628" s="19" t="s">
        <v>896</v>
      </c>
      <c r="H628" s="19" t="s">
        <v>896</v>
      </c>
      <c r="I628" s="19" t="s">
        <v>896</v>
      </c>
      <c r="J628" s="19" t="s">
        <v>21</v>
      </c>
      <c r="K628" s="19" t="s">
        <v>1090</v>
      </c>
      <c r="L628" s="19" t="s">
        <v>2063</v>
      </c>
      <c r="M628" s="19" t="s">
        <v>2064</v>
      </c>
      <c r="N628" s="20">
        <v>10</v>
      </c>
      <c r="O628" s="20">
        <v>50</v>
      </c>
      <c r="P628" s="19" t="s">
        <v>905</v>
      </c>
      <c r="Q628" s="19" t="s">
        <v>2065</v>
      </c>
      <c r="R628" s="19">
        <v>0</v>
      </c>
      <c r="S628" s="19">
        <v>0</v>
      </c>
      <c r="T628" s="19" t="s">
        <v>1423</v>
      </c>
      <c r="U628" s="19" t="s">
        <v>925</v>
      </c>
      <c r="V628" s="19">
        <v>0</v>
      </c>
      <c r="BA628" s="19" t="s">
        <v>379</v>
      </c>
      <c r="BB628" s="19" t="s">
        <v>1539</v>
      </c>
      <c r="BC628" s="19" t="s">
        <v>896</v>
      </c>
      <c r="BD628" s="19" t="s">
        <v>896</v>
      </c>
      <c r="BE628" s="19" t="s">
        <v>896</v>
      </c>
      <c r="BF628" s="19" t="s">
        <v>896</v>
      </c>
      <c r="BG628" s="19" t="s">
        <v>896</v>
      </c>
      <c r="BH628" s="19" t="s">
        <v>896</v>
      </c>
      <c r="BI628" s="19" t="s">
        <v>896</v>
      </c>
      <c r="BJ628" s="19" t="s">
        <v>21</v>
      </c>
      <c r="BK628" s="19" t="s">
        <v>1090</v>
      </c>
      <c r="BL628" s="19" t="s">
        <v>2063</v>
      </c>
      <c r="BM628" s="19" t="s">
        <v>2064</v>
      </c>
      <c r="BN628" s="20">
        <v>10</v>
      </c>
      <c r="BO628" s="20">
        <v>50</v>
      </c>
      <c r="BP628" s="19" t="s">
        <v>905</v>
      </c>
      <c r="BQ628" s="19" t="s">
        <v>2065</v>
      </c>
      <c r="BR628" s="19">
        <v>0</v>
      </c>
      <c r="BS628" s="19">
        <v>0</v>
      </c>
      <c r="BT628" s="19" t="s">
        <v>1423</v>
      </c>
      <c r="BU628" s="19" t="s">
        <v>925</v>
      </c>
      <c r="BV628" s="19">
        <v>0</v>
      </c>
    </row>
    <row r="629" spans="1:74">
      <c r="A629" s="19" t="s">
        <v>379</v>
      </c>
      <c r="B629" s="19" t="s">
        <v>1539</v>
      </c>
      <c r="C629" s="19" t="s">
        <v>896</v>
      </c>
      <c r="D629" s="19" t="s">
        <v>896</v>
      </c>
      <c r="E629" s="19" t="s">
        <v>896</v>
      </c>
      <c r="F629" s="19" t="s">
        <v>896</v>
      </c>
      <c r="G629" s="19" t="s">
        <v>896</v>
      </c>
      <c r="H629" s="19" t="s">
        <v>896</v>
      </c>
      <c r="I629" s="19" t="s">
        <v>896</v>
      </c>
      <c r="J629" s="19" t="s">
        <v>21</v>
      </c>
      <c r="K629" s="19" t="s">
        <v>1090</v>
      </c>
      <c r="L629" s="19" t="s">
        <v>2063</v>
      </c>
      <c r="M629" s="19" t="s">
        <v>2064</v>
      </c>
      <c r="N629" s="20">
        <v>10</v>
      </c>
      <c r="O629" s="20">
        <v>20</v>
      </c>
      <c r="P629" s="19" t="s">
        <v>905</v>
      </c>
      <c r="Q629" s="19" t="s">
        <v>2065</v>
      </c>
      <c r="R629" s="19">
        <v>0</v>
      </c>
      <c r="S629" s="19">
        <v>0</v>
      </c>
      <c r="T629" s="19" t="s">
        <v>1423</v>
      </c>
      <c r="U629" s="19" t="s">
        <v>925</v>
      </c>
      <c r="V629" s="19">
        <v>0</v>
      </c>
      <c r="BA629" s="19" t="s">
        <v>379</v>
      </c>
      <c r="BB629" s="19" t="s">
        <v>1539</v>
      </c>
      <c r="BC629" s="19" t="s">
        <v>896</v>
      </c>
      <c r="BD629" s="19" t="s">
        <v>896</v>
      </c>
      <c r="BE629" s="19" t="s">
        <v>896</v>
      </c>
      <c r="BF629" s="19" t="s">
        <v>896</v>
      </c>
      <c r="BG629" s="19" t="s">
        <v>896</v>
      </c>
      <c r="BH629" s="19" t="s">
        <v>896</v>
      </c>
      <c r="BI629" s="19" t="s">
        <v>896</v>
      </c>
      <c r="BJ629" s="19" t="s">
        <v>21</v>
      </c>
      <c r="BK629" s="19" t="s">
        <v>1090</v>
      </c>
      <c r="BL629" s="19" t="s">
        <v>2063</v>
      </c>
      <c r="BM629" s="19" t="s">
        <v>2064</v>
      </c>
      <c r="BN629" s="20">
        <v>10</v>
      </c>
      <c r="BO629" s="20">
        <v>20</v>
      </c>
      <c r="BP629" s="19" t="s">
        <v>905</v>
      </c>
      <c r="BQ629" s="19" t="s">
        <v>2065</v>
      </c>
      <c r="BR629" s="19">
        <v>0</v>
      </c>
      <c r="BS629" s="19">
        <v>0</v>
      </c>
      <c r="BT629" s="19" t="s">
        <v>1423</v>
      </c>
      <c r="BU629" s="19" t="s">
        <v>925</v>
      </c>
      <c r="BV629" s="19">
        <v>0</v>
      </c>
    </row>
    <row r="630" spans="1:74">
      <c r="A630" s="19" t="s">
        <v>379</v>
      </c>
      <c r="B630" s="19" t="s">
        <v>1539</v>
      </c>
      <c r="C630" s="19" t="s">
        <v>896</v>
      </c>
      <c r="D630" s="19" t="s">
        <v>896</v>
      </c>
      <c r="E630" s="19" t="s">
        <v>896</v>
      </c>
      <c r="F630" s="19" t="s">
        <v>896</v>
      </c>
      <c r="G630" s="19" t="s">
        <v>896</v>
      </c>
      <c r="H630" s="19" t="s">
        <v>896</v>
      </c>
      <c r="I630" s="19" t="s">
        <v>896</v>
      </c>
      <c r="J630" s="19" t="s">
        <v>21</v>
      </c>
      <c r="K630" s="19" t="s">
        <v>1090</v>
      </c>
      <c r="L630" s="19" t="s">
        <v>2063</v>
      </c>
      <c r="M630" s="19" t="s">
        <v>1040</v>
      </c>
      <c r="N630" s="20">
        <v>1.3</v>
      </c>
      <c r="O630" s="20">
        <v>2</v>
      </c>
      <c r="P630" s="19" t="s">
        <v>905</v>
      </c>
      <c r="Q630" s="19" t="s">
        <v>2065</v>
      </c>
      <c r="R630" s="19">
        <v>0</v>
      </c>
      <c r="S630" s="19">
        <v>0</v>
      </c>
      <c r="T630" s="19" t="s">
        <v>1423</v>
      </c>
      <c r="U630" s="19" t="s">
        <v>925</v>
      </c>
      <c r="V630" s="19" t="s">
        <v>2083</v>
      </c>
      <c r="BA630" s="19" t="s">
        <v>379</v>
      </c>
      <c r="BB630" s="19" t="s">
        <v>1539</v>
      </c>
      <c r="BC630" s="19" t="s">
        <v>896</v>
      </c>
      <c r="BD630" s="19" t="s">
        <v>896</v>
      </c>
      <c r="BE630" s="19" t="s">
        <v>896</v>
      </c>
      <c r="BF630" s="19" t="s">
        <v>896</v>
      </c>
      <c r="BG630" s="19" t="s">
        <v>896</v>
      </c>
      <c r="BH630" s="19" t="s">
        <v>896</v>
      </c>
      <c r="BI630" s="19" t="s">
        <v>896</v>
      </c>
      <c r="BJ630" s="19" t="s">
        <v>21</v>
      </c>
      <c r="BK630" s="19" t="s">
        <v>1090</v>
      </c>
      <c r="BL630" s="19" t="s">
        <v>2063</v>
      </c>
      <c r="BM630" s="19" t="s">
        <v>1040</v>
      </c>
      <c r="BN630" s="20">
        <v>1.3</v>
      </c>
      <c r="BO630" s="20">
        <v>2</v>
      </c>
      <c r="BP630" s="19" t="s">
        <v>905</v>
      </c>
      <c r="BQ630" s="19" t="s">
        <v>2065</v>
      </c>
      <c r="BR630" s="19">
        <v>0</v>
      </c>
      <c r="BS630" s="19">
        <v>0</v>
      </c>
      <c r="BT630" s="19" t="s">
        <v>1423</v>
      </c>
      <c r="BU630" s="19" t="s">
        <v>925</v>
      </c>
      <c r="BV630" s="19" t="s">
        <v>2083</v>
      </c>
    </row>
    <row r="631" spans="1:74">
      <c r="A631" s="19" t="s">
        <v>379</v>
      </c>
      <c r="B631" s="19" t="s">
        <v>1539</v>
      </c>
      <c r="C631" s="19" t="s">
        <v>896</v>
      </c>
      <c r="D631" s="19" t="s">
        <v>896</v>
      </c>
      <c r="E631" s="19" t="s">
        <v>896</v>
      </c>
      <c r="F631" s="19" t="s">
        <v>896</v>
      </c>
      <c r="G631" s="19" t="s">
        <v>896</v>
      </c>
      <c r="H631" s="19" t="s">
        <v>896</v>
      </c>
      <c r="I631" s="19" t="s">
        <v>896</v>
      </c>
      <c r="J631" s="19" t="s">
        <v>21</v>
      </c>
      <c r="K631" s="19" t="s">
        <v>1090</v>
      </c>
      <c r="L631" s="19" t="s">
        <v>2063</v>
      </c>
      <c r="M631" s="19" t="s">
        <v>1040</v>
      </c>
      <c r="N631" s="20">
        <v>0.1</v>
      </c>
      <c r="O631" s="20">
        <v>0.2</v>
      </c>
      <c r="P631" s="19" t="s">
        <v>905</v>
      </c>
      <c r="Q631" s="19" t="s">
        <v>2065</v>
      </c>
      <c r="R631" s="19">
        <v>0</v>
      </c>
      <c r="S631" s="19">
        <v>0</v>
      </c>
      <c r="T631" s="19" t="s">
        <v>1423</v>
      </c>
      <c r="U631" s="19" t="s">
        <v>925</v>
      </c>
      <c r="V631" s="19" t="s">
        <v>2076</v>
      </c>
      <c r="BA631" s="19" t="s">
        <v>379</v>
      </c>
      <c r="BB631" s="19" t="s">
        <v>1539</v>
      </c>
      <c r="BC631" s="19" t="s">
        <v>896</v>
      </c>
      <c r="BD631" s="19" t="s">
        <v>896</v>
      </c>
      <c r="BE631" s="19" t="s">
        <v>896</v>
      </c>
      <c r="BF631" s="19" t="s">
        <v>896</v>
      </c>
      <c r="BG631" s="19" t="s">
        <v>896</v>
      </c>
      <c r="BH631" s="19" t="s">
        <v>896</v>
      </c>
      <c r="BI631" s="19" t="s">
        <v>896</v>
      </c>
      <c r="BJ631" s="19" t="s">
        <v>21</v>
      </c>
      <c r="BK631" s="19" t="s">
        <v>1090</v>
      </c>
      <c r="BL631" s="19" t="s">
        <v>2063</v>
      </c>
      <c r="BM631" s="19" t="s">
        <v>1040</v>
      </c>
      <c r="BN631" s="20">
        <v>0.1</v>
      </c>
      <c r="BO631" s="20">
        <v>0.2</v>
      </c>
      <c r="BP631" s="19" t="s">
        <v>905</v>
      </c>
      <c r="BQ631" s="19" t="s">
        <v>2065</v>
      </c>
      <c r="BR631" s="19">
        <v>0</v>
      </c>
      <c r="BS631" s="19">
        <v>0</v>
      </c>
      <c r="BT631" s="19" t="s">
        <v>1423</v>
      </c>
      <c r="BU631" s="19" t="s">
        <v>925</v>
      </c>
      <c r="BV631" s="19" t="s">
        <v>2076</v>
      </c>
    </row>
    <row r="632" spans="1:74">
      <c r="A632" s="19" t="s">
        <v>379</v>
      </c>
      <c r="B632" s="19" t="s">
        <v>1539</v>
      </c>
      <c r="C632" s="19" t="s">
        <v>896</v>
      </c>
      <c r="D632" s="19" t="s">
        <v>896</v>
      </c>
      <c r="E632" s="19" t="s">
        <v>896</v>
      </c>
      <c r="F632" s="19" t="s">
        <v>896</v>
      </c>
      <c r="G632" s="19" t="s">
        <v>896</v>
      </c>
      <c r="H632" s="19" t="s">
        <v>896</v>
      </c>
      <c r="I632" s="19" t="s">
        <v>896</v>
      </c>
      <c r="J632" s="19" t="s">
        <v>21</v>
      </c>
      <c r="K632" s="19" t="s">
        <v>1090</v>
      </c>
      <c r="L632" s="19" t="s">
        <v>2063</v>
      </c>
      <c r="M632" s="19" t="s">
        <v>1040</v>
      </c>
      <c r="N632" s="20">
        <v>1</v>
      </c>
      <c r="O632" s="20">
        <v>20</v>
      </c>
      <c r="P632" s="19" t="s">
        <v>905</v>
      </c>
      <c r="Q632" s="19" t="s">
        <v>2065</v>
      </c>
      <c r="R632" s="19">
        <v>0</v>
      </c>
      <c r="S632" s="19">
        <v>0</v>
      </c>
      <c r="T632" s="19" t="s">
        <v>1423</v>
      </c>
      <c r="U632" s="19" t="s">
        <v>925</v>
      </c>
      <c r="V632" s="19" t="s">
        <v>2076</v>
      </c>
      <c r="BA632" s="19" t="s">
        <v>379</v>
      </c>
      <c r="BB632" s="19" t="s">
        <v>1539</v>
      </c>
      <c r="BC632" s="19" t="s">
        <v>896</v>
      </c>
      <c r="BD632" s="19" t="s">
        <v>896</v>
      </c>
      <c r="BE632" s="19" t="s">
        <v>896</v>
      </c>
      <c r="BF632" s="19" t="s">
        <v>896</v>
      </c>
      <c r="BG632" s="19" t="s">
        <v>896</v>
      </c>
      <c r="BH632" s="19" t="s">
        <v>896</v>
      </c>
      <c r="BI632" s="19" t="s">
        <v>896</v>
      </c>
      <c r="BJ632" s="19" t="s">
        <v>21</v>
      </c>
      <c r="BK632" s="19" t="s">
        <v>1090</v>
      </c>
      <c r="BL632" s="19" t="s">
        <v>2063</v>
      </c>
      <c r="BM632" s="19" t="s">
        <v>1040</v>
      </c>
      <c r="BN632" s="20">
        <v>1</v>
      </c>
      <c r="BO632" s="20">
        <v>20</v>
      </c>
      <c r="BP632" s="19" t="s">
        <v>905</v>
      </c>
      <c r="BQ632" s="19" t="s">
        <v>2065</v>
      </c>
      <c r="BR632" s="19">
        <v>0</v>
      </c>
      <c r="BS632" s="19">
        <v>0</v>
      </c>
      <c r="BT632" s="19" t="s">
        <v>1423</v>
      </c>
      <c r="BU632" s="19" t="s">
        <v>925</v>
      </c>
      <c r="BV632" s="19" t="s">
        <v>2076</v>
      </c>
    </row>
    <row r="633" spans="1:74">
      <c r="A633" s="19" t="s">
        <v>379</v>
      </c>
      <c r="B633" s="19" t="s">
        <v>1539</v>
      </c>
      <c r="C633" s="19" t="s">
        <v>896</v>
      </c>
      <c r="D633" s="19" t="s">
        <v>896</v>
      </c>
      <c r="E633" s="19" t="s">
        <v>896</v>
      </c>
      <c r="F633" s="19" t="s">
        <v>896</v>
      </c>
      <c r="G633" s="19" t="s">
        <v>896</v>
      </c>
      <c r="H633" s="19" t="s">
        <v>896</v>
      </c>
      <c r="I633" s="19" t="s">
        <v>896</v>
      </c>
      <c r="J633" s="19" t="s">
        <v>21</v>
      </c>
      <c r="K633" s="19" t="s">
        <v>1090</v>
      </c>
      <c r="L633" s="19" t="s">
        <v>2063</v>
      </c>
      <c r="M633" s="19" t="s">
        <v>1040</v>
      </c>
      <c r="N633" s="20">
        <v>20</v>
      </c>
      <c r="O633" s="20">
        <v>50</v>
      </c>
      <c r="P633" s="19" t="s">
        <v>905</v>
      </c>
      <c r="Q633" s="19" t="s">
        <v>2065</v>
      </c>
      <c r="R633" s="19">
        <v>0</v>
      </c>
      <c r="S633" s="19">
        <v>0</v>
      </c>
      <c r="T633" s="19" t="s">
        <v>1423</v>
      </c>
      <c r="U633" s="19" t="s">
        <v>925</v>
      </c>
      <c r="V633" s="19" t="s">
        <v>2069</v>
      </c>
      <c r="BA633" s="19" t="s">
        <v>379</v>
      </c>
      <c r="BB633" s="19" t="s">
        <v>1539</v>
      </c>
      <c r="BC633" s="19" t="s">
        <v>896</v>
      </c>
      <c r="BD633" s="19" t="s">
        <v>896</v>
      </c>
      <c r="BE633" s="19" t="s">
        <v>896</v>
      </c>
      <c r="BF633" s="19" t="s">
        <v>896</v>
      </c>
      <c r="BG633" s="19" t="s">
        <v>896</v>
      </c>
      <c r="BH633" s="19" t="s">
        <v>896</v>
      </c>
      <c r="BI633" s="19" t="s">
        <v>896</v>
      </c>
      <c r="BJ633" s="19" t="s">
        <v>21</v>
      </c>
      <c r="BK633" s="19" t="s">
        <v>1090</v>
      </c>
      <c r="BL633" s="19" t="s">
        <v>2063</v>
      </c>
      <c r="BM633" s="19" t="s">
        <v>1040</v>
      </c>
      <c r="BN633" s="20">
        <v>20</v>
      </c>
      <c r="BO633" s="20">
        <v>50</v>
      </c>
      <c r="BP633" s="19" t="s">
        <v>905</v>
      </c>
      <c r="BQ633" s="19" t="s">
        <v>2065</v>
      </c>
      <c r="BR633" s="19">
        <v>0</v>
      </c>
      <c r="BS633" s="19">
        <v>0</v>
      </c>
      <c r="BT633" s="19" t="s">
        <v>1423</v>
      </c>
      <c r="BU633" s="19" t="s">
        <v>925</v>
      </c>
      <c r="BV633" s="19" t="s">
        <v>2069</v>
      </c>
    </row>
    <row r="634" spans="1:74">
      <c r="A634" s="19" t="s">
        <v>379</v>
      </c>
      <c r="B634" s="19" t="s">
        <v>1539</v>
      </c>
      <c r="C634" s="19" t="s">
        <v>896</v>
      </c>
      <c r="D634" s="19" t="s">
        <v>896</v>
      </c>
      <c r="E634" s="19" t="s">
        <v>896</v>
      </c>
      <c r="F634" s="19" t="s">
        <v>896</v>
      </c>
      <c r="G634" s="19" t="s">
        <v>896</v>
      </c>
      <c r="H634" s="19" t="s">
        <v>896</v>
      </c>
      <c r="I634" s="19" t="s">
        <v>896</v>
      </c>
      <c r="J634" s="19" t="s">
        <v>21</v>
      </c>
      <c r="K634" s="19" t="s">
        <v>1090</v>
      </c>
      <c r="L634" s="19" t="s">
        <v>2063</v>
      </c>
      <c r="M634" s="19" t="s">
        <v>1040</v>
      </c>
      <c r="N634" s="20">
        <v>10</v>
      </c>
      <c r="O634" s="20">
        <v>30</v>
      </c>
      <c r="P634" s="19" t="s">
        <v>905</v>
      </c>
      <c r="Q634" s="19" t="s">
        <v>2065</v>
      </c>
      <c r="R634" s="19">
        <v>0</v>
      </c>
      <c r="S634" s="19">
        <v>0</v>
      </c>
      <c r="T634" s="19" t="s">
        <v>1423</v>
      </c>
      <c r="U634" s="19" t="s">
        <v>925</v>
      </c>
      <c r="V634" s="19">
        <v>0</v>
      </c>
      <c r="BA634" s="19" t="s">
        <v>379</v>
      </c>
      <c r="BB634" s="19" t="s">
        <v>1539</v>
      </c>
      <c r="BC634" s="19" t="s">
        <v>896</v>
      </c>
      <c r="BD634" s="19" t="s">
        <v>896</v>
      </c>
      <c r="BE634" s="19" t="s">
        <v>896</v>
      </c>
      <c r="BF634" s="19" t="s">
        <v>896</v>
      </c>
      <c r="BG634" s="19" t="s">
        <v>896</v>
      </c>
      <c r="BH634" s="19" t="s">
        <v>896</v>
      </c>
      <c r="BI634" s="19" t="s">
        <v>896</v>
      </c>
      <c r="BJ634" s="19" t="s">
        <v>21</v>
      </c>
      <c r="BK634" s="19" t="s">
        <v>1090</v>
      </c>
      <c r="BL634" s="19" t="s">
        <v>2063</v>
      </c>
      <c r="BM634" s="19" t="s">
        <v>1040</v>
      </c>
      <c r="BN634" s="20">
        <v>10</v>
      </c>
      <c r="BO634" s="20">
        <v>30</v>
      </c>
      <c r="BP634" s="19" t="s">
        <v>905</v>
      </c>
      <c r="BQ634" s="19" t="s">
        <v>2065</v>
      </c>
      <c r="BR634" s="19">
        <v>0</v>
      </c>
      <c r="BS634" s="19">
        <v>0</v>
      </c>
      <c r="BT634" s="19" t="s">
        <v>1423</v>
      </c>
      <c r="BU634" s="19" t="s">
        <v>925</v>
      </c>
      <c r="BV634" s="19">
        <v>0</v>
      </c>
    </row>
    <row r="635" spans="1:74">
      <c r="A635" s="19" t="s">
        <v>379</v>
      </c>
      <c r="B635" s="19" t="s">
        <v>1539</v>
      </c>
      <c r="C635" s="19" t="s">
        <v>896</v>
      </c>
      <c r="D635" s="19" t="s">
        <v>896</v>
      </c>
      <c r="E635" s="19" t="s">
        <v>896</v>
      </c>
      <c r="F635" s="19" t="s">
        <v>896</v>
      </c>
      <c r="G635" s="19" t="s">
        <v>896</v>
      </c>
      <c r="H635" s="19" t="s">
        <v>896</v>
      </c>
      <c r="I635" s="19" t="s">
        <v>896</v>
      </c>
      <c r="J635" s="19" t="s">
        <v>21</v>
      </c>
      <c r="K635" s="19" t="s">
        <v>1090</v>
      </c>
      <c r="L635" s="19" t="s">
        <v>2063</v>
      </c>
      <c r="M635" s="19" t="s">
        <v>2064</v>
      </c>
      <c r="N635" s="20">
        <v>50</v>
      </c>
      <c r="O635" s="20">
        <v>200</v>
      </c>
      <c r="P635" s="19" t="s">
        <v>905</v>
      </c>
      <c r="Q635" s="19" t="s">
        <v>2065</v>
      </c>
      <c r="R635" s="19">
        <v>0</v>
      </c>
      <c r="S635" s="19">
        <v>0</v>
      </c>
      <c r="T635" s="19" t="s">
        <v>1423</v>
      </c>
      <c r="U635" s="19" t="s">
        <v>925</v>
      </c>
      <c r="V635" s="19">
        <v>0</v>
      </c>
      <c r="BA635" s="19" t="s">
        <v>379</v>
      </c>
      <c r="BB635" s="19" t="s">
        <v>1539</v>
      </c>
      <c r="BC635" s="19" t="s">
        <v>896</v>
      </c>
      <c r="BD635" s="19" t="s">
        <v>896</v>
      </c>
      <c r="BE635" s="19" t="s">
        <v>896</v>
      </c>
      <c r="BF635" s="19" t="s">
        <v>896</v>
      </c>
      <c r="BG635" s="19" t="s">
        <v>896</v>
      </c>
      <c r="BH635" s="19" t="s">
        <v>896</v>
      </c>
      <c r="BI635" s="19" t="s">
        <v>896</v>
      </c>
      <c r="BJ635" s="19" t="s">
        <v>21</v>
      </c>
      <c r="BK635" s="19" t="s">
        <v>1090</v>
      </c>
      <c r="BL635" s="19" t="s">
        <v>2063</v>
      </c>
      <c r="BM635" s="19" t="s">
        <v>2064</v>
      </c>
      <c r="BN635" s="20">
        <v>50</v>
      </c>
      <c r="BO635" s="20">
        <v>200</v>
      </c>
      <c r="BP635" s="19" t="s">
        <v>905</v>
      </c>
      <c r="BQ635" s="19" t="s">
        <v>2065</v>
      </c>
      <c r="BR635" s="19">
        <v>0</v>
      </c>
      <c r="BS635" s="19">
        <v>0</v>
      </c>
      <c r="BT635" s="19" t="s">
        <v>1423</v>
      </c>
      <c r="BU635" s="19" t="s">
        <v>925</v>
      </c>
      <c r="BV635" s="19">
        <v>0</v>
      </c>
    </row>
    <row r="636" spans="1:74">
      <c r="A636" s="19" t="s">
        <v>2646</v>
      </c>
      <c r="B636" s="19" t="s">
        <v>2094</v>
      </c>
      <c r="C636" s="19" t="s">
        <v>2096</v>
      </c>
      <c r="D636" s="19" t="s">
        <v>2097</v>
      </c>
      <c r="E636" s="19" t="s">
        <v>1423</v>
      </c>
      <c r="F636" s="19" t="s">
        <v>896</v>
      </c>
      <c r="G636" s="19" t="s">
        <v>896</v>
      </c>
      <c r="H636" s="19" t="s">
        <v>896</v>
      </c>
      <c r="I636" s="19" t="s">
        <v>2098</v>
      </c>
      <c r="J636" s="19" t="s">
        <v>20</v>
      </c>
      <c r="K636" s="19" t="s">
        <v>408</v>
      </c>
      <c r="L636" s="19" t="s">
        <v>2100</v>
      </c>
      <c r="M636" s="19" t="s">
        <v>902</v>
      </c>
      <c r="N636" s="20">
        <v>1E-3</v>
      </c>
      <c r="O636" s="20">
        <v>0.01</v>
      </c>
      <c r="P636" s="19" t="s">
        <v>905</v>
      </c>
      <c r="Q636" s="19" t="s">
        <v>2101</v>
      </c>
      <c r="R636" s="19">
        <v>0</v>
      </c>
      <c r="S636" s="19">
        <v>0</v>
      </c>
      <c r="T636" s="19">
        <v>0</v>
      </c>
      <c r="U636" s="19" t="s">
        <v>2102</v>
      </c>
      <c r="V636" s="19">
        <v>0</v>
      </c>
      <c r="BA636" s="19" t="s">
        <v>2646</v>
      </c>
      <c r="BB636" s="19" t="s">
        <v>2094</v>
      </c>
      <c r="BC636" s="19" t="s">
        <v>2096</v>
      </c>
      <c r="BD636" s="19" t="s">
        <v>2097</v>
      </c>
      <c r="BE636" s="19" t="s">
        <v>1423</v>
      </c>
      <c r="BF636" s="19" t="s">
        <v>896</v>
      </c>
      <c r="BG636" s="19" t="s">
        <v>896</v>
      </c>
      <c r="BH636" s="19" t="s">
        <v>896</v>
      </c>
      <c r="BI636" s="19" t="s">
        <v>2098</v>
      </c>
      <c r="BJ636" s="19" t="s">
        <v>20</v>
      </c>
      <c r="BK636" s="19" t="s">
        <v>408</v>
      </c>
      <c r="BL636" s="19" t="s">
        <v>2100</v>
      </c>
      <c r="BM636" s="19" t="s">
        <v>902</v>
      </c>
      <c r="BN636" s="20">
        <v>1E-3</v>
      </c>
      <c r="BO636" s="20">
        <v>0.01</v>
      </c>
      <c r="BP636" s="19" t="s">
        <v>905</v>
      </c>
      <c r="BQ636" s="19" t="s">
        <v>2101</v>
      </c>
      <c r="BR636" s="19">
        <v>0</v>
      </c>
      <c r="BS636" s="19">
        <v>0</v>
      </c>
      <c r="BT636" s="19">
        <v>0</v>
      </c>
      <c r="BU636" s="19" t="s">
        <v>2102</v>
      </c>
      <c r="BV636" s="19">
        <v>0</v>
      </c>
    </row>
    <row r="637" spans="1:74">
      <c r="A637" s="19" t="s">
        <v>2646</v>
      </c>
      <c r="B637" s="19" t="s">
        <v>2094</v>
      </c>
      <c r="C637" s="19" t="s">
        <v>2096</v>
      </c>
      <c r="D637" s="19" t="s">
        <v>2097</v>
      </c>
      <c r="E637" s="19" t="s">
        <v>1423</v>
      </c>
      <c r="F637" s="19" t="s">
        <v>896</v>
      </c>
      <c r="G637" s="19" t="s">
        <v>896</v>
      </c>
      <c r="H637" s="19" t="s">
        <v>896</v>
      </c>
      <c r="I637" s="19" t="s">
        <v>2105</v>
      </c>
      <c r="J637" s="19" t="s">
        <v>20</v>
      </c>
      <c r="K637" s="19" t="s">
        <v>408</v>
      </c>
      <c r="L637" s="19" t="s">
        <v>2106</v>
      </c>
      <c r="M637" s="19" t="s">
        <v>902</v>
      </c>
      <c r="N637" s="20">
        <v>1E-3</v>
      </c>
      <c r="O637" s="20">
        <v>0.01</v>
      </c>
      <c r="P637" s="19" t="s">
        <v>905</v>
      </c>
      <c r="Q637" s="19" t="s">
        <v>2101</v>
      </c>
      <c r="R637" s="19">
        <v>0</v>
      </c>
      <c r="S637" s="19">
        <v>0</v>
      </c>
      <c r="T637" s="19">
        <v>0</v>
      </c>
      <c r="U637" s="19" t="s">
        <v>1424</v>
      </c>
      <c r="V637" s="19">
        <v>0</v>
      </c>
      <c r="BA637" s="19" t="s">
        <v>2646</v>
      </c>
      <c r="BB637" s="19" t="s">
        <v>2094</v>
      </c>
      <c r="BC637" s="19" t="s">
        <v>2096</v>
      </c>
      <c r="BD637" s="19" t="s">
        <v>2097</v>
      </c>
      <c r="BE637" s="19" t="s">
        <v>1423</v>
      </c>
      <c r="BF637" s="19" t="s">
        <v>896</v>
      </c>
      <c r="BG637" s="19" t="s">
        <v>896</v>
      </c>
      <c r="BH637" s="19" t="s">
        <v>896</v>
      </c>
      <c r="BI637" s="19" t="s">
        <v>2105</v>
      </c>
      <c r="BJ637" s="19" t="s">
        <v>20</v>
      </c>
      <c r="BK637" s="19" t="s">
        <v>408</v>
      </c>
      <c r="BL637" s="19" t="s">
        <v>2106</v>
      </c>
      <c r="BM637" s="19" t="s">
        <v>902</v>
      </c>
      <c r="BN637" s="20">
        <v>1E-3</v>
      </c>
      <c r="BO637" s="20">
        <v>0.01</v>
      </c>
      <c r="BP637" s="19" t="s">
        <v>905</v>
      </c>
      <c r="BQ637" s="19" t="s">
        <v>2101</v>
      </c>
      <c r="BR637" s="19">
        <v>0</v>
      </c>
      <c r="BS637" s="19">
        <v>0</v>
      </c>
      <c r="BT637" s="19">
        <v>0</v>
      </c>
      <c r="BU637" s="19" t="s">
        <v>1424</v>
      </c>
      <c r="BV637" s="19">
        <v>0</v>
      </c>
    </row>
    <row r="638" spans="1:74">
      <c r="A638" s="19" t="s">
        <v>2646</v>
      </c>
      <c r="B638" s="19" t="s">
        <v>2094</v>
      </c>
      <c r="C638" s="19" t="s">
        <v>2096</v>
      </c>
      <c r="D638" s="19" t="s">
        <v>2097</v>
      </c>
      <c r="E638" s="19" t="s">
        <v>1423</v>
      </c>
      <c r="F638" s="19" t="s">
        <v>896</v>
      </c>
      <c r="G638" s="19" t="s">
        <v>896</v>
      </c>
      <c r="H638" s="19" t="s">
        <v>896</v>
      </c>
      <c r="I638" s="19" t="s">
        <v>2107</v>
      </c>
      <c r="J638" s="19" t="s">
        <v>20</v>
      </c>
      <c r="K638" s="19" t="s">
        <v>408</v>
      </c>
      <c r="L638" s="19" t="s">
        <v>2108</v>
      </c>
      <c r="M638" s="19" t="s">
        <v>902</v>
      </c>
      <c r="N638" s="20">
        <v>1E-3</v>
      </c>
      <c r="O638" s="20">
        <v>0.01</v>
      </c>
      <c r="P638" s="19" t="s">
        <v>905</v>
      </c>
      <c r="Q638" s="19" t="s">
        <v>2101</v>
      </c>
      <c r="R638" s="19">
        <v>0</v>
      </c>
      <c r="S638" s="19">
        <v>0</v>
      </c>
      <c r="T638" s="19">
        <v>0</v>
      </c>
      <c r="U638" s="19" t="s">
        <v>2109</v>
      </c>
      <c r="V638" s="19">
        <v>0</v>
      </c>
      <c r="BA638" s="19" t="s">
        <v>2646</v>
      </c>
      <c r="BB638" s="19" t="s">
        <v>2094</v>
      </c>
      <c r="BC638" s="19" t="s">
        <v>2096</v>
      </c>
      <c r="BD638" s="19" t="s">
        <v>2097</v>
      </c>
      <c r="BE638" s="19" t="s">
        <v>1423</v>
      </c>
      <c r="BF638" s="19" t="s">
        <v>896</v>
      </c>
      <c r="BG638" s="19" t="s">
        <v>896</v>
      </c>
      <c r="BH638" s="19" t="s">
        <v>896</v>
      </c>
      <c r="BI638" s="19" t="s">
        <v>2107</v>
      </c>
      <c r="BJ638" s="19" t="s">
        <v>20</v>
      </c>
      <c r="BK638" s="19" t="s">
        <v>408</v>
      </c>
      <c r="BL638" s="19" t="s">
        <v>2108</v>
      </c>
      <c r="BM638" s="19" t="s">
        <v>902</v>
      </c>
      <c r="BN638" s="20">
        <v>1E-3</v>
      </c>
      <c r="BO638" s="20">
        <v>0.01</v>
      </c>
      <c r="BP638" s="19" t="s">
        <v>905</v>
      </c>
      <c r="BQ638" s="19" t="s">
        <v>2101</v>
      </c>
      <c r="BR638" s="19">
        <v>0</v>
      </c>
      <c r="BS638" s="19">
        <v>0</v>
      </c>
      <c r="BT638" s="19">
        <v>0</v>
      </c>
      <c r="BU638" s="19" t="s">
        <v>2109</v>
      </c>
      <c r="BV638" s="19">
        <v>0</v>
      </c>
    </row>
    <row r="639" spans="1:74">
      <c r="A639" s="19" t="s">
        <v>2646</v>
      </c>
      <c r="B639" s="19" t="s">
        <v>2094</v>
      </c>
      <c r="C639" s="19" t="s">
        <v>2649</v>
      </c>
      <c r="D639" s="19" t="s">
        <v>1557</v>
      </c>
      <c r="E639" s="19" t="s">
        <v>896</v>
      </c>
      <c r="F639" s="19" t="s">
        <v>896</v>
      </c>
      <c r="G639" s="19" t="s">
        <v>896</v>
      </c>
      <c r="H639" s="19" t="s">
        <v>896</v>
      </c>
      <c r="I639" s="19" t="s">
        <v>2112</v>
      </c>
      <c r="J639" s="19" t="s">
        <v>20</v>
      </c>
      <c r="K639" s="19" t="s">
        <v>408</v>
      </c>
      <c r="L639" s="19" t="s">
        <v>2113</v>
      </c>
      <c r="M639" s="19" t="s">
        <v>902</v>
      </c>
      <c r="N639" s="20">
        <v>5.0000000000000001E-3</v>
      </c>
      <c r="O639" s="20">
        <v>1.4999999999999999E-2</v>
      </c>
      <c r="P639" s="19" t="s">
        <v>905</v>
      </c>
      <c r="Q639" s="19" t="s">
        <v>2114</v>
      </c>
      <c r="R639" s="19">
        <v>0</v>
      </c>
      <c r="S639" s="19">
        <v>0</v>
      </c>
      <c r="T639" s="19">
        <v>0</v>
      </c>
      <c r="U639" s="19" t="s">
        <v>1424</v>
      </c>
      <c r="V639" s="19" t="s">
        <v>2115</v>
      </c>
      <c r="BA639" s="19" t="s">
        <v>2646</v>
      </c>
      <c r="BB639" s="19" t="s">
        <v>2094</v>
      </c>
      <c r="BC639" s="19" t="s">
        <v>2649</v>
      </c>
      <c r="BD639" s="19" t="s">
        <v>1557</v>
      </c>
      <c r="BE639" s="19" t="s">
        <v>896</v>
      </c>
      <c r="BF639" s="19" t="s">
        <v>896</v>
      </c>
      <c r="BG639" s="19" t="s">
        <v>896</v>
      </c>
      <c r="BH639" s="19" t="s">
        <v>896</v>
      </c>
      <c r="BI639" s="19" t="s">
        <v>2112</v>
      </c>
      <c r="BJ639" s="19" t="s">
        <v>20</v>
      </c>
      <c r="BK639" s="19" t="s">
        <v>408</v>
      </c>
      <c r="BL639" s="19" t="s">
        <v>2113</v>
      </c>
      <c r="BM639" s="19" t="s">
        <v>902</v>
      </c>
      <c r="BN639" s="20">
        <v>5.0000000000000001E-3</v>
      </c>
      <c r="BO639" s="20">
        <v>1.4999999999999999E-2</v>
      </c>
      <c r="BP639" s="19" t="s">
        <v>905</v>
      </c>
      <c r="BQ639" s="19" t="s">
        <v>2114</v>
      </c>
      <c r="BR639" s="19">
        <v>0</v>
      </c>
      <c r="BS639" s="19">
        <v>0</v>
      </c>
      <c r="BT639" s="19">
        <v>0</v>
      </c>
      <c r="BU639" s="19" t="s">
        <v>1424</v>
      </c>
      <c r="BV639" s="19" t="s">
        <v>2115</v>
      </c>
    </row>
    <row r="640" spans="1:74">
      <c r="A640" s="19" t="s">
        <v>2646</v>
      </c>
      <c r="B640" s="19" t="s">
        <v>2094</v>
      </c>
      <c r="C640" s="19" t="s">
        <v>2649</v>
      </c>
      <c r="D640" s="19" t="s">
        <v>1557</v>
      </c>
      <c r="E640" s="19" t="s">
        <v>896</v>
      </c>
      <c r="F640" s="19" t="s">
        <v>896</v>
      </c>
      <c r="G640" s="19" t="s">
        <v>896</v>
      </c>
      <c r="H640" s="19" t="s">
        <v>896</v>
      </c>
      <c r="I640" s="19" t="s">
        <v>2117</v>
      </c>
      <c r="J640" s="19" t="s">
        <v>20</v>
      </c>
      <c r="K640" s="19" t="s">
        <v>408</v>
      </c>
      <c r="L640" s="19" t="s">
        <v>2118</v>
      </c>
      <c r="M640" s="19" t="s">
        <v>902</v>
      </c>
      <c r="N640" s="20">
        <v>1E-3</v>
      </c>
      <c r="O640" s="20">
        <v>0.01</v>
      </c>
      <c r="P640" s="19" t="s">
        <v>905</v>
      </c>
      <c r="Q640" s="19" t="s">
        <v>2114</v>
      </c>
      <c r="R640" s="19">
        <v>0</v>
      </c>
      <c r="S640" s="19">
        <v>0</v>
      </c>
      <c r="T640" s="19">
        <v>0</v>
      </c>
      <c r="U640" s="19" t="s">
        <v>1424</v>
      </c>
      <c r="V640" s="19">
        <v>0</v>
      </c>
      <c r="BA640" s="19" t="s">
        <v>2646</v>
      </c>
      <c r="BB640" s="19" t="s">
        <v>2094</v>
      </c>
      <c r="BC640" s="19" t="s">
        <v>2649</v>
      </c>
      <c r="BD640" s="19" t="s">
        <v>1557</v>
      </c>
      <c r="BE640" s="19" t="s">
        <v>896</v>
      </c>
      <c r="BF640" s="19" t="s">
        <v>896</v>
      </c>
      <c r="BG640" s="19" t="s">
        <v>896</v>
      </c>
      <c r="BH640" s="19" t="s">
        <v>896</v>
      </c>
      <c r="BI640" s="19" t="s">
        <v>2117</v>
      </c>
      <c r="BJ640" s="19" t="s">
        <v>20</v>
      </c>
      <c r="BK640" s="19" t="s">
        <v>408</v>
      </c>
      <c r="BL640" s="19" t="s">
        <v>2118</v>
      </c>
      <c r="BM640" s="19" t="s">
        <v>902</v>
      </c>
      <c r="BN640" s="20">
        <v>1E-3</v>
      </c>
      <c r="BO640" s="20">
        <v>0.01</v>
      </c>
      <c r="BP640" s="19" t="s">
        <v>905</v>
      </c>
      <c r="BQ640" s="19" t="s">
        <v>2114</v>
      </c>
      <c r="BR640" s="19">
        <v>0</v>
      </c>
      <c r="BS640" s="19">
        <v>0</v>
      </c>
      <c r="BT640" s="19">
        <v>0</v>
      </c>
      <c r="BU640" s="19" t="s">
        <v>1424</v>
      </c>
      <c r="BV640" s="19">
        <v>0</v>
      </c>
    </row>
    <row r="641" spans="1:74">
      <c r="A641" s="19" t="s">
        <v>2646</v>
      </c>
      <c r="B641" s="19" t="s">
        <v>2094</v>
      </c>
      <c r="C641" s="19" t="s">
        <v>2649</v>
      </c>
      <c r="D641" s="19" t="s">
        <v>1557</v>
      </c>
      <c r="E641" s="19" t="s">
        <v>896</v>
      </c>
      <c r="F641" s="19" t="s">
        <v>896</v>
      </c>
      <c r="G641" s="19" t="s">
        <v>896</v>
      </c>
      <c r="H641" s="19" t="s">
        <v>896</v>
      </c>
      <c r="I641" s="19" t="s">
        <v>2119</v>
      </c>
      <c r="J641" s="19" t="s">
        <v>20</v>
      </c>
      <c r="K641" s="19" t="s">
        <v>408</v>
      </c>
      <c r="L641" s="19" t="s">
        <v>2120</v>
      </c>
      <c r="M641" s="19" t="s">
        <v>902</v>
      </c>
      <c r="N641" s="20">
        <v>1E-3</v>
      </c>
      <c r="O641" s="20">
        <v>0.01</v>
      </c>
      <c r="P641" s="19" t="s">
        <v>905</v>
      </c>
      <c r="Q641" s="19" t="s">
        <v>2114</v>
      </c>
      <c r="R641" s="19">
        <v>0</v>
      </c>
      <c r="S641" s="19">
        <v>0</v>
      </c>
      <c r="T641" s="19">
        <v>0</v>
      </c>
      <c r="U641" s="19" t="s">
        <v>1424</v>
      </c>
      <c r="V641" s="19">
        <v>0</v>
      </c>
      <c r="BA641" s="19" t="s">
        <v>2646</v>
      </c>
      <c r="BB641" s="19" t="s">
        <v>2094</v>
      </c>
      <c r="BC641" s="19" t="s">
        <v>2649</v>
      </c>
      <c r="BD641" s="19" t="s">
        <v>1557</v>
      </c>
      <c r="BE641" s="19" t="s">
        <v>896</v>
      </c>
      <c r="BF641" s="19" t="s">
        <v>896</v>
      </c>
      <c r="BG641" s="19" t="s">
        <v>896</v>
      </c>
      <c r="BH641" s="19" t="s">
        <v>896</v>
      </c>
      <c r="BI641" s="19" t="s">
        <v>2119</v>
      </c>
      <c r="BJ641" s="19" t="s">
        <v>20</v>
      </c>
      <c r="BK641" s="19" t="s">
        <v>408</v>
      </c>
      <c r="BL641" s="19" t="s">
        <v>2120</v>
      </c>
      <c r="BM641" s="19" t="s">
        <v>902</v>
      </c>
      <c r="BN641" s="20">
        <v>1E-3</v>
      </c>
      <c r="BO641" s="20">
        <v>0.01</v>
      </c>
      <c r="BP641" s="19" t="s">
        <v>905</v>
      </c>
      <c r="BQ641" s="19" t="s">
        <v>2114</v>
      </c>
      <c r="BR641" s="19">
        <v>0</v>
      </c>
      <c r="BS641" s="19">
        <v>0</v>
      </c>
      <c r="BT641" s="19">
        <v>0</v>
      </c>
      <c r="BU641" s="19" t="s">
        <v>1424</v>
      </c>
      <c r="BV641" s="19">
        <v>0</v>
      </c>
    </row>
    <row r="642" spans="1:74">
      <c r="A642" s="19" t="s">
        <v>2646</v>
      </c>
      <c r="B642" s="19" t="s">
        <v>2094</v>
      </c>
      <c r="C642" s="19" t="s">
        <v>2649</v>
      </c>
      <c r="D642" s="19" t="s">
        <v>1557</v>
      </c>
      <c r="E642" s="19" t="s">
        <v>896</v>
      </c>
      <c r="F642" s="19" t="s">
        <v>896</v>
      </c>
      <c r="G642" s="19" t="s">
        <v>896</v>
      </c>
      <c r="H642" s="19" t="s">
        <v>896</v>
      </c>
      <c r="I642" s="19" t="s">
        <v>2121</v>
      </c>
      <c r="J642" s="19" t="s">
        <v>20</v>
      </c>
      <c r="K642" s="19" t="s">
        <v>408</v>
      </c>
      <c r="L642" s="19" t="s">
        <v>2122</v>
      </c>
      <c r="M642" s="19" t="s">
        <v>902</v>
      </c>
      <c r="N642" s="20" t="s">
        <v>903</v>
      </c>
      <c r="O642" s="20">
        <v>0.01</v>
      </c>
      <c r="P642" s="19" t="s">
        <v>905</v>
      </c>
      <c r="Q642" s="19" t="s">
        <v>2114</v>
      </c>
      <c r="R642" s="19">
        <v>0</v>
      </c>
      <c r="S642" s="19">
        <v>0</v>
      </c>
      <c r="T642" s="19">
        <v>0</v>
      </c>
      <c r="U642" s="19" t="s">
        <v>1424</v>
      </c>
      <c r="V642" s="19" t="s">
        <v>2123</v>
      </c>
      <c r="BA642" s="19" t="s">
        <v>2646</v>
      </c>
      <c r="BB642" s="19" t="s">
        <v>2094</v>
      </c>
      <c r="BC642" s="19" t="s">
        <v>2649</v>
      </c>
      <c r="BD642" s="19" t="s">
        <v>1557</v>
      </c>
      <c r="BE642" s="19" t="s">
        <v>896</v>
      </c>
      <c r="BF642" s="19" t="s">
        <v>896</v>
      </c>
      <c r="BG642" s="19" t="s">
        <v>896</v>
      </c>
      <c r="BH642" s="19" t="s">
        <v>896</v>
      </c>
      <c r="BI642" s="19" t="s">
        <v>2121</v>
      </c>
      <c r="BJ642" s="19" t="s">
        <v>20</v>
      </c>
      <c r="BK642" s="19" t="s">
        <v>408</v>
      </c>
      <c r="BL642" s="19" t="s">
        <v>2122</v>
      </c>
      <c r="BM642" s="19" t="s">
        <v>902</v>
      </c>
      <c r="BN642" s="20" t="s">
        <v>903</v>
      </c>
      <c r="BO642" s="20">
        <v>0.01</v>
      </c>
      <c r="BP642" s="19" t="s">
        <v>905</v>
      </c>
      <c r="BQ642" s="19" t="s">
        <v>2114</v>
      </c>
      <c r="BR642" s="19">
        <v>0</v>
      </c>
      <c r="BS642" s="19">
        <v>0</v>
      </c>
      <c r="BT642" s="19">
        <v>0</v>
      </c>
      <c r="BU642" s="19" t="s">
        <v>1424</v>
      </c>
      <c r="BV642" s="19" t="s">
        <v>2123</v>
      </c>
    </row>
    <row r="643" spans="1:74">
      <c r="A643" s="19" t="s">
        <v>2646</v>
      </c>
      <c r="B643" s="19" t="s">
        <v>2094</v>
      </c>
      <c r="C643" s="19" t="s">
        <v>2650</v>
      </c>
      <c r="D643" s="19" t="s">
        <v>2125</v>
      </c>
      <c r="E643" s="19" t="s">
        <v>896</v>
      </c>
      <c r="F643" s="19" t="s">
        <v>896</v>
      </c>
      <c r="G643" s="19" t="s">
        <v>896</v>
      </c>
      <c r="H643" s="19" t="s">
        <v>896</v>
      </c>
      <c r="I643" s="19" t="s">
        <v>2126</v>
      </c>
      <c r="J643" s="19" t="s">
        <v>20</v>
      </c>
      <c r="K643" s="19" t="s">
        <v>1544</v>
      </c>
      <c r="L643" s="19" t="s">
        <v>2127</v>
      </c>
      <c r="M643" s="19" t="s">
        <v>902</v>
      </c>
      <c r="N643" s="20" t="s">
        <v>903</v>
      </c>
      <c r="O643" s="20">
        <v>0.1</v>
      </c>
      <c r="P643" s="19" t="s">
        <v>905</v>
      </c>
      <c r="Q643" s="19" t="s">
        <v>2114</v>
      </c>
      <c r="R643" s="19">
        <v>0</v>
      </c>
      <c r="S643" s="19">
        <v>0</v>
      </c>
      <c r="T643" s="19">
        <v>0</v>
      </c>
      <c r="U643" s="19" t="s">
        <v>1424</v>
      </c>
      <c r="V643" s="19">
        <v>0</v>
      </c>
      <c r="BA643" s="19" t="s">
        <v>2646</v>
      </c>
      <c r="BB643" s="19" t="s">
        <v>2094</v>
      </c>
      <c r="BC643" s="19" t="s">
        <v>2650</v>
      </c>
      <c r="BD643" s="19" t="s">
        <v>2125</v>
      </c>
      <c r="BE643" s="19" t="s">
        <v>896</v>
      </c>
      <c r="BF643" s="19" t="s">
        <v>896</v>
      </c>
      <c r="BG643" s="19" t="s">
        <v>896</v>
      </c>
      <c r="BH643" s="19" t="s">
        <v>896</v>
      </c>
      <c r="BI643" s="19" t="s">
        <v>2126</v>
      </c>
      <c r="BJ643" s="19" t="s">
        <v>20</v>
      </c>
      <c r="BK643" s="19" t="s">
        <v>1544</v>
      </c>
      <c r="BL643" s="19" t="s">
        <v>2127</v>
      </c>
      <c r="BM643" s="19" t="s">
        <v>902</v>
      </c>
      <c r="BN643" s="20" t="s">
        <v>903</v>
      </c>
      <c r="BO643" s="20">
        <v>0.1</v>
      </c>
      <c r="BP643" s="19" t="s">
        <v>905</v>
      </c>
      <c r="BQ643" s="19" t="s">
        <v>2114</v>
      </c>
      <c r="BR643" s="19">
        <v>0</v>
      </c>
      <c r="BS643" s="19">
        <v>0</v>
      </c>
      <c r="BT643" s="19">
        <v>0</v>
      </c>
      <c r="BU643" s="19" t="s">
        <v>1424</v>
      </c>
      <c r="BV643" s="19">
        <v>0</v>
      </c>
    </row>
    <row r="644" spans="1:74">
      <c r="A644" s="19" t="s">
        <v>2646</v>
      </c>
      <c r="B644" s="19" t="s">
        <v>2094</v>
      </c>
      <c r="C644" s="19" t="s">
        <v>2096</v>
      </c>
      <c r="D644" s="19" t="s">
        <v>2129</v>
      </c>
      <c r="E644" s="19" t="s">
        <v>896</v>
      </c>
      <c r="F644" s="19" t="s">
        <v>896</v>
      </c>
      <c r="G644" s="19" t="s">
        <v>896</v>
      </c>
      <c r="H644" s="19" t="s">
        <v>896</v>
      </c>
      <c r="I644" s="19" t="s">
        <v>2130</v>
      </c>
      <c r="J644" s="19" t="s">
        <v>20</v>
      </c>
      <c r="K644" s="19" t="s">
        <v>429</v>
      </c>
      <c r="L644" s="19" t="s">
        <v>2132</v>
      </c>
      <c r="M644" s="19" t="s">
        <v>902</v>
      </c>
      <c r="N644" s="20" t="s">
        <v>903</v>
      </c>
      <c r="O644" s="20">
        <v>1</v>
      </c>
      <c r="P644" s="19" t="s">
        <v>905</v>
      </c>
      <c r="Q644" s="19" t="s">
        <v>2114</v>
      </c>
      <c r="R644" s="19">
        <v>0</v>
      </c>
      <c r="S644" s="19">
        <v>0</v>
      </c>
      <c r="T644" s="19">
        <v>0</v>
      </c>
      <c r="U644" s="19" t="s">
        <v>1424</v>
      </c>
      <c r="V644" s="19" t="s">
        <v>2133</v>
      </c>
      <c r="BA644" s="19" t="s">
        <v>2646</v>
      </c>
      <c r="BB644" s="19" t="s">
        <v>2094</v>
      </c>
      <c r="BC644" s="19" t="s">
        <v>2096</v>
      </c>
      <c r="BD644" s="19" t="s">
        <v>2129</v>
      </c>
      <c r="BE644" s="19" t="s">
        <v>896</v>
      </c>
      <c r="BF644" s="19" t="s">
        <v>896</v>
      </c>
      <c r="BG644" s="19" t="s">
        <v>896</v>
      </c>
      <c r="BH644" s="19" t="s">
        <v>896</v>
      </c>
      <c r="BI644" s="19" t="s">
        <v>2130</v>
      </c>
      <c r="BJ644" s="19" t="s">
        <v>20</v>
      </c>
      <c r="BK644" s="19" t="s">
        <v>429</v>
      </c>
      <c r="BL644" s="19" t="s">
        <v>2132</v>
      </c>
      <c r="BM644" s="19" t="s">
        <v>902</v>
      </c>
      <c r="BN644" s="20" t="s">
        <v>903</v>
      </c>
      <c r="BO644" s="20">
        <v>1</v>
      </c>
      <c r="BP644" s="19" t="s">
        <v>905</v>
      </c>
      <c r="BQ644" s="19" t="s">
        <v>2114</v>
      </c>
      <c r="BR644" s="19">
        <v>0</v>
      </c>
      <c r="BS644" s="19">
        <v>0</v>
      </c>
      <c r="BT644" s="19">
        <v>0</v>
      </c>
      <c r="BU644" s="19" t="s">
        <v>1424</v>
      </c>
      <c r="BV644" s="19" t="s">
        <v>2133</v>
      </c>
    </row>
    <row r="645" spans="1:74">
      <c r="A645" s="19" t="s">
        <v>2646</v>
      </c>
      <c r="B645" s="19" t="s">
        <v>2094</v>
      </c>
      <c r="C645" s="19" t="s">
        <v>2135</v>
      </c>
      <c r="D645" s="19" t="s">
        <v>1557</v>
      </c>
      <c r="E645" s="19" t="s">
        <v>896</v>
      </c>
      <c r="F645" s="19" t="s">
        <v>896</v>
      </c>
      <c r="G645" s="19" t="s">
        <v>896</v>
      </c>
      <c r="H645" s="19" t="s">
        <v>896</v>
      </c>
      <c r="I645" s="19" t="s">
        <v>2136</v>
      </c>
      <c r="J645" s="19" t="s">
        <v>20</v>
      </c>
      <c r="K645" s="19" t="s">
        <v>429</v>
      </c>
      <c r="L645" s="19" t="s">
        <v>2137</v>
      </c>
      <c r="M645" s="19" t="s">
        <v>902</v>
      </c>
      <c r="N645" s="20">
        <v>0.5</v>
      </c>
      <c r="O645" s="20">
        <v>2</v>
      </c>
      <c r="P645" s="19" t="s">
        <v>905</v>
      </c>
      <c r="Q645" s="19" t="s">
        <v>2114</v>
      </c>
      <c r="R645" s="19">
        <v>0</v>
      </c>
      <c r="S645" s="19">
        <v>0</v>
      </c>
      <c r="T645" s="19">
        <v>0</v>
      </c>
      <c r="U645" s="19" t="s">
        <v>2109</v>
      </c>
      <c r="V645" s="19">
        <v>0</v>
      </c>
      <c r="BA645" s="19" t="s">
        <v>2646</v>
      </c>
      <c r="BB645" s="19" t="s">
        <v>2094</v>
      </c>
      <c r="BC645" s="19" t="s">
        <v>2135</v>
      </c>
      <c r="BD645" s="19" t="s">
        <v>1557</v>
      </c>
      <c r="BE645" s="19" t="s">
        <v>896</v>
      </c>
      <c r="BF645" s="19" t="s">
        <v>896</v>
      </c>
      <c r="BG645" s="19" t="s">
        <v>896</v>
      </c>
      <c r="BH645" s="19" t="s">
        <v>896</v>
      </c>
      <c r="BI645" s="19" t="s">
        <v>2136</v>
      </c>
      <c r="BJ645" s="19" t="s">
        <v>20</v>
      </c>
      <c r="BK645" s="19" t="s">
        <v>429</v>
      </c>
      <c r="BL645" s="19" t="s">
        <v>2137</v>
      </c>
      <c r="BM645" s="19" t="s">
        <v>902</v>
      </c>
      <c r="BN645" s="20">
        <v>0.5</v>
      </c>
      <c r="BO645" s="20">
        <v>2</v>
      </c>
      <c r="BP645" s="19" t="s">
        <v>905</v>
      </c>
      <c r="BQ645" s="19" t="s">
        <v>2114</v>
      </c>
      <c r="BR645" s="19">
        <v>0</v>
      </c>
      <c r="BS645" s="19">
        <v>0</v>
      </c>
      <c r="BT645" s="19">
        <v>0</v>
      </c>
      <c r="BU645" s="19" t="s">
        <v>2109</v>
      </c>
      <c r="BV645" s="19">
        <v>0</v>
      </c>
    </row>
    <row r="646" spans="1:74">
      <c r="A646" s="19" t="s">
        <v>2646</v>
      </c>
      <c r="B646" s="19" t="s">
        <v>2094</v>
      </c>
      <c r="C646" s="19" t="s">
        <v>2651</v>
      </c>
      <c r="D646" s="19" t="s">
        <v>1557</v>
      </c>
      <c r="E646" s="19" t="s">
        <v>896</v>
      </c>
      <c r="F646" s="19" t="s">
        <v>896</v>
      </c>
      <c r="G646" s="19" t="s">
        <v>896</v>
      </c>
      <c r="H646" s="19" t="s">
        <v>896</v>
      </c>
      <c r="I646" s="19" t="s">
        <v>2140</v>
      </c>
      <c r="J646" s="19" t="s">
        <v>20</v>
      </c>
      <c r="K646" s="19" t="s">
        <v>429</v>
      </c>
      <c r="L646" s="19" t="s">
        <v>2141</v>
      </c>
      <c r="M646" s="19" t="s">
        <v>902</v>
      </c>
      <c r="N646" s="20" t="s">
        <v>903</v>
      </c>
      <c r="O646" s="20">
        <v>1</v>
      </c>
      <c r="P646" s="19" t="s">
        <v>905</v>
      </c>
      <c r="Q646" s="19" t="s">
        <v>2114</v>
      </c>
      <c r="R646" s="19">
        <v>0</v>
      </c>
      <c r="S646" s="19">
        <v>0</v>
      </c>
      <c r="T646" s="19">
        <v>0</v>
      </c>
      <c r="U646" s="19" t="s">
        <v>1424</v>
      </c>
      <c r="V646" s="19">
        <v>0</v>
      </c>
      <c r="BA646" s="19" t="s">
        <v>2646</v>
      </c>
      <c r="BB646" s="19" t="s">
        <v>2094</v>
      </c>
      <c r="BC646" s="19" t="s">
        <v>2651</v>
      </c>
      <c r="BD646" s="19" t="s">
        <v>1557</v>
      </c>
      <c r="BE646" s="19" t="s">
        <v>896</v>
      </c>
      <c r="BF646" s="19" t="s">
        <v>896</v>
      </c>
      <c r="BG646" s="19" t="s">
        <v>896</v>
      </c>
      <c r="BH646" s="19" t="s">
        <v>896</v>
      </c>
      <c r="BI646" s="19" t="s">
        <v>2140</v>
      </c>
      <c r="BJ646" s="19" t="s">
        <v>20</v>
      </c>
      <c r="BK646" s="19" t="s">
        <v>429</v>
      </c>
      <c r="BL646" s="19" t="s">
        <v>2141</v>
      </c>
      <c r="BM646" s="19" t="s">
        <v>902</v>
      </c>
      <c r="BN646" s="20" t="s">
        <v>903</v>
      </c>
      <c r="BO646" s="20">
        <v>1</v>
      </c>
      <c r="BP646" s="19" t="s">
        <v>905</v>
      </c>
      <c r="BQ646" s="19" t="s">
        <v>2114</v>
      </c>
      <c r="BR646" s="19">
        <v>0</v>
      </c>
      <c r="BS646" s="19">
        <v>0</v>
      </c>
      <c r="BT646" s="19">
        <v>0</v>
      </c>
      <c r="BU646" s="19" t="s">
        <v>1424</v>
      </c>
      <c r="BV646" s="19">
        <v>0</v>
      </c>
    </row>
    <row r="647" spans="1:74">
      <c r="A647" s="19" t="s">
        <v>2646</v>
      </c>
      <c r="B647" s="19" t="s">
        <v>2094</v>
      </c>
      <c r="C647" s="19" t="s">
        <v>2096</v>
      </c>
      <c r="D647" s="19" t="s">
        <v>2097</v>
      </c>
      <c r="E647" s="19" t="s">
        <v>1423</v>
      </c>
      <c r="F647" s="19" t="s">
        <v>896</v>
      </c>
      <c r="G647" s="19" t="s">
        <v>896</v>
      </c>
      <c r="H647" s="19" t="s">
        <v>896</v>
      </c>
      <c r="I647" s="19" t="s">
        <v>2098</v>
      </c>
      <c r="J647" s="19" t="s">
        <v>20</v>
      </c>
      <c r="K647" s="19" t="s">
        <v>918</v>
      </c>
      <c r="L647" s="19" t="s">
        <v>2100</v>
      </c>
      <c r="M647" s="19" t="s">
        <v>902</v>
      </c>
      <c r="N647" s="20">
        <v>2</v>
      </c>
      <c r="O647" s="20">
        <v>5</v>
      </c>
      <c r="P647" s="19" t="s">
        <v>905</v>
      </c>
      <c r="Q647" s="19" t="s">
        <v>160</v>
      </c>
      <c r="R647" s="19">
        <v>0</v>
      </c>
      <c r="S647" s="19">
        <v>0</v>
      </c>
      <c r="T647" s="19">
        <v>0</v>
      </c>
      <c r="U647" s="19" t="s">
        <v>2143</v>
      </c>
      <c r="V647" s="19">
        <v>0</v>
      </c>
      <c r="BA647" s="19" t="s">
        <v>2646</v>
      </c>
      <c r="BB647" s="19" t="s">
        <v>2094</v>
      </c>
      <c r="BC647" s="19" t="s">
        <v>2096</v>
      </c>
      <c r="BD647" s="19" t="s">
        <v>2097</v>
      </c>
      <c r="BE647" s="19" t="s">
        <v>1423</v>
      </c>
      <c r="BF647" s="19" t="s">
        <v>896</v>
      </c>
      <c r="BG647" s="19" t="s">
        <v>896</v>
      </c>
      <c r="BH647" s="19" t="s">
        <v>896</v>
      </c>
      <c r="BI647" s="19" t="s">
        <v>2098</v>
      </c>
      <c r="BJ647" s="19" t="s">
        <v>20</v>
      </c>
      <c r="BK647" s="19" t="s">
        <v>918</v>
      </c>
      <c r="BL647" s="19" t="s">
        <v>2100</v>
      </c>
      <c r="BM647" s="19" t="s">
        <v>902</v>
      </c>
      <c r="BN647" s="20">
        <v>2</v>
      </c>
      <c r="BO647" s="20">
        <v>5</v>
      </c>
      <c r="BP647" s="19" t="s">
        <v>905</v>
      </c>
      <c r="BQ647" s="19" t="s">
        <v>160</v>
      </c>
      <c r="BR647" s="19">
        <v>0</v>
      </c>
      <c r="BS647" s="19">
        <v>0</v>
      </c>
      <c r="BT647" s="19">
        <v>0</v>
      </c>
      <c r="BU647" s="19" t="s">
        <v>2143</v>
      </c>
      <c r="BV647" s="19">
        <v>0</v>
      </c>
    </row>
    <row r="648" spans="1:74">
      <c r="A648" s="19" t="s">
        <v>2646</v>
      </c>
      <c r="B648" s="19" t="s">
        <v>2094</v>
      </c>
      <c r="C648" s="19" t="s">
        <v>2096</v>
      </c>
      <c r="D648" s="19" t="s">
        <v>2097</v>
      </c>
      <c r="E648" s="19" t="s">
        <v>1423</v>
      </c>
      <c r="F648" s="19" t="s">
        <v>896</v>
      </c>
      <c r="G648" s="19" t="s">
        <v>896</v>
      </c>
      <c r="H648" s="19" t="s">
        <v>896</v>
      </c>
      <c r="I648" s="19" t="s">
        <v>2105</v>
      </c>
      <c r="J648" s="19" t="s">
        <v>20</v>
      </c>
      <c r="K648" s="19" t="s">
        <v>918</v>
      </c>
      <c r="L648" s="19" t="s">
        <v>2106</v>
      </c>
      <c r="M648" s="19" t="s">
        <v>902</v>
      </c>
      <c r="N648" s="20">
        <v>2</v>
      </c>
      <c r="O648" s="20">
        <v>5</v>
      </c>
      <c r="P648" s="19" t="s">
        <v>905</v>
      </c>
      <c r="Q648" s="19" t="s">
        <v>160</v>
      </c>
      <c r="R648" s="19">
        <v>0</v>
      </c>
      <c r="S648" s="19">
        <v>0</v>
      </c>
      <c r="T648" s="19">
        <v>0</v>
      </c>
      <c r="U648" s="19" t="s">
        <v>2144</v>
      </c>
      <c r="V648" s="19">
        <v>0</v>
      </c>
      <c r="BA648" s="19" t="s">
        <v>2646</v>
      </c>
      <c r="BB648" s="19" t="s">
        <v>2094</v>
      </c>
      <c r="BC648" s="19" t="s">
        <v>2096</v>
      </c>
      <c r="BD648" s="19" t="s">
        <v>2097</v>
      </c>
      <c r="BE648" s="19" t="s">
        <v>1423</v>
      </c>
      <c r="BF648" s="19" t="s">
        <v>896</v>
      </c>
      <c r="BG648" s="19" t="s">
        <v>896</v>
      </c>
      <c r="BH648" s="19" t="s">
        <v>896</v>
      </c>
      <c r="BI648" s="19" t="s">
        <v>2105</v>
      </c>
      <c r="BJ648" s="19" t="s">
        <v>20</v>
      </c>
      <c r="BK648" s="19" t="s">
        <v>918</v>
      </c>
      <c r="BL648" s="19" t="s">
        <v>2106</v>
      </c>
      <c r="BM648" s="19" t="s">
        <v>902</v>
      </c>
      <c r="BN648" s="20">
        <v>2</v>
      </c>
      <c r="BO648" s="20">
        <v>5</v>
      </c>
      <c r="BP648" s="19" t="s">
        <v>905</v>
      </c>
      <c r="BQ648" s="19" t="s">
        <v>160</v>
      </c>
      <c r="BR648" s="19">
        <v>0</v>
      </c>
      <c r="BS648" s="19">
        <v>0</v>
      </c>
      <c r="BT648" s="19">
        <v>0</v>
      </c>
      <c r="BU648" s="19" t="s">
        <v>2144</v>
      </c>
      <c r="BV648" s="19">
        <v>0</v>
      </c>
    </row>
    <row r="649" spans="1:74">
      <c r="A649" s="19" t="s">
        <v>2646</v>
      </c>
      <c r="B649" s="19" t="s">
        <v>2094</v>
      </c>
      <c r="C649" s="19" t="s">
        <v>2096</v>
      </c>
      <c r="D649" s="19" t="s">
        <v>2097</v>
      </c>
      <c r="E649" s="19" t="s">
        <v>1423</v>
      </c>
      <c r="F649" s="19" t="s">
        <v>896</v>
      </c>
      <c r="G649" s="19" t="s">
        <v>896</v>
      </c>
      <c r="H649" s="19" t="s">
        <v>896</v>
      </c>
      <c r="I649" s="19" t="s">
        <v>2107</v>
      </c>
      <c r="J649" s="19" t="s">
        <v>20</v>
      </c>
      <c r="K649" s="19" t="s">
        <v>918</v>
      </c>
      <c r="L649" s="19" t="s">
        <v>2108</v>
      </c>
      <c r="M649" s="19" t="s">
        <v>902</v>
      </c>
      <c r="N649" s="20">
        <v>2</v>
      </c>
      <c r="O649" s="20">
        <v>5</v>
      </c>
      <c r="P649" s="19" t="s">
        <v>905</v>
      </c>
      <c r="Q649" s="19" t="s">
        <v>2145</v>
      </c>
      <c r="R649" s="19">
        <v>0</v>
      </c>
      <c r="S649" s="19">
        <v>0</v>
      </c>
      <c r="T649" s="19">
        <v>0</v>
      </c>
      <c r="U649" s="19" t="s">
        <v>2144</v>
      </c>
      <c r="V649" s="19">
        <v>0</v>
      </c>
      <c r="BA649" s="19" t="s">
        <v>2646</v>
      </c>
      <c r="BB649" s="19" t="s">
        <v>2094</v>
      </c>
      <c r="BC649" s="19" t="s">
        <v>2096</v>
      </c>
      <c r="BD649" s="19" t="s">
        <v>2097</v>
      </c>
      <c r="BE649" s="19" t="s">
        <v>1423</v>
      </c>
      <c r="BF649" s="19" t="s">
        <v>896</v>
      </c>
      <c r="BG649" s="19" t="s">
        <v>896</v>
      </c>
      <c r="BH649" s="19" t="s">
        <v>896</v>
      </c>
      <c r="BI649" s="19" t="s">
        <v>2107</v>
      </c>
      <c r="BJ649" s="19" t="s">
        <v>20</v>
      </c>
      <c r="BK649" s="19" t="s">
        <v>918</v>
      </c>
      <c r="BL649" s="19" t="s">
        <v>2108</v>
      </c>
      <c r="BM649" s="19" t="s">
        <v>902</v>
      </c>
      <c r="BN649" s="20">
        <v>2</v>
      </c>
      <c r="BO649" s="20">
        <v>5</v>
      </c>
      <c r="BP649" s="19" t="s">
        <v>905</v>
      </c>
      <c r="BQ649" s="19" t="s">
        <v>2145</v>
      </c>
      <c r="BR649" s="19">
        <v>0</v>
      </c>
      <c r="BS649" s="19">
        <v>0</v>
      </c>
      <c r="BT649" s="19">
        <v>0</v>
      </c>
      <c r="BU649" s="19" t="s">
        <v>2144</v>
      </c>
      <c r="BV649" s="19">
        <v>0</v>
      </c>
    </row>
    <row r="650" spans="1:74">
      <c r="A650" s="19" t="s">
        <v>2646</v>
      </c>
      <c r="B650" s="19" t="s">
        <v>2094</v>
      </c>
      <c r="C650" s="19" t="s">
        <v>2096</v>
      </c>
      <c r="D650" s="19" t="s">
        <v>2146</v>
      </c>
      <c r="E650" s="19" t="s">
        <v>1423</v>
      </c>
      <c r="F650" s="19" t="s">
        <v>1571</v>
      </c>
      <c r="G650" s="19" t="s">
        <v>896</v>
      </c>
      <c r="H650" s="19" t="s">
        <v>896</v>
      </c>
      <c r="I650" s="19" t="s">
        <v>2147</v>
      </c>
      <c r="J650" s="19" t="s">
        <v>20</v>
      </c>
      <c r="K650" s="19" t="s">
        <v>1573</v>
      </c>
      <c r="L650" s="19" t="s">
        <v>2148</v>
      </c>
      <c r="M650" s="19" t="s">
        <v>2149</v>
      </c>
      <c r="N650" s="20" t="s">
        <v>903</v>
      </c>
      <c r="O650" s="20">
        <v>1.2</v>
      </c>
      <c r="P650" s="19" t="s">
        <v>905</v>
      </c>
      <c r="Q650" s="19" t="s">
        <v>2145</v>
      </c>
      <c r="R650" s="19">
        <v>0</v>
      </c>
      <c r="S650" s="19">
        <v>0</v>
      </c>
      <c r="T650" s="19">
        <v>0</v>
      </c>
      <c r="U650" s="19" t="s">
        <v>2150</v>
      </c>
      <c r="V650" s="19" t="s">
        <v>2151</v>
      </c>
      <c r="BA650" s="19" t="s">
        <v>2646</v>
      </c>
      <c r="BB650" s="19" t="s">
        <v>2094</v>
      </c>
      <c r="BC650" s="19" t="s">
        <v>2096</v>
      </c>
      <c r="BD650" s="19" t="s">
        <v>2146</v>
      </c>
      <c r="BE650" s="19" t="s">
        <v>1423</v>
      </c>
      <c r="BF650" s="19" t="s">
        <v>1571</v>
      </c>
      <c r="BG650" s="19" t="s">
        <v>896</v>
      </c>
      <c r="BH650" s="19" t="s">
        <v>896</v>
      </c>
      <c r="BI650" s="19" t="s">
        <v>2147</v>
      </c>
      <c r="BJ650" s="19" t="s">
        <v>20</v>
      </c>
      <c r="BK650" s="19" t="s">
        <v>1573</v>
      </c>
      <c r="BL650" s="19" t="s">
        <v>2148</v>
      </c>
      <c r="BM650" s="19" t="s">
        <v>2149</v>
      </c>
      <c r="BN650" s="20" t="s">
        <v>903</v>
      </c>
      <c r="BO650" s="20">
        <v>1.2</v>
      </c>
      <c r="BP650" s="19" t="s">
        <v>905</v>
      </c>
      <c r="BQ650" s="19" t="s">
        <v>2145</v>
      </c>
      <c r="BR650" s="19">
        <v>0</v>
      </c>
      <c r="BS650" s="19">
        <v>0</v>
      </c>
      <c r="BT650" s="19">
        <v>0</v>
      </c>
      <c r="BU650" s="19" t="s">
        <v>2150</v>
      </c>
      <c r="BV650" s="19" t="s">
        <v>2151</v>
      </c>
    </row>
    <row r="651" spans="1:74">
      <c r="A651" s="19" t="s">
        <v>2646</v>
      </c>
      <c r="B651" s="19" t="s">
        <v>2094</v>
      </c>
      <c r="C651" s="19" t="s">
        <v>2096</v>
      </c>
      <c r="D651" s="19" t="s">
        <v>2146</v>
      </c>
      <c r="E651" s="19" t="s">
        <v>1423</v>
      </c>
      <c r="F651" s="19" t="s">
        <v>1608</v>
      </c>
      <c r="G651" s="19" t="s">
        <v>896</v>
      </c>
      <c r="H651" s="19" t="s">
        <v>896</v>
      </c>
      <c r="I651" s="19" t="s">
        <v>2147</v>
      </c>
      <c r="J651" s="19" t="s">
        <v>20</v>
      </c>
      <c r="K651" s="19" t="s">
        <v>1573</v>
      </c>
      <c r="L651" s="19" t="s">
        <v>2148</v>
      </c>
      <c r="M651" s="19" t="s">
        <v>2149</v>
      </c>
      <c r="N651" s="20" t="s">
        <v>903</v>
      </c>
      <c r="O651" s="20">
        <v>0.6</v>
      </c>
      <c r="P651" s="19" t="s">
        <v>905</v>
      </c>
      <c r="Q651" s="19" t="s">
        <v>2145</v>
      </c>
      <c r="R651" s="19">
        <v>0</v>
      </c>
      <c r="S651" s="19">
        <v>0</v>
      </c>
      <c r="T651" s="19">
        <v>0</v>
      </c>
      <c r="U651" s="19" t="s">
        <v>2150</v>
      </c>
      <c r="V651" s="19">
        <v>0</v>
      </c>
      <c r="BA651" s="19" t="s">
        <v>2646</v>
      </c>
      <c r="BB651" s="19" t="s">
        <v>2094</v>
      </c>
      <c r="BC651" s="19" t="s">
        <v>2096</v>
      </c>
      <c r="BD651" s="19" t="s">
        <v>2146</v>
      </c>
      <c r="BE651" s="19" t="s">
        <v>1423</v>
      </c>
      <c r="BF651" s="19" t="s">
        <v>1608</v>
      </c>
      <c r="BG651" s="19" t="s">
        <v>896</v>
      </c>
      <c r="BH651" s="19" t="s">
        <v>896</v>
      </c>
      <c r="BI651" s="19" t="s">
        <v>2147</v>
      </c>
      <c r="BJ651" s="19" t="s">
        <v>20</v>
      </c>
      <c r="BK651" s="19" t="s">
        <v>1573</v>
      </c>
      <c r="BL651" s="19" t="s">
        <v>2148</v>
      </c>
      <c r="BM651" s="19" t="s">
        <v>2149</v>
      </c>
      <c r="BN651" s="20" t="s">
        <v>903</v>
      </c>
      <c r="BO651" s="20">
        <v>0.6</v>
      </c>
      <c r="BP651" s="19" t="s">
        <v>905</v>
      </c>
      <c r="BQ651" s="19" t="s">
        <v>2145</v>
      </c>
      <c r="BR651" s="19">
        <v>0</v>
      </c>
      <c r="BS651" s="19">
        <v>0</v>
      </c>
      <c r="BT651" s="19">
        <v>0</v>
      </c>
      <c r="BU651" s="19" t="s">
        <v>2150</v>
      </c>
      <c r="BV651" s="19">
        <v>0</v>
      </c>
    </row>
    <row r="652" spans="1:74">
      <c r="A652" s="19" t="s">
        <v>2646</v>
      </c>
      <c r="B652" s="19" t="s">
        <v>2094</v>
      </c>
      <c r="C652" s="19" t="s">
        <v>2096</v>
      </c>
      <c r="D652" s="19" t="s">
        <v>2146</v>
      </c>
      <c r="E652" s="19" t="s">
        <v>896</v>
      </c>
      <c r="F652" s="19" t="s">
        <v>896</v>
      </c>
      <c r="G652" s="19" t="s">
        <v>896</v>
      </c>
      <c r="H652" s="19" t="s">
        <v>896</v>
      </c>
      <c r="I652" s="19" t="s">
        <v>2153</v>
      </c>
      <c r="J652" s="19" t="s">
        <v>20</v>
      </c>
      <c r="K652" s="19" t="s">
        <v>918</v>
      </c>
      <c r="L652" s="19" t="s">
        <v>2154</v>
      </c>
      <c r="M652" s="19" t="s">
        <v>902</v>
      </c>
      <c r="N652" s="20">
        <v>2</v>
      </c>
      <c r="O652" s="20">
        <v>5</v>
      </c>
      <c r="P652" s="19" t="s">
        <v>905</v>
      </c>
      <c r="Q652" s="19" t="s">
        <v>2145</v>
      </c>
      <c r="R652" s="19">
        <v>0</v>
      </c>
      <c r="S652" s="19">
        <v>0</v>
      </c>
      <c r="T652" s="19">
        <v>0</v>
      </c>
      <c r="U652" s="19" t="s">
        <v>2155</v>
      </c>
      <c r="V652" s="19">
        <v>0</v>
      </c>
      <c r="BA652" s="19" t="s">
        <v>2646</v>
      </c>
      <c r="BB652" s="19" t="s">
        <v>2094</v>
      </c>
      <c r="BC652" s="19" t="s">
        <v>2096</v>
      </c>
      <c r="BD652" s="19" t="s">
        <v>2146</v>
      </c>
      <c r="BE652" s="19" t="s">
        <v>896</v>
      </c>
      <c r="BF652" s="19" t="s">
        <v>896</v>
      </c>
      <c r="BG652" s="19" t="s">
        <v>896</v>
      </c>
      <c r="BH652" s="19" t="s">
        <v>896</v>
      </c>
      <c r="BI652" s="19" t="s">
        <v>2153</v>
      </c>
      <c r="BJ652" s="19" t="s">
        <v>20</v>
      </c>
      <c r="BK652" s="19" t="s">
        <v>918</v>
      </c>
      <c r="BL652" s="19" t="s">
        <v>2154</v>
      </c>
      <c r="BM652" s="19" t="s">
        <v>902</v>
      </c>
      <c r="BN652" s="20">
        <v>2</v>
      </c>
      <c r="BO652" s="20">
        <v>5</v>
      </c>
      <c r="BP652" s="19" t="s">
        <v>905</v>
      </c>
      <c r="BQ652" s="19" t="s">
        <v>2145</v>
      </c>
      <c r="BR652" s="19">
        <v>0</v>
      </c>
      <c r="BS652" s="19">
        <v>0</v>
      </c>
      <c r="BT652" s="19">
        <v>0</v>
      </c>
      <c r="BU652" s="19" t="s">
        <v>2155</v>
      </c>
      <c r="BV652" s="19">
        <v>0</v>
      </c>
    </row>
    <row r="653" spans="1:74">
      <c r="A653" s="19" t="s">
        <v>2646</v>
      </c>
      <c r="B653" s="19" t="s">
        <v>2094</v>
      </c>
      <c r="C653" s="19" t="s">
        <v>2096</v>
      </c>
      <c r="D653" s="19" t="s">
        <v>2146</v>
      </c>
      <c r="E653" s="19" t="s">
        <v>896</v>
      </c>
      <c r="F653" s="19" t="s">
        <v>896</v>
      </c>
      <c r="G653" s="19" t="s">
        <v>896</v>
      </c>
      <c r="H653" s="19" t="s">
        <v>896</v>
      </c>
      <c r="I653" s="19" t="s">
        <v>2157</v>
      </c>
      <c r="J653" s="19" t="s">
        <v>20</v>
      </c>
      <c r="K653" s="19" t="s">
        <v>1573</v>
      </c>
      <c r="L653" s="19" t="s">
        <v>2158</v>
      </c>
      <c r="M653" s="19" t="s">
        <v>902</v>
      </c>
      <c r="N653" s="20">
        <v>2</v>
      </c>
      <c r="O653" s="20">
        <v>25</v>
      </c>
      <c r="P653" s="19" t="s">
        <v>905</v>
      </c>
      <c r="Q653" s="19" t="s">
        <v>2114</v>
      </c>
      <c r="R653" s="19">
        <v>0</v>
      </c>
      <c r="S653" s="19">
        <v>0</v>
      </c>
      <c r="T653" s="19">
        <v>0</v>
      </c>
      <c r="U653" s="19" t="s">
        <v>2159</v>
      </c>
      <c r="V653" s="19" t="s">
        <v>2160</v>
      </c>
      <c r="BA653" s="19" t="s">
        <v>2646</v>
      </c>
      <c r="BB653" s="19" t="s">
        <v>2094</v>
      </c>
      <c r="BC653" s="19" t="s">
        <v>2096</v>
      </c>
      <c r="BD653" s="19" t="s">
        <v>2146</v>
      </c>
      <c r="BE653" s="19" t="s">
        <v>896</v>
      </c>
      <c r="BF653" s="19" t="s">
        <v>896</v>
      </c>
      <c r="BG653" s="19" t="s">
        <v>896</v>
      </c>
      <c r="BH653" s="19" t="s">
        <v>896</v>
      </c>
      <c r="BI653" s="19" t="s">
        <v>2157</v>
      </c>
      <c r="BJ653" s="19" t="s">
        <v>20</v>
      </c>
      <c r="BK653" s="19" t="s">
        <v>1573</v>
      </c>
      <c r="BL653" s="19" t="s">
        <v>2158</v>
      </c>
      <c r="BM653" s="19" t="s">
        <v>902</v>
      </c>
      <c r="BN653" s="20">
        <v>2</v>
      </c>
      <c r="BO653" s="20">
        <v>25</v>
      </c>
      <c r="BP653" s="19" t="s">
        <v>905</v>
      </c>
      <c r="BQ653" s="19" t="s">
        <v>2114</v>
      </c>
      <c r="BR653" s="19">
        <v>0</v>
      </c>
      <c r="BS653" s="19">
        <v>0</v>
      </c>
      <c r="BT653" s="19">
        <v>0</v>
      </c>
      <c r="BU653" s="19" t="s">
        <v>2159</v>
      </c>
      <c r="BV653" s="19" t="s">
        <v>2160</v>
      </c>
    </row>
    <row r="654" spans="1:74">
      <c r="A654" s="19" t="s">
        <v>2646</v>
      </c>
      <c r="B654" s="19" t="s">
        <v>2094</v>
      </c>
      <c r="C654" s="19" t="s">
        <v>2096</v>
      </c>
      <c r="D654" s="19" t="s">
        <v>2146</v>
      </c>
      <c r="E654" s="19" t="s">
        <v>896</v>
      </c>
      <c r="F654" s="19" t="s">
        <v>896</v>
      </c>
      <c r="G654" s="19" t="s">
        <v>896</v>
      </c>
      <c r="H654" s="19" t="s">
        <v>896</v>
      </c>
      <c r="I654" s="19" t="s">
        <v>2161</v>
      </c>
      <c r="J654" s="19" t="s">
        <v>20</v>
      </c>
      <c r="K654" s="19" t="s">
        <v>918</v>
      </c>
      <c r="L654" s="19" t="s">
        <v>2162</v>
      </c>
      <c r="M654" s="19" t="s">
        <v>902</v>
      </c>
      <c r="N654" s="20">
        <v>5</v>
      </c>
      <c r="O654" s="20">
        <v>10</v>
      </c>
      <c r="P654" s="19" t="s">
        <v>905</v>
      </c>
      <c r="Q654" s="19" t="s">
        <v>2163</v>
      </c>
      <c r="R654" s="19">
        <v>0</v>
      </c>
      <c r="S654" s="19">
        <v>0</v>
      </c>
      <c r="T654" s="19">
        <v>0</v>
      </c>
      <c r="U654" s="19" t="s">
        <v>2102</v>
      </c>
      <c r="V654" s="19">
        <v>0</v>
      </c>
      <c r="BA654" s="19" t="s">
        <v>2646</v>
      </c>
      <c r="BB654" s="19" t="s">
        <v>2094</v>
      </c>
      <c r="BC654" s="19" t="s">
        <v>2096</v>
      </c>
      <c r="BD654" s="19" t="s">
        <v>2146</v>
      </c>
      <c r="BE654" s="19" t="s">
        <v>896</v>
      </c>
      <c r="BF654" s="19" t="s">
        <v>896</v>
      </c>
      <c r="BG654" s="19" t="s">
        <v>896</v>
      </c>
      <c r="BH654" s="19" t="s">
        <v>896</v>
      </c>
      <c r="BI654" s="19" t="s">
        <v>2161</v>
      </c>
      <c r="BJ654" s="19" t="s">
        <v>20</v>
      </c>
      <c r="BK654" s="19" t="s">
        <v>918</v>
      </c>
      <c r="BL654" s="19" t="s">
        <v>2162</v>
      </c>
      <c r="BM654" s="19" t="s">
        <v>902</v>
      </c>
      <c r="BN654" s="20">
        <v>5</v>
      </c>
      <c r="BO654" s="20">
        <v>10</v>
      </c>
      <c r="BP654" s="19" t="s">
        <v>905</v>
      </c>
      <c r="BQ654" s="19" t="s">
        <v>2163</v>
      </c>
      <c r="BR654" s="19">
        <v>0</v>
      </c>
      <c r="BS654" s="19">
        <v>0</v>
      </c>
      <c r="BT654" s="19">
        <v>0</v>
      </c>
      <c r="BU654" s="19" t="s">
        <v>2102</v>
      </c>
      <c r="BV654" s="19">
        <v>0</v>
      </c>
    </row>
    <row r="655" spans="1:74">
      <c r="A655" s="19" t="s">
        <v>2646</v>
      </c>
      <c r="B655" s="19" t="s">
        <v>2094</v>
      </c>
      <c r="C655" s="19" t="s">
        <v>2096</v>
      </c>
      <c r="D655" s="19" t="s">
        <v>2129</v>
      </c>
      <c r="E655" s="19" t="s">
        <v>896</v>
      </c>
      <c r="F655" s="19" t="s">
        <v>896</v>
      </c>
      <c r="G655" s="19" t="s">
        <v>896</v>
      </c>
      <c r="H655" s="19" t="s">
        <v>896</v>
      </c>
      <c r="I655" s="19" t="s">
        <v>2164</v>
      </c>
      <c r="J655" s="19" t="s">
        <v>20</v>
      </c>
      <c r="K655" s="19" t="s">
        <v>918</v>
      </c>
      <c r="L655" s="19" t="s">
        <v>2165</v>
      </c>
      <c r="M655" s="19" t="s">
        <v>902</v>
      </c>
      <c r="N655" s="20">
        <v>2</v>
      </c>
      <c r="O655" s="20">
        <v>5</v>
      </c>
      <c r="P655" s="19" t="s">
        <v>905</v>
      </c>
      <c r="Q655" s="19" t="s">
        <v>2163</v>
      </c>
      <c r="R655" s="19">
        <v>0</v>
      </c>
      <c r="S655" s="19">
        <v>0</v>
      </c>
      <c r="T655" s="19">
        <v>0</v>
      </c>
      <c r="U655" s="19" t="s">
        <v>2155</v>
      </c>
      <c r="V655" s="19">
        <v>0</v>
      </c>
      <c r="BA655" s="19" t="s">
        <v>2646</v>
      </c>
      <c r="BB655" s="19" t="s">
        <v>2094</v>
      </c>
      <c r="BC655" s="19" t="s">
        <v>2096</v>
      </c>
      <c r="BD655" s="19" t="s">
        <v>2129</v>
      </c>
      <c r="BE655" s="19" t="s">
        <v>896</v>
      </c>
      <c r="BF655" s="19" t="s">
        <v>896</v>
      </c>
      <c r="BG655" s="19" t="s">
        <v>896</v>
      </c>
      <c r="BH655" s="19" t="s">
        <v>896</v>
      </c>
      <c r="BI655" s="19" t="s">
        <v>2164</v>
      </c>
      <c r="BJ655" s="19" t="s">
        <v>20</v>
      </c>
      <c r="BK655" s="19" t="s">
        <v>918</v>
      </c>
      <c r="BL655" s="19" t="s">
        <v>2165</v>
      </c>
      <c r="BM655" s="19" t="s">
        <v>902</v>
      </c>
      <c r="BN655" s="20">
        <v>2</v>
      </c>
      <c r="BO655" s="20">
        <v>5</v>
      </c>
      <c r="BP655" s="19" t="s">
        <v>905</v>
      </c>
      <c r="BQ655" s="19" t="s">
        <v>2163</v>
      </c>
      <c r="BR655" s="19">
        <v>0</v>
      </c>
      <c r="BS655" s="19">
        <v>0</v>
      </c>
      <c r="BT655" s="19">
        <v>0</v>
      </c>
      <c r="BU655" s="19" t="s">
        <v>2155</v>
      </c>
      <c r="BV655" s="19">
        <v>0</v>
      </c>
    </row>
    <row r="656" spans="1:74">
      <c r="A656" s="19" t="s">
        <v>2646</v>
      </c>
      <c r="B656" s="19" t="s">
        <v>2094</v>
      </c>
      <c r="C656" s="19" t="s">
        <v>2096</v>
      </c>
      <c r="D656" s="19" t="s">
        <v>2129</v>
      </c>
      <c r="E656" s="19" t="s">
        <v>896</v>
      </c>
      <c r="F656" s="19" t="s">
        <v>896</v>
      </c>
      <c r="G656" s="19" t="s">
        <v>896</v>
      </c>
      <c r="H656" s="19" t="s">
        <v>896</v>
      </c>
      <c r="I656" s="19" t="s">
        <v>2167</v>
      </c>
      <c r="J656" s="19" t="s">
        <v>20</v>
      </c>
      <c r="K656" s="19" t="s">
        <v>918</v>
      </c>
      <c r="L656" s="19" t="s">
        <v>2168</v>
      </c>
      <c r="M656" s="19" t="s">
        <v>902</v>
      </c>
      <c r="N656" s="20">
        <v>2</v>
      </c>
      <c r="O656" s="20">
        <v>5</v>
      </c>
      <c r="P656" s="19" t="s">
        <v>905</v>
      </c>
      <c r="Q656" s="19" t="s">
        <v>2114</v>
      </c>
      <c r="R656" s="19">
        <v>0</v>
      </c>
      <c r="S656" s="19">
        <v>0</v>
      </c>
      <c r="T656" s="19">
        <v>0</v>
      </c>
      <c r="U656" s="19" t="s">
        <v>1424</v>
      </c>
      <c r="V656" s="19" t="s">
        <v>2169</v>
      </c>
      <c r="BA656" s="19" t="s">
        <v>2646</v>
      </c>
      <c r="BB656" s="19" t="s">
        <v>2094</v>
      </c>
      <c r="BC656" s="19" t="s">
        <v>2096</v>
      </c>
      <c r="BD656" s="19" t="s">
        <v>2129</v>
      </c>
      <c r="BE656" s="19" t="s">
        <v>896</v>
      </c>
      <c r="BF656" s="19" t="s">
        <v>896</v>
      </c>
      <c r="BG656" s="19" t="s">
        <v>896</v>
      </c>
      <c r="BH656" s="19" t="s">
        <v>896</v>
      </c>
      <c r="BI656" s="19" t="s">
        <v>2167</v>
      </c>
      <c r="BJ656" s="19" t="s">
        <v>20</v>
      </c>
      <c r="BK656" s="19" t="s">
        <v>918</v>
      </c>
      <c r="BL656" s="19" t="s">
        <v>2168</v>
      </c>
      <c r="BM656" s="19" t="s">
        <v>902</v>
      </c>
      <c r="BN656" s="20">
        <v>2</v>
      </c>
      <c r="BO656" s="20">
        <v>5</v>
      </c>
      <c r="BP656" s="19" t="s">
        <v>905</v>
      </c>
      <c r="BQ656" s="19" t="s">
        <v>2114</v>
      </c>
      <c r="BR656" s="19">
        <v>0</v>
      </c>
      <c r="BS656" s="19">
        <v>0</v>
      </c>
      <c r="BT656" s="19">
        <v>0</v>
      </c>
      <c r="BU656" s="19" t="s">
        <v>1424</v>
      </c>
      <c r="BV656" s="19" t="s">
        <v>2169</v>
      </c>
    </row>
    <row r="657" spans="1:74">
      <c r="A657" s="19" t="s">
        <v>2646</v>
      </c>
      <c r="B657" s="19" t="s">
        <v>2094</v>
      </c>
      <c r="C657" s="19" t="s">
        <v>2096</v>
      </c>
      <c r="D657" s="19" t="s">
        <v>2129</v>
      </c>
      <c r="E657" s="19" t="s">
        <v>896</v>
      </c>
      <c r="F657" s="19" t="s">
        <v>896</v>
      </c>
      <c r="G657" s="19" t="s">
        <v>896</v>
      </c>
      <c r="H657" s="19" t="s">
        <v>896</v>
      </c>
      <c r="I657" s="19" t="s">
        <v>2170</v>
      </c>
      <c r="J657" s="19" t="s">
        <v>20</v>
      </c>
      <c r="K657" s="19" t="s">
        <v>918</v>
      </c>
      <c r="L657" s="19" t="s">
        <v>2171</v>
      </c>
      <c r="M657" s="19" t="s">
        <v>902</v>
      </c>
      <c r="N657" s="20" t="s">
        <v>903</v>
      </c>
      <c r="O657" s="20">
        <v>5</v>
      </c>
      <c r="P657" s="19" t="s">
        <v>905</v>
      </c>
      <c r="Q657" s="19" t="s">
        <v>2163</v>
      </c>
      <c r="R657" s="19">
        <v>0</v>
      </c>
      <c r="S657" s="19">
        <v>0</v>
      </c>
      <c r="T657" s="19">
        <v>0</v>
      </c>
      <c r="U657" s="19" t="s">
        <v>1424</v>
      </c>
      <c r="V657" s="19">
        <v>0</v>
      </c>
      <c r="BA657" s="19" t="s">
        <v>2646</v>
      </c>
      <c r="BB657" s="19" t="s">
        <v>2094</v>
      </c>
      <c r="BC657" s="19" t="s">
        <v>2096</v>
      </c>
      <c r="BD657" s="19" t="s">
        <v>2129</v>
      </c>
      <c r="BE657" s="19" t="s">
        <v>896</v>
      </c>
      <c r="BF657" s="19" t="s">
        <v>896</v>
      </c>
      <c r="BG657" s="19" t="s">
        <v>896</v>
      </c>
      <c r="BH657" s="19" t="s">
        <v>896</v>
      </c>
      <c r="BI657" s="19" t="s">
        <v>2170</v>
      </c>
      <c r="BJ657" s="19" t="s">
        <v>20</v>
      </c>
      <c r="BK657" s="19" t="s">
        <v>918</v>
      </c>
      <c r="BL657" s="19" t="s">
        <v>2171</v>
      </c>
      <c r="BM657" s="19" t="s">
        <v>902</v>
      </c>
      <c r="BN657" s="20" t="s">
        <v>903</v>
      </c>
      <c r="BO657" s="20">
        <v>5</v>
      </c>
      <c r="BP657" s="19" t="s">
        <v>905</v>
      </c>
      <c r="BQ657" s="19" t="s">
        <v>2163</v>
      </c>
      <c r="BR657" s="19">
        <v>0</v>
      </c>
      <c r="BS657" s="19">
        <v>0</v>
      </c>
      <c r="BT657" s="19">
        <v>0</v>
      </c>
      <c r="BU657" s="19" t="s">
        <v>1424</v>
      </c>
      <c r="BV657" s="19">
        <v>0</v>
      </c>
    </row>
    <row r="658" spans="1:74">
      <c r="A658" s="19" t="s">
        <v>2646</v>
      </c>
      <c r="B658" s="19" t="s">
        <v>2094</v>
      </c>
      <c r="C658" s="19" t="s">
        <v>2172</v>
      </c>
      <c r="D658" s="19" t="s">
        <v>2173</v>
      </c>
      <c r="E658" s="19" t="s">
        <v>896</v>
      </c>
      <c r="F658" s="19" t="s">
        <v>896</v>
      </c>
      <c r="G658" s="19" t="s">
        <v>896</v>
      </c>
      <c r="H658" s="19" t="s">
        <v>896</v>
      </c>
      <c r="I658" s="19" t="s">
        <v>2174</v>
      </c>
      <c r="J658" s="19" t="s">
        <v>20</v>
      </c>
      <c r="K658" s="19" t="s">
        <v>918</v>
      </c>
      <c r="L658" s="19" t="s">
        <v>2175</v>
      </c>
      <c r="M658" s="19" t="s">
        <v>902</v>
      </c>
      <c r="N658" s="20">
        <v>2</v>
      </c>
      <c r="O658" s="20">
        <v>5</v>
      </c>
      <c r="P658" s="19" t="s">
        <v>905</v>
      </c>
      <c r="Q658" s="19" t="s">
        <v>160</v>
      </c>
      <c r="R658" s="19">
        <v>0</v>
      </c>
      <c r="S658" s="19">
        <v>0</v>
      </c>
      <c r="T658" s="19">
        <v>0</v>
      </c>
      <c r="U658" s="19" t="s">
        <v>2176</v>
      </c>
      <c r="V658" s="19">
        <v>0</v>
      </c>
      <c r="BA658" s="19" t="s">
        <v>2646</v>
      </c>
      <c r="BB658" s="19" t="s">
        <v>2094</v>
      </c>
      <c r="BC658" s="19" t="s">
        <v>2172</v>
      </c>
      <c r="BD658" s="19" t="s">
        <v>2173</v>
      </c>
      <c r="BE658" s="19" t="s">
        <v>896</v>
      </c>
      <c r="BF658" s="19" t="s">
        <v>896</v>
      </c>
      <c r="BG658" s="19" t="s">
        <v>896</v>
      </c>
      <c r="BH658" s="19" t="s">
        <v>896</v>
      </c>
      <c r="BI658" s="19" t="s">
        <v>2174</v>
      </c>
      <c r="BJ658" s="19" t="s">
        <v>20</v>
      </c>
      <c r="BK658" s="19" t="s">
        <v>918</v>
      </c>
      <c r="BL658" s="19" t="s">
        <v>2175</v>
      </c>
      <c r="BM658" s="19" t="s">
        <v>902</v>
      </c>
      <c r="BN658" s="20">
        <v>2</v>
      </c>
      <c r="BO658" s="20">
        <v>5</v>
      </c>
      <c r="BP658" s="19" t="s">
        <v>905</v>
      </c>
      <c r="BQ658" s="19" t="s">
        <v>160</v>
      </c>
      <c r="BR658" s="19">
        <v>0</v>
      </c>
      <c r="BS658" s="19">
        <v>0</v>
      </c>
      <c r="BT658" s="19">
        <v>0</v>
      </c>
      <c r="BU658" s="19" t="s">
        <v>2176</v>
      </c>
      <c r="BV658" s="19">
        <v>0</v>
      </c>
    </row>
    <row r="659" spans="1:74">
      <c r="A659" s="19" t="s">
        <v>2646</v>
      </c>
      <c r="B659" s="19" t="s">
        <v>2094</v>
      </c>
      <c r="C659" s="19" t="s">
        <v>2649</v>
      </c>
      <c r="D659" s="19" t="s">
        <v>1557</v>
      </c>
      <c r="E659" s="19" t="s">
        <v>896</v>
      </c>
      <c r="F659" s="19" t="s">
        <v>896</v>
      </c>
      <c r="G659" s="19" t="s">
        <v>896</v>
      </c>
      <c r="H659" s="19" t="s">
        <v>896</v>
      </c>
      <c r="I659" s="19" t="s">
        <v>2112</v>
      </c>
      <c r="J659" s="19" t="s">
        <v>20</v>
      </c>
      <c r="K659" s="19" t="s">
        <v>918</v>
      </c>
      <c r="L659" s="19" t="s">
        <v>2113</v>
      </c>
      <c r="M659" s="19" t="s">
        <v>902</v>
      </c>
      <c r="N659" s="20">
        <v>2</v>
      </c>
      <c r="O659" s="20">
        <v>10</v>
      </c>
      <c r="P659" s="19" t="s">
        <v>905</v>
      </c>
      <c r="Q659" s="19" t="s">
        <v>2114</v>
      </c>
      <c r="R659" s="19">
        <v>0</v>
      </c>
      <c r="S659" s="19">
        <v>0</v>
      </c>
      <c r="T659" s="19">
        <v>0</v>
      </c>
      <c r="U659" s="19" t="s">
        <v>1424</v>
      </c>
      <c r="V659" s="19" t="s">
        <v>2178</v>
      </c>
      <c r="BA659" s="19" t="s">
        <v>2646</v>
      </c>
      <c r="BB659" s="19" t="s">
        <v>2094</v>
      </c>
      <c r="BC659" s="19" t="s">
        <v>2649</v>
      </c>
      <c r="BD659" s="19" t="s">
        <v>1557</v>
      </c>
      <c r="BE659" s="19" t="s">
        <v>896</v>
      </c>
      <c r="BF659" s="19" t="s">
        <v>896</v>
      </c>
      <c r="BG659" s="19" t="s">
        <v>896</v>
      </c>
      <c r="BH659" s="19" t="s">
        <v>896</v>
      </c>
      <c r="BI659" s="19" t="s">
        <v>2112</v>
      </c>
      <c r="BJ659" s="19" t="s">
        <v>20</v>
      </c>
      <c r="BK659" s="19" t="s">
        <v>918</v>
      </c>
      <c r="BL659" s="19" t="s">
        <v>2113</v>
      </c>
      <c r="BM659" s="19" t="s">
        <v>902</v>
      </c>
      <c r="BN659" s="20">
        <v>2</v>
      </c>
      <c r="BO659" s="20">
        <v>10</v>
      </c>
      <c r="BP659" s="19" t="s">
        <v>905</v>
      </c>
      <c r="BQ659" s="19" t="s">
        <v>2114</v>
      </c>
      <c r="BR659" s="19">
        <v>0</v>
      </c>
      <c r="BS659" s="19">
        <v>0</v>
      </c>
      <c r="BT659" s="19">
        <v>0</v>
      </c>
      <c r="BU659" s="19" t="s">
        <v>1424</v>
      </c>
      <c r="BV659" s="19" t="s">
        <v>2178</v>
      </c>
    </row>
    <row r="660" spans="1:74">
      <c r="A660" s="19" t="s">
        <v>2646</v>
      </c>
      <c r="B660" s="19" t="s">
        <v>2094</v>
      </c>
      <c r="C660" s="19" t="s">
        <v>2649</v>
      </c>
      <c r="D660" s="19" t="s">
        <v>1557</v>
      </c>
      <c r="E660" s="19" t="s">
        <v>896</v>
      </c>
      <c r="F660" s="19" t="s">
        <v>896</v>
      </c>
      <c r="G660" s="19" t="s">
        <v>896</v>
      </c>
      <c r="H660" s="19" t="s">
        <v>896</v>
      </c>
      <c r="I660" s="19" t="s">
        <v>2117</v>
      </c>
      <c r="J660" s="19" t="s">
        <v>20</v>
      </c>
      <c r="K660" s="19" t="s">
        <v>918</v>
      </c>
      <c r="L660" s="19" t="s">
        <v>2118</v>
      </c>
      <c r="M660" s="19" t="s">
        <v>902</v>
      </c>
      <c r="N660" s="20">
        <v>2</v>
      </c>
      <c r="O660" s="20">
        <v>10</v>
      </c>
      <c r="P660" s="19" t="s">
        <v>905</v>
      </c>
      <c r="Q660" s="19" t="s">
        <v>2114</v>
      </c>
      <c r="R660" s="19">
        <v>0</v>
      </c>
      <c r="S660" s="19">
        <v>0</v>
      </c>
      <c r="T660" s="19">
        <v>0</v>
      </c>
      <c r="U660" s="19" t="s">
        <v>1424</v>
      </c>
      <c r="V660" s="19">
        <v>0</v>
      </c>
      <c r="BA660" s="19" t="s">
        <v>2646</v>
      </c>
      <c r="BB660" s="19" t="s">
        <v>2094</v>
      </c>
      <c r="BC660" s="19" t="s">
        <v>2649</v>
      </c>
      <c r="BD660" s="19" t="s">
        <v>1557</v>
      </c>
      <c r="BE660" s="19" t="s">
        <v>896</v>
      </c>
      <c r="BF660" s="19" t="s">
        <v>896</v>
      </c>
      <c r="BG660" s="19" t="s">
        <v>896</v>
      </c>
      <c r="BH660" s="19" t="s">
        <v>896</v>
      </c>
      <c r="BI660" s="19" t="s">
        <v>2117</v>
      </c>
      <c r="BJ660" s="19" t="s">
        <v>20</v>
      </c>
      <c r="BK660" s="19" t="s">
        <v>918</v>
      </c>
      <c r="BL660" s="19" t="s">
        <v>2118</v>
      </c>
      <c r="BM660" s="19" t="s">
        <v>902</v>
      </c>
      <c r="BN660" s="20">
        <v>2</v>
      </c>
      <c r="BO660" s="20">
        <v>10</v>
      </c>
      <c r="BP660" s="19" t="s">
        <v>905</v>
      </c>
      <c r="BQ660" s="19" t="s">
        <v>2114</v>
      </c>
      <c r="BR660" s="19">
        <v>0</v>
      </c>
      <c r="BS660" s="19">
        <v>0</v>
      </c>
      <c r="BT660" s="19">
        <v>0</v>
      </c>
      <c r="BU660" s="19" t="s">
        <v>1424</v>
      </c>
      <c r="BV660" s="19">
        <v>0</v>
      </c>
    </row>
    <row r="661" spans="1:74">
      <c r="A661" s="19" t="s">
        <v>2646</v>
      </c>
      <c r="B661" s="19" t="s">
        <v>2094</v>
      </c>
      <c r="C661" s="19" t="s">
        <v>2649</v>
      </c>
      <c r="D661" s="19" t="s">
        <v>1557</v>
      </c>
      <c r="E661" s="19" t="s">
        <v>896</v>
      </c>
      <c r="F661" s="19" t="s">
        <v>896</v>
      </c>
      <c r="G661" s="19" t="s">
        <v>896</v>
      </c>
      <c r="H661" s="19" t="s">
        <v>896</v>
      </c>
      <c r="I661" s="19" t="s">
        <v>2119</v>
      </c>
      <c r="J661" s="19" t="s">
        <v>20</v>
      </c>
      <c r="K661" s="19" t="s">
        <v>918</v>
      </c>
      <c r="L661" s="19" t="s">
        <v>2120</v>
      </c>
      <c r="M661" s="19" t="s">
        <v>902</v>
      </c>
      <c r="N661" s="20">
        <v>2</v>
      </c>
      <c r="O661" s="20">
        <v>10</v>
      </c>
      <c r="P661" s="19" t="s">
        <v>905</v>
      </c>
      <c r="Q661" s="19" t="s">
        <v>2114</v>
      </c>
      <c r="R661" s="19">
        <v>0</v>
      </c>
      <c r="S661" s="19">
        <v>0</v>
      </c>
      <c r="T661" s="19">
        <v>0</v>
      </c>
      <c r="U661" s="19" t="s">
        <v>1424</v>
      </c>
      <c r="V661" s="19">
        <v>0</v>
      </c>
      <c r="BA661" s="19" t="s">
        <v>2646</v>
      </c>
      <c r="BB661" s="19" t="s">
        <v>2094</v>
      </c>
      <c r="BC661" s="19" t="s">
        <v>2649</v>
      </c>
      <c r="BD661" s="19" t="s">
        <v>1557</v>
      </c>
      <c r="BE661" s="19" t="s">
        <v>896</v>
      </c>
      <c r="BF661" s="19" t="s">
        <v>896</v>
      </c>
      <c r="BG661" s="19" t="s">
        <v>896</v>
      </c>
      <c r="BH661" s="19" t="s">
        <v>896</v>
      </c>
      <c r="BI661" s="19" t="s">
        <v>2119</v>
      </c>
      <c r="BJ661" s="19" t="s">
        <v>20</v>
      </c>
      <c r="BK661" s="19" t="s">
        <v>918</v>
      </c>
      <c r="BL661" s="19" t="s">
        <v>2120</v>
      </c>
      <c r="BM661" s="19" t="s">
        <v>902</v>
      </c>
      <c r="BN661" s="20">
        <v>2</v>
      </c>
      <c r="BO661" s="20">
        <v>10</v>
      </c>
      <c r="BP661" s="19" t="s">
        <v>905</v>
      </c>
      <c r="BQ661" s="19" t="s">
        <v>2114</v>
      </c>
      <c r="BR661" s="19">
        <v>0</v>
      </c>
      <c r="BS661" s="19">
        <v>0</v>
      </c>
      <c r="BT661" s="19">
        <v>0</v>
      </c>
      <c r="BU661" s="19" t="s">
        <v>1424</v>
      </c>
      <c r="BV661" s="19">
        <v>0</v>
      </c>
    </row>
    <row r="662" spans="1:74">
      <c r="A662" s="19" t="s">
        <v>2646</v>
      </c>
      <c r="B662" s="19" t="s">
        <v>2094</v>
      </c>
      <c r="C662" s="19" t="s">
        <v>2649</v>
      </c>
      <c r="D662" s="19" t="s">
        <v>1557</v>
      </c>
      <c r="E662" s="19" t="s">
        <v>896</v>
      </c>
      <c r="F662" s="19" t="s">
        <v>896</v>
      </c>
      <c r="G662" s="19" t="s">
        <v>896</v>
      </c>
      <c r="H662" s="19" t="s">
        <v>896</v>
      </c>
      <c r="I662" s="19" t="s">
        <v>2121</v>
      </c>
      <c r="J662" s="19" t="s">
        <v>20</v>
      </c>
      <c r="K662" s="19" t="s">
        <v>918</v>
      </c>
      <c r="L662" s="19" t="s">
        <v>2122</v>
      </c>
      <c r="M662" s="19" t="s">
        <v>902</v>
      </c>
      <c r="N662" s="20">
        <v>2</v>
      </c>
      <c r="O662" s="20">
        <v>5</v>
      </c>
      <c r="P662" s="19" t="s">
        <v>905</v>
      </c>
      <c r="Q662" s="19" t="s">
        <v>2114</v>
      </c>
      <c r="R662" s="19">
        <v>0</v>
      </c>
      <c r="S662" s="19">
        <v>0</v>
      </c>
      <c r="T662" s="19">
        <v>0</v>
      </c>
      <c r="U662" s="19" t="s">
        <v>1424</v>
      </c>
      <c r="V662" s="19">
        <v>0</v>
      </c>
      <c r="BA662" s="19" t="s">
        <v>2646</v>
      </c>
      <c r="BB662" s="19" t="s">
        <v>2094</v>
      </c>
      <c r="BC662" s="19" t="s">
        <v>2649</v>
      </c>
      <c r="BD662" s="19" t="s">
        <v>1557</v>
      </c>
      <c r="BE662" s="19" t="s">
        <v>896</v>
      </c>
      <c r="BF662" s="19" t="s">
        <v>896</v>
      </c>
      <c r="BG662" s="19" t="s">
        <v>896</v>
      </c>
      <c r="BH662" s="19" t="s">
        <v>896</v>
      </c>
      <c r="BI662" s="19" t="s">
        <v>2121</v>
      </c>
      <c r="BJ662" s="19" t="s">
        <v>20</v>
      </c>
      <c r="BK662" s="19" t="s">
        <v>918</v>
      </c>
      <c r="BL662" s="19" t="s">
        <v>2122</v>
      </c>
      <c r="BM662" s="19" t="s">
        <v>902</v>
      </c>
      <c r="BN662" s="20">
        <v>2</v>
      </c>
      <c r="BO662" s="20">
        <v>5</v>
      </c>
      <c r="BP662" s="19" t="s">
        <v>905</v>
      </c>
      <c r="BQ662" s="19" t="s">
        <v>2114</v>
      </c>
      <c r="BR662" s="19">
        <v>0</v>
      </c>
      <c r="BS662" s="19">
        <v>0</v>
      </c>
      <c r="BT662" s="19">
        <v>0</v>
      </c>
      <c r="BU662" s="19" t="s">
        <v>1424</v>
      </c>
      <c r="BV662" s="19">
        <v>0</v>
      </c>
    </row>
    <row r="663" spans="1:74">
      <c r="A663" s="19" t="s">
        <v>2646</v>
      </c>
      <c r="B663" s="19" t="s">
        <v>2094</v>
      </c>
      <c r="C663" s="19" t="s">
        <v>2179</v>
      </c>
      <c r="D663" s="19" t="s">
        <v>1557</v>
      </c>
      <c r="E663" s="19" t="s">
        <v>1423</v>
      </c>
      <c r="F663" s="19" t="s">
        <v>896</v>
      </c>
      <c r="G663" s="19" t="s">
        <v>896</v>
      </c>
      <c r="H663" s="19" t="s">
        <v>896</v>
      </c>
      <c r="I663" s="19" t="s">
        <v>2180</v>
      </c>
      <c r="J663" s="19" t="s">
        <v>20</v>
      </c>
      <c r="K663" s="19" t="s">
        <v>918</v>
      </c>
      <c r="L663" s="19" t="s">
        <v>2181</v>
      </c>
      <c r="M663" s="19" t="s">
        <v>902</v>
      </c>
      <c r="N663" s="20">
        <v>5</v>
      </c>
      <c r="O663" s="20">
        <v>15</v>
      </c>
      <c r="P663" s="19" t="s">
        <v>905</v>
      </c>
      <c r="Q663" s="19" t="s">
        <v>2101</v>
      </c>
      <c r="R663" s="19">
        <v>0</v>
      </c>
      <c r="S663" s="19">
        <v>0</v>
      </c>
      <c r="T663" s="19">
        <v>0</v>
      </c>
      <c r="U663" s="19" t="s">
        <v>2176</v>
      </c>
      <c r="V663" s="19" t="s">
        <v>2182</v>
      </c>
      <c r="BA663" s="19" t="s">
        <v>2646</v>
      </c>
      <c r="BB663" s="19" t="s">
        <v>2094</v>
      </c>
      <c r="BC663" s="19" t="s">
        <v>2179</v>
      </c>
      <c r="BD663" s="19" t="s">
        <v>1557</v>
      </c>
      <c r="BE663" s="19" t="s">
        <v>1423</v>
      </c>
      <c r="BF663" s="19" t="s">
        <v>896</v>
      </c>
      <c r="BG663" s="19" t="s">
        <v>896</v>
      </c>
      <c r="BH663" s="19" t="s">
        <v>896</v>
      </c>
      <c r="BI663" s="19" t="s">
        <v>2180</v>
      </c>
      <c r="BJ663" s="19" t="s">
        <v>20</v>
      </c>
      <c r="BK663" s="19" t="s">
        <v>918</v>
      </c>
      <c r="BL663" s="19" t="s">
        <v>2181</v>
      </c>
      <c r="BM663" s="19" t="s">
        <v>902</v>
      </c>
      <c r="BN663" s="20">
        <v>5</v>
      </c>
      <c r="BO663" s="20">
        <v>15</v>
      </c>
      <c r="BP663" s="19" t="s">
        <v>905</v>
      </c>
      <c r="BQ663" s="19" t="s">
        <v>2101</v>
      </c>
      <c r="BR663" s="19">
        <v>0</v>
      </c>
      <c r="BS663" s="19">
        <v>0</v>
      </c>
      <c r="BT663" s="19">
        <v>0</v>
      </c>
      <c r="BU663" s="19" t="s">
        <v>2176</v>
      </c>
      <c r="BV663" s="19" t="s">
        <v>2182</v>
      </c>
    </row>
    <row r="664" spans="1:74">
      <c r="A664" s="19" t="s">
        <v>2646</v>
      </c>
      <c r="B664" s="19" t="s">
        <v>2094</v>
      </c>
      <c r="C664" s="19" t="s">
        <v>2179</v>
      </c>
      <c r="D664" s="19" t="s">
        <v>1557</v>
      </c>
      <c r="E664" s="19" t="s">
        <v>1423</v>
      </c>
      <c r="F664" s="19" t="s">
        <v>896</v>
      </c>
      <c r="G664" s="19" t="s">
        <v>896</v>
      </c>
      <c r="H664" s="19" t="s">
        <v>896</v>
      </c>
      <c r="I664" s="19" t="s">
        <v>2184</v>
      </c>
      <c r="J664" s="19" t="s">
        <v>20</v>
      </c>
      <c r="K664" s="19" t="s">
        <v>918</v>
      </c>
      <c r="L664" s="19" t="s">
        <v>2185</v>
      </c>
      <c r="M664" s="19" t="s">
        <v>902</v>
      </c>
      <c r="N664" s="20">
        <v>2</v>
      </c>
      <c r="O664" s="20">
        <v>5</v>
      </c>
      <c r="P664" s="19" t="s">
        <v>905</v>
      </c>
      <c r="Q664" s="19" t="s">
        <v>2101</v>
      </c>
      <c r="R664" s="19">
        <v>0</v>
      </c>
      <c r="S664" s="19">
        <v>0</v>
      </c>
      <c r="T664" s="19">
        <v>0</v>
      </c>
      <c r="U664" s="19" t="s">
        <v>2176</v>
      </c>
      <c r="V664" s="19" t="s">
        <v>2186</v>
      </c>
      <c r="BA664" s="19" t="s">
        <v>2646</v>
      </c>
      <c r="BB664" s="19" t="s">
        <v>2094</v>
      </c>
      <c r="BC664" s="19" t="s">
        <v>2179</v>
      </c>
      <c r="BD664" s="19" t="s">
        <v>1557</v>
      </c>
      <c r="BE664" s="19" t="s">
        <v>1423</v>
      </c>
      <c r="BF664" s="19" t="s">
        <v>896</v>
      </c>
      <c r="BG664" s="19" t="s">
        <v>896</v>
      </c>
      <c r="BH664" s="19" t="s">
        <v>896</v>
      </c>
      <c r="BI664" s="19" t="s">
        <v>2184</v>
      </c>
      <c r="BJ664" s="19" t="s">
        <v>20</v>
      </c>
      <c r="BK664" s="19" t="s">
        <v>918</v>
      </c>
      <c r="BL664" s="19" t="s">
        <v>2185</v>
      </c>
      <c r="BM664" s="19" t="s">
        <v>902</v>
      </c>
      <c r="BN664" s="20">
        <v>2</v>
      </c>
      <c r="BO664" s="20">
        <v>5</v>
      </c>
      <c r="BP664" s="19" t="s">
        <v>905</v>
      </c>
      <c r="BQ664" s="19" t="s">
        <v>2101</v>
      </c>
      <c r="BR664" s="19">
        <v>0</v>
      </c>
      <c r="BS664" s="19">
        <v>0</v>
      </c>
      <c r="BT664" s="19">
        <v>0</v>
      </c>
      <c r="BU664" s="19" t="s">
        <v>2176</v>
      </c>
      <c r="BV664" s="19" t="s">
        <v>2186</v>
      </c>
    </row>
    <row r="665" spans="1:74">
      <c r="A665" s="19" t="s">
        <v>2646</v>
      </c>
      <c r="B665" s="19" t="s">
        <v>2094</v>
      </c>
      <c r="C665" s="19" t="s">
        <v>2179</v>
      </c>
      <c r="D665" s="19" t="s">
        <v>1557</v>
      </c>
      <c r="E665" s="19" t="s">
        <v>1423</v>
      </c>
      <c r="F665" s="19" t="s">
        <v>896</v>
      </c>
      <c r="G665" s="19" t="s">
        <v>896</v>
      </c>
      <c r="H665" s="19" t="s">
        <v>896</v>
      </c>
      <c r="I665" s="19" t="s">
        <v>2188</v>
      </c>
      <c r="J665" s="19" t="s">
        <v>20</v>
      </c>
      <c r="K665" s="19" t="s">
        <v>918</v>
      </c>
      <c r="L665" s="19" t="s">
        <v>2189</v>
      </c>
      <c r="M665" s="19" t="s">
        <v>902</v>
      </c>
      <c r="N665" s="20">
        <v>3</v>
      </c>
      <c r="O665" s="20">
        <v>5</v>
      </c>
      <c r="P665" s="19" t="s">
        <v>905</v>
      </c>
      <c r="Q665" s="19" t="s">
        <v>2101</v>
      </c>
      <c r="R665" s="19">
        <v>0</v>
      </c>
      <c r="S665" s="19">
        <v>0</v>
      </c>
      <c r="T665" s="19">
        <v>0</v>
      </c>
      <c r="U665" s="19" t="s">
        <v>2155</v>
      </c>
      <c r="V665" s="19" t="s">
        <v>2190</v>
      </c>
      <c r="BA665" s="19" t="s">
        <v>2646</v>
      </c>
      <c r="BB665" s="19" t="s">
        <v>2094</v>
      </c>
      <c r="BC665" s="19" t="s">
        <v>2179</v>
      </c>
      <c r="BD665" s="19" t="s">
        <v>1557</v>
      </c>
      <c r="BE665" s="19" t="s">
        <v>1423</v>
      </c>
      <c r="BF665" s="19" t="s">
        <v>896</v>
      </c>
      <c r="BG665" s="19" t="s">
        <v>896</v>
      </c>
      <c r="BH665" s="19" t="s">
        <v>896</v>
      </c>
      <c r="BI665" s="19" t="s">
        <v>2188</v>
      </c>
      <c r="BJ665" s="19" t="s">
        <v>20</v>
      </c>
      <c r="BK665" s="19" t="s">
        <v>918</v>
      </c>
      <c r="BL665" s="19" t="s">
        <v>2189</v>
      </c>
      <c r="BM665" s="19" t="s">
        <v>902</v>
      </c>
      <c r="BN665" s="20">
        <v>3</v>
      </c>
      <c r="BO665" s="20">
        <v>5</v>
      </c>
      <c r="BP665" s="19" t="s">
        <v>905</v>
      </c>
      <c r="BQ665" s="19" t="s">
        <v>2101</v>
      </c>
      <c r="BR665" s="19">
        <v>0</v>
      </c>
      <c r="BS665" s="19">
        <v>0</v>
      </c>
      <c r="BT665" s="19">
        <v>0</v>
      </c>
      <c r="BU665" s="19" t="s">
        <v>2155</v>
      </c>
      <c r="BV665" s="19" t="s">
        <v>2190</v>
      </c>
    </row>
    <row r="666" spans="1:74">
      <c r="A666" s="19" t="s">
        <v>2646</v>
      </c>
      <c r="B666" s="19" t="s">
        <v>2094</v>
      </c>
      <c r="C666" s="19" t="s">
        <v>2179</v>
      </c>
      <c r="D666" s="19" t="s">
        <v>1557</v>
      </c>
      <c r="E666" s="19" t="s">
        <v>1423</v>
      </c>
      <c r="F666" s="19" t="s">
        <v>896</v>
      </c>
      <c r="G666" s="19" t="s">
        <v>896</v>
      </c>
      <c r="H666" s="19" t="s">
        <v>896</v>
      </c>
      <c r="I666" s="19" t="s">
        <v>2192</v>
      </c>
      <c r="J666" s="19" t="s">
        <v>20</v>
      </c>
      <c r="K666" s="19" t="s">
        <v>918</v>
      </c>
      <c r="L666" s="19" t="s">
        <v>2193</v>
      </c>
      <c r="M666" s="19" t="s">
        <v>902</v>
      </c>
      <c r="N666" s="20">
        <v>2</v>
      </c>
      <c r="O666" s="20">
        <v>5</v>
      </c>
      <c r="P666" s="19" t="s">
        <v>905</v>
      </c>
      <c r="Q666" s="19" t="s">
        <v>2101</v>
      </c>
      <c r="R666" s="19">
        <v>0</v>
      </c>
      <c r="S666" s="19">
        <v>0</v>
      </c>
      <c r="T666" s="19">
        <v>0</v>
      </c>
      <c r="U666" s="19" t="s">
        <v>2176</v>
      </c>
      <c r="V666" s="19" t="s">
        <v>2194</v>
      </c>
      <c r="BA666" s="19" t="s">
        <v>2646</v>
      </c>
      <c r="BB666" s="19" t="s">
        <v>2094</v>
      </c>
      <c r="BC666" s="19" t="s">
        <v>2179</v>
      </c>
      <c r="BD666" s="19" t="s">
        <v>1557</v>
      </c>
      <c r="BE666" s="19" t="s">
        <v>1423</v>
      </c>
      <c r="BF666" s="19" t="s">
        <v>896</v>
      </c>
      <c r="BG666" s="19" t="s">
        <v>896</v>
      </c>
      <c r="BH666" s="19" t="s">
        <v>896</v>
      </c>
      <c r="BI666" s="19" t="s">
        <v>2192</v>
      </c>
      <c r="BJ666" s="19" t="s">
        <v>20</v>
      </c>
      <c r="BK666" s="19" t="s">
        <v>918</v>
      </c>
      <c r="BL666" s="19" t="s">
        <v>2193</v>
      </c>
      <c r="BM666" s="19" t="s">
        <v>902</v>
      </c>
      <c r="BN666" s="20">
        <v>2</v>
      </c>
      <c r="BO666" s="20">
        <v>5</v>
      </c>
      <c r="BP666" s="19" t="s">
        <v>905</v>
      </c>
      <c r="BQ666" s="19" t="s">
        <v>2101</v>
      </c>
      <c r="BR666" s="19">
        <v>0</v>
      </c>
      <c r="BS666" s="19">
        <v>0</v>
      </c>
      <c r="BT666" s="19">
        <v>0</v>
      </c>
      <c r="BU666" s="19" t="s">
        <v>2176</v>
      </c>
      <c r="BV666" s="19" t="s">
        <v>2194</v>
      </c>
    </row>
    <row r="667" spans="1:74">
      <c r="A667" s="19" t="s">
        <v>2646</v>
      </c>
      <c r="B667" s="19" t="s">
        <v>2094</v>
      </c>
      <c r="C667" s="19" t="s">
        <v>2179</v>
      </c>
      <c r="D667" s="19" t="s">
        <v>1557</v>
      </c>
      <c r="E667" s="19" t="s">
        <v>1423</v>
      </c>
      <c r="F667" s="19" t="s">
        <v>896</v>
      </c>
      <c r="G667" s="19" t="s">
        <v>896</v>
      </c>
      <c r="H667" s="19" t="s">
        <v>896</v>
      </c>
      <c r="I667" s="19" t="s">
        <v>2196</v>
      </c>
      <c r="J667" s="19" t="s">
        <v>20</v>
      </c>
      <c r="K667" s="19" t="s">
        <v>918</v>
      </c>
      <c r="L667" s="19" t="s">
        <v>2197</v>
      </c>
      <c r="M667" s="19" t="s">
        <v>902</v>
      </c>
      <c r="N667" s="20">
        <v>2</v>
      </c>
      <c r="O667" s="20">
        <v>5</v>
      </c>
      <c r="P667" s="19" t="s">
        <v>905</v>
      </c>
      <c r="Q667" s="19" t="s">
        <v>2101</v>
      </c>
      <c r="R667" s="19">
        <v>0</v>
      </c>
      <c r="S667" s="19">
        <v>0</v>
      </c>
      <c r="T667" s="19">
        <v>0</v>
      </c>
      <c r="U667" s="19" t="s">
        <v>2102</v>
      </c>
      <c r="V667" s="19" t="s">
        <v>2198</v>
      </c>
      <c r="BA667" s="19" t="s">
        <v>2646</v>
      </c>
      <c r="BB667" s="19" t="s">
        <v>2094</v>
      </c>
      <c r="BC667" s="19" t="s">
        <v>2179</v>
      </c>
      <c r="BD667" s="19" t="s">
        <v>1557</v>
      </c>
      <c r="BE667" s="19" t="s">
        <v>1423</v>
      </c>
      <c r="BF667" s="19" t="s">
        <v>896</v>
      </c>
      <c r="BG667" s="19" t="s">
        <v>896</v>
      </c>
      <c r="BH667" s="19" t="s">
        <v>896</v>
      </c>
      <c r="BI667" s="19" t="s">
        <v>2196</v>
      </c>
      <c r="BJ667" s="19" t="s">
        <v>20</v>
      </c>
      <c r="BK667" s="19" t="s">
        <v>918</v>
      </c>
      <c r="BL667" s="19" t="s">
        <v>2197</v>
      </c>
      <c r="BM667" s="19" t="s">
        <v>902</v>
      </c>
      <c r="BN667" s="20">
        <v>2</v>
      </c>
      <c r="BO667" s="20">
        <v>5</v>
      </c>
      <c r="BP667" s="19" t="s">
        <v>905</v>
      </c>
      <c r="BQ667" s="19" t="s">
        <v>2101</v>
      </c>
      <c r="BR667" s="19">
        <v>0</v>
      </c>
      <c r="BS667" s="19">
        <v>0</v>
      </c>
      <c r="BT667" s="19">
        <v>0</v>
      </c>
      <c r="BU667" s="19" t="s">
        <v>2102</v>
      </c>
      <c r="BV667" s="19" t="s">
        <v>2198</v>
      </c>
    </row>
    <row r="668" spans="1:74">
      <c r="A668" s="19" t="s">
        <v>2646</v>
      </c>
      <c r="B668" s="19" t="s">
        <v>2094</v>
      </c>
      <c r="C668" s="19" t="s">
        <v>2179</v>
      </c>
      <c r="D668" s="19" t="s">
        <v>1557</v>
      </c>
      <c r="E668" s="19" t="s">
        <v>1423</v>
      </c>
      <c r="F668" s="19" t="s">
        <v>896</v>
      </c>
      <c r="G668" s="19" t="s">
        <v>896</v>
      </c>
      <c r="H668" s="19" t="s">
        <v>896</v>
      </c>
      <c r="I668" s="19" t="s">
        <v>2200</v>
      </c>
      <c r="J668" s="19" t="s">
        <v>20</v>
      </c>
      <c r="K668" s="19" t="s">
        <v>918</v>
      </c>
      <c r="L668" s="19" t="s">
        <v>2201</v>
      </c>
      <c r="M668" s="19" t="s">
        <v>902</v>
      </c>
      <c r="N668" s="20">
        <v>2</v>
      </c>
      <c r="O668" s="20">
        <v>5</v>
      </c>
      <c r="P668" s="19" t="s">
        <v>905</v>
      </c>
      <c r="Q668" s="19" t="s">
        <v>2101</v>
      </c>
      <c r="R668" s="19">
        <v>0</v>
      </c>
      <c r="S668" s="19">
        <v>0</v>
      </c>
      <c r="T668" s="19">
        <v>0</v>
      </c>
      <c r="U668" s="19" t="s">
        <v>2143</v>
      </c>
      <c r="V668" s="19" t="s">
        <v>2202</v>
      </c>
      <c r="BA668" s="19" t="s">
        <v>2646</v>
      </c>
      <c r="BB668" s="19" t="s">
        <v>2094</v>
      </c>
      <c r="BC668" s="19" t="s">
        <v>2179</v>
      </c>
      <c r="BD668" s="19" t="s">
        <v>1557</v>
      </c>
      <c r="BE668" s="19" t="s">
        <v>1423</v>
      </c>
      <c r="BF668" s="19" t="s">
        <v>896</v>
      </c>
      <c r="BG668" s="19" t="s">
        <v>896</v>
      </c>
      <c r="BH668" s="19" t="s">
        <v>896</v>
      </c>
      <c r="BI668" s="19" t="s">
        <v>2200</v>
      </c>
      <c r="BJ668" s="19" t="s">
        <v>20</v>
      </c>
      <c r="BK668" s="19" t="s">
        <v>918</v>
      </c>
      <c r="BL668" s="19" t="s">
        <v>2201</v>
      </c>
      <c r="BM668" s="19" t="s">
        <v>902</v>
      </c>
      <c r="BN668" s="20">
        <v>2</v>
      </c>
      <c r="BO668" s="20">
        <v>5</v>
      </c>
      <c r="BP668" s="19" t="s">
        <v>905</v>
      </c>
      <c r="BQ668" s="19" t="s">
        <v>2101</v>
      </c>
      <c r="BR668" s="19">
        <v>0</v>
      </c>
      <c r="BS668" s="19">
        <v>0</v>
      </c>
      <c r="BT668" s="19">
        <v>0</v>
      </c>
      <c r="BU668" s="19" t="s">
        <v>2143</v>
      </c>
      <c r="BV668" s="19" t="s">
        <v>2202</v>
      </c>
    </row>
    <row r="669" spans="1:74">
      <c r="A669" s="19" t="s">
        <v>2646</v>
      </c>
      <c r="B669" s="19" t="s">
        <v>2094</v>
      </c>
      <c r="C669" s="19" t="s">
        <v>2179</v>
      </c>
      <c r="D669" s="19" t="s">
        <v>1557</v>
      </c>
      <c r="E669" s="19" t="s">
        <v>1423</v>
      </c>
      <c r="F669" s="19" t="s">
        <v>896</v>
      </c>
      <c r="G669" s="19" t="s">
        <v>896</v>
      </c>
      <c r="H669" s="19" t="s">
        <v>896</v>
      </c>
      <c r="I669" s="19" t="s">
        <v>2204</v>
      </c>
      <c r="J669" s="19" t="s">
        <v>20</v>
      </c>
      <c r="K669" s="19" t="s">
        <v>918</v>
      </c>
      <c r="L669" s="19" t="s">
        <v>2205</v>
      </c>
      <c r="M669" s="19" t="s">
        <v>902</v>
      </c>
      <c r="N669" s="20">
        <v>2</v>
      </c>
      <c r="O669" s="20">
        <v>5</v>
      </c>
      <c r="P669" s="19" t="s">
        <v>905</v>
      </c>
      <c r="Q669" s="19" t="s">
        <v>2101</v>
      </c>
      <c r="R669" s="19">
        <v>0</v>
      </c>
      <c r="S669" s="19">
        <v>0</v>
      </c>
      <c r="T669" s="19">
        <v>0</v>
      </c>
      <c r="U669" s="19" t="s">
        <v>2102</v>
      </c>
      <c r="V669" s="19">
        <v>0</v>
      </c>
      <c r="BA669" s="19" t="s">
        <v>2646</v>
      </c>
      <c r="BB669" s="19" t="s">
        <v>2094</v>
      </c>
      <c r="BC669" s="19" t="s">
        <v>2179</v>
      </c>
      <c r="BD669" s="19" t="s">
        <v>1557</v>
      </c>
      <c r="BE669" s="19" t="s">
        <v>1423</v>
      </c>
      <c r="BF669" s="19" t="s">
        <v>896</v>
      </c>
      <c r="BG669" s="19" t="s">
        <v>896</v>
      </c>
      <c r="BH669" s="19" t="s">
        <v>896</v>
      </c>
      <c r="BI669" s="19" t="s">
        <v>2204</v>
      </c>
      <c r="BJ669" s="19" t="s">
        <v>20</v>
      </c>
      <c r="BK669" s="19" t="s">
        <v>918</v>
      </c>
      <c r="BL669" s="19" t="s">
        <v>2205</v>
      </c>
      <c r="BM669" s="19" t="s">
        <v>902</v>
      </c>
      <c r="BN669" s="20">
        <v>2</v>
      </c>
      <c r="BO669" s="20">
        <v>5</v>
      </c>
      <c r="BP669" s="19" t="s">
        <v>905</v>
      </c>
      <c r="BQ669" s="19" t="s">
        <v>2101</v>
      </c>
      <c r="BR669" s="19">
        <v>0</v>
      </c>
      <c r="BS669" s="19">
        <v>0</v>
      </c>
      <c r="BT669" s="19">
        <v>0</v>
      </c>
      <c r="BU669" s="19" t="s">
        <v>2102</v>
      </c>
      <c r="BV669" s="19">
        <v>0</v>
      </c>
    </row>
    <row r="670" spans="1:74">
      <c r="A670" s="19" t="s">
        <v>2646</v>
      </c>
      <c r="B670" s="19" t="s">
        <v>2094</v>
      </c>
      <c r="C670" s="19" t="s">
        <v>2179</v>
      </c>
      <c r="D670" s="19" t="s">
        <v>1557</v>
      </c>
      <c r="E670" s="19" t="s">
        <v>1423</v>
      </c>
      <c r="F670" s="19" t="s">
        <v>896</v>
      </c>
      <c r="G670" s="19" t="s">
        <v>896</v>
      </c>
      <c r="H670" s="19" t="s">
        <v>896</v>
      </c>
      <c r="I670" s="19" t="s">
        <v>2207</v>
      </c>
      <c r="J670" s="19" t="s">
        <v>20</v>
      </c>
      <c r="K670" s="19" t="s">
        <v>918</v>
      </c>
      <c r="L670" s="19" t="s">
        <v>2208</v>
      </c>
      <c r="M670" s="19" t="s">
        <v>902</v>
      </c>
      <c r="N670" s="20" t="s">
        <v>903</v>
      </c>
      <c r="O670" s="20">
        <v>5</v>
      </c>
      <c r="P670" s="19" t="s">
        <v>905</v>
      </c>
      <c r="Q670" s="19" t="s">
        <v>2101</v>
      </c>
      <c r="R670" s="19">
        <v>0</v>
      </c>
      <c r="S670" s="19">
        <v>0</v>
      </c>
      <c r="T670" s="19">
        <v>0</v>
      </c>
      <c r="U670" s="19" t="s">
        <v>2102</v>
      </c>
      <c r="V670" s="19" t="s">
        <v>2186</v>
      </c>
      <c r="BA670" s="19" t="s">
        <v>2646</v>
      </c>
      <c r="BB670" s="19" t="s">
        <v>2094</v>
      </c>
      <c r="BC670" s="19" t="s">
        <v>2179</v>
      </c>
      <c r="BD670" s="19" t="s">
        <v>1557</v>
      </c>
      <c r="BE670" s="19" t="s">
        <v>1423</v>
      </c>
      <c r="BF670" s="19" t="s">
        <v>896</v>
      </c>
      <c r="BG670" s="19" t="s">
        <v>896</v>
      </c>
      <c r="BH670" s="19" t="s">
        <v>896</v>
      </c>
      <c r="BI670" s="19" t="s">
        <v>2207</v>
      </c>
      <c r="BJ670" s="19" t="s">
        <v>20</v>
      </c>
      <c r="BK670" s="19" t="s">
        <v>918</v>
      </c>
      <c r="BL670" s="19" t="s">
        <v>2208</v>
      </c>
      <c r="BM670" s="19" t="s">
        <v>902</v>
      </c>
      <c r="BN670" s="20" t="s">
        <v>903</v>
      </c>
      <c r="BO670" s="20">
        <v>5</v>
      </c>
      <c r="BP670" s="19" t="s">
        <v>905</v>
      </c>
      <c r="BQ670" s="19" t="s">
        <v>2101</v>
      </c>
      <c r="BR670" s="19">
        <v>0</v>
      </c>
      <c r="BS670" s="19">
        <v>0</v>
      </c>
      <c r="BT670" s="19">
        <v>0</v>
      </c>
      <c r="BU670" s="19" t="s">
        <v>2102</v>
      </c>
      <c r="BV670" s="19" t="s">
        <v>2186</v>
      </c>
    </row>
    <row r="671" spans="1:74">
      <c r="A671" s="19" t="s">
        <v>2646</v>
      </c>
      <c r="B671" s="19" t="s">
        <v>2094</v>
      </c>
      <c r="C671" s="19" t="s">
        <v>2179</v>
      </c>
      <c r="D671" s="19" t="s">
        <v>1557</v>
      </c>
      <c r="E671" s="19" t="s">
        <v>1423</v>
      </c>
      <c r="F671" s="19" t="s">
        <v>896</v>
      </c>
      <c r="G671" s="19" t="s">
        <v>896</v>
      </c>
      <c r="H671" s="19" t="s">
        <v>896</v>
      </c>
      <c r="I671" s="19" t="s">
        <v>2210</v>
      </c>
      <c r="J671" s="19" t="s">
        <v>20</v>
      </c>
      <c r="K671" s="19" t="s">
        <v>918</v>
      </c>
      <c r="L671" s="19" t="s">
        <v>2211</v>
      </c>
      <c r="M671" s="19" t="s">
        <v>902</v>
      </c>
      <c r="N671" s="20">
        <v>2</v>
      </c>
      <c r="O671" s="20">
        <v>4</v>
      </c>
      <c r="P671" s="19" t="s">
        <v>905</v>
      </c>
      <c r="Q671" s="19" t="s">
        <v>2101</v>
      </c>
      <c r="R671" s="19">
        <v>0</v>
      </c>
      <c r="S671" s="19">
        <v>0</v>
      </c>
      <c r="T671" s="19">
        <v>0</v>
      </c>
      <c r="U671" s="19" t="s">
        <v>2155</v>
      </c>
      <c r="V671" s="19" t="s">
        <v>2186</v>
      </c>
      <c r="BA671" s="19" t="s">
        <v>2646</v>
      </c>
      <c r="BB671" s="19" t="s">
        <v>2094</v>
      </c>
      <c r="BC671" s="19" t="s">
        <v>2179</v>
      </c>
      <c r="BD671" s="19" t="s">
        <v>1557</v>
      </c>
      <c r="BE671" s="19" t="s">
        <v>1423</v>
      </c>
      <c r="BF671" s="19" t="s">
        <v>896</v>
      </c>
      <c r="BG671" s="19" t="s">
        <v>896</v>
      </c>
      <c r="BH671" s="19" t="s">
        <v>896</v>
      </c>
      <c r="BI671" s="19" t="s">
        <v>2210</v>
      </c>
      <c r="BJ671" s="19" t="s">
        <v>20</v>
      </c>
      <c r="BK671" s="19" t="s">
        <v>918</v>
      </c>
      <c r="BL671" s="19" t="s">
        <v>2211</v>
      </c>
      <c r="BM671" s="19" t="s">
        <v>902</v>
      </c>
      <c r="BN671" s="20">
        <v>2</v>
      </c>
      <c r="BO671" s="20">
        <v>4</v>
      </c>
      <c r="BP671" s="19" t="s">
        <v>905</v>
      </c>
      <c r="BQ671" s="19" t="s">
        <v>2101</v>
      </c>
      <c r="BR671" s="19">
        <v>0</v>
      </c>
      <c r="BS671" s="19">
        <v>0</v>
      </c>
      <c r="BT671" s="19">
        <v>0</v>
      </c>
      <c r="BU671" s="19" t="s">
        <v>2155</v>
      </c>
      <c r="BV671" s="19" t="s">
        <v>2186</v>
      </c>
    </row>
    <row r="672" spans="1:74">
      <c r="A672" s="19" t="s">
        <v>2646</v>
      </c>
      <c r="B672" s="19" t="s">
        <v>2094</v>
      </c>
      <c r="C672" s="19" t="s">
        <v>2652</v>
      </c>
      <c r="D672" s="19" t="s">
        <v>1557</v>
      </c>
      <c r="E672" s="19" t="s">
        <v>896</v>
      </c>
      <c r="F672" s="19" t="s">
        <v>896</v>
      </c>
      <c r="G672" s="19" t="s">
        <v>896</v>
      </c>
      <c r="H672" s="19" t="s">
        <v>896</v>
      </c>
      <c r="I672" s="19" t="s">
        <v>2214</v>
      </c>
      <c r="J672" s="19" t="s">
        <v>20</v>
      </c>
      <c r="K672" s="19" t="s">
        <v>918</v>
      </c>
      <c r="L672" s="19" t="s">
        <v>2215</v>
      </c>
      <c r="M672" s="19" t="s">
        <v>902</v>
      </c>
      <c r="N672" s="20">
        <v>2</v>
      </c>
      <c r="O672" s="20">
        <v>5</v>
      </c>
      <c r="P672" s="19" t="s">
        <v>905</v>
      </c>
      <c r="Q672" s="19" t="s">
        <v>160</v>
      </c>
      <c r="R672" s="19">
        <v>0</v>
      </c>
      <c r="S672" s="19">
        <v>0</v>
      </c>
      <c r="T672" s="19">
        <v>0</v>
      </c>
      <c r="U672" s="19" t="s">
        <v>2216</v>
      </c>
      <c r="V672" s="19">
        <v>0</v>
      </c>
      <c r="BA672" s="19" t="s">
        <v>2646</v>
      </c>
      <c r="BB672" s="19" t="s">
        <v>2094</v>
      </c>
      <c r="BC672" s="19" t="s">
        <v>2652</v>
      </c>
      <c r="BD672" s="19" t="s">
        <v>1557</v>
      </c>
      <c r="BE672" s="19" t="s">
        <v>896</v>
      </c>
      <c r="BF672" s="19" t="s">
        <v>896</v>
      </c>
      <c r="BG672" s="19" t="s">
        <v>896</v>
      </c>
      <c r="BH672" s="19" t="s">
        <v>896</v>
      </c>
      <c r="BI672" s="19" t="s">
        <v>2214</v>
      </c>
      <c r="BJ672" s="19" t="s">
        <v>20</v>
      </c>
      <c r="BK672" s="19" t="s">
        <v>918</v>
      </c>
      <c r="BL672" s="19" t="s">
        <v>2215</v>
      </c>
      <c r="BM672" s="19" t="s">
        <v>902</v>
      </c>
      <c r="BN672" s="20">
        <v>2</v>
      </c>
      <c r="BO672" s="20">
        <v>5</v>
      </c>
      <c r="BP672" s="19" t="s">
        <v>905</v>
      </c>
      <c r="BQ672" s="19" t="s">
        <v>160</v>
      </c>
      <c r="BR672" s="19">
        <v>0</v>
      </c>
      <c r="BS672" s="19">
        <v>0</v>
      </c>
      <c r="BT672" s="19">
        <v>0</v>
      </c>
      <c r="BU672" s="19" t="s">
        <v>2216</v>
      </c>
      <c r="BV672" s="19">
        <v>0</v>
      </c>
    </row>
    <row r="673" spans="1:74">
      <c r="A673" s="19" t="s">
        <v>2646</v>
      </c>
      <c r="B673" s="19" t="s">
        <v>2094</v>
      </c>
      <c r="C673" s="19" t="s">
        <v>2652</v>
      </c>
      <c r="D673" s="19" t="s">
        <v>1557</v>
      </c>
      <c r="E673" s="19" t="s">
        <v>896</v>
      </c>
      <c r="F673" s="19" t="s">
        <v>896</v>
      </c>
      <c r="G673" s="19" t="s">
        <v>896</v>
      </c>
      <c r="H673" s="19" t="s">
        <v>896</v>
      </c>
      <c r="I673" s="19" t="s">
        <v>2218</v>
      </c>
      <c r="J673" s="19" t="s">
        <v>20</v>
      </c>
      <c r="K673" s="19" t="s">
        <v>918</v>
      </c>
      <c r="L673" s="19" t="s">
        <v>2219</v>
      </c>
      <c r="M673" s="19" t="s">
        <v>902</v>
      </c>
      <c r="N673" s="20">
        <v>2</v>
      </c>
      <c r="O673" s="20">
        <v>5</v>
      </c>
      <c r="P673" s="19" t="s">
        <v>905</v>
      </c>
      <c r="Q673" s="19" t="s">
        <v>160</v>
      </c>
      <c r="R673" s="19">
        <v>0</v>
      </c>
      <c r="S673" s="19">
        <v>0</v>
      </c>
      <c r="T673" s="19">
        <v>0</v>
      </c>
      <c r="U673" s="19" t="s">
        <v>2220</v>
      </c>
      <c r="V673" s="19">
        <v>0</v>
      </c>
      <c r="BA673" s="19" t="s">
        <v>2646</v>
      </c>
      <c r="BB673" s="19" t="s">
        <v>2094</v>
      </c>
      <c r="BC673" s="19" t="s">
        <v>2652</v>
      </c>
      <c r="BD673" s="19" t="s">
        <v>1557</v>
      </c>
      <c r="BE673" s="19" t="s">
        <v>896</v>
      </c>
      <c r="BF673" s="19" t="s">
        <v>896</v>
      </c>
      <c r="BG673" s="19" t="s">
        <v>896</v>
      </c>
      <c r="BH673" s="19" t="s">
        <v>896</v>
      </c>
      <c r="BI673" s="19" t="s">
        <v>2218</v>
      </c>
      <c r="BJ673" s="19" t="s">
        <v>20</v>
      </c>
      <c r="BK673" s="19" t="s">
        <v>918</v>
      </c>
      <c r="BL673" s="19" t="s">
        <v>2219</v>
      </c>
      <c r="BM673" s="19" t="s">
        <v>902</v>
      </c>
      <c r="BN673" s="20">
        <v>2</v>
      </c>
      <c r="BO673" s="20">
        <v>5</v>
      </c>
      <c r="BP673" s="19" t="s">
        <v>905</v>
      </c>
      <c r="BQ673" s="19" t="s">
        <v>160</v>
      </c>
      <c r="BR673" s="19">
        <v>0</v>
      </c>
      <c r="BS673" s="19">
        <v>0</v>
      </c>
      <c r="BT673" s="19">
        <v>0</v>
      </c>
      <c r="BU673" s="19" t="s">
        <v>2220</v>
      </c>
      <c r="BV673" s="19">
        <v>0</v>
      </c>
    </row>
    <row r="674" spans="1:74">
      <c r="A674" s="19" t="s">
        <v>2646</v>
      </c>
      <c r="B674" s="19" t="s">
        <v>2094</v>
      </c>
      <c r="C674" s="19" t="s">
        <v>2652</v>
      </c>
      <c r="D674" s="19" t="s">
        <v>1557</v>
      </c>
      <c r="E674" s="19" t="s">
        <v>896</v>
      </c>
      <c r="F674" s="19" t="s">
        <v>896</v>
      </c>
      <c r="G674" s="19" t="s">
        <v>896</v>
      </c>
      <c r="H674" s="19" t="s">
        <v>896</v>
      </c>
      <c r="I674" s="19" t="s">
        <v>2221</v>
      </c>
      <c r="J674" s="19" t="s">
        <v>20</v>
      </c>
      <c r="K674" s="19" t="s">
        <v>918</v>
      </c>
      <c r="L674" s="19" t="s">
        <v>2222</v>
      </c>
      <c r="M674" s="19" t="s">
        <v>902</v>
      </c>
      <c r="N674" s="20">
        <v>2</v>
      </c>
      <c r="O674" s="20">
        <v>5</v>
      </c>
      <c r="P674" s="19" t="s">
        <v>905</v>
      </c>
      <c r="Q674" s="19" t="s">
        <v>160</v>
      </c>
      <c r="R674" s="19">
        <v>0</v>
      </c>
      <c r="S674" s="19">
        <v>0</v>
      </c>
      <c r="T674" s="19">
        <v>0</v>
      </c>
      <c r="U674" s="19" t="s">
        <v>2216</v>
      </c>
      <c r="V674" s="19" t="s">
        <v>2223</v>
      </c>
      <c r="BA674" s="19" t="s">
        <v>2646</v>
      </c>
      <c r="BB674" s="19" t="s">
        <v>2094</v>
      </c>
      <c r="BC674" s="19" t="s">
        <v>2652</v>
      </c>
      <c r="BD674" s="19" t="s">
        <v>1557</v>
      </c>
      <c r="BE674" s="19" t="s">
        <v>896</v>
      </c>
      <c r="BF674" s="19" t="s">
        <v>896</v>
      </c>
      <c r="BG674" s="19" t="s">
        <v>896</v>
      </c>
      <c r="BH674" s="19" t="s">
        <v>896</v>
      </c>
      <c r="BI674" s="19" t="s">
        <v>2221</v>
      </c>
      <c r="BJ674" s="19" t="s">
        <v>20</v>
      </c>
      <c r="BK674" s="19" t="s">
        <v>918</v>
      </c>
      <c r="BL674" s="19" t="s">
        <v>2222</v>
      </c>
      <c r="BM674" s="19" t="s">
        <v>902</v>
      </c>
      <c r="BN674" s="20">
        <v>2</v>
      </c>
      <c r="BO674" s="20">
        <v>5</v>
      </c>
      <c r="BP674" s="19" t="s">
        <v>905</v>
      </c>
      <c r="BQ674" s="19" t="s">
        <v>160</v>
      </c>
      <c r="BR674" s="19">
        <v>0</v>
      </c>
      <c r="BS674" s="19">
        <v>0</v>
      </c>
      <c r="BT674" s="19">
        <v>0</v>
      </c>
      <c r="BU674" s="19" t="s">
        <v>2216</v>
      </c>
      <c r="BV674" s="19" t="s">
        <v>2223</v>
      </c>
    </row>
    <row r="675" spans="1:74">
      <c r="A675" s="19" t="s">
        <v>2646</v>
      </c>
      <c r="B675" s="19" t="s">
        <v>2094</v>
      </c>
      <c r="C675" s="19" t="s">
        <v>2652</v>
      </c>
      <c r="D675" s="19" t="s">
        <v>1557</v>
      </c>
      <c r="E675" s="19" t="s">
        <v>896</v>
      </c>
      <c r="F675" s="19" t="s">
        <v>896</v>
      </c>
      <c r="G675" s="19" t="s">
        <v>896</v>
      </c>
      <c r="H675" s="19" t="s">
        <v>896</v>
      </c>
      <c r="I675" s="19" t="s">
        <v>2224</v>
      </c>
      <c r="J675" s="19" t="s">
        <v>20</v>
      </c>
      <c r="K675" s="19" t="s">
        <v>918</v>
      </c>
      <c r="L675" s="19" t="s">
        <v>2225</v>
      </c>
      <c r="M675" s="19" t="s">
        <v>902</v>
      </c>
      <c r="N675" s="20">
        <v>2</v>
      </c>
      <c r="O675" s="20">
        <v>5</v>
      </c>
      <c r="P675" s="19" t="s">
        <v>905</v>
      </c>
      <c r="Q675" s="19" t="s">
        <v>160</v>
      </c>
      <c r="R675" s="19">
        <v>0</v>
      </c>
      <c r="S675" s="19">
        <v>0</v>
      </c>
      <c r="T675" s="19">
        <v>0</v>
      </c>
      <c r="U675" s="19" t="s">
        <v>2216</v>
      </c>
      <c r="V675" s="19" t="s">
        <v>2226</v>
      </c>
      <c r="BA675" s="19" t="s">
        <v>2646</v>
      </c>
      <c r="BB675" s="19" t="s">
        <v>2094</v>
      </c>
      <c r="BC675" s="19" t="s">
        <v>2652</v>
      </c>
      <c r="BD675" s="19" t="s">
        <v>1557</v>
      </c>
      <c r="BE675" s="19" t="s">
        <v>896</v>
      </c>
      <c r="BF675" s="19" t="s">
        <v>896</v>
      </c>
      <c r="BG675" s="19" t="s">
        <v>896</v>
      </c>
      <c r="BH675" s="19" t="s">
        <v>896</v>
      </c>
      <c r="BI675" s="19" t="s">
        <v>2224</v>
      </c>
      <c r="BJ675" s="19" t="s">
        <v>20</v>
      </c>
      <c r="BK675" s="19" t="s">
        <v>918</v>
      </c>
      <c r="BL675" s="19" t="s">
        <v>2225</v>
      </c>
      <c r="BM675" s="19" t="s">
        <v>902</v>
      </c>
      <c r="BN675" s="20">
        <v>2</v>
      </c>
      <c r="BO675" s="20">
        <v>5</v>
      </c>
      <c r="BP675" s="19" t="s">
        <v>905</v>
      </c>
      <c r="BQ675" s="19" t="s">
        <v>160</v>
      </c>
      <c r="BR675" s="19">
        <v>0</v>
      </c>
      <c r="BS675" s="19">
        <v>0</v>
      </c>
      <c r="BT675" s="19">
        <v>0</v>
      </c>
      <c r="BU675" s="19" t="s">
        <v>2216</v>
      </c>
      <c r="BV675" s="19" t="s">
        <v>2226</v>
      </c>
    </row>
    <row r="676" spans="1:74">
      <c r="A676" s="19" t="s">
        <v>2646</v>
      </c>
      <c r="B676" s="19" t="s">
        <v>2094</v>
      </c>
      <c r="C676" s="19" t="s">
        <v>2653</v>
      </c>
      <c r="D676" s="19" t="s">
        <v>1557</v>
      </c>
      <c r="E676" s="19" t="s">
        <v>896</v>
      </c>
      <c r="F676" s="19" t="s">
        <v>896</v>
      </c>
      <c r="G676" s="19" t="s">
        <v>896</v>
      </c>
      <c r="H676" s="19" t="s">
        <v>896</v>
      </c>
      <c r="I676" s="19" t="s">
        <v>2228</v>
      </c>
      <c r="J676" s="19" t="s">
        <v>20</v>
      </c>
      <c r="K676" s="19" t="s">
        <v>918</v>
      </c>
      <c r="L676" s="19" t="s">
        <v>2229</v>
      </c>
      <c r="M676" s="19" t="s">
        <v>902</v>
      </c>
      <c r="N676" s="20" t="s">
        <v>903</v>
      </c>
      <c r="O676" s="20">
        <v>5</v>
      </c>
      <c r="P676" s="19" t="s">
        <v>905</v>
      </c>
      <c r="Q676" s="19" t="s">
        <v>2114</v>
      </c>
      <c r="R676" s="19">
        <v>0</v>
      </c>
      <c r="S676" s="19">
        <v>0</v>
      </c>
      <c r="T676" s="19">
        <v>0</v>
      </c>
      <c r="U676" s="19" t="s">
        <v>2109</v>
      </c>
      <c r="V676" s="19">
        <v>0</v>
      </c>
      <c r="BA676" s="19" t="s">
        <v>2646</v>
      </c>
      <c r="BB676" s="19" t="s">
        <v>2094</v>
      </c>
      <c r="BC676" s="19" t="s">
        <v>2653</v>
      </c>
      <c r="BD676" s="19" t="s">
        <v>1557</v>
      </c>
      <c r="BE676" s="19" t="s">
        <v>896</v>
      </c>
      <c r="BF676" s="19" t="s">
        <v>896</v>
      </c>
      <c r="BG676" s="19" t="s">
        <v>896</v>
      </c>
      <c r="BH676" s="19" t="s">
        <v>896</v>
      </c>
      <c r="BI676" s="19" t="s">
        <v>2228</v>
      </c>
      <c r="BJ676" s="19" t="s">
        <v>20</v>
      </c>
      <c r="BK676" s="19" t="s">
        <v>918</v>
      </c>
      <c r="BL676" s="19" t="s">
        <v>2229</v>
      </c>
      <c r="BM676" s="19" t="s">
        <v>902</v>
      </c>
      <c r="BN676" s="20" t="s">
        <v>903</v>
      </c>
      <c r="BO676" s="20">
        <v>5</v>
      </c>
      <c r="BP676" s="19" t="s">
        <v>905</v>
      </c>
      <c r="BQ676" s="19" t="s">
        <v>2114</v>
      </c>
      <c r="BR676" s="19">
        <v>0</v>
      </c>
      <c r="BS676" s="19">
        <v>0</v>
      </c>
      <c r="BT676" s="19">
        <v>0</v>
      </c>
      <c r="BU676" s="19" t="s">
        <v>2109</v>
      </c>
      <c r="BV676" s="19">
        <v>0</v>
      </c>
    </row>
    <row r="677" spans="1:74">
      <c r="A677" s="19" t="s">
        <v>2646</v>
      </c>
      <c r="B677" s="19" t="s">
        <v>2094</v>
      </c>
      <c r="C677" s="19" t="s">
        <v>2653</v>
      </c>
      <c r="D677" s="19" t="s">
        <v>2231</v>
      </c>
      <c r="E677" s="19" t="s">
        <v>896</v>
      </c>
      <c r="F677" s="19" t="s">
        <v>896</v>
      </c>
      <c r="G677" s="19" t="s">
        <v>896</v>
      </c>
      <c r="H677" s="19" t="s">
        <v>896</v>
      </c>
      <c r="I677" s="19" t="s">
        <v>2232</v>
      </c>
      <c r="J677" s="19" t="s">
        <v>20</v>
      </c>
      <c r="K677" s="19" t="s">
        <v>918</v>
      </c>
      <c r="L677" s="19" t="s">
        <v>2233</v>
      </c>
      <c r="M677" s="19" t="s">
        <v>902</v>
      </c>
      <c r="N677" s="20">
        <v>2</v>
      </c>
      <c r="O677" s="20">
        <v>4</v>
      </c>
      <c r="P677" s="19" t="s">
        <v>905</v>
      </c>
      <c r="Q677" s="19" t="s">
        <v>160</v>
      </c>
      <c r="R677" s="19">
        <v>0</v>
      </c>
      <c r="S677" s="19">
        <v>0</v>
      </c>
      <c r="T677" s="19">
        <v>0</v>
      </c>
      <c r="U677" s="19" t="s">
        <v>2234</v>
      </c>
      <c r="V677" s="19" t="s">
        <v>2235</v>
      </c>
      <c r="BA677" s="19" t="s">
        <v>2646</v>
      </c>
      <c r="BB677" s="19" t="s">
        <v>2094</v>
      </c>
      <c r="BC677" s="19" t="s">
        <v>2653</v>
      </c>
      <c r="BD677" s="19" t="s">
        <v>2231</v>
      </c>
      <c r="BE677" s="19" t="s">
        <v>896</v>
      </c>
      <c r="BF677" s="19" t="s">
        <v>896</v>
      </c>
      <c r="BG677" s="19" t="s">
        <v>896</v>
      </c>
      <c r="BH677" s="19" t="s">
        <v>896</v>
      </c>
      <c r="BI677" s="19" t="s">
        <v>2232</v>
      </c>
      <c r="BJ677" s="19" t="s">
        <v>20</v>
      </c>
      <c r="BK677" s="19" t="s">
        <v>918</v>
      </c>
      <c r="BL677" s="19" t="s">
        <v>2233</v>
      </c>
      <c r="BM677" s="19" t="s">
        <v>902</v>
      </c>
      <c r="BN677" s="20">
        <v>2</v>
      </c>
      <c r="BO677" s="20">
        <v>4</v>
      </c>
      <c r="BP677" s="19" t="s">
        <v>905</v>
      </c>
      <c r="BQ677" s="19" t="s">
        <v>160</v>
      </c>
      <c r="BR677" s="19">
        <v>0</v>
      </c>
      <c r="BS677" s="19">
        <v>0</v>
      </c>
      <c r="BT677" s="19">
        <v>0</v>
      </c>
      <c r="BU677" s="19" t="s">
        <v>2234</v>
      </c>
      <c r="BV677" s="19" t="s">
        <v>2235</v>
      </c>
    </row>
    <row r="678" spans="1:74">
      <c r="A678" s="19" t="s">
        <v>2646</v>
      </c>
      <c r="B678" s="19" t="s">
        <v>2094</v>
      </c>
      <c r="C678" s="19" t="s">
        <v>2653</v>
      </c>
      <c r="D678" s="19" t="s">
        <v>2231</v>
      </c>
      <c r="E678" s="19" t="s">
        <v>896</v>
      </c>
      <c r="F678" s="19" t="s">
        <v>896</v>
      </c>
      <c r="G678" s="19" t="s">
        <v>896</v>
      </c>
      <c r="H678" s="19" t="s">
        <v>896</v>
      </c>
      <c r="I678" s="19" t="s">
        <v>2236</v>
      </c>
      <c r="J678" s="19" t="s">
        <v>20</v>
      </c>
      <c r="K678" s="19" t="s">
        <v>918</v>
      </c>
      <c r="L678" s="19" t="s">
        <v>2237</v>
      </c>
      <c r="M678" s="19" t="s">
        <v>902</v>
      </c>
      <c r="N678" s="20" t="s">
        <v>903</v>
      </c>
      <c r="O678" s="20">
        <v>5</v>
      </c>
      <c r="P678" s="19" t="s">
        <v>905</v>
      </c>
      <c r="Q678" s="19" t="s">
        <v>160</v>
      </c>
      <c r="R678" s="19">
        <v>0</v>
      </c>
      <c r="S678" s="19">
        <v>0</v>
      </c>
      <c r="T678" s="19">
        <v>0</v>
      </c>
      <c r="U678" s="19" t="s">
        <v>2155</v>
      </c>
      <c r="V678" s="19">
        <v>0</v>
      </c>
      <c r="BA678" s="19" t="s">
        <v>2646</v>
      </c>
      <c r="BB678" s="19" t="s">
        <v>2094</v>
      </c>
      <c r="BC678" s="19" t="s">
        <v>2653</v>
      </c>
      <c r="BD678" s="19" t="s">
        <v>2231</v>
      </c>
      <c r="BE678" s="19" t="s">
        <v>896</v>
      </c>
      <c r="BF678" s="19" t="s">
        <v>896</v>
      </c>
      <c r="BG678" s="19" t="s">
        <v>896</v>
      </c>
      <c r="BH678" s="19" t="s">
        <v>896</v>
      </c>
      <c r="BI678" s="19" t="s">
        <v>2236</v>
      </c>
      <c r="BJ678" s="19" t="s">
        <v>20</v>
      </c>
      <c r="BK678" s="19" t="s">
        <v>918</v>
      </c>
      <c r="BL678" s="19" t="s">
        <v>2237</v>
      </c>
      <c r="BM678" s="19" t="s">
        <v>902</v>
      </c>
      <c r="BN678" s="20" t="s">
        <v>903</v>
      </c>
      <c r="BO678" s="20">
        <v>5</v>
      </c>
      <c r="BP678" s="19" t="s">
        <v>905</v>
      </c>
      <c r="BQ678" s="19" t="s">
        <v>160</v>
      </c>
      <c r="BR678" s="19">
        <v>0</v>
      </c>
      <c r="BS678" s="19">
        <v>0</v>
      </c>
      <c r="BT678" s="19">
        <v>0</v>
      </c>
      <c r="BU678" s="19" t="s">
        <v>2155</v>
      </c>
      <c r="BV678" s="19">
        <v>0</v>
      </c>
    </row>
    <row r="679" spans="1:74">
      <c r="A679" s="19" t="s">
        <v>2646</v>
      </c>
      <c r="B679" s="19" t="s">
        <v>2094</v>
      </c>
      <c r="C679" s="19" t="s">
        <v>2653</v>
      </c>
      <c r="D679" s="19" t="s">
        <v>2231</v>
      </c>
      <c r="E679" s="19" t="s">
        <v>896</v>
      </c>
      <c r="F679" s="19" t="s">
        <v>896</v>
      </c>
      <c r="G679" s="19" t="s">
        <v>896</v>
      </c>
      <c r="H679" s="19" t="s">
        <v>896</v>
      </c>
      <c r="I679" s="19" t="s">
        <v>2238</v>
      </c>
      <c r="J679" s="19" t="s">
        <v>20</v>
      </c>
      <c r="K679" s="19" t="s">
        <v>918</v>
      </c>
      <c r="L679" s="19" t="s">
        <v>2239</v>
      </c>
      <c r="M679" s="19" t="s">
        <v>902</v>
      </c>
      <c r="N679" s="20">
        <v>2</v>
      </c>
      <c r="O679" s="20">
        <v>4</v>
      </c>
      <c r="P679" s="19" t="s">
        <v>905</v>
      </c>
      <c r="Q679" s="19" t="s">
        <v>2240</v>
      </c>
      <c r="R679" s="19">
        <v>0</v>
      </c>
      <c r="S679" s="19">
        <v>0</v>
      </c>
      <c r="T679" s="19">
        <v>0</v>
      </c>
      <c r="U679" s="19" t="s">
        <v>2234</v>
      </c>
      <c r="V679" s="19" t="s">
        <v>2241</v>
      </c>
      <c r="BA679" s="19" t="s">
        <v>2646</v>
      </c>
      <c r="BB679" s="19" t="s">
        <v>2094</v>
      </c>
      <c r="BC679" s="19" t="s">
        <v>2653</v>
      </c>
      <c r="BD679" s="19" t="s">
        <v>2231</v>
      </c>
      <c r="BE679" s="19" t="s">
        <v>896</v>
      </c>
      <c r="BF679" s="19" t="s">
        <v>896</v>
      </c>
      <c r="BG679" s="19" t="s">
        <v>896</v>
      </c>
      <c r="BH679" s="19" t="s">
        <v>896</v>
      </c>
      <c r="BI679" s="19" t="s">
        <v>2238</v>
      </c>
      <c r="BJ679" s="19" t="s">
        <v>20</v>
      </c>
      <c r="BK679" s="19" t="s">
        <v>918</v>
      </c>
      <c r="BL679" s="19" t="s">
        <v>2239</v>
      </c>
      <c r="BM679" s="19" t="s">
        <v>902</v>
      </c>
      <c r="BN679" s="20">
        <v>2</v>
      </c>
      <c r="BO679" s="20">
        <v>4</v>
      </c>
      <c r="BP679" s="19" t="s">
        <v>905</v>
      </c>
      <c r="BQ679" s="19" t="s">
        <v>2240</v>
      </c>
      <c r="BR679" s="19">
        <v>0</v>
      </c>
      <c r="BS679" s="19">
        <v>0</v>
      </c>
      <c r="BT679" s="19">
        <v>0</v>
      </c>
      <c r="BU679" s="19" t="s">
        <v>2234</v>
      </c>
      <c r="BV679" s="19" t="s">
        <v>2241</v>
      </c>
    </row>
    <row r="680" spans="1:74">
      <c r="A680" s="19" t="s">
        <v>2646</v>
      </c>
      <c r="B680" s="19" t="s">
        <v>2094</v>
      </c>
      <c r="C680" s="19" t="s">
        <v>2135</v>
      </c>
      <c r="D680" s="19" t="s">
        <v>1557</v>
      </c>
      <c r="E680" s="19" t="s">
        <v>896</v>
      </c>
      <c r="F680" s="19" t="s">
        <v>896</v>
      </c>
      <c r="G680" s="19" t="s">
        <v>896</v>
      </c>
      <c r="H680" s="19" t="s">
        <v>896</v>
      </c>
      <c r="I680" s="19" t="s">
        <v>2242</v>
      </c>
      <c r="J680" s="19" t="s">
        <v>20</v>
      </c>
      <c r="K680" s="19" t="s">
        <v>918</v>
      </c>
      <c r="L680" s="19" t="s">
        <v>2243</v>
      </c>
      <c r="M680" s="19" t="s">
        <v>902</v>
      </c>
      <c r="N680" s="20">
        <v>2</v>
      </c>
      <c r="O680" s="20">
        <v>5</v>
      </c>
      <c r="P680" s="19" t="s">
        <v>905</v>
      </c>
      <c r="Q680" s="19" t="s">
        <v>160</v>
      </c>
      <c r="R680" s="19">
        <v>0</v>
      </c>
      <c r="S680" s="19">
        <v>0</v>
      </c>
      <c r="T680" s="19">
        <v>0</v>
      </c>
      <c r="U680" s="19" t="s">
        <v>2155</v>
      </c>
      <c r="V680" s="19">
        <v>0</v>
      </c>
      <c r="BA680" s="19" t="s">
        <v>2646</v>
      </c>
      <c r="BB680" s="19" t="s">
        <v>2094</v>
      </c>
      <c r="BC680" s="19" t="s">
        <v>2135</v>
      </c>
      <c r="BD680" s="19" t="s">
        <v>1557</v>
      </c>
      <c r="BE680" s="19" t="s">
        <v>896</v>
      </c>
      <c r="BF680" s="19" t="s">
        <v>896</v>
      </c>
      <c r="BG680" s="19" t="s">
        <v>896</v>
      </c>
      <c r="BH680" s="19" t="s">
        <v>896</v>
      </c>
      <c r="BI680" s="19" t="s">
        <v>2242</v>
      </c>
      <c r="BJ680" s="19" t="s">
        <v>20</v>
      </c>
      <c r="BK680" s="19" t="s">
        <v>918</v>
      </c>
      <c r="BL680" s="19" t="s">
        <v>2243</v>
      </c>
      <c r="BM680" s="19" t="s">
        <v>902</v>
      </c>
      <c r="BN680" s="20">
        <v>2</v>
      </c>
      <c r="BO680" s="20">
        <v>5</v>
      </c>
      <c r="BP680" s="19" t="s">
        <v>905</v>
      </c>
      <c r="BQ680" s="19" t="s">
        <v>160</v>
      </c>
      <c r="BR680" s="19">
        <v>0</v>
      </c>
      <c r="BS680" s="19">
        <v>0</v>
      </c>
      <c r="BT680" s="19">
        <v>0</v>
      </c>
      <c r="BU680" s="19" t="s">
        <v>2155</v>
      </c>
      <c r="BV680" s="19">
        <v>0</v>
      </c>
    </row>
    <row r="681" spans="1:74">
      <c r="A681" s="19" t="s">
        <v>2646</v>
      </c>
      <c r="B681" s="19" t="s">
        <v>2094</v>
      </c>
      <c r="C681" s="19" t="s">
        <v>2651</v>
      </c>
      <c r="D681" s="19" t="s">
        <v>1557</v>
      </c>
      <c r="E681" s="19" t="s">
        <v>896</v>
      </c>
      <c r="F681" s="19" t="s">
        <v>896</v>
      </c>
      <c r="G681" s="19" t="s">
        <v>896</v>
      </c>
      <c r="H681" s="19" t="s">
        <v>896</v>
      </c>
      <c r="I681" s="19" t="s">
        <v>2245</v>
      </c>
      <c r="J681" s="19" t="s">
        <v>20</v>
      </c>
      <c r="K681" s="19" t="s">
        <v>918</v>
      </c>
      <c r="L681" s="19" t="s">
        <v>2246</v>
      </c>
      <c r="M681" s="19" t="s">
        <v>902</v>
      </c>
      <c r="N681" s="20">
        <v>2</v>
      </c>
      <c r="O681" s="20">
        <v>5</v>
      </c>
      <c r="P681" s="19" t="s">
        <v>905</v>
      </c>
      <c r="Q681" s="19" t="s">
        <v>160</v>
      </c>
      <c r="R681" s="19">
        <v>0</v>
      </c>
      <c r="S681" s="19">
        <v>0</v>
      </c>
      <c r="T681" s="19">
        <v>0</v>
      </c>
      <c r="U681" s="19" t="s">
        <v>2155</v>
      </c>
      <c r="V681" s="19">
        <v>0</v>
      </c>
      <c r="BA681" s="19" t="s">
        <v>2646</v>
      </c>
      <c r="BB681" s="19" t="s">
        <v>2094</v>
      </c>
      <c r="BC681" s="19" t="s">
        <v>2651</v>
      </c>
      <c r="BD681" s="19" t="s">
        <v>1557</v>
      </c>
      <c r="BE681" s="19" t="s">
        <v>896</v>
      </c>
      <c r="BF681" s="19" t="s">
        <v>896</v>
      </c>
      <c r="BG681" s="19" t="s">
        <v>896</v>
      </c>
      <c r="BH681" s="19" t="s">
        <v>896</v>
      </c>
      <c r="BI681" s="19" t="s">
        <v>2245</v>
      </c>
      <c r="BJ681" s="19" t="s">
        <v>20</v>
      </c>
      <c r="BK681" s="19" t="s">
        <v>918</v>
      </c>
      <c r="BL681" s="19" t="s">
        <v>2246</v>
      </c>
      <c r="BM681" s="19" t="s">
        <v>902</v>
      </c>
      <c r="BN681" s="20">
        <v>2</v>
      </c>
      <c r="BO681" s="20">
        <v>5</v>
      </c>
      <c r="BP681" s="19" t="s">
        <v>905</v>
      </c>
      <c r="BQ681" s="19" t="s">
        <v>160</v>
      </c>
      <c r="BR681" s="19">
        <v>0</v>
      </c>
      <c r="BS681" s="19">
        <v>0</v>
      </c>
      <c r="BT681" s="19">
        <v>0</v>
      </c>
      <c r="BU681" s="19" t="s">
        <v>2155</v>
      </c>
      <c r="BV681" s="19">
        <v>0</v>
      </c>
    </row>
    <row r="682" spans="1:74">
      <c r="A682" s="19" t="s">
        <v>2646</v>
      </c>
      <c r="B682" s="19" t="s">
        <v>2094</v>
      </c>
      <c r="C682" s="19" t="s">
        <v>2650</v>
      </c>
      <c r="D682" s="19" t="s">
        <v>2125</v>
      </c>
      <c r="E682" s="19" t="s">
        <v>896</v>
      </c>
      <c r="F682" s="19" t="s">
        <v>896</v>
      </c>
      <c r="G682" s="19" t="s">
        <v>896</v>
      </c>
      <c r="H682" s="19" t="s">
        <v>896</v>
      </c>
      <c r="I682" s="19" t="s">
        <v>2126</v>
      </c>
      <c r="J682" s="19" t="s">
        <v>20</v>
      </c>
      <c r="K682" s="19" t="s">
        <v>918</v>
      </c>
      <c r="L682" s="19" t="s">
        <v>2127</v>
      </c>
      <c r="M682" s="19" t="s">
        <v>902</v>
      </c>
      <c r="N682" s="20">
        <v>2</v>
      </c>
      <c r="O682" s="20">
        <v>3</v>
      </c>
      <c r="P682" s="19" t="s">
        <v>905</v>
      </c>
      <c r="Q682" s="19" t="s">
        <v>2114</v>
      </c>
      <c r="R682" s="19">
        <v>0</v>
      </c>
      <c r="S682" s="19">
        <v>0</v>
      </c>
      <c r="T682" s="19">
        <v>0</v>
      </c>
      <c r="U682" s="19" t="s">
        <v>1424</v>
      </c>
      <c r="V682" s="19">
        <v>0</v>
      </c>
      <c r="BA682" s="19" t="s">
        <v>2646</v>
      </c>
      <c r="BB682" s="19" t="s">
        <v>2094</v>
      </c>
      <c r="BC682" s="19" t="s">
        <v>2650</v>
      </c>
      <c r="BD682" s="19" t="s">
        <v>2125</v>
      </c>
      <c r="BE682" s="19" t="s">
        <v>896</v>
      </c>
      <c r="BF682" s="19" t="s">
        <v>896</v>
      </c>
      <c r="BG682" s="19" t="s">
        <v>896</v>
      </c>
      <c r="BH682" s="19" t="s">
        <v>896</v>
      </c>
      <c r="BI682" s="19" t="s">
        <v>2126</v>
      </c>
      <c r="BJ682" s="19" t="s">
        <v>20</v>
      </c>
      <c r="BK682" s="19" t="s">
        <v>918</v>
      </c>
      <c r="BL682" s="19" t="s">
        <v>2127</v>
      </c>
      <c r="BM682" s="19" t="s">
        <v>902</v>
      </c>
      <c r="BN682" s="20">
        <v>2</v>
      </c>
      <c r="BO682" s="20">
        <v>3</v>
      </c>
      <c r="BP682" s="19" t="s">
        <v>905</v>
      </c>
      <c r="BQ682" s="19" t="s">
        <v>2114</v>
      </c>
      <c r="BR682" s="19">
        <v>0</v>
      </c>
      <c r="BS682" s="19">
        <v>0</v>
      </c>
      <c r="BT682" s="19">
        <v>0</v>
      </c>
      <c r="BU682" s="19" t="s">
        <v>1424</v>
      </c>
      <c r="BV682" s="19">
        <v>0</v>
      </c>
    </row>
    <row r="683" spans="1:74">
      <c r="A683" s="19" t="s">
        <v>2646</v>
      </c>
      <c r="B683" s="19" t="s">
        <v>2094</v>
      </c>
      <c r="C683" s="19" t="s">
        <v>2650</v>
      </c>
      <c r="D683" s="19" t="s">
        <v>2248</v>
      </c>
      <c r="E683" s="19" t="s">
        <v>896</v>
      </c>
      <c r="F683" s="19" t="s">
        <v>896</v>
      </c>
      <c r="G683" s="19" t="s">
        <v>896</v>
      </c>
      <c r="H683" s="19" t="s">
        <v>896</v>
      </c>
      <c r="I683" s="19" t="s">
        <v>2249</v>
      </c>
      <c r="J683" s="19" t="s">
        <v>20</v>
      </c>
      <c r="K683" s="19" t="s">
        <v>918</v>
      </c>
      <c r="L683" s="19" t="s">
        <v>2250</v>
      </c>
      <c r="M683" s="19" t="s">
        <v>902</v>
      </c>
      <c r="N683" s="20" t="s">
        <v>903</v>
      </c>
      <c r="O683" s="20">
        <v>5</v>
      </c>
      <c r="P683" s="19" t="s">
        <v>905</v>
      </c>
      <c r="Q683" s="19" t="s">
        <v>2114</v>
      </c>
      <c r="R683" s="19">
        <v>0</v>
      </c>
      <c r="S683" s="19">
        <v>0</v>
      </c>
      <c r="T683" s="19">
        <v>0</v>
      </c>
      <c r="U683" s="19" t="s">
        <v>1424</v>
      </c>
      <c r="V683" s="19">
        <v>0</v>
      </c>
      <c r="BA683" s="19" t="s">
        <v>2646</v>
      </c>
      <c r="BB683" s="19" t="s">
        <v>2094</v>
      </c>
      <c r="BC683" s="19" t="s">
        <v>2650</v>
      </c>
      <c r="BD683" s="19" t="s">
        <v>2248</v>
      </c>
      <c r="BE683" s="19" t="s">
        <v>896</v>
      </c>
      <c r="BF683" s="19" t="s">
        <v>896</v>
      </c>
      <c r="BG683" s="19" t="s">
        <v>896</v>
      </c>
      <c r="BH683" s="19" t="s">
        <v>896</v>
      </c>
      <c r="BI683" s="19" t="s">
        <v>2249</v>
      </c>
      <c r="BJ683" s="19" t="s">
        <v>20</v>
      </c>
      <c r="BK683" s="19" t="s">
        <v>918</v>
      </c>
      <c r="BL683" s="19" t="s">
        <v>2250</v>
      </c>
      <c r="BM683" s="19" t="s">
        <v>902</v>
      </c>
      <c r="BN683" s="20" t="s">
        <v>903</v>
      </c>
      <c r="BO683" s="20">
        <v>5</v>
      </c>
      <c r="BP683" s="19" t="s">
        <v>905</v>
      </c>
      <c r="BQ683" s="19" t="s">
        <v>2114</v>
      </c>
      <c r="BR683" s="19">
        <v>0</v>
      </c>
      <c r="BS683" s="19">
        <v>0</v>
      </c>
      <c r="BT683" s="19">
        <v>0</v>
      </c>
      <c r="BU683" s="19" t="s">
        <v>1424</v>
      </c>
      <c r="BV683" s="19">
        <v>0</v>
      </c>
    </row>
    <row r="684" spans="1:74">
      <c r="A684" s="19" t="s">
        <v>2646</v>
      </c>
      <c r="B684" s="19" t="s">
        <v>2094</v>
      </c>
      <c r="C684" s="19" t="s">
        <v>2650</v>
      </c>
      <c r="D684" s="19" t="s">
        <v>2252</v>
      </c>
      <c r="E684" s="19" t="s">
        <v>896</v>
      </c>
      <c r="F684" s="19" t="s">
        <v>896</v>
      </c>
      <c r="G684" s="19" t="s">
        <v>896</v>
      </c>
      <c r="H684" s="19" t="s">
        <v>896</v>
      </c>
      <c r="I684" s="19" t="s">
        <v>2253</v>
      </c>
      <c r="J684" s="19" t="s">
        <v>20</v>
      </c>
      <c r="K684" s="19" t="s">
        <v>918</v>
      </c>
      <c r="L684" s="19" t="s">
        <v>2254</v>
      </c>
      <c r="M684" s="19" t="s">
        <v>902</v>
      </c>
      <c r="N684" s="20" t="s">
        <v>903</v>
      </c>
      <c r="O684" s="20">
        <v>5</v>
      </c>
      <c r="P684" s="19" t="s">
        <v>905</v>
      </c>
      <c r="Q684" s="19" t="s">
        <v>2114</v>
      </c>
      <c r="R684" s="19">
        <v>0</v>
      </c>
      <c r="S684" s="19">
        <v>0</v>
      </c>
      <c r="T684" s="19">
        <v>0</v>
      </c>
      <c r="U684" s="19" t="s">
        <v>1424</v>
      </c>
      <c r="V684" s="19">
        <v>0</v>
      </c>
      <c r="BA684" s="19" t="s">
        <v>2646</v>
      </c>
      <c r="BB684" s="19" t="s">
        <v>2094</v>
      </c>
      <c r="BC684" s="19" t="s">
        <v>2650</v>
      </c>
      <c r="BD684" s="19" t="s">
        <v>2252</v>
      </c>
      <c r="BE684" s="19" t="s">
        <v>896</v>
      </c>
      <c r="BF684" s="19" t="s">
        <v>896</v>
      </c>
      <c r="BG684" s="19" t="s">
        <v>896</v>
      </c>
      <c r="BH684" s="19" t="s">
        <v>896</v>
      </c>
      <c r="BI684" s="19" t="s">
        <v>2253</v>
      </c>
      <c r="BJ684" s="19" t="s">
        <v>20</v>
      </c>
      <c r="BK684" s="19" t="s">
        <v>918</v>
      </c>
      <c r="BL684" s="19" t="s">
        <v>2254</v>
      </c>
      <c r="BM684" s="19" t="s">
        <v>902</v>
      </c>
      <c r="BN684" s="20" t="s">
        <v>903</v>
      </c>
      <c r="BO684" s="20">
        <v>5</v>
      </c>
      <c r="BP684" s="19" t="s">
        <v>905</v>
      </c>
      <c r="BQ684" s="19" t="s">
        <v>2114</v>
      </c>
      <c r="BR684" s="19">
        <v>0</v>
      </c>
      <c r="BS684" s="19">
        <v>0</v>
      </c>
      <c r="BT684" s="19">
        <v>0</v>
      </c>
      <c r="BU684" s="19" t="s">
        <v>1424</v>
      </c>
      <c r="BV684" s="19">
        <v>0</v>
      </c>
    </row>
    <row r="685" spans="1:74">
      <c r="A685" s="19" t="s">
        <v>2646</v>
      </c>
      <c r="B685" s="19" t="s">
        <v>2094</v>
      </c>
      <c r="C685" s="19" t="s">
        <v>2650</v>
      </c>
      <c r="D685" s="19" t="s">
        <v>2256</v>
      </c>
      <c r="E685" s="19" t="s">
        <v>896</v>
      </c>
      <c r="F685" s="19" t="s">
        <v>896</v>
      </c>
      <c r="G685" s="19" t="s">
        <v>896</v>
      </c>
      <c r="H685" s="19" t="s">
        <v>896</v>
      </c>
      <c r="I685" s="19" t="s">
        <v>2256</v>
      </c>
      <c r="J685" s="19" t="s">
        <v>20</v>
      </c>
      <c r="K685" s="19" t="s">
        <v>918</v>
      </c>
      <c r="L685" s="19" t="s">
        <v>2257</v>
      </c>
      <c r="M685" s="19" t="s">
        <v>902</v>
      </c>
      <c r="N685" s="20">
        <v>2</v>
      </c>
      <c r="O685" s="20">
        <v>5</v>
      </c>
      <c r="P685" s="19" t="s">
        <v>905</v>
      </c>
      <c r="Q685" s="19" t="s">
        <v>160</v>
      </c>
      <c r="R685" s="19">
        <v>0</v>
      </c>
      <c r="S685" s="19">
        <v>0</v>
      </c>
      <c r="T685" s="19">
        <v>0</v>
      </c>
      <c r="U685" s="19" t="s">
        <v>2155</v>
      </c>
      <c r="V685" s="19" t="s">
        <v>2258</v>
      </c>
      <c r="BA685" s="19" t="s">
        <v>2646</v>
      </c>
      <c r="BB685" s="19" t="s">
        <v>2094</v>
      </c>
      <c r="BC685" s="19" t="s">
        <v>2650</v>
      </c>
      <c r="BD685" s="19" t="s">
        <v>2256</v>
      </c>
      <c r="BE685" s="19" t="s">
        <v>896</v>
      </c>
      <c r="BF685" s="19" t="s">
        <v>896</v>
      </c>
      <c r="BG685" s="19" t="s">
        <v>896</v>
      </c>
      <c r="BH685" s="19" t="s">
        <v>896</v>
      </c>
      <c r="BI685" s="19" t="s">
        <v>2256</v>
      </c>
      <c r="BJ685" s="19" t="s">
        <v>20</v>
      </c>
      <c r="BK685" s="19" t="s">
        <v>918</v>
      </c>
      <c r="BL685" s="19" t="s">
        <v>2257</v>
      </c>
      <c r="BM685" s="19" t="s">
        <v>902</v>
      </c>
      <c r="BN685" s="20">
        <v>2</v>
      </c>
      <c r="BO685" s="20">
        <v>5</v>
      </c>
      <c r="BP685" s="19" t="s">
        <v>905</v>
      </c>
      <c r="BQ685" s="19" t="s">
        <v>160</v>
      </c>
      <c r="BR685" s="19">
        <v>0</v>
      </c>
      <c r="BS685" s="19">
        <v>0</v>
      </c>
      <c r="BT685" s="19">
        <v>0</v>
      </c>
      <c r="BU685" s="19" t="s">
        <v>2155</v>
      </c>
      <c r="BV685" s="19" t="s">
        <v>2258</v>
      </c>
    </row>
    <row r="686" spans="1:74">
      <c r="A686" s="19" t="s">
        <v>2646</v>
      </c>
      <c r="B686" s="19" t="s">
        <v>2094</v>
      </c>
      <c r="C686" s="19" t="s">
        <v>2650</v>
      </c>
      <c r="D686" s="19" t="s">
        <v>2260</v>
      </c>
      <c r="E686" s="19" t="s">
        <v>896</v>
      </c>
      <c r="F686" s="19" t="s">
        <v>896</v>
      </c>
      <c r="G686" s="19" t="s">
        <v>896</v>
      </c>
      <c r="H686" s="19" t="s">
        <v>896</v>
      </c>
      <c r="I686" s="19" t="s">
        <v>2261</v>
      </c>
      <c r="J686" s="19" t="s">
        <v>20</v>
      </c>
      <c r="K686" s="19" t="s">
        <v>918</v>
      </c>
      <c r="L686" s="19" t="s">
        <v>2262</v>
      </c>
      <c r="M686" s="19" t="s">
        <v>902</v>
      </c>
      <c r="N686" s="20">
        <v>2</v>
      </c>
      <c r="O686" s="20">
        <v>5</v>
      </c>
      <c r="P686" s="19" t="s">
        <v>905</v>
      </c>
      <c r="Q686" s="19" t="s">
        <v>2114</v>
      </c>
      <c r="R686" s="19">
        <v>0</v>
      </c>
      <c r="S686" s="19">
        <v>0</v>
      </c>
      <c r="T686" s="19">
        <v>0</v>
      </c>
      <c r="U686" s="19" t="s">
        <v>2155</v>
      </c>
      <c r="V686" s="19" t="s">
        <v>2263</v>
      </c>
      <c r="BA686" s="19" t="s">
        <v>2646</v>
      </c>
      <c r="BB686" s="19" t="s">
        <v>2094</v>
      </c>
      <c r="BC686" s="19" t="s">
        <v>2650</v>
      </c>
      <c r="BD686" s="19" t="s">
        <v>2260</v>
      </c>
      <c r="BE686" s="19" t="s">
        <v>896</v>
      </c>
      <c r="BF686" s="19" t="s">
        <v>896</v>
      </c>
      <c r="BG686" s="19" t="s">
        <v>896</v>
      </c>
      <c r="BH686" s="19" t="s">
        <v>896</v>
      </c>
      <c r="BI686" s="19" t="s">
        <v>2261</v>
      </c>
      <c r="BJ686" s="19" t="s">
        <v>20</v>
      </c>
      <c r="BK686" s="19" t="s">
        <v>918</v>
      </c>
      <c r="BL686" s="19" t="s">
        <v>2262</v>
      </c>
      <c r="BM686" s="19" t="s">
        <v>902</v>
      </c>
      <c r="BN686" s="20">
        <v>2</v>
      </c>
      <c r="BO686" s="20">
        <v>5</v>
      </c>
      <c r="BP686" s="19" t="s">
        <v>905</v>
      </c>
      <c r="BQ686" s="19" t="s">
        <v>2114</v>
      </c>
      <c r="BR686" s="19">
        <v>0</v>
      </c>
      <c r="BS686" s="19">
        <v>0</v>
      </c>
      <c r="BT686" s="19">
        <v>0</v>
      </c>
      <c r="BU686" s="19" t="s">
        <v>2155</v>
      </c>
      <c r="BV686" s="19" t="s">
        <v>2263</v>
      </c>
    </row>
    <row r="687" spans="1:74">
      <c r="A687" s="19" t="s">
        <v>2646</v>
      </c>
      <c r="B687" s="19" t="s">
        <v>2094</v>
      </c>
      <c r="C687" s="19" t="s">
        <v>2650</v>
      </c>
      <c r="D687" s="19" t="s">
        <v>2260</v>
      </c>
      <c r="E687" s="19" t="s">
        <v>896</v>
      </c>
      <c r="F687" s="19" t="s">
        <v>896</v>
      </c>
      <c r="G687" s="19" t="s">
        <v>896</v>
      </c>
      <c r="H687" s="19" t="s">
        <v>896</v>
      </c>
      <c r="I687" s="19" t="s">
        <v>2265</v>
      </c>
      <c r="J687" s="19" t="s">
        <v>20</v>
      </c>
      <c r="K687" s="19" t="s">
        <v>918</v>
      </c>
      <c r="L687" s="19" t="s">
        <v>2266</v>
      </c>
      <c r="M687" s="19" t="s">
        <v>902</v>
      </c>
      <c r="N687" s="20" t="s">
        <v>903</v>
      </c>
      <c r="O687" s="20">
        <v>5</v>
      </c>
      <c r="P687" s="19" t="s">
        <v>905</v>
      </c>
      <c r="Q687" s="19" t="s">
        <v>2114</v>
      </c>
      <c r="R687" s="19">
        <v>0</v>
      </c>
      <c r="S687" s="19">
        <v>0</v>
      </c>
      <c r="T687" s="19">
        <v>0</v>
      </c>
      <c r="U687" s="19" t="s">
        <v>2109</v>
      </c>
      <c r="V687" s="19">
        <v>0</v>
      </c>
      <c r="BA687" s="19" t="s">
        <v>2646</v>
      </c>
      <c r="BB687" s="19" t="s">
        <v>2094</v>
      </c>
      <c r="BC687" s="19" t="s">
        <v>2650</v>
      </c>
      <c r="BD687" s="19" t="s">
        <v>2260</v>
      </c>
      <c r="BE687" s="19" t="s">
        <v>896</v>
      </c>
      <c r="BF687" s="19" t="s">
        <v>896</v>
      </c>
      <c r="BG687" s="19" t="s">
        <v>896</v>
      </c>
      <c r="BH687" s="19" t="s">
        <v>896</v>
      </c>
      <c r="BI687" s="19" t="s">
        <v>2265</v>
      </c>
      <c r="BJ687" s="19" t="s">
        <v>20</v>
      </c>
      <c r="BK687" s="19" t="s">
        <v>918</v>
      </c>
      <c r="BL687" s="19" t="s">
        <v>2266</v>
      </c>
      <c r="BM687" s="19" t="s">
        <v>902</v>
      </c>
      <c r="BN687" s="20" t="s">
        <v>903</v>
      </c>
      <c r="BO687" s="20">
        <v>5</v>
      </c>
      <c r="BP687" s="19" t="s">
        <v>905</v>
      </c>
      <c r="BQ687" s="19" t="s">
        <v>2114</v>
      </c>
      <c r="BR687" s="19">
        <v>0</v>
      </c>
      <c r="BS687" s="19">
        <v>0</v>
      </c>
      <c r="BT687" s="19">
        <v>0</v>
      </c>
      <c r="BU687" s="19" t="s">
        <v>2109</v>
      </c>
      <c r="BV687" s="19">
        <v>0</v>
      </c>
    </row>
    <row r="688" spans="1:74">
      <c r="A688" s="19" t="s">
        <v>2646</v>
      </c>
      <c r="B688" s="19" t="s">
        <v>2094</v>
      </c>
      <c r="C688" s="19" t="s">
        <v>2172</v>
      </c>
      <c r="D688" s="19" t="s">
        <v>2173</v>
      </c>
      <c r="E688" s="19" t="s">
        <v>896</v>
      </c>
      <c r="F688" s="19" t="s">
        <v>896</v>
      </c>
      <c r="G688" s="19" t="s">
        <v>896</v>
      </c>
      <c r="H688" s="19" t="s">
        <v>896</v>
      </c>
      <c r="I688" s="19" t="s">
        <v>2267</v>
      </c>
      <c r="J688" s="19" t="s">
        <v>20</v>
      </c>
      <c r="K688" s="19" t="s">
        <v>472</v>
      </c>
      <c r="L688" s="19" t="s">
        <v>2269</v>
      </c>
      <c r="M688" s="19" t="s">
        <v>902</v>
      </c>
      <c r="N688" s="20" t="s">
        <v>903</v>
      </c>
      <c r="O688" s="20">
        <v>2</v>
      </c>
      <c r="P688" s="19" t="s">
        <v>905</v>
      </c>
      <c r="Q688" s="19" t="s">
        <v>2114</v>
      </c>
      <c r="R688" s="19">
        <v>0</v>
      </c>
      <c r="S688" s="19">
        <v>0</v>
      </c>
      <c r="T688" s="19">
        <v>0</v>
      </c>
      <c r="U688" s="19" t="s">
        <v>2109</v>
      </c>
      <c r="V688" s="19">
        <v>0</v>
      </c>
      <c r="BA688" s="19" t="s">
        <v>2646</v>
      </c>
      <c r="BB688" s="19" t="s">
        <v>2094</v>
      </c>
      <c r="BC688" s="19" t="s">
        <v>2172</v>
      </c>
      <c r="BD688" s="19" t="s">
        <v>2173</v>
      </c>
      <c r="BE688" s="19" t="s">
        <v>896</v>
      </c>
      <c r="BF688" s="19" t="s">
        <v>896</v>
      </c>
      <c r="BG688" s="19" t="s">
        <v>896</v>
      </c>
      <c r="BH688" s="19" t="s">
        <v>896</v>
      </c>
      <c r="BI688" s="19" t="s">
        <v>2267</v>
      </c>
      <c r="BJ688" s="19" t="s">
        <v>20</v>
      </c>
      <c r="BK688" s="19" t="s">
        <v>472</v>
      </c>
      <c r="BL688" s="19" t="s">
        <v>2269</v>
      </c>
      <c r="BM688" s="19" t="s">
        <v>902</v>
      </c>
      <c r="BN688" s="20" t="s">
        <v>903</v>
      </c>
      <c r="BO688" s="20">
        <v>2</v>
      </c>
      <c r="BP688" s="19" t="s">
        <v>905</v>
      </c>
      <c r="BQ688" s="19" t="s">
        <v>2114</v>
      </c>
      <c r="BR688" s="19">
        <v>0</v>
      </c>
      <c r="BS688" s="19">
        <v>0</v>
      </c>
      <c r="BT688" s="19">
        <v>0</v>
      </c>
      <c r="BU688" s="19" t="s">
        <v>2109</v>
      </c>
      <c r="BV688" s="19">
        <v>0</v>
      </c>
    </row>
    <row r="689" spans="1:74">
      <c r="A689" s="19" t="s">
        <v>2646</v>
      </c>
      <c r="B689" s="19" t="s">
        <v>2094</v>
      </c>
      <c r="C689" s="19" t="s">
        <v>2650</v>
      </c>
      <c r="D689" s="19" t="s">
        <v>2248</v>
      </c>
      <c r="E689" s="19" t="s">
        <v>896</v>
      </c>
      <c r="F689" s="19" t="s">
        <v>896</v>
      </c>
      <c r="G689" s="19" t="s">
        <v>896</v>
      </c>
      <c r="H689" s="19" t="s">
        <v>896</v>
      </c>
      <c r="I689" s="19" t="s">
        <v>2271</v>
      </c>
      <c r="J689" s="19" t="s">
        <v>20</v>
      </c>
      <c r="K689" s="19" t="s">
        <v>541</v>
      </c>
      <c r="L689" s="19" t="s">
        <v>2273</v>
      </c>
      <c r="M689" s="19" t="s">
        <v>902</v>
      </c>
      <c r="N689" s="20" t="s">
        <v>903</v>
      </c>
      <c r="O689" s="20">
        <v>10</v>
      </c>
      <c r="P689" s="19" t="s">
        <v>905</v>
      </c>
      <c r="Q689" s="19" t="s">
        <v>2114</v>
      </c>
      <c r="R689" s="19">
        <v>0</v>
      </c>
      <c r="S689" s="19">
        <v>0</v>
      </c>
      <c r="T689" s="19">
        <v>0</v>
      </c>
      <c r="U689" s="19" t="s">
        <v>1424</v>
      </c>
      <c r="V689" s="19">
        <v>0</v>
      </c>
      <c r="BA689" s="19" t="s">
        <v>2646</v>
      </c>
      <c r="BB689" s="19" t="s">
        <v>2094</v>
      </c>
      <c r="BC689" s="19" t="s">
        <v>2650</v>
      </c>
      <c r="BD689" s="19" t="s">
        <v>2248</v>
      </c>
      <c r="BE689" s="19" t="s">
        <v>896</v>
      </c>
      <c r="BF689" s="19" t="s">
        <v>896</v>
      </c>
      <c r="BG689" s="19" t="s">
        <v>896</v>
      </c>
      <c r="BH689" s="19" t="s">
        <v>896</v>
      </c>
      <c r="BI689" s="19" t="s">
        <v>2271</v>
      </c>
      <c r="BJ689" s="19" t="s">
        <v>20</v>
      </c>
      <c r="BK689" s="19" t="s">
        <v>541</v>
      </c>
      <c r="BL689" s="19" t="s">
        <v>2273</v>
      </c>
      <c r="BM689" s="19" t="s">
        <v>902</v>
      </c>
      <c r="BN689" s="20" t="s">
        <v>903</v>
      </c>
      <c r="BO689" s="20">
        <v>10</v>
      </c>
      <c r="BP689" s="19" t="s">
        <v>905</v>
      </c>
      <c r="BQ689" s="19" t="s">
        <v>2114</v>
      </c>
      <c r="BR689" s="19">
        <v>0</v>
      </c>
      <c r="BS689" s="19">
        <v>0</v>
      </c>
      <c r="BT689" s="19">
        <v>0</v>
      </c>
      <c r="BU689" s="19" t="s">
        <v>1424</v>
      </c>
      <c r="BV689" s="19">
        <v>0</v>
      </c>
    </row>
    <row r="690" spans="1:74">
      <c r="A690" s="19" t="s">
        <v>2646</v>
      </c>
      <c r="B690" s="19" t="s">
        <v>2094</v>
      </c>
      <c r="C690" s="19" t="s">
        <v>2096</v>
      </c>
      <c r="D690" s="19" t="s">
        <v>2129</v>
      </c>
      <c r="E690" s="19" t="s">
        <v>896</v>
      </c>
      <c r="F690" s="19" t="s">
        <v>896</v>
      </c>
      <c r="G690" s="19" t="s">
        <v>896</v>
      </c>
      <c r="H690" s="19" t="s">
        <v>896</v>
      </c>
      <c r="I690" s="19" t="s">
        <v>2130</v>
      </c>
      <c r="J690" s="19" t="s">
        <v>20</v>
      </c>
      <c r="K690" s="19" t="s">
        <v>463</v>
      </c>
      <c r="L690" s="19" t="s">
        <v>2132</v>
      </c>
      <c r="M690" s="19" t="s">
        <v>902</v>
      </c>
      <c r="N690" s="20">
        <v>5</v>
      </c>
      <c r="O690" s="20">
        <v>10</v>
      </c>
      <c r="P690" s="19" t="s">
        <v>905</v>
      </c>
      <c r="Q690" s="19" t="s">
        <v>2145</v>
      </c>
      <c r="R690" s="19">
        <v>0</v>
      </c>
      <c r="S690" s="19">
        <v>0</v>
      </c>
      <c r="T690" s="19">
        <v>0</v>
      </c>
      <c r="U690" s="19" t="s">
        <v>2274</v>
      </c>
      <c r="V690" s="19" t="s">
        <v>2275</v>
      </c>
      <c r="BA690" s="19" t="s">
        <v>2646</v>
      </c>
      <c r="BB690" s="19" t="s">
        <v>2094</v>
      </c>
      <c r="BC690" s="19" t="s">
        <v>2096</v>
      </c>
      <c r="BD690" s="19" t="s">
        <v>2129</v>
      </c>
      <c r="BE690" s="19" t="s">
        <v>896</v>
      </c>
      <c r="BF690" s="19" t="s">
        <v>896</v>
      </c>
      <c r="BG690" s="19" t="s">
        <v>896</v>
      </c>
      <c r="BH690" s="19" t="s">
        <v>896</v>
      </c>
      <c r="BI690" s="19" t="s">
        <v>2130</v>
      </c>
      <c r="BJ690" s="19" t="s">
        <v>20</v>
      </c>
      <c r="BK690" s="19" t="s">
        <v>463</v>
      </c>
      <c r="BL690" s="19" t="s">
        <v>2132</v>
      </c>
      <c r="BM690" s="19" t="s">
        <v>902</v>
      </c>
      <c r="BN690" s="20">
        <v>5</v>
      </c>
      <c r="BO690" s="20">
        <v>10</v>
      </c>
      <c r="BP690" s="19" t="s">
        <v>905</v>
      </c>
      <c r="BQ690" s="19" t="s">
        <v>2145</v>
      </c>
      <c r="BR690" s="19">
        <v>0</v>
      </c>
      <c r="BS690" s="19">
        <v>0</v>
      </c>
      <c r="BT690" s="19">
        <v>0</v>
      </c>
      <c r="BU690" s="19" t="s">
        <v>2274</v>
      </c>
      <c r="BV690" s="19" t="s">
        <v>2275</v>
      </c>
    </row>
    <row r="691" spans="1:74">
      <c r="A691" s="19" t="s">
        <v>2646</v>
      </c>
      <c r="B691" s="19" t="s">
        <v>2094</v>
      </c>
      <c r="C691" s="19" t="s">
        <v>2135</v>
      </c>
      <c r="D691" s="19" t="s">
        <v>1557</v>
      </c>
      <c r="E691" s="19" t="s">
        <v>896</v>
      </c>
      <c r="F691" s="19" t="s">
        <v>896</v>
      </c>
      <c r="G691" s="19" t="s">
        <v>896</v>
      </c>
      <c r="H691" s="19" t="s">
        <v>896</v>
      </c>
      <c r="I691" s="19" t="s">
        <v>2136</v>
      </c>
      <c r="J691" s="19" t="s">
        <v>20</v>
      </c>
      <c r="K691" s="19" t="s">
        <v>463</v>
      </c>
      <c r="L691" s="19" t="s">
        <v>2137</v>
      </c>
      <c r="M691" s="19" t="s">
        <v>902</v>
      </c>
      <c r="N691" s="20">
        <v>5</v>
      </c>
      <c r="O691" s="20">
        <v>10</v>
      </c>
      <c r="P691" s="19" t="s">
        <v>905</v>
      </c>
      <c r="Q691" s="19" t="s">
        <v>2114</v>
      </c>
      <c r="R691" s="19">
        <v>0</v>
      </c>
      <c r="S691" s="19">
        <v>0</v>
      </c>
      <c r="T691" s="19">
        <v>0</v>
      </c>
      <c r="U691" s="19" t="s">
        <v>2109</v>
      </c>
      <c r="V691" s="19">
        <v>0</v>
      </c>
      <c r="BA691" s="19" t="s">
        <v>2646</v>
      </c>
      <c r="BB691" s="19" t="s">
        <v>2094</v>
      </c>
      <c r="BC691" s="19" t="s">
        <v>2135</v>
      </c>
      <c r="BD691" s="19" t="s">
        <v>1557</v>
      </c>
      <c r="BE691" s="19" t="s">
        <v>896</v>
      </c>
      <c r="BF691" s="19" t="s">
        <v>896</v>
      </c>
      <c r="BG691" s="19" t="s">
        <v>896</v>
      </c>
      <c r="BH691" s="19" t="s">
        <v>896</v>
      </c>
      <c r="BI691" s="19" t="s">
        <v>2136</v>
      </c>
      <c r="BJ691" s="19" t="s">
        <v>20</v>
      </c>
      <c r="BK691" s="19" t="s">
        <v>463</v>
      </c>
      <c r="BL691" s="19" t="s">
        <v>2137</v>
      </c>
      <c r="BM691" s="19" t="s">
        <v>902</v>
      </c>
      <c r="BN691" s="20">
        <v>5</v>
      </c>
      <c r="BO691" s="20">
        <v>10</v>
      </c>
      <c r="BP691" s="19" t="s">
        <v>905</v>
      </c>
      <c r="BQ691" s="19" t="s">
        <v>2114</v>
      </c>
      <c r="BR691" s="19">
        <v>0</v>
      </c>
      <c r="BS691" s="19">
        <v>0</v>
      </c>
      <c r="BT691" s="19">
        <v>0</v>
      </c>
      <c r="BU691" s="19" t="s">
        <v>2109</v>
      </c>
      <c r="BV691" s="19">
        <v>0</v>
      </c>
    </row>
    <row r="692" spans="1:74">
      <c r="A692" s="19" t="s">
        <v>2646</v>
      </c>
      <c r="B692" s="19" t="s">
        <v>2094</v>
      </c>
      <c r="C692" s="19" t="s">
        <v>2650</v>
      </c>
      <c r="D692" s="19" t="s">
        <v>2260</v>
      </c>
      <c r="E692" s="19" t="s">
        <v>896</v>
      </c>
      <c r="F692" s="19" t="s">
        <v>896</v>
      </c>
      <c r="G692" s="19" t="s">
        <v>896</v>
      </c>
      <c r="H692" s="19" t="s">
        <v>896</v>
      </c>
      <c r="I692" s="19" t="s">
        <v>2261</v>
      </c>
      <c r="J692" s="19" t="s">
        <v>20</v>
      </c>
      <c r="K692" s="19" t="s">
        <v>463</v>
      </c>
      <c r="L692" s="19" t="s">
        <v>2276</v>
      </c>
      <c r="M692" s="19" t="s">
        <v>902</v>
      </c>
      <c r="N692" s="20" t="s">
        <v>903</v>
      </c>
      <c r="O692" s="20">
        <v>1.5</v>
      </c>
      <c r="P692" s="19" t="s">
        <v>905</v>
      </c>
      <c r="Q692" s="19" t="s">
        <v>2114</v>
      </c>
      <c r="R692" s="19">
        <v>0</v>
      </c>
      <c r="S692" s="19">
        <v>0</v>
      </c>
      <c r="T692" s="19">
        <v>0</v>
      </c>
      <c r="U692" s="19" t="s">
        <v>1424</v>
      </c>
      <c r="V692" s="19">
        <v>0</v>
      </c>
      <c r="BA692" s="19" t="s">
        <v>2646</v>
      </c>
      <c r="BB692" s="19" t="s">
        <v>2094</v>
      </c>
      <c r="BC692" s="19" t="s">
        <v>2650</v>
      </c>
      <c r="BD692" s="19" t="s">
        <v>2260</v>
      </c>
      <c r="BE692" s="19" t="s">
        <v>896</v>
      </c>
      <c r="BF692" s="19" t="s">
        <v>896</v>
      </c>
      <c r="BG692" s="19" t="s">
        <v>896</v>
      </c>
      <c r="BH692" s="19" t="s">
        <v>896</v>
      </c>
      <c r="BI692" s="19" t="s">
        <v>2261</v>
      </c>
      <c r="BJ692" s="19" t="s">
        <v>20</v>
      </c>
      <c r="BK692" s="19" t="s">
        <v>463</v>
      </c>
      <c r="BL692" s="19" t="s">
        <v>2276</v>
      </c>
      <c r="BM692" s="19" t="s">
        <v>902</v>
      </c>
      <c r="BN692" s="20" t="s">
        <v>903</v>
      </c>
      <c r="BO692" s="20">
        <v>1.5</v>
      </c>
      <c r="BP692" s="19" t="s">
        <v>905</v>
      </c>
      <c r="BQ692" s="19" t="s">
        <v>2114</v>
      </c>
      <c r="BR692" s="19">
        <v>0</v>
      </c>
      <c r="BS692" s="19">
        <v>0</v>
      </c>
      <c r="BT692" s="19">
        <v>0</v>
      </c>
      <c r="BU692" s="19" t="s">
        <v>1424</v>
      </c>
      <c r="BV692" s="19">
        <v>0</v>
      </c>
    </row>
    <row r="693" spans="1:74">
      <c r="A693" s="19" t="s">
        <v>2646</v>
      </c>
      <c r="B693" s="19" t="s">
        <v>2094</v>
      </c>
      <c r="C693" s="19" t="s">
        <v>2096</v>
      </c>
      <c r="D693" s="19" t="s">
        <v>2097</v>
      </c>
      <c r="E693" s="19" t="s">
        <v>1423</v>
      </c>
      <c r="F693" s="19" t="s">
        <v>896</v>
      </c>
      <c r="G693" s="19" t="s">
        <v>896</v>
      </c>
      <c r="H693" s="19" t="s">
        <v>896</v>
      </c>
      <c r="I693" s="19" t="s">
        <v>2098</v>
      </c>
      <c r="J693" s="19" t="s">
        <v>20</v>
      </c>
      <c r="K693" s="19" t="s">
        <v>1191</v>
      </c>
      <c r="L693" s="19" t="s">
        <v>2100</v>
      </c>
      <c r="M693" s="19" t="s">
        <v>902</v>
      </c>
      <c r="N693" s="20" t="s">
        <v>903</v>
      </c>
      <c r="O693" s="20">
        <v>3</v>
      </c>
      <c r="P693" s="19" t="s">
        <v>905</v>
      </c>
      <c r="Q693" s="19" t="s">
        <v>160</v>
      </c>
      <c r="R693" s="19">
        <v>0</v>
      </c>
      <c r="S693" s="19">
        <v>0</v>
      </c>
      <c r="T693" s="19">
        <v>0</v>
      </c>
      <c r="U693" s="19" t="s">
        <v>2143</v>
      </c>
      <c r="V693" s="19">
        <v>0</v>
      </c>
      <c r="BA693" s="19" t="s">
        <v>2646</v>
      </c>
      <c r="BB693" s="19" t="s">
        <v>2094</v>
      </c>
      <c r="BC693" s="19" t="s">
        <v>2096</v>
      </c>
      <c r="BD693" s="19" t="s">
        <v>2097</v>
      </c>
      <c r="BE693" s="19" t="s">
        <v>1423</v>
      </c>
      <c r="BF693" s="19" t="s">
        <v>896</v>
      </c>
      <c r="BG693" s="19" t="s">
        <v>896</v>
      </c>
      <c r="BH693" s="19" t="s">
        <v>896</v>
      </c>
      <c r="BI693" s="19" t="s">
        <v>2098</v>
      </c>
      <c r="BJ693" s="19" t="s">
        <v>20</v>
      </c>
      <c r="BK693" s="19" t="s">
        <v>1191</v>
      </c>
      <c r="BL693" s="19" t="s">
        <v>2100</v>
      </c>
      <c r="BM693" s="19" t="s">
        <v>902</v>
      </c>
      <c r="BN693" s="20" t="s">
        <v>903</v>
      </c>
      <c r="BO693" s="20">
        <v>3</v>
      </c>
      <c r="BP693" s="19" t="s">
        <v>905</v>
      </c>
      <c r="BQ693" s="19" t="s">
        <v>160</v>
      </c>
      <c r="BR693" s="19">
        <v>0</v>
      </c>
      <c r="BS693" s="19">
        <v>0</v>
      </c>
      <c r="BT693" s="19">
        <v>0</v>
      </c>
      <c r="BU693" s="19" t="s">
        <v>2143</v>
      </c>
      <c r="BV693" s="19">
        <v>0</v>
      </c>
    </row>
    <row r="694" spans="1:74">
      <c r="A694" s="19" t="s">
        <v>2646</v>
      </c>
      <c r="B694" s="19" t="s">
        <v>2094</v>
      </c>
      <c r="C694" s="19" t="s">
        <v>2096</v>
      </c>
      <c r="D694" s="19" t="s">
        <v>2097</v>
      </c>
      <c r="E694" s="19" t="s">
        <v>1423</v>
      </c>
      <c r="F694" s="19" t="s">
        <v>896</v>
      </c>
      <c r="G694" s="19" t="s">
        <v>896</v>
      </c>
      <c r="H694" s="19" t="s">
        <v>896</v>
      </c>
      <c r="I694" s="19" t="s">
        <v>2105</v>
      </c>
      <c r="J694" s="19" t="s">
        <v>20</v>
      </c>
      <c r="K694" s="19" t="s">
        <v>1191</v>
      </c>
      <c r="L694" s="19" t="s">
        <v>2106</v>
      </c>
      <c r="M694" s="19" t="s">
        <v>902</v>
      </c>
      <c r="N694" s="20">
        <v>0.3</v>
      </c>
      <c r="O694" s="20">
        <v>0.5</v>
      </c>
      <c r="P694" s="19" t="s">
        <v>905</v>
      </c>
      <c r="Q694" s="19" t="s">
        <v>160</v>
      </c>
      <c r="R694" s="19">
        <v>0</v>
      </c>
      <c r="S694" s="19">
        <v>0</v>
      </c>
      <c r="T694" s="19">
        <v>0</v>
      </c>
      <c r="U694" s="19" t="s">
        <v>2144</v>
      </c>
      <c r="V694" s="19">
        <v>0</v>
      </c>
      <c r="BA694" s="19" t="s">
        <v>2646</v>
      </c>
      <c r="BB694" s="19" t="s">
        <v>2094</v>
      </c>
      <c r="BC694" s="19" t="s">
        <v>2096</v>
      </c>
      <c r="BD694" s="19" t="s">
        <v>2097</v>
      </c>
      <c r="BE694" s="19" t="s">
        <v>1423</v>
      </c>
      <c r="BF694" s="19" t="s">
        <v>896</v>
      </c>
      <c r="BG694" s="19" t="s">
        <v>896</v>
      </c>
      <c r="BH694" s="19" t="s">
        <v>896</v>
      </c>
      <c r="BI694" s="19" t="s">
        <v>2105</v>
      </c>
      <c r="BJ694" s="19" t="s">
        <v>20</v>
      </c>
      <c r="BK694" s="19" t="s">
        <v>1191</v>
      </c>
      <c r="BL694" s="19" t="s">
        <v>2106</v>
      </c>
      <c r="BM694" s="19" t="s">
        <v>902</v>
      </c>
      <c r="BN694" s="20">
        <v>0.3</v>
      </c>
      <c r="BO694" s="20">
        <v>0.5</v>
      </c>
      <c r="BP694" s="19" t="s">
        <v>905</v>
      </c>
      <c r="BQ694" s="19" t="s">
        <v>160</v>
      </c>
      <c r="BR694" s="19">
        <v>0</v>
      </c>
      <c r="BS694" s="19">
        <v>0</v>
      </c>
      <c r="BT694" s="19">
        <v>0</v>
      </c>
      <c r="BU694" s="19" t="s">
        <v>2144</v>
      </c>
      <c r="BV694" s="19">
        <v>0</v>
      </c>
    </row>
    <row r="695" spans="1:74">
      <c r="A695" s="19" t="s">
        <v>2646</v>
      </c>
      <c r="B695" s="19" t="s">
        <v>2094</v>
      </c>
      <c r="C695" s="19" t="s">
        <v>2096</v>
      </c>
      <c r="D695" s="19" t="s">
        <v>2146</v>
      </c>
      <c r="E695" s="19" t="s">
        <v>896</v>
      </c>
      <c r="F695" s="19" t="s">
        <v>896</v>
      </c>
      <c r="G695" s="19" t="s">
        <v>896</v>
      </c>
      <c r="H695" s="19" t="s">
        <v>896</v>
      </c>
      <c r="I695" s="19" t="s">
        <v>2153</v>
      </c>
      <c r="J695" s="19" t="s">
        <v>20</v>
      </c>
      <c r="K695" s="19" t="s">
        <v>1191</v>
      </c>
      <c r="L695" s="19" t="s">
        <v>2154</v>
      </c>
      <c r="M695" s="19" t="s">
        <v>902</v>
      </c>
      <c r="N695" s="20" t="s">
        <v>903</v>
      </c>
      <c r="O695" s="20">
        <v>1</v>
      </c>
      <c r="P695" s="19" t="s">
        <v>905</v>
      </c>
      <c r="Q695" s="19" t="s">
        <v>2145</v>
      </c>
      <c r="R695" s="19">
        <v>0</v>
      </c>
      <c r="S695" s="19">
        <v>0</v>
      </c>
      <c r="T695" s="19">
        <v>0</v>
      </c>
      <c r="U695" s="19" t="s">
        <v>2155</v>
      </c>
      <c r="V695" s="19">
        <v>0</v>
      </c>
      <c r="BA695" s="19" t="s">
        <v>2646</v>
      </c>
      <c r="BB695" s="19" t="s">
        <v>2094</v>
      </c>
      <c r="BC695" s="19" t="s">
        <v>2096</v>
      </c>
      <c r="BD695" s="19" t="s">
        <v>2146</v>
      </c>
      <c r="BE695" s="19" t="s">
        <v>896</v>
      </c>
      <c r="BF695" s="19" t="s">
        <v>896</v>
      </c>
      <c r="BG695" s="19" t="s">
        <v>896</v>
      </c>
      <c r="BH695" s="19" t="s">
        <v>896</v>
      </c>
      <c r="BI695" s="19" t="s">
        <v>2153</v>
      </c>
      <c r="BJ695" s="19" t="s">
        <v>20</v>
      </c>
      <c r="BK695" s="19" t="s">
        <v>1191</v>
      </c>
      <c r="BL695" s="19" t="s">
        <v>2154</v>
      </c>
      <c r="BM695" s="19" t="s">
        <v>902</v>
      </c>
      <c r="BN695" s="20" t="s">
        <v>903</v>
      </c>
      <c r="BO695" s="20">
        <v>1</v>
      </c>
      <c r="BP695" s="19" t="s">
        <v>905</v>
      </c>
      <c r="BQ695" s="19" t="s">
        <v>2145</v>
      </c>
      <c r="BR695" s="19">
        <v>0</v>
      </c>
      <c r="BS695" s="19">
        <v>0</v>
      </c>
      <c r="BT695" s="19">
        <v>0</v>
      </c>
      <c r="BU695" s="19" t="s">
        <v>2155</v>
      </c>
      <c r="BV695" s="19">
        <v>0</v>
      </c>
    </row>
    <row r="696" spans="1:74">
      <c r="A696" s="19" t="s">
        <v>2646</v>
      </c>
      <c r="B696" s="19" t="s">
        <v>2094</v>
      </c>
      <c r="C696" s="19" t="s">
        <v>2096</v>
      </c>
      <c r="D696" s="19" t="s">
        <v>2129</v>
      </c>
      <c r="E696" s="19" t="s">
        <v>896</v>
      </c>
      <c r="F696" s="19" t="s">
        <v>896</v>
      </c>
      <c r="G696" s="19" t="s">
        <v>896</v>
      </c>
      <c r="H696" s="19" t="s">
        <v>896</v>
      </c>
      <c r="I696" s="19" t="s">
        <v>2130</v>
      </c>
      <c r="J696" s="19" t="s">
        <v>20</v>
      </c>
      <c r="K696" s="19" t="s">
        <v>1191</v>
      </c>
      <c r="L696" s="19" t="s">
        <v>2132</v>
      </c>
      <c r="M696" s="19" t="s">
        <v>902</v>
      </c>
      <c r="N696" s="20" t="s">
        <v>903</v>
      </c>
      <c r="O696" s="20">
        <v>1</v>
      </c>
      <c r="P696" s="19" t="s">
        <v>905</v>
      </c>
      <c r="Q696" s="19" t="s">
        <v>2114</v>
      </c>
      <c r="R696" s="19">
        <v>0</v>
      </c>
      <c r="S696" s="19">
        <v>0</v>
      </c>
      <c r="T696" s="19">
        <v>0</v>
      </c>
      <c r="U696" s="19" t="s">
        <v>1424</v>
      </c>
      <c r="V696" s="19">
        <v>0</v>
      </c>
      <c r="BA696" s="19" t="s">
        <v>2646</v>
      </c>
      <c r="BB696" s="19" t="s">
        <v>2094</v>
      </c>
      <c r="BC696" s="19" t="s">
        <v>2096</v>
      </c>
      <c r="BD696" s="19" t="s">
        <v>2129</v>
      </c>
      <c r="BE696" s="19" t="s">
        <v>896</v>
      </c>
      <c r="BF696" s="19" t="s">
        <v>896</v>
      </c>
      <c r="BG696" s="19" t="s">
        <v>896</v>
      </c>
      <c r="BH696" s="19" t="s">
        <v>896</v>
      </c>
      <c r="BI696" s="19" t="s">
        <v>2130</v>
      </c>
      <c r="BJ696" s="19" t="s">
        <v>20</v>
      </c>
      <c r="BK696" s="19" t="s">
        <v>1191</v>
      </c>
      <c r="BL696" s="19" t="s">
        <v>2132</v>
      </c>
      <c r="BM696" s="19" t="s">
        <v>902</v>
      </c>
      <c r="BN696" s="20" t="s">
        <v>903</v>
      </c>
      <c r="BO696" s="20">
        <v>1</v>
      </c>
      <c r="BP696" s="19" t="s">
        <v>905</v>
      </c>
      <c r="BQ696" s="19" t="s">
        <v>2114</v>
      </c>
      <c r="BR696" s="19">
        <v>0</v>
      </c>
      <c r="BS696" s="19">
        <v>0</v>
      </c>
      <c r="BT696" s="19">
        <v>0</v>
      </c>
      <c r="BU696" s="19" t="s">
        <v>1424</v>
      </c>
      <c r="BV696" s="19">
        <v>0</v>
      </c>
    </row>
    <row r="697" spans="1:74">
      <c r="A697" s="19" t="s">
        <v>2646</v>
      </c>
      <c r="B697" s="19" t="s">
        <v>2094</v>
      </c>
      <c r="C697" s="19" t="s">
        <v>2650</v>
      </c>
      <c r="D697" s="19" t="s">
        <v>2260</v>
      </c>
      <c r="E697" s="19" t="s">
        <v>896</v>
      </c>
      <c r="F697" s="19" t="s">
        <v>896</v>
      </c>
      <c r="G697" s="19" t="s">
        <v>896</v>
      </c>
      <c r="H697" s="19" t="s">
        <v>896</v>
      </c>
      <c r="I697" s="19" t="s">
        <v>2261</v>
      </c>
      <c r="J697" s="19" t="s">
        <v>20</v>
      </c>
      <c r="K697" s="19" t="s">
        <v>1191</v>
      </c>
      <c r="L697" s="19" t="s">
        <v>2276</v>
      </c>
      <c r="M697" s="19" t="s">
        <v>902</v>
      </c>
      <c r="N697" s="20" t="s">
        <v>903</v>
      </c>
      <c r="O697" s="20">
        <v>0.3</v>
      </c>
      <c r="P697" s="19" t="s">
        <v>905</v>
      </c>
      <c r="Q697" s="19" t="s">
        <v>2114</v>
      </c>
      <c r="R697" s="19">
        <v>0</v>
      </c>
      <c r="S697" s="19">
        <v>0</v>
      </c>
      <c r="T697" s="19">
        <v>0</v>
      </c>
      <c r="U697" s="19" t="s">
        <v>1424</v>
      </c>
      <c r="V697" s="19">
        <v>0</v>
      </c>
      <c r="BA697" s="19" t="s">
        <v>2646</v>
      </c>
      <c r="BB697" s="19" t="s">
        <v>2094</v>
      </c>
      <c r="BC697" s="19" t="s">
        <v>2650</v>
      </c>
      <c r="BD697" s="19" t="s">
        <v>2260</v>
      </c>
      <c r="BE697" s="19" t="s">
        <v>896</v>
      </c>
      <c r="BF697" s="19" t="s">
        <v>896</v>
      </c>
      <c r="BG697" s="19" t="s">
        <v>896</v>
      </c>
      <c r="BH697" s="19" t="s">
        <v>896</v>
      </c>
      <c r="BI697" s="19" t="s">
        <v>2261</v>
      </c>
      <c r="BJ697" s="19" t="s">
        <v>20</v>
      </c>
      <c r="BK697" s="19" t="s">
        <v>1191</v>
      </c>
      <c r="BL697" s="19" t="s">
        <v>2276</v>
      </c>
      <c r="BM697" s="19" t="s">
        <v>902</v>
      </c>
      <c r="BN697" s="20" t="s">
        <v>903</v>
      </c>
      <c r="BO697" s="20">
        <v>0.3</v>
      </c>
      <c r="BP697" s="19" t="s">
        <v>905</v>
      </c>
      <c r="BQ697" s="19" t="s">
        <v>2114</v>
      </c>
      <c r="BR697" s="19">
        <v>0</v>
      </c>
      <c r="BS697" s="19">
        <v>0</v>
      </c>
      <c r="BT697" s="19">
        <v>0</v>
      </c>
      <c r="BU697" s="19" t="s">
        <v>1424</v>
      </c>
      <c r="BV697" s="19">
        <v>0</v>
      </c>
    </row>
    <row r="698" spans="1:74">
      <c r="A698" s="19" t="s">
        <v>2646</v>
      </c>
      <c r="B698" s="19" t="s">
        <v>2094</v>
      </c>
      <c r="C698" s="19" t="s">
        <v>1557</v>
      </c>
      <c r="D698" s="19" t="s">
        <v>1557</v>
      </c>
      <c r="E698" s="19" t="s">
        <v>1423</v>
      </c>
      <c r="F698" s="19" t="s">
        <v>896</v>
      </c>
      <c r="G698" s="19" t="s">
        <v>896</v>
      </c>
      <c r="H698" s="19" t="s">
        <v>896</v>
      </c>
      <c r="I698" s="19" t="s">
        <v>2278</v>
      </c>
      <c r="J698" s="19" t="s">
        <v>20</v>
      </c>
      <c r="K698" s="19" t="s">
        <v>947</v>
      </c>
      <c r="L698" s="19" t="s">
        <v>2280</v>
      </c>
      <c r="M698" s="19" t="s">
        <v>902</v>
      </c>
      <c r="N698" s="20">
        <v>0.01</v>
      </c>
      <c r="O698" s="20">
        <v>0.05</v>
      </c>
      <c r="P698" s="19" t="s">
        <v>905</v>
      </c>
      <c r="Q698" s="19" t="s">
        <v>2145</v>
      </c>
      <c r="R698" s="19">
        <v>0</v>
      </c>
      <c r="S698" s="19">
        <v>0</v>
      </c>
      <c r="T698" s="19">
        <v>0</v>
      </c>
      <c r="U698" s="19" t="s">
        <v>2155</v>
      </c>
      <c r="V698" s="19" t="s">
        <v>2281</v>
      </c>
      <c r="BA698" s="19" t="s">
        <v>2646</v>
      </c>
      <c r="BB698" s="19" t="s">
        <v>2094</v>
      </c>
      <c r="BC698" s="19" t="s">
        <v>1557</v>
      </c>
      <c r="BD698" s="19" t="s">
        <v>1557</v>
      </c>
      <c r="BE698" s="19" t="s">
        <v>1423</v>
      </c>
      <c r="BF698" s="19" t="s">
        <v>896</v>
      </c>
      <c r="BG698" s="19" t="s">
        <v>896</v>
      </c>
      <c r="BH698" s="19" t="s">
        <v>896</v>
      </c>
      <c r="BI698" s="19" t="s">
        <v>2278</v>
      </c>
      <c r="BJ698" s="19" t="s">
        <v>20</v>
      </c>
      <c r="BK698" s="19" t="s">
        <v>947</v>
      </c>
      <c r="BL698" s="19" t="s">
        <v>2280</v>
      </c>
      <c r="BM698" s="19" t="s">
        <v>902</v>
      </c>
      <c r="BN698" s="20">
        <v>0.01</v>
      </c>
      <c r="BO698" s="20">
        <v>0.05</v>
      </c>
      <c r="BP698" s="19" t="s">
        <v>905</v>
      </c>
      <c r="BQ698" s="19" t="s">
        <v>2145</v>
      </c>
      <c r="BR698" s="19">
        <v>0</v>
      </c>
      <c r="BS698" s="19">
        <v>0</v>
      </c>
      <c r="BT698" s="19">
        <v>0</v>
      </c>
      <c r="BU698" s="19" t="s">
        <v>2155</v>
      </c>
      <c r="BV698" s="19" t="s">
        <v>2281</v>
      </c>
    </row>
    <row r="699" spans="1:74">
      <c r="A699" s="19" t="s">
        <v>2646</v>
      </c>
      <c r="B699" s="19" t="s">
        <v>2094</v>
      </c>
      <c r="C699" s="19" t="s">
        <v>2172</v>
      </c>
      <c r="D699" s="19" t="s">
        <v>2173</v>
      </c>
      <c r="E699" s="19" t="s">
        <v>896</v>
      </c>
      <c r="F699" s="19" t="s">
        <v>896</v>
      </c>
      <c r="G699" s="19" t="s">
        <v>896</v>
      </c>
      <c r="H699" s="19" t="s">
        <v>896</v>
      </c>
      <c r="I699" s="19" t="s">
        <v>2267</v>
      </c>
      <c r="J699" s="19" t="s">
        <v>20</v>
      </c>
      <c r="K699" s="19" t="s">
        <v>1090</v>
      </c>
      <c r="L699" s="19" t="s">
        <v>2269</v>
      </c>
      <c r="M699" s="19" t="s">
        <v>902</v>
      </c>
      <c r="N699" s="20" t="s">
        <v>903</v>
      </c>
      <c r="O699" s="20">
        <v>10</v>
      </c>
      <c r="P699" s="19" t="s">
        <v>905</v>
      </c>
      <c r="Q699" s="19" t="s">
        <v>2114</v>
      </c>
      <c r="R699" s="19">
        <v>0</v>
      </c>
      <c r="S699" s="19">
        <v>0</v>
      </c>
      <c r="T699" s="19">
        <v>0</v>
      </c>
      <c r="U699" s="19" t="s">
        <v>2109</v>
      </c>
      <c r="V699" s="19">
        <v>0</v>
      </c>
      <c r="BA699" s="19" t="s">
        <v>2646</v>
      </c>
      <c r="BB699" s="19" t="s">
        <v>2094</v>
      </c>
      <c r="BC699" s="19" t="s">
        <v>2172</v>
      </c>
      <c r="BD699" s="19" t="s">
        <v>2173</v>
      </c>
      <c r="BE699" s="19" t="s">
        <v>896</v>
      </c>
      <c r="BF699" s="19" t="s">
        <v>896</v>
      </c>
      <c r="BG699" s="19" t="s">
        <v>896</v>
      </c>
      <c r="BH699" s="19" t="s">
        <v>896</v>
      </c>
      <c r="BI699" s="19" t="s">
        <v>2267</v>
      </c>
      <c r="BJ699" s="19" t="s">
        <v>20</v>
      </c>
      <c r="BK699" s="19" t="s">
        <v>1090</v>
      </c>
      <c r="BL699" s="19" t="s">
        <v>2269</v>
      </c>
      <c r="BM699" s="19" t="s">
        <v>902</v>
      </c>
      <c r="BN699" s="20" t="s">
        <v>903</v>
      </c>
      <c r="BO699" s="20">
        <v>10</v>
      </c>
      <c r="BP699" s="19" t="s">
        <v>905</v>
      </c>
      <c r="BQ699" s="19" t="s">
        <v>2114</v>
      </c>
      <c r="BR699" s="19">
        <v>0</v>
      </c>
      <c r="BS699" s="19">
        <v>0</v>
      </c>
      <c r="BT699" s="19">
        <v>0</v>
      </c>
      <c r="BU699" s="19" t="s">
        <v>2109</v>
      </c>
      <c r="BV699" s="19">
        <v>0</v>
      </c>
    </row>
    <row r="700" spans="1:74">
      <c r="A700" s="19" t="s">
        <v>2646</v>
      </c>
      <c r="B700" s="19" t="s">
        <v>2094</v>
      </c>
      <c r="C700" s="19" t="s">
        <v>2135</v>
      </c>
      <c r="D700" s="19" t="s">
        <v>1557</v>
      </c>
      <c r="E700" s="19" t="s">
        <v>896</v>
      </c>
      <c r="F700" s="19" t="s">
        <v>896</v>
      </c>
      <c r="G700" s="19" t="s">
        <v>896</v>
      </c>
      <c r="H700" s="19" t="s">
        <v>896</v>
      </c>
      <c r="I700" s="19" t="s">
        <v>2284</v>
      </c>
      <c r="J700" s="19" t="s">
        <v>20</v>
      </c>
      <c r="K700" s="19" t="s">
        <v>1090</v>
      </c>
      <c r="L700" s="19" t="s">
        <v>2285</v>
      </c>
      <c r="M700" s="19" t="s">
        <v>902</v>
      </c>
      <c r="N700" s="20">
        <v>1</v>
      </c>
      <c r="O700" s="20">
        <v>3</v>
      </c>
      <c r="P700" s="19" t="s">
        <v>905</v>
      </c>
      <c r="Q700" s="19" t="s">
        <v>2114</v>
      </c>
      <c r="R700" s="19">
        <v>0</v>
      </c>
      <c r="S700" s="19">
        <v>0</v>
      </c>
      <c r="T700" s="19">
        <v>0</v>
      </c>
      <c r="U700" s="19" t="s">
        <v>2109</v>
      </c>
      <c r="V700" s="19">
        <v>0</v>
      </c>
      <c r="BA700" s="19" t="s">
        <v>2646</v>
      </c>
      <c r="BB700" s="19" t="s">
        <v>2094</v>
      </c>
      <c r="BC700" s="19" t="s">
        <v>2135</v>
      </c>
      <c r="BD700" s="19" t="s">
        <v>1557</v>
      </c>
      <c r="BE700" s="19" t="s">
        <v>896</v>
      </c>
      <c r="BF700" s="19" t="s">
        <v>896</v>
      </c>
      <c r="BG700" s="19" t="s">
        <v>896</v>
      </c>
      <c r="BH700" s="19" t="s">
        <v>896</v>
      </c>
      <c r="BI700" s="19" t="s">
        <v>2284</v>
      </c>
      <c r="BJ700" s="19" t="s">
        <v>20</v>
      </c>
      <c r="BK700" s="19" t="s">
        <v>1090</v>
      </c>
      <c r="BL700" s="19" t="s">
        <v>2285</v>
      </c>
      <c r="BM700" s="19" t="s">
        <v>902</v>
      </c>
      <c r="BN700" s="20">
        <v>1</v>
      </c>
      <c r="BO700" s="20">
        <v>3</v>
      </c>
      <c r="BP700" s="19" t="s">
        <v>905</v>
      </c>
      <c r="BQ700" s="19" t="s">
        <v>2114</v>
      </c>
      <c r="BR700" s="19">
        <v>0</v>
      </c>
      <c r="BS700" s="19">
        <v>0</v>
      </c>
      <c r="BT700" s="19">
        <v>0</v>
      </c>
      <c r="BU700" s="19" t="s">
        <v>2109</v>
      </c>
      <c r="BV700" s="19">
        <v>0</v>
      </c>
    </row>
    <row r="701" spans="1:74">
      <c r="A701" s="19" t="s">
        <v>2646</v>
      </c>
      <c r="B701" s="19" t="s">
        <v>2094</v>
      </c>
      <c r="C701" s="19" t="s">
        <v>2651</v>
      </c>
      <c r="D701" s="19" t="s">
        <v>1557</v>
      </c>
      <c r="E701" s="19" t="s">
        <v>896</v>
      </c>
      <c r="F701" s="19" t="s">
        <v>896</v>
      </c>
      <c r="G701" s="19" t="s">
        <v>896</v>
      </c>
      <c r="H701" s="19" t="s">
        <v>896</v>
      </c>
      <c r="I701" s="19" t="s">
        <v>2140</v>
      </c>
      <c r="J701" s="19" t="s">
        <v>20</v>
      </c>
      <c r="K701" s="345" t="s">
        <v>1489</v>
      </c>
      <c r="L701" s="19" t="s">
        <v>2141</v>
      </c>
      <c r="M701" s="19" t="s">
        <v>902</v>
      </c>
      <c r="N701" s="20" t="s">
        <v>903</v>
      </c>
      <c r="O701" s="20">
        <v>1</v>
      </c>
      <c r="P701" s="19" t="s">
        <v>905</v>
      </c>
      <c r="Q701" s="19" t="s">
        <v>2114</v>
      </c>
      <c r="R701" s="19">
        <v>0</v>
      </c>
      <c r="S701" s="19">
        <v>0</v>
      </c>
      <c r="T701" s="19">
        <v>0</v>
      </c>
      <c r="U701" s="19" t="s">
        <v>1424</v>
      </c>
      <c r="V701" s="19">
        <v>0</v>
      </c>
      <c r="BA701" s="19" t="s">
        <v>2646</v>
      </c>
      <c r="BB701" s="19" t="s">
        <v>2094</v>
      </c>
      <c r="BC701" s="19" t="s">
        <v>2651</v>
      </c>
      <c r="BD701" s="19" t="s">
        <v>1557</v>
      </c>
      <c r="BE701" s="19" t="s">
        <v>896</v>
      </c>
      <c r="BF701" s="19" t="s">
        <v>896</v>
      </c>
      <c r="BG701" s="19" t="s">
        <v>896</v>
      </c>
      <c r="BH701" s="19" t="s">
        <v>896</v>
      </c>
      <c r="BI701" s="19" t="s">
        <v>2140</v>
      </c>
      <c r="BJ701" s="19" t="s">
        <v>20</v>
      </c>
      <c r="BK701" s="345" t="s">
        <v>1489</v>
      </c>
      <c r="BL701" s="19" t="s">
        <v>2141</v>
      </c>
      <c r="BM701" s="19" t="s">
        <v>902</v>
      </c>
      <c r="BN701" s="20" t="s">
        <v>903</v>
      </c>
      <c r="BO701" s="20">
        <v>1</v>
      </c>
      <c r="BP701" s="19" t="s">
        <v>905</v>
      </c>
      <c r="BQ701" s="19" t="s">
        <v>2114</v>
      </c>
      <c r="BR701" s="19">
        <v>0</v>
      </c>
      <c r="BS701" s="19">
        <v>0</v>
      </c>
      <c r="BT701" s="19">
        <v>0</v>
      </c>
      <c r="BU701" s="19" t="s">
        <v>1424</v>
      </c>
      <c r="BV701" s="19">
        <v>0</v>
      </c>
    </row>
    <row r="702" spans="1:74">
      <c r="A702" s="19" t="s">
        <v>2646</v>
      </c>
      <c r="B702" s="19" t="s">
        <v>2094</v>
      </c>
      <c r="C702" s="19" t="s">
        <v>2651</v>
      </c>
      <c r="D702" s="19" t="s">
        <v>1557</v>
      </c>
      <c r="E702" s="19" t="s">
        <v>896</v>
      </c>
      <c r="F702" s="19" t="s">
        <v>896</v>
      </c>
      <c r="G702" s="19" t="s">
        <v>896</v>
      </c>
      <c r="H702" s="19" t="s">
        <v>896</v>
      </c>
      <c r="I702" s="19" t="s">
        <v>2287</v>
      </c>
      <c r="J702" s="19" t="s">
        <v>20</v>
      </c>
      <c r="K702" s="345" t="s">
        <v>1489</v>
      </c>
      <c r="L702" s="19" t="s">
        <v>2288</v>
      </c>
      <c r="M702" s="19" t="s">
        <v>902</v>
      </c>
      <c r="N702" s="20" t="s">
        <v>903</v>
      </c>
      <c r="O702" s="20">
        <v>1</v>
      </c>
      <c r="P702" s="19" t="s">
        <v>905</v>
      </c>
      <c r="Q702" s="19" t="s">
        <v>2114</v>
      </c>
      <c r="R702" s="19">
        <v>0</v>
      </c>
      <c r="S702" s="19">
        <v>0</v>
      </c>
      <c r="T702" s="19">
        <v>0</v>
      </c>
      <c r="U702" s="19" t="s">
        <v>1424</v>
      </c>
      <c r="V702" s="19">
        <v>0</v>
      </c>
      <c r="BA702" s="19" t="s">
        <v>2646</v>
      </c>
      <c r="BB702" s="19" t="s">
        <v>2094</v>
      </c>
      <c r="BC702" s="19" t="s">
        <v>2651</v>
      </c>
      <c r="BD702" s="19" t="s">
        <v>1557</v>
      </c>
      <c r="BE702" s="19" t="s">
        <v>896</v>
      </c>
      <c r="BF702" s="19" t="s">
        <v>896</v>
      </c>
      <c r="BG702" s="19" t="s">
        <v>896</v>
      </c>
      <c r="BH702" s="19" t="s">
        <v>896</v>
      </c>
      <c r="BI702" s="19" t="s">
        <v>2287</v>
      </c>
      <c r="BJ702" s="19" t="s">
        <v>20</v>
      </c>
      <c r="BK702" s="345" t="s">
        <v>1489</v>
      </c>
      <c r="BL702" s="19" t="s">
        <v>2288</v>
      </c>
      <c r="BM702" s="19" t="s">
        <v>902</v>
      </c>
      <c r="BN702" s="20" t="s">
        <v>903</v>
      </c>
      <c r="BO702" s="20">
        <v>1</v>
      </c>
      <c r="BP702" s="19" t="s">
        <v>905</v>
      </c>
      <c r="BQ702" s="19" t="s">
        <v>2114</v>
      </c>
      <c r="BR702" s="19">
        <v>0</v>
      </c>
      <c r="BS702" s="19">
        <v>0</v>
      </c>
      <c r="BT702" s="19">
        <v>0</v>
      </c>
      <c r="BU702" s="19" t="s">
        <v>1424</v>
      </c>
      <c r="BV702" s="19">
        <v>0</v>
      </c>
    </row>
    <row r="703" spans="1:74">
      <c r="A703" s="19" t="s">
        <v>2646</v>
      </c>
      <c r="B703" s="19" t="s">
        <v>2094</v>
      </c>
      <c r="C703" s="19" t="s">
        <v>2135</v>
      </c>
      <c r="D703" s="19" t="s">
        <v>1557</v>
      </c>
      <c r="E703" s="19" t="s">
        <v>896</v>
      </c>
      <c r="F703" s="19" t="s">
        <v>896</v>
      </c>
      <c r="G703" s="19" t="s">
        <v>896</v>
      </c>
      <c r="H703" s="19" t="s">
        <v>896</v>
      </c>
      <c r="I703" s="19" t="s">
        <v>2289</v>
      </c>
      <c r="J703" s="19" t="s">
        <v>20</v>
      </c>
      <c r="K703" s="19" t="s">
        <v>494</v>
      </c>
      <c r="L703" s="19" t="s">
        <v>2290</v>
      </c>
      <c r="M703" s="19" t="s">
        <v>902</v>
      </c>
      <c r="N703" s="20">
        <v>70</v>
      </c>
      <c r="O703" s="20">
        <v>150</v>
      </c>
      <c r="P703" s="19" t="s">
        <v>905</v>
      </c>
      <c r="Q703" s="19" t="s">
        <v>2291</v>
      </c>
      <c r="R703" s="19">
        <v>0</v>
      </c>
      <c r="S703" s="19">
        <v>0</v>
      </c>
      <c r="T703" s="19">
        <v>0</v>
      </c>
      <c r="U703" s="19" t="s">
        <v>2292</v>
      </c>
      <c r="V703" s="19">
        <v>0</v>
      </c>
      <c r="BA703" s="19" t="s">
        <v>2646</v>
      </c>
      <c r="BB703" s="19" t="s">
        <v>2094</v>
      </c>
      <c r="BC703" s="19" t="s">
        <v>2135</v>
      </c>
      <c r="BD703" s="19" t="s">
        <v>1557</v>
      </c>
      <c r="BE703" s="19" t="s">
        <v>896</v>
      </c>
      <c r="BF703" s="19" t="s">
        <v>896</v>
      </c>
      <c r="BG703" s="19" t="s">
        <v>896</v>
      </c>
      <c r="BH703" s="19" t="s">
        <v>896</v>
      </c>
      <c r="BI703" s="19" t="s">
        <v>2289</v>
      </c>
      <c r="BJ703" s="19" t="s">
        <v>20</v>
      </c>
      <c r="BK703" s="19" t="s">
        <v>494</v>
      </c>
      <c r="BL703" s="19" t="s">
        <v>2290</v>
      </c>
      <c r="BM703" s="19" t="s">
        <v>902</v>
      </c>
      <c r="BN703" s="20">
        <v>70</v>
      </c>
      <c r="BO703" s="20">
        <v>150</v>
      </c>
      <c r="BP703" s="19" t="s">
        <v>905</v>
      </c>
      <c r="BQ703" s="19" t="s">
        <v>2291</v>
      </c>
      <c r="BR703" s="19">
        <v>0</v>
      </c>
      <c r="BS703" s="19">
        <v>0</v>
      </c>
      <c r="BT703" s="19">
        <v>0</v>
      </c>
      <c r="BU703" s="19" t="s">
        <v>2292</v>
      </c>
      <c r="BV703" s="19">
        <v>0</v>
      </c>
    </row>
    <row r="704" spans="1:74">
      <c r="A704" s="19" t="s">
        <v>2646</v>
      </c>
      <c r="B704" s="19" t="s">
        <v>2094</v>
      </c>
      <c r="C704" s="19" t="s">
        <v>2653</v>
      </c>
      <c r="D704" s="19" t="s">
        <v>2231</v>
      </c>
      <c r="E704" s="19" t="s">
        <v>896</v>
      </c>
      <c r="F704" s="19" t="s">
        <v>896</v>
      </c>
      <c r="G704" s="19" t="s">
        <v>896</v>
      </c>
      <c r="H704" s="19" t="s">
        <v>896</v>
      </c>
      <c r="I704" s="19" t="s">
        <v>2232</v>
      </c>
      <c r="J704" s="19" t="s">
        <v>20</v>
      </c>
      <c r="K704" s="19" t="s">
        <v>474</v>
      </c>
      <c r="L704" s="19" t="s">
        <v>2233</v>
      </c>
      <c r="M704" s="19" t="s">
        <v>902</v>
      </c>
      <c r="N704" s="20" t="s">
        <v>903</v>
      </c>
      <c r="O704" s="20">
        <v>1</v>
      </c>
      <c r="P704" s="19" t="s">
        <v>905</v>
      </c>
      <c r="Q704" s="19" t="s">
        <v>2114</v>
      </c>
      <c r="R704" s="19">
        <v>0</v>
      </c>
      <c r="S704" s="19">
        <v>0</v>
      </c>
      <c r="T704" s="19">
        <v>0</v>
      </c>
      <c r="U704" s="19" t="s">
        <v>2109</v>
      </c>
      <c r="V704" s="19">
        <v>0</v>
      </c>
      <c r="BA704" s="19" t="s">
        <v>2646</v>
      </c>
      <c r="BB704" s="19" t="s">
        <v>2094</v>
      </c>
      <c r="BC704" s="19" t="s">
        <v>2653</v>
      </c>
      <c r="BD704" s="19" t="s">
        <v>2231</v>
      </c>
      <c r="BE704" s="19" t="s">
        <v>896</v>
      </c>
      <c r="BF704" s="19" t="s">
        <v>896</v>
      </c>
      <c r="BG704" s="19" t="s">
        <v>896</v>
      </c>
      <c r="BH704" s="19" t="s">
        <v>896</v>
      </c>
      <c r="BI704" s="19" t="s">
        <v>2232</v>
      </c>
      <c r="BJ704" s="19" t="s">
        <v>20</v>
      </c>
      <c r="BK704" s="19" t="s">
        <v>474</v>
      </c>
      <c r="BL704" s="19" t="s">
        <v>2233</v>
      </c>
      <c r="BM704" s="19" t="s">
        <v>902</v>
      </c>
      <c r="BN704" s="20" t="s">
        <v>903</v>
      </c>
      <c r="BO704" s="20">
        <v>1</v>
      </c>
      <c r="BP704" s="19" t="s">
        <v>905</v>
      </c>
      <c r="BQ704" s="19" t="s">
        <v>2114</v>
      </c>
      <c r="BR704" s="19">
        <v>0</v>
      </c>
      <c r="BS704" s="19">
        <v>0</v>
      </c>
      <c r="BT704" s="19">
        <v>0</v>
      </c>
      <c r="BU704" s="19" t="s">
        <v>2109</v>
      </c>
      <c r="BV704" s="19">
        <v>0</v>
      </c>
    </row>
    <row r="705" spans="1:74">
      <c r="A705" s="19" t="s">
        <v>2646</v>
      </c>
      <c r="B705" s="19" t="s">
        <v>2094</v>
      </c>
      <c r="C705" s="19" t="s">
        <v>2653</v>
      </c>
      <c r="D705" s="19" t="s">
        <v>2231</v>
      </c>
      <c r="E705" s="19" t="s">
        <v>896</v>
      </c>
      <c r="F705" s="19" t="s">
        <v>896</v>
      </c>
      <c r="G705" s="19" t="s">
        <v>896</v>
      </c>
      <c r="H705" s="19" t="s">
        <v>896</v>
      </c>
      <c r="I705" s="19" t="s">
        <v>2238</v>
      </c>
      <c r="J705" s="19" t="s">
        <v>20</v>
      </c>
      <c r="K705" s="19" t="s">
        <v>474</v>
      </c>
      <c r="L705" s="19" t="s">
        <v>2239</v>
      </c>
      <c r="M705" s="19" t="s">
        <v>902</v>
      </c>
      <c r="N705" s="20" t="s">
        <v>903</v>
      </c>
      <c r="O705" s="20">
        <v>1</v>
      </c>
      <c r="P705" s="19" t="s">
        <v>905</v>
      </c>
      <c r="Q705" s="19" t="s">
        <v>2114</v>
      </c>
      <c r="R705" s="19">
        <v>0</v>
      </c>
      <c r="S705" s="19">
        <v>0</v>
      </c>
      <c r="T705" s="19">
        <v>0</v>
      </c>
      <c r="U705" s="19" t="s">
        <v>2109</v>
      </c>
      <c r="V705" s="19">
        <v>0</v>
      </c>
      <c r="BA705" s="19" t="s">
        <v>2646</v>
      </c>
      <c r="BB705" s="19" t="s">
        <v>2094</v>
      </c>
      <c r="BC705" s="19" t="s">
        <v>2653</v>
      </c>
      <c r="BD705" s="19" t="s">
        <v>2231</v>
      </c>
      <c r="BE705" s="19" t="s">
        <v>896</v>
      </c>
      <c r="BF705" s="19" t="s">
        <v>896</v>
      </c>
      <c r="BG705" s="19" t="s">
        <v>896</v>
      </c>
      <c r="BH705" s="19" t="s">
        <v>896</v>
      </c>
      <c r="BI705" s="19" t="s">
        <v>2238</v>
      </c>
      <c r="BJ705" s="19" t="s">
        <v>20</v>
      </c>
      <c r="BK705" s="19" t="s">
        <v>474</v>
      </c>
      <c r="BL705" s="19" t="s">
        <v>2239</v>
      </c>
      <c r="BM705" s="19" t="s">
        <v>902</v>
      </c>
      <c r="BN705" s="20" t="s">
        <v>903</v>
      </c>
      <c r="BO705" s="20">
        <v>1</v>
      </c>
      <c r="BP705" s="19" t="s">
        <v>905</v>
      </c>
      <c r="BQ705" s="19" t="s">
        <v>2114</v>
      </c>
      <c r="BR705" s="19">
        <v>0</v>
      </c>
      <c r="BS705" s="19">
        <v>0</v>
      </c>
      <c r="BT705" s="19">
        <v>0</v>
      </c>
      <c r="BU705" s="19" t="s">
        <v>2109</v>
      </c>
      <c r="BV705" s="19">
        <v>0</v>
      </c>
    </row>
    <row r="706" spans="1:74">
      <c r="A706" s="19" t="s">
        <v>2646</v>
      </c>
      <c r="B706" s="19" t="s">
        <v>2094</v>
      </c>
      <c r="C706" s="19" t="s">
        <v>2096</v>
      </c>
      <c r="D706" s="19" t="s">
        <v>2129</v>
      </c>
      <c r="E706" s="19" t="s">
        <v>896</v>
      </c>
      <c r="F706" s="19" t="s">
        <v>896</v>
      </c>
      <c r="G706" s="19" t="s">
        <v>896</v>
      </c>
      <c r="H706" s="19" t="s">
        <v>896</v>
      </c>
      <c r="I706" s="19" t="s">
        <v>2294</v>
      </c>
      <c r="J706" s="19" t="s">
        <v>20</v>
      </c>
      <c r="K706" s="19" t="s">
        <v>995</v>
      </c>
      <c r="L706" s="19" t="s">
        <v>2295</v>
      </c>
      <c r="M706" s="19" t="s">
        <v>1501</v>
      </c>
      <c r="N706" s="20" t="s">
        <v>903</v>
      </c>
      <c r="O706" s="20">
        <v>0.1</v>
      </c>
      <c r="P706" s="19" t="s">
        <v>905</v>
      </c>
      <c r="Q706" s="19" t="s">
        <v>2114</v>
      </c>
      <c r="R706" s="19">
        <v>0</v>
      </c>
      <c r="S706" s="19">
        <v>0</v>
      </c>
      <c r="T706" s="19">
        <v>0</v>
      </c>
      <c r="U706" s="19" t="s">
        <v>2296</v>
      </c>
      <c r="V706" s="19" t="s">
        <v>2297</v>
      </c>
      <c r="BA706" s="19" t="s">
        <v>2646</v>
      </c>
      <c r="BB706" s="19" t="s">
        <v>2094</v>
      </c>
      <c r="BC706" s="19" t="s">
        <v>2096</v>
      </c>
      <c r="BD706" s="19" t="s">
        <v>2129</v>
      </c>
      <c r="BE706" s="19" t="s">
        <v>896</v>
      </c>
      <c r="BF706" s="19" t="s">
        <v>896</v>
      </c>
      <c r="BG706" s="19" t="s">
        <v>896</v>
      </c>
      <c r="BH706" s="19" t="s">
        <v>896</v>
      </c>
      <c r="BI706" s="19" t="s">
        <v>2294</v>
      </c>
      <c r="BJ706" s="19" t="s">
        <v>20</v>
      </c>
      <c r="BK706" s="19" t="s">
        <v>995</v>
      </c>
      <c r="BL706" s="19" t="s">
        <v>2295</v>
      </c>
      <c r="BM706" s="19" t="s">
        <v>1501</v>
      </c>
      <c r="BN706" s="20" t="s">
        <v>903</v>
      </c>
      <c r="BO706" s="20">
        <v>0.1</v>
      </c>
      <c r="BP706" s="19" t="s">
        <v>905</v>
      </c>
      <c r="BQ706" s="19" t="s">
        <v>2114</v>
      </c>
      <c r="BR706" s="19">
        <v>0</v>
      </c>
      <c r="BS706" s="19">
        <v>0</v>
      </c>
      <c r="BT706" s="19">
        <v>0</v>
      </c>
      <c r="BU706" s="19" t="s">
        <v>2296</v>
      </c>
      <c r="BV706" s="19" t="s">
        <v>2297</v>
      </c>
    </row>
    <row r="707" spans="1:74">
      <c r="A707" s="19" t="s">
        <v>2646</v>
      </c>
      <c r="B707" s="19" t="s">
        <v>2094</v>
      </c>
      <c r="C707" s="19" t="s">
        <v>2179</v>
      </c>
      <c r="D707" s="19" t="s">
        <v>1557</v>
      </c>
      <c r="E707" s="19" t="s">
        <v>1423</v>
      </c>
      <c r="F707" s="19" t="s">
        <v>896</v>
      </c>
      <c r="G707" s="19" t="s">
        <v>896</v>
      </c>
      <c r="H707" s="19" t="s">
        <v>896</v>
      </c>
      <c r="I707" s="19" t="s">
        <v>2298</v>
      </c>
      <c r="J707" s="19" t="s">
        <v>20</v>
      </c>
      <c r="K707" s="19" t="s">
        <v>995</v>
      </c>
      <c r="L707" s="19" t="s">
        <v>2299</v>
      </c>
      <c r="M707" s="19" t="s">
        <v>1501</v>
      </c>
      <c r="N707" s="20" t="s">
        <v>903</v>
      </c>
      <c r="O707" s="20">
        <v>0.1</v>
      </c>
      <c r="P707" s="19" t="s">
        <v>905</v>
      </c>
      <c r="Q707" s="19" t="s">
        <v>2101</v>
      </c>
      <c r="R707" s="19">
        <v>0</v>
      </c>
      <c r="S707" s="19">
        <v>0</v>
      </c>
      <c r="T707" s="19">
        <v>0</v>
      </c>
      <c r="U707" s="19" t="s">
        <v>2300</v>
      </c>
      <c r="V707" s="19">
        <v>0</v>
      </c>
      <c r="BA707" s="19" t="s">
        <v>2646</v>
      </c>
      <c r="BB707" s="19" t="s">
        <v>2094</v>
      </c>
      <c r="BC707" s="19" t="s">
        <v>2179</v>
      </c>
      <c r="BD707" s="19" t="s">
        <v>1557</v>
      </c>
      <c r="BE707" s="19" t="s">
        <v>1423</v>
      </c>
      <c r="BF707" s="19" t="s">
        <v>896</v>
      </c>
      <c r="BG707" s="19" t="s">
        <v>896</v>
      </c>
      <c r="BH707" s="19" t="s">
        <v>896</v>
      </c>
      <c r="BI707" s="19" t="s">
        <v>2298</v>
      </c>
      <c r="BJ707" s="19" t="s">
        <v>20</v>
      </c>
      <c r="BK707" s="19" t="s">
        <v>995</v>
      </c>
      <c r="BL707" s="19" t="s">
        <v>2299</v>
      </c>
      <c r="BM707" s="19" t="s">
        <v>1501</v>
      </c>
      <c r="BN707" s="20" t="s">
        <v>903</v>
      </c>
      <c r="BO707" s="20">
        <v>0.1</v>
      </c>
      <c r="BP707" s="19" t="s">
        <v>905</v>
      </c>
      <c r="BQ707" s="19" t="s">
        <v>2101</v>
      </c>
      <c r="BR707" s="19">
        <v>0</v>
      </c>
      <c r="BS707" s="19">
        <v>0</v>
      </c>
      <c r="BT707" s="19">
        <v>0</v>
      </c>
      <c r="BU707" s="19" t="s">
        <v>2300</v>
      </c>
      <c r="BV707" s="19">
        <v>0</v>
      </c>
    </row>
    <row r="708" spans="1:74">
      <c r="A708" s="19" t="s">
        <v>2646</v>
      </c>
      <c r="B708" s="19" t="s">
        <v>2094</v>
      </c>
      <c r="C708" s="19" t="s">
        <v>2652</v>
      </c>
      <c r="D708" s="19" t="s">
        <v>1557</v>
      </c>
      <c r="E708" s="19" t="s">
        <v>896</v>
      </c>
      <c r="F708" s="19" t="s">
        <v>896</v>
      </c>
      <c r="G708" s="19" t="s">
        <v>896</v>
      </c>
      <c r="H708" s="19" t="s">
        <v>896</v>
      </c>
      <c r="I708" s="19" t="s">
        <v>2301</v>
      </c>
      <c r="J708" s="19" t="s">
        <v>20</v>
      </c>
      <c r="K708" s="19" t="s">
        <v>995</v>
      </c>
      <c r="L708" s="19" t="s">
        <v>2302</v>
      </c>
      <c r="M708" s="19" t="s">
        <v>1501</v>
      </c>
      <c r="N708" s="20" t="s">
        <v>903</v>
      </c>
      <c r="O708" s="20">
        <v>0.05</v>
      </c>
      <c r="P708" s="19" t="s">
        <v>905</v>
      </c>
      <c r="Q708" s="19" t="s">
        <v>2114</v>
      </c>
      <c r="R708" s="19">
        <v>0</v>
      </c>
      <c r="S708" s="19">
        <v>0</v>
      </c>
      <c r="T708" s="19">
        <v>0</v>
      </c>
      <c r="U708" s="19" t="s">
        <v>2220</v>
      </c>
      <c r="V708" s="19">
        <v>0</v>
      </c>
      <c r="BA708" s="19" t="s">
        <v>2646</v>
      </c>
      <c r="BB708" s="19" t="s">
        <v>2094</v>
      </c>
      <c r="BC708" s="19" t="s">
        <v>2652</v>
      </c>
      <c r="BD708" s="19" t="s">
        <v>1557</v>
      </c>
      <c r="BE708" s="19" t="s">
        <v>896</v>
      </c>
      <c r="BF708" s="19" t="s">
        <v>896</v>
      </c>
      <c r="BG708" s="19" t="s">
        <v>896</v>
      </c>
      <c r="BH708" s="19" t="s">
        <v>896</v>
      </c>
      <c r="BI708" s="19" t="s">
        <v>2301</v>
      </c>
      <c r="BJ708" s="19" t="s">
        <v>20</v>
      </c>
      <c r="BK708" s="19" t="s">
        <v>995</v>
      </c>
      <c r="BL708" s="19" t="s">
        <v>2302</v>
      </c>
      <c r="BM708" s="19" t="s">
        <v>1501</v>
      </c>
      <c r="BN708" s="20" t="s">
        <v>903</v>
      </c>
      <c r="BO708" s="20">
        <v>0.05</v>
      </c>
      <c r="BP708" s="19" t="s">
        <v>905</v>
      </c>
      <c r="BQ708" s="19" t="s">
        <v>2114</v>
      </c>
      <c r="BR708" s="19">
        <v>0</v>
      </c>
      <c r="BS708" s="19">
        <v>0</v>
      </c>
      <c r="BT708" s="19">
        <v>0</v>
      </c>
      <c r="BU708" s="19" t="s">
        <v>2220</v>
      </c>
      <c r="BV708" s="19">
        <v>0</v>
      </c>
    </row>
    <row r="709" spans="1:74">
      <c r="A709" s="19" t="s">
        <v>2646</v>
      </c>
      <c r="B709" s="19" t="s">
        <v>2094</v>
      </c>
      <c r="C709" s="19" t="s">
        <v>2653</v>
      </c>
      <c r="D709" s="19" t="s">
        <v>2260</v>
      </c>
      <c r="E709" s="19" t="s">
        <v>896</v>
      </c>
      <c r="F709" s="19" t="s">
        <v>896</v>
      </c>
      <c r="G709" s="19" t="s">
        <v>896</v>
      </c>
      <c r="H709" s="19" t="s">
        <v>896</v>
      </c>
      <c r="I709" s="19" t="s">
        <v>2304</v>
      </c>
      <c r="J709" s="19" t="s">
        <v>20</v>
      </c>
      <c r="K709" s="19" t="s">
        <v>995</v>
      </c>
      <c r="L709" s="19" t="s">
        <v>2305</v>
      </c>
      <c r="M709" s="19" t="s">
        <v>1501</v>
      </c>
      <c r="N709" s="20" t="s">
        <v>903</v>
      </c>
      <c r="O709" s="20">
        <v>0.1</v>
      </c>
      <c r="P709" s="19" t="s">
        <v>905</v>
      </c>
      <c r="Q709" s="19" t="s">
        <v>2114</v>
      </c>
      <c r="R709" s="19">
        <v>0</v>
      </c>
      <c r="S709" s="19">
        <v>0</v>
      </c>
      <c r="T709" s="19">
        <v>0</v>
      </c>
      <c r="U709" s="19" t="s">
        <v>2300</v>
      </c>
      <c r="V709" s="19">
        <v>0</v>
      </c>
      <c r="BA709" s="19" t="s">
        <v>2646</v>
      </c>
      <c r="BB709" s="19" t="s">
        <v>2094</v>
      </c>
      <c r="BC709" s="19" t="s">
        <v>2653</v>
      </c>
      <c r="BD709" s="19" t="s">
        <v>2260</v>
      </c>
      <c r="BE709" s="19" t="s">
        <v>896</v>
      </c>
      <c r="BF709" s="19" t="s">
        <v>896</v>
      </c>
      <c r="BG709" s="19" t="s">
        <v>896</v>
      </c>
      <c r="BH709" s="19" t="s">
        <v>896</v>
      </c>
      <c r="BI709" s="19" t="s">
        <v>2304</v>
      </c>
      <c r="BJ709" s="19" t="s">
        <v>20</v>
      </c>
      <c r="BK709" s="19" t="s">
        <v>995</v>
      </c>
      <c r="BL709" s="19" t="s">
        <v>2305</v>
      </c>
      <c r="BM709" s="19" t="s">
        <v>1501</v>
      </c>
      <c r="BN709" s="20" t="s">
        <v>903</v>
      </c>
      <c r="BO709" s="20">
        <v>0.1</v>
      </c>
      <c r="BP709" s="19" t="s">
        <v>905</v>
      </c>
      <c r="BQ709" s="19" t="s">
        <v>2114</v>
      </c>
      <c r="BR709" s="19">
        <v>0</v>
      </c>
      <c r="BS709" s="19">
        <v>0</v>
      </c>
      <c r="BT709" s="19">
        <v>0</v>
      </c>
      <c r="BU709" s="19" t="s">
        <v>2300</v>
      </c>
      <c r="BV709" s="19">
        <v>0</v>
      </c>
    </row>
    <row r="710" spans="1:74">
      <c r="A710" s="19" t="s">
        <v>2646</v>
      </c>
      <c r="B710" s="19" t="s">
        <v>2094</v>
      </c>
      <c r="C710" s="19" t="s">
        <v>2135</v>
      </c>
      <c r="D710" s="19" t="s">
        <v>1557</v>
      </c>
      <c r="E710" s="19" t="s">
        <v>896</v>
      </c>
      <c r="F710" s="19" t="s">
        <v>896</v>
      </c>
      <c r="G710" s="19" t="s">
        <v>896</v>
      </c>
      <c r="H710" s="19" t="s">
        <v>896</v>
      </c>
      <c r="I710" s="19" t="s">
        <v>2307</v>
      </c>
      <c r="J710" s="19" t="s">
        <v>20</v>
      </c>
      <c r="K710" s="19" t="s">
        <v>995</v>
      </c>
      <c r="L710" s="19" t="s">
        <v>2308</v>
      </c>
      <c r="M710" s="19" t="s">
        <v>1501</v>
      </c>
      <c r="N710" s="20" t="s">
        <v>903</v>
      </c>
      <c r="O710" s="20">
        <v>0.1</v>
      </c>
      <c r="P710" s="19" t="s">
        <v>905</v>
      </c>
      <c r="Q710" s="19" t="s">
        <v>2114</v>
      </c>
      <c r="R710" s="19">
        <v>0</v>
      </c>
      <c r="S710" s="19">
        <v>0</v>
      </c>
      <c r="T710" s="19">
        <v>0</v>
      </c>
      <c r="U710" s="19" t="s">
        <v>2300</v>
      </c>
      <c r="V710" s="19">
        <v>0</v>
      </c>
      <c r="BA710" s="19" t="s">
        <v>2646</v>
      </c>
      <c r="BB710" s="19" t="s">
        <v>2094</v>
      </c>
      <c r="BC710" s="19" t="s">
        <v>2135</v>
      </c>
      <c r="BD710" s="19" t="s">
        <v>1557</v>
      </c>
      <c r="BE710" s="19" t="s">
        <v>896</v>
      </c>
      <c r="BF710" s="19" t="s">
        <v>896</v>
      </c>
      <c r="BG710" s="19" t="s">
        <v>896</v>
      </c>
      <c r="BH710" s="19" t="s">
        <v>896</v>
      </c>
      <c r="BI710" s="19" t="s">
        <v>2307</v>
      </c>
      <c r="BJ710" s="19" t="s">
        <v>20</v>
      </c>
      <c r="BK710" s="19" t="s">
        <v>995</v>
      </c>
      <c r="BL710" s="19" t="s">
        <v>2308</v>
      </c>
      <c r="BM710" s="19" t="s">
        <v>1501</v>
      </c>
      <c r="BN710" s="20" t="s">
        <v>903</v>
      </c>
      <c r="BO710" s="20">
        <v>0.1</v>
      </c>
      <c r="BP710" s="19" t="s">
        <v>905</v>
      </c>
      <c r="BQ710" s="19" t="s">
        <v>2114</v>
      </c>
      <c r="BR710" s="19">
        <v>0</v>
      </c>
      <c r="BS710" s="19">
        <v>0</v>
      </c>
      <c r="BT710" s="19">
        <v>0</v>
      </c>
      <c r="BU710" s="19" t="s">
        <v>2300</v>
      </c>
      <c r="BV710" s="19">
        <v>0</v>
      </c>
    </row>
    <row r="711" spans="1:74">
      <c r="A711" s="19" t="s">
        <v>2646</v>
      </c>
      <c r="B711" s="19" t="s">
        <v>2094</v>
      </c>
      <c r="C711" s="19" t="s">
        <v>2650</v>
      </c>
      <c r="D711" s="19" t="s">
        <v>2260</v>
      </c>
      <c r="E711" s="19" t="s">
        <v>896</v>
      </c>
      <c r="F711" s="19" t="s">
        <v>896</v>
      </c>
      <c r="G711" s="19" t="s">
        <v>896</v>
      </c>
      <c r="H711" s="19" t="s">
        <v>896</v>
      </c>
      <c r="I711" s="19" t="s">
        <v>2261</v>
      </c>
      <c r="J711" s="19" t="s">
        <v>20</v>
      </c>
      <c r="K711" s="19" t="s">
        <v>995</v>
      </c>
      <c r="L711" s="19" t="s">
        <v>2310</v>
      </c>
      <c r="M711" s="19" t="s">
        <v>1501</v>
      </c>
      <c r="N711" s="20" t="s">
        <v>903</v>
      </c>
      <c r="O711" s="20">
        <v>0.1</v>
      </c>
      <c r="P711" s="19" t="s">
        <v>905</v>
      </c>
      <c r="Q711" s="19" t="s">
        <v>2114</v>
      </c>
      <c r="R711" s="19">
        <v>0</v>
      </c>
      <c r="S711" s="19">
        <v>0</v>
      </c>
      <c r="T711" s="19">
        <v>0</v>
      </c>
      <c r="U711" s="19" t="s">
        <v>2296</v>
      </c>
      <c r="V711" s="19">
        <v>0</v>
      </c>
      <c r="BA711" s="19" t="s">
        <v>2646</v>
      </c>
      <c r="BB711" s="19" t="s">
        <v>2094</v>
      </c>
      <c r="BC711" s="19" t="s">
        <v>2650</v>
      </c>
      <c r="BD711" s="19" t="s">
        <v>2260</v>
      </c>
      <c r="BE711" s="19" t="s">
        <v>896</v>
      </c>
      <c r="BF711" s="19" t="s">
        <v>896</v>
      </c>
      <c r="BG711" s="19" t="s">
        <v>896</v>
      </c>
      <c r="BH711" s="19" t="s">
        <v>896</v>
      </c>
      <c r="BI711" s="19" t="s">
        <v>2261</v>
      </c>
      <c r="BJ711" s="19" t="s">
        <v>20</v>
      </c>
      <c r="BK711" s="19" t="s">
        <v>995</v>
      </c>
      <c r="BL711" s="19" t="s">
        <v>2310</v>
      </c>
      <c r="BM711" s="19" t="s">
        <v>1501</v>
      </c>
      <c r="BN711" s="20" t="s">
        <v>903</v>
      </c>
      <c r="BO711" s="20">
        <v>0.1</v>
      </c>
      <c r="BP711" s="19" t="s">
        <v>905</v>
      </c>
      <c r="BQ711" s="19" t="s">
        <v>2114</v>
      </c>
      <c r="BR711" s="19">
        <v>0</v>
      </c>
      <c r="BS711" s="19">
        <v>0</v>
      </c>
      <c r="BT711" s="19">
        <v>0</v>
      </c>
      <c r="BU711" s="19" t="s">
        <v>2296</v>
      </c>
      <c r="BV711" s="19">
        <v>0</v>
      </c>
    </row>
    <row r="712" spans="1:74">
      <c r="A712" s="19" t="s">
        <v>2646</v>
      </c>
      <c r="B712" s="19" t="s">
        <v>2094</v>
      </c>
      <c r="C712" s="19" t="s">
        <v>2172</v>
      </c>
      <c r="D712" s="19" t="s">
        <v>2173</v>
      </c>
      <c r="E712" s="19" t="s">
        <v>896</v>
      </c>
      <c r="F712" s="19" t="s">
        <v>896</v>
      </c>
      <c r="G712" s="19" t="s">
        <v>896</v>
      </c>
      <c r="H712" s="19" t="s">
        <v>896</v>
      </c>
      <c r="I712" s="19" t="s">
        <v>2267</v>
      </c>
      <c r="J712" s="19" t="s">
        <v>20</v>
      </c>
      <c r="K712" s="19" t="s">
        <v>517</v>
      </c>
      <c r="L712" s="19" t="s">
        <v>2269</v>
      </c>
      <c r="M712" s="19" t="s">
        <v>902</v>
      </c>
      <c r="N712" s="20" t="s">
        <v>903</v>
      </c>
      <c r="O712" s="20">
        <v>0.5</v>
      </c>
      <c r="P712" s="19" t="s">
        <v>905</v>
      </c>
      <c r="Q712" s="19" t="s">
        <v>2114</v>
      </c>
      <c r="R712" s="19">
        <v>0</v>
      </c>
      <c r="S712" s="19">
        <v>0</v>
      </c>
      <c r="T712" s="19">
        <v>0</v>
      </c>
      <c r="U712" s="19" t="s">
        <v>2109</v>
      </c>
      <c r="V712" s="19">
        <v>0</v>
      </c>
      <c r="BA712" s="19" t="s">
        <v>2646</v>
      </c>
      <c r="BB712" s="19" t="s">
        <v>2094</v>
      </c>
      <c r="BC712" s="19" t="s">
        <v>2172</v>
      </c>
      <c r="BD712" s="19" t="s">
        <v>2173</v>
      </c>
      <c r="BE712" s="19" t="s">
        <v>896</v>
      </c>
      <c r="BF712" s="19" t="s">
        <v>896</v>
      </c>
      <c r="BG712" s="19" t="s">
        <v>896</v>
      </c>
      <c r="BH712" s="19" t="s">
        <v>896</v>
      </c>
      <c r="BI712" s="19" t="s">
        <v>2267</v>
      </c>
      <c r="BJ712" s="19" t="s">
        <v>20</v>
      </c>
      <c r="BK712" s="19" t="s">
        <v>517</v>
      </c>
      <c r="BL712" s="19" t="s">
        <v>2269</v>
      </c>
      <c r="BM712" s="19" t="s">
        <v>902</v>
      </c>
      <c r="BN712" s="20" t="s">
        <v>903</v>
      </c>
      <c r="BO712" s="20">
        <v>0.5</v>
      </c>
      <c r="BP712" s="19" t="s">
        <v>905</v>
      </c>
      <c r="BQ712" s="19" t="s">
        <v>2114</v>
      </c>
      <c r="BR712" s="19">
        <v>0</v>
      </c>
      <c r="BS712" s="19">
        <v>0</v>
      </c>
      <c r="BT712" s="19">
        <v>0</v>
      </c>
      <c r="BU712" s="19" t="s">
        <v>2109</v>
      </c>
      <c r="BV712" s="19">
        <v>0</v>
      </c>
    </row>
    <row r="713" spans="1:74">
      <c r="A713" s="19" t="s">
        <v>2646</v>
      </c>
      <c r="B713" s="19" t="s">
        <v>2094</v>
      </c>
      <c r="C713" s="19" t="s">
        <v>2096</v>
      </c>
      <c r="D713" s="19" t="s">
        <v>2146</v>
      </c>
      <c r="E713" s="19" t="s">
        <v>896</v>
      </c>
      <c r="F713" s="19" t="s">
        <v>896</v>
      </c>
      <c r="G713" s="19" t="s">
        <v>896</v>
      </c>
      <c r="H713" s="19" t="s">
        <v>896</v>
      </c>
      <c r="I713" s="19" t="s">
        <v>2153</v>
      </c>
      <c r="J713" s="19" t="s">
        <v>20</v>
      </c>
      <c r="K713" s="19" t="s">
        <v>1004</v>
      </c>
      <c r="L713" s="19" t="s">
        <v>2313</v>
      </c>
      <c r="M713" s="19" t="s">
        <v>2149</v>
      </c>
      <c r="N713" s="20">
        <v>2.5</v>
      </c>
      <c r="O713" s="20">
        <v>15</v>
      </c>
      <c r="P713" s="19" t="s">
        <v>905</v>
      </c>
      <c r="Q713" s="19" t="s">
        <v>2145</v>
      </c>
      <c r="R713" s="19">
        <v>0</v>
      </c>
      <c r="S713" s="19">
        <v>0</v>
      </c>
      <c r="T713" s="19">
        <v>0</v>
      </c>
      <c r="U713" s="19" t="s">
        <v>2314</v>
      </c>
      <c r="V713" s="19" t="s">
        <v>2315</v>
      </c>
      <c r="BA713" s="19" t="s">
        <v>2646</v>
      </c>
      <c r="BB713" s="19" t="s">
        <v>2094</v>
      </c>
      <c r="BC713" s="19" t="s">
        <v>2096</v>
      </c>
      <c r="BD713" s="19" t="s">
        <v>2146</v>
      </c>
      <c r="BE713" s="19" t="s">
        <v>896</v>
      </c>
      <c r="BF713" s="19" t="s">
        <v>896</v>
      </c>
      <c r="BG713" s="19" t="s">
        <v>896</v>
      </c>
      <c r="BH713" s="19" t="s">
        <v>896</v>
      </c>
      <c r="BI713" s="19" t="s">
        <v>2153</v>
      </c>
      <c r="BJ713" s="19" t="s">
        <v>20</v>
      </c>
      <c r="BK713" s="19" t="s">
        <v>1004</v>
      </c>
      <c r="BL713" s="19" t="s">
        <v>2313</v>
      </c>
      <c r="BM713" s="19" t="s">
        <v>2149</v>
      </c>
      <c r="BN713" s="20">
        <v>2.5</v>
      </c>
      <c r="BO713" s="20">
        <v>15</v>
      </c>
      <c r="BP713" s="19" t="s">
        <v>905</v>
      </c>
      <c r="BQ713" s="19" t="s">
        <v>2145</v>
      </c>
      <c r="BR713" s="19">
        <v>0</v>
      </c>
      <c r="BS713" s="19">
        <v>0</v>
      </c>
      <c r="BT713" s="19">
        <v>0</v>
      </c>
      <c r="BU713" s="19" t="s">
        <v>2314</v>
      </c>
      <c r="BV713" s="19" t="s">
        <v>2315</v>
      </c>
    </row>
    <row r="714" spans="1:74">
      <c r="A714" s="19" t="s">
        <v>2646</v>
      </c>
      <c r="B714" s="19" t="s">
        <v>2094</v>
      </c>
      <c r="C714" s="19" t="s">
        <v>2179</v>
      </c>
      <c r="D714" s="19" t="s">
        <v>1557</v>
      </c>
      <c r="E714" s="19" t="s">
        <v>1423</v>
      </c>
      <c r="F714" s="19" t="s">
        <v>896</v>
      </c>
      <c r="G714" s="19" t="s">
        <v>896</v>
      </c>
      <c r="H714" s="19" t="s">
        <v>896</v>
      </c>
      <c r="I714" s="19" t="s">
        <v>2317</v>
      </c>
      <c r="J714" s="19" t="s">
        <v>20</v>
      </c>
      <c r="K714" s="19" t="s">
        <v>1004</v>
      </c>
      <c r="L714" s="19" t="s">
        <v>2318</v>
      </c>
      <c r="M714" s="19" t="s">
        <v>902</v>
      </c>
      <c r="N714" s="20">
        <v>50</v>
      </c>
      <c r="O714" s="20">
        <v>500</v>
      </c>
      <c r="P714" s="19" t="s">
        <v>905</v>
      </c>
      <c r="Q714" s="19" t="s">
        <v>2145</v>
      </c>
      <c r="R714" s="19">
        <v>0</v>
      </c>
      <c r="S714" s="19">
        <v>0</v>
      </c>
      <c r="T714" s="19">
        <v>0</v>
      </c>
      <c r="U714" s="19" t="s">
        <v>2144</v>
      </c>
      <c r="V714" s="19" t="s">
        <v>2319</v>
      </c>
      <c r="BA714" s="19" t="s">
        <v>2646</v>
      </c>
      <c r="BB714" s="19" t="s">
        <v>2094</v>
      </c>
      <c r="BC714" s="19" t="s">
        <v>2179</v>
      </c>
      <c r="BD714" s="19" t="s">
        <v>1557</v>
      </c>
      <c r="BE714" s="19" t="s">
        <v>1423</v>
      </c>
      <c r="BF714" s="19" t="s">
        <v>896</v>
      </c>
      <c r="BG714" s="19" t="s">
        <v>896</v>
      </c>
      <c r="BH714" s="19" t="s">
        <v>896</v>
      </c>
      <c r="BI714" s="19" t="s">
        <v>2317</v>
      </c>
      <c r="BJ714" s="19" t="s">
        <v>20</v>
      </c>
      <c r="BK714" s="19" t="s">
        <v>1004</v>
      </c>
      <c r="BL714" s="19" t="s">
        <v>2318</v>
      </c>
      <c r="BM714" s="19" t="s">
        <v>902</v>
      </c>
      <c r="BN714" s="20">
        <v>50</v>
      </c>
      <c r="BO714" s="20">
        <v>500</v>
      </c>
      <c r="BP714" s="19" t="s">
        <v>905</v>
      </c>
      <c r="BQ714" s="19" t="s">
        <v>2145</v>
      </c>
      <c r="BR714" s="19">
        <v>0</v>
      </c>
      <c r="BS714" s="19">
        <v>0</v>
      </c>
      <c r="BT714" s="19">
        <v>0</v>
      </c>
      <c r="BU714" s="19" t="s">
        <v>2144</v>
      </c>
      <c r="BV714" s="19" t="s">
        <v>2319</v>
      </c>
    </row>
    <row r="715" spans="1:74">
      <c r="A715" s="19" t="s">
        <v>2646</v>
      </c>
      <c r="B715" s="19" t="s">
        <v>2094</v>
      </c>
      <c r="C715" s="19" t="s">
        <v>2179</v>
      </c>
      <c r="D715" s="19" t="s">
        <v>1557</v>
      </c>
      <c r="E715" s="19" t="s">
        <v>1423</v>
      </c>
      <c r="F715" s="19" t="s">
        <v>896</v>
      </c>
      <c r="G715" s="19" t="s">
        <v>896</v>
      </c>
      <c r="H715" s="19" t="s">
        <v>896</v>
      </c>
      <c r="I715" s="19" t="s">
        <v>2320</v>
      </c>
      <c r="J715" s="19" t="s">
        <v>20</v>
      </c>
      <c r="K715" s="19" t="s">
        <v>1004</v>
      </c>
      <c r="L715" s="19" t="s">
        <v>2318</v>
      </c>
      <c r="M715" s="19" t="s">
        <v>902</v>
      </c>
      <c r="N715" s="20">
        <v>50</v>
      </c>
      <c r="O715" s="20">
        <v>300</v>
      </c>
      <c r="P715" s="19" t="s">
        <v>905</v>
      </c>
      <c r="Q715" s="19" t="s">
        <v>2145</v>
      </c>
      <c r="R715" s="19">
        <v>0</v>
      </c>
      <c r="S715" s="19">
        <v>0</v>
      </c>
      <c r="T715" s="19">
        <v>0</v>
      </c>
      <c r="U715" s="19" t="s">
        <v>2144</v>
      </c>
      <c r="V715" s="19">
        <v>0</v>
      </c>
      <c r="BA715" s="19" t="s">
        <v>2646</v>
      </c>
      <c r="BB715" s="19" t="s">
        <v>2094</v>
      </c>
      <c r="BC715" s="19" t="s">
        <v>2179</v>
      </c>
      <c r="BD715" s="19" t="s">
        <v>1557</v>
      </c>
      <c r="BE715" s="19" t="s">
        <v>1423</v>
      </c>
      <c r="BF715" s="19" t="s">
        <v>896</v>
      </c>
      <c r="BG715" s="19" t="s">
        <v>896</v>
      </c>
      <c r="BH715" s="19" t="s">
        <v>896</v>
      </c>
      <c r="BI715" s="19" t="s">
        <v>2320</v>
      </c>
      <c r="BJ715" s="19" t="s">
        <v>20</v>
      </c>
      <c r="BK715" s="19" t="s">
        <v>1004</v>
      </c>
      <c r="BL715" s="19" t="s">
        <v>2318</v>
      </c>
      <c r="BM715" s="19" t="s">
        <v>902</v>
      </c>
      <c r="BN715" s="20">
        <v>50</v>
      </c>
      <c r="BO715" s="20">
        <v>300</v>
      </c>
      <c r="BP715" s="19" t="s">
        <v>905</v>
      </c>
      <c r="BQ715" s="19" t="s">
        <v>2145</v>
      </c>
      <c r="BR715" s="19">
        <v>0</v>
      </c>
      <c r="BS715" s="19">
        <v>0</v>
      </c>
      <c r="BT715" s="19">
        <v>0</v>
      </c>
      <c r="BU715" s="19" t="s">
        <v>2144</v>
      </c>
      <c r="BV715" s="19">
        <v>0</v>
      </c>
    </row>
    <row r="716" spans="1:74">
      <c r="A716" s="19" t="s">
        <v>2646</v>
      </c>
      <c r="B716" s="19" t="s">
        <v>2094</v>
      </c>
      <c r="C716" s="19" t="s">
        <v>2653</v>
      </c>
      <c r="D716" s="19" t="s">
        <v>2231</v>
      </c>
      <c r="E716" s="19" t="s">
        <v>896</v>
      </c>
      <c r="F716" s="19" t="s">
        <v>896</v>
      </c>
      <c r="G716" s="19" t="s">
        <v>896</v>
      </c>
      <c r="H716" s="19" t="s">
        <v>896</v>
      </c>
      <c r="I716" s="19" t="s">
        <v>2232</v>
      </c>
      <c r="J716" s="19" t="s">
        <v>20</v>
      </c>
      <c r="K716" s="19" t="s">
        <v>1004</v>
      </c>
      <c r="L716" s="19" t="s">
        <v>2321</v>
      </c>
      <c r="M716" s="19" t="s">
        <v>902</v>
      </c>
      <c r="N716" s="20">
        <v>50</v>
      </c>
      <c r="O716" s="20">
        <v>350</v>
      </c>
      <c r="P716" s="19" t="s">
        <v>905</v>
      </c>
      <c r="Q716" s="19" t="s">
        <v>2291</v>
      </c>
      <c r="R716" s="19">
        <v>0</v>
      </c>
      <c r="S716" s="19">
        <v>0</v>
      </c>
      <c r="T716" s="19">
        <v>0</v>
      </c>
      <c r="U716" s="19" t="s">
        <v>2155</v>
      </c>
      <c r="V716" s="19" t="s">
        <v>2322</v>
      </c>
      <c r="BA716" s="19" t="s">
        <v>2646</v>
      </c>
      <c r="BB716" s="19" t="s">
        <v>2094</v>
      </c>
      <c r="BC716" s="19" t="s">
        <v>2653</v>
      </c>
      <c r="BD716" s="19" t="s">
        <v>2231</v>
      </c>
      <c r="BE716" s="19" t="s">
        <v>896</v>
      </c>
      <c r="BF716" s="19" t="s">
        <v>896</v>
      </c>
      <c r="BG716" s="19" t="s">
        <v>896</v>
      </c>
      <c r="BH716" s="19" t="s">
        <v>896</v>
      </c>
      <c r="BI716" s="19" t="s">
        <v>2232</v>
      </c>
      <c r="BJ716" s="19" t="s">
        <v>20</v>
      </c>
      <c r="BK716" s="19" t="s">
        <v>1004</v>
      </c>
      <c r="BL716" s="19" t="s">
        <v>2321</v>
      </c>
      <c r="BM716" s="19" t="s">
        <v>902</v>
      </c>
      <c r="BN716" s="20">
        <v>50</v>
      </c>
      <c r="BO716" s="20">
        <v>350</v>
      </c>
      <c r="BP716" s="19" t="s">
        <v>905</v>
      </c>
      <c r="BQ716" s="19" t="s">
        <v>2291</v>
      </c>
      <c r="BR716" s="19">
        <v>0</v>
      </c>
      <c r="BS716" s="19">
        <v>0</v>
      </c>
      <c r="BT716" s="19">
        <v>0</v>
      </c>
      <c r="BU716" s="19" t="s">
        <v>2155</v>
      </c>
      <c r="BV716" s="19" t="s">
        <v>2322</v>
      </c>
    </row>
    <row r="717" spans="1:74">
      <c r="A717" s="19" t="s">
        <v>2646</v>
      </c>
      <c r="B717" s="19" t="s">
        <v>2094</v>
      </c>
      <c r="C717" s="19" t="s">
        <v>2135</v>
      </c>
      <c r="D717" s="19" t="s">
        <v>1557</v>
      </c>
      <c r="E717" s="19" t="s">
        <v>896</v>
      </c>
      <c r="F717" s="19" t="s">
        <v>896</v>
      </c>
      <c r="G717" s="19" t="s">
        <v>896</v>
      </c>
      <c r="H717" s="19" t="s">
        <v>896</v>
      </c>
      <c r="I717" s="19" t="s">
        <v>2136</v>
      </c>
      <c r="J717" s="19" t="s">
        <v>20</v>
      </c>
      <c r="K717" s="19" t="s">
        <v>1004</v>
      </c>
      <c r="L717" s="19" t="s">
        <v>2324</v>
      </c>
      <c r="M717" s="19" t="s">
        <v>902</v>
      </c>
      <c r="N717" s="20">
        <v>50</v>
      </c>
      <c r="O717" s="20">
        <v>100</v>
      </c>
      <c r="P717" s="19" t="s">
        <v>905</v>
      </c>
      <c r="Q717" s="19" t="s">
        <v>2291</v>
      </c>
      <c r="R717" s="19">
        <v>0</v>
      </c>
      <c r="S717" s="19">
        <v>0</v>
      </c>
      <c r="T717" s="19">
        <v>0</v>
      </c>
      <c r="U717" s="19" t="s">
        <v>2155</v>
      </c>
      <c r="V717" s="19">
        <v>0</v>
      </c>
      <c r="BA717" s="19" t="s">
        <v>2646</v>
      </c>
      <c r="BB717" s="19" t="s">
        <v>2094</v>
      </c>
      <c r="BC717" s="19" t="s">
        <v>2135</v>
      </c>
      <c r="BD717" s="19" t="s">
        <v>1557</v>
      </c>
      <c r="BE717" s="19" t="s">
        <v>896</v>
      </c>
      <c r="BF717" s="19" t="s">
        <v>896</v>
      </c>
      <c r="BG717" s="19" t="s">
        <v>896</v>
      </c>
      <c r="BH717" s="19" t="s">
        <v>896</v>
      </c>
      <c r="BI717" s="19" t="s">
        <v>2136</v>
      </c>
      <c r="BJ717" s="19" t="s">
        <v>20</v>
      </c>
      <c r="BK717" s="19" t="s">
        <v>1004</v>
      </c>
      <c r="BL717" s="19" t="s">
        <v>2324</v>
      </c>
      <c r="BM717" s="19" t="s">
        <v>902</v>
      </c>
      <c r="BN717" s="20">
        <v>50</v>
      </c>
      <c r="BO717" s="20">
        <v>100</v>
      </c>
      <c r="BP717" s="19" t="s">
        <v>905</v>
      </c>
      <c r="BQ717" s="19" t="s">
        <v>2291</v>
      </c>
      <c r="BR717" s="19">
        <v>0</v>
      </c>
      <c r="BS717" s="19">
        <v>0</v>
      </c>
      <c r="BT717" s="19">
        <v>0</v>
      </c>
      <c r="BU717" s="19" t="s">
        <v>2155</v>
      </c>
      <c r="BV717" s="19">
        <v>0</v>
      </c>
    </row>
    <row r="718" spans="1:74">
      <c r="A718" s="19" t="s">
        <v>2646</v>
      </c>
      <c r="B718" s="19" t="s">
        <v>2094</v>
      </c>
      <c r="C718" s="19" t="s">
        <v>2135</v>
      </c>
      <c r="D718" s="19" t="s">
        <v>1557</v>
      </c>
      <c r="E718" s="19" t="s">
        <v>896</v>
      </c>
      <c r="F718" s="19" t="s">
        <v>896</v>
      </c>
      <c r="G718" s="19" t="s">
        <v>896</v>
      </c>
      <c r="H718" s="19" t="s">
        <v>896</v>
      </c>
      <c r="I718" s="19" t="s">
        <v>2326</v>
      </c>
      <c r="J718" s="19" t="s">
        <v>20</v>
      </c>
      <c r="K718" s="19" t="s">
        <v>1004</v>
      </c>
      <c r="L718" s="19" t="s">
        <v>2327</v>
      </c>
      <c r="M718" s="19" t="s">
        <v>902</v>
      </c>
      <c r="N718" s="20">
        <v>50</v>
      </c>
      <c r="O718" s="20">
        <v>480</v>
      </c>
      <c r="P718" s="19" t="s">
        <v>905</v>
      </c>
      <c r="Q718" s="19" t="s">
        <v>2291</v>
      </c>
      <c r="R718" s="19">
        <v>0</v>
      </c>
      <c r="S718" s="19">
        <v>0</v>
      </c>
      <c r="T718" s="19">
        <v>0</v>
      </c>
      <c r="U718" s="19" t="s">
        <v>2155</v>
      </c>
      <c r="V718" s="19">
        <v>0</v>
      </c>
      <c r="BA718" s="19" t="s">
        <v>2646</v>
      </c>
      <c r="BB718" s="19" t="s">
        <v>2094</v>
      </c>
      <c r="BC718" s="19" t="s">
        <v>2135</v>
      </c>
      <c r="BD718" s="19" t="s">
        <v>1557</v>
      </c>
      <c r="BE718" s="19" t="s">
        <v>896</v>
      </c>
      <c r="BF718" s="19" t="s">
        <v>896</v>
      </c>
      <c r="BG718" s="19" t="s">
        <v>896</v>
      </c>
      <c r="BH718" s="19" t="s">
        <v>896</v>
      </c>
      <c r="BI718" s="19" t="s">
        <v>2326</v>
      </c>
      <c r="BJ718" s="19" t="s">
        <v>20</v>
      </c>
      <c r="BK718" s="19" t="s">
        <v>1004</v>
      </c>
      <c r="BL718" s="19" t="s">
        <v>2327</v>
      </c>
      <c r="BM718" s="19" t="s">
        <v>902</v>
      </c>
      <c r="BN718" s="20">
        <v>50</v>
      </c>
      <c r="BO718" s="20">
        <v>480</v>
      </c>
      <c r="BP718" s="19" t="s">
        <v>905</v>
      </c>
      <c r="BQ718" s="19" t="s">
        <v>2291</v>
      </c>
      <c r="BR718" s="19">
        <v>0</v>
      </c>
      <c r="BS718" s="19">
        <v>0</v>
      </c>
      <c r="BT718" s="19">
        <v>0</v>
      </c>
      <c r="BU718" s="19" t="s">
        <v>2155</v>
      </c>
      <c r="BV718" s="19">
        <v>0</v>
      </c>
    </row>
    <row r="719" spans="1:74">
      <c r="A719" s="19" t="s">
        <v>2646</v>
      </c>
      <c r="B719" s="19" t="s">
        <v>2094</v>
      </c>
      <c r="C719" s="19" t="s">
        <v>2650</v>
      </c>
      <c r="D719" s="19" t="s">
        <v>2256</v>
      </c>
      <c r="E719" s="19" t="s">
        <v>896</v>
      </c>
      <c r="F719" s="19" t="s">
        <v>896</v>
      </c>
      <c r="G719" s="19" t="s">
        <v>896</v>
      </c>
      <c r="H719" s="19" t="s">
        <v>896</v>
      </c>
      <c r="I719" s="19" t="s">
        <v>2256</v>
      </c>
      <c r="J719" s="19" t="s">
        <v>20</v>
      </c>
      <c r="K719" s="19" t="s">
        <v>1004</v>
      </c>
      <c r="L719" s="19" t="s">
        <v>2328</v>
      </c>
      <c r="M719" s="19" t="s">
        <v>902</v>
      </c>
      <c r="N719" s="20" t="s">
        <v>903</v>
      </c>
      <c r="O719" s="20">
        <v>500</v>
      </c>
      <c r="P719" s="19" t="s">
        <v>905</v>
      </c>
      <c r="Q719" s="19" t="s">
        <v>160</v>
      </c>
      <c r="R719" s="19">
        <v>0</v>
      </c>
      <c r="S719" s="19">
        <v>0</v>
      </c>
      <c r="T719" s="19">
        <v>0</v>
      </c>
      <c r="U719" s="19" t="s">
        <v>2143</v>
      </c>
      <c r="V719" s="19">
        <v>0</v>
      </c>
      <c r="BA719" s="19" t="s">
        <v>2646</v>
      </c>
      <c r="BB719" s="19" t="s">
        <v>2094</v>
      </c>
      <c r="BC719" s="19" t="s">
        <v>2650</v>
      </c>
      <c r="BD719" s="19" t="s">
        <v>2256</v>
      </c>
      <c r="BE719" s="19" t="s">
        <v>896</v>
      </c>
      <c r="BF719" s="19" t="s">
        <v>896</v>
      </c>
      <c r="BG719" s="19" t="s">
        <v>896</v>
      </c>
      <c r="BH719" s="19" t="s">
        <v>896</v>
      </c>
      <c r="BI719" s="19" t="s">
        <v>2256</v>
      </c>
      <c r="BJ719" s="19" t="s">
        <v>20</v>
      </c>
      <c r="BK719" s="19" t="s">
        <v>1004</v>
      </c>
      <c r="BL719" s="19" t="s">
        <v>2328</v>
      </c>
      <c r="BM719" s="19" t="s">
        <v>902</v>
      </c>
      <c r="BN719" s="20" t="s">
        <v>903</v>
      </c>
      <c r="BO719" s="20">
        <v>500</v>
      </c>
      <c r="BP719" s="19" t="s">
        <v>905</v>
      </c>
      <c r="BQ719" s="19" t="s">
        <v>160</v>
      </c>
      <c r="BR719" s="19">
        <v>0</v>
      </c>
      <c r="BS719" s="19">
        <v>0</v>
      </c>
      <c r="BT719" s="19">
        <v>0</v>
      </c>
      <c r="BU719" s="19" t="s">
        <v>2143</v>
      </c>
      <c r="BV719" s="19">
        <v>0</v>
      </c>
    </row>
    <row r="720" spans="1:74">
      <c r="A720" s="19" t="s">
        <v>2646</v>
      </c>
      <c r="B720" s="19" t="s">
        <v>2094</v>
      </c>
      <c r="C720" s="19" t="s">
        <v>2650</v>
      </c>
      <c r="D720" s="19" t="s">
        <v>2248</v>
      </c>
      <c r="E720" s="19" t="s">
        <v>896</v>
      </c>
      <c r="F720" s="19" t="s">
        <v>896</v>
      </c>
      <c r="G720" s="19" t="s">
        <v>896</v>
      </c>
      <c r="H720" s="19" t="s">
        <v>896</v>
      </c>
      <c r="I720" s="19" t="s">
        <v>2271</v>
      </c>
      <c r="J720" s="19" t="s">
        <v>20</v>
      </c>
      <c r="K720" s="19" t="s">
        <v>2329</v>
      </c>
      <c r="L720" s="19" t="s">
        <v>2273</v>
      </c>
      <c r="M720" s="19" t="s">
        <v>902</v>
      </c>
      <c r="N720" s="20" t="s">
        <v>903</v>
      </c>
      <c r="O720" s="20">
        <v>0.5</v>
      </c>
      <c r="P720" s="19" t="s">
        <v>905</v>
      </c>
      <c r="Q720" s="19" t="s">
        <v>2114</v>
      </c>
      <c r="R720" s="19">
        <v>0</v>
      </c>
      <c r="S720" s="19">
        <v>0</v>
      </c>
      <c r="T720" s="19">
        <v>0</v>
      </c>
      <c r="U720" s="19" t="s">
        <v>1424</v>
      </c>
      <c r="V720" s="19">
        <v>0</v>
      </c>
      <c r="BA720" s="19" t="s">
        <v>2646</v>
      </c>
      <c r="BB720" s="19" t="s">
        <v>2094</v>
      </c>
      <c r="BC720" s="19" t="s">
        <v>2650</v>
      </c>
      <c r="BD720" s="19" t="s">
        <v>2248</v>
      </c>
      <c r="BE720" s="19" t="s">
        <v>896</v>
      </c>
      <c r="BF720" s="19" t="s">
        <v>896</v>
      </c>
      <c r="BG720" s="19" t="s">
        <v>896</v>
      </c>
      <c r="BH720" s="19" t="s">
        <v>896</v>
      </c>
      <c r="BI720" s="19" t="s">
        <v>2271</v>
      </c>
      <c r="BJ720" s="19" t="s">
        <v>20</v>
      </c>
      <c r="BK720" s="19" t="s">
        <v>2329</v>
      </c>
      <c r="BL720" s="19" t="s">
        <v>2273</v>
      </c>
      <c r="BM720" s="19" t="s">
        <v>902</v>
      </c>
      <c r="BN720" s="20" t="s">
        <v>903</v>
      </c>
      <c r="BO720" s="20">
        <v>0.5</v>
      </c>
      <c r="BP720" s="19" t="s">
        <v>905</v>
      </c>
      <c r="BQ720" s="19" t="s">
        <v>2114</v>
      </c>
      <c r="BR720" s="19">
        <v>0</v>
      </c>
      <c r="BS720" s="19">
        <v>0</v>
      </c>
      <c r="BT720" s="19">
        <v>0</v>
      </c>
      <c r="BU720" s="19" t="s">
        <v>1424</v>
      </c>
      <c r="BV720" s="19">
        <v>0</v>
      </c>
    </row>
    <row r="721" spans="1:74">
      <c r="A721" s="19" t="s">
        <v>2646</v>
      </c>
      <c r="B721" s="19" t="s">
        <v>2094</v>
      </c>
      <c r="C721" s="19" t="s">
        <v>2096</v>
      </c>
      <c r="D721" s="19" t="s">
        <v>2097</v>
      </c>
      <c r="E721" s="19" t="s">
        <v>1423</v>
      </c>
      <c r="F721" s="19" t="s">
        <v>896</v>
      </c>
      <c r="G721" s="19" t="s">
        <v>896</v>
      </c>
      <c r="H721" s="19" t="s">
        <v>896</v>
      </c>
      <c r="I721" s="19" t="s">
        <v>2330</v>
      </c>
      <c r="J721" s="19" t="s">
        <v>20</v>
      </c>
      <c r="K721" s="19" t="s">
        <v>2331</v>
      </c>
      <c r="L721" s="19" t="s">
        <v>2106</v>
      </c>
      <c r="M721" s="19" t="s">
        <v>902</v>
      </c>
      <c r="N721" s="20" t="s">
        <v>903</v>
      </c>
      <c r="O721" s="20">
        <v>0.8</v>
      </c>
      <c r="P721" s="19" t="s">
        <v>905</v>
      </c>
      <c r="Q721" s="19" t="s">
        <v>2114</v>
      </c>
      <c r="R721" s="19">
        <v>0</v>
      </c>
      <c r="S721" s="19">
        <v>0</v>
      </c>
      <c r="T721" s="19">
        <v>0</v>
      </c>
      <c r="U721" s="19" t="s">
        <v>1424</v>
      </c>
      <c r="V721" s="19">
        <v>0</v>
      </c>
      <c r="BA721" s="19" t="s">
        <v>2646</v>
      </c>
      <c r="BB721" s="19" t="s">
        <v>2094</v>
      </c>
      <c r="BC721" s="19" t="s">
        <v>2096</v>
      </c>
      <c r="BD721" s="19" t="s">
        <v>2097</v>
      </c>
      <c r="BE721" s="19" t="s">
        <v>1423</v>
      </c>
      <c r="BF721" s="19" t="s">
        <v>896</v>
      </c>
      <c r="BG721" s="19" t="s">
        <v>896</v>
      </c>
      <c r="BH721" s="19" t="s">
        <v>896</v>
      </c>
      <c r="BI721" s="19" t="s">
        <v>2330</v>
      </c>
      <c r="BJ721" s="19" t="s">
        <v>20</v>
      </c>
      <c r="BK721" s="19" t="s">
        <v>2331</v>
      </c>
      <c r="BL721" s="19" t="s">
        <v>2106</v>
      </c>
      <c r="BM721" s="19" t="s">
        <v>902</v>
      </c>
      <c r="BN721" s="20" t="s">
        <v>903</v>
      </c>
      <c r="BO721" s="20">
        <v>0.8</v>
      </c>
      <c r="BP721" s="19" t="s">
        <v>905</v>
      </c>
      <c r="BQ721" s="19" t="s">
        <v>2114</v>
      </c>
      <c r="BR721" s="19">
        <v>0</v>
      </c>
      <c r="BS721" s="19">
        <v>0</v>
      </c>
      <c r="BT721" s="19">
        <v>0</v>
      </c>
      <c r="BU721" s="19" t="s">
        <v>1424</v>
      </c>
      <c r="BV721" s="19">
        <v>0</v>
      </c>
    </row>
    <row r="722" spans="1:74">
      <c r="A722" s="19" t="s">
        <v>2646</v>
      </c>
      <c r="B722" s="19" t="s">
        <v>2094</v>
      </c>
      <c r="C722" s="19" t="s">
        <v>2096</v>
      </c>
      <c r="D722" s="19" t="s">
        <v>2146</v>
      </c>
      <c r="E722" s="19" t="s">
        <v>896</v>
      </c>
      <c r="F722" s="19" t="s">
        <v>1571</v>
      </c>
      <c r="G722" s="19" t="s">
        <v>896</v>
      </c>
      <c r="H722" s="19" t="s">
        <v>896</v>
      </c>
      <c r="I722" s="19" t="s">
        <v>2147</v>
      </c>
      <c r="J722" s="19" t="s">
        <v>20</v>
      </c>
      <c r="K722" s="19" t="s">
        <v>2331</v>
      </c>
      <c r="L722" s="19" t="s">
        <v>2148</v>
      </c>
      <c r="M722" s="19" t="s">
        <v>2149</v>
      </c>
      <c r="N722" s="20" t="s">
        <v>903</v>
      </c>
      <c r="O722" s="20">
        <v>0.6</v>
      </c>
      <c r="P722" s="19" t="s">
        <v>905</v>
      </c>
      <c r="Q722" s="19" t="s">
        <v>2145</v>
      </c>
      <c r="R722" s="19">
        <v>0</v>
      </c>
      <c r="S722" s="19">
        <v>0</v>
      </c>
      <c r="T722" s="19">
        <v>0</v>
      </c>
      <c r="U722" s="19" t="s">
        <v>2150</v>
      </c>
      <c r="V722" s="19" t="s">
        <v>2151</v>
      </c>
      <c r="BA722" s="19" t="s">
        <v>2646</v>
      </c>
      <c r="BB722" s="19" t="s">
        <v>2094</v>
      </c>
      <c r="BC722" s="19" t="s">
        <v>2096</v>
      </c>
      <c r="BD722" s="19" t="s">
        <v>2146</v>
      </c>
      <c r="BE722" s="19" t="s">
        <v>896</v>
      </c>
      <c r="BF722" s="19" t="s">
        <v>1571</v>
      </c>
      <c r="BG722" s="19" t="s">
        <v>896</v>
      </c>
      <c r="BH722" s="19" t="s">
        <v>896</v>
      </c>
      <c r="BI722" s="19" t="s">
        <v>2147</v>
      </c>
      <c r="BJ722" s="19" t="s">
        <v>20</v>
      </c>
      <c r="BK722" s="19" t="s">
        <v>2331</v>
      </c>
      <c r="BL722" s="19" t="s">
        <v>2148</v>
      </c>
      <c r="BM722" s="19" t="s">
        <v>2149</v>
      </c>
      <c r="BN722" s="20" t="s">
        <v>903</v>
      </c>
      <c r="BO722" s="20">
        <v>0.6</v>
      </c>
      <c r="BP722" s="19" t="s">
        <v>905</v>
      </c>
      <c r="BQ722" s="19" t="s">
        <v>2145</v>
      </c>
      <c r="BR722" s="19">
        <v>0</v>
      </c>
      <c r="BS722" s="19">
        <v>0</v>
      </c>
      <c r="BT722" s="19">
        <v>0</v>
      </c>
      <c r="BU722" s="19" t="s">
        <v>2150</v>
      </c>
      <c r="BV722" s="19" t="s">
        <v>2151</v>
      </c>
    </row>
    <row r="723" spans="1:74">
      <c r="A723" s="19" t="s">
        <v>2646</v>
      </c>
      <c r="B723" s="19" t="s">
        <v>2094</v>
      </c>
      <c r="C723" s="19" t="s">
        <v>2096</v>
      </c>
      <c r="D723" s="19" t="s">
        <v>2146</v>
      </c>
      <c r="E723" s="19" t="s">
        <v>896</v>
      </c>
      <c r="F723" s="19" t="s">
        <v>1608</v>
      </c>
      <c r="G723" s="19" t="s">
        <v>896</v>
      </c>
      <c r="H723" s="19" t="s">
        <v>896</v>
      </c>
      <c r="I723" s="19" t="s">
        <v>2147</v>
      </c>
      <c r="J723" s="19" t="s">
        <v>20</v>
      </c>
      <c r="K723" s="19" t="s">
        <v>2331</v>
      </c>
      <c r="L723" s="19" t="s">
        <v>2148</v>
      </c>
      <c r="M723" s="19" t="s">
        <v>2149</v>
      </c>
      <c r="N723" s="20" t="s">
        <v>903</v>
      </c>
      <c r="O723" s="20">
        <v>0.35</v>
      </c>
      <c r="P723" s="19" t="s">
        <v>905</v>
      </c>
      <c r="Q723" s="19" t="s">
        <v>2145</v>
      </c>
      <c r="R723" s="19">
        <v>0</v>
      </c>
      <c r="S723" s="19">
        <v>0</v>
      </c>
      <c r="T723" s="19">
        <v>0</v>
      </c>
      <c r="U723" s="19" t="s">
        <v>2150</v>
      </c>
      <c r="V723" s="19">
        <v>0</v>
      </c>
      <c r="BA723" s="19" t="s">
        <v>2646</v>
      </c>
      <c r="BB723" s="19" t="s">
        <v>2094</v>
      </c>
      <c r="BC723" s="19" t="s">
        <v>2096</v>
      </c>
      <c r="BD723" s="19" t="s">
        <v>2146</v>
      </c>
      <c r="BE723" s="19" t="s">
        <v>896</v>
      </c>
      <c r="BF723" s="19" t="s">
        <v>1608</v>
      </c>
      <c r="BG723" s="19" t="s">
        <v>896</v>
      </c>
      <c r="BH723" s="19" t="s">
        <v>896</v>
      </c>
      <c r="BI723" s="19" t="s">
        <v>2147</v>
      </c>
      <c r="BJ723" s="19" t="s">
        <v>20</v>
      </c>
      <c r="BK723" s="19" t="s">
        <v>2331</v>
      </c>
      <c r="BL723" s="19" t="s">
        <v>2148</v>
      </c>
      <c r="BM723" s="19" t="s">
        <v>2149</v>
      </c>
      <c r="BN723" s="20" t="s">
        <v>903</v>
      </c>
      <c r="BO723" s="20">
        <v>0.35</v>
      </c>
      <c r="BP723" s="19" t="s">
        <v>905</v>
      </c>
      <c r="BQ723" s="19" t="s">
        <v>2145</v>
      </c>
      <c r="BR723" s="19">
        <v>0</v>
      </c>
      <c r="BS723" s="19">
        <v>0</v>
      </c>
      <c r="BT723" s="19">
        <v>0</v>
      </c>
      <c r="BU723" s="19" t="s">
        <v>2150</v>
      </c>
      <c r="BV723" s="19">
        <v>0</v>
      </c>
    </row>
    <row r="724" spans="1:74">
      <c r="A724" s="19" t="s">
        <v>2646</v>
      </c>
      <c r="B724" s="19" t="s">
        <v>2094</v>
      </c>
      <c r="C724" s="19" t="s">
        <v>2096</v>
      </c>
      <c r="D724" s="19" t="s">
        <v>2146</v>
      </c>
      <c r="E724" s="19" t="s">
        <v>896</v>
      </c>
      <c r="F724" s="19" t="s">
        <v>896</v>
      </c>
      <c r="G724" s="19" t="s">
        <v>896</v>
      </c>
      <c r="H724" s="19" t="s">
        <v>896</v>
      </c>
      <c r="I724" s="19" t="s">
        <v>2153</v>
      </c>
      <c r="J724" s="19" t="s">
        <v>20</v>
      </c>
      <c r="K724" s="19" t="s">
        <v>2331</v>
      </c>
      <c r="L724" s="19" t="s">
        <v>2154</v>
      </c>
      <c r="M724" s="19" t="s">
        <v>902</v>
      </c>
      <c r="N724" s="20" t="s">
        <v>903</v>
      </c>
      <c r="O724" s="20">
        <v>1.5</v>
      </c>
      <c r="P724" s="19" t="s">
        <v>905</v>
      </c>
      <c r="Q724" s="19" t="s">
        <v>2145</v>
      </c>
      <c r="R724" s="19">
        <v>0</v>
      </c>
      <c r="S724" s="19">
        <v>0</v>
      </c>
      <c r="T724" s="19">
        <v>0</v>
      </c>
      <c r="U724" s="19" t="s">
        <v>1424</v>
      </c>
      <c r="V724" s="19">
        <v>0</v>
      </c>
      <c r="BA724" s="19" t="s">
        <v>2646</v>
      </c>
      <c r="BB724" s="19" t="s">
        <v>2094</v>
      </c>
      <c r="BC724" s="19" t="s">
        <v>2096</v>
      </c>
      <c r="BD724" s="19" t="s">
        <v>2146</v>
      </c>
      <c r="BE724" s="19" t="s">
        <v>896</v>
      </c>
      <c r="BF724" s="19" t="s">
        <v>896</v>
      </c>
      <c r="BG724" s="19" t="s">
        <v>896</v>
      </c>
      <c r="BH724" s="19" t="s">
        <v>896</v>
      </c>
      <c r="BI724" s="19" t="s">
        <v>2153</v>
      </c>
      <c r="BJ724" s="19" t="s">
        <v>20</v>
      </c>
      <c r="BK724" s="19" t="s">
        <v>2331</v>
      </c>
      <c r="BL724" s="19" t="s">
        <v>2154</v>
      </c>
      <c r="BM724" s="19" t="s">
        <v>902</v>
      </c>
      <c r="BN724" s="20" t="s">
        <v>903</v>
      </c>
      <c r="BO724" s="20">
        <v>1.5</v>
      </c>
      <c r="BP724" s="19" t="s">
        <v>905</v>
      </c>
      <c r="BQ724" s="19" t="s">
        <v>2145</v>
      </c>
      <c r="BR724" s="19">
        <v>0</v>
      </c>
      <c r="BS724" s="19">
        <v>0</v>
      </c>
      <c r="BT724" s="19">
        <v>0</v>
      </c>
      <c r="BU724" s="19" t="s">
        <v>1424</v>
      </c>
      <c r="BV724" s="19">
        <v>0</v>
      </c>
    </row>
    <row r="725" spans="1:74">
      <c r="A725" s="19" t="s">
        <v>2646</v>
      </c>
      <c r="B725" s="19" t="s">
        <v>2094</v>
      </c>
      <c r="C725" s="19" t="s">
        <v>2096</v>
      </c>
      <c r="D725" s="19" t="s">
        <v>2129</v>
      </c>
      <c r="E725" s="19" t="s">
        <v>896</v>
      </c>
      <c r="F725" s="19" t="s">
        <v>896</v>
      </c>
      <c r="G725" s="19" t="s">
        <v>896</v>
      </c>
      <c r="H725" s="19" t="s">
        <v>896</v>
      </c>
      <c r="I725" s="19" t="s">
        <v>2294</v>
      </c>
      <c r="J725" s="19" t="s">
        <v>20</v>
      </c>
      <c r="K725" s="19" t="s">
        <v>1411</v>
      </c>
      <c r="L725" s="19" t="s">
        <v>2295</v>
      </c>
      <c r="M725" s="19" t="s">
        <v>902</v>
      </c>
      <c r="N725" s="20">
        <v>10</v>
      </c>
      <c r="O725" s="20">
        <v>30</v>
      </c>
      <c r="P725" s="19" t="s">
        <v>905</v>
      </c>
      <c r="Q725" s="19" t="s">
        <v>2145</v>
      </c>
      <c r="R725" s="19">
        <v>0</v>
      </c>
      <c r="S725" s="19">
        <v>0</v>
      </c>
      <c r="T725" s="19">
        <v>0</v>
      </c>
      <c r="U725" s="19" t="s">
        <v>2155</v>
      </c>
      <c r="V725" s="19">
        <v>0</v>
      </c>
      <c r="BA725" s="19" t="s">
        <v>2646</v>
      </c>
      <c r="BB725" s="19" t="s">
        <v>2094</v>
      </c>
      <c r="BC725" s="19" t="s">
        <v>2096</v>
      </c>
      <c r="BD725" s="19" t="s">
        <v>2129</v>
      </c>
      <c r="BE725" s="19" t="s">
        <v>896</v>
      </c>
      <c r="BF725" s="19" t="s">
        <v>896</v>
      </c>
      <c r="BG725" s="19" t="s">
        <v>896</v>
      </c>
      <c r="BH725" s="19" t="s">
        <v>896</v>
      </c>
      <c r="BI725" s="19" t="s">
        <v>2294</v>
      </c>
      <c r="BJ725" s="19" t="s">
        <v>20</v>
      </c>
      <c r="BK725" s="19" t="s">
        <v>1411</v>
      </c>
      <c r="BL725" s="19" t="s">
        <v>2295</v>
      </c>
      <c r="BM725" s="19" t="s">
        <v>902</v>
      </c>
      <c r="BN725" s="20">
        <v>10</v>
      </c>
      <c r="BO725" s="20">
        <v>30</v>
      </c>
      <c r="BP725" s="19" t="s">
        <v>905</v>
      </c>
      <c r="BQ725" s="19" t="s">
        <v>2145</v>
      </c>
      <c r="BR725" s="19">
        <v>0</v>
      </c>
      <c r="BS725" s="19">
        <v>0</v>
      </c>
      <c r="BT725" s="19">
        <v>0</v>
      </c>
      <c r="BU725" s="19" t="s">
        <v>2155</v>
      </c>
      <c r="BV725" s="19">
        <v>0</v>
      </c>
    </row>
    <row r="726" spans="1:74">
      <c r="A726" s="19" t="s">
        <v>2646</v>
      </c>
      <c r="B726" s="19" t="s">
        <v>2094</v>
      </c>
      <c r="C726" s="19" t="s">
        <v>2649</v>
      </c>
      <c r="D726" s="19" t="s">
        <v>1557</v>
      </c>
      <c r="E726" s="19" t="s">
        <v>896</v>
      </c>
      <c r="F726" s="19" t="s">
        <v>896</v>
      </c>
      <c r="G726" s="19" t="s">
        <v>896</v>
      </c>
      <c r="H726" s="19" t="s">
        <v>896</v>
      </c>
      <c r="I726" s="19" t="s">
        <v>2332</v>
      </c>
      <c r="J726" s="19" t="s">
        <v>20</v>
      </c>
      <c r="K726" s="19" t="s">
        <v>1411</v>
      </c>
      <c r="L726" s="19" t="s">
        <v>2333</v>
      </c>
      <c r="M726" s="19" t="s">
        <v>902</v>
      </c>
      <c r="N726" s="20">
        <v>10</v>
      </c>
      <c r="O726" s="20">
        <v>40</v>
      </c>
      <c r="P726" s="19" t="s">
        <v>905</v>
      </c>
      <c r="Q726" s="19" t="s">
        <v>2114</v>
      </c>
      <c r="R726" s="19">
        <v>0</v>
      </c>
      <c r="S726" s="19">
        <v>0</v>
      </c>
      <c r="T726" s="19">
        <v>0</v>
      </c>
      <c r="U726" s="19" t="s">
        <v>1424</v>
      </c>
      <c r="V726" s="19" t="s">
        <v>2334</v>
      </c>
      <c r="BA726" s="19" t="s">
        <v>2646</v>
      </c>
      <c r="BB726" s="19" t="s">
        <v>2094</v>
      </c>
      <c r="BC726" s="19" t="s">
        <v>2649</v>
      </c>
      <c r="BD726" s="19" t="s">
        <v>1557</v>
      </c>
      <c r="BE726" s="19" t="s">
        <v>896</v>
      </c>
      <c r="BF726" s="19" t="s">
        <v>896</v>
      </c>
      <c r="BG726" s="19" t="s">
        <v>896</v>
      </c>
      <c r="BH726" s="19" t="s">
        <v>896</v>
      </c>
      <c r="BI726" s="19" t="s">
        <v>2332</v>
      </c>
      <c r="BJ726" s="19" t="s">
        <v>20</v>
      </c>
      <c r="BK726" s="19" t="s">
        <v>1411</v>
      </c>
      <c r="BL726" s="19" t="s">
        <v>2333</v>
      </c>
      <c r="BM726" s="19" t="s">
        <v>902</v>
      </c>
      <c r="BN726" s="20">
        <v>10</v>
      </c>
      <c r="BO726" s="20">
        <v>40</v>
      </c>
      <c r="BP726" s="19" t="s">
        <v>905</v>
      </c>
      <c r="BQ726" s="19" t="s">
        <v>2114</v>
      </c>
      <c r="BR726" s="19">
        <v>0</v>
      </c>
      <c r="BS726" s="19">
        <v>0</v>
      </c>
      <c r="BT726" s="19">
        <v>0</v>
      </c>
      <c r="BU726" s="19" t="s">
        <v>1424</v>
      </c>
      <c r="BV726" s="19" t="s">
        <v>2334</v>
      </c>
    </row>
    <row r="727" spans="1:74">
      <c r="A727" s="19" t="s">
        <v>2646</v>
      </c>
      <c r="B727" s="19" t="s">
        <v>2094</v>
      </c>
      <c r="C727" s="19" t="s">
        <v>2179</v>
      </c>
      <c r="D727" s="19" t="s">
        <v>1557</v>
      </c>
      <c r="E727" s="19" t="s">
        <v>1423</v>
      </c>
      <c r="F727" s="19" t="s">
        <v>896</v>
      </c>
      <c r="G727" s="19" t="s">
        <v>896</v>
      </c>
      <c r="H727" s="19" t="s">
        <v>896</v>
      </c>
      <c r="I727" s="19" t="s">
        <v>2336</v>
      </c>
      <c r="J727" s="19" t="s">
        <v>20</v>
      </c>
      <c r="K727" s="19" t="s">
        <v>1411</v>
      </c>
      <c r="L727" s="19" t="s">
        <v>2337</v>
      </c>
      <c r="M727" s="19" t="s">
        <v>902</v>
      </c>
      <c r="N727" s="20">
        <v>3</v>
      </c>
      <c r="O727" s="20">
        <v>30</v>
      </c>
      <c r="P727" s="19" t="s">
        <v>905</v>
      </c>
      <c r="Q727" s="19" t="s">
        <v>2145</v>
      </c>
      <c r="R727" s="19">
        <v>0</v>
      </c>
      <c r="S727" s="19">
        <v>0</v>
      </c>
      <c r="T727" s="19">
        <v>0</v>
      </c>
      <c r="U727" s="19" t="s">
        <v>2176</v>
      </c>
      <c r="V727" s="19" t="s">
        <v>2338</v>
      </c>
      <c r="BA727" s="19" t="s">
        <v>2646</v>
      </c>
      <c r="BB727" s="19" t="s">
        <v>2094</v>
      </c>
      <c r="BC727" s="19" t="s">
        <v>2179</v>
      </c>
      <c r="BD727" s="19" t="s">
        <v>1557</v>
      </c>
      <c r="BE727" s="19" t="s">
        <v>1423</v>
      </c>
      <c r="BF727" s="19" t="s">
        <v>896</v>
      </c>
      <c r="BG727" s="19" t="s">
        <v>896</v>
      </c>
      <c r="BH727" s="19" t="s">
        <v>896</v>
      </c>
      <c r="BI727" s="19" t="s">
        <v>2336</v>
      </c>
      <c r="BJ727" s="19" t="s">
        <v>20</v>
      </c>
      <c r="BK727" s="19" t="s">
        <v>1411</v>
      </c>
      <c r="BL727" s="19" t="s">
        <v>2337</v>
      </c>
      <c r="BM727" s="19" t="s">
        <v>902</v>
      </c>
      <c r="BN727" s="20">
        <v>3</v>
      </c>
      <c r="BO727" s="20">
        <v>30</v>
      </c>
      <c r="BP727" s="19" t="s">
        <v>905</v>
      </c>
      <c r="BQ727" s="19" t="s">
        <v>2145</v>
      </c>
      <c r="BR727" s="19">
        <v>0</v>
      </c>
      <c r="BS727" s="19">
        <v>0</v>
      </c>
      <c r="BT727" s="19">
        <v>0</v>
      </c>
      <c r="BU727" s="19" t="s">
        <v>2176</v>
      </c>
      <c r="BV727" s="19" t="s">
        <v>2338</v>
      </c>
    </row>
    <row r="728" spans="1:74">
      <c r="A728" s="19" t="s">
        <v>2646</v>
      </c>
      <c r="B728" s="19" t="s">
        <v>2094</v>
      </c>
      <c r="C728" s="19" t="s">
        <v>2653</v>
      </c>
      <c r="D728" s="19" t="s">
        <v>2260</v>
      </c>
      <c r="E728" s="19" t="s">
        <v>896</v>
      </c>
      <c r="F728" s="19" t="s">
        <v>896</v>
      </c>
      <c r="G728" s="19" t="s">
        <v>896</v>
      </c>
      <c r="H728" s="19" t="s">
        <v>896</v>
      </c>
      <c r="I728" s="19" t="s">
        <v>2339</v>
      </c>
      <c r="J728" s="19" t="s">
        <v>20</v>
      </c>
      <c r="K728" s="19" t="s">
        <v>1411</v>
      </c>
      <c r="L728" s="19" t="s">
        <v>2340</v>
      </c>
      <c r="M728" s="19" t="s">
        <v>902</v>
      </c>
      <c r="N728" s="20">
        <v>10</v>
      </c>
      <c r="O728" s="20">
        <v>40</v>
      </c>
      <c r="P728" s="19" t="s">
        <v>905</v>
      </c>
      <c r="Q728" s="19" t="s">
        <v>2145</v>
      </c>
      <c r="R728" s="19">
        <v>0</v>
      </c>
      <c r="S728" s="19">
        <v>0</v>
      </c>
      <c r="T728" s="19">
        <v>0</v>
      </c>
      <c r="U728" s="19" t="s">
        <v>2234</v>
      </c>
      <c r="V728" s="19">
        <v>0</v>
      </c>
      <c r="BA728" s="19" t="s">
        <v>2646</v>
      </c>
      <c r="BB728" s="19" t="s">
        <v>2094</v>
      </c>
      <c r="BC728" s="19" t="s">
        <v>2653</v>
      </c>
      <c r="BD728" s="19" t="s">
        <v>2260</v>
      </c>
      <c r="BE728" s="19" t="s">
        <v>896</v>
      </c>
      <c r="BF728" s="19" t="s">
        <v>896</v>
      </c>
      <c r="BG728" s="19" t="s">
        <v>896</v>
      </c>
      <c r="BH728" s="19" t="s">
        <v>896</v>
      </c>
      <c r="BI728" s="19" t="s">
        <v>2339</v>
      </c>
      <c r="BJ728" s="19" t="s">
        <v>20</v>
      </c>
      <c r="BK728" s="19" t="s">
        <v>1411</v>
      </c>
      <c r="BL728" s="19" t="s">
        <v>2340</v>
      </c>
      <c r="BM728" s="19" t="s">
        <v>902</v>
      </c>
      <c r="BN728" s="20">
        <v>10</v>
      </c>
      <c r="BO728" s="20">
        <v>40</v>
      </c>
      <c r="BP728" s="19" t="s">
        <v>905</v>
      </c>
      <c r="BQ728" s="19" t="s">
        <v>2145</v>
      </c>
      <c r="BR728" s="19">
        <v>0</v>
      </c>
      <c r="BS728" s="19">
        <v>0</v>
      </c>
      <c r="BT728" s="19">
        <v>0</v>
      </c>
      <c r="BU728" s="19" t="s">
        <v>2234</v>
      </c>
      <c r="BV728" s="19">
        <v>0</v>
      </c>
    </row>
    <row r="729" spans="1:74">
      <c r="A729" s="19" t="s">
        <v>2646</v>
      </c>
      <c r="B729" s="19" t="s">
        <v>2094</v>
      </c>
      <c r="C729" s="19" t="s">
        <v>2650</v>
      </c>
      <c r="D729" s="19" t="s">
        <v>2260</v>
      </c>
      <c r="E729" s="19" t="s">
        <v>896</v>
      </c>
      <c r="F729" s="19" t="s">
        <v>896</v>
      </c>
      <c r="G729" s="19" t="s">
        <v>896</v>
      </c>
      <c r="H729" s="19" t="s">
        <v>896</v>
      </c>
      <c r="I729" s="19" t="s">
        <v>2261</v>
      </c>
      <c r="J729" s="19" t="s">
        <v>20</v>
      </c>
      <c r="K729" s="19" t="s">
        <v>1411</v>
      </c>
      <c r="L729" s="19" t="s">
        <v>2341</v>
      </c>
      <c r="M729" s="19" t="s">
        <v>902</v>
      </c>
      <c r="N729" s="20">
        <v>2</v>
      </c>
      <c r="O729" s="20">
        <v>20</v>
      </c>
      <c r="P729" s="19" t="s">
        <v>905</v>
      </c>
      <c r="Q729" s="19" t="s">
        <v>2291</v>
      </c>
      <c r="R729" s="19">
        <v>0</v>
      </c>
      <c r="S729" s="19">
        <v>0</v>
      </c>
      <c r="T729" s="19">
        <v>0</v>
      </c>
      <c r="U729" s="19" t="s">
        <v>2155</v>
      </c>
      <c r="V729" s="19">
        <v>0</v>
      </c>
      <c r="BA729" s="19" t="s">
        <v>2646</v>
      </c>
      <c r="BB729" s="19" t="s">
        <v>2094</v>
      </c>
      <c r="BC729" s="19" t="s">
        <v>2650</v>
      </c>
      <c r="BD729" s="19" t="s">
        <v>2260</v>
      </c>
      <c r="BE729" s="19" t="s">
        <v>896</v>
      </c>
      <c r="BF729" s="19" t="s">
        <v>896</v>
      </c>
      <c r="BG729" s="19" t="s">
        <v>896</v>
      </c>
      <c r="BH729" s="19" t="s">
        <v>896</v>
      </c>
      <c r="BI729" s="19" t="s">
        <v>2261</v>
      </c>
      <c r="BJ729" s="19" t="s">
        <v>20</v>
      </c>
      <c r="BK729" s="19" t="s">
        <v>1411</v>
      </c>
      <c r="BL729" s="19" t="s">
        <v>2341</v>
      </c>
      <c r="BM729" s="19" t="s">
        <v>902</v>
      </c>
      <c r="BN729" s="20">
        <v>2</v>
      </c>
      <c r="BO729" s="20">
        <v>20</v>
      </c>
      <c r="BP729" s="19" t="s">
        <v>905</v>
      </c>
      <c r="BQ729" s="19" t="s">
        <v>2291</v>
      </c>
      <c r="BR729" s="19">
        <v>0</v>
      </c>
      <c r="BS729" s="19">
        <v>0</v>
      </c>
      <c r="BT729" s="19">
        <v>0</v>
      </c>
      <c r="BU729" s="19" t="s">
        <v>2155</v>
      </c>
      <c r="BV729" s="19">
        <v>0</v>
      </c>
    </row>
    <row r="730" spans="1:74">
      <c r="A730" s="19" t="s">
        <v>2646</v>
      </c>
      <c r="B730" s="19" t="s">
        <v>2094</v>
      </c>
      <c r="C730" s="19" t="s">
        <v>2650</v>
      </c>
      <c r="D730" s="19" t="s">
        <v>2248</v>
      </c>
      <c r="E730" s="19" t="s">
        <v>896</v>
      </c>
      <c r="F730" s="19" t="s">
        <v>896</v>
      </c>
      <c r="G730" s="19" t="s">
        <v>896</v>
      </c>
      <c r="H730" s="19" t="s">
        <v>896</v>
      </c>
      <c r="I730" s="19" t="s">
        <v>2271</v>
      </c>
      <c r="J730" s="19" t="s">
        <v>20</v>
      </c>
      <c r="K730" s="19" t="s">
        <v>622</v>
      </c>
      <c r="L730" s="19" t="s">
        <v>2273</v>
      </c>
      <c r="M730" s="19" t="s">
        <v>902</v>
      </c>
      <c r="N730" s="20" t="s">
        <v>903</v>
      </c>
      <c r="O730" s="20">
        <v>1</v>
      </c>
      <c r="P730" s="19" t="s">
        <v>905</v>
      </c>
      <c r="Q730" s="19" t="s">
        <v>2114</v>
      </c>
      <c r="R730" s="19">
        <v>0</v>
      </c>
      <c r="S730" s="19">
        <v>0</v>
      </c>
      <c r="T730" s="19">
        <v>0</v>
      </c>
      <c r="U730" s="19" t="s">
        <v>1424</v>
      </c>
      <c r="V730" s="19">
        <v>0</v>
      </c>
      <c r="BA730" s="19" t="s">
        <v>2646</v>
      </c>
      <c r="BB730" s="19" t="s">
        <v>2094</v>
      </c>
      <c r="BC730" s="19" t="s">
        <v>2650</v>
      </c>
      <c r="BD730" s="19" t="s">
        <v>2248</v>
      </c>
      <c r="BE730" s="19" t="s">
        <v>896</v>
      </c>
      <c r="BF730" s="19" t="s">
        <v>896</v>
      </c>
      <c r="BG730" s="19" t="s">
        <v>896</v>
      </c>
      <c r="BH730" s="19" t="s">
        <v>896</v>
      </c>
      <c r="BI730" s="19" t="s">
        <v>2271</v>
      </c>
      <c r="BJ730" s="19" t="s">
        <v>20</v>
      </c>
      <c r="BK730" s="19" t="s">
        <v>622</v>
      </c>
      <c r="BL730" s="19" t="s">
        <v>2273</v>
      </c>
      <c r="BM730" s="19" t="s">
        <v>902</v>
      </c>
      <c r="BN730" s="20" t="s">
        <v>903</v>
      </c>
      <c r="BO730" s="20">
        <v>1</v>
      </c>
      <c r="BP730" s="19" t="s">
        <v>905</v>
      </c>
      <c r="BQ730" s="19" t="s">
        <v>2114</v>
      </c>
      <c r="BR730" s="19">
        <v>0</v>
      </c>
      <c r="BS730" s="19">
        <v>0</v>
      </c>
      <c r="BT730" s="19">
        <v>0</v>
      </c>
      <c r="BU730" s="19" t="s">
        <v>1424</v>
      </c>
      <c r="BV730" s="19">
        <v>0</v>
      </c>
    </row>
    <row r="731" spans="1:74">
      <c r="A731" s="19" t="s">
        <v>2646</v>
      </c>
      <c r="B731" s="19" t="s">
        <v>2094</v>
      </c>
      <c r="C731" s="19" t="s">
        <v>2342</v>
      </c>
      <c r="D731" s="19" t="s">
        <v>1557</v>
      </c>
      <c r="E731" s="19" t="s">
        <v>1423</v>
      </c>
      <c r="F731" s="19" t="s">
        <v>896</v>
      </c>
      <c r="G731" s="19" t="s">
        <v>896</v>
      </c>
      <c r="H731" s="19" t="s">
        <v>896</v>
      </c>
      <c r="I731" s="19" t="s">
        <v>2343</v>
      </c>
      <c r="J731" s="19" t="s">
        <v>21</v>
      </c>
      <c r="K731" s="19" t="s">
        <v>1090</v>
      </c>
      <c r="L731" s="19" t="s">
        <v>2345</v>
      </c>
      <c r="M731" s="19" t="s">
        <v>1040</v>
      </c>
      <c r="N731" s="20" t="s">
        <v>903</v>
      </c>
      <c r="O731" s="20">
        <v>0.1</v>
      </c>
      <c r="P731" s="19" t="s">
        <v>905</v>
      </c>
      <c r="Q731" s="19" t="s">
        <v>2346</v>
      </c>
      <c r="R731" s="19">
        <v>0</v>
      </c>
      <c r="S731" s="19">
        <v>0</v>
      </c>
      <c r="T731" s="19">
        <v>0</v>
      </c>
      <c r="U731" s="19" t="s">
        <v>2143</v>
      </c>
      <c r="V731" s="19" t="s">
        <v>2347</v>
      </c>
      <c r="BA731" s="19" t="s">
        <v>2646</v>
      </c>
      <c r="BB731" s="19" t="s">
        <v>2094</v>
      </c>
      <c r="BC731" s="19" t="s">
        <v>2342</v>
      </c>
      <c r="BD731" s="19" t="s">
        <v>1557</v>
      </c>
      <c r="BE731" s="19" t="s">
        <v>1423</v>
      </c>
      <c r="BF731" s="19" t="s">
        <v>896</v>
      </c>
      <c r="BG731" s="19" t="s">
        <v>896</v>
      </c>
      <c r="BH731" s="19" t="s">
        <v>896</v>
      </c>
      <c r="BI731" s="19" t="s">
        <v>2343</v>
      </c>
      <c r="BJ731" s="19" t="s">
        <v>21</v>
      </c>
      <c r="BK731" s="19" t="s">
        <v>1090</v>
      </c>
      <c r="BL731" s="19" t="s">
        <v>2345</v>
      </c>
      <c r="BM731" s="19" t="s">
        <v>1040</v>
      </c>
      <c r="BN731" s="20" t="s">
        <v>903</v>
      </c>
      <c r="BO731" s="20">
        <v>0.1</v>
      </c>
      <c r="BP731" s="19" t="s">
        <v>905</v>
      </c>
      <c r="BQ731" s="19" t="s">
        <v>2346</v>
      </c>
      <c r="BR731" s="19">
        <v>0</v>
      </c>
      <c r="BS731" s="19">
        <v>0</v>
      </c>
      <c r="BT731" s="19">
        <v>0</v>
      </c>
      <c r="BU731" s="19" t="s">
        <v>2143</v>
      </c>
      <c r="BV731" s="19" t="s">
        <v>2347</v>
      </c>
    </row>
    <row r="732" spans="1:74">
      <c r="A732" s="19" t="s">
        <v>2646</v>
      </c>
      <c r="B732" s="19" t="s">
        <v>2094</v>
      </c>
      <c r="C732" s="19" t="s">
        <v>2652</v>
      </c>
      <c r="D732" s="19" t="s">
        <v>1557</v>
      </c>
      <c r="E732" s="19" t="s">
        <v>1423</v>
      </c>
      <c r="F732" s="19" t="s">
        <v>896</v>
      </c>
      <c r="G732" s="19" t="s">
        <v>896</v>
      </c>
      <c r="H732" s="19" t="s">
        <v>896</v>
      </c>
      <c r="I732" s="19" t="s">
        <v>2343</v>
      </c>
      <c r="J732" s="19" t="s">
        <v>21</v>
      </c>
      <c r="K732" s="19" t="s">
        <v>1090</v>
      </c>
      <c r="L732" s="19" t="s">
        <v>2345</v>
      </c>
      <c r="M732" s="19" t="s">
        <v>1040</v>
      </c>
      <c r="N732" s="20" t="s">
        <v>903</v>
      </c>
      <c r="O732" s="20">
        <v>0.1</v>
      </c>
      <c r="P732" s="19" t="s">
        <v>905</v>
      </c>
      <c r="Q732" s="19" t="s">
        <v>2346</v>
      </c>
      <c r="R732" s="19">
        <v>0</v>
      </c>
      <c r="S732" s="19">
        <v>0</v>
      </c>
      <c r="T732" s="19">
        <v>0</v>
      </c>
      <c r="U732" s="19" t="s">
        <v>2143</v>
      </c>
      <c r="V732" s="19">
        <v>0</v>
      </c>
      <c r="BA732" s="19" t="s">
        <v>2646</v>
      </c>
      <c r="BB732" s="19" t="s">
        <v>2094</v>
      </c>
      <c r="BC732" s="19" t="s">
        <v>2652</v>
      </c>
      <c r="BD732" s="19" t="s">
        <v>1557</v>
      </c>
      <c r="BE732" s="19" t="s">
        <v>1423</v>
      </c>
      <c r="BF732" s="19" t="s">
        <v>896</v>
      </c>
      <c r="BG732" s="19" t="s">
        <v>896</v>
      </c>
      <c r="BH732" s="19" t="s">
        <v>896</v>
      </c>
      <c r="BI732" s="19" t="s">
        <v>2343</v>
      </c>
      <c r="BJ732" s="19" t="s">
        <v>21</v>
      </c>
      <c r="BK732" s="19" t="s">
        <v>1090</v>
      </c>
      <c r="BL732" s="19" t="s">
        <v>2345</v>
      </c>
      <c r="BM732" s="19" t="s">
        <v>1040</v>
      </c>
      <c r="BN732" s="20" t="s">
        <v>903</v>
      </c>
      <c r="BO732" s="20">
        <v>0.1</v>
      </c>
      <c r="BP732" s="19" t="s">
        <v>905</v>
      </c>
      <c r="BQ732" s="19" t="s">
        <v>2346</v>
      </c>
      <c r="BR732" s="19">
        <v>0</v>
      </c>
      <c r="BS732" s="19">
        <v>0</v>
      </c>
      <c r="BT732" s="19">
        <v>0</v>
      </c>
      <c r="BU732" s="19" t="s">
        <v>2143</v>
      </c>
      <c r="BV732" s="19">
        <v>0</v>
      </c>
    </row>
    <row r="733" spans="1:74">
      <c r="A733" s="19" t="s">
        <v>2646</v>
      </c>
      <c r="B733" s="19" t="s">
        <v>2094</v>
      </c>
      <c r="C733" s="19" t="s">
        <v>2653</v>
      </c>
      <c r="D733" s="19" t="s">
        <v>1557</v>
      </c>
      <c r="E733" s="19" t="s">
        <v>1423</v>
      </c>
      <c r="F733" s="19" t="s">
        <v>896</v>
      </c>
      <c r="G733" s="19" t="s">
        <v>896</v>
      </c>
      <c r="H733" s="19" t="s">
        <v>896</v>
      </c>
      <c r="I733" s="19" t="s">
        <v>2343</v>
      </c>
      <c r="J733" s="19" t="s">
        <v>21</v>
      </c>
      <c r="K733" s="19" t="s">
        <v>1090</v>
      </c>
      <c r="L733" s="19" t="s">
        <v>2345</v>
      </c>
      <c r="M733" s="19" t="s">
        <v>1040</v>
      </c>
      <c r="N733" s="20" t="s">
        <v>903</v>
      </c>
      <c r="O733" s="20">
        <v>0.1</v>
      </c>
      <c r="P733" s="19" t="s">
        <v>905</v>
      </c>
      <c r="Q733" s="19" t="s">
        <v>2346</v>
      </c>
      <c r="R733" s="19">
        <v>0</v>
      </c>
      <c r="S733" s="19">
        <v>0</v>
      </c>
      <c r="T733" s="19">
        <v>0</v>
      </c>
      <c r="U733" s="19" t="s">
        <v>2143</v>
      </c>
      <c r="V733" s="19">
        <v>0</v>
      </c>
      <c r="BA733" s="19" t="s">
        <v>2646</v>
      </c>
      <c r="BB733" s="19" t="s">
        <v>2094</v>
      </c>
      <c r="BC733" s="19" t="s">
        <v>2653</v>
      </c>
      <c r="BD733" s="19" t="s">
        <v>1557</v>
      </c>
      <c r="BE733" s="19" t="s">
        <v>1423</v>
      </c>
      <c r="BF733" s="19" t="s">
        <v>896</v>
      </c>
      <c r="BG733" s="19" t="s">
        <v>896</v>
      </c>
      <c r="BH733" s="19" t="s">
        <v>896</v>
      </c>
      <c r="BI733" s="19" t="s">
        <v>2343</v>
      </c>
      <c r="BJ733" s="19" t="s">
        <v>21</v>
      </c>
      <c r="BK733" s="19" t="s">
        <v>1090</v>
      </c>
      <c r="BL733" s="19" t="s">
        <v>2345</v>
      </c>
      <c r="BM733" s="19" t="s">
        <v>1040</v>
      </c>
      <c r="BN733" s="20" t="s">
        <v>903</v>
      </c>
      <c r="BO733" s="20">
        <v>0.1</v>
      </c>
      <c r="BP733" s="19" t="s">
        <v>905</v>
      </c>
      <c r="BQ733" s="19" t="s">
        <v>2346</v>
      </c>
      <c r="BR733" s="19">
        <v>0</v>
      </c>
      <c r="BS733" s="19">
        <v>0</v>
      </c>
      <c r="BT733" s="19">
        <v>0</v>
      </c>
      <c r="BU733" s="19" t="s">
        <v>2143</v>
      </c>
      <c r="BV733" s="19">
        <v>0</v>
      </c>
    </row>
    <row r="734" spans="1:74">
      <c r="A734" s="19" t="s">
        <v>2646</v>
      </c>
      <c r="B734" s="19" t="s">
        <v>2094</v>
      </c>
      <c r="C734" s="19" t="s">
        <v>2651</v>
      </c>
      <c r="D734" s="19" t="s">
        <v>1557</v>
      </c>
      <c r="E734" s="19" t="s">
        <v>1423</v>
      </c>
      <c r="F734" s="19" t="s">
        <v>896</v>
      </c>
      <c r="G734" s="19" t="s">
        <v>896</v>
      </c>
      <c r="H734" s="19" t="s">
        <v>896</v>
      </c>
      <c r="I734" s="19" t="s">
        <v>2343</v>
      </c>
      <c r="J734" s="19" t="s">
        <v>21</v>
      </c>
      <c r="K734" s="19" t="s">
        <v>1090</v>
      </c>
      <c r="L734" s="19" t="s">
        <v>2345</v>
      </c>
      <c r="M734" s="19" t="s">
        <v>1040</v>
      </c>
      <c r="N734" s="20" t="s">
        <v>903</v>
      </c>
      <c r="O734" s="20">
        <v>0.3</v>
      </c>
      <c r="P734" s="19" t="s">
        <v>905</v>
      </c>
      <c r="Q734" s="19" t="s">
        <v>2346</v>
      </c>
      <c r="R734" s="19">
        <v>0</v>
      </c>
      <c r="S734" s="19">
        <v>0</v>
      </c>
      <c r="T734" s="19">
        <v>0</v>
      </c>
      <c r="U734" s="19" t="s">
        <v>2143</v>
      </c>
      <c r="V734" s="19">
        <v>0</v>
      </c>
      <c r="BA734" s="19" t="s">
        <v>2646</v>
      </c>
      <c r="BB734" s="19" t="s">
        <v>2094</v>
      </c>
      <c r="BC734" s="19" t="s">
        <v>2651</v>
      </c>
      <c r="BD734" s="19" t="s">
        <v>1557</v>
      </c>
      <c r="BE734" s="19" t="s">
        <v>1423</v>
      </c>
      <c r="BF734" s="19" t="s">
        <v>896</v>
      </c>
      <c r="BG734" s="19" t="s">
        <v>896</v>
      </c>
      <c r="BH734" s="19" t="s">
        <v>896</v>
      </c>
      <c r="BI734" s="19" t="s">
        <v>2343</v>
      </c>
      <c r="BJ734" s="19" t="s">
        <v>21</v>
      </c>
      <c r="BK734" s="19" t="s">
        <v>1090</v>
      </c>
      <c r="BL734" s="19" t="s">
        <v>2345</v>
      </c>
      <c r="BM734" s="19" t="s">
        <v>1040</v>
      </c>
      <c r="BN734" s="20" t="s">
        <v>903</v>
      </c>
      <c r="BO734" s="20">
        <v>0.3</v>
      </c>
      <c r="BP734" s="19" t="s">
        <v>905</v>
      </c>
      <c r="BQ734" s="19" t="s">
        <v>2346</v>
      </c>
      <c r="BR734" s="19">
        <v>0</v>
      </c>
      <c r="BS734" s="19">
        <v>0</v>
      </c>
      <c r="BT734" s="19">
        <v>0</v>
      </c>
      <c r="BU734" s="19" t="s">
        <v>2143</v>
      </c>
      <c r="BV734" s="19">
        <v>0</v>
      </c>
    </row>
    <row r="735" spans="1:74">
      <c r="A735" s="19" t="s">
        <v>2646</v>
      </c>
      <c r="B735" s="19" t="s">
        <v>2094</v>
      </c>
      <c r="C735" s="19" t="s">
        <v>2349</v>
      </c>
      <c r="D735" s="19" t="s">
        <v>1557</v>
      </c>
      <c r="E735" s="19" t="s">
        <v>1423</v>
      </c>
      <c r="F735" s="19" t="s">
        <v>896</v>
      </c>
      <c r="G735" s="19" t="s">
        <v>896</v>
      </c>
      <c r="H735" s="19" t="s">
        <v>896</v>
      </c>
      <c r="I735" s="19" t="s">
        <v>2343</v>
      </c>
      <c r="J735" s="19" t="s">
        <v>21</v>
      </c>
      <c r="K735" s="19" t="s">
        <v>1090</v>
      </c>
      <c r="L735" s="19" t="s">
        <v>2345</v>
      </c>
      <c r="M735" s="19" t="s">
        <v>1040</v>
      </c>
      <c r="N735" s="20" t="s">
        <v>903</v>
      </c>
      <c r="O735" s="20">
        <v>0.1</v>
      </c>
      <c r="P735" s="19" t="s">
        <v>905</v>
      </c>
      <c r="Q735" s="19" t="s">
        <v>2346</v>
      </c>
      <c r="R735" s="19">
        <v>0</v>
      </c>
      <c r="S735" s="19">
        <v>0</v>
      </c>
      <c r="T735" s="19">
        <v>0</v>
      </c>
      <c r="U735" s="19" t="s">
        <v>2143</v>
      </c>
      <c r="V735" s="19">
        <v>0</v>
      </c>
      <c r="BA735" s="19" t="s">
        <v>2646</v>
      </c>
      <c r="BB735" s="19" t="s">
        <v>2094</v>
      </c>
      <c r="BC735" s="19" t="s">
        <v>2349</v>
      </c>
      <c r="BD735" s="19" t="s">
        <v>1557</v>
      </c>
      <c r="BE735" s="19" t="s">
        <v>1423</v>
      </c>
      <c r="BF735" s="19" t="s">
        <v>896</v>
      </c>
      <c r="BG735" s="19" t="s">
        <v>896</v>
      </c>
      <c r="BH735" s="19" t="s">
        <v>896</v>
      </c>
      <c r="BI735" s="19" t="s">
        <v>2343</v>
      </c>
      <c r="BJ735" s="19" t="s">
        <v>21</v>
      </c>
      <c r="BK735" s="19" t="s">
        <v>1090</v>
      </c>
      <c r="BL735" s="19" t="s">
        <v>2345</v>
      </c>
      <c r="BM735" s="19" t="s">
        <v>1040</v>
      </c>
      <c r="BN735" s="20" t="s">
        <v>903</v>
      </c>
      <c r="BO735" s="20">
        <v>0.1</v>
      </c>
      <c r="BP735" s="19" t="s">
        <v>905</v>
      </c>
      <c r="BQ735" s="19" t="s">
        <v>2346</v>
      </c>
      <c r="BR735" s="19">
        <v>0</v>
      </c>
      <c r="BS735" s="19">
        <v>0</v>
      </c>
      <c r="BT735" s="19">
        <v>0</v>
      </c>
      <c r="BU735" s="19" t="s">
        <v>2143</v>
      </c>
      <c r="BV735" s="19">
        <v>0</v>
      </c>
    </row>
    <row r="736" spans="1:74">
      <c r="A736" s="19" t="s">
        <v>2646</v>
      </c>
      <c r="B736" s="19" t="s">
        <v>2094</v>
      </c>
      <c r="C736" s="19" t="s">
        <v>2650</v>
      </c>
      <c r="D736" s="19" t="s">
        <v>1557</v>
      </c>
      <c r="E736" s="19" t="s">
        <v>1423</v>
      </c>
      <c r="F736" s="19" t="s">
        <v>896</v>
      </c>
      <c r="G736" s="19" t="s">
        <v>896</v>
      </c>
      <c r="H736" s="19" t="s">
        <v>896</v>
      </c>
      <c r="I736" s="19" t="s">
        <v>2343</v>
      </c>
      <c r="J736" s="19" t="s">
        <v>21</v>
      </c>
      <c r="K736" s="19" t="s">
        <v>1090</v>
      </c>
      <c r="L736" s="19" t="s">
        <v>2345</v>
      </c>
      <c r="M736" s="19" t="s">
        <v>1040</v>
      </c>
      <c r="N736" s="20" t="s">
        <v>903</v>
      </c>
      <c r="O736" s="20">
        <v>0.1</v>
      </c>
      <c r="P736" s="19" t="s">
        <v>905</v>
      </c>
      <c r="Q736" s="19" t="s">
        <v>2346</v>
      </c>
      <c r="R736" s="19">
        <v>0</v>
      </c>
      <c r="S736" s="19">
        <v>0</v>
      </c>
      <c r="T736" s="19">
        <v>0</v>
      </c>
      <c r="U736" s="19" t="s">
        <v>2143</v>
      </c>
      <c r="V736" s="19">
        <v>0</v>
      </c>
      <c r="BA736" s="19" t="s">
        <v>2646</v>
      </c>
      <c r="BB736" s="19" t="s">
        <v>2094</v>
      </c>
      <c r="BC736" s="19" t="s">
        <v>2650</v>
      </c>
      <c r="BD736" s="19" t="s">
        <v>1557</v>
      </c>
      <c r="BE736" s="19" t="s">
        <v>1423</v>
      </c>
      <c r="BF736" s="19" t="s">
        <v>896</v>
      </c>
      <c r="BG736" s="19" t="s">
        <v>896</v>
      </c>
      <c r="BH736" s="19" t="s">
        <v>896</v>
      </c>
      <c r="BI736" s="19" t="s">
        <v>2343</v>
      </c>
      <c r="BJ736" s="19" t="s">
        <v>21</v>
      </c>
      <c r="BK736" s="19" t="s">
        <v>1090</v>
      </c>
      <c r="BL736" s="19" t="s">
        <v>2345</v>
      </c>
      <c r="BM736" s="19" t="s">
        <v>1040</v>
      </c>
      <c r="BN736" s="20" t="s">
        <v>903</v>
      </c>
      <c r="BO736" s="20">
        <v>0.1</v>
      </c>
      <c r="BP736" s="19" t="s">
        <v>905</v>
      </c>
      <c r="BQ736" s="19" t="s">
        <v>2346</v>
      </c>
      <c r="BR736" s="19">
        <v>0</v>
      </c>
      <c r="BS736" s="19">
        <v>0</v>
      </c>
      <c r="BT736" s="19">
        <v>0</v>
      </c>
      <c r="BU736" s="19" t="s">
        <v>2143</v>
      </c>
      <c r="BV736" s="19">
        <v>0</v>
      </c>
    </row>
    <row r="737" spans="1:74">
      <c r="A737" s="19" t="s">
        <v>2646</v>
      </c>
      <c r="B737" s="19" t="s">
        <v>2094</v>
      </c>
      <c r="C737" s="19" t="s">
        <v>2342</v>
      </c>
      <c r="D737" s="19" t="s">
        <v>1557</v>
      </c>
      <c r="E737" s="19" t="s">
        <v>1423</v>
      </c>
      <c r="F737" s="19" t="s">
        <v>896</v>
      </c>
      <c r="G737" s="19" t="s">
        <v>896</v>
      </c>
      <c r="H737" s="19" t="s">
        <v>896</v>
      </c>
      <c r="I737" s="19" t="s">
        <v>2343</v>
      </c>
      <c r="J737" s="19" t="s">
        <v>21</v>
      </c>
      <c r="K737" s="19" t="s">
        <v>1090</v>
      </c>
      <c r="L737" s="19" t="s">
        <v>2345</v>
      </c>
      <c r="M737" s="19" t="s">
        <v>1040</v>
      </c>
      <c r="N737" s="20">
        <v>0.02</v>
      </c>
      <c r="O737" s="20">
        <v>0.1</v>
      </c>
      <c r="P737" s="19" t="s">
        <v>905</v>
      </c>
      <c r="Q737" s="19" t="s">
        <v>2346</v>
      </c>
      <c r="R737" s="19">
        <v>0</v>
      </c>
      <c r="S737" s="19">
        <v>0</v>
      </c>
      <c r="T737" s="19">
        <v>0</v>
      </c>
      <c r="U737" s="19" t="s">
        <v>2143</v>
      </c>
      <c r="V737" s="19">
        <v>0</v>
      </c>
      <c r="BA737" s="19" t="s">
        <v>2646</v>
      </c>
      <c r="BB737" s="19" t="s">
        <v>2094</v>
      </c>
      <c r="BC737" s="19" t="s">
        <v>2342</v>
      </c>
      <c r="BD737" s="19" t="s">
        <v>1557</v>
      </c>
      <c r="BE737" s="19" t="s">
        <v>1423</v>
      </c>
      <c r="BF737" s="19" t="s">
        <v>896</v>
      </c>
      <c r="BG737" s="19" t="s">
        <v>896</v>
      </c>
      <c r="BH737" s="19" t="s">
        <v>896</v>
      </c>
      <c r="BI737" s="19" t="s">
        <v>2343</v>
      </c>
      <c r="BJ737" s="19" t="s">
        <v>21</v>
      </c>
      <c r="BK737" s="19" t="s">
        <v>1090</v>
      </c>
      <c r="BL737" s="19" t="s">
        <v>2345</v>
      </c>
      <c r="BM737" s="19" t="s">
        <v>1040</v>
      </c>
      <c r="BN737" s="20">
        <v>0.02</v>
      </c>
      <c r="BO737" s="20">
        <v>0.1</v>
      </c>
      <c r="BP737" s="19" t="s">
        <v>905</v>
      </c>
      <c r="BQ737" s="19" t="s">
        <v>2346</v>
      </c>
      <c r="BR737" s="19">
        <v>0</v>
      </c>
      <c r="BS737" s="19">
        <v>0</v>
      </c>
      <c r="BT737" s="19">
        <v>0</v>
      </c>
      <c r="BU737" s="19" t="s">
        <v>2143</v>
      </c>
      <c r="BV737" s="19">
        <v>0</v>
      </c>
    </row>
    <row r="738" spans="1:74">
      <c r="A738" s="19" t="s">
        <v>2646</v>
      </c>
      <c r="B738" s="19" t="s">
        <v>2094</v>
      </c>
      <c r="C738" s="19" t="s">
        <v>2652</v>
      </c>
      <c r="D738" s="19" t="s">
        <v>1557</v>
      </c>
      <c r="E738" s="19" t="s">
        <v>1423</v>
      </c>
      <c r="F738" s="19" t="s">
        <v>896</v>
      </c>
      <c r="G738" s="19" t="s">
        <v>896</v>
      </c>
      <c r="H738" s="19" t="s">
        <v>896</v>
      </c>
      <c r="I738" s="19" t="s">
        <v>2343</v>
      </c>
      <c r="J738" s="19" t="s">
        <v>21</v>
      </c>
      <c r="K738" s="19" t="s">
        <v>1090</v>
      </c>
      <c r="L738" s="19" t="s">
        <v>2345</v>
      </c>
      <c r="M738" s="19" t="s">
        <v>1040</v>
      </c>
      <c r="N738" s="20" t="s">
        <v>903</v>
      </c>
      <c r="O738" s="20">
        <v>0.05</v>
      </c>
      <c r="P738" s="19" t="s">
        <v>905</v>
      </c>
      <c r="Q738" s="19" t="s">
        <v>2346</v>
      </c>
      <c r="R738" s="19">
        <v>0</v>
      </c>
      <c r="S738" s="19">
        <v>0</v>
      </c>
      <c r="T738" s="19">
        <v>0</v>
      </c>
      <c r="U738" s="19" t="s">
        <v>2143</v>
      </c>
      <c r="V738" s="19">
        <v>0</v>
      </c>
      <c r="BA738" s="19" t="s">
        <v>2646</v>
      </c>
      <c r="BB738" s="19" t="s">
        <v>2094</v>
      </c>
      <c r="BC738" s="19" t="s">
        <v>2652</v>
      </c>
      <c r="BD738" s="19" t="s">
        <v>1557</v>
      </c>
      <c r="BE738" s="19" t="s">
        <v>1423</v>
      </c>
      <c r="BF738" s="19" t="s">
        <v>896</v>
      </c>
      <c r="BG738" s="19" t="s">
        <v>896</v>
      </c>
      <c r="BH738" s="19" t="s">
        <v>896</v>
      </c>
      <c r="BI738" s="19" t="s">
        <v>2343</v>
      </c>
      <c r="BJ738" s="19" t="s">
        <v>21</v>
      </c>
      <c r="BK738" s="19" t="s">
        <v>1090</v>
      </c>
      <c r="BL738" s="19" t="s">
        <v>2345</v>
      </c>
      <c r="BM738" s="19" t="s">
        <v>1040</v>
      </c>
      <c r="BN738" s="20" t="s">
        <v>903</v>
      </c>
      <c r="BO738" s="20">
        <v>0.05</v>
      </c>
      <c r="BP738" s="19" t="s">
        <v>905</v>
      </c>
      <c r="BQ738" s="19" t="s">
        <v>2346</v>
      </c>
      <c r="BR738" s="19">
        <v>0</v>
      </c>
      <c r="BS738" s="19">
        <v>0</v>
      </c>
      <c r="BT738" s="19">
        <v>0</v>
      </c>
      <c r="BU738" s="19" t="s">
        <v>2143</v>
      </c>
      <c r="BV738" s="19">
        <v>0</v>
      </c>
    </row>
    <row r="739" spans="1:74">
      <c r="A739" s="19" t="s">
        <v>2646</v>
      </c>
      <c r="B739" s="19" t="s">
        <v>2094</v>
      </c>
      <c r="C739" s="19" t="s">
        <v>2653</v>
      </c>
      <c r="D739" s="19" t="s">
        <v>1557</v>
      </c>
      <c r="E739" s="19" t="s">
        <v>1423</v>
      </c>
      <c r="F739" s="19" t="s">
        <v>896</v>
      </c>
      <c r="G739" s="19" t="s">
        <v>896</v>
      </c>
      <c r="H739" s="19" t="s">
        <v>896</v>
      </c>
      <c r="I739" s="19" t="s">
        <v>2343</v>
      </c>
      <c r="J739" s="19" t="s">
        <v>21</v>
      </c>
      <c r="K739" s="19" t="s">
        <v>1090</v>
      </c>
      <c r="L739" s="19" t="s">
        <v>2345</v>
      </c>
      <c r="M739" s="19" t="s">
        <v>1040</v>
      </c>
      <c r="N739" s="20" t="s">
        <v>903</v>
      </c>
      <c r="O739" s="20">
        <v>0.1</v>
      </c>
      <c r="P739" s="19" t="s">
        <v>905</v>
      </c>
      <c r="Q739" s="19" t="s">
        <v>2346</v>
      </c>
      <c r="R739" s="19">
        <v>0</v>
      </c>
      <c r="S739" s="19">
        <v>0</v>
      </c>
      <c r="T739" s="19">
        <v>0</v>
      </c>
      <c r="U739" s="19" t="s">
        <v>2143</v>
      </c>
      <c r="V739" s="19">
        <v>0</v>
      </c>
      <c r="BA739" s="19" t="s">
        <v>2646</v>
      </c>
      <c r="BB739" s="19" t="s">
        <v>2094</v>
      </c>
      <c r="BC739" s="19" t="s">
        <v>2653</v>
      </c>
      <c r="BD739" s="19" t="s">
        <v>1557</v>
      </c>
      <c r="BE739" s="19" t="s">
        <v>1423</v>
      </c>
      <c r="BF739" s="19" t="s">
        <v>896</v>
      </c>
      <c r="BG739" s="19" t="s">
        <v>896</v>
      </c>
      <c r="BH739" s="19" t="s">
        <v>896</v>
      </c>
      <c r="BI739" s="19" t="s">
        <v>2343</v>
      </c>
      <c r="BJ739" s="19" t="s">
        <v>21</v>
      </c>
      <c r="BK739" s="19" t="s">
        <v>1090</v>
      </c>
      <c r="BL739" s="19" t="s">
        <v>2345</v>
      </c>
      <c r="BM739" s="19" t="s">
        <v>1040</v>
      </c>
      <c r="BN739" s="20" t="s">
        <v>903</v>
      </c>
      <c r="BO739" s="20">
        <v>0.1</v>
      </c>
      <c r="BP739" s="19" t="s">
        <v>905</v>
      </c>
      <c r="BQ739" s="19" t="s">
        <v>2346</v>
      </c>
      <c r="BR739" s="19">
        <v>0</v>
      </c>
      <c r="BS739" s="19">
        <v>0</v>
      </c>
      <c r="BT739" s="19">
        <v>0</v>
      </c>
      <c r="BU739" s="19" t="s">
        <v>2143</v>
      </c>
      <c r="BV739" s="19">
        <v>0</v>
      </c>
    </row>
    <row r="740" spans="1:74">
      <c r="A740" s="19" t="s">
        <v>2646</v>
      </c>
      <c r="B740" s="19" t="s">
        <v>2094</v>
      </c>
      <c r="C740" s="19" t="s">
        <v>2651</v>
      </c>
      <c r="D740" s="19" t="s">
        <v>1557</v>
      </c>
      <c r="E740" s="19" t="s">
        <v>1423</v>
      </c>
      <c r="F740" s="19" t="s">
        <v>896</v>
      </c>
      <c r="G740" s="19" t="s">
        <v>896</v>
      </c>
      <c r="H740" s="19" t="s">
        <v>896</v>
      </c>
      <c r="I740" s="19" t="s">
        <v>2343</v>
      </c>
      <c r="J740" s="19" t="s">
        <v>21</v>
      </c>
      <c r="K740" s="19" t="s">
        <v>1090</v>
      </c>
      <c r="L740" s="19" t="s">
        <v>2345</v>
      </c>
      <c r="M740" s="19" t="s">
        <v>1040</v>
      </c>
      <c r="N740" s="20" t="s">
        <v>903</v>
      </c>
      <c r="O740" s="20">
        <v>0.1</v>
      </c>
      <c r="P740" s="19" t="s">
        <v>905</v>
      </c>
      <c r="Q740" s="19" t="s">
        <v>2346</v>
      </c>
      <c r="R740" s="19">
        <v>0</v>
      </c>
      <c r="S740" s="19">
        <v>0</v>
      </c>
      <c r="T740" s="19">
        <v>0</v>
      </c>
      <c r="U740" s="19" t="s">
        <v>2143</v>
      </c>
      <c r="V740" s="19">
        <v>0</v>
      </c>
      <c r="BA740" s="19" t="s">
        <v>2646</v>
      </c>
      <c r="BB740" s="19" t="s">
        <v>2094</v>
      </c>
      <c r="BC740" s="19" t="s">
        <v>2651</v>
      </c>
      <c r="BD740" s="19" t="s">
        <v>1557</v>
      </c>
      <c r="BE740" s="19" t="s">
        <v>1423</v>
      </c>
      <c r="BF740" s="19" t="s">
        <v>896</v>
      </c>
      <c r="BG740" s="19" t="s">
        <v>896</v>
      </c>
      <c r="BH740" s="19" t="s">
        <v>896</v>
      </c>
      <c r="BI740" s="19" t="s">
        <v>2343</v>
      </c>
      <c r="BJ740" s="19" t="s">
        <v>21</v>
      </c>
      <c r="BK740" s="19" t="s">
        <v>1090</v>
      </c>
      <c r="BL740" s="19" t="s">
        <v>2345</v>
      </c>
      <c r="BM740" s="19" t="s">
        <v>1040</v>
      </c>
      <c r="BN740" s="20" t="s">
        <v>903</v>
      </c>
      <c r="BO740" s="20">
        <v>0.1</v>
      </c>
      <c r="BP740" s="19" t="s">
        <v>905</v>
      </c>
      <c r="BQ740" s="19" t="s">
        <v>2346</v>
      </c>
      <c r="BR740" s="19">
        <v>0</v>
      </c>
      <c r="BS740" s="19">
        <v>0</v>
      </c>
      <c r="BT740" s="19">
        <v>0</v>
      </c>
      <c r="BU740" s="19" t="s">
        <v>2143</v>
      </c>
      <c r="BV740" s="19">
        <v>0</v>
      </c>
    </row>
    <row r="741" spans="1:74">
      <c r="A741" s="19" t="s">
        <v>2646</v>
      </c>
      <c r="B741" s="19" t="s">
        <v>2094</v>
      </c>
      <c r="C741" s="19" t="s">
        <v>2349</v>
      </c>
      <c r="D741" s="19" t="s">
        <v>1557</v>
      </c>
      <c r="E741" s="19" t="s">
        <v>1423</v>
      </c>
      <c r="F741" s="19" t="s">
        <v>896</v>
      </c>
      <c r="G741" s="19" t="s">
        <v>896</v>
      </c>
      <c r="H741" s="19" t="s">
        <v>896</v>
      </c>
      <c r="I741" s="19" t="s">
        <v>2343</v>
      </c>
      <c r="J741" s="19" t="s">
        <v>21</v>
      </c>
      <c r="K741" s="19" t="s">
        <v>1090</v>
      </c>
      <c r="L741" s="19" t="s">
        <v>2345</v>
      </c>
      <c r="M741" s="19" t="s">
        <v>1040</v>
      </c>
      <c r="N741" s="20" t="s">
        <v>903</v>
      </c>
      <c r="O741" s="20">
        <v>0.05</v>
      </c>
      <c r="P741" s="19" t="s">
        <v>905</v>
      </c>
      <c r="Q741" s="19" t="s">
        <v>2346</v>
      </c>
      <c r="R741" s="19">
        <v>0</v>
      </c>
      <c r="S741" s="19">
        <v>0</v>
      </c>
      <c r="T741" s="19">
        <v>0</v>
      </c>
      <c r="U741" s="19" t="s">
        <v>2143</v>
      </c>
      <c r="V741" s="19">
        <v>0</v>
      </c>
      <c r="BA741" s="19" t="s">
        <v>2646</v>
      </c>
      <c r="BB741" s="19" t="s">
        <v>2094</v>
      </c>
      <c r="BC741" s="19" t="s">
        <v>2349</v>
      </c>
      <c r="BD741" s="19" t="s">
        <v>1557</v>
      </c>
      <c r="BE741" s="19" t="s">
        <v>1423</v>
      </c>
      <c r="BF741" s="19" t="s">
        <v>896</v>
      </c>
      <c r="BG741" s="19" t="s">
        <v>896</v>
      </c>
      <c r="BH741" s="19" t="s">
        <v>896</v>
      </c>
      <c r="BI741" s="19" t="s">
        <v>2343</v>
      </c>
      <c r="BJ741" s="19" t="s">
        <v>21</v>
      </c>
      <c r="BK741" s="19" t="s">
        <v>1090</v>
      </c>
      <c r="BL741" s="19" t="s">
        <v>2345</v>
      </c>
      <c r="BM741" s="19" t="s">
        <v>1040</v>
      </c>
      <c r="BN741" s="20" t="s">
        <v>903</v>
      </c>
      <c r="BO741" s="20">
        <v>0.05</v>
      </c>
      <c r="BP741" s="19" t="s">
        <v>905</v>
      </c>
      <c r="BQ741" s="19" t="s">
        <v>2346</v>
      </c>
      <c r="BR741" s="19">
        <v>0</v>
      </c>
      <c r="BS741" s="19">
        <v>0</v>
      </c>
      <c r="BT741" s="19">
        <v>0</v>
      </c>
      <c r="BU741" s="19" t="s">
        <v>2143</v>
      </c>
      <c r="BV741" s="19">
        <v>0</v>
      </c>
    </row>
    <row r="742" spans="1:74">
      <c r="A742" s="19" t="s">
        <v>2646</v>
      </c>
      <c r="B742" s="19" t="s">
        <v>2094</v>
      </c>
      <c r="C742" s="19" t="s">
        <v>2650</v>
      </c>
      <c r="D742" s="19" t="s">
        <v>1557</v>
      </c>
      <c r="E742" s="19" t="s">
        <v>1423</v>
      </c>
      <c r="F742" s="19" t="s">
        <v>896</v>
      </c>
      <c r="G742" s="19" t="s">
        <v>896</v>
      </c>
      <c r="H742" s="19" t="s">
        <v>896</v>
      </c>
      <c r="I742" s="19" t="s">
        <v>2343</v>
      </c>
      <c r="J742" s="19" t="s">
        <v>21</v>
      </c>
      <c r="K742" s="19" t="s">
        <v>1090</v>
      </c>
      <c r="L742" s="19" t="s">
        <v>2345</v>
      </c>
      <c r="M742" s="19" t="s">
        <v>1040</v>
      </c>
      <c r="N742" s="20" t="s">
        <v>903</v>
      </c>
      <c r="O742" s="20">
        <v>0.1</v>
      </c>
      <c r="P742" s="19" t="s">
        <v>905</v>
      </c>
      <c r="Q742" s="19" t="s">
        <v>2346</v>
      </c>
      <c r="R742" s="19">
        <v>0</v>
      </c>
      <c r="S742" s="19">
        <v>0</v>
      </c>
      <c r="T742" s="19">
        <v>0</v>
      </c>
      <c r="U742" s="19" t="s">
        <v>2143</v>
      </c>
      <c r="V742" s="19">
        <v>0</v>
      </c>
      <c r="BA742" s="19" t="s">
        <v>2646</v>
      </c>
      <c r="BB742" s="19" t="s">
        <v>2094</v>
      </c>
      <c r="BC742" s="19" t="s">
        <v>2650</v>
      </c>
      <c r="BD742" s="19" t="s">
        <v>1557</v>
      </c>
      <c r="BE742" s="19" t="s">
        <v>1423</v>
      </c>
      <c r="BF742" s="19" t="s">
        <v>896</v>
      </c>
      <c r="BG742" s="19" t="s">
        <v>896</v>
      </c>
      <c r="BH742" s="19" t="s">
        <v>896</v>
      </c>
      <c r="BI742" s="19" t="s">
        <v>2343</v>
      </c>
      <c r="BJ742" s="19" t="s">
        <v>21</v>
      </c>
      <c r="BK742" s="19" t="s">
        <v>1090</v>
      </c>
      <c r="BL742" s="19" t="s">
        <v>2345</v>
      </c>
      <c r="BM742" s="19" t="s">
        <v>1040</v>
      </c>
      <c r="BN742" s="20" t="s">
        <v>903</v>
      </c>
      <c r="BO742" s="20">
        <v>0.1</v>
      </c>
      <c r="BP742" s="19" t="s">
        <v>905</v>
      </c>
      <c r="BQ742" s="19" t="s">
        <v>2346</v>
      </c>
      <c r="BR742" s="19">
        <v>0</v>
      </c>
      <c r="BS742" s="19">
        <v>0</v>
      </c>
      <c r="BT742" s="19">
        <v>0</v>
      </c>
      <c r="BU742" s="19" t="s">
        <v>2143</v>
      </c>
      <c r="BV742" s="19">
        <v>0</v>
      </c>
    </row>
    <row r="743" spans="1:74">
      <c r="A743" s="19" t="s">
        <v>2646</v>
      </c>
      <c r="B743" s="19" t="s">
        <v>2094</v>
      </c>
      <c r="C743" s="19" t="s">
        <v>2652</v>
      </c>
      <c r="D743" s="19" t="s">
        <v>1557</v>
      </c>
      <c r="E743" s="19" t="s">
        <v>1423</v>
      </c>
      <c r="F743" s="19" t="s">
        <v>896</v>
      </c>
      <c r="G743" s="19" t="s">
        <v>896</v>
      </c>
      <c r="H743" s="19" t="s">
        <v>896</v>
      </c>
      <c r="I743" s="19" t="s">
        <v>2343</v>
      </c>
      <c r="J743" s="19" t="s">
        <v>21</v>
      </c>
      <c r="K743" s="19" t="s">
        <v>1090</v>
      </c>
      <c r="L743" s="19" t="s">
        <v>2345</v>
      </c>
      <c r="M743" s="19" t="s">
        <v>1040</v>
      </c>
      <c r="N743" s="20" t="s">
        <v>903</v>
      </c>
      <c r="O743" s="20">
        <v>0.2</v>
      </c>
      <c r="P743" s="19" t="s">
        <v>905</v>
      </c>
      <c r="Q743" s="19" t="s">
        <v>2346</v>
      </c>
      <c r="R743" s="19">
        <v>0</v>
      </c>
      <c r="S743" s="19">
        <v>0</v>
      </c>
      <c r="T743" s="19">
        <v>0</v>
      </c>
      <c r="U743" s="19" t="s">
        <v>2143</v>
      </c>
      <c r="V743" s="19">
        <v>0</v>
      </c>
      <c r="BA743" s="19" t="s">
        <v>2646</v>
      </c>
      <c r="BB743" s="19" t="s">
        <v>2094</v>
      </c>
      <c r="BC743" s="19" t="s">
        <v>2652</v>
      </c>
      <c r="BD743" s="19" t="s">
        <v>1557</v>
      </c>
      <c r="BE743" s="19" t="s">
        <v>1423</v>
      </c>
      <c r="BF743" s="19" t="s">
        <v>896</v>
      </c>
      <c r="BG743" s="19" t="s">
        <v>896</v>
      </c>
      <c r="BH743" s="19" t="s">
        <v>896</v>
      </c>
      <c r="BI743" s="19" t="s">
        <v>2343</v>
      </c>
      <c r="BJ743" s="19" t="s">
        <v>21</v>
      </c>
      <c r="BK743" s="19" t="s">
        <v>1090</v>
      </c>
      <c r="BL743" s="19" t="s">
        <v>2345</v>
      </c>
      <c r="BM743" s="19" t="s">
        <v>1040</v>
      </c>
      <c r="BN743" s="20" t="s">
        <v>903</v>
      </c>
      <c r="BO743" s="20">
        <v>0.2</v>
      </c>
      <c r="BP743" s="19" t="s">
        <v>905</v>
      </c>
      <c r="BQ743" s="19" t="s">
        <v>2346</v>
      </c>
      <c r="BR743" s="19">
        <v>0</v>
      </c>
      <c r="BS743" s="19">
        <v>0</v>
      </c>
      <c r="BT743" s="19">
        <v>0</v>
      </c>
      <c r="BU743" s="19" t="s">
        <v>2143</v>
      </c>
      <c r="BV743" s="19">
        <v>0</v>
      </c>
    </row>
    <row r="744" spans="1:74">
      <c r="A744" s="19" t="s">
        <v>2646</v>
      </c>
      <c r="B744" s="19" t="s">
        <v>2094</v>
      </c>
      <c r="C744" s="19" t="s">
        <v>2652</v>
      </c>
      <c r="D744" s="19" t="s">
        <v>1557</v>
      </c>
      <c r="E744" s="19" t="s">
        <v>1423</v>
      </c>
      <c r="F744" s="19" t="s">
        <v>896</v>
      </c>
      <c r="G744" s="19" t="s">
        <v>896</v>
      </c>
      <c r="H744" s="19" t="s">
        <v>896</v>
      </c>
      <c r="I744" s="19" t="s">
        <v>2343</v>
      </c>
      <c r="J744" s="19" t="s">
        <v>21</v>
      </c>
      <c r="K744" s="19" t="s">
        <v>1090</v>
      </c>
      <c r="L744" s="19" t="s">
        <v>2345</v>
      </c>
      <c r="M744" s="19" t="s">
        <v>1040</v>
      </c>
      <c r="N744" s="20" t="s">
        <v>903</v>
      </c>
      <c r="O744" s="20">
        <v>0.05</v>
      </c>
      <c r="P744" s="19" t="s">
        <v>905</v>
      </c>
      <c r="Q744" s="19" t="s">
        <v>2346</v>
      </c>
      <c r="R744" s="19">
        <v>0</v>
      </c>
      <c r="S744" s="19">
        <v>0</v>
      </c>
      <c r="T744" s="19">
        <v>0</v>
      </c>
      <c r="U744" s="19" t="s">
        <v>2143</v>
      </c>
      <c r="V744" s="19">
        <v>0</v>
      </c>
      <c r="BA744" s="19" t="s">
        <v>2646</v>
      </c>
      <c r="BB744" s="19" t="s">
        <v>2094</v>
      </c>
      <c r="BC744" s="19" t="s">
        <v>2652</v>
      </c>
      <c r="BD744" s="19" t="s">
        <v>1557</v>
      </c>
      <c r="BE744" s="19" t="s">
        <v>1423</v>
      </c>
      <c r="BF744" s="19" t="s">
        <v>896</v>
      </c>
      <c r="BG744" s="19" t="s">
        <v>896</v>
      </c>
      <c r="BH744" s="19" t="s">
        <v>896</v>
      </c>
      <c r="BI744" s="19" t="s">
        <v>2343</v>
      </c>
      <c r="BJ744" s="19" t="s">
        <v>21</v>
      </c>
      <c r="BK744" s="19" t="s">
        <v>1090</v>
      </c>
      <c r="BL744" s="19" t="s">
        <v>2345</v>
      </c>
      <c r="BM744" s="19" t="s">
        <v>1040</v>
      </c>
      <c r="BN744" s="20" t="s">
        <v>903</v>
      </c>
      <c r="BO744" s="20">
        <v>0.05</v>
      </c>
      <c r="BP744" s="19" t="s">
        <v>905</v>
      </c>
      <c r="BQ744" s="19" t="s">
        <v>2346</v>
      </c>
      <c r="BR744" s="19">
        <v>0</v>
      </c>
      <c r="BS744" s="19">
        <v>0</v>
      </c>
      <c r="BT744" s="19">
        <v>0</v>
      </c>
      <c r="BU744" s="19" t="s">
        <v>2143</v>
      </c>
      <c r="BV744" s="19">
        <v>0</v>
      </c>
    </row>
    <row r="745" spans="1:74">
      <c r="A745" s="19" t="s">
        <v>2646</v>
      </c>
      <c r="B745" s="19" t="s">
        <v>2094</v>
      </c>
      <c r="C745" s="19" t="s">
        <v>2653</v>
      </c>
      <c r="D745" s="19" t="s">
        <v>1557</v>
      </c>
      <c r="E745" s="19" t="s">
        <v>1423</v>
      </c>
      <c r="F745" s="19" t="s">
        <v>896</v>
      </c>
      <c r="G745" s="19" t="s">
        <v>896</v>
      </c>
      <c r="H745" s="19" t="s">
        <v>896</v>
      </c>
      <c r="I745" s="19" t="s">
        <v>2343</v>
      </c>
      <c r="J745" s="19" t="s">
        <v>21</v>
      </c>
      <c r="K745" s="429" t="s">
        <v>1090</v>
      </c>
      <c r="L745" s="19" t="s">
        <v>2345</v>
      </c>
      <c r="M745" s="19" t="s">
        <v>1040</v>
      </c>
      <c r="N745" s="20" t="s">
        <v>903</v>
      </c>
      <c r="O745" s="20">
        <v>0.1</v>
      </c>
      <c r="P745" s="19" t="s">
        <v>905</v>
      </c>
      <c r="Q745" s="19" t="s">
        <v>2346</v>
      </c>
      <c r="R745" s="19">
        <v>0</v>
      </c>
      <c r="S745" s="19">
        <v>0</v>
      </c>
      <c r="T745" s="19">
        <v>0</v>
      </c>
      <c r="U745" s="19" t="s">
        <v>2143</v>
      </c>
      <c r="V745" s="19">
        <v>0</v>
      </c>
      <c r="BA745" s="19" t="s">
        <v>2646</v>
      </c>
      <c r="BB745" s="19" t="s">
        <v>2094</v>
      </c>
      <c r="BC745" s="19" t="s">
        <v>2653</v>
      </c>
      <c r="BD745" s="19" t="s">
        <v>1557</v>
      </c>
      <c r="BE745" s="19" t="s">
        <v>1423</v>
      </c>
      <c r="BF745" s="19" t="s">
        <v>896</v>
      </c>
      <c r="BG745" s="19" t="s">
        <v>896</v>
      </c>
      <c r="BH745" s="19" t="s">
        <v>896</v>
      </c>
      <c r="BI745" s="19" t="s">
        <v>2343</v>
      </c>
      <c r="BJ745" s="19" t="s">
        <v>21</v>
      </c>
      <c r="BK745" s="429" t="s">
        <v>1090</v>
      </c>
      <c r="BL745" s="19" t="s">
        <v>2345</v>
      </c>
      <c r="BM745" s="19" t="s">
        <v>1040</v>
      </c>
      <c r="BN745" s="20" t="s">
        <v>903</v>
      </c>
      <c r="BO745" s="20">
        <v>0.1</v>
      </c>
      <c r="BP745" s="19" t="s">
        <v>905</v>
      </c>
      <c r="BQ745" s="19" t="s">
        <v>2346</v>
      </c>
      <c r="BR745" s="19">
        <v>0</v>
      </c>
      <c r="BS745" s="19">
        <v>0</v>
      </c>
      <c r="BT745" s="19">
        <v>0</v>
      </c>
      <c r="BU745" s="19" t="s">
        <v>2143</v>
      </c>
      <c r="BV745" s="19">
        <v>0</v>
      </c>
    </row>
    <row r="746" spans="1:74">
      <c r="A746" s="19" t="s">
        <v>2646</v>
      </c>
      <c r="B746" s="19" t="s">
        <v>2094</v>
      </c>
      <c r="C746" s="19" t="s">
        <v>2651</v>
      </c>
      <c r="D746" s="19" t="s">
        <v>1557</v>
      </c>
      <c r="E746" s="19" t="s">
        <v>1423</v>
      </c>
      <c r="F746" s="19" t="s">
        <v>896</v>
      </c>
      <c r="G746" s="19" t="s">
        <v>896</v>
      </c>
      <c r="H746" s="19" t="s">
        <v>896</v>
      </c>
      <c r="I746" s="19" t="s">
        <v>2343</v>
      </c>
      <c r="J746" s="19" t="s">
        <v>21</v>
      </c>
      <c r="K746" s="429" t="s">
        <v>1090</v>
      </c>
      <c r="L746" s="19" t="s">
        <v>2345</v>
      </c>
      <c r="M746" s="19" t="s">
        <v>1040</v>
      </c>
      <c r="N746" s="20">
        <v>0.1</v>
      </c>
      <c r="O746" s="20">
        <v>0.5</v>
      </c>
      <c r="P746" s="19" t="s">
        <v>905</v>
      </c>
      <c r="Q746" s="19" t="s">
        <v>2346</v>
      </c>
      <c r="R746" s="19">
        <v>0</v>
      </c>
      <c r="S746" s="19">
        <v>0</v>
      </c>
      <c r="T746" s="19">
        <v>0</v>
      </c>
      <c r="U746" s="19" t="s">
        <v>2143</v>
      </c>
      <c r="V746" s="19">
        <v>0</v>
      </c>
      <c r="BA746" s="19" t="s">
        <v>2646</v>
      </c>
      <c r="BB746" s="19" t="s">
        <v>2094</v>
      </c>
      <c r="BC746" s="19" t="s">
        <v>2651</v>
      </c>
      <c r="BD746" s="19" t="s">
        <v>1557</v>
      </c>
      <c r="BE746" s="19" t="s">
        <v>1423</v>
      </c>
      <c r="BF746" s="19" t="s">
        <v>896</v>
      </c>
      <c r="BG746" s="19" t="s">
        <v>896</v>
      </c>
      <c r="BH746" s="19" t="s">
        <v>896</v>
      </c>
      <c r="BI746" s="19" t="s">
        <v>2343</v>
      </c>
      <c r="BJ746" s="19" t="s">
        <v>21</v>
      </c>
      <c r="BK746" s="429" t="s">
        <v>1090</v>
      </c>
      <c r="BL746" s="19" t="s">
        <v>2345</v>
      </c>
      <c r="BM746" s="19" t="s">
        <v>1040</v>
      </c>
      <c r="BN746" s="20">
        <v>0.1</v>
      </c>
      <c r="BO746" s="20">
        <v>0.5</v>
      </c>
      <c r="BP746" s="19" t="s">
        <v>905</v>
      </c>
      <c r="BQ746" s="19" t="s">
        <v>2346</v>
      </c>
      <c r="BR746" s="19">
        <v>0</v>
      </c>
      <c r="BS746" s="19">
        <v>0</v>
      </c>
      <c r="BT746" s="19">
        <v>0</v>
      </c>
      <c r="BU746" s="19" t="s">
        <v>2143</v>
      </c>
      <c r="BV746" s="19">
        <v>0</v>
      </c>
    </row>
    <row r="747" spans="1:74">
      <c r="A747" s="19" t="s">
        <v>2646</v>
      </c>
      <c r="B747" s="19" t="s">
        <v>2094</v>
      </c>
      <c r="C747" s="19" t="s">
        <v>2342</v>
      </c>
      <c r="D747" s="19" t="s">
        <v>1557</v>
      </c>
      <c r="E747" s="19" t="s">
        <v>1423</v>
      </c>
      <c r="F747" s="19" t="s">
        <v>896</v>
      </c>
      <c r="G747" s="19" t="s">
        <v>896</v>
      </c>
      <c r="H747" s="19" t="s">
        <v>896</v>
      </c>
      <c r="I747" s="19" t="s">
        <v>2343</v>
      </c>
      <c r="J747" s="19" t="s">
        <v>21</v>
      </c>
      <c r="K747" s="19" t="s">
        <v>1090</v>
      </c>
      <c r="L747" s="19" t="s">
        <v>2345</v>
      </c>
      <c r="M747" s="19" t="s">
        <v>1040</v>
      </c>
      <c r="N747" s="20">
        <v>0.05</v>
      </c>
      <c r="O747" s="20">
        <v>0.5</v>
      </c>
      <c r="P747" s="19" t="s">
        <v>905</v>
      </c>
      <c r="Q747" s="19" t="s">
        <v>2346</v>
      </c>
      <c r="R747" s="19">
        <v>0</v>
      </c>
      <c r="S747" s="19">
        <v>0</v>
      </c>
      <c r="T747" s="19">
        <v>0</v>
      </c>
      <c r="U747" s="19" t="s">
        <v>2143</v>
      </c>
      <c r="V747" s="19">
        <v>0</v>
      </c>
      <c r="BA747" s="19" t="s">
        <v>2646</v>
      </c>
      <c r="BB747" s="19" t="s">
        <v>2094</v>
      </c>
      <c r="BC747" s="19" t="s">
        <v>2342</v>
      </c>
      <c r="BD747" s="19" t="s">
        <v>1557</v>
      </c>
      <c r="BE747" s="19" t="s">
        <v>1423</v>
      </c>
      <c r="BF747" s="19" t="s">
        <v>896</v>
      </c>
      <c r="BG747" s="19" t="s">
        <v>896</v>
      </c>
      <c r="BH747" s="19" t="s">
        <v>896</v>
      </c>
      <c r="BI747" s="19" t="s">
        <v>2343</v>
      </c>
      <c r="BJ747" s="19" t="s">
        <v>21</v>
      </c>
      <c r="BK747" s="19" t="s">
        <v>1090</v>
      </c>
      <c r="BL747" s="19" t="s">
        <v>2345</v>
      </c>
      <c r="BM747" s="19" t="s">
        <v>1040</v>
      </c>
      <c r="BN747" s="20">
        <v>0.05</v>
      </c>
      <c r="BO747" s="20">
        <v>0.5</v>
      </c>
      <c r="BP747" s="19" t="s">
        <v>905</v>
      </c>
      <c r="BQ747" s="19" t="s">
        <v>2346</v>
      </c>
      <c r="BR747" s="19">
        <v>0</v>
      </c>
      <c r="BS747" s="19">
        <v>0</v>
      </c>
      <c r="BT747" s="19">
        <v>0</v>
      </c>
      <c r="BU747" s="19" t="s">
        <v>2143</v>
      </c>
      <c r="BV747" s="19">
        <v>0</v>
      </c>
    </row>
    <row r="748" spans="1:74">
      <c r="A748" s="19" t="s">
        <v>2646</v>
      </c>
      <c r="B748" s="19" t="s">
        <v>2094</v>
      </c>
      <c r="C748" s="19" t="s">
        <v>2652</v>
      </c>
      <c r="D748" s="19" t="s">
        <v>1557</v>
      </c>
      <c r="E748" s="19" t="s">
        <v>1423</v>
      </c>
      <c r="F748" s="19" t="s">
        <v>896</v>
      </c>
      <c r="G748" s="19" t="s">
        <v>896</v>
      </c>
      <c r="H748" s="19" t="s">
        <v>896</v>
      </c>
      <c r="I748" s="19" t="s">
        <v>2343</v>
      </c>
      <c r="J748" s="19" t="s">
        <v>21</v>
      </c>
      <c r="K748" s="19" t="s">
        <v>1090</v>
      </c>
      <c r="L748" s="19" t="s">
        <v>2345</v>
      </c>
      <c r="M748" s="19" t="s">
        <v>1040</v>
      </c>
      <c r="N748" s="20" t="s">
        <v>903</v>
      </c>
      <c r="O748" s="20">
        <v>0.5</v>
      </c>
      <c r="P748" s="19" t="s">
        <v>905</v>
      </c>
      <c r="Q748" s="19" t="s">
        <v>2346</v>
      </c>
      <c r="R748" s="19">
        <v>0</v>
      </c>
      <c r="S748" s="19">
        <v>0</v>
      </c>
      <c r="T748" s="19">
        <v>0</v>
      </c>
      <c r="U748" s="19" t="s">
        <v>2143</v>
      </c>
      <c r="V748" s="19">
        <v>0</v>
      </c>
      <c r="BA748" s="19" t="s">
        <v>2646</v>
      </c>
      <c r="BB748" s="19" t="s">
        <v>2094</v>
      </c>
      <c r="BC748" s="19" t="s">
        <v>2652</v>
      </c>
      <c r="BD748" s="19" t="s">
        <v>1557</v>
      </c>
      <c r="BE748" s="19" t="s">
        <v>1423</v>
      </c>
      <c r="BF748" s="19" t="s">
        <v>896</v>
      </c>
      <c r="BG748" s="19" t="s">
        <v>896</v>
      </c>
      <c r="BH748" s="19" t="s">
        <v>896</v>
      </c>
      <c r="BI748" s="19" t="s">
        <v>2343</v>
      </c>
      <c r="BJ748" s="19" t="s">
        <v>21</v>
      </c>
      <c r="BK748" s="19" t="s">
        <v>1090</v>
      </c>
      <c r="BL748" s="19" t="s">
        <v>2345</v>
      </c>
      <c r="BM748" s="19" t="s">
        <v>1040</v>
      </c>
      <c r="BN748" s="20" t="s">
        <v>903</v>
      </c>
      <c r="BO748" s="20">
        <v>0.5</v>
      </c>
      <c r="BP748" s="19" t="s">
        <v>905</v>
      </c>
      <c r="BQ748" s="19" t="s">
        <v>2346</v>
      </c>
      <c r="BR748" s="19">
        <v>0</v>
      </c>
      <c r="BS748" s="19">
        <v>0</v>
      </c>
      <c r="BT748" s="19">
        <v>0</v>
      </c>
      <c r="BU748" s="19" t="s">
        <v>2143</v>
      </c>
      <c r="BV748" s="19">
        <v>0</v>
      </c>
    </row>
    <row r="749" spans="1:74">
      <c r="A749" s="19" t="s">
        <v>2646</v>
      </c>
      <c r="B749" s="19" t="s">
        <v>2094</v>
      </c>
      <c r="C749" s="19" t="s">
        <v>2653</v>
      </c>
      <c r="D749" s="19" t="s">
        <v>1557</v>
      </c>
      <c r="E749" s="19" t="s">
        <v>1423</v>
      </c>
      <c r="F749" s="19" t="s">
        <v>896</v>
      </c>
      <c r="G749" s="19" t="s">
        <v>896</v>
      </c>
      <c r="H749" s="19" t="s">
        <v>896</v>
      </c>
      <c r="I749" s="19" t="s">
        <v>2343</v>
      </c>
      <c r="J749" s="19" t="s">
        <v>21</v>
      </c>
      <c r="K749" s="19" t="s">
        <v>1090</v>
      </c>
      <c r="L749" s="19" t="s">
        <v>2345</v>
      </c>
      <c r="M749" s="19" t="s">
        <v>1040</v>
      </c>
      <c r="N749" s="20" t="s">
        <v>903</v>
      </c>
      <c r="O749" s="20">
        <v>0.2</v>
      </c>
      <c r="P749" s="19" t="s">
        <v>905</v>
      </c>
      <c r="Q749" s="19" t="s">
        <v>2346</v>
      </c>
      <c r="R749" s="19">
        <v>0</v>
      </c>
      <c r="S749" s="19">
        <v>0</v>
      </c>
      <c r="T749" s="19">
        <v>0</v>
      </c>
      <c r="U749" s="19" t="s">
        <v>2143</v>
      </c>
      <c r="V749" s="19">
        <v>0</v>
      </c>
      <c r="BA749" s="19" t="s">
        <v>2646</v>
      </c>
      <c r="BB749" s="19" t="s">
        <v>2094</v>
      </c>
      <c r="BC749" s="19" t="s">
        <v>2653</v>
      </c>
      <c r="BD749" s="19" t="s">
        <v>1557</v>
      </c>
      <c r="BE749" s="19" t="s">
        <v>1423</v>
      </c>
      <c r="BF749" s="19" t="s">
        <v>896</v>
      </c>
      <c r="BG749" s="19" t="s">
        <v>896</v>
      </c>
      <c r="BH749" s="19" t="s">
        <v>896</v>
      </c>
      <c r="BI749" s="19" t="s">
        <v>2343</v>
      </c>
      <c r="BJ749" s="19" t="s">
        <v>21</v>
      </c>
      <c r="BK749" s="19" t="s">
        <v>1090</v>
      </c>
      <c r="BL749" s="19" t="s">
        <v>2345</v>
      </c>
      <c r="BM749" s="19" t="s">
        <v>1040</v>
      </c>
      <c r="BN749" s="20" t="s">
        <v>903</v>
      </c>
      <c r="BO749" s="20">
        <v>0.2</v>
      </c>
      <c r="BP749" s="19" t="s">
        <v>905</v>
      </c>
      <c r="BQ749" s="19" t="s">
        <v>2346</v>
      </c>
      <c r="BR749" s="19">
        <v>0</v>
      </c>
      <c r="BS749" s="19">
        <v>0</v>
      </c>
      <c r="BT749" s="19">
        <v>0</v>
      </c>
      <c r="BU749" s="19" t="s">
        <v>2143</v>
      </c>
      <c r="BV749" s="19">
        <v>0</v>
      </c>
    </row>
    <row r="750" spans="1:74">
      <c r="A750" s="19" t="s">
        <v>2646</v>
      </c>
      <c r="B750" s="19" t="s">
        <v>2094</v>
      </c>
      <c r="C750" s="19" t="s">
        <v>2651</v>
      </c>
      <c r="D750" s="19" t="s">
        <v>1557</v>
      </c>
      <c r="E750" s="19" t="s">
        <v>1423</v>
      </c>
      <c r="F750" s="19" t="s">
        <v>896</v>
      </c>
      <c r="G750" s="19" t="s">
        <v>896</v>
      </c>
      <c r="H750" s="19" t="s">
        <v>896</v>
      </c>
      <c r="I750" s="19" t="s">
        <v>2343</v>
      </c>
      <c r="J750" s="19" t="s">
        <v>21</v>
      </c>
      <c r="K750" s="19" t="s">
        <v>1090</v>
      </c>
      <c r="L750" s="19" t="s">
        <v>2345</v>
      </c>
      <c r="M750" s="19" t="s">
        <v>1040</v>
      </c>
      <c r="N750" s="20" t="s">
        <v>903</v>
      </c>
      <c r="O750" s="20">
        <v>0.5</v>
      </c>
      <c r="P750" s="19" t="s">
        <v>905</v>
      </c>
      <c r="Q750" s="19" t="s">
        <v>2346</v>
      </c>
      <c r="R750" s="19">
        <v>0</v>
      </c>
      <c r="S750" s="19">
        <v>0</v>
      </c>
      <c r="T750" s="19">
        <v>0</v>
      </c>
      <c r="U750" s="19" t="s">
        <v>2143</v>
      </c>
      <c r="V750" s="19">
        <v>0</v>
      </c>
      <c r="BA750" s="19" t="s">
        <v>2646</v>
      </c>
      <c r="BB750" s="19" t="s">
        <v>2094</v>
      </c>
      <c r="BC750" s="19" t="s">
        <v>2651</v>
      </c>
      <c r="BD750" s="19" t="s">
        <v>1557</v>
      </c>
      <c r="BE750" s="19" t="s">
        <v>1423</v>
      </c>
      <c r="BF750" s="19" t="s">
        <v>896</v>
      </c>
      <c r="BG750" s="19" t="s">
        <v>896</v>
      </c>
      <c r="BH750" s="19" t="s">
        <v>896</v>
      </c>
      <c r="BI750" s="19" t="s">
        <v>2343</v>
      </c>
      <c r="BJ750" s="19" t="s">
        <v>21</v>
      </c>
      <c r="BK750" s="19" t="s">
        <v>1090</v>
      </c>
      <c r="BL750" s="19" t="s">
        <v>2345</v>
      </c>
      <c r="BM750" s="19" t="s">
        <v>1040</v>
      </c>
      <c r="BN750" s="20" t="s">
        <v>903</v>
      </c>
      <c r="BO750" s="20">
        <v>0.5</v>
      </c>
      <c r="BP750" s="19" t="s">
        <v>905</v>
      </c>
      <c r="BQ750" s="19" t="s">
        <v>2346</v>
      </c>
      <c r="BR750" s="19">
        <v>0</v>
      </c>
      <c r="BS750" s="19">
        <v>0</v>
      </c>
      <c r="BT750" s="19">
        <v>0</v>
      </c>
      <c r="BU750" s="19" t="s">
        <v>2143</v>
      </c>
      <c r="BV750" s="19">
        <v>0</v>
      </c>
    </row>
    <row r="751" spans="1:74">
      <c r="A751" s="19" t="s">
        <v>2646</v>
      </c>
      <c r="B751" s="19" t="s">
        <v>2094</v>
      </c>
      <c r="C751" s="19" t="s">
        <v>2349</v>
      </c>
      <c r="D751" s="19" t="s">
        <v>1557</v>
      </c>
      <c r="E751" s="19" t="s">
        <v>1423</v>
      </c>
      <c r="F751" s="19" t="s">
        <v>896</v>
      </c>
      <c r="G751" s="19" t="s">
        <v>896</v>
      </c>
      <c r="H751" s="19" t="s">
        <v>896</v>
      </c>
      <c r="I751" s="19" t="s">
        <v>2343</v>
      </c>
      <c r="J751" s="19" t="s">
        <v>21</v>
      </c>
      <c r="K751" s="19" t="s">
        <v>1090</v>
      </c>
      <c r="L751" s="19" t="s">
        <v>2345</v>
      </c>
      <c r="M751" s="19" t="s">
        <v>1040</v>
      </c>
      <c r="N751" s="20" t="s">
        <v>903</v>
      </c>
      <c r="O751" s="20">
        <v>0.3</v>
      </c>
      <c r="P751" s="19" t="s">
        <v>905</v>
      </c>
      <c r="Q751" s="19" t="s">
        <v>2346</v>
      </c>
      <c r="R751" s="19">
        <v>0</v>
      </c>
      <c r="S751" s="19">
        <v>0</v>
      </c>
      <c r="T751" s="19">
        <v>0</v>
      </c>
      <c r="U751" s="19" t="s">
        <v>2143</v>
      </c>
      <c r="V751" s="19">
        <v>0</v>
      </c>
      <c r="BA751" s="19" t="s">
        <v>2646</v>
      </c>
      <c r="BB751" s="19" t="s">
        <v>2094</v>
      </c>
      <c r="BC751" s="19" t="s">
        <v>2349</v>
      </c>
      <c r="BD751" s="19" t="s">
        <v>1557</v>
      </c>
      <c r="BE751" s="19" t="s">
        <v>1423</v>
      </c>
      <c r="BF751" s="19" t="s">
        <v>896</v>
      </c>
      <c r="BG751" s="19" t="s">
        <v>896</v>
      </c>
      <c r="BH751" s="19" t="s">
        <v>896</v>
      </c>
      <c r="BI751" s="19" t="s">
        <v>2343</v>
      </c>
      <c r="BJ751" s="19" t="s">
        <v>21</v>
      </c>
      <c r="BK751" s="19" t="s">
        <v>1090</v>
      </c>
      <c r="BL751" s="19" t="s">
        <v>2345</v>
      </c>
      <c r="BM751" s="19" t="s">
        <v>1040</v>
      </c>
      <c r="BN751" s="20" t="s">
        <v>903</v>
      </c>
      <c r="BO751" s="20">
        <v>0.3</v>
      </c>
      <c r="BP751" s="19" t="s">
        <v>905</v>
      </c>
      <c r="BQ751" s="19" t="s">
        <v>2346</v>
      </c>
      <c r="BR751" s="19">
        <v>0</v>
      </c>
      <c r="BS751" s="19">
        <v>0</v>
      </c>
      <c r="BT751" s="19">
        <v>0</v>
      </c>
      <c r="BU751" s="19" t="s">
        <v>2143</v>
      </c>
      <c r="BV751" s="19">
        <v>0</v>
      </c>
    </row>
    <row r="752" spans="1:74">
      <c r="A752" s="19" t="s">
        <v>2646</v>
      </c>
      <c r="B752" s="19" t="s">
        <v>2094</v>
      </c>
      <c r="C752" s="19" t="s">
        <v>2650</v>
      </c>
      <c r="D752" s="19" t="s">
        <v>1557</v>
      </c>
      <c r="E752" s="19" t="s">
        <v>1423</v>
      </c>
      <c r="F752" s="19" t="s">
        <v>896</v>
      </c>
      <c r="G752" s="19" t="s">
        <v>896</v>
      </c>
      <c r="H752" s="19" t="s">
        <v>896</v>
      </c>
      <c r="I752" s="19" t="s">
        <v>2343</v>
      </c>
      <c r="J752" s="19" t="s">
        <v>21</v>
      </c>
      <c r="K752" s="19" t="s">
        <v>1090</v>
      </c>
      <c r="L752" s="19" t="s">
        <v>2345</v>
      </c>
      <c r="M752" s="19" t="s">
        <v>1040</v>
      </c>
      <c r="N752" s="20" t="s">
        <v>903</v>
      </c>
      <c r="O752" s="20">
        <v>0.1</v>
      </c>
      <c r="P752" s="19" t="s">
        <v>905</v>
      </c>
      <c r="Q752" s="19" t="s">
        <v>2346</v>
      </c>
      <c r="R752" s="19">
        <v>0</v>
      </c>
      <c r="S752" s="19">
        <v>0</v>
      </c>
      <c r="T752" s="19">
        <v>0</v>
      </c>
      <c r="U752" s="19" t="s">
        <v>2143</v>
      </c>
      <c r="V752" s="19">
        <v>0</v>
      </c>
      <c r="BA752" s="19" t="s">
        <v>2646</v>
      </c>
      <c r="BB752" s="19" t="s">
        <v>2094</v>
      </c>
      <c r="BC752" s="19" t="s">
        <v>2650</v>
      </c>
      <c r="BD752" s="19" t="s">
        <v>1557</v>
      </c>
      <c r="BE752" s="19" t="s">
        <v>1423</v>
      </c>
      <c r="BF752" s="19" t="s">
        <v>896</v>
      </c>
      <c r="BG752" s="19" t="s">
        <v>896</v>
      </c>
      <c r="BH752" s="19" t="s">
        <v>896</v>
      </c>
      <c r="BI752" s="19" t="s">
        <v>2343</v>
      </c>
      <c r="BJ752" s="19" t="s">
        <v>21</v>
      </c>
      <c r="BK752" s="19" t="s">
        <v>1090</v>
      </c>
      <c r="BL752" s="19" t="s">
        <v>2345</v>
      </c>
      <c r="BM752" s="19" t="s">
        <v>1040</v>
      </c>
      <c r="BN752" s="20" t="s">
        <v>903</v>
      </c>
      <c r="BO752" s="20">
        <v>0.1</v>
      </c>
      <c r="BP752" s="19" t="s">
        <v>905</v>
      </c>
      <c r="BQ752" s="19" t="s">
        <v>2346</v>
      </c>
      <c r="BR752" s="19">
        <v>0</v>
      </c>
      <c r="BS752" s="19">
        <v>0</v>
      </c>
      <c r="BT752" s="19">
        <v>0</v>
      </c>
      <c r="BU752" s="19" t="s">
        <v>2143</v>
      </c>
      <c r="BV752" s="19">
        <v>0</v>
      </c>
    </row>
    <row r="753" spans="1:74">
      <c r="A753" s="19" t="s">
        <v>2646</v>
      </c>
      <c r="B753" s="19" t="s">
        <v>2094</v>
      </c>
      <c r="C753" s="19" t="s">
        <v>2342</v>
      </c>
      <c r="D753" s="19" t="s">
        <v>1557</v>
      </c>
      <c r="E753" s="19" t="s">
        <v>1423</v>
      </c>
      <c r="F753" s="19" t="s">
        <v>896</v>
      </c>
      <c r="G753" s="19" t="s">
        <v>896</v>
      </c>
      <c r="H753" s="19" t="s">
        <v>896</v>
      </c>
      <c r="I753" s="19" t="s">
        <v>2343</v>
      </c>
      <c r="J753" s="19" t="s">
        <v>21</v>
      </c>
      <c r="K753" s="19" t="s">
        <v>1090</v>
      </c>
      <c r="L753" s="19" t="s">
        <v>2345</v>
      </c>
      <c r="M753" s="19" t="s">
        <v>1040</v>
      </c>
      <c r="N753" s="20" t="s">
        <v>903</v>
      </c>
      <c r="O753" s="20">
        <v>0.5</v>
      </c>
      <c r="P753" s="19" t="s">
        <v>905</v>
      </c>
      <c r="Q753" s="19" t="s">
        <v>2346</v>
      </c>
      <c r="R753" s="19">
        <v>0</v>
      </c>
      <c r="S753" s="19">
        <v>0</v>
      </c>
      <c r="T753" s="19">
        <v>0</v>
      </c>
      <c r="U753" s="19" t="s">
        <v>2143</v>
      </c>
      <c r="V753" s="19">
        <v>0</v>
      </c>
      <c r="BA753" s="19" t="s">
        <v>2646</v>
      </c>
      <c r="BB753" s="19" t="s">
        <v>2094</v>
      </c>
      <c r="BC753" s="19" t="s">
        <v>2342</v>
      </c>
      <c r="BD753" s="19" t="s">
        <v>1557</v>
      </c>
      <c r="BE753" s="19" t="s">
        <v>1423</v>
      </c>
      <c r="BF753" s="19" t="s">
        <v>896</v>
      </c>
      <c r="BG753" s="19" t="s">
        <v>896</v>
      </c>
      <c r="BH753" s="19" t="s">
        <v>896</v>
      </c>
      <c r="BI753" s="19" t="s">
        <v>2343</v>
      </c>
      <c r="BJ753" s="19" t="s">
        <v>21</v>
      </c>
      <c r="BK753" s="19" t="s">
        <v>1090</v>
      </c>
      <c r="BL753" s="19" t="s">
        <v>2345</v>
      </c>
      <c r="BM753" s="19" t="s">
        <v>1040</v>
      </c>
      <c r="BN753" s="20" t="s">
        <v>903</v>
      </c>
      <c r="BO753" s="20">
        <v>0.5</v>
      </c>
      <c r="BP753" s="19" t="s">
        <v>905</v>
      </c>
      <c r="BQ753" s="19" t="s">
        <v>2346</v>
      </c>
      <c r="BR753" s="19">
        <v>0</v>
      </c>
      <c r="BS753" s="19">
        <v>0</v>
      </c>
      <c r="BT753" s="19">
        <v>0</v>
      </c>
      <c r="BU753" s="19" t="s">
        <v>2143</v>
      </c>
      <c r="BV753" s="19">
        <v>0</v>
      </c>
    </row>
    <row r="754" spans="1:74">
      <c r="A754" s="19" t="s">
        <v>2646</v>
      </c>
      <c r="B754" s="19" t="s">
        <v>2094</v>
      </c>
      <c r="C754" s="19" t="s">
        <v>2652</v>
      </c>
      <c r="D754" s="19" t="s">
        <v>1557</v>
      </c>
      <c r="E754" s="19" t="s">
        <v>1423</v>
      </c>
      <c r="F754" s="19" t="s">
        <v>896</v>
      </c>
      <c r="G754" s="19" t="s">
        <v>896</v>
      </c>
      <c r="H754" s="19" t="s">
        <v>896</v>
      </c>
      <c r="I754" s="19" t="s">
        <v>2343</v>
      </c>
      <c r="J754" s="19" t="s">
        <v>21</v>
      </c>
      <c r="K754" s="19" t="s">
        <v>1090</v>
      </c>
      <c r="L754" s="19" t="s">
        <v>2345</v>
      </c>
      <c r="M754" s="19" t="s">
        <v>1040</v>
      </c>
      <c r="N754" s="20" t="s">
        <v>903</v>
      </c>
      <c r="O754" s="20">
        <v>0.2</v>
      </c>
      <c r="P754" s="19" t="s">
        <v>905</v>
      </c>
      <c r="Q754" s="19" t="s">
        <v>2346</v>
      </c>
      <c r="R754" s="19">
        <v>0</v>
      </c>
      <c r="S754" s="19">
        <v>0</v>
      </c>
      <c r="T754" s="19">
        <v>0</v>
      </c>
      <c r="U754" s="19" t="s">
        <v>2143</v>
      </c>
      <c r="V754" s="19">
        <v>0</v>
      </c>
      <c r="BA754" s="19" t="s">
        <v>2646</v>
      </c>
      <c r="BB754" s="19" t="s">
        <v>2094</v>
      </c>
      <c r="BC754" s="19" t="s">
        <v>2652</v>
      </c>
      <c r="BD754" s="19" t="s">
        <v>1557</v>
      </c>
      <c r="BE754" s="19" t="s">
        <v>1423</v>
      </c>
      <c r="BF754" s="19" t="s">
        <v>896</v>
      </c>
      <c r="BG754" s="19" t="s">
        <v>896</v>
      </c>
      <c r="BH754" s="19" t="s">
        <v>896</v>
      </c>
      <c r="BI754" s="19" t="s">
        <v>2343</v>
      </c>
      <c r="BJ754" s="19" t="s">
        <v>21</v>
      </c>
      <c r="BK754" s="19" t="s">
        <v>1090</v>
      </c>
      <c r="BL754" s="19" t="s">
        <v>2345</v>
      </c>
      <c r="BM754" s="19" t="s">
        <v>1040</v>
      </c>
      <c r="BN754" s="20" t="s">
        <v>903</v>
      </c>
      <c r="BO754" s="20">
        <v>0.2</v>
      </c>
      <c r="BP754" s="19" t="s">
        <v>905</v>
      </c>
      <c r="BQ754" s="19" t="s">
        <v>2346</v>
      </c>
      <c r="BR754" s="19">
        <v>0</v>
      </c>
      <c r="BS754" s="19">
        <v>0</v>
      </c>
      <c r="BT754" s="19">
        <v>0</v>
      </c>
      <c r="BU754" s="19" t="s">
        <v>2143</v>
      </c>
      <c r="BV754" s="19">
        <v>0</v>
      </c>
    </row>
    <row r="755" spans="1:74">
      <c r="A755" s="19" t="s">
        <v>2646</v>
      </c>
      <c r="B755" s="19" t="s">
        <v>2094</v>
      </c>
      <c r="C755" s="19" t="s">
        <v>2653</v>
      </c>
      <c r="D755" s="19" t="s">
        <v>1557</v>
      </c>
      <c r="E755" s="19" t="s">
        <v>1423</v>
      </c>
      <c r="F755" s="19" t="s">
        <v>896</v>
      </c>
      <c r="G755" s="19" t="s">
        <v>896</v>
      </c>
      <c r="H755" s="19" t="s">
        <v>896</v>
      </c>
      <c r="I755" s="19" t="s">
        <v>2343</v>
      </c>
      <c r="J755" s="19" t="s">
        <v>21</v>
      </c>
      <c r="K755" s="19" t="s">
        <v>1090</v>
      </c>
      <c r="L755" s="19" t="s">
        <v>2345</v>
      </c>
      <c r="M755" s="19" t="s">
        <v>1040</v>
      </c>
      <c r="N755" s="20" t="s">
        <v>903</v>
      </c>
      <c r="O755" s="20">
        <v>0.5</v>
      </c>
      <c r="P755" s="19" t="s">
        <v>905</v>
      </c>
      <c r="Q755" s="19" t="s">
        <v>2346</v>
      </c>
      <c r="R755" s="19">
        <v>0</v>
      </c>
      <c r="S755" s="19">
        <v>0</v>
      </c>
      <c r="T755" s="19">
        <v>0</v>
      </c>
      <c r="U755" s="19" t="s">
        <v>2143</v>
      </c>
      <c r="V755" s="19">
        <v>0</v>
      </c>
      <c r="BA755" s="19" t="s">
        <v>2646</v>
      </c>
      <c r="BB755" s="19" t="s">
        <v>2094</v>
      </c>
      <c r="BC755" s="19" t="s">
        <v>2653</v>
      </c>
      <c r="BD755" s="19" t="s">
        <v>1557</v>
      </c>
      <c r="BE755" s="19" t="s">
        <v>1423</v>
      </c>
      <c r="BF755" s="19" t="s">
        <v>896</v>
      </c>
      <c r="BG755" s="19" t="s">
        <v>896</v>
      </c>
      <c r="BH755" s="19" t="s">
        <v>896</v>
      </c>
      <c r="BI755" s="19" t="s">
        <v>2343</v>
      </c>
      <c r="BJ755" s="19" t="s">
        <v>21</v>
      </c>
      <c r="BK755" s="19" t="s">
        <v>1090</v>
      </c>
      <c r="BL755" s="19" t="s">
        <v>2345</v>
      </c>
      <c r="BM755" s="19" t="s">
        <v>1040</v>
      </c>
      <c r="BN755" s="20" t="s">
        <v>903</v>
      </c>
      <c r="BO755" s="20">
        <v>0.5</v>
      </c>
      <c r="BP755" s="19" t="s">
        <v>905</v>
      </c>
      <c r="BQ755" s="19" t="s">
        <v>2346</v>
      </c>
      <c r="BR755" s="19">
        <v>0</v>
      </c>
      <c r="BS755" s="19">
        <v>0</v>
      </c>
      <c r="BT755" s="19">
        <v>0</v>
      </c>
      <c r="BU755" s="19" t="s">
        <v>2143</v>
      </c>
      <c r="BV755" s="19">
        <v>0</v>
      </c>
    </row>
    <row r="756" spans="1:74">
      <c r="A756" s="19" t="s">
        <v>2646</v>
      </c>
      <c r="B756" s="19" t="s">
        <v>2094</v>
      </c>
      <c r="C756" s="19" t="s">
        <v>2651</v>
      </c>
      <c r="D756" s="19" t="s">
        <v>1557</v>
      </c>
      <c r="E756" s="19" t="s">
        <v>1423</v>
      </c>
      <c r="F756" s="19" t="s">
        <v>896</v>
      </c>
      <c r="G756" s="19" t="s">
        <v>896</v>
      </c>
      <c r="H756" s="19" t="s">
        <v>896</v>
      </c>
      <c r="I756" s="19" t="s">
        <v>2343</v>
      </c>
      <c r="J756" s="19" t="s">
        <v>21</v>
      </c>
      <c r="K756" s="19" t="s">
        <v>1090</v>
      </c>
      <c r="L756" s="19" t="s">
        <v>2345</v>
      </c>
      <c r="M756" s="19" t="s">
        <v>1040</v>
      </c>
      <c r="N756" s="20" t="s">
        <v>903</v>
      </c>
      <c r="O756" s="20">
        <v>0.5</v>
      </c>
      <c r="P756" s="19" t="s">
        <v>905</v>
      </c>
      <c r="Q756" s="19" t="s">
        <v>2346</v>
      </c>
      <c r="R756" s="19">
        <v>0</v>
      </c>
      <c r="S756" s="19">
        <v>0</v>
      </c>
      <c r="T756" s="19">
        <v>0</v>
      </c>
      <c r="U756" s="19" t="s">
        <v>2143</v>
      </c>
      <c r="V756" s="19">
        <v>0</v>
      </c>
      <c r="BA756" s="19" t="s">
        <v>2646</v>
      </c>
      <c r="BB756" s="19" t="s">
        <v>2094</v>
      </c>
      <c r="BC756" s="19" t="s">
        <v>2651</v>
      </c>
      <c r="BD756" s="19" t="s">
        <v>1557</v>
      </c>
      <c r="BE756" s="19" t="s">
        <v>1423</v>
      </c>
      <c r="BF756" s="19" t="s">
        <v>896</v>
      </c>
      <c r="BG756" s="19" t="s">
        <v>896</v>
      </c>
      <c r="BH756" s="19" t="s">
        <v>896</v>
      </c>
      <c r="BI756" s="19" t="s">
        <v>2343</v>
      </c>
      <c r="BJ756" s="19" t="s">
        <v>21</v>
      </c>
      <c r="BK756" s="19" t="s">
        <v>1090</v>
      </c>
      <c r="BL756" s="19" t="s">
        <v>2345</v>
      </c>
      <c r="BM756" s="19" t="s">
        <v>1040</v>
      </c>
      <c r="BN756" s="20" t="s">
        <v>903</v>
      </c>
      <c r="BO756" s="20">
        <v>0.5</v>
      </c>
      <c r="BP756" s="19" t="s">
        <v>905</v>
      </c>
      <c r="BQ756" s="19" t="s">
        <v>2346</v>
      </c>
      <c r="BR756" s="19">
        <v>0</v>
      </c>
      <c r="BS756" s="19">
        <v>0</v>
      </c>
      <c r="BT756" s="19">
        <v>0</v>
      </c>
      <c r="BU756" s="19" t="s">
        <v>2143</v>
      </c>
      <c r="BV756" s="19">
        <v>0</v>
      </c>
    </row>
    <row r="757" spans="1:74">
      <c r="A757" s="19" t="s">
        <v>2646</v>
      </c>
      <c r="B757" s="19" t="s">
        <v>2094</v>
      </c>
      <c r="C757" s="19" t="s">
        <v>2349</v>
      </c>
      <c r="D757" s="19" t="s">
        <v>1557</v>
      </c>
      <c r="E757" s="19" t="s">
        <v>1423</v>
      </c>
      <c r="F757" s="19" t="s">
        <v>896</v>
      </c>
      <c r="G757" s="19" t="s">
        <v>896</v>
      </c>
      <c r="H757" s="19" t="s">
        <v>896</v>
      </c>
      <c r="I757" s="19" t="s">
        <v>2343</v>
      </c>
      <c r="J757" s="19" t="s">
        <v>21</v>
      </c>
      <c r="K757" s="19" t="s">
        <v>1090</v>
      </c>
      <c r="L757" s="19" t="s">
        <v>2345</v>
      </c>
      <c r="M757" s="19" t="s">
        <v>1040</v>
      </c>
      <c r="N757" s="20" t="s">
        <v>903</v>
      </c>
      <c r="O757" s="20">
        <v>0.5</v>
      </c>
      <c r="P757" s="19" t="s">
        <v>905</v>
      </c>
      <c r="Q757" s="19" t="s">
        <v>2346</v>
      </c>
      <c r="R757" s="19">
        <v>0</v>
      </c>
      <c r="S757" s="19">
        <v>0</v>
      </c>
      <c r="T757" s="19">
        <v>0</v>
      </c>
      <c r="U757" s="19" t="s">
        <v>2143</v>
      </c>
      <c r="V757" s="19">
        <v>0</v>
      </c>
      <c r="BA757" s="19" t="s">
        <v>2646</v>
      </c>
      <c r="BB757" s="19" t="s">
        <v>2094</v>
      </c>
      <c r="BC757" s="19" t="s">
        <v>2349</v>
      </c>
      <c r="BD757" s="19" t="s">
        <v>1557</v>
      </c>
      <c r="BE757" s="19" t="s">
        <v>1423</v>
      </c>
      <c r="BF757" s="19" t="s">
        <v>896</v>
      </c>
      <c r="BG757" s="19" t="s">
        <v>896</v>
      </c>
      <c r="BH757" s="19" t="s">
        <v>896</v>
      </c>
      <c r="BI757" s="19" t="s">
        <v>2343</v>
      </c>
      <c r="BJ757" s="19" t="s">
        <v>21</v>
      </c>
      <c r="BK757" s="19" t="s">
        <v>1090</v>
      </c>
      <c r="BL757" s="19" t="s">
        <v>2345</v>
      </c>
      <c r="BM757" s="19" t="s">
        <v>1040</v>
      </c>
      <c r="BN757" s="20" t="s">
        <v>903</v>
      </c>
      <c r="BO757" s="20">
        <v>0.5</v>
      </c>
      <c r="BP757" s="19" t="s">
        <v>905</v>
      </c>
      <c r="BQ757" s="19" t="s">
        <v>2346</v>
      </c>
      <c r="BR757" s="19">
        <v>0</v>
      </c>
      <c r="BS757" s="19">
        <v>0</v>
      </c>
      <c r="BT757" s="19">
        <v>0</v>
      </c>
      <c r="BU757" s="19" t="s">
        <v>2143</v>
      </c>
      <c r="BV757" s="19">
        <v>0</v>
      </c>
    </row>
    <row r="758" spans="1:74">
      <c r="A758" s="19" t="s">
        <v>2646</v>
      </c>
      <c r="B758" s="19" t="s">
        <v>2094</v>
      </c>
      <c r="C758" s="19" t="s">
        <v>2650</v>
      </c>
      <c r="D758" s="19" t="s">
        <v>1557</v>
      </c>
      <c r="E758" s="19" t="s">
        <v>1423</v>
      </c>
      <c r="F758" s="19" t="s">
        <v>896</v>
      </c>
      <c r="G758" s="19" t="s">
        <v>896</v>
      </c>
      <c r="H758" s="19" t="s">
        <v>896</v>
      </c>
      <c r="I758" s="19" t="s">
        <v>2343</v>
      </c>
      <c r="J758" s="19" t="s">
        <v>21</v>
      </c>
      <c r="K758" s="19" t="s">
        <v>1090</v>
      </c>
      <c r="L758" s="19" t="s">
        <v>2345</v>
      </c>
      <c r="M758" s="19" t="s">
        <v>1040</v>
      </c>
      <c r="N758" s="20" t="s">
        <v>903</v>
      </c>
      <c r="O758" s="20">
        <v>0.2</v>
      </c>
      <c r="P758" s="19" t="s">
        <v>905</v>
      </c>
      <c r="Q758" s="19" t="s">
        <v>2346</v>
      </c>
      <c r="R758" s="19">
        <v>0</v>
      </c>
      <c r="S758" s="19">
        <v>0</v>
      </c>
      <c r="T758" s="19">
        <v>0</v>
      </c>
      <c r="U758" s="19" t="s">
        <v>2143</v>
      </c>
      <c r="V758" s="19">
        <v>0</v>
      </c>
      <c r="BA758" s="19" t="s">
        <v>2646</v>
      </c>
      <c r="BB758" s="19" t="s">
        <v>2094</v>
      </c>
      <c r="BC758" s="19" t="s">
        <v>2650</v>
      </c>
      <c r="BD758" s="19" t="s">
        <v>1557</v>
      </c>
      <c r="BE758" s="19" t="s">
        <v>1423</v>
      </c>
      <c r="BF758" s="19" t="s">
        <v>896</v>
      </c>
      <c r="BG758" s="19" t="s">
        <v>896</v>
      </c>
      <c r="BH758" s="19" t="s">
        <v>896</v>
      </c>
      <c r="BI758" s="19" t="s">
        <v>2343</v>
      </c>
      <c r="BJ758" s="19" t="s">
        <v>21</v>
      </c>
      <c r="BK758" s="19" t="s">
        <v>1090</v>
      </c>
      <c r="BL758" s="19" t="s">
        <v>2345</v>
      </c>
      <c r="BM758" s="19" t="s">
        <v>1040</v>
      </c>
      <c r="BN758" s="20" t="s">
        <v>903</v>
      </c>
      <c r="BO758" s="20">
        <v>0.2</v>
      </c>
      <c r="BP758" s="19" t="s">
        <v>905</v>
      </c>
      <c r="BQ758" s="19" t="s">
        <v>2346</v>
      </c>
      <c r="BR758" s="19">
        <v>0</v>
      </c>
      <c r="BS758" s="19">
        <v>0</v>
      </c>
      <c r="BT758" s="19">
        <v>0</v>
      </c>
      <c r="BU758" s="19" t="s">
        <v>2143</v>
      </c>
      <c r="BV758" s="19">
        <v>0</v>
      </c>
    </row>
    <row r="759" spans="1:74">
      <c r="A759" s="19" t="s">
        <v>2646</v>
      </c>
      <c r="B759" s="19" t="s">
        <v>2094</v>
      </c>
      <c r="C759" s="19" t="s">
        <v>2342</v>
      </c>
      <c r="D759" s="19" t="s">
        <v>1557</v>
      </c>
      <c r="E759" s="19" t="s">
        <v>1423</v>
      </c>
      <c r="F759" s="19" t="s">
        <v>896</v>
      </c>
      <c r="G759" s="19" t="s">
        <v>896</v>
      </c>
      <c r="H759" s="19" t="s">
        <v>896</v>
      </c>
      <c r="I759" s="19" t="s">
        <v>2343</v>
      </c>
      <c r="J759" s="19" t="s">
        <v>21</v>
      </c>
      <c r="K759" s="19" t="s">
        <v>1090</v>
      </c>
      <c r="L759" s="19" t="s">
        <v>2345</v>
      </c>
      <c r="M759" s="19" t="s">
        <v>1040</v>
      </c>
      <c r="N759" s="20">
        <v>5.0000000000000001E-3</v>
      </c>
      <c r="O759" s="20">
        <v>0.02</v>
      </c>
      <c r="P759" s="19" t="s">
        <v>905</v>
      </c>
      <c r="Q759" s="19" t="s">
        <v>2346</v>
      </c>
      <c r="R759" s="19">
        <v>0</v>
      </c>
      <c r="S759" s="19">
        <v>0</v>
      </c>
      <c r="T759" s="19">
        <v>0</v>
      </c>
      <c r="U759" s="19" t="s">
        <v>2143</v>
      </c>
      <c r="V759" s="19">
        <v>0</v>
      </c>
      <c r="BA759" s="19" t="s">
        <v>2646</v>
      </c>
      <c r="BB759" s="19" t="s">
        <v>2094</v>
      </c>
      <c r="BC759" s="19" t="s">
        <v>2342</v>
      </c>
      <c r="BD759" s="19" t="s">
        <v>1557</v>
      </c>
      <c r="BE759" s="19" t="s">
        <v>1423</v>
      </c>
      <c r="BF759" s="19" t="s">
        <v>896</v>
      </c>
      <c r="BG759" s="19" t="s">
        <v>896</v>
      </c>
      <c r="BH759" s="19" t="s">
        <v>896</v>
      </c>
      <c r="BI759" s="19" t="s">
        <v>2343</v>
      </c>
      <c r="BJ759" s="19" t="s">
        <v>21</v>
      </c>
      <c r="BK759" s="19" t="s">
        <v>1090</v>
      </c>
      <c r="BL759" s="19" t="s">
        <v>2345</v>
      </c>
      <c r="BM759" s="19" t="s">
        <v>1040</v>
      </c>
      <c r="BN759" s="20">
        <v>5.0000000000000001E-3</v>
      </c>
      <c r="BO759" s="20">
        <v>0.02</v>
      </c>
      <c r="BP759" s="19" t="s">
        <v>905</v>
      </c>
      <c r="BQ759" s="19" t="s">
        <v>2346</v>
      </c>
      <c r="BR759" s="19">
        <v>0</v>
      </c>
      <c r="BS759" s="19">
        <v>0</v>
      </c>
      <c r="BT759" s="19">
        <v>0</v>
      </c>
      <c r="BU759" s="19" t="s">
        <v>2143</v>
      </c>
      <c r="BV759" s="19">
        <v>0</v>
      </c>
    </row>
    <row r="760" spans="1:74">
      <c r="A760" s="19" t="s">
        <v>2646</v>
      </c>
      <c r="B760" s="19" t="s">
        <v>2094</v>
      </c>
      <c r="C760" s="19" t="s">
        <v>2652</v>
      </c>
      <c r="D760" s="19" t="s">
        <v>1557</v>
      </c>
      <c r="E760" s="19" t="s">
        <v>1423</v>
      </c>
      <c r="F760" s="19" t="s">
        <v>896</v>
      </c>
      <c r="G760" s="19" t="s">
        <v>896</v>
      </c>
      <c r="H760" s="19" t="s">
        <v>896</v>
      </c>
      <c r="I760" s="19" t="s">
        <v>2343</v>
      </c>
      <c r="J760" s="19" t="s">
        <v>21</v>
      </c>
      <c r="K760" s="19" t="s">
        <v>1090</v>
      </c>
      <c r="L760" s="19" t="s">
        <v>2345</v>
      </c>
      <c r="M760" s="19" t="s">
        <v>1040</v>
      </c>
      <c r="N760" s="20" t="s">
        <v>903</v>
      </c>
      <c r="O760" s="20">
        <v>0.05</v>
      </c>
      <c r="P760" s="19" t="s">
        <v>905</v>
      </c>
      <c r="Q760" s="19" t="s">
        <v>2346</v>
      </c>
      <c r="R760" s="19">
        <v>0</v>
      </c>
      <c r="S760" s="19">
        <v>0</v>
      </c>
      <c r="T760" s="19">
        <v>0</v>
      </c>
      <c r="U760" s="19" t="s">
        <v>2143</v>
      </c>
      <c r="V760" s="19">
        <v>0</v>
      </c>
      <c r="BA760" s="19" t="s">
        <v>2646</v>
      </c>
      <c r="BB760" s="19" t="s">
        <v>2094</v>
      </c>
      <c r="BC760" s="19" t="s">
        <v>2652</v>
      </c>
      <c r="BD760" s="19" t="s">
        <v>1557</v>
      </c>
      <c r="BE760" s="19" t="s">
        <v>1423</v>
      </c>
      <c r="BF760" s="19" t="s">
        <v>896</v>
      </c>
      <c r="BG760" s="19" t="s">
        <v>896</v>
      </c>
      <c r="BH760" s="19" t="s">
        <v>896</v>
      </c>
      <c r="BI760" s="19" t="s">
        <v>2343</v>
      </c>
      <c r="BJ760" s="19" t="s">
        <v>21</v>
      </c>
      <c r="BK760" s="19" t="s">
        <v>1090</v>
      </c>
      <c r="BL760" s="19" t="s">
        <v>2345</v>
      </c>
      <c r="BM760" s="19" t="s">
        <v>1040</v>
      </c>
      <c r="BN760" s="20" t="s">
        <v>903</v>
      </c>
      <c r="BO760" s="20">
        <v>0.05</v>
      </c>
      <c r="BP760" s="19" t="s">
        <v>905</v>
      </c>
      <c r="BQ760" s="19" t="s">
        <v>2346</v>
      </c>
      <c r="BR760" s="19">
        <v>0</v>
      </c>
      <c r="BS760" s="19">
        <v>0</v>
      </c>
      <c r="BT760" s="19">
        <v>0</v>
      </c>
      <c r="BU760" s="19" t="s">
        <v>2143</v>
      </c>
      <c r="BV760" s="19">
        <v>0</v>
      </c>
    </row>
    <row r="761" spans="1:74">
      <c r="A761" s="19" t="s">
        <v>2646</v>
      </c>
      <c r="B761" s="19" t="s">
        <v>2094</v>
      </c>
      <c r="C761" s="19" t="s">
        <v>2653</v>
      </c>
      <c r="D761" s="19" t="s">
        <v>1557</v>
      </c>
      <c r="E761" s="19" t="s">
        <v>1423</v>
      </c>
      <c r="F761" s="19" t="s">
        <v>896</v>
      </c>
      <c r="G761" s="19" t="s">
        <v>896</v>
      </c>
      <c r="H761" s="19" t="s">
        <v>896</v>
      </c>
      <c r="I761" s="19" t="s">
        <v>2343</v>
      </c>
      <c r="J761" s="19" t="s">
        <v>21</v>
      </c>
      <c r="K761" s="19" t="s">
        <v>1090</v>
      </c>
      <c r="L761" s="19" t="s">
        <v>2345</v>
      </c>
      <c r="M761" s="19" t="s">
        <v>1040</v>
      </c>
      <c r="N761" s="20" t="s">
        <v>903</v>
      </c>
      <c r="O761" s="20">
        <v>0.05</v>
      </c>
      <c r="P761" s="19" t="s">
        <v>905</v>
      </c>
      <c r="Q761" s="19" t="s">
        <v>2346</v>
      </c>
      <c r="R761" s="19">
        <v>0</v>
      </c>
      <c r="S761" s="19">
        <v>0</v>
      </c>
      <c r="T761" s="19">
        <v>0</v>
      </c>
      <c r="U761" s="19" t="s">
        <v>2143</v>
      </c>
      <c r="V761" s="19">
        <v>0</v>
      </c>
      <c r="BA761" s="19" t="s">
        <v>2646</v>
      </c>
      <c r="BB761" s="19" t="s">
        <v>2094</v>
      </c>
      <c r="BC761" s="19" t="s">
        <v>2653</v>
      </c>
      <c r="BD761" s="19" t="s">
        <v>1557</v>
      </c>
      <c r="BE761" s="19" t="s">
        <v>1423</v>
      </c>
      <c r="BF761" s="19" t="s">
        <v>896</v>
      </c>
      <c r="BG761" s="19" t="s">
        <v>896</v>
      </c>
      <c r="BH761" s="19" t="s">
        <v>896</v>
      </c>
      <c r="BI761" s="19" t="s">
        <v>2343</v>
      </c>
      <c r="BJ761" s="19" t="s">
        <v>21</v>
      </c>
      <c r="BK761" s="19" t="s">
        <v>1090</v>
      </c>
      <c r="BL761" s="19" t="s">
        <v>2345</v>
      </c>
      <c r="BM761" s="19" t="s">
        <v>1040</v>
      </c>
      <c r="BN761" s="20" t="s">
        <v>903</v>
      </c>
      <c r="BO761" s="20">
        <v>0.05</v>
      </c>
      <c r="BP761" s="19" t="s">
        <v>905</v>
      </c>
      <c r="BQ761" s="19" t="s">
        <v>2346</v>
      </c>
      <c r="BR761" s="19">
        <v>0</v>
      </c>
      <c r="BS761" s="19">
        <v>0</v>
      </c>
      <c r="BT761" s="19">
        <v>0</v>
      </c>
      <c r="BU761" s="19" t="s">
        <v>2143</v>
      </c>
      <c r="BV761" s="19">
        <v>0</v>
      </c>
    </row>
    <row r="762" spans="1:74">
      <c r="A762" s="19" t="s">
        <v>2646</v>
      </c>
      <c r="B762" s="19" t="s">
        <v>2094</v>
      </c>
      <c r="C762" s="19" t="s">
        <v>2651</v>
      </c>
      <c r="D762" s="19" t="s">
        <v>1557</v>
      </c>
      <c r="E762" s="19" t="s">
        <v>1423</v>
      </c>
      <c r="F762" s="19" t="s">
        <v>896</v>
      </c>
      <c r="G762" s="19" t="s">
        <v>896</v>
      </c>
      <c r="H762" s="19" t="s">
        <v>896</v>
      </c>
      <c r="I762" s="19" t="s">
        <v>2343</v>
      </c>
      <c r="J762" s="19" t="s">
        <v>21</v>
      </c>
      <c r="K762" s="19" t="s">
        <v>1090</v>
      </c>
      <c r="L762" s="19" t="s">
        <v>2345</v>
      </c>
      <c r="M762" s="19" t="s">
        <v>1040</v>
      </c>
      <c r="N762" s="20" t="s">
        <v>903</v>
      </c>
      <c r="O762" s="20">
        <v>0.05</v>
      </c>
      <c r="P762" s="19" t="s">
        <v>905</v>
      </c>
      <c r="Q762" s="19" t="s">
        <v>2346</v>
      </c>
      <c r="R762" s="19">
        <v>0</v>
      </c>
      <c r="S762" s="19">
        <v>0</v>
      </c>
      <c r="T762" s="19">
        <v>0</v>
      </c>
      <c r="U762" s="19" t="s">
        <v>2143</v>
      </c>
      <c r="V762" s="19">
        <v>0</v>
      </c>
      <c r="BA762" s="19" t="s">
        <v>2646</v>
      </c>
      <c r="BB762" s="19" t="s">
        <v>2094</v>
      </c>
      <c r="BC762" s="19" t="s">
        <v>2651</v>
      </c>
      <c r="BD762" s="19" t="s">
        <v>1557</v>
      </c>
      <c r="BE762" s="19" t="s">
        <v>1423</v>
      </c>
      <c r="BF762" s="19" t="s">
        <v>896</v>
      </c>
      <c r="BG762" s="19" t="s">
        <v>896</v>
      </c>
      <c r="BH762" s="19" t="s">
        <v>896</v>
      </c>
      <c r="BI762" s="19" t="s">
        <v>2343</v>
      </c>
      <c r="BJ762" s="19" t="s">
        <v>21</v>
      </c>
      <c r="BK762" s="19" t="s">
        <v>1090</v>
      </c>
      <c r="BL762" s="19" t="s">
        <v>2345</v>
      </c>
      <c r="BM762" s="19" t="s">
        <v>1040</v>
      </c>
      <c r="BN762" s="20" t="s">
        <v>903</v>
      </c>
      <c r="BO762" s="20">
        <v>0.05</v>
      </c>
      <c r="BP762" s="19" t="s">
        <v>905</v>
      </c>
      <c r="BQ762" s="19" t="s">
        <v>2346</v>
      </c>
      <c r="BR762" s="19">
        <v>0</v>
      </c>
      <c r="BS762" s="19">
        <v>0</v>
      </c>
      <c r="BT762" s="19">
        <v>0</v>
      </c>
      <c r="BU762" s="19" t="s">
        <v>2143</v>
      </c>
      <c r="BV762" s="19">
        <v>0</v>
      </c>
    </row>
    <row r="763" spans="1:74">
      <c r="A763" s="19" t="s">
        <v>2646</v>
      </c>
      <c r="B763" s="19" t="s">
        <v>2094</v>
      </c>
      <c r="C763" s="19" t="s">
        <v>2349</v>
      </c>
      <c r="D763" s="19" t="s">
        <v>1557</v>
      </c>
      <c r="E763" s="19" t="s">
        <v>1423</v>
      </c>
      <c r="F763" s="19" t="s">
        <v>896</v>
      </c>
      <c r="G763" s="19" t="s">
        <v>896</v>
      </c>
      <c r="H763" s="19" t="s">
        <v>896</v>
      </c>
      <c r="I763" s="19" t="s">
        <v>2343</v>
      </c>
      <c r="J763" s="19" t="s">
        <v>21</v>
      </c>
      <c r="K763" s="19" t="s">
        <v>1090</v>
      </c>
      <c r="L763" s="19" t="s">
        <v>2345</v>
      </c>
      <c r="M763" s="19" t="s">
        <v>1040</v>
      </c>
      <c r="N763" s="20" t="s">
        <v>903</v>
      </c>
      <c r="O763" s="20">
        <v>0.05</v>
      </c>
      <c r="P763" s="19" t="s">
        <v>905</v>
      </c>
      <c r="Q763" s="19" t="s">
        <v>2346</v>
      </c>
      <c r="R763" s="19">
        <v>0</v>
      </c>
      <c r="S763" s="19">
        <v>0</v>
      </c>
      <c r="T763" s="19">
        <v>0</v>
      </c>
      <c r="U763" s="19" t="s">
        <v>2143</v>
      </c>
      <c r="V763" s="19">
        <v>0</v>
      </c>
      <c r="BA763" s="19" t="s">
        <v>2646</v>
      </c>
      <c r="BB763" s="19" t="s">
        <v>2094</v>
      </c>
      <c r="BC763" s="19" t="s">
        <v>2349</v>
      </c>
      <c r="BD763" s="19" t="s">
        <v>1557</v>
      </c>
      <c r="BE763" s="19" t="s">
        <v>1423</v>
      </c>
      <c r="BF763" s="19" t="s">
        <v>896</v>
      </c>
      <c r="BG763" s="19" t="s">
        <v>896</v>
      </c>
      <c r="BH763" s="19" t="s">
        <v>896</v>
      </c>
      <c r="BI763" s="19" t="s">
        <v>2343</v>
      </c>
      <c r="BJ763" s="19" t="s">
        <v>21</v>
      </c>
      <c r="BK763" s="19" t="s">
        <v>1090</v>
      </c>
      <c r="BL763" s="19" t="s">
        <v>2345</v>
      </c>
      <c r="BM763" s="19" t="s">
        <v>1040</v>
      </c>
      <c r="BN763" s="20" t="s">
        <v>903</v>
      </c>
      <c r="BO763" s="20">
        <v>0.05</v>
      </c>
      <c r="BP763" s="19" t="s">
        <v>905</v>
      </c>
      <c r="BQ763" s="19" t="s">
        <v>2346</v>
      </c>
      <c r="BR763" s="19">
        <v>0</v>
      </c>
      <c r="BS763" s="19">
        <v>0</v>
      </c>
      <c r="BT763" s="19">
        <v>0</v>
      </c>
      <c r="BU763" s="19" t="s">
        <v>2143</v>
      </c>
      <c r="BV763" s="19">
        <v>0</v>
      </c>
    </row>
    <row r="764" spans="1:74">
      <c r="A764" s="19" t="s">
        <v>2646</v>
      </c>
      <c r="B764" s="19" t="s">
        <v>2094</v>
      </c>
      <c r="C764" s="19" t="s">
        <v>2650</v>
      </c>
      <c r="D764" s="19" t="s">
        <v>1557</v>
      </c>
      <c r="E764" s="19" t="s">
        <v>1423</v>
      </c>
      <c r="F764" s="19" t="s">
        <v>896</v>
      </c>
      <c r="G764" s="19" t="s">
        <v>896</v>
      </c>
      <c r="H764" s="19" t="s">
        <v>896</v>
      </c>
      <c r="I764" s="19" t="s">
        <v>2343</v>
      </c>
      <c r="J764" s="19" t="s">
        <v>21</v>
      </c>
      <c r="K764" s="19" t="s">
        <v>1090</v>
      </c>
      <c r="L764" s="19" t="s">
        <v>2345</v>
      </c>
      <c r="M764" s="19" t="s">
        <v>1040</v>
      </c>
      <c r="N764" s="20" t="s">
        <v>903</v>
      </c>
      <c r="O764" s="20">
        <v>0.05</v>
      </c>
      <c r="P764" s="19" t="s">
        <v>905</v>
      </c>
      <c r="Q764" s="19" t="s">
        <v>2346</v>
      </c>
      <c r="R764" s="19">
        <v>0</v>
      </c>
      <c r="S764" s="19">
        <v>0</v>
      </c>
      <c r="T764" s="19">
        <v>0</v>
      </c>
      <c r="U764" s="19" t="s">
        <v>2143</v>
      </c>
      <c r="V764" s="19">
        <v>0</v>
      </c>
      <c r="BA764" s="19" t="s">
        <v>2646</v>
      </c>
      <c r="BB764" s="19" t="s">
        <v>2094</v>
      </c>
      <c r="BC764" s="19" t="s">
        <v>2650</v>
      </c>
      <c r="BD764" s="19" t="s">
        <v>1557</v>
      </c>
      <c r="BE764" s="19" t="s">
        <v>1423</v>
      </c>
      <c r="BF764" s="19" t="s">
        <v>896</v>
      </c>
      <c r="BG764" s="19" t="s">
        <v>896</v>
      </c>
      <c r="BH764" s="19" t="s">
        <v>896</v>
      </c>
      <c r="BI764" s="19" t="s">
        <v>2343</v>
      </c>
      <c r="BJ764" s="19" t="s">
        <v>21</v>
      </c>
      <c r="BK764" s="19" t="s">
        <v>1090</v>
      </c>
      <c r="BL764" s="19" t="s">
        <v>2345</v>
      </c>
      <c r="BM764" s="19" t="s">
        <v>1040</v>
      </c>
      <c r="BN764" s="20" t="s">
        <v>903</v>
      </c>
      <c r="BO764" s="20">
        <v>0.05</v>
      </c>
      <c r="BP764" s="19" t="s">
        <v>905</v>
      </c>
      <c r="BQ764" s="19" t="s">
        <v>2346</v>
      </c>
      <c r="BR764" s="19">
        <v>0</v>
      </c>
      <c r="BS764" s="19">
        <v>0</v>
      </c>
      <c r="BT764" s="19">
        <v>0</v>
      </c>
      <c r="BU764" s="19" t="s">
        <v>2143</v>
      </c>
      <c r="BV764" s="19">
        <v>0</v>
      </c>
    </row>
    <row r="765" spans="1:74">
      <c r="A765" s="19" t="s">
        <v>2646</v>
      </c>
      <c r="B765" s="19" t="s">
        <v>2094</v>
      </c>
      <c r="C765" s="19" t="s">
        <v>2342</v>
      </c>
      <c r="D765" s="19" t="s">
        <v>1557</v>
      </c>
      <c r="E765" s="19" t="s">
        <v>1423</v>
      </c>
      <c r="F765" s="19" t="s">
        <v>896</v>
      </c>
      <c r="G765" s="19" t="s">
        <v>896</v>
      </c>
      <c r="H765" s="19" t="s">
        <v>896</v>
      </c>
      <c r="I765" s="19" t="s">
        <v>2343</v>
      </c>
      <c r="J765" s="19" t="s">
        <v>21</v>
      </c>
      <c r="K765" s="19" t="s">
        <v>1090</v>
      </c>
      <c r="L765" s="19" t="s">
        <v>2345</v>
      </c>
      <c r="M765" s="19" t="s">
        <v>1040</v>
      </c>
      <c r="N765" s="20" t="s">
        <v>903</v>
      </c>
      <c r="O765" s="20">
        <v>0.5</v>
      </c>
      <c r="P765" s="19" t="s">
        <v>905</v>
      </c>
      <c r="Q765" s="19" t="s">
        <v>2346</v>
      </c>
      <c r="R765" s="19">
        <v>0</v>
      </c>
      <c r="S765" s="19">
        <v>0</v>
      </c>
      <c r="T765" s="19">
        <v>0</v>
      </c>
      <c r="U765" s="19" t="s">
        <v>2143</v>
      </c>
      <c r="V765" s="19">
        <v>0</v>
      </c>
      <c r="BA765" s="19" t="s">
        <v>2646</v>
      </c>
      <c r="BB765" s="19" t="s">
        <v>2094</v>
      </c>
      <c r="BC765" s="19" t="s">
        <v>2342</v>
      </c>
      <c r="BD765" s="19" t="s">
        <v>1557</v>
      </c>
      <c r="BE765" s="19" t="s">
        <v>1423</v>
      </c>
      <c r="BF765" s="19" t="s">
        <v>896</v>
      </c>
      <c r="BG765" s="19" t="s">
        <v>896</v>
      </c>
      <c r="BH765" s="19" t="s">
        <v>896</v>
      </c>
      <c r="BI765" s="19" t="s">
        <v>2343</v>
      </c>
      <c r="BJ765" s="19" t="s">
        <v>21</v>
      </c>
      <c r="BK765" s="19" t="s">
        <v>1090</v>
      </c>
      <c r="BL765" s="19" t="s">
        <v>2345</v>
      </c>
      <c r="BM765" s="19" t="s">
        <v>1040</v>
      </c>
      <c r="BN765" s="20" t="s">
        <v>903</v>
      </c>
      <c r="BO765" s="20">
        <v>0.5</v>
      </c>
      <c r="BP765" s="19" t="s">
        <v>905</v>
      </c>
      <c r="BQ765" s="19" t="s">
        <v>2346</v>
      </c>
      <c r="BR765" s="19">
        <v>0</v>
      </c>
      <c r="BS765" s="19">
        <v>0</v>
      </c>
      <c r="BT765" s="19">
        <v>0</v>
      </c>
      <c r="BU765" s="19" t="s">
        <v>2143</v>
      </c>
      <c r="BV765" s="19">
        <v>0</v>
      </c>
    </row>
    <row r="766" spans="1:74">
      <c r="A766" s="19" t="s">
        <v>2646</v>
      </c>
      <c r="B766" s="19" t="s">
        <v>2094</v>
      </c>
      <c r="C766" s="19" t="s">
        <v>2652</v>
      </c>
      <c r="D766" s="19" t="s">
        <v>1557</v>
      </c>
      <c r="E766" s="19" t="s">
        <v>1423</v>
      </c>
      <c r="F766" s="19" t="s">
        <v>896</v>
      </c>
      <c r="G766" s="19" t="s">
        <v>896</v>
      </c>
      <c r="H766" s="19" t="s">
        <v>896</v>
      </c>
      <c r="I766" s="19" t="s">
        <v>2343</v>
      </c>
      <c r="J766" s="19" t="s">
        <v>21</v>
      </c>
      <c r="K766" s="19" t="s">
        <v>1090</v>
      </c>
      <c r="L766" s="19" t="s">
        <v>2345</v>
      </c>
      <c r="M766" s="19" t="s">
        <v>1040</v>
      </c>
      <c r="N766" s="20" t="s">
        <v>903</v>
      </c>
      <c r="O766" s="20">
        <v>2</v>
      </c>
      <c r="P766" s="19" t="s">
        <v>905</v>
      </c>
      <c r="Q766" s="19" t="s">
        <v>2346</v>
      </c>
      <c r="R766" s="19">
        <v>0</v>
      </c>
      <c r="S766" s="19">
        <v>0</v>
      </c>
      <c r="T766" s="19">
        <v>0</v>
      </c>
      <c r="U766" s="19" t="s">
        <v>2143</v>
      </c>
      <c r="V766" s="19">
        <v>0</v>
      </c>
      <c r="BA766" s="19" t="s">
        <v>2646</v>
      </c>
      <c r="BB766" s="19" t="s">
        <v>2094</v>
      </c>
      <c r="BC766" s="19" t="s">
        <v>2652</v>
      </c>
      <c r="BD766" s="19" t="s">
        <v>1557</v>
      </c>
      <c r="BE766" s="19" t="s">
        <v>1423</v>
      </c>
      <c r="BF766" s="19" t="s">
        <v>896</v>
      </c>
      <c r="BG766" s="19" t="s">
        <v>896</v>
      </c>
      <c r="BH766" s="19" t="s">
        <v>896</v>
      </c>
      <c r="BI766" s="19" t="s">
        <v>2343</v>
      </c>
      <c r="BJ766" s="19" t="s">
        <v>21</v>
      </c>
      <c r="BK766" s="19" t="s">
        <v>1090</v>
      </c>
      <c r="BL766" s="19" t="s">
        <v>2345</v>
      </c>
      <c r="BM766" s="19" t="s">
        <v>1040</v>
      </c>
      <c r="BN766" s="20" t="s">
        <v>903</v>
      </c>
      <c r="BO766" s="20">
        <v>2</v>
      </c>
      <c r="BP766" s="19" t="s">
        <v>905</v>
      </c>
      <c r="BQ766" s="19" t="s">
        <v>2346</v>
      </c>
      <c r="BR766" s="19">
        <v>0</v>
      </c>
      <c r="BS766" s="19">
        <v>0</v>
      </c>
      <c r="BT766" s="19">
        <v>0</v>
      </c>
      <c r="BU766" s="19" t="s">
        <v>2143</v>
      </c>
      <c r="BV766" s="19">
        <v>0</v>
      </c>
    </row>
    <row r="767" spans="1:74">
      <c r="A767" s="19" t="s">
        <v>2646</v>
      </c>
      <c r="B767" s="19" t="s">
        <v>2094</v>
      </c>
      <c r="C767" s="19" t="s">
        <v>2653</v>
      </c>
      <c r="D767" s="19" t="s">
        <v>1557</v>
      </c>
      <c r="E767" s="19" t="s">
        <v>1423</v>
      </c>
      <c r="F767" s="19" t="s">
        <v>896</v>
      </c>
      <c r="G767" s="19" t="s">
        <v>896</v>
      </c>
      <c r="H767" s="19" t="s">
        <v>896</v>
      </c>
      <c r="I767" s="19" t="s">
        <v>2343</v>
      </c>
      <c r="J767" s="19" t="s">
        <v>21</v>
      </c>
      <c r="K767" s="19" t="s">
        <v>1090</v>
      </c>
      <c r="L767" s="19" t="s">
        <v>2345</v>
      </c>
      <c r="M767" s="19" t="s">
        <v>1040</v>
      </c>
      <c r="N767" s="20" t="s">
        <v>903</v>
      </c>
      <c r="O767" s="20">
        <v>0.5</v>
      </c>
      <c r="P767" s="19" t="s">
        <v>905</v>
      </c>
      <c r="Q767" s="19" t="s">
        <v>2346</v>
      </c>
      <c r="R767" s="19">
        <v>0</v>
      </c>
      <c r="S767" s="19">
        <v>0</v>
      </c>
      <c r="T767" s="19">
        <v>0</v>
      </c>
      <c r="U767" s="19" t="s">
        <v>2143</v>
      </c>
      <c r="V767" s="19">
        <v>0</v>
      </c>
      <c r="BA767" s="19" t="s">
        <v>2646</v>
      </c>
      <c r="BB767" s="19" t="s">
        <v>2094</v>
      </c>
      <c r="BC767" s="19" t="s">
        <v>2653</v>
      </c>
      <c r="BD767" s="19" t="s">
        <v>1557</v>
      </c>
      <c r="BE767" s="19" t="s">
        <v>1423</v>
      </c>
      <c r="BF767" s="19" t="s">
        <v>896</v>
      </c>
      <c r="BG767" s="19" t="s">
        <v>896</v>
      </c>
      <c r="BH767" s="19" t="s">
        <v>896</v>
      </c>
      <c r="BI767" s="19" t="s">
        <v>2343</v>
      </c>
      <c r="BJ767" s="19" t="s">
        <v>21</v>
      </c>
      <c r="BK767" s="19" t="s">
        <v>1090</v>
      </c>
      <c r="BL767" s="19" t="s">
        <v>2345</v>
      </c>
      <c r="BM767" s="19" t="s">
        <v>1040</v>
      </c>
      <c r="BN767" s="20" t="s">
        <v>903</v>
      </c>
      <c r="BO767" s="20">
        <v>0.5</v>
      </c>
      <c r="BP767" s="19" t="s">
        <v>905</v>
      </c>
      <c r="BQ767" s="19" t="s">
        <v>2346</v>
      </c>
      <c r="BR767" s="19">
        <v>0</v>
      </c>
      <c r="BS767" s="19">
        <v>0</v>
      </c>
      <c r="BT767" s="19">
        <v>0</v>
      </c>
      <c r="BU767" s="19" t="s">
        <v>2143</v>
      </c>
      <c r="BV767" s="19">
        <v>0</v>
      </c>
    </row>
    <row r="768" spans="1:74">
      <c r="A768" s="19" t="s">
        <v>2646</v>
      </c>
      <c r="B768" s="19" t="s">
        <v>2094</v>
      </c>
      <c r="C768" s="19" t="s">
        <v>2651</v>
      </c>
      <c r="D768" s="19" t="s">
        <v>1557</v>
      </c>
      <c r="E768" s="19" t="s">
        <v>1423</v>
      </c>
      <c r="F768" s="19" t="s">
        <v>896</v>
      </c>
      <c r="G768" s="19" t="s">
        <v>896</v>
      </c>
      <c r="H768" s="19" t="s">
        <v>896</v>
      </c>
      <c r="I768" s="19" t="s">
        <v>2343</v>
      </c>
      <c r="J768" s="19" t="s">
        <v>21</v>
      </c>
      <c r="K768" s="19" t="s">
        <v>1090</v>
      </c>
      <c r="L768" s="19" t="s">
        <v>2345</v>
      </c>
      <c r="M768" s="19" t="s">
        <v>1040</v>
      </c>
      <c r="N768" s="20" t="s">
        <v>903</v>
      </c>
      <c r="O768" s="20">
        <v>2</v>
      </c>
      <c r="P768" s="19" t="s">
        <v>905</v>
      </c>
      <c r="Q768" s="19" t="s">
        <v>2346</v>
      </c>
      <c r="R768" s="19">
        <v>0</v>
      </c>
      <c r="S768" s="19">
        <v>0</v>
      </c>
      <c r="T768" s="19">
        <v>0</v>
      </c>
      <c r="U768" s="19" t="s">
        <v>2143</v>
      </c>
      <c r="V768" s="19">
        <v>0</v>
      </c>
      <c r="BA768" s="19" t="s">
        <v>2646</v>
      </c>
      <c r="BB768" s="19" t="s">
        <v>2094</v>
      </c>
      <c r="BC768" s="19" t="s">
        <v>2651</v>
      </c>
      <c r="BD768" s="19" t="s">
        <v>1557</v>
      </c>
      <c r="BE768" s="19" t="s">
        <v>1423</v>
      </c>
      <c r="BF768" s="19" t="s">
        <v>896</v>
      </c>
      <c r="BG768" s="19" t="s">
        <v>896</v>
      </c>
      <c r="BH768" s="19" t="s">
        <v>896</v>
      </c>
      <c r="BI768" s="19" t="s">
        <v>2343</v>
      </c>
      <c r="BJ768" s="19" t="s">
        <v>21</v>
      </c>
      <c r="BK768" s="19" t="s">
        <v>1090</v>
      </c>
      <c r="BL768" s="19" t="s">
        <v>2345</v>
      </c>
      <c r="BM768" s="19" t="s">
        <v>1040</v>
      </c>
      <c r="BN768" s="20" t="s">
        <v>903</v>
      </c>
      <c r="BO768" s="20">
        <v>2</v>
      </c>
      <c r="BP768" s="19" t="s">
        <v>905</v>
      </c>
      <c r="BQ768" s="19" t="s">
        <v>2346</v>
      </c>
      <c r="BR768" s="19">
        <v>0</v>
      </c>
      <c r="BS768" s="19">
        <v>0</v>
      </c>
      <c r="BT768" s="19">
        <v>0</v>
      </c>
      <c r="BU768" s="19" t="s">
        <v>2143</v>
      </c>
      <c r="BV768" s="19">
        <v>0</v>
      </c>
    </row>
    <row r="769" spans="1:74">
      <c r="A769" s="19" t="s">
        <v>2646</v>
      </c>
      <c r="B769" s="19" t="s">
        <v>2094</v>
      </c>
      <c r="C769" s="19" t="s">
        <v>2349</v>
      </c>
      <c r="D769" s="19" t="s">
        <v>1557</v>
      </c>
      <c r="E769" s="19" t="s">
        <v>1423</v>
      </c>
      <c r="F769" s="19" t="s">
        <v>896</v>
      </c>
      <c r="G769" s="19" t="s">
        <v>896</v>
      </c>
      <c r="H769" s="19" t="s">
        <v>896</v>
      </c>
      <c r="I769" s="19" t="s">
        <v>2343</v>
      </c>
      <c r="J769" s="19" t="s">
        <v>21</v>
      </c>
      <c r="K769" s="19" t="s">
        <v>1090</v>
      </c>
      <c r="L769" s="19" t="s">
        <v>2345</v>
      </c>
      <c r="M769" s="19" t="s">
        <v>1040</v>
      </c>
      <c r="N769" s="20" t="s">
        <v>903</v>
      </c>
      <c r="O769" s="20">
        <v>0.5</v>
      </c>
      <c r="P769" s="19" t="s">
        <v>905</v>
      </c>
      <c r="Q769" s="19" t="s">
        <v>2346</v>
      </c>
      <c r="R769" s="19">
        <v>0</v>
      </c>
      <c r="S769" s="19">
        <v>0</v>
      </c>
      <c r="T769" s="19">
        <v>0</v>
      </c>
      <c r="U769" s="19" t="s">
        <v>2143</v>
      </c>
      <c r="V769" s="19">
        <v>0</v>
      </c>
      <c r="BA769" s="19" t="s">
        <v>2646</v>
      </c>
      <c r="BB769" s="19" t="s">
        <v>2094</v>
      </c>
      <c r="BC769" s="19" t="s">
        <v>2349</v>
      </c>
      <c r="BD769" s="19" t="s">
        <v>1557</v>
      </c>
      <c r="BE769" s="19" t="s">
        <v>1423</v>
      </c>
      <c r="BF769" s="19" t="s">
        <v>896</v>
      </c>
      <c r="BG769" s="19" t="s">
        <v>896</v>
      </c>
      <c r="BH769" s="19" t="s">
        <v>896</v>
      </c>
      <c r="BI769" s="19" t="s">
        <v>2343</v>
      </c>
      <c r="BJ769" s="19" t="s">
        <v>21</v>
      </c>
      <c r="BK769" s="19" t="s">
        <v>1090</v>
      </c>
      <c r="BL769" s="19" t="s">
        <v>2345</v>
      </c>
      <c r="BM769" s="19" t="s">
        <v>1040</v>
      </c>
      <c r="BN769" s="20" t="s">
        <v>903</v>
      </c>
      <c r="BO769" s="20">
        <v>0.5</v>
      </c>
      <c r="BP769" s="19" t="s">
        <v>905</v>
      </c>
      <c r="BQ769" s="19" t="s">
        <v>2346</v>
      </c>
      <c r="BR769" s="19">
        <v>0</v>
      </c>
      <c r="BS769" s="19">
        <v>0</v>
      </c>
      <c r="BT769" s="19">
        <v>0</v>
      </c>
      <c r="BU769" s="19" t="s">
        <v>2143</v>
      </c>
      <c r="BV769" s="19">
        <v>0</v>
      </c>
    </row>
    <row r="770" spans="1:74">
      <c r="A770" s="19" t="s">
        <v>2646</v>
      </c>
      <c r="B770" s="19" t="s">
        <v>2094</v>
      </c>
      <c r="C770" s="19" t="s">
        <v>2650</v>
      </c>
      <c r="D770" s="19" t="s">
        <v>1557</v>
      </c>
      <c r="E770" s="19" t="s">
        <v>1423</v>
      </c>
      <c r="F770" s="19" t="s">
        <v>896</v>
      </c>
      <c r="G770" s="19" t="s">
        <v>896</v>
      </c>
      <c r="H770" s="19" t="s">
        <v>896</v>
      </c>
      <c r="I770" s="19" t="s">
        <v>2343</v>
      </c>
      <c r="J770" s="19" t="s">
        <v>21</v>
      </c>
      <c r="K770" s="19" t="s">
        <v>1090</v>
      </c>
      <c r="L770" s="19" t="s">
        <v>2345</v>
      </c>
      <c r="M770" s="19" t="s">
        <v>1040</v>
      </c>
      <c r="N770" s="20" t="s">
        <v>903</v>
      </c>
      <c r="O770" s="20">
        <v>0.1</v>
      </c>
      <c r="P770" s="19" t="s">
        <v>905</v>
      </c>
      <c r="Q770" s="19" t="s">
        <v>2346</v>
      </c>
      <c r="R770" s="19">
        <v>0</v>
      </c>
      <c r="S770" s="19">
        <v>0</v>
      </c>
      <c r="T770" s="19">
        <v>0</v>
      </c>
      <c r="U770" s="19" t="s">
        <v>2143</v>
      </c>
      <c r="V770" s="19">
        <v>0</v>
      </c>
      <c r="BA770" s="19" t="s">
        <v>2646</v>
      </c>
      <c r="BB770" s="19" t="s">
        <v>2094</v>
      </c>
      <c r="BC770" s="19" t="s">
        <v>2650</v>
      </c>
      <c r="BD770" s="19" t="s">
        <v>1557</v>
      </c>
      <c r="BE770" s="19" t="s">
        <v>1423</v>
      </c>
      <c r="BF770" s="19" t="s">
        <v>896</v>
      </c>
      <c r="BG770" s="19" t="s">
        <v>896</v>
      </c>
      <c r="BH770" s="19" t="s">
        <v>896</v>
      </c>
      <c r="BI770" s="19" t="s">
        <v>2343</v>
      </c>
      <c r="BJ770" s="19" t="s">
        <v>21</v>
      </c>
      <c r="BK770" s="19" t="s">
        <v>1090</v>
      </c>
      <c r="BL770" s="19" t="s">
        <v>2345</v>
      </c>
      <c r="BM770" s="19" t="s">
        <v>1040</v>
      </c>
      <c r="BN770" s="20" t="s">
        <v>903</v>
      </c>
      <c r="BO770" s="20">
        <v>0.1</v>
      </c>
      <c r="BP770" s="19" t="s">
        <v>905</v>
      </c>
      <c r="BQ770" s="19" t="s">
        <v>2346</v>
      </c>
      <c r="BR770" s="19">
        <v>0</v>
      </c>
      <c r="BS770" s="19">
        <v>0</v>
      </c>
      <c r="BT770" s="19">
        <v>0</v>
      </c>
      <c r="BU770" s="19" t="s">
        <v>2143</v>
      </c>
      <c r="BV770" s="19">
        <v>0</v>
      </c>
    </row>
    <row r="771" spans="1:74">
      <c r="A771" s="19" t="s">
        <v>2646</v>
      </c>
      <c r="B771" s="19" t="s">
        <v>2094</v>
      </c>
      <c r="C771" s="19" t="s">
        <v>2349</v>
      </c>
      <c r="D771" s="19" t="s">
        <v>1557</v>
      </c>
      <c r="E771" s="19" t="s">
        <v>1423</v>
      </c>
      <c r="F771" s="19" t="s">
        <v>896</v>
      </c>
      <c r="G771" s="19" t="s">
        <v>896</v>
      </c>
      <c r="H771" s="19" t="s">
        <v>896</v>
      </c>
      <c r="I771" s="19" t="s">
        <v>2343</v>
      </c>
      <c r="J771" s="19" t="s">
        <v>21</v>
      </c>
      <c r="K771" s="19" t="s">
        <v>1090</v>
      </c>
      <c r="L771" s="19" t="s">
        <v>2345</v>
      </c>
      <c r="M771" s="19" t="s">
        <v>1040</v>
      </c>
      <c r="N771" s="20" t="s">
        <v>903</v>
      </c>
      <c r="O771" s="20">
        <v>0.6</v>
      </c>
      <c r="P771" s="19" t="s">
        <v>905</v>
      </c>
      <c r="Q771" s="19" t="s">
        <v>2346</v>
      </c>
      <c r="R771" s="19">
        <v>0</v>
      </c>
      <c r="S771" s="19">
        <v>0</v>
      </c>
      <c r="T771" s="19">
        <v>0</v>
      </c>
      <c r="U771" s="19" t="s">
        <v>2143</v>
      </c>
      <c r="V771" s="19">
        <v>0</v>
      </c>
      <c r="BA771" s="19" t="s">
        <v>2646</v>
      </c>
      <c r="BB771" s="19" t="s">
        <v>2094</v>
      </c>
      <c r="BC771" s="19" t="s">
        <v>2349</v>
      </c>
      <c r="BD771" s="19" t="s">
        <v>1557</v>
      </c>
      <c r="BE771" s="19" t="s">
        <v>1423</v>
      </c>
      <c r="BF771" s="19" t="s">
        <v>896</v>
      </c>
      <c r="BG771" s="19" t="s">
        <v>896</v>
      </c>
      <c r="BH771" s="19" t="s">
        <v>896</v>
      </c>
      <c r="BI771" s="19" t="s">
        <v>2343</v>
      </c>
      <c r="BJ771" s="19" t="s">
        <v>21</v>
      </c>
      <c r="BK771" s="19" t="s">
        <v>1090</v>
      </c>
      <c r="BL771" s="19" t="s">
        <v>2345</v>
      </c>
      <c r="BM771" s="19" t="s">
        <v>1040</v>
      </c>
      <c r="BN771" s="20" t="s">
        <v>903</v>
      </c>
      <c r="BO771" s="20">
        <v>0.6</v>
      </c>
      <c r="BP771" s="19" t="s">
        <v>905</v>
      </c>
      <c r="BQ771" s="19" t="s">
        <v>2346</v>
      </c>
      <c r="BR771" s="19">
        <v>0</v>
      </c>
      <c r="BS771" s="19">
        <v>0</v>
      </c>
      <c r="BT771" s="19">
        <v>0</v>
      </c>
      <c r="BU771" s="19" t="s">
        <v>2143</v>
      </c>
      <c r="BV771" s="19">
        <v>0</v>
      </c>
    </row>
    <row r="772" spans="1:74">
      <c r="A772" s="19" t="s">
        <v>2646</v>
      </c>
      <c r="B772" s="19" t="s">
        <v>2094</v>
      </c>
      <c r="C772" s="19" t="s">
        <v>2342</v>
      </c>
      <c r="D772" s="19" t="s">
        <v>1557</v>
      </c>
      <c r="E772" s="19" t="s">
        <v>1423</v>
      </c>
      <c r="F772" s="19" t="s">
        <v>896</v>
      </c>
      <c r="G772" s="19" t="s">
        <v>896</v>
      </c>
      <c r="H772" s="19" t="s">
        <v>896</v>
      </c>
      <c r="I772" s="19" t="s">
        <v>2343</v>
      </c>
      <c r="J772" s="19" t="s">
        <v>21</v>
      </c>
      <c r="K772" s="19" t="s">
        <v>1090</v>
      </c>
      <c r="L772" s="19" t="s">
        <v>2345</v>
      </c>
      <c r="M772" s="19" t="s">
        <v>1040</v>
      </c>
      <c r="N772" s="20" t="s">
        <v>903</v>
      </c>
      <c r="O772" s="20">
        <v>1</v>
      </c>
      <c r="P772" s="19" t="s">
        <v>905</v>
      </c>
      <c r="Q772" s="19" t="s">
        <v>2346</v>
      </c>
      <c r="R772" s="19">
        <v>0</v>
      </c>
      <c r="S772" s="19">
        <v>0</v>
      </c>
      <c r="T772" s="19">
        <v>0</v>
      </c>
      <c r="U772" s="19" t="s">
        <v>2143</v>
      </c>
      <c r="V772" s="19">
        <v>0</v>
      </c>
      <c r="BA772" s="19" t="s">
        <v>2646</v>
      </c>
      <c r="BB772" s="19" t="s">
        <v>2094</v>
      </c>
      <c r="BC772" s="19" t="s">
        <v>2342</v>
      </c>
      <c r="BD772" s="19" t="s">
        <v>1557</v>
      </c>
      <c r="BE772" s="19" t="s">
        <v>1423</v>
      </c>
      <c r="BF772" s="19" t="s">
        <v>896</v>
      </c>
      <c r="BG772" s="19" t="s">
        <v>896</v>
      </c>
      <c r="BH772" s="19" t="s">
        <v>896</v>
      </c>
      <c r="BI772" s="19" t="s">
        <v>2343</v>
      </c>
      <c r="BJ772" s="19" t="s">
        <v>21</v>
      </c>
      <c r="BK772" s="19" t="s">
        <v>1090</v>
      </c>
      <c r="BL772" s="19" t="s">
        <v>2345</v>
      </c>
      <c r="BM772" s="19" t="s">
        <v>1040</v>
      </c>
      <c r="BN772" s="20" t="s">
        <v>903</v>
      </c>
      <c r="BO772" s="20">
        <v>1</v>
      </c>
      <c r="BP772" s="19" t="s">
        <v>905</v>
      </c>
      <c r="BQ772" s="19" t="s">
        <v>2346</v>
      </c>
      <c r="BR772" s="19">
        <v>0</v>
      </c>
      <c r="BS772" s="19">
        <v>0</v>
      </c>
      <c r="BT772" s="19">
        <v>0</v>
      </c>
      <c r="BU772" s="19" t="s">
        <v>2143</v>
      </c>
      <c r="BV772" s="19">
        <v>0</v>
      </c>
    </row>
    <row r="773" spans="1:74">
      <c r="A773" s="19" t="s">
        <v>2646</v>
      </c>
      <c r="B773" s="19" t="s">
        <v>2094</v>
      </c>
      <c r="C773" s="19" t="s">
        <v>2652</v>
      </c>
      <c r="D773" s="19" t="s">
        <v>1557</v>
      </c>
      <c r="E773" s="19" t="s">
        <v>1423</v>
      </c>
      <c r="F773" s="19" t="s">
        <v>896</v>
      </c>
      <c r="G773" s="19" t="s">
        <v>896</v>
      </c>
      <c r="H773" s="19" t="s">
        <v>896</v>
      </c>
      <c r="I773" s="19" t="s">
        <v>2343</v>
      </c>
      <c r="J773" s="19" t="s">
        <v>21</v>
      </c>
      <c r="K773" s="19" t="s">
        <v>1090</v>
      </c>
      <c r="L773" s="19" t="s">
        <v>2345</v>
      </c>
      <c r="M773" s="19" t="s">
        <v>1040</v>
      </c>
      <c r="N773" s="20" t="s">
        <v>903</v>
      </c>
      <c r="O773" s="20">
        <v>1</v>
      </c>
      <c r="P773" s="19" t="s">
        <v>905</v>
      </c>
      <c r="Q773" s="19" t="s">
        <v>2346</v>
      </c>
      <c r="R773" s="19">
        <v>0</v>
      </c>
      <c r="S773" s="19">
        <v>0</v>
      </c>
      <c r="T773" s="19">
        <v>0</v>
      </c>
      <c r="U773" s="19" t="s">
        <v>2143</v>
      </c>
      <c r="V773" s="19">
        <v>0</v>
      </c>
      <c r="BA773" s="19" t="s">
        <v>2646</v>
      </c>
      <c r="BB773" s="19" t="s">
        <v>2094</v>
      </c>
      <c r="BC773" s="19" t="s">
        <v>2652</v>
      </c>
      <c r="BD773" s="19" t="s">
        <v>1557</v>
      </c>
      <c r="BE773" s="19" t="s">
        <v>1423</v>
      </c>
      <c r="BF773" s="19" t="s">
        <v>896</v>
      </c>
      <c r="BG773" s="19" t="s">
        <v>896</v>
      </c>
      <c r="BH773" s="19" t="s">
        <v>896</v>
      </c>
      <c r="BI773" s="19" t="s">
        <v>2343</v>
      </c>
      <c r="BJ773" s="19" t="s">
        <v>21</v>
      </c>
      <c r="BK773" s="19" t="s">
        <v>1090</v>
      </c>
      <c r="BL773" s="19" t="s">
        <v>2345</v>
      </c>
      <c r="BM773" s="19" t="s">
        <v>1040</v>
      </c>
      <c r="BN773" s="20" t="s">
        <v>903</v>
      </c>
      <c r="BO773" s="20">
        <v>1</v>
      </c>
      <c r="BP773" s="19" t="s">
        <v>905</v>
      </c>
      <c r="BQ773" s="19" t="s">
        <v>2346</v>
      </c>
      <c r="BR773" s="19">
        <v>0</v>
      </c>
      <c r="BS773" s="19">
        <v>0</v>
      </c>
      <c r="BT773" s="19">
        <v>0</v>
      </c>
      <c r="BU773" s="19" t="s">
        <v>2143</v>
      </c>
      <c r="BV773" s="19">
        <v>0</v>
      </c>
    </row>
    <row r="774" spans="1:74">
      <c r="A774" s="19" t="s">
        <v>2646</v>
      </c>
      <c r="B774" s="19" t="s">
        <v>2094</v>
      </c>
      <c r="C774" s="19" t="s">
        <v>2653</v>
      </c>
      <c r="D774" s="19" t="s">
        <v>1557</v>
      </c>
      <c r="E774" s="19" t="s">
        <v>1423</v>
      </c>
      <c r="F774" s="19" t="s">
        <v>896</v>
      </c>
      <c r="G774" s="19" t="s">
        <v>896</v>
      </c>
      <c r="H774" s="19" t="s">
        <v>896</v>
      </c>
      <c r="I774" s="19" t="s">
        <v>2343</v>
      </c>
      <c r="J774" s="19" t="s">
        <v>21</v>
      </c>
      <c r="K774" s="19" t="s">
        <v>1090</v>
      </c>
      <c r="L774" s="19" t="s">
        <v>2345</v>
      </c>
      <c r="M774" s="19" t="s">
        <v>1040</v>
      </c>
      <c r="N774" s="20" t="s">
        <v>903</v>
      </c>
      <c r="O774" s="20">
        <v>1</v>
      </c>
      <c r="P774" s="19" t="s">
        <v>905</v>
      </c>
      <c r="Q774" s="19" t="s">
        <v>2346</v>
      </c>
      <c r="R774" s="19">
        <v>0</v>
      </c>
      <c r="S774" s="19">
        <v>0</v>
      </c>
      <c r="T774" s="19">
        <v>0</v>
      </c>
      <c r="U774" s="19" t="s">
        <v>2143</v>
      </c>
      <c r="V774" s="19">
        <v>0</v>
      </c>
      <c r="BA774" s="19" t="s">
        <v>2646</v>
      </c>
      <c r="BB774" s="19" t="s">
        <v>2094</v>
      </c>
      <c r="BC774" s="19" t="s">
        <v>2653</v>
      </c>
      <c r="BD774" s="19" t="s">
        <v>1557</v>
      </c>
      <c r="BE774" s="19" t="s">
        <v>1423</v>
      </c>
      <c r="BF774" s="19" t="s">
        <v>896</v>
      </c>
      <c r="BG774" s="19" t="s">
        <v>896</v>
      </c>
      <c r="BH774" s="19" t="s">
        <v>896</v>
      </c>
      <c r="BI774" s="19" t="s">
        <v>2343</v>
      </c>
      <c r="BJ774" s="19" t="s">
        <v>21</v>
      </c>
      <c r="BK774" s="19" t="s">
        <v>1090</v>
      </c>
      <c r="BL774" s="19" t="s">
        <v>2345</v>
      </c>
      <c r="BM774" s="19" t="s">
        <v>1040</v>
      </c>
      <c r="BN774" s="20" t="s">
        <v>903</v>
      </c>
      <c r="BO774" s="20">
        <v>1</v>
      </c>
      <c r="BP774" s="19" t="s">
        <v>905</v>
      </c>
      <c r="BQ774" s="19" t="s">
        <v>2346</v>
      </c>
      <c r="BR774" s="19">
        <v>0</v>
      </c>
      <c r="BS774" s="19">
        <v>0</v>
      </c>
      <c r="BT774" s="19">
        <v>0</v>
      </c>
      <c r="BU774" s="19" t="s">
        <v>2143</v>
      </c>
      <c r="BV774" s="19">
        <v>0</v>
      </c>
    </row>
    <row r="775" spans="1:74">
      <c r="A775" s="19" t="s">
        <v>2646</v>
      </c>
      <c r="B775" s="19" t="s">
        <v>2094</v>
      </c>
      <c r="C775" s="19" t="s">
        <v>2651</v>
      </c>
      <c r="D775" s="19" t="s">
        <v>1557</v>
      </c>
      <c r="E775" s="19" t="s">
        <v>1423</v>
      </c>
      <c r="F775" s="19" t="s">
        <v>896</v>
      </c>
      <c r="G775" s="19" t="s">
        <v>896</v>
      </c>
      <c r="H775" s="19" t="s">
        <v>896</v>
      </c>
      <c r="I775" s="19" t="s">
        <v>2343</v>
      </c>
      <c r="J775" s="19" t="s">
        <v>21</v>
      </c>
      <c r="K775" s="19" t="s">
        <v>1090</v>
      </c>
      <c r="L775" s="19" t="s">
        <v>2345</v>
      </c>
      <c r="M775" s="19" t="s">
        <v>1040</v>
      </c>
      <c r="N775" s="20" t="s">
        <v>903</v>
      </c>
      <c r="O775" s="20">
        <v>1</v>
      </c>
      <c r="P775" s="19" t="s">
        <v>905</v>
      </c>
      <c r="Q775" s="19" t="s">
        <v>2346</v>
      </c>
      <c r="R775" s="19">
        <v>0</v>
      </c>
      <c r="S775" s="19">
        <v>0</v>
      </c>
      <c r="T775" s="19">
        <v>0</v>
      </c>
      <c r="U775" s="19" t="s">
        <v>2143</v>
      </c>
      <c r="V775" s="19">
        <v>0</v>
      </c>
      <c r="BA775" s="19" t="s">
        <v>2646</v>
      </c>
      <c r="BB775" s="19" t="s">
        <v>2094</v>
      </c>
      <c r="BC775" s="19" t="s">
        <v>2651</v>
      </c>
      <c r="BD775" s="19" t="s">
        <v>1557</v>
      </c>
      <c r="BE775" s="19" t="s">
        <v>1423</v>
      </c>
      <c r="BF775" s="19" t="s">
        <v>896</v>
      </c>
      <c r="BG775" s="19" t="s">
        <v>896</v>
      </c>
      <c r="BH775" s="19" t="s">
        <v>896</v>
      </c>
      <c r="BI775" s="19" t="s">
        <v>2343</v>
      </c>
      <c r="BJ775" s="19" t="s">
        <v>21</v>
      </c>
      <c r="BK775" s="19" t="s">
        <v>1090</v>
      </c>
      <c r="BL775" s="19" t="s">
        <v>2345</v>
      </c>
      <c r="BM775" s="19" t="s">
        <v>1040</v>
      </c>
      <c r="BN775" s="20" t="s">
        <v>903</v>
      </c>
      <c r="BO775" s="20">
        <v>1</v>
      </c>
      <c r="BP775" s="19" t="s">
        <v>905</v>
      </c>
      <c r="BQ775" s="19" t="s">
        <v>2346</v>
      </c>
      <c r="BR775" s="19">
        <v>0</v>
      </c>
      <c r="BS775" s="19">
        <v>0</v>
      </c>
      <c r="BT775" s="19">
        <v>0</v>
      </c>
      <c r="BU775" s="19" t="s">
        <v>2143</v>
      </c>
      <c r="BV775" s="19">
        <v>0</v>
      </c>
    </row>
    <row r="776" spans="1:74">
      <c r="A776" s="19" t="s">
        <v>2646</v>
      </c>
      <c r="B776" s="19" t="s">
        <v>2094</v>
      </c>
      <c r="C776" s="19" t="s">
        <v>2349</v>
      </c>
      <c r="D776" s="19" t="s">
        <v>1557</v>
      </c>
      <c r="E776" s="19" t="s">
        <v>1423</v>
      </c>
      <c r="F776" s="19" t="s">
        <v>896</v>
      </c>
      <c r="G776" s="19" t="s">
        <v>896</v>
      </c>
      <c r="H776" s="19" t="s">
        <v>896</v>
      </c>
      <c r="I776" s="19" t="s">
        <v>2343</v>
      </c>
      <c r="J776" s="19" t="s">
        <v>21</v>
      </c>
      <c r="K776" s="19" t="s">
        <v>1090</v>
      </c>
      <c r="L776" s="19" t="s">
        <v>2345</v>
      </c>
      <c r="M776" s="19" t="s">
        <v>1040</v>
      </c>
      <c r="N776" s="20" t="s">
        <v>903</v>
      </c>
      <c r="O776" s="20">
        <v>0.4</v>
      </c>
      <c r="P776" s="19" t="s">
        <v>905</v>
      </c>
      <c r="Q776" s="19" t="s">
        <v>2346</v>
      </c>
      <c r="R776" s="19">
        <v>0</v>
      </c>
      <c r="S776" s="19">
        <v>0</v>
      </c>
      <c r="T776" s="19">
        <v>0</v>
      </c>
      <c r="U776" s="19" t="s">
        <v>2143</v>
      </c>
      <c r="V776" s="19">
        <v>0</v>
      </c>
      <c r="BA776" s="19" t="s">
        <v>2646</v>
      </c>
      <c r="BB776" s="19" t="s">
        <v>2094</v>
      </c>
      <c r="BC776" s="19" t="s">
        <v>2349</v>
      </c>
      <c r="BD776" s="19" t="s">
        <v>1557</v>
      </c>
      <c r="BE776" s="19" t="s">
        <v>1423</v>
      </c>
      <c r="BF776" s="19" t="s">
        <v>896</v>
      </c>
      <c r="BG776" s="19" t="s">
        <v>896</v>
      </c>
      <c r="BH776" s="19" t="s">
        <v>896</v>
      </c>
      <c r="BI776" s="19" t="s">
        <v>2343</v>
      </c>
      <c r="BJ776" s="19" t="s">
        <v>21</v>
      </c>
      <c r="BK776" s="19" t="s">
        <v>1090</v>
      </c>
      <c r="BL776" s="19" t="s">
        <v>2345</v>
      </c>
      <c r="BM776" s="19" t="s">
        <v>1040</v>
      </c>
      <c r="BN776" s="20" t="s">
        <v>903</v>
      </c>
      <c r="BO776" s="20">
        <v>0.4</v>
      </c>
      <c r="BP776" s="19" t="s">
        <v>905</v>
      </c>
      <c r="BQ776" s="19" t="s">
        <v>2346</v>
      </c>
      <c r="BR776" s="19">
        <v>0</v>
      </c>
      <c r="BS776" s="19">
        <v>0</v>
      </c>
      <c r="BT776" s="19">
        <v>0</v>
      </c>
      <c r="BU776" s="19" t="s">
        <v>2143</v>
      </c>
      <c r="BV776" s="19">
        <v>0</v>
      </c>
    </row>
    <row r="777" spans="1:74">
      <c r="A777" s="19" t="s">
        <v>2646</v>
      </c>
      <c r="B777" s="19" t="s">
        <v>2094</v>
      </c>
      <c r="C777" s="19" t="s">
        <v>2650</v>
      </c>
      <c r="D777" s="19" t="s">
        <v>1557</v>
      </c>
      <c r="E777" s="19" t="s">
        <v>1423</v>
      </c>
      <c r="F777" s="19" t="s">
        <v>896</v>
      </c>
      <c r="G777" s="19" t="s">
        <v>896</v>
      </c>
      <c r="H777" s="19" t="s">
        <v>896</v>
      </c>
      <c r="I777" s="19" t="s">
        <v>2343</v>
      </c>
      <c r="J777" s="19" t="s">
        <v>21</v>
      </c>
      <c r="K777" s="19" t="s">
        <v>1090</v>
      </c>
      <c r="L777" s="19" t="s">
        <v>2345</v>
      </c>
      <c r="M777" s="19" t="s">
        <v>1040</v>
      </c>
      <c r="N777" s="20" t="s">
        <v>903</v>
      </c>
      <c r="O777" s="20">
        <v>1</v>
      </c>
      <c r="P777" s="19" t="s">
        <v>905</v>
      </c>
      <c r="Q777" s="19" t="s">
        <v>2346</v>
      </c>
      <c r="R777" s="19">
        <v>0</v>
      </c>
      <c r="S777" s="19">
        <v>0</v>
      </c>
      <c r="T777" s="19">
        <v>0</v>
      </c>
      <c r="U777" s="19" t="s">
        <v>2143</v>
      </c>
      <c r="V777" s="19">
        <v>0</v>
      </c>
      <c r="BA777" s="19" t="s">
        <v>2646</v>
      </c>
      <c r="BB777" s="19" t="s">
        <v>2094</v>
      </c>
      <c r="BC777" s="19" t="s">
        <v>2650</v>
      </c>
      <c r="BD777" s="19" t="s">
        <v>1557</v>
      </c>
      <c r="BE777" s="19" t="s">
        <v>1423</v>
      </c>
      <c r="BF777" s="19" t="s">
        <v>896</v>
      </c>
      <c r="BG777" s="19" t="s">
        <v>896</v>
      </c>
      <c r="BH777" s="19" t="s">
        <v>896</v>
      </c>
      <c r="BI777" s="19" t="s">
        <v>2343</v>
      </c>
      <c r="BJ777" s="19" t="s">
        <v>21</v>
      </c>
      <c r="BK777" s="19" t="s">
        <v>1090</v>
      </c>
      <c r="BL777" s="19" t="s">
        <v>2345</v>
      </c>
      <c r="BM777" s="19" t="s">
        <v>1040</v>
      </c>
      <c r="BN777" s="20" t="s">
        <v>903</v>
      </c>
      <c r="BO777" s="20">
        <v>1</v>
      </c>
      <c r="BP777" s="19" t="s">
        <v>905</v>
      </c>
      <c r="BQ777" s="19" t="s">
        <v>2346</v>
      </c>
      <c r="BR777" s="19">
        <v>0</v>
      </c>
      <c r="BS777" s="19">
        <v>0</v>
      </c>
      <c r="BT777" s="19">
        <v>0</v>
      </c>
      <c r="BU777" s="19" t="s">
        <v>2143</v>
      </c>
      <c r="BV777" s="19">
        <v>0</v>
      </c>
    </row>
    <row r="778" spans="1:74">
      <c r="A778" s="19" t="s">
        <v>355</v>
      </c>
      <c r="B778" s="19" t="s">
        <v>2360</v>
      </c>
      <c r="C778" s="19" t="s">
        <v>896</v>
      </c>
      <c r="D778" s="19" t="s">
        <v>896</v>
      </c>
      <c r="E778" s="19" t="s">
        <v>896</v>
      </c>
      <c r="F778" s="19" t="s">
        <v>896</v>
      </c>
      <c r="G778" s="19" t="s">
        <v>896</v>
      </c>
      <c r="H778" s="19" t="s">
        <v>896</v>
      </c>
      <c r="I778" s="19" t="s">
        <v>2362</v>
      </c>
      <c r="J778" s="19" t="s">
        <v>20</v>
      </c>
      <c r="K778" s="19" t="s">
        <v>1573</v>
      </c>
      <c r="L778" s="19" t="s">
        <v>1571</v>
      </c>
      <c r="M778" s="19" t="s">
        <v>902</v>
      </c>
      <c r="N778" s="20">
        <v>10</v>
      </c>
      <c r="O778" s="20">
        <v>30</v>
      </c>
      <c r="P778" s="19" t="s">
        <v>905</v>
      </c>
      <c r="Q778" s="19" t="s">
        <v>160</v>
      </c>
      <c r="R778" s="19">
        <v>0</v>
      </c>
      <c r="S778" s="19">
        <v>0</v>
      </c>
      <c r="T778" s="19">
        <v>0.06</v>
      </c>
      <c r="U778" s="19" t="s">
        <v>1046</v>
      </c>
      <c r="V778" s="19" t="s">
        <v>2363</v>
      </c>
      <c r="BA778" s="19" t="s">
        <v>355</v>
      </c>
      <c r="BB778" s="19" t="s">
        <v>2360</v>
      </c>
      <c r="BC778" s="19" t="s">
        <v>896</v>
      </c>
      <c r="BD778" s="19" t="s">
        <v>896</v>
      </c>
      <c r="BE778" s="19" t="s">
        <v>896</v>
      </c>
      <c r="BF778" s="19" t="s">
        <v>896</v>
      </c>
      <c r="BG778" s="19" t="s">
        <v>896</v>
      </c>
      <c r="BH778" s="19" t="s">
        <v>896</v>
      </c>
      <c r="BI778" s="19" t="s">
        <v>2362</v>
      </c>
      <c r="BJ778" s="19" t="s">
        <v>20</v>
      </c>
      <c r="BK778" s="19" t="s">
        <v>1573</v>
      </c>
      <c r="BL778" s="19" t="s">
        <v>1571</v>
      </c>
      <c r="BM778" s="19" t="s">
        <v>902</v>
      </c>
      <c r="BN778" s="20">
        <v>10</v>
      </c>
      <c r="BO778" s="20">
        <v>30</v>
      </c>
      <c r="BP778" s="19" t="s">
        <v>905</v>
      </c>
      <c r="BQ778" s="19" t="s">
        <v>160</v>
      </c>
      <c r="BR778" s="19">
        <v>0</v>
      </c>
      <c r="BS778" s="19">
        <v>0</v>
      </c>
      <c r="BT778" s="19">
        <v>0.06</v>
      </c>
      <c r="BU778" s="19" t="s">
        <v>1046</v>
      </c>
      <c r="BV778" s="19" t="s">
        <v>2363</v>
      </c>
    </row>
    <row r="779" spans="1:74">
      <c r="A779" s="19" t="s">
        <v>355</v>
      </c>
      <c r="B779" s="19" t="s">
        <v>2360</v>
      </c>
      <c r="C779" s="19" t="s">
        <v>896</v>
      </c>
      <c r="D779" s="19" t="s">
        <v>896</v>
      </c>
      <c r="E779" s="19" t="s">
        <v>896</v>
      </c>
      <c r="F779" s="19" t="s">
        <v>896</v>
      </c>
      <c r="G779" s="19" t="s">
        <v>896</v>
      </c>
      <c r="H779" s="19" t="s">
        <v>896</v>
      </c>
      <c r="I779" s="19" t="s">
        <v>2362</v>
      </c>
      <c r="J779" s="19" t="s">
        <v>20</v>
      </c>
      <c r="K779" s="19" t="s">
        <v>1573</v>
      </c>
      <c r="L779" s="19" t="s">
        <v>1571</v>
      </c>
      <c r="M779" s="19" t="s">
        <v>2366</v>
      </c>
      <c r="N779" s="20">
        <v>5.0000000000000001E-3</v>
      </c>
      <c r="O779" s="20">
        <v>0.03</v>
      </c>
      <c r="P779" s="19" t="s">
        <v>905</v>
      </c>
      <c r="Q779" s="19" t="s">
        <v>160</v>
      </c>
      <c r="R779" s="19">
        <v>0</v>
      </c>
      <c r="S779" s="19">
        <v>0</v>
      </c>
      <c r="T779" s="19" t="s">
        <v>896</v>
      </c>
      <c r="U779" s="19" t="s">
        <v>1046</v>
      </c>
      <c r="V779" s="19" t="s">
        <v>2363</v>
      </c>
      <c r="BA779" s="19" t="s">
        <v>355</v>
      </c>
      <c r="BB779" s="19" t="s">
        <v>2360</v>
      </c>
      <c r="BC779" s="19" t="s">
        <v>896</v>
      </c>
      <c r="BD779" s="19" t="s">
        <v>896</v>
      </c>
      <c r="BE779" s="19" t="s">
        <v>896</v>
      </c>
      <c r="BF779" s="19" t="s">
        <v>896</v>
      </c>
      <c r="BG779" s="19" t="s">
        <v>896</v>
      </c>
      <c r="BH779" s="19" t="s">
        <v>896</v>
      </c>
      <c r="BI779" s="19" t="s">
        <v>2362</v>
      </c>
      <c r="BJ779" s="19" t="s">
        <v>20</v>
      </c>
      <c r="BK779" s="19" t="s">
        <v>1573</v>
      </c>
      <c r="BL779" s="19" t="s">
        <v>1571</v>
      </c>
      <c r="BM779" s="19" t="s">
        <v>2366</v>
      </c>
      <c r="BN779" s="20">
        <v>5.0000000000000001E-3</v>
      </c>
      <c r="BO779" s="20">
        <v>0.03</v>
      </c>
      <c r="BP779" s="19" t="s">
        <v>905</v>
      </c>
      <c r="BQ779" s="19" t="s">
        <v>160</v>
      </c>
      <c r="BR779" s="19">
        <v>0</v>
      </c>
      <c r="BS779" s="19">
        <v>0</v>
      </c>
      <c r="BT779" s="19" t="s">
        <v>896</v>
      </c>
      <c r="BU779" s="19" t="s">
        <v>1046</v>
      </c>
      <c r="BV779" s="19" t="s">
        <v>2363</v>
      </c>
    </row>
    <row r="780" spans="1:74">
      <c r="A780" s="19" t="s">
        <v>355</v>
      </c>
      <c r="B780" s="19" t="s">
        <v>2360</v>
      </c>
      <c r="C780" s="19" t="s">
        <v>896</v>
      </c>
      <c r="D780" s="19" t="s">
        <v>896</v>
      </c>
      <c r="E780" s="19" t="s">
        <v>896</v>
      </c>
      <c r="F780" s="19" t="s">
        <v>896</v>
      </c>
      <c r="G780" s="19" t="s">
        <v>896</v>
      </c>
      <c r="H780" s="19" t="s">
        <v>896</v>
      </c>
      <c r="I780" s="19" t="s">
        <v>2362</v>
      </c>
      <c r="J780" s="19" t="s">
        <v>20</v>
      </c>
      <c r="K780" s="19" t="s">
        <v>1573</v>
      </c>
      <c r="L780" s="19" t="s">
        <v>2367</v>
      </c>
      <c r="M780" s="19" t="s">
        <v>902</v>
      </c>
      <c r="N780" s="20">
        <v>10</v>
      </c>
      <c r="O780" s="20">
        <v>25</v>
      </c>
      <c r="P780" s="19" t="s">
        <v>905</v>
      </c>
      <c r="Q780" s="19" t="s">
        <v>160</v>
      </c>
      <c r="R780" s="19">
        <v>0</v>
      </c>
      <c r="S780" s="19">
        <v>0</v>
      </c>
      <c r="T780" s="19">
        <v>0.06</v>
      </c>
      <c r="U780" s="19" t="s">
        <v>1046</v>
      </c>
      <c r="V780" s="19">
        <v>0</v>
      </c>
      <c r="BA780" s="19" t="s">
        <v>355</v>
      </c>
      <c r="BB780" s="19" t="s">
        <v>2360</v>
      </c>
      <c r="BC780" s="19" t="s">
        <v>896</v>
      </c>
      <c r="BD780" s="19" t="s">
        <v>896</v>
      </c>
      <c r="BE780" s="19" t="s">
        <v>896</v>
      </c>
      <c r="BF780" s="19" t="s">
        <v>896</v>
      </c>
      <c r="BG780" s="19" t="s">
        <v>896</v>
      </c>
      <c r="BH780" s="19" t="s">
        <v>896</v>
      </c>
      <c r="BI780" s="19" t="s">
        <v>2362</v>
      </c>
      <c r="BJ780" s="19" t="s">
        <v>20</v>
      </c>
      <c r="BK780" s="19" t="s">
        <v>1573</v>
      </c>
      <c r="BL780" s="19" t="s">
        <v>2367</v>
      </c>
      <c r="BM780" s="19" t="s">
        <v>902</v>
      </c>
      <c r="BN780" s="20">
        <v>10</v>
      </c>
      <c r="BO780" s="20">
        <v>25</v>
      </c>
      <c r="BP780" s="19" t="s">
        <v>905</v>
      </c>
      <c r="BQ780" s="19" t="s">
        <v>160</v>
      </c>
      <c r="BR780" s="19">
        <v>0</v>
      </c>
      <c r="BS780" s="19">
        <v>0</v>
      </c>
      <c r="BT780" s="19">
        <v>0.06</v>
      </c>
      <c r="BU780" s="19" t="s">
        <v>1046</v>
      </c>
      <c r="BV780" s="19">
        <v>0</v>
      </c>
    </row>
    <row r="781" spans="1:74">
      <c r="A781" s="19" t="s">
        <v>355</v>
      </c>
      <c r="B781" s="19" t="s">
        <v>2360</v>
      </c>
      <c r="C781" s="19" t="s">
        <v>896</v>
      </c>
      <c r="D781" s="19" t="s">
        <v>896</v>
      </c>
      <c r="E781" s="19" t="s">
        <v>896</v>
      </c>
      <c r="F781" s="19" t="s">
        <v>896</v>
      </c>
      <c r="G781" s="19" t="s">
        <v>896</v>
      </c>
      <c r="H781" s="19" t="s">
        <v>896</v>
      </c>
      <c r="I781" s="19" t="s">
        <v>2362</v>
      </c>
      <c r="J781" s="19" t="s">
        <v>20</v>
      </c>
      <c r="K781" s="19" t="s">
        <v>1573</v>
      </c>
      <c r="L781" s="19" t="s">
        <v>2367</v>
      </c>
      <c r="M781" s="19" t="s">
        <v>2366</v>
      </c>
      <c r="N781" s="20">
        <v>5.0000000000000001E-3</v>
      </c>
      <c r="O781" s="20">
        <v>0.02</v>
      </c>
      <c r="P781" s="19" t="s">
        <v>905</v>
      </c>
      <c r="Q781" s="19" t="s">
        <v>160</v>
      </c>
      <c r="R781" s="19">
        <v>0</v>
      </c>
      <c r="S781" s="19">
        <v>0</v>
      </c>
      <c r="T781" s="19" t="s">
        <v>896</v>
      </c>
      <c r="U781" s="19" t="s">
        <v>1046</v>
      </c>
      <c r="V781" s="19">
        <v>0</v>
      </c>
      <c r="BA781" s="19" t="s">
        <v>355</v>
      </c>
      <c r="BB781" s="19" t="s">
        <v>2360</v>
      </c>
      <c r="BC781" s="19" t="s">
        <v>896</v>
      </c>
      <c r="BD781" s="19" t="s">
        <v>896</v>
      </c>
      <c r="BE781" s="19" t="s">
        <v>896</v>
      </c>
      <c r="BF781" s="19" t="s">
        <v>896</v>
      </c>
      <c r="BG781" s="19" t="s">
        <v>896</v>
      </c>
      <c r="BH781" s="19" t="s">
        <v>896</v>
      </c>
      <c r="BI781" s="19" t="s">
        <v>2362</v>
      </c>
      <c r="BJ781" s="19" t="s">
        <v>20</v>
      </c>
      <c r="BK781" s="19" t="s">
        <v>1573</v>
      </c>
      <c r="BL781" s="19" t="s">
        <v>2367</v>
      </c>
      <c r="BM781" s="19" t="s">
        <v>2366</v>
      </c>
      <c r="BN781" s="20">
        <v>5.0000000000000001E-3</v>
      </c>
      <c r="BO781" s="20">
        <v>0.02</v>
      </c>
      <c r="BP781" s="19" t="s">
        <v>905</v>
      </c>
      <c r="BQ781" s="19" t="s">
        <v>160</v>
      </c>
      <c r="BR781" s="19">
        <v>0</v>
      </c>
      <c r="BS781" s="19">
        <v>0</v>
      </c>
      <c r="BT781" s="19" t="s">
        <v>896</v>
      </c>
      <c r="BU781" s="19" t="s">
        <v>1046</v>
      </c>
      <c r="BV781" s="19">
        <v>0</v>
      </c>
    </row>
    <row r="782" spans="1:74">
      <c r="A782" s="19" t="s">
        <v>355</v>
      </c>
      <c r="B782" s="19" t="s">
        <v>2360</v>
      </c>
      <c r="C782" s="19" t="s">
        <v>896</v>
      </c>
      <c r="D782" s="19" t="s">
        <v>896</v>
      </c>
      <c r="E782" s="19" t="s">
        <v>896</v>
      </c>
      <c r="F782" s="19" t="s">
        <v>896</v>
      </c>
      <c r="G782" s="19" t="s">
        <v>896</v>
      </c>
      <c r="H782" s="19" t="s">
        <v>896</v>
      </c>
      <c r="I782" s="19" t="s">
        <v>2368</v>
      </c>
      <c r="J782" s="19" t="s">
        <v>20</v>
      </c>
      <c r="K782" s="19" t="s">
        <v>1573</v>
      </c>
      <c r="L782" s="19" t="s">
        <v>1571</v>
      </c>
      <c r="M782" s="19" t="s">
        <v>902</v>
      </c>
      <c r="N782" s="20">
        <v>10</v>
      </c>
      <c r="O782" s="20">
        <v>40</v>
      </c>
      <c r="P782" s="19" t="s">
        <v>905</v>
      </c>
      <c r="Q782" s="19" t="s">
        <v>160</v>
      </c>
      <c r="R782" s="19">
        <v>0</v>
      </c>
      <c r="S782" s="19">
        <v>0</v>
      </c>
      <c r="T782" s="19">
        <v>0.06</v>
      </c>
      <c r="U782" s="19" t="s">
        <v>1046</v>
      </c>
      <c r="V782" s="19" t="s">
        <v>2369</v>
      </c>
      <c r="BA782" s="19" t="s">
        <v>355</v>
      </c>
      <c r="BB782" s="19" t="s">
        <v>2360</v>
      </c>
      <c r="BC782" s="19" t="s">
        <v>896</v>
      </c>
      <c r="BD782" s="19" t="s">
        <v>896</v>
      </c>
      <c r="BE782" s="19" t="s">
        <v>896</v>
      </c>
      <c r="BF782" s="19" t="s">
        <v>896</v>
      </c>
      <c r="BG782" s="19" t="s">
        <v>896</v>
      </c>
      <c r="BH782" s="19" t="s">
        <v>896</v>
      </c>
      <c r="BI782" s="19" t="s">
        <v>2368</v>
      </c>
      <c r="BJ782" s="19" t="s">
        <v>20</v>
      </c>
      <c r="BK782" s="19" t="s">
        <v>1573</v>
      </c>
      <c r="BL782" s="19" t="s">
        <v>1571</v>
      </c>
      <c r="BM782" s="19" t="s">
        <v>902</v>
      </c>
      <c r="BN782" s="20">
        <v>10</v>
      </c>
      <c r="BO782" s="20">
        <v>40</v>
      </c>
      <c r="BP782" s="19" t="s">
        <v>905</v>
      </c>
      <c r="BQ782" s="19" t="s">
        <v>160</v>
      </c>
      <c r="BR782" s="19">
        <v>0</v>
      </c>
      <c r="BS782" s="19">
        <v>0</v>
      </c>
      <c r="BT782" s="19">
        <v>0.06</v>
      </c>
      <c r="BU782" s="19" t="s">
        <v>1046</v>
      </c>
      <c r="BV782" s="19" t="s">
        <v>2369</v>
      </c>
    </row>
    <row r="783" spans="1:74">
      <c r="A783" s="19" t="s">
        <v>355</v>
      </c>
      <c r="B783" s="19" t="s">
        <v>2360</v>
      </c>
      <c r="C783" s="19" t="s">
        <v>896</v>
      </c>
      <c r="D783" s="19" t="s">
        <v>896</v>
      </c>
      <c r="E783" s="19" t="s">
        <v>896</v>
      </c>
      <c r="F783" s="19" t="s">
        <v>896</v>
      </c>
      <c r="G783" s="19" t="s">
        <v>896</v>
      </c>
      <c r="H783" s="19" t="s">
        <v>896</v>
      </c>
      <c r="I783" s="19" t="s">
        <v>2368</v>
      </c>
      <c r="J783" s="19" t="s">
        <v>20</v>
      </c>
      <c r="K783" s="19" t="s">
        <v>1573</v>
      </c>
      <c r="L783" s="19" t="s">
        <v>1571</v>
      </c>
      <c r="M783" s="19" t="s">
        <v>2366</v>
      </c>
      <c r="N783" s="20">
        <v>0.02</v>
      </c>
      <c r="O783" s="20">
        <v>0.3</v>
      </c>
      <c r="P783" s="19" t="s">
        <v>905</v>
      </c>
      <c r="Q783" s="19" t="s">
        <v>160</v>
      </c>
      <c r="R783" s="19">
        <v>0</v>
      </c>
      <c r="S783" s="19">
        <v>0</v>
      </c>
      <c r="T783" s="19" t="s">
        <v>896</v>
      </c>
      <c r="U783" s="19" t="s">
        <v>1046</v>
      </c>
      <c r="V783" s="19" t="s">
        <v>2369</v>
      </c>
      <c r="BA783" s="19" t="s">
        <v>355</v>
      </c>
      <c r="BB783" s="19" t="s">
        <v>2360</v>
      </c>
      <c r="BC783" s="19" t="s">
        <v>896</v>
      </c>
      <c r="BD783" s="19" t="s">
        <v>896</v>
      </c>
      <c r="BE783" s="19" t="s">
        <v>896</v>
      </c>
      <c r="BF783" s="19" t="s">
        <v>896</v>
      </c>
      <c r="BG783" s="19" t="s">
        <v>896</v>
      </c>
      <c r="BH783" s="19" t="s">
        <v>896</v>
      </c>
      <c r="BI783" s="19" t="s">
        <v>2368</v>
      </c>
      <c r="BJ783" s="19" t="s">
        <v>20</v>
      </c>
      <c r="BK783" s="19" t="s">
        <v>1573</v>
      </c>
      <c r="BL783" s="19" t="s">
        <v>1571</v>
      </c>
      <c r="BM783" s="19" t="s">
        <v>2366</v>
      </c>
      <c r="BN783" s="20">
        <v>0.02</v>
      </c>
      <c r="BO783" s="20">
        <v>0.3</v>
      </c>
      <c r="BP783" s="19" t="s">
        <v>905</v>
      </c>
      <c r="BQ783" s="19" t="s">
        <v>160</v>
      </c>
      <c r="BR783" s="19">
        <v>0</v>
      </c>
      <c r="BS783" s="19">
        <v>0</v>
      </c>
      <c r="BT783" s="19" t="s">
        <v>896</v>
      </c>
      <c r="BU783" s="19" t="s">
        <v>1046</v>
      </c>
      <c r="BV783" s="19" t="s">
        <v>2369</v>
      </c>
    </row>
    <row r="784" spans="1:74">
      <c r="A784" s="19" t="s">
        <v>355</v>
      </c>
      <c r="B784" s="19" t="s">
        <v>2360</v>
      </c>
      <c r="C784" s="19" t="s">
        <v>896</v>
      </c>
      <c r="D784" s="19" t="s">
        <v>896</v>
      </c>
      <c r="E784" s="19" t="s">
        <v>896</v>
      </c>
      <c r="F784" s="19" t="s">
        <v>896</v>
      </c>
      <c r="G784" s="19" t="s">
        <v>896</v>
      </c>
      <c r="H784" s="19" t="s">
        <v>896</v>
      </c>
      <c r="I784" s="19" t="s">
        <v>2368</v>
      </c>
      <c r="J784" s="19" t="s">
        <v>20</v>
      </c>
      <c r="K784" s="19" t="s">
        <v>918</v>
      </c>
      <c r="L784" s="19" t="s">
        <v>2371</v>
      </c>
      <c r="M784" s="19" t="s">
        <v>902</v>
      </c>
      <c r="N784" s="20">
        <v>5</v>
      </c>
      <c r="O784" s="20">
        <v>20</v>
      </c>
      <c r="P784" s="19" t="s">
        <v>905</v>
      </c>
      <c r="Q784" s="19" t="s">
        <v>2372</v>
      </c>
      <c r="R784" s="19">
        <v>0</v>
      </c>
      <c r="S784" s="19">
        <v>0</v>
      </c>
      <c r="T784" s="19" t="s">
        <v>2297</v>
      </c>
      <c r="U784" s="19" t="s">
        <v>1424</v>
      </c>
      <c r="V784" s="19" t="s">
        <v>2373</v>
      </c>
      <c r="BA784" s="19" t="s">
        <v>355</v>
      </c>
      <c r="BB784" s="19" t="s">
        <v>2360</v>
      </c>
      <c r="BC784" s="19" t="s">
        <v>896</v>
      </c>
      <c r="BD784" s="19" t="s">
        <v>896</v>
      </c>
      <c r="BE784" s="19" t="s">
        <v>896</v>
      </c>
      <c r="BF784" s="19" t="s">
        <v>896</v>
      </c>
      <c r="BG784" s="19" t="s">
        <v>896</v>
      </c>
      <c r="BH784" s="19" t="s">
        <v>896</v>
      </c>
      <c r="BI784" s="19" t="s">
        <v>2368</v>
      </c>
      <c r="BJ784" s="19" t="s">
        <v>20</v>
      </c>
      <c r="BK784" s="19" t="s">
        <v>918</v>
      </c>
      <c r="BL784" s="19" t="s">
        <v>2371</v>
      </c>
      <c r="BM784" s="19" t="s">
        <v>902</v>
      </c>
      <c r="BN784" s="20">
        <v>5</v>
      </c>
      <c r="BO784" s="20">
        <v>20</v>
      </c>
      <c r="BP784" s="19" t="s">
        <v>905</v>
      </c>
      <c r="BQ784" s="19" t="s">
        <v>2372</v>
      </c>
      <c r="BR784" s="19">
        <v>0</v>
      </c>
      <c r="BS784" s="19">
        <v>0</v>
      </c>
      <c r="BT784" s="19" t="s">
        <v>2297</v>
      </c>
      <c r="BU784" s="19" t="s">
        <v>1424</v>
      </c>
      <c r="BV784" s="19" t="s">
        <v>2373</v>
      </c>
    </row>
    <row r="785" spans="1:74">
      <c r="A785" s="19" t="s">
        <v>355</v>
      </c>
      <c r="B785" s="19" t="s">
        <v>2360</v>
      </c>
      <c r="C785" s="19" t="s">
        <v>896</v>
      </c>
      <c r="D785" s="19" t="s">
        <v>896</v>
      </c>
      <c r="E785" s="19" t="s">
        <v>896</v>
      </c>
      <c r="F785" s="19" t="s">
        <v>896</v>
      </c>
      <c r="G785" s="19" t="s">
        <v>896</v>
      </c>
      <c r="H785" s="19" t="s">
        <v>896</v>
      </c>
      <c r="I785" s="19" t="s">
        <v>2368</v>
      </c>
      <c r="J785" s="19" t="s">
        <v>20</v>
      </c>
      <c r="K785" s="19" t="s">
        <v>1573</v>
      </c>
      <c r="L785" s="19" t="s">
        <v>2367</v>
      </c>
      <c r="M785" s="19" t="s">
        <v>902</v>
      </c>
      <c r="N785" s="20">
        <v>10</v>
      </c>
      <c r="O785" s="20">
        <v>25</v>
      </c>
      <c r="P785" s="19" t="s">
        <v>905</v>
      </c>
      <c r="Q785" s="19" t="s">
        <v>160</v>
      </c>
      <c r="R785" s="19">
        <v>0</v>
      </c>
      <c r="S785" s="19">
        <v>0</v>
      </c>
      <c r="T785" s="19">
        <v>0.06</v>
      </c>
      <c r="U785" s="19" t="s">
        <v>1046</v>
      </c>
      <c r="V785" s="19">
        <v>0</v>
      </c>
      <c r="BA785" s="19" t="s">
        <v>355</v>
      </c>
      <c r="BB785" s="19" t="s">
        <v>2360</v>
      </c>
      <c r="BC785" s="19" t="s">
        <v>896</v>
      </c>
      <c r="BD785" s="19" t="s">
        <v>896</v>
      </c>
      <c r="BE785" s="19" t="s">
        <v>896</v>
      </c>
      <c r="BF785" s="19" t="s">
        <v>896</v>
      </c>
      <c r="BG785" s="19" t="s">
        <v>896</v>
      </c>
      <c r="BH785" s="19" t="s">
        <v>896</v>
      </c>
      <c r="BI785" s="19" t="s">
        <v>2368</v>
      </c>
      <c r="BJ785" s="19" t="s">
        <v>20</v>
      </c>
      <c r="BK785" s="19" t="s">
        <v>1573</v>
      </c>
      <c r="BL785" s="19" t="s">
        <v>2367</v>
      </c>
      <c r="BM785" s="19" t="s">
        <v>902</v>
      </c>
      <c r="BN785" s="20">
        <v>10</v>
      </c>
      <c r="BO785" s="20">
        <v>25</v>
      </c>
      <c r="BP785" s="19" t="s">
        <v>905</v>
      </c>
      <c r="BQ785" s="19" t="s">
        <v>160</v>
      </c>
      <c r="BR785" s="19">
        <v>0</v>
      </c>
      <c r="BS785" s="19">
        <v>0</v>
      </c>
      <c r="BT785" s="19">
        <v>0.06</v>
      </c>
      <c r="BU785" s="19" t="s">
        <v>1046</v>
      </c>
      <c r="BV785" s="19">
        <v>0</v>
      </c>
    </row>
    <row r="786" spans="1:74">
      <c r="A786" s="19" t="s">
        <v>355</v>
      </c>
      <c r="B786" s="19" t="s">
        <v>2360</v>
      </c>
      <c r="C786" s="19" t="s">
        <v>896</v>
      </c>
      <c r="D786" s="19" t="s">
        <v>896</v>
      </c>
      <c r="E786" s="19" t="s">
        <v>896</v>
      </c>
      <c r="F786" s="19" t="s">
        <v>896</v>
      </c>
      <c r="G786" s="19" t="s">
        <v>896</v>
      </c>
      <c r="H786" s="19" t="s">
        <v>896</v>
      </c>
      <c r="I786" s="19" t="s">
        <v>2368</v>
      </c>
      <c r="J786" s="19" t="s">
        <v>20</v>
      </c>
      <c r="K786" s="19" t="s">
        <v>1573</v>
      </c>
      <c r="L786" s="19" t="s">
        <v>2367</v>
      </c>
      <c r="M786" s="19" t="s">
        <v>2366</v>
      </c>
      <c r="N786" s="20">
        <v>0.02</v>
      </c>
      <c r="O786" s="20">
        <v>0.2</v>
      </c>
      <c r="P786" s="19" t="s">
        <v>905</v>
      </c>
      <c r="Q786" s="19" t="s">
        <v>160</v>
      </c>
      <c r="R786" s="19">
        <v>0</v>
      </c>
      <c r="S786" s="19">
        <v>0</v>
      </c>
      <c r="T786" s="19" t="s">
        <v>896</v>
      </c>
      <c r="U786" s="19" t="s">
        <v>1046</v>
      </c>
      <c r="V786" s="19">
        <v>0</v>
      </c>
      <c r="BA786" s="19" t="s">
        <v>355</v>
      </c>
      <c r="BB786" s="19" t="s">
        <v>2360</v>
      </c>
      <c r="BC786" s="19" t="s">
        <v>896</v>
      </c>
      <c r="BD786" s="19" t="s">
        <v>896</v>
      </c>
      <c r="BE786" s="19" t="s">
        <v>896</v>
      </c>
      <c r="BF786" s="19" t="s">
        <v>896</v>
      </c>
      <c r="BG786" s="19" t="s">
        <v>896</v>
      </c>
      <c r="BH786" s="19" t="s">
        <v>896</v>
      </c>
      <c r="BI786" s="19" t="s">
        <v>2368</v>
      </c>
      <c r="BJ786" s="19" t="s">
        <v>20</v>
      </c>
      <c r="BK786" s="19" t="s">
        <v>1573</v>
      </c>
      <c r="BL786" s="19" t="s">
        <v>2367</v>
      </c>
      <c r="BM786" s="19" t="s">
        <v>2366</v>
      </c>
      <c r="BN786" s="20">
        <v>0.02</v>
      </c>
      <c r="BO786" s="20">
        <v>0.2</v>
      </c>
      <c r="BP786" s="19" t="s">
        <v>905</v>
      </c>
      <c r="BQ786" s="19" t="s">
        <v>160</v>
      </c>
      <c r="BR786" s="19">
        <v>0</v>
      </c>
      <c r="BS786" s="19">
        <v>0</v>
      </c>
      <c r="BT786" s="19" t="s">
        <v>896</v>
      </c>
      <c r="BU786" s="19" t="s">
        <v>1046</v>
      </c>
      <c r="BV786" s="19">
        <v>0</v>
      </c>
    </row>
    <row r="787" spans="1:74">
      <c r="A787" s="19" t="s">
        <v>355</v>
      </c>
      <c r="B787" s="19" t="s">
        <v>2360</v>
      </c>
      <c r="C787" s="19" t="s">
        <v>896</v>
      </c>
      <c r="D787" s="19" t="s">
        <v>896</v>
      </c>
      <c r="E787" s="19" t="s">
        <v>896</v>
      </c>
      <c r="F787" s="19" t="s">
        <v>896</v>
      </c>
      <c r="G787" s="19" t="s">
        <v>896</v>
      </c>
      <c r="H787" s="19" t="s">
        <v>896</v>
      </c>
      <c r="I787" s="19" t="s">
        <v>2368</v>
      </c>
      <c r="J787" s="19" t="s">
        <v>20</v>
      </c>
      <c r="K787" s="19" t="s">
        <v>2375</v>
      </c>
      <c r="L787" s="19" t="s">
        <v>2376</v>
      </c>
      <c r="M787" s="19" t="s">
        <v>2377</v>
      </c>
      <c r="N787" s="20">
        <v>0.03</v>
      </c>
      <c r="O787" s="20">
        <v>0.13</v>
      </c>
      <c r="P787" s="19" t="s">
        <v>905</v>
      </c>
      <c r="Q787" s="19" t="s">
        <v>160</v>
      </c>
      <c r="R787" s="19">
        <v>0</v>
      </c>
      <c r="S787" s="19">
        <v>0</v>
      </c>
      <c r="T787" s="19" t="s">
        <v>896</v>
      </c>
      <c r="U787" s="19" t="s">
        <v>1046</v>
      </c>
      <c r="V787" s="19" t="s">
        <v>2378</v>
      </c>
      <c r="BA787" s="19" t="s">
        <v>355</v>
      </c>
      <c r="BB787" s="19" t="s">
        <v>2360</v>
      </c>
      <c r="BC787" s="19" t="s">
        <v>896</v>
      </c>
      <c r="BD787" s="19" t="s">
        <v>896</v>
      </c>
      <c r="BE787" s="19" t="s">
        <v>896</v>
      </c>
      <c r="BF787" s="19" t="s">
        <v>896</v>
      </c>
      <c r="BG787" s="19" t="s">
        <v>896</v>
      </c>
      <c r="BH787" s="19" t="s">
        <v>896</v>
      </c>
      <c r="BI787" s="19" t="s">
        <v>2368</v>
      </c>
      <c r="BJ787" s="19" t="s">
        <v>20</v>
      </c>
      <c r="BK787" s="19" t="s">
        <v>2375</v>
      </c>
      <c r="BL787" s="19" t="s">
        <v>2376</v>
      </c>
      <c r="BM787" s="19" t="s">
        <v>2377</v>
      </c>
      <c r="BN787" s="20">
        <v>0.03</v>
      </c>
      <c r="BO787" s="20">
        <v>0.13</v>
      </c>
      <c r="BP787" s="19" t="s">
        <v>905</v>
      </c>
      <c r="BQ787" s="19" t="s">
        <v>160</v>
      </c>
      <c r="BR787" s="19">
        <v>0</v>
      </c>
      <c r="BS787" s="19">
        <v>0</v>
      </c>
      <c r="BT787" s="19" t="s">
        <v>896</v>
      </c>
      <c r="BU787" s="19" t="s">
        <v>1046</v>
      </c>
      <c r="BV787" s="19" t="s">
        <v>2378</v>
      </c>
    </row>
    <row r="788" spans="1:74">
      <c r="A788" s="19" t="s">
        <v>355</v>
      </c>
      <c r="B788" s="19" t="s">
        <v>2360</v>
      </c>
      <c r="C788" s="19" t="s">
        <v>896</v>
      </c>
      <c r="D788" s="19" t="s">
        <v>896</v>
      </c>
      <c r="E788" s="19" t="s">
        <v>896</v>
      </c>
      <c r="F788" s="19" t="s">
        <v>896</v>
      </c>
      <c r="G788" s="19" t="s">
        <v>896</v>
      </c>
      <c r="H788" s="19" t="s">
        <v>896</v>
      </c>
      <c r="I788" s="19" t="s">
        <v>2368</v>
      </c>
      <c r="J788" s="19" t="s">
        <v>20</v>
      </c>
      <c r="K788" s="19" t="s">
        <v>2379</v>
      </c>
      <c r="L788" s="19" t="s">
        <v>2376</v>
      </c>
      <c r="M788" s="19" t="s">
        <v>2377</v>
      </c>
      <c r="N788" s="20">
        <v>0.03</v>
      </c>
      <c r="O788" s="20">
        <v>0.17</v>
      </c>
      <c r="P788" s="19" t="s">
        <v>905</v>
      </c>
      <c r="Q788" s="19" t="s">
        <v>160</v>
      </c>
      <c r="R788" s="19">
        <v>0</v>
      </c>
      <c r="S788" s="19">
        <v>0</v>
      </c>
      <c r="T788" s="19" t="s">
        <v>896</v>
      </c>
      <c r="U788" s="19" t="s">
        <v>1046</v>
      </c>
      <c r="V788" s="19" t="s">
        <v>2380</v>
      </c>
      <c r="BA788" s="19" t="s">
        <v>355</v>
      </c>
      <c r="BB788" s="19" t="s">
        <v>2360</v>
      </c>
      <c r="BC788" s="19" t="s">
        <v>896</v>
      </c>
      <c r="BD788" s="19" t="s">
        <v>896</v>
      </c>
      <c r="BE788" s="19" t="s">
        <v>896</v>
      </c>
      <c r="BF788" s="19" t="s">
        <v>896</v>
      </c>
      <c r="BG788" s="19" t="s">
        <v>896</v>
      </c>
      <c r="BH788" s="19" t="s">
        <v>896</v>
      </c>
      <c r="BI788" s="19" t="s">
        <v>2368</v>
      </c>
      <c r="BJ788" s="19" t="s">
        <v>20</v>
      </c>
      <c r="BK788" s="19" t="s">
        <v>2379</v>
      </c>
      <c r="BL788" s="19" t="s">
        <v>2376</v>
      </c>
      <c r="BM788" s="19" t="s">
        <v>2377</v>
      </c>
      <c r="BN788" s="20">
        <v>0.03</v>
      </c>
      <c r="BO788" s="20">
        <v>0.17</v>
      </c>
      <c r="BP788" s="19" t="s">
        <v>905</v>
      </c>
      <c r="BQ788" s="19" t="s">
        <v>160</v>
      </c>
      <c r="BR788" s="19">
        <v>0</v>
      </c>
      <c r="BS788" s="19">
        <v>0</v>
      </c>
      <c r="BT788" s="19" t="s">
        <v>896</v>
      </c>
      <c r="BU788" s="19" t="s">
        <v>1046</v>
      </c>
      <c r="BV788" s="19" t="s">
        <v>2380</v>
      </c>
    </row>
    <row r="789" spans="1:74">
      <c r="A789" s="19" t="s">
        <v>355</v>
      </c>
      <c r="B789" s="19" t="s">
        <v>2360</v>
      </c>
      <c r="C789" s="19" t="s">
        <v>896</v>
      </c>
      <c r="D789" s="19" t="s">
        <v>896</v>
      </c>
      <c r="E789" s="19" t="s">
        <v>896</v>
      </c>
      <c r="F789" s="19" t="s">
        <v>896</v>
      </c>
      <c r="G789" s="19" t="s">
        <v>896</v>
      </c>
      <c r="H789" s="19" t="s">
        <v>896</v>
      </c>
      <c r="I789" s="19" t="s">
        <v>2381</v>
      </c>
      <c r="J789" s="19" t="s">
        <v>20</v>
      </c>
      <c r="K789" s="19" t="s">
        <v>2382</v>
      </c>
      <c r="L789" s="19" t="s">
        <v>2383</v>
      </c>
      <c r="M789" s="19" t="s">
        <v>2384</v>
      </c>
      <c r="N789" s="20">
        <v>2E-3</v>
      </c>
      <c r="O789" s="20">
        <v>0.05</v>
      </c>
      <c r="P789" s="19" t="s">
        <v>905</v>
      </c>
      <c r="Q789" s="19" t="s">
        <v>160</v>
      </c>
      <c r="R789" s="19">
        <v>0</v>
      </c>
      <c r="S789" s="19">
        <v>0</v>
      </c>
      <c r="T789" s="19" t="s">
        <v>896</v>
      </c>
      <c r="U789" s="19" t="s">
        <v>1046</v>
      </c>
      <c r="V789" s="19" t="s">
        <v>2385</v>
      </c>
      <c r="BA789" s="19" t="s">
        <v>355</v>
      </c>
      <c r="BB789" s="19" t="s">
        <v>2360</v>
      </c>
      <c r="BC789" s="19" t="s">
        <v>896</v>
      </c>
      <c r="BD789" s="19" t="s">
        <v>896</v>
      </c>
      <c r="BE789" s="19" t="s">
        <v>896</v>
      </c>
      <c r="BF789" s="19" t="s">
        <v>896</v>
      </c>
      <c r="BG789" s="19" t="s">
        <v>896</v>
      </c>
      <c r="BH789" s="19" t="s">
        <v>896</v>
      </c>
      <c r="BI789" s="19" t="s">
        <v>2381</v>
      </c>
      <c r="BJ789" s="19" t="s">
        <v>20</v>
      </c>
      <c r="BK789" s="19" t="s">
        <v>2382</v>
      </c>
      <c r="BL789" s="19" t="s">
        <v>2383</v>
      </c>
      <c r="BM789" s="19" t="s">
        <v>2384</v>
      </c>
      <c r="BN789" s="20">
        <v>2E-3</v>
      </c>
      <c r="BO789" s="20">
        <v>0.05</v>
      </c>
      <c r="BP789" s="19" t="s">
        <v>905</v>
      </c>
      <c r="BQ789" s="19" t="s">
        <v>160</v>
      </c>
      <c r="BR789" s="19">
        <v>0</v>
      </c>
      <c r="BS789" s="19">
        <v>0</v>
      </c>
      <c r="BT789" s="19" t="s">
        <v>896</v>
      </c>
      <c r="BU789" s="19" t="s">
        <v>1046</v>
      </c>
      <c r="BV789" s="19" t="s">
        <v>2385</v>
      </c>
    </row>
    <row r="790" spans="1:74">
      <c r="A790" s="19" t="s">
        <v>355</v>
      </c>
      <c r="B790" s="19" t="s">
        <v>2360</v>
      </c>
      <c r="C790" s="19" t="s">
        <v>896</v>
      </c>
      <c r="D790" s="19" t="s">
        <v>896</v>
      </c>
      <c r="E790" s="19" t="s">
        <v>896</v>
      </c>
      <c r="F790" s="19" t="s">
        <v>896</v>
      </c>
      <c r="G790" s="19" t="s">
        <v>896</v>
      </c>
      <c r="H790" s="19" t="s">
        <v>896</v>
      </c>
      <c r="I790" s="19" t="s">
        <v>2362</v>
      </c>
      <c r="J790" s="19" t="s">
        <v>20</v>
      </c>
      <c r="K790" s="19" t="s">
        <v>2386</v>
      </c>
      <c r="L790" s="19" t="s">
        <v>2387</v>
      </c>
      <c r="M790" s="19" t="s">
        <v>2377</v>
      </c>
      <c r="N790" s="20">
        <v>5.5E-2</v>
      </c>
      <c r="O790" s="20">
        <v>0.12</v>
      </c>
      <c r="P790" s="19" t="s">
        <v>905</v>
      </c>
      <c r="Q790" s="19" t="s">
        <v>160</v>
      </c>
      <c r="R790" s="19">
        <v>0</v>
      </c>
      <c r="S790" s="19">
        <v>0</v>
      </c>
      <c r="T790" s="19" t="s">
        <v>896</v>
      </c>
      <c r="U790" s="19" t="s">
        <v>1046</v>
      </c>
      <c r="V790" s="19" t="s">
        <v>2388</v>
      </c>
      <c r="BA790" s="19" t="s">
        <v>355</v>
      </c>
      <c r="BB790" s="19" t="s">
        <v>2360</v>
      </c>
      <c r="BC790" s="19" t="s">
        <v>896</v>
      </c>
      <c r="BD790" s="19" t="s">
        <v>896</v>
      </c>
      <c r="BE790" s="19" t="s">
        <v>896</v>
      </c>
      <c r="BF790" s="19" t="s">
        <v>896</v>
      </c>
      <c r="BG790" s="19" t="s">
        <v>896</v>
      </c>
      <c r="BH790" s="19" t="s">
        <v>896</v>
      </c>
      <c r="BI790" s="19" t="s">
        <v>2362</v>
      </c>
      <c r="BJ790" s="19" t="s">
        <v>20</v>
      </c>
      <c r="BK790" s="19" t="s">
        <v>2386</v>
      </c>
      <c r="BL790" s="19" t="s">
        <v>2387</v>
      </c>
      <c r="BM790" s="19" t="s">
        <v>2377</v>
      </c>
      <c r="BN790" s="20">
        <v>5.5E-2</v>
      </c>
      <c r="BO790" s="20">
        <v>0.12</v>
      </c>
      <c r="BP790" s="19" t="s">
        <v>905</v>
      </c>
      <c r="BQ790" s="19" t="s">
        <v>160</v>
      </c>
      <c r="BR790" s="19">
        <v>0</v>
      </c>
      <c r="BS790" s="19">
        <v>0</v>
      </c>
      <c r="BT790" s="19" t="s">
        <v>896</v>
      </c>
      <c r="BU790" s="19" t="s">
        <v>1046</v>
      </c>
      <c r="BV790" s="19" t="s">
        <v>2388</v>
      </c>
    </row>
    <row r="791" spans="1:74">
      <c r="A791" s="19" t="s">
        <v>355</v>
      </c>
      <c r="B791" s="19" t="s">
        <v>2360</v>
      </c>
      <c r="C791" s="19" t="s">
        <v>896</v>
      </c>
      <c r="D791" s="19" t="s">
        <v>896</v>
      </c>
      <c r="E791" s="19" t="s">
        <v>896</v>
      </c>
      <c r="F791" s="19" t="s">
        <v>896</v>
      </c>
      <c r="G791" s="19" t="s">
        <v>896</v>
      </c>
      <c r="H791" s="19" t="s">
        <v>896</v>
      </c>
      <c r="I791" s="19" t="s">
        <v>2362</v>
      </c>
      <c r="J791" s="19" t="s">
        <v>20</v>
      </c>
      <c r="K791" s="19" t="s">
        <v>2389</v>
      </c>
      <c r="L791" s="19" t="s">
        <v>2387</v>
      </c>
      <c r="M791" s="19" t="s">
        <v>2377</v>
      </c>
      <c r="N791" s="20">
        <v>5.0000000000000001E-3</v>
      </c>
      <c r="O791" s="20">
        <v>7.0000000000000007E-2</v>
      </c>
      <c r="P791" s="19" t="s">
        <v>905</v>
      </c>
      <c r="Q791" s="19" t="s">
        <v>160</v>
      </c>
      <c r="R791" s="19">
        <v>0</v>
      </c>
      <c r="S791" s="19">
        <v>0</v>
      </c>
      <c r="T791" s="19" t="s">
        <v>896</v>
      </c>
      <c r="U791" s="19" t="s">
        <v>1046</v>
      </c>
      <c r="V791" s="19" t="s">
        <v>2388</v>
      </c>
      <c r="BA791" s="19" t="s">
        <v>355</v>
      </c>
      <c r="BB791" s="19" t="s">
        <v>2360</v>
      </c>
      <c r="BC791" s="19" t="s">
        <v>896</v>
      </c>
      <c r="BD791" s="19" t="s">
        <v>896</v>
      </c>
      <c r="BE791" s="19" t="s">
        <v>896</v>
      </c>
      <c r="BF791" s="19" t="s">
        <v>896</v>
      </c>
      <c r="BG791" s="19" t="s">
        <v>896</v>
      </c>
      <c r="BH791" s="19" t="s">
        <v>896</v>
      </c>
      <c r="BI791" s="19" t="s">
        <v>2362</v>
      </c>
      <c r="BJ791" s="19" t="s">
        <v>20</v>
      </c>
      <c r="BK791" s="19" t="s">
        <v>2389</v>
      </c>
      <c r="BL791" s="19" t="s">
        <v>2387</v>
      </c>
      <c r="BM791" s="19" t="s">
        <v>2377</v>
      </c>
      <c r="BN791" s="20">
        <v>5.0000000000000001E-3</v>
      </c>
      <c r="BO791" s="20">
        <v>7.0000000000000007E-2</v>
      </c>
      <c r="BP791" s="19" t="s">
        <v>905</v>
      </c>
      <c r="BQ791" s="19" t="s">
        <v>160</v>
      </c>
      <c r="BR791" s="19">
        <v>0</v>
      </c>
      <c r="BS791" s="19">
        <v>0</v>
      </c>
      <c r="BT791" s="19" t="s">
        <v>896</v>
      </c>
      <c r="BU791" s="19" t="s">
        <v>1046</v>
      </c>
      <c r="BV791" s="19" t="s">
        <v>2388</v>
      </c>
    </row>
    <row r="792" spans="1:74">
      <c r="A792" s="19" t="s">
        <v>355</v>
      </c>
      <c r="B792" s="19" t="s">
        <v>2360</v>
      </c>
      <c r="C792" s="19" t="s">
        <v>896</v>
      </c>
      <c r="D792" s="19" t="s">
        <v>896</v>
      </c>
      <c r="E792" s="19" t="s">
        <v>896</v>
      </c>
      <c r="F792" s="19" t="s">
        <v>896</v>
      </c>
      <c r="G792" s="19" t="s">
        <v>896</v>
      </c>
      <c r="H792" s="19" t="s">
        <v>896</v>
      </c>
      <c r="I792" s="19" t="s">
        <v>2368</v>
      </c>
      <c r="J792" s="19" t="s">
        <v>20</v>
      </c>
      <c r="K792" s="19" t="s">
        <v>2390</v>
      </c>
      <c r="L792" s="19" t="s">
        <v>2391</v>
      </c>
      <c r="M792" s="19" t="s">
        <v>902</v>
      </c>
      <c r="N792" s="20" t="s">
        <v>903</v>
      </c>
      <c r="O792" s="20">
        <v>5</v>
      </c>
      <c r="P792" s="19" t="s">
        <v>905</v>
      </c>
      <c r="Q792" s="19" t="s">
        <v>2372</v>
      </c>
      <c r="R792" s="19">
        <v>0</v>
      </c>
      <c r="S792" s="19">
        <v>0</v>
      </c>
      <c r="T792" s="19">
        <v>0.05</v>
      </c>
      <c r="U792" s="19" t="s">
        <v>1046</v>
      </c>
      <c r="V792" s="19">
        <v>0</v>
      </c>
      <c r="BA792" s="19" t="s">
        <v>355</v>
      </c>
      <c r="BB792" s="19" t="s">
        <v>2360</v>
      </c>
      <c r="BC792" s="19" t="s">
        <v>896</v>
      </c>
      <c r="BD792" s="19" t="s">
        <v>896</v>
      </c>
      <c r="BE792" s="19" t="s">
        <v>896</v>
      </c>
      <c r="BF792" s="19" t="s">
        <v>896</v>
      </c>
      <c r="BG792" s="19" t="s">
        <v>896</v>
      </c>
      <c r="BH792" s="19" t="s">
        <v>896</v>
      </c>
      <c r="BI792" s="19" t="s">
        <v>2368</v>
      </c>
      <c r="BJ792" s="19" t="s">
        <v>20</v>
      </c>
      <c r="BK792" s="19" t="s">
        <v>2390</v>
      </c>
      <c r="BL792" s="19" t="s">
        <v>2391</v>
      </c>
      <c r="BM792" s="19" t="s">
        <v>902</v>
      </c>
      <c r="BN792" s="20" t="s">
        <v>903</v>
      </c>
      <c r="BO792" s="20">
        <v>5</v>
      </c>
      <c r="BP792" s="19" t="s">
        <v>905</v>
      </c>
      <c r="BQ792" s="19" t="s">
        <v>2372</v>
      </c>
      <c r="BR792" s="19">
        <v>0</v>
      </c>
      <c r="BS792" s="19">
        <v>0</v>
      </c>
      <c r="BT792" s="19">
        <v>0.05</v>
      </c>
      <c r="BU792" s="19" t="s">
        <v>1046</v>
      </c>
      <c r="BV792" s="19">
        <v>0</v>
      </c>
    </row>
    <row r="793" spans="1:74">
      <c r="A793" s="19" t="s">
        <v>355</v>
      </c>
      <c r="B793" s="19" t="s">
        <v>2360</v>
      </c>
      <c r="C793" s="19" t="s">
        <v>896</v>
      </c>
      <c r="D793" s="19" t="s">
        <v>896</v>
      </c>
      <c r="E793" s="19" t="s">
        <v>896</v>
      </c>
      <c r="F793" s="19" t="s">
        <v>896</v>
      </c>
      <c r="G793" s="19" t="s">
        <v>896</v>
      </c>
      <c r="H793" s="19" t="s">
        <v>1951</v>
      </c>
      <c r="I793" s="19" t="s">
        <v>2362</v>
      </c>
      <c r="J793" s="19" t="s">
        <v>20</v>
      </c>
      <c r="K793" s="19" t="s">
        <v>494</v>
      </c>
      <c r="L793" s="19" t="s">
        <v>2392</v>
      </c>
      <c r="M793" s="19" t="s">
        <v>2393</v>
      </c>
      <c r="N793" s="20">
        <v>100</v>
      </c>
      <c r="O793" s="20">
        <v>350</v>
      </c>
      <c r="P793" s="19" t="s">
        <v>905</v>
      </c>
      <c r="Q793" s="19" t="s">
        <v>160</v>
      </c>
      <c r="R793" s="19">
        <v>0</v>
      </c>
      <c r="S793" s="19">
        <v>0</v>
      </c>
      <c r="T793" s="19">
        <v>0.06</v>
      </c>
      <c r="U793" s="19" t="s">
        <v>1046</v>
      </c>
      <c r="V793" s="19" t="s">
        <v>2394</v>
      </c>
      <c r="BA793" s="19" t="s">
        <v>355</v>
      </c>
      <c r="BB793" s="19" t="s">
        <v>2360</v>
      </c>
      <c r="BC793" s="19" t="s">
        <v>896</v>
      </c>
      <c r="BD793" s="19" t="s">
        <v>896</v>
      </c>
      <c r="BE793" s="19" t="s">
        <v>896</v>
      </c>
      <c r="BF793" s="19" t="s">
        <v>896</v>
      </c>
      <c r="BG793" s="19" t="s">
        <v>896</v>
      </c>
      <c r="BH793" s="19" t="s">
        <v>1951</v>
      </c>
      <c r="BI793" s="19" t="s">
        <v>2362</v>
      </c>
      <c r="BJ793" s="19" t="s">
        <v>20</v>
      </c>
      <c r="BK793" s="19" t="s">
        <v>494</v>
      </c>
      <c r="BL793" s="19" t="s">
        <v>2392</v>
      </c>
      <c r="BM793" s="19" t="s">
        <v>2393</v>
      </c>
      <c r="BN793" s="20">
        <v>100</v>
      </c>
      <c r="BO793" s="20">
        <v>350</v>
      </c>
      <c r="BP793" s="19" t="s">
        <v>905</v>
      </c>
      <c r="BQ793" s="19" t="s">
        <v>160</v>
      </c>
      <c r="BR793" s="19">
        <v>0</v>
      </c>
      <c r="BS793" s="19">
        <v>0</v>
      </c>
      <c r="BT793" s="19">
        <v>0.06</v>
      </c>
      <c r="BU793" s="19" t="s">
        <v>1046</v>
      </c>
      <c r="BV793" s="19" t="s">
        <v>2394</v>
      </c>
    </row>
    <row r="794" spans="1:74">
      <c r="A794" s="19" t="s">
        <v>355</v>
      </c>
      <c r="B794" s="19" t="s">
        <v>2360</v>
      </c>
      <c r="C794" s="19" t="s">
        <v>896</v>
      </c>
      <c r="D794" s="19" t="s">
        <v>896</v>
      </c>
      <c r="E794" s="19" t="s">
        <v>896</v>
      </c>
      <c r="F794" s="19" t="s">
        <v>896</v>
      </c>
      <c r="G794" s="19" t="s">
        <v>896</v>
      </c>
      <c r="H794" s="19" t="s">
        <v>1951</v>
      </c>
      <c r="I794" s="19" t="s">
        <v>2362</v>
      </c>
      <c r="J794" s="19" t="s">
        <v>20</v>
      </c>
      <c r="K794" s="19" t="s">
        <v>494</v>
      </c>
      <c r="L794" s="19" t="s">
        <v>2392</v>
      </c>
      <c r="M794" s="19" t="s">
        <v>2395</v>
      </c>
      <c r="N794" s="20">
        <v>0.1</v>
      </c>
      <c r="O794" s="20">
        <v>0.3</v>
      </c>
      <c r="P794" s="19" t="s">
        <v>905</v>
      </c>
      <c r="Q794" s="19" t="s">
        <v>160</v>
      </c>
      <c r="R794" s="19">
        <v>0</v>
      </c>
      <c r="S794" s="19">
        <v>0</v>
      </c>
      <c r="T794" s="19" t="s">
        <v>896</v>
      </c>
      <c r="U794" s="19" t="s">
        <v>1046</v>
      </c>
      <c r="V794" s="19" t="s">
        <v>2394</v>
      </c>
      <c r="BA794" s="19" t="s">
        <v>355</v>
      </c>
      <c r="BB794" s="19" t="s">
        <v>2360</v>
      </c>
      <c r="BC794" s="19" t="s">
        <v>896</v>
      </c>
      <c r="BD794" s="19" t="s">
        <v>896</v>
      </c>
      <c r="BE794" s="19" t="s">
        <v>896</v>
      </c>
      <c r="BF794" s="19" t="s">
        <v>896</v>
      </c>
      <c r="BG794" s="19" t="s">
        <v>896</v>
      </c>
      <c r="BH794" s="19" t="s">
        <v>1951</v>
      </c>
      <c r="BI794" s="19" t="s">
        <v>2362</v>
      </c>
      <c r="BJ794" s="19" t="s">
        <v>20</v>
      </c>
      <c r="BK794" s="19" t="s">
        <v>494</v>
      </c>
      <c r="BL794" s="19" t="s">
        <v>2392</v>
      </c>
      <c r="BM794" s="19" t="s">
        <v>2395</v>
      </c>
      <c r="BN794" s="20">
        <v>0.1</v>
      </c>
      <c r="BO794" s="20">
        <v>0.3</v>
      </c>
      <c r="BP794" s="19" t="s">
        <v>905</v>
      </c>
      <c r="BQ794" s="19" t="s">
        <v>160</v>
      </c>
      <c r="BR794" s="19">
        <v>0</v>
      </c>
      <c r="BS794" s="19">
        <v>0</v>
      </c>
      <c r="BT794" s="19" t="s">
        <v>896</v>
      </c>
      <c r="BU794" s="19" t="s">
        <v>1046</v>
      </c>
      <c r="BV794" s="19" t="s">
        <v>2394</v>
      </c>
    </row>
    <row r="795" spans="1:74">
      <c r="A795" s="19" t="s">
        <v>355</v>
      </c>
      <c r="B795" s="19" t="s">
        <v>2360</v>
      </c>
      <c r="C795" s="19" t="s">
        <v>896</v>
      </c>
      <c r="D795" s="19" t="s">
        <v>896</v>
      </c>
      <c r="E795" s="19" t="s">
        <v>896</v>
      </c>
      <c r="F795" s="19" t="s">
        <v>896</v>
      </c>
      <c r="G795" s="19" t="s">
        <v>896</v>
      </c>
      <c r="H795" s="19" t="s">
        <v>2396</v>
      </c>
      <c r="I795" s="19" t="s">
        <v>2362</v>
      </c>
      <c r="J795" s="19" t="s">
        <v>20</v>
      </c>
      <c r="K795" s="19" t="s">
        <v>494</v>
      </c>
      <c r="L795" s="19" t="s">
        <v>2392</v>
      </c>
      <c r="M795" s="19" t="s">
        <v>2393</v>
      </c>
      <c r="N795" s="20">
        <v>100</v>
      </c>
      <c r="O795" s="20">
        <v>200</v>
      </c>
      <c r="P795" s="19" t="s">
        <v>905</v>
      </c>
      <c r="Q795" s="19" t="s">
        <v>160</v>
      </c>
      <c r="R795" s="19">
        <v>0</v>
      </c>
      <c r="S795" s="19">
        <v>0</v>
      </c>
      <c r="T795" s="19">
        <v>0.06</v>
      </c>
      <c r="U795" s="19" t="s">
        <v>1046</v>
      </c>
      <c r="V795" s="19" t="s">
        <v>2397</v>
      </c>
      <c r="BA795" s="19" t="s">
        <v>355</v>
      </c>
      <c r="BB795" s="19" t="s">
        <v>2360</v>
      </c>
      <c r="BC795" s="19" t="s">
        <v>896</v>
      </c>
      <c r="BD795" s="19" t="s">
        <v>896</v>
      </c>
      <c r="BE795" s="19" t="s">
        <v>896</v>
      </c>
      <c r="BF795" s="19" t="s">
        <v>896</v>
      </c>
      <c r="BG795" s="19" t="s">
        <v>896</v>
      </c>
      <c r="BH795" s="19" t="s">
        <v>2396</v>
      </c>
      <c r="BI795" s="19" t="s">
        <v>2362</v>
      </c>
      <c r="BJ795" s="19" t="s">
        <v>20</v>
      </c>
      <c r="BK795" s="19" t="s">
        <v>494</v>
      </c>
      <c r="BL795" s="19" t="s">
        <v>2392</v>
      </c>
      <c r="BM795" s="19" t="s">
        <v>2393</v>
      </c>
      <c r="BN795" s="20">
        <v>100</v>
      </c>
      <c r="BO795" s="20">
        <v>200</v>
      </c>
      <c r="BP795" s="19" t="s">
        <v>905</v>
      </c>
      <c r="BQ795" s="19" t="s">
        <v>160</v>
      </c>
      <c r="BR795" s="19">
        <v>0</v>
      </c>
      <c r="BS795" s="19">
        <v>0</v>
      </c>
      <c r="BT795" s="19">
        <v>0.06</v>
      </c>
      <c r="BU795" s="19" t="s">
        <v>1046</v>
      </c>
      <c r="BV795" s="19" t="s">
        <v>2397</v>
      </c>
    </row>
    <row r="796" spans="1:74">
      <c r="A796" s="19" t="s">
        <v>355</v>
      </c>
      <c r="B796" s="19" t="s">
        <v>2360</v>
      </c>
      <c r="C796" s="19" t="s">
        <v>896</v>
      </c>
      <c r="D796" s="19" t="s">
        <v>896</v>
      </c>
      <c r="E796" s="19" t="s">
        <v>896</v>
      </c>
      <c r="F796" s="19" t="s">
        <v>896</v>
      </c>
      <c r="G796" s="19" t="s">
        <v>896</v>
      </c>
      <c r="H796" s="19" t="s">
        <v>2396</v>
      </c>
      <c r="I796" s="19" t="s">
        <v>2362</v>
      </c>
      <c r="J796" s="19" t="s">
        <v>20</v>
      </c>
      <c r="K796" s="19" t="s">
        <v>494</v>
      </c>
      <c r="L796" s="19" t="s">
        <v>2392</v>
      </c>
      <c r="M796" s="19" t="s">
        <v>2395</v>
      </c>
      <c r="N796" s="20">
        <v>0.1</v>
      </c>
      <c r="O796" s="20">
        <v>0.2</v>
      </c>
      <c r="P796" s="19" t="s">
        <v>905</v>
      </c>
      <c r="Q796" s="19" t="s">
        <v>160</v>
      </c>
      <c r="R796" s="19">
        <v>0</v>
      </c>
      <c r="S796" s="19">
        <v>0</v>
      </c>
      <c r="T796" s="19" t="s">
        <v>896</v>
      </c>
      <c r="U796" s="19" t="s">
        <v>1046</v>
      </c>
      <c r="V796" s="19" t="s">
        <v>2397</v>
      </c>
      <c r="BA796" s="19" t="s">
        <v>355</v>
      </c>
      <c r="BB796" s="19" t="s">
        <v>2360</v>
      </c>
      <c r="BC796" s="19" t="s">
        <v>896</v>
      </c>
      <c r="BD796" s="19" t="s">
        <v>896</v>
      </c>
      <c r="BE796" s="19" t="s">
        <v>896</v>
      </c>
      <c r="BF796" s="19" t="s">
        <v>896</v>
      </c>
      <c r="BG796" s="19" t="s">
        <v>896</v>
      </c>
      <c r="BH796" s="19" t="s">
        <v>2396</v>
      </c>
      <c r="BI796" s="19" t="s">
        <v>2362</v>
      </c>
      <c r="BJ796" s="19" t="s">
        <v>20</v>
      </c>
      <c r="BK796" s="19" t="s">
        <v>494</v>
      </c>
      <c r="BL796" s="19" t="s">
        <v>2392</v>
      </c>
      <c r="BM796" s="19" t="s">
        <v>2395</v>
      </c>
      <c r="BN796" s="20">
        <v>0.1</v>
      </c>
      <c r="BO796" s="20">
        <v>0.2</v>
      </c>
      <c r="BP796" s="19" t="s">
        <v>905</v>
      </c>
      <c r="BQ796" s="19" t="s">
        <v>160</v>
      </c>
      <c r="BR796" s="19">
        <v>0</v>
      </c>
      <c r="BS796" s="19">
        <v>0</v>
      </c>
      <c r="BT796" s="19" t="s">
        <v>896</v>
      </c>
      <c r="BU796" s="19" t="s">
        <v>1046</v>
      </c>
      <c r="BV796" s="19" t="s">
        <v>2397</v>
      </c>
    </row>
    <row r="797" spans="1:74">
      <c r="A797" s="19" t="s">
        <v>355</v>
      </c>
      <c r="B797" s="19" t="s">
        <v>2360</v>
      </c>
      <c r="C797" s="19" t="s">
        <v>896</v>
      </c>
      <c r="D797" s="19" t="s">
        <v>896</v>
      </c>
      <c r="E797" s="19" t="s">
        <v>896</v>
      </c>
      <c r="F797" s="19" t="s">
        <v>896</v>
      </c>
      <c r="G797" s="19" t="s">
        <v>896</v>
      </c>
      <c r="H797" s="19" t="s">
        <v>896</v>
      </c>
      <c r="I797" s="19" t="s">
        <v>2381</v>
      </c>
      <c r="J797" s="19" t="s">
        <v>20</v>
      </c>
      <c r="K797" s="19" t="s">
        <v>494</v>
      </c>
      <c r="L797" s="19" t="s">
        <v>2398</v>
      </c>
      <c r="M797" s="19" t="s">
        <v>902</v>
      </c>
      <c r="N797" s="20">
        <v>50</v>
      </c>
      <c r="O797" s="20">
        <v>400</v>
      </c>
      <c r="P797" s="19" t="s">
        <v>905</v>
      </c>
      <c r="Q797" s="19" t="s">
        <v>160</v>
      </c>
      <c r="R797" s="19">
        <v>0</v>
      </c>
      <c r="S797" s="19">
        <v>0</v>
      </c>
      <c r="T797" s="19">
        <v>0.09</v>
      </c>
      <c r="U797" s="19" t="s">
        <v>1046</v>
      </c>
      <c r="V797" s="19" t="s">
        <v>2399</v>
      </c>
      <c r="BA797" s="19" t="s">
        <v>355</v>
      </c>
      <c r="BB797" s="19" t="s">
        <v>2360</v>
      </c>
      <c r="BC797" s="19" t="s">
        <v>896</v>
      </c>
      <c r="BD797" s="19" t="s">
        <v>896</v>
      </c>
      <c r="BE797" s="19" t="s">
        <v>896</v>
      </c>
      <c r="BF797" s="19" t="s">
        <v>896</v>
      </c>
      <c r="BG797" s="19" t="s">
        <v>896</v>
      </c>
      <c r="BH797" s="19" t="s">
        <v>896</v>
      </c>
      <c r="BI797" s="19" t="s">
        <v>2381</v>
      </c>
      <c r="BJ797" s="19" t="s">
        <v>20</v>
      </c>
      <c r="BK797" s="19" t="s">
        <v>494</v>
      </c>
      <c r="BL797" s="19" t="s">
        <v>2398</v>
      </c>
      <c r="BM797" s="19" t="s">
        <v>902</v>
      </c>
      <c r="BN797" s="20">
        <v>50</v>
      </c>
      <c r="BO797" s="20">
        <v>400</v>
      </c>
      <c r="BP797" s="19" t="s">
        <v>905</v>
      </c>
      <c r="BQ797" s="19" t="s">
        <v>160</v>
      </c>
      <c r="BR797" s="19">
        <v>0</v>
      </c>
      <c r="BS797" s="19">
        <v>0</v>
      </c>
      <c r="BT797" s="19">
        <v>0.09</v>
      </c>
      <c r="BU797" s="19" t="s">
        <v>1046</v>
      </c>
      <c r="BV797" s="19" t="s">
        <v>2399</v>
      </c>
    </row>
    <row r="798" spans="1:74">
      <c r="A798" s="19" t="s">
        <v>355</v>
      </c>
      <c r="B798" s="19" t="s">
        <v>2360</v>
      </c>
      <c r="C798" s="19" t="s">
        <v>896</v>
      </c>
      <c r="D798" s="19" t="s">
        <v>896</v>
      </c>
      <c r="E798" s="19" t="s">
        <v>896</v>
      </c>
      <c r="F798" s="19" t="s">
        <v>896</v>
      </c>
      <c r="G798" s="19" t="s">
        <v>896</v>
      </c>
      <c r="H798" s="19" t="s">
        <v>896</v>
      </c>
      <c r="I798" s="19" t="s">
        <v>2381</v>
      </c>
      <c r="J798" s="19" t="s">
        <v>20</v>
      </c>
      <c r="K798" s="19" t="s">
        <v>494</v>
      </c>
      <c r="L798" s="19" t="s">
        <v>2398</v>
      </c>
      <c r="M798" s="19" t="s">
        <v>2395</v>
      </c>
      <c r="N798" s="20">
        <v>0.01</v>
      </c>
      <c r="O798" s="20">
        <v>0.1</v>
      </c>
      <c r="P798" s="19" t="s">
        <v>905</v>
      </c>
      <c r="Q798" s="19" t="s">
        <v>160</v>
      </c>
      <c r="R798" s="19">
        <v>0</v>
      </c>
      <c r="S798" s="19">
        <v>0</v>
      </c>
      <c r="T798" s="19" t="s">
        <v>896</v>
      </c>
      <c r="U798" s="19" t="s">
        <v>1046</v>
      </c>
      <c r="V798" s="19" t="s">
        <v>2399</v>
      </c>
      <c r="BA798" s="19" t="s">
        <v>355</v>
      </c>
      <c r="BB798" s="19" t="s">
        <v>2360</v>
      </c>
      <c r="BC798" s="19" t="s">
        <v>896</v>
      </c>
      <c r="BD798" s="19" t="s">
        <v>896</v>
      </c>
      <c r="BE798" s="19" t="s">
        <v>896</v>
      </c>
      <c r="BF798" s="19" t="s">
        <v>896</v>
      </c>
      <c r="BG798" s="19" t="s">
        <v>896</v>
      </c>
      <c r="BH798" s="19" t="s">
        <v>896</v>
      </c>
      <c r="BI798" s="19" t="s">
        <v>2381</v>
      </c>
      <c r="BJ798" s="19" t="s">
        <v>20</v>
      </c>
      <c r="BK798" s="19" t="s">
        <v>494</v>
      </c>
      <c r="BL798" s="19" t="s">
        <v>2398</v>
      </c>
      <c r="BM798" s="19" t="s">
        <v>2395</v>
      </c>
      <c r="BN798" s="20">
        <v>0.01</v>
      </c>
      <c r="BO798" s="20">
        <v>0.1</v>
      </c>
      <c r="BP798" s="19" t="s">
        <v>905</v>
      </c>
      <c r="BQ798" s="19" t="s">
        <v>160</v>
      </c>
      <c r="BR798" s="19">
        <v>0</v>
      </c>
      <c r="BS798" s="19">
        <v>0</v>
      </c>
      <c r="BT798" s="19" t="s">
        <v>896</v>
      </c>
      <c r="BU798" s="19" t="s">
        <v>1046</v>
      </c>
      <c r="BV798" s="19" t="s">
        <v>2399</v>
      </c>
    </row>
    <row r="799" spans="1:74">
      <c r="A799" s="19" t="s">
        <v>355</v>
      </c>
      <c r="B799" s="19" t="s">
        <v>2360</v>
      </c>
      <c r="C799" s="19" t="s">
        <v>896</v>
      </c>
      <c r="D799" s="19" t="s">
        <v>896</v>
      </c>
      <c r="E799" s="19" t="s">
        <v>896</v>
      </c>
      <c r="F799" s="19" t="s">
        <v>896</v>
      </c>
      <c r="G799" s="19" t="s">
        <v>896</v>
      </c>
      <c r="H799" s="19" t="s">
        <v>896</v>
      </c>
      <c r="I799" s="19" t="s">
        <v>2368</v>
      </c>
      <c r="J799" s="19" t="s">
        <v>20</v>
      </c>
      <c r="K799" s="19" t="s">
        <v>494</v>
      </c>
      <c r="L799" s="19" t="s">
        <v>2391</v>
      </c>
      <c r="M799" s="19" t="s">
        <v>902</v>
      </c>
      <c r="N799" s="20">
        <v>100</v>
      </c>
      <c r="O799" s="20">
        <v>350</v>
      </c>
      <c r="P799" s="19" t="s">
        <v>905</v>
      </c>
      <c r="Q799" s="19" t="s">
        <v>160</v>
      </c>
      <c r="R799" s="19">
        <v>0</v>
      </c>
      <c r="S799" s="19">
        <v>0</v>
      </c>
      <c r="T799" s="19">
        <v>0.05</v>
      </c>
      <c r="U799" s="19" t="s">
        <v>913</v>
      </c>
      <c r="V799" s="19" t="s">
        <v>2401</v>
      </c>
      <c r="BA799" s="19" t="s">
        <v>355</v>
      </c>
      <c r="BB799" s="19" t="s">
        <v>2360</v>
      </c>
      <c r="BC799" s="19" t="s">
        <v>896</v>
      </c>
      <c r="BD799" s="19" t="s">
        <v>896</v>
      </c>
      <c r="BE799" s="19" t="s">
        <v>896</v>
      </c>
      <c r="BF799" s="19" t="s">
        <v>896</v>
      </c>
      <c r="BG799" s="19" t="s">
        <v>896</v>
      </c>
      <c r="BH799" s="19" t="s">
        <v>896</v>
      </c>
      <c r="BI799" s="19" t="s">
        <v>2368</v>
      </c>
      <c r="BJ799" s="19" t="s">
        <v>20</v>
      </c>
      <c r="BK799" s="19" t="s">
        <v>494</v>
      </c>
      <c r="BL799" s="19" t="s">
        <v>2391</v>
      </c>
      <c r="BM799" s="19" t="s">
        <v>902</v>
      </c>
      <c r="BN799" s="20">
        <v>100</v>
      </c>
      <c r="BO799" s="20">
        <v>350</v>
      </c>
      <c r="BP799" s="19" t="s">
        <v>905</v>
      </c>
      <c r="BQ799" s="19" t="s">
        <v>160</v>
      </c>
      <c r="BR799" s="19">
        <v>0</v>
      </c>
      <c r="BS799" s="19">
        <v>0</v>
      </c>
      <c r="BT799" s="19">
        <v>0.05</v>
      </c>
      <c r="BU799" s="19" t="s">
        <v>913</v>
      </c>
      <c r="BV799" s="19" t="s">
        <v>2401</v>
      </c>
    </row>
    <row r="800" spans="1:74">
      <c r="A800" s="19" t="s">
        <v>355</v>
      </c>
      <c r="B800" s="19" t="s">
        <v>2360</v>
      </c>
      <c r="C800" s="19" t="s">
        <v>896</v>
      </c>
      <c r="D800" s="19" t="s">
        <v>896</v>
      </c>
      <c r="E800" s="19" t="s">
        <v>896</v>
      </c>
      <c r="F800" s="19" t="s">
        <v>896</v>
      </c>
      <c r="G800" s="19" t="s">
        <v>896</v>
      </c>
      <c r="H800" s="19" t="s">
        <v>896</v>
      </c>
      <c r="I800" s="19" t="s">
        <v>2368</v>
      </c>
      <c r="J800" s="19" t="s">
        <v>20</v>
      </c>
      <c r="K800" s="19" t="s">
        <v>494</v>
      </c>
      <c r="L800" s="19" t="s">
        <v>2391</v>
      </c>
      <c r="M800" s="19" t="s">
        <v>902</v>
      </c>
      <c r="N800" s="20">
        <v>100</v>
      </c>
      <c r="O800" s="20">
        <v>270</v>
      </c>
      <c r="P800" s="19" t="s">
        <v>905</v>
      </c>
      <c r="Q800" s="19" t="s">
        <v>160</v>
      </c>
      <c r="R800" s="19">
        <v>0</v>
      </c>
      <c r="S800" s="19">
        <v>0</v>
      </c>
      <c r="T800" s="19">
        <v>0.05</v>
      </c>
      <c r="U800" s="19" t="s">
        <v>1046</v>
      </c>
      <c r="V800" s="19" t="s">
        <v>2401</v>
      </c>
      <c r="BA800" s="19" t="s">
        <v>355</v>
      </c>
      <c r="BB800" s="19" t="s">
        <v>2360</v>
      </c>
      <c r="BC800" s="19" t="s">
        <v>896</v>
      </c>
      <c r="BD800" s="19" t="s">
        <v>896</v>
      </c>
      <c r="BE800" s="19" t="s">
        <v>896</v>
      </c>
      <c r="BF800" s="19" t="s">
        <v>896</v>
      </c>
      <c r="BG800" s="19" t="s">
        <v>896</v>
      </c>
      <c r="BH800" s="19" t="s">
        <v>896</v>
      </c>
      <c r="BI800" s="19" t="s">
        <v>2368</v>
      </c>
      <c r="BJ800" s="19" t="s">
        <v>20</v>
      </c>
      <c r="BK800" s="19" t="s">
        <v>494</v>
      </c>
      <c r="BL800" s="19" t="s">
        <v>2391</v>
      </c>
      <c r="BM800" s="19" t="s">
        <v>902</v>
      </c>
      <c r="BN800" s="20">
        <v>100</v>
      </c>
      <c r="BO800" s="20">
        <v>270</v>
      </c>
      <c r="BP800" s="19" t="s">
        <v>905</v>
      </c>
      <c r="BQ800" s="19" t="s">
        <v>160</v>
      </c>
      <c r="BR800" s="19">
        <v>0</v>
      </c>
      <c r="BS800" s="19">
        <v>0</v>
      </c>
      <c r="BT800" s="19">
        <v>0.05</v>
      </c>
      <c r="BU800" s="19" t="s">
        <v>1046</v>
      </c>
      <c r="BV800" s="19" t="s">
        <v>2401</v>
      </c>
    </row>
    <row r="801" spans="1:74">
      <c r="A801" s="19" t="s">
        <v>355</v>
      </c>
      <c r="B801" s="19" t="s">
        <v>2360</v>
      </c>
      <c r="C801" s="19" t="s">
        <v>896</v>
      </c>
      <c r="D801" s="19" t="s">
        <v>896</v>
      </c>
      <c r="E801" s="19" t="s">
        <v>896</v>
      </c>
      <c r="F801" s="19" t="s">
        <v>896</v>
      </c>
      <c r="G801" s="19" t="s">
        <v>896</v>
      </c>
      <c r="H801" s="19" t="s">
        <v>896</v>
      </c>
      <c r="I801" s="19" t="s">
        <v>2368</v>
      </c>
      <c r="J801" s="19" t="s">
        <v>20</v>
      </c>
      <c r="K801" s="19" t="s">
        <v>2402</v>
      </c>
      <c r="L801" s="19" t="s">
        <v>2403</v>
      </c>
      <c r="M801" s="19" t="s">
        <v>902</v>
      </c>
      <c r="N801" s="20">
        <v>120</v>
      </c>
      <c r="O801" s="20">
        <v>200</v>
      </c>
      <c r="P801" s="19" t="s">
        <v>905</v>
      </c>
      <c r="Q801" s="19" t="s">
        <v>160</v>
      </c>
      <c r="R801" s="19">
        <v>0</v>
      </c>
      <c r="S801" s="19">
        <v>0</v>
      </c>
      <c r="T801" s="19">
        <v>0.06</v>
      </c>
      <c r="U801" s="19" t="s">
        <v>1046</v>
      </c>
      <c r="V801" s="19" t="s">
        <v>2404</v>
      </c>
      <c r="BA801" s="19" t="s">
        <v>355</v>
      </c>
      <c r="BB801" s="19" t="s">
        <v>2360</v>
      </c>
      <c r="BC801" s="19" t="s">
        <v>896</v>
      </c>
      <c r="BD801" s="19" t="s">
        <v>896</v>
      </c>
      <c r="BE801" s="19" t="s">
        <v>896</v>
      </c>
      <c r="BF801" s="19" t="s">
        <v>896</v>
      </c>
      <c r="BG801" s="19" t="s">
        <v>896</v>
      </c>
      <c r="BH801" s="19" t="s">
        <v>896</v>
      </c>
      <c r="BI801" s="19" t="s">
        <v>2368</v>
      </c>
      <c r="BJ801" s="19" t="s">
        <v>20</v>
      </c>
      <c r="BK801" s="19" t="s">
        <v>2402</v>
      </c>
      <c r="BL801" s="19" t="s">
        <v>2403</v>
      </c>
      <c r="BM801" s="19" t="s">
        <v>902</v>
      </c>
      <c r="BN801" s="20">
        <v>120</v>
      </c>
      <c r="BO801" s="20">
        <v>200</v>
      </c>
      <c r="BP801" s="19" t="s">
        <v>905</v>
      </c>
      <c r="BQ801" s="19" t="s">
        <v>160</v>
      </c>
      <c r="BR801" s="19">
        <v>0</v>
      </c>
      <c r="BS801" s="19">
        <v>0</v>
      </c>
      <c r="BT801" s="19">
        <v>0.06</v>
      </c>
      <c r="BU801" s="19" t="s">
        <v>1046</v>
      </c>
      <c r="BV801" s="19" t="s">
        <v>2404</v>
      </c>
    </row>
    <row r="802" spans="1:74">
      <c r="A802" s="19" t="s">
        <v>355</v>
      </c>
      <c r="B802" s="19" t="s">
        <v>2360</v>
      </c>
      <c r="C802" s="19" t="s">
        <v>896</v>
      </c>
      <c r="D802" s="19" t="s">
        <v>896</v>
      </c>
      <c r="E802" s="19" t="s">
        <v>896</v>
      </c>
      <c r="F802" s="19" t="s">
        <v>896</v>
      </c>
      <c r="G802" s="19" t="s">
        <v>896</v>
      </c>
      <c r="H802" s="19" t="s">
        <v>896</v>
      </c>
      <c r="I802" s="19" t="s">
        <v>2368</v>
      </c>
      <c r="J802" s="19" t="s">
        <v>20</v>
      </c>
      <c r="K802" s="19" t="s">
        <v>2405</v>
      </c>
      <c r="L802" s="19" t="s">
        <v>2403</v>
      </c>
      <c r="M802" s="19" t="s">
        <v>2395</v>
      </c>
      <c r="N802" s="20">
        <v>0.8</v>
      </c>
      <c r="O802" s="20">
        <v>1.4</v>
      </c>
      <c r="P802" s="19" t="s">
        <v>905</v>
      </c>
      <c r="Q802" s="19" t="s">
        <v>160</v>
      </c>
      <c r="R802" s="19">
        <v>0</v>
      </c>
      <c r="S802" s="19">
        <v>0</v>
      </c>
      <c r="T802" s="19" t="s">
        <v>896</v>
      </c>
      <c r="U802" s="19" t="s">
        <v>1046</v>
      </c>
      <c r="V802" s="19" t="s">
        <v>2406</v>
      </c>
      <c r="BA802" s="19" t="s">
        <v>355</v>
      </c>
      <c r="BB802" s="19" t="s">
        <v>2360</v>
      </c>
      <c r="BC802" s="19" t="s">
        <v>896</v>
      </c>
      <c r="BD802" s="19" t="s">
        <v>896</v>
      </c>
      <c r="BE802" s="19" t="s">
        <v>896</v>
      </c>
      <c r="BF802" s="19" t="s">
        <v>896</v>
      </c>
      <c r="BG802" s="19" t="s">
        <v>896</v>
      </c>
      <c r="BH802" s="19" t="s">
        <v>896</v>
      </c>
      <c r="BI802" s="19" t="s">
        <v>2368</v>
      </c>
      <c r="BJ802" s="19" t="s">
        <v>20</v>
      </c>
      <c r="BK802" s="19" t="s">
        <v>2405</v>
      </c>
      <c r="BL802" s="19" t="s">
        <v>2403</v>
      </c>
      <c r="BM802" s="19" t="s">
        <v>2395</v>
      </c>
      <c r="BN802" s="20">
        <v>0.8</v>
      </c>
      <c r="BO802" s="20">
        <v>1.4</v>
      </c>
      <c r="BP802" s="19" t="s">
        <v>905</v>
      </c>
      <c r="BQ802" s="19" t="s">
        <v>160</v>
      </c>
      <c r="BR802" s="19">
        <v>0</v>
      </c>
      <c r="BS802" s="19">
        <v>0</v>
      </c>
      <c r="BT802" s="19" t="s">
        <v>896</v>
      </c>
      <c r="BU802" s="19" t="s">
        <v>1046</v>
      </c>
      <c r="BV802" s="19" t="s">
        <v>2406</v>
      </c>
    </row>
    <row r="803" spans="1:74">
      <c r="A803" s="19" t="s">
        <v>355</v>
      </c>
      <c r="B803" s="19" t="s">
        <v>2360</v>
      </c>
      <c r="C803" s="19" t="s">
        <v>896</v>
      </c>
      <c r="D803" s="19" t="s">
        <v>896</v>
      </c>
      <c r="E803" s="19" t="s">
        <v>896</v>
      </c>
      <c r="F803" s="19" t="s">
        <v>896</v>
      </c>
      <c r="G803" s="19" t="s">
        <v>896</v>
      </c>
      <c r="H803" s="19" t="s">
        <v>896</v>
      </c>
      <c r="I803" s="19" t="s">
        <v>2368</v>
      </c>
      <c r="J803" s="19" t="s">
        <v>20</v>
      </c>
      <c r="K803" s="19" t="s">
        <v>2407</v>
      </c>
      <c r="L803" s="19" t="s">
        <v>2403</v>
      </c>
      <c r="M803" s="19" t="s">
        <v>2395</v>
      </c>
      <c r="N803" s="20">
        <v>1</v>
      </c>
      <c r="O803" s="20">
        <v>1.7</v>
      </c>
      <c r="P803" s="19" t="s">
        <v>905</v>
      </c>
      <c r="Q803" s="19" t="s">
        <v>160</v>
      </c>
      <c r="R803" s="19">
        <v>0</v>
      </c>
      <c r="S803" s="19">
        <v>0</v>
      </c>
      <c r="T803" s="19" t="s">
        <v>896</v>
      </c>
      <c r="U803" s="19" t="s">
        <v>1046</v>
      </c>
      <c r="V803" s="19" t="s">
        <v>2406</v>
      </c>
      <c r="BA803" s="19" t="s">
        <v>355</v>
      </c>
      <c r="BB803" s="19" t="s">
        <v>2360</v>
      </c>
      <c r="BC803" s="19" t="s">
        <v>896</v>
      </c>
      <c r="BD803" s="19" t="s">
        <v>896</v>
      </c>
      <c r="BE803" s="19" t="s">
        <v>896</v>
      </c>
      <c r="BF803" s="19" t="s">
        <v>896</v>
      </c>
      <c r="BG803" s="19" t="s">
        <v>896</v>
      </c>
      <c r="BH803" s="19" t="s">
        <v>896</v>
      </c>
      <c r="BI803" s="19" t="s">
        <v>2368</v>
      </c>
      <c r="BJ803" s="19" t="s">
        <v>20</v>
      </c>
      <c r="BK803" s="19" t="s">
        <v>2407</v>
      </c>
      <c r="BL803" s="19" t="s">
        <v>2403</v>
      </c>
      <c r="BM803" s="19" t="s">
        <v>2395</v>
      </c>
      <c r="BN803" s="20">
        <v>1</v>
      </c>
      <c r="BO803" s="20">
        <v>1.7</v>
      </c>
      <c r="BP803" s="19" t="s">
        <v>905</v>
      </c>
      <c r="BQ803" s="19" t="s">
        <v>160</v>
      </c>
      <c r="BR803" s="19">
        <v>0</v>
      </c>
      <c r="BS803" s="19">
        <v>0</v>
      </c>
      <c r="BT803" s="19" t="s">
        <v>896</v>
      </c>
      <c r="BU803" s="19" t="s">
        <v>1046</v>
      </c>
      <c r="BV803" s="19" t="s">
        <v>2406</v>
      </c>
    </row>
    <row r="804" spans="1:74">
      <c r="A804" s="19" t="s">
        <v>355</v>
      </c>
      <c r="B804" s="19" t="s">
        <v>2360</v>
      </c>
      <c r="C804" s="19" t="s">
        <v>896</v>
      </c>
      <c r="D804" s="19" t="s">
        <v>896</v>
      </c>
      <c r="E804" s="19" t="s">
        <v>896</v>
      </c>
      <c r="F804" s="19" t="s">
        <v>896</v>
      </c>
      <c r="G804" s="19" t="s">
        <v>896</v>
      </c>
      <c r="H804" s="19" t="s">
        <v>896</v>
      </c>
      <c r="I804" s="19" t="s">
        <v>2368</v>
      </c>
      <c r="J804" s="19" t="s">
        <v>20</v>
      </c>
      <c r="K804" s="19" t="s">
        <v>2408</v>
      </c>
      <c r="L804" s="19" t="s">
        <v>2403</v>
      </c>
      <c r="M804" s="19" t="s">
        <v>902</v>
      </c>
      <c r="N804" s="20">
        <v>120</v>
      </c>
      <c r="O804" s="20">
        <v>200</v>
      </c>
      <c r="P804" s="19" t="s">
        <v>905</v>
      </c>
      <c r="Q804" s="19" t="s">
        <v>160</v>
      </c>
      <c r="R804" s="19">
        <v>0</v>
      </c>
      <c r="S804" s="19">
        <v>0</v>
      </c>
      <c r="T804" s="19">
        <v>0.06</v>
      </c>
      <c r="U804" s="19" t="s">
        <v>1046</v>
      </c>
      <c r="V804" s="19" t="s">
        <v>2404</v>
      </c>
      <c r="BA804" s="19" t="s">
        <v>355</v>
      </c>
      <c r="BB804" s="19" t="s">
        <v>2360</v>
      </c>
      <c r="BC804" s="19" t="s">
        <v>896</v>
      </c>
      <c r="BD804" s="19" t="s">
        <v>896</v>
      </c>
      <c r="BE804" s="19" t="s">
        <v>896</v>
      </c>
      <c r="BF804" s="19" t="s">
        <v>896</v>
      </c>
      <c r="BG804" s="19" t="s">
        <v>896</v>
      </c>
      <c r="BH804" s="19" t="s">
        <v>896</v>
      </c>
      <c r="BI804" s="19" t="s">
        <v>2368</v>
      </c>
      <c r="BJ804" s="19" t="s">
        <v>20</v>
      </c>
      <c r="BK804" s="19" t="s">
        <v>2408</v>
      </c>
      <c r="BL804" s="19" t="s">
        <v>2403</v>
      </c>
      <c r="BM804" s="19" t="s">
        <v>902</v>
      </c>
      <c r="BN804" s="20">
        <v>120</v>
      </c>
      <c r="BO804" s="20">
        <v>200</v>
      </c>
      <c r="BP804" s="19" t="s">
        <v>905</v>
      </c>
      <c r="BQ804" s="19" t="s">
        <v>160</v>
      </c>
      <c r="BR804" s="19">
        <v>0</v>
      </c>
      <c r="BS804" s="19">
        <v>0</v>
      </c>
      <c r="BT804" s="19">
        <v>0.06</v>
      </c>
      <c r="BU804" s="19" t="s">
        <v>1046</v>
      </c>
      <c r="BV804" s="19" t="s">
        <v>2404</v>
      </c>
    </row>
    <row r="805" spans="1:74">
      <c r="A805" s="19" t="s">
        <v>355</v>
      </c>
      <c r="B805" s="19" t="s">
        <v>2360</v>
      </c>
      <c r="C805" s="19" t="s">
        <v>896</v>
      </c>
      <c r="D805" s="19" t="s">
        <v>896</v>
      </c>
      <c r="E805" s="19" t="s">
        <v>896</v>
      </c>
      <c r="F805" s="19" t="s">
        <v>896</v>
      </c>
      <c r="G805" s="19" t="s">
        <v>896</v>
      </c>
      <c r="H805" s="19" t="s">
        <v>896</v>
      </c>
      <c r="I805" s="19" t="s">
        <v>2368</v>
      </c>
      <c r="J805" s="19" t="s">
        <v>20</v>
      </c>
      <c r="K805" s="19" t="s">
        <v>2409</v>
      </c>
      <c r="L805" s="19" t="s">
        <v>2403</v>
      </c>
      <c r="M805" s="19" t="s">
        <v>2395</v>
      </c>
      <c r="N805" s="20">
        <v>1</v>
      </c>
      <c r="O805" s="20">
        <v>1.6</v>
      </c>
      <c r="P805" s="19" t="s">
        <v>905</v>
      </c>
      <c r="Q805" s="19" t="s">
        <v>160</v>
      </c>
      <c r="R805" s="19">
        <v>0</v>
      </c>
      <c r="S805" s="19">
        <v>0</v>
      </c>
      <c r="T805" s="19" t="s">
        <v>896</v>
      </c>
      <c r="U805" s="19" t="s">
        <v>1046</v>
      </c>
      <c r="V805" s="19" t="s">
        <v>2406</v>
      </c>
      <c r="BA805" s="19" t="s">
        <v>355</v>
      </c>
      <c r="BB805" s="19" t="s">
        <v>2360</v>
      </c>
      <c r="BC805" s="19" t="s">
        <v>896</v>
      </c>
      <c r="BD805" s="19" t="s">
        <v>896</v>
      </c>
      <c r="BE805" s="19" t="s">
        <v>896</v>
      </c>
      <c r="BF805" s="19" t="s">
        <v>896</v>
      </c>
      <c r="BG805" s="19" t="s">
        <v>896</v>
      </c>
      <c r="BH805" s="19" t="s">
        <v>896</v>
      </c>
      <c r="BI805" s="19" t="s">
        <v>2368</v>
      </c>
      <c r="BJ805" s="19" t="s">
        <v>20</v>
      </c>
      <c r="BK805" s="19" t="s">
        <v>2409</v>
      </c>
      <c r="BL805" s="19" t="s">
        <v>2403</v>
      </c>
      <c r="BM805" s="19" t="s">
        <v>2395</v>
      </c>
      <c r="BN805" s="20">
        <v>1</v>
      </c>
      <c r="BO805" s="20">
        <v>1.6</v>
      </c>
      <c r="BP805" s="19" t="s">
        <v>905</v>
      </c>
      <c r="BQ805" s="19" t="s">
        <v>160</v>
      </c>
      <c r="BR805" s="19">
        <v>0</v>
      </c>
      <c r="BS805" s="19">
        <v>0</v>
      </c>
      <c r="BT805" s="19" t="s">
        <v>896</v>
      </c>
      <c r="BU805" s="19" t="s">
        <v>1046</v>
      </c>
      <c r="BV805" s="19" t="s">
        <v>2406</v>
      </c>
    </row>
    <row r="806" spans="1:74">
      <c r="A806" s="19" t="s">
        <v>355</v>
      </c>
      <c r="B806" s="19" t="s">
        <v>2360</v>
      </c>
      <c r="C806" s="19" t="s">
        <v>896</v>
      </c>
      <c r="D806" s="19" t="s">
        <v>896</v>
      </c>
      <c r="E806" s="19" t="s">
        <v>896</v>
      </c>
      <c r="F806" s="19" t="s">
        <v>896</v>
      </c>
      <c r="G806" s="19" t="s">
        <v>896</v>
      </c>
      <c r="H806" s="19" t="s">
        <v>896</v>
      </c>
      <c r="I806" s="19" t="s">
        <v>2368</v>
      </c>
      <c r="J806" s="19" t="s">
        <v>20</v>
      </c>
      <c r="K806" s="19" t="s">
        <v>2410</v>
      </c>
      <c r="L806" s="19" t="s">
        <v>2403</v>
      </c>
      <c r="M806" s="19" t="s">
        <v>2395</v>
      </c>
      <c r="N806" s="20">
        <v>0.8</v>
      </c>
      <c r="O806" s="20">
        <v>1.4</v>
      </c>
      <c r="P806" s="19" t="s">
        <v>905</v>
      </c>
      <c r="Q806" s="19" t="s">
        <v>160</v>
      </c>
      <c r="R806" s="19">
        <v>0</v>
      </c>
      <c r="S806" s="19">
        <v>0</v>
      </c>
      <c r="T806" s="19" t="s">
        <v>896</v>
      </c>
      <c r="U806" s="19" t="s">
        <v>1046</v>
      </c>
      <c r="V806" s="19" t="s">
        <v>2411</v>
      </c>
      <c r="BA806" s="19" t="s">
        <v>355</v>
      </c>
      <c r="BB806" s="19" t="s">
        <v>2360</v>
      </c>
      <c r="BC806" s="19" t="s">
        <v>896</v>
      </c>
      <c r="BD806" s="19" t="s">
        <v>896</v>
      </c>
      <c r="BE806" s="19" t="s">
        <v>896</v>
      </c>
      <c r="BF806" s="19" t="s">
        <v>896</v>
      </c>
      <c r="BG806" s="19" t="s">
        <v>896</v>
      </c>
      <c r="BH806" s="19" t="s">
        <v>896</v>
      </c>
      <c r="BI806" s="19" t="s">
        <v>2368</v>
      </c>
      <c r="BJ806" s="19" t="s">
        <v>20</v>
      </c>
      <c r="BK806" s="19" t="s">
        <v>2410</v>
      </c>
      <c r="BL806" s="19" t="s">
        <v>2403</v>
      </c>
      <c r="BM806" s="19" t="s">
        <v>2395</v>
      </c>
      <c r="BN806" s="20">
        <v>0.8</v>
      </c>
      <c r="BO806" s="20">
        <v>1.4</v>
      </c>
      <c r="BP806" s="19" t="s">
        <v>905</v>
      </c>
      <c r="BQ806" s="19" t="s">
        <v>160</v>
      </c>
      <c r="BR806" s="19">
        <v>0</v>
      </c>
      <c r="BS806" s="19">
        <v>0</v>
      </c>
      <c r="BT806" s="19" t="s">
        <v>896</v>
      </c>
      <c r="BU806" s="19" t="s">
        <v>1046</v>
      </c>
      <c r="BV806" s="19" t="s">
        <v>2411</v>
      </c>
    </row>
    <row r="807" spans="1:74">
      <c r="A807" s="19" t="s">
        <v>355</v>
      </c>
      <c r="B807" s="19" t="s">
        <v>2360</v>
      </c>
      <c r="C807" s="19" t="s">
        <v>896</v>
      </c>
      <c r="D807" s="19" t="s">
        <v>896</v>
      </c>
      <c r="E807" s="19" t="s">
        <v>896</v>
      </c>
      <c r="F807" s="19" t="s">
        <v>896</v>
      </c>
      <c r="G807" s="19" t="s">
        <v>896</v>
      </c>
      <c r="H807" s="19" t="s">
        <v>896</v>
      </c>
      <c r="I807" s="19" t="s">
        <v>2368</v>
      </c>
      <c r="J807" s="19" t="s">
        <v>20</v>
      </c>
      <c r="K807" s="19" t="s">
        <v>1004</v>
      </c>
      <c r="L807" s="19" t="s">
        <v>2371</v>
      </c>
      <c r="M807" s="19" t="s">
        <v>902</v>
      </c>
      <c r="N807" s="20">
        <v>100</v>
      </c>
      <c r="O807" s="20">
        <v>300</v>
      </c>
      <c r="P807" s="19" t="s">
        <v>905</v>
      </c>
      <c r="Q807" s="19" t="s">
        <v>160</v>
      </c>
      <c r="R807" s="19">
        <v>0</v>
      </c>
      <c r="S807" s="19">
        <v>0</v>
      </c>
      <c r="T807" s="19">
        <v>0.05</v>
      </c>
      <c r="U807" s="19" t="s">
        <v>913</v>
      </c>
      <c r="V807" s="19" t="s">
        <v>2412</v>
      </c>
      <c r="BA807" s="19" t="s">
        <v>355</v>
      </c>
      <c r="BB807" s="19" t="s">
        <v>2360</v>
      </c>
      <c r="BC807" s="19" t="s">
        <v>896</v>
      </c>
      <c r="BD807" s="19" t="s">
        <v>896</v>
      </c>
      <c r="BE807" s="19" t="s">
        <v>896</v>
      </c>
      <c r="BF807" s="19" t="s">
        <v>896</v>
      </c>
      <c r="BG807" s="19" t="s">
        <v>896</v>
      </c>
      <c r="BH807" s="19" t="s">
        <v>896</v>
      </c>
      <c r="BI807" s="19" t="s">
        <v>2368</v>
      </c>
      <c r="BJ807" s="19" t="s">
        <v>20</v>
      </c>
      <c r="BK807" s="19" t="s">
        <v>1004</v>
      </c>
      <c r="BL807" s="19" t="s">
        <v>2371</v>
      </c>
      <c r="BM807" s="19" t="s">
        <v>902</v>
      </c>
      <c r="BN807" s="20">
        <v>100</v>
      </c>
      <c r="BO807" s="20">
        <v>300</v>
      </c>
      <c r="BP807" s="19" t="s">
        <v>905</v>
      </c>
      <c r="BQ807" s="19" t="s">
        <v>160</v>
      </c>
      <c r="BR807" s="19">
        <v>0</v>
      </c>
      <c r="BS807" s="19">
        <v>0</v>
      </c>
      <c r="BT807" s="19">
        <v>0.05</v>
      </c>
      <c r="BU807" s="19" t="s">
        <v>913</v>
      </c>
      <c r="BV807" s="19" t="s">
        <v>2412</v>
      </c>
    </row>
    <row r="808" spans="1:74">
      <c r="A808" s="19" t="s">
        <v>355</v>
      </c>
      <c r="B808" s="19" t="s">
        <v>2360</v>
      </c>
      <c r="C808" s="19" t="s">
        <v>896</v>
      </c>
      <c r="D808" s="19" t="s">
        <v>896</v>
      </c>
      <c r="E808" s="19" t="s">
        <v>896</v>
      </c>
      <c r="F808" s="19" t="s">
        <v>896</v>
      </c>
      <c r="G808" s="19" t="s">
        <v>896</v>
      </c>
      <c r="H808" s="19" t="s">
        <v>896</v>
      </c>
      <c r="I808" s="19" t="s">
        <v>2368</v>
      </c>
      <c r="J808" s="19" t="s">
        <v>20</v>
      </c>
      <c r="K808" s="19" t="s">
        <v>1004</v>
      </c>
      <c r="L808" s="19" t="s">
        <v>2371</v>
      </c>
      <c r="M808" s="19" t="s">
        <v>902</v>
      </c>
      <c r="N808" s="20">
        <v>50</v>
      </c>
      <c r="O808" s="20">
        <v>250</v>
      </c>
      <c r="P808" s="19" t="s">
        <v>905</v>
      </c>
      <c r="Q808" s="19" t="s">
        <v>160</v>
      </c>
      <c r="R808" s="19">
        <v>0</v>
      </c>
      <c r="S808" s="19">
        <v>0</v>
      </c>
      <c r="T808" s="19">
        <v>0.05</v>
      </c>
      <c r="U808" s="19" t="s">
        <v>1046</v>
      </c>
      <c r="V808" s="19" t="s">
        <v>2413</v>
      </c>
      <c r="BA808" s="19" t="s">
        <v>355</v>
      </c>
      <c r="BB808" s="19" t="s">
        <v>2360</v>
      </c>
      <c r="BC808" s="19" t="s">
        <v>896</v>
      </c>
      <c r="BD808" s="19" t="s">
        <v>896</v>
      </c>
      <c r="BE808" s="19" t="s">
        <v>896</v>
      </c>
      <c r="BF808" s="19" t="s">
        <v>896</v>
      </c>
      <c r="BG808" s="19" t="s">
        <v>896</v>
      </c>
      <c r="BH808" s="19" t="s">
        <v>896</v>
      </c>
      <c r="BI808" s="19" t="s">
        <v>2368</v>
      </c>
      <c r="BJ808" s="19" t="s">
        <v>20</v>
      </c>
      <c r="BK808" s="19" t="s">
        <v>1004</v>
      </c>
      <c r="BL808" s="19" t="s">
        <v>2371</v>
      </c>
      <c r="BM808" s="19" t="s">
        <v>902</v>
      </c>
      <c r="BN808" s="20">
        <v>50</v>
      </c>
      <c r="BO808" s="20">
        <v>250</v>
      </c>
      <c r="BP808" s="19" t="s">
        <v>905</v>
      </c>
      <c r="BQ808" s="19" t="s">
        <v>160</v>
      </c>
      <c r="BR808" s="19">
        <v>0</v>
      </c>
      <c r="BS808" s="19">
        <v>0</v>
      </c>
      <c r="BT808" s="19">
        <v>0.05</v>
      </c>
      <c r="BU808" s="19" t="s">
        <v>1046</v>
      </c>
      <c r="BV808" s="19" t="s">
        <v>2413</v>
      </c>
    </row>
    <row r="809" spans="1:74">
      <c r="A809" s="19" t="s">
        <v>355</v>
      </c>
      <c r="B809" s="19" t="s">
        <v>2360</v>
      </c>
      <c r="C809" s="19" t="s">
        <v>896</v>
      </c>
      <c r="D809" s="19" t="s">
        <v>896</v>
      </c>
      <c r="E809" s="19" t="s">
        <v>896</v>
      </c>
      <c r="F809" s="19" t="s">
        <v>896</v>
      </c>
      <c r="G809" s="19" t="s">
        <v>896</v>
      </c>
      <c r="H809" s="19" t="s">
        <v>896</v>
      </c>
      <c r="I809" s="19" t="s">
        <v>2381</v>
      </c>
      <c r="J809" s="19" t="s">
        <v>20</v>
      </c>
      <c r="K809" s="19" t="s">
        <v>1004</v>
      </c>
      <c r="L809" s="19" t="s">
        <v>2383</v>
      </c>
      <c r="M809" s="19" t="s">
        <v>902</v>
      </c>
      <c r="N809" s="20">
        <v>20</v>
      </c>
      <c r="O809" s="20">
        <v>120</v>
      </c>
      <c r="P809" s="19" t="s">
        <v>905</v>
      </c>
      <c r="Q809" s="19" t="s">
        <v>160</v>
      </c>
      <c r="R809" s="19">
        <v>0</v>
      </c>
      <c r="S809" s="19">
        <v>0</v>
      </c>
      <c r="T809" s="19">
        <v>0.09</v>
      </c>
      <c r="U809" s="19" t="s">
        <v>1046</v>
      </c>
      <c r="V809" s="19">
        <v>0</v>
      </c>
      <c r="BA809" s="19" t="s">
        <v>355</v>
      </c>
      <c r="BB809" s="19" t="s">
        <v>2360</v>
      </c>
      <c r="BC809" s="19" t="s">
        <v>896</v>
      </c>
      <c r="BD809" s="19" t="s">
        <v>896</v>
      </c>
      <c r="BE809" s="19" t="s">
        <v>896</v>
      </c>
      <c r="BF809" s="19" t="s">
        <v>896</v>
      </c>
      <c r="BG809" s="19" t="s">
        <v>896</v>
      </c>
      <c r="BH809" s="19" t="s">
        <v>896</v>
      </c>
      <c r="BI809" s="19" t="s">
        <v>2381</v>
      </c>
      <c r="BJ809" s="19" t="s">
        <v>20</v>
      </c>
      <c r="BK809" s="19" t="s">
        <v>1004</v>
      </c>
      <c r="BL809" s="19" t="s">
        <v>2383</v>
      </c>
      <c r="BM809" s="19" t="s">
        <v>902</v>
      </c>
      <c r="BN809" s="20">
        <v>20</v>
      </c>
      <c r="BO809" s="20">
        <v>120</v>
      </c>
      <c r="BP809" s="19" t="s">
        <v>905</v>
      </c>
      <c r="BQ809" s="19" t="s">
        <v>160</v>
      </c>
      <c r="BR809" s="19">
        <v>0</v>
      </c>
      <c r="BS809" s="19">
        <v>0</v>
      </c>
      <c r="BT809" s="19">
        <v>0.09</v>
      </c>
      <c r="BU809" s="19" t="s">
        <v>1046</v>
      </c>
      <c r="BV809" s="19">
        <v>0</v>
      </c>
    </row>
    <row r="810" spans="1:74">
      <c r="A810" s="19" t="s">
        <v>355</v>
      </c>
      <c r="B810" s="19" t="s">
        <v>2360</v>
      </c>
      <c r="C810" s="19" t="s">
        <v>896</v>
      </c>
      <c r="D810" s="19" t="s">
        <v>896</v>
      </c>
      <c r="E810" s="19" t="s">
        <v>896</v>
      </c>
      <c r="F810" s="19" t="s">
        <v>896</v>
      </c>
      <c r="G810" s="19" t="s">
        <v>896</v>
      </c>
      <c r="H810" s="19" t="s">
        <v>896</v>
      </c>
      <c r="I810" s="19" t="s">
        <v>2368</v>
      </c>
      <c r="J810" s="19" t="s">
        <v>20</v>
      </c>
      <c r="K810" s="19" t="s">
        <v>1004</v>
      </c>
      <c r="L810" s="19" t="s">
        <v>2376</v>
      </c>
      <c r="M810" s="19" t="s">
        <v>902</v>
      </c>
      <c r="N810" s="20">
        <v>10</v>
      </c>
      <c r="O810" s="20">
        <v>70</v>
      </c>
      <c r="P810" s="19" t="s">
        <v>905</v>
      </c>
      <c r="Q810" s="19" t="s">
        <v>160</v>
      </c>
      <c r="R810" s="19">
        <v>0</v>
      </c>
      <c r="S810" s="19">
        <v>0</v>
      </c>
      <c r="T810" s="19">
        <v>0.06</v>
      </c>
      <c r="U810" s="19" t="s">
        <v>913</v>
      </c>
      <c r="V810" s="19" t="s">
        <v>2415</v>
      </c>
      <c r="BA810" s="19" t="s">
        <v>355</v>
      </c>
      <c r="BB810" s="19" t="s">
        <v>2360</v>
      </c>
      <c r="BC810" s="19" t="s">
        <v>896</v>
      </c>
      <c r="BD810" s="19" t="s">
        <v>896</v>
      </c>
      <c r="BE810" s="19" t="s">
        <v>896</v>
      </c>
      <c r="BF810" s="19" t="s">
        <v>896</v>
      </c>
      <c r="BG810" s="19" t="s">
        <v>896</v>
      </c>
      <c r="BH810" s="19" t="s">
        <v>896</v>
      </c>
      <c r="BI810" s="19" t="s">
        <v>2368</v>
      </c>
      <c r="BJ810" s="19" t="s">
        <v>20</v>
      </c>
      <c r="BK810" s="19" t="s">
        <v>1004</v>
      </c>
      <c r="BL810" s="19" t="s">
        <v>2376</v>
      </c>
      <c r="BM810" s="19" t="s">
        <v>902</v>
      </c>
      <c r="BN810" s="20">
        <v>10</v>
      </c>
      <c r="BO810" s="20">
        <v>70</v>
      </c>
      <c r="BP810" s="19" t="s">
        <v>905</v>
      </c>
      <c r="BQ810" s="19" t="s">
        <v>160</v>
      </c>
      <c r="BR810" s="19">
        <v>0</v>
      </c>
      <c r="BS810" s="19">
        <v>0</v>
      </c>
      <c r="BT810" s="19">
        <v>0.06</v>
      </c>
      <c r="BU810" s="19" t="s">
        <v>913</v>
      </c>
      <c r="BV810" s="19" t="s">
        <v>2415</v>
      </c>
    </row>
    <row r="811" spans="1:74">
      <c r="A811" s="19" t="s">
        <v>355</v>
      </c>
      <c r="B811" s="19" t="s">
        <v>2360</v>
      </c>
      <c r="C811" s="19" t="s">
        <v>896</v>
      </c>
      <c r="D811" s="19" t="s">
        <v>896</v>
      </c>
      <c r="E811" s="19" t="s">
        <v>896</v>
      </c>
      <c r="F811" s="19" t="s">
        <v>896</v>
      </c>
      <c r="G811" s="19" t="s">
        <v>896</v>
      </c>
      <c r="H811" s="19" t="s">
        <v>896</v>
      </c>
      <c r="I811" s="19" t="s">
        <v>2368</v>
      </c>
      <c r="J811" s="19" t="s">
        <v>20</v>
      </c>
      <c r="K811" s="19" t="s">
        <v>1004</v>
      </c>
      <c r="L811" s="19" t="s">
        <v>2376</v>
      </c>
      <c r="M811" s="19" t="s">
        <v>902</v>
      </c>
      <c r="N811" s="20">
        <v>5</v>
      </c>
      <c r="O811" s="20">
        <v>50</v>
      </c>
      <c r="P811" s="19" t="s">
        <v>905</v>
      </c>
      <c r="Q811" s="19" t="s">
        <v>160</v>
      </c>
      <c r="R811" s="19">
        <v>0</v>
      </c>
      <c r="S811" s="19">
        <v>0</v>
      </c>
      <c r="T811" s="19">
        <v>0.06</v>
      </c>
      <c r="U811" s="19" t="s">
        <v>1046</v>
      </c>
      <c r="V811" s="19" t="s">
        <v>2411</v>
      </c>
      <c r="BA811" s="19" t="s">
        <v>355</v>
      </c>
      <c r="BB811" s="19" t="s">
        <v>2360</v>
      </c>
      <c r="BC811" s="19" t="s">
        <v>896</v>
      </c>
      <c r="BD811" s="19" t="s">
        <v>896</v>
      </c>
      <c r="BE811" s="19" t="s">
        <v>896</v>
      </c>
      <c r="BF811" s="19" t="s">
        <v>896</v>
      </c>
      <c r="BG811" s="19" t="s">
        <v>896</v>
      </c>
      <c r="BH811" s="19" t="s">
        <v>896</v>
      </c>
      <c r="BI811" s="19" t="s">
        <v>2368</v>
      </c>
      <c r="BJ811" s="19" t="s">
        <v>20</v>
      </c>
      <c r="BK811" s="19" t="s">
        <v>1004</v>
      </c>
      <c r="BL811" s="19" t="s">
        <v>2376</v>
      </c>
      <c r="BM811" s="19" t="s">
        <v>902</v>
      </c>
      <c r="BN811" s="20">
        <v>5</v>
      </c>
      <c r="BO811" s="20">
        <v>50</v>
      </c>
      <c r="BP811" s="19" t="s">
        <v>905</v>
      </c>
      <c r="BQ811" s="19" t="s">
        <v>160</v>
      </c>
      <c r="BR811" s="19">
        <v>0</v>
      </c>
      <c r="BS811" s="19">
        <v>0</v>
      </c>
      <c r="BT811" s="19">
        <v>0.06</v>
      </c>
      <c r="BU811" s="19" t="s">
        <v>1046</v>
      </c>
      <c r="BV811" s="19" t="s">
        <v>2411</v>
      </c>
    </row>
    <row r="812" spans="1:74">
      <c r="A812" s="19" t="s">
        <v>355</v>
      </c>
      <c r="B812" s="19" t="s">
        <v>2360</v>
      </c>
      <c r="C812" s="19" t="s">
        <v>896</v>
      </c>
      <c r="D812" s="19" t="s">
        <v>896</v>
      </c>
      <c r="E812" s="19" t="s">
        <v>896</v>
      </c>
      <c r="F812" s="19" t="s">
        <v>896</v>
      </c>
      <c r="G812" s="19" t="s">
        <v>896</v>
      </c>
      <c r="H812" s="19" t="s">
        <v>896</v>
      </c>
      <c r="I812" s="19" t="s">
        <v>2368</v>
      </c>
      <c r="J812" s="19" t="s">
        <v>20</v>
      </c>
      <c r="K812" s="19" t="s">
        <v>1004</v>
      </c>
      <c r="L812" s="19" t="s">
        <v>2376</v>
      </c>
      <c r="M812" s="19" t="s">
        <v>902</v>
      </c>
      <c r="N812" s="20">
        <v>10</v>
      </c>
      <c r="O812" s="20">
        <v>50</v>
      </c>
      <c r="P812" s="19" t="s">
        <v>905</v>
      </c>
      <c r="Q812" s="19" t="s">
        <v>160</v>
      </c>
      <c r="R812" s="19">
        <v>0</v>
      </c>
      <c r="S812" s="19">
        <v>0</v>
      </c>
      <c r="T812" s="19">
        <v>0.06</v>
      </c>
      <c r="U812" s="19" t="s">
        <v>913</v>
      </c>
      <c r="V812" s="19" t="s">
        <v>2417</v>
      </c>
      <c r="BA812" s="19" t="s">
        <v>355</v>
      </c>
      <c r="BB812" s="19" t="s">
        <v>2360</v>
      </c>
      <c r="BC812" s="19" t="s">
        <v>896</v>
      </c>
      <c r="BD812" s="19" t="s">
        <v>896</v>
      </c>
      <c r="BE812" s="19" t="s">
        <v>896</v>
      </c>
      <c r="BF812" s="19" t="s">
        <v>896</v>
      </c>
      <c r="BG812" s="19" t="s">
        <v>896</v>
      </c>
      <c r="BH812" s="19" t="s">
        <v>896</v>
      </c>
      <c r="BI812" s="19" t="s">
        <v>2368</v>
      </c>
      <c r="BJ812" s="19" t="s">
        <v>20</v>
      </c>
      <c r="BK812" s="19" t="s">
        <v>1004</v>
      </c>
      <c r="BL812" s="19" t="s">
        <v>2376</v>
      </c>
      <c r="BM812" s="19" t="s">
        <v>902</v>
      </c>
      <c r="BN812" s="20">
        <v>10</v>
      </c>
      <c r="BO812" s="20">
        <v>50</v>
      </c>
      <c r="BP812" s="19" t="s">
        <v>905</v>
      </c>
      <c r="BQ812" s="19" t="s">
        <v>160</v>
      </c>
      <c r="BR812" s="19">
        <v>0</v>
      </c>
      <c r="BS812" s="19">
        <v>0</v>
      </c>
      <c r="BT812" s="19">
        <v>0.06</v>
      </c>
      <c r="BU812" s="19" t="s">
        <v>913</v>
      </c>
      <c r="BV812" s="19" t="s">
        <v>2417</v>
      </c>
    </row>
    <row r="813" spans="1:74">
      <c r="A813" s="19" t="s">
        <v>355</v>
      </c>
      <c r="B813" s="19" t="s">
        <v>2360</v>
      </c>
      <c r="C813" s="19" t="s">
        <v>896</v>
      </c>
      <c r="D813" s="19" t="s">
        <v>896</v>
      </c>
      <c r="E813" s="19" t="s">
        <v>896</v>
      </c>
      <c r="F813" s="19" t="s">
        <v>896</v>
      </c>
      <c r="G813" s="19" t="s">
        <v>896</v>
      </c>
      <c r="H813" s="19" t="s">
        <v>896</v>
      </c>
      <c r="I813" s="19" t="s">
        <v>2368</v>
      </c>
      <c r="J813" s="19" t="s">
        <v>20</v>
      </c>
      <c r="K813" s="19" t="s">
        <v>1004</v>
      </c>
      <c r="L813" s="19" t="s">
        <v>2376</v>
      </c>
      <c r="M813" s="19" t="s">
        <v>902</v>
      </c>
      <c r="N813" s="20">
        <v>5</v>
      </c>
      <c r="O813" s="20">
        <v>25</v>
      </c>
      <c r="P813" s="19" t="s">
        <v>905</v>
      </c>
      <c r="Q813" s="19" t="s">
        <v>160</v>
      </c>
      <c r="R813" s="19">
        <v>0</v>
      </c>
      <c r="S813" s="19">
        <v>0</v>
      </c>
      <c r="T813" s="19">
        <v>0.06</v>
      </c>
      <c r="U813" s="19" t="s">
        <v>1046</v>
      </c>
      <c r="V813" s="19" t="s">
        <v>2418</v>
      </c>
      <c r="BA813" s="19" t="s">
        <v>355</v>
      </c>
      <c r="BB813" s="19" t="s">
        <v>2360</v>
      </c>
      <c r="BC813" s="19" t="s">
        <v>896</v>
      </c>
      <c r="BD813" s="19" t="s">
        <v>896</v>
      </c>
      <c r="BE813" s="19" t="s">
        <v>896</v>
      </c>
      <c r="BF813" s="19" t="s">
        <v>896</v>
      </c>
      <c r="BG813" s="19" t="s">
        <v>896</v>
      </c>
      <c r="BH813" s="19" t="s">
        <v>896</v>
      </c>
      <c r="BI813" s="19" t="s">
        <v>2368</v>
      </c>
      <c r="BJ813" s="19" t="s">
        <v>20</v>
      </c>
      <c r="BK813" s="19" t="s">
        <v>1004</v>
      </c>
      <c r="BL813" s="19" t="s">
        <v>2376</v>
      </c>
      <c r="BM813" s="19" t="s">
        <v>902</v>
      </c>
      <c r="BN813" s="20">
        <v>5</v>
      </c>
      <c r="BO813" s="20">
        <v>25</v>
      </c>
      <c r="BP813" s="19" t="s">
        <v>905</v>
      </c>
      <c r="BQ813" s="19" t="s">
        <v>160</v>
      </c>
      <c r="BR813" s="19">
        <v>0</v>
      </c>
      <c r="BS813" s="19">
        <v>0</v>
      </c>
      <c r="BT813" s="19">
        <v>0.06</v>
      </c>
      <c r="BU813" s="19" t="s">
        <v>1046</v>
      </c>
      <c r="BV813" s="19" t="s">
        <v>2418</v>
      </c>
    </row>
    <row r="814" spans="1:74">
      <c r="A814" s="19" t="s">
        <v>355</v>
      </c>
      <c r="B814" s="19" t="s">
        <v>2360</v>
      </c>
      <c r="C814" s="19" t="s">
        <v>896</v>
      </c>
      <c r="D814" s="19" t="s">
        <v>896</v>
      </c>
      <c r="E814" s="19" t="s">
        <v>896</v>
      </c>
      <c r="F814" s="19" t="s">
        <v>896</v>
      </c>
      <c r="G814" s="19" t="s">
        <v>896</v>
      </c>
      <c r="H814" s="19" t="s">
        <v>896</v>
      </c>
      <c r="I814" s="19" t="s">
        <v>2362</v>
      </c>
      <c r="J814" s="19" t="s">
        <v>20</v>
      </c>
      <c r="K814" s="19" t="s">
        <v>1004</v>
      </c>
      <c r="L814" s="19" t="s">
        <v>2387</v>
      </c>
      <c r="M814" s="19" t="s">
        <v>902</v>
      </c>
      <c r="N814" s="20">
        <v>5</v>
      </c>
      <c r="O814" s="20">
        <v>70</v>
      </c>
      <c r="P814" s="19" t="s">
        <v>905</v>
      </c>
      <c r="Q814" s="19" t="s">
        <v>160</v>
      </c>
      <c r="R814" s="19">
        <v>0</v>
      </c>
      <c r="S814" s="19">
        <v>0</v>
      </c>
      <c r="T814" s="19">
        <v>0.06</v>
      </c>
      <c r="U814" s="19" t="s">
        <v>1046</v>
      </c>
      <c r="V814" s="19" t="s">
        <v>2388</v>
      </c>
      <c r="BA814" s="19" t="s">
        <v>355</v>
      </c>
      <c r="BB814" s="19" t="s">
        <v>2360</v>
      </c>
      <c r="BC814" s="19" t="s">
        <v>896</v>
      </c>
      <c r="BD814" s="19" t="s">
        <v>896</v>
      </c>
      <c r="BE814" s="19" t="s">
        <v>896</v>
      </c>
      <c r="BF814" s="19" t="s">
        <v>896</v>
      </c>
      <c r="BG814" s="19" t="s">
        <v>896</v>
      </c>
      <c r="BH814" s="19" t="s">
        <v>896</v>
      </c>
      <c r="BI814" s="19" t="s">
        <v>2362</v>
      </c>
      <c r="BJ814" s="19" t="s">
        <v>20</v>
      </c>
      <c r="BK814" s="19" t="s">
        <v>1004</v>
      </c>
      <c r="BL814" s="19" t="s">
        <v>2387</v>
      </c>
      <c r="BM814" s="19" t="s">
        <v>902</v>
      </c>
      <c r="BN814" s="20">
        <v>5</v>
      </c>
      <c r="BO814" s="20">
        <v>70</v>
      </c>
      <c r="BP814" s="19" t="s">
        <v>905</v>
      </c>
      <c r="BQ814" s="19" t="s">
        <v>160</v>
      </c>
      <c r="BR814" s="19">
        <v>0</v>
      </c>
      <c r="BS814" s="19">
        <v>0</v>
      </c>
      <c r="BT814" s="19">
        <v>0.06</v>
      </c>
      <c r="BU814" s="19" t="s">
        <v>1046</v>
      </c>
      <c r="BV814" s="19" t="s">
        <v>2388</v>
      </c>
    </row>
    <row r="815" spans="1:74">
      <c r="A815" s="19" t="s">
        <v>355</v>
      </c>
      <c r="B815" s="19" t="s">
        <v>2360</v>
      </c>
      <c r="C815" s="19" t="s">
        <v>896</v>
      </c>
      <c r="D815" s="19" t="s">
        <v>896</v>
      </c>
      <c r="E815" s="19" t="s">
        <v>896</v>
      </c>
      <c r="F815" s="19" t="s">
        <v>896</v>
      </c>
      <c r="G815" s="19" t="s">
        <v>896</v>
      </c>
      <c r="H815" s="19" t="s">
        <v>896</v>
      </c>
      <c r="I815" s="19" t="s">
        <v>2362</v>
      </c>
      <c r="J815" s="19" t="s">
        <v>20</v>
      </c>
      <c r="K815" s="19" t="s">
        <v>1004</v>
      </c>
      <c r="L815" s="19" t="s">
        <v>2387</v>
      </c>
      <c r="M815" s="19" t="s">
        <v>902</v>
      </c>
      <c r="N815" s="20">
        <v>55</v>
      </c>
      <c r="O815" s="20">
        <v>120</v>
      </c>
      <c r="P815" s="19" t="s">
        <v>905</v>
      </c>
      <c r="Q815" s="19" t="s">
        <v>160</v>
      </c>
      <c r="R815" s="19">
        <v>0</v>
      </c>
      <c r="S815" s="19">
        <v>0</v>
      </c>
      <c r="T815" s="19">
        <v>0.06</v>
      </c>
      <c r="U815" s="19" t="s">
        <v>1046</v>
      </c>
      <c r="V815" s="19" t="s">
        <v>2388</v>
      </c>
      <c r="BA815" s="19" t="s">
        <v>355</v>
      </c>
      <c r="BB815" s="19" t="s">
        <v>2360</v>
      </c>
      <c r="BC815" s="19" t="s">
        <v>896</v>
      </c>
      <c r="BD815" s="19" t="s">
        <v>896</v>
      </c>
      <c r="BE815" s="19" t="s">
        <v>896</v>
      </c>
      <c r="BF815" s="19" t="s">
        <v>896</v>
      </c>
      <c r="BG815" s="19" t="s">
        <v>896</v>
      </c>
      <c r="BH815" s="19" t="s">
        <v>896</v>
      </c>
      <c r="BI815" s="19" t="s">
        <v>2362</v>
      </c>
      <c r="BJ815" s="19" t="s">
        <v>20</v>
      </c>
      <c r="BK815" s="19" t="s">
        <v>1004</v>
      </c>
      <c r="BL815" s="19" t="s">
        <v>2387</v>
      </c>
      <c r="BM815" s="19" t="s">
        <v>902</v>
      </c>
      <c r="BN815" s="20">
        <v>55</v>
      </c>
      <c r="BO815" s="20">
        <v>120</v>
      </c>
      <c r="BP815" s="19" t="s">
        <v>905</v>
      </c>
      <c r="BQ815" s="19" t="s">
        <v>160</v>
      </c>
      <c r="BR815" s="19">
        <v>0</v>
      </c>
      <c r="BS815" s="19">
        <v>0</v>
      </c>
      <c r="BT815" s="19">
        <v>0.06</v>
      </c>
      <c r="BU815" s="19" t="s">
        <v>1046</v>
      </c>
      <c r="BV815" s="19" t="s">
        <v>2388</v>
      </c>
    </row>
    <row r="816" spans="1:74">
      <c r="A816" s="19" t="s">
        <v>355</v>
      </c>
      <c r="B816" s="19" t="s">
        <v>2360</v>
      </c>
      <c r="C816" s="19" t="s">
        <v>896</v>
      </c>
      <c r="D816" s="19" t="s">
        <v>896</v>
      </c>
      <c r="E816" s="19" t="s">
        <v>896</v>
      </c>
      <c r="F816" s="19" t="s">
        <v>896</v>
      </c>
      <c r="G816" s="19" t="s">
        <v>896</v>
      </c>
      <c r="H816" s="19" t="s">
        <v>896</v>
      </c>
      <c r="I816" s="19" t="s">
        <v>2362</v>
      </c>
      <c r="J816" s="19" t="s">
        <v>20</v>
      </c>
      <c r="K816" s="19" t="s">
        <v>2421</v>
      </c>
      <c r="L816" s="19" t="s">
        <v>2422</v>
      </c>
      <c r="M816" s="19" t="s">
        <v>2423</v>
      </c>
      <c r="N816" s="20">
        <v>1</v>
      </c>
      <c r="O816" s="20">
        <v>10</v>
      </c>
      <c r="P816" s="19" t="s">
        <v>905</v>
      </c>
      <c r="Q816" s="19" t="s">
        <v>2424</v>
      </c>
      <c r="R816" s="19">
        <v>0</v>
      </c>
      <c r="S816" s="19">
        <v>0</v>
      </c>
      <c r="T816" s="19">
        <v>0.06</v>
      </c>
      <c r="U816" s="19" t="s">
        <v>1046</v>
      </c>
      <c r="V816" s="19" t="s">
        <v>2425</v>
      </c>
      <c r="BA816" s="19" t="s">
        <v>355</v>
      </c>
      <c r="BB816" s="19" t="s">
        <v>2360</v>
      </c>
      <c r="BC816" s="19" t="s">
        <v>896</v>
      </c>
      <c r="BD816" s="19" t="s">
        <v>896</v>
      </c>
      <c r="BE816" s="19" t="s">
        <v>896</v>
      </c>
      <c r="BF816" s="19" t="s">
        <v>896</v>
      </c>
      <c r="BG816" s="19" t="s">
        <v>896</v>
      </c>
      <c r="BH816" s="19" t="s">
        <v>896</v>
      </c>
      <c r="BI816" s="19" t="s">
        <v>2362</v>
      </c>
      <c r="BJ816" s="19" t="s">
        <v>20</v>
      </c>
      <c r="BK816" s="19" t="s">
        <v>2421</v>
      </c>
      <c r="BL816" s="19" t="s">
        <v>2422</v>
      </c>
      <c r="BM816" s="19" t="s">
        <v>2423</v>
      </c>
      <c r="BN816" s="20">
        <v>1</v>
      </c>
      <c r="BO816" s="20">
        <v>10</v>
      </c>
      <c r="BP816" s="19" t="s">
        <v>905</v>
      </c>
      <c r="BQ816" s="19" t="s">
        <v>2424</v>
      </c>
      <c r="BR816" s="19">
        <v>0</v>
      </c>
      <c r="BS816" s="19">
        <v>0</v>
      </c>
      <c r="BT816" s="19">
        <v>0.06</v>
      </c>
      <c r="BU816" s="19" t="s">
        <v>1046</v>
      </c>
      <c r="BV816" s="19" t="s">
        <v>2425</v>
      </c>
    </row>
    <row r="817" spans="1:74">
      <c r="A817" s="19" t="s">
        <v>355</v>
      </c>
      <c r="B817" s="19" t="s">
        <v>2360</v>
      </c>
      <c r="C817" s="19" t="s">
        <v>896</v>
      </c>
      <c r="D817" s="19" t="s">
        <v>896</v>
      </c>
      <c r="E817" s="19" t="s">
        <v>896</v>
      </c>
      <c r="F817" s="19" t="s">
        <v>896</v>
      </c>
      <c r="G817" s="19" t="s">
        <v>896</v>
      </c>
      <c r="H817" s="19" t="s">
        <v>896</v>
      </c>
      <c r="I817" s="19" t="s">
        <v>896</v>
      </c>
      <c r="J817" s="19" t="s">
        <v>20</v>
      </c>
      <c r="K817" s="19" t="s">
        <v>2421</v>
      </c>
      <c r="L817" s="19" t="s">
        <v>2426</v>
      </c>
      <c r="M817" s="19" t="s">
        <v>2384</v>
      </c>
      <c r="N817" s="20">
        <v>0.05</v>
      </c>
      <c r="O817" s="20">
        <v>0.2</v>
      </c>
      <c r="P817" s="19" t="s">
        <v>905</v>
      </c>
      <c r="Q817" s="19" t="s">
        <v>2424</v>
      </c>
      <c r="R817" s="19">
        <v>0</v>
      </c>
      <c r="S817" s="19">
        <v>0</v>
      </c>
      <c r="T817" s="19" t="s">
        <v>896</v>
      </c>
      <c r="U817" s="19" t="s">
        <v>2424</v>
      </c>
      <c r="V817" s="19">
        <v>0</v>
      </c>
      <c r="BA817" s="19" t="s">
        <v>355</v>
      </c>
      <c r="BB817" s="19" t="s">
        <v>2360</v>
      </c>
      <c r="BC817" s="19" t="s">
        <v>896</v>
      </c>
      <c r="BD817" s="19" t="s">
        <v>896</v>
      </c>
      <c r="BE817" s="19" t="s">
        <v>896</v>
      </c>
      <c r="BF817" s="19" t="s">
        <v>896</v>
      </c>
      <c r="BG817" s="19" t="s">
        <v>896</v>
      </c>
      <c r="BH817" s="19" t="s">
        <v>896</v>
      </c>
      <c r="BI817" s="19" t="s">
        <v>896</v>
      </c>
      <c r="BJ817" s="19" t="s">
        <v>20</v>
      </c>
      <c r="BK817" s="19" t="s">
        <v>2421</v>
      </c>
      <c r="BL817" s="19" t="s">
        <v>2426</v>
      </c>
      <c r="BM817" s="19" t="s">
        <v>2384</v>
      </c>
      <c r="BN817" s="20">
        <v>0.05</v>
      </c>
      <c r="BO817" s="20">
        <v>0.2</v>
      </c>
      <c r="BP817" s="19" t="s">
        <v>905</v>
      </c>
      <c r="BQ817" s="19" t="s">
        <v>2424</v>
      </c>
      <c r="BR817" s="19">
        <v>0</v>
      </c>
      <c r="BS817" s="19">
        <v>0</v>
      </c>
      <c r="BT817" s="19" t="s">
        <v>896</v>
      </c>
      <c r="BU817" s="19" t="s">
        <v>2424</v>
      </c>
      <c r="BV817" s="19">
        <v>0</v>
      </c>
    </row>
    <row r="818" spans="1:74">
      <c r="A818" s="19" t="s">
        <v>355</v>
      </c>
      <c r="B818" s="19" t="s">
        <v>2360</v>
      </c>
      <c r="C818" s="19" t="s">
        <v>896</v>
      </c>
      <c r="D818" s="19" t="s">
        <v>896</v>
      </c>
      <c r="E818" s="19" t="s">
        <v>896</v>
      </c>
      <c r="F818" s="19" t="s">
        <v>896</v>
      </c>
      <c r="G818" s="19" t="s">
        <v>896</v>
      </c>
      <c r="H818" s="19" t="s">
        <v>896</v>
      </c>
      <c r="I818" s="19" t="s">
        <v>2381</v>
      </c>
      <c r="J818" s="19" t="s">
        <v>20</v>
      </c>
      <c r="K818" s="19" t="s">
        <v>2421</v>
      </c>
      <c r="L818" s="19" t="s">
        <v>2383</v>
      </c>
      <c r="M818" s="19" t="s">
        <v>902</v>
      </c>
      <c r="N818" s="20">
        <v>1</v>
      </c>
      <c r="O818" s="20">
        <v>5</v>
      </c>
      <c r="P818" s="19" t="s">
        <v>905</v>
      </c>
      <c r="Q818" s="19" t="s">
        <v>160</v>
      </c>
      <c r="R818" s="19">
        <v>0</v>
      </c>
      <c r="S818" s="19">
        <v>0</v>
      </c>
      <c r="T818" s="19">
        <v>0.09</v>
      </c>
      <c r="U818" s="19" t="s">
        <v>1046</v>
      </c>
      <c r="V818" s="19">
        <v>0</v>
      </c>
      <c r="BA818" s="19" t="s">
        <v>355</v>
      </c>
      <c r="BB818" s="19" t="s">
        <v>2360</v>
      </c>
      <c r="BC818" s="19" t="s">
        <v>896</v>
      </c>
      <c r="BD818" s="19" t="s">
        <v>896</v>
      </c>
      <c r="BE818" s="19" t="s">
        <v>896</v>
      </c>
      <c r="BF818" s="19" t="s">
        <v>896</v>
      </c>
      <c r="BG818" s="19" t="s">
        <v>896</v>
      </c>
      <c r="BH818" s="19" t="s">
        <v>896</v>
      </c>
      <c r="BI818" s="19" t="s">
        <v>2381</v>
      </c>
      <c r="BJ818" s="19" t="s">
        <v>20</v>
      </c>
      <c r="BK818" s="19" t="s">
        <v>2421</v>
      </c>
      <c r="BL818" s="19" t="s">
        <v>2383</v>
      </c>
      <c r="BM818" s="19" t="s">
        <v>902</v>
      </c>
      <c r="BN818" s="20">
        <v>1</v>
      </c>
      <c r="BO818" s="20">
        <v>5</v>
      </c>
      <c r="BP818" s="19" t="s">
        <v>905</v>
      </c>
      <c r="BQ818" s="19" t="s">
        <v>160</v>
      </c>
      <c r="BR818" s="19">
        <v>0</v>
      </c>
      <c r="BS818" s="19">
        <v>0</v>
      </c>
      <c r="BT818" s="19">
        <v>0.09</v>
      </c>
      <c r="BU818" s="19" t="s">
        <v>1046</v>
      </c>
      <c r="BV818" s="19">
        <v>0</v>
      </c>
    </row>
    <row r="819" spans="1:74">
      <c r="A819" s="19" t="s">
        <v>355</v>
      </c>
      <c r="B819" s="19" t="s">
        <v>2360</v>
      </c>
      <c r="C819" s="19" t="s">
        <v>2429</v>
      </c>
      <c r="D819" s="19" t="s">
        <v>896</v>
      </c>
      <c r="E819" s="19" t="s">
        <v>896</v>
      </c>
      <c r="F819" s="19" t="s">
        <v>896</v>
      </c>
      <c r="G819" s="19" t="s">
        <v>896</v>
      </c>
      <c r="H819" s="19" t="s">
        <v>896</v>
      </c>
      <c r="I819" s="19" t="s">
        <v>2430</v>
      </c>
      <c r="J819" s="19" t="s">
        <v>21</v>
      </c>
      <c r="K819" s="19" t="s">
        <v>1090</v>
      </c>
      <c r="L819" s="19" t="s">
        <v>2431</v>
      </c>
      <c r="M819" s="19" t="s">
        <v>2432</v>
      </c>
      <c r="N819" s="20" t="s">
        <v>903</v>
      </c>
      <c r="O819" s="20">
        <v>0.05</v>
      </c>
      <c r="P819" s="19" t="s">
        <v>905</v>
      </c>
      <c r="Q819" s="19" t="s">
        <v>2433</v>
      </c>
      <c r="R819" s="19">
        <v>0</v>
      </c>
      <c r="S819" s="19">
        <v>0</v>
      </c>
      <c r="T819" s="19" t="s">
        <v>896</v>
      </c>
      <c r="U819" s="19" t="s">
        <v>1046</v>
      </c>
      <c r="V819" s="19">
        <v>0</v>
      </c>
      <c r="BA819" s="19" t="s">
        <v>355</v>
      </c>
      <c r="BB819" s="19" t="s">
        <v>2360</v>
      </c>
      <c r="BC819" s="19" t="s">
        <v>2429</v>
      </c>
      <c r="BD819" s="19" t="s">
        <v>896</v>
      </c>
      <c r="BE819" s="19" t="s">
        <v>896</v>
      </c>
      <c r="BF819" s="19" t="s">
        <v>896</v>
      </c>
      <c r="BG819" s="19" t="s">
        <v>896</v>
      </c>
      <c r="BH819" s="19" t="s">
        <v>896</v>
      </c>
      <c r="BI819" s="19" t="s">
        <v>2430</v>
      </c>
      <c r="BJ819" s="19" t="s">
        <v>21</v>
      </c>
      <c r="BK819" s="19" t="s">
        <v>1090</v>
      </c>
      <c r="BL819" s="19" t="s">
        <v>2431</v>
      </c>
      <c r="BM819" s="19" t="s">
        <v>2432</v>
      </c>
      <c r="BN819" s="20" t="s">
        <v>903</v>
      </c>
      <c r="BO819" s="20">
        <v>0.05</v>
      </c>
      <c r="BP819" s="19" t="s">
        <v>905</v>
      </c>
      <c r="BQ819" s="19" t="s">
        <v>2433</v>
      </c>
      <c r="BR819" s="19">
        <v>0</v>
      </c>
      <c r="BS819" s="19">
        <v>0</v>
      </c>
      <c r="BT819" s="19" t="s">
        <v>896</v>
      </c>
      <c r="BU819" s="19" t="s">
        <v>1046</v>
      </c>
      <c r="BV819" s="19">
        <v>0</v>
      </c>
    </row>
    <row r="820" spans="1:74">
      <c r="A820" s="19" t="s">
        <v>355</v>
      </c>
      <c r="B820" s="19" t="s">
        <v>2360</v>
      </c>
      <c r="C820" s="19" t="s">
        <v>2434</v>
      </c>
      <c r="D820" s="19" t="s">
        <v>896</v>
      </c>
      <c r="E820" s="19" t="s">
        <v>896</v>
      </c>
      <c r="F820" s="19" t="s">
        <v>896</v>
      </c>
      <c r="G820" s="19" t="s">
        <v>896</v>
      </c>
      <c r="H820" s="19" t="s">
        <v>896</v>
      </c>
      <c r="I820" s="19" t="s">
        <v>2430</v>
      </c>
      <c r="J820" s="19" t="s">
        <v>21</v>
      </c>
      <c r="K820" s="19" t="s">
        <v>1090</v>
      </c>
      <c r="L820" s="19" t="s">
        <v>2436</v>
      </c>
      <c r="M820" s="19" t="s">
        <v>2437</v>
      </c>
      <c r="N820" s="20">
        <v>0</v>
      </c>
      <c r="O820" s="20">
        <v>0.2</v>
      </c>
      <c r="P820" s="19" t="s">
        <v>905</v>
      </c>
      <c r="Q820" s="19" t="s">
        <v>875</v>
      </c>
      <c r="R820" s="19">
        <v>0</v>
      </c>
      <c r="S820" s="19">
        <v>0</v>
      </c>
      <c r="T820" s="19" t="s">
        <v>896</v>
      </c>
      <c r="U820" s="19" t="s">
        <v>1046</v>
      </c>
      <c r="V820" s="19" t="s">
        <v>2438</v>
      </c>
      <c r="BA820" s="19" t="s">
        <v>355</v>
      </c>
      <c r="BB820" s="19" t="s">
        <v>2360</v>
      </c>
      <c r="BC820" s="19" t="s">
        <v>2434</v>
      </c>
      <c r="BD820" s="19" t="s">
        <v>896</v>
      </c>
      <c r="BE820" s="19" t="s">
        <v>896</v>
      </c>
      <c r="BF820" s="19" t="s">
        <v>896</v>
      </c>
      <c r="BG820" s="19" t="s">
        <v>896</v>
      </c>
      <c r="BH820" s="19" t="s">
        <v>896</v>
      </c>
      <c r="BI820" s="19" t="s">
        <v>2430</v>
      </c>
      <c r="BJ820" s="19" t="s">
        <v>21</v>
      </c>
      <c r="BK820" s="19" t="s">
        <v>1090</v>
      </c>
      <c r="BL820" s="19" t="s">
        <v>2436</v>
      </c>
      <c r="BM820" s="19" t="s">
        <v>2437</v>
      </c>
      <c r="BN820" s="20">
        <v>0</v>
      </c>
      <c r="BO820" s="20">
        <v>0.2</v>
      </c>
      <c r="BP820" s="19" t="s">
        <v>905</v>
      </c>
      <c r="BQ820" s="19" t="s">
        <v>875</v>
      </c>
      <c r="BR820" s="19">
        <v>0</v>
      </c>
      <c r="BS820" s="19">
        <v>0</v>
      </c>
      <c r="BT820" s="19" t="s">
        <v>896</v>
      </c>
      <c r="BU820" s="19" t="s">
        <v>1046</v>
      </c>
      <c r="BV820" s="19" t="s">
        <v>2438</v>
      </c>
    </row>
    <row r="821" spans="1:74">
      <c r="A821" s="19" t="s">
        <v>355</v>
      </c>
      <c r="B821" s="19" t="s">
        <v>2360</v>
      </c>
      <c r="C821" s="19" t="s">
        <v>2439</v>
      </c>
      <c r="D821" s="19" t="s">
        <v>896</v>
      </c>
      <c r="E821" s="19" t="s">
        <v>896</v>
      </c>
      <c r="F821" s="19" t="s">
        <v>896</v>
      </c>
      <c r="G821" s="19" t="s">
        <v>896</v>
      </c>
      <c r="H821" s="19" t="s">
        <v>896</v>
      </c>
      <c r="I821" s="19" t="s">
        <v>2440</v>
      </c>
      <c r="J821" s="19" t="s">
        <v>21</v>
      </c>
      <c r="K821" s="19" t="s">
        <v>1090</v>
      </c>
      <c r="L821" s="19" t="s">
        <v>2441</v>
      </c>
      <c r="M821" s="19" t="s">
        <v>1040</v>
      </c>
      <c r="N821" s="20">
        <v>0.5</v>
      </c>
      <c r="O821" s="20">
        <v>1.5</v>
      </c>
      <c r="P821" s="19" t="s">
        <v>905</v>
      </c>
      <c r="Q821" s="19" t="s">
        <v>2433</v>
      </c>
      <c r="R821" s="19">
        <v>0</v>
      </c>
      <c r="S821" s="19">
        <v>0</v>
      </c>
      <c r="T821" s="19" t="s">
        <v>896</v>
      </c>
      <c r="U821" s="19" t="s">
        <v>1046</v>
      </c>
      <c r="V821" s="19" t="s">
        <v>2442</v>
      </c>
      <c r="BA821" s="19" t="s">
        <v>355</v>
      </c>
      <c r="BB821" s="19" t="s">
        <v>2360</v>
      </c>
      <c r="BC821" s="19" t="s">
        <v>2439</v>
      </c>
      <c r="BD821" s="19" t="s">
        <v>896</v>
      </c>
      <c r="BE821" s="19" t="s">
        <v>896</v>
      </c>
      <c r="BF821" s="19" t="s">
        <v>896</v>
      </c>
      <c r="BG821" s="19" t="s">
        <v>896</v>
      </c>
      <c r="BH821" s="19" t="s">
        <v>896</v>
      </c>
      <c r="BI821" s="19" t="s">
        <v>2440</v>
      </c>
      <c r="BJ821" s="19" t="s">
        <v>21</v>
      </c>
      <c r="BK821" s="19" t="s">
        <v>1090</v>
      </c>
      <c r="BL821" s="19" t="s">
        <v>2441</v>
      </c>
      <c r="BM821" s="19" t="s">
        <v>1040</v>
      </c>
      <c r="BN821" s="20">
        <v>0.5</v>
      </c>
      <c r="BO821" s="20">
        <v>1.5</v>
      </c>
      <c r="BP821" s="19" t="s">
        <v>905</v>
      </c>
      <c r="BQ821" s="19" t="s">
        <v>2433</v>
      </c>
      <c r="BR821" s="19">
        <v>0</v>
      </c>
      <c r="BS821" s="19">
        <v>0</v>
      </c>
      <c r="BT821" s="19" t="s">
        <v>896</v>
      </c>
      <c r="BU821" s="19" t="s">
        <v>1046</v>
      </c>
      <c r="BV821" s="19" t="s">
        <v>2442</v>
      </c>
    </row>
    <row r="822" spans="1:74">
      <c r="A822" s="19" t="s">
        <v>355</v>
      </c>
      <c r="B822" s="19" t="s">
        <v>2360</v>
      </c>
      <c r="C822" s="19" t="s">
        <v>2429</v>
      </c>
      <c r="D822" s="19" t="s">
        <v>896</v>
      </c>
      <c r="E822" s="19" t="s">
        <v>896</v>
      </c>
      <c r="F822" s="19" t="s">
        <v>896</v>
      </c>
      <c r="G822" s="19" t="s">
        <v>896</v>
      </c>
      <c r="H822" s="19" t="s">
        <v>896</v>
      </c>
      <c r="I822" s="19" t="s">
        <v>2443</v>
      </c>
      <c r="J822" s="19" t="s">
        <v>21</v>
      </c>
      <c r="K822" s="19" t="s">
        <v>1090</v>
      </c>
      <c r="L822" s="19" t="s">
        <v>2431</v>
      </c>
      <c r="M822" s="19" t="s">
        <v>2432</v>
      </c>
      <c r="N822" s="20" t="s">
        <v>903</v>
      </c>
      <c r="O822" s="20">
        <v>0.05</v>
      </c>
      <c r="P822" s="19" t="s">
        <v>905</v>
      </c>
      <c r="Q822" s="19" t="s">
        <v>2433</v>
      </c>
      <c r="R822" s="19">
        <v>0</v>
      </c>
      <c r="S822" s="19">
        <v>0</v>
      </c>
      <c r="T822" s="19" t="s">
        <v>896</v>
      </c>
      <c r="U822" s="19" t="s">
        <v>1046</v>
      </c>
      <c r="V822" s="19">
        <v>0</v>
      </c>
      <c r="BA822" s="19" t="s">
        <v>355</v>
      </c>
      <c r="BB822" s="19" t="s">
        <v>2360</v>
      </c>
      <c r="BC822" s="19" t="s">
        <v>2429</v>
      </c>
      <c r="BD822" s="19" t="s">
        <v>896</v>
      </c>
      <c r="BE822" s="19" t="s">
        <v>896</v>
      </c>
      <c r="BF822" s="19" t="s">
        <v>896</v>
      </c>
      <c r="BG822" s="19" t="s">
        <v>896</v>
      </c>
      <c r="BH822" s="19" t="s">
        <v>896</v>
      </c>
      <c r="BI822" s="19" t="s">
        <v>2443</v>
      </c>
      <c r="BJ822" s="19" t="s">
        <v>21</v>
      </c>
      <c r="BK822" s="19" t="s">
        <v>1090</v>
      </c>
      <c r="BL822" s="19" t="s">
        <v>2431</v>
      </c>
      <c r="BM822" s="19" t="s">
        <v>2432</v>
      </c>
      <c r="BN822" s="20" t="s">
        <v>903</v>
      </c>
      <c r="BO822" s="20">
        <v>0.05</v>
      </c>
      <c r="BP822" s="19" t="s">
        <v>905</v>
      </c>
      <c r="BQ822" s="19" t="s">
        <v>2433</v>
      </c>
      <c r="BR822" s="19">
        <v>0</v>
      </c>
      <c r="BS822" s="19">
        <v>0</v>
      </c>
      <c r="BT822" s="19" t="s">
        <v>896</v>
      </c>
      <c r="BU822" s="19" t="s">
        <v>1046</v>
      </c>
      <c r="BV822" s="19">
        <v>0</v>
      </c>
    </row>
    <row r="823" spans="1:74">
      <c r="A823" s="19" t="s">
        <v>355</v>
      </c>
      <c r="B823" s="19" t="s">
        <v>2360</v>
      </c>
      <c r="C823" s="19" t="s">
        <v>2654</v>
      </c>
      <c r="D823" s="19" t="s">
        <v>2445</v>
      </c>
      <c r="E823" s="19" t="s">
        <v>896</v>
      </c>
      <c r="F823" s="19" t="s">
        <v>896</v>
      </c>
      <c r="G823" s="19" t="s">
        <v>896</v>
      </c>
      <c r="H823" s="19" t="s">
        <v>896</v>
      </c>
      <c r="I823" s="19" t="s">
        <v>2430</v>
      </c>
      <c r="J823" s="19" t="s">
        <v>21</v>
      </c>
      <c r="K823" s="19" t="s">
        <v>1090</v>
      </c>
      <c r="L823" s="19" t="s">
        <v>2431</v>
      </c>
      <c r="M823" s="19" t="s">
        <v>2432</v>
      </c>
      <c r="N823" s="20" t="s">
        <v>903</v>
      </c>
      <c r="O823" s="20">
        <v>0.05</v>
      </c>
      <c r="P823" s="19" t="s">
        <v>905</v>
      </c>
      <c r="Q823" s="19" t="s">
        <v>2433</v>
      </c>
      <c r="R823" s="19">
        <v>0</v>
      </c>
      <c r="S823" s="19">
        <v>0</v>
      </c>
      <c r="T823" s="19" t="s">
        <v>896</v>
      </c>
      <c r="U823" s="19" t="s">
        <v>1046</v>
      </c>
      <c r="V823" s="19">
        <v>0</v>
      </c>
      <c r="BA823" s="19" t="s">
        <v>355</v>
      </c>
      <c r="BB823" s="19" t="s">
        <v>2360</v>
      </c>
      <c r="BC823" s="19" t="s">
        <v>2654</v>
      </c>
      <c r="BD823" s="19" t="s">
        <v>2445</v>
      </c>
      <c r="BE823" s="19" t="s">
        <v>896</v>
      </c>
      <c r="BF823" s="19" t="s">
        <v>896</v>
      </c>
      <c r="BG823" s="19" t="s">
        <v>896</v>
      </c>
      <c r="BH823" s="19" t="s">
        <v>896</v>
      </c>
      <c r="BI823" s="19" t="s">
        <v>2430</v>
      </c>
      <c r="BJ823" s="19" t="s">
        <v>21</v>
      </c>
      <c r="BK823" s="19" t="s">
        <v>1090</v>
      </c>
      <c r="BL823" s="19" t="s">
        <v>2431</v>
      </c>
      <c r="BM823" s="19" t="s">
        <v>2432</v>
      </c>
      <c r="BN823" s="20" t="s">
        <v>903</v>
      </c>
      <c r="BO823" s="20">
        <v>0.05</v>
      </c>
      <c r="BP823" s="19" t="s">
        <v>905</v>
      </c>
      <c r="BQ823" s="19" t="s">
        <v>2433</v>
      </c>
      <c r="BR823" s="19">
        <v>0</v>
      </c>
      <c r="BS823" s="19">
        <v>0</v>
      </c>
      <c r="BT823" s="19" t="s">
        <v>896</v>
      </c>
      <c r="BU823" s="19" t="s">
        <v>1046</v>
      </c>
      <c r="BV823" s="19">
        <v>0</v>
      </c>
    </row>
    <row r="824" spans="1:74">
      <c r="A824" s="19" t="s">
        <v>355</v>
      </c>
      <c r="B824" s="19" t="s">
        <v>2360</v>
      </c>
      <c r="C824" s="19" t="s">
        <v>2655</v>
      </c>
      <c r="D824" s="19" t="s">
        <v>2445</v>
      </c>
      <c r="E824" s="19" t="s">
        <v>896</v>
      </c>
      <c r="F824" s="19" t="s">
        <v>896</v>
      </c>
      <c r="G824" s="19" t="s">
        <v>896</v>
      </c>
      <c r="H824" s="19" t="s">
        <v>896</v>
      </c>
      <c r="I824" s="19" t="s">
        <v>2430</v>
      </c>
      <c r="J824" s="19" t="s">
        <v>21</v>
      </c>
      <c r="K824" s="19" t="s">
        <v>1090</v>
      </c>
      <c r="L824" s="19" t="s">
        <v>2431</v>
      </c>
      <c r="M824" s="19" t="s">
        <v>2432</v>
      </c>
      <c r="N824" s="20" t="s">
        <v>903</v>
      </c>
      <c r="O824" s="20">
        <v>0.05</v>
      </c>
      <c r="P824" s="19" t="s">
        <v>905</v>
      </c>
      <c r="Q824" s="19" t="s">
        <v>2433</v>
      </c>
      <c r="R824" s="19">
        <v>0</v>
      </c>
      <c r="S824" s="19">
        <v>0</v>
      </c>
      <c r="T824" s="19" t="s">
        <v>896</v>
      </c>
      <c r="U824" s="19" t="s">
        <v>1046</v>
      </c>
      <c r="V824" s="19">
        <v>0</v>
      </c>
      <c r="BA824" s="19" t="s">
        <v>355</v>
      </c>
      <c r="BB824" s="19" t="s">
        <v>2360</v>
      </c>
      <c r="BC824" s="19" t="s">
        <v>2655</v>
      </c>
      <c r="BD824" s="19" t="s">
        <v>2445</v>
      </c>
      <c r="BE824" s="19" t="s">
        <v>896</v>
      </c>
      <c r="BF824" s="19" t="s">
        <v>896</v>
      </c>
      <c r="BG824" s="19" t="s">
        <v>896</v>
      </c>
      <c r="BH824" s="19" t="s">
        <v>896</v>
      </c>
      <c r="BI824" s="19" t="s">
        <v>2430</v>
      </c>
      <c r="BJ824" s="19" t="s">
        <v>21</v>
      </c>
      <c r="BK824" s="19" t="s">
        <v>1090</v>
      </c>
      <c r="BL824" s="19" t="s">
        <v>2431</v>
      </c>
      <c r="BM824" s="19" t="s">
        <v>2432</v>
      </c>
      <c r="BN824" s="20" t="s">
        <v>903</v>
      </c>
      <c r="BO824" s="20">
        <v>0.05</v>
      </c>
      <c r="BP824" s="19" t="s">
        <v>905</v>
      </c>
      <c r="BQ824" s="19" t="s">
        <v>2433</v>
      </c>
      <c r="BR824" s="19">
        <v>0</v>
      </c>
      <c r="BS824" s="19">
        <v>0</v>
      </c>
      <c r="BT824" s="19" t="s">
        <v>896</v>
      </c>
      <c r="BU824" s="19" t="s">
        <v>1046</v>
      </c>
      <c r="BV824" s="19">
        <v>0</v>
      </c>
    </row>
    <row r="825" spans="1:74">
      <c r="A825" s="19" t="s">
        <v>355</v>
      </c>
      <c r="B825" s="19" t="s">
        <v>2360</v>
      </c>
      <c r="C825" s="19" t="s">
        <v>2434</v>
      </c>
      <c r="D825" s="19" t="s">
        <v>896</v>
      </c>
      <c r="E825" s="19" t="s">
        <v>896</v>
      </c>
      <c r="F825" s="19" t="s">
        <v>896</v>
      </c>
      <c r="G825" s="19" t="s">
        <v>896</v>
      </c>
      <c r="H825" s="19" t="s">
        <v>896</v>
      </c>
      <c r="I825" s="19" t="s">
        <v>2430</v>
      </c>
      <c r="J825" s="19" t="s">
        <v>21</v>
      </c>
      <c r="K825" s="19" t="s">
        <v>1090</v>
      </c>
      <c r="L825" s="19" t="s">
        <v>2436</v>
      </c>
      <c r="M825" s="19" t="s">
        <v>2437</v>
      </c>
      <c r="N825" s="20">
        <v>7</v>
      </c>
      <c r="O825" s="20">
        <v>20</v>
      </c>
      <c r="P825" s="19" t="s">
        <v>905</v>
      </c>
      <c r="Q825" s="19" t="s">
        <v>913</v>
      </c>
      <c r="R825" s="19">
        <v>0</v>
      </c>
      <c r="S825" s="19">
        <v>0</v>
      </c>
      <c r="T825" s="19" t="s">
        <v>896</v>
      </c>
      <c r="U825" s="19" t="s">
        <v>1046</v>
      </c>
      <c r="V825" s="19" t="s">
        <v>2448</v>
      </c>
      <c r="BA825" s="19" t="s">
        <v>355</v>
      </c>
      <c r="BB825" s="19" t="s">
        <v>2360</v>
      </c>
      <c r="BC825" s="19" t="s">
        <v>2434</v>
      </c>
      <c r="BD825" s="19" t="s">
        <v>896</v>
      </c>
      <c r="BE825" s="19" t="s">
        <v>896</v>
      </c>
      <c r="BF825" s="19" t="s">
        <v>896</v>
      </c>
      <c r="BG825" s="19" t="s">
        <v>896</v>
      </c>
      <c r="BH825" s="19" t="s">
        <v>896</v>
      </c>
      <c r="BI825" s="19" t="s">
        <v>2430</v>
      </c>
      <c r="BJ825" s="19" t="s">
        <v>21</v>
      </c>
      <c r="BK825" s="19" t="s">
        <v>1090</v>
      </c>
      <c r="BL825" s="19" t="s">
        <v>2436</v>
      </c>
      <c r="BM825" s="19" t="s">
        <v>2437</v>
      </c>
      <c r="BN825" s="20">
        <v>7</v>
      </c>
      <c r="BO825" s="20">
        <v>20</v>
      </c>
      <c r="BP825" s="19" t="s">
        <v>905</v>
      </c>
      <c r="BQ825" s="19" t="s">
        <v>913</v>
      </c>
      <c r="BR825" s="19">
        <v>0</v>
      </c>
      <c r="BS825" s="19">
        <v>0</v>
      </c>
      <c r="BT825" s="19" t="s">
        <v>896</v>
      </c>
      <c r="BU825" s="19" t="s">
        <v>1046</v>
      </c>
      <c r="BV825" s="19" t="s">
        <v>2448</v>
      </c>
    </row>
    <row r="826" spans="1:74">
      <c r="A826" s="19" t="s">
        <v>355</v>
      </c>
      <c r="B826" s="19" t="s">
        <v>2360</v>
      </c>
      <c r="C826" s="19" t="s">
        <v>2439</v>
      </c>
      <c r="D826" s="19" t="s">
        <v>896</v>
      </c>
      <c r="E826" s="19" t="s">
        <v>896</v>
      </c>
      <c r="F826" s="19" t="s">
        <v>896</v>
      </c>
      <c r="G826" s="19" t="s">
        <v>896</v>
      </c>
      <c r="H826" s="19" t="s">
        <v>896</v>
      </c>
      <c r="I826" s="19" t="s">
        <v>2440</v>
      </c>
      <c r="J826" s="19" t="s">
        <v>21</v>
      </c>
      <c r="K826" s="19" t="s">
        <v>1090</v>
      </c>
      <c r="L826" s="19" t="s">
        <v>2441</v>
      </c>
      <c r="M826" s="19" t="s">
        <v>2449</v>
      </c>
      <c r="N826" s="20">
        <v>10</v>
      </c>
      <c r="O826" s="20">
        <v>30</v>
      </c>
      <c r="P826" s="19" t="s">
        <v>905</v>
      </c>
      <c r="Q826" s="19" t="s">
        <v>913</v>
      </c>
      <c r="R826" s="19">
        <v>0</v>
      </c>
      <c r="S826" s="19">
        <v>0</v>
      </c>
      <c r="T826" s="19" t="s">
        <v>896</v>
      </c>
      <c r="U826" s="19" t="s">
        <v>1046</v>
      </c>
      <c r="V826" s="19" t="s">
        <v>2450</v>
      </c>
      <c r="BA826" s="19" t="s">
        <v>355</v>
      </c>
      <c r="BB826" s="19" t="s">
        <v>2360</v>
      </c>
      <c r="BC826" s="19" t="s">
        <v>2439</v>
      </c>
      <c r="BD826" s="19" t="s">
        <v>896</v>
      </c>
      <c r="BE826" s="19" t="s">
        <v>896</v>
      </c>
      <c r="BF826" s="19" t="s">
        <v>896</v>
      </c>
      <c r="BG826" s="19" t="s">
        <v>896</v>
      </c>
      <c r="BH826" s="19" t="s">
        <v>896</v>
      </c>
      <c r="BI826" s="19" t="s">
        <v>2440</v>
      </c>
      <c r="BJ826" s="19" t="s">
        <v>21</v>
      </c>
      <c r="BK826" s="19" t="s">
        <v>1090</v>
      </c>
      <c r="BL826" s="19" t="s">
        <v>2441</v>
      </c>
      <c r="BM826" s="19" t="s">
        <v>2449</v>
      </c>
      <c r="BN826" s="20">
        <v>10</v>
      </c>
      <c r="BO826" s="20">
        <v>30</v>
      </c>
      <c r="BP826" s="19" t="s">
        <v>905</v>
      </c>
      <c r="BQ826" s="19" t="s">
        <v>913</v>
      </c>
      <c r="BR826" s="19">
        <v>0</v>
      </c>
      <c r="BS826" s="19">
        <v>0</v>
      </c>
      <c r="BT826" s="19" t="s">
        <v>896</v>
      </c>
      <c r="BU826" s="19" t="s">
        <v>1046</v>
      </c>
      <c r="BV826" s="19" t="s">
        <v>2450</v>
      </c>
    </row>
    <row r="827" spans="1:74">
      <c r="A827" s="19" t="s">
        <v>355</v>
      </c>
      <c r="B827" s="19" t="s">
        <v>2360</v>
      </c>
      <c r="C827" s="19" t="s">
        <v>2429</v>
      </c>
      <c r="D827" s="19" t="s">
        <v>896</v>
      </c>
      <c r="E827" s="19" t="s">
        <v>896</v>
      </c>
      <c r="F827" s="19" t="s">
        <v>896</v>
      </c>
      <c r="G827" s="19" t="s">
        <v>896</v>
      </c>
      <c r="H827" s="19" t="s">
        <v>896</v>
      </c>
      <c r="I827" s="19" t="s">
        <v>2430</v>
      </c>
      <c r="J827" s="19" t="s">
        <v>21</v>
      </c>
      <c r="K827" s="19" t="s">
        <v>1090</v>
      </c>
      <c r="L827" s="19" t="s">
        <v>2431</v>
      </c>
      <c r="M827" s="19" t="s">
        <v>2432</v>
      </c>
      <c r="N827" s="20">
        <v>0.15</v>
      </c>
      <c r="O827" s="20">
        <v>1.5</v>
      </c>
      <c r="P827" s="19" t="s">
        <v>905</v>
      </c>
      <c r="Q827" s="19" t="s">
        <v>913</v>
      </c>
      <c r="R827" s="19">
        <v>0</v>
      </c>
      <c r="S827" s="19">
        <v>0</v>
      </c>
      <c r="T827" s="19" t="s">
        <v>896</v>
      </c>
      <c r="U827" s="19" t="s">
        <v>1046</v>
      </c>
      <c r="V827" s="19" t="s">
        <v>2451</v>
      </c>
      <c r="BA827" s="19" t="s">
        <v>355</v>
      </c>
      <c r="BB827" s="19" t="s">
        <v>2360</v>
      </c>
      <c r="BC827" s="19" t="s">
        <v>2429</v>
      </c>
      <c r="BD827" s="19" t="s">
        <v>896</v>
      </c>
      <c r="BE827" s="19" t="s">
        <v>896</v>
      </c>
      <c r="BF827" s="19" t="s">
        <v>896</v>
      </c>
      <c r="BG827" s="19" t="s">
        <v>896</v>
      </c>
      <c r="BH827" s="19" t="s">
        <v>896</v>
      </c>
      <c r="BI827" s="19" t="s">
        <v>2430</v>
      </c>
      <c r="BJ827" s="19" t="s">
        <v>21</v>
      </c>
      <c r="BK827" s="19" t="s">
        <v>1090</v>
      </c>
      <c r="BL827" s="19" t="s">
        <v>2431</v>
      </c>
      <c r="BM827" s="19" t="s">
        <v>2432</v>
      </c>
      <c r="BN827" s="20">
        <v>0.15</v>
      </c>
      <c r="BO827" s="20">
        <v>1.5</v>
      </c>
      <c r="BP827" s="19" t="s">
        <v>905</v>
      </c>
      <c r="BQ827" s="19" t="s">
        <v>913</v>
      </c>
      <c r="BR827" s="19">
        <v>0</v>
      </c>
      <c r="BS827" s="19">
        <v>0</v>
      </c>
      <c r="BT827" s="19" t="s">
        <v>896</v>
      </c>
      <c r="BU827" s="19" t="s">
        <v>1046</v>
      </c>
      <c r="BV827" s="19" t="s">
        <v>2451</v>
      </c>
    </row>
    <row r="828" spans="1:74">
      <c r="A828" s="19" t="s">
        <v>355</v>
      </c>
      <c r="B828" s="19" t="s">
        <v>2360</v>
      </c>
      <c r="C828" s="19" t="s">
        <v>2429</v>
      </c>
      <c r="D828" s="19" t="s">
        <v>896</v>
      </c>
      <c r="E828" s="19" t="s">
        <v>896</v>
      </c>
      <c r="F828" s="19" t="s">
        <v>896</v>
      </c>
      <c r="G828" s="19" t="s">
        <v>896</v>
      </c>
      <c r="H828" s="19" t="s">
        <v>896</v>
      </c>
      <c r="I828" s="19" t="s">
        <v>2443</v>
      </c>
      <c r="J828" s="19" t="s">
        <v>21</v>
      </c>
      <c r="K828" s="19" t="s">
        <v>1090</v>
      </c>
      <c r="L828" s="19" t="s">
        <v>2431</v>
      </c>
      <c r="M828" s="19" t="s">
        <v>2432</v>
      </c>
      <c r="N828" s="20">
        <v>0.3</v>
      </c>
      <c r="O828" s="20">
        <v>5</v>
      </c>
      <c r="P828" s="19" t="s">
        <v>905</v>
      </c>
      <c r="Q828" s="19" t="s">
        <v>913</v>
      </c>
      <c r="R828" s="19">
        <v>0</v>
      </c>
      <c r="S828" s="19">
        <v>0</v>
      </c>
      <c r="T828" s="19" t="s">
        <v>896</v>
      </c>
      <c r="U828" s="19" t="s">
        <v>1046</v>
      </c>
      <c r="V828" s="19" t="s">
        <v>2452</v>
      </c>
      <c r="BA828" s="19" t="s">
        <v>355</v>
      </c>
      <c r="BB828" s="19" t="s">
        <v>2360</v>
      </c>
      <c r="BC828" s="19" t="s">
        <v>2429</v>
      </c>
      <c r="BD828" s="19" t="s">
        <v>896</v>
      </c>
      <c r="BE828" s="19" t="s">
        <v>896</v>
      </c>
      <c r="BF828" s="19" t="s">
        <v>896</v>
      </c>
      <c r="BG828" s="19" t="s">
        <v>896</v>
      </c>
      <c r="BH828" s="19" t="s">
        <v>896</v>
      </c>
      <c r="BI828" s="19" t="s">
        <v>2443</v>
      </c>
      <c r="BJ828" s="19" t="s">
        <v>21</v>
      </c>
      <c r="BK828" s="19" t="s">
        <v>1090</v>
      </c>
      <c r="BL828" s="19" t="s">
        <v>2431</v>
      </c>
      <c r="BM828" s="19" t="s">
        <v>2432</v>
      </c>
      <c r="BN828" s="20">
        <v>0.3</v>
      </c>
      <c r="BO828" s="20">
        <v>5</v>
      </c>
      <c r="BP828" s="19" t="s">
        <v>905</v>
      </c>
      <c r="BQ828" s="19" t="s">
        <v>913</v>
      </c>
      <c r="BR828" s="19">
        <v>0</v>
      </c>
      <c r="BS828" s="19">
        <v>0</v>
      </c>
      <c r="BT828" s="19" t="s">
        <v>896</v>
      </c>
      <c r="BU828" s="19" t="s">
        <v>1046</v>
      </c>
      <c r="BV828" s="19" t="s">
        <v>2452</v>
      </c>
    </row>
    <row r="829" spans="1:74">
      <c r="A829" s="19" t="s">
        <v>355</v>
      </c>
      <c r="B829" s="19" t="s">
        <v>2360</v>
      </c>
      <c r="C829" s="19" t="s">
        <v>2453</v>
      </c>
      <c r="D829" s="19" t="s">
        <v>896</v>
      </c>
      <c r="E829" s="19" t="s">
        <v>896</v>
      </c>
      <c r="F829" s="19" t="s">
        <v>896</v>
      </c>
      <c r="G829" s="19" t="s">
        <v>896</v>
      </c>
      <c r="H829" s="19" t="s">
        <v>896</v>
      </c>
      <c r="I829" s="19" t="s">
        <v>2440</v>
      </c>
      <c r="J829" s="19" t="s">
        <v>21</v>
      </c>
      <c r="K829" s="19" t="s">
        <v>1090</v>
      </c>
      <c r="L829" s="19" t="s">
        <v>2441</v>
      </c>
      <c r="M829" s="19" t="s">
        <v>2449</v>
      </c>
      <c r="N829" s="20">
        <v>20</v>
      </c>
      <c r="O829" s="20">
        <v>35</v>
      </c>
      <c r="P829" s="19" t="s">
        <v>905</v>
      </c>
      <c r="Q829" s="19" t="s">
        <v>913</v>
      </c>
      <c r="R829" s="19">
        <v>0</v>
      </c>
      <c r="S829" s="19">
        <v>0</v>
      </c>
      <c r="T829" s="19" t="s">
        <v>896</v>
      </c>
      <c r="U829" s="19" t="s">
        <v>1046</v>
      </c>
      <c r="V829" s="19" t="s">
        <v>2448</v>
      </c>
      <c r="BA829" s="19" t="s">
        <v>355</v>
      </c>
      <c r="BB829" s="19" t="s">
        <v>2360</v>
      </c>
      <c r="BC829" s="19" t="s">
        <v>2453</v>
      </c>
      <c r="BD829" s="19" t="s">
        <v>896</v>
      </c>
      <c r="BE829" s="19" t="s">
        <v>896</v>
      </c>
      <c r="BF829" s="19" t="s">
        <v>896</v>
      </c>
      <c r="BG829" s="19" t="s">
        <v>896</v>
      </c>
      <c r="BH829" s="19" t="s">
        <v>896</v>
      </c>
      <c r="BI829" s="19" t="s">
        <v>2440</v>
      </c>
      <c r="BJ829" s="19" t="s">
        <v>21</v>
      </c>
      <c r="BK829" s="19" t="s">
        <v>1090</v>
      </c>
      <c r="BL829" s="19" t="s">
        <v>2441</v>
      </c>
      <c r="BM829" s="19" t="s">
        <v>2449</v>
      </c>
      <c r="BN829" s="20">
        <v>20</v>
      </c>
      <c r="BO829" s="20">
        <v>35</v>
      </c>
      <c r="BP829" s="19" t="s">
        <v>905</v>
      </c>
      <c r="BQ829" s="19" t="s">
        <v>913</v>
      </c>
      <c r="BR829" s="19">
        <v>0</v>
      </c>
      <c r="BS829" s="19">
        <v>0</v>
      </c>
      <c r="BT829" s="19" t="s">
        <v>896</v>
      </c>
      <c r="BU829" s="19" t="s">
        <v>1046</v>
      </c>
      <c r="BV829" s="19" t="s">
        <v>2448</v>
      </c>
    </row>
    <row r="830" spans="1:74">
      <c r="A830" s="19" t="s">
        <v>355</v>
      </c>
      <c r="B830" s="19" t="s">
        <v>2360</v>
      </c>
      <c r="C830" s="19" t="s">
        <v>2454</v>
      </c>
      <c r="D830" s="19" t="s">
        <v>896</v>
      </c>
      <c r="E830" s="19" t="s">
        <v>896</v>
      </c>
      <c r="F830" s="19" t="s">
        <v>896</v>
      </c>
      <c r="G830" s="19" t="s">
        <v>896</v>
      </c>
      <c r="H830" s="19" t="s">
        <v>896</v>
      </c>
      <c r="I830" s="19" t="s">
        <v>2455</v>
      </c>
      <c r="J830" s="19" t="s">
        <v>21</v>
      </c>
      <c r="K830" s="19" t="s">
        <v>1090</v>
      </c>
      <c r="L830" s="19" t="s">
        <v>2441</v>
      </c>
      <c r="M830" s="19" t="s">
        <v>2449</v>
      </c>
      <c r="N830" s="20">
        <v>3.2</v>
      </c>
      <c r="O830" s="20">
        <v>11</v>
      </c>
      <c r="P830" s="19" t="s">
        <v>905</v>
      </c>
      <c r="Q830" s="19" t="s">
        <v>913</v>
      </c>
      <c r="R830" s="19">
        <v>0</v>
      </c>
      <c r="S830" s="19">
        <v>0</v>
      </c>
      <c r="T830" s="19" t="s">
        <v>896</v>
      </c>
      <c r="U830" s="19" t="s">
        <v>1046</v>
      </c>
      <c r="V830" s="19" t="s">
        <v>2448</v>
      </c>
      <c r="BA830" s="19" t="s">
        <v>355</v>
      </c>
      <c r="BB830" s="19" t="s">
        <v>2360</v>
      </c>
      <c r="BC830" s="19" t="s">
        <v>2454</v>
      </c>
      <c r="BD830" s="19" t="s">
        <v>896</v>
      </c>
      <c r="BE830" s="19" t="s">
        <v>896</v>
      </c>
      <c r="BF830" s="19" t="s">
        <v>896</v>
      </c>
      <c r="BG830" s="19" t="s">
        <v>896</v>
      </c>
      <c r="BH830" s="19" t="s">
        <v>896</v>
      </c>
      <c r="BI830" s="19" t="s">
        <v>2455</v>
      </c>
      <c r="BJ830" s="19" t="s">
        <v>21</v>
      </c>
      <c r="BK830" s="19" t="s">
        <v>1090</v>
      </c>
      <c r="BL830" s="19" t="s">
        <v>2441</v>
      </c>
      <c r="BM830" s="19" t="s">
        <v>2449</v>
      </c>
      <c r="BN830" s="20">
        <v>3.2</v>
      </c>
      <c r="BO830" s="20">
        <v>11</v>
      </c>
      <c r="BP830" s="19" t="s">
        <v>905</v>
      </c>
      <c r="BQ830" s="19" t="s">
        <v>913</v>
      </c>
      <c r="BR830" s="19">
        <v>0</v>
      </c>
      <c r="BS830" s="19">
        <v>0</v>
      </c>
      <c r="BT830" s="19" t="s">
        <v>896</v>
      </c>
      <c r="BU830" s="19" t="s">
        <v>1046</v>
      </c>
      <c r="BV830" s="19" t="s">
        <v>2448</v>
      </c>
    </row>
    <row r="831" spans="1:74">
      <c r="A831" s="19" t="s">
        <v>355</v>
      </c>
      <c r="B831" s="19" t="s">
        <v>2360</v>
      </c>
      <c r="C831" s="19" t="s">
        <v>2456</v>
      </c>
      <c r="D831" s="19" t="s">
        <v>896</v>
      </c>
      <c r="E831" s="19" t="s">
        <v>896</v>
      </c>
      <c r="F831" s="19" t="s">
        <v>896</v>
      </c>
      <c r="G831" s="19" t="s">
        <v>896</v>
      </c>
      <c r="H831" s="19" t="s">
        <v>896</v>
      </c>
      <c r="I831" s="19" t="s">
        <v>2457</v>
      </c>
      <c r="J831" s="19" t="s">
        <v>21</v>
      </c>
      <c r="K831" s="19" t="s">
        <v>1090</v>
      </c>
      <c r="L831" s="19" t="s">
        <v>2458</v>
      </c>
      <c r="M831" s="19" t="s">
        <v>2449</v>
      </c>
      <c r="N831" s="20">
        <v>12</v>
      </c>
      <c r="O831" s="20">
        <v>20</v>
      </c>
      <c r="P831" s="19" t="s">
        <v>905</v>
      </c>
      <c r="Q831" s="19" t="s">
        <v>913</v>
      </c>
      <c r="R831" s="19">
        <v>0</v>
      </c>
      <c r="S831" s="19">
        <v>0</v>
      </c>
      <c r="T831" s="19" t="s">
        <v>896</v>
      </c>
      <c r="U831" s="19" t="s">
        <v>1046</v>
      </c>
      <c r="V831" s="19" t="s">
        <v>2459</v>
      </c>
      <c r="BA831" s="19" t="s">
        <v>355</v>
      </c>
      <c r="BB831" s="19" t="s">
        <v>2360</v>
      </c>
      <c r="BC831" s="19" t="s">
        <v>2456</v>
      </c>
      <c r="BD831" s="19" t="s">
        <v>896</v>
      </c>
      <c r="BE831" s="19" t="s">
        <v>896</v>
      </c>
      <c r="BF831" s="19" t="s">
        <v>896</v>
      </c>
      <c r="BG831" s="19" t="s">
        <v>896</v>
      </c>
      <c r="BH831" s="19" t="s">
        <v>896</v>
      </c>
      <c r="BI831" s="19" t="s">
        <v>2457</v>
      </c>
      <c r="BJ831" s="19" t="s">
        <v>21</v>
      </c>
      <c r="BK831" s="19" t="s">
        <v>1090</v>
      </c>
      <c r="BL831" s="19" t="s">
        <v>2458</v>
      </c>
      <c r="BM831" s="19" t="s">
        <v>2449</v>
      </c>
      <c r="BN831" s="20">
        <v>12</v>
      </c>
      <c r="BO831" s="20">
        <v>20</v>
      </c>
      <c r="BP831" s="19" t="s">
        <v>905</v>
      </c>
      <c r="BQ831" s="19" t="s">
        <v>913</v>
      </c>
      <c r="BR831" s="19">
        <v>0</v>
      </c>
      <c r="BS831" s="19">
        <v>0</v>
      </c>
      <c r="BT831" s="19" t="s">
        <v>896</v>
      </c>
      <c r="BU831" s="19" t="s">
        <v>1046</v>
      </c>
      <c r="BV831" s="19" t="s">
        <v>2459</v>
      </c>
    </row>
    <row r="832" spans="1:74">
      <c r="A832" s="19" t="s">
        <v>355</v>
      </c>
      <c r="B832" s="19" t="s">
        <v>2360</v>
      </c>
      <c r="C832" s="19" t="s">
        <v>2654</v>
      </c>
      <c r="D832" s="19" t="s">
        <v>2460</v>
      </c>
      <c r="E832" s="19" t="s">
        <v>896</v>
      </c>
      <c r="F832" s="19" t="s">
        <v>896</v>
      </c>
      <c r="G832" s="19" t="s">
        <v>896</v>
      </c>
      <c r="H832" s="19" t="s">
        <v>896</v>
      </c>
      <c r="I832" s="19" t="s">
        <v>2430</v>
      </c>
      <c r="J832" s="19" t="s">
        <v>21</v>
      </c>
      <c r="K832" s="19" t="s">
        <v>1090</v>
      </c>
      <c r="L832" s="19" t="s">
        <v>2431</v>
      </c>
      <c r="M832" s="19" t="s">
        <v>2432</v>
      </c>
      <c r="N832" s="20">
        <v>0.9</v>
      </c>
      <c r="O832" s="20">
        <v>4</v>
      </c>
      <c r="P832" s="19" t="s">
        <v>905</v>
      </c>
      <c r="Q832" s="19" t="s">
        <v>913</v>
      </c>
      <c r="R832" s="19">
        <v>0</v>
      </c>
      <c r="S832" s="19">
        <v>0</v>
      </c>
      <c r="T832" s="19" t="s">
        <v>896</v>
      </c>
      <c r="U832" s="19" t="s">
        <v>1046</v>
      </c>
      <c r="V832" s="19">
        <v>0</v>
      </c>
      <c r="BA832" s="19" t="s">
        <v>355</v>
      </c>
      <c r="BB832" s="19" t="s">
        <v>2360</v>
      </c>
      <c r="BC832" s="19" t="s">
        <v>2654</v>
      </c>
      <c r="BD832" s="19" t="s">
        <v>2460</v>
      </c>
      <c r="BE832" s="19" t="s">
        <v>896</v>
      </c>
      <c r="BF832" s="19" t="s">
        <v>896</v>
      </c>
      <c r="BG832" s="19" t="s">
        <v>896</v>
      </c>
      <c r="BH832" s="19" t="s">
        <v>896</v>
      </c>
      <c r="BI832" s="19" t="s">
        <v>2430</v>
      </c>
      <c r="BJ832" s="19" t="s">
        <v>21</v>
      </c>
      <c r="BK832" s="19" t="s">
        <v>1090</v>
      </c>
      <c r="BL832" s="19" t="s">
        <v>2431</v>
      </c>
      <c r="BM832" s="19" t="s">
        <v>2432</v>
      </c>
      <c r="BN832" s="20">
        <v>0.9</v>
      </c>
      <c r="BO832" s="20">
        <v>4</v>
      </c>
      <c r="BP832" s="19" t="s">
        <v>905</v>
      </c>
      <c r="BQ832" s="19" t="s">
        <v>913</v>
      </c>
      <c r="BR832" s="19">
        <v>0</v>
      </c>
      <c r="BS832" s="19">
        <v>0</v>
      </c>
      <c r="BT832" s="19" t="s">
        <v>896</v>
      </c>
      <c r="BU832" s="19" t="s">
        <v>1046</v>
      </c>
      <c r="BV832" s="19">
        <v>0</v>
      </c>
    </row>
    <row r="833" spans="1:74">
      <c r="A833" s="19" t="s">
        <v>355</v>
      </c>
      <c r="B833" s="19" t="s">
        <v>2360</v>
      </c>
      <c r="C833" s="19" t="s">
        <v>2654</v>
      </c>
      <c r="D833" s="19" t="s">
        <v>896</v>
      </c>
      <c r="E833" s="19" t="s">
        <v>896</v>
      </c>
      <c r="F833" s="19" t="s">
        <v>896</v>
      </c>
      <c r="G833" s="19" t="s">
        <v>896</v>
      </c>
      <c r="H833" s="19" t="s">
        <v>896</v>
      </c>
      <c r="I833" s="19" t="s">
        <v>2430</v>
      </c>
      <c r="J833" s="19" t="s">
        <v>21</v>
      </c>
      <c r="K833" s="19" t="s">
        <v>1090</v>
      </c>
      <c r="L833" s="19" t="s">
        <v>2431</v>
      </c>
      <c r="M833" s="19" t="s">
        <v>2432</v>
      </c>
      <c r="N833" s="20">
        <v>0.9</v>
      </c>
      <c r="O833" s="20">
        <v>3</v>
      </c>
      <c r="P833" s="19" t="s">
        <v>905</v>
      </c>
      <c r="Q833" s="19" t="s">
        <v>913</v>
      </c>
      <c r="R833" s="19">
        <v>0</v>
      </c>
      <c r="S833" s="19">
        <v>0</v>
      </c>
      <c r="T833" s="19" t="s">
        <v>896</v>
      </c>
      <c r="U833" s="19" t="s">
        <v>1046</v>
      </c>
      <c r="V833" s="19">
        <v>0</v>
      </c>
      <c r="BA833" s="19" t="s">
        <v>355</v>
      </c>
      <c r="BB833" s="19" t="s">
        <v>2360</v>
      </c>
      <c r="BC833" s="19" t="s">
        <v>2654</v>
      </c>
      <c r="BD833" s="19" t="s">
        <v>896</v>
      </c>
      <c r="BE833" s="19" t="s">
        <v>896</v>
      </c>
      <c r="BF833" s="19" t="s">
        <v>896</v>
      </c>
      <c r="BG833" s="19" t="s">
        <v>896</v>
      </c>
      <c r="BH833" s="19" t="s">
        <v>896</v>
      </c>
      <c r="BI833" s="19" t="s">
        <v>2430</v>
      </c>
      <c r="BJ833" s="19" t="s">
        <v>21</v>
      </c>
      <c r="BK833" s="19" t="s">
        <v>1090</v>
      </c>
      <c r="BL833" s="19" t="s">
        <v>2431</v>
      </c>
      <c r="BM833" s="19" t="s">
        <v>2432</v>
      </c>
      <c r="BN833" s="20">
        <v>0.9</v>
      </c>
      <c r="BO833" s="20">
        <v>3</v>
      </c>
      <c r="BP833" s="19" t="s">
        <v>905</v>
      </c>
      <c r="BQ833" s="19" t="s">
        <v>913</v>
      </c>
      <c r="BR833" s="19">
        <v>0</v>
      </c>
      <c r="BS833" s="19">
        <v>0</v>
      </c>
      <c r="BT833" s="19" t="s">
        <v>896</v>
      </c>
      <c r="BU833" s="19" t="s">
        <v>1046</v>
      </c>
      <c r="BV833" s="19">
        <v>0</v>
      </c>
    </row>
    <row r="834" spans="1:74">
      <c r="A834" s="19" t="s">
        <v>355</v>
      </c>
      <c r="B834" s="19" t="s">
        <v>2360</v>
      </c>
      <c r="C834" s="19" t="s">
        <v>2655</v>
      </c>
      <c r="D834" s="19" t="s">
        <v>896</v>
      </c>
      <c r="E834" s="19" t="s">
        <v>896</v>
      </c>
      <c r="F834" s="19" t="s">
        <v>896</v>
      </c>
      <c r="G834" s="19" t="s">
        <v>896</v>
      </c>
      <c r="H834" s="19" t="s">
        <v>896</v>
      </c>
      <c r="I834" s="19" t="s">
        <v>2430</v>
      </c>
      <c r="J834" s="19" t="s">
        <v>21</v>
      </c>
      <c r="K834" s="19" t="s">
        <v>1090</v>
      </c>
      <c r="L834" s="19" t="s">
        <v>2431</v>
      </c>
      <c r="M834" s="19" t="s">
        <v>2432</v>
      </c>
      <c r="N834" s="20">
        <v>0.4</v>
      </c>
      <c r="O834" s="20">
        <v>1.4</v>
      </c>
      <c r="P834" s="19" t="s">
        <v>905</v>
      </c>
      <c r="Q834" s="19" t="s">
        <v>913</v>
      </c>
      <c r="R834" s="19">
        <v>0</v>
      </c>
      <c r="S834" s="19">
        <v>0</v>
      </c>
      <c r="T834" s="19" t="s">
        <v>896</v>
      </c>
      <c r="U834" s="19" t="s">
        <v>1046</v>
      </c>
      <c r="V834" s="19">
        <v>0</v>
      </c>
      <c r="BA834" s="19" t="s">
        <v>355</v>
      </c>
      <c r="BB834" s="19" t="s">
        <v>2360</v>
      </c>
      <c r="BC834" s="19" t="s">
        <v>2655</v>
      </c>
      <c r="BD834" s="19" t="s">
        <v>896</v>
      </c>
      <c r="BE834" s="19" t="s">
        <v>896</v>
      </c>
      <c r="BF834" s="19" t="s">
        <v>896</v>
      </c>
      <c r="BG834" s="19" t="s">
        <v>896</v>
      </c>
      <c r="BH834" s="19" t="s">
        <v>896</v>
      </c>
      <c r="BI834" s="19" t="s">
        <v>2430</v>
      </c>
      <c r="BJ834" s="19" t="s">
        <v>21</v>
      </c>
      <c r="BK834" s="19" t="s">
        <v>1090</v>
      </c>
      <c r="BL834" s="19" t="s">
        <v>2431</v>
      </c>
      <c r="BM834" s="19" t="s">
        <v>2432</v>
      </c>
      <c r="BN834" s="20">
        <v>0.4</v>
      </c>
      <c r="BO834" s="20">
        <v>1.4</v>
      </c>
      <c r="BP834" s="19" t="s">
        <v>905</v>
      </c>
      <c r="BQ834" s="19" t="s">
        <v>913</v>
      </c>
      <c r="BR834" s="19">
        <v>0</v>
      </c>
      <c r="BS834" s="19">
        <v>0</v>
      </c>
      <c r="BT834" s="19" t="s">
        <v>896</v>
      </c>
      <c r="BU834" s="19" t="s">
        <v>1046</v>
      </c>
      <c r="BV834" s="19">
        <v>0</v>
      </c>
    </row>
    <row r="835" spans="1:74">
      <c r="A835" s="19" t="s">
        <v>355</v>
      </c>
      <c r="B835" s="19" t="s">
        <v>2360</v>
      </c>
      <c r="C835" s="19" t="s">
        <v>2461</v>
      </c>
      <c r="D835" s="19" t="s">
        <v>896</v>
      </c>
      <c r="E835" s="19" t="s">
        <v>896</v>
      </c>
      <c r="F835" s="19" t="s">
        <v>896</v>
      </c>
      <c r="G835" s="19" t="s">
        <v>896</v>
      </c>
      <c r="H835" s="19" t="s">
        <v>896</v>
      </c>
      <c r="I835" s="19" t="s">
        <v>2430</v>
      </c>
      <c r="J835" s="19" t="s">
        <v>21</v>
      </c>
      <c r="K835" s="19" t="s">
        <v>1090</v>
      </c>
      <c r="L835" s="19" t="s">
        <v>2436</v>
      </c>
      <c r="M835" s="19" t="s">
        <v>2449</v>
      </c>
      <c r="N835" s="20">
        <v>2.5</v>
      </c>
      <c r="O835" s="20">
        <v>8</v>
      </c>
      <c r="P835" s="19" t="s">
        <v>905</v>
      </c>
      <c r="Q835" s="19" t="s">
        <v>913</v>
      </c>
      <c r="R835" s="19">
        <v>0</v>
      </c>
      <c r="S835" s="19">
        <v>0</v>
      </c>
      <c r="T835" s="19" t="s">
        <v>896</v>
      </c>
      <c r="U835" s="19" t="s">
        <v>1046</v>
      </c>
      <c r="V835" s="19" t="s">
        <v>2448</v>
      </c>
      <c r="BA835" s="19" t="s">
        <v>355</v>
      </c>
      <c r="BB835" s="19" t="s">
        <v>2360</v>
      </c>
      <c r="BC835" s="19" t="s">
        <v>2461</v>
      </c>
      <c r="BD835" s="19" t="s">
        <v>896</v>
      </c>
      <c r="BE835" s="19" t="s">
        <v>896</v>
      </c>
      <c r="BF835" s="19" t="s">
        <v>896</v>
      </c>
      <c r="BG835" s="19" t="s">
        <v>896</v>
      </c>
      <c r="BH835" s="19" t="s">
        <v>896</v>
      </c>
      <c r="BI835" s="19" t="s">
        <v>2430</v>
      </c>
      <c r="BJ835" s="19" t="s">
        <v>21</v>
      </c>
      <c r="BK835" s="19" t="s">
        <v>1090</v>
      </c>
      <c r="BL835" s="19" t="s">
        <v>2436</v>
      </c>
      <c r="BM835" s="19" t="s">
        <v>2449</v>
      </c>
      <c r="BN835" s="20">
        <v>2.5</v>
      </c>
      <c r="BO835" s="20">
        <v>8</v>
      </c>
      <c r="BP835" s="19" t="s">
        <v>905</v>
      </c>
      <c r="BQ835" s="19" t="s">
        <v>913</v>
      </c>
      <c r="BR835" s="19">
        <v>0</v>
      </c>
      <c r="BS835" s="19">
        <v>0</v>
      </c>
      <c r="BT835" s="19" t="s">
        <v>896</v>
      </c>
      <c r="BU835" s="19" t="s">
        <v>1046</v>
      </c>
      <c r="BV835" s="19" t="s">
        <v>2448</v>
      </c>
    </row>
    <row r="836" spans="1:74">
      <c r="A836" s="19" t="s">
        <v>355</v>
      </c>
      <c r="B836" s="19" t="s">
        <v>2360</v>
      </c>
      <c r="C836" s="19" t="s">
        <v>896</v>
      </c>
      <c r="D836" s="19" t="s">
        <v>896</v>
      </c>
      <c r="E836" s="19" t="s">
        <v>896</v>
      </c>
      <c r="F836" s="19" t="s">
        <v>896</v>
      </c>
      <c r="G836" s="19" t="s">
        <v>896</v>
      </c>
      <c r="H836" s="19" t="s">
        <v>896</v>
      </c>
      <c r="I836" s="19" t="s">
        <v>2462</v>
      </c>
      <c r="J836" s="19" t="s">
        <v>21</v>
      </c>
      <c r="K836" s="19" t="s">
        <v>1090</v>
      </c>
      <c r="L836" s="19" t="s">
        <v>2458</v>
      </c>
      <c r="M836" s="19" t="s">
        <v>2449</v>
      </c>
      <c r="N836" s="20">
        <v>12</v>
      </c>
      <c r="O836" s="20">
        <v>20</v>
      </c>
      <c r="P836" s="19" t="s">
        <v>905</v>
      </c>
      <c r="Q836" s="19" t="s">
        <v>913</v>
      </c>
      <c r="R836" s="19">
        <v>0</v>
      </c>
      <c r="S836" s="19">
        <v>0</v>
      </c>
      <c r="T836" s="19" t="s">
        <v>896</v>
      </c>
      <c r="U836" s="19" t="s">
        <v>1046</v>
      </c>
      <c r="V836" s="19">
        <v>0</v>
      </c>
      <c r="BA836" s="19" t="s">
        <v>355</v>
      </c>
      <c r="BB836" s="19" t="s">
        <v>2360</v>
      </c>
      <c r="BC836" s="19" t="s">
        <v>896</v>
      </c>
      <c r="BD836" s="19" t="s">
        <v>896</v>
      </c>
      <c r="BE836" s="19" t="s">
        <v>896</v>
      </c>
      <c r="BF836" s="19" t="s">
        <v>896</v>
      </c>
      <c r="BG836" s="19" t="s">
        <v>896</v>
      </c>
      <c r="BH836" s="19" t="s">
        <v>896</v>
      </c>
      <c r="BI836" s="19" t="s">
        <v>2462</v>
      </c>
      <c r="BJ836" s="19" t="s">
        <v>21</v>
      </c>
      <c r="BK836" s="19" t="s">
        <v>1090</v>
      </c>
      <c r="BL836" s="19" t="s">
        <v>2458</v>
      </c>
      <c r="BM836" s="19" t="s">
        <v>2449</v>
      </c>
      <c r="BN836" s="20">
        <v>12</v>
      </c>
      <c r="BO836" s="20">
        <v>20</v>
      </c>
      <c r="BP836" s="19" t="s">
        <v>905</v>
      </c>
      <c r="BQ836" s="19" t="s">
        <v>913</v>
      </c>
      <c r="BR836" s="19">
        <v>0</v>
      </c>
      <c r="BS836" s="19">
        <v>0</v>
      </c>
      <c r="BT836" s="19" t="s">
        <v>896</v>
      </c>
      <c r="BU836" s="19" t="s">
        <v>1046</v>
      </c>
      <c r="BV836" s="19">
        <v>0</v>
      </c>
    </row>
    <row r="837" spans="1:74">
      <c r="A837" s="19" t="s">
        <v>355</v>
      </c>
      <c r="B837" s="19" t="s">
        <v>2360</v>
      </c>
      <c r="C837" s="19" t="s">
        <v>2439</v>
      </c>
      <c r="D837" s="19" t="s">
        <v>896</v>
      </c>
      <c r="E837" s="19" t="s">
        <v>896</v>
      </c>
      <c r="F837" s="19" t="s">
        <v>896</v>
      </c>
      <c r="G837" s="19" t="s">
        <v>896</v>
      </c>
      <c r="H837" s="19" t="s">
        <v>896</v>
      </c>
      <c r="I837" s="19" t="s">
        <v>2440</v>
      </c>
      <c r="J837" s="19" t="s">
        <v>21</v>
      </c>
      <c r="K837" s="19" t="s">
        <v>1090</v>
      </c>
      <c r="L837" s="19" t="s">
        <v>2441</v>
      </c>
      <c r="M837" s="19" t="s">
        <v>2449</v>
      </c>
      <c r="N837" s="20">
        <v>0.15</v>
      </c>
      <c r="O837" s="20">
        <v>3</v>
      </c>
      <c r="P837" s="19" t="s">
        <v>905</v>
      </c>
      <c r="Q837" s="19" t="s">
        <v>2464</v>
      </c>
      <c r="R837" s="19">
        <v>0</v>
      </c>
      <c r="S837" s="19">
        <v>0</v>
      </c>
      <c r="T837" s="19" t="s">
        <v>896</v>
      </c>
      <c r="U837" s="19" t="s">
        <v>1046</v>
      </c>
      <c r="V837" s="19" t="s">
        <v>2465</v>
      </c>
      <c r="BA837" s="19" t="s">
        <v>355</v>
      </c>
      <c r="BB837" s="19" t="s">
        <v>2360</v>
      </c>
      <c r="BC837" s="19" t="s">
        <v>2439</v>
      </c>
      <c r="BD837" s="19" t="s">
        <v>896</v>
      </c>
      <c r="BE837" s="19" t="s">
        <v>896</v>
      </c>
      <c r="BF837" s="19" t="s">
        <v>896</v>
      </c>
      <c r="BG837" s="19" t="s">
        <v>896</v>
      </c>
      <c r="BH837" s="19" t="s">
        <v>896</v>
      </c>
      <c r="BI837" s="19" t="s">
        <v>2440</v>
      </c>
      <c r="BJ837" s="19" t="s">
        <v>21</v>
      </c>
      <c r="BK837" s="19" t="s">
        <v>1090</v>
      </c>
      <c r="BL837" s="19" t="s">
        <v>2441</v>
      </c>
      <c r="BM837" s="19" t="s">
        <v>2449</v>
      </c>
      <c r="BN837" s="20">
        <v>0.15</v>
      </c>
      <c r="BO837" s="20">
        <v>3</v>
      </c>
      <c r="BP837" s="19" t="s">
        <v>905</v>
      </c>
      <c r="BQ837" s="19" t="s">
        <v>2464</v>
      </c>
      <c r="BR837" s="19">
        <v>0</v>
      </c>
      <c r="BS837" s="19">
        <v>0</v>
      </c>
      <c r="BT837" s="19" t="s">
        <v>896</v>
      </c>
      <c r="BU837" s="19" t="s">
        <v>1046</v>
      </c>
      <c r="BV837" s="19" t="s">
        <v>2465</v>
      </c>
    </row>
    <row r="838" spans="1:74">
      <c r="A838" s="19" t="s">
        <v>355</v>
      </c>
      <c r="B838" s="19" t="s">
        <v>2360</v>
      </c>
      <c r="C838" s="19" t="s">
        <v>2453</v>
      </c>
      <c r="D838" s="19" t="s">
        <v>896</v>
      </c>
      <c r="E838" s="19" t="s">
        <v>896</v>
      </c>
      <c r="F838" s="19" t="s">
        <v>896</v>
      </c>
      <c r="G838" s="19" t="s">
        <v>896</v>
      </c>
      <c r="H838" s="19" t="s">
        <v>896</v>
      </c>
      <c r="I838" s="19" t="s">
        <v>2440</v>
      </c>
      <c r="J838" s="19" t="s">
        <v>21</v>
      </c>
      <c r="K838" s="19" t="s">
        <v>1090</v>
      </c>
      <c r="L838" s="19" t="s">
        <v>2441</v>
      </c>
      <c r="M838" s="19" t="s">
        <v>2449</v>
      </c>
      <c r="N838" s="20">
        <v>0.1</v>
      </c>
      <c r="O838" s="20">
        <v>0.25</v>
      </c>
      <c r="P838" s="19" t="s">
        <v>905</v>
      </c>
      <c r="Q838" s="19" t="s">
        <v>2464</v>
      </c>
      <c r="R838" s="19">
        <v>0</v>
      </c>
      <c r="S838" s="19">
        <v>0</v>
      </c>
      <c r="T838" s="19" t="s">
        <v>896</v>
      </c>
      <c r="U838" s="19" t="s">
        <v>1046</v>
      </c>
      <c r="V838" s="19" t="s">
        <v>2448</v>
      </c>
      <c r="BA838" s="19" t="s">
        <v>355</v>
      </c>
      <c r="BB838" s="19" t="s">
        <v>2360</v>
      </c>
      <c r="BC838" s="19" t="s">
        <v>2453</v>
      </c>
      <c r="BD838" s="19" t="s">
        <v>896</v>
      </c>
      <c r="BE838" s="19" t="s">
        <v>896</v>
      </c>
      <c r="BF838" s="19" t="s">
        <v>896</v>
      </c>
      <c r="BG838" s="19" t="s">
        <v>896</v>
      </c>
      <c r="BH838" s="19" t="s">
        <v>896</v>
      </c>
      <c r="BI838" s="19" t="s">
        <v>2440</v>
      </c>
      <c r="BJ838" s="19" t="s">
        <v>21</v>
      </c>
      <c r="BK838" s="19" t="s">
        <v>1090</v>
      </c>
      <c r="BL838" s="19" t="s">
        <v>2441</v>
      </c>
      <c r="BM838" s="19" t="s">
        <v>2449</v>
      </c>
      <c r="BN838" s="20">
        <v>0.1</v>
      </c>
      <c r="BO838" s="20">
        <v>0.25</v>
      </c>
      <c r="BP838" s="19" t="s">
        <v>905</v>
      </c>
      <c r="BQ838" s="19" t="s">
        <v>2464</v>
      </c>
      <c r="BR838" s="19">
        <v>0</v>
      </c>
      <c r="BS838" s="19">
        <v>0</v>
      </c>
      <c r="BT838" s="19" t="s">
        <v>896</v>
      </c>
      <c r="BU838" s="19" t="s">
        <v>1046</v>
      </c>
      <c r="BV838" s="19" t="s">
        <v>2448</v>
      </c>
    </row>
    <row r="839" spans="1:74">
      <c r="A839" s="19" t="s">
        <v>355</v>
      </c>
      <c r="B839" s="19" t="s">
        <v>2360</v>
      </c>
      <c r="C839" s="19" t="s">
        <v>2434</v>
      </c>
      <c r="D839" s="19" t="s">
        <v>896</v>
      </c>
      <c r="E839" s="19" t="s">
        <v>896</v>
      </c>
      <c r="F839" s="19" t="s">
        <v>896</v>
      </c>
      <c r="G839" s="19" t="s">
        <v>896</v>
      </c>
      <c r="H839" s="19" t="s">
        <v>896</v>
      </c>
      <c r="I839" s="19" t="s">
        <v>2430</v>
      </c>
      <c r="J839" s="19" t="s">
        <v>21</v>
      </c>
      <c r="K839" s="19" t="s">
        <v>1090</v>
      </c>
      <c r="L839" s="19" t="s">
        <v>2436</v>
      </c>
      <c r="M839" s="19" t="s">
        <v>2437</v>
      </c>
      <c r="N839" s="20">
        <v>0.05</v>
      </c>
      <c r="O839" s="20">
        <v>0.25</v>
      </c>
      <c r="P839" s="19" t="s">
        <v>905</v>
      </c>
      <c r="Q839" s="19" t="s">
        <v>2464</v>
      </c>
      <c r="R839" s="19">
        <v>0</v>
      </c>
      <c r="S839" s="19">
        <v>0</v>
      </c>
      <c r="T839" s="19" t="s">
        <v>896</v>
      </c>
      <c r="U839" s="19" t="s">
        <v>1046</v>
      </c>
      <c r="V839" s="19" t="s">
        <v>2467</v>
      </c>
      <c r="BA839" s="19" t="s">
        <v>355</v>
      </c>
      <c r="BB839" s="19" t="s">
        <v>2360</v>
      </c>
      <c r="BC839" s="19" t="s">
        <v>2434</v>
      </c>
      <c r="BD839" s="19" t="s">
        <v>896</v>
      </c>
      <c r="BE839" s="19" t="s">
        <v>896</v>
      </c>
      <c r="BF839" s="19" t="s">
        <v>896</v>
      </c>
      <c r="BG839" s="19" t="s">
        <v>896</v>
      </c>
      <c r="BH839" s="19" t="s">
        <v>896</v>
      </c>
      <c r="BI839" s="19" t="s">
        <v>2430</v>
      </c>
      <c r="BJ839" s="19" t="s">
        <v>21</v>
      </c>
      <c r="BK839" s="19" t="s">
        <v>1090</v>
      </c>
      <c r="BL839" s="19" t="s">
        <v>2436</v>
      </c>
      <c r="BM839" s="19" t="s">
        <v>2437</v>
      </c>
      <c r="BN839" s="20">
        <v>0.05</v>
      </c>
      <c r="BO839" s="20">
        <v>0.25</v>
      </c>
      <c r="BP839" s="19" t="s">
        <v>905</v>
      </c>
      <c r="BQ839" s="19" t="s">
        <v>2464</v>
      </c>
      <c r="BR839" s="19">
        <v>0</v>
      </c>
      <c r="BS839" s="19">
        <v>0</v>
      </c>
      <c r="BT839" s="19" t="s">
        <v>896</v>
      </c>
      <c r="BU839" s="19" t="s">
        <v>1046</v>
      </c>
      <c r="BV839" s="19" t="s">
        <v>2467</v>
      </c>
    </row>
    <row r="840" spans="1:74">
      <c r="A840" s="19" t="s">
        <v>355</v>
      </c>
      <c r="B840" s="19" t="s">
        <v>2360</v>
      </c>
      <c r="C840" s="19" t="s">
        <v>2429</v>
      </c>
      <c r="D840" s="19" t="s">
        <v>896</v>
      </c>
      <c r="E840" s="19" t="s">
        <v>896</v>
      </c>
      <c r="F840" s="19" t="s">
        <v>896</v>
      </c>
      <c r="G840" s="19" t="s">
        <v>896</v>
      </c>
      <c r="H840" s="19" t="s">
        <v>896</v>
      </c>
      <c r="I840" s="19" t="s">
        <v>2430</v>
      </c>
      <c r="J840" s="19" t="s">
        <v>21</v>
      </c>
      <c r="K840" s="19" t="s">
        <v>1090</v>
      </c>
      <c r="L840" s="19" t="s">
        <v>2431</v>
      </c>
      <c r="M840" s="19" t="s">
        <v>2432</v>
      </c>
      <c r="N840" s="20">
        <v>0.01</v>
      </c>
      <c r="O840" s="20">
        <v>0.1</v>
      </c>
      <c r="P840" s="19" t="s">
        <v>905</v>
      </c>
      <c r="Q840" s="19" t="s">
        <v>2464</v>
      </c>
      <c r="R840" s="19">
        <v>0</v>
      </c>
      <c r="S840" s="19">
        <v>0</v>
      </c>
      <c r="T840" s="19" t="s">
        <v>896</v>
      </c>
      <c r="U840" s="19" t="s">
        <v>1046</v>
      </c>
      <c r="V840" s="19">
        <v>0</v>
      </c>
      <c r="BA840" s="19" t="s">
        <v>355</v>
      </c>
      <c r="BB840" s="19" t="s">
        <v>2360</v>
      </c>
      <c r="BC840" s="19" t="s">
        <v>2429</v>
      </c>
      <c r="BD840" s="19" t="s">
        <v>896</v>
      </c>
      <c r="BE840" s="19" t="s">
        <v>896</v>
      </c>
      <c r="BF840" s="19" t="s">
        <v>896</v>
      </c>
      <c r="BG840" s="19" t="s">
        <v>896</v>
      </c>
      <c r="BH840" s="19" t="s">
        <v>896</v>
      </c>
      <c r="BI840" s="19" t="s">
        <v>2430</v>
      </c>
      <c r="BJ840" s="19" t="s">
        <v>21</v>
      </c>
      <c r="BK840" s="19" t="s">
        <v>1090</v>
      </c>
      <c r="BL840" s="19" t="s">
        <v>2431</v>
      </c>
      <c r="BM840" s="19" t="s">
        <v>2432</v>
      </c>
      <c r="BN840" s="20">
        <v>0.01</v>
      </c>
      <c r="BO840" s="20">
        <v>0.1</v>
      </c>
      <c r="BP840" s="19" t="s">
        <v>905</v>
      </c>
      <c r="BQ840" s="19" t="s">
        <v>2464</v>
      </c>
      <c r="BR840" s="19">
        <v>0</v>
      </c>
      <c r="BS840" s="19">
        <v>0</v>
      </c>
      <c r="BT840" s="19" t="s">
        <v>896</v>
      </c>
      <c r="BU840" s="19" t="s">
        <v>1046</v>
      </c>
      <c r="BV840" s="19">
        <v>0</v>
      </c>
    </row>
    <row r="841" spans="1:74">
      <c r="A841" s="19" t="s">
        <v>355</v>
      </c>
      <c r="B841" s="19" t="s">
        <v>2360</v>
      </c>
      <c r="C841" s="19" t="s">
        <v>2429</v>
      </c>
      <c r="D841" s="19" t="s">
        <v>896</v>
      </c>
      <c r="E841" s="19" t="s">
        <v>896</v>
      </c>
      <c r="F841" s="19" t="s">
        <v>896</v>
      </c>
      <c r="G841" s="19" t="s">
        <v>896</v>
      </c>
      <c r="H841" s="19" t="s">
        <v>896</v>
      </c>
      <c r="I841" s="19" t="s">
        <v>2443</v>
      </c>
      <c r="J841" s="19" t="s">
        <v>21</v>
      </c>
      <c r="K841" s="19" t="s">
        <v>1090</v>
      </c>
      <c r="L841" s="19" t="s">
        <v>2431</v>
      </c>
      <c r="M841" s="19" t="s">
        <v>2432</v>
      </c>
      <c r="N841" s="20">
        <v>1.4999999999999999E-2</v>
      </c>
      <c r="O841" s="20">
        <v>0.4</v>
      </c>
      <c r="P841" s="19" t="s">
        <v>905</v>
      </c>
      <c r="Q841" s="19" t="s">
        <v>2464</v>
      </c>
      <c r="R841" s="19">
        <v>0</v>
      </c>
      <c r="S841" s="19">
        <v>0</v>
      </c>
      <c r="T841" s="19" t="s">
        <v>896</v>
      </c>
      <c r="U841" s="19" t="s">
        <v>1046</v>
      </c>
      <c r="V841" s="19">
        <v>0</v>
      </c>
      <c r="BA841" s="19" t="s">
        <v>355</v>
      </c>
      <c r="BB841" s="19" t="s">
        <v>2360</v>
      </c>
      <c r="BC841" s="19" t="s">
        <v>2429</v>
      </c>
      <c r="BD841" s="19" t="s">
        <v>896</v>
      </c>
      <c r="BE841" s="19" t="s">
        <v>896</v>
      </c>
      <c r="BF841" s="19" t="s">
        <v>896</v>
      </c>
      <c r="BG841" s="19" t="s">
        <v>896</v>
      </c>
      <c r="BH841" s="19" t="s">
        <v>896</v>
      </c>
      <c r="BI841" s="19" t="s">
        <v>2443</v>
      </c>
      <c r="BJ841" s="19" t="s">
        <v>21</v>
      </c>
      <c r="BK841" s="19" t="s">
        <v>1090</v>
      </c>
      <c r="BL841" s="19" t="s">
        <v>2431</v>
      </c>
      <c r="BM841" s="19" t="s">
        <v>2432</v>
      </c>
      <c r="BN841" s="20">
        <v>1.4999999999999999E-2</v>
      </c>
      <c r="BO841" s="20">
        <v>0.4</v>
      </c>
      <c r="BP841" s="19" t="s">
        <v>905</v>
      </c>
      <c r="BQ841" s="19" t="s">
        <v>2464</v>
      </c>
      <c r="BR841" s="19">
        <v>0</v>
      </c>
      <c r="BS841" s="19">
        <v>0</v>
      </c>
      <c r="BT841" s="19" t="s">
        <v>896</v>
      </c>
      <c r="BU841" s="19" t="s">
        <v>1046</v>
      </c>
      <c r="BV841" s="19">
        <v>0</v>
      </c>
    </row>
    <row r="842" spans="1:74">
      <c r="A842" s="19" t="s">
        <v>355</v>
      </c>
      <c r="B842" s="19" t="s">
        <v>2360</v>
      </c>
      <c r="C842" s="19" t="s">
        <v>2454</v>
      </c>
      <c r="D842" s="19" t="s">
        <v>896</v>
      </c>
      <c r="E842" s="19" t="s">
        <v>896</v>
      </c>
      <c r="F842" s="19" t="s">
        <v>896</v>
      </c>
      <c r="G842" s="19" t="s">
        <v>896</v>
      </c>
      <c r="H842" s="19" t="s">
        <v>896</v>
      </c>
      <c r="I842" s="19" t="s">
        <v>2455</v>
      </c>
      <c r="J842" s="19" t="s">
        <v>21</v>
      </c>
      <c r="K842" s="19" t="s">
        <v>1090</v>
      </c>
      <c r="L842" s="19" t="s">
        <v>2441</v>
      </c>
      <c r="M842" s="19" t="s">
        <v>2449</v>
      </c>
      <c r="N842" s="20">
        <v>0.1</v>
      </c>
      <c r="O842" s="20">
        <v>0.2</v>
      </c>
      <c r="P842" s="19" t="s">
        <v>905</v>
      </c>
      <c r="Q842" s="19" t="s">
        <v>2464</v>
      </c>
      <c r="R842" s="19">
        <v>0</v>
      </c>
      <c r="S842" s="19">
        <v>0</v>
      </c>
      <c r="T842" s="19" t="s">
        <v>896</v>
      </c>
      <c r="U842" s="19" t="s">
        <v>1046</v>
      </c>
      <c r="V842" s="19" t="s">
        <v>2468</v>
      </c>
      <c r="BA842" s="19" t="s">
        <v>355</v>
      </c>
      <c r="BB842" s="19" t="s">
        <v>2360</v>
      </c>
      <c r="BC842" s="19" t="s">
        <v>2454</v>
      </c>
      <c r="BD842" s="19" t="s">
        <v>896</v>
      </c>
      <c r="BE842" s="19" t="s">
        <v>896</v>
      </c>
      <c r="BF842" s="19" t="s">
        <v>896</v>
      </c>
      <c r="BG842" s="19" t="s">
        <v>896</v>
      </c>
      <c r="BH842" s="19" t="s">
        <v>896</v>
      </c>
      <c r="BI842" s="19" t="s">
        <v>2455</v>
      </c>
      <c r="BJ842" s="19" t="s">
        <v>21</v>
      </c>
      <c r="BK842" s="19" t="s">
        <v>1090</v>
      </c>
      <c r="BL842" s="19" t="s">
        <v>2441</v>
      </c>
      <c r="BM842" s="19" t="s">
        <v>2449</v>
      </c>
      <c r="BN842" s="20">
        <v>0.1</v>
      </c>
      <c r="BO842" s="20">
        <v>0.2</v>
      </c>
      <c r="BP842" s="19" t="s">
        <v>905</v>
      </c>
      <c r="BQ842" s="19" t="s">
        <v>2464</v>
      </c>
      <c r="BR842" s="19">
        <v>0</v>
      </c>
      <c r="BS842" s="19">
        <v>0</v>
      </c>
      <c r="BT842" s="19" t="s">
        <v>896</v>
      </c>
      <c r="BU842" s="19" t="s">
        <v>1046</v>
      </c>
      <c r="BV842" s="19" t="s">
        <v>2468</v>
      </c>
    </row>
    <row r="843" spans="1:74">
      <c r="A843" s="19" t="s">
        <v>355</v>
      </c>
      <c r="B843" s="19" t="s">
        <v>2360</v>
      </c>
      <c r="C843" s="19" t="s">
        <v>2456</v>
      </c>
      <c r="D843" s="19" t="s">
        <v>896</v>
      </c>
      <c r="E843" s="19" t="s">
        <v>896</v>
      </c>
      <c r="F843" s="19" t="s">
        <v>896</v>
      </c>
      <c r="G843" s="19" t="s">
        <v>896</v>
      </c>
      <c r="H843" s="19" t="s">
        <v>896</v>
      </c>
      <c r="I843" s="19" t="s">
        <v>2457</v>
      </c>
      <c r="J843" s="19" t="s">
        <v>21</v>
      </c>
      <c r="K843" s="19" t="s">
        <v>1090</v>
      </c>
      <c r="L843" s="19" t="s">
        <v>2458</v>
      </c>
      <c r="M843" s="19" t="s">
        <v>2449</v>
      </c>
      <c r="N843" s="20">
        <v>0.15</v>
      </c>
      <c r="O843" s="20">
        <v>0.18</v>
      </c>
      <c r="P843" s="19" t="s">
        <v>905</v>
      </c>
      <c r="Q843" s="19" t="s">
        <v>2464</v>
      </c>
      <c r="R843" s="19">
        <v>0</v>
      </c>
      <c r="S843" s="19">
        <v>0</v>
      </c>
      <c r="T843" s="19" t="s">
        <v>896</v>
      </c>
      <c r="U843" s="19" t="s">
        <v>1046</v>
      </c>
      <c r="V843" s="19" t="s">
        <v>2469</v>
      </c>
      <c r="BA843" s="19" t="s">
        <v>355</v>
      </c>
      <c r="BB843" s="19" t="s">
        <v>2360</v>
      </c>
      <c r="BC843" s="19" t="s">
        <v>2456</v>
      </c>
      <c r="BD843" s="19" t="s">
        <v>896</v>
      </c>
      <c r="BE843" s="19" t="s">
        <v>896</v>
      </c>
      <c r="BF843" s="19" t="s">
        <v>896</v>
      </c>
      <c r="BG843" s="19" t="s">
        <v>896</v>
      </c>
      <c r="BH843" s="19" t="s">
        <v>896</v>
      </c>
      <c r="BI843" s="19" t="s">
        <v>2457</v>
      </c>
      <c r="BJ843" s="19" t="s">
        <v>21</v>
      </c>
      <c r="BK843" s="19" t="s">
        <v>1090</v>
      </c>
      <c r="BL843" s="19" t="s">
        <v>2458</v>
      </c>
      <c r="BM843" s="19" t="s">
        <v>2449</v>
      </c>
      <c r="BN843" s="20">
        <v>0.15</v>
      </c>
      <c r="BO843" s="20">
        <v>0.18</v>
      </c>
      <c r="BP843" s="19" t="s">
        <v>905</v>
      </c>
      <c r="BQ843" s="19" t="s">
        <v>2464</v>
      </c>
      <c r="BR843" s="19">
        <v>0</v>
      </c>
      <c r="BS843" s="19">
        <v>0</v>
      </c>
      <c r="BT843" s="19" t="s">
        <v>896</v>
      </c>
      <c r="BU843" s="19" t="s">
        <v>1046</v>
      </c>
      <c r="BV843" s="19" t="s">
        <v>2469</v>
      </c>
    </row>
    <row r="844" spans="1:74">
      <c r="A844" s="19" t="s">
        <v>355</v>
      </c>
      <c r="B844" s="19" t="s">
        <v>2360</v>
      </c>
      <c r="C844" s="19" t="s">
        <v>2654</v>
      </c>
      <c r="D844" s="19" t="s">
        <v>2460</v>
      </c>
      <c r="E844" s="19" t="s">
        <v>896</v>
      </c>
      <c r="F844" s="19" t="s">
        <v>896</v>
      </c>
      <c r="G844" s="19" t="s">
        <v>896</v>
      </c>
      <c r="H844" s="19" t="s">
        <v>896</v>
      </c>
      <c r="I844" s="19" t="s">
        <v>2430</v>
      </c>
      <c r="J844" s="19" t="s">
        <v>21</v>
      </c>
      <c r="K844" s="19" t="s">
        <v>1090</v>
      </c>
      <c r="L844" s="19" t="s">
        <v>2431</v>
      </c>
      <c r="M844" s="19" t="s">
        <v>2432</v>
      </c>
      <c r="N844" s="20">
        <v>0.01</v>
      </c>
      <c r="O844" s="20">
        <v>0.15</v>
      </c>
      <c r="P844" s="19" t="s">
        <v>905</v>
      </c>
      <c r="Q844" s="19" t="s">
        <v>2464</v>
      </c>
      <c r="R844" s="19">
        <v>0</v>
      </c>
      <c r="S844" s="19">
        <v>0</v>
      </c>
      <c r="T844" s="19" t="s">
        <v>896</v>
      </c>
      <c r="U844" s="19" t="s">
        <v>1046</v>
      </c>
      <c r="V844" s="19">
        <v>0</v>
      </c>
      <c r="BA844" s="19" t="s">
        <v>355</v>
      </c>
      <c r="BB844" s="19" t="s">
        <v>2360</v>
      </c>
      <c r="BC844" s="19" t="s">
        <v>2654</v>
      </c>
      <c r="BD844" s="19" t="s">
        <v>2460</v>
      </c>
      <c r="BE844" s="19" t="s">
        <v>896</v>
      </c>
      <c r="BF844" s="19" t="s">
        <v>896</v>
      </c>
      <c r="BG844" s="19" t="s">
        <v>896</v>
      </c>
      <c r="BH844" s="19" t="s">
        <v>896</v>
      </c>
      <c r="BI844" s="19" t="s">
        <v>2430</v>
      </c>
      <c r="BJ844" s="19" t="s">
        <v>21</v>
      </c>
      <c r="BK844" s="19" t="s">
        <v>1090</v>
      </c>
      <c r="BL844" s="19" t="s">
        <v>2431</v>
      </c>
      <c r="BM844" s="19" t="s">
        <v>2432</v>
      </c>
      <c r="BN844" s="20">
        <v>0.01</v>
      </c>
      <c r="BO844" s="20">
        <v>0.15</v>
      </c>
      <c r="BP844" s="19" t="s">
        <v>905</v>
      </c>
      <c r="BQ844" s="19" t="s">
        <v>2464</v>
      </c>
      <c r="BR844" s="19">
        <v>0</v>
      </c>
      <c r="BS844" s="19">
        <v>0</v>
      </c>
      <c r="BT844" s="19" t="s">
        <v>896</v>
      </c>
      <c r="BU844" s="19" t="s">
        <v>1046</v>
      </c>
      <c r="BV844" s="19">
        <v>0</v>
      </c>
    </row>
    <row r="845" spans="1:74">
      <c r="A845" s="19" t="s">
        <v>355</v>
      </c>
      <c r="B845" s="19" t="s">
        <v>2360</v>
      </c>
      <c r="C845" s="19" t="s">
        <v>2654</v>
      </c>
      <c r="D845" s="19" t="s">
        <v>896</v>
      </c>
      <c r="E845" s="19" t="s">
        <v>896</v>
      </c>
      <c r="F845" s="19" t="s">
        <v>896</v>
      </c>
      <c r="G845" s="19" t="s">
        <v>896</v>
      </c>
      <c r="H845" s="19" t="s">
        <v>896</v>
      </c>
      <c r="I845" s="19" t="s">
        <v>2430</v>
      </c>
      <c r="J845" s="19" t="s">
        <v>21</v>
      </c>
      <c r="K845" s="19" t="s">
        <v>1090</v>
      </c>
      <c r="L845" s="19" t="s">
        <v>2431</v>
      </c>
      <c r="M845" s="19" t="s">
        <v>2432</v>
      </c>
      <c r="N845" s="20">
        <v>0.01</v>
      </c>
      <c r="O845" s="20">
        <v>0.1</v>
      </c>
      <c r="P845" s="19" t="s">
        <v>905</v>
      </c>
      <c r="Q845" s="19" t="s">
        <v>2464</v>
      </c>
      <c r="R845" s="19">
        <v>0</v>
      </c>
      <c r="S845" s="19">
        <v>0</v>
      </c>
      <c r="T845" s="19" t="s">
        <v>896</v>
      </c>
      <c r="U845" s="19" t="s">
        <v>1046</v>
      </c>
      <c r="V845" s="19">
        <v>0</v>
      </c>
      <c r="BA845" s="19" t="s">
        <v>355</v>
      </c>
      <c r="BB845" s="19" t="s">
        <v>2360</v>
      </c>
      <c r="BC845" s="19" t="s">
        <v>2654</v>
      </c>
      <c r="BD845" s="19" t="s">
        <v>896</v>
      </c>
      <c r="BE845" s="19" t="s">
        <v>896</v>
      </c>
      <c r="BF845" s="19" t="s">
        <v>896</v>
      </c>
      <c r="BG845" s="19" t="s">
        <v>896</v>
      </c>
      <c r="BH845" s="19" t="s">
        <v>896</v>
      </c>
      <c r="BI845" s="19" t="s">
        <v>2430</v>
      </c>
      <c r="BJ845" s="19" t="s">
        <v>21</v>
      </c>
      <c r="BK845" s="19" t="s">
        <v>1090</v>
      </c>
      <c r="BL845" s="19" t="s">
        <v>2431</v>
      </c>
      <c r="BM845" s="19" t="s">
        <v>2432</v>
      </c>
      <c r="BN845" s="20">
        <v>0.01</v>
      </c>
      <c r="BO845" s="20">
        <v>0.1</v>
      </c>
      <c r="BP845" s="19" t="s">
        <v>905</v>
      </c>
      <c r="BQ845" s="19" t="s">
        <v>2464</v>
      </c>
      <c r="BR845" s="19">
        <v>0</v>
      </c>
      <c r="BS845" s="19">
        <v>0</v>
      </c>
      <c r="BT845" s="19" t="s">
        <v>896</v>
      </c>
      <c r="BU845" s="19" t="s">
        <v>1046</v>
      </c>
      <c r="BV845" s="19">
        <v>0</v>
      </c>
    </row>
    <row r="846" spans="1:74">
      <c r="A846" s="19" t="s">
        <v>355</v>
      </c>
      <c r="B846" s="19" t="s">
        <v>2360</v>
      </c>
      <c r="C846" s="19" t="s">
        <v>2655</v>
      </c>
      <c r="D846" s="19" t="s">
        <v>896</v>
      </c>
      <c r="E846" s="19" t="s">
        <v>896</v>
      </c>
      <c r="F846" s="19" t="s">
        <v>896</v>
      </c>
      <c r="G846" s="19" t="s">
        <v>896</v>
      </c>
      <c r="H846" s="19" t="s">
        <v>896</v>
      </c>
      <c r="I846" s="19" t="s">
        <v>2430</v>
      </c>
      <c r="J846" s="19" t="s">
        <v>21</v>
      </c>
      <c r="K846" s="19" t="s">
        <v>1090</v>
      </c>
      <c r="L846" s="19" t="s">
        <v>2431</v>
      </c>
      <c r="M846" s="19" t="s">
        <v>2432</v>
      </c>
      <c r="N846" s="20">
        <v>8.0000000000000002E-3</v>
      </c>
      <c r="O846" s="20">
        <v>0.09</v>
      </c>
      <c r="P846" s="19" t="s">
        <v>905</v>
      </c>
      <c r="Q846" s="19" t="s">
        <v>2464</v>
      </c>
      <c r="R846" s="19">
        <v>0</v>
      </c>
      <c r="S846" s="19">
        <v>0</v>
      </c>
      <c r="T846" s="19" t="s">
        <v>896</v>
      </c>
      <c r="U846" s="19" t="s">
        <v>1046</v>
      </c>
      <c r="V846" s="19">
        <v>0</v>
      </c>
      <c r="BA846" s="19" t="s">
        <v>355</v>
      </c>
      <c r="BB846" s="19" t="s">
        <v>2360</v>
      </c>
      <c r="BC846" s="19" t="s">
        <v>2655</v>
      </c>
      <c r="BD846" s="19" t="s">
        <v>896</v>
      </c>
      <c r="BE846" s="19" t="s">
        <v>896</v>
      </c>
      <c r="BF846" s="19" t="s">
        <v>896</v>
      </c>
      <c r="BG846" s="19" t="s">
        <v>896</v>
      </c>
      <c r="BH846" s="19" t="s">
        <v>896</v>
      </c>
      <c r="BI846" s="19" t="s">
        <v>2430</v>
      </c>
      <c r="BJ846" s="19" t="s">
        <v>21</v>
      </c>
      <c r="BK846" s="19" t="s">
        <v>1090</v>
      </c>
      <c r="BL846" s="19" t="s">
        <v>2431</v>
      </c>
      <c r="BM846" s="19" t="s">
        <v>2432</v>
      </c>
      <c r="BN846" s="20">
        <v>8.0000000000000002E-3</v>
      </c>
      <c r="BO846" s="20">
        <v>0.09</v>
      </c>
      <c r="BP846" s="19" t="s">
        <v>905</v>
      </c>
      <c r="BQ846" s="19" t="s">
        <v>2464</v>
      </c>
      <c r="BR846" s="19">
        <v>0</v>
      </c>
      <c r="BS846" s="19">
        <v>0</v>
      </c>
      <c r="BT846" s="19" t="s">
        <v>896</v>
      </c>
      <c r="BU846" s="19" t="s">
        <v>1046</v>
      </c>
      <c r="BV846" s="19">
        <v>0</v>
      </c>
    </row>
    <row r="847" spans="1:74">
      <c r="A847" s="19" t="s">
        <v>355</v>
      </c>
      <c r="B847" s="19" t="s">
        <v>2360</v>
      </c>
      <c r="C847" s="19" t="s">
        <v>2470</v>
      </c>
      <c r="D847" s="19" t="s">
        <v>896</v>
      </c>
      <c r="E847" s="19" t="s">
        <v>896</v>
      </c>
      <c r="F847" s="19" t="s">
        <v>896</v>
      </c>
      <c r="G847" s="19" t="s">
        <v>896</v>
      </c>
      <c r="H847" s="19" t="s">
        <v>896</v>
      </c>
      <c r="I847" s="19" t="s">
        <v>2430</v>
      </c>
      <c r="J847" s="19" t="s">
        <v>21</v>
      </c>
      <c r="K847" s="19" t="s">
        <v>1090</v>
      </c>
      <c r="L847" s="19" t="s">
        <v>2431</v>
      </c>
      <c r="M847" s="19">
        <v>0</v>
      </c>
      <c r="N847" s="20">
        <v>0.01</v>
      </c>
      <c r="O847" s="20">
        <v>0.15</v>
      </c>
      <c r="P847" s="19" t="s">
        <v>905</v>
      </c>
      <c r="Q847" s="19" t="s">
        <v>2464</v>
      </c>
      <c r="R847" s="19">
        <v>0</v>
      </c>
      <c r="S847" s="19">
        <v>0</v>
      </c>
      <c r="T847" s="19" t="s">
        <v>896</v>
      </c>
      <c r="U847" s="19" t="s">
        <v>1046</v>
      </c>
      <c r="V847" s="19">
        <v>0</v>
      </c>
      <c r="BA847" s="19" t="s">
        <v>355</v>
      </c>
      <c r="BB847" s="19" t="s">
        <v>2360</v>
      </c>
      <c r="BC847" s="19" t="s">
        <v>2470</v>
      </c>
      <c r="BD847" s="19" t="s">
        <v>896</v>
      </c>
      <c r="BE847" s="19" t="s">
        <v>896</v>
      </c>
      <c r="BF847" s="19" t="s">
        <v>896</v>
      </c>
      <c r="BG847" s="19" t="s">
        <v>896</v>
      </c>
      <c r="BH847" s="19" t="s">
        <v>896</v>
      </c>
      <c r="BI847" s="19" t="s">
        <v>2430</v>
      </c>
      <c r="BJ847" s="19" t="s">
        <v>21</v>
      </c>
      <c r="BK847" s="19" t="s">
        <v>1090</v>
      </c>
      <c r="BL847" s="19" t="s">
        <v>2431</v>
      </c>
      <c r="BM847" s="19">
        <v>0</v>
      </c>
      <c r="BN847" s="20">
        <v>0.01</v>
      </c>
      <c r="BO847" s="20">
        <v>0.15</v>
      </c>
      <c r="BP847" s="19" t="s">
        <v>905</v>
      </c>
      <c r="BQ847" s="19" t="s">
        <v>2464</v>
      </c>
      <c r="BR847" s="19">
        <v>0</v>
      </c>
      <c r="BS847" s="19">
        <v>0</v>
      </c>
      <c r="BT847" s="19" t="s">
        <v>896</v>
      </c>
      <c r="BU847" s="19" t="s">
        <v>1046</v>
      </c>
      <c r="BV847" s="19">
        <v>0</v>
      </c>
    </row>
    <row r="848" spans="1:74">
      <c r="A848" s="19" t="s">
        <v>355</v>
      </c>
      <c r="B848" s="19" t="s">
        <v>2360</v>
      </c>
      <c r="C848" s="19" t="s">
        <v>2461</v>
      </c>
      <c r="D848" s="19" t="s">
        <v>896</v>
      </c>
      <c r="E848" s="19" t="s">
        <v>896</v>
      </c>
      <c r="F848" s="19" t="s">
        <v>896</v>
      </c>
      <c r="G848" s="19" t="s">
        <v>896</v>
      </c>
      <c r="H848" s="19" t="s">
        <v>896</v>
      </c>
      <c r="I848" s="19" t="s">
        <v>2430</v>
      </c>
      <c r="J848" s="19" t="s">
        <v>21</v>
      </c>
      <c r="K848" s="19" t="s">
        <v>1090</v>
      </c>
      <c r="L848" s="19" t="s">
        <v>2436</v>
      </c>
      <c r="M848" s="19" t="s">
        <v>2449</v>
      </c>
      <c r="N848" s="20">
        <v>0.1</v>
      </c>
      <c r="O848" s="20">
        <v>0.2</v>
      </c>
      <c r="P848" s="19" t="s">
        <v>905</v>
      </c>
      <c r="Q848" s="19" t="s">
        <v>2464</v>
      </c>
      <c r="R848" s="19">
        <v>0</v>
      </c>
      <c r="S848" s="19">
        <v>0</v>
      </c>
      <c r="T848" s="19" t="s">
        <v>896</v>
      </c>
      <c r="U848" s="19" t="s">
        <v>1046</v>
      </c>
      <c r="V848" s="19" t="s">
        <v>2467</v>
      </c>
      <c r="BA848" s="19" t="s">
        <v>355</v>
      </c>
      <c r="BB848" s="19" t="s">
        <v>2360</v>
      </c>
      <c r="BC848" s="19" t="s">
        <v>2461</v>
      </c>
      <c r="BD848" s="19" t="s">
        <v>896</v>
      </c>
      <c r="BE848" s="19" t="s">
        <v>896</v>
      </c>
      <c r="BF848" s="19" t="s">
        <v>896</v>
      </c>
      <c r="BG848" s="19" t="s">
        <v>896</v>
      </c>
      <c r="BH848" s="19" t="s">
        <v>896</v>
      </c>
      <c r="BI848" s="19" t="s">
        <v>2430</v>
      </c>
      <c r="BJ848" s="19" t="s">
        <v>21</v>
      </c>
      <c r="BK848" s="19" t="s">
        <v>1090</v>
      </c>
      <c r="BL848" s="19" t="s">
        <v>2436</v>
      </c>
      <c r="BM848" s="19" t="s">
        <v>2449</v>
      </c>
      <c r="BN848" s="20">
        <v>0.1</v>
      </c>
      <c r="BO848" s="20">
        <v>0.2</v>
      </c>
      <c r="BP848" s="19" t="s">
        <v>905</v>
      </c>
      <c r="BQ848" s="19" t="s">
        <v>2464</v>
      </c>
      <c r="BR848" s="19">
        <v>0</v>
      </c>
      <c r="BS848" s="19">
        <v>0</v>
      </c>
      <c r="BT848" s="19" t="s">
        <v>896</v>
      </c>
      <c r="BU848" s="19" t="s">
        <v>1046</v>
      </c>
      <c r="BV848" s="19" t="s">
        <v>2467</v>
      </c>
    </row>
    <row r="849" spans="1:74">
      <c r="A849" s="19" t="s">
        <v>355</v>
      </c>
      <c r="B849" s="19" t="s">
        <v>2360</v>
      </c>
      <c r="C849" s="19" t="s">
        <v>896</v>
      </c>
      <c r="D849" s="19" t="s">
        <v>896</v>
      </c>
      <c r="E849" s="19" t="s">
        <v>896</v>
      </c>
      <c r="F849" s="19" t="s">
        <v>896</v>
      </c>
      <c r="G849" s="19" t="s">
        <v>896</v>
      </c>
      <c r="H849" s="19" t="s">
        <v>896</v>
      </c>
      <c r="I849" s="19" t="s">
        <v>2462</v>
      </c>
      <c r="J849" s="19" t="s">
        <v>21</v>
      </c>
      <c r="K849" s="19" t="s">
        <v>1090</v>
      </c>
      <c r="L849" s="19" t="s">
        <v>2458</v>
      </c>
      <c r="M849" s="19" t="s">
        <v>2449</v>
      </c>
      <c r="N849" s="20">
        <v>0.15</v>
      </c>
      <c r="O849" s="20">
        <v>0.18</v>
      </c>
      <c r="P849" s="19" t="s">
        <v>905</v>
      </c>
      <c r="Q849" s="19" t="s">
        <v>2464</v>
      </c>
      <c r="R849" s="19">
        <v>0</v>
      </c>
      <c r="S849" s="19">
        <v>0</v>
      </c>
      <c r="T849" s="19" t="s">
        <v>896</v>
      </c>
      <c r="U849" s="19" t="s">
        <v>1046</v>
      </c>
      <c r="V849" s="19" t="s">
        <v>2471</v>
      </c>
      <c r="BA849" s="19" t="s">
        <v>355</v>
      </c>
      <c r="BB849" s="19" t="s">
        <v>2360</v>
      </c>
      <c r="BC849" s="19" t="s">
        <v>896</v>
      </c>
      <c r="BD849" s="19" t="s">
        <v>896</v>
      </c>
      <c r="BE849" s="19" t="s">
        <v>896</v>
      </c>
      <c r="BF849" s="19" t="s">
        <v>896</v>
      </c>
      <c r="BG849" s="19" t="s">
        <v>896</v>
      </c>
      <c r="BH849" s="19" t="s">
        <v>896</v>
      </c>
      <c r="BI849" s="19" t="s">
        <v>2462</v>
      </c>
      <c r="BJ849" s="19" t="s">
        <v>21</v>
      </c>
      <c r="BK849" s="19" t="s">
        <v>1090</v>
      </c>
      <c r="BL849" s="19" t="s">
        <v>2458</v>
      </c>
      <c r="BM849" s="19" t="s">
        <v>2449</v>
      </c>
      <c r="BN849" s="20">
        <v>0.15</v>
      </c>
      <c r="BO849" s="20">
        <v>0.18</v>
      </c>
      <c r="BP849" s="19" t="s">
        <v>905</v>
      </c>
      <c r="BQ849" s="19" t="s">
        <v>2464</v>
      </c>
      <c r="BR849" s="19">
        <v>0</v>
      </c>
      <c r="BS849" s="19">
        <v>0</v>
      </c>
      <c r="BT849" s="19" t="s">
        <v>896</v>
      </c>
      <c r="BU849" s="19" t="s">
        <v>1046</v>
      </c>
      <c r="BV849" s="19" t="s">
        <v>2471</v>
      </c>
    </row>
    <row r="850" spans="1:74">
      <c r="A850" s="19" t="s">
        <v>355</v>
      </c>
      <c r="B850" s="19" t="s">
        <v>2360</v>
      </c>
      <c r="C850" s="19" t="s">
        <v>2434</v>
      </c>
      <c r="D850" s="19" t="s">
        <v>896</v>
      </c>
      <c r="E850" s="19" t="s">
        <v>896</v>
      </c>
      <c r="F850" s="19" t="s">
        <v>896</v>
      </c>
      <c r="G850" s="19" t="s">
        <v>896</v>
      </c>
      <c r="H850" s="19" t="s">
        <v>896</v>
      </c>
      <c r="I850" s="19" t="s">
        <v>2430</v>
      </c>
      <c r="J850" s="19" t="s">
        <v>21</v>
      </c>
      <c r="K850" s="19" t="s">
        <v>1090</v>
      </c>
      <c r="L850" s="19" t="s">
        <v>2436</v>
      </c>
      <c r="M850" s="19" t="s">
        <v>2437</v>
      </c>
      <c r="N850" s="20" t="s">
        <v>2472</v>
      </c>
      <c r="O850" s="20" t="s">
        <v>2473</v>
      </c>
      <c r="P850" s="19" t="s">
        <v>905</v>
      </c>
      <c r="Q850" s="19" t="s">
        <v>2464</v>
      </c>
      <c r="R850" s="19">
        <v>0</v>
      </c>
      <c r="S850" s="19">
        <v>0</v>
      </c>
      <c r="T850" s="19" t="s">
        <v>896</v>
      </c>
      <c r="U850" s="19" t="s">
        <v>1046</v>
      </c>
      <c r="V850" s="19" t="s">
        <v>2474</v>
      </c>
      <c r="BA850" s="19" t="s">
        <v>355</v>
      </c>
      <c r="BB850" s="19" t="s">
        <v>2360</v>
      </c>
      <c r="BC850" s="19" t="s">
        <v>2434</v>
      </c>
      <c r="BD850" s="19" t="s">
        <v>896</v>
      </c>
      <c r="BE850" s="19" t="s">
        <v>896</v>
      </c>
      <c r="BF850" s="19" t="s">
        <v>896</v>
      </c>
      <c r="BG850" s="19" t="s">
        <v>896</v>
      </c>
      <c r="BH850" s="19" t="s">
        <v>896</v>
      </c>
      <c r="BI850" s="19" t="s">
        <v>2430</v>
      </c>
      <c r="BJ850" s="19" t="s">
        <v>21</v>
      </c>
      <c r="BK850" s="19" t="s">
        <v>1090</v>
      </c>
      <c r="BL850" s="19" t="s">
        <v>2436</v>
      </c>
      <c r="BM850" s="19" t="s">
        <v>2437</v>
      </c>
      <c r="BN850" s="20" t="s">
        <v>2472</v>
      </c>
      <c r="BO850" s="20" t="s">
        <v>2473</v>
      </c>
      <c r="BP850" s="19" t="s">
        <v>905</v>
      </c>
      <c r="BQ850" s="19" t="s">
        <v>2464</v>
      </c>
      <c r="BR850" s="19">
        <v>0</v>
      </c>
      <c r="BS850" s="19">
        <v>0</v>
      </c>
      <c r="BT850" s="19" t="s">
        <v>896</v>
      </c>
      <c r="BU850" s="19" t="s">
        <v>1046</v>
      </c>
      <c r="BV850" s="19" t="s">
        <v>2474</v>
      </c>
    </row>
    <row r="851" spans="1:74">
      <c r="A851" s="19" t="s">
        <v>355</v>
      </c>
      <c r="B851" s="19" t="s">
        <v>2360</v>
      </c>
      <c r="C851" s="19" t="s">
        <v>2434</v>
      </c>
      <c r="D851" s="19" t="s">
        <v>896</v>
      </c>
      <c r="E851" s="19" t="s">
        <v>896</v>
      </c>
      <c r="F851" s="19" t="s">
        <v>896</v>
      </c>
      <c r="G851" s="19" t="s">
        <v>896</v>
      </c>
      <c r="H851" s="19" t="s">
        <v>896</v>
      </c>
      <c r="I851" s="19" t="s">
        <v>2430</v>
      </c>
      <c r="J851" s="19" t="s">
        <v>21</v>
      </c>
      <c r="K851" s="19" t="s">
        <v>1090</v>
      </c>
      <c r="L851" s="19" t="s">
        <v>2436</v>
      </c>
      <c r="M851" s="19" t="s">
        <v>2437</v>
      </c>
      <c r="N851" s="20">
        <v>0.02</v>
      </c>
      <c r="O851" s="20">
        <v>0.11</v>
      </c>
      <c r="P851" s="19" t="s">
        <v>905</v>
      </c>
      <c r="Q851" s="19" t="s">
        <v>2464</v>
      </c>
      <c r="R851" s="19">
        <v>0</v>
      </c>
      <c r="S851" s="19">
        <v>0</v>
      </c>
      <c r="T851" s="19" t="s">
        <v>896</v>
      </c>
      <c r="U851" s="19" t="s">
        <v>1046</v>
      </c>
      <c r="V851" s="19" t="s">
        <v>2475</v>
      </c>
      <c r="BA851" s="19" t="s">
        <v>355</v>
      </c>
      <c r="BB851" s="19" t="s">
        <v>2360</v>
      </c>
      <c r="BC851" s="19" t="s">
        <v>2434</v>
      </c>
      <c r="BD851" s="19" t="s">
        <v>896</v>
      </c>
      <c r="BE851" s="19" t="s">
        <v>896</v>
      </c>
      <c r="BF851" s="19" t="s">
        <v>896</v>
      </c>
      <c r="BG851" s="19" t="s">
        <v>896</v>
      </c>
      <c r="BH851" s="19" t="s">
        <v>896</v>
      </c>
      <c r="BI851" s="19" t="s">
        <v>2430</v>
      </c>
      <c r="BJ851" s="19" t="s">
        <v>21</v>
      </c>
      <c r="BK851" s="19" t="s">
        <v>1090</v>
      </c>
      <c r="BL851" s="19" t="s">
        <v>2436</v>
      </c>
      <c r="BM851" s="19" t="s">
        <v>2437</v>
      </c>
      <c r="BN851" s="20">
        <v>0.02</v>
      </c>
      <c r="BO851" s="20">
        <v>0.11</v>
      </c>
      <c r="BP851" s="19" t="s">
        <v>905</v>
      </c>
      <c r="BQ851" s="19" t="s">
        <v>2464</v>
      </c>
      <c r="BR851" s="19">
        <v>0</v>
      </c>
      <c r="BS851" s="19">
        <v>0</v>
      </c>
      <c r="BT851" s="19" t="s">
        <v>896</v>
      </c>
      <c r="BU851" s="19" t="s">
        <v>1046</v>
      </c>
      <c r="BV851" s="19" t="s">
        <v>2475</v>
      </c>
    </row>
    <row r="852" spans="1:74">
      <c r="A852" s="19" t="s">
        <v>355</v>
      </c>
      <c r="B852" s="19" t="s">
        <v>2360</v>
      </c>
      <c r="C852" s="19" t="s">
        <v>2439</v>
      </c>
      <c r="D852" s="19" t="s">
        <v>896</v>
      </c>
      <c r="E852" s="19" t="s">
        <v>896</v>
      </c>
      <c r="F852" s="19" t="s">
        <v>896</v>
      </c>
      <c r="G852" s="19" t="s">
        <v>896</v>
      </c>
      <c r="H852" s="19" t="s">
        <v>896</v>
      </c>
      <c r="I852" s="19" t="s">
        <v>2440</v>
      </c>
      <c r="J852" s="19" t="s">
        <v>21</v>
      </c>
      <c r="K852" s="19" t="s">
        <v>1090</v>
      </c>
      <c r="L852" s="19" t="s">
        <v>2441</v>
      </c>
      <c r="M852" s="19" t="s">
        <v>2449</v>
      </c>
      <c r="N852" s="20">
        <v>0.01</v>
      </c>
      <c r="O852" s="20">
        <v>0.05</v>
      </c>
      <c r="P852" s="19" t="s">
        <v>905</v>
      </c>
      <c r="Q852" s="19" t="s">
        <v>2464</v>
      </c>
      <c r="R852" s="19">
        <v>0</v>
      </c>
      <c r="S852" s="19">
        <v>0</v>
      </c>
      <c r="T852" s="19" t="s">
        <v>896</v>
      </c>
      <c r="U852" s="19" t="s">
        <v>1046</v>
      </c>
      <c r="V852" s="19" t="s">
        <v>2450</v>
      </c>
      <c r="BA852" s="19" t="s">
        <v>355</v>
      </c>
      <c r="BB852" s="19" t="s">
        <v>2360</v>
      </c>
      <c r="BC852" s="19" t="s">
        <v>2439</v>
      </c>
      <c r="BD852" s="19" t="s">
        <v>896</v>
      </c>
      <c r="BE852" s="19" t="s">
        <v>896</v>
      </c>
      <c r="BF852" s="19" t="s">
        <v>896</v>
      </c>
      <c r="BG852" s="19" t="s">
        <v>896</v>
      </c>
      <c r="BH852" s="19" t="s">
        <v>896</v>
      </c>
      <c r="BI852" s="19" t="s">
        <v>2440</v>
      </c>
      <c r="BJ852" s="19" t="s">
        <v>21</v>
      </c>
      <c r="BK852" s="19" t="s">
        <v>1090</v>
      </c>
      <c r="BL852" s="19" t="s">
        <v>2441</v>
      </c>
      <c r="BM852" s="19" t="s">
        <v>2449</v>
      </c>
      <c r="BN852" s="20">
        <v>0.01</v>
      </c>
      <c r="BO852" s="20">
        <v>0.05</v>
      </c>
      <c r="BP852" s="19" t="s">
        <v>905</v>
      </c>
      <c r="BQ852" s="19" t="s">
        <v>2464</v>
      </c>
      <c r="BR852" s="19">
        <v>0</v>
      </c>
      <c r="BS852" s="19">
        <v>0</v>
      </c>
      <c r="BT852" s="19" t="s">
        <v>896</v>
      </c>
      <c r="BU852" s="19" t="s">
        <v>1046</v>
      </c>
      <c r="BV852" s="19" t="s">
        <v>2450</v>
      </c>
    </row>
    <row r="853" spans="1:74">
      <c r="A853" s="19" t="s">
        <v>355</v>
      </c>
      <c r="B853" s="19" t="s">
        <v>2360</v>
      </c>
      <c r="C853" s="19" t="s">
        <v>2429</v>
      </c>
      <c r="D853" s="19" t="s">
        <v>896</v>
      </c>
      <c r="E853" s="19" t="s">
        <v>896</v>
      </c>
      <c r="F853" s="19" t="s">
        <v>896</v>
      </c>
      <c r="G853" s="19" t="s">
        <v>896</v>
      </c>
      <c r="H853" s="19" t="s">
        <v>896</v>
      </c>
      <c r="I853" s="19" t="s">
        <v>2430</v>
      </c>
      <c r="J853" s="19" t="s">
        <v>21</v>
      </c>
      <c r="K853" s="19" t="s">
        <v>1090</v>
      </c>
      <c r="L853" s="19" t="s">
        <v>2431</v>
      </c>
      <c r="M853" s="19" t="s">
        <v>2432</v>
      </c>
      <c r="N853" s="20">
        <v>3.0000000000000001E-3</v>
      </c>
      <c r="O853" s="20">
        <v>1.2E-2</v>
      </c>
      <c r="P853" s="19" t="s">
        <v>905</v>
      </c>
      <c r="Q853" s="19" t="s">
        <v>2464</v>
      </c>
      <c r="R853" s="19">
        <v>0</v>
      </c>
      <c r="S853" s="19">
        <v>0</v>
      </c>
      <c r="T853" s="19" t="s">
        <v>896</v>
      </c>
      <c r="U853" s="19" t="s">
        <v>1046</v>
      </c>
      <c r="V853" s="19">
        <v>0</v>
      </c>
      <c r="BA853" s="19" t="s">
        <v>355</v>
      </c>
      <c r="BB853" s="19" t="s">
        <v>2360</v>
      </c>
      <c r="BC853" s="19" t="s">
        <v>2429</v>
      </c>
      <c r="BD853" s="19" t="s">
        <v>896</v>
      </c>
      <c r="BE853" s="19" t="s">
        <v>896</v>
      </c>
      <c r="BF853" s="19" t="s">
        <v>896</v>
      </c>
      <c r="BG853" s="19" t="s">
        <v>896</v>
      </c>
      <c r="BH853" s="19" t="s">
        <v>896</v>
      </c>
      <c r="BI853" s="19" t="s">
        <v>2430</v>
      </c>
      <c r="BJ853" s="19" t="s">
        <v>21</v>
      </c>
      <c r="BK853" s="19" t="s">
        <v>1090</v>
      </c>
      <c r="BL853" s="19" t="s">
        <v>2431</v>
      </c>
      <c r="BM853" s="19" t="s">
        <v>2432</v>
      </c>
      <c r="BN853" s="20">
        <v>3.0000000000000001E-3</v>
      </c>
      <c r="BO853" s="20">
        <v>1.2E-2</v>
      </c>
      <c r="BP853" s="19" t="s">
        <v>905</v>
      </c>
      <c r="BQ853" s="19" t="s">
        <v>2464</v>
      </c>
      <c r="BR853" s="19">
        <v>0</v>
      </c>
      <c r="BS853" s="19">
        <v>0</v>
      </c>
      <c r="BT853" s="19" t="s">
        <v>896</v>
      </c>
      <c r="BU853" s="19" t="s">
        <v>1046</v>
      </c>
      <c r="BV853" s="19">
        <v>0</v>
      </c>
    </row>
    <row r="854" spans="1:74">
      <c r="A854" s="19" t="s">
        <v>355</v>
      </c>
      <c r="B854" s="19" t="s">
        <v>2360</v>
      </c>
      <c r="C854" s="19" t="s">
        <v>2429</v>
      </c>
      <c r="D854" s="19" t="s">
        <v>896</v>
      </c>
      <c r="E854" s="19" t="s">
        <v>896</v>
      </c>
      <c r="F854" s="19" t="s">
        <v>896</v>
      </c>
      <c r="G854" s="19" t="s">
        <v>896</v>
      </c>
      <c r="H854" s="19" t="s">
        <v>896</v>
      </c>
      <c r="I854" s="19" t="s">
        <v>2443</v>
      </c>
      <c r="J854" s="19" t="s">
        <v>21</v>
      </c>
      <c r="K854" s="19" t="s">
        <v>1090</v>
      </c>
      <c r="L854" s="19" t="s">
        <v>2431</v>
      </c>
      <c r="M854" s="19" t="s">
        <v>2432</v>
      </c>
      <c r="N854" s="20">
        <v>2E-3</v>
      </c>
      <c r="O854" s="20">
        <v>0.04</v>
      </c>
      <c r="P854" s="19" t="s">
        <v>905</v>
      </c>
      <c r="Q854" s="19" t="s">
        <v>2464</v>
      </c>
      <c r="R854" s="19">
        <v>0</v>
      </c>
      <c r="S854" s="19">
        <v>0</v>
      </c>
      <c r="T854" s="19" t="s">
        <v>896</v>
      </c>
      <c r="U854" s="19" t="s">
        <v>1046</v>
      </c>
      <c r="V854" s="19">
        <v>0</v>
      </c>
      <c r="BA854" s="19" t="s">
        <v>355</v>
      </c>
      <c r="BB854" s="19" t="s">
        <v>2360</v>
      </c>
      <c r="BC854" s="19" t="s">
        <v>2429</v>
      </c>
      <c r="BD854" s="19" t="s">
        <v>896</v>
      </c>
      <c r="BE854" s="19" t="s">
        <v>896</v>
      </c>
      <c r="BF854" s="19" t="s">
        <v>896</v>
      </c>
      <c r="BG854" s="19" t="s">
        <v>896</v>
      </c>
      <c r="BH854" s="19" t="s">
        <v>896</v>
      </c>
      <c r="BI854" s="19" t="s">
        <v>2443</v>
      </c>
      <c r="BJ854" s="19" t="s">
        <v>21</v>
      </c>
      <c r="BK854" s="19" t="s">
        <v>1090</v>
      </c>
      <c r="BL854" s="19" t="s">
        <v>2431</v>
      </c>
      <c r="BM854" s="19" t="s">
        <v>2432</v>
      </c>
      <c r="BN854" s="20">
        <v>2E-3</v>
      </c>
      <c r="BO854" s="20">
        <v>0.04</v>
      </c>
      <c r="BP854" s="19" t="s">
        <v>905</v>
      </c>
      <c r="BQ854" s="19" t="s">
        <v>2464</v>
      </c>
      <c r="BR854" s="19">
        <v>0</v>
      </c>
      <c r="BS854" s="19">
        <v>0</v>
      </c>
      <c r="BT854" s="19" t="s">
        <v>896</v>
      </c>
      <c r="BU854" s="19" t="s">
        <v>1046</v>
      </c>
      <c r="BV854" s="19">
        <v>0</v>
      </c>
    </row>
    <row r="855" spans="1:74">
      <c r="A855" s="19" t="s">
        <v>355</v>
      </c>
      <c r="B855" s="19" t="s">
        <v>2360</v>
      </c>
      <c r="C855" s="19" t="s">
        <v>2453</v>
      </c>
      <c r="D855" s="19" t="s">
        <v>896</v>
      </c>
      <c r="E855" s="19" t="s">
        <v>896</v>
      </c>
      <c r="F855" s="19" t="s">
        <v>896</v>
      </c>
      <c r="G855" s="19" t="s">
        <v>896</v>
      </c>
      <c r="H855" s="19" t="s">
        <v>896</v>
      </c>
      <c r="I855" s="19" t="s">
        <v>2440</v>
      </c>
      <c r="J855" s="19" t="s">
        <v>21</v>
      </c>
      <c r="K855" s="19" t="s">
        <v>1090</v>
      </c>
      <c r="L855" s="19" t="s">
        <v>2441</v>
      </c>
      <c r="M855" s="19" t="s">
        <v>2449</v>
      </c>
      <c r="N855" s="20">
        <v>0.01</v>
      </c>
      <c r="O855" s="20">
        <v>7.0000000000000007E-2</v>
      </c>
      <c r="P855" s="19" t="s">
        <v>905</v>
      </c>
      <c r="Q855" s="19" t="s">
        <v>2464</v>
      </c>
      <c r="R855" s="19">
        <v>0</v>
      </c>
      <c r="S855" s="19">
        <v>0</v>
      </c>
      <c r="T855" s="19" t="s">
        <v>896</v>
      </c>
      <c r="U855" s="19" t="s">
        <v>1046</v>
      </c>
      <c r="V855" s="19" t="s">
        <v>2448</v>
      </c>
      <c r="BA855" s="19" t="s">
        <v>355</v>
      </c>
      <c r="BB855" s="19" t="s">
        <v>2360</v>
      </c>
      <c r="BC855" s="19" t="s">
        <v>2453</v>
      </c>
      <c r="BD855" s="19" t="s">
        <v>896</v>
      </c>
      <c r="BE855" s="19" t="s">
        <v>896</v>
      </c>
      <c r="BF855" s="19" t="s">
        <v>896</v>
      </c>
      <c r="BG855" s="19" t="s">
        <v>896</v>
      </c>
      <c r="BH855" s="19" t="s">
        <v>896</v>
      </c>
      <c r="BI855" s="19" t="s">
        <v>2440</v>
      </c>
      <c r="BJ855" s="19" t="s">
        <v>21</v>
      </c>
      <c r="BK855" s="19" t="s">
        <v>1090</v>
      </c>
      <c r="BL855" s="19" t="s">
        <v>2441</v>
      </c>
      <c r="BM855" s="19" t="s">
        <v>2449</v>
      </c>
      <c r="BN855" s="20">
        <v>0.01</v>
      </c>
      <c r="BO855" s="20">
        <v>7.0000000000000007E-2</v>
      </c>
      <c r="BP855" s="19" t="s">
        <v>905</v>
      </c>
      <c r="BQ855" s="19" t="s">
        <v>2464</v>
      </c>
      <c r="BR855" s="19">
        <v>0</v>
      </c>
      <c r="BS855" s="19">
        <v>0</v>
      </c>
      <c r="BT855" s="19" t="s">
        <v>896</v>
      </c>
      <c r="BU855" s="19" t="s">
        <v>1046</v>
      </c>
      <c r="BV855" s="19" t="s">
        <v>2448</v>
      </c>
    </row>
    <row r="856" spans="1:74">
      <c r="A856" s="19" t="s">
        <v>355</v>
      </c>
      <c r="B856" s="19" t="s">
        <v>2360</v>
      </c>
      <c r="C856" s="19" t="s">
        <v>2454</v>
      </c>
      <c r="D856" s="19" t="s">
        <v>896</v>
      </c>
      <c r="E856" s="19" t="s">
        <v>896</v>
      </c>
      <c r="F856" s="19" t="s">
        <v>896</v>
      </c>
      <c r="G856" s="19" t="s">
        <v>896</v>
      </c>
      <c r="H856" s="19" t="s">
        <v>896</v>
      </c>
      <c r="I856" s="19" t="s">
        <v>2455</v>
      </c>
      <c r="J856" s="19" t="s">
        <v>21</v>
      </c>
      <c r="K856" s="19" t="s">
        <v>1090</v>
      </c>
      <c r="L856" s="19" t="s">
        <v>2441</v>
      </c>
      <c r="M856" s="19" t="s">
        <v>2449</v>
      </c>
      <c r="N856" s="20">
        <v>0.01</v>
      </c>
      <c r="O856" s="20">
        <v>0.02</v>
      </c>
      <c r="P856" s="19" t="s">
        <v>905</v>
      </c>
      <c r="Q856" s="19" t="s">
        <v>2464</v>
      </c>
      <c r="R856" s="19">
        <v>0</v>
      </c>
      <c r="S856" s="19">
        <v>0</v>
      </c>
      <c r="T856" s="19" t="s">
        <v>896</v>
      </c>
      <c r="U856" s="19" t="s">
        <v>1046</v>
      </c>
      <c r="V856" s="19" t="s">
        <v>2448</v>
      </c>
      <c r="BA856" s="19" t="s">
        <v>355</v>
      </c>
      <c r="BB856" s="19" t="s">
        <v>2360</v>
      </c>
      <c r="BC856" s="19" t="s">
        <v>2454</v>
      </c>
      <c r="BD856" s="19" t="s">
        <v>896</v>
      </c>
      <c r="BE856" s="19" t="s">
        <v>896</v>
      </c>
      <c r="BF856" s="19" t="s">
        <v>896</v>
      </c>
      <c r="BG856" s="19" t="s">
        <v>896</v>
      </c>
      <c r="BH856" s="19" t="s">
        <v>896</v>
      </c>
      <c r="BI856" s="19" t="s">
        <v>2455</v>
      </c>
      <c r="BJ856" s="19" t="s">
        <v>21</v>
      </c>
      <c r="BK856" s="19" t="s">
        <v>1090</v>
      </c>
      <c r="BL856" s="19" t="s">
        <v>2441</v>
      </c>
      <c r="BM856" s="19" t="s">
        <v>2449</v>
      </c>
      <c r="BN856" s="20">
        <v>0.01</v>
      </c>
      <c r="BO856" s="20">
        <v>0.02</v>
      </c>
      <c r="BP856" s="19" t="s">
        <v>905</v>
      </c>
      <c r="BQ856" s="19" t="s">
        <v>2464</v>
      </c>
      <c r="BR856" s="19">
        <v>0</v>
      </c>
      <c r="BS856" s="19">
        <v>0</v>
      </c>
      <c r="BT856" s="19" t="s">
        <v>896</v>
      </c>
      <c r="BU856" s="19" t="s">
        <v>1046</v>
      </c>
      <c r="BV856" s="19" t="s">
        <v>2448</v>
      </c>
    </row>
    <row r="857" spans="1:74">
      <c r="A857" s="19" t="s">
        <v>355</v>
      </c>
      <c r="B857" s="19" t="s">
        <v>2360</v>
      </c>
      <c r="C857" s="19" t="s">
        <v>2476</v>
      </c>
      <c r="D857" s="19" t="s">
        <v>896</v>
      </c>
      <c r="E857" s="19" t="s">
        <v>896</v>
      </c>
      <c r="F857" s="19" t="s">
        <v>896</v>
      </c>
      <c r="G857" s="19" t="s">
        <v>896</v>
      </c>
      <c r="H857" s="19" t="s">
        <v>896</v>
      </c>
      <c r="I857" s="19" t="s">
        <v>2430</v>
      </c>
      <c r="J857" s="19" t="s">
        <v>21</v>
      </c>
      <c r="K857" s="19" t="s">
        <v>1090</v>
      </c>
      <c r="L857" s="19" t="s">
        <v>2458</v>
      </c>
      <c r="M857" s="19" t="s">
        <v>2449</v>
      </c>
      <c r="N857" s="20">
        <v>1E-3</v>
      </c>
      <c r="O857" s="20">
        <v>0.01</v>
      </c>
      <c r="P857" s="19" t="s">
        <v>905</v>
      </c>
      <c r="Q857" s="19" t="s">
        <v>2464</v>
      </c>
      <c r="R857" s="19">
        <v>0</v>
      </c>
      <c r="S857" s="19">
        <v>0</v>
      </c>
      <c r="T857" s="19" t="s">
        <v>896</v>
      </c>
      <c r="U857" s="19" t="s">
        <v>1046</v>
      </c>
      <c r="V857" s="19">
        <v>0</v>
      </c>
      <c r="BA857" s="19" t="s">
        <v>355</v>
      </c>
      <c r="BB857" s="19" t="s">
        <v>2360</v>
      </c>
      <c r="BC857" s="19" t="s">
        <v>2476</v>
      </c>
      <c r="BD857" s="19" t="s">
        <v>896</v>
      </c>
      <c r="BE857" s="19" t="s">
        <v>896</v>
      </c>
      <c r="BF857" s="19" t="s">
        <v>896</v>
      </c>
      <c r="BG857" s="19" t="s">
        <v>896</v>
      </c>
      <c r="BH857" s="19" t="s">
        <v>896</v>
      </c>
      <c r="BI857" s="19" t="s">
        <v>2430</v>
      </c>
      <c r="BJ857" s="19" t="s">
        <v>21</v>
      </c>
      <c r="BK857" s="19" t="s">
        <v>1090</v>
      </c>
      <c r="BL857" s="19" t="s">
        <v>2458</v>
      </c>
      <c r="BM857" s="19" t="s">
        <v>2449</v>
      </c>
      <c r="BN857" s="20">
        <v>1E-3</v>
      </c>
      <c r="BO857" s="20">
        <v>0.01</v>
      </c>
      <c r="BP857" s="19" t="s">
        <v>905</v>
      </c>
      <c r="BQ857" s="19" t="s">
        <v>2464</v>
      </c>
      <c r="BR857" s="19">
        <v>0</v>
      </c>
      <c r="BS857" s="19">
        <v>0</v>
      </c>
      <c r="BT857" s="19" t="s">
        <v>896</v>
      </c>
      <c r="BU857" s="19" t="s">
        <v>1046</v>
      </c>
      <c r="BV857" s="19">
        <v>0</v>
      </c>
    </row>
    <row r="858" spans="1:74">
      <c r="A858" s="19" t="s">
        <v>355</v>
      </c>
      <c r="B858" s="19" t="s">
        <v>2360</v>
      </c>
      <c r="C858" s="19" t="s">
        <v>2654</v>
      </c>
      <c r="D858" s="19" t="s">
        <v>2460</v>
      </c>
      <c r="E858" s="19" t="s">
        <v>896</v>
      </c>
      <c r="F858" s="19" t="s">
        <v>896</v>
      </c>
      <c r="G858" s="19" t="s">
        <v>896</v>
      </c>
      <c r="H858" s="19" t="s">
        <v>896</v>
      </c>
      <c r="I858" s="19" t="s">
        <v>2430</v>
      </c>
      <c r="J858" s="19" t="s">
        <v>21</v>
      </c>
      <c r="K858" s="19" t="s">
        <v>1090</v>
      </c>
      <c r="L858" s="19" t="s">
        <v>2431</v>
      </c>
      <c r="M858" s="19" t="s">
        <v>2432</v>
      </c>
      <c r="N858" s="20">
        <v>2E-3</v>
      </c>
      <c r="O858" s="20">
        <v>1.4999999999999999E-2</v>
      </c>
      <c r="P858" s="19" t="s">
        <v>905</v>
      </c>
      <c r="Q858" s="19" t="s">
        <v>2464</v>
      </c>
      <c r="R858" s="19">
        <v>0</v>
      </c>
      <c r="S858" s="19">
        <v>0</v>
      </c>
      <c r="T858" s="19" t="s">
        <v>896</v>
      </c>
      <c r="U858" s="19" t="s">
        <v>1046</v>
      </c>
      <c r="V858" s="19">
        <v>0</v>
      </c>
      <c r="BA858" s="19" t="s">
        <v>355</v>
      </c>
      <c r="BB858" s="19" t="s">
        <v>2360</v>
      </c>
      <c r="BC858" s="19" t="s">
        <v>2654</v>
      </c>
      <c r="BD858" s="19" t="s">
        <v>2460</v>
      </c>
      <c r="BE858" s="19" t="s">
        <v>896</v>
      </c>
      <c r="BF858" s="19" t="s">
        <v>896</v>
      </c>
      <c r="BG858" s="19" t="s">
        <v>896</v>
      </c>
      <c r="BH858" s="19" t="s">
        <v>896</v>
      </c>
      <c r="BI858" s="19" t="s">
        <v>2430</v>
      </c>
      <c r="BJ858" s="19" t="s">
        <v>21</v>
      </c>
      <c r="BK858" s="19" t="s">
        <v>1090</v>
      </c>
      <c r="BL858" s="19" t="s">
        <v>2431</v>
      </c>
      <c r="BM858" s="19" t="s">
        <v>2432</v>
      </c>
      <c r="BN858" s="20">
        <v>2E-3</v>
      </c>
      <c r="BO858" s="20">
        <v>1.4999999999999999E-2</v>
      </c>
      <c r="BP858" s="19" t="s">
        <v>905</v>
      </c>
      <c r="BQ858" s="19" t="s">
        <v>2464</v>
      </c>
      <c r="BR858" s="19">
        <v>0</v>
      </c>
      <c r="BS858" s="19">
        <v>0</v>
      </c>
      <c r="BT858" s="19" t="s">
        <v>896</v>
      </c>
      <c r="BU858" s="19" t="s">
        <v>1046</v>
      </c>
      <c r="BV858" s="19">
        <v>0</v>
      </c>
    </row>
    <row r="859" spans="1:74">
      <c r="A859" s="19" t="s">
        <v>355</v>
      </c>
      <c r="B859" s="19" t="s">
        <v>2360</v>
      </c>
      <c r="C859" s="19" t="s">
        <v>2654</v>
      </c>
      <c r="D859" s="19" t="s">
        <v>896</v>
      </c>
      <c r="E859" s="19" t="s">
        <v>896</v>
      </c>
      <c r="F859" s="19" t="s">
        <v>896</v>
      </c>
      <c r="G859" s="19" t="s">
        <v>896</v>
      </c>
      <c r="H859" s="19" t="s">
        <v>896</v>
      </c>
      <c r="I859" s="19" t="s">
        <v>2430</v>
      </c>
      <c r="J859" s="19" t="s">
        <v>21</v>
      </c>
      <c r="K859" s="19" t="s">
        <v>1090</v>
      </c>
      <c r="L859" s="19" t="s">
        <v>2431</v>
      </c>
      <c r="M859" s="19" t="s">
        <v>2432</v>
      </c>
      <c r="N859" s="20">
        <v>2E-3</v>
      </c>
      <c r="O859" s="20">
        <v>0.01</v>
      </c>
      <c r="P859" s="19" t="s">
        <v>905</v>
      </c>
      <c r="Q859" s="19" t="s">
        <v>2464</v>
      </c>
      <c r="R859" s="19">
        <v>0</v>
      </c>
      <c r="S859" s="19">
        <v>0</v>
      </c>
      <c r="T859" s="19" t="s">
        <v>896</v>
      </c>
      <c r="U859" s="19" t="s">
        <v>1046</v>
      </c>
      <c r="V859" s="19">
        <v>0</v>
      </c>
      <c r="BA859" s="19" t="s">
        <v>355</v>
      </c>
      <c r="BB859" s="19" t="s">
        <v>2360</v>
      </c>
      <c r="BC859" s="19" t="s">
        <v>2654</v>
      </c>
      <c r="BD859" s="19" t="s">
        <v>896</v>
      </c>
      <c r="BE859" s="19" t="s">
        <v>896</v>
      </c>
      <c r="BF859" s="19" t="s">
        <v>896</v>
      </c>
      <c r="BG859" s="19" t="s">
        <v>896</v>
      </c>
      <c r="BH859" s="19" t="s">
        <v>896</v>
      </c>
      <c r="BI859" s="19" t="s">
        <v>2430</v>
      </c>
      <c r="BJ859" s="19" t="s">
        <v>21</v>
      </c>
      <c r="BK859" s="19" t="s">
        <v>1090</v>
      </c>
      <c r="BL859" s="19" t="s">
        <v>2431</v>
      </c>
      <c r="BM859" s="19" t="s">
        <v>2432</v>
      </c>
      <c r="BN859" s="20">
        <v>2E-3</v>
      </c>
      <c r="BO859" s="20">
        <v>0.01</v>
      </c>
      <c r="BP859" s="19" t="s">
        <v>905</v>
      </c>
      <c r="BQ859" s="19" t="s">
        <v>2464</v>
      </c>
      <c r="BR859" s="19">
        <v>0</v>
      </c>
      <c r="BS859" s="19">
        <v>0</v>
      </c>
      <c r="BT859" s="19" t="s">
        <v>896</v>
      </c>
      <c r="BU859" s="19" t="s">
        <v>1046</v>
      </c>
      <c r="BV859" s="19">
        <v>0</v>
      </c>
    </row>
    <row r="860" spans="1:74">
      <c r="A860" s="19" t="s">
        <v>355</v>
      </c>
      <c r="B860" s="19" t="s">
        <v>2360</v>
      </c>
      <c r="C860" s="19" t="s">
        <v>2655</v>
      </c>
      <c r="D860" s="19" t="s">
        <v>896</v>
      </c>
      <c r="E860" s="19" t="s">
        <v>896</v>
      </c>
      <c r="F860" s="19" t="s">
        <v>896</v>
      </c>
      <c r="G860" s="19" t="s">
        <v>896</v>
      </c>
      <c r="H860" s="19" t="s">
        <v>896</v>
      </c>
      <c r="I860" s="19" t="s">
        <v>2430</v>
      </c>
      <c r="J860" s="19" t="s">
        <v>21</v>
      </c>
      <c r="K860" s="19" t="s">
        <v>1090</v>
      </c>
      <c r="L860" s="19" t="s">
        <v>2431</v>
      </c>
      <c r="M860" s="19" t="s">
        <v>2432</v>
      </c>
      <c r="N860" s="20">
        <v>1E-3</v>
      </c>
      <c r="O860" s="20">
        <v>5.0000000000000001E-3</v>
      </c>
      <c r="P860" s="19" t="s">
        <v>905</v>
      </c>
      <c r="Q860" s="19" t="s">
        <v>2464</v>
      </c>
      <c r="R860" s="19">
        <v>0</v>
      </c>
      <c r="S860" s="19">
        <v>0</v>
      </c>
      <c r="T860" s="19" t="s">
        <v>896</v>
      </c>
      <c r="U860" s="19" t="s">
        <v>1046</v>
      </c>
      <c r="V860" s="19" t="s">
        <v>2477</v>
      </c>
      <c r="BA860" s="19" t="s">
        <v>355</v>
      </c>
      <c r="BB860" s="19" t="s">
        <v>2360</v>
      </c>
      <c r="BC860" s="19" t="s">
        <v>2655</v>
      </c>
      <c r="BD860" s="19" t="s">
        <v>896</v>
      </c>
      <c r="BE860" s="19" t="s">
        <v>896</v>
      </c>
      <c r="BF860" s="19" t="s">
        <v>896</v>
      </c>
      <c r="BG860" s="19" t="s">
        <v>896</v>
      </c>
      <c r="BH860" s="19" t="s">
        <v>896</v>
      </c>
      <c r="BI860" s="19" t="s">
        <v>2430</v>
      </c>
      <c r="BJ860" s="19" t="s">
        <v>21</v>
      </c>
      <c r="BK860" s="19" t="s">
        <v>1090</v>
      </c>
      <c r="BL860" s="19" t="s">
        <v>2431</v>
      </c>
      <c r="BM860" s="19" t="s">
        <v>2432</v>
      </c>
      <c r="BN860" s="20">
        <v>1E-3</v>
      </c>
      <c r="BO860" s="20">
        <v>5.0000000000000001E-3</v>
      </c>
      <c r="BP860" s="19" t="s">
        <v>905</v>
      </c>
      <c r="BQ860" s="19" t="s">
        <v>2464</v>
      </c>
      <c r="BR860" s="19">
        <v>0</v>
      </c>
      <c r="BS860" s="19">
        <v>0</v>
      </c>
      <c r="BT860" s="19" t="s">
        <v>896</v>
      </c>
      <c r="BU860" s="19" t="s">
        <v>1046</v>
      </c>
      <c r="BV860" s="19" t="s">
        <v>2477</v>
      </c>
    </row>
    <row r="861" spans="1:74">
      <c r="A861" s="19" t="s">
        <v>355</v>
      </c>
      <c r="B861" s="19" t="s">
        <v>2360</v>
      </c>
      <c r="C861" s="19" t="s">
        <v>2461</v>
      </c>
      <c r="D861" s="19" t="s">
        <v>896</v>
      </c>
      <c r="E861" s="19" t="s">
        <v>896</v>
      </c>
      <c r="F861" s="19" t="s">
        <v>896</v>
      </c>
      <c r="G861" s="19" t="s">
        <v>896</v>
      </c>
      <c r="H861" s="19" t="s">
        <v>896</v>
      </c>
      <c r="I861" s="19" t="s">
        <v>2430</v>
      </c>
      <c r="J861" s="19" t="s">
        <v>21</v>
      </c>
      <c r="K861" s="19" t="s">
        <v>1090</v>
      </c>
      <c r="L861" s="19" t="s">
        <v>2436</v>
      </c>
      <c r="M861" s="19" t="s">
        <v>2449</v>
      </c>
      <c r="N861" s="20">
        <v>0.01</v>
      </c>
      <c r="O861" s="20">
        <v>0.02</v>
      </c>
      <c r="P861" s="19" t="s">
        <v>905</v>
      </c>
      <c r="Q861" s="19" t="s">
        <v>2464</v>
      </c>
      <c r="R861" s="19">
        <v>0</v>
      </c>
      <c r="S861" s="19">
        <v>0</v>
      </c>
      <c r="T861" s="19" t="s">
        <v>896</v>
      </c>
      <c r="U861" s="19" t="s">
        <v>1046</v>
      </c>
      <c r="V861" s="19" t="s">
        <v>2467</v>
      </c>
      <c r="BA861" s="19" t="s">
        <v>355</v>
      </c>
      <c r="BB861" s="19" t="s">
        <v>2360</v>
      </c>
      <c r="BC861" s="19" t="s">
        <v>2461</v>
      </c>
      <c r="BD861" s="19" t="s">
        <v>896</v>
      </c>
      <c r="BE861" s="19" t="s">
        <v>896</v>
      </c>
      <c r="BF861" s="19" t="s">
        <v>896</v>
      </c>
      <c r="BG861" s="19" t="s">
        <v>896</v>
      </c>
      <c r="BH861" s="19" t="s">
        <v>896</v>
      </c>
      <c r="BI861" s="19" t="s">
        <v>2430</v>
      </c>
      <c r="BJ861" s="19" t="s">
        <v>21</v>
      </c>
      <c r="BK861" s="19" t="s">
        <v>1090</v>
      </c>
      <c r="BL861" s="19" t="s">
        <v>2436</v>
      </c>
      <c r="BM861" s="19" t="s">
        <v>2449</v>
      </c>
      <c r="BN861" s="20">
        <v>0.01</v>
      </c>
      <c r="BO861" s="20">
        <v>0.02</v>
      </c>
      <c r="BP861" s="19" t="s">
        <v>905</v>
      </c>
      <c r="BQ861" s="19" t="s">
        <v>2464</v>
      </c>
      <c r="BR861" s="19">
        <v>0</v>
      </c>
      <c r="BS861" s="19">
        <v>0</v>
      </c>
      <c r="BT861" s="19" t="s">
        <v>896</v>
      </c>
      <c r="BU861" s="19" t="s">
        <v>1046</v>
      </c>
      <c r="BV861" s="19" t="s">
        <v>2467</v>
      </c>
    </row>
    <row r="862" spans="1:74">
      <c r="A862" s="19" t="s">
        <v>355</v>
      </c>
      <c r="B862" s="19" t="s">
        <v>2360</v>
      </c>
      <c r="C862" s="19" t="s">
        <v>896</v>
      </c>
      <c r="D862" s="19" t="s">
        <v>896</v>
      </c>
      <c r="E862" s="19" t="s">
        <v>896</v>
      </c>
      <c r="F862" s="19" t="s">
        <v>896</v>
      </c>
      <c r="G862" s="19" t="s">
        <v>896</v>
      </c>
      <c r="H862" s="19" t="s">
        <v>896</v>
      </c>
      <c r="I862" s="19" t="s">
        <v>2462</v>
      </c>
      <c r="J862" s="19" t="s">
        <v>21</v>
      </c>
      <c r="K862" s="19" t="s">
        <v>1090</v>
      </c>
      <c r="L862" s="19" t="s">
        <v>2458</v>
      </c>
      <c r="M862" s="19" t="s">
        <v>2449</v>
      </c>
      <c r="N862" s="20">
        <v>1E-3</v>
      </c>
      <c r="O862" s="20">
        <v>0.01</v>
      </c>
      <c r="P862" s="19" t="s">
        <v>905</v>
      </c>
      <c r="Q862" s="19" t="s">
        <v>2464</v>
      </c>
      <c r="R862" s="19">
        <v>0</v>
      </c>
      <c r="S862" s="19">
        <v>0</v>
      </c>
      <c r="T862" s="19" t="s">
        <v>896</v>
      </c>
      <c r="U862" s="19" t="s">
        <v>1046</v>
      </c>
      <c r="V862" s="19">
        <v>0</v>
      </c>
      <c r="BA862" s="19" t="s">
        <v>355</v>
      </c>
      <c r="BB862" s="19" t="s">
        <v>2360</v>
      </c>
      <c r="BC862" s="19" t="s">
        <v>896</v>
      </c>
      <c r="BD862" s="19" t="s">
        <v>896</v>
      </c>
      <c r="BE862" s="19" t="s">
        <v>896</v>
      </c>
      <c r="BF862" s="19" t="s">
        <v>896</v>
      </c>
      <c r="BG862" s="19" t="s">
        <v>896</v>
      </c>
      <c r="BH862" s="19" t="s">
        <v>896</v>
      </c>
      <c r="BI862" s="19" t="s">
        <v>2462</v>
      </c>
      <c r="BJ862" s="19" t="s">
        <v>21</v>
      </c>
      <c r="BK862" s="19" t="s">
        <v>1090</v>
      </c>
      <c r="BL862" s="19" t="s">
        <v>2458</v>
      </c>
      <c r="BM862" s="19" t="s">
        <v>2449</v>
      </c>
      <c r="BN862" s="20">
        <v>1E-3</v>
      </c>
      <c r="BO862" s="20">
        <v>0.01</v>
      </c>
      <c r="BP862" s="19" t="s">
        <v>905</v>
      </c>
      <c r="BQ862" s="19" t="s">
        <v>2464</v>
      </c>
      <c r="BR862" s="19">
        <v>0</v>
      </c>
      <c r="BS862" s="19">
        <v>0</v>
      </c>
      <c r="BT862" s="19" t="s">
        <v>896</v>
      </c>
      <c r="BU862" s="19" t="s">
        <v>1046</v>
      </c>
      <c r="BV862" s="19">
        <v>0</v>
      </c>
    </row>
    <row r="863" spans="1:74">
      <c r="A863" s="19" t="s">
        <v>355</v>
      </c>
      <c r="B863" s="19" t="s">
        <v>2360</v>
      </c>
      <c r="C863" s="19" t="s">
        <v>2434</v>
      </c>
      <c r="D863" s="19" t="s">
        <v>896</v>
      </c>
      <c r="E863" s="19" t="s">
        <v>896</v>
      </c>
      <c r="F863" s="19" t="s">
        <v>896</v>
      </c>
      <c r="G863" s="19" t="s">
        <v>896</v>
      </c>
      <c r="H863" s="19" t="s">
        <v>896</v>
      </c>
      <c r="I863" s="19" t="s">
        <v>2430</v>
      </c>
      <c r="J863" s="19" t="s">
        <v>21</v>
      </c>
      <c r="K863" s="19" t="s">
        <v>1090</v>
      </c>
      <c r="L863" s="19" t="s">
        <v>2436</v>
      </c>
      <c r="M863" s="19" t="s">
        <v>2437</v>
      </c>
      <c r="N863" s="20">
        <v>0.3</v>
      </c>
      <c r="O863" s="20">
        <v>1.5</v>
      </c>
      <c r="P863" s="19" t="s">
        <v>905</v>
      </c>
      <c r="Q863" s="19" t="s">
        <v>913</v>
      </c>
      <c r="R863" s="19">
        <v>0</v>
      </c>
      <c r="S863" s="19">
        <v>0</v>
      </c>
      <c r="T863" s="19" t="s">
        <v>896</v>
      </c>
      <c r="U863" s="19" t="s">
        <v>1046</v>
      </c>
      <c r="V863" s="19" t="s">
        <v>2448</v>
      </c>
      <c r="BA863" s="19" t="s">
        <v>355</v>
      </c>
      <c r="BB863" s="19" t="s">
        <v>2360</v>
      </c>
      <c r="BC863" s="19" t="s">
        <v>2434</v>
      </c>
      <c r="BD863" s="19" t="s">
        <v>896</v>
      </c>
      <c r="BE863" s="19" t="s">
        <v>896</v>
      </c>
      <c r="BF863" s="19" t="s">
        <v>896</v>
      </c>
      <c r="BG863" s="19" t="s">
        <v>896</v>
      </c>
      <c r="BH863" s="19" t="s">
        <v>896</v>
      </c>
      <c r="BI863" s="19" t="s">
        <v>2430</v>
      </c>
      <c r="BJ863" s="19" t="s">
        <v>21</v>
      </c>
      <c r="BK863" s="19" t="s">
        <v>1090</v>
      </c>
      <c r="BL863" s="19" t="s">
        <v>2436</v>
      </c>
      <c r="BM863" s="19" t="s">
        <v>2437</v>
      </c>
      <c r="BN863" s="20">
        <v>0.3</v>
      </c>
      <c r="BO863" s="20">
        <v>1.5</v>
      </c>
      <c r="BP863" s="19" t="s">
        <v>905</v>
      </c>
      <c r="BQ863" s="19" t="s">
        <v>913</v>
      </c>
      <c r="BR863" s="19">
        <v>0</v>
      </c>
      <c r="BS863" s="19">
        <v>0</v>
      </c>
      <c r="BT863" s="19" t="s">
        <v>896</v>
      </c>
      <c r="BU863" s="19" t="s">
        <v>1046</v>
      </c>
      <c r="BV863" s="19" t="s">
        <v>2448</v>
      </c>
    </row>
    <row r="864" spans="1:74">
      <c r="A864" s="19" t="s">
        <v>355</v>
      </c>
      <c r="B864" s="19" t="s">
        <v>2360</v>
      </c>
      <c r="C864" s="19" t="s">
        <v>2439</v>
      </c>
      <c r="D864" s="19" t="s">
        <v>896</v>
      </c>
      <c r="E864" s="19" t="s">
        <v>896</v>
      </c>
      <c r="F864" s="19" t="s">
        <v>896</v>
      </c>
      <c r="G864" s="19" t="s">
        <v>896</v>
      </c>
      <c r="H864" s="19" t="s">
        <v>896</v>
      </c>
      <c r="I864" s="19" t="s">
        <v>2440</v>
      </c>
      <c r="J864" s="19" t="s">
        <v>21</v>
      </c>
      <c r="K864" s="19" t="s">
        <v>1090</v>
      </c>
      <c r="L864" s="19" t="s">
        <v>2441</v>
      </c>
      <c r="M864" s="19" t="s">
        <v>2449</v>
      </c>
      <c r="N864" s="20">
        <v>0.4</v>
      </c>
      <c r="O864" s="20">
        <v>1.5</v>
      </c>
      <c r="P864" s="19" t="s">
        <v>905</v>
      </c>
      <c r="Q864" s="19" t="s">
        <v>913</v>
      </c>
      <c r="R864" s="19">
        <v>0</v>
      </c>
      <c r="S864" s="19">
        <v>0</v>
      </c>
      <c r="T864" s="19" t="s">
        <v>896</v>
      </c>
      <c r="U864" s="19" t="s">
        <v>1046</v>
      </c>
      <c r="V864" s="19" t="s">
        <v>2465</v>
      </c>
      <c r="BA864" s="19" t="s">
        <v>355</v>
      </c>
      <c r="BB864" s="19" t="s">
        <v>2360</v>
      </c>
      <c r="BC864" s="19" t="s">
        <v>2439</v>
      </c>
      <c r="BD864" s="19" t="s">
        <v>896</v>
      </c>
      <c r="BE864" s="19" t="s">
        <v>896</v>
      </c>
      <c r="BF864" s="19" t="s">
        <v>896</v>
      </c>
      <c r="BG864" s="19" t="s">
        <v>896</v>
      </c>
      <c r="BH864" s="19" t="s">
        <v>896</v>
      </c>
      <c r="BI864" s="19" t="s">
        <v>2440</v>
      </c>
      <c r="BJ864" s="19" t="s">
        <v>21</v>
      </c>
      <c r="BK864" s="19" t="s">
        <v>1090</v>
      </c>
      <c r="BL864" s="19" t="s">
        <v>2441</v>
      </c>
      <c r="BM864" s="19" t="s">
        <v>2449</v>
      </c>
      <c r="BN864" s="20">
        <v>0.4</v>
      </c>
      <c r="BO864" s="20">
        <v>1.5</v>
      </c>
      <c r="BP864" s="19" t="s">
        <v>905</v>
      </c>
      <c r="BQ864" s="19" t="s">
        <v>913</v>
      </c>
      <c r="BR864" s="19">
        <v>0</v>
      </c>
      <c r="BS864" s="19">
        <v>0</v>
      </c>
      <c r="BT864" s="19" t="s">
        <v>896</v>
      </c>
      <c r="BU864" s="19" t="s">
        <v>1046</v>
      </c>
      <c r="BV864" s="19" t="s">
        <v>2465</v>
      </c>
    </row>
    <row r="865" spans="1:74">
      <c r="A865" s="19" t="s">
        <v>355</v>
      </c>
      <c r="B865" s="19" t="s">
        <v>2360</v>
      </c>
      <c r="C865" s="19" t="s">
        <v>2429</v>
      </c>
      <c r="D865" s="19" t="s">
        <v>896</v>
      </c>
      <c r="E865" s="19" t="s">
        <v>896</v>
      </c>
      <c r="F865" s="19" t="s">
        <v>896</v>
      </c>
      <c r="G865" s="19" t="s">
        <v>896</v>
      </c>
      <c r="H865" s="19" t="s">
        <v>896</v>
      </c>
      <c r="I865" s="19" t="s">
        <v>2430</v>
      </c>
      <c r="J865" s="19" t="s">
        <v>21</v>
      </c>
      <c r="K865" s="19" t="s">
        <v>1090</v>
      </c>
      <c r="L865" s="19" t="s">
        <v>2431</v>
      </c>
      <c r="M865" s="19" t="s">
        <v>2432</v>
      </c>
      <c r="N865" s="20">
        <v>0.02</v>
      </c>
      <c r="O865" s="20">
        <v>0.35</v>
      </c>
      <c r="P865" s="19" t="s">
        <v>905</v>
      </c>
      <c r="Q865" s="19" t="s">
        <v>913</v>
      </c>
      <c r="R865" s="19">
        <v>0</v>
      </c>
      <c r="S865" s="19">
        <v>0</v>
      </c>
      <c r="T865" s="19" t="s">
        <v>896</v>
      </c>
      <c r="U865" s="19" t="s">
        <v>1046</v>
      </c>
      <c r="V865" s="19">
        <v>0</v>
      </c>
      <c r="BA865" s="19" t="s">
        <v>355</v>
      </c>
      <c r="BB865" s="19" t="s">
        <v>2360</v>
      </c>
      <c r="BC865" s="19" t="s">
        <v>2429</v>
      </c>
      <c r="BD865" s="19" t="s">
        <v>896</v>
      </c>
      <c r="BE865" s="19" t="s">
        <v>896</v>
      </c>
      <c r="BF865" s="19" t="s">
        <v>896</v>
      </c>
      <c r="BG865" s="19" t="s">
        <v>896</v>
      </c>
      <c r="BH865" s="19" t="s">
        <v>896</v>
      </c>
      <c r="BI865" s="19" t="s">
        <v>2430</v>
      </c>
      <c r="BJ865" s="19" t="s">
        <v>21</v>
      </c>
      <c r="BK865" s="19" t="s">
        <v>1090</v>
      </c>
      <c r="BL865" s="19" t="s">
        <v>2431</v>
      </c>
      <c r="BM865" s="19" t="s">
        <v>2432</v>
      </c>
      <c r="BN865" s="20">
        <v>0.02</v>
      </c>
      <c r="BO865" s="20">
        <v>0.35</v>
      </c>
      <c r="BP865" s="19" t="s">
        <v>905</v>
      </c>
      <c r="BQ865" s="19" t="s">
        <v>913</v>
      </c>
      <c r="BR865" s="19">
        <v>0</v>
      </c>
      <c r="BS865" s="19">
        <v>0</v>
      </c>
      <c r="BT865" s="19" t="s">
        <v>896</v>
      </c>
      <c r="BU865" s="19" t="s">
        <v>1046</v>
      </c>
      <c r="BV865" s="19">
        <v>0</v>
      </c>
    </row>
    <row r="866" spans="1:74">
      <c r="A866" s="19" t="s">
        <v>355</v>
      </c>
      <c r="B866" s="19" t="s">
        <v>2360</v>
      </c>
      <c r="C866" s="19" t="s">
        <v>2429</v>
      </c>
      <c r="D866" s="19" t="s">
        <v>896</v>
      </c>
      <c r="E866" s="19" t="s">
        <v>896</v>
      </c>
      <c r="F866" s="19" t="s">
        <v>896</v>
      </c>
      <c r="G866" s="19" t="s">
        <v>896</v>
      </c>
      <c r="H866" s="19" t="s">
        <v>896</v>
      </c>
      <c r="I866" s="19" t="s">
        <v>2443</v>
      </c>
      <c r="J866" s="19" t="s">
        <v>21</v>
      </c>
      <c r="K866" s="19" t="s">
        <v>1090</v>
      </c>
      <c r="L866" s="19" t="s">
        <v>2431</v>
      </c>
      <c r="M866" s="19" t="s">
        <v>2432</v>
      </c>
      <c r="N866" s="20">
        <v>0.1</v>
      </c>
      <c r="O866" s="20">
        <v>1</v>
      </c>
      <c r="P866" s="19" t="s">
        <v>905</v>
      </c>
      <c r="Q866" s="19" t="s">
        <v>913</v>
      </c>
      <c r="R866" s="19">
        <v>0</v>
      </c>
      <c r="S866" s="19">
        <v>0</v>
      </c>
      <c r="T866" s="19" t="s">
        <v>896</v>
      </c>
      <c r="U866" s="19" t="s">
        <v>1046</v>
      </c>
      <c r="V866" s="19">
        <v>0</v>
      </c>
      <c r="BA866" s="19" t="s">
        <v>355</v>
      </c>
      <c r="BB866" s="19" t="s">
        <v>2360</v>
      </c>
      <c r="BC866" s="19" t="s">
        <v>2429</v>
      </c>
      <c r="BD866" s="19" t="s">
        <v>896</v>
      </c>
      <c r="BE866" s="19" t="s">
        <v>896</v>
      </c>
      <c r="BF866" s="19" t="s">
        <v>896</v>
      </c>
      <c r="BG866" s="19" t="s">
        <v>896</v>
      </c>
      <c r="BH866" s="19" t="s">
        <v>896</v>
      </c>
      <c r="BI866" s="19" t="s">
        <v>2443</v>
      </c>
      <c r="BJ866" s="19" t="s">
        <v>21</v>
      </c>
      <c r="BK866" s="19" t="s">
        <v>1090</v>
      </c>
      <c r="BL866" s="19" t="s">
        <v>2431</v>
      </c>
      <c r="BM866" s="19" t="s">
        <v>2432</v>
      </c>
      <c r="BN866" s="20">
        <v>0.1</v>
      </c>
      <c r="BO866" s="20">
        <v>1</v>
      </c>
      <c r="BP866" s="19" t="s">
        <v>905</v>
      </c>
      <c r="BQ866" s="19" t="s">
        <v>913</v>
      </c>
      <c r="BR866" s="19">
        <v>0</v>
      </c>
      <c r="BS866" s="19">
        <v>0</v>
      </c>
      <c r="BT866" s="19" t="s">
        <v>896</v>
      </c>
      <c r="BU866" s="19" t="s">
        <v>1046</v>
      </c>
      <c r="BV866" s="19">
        <v>0</v>
      </c>
    </row>
    <row r="867" spans="1:74">
      <c r="A867" s="19" t="s">
        <v>355</v>
      </c>
      <c r="B867" s="19" t="s">
        <v>2360</v>
      </c>
      <c r="C867" s="19" t="s">
        <v>2453</v>
      </c>
      <c r="D867" s="19" t="s">
        <v>896</v>
      </c>
      <c r="E867" s="19" t="s">
        <v>896</v>
      </c>
      <c r="F867" s="19" t="s">
        <v>896</v>
      </c>
      <c r="G867" s="19" t="s">
        <v>896</v>
      </c>
      <c r="H867" s="19" t="s">
        <v>896</v>
      </c>
      <c r="I867" s="19" t="s">
        <v>2440</v>
      </c>
      <c r="J867" s="19" t="s">
        <v>21</v>
      </c>
      <c r="K867" s="19" t="s">
        <v>1090</v>
      </c>
      <c r="L867" s="19" t="s">
        <v>2441</v>
      </c>
      <c r="M867" s="19" t="s">
        <v>2449</v>
      </c>
      <c r="N867" s="20">
        <v>0.5</v>
      </c>
      <c r="O867" s="20">
        <v>2</v>
      </c>
      <c r="P867" s="19" t="s">
        <v>905</v>
      </c>
      <c r="Q867" s="19" t="s">
        <v>913</v>
      </c>
      <c r="R867" s="19">
        <v>0</v>
      </c>
      <c r="S867" s="19">
        <v>0</v>
      </c>
      <c r="T867" s="19" t="s">
        <v>896</v>
      </c>
      <c r="U867" s="19" t="s">
        <v>1046</v>
      </c>
      <c r="V867" s="19" t="s">
        <v>2448</v>
      </c>
      <c r="BA867" s="19" t="s">
        <v>355</v>
      </c>
      <c r="BB867" s="19" t="s">
        <v>2360</v>
      </c>
      <c r="BC867" s="19" t="s">
        <v>2453</v>
      </c>
      <c r="BD867" s="19" t="s">
        <v>896</v>
      </c>
      <c r="BE867" s="19" t="s">
        <v>896</v>
      </c>
      <c r="BF867" s="19" t="s">
        <v>896</v>
      </c>
      <c r="BG867" s="19" t="s">
        <v>896</v>
      </c>
      <c r="BH867" s="19" t="s">
        <v>896</v>
      </c>
      <c r="BI867" s="19" t="s">
        <v>2440</v>
      </c>
      <c r="BJ867" s="19" t="s">
        <v>21</v>
      </c>
      <c r="BK867" s="19" t="s">
        <v>1090</v>
      </c>
      <c r="BL867" s="19" t="s">
        <v>2441</v>
      </c>
      <c r="BM867" s="19" t="s">
        <v>2449</v>
      </c>
      <c r="BN867" s="20">
        <v>0.5</v>
      </c>
      <c r="BO867" s="20">
        <v>2</v>
      </c>
      <c r="BP867" s="19" t="s">
        <v>905</v>
      </c>
      <c r="BQ867" s="19" t="s">
        <v>913</v>
      </c>
      <c r="BR867" s="19">
        <v>0</v>
      </c>
      <c r="BS867" s="19">
        <v>0</v>
      </c>
      <c r="BT867" s="19" t="s">
        <v>896</v>
      </c>
      <c r="BU867" s="19" t="s">
        <v>1046</v>
      </c>
      <c r="BV867" s="19" t="s">
        <v>2448</v>
      </c>
    </row>
    <row r="868" spans="1:74">
      <c r="A868" s="19" t="s">
        <v>355</v>
      </c>
      <c r="B868" s="19" t="s">
        <v>2360</v>
      </c>
      <c r="C868" s="19" t="s">
        <v>2454</v>
      </c>
      <c r="D868" s="19" t="s">
        <v>896</v>
      </c>
      <c r="E868" s="19" t="s">
        <v>896</v>
      </c>
      <c r="F868" s="19" t="s">
        <v>896</v>
      </c>
      <c r="G868" s="19" t="s">
        <v>896</v>
      </c>
      <c r="H868" s="19" t="s">
        <v>896</v>
      </c>
      <c r="I868" s="19" t="s">
        <v>2455</v>
      </c>
      <c r="J868" s="19" t="s">
        <v>21</v>
      </c>
      <c r="K868" s="19" t="s">
        <v>1090</v>
      </c>
      <c r="L868" s="19" t="s">
        <v>2441</v>
      </c>
      <c r="M868" s="19" t="s">
        <v>2449</v>
      </c>
      <c r="N868" s="20">
        <v>0.5</v>
      </c>
      <c r="O868" s="20">
        <v>1.3</v>
      </c>
      <c r="P868" s="19" t="s">
        <v>905</v>
      </c>
      <c r="Q868" s="19" t="s">
        <v>913</v>
      </c>
      <c r="R868" s="19">
        <v>0</v>
      </c>
      <c r="S868" s="19">
        <v>0</v>
      </c>
      <c r="T868" s="19" t="s">
        <v>896</v>
      </c>
      <c r="U868" s="19" t="s">
        <v>1046</v>
      </c>
      <c r="V868" s="19" t="s">
        <v>2448</v>
      </c>
      <c r="BA868" s="19" t="s">
        <v>355</v>
      </c>
      <c r="BB868" s="19" t="s">
        <v>2360</v>
      </c>
      <c r="BC868" s="19" t="s">
        <v>2454</v>
      </c>
      <c r="BD868" s="19" t="s">
        <v>896</v>
      </c>
      <c r="BE868" s="19" t="s">
        <v>896</v>
      </c>
      <c r="BF868" s="19" t="s">
        <v>896</v>
      </c>
      <c r="BG868" s="19" t="s">
        <v>896</v>
      </c>
      <c r="BH868" s="19" t="s">
        <v>896</v>
      </c>
      <c r="BI868" s="19" t="s">
        <v>2455</v>
      </c>
      <c r="BJ868" s="19" t="s">
        <v>21</v>
      </c>
      <c r="BK868" s="19" t="s">
        <v>1090</v>
      </c>
      <c r="BL868" s="19" t="s">
        <v>2441</v>
      </c>
      <c r="BM868" s="19" t="s">
        <v>2449</v>
      </c>
      <c r="BN868" s="20">
        <v>0.5</v>
      </c>
      <c r="BO868" s="20">
        <v>1.3</v>
      </c>
      <c r="BP868" s="19" t="s">
        <v>905</v>
      </c>
      <c r="BQ868" s="19" t="s">
        <v>913</v>
      </c>
      <c r="BR868" s="19">
        <v>0</v>
      </c>
      <c r="BS868" s="19">
        <v>0</v>
      </c>
      <c r="BT868" s="19" t="s">
        <v>896</v>
      </c>
      <c r="BU868" s="19" t="s">
        <v>1046</v>
      </c>
      <c r="BV868" s="19" t="s">
        <v>2448</v>
      </c>
    </row>
    <row r="869" spans="1:74">
      <c r="A869" s="19" t="s">
        <v>355</v>
      </c>
      <c r="B869" s="19" t="s">
        <v>2360</v>
      </c>
      <c r="C869" s="19" t="s">
        <v>2456</v>
      </c>
      <c r="D869" s="19" t="s">
        <v>896</v>
      </c>
      <c r="E869" s="19" t="s">
        <v>896</v>
      </c>
      <c r="F869" s="19" t="s">
        <v>896</v>
      </c>
      <c r="G869" s="19" t="s">
        <v>896</v>
      </c>
      <c r="H869" s="19" t="s">
        <v>896</v>
      </c>
      <c r="I869" s="19" t="s">
        <v>2457</v>
      </c>
      <c r="J869" s="19" t="s">
        <v>21</v>
      </c>
      <c r="K869" s="19" t="s">
        <v>1090</v>
      </c>
      <c r="L869" s="19" t="s">
        <v>2458</v>
      </c>
      <c r="M869" s="19" t="s">
        <v>2449</v>
      </c>
      <c r="N869" s="20">
        <v>0.5</v>
      </c>
      <c r="O869" s="20">
        <v>0.9</v>
      </c>
      <c r="P869" s="19" t="s">
        <v>905</v>
      </c>
      <c r="Q869" s="19" t="s">
        <v>913</v>
      </c>
      <c r="R869" s="19">
        <v>0</v>
      </c>
      <c r="S869" s="19">
        <v>0</v>
      </c>
      <c r="T869" s="19" t="s">
        <v>896</v>
      </c>
      <c r="U869" s="19" t="s">
        <v>1046</v>
      </c>
      <c r="V869" s="19">
        <v>0</v>
      </c>
      <c r="BA869" s="19" t="s">
        <v>355</v>
      </c>
      <c r="BB869" s="19" t="s">
        <v>2360</v>
      </c>
      <c r="BC869" s="19" t="s">
        <v>2456</v>
      </c>
      <c r="BD869" s="19" t="s">
        <v>896</v>
      </c>
      <c r="BE869" s="19" t="s">
        <v>896</v>
      </c>
      <c r="BF869" s="19" t="s">
        <v>896</v>
      </c>
      <c r="BG869" s="19" t="s">
        <v>896</v>
      </c>
      <c r="BH869" s="19" t="s">
        <v>896</v>
      </c>
      <c r="BI869" s="19" t="s">
        <v>2457</v>
      </c>
      <c r="BJ869" s="19" t="s">
        <v>21</v>
      </c>
      <c r="BK869" s="19" t="s">
        <v>1090</v>
      </c>
      <c r="BL869" s="19" t="s">
        <v>2458</v>
      </c>
      <c r="BM869" s="19" t="s">
        <v>2449</v>
      </c>
      <c r="BN869" s="20">
        <v>0.5</v>
      </c>
      <c r="BO869" s="20">
        <v>0.9</v>
      </c>
      <c r="BP869" s="19" t="s">
        <v>905</v>
      </c>
      <c r="BQ869" s="19" t="s">
        <v>913</v>
      </c>
      <c r="BR869" s="19">
        <v>0</v>
      </c>
      <c r="BS869" s="19">
        <v>0</v>
      </c>
      <c r="BT869" s="19" t="s">
        <v>896</v>
      </c>
      <c r="BU869" s="19" t="s">
        <v>1046</v>
      </c>
      <c r="BV869" s="19">
        <v>0</v>
      </c>
    </row>
    <row r="870" spans="1:74">
      <c r="A870" s="19" t="s">
        <v>355</v>
      </c>
      <c r="B870" s="19" t="s">
        <v>2360</v>
      </c>
      <c r="C870" s="19" t="s">
        <v>2654</v>
      </c>
      <c r="D870" s="19" t="s">
        <v>2460</v>
      </c>
      <c r="E870" s="19" t="s">
        <v>896</v>
      </c>
      <c r="F870" s="19" t="s">
        <v>896</v>
      </c>
      <c r="G870" s="19" t="s">
        <v>896</v>
      </c>
      <c r="H870" s="19" t="s">
        <v>896</v>
      </c>
      <c r="I870" s="19" t="s">
        <v>2430</v>
      </c>
      <c r="J870" s="19" t="s">
        <v>21</v>
      </c>
      <c r="K870" s="19" t="s">
        <v>1090</v>
      </c>
      <c r="L870" s="19" t="s">
        <v>2431</v>
      </c>
      <c r="M870" s="19" t="s">
        <v>2432</v>
      </c>
      <c r="N870" s="20">
        <v>0.1</v>
      </c>
      <c r="O870" s="20">
        <v>0.4</v>
      </c>
      <c r="P870" s="19" t="s">
        <v>905</v>
      </c>
      <c r="Q870" s="19" t="s">
        <v>913</v>
      </c>
      <c r="R870" s="19">
        <v>0</v>
      </c>
      <c r="S870" s="19">
        <v>0</v>
      </c>
      <c r="T870" s="19" t="s">
        <v>896</v>
      </c>
      <c r="U870" s="19" t="s">
        <v>1046</v>
      </c>
      <c r="V870" s="19">
        <v>0</v>
      </c>
      <c r="BA870" s="19" t="s">
        <v>355</v>
      </c>
      <c r="BB870" s="19" t="s">
        <v>2360</v>
      </c>
      <c r="BC870" s="19" t="s">
        <v>2654</v>
      </c>
      <c r="BD870" s="19" t="s">
        <v>2460</v>
      </c>
      <c r="BE870" s="19" t="s">
        <v>896</v>
      </c>
      <c r="BF870" s="19" t="s">
        <v>896</v>
      </c>
      <c r="BG870" s="19" t="s">
        <v>896</v>
      </c>
      <c r="BH870" s="19" t="s">
        <v>896</v>
      </c>
      <c r="BI870" s="19" t="s">
        <v>2430</v>
      </c>
      <c r="BJ870" s="19" t="s">
        <v>21</v>
      </c>
      <c r="BK870" s="19" t="s">
        <v>1090</v>
      </c>
      <c r="BL870" s="19" t="s">
        <v>2431</v>
      </c>
      <c r="BM870" s="19" t="s">
        <v>2432</v>
      </c>
      <c r="BN870" s="20">
        <v>0.1</v>
      </c>
      <c r="BO870" s="20">
        <v>0.4</v>
      </c>
      <c r="BP870" s="19" t="s">
        <v>905</v>
      </c>
      <c r="BQ870" s="19" t="s">
        <v>913</v>
      </c>
      <c r="BR870" s="19">
        <v>0</v>
      </c>
      <c r="BS870" s="19">
        <v>0</v>
      </c>
      <c r="BT870" s="19" t="s">
        <v>896</v>
      </c>
      <c r="BU870" s="19" t="s">
        <v>1046</v>
      </c>
      <c r="BV870" s="19">
        <v>0</v>
      </c>
    </row>
    <row r="871" spans="1:74">
      <c r="A871" s="19" t="s">
        <v>355</v>
      </c>
      <c r="B871" s="19" t="s">
        <v>2360</v>
      </c>
      <c r="C871" s="19" t="s">
        <v>2654</v>
      </c>
      <c r="D871" s="19" t="s">
        <v>896</v>
      </c>
      <c r="E871" s="19" t="s">
        <v>896</v>
      </c>
      <c r="F871" s="19" t="s">
        <v>896</v>
      </c>
      <c r="G871" s="19" t="s">
        <v>896</v>
      </c>
      <c r="H871" s="19" t="s">
        <v>896</v>
      </c>
      <c r="I871" s="19" t="s">
        <v>2430</v>
      </c>
      <c r="J871" s="19" t="s">
        <v>21</v>
      </c>
      <c r="K871" s="19" t="s">
        <v>1090</v>
      </c>
      <c r="L871" s="19" t="s">
        <v>2431</v>
      </c>
      <c r="M871" s="19" t="s">
        <v>2432</v>
      </c>
      <c r="N871" s="20">
        <v>0.08</v>
      </c>
      <c r="O871" s="20">
        <v>0.3</v>
      </c>
      <c r="P871" s="19" t="s">
        <v>905</v>
      </c>
      <c r="Q871" s="19" t="s">
        <v>913</v>
      </c>
      <c r="R871" s="19">
        <v>0</v>
      </c>
      <c r="S871" s="19">
        <v>0</v>
      </c>
      <c r="T871" s="19" t="s">
        <v>896</v>
      </c>
      <c r="U871" s="19" t="s">
        <v>1046</v>
      </c>
      <c r="V871" s="19">
        <v>0</v>
      </c>
      <c r="BA871" s="19" t="s">
        <v>355</v>
      </c>
      <c r="BB871" s="19" t="s">
        <v>2360</v>
      </c>
      <c r="BC871" s="19" t="s">
        <v>2654</v>
      </c>
      <c r="BD871" s="19" t="s">
        <v>896</v>
      </c>
      <c r="BE871" s="19" t="s">
        <v>896</v>
      </c>
      <c r="BF871" s="19" t="s">
        <v>896</v>
      </c>
      <c r="BG871" s="19" t="s">
        <v>896</v>
      </c>
      <c r="BH871" s="19" t="s">
        <v>896</v>
      </c>
      <c r="BI871" s="19" t="s">
        <v>2430</v>
      </c>
      <c r="BJ871" s="19" t="s">
        <v>21</v>
      </c>
      <c r="BK871" s="19" t="s">
        <v>1090</v>
      </c>
      <c r="BL871" s="19" t="s">
        <v>2431</v>
      </c>
      <c r="BM871" s="19" t="s">
        <v>2432</v>
      </c>
      <c r="BN871" s="20">
        <v>0.08</v>
      </c>
      <c r="BO871" s="20">
        <v>0.3</v>
      </c>
      <c r="BP871" s="19" t="s">
        <v>905</v>
      </c>
      <c r="BQ871" s="19" t="s">
        <v>913</v>
      </c>
      <c r="BR871" s="19">
        <v>0</v>
      </c>
      <c r="BS871" s="19">
        <v>0</v>
      </c>
      <c r="BT871" s="19" t="s">
        <v>896</v>
      </c>
      <c r="BU871" s="19" t="s">
        <v>1046</v>
      </c>
      <c r="BV871" s="19">
        <v>0</v>
      </c>
    </row>
    <row r="872" spans="1:74">
      <c r="A872" s="19" t="s">
        <v>355</v>
      </c>
      <c r="B872" s="19" t="s">
        <v>2360</v>
      </c>
      <c r="C872" s="19" t="s">
        <v>2655</v>
      </c>
      <c r="D872" s="19" t="s">
        <v>896</v>
      </c>
      <c r="E872" s="19" t="s">
        <v>896</v>
      </c>
      <c r="F872" s="19" t="s">
        <v>896</v>
      </c>
      <c r="G872" s="19" t="s">
        <v>896</v>
      </c>
      <c r="H872" s="19" t="s">
        <v>896</v>
      </c>
      <c r="I872" s="19" t="s">
        <v>2430</v>
      </c>
      <c r="J872" s="19" t="s">
        <v>21</v>
      </c>
      <c r="K872" s="19" t="s">
        <v>1090</v>
      </c>
      <c r="L872" s="19" t="s">
        <v>2431</v>
      </c>
      <c r="M872" s="19" t="s">
        <v>2432</v>
      </c>
      <c r="N872" s="20">
        <v>0.02</v>
      </c>
      <c r="O872" s="20">
        <v>0.2</v>
      </c>
      <c r="P872" s="19" t="s">
        <v>905</v>
      </c>
      <c r="Q872" s="19" t="s">
        <v>913</v>
      </c>
      <c r="R872" s="19">
        <v>0</v>
      </c>
      <c r="S872" s="19">
        <v>0</v>
      </c>
      <c r="T872" s="19" t="s">
        <v>896</v>
      </c>
      <c r="U872" s="19" t="s">
        <v>1046</v>
      </c>
      <c r="V872" s="19" t="s">
        <v>2478</v>
      </c>
      <c r="BA872" s="19" t="s">
        <v>355</v>
      </c>
      <c r="BB872" s="19" t="s">
        <v>2360</v>
      </c>
      <c r="BC872" s="19" t="s">
        <v>2655</v>
      </c>
      <c r="BD872" s="19" t="s">
        <v>896</v>
      </c>
      <c r="BE872" s="19" t="s">
        <v>896</v>
      </c>
      <c r="BF872" s="19" t="s">
        <v>896</v>
      </c>
      <c r="BG872" s="19" t="s">
        <v>896</v>
      </c>
      <c r="BH872" s="19" t="s">
        <v>896</v>
      </c>
      <c r="BI872" s="19" t="s">
        <v>2430</v>
      </c>
      <c r="BJ872" s="19" t="s">
        <v>21</v>
      </c>
      <c r="BK872" s="19" t="s">
        <v>1090</v>
      </c>
      <c r="BL872" s="19" t="s">
        <v>2431</v>
      </c>
      <c r="BM872" s="19" t="s">
        <v>2432</v>
      </c>
      <c r="BN872" s="20">
        <v>0.02</v>
      </c>
      <c r="BO872" s="20">
        <v>0.2</v>
      </c>
      <c r="BP872" s="19" t="s">
        <v>905</v>
      </c>
      <c r="BQ872" s="19" t="s">
        <v>913</v>
      </c>
      <c r="BR872" s="19">
        <v>0</v>
      </c>
      <c r="BS872" s="19">
        <v>0</v>
      </c>
      <c r="BT872" s="19" t="s">
        <v>896</v>
      </c>
      <c r="BU872" s="19" t="s">
        <v>1046</v>
      </c>
      <c r="BV872" s="19" t="s">
        <v>2478</v>
      </c>
    </row>
    <row r="873" spans="1:74">
      <c r="A873" s="19" t="s">
        <v>355</v>
      </c>
      <c r="B873" s="19" t="s">
        <v>2360</v>
      </c>
      <c r="C873" s="19" t="s">
        <v>2461</v>
      </c>
      <c r="D873" s="19" t="s">
        <v>896</v>
      </c>
      <c r="E873" s="19" t="s">
        <v>896</v>
      </c>
      <c r="F873" s="19" t="s">
        <v>896</v>
      </c>
      <c r="G873" s="19" t="s">
        <v>896</v>
      </c>
      <c r="H873" s="19" t="s">
        <v>896</v>
      </c>
      <c r="I873" s="19" t="s">
        <v>2430</v>
      </c>
      <c r="J873" s="19" t="s">
        <v>21</v>
      </c>
      <c r="K873" s="19" t="s">
        <v>1090</v>
      </c>
      <c r="L873" s="19" t="s">
        <v>2436</v>
      </c>
      <c r="M873" s="19" t="s">
        <v>2449</v>
      </c>
      <c r="N873" s="20">
        <v>0.3</v>
      </c>
      <c r="O873" s="20">
        <v>1</v>
      </c>
      <c r="P873" s="19" t="s">
        <v>905</v>
      </c>
      <c r="Q873" s="19" t="s">
        <v>913</v>
      </c>
      <c r="R873" s="19">
        <v>0</v>
      </c>
      <c r="S873" s="19">
        <v>0</v>
      </c>
      <c r="T873" s="19" t="s">
        <v>896</v>
      </c>
      <c r="U873" s="19" t="s">
        <v>1046</v>
      </c>
      <c r="V873" s="19" t="s">
        <v>2448</v>
      </c>
      <c r="BA873" s="19" t="s">
        <v>355</v>
      </c>
      <c r="BB873" s="19" t="s">
        <v>2360</v>
      </c>
      <c r="BC873" s="19" t="s">
        <v>2461</v>
      </c>
      <c r="BD873" s="19" t="s">
        <v>896</v>
      </c>
      <c r="BE873" s="19" t="s">
        <v>896</v>
      </c>
      <c r="BF873" s="19" t="s">
        <v>896</v>
      </c>
      <c r="BG873" s="19" t="s">
        <v>896</v>
      </c>
      <c r="BH873" s="19" t="s">
        <v>896</v>
      </c>
      <c r="BI873" s="19" t="s">
        <v>2430</v>
      </c>
      <c r="BJ873" s="19" t="s">
        <v>21</v>
      </c>
      <c r="BK873" s="19" t="s">
        <v>1090</v>
      </c>
      <c r="BL873" s="19" t="s">
        <v>2436</v>
      </c>
      <c r="BM873" s="19" t="s">
        <v>2449</v>
      </c>
      <c r="BN873" s="20">
        <v>0.3</v>
      </c>
      <c r="BO873" s="20">
        <v>1</v>
      </c>
      <c r="BP873" s="19" t="s">
        <v>905</v>
      </c>
      <c r="BQ873" s="19" t="s">
        <v>913</v>
      </c>
      <c r="BR873" s="19">
        <v>0</v>
      </c>
      <c r="BS873" s="19">
        <v>0</v>
      </c>
      <c r="BT873" s="19" t="s">
        <v>896</v>
      </c>
      <c r="BU873" s="19" t="s">
        <v>1046</v>
      </c>
      <c r="BV873" s="19" t="s">
        <v>2448</v>
      </c>
    </row>
    <row r="874" spans="1:74">
      <c r="A874" s="19" t="s">
        <v>355</v>
      </c>
      <c r="B874" s="19" t="s">
        <v>2360</v>
      </c>
      <c r="C874" s="19" t="s">
        <v>896</v>
      </c>
      <c r="D874" s="19" t="s">
        <v>896</v>
      </c>
      <c r="E874" s="19" t="s">
        <v>896</v>
      </c>
      <c r="F874" s="19" t="s">
        <v>896</v>
      </c>
      <c r="G874" s="19" t="s">
        <v>896</v>
      </c>
      <c r="H874" s="19" t="s">
        <v>896</v>
      </c>
      <c r="I874" s="19" t="s">
        <v>2462</v>
      </c>
      <c r="J874" s="19" t="s">
        <v>21</v>
      </c>
      <c r="K874" s="19" t="s">
        <v>1090</v>
      </c>
      <c r="L874" s="19" t="s">
        <v>2458</v>
      </c>
      <c r="M874" s="19" t="s">
        <v>2449</v>
      </c>
      <c r="N874" s="20">
        <v>0.5</v>
      </c>
      <c r="O874" s="20">
        <v>0.9</v>
      </c>
      <c r="P874" s="19" t="s">
        <v>905</v>
      </c>
      <c r="Q874" s="19" t="s">
        <v>913</v>
      </c>
      <c r="R874" s="19">
        <v>0</v>
      </c>
      <c r="S874" s="19">
        <v>0</v>
      </c>
      <c r="T874" s="19" t="s">
        <v>896</v>
      </c>
      <c r="U874" s="19" t="s">
        <v>1046</v>
      </c>
      <c r="V874" s="19">
        <v>0</v>
      </c>
      <c r="BA874" s="19" t="s">
        <v>355</v>
      </c>
      <c r="BB874" s="19" t="s">
        <v>2360</v>
      </c>
      <c r="BC874" s="19" t="s">
        <v>896</v>
      </c>
      <c r="BD874" s="19" t="s">
        <v>896</v>
      </c>
      <c r="BE874" s="19" t="s">
        <v>896</v>
      </c>
      <c r="BF874" s="19" t="s">
        <v>896</v>
      </c>
      <c r="BG874" s="19" t="s">
        <v>896</v>
      </c>
      <c r="BH874" s="19" t="s">
        <v>896</v>
      </c>
      <c r="BI874" s="19" t="s">
        <v>2462</v>
      </c>
      <c r="BJ874" s="19" t="s">
        <v>21</v>
      </c>
      <c r="BK874" s="19" t="s">
        <v>1090</v>
      </c>
      <c r="BL874" s="19" t="s">
        <v>2458</v>
      </c>
      <c r="BM874" s="19" t="s">
        <v>2449</v>
      </c>
      <c r="BN874" s="20">
        <v>0.5</v>
      </c>
      <c r="BO874" s="20">
        <v>0.9</v>
      </c>
      <c r="BP874" s="19" t="s">
        <v>905</v>
      </c>
      <c r="BQ874" s="19" t="s">
        <v>913</v>
      </c>
      <c r="BR874" s="19">
        <v>0</v>
      </c>
      <c r="BS874" s="19">
        <v>0</v>
      </c>
      <c r="BT874" s="19" t="s">
        <v>896</v>
      </c>
      <c r="BU874" s="19" t="s">
        <v>1046</v>
      </c>
      <c r="BV874" s="19">
        <v>0</v>
      </c>
    </row>
    <row r="875" spans="1:74">
      <c r="A875" s="19" t="s">
        <v>360</v>
      </c>
      <c r="B875" s="19" t="s">
        <v>1539</v>
      </c>
      <c r="C875" s="19" t="s">
        <v>896</v>
      </c>
      <c r="D875" s="19" t="s">
        <v>896</v>
      </c>
      <c r="E875" s="19" t="s">
        <v>1557</v>
      </c>
      <c r="F875" s="19" t="s">
        <v>896</v>
      </c>
      <c r="G875" s="19" t="s">
        <v>1557</v>
      </c>
      <c r="H875" s="19" t="s">
        <v>896</v>
      </c>
      <c r="I875" s="19" t="s">
        <v>2480</v>
      </c>
      <c r="J875" s="19" t="s">
        <v>20</v>
      </c>
      <c r="K875" s="19" t="s">
        <v>1090</v>
      </c>
      <c r="L875" s="19" t="s">
        <v>2483</v>
      </c>
      <c r="M875" s="19" t="s">
        <v>902</v>
      </c>
      <c r="N875" s="20">
        <v>5</v>
      </c>
      <c r="O875" s="20">
        <v>15</v>
      </c>
      <c r="P875" s="19" t="s">
        <v>905</v>
      </c>
      <c r="Q875" s="19" t="s">
        <v>160</v>
      </c>
      <c r="R875" s="19">
        <v>0</v>
      </c>
      <c r="S875" s="19">
        <v>0</v>
      </c>
      <c r="T875" s="19">
        <v>0.03</v>
      </c>
      <c r="U875" s="19" t="s">
        <v>2484</v>
      </c>
      <c r="V875" s="19" t="s">
        <v>2485</v>
      </c>
      <c r="BA875" s="19" t="s">
        <v>360</v>
      </c>
      <c r="BB875" s="19" t="s">
        <v>1539</v>
      </c>
      <c r="BC875" s="19" t="s">
        <v>896</v>
      </c>
      <c r="BD875" s="19" t="s">
        <v>896</v>
      </c>
      <c r="BE875" s="19" t="s">
        <v>1557</v>
      </c>
      <c r="BF875" s="19" t="s">
        <v>896</v>
      </c>
      <c r="BG875" s="19" t="s">
        <v>1557</v>
      </c>
      <c r="BH875" s="19" t="s">
        <v>896</v>
      </c>
      <c r="BI875" s="19" t="s">
        <v>2480</v>
      </c>
      <c r="BJ875" s="19" t="s">
        <v>20</v>
      </c>
      <c r="BK875" s="19" t="s">
        <v>1090</v>
      </c>
      <c r="BL875" s="19" t="s">
        <v>2483</v>
      </c>
      <c r="BM875" s="19" t="s">
        <v>902</v>
      </c>
      <c r="BN875" s="20">
        <v>5</v>
      </c>
      <c r="BO875" s="20">
        <v>15</v>
      </c>
      <c r="BP875" s="19" t="s">
        <v>905</v>
      </c>
      <c r="BQ875" s="19" t="s">
        <v>160</v>
      </c>
      <c r="BR875" s="19">
        <v>0</v>
      </c>
      <c r="BS875" s="19">
        <v>0</v>
      </c>
      <c r="BT875" s="19">
        <v>0.03</v>
      </c>
      <c r="BU875" s="19" t="s">
        <v>2484</v>
      </c>
      <c r="BV875" s="19" t="s">
        <v>2485</v>
      </c>
    </row>
    <row r="876" spans="1:74">
      <c r="A876" s="19" t="s">
        <v>360</v>
      </c>
      <c r="B876" s="19" t="s">
        <v>1539</v>
      </c>
      <c r="C876" s="19" t="s">
        <v>896</v>
      </c>
      <c r="D876" s="19" t="s">
        <v>896</v>
      </c>
      <c r="E876" s="19" t="s">
        <v>1557</v>
      </c>
      <c r="F876" s="19" t="s">
        <v>896</v>
      </c>
      <c r="G876" s="19" t="s">
        <v>1557</v>
      </c>
      <c r="H876" s="19" t="s">
        <v>896</v>
      </c>
      <c r="I876" s="19" t="s">
        <v>2488</v>
      </c>
      <c r="J876" s="19" t="s">
        <v>20</v>
      </c>
      <c r="K876" s="19" t="s">
        <v>126</v>
      </c>
      <c r="L876" s="19" t="s">
        <v>2489</v>
      </c>
      <c r="M876" s="19" t="s">
        <v>902</v>
      </c>
      <c r="N876" s="20" t="s">
        <v>903</v>
      </c>
      <c r="O876" s="20">
        <v>1</v>
      </c>
      <c r="P876" s="19" t="s">
        <v>1077</v>
      </c>
      <c r="Q876" s="19">
        <v>0</v>
      </c>
      <c r="R876" s="19">
        <v>0</v>
      </c>
      <c r="S876" s="19">
        <v>0</v>
      </c>
      <c r="T876" s="19">
        <v>0</v>
      </c>
      <c r="U876" s="19" t="s">
        <v>2490</v>
      </c>
      <c r="V876" s="19" t="s">
        <v>2491</v>
      </c>
      <c r="BA876" s="19" t="s">
        <v>360</v>
      </c>
      <c r="BB876" s="19" t="s">
        <v>1539</v>
      </c>
      <c r="BC876" s="19" t="s">
        <v>896</v>
      </c>
      <c r="BD876" s="19" t="s">
        <v>896</v>
      </c>
      <c r="BE876" s="19" t="s">
        <v>1557</v>
      </c>
      <c r="BF876" s="19" t="s">
        <v>896</v>
      </c>
      <c r="BG876" s="19" t="s">
        <v>1557</v>
      </c>
      <c r="BH876" s="19" t="s">
        <v>896</v>
      </c>
      <c r="BI876" s="19" t="s">
        <v>2488</v>
      </c>
      <c r="BJ876" s="19" t="s">
        <v>20</v>
      </c>
      <c r="BK876" s="19" t="s">
        <v>126</v>
      </c>
      <c r="BL876" s="19" t="s">
        <v>2489</v>
      </c>
      <c r="BM876" s="19" t="s">
        <v>902</v>
      </c>
      <c r="BN876" s="20" t="s">
        <v>903</v>
      </c>
      <c r="BO876" s="20">
        <v>1</v>
      </c>
      <c r="BP876" s="19" t="s">
        <v>1077</v>
      </c>
      <c r="BQ876" s="19">
        <v>0</v>
      </c>
      <c r="BR876" s="19">
        <v>0</v>
      </c>
      <c r="BS876" s="19">
        <v>0</v>
      </c>
      <c r="BT876" s="19">
        <v>0</v>
      </c>
      <c r="BU876" s="19" t="s">
        <v>2490</v>
      </c>
      <c r="BV876" s="19" t="s">
        <v>2491</v>
      </c>
    </row>
    <row r="877" spans="1:74">
      <c r="A877" s="19" t="s">
        <v>360</v>
      </c>
      <c r="B877" s="19" t="s">
        <v>1539</v>
      </c>
      <c r="C877" s="19" t="s">
        <v>896</v>
      </c>
      <c r="D877" s="19" t="s">
        <v>896</v>
      </c>
      <c r="E877" s="19" t="s">
        <v>1557</v>
      </c>
      <c r="F877" s="19" t="s">
        <v>896</v>
      </c>
      <c r="G877" s="19" t="s">
        <v>1557</v>
      </c>
      <c r="H877" s="19" t="s">
        <v>896</v>
      </c>
      <c r="I877" s="19" t="s">
        <v>2492</v>
      </c>
      <c r="J877" s="19" t="s">
        <v>20</v>
      </c>
      <c r="K877" s="19" t="s">
        <v>159</v>
      </c>
      <c r="L877" s="19" t="s">
        <v>2493</v>
      </c>
      <c r="M877" s="19" t="s">
        <v>902</v>
      </c>
      <c r="N877" s="20" t="s">
        <v>903</v>
      </c>
      <c r="O877" s="20">
        <v>100</v>
      </c>
      <c r="P877" s="19" t="s">
        <v>1077</v>
      </c>
      <c r="Q877" s="19">
        <v>0</v>
      </c>
      <c r="R877" s="19">
        <v>0</v>
      </c>
      <c r="S877" s="19">
        <v>0</v>
      </c>
      <c r="T877" s="19">
        <v>0.03</v>
      </c>
      <c r="U877" s="19" t="s">
        <v>2494</v>
      </c>
      <c r="V877" s="19">
        <v>0</v>
      </c>
      <c r="BA877" s="19" t="s">
        <v>360</v>
      </c>
      <c r="BB877" s="19" t="s">
        <v>1539</v>
      </c>
      <c r="BC877" s="19" t="s">
        <v>896</v>
      </c>
      <c r="BD877" s="19" t="s">
        <v>896</v>
      </c>
      <c r="BE877" s="19" t="s">
        <v>1557</v>
      </c>
      <c r="BF877" s="19" t="s">
        <v>896</v>
      </c>
      <c r="BG877" s="19" t="s">
        <v>1557</v>
      </c>
      <c r="BH877" s="19" t="s">
        <v>896</v>
      </c>
      <c r="BI877" s="19" t="s">
        <v>2492</v>
      </c>
      <c r="BJ877" s="19" t="s">
        <v>20</v>
      </c>
      <c r="BK877" s="19" t="s">
        <v>159</v>
      </c>
      <c r="BL877" s="19" t="s">
        <v>2493</v>
      </c>
      <c r="BM877" s="19" t="s">
        <v>902</v>
      </c>
      <c r="BN877" s="20" t="s">
        <v>903</v>
      </c>
      <c r="BO877" s="20">
        <v>100</v>
      </c>
      <c r="BP877" s="19" t="s">
        <v>1077</v>
      </c>
      <c r="BQ877" s="19">
        <v>0</v>
      </c>
      <c r="BR877" s="19">
        <v>0</v>
      </c>
      <c r="BS877" s="19">
        <v>0</v>
      </c>
      <c r="BT877" s="19">
        <v>0.03</v>
      </c>
      <c r="BU877" s="19" t="s">
        <v>2494</v>
      </c>
      <c r="BV877" s="19">
        <v>0</v>
      </c>
    </row>
    <row r="878" spans="1:74">
      <c r="A878" s="19" t="s">
        <v>360</v>
      </c>
      <c r="B878" s="19" t="s">
        <v>1539</v>
      </c>
      <c r="C878" s="19" t="s">
        <v>896</v>
      </c>
      <c r="D878" s="19" t="s">
        <v>896</v>
      </c>
      <c r="E878" s="19" t="s">
        <v>1557</v>
      </c>
      <c r="F878" s="19" t="s">
        <v>896</v>
      </c>
      <c r="G878" s="19" t="s">
        <v>1557</v>
      </c>
      <c r="H878" s="19" t="s">
        <v>896</v>
      </c>
      <c r="I878" s="19" t="s">
        <v>2495</v>
      </c>
      <c r="J878" s="19" t="s">
        <v>20</v>
      </c>
      <c r="K878" s="19" t="s">
        <v>159</v>
      </c>
      <c r="L878" s="19" t="s">
        <v>2496</v>
      </c>
      <c r="M878" s="19" t="s">
        <v>902</v>
      </c>
      <c r="N878" s="20" t="s">
        <v>903</v>
      </c>
      <c r="O878" s="20">
        <v>100</v>
      </c>
      <c r="P878" s="19" t="s">
        <v>905</v>
      </c>
      <c r="Q878" s="19" t="s">
        <v>160</v>
      </c>
      <c r="R878" s="19">
        <v>0</v>
      </c>
      <c r="S878" s="19">
        <v>0</v>
      </c>
      <c r="T878" s="19">
        <v>0.03</v>
      </c>
      <c r="U878" s="19" t="s">
        <v>2494</v>
      </c>
      <c r="V878" s="19" t="s">
        <v>2497</v>
      </c>
      <c r="BA878" s="19" t="s">
        <v>360</v>
      </c>
      <c r="BB878" s="19" t="s">
        <v>1539</v>
      </c>
      <c r="BC878" s="19" t="s">
        <v>896</v>
      </c>
      <c r="BD878" s="19" t="s">
        <v>896</v>
      </c>
      <c r="BE878" s="19" t="s">
        <v>1557</v>
      </c>
      <c r="BF878" s="19" t="s">
        <v>896</v>
      </c>
      <c r="BG878" s="19" t="s">
        <v>1557</v>
      </c>
      <c r="BH878" s="19" t="s">
        <v>896</v>
      </c>
      <c r="BI878" s="19" t="s">
        <v>2495</v>
      </c>
      <c r="BJ878" s="19" t="s">
        <v>20</v>
      </c>
      <c r="BK878" s="19" t="s">
        <v>159</v>
      </c>
      <c r="BL878" s="19" t="s">
        <v>2496</v>
      </c>
      <c r="BM878" s="19" t="s">
        <v>902</v>
      </c>
      <c r="BN878" s="20" t="s">
        <v>903</v>
      </c>
      <c r="BO878" s="20">
        <v>100</v>
      </c>
      <c r="BP878" s="19" t="s">
        <v>905</v>
      </c>
      <c r="BQ878" s="19" t="s">
        <v>160</v>
      </c>
      <c r="BR878" s="19">
        <v>0</v>
      </c>
      <c r="BS878" s="19">
        <v>0</v>
      </c>
      <c r="BT878" s="19">
        <v>0.03</v>
      </c>
      <c r="BU878" s="19" t="s">
        <v>2494</v>
      </c>
      <c r="BV878" s="19" t="s">
        <v>2497</v>
      </c>
    </row>
    <row r="879" spans="1:74">
      <c r="A879" s="19" t="s">
        <v>360</v>
      </c>
      <c r="B879" s="19" t="s">
        <v>1539</v>
      </c>
      <c r="C879" s="19" t="s">
        <v>896</v>
      </c>
      <c r="D879" s="19" t="s">
        <v>896</v>
      </c>
      <c r="E879" s="19" t="s">
        <v>1557</v>
      </c>
      <c r="F879" s="19" t="s">
        <v>896</v>
      </c>
      <c r="G879" s="19" t="s">
        <v>1557</v>
      </c>
      <c r="H879" s="19" t="s">
        <v>896</v>
      </c>
      <c r="I879" s="19" t="s">
        <v>2498</v>
      </c>
      <c r="J879" s="19" t="s">
        <v>20</v>
      </c>
      <c r="K879" s="19" t="s">
        <v>918</v>
      </c>
      <c r="L879" s="19" t="s">
        <v>2499</v>
      </c>
      <c r="M879" s="19" t="s">
        <v>902</v>
      </c>
      <c r="N879" s="20">
        <v>10</v>
      </c>
      <c r="O879" s="20">
        <v>50</v>
      </c>
      <c r="P879" s="19" t="s">
        <v>1077</v>
      </c>
      <c r="Q879" s="19" t="s">
        <v>160</v>
      </c>
      <c r="R879" s="19">
        <v>0</v>
      </c>
      <c r="S879" s="19">
        <v>0</v>
      </c>
      <c r="T879" s="19">
        <v>0</v>
      </c>
      <c r="U879" s="19" t="s">
        <v>2494</v>
      </c>
      <c r="V879" s="19" t="s">
        <v>2500</v>
      </c>
      <c r="BA879" s="19" t="s">
        <v>360</v>
      </c>
      <c r="BB879" s="19" t="s">
        <v>1539</v>
      </c>
      <c r="BC879" s="19" t="s">
        <v>896</v>
      </c>
      <c r="BD879" s="19" t="s">
        <v>896</v>
      </c>
      <c r="BE879" s="19" t="s">
        <v>1557</v>
      </c>
      <c r="BF879" s="19" t="s">
        <v>896</v>
      </c>
      <c r="BG879" s="19" t="s">
        <v>1557</v>
      </c>
      <c r="BH879" s="19" t="s">
        <v>896</v>
      </c>
      <c r="BI879" s="19" t="s">
        <v>2498</v>
      </c>
      <c r="BJ879" s="19" t="s">
        <v>20</v>
      </c>
      <c r="BK879" s="19" t="s">
        <v>918</v>
      </c>
      <c r="BL879" s="19" t="s">
        <v>2499</v>
      </c>
      <c r="BM879" s="19" t="s">
        <v>902</v>
      </c>
      <c r="BN879" s="20">
        <v>10</v>
      </c>
      <c r="BO879" s="20">
        <v>50</v>
      </c>
      <c r="BP879" s="19" t="s">
        <v>1077</v>
      </c>
      <c r="BQ879" s="19" t="s">
        <v>160</v>
      </c>
      <c r="BR879" s="19">
        <v>0</v>
      </c>
      <c r="BS879" s="19">
        <v>0</v>
      </c>
      <c r="BT879" s="19">
        <v>0</v>
      </c>
      <c r="BU879" s="19" t="s">
        <v>2494</v>
      </c>
      <c r="BV879" s="19" t="s">
        <v>2500</v>
      </c>
    </row>
    <row r="880" spans="1:74">
      <c r="A880" s="19" t="s">
        <v>360</v>
      </c>
      <c r="B880" s="19" t="s">
        <v>1539</v>
      </c>
      <c r="C880" s="19" t="s">
        <v>896</v>
      </c>
      <c r="D880" s="19" t="s">
        <v>896</v>
      </c>
      <c r="E880" s="19" t="s">
        <v>1557</v>
      </c>
      <c r="F880" s="19" t="s">
        <v>1571</v>
      </c>
      <c r="G880" s="19" t="s">
        <v>1557</v>
      </c>
      <c r="H880" s="19" t="s">
        <v>896</v>
      </c>
      <c r="I880" s="19" t="s">
        <v>2501</v>
      </c>
      <c r="J880" s="19" t="s">
        <v>20</v>
      </c>
      <c r="K880" s="19" t="s">
        <v>918</v>
      </c>
      <c r="L880" s="19" t="s">
        <v>2502</v>
      </c>
      <c r="M880" s="19" t="s">
        <v>902</v>
      </c>
      <c r="N880" s="20">
        <v>10</v>
      </c>
      <c r="O880" s="20">
        <v>50</v>
      </c>
      <c r="P880" s="19" t="s">
        <v>905</v>
      </c>
      <c r="Q880" s="19" t="s">
        <v>160</v>
      </c>
      <c r="R880" s="19">
        <v>0</v>
      </c>
      <c r="S880" s="19">
        <v>0</v>
      </c>
      <c r="T880" s="19">
        <v>0.03</v>
      </c>
      <c r="U880" s="19" t="s">
        <v>2494</v>
      </c>
      <c r="V880" s="19" t="s">
        <v>2503</v>
      </c>
      <c r="BA880" s="19" t="s">
        <v>360</v>
      </c>
      <c r="BB880" s="19" t="s">
        <v>1539</v>
      </c>
      <c r="BC880" s="19" t="s">
        <v>896</v>
      </c>
      <c r="BD880" s="19" t="s">
        <v>896</v>
      </c>
      <c r="BE880" s="19" t="s">
        <v>1557</v>
      </c>
      <c r="BF880" s="19" t="s">
        <v>1571</v>
      </c>
      <c r="BG880" s="19" t="s">
        <v>1557</v>
      </c>
      <c r="BH880" s="19" t="s">
        <v>896</v>
      </c>
      <c r="BI880" s="19" t="s">
        <v>2501</v>
      </c>
      <c r="BJ880" s="19" t="s">
        <v>20</v>
      </c>
      <c r="BK880" s="19" t="s">
        <v>918</v>
      </c>
      <c r="BL880" s="19" t="s">
        <v>2502</v>
      </c>
      <c r="BM880" s="19" t="s">
        <v>902</v>
      </c>
      <c r="BN880" s="20">
        <v>10</v>
      </c>
      <c r="BO880" s="20">
        <v>50</v>
      </c>
      <c r="BP880" s="19" t="s">
        <v>905</v>
      </c>
      <c r="BQ880" s="19" t="s">
        <v>160</v>
      </c>
      <c r="BR880" s="19">
        <v>0</v>
      </c>
      <c r="BS880" s="19">
        <v>0</v>
      </c>
      <c r="BT880" s="19">
        <v>0.03</v>
      </c>
      <c r="BU880" s="19" t="s">
        <v>2494</v>
      </c>
      <c r="BV880" s="19" t="s">
        <v>2503</v>
      </c>
    </row>
    <row r="881" spans="1:74">
      <c r="A881" s="19" t="s">
        <v>360</v>
      </c>
      <c r="B881" s="19" t="s">
        <v>1539</v>
      </c>
      <c r="C881" s="19" t="s">
        <v>896</v>
      </c>
      <c r="D881" s="19" t="s">
        <v>896</v>
      </c>
      <c r="E881" s="19" t="s">
        <v>1557</v>
      </c>
      <c r="F881" s="19" t="s">
        <v>1608</v>
      </c>
      <c r="G881" s="19" t="s">
        <v>1557</v>
      </c>
      <c r="H881" s="19" t="s">
        <v>896</v>
      </c>
      <c r="I881" s="19" t="s">
        <v>2501</v>
      </c>
      <c r="J881" s="19" t="s">
        <v>20</v>
      </c>
      <c r="K881" s="19" t="s">
        <v>918</v>
      </c>
      <c r="L881" s="19" t="s">
        <v>2502</v>
      </c>
      <c r="M881" s="19" t="s">
        <v>902</v>
      </c>
      <c r="N881" s="20">
        <v>10</v>
      </c>
      <c r="O881" s="20">
        <v>25</v>
      </c>
      <c r="P881" s="19" t="s">
        <v>905</v>
      </c>
      <c r="Q881" s="19" t="s">
        <v>160</v>
      </c>
      <c r="R881" s="19">
        <v>0</v>
      </c>
      <c r="S881" s="19">
        <v>0</v>
      </c>
      <c r="T881" s="19">
        <v>0.03</v>
      </c>
      <c r="U881" s="19" t="s">
        <v>2494</v>
      </c>
      <c r="V881" s="19" t="s">
        <v>2504</v>
      </c>
      <c r="BA881" s="19" t="s">
        <v>360</v>
      </c>
      <c r="BB881" s="19" t="s">
        <v>1539</v>
      </c>
      <c r="BC881" s="19" t="s">
        <v>896</v>
      </c>
      <c r="BD881" s="19" t="s">
        <v>896</v>
      </c>
      <c r="BE881" s="19" t="s">
        <v>1557</v>
      </c>
      <c r="BF881" s="19" t="s">
        <v>1608</v>
      </c>
      <c r="BG881" s="19" t="s">
        <v>1557</v>
      </c>
      <c r="BH881" s="19" t="s">
        <v>896</v>
      </c>
      <c r="BI881" s="19" t="s">
        <v>2501</v>
      </c>
      <c r="BJ881" s="19" t="s">
        <v>20</v>
      </c>
      <c r="BK881" s="19" t="s">
        <v>918</v>
      </c>
      <c r="BL881" s="19" t="s">
        <v>2502</v>
      </c>
      <c r="BM881" s="19" t="s">
        <v>902</v>
      </c>
      <c r="BN881" s="20">
        <v>10</v>
      </c>
      <c r="BO881" s="20">
        <v>25</v>
      </c>
      <c r="BP881" s="19" t="s">
        <v>905</v>
      </c>
      <c r="BQ881" s="19" t="s">
        <v>160</v>
      </c>
      <c r="BR881" s="19">
        <v>0</v>
      </c>
      <c r="BS881" s="19">
        <v>0</v>
      </c>
      <c r="BT881" s="19">
        <v>0.03</v>
      </c>
      <c r="BU881" s="19" t="s">
        <v>2494</v>
      </c>
      <c r="BV881" s="19" t="s">
        <v>2504</v>
      </c>
    </row>
    <row r="882" spans="1:74">
      <c r="A882" s="19" t="s">
        <v>360</v>
      </c>
      <c r="B882" s="19" t="s">
        <v>1539</v>
      </c>
      <c r="C882" s="19" t="s">
        <v>896</v>
      </c>
      <c r="D882" s="19" t="s">
        <v>896</v>
      </c>
      <c r="E882" s="19" t="s">
        <v>1557</v>
      </c>
      <c r="F882" s="19" t="s">
        <v>1571</v>
      </c>
      <c r="G882" s="19" t="s">
        <v>1557</v>
      </c>
      <c r="H882" s="19" t="s">
        <v>896</v>
      </c>
      <c r="I882" s="19" t="s">
        <v>2505</v>
      </c>
      <c r="J882" s="19" t="s">
        <v>20</v>
      </c>
      <c r="K882" s="19" t="s">
        <v>918</v>
      </c>
      <c r="L882" s="19" t="s">
        <v>2506</v>
      </c>
      <c r="M882" s="19" t="s">
        <v>902</v>
      </c>
      <c r="N882" s="20">
        <v>5</v>
      </c>
      <c r="O882" s="20">
        <v>50</v>
      </c>
      <c r="P882" s="19" t="s">
        <v>1077</v>
      </c>
      <c r="Q882" s="19">
        <v>0</v>
      </c>
      <c r="R882" s="19">
        <v>0</v>
      </c>
      <c r="S882" s="19">
        <v>0</v>
      </c>
      <c r="T882" s="19">
        <v>0.03</v>
      </c>
      <c r="U882" s="19" t="s">
        <v>2494</v>
      </c>
      <c r="V882" s="19" t="s">
        <v>2507</v>
      </c>
      <c r="BA882" s="19" t="s">
        <v>360</v>
      </c>
      <c r="BB882" s="19" t="s">
        <v>1539</v>
      </c>
      <c r="BC882" s="19" t="s">
        <v>896</v>
      </c>
      <c r="BD882" s="19" t="s">
        <v>896</v>
      </c>
      <c r="BE882" s="19" t="s">
        <v>1557</v>
      </c>
      <c r="BF882" s="19" t="s">
        <v>1571</v>
      </c>
      <c r="BG882" s="19" t="s">
        <v>1557</v>
      </c>
      <c r="BH882" s="19" t="s">
        <v>896</v>
      </c>
      <c r="BI882" s="19" t="s">
        <v>2505</v>
      </c>
      <c r="BJ882" s="19" t="s">
        <v>20</v>
      </c>
      <c r="BK882" s="19" t="s">
        <v>918</v>
      </c>
      <c r="BL882" s="19" t="s">
        <v>2506</v>
      </c>
      <c r="BM882" s="19" t="s">
        <v>902</v>
      </c>
      <c r="BN882" s="20">
        <v>5</v>
      </c>
      <c r="BO882" s="20">
        <v>50</v>
      </c>
      <c r="BP882" s="19" t="s">
        <v>1077</v>
      </c>
      <c r="BQ882" s="19">
        <v>0</v>
      </c>
      <c r="BR882" s="19">
        <v>0</v>
      </c>
      <c r="BS882" s="19">
        <v>0</v>
      </c>
      <c r="BT882" s="19">
        <v>0.03</v>
      </c>
      <c r="BU882" s="19" t="s">
        <v>2494</v>
      </c>
      <c r="BV882" s="19" t="s">
        <v>2507</v>
      </c>
    </row>
    <row r="883" spans="1:74">
      <c r="A883" s="19" t="s">
        <v>360</v>
      </c>
      <c r="B883" s="19" t="s">
        <v>1539</v>
      </c>
      <c r="C883" s="19" t="s">
        <v>896</v>
      </c>
      <c r="D883" s="19" t="s">
        <v>896</v>
      </c>
      <c r="E883" s="19" t="s">
        <v>1557</v>
      </c>
      <c r="F883" s="19" t="s">
        <v>1608</v>
      </c>
      <c r="G883" s="19" t="s">
        <v>1557</v>
      </c>
      <c r="H883" s="19" t="s">
        <v>2508</v>
      </c>
      <c r="I883" s="19" t="s">
        <v>2505</v>
      </c>
      <c r="J883" s="19" t="s">
        <v>20</v>
      </c>
      <c r="K883" s="19" t="s">
        <v>918</v>
      </c>
      <c r="L883" s="19" t="s">
        <v>2506</v>
      </c>
      <c r="M883" s="19" t="s">
        <v>902</v>
      </c>
      <c r="N883" s="20">
        <v>5</v>
      </c>
      <c r="O883" s="20">
        <v>25</v>
      </c>
      <c r="P883" s="19" t="s">
        <v>905</v>
      </c>
      <c r="Q883" s="19" t="s">
        <v>2509</v>
      </c>
      <c r="R883" s="19">
        <v>0</v>
      </c>
      <c r="S883" s="19">
        <v>0</v>
      </c>
      <c r="T883" s="19">
        <v>0.03</v>
      </c>
      <c r="U883" s="19" t="s">
        <v>2494</v>
      </c>
      <c r="V883" s="19">
        <v>0</v>
      </c>
      <c r="BA883" s="19" t="s">
        <v>360</v>
      </c>
      <c r="BB883" s="19" t="s">
        <v>1539</v>
      </c>
      <c r="BC883" s="19" t="s">
        <v>896</v>
      </c>
      <c r="BD883" s="19" t="s">
        <v>896</v>
      </c>
      <c r="BE883" s="19" t="s">
        <v>1557</v>
      </c>
      <c r="BF883" s="19" t="s">
        <v>1608</v>
      </c>
      <c r="BG883" s="19" t="s">
        <v>1557</v>
      </c>
      <c r="BH883" s="19" t="s">
        <v>2508</v>
      </c>
      <c r="BI883" s="19" t="s">
        <v>2505</v>
      </c>
      <c r="BJ883" s="19" t="s">
        <v>20</v>
      </c>
      <c r="BK883" s="19" t="s">
        <v>918</v>
      </c>
      <c r="BL883" s="19" t="s">
        <v>2506</v>
      </c>
      <c r="BM883" s="19" t="s">
        <v>902</v>
      </c>
      <c r="BN883" s="20">
        <v>5</v>
      </c>
      <c r="BO883" s="20">
        <v>25</v>
      </c>
      <c r="BP883" s="19" t="s">
        <v>905</v>
      </c>
      <c r="BQ883" s="19" t="s">
        <v>2509</v>
      </c>
      <c r="BR883" s="19">
        <v>0</v>
      </c>
      <c r="BS883" s="19">
        <v>0</v>
      </c>
      <c r="BT883" s="19">
        <v>0.03</v>
      </c>
      <c r="BU883" s="19" t="s">
        <v>2494</v>
      </c>
      <c r="BV883" s="19">
        <v>0</v>
      </c>
    </row>
    <row r="884" spans="1:74">
      <c r="A884" s="19" t="s">
        <v>360</v>
      </c>
      <c r="B884" s="19" t="s">
        <v>1539</v>
      </c>
      <c r="C884" s="19" t="s">
        <v>896</v>
      </c>
      <c r="D884" s="19" t="s">
        <v>896</v>
      </c>
      <c r="E884" s="19" t="s">
        <v>1557</v>
      </c>
      <c r="F884" s="19" t="s">
        <v>896</v>
      </c>
      <c r="G884" s="19" t="s">
        <v>1557</v>
      </c>
      <c r="H884" s="19" t="s">
        <v>896</v>
      </c>
      <c r="I884" s="19" t="s">
        <v>2488</v>
      </c>
      <c r="J884" s="19" t="s">
        <v>20</v>
      </c>
      <c r="K884" s="19" t="s">
        <v>2510</v>
      </c>
      <c r="L884" s="19" t="s">
        <v>2489</v>
      </c>
      <c r="M884" s="19" t="s">
        <v>2511</v>
      </c>
      <c r="N884" s="20">
        <v>0.15</v>
      </c>
      <c r="O884" s="20">
        <v>10</v>
      </c>
      <c r="P884" s="19" t="s">
        <v>1077</v>
      </c>
      <c r="Q884" s="19">
        <v>0</v>
      </c>
      <c r="R884" s="19">
        <v>0</v>
      </c>
      <c r="S884" s="19">
        <v>0</v>
      </c>
      <c r="T884" s="19">
        <v>0</v>
      </c>
      <c r="U884" s="19" t="s">
        <v>2490</v>
      </c>
      <c r="V884" s="19" t="s">
        <v>2512</v>
      </c>
      <c r="BA884" s="19" t="s">
        <v>360</v>
      </c>
      <c r="BB884" s="19" t="s">
        <v>1539</v>
      </c>
      <c r="BC884" s="19" t="s">
        <v>896</v>
      </c>
      <c r="BD884" s="19" t="s">
        <v>896</v>
      </c>
      <c r="BE884" s="19" t="s">
        <v>1557</v>
      </c>
      <c r="BF884" s="19" t="s">
        <v>896</v>
      </c>
      <c r="BG884" s="19" t="s">
        <v>1557</v>
      </c>
      <c r="BH884" s="19" t="s">
        <v>896</v>
      </c>
      <c r="BI884" s="19" t="s">
        <v>2488</v>
      </c>
      <c r="BJ884" s="19" t="s">
        <v>20</v>
      </c>
      <c r="BK884" s="19" t="s">
        <v>2510</v>
      </c>
      <c r="BL884" s="19" t="s">
        <v>2489</v>
      </c>
      <c r="BM884" s="19" t="s">
        <v>2511</v>
      </c>
      <c r="BN884" s="20">
        <v>0.15</v>
      </c>
      <c r="BO884" s="20">
        <v>10</v>
      </c>
      <c r="BP884" s="19" t="s">
        <v>1077</v>
      </c>
      <c r="BQ884" s="19">
        <v>0</v>
      </c>
      <c r="BR884" s="19">
        <v>0</v>
      </c>
      <c r="BS884" s="19">
        <v>0</v>
      </c>
      <c r="BT884" s="19">
        <v>0</v>
      </c>
      <c r="BU884" s="19" t="s">
        <v>2490</v>
      </c>
      <c r="BV884" s="19" t="s">
        <v>2512</v>
      </c>
    </row>
    <row r="885" spans="1:74">
      <c r="A885" s="19" t="s">
        <v>360</v>
      </c>
      <c r="B885" s="19" t="s">
        <v>1539</v>
      </c>
      <c r="C885" s="19" t="s">
        <v>896</v>
      </c>
      <c r="D885" s="19" t="s">
        <v>896</v>
      </c>
      <c r="E885" s="19" t="s">
        <v>1557</v>
      </c>
      <c r="F885" s="19" t="s">
        <v>1571</v>
      </c>
      <c r="G885" s="19" t="s">
        <v>1557</v>
      </c>
      <c r="H885" s="19" t="s">
        <v>896</v>
      </c>
      <c r="I885" s="19" t="s">
        <v>2513</v>
      </c>
      <c r="J885" s="19" t="s">
        <v>20</v>
      </c>
      <c r="K885" s="19" t="s">
        <v>494</v>
      </c>
      <c r="L885" s="19" t="s">
        <v>2515</v>
      </c>
      <c r="M885" s="19" t="s">
        <v>902</v>
      </c>
      <c r="N885" s="20">
        <v>30</v>
      </c>
      <c r="O885" s="20">
        <v>150</v>
      </c>
      <c r="P885" s="19" t="s">
        <v>1077</v>
      </c>
      <c r="Q885" s="19">
        <v>0</v>
      </c>
      <c r="R885" s="19">
        <v>0</v>
      </c>
      <c r="S885" s="19">
        <v>0</v>
      </c>
      <c r="T885" s="19">
        <v>0.03</v>
      </c>
      <c r="U885" s="19" t="s">
        <v>2494</v>
      </c>
      <c r="V885" s="19" t="s">
        <v>2516</v>
      </c>
      <c r="BA885" s="19" t="s">
        <v>360</v>
      </c>
      <c r="BB885" s="19" t="s">
        <v>1539</v>
      </c>
      <c r="BC885" s="19" t="s">
        <v>896</v>
      </c>
      <c r="BD885" s="19" t="s">
        <v>896</v>
      </c>
      <c r="BE885" s="19" t="s">
        <v>1557</v>
      </c>
      <c r="BF885" s="19" t="s">
        <v>1571</v>
      </c>
      <c r="BG885" s="19" t="s">
        <v>1557</v>
      </c>
      <c r="BH885" s="19" t="s">
        <v>896</v>
      </c>
      <c r="BI885" s="19" t="s">
        <v>2513</v>
      </c>
      <c r="BJ885" s="19" t="s">
        <v>20</v>
      </c>
      <c r="BK885" s="19" t="s">
        <v>494</v>
      </c>
      <c r="BL885" s="19" t="s">
        <v>2515</v>
      </c>
      <c r="BM885" s="19" t="s">
        <v>902</v>
      </c>
      <c r="BN885" s="20">
        <v>30</v>
      </c>
      <c r="BO885" s="20">
        <v>150</v>
      </c>
      <c r="BP885" s="19" t="s">
        <v>1077</v>
      </c>
      <c r="BQ885" s="19">
        <v>0</v>
      </c>
      <c r="BR885" s="19">
        <v>0</v>
      </c>
      <c r="BS885" s="19">
        <v>0</v>
      </c>
      <c r="BT885" s="19">
        <v>0.03</v>
      </c>
      <c r="BU885" s="19" t="s">
        <v>2494</v>
      </c>
      <c r="BV885" s="19" t="s">
        <v>2516</v>
      </c>
    </row>
    <row r="886" spans="1:74">
      <c r="A886" s="19" t="s">
        <v>360</v>
      </c>
      <c r="B886" s="19" t="s">
        <v>1539</v>
      </c>
      <c r="C886" s="19" t="s">
        <v>896</v>
      </c>
      <c r="D886" s="19" t="s">
        <v>896</v>
      </c>
      <c r="E886" s="19" t="s">
        <v>1557</v>
      </c>
      <c r="F886" s="19" t="s">
        <v>1571</v>
      </c>
      <c r="G886" s="19" t="s">
        <v>1557</v>
      </c>
      <c r="H886" s="19" t="s">
        <v>896</v>
      </c>
      <c r="I886" s="19" t="s">
        <v>2505</v>
      </c>
      <c r="J886" s="19" t="s">
        <v>20</v>
      </c>
      <c r="K886" s="19" t="s">
        <v>494</v>
      </c>
      <c r="L886" s="19" t="s">
        <v>2515</v>
      </c>
      <c r="M886" s="19" t="s">
        <v>902</v>
      </c>
      <c r="N886" s="20">
        <v>30</v>
      </c>
      <c r="O886" s="20">
        <v>300</v>
      </c>
      <c r="P886" s="19" t="s">
        <v>905</v>
      </c>
      <c r="Q886" s="19" t="s">
        <v>160</v>
      </c>
      <c r="R886" s="19">
        <v>0</v>
      </c>
      <c r="S886" s="19">
        <v>0</v>
      </c>
      <c r="T886" s="19">
        <v>0.03</v>
      </c>
      <c r="U886" s="19" t="s">
        <v>2494</v>
      </c>
      <c r="V886" s="19" t="s">
        <v>2517</v>
      </c>
      <c r="BA886" s="19" t="s">
        <v>360</v>
      </c>
      <c r="BB886" s="19" t="s">
        <v>1539</v>
      </c>
      <c r="BC886" s="19" t="s">
        <v>896</v>
      </c>
      <c r="BD886" s="19" t="s">
        <v>896</v>
      </c>
      <c r="BE886" s="19" t="s">
        <v>1557</v>
      </c>
      <c r="BF886" s="19" t="s">
        <v>1571</v>
      </c>
      <c r="BG886" s="19" t="s">
        <v>1557</v>
      </c>
      <c r="BH886" s="19" t="s">
        <v>896</v>
      </c>
      <c r="BI886" s="19" t="s">
        <v>2505</v>
      </c>
      <c r="BJ886" s="19" t="s">
        <v>20</v>
      </c>
      <c r="BK886" s="19" t="s">
        <v>494</v>
      </c>
      <c r="BL886" s="19" t="s">
        <v>2515</v>
      </c>
      <c r="BM886" s="19" t="s">
        <v>902</v>
      </c>
      <c r="BN886" s="20">
        <v>30</v>
      </c>
      <c r="BO886" s="20">
        <v>300</v>
      </c>
      <c r="BP886" s="19" t="s">
        <v>905</v>
      </c>
      <c r="BQ886" s="19" t="s">
        <v>160</v>
      </c>
      <c r="BR886" s="19">
        <v>0</v>
      </c>
      <c r="BS886" s="19">
        <v>0</v>
      </c>
      <c r="BT886" s="19">
        <v>0.03</v>
      </c>
      <c r="BU886" s="19" t="s">
        <v>2494</v>
      </c>
      <c r="BV886" s="19" t="s">
        <v>2517</v>
      </c>
    </row>
    <row r="887" spans="1:74">
      <c r="A887" s="19" t="s">
        <v>360</v>
      </c>
      <c r="B887" s="19" t="s">
        <v>1539</v>
      </c>
      <c r="C887" s="19" t="s">
        <v>896</v>
      </c>
      <c r="D887" s="19" t="s">
        <v>896</v>
      </c>
      <c r="E887" s="19" t="s">
        <v>1557</v>
      </c>
      <c r="F887" s="19" t="s">
        <v>1608</v>
      </c>
      <c r="G887" s="19" t="s">
        <v>1557</v>
      </c>
      <c r="H887" s="19" t="s">
        <v>896</v>
      </c>
      <c r="I887" s="19" t="s">
        <v>2518</v>
      </c>
      <c r="J887" s="19" t="s">
        <v>20</v>
      </c>
      <c r="K887" s="19" t="s">
        <v>494</v>
      </c>
      <c r="L887" s="19" t="s">
        <v>2515</v>
      </c>
      <c r="M887" s="19" t="s">
        <v>902</v>
      </c>
      <c r="N887" s="20">
        <v>20</v>
      </c>
      <c r="O887" s="20">
        <v>50</v>
      </c>
      <c r="P887" s="19" t="s">
        <v>1077</v>
      </c>
      <c r="Q887" s="19">
        <v>0</v>
      </c>
      <c r="R887" s="19">
        <v>0</v>
      </c>
      <c r="S887" s="19">
        <v>0</v>
      </c>
      <c r="T887" s="19">
        <v>0.15</v>
      </c>
      <c r="U887" s="19" t="s">
        <v>2494</v>
      </c>
      <c r="V887" s="19" t="s">
        <v>2519</v>
      </c>
      <c r="BA887" s="19" t="s">
        <v>360</v>
      </c>
      <c r="BB887" s="19" t="s">
        <v>1539</v>
      </c>
      <c r="BC887" s="19" t="s">
        <v>896</v>
      </c>
      <c r="BD887" s="19" t="s">
        <v>896</v>
      </c>
      <c r="BE887" s="19" t="s">
        <v>1557</v>
      </c>
      <c r="BF887" s="19" t="s">
        <v>1608</v>
      </c>
      <c r="BG887" s="19" t="s">
        <v>1557</v>
      </c>
      <c r="BH887" s="19" t="s">
        <v>896</v>
      </c>
      <c r="BI887" s="19" t="s">
        <v>2518</v>
      </c>
      <c r="BJ887" s="19" t="s">
        <v>20</v>
      </c>
      <c r="BK887" s="19" t="s">
        <v>494</v>
      </c>
      <c r="BL887" s="19" t="s">
        <v>2515</v>
      </c>
      <c r="BM887" s="19" t="s">
        <v>902</v>
      </c>
      <c r="BN887" s="20">
        <v>20</v>
      </c>
      <c r="BO887" s="20">
        <v>50</v>
      </c>
      <c r="BP887" s="19" t="s">
        <v>1077</v>
      </c>
      <c r="BQ887" s="19">
        <v>0</v>
      </c>
      <c r="BR887" s="19">
        <v>0</v>
      </c>
      <c r="BS887" s="19">
        <v>0</v>
      </c>
      <c r="BT887" s="19">
        <v>0.15</v>
      </c>
      <c r="BU887" s="19" t="s">
        <v>2494</v>
      </c>
      <c r="BV887" s="19" t="s">
        <v>2519</v>
      </c>
    </row>
    <row r="888" spans="1:74">
      <c r="A888" s="19" t="s">
        <v>360</v>
      </c>
      <c r="B888" s="19" t="s">
        <v>1539</v>
      </c>
      <c r="C888" s="19" t="s">
        <v>896</v>
      </c>
      <c r="D888" s="19" t="s">
        <v>896</v>
      </c>
      <c r="E888" s="19" t="s">
        <v>1557</v>
      </c>
      <c r="F888" s="19" t="s">
        <v>1608</v>
      </c>
      <c r="G888" s="19" t="s">
        <v>1557</v>
      </c>
      <c r="H888" s="19" t="s">
        <v>896</v>
      </c>
      <c r="I888" s="19" t="s">
        <v>2513</v>
      </c>
      <c r="J888" s="19" t="s">
        <v>20</v>
      </c>
      <c r="K888" s="19" t="s">
        <v>494</v>
      </c>
      <c r="L888" s="19" t="s">
        <v>2515</v>
      </c>
      <c r="M888" s="19" t="s">
        <v>902</v>
      </c>
      <c r="N888" s="20">
        <v>30</v>
      </c>
      <c r="O888" s="20">
        <v>100</v>
      </c>
      <c r="P888" s="19" t="s">
        <v>1077</v>
      </c>
      <c r="Q888" s="19">
        <v>0</v>
      </c>
      <c r="R888" s="19">
        <v>0</v>
      </c>
      <c r="S888" s="19">
        <v>0</v>
      </c>
      <c r="T888" s="19">
        <v>0.03</v>
      </c>
      <c r="U888" s="19" t="s">
        <v>2494</v>
      </c>
      <c r="V888" s="19">
        <v>0</v>
      </c>
      <c r="BA888" s="19" t="s">
        <v>360</v>
      </c>
      <c r="BB888" s="19" t="s">
        <v>1539</v>
      </c>
      <c r="BC888" s="19" t="s">
        <v>896</v>
      </c>
      <c r="BD888" s="19" t="s">
        <v>896</v>
      </c>
      <c r="BE888" s="19" t="s">
        <v>1557</v>
      </c>
      <c r="BF888" s="19" t="s">
        <v>1608</v>
      </c>
      <c r="BG888" s="19" t="s">
        <v>1557</v>
      </c>
      <c r="BH888" s="19" t="s">
        <v>896</v>
      </c>
      <c r="BI888" s="19" t="s">
        <v>2513</v>
      </c>
      <c r="BJ888" s="19" t="s">
        <v>20</v>
      </c>
      <c r="BK888" s="19" t="s">
        <v>494</v>
      </c>
      <c r="BL888" s="19" t="s">
        <v>2515</v>
      </c>
      <c r="BM888" s="19" t="s">
        <v>902</v>
      </c>
      <c r="BN888" s="20">
        <v>30</v>
      </c>
      <c r="BO888" s="20">
        <v>100</v>
      </c>
      <c r="BP888" s="19" t="s">
        <v>1077</v>
      </c>
      <c r="BQ888" s="19">
        <v>0</v>
      </c>
      <c r="BR888" s="19">
        <v>0</v>
      </c>
      <c r="BS888" s="19">
        <v>0</v>
      </c>
      <c r="BT888" s="19">
        <v>0.03</v>
      </c>
      <c r="BU888" s="19" t="s">
        <v>2494</v>
      </c>
      <c r="BV888" s="19">
        <v>0</v>
      </c>
    </row>
    <row r="889" spans="1:74">
      <c r="A889" s="19" t="s">
        <v>360</v>
      </c>
      <c r="B889" s="19" t="s">
        <v>1539</v>
      </c>
      <c r="C889" s="19" t="s">
        <v>896</v>
      </c>
      <c r="D889" s="19" t="s">
        <v>896</v>
      </c>
      <c r="E889" s="19" t="s">
        <v>1557</v>
      </c>
      <c r="F889" s="19" t="s">
        <v>896</v>
      </c>
      <c r="G889" s="19" t="s">
        <v>1557</v>
      </c>
      <c r="H889" s="19" t="s">
        <v>896</v>
      </c>
      <c r="I889" s="19" t="s">
        <v>2520</v>
      </c>
      <c r="J889" s="19" t="s">
        <v>20</v>
      </c>
      <c r="K889" s="19" t="s">
        <v>494</v>
      </c>
      <c r="L889" s="19" t="s">
        <v>2515</v>
      </c>
      <c r="M889" s="19" t="s">
        <v>902</v>
      </c>
      <c r="N889" s="20">
        <v>40</v>
      </c>
      <c r="O889" s="20">
        <v>120</v>
      </c>
      <c r="P889" s="19" t="s">
        <v>1077</v>
      </c>
      <c r="Q889" s="19">
        <v>0</v>
      </c>
      <c r="R889" s="19">
        <v>0</v>
      </c>
      <c r="S889" s="19">
        <v>0</v>
      </c>
      <c r="T889" s="19">
        <v>0.15</v>
      </c>
      <c r="U889" s="19" t="s">
        <v>2494</v>
      </c>
      <c r="V889" s="19" t="s">
        <v>2521</v>
      </c>
      <c r="BA889" s="19" t="s">
        <v>360</v>
      </c>
      <c r="BB889" s="19" t="s">
        <v>1539</v>
      </c>
      <c r="BC889" s="19" t="s">
        <v>896</v>
      </c>
      <c r="BD889" s="19" t="s">
        <v>896</v>
      </c>
      <c r="BE889" s="19" t="s">
        <v>1557</v>
      </c>
      <c r="BF889" s="19" t="s">
        <v>896</v>
      </c>
      <c r="BG889" s="19" t="s">
        <v>1557</v>
      </c>
      <c r="BH889" s="19" t="s">
        <v>896</v>
      </c>
      <c r="BI889" s="19" t="s">
        <v>2520</v>
      </c>
      <c r="BJ889" s="19" t="s">
        <v>20</v>
      </c>
      <c r="BK889" s="19" t="s">
        <v>494</v>
      </c>
      <c r="BL889" s="19" t="s">
        <v>2515</v>
      </c>
      <c r="BM889" s="19" t="s">
        <v>902</v>
      </c>
      <c r="BN889" s="20">
        <v>40</v>
      </c>
      <c r="BO889" s="20">
        <v>120</v>
      </c>
      <c r="BP889" s="19" t="s">
        <v>1077</v>
      </c>
      <c r="BQ889" s="19">
        <v>0</v>
      </c>
      <c r="BR889" s="19">
        <v>0</v>
      </c>
      <c r="BS889" s="19">
        <v>0</v>
      </c>
      <c r="BT889" s="19">
        <v>0.15</v>
      </c>
      <c r="BU889" s="19" t="s">
        <v>2494</v>
      </c>
      <c r="BV889" s="19" t="s">
        <v>2521</v>
      </c>
    </row>
    <row r="890" spans="1:74">
      <c r="A890" s="19" t="s">
        <v>360</v>
      </c>
      <c r="B890" s="19" t="s">
        <v>1539</v>
      </c>
      <c r="C890" s="19" t="s">
        <v>896</v>
      </c>
      <c r="D890" s="19" t="s">
        <v>896</v>
      </c>
      <c r="E890" s="19" t="s">
        <v>1557</v>
      </c>
      <c r="F890" s="19" t="s">
        <v>1608</v>
      </c>
      <c r="G890" s="19" t="s">
        <v>1557</v>
      </c>
      <c r="H890" s="19" t="s">
        <v>896</v>
      </c>
      <c r="I890" s="19" t="s">
        <v>2522</v>
      </c>
      <c r="J890" s="19" t="s">
        <v>20</v>
      </c>
      <c r="K890" s="19" t="s">
        <v>2523</v>
      </c>
      <c r="L890" s="19" t="s">
        <v>2524</v>
      </c>
      <c r="M890" s="19" t="s">
        <v>902</v>
      </c>
      <c r="N890" s="20">
        <v>30</v>
      </c>
      <c r="O890" s="20">
        <v>100</v>
      </c>
      <c r="P890" s="19" t="s">
        <v>905</v>
      </c>
      <c r="Q890" s="19" t="s">
        <v>160</v>
      </c>
      <c r="R890" s="19">
        <v>0</v>
      </c>
      <c r="S890" s="19">
        <v>0</v>
      </c>
      <c r="T890" s="19">
        <v>0.03</v>
      </c>
      <c r="U890" s="19" t="s">
        <v>2494</v>
      </c>
      <c r="V890" s="19">
        <v>0</v>
      </c>
      <c r="BA890" s="19" t="s">
        <v>360</v>
      </c>
      <c r="BB890" s="19" t="s">
        <v>1539</v>
      </c>
      <c r="BC890" s="19" t="s">
        <v>896</v>
      </c>
      <c r="BD890" s="19" t="s">
        <v>896</v>
      </c>
      <c r="BE890" s="19" t="s">
        <v>1557</v>
      </c>
      <c r="BF890" s="19" t="s">
        <v>1608</v>
      </c>
      <c r="BG890" s="19" t="s">
        <v>1557</v>
      </c>
      <c r="BH890" s="19" t="s">
        <v>896</v>
      </c>
      <c r="BI890" s="19" t="s">
        <v>2522</v>
      </c>
      <c r="BJ890" s="19" t="s">
        <v>20</v>
      </c>
      <c r="BK890" s="19" t="s">
        <v>2523</v>
      </c>
      <c r="BL890" s="19" t="s">
        <v>2524</v>
      </c>
      <c r="BM890" s="19" t="s">
        <v>902</v>
      </c>
      <c r="BN890" s="20">
        <v>30</v>
      </c>
      <c r="BO890" s="20">
        <v>100</v>
      </c>
      <c r="BP890" s="19" t="s">
        <v>905</v>
      </c>
      <c r="BQ890" s="19" t="s">
        <v>160</v>
      </c>
      <c r="BR890" s="19">
        <v>0</v>
      </c>
      <c r="BS890" s="19">
        <v>0</v>
      </c>
      <c r="BT890" s="19">
        <v>0.03</v>
      </c>
      <c r="BU890" s="19" t="s">
        <v>2494</v>
      </c>
      <c r="BV890" s="19">
        <v>0</v>
      </c>
    </row>
    <row r="891" spans="1:74">
      <c r="A891" s="19" t="s">
        <v>360</v>
      </c>
      <c r="B891" s="19" t="s">
        <v>1539</v>
      </c>
      <c r="C891" s="19" t="s">
        <v>896</v>
      </c>
      <c r="D891" s="19" t="s">
        <v>896</v>
      </c>
      <c r="E891" s="19" t="s">
        <v>1557</v>
      </c>
      <c r="F891" s="19" t="s">
        <v>1571</v>
      </c>
      <c r="G891" s="19" t="s">
        <v>1557</v>
      </c>
      <c r="H891" s="19" t="s">
        <v>896</v>
      </c>
      <c r="I891" s="19" t="s">
        <v>2525</v>
      </c>
      <c r="J891" s="19" t="s">
        <v>20</v>
      </c>
      <c r="K891" s="19" t="s">
        <v>2526</v>
      </c>
      <c r="L891" s="19" t="s">
        <v>2524</v>
      </c>
      <c r="M891" s="19" t="s">
        <v>902</v>
      </c>
      <c r="N891" s="20">
        <v>100</v>
      </c>
      <c r="O891" s="20">
        <v>300</v>
      </c>
      <c r="P891" s="19" t="s">
        <v>905</v>
      </c>
      <c r="Q891" s="19" t="s">
        <v>160</v>
      </c>
      <c r="R891" s="19">
        <v>0</v>
      </c>
      <c r="S891" s="19">
        <v>0</v>
      </c>
      <c r="T891" s="19">
        <v>0.03</v>
      </c>
      <c r="U891" s="19" t="s">
        <v>2494</v>
      </c>
      <c r="V891" s="19" t="s">
        <v>2527</v>
      </c>
      <c r="BA891" s="19" t="s">
        <v>360</v>
      </c>
      <c r="BB891" s="19" t="s">
        <v>1539</v>
      </c>
      <c r="BC891" s="19" t="s">
        <v>896</v>
      </c>
      <c r="BD891" s="19" t="s">
        <v>896</v>
      </c>
      <c r="BE891" s="19" t="s">
        <v>1557</v>
      </c>
      <c r="BF891" s="19" t="s">
        <v>1571</v>
      </c>
      <c r="BG891" s="19" t="s">
        <v>1557</v>
      </c>
      <c r="BH891" s="19" t="s">
        <v>896</v>
      </c>
      <c r="BI891" s="19" t="s">
        <v>2525</v>
      </c>
      <c r="BJ891" s="19" t="s">
        <v>20</v>
      </c>
      <c r="BK891" s="19" t="s">
        <v>2526</v>
      </c>
      <c r="BL891" s="19" t="s">
        <v>2524</v>
      </c>
      <c r="BM891" s="19" t="s">
        <v>902</v>
      </c>
      <c r="BN891" s="20">
        <v>100</v>
      </c>
      <c r="BO891" s="20">
        <v>300</v>
      </c>
      <c r="BP891" s="19" t="s">
        <v>905</v>
      </c>
      <c r="BQ891" s="19" t="s">
        <v>160</v>
      </c>
      <c r="BR891" s="19">
        <v>0</v>
      </c>
      <c r="BS891" s="19">
        <v>0</v>
      </c>
      <c r="BT891" s="19">
        <v>0.03</v>
      </c>
      <c r="BU891" s="19" t="s">
        <v>2494</v>
      </c>
      <c r="BV891" s="19" t="s">
        <v>2527</v>
      </c>
    </row>
    <row r="892" spans="1:74">
      <c r="A892" s="19" t="s">
        <v>360</v>
      </c>
      <c r="B892" s="19" t="s">
        <v>1539</v>
      </c>
      <c r="C892" s="19" t="s">
        <v>896</v>
      </c>
      <c r="D892" s="19" t="s">
        <v>896</v>
      </c>
      <c r="E892" s="19" t="s">
        <v>1557</v>
      </c>
      <c r="F892" s="19" t="s">
        <v>1571</v>
      </c>
      <c r="G892" s="19" t="s">
        <v>1557</v>
      </c>
      <c r="H892" s="19" t="s">
        <v>896</v>
      </c>
      <c r="I892" s="19" t="s">
        <v>2528</v>
      </c>
      <c r="J892" s="19" t="s">
        <v>20</v>
      </c>
      <c r="K892" s="19" t="s">
        <v>2529</v>
      </c>
      <c r="L892" s="19" t="s">
        <v>2524</v>
      </c>
      <c r="M892" s="19" t="s">
        <v>902</v>
      </c>
      <c r="N892" s="20">
        <v>100</v>
      </c>
      <c r="O892" s="20">
        <v>400</v>
      </c>
      <c r="P892" s="19" t="s">
        <v>905</v>
      </c>
      <c r="Q892" s="19" t="s">
        <v>160</v>
      </c>
      <c r="R892" s="19">
        <v>0</v>
      </c>
      <c r="S892" s="19">
        <v>0</v>
      </c>
      <c r="T892" s="19">
        <v>0.03</v>
      </c>
      <c r="U892" s="19" t="s">
        <v>2494</v>
      </c>
      <c r="V892" s="19" t="s">
        <v>2527</v>
      </c>
      <c r="BA892" s="19" t="s">
        <v>360</v>
      </c>
      <c r="BB892" s="19" t="s">
        <v>1539</v>
      </c>
      <c r="BC892" s="19" t="s">
        <v>896</v>
      </c>
      <c r="BD892" s="19" t="s">
        <v>896</v>
      </c>
      <c r="BE892" s="19" t="s">
        <v>1557</v>
      </c>
      <c r="BF892" s="19" t="s">
        <v>1571</v>
      </c>
      <c r="BG892" s="19" t="s">
        <v>1557</v>
      </c>
      <c r="BH892" s="19" t="s">
        <v>896</v>
      </c>
      <c r="BI892" s="19" t="s">
        <v>2528</v>
      </c>
      <c r="BJ892" s="19" t="s">
        <v>20</v>
      </c>
      <c r="BK892" s="19" t="s">
        <v>2529</v>
      </c>
      <c r="BL892" s="19" t="s">
        <v>2524</v>
      </c>
      <c r="BM892" s="19" t="s">
        <v>902</v>
      </c>
      <c r="BN892" s="20">
        <v>100</v>
      </c>
      <c r="BO892" s="20">
        <v>400</v>
      </c>
      <c r="BP892" s="19" t="s">
        <v>905</v>
      </c>
      <c r="BQ892" s="19" t="s">
        <v>160</v>
      </c>
      <c r="BR892" s="19">
        <v>0</v>
      </c>
      <c r="BS892" s="19">
        <v>0</v>
      </c>
      <c r="BT892" s="19">
        <v>0.03</v>
      </c>
      <c r="BU892" s="19" t="s">
        <v>2494</v>
      </c>
      <c r="BV892" s="19" t="s">
        <v>2527</v>
      </c>
    </row>
    <row r="893" spans="1:74">
      <c r="A893" s="19" t="s">
        <v>360</v>
      </c>
      <c r="B893" s="19" t="s">
        <v>1539</v>
      </c>
      <c r="C893" s="19" t="s">
        <v>896</v>
      </c>
      <c r="D893" s="19" t="s">
        <v>896</v>
      </c>
      <c r="E893" s="19" t="s">
        <v>1557</v>
      </c>
      <c r="F893" s="19" t="s">
        <v>1571</v>
      </c>
      <c r="G893" s="19" t="s">
        <v>1557</v>
      </c>
      <c r="H893" s="19" t="s">
        <v>896</v>
      </c>
      <c r="I893" s="19" t="s">
        <v>2530</v>
      </c>
      <c r="J893" s="19" t="s">
        <v>20</v>
      </c>
      <c r="K893" s="19" t="s">
        <v>1004</v>
      </c>
      <c r="L893" s="19" t="s">
        <v>2531</v>
      </c>
      <c r="M893" s="19" t="s">
        <v>902</v>
      </c>
      <c r="N893" s="20">
        <v>100</v>
      </c>
      <c r="O893" s="20">
        <v>800</v>
      </c>
      <c r="P893" s="19" t="s">
        <v>905</v>
      </c>
      <c r="Q893" s="19" t="s">
        <v>160</v>
      </c>
      <c r="R893" s="19">
        <v>0</v>
      </c>
      <c r="S893" s="19">
        <v>0</v>
      </c>
      <c r="T893" s="19">
        <v>0.03</v>
      </c>
      <c r="U893" s="19" t="s">
        <v>2494</v>
      </c>
      <c r="V893" s="19" t="s">
        <v>2532</v>
      </c>
      <c r="BA893" s="19" t="s">
        <v>360</v>
      </c>
      <c r="BB893" s="19" t="s">
        <v>1539</v>
      </c>
      <c r="BC893" s="19" t="s">
        <v>896</v>
      </c>
      <c r="BD893" s="19" t="s">
        <v>896</v>
      </c>
      <c r="BE893" s="19" t="s">
        <v>1557</v>
      </c>
      <c r="BF893" s="19" t="s">
        <v>1571</v>
      </c>
      <c r="BG893" s="19" t="s">
        <v>1557</v>
      </c>
      <c r="BH893" s="19" t="s">
        <v>896</v>
      </c>
      <c r="BI893" s="19" t="s">
        <v>2530</v>
      </c>
      <c r="BJ893" s="19" t="s">
        <v>20</v>
      </c>
      <c r="BK893" s="19" t="s">
        <v>1004</v>
      </c>
      <c r="BL893" s="19" t="s">
        <v>2531</v>
      </c>
      <c r="BM893" s="19" t="s">
        <v>902</v>
      </c>
      <c r="BN893" s="20">
        <v>100</v>
      </c>
      <c r="BO893" s="20">
        <v>800</v>
      </c>
      <c r="BP893" s="19" t="s">
        <v>905</v>
      </c>
      <c r="BQ893" s="19" t="s">
        <v>160</v>
      </c>
      <c r="BR893" s="19">
        <v>0</v>
      </c>
      <c r="BS893" s="19">
        <v>0</v>
      </c>
      <c r="BT893" s="19">
        <v>0.03</v>
      </c>
      <c r="BU893" s="19" t="s">
        <v>2494</v>
      </c>
      <c r="BV893" s="19" t="s">
        <v>2532</v>
      </c>
    </row>
    <row r="894" spans="1:74">
      <c r="A894" s="19" t="s">
        <v>360</v>
      </c>
      <c r="B894" s="19" t="s">
        <v>1539</v>
      </c>
      <c r="C894" s="19" t="s">
        <v>896</v>
      </c>
      <c r="D894" s="19" t="s">
        <v>896</v>
      </c>
      <c r="E894" s="19" t="s">
        <v>1557</v>
      </c>
      <c r="F894" s="19" t="s">
        <v>1571</v>
      </c>
      <c r="G894" s="19" t="s">
        <v>1557</v>
      </c>
      <c r="H894" s="19" t="s">
        <v>896</v>
      </c>
      <c r="I894" s="19" t="s">
        <v>2533</v>
      </c>
      <c r="J894" s="19" t="s">
        <v>20</v>
      </c>
      <c r="K894" s="19" t="s">
        <v>1004</v>
      </c>
      <c r="L894" s="19" t="s">
        <v>2531</v>
      </c>
      <c r="M894" s="19" t="s">
        <v>902</v>
      </c>
      <c r="N894" s="20">
        <v>100</v>
      </c>
      <c r="O894" s="20">
        <v>1200</v>
      </c>
      <c r="P894" s="19" t="s">
        <v>905</v>
      </c>
      <c r="Q894" s="19" t="s">
        <v>160</v>
      </c>
      <c r="R894" s="19">
        <v>0</v>
      </c>
      <c r="S894" s="19">
        <v>0</v>
      </c>
      <c r="T894" s="19">
        <v>0.03</v>
      </c>
      <c r="U894" s="19" t="s">
        <v>2494</v>
      </c>
      <c r="V894" s="19" t="s">
        <v>2532</v>
      </c>
      <c r="BA894" s="19" t="s">
        <v>360</v>
      </c>
      <c r="BB894" s="19" t="s">
        <v>1539</v>
      </c>
      <c r="BC894" s="19" t="s">
        <v>896</v>
      </c>
      <c r="BD894" s="19" t="s">
        <v>896</v>
      </c>
      <c r="BE894" s="19" t="s">
        <v>1557</v>
      </c>
      <c r="BF894" s="19" t="s">
        <v>1571</v>
      </c>
      <c r="BG894" s="19" t="s">
        <v>1557</v>
      </c>
      <c r="BH894" s="19" t="s">
        <v>896</v>
      </c>
      <c r="BI894" s="19" t="s">
        <v>2533</v>
      </c>
      <c r="BJ894" s="19" t="s">
        <v>20</v>
      </c>
      <c r="BK894" s="19" t="s">
        <v>1004</v>
      </c>
      <c r="BL894" s="19" t="s">
        <v>2531</v>
      </c>
      <c r="BM894" s="19" t="s">
        <v>902</v>
      </c>
      <c r="BN894" s="20">
        <v>100</v>
      </c>
      <c r="BO894" s="20">
        <v>1200</v>
      </c>
      <c r="BP894" s="19" t="s">
        <v>905</v>
      </c>
      <c r="BQ894" s="19" t="s">
        <v>160</v>
      </c>
      <c r="BR894" s="19">
        <v>0</v>
      </c>
      <c r="BS894" s="19">
        <v>0</v>
      </c>
      <c r="BT894" s="19">
        <v>0.03</v>
      </c>
      <c r="BU894" s="19" t="s">
        <v>2494</v>
      </c>
      <c r="BV894" s="19" t="s">
        <v>2532</v>
      </c>
    </row>
    <row r="895" spans="1:74">
      <c r="A895" s="19" t="s">
        <v>360</v>
      </c>
      <c r="B895" s="19" t="s">
        <v>1539</v>
      </c>
      <c r="C895" s="19" t="s">
        <v>896</v>
      </c>
      <c r="D895" s="19" t="s">
        <v>896</v>
      </c>
      <c r="E895" s="19" t="s">
        <v>1557</v>
      </c>
      <c r="F895" s="19" t="s">
        <v>1608</v>
      </c>
      <c r="G895" s="19" t="s">
        <v>1557</v>
      </c>
      <c r="H895" s="19" t="s">
        <v>896</v>
      </c>
      <c r="I895" s="19" t="s">
        <v>2501</v>
      </c>
      <c r="J895" s="19" t="s">
        <v>20</v>
      </c>
      <c r="K895" s="19" t="s">
        <v>1004</v>
      </c>
      <c r="L895" s="19" t="s">
        <v>2531</v>
      </c>
      <c r="M895" s="19" t="s">
        <v>902</v>
      </c>
      <c r="N895" s="20" t="s">
        <v>903</v>
      </c>
      <c r="O895" s="20">
        <v>300</v>
      </c>
      <c r="P895" s="19" t="s">
        <v>905</v>
      </c>
      <c r="Q895" s="19" t="s">
        <v>160</v>
      </c>
      <c r="R895" s="19">
        <v>0</v>
      </c>
      <c r="S895" s="19">
        <v>0</v>
      </c>
      <c r="T895" s="19">
        <v>0.03</v>
      </c>
      <c r="U895" s="19" t="s">
        <v>2494</v>
      </c>
      <c r="V895" s="19">
        <v>0</v>
      </c>
      <c r="BA895" s="19" t="s">
        <v>360</v>
      </c>
      <c r="BB895" s="19" t="s">
        <v>1539</v>
      </c>
      <c r="BC895" s="19" t="s">
        <v>896</v>
      </c>
      <c r="BD895" s="19" t="s">
        <v>896</v>
      </c>
      <c r="BE895" s="19" t="s">
        <v>1557</v>
      </c>
      <c r="BF895" s="19" t="s">
        <v>1608</v>
      </c>
      <c r="BG895" s="19" t="s">
        <v>1557</v>
      </c>
      <c r="BH895" s="19" t="s">
        <v>896</v>
      </c>
      <c r="BI895" s="19" t="s">
        <v>2501</v>
      </c>
      <c r="BJ895" s="19" t="s">
        <v>20</v>
      </c>
      <c r="BK895" s="19" t="s">
        <v>1004</v>
      </c>
      <c r="BL895" s="19" t="s">
        <v>2531</v>
      </c>
      <c r="BM895" s="19" t="s">
        <v>902</v>
      </c>
      <c r="BN895" s="20" t="s">
        <v>903</v>
      </c>
      <c r="BO895" s="20">
        <v>300</v>
      </c>
      <c r="BP895" s="19" t="s">
        <v>905</v>
      </c>
      <c r="BQ895" s="19" t="s">
        <v>160</v>
      </c>
      <c r="BR895" s="19">
        <v>0</v>
      </c>
      <c r="BS895" s="19">
        <v>0</v>
      </c>
      <c r="BT895" s="19">
        <v>0.03</v>
      </c>
      <c r="BU895" s="19" t="s">
        <v>2494</v>
      </c>
      <c r="BV895" s="19">
        <v>0</v>
      </c>
    </row>
    <row r="896" spans="1:74">
      <c r="A896" s="19" t="s">
        <v>360</v>
      </c>
      <c r="B896" s="19" t="s">
        <v>1539</v>
      </c>
      <c r="C896" s="19" t="s">
        <v>896</v>
      </c>
      <c r="D896" s="19" t="s">
        <v>896</v>
      </c>
      <c r="E896" s="19" t="s">
        <v>1557</v>
      </c>
      <c r="F896" s="19" t="s">
        <v>896</v>
      </c>
      <c r="G896" s="19" t="s">
        <v>1557</v>
      </c>
      <c r="H896" s="19" t="s">
        <v>896</v>
      </c>
      <c r="I896" s="19" t="s">
        <v>2534</v>
      </c>
      <c r="J896" s="19" t="s">
        <v>20</v>
      </c>
      <c r="K896" s="19" t="s">
        <v>1004</v>
      </c>
      <c r="L896" s="19" t="s">
        <v>2535</v>
      </c>
      <c r="M896" s="19" t="s">
        <v>902</v>
      </c>
      <c r="N896" s="20">
        <v>35</v>
      </c>
      <c r="O896" s="20">
        <v>600</v>
      </c>
      <c r="P896" s="19" t="s">
        <v>1077</v>
      </c>
      <c r="Q896" s="19">
        <v>0</v>
      </c>
      <c r="R896" s="19">
        <v>0</v>
      </c>
      <c r="S896" s="19">
        <v>0</v>
      </c>
      <c r="T896" s="19">
        <v>0.03</v>
      </c>
      <c r="U896" s="19" t="s">
        <v>2494</v>
      </c>
      <c r="V896" s="19">
        <v>0</v>
      </c>
      <c r="BA896" s="19" t="s">
        <v>360</v>
      </c>
      <c r="BB896" s="19" t="s">
        <v>1539</v>
      </c>
      <c r="BC896" s="19" t="s">
        <v>896</v>
      </c>
      <c r="BD896" s="19" t="s">
        <v>896</v>
      </c>
      <c r="BE896" s="19" t="s">
        <v>1557</v>
      </c>
      <c r="BF896" s="19" t="s">
        <v>896</v>
      </c>
      <c r="BG896" s="19" t="s">
        <v>1557</v>
      </c>
      <c r="BH896" s="19" t="s">
        <v>896</v>
      </c>
      <c r="BI896" s="19" t="s">
        <v>2534</v>
      </c>
      <c r="BJ896" s="19" t="s">
        <v>20</v>
      </c>
      <c r="BK896" s="19" t="s">
        <v>1004</v>
      </c>
      <c r="BL896" s="19" t="s">
        <v>2535</v>
      </c>
      <c r="BM896" s="19" t="s">
        <v>902</v>
      </c>
      <c r="BN896" s="20">
        <v>35</v>
      </c>
      <c r="BO896" s="20">
        <v>600</v>
      </c>
      <c r="BP896" s="19" t="s">
        <v>1077</v>
      </c>
      <c r="BQ896" s="19">
        <v>0</v>
      </c>
      <c r="BR896" s="19">
        <v>0</v>
      </c>
      <c r="BS896" s="19">
        <v>0</v>
      </c>
      <c r="BT896" s="19">
        <v>0.03</v>
      </c>
      <c r="BU896" s="19" t="s">
        <v>2494</v>
      </c>
      <c r="BV896" s="19">
        <v>0</v>
      </c>
    </row>
    <row r="897" spans="1:74">
      <c r="A897" s="19" t="s">
        <v>360</v>
      </c>
      <c r="B897" s="19" t="s">
        <v>1539</v>
      </c>
      <c r="C897" s="19" t="s">
        <v>896</v>
      </c>
      <c r="D897" s="19" t="s">
        <v>896</v>
      </c>
      <c r="E897" s="19" t="s">
        <v>1557</v>
      </c>
      <c r="F897" s="19" t="s">
        <v>896</v>
      </c>
      <c r="G897" s="19" t="s">
        <v>2536</v>
      </c>
      <c r="H897" s="19" t="s">
        <v>896</v>
      </c>
      <c r="I897" s="19" t="s">
        <v>2492</v>
      </c>
      <c r="J897" s="19" t="s">
        <v>20</v>
      </c>
      <c r="K897" s="19" t="s">
        <v>1004</v>
      </c>
      <c r="L897" s="19" t="s">
        <v>2535</v>
      </c>
      <c r="M897" s="19" t="s">
        <v>902</v>
      </c>
      <c r="N897" s="20">
        <v>5</v>
      </c>
      <c r="O897" s="20">
        <v>35</v>
      </c>
      <c r="P897" s="19" t="s">
        <v>1077</v>
      </c>
      <c r="Q897" s="19">
        <v>0</v>
      </c>
      <c r="R897" s="19">
        <v>0</v>
      </c>
      <c r="S897" s="19">
        <v>0</v>
      </c>
      <c r="T897" s="19">
        <v>0.03</v>
      </c>
      <c r="U897" s="19" t="s">
        <v>2494</v>
      </c>
      <c r="V897" s="19" t="s">
        <v>2537</v>
      </c>
      <c r="BA897" s="19" t="s">
        <v>360</v>
      </c>
      <c r="BB897" s="19" t="s">
        <v>1539</v>
      </c>
      <c r="BC897" s="19" t="s">
        <v>896</v>
      </c>
      <c r="BD897" s="19" t="s">
        <v>896</v>
      </c>
      <c r="BE897" s="19" t="s">
        <v>1557</v>
      </c>
      <c r="BF897" s="19" t="s">
        <v>896</v>
      </c>
      <c r="BG897" s="19" t="s">
        <v>2536</v>
      </c>
      <c r="BH897" s="19" t="s">
        <v>896</v>
      </c>
      <c r="BI897" s="19" t="s">
        <v>2492</v>
      </c>
      <c r="BJ897" s="19" t="s">
        <v>20</v>
      </c>
      <c r="BK897" s="19" t="s">
        <v>1004</v>
      </c>
      <c r="BL897" s="19" t="s">
        <v>2535</v>
      </c>
      <c r="BM897" s="19" t="s">
        <v>902</v>
      </c>
      <c r="BN897" s="20">
        <v>5</v>
      </c>
      <c r="BO897" s="20">
        <v>35</v>
      </c>
      <c r="BP897" s="19" t="s">
        <v>1077</v>
      </c>
      <c r="BQ897" s="19">
        <v>0</v>
      </c>
      <c r="BR897" s="19">
        <v>0</v>
      </c>
      <c r="BS897" s="19">
        <v>0</v>
      </c>
      <c r="BT897" s="19">
        <v>0.03</v>
      </c>
      <c r="BU897" s="19" t="s">
        <v>2494</v>
      </c>
      <c r="BV897" s="19" t="s">
        <v>2537</v>
      </c>
    </row>
    <row r="898" spans="1:74">
      <c r="A898" s="19" t="s">
        <v>360</v>
      </c>
      <c r="B898" s="19" t="s">
        <v>1539</v>
      </c>
      <c r="C898" s="19" t="s">
        <v>896</v>
      </c>
      <c r="D898" s="19" t="s">
        <v>896</v>
      </c>
      <c r="E898" s="19" t="s">
        <v>1557</v>
      </c>
      <c r="F898" s="19" t="s">
        <v>896</v>
      </c>
      <c r="G898" s="19" t="s">
        <v>1557</v>
      </c>
      <c r="H898" s="19" t="s">
        <v>896</v>
      </c>
      <c r="I898" s="19" t="s">
        <v>2538</v>
      </c>
      <c r="J898" s="19" t="s">
        <v>21</v>
      </c>
      <c r="K898" s="19" t="s">
        <v>126</v>
      </c>
      <c r="L898" s="19" t="s">
        <v>2540</v>
      </c>
      <c r="M898" s="19" t="s">
        <v>1040</v>
      </c>
      <c r="N898" s="20">
        <v>1E-3</v>
      </c>
      <c r="O898" s="20">
        <v>0.05</v>
      </c>
      <c r="P898" s="19" t="s">
        <v>905</v>
      </c>
      <c r="Q898" s="19" t="s">
        <v>875</v>
      </c>
      <c r="R898" s="19">
        <v>0</v>
      </c>
      <c r="S898" s="19">
        <v>0</v>
      </c>
      <c r="T898" s="19" t="s">
        <v>903</v>
      </c>
      <c r="U898" s="19" t="s">
        <v>1563</v>
      </c>
      <c r="V898" s="19" t="s">
        <v>2541</v>
      </c>
      <c r="BA898" s="19" t="s">
        <v>360</v>
      </c>
      <c r="BB898" s="19" t="s">
        <v>1539</v>
      </c>
      <c r="BC898" s="19" t="s">
        <v>896</v>
      </c>
      <c r="BD898" s="19" t="s">
        <v>896</v>
      </c>
      <c r="BE898" s="19" t="s">
        <v>1557</v>
      </c>
      <c r="BF898" s="19" t="s">
        <v>896</v>
      </c>
      <c r="BG898" s="19" t="s">
        <v>1557</v>
      </c>
      <c r="BH898" s="19" t="s">
        <v>896</v>
      </c>
      <c r="BI898" s="19" t="s">
        <v>2538</v>
      </c>
      <c r="BJ898" s="19" t="s">
        <v>21</v>
      </c>
      <c r="BK898" s="19" t="s">
        <v>126</v>
      </c>
      <c r="BL898" s="19" t="s">
        <v>2540</v>
      </c>
      <c r="BM898" s="19" t="s">
        <v>1040</v>
      </c>
      <c r="BN898" s="20">
        <v>1E-3</v>
      </c>
      <c r="BO898" s="20">
        <v>0.05</v>
      </c>
      <c r="BP898" s="19" t="s">
        <v>905</v>
      </c>
      <c r="BQ898" s="19" t="s">
        <v>875</v>
      </c>
      <c r="BR898" s="19">
        <v>0</v>
      </c>
      <c r="BS898" s="19">
        <v>0</v>
      </c>
      <c r="BT898" s="19" t="s">
        <v>903</v>
      </c>
      <c r="BU898" s="19" t="s">
        <v>1563</v>
      </c>
      <c r="BV898" s="19" t="s">
        <v>2541</v>
      </c>
    </row>
    <row r="899" spans="1:74">
      <c r="A899" s="19" t="s">
        <v>360</v>
      </c>
      <c r="B899" s="19" t="s">
        <v>1539</v>
      </c>
      <c r="C899" s="19" t="s">
        <v>896</v>
      </c>
      <c r="D899" s="19" t="s">
        <v>896</v>
      </c>
      <c r="E899" s="19" t="s">
        <v>1557</v>
      </c>
      <c r="F899" s="19" t="s">
        <v>896</v>
      </c>
      <c r="G899" s="19" t="s">
        <v>1557</v>
      </c>
      <c r="H899" s="19" t="s">
        <v>896</v>
      </c>
      <c r="I899" s="19" t="s">
        <v>2538</v>
      </c>
      <c r="J899" s="19" t="s">
        <v>21</v>
      </c>
      <c r="K899" s="19" t="s">
        <v>2543</v>
      </c>
      <c r="L899" s="19" t="s">
        <v>2540</v>
      </c>
      <c r="M899" s="19" t="s">
        <v>1040</v>
      </c>
      <c r="N899" s="20" t="s">
        <v>903</v>
      </c>
      <c r="O899" s="20" t="s">
        <v>903</v>
      </c>
      <c r="P899" s="19" t="s">
        <v>905</v>
      </c>
      <c r="Q899" s="19" t="s">
        <v>2464</v>
      </c>
      <c r="R899" s="19">
        <v>0</v>
      </c>
      <c r="S899" s="19">
        <v>0</v>
      </c>
      <c r="T899" s="19" t="s">
        <v>903</v>
      </c>
      <c r="U899" s="19" t="s">
        <v>1563</v>
      </c>
      <c r="V899" s="19" t="s">
        <v>2541</v>
      </c>
      <c r="BA899" s="19" t="s">
        <v>360</v>
      </c>
      <c r="BB899" s="19" t="s">
        <v>1539</v>
      </c>
      <c r="BC899" s="19" t="s">
        <v>896</v>
      </c>
      <c r="BD899" s="19" t="s">
        <v>896</v>
      </c>
      <c r="BE899" s="19" t="s">
        <v>1557</v>
      </c>
      <c r="BF899" s="19" t="s">
        <v>896</v>
      </c>
      <c r="BG899" s="19" t="s">
        <v>1557</v>
      </c>
      <c r="BH899" s="19" t="s">
        <v>896</v>
      </c>
      <c r="BI899" s="19" t="s">
        <v>2538</v>
      </c>
      <c r="BJ899" s="19" t="s">
        <v>21</v>
      </c>
      <c r="BK899" s="19" t="s">
        <v>2543</v>
      </c>
      <c r="BL899" s="19" t="s">
        <v>2540</v>
      </c>
      <c r="BM899" s="19" t="s">
        <v>1040</v>
      </c>
      <c r="BN899" s="20" t="s">
        <v>903</v>
      </c>
      <c r="BO899" s="20" t="s">
        <v>903</v>
      </c>
      <c r="BP899" s="19" t="s">
        <v>905</v>
      </c>
      <c r="BQ899" s="19" t="s">
        <v>2464</v>
      </c>
      <c r="BR899" s="19">
        <v>0</v>
      </c>
      <c r="BS899" s="19">
        <v>0</v>
      </c>
      <c r="BT899" s="19" t="s">
        <v>903</v>
      </c>
      <c r="BU899" s="19" t="s">
        <v>1563</v>
      </c>
      <c r="BV899" s="19" t="s">
        <v>2541</v>
      </c>
    </row>
    <row r="900" spans="1:74">
      <c r="A900" s="19" t="s">
        <v>360</v>
      </c>
      <c r="B900" s="19" t="s">
        <v>1539</v>
      </c>
      <c r="C900" s="19" t="s">
        <v>896</v>
      </c>
      <c r="D900" s="19" t="s">
        <v>896</v>
      </c>
      <c r="E900" s="19" t="s">
        <v>1557</v>
      </c>
      <c r="F900" s="19" t="s">
        <v>896</v>
      </c>
      <c r="G900" s="19" t="s">
        <v>1557</v>
      </c>
      <c r="H900" s="19" t="s">
        <v>896</v>
      </c>
      <c r="I900" s="19" t="s">
        <v>2538</v>
      </c>
      <c r="J900" s="19" t="s">
        <v>21</v>
      </c>
      <c r="K900" s="19" t="s">
        <v>2545</v>
      </c>
      <c r="L900" s="19" t="s">
        <v>2540</v>
      </c>
      <c r="M900" s="19" t="s">
        <v>1040</v>
      </c>
      <c r="N900" s="20">
        <v>2E-3</v>
      </c>
      <c r="O900" s="20">
        <v>8.0000000000000002E-3</v>
      </c>
      <c r="P900" s="19" t="s">
        <v>905</v>
      </c>
      <c r="Q900" s="19" t="s">
        <v>2546</v>
      </c>
      <c r="R900" s="19">
        <v>0</v>
      </c>
      <c r="S900" s="19">
        <v>0</v>
      </c>
      <c r="T900" s="19" t="s">
        <v>903</v>
      </c>
      <c r="U900" s="19" t="s">
        <v>1563</v>
      </c>
      <c r="V900" s="19" t="s">
        <v>2541</v>
      </c>
      <c r="BA900" s="19" t="s">
        <v>360</v>
      </c>
      <c r="BB900" s="19" t="s">
        <v>1539</v>
      </c>
      <c r="BC900" s="19" t="s">
        <v>896</v>
      </c>
      <c r="BD900" s="19" t="s">
        <v>896</v>
      </c>
      <c r="BE900" s="19" t="s">
        <v>1557</v>
      </c>
      <c r="BF900" s="19" t="s">
        <v>896</v>
      </c>
      <c r="BG900" s="19" t="s">
        <v>1557</v>
      </c>
      <c r="BH900" s="19" t="s">
        <v>896</v>
      </c>
      <c r="BI900" s="19" t="s">
        <v>2538</v>
      </c>
      <c r="BJ900" s="19" t="s">
        <v>21</v>
      </c>
      <c r="BK900" s="19" t="s">
        <v>2545</v>
      </c>
      <c r="BL900" s="19" t="s">
        <v>2540</v>
      </c>
      <c r="BM900" s="19" t="s">
        <v>1040</v>
      </c>
      <c r="BN900" s="20">
        <v>2E-3</v>
      </c>
      <c r="BO900" s="20">
        <v>8.0000000000000002E-3</v>
      </c>
      <c r="BP900" s="19" t="s">
        <v>905</v>
      </c>
      <c r="BQ900" s="19" t="s">
        <v>2546</v>
      </c>
      <c r="BR900" s="19">
        <v>0</v>
      </c>
      <c r="BS900" s="19">
        <v>0</v>
      </c>
      <c r="BT900" s="19" t="s">
        <v>903</v>
      </c>
      <c r="BU900" s="19" t="s">
        <v>1563</v>
      </c>
      <c r="BV900" s="19" t="s">
        <v>2541</v>
      </c>
    </row>
    <row r="901" spans="1:74">
      <c r="A901" s="19" t="s">
        <v>360</v>
      </c>
      <c r="B901" s="19" t="s">
        <v>1539</v>
      </c>
      <c r="C901" s="19" t="s">
        <v>896</v>
      </c>
      <c r="D901" s="19" t="s">
        <v>896</v>
      </c>
      <c r="E901" s="19" t="s">
        <v>1557</v>
      </c>
      <c r="F901" s="19" t="s">
        <v>896</v>
      </c>
      <c r="G901" s="19" t="s">
        <v>1557</v>
      </c>
      <c r="H901" s="19" t="s">
        <v>896</v>
      </c>
      <c r="I901" s="19" t="s">
        <v>2538</v>
      </c>
      <c r="J901" s="19" t="s">
        <v>21</v>
      </c>
      <c r="K901" s="19" t="s">
        <v>1050</v>
      </c>
      <c r="L901" s="19" t="s">
        <v>2540</v>
      </c>
      <c r="M901" s="19" t="s">
        <v>1040</v>
      </c>
      <c r="N901" s="20">
        <v>30</v>
      </c>
      <c r="O901" s="20">
        <v>125</v>
      </c>
      <c r="P901" s="19" t="s">
        <v>905</v>
      </c>
      <c r="Q901" s="19" t="s">
        <v>913</v>
      </c>
      <c r="R901" s="19">
        <v>0</v>
      </c>
      <c r="S901" s="19">
        <v>0</v>
      </c>
      <c r="T901" s="19" t="s">
        <v>903</v>
      </c>
      <c r="U901" s="19" t="s">
        <v>1563</v>
      </c>
      <c r="V901" s="19" t="s">
        <v>2548</v>
      </c>
      <c r="BA901" s="19" t="s">
        <v>360</v>
      </c>
      <c r="BB901" s="19" t="s">
        <v>1539</v>
      </c>
      <c r="BC901" s="19" t="s">
        <v>896</v>
      </c>
      <c r="BD901" s="19" t="s">
        <v>896</v>
      </c>
      <c r="BE901" s="19" t="s">
        <v>1557</v>
      </c>
      <c r="BF901" s="19" t="s">
        <v>896</v>
      </c>
      <c r="BG901" s="19" t="s">
        <v>1557</v>
      </c>
      <c r="BH901" s="19" t="s">
        <v>896</v>
      </c>
      <c r="BI901" s="19" t="s">
        <v>2538</v>
      </c>
      <c r="BJ901" s="19" t="s">
        <v>21</v>
      </c>
      <c r="BK901" s="19" t="s">
        <v>1050</v>
      </c>
      <c r="BL901" s="19" t="s">
        <v>2540</v>
      </c>
      <c r="BM901" s="19" t="s">
        <v>1040</v>
      </c>
      <c r="BN901" s="20">
        <v>30</v>
      </c>
      <c r="BO901" s="20">
        <v>125</v>
      </c>
      <c r="BP901" s="19" t="s">
        <v>905</v>
      </c>
      <c r="BQ901" s="19" t="s">
        <v>913</v>
      </c>
      <c r="BR901" s="19">
        <v>0</v>
      </c>
      <c r="BS901" s="19">
        <v>0</v>
      </c>
      <c r="BT901" s="19" t="s">
        <v>903</v>
      </c>
      <c r="BU901" s="19" t="s">
        <v>1563</v>
      </c>
      <c r="BV901" s="19" t="s">
        <v>2548</v>
      </c>
    </row>
    <row r="902" spans="1:74">
      <c r="A902" s="19" t="s">
        <v>360</v>
      </c>
      <c r="B902" s="19" t="s">
        <v>1539</v>
      </c>
      <c r="C902" s="19" t="s">
        <v>896</v>
      </c>
      <c r="D902" s="19" t="s">
        <v>896</v>
      </c>
      <c r="E902" s="19" t="s">
        <v>1557</v>
      </c>
      <c r="F902" s="19" t="s">
        <v>896</v>
      </c>
      <c r="G902" s="19" t="s">
        <v>1557</v>
      </c>
      <c r="H902" s="19" t="s">
        <v>896</v>
      </c>
      <c r="I902" s="19" t="s">
        <v>2538</v>
      </c>
      <c r="J902" s="19" t="s">
        <v>21</v>
      </c>
      <c r="K902" s="19" t="s">
        <v>2549</v>
      </c>
      <c r="L902" s="19" t="s">
        <v>2540</v>
      </c>
      <c r="M902" s="19" t="s">
        <v>1040</v>
      </c>
      <c r="N902" s="20">
        <v>0.1</v>
      </c>
      <c r="O902" s="20">
        <v>2.5</v>
      </c>
      <c r="P902" s="19" t="s">
        <v>905</v>
      </c>
      <c r="Q902" s="19" t="s">
        <v>913</v>
      </c>
      <c r="R902" s="19">
        <v>0</v>
      </c>
      <c r="S902" s="19">
        <v>0</v>
      </c>
      <c r="T902" s="19" t="s">
        <v>903</v>
      </c>
      <c r="U902" s="19" t="s">
        <v>1563</v>
      </c>
      <c r="V902" s="19" t="s">
        <v>2550</v>
      </c>
      <c r="BA902" s="19" t="s">
        <v>360</v>
      </c>
      <c r="BB902" s="19" t="s">
        <v>1539</v>
      </c>
      <c r="BC902" s="19" t="s">
        <v>896</v>
      </c>
      <c r="BD902" s="19" t="s">
        <v>896</v>
      </c>
      <c r="BE902" s="19" t="s">
        <v>1557</v>
      </c>
      <c r="BF902" s="19" t="s">
        <v>896</v>
      </c>
      <c r="BG902" s="19" t="s">
        <v>1557</v>
      </c>
      <c r="BH902" s="19" t="s">
        <v>896</v>
      </c>
      <c r="BI902" s="19" t="s">
        <v>2538</v>
      </c>
      <c r="BJ902" s="19" t="s">
        <v>21</v>
      </c>
      <c r="BK902" s="19" t="s">
        <v>2549</v>
      </c>
      <c r="BL902" s="19" t="s">
        <v>2540</v>
      </c>
      <c r="BM902" s="19" t="s">
        <v>1040</v>
      </c>
      <c r="BN902" s="20">
        <v>0.1</v>
      </c>
      <c r="BO902" s="20">
        <v>2.5</v>
      </c>
      <c r="BP902" s="19" t="s">
        <v>905</v>
      </c>
      <c r="BQ902" s="19" t="s">
        <v>913</v>
      </c>
      <c r="BR902" s="19">
        <v>0</v>
      </c>
      <c r="BS902" s="19">
        <v>0</v>
      </c>
      <c r="BT902" s="19" t="s">
        <v>903</v>
      </c>
      <c r="BU902" s="19" t="s">
        <v>1563</v>
      </c>
      <c r="BV902" s="19" t="s">
        <v>2550</v>
      </c>
    </row>
    <row r="903" spans="1:74">
      <c r="A903" s="19" t="s">
        <v>360</v>
      </c>
      <c r="B903" s="19" t="s">
        <v>1539</v>
      </c>
      <c r="C903" s="19" t="s">
        <v>896</v>
      </c>
      <c r="D903" s="19" t="s">
        <v>896</v>
      </c>
      <c r="E903" s="19" t="s">
        <v>1557</v>
      </c>
      <c r="F903" s="19" t="s">
        <v>896</v>
      </c>
      <c r="G903" s="19" t="s">
        <v>1557</v>
      </c>
      <c r="H903" s="19" t="s">
        <v>896</v>
      </c>
      <c r="I903" s="19" t="s">
        <v>2538</v>
      </c>
      <c r="J903" s="19" t="s">
        <v>21</v>
      </c>
      <c r="K903" s="19" t="s">
        <v>2552</v>
      </c>
      <c r="L903" s="19" t="s">
        <v>2540</v>
      </c>
      <c r="M903" s="19" t="s">
        <v>1040</v>
      </c>
      <c r="N903" s="20">
        <v>5.0000000000000001E-3</v>
      </c>
      <c r="O903" s="20">
        <v>0.03</v>
      </c>
      <c r="P903" s="19" t="s">
        <v>905</v>
      </c>
      <c r="Q903" s="19" t="s">
        <v>2546</v>
      </c>
      <c r="R903" s="19">
        <v>0</v>
      </c>
      <c r="S903" s="19">
        <v>0</v>
      </c>
      <c r="T903" s="19" t="s">
        <v>903</v>
      </c>
      <c r="U903" s="19" t="s">
        <v>1563</v>
      </c>
      <c r="V903" s="19" t="s">
        <v>2553</v>
      </c>
      <c r="BA903" s="19" t="s">
        <v>360</v>
      </c>
      <c r="BB903" s="19" t="s">
        <v>1539</v>
      </c>
      <c r="BC903" s="19" t="s">
        <v>896</v>
      </c>
      <c r="BD903" s="19" t="s">
        <v>896</v>
      </c>
      <c r="BE903" s="19" t="s">
        <v>1557</v>
      </c>
      <c r="BF903" s="19" t="s">
        <v>896</v>
      </c>
      <c r="BG903" s="19" t="s">
        <v>1557</v>
      </c>
      <c r="BH903" s="19" t="s">
        <v>896</v>
      </c>
      <c r="BI903" s="19" t="s">
        <v>2538</v>
      </c>
      <c r="BJ903" s="19" t="s">
        <v>21</v>
      </c>
      <c r="BK903" s="19" t="s">
        <v>2552</v>
      </c>
      <c r="BL903" s="19" t="s">
        <v>2540</v>
      </c>
      <c r="BM903" s="19" t="s">
        <v>1040</v>
      </c>
      <c r="BN903" s="20">
        <v>5.0000000000000001E-3</v>
      </c>
      <c r="BO903" s="20">
        <v>0.03</v>
      </c>
      <c r="BP903" s="19" t="s">
        <v>905</v>
      </c>
      <c r="BQ903" s="19" t="s">
        <v>2546</v>
      </c>
      <c r="BR903" s="19">
        <v>0</v>
      </c>
      <c r="BS903" s="19">
        <v>0</v>
      </c>
      <c r="BT903" s="19" t="s">
        <v>903</v>
      </c>
      <c r="BU903" s="19" t="s">
        <v>1563</v>
      </c>
      <c r="BV903" s="19" t="s">
        <v>2553</v>
      </c>
    </row>
    <row r="904" spans="1:74">
      <c r="A904" s="19" t="s">
        <v>360</v>
      </c>
      <c r="B904" s="19" t="s">
        <v>1539</v>
      </c>
      <c r="C904" s="19" t="s">
        <v>896</v>
      </c>
      <c r="D904" s="19" t="s">
        <v>896</v>
      </c>
      <c r="E904" s="19" t="s">
        <v>1557</v>
      </c>
      <c r="F904" s="19" t="s">
        <v>896</v>
      </c>
      <c r="G904" s="19" t="s">
        <v>1557</v>
      </c>
      <c r="H904" s="19" t="s">
        <v>896</v>
      </c>
      <c r="I904" s="19" t="s">
        <v>2538</v>
      </c>
      <c r="J904" s="19" t="s">
        <v>21</v>
      </c>
      <c r="K904" s="19" t="s">
        <v>2555</v>
      </c>
      <c r="L904" s="19" t="s">
        <v>2540</v>
      </c>
      <c r="M904" s="19" t="s">
        <v>1040</v>
      </c>
      <c r="N904" s="20">
        <v>1E-4</v>
      </c>
      <c r="O904" s="20">
        <v>1E-3</v>
      </c>
      <c r="P904" s="19" t="s">
        <v>905</v>
      </c>
      <c r="Q904" s="19" t="s">
        <v>2546</v>
      </c>
      <c r="R904" s="19">
        <v>0</v>
      </c>
      <c r="S904" s="19">
        <v>0</v>
      </c>
      <c r="T904" s="19" t="s">
        <v>903</v>
      </c>
      <c r="U904" s="19" t="s">
        <v>1563</v>
      </c>
      <c r="V904" s="19" t="s">
        <v>2541</v>
      </c>
      <c r="BA904" s="19" t="s">
        <v>360</v>
      </c>
      <c r="BB904" s="19" t="s">
        <v>1539</v>
      </c>
      <c r="BC904" s="19" t="s">
        <v>896</v>
      </c>
      <c r="BD904" s="19" t="s">
        <v>896</v>
      </c>
      <c r="BE904" s="19" t="s">
        <v>1557</v>
      </c>
      <c r="BF904" s="19" t="s">
        <v>896</v>
      </c>
      <c r="BG904" s="19" t="s">
        <v>1557</v>
      </c>
      <c r="BH904" s="19" t="s">
        <v>896</v>
      </c>
      <c r="BI904" s="19" t="s">
        <v>2538</v>
      </c>
      <c r="BJ904" s="19" t="s">
        <v>21</v>
      </c>
      <c r="BK904" s="19" t="s">
        <v>2555</v>
      </c>
      <c r="BL904" s="19" t="s">
        <v>2540</v>
      </c>
      <c r="BM904" s="19" t="s">
        <v>1040</v>
      </c>
      <c r="BN904" s="20">
        <v>1E-4</v>
      </c>
      <c r="BO904" s="20">
        <v>1E-3</v>
      </c>
      <c r="BP904" s="19" t="s">
        <v>905</v>
      </c>
      <c r="BQ904" s="19" t="s">
        <v>2546</v>
      </c>
      <c r="BR904" s="19">
        <v>0</v>
      </c>
      <c r="BS904" s="19">
        <v>0</v>
      </c>
      <c r="BT904" s="19" t="s">
        <v>903</v>
      </c>
      <c r="BU904" s="19" t="s">
        <v>1563</v>
      </c>
      <c r="BV904" s="19" t="s">
        <v>2541</v>
      </c>
    </row>
    <row r="905" spans="1:74">
      <c r="A905" s="19" t="s">
        <v>360</v>
      </c>
      <c r="B905" s="19" t="s">
        <v>1539</v>
      </c>
      <c r="C905" s="19" t="s">
        <v>896</v>
      </c>
      <c r="D905" s="19" t="s">
        <v>896</v>
      </c>
      <c r="E905" s="19" t="s">
        <v>1557</v>
      </c>
      <c r="F905" s="19" t="s">
        <v>896</v>
      </c>
      <c r="G905" s="19" t="s">
        <v>1557</v>
      </c>
      <c r="H905" s="19" t="s">
        <v>896</v>
      </c>
      <c r="I905" s="19" t="s">
        <v>2538</v>
      </c>
      <c r="J905" s="19" t="s">
        <v>21</v>
      </c>
      <c r="K905" s="19" t="s">
        <v>1057</v>
      </c>
      <c r="L905" s="19" t="s">
        <v>2540</v>
      </c>
      <c r="M905" s="19" t="s">
        <v>1040</v>
      </c>
      <c r="N905" s="20">
        <v>5.0000000000000001E-3</v>
      </c>
      <c r="O905" s="20">
        <v>0.1</v>
      </c>
      <c r="P905" s="19" t="s">
        <v>905</v>
      </c>
      <c r="Q905" s="19" t="s">
        <v>2546</v>
      </c>
      <c r="R905" s="19">
        <v>0</v>
      </c>
      <c r="S905" s="19">
        <v>0</v>
      </c>
      <c r="T905" s="19" t="s">
        <v>903</v>
      </c>
      <c r="U905" s="19" t="s">
        <v>1563</v>
      </c>
      <c r="V905" s="19" t="s">
        <v>2541</v>
      </c>
      <c r="BA905" s="19" t="s">
        <v>360</v>
      </c>
      <c r="BB905" s="19" t="s">
        <v>1539</v>
      </c>
      <c r="BC905" s="19" t="s">
        <v>896</v>
      </c>
      <c r="BD905" s="19" t="s">
        <v>896</v>
      </c>
      <c r="BE905" s="19" t="s">
        <v>1557</v>
      </c>
      <c r="BF905" s="19" t="s">
        <v>896</v>
      </c>
      <c r="BG905" s="19" t="s">
        <v>1557</v>
      </c>
      <c r="BH905" s="19" t="s">
        <v>896</v>
      </c>
      <c r="BI905" s="19" t="s">
        <v>2538</v>
      </c>
      <c r="BJ905" s="19" t="s">
        <v>21</v>
      </c>
      <c r="BK905" s="19" t="s">
        <v>1057</v>
      </c>
      <c r="BL905" s="19" t="s">
        <v>2540</v>
      </c>
      <c r="BM905" s="19" t="s">
        <v>1040</v>
      </c>
      <c r="BN905" s="20">
        <v>5.0000000000000001E-3</v>
      </c>
      <c r="BO905" s="20">
        <v>0.1</v>
      </c>
      <c r="BP905" s="19" t="s">
        <v>905</v>
      </c>
      <c r="BQ905" s="19" t="s">
        <v>2546</v>
      </c>
      <c r="BR905" s="19">
        <v>0</v>
      </c>
      <c r="BS905" s="19">
        <v>0</v>
      </c>
      <c r="BT905" s="19" t="s">
        <v>903</v>
      </c>
      <c r="BU905" s="19" t="s">
        <v>1563</v>
      </c>
      <c r="BV905" s="19" t="s">
        <v>2541</v>
      </c>
    </row>
    <row r="906" spans="1:74">
      <c r="A906" s="19" t="s">
        <v>360</v>
      </c>
      <c r="B906" s="19" t="s">
        <v>1539</v>
      </c>
      <c r="C906" s="19" t="s">
        <v>896</v>
      </c>
      <c r="D906" s="19" t="s">
        <v>896</v>
      </c>
      <c r="E906" s="19" t="s">
        <v>1557</v>
      </c>
      <c r="F906" s="19" t="s">
        <v>896</v>
      </c>
      <c r="G906" s="19" t="s">
        <v>1557</v>
      </c>
      <c r="H906" s="19" t="s">
        <v>896</v>
      </c>
      <c r="I906" s="19" t="s">
        <v>2538</v>
      </c>
      <c r="J906" s="19" t="s">
        <v>21</v>
      </c>
      <c r="K906" s="19" t="s">
        <v>2557</v>
      </c>
      <c r="L906" s="19" t="s">
        <v>2540</v>
      </c>
      <c r="M906" s="19" t="s">
        <v>1040</v>
      </c>
      <c r="N906" s="20" t="s">
        <v>903</v>
      </c>
      <c r="O906" s="20" t="s">
        <v>903</v>
      </c>
      <c r="P906" s="19" t="s">
        <v>905</v>
      </c>
      <c r="Q906" s="19" t="s">
        <v>875</v>
      </c>
      <c r="R906" s="19">
        <v>0</v>
      </c>
      <c r="S906" s="19">
        <v>0</v>
      </c>
      <c r="T906" s="19" t="s">
        <v>903</v>
      </c>
      <c r="U906" s="19" t="s">
        <v>1563</v>
      </c>
      <c r="V906" s="19" t="s">
        <v>2541</v>
      </c>
      <c r="BA906" s="19" t="s">
        <v>360</v>
      </c>
      <c r="BB906" s="19" t="s">
        <v>1539</v>
      </c>
      <c r="BC906" s="19" t="s">
        <v>896</v>
      </c>
      <c r="BD906" s="19" t="s">
        <v>896</v>
      </c>
      <c r="BE906" s="19" t="s">
        <v>1557</v>
      </c>
      <c r="BF906" s="19" t="s">
        <v>896</v>
      </c>
      <c r="BG906" s="19" t="s">
        <v>1557</v>
      </c>
      <c r="BH906" s="19" t="s">
        <v>896</v>
      </c>
      <c r="BI906" s="19" t="s">
        <v>2538</v>
      </c>
      <c r="BJ906" s="19" t="s">
        <v>21</v>
      </c>
      <c r="BK906" s="19" t="s">
        <v>2557</v>
      </c>
      <c r="BL906" s="19" t="s">
        <v>2540</v>
      </c>
      <c r="BM906" s="19" t="s">
        <v>1040</v>
      </c>
      <c r="BN906" s="20" t="s">
        <v>903</v>
      </c>
      <c r="BO906" s="20" t="s">
        <v>903</v>
      </c>
      <c r="BP906" s="19" t="s">
        <v>905</v>
      </c>
      <c r="BQ906" s="19" t="s">
        <v>875</v>
      </c>
      <c r="BR906" s="19">
        <v>0</v>
      </c>
      <c r="BS906" s="19">
        <v>0</v>
      </c>
      <c r="BT906" s="19" t="s">
        <v>903</v>
      </c>
      <c r="BU906" s="19" t="s">
        <v>1563</v>
      </c>
      <c r="BV906" s="19" t="s">
        <v>2541</v>
      </c>
    </row>
    <row r="907" spans="1:74">
      <c r="A907" s="19" t="s">
        <v>360</v>
      </c>
      <c r="B907" s="19" t="s">
        <v>1539</v>
      </c>
      <c r="C907" s="19" t="s">
        <v>896</v>
      </c>
      <c r="D907" s="19" t="s">
        <v>896</v>
      </c>
      <c r="E907" s="19" t="s">
        <v>1557</v>
      </c>
      <c r="F907" s="19" t="s">
        <v>896</v>
      </c>
      <c r="G907" s="19" t="s">
        <v>1557</v>
      </c>
      <c r="H907" s="19" t="s">
        <v>896</v>
      </c>
      <c r="I907" s="19" t="s">
        <v>2538</v>
      </c>
      <c r="J907" s="19" t="s">
        <v>21</v>
      </c>
      <c r="K907" s="19" t="s">
        <v>1061</v>
      </c>
      <c r="L907" s="19" t="s">
        <v>2540</v>
      </c>
      <c r="M907" s="19" t="s">
        <v>1040</v>
      </c>
      <c r="N907" s="20">
        <v>1</v>
      </c>
      <c r="O907" s="20">
        <v>25</v>
      </c>
      <c r="P907" s="19" t="s">
        <v>905</v>
      </c>
      <c r="Q907" s="19" t="s">
        <v>913</v>
      </c>
      <c r="R907" s="19">
        <v>0</v>
      </c>
      <c r="S907" s="19">
        <v>0</v>
      </c>
      <c r="T907" s="19" t="s">
        <v>903</v>
      </c>
      <c r="U907" s="19" t="s">
        <v>1563</v>
      </c>
      <c r="V907" s="19" t="s">
        <v>2559</v>
      </c>
      <c r="BA907" s="19" t="s">
        <v>360</v>
      </c>
      <c r="BB907" s="19" t="s">
        <v>1539</v>
      </c>
      <c r="BC907" s="19" t="s">
        <v>896</v>
      </c>
      <c r="BD907" s="19" t="s">
        <v>896</v>
      </c>
      <c r="BE907" s="19" t="s">
        <v>1557</v>
      </c>
      <c r="BF907" s="19" t="s">
        <v>896</v>
      </c>
      <c r="BG907" s="19" t="s">
        <v>1557</v>
      </c>
      <c r="BH907" s="19" t="s">
        <v>896</v>
      </c>
      <c r="BI907" s="19" t="s">
        <v>2538</v>
      </c>
      <c r="BJ907" s="19" t="s">
        <v>21</v>
      </c>
      <c r="BK907" s="19" t="s">
        <v>1061</v>
      </c>
      <c r="BL907" s="19" t="s">
        <v>2540</v>
      </c>
      <c r="BM907" s="19" t="s">
        <v>1040</v>
      </c>
      <c r="BN907" s="20">
        <v>1</v>
      </c>
      <c r="BO907" s="20">
        <v>25</v>
      </c>
      <c r="BP907" s="19" t="s">
        <v>905</v>
      </c>
      <c r="BQ907" s="19" t="s">
        <v>913</v>
      </c>
      <c r="BR907" s="19">
        <v>0</v>
      </c>
      <c r="BS907" s="19">
        <v>0</v>
      </c>
      <c r="BT907" s="19" t="s">
        <v>903</v>
      </c>
      <c r="BU907" s="19" t="s">
        <v>1563</v>
      </c>
      <c r="BV907" s="19" t="s">
        <v>2559</v>
      </c>
    </row>
    <row r="908" spans="1:74">
      <c r="A908" s="19" t="s">
        <v>360</v>
      </c>
      <c r="B908" s="19" t="s">
        <v>1539</v>
      </c>
      <c r="C908" s="19" t="s">
        <v>896</v>
      </c>
      <c r="D908" s="19" t="s">
        <v>896</v>
      </c>
      <c r="E908" s="19" t="s">
        <v>1557</v>
      </c>
      <c r="F908" s="19" t="s">
        <v>896</v>
      </c>
      <c r="G908" s="19" t="s">
        <v>1557</v>
      </c>
      <c r="H908" s="19" t="s">
        <v>896</v>
      </c>
      <c r="I908" s="19" t="s">
        <v>2538</v>
      </c>
      <c r="J908" s="19" t="s">
        <v>21</v>
      </c>
      <c r="K908" s="19" t="s">
        <v>1066</v>
      </c>
      <c r="L908" s="19" t="s">
        <v>2540</v>
      </c>
      <c r="M908" s="19" t="s">
        <v>1040</v>
      </c>
      <c r="N908" s="20">
        <v>5</v>
      </c>
      <c r="O908" s="20">
        <v>25</v>
      </c>
      <c r="P908" s="19" t="s">
        <v>905</v>
      </c>
      <c r="Q908" s="19" t="s">
        <v>913</v>
      </c>
      <c r="R908" s="19">
        <v>0</v>
      </c>
      <c r="S908" s="19">
        <v>0</v>
      </c>
      <c r="T908" s="19" t="s">
        <v>903</v>
      </c>
      <c r="U908" s="19" t="s">
        <v>1563</v>
      </c>
      <c r="V908" s="19" t="s">
        <v>2541</v>
      </c>
      <c r="BA908" s="19" t="s">
        <v>360</v>
      </c>
      <c r="BB908" s="19" t="s">
        <v>1539</v>
      </c>
      <c r="BC908" s="19" t="s">
        <v>896</v>
      </c>
      <c r="BD908" s="19" t="s">
        <v>896</v>
      </c>
      <c r="BE908" s="19" t="s">
        <v>1557</v>
      </c>
      <c r="BF908" s="19" t="s">
        <v>896</v>
      </c>
      <c r="BG908" s="19" t="s">
        <v>1557</v>
      </c>
      <c r="BH908" s="19" t="s">
        <v>896</v>
      </c>
      <c r="BI908" s="19" t="s">
        <v>2538</v>
      </c>
      <c r="BJ908" s="19" t="s">
        <v>21</v>
      </c>
      <c r="BK908" s="19" t="s">
        <v>1066</v>
      </c>
      <c r="BL908" s="19" t="s">
        <v>2540</v>
      </c>
      <c r="BM908" s="19" t="s">
        <v>1040</v>
      </c>
      <c r="BN908" s="20">
        <v>5</v>
      </c>
      <c r="BO908" s="20">
        <v>25</v>
      </c>
      <c r="BP908" s="19" t="s">
        <v>905</v>
      </c>
      <c r="BQ908" s="19" t="s">
        <v>913</v>
      </c>
      <c r="BR908" s="19">
        <v>0</v>
      </c>
      <c r="BS908" s="19">
        <v>0</v>
      </c>
      <c r="BT908" s="19" t="s">
        <v>903</v>
      </c>
      <c r="BU908" s="19" t="s">
        <v>1563</v>
      </c>
      <c r="BV908" s="19" t="s">
        <v>2541</v>
      </c>
    </row>
    <row r="909" spans="1:74">
      <c r="A909" s="19" t="s">
        <v>360</v>
      </c>
      <c r="B909" s="19" t="s">
        <v>1539</v>
      </c>
      <c r="C909" s="19" t="s">
        <v>896</v>
      </c>
      <c r="D909" s="19" t="s">
        <v>896</v>
      </c>
      <c r="E909" s="19" t="s">
        <v>1557</v>
      </c>
      <c r="F909" s="19" t="s">
        <v>896</v>
      </c>
      <c r="G909" s="19" t="s">
        <v>1557</v>
      </c>
      <c r="H909" s="19" t="s">
        <v>896</v>
      </c>
      <c r="I909" s="19" t="s">
        <v>2538</v>
      </c>
      <c r="J909" s="19" t="s">
        <v>21</v>
      </c>
      <c r="K909" s="19" t="s">
        <v>618</v>
      </c>
      <c r="L909" s="19" t="s">
        <v>2540</v>
      </c>
      <c r="M909" s="19" t="s">
        <v>1040</v>
      </c>
      <c r="N909" s="20" t="s">
        <v>903</v>
      </c>
      <c r="O909" s="20" t="s">
        <v>903</v>
      </c>
      <c r="P909" s="19" t="s">
        <v>905</v>
      </c>
      <c r="Q909" s="19" t="s">
        <v>2546</v>
      </c>
      <c r="R909" s="19">
        <v>0</v>
      </c>
      <c r="S909" s="19">
        <v>0</v>
      </c>
      <c r="T909" s="19" t="s">
        <v>903</v>
      </c>
      <c r="U909" s="19" t="s">
        <v>1563</v>
      </c>
      <c r="V909" s="19" t="s">
        <v>2541</v>
      </c>
      <c r="BA909" s="19" t="s">
        <v>360</v>
      </c>
      <c r="BB909" s="19" t="s">
        <v>1539</v>
      </c>
      <c r="BC909" s="19" t="s">
        <v>896</v>
      </c>
      <c r="BD909" s="19" t="s">
        <v>896</v>
      </c>
      <c r="BE909" s="19" t="s">
        <v>1557</v>
      </c>
      <c r="BF909" s="19" t="s">
        <v>896</v>
      </c>
      <c r="BG909" s="19" t="s">
        <v>1557</v>
      </c>
      <c r="BH909" s="19" t="s">
        <v>896</v>
      </c>
      <c r="BI909" s="19" t="s">
        <v>2538</v>
      </c>
      <c r="BJ909" s="19" t="s">
        <v>21</v>
      </c>
      <c r="BK909" s="19" t="s">
        <v>618</v>
      </c>
      <c r="BL909" s="19" t="s">
        <v>2540</v>
      </c>
      <c r="BM909" s="19" t="s">
        <v>1040</v>
      </c>
      <c r="BN909" s="20" t="s">
        <v>903</v>
      </c>
      <c r="BO909" s="20" t="s">
        <v>903</v>
      </c>
      <c r="BP909" s="19" t="s">
        <v>905</v>
      </c>
      <c r="BQ909" s="19" t="s">
        <v>2546</v>
      </c>
      <c r="BR909" s="19">
        <v>0</v>
      </c>
      <c r="BS909" s="19">
        <v>0</v>
      </c>
      <c r="BT909" s="19" t="s">
        <v>903</v>
      </c>
      <c r="BU909" s="19" t="s">
        <v>1563</v>
      </c>
      <c r="BV909" s="19" t="s">
        <v>2541</v>
      </c>
    </row>
    <row r="910" spans="1:74">
      <c r="A910" s="30" t="s">
        <v>336</v>
      </c>
      <c r="B910" s="19" t="s">
        <v>2561</v>
      </c>
      <c r="C910" s="19" t="s">
        <v>2656</v>
      </c>
      <c r="D910" s="19" t="s">
        <v>896</v>
      </c>
      <c r="E910" s="19" t="s">
        <v>896</v>
      </c>
      <c r="F910" s="19" t="s">
        <v>896</v>
      </c>
      <c r="G910" s="19" t="s">
        <v>896</v>
      </c>
      <c r="H910" s="19" t="s">
        <v>896</v>
      </c>
      <c r="I910" s="19" t="s">
        <v>896</v>
      </c>
      <c r="J910" s="19" t="s">
        <v>20</v>
      </c>
      <c r="K910" s="19" t="s">
        <v>1411</v>
      </c>
      <c r="L910" s="19" t="s">
        <v>2565</v>
      </c>
      <c r="M910" s="19" t="s">
        <v>2566</v>
      </c>
      <c r="N910" s="20">
        <v>9</v>
      </c>
      <c r="O910" s="20">
        <v>23</v>
      </c>
      <c r="P910" s="19" t="s">
        <v>905</v>
      </c>
      <c r="Q910" s="19" t="s">
        <v>2567</v>
      </c>
      <c r="R910" s="19">
        <v>0</v>
      </c>
      <c r="S910" s="19">
        <v>0</v>
      </c>
      <c r="T910" s="19" t="s">
        <v>1423</v>
      </c>
      <c r="U910" s="19" t="s">
        <v>2568</v>
      </c>
      <c r="V910" s="19" t="s">
        <v>2569</v>
      </c>
      <c r="BA910" s="30" t="s">
        <v>336</v>
      </c>
      <c r="BB910" s="19" t="s">
        <v>2561</v>
      </c>
      <c r="BC910" s="19" t="s">
        <v>2656</v>
      </c>
      <c r="BD910" s="19" t="s">
        <v>896</v>
      </c>
      <c r="BE910" s="19" t="s">
        <v>896</v>
      </c>
      <c r="BF910" s="19" t="s">
        <v>896</v>
      </c>
      <c r="BG910" s="19" t="s">
        <v>896</v>
      </c>
      <c r="BH910" s="19" t="s">
        <v>896</v>
      </c>
      <c r="BI910" s="19" t="s">
        <v>896</v>
      </c>
      <c r="BJ910" s="19" t="s">
        <v>20</v>
      </c>
      <c r="BK910" s="19" t="s">
        <v>1411</v>
      </c>
      <c r="BL910" s="19" t="s">
        <v>2565</v>
      </c>
      <c r="BM910" s="19" t="s">
        <v>2566</v>
      </c>
      <c r="BN910" s="20">
        <v>9</v>
      </c>
      <c r="BO910" s="20">
        <v>23</v>
      </c>
      <c r="BP910" s="19" t="s">
        <v>905</v>
      </c>
      <c r="BQ910" s="19" t="s">
        <v>2567</v>
      </c>
      <c r="BR910" s="19">
        <v>0</v>
      </c>
      <c r="BS910" s="19">
        <v>0</v>
      </c>
      <c r="BT910" s="19" t="s">
        <v>1423</v>
      </c>
      <c r="BU910" s="19" t="s">
        <v>2568</v>
      </c>
      <c r="BV910" s="19" t="s">
        <v>2569</v>
      </c>
    </row>
    <row r="911" spans="1:74">
      <c r="A911" s="30" t="s">
        <v>336</v>
      </c>
      <c r="B911" s="19" t="s">
        <v>2561</v>
      </c>
      <c r="C911" s="19" t="s">
        <v>2571</v>
      </c>
      <c r="D911" s="19" t="s">
        <v>896</v>
      </c>
      <c r="E911" s="19" t="s">
        <v>896</v>
      </c>
      <c r="F911" s="19" t="s">
        <v>896</v>
      </c>
      <c r="G911" s="19" t="s">
        <v>896</v>
      </c>
      <c r="H911" s="19" t="s">
        <v>896</v>
      </c>
      <c r="I911" s="19" t="s">
        <v>896</v>
      </c>
      <c r="J911" s="19" t="s">
        <v>2572</v>
      </c>
      <c r="K911" s="19" t="s">
        <v>21</v>
      </c>
      <c r="L911" s="19" t="s">
        <v>2573</v>
      </c>
      <c r="M911" s="19" t="s">
        <v>2574</v>
      </c>
      <c r="N911" s="20">
        <v>13</v>
      </c>
      <c r="O911" s="20">
        <v>18</v>
      </c>
      <c r="P911" s="19" t="s">
        <v>905</v>
      </c>
      <c r="Q911" s="19" t="s">
        <v>2575</v>
      </c>
      <c r="R911" s="19">
        <v>0</v>
      </c>
      <c r="S911" s="19">
        <v>0</v>
      </c>
      <c r="T911" s="19" t="s">
        <v>1423</v>
      </c>
      <c r="U911" s="19" t="s">
        <v>2494</v>
      </c>
      <c r="V911" s="19" t="s">
        <v>2576</v>
      </c>
      <c r="BA911" s="30" t="s">
        <v>336</v>
      </c>
      <c r="BB911" s="19" t="s">
        <v>2561</v>
      </c>
      <c r="BC911" s="19" t="s">
        <v>2571</v>
      </c>
      <c r="BD911" s="19" t="s">
        <v>896</v>
      </c>
      <c r="BE911" s="19" t="s">
        <v>896</v>
      </c>
      <c r="BF911" s="19" t="s">
        <v>896</v>
      </c>
      <c r="BG911" s="19" t="s">
        <v>896</v>
      </c>
      <c r="BH911" s="19" t="s">
        <v>896</v>
      </c>
      <c r="BI911" s="19" t="s">
        <v>896</v>
      </c>
      <c r="BJ911" s="19" t="s">
        <v>2572</v>
      </c>
      <c r="BK911" s="19" t="s">
        <v>21</v>
      </c>
      <c r="BL911" s="19" t="s">
        <v>2573</v>
      </c>
      <c r="BM911" s="19" t="s">
        <v>2574</v>
      </c>
      <c r="BN911" s="20">
        <v>13</v>
      </c>
      <c r="BO911" s="20">
        <v>18</v>
      </c>
      <c r="BP911" s="19" t="s">
        <v>905</v>
      </c>
      <c r="BQ911" s="19" t="s">
        <v>2575</v>
      </c>
      <c r="BR911" s="19">
        <v>0</v>
      </c>
      <c r="BS911" s="19">
        <v>0</v>
      </c>
      <c r="BT911" s="19" t="s">
        <v>1423</v>
      </c>
      <c r="BU911" s="19" t="s">
        <v>2494</v>
      </c>
      <c r="BV911" s="19" t="s">
        <v>2576</v>
      </c>
    </row>
    <row r="912" spans="1:74">
      <c r="A912" s="30" t="s">
        <v>336</v>
      </c>
      <c r="B912" s="19" t="s">
        <v>2561</v>
      </c>
      <c r="C912" s="19" t="s">
        <v>2577</v>
      </c>
      <c r="D912" s="19" t="s">
        <v>896</v>
      </c>
      <c r="E912" s="19" t="s">
        <v>896</v>
      </c>
      <c r="F912" s="19" t="s">
        <v>896</v>
      </c>
      <c r="G912" s="19" t="s">
        <v>896</v>
      </c>
      <c r="H912" s="19" t="s">
        <v>896</v>
      </c>
      <c r="I912" s="19" t="s">
        <v>896</v>
      </c>
      <c r="J912" s="19" t="s">
        <v>2572</v>
      </c>
      <c r="K912" s="19" t="s">
        <v>21</v>
      </c>
      <c r="L912" s="19" t="s">
        <v>2573</v>
      </c>
      <c r="M912" s="19" t="s">
        <v>2574</v>
      </c>
      <c r="N912" s="20">
        <v>19</v>
      </c>
      <c r="O912" s="20">
        <v>28</v>
      </c>
      <c r="P912" s="19" t="s">
        <v>905</v>
      </c>
      <c r="Q912" s="19" t="s">
        <v>2575</v>
      </c>
      <c r="R912" s="19">
        <v>0</v>
      </c>
      <c r="S912" s="19">
        <v>0</v>
      </c>
      <c r="T912" s="19" t="s">
        <v>1423</v>
      </c>
      <c r="U912" s="19" t="s">
        <v>2494</v>
      </c>
      <c r="V912" s="19" t="s">
        <v>2576</v>
      </c>
      <c r="BA912" s="30" t="s">
        <v>336</v>
      </c>
      <c r="BB912" s="19" t="s">
        <v>2561</v>
      </c>
      <c r="BC912" s="19" t="s">
        <v>2577</v>
      </c>
      <c r="BD912" s="19" t="s">
        <v>896</v>
      </c>
      <c r="BE912" s="19" t="s">
        <v>896</v>
      </c>
      <c r="BF912" s="19" t="s">
        <v>896</v>
      </c>
      <c r="BG912" s="19" t="s">
        <v>896</v>
      </c>
      <c r="BH912" s="19" t="s">
        <v>896</v>
      </c>
      <c r="BI912" s="19" t="s">
        <v>896</v>
      </c>
      <c r="BJ912" s="19" t="s">
        <v>2572</v>
      </c>
      <c r="BK912" s="19" t="s">
        <v>21</v>
      </c>
      <c r="BL912" s="19" t="s">
        <v>2573</v>
      </c>
      <c r="BM912" s="19" t="s">
        <v>2574</v>
      </c>
      <c r="BN912" s="20">
        <v>19</v>
      </c>
      <c r="BO912" s="20">
        <v>28</v>
      </c>
      <c r="BP912" s="19" t="s">
        <v>905</v>
      </c>
      <c r="BQ912" s="19" t="s">
        <v>2575</v>
      </c>
      <c r="BR912" s="19">
        <v>0</v>
      </c>
      <c r="BS912" s="19">
        <v>0</v>
      </c>
      <c r="BT912" s="19" t="s">
        <v>1423</v>
      </c>
      <c r="BU912" s="19" t="s">
        <v>2494</v>
      </c>
      <c r="BV912" s="19" t="s">
        <v>2576</v>
      </c>
    </row>
    <row r="913" spans="1:74">
      <c r="A913" s="30" t="s">
        <v>336</v>
      </c>
      <c r="B913" s="19" t="s">
        <v>2561</v>
      </c>
      <c r="C913" s="19" t="s">
        <v>2578</v>
      </c>
      <c r="D913" s="19" t="s">
        <v>896</v>
      </c>
      <c r="E913" s="19" t="s">
        <v>896</v>
      </c>
      <c r="F913" s="19" t="s">
        <v>896</v>
      </c>
      <c r="G913" s="19" t="s">
        <v>896</v>
      </c>
      <c r="H913" s="19" t="s">
        <v>896</v>
      </c>
      <c r="I913" s="19" t="s">
        <v>896</v>
      </c>
      <c r="J913" s="19" t="s">
        <v>2572</v>
      </c>
      <c r="K913" s="19" t="s">
        <v>21</v>
      </c>
      <c r="L913" s="19" t="s">
        <v>2573</v>
      </c>
      <c r="M913" s="19" t="s">
        <v>2574</v>
      </c>
      <c r="N913" s="20">
        <v>10</v>
      </c>
      <c r="O913" s="20">
        <v>15</v>
      </c>
      <c r="P913" s="19" t="s">
        <v>905</v>
      </c>
      <c r="Q913" s="19" t="s">
        <v>2575</v>
      </c>
      <c r="R913" s="19">
        <v>0</v>
      </c>
      <c r="S913" s="19">
        <v>0</v>
      </c>
      <c r="T913" s="19" t="s">
        <v>1423</v>
      </c>
      <c r="U913" s="19" t="s">
        <v>2494</v>
      </c>
      <c r="V913" s="19" t="s">
        <v>2576</v>
      </c>
      <c r="BA913" s="30" t="s">
        <v>336</v>
      </c>
      <c r="BB913" s="19" t="s">
        <v>2561</v>
      </c>
      <c r="BC913" s="19" t="s">
        <v>2578</v>
      </c>
      <c r="BD913" s="19" t="s">
        <v>896</v>
      </c>
      <c r="BE913" s="19" t="s">
        <v>896</v>
      </c>
      <c r="BF913" s="19" t="s">
        <v>896</v>
      </c>
      <c r="BG913" s="19" t="s">
        <v>896</v>
      </c>
      <c r="BH913" s="19" t="s">
        <v>896</v>
      </c>
      <c r="BI913" s="19" t="s">
        <v>896</v>
      </c>
      <c r="BJ913" s="19" t="s">
        <v>2572</v>
      </c>
      <c r="BK913" s="19" t="s">
        <v>21</v>
      </c>
      <c r="BL913" s="19" t="s">
        <v>2573</v>
      </c>
      <c r="BM913" s="19" t="s">
        <v>2574</v>
      </c>
      <c r="BN913" s="20">
        <v>10</v>
      </c>
      <c r="BO913" s="20">
        <v>15</v>
      </c>
      <c r="BP913" s="19" t="s">
        <v>905</v>
      </c>
      <c r="BQ913" s="19" t="s">
        <v>2575</v>
      </c>
      <c r="BR913" s="19">
        <v>0</v>
      </c>
      <c r="BS913" s="19">
        <v>0</v>
      </c>
      <c r="BT913" s="19" t="s">
        <v>1423</v>
      </c>
      <c r="BU913" s="19" t="s">
        <v>2494</v>
      </c>
      <c r="BV913" s="19" t="s">
        <v>2576</v>
      </c>
    </row>
    <row r="914" spans="1:74">
      <c r="A914" s="30" t="s">
        <v>336</v>
      </c>
      <c r="B914" s="19" t="s">
        <v>2561</v>
      </c>
      <c r="C914" s="19" t="s">
        <v>2579</v>
      </c>
      <c r="D914" s="19" t="s">
        <v>896</v>
      </c>
      <c r="E914" s="19" t="s">
        <v>896</v>
      </c>
      <c r="F914" s="19" t="s">
        <v>896</v>
      </c>
      <c r="G914" s="19" t="s">
        <v>896</v>
      </c>
      <c r="H914" s="19" t="s">
        <v>896</v>
      </c>
      <c r="I914" s="19" t="s">
        <v>896</v>
      </c>
      <c r="J914" s="19" t="s">
        <v>2572</v>
      </c>
      <c r="K914" s="19" t="s">
        <v>21</v>
      </c>
      <c r="L914" s="19" t="s">
        <v>2573</v>
      </c>
      <c r="M914" s="19" t="s">
        <v>2574</v>
      </c>
      <c r="N914" s="20">
        <v>16</v>
      </c>
      <c r="O914" s="20">
        <v>25</v>
      </c>
      <c r="P914" s="19" t="s">
        <v>905</v>
      </c>
      <c r="Q914" s="19" t="s">
        <v>2575</v>
      </c>
      <c r="R914" s="19">
        <v>0</v>
      </c>
      <c r="S914" s="19">
        <v>0</v>
      </c>
      <c r="T914" s="19" t="s">
        <v>1423</v>
      </c>
      <c r="U914" s="19" t="s">
        <v>2494</v>
      </c>
      <c r="V914" s="19" t="s">
        <v>2576</v>
      </c>
      <c r="BA914" s="30" t="s">
        <v>336</v>
      </c>
      <c r="BB914" s="19" t="s">
        <v>2561</v>
      </c>
      <c r="BC914" s="19" t="s">
        <v>2579</v>
      </c>
      <c r="BD914" s="19" t="s">
        <v>896</v>
      </c>
      <c r="BE914" s="19" t="s">
        <v>896</v>
      </c>
      <c r="BF914" s="19" t="s">
        <v>896</v>
      </c>
      <c r="BG914" s="19" t="s">
        <v>896</v>
      </c>
      <c r="BH914" s="19" t="s">
        <v>896</v>
      </c>
      <c r="BI914" s="19" t="s">
        <v>896</v>
      </c>
      <c r="BJ914" s="19" t="s">
        <v>2572</v>
      </c>
      <c r="BK914" s="19" t="s">
        <v>21</v>
      </c>
      <c r="BL914" s="19" t="s">
        <v>2573</v>
      </c>
      <c r="BM914" s="19" t="s">
        <v>2574</v>
      </c>
      <c r="BN914" s="20">
        <v>16</v>
      </c>
      <c r="BO914" s="20">
        <v>25</v>
      </c>
      <c r="BP914" s="19" t="s">
        <v>905</v>
      </c>
      <c r="BQ914" s="19" t="s">
        <v>2575</v>
      </c>
      <c r="BR914" s="19">
        <v>0</v>
      </c>
      <c r="BS914" s="19">
        <v>0</v>
      </c>
      <c r="BT914" s="19" t="s">
        <v>1423</v>
      </c>
      <c r="BU914" s="19" t="s">
        <v>2494</v>
      </c>
      <c r="BV914" s="19" t="s">
        <v>2576</v>
      </c>
    </row>
    <row r="915" spans="1:74">
      <c r="A915" s="30" t="s">
        <v>336</v>
      </c>
      <c r="B915" s="19" t="s">
        <v>2561</v>
      </c>
      <c r="C915" s="19" t="s">
        <v>2580</v>
      </c>
      <c r="D915" s="19" t="s">
        <v>896</v>
      </c>
      <c r="E915" s="19" t="s">
        <v>896</v>
      </c>
      <c r="F915" s="19" t="s">
        <v>896</v>
      </c>
      <c r="G915" s="19" t="s">
        <v>896</v>
      </c>
      <c r="H915" s="19" t="s">
        <v>896</v>
      </c>
      <c r="I915" s="19" t="s">
        <v>896</v>
      </c>
      <c r="J915" s="19" t="s">
        <v>2572</v>
      </c>
      <c r="K915" s="19" t="s">
        <v>21</v>
      </c>
      <c r="L915" s="19" t="s">
        <v>2573</v>
      </c>
      <c r="M915" s="19" t="s">
        <v>2574</v>
      </c>
      <c r="N915" s="20">
        <v>6</v>
      </c>
      <c r="O915" s="20">
        <v>10</v>
      </c>
      <c r="P915" s="19" t="s">
        <v>905</v>
      </c>
      <c r="Q915" s="19" t="s">
        <v>2575</v>
      </c>
      <c r="R915" s="19">
        <v>0</v>
      </c>
      <c r="S915" s="19">
        <v>0</v>
      </c>
      <c r="T915" s="19" t="s">
        <v>1423</v>
      </c>
      <c r="U915" s="19" t="s">
        <v>2494</v>
      </c>
      <c r="V915" s="19" t="s">
        <v>2576</v>
      </c>
      <c r="BA915" s="30" t="s">
        <v>336</v>
      </c>
      <c r="BB915" s="19" t="s">
        <v>2561</v>
      </c>
      <c r="BC915" s="19" t="s">
        <v>2580</v>
      </c>
      <c r="BD915" s="19" t="s">
        <v>896</v>
      </c>
      <c r="BE915" s="19" t="s">
        <v>896</v>
      </c>
      <c r="BF915" s="19" t="s">
        <v>896</v>
      </c>
      <c r="BG915" s="19" t="s">
        <v>896</v>
      </c>
      <c r="BH915" s="19" t="s">
        <v>896</v>
      </c>
      <c r="BI915" s="19" t="s">
        <v>896</v>
      </c>
      <c r="BJ915" s="19" t="s">
        <v>2572</v>
      </c>
      <c r="BK915" s="19" t="s">
        <v>21</v>
      </c>
      <c r="BL915" s="19" t="s">
        <v>2573</v>
      </c>
      <c r="BM915" s="19" t="s">
        <v>2574</v>
      </c>
      <c r="BN915" s="20">
        <v>6</v>
      </c>
      <c r="BO915" s="20">
        <v>10</v>
      </c>
      <c r="BP915" s="19" t="s">
        <v>905</v>
      </c>
      <c r="BQ915" s="19" t="s">
        <v>2575</v>
      </c>
      <c r="BR915" s="19">
        <v>0</v>
      </c>
      <c r="BS915" s="19">
        <v>0</v>
      </c>
      <c r="BT915" s="19" t="s">
        <v>1423</v>
      </c>
      <c r="BU915" s="19" t="s">
        <v>2494</v>
      </c>
      <c r="BV915" s="19" t="s">
        <v>2576</v>
      </c>
    </row>
    <row r="916" spans="1:74">
      <c r="A916" s="30" t="s">
        <v>336</v>
      </c>
      <c r="B916" s="19" t="s">
        <v>2561</v>
      </c>
      <c r="C916" s="19" t="s">
        <v>2580</v>
      </c>
      <c r="D916" s="19" t="s">
        <v>896</v>
      </c>
      <c r="E916" s="19" t="s">
        <v>896</v>
      </c>
      <c r="F916" s="19" t="s">
        <v>896</v>
      </c>
      <c r="G916" s="19" t="s">
        <v>896</v>
      </c>
      <c r="H916" s="19" t="s">
        <v>896</v>
      </c>
      <c r="I916" s="19" t="s">
        <v>896</v>
      </c>
      <c r="J916" s="19" t="s">
        <v>2572</v>
      </c>
      <c r="K916" s="19" t="s">
        <v>21</v>
      </c>
      <c r="L916" s="19" t="s">
        <v>2573</v>
      </c>
      <c r="M916" s="19" t="s">
        <v>2574</v>
      </c>
      <c r="N916" s="20">
        <v>6</v>
      </c>
      <c r="O916" s="20">
        <v>10</v>
      </c>
      <c r="P916" s="19" t="s">
        <v>905</v>
      </c>
      <c r="Q916" s="19" t="s">
        <v>2575</v>
      </c>
      <c r="R916" s="19">
        <v>0</v>
      </c>
      <c r="S916" s="19">
        <v>0</v>
      </c>
      <c r="T916" s="19" t="s">
        <v>1423</v>
      </c>
      <c r="U916" s="19" t="s">
        <v>2494</v>
      </c>
      <c r="V916" s="19" t="s">
        <v>2576</v>
      </c>
      <c r="BA916" s="30" t="s">
        <v>336</v>
      </c>
      <c r="BB916" s="19" t="s">
        <v>2561</v>
      </c>
      <c r="BC916" s="19" t="s">
        <v>2580</v>
      </c>
      <c r="BD916" s="19" t="s">
        <v>896</v>
      </c>
      <c r="BE916" s="19" t="s">
        <v>896</v>
      </c>
      <c r="BF916" s="19" t="s">
        <v>896</v>
      </c>
      <c r="BG916" s="19" t="s">
        <v>896</v>
      </c>
      <c r="BH916" s="19" t="s">
        <v>896</v>
      </c>
      <c r="BI916" s="19" t="s">
        <v>896</v>
      </c>
      <c r="BJ916" s="19" t="s">
        <v>2572</v>
      </c>
      <c r="BK916" s="19" t="s">
        <v>21</v>
      </c>
      <c r="BL916" s="19" t="s">
        <v>2573</v>
      </c>
      <c r="BM916" s="19" t="s">
        <v>2574</v>
      </c>
      <c r="BN916" s="20">
        <v>6</v>
      </c>
      <c r="BO916" s="20">
        <v>10</v>
      </c>
      <c r="BP916" s="19" t="s">
        <v>905</v>
      </c>
      <c r="BQ916" s="19" t="s">
        <v>2575</v>
      </c>
      <c r="BR916" s="19">
        <v>0</v>
      </c>
      <c r="BS916" s="19">
        <v>0</v>
      </c>
      <c r="BT916" s="19" t="s">
        <v>1423</v>
      </c>
      <c r="BU916" s="19" t="s">
        <v>2494</v>
      </c>
      <c r="BV916" s="19" t="s">
        <v>2576</v>
      </c>
    </row>
    <row r="917" spans="1:74">
      <c r="A917" s="30" t="s">
        <v>336</v>
      </c>
      <c r="B917" s="19" t="s">
        <v>2561</v>
      </c>
      <c r="C917" s="19" t="s">
        <v>2581</v>
      </c>
      <c r="D917" s="19" t="s">
        <v>896</v>
      </c>
      <c r="E917" s="19" t="s">
        <v>896</v>
      </c>
      <c r="F917" s="19" t="s">
        <v>896</v>
      </c>
      <c r="G917" s="19" t="s">
        <v>896</v>
      </c>
      <c r="H917" s="19" t="s">
        <v>896</v>
      </c>
      <c r="I917" s="19" t="s">
        <v>896</v>
      </c>
      <c r="J917" s="19" t="s">
        <v>2572</v>
      </c>
      <c r="K917" s="19" t="s">
        <v>21</v>
      </c>
      <c r="L917" s="19" t="s">
        <v>2573</v>
      </c>
      <c r="M917" s="19" t="s">
        <v>2574</v>
      </c>
      <c r="N917" s="20">
        <v>30</v>
      </c>
      <c r="O917" s="20">
        <v>55</v>
      </c>
      <c r="P917" s="19" t="s">
        <v>905</v>
      </c>
      <c r="Q917" s="19" t="s">
        <v>2575</v>
      </c>
      <c r="R917" s="19">
        <v>0</v>
      </c>
      <c r="S917" s="19">
        <v>0</v>
      </c>
      <c r="T917" s="19" t="s">
        <v>1423</v>
      </c>
      <c r="U917" s="19" t="s">
        <v>2494</v>
      </c>
      <c r="V917" s="19" t="s">
        <v>2576</v>
      </c>
      <c r="BA917" s="30" t="s">
        <v>336</v>
      </c>
      <c r="BB917" s="19" t="s">
        <v>2561</v>
      </c>
      <c r="BC917" s="19" t="s">
        <v>2581</v>
      </c>
      <c r="BD917" s="19" t="s">
        <v>896</v>
      </c>
      <c r="BE917" s="19" t="s">
        <v>896</v>
      </c>
      <c r="BF917" s="19" t="s">
        <v>896</v>
      </c>
      <c r="BG917" s="19" t="s">
        <v>896</v>
      </c>
      <c r="BH917" s="19" t="s">
        <v>896</v>
      </c>
      <c r="BI917" s="19" t="s">
        <v>896</v>
      </c>
      <c r="BJ917" s="19" t="s">
        <v>2572</v>
      </c>
      <c r="BK917" s="19" t="s">
        <v>21</v>
      </c>
      <c r="BL917" s="19" t="s">
        <v>2573</v>
      </c>
      <c r="BM917" s="19" t="s">
        <v>2574</v>
      </c>
      <c r="BN917" s="20">
        <v>30</v>
      </c>
      <c r="BO917" s="20">
        <v>55</v>
      </c>
      <c r="BP917" s="19" t="s">
        <v>905</v>
      </c>
      <c r="BQ917" s="19" t="s">
        <v>2575</v>
      </c>
      <c r="BR917" s="19">
        <v>0</v>
      </c>
      <c r="BS917" s="19">
        <v>0</v>
      </c>
      <c r="BT917" s="19" t="s">
        <v>1423</v>
      </c>
      <c r="BU917" s="19" t="s">
        <v>2494</v>
      </c>
      <c r="BV917" s="19" t="s">
        <v>2576</v>
      </c>
    </row>
    <row r="918" spans="1:74">
      <c r="A918" s="30" t="s">
        <v>336</v>
      </c>
      <c r="B918" s="19" t="s">
        <v>2561</v>
      </c>
      <c r="C918" s="19" t="s">
        <v>2582</v>
      </c>
      <c r="D918" s="19" t="s">
        <v>896</v>
      </c>
      <c r="E918" s="19" t="s">
        <v>896</v>
      </c>
      <c r="F918" s="19" t="s">
        <v>896</v>
      </c>
      <c r="G918" s="19" t="s">
        <v>896</v>
      </c>
      <c r="H918" s="19" t="s">
        <v>896</v>
      </c>
      <c r="I918" s="19" t="s">
        <v>896</v>
      </c>
      <c r="J918" s="19" t="s">
        <v>2572</v>
      </c>
      <c r="K918" s="19" t="s">
        <v>21</v>
      </c>
      <c r="L918" s="19" t="s">
        <v>2573</v>
      </c>
      <c r="M918" s="19" t="s">
        <v>2574</v>
      </c>
      <c r="N918" s="20">
        <v>15</v>
      </c>
      <c r="O918" s="20">
        <v>45</v>
      </c>
      <c r="P918" s="19" t="s">
        <v>905</v>
      </c>
      <c r="Q918" s="19" t="s">
        <v>2575</v>
      </c>
      <c r="R918" s="19">
        <v>0</v>
      </c>
      <c r="S918" s="19">
        <v>0</v>
      </c>
      <c r="T918" s="19" t="s">
        <v>1423</v>
      </c>
      <c r="U918" s="19" t="s">
        <v>2494</v>
      </c>
      <c r="V918" s="19" t="s">
        <v>2576</v>
      </c>
      <c r="BA918" s="30" t="s">
        <v>336</v>
      </c>
      <c r="BB918" s="19" t="s">
        <v>2561</v>
      </c>
      <c r="BC918" s="19" t="s">
        <v>2582</v>
      </c>
      <c r="BD918" s="19" t="s">
        <v>896</v>
      </c>
      <c r="BE918" s="19" t="s">
        <v>896</v>
      </c>
      <c r="BF918" s="19" t="s">
        <v>896</v>
      </c>
      <c r="BG918" s="19" t="s">
        <v>896</v>
      </c>
      <c r="BH918" s="19" t="s">
        <v>896</v>
      </c>
      <c r="BI918" s="19" t="s">
        <v>896</v>
      </c>
      <c r="BJ918" s="19" t="s">
        <v>2572</v>
      </c>
      <c r="BK918" s="19" t="s">
        <v>21</v>
      </c>
      <c r="BL918" s="19" t="s">
        <v>2573</v>
      </c>
      <c r="BM918" s="19" t="s">
        <v>2574</v>
      </c>
      <c r="BN918" s="20">
        <v>15</v>
      </c>
      <c r="BO918" s="20">
        <v>45</v>
      </c>
      <c r="BP918" s="19" t="s">
        <v>905</v>
      </c>
      <c r="BQ918" s="19" t="s">
        <v>2575</v>
      </c>
      <c r="BR918" s="19">
        <v>0</v>
      </c>
      <c r="BS918" s="19">
        <v>0</v>
      </c>
      <c r="BT918" s="19" t="s">
        <v>1423</v>
      </c>
      <c r="BU918" s="19" t="s">
        <v>2494</v>
      </c>
      <c r="BV918" s="19" t="s">
        <v>2576</v>
      </c>
    </row>
    <row r="919" spans="1:74">
      <c r="A919" s="30" t="s">
        <v>336</v>
      </c>
      <c r="B919" s="19" t="s">
        <v>2561</v>
      </c>
      <c r="C919" s="19" t="s">
        <v>2583</v>
      </c>
      <c r="D919" s="19" t="s">
        <v>896</v>
      </c>
      <c r="E919" s="19" t="s">
        <v>896</v>
      </c>
      <c r="F919" s="19" t="s">
        <v>896</v>
      </c>
      <c r="G919" s="19" t="s">
        <v>896</v>
      </c>
      <c r="H919" s="19" t="s">
        <v>896</v>
      </c>
      <c r="I919" s="19" t="s">
        <v>896</v>
      </c>
      <c r="J919" s="19" t="s">
        <v>2572</v>
      </c>
      <c r="K919" s="19" t="s">
        <v>21</v>
      </c>
      <c r="L919" s="19" t="s">
        <v>2573</v>
      </c>
      <c r="M919" s="19" t="s">
        <v>2574</v>
      </c>
      <c r="N919" s="20">
        <v>65</v>
      </c>
      <c r="O919" s="20">
        <v>80</v>
      </c>
      <c r="P919" s="19" t="s">
        <v>905</v>
      </c>
      <c r="Q919" s="19" t="s">
        <v>2575</v>
      </c>
      <c r="R919" s="19">
        <v>0</v>
      </c>
      <c r="S919" s="19">
        <v>0</v>
      </c>
      <c r="T919" s="19" t="s">
        <v>1423</v>
      </c>
      <c r="U919" s="19" t="s">
        <v>2494</v>
      </c>
      <c r="V919" s="19" t="s">
        <v>2576</v>
      </c>
      <c r="BA919" s="30" t="s">
        <v>336</v>
      </c>
      <c r="BB919" s="19" t="s">
        <v>2561</v>
      </c>
      <c r="BC919" s="19" t="s">
        <v>2583</v>
      </c>
      <c r="BD919" s="19" t="s">
        <v>896</v>
      </c>
      <c r="BE919" s="19" t="s">
        <v>896</v>
      </c>
      <c r="BF919" s="19" t="s">
        <v>896</v>
      </c>
      <c r="BG919" s="19" t="s">
        <v>896</v>
      </c>
      <c r="BH919" s="19" t="s">
        <v>896</v>
      </c>
      <c r="BI919" s="19" t="s">
        <v>896</v>
      </c>
      <c r="BJ919" s="19" t="s">
        <v>2572</v>
      </c>
      <c r="BK919" s="19" t="s">
        <v>21</v>
      </c>
      <c r="BL919" s="19" t="s">
        <v>2573</v>
      </c>
      <c r="BM919" s="19" t="s">
        <v>2574</v>
      </c>
      <c r="BN919" s="20">
        <v>65</v>
      </c>
      <c r="BO919" s="20">
        <v>80</v>
      </c>
      <c r="BP919" s="19" t="s">
        <v>905</v>
      </c>
      <c r="BQ919" s="19" t="s">
        <v>2575</v>
      </c>
      <c r="BR919" s="19">
        <v>0</v>
      </c>
      <c r="BS919" s="19">
        <v>0</v>
      </c>
      <c r="BT919" s="19" t="s">
        <v>1423</v>
      </c>
      <c r="BU919" s="19" t="s">
        <v>2494</v>
      </c>
      <c r="BV919" s="19" t="s">
        <v>2576</v>
      </c>
    </row>
    <row r="920" spans="1:74">
      <c r="A920" s="30" t="s">
        <v>336</v>
      </c>
      <c r="B920" s="19" t="s">
        <v>2561</v>
      </c>
      <c r="C920" s="19" t="s">
        <v>2584</v>
      </c>
      <c r="D920" s="19" t="s">
        <v>896</v>
      </c>
      <c r="E920" s="19" t="s">
        <v>896</v>
      </c>
      <c r="F920" s="19" t="s">
        <v>896</v>
      </c>
      <c r="G920" s="19" t="s">
        <v>896</v>
      </c>
      <c r="H920" s="19" t="s">
        <v>896</v>
      </c>
      <c r="I920" s="19" t="s">
        <v>896</v>
      </c>
      <c r="J920" s="19" t="s">
        <v>2572</v>
      </c>
      <c r="K920" s="19" t="s">
        <v>21</v>
      </c>
      <c r="L920" s="19" t="s">
        <v>2573</v>
      </c>
      <c r="M920" s="19" t="s">
        <v>2574</v>
      </c>
      <c r="N920" s="20">
        <v>110</v>
      </c>
      <c r="O920" s="20">
        <v>180</v>
      </c>
      <c r="P920" s="19" t="s">
        <v>905</v>
      </c>
      <c r="Q920" s="19" t="s">
        <v>2575</v>
      </c>
      <c r="R920" s="19">
        <v>0</v>
      </c>
      <c r="S920" s="19">
        <v>0</v>
      </c>
      <c r="T920" s="19" t="s">
        <v>1423</v>
      </c>
      <c r="U920" s="19" t="s">
        <v>2494</v>
      </c>
      <c r="V920" s="19" t="s">
        <v>2576</v>
      </c>
      <c r="BA920" s="30" t="s">
        <v>336</v>
      </c>
      <c r="BB920" s="19" t="s">
        <v>2561</v>
      </c>
      <c r="BC920" s="19" t="s">
        <v>2584</v>
      </c>
      <c r="BD920" s="19" t="s">
        <v>896</v>
      </c>
      <c r="BE920" s="19" t="s">
        <v>896</v>
      </c>
      <c r="BF920" s="19" t="s">
        <v>896</v>
      </c>
      <c r="BG920" s="19" t="s">
        <v>896</v>
      </c>
      <c r="BH920" s="19" t="s">
        <v>896</v>
      </c>
      <c r="BI920" s="19" t="s">
        <v>896</v>
      </c>
      <c r="BJ920" s="19" t="s">
        <v>2572</v>
      </c>
      <c r="BK920" s="19" t="s">
        <v>21</v>
      </c>
      <c r="BL920" s="19" t="s">
        <v>2573</v>
      </c>
      <c r="BM920" s="19" t="s">
        <v>2574</v>
      </c>
      <c r="BN920" s="20">
        <v>110</v>
      </c>
      <c r="BO920" s="20">
        <v>180</v>
      </c>
      <c r="BP920" s="19" t="s">
        <v>905</v>
      </c>
      <c r="BQ920" s="19" t="s">
        <v>2575</v>
      </c>
      <c r="BR920" s="19">
        <v>0</v>
      </c>
      <c r="BS920" s="19">
        <v>0</v>
      </c>
      <c r="BT920" s="19" t="s">
        <v>1423</v>
      </c>
      <c r="BU920" s="19" t="s">
        <v>2494</v>
      </c>
      <c r="BV920" s="19" t="s">
        <v>2576</v>
      </c>
    </row>
    <row r="921" spans="1:74">
      <c r="A921" s="30" t="s">
        <v>336</v>
      </c>
      <c r="B921" s="19" t="s">
        <v>2561</v>
      </c>
      <c r="C921" s="19" t="s">
        <v>2585</v>
      </c>
      <c r="D921" s="19" t="s">
        <v>896</v>
      </c>
      <c r="E921" s="19" t="s">
        <v>896</v>
      </c>
      <c r="F921" s="19" t="s">
        <v>896</v>
      </c>
      <c r="G921" s="19" t="s">
        <v>896</v>
      </c>
      <c r="H921" s="19" t="s">
        <v>896</v>
      </c>
      <c r="I921" s="19" t="s">
        <v>896</v>
      </c>
      <c r="J921" s="19" t="s">
        <v>2572</v>
      </c>
      <c r="K921" s="19" t="s">
        <v>2587</v>
      </c>
      <c r="L921" s="19" t="s">
        <v>903</v>
      </c>
      <c r="M921" s="19" t="s">
        <v>2588</v>
      </c>
      <c r="N921" s="20">
        <v>115</v>
      </c>
      <c r="O921" s="20">
        <v>150</v>
      </c>
      <c r="P921" s="19" t="s">
        <v>905</v>
      </c>
      <c r="Q921" s="19" t="s">
        <v>903</v>
      </c>
      <c r="R921" s="19">
        <v>0</v>
      </c>
      <c r="S921" s="19">
        <v>0</v>
      </c>
      <c r="T921" s="19" t="s">
        <v>1423</v>
      </c>
      <c r="U921" s="19" t="s">
        <v>2568</v>
      </c>
      <c r="V921" s="19">
        <v>0</v>
      </c>
      <c r="BA921" s="30" t="s">
        <v>336</v>
      </c>
      <c r="BB921" s="19" t="s">
        <v>2561</v>
      </c>
      <c r="BC921" s="19" t="s">
        <v>2585</v>
      </c>
      <c r="BD921" s="19" t="s">
        <v>896</v>
      </c>
      <c r="BE921" s="19" t="s">
        <v>896</v>
      </c>
      <c r="BF921" s="19" t="s">
        <v>896</v>
      </c>
      <c r="BG921" s="19" t="s">
        <v>896</v>
      </c>
      <c r="BH921" s="19" t="s">
        <v>896</v>
      </c>
      <c r="BI921" s="19" t="s">
        <v>896</v>
      </c>
      <c r="BJ921" s="19" t="s">
        <v>2572</v>
      </c>
      <c r="BK921" s="19" t="s">
        <v>2587</v>
      </c>
      <c r="BL921" s="19" t="s">
        <v>903</v>
      </c>
      <c r="BM921" s="19" t="s">
        <v>2588</v>
      </c>
      <c r="BN921" s="20">
        <v>115</v>
      </c>
      <c r="BO921" s="20">
        <v>150</v>
      </c>
      <c r="BP921" s="19" t="s">
        <v>905</v>
      </c>
      <c r="BQ921" s="19" t="s">
        <v>903</v>
      </c>
      <c r="BR921" s="19">
        <v>0</v>
      </c>
      <c r="BS921" s="19">
        <v>0</v>
      </c>
      <c r="BT921" s="19" t="s">
        <v>1423</v>
      </c>
      <c r="BU921" s="19" t="s">
        <v>2568</v>
      </c>
      <c r="BV921" s="19">
        <v>0</v>
      </c>
    </row>
    <row r="922" spans="1:74">
      <c r="A922" s="30" t="s">
        <v>336</v>
      </c>
      <c r="B922" s="19" t="s">
        <v>2561</v>
      </c>
      <c r="C922" s="19" t="s">
        <v>2589</v>
      </c>
      <c r="D922" s="19" t="s">
        <v>896</v>
      </c>
      <c r="E922" s="19" t="s">
        <v>896</v>
      </c>
      <c r="F922" s="19" t="s">
        <v>896</v>
      </c>
      <c r="G922" s="19" t="s">
        <v>896</v>
      </c>
      <c r="H922" s="19" t="s">
        <v>896</v>
      </c>
      <c r="I922" s="19" t="s">
        <v>896</v>
      </c>
      <c r="J922" s="19" t="s">
        <v>2572</v>
      </c>
      <c r="K922" s="19" t="s">
        <v>2587</v>
      </c>
      <c r="L922" s="19" t="s">
        <v>903</v>
      </c>
      <c r="M922" s="19" t="s">
        <v>2588</v>
      </c>
      <c r="N922" s="20">
        <v>40</v>
      </c>
      <c r="O922" s="20">
        <v>85</v>
      </c>
      <c r="P922" s="19" t="s">
        <v>905</v>
      </c>
      <c r="Q922" s="19" t="s">
        <v>903</v>
      </c>
      <c r="R922" s="19">
        <v>0</v>
      </c>
      <c r="S922" s="19">
        <v>0</v>
      </c>
      <c r="T922" s="19" t="s">
        <v>1423</v>
      </c>
      <c r="U922" s="19" t="s">
        <v>2568</v>
      </c>
      <c r="V922" s="19">
        <v>0</v>
      </c>
      <c r="BA922" s="30" t="s">
        <v>336</v>
      </c>
      <c r="BB922" s="19" t="s">
        <v>2561</v>
      </c>
      <c r="BC922" s="19" t="s">
        <v>2589</v>
      </c>
      <c r="BD922" s="19" t="s">
        <v>896</v>
      </c>
      <c r="BE922" s="19" t="s">
        <v>896</v>
      </c>
      <c r="BF922" s="19" t="s">
        <v>896</v>
      </c>
      <c r="BG922" s="19" t="s">
        <v>896</v>
      </c>
      <c r="BH922" s="19" t="s">
        <v>896</v>
      </c>
      <c r="BI922" s="19" t="s">
        <v>896</v>
      </c>
      <c r="BJ922" s="19" t="s">
        <v>2572</v>
      </c>
      <c r="BK922" s="19" t="s">
        <v>2587</v>
      </c>
      <c r="BL922" s="19" t="s">
        <v>903</v>
      </c>
      <c r="BM922" s="19" t="s">
        <v>2588</v>
      </c>
      <c r="BN922" s="20">
        <v>40</v>
      </c>
      <c r="BO922" s="20">
        <v>85</v>
      </c>
      <c r="BP922" s="19" t="s">
        <v>905</v>
      </c>
      <c r="BQ922" s="19" t="s">
        <v>903</v>
      </c>
      <c r="BR922" s="19">
        <v>0</v>
      </c>
      <c r="BS922" s="19">
        <v>0</v>
      </c>
      <c r="BT922" s="19" t="s">
        <v>1423</v>
      </c>
      <c r="BU922" s="19" t="s">
        <v>2568</v>
      </c>
      <c r="BV922" s="19">
        <v>0</v>
      </c>
    </row>
    <row r="923" spans="1:74">
      <c r="A923" s="30" t="s">
        <v>336</v>
      </c>
      <c r="B923" s="19" t="s">
        <v>2561</v>
      </c>
      <c r="C923" s="19" t="s">
        <v>2590</v>
      </c>
      <c r="D923" s="19" t="s">
        <v>896</v>
      </c>
      <c r="E923" s="19" t="s">
        <v>896</v>
      </c>
      <c r="F923" s="19" t="s">
        <v>896</v>
      </c>
      <c r="G923" s="19" t="s">
        <v>896</v>
      </c>
      <c r="H923" s="19" t="s">
        <v>896</v>
      </c>
      <c r="I923" s="19" t="s">
        <v>896</v>
      </c>
      <c r="J923" s="19" t="s">
        <v>2572</v>
      </c>
      <c r="K923" s="19" t="s">
        <v>2587</v>
      </c>
      <c r="L923" s="19" t="s">
        <v>903</v>
      </c>
      <c r="M923" s="19" t="s">
        <v>2588</v>
      </c>
      <c r="N923" s="20">
        <v>10</v>
      </c>
      <c r="O923" s="20">
        <v>25</v>
      </c>
      <c r="P923" s="19" t="s">
        <v>905</v>
      </c>
      <c r="Q923" s="19" t="s">
        <v>903</v>
      </c>
      <c r="R923" s="19">
        <v>0</v>
      </c>
      <c r="S923" s="19">
        <v>0</v>
      </c>
      <c r="T923" s="19" t="s">
        <v>1423</v>
      </c>
      <c r="U923" s="19" t="s">
        <v>2568</v>
      </c>
      <c r="V923" s="19">
        <v>0</v>
      </c>
      <c r="BA923" s="30" t="s">
        <v>336</v>
      </c>
      <c r="BB923" s="19" t="s">
        <v>2561</v>
      </c>
      <c r="BC923" s="19" t="s">
        <v>2590</v>
      </c>
      <c r="BD923" s="19" t="s">
        <v>896</v>
      </c>
      <c r="BE923" s="19" t="s">
        <v>896</v>
      </c>
      <c r="BF923" s="19" t="s">
        <v>896</v>
      </c>
      <c r="BG923" s="19" t="s">
        <v>896</v>
      </c>
      <c r="BH923" s="19" t="s">
        <v>896</v>
      </c>
      <c r="BI923" s="19" t="s">
        <v>896</v>
      </c>
      <c r="BJ923" s="19" t="s">
        <v>2572</v>
      </c>
      <c r="BK923" s="19" t="s">
        <v>2587</v>
      </c>
      <c r="BL923" s="19" t="s">
        <v>903</v>
      </c>
      <c r="BM923" s="19" t="s">
        <v>2588</v>
      </c>
      <c r="BN923" s="20">
        <v>10</v>
      </c>
      <c r="BO923" s="20">
        <v>25</v>
      </c>
      <c r="BP923" s="19" t="s">
        <v>905</v>
      </c>
      <c r="BQ923" s="19" t="s">
        <v>903</v>
      </c>
      <c r="BR923" s="19">
        <v>0</v>
      </c>
      <c r="BS923" s="19">
        <v>0</v>
      </c>
      <c r="BT923" s="19" t="s">
        <v>1423</v>
      </c>
      <c r="BU923" s="19" t="s">
        <v>2568</v>
      </c>
      <c r="BV923" s="19">
        <v>0</v>
      </c>
    </row>
    <row r="924" spans="1:74">
      <c r="A924" s="30" t="s">
        <v>336</v>
      </c>
      <c r="B924" s="19" t="s">
        <v>2561</v>
      </c>
      <c r="C924" s="19" t="s">
        <v>2591</v>
      </c>
      <c r="D924" s="19" t="s">
        <v>896</v>
      </c>
      <c r="E924" s="19" t="s">
        <v>896</v>
      </c>
      <c r="F924" s="19" t="s">
        <v>896</v>
      </c>
      <c r="G924" s="19" t="s">
        <v>896</v>
      </c>
      <c r="H924" s="19" t="s">
        <v>896</v>
      </c>
      <c r="I924" s="19" t="s">
        <v>896</v>
      </c>
      <c r="J924" s="19" t="s">
        <v>21</v>
      </c>
      <c r="K924" s="19" t="s">
        <v>617</v>
      </c>
      <c r="L924" s="19" t="s">
        <v>2593</v>
      </c>
      <c r="M924" s="19" t="s">
        <v>1040</v>
      </c>
      <c r="N924" s="20" t="s">
        <v>903</v>
      </c>
      <c r="O924" s="20">
        <v>10</v>
      </c>
      <c r="P924" s="19" t="s">
        <v>905</v>
      </c>
      <c r="Q924" s="19" t="s">
        <v>2594</v>
      </c>
      <c r="R924" s="19">
        <v>0</v>
      </c>
      <c r="S924" s="19">
        <v>0</v>
      </c>
      <c r="T924" s="19" t="s">
        <v>1423</v>
      </c>
      <c r="U924" s="19" t="s">
        <v>2595</v>
      </c>
      <c r="V924" s="19">
        <v>0</v>
      </c>
      <c r="BA924" s="30" t="s">
        <v>336</v>
      </c>
      <c r="BB924" s="19" t="s">
        <v>2561</v>
      </c>
      <c r="BC924" s="19" t="s">
        <v>2591</v>
      </c>
      <c r="BD924" s="19" t="s">
        <v>896</v>
      </c>
      <c r="BE924" s="19" t="s">
        <v>896</v>
      </c>
      <c r="BF924" s="19" t="s">
        <v>896</v>
      </c>
      <c r="BG924" s="19" t="s">
        <v>896</v>
      </c>
      <c r="BH924" s="19" t="s">
        <v>896</v>
      </c>
      <c r="BI924" s="19" t="s">
        <v>896</v>
      </c>
      <c r="BJ924" s="19" t="s">
        <v>21</v>
      </c>
      <c r="BK924" s="19" t="s">
        <v>617</v>
      </c>
      <c r="BL924" s="19" t="s">
        <v>2593</v>
      </c>
      <c r="BM924" s="19" t="s">
        <v>1040</v>
      </c>
      <c r="BN924" s="20" t="s">
        <v>903</v>
      </c>
      <c r="BO924" s="20">
        <v>10</v>
      </c>
      <c r="BP924" s="19" t="s">
        <v>905</v>
      </c>
      <c r="BQ924" s="19" t="s">
        <v>2594</v>
      </c>
      <c r="BR924" s="19">
        <v>0</v>
      </c>
      <c r="BS924" s="19">
        <v>0</v>
      </c>
      <c r="BT924" s="19" t="s">
        <v>1423</v>
      </c>
      <c r="BU924" s="19" t="s">
        <v>2595</v>
      </c>
      <c r="BV924" s="19">
        <v>0</v>
      </c>
    </row>
    <row r="925" spans="1:74">
      <c r="A925" s="30" t="s">
        <v>336</v>
      </c>
      <c r="B925" s="19" t="s">
        <v>2561</v>
      </c>
      <c r="C925" s="19" t="s">
        <v>2591</v>
      </c>
      <c r="D925" s="19" t="s">
        <v>896</v>
      </c>
      <c r="E925" s="19" t="s">
        <v>896</v>
      </c>
      <c r="F925" s="19" t="s">
        <v>896</v>
      </c>
      <c r="G925" s="19" t="s">
        <v>896</v>
      </c>
      <c r="H925" s="19" t="s">
        <v>896</v>
      </c>
      <c r="I925" s="19" t="s">
        <v>896</v>
      </c>
      <c r="J925" s="19" t="s">
        <v>21</v>
      </c>
      <c r="K925" s="19" t="s">
        <v>2543</v>
      </c>
      <c r="L925" s="19" t="s">
        <v>2593</v>
      </c>
      <c r="M925" s="19" t="s">
        <v>1040</v>
      </c>
      <c r="N925" s="20">
        <v>15</v>
      </c>
      <c r="O925" s="20">
        <v>25</v>
      </c>
      <c r="P925" s="19" t="s">
        <v>905</v>
      </c>
      <c r="Q925" s="19" t="s">
        <v>2594</v>
      </c>
      <c r="R925" s="19">
        <v>0</v>
      </c>
      <c r="S925" s="19">
        <v>0</v>
      </c>
      <c r="T925" s="19" t="s">
        <v>1423</v>
      </c>
      <c r="U925" s="19" t="s">
        <v>2595</v>
      </c>
      <c r="V925" s="19">
        <v>0</v>
      </c>
      <c r="BA925" s="30" t="s">
        <v>336</v>
      </c>
      <c r="BB925" s="19" t="s">
        <v>2561</v>
      </c>
      <c r="BC925" s="19" t="s">
        <v>2591</v>
      </c>
      <c r="BD925" s="19" t="s">
        <v>896</v>
      </c>
      <c r="BE925" s="19" t="s">
        <v>896</v>
      </c>
      <c r="BF925" s="19" t="s">
        <v>896</v>
      </c>
      <c r="BG925" s="19" t="s">
        <v>896</v>
      </c>
      <c r="BH925" s="19" t="s">
        <v>896</v>
      </c>
      <c r="BI925" s="19" t="s">
        <v>896</v>
      </c>
      <c r="BJ925" s="19" t="s">
        <v>21</v>
      </c>
      <c r="BK925" s="19" t="s">
        <v>2543</v>
      </c>
      <c r="BL925" s="19" t="s">
        <v>2593</v>
      </c>
      <c r="BM925" s="19" t="s">
        <v>1040</v>
      </c>
      <c r="BN925" s="20">
        <v>15</v>
      </c>
      <c r="BO925" s="20">
        <v>25</v>
      </c>
      <c r="BP925" s="19" t="s">
        <v>905</v>
      </c>
      <c r="BQ925" s="19" t="s">
        <v>2594</v>
      </c>
      <c r="BR925" s="19">
        <v>0</v>
      </c>
      <c r="BS925" s="19">
        <v>0</v>
      </c>
      <c r="BT925" s="19" t="s">
        <v>1423</v>
      </c>
      <c r="BU925" s="19" t="s">
        <v>2595</v>
      </c>
      <c r="BV925" s="19">
        <v>0</v>
      </c>
    </row>
    <row r="926" spans="1:74">
      <c r="A926" s="30" t="s">
        <v>336</v>
      </c>
      <c r="B926" s="19" t="s">
        <v>2561</v>
      </c>
      <c r="C926" s="19" t="s">
        <v>2591</v>
      </c>
      <c r="D926" s="19" t="s">
        <v>896</v>
      </c>
      <c r="E926" s="19" t="s">
        <v>896</v>
      </c>
      <c r="F926" s="19" t="s">
        <v>896</v>
      </c>
      <c r="G926" s="19" t="s">
        <v>896</v>
      </c>
      <c r="H926" s="19" t="s">
        <v>896</v>
      </c>
      <c r="I926" s="19" t="s">
        <v>896</v>
      </c>
      <c r="J926" s="19" t="s">
        <v>21</v>
      </c>
      <c r="K926" s="19" t="s">
        <v>1050</v>
      </c>
      <c r="L926" s="19" t="s">
        <v>2593</v>
      </c>
      <c r="M926" s="19" t="s">
        <v>1040</v>
      </c>
      <c r="N926" s="20">
        <v>200</v>
      </c>
      <c r="O926" s="20">
        <v>500</v>
      </c>
      <c r="P926" s="19" t="s">
        <v>905</v>
      </c>
      <c r="Q926" s="19" t="s">
        <v>2594</v>
      </c>
      <c r="R926" s="19">
        <v>0</v>
      </c>
      <c r="S926" s="19">
        <v>0</v>
      </c>
      <c r="T926" s="19" t="s">
        <v>1423</v>
      </c>
      <c r="U926" s="19" t="s">
        <v>2595</v>
      </c>
      <c r="V926" s="19">
        <v>0</v>
      </c>
      <c r="BA926" s="30" t="s">
        <v>336</v>
      </c>
      <c r="BB926" s="19" t="s">
        <v>2561</v>
      </c>
      <c r="BC926" s="19" t="s">
        <v>2591</v>
      </c>
      <c r="BD926" s="19" t="s">
        <v>896</v>
      </c>
      <c r="BE926" s="19" t="s">
        <v>896</v>
      </c>
      <c r="BF926" s="19" t="s">
        <v>896</v>
      </c>
      <c r="BG926" s="19" t="s">
        <v>896</v>
      </c>
      <c r="BH926" s="19" t="s">
        <v>896</v>
      </c>
      <c r="BI926" s="19" t="s">
        <v>896</v>
      </c>
      <c r="BJ926" s="19" t="s">
        <v>21</v>
      </c>
      <c r="BK926" s="19" t="s">
        <v>1050</v>
      </c>
      <c r="BL926" s="19" t="s">
        <v>2593</v>
      </c>
      <c r="BM926" s="19" t="s">
        <v>1040</v>
      </c>
      <c r="BN926" s="20">
        <v>200</v>
      </c>
      <c r="BO926" s="20">
        <v>500</v>
      </c>
      <c r="BP926" s="19" t="s">
        <v>905</v>
      </c>
      <c r="BQ926" s="19" t="s">
        <v>2594</v>
      </c>
      <c r="BR926" s="19">
        <v>0</v>
      </c>
      <c r="BS926" s="19">
        <v>0</v>
      </c>
      <c r="BT926" s="19" t="s">
        <v>1423</v>
      </c>
      <c r="BU926" s="19" t="s">
        <v>2595</v>
      </c>
      <c r="BV926" s="19">
        <v>0</v>
      </c>
    </row>
    <row r="927" spans="1:74">
      <c r="A927" s="30" t="s">
        <v>336</v>
      </c>
      <c r="B927" s="19" t="s">
        <v>2561</v>
      </c>
      <c r="C927" s="19" t="s">
        <v>2591</v>
      </c>
      <c r="D927" s="19" t="s">
        <v>896</v>
      </c>
      <c r="E927" s="19" t="s">
        <v>896</v>
      </c>
      <c r="F927" s="19" t="s">
        <v>896</v>
      </c>
      <c r="G927" s="19" t="s">
        <v>896</v>
      </c>
      <c r="H927" s="19" t="s">
        <v>896</v>
      </c>
      <c r="I927" s="19" t="s">
        <v>896</v>
      </c>
      <c r="J927" s="19" t="s">
        <v>21</v>
      </c>
      <c r="K927" s="19" t="s">
        <v>2596</v>
      </c>
      <c r="L927" s="19" t="s">
        <v>2593</v>
      </c>
      <c r="M927" s="19" t="s">
        <v>1040</v>
      </c>
      <c r="N927" s="20" t="s">
        <v>903</v>
      </c>
      <c r="O927" s="20">
        <v>1</v>
      </c>
      <c r="P927" s="19" t="s">
        <v>905</v>
      </c>
      <c r="Q927" s="19" t="s">
        <v>2597</v>
      </c>
      <c r="R927" s="19">
        <v>0</v>
      </c>
      <c r="S927" s="19">
        <v>0</v>
      </c>
      <c r="T927" s="19" t="s">
        <v>1423</v>
      </c>
      <c r="U927" s="19" t="s">
        <v>2595</v>
      </c>
      <c r="V927" s="19">
        <v>0</v>
      </c>
      <c r="BA927" s="30" t="s">
        <v>336</v>
      </c>
      <c r="BB927" s="19" t="s">
        <v>2561</v>
      </c>
      <c r="BC927" s="19" t="s">
        <v>2591</v>
      </c>
      <c r="BD927" s="19" t="s">
        <v>896</v>
      </c>
      <c r="BE927" s="19" t="s">
        <v>896</v>
      </c>
      <c r="BF927" s="19" t="s">
        <v>896</v>
      </c>
      <c r="BG927" s="19" t="s">
        <v>896</v>
      </c>
      <c r="BH927" s="19" t="s">
        <v>896</v>
      </c>
      <c r="BI927" s="19" t="s">
        <v>896</v>
      </c>
      <c r="BJ927" s="19" t="s">
        <v>21</v>
      </c>
      <c r="BK927" s="19" t="s">
        <v>2596</v>
      </c>
      <c r="BL927" s="19" t="s">
        <v>2593</v>
      </c>
      <c r="BM927" s="19" t="s">
        <v>1040</v>
      </c>
      <c r="BN927" s="20" t="s">
        <v>903</v>
      </c>
      <c r="BO927" s="20">
        <v>1</v>
      </c>
      <c r="BP927" s="19" t="s">
        <v>905</v>
      </c>
      <c r="BQ927" s="19" t="s">
        <v>2597</v>
      </c>
      <c r="BR927" s="19">
        <v>0</v>
      </c>
      <c r="BS927" s="19">
        <v>0</v>
      </c>
      <c r="BT927" s="19" t="s">
        <v>1423</v>
      </c>
      <c r="BU927" s="19" t="s">
        <v>2595</v>
      </c>
      <c r="BV927" s="19">
        <v>0</v>
      </c>
    </row>
    <row r="928" spans="1:74">
      <c r="A928" s="30" t="s">
        <v>336</v>
      </c>
      <c r="B928" s="19" t="s">
        <v>2561</v>
      </c>
      <c r="C928" s="19" t="s">
        <v>896</v>
      </c>
      <c r="D928" s="19" t="s">
        <v>896</v>
      </c>
      <c r="E928" s="19" t="s">
        <v>896</v>
      </c>
      <c r="F928" s="19" t="s">
        <v>896</v>
      </c>
      <c r="G928" s="19" t="s">
        <v>896</v>
      </c>
      <c r="H928" s="19" t="s">
        <v>896</v>
      </c>
      <c r="I928" s="19" t="s">
        <v>2598</v>
      </c>
      <c r="J928" s="19" t="s">
        <v>21</v>
      </c>
      <c r="K928" s="19" t="s">
        <v>2596</v>
      </c>
      <c r="L928" s="19" t="s">
        <v>2599</v>
      </c>
      <c r="M928" s="19" t="s">
        <v>1040</v>
      </c>
      <c r="N928" s="20" t="s">
        <v>903</v>
      </c>
      <c r="O928" s="20">
        <v>1</v>
      </c>
      <c r="P928" s="19" t="s">
        <v>905</v>
      </c>
      <c r="Q928" s="19" t="s">
        <v>2597</v>
      </c>
      <c r="R928" s="19">
        <v>0</v>
      </c>
      <c r="S928" s="19">
        <v>0</v>
      </c>
      <c r="T928" s="19" t="s">
        <v>1423</v>
      </c>
      <c r="U928" s="19" t="s">
        <v>2600</v>
      </c>
      <c r="V928" s="19" t="s">
        <v>2601</v>
      </c>
      <c r="BA928" s="30" t="s">
        <v>336</v>
      </c>
      <c r="BB928" s="19" t="s">
        <v>2561</v>
      </c>
      <c r="BC928" s="19" t="s">
        <v>896</v>
      </c>
      <c r="BD928" s="19" t="s">
        <v>896</v>
      </c>
      <c r="BE928" s="19" t="s">
        <v>896</v>
      </c>
      <c r="BF928" s="19" t="s">
        <v>896</v>
      </c>
      <c r="BG928" s="19" t="s">
        <v>896</v>
      </c>
      <c r="BH928" s="19" t="s">
        <v>896</v>
      </c>
      <c r="BI928" s="19" t="s">
        <v>2598</v>
      </c>
      <c r="BJ928" s="19" t="s">
        <v>21</v>
      </c>
      <c r="BK928" s="19" t="s">
        <v>2596</v>
      </c>
      <c r="BL928" s="19" t="s">
        <v>2599</v>
      </c>
      <c r="BM928" s="19" t="s">
        <v>1040</v>
      </c>
      <c r="BN928" s="20" t="s">
        <v>903</v>
      </c>
      <c r="BO928" s="20">
        <v>1</v>
      </c>
      <c r="BP928" s="19" t="s">
        <v>905</v>
      </c>
      <c r="BQ928" s="19" t="s">
        <v>2597</v>
      </c>
      <c r="BR928" s="19">
        <v>0</v>
      </c>
      <c r="BS928" s="19">
        <v>0</v>
      </c>
      <c r="BT928" s="19" t="s">
        <v>1423</v>
      </c>
      <c r="BU928" s="19" t="s">
        <v>2600</v>
      </c>
      <c r="BV928" s="19" t="s">
        <v>2601</v>
      </c>
    </row>
    <row r="929" spans="1:74">
      <c r="A929" s="30" t="s">
        <v>336</v>
      </c>
      <c r="B929" s="19" t="s">
        <v>2561</v>
      </c>
      <c r="C929" s="19" t="s">
        <v>2591</v>
      </c>
      <c r="D929" s="19" t="s">
        <v>896</v>
      </c>
      <c r="E929" s="19" t="s">
        <v>896</v>
      </c>
      <c r="F929" s="19" t="s">
        <v>896</v>
      </c>
      <c r="G929" s="19" t="s">
        <v>896</v>
      </c>
      <c r="H929" s="19" t="s">
        <v>896</v>
      </c>
      <c r="I929" s="19" t="s">
        <v>896</v>
      </c>
      <c r="J929" s="19" t="s">
        <v>21</v>
      </c>
      <c r="K929" s="19" t="s">
        <v>1066</v>
      </c>
      <c r="L929" s="19" t="s">
        <v>2593</v>
      </c>
      <c r="M929" s="19" t="s">
        <v>1040</v>
      </c>
      <c r="N929" s="20" t="s">
        <v>903</v>
      </c>
      <c r="O929" s="20">
        <v>35</v>
      </c>
      <c r="P929" s="19" t="s">
        <v>905</v>
      </c>
      <c r="Q929" s="19" t="s">
        <v>2594</v>
      </c>
      <c r="R929" s="19">
        <v>0</v>
      </c>
      <c r="S929" s="19">
        <v>0</v>
      </c>
      <c r="T929" s="19" t="s">
        <v>1423</v>
      </c>
      <c r="U929" s="19">
        <v>0</v>
      </c>
      <c r="V929" s="19">
        <v>0</v>
      </c>
      <c r="BA929" s="30" t="s">
        <v>336</v>
      </c>
      <c r="BB929" s="19" t="s">
        <v>2561</v>
      </c>
      <c r="BC929" s="19" t="s">
        <v>2591</v>
      </c>
      <c r="BD929" s="19" t="s">
        <v>896</v>
      </c>
      <c r="BE929" s="19" t="s">
        <v>896</v>
      </c>
      <c r="BF929" s="19" t="s">
        <v>896</v>
      </c>
      <c r="BG929" s="19" t="s">
        <v>896</v>
      </c>
      <c r="BH929" s="19" t="s">
        <v>896</v>
      </c>
      <c r="BI929" s="19" t="s">
        <v>896</v>
      </c>
      <c r="BJ929" s="19" t="s">
        <v>21</v>
      </c>
      <c r="BK929" s="19" t="s">
        <v>1066</v>
      </c>
      <c r="BL929" s="19" t="s">
        <v>2593</v>
      </c>
      <c r="BM929" s="19" t="s">
        <v>1040</v>
      </c>
      <c r="BN929" s="20" t="s">
        <v>903</v>
      </c>
      <c r="BO929" s="20">
        <v>35</v>
      </c>
      <c r="BP929" s="19" t="s">
        <v>905</v>
      </c>
      <c r="BQ929" s="19" t="s">
        <v>2594</v>
      </c>
      <c r="BR929" s="19">
        <v>0</v>
      </c>
      <c r="BS929" s="19">
        <v>0</v>
      </c>
      <c r="BT929" s="19" t="s">
        <v>1423</v>
      </c>
      <c r="BU929" s="19">
        <v>0</v>
      </c>
      <c r="BV929" s="19">
        <v>0</v>
      </c>
    </row>
    <row r="930" spans="1:74">
      <c r="A930" s="30" t="s">
        <v>336</v>
      </c>
      <c r="B930" s="19" t="s">
        <v>2561</v>
      </c>
      <c r="C930" s="19" t="s">
        <v>2591</v>
      </c>
      <c r="D930" s="19" t="s">
        <v>896</v>
      </c>
      <c r="E930" s="19" t="s">
        <v>896</v>
      </c>
      <c r="F930" s="19" t="s">
        <v>896</v>
      </c>
      <c r="G930" s="19" t="s">
        <v>896</v>
      </c>
      <c r="H930" s="19" t="s">
        <v>896</v>
      </c>
      <c r="I930" s="19" t="s">
        <v>896</v>
      </c>
      <c r="J930" s="19" t="s">
        <v>21</v>
      </c>
      <c r="K930" s="19" t="s">
        <v>2602</v>
      </c>
      <c r="L930" s="19" t="s">
        <v>2593</v>
      </c>
      <c r="M930" s="19" t="s">
        <v>1040</v>
      </c>
      <c r="N930" s="20">
        <v>0.3</v>
      </c>
      <c r="O930" s="20">
        <v>1</v>
      </c>
      <c r="P930" s="19" t="s">
        <v>905</v>
      </c>
      <c r="Q930" s="19" t="s">
        <v>2597</v>
      </c>
      <c r="R930" s="19">
        <v>0</v>
      </c>
      <c r="S930" s="19">
        <v>0</v>
      </c>
      <c r="T930" s="19" t="s">
        <v>1423</v>
      </c>
      <c r="U930" s="19" t="s">
        <v>2595</v>
      </c>
      <c r="V930" s="19">
        <v>0</v>
      </c>
      <c r="BA930" s="30" t="s">
        <v>336</v>
      </c>
      <c r="BB930" s="19" t="s">
        <v>2561</v>
      </c>
      <c r="BC930" s="19" t="s">
        <v>2591</v>
      </c>
      <c r="BD930" s="19" t="s">
        <v>896</v>
      </c>
      <c r="BE930" s="19" t="s">
        <v>896</v>
      </c>
      <c r="BF930" s="19" t="s">
        <v>896</v>
      </c>
      <c r="BG930" s="19" t="s">
        <v>896</v>
      </c>
      <c r="BH930" s="19" t="s">
        <v>896</v>
      </c>
      <c r="BI930" s="19" t="s">
        <v>896</v>
      </c>
      <c r="BJ930" s="19" t="s">
        <v>21</v>
      </c>
      <c r="BK930" s="19" t="s">
        <v>2602</v>
      </c>
      <c r="BL930" s="19" t="s">
        <v>2593</v>
      </c>
      <c r="BM930" s="19" t="s">
        <v>1040</v>
      </c>
      <c r="BN930" s="20">
        <v>0.3</v>
      </c>
      <c r="BO930" s="20">
        <v>1</v>
      </c>
      <c r="BP930" s="19" t="s">
        <v>905</v>
      </c>
      <c r="BQ930" s="19" t="s">
        <v>2597</v>
      </c>
      <c r="BR930" s="19">
        <v>0</v>
      </c>
      <c r="BS930" s="19">
        <v>0</v>
      </c>
      <c r="BT930" s="19" t="s">
        <v>1423</v>
      </c>
      <c r="BU930" s="19" t="s">
        <v>2595</v>
      </c>
      <c r="BV930" s="19">
        <v>0</v>
      </c>
    </row>
    <row r="931" spans="1:74">
      <c r="A931" s="30" t="s">
        <v>336</v>
      </c>
      <c r="B931" s="19" t="s">
        <v>2561</v>
      </c>
      <c r="C931" s="19" t="s">
        <v>896</v>
      </c>
      <c r="D931" s="19" t="s">
        <v>896</v>
      </c>
      <c r="E931" s="19" t="s">
        <v>896</v>
      </c>
      <c r="F931" s="19" t="s">
        <v>896</v>
      </c>
      <c r="G931" s="19" t="s">
        <v>896</v>
      </c>
      <c r="H931" s="19" t="s">
        <v>896</v>
      </c>
      <c r="I931" s="19" t="s">
        <v>2598</v>
      </c>
      <c r="J931" s="19" t="s">
        <v>21</v>
      </c>
      <c r="K931" s="19" t="s">
        <v>2602</v>
      </c>
      <c r="L931" s="19" t="s">
        <v>2599</v>
      </c>
      <c r="M931" s="19" t="s">
        <v>1040</v>
      </c>
      <c r="N931" s="20">
        <v>0.3</v>
      </c>
      <c r="O931" s="20">
        <v>1</v>
      </c>
      <c r="P931" s="19" t="s">
        <v>905</v>
      </c>
      <c r="Q931" s="19" t="s">
        <v>2597</v>
      </c>
      <c r="R931" s="19">
        <v>0</v>
      </c>
      <c r="S931" s="19">
        <v>0</v>
      </c>
      <c r="T931" s="19" t="s">
        <v>1423</v>
      </c>
      <c r="U931" s="19" t="s">
        <v>2600</v>
      </c>
      <c r="V931" s="19" t="s">
        <v>2601</v>
      </c>
      <c r="BA931" s="30" t="s">
        <v>336</v>
      </c>
      <c r="BB931" s="19" t="s">
        <v>2561</v>
      </c>
      <c r="BC931" s="19" t="s">
        <v>896</v>
      </c>
      <c r="BD931" s="19" t="s">
        <v>896</v>
      </c>
      <c r="BE931" s="19" t="s">
        <v>896</v>
      </c>
      <c r="BF931" s="19" t="s">
        <v>896</v>
      </c>
      <c r="BG931" s="19" t="s">
        <v>896</v>
      </c>
      <c r="BH931" s="19" t="s">
        <v>896</v>
      </c>
      <c r="BI931" s="19" t="s">
        <v>2598</v>
      </c>
      <c r="BJ931" s="19" t="s">
        <v>21</v>
      </c>
      <c r="BK931" s="19" t="s">
        <v>2602</v>
      </c>
      <c r="BL931" s="19" t="s">
        <v>2599</v>
      </c>
      <c r="BM931" s="19" t="s">
        <v>1040</v>
      </c>
      <c r="BN931" s="20">
        <v>0.3</v>
      </c>
      <c r="BO931" s="20">
        <v>1</v>
      </c>
      <c r="BP931" s="19" t="s">
        <v>905</v>
      </c>
      <c r="BQ931" s="19" t="s">
        <v>2597</v>
      </c>
      <c r="BR931" s="19">
        <v>0</v>
      </c>
      <c r="BS931" s="19">
        <v>0</v>
      </c>
      <c r="BT931" s="19" t="s">
        <v>1423</v>
      </c>
      <c r="BU931" s="19" t="s">
        <v>2600</v>
      </c>
      <c r="BV931" s="19" t="s">
        <v>2601</v>
      </c>
    </row>
    <row r="932" spans="1:74">
      <c r="A932" s="19" t="s">
        <v>365</v>
      </c>
      <c r="B932" s="19" t="s">
        <v>2604</v>
      </c>
      <c r="C932" s="19" t="s">
        <v>896</v>
      </c>
      <c r="D932" s="19" t="s">
        <v>2606</v>
      </c>
      <c r="E932" s="19" t="s">
        <v>896</v>
      </c>
      <c r="F932" s="19" t="s">
        <v>896</v>
      </c>
      <c r="G932" s="19" t="s">
        <v>896</v>
      </c>
      <c r="H932" s="19" t="s">
        <v>896</v>
      </c>
      <c r="I932" s="19" t="s">
        <v>2607</v>
      </c>
      <c r="J932" s="19" t="s">
        <v>20</v>
      </c>
      <c r="K932" s="19" t="s">
        <v>918</v>
      </c>
      <c r="L932" s="19" t="s">
        <v>2608</v>
      </c>
      <c r="M932" s="19" t="s">
        <v>902</v>
      </c>
      <c r="N932" s="20">
        <v>3</v>
      </c>
      <c r="O932" s="20">
        <v>20</v>
      </c>
      <c r="P932" s="19" t="s">
        <v>905</v>
      </c>
      <c r="Q932" s="19" t="s">
        <v>2609</v>
      </c>
      <c r="R932" s="19">
        <v>0</v>
      </c>
      <c r="S932" s="19">
        <v>0</v>
      </c>
      <c r="T932" s="19" t="s">
        <v>903</v>
      </c>
      <c r="U932" s="19" t="s">
        <v>1735</v>
      </c>
      <c r="V932" s="19">
        <v>0</v>
      </c>
      <c r="BA932" s="19" t="s">
        <v>365</v>
      </c>
      <c r="BB932" s="19" t="s">
        <v>2604</v>
      </c>
      <c r="BC932" s="19" t="s">
        <v>896</v>
      </c>
      <c r="BD932" s="19" t="s">
        <v>2606</v>
      </c>
      <c r="BE932" s="19" t="s">
        <v>896</v>
      </c>
      <c r="BF932" s="19" t="s">
        <v>896</v>
      </c>
      <c r="BG932" s="19" t="s">
        <v>896</v>
      </c>
      <c r="BH932" s="19" t="s">
        <v>896</v>
      </c>
      <c r="BI932" s="19" t="s">
        <v>2607</v>
      </c>
      <c r="BJ932" s="19" t="s">
        <v>20</v>
      </c>
      <c r="BK932" s="19" t="s">
        <v>918</v>
      </c>
      <c r="BL932" s="19" t="s">
        <v>2608</v>
      </c>
      <c r="BM932" s="19" t="s">
        <v>902</v>
      </c>
      <c r="BN932" s="20">
        <v>3</v>
      </c>
      <c r="BO932" s="20">
        <v>20</v>
      </c>
      <c r="BP932" s="19" t="s">
        <v>905</v>
      </c>
      <c r="BQ932" s="19" t="s">
        <v>2609</v>
      </c>
      <c r="BR932" s="19">
        <v>0</v>
      </c>
      <c r="BS932" s="19">
        <v>0</v>
      </c>
      <c r="BT932" s="19" t="s">
        <v>903</v>
      </c>
      <c r="BU932" s="19" t="s">
        <v>1735</v>
      </c>
      <c r="BV932" s="19">
        <v>0</v>
      </c>
    </row>
    <row r="933" spans="1:74">
      <c r="A933" s="19" t="s">
        <v>365</v>
      </c>
      <c r="B933" s="19" t="s">
        <v>2604</v>
      </c>
      <c r="C933" s="19" t="s">
        <v>896</v>
      </c>
      <c r="D933" s="19" t="s">
        <v>2611</v>
      </c>
      <c r="E933" s="19" t="s">
        <v>896</v>
      </c>
      <c r="F933" s="19" t="s">
        <v>896</v>
      </c>
      <c r="G933" s="19" t="s">
        <v>896</v>
      </c>
      <c r="H933" s="19" t="s">
        <v>896</v>
      </c>
      <c r="I933" s="19" t="s">
        <v>2612</v>
      </c>
      <c r="J933" s="19" t="s">
        <v>20</v>
      </c>
      <c r="K933" s="19" t="s">
        <v>918</v>
      </c>
      <c r="L933" s="19" t="s">
        <v>2608</v>
      </c>
      <c r="M933" s="19" t="s">
        <v>902</v>
      </c>
      <c r="N933" s="20">
        <v>3</v>
      </c>
      <c r="O933" s="20">
        <v>30</v>
      </c>
      <c r="P933" s="19" t="s">
        <v>905</v>
      </c>
      <c r="Q933" s="19" t="s">
        <v>2609</v>
      </c>
      <c r="R933" s="19">
        <v>0</v>
      </c>
      <c r="S933" s="19">
        <v>0</v>
      </c>
      <c r="T933" s="19">
        <v>0.15</v>
      </c>
      <c r="U933" s="19" t="s">
        <v>1735</v>
      </c>
      <c r="V933" s="19">
        <v>0</v>
      </c>
      <c r="BA933" s="19" t="s">
        <v>365</v>
      </c>
      <c r="BB933" s="19" t="s">
        <v>2604</v>
      </c>
      <c r="BC933" s="19" t="s">
        <v>896</v>
      </c>
      <c r="BD933" s="19" t="s">
        <v>2611</v>
      </c>
      <c r="BE933" s="19" t="s">
        <v>896</v>
      </c>
      <c r="BF933" s="19" t="s">
        <v>896</v>
      </c>
      <c r="BG933" s="19" t="s">
        <v>896</v>
      </c>
      <c r="BH933" s="19" t="s">
        <v>896</v>
      </c>
      <c r="BI933" s="19" t="s">
        <v>2612</v>
      </c>
      <c r="BJ933" s="19" t="s">
        <v>20</v>
      </c>
      <c r="BK933" s="19" t="s">
        <v>918</v>
      </c>
      <c r="BL933" s="19" t="s">
        <v>2608</v>
      </c>
      <c r="BM933" s="19" t="s">
        <v>902</v>
      </c>
      <c r="BN933" s="20">
        <v>3</v>
      </c>
      <c r="BO933" s="20">
        <v>30</v>
      </c>
      <c r="BP933" s="19" t="s">
        <v>905</v>
      </c>
      <c r="BQ933" s="19" t="s">
        <v>2609</v>
      </c>
      <c r="BR933" s="19">
        <v>0</v>
      </c>
      <c r="BS933" s="19">
        <v>0</v>
      </c>
      <c r="BT933" s="19">
        <v>0.15</v>
      </c>
      <c r="BU933" s="19" t="s">
        <v>1735</v>
      </c>
      <c r="BV933" s="19">
        <v>0</v>
      </c>
    </row>
    <row r="934" spans="1:74">
      <c r="A934" s="19" t="s">
        <v>365</v>
      </c>
      <c r="B934" s="19" t="s">
        <v>2604</v>
      </c>
      <c r="C934" s="19" t="s">
        <v>896</v>
      </c>
      <c r="D934" s="19" t="s">
        <v>2611</v>
      </c>
      <c r="E934" s="19" t="s">
        <v>896</v>
      </c>
      <c r="F934" s="19" t="s">
        <v>896</v>
      </c>
      <c r="G934" s="19" t="s">
        <v>896</v>
      </c>
      <c r="H934" s="19" t="s">
        <v>896</v>
      </c>
      <c r="I934" s="19" t="s">
        <v>2613</v>
      </c>
      <c r="J934" s="19" t="s">
        <v>20</v>
      </c>
      <c r="K934" s="19" t="s">
        <v>918</v>
      </c>
      <c r="L934" s="19" t="s">
        <v>2608</v>
      </c>
      <c r="M934" s="19" t="s">
        <v>902</v>
      </c>
      <c r="N934" s="20">
        <v>3</v>
      </c>
      <c r="O934" s="20">
        <v>10</v>
      </c>
      <c r="P934" s="19" t="s">
        <v>905</v>
      </c>
      <c r="Q934" s="19" t="s">
        <v>2609</v>
      </c>
      <c r="R934" s="19">
        <v>0</v>
      </c>
      <c r="S934" s="19">
        <v>0</v>
      </c>
      <c r="T934" s="19">
        <v>0.15</v>
      </c>
      <c r="U934" s="19" t="s">
        <v>1735</v>
      </c>
      <c r="V934" s="19">
        <v>0</v>
      </c>
      <c r="BA934" s="19" t="s">
        <v>365</v>
      </c>
      <c r="BB934" s="19" t="s">
        <v>2604</v>
      </c>
      <c r="BC934" s="19" t="s">
        <v>896</v>
      </c>
      <c r="BD934" s="19" t="s">
        <v>2611</v>
      </c>
      <c r="BE934" s="19" t="s">
        <v>896</v>
      </c>
      <c r="BF934" s="19" t="s">
        <v>896</v>
      </c>
      <c r="BG934" s="19" t="s">
        <v>896</v>
      </c>
      <c r="BH934" s="19" t="s">
        <v>896</v>
      </c>
      <c r="BI934" s="19" t="s">
        <v>2613</v>
      </c>
      <c r="BJ934" s="19" t="s">
        <v>20</v>
      </c>
      <c r="BK934" s="19" t="s">
        <v>918</v>
      </c>
      <c r="BL934" s="19" t="s">
        <v>2608</v>
      </c>
      <c r="BM934" s="19" t="s">
        <v>902</v>
      </c>
      <c r="BN934" s="20">
        <v>3</v>
      </c>
      <c r="BO934" s="20">
        <v>10</v>
      </c>
      <c r="BP934" s="19" t="s">
        <v>905</v>
      </c>
      <c r="BQ934" s="19" t="s">
        <v>2609</v>
      </c>
      <c r="BR934" s="19">
        <v>0</v>
      </c>
      <c r="BS934" s="19">
        <v>0</v>
      </c>
      <c r="BT934" s="19">
        <v>0.15</v>
      </c>
      <c r="BU934" s="19" t="s">
        <v>1735</v>
      </c>
      <c r="BV934" s="19">
        <v>0</v>
      </c>
    </row>
    <row r="935" spans="1:74">
      <c r="A935" s="19" t="s">
        <v>365</v>
      </c>
      <c r="B935" s="19" t="s">
        <v>2604</v>
      </c>
      <c r="C935" s="19" t="s">
        <v>896</v>
      </c>
      <c r="D935" s="19" t="s">
        <v>896</v>
      </c>
      <c r="E935" s="19" t="s">
        <v>896</v>
      </c>
      <c r="F935" s="19" t="s">
        <v>896</v>
      </c>
      <c r="G935" s="19" t="s">
        <v>896</v>
      </c>
      <c r="H935" s="19" t="s">
        <v>896</v>
      </c>
      <c r="I935" s="19" t="s">
        <v>2614</v>
      </c>
      <c r="J935" s="19" t="s">
        <v>20</v>
      </c>
      <c r="K935" s="19" t="s">
        <v>918</v>
      </c>
      <c r="L935" s="19" t="s">
        <v>2615</v>
      </c>
      <c r="M935" s="19" t="s">
        <v>902</v>
      </c>
      <c r="N935" s="20">
        <v>3</v>
      </c>
      <c r="O935" s="20">
        <v>15</v>
      </c>
      <c r="P935" s="19" t="s">
        <v>905</v>
      </c>
      <c r="Q935" s="19" t="s">
        <v>2609</v>
      </c>
      <c r="R935" s="19">
        <v>0</v>
      </c>
      <c r="S935" s="19">
        <v>0</v>
      </c>
      <c r="T935" s="19" t="s">
        <v>903</v>
      </c>
      <c r="U935" s="19" t="s">
        <v>1735</v>
      </c>
      <c r="V935" s="19">
        <v>0</v>
      </c>
      <c r="BA935" s="19" t="s">
        <v>365</v>
      </c>
      <c r="BB935" s="19" t="s">
        <v>2604</v>
      </c>
      <c r="BC935" s="19" t="s">
        <v>896</v>
      </c>
      <c r="BD935" s="19" t="s">
        <v>896</v>
      </c>
      <c r="BE935" s="19" t="s">
        <v>896</v>
      </c>
      <c r="BF935" s="19" t="s">
        <v>896</v>
      </c>
      <c r="BG935" s="19" t="s">
        <v>896</v>
      </c>
      <c r="BH935" s="19" t="s">
        <v>896</v>
      </c>
      <c r="BI935" s="19" t="s">
        <v>2614</v>
      </c>
      <c r="BJ935" s="19" t="s">
        <v>20</v>
      </c>
      <c r="BK935" s="19" t="s">
        <v>918</v>
      </c>
      <c r="BL935" s="19" t="s">
        <v>2615</v>
      </c>
      <c r="BM935" s="19" t="s">
        <v>902</v>
      </c>
      <c r="BN935" s="20">
        <v>3</v>
      </c>
      <c r="BO935" s="20">
        <v>15</v>
      </c>
      <c r="BP935" s="19" t="s">
        <v>905</v>
      </c>
      <c r="BQ935" s="19" t="s">
        <v>2609</v>
      </c>
      <c r="BR935" s="19">
        <v>0</v>
      </c>
      <c r="BS935" s="19">
        <v>0</v>
      </c>
      <c r="BT935" s="19" t="s">
        <v>903</v>
      </c>
      <c r="BU935" s="19" t="s">
        <v>1735</v>
      </c>
      <c r="BV935" s="19">
        <v>0</v>
      </c>
    </row>
    <row r="936" spans="1:74">
      <c r="A936" s="19" t="s">
        <v>365</v>
      </c>
      <c r="B936" s="19" t="s">
        <v>2604</v>
      </c>
      <c r="C936" s="19" t="s">
        <v>896</v>
      </c>
      <c r="D936" s="19" t="s">
        <v>896</v>
      </c>
      <c r="E936" s="19" t="s">
        <v>896</v>
      </c>
      <c r="F936" s="19" t="s">
        <v>896</v>
      </c>
      <c r="G936" s="19" t="s">
        <v>896</v>
      </c>
      <c r="H936" s="19" t="s">
        <v>896</v>
      </c>
      <c r="I936" s="19" t="s">
        <v>2616</v>
      </c>
      <c r="J936" s="19" t="s">
        <v>20</v>
      </c>
      <c r="K936" s="19" t="s">
        <v>918</v>
      </c>
      <c r="L936" s="19" t="s">
        <v>2617</v>
      </c>
      <c r="M936" s="19" t="s">
        <v>902</v>
      </c>
      <c r="N936" s="20">
        <v>3</v>
      </c>
      <c r="O936" s="20">
        <v>5</v>
      </c>
      <c r="P936" s="19" t="s">
        <v>905</v>
      </c>
      <c r="Q936" s="19" t="s">
        <v>2618</v>
      </c>
      <c r="R936" s="19">
        <v>0</v>
      </c>
      <c r="S936" s="19">
        <v>0</v>
      </c>
      <c r="T936" s="19" t="s">
        <v>903</v>
      </c>
      <c r="U936" s="19" t="s">
        <v>1735</v>
      </c>
      <c r="V936" s="19" t="s">
        <v>2619</v>
      </c>
      <c r="BA936" s="19" t="s">
        <v>365</v>
      </c>
      <c r="BB936" s="19" t="s">
        <v>2604</v>
      </c>
      <c r="BC936" s="19" t="s">
        <v>896</v>
      </c>
      <c r="BD936" s="19" t="s">
        <v>896</v>
      </c>
      <c r="BE936" s="19" t="s">
        <v>896</v>
      </c>
      <c r="BF936" s="19" t="s">
        <v>896</v>
      </c>
      <c r="BG936" s="19" t="s">
        <v>896</v>
      </c>
      <c r="BH936" s="19" t="s">
        <v>896</v>
      </c>
      <c r="BI936" s="19" t="s">
        <v>2616</v>
      </c>
      <c r="BJ936" s="19" t="s">
        <v>20</v>
      </c>
      <c r="BK936" s="19" t="s">
        <v>918</v>
      </c>
      <c r="BL936" s="19" t="s">
        <v>2617</v>
      </c>
      <c r="BM936" s="19" t="s">
        <v>902</v>
      </c>
      <c r="BN936" s="20">
        <v>3</v>
      </c>
      <c r="BO936" s="20">
        <v>5</v>
      </c>
      <c r="BP936" s="19" t="s">
        <v>905</v>
      </c>
      <c r="BQ936" s="19" t="s">
        <v>2618</v>
      </c>
      <c r="BR936" s="19">
        <v>0</v>
      </c>
      <c r="BS936" s="19">
        <v>0</v>
      </c>
      <c r="BT936" s="19" t="s">
        <v>903</v>
      </c>
      <c r="BU936" s="19" t="s">
        <v>1735</v>
      </c>
      <c r="BV936" s="19" t="s">
        <v>2619</v>
      </c>
    </row>
    <row r="937" spans="1:74">
      <c r="A937" s="19" t="s">
        <v>365</v>
      </c>
      <c r="B937" s="19" t="s">
        <v>2604</v>
      </c>
      <c r="C937" s="19" t="s">
        <v>896</v>
      </c>
      <c r="D937" s="19" t="s">
        <v>2606</v>
      </c>
      <c r="E937" s="19" t="s">
        <v>896</v>
      </c>
      <c r="F937" s="19" t="s">
        <v>896</v>
      </c>
      <c r="G937" s="19" t="s">
        <v>896</v>
      </c>
      <c r="H937" s="19" t="s">
        <v>896</v>
      </c>
      <c r="I937" s="19" t="s">
        <v>2607</v>
      </c>
      <c r="J937" s="19" t="s">
        <v>20</v>
      </c>
      <c r="K937" s="19" t="s">
        <v>162</v>
      </c>
      <c r="L937" s="19" t="s">
        <v>2608</v>
      </c>
      <c r="M937" s="19" t="s">
        <v>902</v>
      </c>
      <c r="N937" s="20">
        <v>5</v>
      </c>
      <c r="O937" s="20">
        <v>15</v>
      </c>
      <c r="P937" s="19" t="s">
        <v>905</v>
      </c>
      <c r="Q937" s="19" t="s">
        <v>2609</v>
      </c>
      <c r="R937" s="19">
        <v>0</v>
      </c>
      <c r="S937" s="19">
        <v>0</v>
      </c>
      <c r="T937" s="19" t="s">
        <v>903</v>
      </c>
      <c r="U937" s="19" t="s">
        <v>1735</v>
      </c>
      <c r="V937" s="19">
        <v>0</v>
      </c>
      <c r="BA937" s="19" t="s">
        <v>365</v>
      </c>
      <c r="BB937" s="19" t="s">
        <v>2604</v>
      </c>
      <c r="BC937" s="19" t="s">
        <v>896</v>
      </c>
      <c r="BD937" s="19" t="s">
        <v>2606</v>
      </c>
      <c r="BE937" s="19" t="s">
        <v>896</v>
      </c>
      <c r="BF937" s="19" t="s">
        <v>896</v>
      </c>
      <c r="BG937" s="19" t="s">
        <v>896</v>
      </c>
      <c r="BH937" s="19" t="s">
        <v>896</v>
      </c>
      <c r="BI937" s="19" t="s">
        <v>2607</v>
      </c>
      <c r="BJ937" s="19" t="s">
        <v>20</v>
      </c>
      <c r="BK937" s="19" t="s">
        <v>162</v>
      </c>
      <c r="BL937" s="19" t="s">
        <v>2608</v>
      </c>
      <c r="BM937" s="19" t="s">
        <v>902</v>
      </c>
      <c r="BN937" s="20">
        <v>5</v>
      </c>
      <c r="BO937" s="20">
        <v>15</v>
      </c>
      <c r="BP937" s="19" t="s">
        <v>905</v>
      </c>
      <c r="BQ937" s="19" t="s">
        <v>2609</v>
      </c>
      <c r="BR937" s="19">
        <v>0</v>
      </c>
      <c r="BS937" s="19">
        <v>0</v>
      </c>
      <c r="BT937" s="19" t="s">
        <v>903</v>
      </c>
      <c r="BU937" s="19" t="s">
        <v>1735</v>
      </c>
      <c r="BV937" s="19">
        <v>0</v>
      </c>
    </row>
    <row r="938" spans="1:74">
      <c r="A938" s="19" t="s">
        <v>365</v>
      </c>
      <c r="B938" s="19" t="s">
        <v>2604</v>
      </c>
      <c r="C938" s="19" t="s">
        <v>896</v>
      </c>
      <c r="D938" s="19" t="s">
        <v>2620</v>
      </c>
      <c r="E938" s="19" t="s">
        <v>896</v>
      </c>
      <c r="F938" s="19" t="s">
        <v>896</v>
      </c>
      <c r="G938" s="19" t="s">
        <v>896</v>
      </c>
      <c r="H938" s="19" t="s">
        <v>896</v>
      </c>
      <c r="I938" s="19" t="s">
        <v>2607</v>
      </c>
      <c r="J938" s="19" t="s">
        <v>20</v>
      </c>
      <c r="K938" s="19" t="s">
        <v>162</v>
      </c>
      <c r="L938" s="19" t="s">
        <v>2608</v>
      </c>
      <c r="M938" s="19" t="s">
        <v>902</v>
      </c>
      <c r="N938" s="20">
        <v>5</v>
      </c>
      <c r="O938" s="20">
        <v>20</v>
      </c>
      <c r="P938" s="19" t="s">
        <v>905</v>
      </c>
      <c r="Q938" s="19" t="s">
        <v>2609</v>
      </c>
      <c r="R938" s="19">
        <v>0</v>
      </c>
      <c r="S938" s="19">
        <v>0</v>
      </c>
      <c r="T938" s="19">
        <v>0.15</v>
      </c>
      <c r="U938" s="19" t="s">
        <v>1735</v>
      </c>
      <c r="V938" s="19">
        <v>0</v>
      </c>
      <c r="BA938" s="19" t="s">
        <v>365</v>
      </c>
      <c r="BB938" s="19" t="s">
        <v>2604</v>
      </c>
      <c r="BC938" s="19" t="s">
        <v>896</v>
      </c>
      <c r="BD938" s="19" t="s">
        <v>2620</v>
      </c>
      <c r="BE938" s="19" t="s">
        <v>896</v>
      </c>
      <c r="BF938" s="19" t="s">
        <v>896</v>
      </c>
      <c r="BG938" s="19" t="s">
        <v>896</v>
      </c>
      <c r="BH938" s="19" t="s">
        <v>896</v>
      </c>
      <c r="BI938" s="19" t="s">
        <v>2607</v>
      </c>
      <c r="BJ938" s="19" t="s">
        <v>20</v>
      </c>
      <c r="BK938" s="19" t="s">
        <v>162</v>
      </c>
      <c r="BL938" s="19" t="s">
        <v>2608</v>
      </c>
      <c r="BM938" s="19" t="s">
        <v>902</v>
      </c>
      <c r="BN938" s="20">
        <v>5</v>
      </c>
      <c r="BO938" s="20">
        <v>20</v>
      </c>
      <c r="BP938" s="19" t="s">
        <v>905</v>
      </c>
      <c r="BQ938" s="19" t="s">
        <v>2609</v>
      </c>
      <c r="BR938" s="19">
        <v>0</v>
      </c>
      <c r="BS938" s="19">
        <v>0</v>
      </c>
      <c r="BT938" s="19">
        <v>0.15</v>
      </c>
      <c r="BU938" s="19" t="s">
        <v>1735</v>
      </c>
      <c r="BV938" s="19">
        <v>0</v>
      </c>
    </row>
    <row r="939" spans="1:74">
      <c r="A939" s="19" t="s">
        <v>365</v>
      </c>
      <c r="B939" s="19" t="s">
        <v>2604</v>
      </c>
      <c r="C939" s="19" t="s">
        <v>896</v>
      </c>
      <c r="D939" s="19" t="s">
        <v>2621</v>
      </c>
      <c r="E939" s="19" t="s">
        <v>896</v>
      </c>
      <c r="F939" s="19" t="s">
        <v>896</v>
      </c>
      <c r="G939" s="19" t="s">
        <v>896</v>
      </c>
      <c r="H939" s="19" t="s">
        <v>896</v>
      </c>
      <c r="I939" s="19" t="s">
        <v>2607</v>
      </c>
      <c r="J939" s="19" t="s">
        <v>20</v>
      </c>
      <c r="K939" s="19" t="s">
        <v>162</v>
      </c>
      <c r="L939" s="19" t="s">
        <v>2608</v>
      </c>
      <c r="M939" s="19" t="s">
        <v>902</v>
      </c>
      <c r="N939" s="20">
        <v>5</v>
      </c>
      <c r="O939" s="20">
        <v>10</v>
      </c>
      <c r="P939" s="19" t="s">
        <v>905</v>
      </c>
      <c r="Q939" s="19" t="s">
        <v>2609</v>
      </c>
      <c r="R939" s="19">
        <v>0</v>
      </c>
      <c r="S939" s="19">
        <v>0</v>
      </c>
      <c r="T939" s="19">
        <v>0.15</v>
      </c>
      <c r="U939" s="19" t="s">
        <v>1735</v>
      </c>
      <c r="V939" s="19" t="s">
        <v>2622</v>
      </c>
      <c r="BA939" s="19" t="s">
        <v>365</v>
      </c>
      <c r="BB939" s="19" t="s">
        <v>2604</v>
      </c>
      <c r="BC939" s="19" t="s">
        <v>896</v>
      </c>
      <c r="BD939" s="19" t="s">
        <v>2621</v>
      </c>
      <c r="BE939" s="19" t="s">
        <v>896</v>
      </c>
      <c r="BF939" s="19" t="s">
        <v>896</v>
      </c>
      <c r="BG939" s="19" t="s">
        <v>896</v>
      </c>
      <c r="BH939" s="19" t="s">
        <v>896</v>
      </c>
      <c r="BI939" s="19" t="s">
        <v>2607</v>
      </c>
      <c r="BJ939" s="19" t="s">
        <v>20</v>
      </c>
      <c r="BK939" s="19" t="s">
        <v>162</v>
      </c>
      <c r="BL939" s="19" t="s">
        <v>2608</v>
      </c>
      <c r="BM939" s="19" t="s">
        <v>902</v>
      </c>
      <c r="BN939" s="20">
        <v>5</v>
      </c>
      <c r="BO939" s="20">
        <v>10</v>
      </c>
      <c r="BP939" s="19" t="s">
        <v>905</v>
      </c>
      <c r="BQ939" s="19" t="s">
        <v>2609</v>
      </c>
      <c r="BR939" s="19">
        <v>0</v>
      </c>
      <c r="BS939" s="19">
        <v>0</v>
      </c>
      <c r="BT939" s="19">
        <v>0.15</v>
      </c>
      <c r="BU939" s="19" t="s">
        <v>1735</v>
      </c>
      <c r="BV939" s="19" t="s">
        <v>2622</v>
      </c>
    </row>
    <row r="940" spans="1:74">
      <c r="A940" s="19" t="s">
        <v>365</v>
      </c>
      <c r="B940" s="19" t="s">
        <v>2604</v>
      </c>
      <c r="C940" s="19" t="s">
        <v>896</v>
      </c>
      <c r="D940" s="19" t="s">
        <v>896</v>
      </c>
      <c r="E940" s="19" t="s">
        <v>896</v>
      </c>
      <c r="F940" s="19" t="s">
        <v>896</v>
      </c>
      <c r="G940" s="19" t="s">
        <v>896</v>
      </c>
      <c r="H940" s="19" t="s">
        <v>896</v>
      </c>
      <c r="I940" s="19" t="s">
        <v>2614</v>
      </c>
      <c r="J940" s="19" t="s">
        <v>20</v>
      </c>
      <c r="K940" s="19" t="s">
        <v>162</v>
      </c>
      <c r="L940" s="19" t="s">
        <v>2615</v>
      </c>
      <c r="M940" s="19" t="s">
        <v>902</v>
      </c>
      <c r="N940" s="20">
        <v>2</v>
      </c>
      <c r="O940" s="20">
        <v>15</v>
      </c>
      <c r="P940" s="19" t="s">
        <v>905</v>
      </c>
      <c r="Q940" s="19" t="s">
        <v>2609</v>
      </c>
      <c r="R940" s="19">
        <v>0</v>
      </c>
      <c r="S940" s="19">
        <v>0</v>
      </c>
      <c r="T940" s="19" t="s">
        <v>903</v>
      </c>
      <c r="U940" s="19" t="s">
        <v>1735</v>
      </c>
      <c r="V940" s="19">
        <v>0</v>
      </c>
      <c r="BA940" s="19" t="s">
        <v>365</v>
      </c>
      <c r="BB940" s="19" t="s">
        <v>2604</v>
      </c>
      <c r="BC940" s="19" t="s">
        <v>896</v>
      </c>
      <c r="BD940" s="19" t="s">
        <v>896</v>
      </c>
      <c r="BE940" s="19" t="s">
        <v>896</v>
      </c>
      <c r="BF940" s="19" t="s">
        <v>896</v>
      </c>
      <c r="BG940" s="19" t="s">
        <v>896</v>
      </c>
      <c r="BH940" s="19" t="s">
        <v>896</v>
      </c>
      <c r="BI940" s="19" t="s">
        <v>2614</v>
      </c>
      <c r="BJ940" s="19" t="s">
        <v>20</v>
      </c>
      <c r="BK940" s="19" t="s">
        <v>162</v>
      </c>
      <c r="BL940" s="19" t="s">
        <v>2615</v>
      </c>
      <c r="BM940" s="19" t="s">
        <v>902</v>
      </c>
      <c r="BN940" s="20">
        <v>2</v>
      </c>
      <c r="BO940" s="20">
        <v>15</v>
      </c>
      <c r="BP940" s="19" t="s">
        <v>905</v>
      </c>
      <c r="BQ940" s="19" t="s">
        <v>2609</v>
      </c>
      <c r="BR940" s="19">
        <v>0</v>
      </c>
      <c r="BS940" s="19">
        <v>0</v>
      </c>
      <c r="BT940" s="19" t="s">
        <v>903</v>
      </c>
      <c r="BU940" s="19" t="s">
        <v>1735</v>
      </c>
      <c r="BV940" s="19">
        <v>0</v>
      </c>
    </row>
    <row r="941" spans="1:74">
      <c r="A941" s="19" t="s">
        <v>365</v>
      </c>
      <c r="B941" s="19" t="s">
        <v>2604</v>
      </c>
      <c r="C941" s="19" t="s">
        <v>896</v>
      </c>
      <c r="D941" s="19" t="s">
        <v>2623</v>
      </c>
      <c r="E941" s="19" t="s">
        <v>896</v>
      </c>
      <c r="F941" s="19" t="s">
        <v>896</v>
      </c>
      <c r="G941" s="19" t="s">
        <v>896</v>
      </c>
      <c r="H941" s="19" t="s">
        <v>896</v>
      </c>
      <c r="I941" s="19" t="s">
        <v>2624</v>
      </c>
      <c r="J941" s="19" t="s">
        <v>20</v>
      </c>
      <c r="K941" s="19" t="s">
        <v>162</v>
      </c>
      <c r="L941" s="19" t="s">
        <v>2626</v>
      </c>
      <c r="M941" s="19" t="s">
        <v>902</v>
      </c>
      <c r="N941" s="20">
        <v>5</v>
      </c>
      <c r="O941" s="20">
        <v>10</v>
      </c>
      <c r="P941" s="19" t="s">
        <v>905</v>
      </c>
      <c r="Q941" s="19" t="s">
        <v>2618</v>
      </c>
      <c r="R941" s="19">
        <v>0</v>
      </c>
      <c r="S941" s="19">
        <v>0</v>
      </c>
      <c r="T941" s="19" t="s">
        <v>903</v>
      </c>
      <c r="U941" s="19" t="s">
        <v>1735</v>
      </c>
      <c r="V941" s="19">
        <v>0</v>
      </c>
      <c r="BA941" s="19" t="s">
        <v>365</v>
      </c>
      <c r="BB941" s="19" t="s">
        <v>2604</v>
      </c>
      <c r="BC941" s="19" t="s">
        <v>896</v>
      </c>
      <c r="BD941" s="19" t="s">
        <v>2623</v>
      </c>
      <c r="BE941" s="19" t="s">
        <v>896</v>
      </c>
      <c r="BF941" s="19" t="s">
        <v>896</v>
      </c>
      <c r="BG941" s="19" t="s">
        <v>896</v>
      </c>
      <c r="BH941" s="19" t="s">
        <v>896</v>
      </c>
      <c r="BI941" s="19" t="s">
        <v>2624</v>
      </c>
      <c r="BJ941" s="19" t="s">
        <v>20</v>
      </c>
      <c r="BK941" s="19" t="s">
        <v>162</v>
      </c>
      <c r="BL941" s="19" t="s">
        <v>2626</v>
      </c>
      <c r="BM941" s="19" t="s">
        <v>902</v>
      </c>
      <c r="BN941" s="20">
        <v>5</v>
      </c>
      <c r="BO941" s="20">
        <v>10</v>
      </c>
      <c r="BP941" s="19" t="s">
        <v>905</v>
      </c>
      <c r="BQ941" s="19" t="s">
        <v>2618</v>
      </c>
      <c r="BR941" s="19">
        <v>0</v>
      </c>
      <c r="BS941" s="19">
        <v>0</v>
      </c>
      <c r="BT941" s="19" t="s">
        <v>903</v>
      </c>
      <c r="BU941" s="19" t="s">
        <v>1735</v>
      </c>
      <c r="BV941" s="19">
        <v>0</v>
      </c>
    </row>
    <row r="942" spans="1:74">
      <c r="A942" s="19" t="s">
        <v>365</v>
      </c>
      <c r="B942" s="19" t="s">
        <v>2604</v>
      </c>
      <c r="C942" s="19" t="s">
        <v>896</v>
      </c>
      <c r="D942" s="19" t="s">
        <v>896</v>
      </c>
      <c r="E942" s="19" t="s">
        <v>896</v>
      </c>
      <c r="F942" s="19" t="s">
        <v>896</v>
      </c>
      <c r="G942" s="19" t="s">
        <v>896</v>
      </c>
      <c r="H942" s="19" t="s">
        <v>896</v>
      </c>
      <c r="I942" s="19" t="s">
        <v>2612</v>
      </c>
      <c r="J942" s="19" t="s">
        <v>20</v>
      </c>
      <c r="K942" s="19" t="s">
        <v>494</v>
      </c>
      <c r="L942" s="19" t="s">
        <v>2627</v>
      </c>
      <c r="M942" s="19" t="s">
        <v>902</v>
      </c>
      <c r="N942" s="20">
        <v>30</v>
      </c>
      <c r="O942" s="20">
        <v>250</v>
      </c>
      <c r="P942" s="19" t="s">
        <v>905</v>
      </c>
      <c r="Q942" s="19" t="s">
        <v>2609</v>
      </c>
      <c r="R942" s="19">
        <v>0</v>
      </c>
      <c r="S942" s="19">
        <v>0</v>
      </c>
      <c r="T942" s="19" t="s">
        <v>1423</v>
      </c>
      <c r="U942" s="19" t="s">
        <v>1735</v>
      </c>
      <c r="V942" s="19">
        <v>0</v>
      </c>
      <c r="BA942" s="19" t="s">
        <v>365</v>
      </c>
      <c r="BB942" s="19" t="s">
        <v>2604</v>
      </c>
      <c r="BC942" s="19" t="s">
        <v>896</v>
      </c>
      <c r="BD942" s="19" t="s">
        <v>896</v>
      </c>
      <c r="BE942" s="19" t="s">
        <v>896</v>
      </c>
      <c r="BF942" s="19" t="s">
        <v>896</v>
      </c>
      <c r="BG942" s="19" t="s">
        <v>896</v>
      </c>
      <c r="BH942" s="19" t="s">
        <v>896</v>
      </c>
      <c r="BI942" s="19" t="s">
        <v>2612</v>
      </c>
      <c r="BJ942" s="19" t="s">
        <v>20</v>
      </c>
      <c r="BK942" s="19" t="s">
        <v>494</v>
      </c>
      <c r="BL942" s="19" t="s">
        <v>2627</v>
      </c>
      <c r="BM942" s="19" t="s">
        <v>902</v>
      </c>
      <c r="BN942" s="20">
        <v>30</v>
      </c>
      <c r="BO942" s="20">
        <v>250</v>
      </c>
      <c r="BP942" s="19" t="s">
        <v>905</v>
      </c>
      <c r="BQ942" s="19" t="s">
        <v>2609</v>
      </c>
      <c r="BR942" s="19">
        <v>0</v>
      </c>
      <c r="BS942" s="19">
        <v>0</v>
      </c>
      <c r="BT942" s="19" t="s">
        <v>1423</v>
      </c>
      <c r="BU942" s="19" t="s">
        <v>1735</v>
      </c>
      <c r="BV942" s="19">
        <v>0</v>
      </c>
    </row>
    <row r="943" spans="1:74">
      <c r="A943" s="19" t="s">
        <v>365</v>
      </c>
      <c r="B943" s="19" t="s">
        <v>2604</v>
      </c>
      <c r="C943" s="19" t="s">
        <v>896</v>
      </c>
      <c r="D943" s="19" t="s">
        <v>2606</v>
      </c>
      <c r="E943" s="19" t="s">
        <v>896</v>
      </c>
      <c r="F943" s="19" t="s">
        <v>896</v>
      </c>
      <c r="G943" s="19" t="s">
        <v>896</v>
      </c>
      <c r="H943" s="19" t="s">
        <v>896</v>
      </c>
      <c r="I943" s="19" t="s">
        <v>2607</v>
      </c>
      <c r="J943" s="19" t="s">
        <v>20</v>
      </c>
      <c r="K943" s="19" t="s">
        <v>1411</v>
      </c>
      <c r="L943" s="19" t="s">
        <v>2608</v>
      </c>
      <c r="M943" s="19" t="s">
        <v>902</v>
      </c>
      <c r="N943" s="20">
        <v>20</v>
      </c>
      <c r="O943" s="20">
        <v>120</v>
      </c>
      <c r="P943" s="19" t="s">
        <v>905</v>
      </c>
      <c r="Q943" s="19" t="s">
        <v>2609</v>
      </c>
      <c r="R943" s="19">
        <v>0</v>
      </c>
      <c r="S943" s="19">
        <v>0</v>
      </c>
      <c r="T943" s="19" t="s">
        <v>903</v>
      </c>
      <c r="U943" s="19" t="s">
        <v>1735</v>
      </c>
      <c r="V943" s="19">
        <v>0</v>
      </c>
      <c r="BA943" s="19" t="s">
        <v>365</v>
      </c>
      <c r="BB943" s="19" t="s">
        <v>2604</v>
      </c>
      <c r="BC943" s="19" t="s">
        <v>896</v>
      </c>
      <c r="BD943" s="19" t="s">
        <v>2606</v>
      </c>
      <c r="BE943" s="19" t="s">
        <v>896</v>
      </c>
      <c r="BF943" s="19" t="s">
        <v>896</v>
      </c>
      <c r="BG943" s="19" t="s">
        <v>896</v>
      </c>
      <c r="BH943" s="19" t="s">
        <v>896</v>
      </c>
      <c r="BI943" s="19" t="s">
        <v>2607</v>
      </c>
      <c r="BJ943" s="19" t="s">
        <v>20</v>
      </c>
      <c r="BK943" s="19" t="s">
        <v>1411</v>
      </c>
      <c r="BL943" s="19" t="s">
        <v>2608</v>
      </c>
      <c r="BM943" s="19" t="s">
        <v>902</v>
      </c>
      <c r="BN943" s="20">
        <v>20</v>
      </c>
      <c r="BO943" s="20">
        <v>120</v>
      </c>
      <c r="BP943" s="19" t="s">
        <v>905</v>
      </c>
      <c r="BQ943" s="19" t="s">
        <v>2609</v>
      </c>
      <c r="BR943" s="19">
        <v>0</v>
      </c>
      <c r="BS943" s="19">
        <v>0</v>
      </c>
      <c r="BT943" s="19" t="s">
        <v>903</v>
      </c>
      <c r="BU943" s="19" t="s">
        <v>1735</v>
      </c>
      <c r="BV943" s="19">
        <v>0</v>
      </c>
    </row>
    <row r="944" spans="1:74">
      <c r="A944" s="19" t="s">
        <v>365</v>
      </c>
      <c r="B944" s="19" t="s">
        <v>2604</v>
      </c>
      <c r="C944" s="19" t="s">
        <v>896</v>
      </c>
      <c r="D944" s="19" t="s">
        <v>2623</v>
      </c>
      <c r="E944" s="19" t="s">
        <v>896</v>
      </c>
      <c r="F944" s="19" t="s">
        <v>896</v>
      </c>
      <c r="G944" s="19" t="s">
        <v>896</v>
      </c>
      <c r="H944" s="19" t="s">
        <v>896</v>
      </c>
      <c r="I944" s="19" t="s">
        <v>2624</v>
      </c>
      <c r="J944" s="19" t="s">
        <v>20</v>
      </c>
      <c r="K944" s="19" t="s">
        <v>1411</v>
      </c>
      <c r="L944" s="19" t="s">
        <v>2626</v>
      </c>
      <c r="M944" s="19" t="s">
        <v>902</v>
      </c>
      <c r="N944" s="20">
        <v>5</v>
      </c>
      <c r="O944" s="20">
        <v>30</v>
      </c>
      <c r="P944" s="19" t="s">
        <v>905</v>
      </c>
      <c r="Q944" s="19" t="s">
        <v>2618</v>
      </c>
      <c r="R944" s="19">
        <v>0</v>
      </c>
      <c r="S944" s="19">
        <v>0</v>
      </c>
      <c r="T944" s="19" t="s">
        <v>903</v>
      </c>
      <c r="U944" s="19" t="s">
        <v>1735</v>
      </c>
      <c r="V944" s="19">
        <v>0</v>
      </c>
      <c r="BA944" s="19" t="s">
        <v>365</v>
      </c>
      <c r="BB944" s="19" t="s">
        <v>2604</v>
      </c>
      <c r="BC944" s="19" t="s">
        <v>896</v>
      </c>
      <c r="BD944" s="19" t="s">
        <v>2623</v>
      </c>
      <c r="BE944" s="19" t="s">
        <v>896</v>
      </c>
      <c r="BF944" s="19" t="s">
        <v>896</v>
      </c>
      <c r="BG944" s="19" t="s">
        <v>896</v>
      </c>
      <c r="BH944" s="19" t="s">
        <v>896</v>
      </c>
      <c r="BI944" s="19" t="s">
        <v>2624</v>
      </c>
      <c r="BJ944" s="19" t="s">
        <v>20</v>
      </c>
      <c r="BK944" s="19" t="s">
        <v>1411</v>
      </c>
      <c r="BL944" s="19" t="s">
        <v>2626</v>
      </c>
      <c r="BM944" s="19" t="s">
        <v>902</v>
      </c>
      <c r="BN944" s="20">
        <v>5</v>
      </c>
      <c r="BO944" s="20">
        <v>30</v>
      </c>
      <c r="BP944" s="19" t="s">
        <v>905</v>
      </c>
      <c r="BQ944" s="19" t="s">
        <v>2618</v>
      </c>
      <c r="BR944" s="19">
        <v>0</v>
      </c>
      <c r="BS944" s="19">
        <v>0</v>
      </c>
      <c r="BT944" s="19" t="s">
        <v>903</v>
      </c>
      <c r="BU944" s="19" t="s">
        <v>1735</v>
      </c>
      <c r="BV944" s="19">
        <v>0</v>
      </c>
    </row>
    <row r="945" spans="1:74">
      <c r="A945" s="19" t="s">
        <v>365</v>
      </c>
      <c r="B945" s="19" t="s">
        <v>2604</v>
      </c>
      <c r="C945" s="19" t="s">
        <v>896</v>
      </c>
      <c r="D945" s="19" t="s">
        <v>2620</v>
      </c>
      <c r="E945" s="19" t="s">
        <v>896</v>
      </c>
      <c r="F945" s="19" t="s">
        <v>896</v>
      </c>
      <c r="G945" s="19" t="s">
        <v>896</v>
      </c>
      <c r="H945" s="19" t="s">
        <v>896</v>
      </c>
      <c r="I945" s="19" t="s">
        <v>2607</v>
      </c>
      <c r="J945" s="19" t="s">
        <v>20</v>
      </c>
      <c r="K945" s="19" t="s">
        <v>1411</v>
      </c>
      <c r="L945" s="19" t="s">
        <v>2608</v>
      </c>
      <c r="M945" s="19" t="s">
        <v>902</v>
      </c>
      <c r="N945" s="20">
        <v>10</v>
      </c>
      <c r="O945" s="20">
        <v>400</v>
      </c>
      <c r="P945" s="19" t="s">
        <v>905</v>
      </c>
      <c r="Q945" s="19" t="s">
        <v>2609</v>
      </c>
      <c r="R945" s="19">
        <v>0</v>
      </c>
      <c r="S945" s="19">
        <v>0</v>
      </c>
      <c r="T945" s="19">
        <v>0.15</v>
      </c>
      <c r="U945" s="19" t="s">
        <v>1735</v>
      </c>
      <c r="V945" s="19" t="s">
        <v>2628</v>
      </c>
      <c r="BA945" s="19" t="s">
        <v>365</v>
      </c>
      <c r="BB945" s="19" t="s">
        <v>2604</v>
      </c>
      <c r="BC945" s="19" t="s">
        <v>896</v>
      </c>
      <c r="BD945" s="19" t="s">
        <v>2620</v>
      </c>
      <c r="BE945" s="19" t="s">
        <v>896</v>
      </c>
      <c r="BF945" s="19" t="s">
        <v>896</v>
      </c>
      <c r="BG945" s="19" t="s">
        <v>896</v>
      </c>
      <c r="BH945" s="19" t="s">
        <v>896</v>
      </c>
      <c r="BI945" s="19" t="s">
        <v>2607</v>
      </c>
      <c r="BJ945" s="19" t="s">
        <v>20</v>
      </c>
      <c r="BK945" s="19" t="s">
        <v>1411</v>
      </c>
      <c r="BL945" s="19" t="s">
        <v>2608</v>
      </c>
      <c r="BM945" s="19" t="s">
        <v>902</v>
      </c>
      <c r="BN945" s="20">
        <v>10</v>
      </c>
      <c r="BO945" s="20">
        <v>400</v>
      </c>
      <c r="BP945" s="19" t="s">
        <v>905</v>
      </c>
      <c r="BQ945" s="19" t="s">
        <v>2609</v>
      </c>
      <c r="BR945" s="19">
        <v>0</v>
      </c>
      <c r="BS945" s="19">
        <v>0</v>
      </c>
      <c r="BT945" s="19">
        <v>0.15</v>
      </c>
      <c r="BU945" s="19" t="s">
        <v>1735</v>
      </c>
      <c r="BV945" s="19" t="s">
        <v>2628</v>
      </c>
    </row>
    <row r="946" spans="1:74">
      <c r="A946" s="19" t="s">
        <v>365</v>
      </c>
      <c r="B946" s="19" t="s">
        <v>2604</v>
      </c>
      <c r="C946" s="19" t="s">
        <v>896</v>
      </c>
      <c r="D946" s="19" t="s">
        <v>2621</v>
      </c>
      <c r="E946" s="19" t="s">
        <v>896</v>
      </c>
      <c r="F946" s="19" t="s">
        <v>896</v>
      </c>
      <c r="G946" s="19" t="s">
        <v>896</v>
      </c>
      <c r="H946" s="19" t="s">
        <v>896</v>
      </c>
      <c r="I946" s="19" t="s">
        <v>2607</v>
      </c>
      <c r="J946" s="19" t="s">
        <v>20</v>
      </c>
      <c r="K946" s="19" t="s">
        <v>1411</v>
      </c>
      <c r="L946" s="19" t="s">
        <v>2608</v>
      </c>
      <c r="M946" s="19" t="s">
        <v>902</v>
      </c>
      <c r="N946" s="20">
        <v>20</v>
      </c>
      <c r="O946" s="20">
        <v>200</v>
      </c>
      <c r="P946" s="19" t="s">
        <v>905</v>
      </c>
      <c r="Q946" s="19" t="s">
        <v>2609</v>
      </c>
      <c r="R946" s="19">
        <v>0</v>
      </c>
      <c r="S946" s="19">
        <v>0</v>
      </c>
      <c r="T946" s="19">
        <v>0.15</v>
      </c>
      <c r="U946" s="19" t="s">
        <v>1735</v>
      </c>
      <c r="V946" s="19" t="s">
        <v>2629</v>
      </c>
      <c r="BA946" s="19" t="s">
        <v>365</v>
      </c>
      <c r="BB946" s="19" t="s">
        <v>2604</v>
      </c>
      <c r="BC946" s="19" t="s">
        <v>896</v>
      </c>
      <c r="BD946" s="19" t="s">
        <v>2621</v>
      </c>
      <c r="BE946" s="19" t="s">
        <v>896</v>
      </c>
      <c r="BF946" s="19" t="s">
        <v>896</v>
      </c>
      <c r="BG946" s="19" t="s">
        <v>896</v>
      </c>
      <c r="BH946" s="19" t="s">
        <v>896</v>
      </c>
      <c r="BI946" s="19" t="s">
        <v>2607</v>
      </c>
      <c r="BJ946" s="19" t="s">
        <v>20</v>
      </c>
      <c r="BK946" s="19" t="s">
        <v>1411</v>
      </c>
      <c r="BL946" s="19" t="s">
        <v>2608</v>
      </c>
      <c r="BM946" s="19" t="s">
        <v>902</v>
      </c>
      <c r="BN946" s="20">
        <v>20</v>
      </c>
      <c r="BO946" s="20">
        <v>200</v>
      </c>
      <c r="BP946" s="19" t="s">
        <v>905</v>
      </c>
      <c r="BQ946" s="19" t="s">
        <v>2609</v>
      </c>
      <c r="BR946" s="19">
        <v>0</v>
      </c>
      <c r="BS946" s="19">
        <v>0</v>
      </c>
      <c r="BT946" s="19">
        <v>0.15</v>
      </c>
      <c r="BU946" s="19" t="s">
        <v>1735</v>
      </c>
      <c r="BV946" s="19" t="s">
        <v>2629</v>
      </c>
    </row>
    <row r="947" spans="1:74">
      <c r="A947" s="19" t="s">
        <v>365</v>
      </c>
      <c r="B947" s="19" t="s">
        <v>2604</v>
      </c>
      <c r="C947" s="19" t="s">
        <v>896</v>
      </c>
      <c r="D947" s="19" t="s">
        <v>896</v>
      </c>
      <c r="E947" s="19" t="s">
        <v>896</v>
      </c>
      <c r="F947" s="19" t="s">
        <v>896</v>
      </c>
      <c r="G947" s="19" t="s">
        <v>896</v>
      </c>
      <c r="H947" s="19" t="s">
        <v>896</v>
      </c>
      <c r="I947" s="19" t="s">
        <v>2614</v>
      </c>
      <c r="J947" s="19" t="s">
        <v>20</v>
      </c>
      <c r="K947" s="19" t="s">
        <v>1411</v>
      </c>
      <c r="L947" s="19" t="s">
        <v>2615</v>
      </c>
      <c r="M947" s="19" t="s">
        <v>902</v>
      </c>
      <c r="N947" s="20">
        <v>10</v>
      </c>
      <c r="O947" s="20">
        <v>100</v>
      </c>
      <c r="P947" s="19" t="s">
        <v>905</v>
      </c>
      <c r="Q947" s="19" t="s">
        <v>2609</v>
      </c>
      <c r="R947" s="19">
        <v>0</v>
      </c>
      <c r="S947" s="19">
        <v>0</v>
      </c>
      <c r="T947" s="19" t="s">
        <v>903</v>
      </c>
      <c r="U947" s="19" t="s">
        <v>1735</v>
      </c>
      <c r="V947" s="19">
        <v>0</v>
      </c>
      <c r="BA947" s="19" t="s">
        <v>365</v>
      </c>
      <c r="BB947" s="19" t="s">
        <v>2604</v>
      </c>
      <c r="BC947" s="19" t="s">
        <v>896</v>
      </c>
      <c r="BD947" s="19" t="s">
        <v>896</v>
      </c>
      <c r="BE947" s="19" t="s">
        <v>896</v>
      </c>
      <c r="BF947" s="19" t="s">
        <v>896</v>
      </c>
      <c r="BG947" s="19" t="s">
        <v>896</v>
      </c>
      <c r="BH947" s="19" t="s">
        <v>896</v>
      </c>
      <c r="BI947" s="19" t="s">
        <v>2614</v>
      </c>
      <c r="BJ947" s="19" t="s">
        <v>20</v>
      </c>
      <c r="BK947" s="19" t="s">
        <v>1411</v>
      </c>
      <c r="BL947" s="19" t="s">
        <v>2615</v>
      </c>
      <c r="BM947" s="19" t="s">
        <v>902</v>
      </c>
      <c r="BN947" s="20">
        <v>10</v>
      </c>
      <c r="BO947" s="20">
        <v>100</v>
      </c>
      <c r="BP947" s="19" t="s">
        <v>905</v>
      </c>
      <c r="BQ947" s="19" t="s">
        <v>2609</v>
      </c>
      <c r="BR947" s="19">
        <v>0</v>
      </c>
      <c r="BS947" s="19">
        <v>0</v>
      </c>
      <c r="BT947" s="19" t="s">
        <v>903</v>
      </c>
      <c r="BU947" s="19" t="s">
        <v>1735</v>
      </c>
      <c r="BV947" s="19">
        <v>0</v>
      </c>
    </row>
    <row r="948" spans="1:74">
      <c r="A948" s="19" t="s">
        <v>365</v>
      </c>
      <c r="B948" s="19" t="s">
        <v>2604</v>
      </c>
      <c r="C948" s="19" t="s">
        <v>896</v>
      </c>
      <c r="D948" s="19" t="s">
        <v>2630</v>
      </c>
      <c r="E948" s="19" t="s">
        <v>896</v>
      </c>
      <c r="F948" s="19" t="s">
        <v>896</v>
      </c>
      <c r="G948" s="19" t="s">
        <v>896</v>
      </c>
      <c r="H948" s="19" t="s">
        <v>896</v>
      </c>
      <c r="I948" s="19" t="s">
        <v>2631</v>
      </c>
      <c r="J948" s="19" t="s">
        <v>21</v>
      </c>
      <c r="K948" s="19" t="s">
        <v>1050</v>
      </c>
      <c r="L948" s="19" t="s">
        <v>2633</v>
      </c>
      <c r="M948" s="19" t="s">
        <v>1040</v>
      </c>
      <c r="N948" s="20">
        <v>20</v>
      </c>
      <c r="O948" s="20">
        <v>200</v>
      </c>
      <c r="P948" s="19" t="s">
        <v>905</v>
      </c>
      <c r="Q948" s="19" t="s">
        <v>2634</v>
      </c>
      <c r="R948" s="19">
        <v>0</v>
      </c>
      <c r="S948" s="19">
        <v>0</v>
      </c>
      <c r="T948" s="19" t="s">
        <v>903</v>
      </c>
      <c r="U948" s="19" t="s">
        <v>2635</v>
      </c>
      <c r="V948" s="19">
        <v>0</v>
      </c>
      <c r="BA948" s="19" t="s">
        <v>365</v>
      </c>
      <c r="BB948" s="19" t="s">
        <v>2604</v>
      </c>
      <c r="BC948" s="19" t="s">
        <v>896</v>
      </c>
      <c r="BD948" s="19" t="s">
        <v>2630</v>
      </c>
      <c r="BE948" s="19" t="s">
        <v>896</v>
      </c>
      <c r="BF948" s="19" t="s">
        <v>896</v>
      </c>
      <c r="BG948" s="19" t="s">
        <v>896</v>
      </c>
      <c r="BH948" s="19" t="s">
        <v>896</v>
      </c>
      <c r="BI948" s="19" t="s">
        <v>2631</v>
      </c>
      <c r="BJ948" s="19" t="s">
        <v>21</v>
      </c>
      <c r="BK948" s="19" t="s">
        <v>1050</v>
      </c>
      <c r="BL948" s="19" t="s">
        <v>2633</v>
      </c>
      <c r="BM948" s="19" t="s">
        <v>1040</v>
      </c>
      <c r="BN948" s="20">
        <v>20</v>
      </c>
      <c r="BO948" s="20">
        <v>200</v>
      </c>
      <c r="BP948" s="19" t="s">
        <v>905</v>
      </c>
      <c r="BQ948" s="19" t="s">
        <v>2634</v>
      </c>
      <c r="BR948" s="19">
        <v>0</v>
      </c>
      <c r="BS948" s="19">
        <v>0</v>
      </c>
      <c r="BT948" s="19" t="s">
        <v>903</v>
      </c>
      <c r="BU948" s="19" t="s">
        <v>2635</v>
      </c>
      <c r="BV948" s="19">
        <v>0</v>
      </c>
    </row>
    <row r="949" spans="1:74">
      <c r="A949" s="19" t="s">
        <v>365</v>
      </c>
      <c r="B949" s="19" t="s">
        <v>2604</v>
      </c>
      <c r="C949" s="19" t="s">
        <v>896</v>
      </c>
      <c r="D949" s="19" t="s">
        <v>896</v>
      </c>
      <c r="E949" s="19" t="s">
        <v>896</v>
      </c>
      <c r="F949" s="19" t="s">
        <v>896</v>
      </c>
      <c r="G949" s="19" t="s">
        <v>896</v>
      </c>
      <c r="H949" s="19" t="s">
        <v>896</v>
      </c>
      <c r="I949" s="19" t="s">
        <v>2636</v>
      </c>
      <c r="J949" s="19" t="s">
        <v>21</v>
      </c>
      <c r="K949" s="19" t="s">
        <v>1066</v>
      </c>
      <c r="L949" s="19" t="s">
        <v>2637</v>
      </c>
      <c r="M949" s="19" t="s">
        <v>1040</v>
      </c>
      <c r="N949" s="20">
        <v>10</v>
      </c>
      <c r="O949" s="20">
        <v>40</v>
      </c>
      <c r="P949" s="19" t="s">
        <v>905</v>
      </c>
      <c r="Q949" s="19" t="s">
        <v>2638</v>
      </c>
      <c r="R949" s="19">
        <v>0</v>
      </c>
      <c r="S949" s="19">
        <v>0</v>
      </c>
      <c r="T949" s="19" t="s">
        <v>903</v>
      </c>
      <c r="U949" s="19" t="s">
        <v>2635</v>
      </c>
      <c r="V949" s="19">
        <v>0</v>
      </c>
      <c r="BA949" s="19" t="s">
        <v>365</v>
      </c>
      <c r="BB949" s="19" t="s">
        <v>2604</v>
      </c>
      <c r="BC949" s="19" t="s">
        <v>896</v>
      </c>
      <c r="BD949" s="19" t="s">
        <v>896</v>
      </c>
      <c r="BE949" s="19" t="s">
        <v>896</v>
      </c>
      <c r="BF949" s="19" t="s">
        <v>896</v>
      </c>
      <c r="BG949" s="19" t="s">
        <v>896</v>
      </c>
      <c r="BH949" s="19" t="s">
        <v>896</v>
      </c>
      <c r="BI949" s="19" t="s">
        <v>2636</v>
      </c>
      <c r="BJ949" s="19" t="s">
        <v>21</v>
      </c>
      <c r="BK949" s="19" t="s">
        <v>1066</v>
      </c>
      <c r="BL949" s="19" t="s">
        <v>2637</v>
      </c>
      <c r="BM949" s="19" t="s">
        <v>1040</v>
      </c>
      <c r="BN949" s="20">
        <v>10</v>
      </c>
      <c r="BO949" s="20">
        <v>40</v>
      </c>
      <c r="BP949" s="19" t="s">
        <v>905</v>
      </c>
      <c r="BQ949" s="19" t="s">
        <v>2638</v>
      </c>
      <c r="BR949" s="19">
        <v>0</v>
      </c>
      <c r="BS949" s="19">
        <v>0</v>
      </c>
      <c r="BT949" s="19" t="s">
        <v>903</v>
      </c>
      <c r="BU949" s="19" t="s">
        <v>2635</v>
      </c>
      <c r="BV949" s="19">
        <v>0</v>
      </c>
    </row>
    <row r="950" spans="1:74">
      <c r="A950" s="19" t="s">
        <v>365</v>
      </c>
      <c r="B950" s="19" t="s">
        <v>2604</v>
      </c>
      <c r="C950" s="19" t="s">
        <v>896</v>
      </c>
      <c r="D950" s="19" t="s">
        <v>2630</v>
      </c>
      <c r="E950" s="19" t="s">
        <v>896</v>
      </c>
      <c r="F950" s="19" t="s">
        <v>896</v>
      </c>
      <c r="G950" s="19" t="s">
        <v>896</v>
      </c>
      <c r="H950" s="19" t="s">
        <v>896</v>
      </c>
      <c r="I950" s="19" t="s">
        <v>2631</v>
      </c>
      <c r="J950" s="19" t="s">
        <v>21</v>
      </c>
      <c r="K950" s="19" t="s">
        <v>1066</v>
      </c>
      <c r="L950" s="19" t="s">
        <v>2633</v>
      </c>
      <c r="M950" s="19" t="s">
        <v>1040</v>
      </c>
      <c r="N950" s="20">
        <v>5</v>
      </c>
      <c r="O950" s="20">
        <v>35</v>
      </c>
      <c r="P950" s="19" t="s">
        <v>905</v>
      </c>
      <c r="Q950" s="19" t="s">
        <v>2634</v>
      </c>
      <c r="R950" s="19">
        <v>0</v>
      </c>
      <c r="S950" s="19">
        <v>0</v>
      </c>
      <c r="T950" s="19" t="s">
        <v>903</v>
      </c>
      <c r="U950" s="19" t="s">
        <v>2635</v>
      </c>
      <c r="V950" s="19">
        <v>0</v>
      </c>
      <c r="BA950" s="19" t="s">
        <v>365</v>
      </c>
      <c r="BB950" s="19" t="s">
        <v>2604</v>
      </c>
      <c r="BC950" s="19" t="s">
        <v>896</v>
      </c>
      <c r="BD950" s="19" t="s">
        <v>2630</v>
      </c>
      <c r="BE950" s="19" t="s">
        <v>896</v>
      </c>
      <c r="BF950" s="19" t="s">
        <v>896</v>
      </c>
      <c r="BG950" s="19" t="s">
        <v>896</v>
      </c>
      <c r="BH950" s="19" t="s">
        <v>896</v>
      </c>
      <c r="BI950" s="19" t="s">
        <v>2631</v>
      </c>
      <c r="BJ950" s="19" t="s">
        <v>21</v>
      </c>
      <c r="BK950" s="19" t="s">
        <v>1066</v>
      </c>
      <c r="BL950" s="19" t="s">
        <v>2633</v>
      </c>
      <c r="BM950" s="19" t="s">
        <v>1040</v>
      </c>
      <c r="BN950" s="20">
        <v>5</v>
      </c>
      <c r="BO950" s="20">
        <v>35</v>
      </c>
      <c r="BP950" s="19" t="s">
        <v>905</v>
      </c>
      <c r="BQ950" s="19" t="s">
        <v>2634</v>
      </c>
      <c r="BR950" s="19">
        <v>0</v>
      </c>
      <c r="BS950" s="19">
        <v>0</v>
      </c>
      <c r="BT950" s="19" t="s">
        <v>903</v>
      </c>
      <c r="BU950" s="19" t="s">
        <v>2635</v>
      </c>
      <c r="BV950" s="19">
        <v>0</v>
      </c>
    </row>
    <row r="951" spans="1:74">
      <c r="A951" s="19" t="s">
        <v>2646</v>
      </c>
      <c r="B951" s="19" t="s">
        <v>2094</v>
      </c>
      <c r="C951" s="19" t="s">
        <v>2342</v>
      </c>
      <c r="D951" s="19" t="s">
        <v>1557</v>
      </c>
      <c r="E951" s="19" t="s">
        <v>1423</v>
      </c>
      <c r="F951" s="19" t="s">
        <v>896</v>
      </c>
      <c r="G951" s="19" t="s">
        <v>896</v>
      </c>
      <c r="H951" s="19" t="s">
        <v>896</v>
      </c>
      <c r="I951" s="19" t="s">
        <v>2343</v>
      </c>
      <c r="J951" s="19" t="s">
        <v>21</v>
      </c>
      <c r="K951" s="447" t="s">
        <v>2639</v>
      </c>
      <c r="L951" s="19" t="s">
        <v>2345</v>
      </c>
      <c r="M951" s="19" t="s">
        <v>1040</v>
      </c>
      <c r="N951" s="20">
        <v>0.02</v>
      </c>
      <c r="O951" s="20">
        <v>0.1</v>
      </c>
      <c r="P951" s="19" t="s">
        <v>905</v>
      </c>
      <c r="Q951" s="19" t="s">
        <v>2346</v>
      </c>
      <c r="R951" s="19">
        <v>0</v>
      </c>
      <c r="S951" s="19">
        <v>0</v>
      </c>
      <c r="T951" s="19">
        <v>0</v>
      </c>
      <c r="U951" s="19" t="s">
        <v>2143</v>
      </c>
      <c r="V951" s="19">
        <v>0</v>
      </c>
      <c r="BA951" s="19" t="s">
        <v>2646</v>
      </c>
      <c r="BB951" s="19" t="s">
        <v>2094</v>
      </c>
      <c r="BC951" s="19" t="s">
        <v>2342</v>
      </c>
      <c r="BD951" s="19" t="s">
        <v>1557</v>
      </c>
      <c r="BE951" s="19" t="s">
        <v>1423</v>
      </c>
      <c r="BF951" s="19" t="s">
        <v>896</v>
      </c>
      <c r="BG951" s="19" t="s">
        <v>896</v>
      </c>
      <c r="BH951" s="19" t="s">
        <v>896</v>
      </c>
      <c r="BI951" s="19" t="s">
        <v>2343</v>
      </c>
      <c r="BJ951" s="19" t="s">
        <v>21</v>
      </c>
      <c r="BK951" s="447" t="s">
        <v>2639</v>
      </c>
      <c r="BL951" s="19" t="s">
        <v>2345</v>
      </c>
      <c r="BM951" s="19" t="s">
        <v>1040</v>
      </c>
      <c r="BN951" s="20">
        <v>0.02</v>
      </c>
      <c r="BO951" s="20">
        <v>0.1</v>
      </c>
      <c r="BP951" s="19" t="s">
        <v>905</v>
      </c>
      <c r="BQ951" s="19" t="s">
        <v>2346</v>
      </c>
      <c r="BR951" s="19">
        <v>0</v>
      </c>
      <c r="BS951" s="19">
        <v>0</v>
      </c>
      <c r="BT951" s="19">
        <v>0</v>
      </c>
      <c r="BU951" s="19" t="s">
        <v>2143</v>
      </c>
      <c r="BV951" s="19">
        <v>0</v>
      </c>
    </row>
    <row r="952" spans="1:74">
      <c r="A952" s="19" t="s">
        <v>2646</v>
      </c>
      <c r="B952" s="19" t="s">
        <v>2094</v>
      </c>
      <c r="C952" s="19" t="s">
        <v>2652</v>
      </c>
      <c r="D952" s="19" t="s">
        <v>1557</v>
      </c>
      <c r="E952" s="19" t="s">
        <v>1423</v>
      </c>
      <c r="F952" s="19" t="s">
        <v>896</v>
      </c>
      <c r="G952" s="19" t="s">
        <v>896</v>
      </c>
      <c r="H952" s="19" t="s">
        <v>896</v>
      </c>
      <c r="I952" s="19" t="s">
        <v>2343</v>
      </c>
      <c r="J952" s="19" t="s">
        <v>21</v>
      </c>
      <c r="K952" s="447" t="s">
        <v>2639</v>
      </c>
      <c r="L952" s="19" t="s">
        <v>2345</v>
      </c>
      <c r="M952" s="19" t="s">
        <v>1040</v>
      </c>
      <c r="N952" s="20" t="s">
        <v>903</v>
      </c>
      <c r="O952" s="20">
        <v>0.05</v>
      </c>
      <c r="P952" s="19" t="s">
        <v>905</v>
      </c>
      <c r="Q952" s="19" t="s">
        <v>2346</v>
      </c>
      <c r="R952" s="19">
        <v>0</v>
      </c>
      <c r="S952" s="19">
        <v>0</v>
      </c>
      <c r="T952" s="19">
        <v>0</v>
      </c>
      <c r="U952" s="19" t="s">
        <v>2143</v>
      </c>
      <c r="V952" s="19">
        <v>0</v>
      </c>
      <c r="BA952" s="19" t="s">
        <v>2646</v>
      </c>
      <c r="BB952" s="19" t="s">
        <v>2094</v>
      </c>
      <c r="BC952" s="19" t="s">
        <v>2652</v>
      </c>
      <c r="BD952" s="19" t="s">
        <v>1557</v>
      </c>
      <c r="BE952" s="19" t="s">
        <v>1423</v>
      </c>
      <c r="BF952" s="19" t="s">
        <v>896</v>
      </c>
      <c r="BG952" s="19" t="s">
        <v>896</v>
      </c>
      <c r="BH952" s="19" t="s">
        <v>896</v>
      </c>
      <c r="BI952" s="19" t="s">
        <v>2343</v>
      </c>
      <c r="BJ952" s="19" t="s">
        <v>21</v>
      </c>
      <c r="BK952" s="447" t="s">
        <v>2639</v>
      </c>
      <c r="BL952" s="19" t="s">
        <v>2345</v>
      </c>
      <c r="BM952" s="19" t="s">
        <v>1040</v>
      </c>
      <c r="BN952" s="20" t="s">
        <v>903</v>
      </c>
      <c r="BO952" s="20">
        <v>0.05</v>
      </c>
      <c r="BP952" s="19" t="s">
        <v>905</v>
      </c>
      <c r="BQ952" s="19" t="s">
        <v>2346</v>
      </c>
      <c r="BR952" s="19">
        <v>0</v>
      </c>
      <c r="BS952" s="19">
        <v>0</v>
      </c>
      <c r="BT952" s="19">
        <v>0</v>
      </c>
      <c r="BU952" s="19" t="s">
        <v>2143</v>
      </c>
      <c r="BV952" s="19">
        <v>0</v>
      </c>
    </row>
    <row r="953" spans="1:74">
      <c r="A953" s="19" t="s">
        <v>2646</v>
      </c>
      <c r="B953" s="19" t="s">
        <v>2094</v>
      </c>
      <c r="C953" s="19" t="s">
        <v>2653</v>
      </c>
      <c r="D953" s="19" t="s">
        <v>1557</v>
      </c>
      <c r="E953" s="19" t="s">
        <v>1423</v>
      </c>
      <c r="F953" s="19" t="s">
        <v>896</v>
      </c>
      <c r="G953" s="19" t="s">
        <v>896</v>
      </c>
      <c r="H953" s="19" t="s">
        <v>896</v>
      </c>
      <c r="I953" s="19" t="s">
        <v>2343</v>
      </c>
      <c r="J953" s="19" t="s">
        <v>21</v>
      </c>
      <c r="K953" s="447" t="s">
        <v>2639</v>
      </c>
      <c r="L953" s="19" t="s">
        <v>2345</v>
      </c>
      <c r="M953" s="19" t="s">
        <v>1040</v>
      </c>
      <c r="N953" s="20" t="s">
        <v>903</v>
      </c>
      <c r="O953" s="20">
        <v>0.1</v>
      </c>
      <c r="P953" s="19" t="s">
        <v>905</v>
      </c>
      <c r="Q953" s="19" t="s">
        <v>2346</v>
      </c>
      <c r="R953" s="19">
        <v>0</v>
      </c>
      <c r="S953" s="19">
        <v>0</v>
      </c>
      <c r="T953" s="19">
        <v>0</v>
      </c>
      <c r="U953" s="19" t="s">
        <v>2143</v>
      </c>
      <c r="V953" s="19">
        <v>0</v>
      </c>
      <c r="BA953" s="19" t="s">
        <v>2646</v>
      </c>
      <c r="BB953" s="19" t="s">
        <v>2094</v>
      </c>
      <c r="BC953" s="19" t="s">
        <v>2653</v>
      </c>
      <c r="BD953" s="19" t="s">
        <v>1557</v>
      </c>
      <c r="BE953" s="19" t="s">
        <v>1423</v>
      </c>
      <c r="BF953" s="19" t="s">
        <v>896</v>
      </c>
      <c r="BG953" s="19" t="s">
        <v>896</v>
      </c>
      <c r="BH953" s="19" t="s">
        <v>896</v>
      </c>
      <c r="BI953" s="19" t="s">
        <v>2343</v>
      </c>
      <c r="BJ953" s="19" t="s">
        <v>21</v>
      </c>
      <c r="BK953" s="447" t="s">
        <v>2639</v>
      </c>
      <c r="BL953" s="19" t="s">
        <v>2345</v>
      </c>
      <c r="BM953" s="19" t="s">
        <v>1040</v>
      </c>
      <c r="BN953" s="20" t="s">
        <v>903</v>
      </c>
      <c r="BO953" s="20">
        <v>0.1</v>
      </c>
      <c r="BP953" s="19" t="s">
        <v>905</v>
      </c>
      <c r="BQ953" s="19" t="s">
        <v>2346</v>
      </c>
      <c r="BR953" s="19">
        <v>0</v>
      </c>
      <c r="BS953" s="19">
        <v>0</v>
      </c>
      <c r="BT953" s="19">
        <v>0</v>
      </c>
      <c r="BU953" s="19" t="s">
        <v>2143</v>
      </c>
      <c r="BV953" s="19">
        <v>0</v>
      </c>
    </row>
    <row r="954" spans="1:74">
      <c r="A954" s="19" t="s">
        <v>2646</v>
      </c>
      <c r="B954" s="19" t="s">
        <v>2094</v>
      </c>
      <c r="C954" s="19" t="s">
        <v>2651</v>
      </c>
      <c r="D954" s="19" t="s">
        <v>1557</v>
      </c>
      <c r="E954" s="19" t="s">
        <v>1423</v>
      </c>
      <c r="F954" s="19" t="s">
        <v>896</v>
      </c>
      <c r="G954" s="19" t="s">
        <v>896</v>
      </c>
      <c r="H954" s="19" t="s">
        <v>896</v>
      </c>
      <c r="I954" s="19" t="s">
        <v>2343</v>
      </c>
      <c r="J954" s="19" t="s">
        <v>21</v>
      </c>
      <c r="K954" s="447" t="s">
        <v>2639</v>
      </c>
      <c r="L954" s="19" t="s">
        <v>2345</v>
      </c>
      <c r="M954" s="19" t="s">
        <v>1040</v>
      </c>
      <c r="N954" s="20" t="s">
        <v>903</v>
      </c>
      <c r="O954" s="20">
        <v>0.1</v>
      </c>
      <c r="P954" s="19" t="s">
        <v>905</v>
      </c>
      <c r="Q954" s="19" t="s">
        <v>2346</v>
      </c>
      <c r="R954" s="19">
        <v>0</v>
      </c>
      <c r="S954" s="19">
        <v>0</v>
      </c>
      <c r="T954" s="19">
        <v>0</v>
      </c>
      <c r="U954" s="19" t="s">
        <v>2143</v>
      </c>
      <c r="V954" s="19">
        <v>0</v>
      </c>
      <c r="BA954" s="19" t="s">
        <v>2646</v>
      </c>
      <c r="BB954" s="19" t="s">
        <v>2094</v>
      </c>
      <c r="BC954" s="19" t="s">
        <v>2651</v>
      </c>
      <c r="BD954" s="19" t="s">
        <v>1557</v>
      </c>
      <c r="BE954" s="19" t="s">
        <v>1423</v>
      </c>
      <c r="BF954" s="19" t="s">
        <v>896</v>
      </c>
      <c r="BG954" s="19" t="s">
        <v>896</v>
      </c>
      <c r="BH954" s="19" t="s">
        <v>896</v>
      </c>
      <c r="BI954" s="19" t="s">
        <v>2343</v>
      </c>
      <c r="BJ954" s="19" t="s">
        <v>21</v>
      </c>
      <c r="BK954" s="447" t="s">
        <v>2639</v>
      </c>
      <c r="BL954" s="19" t="s">
        <v>2345</v>
      </c>
      <c r="BM954" s="19" t="s">
        <v>1040</v>
      </c>
      <c r="BN954" s="20" t="s">
        <v>903</v>
      </c>
      <c r="BO954" s="20">
        <v>0.1</v>
      </c>
      <c r="BP954" s="19" t="s">
        <v>905</v>
      </c>
      <c r="BQ954" s="19" t="s">
        <v>2346</v>
      </c>
      <c r="BR954" s="19">
        <v>0</v>
      </c>
      <c r="BS954" s="19">
        <v>0</v>
      </c>
      <c r="BT954" s="19">
        <v>0</v>
      </c>
      <c r="BU954" s="19" t="s">
        <v>2143</v>
      </c>
      <c r="BV954" s="19">
        <v>0</v>
      </c>
    </row>
    <row r="955" spans="1:74">
      <c r="A955" s="19" t="s">
        <v>2646</v>
      </c>
      <c r="B955" s="19" t="s">
        <v>2094</v>
      </c>
      <c r="C955" s="19" t="s">
        <v>2349</v>
      </c>
      <c r="D955" s="19" t="s">
        <v>1557</v>
      </c>
      <c r="E955" s="19" t="s">
        <v>1423</v>
      </c>
      <c r="F955" s="19" t="s">
        <v>896</v>
      </c>
      <c r="G955" s="19" t="s">
        <v>896</v>
      </c>
      <c r="H955" s="19" t="s">
        <v>896</v>
      </c>
      <c r="I955" s="19" t="s">
        <v>2343</v>
      </c>
      <c r="J955" s="19" t="s">
        <v>21</v>
      </c>
      <c r="K955" s="447" t="s">
        <v>2639</v>
      </c>
      <c r="L955" s="19" t="s">
        <v>2345</v>
      </c>
      <c r="M955" s="19" t="s">
        <v>1040</v>
      </c>
      <c r="N955" s="20" t="s">
        <v>903</v>
      </c>
      <c r="O955" s="20">
        <v>0.05</v>
      </c>
      <c r="P955" s="19" t="s">
        <v>905</v>
      </c>
      <c r="Q955" s="19" t="s">
        <v>2346</v>
      </c>
      <c r="R955" s="19">
        <v>0</v>
      </c>
      <c r="S955" s="19">
        <v>0</v>
      </c>
      <c r="T955" s="19">
        <v>0</v>
      </c>
      <c r="U955" s="19" t="s">
        <v>2143</v>
      </c>
      <c r="V955" s="19">
        <v>0</v>
      </c>
      <c r="BA955" s="19" t="s">
        <v>2646</v>
      </c>
      <c r="BB955" s="19" t="s">
        <v>2094</v>
      </c>
      <c r="BC955" s="19" t="s">
        <v>2349</v>
      </c>
      <c r="BD955" s="19" t="s">
        <v>1557</v>
      </c>
      <c r="BE955" s="19" t="s">
        <v>1423</v>
      </c>
      <c r="BF955" s="19" t="s">
        <v>896</v>
      </c>
      <c r="BG955" s="19" t="s">
        <v>896</v>
      </c>
      <c r="BH955" s="19" t="s">
        <v>896</v>
      </c>
      <c r="BI955" s="19" t="s">
        <v>2343</v>
      </c>
      <c r="BJ955" s="19" t="s">
        <v>21</v>
      </c>
      <c r="BK955" s="447" t="s">
        <v>2639</v>
      </c>
      <c r="BL955" s="19" t="s">
        <v>2345</v>
      </c>
      <c r="BM955" s="19" t="s">
        <v>1040</v>
      </c>
      <c r="BN955" s="20" t="s">
        <v>903</v>
      </c>
      <c r="BO955" s="20">
        <v>0.05</v>
      </c>
      <c r="BP955" s="19" t="s">
        <v>905</v>
      </c>
      <c r="BQ955" s="19" t="s">
        <v>2346</v>
      </c>
      <c r="BR955" s="19">
        <v>0</v>
      </c>
      <c r="BS955" s="19">
        <v>0</v>
      </c>
      <c r="BT955" s="19">
        <v>0</v>
      </c>
      <c r="BU955" s="19" t="s">
        <v>2143</v>
      </c>
      <c r="BV955" s="19">
        <v>0</v>
      </c>
    </row>
    <row r="956" spans="1:74">
      <c r="A956" s="19" t="s">
        <v>2646</v>
      </c>
      <c r="B956" s="19" t="s">
        <v>2094</v>
      </c>
      <c r="C956" s="19" t="s">
        <v>2650</v>
      </c>
      <c r="D956" s="19" t="s">
        <v>1557</v>
      </c>
      <c r="E956" s="19" t="s">
        <v>1423</v>
      </c>
      <c r="F956" s="19" t="s">
        <v>896</v>
      </c>
      <c r="G956" s="19" t="s">
        <v>896</v>
      </c>
      <c r="H956" s="19" t="s">
        <v>896</v>
      </c>
      <c r="I956" s="19" t="s">
        <v>2343</v>
      </c>
      <c r="J956" s="19" t="s">
        <v>21</v>
      </c>
      <c r="K956" s="447" t="s">
        <v>2639</v>
      </c>
      <c r="L956" s="19" t="s">
        <v>2345</v>
      </c>
      <c r="M956" s="19" t="s">
        <v>1040</v>
      </c>
      <c r="N956" s="20" t="s">
        <v>903</v>
      </c>
      <c r="O956" s="20">
        <v>0.1</v>
      </c>
      <c r="P956" s="19" t="s">
        <v>905</v>
      </c>
      <c r="Q956" s="19" t="s">
        <v>2346</v>
      </c>
      <c r="R956" s="19">
        <v>0</v>
      </c>
      <c r="S956" s="19">
        <v>0</v>
      </c>
      <c r="T956" s="19">
        <v>0</v>
      </c>
      <c r="U956" s="19" t="s">
        <v>2143</v>
      </c>
      <c r="V956" s="19">
        <v>0</v>
      </c>
      <c r="BA956" s="19" t="s">
        <v>2646</v>
      </c>
      <c r="BB956" s="19" t="s">
        <v>2094</v>
      </c>
      <c r="BC956" s="19" t="s">
        <v>2650</v>
      </c>
      <c r="BD956" s="19" t="s">
        <v>1557</v>
      </c>
      <c r="BE956" s="19" t="s">
        <v>1423</v>
      </c>
      <c r="BF956" s="19" t="s">
        <v>896</v>
      </c>
      <c r="BG956" s="19" t="s">
        <v>896</v>
      </c>
      <c r="BH956" s="19" t="s">
        <v>896</v>
      </c>
      <c r="BI956" s="19" t="s">
        <v>2343</v>
      </c>
      <c r="BJ956" s="19" t="s">
        <v>21</v>
      </c>
      <c r="BK956" s="447" t="s">
        <v>2639</v>
      </c>
      <c r="BL956" s="19" t="s">
        <v>2345</v>
      </c>
      <c r="BM956" s="19" t="s">
        <v>1040</v>
      </c>
      <c r="BN956" s="20" t="s">
        <v>903</v>
      </c>
      <c r="BO956" s="20">
        <v>0.1</v>
      </c>
      <c r="BP956" s="19" t="s">
        <v>905</v>
      </c>
      <c r="BQ956" s="19" t="s">
        <v>2346</v>
      </c>
      <c r="BR956" s="19">
        <v>0</v>
      </c>
      <c r="BS956" s="19">
        <v>0</v>
      </c>
      <c r="BT956" s="19">
        <v>0</v>
      </c>
      <c r="BU956" s="19" t="s">
        <v>2143</v>
      </c>
      <c r="BV956" s="19">
        <v>0</v>
      </c>
    </row>
    <row r="957" spans="1:74">
      <c r="A957" s="19" t="s">
        <v>360</v>
      </c>
      <c r="B957" s="19" t="s">
        <v>1539</v>
      </c>
      <c r="C957" s="19" t="s">
        <v>896</v>
      </c>
      <c r="D957" s="19" t="s">
        <v>896</v>
      </c>
      <c r="E957" s="19" t="s">
        <v>1557</v>
      </c>
      <c r="F957" s="19" t="s">
        <v>896</v>
      </c>
      <c r="G957" s="19" t="s">
        <v>1557</v>
      </c>
      <c r="H957" s="19" t="s">
        <v>896</v>
      </c>
      <c r="I957" s="19" t="s">
        <v>2538</v>
      </c>
      <c r="J957" s="19" t="s">
        <v>21</v>
      </c>
      <c r="K957" s="447" t="s">
        <v>2639</v>
      </c>
      <c r="L957" s="19" t="s">
        <v>2540</v>
      </c>
      <c r="M957" s="19" t="s">
        <v>1040</v>
      </c>
      <c r="N957" s="20">
        <v>2E-3</v>
      </c>
      <c r="O957" s="20">
        <v>8.0000000000000002E-3</v>
      </c>
      <c r="P957" s="19" t="s">
        <v>905</v>
      </c>
      <c r="Q957" s="19" t="s">
        <v>2546</v>
      </c>
      <c r="R957" s="19">
        <v>0</v>
      </c>
      <c r="S957" s="19">
        <v>0</v>
      </c>
      <c r="T957" s="19" t="s">
        <v>903</v>
      </c>
      <c r="U957" s="19" t="s">
        <v>1563</v>
      </c>
      <c r="V957" s="19" t="s">
        <v>2541</v>
      </c>
      <c r="BA957" s="19" t="s">
        <v>360</v>
      </c>
      <c r="BB957" s="19" t="s">
        <v>1539</v>
      </c>
      <c r="BC957" s="19" t="s">
        <v>896</v>
      </c>
      <c r="BD957" s="19" t="s">
        <v>896</v>
      </c>
      <c r="BE957" s="19" t="s">
        <v>1557</v>
      </c>
      <c r="BF957" s="19" t="s">
        <v>896</v>
      </c>
      <c r="BG957" s="19" t="s">
        <v>1557</v>
      </c>
      <c r="BH957" s="19" t="s">
        <v>896</v>
      </c>
      <c r="BI957" s="19" t="s">
        <v>2538</v>
      </c>
      <c r="BJ957" s="19" t="s">
        <v>21</v>
      </c>
      <c r="BK957" s="447" t="s">
        <v>2639</v>
      </c>
      <c r="BL957" s="19" t="s">
        <v>2540</v>
      </c>
      <c r="BM957" s="19" t="s">
        <v>1040</v>
      </c>
      <c r="BN957" s="20">
        <v>2E-3</v>
      </c>
      <c r="BO957" s="20">
        <v>8.0000000000000002E-3</v>
      </c>
      <c r="BP957" s="19" t="s">
        <v>905</v>
      </c>
      <c r="BQ957" s="19" t="s">
        <v>2546</v>
      </c>
      <c r="BR957" s="19">
        <v>0</v>
      </c>
      <c r="BS957" s="19">
        <v>0</v>
      </c>
      <c r="BT957" s="19" t="s">
        <v>903</v>
      </c>
      <c r="BU957" s="19" t="s">
        <v>1563</v>
      </c>
      <c r="BV957" s="19" t="s">
        <v>2541</v>
      </c>
    </row>
    <row r="958" spans="1:74">
      <c r="A958" s="19" t="s">
        <v>2646</v>
      </c>
      <c r="B958" s="19" t="s">
        <v>2094</v>
      </c>
      <c r="C958" s="19" t="s">
        <v>2342</v>
      </c>
      <c r="D958" s="19" t="s">
        <v>1557</v>
      </c>
      <c r="E958" s="19" t="s">
        <v>1423</v>
      </c>
      <c r="F958" s="19" t="s">
        <v>896</v>
      </c>
      <c r="G958" s="19" t="s">
        <v>896</v>
      </c>
      <c r="H958" s="19" t="s">
        <v>896</v>
      </c>
      <c r="I958" s="19" t="s">
        <v>2343</v>
      </c>
      <c r="J958" s="19" t="s">
        <v>21</v>
      </c>
      <c r="K958" s="447" t="s">
        <v>2640</v>
      </c>
      <c r="L958" s="19" t="s">
        <v>2345</v>
      </c>
      <c r="M958" s="19" t="s">
        <v>1040</v>
      </c>
      <c r="N958" s="20">
        <v>0.02</v>
      </c>
      <c r="O958" s="20">
        <v>0.1</v>
      </c>
      <c r="P958" s="19" t="s">
        <v>905</v>
      </c>
      <c r="Q958" s="19" t="s">
        <v>2346</v>
      </c>
      <c r="R958" s="19">
        <v>0</v>
      </c>
      <c r="S958" s="19">
        <v>0</v>
      </c>
      <c r="T958" s="19">
        <v>0</v>
      </c>
      <c r="U958" s="19" t="s">
        <v>2143</v>
      </c>
      <c r="V958" s="19">
        <v>0</v>
      </c>
      <c r="BA958" s="19" t="s">
        <v>2646</v>
      </c>
      <c r="BB958" s="19" t="s">
        <v>2094</v>
      </c>
      <c r="BC958" s="19" t="s">
        <v>2342</v>
      </c>
      <c r="BD958" s="19" t="s">
        <v>1557</v>
      </c>
      <c r="BE958" s="19" t="s">
        <v>1423</v>
      </c>
      <c r="BF958" s="19" t="s">
        <v>896</v>
      </c>
      <c r="BG958" s="19" t="s">
        <v>896</v>
      </c>
      <c r="BH958" s="19" t="s">
        <v>896</v>
      </c>
      <c r="BI958" s="19" t="s">
        <v>2343</v>
      </c>
      <c r="BJ958" s="19" t="s">
        <v>21</v>
      </c>
      <c r="BK958" s="447" t="s">
        <v>2640</v>
      </c>
      <c r="BL958" s="19" t="s">
        <v>2345</v>
      </c>
      <c r="BM958" s="19" t="s">
        <v>1040</v>
      </c>
      <c r="BN958" s="20">
        <v>0.02</v>
      </c>
      <c r="BO958" s="20">
        <v>0.1</v>
      </c>
      <c r="BP958" s="19" t="s">
        <v>905</v>
      </c>
      <c r="BQ958" s="19" t="s">
        <v>2346</v>
      </c>
      <c r="BR958" s="19">
        <v>0</v>
      </c>
      <c r="BS958" s="19">
        <v>0</v>
      </c>
      <c r="BT958" s="19">
        <v>0</v>
      </c>
      <c r="BU958" s="19" t="s">
        <v>2143</v>
      </c>
      <c r="BV958" s="19">
        <v>0</v>
      </c>
    </row>
    <row r="959" spans="1:74">
      <c r="A959" s="19" t="s">
        <v>2646</v>
      </c>
      <c r="B959" s="19" t="s">
        <v>2094</v>
      </c>
      <c r="C959" s="19" t="s">
        <v>2652</v>
      </c>
      <c r="D959" s="19" t="s">
        <v>1557</v>
      </c>
      <c r="E959" s="19" t="s">
        <v>1423</v>
      </c>
      <c r="F959" s="19" t="s">
        <v>896</v>
      </c>
      <c r="G959" s="19" t="s">
        <v>896</v>
      </c>
      <c r="H959" s="19" t="s">
        <v>896</v>
      </c>
      <c r="I959" s="19" t="s">
        <v>2343</v>
      </c>
      <c r="J959" s="19" t="s">
        <v>21</v>
      </c>
      <c r="K959" s="447" t="s">
        <v>2640</v>
      </c>
      <c r="L959" s="19" t="s">
        <v>2345</v>
      </c>
      <c r="M959" s="19" t="s">
        <v>1040</v>
      </c>
      <c r="N959" s="20" t="s">
        <v>903</v>
      </c>
      <c r="O959" s="20">
        <v>0.05</v>
      </c>
      <c r="P959" s="19" t="s">
        <v>905</v>
      </c>
      <c r="Q959" s="19" t="s">
        <v>2346</v>
      </c>
      <c r="R959" s="19">
        <v>0</v>
      </c>
      <c r="S959" s="19">
        <v>0</v>
      </c>
      <c r="T959" s="19">
        <v>0</v>
      </c>
      <c r="U959" s="19" t="s">
        <v>2143</v>
      </c>
      <c r="V959" s="19">
        <v>0</v>
      </c>
      <c r="BA959" s="19" t="s">
        <v>2646</v>
      </c>
      <c r="BB959" s="19" t="s">
        <v>2094</v>
      </c>
      <c r="BC959" s="19" t="s">
        <v>2652</v>
      </c>
      <c r="BD959" s="19" t="s">
        <v>1557</v>
      </c>
      <c r="BE959" s="19" t="s">
        <v>1423</v>
      </c>
      <c r="BF959" s="19" t="s">
        <v>896</v>
      </c>
      <c r="BG959" s="19" t="s">
        <v>896</v>
      </c>
      <c r="BH959" s="19" t="s">
        <v>896</v>
      </c>
      <c r="BI959" s="19" t="s">
        <v>2343</v>
      </c>
      <c r="BJ959" s="19" t="s">
        <v>21</v>
      </c>
      <c r="BK959" s="447" t="s">
        <v>2640</v>
      </c>
      <c r="BL959" s="19" t="s">
        <v>2345</v>
      </c>
      <c r="BM959" s="19" t="s">
        <v>1040</v>
      </c>
      <c r="BN959" s="20" t="s">
        <v>903</v>
      </c>
      <c r="BO959" s="20">
        <v>0.05</v>
      </c>
      <c r="BP959" s="19" t="s">
        <v>905</v>
      </c>
      <c r="BQ959" s="19" t="s">
        <v>2346</v>
      </c>
      <c r="BR959" s="19">
        <v>0</v>
      </c>
      <c r="BS959" s="19">
        <v>0</v>
      </c>
      <c r="BT959" s="19">
        <v>0</v>
      </c>
      <c r="BU959" s="19" t="s">
        <v>2143</v>
      </c>
      <c r="BV959" s="19">
        <v>0</v>
      </c>
    </row>
    <row r="960" spans="1:74">
      <c r="A960" s="19" t="s">
        <v>2646</v>
      </c>
      <c r="B960" s="19" t="s">
        <v>2094</v>
      </c>
      <c r="C960" s="19" t="s">
        <v>2653</v>
      </c>
      <c r="D960" s="19" t="s">
        <v>1557</v>
      </c>
      <c r="E960" s="19" t="s">
        <v>1423</v>
      </c>
      <c r="F960" s="19" t="s">
        <v>896</v>
      </c>
      <c r="G960" s="19" t="s">
        <v>896</v>
      </c>
      <c r="H960" s="19" t="s">
        <v>896</v>
      </c>
      <c r="I960" s="19" t="s">
        <v>2343</v>
      </c>
      <c r="J960" s="19" t="s">
        <v>21</v>
      </c>
      <c r="K960" s="447" t="s">
        <v>2640</v>
      </c>
      <c r="L960" s="19" t="s">
        <v>2345</v>
      </c>
      <c r="M960" s="19" t="s">
        <v>1040</v>
      </c>
      <c r="N960" s="20" t="s">
        <v>903</v>
      </c>
      <c r="O960" s="20">
        <v>0.1</v>
      </c>
      <c r="P960" s="19" t="s">
        <v>905</v>
      </c>
      <c r="Q960" s="19" t="s">
        <v>2346</v>
      </c>
      <c r="R960" s="19">
        <v>0</v>
      </c>
      <c r="S960" s="19">
        <v>0</v>
      </c>
      <c r="T960" s="19">
        <v>0</v>
      </c>
      <c r="U960" s="19" t="s">
        <v>2143</v>
      </c>
      <c r="V960" s="19">
        <v>0</v>
      </c>
      <c r="BA960" s="19" t="s">
        <v>2646</v>
      </c>
      <c r="BB960" s="19" t="s">
        <v>2094</v>
      </c>
      <c r="BC960" s="19" t="s">
        <v>2653</v>
      </c>
      <c r="BD960" s="19" t="s">
        <v>1557</v>
      </c>
      <c r="BE960" s="19" t="s">
        <v>1423</v>
      </c>
      <c r="BF960" s="19" t="s">
        <v>896</v>
      </c>
      <c r="BG960" s="19" t="s">
        <v>896</v>
      </c>
      <c r="BH960" s="19" t="s">
        <v>896</v>
      </c>
      <c r="BI960" s="19" t="s">
        <v>2343</v>
      </c>
      <c r="BJ960" s="19" t="s">
        <v>21</v>
      </c>
      <c r="BK960" s="447" t="s">
        <v>2640</v>
      </c>
      <c r="BL960" s="19" t="s">
        <v>2345</v>
      </c>
      <c r="BM960" s="19" t="s">
        <v>1040</v>
      </c>
      <c r="BN960" s="20" t="s">
        <v>903</v>
      </c>
      <c r="BO960" s="20">
        <v>0.1</v>
      </c>
      <c r="BP960" s="19" t="s">
        <v>905</v>
      </c>
      <c r="BQ960" s="19" t="s">
        <v>2346</v>
      </c>
      <c r="BR960" s="19">
        <v>0</v>
      </c>
      <c r="BS960" s="19">
        <v>0</v>
      </c>
      <c r="BT960" s="19">
        <v>0</v>
      </c>
      <c r="BU960" s="19" t="s">
        <v>2143</v>
      </c>
      <c r="BV960" s="19">
        <v>0</v>
      </c>
    </row>
    <row r="961" spans="1:74">
      <c r="A961" s="19" t="s">
        <v>2646</v>
      </c>
      <c r="B961" s="19" t="s">
        <v>2094</v>
      </c>
      <c r="C961" s="19" t="s">
        <v>2651</v>
      </c>
      <c r="D961" s="19" t="s">
        <v>1557</v>
      </c>
      <c r="E961" s="19" t="s">
        <v>1423</v>
      </c>
      <c r="F961" s="19" t="s">
        <v>896</v>
      </c>
      <c r="G961" s="19" t="s">
        <v>896</v>
      </c>
      <c r="H961" s="19" t="s">
        <v>896</v>
      </c>
      <c r="I961" s="19" t="s">
        <v>2343</v>
      </c>
      <c r="J961" s="19" t="s">
        <v>21</v>
      </c>
      <c r="K961" s="447" t="s">
        <v>2640</v>
      </c>
      <c r="L961" s="19" t="s">
        <v>2345</v>
      </c>
      <c r="M961" s="19" t="s">
        <v>1040</v>
      </c>
      <c r="N961" s="20" t="s">
        <v>903</v>
      </c>
      <c r="O961" s="20">
        <v>0.1</v>
      </c>
      <c r="P961" s="19" t="s">
        <v>905</v>
      </c>
      <c r="Q961" s="19" t="s">
        <v>2346</v>
      </c>
      <c r="R961" s="19">
        <v>0</v>
      </c>
      <c r="S961" s="19">
        <v>0</v>
      </c>
      <c r="T961" s="19">
        <v>0</v>
      </c>
      <c r="U961" s="19" t="s">
        <v>2143</v>
      </c>
      <c r="V961" s="19">
        <v>0</v>
      </c>
      <c r="BA961" s="19" t="s">
        <v>2646</v>
      </c>
      <c r="BB961" s="19" t="s">
        <v>2094</v>
      </c>
      <c r="BC961" s="19" t="s">
        <v>2651</v>
      </c>
      <c r="BD961" s="19" t="s">
        <v>1557</v>
      </c>
      <c r="BE961" s="19" t="s">
        <v>1423</v>
      </c>
      <c r="BF961" s="19" t="s">
        <v>896</v>
      </c>
      <c r="BG961" s="19" t="s">
        <v>896</v>
      </c>
      <c r="BH961" s="19" t="s">
        <v>896</v>
      </c>
      <c r="BI961" s="19" t="s">
        <v>2343</v>
      </c>
      <c r="BJ961" s="19" t="s">
        <v>21</v>
      </c>
      <c r="BK961" s="447" t="s">
        <v>2640</v>
      </c>
      <c r="BL961" s="19" t="s">
        <v>2345</v>
      </c>
      <c r="BM961" s="19" t="s">
        <v>1040</v>
      </c>
      <c r="BN961" s="20" t="s">
        <v>903</v>
      </c>
      <c r="BO961" s="20">
        <v>0.1</v>
      </c>
      <c r="BP961" s="19" t="s">
        <v>905</v>
      </c>
      <c r="BQ961" s="19" t="s">
        <v>2346</v>
      </c>
      <c r="BR961" s="19">
        <v>0</v>
      </c>
      <c r="BS961" s="19">
        <v>0</v>
      </c>
      <c r="BT961" s="19">
        <v>0</v>
      </c>
      <c r="BU961" s="19" t="s">
        <v>2143</v>
      </c>
      <c r="BV961" s="19">
        <v>0</v>
      </c>
    </row>
    <row r="962" spans="1:74">
      <c r="A962" s="19" t="s">
        <v>2646</v>
      </c>
      <c r="B962" s="19" t="s">
        <v>2094</v>
      </c>
      <c r="C962" s="19" t="s">
        <v>2349</v>
      </c>
      <c r="D962" s="19" t="s">
        <v>1557</v>
      </c>
      <c r="E962" s="19" t="s">
        <v>1423</v>
      </c>
      <c r="F962" s="19" t="s">
        <v>896</v>
      </c>
      <c r="G962" s="19" t="s">
        <v>896</v>
      </c>
      <c r="H962" s="19" t="s">
        <v>896</v>
      </c>
      <c r="I962" s="19" t="s">
        <v>2343</v>
      </c>
      <c r="J962" s="19" t="s">
        <v>21</v>
      </c>
      <c r="K962" s="447" t="s">
        <v>2640</v>
      </c>
      <c r="L962" s="19" t="s">
        <v>2345</v>
      </c>
      <c r="M962" s="19" t="s">
        <v>1040</v>
      </c>
      <c r="N962" s="20" t="s">
        <v>903</v>
      </c>
      <c r="O962" s="20">
        <v>0.05</v>
      </c>
      <c r="P962" s="19" t="s">
        <v>905</v>
      </c>
      <c r="Q962" s="19" t="s">
        <v>2346</v>
      </c>
      <c r="R962" s="19">
        <v>0</v>
      </c>
      <c r="S962" s="19">
        <v>0</v>
      </c>
      <c r="T962" s="19">
        <v>0</v>
      </c>
      <c r="U962" s="19" t="s">
        <v>2143</v>
      </c>
      <c r="V962" s="19">
        <v>0</v>
      </c>
      <c r="BA962" s="19" t="s">
        <v>2646</v>
      </c>
      <c r="BB962" s="19" t="s">
        <v>2094</v>
      </c>
      <c r="BC962" s="19" t="s">
        <v>2349</v>
      </c>
      <c r="BD962" s="19" t="s">
        <v>1557</v>
      </c>
      <c r="BE962" s="19" t="s">
        <v>1423</v>
      </c>
      <c r="BF962" s="19" t="s">
        <v>896</v>
      </c>
      <c r="BG962" s="19" t="s">
        <v>896</v>
      </c>
      <c r="BH962" s="19" t="s">
        <v>896</v>
      </c>
      <c r="BI962" s="19" t="s">
        <v>2343</v>
      </c>
      <c r="BJ962" s="19" t="s">
        <v>21</v>
      </c>
      <c r="BK962" s="447" t="s">
        <v>2640</v>
      </c>
      <c r="BL962" s="19" t="s">
        <v>2345</v>
      </c>
      <c r="BM962" s="19" t="s">
        <v>1040</v>
      </c>
      <c r="BN962" s="20" t="s">
        <v>903</v>
      </c>
      <c r="BO962" s="20">
        <v>0.05</v>
      </c>
      <c r="BP962" s="19" t="s">
        <v>905</v>
      </c>
      <c r="BQ962" s="19" t="s">
        <v>2346</v>
      </c>
      <c r="BR962" s="19">
        <v>0</v>
      </c>
      <c r="BS962" s="19">
        <v>0</v>
      </c>
      <c r="BT962" s="19">
        <v>0</v>
      </c>
      <c r="BU962" s="19" t="s">
        <v>2143</v>
      </c>
      <c r="BV962" s="19">
        <v>0</v>
      </c>
    </row>
    <row r="963" spans="1:74">
      <c r="A963" s="19" t="s">
        <v>2646</v>
      </c>
      <c r="B963" s="19" t="s">
        <v>2094</v>
      </c>
      <c r="C963" s="19" t="s">
        <v>2650</v>
      </c>
      <c r="D963" s="19" t="s">
        <v>1557</v>
      </c>
      <c r="E963" s="19" t="s">
        <v>1423</v>
      </c>
      <c r="F963" s="19" t="s">
        <v>896</v>
      </c>
      <c r="G963" s="19" t="s">
        <v>896</v>
      </c>
      <c r="H963" s="19" t="s">
        <v>896</v>
      </c>
      <c r="I963" s="19" t="s">
        <v>2343</v>
      </c>
      <c r="J963" s="19" t="s">
        <v>21</v>
      </c>
      <c r="K963" s="447" t="s">
        <v>2640</v>
      </c>
      <c r="L963" s="19" t="s">
        <v>2345</v>
      </c>
      <c r="M963" s="19" t="s">
        <v>1040</v>
      </c>
      <c r="N963" s="20" t="s">
        <v>903</v>
      </c>
      <c r="O963" s="20">
        <v>0.1</v>
      </c>
      <c r="P963" s="19" t="s">
        <v>905</v>
      </c>
      <c r="Q963" s="19" t="s">
        <v>2346</v>
      </c>
      <c r="R963" s="19">
        <v>0</v>
      </c>
      <c r="S963" s="19">
        <v>0</v>
      </c>
      <c r="T963" s="19">
        <v>0</v>
      </c>
      <c r="U963" s="19" t="s">
        <v>2143</v>
      </c>
      <c r="V963" s="19">
        <v>0</v>
      </c>
      <c r="BA963" s="19" t="s">
        <v>2646</v>
      </c>
      <c r="BB963" s="19" t="s">
        <v>2094</v>
      </c>
      <c r="BC963" s="19" t="s">
        <v>2650</v>
      </c>
      <c r="BD963" s="19" t="s">
        <v>1557</v>
      </c>
      <c r="BE963" s="19" t="s">
        <v>1423</v>
      </c>
      <c r="BF963" s="19" t="s">
        <v>896</v>
      </c>
      <c r="BG963" s="19" t="s">
        <v>896</v>
      </c>
      <c r="BH963" s="19" t="s">
        <v>896</v>
      </c>
      <c r="BI963" s="19" t="s">
        <v>2343</v>
      </c>
      <c r="BJ963" s="19" t="s">
        <v>21</v>
      </c>
      <c r="BK963" s="447" t="s">
        <v>2640</v>
      </c>
      <c r="BL963" s="19" t="s">
        <v>2345</v>
      </c>
      <c r="BM963" s="19" t="s">
        <v>1040</v>
      </c>
      <c r="BN963" s="20" t="s">
        <v>903</v>
      </c>
      <c r="BO963" s="20">
        <v>0.1</v>
      </c>
      <c r="BP963" s="19" t="s">
        <v>905</v>
      </c>
      <c r="BQ963" s="19" t="s">
        <v>2346</v>
      </c>
      <c r="BR963" s="19">
        <v>0</v>
      </c>
      <c r="BS963" s="19">
        <v>0</v>
      </c>
      <c r="BT963" s="19">
        <v>0</v>
      </c>
      <c r="BU963" s="19" t="s">
        <v>2143</v>
      </c>
      <c r="BV963" s="19">
        <v>0</v>
      </c>
    </row>
    <row r="964" spans="1:74">
      <c r="A964" s="19" t="s">
        <v>360</v>
      </c>
      <c r="B964" s="19" t="s">
        <v>1539</v>
      </c>
      <c r="C964" s="19" t="s">
        <v>896</v>
      </c>
      <c r="D964" s="19" t="s">
        <v>896</v>
      </c>
      <c r="E964" s="19" t="s">
        <v>1557</v>
      </c>
      <c r="F964" s="19" t="s">
        <v>896</v>
      </c>
      <c r="G964" s="19" t="s">
        <v>1557</v>
      </c>
      <c r="H964" s="19" t="s">
        <v>896</v>
      </c>
      <c r="I964" s="19" t="s">
        <v>2538</v>
      </c>
      <c r="J964" s="19" t="s">
        <v>21</v>
      </c>
      <c r="K964" s="447" t="s">
        <v>2640</v>
      </c>
      <c r="L964" s="19" t="s">
        <v>2540</v>
      </c>
      <c r="M964" s="19" t="s">
        <v>1040</v>
      </c>
      <c r="N964" s="20">
        <v>2E-3</v>
      </c>
      <c r="O964" s="20">
        <v>8.0000000000000002E-3</v>
      </c>
      <c r="P964" s="19" t="s">
        <v>905</v>
      </c>
      <c r="Q964" s="19" t="s">
        <v>2546</v>
      </c>
      <c r="R964" s="19">
        <v>0</v>
      </c>
      <c r="S964" s="19">
        <v>0</v>
      </c>
      <c r="T964" s="19" t="s">
        <v>903</v>
      </c>
      <c r="U964" s="19" t="s">
        <v>1563</v>
      </c>
      <c r="V964" s="19" t="s">
        <v>2541</v>
      </c>
      <c r="BA964" s="19" t="s">
        <v>360</v>
      </c>
      <c r="BB964" s="19" t="s">
        <v>1539</v>
      </c>
      <c r="BC964" s="19" t="s">
        <v>896</v>
      </c>
      <c r="BD964" s="19" t="s">
        <v>896</v>
      </c>
      <c r="BE964" s="19" t="s">
        <v>1557</v>
      </c>
      <c r="BF964" s="19" t="s">
        <v>896</v>
      </c>
      <c r="BG964" s="19" t="s">
        <v>1557</v>
      </c>
      <c r="BH964" s="19" t="s">
        <v>896</v>
      </c>
      <c r="BI964" s="19" t="s">
        <v>2538</v>
      </c>
      <c r="BJ964" s="19" t="s">
        <v>21</v>
      </c>
      <c r="BK964" s="447" t="s">
        <v>2640</v>
      </c>
      <c r="BL964" s="19" t="s">
        <v>2540</v>
      </c>
      <c r="BM964" s="19" t="s">
        <v>1040</v>
      </c>
      <c r="BN964" s="20">
        <v>2E-3</v>
      </c>
      <c r="BO964" s="20">
        <v>8.0000000000000002E-3</v>
      </c>
      <c r="BP964" s="19" t="s">
        <v>905</v>
      </c>
      <c r="BQ964" s="19" t="s">
        <v>2546</v>
      </c>
      <c r="BR964" s="19">
        <v>0</v>
      </c>
      <c r="BS964" s="19">
        <v>0</v>
      </c>
      <c r="BT964" s="19" t="s">
        <v>903</v>
      </c>
      <c r="BU964" s="19" t="s">
        <v>1563</v>
      </c>
      <c r="BV964" s="19" t="s">
        <v>2541</v>
      </c>
    </row>
    <row r="965" spans="1:74">
      <c r="A965" s="19" t="s">
        <v>2646</v>
      </c>
      <c r="B965" s="19" t="s">
        <v>2094</v>
      </c>
      <c r="C965" s="19" t="s">
        <v>2342</v>
      </c>
      <c r="D965" s="19" t="s">
        <v>1557</v>
      </c>
      <c r="E965" s="19" t="s">
        <v>1423</v>
      </c>
      <c r="F965" s="19" t="s">
        <v>896</v>
      </c>
      <c r="G965" s="19" t="s">
        <v>896</v>
      </c>
      <c r="H965" s="19" t="s">
        <v>896</v>
      </c>
      <c r="I965" s="19" t="s">
        <v>2343</v>
      </c>
      <c r="J965" s="19" t="s">
        <v>21</v>
      </c>
      <c r="K965" s="447" t="s">
        <v>2641</v>
      </c>
      <c r="L965" s="19" t="s">
        <v>2345</v>
      </c>
      <c r="M965" s="19" t="s">
        <v>1040</v>
      </c>
      <c r="N965" s="20">
        <v>0.02</v>
      </c>
      <c r="O965" s="20">
        <v>0.1</v>
      </c>
      <c r="P965" s="19" t="s">
        <v>905</v>
      </c>
      <c r="Q965" s="19" t="s">
        <v>2346</v>
      </c>
      <c r="R965" s="19">
        <v>0</v>
      </c>
      <c r="S965" s="19">
        <v>0</v>
      </c>
      <c r="T965" s="19">
        <v>0</v>
      </c>
      <c r="U965" s="19" t="s">
        <v>2143</v>
      </c>
      <c r="V965" s="19">
        <v>0</v>
      </c>
      <c r="BA965" s="19" t="s">
        <v>2646</v>
      </c>
      <c r="BB965" s="19" t="s">
        <v>2094</v>
      </c>
      <c r="BC965" s="19" t="s">
        <v>2342</v>
      </c>
      <c r="BD965" s="19" t="s">
        <v>1557</v>
      </c>
      <c r="BE965" s="19" t="s">
        <v>1423</v>
      </c>
      <c r="BF965" s="19" t="s">
        <v>896</v>
      </c>
      <c r="BG965" s="19" t="s">
        <v>896</v>
      </c>
      <c r="BH965" s="19" t="s">
        <v>896</v>
      </c>
      <c r="BI965" s="19" t="s">
        <v>2343</v>
      </c>
      <c r="BJ965" s="19" t="s">
        <v>21</v>
      </c>
      <c r="BK965" s="447" t="s">
        <v>2641</v>
      </c>
      <c r="BL965" s="19" t="s">
        <v>2345</v>
      </c>
      <c r="BM965" s="19" t="s">
        <v>1040</v>
      </c>
      <c r="BN965" s="20">
        <v>0.02</v>
      </c>
      <c r="BO965" s="20">
        <v>0.1</v>
      </c>
      <c r="BP965" s="19" t="s">
        <v>905</v>
      </c>
      <c r="BQ965" s="19" t="s">
        <v>2346</v>
      </c>
      <c r="BR965" s="19">
        <v>0</v>
      </c>
      <c r="BS965" s="19">
        <v>0</v>
      </c>
      <c r="BT965" s="19">
        <v>0</v>
      </c>
      <c r="BU965" s="19" t="s">
        <v>2143</v>
      </c>
      <c r="BV965" s="19">
        <v>0</v>
      </c>
    </row>
    <row r="966" spans="1:74">
      <c r="A966" s="19" t="s">
        <v>2646</v>
      </c>
      <c r="B966" s="19" t="s">
        <v>2094</v>
      </c>
      <c r="C966" s="19" t="s">
        <v>2652</v>
      </c>
      <c r="D966" s="19" t="s">
        <v>1557</v>
      </c>
      <c r="E966" s="19" t="s">
        <v>1423</v>
      </c>
      <c r="F966" s="19" t="s">
        <v>896</v>
      </c>
      <c r="G966" s="19" t="s">
        <v>896</v>
      </c>
      <c r="H966" s="19" t="s">
        <v>896</v>
      </c>
      <c r="I966" s="19" t="s">
        <v>2343</v>
      </c>
      <c r="J966" s="19" t="s">
        <v>21</v>
      </c>
      <c r="K966" s="447" t="s">
        <v>2641</v>
      </c>
      <c r="L966" s="19" t="s">
        <v>2345</v>
      </c>
      <c r="M966" s="19" t="s">
        <v>1040</v>
      </c>
      <c r="N966" s="20" t="s">
        <v>903</v>
      </c>
      <c r="O966" s="20">
        <v>0.05</v>
      </c>
      <c r="P966" s="19" t="s">
        <v>905</v>
      </c>
      <c r="Q966" s="19" t="s">
        <v>2346</v>
      </c>
      <c r="R966" s="19">
        <v>0</v>
      </c>
      <c r="S966" s="19">
        <v>0</v>
      </c>
      <c r="T966" s="19">
        <v>0</v>
      </c>
      <c r="U966" s="19" t="s">
        <v>2143</v>
      </c>
      <c r="V966" s="19">
        <v>0</v>
      </c>
      <c r="BA966" s="19" t="s">
        <v>2646</v>
      </c>
      <c r="BB966" s="19" t="s">
        <v>2094</v>
      </c>
      <c r="BC966" s="19" t="s">
        <v>2652</v>
      </c>
      <c r="BD966" s="19" t="s">
        <v>1557</v>
      </c>
      <c r="BE966" s="19" t="s">
        <v>1423</v>
      </c>
      <c r="BF966" s="19" t="s">
        <v>896</v>
      </c>
      <c r="BG966" s="19" t="s">
        <v>896</v>
      </c>
      <c r="BH966" s="19" t="s">
        <v>896</v>
      </c>
      <c r="BI966" s="19" t="s">
        <v>2343</v>
      </c>
      <c r="BJ966" s="19" t="s">
        <v>21</v>
      </c>
      <c r="BK966" s="447" t="s">
        <v>2641</v>
      </c>
      <c r="BL966" s="19" t="s">
        <v>2345</v>
      </c>
      <c r="BM966" s="19" t="s">
        <v>1040</v>
      </c>
      <c r="BN966" s="20" t="s">
        <v>903</v>
      </c>
      <c r="BO966" s="20">
        <v>0.05</v>
      </c>
      <c r="BP966" s="19" t="s">
        <v>905</v>
      </c>
      <c r="BQ966" s="19" t="s">
        <v>2346</v>
      </c>
      <c r="BR966" s="19">
        <v>0</v>
      </c>
      <c r="BS966" s="19">
        <v>0</v>
      </c>
      <c r="BT966" s="19">
        <v>0</v>
      </c>
      <c r="BU966" s="19" t="s">
        <v>2143</v>
      </c>
      <c r="BV966" s="19">
        <v>0</v>
      </c>
    </row>
    <row r="967" spans="1:74">
      <c r="A967" s="19" t="s">
        <v>2646</v>
      </c>
      <c r="B967" s="19" t="s">
        <v>2094</v>
      </c>
      <c r="C967" s="19" t="s">
        <v>2653</v>
      </c>
      <c r="D967" s="19" t="s">
        <v>1557</v>
      </c>
      <c r="E967" s="19" t="s">
        <v>1423</v>
      </c>
      <c r="F967" s="19" t="s">
        <v>896</v>
      </c>
      <c r="G967" s="19" t="s">
        <v>896</v>
      </c>
      <c r="H967" s="19" t="s">
        <v>896</v>
      </c>
      <c r="I967" s="19" t="s">
        <v>2343</v>
      </c>
      <c r="J967" s="19" t="s">
        <v>21</v>
      </c>
      <c r="K967" s="447" t="s">
        <v>2641</v>
      </c>
      <c r="L967" s="19" t="s">
        <v>2345</v>
      </c>
      <c r="M967" s="19" t="s">
        <v>1040</v>
      </c>
      <c r="N967" s="20" t="s">
        <v>903</v>
      </c>
      <c r="O967" s="20">
        <v>0.1</v>
      </c>
      <c r="P967" s="19" t="s">
        <v>905</v>
      </c>
      <c r="Q967" s="19" t="s">
        <v>2346</v>
      </c>
      <c r="R967" s="19">
        <v>0</v>
      </c>
      <c r="S967" s="19">
        <v>0</v>
      </c>
      <c r="T967" s="19">
        <v>0</v>
      </c>
      <c r="U967" s="19" t="s">
        <v>2143</v>
      </c>
      <c r="V967" s="19">
        <v>0</v>
      </c>
      <c r="BA967" s="19" t="s">
        <v>2646</v>
      </c>
      <c r="BB967" s="19" t="s">
        <v>2094</v>
      </c>
      <c r="BC967" s="19" t="s">
        <v>2653</v>
      </c>
      <c r="BD967" s="19" t="s">
        <v>1557</v>
      </c>
      <c r="BE967" s="19" t="s">
        <v>1423</v>
      </c>
      <c r="BF967" s="19" t="s">
        <v>896</v>
      </c>
      <c r="BG967" s="19" t="s">
        <v>896</v>
      </c>
      <c r="BH967" s="19" t="s">
        <v>896</v>
      </c>
      <c r="BI967" s="19" t="s">
        <v>2343</v>
      </c>
      <c r="BJ967" s="19" t="s">
        <v>21</v>
      </c>
      <c r="BK967" s="447" t="s">
        <v>2641</v>
      </c>
      <c r="BL967" s="19" t="s">
        <v>2345</v>
      </c>
      <c r="BM967" s="19" t="s">
        <v>1040</v>
      </c>
      <c r="BN967" s="20" t="s">
        <v>903</v>
      </c>
      <c r="BO967" s="20">
        <v>0.1</v>
      </c>
      <c r="BP967" s="19" t="s">
        <v>905</v>
      </c>
      <c r="BQ967" s="19" t="s">
        <v>2346</v>
      </c>
      <c r="BR967" s="19">
        <v>0</v>
      </c>
      <c r="BS967" s="19">
        <v>0</v>
      </c>
      <c r="BT967" s="19">
        <v>0</v>
      </c>
      <c r="BU967" s="19" t="s">
        <v>2143</v>
      </c>
      <c r="BV967" s="19">
        <v>0</v>
      </c>
    </row>
    <row r="968" spans="1:74">
      <c r="A968" s="19" t="s">
        <v>2646</v>
      </c>
      <c r="B968" s="19" t="s">
        <v>2094</v>
      </c>
      <c r="C968" s="19" t="s">
        <v>2651</v>
      </c>
      <c r="D968" s="19" t="s">
        <v>1557</v>
      </c>
      <c r="E968" s="19" t="s">
        <v>1423</v>
      </c>
      <c r="F968" s="19" t="s">
        <v>896</v>
      </c>
      <c r="G968" s="19" t="s">
        <v>896</v>
      </c>
      <c r="H968" s="19" t="s">
        <v>896</v>
      </c>
      <c r="I968" s="19" t="s">
        <v>2343</v>
      </c>
      <c r="J968" s="19" t="s">
        <v>21</v>
      </c>
      <c r="K968" s="447" t="s">
        <v>2641</v>
      </c>
      <c r="L968" s="19" t="s">
        <v>2345</v>
      </c>
      <c r="M968" s="19" t="s">
        <v>1040</v>
      </c>
      <c r="N968" s="20" t="s">
        <v>903</v>
      </c>
      <c r="O968" s="20">
        <v>0.1</v>
      </c>
      <c r="P968" s="19" t="s">
        <v>905</v>
      </c>
      <c r="Q968" s="19" t="s">
        <v>2346</v>
      </c>
      <c r="R968" s="19">
        <v>0</v>
      </c>
      <c r="S968" s="19">
        <v>0</v>
      </c>
      <c r="T968" s="19">
        <v>0</v>
      </c>
      <c r="U968" s="19" t="s">
        <v>2143</v>
      </c>
      <c r="V968" s="19">
        <v>0</v>
      </c>
      <c r="BA968" s="19" t="s">
        <v>2646</v>
      </c>
      <c r="BB968" s="19" t="s">
        <v>2094</v>
      </c>
      <c r="BC968" s="19" t="s">
        <v>2651</v>
      </c>
      <c r="BD968" s="19" t="s">
        <v>1557</v>
      </c>
      <c r="BE968" s="19" t="s">
        <v>1423</v>
      </c>
      <c r="BF968" s="19" t="s">
        <v>896</v>
      </c>
      <c r="BG968" s="19" t="s">
        <v>896</v>
      </c>
      <c r="BH968" s="19" t="s">
        <v>896</v>
      </c>
      <c r="BI968" s="19" t="s">
        <v>2343</v>
      </c>
      <c r="BJ968" s="19" t="s">
        <v>21</v>
      </c>
      <c r="BK968" s="447" t="s">
        <v>2641</v>
      </c>
      <c r="BL968" s="19" t="s">
        <v>2345</v>
      </c>
      <c r="BM968" s="19" t="s">
        <v>1040</v>
      </c>
      <c r="BN968" s="20" t="s">
        <v>903</v>
      </c>
      <c r="BO968" s="20">
        <v>0.1</v>
      </c>
      <c r="BP968" s="19" t="s">
        <v>905</v>
      </c>
      <c r="BQ968" s="19" t="s">
        <v>2346</v>
      </c>
      <c r="BR968" s="19">
        <v>0</v>
      </c>
      <c r="BS968" s="19">
        <v>0</v>
      </c>
      <c r="BT968" s="19">
        <v>0</v>
      </c>
      <c r="BU968" s="19" t="s">
        <v>2143</v>
      </c>
      <c r="BV968" s="19">
        <v>0</v>
      </c>
    </row>
    <row r="969" spans="1:74">
      <c r="A969" s="19" t="s">
        <v>2646</v>
      </c>
      <c r="B969" s="19" t="s">
        <v>2094</v>
      </c>
      <c r="C969" s="19" t="s">
        <v>2349</v>
      </c>
      <c r="D969" s="19" t="s">
        <v>1557</v>
      </c>
      <c r="E969" s="19" t="s">
        <v>1423</v>
      </c>
      <c r="F969" s="19" t="s">
        <v>896</v>
      </c>
      <c r="G969" s="19" t="s">
        <v>896</v>
      </c>
      <c r="H969" s="19" t="s">
        <v>896</v>
      </c>
      <c r="I969" s="19" t="s">
        <v>2343</v>
      </c>
      <c r="J969" s="19" t="s">
        <v>21</v>
      </c>
      <c r="K969" s="447" t="s">
        <v>2641</v>
      </c>
      <c r="L969" s="19" t="s">
        <v>2345</v>
      </c>
      <c r="M969" s="19" t="s">
        <v>1040</v>
      </c>
      <c r="N969" s="20" t="s">
        <v>903</v>
      </c>
      <c r="O969" s="20">
        <v>0.05</v>
      </c>
      <c r="P969" s="19" t="s">
        <v>905</v>
      </c>
      <c r="Q969" s="19" t="s">
        <v>2346</v>
      </c>
      <c r="R969" s="19">
        <v>0</v>
      </c>
      <c r="S969" s="19">
        <v>0</v>
      </c>
      <c r="T969" s="19">
        <v>0</v>
      </c>
      <c r="U969" s="19" t="s">
        <v>2143</v>
      </c>
      <c r="V969" s="19">
        <v>0</v>
      </c>
      <c r="BA969" s="19" t="s">
        <v>2646</v>
      </c>
      <c r="BB969" s="19" t="s">
        <v>2094</v>
      </c>
      <c r="BC969" s="19" t="s">
        <v>2349</v>
      </c>
      <c r="BD969" s="19" t="s">
        <v>1557</v>
      </c>
      <c r="BE969" s="19" t="s">
        <v>1423</v>
      </c>
      <c r="BF969" s="19" t="s">
        <v>896</v>
      </c>
      <c r="BG969" s="19" t="s">
        <v>896</v>
      </c>
      <c r="BH969" s="19" t="s">
        <v>896</v>
      </c>
      <c r="BI969" s="19" t="s">
        <v>2343</v>
      </c>
      <c r="BJ969" s="19" t="s">
        <v>21</v>
      </c>
      <c r="BK969" s="447" t="s">
        <v>2641</v>
      </c>
      <c r="BL969" s="19" t="s">
        <v>2345</v>
      </c>
      <c r="BM969" s="19" t="s">
        <v>1040</v>
      </c>
      <c r="BN969" s="20" t="s">
        <v>903</v>
      </c>
      <c r="BO969" s="20">
        <v>0.05</v>
      </c>
      <c r="BP969" s="19" t="s">
        <v>905</v>
      </c>
      <c r="BQ969" s="19" t="s">
        <v>2346</v>
      </c>
      <c r="BR969" s="19">
        <v>0</v>
      </c>
      <c r="BS969" s="19">
        <v>0</v>
      </c>
      <c r="BT969" s="19">
        <v>0</v>
      </c>
      <c r="BU969" s="19" t="s">
        <v>2143</v>
      </c>
      <c r="BV969" s="19">
        <v>0</v>
      </c>
    </row>
    <row r="970" spans="1:74">
      <c r="A970" s="19" t="s">
        <v>2646</v>
      </c>
      <c r="B970" s="19" t="s">
        <v>2094</v>
      </c>
      <c r="C970" s="19" t="s">
        <v>2650</v>
      </c>
      <c r="D970" s="19" t="s">
        <v>1557</v>
      </c>
      <c r="E970" s="19" t="s">
        <v>1423</v>
      </c>
      <c r="F970" s="19" t="s">
        <v>896</v>
      </c>
      <c r="G970" s="19" t="s">
        <v>896</v>
      </c>
      <c r="H970" s="19" t="s">
        <v>896</v>
      </c>
      <c r="I970" s="19" t="s">
        <v>2343</v>
      </c>
      <c r="J970" s="19" t="s">
        <v>21</v>
      </c>
      <c r="K970" s="447" t="s">
        <v>2641</v>
      </c>
      <c r="L970" s="19" t="s">
        <v>2345</v>
      </c>
      <c r="M970" s="19" t="s">
        <v>1040</v>
      </c>
      <c r="N970" s="20" t="s">
        <v>903</v>
      </c>
      <c r="O970" s="20">
        <v>0.1</v>
      </c>
      <c r="P970" s="19" t="s">
        <v>905</v>
      </c>
      <c r="Q970" s="19" t="s">
        <v>2346</v>
      </c>
      <c r="R970" s="19">
        <v>0</v>
      </c>
      <c r="S970" s="19">
        <v>0</v>
      </c>
      <c r="T970" s="19">
        <v>0</v>
      </c>
      <c r="U970" s="19" t="s">
        <v>2143</v>
      </c>
      <c r="V970" s="19">
        <v>0</v>
      </c>
      <c r="BA970" s="19" t="s">
        <v>2646</v>
      </c>
      <c r="BB970" s="19" t="s">
        <v>2094</v>
      </c>
      <c r="BC970" s="19" t="s">
        <v>2650</v>
      </c>
      <c r="BD970" s="19" t="s">
        <v>1557</v>
      </c>
      <c r="BE970" s="19" t="s">
        <v>1423</v>
      </c>
      <c r="BF970" s="19" t="s">
        <v>896</v>
      </c>
      <c r="BG970" s="19" t="s">
        <v>896</v>
      </c>
      <c r="BH970" s="19" t="s">
        <v>896</v>
      </c>
      <c r="BI970" s="19" t="s">
        <v>2343</v>
      </c>
      <c r="BJ970" s="19" t="s">
        <v>21</v>
      </c>
      <c r="BK970" s="447" t="s">
        <v>2641</v>
      </c>
      <c r="BL970" s="19" t="s">
        <v>2345</v>
      </c>
      <c r="BM970" s="19" t="s">
        <v>1040</v>
      </c>
      <c r="BN970" s="20" t="s">
        <v>903</v>
      </c>
      <c r="BO970" s="20">
        <v>0.1</v>
      </c>
      <c r="BP970" s="19" t="s">
        <v>905</v>
      </c>
      <c r="BQ970" s="19" t="s">
        <v>2346</v>
      </c>
      <c r="BR970" s="19">
        <v>0</v>
      </c>
      <c r="BS970" s="19">
        <v>0</v>
      </c>
      <c r="BT970" s="19">
        <v>0</v>
      </c>
      <c r="BU970" s="19" t="s">
        <v>2143</v>
      </c>
      <c r="BV970" s="19">
        <v>0</v>
      </c>
    </row>
    <row r="971" spans="1:74">
      <c r="A971" s="19" t="s">
        <v>360</v>
      </c>
      <c r="B971" s="19" t="s">
        <v>1539</v>
      </c>
      <c r="C971" s="19" t="s">
        <v>896</v>
      </c>
      <c r="D971" s="19" t="s">
        <v>896</v>
      </c>
      <c r="E971" s="19" t="s">
        <v>1557</v>
      </c>
      <c r="F971" s="19" t="s">
        <v>896</v>
      </c>
      <c r="G971" s="19" t="s">
        <v>1557</v>
      </c>
      <c r="H971" s="19" t="s">
        <v>896</v>
      </c>
      <c r="I971" s="19" t="s">
        <v>2538</v>
      </c>
      <c r="J971" s="19" t="s">
        <v>21</v>
      </c>
      <c r="K971" s="447" t="s">
        <v>2641</v>
      </c>
      <c r="L971" s="19" t="s">
        <v>2540</v>
      </c>
      <c r="M971" s="19" t="s">
        <v>1040</v>
      </c>
      <c r="N971" s="20">
        <v>2E-3</v>
      </c>
      <c r="O971" s="20">
        <v>8.0000000000000002E-3</v>
      </c>
      <c r="P971" s="19" t="s">
        <v>905</v>
      </c>
      <c r="Q971" s="19" t="s">
        <v>2546</v>
      </c>
      <c r="R971" s="19">
        <v>0</v>
      </c>
      <c r="S971" s="19">
        <v>0</v>
      </c>
      <c r="T971" s="19" t="s">
        <v>903</v>
      </c>
      <c r="U971" s="19" t="s">
        <v>1563</v>
      </c>
      <c r="V971" s="19" t="s">
        <v>2541</v>
      </c>
      <c r="BA971" s="19" t="s">
        <v>360</v>
      </c>
      <c r="BB971" s="19" t="s">
        <v>1539</v>
      </c>
      <c r="BC971" s="19" t="s">
        <v>896</v>
      </c>
      <c r="BD971" s="19" t="s">
        <v>896</v>
      </c>
      <c r="BE971" s="19" t="s">
        <v>1557</v>
      </c>
      <c r="BF971" s="19" t="s">
        <v>896</v>
      </c>
      <c r="BG971" s="19" t="s">
        <v>1557</v>
      </c>
      <c r="BH971" s="19" t="s">
        <v>896</v>
      </c>
      <c r="BI971" s="19" t="s">
        <v>2538</v>
      </c>
      <c r="BJ971" s="19" t="s">
        <v>21</v>
      </c>
      <c r="BK971" s="447" t="s">
        <v>2641</v>
      </c>
      <c r="BL971" s="19" t="s">
        <v>2540</v>
      </c>
      <c r="BM971" s="19" t="s">
        <v>1040</v>
      </c>
      <c r="BN971" s="20">
        <v>2E-3</v>
      </c>
      <c r="BO971" s="20">
        <v>8.0000000000000002E-3</v>
      </c>
      <c r="BP971" s="19" t="s">
        <v>905</v>
      </c>
      <c r="BQ971" s="19" t="s">
        <v>2546</v>
      </c>
      <c r="BR971" s="19">
        <v>0</v>
      </c>
      <c r="BS971" s="19">
        <v>0</v>
      </c>
      <c r="BT971" s="19" t="s">
        <v>903</v>
      </c>
      <c r="BU971" s="19" t="s">
        <v>1563</v>
      </c>
      <c r="BV971" s="19" t="s">
        <v>2541</v>
      </c>
    </row>
    <row r="972" spans="1:74">
      <c r="A972" s="19" t="s">
        <v>2646</v>
      </c>
      <c r="B972" s="19" t="s">
        <v>2094</v>
      </c>
      <c r="C972" s="19" t="s">
        <v>2342</v>
      </c>
      <c r="D972" s="19" t="s">
        <v>1557</v>
      </c>
      <c r="E972" s="19" t="s">
        <v>1423</v>
      </c>
      <c r="F972" s="19" t="s">
        <v>896</v>
      </c>
      <c r="G972" s="19" t="s">
        <v>896</v>
      </c>
      <c r="H972" s="19" t="s">
        <v>896</v>
      </c>
      <c r="I972" s="19" t="s">
        <v>2343</v>
      </c>
      <c r="J972" s="19" t="s">
        <v>21</v>
      </c>
      <c r="K972" s="447" t="s">
        <v>2642</v>
      </c>
      <c r="L972" s="19" t="s">
        <v>2345</v>
      </c>
      <c r="M972" s="19" t="s">
        <v>1040</v>
      </c>
      <c r="N972" s="20">
        <v>0.02</v>
      </c>
      <c r="O972" s="20">
        <v>0.1</v>
      </c>
      <c r="P972" s="19" t="s">
        <v>905</v>
      </c>
      <c r="Q972" s="19" t="s">
        <v>2346</v>
      </c>
      <c r="R972" s="19">
        <v>0</v>
      </c>
      <c r="S972" s="19">
        <v>0</v>
      </c>
      <c r="T972" s="19">
        <v>0</v>
      </c>
      <c r="U972" s="19" t="s">
        <v>2143</v>
      </c>
      <c r="V972" s="19">
        <v>0</v>
      </c>
      <c r="BA972" s="19" t="s">
        <v>2646</v>
      </c>
      <c r="BB972" s="19" t="s">
        <v>2094</v>
      </c>
      <c r="BC972" s="19" t="s">
        <v>2342</v>
      </c>
      <c r="BD972" s="19" t="s">
        <v>1557</v>
      </c>
      <c r="BE972" s="19" t="s">
        <v>1423</v>
      </c>
      <c r="BF972" s="19" t="s">
        <v>896</v>
      </c>
      <c r="BG972" s="19" t="s">
        <v>896</v>
      </c>
      <c r="BH972" s="19" t="s">
        <v>896</v>
      </c>
      <c r="BI972" s="19" t="s">
        <v>2343</v>
      </c>
      <c r="BJ972" s="19" t="s">
        <v>21</v>
      </c>
      <c r="BK972" s="447" t="s">
        <v>2642</v>
      </c>
      <c r="BL972" s="19" t="s">
        <v>2345</v>
      </c>
      <c r="BM972" s="19" t="s">
        <v>1040</v>
      </c>
      <c r="BN972" s="20">
        <v>0.02</v>
      </c>
      <c r="BO972" s="20">
        <v>0.1</v>
      </c>
      <c r="BP972" s="19" t="s">
        <v>905</v>
      </c>
      <c r="BQ972" s="19" t="s">
        <v>2346</v>
      </c>
      <c r="BR972" s="19">
        <v>0</v>
      </c>
      <c r="BS972" s="19">
        <v>0</v>
      </c>
      <c r="BT972" s="19">
        <v>0</v>
      </c>
      <c r="BU972" s="19" t="s">
        <v>2143</v>
      </c>
      <c r="BV972" s="19">
        <v>0</v>
      </c>
    </row>
    <row r="973" spans="1:74">
      <c r="A973" s="19" t="s">
        <v>2646</v>
      </c>
      <c r="B973" s="19" t="s">
        <v>2094</v>
      </c>
      <c r="C973" s="19" t="s">
        <v>2652</v>
      </c>
      <c r="D973" s="19" t="s">
        <v>1557</v>
      </c>
      <c r="E973" s="19" t="s">
        <v>1423</v>
      </c>
      <c r="F973" s="19" t="s">
        <v>896</v>
      </c>
      <c r="G973" s="19" t="s">
        <v>896</v>
      </c>
      <c r="H973" s="19" t="s">
        <v>896</v>
      </c>
      <c r="I973" s="19" t="s">
        <v>2343</v>
      </c>
      <c r="J973" s="19" t="s">
        <v>21</v>
      </c>
      <c r="K973" s="447" t="s">
        <v>2642</v>
      </c>
      <c r="L973" s="19" t="s">
        <v>2345</v>
      </c>
      <c r="M973" s="19" t="s">
        <v>1040</v>
      </c>
      <c r="N973" s="20" t="s">
        <v>903</v>
      </c>
      <c r="O973" s="20">
        <v>0.05</v>
      </c>
      <c r="P973" s="19" t="s">
        <v>905</v>
      </c>
      <c r="Q973" s="19" t="s">
        <v>2346</v>
      </c>
      <c r="R973" s="19">
        <v>0</v>
      </c>
      <c r="S973" s="19">
        <v>0</v>
      </c>
      <c r="T973" s="19">
        <v>0</v>
      </c>
      <c r="U973" s="19" t="s">
        <v>2143</v>
      </c>
      <c r="V973" s="19">
        <v>0</v>
      </c>
      <c r="BA973" s="19" t="s">
        <v>2646</v>
      </c>
      <c r="BB973" s="19" t="s">
        <v>2094</v>
      </c>
      <c r="BC973" s="19" t="s">
        <v>2652</v>
      </c>
      <c r="BD973" s="19" t="s">
        <v>1557</v>
      </c>
      <c r="BE973" s="19" t="s">
        <v>1423</v>
      </c>
      <c r="BF973" s="19" t="s">
        <v>896</v>
      </c>
      <c r="BG973" s="19" t="s">
        <v>896</v>
      </c>
      <c r="BH973" s="19" t="s">
        <v>896</v>
      </c>
      <c r="BI973" s="19" t="s">
        <v>2343</v>
      </c>
      <c r="BJ973" s="19" t="s">
        <v>21</v>
      </c>
      <c r="BK973" s="447" t="s">
        <v>2642</v>
      </c>
      <c r="BL973" s="19" t="s">
        <v>2345</v>
      </c>
      <c r="BM973" s="19" t="s">
        <v>1040</v>
      </c>
      <c r="BN973" s="20" t="s">
        <v>903</v>
      </c>
      <c r="BO973" s="20">
        <v>0.05</v>
      </c>
      <c r="BP973" s="19" t="s">
        <v>905</v>
      </c>
      <c r="BQ973" s="19" t="s">
        <v>2346</v>
      </c>
      <c r="BR973" s="19">
        <v>0</v>
      </c>
      <c r="BS973" s="19">
        <v>0</v>
      </c>
      <c r="BT973" s="19">
        <v>0</v>
      </c>
      <c r="BU973" s="19" t="s">
        <v>2143</v>
      </c>
      <c r="BV973" s="19">
        <v>0</v>
      </c>
    </row>
    <row r="974" spans="1:74">
      <c r="A974" s="19" t="s">
        <v>2646</v>
      </c>
      <c r="B974" s="19" t="s">
        <v>2094</v>
      </c>
      <c r="C974" s="19" t="s">
        <v>2653</v>
      </c>
      <c r="D974" s="19" t="s">
        <v>1557</v>
      </c>
      <c r="E974" s="19" t="s">
        <v>1423</v>
      </c>
      <c r="F974" s="19" t="s">
        <v>896</v>
      </c>
      <c r="G974" s="19" t="s">
        <v>896</v>
      </c>
      <c r="H974" s="19" t="s">
        <v>896</v>
      </c>
      <c r="I974" s="19" t="s">
        <v>2343</v>
      </c>
      <c r="J974" s="19" t="s">
        <v>21</v>
      </c>
      <c r="K974" s="447" t="s">
        <v>2642</v>
      </c>
      <c r="L974" s="19" t="s">
        <v>2345</v>
      </c>
      <c r="M974" s="19" t="s">
        <v>1040</v>
      </c>
      <c r="N974" s="20" t="s">
        <v>903</v>
      </c>
      <c r="O974" s="20">
        <v>0.1</v>
      </c>
      <c r="P974" s="19" t="s">
        <v>905</v>
      </c>
      <c r="Q974" s="19" t="s">
        <v>2346</v>
      </c>
      <c r="R974" s="19">
        <v>0</v>
      </c>
      <c r="S974" s="19">
        <v>0</v>
      </c>
      <c r="T974" s="19">
        <v>0</v>
      </c>
      <c r="U974" s="19" t="s">
        <v>2143</v>
      </c>
      <c r="V974" s="19">
        <v>0</v>
      </c>
      <c r="BA974" s="19" t="s">
        <v>2646</v>
      </c>
      <c r="BB974" s="19" t="s">
        <v>2094</v>
      </c>
      <c r="BC974" s="19" t="s">
        <v>2653</v>
      </c>
      <c r="BD974" s="19" t="s">
        <v>1557</v>
      </c>
      <c r="BE974" s="19" t="s">
        <v>1423</v>
      </c>
      <c r="BF974" s="19" t="s">
        <v>896</v>
      </c>
      <c r="BG974" s="19" t="s">
        <v>896</v>
      </c>
      <c r="BH974" s="19" t="s">
        <v>896</v>
      </c>
      <c r="BI974" s="19" t="s">
        <v>2343</v>
      </c>
      <c r="BJ974" s="19" t="s">
        <v>21</v>
      </c>
      <c r="BK974" s="447" t="s">
        <v>2642</v>
      </c>
      <c r="BL974" s="19" t="s">
        <v>2345</v>
      </c>
      <c r="BM974" s="19" t="s">
        <v>1040</v>
      </c>
      <c r="BN974" s="20" t="s">
        <v>903</v>
      </c>
      <c r="BO974" s="20">
        <v>0.1</v>
      </c>
      <c r="BP974" s="19" t="s">
        <v>905</v>
      </c>
      <c r="BQ974" s="19" t="s">
        <v>2346</v>
      </c>
      <c r="BR974" s="19">
        <v>0</v>
      </c>
      <c r="BS974" s="19">
        <v>0</v>
      </c>
      <c r="BT974" s="19">
        <v>0</v>
      </c>
      <c r="BU974" s="19" t="s">
        <v>2143</v>
      </c>
      <c r="BV974" s="19">
        <v>0</v>
      </c>
    </row>
    <row r="975" spans="1:74">
      <c r="A975" s="19" t="s">
        <v>2646</v>
      </c>
      <c r="B975" s="19" t="s">
        <v>2094</v>
      </c>
      <c r="C975" s="19" t="s">
        <v>2651</v>
      </c>
      <c r="D975" s="19" t="s">
        <v>1557</v>
      </c>
      <c r="E975" s="19" t="s">
        <v>1423</v>
      </c>
      <c r="F975" s="19" t="s">
        <v>896</v>
      </c>
      <c r="G975" s="19" t="s">
        <v>896</v>
      </c>
      <c r="H975" s="19" t="s">
        <v>896</v>
      </c>
      <c r="I975" s="19" t="s">
        <v>2343</v>
      </c>
      <c r="J975" s="19" t="s">
        <v>21</v>
      </c>
      <c r="K975" s="447" t="s">
        <v>2642</v>
      </c>
      <c r="L975" s="19" t="s">
        <v>2345</v>
      </c>
      <c r="M975" s="19" t="s">
        <v>1040</v>
      </c>
      <c r="N975" s="20" t="s">
        <v>903</v>
      </c>
      <c r="O975" s="20">
        <v>0.1</v>
      </c>
      <c r="P975" s="19" t="s">
        <v>905</v>
      </c>
      <c r="Q975" s="19" t="s">
        <v>2346</v>
      </c>
      <c r="R975" s="19">
        <v>0</v>
      </c>
      <c r="S975" s="19">
        <v>0</v>
      </c>
      <c r="T975" s="19">
        <v>0</v>
      </c>
      <c r="U975" s="19" t="s">
        <v>2143</v>
      </c>
      <c r="V975" s="19">
        <v>0</v>
      </c>
      <c r="BA975" s="19" t="s">
        <v>2646</v>
      </c>
      <c r="BB975" s="19" t="s">
        <v>2094</v>
      </c>
      <c r="BC975" s="19" t="s">
        <v>2651</v>
      </c>
      <c r="BD975" s="19" t="s">
        <v>1557</v>
      </c>
      <c r="BE975" s="19" t="s">
        <v>1423</v>
      </c>
      <c r="BF975" s="19" t="s">
        <v>896</v>
      </c>
      <c r="BG975" s="19" t="s">
        <v>896</v>
      </c>
      <c r="BH975" s="19" t="s">
        <v>896</v>
      </c>
      <c r="BI975" s="19" t="s">
        <v>2343</v>
      </c>
      <c r="BJ975" s="19" t="s">
        <v>21</v>
      </c>
      <c r="BK975" s="447" t="s">
        <v>2642</v>
      </c>
      <c r="BL975" s="19" t="s">
        <v>2345</v>
      </c>
      <c r="BM975" s="19" t="s">
        <v>1040</v>
      </c>
      <c r="BN975" s="20" t="s">
        <v>903</v>
      </c>
      <c r="BO975" s="20">
        <v>0.1</v>
      </c>
      <c r="BP975" s="19" t="s">
        <v>905</v>
      </c>
      <c r="BQ975" s="19" t="s">
        <v>2346</v>
      </c>
      <c r="BR975" s="19">
        <v>0</v>
      </c>
      <c r="BS975" s="19">
        <v>0</v>
      </c>
      <c r="BT975" s="19">
        <v>0</v>
      </c>
      <c r="BU975" s="19" t="s">
        <v>2143</v>
      </c>
      <c r="BV975" s="19">
        <v>0</v>
      </c>
    </row>
    <row r="976" spans="1:74">
      <c r="A976" s="19" t="s">
        <v>2646</v>
      </c>
      <c r="B976" s="19" t="s">
        <v>2094</v>
      </c>
      <c r="C976" s="19" t="s">
        <v>2349</v>
      </c>
      <c r="D976" s="19" t="s">
        <v>1557</v>
      </c>
      <c r="E976" s="19" t="s">
        <v>1423</v>
      </c>
      <c r="F976" s="19" t="s">
        <v>896</v>
      </c>
      <c r="G976" s="19" t="s">
        <v>896</v>
      </c>
      <c r="H976" s="19" t="s">
        <v>896</v>
      </c>
      <c r="I976" s="19" t="s">
        <v>2343</v>
      </c>
      <c r="J976" s="19" t="s">
        <v>21</v>
      </c>
      <c r="K976" s="447" t="s">
        <v>2642</v>
      </c>
      <c r="L976" s="19" t="s">
        <v>2345</v>
      </c>
      <c r="M976" s="19" t="s">
        <v>1040</v>
      </c>
      <c r="N976" s="20" t="s">
        <v>903</v>
      </c>
      <c r="O976" s="20">
        <v>0.05</v>
      </c>
      <c r="P976" s="19" t="s">
        <v>905</v>
      </c>
      <c r="Q976" s="19" t="s">
        <v>2346</v>
      </c>
      <c r="R976" s="19">
        <v>0</v>
      </c>
      <c r="S976" s="19">
        <v>0</v>
      </c>
      <c r="T976" s="19">
        <v>0</v>
      </c>
      <c r="U976" s="19" t="s">
        <v>2143</v>
      </c>
      <c r="V976" s="19">
        <v>0</v>
      </c>
      <c r="BA976" s="19" t="s">
        <v>2646</v>
      </c>
      <c r="BB976" s="19" t="s">
        <v>2094</v>
      </c>
      <c r="BC976" s="19" t="s">
        <v>2349</v>
      </c>
      <c r="BD976" s="19" t="s">
        <v>1557</v>
      </c>
      <c r="BE976" s="19" t="s">
        <v>1423</v>
      </c>
      <c r="BF976" s="19" t="s">
        <v>896</v>
      </c>
      <c r="BG976" s="19" t="s">
        <v>896</v>
      </c>
      <c r="BH976" s="19" t="s">
        <v>896</v>
      </c>
      <c r="BI976" s="19" t="s">
        <v>2343</v>
      </c>
      <c r="BJ976" s="19" t="s">
        <v>21</v>
      </c>
      <c r="BK976" s="447" t="s">
        <v>2642</v>
      </c>
      <c r="BL976" s="19" t="s">
        <v>2345</v>
      </c>
      <c r="BM976" s="19" t="s">
        <v>1040</v>
      </c>
      <c r="BN976" s="20" t="s">
        <v>903</v>
      </c>
      <c r="BO976" s="20">
        <v>0.05</v>
      </c>
      <c r="BP976" s="19" t="s">
        <v>905</v>
      </c>
      <c r="BQ976" s="19" t="s">
        <v>2346</v>
      </c>
      <c r="BR976" s="19">
        <v>0</v>
      </c>
      <c r="BS976" s="19">
        <v>0</v>
      </c>
      <c r="BT976" s="19">
        <v>0</v>
      </c>
      <c r="BU976" s="19" t="s">
        <v>2143</v>
      </c>
      <c r="BV976" s="19">
        <v>0</v>
      </c>
    </row>
    <row r="977" spans="1:74">
      <c r="A977" s="19" t="s">
        <v>2646</v>
      </c>
      <c r="B977" s="19" t="s">
        <v>2094</v>
      </c>
      <c r="C977" s="19" t="s">
        <v>2650</v>
      </c>
      <c r="D977" s="19" t="s">
        <v>1557</v>
      </c>
      <c r="E977" s="19" t="s">
        <v>1423</v>
      </c>
      <c r="F977" s="19" t="s">
        <v>896</v>
      </c>
      <c r="G977" s="19" t="s">
        <v>896</v>
      </c>
      <c r="H977" s="19" t="s">
        <v>896</v>
      </c>
      <c r="I977" s="19" t="s">
        <v>2343</v>
      </c>
      <c r="J977" s="19" t="s">
        <v>21</v>
      </c>
      <c r="K977" s="447" t="s">
        <v>2642</v>
      </c>
      <c r="L977" s="19" t="s">
        <v>2345</v>
      </c>
      <c r="M977" s="19" t="s">
        <v>1040</v>
      </c>
      <c r="N977" s="20" t="s">
        <v>903</v>
      </c>
      <c r="O977" s="20">
        <v>0.1</v>
      </c>
      <c r="P977" s="19" t="s">
        <v>905</v>
      </c>
      <c r="Q977" s="19" t="s">
        <v>2346</v>
      </c>
      <c r="R977" s="19">
        <v>0</v>
      </c>
      <c r="S977" s="19">
        <v>0</v>
      </c>
      <c r="T977" s="19">
        <v>0</v>
      </c>
      <c r="U977" s="19" t="s">
        <v>2143</v>
      </c>
      <c r="V977" s="19">
        <v>0</v>
      </c>
      <c r="BA977" s="19" t="s">
        <v>2646</v>
      </c>
      <c r="BB977" s="19" t="s">
        <v>2094</v>
      </c>
      <c r="BC977" s="19" t="s">
        <v>2650</v>
      </c>
      <c r="BD977" s="19" t="s">
        <v>1557</v>
      </c>
      <c r="BE977" s="19" t="s">
        <v>1423</v>
      </c>
      <c r="BF977" s="19" t="s">
        <v>896</v>
      </c>
      <c r="BG977" s="19" t="s">
        <v>896</v>
      </c>
      <c r="BH977" s="19" t="s">
        <v>896</v>
      </c>
      <c r="BI977" s="19" t="s">
        <v>2343</v>
      </c>
      <c r="BJ977" s="19" t="s">
        <v>21</v>
      </c>
      <c r="BK977" s="447" t="s">
        <v>2642</v>
      </c>
      <c r="BL977" s="19" t="s">
        <v>2345</v>
      </c>
      <c r="BM977" s="19" t="s">
        <v>1040</v>
      </c>
      <c r="BN977" s="20" t="s">
        <v>903</v>
      </c>
      <c r="BO977" s="20">
        <v>0.1</v>
      </c>
      <c r="BP977" s="19" t="s">
        <v>905</v>
      </c>
      <c r="BQ977" s="19" t="s">
        <v>2346</v>
      </c>
      <c r="BR977" s="19">
        <v>0</v>
      </c>
      <c r="BS977" s="19">
        <v>0</v>
      </c>
      <c r="BT977" s="19">
        <v>0</v>
      </c>
      <c r="BU977" s="19" t="s">
        <v>2143</v>
      </c>
      <c r="BV977" s="19">
        <v>0</v>
      </c>
    </row>
    <row r="978" spans="1:74">
      <c r="A978" s="19" t="s">
        <v>360</v>
      </c>
      <c r="B978" s="19" t="s">
        <v>1539</v>
      </c>
      <c r="C978" s="19" t="s">
        <v>896</v>
      </c>
      <c r="D978" s="19" t="s">
        <v>896</v>
      </c>
      <c r="E978" s="19" t="s">
        <v>1557</v>
      </c>
      <c r="F978" s="19" t="s">
        <v>896</v>
      </c>
      <c r="G978" s="19" t="s">
        <v>1557</v>
      </c>
      <c r="H978" s="19" t="s">
        <v>896</v>
      </c>
      <c r="I978" s="19" t="s">
        <v>2538</v>
      </c>
      <c r="J978" s="19" t="s">
        <v>21</v>
      </c>
      <c r="K978" s="447" t="s">
        <v>2642</v>
      </c>
      <c r="L978" s="19" t="s">
        <v>2540</v>
      </c>
      <c r="M978" s="19" t="s">
        <v>1040</v>
      </c>
      <c r="N978" s="20">
        <v>2E-3</v>
      </c>
      <c r="O978" s="20">
        <v>8.0000000000000002E-3</v>
      </c>
      <c r="P978" s="19" t="s">
        <v>905</v>
      </c>
      <c r="Q978" s="19" t="s">
        <v>2546</v>
      </c>
      <c r="R978" s="19">
        <v>0</v>
      </c>
      <c r="S978" s="19">
        <v>0</v>
      </c>
      <c r="T978" s="19" t="s">
        <v>903</v>
      </c>
      <c r="U978" s="19" t="s">
        <v>1563</v>
      </c>
      <c r="V978" s="19" t="s">
        <v>2541</v>
      </c>
      <c r="BA978" s="19" t="s">
        <v>360</v>
      </c>
      <c r="BB978" s="19" t="s">
        <v>1539</v>
      </c>
      <c r="BC978" s="19" t="s">
        <v>896</v>
      </c>
      <c r="BD978" s="19" t="s">
        <v>896</v>
      </c>
      <c r="BE978" s="19" t="s">
        <v>1557</v>
      </c>
      <c r="BF978" s="19" t="s">
        <v>896</v>
      </c>
      <c r="BG978" s="19" t="s">
        <v>1557</v>
      </c>
      <c r="BH978" s="19" t="s">
        <v>896</v>
      </c>
      <c r="BI978" s="19" t="s">
        <v>2538</v>
      </c>
      <c r="BJ978" s="19" t="s">
        <v>21</v>
      </c>
      <c r="BK978" s="447" t="s">
        <v>2642</v>
      </c>
      <c r="BL978" s="19" t="s">
        <v>2540</v>
      </c>
      <c r="BM978" s="19" t="s">
        <v>1040</v>
      </c>
      <c r="BN978" s="20">
        <v>2E-3</v>
      </c>
      <c r="BO978" s="20">
        <v>8.0000000000000002E-3</v>
      </c>
      <c r="BP978" s="19" t="s">
        <v>905</v>
      </c>
      <c r="BQ978" s="19" t="s">
        <v>2546</v>
      </c>
      <c r="BR978" s="19">
        <v>0</v>
      </c>
      <c r="BS978" s="19">
        <v>0</v>
      </c>
      <c r="BT978" s="19" t="s">
        <v>903</v>
      </c>
      <c r="BU978" s="19" t="s">
        <v>1563</v>
      </c>
      <c r="BV978" s="19" t="s">
        <v>2541</v>
      </c>
    </row>
    <row r="979" spans="1:74">
      <c r="A979" s="19" t="s">
        <v>379</v>
      </c>
      <c r="B979" s="19" t="s">
        <v>1539</v>
      </c>
      <c r="C979" s="19" t="s">
        <v>896</v>
      </c>
      <c r="D979" s="19" t="s">
        <v>896</v>
      </c>
      <c r="E979" s="19" t="s">
        <v>896</v>
      </c>
      <c r="F979" s="19" t="s">
        <v>896</v>
      </c>
      <c r="G979" s="19" t="s">
        <v>896</v>
      </c>
      <c r="H979" s="19" t="s">
        <v>896</v>
      </c>
      <c r="I979" s="19" t="s">
        <v>896</v>
      </c>
      <c r="J979" s="19" t="s">
        <v>21</v>
      </c>
      <c r="K979" s="447" t="s">
        <v>2639</v>
      </c>
      <c r="L979" s="19" t="s">
        <v>2063</v>
      </c>
      <c r="M979" s="19" t="s">
        <v>2064</v>
      </c>
      <c r="N979" s="20">
        <v>2</v>
      </c>
      <c r="O979" s="20">
        <v>5</v>
      </c>
      <c r="P979" s="19" t="s">
        <v>905</v>
      </c>
      <c r="Q979" s="19" t="s">
        <v>2065</v>
      </c>
      <c r="R979" s="19">
        <v>0</v>
      </c>
      <c r="S979" s="19">
        <v>0</v>
      </c>
      <c r="T979" s="19" t="s">
        <v>1423</v>
      </c>
      <c r="U979" s="19" t="s">
        <v>925</v>
      </c>
      <c r="V979" s="19">
        <v>0</v>
      </c>
      <c r="BA979" s="19" t="s">
        <v>379</v>
      </c>
      <c r="BB979" s="19" t="s">
        <v>1539</v>
      </c>
      <c r="BC979" s="19" t="s">
        <v>896</v>
      </c>
      <c r="BD979" s="19" t="s">
        <v>896</v>
      </c>
      <c r="BE979" s="19" t="s">
        <v>896</v>
      </c>
      <c r="BF979" s="19" t="s">
        <v>896</v>
      </c>
      <c r="BG979" s="19" t="s">
        <v>896</v>
      </c>
      <c r="BH979" s="19" t="s">
        <v>896</v>
      </c>
      <c r="BI979" s="19" t="s">
        <v>896</v>
      </c>
      <c r="BJ979" s="19" t="s">
        <v>21</v>
      </c>
      <c r="BK979" s="447" t="s">
        <v>2639</v>
      </c>
      <c r="BL979" s="19" t="s">
        <v>2063</v>
      </c>
      <c r="BM979" s="19" t="s">
        <v>2064</v>
      </c>
      <c r="BN979" s="20">
        <v>2</v>
      </c>
      <c r="BO979" s="20">
        <v>5</v>
      </c>
      <c r="BP979" s="19" t="s">
        <v>905</v>
      </c>
      <c r="BQ979" s="19" t="s">
        <v>2065</v>
      </c>
      <c r="BR979" s="19">
        <v>0</v>
      </c>
      <c r="BS979" s="19">
        <v>0</v>
      </c>
      <c r="BT979" s="19" t="s">
        <v>1423</v>
      </c>
      <c r="BU979" s="19" t="s">
        <v>925</v>
      </c>
      <c r="BV979" s="19">
        <v>0</v>
      </c>
    </row>
    <row r="980" spans="1:74">
      <c r="A980" s="19" t="s">
        <v>379</v>
      </c>
      <c r="B980" s="19" t="s">
        <v>1539</v>
      </c>
      <c r="C980" s="19" t="s">
        <v>896</v>
      </c>
      <c r="D980" s="19" t="s">
        <v>896</v>
      </c>
      <c r="E980" s="19" t="s">
        <v>896</v>
      </c>
      <c r="F980" s="19" t="s">
        <v>896</v>
      </c>
      <c r="G980" s="19" t="s">
        <v>896</v>
      </c>
      <c r="H980" s="19" t="s">
        <v>896</v>
      </c>
      <c r="I980" s="19" t="s">
        <v>896</v>
      </c>
      <c r="J980" s="19" t="s">
        <v>21</v>
      </c>
      <c r="K980" s="447" t="s">
        <v>2640</v>
      </c>
      <c r="L980" s="19" t="s">
        <v>2063</v>
      </c>
      <c r="M980" s="19" t="s">
        <v>2064</v>
      </c>
      <c r="N980" s="20">
        <v>2</v>
      </c>
      <c r="O980" s="20">
        <v>5</v>
      </c>
      <c r="P980" s="19" t="s">
        <v>905</v>
      </c>
      <c r="Q980" s="19" t="s">
        <v>2065</v>
      </c>
      <c r="R980" s="19">
        <v>0</v>
      </c>
      <c r="S980" s="19">
        <v>0</v>
      </c>
      <c r="T980" s="19" t="s">
        <v>1423</v>
      </c>
      <c r="U980" s="19" t="s">
        <v>925</v>
      </c>
      <c r="V980" s="19">
        <v>0</v>
      </c>
      <c r="BA980" s="19" t="s">
        <v>379</v>
      </c>
      <c r="BB980" s="19" t="s">
        <v>1539</v>
      </c>
      <c r="BC980" s="19" t="s">
        <v>896</v>
      </c>
      <c r="BD980" s="19" t="s">
        <v>896</v>
      </c>
      <c r="BE980" s="19" t="s">
        <v>896</v>
      </c>
      <c r="BF980" s="19" t="s">
        <v>896</v>
      </c>
      <c r="BG980" s="19" t="s">
        <v>896</v>
      </c>
      <c r="BH980" s="19" t="s">
        <v>896</v>
      </c>
      <c r="BI980" s="19" t="s">
        <v>896</v>
      </c>
      <c r="BJ980" s="19" t="s">
        <v>21</v>
      </c>
      <c r="BK980" s="447" t="s">
        <v>2640</v>
      </c>
      <c r="BL980" s="19" t="s">
        <v>2063</v>
      </c>
      <c r="BM980" s="19" t="s">
        <v>2064</v>
      </c>
      <c r="BN980" s="20">
        <v>2</v>
      </c>
      <c r="BO980" s="20">
        <v>5</v>
      </c>
      <c r="BP980" s="19" t="s">
        <v>905</v>
      </c>
      <c r="BQ980" s="19" t="s">
        <v>2065</v>
      </c>
      <c r="BR980" s="19">
        <v>0</v>
      </c>
      <c r="BS980" s="19">
        <v>0</v>
      </c>
      <c r="BT980" s="19" t="s">
        <v>1423</v>
      </c>
      <c r="BU980" s="19" t="s">
        <v>925</v>
      </c>
      <c r="BV980" s="19">
        <v>0</v>
      </c>
    </row>
    <row r="981" spans="1:74">
      <c r="A981" s="19" t="s">
        <v>379</v>
      </c>
      <c r="B981" s="19" t="s">
        <v>1539</v>
      </c>
      <c r="C981" s="19" t="s">
        <v>896</v>
      </c>
      <c r="D981" s="19" t="s">
        <v>896</v>
      </c>
      <c r="E981" s="19" t="s">
        <v>896</v>
      </c>
      <c r="F981" s="19" t="s">
        <v>896</v>
      </c>
      <c r="G981" s="19" t="s">
        <v>896</v>
      </c>
      <c r="H981" s="19" t="s">
        <v>896</v>
      </c>
      <c r="I981" s="19" t="s">
        <v>896</v>
      </c>
      <c r="J981" s="19" t="s">
        <v>21</v>
      </c>
      <c r="K981" s="447" t="s">
        <v>2641</v>
      </c>
      <c r="L981" s="19" t="s">
        <v>2063</v>
      </c>
      <c r="M981" s="19" t="s">
        <v>2064</v>
      </c>
      <c r="N981" s="20">
        <v>2</v>
      </c>
      <c r="O981" s="20">
        <v>5</v>
      </c>
      <c r="P981" s="19" t="s">
        <v>905</v>
      </c>
      <c r="Q981" s="19" t="s">
        <v>2065</v>
      </c>
      <c r="R981" s="19">
        <v>0</v>
      </c>
      <c r="S981" s="19">
        <v>0</v>
      </c>
      <c r="T981" s="19" t="s">
        <v>1423</v>
      </c>
      <c r="U981" s="19" t="s">
        <v>925</v>
      </c>
      <c r="V981" s="19">
        <v>0</v>
      </c>
      <c r="BA981" s="19" t="s">
        <v>379</v>
      </c>
      <c r="BB981" s="19" t="s">
        <v>1539</v>
      </c>
      <c r="BC981" s="19" t="s">
        <v>896</v>
      </c>
      <c r="BD981" s="19" t="s">
        <v>896</v>
      </c>
      <c r="BE981" s="19" t="s">
        <v>896</v>
      </c>
      <c r="BF981" s="19" t="s">
        <v>896</v>
      </c>
      <c r="BG981" s="19" t="s">
        <v>896</v>
      </c>
      <c r="BH981" s="19" t="s">
        <v>896</v>
      </c>
      <c r="BI981" s="19" t="s">
        <v>896</v>
      </c>
      <c r="BJ981" s="19" t="s">
        <v>21</v>
      </c>
      <c r="BK981" s="447" t="s">
        <v>2641</v>
      </c>
      <c r="BL981" s="19" t="s">
        <v>2063</v>
      </c>
      <c r="BM981" s="19" t="s">
        <v>2064</v>
      </c>
      <c r="BN981" s="20">
        <v>2</v>
      </c>
      <c r="BO981" s="20">
        <v>5</v>
      </c>
      <c r="BP981" s="19" t="s">
        <v>905</v>
      </c>
      <c r="BQ981" s="19" t="s">
        <v>2065</v>
      </c>
      <c r="BR981" s="19">
        <v>0</v>
      </c>
      <c r="BS981" s="19">
        <v>0</v>
      </c>
      <c r="BT981" s="19" t="s">
        <v>1423</v>
      </c>
      <c r="BU981" s="19" t="s">
        <v>925</v>
      </c>
      <c r="BV981" s="19">
        <v>0</v>
      </c>
    </row>
    <row r="982" spans="1:74">
      <c r="A982" s="19" t="s">
        <v>379</v>
      </c>
      <c r="B982" s="19" t="s">
        <v>1539</v>
      </c>
      <c r="C982" s="19" t="s">
        <v>896</v>
      </c>
      <c r="D982" s="19" t="s">
        <v>896</v>
      </c>
      <c r="E982" s="19" t="s">
        <v>896</v>
      </c>
      <c r="F982" s="19" t="s">
        <v>896</v>
      </c>
      <c r="G982" s="19" t="s">
        <v>896</v>
      </c>
      <c r="H982" s="19" t="s">
        <v>896</v>
      </c>
      <c r="I982" s="19" t="s">
        <v>896</v>
      </c>
      <c r="J982" s="19" t="s">
        <v>21</v>
      </c>
      <c r="K982" s="447" t="s">
        <v>2642</v>
      </c>
      <c r="L982" s="19" t="s">
        <v>2063</v>
      </c>
      <c r="M982" s="19" t="s">
        <v>2064</v>
      </c>
      <c r="N982" s="20">
        <v>2</v>
      </c>
      <c r="O982" s="20">
        <v>5</v>
      </c>
      <c r="P982" s="19" t="s">
        <v>905</v>
      </c>
      <c r="Q982" s="19" t="s">
        <v>2065</v>
      </c>
      <c r="R982" s="19">
        <v>0</v>
      </c>
      <c r="S982" s="19">
        <v>0</v>
      </c>
      <c r="T982" s="19" t="s">
        <v>1423</v>
      </c>
      <c r="U982" s="19" t="s">
        <v>925</v>
      </c>
      <c r="V982" s="19">
        <v>0</v>
      </c>
      <c r="BA982" s="19" t="s">
        <v>379</v>
      </c>
      <c r="BB982" s="19" t="s">
        <v>1539</v>
      </c>
      <c r="BC982" s="19" t="s">
        <v>896</v>
      </c>
      <c r="BD982" s="19" t="s">
        <v>896</v>
      </c>
      <c r="BE982" s="19" t="s">
        <v>896</v>
      </c>
      <c r="BF982" s="19" t="s">
        <v>896</v>
      </c>
      <c r="BG982" s="19" t="s">
        <v>896</v>
      </c>
      <c r="BH982" s="19" t="s">
        <v>896</v>
      </c>
      <c r="BI982" s="19" t="s">
        <v>896</v>
      </c>
      <c r="BJ982" s="19" t="s">
        <v>21</v>
      </c>
      <c r="BK982" s="447" t="s">
        <v>2642</v>
      </c>
      <c r="BL982" s="19" t="s">
        <v>2063</v>
      </c>
      <c r="BM982" s="19" t="s">
        <v>2064</v>
      </c>
      <c r="BN982" s="20">
        <v>2</v>
      </c>
      <c r="BO982" s="20">
        <v>5</v>
      </c>
      <c r="BP982" s="19" t="s">
        <v>905</v>
      </c>
      <c r="BQ982" s="19" t="s">
        <v>2065</v>
      </c>
      <c r="BR982" s="19">
        <v>0</v>
      </c>
      <c r="BS982" s="19">
        <v>0</v>
      </c>
      <c r="BT982" s="19" t="s">
        <v>1423</v>
      </c>
      <c r="BU982" s="19" t="s">
        <v>925</v>
      </c>
      <c r="BV982" s="19">
        <v>0</v>
      </c>
    </row>
    <row r="983" spans="1:74">
      <c r="A983" s="19" t="s">
        <v>15</v>
      </c>
      <c r="B983" s="19" t="s">
        <v>1026</v>
      </c>
      <c r="C983" s="19" t="s">
        <v>896</v>
      </c>
      <c r="D983" s="19" t="s">
        <v>896</v>
      </c>
      <c r="E983" s="19" t="s">
        <v>896</v>
      </c>
      <c r="F983" s="19" t="s">
        <v>896</v>
      </c>
      <c r="G983" s="19" t="s">
        <v>896</v>
      </c>
      <c r="H983" s="19" t="s">
        <v>896</v>
      </c>
      <c r="I983" s="19" t="s">
        <v>1043</v>
      </c>
      <c r="J983" s="19" t="s">
        <v>21</v>
      </c>
      <c r="K983" s="447" t="s">
        <v>115</v>
      </c>
      <c r="L983" s="19" t="s">
        <v>1045</v>
      </c>
      <c r="M983" s="19" t="s">
        <v>1040</v>
      </c>
      <c r="N983" s="20">
        <v>5</v>
      </c>
      <c r="O983" s="20">
        <v>25</v>
      </c>
      <c r="P983" s="19" t="s">
        <v>905</v>
      </c>
      <c r="Q983" s="19" t="s">
        <v>875</v>
      </c>
      <c r="R983" s="19">
        <v>0</v>
      </c>
      <c r="S983" s="19">
        <v>0</v>
      </c>
      <c r="T983" s="19" t="s">
        <v>903</v>
      </c>
      <c r="U983" s="19" t="s">
        <v>1046</v>
      </c>
      <c r="V983" s="19" t="s">
        <v>1053</v>
      </c>
      <c r="BA983" s="19" t="s">
        <v>15</v>
      </c>
      <c r="BB983" s="19" t="s">
        <v>1026</v>
      </c>
      <c r="BC983" s="19" t="s">
        <v>896</v>
      </c>
      <c r="BD983" s="19" t="s">
        <v>896</v>
      </c>
      <c r="BE983" s="19" t="s">
        <v>896</v>
      </c>
      <c r="BF983" s="19" t="s">
        <v>896</v>
      </c>
      <c r="BG983" s="19" t="s">
        <v>896</v>
      </c>
      <c r="BH983" s="19" t="s">
        <v>896</v>
      </c>
      <c r="BI983" s="19" t="s">
        <v>1043</v>
      </c>
      <c r="BJ983" s="19" t="s">
        <v>21</v>
      </c>
      <c r="BK983" s="447" t="s">
        <v>115</v>
      </c>
      <c r="BL983" s="19" t="s">
        <v>1045</v>
      </c>
      <c r="BM983" s="19" t="s">
        <v>1040</v>
      </c>
      <c r="BN983" s="20">
        <v>5</v>
      </c>
      <c r="BO983" s="20">
        <v>25</v>
      </c>
      <c r="BP983" s="19" t="s">
        <v>905</v>
      </c>
      <c r="BQ983" s="19" t="s">
        <v>875</v>
      </c>
      <c r="BR983" s="19">
        <v>0</v>
      </c>
      <c r="BS983" s="19">
        <v>0</v>
      </c>
      <c r="BT983" s="19" t="s">
        <v>903</v>
      </c>
      <c r="BU983" s="19" t="s">
        <v>1046</v>
      </c>
      <c r="BV983" s="19" t="s">
        <v>1053</v>
      </c>
    </row>
    <row r="984" spans="1:74">
      <c r="A984" s="19" t="s">
        <v>2646</v>
      </c>
      <c r="B984" s="19" t="s">
        <v>2094</v>
      </c>
      <c r="C984" s="19" t="s">
        <v>2652</v>
      </c>
      <c r="D984" s="19" t="s">
        <v>1557</v>
      </c>
      <c r="E984" s="19" t="s">
        <v>1423</v>
      </c>
      <c r="F984" s="19" t="s">
        <v>896</v>
      </c>
      <c r="G984" s="19" t="s">
        <v>896</v>
      </c>
      <c r="H984" s="19" t="s">
        <v>896</v>
      </c>
      <c r="I984" s="19" t="s">
        <v>2343</v>
      </c>
      <c r="J984" s="19" t="s">
        <v>21</v>
      </c>
      <c r="K984" s="447" t="s">
        <v>115</v>
      </c>
      <c r="L984" s="19" t="s">
        <v>2345</v>
      </c>
      <c r="M984" s="19" t="s">
        <v>1040</v>
      </c>
      <c r="N984" s="20" t="s">
        <v>903</v>
      </c>
      <c r="O984" s="20">
        <v>0.2</v>
      </c>
      <c r="P984" s="19" t="s">
        <v>905</v>
      </c>
      <c r="Q984" s="19" t="s">
        <v>2346</v>
      </c>
      <c r="R984" s="19">
        <v>0</v>
      </c>
      <c r="S984" s="19">
        <v>0</v>
      </c>
      <c r="T984" s="19">
        <v>0</v>
      </c>
      <c r="U984" s="19" t="s">
        <v>2143</v>
      </c>
      <c r="V984" s="19">
        <v>0</v>
      </c>
      <c r="BA984" s="19" t="s">
        <v>2646</v>
      </c>
      <c r="BB984" s="19" t="s">
        <v>2094</v>
      </c>
      <c r="BC984" s="19" t="s">
        <v>2652</v>
      </c>
      <c r="BD984" s="19" t="s">
        <v>1557</v>
      </c>
      <c r="BE984" s="19" t="s">
        <v>1423</v>
      </c>
      <c r="BF984" s="19" t="s">
        <v>896</v>
      </c>
      <c r="BG984" s="19" t="s">
        <v>896</v>
      </c>
      <c r="BH984" s="19" t="s">
        <v>896</v>
      </c>
      <c r="BI984" s="19" t="s">
        <v>2343</v>
      </c>
      <c r="BJ984" s="19" t="s">
        <v>21</v>
      </c>
      <c r="BK984" s="447" t="s">
        <v>115</v>
      </c>
      <c r="BL984" s="19" t="s">
        <v>2345</v>
      </c>
      <c r="BM984" s="19" t="s">
        <v>1040</v>
      </c>
      <c r="BN984" s="20" t="s">
        <v>903</v>
      </c>
      <c r="BO984" s="20">
        <v>0.2</v>
      </c>
      <c r="BP984" s="19" t="s">
        <v>905</v>
      </c>
      <c r="BQ984" s="19" t="s">
        <v>2346</v>
      </c>
      <c r="BR984" s="19">
        <v>0</v>
      </c>
      <c r="BS984" s="19">
        <v>0</v>
      </c>
      <c r="BT984" s="19">
        <v>0</v>
      </c>
      <c r="BU984" s="19" t="s">
        <v>2143</v>
      </c>
      <c r="BV984" s="19">
        <v>0</v>
      </c>
    </row>
    <row r="985" spans="1:74">
      <c r="A985" s="19" t="s">
        <v>379</v>
      </c>
      <c r="B985" s="19" t="s">
        <v>1539</v>
      </c>
      <c r="C985" s="19" t="s">
        <v>896</v>
      </c>
      <c r="D985" s="19" t="s">
        <v>896</v>
      </c>
      <c r="E985" s="19" t="s">
        <v>896</v>
      </c>
      <c r="F985" s="19" t="s">
        <v>896</v>
      </c>
      <c r="G985" s="19" t="s">
        <v>896</v>
      </c>
      <c r="H985" s="19" t="s">
        <v>896</v>
      </c>
      <c r="I985" s="19" t="s">
        <v>896</v>
      </c>
      <c r="J985" s="19" t="s">
        <v>21</v>
      </c>
      <c r="K985" s="447" t="s">
        <v>115</v>
      </c>
      <c r="L985" s="19" t="s">
        <v>2063</v>
      </c>
      <c r="M985" s="19" t="s">
        <v>2064</v>
      </c>
      <c r="N985" s="20">
        <v>10</v>
      </c>
      <c r="O985" s="20">
        <v>50</v>
      </c>
      <c r="P985" s="19" t="s">
        <v>905</v>
      </c>
      <c r="Q985" s="19" t="s">
        <v>2065</v>
      </c>
      <c r="R985" s="19">
        <v>0</v>
      </c>
      <c r="S985" s="19">
        <v>0</v>
      </c>
      <c r="T985" s="19" t="s">
        <v>1423</v>
      </c>
      <c r="U985" s="19" t="s">
        <v>925</v>
      </c>
      <c r="V985" s="19">
        <v>0</v>
      </c>
      <c r="BA985" s="19" t="s">
        <v>379</v>
      </c>
      <c r="BB985" s="19" t="s">
        <v>1539</v>
      </c>
      <c r="BC985" s="19" t="s">
        <v>896</v>
      </c>
      <c r="BD985" s="19" t="s">
        <v>896</v>
      </c>
      <c r="BE985" s="19" t="s">
        <v>896</v>
      </c>
      <c r="BF985" s="19" t="s">
        <v>896</v>
      </c>
      <c r="BG985" s="19" t="s">
        <v>896</v>
      </c>
      <c r="BH985" s="19" t="s">
        <v>896</v>
      </c>
      <c r="BI985" s="19" t="s">
        <v>896</v>
      </c>
      <c r="BJ985" s="19" t="s">
        <v>21</v>
      </c>
      <c r="BK985" s="447" t="s">
        <v>115</v>
      </c>
      <c r="BL985" s="19" t="s">
        <v>2063</v>
      </c>
      <c r="BM985" s="19" t="s">
        <v>2064</v>
      </c>
      <c r="BN985" s="20">
        <v>10</v>
      </c>
      <c r="BO985" s="20">
        <v>50</v>
      </c>
      <c r="BP985" s="19" t="s">
        <v>905</v>
      </c>
      <c r="BQ985" s="19" t="s">
        <v>2065</v>
      </c>
      <c r="BR985" s="19">
        <v>0</v>
      </c>
      <c r="BS985" s="19">
        <v>0</v>
      </c>
      <c r="BT985" s="19" t="s">
        <v>1423</v>
      </c>
      <c r="BU985" s="19" t="s">
        <v>925</v>
      </c>
      <c r="BV985" s="19">
        <v>0</v>
      </c>
    </row>
    <row r="986" spans="1:74">
      <c r="A986" s="19" t="s">
        <v>2646</v>
      </c>
      <c r="B986" s="19" t="s">
        <v>2094</v>
      </c>
      <c r="C986" s="19" t="s">
        <v>2653</v>
      </c>
      <c r="D986" s="19" t="s">
        <v>1557</v>
      </c>
      <c r="E986" s="19" t="s">
        <v>1423</v>
      </c>
      <c r="F986" s="19" t="s">
        <v>896</v>
      </c>
      <c r="G986" s="19" t="s">
        <v>896</v>
      </c>
      <c r="H986" s="19" t="s">
        <v>896</v>
      </c>
      <c r="I986" s="19" t="s">
        <v>2343</v>
      </c>
      <c r="J986" s="19" t="s">
        <v>21</v>
      </c>
      <c r="K986" s="447" t="s">
        <v>462</v>
      </c>
      <c r="L986" s="19" t="s">
        <v>2345</v>
      </c>
      <c r="M986" s="19" t="s">
        <v>1040</v>
      </c>
      <c r="N986" s="20" t="s">
        <v>903</v>
      </c>
      <c r="O986" s="20">
        <v>0.1</v>
      </c>
      <c r="P986" s="19" t="s">
        <v>905</v>
      </c>
      <c r="Q986" s="19" t="s">
        <v>2346</v>
      </c>
      <c r="R986" s="19">
        <v>0</v>
      </c>
      <c r="S986" s="19">
        <v>0</v>
      </c>
      <c r="T986" s="19">
        <v>0</v>
      </c>
      <c r="U986" s="19" t="s">
        <v>2143</v>
      </c>
      <c r="V986" s="19">
        <v>0</v>
      </c>
      <c r="BA986" s="19" t="s">
        <v>2646</v>
      </c>
      <c r="BB986" s="19" t="s">
        <v>2094</v>
      </c>
      <c r="BC986" s="19" t="s">
        <v>2653</v>
      </c>
      <c r="BD986" s="19" t="s">
        <v>1557</v>
      </c>
      <c r="BE986" s="19" t="s">
        <v>1423</v>
      </c>
      <c r="BF986" s="19" t="s">
        <v>896</v>
      </c>
      <c r="BG986" s="19" t="s">
        <v>896</v>
      </c>
      <c r="BH986" s="19" t="s">
        <v>896</v>
      </c>
      <c r="BI986" s="19" t="s">
        <v>2343</v>
      </c>
      <c r="BJ986" s="19" t="s">
        <v>21</v>
      </c>
      <c r="BK986" s="447" t="s">
        <v>462</v>
      </c>
      <c r="BL986" s="19" t="s">
        <v>2345</v>
      </c>
      <c r="BM986" s="19" t="s">
        <v>1040</v>
      </c>
      <c r="BN986" s="20" t="s">
        <v>903</v>
      </c>
      <c r="BO986" s="20">
        <v>0.1</v>
      </c>
      <c r="BP986" s="19" t="s">
        <v>905</v>
      </c>
      <c r="BQ986" s="19" t="s">
        <v>2346</v>
      </c>
      <c r="BR986" s="19">
        <v>0</v>
      </c>
      <c r="BS986" s="19">
        <v>0</v>
      </c>
      <c r="BT986" s="19">
        <v>0</v>
      </c>
      <c r="BU986" s="19" t="s">
        <v>2143</v>
      </c>
      <c r="BV986" s="19">
        <v>0</v>
      </c>
    </row>
    <row r="987" spans="1:74">
      <c r="A987" s="19" t="s">
        <v>2646</v>
      </c>
      <c r="B987" s="19" t="s">
        <v>2094</v>
      </c>
      <c r="C987" s="19" t="s">
        <v>2651</v>
      </c>
      <c r="D987" s="19" t="s">
        <v>1557</v>
      </c>
      <c r="E987" s="19" t="s">
        <v>1423</v>
      </c>
      <c r="F987" s="19" t="s">
        <v>896</v>
      </c>
      <c r="G987" s="19" t="s">
        <v>896</v>
      </c>
      <c r="H987" s="19" t="s">
        <v>896</v>
      </c>
      <c r="I987" s="19" t="s">
        <v>2343</v>
      </c>
      <c r="J987" s="19" t="s">
        <v>21</v>
      </c>
      <c r="K987" s="447" t="s">
        <v>462</v>
      </c>
      <c r="L987" s="19" t="s">
        <v>2345</v>
      </c>
      <c r="M987" s="19" t="s">
        <v>1040</v>
      </c>
      <c r="N987" s="20">
        <v>0.1</v>
      </c>
      <c r="O987" s="20">
        <v>0.5</v>
      </c>
      <c r="P987" s="19" t="s">
        <v>905</v>
      </c>
      <c r="Q987" s="19" t="s">
        <v>2346</v>
      </c>
      <c r="R987" s="19">
        <v>0</v>
      </c>
      <c r="S987" s="19">
        <v>0</v>
      </c>
      <c r="T987" s="19">
        <v>0</v>
      </c>
      <c r="U987" s="19" t="s">
        <v>2143</v>
      </c>
      <c r="V987" s="19">
        <v>0</v>
      </c>
      <c r="BA987" s="19" t="s">
        <v>2646</v>
      </c>
      <c r="BB987" s="19" t="s">
        <v>2094</v>
      </c>
      <c r="BC987" s="19" t="s">
        <v>2651</v>
      </c>
      <c r="BD987" s="19" t="s">
        <v>1557</v>
      </c>
      <c r="BE987" s="19" t="s">
        <v>1423</v>
      </c>
      <c r="BF987" s="19" t="s">
        <v>896</v>
      </c>
      <c r="BG987" s="19" t="s">
        <v>896</v>
      </c>
      <c r="BH987" s="19" t="s">
        <v>896</v>
      </c>
      <c r="BI987" s="19" t="s">
        <v>2343</v>
      </c>
      <c r="BJ987" s="19" t="s">
        <v>21</v>
      </c>
      <c r="BK987" s="447" t="s">
        <v>462</v>
      </c>
      <c r="BL987" s="19" t="s">
        <v>2345</v>
      </c>
      <c r="BM987" s="19" t="s">
        <v>1040</v>
      </c>
      <c r="BN987" s="20">
        <v>0.1</v>
      </c>
      <c r="BO987" s="20">
        <v>0.5</v>
      </c>
      <c r="BP987" s="19" t="s">
        <v>905</v>
      </c>
      <c r="BQ987" s="19" t="s">
        <v>2346</v>
      </c>
      <c r="BR987" s="19">
        <v>0</v>
      </c>
      <c r="BS987" s="19">
        <v>0</v>
      </c>
      <c r="BT987" s="19">
        <v>0</v>
      </c>
      <c r="BU987" s="19" t="s">
        <v>2143</v>
      </c>
      <c r="BV987" s="19">
        <v>0</v>
      </c>
    </row>
    <row r="988" spans="1:74">
      <c r="A988" s="19" t="s">
        <v>2646</v>
      </c>
      <c r="B988" s="19" t="s">
        <v>2094</v>
      </c>
      <c r="C988" s="19" t="s">
        <v>2349</v>
      </c>
      <c r="D988" s="19" t="s">
        <v>1557</v>
      </c>
      <c r="E988" s="19" t="s">
        <v>1423</v>
      </c>
      <c r="F988" s="19" t="s">
        <v>896</v>
      </c>
      <c r="G988" s="19" t="s">
        <v>896</v>
      </c>
      <c r="H988" s="19" t="s">
        <v>896</v>
      </c>
      <c r="I988" s="19" t="s">
        <v>2343</v>
      </c>
      <c r="J988" s="19" t="s">
        <v>21</v>
      </c>
      <c r="K988" s="40" t="s">
        <v>597</v>
      </c>
      <c r="L988" s="19" t="s">
        <v>2345</v>
      </c>
      <c r="M988" s="19" t="s">
        <v>1040</v>
      </c>
      <c r="N988" s="20" t="s">
        <v>903</v>
      </c>
      <c r="O988" s="20">
        <v>0.6</v>
      </c>
      <c r="P988" s="19" t="s">
        <v>905</v>
      </c>
      <c r="Q988" s="19" t="s">
        <v>2346</v>
      </c>
      <c r="R988" s="19">
        <v>0</v>
      </c>
      <c r="S988" s="19">
        <v>0</v>
      </c>
      <c r="T988" s="19">
        <v>0</v>
      </c>
      <c r="U988" s="19" t="s">
        <v>2143</v>
      </c>
      <c r="V988" s="19">
        <v>0</v>
      </c>
      <c r="BA988" s="19" t="s">
        <v>2646</v>
      </c>
      <c r="BB988" s="19" t="s">
        <v>2094</v>
      </c>
      <c r="BC988" s="19" t="s">
        <v>2349</v>
      </c>
      <c r="BD988" s="19" t="s">
        <v>1557</v>
      </c>
      <c r="BE988" s="19" t="s">
        <v>1423</v>
      </c>
      <c r="BF988" s="19" t="s">
        <v>896</v>
      </c>
      <c r="BG988" s="19" t="s">
        <v>896</v>
      </c>
      <c r="BH988" s="19" t="s">
        <v>896</v>
      </c>
      <c r="BI988" s="19" t="s">
        <v>2343</v>
      </c>
      <c r="BJ988" s="19" t="s">
        <v>21</v>
      </c>
      <c r="BK988" s="40" t="s">
        <v>597</v>
      </c>
      <c r="BL988" s="19" t="s">
        <v>2345</v>
      </c>
      <c r="BM988" s="19" t="s">
        <v>1040</v>
      </c>
      <c r="BN988" s="20" t="s">
        <v>903</v>
      </c>
      <c r="BO988" s="20">
        <v>0.6</v>
      </c>
      <c r="BP988" s="19" t="s">
        <v>905</v>
      </c>
      <c r="BQ988" s="19" t="s">
        <v>2346</v>
      </c>
      <c r="BR988" s="19">
        <v>0</v>
      </c>
      <c r="BS988" s="19">
        <v>0</v>
      </c>
      <c r="BT988" s="19">
        <v>0</v>
      </c>
      <c r="BU988" s="19" t="s">
        <v>2143</v>
      </c>
      <c r="BV988" s="19">
        <v>0</v>
      </c>
    </row>
    <row r="989" spans="1:74">
      <c r="A989" s="19" t="s">
        <v>360</v>
      </c>
      <c r="B989" s="19" t="s">
        <v>1539</v>
      </c>
      <c r="C989" s="19" t="s">
        <v>896</v>
      </c>
      <c r="D989" s="19" t="s">
        <v>896</v>
      </c>
      <c r="E989" s="19" t="s">
        <v>1557</v>
      </c>
      <c r="F989" s="19" t="s">
        <v>896</v>
      </c>
      <c r="G989" s="19" t="s">
        <v>1557</v>
      </c>
      <c r="H989" s="19" t="s">
        <v>896</v>
      </c>
      <c r="I989" s="19" t="s">
        <v>2538</v>
      </c>
      <c r="J989" s="19" t="s">
        <v>21</v>
      </c>
      <c r="K989" s="41" t="s">
        <v>620</v>
      </c>
      <c r="L989" s="19" t="s">
        <v>2540</v>
      </c>
      <c r="M989" s="19" t="s">
        <v>1040</v>
      </c>
      <c r="N989" s="20" t="s">
        <v>903</v>
      </c>
      <c r="O989" s="20" t="s">
        <v>903</v>
      </c>
      <c r="P989" s="19" t="s">
        <v>905</v>
      </c>
      <c r="Q989" s="19" t="s">
        <v>2546</v>
      </c>
      <c r="R989" s="19">
        <v>0</v>
      </c>
      <c r="S989" s="19">
        <v>0</v>
      </c>
      <c r="T989" s="19" t="s">
        <v>903</v>
      </c>
      <c r="U989" s="19" t="s">
        <v>1563</v>
      </c>
      <c r="V989" s="19" t="s">
        <v>2541</v>
      </c>
      <c r="BA989" s="19" t="s">
        <v>360</v>
      </c>
      <c r="BB989" s="19" t="s">
        <v>1539</v>
      </c>
      <c r="BC989" s="19" t="s">
        <v>896</v>
      </c>
      <c r="BD989" s="19" t="s">
        <v>896</v>
      </c>
      <c r="BE989" s="19" t="s">
        <v>1557</v>
      </c>
      <c r="BF989" s="19" t="s">
        <v>896</v>
      </c>
      <c r="BG989" s="19" t="s">
        <v>1557</v>
      </c>
      <c r="BH989" s="19" t="s">
        <v>896</v>
      </c>
      <c r="BI989" s="19" t="s">
        <v>2538</v>
      </c>
      <c r="BJ989" s="19" t="s">
        <v>21</v>
      </c>
      <c r="BK989" s="41" t="s">
        <v>620</v>
      </c>
      <c r="BL989" s="19" t="s">
        <v>2540</v>
      </c>
      <c r="BM989" s="19" t="s">
        <v>1040</v>
      </c>
      <c r="BN989" s="20" t="s">
        <v>903</v>
      </c>
      <c r="BO989" s="20" t="s">
        <v>903</v>
      </c>
      <c r="BP989" s="19" t="s">
        <v>905</v>
      </c>
      <c r="BQ989" s="19" t="s">
        <v>2546</v>
      </c>
      <c r="BR989" s="19">
        <v>0</v>
      </c>
      <c r="BS989" s="19">
        <v>0</v>
      </c>
      <c r="BT989" s="19" t="s">
        <v>903</v>
      </c>
      <c r="BU989" s="19" t="s">
        <v>1563</v>
      </c>
      <c r="BV989" s="19" t="s">
        <v>2541</v>
      </c>
    </row>
    <row r="990" spans="1:74">
      <c r="A990" s="19" t="s">
        <v>311</v>
      </c>
      <c r="B990" s="19" t="s">
        <v>1070</v>
      </c>
      <c r="C990" s="19" t="s">
        <v>1088</v>
      </c>
      <c r="D990" s="19" t="s">
        <v>896</v>
      </c>
      <c r="E990" s="19" t="s">
        <v>896</v>
      </c>
      <c r="F990" s="19" t="s">
        <v>896</v>
      </c>
      <c r="G990" s="19" t="s">
        <v>896</v>
      </c>
      <c r="H990" s="19" t="s">
        <v>896</v>
      </c>
      <c r="I990" s="19" t="s">
        <v>1089</v>
      </c>
      <c r="J990" s="19" t="s">
        <v>20</v>
      </c>
      <c r="K990" s="41" t="s">
        <v>726</v>
      </c>
      <c r="L990" s="19" t="s">
        <v>1091</v>
      </c>
      <c r="M990" s="19" t="s">
        <v>902</v>
      </c>
      <c r="N990" s="20" t="s">
        <v>903</v>
      </c>
      <c r="O990" s="20" t="s">
        <v>924</v>
      </c>
      <c r="P990" s="19" t="s">
        <v>1077</v>
      </c>
      <c r="Q990" s="19">
        <v>0</v>
      </c>
      <c r="R990" s="19" t="s">
        <v>1078</v>
      </c>
      <c r="S990" s="19" t="s">
        <v>1079</v>
      </c>
      <c r="T990" s="19" t="s">
        <v>903</v>
      </c>
      <c r="U990" s="19" t="s">
        <v>1080</v>
      </c>
      <c r="V990" s="19">
        <v>0</v>
      </c>
      <c r="BA990" s="19" t="s">
        <v>311</v>
      </c>
      <c r="BB990" s="19" t="s">
        <v>1070</v>
      </c>
      <c r="BC990" s="19" t="s">
        <v>1088</v>
      </c>
      <c r="BD990" s="19" t="s">
        <v>896</v>
      </c>
      <c r="BE990" s="19" t="s">
        <v>896</v>
      </c>
      <c r="BF990" s="19" t="s">
        <v>896</v>
      </c>
      <c r="BG990" s="19" t="s">
        <v>896</v>
      </c>
      <c r="BH990" s="19" t="s">
        <v>896</v>
      </c>
      <c r="BI990" s="19" t="s">
        <v>1089</v>
      </c>
      <c r="BJ990" s="19" t="s">
        <v>20</v>
      </c>
      <c r="BK990" s="41" t="s">
        <v>726</v>
      </c>
      <c r="BL990" s="19" t="s">
        <v>1091</v>
      </c>
      <c r="BM990" s="19" t="s">
        <v>902</v>
      </c>
      <c r="BN990" s="20" t="s">
        <v>903</v>
      </c>
      <c r="BO990" s="20" t="s">
        <v>924</v>
      </c>
      <c r="BP990" s="19" t="s">
        <v>1077</v>
      </c>
      <c r="BQ990" s="19">
        <v>0</v>
      </c>
      <c r="BR990" s="19" t="s">
        <v>1078</v>
      </c>
      <c r="BS990" s="19" t="s">
        <v>1079</v>
      </c>
      <c r="BT990" s="19" t="s">
        <v>903</v>
      </c>
      <c r="BU990" s="19" t="s">
        <v>1080</v>
      </c>
      <c r="BV990" s="19">
        <v>0</v>
      </c>
    </row>
    <row r="991" spans="1:74">
      <c r="A991" s="19" t="s">
        <v>311</v>
      </c>
      <c r="B991" s="19" t="s">
        <v>1070</v>
      </c>
      <c r="C991" s="19" t="s">
        <v>1072</v>
      </c>
      <c r="D991" s="19" t="s">
        <v>896</v>
      </c>
      <c r="E991" s="19" t="s">
        <v>896</v>
      </c>
      <c r="F991" s="19" t="s">
        <v>896</v>
      </c>
      <c r="G991" s="19" t="s">
        <v>896</v>
      </c>
      <c r="H991" s="19" t="s">
        <v>896</v>
      </c>
      <c r="I991" s="19" t="s">
        <v>1073</v>
      </c>
      <c r="J991" s="19" t="s">
        <v>20</v>
      </c>
      <c r="K991" s="41" t="s">
        <v>726</v>
      </c>
      <c r="L991" s="19" t="s">
        <v>1075</v>
      </c>
      <c r="M991" s="19" t="s">
        <v>902</v>
      </c>
      <c r="N991" s="20" t="s">
        <v>924</v>
      </c>
      <c r="O991" s="20" t="s">
        <v>1093</v>
      </c>
      <c r="P991" s="19" t="s">
        <v>905</v>
      </c>
      <c r="Q991" s="19" t="s">
        <v>1094</v>
      </c>
      <c r="R991" s="19" t="s">
        <v>1078</v>
      </c>
      <c r="S991" s="19" t="s">
        <v>1079</v>
      </c>
      <c r="T991" s="19" t="s">
        <v>903</v>
      </c>
      <c r="U991" s="19" t="s">
        <v>1080</v>
      </c>
      <c r="V991" s="19">
        <v>0</v>
      </c>
      <c r="BA991" s="19" t="s">
        <v>311</v>
      </c>
      <c r="BB991" s="19" t="s">
        <v>1070</v>
      </c>
      <c r="BC991" s="19" t="s">
        <v>1072</v>
      </c>
      <c r="BD991" s="19" t="s">
        <v>896</v>
      </c>
      <c r="BE991" s="19" t="s">
        <v>896</v>
      </c>
      <c r="BF991" s="19" t="s">
        <v>896</v>
      </c>
      <c r="BG991" s="19" t="s">
        <v>896</v>
      </c>
      <c r="BH991" s="19" t="s">
        <v>896</v>
      </c>
      <c r="BI991" s="19" t="s">
        <v>1073</v>
      </c>
      <c r="BJ991" s="19" t="s">
        <v>20</v>
      </c>
      <c r="BK991" s="41" t="s">
        <v>726</v>
      </c>
      <c r="BL991" s="19" t="s">
        <v>1075</v>
      </c>
      <c r="BM991" s="19" t="s">
        <v>902</v>
      </c>
      <c r="BN991" s="20" t="s">
        <v>924</v>
      </c>
      <c r="BO991" s="20" t="s">
        <v>1093</v>
      </c>
      <c r="BP991" s="19" t="s">
        <v>905</v>
      </c>
      <c r="BQ991" s="19" t="s">
        <v>1094</v>
      </c>
      <c r="BR991" s="19" t="s">
        <v>1078</v>
      </c>
      <c r="BS991" s="19" t="s">
        <v>1079</v>
      </c>
      <c r="BT991" s="19" t="s">
        <v>903</v>
      </c>
      <c r="BU991" s="19" t="s">
        <v>1080</v>
      </c>
      <c r="BV991" s="19">
        <v>0</v>
      </c>
    </row>
    <row r="992" spans="1:74">
      <c r="A992" s="19" t="s">
        <v>311</v>
      </c>
      <c r="B992" s="19" t="s">
        <v>1070</v>
      </c>
      <c r="C992" s="19" t="s">
        <v>1072</v>
      </c>
      <c r="D992" s="19" t="s">
        <v>896</v>
      </c>
      <c r="E992" s="19" t="s">
        <v>896</v>
      </c>
      <c r="F992" s="19" t="s">
        <v>896</v>
      </c>
      <c r="G992" s="19" t="s">
        <v>896</v>
      </c>
      <c r="H992" s="19" t="s">
        <v>896</v>
      </c>
      <c r="I992" s="19" t="s">
        <v>1073</v>
      </c>
      <c r="J992" s="19" t="s">
        <v>20</v>
      </c>
      <c r="K992" s="41" t="s">
        <v>726</v>
      </c>
      <c r="L992" s="19" t="s">
        <v>1075</v>
      </c>
      <c r="M992" s="19" t="s">
        <v>1083</v>
      </c>
      <c r="N992" s="20" t="s">
        <v>903</v>
      </c>
      <c r="O992" s="20" t="s">
        <v>1095</v>
      </c>
      <c r="P992" s="19" t="s">
        <v>1077</v>
      </c>
      <c r="Q992" s="19">
        <v>0</v>
      </c>
      <c r="R992" s="19" t="s">
        <v>1078</v>
      </c>
      <c r="S992" s="19" t="s">
        <v>1079</v>
      </c>
      <c r="T992" s="19" t="s">
        <v>903</v>
      </c>
      <c r="U992" s="19" t="s">
        <v>1080</v>
      </c>
      <c r="V992" s="19" t="s">
        <v>1085</v>
      </c>
      <c r="BA992" s="19" t="s">
        <v>311</v>
      </c>
      <c r="BB992" s="19" t="s">
        <v>1070</v>
      </c>
      <c r="BC992" s="19" t="s">
        <v>1072</v>
      </c>
      <c r="BD992" s="19" t="s">
        <v>896</v>
      </c>
      <c r="BE992" s="19" t="s">
        <v>896</v>
      </c>
      <c r="BF992" s="19" t="s">
        <v>896</v>
      </c>
      <c r="BG992" s="19" t="s">
        <v>896</v>
      </c>
      <c r="BH992" s="19" t="s">
        <v>896</v>
      </c>
      <c r="BI992" s="19" t="s">
        <v>1073</v>
      </c>
      <c r="BJ992" s="19" t="s">
        <v>20</v>
      </c>
      <c r="BK992" s="41" t="s">
        <v>726</v>
      </c>
      <c r="BL992" s="19" t="s">
        <v>1075</v>
      </c>
      <c r="BM992" s="19" t="s">
        <v>1083</v>
      </c>
      <c r="BN992" s="20" t="s">
        <v>903</v>
      </c>
      <c r="BO992" s="20" t="s">
        <v>1095</v>
      </c>
      <c r="BP992" s="19" t="s">
        <v>1077</v>
      </c>
      <c r="BQ992" s="19">
        <v>0</v>
      </c>
      <c r="BR992" s="19" t="s">
        <v>1078</v>
      </c>
      <c r="BS992" s="19" t="s">
        <v>1079</v>
      </c>
      <c r="BT992" s="19" t="s">
        <v>903</v>
      </c>
      <c r="BU992" s="19" t="s">
        <v>1080</v>
      </c>
      <c r="BV992" s="19" t="s">
        <v>1085</v>
      </c>
    </row>
    <row r="993" spans="1:74">
      <c r="A993" s="19" t="s">
        <v>311</v>
      </c>
      <c r="B993" s="19" t="s">
        <v>1070</v>
      </c>
      <c r="C993" s="19" t="s">
        <v>1072</v>
      </c>
      <c r="D993" s="19" t="s">
        <v>896</v>
      </c>
      <c r="E993" s="19" t="s">
        <v>896</v>
      </c>
      <c r="F993" s="19" t="s">
        <v>896</v>
      </c>
      <c r="G993" s="19" t="s">
        <v>896</v>
      </c>
      <c r="H993" s="19" t="s">
        <v>896</v>
      </c>
      <c r="I993" s="19" t="s">
        <v>1086</v>
      </c>
      <c r="J993" s="19" t="s">
        <v>20</v>
      </c>
      <c r="K993" s="41" t="s">
        <v>726</v>
      </c>
      <c r="L993" s="19" t="s">
        <v>1075</v>
      </c>
      <c r="M993" s="19" t="s">
        <v>902</v>
      </c>
      <c r="N993" s="20" t="s">
        <v>1021</v>
      </c>
      <c r="O993" s="20" t="s">
        <v>1093</v>
      </c>
      <c r="P993" s="19" t="s">
        <v>905</v>
      </c>
      <c r="Q993" s="19" t="s">
        <v>1094</v>
      </c>
      <c r="R993" s="19" t="s">
        <v>1078</v>
      </c>
      <c r="S993" s="19" t="s">
        <v>1079</v>
      </c>
      <c r="T993" s="19" t="s">
        <v>903</v>
      </c>
      <c r="U993" s="19" t="s">
        <v>1080</v>
      </c>
      <c r="V993" s="19">
        <v>0</v>
      </c>
      <c r="BA993" s="19" t="s">
        <v>311</v>
      </c>
      <c r="BB993" s="19" t="s">
        <v>1070</v>
      </c>
      <c r="BC993" s="19" t="s">
        <v>1072</v>
      </c>
      <c r="BD993" s="19" t="s">
        <v>896</v>
      </c>
      <c r="BE993" s="19" t="s">
        <v>896</v>
      </c>
      <c r="BF993" s="19" t="s">
        <v>896</v>
      </c>
      <c r="BG993" s="19" t="s">
        <v>896</v>
      </c>
      <c r="BH993" s="19" t="s">
        <v>896</v>
      </c>
      <c r="BI993" s="19" t="s">
        <v>1086</v>
      </c>
      <c r="BJ993" s="19" t="s">
        <v>20</v>
      </c>
      <c r="BK993" s="41" t="s">
        <v>726</v>
      </c>
      <c r="BL993" s="19" t="s">
        <v>1075</v>
      </c>
      <c r="BM993" s="19" t="s">
        <v>902</v>
      </c>
      <c r="BN993" s="20" t="s">
        <v>1021</v>
      </c>
      <c r="BO993" s="20" t="s">
        <v>1093</v>
      </c>
      <c r="BP993" s="19" t="s">
        <v>905</v>
      </c>
      <c r="BQ993" s="19" t="s">
        <v>1094</v>
      </c>
      <c r="BR993" s="19" t="s">
        <v>1078</v>
      </c>
      <c r="BS993" s="19" t="s">
        <v>1079</v>
      </c>
      <c r="BT993" s="19" t="s">
        <v>903</v>
      </c>
      <c r="BU993" s="19" t="s">
        <v>1080</v>
      </c>
      <c r="BV993" s="19">
        <v>0</v>
      </c>
    </row>
    <row r="994" spans="1:74">
      <c r="A994" s="19" t="s">
        <v>360</v>
      </c>
      <c r="B994" s="19" t="s">
        <v>1539</v>
      </c>
      <c r="C994" s="19" t="s">
        <v>896</v>
      </c>
      <c r="D994" s="19" t="s">
        <v>896</v>
      </c>
      <c r="E994" s="19" t="s">
        <v>1557</v>
      </c>
      <c r="F994" s="19" t="s">
        <v>896</v>
      </c>
      <c r="G994" s="19" t="s">
        <v>1557</v>
      </c>
      <c r="H994" s="19" t="s">
        <v>896</v>
      </c>
      <c r="I994" s="19" t="s">
        <v>2480</v>
      </c>
      <c r="J994" s="19" t="s">
        <v>20</v>
      </c>
      <c r="K994" s="41" t="s">
        <v>726</v>
      </c>
      <c r="L994" s="19" t="s">
        <v>2483</v>
      </c>
      <c r="M994" s="19" t="s">
        <v>902</v>
      </c>
      <c r="N994" s="20">
        <v>5</v>
      </c>
      <c r="O994" s="20">
        <v>15</v>
      </c>
      <c r="P994" s="19" t="s">
        <v>905</v>
      </c>
      <c r="Q994" s="19" t="s">
        <v>160</v>
      </c>
      <c r="R994" s="19">
        <v>0</v>
      </c>
      <c r="S994" s="19">
        <v>0</v>
      </c>
      <c r="T994" s="19">
        <v>0.03</v>
      </c>
      <c r="U994" s="19" t="s">
        <v>2484</v>
      </c>
      <c r="V994" s="19" t="s">
        <v>2485</v>
      </c>
      <c r="BA994" s="19" t="s">
        <v>360</v>
      </c>
      <c r="BB994" s="19" t="s">
        <v>1539</v>
      </c>
      <c r="BC994" s="19" t="s">
        <v>896</v>
      </c>
      <c r="BD994" s="19" t="s">
        <v>896</v>
      </c>
      <c r="BE994" s="19" t="s">
        <v>1557</v>
      </c>
      <c r="BF994" s="19" t="s">
        <v>896</v>
      </c>
      <c r="BG994" s="19" t="s">
        <v>1557</v>
      </c>
      <c r="BH994" s="19" t="s">
        <v>896</v>
      </c>
      <c r="BI994" s="19" t="s">
        <v>2480</v>
      </c>
      <c r="BJ994" s="19" t="s">
        <v>20</v>
      </c>
      <c r="BK994" s="41" t="s">
        <v>726</v>
      </c>
      <c r="BL994" s="19" t="s">
        <v>2483</v>
      </c>
      <c r="BM994" s="19" t="s">
        <v>902</v>
      </c>
      <c r="BN994" s="20">
        <v>5</v>
      </c>
      <c r="BO994" s="20">
        <v>15</v>
      </c>
      <c r="BP994" s="19" t="s">
        <v>905</v>
      </c>
      <c r="BQ994" s="19" t="s">
        <v>160</v>
      </c>
      <c r="BR994" s="19">
        <v>0</v>
      </c>
      <c r="BS994" s="19">
        <v>0</v>
      </c>
      <c r="BT994" s="19">
        <v>0.03</v>
      </c>
      <c r="BU994" s="19" t="s">
        <v>2484</v>
      </c>
      <c r="BV994" s="19" t="s">
        <v>2485</v>
      </c>
    </row>
    <row r="995" spans="1:74">
      <c r="A995" s="19" t="s">
        <v>325</v>
      </c>
      <c r="B995" s="19" t="s">
        <v>1413</v>
      </c>
      <c r="C995" s="19" t="s">
        <v>1415</v>
      </c>
      <c r="D995" s="19" t="s">
        <v>896</v>
      </c>
      <c r="E995" s="19" t="s">
        <v>896</v>
      </c>
      <c r="F995" s="19" t="s">
        <v>896</v>
      </c>
      <c r="G995" s="19" t="s">
        <v>896</v>
      </c>
      <c r="H995" s="19" t="s">
        <v>896</v>
      </c>
      <c r="I995" s="19" t="s">
        <v>1421</v>
      </c>
      <c r="J995" s="19" t="s">
        <v>20</v>
      </c>
      <c r="K995" s="19" t="s">
        <v>1573</v>
      </c>
      <c r="L995" s="19" t="s">
        <v>1422</v>
      </c>
      <c r="M995" s="19" t="s">
        <v>902</v>
      </c>
      <c r="N995" s="20" t="s">
        <v>903</v>
      </c>
      <c r="O995" s="20">
        <v>10</v>
      </c>
      <c r="P995" s="19" t="s">
        <v>905</v>
      </c>
      <c r="Q995" s="19" t="s">
        <v>1418</v>
      </c>
      <c r="R995" s="19">
        <v>0</v>
      </c>
      <c r="S995" s="19">
        <v>0</v>
      </c>
      <c r="T995" s="19" t="s">
        <v>1423</v>
      </c>
      <c r="U995" s="19" t="s">
        <v>1424</v>
      </c>
      <c r="V995" s="19">
        <v>0</v>
      </c>
      <c r="BA995" s="19" t="s">
        <v>325</v>
      </c>
      <c r="BB995" s="19" t="s">
        <v>1413</v>
      </c>
      <c r="BC995" s="19" t="s">
        <v>1415</v>
      </c>
      <c r="BD995" s="19" t="s">
        <v>896</v>
      </c>
      <c r="BE995" s="19" t="s">
        <v>896</v>
      </c>
      <c r="BF995" s="19" t="s">
        <v>896</v>
      </c>
      <c r="BG995" s="19" t="s">
        <v>896</v>
      </c>
      <c r="BH995" s="19" t="s">
        <v>896</v>
      </c>
      <c r="BI995" s="19" t="s">
        <v>1421</v>
      </c>
      <c r="BJ995" s="19" t="s">
        <v>20</v>
      </c>
      <c r="BK995" s="19" t="s">
        <v>1573</v>
      </c>
      <c r="BL995" s="19" t="s">
        <v>1422</v>
      </c>
      <c r="BM995" s="19" t="s">
        <v>902</v>
      </c>
      <c r="BN995" s="20" t="s">
        <v>903</v>
      </c>
      <c r="BO995" s="20">
        <v>10</v>
      </c>
      <c r="BP995" s="19" t="s">
        <v>905</v>
      </c>
      <c r="BQ995" s="19" t="s">
        <v>1418</v>
      </c>
      <c r="BR995" s="19">
        <v>0</v>
      </c>
      <c r="BS995" s="19">
        <v>0</v>
      </c>
      <c r="BT995" s="19" t="s">
        <v>1423</v>
      </c>
      <c r="BU995" s="19" t="s">
        <v>1424</v>
      </c>
      <c r="BV995" s="19">
        <v>0</v>
      </c>
    </row>
    <row r="996" spans="1:74">
      <c r="A996" s="19" t="s">
        <v>325</v>
      </c>
      <c r="B996" s="19" t="s">
        <v>1413</v>
      </c>
      <c r="C996" s="19" t="s">
        <v>1415</v>
      </c>
      <c r="D996" s="19" t="s">
        <v>896</v>
      </c>
      <c r="E996" s="19" t="s">
        <v>896</v>
      </c>
      <c r="F996" s="19" t="s">
        <v>896</v>
      </c>
      <c r="G996" s="19" t="s">
        <v>896</v>
      </c>
      <c r="H996" s="19" t="s">
        <v>896</v>
      </c>
      <c r="I996" s="19" t="s">
        <v>1425</v>
      </c>
      <c r="J996" s="19" t="s">
        <v>20</v>
      </c>
      <c r="K996" s="19" t="s">
        <v>1573</v>
      </c>
      <c r="L996" s="19" t="s">
        <v>1426</v>
      </c>
      <c r="M996" s="19" t="s">
        <v>902</v>
      </c>
      <c r="N996" s="20" t="s">
        <v>903</v>
      </c>
      <c r="O996" s="20">
        <v>20</v>
      </c>
      <c r="P996" s="19" t="s">
        <v>905</v>
      </c>
      <c r="Q996" s="19" t="s">
        <v>1418</v>
      </c>
      <c r="R996" s="19">
        <v>0</v>
      </c>
      <c r="S996" s="19">
        <v>0</v>
      </c>
      <c r="T996" s="19" t="s">
        <v>1423</v>
      </c>
      <c r="U996" s="19" t="s">
        <v>1424</v>
      </c>
      <c r="V996" s="19">
        <v>0</v>
      </c>
      <c r="BA996" s="19" t="s">
        <v>325</v>
      </c>
      <c r="BB996" s="19" t="s">
        <v>1413</v>
      </c>
      <c r="BC996" s="19" t="s">
        <v>1415</v>
      </c>
      <c r="BD996" s="19" t="s">
        <v>896</v>
      </c>
      <c r="BE996" s="19" t="s">
        <v>896</v>
      </c>
      <c r="BF996" s="19" t="s">
        <v>896</v>
      </c>
      <c r="BG996" s="19" t="s">
        <v>896</v>
      </c>
      <c r="BH996" s="19" t="s">
        <v>896</v>
      </c>
      <c r="BI996" s="19" t="s">
        <v>1425</v>
      </c>
      <c r="BJ996" s="19" t="s">
        <v>20</v>
      </c>
      <c r="BK996" s="19" t="s">
        <v>1573</v>
      </c>
      <c r="BL996" s="19" t="s">
        <v>1426</v>
      </c>
      <c r="BM996" s="19" t="s">
        <v>902</v>
      </c>
      <c r="BN996" s="20" t="s">
        <v>903</v>
      </c>
      <c r="BO996" s="20">
        <v>20</v>
      </c>
      <c r="BP996" s="19" t="s">
        <v>905</v>
      </c>
      <c r="BQ996" s="19" t="s">
        <v>1418</v>
      </c>
      <c r="BR996" s="19">
        <v>0</v>
      </c>
      <c r="BS996" s="19">
        <v>0</v>
      </c>
      <c r="BT996" s="19" t="s">
        <v>1423</v>
      </c>
      <c r="BU996" s="19" t="s">
        <v>1424</v>
      </c>
      <c r="BV996" s="19">
        <v>0</v>
      </c>
    </row>
    <row r="997" spans="1:74">
      <c r="A997" s="19" t="s">
        <v>325</v>
      </c>
      <c r="B997" s="19" t="s">
        <v>1413</v>
      </c>
      <c r="C997" s="19" t="s">
        <v>1415</v>
      </c>
      <c r="D997" s="19" t="s">
        <v>896</v>
      </c>
      <c r="E997" s="19" t="s">
        <v>896</v>
      </c>
      <c r="F997" s="19" t="s">
        <v>896</v>
      </c>
      <c r="G997" s="19" t="s">
        <v>896</v>
      </c>
      <c r="H997" s="19" t="s">
        <v>896</v>
      </c>
      <c r="I997" s="19" t="s">
        <v>1425</v>
      </c>
      <c r="J997" s="19" t="s">
        <v>20</v>
      </c>
      <c r="K997" s="19" t="s">
        <v>1573</v>
      </c>
      <c r="L997" s="19" t="s">
        <v>1427</v>
      </c>
      <c r="M997" s="19" t="s">
        <v>902</v>
      </c>
      <c r="N997" s="20" t="s">
        <v>903</v>
      </c>
      <c r="O997" s="20">
        <v>10</v>
      </c>
      <c r="P997" s="19" t="s">
        <v>905</v>
      </c>
      <c r="Q997" s="19" t="s">
        <v>1418</v>
      </c>
      <c r="R997" s="19">
        <v>0</v>
      </c>
      <c r="S997" s="19">
        <v>0</v>
      </c>
      <c r="T997" s="19" t="s">
        <v>1423</v>
      </c>
      <c r="U997" s="19" t="s">
        <v>1424</v>
      </c>
      <c r="V997" s="19">
        <v>0</v>
      </c>
      <c r="BA997" s="19" t="s">
        <v>325</v>
      </c>
      <c r="BB997" s="19" t="s">
        <v>1413</v>
      </c>
      <c r="BC997" s="19" t="s">
        <v>1415</v>
      </c>
      <c r="BD997" s="19" t="s">
        <v>896</v>
      </c>
      <c r="BE997" s="19" t="s">
        <v>896</v>
      </c>
      <c r="BF997" s="19" t="s">
        <v>896</v>
      </c>
      <c r="BG997" s="19" t="s">
        <v>896</v>
      </c>
      <c r="BH997" s="19" t="s">
        <v>896</v>
      </c>
      <c r="BI997" s="19" t="s">
        <v>1425</v>
      </c>
      <c r="BJ997" s="19" t="s">
        <v>20</v>
      </c>
      <c r="BK997" s="19" t="s">
        <v>1573</v>
      </c>
      <c r="BL997" s="19" t="s">
        <v>1427</v>
      </c>
      <c r="BM997" s="19" t="s">
        <v>902</v>
      </c>
      <c r="BN997" s="20" t="s">
        <v>903</v>
      </c>
      <c r="BO997" s="20">
        <v>10</v>
      </c>
      <c r="BP997" s="19" t="s">
        <v>905</v>
      </c>
      <c r="BQ997" s="19" t="s">
        <v>1418</v>
      </c>
      <c r="BR997" s="19">
        <v>0</v>
      </c>
      <c r="BS997" s="19">
        <v>0</v>
      </c>
      <c r="BT997" s="19" t="s">
        <v>1423</v>
      </c>
      <c r="BU997" s="19" t="s">
        <v>1424</v>
      </c>
      <c r="BV997" s="19">
        <v>0</v>
      </c>
    </row>
    <row r="998" spans="1:74">
      <c r="A998" s="19" t="s">
        <v>325</v>
      </c>
      <c r="B998" s="19" t="s">
        <v>1413</v>
      </c>
      <c r="C998" s="19" t="s">
        <v>1415</v>
      </c>
      <c r="D998" s="19" t="s">
        <v>896</v>
      </c>
      <c r="E998" s="19" t="s">
        <v>896</v>
      </c>
      <c r="F998" s="19" t="s">
        <v>896</v>
      </c>
      <c r="G998" s="19" t="s">
        <v>896</v>
      </c>
      <c r="H998" s="19" t="s">
        <v>896</v>
      </c>
      <c r="I998" s="19" t="s">
        <v>1428</v>
      </c>
      <c r="J998" s="19" t="s">
        <v>20</v>
      </c>
      <c r="K998" s="19" t="s">
        <v>1573</v>
      </c>
      <c r="L998" s="19" t="s">
        <v>1429</v>
      </c>
      <c r="M998" s="19" t="s">
        <v>902</v>
      </c>
      <c r="N998" s="20" t="s">
        <v>903</v>
      </c>
      <c r="O998" s="20">
        <v>20</v>
      </c>
      <c r="P998" s="19" t="s">
        <v>905</v>
      </c>
      <c r="Q998" s="19" t="s">
        <v>1418</v>
      </c>
      <c r="R998" s="19">
        <v>0</v>
      </c>
      <c r="S998" s="19">
        <v>0</v>
      </c>
      <c r="T998" s="19" t="s">
        <v>1423</v>
      </c>
      <c r="U998" s="19" t="s">
        <v>1424</v>
      </c>
      <c r="V998" s="19">
        <v>0</v>
      </c>
      <c r="BA998" s="19" t="s">
        <v>325</v>
      </c>
      <c r="BB998" s="19" t="s">
        <v>1413</v>
      </c>
      <c r="BC998" s="19" t="s">
        <v>1415</v>
      </c>
      <c r="BD998" s="19" t="s">
        <v>896</v>
      </c>
      <c r="BE998" s="19" t="s">
        <v>896</v>
      </c>
      <c r="BF998" s="19" t="s">
        <v>896</v>
      </c>
      <c r="BG998" s="19" t="s">
        <v>896</v>
      </c>
      <c r="BH998" s="19" t="s">
        <v>896</v>
      </c>
      <c r="BI998" s="19" t="s">
        <v>1428</v>
      </c>
      <c r="BJ998" s="19" t="s">
        <v>20</v>
      </c>
      <c r="BK998" s="19" t="s">
        <v>1573</v>
      </c>
      <c r="BL998" s="19" t="s">
        <v>1429</v>
      </c>
      <c r="BM998" s="19" t="s">
        <v>902</v>
      </c>
      <c r="BN998" s="20" t="s">
        <v>903</v>
      </c>
      <c r="BO998" s="20">
        <v>20</v>
      </c>
      <c r="BP998" s="19" t="s">
        <v>905</v>
      </c>
      <c r="BQ998" s="19" t="s">
        <v>1418</v>
      </c>
      <c r="BR998" s="19">
        <v>0</v>
      </c>
      <c r="BS998" s="19">
        <v>0</v>
      </c>
      <c r="BT998" s="19" t="s">
        <v>1423</v>
      </c>
      <c r="BU998" s="19" t="s">
        <v>1424</v>
      </c>
      <c r="BV998" s="19">
        <v>0</v>
      </c>
    </row>
    <row r="999" spans="1:74">
      <c r="A999" s="19" t="s">
        <v>325</v>
      </c>
      <c r="B999" s="19" t="s">
        <v>1413</v>
      </c>
      <c r="C999" s="19" t="s">
        <v>1415</v>
      </c>
      <c r="D999" s="19" t="s">
        <v>896</v>
      </c>
      <c r="E999" s="19" t="s">
        <v>896</v>
      </c>
      <c r="F999" s="19" t="s">
        <v>896</v>
      </c>
      <c r="G999" s="19" t="s">
        <v>896</v>
      </c>
      <c r="H999" s="19" t="s">
        <v>896</v>
      </c>
      <c r="I999" s="19" t="s">
        <v>1428</v>
      </c>
      <c r="J999" s="19" t="s">
        <v>20</v>
      </c>
      <c r="K999" s="19" t="s">
        <v>1573</v>
      </c>
      <c r="L999" s="19" t="s">
        <v>1430</v>
      </c>
      <c r="M999" s="19" t="s">
        <v>1431</v>
      </c>
      <c r="N999" s="20" t="s">
        <v>903</v>
      </c>
      <c r="O999" s="20">
        <v>10</v>
      </c>
      <c r="P999" s="19" t="s">
        <v>905</v>
      </c>
      <c r="Q999" s="19" t="s">
        <v>1418</v>
      </c>
      <c r="R999" s="19">
        <v>0</v>
      </c>
      <c r="S999" s="19">
        <v>0</v>
      </c>
      <c r="T999" s="19" t="s">
        <v>1423</v>
      </c>
      <c r="U999" s="19" t="s">
        <v>1424</v>
      </c>
      <c r="V999" s="19">
        <v>0</v>
      </c>
      <c r="BA999" s="19" t="s">
        <v>325</v>
      </c>
      <c r="BB999" s="19" t="s">
        <v>1413</v>
      </c>
      <c r="BC999" s="19" t="s">
        <v>1415</v>
      </c>
      <c r="BD999" s="19" t="s">
        <v>896</v>
      </c>
      <c r="BE999" s="19" t="s">
        <v>896</v>
      </c>
      <c r="BF999" s="19" t="s">
        <v>896</v>
      </c>
      <c r="BG999" s="19" t="s">
        <v>896</v>
      </c>
      <c r="BH999" s="19" t="s">
        <v>896</v>
      </c>
      <c r="BI999" s="19" t="s">
        <v>1428</v>
      </c>
      <c r="BJ999" s="19" t="s">
        <v>20</v>
      </c>
      <c r="BK999" s="19" t="s">
        <v>1573</v>
      </c>
      <c r="BL999" s="19" t="s">
        <v>1430</v>
      </c>
      <c r="BM999" s="19" t="s">
        <v>1431</v>
      </c>
      <c r="BN999" s="20" t="s">
        <v>903</v>
      </c>
      <c r="BO999" s="20">
        <v>10</v>
      </c>
      <c r="BP999" s="19" t="s">
        <v>905</v>
      </c>
      <c r="BQ999" s="19" t="s">
        <v>1418</v>
      </c>
      <c r="BR999" s="19">
        <v>0</v>
      </c>
      <c r="BS999" s="19">
        <v>0</v>
      </c>
      <c r="BT999" s="19" t="s">
        <v>1423</v>
      </c>
      <c r="BU999" s="19" t="s">
        <v>1424</v>
      </c>
      <c r="BV999" s="19">
        <v>0</v>
      </c>
    </row>
    <row r="1000" spans="1:74">
      <c r="A1000" s="19" t="s">
        <v>325</v>
      </c>
      <c r="B1000" s="19" t="s">
        <v>1413</v>
      </c>
      <c r="C1000" s="19" t="s">
        <v>1415</v>
      </c>
      <c r="D1000" s="19" t="s">
        <v>896</v>
      </c>
      <c r="E1000" s="19" t="s">
        <v>896</v>
      </c>
      <c r="F1000" s="19" t="s">
        <v>896</v>
      </c>
      <c r="G1000" s="19" t="s">
        <v>896</v>
      </c>
      <c r="H1000" s="19" t="s">
        <v>896</v>
      </c>
      <c r="I1000" s="19" t="s">
        <v>1428</v>
      </c>
      <c r="J1000" s="19" t="s">
        <v>20</v>
      </c>
      <c r="K1000" s="19" t="s">
        <v>1573</v>
      </c>
      <c r="L1000" s="19" t="s">
        <v>1432</v>
      </c>
      <c r="M1000" s="19" t="s">
        <v>1431</v>
      </c>
      <c r="N1000" s="20" t="s">
        <v>903</v>
      </c>
      <c r="O1000" s="20">
        <v>25</v>
      </c>
      <c r="P1000" s="19" t="s">
        <v>905</v>
      </c>
      <c r="Q1000" s="19" t="s">
        <v>1418</v>
      </c>
      <c r="R1000" s="19">
        <v>0</v>
      </c>
      <c r="S1000" s="19">
        <v>0</v>
      </c>
      <c r="T1000" s="19" t="s">
        <v>1423</v>
      </c>
      <c r="U1000" s="19" t="s">
        <v>1424</v>
      </c>
      <c r="V1000" s="19">
        <v>0</v>
      </c>
      <c r="BA1000" s="19" t="s">
        <v>325</v>
      </c>
      <c r="BB1000" s="19" t="s">
        <v>1413</v>
      </c>
      <c r="BC1000" s="19" t="s">
        <v>1415</v>
      </c>
      <c r="BD1000" s="19" t="s">
        <v>896</v>
      </c>
      <c r="BE1000" s="19" t="s">
        <v>896</v>
      </c>
      <c r="BF1000" s="19" t="s">
        <v>896</v>
      </c>
      <c r="BG1000" s="19" t="s">
        <v>896</v>
      </c>
      <c r="BH1000" s="19" t="s">
        <v>896</v>
      </c>
      <c r="BI1000" s="19" t="s">
        <v>1428</v>
      </c>
      <c r="BJ1000" s="19" t="s">
        <v>20</v>
      </c>
      <c r="BK1000" s="19" t="s">
        <v>1573</v>
      </c>
      <c r="BL1000" s="19" t="s">
        <v>1432</v>
      </c>
      <c r="BM1000" s="19" t="s">
        <v>1431</v>
      </c>
      <c r="BN1000" s="20" t="s">
        <v>903</v>
      </c>
      <c r="BO1000" s="20">
        <v>25</v>
      </c>
      <c r="BP1000" s="19" t="s">
        <v>905</v>
      </c>
      <c r="BQ1000" s="19" t="s">
        <v>1418</v>
      </c>
      <c r="BR1000" s="19">
        <v>0</v>
      </c>
      <c r="BS1000" s="19">
        <v>0</v>
      </c>
      <c r="BT1000" s="19" t="s">
        <v>1423</v>
      </c>
      <c r="BU1000" s="19" t="s">
        <v>1424</v>
      </c>
      <c r="BV1000" s="19">
        <v>0</v>
      </c>
    </row>
    <row r="1001" spans="1:74">
      <c r="A1001" s="19" t="s">
        <v>325</v>
      </c>
      <c r="B1001" s="19" t="s">
        <v>1413</v>
      </c>
      <c r="C1001" s="19" t="s">
        <v>896</v>
      </c>
      <c r="D1001" s="19" t="s">
        <v>896</v>
      </c>
      <c r="E1001" s="19" t="s">
        <v>896</v>
      </c>
      <c r="F1001" s="19" t="s">
        <v>896</v>
      </c>
      <c r="G1001" s="19" t="s">
        <v>896</v>
      </c>
      <c r="H1001" s="19" t="s">
        <v>896</v>
      </c>
      <c r="I1001" s="19" t="s">
        <v>1434</v>
      </c>
      <c r="J1001" s="19" t="s">
        <v>20</v>
      </c>
      <c r="K1001" s="19" t="s">
        <v>1573</v>
      </c>
      <c r="L1001" s="19" t="s">
        <v>1435</v>
      </c>
      <c r="M1001" s="19" t="s">
        <v>902</v>
      </c>
      <c r="N1001" s="20">
        <v>10</v>
      </c>
      <c r="O1001" s="20">
        <v>30</v>
      </c>
      <c r="P1001" s="19" t="s">
        <v>905</v>
      </c>
      <c r="Q1001" s="19" t="s">
        <v>160</v>
      </c>
      <c r="R1001" s="19">
        <v>0</v>
      </c>
      <c r="S1001" s="19">
        <v>0</v>
      </c>
      <c r="T1001" s="19" t="s">
        <v>1423</v>
      </c>
      <c r="U1001" s="19">
        <v>0</v>
      </c>
      <c r="V1001" s="19" t="s">
        <v>1436</v>
      </c>
      <c r="BA1001" s="19" t="s">
        <v>325</v>
      </c>
      <c r="BB1001" s="19" t="s">
        <v>1413</v>
      </c>
      <c r="BC1001" s="19" t="s">
        <v>896</v>
      </c>
      <c r="BD1001" s="19" t="s">
        <v>896</v>
      </c>
      <c r="BE1001" s="19" t="s">
        <v>896</v>
      </c>
      <c r="BF1001" s="19" t="s">
        <v>896</v>
      </c>
      <c r="BG1001" s="19" t="s">
        <v>896</v>
      </c>
      <c r="BH1001" s="19" t="s">
        <v>896</v>
      </c>
      <c r="BI1001" s="19" t="s">
        <v>1434</v>
      </c>
      <c r="BJ1001" s="19" t="s">
        <v>20</v>
      </c>
      <c r="BK1001" s="19" t="s">
        <v>1573</v>
      </c>
      <c r="BL1001" s="19" t="s">
        <v>1435</v>
      </c>
      <c r="BM1001" s="19" t="s">
        <v>902</v>
      </c>
      <c r="BN1001" s="20">
        <v>10</v>
      </c>
      <c r="BO1001" s="20">
        <v>30</v>
      </c>
      <c r="BP1001" s="19" t="s">
        <v>905</v>
      </c>
      <c r="BQ1001" s="19" t="s">
        <v>160</v>
      </c>
      <c r="BR1001" s="19">
        <v>0</v>
      </c>
      <c r="BS1001" s="19">
        <v>0</v>
      </c>
      <c r="BT1001" s="19" t="s">
        <v>1423</v>
      </c>
      <c r="BU1001" s="19">
        <v>0</v>
      </c>
      <c r="BV1001" s="19" t="s">
        <v>1436</v>
      </c>
    </row>
    <row r="1002" spans="1:74">
      <c r="A1002" s="19" t="s">
        <v>325</v>
      </c>
      <c r="B1002" s="19" t="s">
        <v>1413</v>
      </c>
      <c r="C1002" s="19" t="s">
        <v>896</v>
      </c>
      <c r="D1002" s="19" t="s">
        <v>896</v>
      </c>
      <c r="E1002" s="19" t="s">
        <v>896</v>
      </c>
      <c r="F1002" s="19" t="s">
        <v>896</v>
      </c>
      <c r="G1002" s="19" t="s">
        <v>896</v>
      </c>
      <c r="H1002" s="19" t="s">
        <v>896</v>
      </c>
      <c r="I1002" s="19" t="s">
        <v>1434</v>
      </c>
      <c r="J1002" s="19" t="s">
        <v>20</v>
      </c>
      <c r="K1002" s="19" t="s">
        <v>1573</v>
      </c>
      <c r="L1002" s="19" t="s">
        <v>1435</v>
      </c>
      <c r="M1002" s="19" t="s">
        <v>902</v>
      </c>
      <c r="N1002" s="20" t="s">
        <v>903</v>
      </c>
      <c r="O1002" s="20">
        <v>50</v>
      </c>
      <c r="P1002" s="19" t="s">
        <v>905</v>
      </c>
      <c r="Q1002" s="19" t="s">
        <v>160</v>
      </c>
      <c r="R1002" s="19">
        <v>0</v>
      </c>
      <c r="S1002" s="19">
        <v>0</v>
      </c>
      <c r="T1002" s="19" t="s">
        <v>1423</v>
      </c>
      <c r="U1002" s="19">
        <v>0</v>
      </c>
      <c r="V1002" s="19" t="s">
        <v>1437</v>
      </c>
      <c r="BA1002" s="19" t="s">
        <v>325</v>
      </c>
      <c r="BB1002" s="19" t="s">
        <v>1413</v>
      </c>
      <c r="BC1002" s="19" t="s">
        <v>896</v>
      </c>
      <c r="BD1002" s="19" t="s">
        <v>896</v>
      </c>
      <c r="BE1002" s="19" t="s">
        <v>896</v>
      </c>
      <c r="BF1002" s="19" t="s">
        <v>896</v>
      </c>
      <c r="BG1002" s="19" t="s">
        <v>896</v>
      </c>
      <c r="BH1002" s="19" t="s">
        <v>896</v>
      </c>
      <c r="BI1002" s="19" t="s">
        <v>1434</v>
      </c>
      <c r="BJ1002" s="19" t="s">
        <v>20</v>
      </c>
      <c r="BK1002" s="19" t="s">
        <v>1573</v>
      </c>
      <c r="BL1002" s="19" t="s">
        <v>1435</v>
      </c>
      <c r="BM1002" s="19" t="s">
        <v>902</v>
      </c>
      <c r="BN1002" s="20" t="s">
        <v>903</v>
      </c>
      <c r="BO1002" s="20">
        <v>50</v>
      </c>
      <c r="BP1002" s="19" t="s">
        <v>905</v>
      </c>
      <c r="BQ1002" s="19" t="s">
        <v>160</v>
      </c>
      <c r="BR1002" s="19">
        <v>0</v>
      </c>
      <c r="BS1002" s="19">
        <v>0</v>
      </c>
      <c r="BT1002" s="19" t="s">
        <v>1423</v>
      </c>
      <c r="BU1002" s="19">
        <v>0</v>
      </c>
      <c r="BV1002" s="19" t="s">
        <v>1437</v>
      </c>
    </row>
    <row r="1003" spans="1:74">
      <c r="A1003" s="19" t="s">
        <v>325</v>
      </c>
      <c r="B1003" s="19" t="s">
        <v>1413</v>
      </c>
      <c r="C1003" s="19" t="s">
        <v>896</v>
      </c>
      <c r="D1003" s="19" t="s">
        <v>896</v>
      </c>
      <c r="E1003" s="19" t="s">
        <v>896</v>
      </c>
      <c r="F1003" s="19" t="s">
        <v>896</v>
      </c>
      <c r="G1003" s="19" t="s">
        <v>896</v>
      </c>
      <c r="H1003" s="19" t="s">
        <v>896</v>
      </c>
      <c r="I1003" s="19" t="s">
        <v>1438</v>
      </c>
      <c r="J1003" s="19" t="s">
        <v>20</v>
      </c>
      <c r="K1003" s="19" t="s">
        <v>1573</v>
      </c>
      <c r="L1003" s="19" t="s">
        <v>1439</v>
      </c>
      <c r="M1003" s="19" t="s">
        <v>902</v>
      </c>
      <c r="N1003" s="20">
        <v>10</v>
      </c>
      <c r="O1003" s="20">
        <v>30</v>
      </c>
      <c r="P1003" s="19" t="s">
        <v>905</v>
      </c>
      <c r="Q1003" s="19" t="s">
        <v>160</v>
      </c>
      <c r="R1003" s="19">
        <v>0</v>
      </c>
      <c r="S1003" s="19">
        <v>0</v>
      </c>
      <c r="T1003" s="19" t="s">
        <v>1423</v>
      </c>
      <c r="U1003" s="19" t="s">
        <v>1424</v>
      </c>
      <c r="V1003" s="19">
        <v>0</v>
      </c>
      <c r="BA1003" s="19" t="s">
        <v>325</v>
      </c>
      <c r="BB1003" s="19" t="s">
        <v>1413</v>
      </c>
      <c r="BC1003" s="19" t="s">
        <v>896</v>
      </c>
      <c r="BD1003" s="19" t="s">
        <v>896</v>
      </c>
      <c r="BE1003" s="19" t="s">
        <v>896</v>
      </c>
      <c r="BF1003" s="19" t="s">
        <v>896</v>
      </c>
      <c r="BG1003" s="19" t="s">
        <v>896</v>
      </c>
      <c r="BH1003" s="19" t="s">
        <v>896</v>
      </c>
      <c r="BI1003" s="19" t="s">
        <v>1438</v>
      </c>
      <c r="BJ1003" s="19" t="s">
        <v>20</v>
      </c>
      <c r="BK1003" s="19" t="s">
        <v>1573</v>
      </c>
      <c r="BL1003" s="19" t="s">
        <v>1439</v>
      </c>
      <c r="BM1003" s="19" t="s">
        <v>902</v>
      </c>
      <c r="BN1003" s="20">
        <v>10</v>
      </c>
      <c r="BO1003" s="20">
        <v>30</v>
      </c>
      <c r="BP1003" s="19" t="s">
        <v>905</v>
      </c>
      <c r="BQ1003" s="19" t="s">
        <v>160</v>
      </c>
      <c r="BR1003" s="19">
        <v>0</v>
      </c>
      <c r="BS1003" s="19">
        <v>0</v>
      </c>
      <c r="BT1003" s="19" t="s">
        <v>1423</v>
      </c>
      <c r="BU1003" s="19" t="s">
        <v>1424</v>
      </c>
      <c r="BV1003" s="19">
        <v>0</v>
      </c>
    </row>
    <row r="1004" spans="1:74">
      <c r="A1004" s="19" t="s">
        <v>325</v>
      </c>
      <c r="B1004" s="19" t="s">
        <v>1413</v>
      </c>
      <c r="C1004" s="19" t="s">
        <v>896</v>
      </c>
      <c r="D1004" s="19" t="s">
        <v>896</v>
      </c>
      <c r="E1004" s="19" t="s">
        <v>896</v>
      </c>
      <c r="F1004" s="19" t="s">
        <v>896</v>
      </c>
      <c r="G1004" s="19" t="s">
        <v>896</v>
      </c>
      <c r="H1004" s="19" t="s">
        <v>896</v>
      </c>
      <c r="I1004" s="19" t="s">
        <v>1438</v>
      </c>
      <c r="J1004" s="19" t="s">
        <v>20</v>
      </c>
      <c r="K1004" s="19" t="s">
        <v>1573</v>
      </c>
      <c r="L1004" s="19" t="s">
        <v>1440</v>
      </c>
      <c r="M1004" s="19" t="s">
        <v>902</v>
      </c>
      <c r="N1004" s="20" t="s">
        <v>903</v>
      </c>
      <c r="O1004" s="20">
        <v>50</v>
      </c>
      <c r="P1004" s="19" t="s">
        <v>905</v>
      </c>
      <c r="Q1004" s="19" t="s">
        <v>160</v>
      </c>
      <c r="R1004" s="19">
        <v>0</v>
      </c>
      <c r="S1004" s="19">
        <v>0</v>
      </c>
      <c r="T1004" s="19" t="s">
        <v>1423</v>
      </c>
      <c r="U1004" s="19" t="s">
        <v>1424</v>
      </c>
      <c r="V1004" s="19">
        <v>0</v>
      </c>
      <c r="BA1004" s="19" t="s">
        <v>325</v>
      </c>
      <c r="BB1004" s="19" t="s">
        <v>1413</v>
      </c>
      <c r="BC1004" s="19" t="s">
        <v>896</v>
      </c>
      <c r="BD1004" s="19" t="s">
        <v>896</v>
      </c>
      <c r="BE1004" s="19" t="s">
        <v>896</v>
      </c>
      <c r="BF1004" s="19" t="s">
        <v>896</v>
      </c>
      <c r="BG1004" s="19" t="s">
        <v>896</v>
      </c>
      <c r="BH1004" s="19" t="s">
        <v>896</v>
      </c>
      <c r="BI1004" s="19" t="s">
        <v>1438</v>
      </c>
      <c r="BJ1004" s="19" t="s">
        <v>20</v>
      </c>
      <c r="BK1004" s="19" t="s">
        <v>1573</v>
      </c>
      <c r="BL1004" s="19" t="s">
        <v>1440</v>
      </c>
      <c r="BM1004" s="19" t="s">
        <v>902</v>
      </c>
      <c r="BN1004" s="20" t="s">
        <v>903</v>
      </c>
      <c r="BO1004" s="20">
        <v>50</v>
      </c>
      <c r="BP1004" s="19" t="s">
        <v>905</v>
      </c>
      <c r="BQ1004" s="19" t="s">
        <v>160</v>
      </c>
      <c r="BR1004" s="19">
        <v>0</v>
      </c>
      <c r="BS1004" s="19">
        <v>0</v>
      </c>
      <c r="BT1004" s="19" t="s">
        <v>1423</v>
      </c>
      <c r="BU1004" s="19" t="s">
        <v>1424</v>
      </c>
      <c r="BV1004" s="19">
        <v>0</v>
      </c>
    </row>
    <row r="1005" spans="1:74">
      <c r="A1005" s="19" t="s">
        <v>325</v>
      </c>
      <c r="B1005" s="19" t="s">
        <v>1413</v>
      </c>
      <c r="C1005" s="19" t="s">
        <v>896</v>
      </c>
      <c r="D1005" s="19" t="s">
        <v>896</v>
      </c>
      <c r="E1005" s="19" t="s">
        <v>896</v>
      </c>
      <c r="F1005" s="19" t="s">
        <v>896</v>
      </c>
      <c r="G1005" s="19" t="s">
        <v>896</v>
      </c>
      <c r="H1005" s="19" t="s">
        <v>896</v>
      </c>
      <c r="I1005" s="19" t="s">
        <v>1441</v>
      </c>
      <c r="J1005" s="19" t="s">
        <v>20</v>
      </c>
      <c r="K1005" s="19" t="s">
        <v>1573</v>
      </c>
      <c r="L1005" s="19" t="s">
        <v>1442</v>
      </c>
      <c r="M1005" s="19" t="s">
        <v>902</v>
      </c>
      <c r="N1005" s="20">
        <v>10</v>
      </c>
      <c r="O1005" s="20">
        <v>20</v>
      </c>
      <c r="P1005" s="19" t="s">
        <v>905</v>
      </c>
      <c r="Q1005" s="19" t="s">
        <v>1418</v>
      </c>
      <c r="R1005" s="19">
        <v>0</v>
      </c>
      <c r="S1005" s="19">
        <v>0</v>
      </c>
      <c r="T1005" s="19" t="s">
        <v>1423</v>
      </c>
      <c r="U1005" s="19" t="s">
        <v>1424</v>
      </c>
      <c r="V1005" s="19">
        <v>0</v>
      </c>
      <c r="BA1005" s="19" t="s">
        <v>325</v>
      </c>
      <c r="BB1005" s="19" t="s">
        <v>1413</v>
      </c>
      <c r="BC1005" s="19" t="s">
        <v>896</v>
      </c>
      <c r="BD1005" s="19" t="s">
        <v>896</v>
      </c>
      <c r="BE1005" s="19" t="s">
        <v>896</v>
      </c>
      <c r="BF1005" s="19" t="s">
        <v>896</v>
      </c>
      <c r="BG1005" s="19" t="s">
        <v>896</v>
      </c>
      <c r="BH1005" s="19" t="s">
        <v>896</v>
      </c>
      <c r="BI1005" s="19" t="s">
        <v>1441</v>
      </c>
      <c r="BJ1005" s="19" t="s">
        <v>20</v>
      </c>
      <c r="BK1005" s="19" t="s">
        <v>1573</v>
      </c>
      <c r="BL1005" s="19" t="s">
        <v>1442</v>
      </c>
      <c r="BM1005" s="19" t="s">
        <v>902</v>
      </c>
      <c r="BN1005" s="20">
        <v>10</v>
      </c>
      <c r="BO1005" s="20">
        <v>20</v>
      </c>
      <c r="BP1005" s="19" t="s">
        <v>905</v>
      </c>
      <c r="BQ1005" s="19" t="s">
        <v>1418</v>
      </c>
      <c r="BR1005" s="19">
        <v>0</v>
      </c>
      <c r="BS1005" s="19">
        <v>0</v>
      </c>
      <c r="BT1005" s="19" t="s">
        <v>1423</v>
      </c>
      <c r="BU1005" s="19" t="s">
        <v>1424</v>
      </c>
      <c r="BV1005" s="19">
        <v>0</v>
      </c>
    </row>
    <row r="1006" spans="1:74">
      <c r="A1006" s="19" t="s">
        <v>325</v>
      </c>
      <c r="B1006" s="19" t="s">
        <v>1413</v>
      </c>
      <c r="C1006" s="19" t="s">
        <v>896</v>
      </c>
      <c r="D1006" s="19" t="s">
        <v>896</v>
      </c>
      <c r="E1006" s="19" t="s">
        <v>896</v>
      </c>
      <c r="F1006" s="19" t="s">
        <v>896</v>
      </c>
      <c r="G1006" s="19" t="s">
        <v>896</v>
      </c>
      <c r="H1006" s="19" t="s">
        <v>896</v>
      </c>
      <c r="I1006" s="19" t="s">
        <v>1450</v>
      </c>
      <c r="J1006" s="19" t="s">
        <v>20</v>
      </c>
      <c r="K1006" s="19" t="s">
        <v>1573</v>
      </c>
      <c r="L1006" s="19" t="s">
        <v>1451</v>
      </c>
      <c r="M1006" s="19" t="s">
        <v>1040</v>
      </c>
      <c r="N1006" s="20" t="s">
        <v>903</v>
      </c>
      <c r="O1006" s="20">
        <v>20</v>
      </c>
      <c r="P1006" s="19" t="s">
        <v>905</v>
      </c>
      <c r="Q1006" s="19" t="s">
        <v>1418</v>
      </c>
      <c r="R1006" s="19">
        <v>0</v>
      </c>
      <c r="S1006" s="19">
        <v>0</v>
      </c>
      <c r="T1006" s="19" t="s">
        <v>1423</v>
      </c>
      <c r="U1006" s="19" t="s">
        <v>1452</v>
      </c>
      <c r="V1006" s="19">
        <v>0</v>
      </c>
      <c r="BA1006" s="19" t="s">
        <v>325</v>
      </c>
      <c r="BB1006" s="19" t="s">
        <v>1413</v>
      </c>
      <c r="BC1006" s="19" t="s">
        <v>896</v>
      </c>
      <c r="BD1006" s="19" t="s">
        <v>896</v>
      </c>
      <c r="BE1006" s="19" t="s">
        <v>896</v>
      </c>
      <c r="BF1006" s="19" t="s">
        <v>896</v>
      </c>
      <c r="BG1006" s="19" t="s">
        <v>896</v>
      </c>
      <c r="BH1006" s="19" t="s">
        <v>896</v>
      </c>
      <c r="BI1006" s="19" t="s">
        <v>1450</v>
      </c>
      <c r="BJ1006" s="19" t="s">
        <v>20</v>
      </c>
      <c r="BK1006" s="19" t="s">
        <v>1573</v>
      </c>
      <c r="BL1006" s="19" t="s">
        <v>1451</v>
      </c>
      <c r="BM1006" s="19" t="s">
        <v>1040</v>
      </c>
      <c r="BN1006" s="20" t="s">
        <v>903</v>
      </c>
      <c r="BO1006" s="20">
        <v>20</v>
      </c>
      <c r="BP1006" s="19" t="s">
        <v>905</v>
      </c>
      <c r="BQ1006" s="19" t="s">
        <v>1418</v>
      </c>
      <c r="BR1006" s="19">
        <v>0</v>
      </c>
      <c r="BS1006" s="19">
        <v>0</v>
      </c>
      <c r="BT1006" s="19" t="s">
        <v>1423</v>
      </c>
      <c r="BU1006" s="19" t="s">
        <v>1452</v>
      </c>
      <c r="BV1006" s="19">
        <v>0</v>
      </c>
    </row>
    <row r="1007" spans="1:74">
      <c r="A1007" s="19" t="s">
        <v>325</v>
      </c>
      <c r="B1007" s="19" t="s">
        <v>1413</v>
      </c>
      <c r="C1007" s="19" t="s">
        <v>896</v>
      </c>
      <c r="D1007" s="19" t="s">
        <v>896</v>
      </c>
      <c r="E1007" s="19" t="s">
        <v>896</v>
      </c>
      <c r="F1007" s="19" t="s">
        <v>896</v>
      </c>
      <c r="G1007" s="19" t="s">
        <v>896</v>
      </c>
      <c r="H1007" s="19" t="s">
        <v>896</v>
      </c>
      <c r="I1007" s="19" t="s">
        <v>1450</v>
      </c>
      <c r="J1007" s="19" t="s">
        <v>20</v>
      </c>
      <c r="K1007" s="19" t="s">
        <v>1573</v>
      </c>
      <c r="L1007" s="19" t="s">
        <v>1451</v>
      </c>
      <c r="M1007" s="19" t="s">
        <v>1040</v>
      </c>
      <c r="N1007" s="20" t="s">
        <v>903</v>
      </c>
      <c r="O1007" s="20">
        <v>5</v>
      </c>
      <c r="P1007" s="19" t="s">
        <v>905</v>
      </c>
      <c r="Q1007" s="19" t="s">
        <v>1418</v>
      </c>
      <c r="R1007" s="19">
        <v>0</v>
      </c>
      <c r="S1007" s="19">
        <v>0</v>
      </c>
      <c r="T1007" s="19" t="s">
        <v>1423</v>
      </c>
      <c r="U1007" s="19" t="s">
        <v>1452</v>
      </c>
      <c r="V1007" s="19">
        <v>0</v>
      </c>
      <c r="BA1007" s="19" t="s">
        <v>325</v>
      </c>
      <c r="BB1007" s="19" t="s">
        <v>1413</v>
      </c>
      <c r="BC1007" s="19" t="s">
        <v>896</v>
      </c>
      <c r="BD1007" s="19" t="s">
        <v>896</v>
      </c>
      <c r="BE1007" s="19" t="s">
        <v>896</v>
      </c>
      <c r="BF1007" s="19" t="s">
        <v>896</v>
      </c>
      <c r="BG1007" s="19" t="s">
        <v>896</v>
      </c>
      <c r="BH1007" s="19" t="s">
        <v>896</v>
      </c>
      <c r="BI1007" s="19" t="s">
        <v>1450</v>
      </c>
      <c r="BJ1007" s="19" t="s">
        <v>20</v>
      </c>
      <c r="BK1007" s="19" t="s">
        <v>1573</v>
      </c>
      <c r="BL1007" s="19" t="s">
        <v>1451</v>
      </c>
      <c r="BM1007" s="19" t="s">
        <v>1040</v>
      </c>
      <c r="BN1007" s="20" t="s">
        <v>903</v>
      </c>
      <c r="BO1007" s="20">
        <v>5</v>
      </c>
      <c r="BP1007" s="19" t="s">
        <v>905</v>
      </c>
      <c r="BQ1007" s="19" t="s">
        <v>1418</v>
      </c>
      <c r="BR1007" s="19">
        <v>0</v>
      </c>
      <c r="BS1007" s="19">
        <v>0</v>
      </c>
      <c r="BT1007" s="19" t="s">
        <v>1423</v>
      </c>
      <c r="BU1007" s="19" t="s">
        <v>1452</v>
      </c>
      <c r="BV1007" s="19">
        <v>0</v>
      </c>
    </row>
    <row r="1008" spans="1:74">
      <c r="A1008" s="19" t="s">
        <v>325</v>
      </c>
      <c r="B1008" s="19" t="s">
        <v>1413</v>
      </c>
      <c r="C1008" s="19" t="s">
        <v>896</v>
      </c>
      <c r="D1008" s="19" t="s">
        <v>896</v>
      </c>
      <c r="E1008" s="19" t="s">
        <v>896</v>
      </c>
      <c r="F1008" s="19" t="s">
        <v>896</v>
      </c>
      <c r="G1008" s="19" t="s">
        <v>896</v>
      </c>
      <c r="H1008" s="19" t="s">
        <v>896</v>
      </c>
      <c r="I1008" s="19" t="s">
        <v>1450</v>
      </c>
      <c r="J1008" s="19" t="s">
        <v>20</v>
      </c>
      <c r="K1008" s="19" t="s">
        <v>1573</v>
      </c>
      <c r="L1008" s="19" t="s">
        <v>1451</v>
      </c>
      <c r="M1008" s="19" t="s">
        <v>1040</v>
      </c>
      <c r="N1008" s="20" t="s">
        <v>903</v>
      </c>
      <c r="O1008" s="20">
        <v>2</v>
      </c>
      <c r="P1008" s="19" t="s">
        <v>905</v>
      </c>
      <c r="Q1008" s="19" t="s">
        <v>1418</v>
      </c>
      <c r="R1008" s="19">
        <v>0</v>
      </c>
      <c r="S1008" s="19">
        <v>0</v>
      </c>
      <c r="T1008" s="19" t="s">
        <v>1423</v>
      </c>
      <c r="U1008" s="19" t="s">
        <v>1452</v>
      </c>
      <c r="V1008" s="19">
        <v>0</v>
      </c>
      <c r="BA1008" s="19" t="s">
        <v>325</v>
      </c>
      <c r="BB1008" s="19" t="s">
        <v>1413</v>
      </c>
      <c r="BC1008" s="19" t="s">
        <v>896</v>
      </c>
      <c r="BD1008" s="19" t="s">
        <v>896</v>
      </c>
      <c r="BE1008" s="19" t="s">
        <v>896</v>
      </c>
      <c r="BF1008" s="19" t="s">
        <v>896</v>
      </c>
      <c r="BG1008" s="19" t="s">
        <v>896</v>
      </c>
      <c r="BH1008" s="19" t="s">
        <v>896</v>
      </c>
      <c r="BI1008" s="19" t="s">
        <v>1450</v>
      </c>
      <c r="BJ1008" s="19" t="s">
        <v>20</v>
      </c>
      <c r="BK1008" s="19" t="s">
        <v>1573</v>
      </c>
      <c r="BL1008" s="19" t="s">
        <v>1451</v>
      </c>
      <c r="BM1008" s="19" t="s">
        <v>1040</v>
      </c>
      <c r="BN1008" s="20" t="s">
        <v>903</v>
      </c>
      <c r="BO1008" s="20">
        <v>2</v>
      </c>
      <c r="BP1008" s="19" t="s">
        <v>905</v>
      </c>
      <c r="BQ1008" s="19" t="s">
        <v>1418</v>
      </c>
      <c r="BR1008" s="19">
        <v>0</v>
      </c>
      <c r="BS1008" s="19">
        <v>0</v>
      </c>
      <c r="BT1008" s="19" t="s">
        <v>1423</v>
      </c>
      <c r="BU1008" s="19" t="s">
        <v>1452</v>
      </c>
      <c r="BV1008" s="19">
        <v>0</v>
      </c>
    </row>
    <row r="1009" spans="1:74">
      <c r="A1009" s="19" t="s">
        <v>325</v>
      </c>
      <c r="B1009" s="19" t="s">
        <v>1413</v>
      </c>
      <c r="C1009" s="19" t="s">
        <v>896</v>
      </c>
      <c r="D1009" s="19" t="s">
        <v>896</v>
      </c>
      <c r="E1009" s="19" t="s">
        <v>896</v>
      </c>
      <c r="F1009" s="19" t="s">
        <v>896</v>
      </c>
      <c r="G1009" s="19" t="s">
        <v>896</v>
      </c>
      <c r="H1009" s="19" t="s">
        <v>896</v>
      </c>
      <c r="I1009" s="19" t="s">
        <v>1450</v>
      </c>
      <c r="J1009" s="19" t="s">
        <v>20</v>
      </c>
      <c r="K1009" s="19" t="s">
        <v>1573</v>
      </c>
      <c r="L1009" s="19" t="s">
        <v>1451</v>
      </c>
      <c r="M1009" s="19" t="s">
        <v>1040</v>
      </c>
      <c r="N1009" s="20" t="s">
        <v>903</v>
      </c>
      <c r="O1009" s="20">
        <v>0.5</v>
      </c>
      <c r="P1009" s="19" t="s">
        <v>905</v>
      </c>
      <c r="Q1009" s="19" t="s">
        <v>1418</v>
      </c>
      <c r="R1009" s="19">
        <v>0</v>
      </c>
      <c r="S1009" s="19">
        <v>0</v>
      </c>
      <c r="T1009" s="19" t="s">
        <v>1423</v>
      </c>
      <c r="U1009" s="19" t="s">
        <v>1452</v>
      </c>
      <c r="V1009" s="19">
        <v>0</v>
      </c>
      <c r="BA1009" s="19" t="s">
        <v>325</v>
      </c>
      <c r="BB1009" s="19" t="s">
        <v>1413</v>
      </c>
      <c r="BC1009" s="19" t="s">
        <v>896</v>
      </c>
      <c r="BD1009" s="19" t="s">
        <v>896</v>
      </c>
      <c r="BE1009" s="19" t="s">
        <v>896</v>
      </c>
      <c r="BF1009" s="19" t="s">
        <v>896</v>
      </c>
      <c r="BG1009" s="19" t="s">
        <v>896</v>
      </c>
      <c r="BH1009" s="19" t="s">
        <v>896</v>
      </c>
      <c r="BI1009" s="19" t="s">
        <v>1450</v>
      </c>
      <c r="BJ1009" s="19" t="s">
        <v>20</v>
      </c>
      <c r="BK1009" s="19" t="s">
        <v>1573</v>
      </c>
      <c r="BL1009" s="19" t="s">
        <v>1451</v>
      </c>
      <c r="BM1009" s="19" t="s">
        <v>1040</v>
      </c>
      <c r="BN1009" s="20" t="s">
        <v>903</v>
      </c>
      <c r="BO1009" s="20">
        <v>0.5</v>
      </c>
      <c r="BP1009" s="19" t="s">
        <v>905</v>
      </c>
      <c r="BQ1009" s="19" t="s">
        <v>1418</v>
      </c>
      <c r="BR1009" s="19">
        <v>0</v>
      </c>
      <c r="BS1009" s="19">
        <v>0</v>
      </c>
      <c r="BT1009" s="19" t="s">
        <v>1423</v>
      </c>
      <c r="BU1009" s="19" t="s">
        <v>1452</v>
      </c>
      <c r="BV1009" s="19">
        <v>0</v>
      </c>
    </row>
    <row r="1010" spans="1:74">
      <c r="A1010" s="19" t="s">
        <v>325</v>
      </c>
      <c r="B1010" s="19" t="s">
        <v>1413</v>
      </c>
      <c r="C1010" s="19" t="s">
        <v>896</v>
      </c>
      <c r="D1010" s="19" t="s">
        <v>896</v>
      </c>
      <c r="E1010" s="19" t="s">
        <v>896</v>
      </c>
      <c r="F1010" s="19" t="s">
        <v>896</v>
      </c>
      <c r="G1010" s="19" t="s">
        <v>896</v>
      </c>
      <c r="H1010" s="19" t="s">
        <v>896</v>
      </c>
      <c r="I1010" s="19" t="s">
        <v>1450</v>
      </c>
      <c r="J1010" s="19" t="s">
        <v>20</v>
      </c>
      <c r="K1010" s="19" t="s">
        <v>1573</v>
      </c>
      <c r="L1010" s="19" t="s">
        <v>1451</v>
      </c>
      <c r="M1010" s="19" t="s">
        <v>1040</v>
      </c>
      <c r="N1010" s="20" t="s">
        <v>903</v>
      </c>
      <c r="O1010" s="20">
        <v>0.5</v>
      </c>
      <c r="P1010" s="19" t="s">
        <v>905</v>
      </c>
      <c r="Q1010" s="19" t="s">
        <v>1418</v>
      </c>
      <c r="R1010" s="19">
        <v>0</v>
      </c>
      <c r="S1010" s="19">
        <v>0</v>
      </c>
      <c r="T1010" s="19" t="s">
        <v>1423</v>
      </c>
      <c r="U1010" s="19" t="s">
        <v>1452</v>
      </c>
      <c r="V1010" s="19">
        <v>0</v>
      </c>
      <c r="BA1010" s="19" t="s">
        <v>325</v>
      </c>
      <c r="BB1010" s="19" t="s">
        <v>1413</v>
      </c>
      <c r="BC1010" s="19" t="s">
        <v>896</v>
      </c>
      <c r="BD1010" s="19" t="s">
        <v>896</v>
      </c>
      <c r="BE1010" s="19" t="s">
        <v>896</v>
      </c>
      <c r="BF1010" s="19" t="s">
        <v>896</v>
      </c>
      <c r="BG1010" s="19" t="s">
        <v>896</v>
      </c>
      <c r="BH1010" s="19" t="s">
        <v>896</v>
      </c>
      <c r="BI1010" s="19" t="s">
        <v>1450</v>
      </c>
      <c r="BJ1010" s="19" t="s">
        <v>20</v>
      </c>
      <c r="BK1010" s="19" t="s">
        <v>1573</v>
      </c>
      <c r="BL1010" s="19" t="s">
        <v>1451</v>
      </c>
      <c r="BM1010" s="19" t="s">
        <v>1040</v>
      </c>
      <c r="BN1010" s="20" t="s">
        <v>903</v>
      </c>
      <c r="BO1010" s="20">
        <v>0.5</v>
      </c>
      <c r="BP1010" s="19" t="s">
        <v>905</v>
      </c>
      <c r="BQ1010" s="19" t="s">
        <v>1418</v>
      </c>
      <c r="BR1010" s="19">
        <v>0</v>
      </c>
      <c r="BS1010" s="19">
        <v>0</v>
      </c>
      <c r="BT1010" s="19" t="s">
        <v>1423</v>
      </c>
      <c r="BU1010" s="19" t="s">
        <v>1452</v>
      </c>
      <c r="BV1010" s="19">
        <v>0</v>
      </c>
    </row>
    <row r="1011" spans="1:74">
      <c r="A1011" s="19" t="s">
        <v>325</v>
      </c>
      <c r="B1011" s="19" t="s">
        <v>1413</v>
      </c>
      <c r="C1011" s="19" t="s">
        <v>896</v>
      </c>
      <c r="D1011" s="19" t="s">
        <v>896</v>
      </c>
      <c r="E1011" s="19" t="s">
        <v>896</v>
      </c>
      <c r="F1011" s="19" t="s">
        <v>896</v>
      </c>
      <c r="G1011" s="19" t="s">
        <v>896</v>
      </c>
      <c r="H1011" s="19" t="s">
        <v>896</v>
      </c>
      <c r="I1011" s="19" t="s">
        <v>1450</v>
      </c>
      <c r="J1011" s="19" t="s">
        <v>20</v>
      </c>
      <c r="K1011" s="19" t="s">
        <v>1573</v>
      </c>
      <c r="L1011" s="19" t="s">
        <v>1451</v>
      </c>
      <c r="M1011" s="19" t="s">
        <v>1040</v>
      </c>
      <c r="N1011" s="20" t="s">
        <v>903</v>
      </c>
      <c r="O1011" s="20">
        <v>5</v>
      </c>
      <c r="P1011" s="19" t="s">
        <v>905</v>
      </c>
      <c r="Q1011" s="19" t="s">
        <v>1418</v>
      </c>
      <c r="R1011" s="19">
        <v>0</v>
      </c>
      <c r="S1011" s="19">
        <v>0</v>
      </c>
      <c r="T1011" s="19" t="s">
        <v>1423</v>
      </c>
      <c r="U1011" s="19" t="s">
        <v>1452</v>
      </c>
      <c r="V1011" s="19">
        <v>0</v>
      </c>
      <c r="BA1011" s="19" t="s">
        <v>325</v>
      </c>
      <c r="BB1011" s="19" t="s">
        <v>1413</v>
      </c>
      <c r="BC1011" s="19" t="s">
        <v>896</v>
      </c>
      <c r="BD1011" s="19" t="s">
        <v>896</v>
      </c>
      <c r="BE1011" s="19" t="s">
        <v>896</v>
      </c>
      <c r="BF1011" s="19" t="s">
        <v>896</v>
      </c>
      <c r="BG1011" s="19" t="s">
        <v>896</v>
      </c>
      <c r="BH1011" s="19" t="s">
        <v>896</v>
      </c>
      <c r="BI1011" s="19" t="s">
        <v>1450</v>
      </c>
      <c r="BJ1011" s="19" t="s">
        <v>20</v>
      </c>
      <c r="BK1011" s="19" t="s">
        <v>1573</v>
      </c>
      <c r="BL1011" s="19" t="s">
        <v>1451</v>
      </c>
      <c r="BM1011" s="19" t="s">
        <v>1040</v>
      </c>
      <c r="BN1011" s="20" t="s">
        <v>903</v>
      </c>
      <c r="BO1011" s="20">
        <v>5</v>
      </c>
      <c r="BP1011" s="19" t="s">
        <v>905</v>
      </c>
      <c r="BQ1011" s="19" t="s">
        <v>1418</v>
      </c>
      <c r="BR1011" s="19">
        <v>0</v>
      </c>
      <c r="BS1011" s="19">
        <v>0</v>
      </c>
      <c r="BT1011" s="19" t="s">
        <v>1423</v>
      </c>
      <c r="BU1011" s="19" t="s">
        <v>1452</v>
      </c>
      <c r="BV1011" s="19">
        <v>0</v>
      </c>
    </row>
    <row r="1012" spans="1:74">
      <c r="A1012" s="19" t="s">
        <v>325</v>
      </c>
      <c r="B1012" s="19" t="s">
        <v>1413</v>
      </c>
      <c r="C1012" s="19" t="s">
        <v>896</v>
      </c>
      <c r="D1012" s="19" t="s">
        <v>896</v>
      </c>
      <c r="E1012" s="19" t="s">
        <v>896</v>
      </c>
      <c r="F1012" s="19" t="s">
        <v>896</v>
      </c>
      <c r="G1012" s="19" t="s">
        <v>896</v>
      </c>
      <c r="H1012" s="19" t="s">
        <v>896</v>
      </c>
      <c r="I1012" s="19" t="s">
        <v>1453</v>
      </c>
      <c r="J1012" s="19" t="s">
        <v>20</v>
      </c>
      <c r="K1012" s="19" t="s">
        <v>1573</v>
      </c>
      <c r="L1012" s="19" t="s">
        <v>1454</v>
      </c>
      <c r="M1012" s="19" t="s">
        <v>902</v>
      </c>
      <c r="N1012" s="20" t="s">
        <v>903</v>
      </c>
      <c r="O1012" s="20">
        <v>10</v>
      </c>
      <c r="P1012" s="19" t="s">
        <v>905</v>
      </c>
      <c r="Q1012" s="19" t="s">
        <v>1418</v>
      </c>
      <c r="R1012" s="19">
        <v>0</v>
      </c>
      <c r="S1012" s="19">
        <v>0</v>
      </c>
      <c r="T1012" s="19" t="s">
        <v>1423</v>
      </c>
      <c r="U1012" s="19" t="s">
        <v>1424</v>
      </c>
      <c r="V1012" s="19">
        <v>0</v>
      </c>
      <c r="BA1012" s="19" t="s">
        <v>325</v>
      </c>
      <c r="BB1012" s="19" t="s">
        <v>1413</v>
      </c>
      <c r="BC1012" s="19" t="s">
        <v>896</v>
      </c>
      <c r="BD1012" s="19" t="s">
        <v>896</v>
      </c>
      <c r="BE1012" s="19" t="s">
        <v>896</v>
      </c>
      <c r="BF1012" s="19" t="s">
        <v>896</v>
      </c>
      <c r="BG1012" s="19" t="s">
        <v>896</v>
      </c>
      <c r="BH1012" s="19" t="s">
        <v>896</v>
      </c>
      <c r="BI1012" s="19" t="s">
        <v>1453</v>
      </c>
      <c r="BJ1012" s="19" t="s">
        <v>20</v>
      </c>
      <c r="BK1012" s="19" t="s">
        <v>1573</v>
      </c>
      <c r="BL1012" s="19" t="s">
        <v>1454</v>
      </c>
      <c r="BM1012" s="19" t="s">
        <v>902</v>
      </c>
      <c r="BN1012" s="20" t="s">
        <v>903</v>
      </c>
      <c r="BO1012" s="20">
        <v>10</v>
      </c>
      <c r="BP1012" s="19" t="s">
        <v>905</v>
      </c>
      <c r="BQ1012" s="19" t="s">
        <v>1418</v>
      </c>
      <c r="BR1012" s="19">
        <v>0</v>
      </c>
      <c r="BS1012" s="19">
        <v>0</v>
      </c>
      <c r="BT1012" s="19" t="s">
        <v>1423</v>
      </c>
      <c r="BU1012" s="19" t="s">
        <v>1424</v>
      </c>
      <c r="BV1012" s="19">
        <v>0</v>
      </c>
    </row>
    <row r="1013" spans="1:74">
      <c r="A1013" s="19" t="s">
        <v>325</v>
      </c>
      <c r="B1013" s="19" t="s">
        <v>1413</v>
      </c>
      <c r="C1013" s="19" t="s">
        <v>896</v>
      </c>
      <c r="D1013" s="19" t="s">
        <v>896</v>
      </c>
      <c r="E1013" s="19" t="s">
        <v>896</v>
      </c>
      <c r="F1013" s="19" t="s">
        <v>896</v>
      </c>
      <c r="G1013" s="19" t="s">
        <v>896</v>
      </c>
      <c r="H1013" s="19" t="s">
        <v>896</v>
      </c>
      <c r="I1013" s="19" t="s">
        <v>1460</v>
      </c>
      <c r="J1013" s="19" t="s">
        <v>20</v>
      </c>
      <c r="K1013" s="19" t="s">
        <v>1573</v>
      </c>
      <c r="L1013" s="19" t="s">
        <v>1461</v>
      </c>
      <c r="M1013" s="19" t="s">
        <v>902</v>
      </c>
      <c r="N1013" s="20" t="s">
        <v>903</v>
      </c>
      <c r="O1013" s="20">
        <v>20</v>
      </c>
      <c r="P1013" s="19" t="s">
        <v>905</v>
      </c>
      <c r="Q1013" s="19" t="s">
        <v>1418</v>
      </c>
      <c r="R1013" s="19">
        <v>0</v>
      </c>
      <c r="S1013" s="19">
        <v>0</v>
      </c>
      <c r="T1013" s="19" t="s">
        <v>1423</v>
      </c>
      <c r="U1013" s="19" t="s">
        <v>1424</v>
      </c>
      <c r="V1013" s="19">
        <v>0</v>
      </c>
      <c r="BA1013" s="19" t="s">
        <v>325</v>
      </c>
      <c r="BB1013" s="19" t="s">
        <v>1413</v>
      </c>
      <c r="BC1013" s="19" t="s">
        <v>896</v>
      </c>
      <c r="BD1013" s="19" t="s">
        <v>896</v>
      </c>
      <c r="BE1013" s="19" t="s">
        <v>896</v>
      </c>
      <c r="BF1013" s="19" t="s">
        <v>896</v>
      </c>
      <c r="BG1013" s="19" t="s">
        <v>896</v>
      </c>
      <c r="BH1013" s="19" t="s">
        <v>896</v>
      </c>
      <c r="BI1013" s="19" t="s">
        <v>1460</v>
      </c>
      <c r="BJ1013" s="19" t="s">
        <v>20</v>
      </c>
      <c r="BK1013" s="19" t="s">
        <v>1573</v>
      </c>
      <c r="BL1013" s="19" t="s">
        <v>1461</v>
      </c>
      <c r="BM1013" s="19" t="s">
        <v>902</v>
      </c>
      <c r="BN1013" s="20" t="s">
        <v>903</v>
      </c>
      <c r="BO1013" s="20">
        <v>20</v>
      </c>
      <c r="BP1013" s="19" t="s">
        <v>905</v>
      </c>
      <c r="BQ1013" s="19" t="s">
        <v>1418</v>
      </c>
      <c r="BR1013" s="19">
        <v>0</v>
      </c>
      <c r="BS1013" s="19">
        <v>0</v>
      </c>
      <c r="BT1013" s="19" t="s">
        <v>1423</v>
      </c>
      <c r="BU1013" s="19" t="s">
        <v>1424</v>
      </c>
      <c r="BV1013" s="19">
        <v>0</v>
      </c>
    </row>
    <row r="1014" spans="1:74">
      <c r="A1014" s="19" t="s">
        <v>325</v>
      </c>
      <c r="B1014" s="19" t="s">
        <v>1413</v>
      </c>
      <c r="C1014" s="19" t="s">
        <v>896</v>
      </c>
      <c r="D1014" s="19" t="s">
        <v>896</v>
      </c>
      <c r="E1014" s="19" t="s">
        <v>896</v>
      </c>
      <c r="F1014" s="19" t="s">
        <v>896</v>
      </c>
      <c r="G1014" s="19" t="s">
        <v>896</v>
      </c>
      <c r="H1014" s="19" t="s">
        <v>896</v>
      </c>
      <c r="I1014" s="19" t="s">
        <v>1464</v>
      </c>
      <c r="J1014" s="19" t="s">
        <v>20</v>
      </c>
      <c r="K1014" s="19" t="s">
        <v>1573</v>
      </c>
      <c r="L1014" s="19" t="s">
        <v>1465</v>
      </c>
      <c r="M1014" s="19" t="s">
        <v>902</v>
      </c>
      <c r="N1014" s="20">
        <v>10</v>
      </c>
      <c r="O1014" s="20">
        <v>20</v>
      </c>
      <c r="P1014" s="19" t="s">
        <v>905</v>
      </c>
      <c r="Q1014" s="19" t="s">
        <v>1418</v>
      </c>
      <c r="R1014" s="19">
        <v>0</v>
      </c>
      <c r="S1014" s="19">
        <v>0</v>
      </c>
      <c r="T1014" s="19" t="s">
        <v>1423</v>
      </c>
      <c r="U1014" s="19" t="s">
        <v>1424</v>
      </c>
      <c r="V1014" s="19">
        <v>0</v>
      </c>
      <c r="BA1014" s="19" t="s">
        <v>325</v>
      </c>
      <c r="BB1014" s="19" t="s">
        <v>1413</v>
      </c>
      <c r="BC1014" s="19" t="s">
        <v>896</v>
      </c>
      <c r="BD1014" s="19" t="s">
        <v>896</v>
      </c>
      <c r="BE1014" s="19" t="s">
        <v>896</v>
      </c>
      <c r="BF1014" s="19" t="s">
        <v>896</v>
      </c>
      <c r="BG1014" s="19" t="s">
        <v>896</v>
      </c>
      <c r="BH1014" s="19" t="s">
        <v>896</v>
      </c>
      <c r="BI1014" s="19" t="s">
        <v>1464</v>
      </c>
      <c r="BJ1014" s="19" t="s">
        <v>20</v>
      </c>
      <c r="BK1014" s="19" t="s">
        <v>1573</v>
      </c>
      <c r="BL1014" s="19" t="s">
        <v>1465</v>
      </c>
      <c r="BM1014" s="19" t="s">
        <v>902</v>
      </c>
      <c r="BN1014" s="20">
        <v>10</v>
      </c>
      <c r="BO1014" s="20">
        <v>20</v>
      </c>
      <c r="BP1014" s="19" t="s">
        <v>905</v>
      </c>
      <c r="BQ1014" s="19" t="s">
        <v>1418</v>
      </c>
      <c r="BR1014" s="19">
        <v>0</v>
      </c>
      <c r="BS1014" s="19">
        <v>0</v>
      </c>
      <c r="BT1014" s="19" t="s">
        <v>1423</v>
      </c>
      <c r="BU1014" s="19" t="s">
        <v>1424</v>
      </c>
      <c r="BV1014" s="19">
        <v>0</v>
      </c>
    </row>
    <row r="1015" spans="1:74">
      <c r="A1015" s="19" t="s">
        <v>325</v>
      </c>
      <c r="B1015" s="19" t="s">
        <v>1413</v>
      </c>
      <c r="C1015" s="19" t="s">
        <v>1415</v>
      </c>
      <c r="D1015" s="19" t="s">
        <v>896</v>
      </c>
      <c r="E1015" s="19" t="s">
        <v>896</v>
      </c>
      <c r="F1015" s="19" t="s">
        <v>896</v>
      </c>
      <c r="G1015" s="19" t="s">
        <v>896</v>
      </c>
      <c r="H1015" s="19" t="s">
        <v>896</v>
      </c>
      <c r="I1015" s="19" t="s">
        <v>1477</v>
      </c>
      <c r="J1015" s="19" t="s">
        <v>20</v>
      </c>
      <c r="K1015" s="19" t="s">
        <v>1573</v>
      </c>
      <c r="L1015" s="19" t="s">
        <v>1478</v>
      </c>
      <c r="M1015" s="19" t="s">
        <v>1431</v>
      </c>
      <c r="N1015" s="20" t="s">
        <v>903</v>
      </c>
      <c r="O1015" s="20">
        <v>5</v>
      </c>
      <c r="P1015" s="19" t="s">
        <v>905</v>
      </c>
      <c r="Q1015" s="19" t="s">
        <v>1418</v>
      </c>
      <c r="R1015" s="19">
        <v>0</v>
      </c>
      <c r="S1015" s="19">
        <v>0</v>
      </c>
      <c r="T1015" s="19" t="s">
        <v>1423</v>
      </c>
      <c r="U1015" s="19" t="s">
        <v>1424</v>
      </c>
      <c r="V1015" s="19">
        <v>0</v>
      </c>
      <c r="BA1015" s="19" t="s">
        <v>325</v>
      </c>
      <c r="BB1015" s="19" t="s">
        <v>1413</v>
      </c>
      <c r="BC1015" s="19" t="s">
        <v>1415</v>
      </c>
      <c r="BD1015" s="19" t="s">
        <v>896</v>
      </c>
      <c r="BE1015" s="19" t="s">
        <v>896</v>
      </c>
      <c r="BF1015" s="19" t="s">
        <v>896</v>
      </c>
      <c r="BG1015" s="19" t="s">
        <v>896</v>
      </c>
      <c r="BH1015" s="19" t="s">
        <v>896</v>
      </c>
      <c r="BI1015" s="19" t="s">
        <v>1477</v>
      </c>
      <c r="BJ1015" s="19" t="s">
        <v>20</v>
      </c>
      <c r="BK1015" s="19" t="s">
        <v>1573</v>
      </c>
      <c r="BL1015" s="19" t="s">
        <v>1478</v>
      </c>
      <c r="BM1015" s="19" t="s">
        <v>1431</v>
      </c>
      <c r="BN1015" s="20" t="s">
        <v>903</v>
      </c>
      <c r="BO1015" s="20">
        <v>5</v>
      </c>
      <c r="BP1015" s="19" t="s">
        <v>905</v>
      </c>
      <c r="BQ1015" s="19" t="s">
        <v>1418</v>
      </c>
      <c r="BR1015" s="19">
        <v>0</v>
      </c>
      <c r="BS1015" s="19">
        <v>0</v>
      </c>
      <c r="BT1015" s="19" t="s">
        <v>1423</v>
      </c>
      <c r="BU1015" s="19" t="s">
        <v>1424</v>
      </c>
      <c r="BV1015" s="19">
        <v>0</v>
      </c>
    </row>
    <row r="1016" spans="1:74">
      <c r="A1016" s="19" t="s">
        <v>325</v>
      </c>
      <c r="B1016" s="19" t="s">
        <v>1413</v>
      </c>
      <c r="C1016" s="19" t="s">
        <v>1415</v>
      </c>
      <c r="D1016" s="19" t="s">
        <v>896</v>
      </c>
      <c r="E1016" s="19" t="s">
        <v>896</v>
      </c>
      <c r="F1016" s="19" t="s">
        <v>896</v>
      </c>
      <c r="G1016" s="19" t="s">
        <v>896</v>
      </c>
      <c r="H1016" s="19" t="s">
        <v>896</v>
      </c>
      <c r="I1016" s="19" t="s">
        <v>1477</v>
      </c>
      <c r="J1016" s="19" t="s">
        <v>20</v>
      </c>
      <c r="K1016" s="19" t="s">
        <v>1573</v>
      </c>
      <c r="L1016" s="19" t="s">
        <v>1478</v>
      </c>
      <c r="M1016" s="19" t="s">
        <v>902</v>
      </c>
      <c r="N1016" s="20" t="s">
        <v>903</v>
      </c>
      <c r="O1016" s="20">
        <v>50</v>
      </c>
      <c r="P1016" s="19" t="s">
        <v>905</v>
      </c>
      <c r="Q1016" s="19" t="s">
        <v>1418</v>
      </c>
      <c r="R1016" s="19">
        <v>0</v>
      </c>
      <c r="S1016" s="19">
        <v>0</v>
      </c>
      <c r="T1016" s="19" t="s">
        <v>1423</v>
      </c>
      <c r="U1016" s="19" t="s">
        <v>1424</v>
      </c>
      <c r="V1016" s="19">
        <v>0</v>
      </c>
      <c r="BA1016" s="19" t="s">
        <v>325</v>
      </c>
      <c r="BB1016" s="19" t="s">
        <v>1413</v>
      </c>
      <c r="BC1016" s="19" t="s">
        <v>1415</v>
      </c>
      <c r="BD1016" s="19" t="s">
        <v>896</v>
      </c>
      <c r="BE1016" s="19" t="s">
        <v>896</v>
      </c>
      <c r="BF1016" s="19" t="s">
        <v>896</v>
      </c>
      <c r="BG1016" s="19" t="s">
        <v>896</v>
      </c>
      <c r="BH1016" s="19" t="s">
        <v>896</v>
      </c>
      <c r="BI1016" s="19" t="s">
        <v>1477</v>
      </c>
      <c r="BJ1016" s="19" t="s">
        <v>20</v>
      </c>
      <c r="BK1016" s="19" t="s">
        <v>1573</v>
      </c>
      <c r="BL1016" s="19" t="s">
        <v>1478</v>
      </c>
      <c r="BM1016" s="19" t="s">
        <v>902</v>
      </c>
      <c r="BN1016" s="20" t="s">
        <v>903</v>
      </c>
      <c r="BO1016" s="20">
        <v>50</v>
      </c>
      <c r="BP1016" s="19" t="s">
        <v>905</v>
      </c>
      <c r="BQ1016" s="19" t="s">
        <v>1418</v>
      </c>
      <c r="BR1016" s="19">
        <v>0</v>
      </c>
      <c r="BS1016" s="19">
        <v>0</v>
      </c>
      <c r="BT1016" s="19" t="s">
        <v>1423</v>
      </c>
      <c r="BU1016" s="19" t="s">
        <v>1424</v>
      </c>
      <c r="BV1016" s="19">
        <v>0</v>
      </c>
    </row>
    <row r="1017" spans="1:74">
      <c r="A1017" s="19" t="s">
        <v>325</v>
      </c>
      <c r="B1017" s="19" t="s">
        <v>1413</v>
      </c>
      <c r="C1017" s="19" t="s">
        <v>1415</v>
      </c>
      <c r="D1017" s="19" t="s">
        <v>896</v>
      </c>
      <c r="E1017" s="19" t="s">
        <v>896</v>
      </c>
      <c r="F1017" s="19" t="s">
        <v>896</v>
      </c>
      <c r="G1017" s="19" t="s">
        <v>896</v>
      </c>
      <c r="H1017" s="19" t="s">
        <v>896</v>
      </c>
      <c r="I1017" s="19" t="s">
        <v>1479</v>
      </c>
      <c r="J1017" s="19" t="s">
        <v>20</v>
      </c>
      <c r="K1017" s="19" t="s">
        <v>1573</v>
      </c>
      <c r="L1017" s="19" t="s">
        <v>1480</v>
      </c>
      <c r="M1017" s="19" t="s">
        <v>902</v>
      </c>
      <c r="N1017" s="20">
        <v>10</v>
      </c>
      <c r="O1017" s="20">
        <v>20</v>
      </c>
      <c r="P1017" s="19" t="s">
        <v>1077</v>
      </c>
      <c r="Q1017" s="19">
        <v>0</v>
      </c>
      <c r="R1017" s="19">
        <v>0</v>
      </c>
      <c r="S1017" s="19">
        <v>0</v>
      </c>
      <c r="T1017" s="19" t="s">
        <v>1423</v>
      </c>
      <c r="U1017" s="19" t="s">
        <v>1424</v>
      </c>
      <c r="V1017" s="19">
        <v>0</v>
      </c>
      <c r="BA1017" s="19" t="s">
        <v>325</v>
      </c>
      <c r="BB1017" s="19" t="s">
        <v>1413</v>
      </c>
      <c r="BC1017" s="19" t="s">
        <v>1415</v>
      </c>
      <c r="BD1017" s="19" t="s">
        <v>896</v>
      </c>
      <c r="BE1017" s="19" t="s">
        <v>896</v>
      </c>
      <c r="BF1017" s="19" t="s">
        <v>896</v>
      </c>
      <c r="BG1017" s="19" t="s">
        <v>896</v>
      </c>
      <c r="BH1017" s="19" t="s">
        <v>896</v>
      </c>
      <c r="BI1017" s="19" t="s">
        <v>1479</v>
      </c>
      <c r="BJ1017" s="19" t="s">
        <v>20</v>
      </c>
      <c r="BK1017" s="19" t="s">
        <v>1573</v>
      </c>
      <c r="BL1017" s="19" t="s">
        <v>1480</v>
      </c>
      <c r="BM1017" s="19" t="s">
        <v>902</v>
      </c>
      <c r="BN1017" s="20">
        <v>10</v>
      </c>
      <c r="BO1017" s="20">
        <v>20</v>
      </c>
      <c r="BP1017" s="19" t="s">
        <v>1077</v>
      </c>
      <c r="BQ1017" s="19">
        <v>0</v>
      </c>
      <c r="BR1017" s="19">
        <v>0</v>
      </c>
      <c r="BS1017" s="19">
        <v>0</v>
      </c>
      <c r="BT1017" s="19" t="s">
        <v>1423</v>
      </c>
      <c r="BU1017" s="19" t="s">
        <v>1424</v>
      </c>
      <c r="BV1017" s="19">
        <v>0</v>
      </c>
    </row>
    <row r="1018" spans="1:74">
      <c r="A1018" s="19" t="s">
        <v>325</v>
      </c>
      <c r="B1018" s="19" t="s">
        <v>1413</v>
      </c>
      <c r="C1018" s="19" t="s">
        <v>1415</v>
      </c>
      <c r="D1018" s="19" t="s">
        <v>896</v>
      </c>
      <c r="E1018" s="19" t="s">
        <v>896</v>
      </c>
      <c r="F1018" s="19" t="s">
        <v>896</v>
      </c>
      <c r="G1018" s="19" t="s">
        <v>896</v>
      </c>
      <c r="H1018" s="19" t="s">
        <v>896</v>
      </c>
      <c r="I1018" s="19" t="s">
        <v>1529</v>
      </c>
      <c r="J1018" s="19" t="s">
        <v>20</v>
      </c>
      <c r="K1018" s="19" t="s">
        <v>1573</v>
      </c>
      <c r="L1018" s="19" t="s">
        <v>1530</v>
      </c>
      <c r="M1018" s="19" t="s">
        <v>902</v>
      </c>
      <c r="N1018" s="20">
        <v>10</v>
      </c>
      <c r="O1018" s="20">
        <v>20</v>
      </c>
      <c r="P1018" s="19" t="s">
        <v>905</v>
      </c>
      <c r="Q1018" s="19" t="s">
        <v>1418</v>
      </c>
      <c r="R1018" s="19">
        <v>0</v>
      </c>
      <c r="S1018" s="19">
        <v>0</v>
      </c>
      <c r="T1018" s="19" t="s">
        <v>1423</v>
      </c>
      <c r="U1018" s="19" t="s">
        <v>1424</v>
      </c>
      <c r="V1018" s="19">
        <v>0</v>
      </c>
      <c r="BA1018" s="19" t="s">
        <v>325</v>
      </c>
      <c r="BB1018" s="19" t="s">
        <v>1413</v>
      </c>
      <c r="BC1018" s="19" t="s">
        <v>1415</v>
      </c>
      <c r="BD1018" s="19" t="s">
        <v>896</v>
      </c>
      <c r="BE1018" s="19" t="s">
        <v>896</v>
      </c>
      <c r="BF1018" s="19" t="s">
        <v>896</v>
      </c>
      <c r="BG1018" s="19" t="s">
        <v>896</v>
      </c>
      <c r="BH1018" s="19" t="s">
        <v>896</v>
      </c>
      <c r="BI1018" s="19" t="s">
        <v>1529</v>
      </c>
      <c r="BJ1018" s="19" t="s">
        <v>20</v>
      </c>
      <c r="BK1018" s="19" t="s">
        <v>1573</v>
      </c>
      <c r="BL1018" s="19" t="s">
        <v>1530</v>
      </c>
      <c r="BM1018" s="19" t="s">
        <v>902</v>
      </c>
      <c r="BN1018" s="20">
        <v>10</v>
      </c>
      <c r="BO1018" s="20">
        <v>20</v>
      </c>
      <c r="BP1018" s="19" t="s">
        <v>905</v>
      </c>
      <c r="BQ1018" s="19" t="s">
        <v>1418</v>
      </c>
      <c r="BR1018" s="19">
        <v>0</v>
      </c>
      <c r="BS1018" s="19">
        <v>0</v>
      </c>
      <c r="BT1018" s="19" t="s">
        <v>1423</v>
      </c>
      <c r="BU1018" s="19" t="s">
        <v>1424</v>
      </c>
      <c r="BV1018" s="19">
        <v>0</v>
      </c>
    </row>
    <row r="1019" spans="1:74">
      <c r="A1019" s="19" t="s">
        <v>379</v>
      </c>
      <c r="B1019" s="19" t="s">
        <v>1539</v>
      </c>
      <c r="C1019" s="19" t="s">
        <v>896</v>
      </c>
      <c r="D1019" s="19" t="s">
        <v>896</v>
      </c>
      <c r="E1019" s="19" t="s">
        <v>1674</v>
      </c>
      <c r="F1019" s="19" t="s">
        <v>896</v>
      </c>
      <c r="G1019" s="19" t="s">
        <v>896</v>
      </c>
      <c r="H1019" s="19" t="s">
        <v>1675</v>
      </c>
      <c r="I1019" s="19" t="s">
        <v>896</v>
      </c>
      <c r="J1019" s="19" t="s">
        <v>20</v>
      </c>
      <c r="K1019" s="19" t="s">
        <v>1573</v>
      </c>
      <c r="L1019" s="19">
        <v>0</v>
      </c>
      <c r="M1019" s="19" t="s">
        <v>902</v>
      </c>
      <c r="N1019" s="20" t="s">
        <v>903</v>
      </c>
      <c r="O1019" s="20" t="s">
        <v>1132</v>
      </c>
      <c r="P1019" s="19" t="s">
        <v>905</v>
      </c>
      <c r="Q1019" s="19" t="s">
        <v>160</v>
      </c>
      <c r="R1019" s="19">
        <v>0</v>
      </c>
      <c r="S1019" s="19">
        <v>0</v>
      </c>
      <c r="T1019" s="19">
        <v>0.15</v>
      </c>
      <c r="U1019" s="19" t="s">
        <v>1424</v>
      </c>
      <c r="V1019" s="19">
        <v>0</v>
      </c>
      <c r="BA1019" s="19" t="s">
        <v>379</v>
      </c>
      <c r="BB1019" s="19" t="s">
        <v>1539</v>
      </c>
      <c r="BC1019" s="19" t="s">
        <v>896</v>
      </c>
      <c r="BD1019" s="19" t="s">
        <v>896</v>
      </c>
      <c r="BE1019" s="19" t="s">
        <v>1674</v>
      </c>
      <c r="BF1019" s="19" t="s">
        <v>896</v>
      </c>
      <c r="BG1019" s="19" t="s">
        <v>896</v>
      </c>
      <c r="BH1019" s="19" t="s">
        <v>1675</v>
      </c>
      <c r="BI1019" s="19" t="s">
        <v>896</v>
      </c>
      <c r="BJ1019" s="19" t="s">
        <v>20</v>
      </c>
      <c r="BK1019" s="19" t="s">
        <v>1573</v>
      </c>
      <c r="BL1019" s="19">
        <v>0</v>
      </c>
      <c r="BM1019" s="19" t="s">
        <v>902</v>
      </c>
      <c r="BN1019" s="20" t="s">
        <v>903</v>
      </c>
      <c r="BO1019" s="20" t="s">
        <v>1132</v>
      </c>
      <c r="BP1019" s="19" t="s">
        <v>905</v>
      </c>
      <c r="BQ1019" s="19" t="s">
        <v>160</v>
      </c>
      <c r="BR1019" s="19">
        <v>0</v>
      </c>
      <c r="BS1019" s="19">
        <v>0</v>
      </c>
      <c r="BT1019" s="19">
        <v>0.15</v>
      </c>
      <c r="BU1019" s="19" t="s">
        <v>1424</v>
      </c>
      <c r="BV1019" s="19">
        <v>0</v>
      </c>
    </row>
    <row r="1020" spans="1:74">
      <c r="A1020" s="19" t="s">
        <v>379</v>
      </c>
      <c r="B1020" s="19" t="s">
        <v>1539</v>
      </c>
      <c r="C1020" s="19" t="s">
        <v>896</v>
      </c>
      <c r="D1020" s="19" t="s">
        <v>896</v>
      </c>
      <c r="E1020" s="19" t="s">
        <v>1674</v>
      </c>
      <c r="F1020" s="19" t="s">
        <v>896</v>
      </c>
      <c r="G1020" s="19" t="s">
        <v>896</v>
      </c>
      <c r="H1020" s="19" t="s">
        <v>1675</v>
      </c>
      <c r="I1020" s="19" t="s">
        <v>896</v>
      </c>
      <c r="J1020" s="19" t="s">
        <v>20</v>
      </c>
      <c r="K1020" s="19" t="s">
        <v>1573</v>
      </c>
      <c r="L1020" s="19">
        <v>0</v>
      </c>
      <c r="M1020" s="19" t="s">
        <v>1546</v>
      </c>
      <c r="N1020" s="20" t="s">
        <v>903</v>
      </c>
      <c r="O1020" s="20" t="s">
        <v>963</v>
      </c>
      <c r="P1020" s="19" t="s">
        <v>905</v>
      </c>
      <c r="Q1020" s="19" t="s">
        <v>160</v>
      </c>
      <c r="R1020" s="19">
        <v>0</v>
      </c>
      <c r="S1020" s="19">
        <v>0</v>
      </c>
      <c r="T1020" s="19">
        <v>0.15</v>
      </c>
      <c r="U1020" s="19" t="s">
        <v>1424</v>
      </c>
      <c r="V1020" s="19">
        <v>0</v>
      </c>
      <c r="BA1020" s="19" t="s">
        <v>379</v>
      </c>
      <c r="BB1020" s="19" t="s">
        <v>1539</v>
      </c>
      <c r="BC1020" s="19" t="s">
        <v>896</v>
      </c>
      <c r="BD1020" s="19" t="s">
        <v>896</v>
      </c>
      <c r="BE1020" s="19" t="s">
        <v>1674</v>
      </c>
      <c r="BF1020" s="19" t="s">
        <v>896</v>
      </c>
      <c r="BG1020" s="19" t="s">
        <v>896</v>
      </c>
      <c r="BH1020" s="19" t="s">
        <v>1675</v>
      </c>
      <c r="BI1020" s="19" t="s">
        <v>896</v>
      </c>
      <c r="BJ1020" s="19" t="s">
        <v>20</v>
      </c>
      <c r="BK1020" s="19" t="s">
        <v>1573</v>
      </c>
      <c r="BL1020" s="19">
        <v>0</v>
      </c>
      <c r="BM1020" s="19" t="s">
        <v>1546</v>
      </c>
      <c r="BN1020" s="20" t="s">
        <v>903</v>
      </c>
      <c r="BO1020" s="20" t="s">
        <v>963</v>
      </c>
      <c r="BP1020" s="19" t="s">
        <v>905</v>
      </c>
      <c r="BQ1020" s="19" t="s">
        <v>160</v>
      </c>
      <c r="BR1020" s="19">
        <v>0</v>
      </c>
      <c r="BS1020" s="19">
        <v>0</v>
      </c>
      <c r="BT1020" s="19">
        <v>0.15</v>
      </c>
      <c r="BU1020" s="19" t="s">
        <v>1424</v>
      </c>
      <c r="BV1020" s="19">
        <v>0</v>
      </c>
    </row>
    <row r="1021" spans="1:74">
      <c r="A1021" s="19" t="s">
        <v>2646</v>
      </c>
      <c r="B1021" s="19" t="s">
        <v>2094</v>
      </c>
      <c r="C1021" s="19" t="s">
        <v>2096</v>
      </c>
      <c r="D1021" s="19" t="s">
        <v>2146</v>
      </c>
      <c r="E1021" s="19" t="s">
        <v>896</v>
      </c>
      <c r="F1021" s="19" t="s">
        <v>896</v>
      </c>
      <c r="G1021" s="19" t="s">
        <v>896</v>
      </c>
      <c r="H1021" s="19" t="s">
        <v>896</v>
      </c>
      <c r="I1021" s="19" t="s">
        <v>2161</v>
      </c>
      <c r="J1021" s="19" t="s">
        <v>20</v>
      </c>
      <c r="K1021" s="19" t="s">
        <v>1573</v>
      </c>
      <c r="L1021" s="19" t="s">
        <v>2162</v>
      </c>
      <c r="M1021" s="19" t="s">
        <v>902</v>
      </c>
      <c r="N1021" s="20">
        <v>5</v>
      </c>
      <c r="O1021" s="20">
        <v>10</v>
      </c>
      <c r="P1021" s="19" t="s">
        <v>905</v>
      </c>
      <c r="Q1021" s="19" t="s">
        <v>2163</v>
      </c>
      <c r="R1021" s="19">
        <v>0</v>
      </c>
      <c r="S1021" s="19">
        <v>0</v>
      </c>
      <c r="T1021" s="19">
        <v>0</v>
      </c>
      <c r="U1021" s="19" t="s">
        <v>2102</v>
      </c>
      <c r="V1021" s="19">
        <v>0</v>
      </c>
      <c r="BA1021" s="19" t="s">
        <v>2646</v>
      </c>
      <c r="BB1021" s="19" t="s">
        <v>2094</v>
      </c>
      <c r="BC1021" s="19" t="s">
        <v>2096</v>
      </c>
      <c r="BD1021" s="19" t="s">
        <v>2146</v>
      </c>
      <c r="BE1021" s="19" t="s">
        <v>896</v>
      </c>
      <c r="BF1021" s="19" t="s">
        <v>896</v>
      </c>
      <c r="BG1021" s="19" t="s">
        <v>896</v>
      </c>
      <c r="BH1021" s="19" t="s">
        <v>896</v>
      </c>
      <c r="BI1021" s="19" t="s">
        <v>2161</v>
      </c>
      <c r="BJ1021" s="19" t="s">
        <v>20</v>
      </c>
      <c r="BK1021" s="19" t="s">
        <v>1573</v>
      </c>
      <c r="BL1021" s="19" t="s">
        <v>2162</v>
      </c>
      <c r="BM1021" s="19" t="s">
        <v>902</v>
      </c>
      <c r="BN1021" s="20">
        <v>5</v>
      </c>
      <c r="BO1021" s="20">
        <v>10</v>
      </c>
      <c r="BP1021" s="19" t="s">
        <v>905</v>
      </c>
      <c r="BQ1021" s="19" t="s">
        <v>2163</v>
      </c>
      <c r="BR1021" s="19">
        <v>0</v>
      </c>
      <c r="BS1021" s="19">
        <v>0</v>
      </c>
      <c r="BT1021" s="19">
        <v>0</v>
      </c>
      <c r="BU1021" s="19" t="s">
        <v>2102</v>
      </c>
      <c r="BV1021" s="19">
        <v>0</v>
      </c>
    </row>
    <row r="1022" spans="1:74">
      <c r="A1022" s="19" t="s">
        <v>2646</v>
      </c>
      <c r="B1022" s="19" t="s">
        <v>2094</v>
      </c>
      <c r="C1022" s="19" t="s">
        <v>2096</v>
      </c>
      <c r="D1022" s="19" t="s">
        <v>2129</v>
      </c>
      <c r="E1022" s="19" t="s">
        <v>896</v>
      </c>
      <c r="F1022" s="19" t="s">
        <v>896</v>
      </c>
      <c r="G1022" s="19" t="s">
        <v>896</v>
      </c>
      <c r="H1022" s="19" t="s">
        <v>896</v>
      </c>
      <c r="I1022" s="19" t="s">
        <v>2167</v>
      </c>
      <c r="J1022" s="19" t="s">
        <v>20</v>
      </c>
      <c r="K1022" s="19" t="s">
        <v>1573</v>
      </c>
      <c r="L1022" s="19" t="s">
        <v>2168</v>
      </c>
      <c r="M1022" s="19" t="s">
        <v>902</v>
      </c>
      <c r="N1022" s="20">
        <v>2</v>
      </c>
      <c r="O1022" s="20">
        <v>5</v>
      </c>
      <c r="P1022" s="19" t="s">
        <v>905</v>
      </c>
      <c r="Q1022" s="19" t="s">
        <v>2114</v>
      </c>
      <c r="R1022" s="19">
        <v>0</v>
      </c>
      <c r="S1022" s="19">
        <v>0</v>
      </c>
      <c r="T1022" s="19">
        <v>0</v>
      </c>
      <c r="U1022" s="19" t="s">
        <v>1424</v>
      </c>
      <c r="V1022" s="19" t="s">
        <v>2169</v>
      </c>
      <c r="BA1022" s="19" t="s">
        <v>2646</v>
      </c>
      <c r="BB1022" s="19" t="s">
        <v>2094</v>
      </c>
      <c r="BC1022" s="19" t="s">
        <v>2096</v>
      </c>
      <c r="BD1022" s="19" t="s">
        <v>2129</v>
      </c>
      <c r="BE1022" s="19" t="s">
        <v>896</v>
      </c>
      <c r="BF1022" s="19" t="s">
        <v>896</v>
      </c>
      <c r="BG1022" s="19" t="s">
        <v>896</v>
      </c>
      <c r="BH1022" s="19" t="s">
        <v>896</v>
      </c>
      <c r="BI1022" s="19" t="s">
        <v>2167</v>
      </c>
      <c r="BJ1022" s="19" t="s">
        <v>20</v>
      </c>
      <c r="BK1022" s="19" t="s">
        <v>1573</v>
      </c>
      <c r="BL1022" s="19" t="s">
        <v>2168</v>
      </c>
      <c r="BM1022" s="19" t="s">
        <v>902</v>
      </c>
      <c r="BN1022" s="20">
        <v>2</v>
      </c>
      <c r="BO1022" s="20">
        <v>5</v>
      </c>
      <c r="BP1022" s="19" t="s">
        <v>905</v>
      </c>
      <c r="BQ1022" s="19" t="s">
        <v>2114</v>
      </c>
      <c r="BR1022" s="19">
        <v>0</v>
      </c>
      <c r="BS1022" s="19">
        <v>0</v>
      </c>
      <c r="BT1022" s="19">
        <v>0</v>
      </c>
      <c r="BU1022" s="19" t="s">
        <v>1424</v>
      </c>
      <c r="BV1022" s="19" t="s">
        <v>2169</v>
      </c>
    </row>
    <row r="1023" spans="1:74">
      <c r="A1023" s="19" t="s">
        <v>2646</v>
      </c>
      <c r="B1023" s="19" t="s">
        <v>2094</v>
      </c>
      <c r="C1023" s="19" t="s">
        <v>2096</v>
      </c>
      <c r="D1023" s="19" t="s">
        <v>2129</v>
      </c>
      <c r="E1023" s="19" t="s">
        <v>896</v>
      </c>
      <c r="F1023" s="19" t="s">
        <v>896</v>
      </c>
      <c r="G1023" s="19" t="s">
        <v>896</v>
      </c>
      <c r="H1023" s="19" t="s">
        <v>896</v>
      </c>
      <c r="I1023" s="19" t="s">
        <v>2170</v>
      </c>
      <c r="J1023" s="19" t="s">
        <v>20</v>
      </c>
      <c r="K1023" s="19" t="s">
        <v>1573</v>
      </c>
      <c r="L1023" s="19" t="s">
        <v>2171</v>
      </c>
      <c r="M1023" s="19" t="s">
        <v>902</v>
      </c>
      <c r="N1023" s="20" t="s">
        <v>903</v>
      </c>
      <c r="O1023" s="20">
        <v>5</v>
      </c>
      <c r="P1023" s="19" t="s">
        <v>905</v>
      </c>
      <c r="Q1023" s="19" t="s">
        <v>2163</v>
      </c>
      <c r="R1023" s="19">
        <v>0</v>
      </c>
      <c r="S1023" s="19">
        <v>0</v>
      </c>
      <c r="T1023" s="19">
        <v>0</v>
      </c>
      <c r="U1023" s="19" t="s">
        <v>1424</v>
      </c>
      <c r="V1023" s="19">
        <v>0</v>
      </c>
      <c r="BA1023" s="19" t="s">
        <v>2646</v>
      </c>
      <c r="BB1023" s="19" t="s">
        <v>2094</v>
      </c>
      <c r="BC1023" s="19" t="s">
        <v>2096</v>
      </c>
      <c r="BD1023" s="19" t="s">
        <v>2129</v>
      </c>
      <c r="BE1023" s="19" t="s">
        <v>896</v>
      </c>
      <c r="BF1023" s="19" t="s">
        <v>896</v>
      </c>
      <c r="BG1023" s="19" t="s">
        <v>896</v>
      </c>
      <c r="BH1023" s="19" t="s">
        <v>896</v>
      </c>
      <c r="BI1023" s="19" t="s">
        <v>2170</v>
      </c>
      <c r="BJ1023" s="19" t="s">
        <v>20</v>
      </c>
      <c r="BK1023" s="19" t="s">
        <v>1573</v>
      </c>
      <c r="BL1023" s="19" t="s">
        <v>2171</v>
      </c>
      <c r="BM1023" s="19" t="s">
        <v>902</v>
      </c>
      <c r="BN1023" s="20" t="s">
        <v>903</v>
      </c>
      <c r="BO1023" s="20">
        <v>5</v>
      </c>
      <c r="BP1023" s="19" t="s">
        <v>905</v>
      </c>
      <c r="BQ1023" s="19" t="s">
        <v>2163</v>
      </c>
      <c r="BR1023" s="19">
        <v>0</v>
      </c>
      <c r="BS1023" s="19">
        <v>0</v>
      </c>
      <c r="BT1023" s="19">
        <v>0</v>
      </c>
      <c r="BU1023" s="19" t="s">
        <v>1424</v>
      </c>
      <c r="BV1023" s="19">
        <v>0</v>
      </c>
    </row>
    <row r="1024" spans="1:74">
      <c r="A1024" s="19" t="s">
        <v>2646</v>
      </c>
      <c r="B1024" s="19" t="s">
        <v>2094</v>
      </c>
      <c r="C1024" s="19" t="s">
        <v>2649</v>
      </c>
      <c r="D1024" s="19" t="s">
        <v>1557</v>
      </c>
      <c r="E1024" s="19" t="s">
        <v>896</v>
      </c>
      <c r="F1024" s="19" t="s">
        <v>896</v>
      </c>
      <c r="G1024" s="19" t="s">
        <v>896</v>
      </c>
      <c r="H1024" s="19" t="s">
        <v>896</v>
      </c>
      <c r="I1024" s="19" t="s">
        <v>2112</v>
      </c>
      <c r="J1024" s="19" t="s">
        <v>20</v>
      </c>
      <c r="K1024" s="19" t="s">
        <v>1573</v>
      </c>
      <c r="L1024" s="19" t="s">
        <v>2113</v>
      </c>
      <c r="M1024" s="19" t="s">
        <v>902</v>
      </c>
      <c r="N1024" s="20">
        <v>2</v>
      </c>
      <c r="O1024" s="20">
        <v>10</v>
      </c>
      <c r="P1024" s="19" t="s">
        <v>905</v>
      </c>
      <c r="Q1024" s="19" t="s">
        <v>2114</v>
      </c>
      <c r="R1024" s="19">
        <v>0</v>
      </c>
      <c r="S1024" s="19">
        <v>0</v>
      </c>
      <c r="T1024" s="19">
        <v>0</v>
      </c>
      <c r="U1024" s="19" t="s">
        <v>1424</v>
      </c>
      <c r="V1024" s="19" t="s">
        <v>2178</v>
      </c>
      <c r="BA1024" s="19" t="s">
        <v>2646</v>
      </c>
      <c r="BB1024" s="19" t="s">
        <v>2094</v>
      </c>
      <c r="BC1024" s="19" t="s">
        <v>2649</v>
      </c>
      <c r="BD1024" s="19" t="s">
        <v>1557</v>
      </c>
      <c r="BE1024" s="19" t="s">
        <v>896</v>
      </c>
      <c r="BF1024" s="19" t="s">
        <v>896</v>
      </c>
      <c r="BG1024" s="19" t="s">
        <v>896</v>
      </c>
      <c r="BH1024" s="19" t="s">
        <v>896</v>
      </c>
      <c r="BI1024" s="19" t="s">
        <v>2112</v>
      </c>
      <c r="BJ1024" s="19" t="s">
        <v>20</v>
      </c>
      <c r="BK1024" s="19" t="s">
        <v>1573</v>
      </c>
      <c r="BL1024" s="19" t="s">
        <v>2113</v>
      </c>
      <c r="BM1024" s="19" t="s">
        <v>902</v>
      </c>
      <c r="BN1024" s="20">
        <v>2</v>
      </c>
      <c r="BO1024" s="20">
        <v>10</v>
      </c>
      <c r="BP1024" s="19" t="s">
        <v>905</v>
      </c>
      <c r="BQ1024" s="19" t="s">
        <v>2114</v>
      </c>
      <c r="BR1024" s="19">
        <v>0</v>
      </c>
      <c r="BS1024" s="19">
        <v>0</v>
      </c>
      <c r="BT1024" s="19">
        <v>0</v>
      </c>
      <c r="BU1024" s="19" t="s">
        <v>1424</v>
      </c>
      <c r="BV1024" s="19" t="s">
        <v>2178</v>
      </c>
    </row>
    <row r="1025" spans="1:74">
      <c r="A1025" s="19" t="s">
        <v>2646</v>
      </c>
      <c r="B1025" s="19" t="s">
        <v>2094</v>
      </c>
      <c r="C1025" s="19" t="s">
        <v>2649</v>
      </c>
      <c r="D1025" s="19" t="s">
        <v>1557</v>
      </c>
      <c r="E1025" s="19" t="s">
        <v>896</v>
      </c>
      <c r="F1025" s="19" t="s">
        <v>896</v>
      </c>
      <c r="G1025" s="19" t="s">
        <v>896</v>
      </c>
      <c r="H1025" s="19" t="s">
        <v>896</v>
      </c>
      <c r="I1025" s="19" t="s">
        <v>2117</v>
      </c>
      <c r="J1025" s="19" t="s">
        <v>20</v>
      </c>
      <c r="K1025" s="19" t="s">
        <v>1573</v>
      </c>
      <c r="L1025" s="19" t="s">
        <v>2118</v>
      </c>
      <c r="M1025" s="19" t="s">
        <v>902</v>
      </c>
      <c r="N1025" s="20">
        <v>2</v>
      </c>
      <c r="O1025" s="20">
        <v>10</v>
      </c>
      <c r="P1025" s="19" t="s">
        <v>905</v>
      </c>
      <c r="Q1025" s="19" t="s">
        <v>2114</v>
      </c>
      <c r="R1025" s="19">
        <v>0</v>
      </c>
      <c r="S1025" s="19">
        <v>0</v>
      </c>
      <c r="T1025" s="19">
        <v>0</v>
      </c>
      <c r="U1025" s="19" t="s">
        <v>1424</v>
      </c>
      <c r="V1025" s="19">
        <v>0</v>
      </c>
      <c r="BA1025" s="19" t="s">
        <v>2646</v>
      </c>
      <c r="BB1025" s="19" t="s">
        <v>2094</v>
      </c>
      <c r="BC1025" s="19" t="s">
        <v>2649</v>
      </c>
      <c r="BD1025" s="19" t="s">
        <v>1557</v>
      </c>
      <c r="BE1025" s="19" t="s">
        <v>896</v>
      </c>
      <c r="BF1025" s="19" t="s">
        <v>896</v>
      </c>
      <c r="BG1025" s="19" t="s">
        <v>896</v>
      </c>
      <c r="BH1025" s="19" t="s">
        <v>896</v>
      </c>
      <c r="BI1025" s="19" t="s">
        <v>2117</v>
      </c>
      <c r="BJ1025" s="19" t="s">
        <v>20</v>
      </c>
      <c r="BK1025" s="19" t="s">
        <v>1573</v>
      </c>
      <c r="BL1025" s="19" t="s">
        <v>2118</v>
      </c>
      <c r="BM1025" s="19" t="s">
        <v>902</v>
      </c>
      <c r="BN1025" s="20">
        <v>2</v>
      </c>
      <c r="BO1025" s="20">
        <v>10</v>
      </c>
      <c r="BP1025" s="19" t="s">
        <v>905</v>
      </c>
      <c r="BQ1025" s="19" t="s">
        <v>2114</v>
      </c>
      <c r="BR1025" s="19">
        <v>0</v>
      </c>
      <c r="BS1025" s="19">
        <v>0</v>
      </c>
      <c r="BT1025" s="19">
        <v>0</v>
      </c>
      <c r="BU1025" s="19" t="s">
        <v>1424</v>
      </c>
      <c r="BV1025" s="19">
        <v>0</v>
      </c>
    </row>
    <row r="1026" spans="1:74">
      <c r="A1026" s="19" t="s">
        <v>2646</v>
      </c>
      <c r="B1026" s="19" t="s">
        <v>2094</v>
      </c>
      <c r="C1026" s="19" t="s">
        <v>2649</v>
      </c>
      <c r="D1026" s="19" t="s">
        <v>1557</v>
      </c>
      <c r="E1026" s="19" t="s">
        <v>896</v>
      </c>
      <c r="F1026" s="19" t="s">
        <v>896</v>
      </c>
      <c r="G1026" s="19" t="s">
        <v>896</v>
      </c>
      <c r="H1026" s="19" t="s">
        <v>896</v>
      </c>
      <c r="I1026" s="19" t="s">
        <v>2119</v>
      </c>
      <c r="J1026" s="19" t="s">
        <v>20</v>
      </c>
      <c r="K1026" s="19" t="s">
        <v>1573</v>
      </c>
      <c r="L1026" s="19" t="s">
        <v>2120</v>
      </c>
      <c r="M1026" s="19" t="s">
        <v>902</v>
      </c>
      <c r="N1026" s="20">
        <v>2</v>
      </c>
      <c r="O1026" s="20">
        <v>10</v>
      </c>
      <c r="P1026" s="19" t="s">
        <v>905</v>
      </c>
      <c r="Q1026" s="19" t="s">
        <v>2114</v>
      </c>
      <c r="R1026" s="19">
        <v>0</v>
      </c>
      <c r="S1026" s="19">
        <v>0</v>
      </c>
      <c r="T1026" s="19">
        <v>0</v>
      </c>
      <c r="U1026" s="19" t="s">
        <v>1424</v>
      </c>
      <c r="V1026" s="19">
        <v>0</v>
      </c>
      <c r="BA1026" s="19" t="s">
        <v>2646</v>
      </c>
      <c r="BB1026" s="19" t="s">
        <v>2094</v>
      </c>
      <c r="BC1026" s="19" t="s">
        <v>2649</v>
      </c>
      <c r="BD1026" s="19" t="s">
        <v>1557</v>
      </c>
      <c r="BE1026" s="19" t="s">
        <v>896</v>
      </c>
      <c r="BF1026" s="19" t="s">
        <v>896</v>
      </c>
      <c r="BG1026" s="19" t="s">
        <v>896</v>
      </c>
      <c r="BH1026" s="19" t="s">
        <v>896</v>
      </c>
      <c r="BI1026" s="19" t="s">
        <v>2119</v>
      </c>
      <c r="BJ1026" s="19" t="s">
        <v>20</v>
      </c>
      <c r="BK1026" s="19" t="s">
        <v>1573</v>
      </c>
      <c r="BL1026" s="19" t="s">
        <v>2120</v>
      </c>
      <c r="BM1026" s="19" t="s">
        <v>902</v>
      </c>
      <c r="BN1026" s="20">
        <v>2</v>
      </c>
      <c r="BO1026" s="20">
        <v>10</v>
      </c>
      <c r="BP1026" s="19" t="s">
        <v>905</v>
      </c>
      <c r="BQ1026" s="19" t="s">
        <v>2114</v>
      </c>
      <c r="BR1026" s="19">
        <v>0</v>
      </c>
      <c r="BS1026" s="19">
        <v>0</v>
      </c>
      <c r="BT1026" s="19">
        <v>0</v>
      </c>
      <c r="BU1026" s="19" t="s">
        <v>1424</v>
      </c>
      <c r="BV1026" s="19">
        <v>0</v>
      </c>
    </row>
    <row r="1027" spans="1:74">
      <c r="A1027" s="19" t="s">
        <v>2646</v>
      </c>
      <c r="B1027" s="19" t="s">
        <v>2094</v>
      </c>
      <c r="C1027" s="19" t="s">
        <v>2649</v>
      </c>
      <c r="D1027" s="19" t="s">
        <v>1557</v>
      </c>
      <c r="E1027" s="19" t="s">
        <v>896</v>
      </c>
      <c r="F1027" s="19" t="s">
        <v>896</v>
      </c>
      <c r="G1027" s="19" t="s">
        <v>896</v>
      </c>
      <c r="H1027" s="19" t="s">
        <v>896</v>
      </c>
      <c r="I1027" s="19" t="s">
        <v>2121</v>
      </c>
      <c r="J1027" s="19" t="s">
        <v>20</v>
      </c>
      <c r="K1027" s="19" t="s">
        <v>1573</v>
      </c>
      <c r="L1027" s="19" t="s">
        <v>2122</v>
      </c>
      <c r="M1027" s="19" t="s">
        <v>902</v>
      </c>
      <c r="N1027" s="20">
        <v>2</v>
      </c>
      <c r="O1027" s="20">
        <v>5</v>
      </c>
      <c r="P1027" s="19" t="s">
        <v>905</v>
      </c>
      <c r="Q1027" s="19" t="s">
        <v>2114</v>
      </c>
      <c r="R1027" s="19">
        <v>0</v>
      </c>
      <c r="S1027" s="19">
        <v>0</v>
      </c>
      <c r="T1027" s="19">
        <v>0</v>
      </c>
      <c r="U1027" s="19" t="s">
        <v>1424</v>
      </c>
      <c r="V1027" s="19">
        <v>0</v>
      </c>
      <c r="BA1027" s="19" t="s">
        <v>2646</v>
      </c>
      <c r="BB1027" s="19" t="s">
        <v>2094</v>
      </c>
      <c r="BC1027" s="19" t="s">
        <v>2649</v>
      </c>
      <c r="BD1027" s="19" t="s">
        <v>1557</v>
      </c>
      <c r="BE1027" s="19" t="s">
        <v>896</v>
      </c>
      <c r="BF1027" s="19" t="s">
        <v>896</v>
      </c>
      <c r="BG1027" s="19" t="s">
        <v>896</v>
      </c>
      <c r="BH1027" s="19" t="s">
        <v>896</v>
      </c>
      <c r="BI1027" s="19" t="s">
        <v>2121</v>
      </c>
      <c r="BJ1027" s="19" t="s">
        <v>20</v>
      </c>
      <c r="BK1027" s="19" t="s">
        <v>1573</v>
      </c>
      <c r="BL1027" s="19" t="s">
        <v>2122</v>
      </c>
      <c r="BM1027" s="19" t="s">
        <v>902</v>
      </c>
      <c r="BN1027" s="20">
        <v>2</v>
      </c>
      <c r="BO1027" s="20">
        <v>5</v>
      </c>
      <c r="BP1027" s="19" t="s">
        <v>905</v>
      </c>
      <c r="BQ1027" s="19" t="s">
        <v>2114</v>
      </c>
      <c r="BR1027" s="19">
        <v>0</v>
      </c>
      <c r="BS1027" s="19">
        <v>0</v>
      </c>
      <c r="BT1027" s="19">
        <v>0</v>
      </c>
      <c r="BU1027" s="19" t="s">
        <v>1424</v>
      </c>
      <c r="BV1027" s="19">
        <v>0</v>
      </c>
    </row>
    <row r="1028" spans="1:74">
      <c r="A1028" s="19" t="s">
        <v>2646</v>
      </c>
      <c r="B1028" s="19" t="s">
        <v>2094</v>
      </c>
      <c r="C1028" s="19" t="s">
        <v>2179</v>
      </c>
      <c r="D1028" s="19" t="s">
        <v>1557</v>
      </c>
      <c r="E1028" s="19" t="s">
        <v>1423</v>
      </c>
      <c r="F1028" s="19" t="s">
        <v>896</v>
      </c>
      <c r="G1028" s="19" t="s">
        <v>896</v>
      </c>
      <c r="H1028" s="19" t="s">
        <v>896</v>
      </c>
      <c r="I1028" s="19" t="s">
        <v>2196</v>
      </c>
      <c r="J1028" s="19" t="s">
        <v>20</v>
      </c>
      <c r="K1028" s="19" t="s">
        <v>1573</v>
      </c>
      <c r="L1028" s="19" t="s">
        <v>2197</v>
      </c>
      <c r="M1028" s="19" t="s">
        <v>902</v>
      </c>
      <c r="N1028" s="20">
        <v>2</v>
      </c>
      <c r="O1028" s="20">
        <v>5</v>
      </c>
      <c r="P1028" s="19" t="s">
        <v>905</v>
      </c>
      <c r="Q1028" s="19" t="s">
        <v>2101</v>
      </c>
      <c r="R1028" s="19">
        <v>0</v>
      </c>
      <c r="S1028" s="19">
        <v>0</v>
      </c>
      <c r="T1028" s="19">
        <v>0</v>
      </c>
      <c r="U1028" s="19" t="s">
        <v>2102</v>
      </c>
      <c r="V1028" s="19" t="s">
        <v>2198</v>
      </c>
      <c r="BA1028" s="19" t="s">
        <v>2646</v>
      </c>
      <c r="BB1028" s="19" t="s">
        <v>2094</v>
      </c>
      <c r="BC1028" s="19" t="s">
        <v>2179</v>
      </c>
      <c r="BD1028" s="19" t="s">
        <v>1557</v>
      </c>
      <c r="BE1028" s="19" t="s">
        <v>1423</v>
      </c>
      <c r="BF1028" s="19" t="s">
        <v>896</v>
      </c>
      <c r="BG1028" s="19" t="s">
        <v>896</v>
      </c>
      <c r="BH1028" s="19" t="s">
        <v>896</v>
      </c>
      <c r="BI1028" s="19" t="s">
        <v>2196</v>
      </c>
      <c r="BJ1028" s="19" t="s">
        <v>20</v>
      </c>
      <c r="BK1028" s="19" t="s">
        <v>1573</v>
      </c>
      <c r="BL1028" s="19" t="s">
        <v>2197</v>
      </c>
      <c r="BM1028" s="19" t="s">
        <v>902</v>
      </c>
      <c r="BN1028" s="20">
        <v>2</v>
      </c>
      <c r="BO1028" s="20">
        <v>5</v>
      </c>
      <c r="BP1028" s="19" t="s">
        <v>905</v>
      </c>
      <c r="BQ1028" s="19" t="s">
        <v>2101</v>
      </c>
      <c r="BR1028" s="19">
        <v>0</v>
      </c>
      <c r="BS1028" s="19">
        <v>0</v>
      </c>
      <c r="BT1028" s="19">
        <v>0</v>
      </c>
      <c r="BU1028" s="19" t="s">
        <v>2102</v>
      </c>
      <c r="BV1028" s="19" t="s">
        <v>2198</v>
      </c>
    </row>
    <row r="1029" spans="1:74">
      <c r="A1029" s="19" t="s">
        <v>2646</v>
      </c>
      <c r="B1029" s="19" t="s">
        <v>2094</v>
      </c>
      <c r="C1029" s="19" t="s">
        <v>2179</v>
      </c>
      <c r="D1029" s="19" t="s">
        <v>1557</v>
      </c>
      <c r="E1029" s="19" t="s">
        <v>1423</v>
      </c>
      <c r="F1029" s="19" t="s">
        <v>896</v>
      </c>
      <c r="G1029" s="19" t="s">
        <v>896</v>
      </c>
      <c r="H1029" s="19" t="s">
        <v>896</v>
      </c>
      <c r="I1029" s="19" t="s">
        <v>2204</v>
      </c>
      <c r="J1029" s="19" t="s">
        <v>20</v>
      </c>
      <c r="K1029" s="19" t="s">
        <v>1573</v>
      </c>
      <c r="L1029" s="19" t="s">
        <v>2205</v>
      </c>
      <c r="M1029" s="19" t="s">
        <v>902</v>
      </c>
      <c r="N1029" s="20">
        <v>2</v>
      </c>
      <c r="O1029" s="20">
        <v>5</v>
      </c>
      <c r="P1029" s="19" t="s">
        <v>905</v>
      </c>
      <c r="Q1029" s="19" t="s">
        <v>2101</v>
      </c>
      <c r="R1029" s="19">
        <v>0</v>
      </c>
      <c r="S1029" s="19">
        <v>0</v>
      </c>
      <c r="T1029" s="19">
        <v>0</v>
      </c>
      <c r="U1029" s="19" t="s">
        <v>2102</v>
      </c>
      <c r="V1029" s="19">
        <v>0</v>
      </c>
      <c r="BA1029" s="19" t="s">
        <v>2646</v>
      </c>
      <c r="BB1029" s="19" t="s">
        <v>2094</v>
      </c>
      <c r="BC1029" s="19" t="s">
        <v>2179</v>
      </c>
      <c r="BD1029" s="19" t="s">
        <v>1557</v>
      </c>
      <c r="BE1029" s="19" t="s">
        <v>1423</v>
      </c>
      <c r="BF1029" s="19" t="s">
        <v>896</v>
      </c>
      <c r="BG1029" s="19" t="s">
        <v>896</v>
      </c>
      <c r="BH1029" s="19" t="s">
        <v>896</v>
      </c>
      <c r="BI1029" s="19" t="s">
        <v>2204</v>
      </c>
      <c r="BJ1029" s="19" t="s">
        <v>20</v>
      </c>
      <c r="BK1029" s="19" t="s">
        <v>1573</v>
      </c>
      <c r="BL1029" s="19" t="s">
        <v>2205</v>
      </c>
      <c r="BM1029" s="19" t="s">
        <v>902</v>
      </c>
      <c r="BN1029" s="20">
        <v>2</v>
      </c>
      <c r="BO1029" s="20">
        <v>5</v>
      </c>
      <c r="BP1029" s="19" t="s">
        <v>905</v>
      </c>
      <c r="BQ1029" s="19" t="s">
        <v>2101</v>
      </c>
      <c r="BR1029" s="19">
        <v>0</v>
      </c>
      <c r="BS1029" s="19">
        <v>0</v>
      </c>
      <c r="BT1029" s="19">
        <v>0</v>
      </c>
      <c r="BU1029" s="19" t="s">
        <v>2102</v>
      </c>
      <c r="BV1029" s="19">
        <v>0</v>
      </c>
    </row>
    <row r="1030" spans="1:74">
      <c r="A1030" s="19" t="s">
        <v>2646</v>
      </c>
      <c r="B1030" s="19" t="s">
        <v>2094</v>
      </c>
      <c r="C1030" s="19" t="s">
        <v>2179</v>
      </c>
      <c r="D1030" s="19" t="s">
        <v>1557</v>
      </c>
      <c r="E1030" s="19" t="s">
        <v>1423</v>
      </c>
      <c r="F1030" s="19" t="s">
        <v>896</v>
      </c>
      <c r="G1030" s="19" t="s">
        <v>896</v>
      </c>
      <c r="H1030" s="19" t="s">
        <v>896</v>
      </c>
      <c r="I1030" s="19" t="s">
        <v>2207</v>
      </c>
      <c r="J1030" s="19" t="s">
        <v>20</v>
      </c>
      <c r="K1030" s="19" t="s">
        <v>1573</v>
      </c>
      <c r="L1030" s="19" t="s">
        <v>2208</v>
      </c>
      <c r="M1030" s="19" t="s">
        <v>902</v>
      </c>
      <c r="N1030" s="20" t="s">
        <v>903</v>
      </c>
      <c r="O1030" s="20">
        <v>5</v>
      </c>
      <c r="P1030" s="19" t="s">
        <v>905</v>
      </c>
      <c r="Q1030" s="19" t="s">
        <v>2101</v>
      </c>
      <c r="R1030" s="19">
        <v>0</v>
      </c>
      <c r="S1030" s="19">
        <v>0</v>
      </c>
      <c r="T1030" s="19">
        <v>0</v>
      </c>
      <c r="U1030" s="19" t="s">
        <v>2102</v>
      </c>
      <c r="V1030" s="19" t="s">
        <v>2186</v>
      </c>
      <c r="BA1030" s="19" t="s">
        <v>2646</v>
      </c>
      <c r="BB1030" s="19" t="s">
        <v>2094</v>
      </c>
      <c r="BC1030" s="19" t="s">
        <v>2179</v>
      </c>
      <c r="BD1030" s="19" t="s">
        <v>1557</v>
      </c>
      <c r="BE1030" s="19" t="s">
        <v>1423</v>
      </c>
      <c r="BF1030" s="19" t="s">
        <v>896</v>
      </c>
      <c r="BG1030" s="19" t="s">
        <v>896</v>
      </c>
      <c r="BH1030" s="19" t="s">
        <v>896</v>
      </c>
      <c r="BI1030" s="19" t="s">
        <v>2207</v>
      </c>
      <c r="BJ1030" s="19" t="s">
        <v>20</v>
      </c>
      <c r="BK1030" s="19" t="s">
        <v>1573</v>
      </c>
      <c r="BL1030" s="19" t="s">
        <v>2208</v>
      </c>
      <c r="BM1030" s="19" t="s">
        <v>902</v>
      </c>
      <c r="BN1030" s="20" t="s">
        <v>903</v>
      </c>
      <c r="BO1030" s="20">
        <v>5</v>
      </c>
      <c r="BP1030" s="19" t="s">
        <v>905</v>
      </c>
      <c r="BQ1030" s="19" t="s">
        <v>2101</v>
      </c>
      <c r="BR1030" s="19">
        <v>0</v>
      </c>
      <c r="BS1030" s="19">
        <v>0</v>
      </c>
      <c r="BT1030" s="19">
        <v>0</v>
      </c>
      <c r="BU1030" s="19" t="s">
        <v>2102</v>
      </c>
      <c r="BV1030" s="19" t="s">
        <v>2186</v>
      </c>
    </row>
    <row r="1031" spans="1:74">
      <c r="A1031" s="19" t="s">
        <v>2646</v>
      </c>
      <c r="B1031" s="19" t="s">
        <v>2094</v>
      </c>
      <c r="C1031" s="19" t="s">
        <v>2652</v>
      </c>
      <c r="D1031" s="19" t="s">
        <v>1557</v>
      </c>
      <c r="E1031" s="19" t="s">
        <v>896</v>
      </c>
      <c r="F1031" s="19" t="s">
        <v>896</v>
      </c>
      <c r="G1031" s="19" t="s">
        <v>896</v>
      </c>
      <c r="H1031" s="19" t="s">
        <v>896</v>
      </c>
      <c r="I1031" s="19" t="s">
        <v>2218</v>
      </c>
      <c r="J1031" s="19" t="s">
        <v>20</v>
      </c>
      <c r="K1031" s="19" t="s">
        <v>1573</v>
      </c>
      <c r="L1031" s="19" t="s">
        <v>2219</v>
      </c>
      <c r="M1031" s="19" t="s">
        <v>902</v>
      </c>
      <c r="N1031" s="20">
        <v>2</v>
      </c>
      <c r="O1031" s="20">
        <v>5</v>
      </c>
      <c r="P1031" s="19" t="s">
        <v>905</v>
      </c>
      <c r="Q1031" s="19" t="s">
        <v>160</v>
      </c>
      <c r="R1031" s="19">
        <v>0</v>
      </c>
      <c r="S1031" s="19">
        <v>0</v>
      </c>
      <c r="T1031" s="19">
        <v>0</v>
      </c>
      <c r="U1031" s="19" t="s">
        <v>2220</v>
      </c>
      <c r="V1031" s="19">
        <v>0</v>
      </c>
      <c r="BA1031" s="19" t="s">
        <v>2646</v>
      </c>
      <c r="BB1031" s="19" t="s">
        <v>2094</v>
      </c>
      <c r="BC1031" s="19" t="s">
        <v>2652</v>
      </c>
      <c r="BD1031" s="19" t="s">
        <v>1557</v>
      </c>
      <c r="BE1031" s="19" t="s">
        <v>896</v>
      </c>
      <c r="BF1031" s="19" t="s">
        <v>896</v>
      </c>
      <c r="BG1031" s="19" t="s">
        <v>896</v>
      </c>
      <c r="BH1031" s="19" t="s">
        <v>896</v>
      </c>
      <c r="BI1031" s="19" t="s">
        <v>2218</v>
      </c>
      <c r="BJ1031" s="19" t="s">
        <v>20</v>
      </c>
      <c r="BK1031" s="19" t="s">
        <v>1573</v>
      </c>
      <c r="BL1031" s="19" t="s">
        <v>2219</v>
      </c>
      <c r="BM1031" s="19" t="s">
        <v>902</v>
      </c>
      <c r="BN1031" s="20">
        <v>2</v>
      </c>
      <c r="BO1031" s="20">
        <v>5</v>
      </c>
      <c r="BP1031" s="19" t="s">
        <v>905</v>
      </c>
      <c r="BQ1031" s="19" t="s">
        <v>160</v>
      </c>
      <c r="BR1031" s="19">
        <v>0</v>
      </c>
      <c r="BS1031" s="19">
        <v>0</v>
      </c>
      <c r="BT1031" s="19">
        <v>0</v>
      </c>
      <c r="BU1031" s="19" t="s">
        <v>2220</v>
      </c>
      <c r="BV1031" s="19">
        <v>0</v>
      </c>
    </row>
    <row r="1032" spans="1:74">
      <c r="A1032" s="19" t="s">
        <v>2646</v>
      </c>
      <c r="B1032" s="19" t="s">
        <v>2094</v>
      </c>
      <c r="C1032" s="19" t="s">
        <v>2653</v>
      </c>
      <c r="D1032" s="19" t="s">
        <v>1557</v>
      </c>
      <c r="E1032" s="19" t="s">
        <v>896</v>
      </c>
      <c r="F1032" s="19" t="s">
        <v>896</v>
      </c>
      <c r="G1032" s="19" t="s">
        <v>896</v>
      </c>
      <c r="H1032" s="19" t="s">
        <v>896</v>
      </c>
      <c r="I1032" s="19" t="s">
        <v>2228</v>
      </c>
      <c r="J1032" s="19" t="s">
        <v>20</v>
      </c>
      <c r="K1032" s="19" t="s">
        <v>1573</v>
      </c>
      <c r="L1032" s="19" t="s">
        <v>2229</v>
      </c>
      <c r="M1032" s="19" t="s">
        <v>902</v>
      </c>
      <c r="N1032" s="20" t="s">
        <v>903</v>
      </c>
      <c r="O1032" s="20">
        <v>5</v>
      </c>
      <c r="P1032" s="19" t="s">
        <v>905</v>
      </c>
      <c r="Q1032" s="19" t="s">
        <v>2114</v>
      </c>
      <c r="R1032" s="19">
        <v>0</v>
      </c>
      <c r="S1032" s="19">
        <v>0</v>
      </c>
      <c r="T1032" s="19">
        <v>0</v>
      </c>
      <c r="U1032" s="19" t="s">
        <v>2109</v>
      </c>
      <c r="V1032" s="19">
        <v>0</v>
      </c>
      <c r="BA1032" s="19" t="s">
        <v>2646</v>
      </c>
      <c r="BB1032" s="19" t="s">
        <v>2094</v>
      </c>
      <c r="BC1032" s="19" t="s">
        <v>2653</v>
      </c>
      <c r="BD1032" s="19" t="s">
        <v>1557</v>
      </c>
      <c r="BE1032" s="19" t="s">
        <v>896</v>
      </c>
      <c r="BF1032" s="19" t="s">
        <v>896</v>
      </c>
      <c r="BG1032" s="19" t="s">
        <v>896</v>
      </c>
      <c r="BH1032" s="19" t="s">
        <v>896</v>
      </c>
      <c r="BI1032" s="19" t="s">
        <v>2228</v>
      </c>
      <c r="BJ1032" s="19" t="s">
        <v>20</v>
      </c>
      <c r="BK1032" s="19" t="s">
        <v>1573</v>
      </c>
      <c r="BL1032" s="19" t="s">
        <v>2229</v>
      </c>
      <c r="BM1032" s="19" t="s">
        <v>902</v>
      </c>
      <c r="BN1032" s="20" t="s">
        <v>903</v>
      </c>
      <c r="BO1032" s="20">
        <v>5</v>
      </c>
      <c r="BP1032" s="19" t="s">
        <v>905</v>
      </c>
      <c r="BQ1032" s="19" t="s">
        <v>2114</v>
      </c>
      <c r="BR1032" s="19">
        <v>0</v>
      </c>
      <c r="BS1032" s="19">
        <v>0</v>
      </c>
      <c r="BT1032" s="19">
        <v>0</v>
      </c>
      <c r="BU1032" s="19" t="s">
        <v>2109</v>
      </c>
      <c r="BV1032" s="19">
        <v>0</v>
      </c>
    </row>
    <row r="1033" spans="1:74">
      <c r="A1033" s="19" t="s">
        <v>2646</v>
      </c>
      <c r="B1033" s="19" t="s">
        <v>2094</v>
      </c>
      <c r="C1033" s="19" t="s">
        <v>2650</v>
      </c>
      <c r="D1033" s="19" t="s">
        <v>2125</v>
      </c>
      <c r="E1033" s="19" t="s">
        <v>896</v>
      </c>
      <c r="F1033" s="19" t="s">
        <v>896</v>
      </c>
      <c r="G1033" s="19" t="s">
        <v>896</v>
      </c>
      <c r="H1033" s="19" t="s">
        <v>896</v>
      </c>
      <c r="I1033" s="19" t="s">
        <v>2126</v>
      </c>
      <c r="J1033" s="19" t="s">
        <v>20</v>
      </c>
      <c r="K1033" s="19" t="s">
        <v>1573</v>
      </c>
      <c r="L1033" s="19" t="s">
        <v>2127</v>
      </c>
      <c r="M1033" s="19" t="s">
        <v>902</v>
      </c>
      <c r="N1033" s="20">
        <v>2</v>
      </c>
      <c r="O1033" s="20">
        <v>3</v>
      </c>
      <c r="P1033" s="19" t="s">
        <v>905</v>
      </c>
      <c r="Q1033" s="19" t="s">
        <v>2114</v>
      </c>
      <c r="R1033" s="19">
        <v>0</v>
      </c>
      <c r="S1033" s="19">
        <v>0</v>
      </c>
      <c r="T1033" s="19">
        <v>0</v>
      </c>
      <c r="U1033" s="19" t="s">
        <v>1424</v>
      </c>
      <c r="V1033" s="19">
        <v>0</v>
      </c>
      <c r="BA1033" s="19" t="s">
        <v>2646</v>
      </c>
      <c r="BB1033" s="19" t="s">
        <v>2094</v>
      </c>
      <c r="BC1033" s="19" t="s">
        <v>2650</v>
      </c>
      <c r="BD1033" s="19" t="s">
        <v>2125</v>
      </c>
      <c r="BE1033" s="19" t="s">
        <v>896</v>
      </c>
      <c r="BF1033" s="19" t="s">
        <v>896</v>
      </c>
      <c r="BG1033" s="19" t="s">
        <v>896</v>
      </c>
      <c r="BH1033" s="19" t="s">
        <v>896</v>
      </c>
      <c r="BI1033" s="19" t="s">
        <v>2126</v>
      </c>
      <c r="BJ1033" s="19" t="s">
        <v>20</v>
      </c>
      <c r="BK1033" s="19" t="s">
        <v>1573</v>
      </c>
      <c r="BL1033" s="19" t="s">
        <v>2127</v>
      </c>
      <c r="BM1033" s="19" t="s">
        <v>902</v>
      </c>
      <c r="BN1033" s="20">
        <v>2</v>
      </c>
      <c r="BO1033" s="20">
        <v>3</v>
      </c>
      <c r="BP1033" s="19" t="s">
        <v>905</v>
      </c>
      <c r="BQ1033" s="19" t="s">
        <v>2114</v>
      </c>
      <c r="BR1033" s="19">
        <v>0</v>
      </c>
      <c r="BS1033" s="19">
        <v>0</v>
      </c>
      <c r="BT1033" s="19">
        <v>0</v>
      </c>
      <c r="BU1033" s="19" t="s">
        <v>1424</v>
      </c>
      <c r="BV1033" s="19">
        <v>0</v>
      </c>
    </row>
    <row r="1034" spans="1:74">
      <c r="A1034" s="19" t="s">
        <v>2646</v>
      </c>
      <c r="B1034" s="19" t="s">
        <v>2094</v>
      </c>
      <c r="C1034" s="19" t="s">
        <v>2650</v>
      </c>
      <c r="D1034" s="19" t="s">
        <v>2248</v>
      </c>
      <c r="E1034" s="19" t="s">
        <v>896</v>
      </c>
      <c r="F1034" s="19" t="s">
        <v>896</v>
      </c>
      <c r="G1034" s="19" t="s">
        <v>896</v>
      </c>
      <c r="H1034" s="19" t="s">
        <v>896</v>
      </c>
      <c r="I1034" s="19" t="s">
        <v>2249</v>
      </c>
      <c r="J1034" s="19" t="s">
        <v>20</v>
      </c>
      <c r="K1034" s="19" t="s">
        <v>1573</v>
      </c>
      <c r="L1034" s="19" t="s">
        <v>2250</v>
      </c>
      <c r="M1034" s="19" t="s">
        <v>902</v>
      </c>
      <c r="N1034" s="20" t="s">
        <v>903</v>
      </c>
      <c r="O1034" s="20">
        <v>5</v>
      </c>
      <c r="P1034" s="19" t="s">
        <v>905</v>
      </c>
      <c r="Q1034" s="19" t="s">
        <v>2114</v>
      </c>
      <c r="R1034" s="19">
        <v>0</v>
      </c>
      <c r="S1034" s="19">
        <v>0</v>
      </c>
      <c r="T1034" s="19">
        <v>0</v>
      </c>
      <c r="U1034" s="19" t="s">
        <v>1424</v>
      </c>
      <c r="V1034" s="19">
        <v>0</v>
      </c>
      <c r="BA1034" s="19" t="s">
        <v>2646</v>
      </c>
      <c r="BB1034" s="19" t="s">
        <v>2094</v>
      </c>
      <c r="BC1034" s="19" t="s">
        <v>2650</v>
      </c>
      <c r="BD1034" s="19" t="s">
        <v>2248</v>
      </c>
      <c r="BE1034" s="19" t="s">
        <v>896</v>
      </c>
      <c r="BF1034" s="19" t="s">
        <v>896</v>
      </c>
      <c r="BG1034" s="19" t="s">
        <v>896</v>
      </c>
      <c r="BH1034" s="19" t="s">
        <v>896</v>
      </c>
      <c r="BI1034" s="19" t="s">
        <v>2249</v>
      </c>
      <c r="BJ1034" s="19" t="s">
        <v>20</v>
      </c>
      <c r="BK1034" s="19" t="s">
        <v>1573</v>
      </c>
      <c r="BL1034" s="19" t="s">
        <v>2250</v>
      </c>
      <c r="BM1034" s="19" t="s">
        <v>902</v>
      </c>
      <c r="BN1034" s="20" t="s">
        <v>903</v>
      </c>
      <c r="BO1034" s="20">
        <v>5</v>
      </c>
      <c r="BP1034" s="19" t="s">
        <v>905</v>
      </c>
      <c r="BQ1034" s="19" t="s">
        <v>2114</v>
      </c>
      <c r="BR1034" s="19">
        <v>0</v>
      </c>
      <c r="BS1034" s="19">
        <v>0</v>
      </c>
      <c r="BT1034" s="19">
        <v>0</v>
      </c>
      <c r="BU1034" s="19" t="s">
        <v>1424</v>
      </c>
      <c r="BV1034" s="19">
        <v>0</v>
      </c>
    </row>
    <row r="1035" spans="1:74">
      <c r="A1035" s="19" t="s">
        <v>2646</v>
      </c>
      <c r="B1035" s="19" t="s">
        <v>2094</v>
      </c>
      <c r="C1035" s="19" t="s">
        <v>2650</v>
      </c>
      <c r="D1035" s="19" t="s">
        <v>2252</v>
      </c>
      <c r="E1035" s="19" t="s">
        <v>896</v>
      </c>
      <c r="F1035" s="19" t="s">
        <v>896</v>
      </c>
      <c r="G1035" s="19" t="s">
        <v>896</v>
      </c>
      <c r="H1035" s="19" t="s">
        <v>896</v>
      </c>
      <c r="I1035" s="19" t="s">
        <v>2253</v>
      </c>
      <c r="J1035" s="19" t="s">
        <v>20</v>
      </c>
      <c r="K1035" s="19" t="s">
        <v>1573</v>
      </c>
      <c r="L1035" s="19" t="s">
        <v>2254</v>
      </c>
      <c r="M1035" s="19" t="s">
        <v>902</v>
      </c>
      <c r="N1035" s="20" t="s">
        <v>903</v>
      </c>
      <c r="O1035" s="20">
        <v>5</v>
      </c>
      <c r="P1035" s="19" t="s">
        <v>905</v>
      </c>
      <c r="Q1035" s="19" t="s">
        <v>2114</v>
      </c>
      <c r="R1035" s="19">
        <v>0</v>
      </c>
      <c r="S1035" s="19">
        <v>0</v>
      </c>
      <c r="T1035" s="19">
        <v>0</v>
      </c>
      <c r="U1035" s="19" t="s">
        <v>1424</v>
      </c>
      <c r="V1035" s="19">
        <v>0</v>
      </c>
      <c r="BA1035" s="19" t="s">
        <v>2646</v>
      </c>
      <c r="BB1035" s="19" t="s">
        <v>2094</v>
      </c>
      <c r="BC1035" s="19" t="s">
        <v>2650</v>
      </c>
      <c r="BD1035" s="19" t="s">
        <v>2252</v>
      </c>
      <c r="BE1035" s="19" t="s">
        <v>896</v>
      </c>
      <c r="BF1035" s="19" t="s">
        <v>896</v>
      </c>
      <c r="BG1035" s="19" t="s">
        <v>896</v>
      </c>
      <c r="BH1035" s="19" t="s">
        <v>896</v>
      </c>
      <c r="BI1035" s="19" t="s">
        <v>2253</v>
      </c>
      <c r="BJ1035" s="19" t="s">
        <v>20</v>
      </c>
      <c r="BK1035" s="19" t="s">
        <v>1573</v>
      </c>
      <c r="BL1035" s="19" t="s">
        <v>2254</v>
      </c>
      <c r="BM1035" s="19" t="s">
        <v>902</v>
      </c>
      <c r="BN1035" s="20" t="s">
        <v>903</v>
      </c>
      <c r="BO1035" s="20">
        <v>5</v>
      </c>
      <c r="BP1035" s="19" t="s">
        <v>905</v>
      </c>
      <c r="BQ1035" s="19" t="s">
        <v>2114</v>
      </c>
      <c r="BR1035" s="19">
        <v>0</v>
      </c>
      <c r="BS1035" s="19">
        <v>0</v>
      </c>
      <c r="BT1035" s="19">
        <v>0</v>
      </c>
      <c r="BU1035" s="19" t="s">
        <v>1424</v>
      </c>
      <c r="BV1035" s="19">
        <v>0</v>
      </c>
    </row>
    <row r="1036" spans="1:74">
      <c r="A1036" s="19" t="s">
        <v>2646</v>
      </c>
      <c r="B1036" s="19" t="s">
        <v>2094</v>
      </c>
      <c r="C1036" s="19" t="s">
        <v>2650</v>
      </c>
      <c r="D1036" s="19" t="s">
        <v>2260</v>
      </c>
      <c r="E1036" s="19" t="s">
        <v>896</v>
      </c>
      <c r="F1036" s="19" t="s">
        <v>896</v>
      </c>
      <c r="G1036" s="19" t="s">
        <v>896</v>
      </c>
      <c r="H1036" s="19" t="s">
        <v>896</v>
      </c>
      <c r="I1036" s="19" t="s">
        <v>2265</v>
      </c>
      <c r="J1036" s="19" t="s">
        <v>20</v>
      </c>
      <c r="K1036" s="19" t="s">
        <v>1573</v>
      </c>
      <c r="L1036" s="19" t="s">
        <v>2266</v>
      </c>
      <c r="M1036" s="19" t="s">
        <v>902</v>
      </c>
      <c r="N1036" s="20" t="s">
        <v>903</v>
      </c>
      <c r="O1036" s="20">
        <v>5</v>
      </c>
      <c r="P1036" s="19" t="s">
        <v>905</v>
      </c>
      <c r="Q1036" s="19" t="s">
        <v>2114</v>
      </c>
      <c r="R1036" s="19">
        <v>0</v>
      </c>
      <c r="S1036" s="19">
        <v>0</v>
      </c>
      <c r="T1036" s="19">
        <v>0</v>
      </c>
      <c r="U1036" s="19" t="s">
        <v>2109</v>
      </c>
      <c r="V1036" s="19">
        <v>0</v>
      </c>
      <c r="BA1036" s="19" t="s">
        <v>2646</v>
      </c>
      <c r="BB1036" s="19" t="s">
        <v>2094</v>
      </c>
      <c r="BC1036" s="19" t="s">
        <v>2650</v>
      </c>
      <c r="BD1036" s="19" t="s">
        <v>2260</v>
      </c>
      <c r="BE1036" s="19" t="s">
        <v>896</v>
      </c>
      <c r="BF1036" s="19" t="s">
        <v>896</v>
      </c>
      <c r="BG1036" s="19" t="s">
        <v>896</v>
      </c>
      <c r="BH1036" s="19" t="s">
        <v>896</v>
      </c>
      <c r="BI1036" s="19" t="s">
        <v>2265</v>
      </c>
      <c r="BJ1036" s="19" t="s">
        <v>20</v>
      </c>
      <c r="BK1036" s="19" t="s">
        <v>1573</v>
      </c>
      <c r="BL1036" s="19" t="s">
        <v>2266</v>
      </c>
      <c r="BM1036" s="19" t="s">
        <v>902</v>
      </c>
      <c r="BN1036" s="20" t="s">
        <v>903</v>
      </c>
      <c r="BO1036" s="20">
        <v>5</v>
      </c>
      <c r="BP1036" s="19" t="s">
        <v>905</v>
      </c>
      <c r="BQ1036" s="19" t="s">
        <v>2114</v>
      </c>
      <c r="BR1036" s="19">
        <v>0</v>
      </c>
      <c r="BS1036" s="19">
        <v>0</v>
      </c>
      <c r="BT1036" s="19">
        <v>0</v>
      </c>
      <c r="BU1036" s="19" t="s">
        <v>2109</v>
      </c>
      <c r="BV1036" s="19">
        <v>0</v>
      </c>
    </row>
    <row r="1037" spans="1:74">
      <c r="A1037" s="19" t="s">
        <v>355</v>
      </c>
      <c r="B1037" s="19" t="s">
        <v>2360</v>
      </c>
      <c r="C1037" s="19" t="s">
        <v>896</v>
      </c>
      <c r="D1037" s="19" t="s">
        <v>896</v>
      </c>
      <c r="E1037" s="19" t="s">
        <v>896</v>
      </c>
      <c r="F1037" s="19" t="s">
        <v>896</v>
      </c>
      <c r="G1037" s="19" t="s">
        <v>896</v>
      </c>
      <c r="H1037" s="19" t="s">
        <v>896</v>
      </c>
      <c r="I1037" s="19" t="s">
        <v>2368</v>
      </c>
      <c r="J1037" s="19" t="s">
        <v>20</v>
      </c>
      <c r="K1037" s="19" t="s">
        <v>1573</v>
      </c>
      <c r="L1037" s="19" t="s">
        <v>2371</v>
      </c>
      <c r="M1037" s="19" t="s">
        <v>902</v>
      </c>
      <c r="N1037" s="20">
        <v>5</v>
      </c>
      <c r="O1037" s="20">
        <v>20</v>
      </c>
      <c r="P1037" s="19" t="s">
        <v>905</v>
      </c>
      <c r="Q1037" s="19" t="s">
        <v>2372</v>
      </c>
      <c r="R1037" s="19">
        <v>0</v>
      </c>
      <c r="S1037" s="19">
        <v>0</v>
      </c>
      <c r="T1037" s="19" t="s">
        <v>2297</v>
      </c>
      <c r="U1037" s="19" t="s">
        <v>1424</v>
      </c>
      <c r="V1037" s="19" t="s">
        <v>2373</v>
      </c>
      <c r="BA1037" s="19" t="s">
        <v>355</v>
      </c>
      <c r="BB1037" s="19" t="s">
        <v>2360</v>
      </c>
      <c r="BC1037" s="19" t="s">
        <v>896</v>
      </c>
      <c r="BD1037" s="19" t="s">
        <v>896</v>
      </c>
      <c r="BE1037" s="19" t="s">
        <v>896</v>
      </c>
      <c r="BF1037" s="19" t="s">
        <v>896</v>
      </c>
      <c r="BG1037" s="19" t="s">
        <v>896</v>
      </c>
      <c r="BH1037" s="19" t="s">
        <v>896</v>
      </c>
      <c r="BI1037" s="19" t="s">
        <v>2368</v>
      </c>
      <c r="BJ1037" s="19" t="s">
        <v>20</v>
      </c>
      <c r="BK1037" s="19" t="s">
        <v>1573</v>
      </c>
      <c r="BL1037" s="19" t="s">
        <v>2371</v>
      </c>
      <c r="BM1037" s="19" t="s">
        <v>902</v>
      </c>
      <c r="BN1037" s="20">
        <v>5</v>
      </c>
      <c r="BO1037" s="20">
        <v>20</v>
      </c>
      <c r="BP1037" s="19" t="s">
        <v>905</v>
      </c>
      <c r="BQ1037" s="19" t="s">
        <v>2372</v>
      </c>
      <c r="BR1037" s="19">
        <v>0</v>
      </c>
      <c r="BS1037" s="19">
        <v>0</v>
      </c>
      <c r="BT1037" s="19" t="s">
        <v>2297</v>
      </c>
      <c r="BU1037" s="19" t="s">
        <v>1424</v>
      </c>
      <c r="BV1037" s="19" t="s">
        <v>2373</v>
      </c>
    </row>
    <row r="1038" spans="1:74">
      <c r="A1038" s="19" t="s">
        <v>360</v>
      </c>
      <c r="B1038" s="19" t="s">
        <v>1539</v>
      </c>
      <c r="C1038" s="19" t="s">
        <v>896</v>
      </c>
      <c r="D1038" s="19" t="s">
        <v>896</v>
      </c>
      <c r="E1038" s="19" t="s">
        <v>1557</v>
      </c>
      <c r="F1038" s="19" t="s">
        <v>896</v>
      </c>
      <c r="G1038" s="19" t="s">
        <v>1557</v>
      </c>
      <c r="H1038" s="19" t="s">
        <v>896</v>
      </c>
      <c r="I1038" s="19" t="s">
        <v>2498</v>
      </c>
      <c r="J1038" s="19" t="s">
        <v>20</v>
      </c>
      <c r="K1038" s="19" t="s">
        <v>1573</v>
      </c>
      <c r="L1038" s="19" t="s">
        <v>2499</v>
      </c>
      <c r="M1038" s="19" t="s">
        <v>902</v>
      </c>
      <c r="N1038" s="20">
        <v>10</v>
      </c>
      <c r="O1038" s="20">
        <v>50</v>
      </c>
      <c r="P1038" s="19" t="s">
        <v>1077</v>
      </c>
      <c r="Q1038" s="19" t="s">
        <v>160</v>
      </c>
      <c r="R1038" s="19">
        <v>0</v>
      </c>
      <c r="S1038" s="19">
        <v>0</v>
      </c>
      <c r="T1038" s="19">
        <v>0</v>
      </c>
      <c r="U1038" s="19" t="s">
        <v>2494</v>
      </c>
      <c r="V1038" s="19" t="s">
        <v>2500</v>
      </c>
      <c r="BA1038" s="19" t="s">
        <v>360</v>
      </c>
      <c r="BB1038" s="19" t="s">
        <v>1539</v>
      </c>
      <c r="BC1038" s="19" t="s">
        <v>896</v>
      </c>
      <c r="BD1038" s="19" t="s">
        <v>896</v>
      </c>
      <c r="BE1038" s="19" t="s">
        <v>1557</v>
      </c>
      <c r="BF1038" s="19" t="s">
        <v>896</v>
      </c>
      <c r="BG1038" s="19" t="s">
        <v>1557</v>
      </c>
      <c r="BH1038" s="19" t="s">
        <v>896</v>
      </c>
      <c r="BI1038" s="19" t="s">
        <v>2498</v>
      </c>
      <c r="BJ1038" s="19" t="s">
        <v>20</v>
      </c>
      <c r="BK1038" s="19" t="s">
        <v>1573</v>
      </c>
      <c r="BL1038" s="19" t="s">
        <v>2499</v>
      </c>
      <c r="BM1038" s="19" t="s">
        <v>902</v>
      </c>
      <c r="BN1038" s="20">
        <v>10</v>
      </c>
      <c r="BO1038" s="20">
        <v>50</v>
      </c>
      <c r="BP1038" s="19" t="s">
        <v>1077</v>
      </c>
      <c r="BQ1038" s="19" t="s">
        <v>160</v>
      </c>
      <c r="BR1038" s="19">
        <v>0</v>
      </c>
      <c r="BS1038" s="19">
        <v>0</v>
      </c>
      <c r="BT1038" s="19">
        <v>0</v>
      </c>
      <c r="BU1038" s="19" t="s">
        <v>2494</v>
      </c>
      <c r="BV1038" s="19" t="s">
        <v>2500</v>
      </c>
    </row>
    <row r="1039" spans="1:74">
      <c r="A1039" s="19" t="s">
        <v>360</v>
      </c>
      <c r="B1039" s="19" t="s">
        <v>1539</v>
      </c>
      <c r="C1039" s="19" t="s">
        <v>896</v>
      </c>
      <c r="D1039" s="19" t="s">
        <v>896</v>
      </c>
      <c r="E1039" s="19" t="s">
        <v>1557</v>
      </c>
      <c r="F1039" s="19" t="s">
        <v>1571</v>
      </c>
      <c r="G1039" s="19" t="s">
        <v>1557</v>
      </c>
      <c r="H1039" s="19" t="s">
        <v>896</v>
      </c>
      <c r="I1039" s="19" t="s">
        <v>2501</v>
      </c>
      <c r="J1039" s="19" t="s">
        <v>20</v>
      </c>
      <c r="K1039" s="19" t="s">
        <v>1573</v>
      </c>
      <c r="L1039" s="19" t="s">
        <v>2502</v>
      </c>
      <c r="M1039" s="19" t="s">
        <v>902</v>
      </c>
      <c r="N1039" s="20">
        <v>10</v>
      </c>
      <c r="O1039" s="20">
        <v>50</v>
      </c>
      <c r="P1039" s="19" t="s">
        <v>905</v>
      </c>
      <c r="Q1039" s="19" t="s">
        <v>160</v>
      </c>
      <c r="R1039" s="19">
        <v>0</v>
      </c>
      <c r="S1039" s="19">
        <v>0</v>
      </c>
      <c r="T1039" s="19">
        <v>0.03</v>
      </c>
      <c r="U1039" s="19" t="s">
        <v>2494</v>
      </c>
      <c r="V1039" s="19" t="s">
        <v>2503</v>
      </c>
      <c r="BA1039" s="19" t="s">
        <v>360</v>
      </c>
      <c r="BB1039" s="19" t="s">
        <v>1539</v>
      </c>
      <c r="BC1039" s="19" t="s">
        <v>896</v>
      </c>
      <c r="BD1039" s="19" t="s">
        <v>896</v>
      </c>
      <c r="BE1039" s="19" t="s">
        <v>1557</v>
      </c>
      <c r="BF1039" s="19" t="s">
        <v>1571</v>
      </c>
      <c r="BG1039" s="19" t="s">
        <v>1557</v>
      </c>
      <c r="BH1039" s="19" t="s">
        <v>896</v>
      </c>
      <c r="BI1039" s="19" t="s">
        <v>2501</v>
      </c>
      <c r="BJ1039" s="19" t="s">
        <v>20</v>
      </c>
      <c r="BK1039" s="19" t="s">
        <v>1573</v>
      </c>
      <c r="BL1039" s="19" t="s">
        <v>2502</v>
      </c>
      <c r="BM1039" s="19" t="s">
        <v>902</v>
      </c>
      <c r="BN1039" s="20">
        <v>10</v>
      </c>
      <c r="BO1039" s="20">
        <v>50</v>
      </c>
      <c r="BP1039" s="19" t="s">
        <v>905</v>
      </c>
      <c r="BQ1039" s="19" t="s">
        <v>160</v>
      </c>
      <c r="BR1039" s="19">
        <v>0</v>
      </c>
      <c r="BS1039" s="19">
        <v>0</v>
      </c>
      <c r="BT1039" s="19">
        <v>0.03</v>
      </c>
      <c r="BU1039" s="19" t="s">
        <v>2494</v>
      </c>
      <c r="BV1039" s="19" t="s">
        <v>2503</v>
      </c>
    </row>
    <row r="1040" spans="1:74">
      <c r="A1040" s="19" t="s">
        <v>360</v>
      </c>
      <c r="B1040" s="19" t="s">
        <v>1539</v>
      </c>
      <c r="C1040" s="19" t="s">
        <v>896</v>
      </c>
      <c r="D1040" s="19" t="s">
        <v>896</v>
      </c>
      <c r="E1040" s="19" t="s">
        <v>1557</v>
      </c>
      <c r="F1040" s="19" t="s">
        <v>1608</v>
      </c>
      <c r="G1040" s="19" t="s">
        <v>1557</v>
      </c>
      <c r="H1040" s="19" t="s">
        <v>896</v>
      </c>
      <c r="I1040" s="19" t="s">
        <v>2501</v>
      </c>
      <c r="J1040" s="19" t="s">
        <v>20</v>
      </c>
      <c r="K1040" s="19" t="s">
        <v>1573</v>
      </c>
      <c r="L1040" s="19" t="s">
        <v>2502</v>
      </c>
      <c r="M1040" s="19" t="s">
        <v>902</v>
      </c>
      <c r="N1040" s="20">
        <v>10</v>
      </c>
      <c r="O1040" s="20">
        <v>25</v>
      </c>
      <c r="P1040" s="19" t="s">
        <v>905</v>
      </c>
      <c r="Q1040" s="19" t="s">
        <v>160</v>
      </c>
      <c r="R1040" s="19">
        <v>0</v>
      </c>
      <c r="S1040" s="19">
        <v>0</v>
      </c>
      <c r="T1040" s="19">
        <v>0.03</v>
      </c>
      <c r="U1040" s="19" t="s">
        <v>2494</v>
      </c>
      <c r="V1040" s="19" t="s">
        <v>2504</v>
      </c>
      <c r="BA1040" s="19" t="s">
        <v>360</v>
      </c>
      <c r="BB1040" s="19" t="s">
        <v>1539</v>
      </c>
      <c r="BC1040" s="19" t="s">
        <v>896</v>
      </c>
      <c r="BD1040" s="19" t="s">
        <v>896</v>
      </c>
      <c r="BE1040" s="19" t="s">
        <v>1557</v>
      </c>
      <c r="BF1040" s="19" t="s">
        <v>1608</v>
      </c>
      <c r="BG1040" s="19" t="s">
        <v>1557</v>
      </c>
      <c r="BH1040" s="19" t="s">
        <v>896</v>
      </c>
      <c r="BI1040" s="19" t="s">
        <v>2501</v>
      </c>
      <c r="BJ1040" s="19" t="s">
        <v>20</v>
      </c>
      <c r="BK1040" s="19" t="s">
        <v>1573</v>
      </c>
      <c r="BL1040" s="19" t="s">
        <v>2502</v>
      </c>
      <c r="BM1040" s="19" t="s">
        <v>902</v>
      </c>
      <c r="BN1040" s="20">
        <v>10</v>
      </c>
      <c r="BO1040" s="20">
        <v>25</v>
      </c>
      <c r="BP1040" s="19" t="s">
        <v>905</v>
      </c>
      <c r="BQ1040" s="19" t="s">
        <v>160</v>
      </c>
      <c r="BR1040" s="19">
        <v>0</v>
      </c>
      <c r="BS1040" s="19">
        <v>0</v>
      </c>
      <c r="BT1040" s="19">
        <v>0.03</v>
      </c>
      <c r="BU1040" s="19" t="s">
        <v>2494</v>
      </c>
      <c r="BV1040" s="19" t="s">
        <v>2504</v>
      </c>
    </row>
    <row r="1041" spans="1:74">
      <c r="A1041" s="19" t="s">
        <v>360</v>
      </c>
      <c r="B1041" s="19" t="s">
        <v>1539</v>
      </c>
      <c r="C1041" s="19" t="s">
        <v>896</v>
      </c>
      <c r="D1041" s="19" t="s">
        <v>896</v>
      </c>
      <c r="E1041" s="19" t="s">
        <v>1557</v>
      </c>
      <c r="F1041" s="19" t="s">
        <v>1571</v>
      </c>
      <c r="G1041" s="19" t="s">
        <v>1557</v>
      </c>
      <c r="H1041" s="19" t="s">
        <v>896</v>
      </c>
      <c r="I1041" s="19" t="s">
        <v>2505</v>
      </c>
      <c r="J1041" s="19" t="s">
        <v>20</v>
      </c>
      <c r="K1041" s="19" t="s">
        <v>1573</v>
      </c>
      <c r="L1041" s="19" t="s">
        <v>2506</v>
      </c>
      <c r="M1041" s="19" t="s">
        <v>902</v>
      </c>
      <c r="N1041" s="20">
        <v>5</v>
      </c>
      <c r="O1041" s="20">
        <v>50</v>
      </c>
      <c r="P1041" s="19" t="s">
        <v>1077</v>
      </c>
      <c r="Q1041" s="19">
        <v>0</v>
      </c>
      <c r="R1041" s="19">
        <v>0</v>
      </c>
      <c r="S1041" s="19">
        <v>0</v>
      </c>
      <c r="T1041" s="19">
        <v>0.03</v>
      </c>
      <c r="U1041" s="19" t="s">
        <v>2494</v>
      </c>
      <c r="V1041" s="19" t="s">
        <v>2507</v>
      </c>
      <c r="BA1041" s="19" t="s">
        <v>360</v>
      </c>
      <c r="BB1041" s="19" t="s">
        <v>1539</v>
      </c>
      <c r="BC1041" s="19" t="s">
        <v>896</v>
      </c>
      <c r="BD1041" s="19" t="s">
        <v>896</v>
      </c>
      <c r="BE1041" s="19" t="s">
        <v>1557</v>
      </c>
      <c r="BF1041" s="19" t="s">
        <v>1571</v>
      </c>
      <c r="BG1041" s="19" t="s">
        <v>1557</v>
      </c>
      <c r="BH1041" s="19" t="s">
        <v>896</v>
      </c>
      <c r="BI1041" s="19" t="s">
        <v>2505</v>
      </c>
      <c r="BJ1041" s="19" t="s">
        <v>20</v>
      </c>
      <c r="BK1041" s="19" t="s">
        <v>1573</v>
      </c>
      <c r="BL1041" s="19" t="s">
        <v>2506</v>
      </c>
      <c r="BM1041" s="19" t="s">
        <v>902</v>
      </c>
      <c r="BN1041" s="20">
        <v>5</v>
      </c>
      <c r="BO1041" s="20">
        <v>50</v>
      </c>
      <c r="BP1041" s="19" t="s">
        <v>1077</v>
      </c>
      <c r="BQ1041" s="19">
        <v>0</v>
      </c>
      <c r="BR1041" s="19">
        <v>0</v>
      </c>
      <c r="BS1041" s="19">
        <v>0</v>
      </c>
      <c r="BT1041" s="19">
        <v>0.03</v>
      </c>
      <c r="BU1041" s="19" t="s">
        <v>2494</v>
      </c>
      <c r="BV1041" s="19" t="s">
        <v>2507</v>
      </c>
    </row>
    <row r="1042" spans="1:74">
      <c r="A1042" s="19" t="s">
        <v>360</v>
      </c>
      <c r="B1042" s="19" t="s">
        <v>1539</v>
      </c>
      <c r="C1042" s="19" t="s">
        <v>896</v>
      </c>
      <c r="D1042" s="19" t="s">
        <v>896</v>
      </c>
      <c r="E1042" s="19" t="s">
        <v>1557</v>
      </c>
      <c r="F1042" s="19" t="s">
        <v>1608</v>
      </c>
      <c r="G1042" s="19" t="s">
        <v>1557</v>
      </c>
      <c r="H1042" s="19" t="s">
        <v>2508</v>
      </c>
      <c r="I1042" s="19" t="s">
        <v>2505</v>
      </c>
      <c r="J1042" s="19" t="s">
        <v>20</v>
      </c>
      <c r="K1042" s="19" t="s">
        <v>1573</v>
      </c>
      <c r="L1042" s="19" t="s">
        <v>2506</v>
      </c>
      <c r="M1042" s="19" t="s">
        <v>902</v>
      </c>
      <c r="N1042" s="20">
        <v>5</v>
      </c>
      <c r="O1042" s="20">
        <v>25</v>
      </c>
      <c r="P1042" s="19" t="s">
        <v>905</v>
      </c>
      <c r="Q1042" s="19" t="s">
        <v>2509</v>
      </c>
      <c r="R1042" s="19">
        <v>0</v>
      </c>
      <c r="S1042" s="19">
        <v>0</v>
      </c>
      <c r="T1042" s="19">
        <v>0.03</v>
      </c>
      <c r="U1042" s="19" t="s">
        <v>2494</v>
      </c>
      <c r="V1042" s="19">
        <v>0</v>
      </c>
      <c r="BA1042" s="19" t="s">
        <v>360</v>
      </c>
      <c r="BB1042" s="19" t="s">
        <v>1539</v>
      </c>
      <c r="BC1042" s="19" t="s">
        <v>896</v>
      </c>
      <c r="BD1042" s="19" t="s">
        <v>896</v>
      </c>
      <c r="BE1042" s="19" t="s">
        <v>1557</v>
      </c>
      <c r="BF1042" s="19" t="s">
        <v>1608</v>
      </c>
      <c r="BG1042" s="19" t="s">
        <v>1557</v>
      </c>
      <c r="BH1042" s="19" t="s">
        <v>2508</v>
      </c>
      <c r="BI1042" s="19" t="s">
        <v>2505</v>
      </c>
      <c r="BJ1042" s="19" t="s">
        <v>20</v>
      </c>
      <c r="BK1042" s="19" t="s">
        <v>1573</v>
      </c>
      <c r="BL1042" s="19" t="s">
        <v>2506</v>
      </c>
      <c r="BM1042" s="19" t="s">
        <v>902</v>
      </c>
      <c r="BN1042" s="20">
        <v>5</v>
      </c>
      <c r="BO1042" s="20">
        <v>25</v>
      </c>
      <c r="BP1042" s="19" t="s">
        <v>905</v>
      </c>
      <c r="BQ1042" s="19" t="s">
        <v>2509</v>
      </c>
      <c r="BR1042" s="19">
        <v>0</v>
      </c>
      <c r="BS1042" s="19">
        <v>0</v>
      </c>
      <c r="BT1042" s="19">
        <v>0.03</v>
      </c>
      <c r="BU1042" s="19" t="s">
        <v>2494</v>
      </c>
      <c r="BV1042" s="19">
        <v>0</v>
      </c>
    </row>
    <row r="1043" spans="1:74">
      <c r="A1043" s="19" t="s">
        <v>365</v>
      </c>
      <c r="B1043" s="19" t="s">
        <v>2604</v>
      </c>
      <c r="C1043" s="19" t="s">
        <v>896</v>
      </c>
      <c r="D1043" s="19" t="s">
        <v>2606</v>
      </c>
      <c r="E1043" s="19" t="s">
        <v>896</v>
      </c>
      <c r="F1043" s="19" t="s">
        <v>896</v>
      </c>
      <c r="G1043" s="19" t="s">
        <v>896</v>
      </c>
      <c r="H1043" s="19" t="s">
        <v>896</v>
      </c>
      <c r="I1043" s="19" t="s">
        <v>2607</v>
      </c>
      <c r="J1043" s="19" t="s">
        <v>20</v>
      </c>
      <c r="K1043" s="19" t="s">
        <v>1573</v>
      </c>
      <c r="L1043" s="19" t="s">
        <v>2608</v>
      </c>
      <c r="M1043" s="19" t="s">
        <v>902</v>
      </c>
      <c r="N1043" s="20">
        <v>3</v>
      </c>
      <c r="O1043" s="20">
        <v>20</v>
      </c>
      <c r="P1043" s="19" t="s">
        <v>905</v>
      </c>
      <c r="Q1043" s="19" t="s">
        <v>2609</v>
      </c>
      <c r="R1043" s="19">
        <v>0</v>
      </c>
      <c r="S1043" s="19">
        <v>0</v>
      </c>
      <c r="T1043" s="19" t="s">
        <v>903</v>
      </c>
      <c r="U1043" s="19" t="s">
        <v>1735</v>
      </c>
      <c r="V1043" s="19">
        <v>0</v>
      </c>
      <c r="BA1043" s="19" t="s">
        <v>365</v>
      </c>
      <c r="BB1043" s="19" t="s">
        <v>2604</v>
      </c>
      <c r="BC1043" s="19" t="s">
        <v>896</v>
      </c>
      <c r="BD1043" s="19" t="s">
        <v>2606</v>
      </c>
      <c r="BE1043" s="19" t="s">
        <v>896</v>
      </c>
      <c r="BF1043" s="19" t="s">
        <v>896</v>
      </c>
      <c r="BG1043" s="19" t="s">
        <v>896</v>
      </c>
      <c r="BH1043" s="19" t="s">
        <v>896</v>
      </c>
      <c r="BI1043" s="19" t="s">
        <v>2607</v>
      </c>
      <c r="BJ1043" s="19" t="s">
        <v>20</v>
      </c>
      <c r="BK1043" s="19" t="s">
        <v>1573</v>
      </c>
      <c r="BL1043" s="19" t="s">
        <v>2608</v>
      </c>
      <c r="BM1043" s="19" t="s">
        <v>902</v>
      </c>
      <c r="BN1043" s="20">
        <v>3</v>
      </c>
      <c r="BO1043" s="20">
        <v>20</v>
      </c>
      <c r="BP1043" s="19" t="s">
        <v>905</v>
      </c>
      <c r="BQ1043" s="19" t="s">
        <v>2609</v>
      </c>
      <c r="BR1043" s="19">
        <v>0</v>
      </c>
      <c r="BS1043" s="19">
        <v>0</v>
      </c>
      <c r="BT1043" s="19" t="s">
        <v>903</v>
      </c>
      <c r="BU1043" s="19" t="s">
        <v>1735</v>
      </c>
      <c r="BV1043" s="19">
        <v>0</v>
      </c>
    </row>
    <row r="1044" spans="1:74">
      <c r="A1044" s="19" t="s">
        <v>365</v>
      </c>
      <c r="B1044" s="19" t="s">
        <v>2604</v>
      </c>
      <c r="C1044" s="19" t="s">
        <v>896</v>
      </c>
      <c r="D1044" s="19" t="s">
        <v>2611</v>
      </c>
      <c r="E1044" s="19" t="s">
        <v>896</v>
      </c>
      <c r="F1044" s="19" t="s">
        <v>896</v>
      </c>
      <c r="G1044" s="19" t="s">
        <v>896</v>
      </c>
      <c r="H1044" s="19" t="s">
        <v>896</v>
      </c>
      <c r="I1044" s="19" t="s">
        <v>2612</v>
      </c>
      <c r="J1044" s="19" t="s">
        <v>20</v>
      </c>
      <c r="K1044" s="19" t="s">
        <v>1573</v>
      </c>
      <c r="L1044" s="19" t="s">
        <v>2608</v>
      </c>
      <c r="M1044" s="19" t="s">
        <v>902</v>
      </c>
      <c r="N1044" s="20">
        <v>3</v>
      </c>
      <c r="O1044" s="20">
        <v>30</v>
      </c>
      <c r="P1044" s="19" t="s">
        <v>905</v>
      </c>
      <c r="Q1044" s="19" t="s">
        <v>2609</v>
      </c>
      <c r="R1044" s="19">
        <v>0</v>
      </c>
      <c r="S1044" s="19">
        <v>0</v>
      </c>
      <c r="T1044" s="19">
        <v>0.15</v>
      </c>
      <c r="U1044" s="19" t="s">
        <v>1735</v>
      </c>
      <c r="V1044" s="19">
        <v>0</v>
      </c>
      <c r="BA1044" s="19" t="s">
        <v>365</v>
      </c>
      <c r="BB1044" s="19" t="s">
        <v>2604</v>
      </c>
      <c r="BC1044" s="19" t="s">
        <v>896</v>
      </c>
      <c r="BD1044" s="19" t="s">
        <v>2611</v>
      </c>
      <c r="BE1044" s="19" t="s">
        <v>896</v>
      </c>
      <c r="BF1044" s="19" t="s">
        <v>896</v>
      </c>
      <c r="BG1044" s="19" t="s">
        <v>896</v>
      </c>
      <c r="BH1044" s="19" t="s">
        <v>896</v>
      </c>
      <c r="BI1044" s="19" t="s">
        <v>2612</v>
      </c>
      <c r="BJ1044" s="19" t="s">
        <v>20</v>
      </c>
      <c r="BK1044" s="19" t="s">
        <v>1573</v>
      </c>
      <c r="BL1044" s="19" t="s">
        <v>2608</v>
      </c>
      <c r="BM1044" s="19" t="s">
        <v>902</v>
      </c>
      <c r="BN1044" s="20">
        <v>3</v>
      </c>
      <c r="BO1044" s="20">
        <v>30</v>
      </c>
      <c r="BP1044" s="19" t="s">
        <v>905</v>
      </c>
      <c r="BQ1044" s="19" t="s">
        <v>2609</v>
      </c>
      <c r="BR1044" s="19">
        <v>0</v>
      </c>
      <c r="BS1044" s="19">
        <v>0</v>
      </c>
      <c r="BT1044" s="19">
        <v>0.15</v>
      </c>
      <c r="BU1044" s="19" t="s">
        <v>1735</v>
      </c>
      <c r="BV1044" s="19">
        <v>0</v>
      </c>
    </row>
    <row r="1045" spans="1:74">
      <c r="A1045" s="19" t="s">
        <v>365</v>
      </c>
      <c r="B1045" s="19" t="s">
        <v>2604</v>
      </c>
      <c r="C1045" s="19" t="s">
        <v>896</v>
      </c>
      <c r="D1045" s="19" t="s">
        <v>2611</v>
      </c>
      <c r="E1045" s="19" t="s">
        <v>896</v>
      </c>
      <c r="F1045" s="19" t="s">
        <v>896</v>
      </c>
      <c r="G1045" s="19" t="s">
        <v>896</v>
      </c>
      <c r="H1045" s="19" t="s">
        <v>896</v>
      </c>
      <c r="I1045" s="19" t="s">
        <v>2613</v>
      </c>
      <c r="J1045" s="19" t="s">
        <v>20</v>
      </c>
      <c r="K1045" s="19" t="s">
        <v>1573</v>
      </c>
      <c r="L1045" s="19" t="s">
        <v>2608</v>
      </c>
      <c r="M1045" s="19" t="s">
        <v>902</v>
      </c>
      <c r="N1045" s="20">
        <v>3</v>
      </c>
      <c r="O1045" s="20">
        <v>10</v>
      </c>
      <c r="P1045" s="19" t="s">
        <v>905</v>
      </c>
      <c r="Q1045" s="19" t="s">
        <v>2609</v>
      </c>
      <c r="R1045" s="19">
        <v>0</v>
      </c>
      <c r="S1045" s="19">
        <v>0</v>
      </c>
      <c r="T1045" s="19">
        <v>0.15</v>
      </c>
      <c r="U1045" s="19" t="s">
        <v>1735</v>
      </c>
      <c r="V1045" s="19">
        <v>0</v>
      </c>
      <c r="BA1045" s="19" t="s">
        <v>365</v>
      </c>
      <c r="BB1045" s="19" t="s">
        <v>2604</v>
      </c>
      <c r="BC1045" s="19" t="s">
        <v>896</v>
      </c>
      <c r="BD1045" s="19" t="s">
        <v>2611</v>
      </c>
      <c r="BE1045" s="19" t="s">
        <v>896</v>
      </c>
      <c r="BF1045" s="19" t="s">
        <v>896</v>
      </c>
      <c r="BG1045" s="19" t="s">
        <v>896</v>
      </c>
      <c r="BH1045" s="19" t="s">
        <v>896</v>
      </c>
      <c r="BI1045" s="19" t="s">
        <v>2613</v>
      </c>
      <c r="BJ1045" s="19" t="s">
        <v>20</v>
      </c>
      <c r="BK1045" s="19" t="s">
        <v>1573</v>
      </c>
      <c r="BL1045" s="19" t="s">
        <v>2608</v>
      </c>
      <c r="BM1045" s="19" t="s">
        <v>902</v>
      </c>
      <c r="BN1045" s="20">
        <v>3</v>
      </c>
      <c r="BO1045" s="20">
        <v>10</v>
      </c>
      <c r="BP1045" s="19" t="s">
        <v>905</v>
      </c>
      <c r="BQ1045" s="19" t="s">
        <v>2609</v>
      </c>
      <c r="BR1045" s="19">
        <v>0</v>
      </c>
      <c r="BS1045" s="19">
        <v>0</v>
      </c>
      <c r="BT1045" s="19">
        <v>0.15</v>
      </c>
      <c r="BU1045" s="19" t="s">
        <v>1735</v>
      </c>
      <c r="BV1045" s="19">
        <v>0</v>
      </c>
    </row>
    <row r="1046" spans="1:74">
      <c r="A1046" s="19" t="s">
        <v>365</v>
      </c>
      <c r="B1046" s="19" t="s">
        <v>2604</v>
      </c>
      <c r="C1046" s="19" t="s">
        <v>896</v>
      </c>
      <c r="D1046" s="19" t="s">
        <v>896</v>
      </c>
      <c r="E1046" s="19" t="s">
        <v>896</v>
      </c>
      <c r="F1046" s="19" t="s">
        <v>896</v>
      </c>
      <c r="G1046" s="19" t="s">
        <v>896</v>
      </c>
      <c r="H1046" s="19" t="s">
        <v>896</v>
      </c>
      <c r="I1046" s="19" t="s">
        <v>2614</v>
      </c>
      <c r="J1046" s="19" t="s">
        <v>20</v>
      </c>
      <c r="K1046" s="19" t="s">
        <v>1573</v>
      </c>
      <c r="L1046" s="19" t="s">
        <v>2615</v>
      </c>
      <c r="M1046" s="19" t="s">
        <v>902</v>
      </c>
      <c r="N1046" s="20">
        <v>3</v>
      </c>
      <c r="O1046" s="20">
        <v>15</v>
      </c>
      <c r="P1046" s="19" t="s">
        <v>905</v>
      </c>
      <c r="Q1046" s="19" t="s">
        <v>2609</v>
      </c>
      <c r="R1046" s="19">
        <v>0</v>
      </c>
      <c r="S1046" s="19">
        <v>0</v>
      </c>
      <c r="T1046" s="19" t="s">
        <v>903</v>
      </c>
      <c r="U1046" s="19" t="s">
        <v>1735</v>
      </c>
      <c r="V1046" s="19">
        <v>0</v>
      </c>
      <c r="BA1046" s="19" t="s">
        <v>365</v>
      </c>
      <c r="BB1046" s="19" t="s">
        <v>2604</v>
      </c>
      <c r="BC1046" s="19" t="s">
        <v>896</v>
      </c>
      <c r="BD1046" s="19" t="s">
        <v>896</v>
      </c>
      <c r="BE1046" s="19" t="s">
        <v>896</v>
      </c>
      <c r="BF1046" s="19" t="s">
        <v>896</v>
      </c>
      <c r="BG1046" s="19" t="s">
        <v>896</v>
      </c>
      <c r="BH1046" s="19" t="s">
        <v>896</v>
      </c>
      <c r="BI1046" s="19" t="s">
        <v>2614</v>
      </c>
      <c r="BJ1046" s="19" t="s">
        <v>20</v>
      </c>
      <c r="BK1046" s="19" t="s">
        <v>1573</v>
      </c>
      <c r="BL1046" s="19" t="s">
        <v>2615</v>
      </c>
      <c r="BM1046" s="19" t="s">
        <v>902</v>
      </c>
      <c r="BN1046" s="20">
        <v>3</v>
      </c>
      <c r="BO1046" s="20">
        <v>15</v>
      </c>
      <c r="BP1046" s="19" t="s">
        <v>905</v>
      </c>
      <c r="BQ1046" s="19" t="s">
        <v>2609</v>
      </c>
      <c r="BR1046" s="19">
        <v>0</v>
      </c>
      <c r="BS1046" s="19">
        <v>0</v>
      </c>
      <c r="BT1046" s="19" t="s">
        <v>903</v>
      </c>
      <c r="BU1046" s="19" t="s">
        <v>1735</v>
      </c>
      <c r="BV1046" s="19">
        <v>0</v>
      </c>
    </row>
    <row r="1047" spans="1:74">
      <c r="A1047" s="19" t="s">
        <v>365</v>
      </c>
      <c r="B1047" s="19" t="s">
        <v>2604</v>
      </c>
      <c r="C1047" s="19" t="s">
        <v>896</v>
      </c>
      <c r="D1047" s="19" t="s">
        <v>896</v>
      </c>
      <c r="E1047" s="19" t="s">
        <v>896</v>
      </c>
      <c r="F1047" s="19" t="s">
        <v>896</v>
      </c>
      <c r="G1047" s="19" t="s">
        <v>896</v>
      </c>
      <c r="H1047" s="19" t="s">
        <v>896</v>
      </c>
      <c r="I1047" s="19" t="s">
        <v>2616</v>
      </c>
      <c r="J1047" s="19" t="s">
        <v>20</v>
      </c>
      <c r="K1047" s="19" t="s">
        <v>1573</v>
      </c>
      <c r="L1047" s="19" t="s">
        <v>2617</v>
      </c>
      <c r="M1047" s="19" t="s">
        <v>902</v>
      </c>
      <c r="N1047" s="20">
        <v>3</v>
      </c>
      <c r="O1047" s="20">
        <v>5</v>
      </c>
      <c r="P1047" s="19" t="s">
        <v>905</v>
      </c>
      <c r="Q1047" s="19" t="s">
        <v>2618</v>
      </c>
      <c r="R1047" s="19">
        <v>0</v>
      </c>
      <c r="S1047" s="19">
        <v>0</v>
      </c>
      <c r="T1047" s="19" t="s">
        <v>903</v>
      </c>
      <c r="U1047" s="19" t="s">
        <v>1735</v>
      </c>
      <c r="V1047" s="19" t="s">
        <v>2619</v>
      </c>
      <c r="BA1047" s="19" t="s">
        <v>365</v>
      </c>
      <c r="BB1047" s="19" t="s">
        <v>2604</v>
      </c>
      <c r="BC1047" s="19" t="s">
        <v>896</v>
      </c>
      <c r="BD1047" s="19" t="s">
        <v>896</v>
      </c>
      <c r="BE1047" s="19" t="s">
        <v>896</v>
      </c>
      <c r="BF1047" s="19" t="s">
        <v>896</v>
      </c>
      <c r="BG1047" s="19" t="s">
        <v>896</v>
      </c>
      <c r="BH1047" s="19" t="s">
        <v>896</v>
      </c>
      <c r="BI1047" s="19" t="s">
        <v>2616</v>
      </c>
      <c r="BJ1047" s="19" t="s">
        <v>20</v>
      </c>
      <c r="BK1047" s="19" t="s">
        <v>1573</v>
      </c>
      <c r="BL1047" s="19" t="s">
        <v>2617</v>
      </c>
      <c r="BM1047" s="19" t="s">
        <v>902</v>
      </c>
      <c r="BN1047" s="20">
        <v>3</v>
      </c>
      <c r="BO1047" s="20">
        <v>5</v>
      </c>
      <c r="BP1047" s="19" t="s">
        <v>905</v>
      </c>
      <c r="BQ1047" s="19" t="s">
        <v>2618</v>
      </c>
      <c r="BR1047" s="19">
        <v>0</v>
      </c>
      <c r="BS1047" s="19">
        <v>0</v>
      </c>
      <c r="BT1047" s="19" t="s">
        <v>903</v>
      </c>
      <c r="BU1047" s="19" t="s">
        <v>1735</v>
      </c>
      <c r="BV1047" s="19" t="s">
        <v>2619</v>
      </c>
    </row>
    <row r="1048" spans="1:74">
      <c r="A1048" s="19" t="s">
        <v>325</v>
      </c>
      <c r="B1048" s="19" t="s">
        <v>1413</v>
      </c>
      <c r="C1048" s="19" t="s">
        <v>896</v>
      </c>
      <c r="D1048" s="19" t="s">
        <v>896</v>
      </c>
      <c r="E1048" s="19" t="s">
        <v>896</v>
      </c>
      <c r="F1048" s="19" t="s">
        <v>896</v>
      </c>
      <c r="G1048" s="19" t="s">
        <v>896</v>
      </c>
      <c r="H1048" s="19" t="s">
        <v>896</v>
      </c>
      <c r="I1048" s="19" t="s">
        <v>1484</v>
      </c>
      <c r="J1048" s="19" t="s">
        <v>20</v>
      </c>
      <c r="K1048" s="447" t="s">
        <v>2643</v>
      </c>
      <c r="L1048" s="19" t="s">
        <v>1485</v>
      </c>
      <c r="M1048" s="19" t="s">
        <v>902</v>
      </c>
      <c r="N1048" s="20" t="s">
        <v>903</v>
      </c>
      <c r="O1048" s="20">
        <v>0.5</v>
      </c>
      <c r="P1048" s="19" t="s">
        <v>905</v>
      </c>
      <c r="Q1048" s="19" t="s">
        <v>1418</v>
      </c>
      <c r="R1048" s="19">
        <v>0</v>
      </c>
      <c r="S1048" s="19">
        <v>0</v>
      </c>
      <c r="T1048" s="19" t="s">
        <v>1423</v>
      </c>
      <c r="U1048" s="19" t="s">
        <v>1486</v>
      </c>
      <c r="V1048" s="19">
        <v>0</v>
      </c>
      <c r="BA1048" s="19" t="s">
        <v>325</v>
      </c>
      <c r="BB1048" s="19" t="s">
        <v>1413</v>
      </c>
      <c r="BC1048" s="19" t="s">
        <v>896</v>
      </c>
      <c r="BD1048" s="19" t="s">
        <v>896</v>
      </c>
      <c r="BE1048" s="19" t="s">
        <v>896</v>
      </c>
      <c r="BF1048" s="19" t="s">
        <v>896</v>
      </c>
      <c r="BG1048" s="19" t="s">
        <v>896</v>
      </c>
      <c r="BH1048" s="19" t="s">
        <v>896</v>
      </c>
      <c r="BI1048" s="19" t="s">
        <v>1484</v>
      </c>
      <c r="BJ1048" s="19" t="s">
        <v>20</v>
      </c>
      <c r="BK1048" s="447" t="s">
        <v>2643</v>
      </c>
      <c r="BL1048" s="19" t="s">
        <v>1485</v>
      </c>
      <c r="BM1048" s="19" t="s">
        <v>902</v>
      </c>
      <c r="BN1048" s="20" t="s">
        <v>903</v>
      </c>
      <c r="BO1048" s="20">
        <v>0.5</v>
      </c>
      <c r="BP1048" s="19" t="s">
        <v>905</v>
      </c>
      <c r="BQ1048" s="19" t="s">
        <v>1418</v>
      </c>
      <c r="BR1048" s="19">
        <v>0</v>
      </c>
      <c r="BS1048" s="19">
        <v>0</v>
      </c>
      <c r="BT1048" s="19" t="s">
        <v>1423</v>
      </c>
      <c r="BU1048" s="19" t="s">
        <v>1486</v>
      </c>
      <c r="BV1048" s="19">
        <v>0</v>
      </c>
    </row>
  </sheetData>
  <conditionalFormatting sqref="L8:V950 L986:V987 B8:B1048 C976:C978 C1015:C1018 C1021:C1047 D8:I1048">
    <cfRule type="expression" dxfId="257" priority="528">
      <formula>$P8= "Green"</formula>
    </cfRule>
  </conditionalFormatting>
  <conditionalFormatting sqref="L8:V950 L986:V987 B8:B1048 C976:C978 C1015:C1018 C1021:C1047 D8:I1048">
    <cfRule type="expression" dxfId="256" priority="527">
      <formula>$P8= "Amber"</formula>
    </cfRule>
  </conditionalFormatting>
  <conditionalFormatting sqref="L951:V957">
    <cfRule type="expression" dxfId="255" priority="510">
      <formula>$P951= "Green"</formula>
    </cfRule>
  </conditionalFormatting>
  <conditionalFormatting sqref="L951:V957">
    <cfRule type="expression" dxfId="254" priority="509">
      <formula>$P951= "Amber"</formula>
    </cfRule>
  </conditionalFormatting>
  <conditionalFormatting sqref="L958:V964">
    <cfRule type="expression" dxfId="253" priority="508">
      <formula>$P958= "Green"</formula>
    </cfRule>
  </conditionalFormatting>
  <conditionalFormatting sqref="L958:V964">
    <cfRule type="expression" dxfId="252" priority="507">
      <formula>$P958= "Amber"</formula>
    </cfRule>
  </conditionalFormatting>
  <conditionalFormatting sqref="L965:V971">
    <cfRule type="expression" dxfId="251" priority="506">
      <formula>$P965= "Green"</formula>
    </cfRule>
  </conditionalFormatting>
  <conditionalFormatting sqref="L965:V971">
    <cfRule type="expression" dxfId="250" priority="505">
      <formula>$P965= "Amber"</formula>
    </cfRule>
  </conditionalFormatting>
  <conditionalFormatting sqref="L972:V978">
    <cfRule type="expression" dxfId="249" priority="504">
      <formula>$P972= "Green"</formula>
    </cfRule>
  </conditionalFormatting>
  <conditionalFormatting sqref="L972:V978">
    <cfRule type="expression" dxfId="248" priority="503">
      <formula>$P972= "Amber"</formula>
    </cfRule>
  </conditionalFormatting>
  <conditionalFormatting sqref="L979:V982">
    <cfRule type="expression" dxfId="247" priority="500">
      <formula>$P979= "Green"</formula>
    </cfRule>
  </conditionalFormatting>
  <conditionalFormatting sqref="L979:V982">
    <cfRule type="expression" dxfId="246" priority="499">
      <formula>$P979= "Amber"</formula>
    </cfRule>
  </conditionalFormatting>
  <conditionalFormatting sqref="L983:V984">
    <cfRule type="expression" dxfId="245" priority="494">
      <formula>$P983= "Green"</formula>
    </cfRule>
  </conditionalFormatting>
  <conditionalFormatting sqref="L983:V984">
    <cfRule type="expression" dxfId="244" priority="493">
      <formula>$P983= "Amber"</formula>
    </cfRule>
  </conditionalFormatting>
  <conditionalFormatting sqref="L985:V985">
    <cfRule type="expression" dxfId="243" priority="490">
      <formula>$P985= "Green"</formula>
    </cfRule>
  </conditionalFormatting>
  <conditionalFormatting sqref="L985:V985">
    <cfRule type="expression" dxfId="242" priority="489">
      <formula>$P985= "Amber"</formula>
    </cfRule>
  </conditionalFormatting>
  <conditionalFormatting sqref="L988:V988">
    <cfRule type="expression" dxfId="241" priority="484">
      <formula>$P988= "Green"</formula>
    </cfRule>
  </conditionalFormatting>
  <conditionalFormatting sqref="L988:V988">
    <cfRule type="expression" dxfId="240" priority="483">
      <formula>$P988= "Amber"</formula>
    </cfRule>
  </conditionalFormatting>
  <conditionalFormatting sqref="L989:V989">
    <cfRule type="expression" dxfId="239" priority="480">
      <formula>$P989= "Green"</formula>
    </cfRule>
  </conditionalFormatting>
  <conditionalFormatting sqref="L989:V989">
    <cfRule type="expression" dxfId="238" priority="479">
      <formula>$P989= "Amber"</formula>
    </cfRule>
  </conditionalFormatting>
  <conditionalFormatting sqref="L990:V994">
    <cfRule type="expression" dxfId="237" priority="472">
      <formula>$P990= "Green"</formula>
    </cfRule>
  </conditionalFormatting>
  <conditionalFormatting sqref="L990:V994">
    <cfRule type="expression" dxfId="236" priority="471">
      <formula>$P990= "Amber"</formula>
    </cfRule>
  </conditionalFormatting>
  <conditionalFormatting sqref="L995:V1047">
    <cfRule type="expression" dxfId="235" priority="466">
      <formula>$P995= "Green"</formula>
    </cfRule>
  </conditionalFormatting>
  <conditionalFormatting sqref="L995:V1047">
    <cfRule type="expression" dxfId="234" priority="465">
      <formula>$P995= "Amber"</formula>
    </cfRule>
  </conditionalFormatting>
  <conditionalFormatting sqref="L1048:V1048">
    <cfRule type="expression" dxfId="233" priority="356">
      <formula>$P1048= "Green"</formula>
    </cfRule>
  </conditionalFormatting>
  <conditionalFormatting sqref="L1048:V1048">
    <cfRule type="expression" dxfId="232" priority="355">
      <formula>$P1048= "Amber"</formula>
    </cfRule>
  </conditionalFormatting>
  <conditionalFormatting sqref="A341:A950">
    <cfRule type="expression" dxfId="231" priority="232">
      <formula>$P341= "Green"</formula>
    </cfRule>
  </conditionalFormatting>
  <conditionalFormatting sqref="A341:A950">
    <cfRule type="expression" dxfId="230" priority="231">
      <formula>$P341= "Amber"</formula>
    </cfRule>
  </conditionalFormatting>
  <conditionalFormatting sqref="A8:A318">
    <cfRule type="expression" dxfId="229" priority="230">
      <formula>$P8= "Green"</formula>
    </cfRule>
  </conditionalFormatting>
  <conditionalFormatting sqref="A8:A318">
    <cfRule type="expression" dxfId="228" priority="229">
      <formula>$P8= "Amber"</formula>
    </cfRule>
  </conditionalFormatting>
  <conditionalFormatting sqref="A319">
    <cfRule type="expression" dxfId="227" priority="228">
      <formula>$P319= "Green"</formula>
    </cfRule>
  </conditionalFormatting>
  <conditionalFormatting sqref="A319">
    <cfRule type="expression" dxfId="226" priority="227">
      <formula>$P319= "Amber"</formula>
    </cfRule>
  </conditionalFormatting>
  <conditionalFormatting sqref="A320:A339">
    <cfRule type="expression" dxfId="225" priority="226">
      <formula>$P320= "Green"</formula>
    </cfRule>
  </conditionalFormatting>
  <conditionalFormatting sqref="A320:A339">
    <cfRule type="expression" dxfId="224" priority="225">
      <formula>$P320= "Amber"</formula>
    </cfRule>
  </conditionalFormatting>
  <conditionalFormatting sqref="A340">
    <cfRule type="expression" dxfId="223" priority="224">
      <formula>$P340= "Green"</formula>
    </cfRule>
  </conditionalFormatting>
  <conditionalFormatting sqref="A340">
    <cfRule type="expression" dxfId="222" priority="223">
      <formula>$P340= "Amber"</formula>
    </cfRule>
  </conditionalFormatting>
  <conditionalFormatting sqref="A986:A987">
    <cfRule type="expression" dxfId="221" priority="206">
      <formula>$P986= "Green"</formula>
    </cfRule>
  </conditionalFormatting>
  <conditionalFormatting sqref="A986:A987">
    <cfRule type="expression" dxfId="220" priority="205">
      <formula>$P986= "Amber"</formula>
    </cfRule>
  </conditionalFormatting>
  <conditionalFormatting sqref="A951:A957">
    <cfRule type="expression" dxfId="219" priority="222">
      <formula>$P951= "Green"</formula>
    </cfRule>
  </conditionalFormatting>
  <conditionalFormatting sqref="A951:A957">
    <cfRule type="expression" dxfId="218" priority="221">
      <formula>$P951= "Amber"</formula>
    </cfRule>
  </conditionalFormatting>
  <conditionalFormatting sqref="A958:A964">
    <cfRule type="expression" dxfId="217" priority="220">
      <formula>$P958= "Green"</formula>
    </cfRule>
  </conditionalFormatting>
  <conditionalFormatting sqref="A958:A964">
    <cfRule type="expression" dxfId="216" priority="219">
      <formula>$P958= "Amber"</formula>
    </cfRule>
  </conditionalFormatting>
  <conditionalFormatting sqref="A965:A971">
    <cfRule type="expression" dxfId="215" priority="218">
      <formula>$P965= "Green"</formula>
    </cfRule>
  </conditionalFormatting>
  <conditionalFormatting sqref="A965:A971">
    <cfRule type="expression" dxfId="214" priority="217">
      <formula>$P965= "Amber"</formula>
    </cfRule>
  </conditionalFormatting>
  <conditionalFormatting sqref="A972:A978">
    <cfRule type="expression" dxfId="213" priority="216">
      <formula>$P972= "Green"</formula>
    </cfRule>
  </conditionalFormatting>
  <conditionalFormatting sqref="A972:A978">
    <cfRule type="expression" dxfId="212" priority="215">
      <formula>$P972= "Amber"</formula>
    </cfRule>
  </conditionalFormatting>
  <conditionalFormatting sqref="A979:A982">
    <cfRule type="expression" dxfId="211" priority="214">
      <formula>$P979= "Green"</formula>
    </cfRule>
  </conditionalFormatting>
  <conditionalFormatting sqref="A979:A982">
    <cfRule type="expression" dxfId="210" priority="213">
      <formula>$P979= "Amber"</formula>
    </cfRule>
  </conditionalFormatting>
  <conditionalFormatting sqref="A984">
    <cfRule type="expression" dxfId="209" priority="212">
      <formula>$P984= "Green"</formula>
    </cfRule>
  </conditionalFormatting>
  <conditionalFormatting sqref="A984">
    <cfRule type="expression" dxfId="208" priority="211">
      <formula>$P984= "Amber"</formula>
    </cfRule>
  </conditionalFormatting>
  <conditionalFormatting sqref="A983">
    <cfRule type="expression" dxfId="207" priority="210">
      <formula>$P983= "Green"</formula>
    </cfRule>
  </conditionalFormatting>
  <conditionalFormatting sqref="A983">
    <cfRule type="expression" dxfId="206" priority="209">
      <formula>$P983= "Amber"</formula>
    </cfRule>
  </conditionalFormatting>
  <conditionalFormatting sqref="A985">
    <cfRule type="expression" dxfId="205" priority="208">
      <formula>$P985= "Green"</formula>
    </cfRule>
  </conditionalFormatting>
  <conditionalFormatting sqref="A985">
    <cfRule type="expression" dxfId="204" priority="207">
      <formula>$P985= "Amber"</formula>
    </cfRule>
  </conditionalFormatting>
  <conditionalFormatting sqref="A988">
    <cfRule type="expression" dxfId="203" priority="204">
      <formula>$P988= "Green"</formula>
    </cfRule>
  </conditionalFormatting>
  <conditionalFormatting sqref="A988">
    <cfRule type="expression" dxfId="202" priority="203">
      <formula>$P988= "Amber"</formula>
    </cfRule>
  </conditionalFormatting>
  <conditionalFormatting sqref="A989">
    <cfRule type="expression" dxfId="201" priority="202">
      <formula>$P989= "Green"</formula>
    </cfRule>
  </conditionalFormatting>
  <conditionalFormatting sqref="A989">
    <cfRule type="expression" dxfId="200" priority="201">
      <formula>$P989= "Amber"</formula>
    </cfRule>
  </conditionalFormatting>
  <conditionalFormatting sqref="A994">
    <cfRule type="expression" dxfId="199" priority="200">
      <formula>$P994= "Green"</formula>
    </cfRule>
  </conditionalFormatting>
  <conditionalFormatting sqref="A994">
    <cfRule type="expression" dxfId="198" priority="199">
      <formula>$P994= "Amber"</formula>
    </cfRule>
  </conditionalFormatting>
  <conditionalFormatting sqref="A990:A993">
    <cfRule type="expression" dxfId="197" priority="198">
      <formula>$P990= "Green"</formula>
    </cfRule>
  </conditionalFormatting>
  <conditionalFormatting sqref="A990:A993">
    <cfRule type="expression" dxfId="196" priority="197">
      <formula>$P990= "Amber"</formula>
    </cfRule>
  </conditionalFormatting>
  <conditionalFormatting sqref="A1018:A1047">
    <cfRule type="expression" dxfId="195" priority="196">
      <formula>$P1018= "Green"</formula>
    </cfRule>
  </conditionalFormatting>
  <conditionalFormatting sqref="A1018:A1047">
    <cfRule type="expression" dxfId="194" priority="195">
      <formula>$P1018= "Amber"</formula>
    </cfRule>
  </conditionalFormatting>
  <conditionalFormatting sqref="A995:A1017">
    <cfRule type="expression" dxfId="193" priority="194">
      <formula>$P995= "Green"</formula>
    </cfRule>
  </conditionalFormatting>
  <conditionalFormatting sqref="A995:A1017">
    <cfRule type="expression" dxfId="192" priority="193">
      <formula>$P995= "Amber"</formula>
    </cfRule>
  </conditionalFormatting>
  <conditionalFormatting sqref="A1048">
    <cfRule type="expression" dxfId="191" priority="192">
      <formula>$P1048= "Green"</formula>
    </cfRule>
  </conditionalFormatting>
  <conditionalFormatting sqref="A1048">
    <cfRule type="expression" dxfId="190" priority="191">
      <formula>$P1048= "Amber"</formula>
    </cfRule>
  </conditionalFormatting>
  <conditionalFormatting sqref="C8:C950">
    <cfRule type="expression" dxfId="189" priority="190">
      <formula>$P8= "Green"</formula>
    </cfRule>
  </conditionalFormatting>
  <conditionalFormatting sqref="C8:C950">
    <cfRule type="expression" dxfId="188" priority="189">
      <formula>$P8= "Amber"</formula>
    </cfRule>
  </conditionalFormatting>
  <conditionalFormatting sqref="C951:C957">
    <cfRule type="expression" dxfId="187" priority="188">
      <formula>$P951= "Green"</formula>
    </cfRule>
  </conditionalFormatting>
  <conditionalFormatting sqref="C951:C957">
    <cfRule type="expression" dxfId="186" priority="187">
      <formula>$P951= "Amber"</formula>
    </cfRule>
  </conditionalFormatting>
  <conditionalFormatting sqref="C958:C964">
    <cfRule type="expression" dxfId="185" priority="186">
      <formula>$P958= "Green"</formula>
    </cfRule>
  </conditionalFormatting>
  <conditionalFormatting sqref="C958:C964">
    <cfRule type="expression" dxfId="184" priority="185">
      <formula>$P958= "Amber"</formula>
    </cfRule>
  </conditionalFormatting>
  <conditionalFormatting sqref="C965:C971">
    <cfRule type="expression" dxfId="183" priority="184">
      <formula>$P965= "Green"</formula>
    </cfRule>
  </conditionalFormatting>
  <conditionalFormatting sqref="C965:C971">
    <cfRule type="expression" dxfId="182" priority="183">
      <formula>$P965= "Amber"</formula>
    </cfRule>
  </conditionalFormatting>
  <conditionalFormatting sqref="C972:C973">
    <cfRule type="expression" dxfId="181" priority="182">
      <formula>$P972= "Green"</formula>
    </cfRule>
  </conditionalFormatting>
  <conditionalFormatting sqref="C972:C973">
    <cfRule type="expression" dxfId="180" priority="181">
      <formula>$P972= "Amber"</formula>
    </cfRule>
  </conditionalFormatting>
  <conditionalFormatting sqref="C988">
    <cfRule type="expression" dxfId="179" priority="180">
      <formula>$P988= "Green"</formula>
    </cfRule>
  </conditionalFormatting>
  <conditionalFormatting sqref="C988">
    <cfRule type="expression" dxfId="178" priority="179">
      <formula>$P988= "Amber"</formula>
    </cfRule>
  </conditionalFormatting>
  <conditionalFormatting sqref="C990:C993">
    <cfRule type="expression" dxfId="177" priority="178">
      <formula>$P990= "Green"</formula>
    </cfRule>
  </conditionalFormatting>
  <conditionalFormatting sqref="C990:C993">
    <cfRule type="expression" dxfId="176" priority="177">
      <formula>$P990= "Amber"</formula>
    </cfRule>
  </conditionalFormatting>
  <conditionalFormatting sqref="C995:C1000">
    <cfRule type="expression" dxfId="175" priority="176">
      <formula>$P995= "Green"</formula>
    </cfRule>
  </conditionalFormatting>
  <conditionalFormatting sqref="C995:C1000">
    <cfRule type="expression" dxfId="174" priority="175">
      <formula>$P995= "Amber"</formula>
    </cfRule>
  </conditionalFormatting>
  <conditionalFormatting sqref="C974">
    <cfRule type="expression" dxfId="173" priority="174">
      <formula>$P974= "Green"</formula>
    </cfRule>
  </conditionalFormatting>
  <conditionalFormatting sqref="C974">
    <cfRule type="expression" dxfId="172" priority="173">
      <formula>$P974= "Amber"</formula>
    </cfRule>
  </conditionalFormatting>
  <conditionalFormatting sqref="C975">
    <cfRule type="expression" dxfId="171" priority="172">
      <formula>$P975= "Green"</formula>
    </cfRule>
  </conditionalFormatting>
  <conditionalFormatting sqref="C975">
    <cfRule type="expression" dxfId="170" priority="171">
      <formula>$P975= "Amber"</formula>
    </cfRule>
  </conditionalFormatting>
  <conditionalFormatting sqref="C979">
    <cfRule type="expression" dxfId="169" priority="170">
      <formula>$P979= "Green"</formula>
    </cfRule>
  </conditionalFormatting>
  <conditionalFormatting sqref="C979">
    <cfRule type="expression" dxfId="168" priority="169">
      <formula>$P979= "Amber"</formula>
    </cfRule>
  </conditionalFormatting>
  <conditionalFormatting sqref="C980">
    <cfRule type="expression" dxfId="167" priority="168">
      <formula>$P980= "Green"</formula>
    </cfRule>
  </conditionalFormatting>
  <conditionalFormatting sqref="C980">
    <cfRule type="expression" dxfId="166" priority="167">
      <formula>$P980= "Amber"</formula>
    </cfRule>
  </conditionalFormatting>
  <conditionalFormatting sqref="C981">
    <cfRule type="expression" dxfId="165" priority="166">
      <formula>$P981= "Green"</formula>
    </cfRule>
  </conditionalFormatting>
  <conditionalFormatting sqref="C981">
    <cfRule type="expression" dxfId="164" priority="165">
      <formula>$P981= "Amber"</formula>
    </cfRule>
  </conditionalFormatting>
  <conditionalFormatting sqref="C982">
    <cfRule type="expression" dxfId="163" priority="164">
      <formula>$P982= "Green"</formula>
    </cfRule>
  </conditionalFormatting>
  <conditionalFormatting sqref="C982">
    <cfRule type="expression" dxfId="162" priority="163">
      <formula>$P982= "Amber"</formula>
    </cfRule>
  </conditionalFormatting>
  <conditionalFormatting sqref="C983">
    <cfRule type="expression" dxfId="161" priority="162">
      <formula>$P983= "Green"</formula>
    </cfRule>
  </conditionalFormatting>
  <conditionalFormatting sqref="C983">
    <cfRule type="expression" dxfId="160" priority="161">
      <formula>$P983= "Amber"</formula>
    </cfRule>
  </conditionalFormatting>
  <conditionalFormatting sqref="C984">
    <cfRule type="expression" dxfId="159" priority="160">
      <formula>$P984= "Green"</formula>
    </cfRule>
  </conditionalFormatting>
  <conditionalFormatting sqref="C984">
    <cfRule type="expression" dxfId="158" priority="159">
      <formula>$P984= "Amber"</formula>
    </cfRule>
  </conditionalFormatting>
  <conditionalFormatting sqref="C985">
    <cfRule type="expression" dxfId="157" priority="158">
      <formula>$P985= "Green"</formula>
    </cfRule>
  </conditionalFormatting>
  <conditionalFormatting sqref="C985">
    <cfRule type="expression" dxfId="156" priority="157">
      <formula>$P985= "Amber"</formula>
    </cfRule>
  </conditionalFormatting>
  <conditionalFormatting sqref="C986">
    <cfRule type="expression" dxfId="155" priority="156">
      <formula>$P986= "Green"</formula>
    </cfRule>
  </conditionalFormatting>
  <conditionalFormatting sqref="C986">
    <cfRule type="expression" dxfId="154" priority="155">
      <formula>$P986= "Amber"</formula>
    </cfRule>
  </conditionalFormatting>
  <conditionalFormatting sqref="C987">
    <cfRule type="expression" dxfId="153" priority="154">
      <formula>$P987= "Green"</formula>
    </cfRule>
  </conditionalFormatting>
  <conditionalFormatting sqref="C987">
    <cfRule type="expression" dxfId="152" priority="153">
      <formula>$P987= "Amber"</formula>
    </cfRule>
  </conditionalFormatting>
  <conditionalFormatting sqref="C989">
    <cfRule type="expression" dxfId="151" priority="152">
      <formula>$P989= "Green"</formula>
    </cfRule>
  </conditionalFormatting>
  <conditionalFormatting sqref="C989">
    <cfRule type="expression" dxfId="150" priority="151">
      <formula>$P989= "Amber"</formula>
    </cfRule>
  </conditionalFormatting>
  <conditionalFormatting sqref="C994">
    <cfRule type="expression" dxfId="149" priority="150">
      <formula>$P994= "Green"</formula>
    </cfRule>
  </conditionalFormatting>
  <conditionalFormatting sqref="C994">
    <cfRule type="expression" dxfId="148" priority="149">
      <formula>$P994= "Amber"</formula>
    </cfRule>
  </conditionalFormatting>
  <conditionalFormatting sqref="C1001">
    <cfRule type="expression" dxfId="147" priority="148">
      <formula>$P1001= "Green"</formula>
    </cfRule>
  </conditionalFormatting>
  <conditionalFormatting sqref="C1001">
    <cfRule type="expression" dxfId="146" priority="147">
      <formula>$P1001= "Amber"</formula>
    </cfRule>
  </conditionalFormatting>
  <conditionalFormatting sqref="C1002:C1014">
    <cfRule type="expression" dxfId="145" priority="146">
      <formula>$P1002= "Green"</formula>
    </cfRule>
  </conditionalFormatting>
  <conditionalFormatting sqref="C1002:C1014">
    <cfRule type="expression" dxfId="144" priority="145">
      <formula>$P1002= "Amber"</formula>
    </cfRule>
  </conditionalFormatting>
  <conditionalFormatting sqref="C1019">
    <cfRule type="expression" dxfId="143" priority="144">
      <formula>$P1019= "Green"</formula>
    </cfRule>
  </conditionalFormatting>
  <conditionalFormatting sqref="C1019">
    <cfRule type="expression" dxfId="142" priority="143">
      <formula>$P1019= "Amber"</formula>
    </cfRule>
  </conditionalFormatting>
  <conditionalFormatting sqref="C1020">
    <cfRule type="expression" dxfId="141" priority="142">
      <formula>$P1020= "Green"</formula>
    </cfRule>
  </conditionalFormatting>
  <conditionalFormatting sqref="C1020">
    <cfRule type="expression" dxfId="140" priority="141">
      <formula>$P1020= "Amber"</formula>
    </cfRule>
  </conditionalFormatting>
  <conditionalFormatting sqref="C1048">
    <cfRule type="expression" dxfId="139" priority="140">
      <formula>$P1048= "Green"</formula>
    </cfRule>
  </conditionalFormatting>
  <conditionalFormatting sqref="C1048">
    <cfRule type="expression" dxfId="138" priority="139">
      <formula>$P1048= "Amber"</formula>
    </cfRule>
  </conditionalFormatting>
  <conditionalFormatting sqref="K8:K950">
    <cfRule type="expression" dxfId="137" priority="138">
      <formula>$P8= "Green"</formula>
    </cfRule>
  </conditionalFormatting>
  <conditionalFormatting sqref="K8:K950">
    <cfRule type="expression" dxfId="136" priority="137">
      <formula>$P8= "Amber"</formula>
    </cfRule>
  </conditionalFormatting>
  <conditionalFormatting sqref="K988">
    <cfRule type="expression" dxfId="135" priority="136">
      <formula>$P988= "Green"</formula>
    </cfRule>
  </conditionalFormatting>
  <conditionalFormatting sqref="K988">
    <cfRule type="expression" dxfId="134" priority="135">
      <formula>$P988= "Amber"</formula>
    </cfRule>
  </conditionalFormatting>
  <conditionalFormatting sqref="K995">
    <cfRule type="expression" dxfId="133" priority="134">
      <formula>$P995= "Green"</formula>
    </cfRule>
  </conditionalFormatting>
  <conditionalFormatting sqref="K995">
    <cfRule type="expression" dxfId="132" priority="133">
      <formula>$P995= "Amber"</formula>
    </cfRule>
  </conditionalFormatting>
  <conditionalFormatting sqref="K996">
    <cfRule type="expression" dxfId="131" priority="132">
      <formula>$P996= "Green"</formula>
    </cfRule>
  </conditionalFormatting>
  <conditionalFormatting sqref="K996">
    <cfRule type="expression" dxfId="130" priority="131">
      <formula>$P996= "Amber"</formula>
    </cfRule>
  </conditionalFormatting>
  <conditionalFormatting sqref="K997">
    <cfRule type="expression" dxfId="129" priority="130">
      <formula>$P997= "Green"</formula>
    </cfRule>
  </conditionalFormatting>
  <conditionalFormatting sqref="K997">
    <cfRule type="expression" dxfId="128" priority="129">
      <formula>$P997= "Amber"</formula>
    </cfRule>
  </conditionalFormatting>
  <conditionalFormatting sqref="K998">
    <cfRule type="expression" dxfId="127" priority="128">
      <formula>$P998= "Green"</formula>
    </cfRule>
  </conditionalFormatting>
  <conditionalFormatting sqref="K998">
    <cfRule type="expression" dxfId="126" priority="127">
      <formula>$P998= "Amber"</formula>
    </cfRule>
  </conditionalFormatting>
  <conditionalFormatting sqref="K999">
    <cfRule type="expression" dxfId="125" priority="126">
      <formula>$P999= "Green"</formula>
    </cfRule>
  </conditionalFormatting>
  <conditionalFormatting sqref="K999">
    <cfRule type="expression" dxfId="124" priority="125">
      <formula>$P999= "Amber"</formula>
    </cfRule>
  </conditionalFormatting>
  <conditionalFormatting sqref="K1000">
    <cfRule type="expression" dxfId="123" priority="124">
      <formula>$P1000= "Green"</formula>
    </cfRule>
  </conditionalFormatting>
  <conditionalFormatting sqref="K1000">
    <cfRule type="expression" dxfId="122" priority="123">
      <formula>$P1000= "Amber"</formula>
    </cfRule>
  </conditionalFormatting>
  <conditionalFormatting sqref="K1001">
    <cfRule type="expression" dxfId="121" priority="122">
      <formula>$P1001= "Green"</formula>
    </cfRule>
  </conditionalFormatting>
  <conditionalFormatting sqref="K1001">
    <cfRule type="expression" dxfId="120" priority="121">
      <formula>$P1001= "Amber"</formula>
    </cfRule>
  </conditionalFormatting>
  <conditionalFormatting sqref="K1002">
    <cfRule type="expression" dxfId="119" priority="120">
      <formula>$P1002= "Green"</formula>
    </cfRule>
  </conditionalFormatting>
  <conditionalFormatting sqref="K1002">
    <cfRule type="expression" dxfId="118" priority="119">
      <formula>$P1002= "Amber"</formula>
    </cfRule>
  </conditionalFormatting>
  <conditionalFormatting sqref="K1003">
    <cfRule type="expression" dxfId="117" priority="118">
      <formula>$P1003= "Green"</formula>
    </cfRule>
  </conditionalFormatting>
  <conditionalFormatting sqref="K1003">
    <cfRule type="expression" dxfId="116" priority="117">
      <formula>$P1003= "Amber"</formula>
    </cfRule>
  </conditionalFormatting>
  <conditionalFormatting sqref="K1004">
    <cfRule type="expression" dxfId="115" priority="116">
      <formula>$P1004= "Green"</formula>
    </cfRule>
  </conditionalFormatting>
  <conditionalFormatting sqref="K1004">
    <cfRule type="expression" dxfId="114" priority="115">
      <formula>$P1004= "Amber"</formula>
    </cfRule>
  </conditionalFormatting>
  <conditionalFormatting sqref="K1005">
    <cfRule type="expression" dxfId="113" priority="114">
      <formula>$P1005= "Green"</formula>
    </cfRule>
  </conditionalFormatting>
  <conditionalFormatting sqref="K1005">
    <cfRule type="expression" dxfId="112" priority="113">
      <formula>$P1005= "Amber"</formula>
    </cfRule>
  </conditionalFormatting>
  <conditionalFormatting sqref="K1006">
    <cfRule type="expression" dxfId="111" priority="112">
      <formula>$P1006= "Green"</formula>
    </cfRule>
  </conditionalFormatting>
  <conditionalFormatting sqref="K1006">
    <cfRule type="expression" dxfId="110" priority="111">
      <formula>$P1006= "Amber"</formula>
    </cfRule>
  </conditionalFormatting>
  <conditionalFormatting sqref="K1007">
    <cfRule type="expression" dxfId="109" priority="110">
      <formula>$P1007= "Green"</formula>
    </cfRule>
  </conditionalFormatting>
  <conditionalFormatting sqref="K1007">
    <cfRule type="expression" dxfId="108" priority="109">
      <formula>$P1007= "Amber"</formula>
    </cfRule>
  </conditionalFormatting>
  <conditionalFormatting sqref="K1008">
    <cfRule type="expression" dxfId="107" priority="108">
      <formula>$P1008= "Green"</formula>
    </cfRule>
  </conditionalFormatting>
  <conditionalFormatting sqref="K1008">
    <cfRule type="expression" dxfId="106" priority="107">
      <formula>$P1008= "Amber"</formula>
    </cfRule>
  </conditionalFormatting>
  <conditionalFormatting sqref="K1009">
    <cfRule type="expression" dxfId="105" priority="106">
      <formula>$P1009= "Green"</formula>
    </cfRule>
  </conditionalFormatting>
  <conditionalFormatting sqref="K1009">
    <cfRule type="expression" dxfId="104" priority="105">
      <formula>$P1009= "Amber"</formula>
    </cfRule>
  </conditionalFormatting>
  <conditionalFormatting sqref="K1010">
    <cfRule type="expression" dxfId="103" priority="104">
      <formula>$P1010= "Green"</formula>
    </cfRule>
  </conditionalFormatting>
  <conditionalFormatting sqref="K1010">
    <cfRule type="expression" dxfId="102" priority="103">
      <formula>$P1010= "Amber"</formula>
    </cfRule>
  </conditionalFormatting>
  <conditionalFormatting sqref="K1011">
    <cfRule type="expression" dxfId="101" priority="102">
      <formula>$P1011= "Green"</formula>
    </cfRule>
  </conditionalFormatting>
  <conditionalFormatting sqref="K1011">
    <cfRule type="expression" dxfId="100" priority="101">
      <formula>$P1011= "Amber"</formula>
    </cfRule>
  </conditionalFormatting>
  <conditionalFormatting sqref="K1012">
    <cfRule type="expression" dxfId="99" priority="100">
      <formula>$P1012= "Green"</formula>
    </cfRule>
  </conditionalFormatting>
  <conditionalFormatting sqref="K1012">
    <cfRule type="expression" dxfId="98" priority="99">
      <formula>$P1012= "Amber"</formula>
    </cfRule>
  </conditionalFormatting>
  <conditionalFormatting sqref="K1013">
    <cfRule type="expression" dxfId="97" priority="98">
      <formula>$P1013= "Green"</formula>
    </cfRule>
  </conditionalFormatting>
  <conditionalFormatting sqref="K1013">
    <cfRule type="expression" dxfId="96" priority="97">
      <formula>$P1013= "Amber"</formula>
    </cfRule>
  </conditionalFormatting>
  <conditionalFormatting sqref="K1014">
    <cfRule type="expression" dxfId="95" priority="96">
      <formula>$P1014= "Green"</formula>
    </cfRule>
  </conditionalFormatting>
  <conditionalFormatting sqref="K1014">
    <cfRule type="expression" dxfId="94" priority="95">
      <formula>$P1014= "Amber"</formula>
    </cfRule>
  </conditionalFormatting>
  <conditionalFormatting sqref="K1015">
    <cfRule type="expression" dxfId="93" priority="94">
      <formula>$P1015= "Green"</formula>
    </cfRule>
  </conditionalFormatting>
  <conditionalFormatting sqref="K1015">
    <cfRule type="expression" dxfId="92" priority="93">
      <formula>$P1015= "Amber"</formula>
    </cfRule>
  </conditionalFormatting>
  <conditionalFormatting sqref="K1016">
    <cfRule type="expression" dxfId="91" priority="92">
      <formula>$P1016= "Green"</formula>
    </cfRule>
  </conditionalFormatting>
  <conditionalFormatting sqref="K1016">
    <cfRule type="expression" dxfId="90" priority="91">
      <formula>$P1016= "Amber"</formula>
    </cfRule>
  </conditionalFormatting>
  <conditionalFormatting sqref="K1017">
    <cfRule type="expression" dxfId="89" priority="90">
      <formula>$P1017= "Green"</formula>
    </cfRule>
  </conditionalFormatting>
  <conditionalFormatting sqref="K1017">
    <cfRule type="expression" dxfId="88" priority="89">
      <formula>$P1017= "Amber"</formula>
    </cfRule>
  </conditionalFormatting>
  <conditionalFormatting sqref="K1018">
    <cfRule type="expression" dxfId="87" priority="88">
      <formula>$P1018= "Green"</formula>
    </cfRule>
  </conditionalFormatting>
  <conditionalFormatting sqref="K1018">
    <cfRule type="expression" dxfId="86" priority="87">
      <formula>$P1018= "Amber"</formula>
    </cfRule>
  </conditionalFormatting>
  <conditionalFormatting sqref="K1019">
    <cfRule type="expression" dxfId="85" priority="86">
      <formula>$P1019= "Green"</formula>
    </cfRule>
  </conditionalFormatting>
  <conditionalFormatting sqref="K1019">
    <cfRule type="expression" dxfId="84" priority="85">
      <formula>$P1019= "Amber"</formula>
    </cfRule>
  </conditionalFormatting>
  <conditionalFormatting sqref="K1020">
    <cfRule type="expression" dxfId="83" priority="84">
      <formula>$P1020= "Green"</formula>
    </cfRule>
  </conditionalFormatting>
  <conditionalFormatting sqref="K1020">
    <cfRule type="expression" dxfId="82" priority="83">
      <formula>$P1020= "Amber"</formula>
    </cfRule>
  </conditionalFormatting>
  <conditionalFormatting sqref="K1021">
    <cfRule type="expression" dxfId="81" priority="82">
      <formula>$P1021= "Green"</formula>
    </cfRule>
  </conditionalFormatting>
  <conditionalFormatting sqref="K1021">
    <cfRule type="expression" dxfId="80" priority="81">
      <formula>$P1021= "Amber"</formula>
    </cfRule>
  </conditionalFormatting>
  <conditionalFormatting sqref="K1022">
    <cfRule type="expression" dxfId="79" priority="80">
      <formula>$P1022= "Green"</formula>
    </cfRule>
  </conditionalFormatting>
  <conditionalFormatting sqref="K1022">
    <cfRule type="expression" dxfId="78" priority="79">
      <formula>$P1022= "Amber"</formula>
    </cfRule>
  </conditionalFormatting>
  <conditionalFormatting sqref="K1023">
    <cfRule type="expression" dxfId="77" priority="78">
      <formula>$P1023= "Green"</formula>
    </cfRule>
  </conditionalFormatting>
  <conditionalFormatting sqref="K1023">
    <cfRule type="expression" dxfId="76" priority="77">
      <formula>$P1023= "Amber"</formula>
    </cfRule>
  </conditionalFormatting>
  <conditionalFormatting sqref="K1024">
    <cfRule type="expression" dxfId="75" priority="76">
      <formula>$P1024= "Green"</formula>
    </cfRule>
  </conditionalFormatting>
  <conditionalFormatting sqref="K1024">
    <cfRule type="expression" dxfId="74" priority="75">
      <formula>$P1024= "Amber"</formula>
    </cfRule>
  </conditionalFormatting>
  <conditionalFormatting sqref="K1025">
    <cfRule type="expression" dxfId="73" priority="74">
      <formula>$P1025= "Green"</formula>
    </cfRule>
  </conditionalFormatting>
  <conditionalFormatting sqref="K1025">
    <cfRule type="expression" dxfId="72" priority="73">
      <formula>$P1025= "Amber"</formula>
    </cfRule>
  </conditionalFormatting>
  <conditionalFormatting sqref="K1026">
    <cfRule type="expression" dxfId="71" priority="72">
      <formula>$P1026= "Green"</formula>
    </cfRule>
  </conditionalFormatting>
  <conditionalFormatting sqref="K1026">
    <cfRule type="expression" dxfId="70" priority="71">
      <formula>$P1026= "Amber"</formula>
    </cfRule>
  </conditionalFormatting>
  <conditionalFormatting sqref="K1027">
    <cfRule type="expression" dxfId="69" priority="70">
      <formula>$P1027= "Green"</formula>
    </cfRule>
  </conditionalFormatting>
  <conditionalFormatting sqref="K1027">
    <cfRule type="expression" dxfId="68" priority="69">
      <formula>$P1027= "Amber"</formula>
    </cfRule>
  </conditionalFormatting>
  <conditionalFormatting sqref="K1028">
    <cfRule type="expression" dxfId="67" priority="68">
      <formula>$P1028= "Green"</formula>
    </cfRule>
  </conditionalFormatting>
  <conditionalFormatting sqref="K1028">
    <cfRule type="expression" dxfId="66" priority="67">
      <formula>$P1028= "Amber"</formula>
    </cfRule>
  </conditionalFormatting>
  <conditionalFormatting sqref="K1029">
    <cfRule type="expression" dxfId="65" priority="66">
      <formula>$P1029= "Green"</formula>
    </cfRule>
  </conditionalFormatting>
  <conditionalFormatting sqref="K1029">
    <cfRule type="expression" dxfId="64" priority="65">
      <formula>$P1029= "Amber"</formula>
    </cfRule>
  </conditionalFormatting>
  <conditionalFormatting sqref="K1030">
    <cfRule type="expression" dxfId="63" priority="64">
      <formula>$P1030= "Green"</formula>
    </cfRule>
  </conditionalFormatting>
  <conditionalFormatting sqref="K1030">
    <cfRule type="expression" dxfId="62" priority="63">
      <formula>$P1030= "Amber"</formula>
    </cfRule>
  </conditionalFormatting>
  <conditionalFormatting sqref="K1031">
    <cfRule type="expression" dxfId="61" priority="62">
      <formula>$P1031= "Green"</formula>
    </cfRule>
  </conditionalFormatting>
  <conditionalFormatting sqref="K1031">
    <cfRule type="expression" dxfId="60" priority="61">
      <formula>$P1031= "Amber"</formula>
    </cfRule>
  </conditionalFormatting>
  <conditionalFormatting sqref="K1032">
    <cfRule type="expression" dxfId="59" priority="60">
      <formula>$P1032= "Green"</formula>
    </cfRule>
  </conditionalFormatting>
  <conditionalFormatting sqref="K1032">
    <cfRule type="expression" dxfId="58" priority="59">
      <formula>$P1032= "Amber"</formula>
    </cfRule>
  </conditionalFormatting>
  <conditionalFormatting sqref="K1033">
    <cfRule type="expression" dxfId="57" priority="58">
      <formula>$P1033= "Green"</formula>
    </cfRule>
  </conditionalFormatting>
  <conditionalFormatting sqref="K1033">
    <cfRule type="expression" dxfId="56" priority="57">
      <formula>$P1033= "Amber"</formula>
    </cfRule>
  </conditionalFormatting>
  <conditionalFormatting sqref="K1034">
    <cfRule type="expression" dxfId="55" priority="56">
      <formula>$P1034= "Green"</formula>
    </cfRule>
  </conditionalFormatting>
  <conditionalFormatting sqref="K1034">
    <cfRule type="expression" dxfId="54" priority="55">
      <formula>$P1034= "Amber"</formula>
    </cfRule>
  </conditionalFormatting>
  <conditionalFormatting sqref="K1035">
    <cfRule type="expression" dxfId="53" priority="54">
      <formula>$P1035= "Green"</formula>
    </cfRule>
  </conditionalFormatting>
  <conditionalFormatting sqref="K1035">
    <cfRule type="expression" dxfId="52" priority="53">
      <formula>$P1035= "Amber"</formula>
    </cfRule>
  </conditionalFormatting>
  <conditionalFormatting sqref="K1036">
    <cfRule type="expression" dxfId="51" priority="52">
      <formula>$P1036= "Green"</formula>
    </cfRule>
  </conditionalFormatting>
  <conditionalFormatting sqref="K1036">
    <cfRule type="expression" dxfId="50" priority="51">
      <formula>$P1036= "Amber"</formula>
    </cfRule>
  </conditionalFormatting>
  <conditionalFormatting sqref="K1037">
    <cfRule type="expression" dxfId="49" priority="50">
      <formula>$P1037= "Green"</formula>
    </cfRule>
  </conditionalFormatting>
  <conditionalFormatting sqref="K1037">
    <cfRule type="expression" dxfId="48" priority="49">
      <formula>$P1037= "Amber"</formula>
    </cfRule>
  </conditionalFormatting>
  <conditionalFormatting sqref="K1038">
    <cfRule type="expression" dxfId="47" priority="48">
      <formula>$P1038= "Green"</formula>
    </cfRule>
  </conditionalFormatting>
  <conditionalFormatting sqref="K1038">
    <cfRule type="expression" dxfId="46" priority="47">
      <formula>$P1038= "Amber"</formula>
    </cfRule>
  </conditionalFormatting>
  <conditionalFormatting sqref="K1039">
    <cfRule type="expression" dxfId="45" priority="46">
      <formula>$P1039= "Green"</formula>
    </cfRule>
  </conditionalFormatting>
  <conditionalFormatting sqref="K1039">
    <cfRule type="expression" dxfId="44" priority="45">
      <formula>$P1039= "Amber"</formula>
    </cfRule>
  </conditionalFormatting>
  <conditionalFormatting sqref="K1040">
    <cfRule type="expression" dxfId="43" priority="44">
      <formula>$P1040= "Green"</formula>
    </cfRule>
  </conditionalFormatting>
  <conditionalFormatting sqref="K1040">
    <cfRule type="expression" dxfId="42" priority="43">
      <formula>$P1040= "Amber"</formula>
    </cfRule>
  </conditionalFormatting>
  <conditionalFormatting sqref="K1041">
    <cfRule type="expression" dxfId="41" priority="42">
      <formula>$P1041= "Green"</formula>
    </cfRule>
  </conditionalFormatting>
  <conditionalFormatting sqref="K1041">
    <cfRule type="expression" dxfId="40" priority="41">
      <formula>$P1041= "Amber"</formula>
    </cfRule>
  </conditionalFormatting>
  <conditionalFormatting sqref="K1042">
    <cfRule type="expression" dxfId="39" priority="40">
      <formula>$P1042= "Green"</formula>
    </cfRule>
  </conditionalFormatting>
  <conditionalFormatting sqref="K1042">
    <cfRule type="expression" dxfId="38" priority="39">
      <formula>$P1042= "Amber"</formula>
    </cfRule>
  </conditionalFormatting>
  <conditionalFormatting sqref="K1043">
    <cfRule type="expression" dxfId="37" priority="38">
      <formula>$P1043= "Green"</formula>
    </cfRule>
  </conditionalFormatting>
  <conditionalFormatting sqref="K1043">
    <cfRule type="expression" dxfId="36" priority="37">
      <formula>$P1043= "Amber"</formula>
    </cfRule>
  </conditionalFormatting>
  <conditionalFormatting sqref="K1044">
    <cfRule type="expression" dxfId="35" priority="36">
      <formula>$P1044= "Green"</formula>
    </cfRule>
  </conditionalFormatting>
  <conditionalFormatting sqref="K1044">
    <cfRule type="expression" dxfId="34" priority="35">
      <formula>$P1044= "Amber"</formula>
    </cfRule>
  </conditionalFormatting>
  <conditionalFormatting sqref="K1045">
    <cfRule type="expression" dxfId="33" priority="34">
      <formula>$P1045= "Green"</formula>
    </cfRule>
  </conditionalFormatting>
  <conditionalFormatting sqref="K1045">
    <cfRule type="expression" dxfId="32" priority="33">
      <formula>$P1045= "Amber"</formula>
    </cfRule>
  </conditionalFormatting>
  <conditionalFormatting sqref="K1046">
    <cfRule type="expression" dxfId="31" priority="32">
      <formula>$P1046= "Green"</formula>
    </cfRule>
  </conditionalFormatting>
  <conditionalFormatting sqref="K1046">
    <cfRule type="expression" dxfId="30" priority="31">
      <formula>$P1046= "Amber"</formula>
    </cfRule>
  </conditionalFormatting>
  <conditionalFormatting sqref="K1047">
    <cfRule type="expression" dxfId="29" priority="30">
      <formula>$P1047= "Green"</formula>
    </cfRule>
  </conditionalFormatting>
  <conditionalFormatting sqref="K1047">
    <cfRule type="expression" dxfId="28" priority="29">
      <formula>$P1047= "Amber"</formula>
    </cfRule>
  </conditionalFormatting>
  <conditionalFormatting sqref="J8:J950">
    <cfRule type="expression" dxfId="27" priority="28">
      <formula>$P8= "Green"</formula>
    </cfRule>
  </conditionalFormatting>
  <conditionalFormatting sqref="J8:J950">
    <cfRule type="expression" dxfId="26" priority="27">
      <formula>$P8= "Amber"</formula>
    </cfRule>
  </conditionalFormatting>
  <conditionalFormatting sqref="J986:J987">
    <cfRule type="expression" dxfId="25" priority="12">
      <formula>$P986= "Green"</formula>
    </cfRule>
  </conditionalFormatting>
  <conditionalFormatting sqref="J986:J987">
    <cfRule type="expression" dxfId="24" priority="11">
      <formula>$P986= "Amber"</formula>
    </cfRule>
  </conditionalFormatting>
  <conditionalFormatting sqref="J951:J957">
    <cfRule type="expression" dxfId="23" priority="26">
      <formula>$P951= "Green"</formula>
    </cfRule>
  </conditionalFormatting>
  <conditionalFormatting sqref="J951:J957">
    <cfRule type="expression" dxfId="22" priority="25">
      <formula>$P951= "Amber"</formula>
    </cfRule>
  </conditionalFormatting>
  <conditionalFormatting sqref="J958:J964">
    <cfRule type="expression" dxfId="21" priority="24">
      <formula>$P958= "Green"</formula>
    </cfRule>
  </conditionalFormatting>
  <conditionalFormatting sqref="J958:J964">
    <cfRule type="expression" dxfId="20" priority="23">
      <formula>$P958= "Amber"</formula>
    </cfRule>
  </conditionalFormatting>
  <conditionalFormatting sqref="J965:J971">
    <cfRule type="expression" dxfId="19" priority="22">
      <formula>$P965= "Green"</formula>
    </cfRule>
  </conditionalFormatting>
  <conditionalFormatting sqref="J965:J971">
    <cfRule type="expression" dxfId="18" priority="21">
      <formula>$P965= "Amber"</formula>
    </cfRule>
  </conditionalFormatting>
  <conditionalFormatting sqref="J972:J978">
    <cfRule type="expression" dxfId="17" priority="20">
      <formula>$P972= "Green"</formula>
    </cfRule>
  </conditionalFormatting>
  <conditionalFormatting sqref="J972:J978">
    <cfRule type="expression" dxfId="16" priority="19">
      <formula>$P972= "Amber"</formula>
    </cfRule>
  </conditionalFormatting>
  <conditionalFormatting sqref="J979:J982">
    <cfRule type="expression" dxfId="15" priority="18">
      <formula>$P979= "Green"</formula>
    </cfRule>
  </conditionalFormatting>
  <conditionalFormatting sqref="J979:J982">
    <cfRule type="expression" dxfId="14" priority="17">
      <formula>$P979= "Amber"</formula>
    </cfRule>
  </conditionalFormatting>
  <conditionalFormatting sqref="J983:J984">
    <cfRule type="expression" dxfId="13" priority="16">
      <formula>$P983= "Green"</formula>
    </cfRule>
  </conditionalFormatting>
  <conditionalFormatting sqref="J983:J984">
    <cfRule type="expression" dxfId="12" priority="15">
      <formula>$P983= "Amber"</formula>
    </cfRule>
  </conditionalFormatting>
  <conditionalFormatting sqref="J985">
    <cfRule type="expression" dxfId="11" priority="14">
      <formula>$P985= "Green"</formula>
    </cfRule>
  </conditionalFormatting>
  <conditionalFormatting sqref="J985">
    <cfRule type="expression" dxfId="10" priority="13">
      <formula>$P985= "Amber"</formula>
    </cfRule>
  </conditionalFormatting>
  <conditionalFormatting sqref="J988">
    <cfRule type="expression" dxfId="9" priority="10">
      <formula>$P988= "Green"</formula>
    </cfRule>
  </conditionalFormatting>
  <conditionalFormatting sqref="J988">
    <cfRule type="expression" dxfId="8" priority="9">
      <formula>$P988= "Amber"</formula>
    </cfRule>
  </conditionalFormatting>
  <conditionalFormatting sqref="J989">
    <cfRule type="expression" dxfId="7" priority="8">
      <formula>$P989= "Green"</formula>
    </cfRule>
  </conditionalFormatting>
  <conditionalFormatting sqref="J989">
    <cfRule type="expression" dxfId="6" priority="7">
      <formula>$P989= "Amber"</formula>
    </cfRule>
  </conditionalFormatting>
  <conditionalFormatting sqref="J990:J994">
    <cfRule type="expression" dxfId="5" priority="6">
      <formula>$P990= "Green"</formula>
    </cfRule>
  </conditionalFormatting>
  <conditionalFormatting sqref="J990:J994">
    <cfRule type="expression" dxfId="4" priority="5">
      <formula>$P990= "Amber"</formula>
    </cfRule>
  </conditionalFormatting>
  <conditionalFormatting sqref="J995:J1047">
    <cfRule type="expression" dxfId="3" priority="4">
      <formula>$P995= "Green"</formula>
    </cfRule>
  </conditionalFormatting>
  <conditionalFormatting sqref="J995:J1047">
    <cfRule type="expression" dxfId="2" priority="3">
      <formula>$P995= "Amber"</formula>
    </cfRule>
  </conditionalFormatting>
  <conditionalFormatting sqref="J1048">
    <cfRule type="expression" dxfId="1" priority="2">
      <formula>$P1048= "Green"</formula>
    </cfRule>
  </conditionalFormatting>
  <conditionalFormatting sqref="J1048">
    <cfRule type="expression" dxfId="0" priority="1">
      <formula>$P1048= "Amber"</formula>
    </cfRule>
  </conditionalFormatting>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legacyDrawing r:id="rId2"/>
</worksheet>
</file>

<file path=xl/worksheets/sheet61.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D00-000000000000}">
  <sheetPr codeName="Sheet37"/>
  <dimension ref="A1:W1477"/>
  <sheetViews>
    <sheetView showRowColHeaders="0" zoomScale="80" zoomScaleNormal="80" workbookViewId="0">
      <selection activeCell="A6" sqref="A6"/>
    </sheetView>
  </sheetViews>
  <sheetFormatPr defaultRowHeight="15"/>
  <cols>
    <col min="1" max="1" width="12.85546875" customWidth="1"/>
    <col min="2" max="2" width="13.140625" bestFit="1" customWidth="1"/>
    <col min="3" max="3" width="14.5703125" bestFit="1" customWidth="1"/>
    <col min="4" max="4" width="16.42578125" customWidth="1"/>
    <col min="5" max="5" width="13" customWidth="1"/>
    <col min="6" max="6" width="12.42578125" customWidth="1"/>
    <col min="7" max="7" width="13.85546875" customWidth="1"/>
    <col min="8" max="8" width="13" customWidth="1"/>
    <col min="9" max="9" width="14" customWidth="1"/>
    <col min="10" max="10" width="11" customWidth="1"/>
    <col min="11" max="11" width="30.42578125" customWidth="1"/>
    <col min="12" max="12" width="55.28515625" customWidth="1"/>
    <col min="13" max="13" width="12.85546875" customWidth="1"/>
    <col min="14" max="14" width="13" customWidth="1"/>
    <col min="15" max="15" width="12.85546875" customWidth="1"/>
    <col min="17" max="17" width="24.28515625" customWidth="1"/>
    <col min="18" max="18" width="14" customWidth="1"/>
    <col min="19" max="19" width="12" customWidth="1"/>
    <col min="20" max="20" width="14.28515625" customWidth="1"/>
    <col min="21" max="21" width="15" customWidth="1"/>
    <col min="22" max="23" width="51.85546875" customWidth="1"/>
    <col min="24" max="24" width="14" customWidth="1"/>
    <col min="25" max="25" width="14.28515625" customWidth="1"/>
    <col min="26" max="26" width="17" customWidth="1"/>
    <col min="27" max="27" width="16.7109375" customWidth="1"/>
  </cols>
  <sheetData>
    <row r="1" spans="1:23" s="1" customFormat="1"/>
    <row r="2" spans="1:23" s="1" customFormat="1"/>
    <row r="3" spans="1:23" s="1" customFormat="1"/>
    <row r="4" spans="1:23" s="1" customFormat="1"/>
    <row r="5" spans="1:23" ht="61.5">
      <c r="A5" s="12" t="s">
        <v>192</v>
      </c>
      <c r="B5" s="13" t="s">
        <v>877</v>
      </c>
      <c r="C5" s="13" t="s">
        <v>196</v>
      </c>
      <c r="D5" s="13" t="s">
        <v>879</v>
      </c>
      <c r="E5" s="14" t="s">
        <v>198</v>
      </c>
      <c r="F5" s="15" t="s">
        <v>199</v>
      </c>
      <c r="G5" s="16" t="s">
        <v>200</v>
      </c>
      <c r="H5" s="16" t="s">
        <v>201</v>
      </c>
      <c r="I5" s="13" t="s">
        <v>202</v>
      </c>
      <c r="J5" s="13" t="s">
        <v>869</v>
      </c>
      <c r="K5" s="13" t="s">
        <v>870</v>
      </c>
      <c r="L5" s="13" t="s">
        <v>203</v>
      </c>
      <c r="M5" s="13" t="s">
        <v>204</v>
      </c>
      <c r="N5" s="17" t="s">
        <v>205</v>
      </c>
      <c r="O5" s="17" t="s">
        <v>206</v>
      </c>
      <c r="P5" s="13" t="s">
        <v>882</v>
      </c>
      <c r="Q5" s="13" t="s">
        <v>883</v>
      </c>
      <c r="R5" s="13" t="s">
        <v>884</v>
      </c>
      <c r="S5" s="13" t="s">
        <v>885</v>
      </c>
      <c r="T5" s="13" t="s">
        <v>886</v>
      </c>
      <c r="U5" s="13" t="s">
        <v>887</v>
      </c>
      <c r="V5" s="13" t="s">
        <v>99</v>
      </c>
      <c r="W5" s="13" t="s">
        <v>99</v>
      </c>
    </row>
    <row r="6" spans="1:23">
      <c r="A6" s="42"/>
      <c r="B6" s="42"/>
      <c r="C6" s="42"/>
      <c r="D6" s="42"/>
      <c r="E6" s="42"/>
      <c r="F6" s="42"/>
      <c r="G6" s="42"/>
      <c r="H6" s="42"/>
      <c r="I6" s="42"/>
      <c r="J6" s="42"/>
      <c r="K6" s="42"/>
      <c r="L6" s="42"/>
      <c r="M6" s="42"/>
      <c r="N6" s="42"/>
      <c r="O6" s="42"/>
      <c r="P6" s="42"/>
      <c r="Q6" s="42"/>
      <c r="R6" s="42"/>
      <c r="S6" s="42"/>
      <c r="T6" s="42"/>
      <c r="U6" s="42"/>
      <c r="V6" s="42"/>
      <c r="W6" s="42"/>
    </row>
    <row r="7" spans="1:23">
      <c r="A7" s="42"/>
      <c r="B7" s="42"/>
      <c r="C7" s="42"/>
      <c r="D7" s="42"/>
      <c r="E7" s="42"/>
      <c r="F7" s="42"/>
      <c r="G7" s="42"/>
      <c r="H7" s="42"/>
      <c r="I7" s="42"/>
      <c r="J7" s="42"/>
      <c r="K7" s="42"/>
      <c r="L7" s="42"/>
      <c r="M7" s="42"/>
      <c r="N7" s="42"/>
      <c r="O7" s="42"/>
      <c r="P7" s="42"/>
      <c r="Q7" s="42"/>
      <c r="R7" s="42"/>
      <c r="S7" s="42"/>
      <c r="T7" s="42"/>
      <c r="U7" s="42"/>
      <c r="V7" s="42"/>
      <c r="W7" s="42"/>
    </row>
    <row r="8" spans="1:23">
      <c r="A8" s="42"/>
      <c r="B8" s="42"/>
      <c r="C8" s="42"/>
      <c r="D8" s="42"/>
      <c r="E8" s="42"/>
      <c r="F8" s="42"/>
      <c r="G8" s="42"/>
      <c r="H8" s="42"/>
      <c r="I8" s="42"/>
      <c r="J8" s="42"/>
      <c r="K8" s="42"/>
      <c r="L8" s="42"/>
      <c r="M8" s="42"/>
      <c r="N8" s="42"/>
      <c r="O8" s="42"/>
      <c r="P8" s="42"/>
      <c r="Q8" s="42"/>
      <c r="R8" s="42"/>
      <c r="S8" s="42"/>
      <c r="T8" s="42"/>
      <c r="U8" s="42"/>
      <c r="V8" s="42"/>
      <c r="W8" s="42"/>
    </row>
    <row r="9" spans="1:23">
      <c r="A9" s="42"/>
      <c r="B9" s="42"/>
      <c r="C9" s="42"/>
      <c r="D9" s="42"/>
      <c r="E9" s="42"/>
      <c r="F9" s="42"/>
      <c r="G9" s="42"/>
      <c r="H9" s="42"/>
      <c r="I9" s="42"/>
      <c r="J9" s="42"/>
      <c r="K9" s="42"/>
      <c r="L9" s="42"/>
      <c r="M9" s="42"/>
      <c r="N9" s="42"/>
      <c r="O9" s="42"/>
      <c r="P9" s="42"/>
      <c r="Q9" s="42"/>
      <c r="R9" s="42"/>
      <c r="S9" s="42"/>
      <c r="T9" s="42"/>
      <c r="U9" s="42"/>
      <c r="V9" s="42"/>
      <c r="W9" s="42"/>
    </row>
    <row r="10" spans="1:23">
      <c r="A10" s="42"/>
      <c r="B10" s="42"/>
      <c r="C10" s="42"/>
      <c r="D10" s="42"/>
      <c r="E10" s="42"/>
      <c r="F10" s="42"/>
      <c r="G10" s="42"/>
      <c r="H10" s="42"/>
      <c r="I10" s="42"/>
      <c r="J10" s="42"/>
      <c r="K10" s="42"/>
      <c r="L10" s="42"/>
      <c r="M10" s="42"/>
      <c r="N10" s="42"/>
      <c r="O10" s="42"/>
      <c r="P10" s="42"/>
      <c r="Q10" s="42"/>
      <c r="R10" s="42"/>
      <c r="S10" s="42"/>
      <c r="T10" s="42"/>
      <c r="U10" s="42"/>
      <c r="V10" s="42"/>
      <c r="W10" s="42"/>
    </row>
    <row r="11" spans="1:23">
      <c r="A11" s="42"/>
      <c r="B11" s="42"/>
      <c r="C11" s="42"/>
      <c r="D11" s="42"/>
      <c r="E11" s="42"/>
      <c r="F11" s="42"/>
      <c r="G11" s="42"/>
      <c r="H11" s="42"/>
      <c r="I11" s="42"/>
      <c r="J11" s="42"/>
      <c r="K11" s="42"/>
      <c r="L11" s="42"/>
      <c r="M11" s="42"/>
      <c r="N11" s="42"/>
      <c r="O11" s="42"/>
      <c r="P11" s="42"/>
      <c r="Q11" s="42"/>
      <c r="R11" s="42"/>
      <c r="S11" s="42"/>
      <c r="T11" s="42"/>
      <c r="U11" s="42"/>
      <c r="V11" s="42"/>
      <c r="W11" s="42"/>
    </row>
    <row r="12" spans="1:23">
      <c r="A12" s="42"/>
      <c r="B12" s="42"/>
      <c r="C12" s="42"/>
      <c r="D12" s="42"/>
      <c r="E12" s="42"/>
      <c r="F12" s="42"/>
      <c r="G12" s="42"/>
      <c r="H12" s="42"/>
      <c r="I12" s="42"/>
      <c r="J12" s="42"/>
      <c r="K12" s="42"/>
      <c r="L12" s="42"/>
      <c r="M12" s="42"/>
      <c r="N12" s="42"/>
      <c r="O12" s="42"/>
      <c r="P12" s="42"/>
      <c r="Q12" s="42"/>
      <c r="R12" s="42"/>
      <c r="S12" s="42"/>
      <c r="T12" s="42"/>
      <c r="U12" s="42"/>
      <c r="V12" s="42"/>
      <c r="W12" s="42"/>
    </row>
    <row r="13" spans="1:23">
      <c r="A13" s="42"/>
      <c r="B13" s="42"/>
      <c r="C13" s="42"/>
      <c r="D13" s="42"/>
      <c r="E13" s="42"/>
      <c r="F13" s="42"/>
      <c r="G13" s="42"/>
      <c r="H13" s="42"/>
      <c r="I13" s="42"/>
      <c r="J13" s="42"/>
      <c r="K13" s="42"/>
      <c r="L13" s="42"/>
      <c r="M13" s="42"/>
      <c r="N13" s="42"/>
      <c r="O13" s="42"/>
      <c r="P13" s="42"/>
      <c r="Q13" s="42"/>
      <c r="R13" s="42"/>
      <c r="S13" s="42"/>
      <c r="T13" s="42"/>
      <c r="U13" s="42"/>
      <c r="V13" s="42"/>
      <c r="W13" s="42"/>
    </row>
    <row r="14" spans="1:23">
      <c r="A14" s="42"/>
      <c r="B14" s="42"/>
      <c r="C14" s="42"/>
      <c r="D14" s="42"/>
      <c r="E14" s="42"/>
      <c r="F14" s="42"/>
      <c r="G14" s="42"/>
      <c r="H14" s="42"/>
      <c r="I14" s="42"/>
      <c r="J14" s="42"/>
      <c r="K14" s="42"/>
      <c r="L14" s="42"/>
      <c r="M14" s="42"/>
      <c r="N14" s="42"/>
      <c r="O14" s="42"/>
      <c r="P14" s="42"/>
      <c r="Q14" s="42"/>
      <c r="R14" s="42"/>
      <c r="S14" s="42"/>
      <c r="T14" s="42"/>
      <c r="U14" s="42"/>
      <c r="V14" s="42"/>
      <c r="W14" s="42"/>
    </row>
    <row r="15" spans="1:23">
      <c r="A15" s="42"/>
      <c r="B15" s="42"/>
      <c r="C15" s="42"/>
      <c r="D15" s="42"/>
      <c r="E15" s="42"/>
      <c r="F15" s="42"/>
      <c r="G15" s="42"/>
      <c r="H15" s="42"/>
      <c r="I15" s="42"/>
      <c r="J15" s="42"/>
      <c r="K15" s="42"/>
      <c r="L15" s="42"/>
      <c r="M15" s="42"/>
      <c r="N15" s="42"/>
      <c r="O15" s="42"/>
      <c r="P15" s="42"/>
      <c r="Q15" s="42"/>
      <c r="R15" s="42"/>
      <c r="S15" s="42"/>
      <c r="T15" s="42"/>
      <c r="U15" s="42"/>
      <c r="V15" s="42"/>
      <c r="W15" s="42"/>
    </row>
    <row r="16" spans="1:23">
      <c r="A16" s="42"/>
      <c r="B16" s="42"/>
      <c r="C16" s="42"/>
      <c r="D16" s="42"/>
      <c r="E16" s="42"/>
      <c r="F16" s="42"/>
      <c r="G16" s="42"/>
      <c r="H16" s="42"/>
      <c r="I16" s="42"/>
      <c r="J16" s="42"/>
      <c r="K16" s="42"/>
      <c r="L16" s="42"/>
      <c r="M16" s="42"/>
      <c r="N16" s="42"/>
      <c r="O16" s="42"/>
      <c r="P16" s="42"/>
      <c r="Q16" s="42"/>
      <c r="R16" s="42"/>
      <c r="S16" s="42"/>
      <c r="T16" s="42"/>
      <c r="U16" s="42"/>
      <c r="V16" s="42"/>
      <c r="W16" s="42"/>
    </row>
    <row r="17" spans="1:23">
      <c r="A17" s="42"/>
      <c r="B17" s="42"/>
      <c r="C17" s="42"/>
      <c r="D17" s="42"/>
      <c r="E17" s="42"/>
      <c r="F17" s="42"/>
      <c r="G17" s="42"/>
      <c r="H17" s="42"/>
      <c r="I17" s="42"/>
      <c r="J17" s="42"/>
      <c r="K17" s="42"/>
      <c r="L17" s="42"/>
      <c r="M17" s="42"/>
      <c r="N17" s="42"/>
      <c r="O17" s="42"/>
      <c r="P17" s="42"/>
      <c r="Q17" s="42"/>
      <c r="R17" s="42"/>
      <c r="S17" s="42"/>
      <c r="T17" s="42"/>
      <c r="U17" s="42"/>
      <c r="V17" s="42"/>
      <c r="W17" s="42"/>
    </row>
    <row r="18" spans="1:23">
      <c r="A18" s="42"/>
      <c r="B18" s="42"/>
      <c r="C18" s="42"/>
      <c r="D18" s="42"/>
      <c r="E18" s="42"/>
      <c r="F18" s="42"/>
      <c r="G18" s="42"/>
      <c r="H18" s="42"/>
      <c r="I18" s="42"/>
      <c r="J18" s="42"/>
      <c r="K18" s="42"/>
      <c r="L18" s="42"/>
      <c r="M18" s="42"/>
      <c r="N18" s="42"/>
      <c r="O18" s="42"/>
      <c r="P18" s="42"/>
      <c r="Q18" s="42"/>
      <c r="R18" s="42"/>
      <c r="S18" s="42"/>
      <c r="T18" s="42"/>
      <c r="U18" s="42"/>
      <c r="V18" s="42"/>
      <c r="W18" s="42"/>
    </row>
    <row r="19" spans="1:23">
      <c r="A19" s="42"/>
      <c r="B19" s="42"/>
      <c r="C19" s="42"/>
      <c r="D19" s="42"/>
      <c r="E19" s="42"/>
      <c r="F19" s="42"/>
      <c r="G19" s="42"/>
      <c r="H19" s="42"/>
      <c r="I19" s="42"/>
      <c r="J19" s="42"/>
      <c r="K19" s="42"/>
      <c r="L19" s="42"/>
      <c r="M19" s="42"/>
      <c r="N19" s="42"/>
      <c r="O19" s="42"/>
      <c r="P19" s="42"/>
      <c r="Q19" s="42"/>
      <c r="R19" s="42"/>
      <c r="S19" s="42"/>
      <c r="T19" s="42"/>
      <c r="U19" s="42"/>
      <c r="V19" s="42"/>
      <c r="W19" s="42"/>
    </row>
    <row r="20" spans="1:23">
      <c r="A20" s="42"/>
      <c r="B20" s="42"/>
      <c r="C20" s="42"/>
      <c r="D20" s="42"/>
      <c r="E20" s="42"/>
      <c r="F20" s="42"/>
      <c r="G20" s="42"/>
      <c r="H20" s="42"/>
      <c r="I20" s="42"/>
      <c r="J20" s="42"/>
      <c r="K20" s="42"/>
      <c r="L20" s="42"/>
      <c r="M20" s="42"/>
      <c r="N20" s="42"/>
      <c r="O20" s="42"/>
      <c r="P20" s="42"/>
      <c r="Q20" s="42"/>
      <c r="R20" s="42"/>
      <c r="S20" s="42"/>
      <c r="T20" s="42"/>
      <c r="U20" s="42"/>
      <c r="V20" s="42"/>
      <c r="W20" s="42"/>
    </row>
    <row r="21" spans="1:23">
      <c r="A21" s="42"/>
      <c r="B21" s="42"/>
      <c r="C21" s="42"/>
      <c r="D21" s="42"/>
      <c r="E21" s="42"/>
      <c r="F21" s="42"/>
      <c r="G21" s="42"/>
      <c r="H21" s="42"/>
      <c r="I21" s="42"/>
      <c r="J21" s="42"/>
      <c r="K21" s="42"/>
      <c r="L21" s="42"/>
      <c r="M21" s="42"/>
      <c r="N21" s="42"/>
      <c r="O21" s="42"/>
      <c r="P21" s="42"/>
      <c r="Q21" s="42"/>
      <c r="R21" s="42"/>
      <c r="S21" s="42"/>
      <c r="T21" s="42"/>
      <c r="U21" s="42"/>
      <c r="V21" s="42"/>
      <c r="W21" s="42"/>
    </row>
    <row r="22" spans="1:23">
      <c r="A22" s="42"/>
      <c r="B22" s="42"/>
      <c r="C22" s="42"/>
      <c r="D22" s="42"/>
      <c r="E22" s="42"/>
      <c r="F22" s="42"/>
      <c r="G22" s="42"/>
      <c r="H22" s="42"/>
      <c r="I22" s="42"/>
      <c r="J22" s="42"/>
      <c r="K22" s="42"/>
      <c r="L22" s="42"/>
      <c r="M22" s="42"/>
      <c r="N22" s="42"/>
      <c r="O22" s="42"/>
      <c r="P22" s="42"/>
      <c r="Q22" s="42"/>
      <c r="R22" s="42"/>
      <c r="S22" s="42"/>
      <c r="T22" s="42"/>
      <c r="U22" s="42"/>
      <c r="V22" s="42"/>
      <c r="W22" s="42"/>
    </row>
    <row r="23" spans="1:23">
      <c r="A23" s="42"/>
      <c r="B23" s="42"/>
      <c r="C23" s="42"/>
      <c r="D23" s="42"/>
      <c r="E23" s="42"/>
      <c r="F23" s="42"/>
      <c r="G23" s="42"/>
      <c r="H23" s="42"/>
      <c r="I23" s="42"/>
      <c r="J23" s="42"/>
      <c r="K23" s="42"/>
      <c r="L23" s="42"/>
      <c r="M23" s="42"/>
      <c r="N23" s="42"/>
      <c r="O23" s="42"/>
      <c r="P23" s="42"/>
      <c r="Q23" s="42"/>
      <c r="R23" s="42"/>
      <c r="S23" s="42"/>
      <c r="T23" s="42"/>
      <c r="U23" s="42"/>
      <c r="V23" s="42"/>
      <c r="W23" s="42"/>
    </row>
    <row r="24" spans="1:23">
      <c r="A24" s="42"/>
      <c r="B24" s="42"/>
      <c r="C24" s="42"/>
      <c r="D24" s="42"/>
      <c r="E24" s="42"/>
      <c r="F24" s="42"/>
      <c r="G24" s="42"/>
      <c r="H24" s="42"/>
      <c r="I24" s="42"/>
      <c r="J24" s="42"/>
      <c r="K24" s="42"/>
      <c r="L24" s="42"/>
      <c r="M24" s="42"/>
      <c r="N24" s="42"/>
      <c r="O24" s="42"/>
      <c r="P24" s="42"/>
      <c r="Q24" s="42"/>
      <c r="R24" s="42"/>
      <c r="S24" s="42"/>
      <c r="T24" s="42"/>
      <c r="U24" s="42"/>
      <c r="V24" s="42"/>
      <c r="W24" s="42"/>
    </row>
    <row r="25" spans="1:23">
      <c r="A25" s="42"/>
      <c r="B25" s="42"/>
      <c r="C25" s="42"/>
      <c r="D25" s="42"/>
      <c r="E25" s="42"/>
      <c r="F25" s="42"/>
      <c r="G25" s="42"/>
      <c r="H25" s="42"/>
      <c r="I25" s="42"/>
      <c r="J25" s="42"/>
      <c r="K25" s="42"/>
      <c r="L25" s="42"/>
      <c r="M25" s="42"/>
      <c r="N25" s="42"/>
      <c r="O25" s="42"/>
      <c r="P25" s="42"/>
      <c r="Q25" s="42"/>
      <c r="R25" s="42"/>
      <c r="S25" s="42"/>
      <c r="T25" s="42"/>
      <c r="U25" s="42"/>
      <c r="V25" s="42"/>
      <c r="W25" s="42"/>
    </row>
    <row r="26" spans="1:23">
      <c r="A26" s="42"/>
      <c r="B26" s="42"/>
      <c r="C26" s="42"/>
      <c r="D26" s="42"/>
      <c r="E26" s="42"/>
      <c r="F26" s="42"/>
      <c r="G26" s="42"/>
      <c r="H26" s="42"/>
      <c r="I26" s="42"/>
      <c r="J26" s="42"/>
      <c r="K26" s="42"/>
      <c r="L26" s="42"/>
      <c r="M26" s="42"/>
      <c r="N26" s="42"/>
      <c r="O26" s="42"/>
      <c r="P26" s="42"/>
      <c r="Q26" s="42"/>
      <c r="R26" s="42"/>
      <c r="S26" s="42"/>
      <c r="T26" s="42"/>
      <c r="U26" s="42"/>
      <c r="V26" s="42"/>
      <c r="W26" s="42"/>
    </row>
    <row r="27" spans="1:23">
      <c r="A27" s="42"/>
      <c r="B27" s="42"/>
      <c r="C27" s="42"/>
      <c r="D27" s="42"/>
      <c r="E27" s="42"/>
      <c r="F27" s="42"/>
      <c r="G27" s="42"/>
      <c r="H27" s="42"/>
      <c r="I27" s="42"/>
      <c r="J27" s="42"/>
      <c r="K27" s="42"/>
      <c r="L27" s="42"/>
      <c r="M27" s="42"/>
      <c r="N27" s="42"/>
      <c r="O27" s="42"/>
      <c r="P27" s="42"/>
      <c r="Q27" s="42"/>
      <c r="R27" s="42"/>
      <c r="S27" s="42"/>
      <c r="T27" s="42"/>
      <c r="U27" s="42"/>
      <c r="V27" s="42"/>
      <c r="W27" s="42"/>
    </row>
    <row r="28" spans="1:23">
      <c r="A28" s="42"/>
      <c r="B28" s="42"/>
      <c r="C28" s="42"/>
      <c r="D28" s="42"/>
      <c r="E28" s="42"/>
      <c r="F28" s="42"/>
      <c r="G28" s="42"/>
      <c r="H28" s="42"/>
      <c r="I28" s="42"/>
      <c r="J28" s="42"/>
      <c r="K28" s="42"/>
      <c r="L28" s="42"/>
      <c r="M28" s="42"/>
      <c r="N28" s="42"/>
      <c r="O28" s="42"/>
      <c r="P28" s="42"/>
      <c r="Q28" s="42"/>
      <c r="R28" s="42"/>
      <c r="S28" s="42"/>
      <c r="T28" s="42"/>
      <c r="U28" s="42"/>
      <c r="V28" s="42"/>
      <c r="W28" s="42"/>
    </row>
    <row r="29" spans="1:23">
      <c r="A29" s="42"/>
      <c r="B29" s="42"/>
      <c r="C29" s="42"/>
      <c r="D29" s="42"/>
      <c r="E29" s="42"/>
      <c r="F29" s="42"/>
      <c r="G29" s="42"/>
      <c r="H29" s="42"/>
      <c r="I29" s="42"/>
      <c r="J29" s="42"/>
      <c r="K29" s="42"/>
      <c r="L29" s="42"/>
      <c r="M29" s="42"/>
      <c r="N29" s="42"/>
      <c r="O29" s="42"/>
      <c r="P29" s="42"/>
      <c r="Q29" s="42"/>
      <c r="R29" s="42"/>
      <c r="S29" s="42"/>
      <c r="T29" s="42"/>
      <c r="U29" s="42"/>
      <c r="V29" s="42"/>
      <c r="W29" s="42"/>
    </row>
    <row r="30" spans="1:23">
      <c r="A30" s="42"/>
      <c r="B30" s="42"/>
      <c r="C30" s="42"/>
      <c r="D30" s="42"/>
      <c r="E30" s="42"/>
      <c r="F30" s="42"/>
      <c r="G30" s="42"/>
      <c r="H30" s="42"/>
      <c r="I30" s="42"/>
      <c r="J30" s="42"/>
      <c r="K30" s="42"/>
      <c r="L30" s="42"/>
      <c r="M30" s="42"/>
      <c r="N30" s="42"/>
      <c r="O30" s="42"/>
      <c r="P30" s="42"/>
      <c r="Q30" s="42"/>
      <c r="R30" s="42"/>
      <c r="S30" s="42"/>
      <c r="T30" s="42"/>
      <c r="U30" s="42"/>
      <c r="V30" s="42"/>
      <c r="W30" s="42"/>
    </row>
    <row r="31" spans="1:23">
      <c r="A31" s="42"/>
      <c r="B31" s="42"/>
      <c r="C31" s="42"/>
      <c r="D31" s="42"/>
      <c r="E31" s="42"/>
      <c r="F31" s="42"/>
      <c r="G31" s="42"/>
      <c r="H31" s="42"/>
      <c r="I31" s="42"/>
      <c r="J31" s="42"/>
      <c r="K31" s="42"/>
      <c r="L31" s="42"/>
      <c r="M31" s="42"/>
      <c r="N31" s="42"/>
      <c r="O31" s="42"/>
      <c r="P31" s="42"/>
      <c r="Q31" s="42"/>
      <c r="R31" s="42"/>
      <c r="S31" s="42"/>
      <c r="T31" s="42"/>
      <c r="U31" s="42"/>
      <c r="V31" s="42"/>
      <c r="W31" s="42"/>
    </row>
    <row r="32" spans="1:23">
      <c r="A32" s="42"/>
      <c r="B32" s="42"/>
      <c r="C32" s="42"/>
      <c r="D32" s="42"/>
      <c r="E32" s="42"/>
      <c r="F32" s="42"/>
      <c r="G32" s="42"/>
      <c r="H32" s="42"/>
      <c r="I32" s="42"/>
      <c r="J32" s="42"/>
      <c r="K32" s="42"/>
      <c r="L32" s="42"/>
      <c r="M32" s="42"/>
      <c r="N32" s="42"/>
      <c r="O32" s="42"/>
      <c r="P32" s="42"/>
      <c r="Q32" s="42"/>
      <c r="R32" s="42"/>
      <c r="S32" s="42"/>
      <c r="T32" s="42"/>
      <c r="U32" s="42"/>
      <c r="V32" s="42"/>
      <c r="W32" s="42"/>
    </row>
    <row r="33" spans="1:23">
      <c r="A33" s="42"/>
      <c r="B33" s="42"/>
      <c r="C33" s="42"/>
      <c r="D33" s="42"/>
      <c r="E33" s="42"/>
      <c r="F33" s="42"/>
      <c r="G33" s="42"/>
      <c r="H33" s="42"/>
      <c r="I33" s="42"/>
      <c r="J33" s="42"/>
      <c r="K33" s="42"/>
      <c r="L33" s="42"/>
      <c r="M33" s="42"/>
      <c r="N33" s="42"/>
      <c r="O33" s="42"/>
      <c r="P33" s="42"/>
      <c r="Q33" s="42"/>
      <c r="R33" s="42"/>
      <c r="S33" s="42"/>
      <c r="T33" s="42"/>
      <c r="U33" s="42"/>
      <c r="V33" s="42"/>
      <c r="W33" s="42"/>
    </row>
    <row r="34" spans="1:23">
      <c r="A34" s="42"/>
      <c r="B34" s="42"/>
      <c r="C34" s="42"/>
      <c r="D34" s="42"/>
      <c r="E34" s="42"/>
      <c r="F34" s="42"/>
      <c r="G34" s="42"/>
      <c r="H34" s="42"/>
      <c r="I34" s="42"/>
      <c r="J34" s="42"/>
      <c r="K34" s="42"/>
      <c r="L34" s="42"/>
      <c r="M34" s="42"/>
      <c r="N34" s="42"/>
      <c r="O34" s="42"/>
      <c r="P34" s="42"/>
      <c r="Q34" s="42"/>
      <c r="R34" s="42"/>
      <c r="S34" s="42"/>
      <c r="T34" s="42"/>
      <c r="U34" s="42"/>
      <c r="V34" s="42"/>
      <c r="W34" s="42"/>
    </row>
    <row r="35" spans="1:23">
      <c r="A35" s="42"/>
      <c r="B35" s="42"/>
      <c r="C35" s="42"/>
      <c r="D35" s="42"/>
      <c r="E35" s="42"/>
      <c r="F35" s="42"/>
      <c r="G35" s="42"/>
      <c r="H35" s="42"/>
      <c r="I35" s="42"/>
      <c r="J35" s="42"/>
      <c r="K35" s="42"/>
      <c r="L35" s="42"/>
      <c r="M35" s="42"/>
      <c r="N35" s="42"/>
      <c r="O35" s="42"/>
      <c r="P35" s="42"/>
      <c r="Q35" s="42"/>
      <c r="R35" s="42"/>
      <c r="S35" s="42"/>
      <c r="T35" s="42"/>
      <c r="U35" s="42"/>
      <c r="V35" s="42"/>
      <c r="W35" s="42"/>
    </row>
    <row r="36" spans="1:23">
      <c r="A36" s="42"/>
      <c r="B36" s="42"/>
      <c r="C36" s="42"/>
      <c r="D36" s="42"/>
      <c r="E36" s="42"/>
      <c r="F36" s="42"/>
      <c r="G36" s="42"/>
      <c r="H36" s="42"/>
      <c r="I36" s="42"/>
      <c r="J36" s="42"/>
      <c r="K36" s="42"/>
      <c r="L36" s="42"/>
      <c r="M36" s="42"/>
      <c r="N36" s="42"/>
      <c r="O36" s="42"/>
      <c r="P36" s="42"/>
      <c r="Q36" s="42"/>
      <c r="R36" s="42"/>
      <c r="S36" s="42"/>
      <c r="T36" s="42"/>
      <c r="U36" s="42"/>
      <c r="V36" s="42"/>
      <c r="W36" s="42"/>
    </row>
    <row r="37" spans="1:23">
      <c r="A37" s="42"/>
      <c r="B37" s="42"/>
      <c r="C37" s="42"/>
      <c r="D37" s="42"/>
      <c r="E37" s="42"/>
      <c r="F37" s="42"/>
      <c r="G37" s="42"/>
      <c r="H37" s="42"/>
      <c r="I37" s="42"/>
      <c r="J37" s="42"/>
      <c r="K37" s="42"/>
      <c r="L37" s="42"/>
      <c r="M37" s="42"/>
      <c r="N37" s="42"/>
      <c r="O37" s="42"/>
      <c r="P37" s="42"/>
      <c r="Q37" s="42"/>
      <c r="R37" s="42"/>
      <c r="S37" s="42"/>
      <c r="T37" s="42"/>
      <c r="U37" s="42"/>
      <c r="V37" s="42"/>
      <c r="W37" s="42"/>
    </row>
    <row r="38" spans="1:23">
      <c r="A38" s="42"/>
      <c r="B38" s="42"/>
      <c r="C38" s="42"/>
      <c r="D38" s="42"/>
      <c r="E38" s="42"/>
      <c r="F38" s="42"/>
      <c r="G38" s="42"/>
      <c r="H38" s="42"/>
      <c r="I38" s="42"/>
      <c r="J38" s="42"/>
      <c r="K38" s="42"/>
      <c r="L38" s="42"/>
      <c r="M38" s="42"/>
      <c r="N38" s="42"/>
      <c r="O38" s="42"/>
      <c r="P38" s="42"/>
      <c r="Q38" s="42"/>
      <c r="R38" s="42"/>
      <c r="S38" s="42"/>
      <c r="T38" s="42"/>
      <c r="U38" s="42"/>
      <c r="V38" s="42"/>
      <c r="W38" s="42"/>
    </row>
    <row r="39" spans="1:23">
      <c r="A39" s="42"/>
      <c r="B39" s="42"/>
      <c r="C39" s="42"/>
      <c r="D39" s="42"/>
      <c r="E39" s="42"/>
      <c r="F39" s="42"/>
      <c r="G39" s="42"/>
      <c r="H39" s="42"/>
      <c r="I39" s="42"/>
      <c r="J39" s="42"/>
      <c r="K39" s="42"/>
      <c r="L39" s="42"/>
      <c r="M39" s="42"/>
      <c r="N39" s="42"/>
      <c r="O39" s="42"/>
      <c r="P39" s="42"/>
      <c r="Q39" s="42"/>
      <c r="R39" s="42"/>
      <c r="S39" s="42"/>
      <c r="T39" s="42"/>
      <c r="U39" s="42"/>
      <c r="V39" s="42"/>
      <c r="W39" s="42"/>
    </row>
    <row r="40" spans="1:23">
      <c r="A40" s="42"/>
      <c r="B40" s="42"/>
      <c r="C40" s="42"/>
      <c r="D40" s="42"/>
      <c r="E40" s="42"/>
      <c r="F40" s="42"/>
      <c r="G40" s="42"/>
      <c r="H40" s="42"/>
      <c r="I40" s="42"/>
      <c r="J40" s="42"/>
      <c r="K40" s="42"/>
      <c r="L40" s="42"/>
      <c r="M40" s="42"/>
      <c r="N40" s="42"/>
      <c r="O40" s="42"/>
      <c r="P40" s="42"/>
      <c r="Q40" s="42"/>
      <c r="R40" s="42"/>
      <c r="S40" s="42"/>
      <c r="T40" s="42"/>
      <c r="U40" s="42"/>
      <c r="V40" s="42"/>
      <c r="W40" s="42"/>
    </row>
    <row r="41" spans="1:23">
      <c r="A41" s="42"/>
      <c r="B41" s="42"/>
      <c r="C41" s="42"/>
      <c r="D41" s="42"/>
      <c r="E41" s="42"/>
      <c r="F41" s="42"/>
      <c r="G41" s="42"/>
      <c r="H41" s="42"/>
      <c r="I41" s="42"/>
      <c r="J41" s="42"/>
      <c r="K41" s="42"/>
      <c r="L41" s="42"/>
      <c r="M41" s="42"/>
      <c r="N41" s="42"/>
      <c r="O41" s="42"/>
      <c r="P41" s="42"/>
      <c r="Q41" s="42"/>
      <c r="R41" s="42"/>
      <c r="S41" s="42"/>
      <c r="T41" s="42"/>
      <c r="U41" s="42"/>
      <c r="V41" s="42"/>
      <c r="W41" s="42"/>
    </row>
    <row r="42" spans="1:23">
      <c r="A42" s="42"/>
      <c r="B42" s="42"/>
      <c r="C42" s="42"/>
      <c r="D42" s="42"/>
      <c r="E42" s="42"/>
      <c r="F42" s="42"/>
      <c r="G42" s="42"/>
      <c r="H42" s="42"/>
      <c r="I42" s="42"/>
      <c r="J42" s="42"/>
      <c r="K42" s="42"/>
      <c r="L42" s="42"/>
      <c r="M42" s="42"/>
      <c r="N42" s="42"/>
      <c r="O42" s="42"/>
      <c r="P42" s="42"/>
      <c r="Q42" s="42"/>
      <c r="R42" s="42"/>
      <c r="S42" s="42"/>
      <c r="T42" s="42"/>
      <c r="U42" s="42"/>
      <c r="V42" s="42"/>
      <c r="W42" s="42"/>
    </row>
    <row r="43" spans="1:23">
      <c r="A43" s="42"/>
      <c r="B43" s="42"/>
      <c r="C43" s="42"/>
      <c r="D43" s="42"/>
      <c r="E43" s="42"/>
      <c r="F43" s="42"/>
      <c r="G43" s="42"/>
      <c r="H43" s="42"/>
      <c r="I43" s="42"/>
      <c r="J43" s="42"/>
      <c r="K43" s="42"/>
      <c r="L43" s="42"/>
      <c r="M43" s="42"/>
      <c r="N43" s="42"/>
      <c r="O43" s="42"/>
      <c r="P43" s="42"/>
      <c r="Q43" s="42"/>
      <c r="R43" s="42"/>
      <c r="S43" s="42"/>
      <c r="T43" s="42"/>
      <c r="U43" s="42"/>
      <c r="V43" s="42"/>
      <c r="W43" s="42"/>
    </row>
    <row r="44" spans="1:23">
      <c r="A44" s="42"/>
      <c r="B44" s="42"/>
      <c r="C44" s="42"/>
      <c r="D44" s="42"/>
      <c r="E44" s="42"/>
      <c r="F44" s="42"/>
      <c r="G44" s="42"/>
      <c r="H44" s="42"/>
      <c r="I44" s="42"/>
      <c r="J44" s="42"/>
      <c r="K44" s="42"/>
      <c r="L44" s="42"/>
      <c r="M44" s="42"/>
      <c r="N44" s="42"/>
      <c r="O44" s="42"/>
      <c r="P44" s="42"/>
      <c r="Q44" s="42"/>
      <c r="R44" s="42"/>
      <c r="S44" s="42"/>
      <c r="T44" s="42"/>
      <c r="U44" s="42"/>
      <c r="V44" s="42"/>
      <c r="W44" s="42"/>
    </row>
    <row r="45" spans="1:23">
      <c r="A45" s="42"/>
      <c r="B45" s="42"/>
      <c r="C45" s="42"/>
      <c r="D45" s="42"/>
      <c r="E45" s="42"/>
      <c r="F45" s="42"/>
      <c r="G45" s="42"/>
      <c r="H45" s="42"/>
      <c r="I45" s="42"/>
      <c r="J45" s="42"/>
      <c r="K45" s="42"/>
      <c r="L45" s="42"/>
      <c r="M45" s="42"/>
      <c r="N45" s="42"/>
      <c r="O45" s="42"/>
      <c r="P45" s="42"/>
      <c r="Q45" s="42"/>
      <c r="R45" s="42"/>
      <c r="S45" s="42"/>
      <c r="T45" s="42"/>
      <c r="U45" s="42"/>
      <c r="V45" s="42"/>
      <c r="W45" s="42"/>
    </row>
    <row r="46" spans="1:23">
      <c r="A46" s="42"/>
      <c r="B46" s="42"/>
      <c r="C46" s="42"/>
      <c r="D46" s="42"/>
      <c r="E46" s="42"/>
      <c r="F46" s="42"/>
      <c r="G46" s="42"/>
      <c r="H46" s="42"/>
      <c r="I46" s="42"/>
      <c r="J46" s="42"/>
      <c r="K46" s="42"/>
      <c r="L46" s="42"/>
      <c r="M46" s="42"/>
      <c r="N46" s="42"/>
      <c r="O46" s="42"/>
      <c r="P46" s="42"/>
      <c r="Q46" s="42"/>
      <c r="R46" s="42"/>
      <c r="S46" s="42"/>
      <c r="T46" s="42"/>
      <c r="U46" s="42"/>
      <c r="V46" s="42"/>
      <c r="W46" s="42"/>
    </row>
    <row r="47" spans="1:23">
      <c r="A47" s="42"/>
      <c r="B47" s="42"/>
      <c r="C47" s="42"/>
      <c r="D47" s="42"/>
      <c r="E47" s="42"/>
      <c r="F47" s="42"/>
      <c r="G47" s="42"/>
      <c r="H47" s="42"/>
      <c r="I47" s="42"/>
      <c r="J47" s="42"/>
      <c r="K47" s="42"/>
      <c r="L47" s="42"/>
      <c r="M47" s="42"/>
      <c r="N47" s="42"/>
      <c r="O47" s="42"/>
      <c r="P47" s="42"/>
      <c r="Q47" s="42"/>
      <c r="R47" s="42"/>
      <c r="S47" s="42"/>
      <c r="T47" s="42"/>
      <c r="U47" s="42"/>
      <c r="V47" s="42"/>
      <c r="W47" s="42"/>
    </row>
    <row r="48" spans="1:23">
      <c r="A48" s="42"/>
      <c r="B48" s="42"/>
      <c r="C48" s="42"/>
      <c r="D48" s="42"/>
      <c r="E48" s="42"/>
      <c r="F48" s="42"/>
      <c r="G48" s="42"/>
      <c r="H48" s="42"/>
      <c r="I48" s="42"/>
      <c r="J48" s="42"/>
      <c r="K48" s="42"/>
      <c r="L48" s="42"/>
      <c r="M48" s="42"/>
      <c r="N48" s="42"/>
      <c r="O48" s="42"/>
      <c r="P48" s="42"/>
      <c r="Q48" s="42"/>
      <c r="R48" s="42"/>
      <c r="S48" s="42"/>
      <c r="T48" s="42"/>
      <c r="U48" s="42"/>
      <c r="V48" s="42"/>
      <c r="W48" s="42"/>
    </row>
    <row r="49" spans="1:23">
      <c r="A49" s="42"/>
      <c r="B49" s="42"/>
      <c r="C49" s="42"/>
      <c r="D49" s="42"/>
      <c r="E49" s="42"/>
      <c r="F49" s="42"/>
      <c r="G49" s="42"/>
      <c r="H49" s="42"/>
      <c r="I49" s="42"/>
      <c r="J49" s="42"/>
      <c r="K49" s="42"/>
      <c r="L49" s="42"/>
      <c r="M49" s="42"/>
      <c r="N49" s="42"/>
      <c r="O49" s="42"/>
      <c r="P49" s="42"/>
      <c r="Q49" s="42"/>
      <c r="R49" s="42"/>
      <c r="S49" s="42"/>
      <c r="T49" s="42"/>
      <c r="U49" s="42"/>
      <c r="V49" s="42"/>
      <c r="W49" s="42"/>
    </row>
    <row r="50" spans="1:23">
      <c r="A50" s="42"/>
      <c r="B50" s="42"/>
      <c r="C50" s="42"/>
      <c r="D50" s="42"/>
      <c r="E50" s="42"/>
      <c r="F50" s="42"/>
      <c r="G50" s="42"/>
      <c r="H50" s="42"/>
      <c r="I50" s="42"/>
      <c r="J50" s="42"/>
      <c r="K50" s="42"/>
      <c r="L50" s="42"/>
      <c r="M50" s="42"/>
      <c r="N50" s="42"/>
      <c r="O50" s="42"/>
      <c r="P50" s="42"/>
      <c r="Q50" s="42"/>
      <c r="R50" s="42"/>
      <c r="S50" s="42"/>
      <c r="T50" s="42"/>
      <c r="U50" s="42"/>
      <c r="V50" s="42"/>
      <c r="W50" s="42"/>
    </row>
    <row r="51" spans="1:23">
      <c r="A51" s="42"/>
      <c r="B51" s="42"/>
      <c r="C51" s="42"/>
      <c r="D51" s="42"/>
      <c r="E51" s="42"/>
      <c r="F51" s="42"/>
      <c r="G51" s="42"/>
      <c r="H51" s="42"/>
      <c r="I51" s="42"/>
      <c r="J51" s="42"/>
      <c r="K51" s="42"/>
      <c r="L51" s="42"/>
      <c r="M51" s="42"/>
      <c r="N51" s="42"/>
      <c r="O51" s="42"/>
      <c r="P51" s="42"/>
      <c r="Q51" s="42"/>
      <c r="R51" s="42"/>
      <c r="S51" s="42"/>
      <c r="T51" s="42"/>
      <c r="U51" s="42"/>
      <c r="V51" s="42"/>
      <c r="W51" s="42"/>
    </row>
    <row r="52" spans="1:23">
      <c r="A52" s="42"/>
      <c r="B52" s="42"/>
      <c r="C52" s="42"/>
      <c r="D52" s="42"/>
      <c r="E52" s="42"/>
      <c r="F52" s="42"/>
      <c r="G52" s="42"/>
      <c r="H52" s="42"/>
      <c r="I52" s="42"/>
      <c r="J52" s="42"/>
      <c r="K52" s="42"/>
      <c r="L52" s="42"/>
      <c r="M52" s="42"/>
      <c r="N52" s="42"/>
      <c r="O52" s="42"/>
      <c r="P52" s="42"/>
      <c r="Q52" s="42"/>
      <c r="R52" s="42"/>
      <c r="S52" s="42"/>
      <c r="T52" s="42"/>
      <c r="U52" s="42"/>
      <c r="V52" s="42"/>
      <c r="W52" s="42"/>
    </row>
    <row r="53" spans="1:23">
      <c r="A53" s="42"/>
      <c r="B53" s="42"/>
      <c r="C53" s="42"/>
      <c r="D53" s="42"/>
      <c r="E53" s="42"/>
      <c r="F53" s="42"/>
      <c r="G53" s="42"/>
      <c r="H53" s="42"/>
      <c r="I53" s="42"/>
      <c r="J53" s="42"/>
      <c r="K53" s="42"/>
      <c r="L53" s="42"/>
      <c r="M53" s="42"/>
      <c r="N53" s="42"/>
      <c r="O53" s="42"/>
      <c r="P53" s="42"/>
      <c r="Q53" s="42"/>
      <c r="R53" s="42"/>
      <c r="S53" s="42"/>
      <c r="T53" s="42"/>
      <c r="U53" s="42"/>
      <c r="V53" s="42"/>
      <c r="W53" s="42"/>
    </row>
    <row r="54" spans="1:23">
      <c r="A54" s="42"/>
      <c r="B54" s="42"/>
      <c r="C54" s="42"/>
      <c r="D54" s="42"/>
      <c r="E54" s="42"/>
      <c r="F54" s="42"/>
      <c r="G54" s="42"/>
      <c r="H54" s="42"/>
      <c r="I54" s="42"/>
      <c r="J54" s="42"/>
      <c r="K54" s="42"/>
      <c r="L54" s="42"/>
      <c r="M54" s="42"/>
      <c r="N54" s="42"/>
      <c r="O54" s="42"/>
      <c r="P54" s="42"/>
      <c r="Q54" s="42"/>
      <c r="R54" s="42"/>
      <c r="S54" s="42"/>
      <c r="T54" s="42"/>
      <c r="U54" s="42"/>
      <c r="V54" s="42"/>
      <c r="W54" s="42"/>
    </row>
    <row r="55" spans="1:23">
      <c r="A55" s="42"/>
      <c r="B55" s="42"/>
      <c r="C55" s="42"/>
      <c r="D55" s="42"/>
      <c r="E55" s="42"/>
      <c r="F55" s="42"/>
      <c r="G55" s="42"/>
      <c r="H55" s="42"/>
      <c r="I55" s="42"/>
      <c r="J55" s="42"/>
      <c r="K55" s="42"/>
      <c r="L55" s="42"/>
      <c r="M55" s="42"/>
      <c r="N55" s="42"/>
      <c r="O55" s="42"/>
      <c r="P55" s="42"/>
      <c r="Q55" s="42"/>
      <c r="R55" s="42"/>
      <c r="S55" s="42"/>
      <c r="T55" s="42"/>
      <c r="U55" s="42"/>
      <c r="V55" s="42"/>
      <c r="W55" s="42"/>
    </row>
    <row r="56" spans="1:23">
      <c r="A56" s="42"/>
      <c r="B56" s="42"/>
      <c r="C56" s="42"/>
      <c r="D56" s="42"/>
      <c r="E56" s="42"/>
      <c r="F56" s="42"/>
      <c r="G56" s="42"/>
      <c r="H56" s="42"/>
      <c r="I56" s="42"/>
      <c r="J56" s="42"/>
      <c r="K56" s="42"/>
      <c r="L56" s="42"/>
      <c r="M56" s="42"/>
      <c r="N56" s="42"/>
      <c r="O56" s="42"/>
      <c r="P56" s="42"/>
      <c r="Q56" s="42"/>
      <c r="R56" s="42"/>
      <c r="S56" s="42"/>
      <c r="T56" s="42"/>
      <c r="U56" s="42"/>
      <c r="V56" s="42"/>
      <c r="W56" s="42"/>
    </row>
    <row r="57" spans="1:23">
      <c r="A57" s="42"/>
      <c r="B57" s="42"/>
      <c r="C57" s="42"/>
      <c r="D57" s="42"/>
      <c r="E57" s="42"/>
      <c r="F57" s="42"/>
      <c r="G57" s="42"/>
      <c r="H57" s="42"/>
      <c r="I57" s="42"/>
      <c r="J57" s="42"/>
      <c r="K57" s="42"/>
      <c r="L57" s="42"/>
      <c r="M57" s="42"/>
      <c r="N57" s="42"/>
      <c r="O57" s="42"/>
      <c r="P57" s="42"/>
      <c r="Q57" s="42"/>
      <c r="R57" s="42"/>
      <c r="S57" s="42"/>
      <c r="T57" s="42"/>
      <c r="U57" s="42"/>
      <c r="V57" s="42"/>
      <c r="W57" s="42"/>
    </row>
    <row r="58" spans="1:23">
      <c r="A58" s="42"/>
      <c r="B58" s="42"/>
      <c r="C58" s="42"/>
      <c r="D58" s="42"/>
      <c r="E58" s="42"/>
      <c r="F58" s="42"/>
      <c r="G58" s="42"/>
      <c r="H58" s="42"/>
      <c r="I58" s="42"/>
      <c r="J58" s="42"/>
      <c r="K58" s="42"/>
      <c r="L58" s="42"/>
      <c r="M58" s="42"/>
      <c r="N58" s="42"/>
      <c r="O58" s="42"/>
      <c r="P58" s="42"/>
      <c r="Q58" s="42"/>
      <c r="R58" s="42"/>
      <c r="S58" s="42"/>
      <c r="T58" s="42"/>
      <c r="U58" s="42"/>
      <c r="V58" s="42"/>
      <c r="W58" s="42"/>
    </row>
    <row r="59" spans="1:23">
      <c r="A59" s="42"/>
      <c r="B59" s="42"/>
      <c r="C59" s="42"/>
      <c r="D59" s="42"/>
      <c r="E59" s="42"/>
      <c r="F59" s="42"/>
      <c r="G59" s="42"/>
      <c r="H59" s="42"/>
      <c r="I59" s="42"/>
      <c r="J59" s="42"/>
      <c r="K59" s="42"/>
      <c r="L59" s="42"/>
      <c r="M59" s="42"/>
      <c r="N59" s="42"/>
      <c r="O59" s="42"/>
      <c r="P59" s="42"/>
      <c r="Q59" s="42"/>
      <c r="R59" s="42"/>
      <c r="S59" s="42"/>
      <c r="T59" s="42"/>
      <c r="U59" s="42"/>
      <c r="V59" s="42"/>
      <c r="W59" s="42"/>
    </row>
    <row r="60" spans="1:23">
      <c r="A60" s="42"/>
      <c r="B60" s="42"/>
      <c r="C60" s="42"/>
      <c r="D60" s="42"/>
      <c r="E60" s="42"/>
      <c r="F60" s="42"/>
      <c r="G60" s="42"/>
      <c r="H60" s="42"/>
      <c r="I60" s="42"/>
      <c r="J60" s="42"/>
      <c r="K60" s="42"/>
      <c r="L60" s="42"/>
      <c r="M60" s="42"/>
      <c r="N60" s="42"/>
      <c r="O60" s="42"/>
      <c r="P60" s="42"/>
      <c r="Q60" s="42"/>
      <c r="R60" s="42"/>
      <c r="S60" s="42"/>
      <c r="T60" s="42"/>
      <c r="U60" s="42"/>
      <c r="V60" s="42"/>
      <c r="W60" s="42"/>
    </row>
    <row r="61" spans="1:23">
      <c r="A61" s="42"/>
      <c r="B61" s="42"/>
      <c r="C61" s="42"/>
      <c r="D61" s="42"/>
      <c r="E61" s="42"/>
      <c r="F61" s="42"/>
      <c r="G61" s="42"/>
      <c r="H61" s="42"/>
      <c r="I61" s="42"/>
      <c r="J61" s="42"/>
      <c r="K61" s="42"/>
      <c r="L61" s="42"/>
      <c r="M61" s="42"/>
      <c r="N61" s="42"/>
      <c r="O61" s="42"/>
      <c r="P61" s="42"/>
      <c r="Q61" s="42"/>
      <c r="R61" s="42"/>
      <c r="S61" s="42"/>
      <c r="T61" s="42"/>
      <c r="U61" s="42"/>
      <c r="V61" s="42"/>
      <c r="W61" s="42"/>
    </row>
    <row r="62" spans="1:23">
      <c r="A62" s="42"/>
      <c r="B62" s="42"/>
      <c r="C62" s="42"/>
      <c r="D62" s="42"/>
      <c r="E62" s="42"/>
      <c r="F62" s="42"/>
      <c r="G62" s="42"/>
      <c r="H62" s="42"/>
      <c r="I62" s="42"/>
      <c r="J62" s="42"/>
      <c r="K62" s="42"/>
      <c r="L62" s="42"/>
      <c r="M62" s="42"/>
      <c r="N62" s="42"/>
      <c r="O62" s="42"/>
      <c r="P62" s="42"/>
      <c r="Q62" s="42"/>
      <c r="R62" s="42"/>
      <c r="S62" s="42"/>
      <c r="T62" s="42"/>
      <c r="U62" s="42"/>
      <c r="V62" s="42"/>
      <c r="W62" s="42"/>
    </row>
    <row r="63" spans="1:23">
      <c r="A63" s="42"/>
      <c r="B63" s="42"/>
      <c r="C63" s="42"/>
      <c r="D63" s="42"/>
      <c r="E63" s="42"/>
      <c r="F63" s="42"/>
      <c r="G63" s="42"/>
      <c r="H63" s="42"/>
      <c r="I63" s="42"/>
      <c r="J63" s="42"/>
      <c r="K63" s="42"/>
      <c r="L63" s="42"/>
      <c r="M63" s="42"/>
      <c r="N63" s="42"/>
      <c r="O63" s="42"/>
      <c r="P63" s="42"/>
      <c r="Q63" s="42"/>
      <c r="R63" s="42"/>
      <c r="S63" s="42"/>
      <c r="T63" s="42"/>
      <c r="U63" s="42"/>
      <c r="V63" s="42"/>
      <c r="W63" s="42"/>
    </row>
    <row r="64" spans="1:23">
      <c r="A64" s="42"/>
      <c r="B64" s="42"/>
      <c r="C64" s="42"/>
      <c r="D64" s="42"/>
      <c r="E64" s="42"/>
      <c r="F64" s="42"/>
      <c r="G64" s="42"/>
      <c r="H64" s="42"/>
      <c r="I64" s="42"/>
      <c r="J64" s="42"/>
      <c r="K64" s="42"/>
      <c r="L64" s="42"/>
      <c r="M64" s="42"/>
      <c r="N64" s="42"/>
      <c r="O64" s="42"/>
      <c r="P64" s="42"/>
      <c r="Q64" s="42"/>
      <c r="R64" s="42"/>
      <c r="S64" s="42"/>
      <c r="T64" s="42"/>
      <c r="U64" s="42"/>
      <c r="V64" s="42"/>
      <c r="W64" s="42"/>
    </row>
    <row r="65" spans="1:23">
      <c r="A65" s="42"/>
      <c r="B65" s="42"/>
      <c r="C65" s="42"/>
      <c r="D65" s="42"/>
      <c r="E65" s="42"/>
      <c r="F65" s="42"/>
      <c r="G65" s="42"/>
      <c r="H65" s="42"/>
      <c r="I65" s="42"/>
      <c r="J65" s="42"/>
      <c r="K65" s="42"/>
      <c r="L65" s="42"/>
      <c r="M65" s="42"/>
      <c r="N65" s="42"/>
      <c r="O65" s="42"/>
      <c r="P65" s="42"/>
      <c r="Q65" s="42"/>
      <c r="R65" s="42"/>
      <c r="S65" s="42"/>
      <c r="T65" s="42"/>
      <c r="U65" s="42"/>
      <c r="V65" s="42"/>
      <c r="W65" s="42"/>
    </row>
    <row r="66" spans="1:23">
      <c r="A66" s="42"/>
      <c r="B66" s="42"/>
      <c r="C66" s="42"/>
      <c r="D66" s="42"/>
      <c r="E66" s="42"/>
      <c r="F66" s="42"/>
      <c r="G66" s="42"/>
      <c r="H66" s="42"/>
      <c r="I66" s="42"/>
      <c r="J66" s="42"/>
      <c r="K66" s="42"/>
      <c r="L66" s="42"/>
      <c r="M66" s="42"/>
      <c r="N66" s="42"/>
      <c r="O66" s="42"/>
      <c r="P66" s="42"/>
      <c r="Q66" s="42"/>
      <c r="R66" s="42"/>
      <c r="S66" s="42"/>
      <c r="T66" s="42"/>
      <c r="U66" s="42"/>
      <c r="V66" s="42"/>
      <c r="W66" s="42"/>
    </row>
    <row r="67" spans="1:23">
      <c r="A67" s="42"/>
      <c r="B67" s="42"/>
      <c r="C67" s="42"/>
      <c r="D67" s="42"/>
      <c r="E67" s="42"/>
      <c r="F67" s="42"/>
      <c r="G67" s="42"/>
      <c r="H67" s="42"/>
      <c r="I67" s="42"/>
      <c r="J67" s="42"/>
      <c r="K67" s="42"/>
      <c r="L67" s="42"/>
      <c r="M67" s="42"/>
      <c r="N67" s="42"/>
      <c r="O67" s="42"/>
      <c r="P67" s="42"/>
      <c r="Q67" s="42"/>
      <c r="R67" s="42"/>
      <c r="S67" s="42"/>
      <c r="T67" s="42"/>
      <c r="U67" s="42"/>
      <c r="V67" s="42"/>
      <c r="W67" s="42"/>
    </row>
    <row r="68" spans="1:23">
      <c r="A68" s="42"/>
      <c r="B68" s="42"/>
      <c r="C68" s="42"/>
      <c r="D68" s="42"/>
      <c r="E68" s="42"/>
      <c r="F68" s="42"/>
      <c r="G68" s="42"/>
      <c r="H68" s="42"/>
      <c r="I68" s="42"/>
      <c r="J68" s="42"/>
      <c r="K68" s="42"/>
      <c r="L68" s="42"/>
      <c r="M68" s="42"/>
      <c r="N68" s="42"/>
      <c r="O68" s="42"/>
      <c r="P68" s="42"/>
      <c r="Q68" s="42"/>
      <c r="R68" s="42"/>
      <c r="S68" s="42"/>
      <c r="T68" s="42"/>
      <c r="U68" s="42"/>
      <c r="V68" s="42"/>
      <c r="W68" s="42"/>
    </row>
    <row r="69" spans="1:23">
      <c r="A69" s="42"/>
      <c r="B69" s="42"/>
      <c r="C69" s="42"/>
      <c r="D69" s="42"/>
      <c r="E69" s="42"/>
      <c r="F69" s="42"/>
      <c r="G69" s="42"/>
      <c r="H69" s="42"/>
      <c r="I69" s="42"/>
      <c r="J69" s="42"/>
      <c r="K69" s="42"/>
      <c r="L69" s="42"/>
      <c r="M69" s="42"/>
      <c r="N69" s="42"/>
      <c r="O69" s="42"/>
      <c r="P69" s="42"/>
      <c r="Q69" s="42"/>
      <c r="R69" s="42"/>
      <c r="S69" s="42"/>
      <c r="T69" s="42"/>
      <c r="U69" s="42"/>
      <c r="V69" s="42"/>
      <c r="W69" s="42"/>
    </row>
    <row r="70" spans="1:23">
      <c r="A70" s="42"/>
      <c r="B70" s="42"/>
      <c r="C70" s="42"/>
      <c r="D70" s="42"/>
      <c r="E70" s="42"/>
      <c r="F70" s="42"/>
      <c r="G70" s="42"/>
      <c r="H70" s="42"/>
      <c r="I70" s="42"/>
      <c r="J70" s="42"/>
      <c r="K70" s="42"/>
      <c r="L70" s="42"/>
      <c r="M70" s="42"/>
      <c r="N70" s="42"/>
      <c r="O70" s="42"/>
      <c r="P70" s="42"/>
      <c r="Q70" s="42"/>
      <c r="R70" s="42"/>
      <c r="S70" s="42"/>
      <c r="T70" s="42"/>
      <c r="U70" s="42"/>
      <c r="V70" s="42"/>
      <c r="W70" s="42"/>
    </row>
    <row r="71" spans="1:23">
      <c r="A71" s="42"/>
      <c r="B71" s="42"/>
      <c r="C71" s="42"/>
      <c r="D71" s="42"/>
      <c r="E71" s="42"/>
      <c r="F71" s="42"/>
      <c r="G71" s="42"/>
      <c r="H71" s="42"/>
      <c r="I71" s="42"/>
      <c r="J71" s="42"/>
      <c r="K71" s="42"/>
      <c r="L71" s="42"/>
      <c r="M71" s="42"/>
      <c r="N71" s="42"/>
      <c r="O71" s="42"/>
      <c r="P71" s="42"/>
      <c r="Q71" s="42"/>
      <c r="R71" s="42"/>
      <c r="S71" s="42"/>
      <c r="T71" s="42"/>
      <c r="U71" s="42"/>
      <c r="V71" s="42"/>
      <c r="W71" s="42"/>
    </row>
    <row r="72" spans="1:23">
      <c r="A72" s="42"/>
      <c r="B72" s="42"/>
      <c r="C72" s="42"/>
      <c r="D72" s="42"/>
      <c r="E72" s="42"/>
      <c r="F72" s="42"/>
      <c r="G72" s="42"/>
      <c r="H72" s="42"/>
      <c r="I72" s="42"/>
      <c r="J72" s="42"/>
      <c r="K72" s="42"/>
      <c r="L72" s="42"/>
      <c r="M72" s="42"/>
      <c r="N72" s="42"/>
      <c r="O72" s="42"/>
      <c r="P72" s="42"/>
      <c r="Q72" s="42"/>
      <c r="R72" s="42"/>
      <c r="S72" s="42"/>
      <c r="T72" s="42"/>
      <c r="U72" s="42"/>
      <c r="V72" s="42"/>
      <c r="W72" s="42"/>
    </row>
    <row r="73" spans="1:23">
      <c r="A73" s="42"/>
      <c r="B73" s="42"/>
      <c r="C73" s="42"/>
      <c r="D73" s="42"/>
      <c r="E73" s="42"/>
      <c r="F73" s="42"/>
      <c r="G73" s="42"/>
      <c r="H73" s="42"/>
      <c r="I73" s="42"/>
      <c r="J73" s="42"/>
      <c r="K73" s="42"/>
      <c r="L73" s="42"/>
      <c r="M73" s="42"/>
      <c r="N73" s="42"/>
      <c r="O73" s="42"/>
      <c r="P73" s="42"/>
      <c r="Q73" s="42"/>
      <c r="R73" s="42"/>
      <c r="S73" s="42"/>
      <c r="T73" s="42"/>
      <c r="U73" s="42"/>
      <c r="V73" s="42"/>
      <c r="W73" s="42"/>
    </row>
    <row r="74" spans="1:23">
      <c r="A74" s="42"/>
      <c r="B74" s="42"/>
      <c r="C74" s="42"/>
      <c r="D74" s="42"/>
      <c r="E74" s="42"/>
      <c r="F74" s="42"/>
      <c r="G74" s="42"/>
      <c r="H74" s="42"/>
      <c r="I74" s="42"/>
      <c r="J74" s="42"/>
      <c r="K74" s="42"/>
      <c r="L74" s="42"/>
      <c r="M74" s="42"/>
      <c r="N74" s="42"/>
      <c r="O74" s="42"/>
      <c r="P74" s="42"/>
      <c r="Q74" s="42"/>
      <c r="R74" s="42"/>
      <c r="S74" s="42"/>
      <c r="T74" s="42"/>
      <c r="U74" s="42"/>
      <c r="V74" s="42"/>
      <c r="W74" s="42"/>
    </row>
    <row r="75" spans="1:23">
      <c r="A75" s="42"/>
      <c r="B75" s="42"/>
      <c r="C75" s="42"/>
      <c r="D75" s="42"/>
      <c r="E75" s="42"/>
      <c r="F75" s="42"/>
      <c r="G75" s="42"/>
      <c r="H75" s="42"/>
      <c r="I75" s="42"/>
      <c r="J75" s="42"/>
      <c r="K75" s="42"/>
      <c r="L75" s="42"/>
      <c r="M75" s="42"/>
      <c r="N75" s="42"/>
      <c r="O75" s="42"/>
      <c r="P75" s="42"/>
      <c r="Q75" s="42"/>
      <c r="R75" s="42"/>
      <c r="S75" s="42"/>
      <c r="T75" s="42"/>
      <c r="U75" s="42"/>
      <c r="V75" s="42"/>
      <c r="W75" s="42"/>
    </row>
    <row r="76" spans="1:23">
      <c r="A76" s="42"/>
      <c r="B76" s="42"/>
      <c r="C76" s="42"/>
      <c r="D76" s="42"/>
      <c r="E76" s="42"/>
      <c r="F76" s="42"/>
      <c r="G76" s="42"/>
      <c r="H76" s="42"/>
      <c r="I76" s="42"/>
      <c r="J76" s="42"/>
      <c r="K76" s="42"/>
      <c r="L76" s="42"/>
      <c r="M76" s="42"/>
      <c r="N76" s="42"/>
      <c r="O76" s="42"/>
      <c r="P76" s="42"/>
      <c r="Q76" s="42"/>
      <c r="R76" s="42"/>
      <c r="S76" s="42"/>
      <c r="T76" s="42"/>
      <c r="U76" s="42"/>
      <c r="V76" s="42"/>
      <c r="W76" s="42"/>
    </row>
    <row r="77" spans="1:23">
      <c r="A77" s="42"/>
      <c r="B77" s="42"/>
      <c r="C77" s="42"/>
      <c r="D77" s="42"/>
      <c r="E77" s="42"/>
      <c r="F77" s="42"/>
      <c r="G77" s="42"/>
      <c r="H77" s="42"/>
      <c r="I77" s="42"/>
      <c r="J77" s="42"/>
      <c r="K77" s="42"/>
      <c r="L77" s="42"/>
      <c r="M77" s="42"/>
      <c r="N77" s="42"/>
      <c r="O77" s="42"/>
      <c r="P77" s="42"/>
      <c r="Q77" s="42"/>
      <c r="R77" s="42"/>
      <c r="S77" s="42"/>
      <c r="T77" s="42"/>
      <c r="U77" s="42"/>
      <c r="V77" s="42"/>
      <c r="W77" s="42"/>
    </row>
    <row r="78" spans="1:23">
      <c r="A78" s="42"/>
      <c r="B78" s="42"/>
      <c r="C78" s="42"/>
      <c r="D78" s="42"/>
      <c r="E78" s="42"/>
      <c r="F78" s="42"/>
      <c r="G78" s="42"/>
      <c r="H78" s="42"/>
      <c r="I78" s="42"/>
      <c r="J78" s="42"/>
      <c r="K78" s="42"/>
      <c r="L78" s="42"/>
      <c r="M78" s="42"/>
      <c r="N78" s="42"/>
      <c r="O78" s="42"/>
      <c r="P78" s="42"/>
      <c r="Q78" s="42"/>
      <c r="R78" s="42"/>
      <c r="S78" s="42"/>
      <c r="T78" s="42"/>
      <c r="U78" s="42"/>
      <c r="V78" s="42"/>
      <c r="W78" s="42"/>
    </row>
    <row r="79" spans="1:23">
      <c r="A79" s="42"/>
      <c r="B79" s="42"/>
      <c r="C79" s="42"/>
      <c r="D79" s="42"/>
      <c r="E79" s="42"/>
      <c r="F79" s="42"/>
      <c r="G79" s="42"/>
      <c r="H79" s="42"/>
      <c r="I79" s="42"/>
      <c r="J79" s="42"/>
      <c r="K79" s="42"/>
      <c r="L79" s="42"/>
      <c r="M79" s="42"/>
      <c r="N79" s="42"/>
      <c r="O79" s="42"/>
      <c r="P79" s="42"/>
      <c r="Q79" s="42"/>
      <c r="R79" s="42"/>
      <c r="S79" s="42"/>
      <c r="T79" s="42"/>
      <c r="U79" s="42"/>
      <c r="V79" s="42"/>
      <c r="W79" s="42"/>
    </row>
    <row r="80" spans="1:23">
      <c r="A80" s="42"/>
      <c r="B80" s="42"/>
      <c r="C80" s="42"/>
      <c r="D80" s="42"/>
      <c r="E80" s="42"/>
      <c r="F80" s="42"/>
      <c r="G80" s="42"/>
      <c r="H80" s="42"/>
      <c r="I80" s="42"/>
      <c r="J80" s="42"/>
      <c r="K80" s="42"/>
      <c r="L80" s="42"/>
      <c r="M80" s="42"/>
      <c r="N80" s="42"/>
      <c r="O80" s="42"/>
      <c r="P80" s="42"/>
      <c r="Q80" s="42"/>
      <c r="R80" s="42"/>
      <c r="S80" s="42"/>
      <c r="T80" s="42"/>
      <c r="U80" s="42"/>
      <c r="V80" s="42"/>
      <c r="W80" s="42"/>
    </row>
    <row r="81" spans="1:23">
      <c r="A81" s="42"/>
      <c r="B81" s="42"/>
      <c r="C81" s="42"/>
      <c r="D81" s="42"/>
      <c r="E81" s="42"/>
      <c r="F81" s="42"/>
      <c r="G81" s="42"/>
      <c r="H81" s="42"/>
      <c r="I81" s="42"/>
      <c r="J81" s="42"/>
      <c r="K81" s="42"/>
      <c r="L81" s="42"/>
      <c r="M81" s="42"/>
      <c r="N81" s="42"/>
      <c r="O81" s="42"/>
      <c r="P81" s="42"/>
      <c r="Q81" s="42"/>
      <c r="R81" s="42"/>
      <c r="S81" s="42"/>
      <c r="T81" s="42"/>
      <c r="U81" s="42"/>
      <c r="V81" s="42"/>
      <c r="W81" s="42"/>
    </row>
    <row r="82" spans="1:23">
      <c r="A82" s="42"/>
      <c r="B82" s="42"/>
      <c r="C82" s="42"/>
      <c r="D82" s="42"/>
      <c r="E82" s="42"/>
      <c r="F82" s="42"/>
      <c r="G82" s="42"/>
      <c r="H82" s="42"/>
      <c r="I82" s="42"/>
      <c r="J82" s="42"/>
      <c r="K82" s="42"/>
      <c r="L82" s="42"/>
      <c r="M82" s="42"/>
      <c r="N82" s="42"/>
      <c r="O82" s="42"/>
      <c r="P82" s="42"/>
      <c r="Q82" s="42"/>
      <c r="R82" s="42"/>
      <c r="S82" s="42"/>
      <c r="T82" s="42"/>
      <c r="U82" s="42"/>
      <c r="V82" s="42"/>
      <c r="W82" s="42"/>
    </row>
    <row r="83" spans="1:23">
      <c r="A83" s="42"/>
      <c r="B83" s="42"/>
      <c r="C83" s="42"/>
      <c r="D83" s="42"/>
      <c r="E83" s="42"/>
      <c r="F83" s="42"/>
      <c r="G83" s="42"/>
      <c r="H83" s="42"/>
      <c r="I83" s="42"/>
      <c r="J83" s="42"/>
      <c r="K83" s="42"/>
      <c r="L83" s="42"/>
      <c r="M83" s="42"/>
      <c r="N83" s="42"/>
      <c r="O83" s="42"/>
      <c r="P83" s="42"/>
      <c r="Q83" s="42"/>
      <c r="R83" s="42"/>
      <c r="S83" s="42"/>
      <c r="T83" s="42"/>
      <c r="U83" s="42"/>
      <c r="V83" s="42"/>
      <c r="W83" s="42"/>
    </row>
    <row r="84" spans="1:23">
      <c r="A84" s="42"/>
      <c r="B84" s="42"/>
      <c r="C84" s="42"/>
      <c r="D84" s="42"/>
      <c r="E84" s="42"/>
      <c r="F84" s="42"/>
      <c r="G84" s="42"/>
      <c r="H84" s="42"/>
      <c r="I84" s="42"/>
      <c r="J84" s="42"/>
      <c r="K84" s="42"/>
      <c r="L84" s="42"/>
      <c r="M84" s="42"/>
      <c r="N84" s="42"/>
      <c r="O84" s="42"/>
      <c r="P84" s="42"/>
      <c r="Q84" s="42"/>
      <c r="R84" s="42"/>
      <c r="S84" s="42"/>
      <c r="T84" s="42"/>
      <c r="U84" s="42"/>
      <c r="V84" s="42"/>
      <c r="W84" s="42"/>
    </row>
    <row r="85" spans="1:23">
      <c r="A85" s="42"/>
      <c r="B85" s="42"/>
      <c r="C85" s="42"/>
      <c r="D85" s="42"/>
      <c r="E85" s="42"/>
      <c r="F85" s="42"/>
      <c r="G85" s="42"/>
      <c r="H85" s="42"/>
      <c r="I85" s="42"/>
      <c r="J85" s="42"/>
      <c r="K85" s="42"/>
      <c r="L85" s="42"/>
      <c r="M85" s="42"/>
      <c r="N85" s="42"/>
      <c r="O85" s="42"/>
      <c r="P85" s="42"/>
      <c r="Q85" s="42"/>
      <c r="R85" s="42"/>
      <c r="S85" s="42"/>
      <c r="T85" s="42"/>
      <c r="U85" s="42"/>
      <c r="V85" s="42"/>
      <c r="W85" s="42"/>
    </row>
    <row r="86" spans="1:23">
      <c r="A86" s="42"/>
      <c r="B86" s="42"/>
      <c r="C86" s="42"/>
      <c r="D86" s="42"/>
      <c r="E86" s="42"/>
      <c r="F86" s="42"/>
      <c r="G86" s="42"/>
      <c r="H86" s="42"/>
      <c r="I86" s="42"/>
      <c r="J86" s="42"/>
      <c r="K86" s="42"/>
      <c r="L86" s="42"/>
      <c r="M86" s="42"/>
      <c r="N86" s="42"/>
      <c r="O86" s="42"/>
      <c r="P86" s="42"/>
      <c r="Q86" s="42"/>
      <c r="R86" s="42"/>
      <c r="S86" s="42"/>
      <c r="T86" s="42"/>
      <c r="U86" s="42"/>
      <c r="V86" s="42"/>
      <c r="W86" s="42"/>
    </row>
    <row r="87" spans="1:23">
      <c r="A87" s="42"/>
      <c r="B87" s="42"/>
      <c r="C87" s="42"/>
      <c r="D87" s="42"/>
      <c r="E87" s="42"/>
      <c r="F87" s="42"/>
      <c r="G87" s="42"/>
      <c r="H87" s="42"/>
      <c r="I87" s="42"/>
      <c r="J87" s="42"/>
      <c r="K87" s="42"/>
      <c r="L87" s="42"/>
      <c r="M87" s="42"/>
      <c r="N87" s="42"/>
      <c r="O87" s="42"/>
      <c r="P87" s="42"/>
      <c r="Q87" s="42"/>
      <c r="R87" s="42"/>
      <c r="S87" s="42"/>
      <c r="T87" s="42"/>
      <c r="U87" s="42"/>
      <c r="V87" s="42"/>
      <c r="W87" s="42"/>
    </row>
    <row r="88" spans="1:23">
      <c r="A88" s="42"/>
      <c r="B88" s="42"/>
      <c r="C88" s="42"/>
      <c r="D88" s="42"/>
      <c r="E88" s="42"/>
      <c r="F88" s="42"/>
      <c r="G88" s="42"/>
      <c r="H88" s="42"/>
      <c r="I88" s="42"/>
      <c r="J88" s="42"/>
      <c r="K88" s="42"/>
      <c r="L88" s="42"/>
      <c r="M88" s="42"/>
      <c r="N88" s="42"/>
      <c r="O88" s="42"/>
      <c r="P88" s="42"/>
      <c r="Q88" s="42"/>
      <c r="R88" s="42"/>
      <c r="S88" s="42"/>
      <c r="T88" s="42"/>
      <c r="U88" s="42"/>
      <c r="V88" s="42"/>
      <c r="W88" s="42"/>
    </row>
    <row r="89" spans="1:23">
      <c r="A89" s="42"/>
      <c r="B89" s="42"/>
      <c r="C89" s="42"/>
      <c r="D89" s="42"/>
      <c r="E89" s="42"/>
      <c r="F89" s="42"/>
      <c r="G89" s="42"/>
      <c r="H89" s="42"/>
      <c r="I89" s="42"/>
      <c r="J89" s="42"/>
      <c r="K89" s="42"/>
      <c r="L89" s="42"/>
      <c r="M89" s="42"/>
      <c r="N89" s="42"/>
      <c r="O89" s="42"/>
      <c r="P89" s="42"/>
      <c r="Q89" s="42"/>
      <c r="R89" s="42"/>
      <c r="S89" s="42"/>
      <c r="T89" s="42"/>
      <c r="U89" s="42"/>
      <c r="V89" s="42"/>
      <c r="W89" s="42"/>
    </row>
    <row r="90" spans="1:23">
      <c r="A90" s="42"/>
      <c r="B90" s="42"/>
      <c r="C90" s="42"/>
      <c r="D90" s="42"/>
      <c r="E90" s="42"/>
      <c r="F90" s="42"/>
      <c r="G90" s="42"/>
      <c r="H90" s="42"/>
      <c r="I90" s="42"/>
      <c r="J90" s="42"/>
      <c r="K90" s="42"/>
      <c r="L90" s="42"/>
      <c r="M90" s="42"/>
      <c r="N90" s="42"/>
      <c r="O90" s="42"/>
      <c r="P90" s="42"/>
      <c r="Q90" s="42"/>
      <c r="R90" s="42"/>
      <c r="S90" s="42"/>
      <c r="T90" s="42"/>
      <c r="U90" s="42"/>
      <c r="V90" s="42"/>
      <c r="W90" s="42"/>
    </row>
    <row r="91" spans="1:23">
      <c r="A91" s="42"/>
      <c r="B91" s="42"/>
      <c r="C91" s="42"/>
      <c r="D91" s="42"/>
      <c r="E91" s="42"/>
      <c r="F91" s="42"/>
      <c r="G91" s="42"/>
      <c r="H91" s="42"/>
      <c r="I91" s="42"/>
      <c r="J91" s="42"/>
      <c r="K91" s="42"/>
      <c r="L91" s="42"/>
      <c r="M91" s="42"/>
      <c r="N91" s="42"/>
      <c r="O91" s="42"/>
      <c r="P91" s="42"/>
      <c r="Q91" s="42"/>
      <c r="R91" s="42"/>
      <c r="S91" s="42"/>
      <c r="T91" s="42"/>
      <c r="U91" s="42"/>
      <c r="V91" s="42"/>
      <c r="W91" s="42"/>
    </row>
    <row r="92" spans="1:23">
      <c r="A92" s="42"/>
      <c r="B92" s="42"/>
      <c r="C92" s="42"/>
      <c r="D92" s="42"/>
      <c r="E92" s="42"/>
      <c r="F92" s="42"/>
      <c r="G92" s="42"/>
      <c r="H92" s="42"/>
      <c r="I92" s="42"/>
      <c r="J92" s="42"/>
      <c r="K92" s="42"/>
      <c r="L92" s="42"/>
      <c r="M92" s="42"/>
      <c r="N92" s="42"/>
      <c r="O92" s="42"/>
      <c r="P92" s="42"/>
      <c r="Q92" s="42"/>
      <c r="R92" s="42"/>
      <c r="S92" s="42"/>
      <c r="T92" s="42"/>
      <c r="U92" s="42"/>
      <c r="V92" s="42"/>
      <c r="W92" s="42"/>
    </row>
    <row r="93" spans="1:23">
      <c r="A93" s="42"/>
      <c r="B93" s="42"/>
      <c r="C93" s="42"/>
      <c r="D93" s="42"/>
      <c r="E93" s="42"/>
      <c r="F93" s="42"/>
      <c r="G93" s="42"/>
      <c r="H93" s="42"/>
      <c r="I93" s="42"/>
      <c r="J93" s="42"/>
      <c r="K93" s="42"/>
      <c r="L93" s="42"/>
      <c r="M93" s="42"/>
      <c r="N93" s="42"/>
      <c r="O93" s="42"/>
      <c r="P93" s="42"/>
      <c r="Q93" s="42"/>
      <c r="R93" s="42"/>
      <c r="S93" s="42"/>
      <c r="T93" s="42"/>
      <c r="U93" s="42"/>
      <c r="V93" s="42"/>
      <c r="W93" s="42"/>
    </row>
    <row r="94" spans="1:23">
      <c r="A94" s="42"/>
      <c r="B94" s="42"/>
      <c r="C94" s="42"/>
      <c r="D94" s="42"/>
      <c r="E94" s="42"/>
      <c r="F94" s="42"/>
      <c r="G94" s="42"/>
      <c r="H94" s="42"/>
      <c r="I94" s="42"/>
      <c r="J94" s="42"/>
      <c r="K94" s="42"/>
      <c r="L94" s="42"/>
      <c r="M94" s="42"/>
      <c r="N94" s="42"/>
      <c r="O94" s="42"/>
      <c r="P94" s="42"/>
      <c r="Q94" s="42"/>
      <c r="R94" s="42"/>
      <c r="S94" s="42"/>
      <c r="T94" s="42"/>
      <c r="U94" s="42"/>
      <c r="V94" s="42"/>
      <c r="W94" s="42"/>
    </row>
    <row r="95" spans="1:23">
      <c r="A95" s="42"/>
      <c r="B95" s="42"/>
      <c r="C95" s="42"/>
      <c r="D95" s="42"/>
      <c r="E95" s="42"/>
      <c r="F95" s="42"/>
      <c r="G95" s="42"/>
      <c r="H95" s="42"/>
      <c r="I95" s="42"/>
      <c r="J95" s="42"/>
      <c r="K95" s="42"/>
      <c r="L95" s="42"/>
      <c r="M95" s="42"/>
      <c r="N95" s="42"/>
      <c r="O95" s="42"/>
      <c r="P95" s="42"/>
      <c r="Q95" s="42"/>
      <c r="R95" s="42"/>
      <c r="S95" s="42"/>
      <c r="T95" s="42"/>
      <c r="U95" s="42"/>
      <c r="V95" s="42"/>
      <c r="W95" s="42"/>
    </row>
    <row r="96" spans="1:23">
      <c r="A96" s="42"/>
      <c r="B96" s="42"/>
      <c r="C96" s="42"/>
      <c r="D96" s="42"/>
      <c r="E96" s="42"/>
      <c r="F96" s="42"/>
      <c r="G96" s="42"/>
      <c r="H96" s="42"/>
      <c r="I96" s="42"/>
      <c r="J96" s="42"/>
      <c r="K96" s="42"/>
      <c r="L96" s="42"/>
      <c r="M96" s="42"/>
      <c r="N96" s="42"/>
      <c r="O96" s="42"/>
      <c r="P96" s="42"/>
      <c r="Q96" s="42"/>
      <c r="R96" s="42"/>
      <c r="S96" s="42"/>
      <c r="T96" s="42"/>
      <c r="U96" s="42"/>
      <c r="V96" s="42"/>
      <c r="W96" s="42"/>
    </row>
    <row r="97" spans="1:23">
      <c r="A97" s="42"/>
      <c r="B97" s="42"/>
      <c r="C97" s="42"/>
      <c r="D97" s="42"/>
      <c r="E97" s="42"/>
      <c r="F97" s="42"/>
      <c r="G97" s="42"/>
      <c r="H97" s="42"/>
      <c r="I97" s="42"/>
      <c r="J97" s="42"/>
      <c r="K97" s="42"/>
      <c r="L97" s="42"/>
      <c r="M97" s="42"/>
      <c r="N97" s="42"/>
      <c r="O97" s="42"/>
      <c r="P97" s="42"/>
      <c r="Q97" s="42"/>
      <c r="R97" s="42"/>
      <c r="S97" s="42"/>
      <c r="T97" s="42"/>
      <c r="U97" s="42"/>
      <c r="V97" s="42"/>
      <c r="W97" s="42"/>
    </row>
    <row r="98" spans="1:23">
      <c r="A98" s="42"/>
      <c r="B98" s="42"/>
      <c r="C98" s="42"/>
      <c r="D98" s="42"/>
      <c r="E98" s="42"/>
      <c r="F98" s="42"/>
      <c r="G98" s="42"/>
      <c r="H98" s="42"/>
      <c r="I98" s="42"/>
      <c r="J98" s="42"/>
      <c r="K98" s="42"/>
      <c r="L98" s="42"/>
      <c r="M98" s="42"/>
      <c r="N98" s="42"/>
      <c r="O98" s="42"/>
      <c r="P98" s="42"/>
      <c r="Q98" s="42"/>
      <c r="R98" s="42"/>
      <c r="S98" s="42"/>
      <c r="T98" s="42"/>
      <c r="U98" s="42"/>
      <c r="V98" s="42"/>
      <c r="W98" s="42"/>
    </row>
    <row r="99" spans="1:23">
      <c r="A99" s="42"/>
      <c r="B99" s="42"/>
      <c r="C99" s="42"/>
      <c r="D99" s="42"/>
      <c r="E99" s="42"/>
      <c r="F99" s="42"/>
      <c r="G99" s="42"/>
      <c r="H99" s="42"/>
      <c r="I99" s="42"/>
      <c r="J99" s="42"/>
      <c r="K99" s="42"/>
      <c r="L99" s="42"/>
      <c r="M99" s="42"/>
      <c r="N99" s="42"/>
      <c r="O99" s="42"/>
      <c r="P99" s="42"/>
      <c r="Q99" s="42"/>
      <c r="R99" s="42"/>
      <c r="S99" s="42"/>
      <c r="T99" s="42"/>
      <c r="U99" s="42"/>
      <c r="V99" s="42"/>
      <c r="W99" s="42"/>
    </row>
    <row r="100" spans="1:23">
      <c r="A100" s="42"/>
      <c r="B100" s="42"/>
      <c r="C100" s="42"/>
      <c r="D100" s="42"/>
      <c r="E100" s="42"/>
      <c r="F100" s="42"/>
      <c r="G100" s="42"/>
      <c r="H100" s="42"/>
      <c r="I100" s="42"/>
      <c r="J100" s="42"/>
      <c r="K100" s="42"/>
      <c r="L100" s="42"/>
      <c r="M100" s="42"/>
      <c r="N100" s="42"/>
      <c r="O100" s="42"/>
      <c r="P100" s="42"/>
      <c r="Q100" s="42"/>
      <c r="R100" s="42"/>
      <c r="S100" s="42"/>
      <c r="T100" s="42"/>
      <c r="U100" s="42"/>
      <c r="V100" s="42"/>
      <c r="W100" s="42"/>
    </row>
    <row r="101" spans="1:23">
      <c r="A101" s="42"/>
      <c r="B101" s="42"/>
      <c r="C101" s="42"/>
      <c r="D101" s="42"/>
      <c r="E101" s="42"/>
      <c r="F101" s="42"/>
      <c r="G101" s="42"/>
      <c r="H101" s="42"/>
      <c r="I101" s="42"/>
      <c r="J101" s="42"/>
      <c r="K101" s="42"/>
      <c r="L101" s="42"/>
      <c r="M101" s="42"/>
      <c r="N101" s="42"/>
      <c r="O101" s="42"/>
      <c r="P101" s="42"/>
      <c r="Q101" s="42"/>
      <c r="R101" s="42"/>
      <c r="S101" s="42"/>
      <c r="T101" s="42"/>
      <c r="U101" s="42"/>
      <c r="V101" s="42"/>
      <c r="W101" s="42"/>
    </row>
    <row r="102" spans="1:23">
      <c r="A102" s="42"/>
      <c r="B102" s="42"/>
      <c r="C102" s="42"/>
      <c r="D102" s="42"/>
      <c r="E102" s="42"/>
      <c r="F102" s="42"/>
      <c r="G102" s="42"/>
      <c r="H102" s="42"/>
      <c r="I102" s="42"/>
      <c r="J102" s="42"/>
      <c r="K102" s="42"/>
      <c r="L102" s="42"/>
      <c r="M102" s="42"/>
      <c r="N102" s="42"/>
      <c r="O102" s="42"/>
      <c r="P102" s="42"/>
      <c r="Q102" s="42"/>
      <c r="R102" s="42"/>
      <c r="S102" s="42"/>
      <c r="T102" s="42"/>
      <c r="U102" s="42"/>
      <c r="V102" s="42"/>
      <c r="W102" s="42"/>
    </row>
    <row r="103" spans="1:23">
      <c r="A103" s="42"/>
      <c r="B103" s="42"/>
      <c r="C103" s="42"/>
      <c r="D103" s="42"/>
      <c r="E103" s="42"/>
      <c r="F103" s="42"/>
      <c r="G103" s="42"/>
      <c r="H103" s="42"/>
      <c r="I103" s="42"/>
      <c r="J103" s="42"/>
      <c r="K103" s="42"/>
      <c r="L103" s="42"/>
      <c r="M103" s="42"/>
      <c r="N103" s="42"/>
      <c r="O103" s="42"/>
      <c r="P103" s="42"/>
      <c r="Q103" s="42"/>
      <c r="R103" s="42"/>
      <c r="S103" s="42"/>
      <c r="T103" s="42"/>
      <c r="U103" s="42"/>
      <c r="V103" s="42"/>
      <c r="W103" s="42"/>
    </row>
    <row r="104" spans="1:23">
      <c r="A104" s="42"/>
      <c r="B104" s="42"/>
      <c r="C104" s="42"/>
      <c r="D104" s="42"/>
      <c r="E104" s="42"/>
      <c r="F104" s="42"/>
      <c r="G104" s="42"/>
      <c r="H104" s="42"/>
      <c r="I104" s="42"/>
      <c r="J104" s="42"/>
      <c r="K104" s="42"/>
      <c r="L104" s="42"/>
      <c r="M104" s="42"/>
      <c r="N104" s="42"/>
      <c r="O104" s="42"/>
      <c r="P104" s="42"/>
      <c r="Q104" s="42"/>
      <c r="R104" s="42"/>
      <c r="S104" s="42"/>
      <c r="T104" s="42"/>
      <c r="U104" s="42"/>
      <c r="V104" s="42"/>
      <c r="W104" s="42"/>
    </row>
    <row r="105" spans="1:23">
      <c r="A105" s="42"/>
      <c r="B105" s="42"/>
      <c r="C105" s="42"/>
      <c r="D105" s="42"/>
      <c r="E105" s="42"/>
      <c r="F105" s="42"/>
      <c r="G105" s="42"/>
      <c r="H105" s="42"/>
      <c r="I105" s="42"/>
      <c r="J105" s="42"/>
      <c r="K105" s="42"/>
      <c r="L105" s="42"/>
      <c r="M105" s="42"/>
      <c r="N105" s="42"/>
      <c r="O105" s="42"/>
      <c r="P105" s="42"/>
      <c r="Q105" s="42"/>
      <c r="R105" s="42"/>
      <c r="S105" s="42"/>
      <c r="T105" s="42"/>
      <c r="U105" s="42"/>
      <c r="V105" s="42"/>
      <c r="W105" s="42"/>
    </row>
    <row r="106" spans="1:23">
      <c r="A106" s="42"/>
      <c r="B106" s="42"/>
      <c r="C106" s="42"/>
      <c r="D106" s="42"/>
      <c r="E106" s="42"/>
      <c r="F106" s="42"/>
      <c r="G106" s="42"/>
      <c r="H106" s="42"/>
      <c r="I106" s="42"/>
      <c r="J106" s="42"/>
      <c r="K106" s="42"/>
      <c r="L106" s="42"/>
      <c r="M106" s="42"/>
      <c r="N106" s="42"/>
      <c r="O106" s="42"/>
      <c r="P106" s="42"/>
      <c r="Q106" s="42"/>
      <c r="R106" s="42"/>
      <c r="S106" s="42"/>
      <c r="T106" s="42"/>
      <c r="U106" s="42"/>
      <c r="V106" s="42"/>
      <c r="W106" s="42"/>
    </row>
    <row r="107" spans="1:23">
      <c r="A107" s="42"/>
      <c r="B107" s="42"/>
      <c r="C107" s="42"/>
      <c r="D107" s="42"/>
      <c r="E107" s="42"/>
      <c r="F107" s="42"/>
      <c r="G107" s="42"/>
      <c r="H107" s="42"/>
      <c r="I107" s="42"/>
      <c r="J107" s="42"/>
      <c r="K107" s="42"/>
      <c r="L107" s="42"/>
      <c r="M107" s="42"/>
      <c r="N107" s="42"/>
      <c r="O107" s="42"/>
      <c r="P107" s="42"/>
      <c r="Q107" s="42"/>
      <c r="R107" s="42"/>
      <c r="S107" s="42"/>
      <c r="T107" s="42"/>
      <c r="U107" s="42"/>
      <c r="V107" s="42"/>
      <c r="W107" s="42"/>
    </row>
    <row r="108" spans="1:23">
      <c r="A108" s="42"/>
      <c r="B108" s="42"/>
      <c r="C108" s="42"/>
      <c r="D108" s="42"/>
      <c r="E108" s="42"/>
      <c r="F108" s="42"/>
      <c r="G108" s="42"/>
      <c r="H108" s="42"/>
      <c r="I108" s="42"/>
      <c r="J108" s="42"/>
      <c r="K108" s="42"/>
      <c r="L108" s="42"/>
      <c r="M108" s="42"/>
      <c r="N108" s="42"/>
      <c r="O108" s="42"/>
      <c r="P108" s="42"/>
      <c r="Q108" s="42"/>
      <c r="R108" s="42"/>
      <c r="S108" s="42"/>
      <c r="T108" s="42"/>
      <c r="U108" s="42"/>
      <c r="V108" s="42"/>
      <c r="W108" s="42"/>
    </row>
    <row r="109" spans="1:23">
      <c r="A109" s="42"/>
      <c r="B109" s="42"/>
      <c r="C109" s="42"/>
      <c r="D109" s="42"/>
      <c r="E109" s="42"/>
      <c r="F109" s="42"/>
      <c r="G109" s="42"/>
      <c r="H109" s="42"/>
      <c r="I109" s="42"/>
      <c r="J109" s="42"/>
      <c r="K109" s="42"/>
      <c r="L109" s="42"/>
      <c r="M109" s="42"/>
      <c r="N109" s="42"/>
      <c r="O109" s="42"/>
      <c r="P109" s="42"/>
      <c r="Q109" s="42"/>
      <c r="R109" s="42"/>
      <c r="S109" s="42"/>
      <c r="T109" s="42"/>
      <c r="U109" s="42"/>
      <c r="V109" s="42"/>
      <c r="W109" s="42"/>
    </row>
    <row r="110" spans="1:23">
      <c r="A110" s="42"/>
      <c r="B110" s="42"/>
      <c r="C110" s="42"/>
      <c r="D110" s="42"/>
      <c r="E110" s="42"/>
      <c r="F110" s="42"/>
      <c r="G110" s="42"/>
      <c r="H110" s="42"/>
      <c r="I110" s="42"/>
      <c r="J110" s="42"/>
      <c r="K110" s="42"/>
      <c r="L110" s="42"/>
      <c r="M110" s="42"/>
      <c r="N110" s="42"/>
      <c r="O110" s="42"/>
      <c r="P110" s="42"/>
      <c r="Q110" s="42"/>
      <c r="R110" s="42"/>
      <c r="S110" s="42"/>
      <c r="T110" s="42"/>
      <c r="U110" s="42"/>
      <c r="V110" s="42"/>
      <c r="W110" s="42"/>
    </row>
    <row r="111" spans="1:23">
      <c r="A111" s="42"/>
      <c r="B111" s="42"/>
      <c r="C111" s="42"/>
      <c r="D111" s="42"/>
      <c r="E111" s="42"/>
      <c r="F111" s="42"/>
      <c r="G111" s="42"/>
      <c r="H111" s="42"/>
      <c r="I111" s="42"/>
      <c r="J111" s="42"/>
      <c r="K111" s="42"/>
      <c r="L111" s="42"/>
      <c r="M111" s="42"/>
      <c r="N111" s="42"/>
      <c r="O111" s="42"/>
      <c r="P111" s="42"/>
      <c r="Q111" s="42"/>
      <c r="R111" s="42"/>
      <c r="S111" s="42"/>
      <c r="T111" s="42"/>
      <c r="U111" s="42"/>
      <c r="V111" s="42"/>
      <c r="W111" s="42"/>
    </row>
    <row r="112" spans="1:23">
      <c r="A112" s="42"/>
      <c r="B112" s="42"/>
      <c r="C112" s="42"/>
      <c r="D112" s="42"/>
      <c r="E112" s="42"/>
      <c r="F112" s="42"/>
      <c r="G112" s="42"/>
      <c r="H112" s="42"/>
      <c r="I112" s="42"/>
      <c r="J112" s="42"/>
      <c r="K112" s="42"/>
      <c r="L112" s="42"/>
      <c r="M112" s="42"/>
      <c r="N112" s="42"/>
      <c r="O112" s="42"/>
      <c r="P112" s="42"/>
      <c r="Q112" s="42"/>
      <c r="R112" s="42"/>
      <c r="S112" s="42"/>
      <c r="T112" s="42"/>
      <c r="U112" s="42"/>
      <c r="V112" s="42"/>
      <c r="W112" s="42"/>
    </row>
    <row r="113" spans="1:23">
      <c r="A113" s="42"/>
      <c r="B113" s="42"/>
      <c r="C113" s="42"/>
      <c r="D113" s="42"/>
      <c r="E113" s="42"/>
      <c r="F113" s="42"/>
      <c r="G113" s="42"/>
      <c r="H113" s="42"/>
      <c r="I113" s="42"/>
      <c r="J113" s="42"/>
      <c r="K113" s="42"/>
      <c r="L113" s="42"/>
      <c r="M113" s="42"/>
      <c r="N113" s="42"/>
      <c r="O113" s="42"/>
      <c r="P113" s="42"/>
      <c r="Q113" s="42"/>
      <c r="R113" s="42"/>
      <c r="S113" s="42"/>
      <c r="T113" s="42"/>
      <c r="U113" s="42"/>
      <c r="V113" s="42"/>
      <c r="W113" s="42"/>
    </row>
    <row r="114" spans="1:23">
      <c r="A114" s="42"/>
      <c r="B114" s="42"/>
      <c r="C114" s="42"/>
      <c r="D114" s="42"/>
      <c r="E114" s="42"/>
      <c r="F114" s="42"/>
      <c r="G114" s="42"/>
      <c r="H114" s="42"/>
      <c r="I114" s="42"/>
      <c r="J114" s="42"/>
      <c r="K114" s="42"/>
      <c r="L114" s="42"/>
      <c r="M114" s="42"/>
      <c r="N114" s="42"/>
      <c r="O114" s="42"/>
      <c r="P114" s="42"/>
      <c r="Q114" s="42"/>
      <c r="R114" s="42"/>
      <c r="S114" s="42"/>
      <c r="T114" s="42"/>
      <c r="U114" s="42"/>
      <c r="V114" s="42"/>
      <c r="W114" s="42"/>
    </row>
    <row r="115" spans="1:23">
      <c r="A115" s="42"/>
      <c r="B115" s="42"/>
      <c r="C115" s="42"/>
      <c r="D115" s="42"/>
      <c r="E115" s="42"/>
      <c r="F115" s="42"/>
      <c r="G115" s="42"/>
      <c r="H115" s="42"/>
      <c r="I115" s="42"/>
      <c r="J115" s="42"/>
      <c r="K115" s="42"/>
      <c r="L115" s="42"/>
      <c r="M115" s="42"/>
      <c r="N115" s="42"/>
      <c r="O115" s="42"/>
      <c r="P115" s="42"/>
      <c r="Q115" s="42"/>
      <c r="R115" s="42"/>
      <c r="S115" s="42"/>
      <c r="T115" s="42"/>
      <c r="U115" s="42"/>
      <c r="V115" s="42"/>
      <c r="W115" s="42"/>
    </row>
    <row r="116" spans="1:23">
      <c r="A116" s="42"/>
      <c r="B116" s="42"/>
      <c r="C116" s="42"/>
      <c r="D116" s="42"/>
      <c r="E116" s="42"/>
      <c r="F116" s="42"/>
      <c r="G116" s="42"/>
      <c r="H116" s="42"/>
      <c r="I116" s="42"/>
      <c r="J116" s="42"/>
      <c r="K116" s="42"/>
      <c r="L116" s="42"/>
      <c r="M116" s="42"/>
      <c r="N116" s="42"/>
      <c r="O116" s="42"/>
      <c r="P116" s="42"/>
      <c r="Q116" s="42"/>
      <c r="R116" s="42"/>
      <c r="S116" s="42"/>
      <c r="T116" s="42"/>
      <c r="U116" s="42"/>
      <c r="V116" s="42"/>
      <c r="W116" s="42"/>
    </row>
    <row r="117" spans="1:23">
      <c r="A117" s="42"/>
      <c r="B117" s="42"/>
      <c r="C117" s="42"/>
      <c r="D117" s="42"/>
      <c r="E117" s="42"/>
      <c r="F117" s="42"/>
      <c r="G117" s="42"/>
      <c r="H117" s="42"/>
      <c r="I117" s="42"/>
      <c r="J117" s="42"/>
      <c r="K117" s="42"/>
      <c r="L117" s="42"/>
      <c r="M117" s="42"/>
      <c r="N117" s="42"/>
      <c r="O117" s="42"/>
      <c r="P117" s="42"/>
      <c r="Q117" s="42"/>
      <c r="R117" s="42"/>
      <c r="S117" s="42"/>
      <c r="T117" s="42"/>
      <c r="U117" s="42"/>
      <c r="V117" s="42"/>
      <c r="W117" s="42"/>
    </row>
    <row r="118" spans="1:23">
      <c r="A118" s="42"/>
      <c r="B118" s="42"/>
      <c r="C118" s="42"/>
      <c r="D118" s="42"/>
      <c r="E118" s="42"/>
      <c r="F118" s="42"/>
      <c r="G118" s="42"/>
      <c r="H118" s="42"/>
      <c r="I118" s="42"/>
      <c r="J118" s="42"/>
      <c r="K118" s="42"/>
      <c r="L118" s="42"/>
      <c r="M118" s="42"/>
      <c r="N118" s="42"/>
      <c r="O118" s="42"/>
      <c r="P118" s="42"/>
      <c r="Q118" s="42"/>
      <c r="R118" s="42"/>
      <c r="S118" s="42"/>
      <c r="T118" s="42"/>
      <c r="U118" s="42"/>
      <c r="V118" s="42"/>
      <c r="W118" s="42"/>
    </row>
    <row r="119" spans="1:23">
      <c r="A119" s="42"/>
      <c r="B119" s="42"/>
      <c r="C119" s="42"/>
      <c r="D119" s="42"/>
      <c r="E119" s="42"/>
      <c r="F119" s="42"/>
      <c r="G119" s="42"/>
      <c r="H119" s="42"/>
      <c r="I119" s="42"/>
      <c r="J119" s="42"/>
      <c r="K119" s="42"/>
      <c r="L119" s="42"/>
      <c r="M119" s="42"/>
      <c r="N119" s="42"/>
      <c r="O119" s="42"/>
      <c r="P119" s="42"/>
      <c r="Q119" s="42"/>
      <c r="R119" s="42"/>
      <c r="S119" s="42"/>
      <c r="T119" s="42"/>
      <c r="U119" s="42"/>
      <c r="V119" s="42"/>
      <c r="W119" s="42"/>
    </row>
    <row r="120" spans="1:23">
      <c r="A120" s="42"/>
      <c r="B120" s="42"/>
      <c r="C120" s="42"/>
      <c r="D120" s="42"/>
      <c r="E120" s="42"/>
      <c r="F120" s="42"/>
      <c r="G120" s="42"/>
      <c r="H120" s="42"/>
      <c r="I120" s="42"/>
      <c r="J120" s="42"/>
      <c r="K120" s="42"/>
      <c r="L120" s="42"/>
      <c r="M120" s="42"/>
      <c r="N120" s="42"/>
      <c r="O120" s="42"/>
      <c r="P120" s="42"/>
      <c r="Q120" s="42"/>
      <c r="R120" s="42"/>
      <c r="S120" s="42"/>
      <c r="T120" s="42"/>
      <c r="U120" s="42"/>
      <c r="V120" s="42"/>
      <c r="W120" s="42"/>
    </row>
    <row r="121" spans="1:23">
      <c r="A121" s="42"/>
      <c r="B121" s="42"/>
      <c r="C121" s="42"/>
      <c r="D121" s="42"/>
      <c r="E121" s="42"/>
      <c r="F121" s="42"/>
      <c r="G121" s="42"/>
      <c r="H121" s="42"/>
      <c r="I121" s="42"/>
      <c r="J121" s="42"/>
      <c r="K121" s="42"/>
      <c r="L121" s="42"/>
      <c r="M121" s="42"/>
      <c r="N121" s="42"/>
      <c r="O121" s="42"/>
      <c r="P121" s="42"/>
      <c r="Q121" s="42"/>
      <c r="R121" s="42"/>
      <c r="S121" s="42"/>
      <c r="T121" s="42"/>
      <c r="U121" s="42"/>
      <c r="V121" s="42"/>
      <c r="W121" s="42"/>
    </row>
    <row r="122" spans="1:23">
      <c r="A122" s="42"/>
      <c r="B122" s="42"/>
      <c r="C122" s="42"/>
      <c r="D122" s="42"/>
      <c r="E122" s="42"/>
      <c r="F122" s="42"/>
      <c r="G122" s="42"/>
      <c r="H122" s="42"/>
      <c r="I122" s="42"/>
      <c r="J122" s="42"/>
      <c r="K122" s="42"/>
      <c r="L122" s="42"/>
      <c r="M122" s="42"/>
      <c r="N122" s="42"/>
      <c r="O122" s="42"/>
      <c r="P122" s="42"/>
      <c r="Q122" s="42"/>
      <c r="R122" s="42"/>
      <c r="S122" s="42"/>
      <c r="T122" s="42"/>
      <c r="U122" s="42"/>
      <c r="V122" s="42"/>
      <c r="W122" s="42"/>
    </row>
    <row r="123" spans="1:23">
      <c r="A123" s="42"/>
      <c r="B123" s="42"/>
      <c r="C123" s="42"/>
      <c r="D123" s="42"/>
      <c r="E123" s="42"/>
      <c r="F123" s="42"/>
      <c r="G123" s="42"/>
      <c r="H123" s="42"/>
      <c r="I123" s="42"/>
      <c r="J123" s="42"/>
      <c r="K123" s="42"/>
      <c r="L123" s="42"/>
      <c r="M123" s="42"/>
      <c r="N123" s="42"/>
      <c r="O123" s="42"/>
      <c r="P123" s="42"/>
      <c r="Q123" s="42"/>
      <c r="R123" s="42"/>
      <c r="S123" s="42"/>
      <c r="T123" s="42"/>
      <c r="U123" s="42"/>
      <c r="V123" s="42"/>
      <c r="W123" s="42"/>
    </row>
    <row r="124" spans="1:23">
      <c r="A124" s="42"/>
      <c r="B124" s="42"/>
      <c r="C124" s="42"/>
      <c r="D124" s="42"/>
      <c r="E124" s="42"/>
      <c r="F124" s="42"/>
      <c r="G124" s="42"/>
      <c r="H124" s="42"/>
      <c r="I124" s="42"/>
      <c r="J124" s="42"/>
      <c r="K124" s="42"/>
      <c r="L124" s="42"/>
      <c r="M124" s="42"/>
      <c r="N124" s="42"/>
      <c r="O124" s="42"/>
      <c r="P124" s="42"/>
      <c r="Q124" s="42"/>
      <c r="R124" s="42"/>
      <c r="S124" s="42"/>
      <c r="T124" s="42"/>
      <c r="U124" s="42"/>
      <c r="V124" s="42"/>
      <c r="W124" s="42"/>
    </row>
    <row r="125" spans="1:23">
      <c r="A125" s="42"/>
      <c r="B125" s="42"/>
      <c r="C125" s="42"/>
      <c r="D125" s="42"/>
      <c r="E125" s="42"/>
      <c r="F125" s="42"/>
      <c r="G125" s="42"/>
      <c r="H125" s="42"/>
      <c r="I125" s="42"/>
      <c r="J125" s="42"/>
      <c r="K125" s="42"/>
      <c r="L125" s="42"/>
      <c r="M125" s="42"/>
      <c r="N125" s="42"/>
      <c r="O125" s="42"/>
      <c r="P125" s="42"/>
      <c r="Q125" s="42"/>
      <c r="R125" s="42"/>
      <c r="S125" s="42"/>
      <c r="T125" s="42"/>
      <c r="U125" s="42"/>
      <c r="V125" s="42"/>
      <c r="W125" s="42"/>
    </row>
    <row r="126" spans="1:23">
      <c r="A126" s="42"/>
      <c r="B126" s="42"/>
      <c r="C126" s="42"/>
      <c r="D126" s="42"/>
      <c r="E126" s="42"/>
      <c r="F126" s="42"/>
      <c r="G126" s="42"/>
      <c r="H126" s="42"/>
      <c r="I126" s="42"/>
      <c r="J126" s="42"/>
      <c r="K126" s="42"/>
      <c r="L126" s="42"/>
      <c r="M126" s="42"/>
      <c r="N126" s="42"/>
      <c r="O126" s="42"/>
      <c r="P126" s="42"/>
      <c r="Q126" s="42"/>
      <c r="R126" s="42"/>
      <c r="S126" s="42"/>
      <c r="T126" s="42"/>
      <c r="U126" s="42"/>
      <c r="V126" s="42"/>
      <c r="W126" s="42"/>
    </row>
    <row r="127" spans="1:23">
      <c r="A127" s="42"/>
      <c r="B127" s="42"/>
      <c r="C127" s="42"/>
      <c r="D127" s="42"/>
      <c r="E127" s="42"/>
      <c r="F127" s="42"/>
      <c r="G127" s="42"/>
      <c r="H127" s="42"/>
      <c r="I127" s="42"/>
      <c r="J127" s="42"/>
      <c r="K127" s="42"/>
      <c r="L127" s="42"/>
      <c r="M127" s="42"/>
      <c r="N127" s="42"/>
      <c r="O127" s="42"/>
      <c r="P127" s="42"/>
      <c r="Q127" s="42"/>
      <c r="R127" s="42"/>
      <c r="S127" s="42"/>
      <c r="T127" s="42"/>
      <c r="U127" s="42"/>
      <c r="V127" s="42"/>
      <c r="W127" s="42"/>
    </row>
    <row r="128" spans="1:23">
      <c r="A128" s="42"/>
      <c r="B128" s="42"/>
      <c r="C128" s="42"/>
      <c r="D128" s="42"/>
      <c r="E128" s="42"/>
      <c r="F128" s="42"/>
      <c r="G128" s="42"/>
      <c r="H128" s="42"/>
      <c r="I128" s="42"/>
      <c r="J128" s="42"/>
      <c r="K128" s="42"/>
      <c r="L128" s="42"/>
      <c r="M128" s="42"/>
      <c r="N128" s="42"/>
      <c r="O128" s="42"/>
      <c r="P128" s="42"/>
      <c r="Q128" s="42"/>
      <c r="R128" s="42"/>
      <c r="S128" s="42"/>
      <c r="T128" s="42"/>
      <c r="U128" s="42"/>
      <c r="V128" s="42"/>
      <c r="W128" s="42"/>
    </row>
    <row r="129" spans="1:23">
      <c r="A129" s="42"/>
      <c r="B129" s="42"/>
      <c r="C129" s="42"/>
      <c r="D129" s="42"/>
      <c r="E129" s="42"/>
      <c r="F129" s="42"/>
      <c r="G129" s="42"/>
      <c r="H129" s="42"/>
      <c r="I129" s="42"/>
      <c r="J129" s="42"/>
      <c r="K129" s="42"/>
      <c r="L129" s="42"/>
      <c r="M129" s="42"/>
      <c r="N129" s="42"/>
      <c r="O129" s="42"/>
      <c r="P129" s="42"/>
      <c r="Q129" s="42"/>
      <c r="R129" s="42"/>
      <c r="S129" s="42"/>
      <c r="T129" s="42"/>
      <c r="U129" s="42"/>
      <c r="V129" s="42"/>
      <c r="W129" s="42"/>
    </row>
    <row r="130" spans="1:23">
      <c r="A130" s="42"/>
      <c r="B130" s="42"/>
      <c r="C130" s="42"/>
      <c r="D130" s="42"/>
      <c r="E130" s="42"/>
      <c r="F130" s="42"/>
      <c r="G130" s="42"/>
      <c r="H130" s="42"/>
      <c r="I130" s="42"/>
      <c r="J130" s="42"/>
      <c r="K130" s="42"/>
      <c r="L130" s="42"/>
      <c r="M130" s="42"/>
      <c r="N130" s="42"/>
      <c r="O130" s="42"/>
      <c r="P130" s="42"/>
      <c r="Q130" s="42"/>
      <c r="R130" s="42"/>
      <c r="S130" s="42"/>
      <c r="T130" s="42"/>
      <c r="U130" s="42"/>
      <c r="V130" s="42"/>
      <c r="W130" s="42"/>
    </row>
    <row r="131" spans="1:23">
      <c r="A131" s="42"/>
      <c r="B131" s="42"/>
      <c r="C131" s="42"/>
      <c r="D131" s="42"/>
      <c r="E131" s="42"/>
      <c r="F131" s="42"/>
      <c r="G131" s="42"/>
      <c r="H131" s="42"/>
      <c r="I131" s="42"/>
      <c r="J131" s="42"/>
      <c r="K131" s="42"/>
      <c r="L131" s="42"/>
      <c r="M131" s="42"/>
      <c r="N131" s="42"/>
      <c r="O131" s="42"/>
      <c r="P131" s="42"/>
      <c r="Q131" s="42"/>
      <c r="R131" s="42"/>
      <c r="S131" s="42"/>
      <c r="T131" s="42"/>
      <c r="U131" s="42"/>
      <c r="V131" s="42"/>
      <c r="W131" s="42"/>
    </row>
    <row r="132" spans="1:23">
      <c r="A132" s="42"/>
      <c r="B132" s="42"/>
      <c r="C132" s="42"/>
      <c r="D132" s="42"/>
      <c r="E132" s="42"/>
      <c r="F132" s="42"/>
      <c r="G132" s="42"/>
      <c r="H132" s="42"/>
      <c r="I132" s="42"/>
      <c r="J132" s="42"/>
      <c r="K132" s="42"/>
      <c r="L132" s="42"/>
      <c r="M132" s="42"/>
      <c r="N132" s="42"/>
      <c r="O132" s="42"/>
      <c r="P132" s="42"/>
      <c r="Q132" s="42"/>
      <c r="R132" s="42"/>
      <c r="S132" s="42"/>
      <c r="T132" s="42"/>
      <c r="U132" s="42"/>
      <c r="V132" s="42"/>
      <c r="W132" s="42"/>
    </row>
    <row r="133" spans="1:23">
      <c r="A133" s="42"/>
      <c r="B133" s="42"/>
      <c r="C133" s="42"/>
      <c r="D133" s="42"/>
      <c r="E133" s="42"/>
      <c r="F133" s="42"/>
      <c r="G133" s="42"/>
      <c r="H133" s="42"/>
      <c r="I133" s="42"/>
      <c r="J133" s="42"/>
      <c r="K133" s="42"/>
      <c r="L133" s="42"/>
      <c r="M133" s="42"/>
      <c r="N133" s="42"/>
      <c r="O133" s="42"/>
      <c r="P133" s="42"/>
      <c r="Q133" s="42"/>
      <c r="R133" s="42"/>
      <c r="S133" s="42"/>
      <c r="T133" s="42"/>
      <c r="U133" s="42"/>
      <c r="V133" s="42"/>
      <c r="W133" s="42"/>
    </row>
    <row r="134" spans="1:23">
      <c r="A134" s="42"/>
      <c r="B134" s="42"/>
      <c r="C134" s="42"/>
      <c r="D134" s="42"/>
      <c r="E134" s="42"/>
      <c r="F134" s="42"/>
      <c r="G134" s="42"/>
      <c r="H134" s="42"/>
      <c r="I134" s="42"/>
      <c r="J134" s="42"/>
      <c r="K134" s="42"/>
      <c r="L134" s="42"/>
      <c r="M134" s="42"/>
      <c r="N134" s="42"/>
      <c r="O134" s="42"/>
      <c r="P134" s="42"/>
      <c r="Q134" s="42"/>
      <c r="R134" s="42"/>
      <c r="S134" s="42"/>
      <c r="T134" s="42"/>
      <c r="U134" s="42"/>
      <c r="V134" s="42"/>
      <c r="W134" s="42"/>
    </row>
    <row r="135" spans="1:23">
      <c r="A135" s="42"/>
      <c r="B135" s="42"/>
      <c r="C135" s="42"/>
      <c r="D135" s="42"/>
      <c r="E135" s="42"/>
      <c r="F135" s="42"/>
      <c r="G135" s="42"/>
      <c r="H135" s="42"/>
      <c r="I135" s="42"/>
      <c r="J135" s="42"/>
      <c r="K135" s="42"/>
      <c r="L135" s="42"/>
      <c r="M135" s="42"/>
      <c r="N135" s="42"/>
      <c r="O135" s="42"/>
      <c r="P135" s="42"/>
      <c r="Q135" s="42"/>
      <c r="R135" s="42"/>
      <c r="S135" s="42"/>
      <c r="T135" s="42"/>
      <c r="U135" s="42"/>
      <c r="V135" s="42"/>
      <c r="W135" s="42"/>
    </row>
    <row r="136" spans="1:23">
      <c r="A136" s="42"/>
      <c r="B136" s="42"/>
      <c r="C136" s="42"/>
      <c r="D136" s="42"/>
      <c r="E136" s="42"/>
      <c r="F136" s="42"/>
      <c r="G136" s="42"/>
      <c r="H136" s="42"/>
      <c r="I136" s="42"/>
      <c r="J136" s="42"/>
      <c r="K136" s="42"/>
      <c r="L136" s="42"/>
      <c r="M136" s="42"/>
      <c r="N136" s="42"/>
      <c r="O136" s="42"/>
      <c r="P136" s="42"/>
      <c r="Q136" s="42"/>
      <c r="R136" s="42"/>
      <c r="S136" s="42"/>
      <c r="T136" s="42"/>
      <c r="U136" s="42"/>
      <c r="V136" s="42"/>
      <c r="W136" s="42"/>
    </row>
    <row r="137" spans="1:23">
      <c r="A137" s="42"/>
      <c r="B137" s="42"/>
      <c r="C137" s="42"/>
      <c r="D137" s="42"/>
      <c r="E137" s="42"/>
      <c r="F137" s="42"/>
      <c r="G137" s="42"/>
      <c r="H137" s="42"/>
      <c r="I137" s="42"/>
      <c r="J137" s="42"/>
      <c r="K137" s="42"/>
      <c r="L137" s="42"/>
      <c r="M137" s="42"/>
      <c r="N137" s="42"/>
      <c r="O137" s="42"/>
      <c r="P137" s="42"/>
      <c r="Q137" s="42"/>
      <c r="R137" s="42"/>
      <c r="S137" s="42"/>
      <c r="T137" s="42"/>
      <c r="U137" s="42"/>
      <c r="V137" s="42"/>
      <c r="W137" s="42"/>
    </row>
    <row r="138" spans="1:23">
      <c r="A138" s="42"/>
      <c r="B138" s="42"/>
      <c r="C138" s="42"/>
      <c r="D138" s="42"/>
      <c r="E138" s="42"/>
      <c r="F138" s="42"/>
      <c r="G138" s="42"/>
      <c r="H138" s="42"/>
      <c r="I138" s="42"/>
      <c r="J138" s="42"/>
      <c r="K138" s="42"/>
      <c r="L138" s="42"/>
      <c r="M138" s="42"/>
      <c r="N138" s="42"/>
      <c r="O138" s="42"/>
      <c r="P138" s="42"/>
      <c r="Q138" s="42"/>
      <c r="R138" s="42"/>
      <c r="S138" s="42"/>
      <c r="T138" s="42"/>
      <c r="U138" s="42"/>
      <c r="V138" s="42"/>
      <c r="W138" s="42"/>
    </row>
    <row r="139" spans="1:23">
      <c r="A139" s="42"/>
      <c r="B139" s="42"/>
      <c r="C139" s="42"/>
      <c r="D139" s="42"/>
      <c r="E139" s="42"/>
      <c r="F139" s="42"/>
      <c r="G139" s="42"/>
      <c r="H139" s="42"/>
      <c r="I139" s="42"/>
      <c r="J139" s="42"/>
      <c r="K139" s="42"/>
      <c r="L139" s="42"/>
      <c r="M139" s="42"/>
      <c r="N139" s="42"/>
      <c r="O139" s="42"/>
      <c r="P139" s="42"/>
      <c r="Q139" s="42"/>
      <c r="R139" s="42"/>
      <c r="S139" s="42"/>
      <c r="T139" s="42"/>
      <c r="U139" s="42"/>
      <c r="V139" s="42"/>
      <c r="W139" s="42"/>
    </row>
    <row r="140" spans="1:23">
      <c r="A140" s="42"/>
      <c r="B140" s="42"/>
      <c r="C140" s="42"/>
      <c r="D140" s="42"/>
      <c r="E140" s="42"/>
      <c r="F140" s="42"/>
      <c r="G140" s="42"/>
      <c r="H140" s="42"/>
      <c r="I140" s="42"/>
      <c r="J140" s="42"/>
      <c r="K140" s="42"/>
      <c r="L140" s="42"/>
      <c r="M140" s="42"/>
      <c r="N140" s="42"/>
      <c r="O140" s="42"/>
      <c r="P140" s="42"/>
      <c r="Q140" s="42"/>
      <c r="R140" s="42"/>
      <c r="S140" s="42"/>
      <c r="T140" s="42"/>
      <c r="U140" s="42"/>
      <c r="V140" s="42"/>
      <c r="W140" s="42"/>
    </row>
    <row r="141" spans="1:23">
      <c r="A141" s="42"/>
      <c r="B141" s="42"/>
      <c r="C141" s="42"/>
      <c r="D141" s="42"/>
      <c r="E141" s="42"/>
      <c r="F141" s="42"/>
      <c r="G141" s="42"/>
      <c r="H141" s="42"/>
      <c r="I141" s="42"/>
      <c r="J141" s="42"/>
      <c r="K141" s="42"/>
      <c r="L141" s="42"/>
      <c r="M141" s="42"/>
      <c r="N141" s="42"/>
      <c r="O141" s="42"/>
      <c r="P141" s="42"/>
      <c r="Q141" s="42"/>
      <c r="R141" s="42"/>
      <c r="S141" s="42"/>
      <c r="T141" s="42"/>
      <c r="U141" s="42"/>
      <c r="V141" s="42"/>
      <c r="W141" s="42"/>
    </row>
    <row r="142" spans="1:23">
      <c r="A142" s="42"/>
      <c r="B142" s="42"/>
      <c r="C142" s="42"/>
      <c r="D142" s="42"/>
      <c r="E142" s="42"/>
      <c r="F142" s="42"/>
      <c r="G142" s="42"/>
      <c r="H142" s="42"/>
      <c r="I142" s="42"/>
      <c r="J142" s="42"/>
      <c r="K142" s="42"/>
      <c r="L142" s="42"/>
      <c r="M142" s="42"/>
      <c r="N142" s="42"/>
      <c r="O142" s="42"/>
      <c r="P142" s="42"/>
      <c r="Q142" s="42"/>
      <c r="R142" s="42"/>
      <c r="S142" s="42"/>
      <c r="T142" s="42"/>
      <c r="U142" s="42"/>
      <c r="V142" s="42"/>
      <c r="W142" s="42"/>
    </row>
    <row r="143" spans="1:23">
      <c r="A143" s="42"/>
      <c r="B143" s="42"/>
      <c r="C143" s="42"/>
      <c r="D143" s="42"/>
      <c r="E143" s="42"/>
      <c r="F143" s="42"/>
      <c r="G143" s="42"/>
      <c r="H143" s="42"/>
      <c r="I143" s="42"/>
      <c r="J143" s="42"/>
      <c r="K143" s="42"/>
      <c r="L143" s="42"/>
      <c r="M143" s="42"/>
      <c r="N143" s="42"/>
      <c r="O143" s="42"/>
      <c r="P143" s="42"/>
      <c r="Q143" s="42"/>
      <c r="R143" s="42"/>
      <c r="S143" s="42"/>
      <c r="T143" s="42"/>
      <c r="U143" s="42"/>
      <c r="V143" s="42"/>
      <c r="W143" s="42"/>
    </row>
    <row r="144" spans="1:23">
      <c r="A144" s="42"/>
      <c r="B144" s="42"/>
      <c r="C144" s="42"/>
      <c r="D144" s="42"/>
      <c r="E144" s="42"/>
      <c r="F144" s="42"/>
      <c r="G144" s="42"/>
      <c r="H144" s="42"/>
      <c r="I144" s="42"/>
      <c r="J144" s="42"/>
      <c r="K144" s="42"/>
      <c r="L144" s="42"/>
      <c r="M144" s="42"/>
      <c r="N144" s="42"/>
      <c r="O144" s="42"/>
      <c r="P144" s="42"/>
      <c r="Q144" s="42"/>
      <c r="R144" s="42"/>
      <c r="S144" s="42"/>
      <c r="T144" s="42"/>
      <c r="U144" s="42"/>
      <c r="V144" s="42"/>
      <c r="W144" s="42"/>
    </row>
    <row r="145" spans="1:23">
      <c r="A145" s="42"/>
      <c r="B145" s="42"/>
      <c r="C145" s="42"/>
      <c r="D145" s="42"/>
      <c r="E145" s="42"/>
      <c r="F145" s="42"/>
      <c r="G145" s="42"/>
      <c r="H145" s="42"/>
      <c r="I145" s="42"/>
      <c r="J145" s="42"/>
      <c r="K145" s="42"/>
      <c r="L145" s="42"/>
      <c r="M145" s="42"/>
      <c r="N145" s="42"/>
      <c r="O145" s="42"/>
      <c r="P145" s="42"/>
      <c r="Q145" s="42"/>
      <c r="R145" s="42"/>
      <c r="S145" s="42"/>
      <c r="T145" s="42"/>
      <c r="U145" s="42"/>
      <c r="V145" s="42"/>
      <c r="W145" s="42"/>
    </row>
    <row r="146" spans="1:23">
      <c r="A146" s="42"/>
      <c r="B146" s="42"/>
      <c r="C146" s="42"/>
      <c r="D146" s="42"/>
      <c r="E146" s="42"/>
      <c r="F146" s="42"/>
      <c r="G146" s="42"/>
      <c r="H146" s="42"/>
      <c r="I146" s="42"/>
      <c r="J146" s="42"/>
      <c r="K146" s="42"/>
      <c r="L146" s="42"/>
      <c r="M146" s="42"/>
      <c r="N146" s="42"/>
      <c r="O146" s="42"/>
      <c r="P146" s="42"/>
      <c r="Q146" s="42"/>
      <c r="R146" s="42"/>
      <c r="S146" s="42"/>
      <c r="T146" s="42"/>
      <c r="U146" s="42"/>
      <c r="V146" s="42"/>
      <c r="W146" s="42"/>
    </row>
    <row r="147" spans="1:23">
      <c r="A147" s="42"/>
      <c r="B147" s="42"/>
      <c r="C147" s="42"/>
      <c r="D147" s="42"/>
      <c r="E147" s="42"/>
      <c r="F147" s="42"/>
      <c r="G147" s="42"/>
      <c r="H147" s="42"/>
      <c r="I147" s="42"/>
      <c r="J147" s="42"/>
      <c r="K147" s="42"/>
      <c r="L147" s="42"/>
      <c r="M147" s="42"/>
      <c r="N147" s="42"/>
      <c r="O147" s="42"/>
      <c r="P147" s="42"/>
      <c r="Q147" s="42"/>
      <c r="R147" s="42"/>
      <c r="S147" s="42"/>
      <c r="T147" s="42"/>
      <c r="U147" s="42"/>
      <c r="V147" s="42"/>
      <c r="W147" s="42"/>
    </row>
    <row r="148" spans="1:23">
      <c r="A148" s="42"/>
      <c r="B148" s="42"/>
      <c r="C148" s="42"/>
      <c r="D148" s="42"/>
      <c r="E148" s="42"/>
      <c r="F148" s="42"/>
      <c r="G148" s="42"/>
      <c r="H148" s="42"/>
      <c r="I148" s="42"/>
      <c r="J148" s="42"/>
      <c r="K148" s="42"/>
      <c r="L148" s="42"/>
      <c r="M148" s="42"/>
      <c r="N148" s="42"/>
      <c r="O148" s="42"/>
      <c r="P148" s="42"/>
      <c r="Q148" s="42"/>
      <c r="R148" s="42"/>
      <c r="S148" s="42"/>
      <c r="T148" s="42"/>
      <c r="U148" s="42"/>
      <c r="V148" s="42"/>
      <c r="W148" s="42"/>
    </row>
    <row r="149" spans="1:23">
      <c r="A149" s="42"/>
      <c r="B149" s="42"/>
      <c r="C149" s="42"/>
      <c r="D149" s="42"/>
      <c r="E149" s="42"/>
      <c r="F149" s="42"/>
      <c r="G149" s="42"/>
      <c r="H149" s="42"/>
      <c r="I149" s="42"/>
      <c r="J149" s="42"/>
      <c r="K149" s="42"/>
      <c r="L149" s="42"/>
      <c r="M149" s="42"/>
      <c r="N149" s="42"/>
      <c r="O149" s="42"/>
      <c r="P149" s="42"/>
      <c r="Q149" s="42"/>
      <c r="R149" s="42"/>
      <c r="S149" s="42"/>
      <c r="T149" s="42"/>
      <c r="U149" s="42"/>
      <c r="V149" s="42"/>
      <c r="W149" s="42"/>
    </row>
    <row r="150" spans="1:23">
      <c r="A150" s="42"/>
      <c r="B150" s="42"/>
      <c r="C150" s="42"/>
      <c r="D150" s="42"/>
      <c r="E150" s="42"/>
      <c r="F150" s="42"/>
      <c r="G150" s="42"/>
      <c r="H150" s="42"/>
      <c r="I150" s="42"/>
      <c r="J150" s="42"/>
      <c r="K150" s="42"/>
      <c r="L150" s="42"/>
      <c r="M150" s="42"/>
      <c r="N150" s="42"/>
      <c r="O150" s="42"/>
      <c r="P150" s="42"/>
      <c r="Q150" s="42"/>
      <c r="R150" s="42"/>
      <c r="S150" s="42"/>
      <c r="T150" s="42"/>
      <c r="U150" s="42"/>
      <c r="V150" s="42"/>
      <c r="W150" s="42"/>
    </row>
    <row r="151" spans="1:23">
      <c r="A151" s="42"/>
      <c r="B151" s="42"/>
      <c r="C151" s="42"/>
      <c r="D151" s="42"/>
      <c r="E151" s="42"/>
      <c r="F151" s="42"/>
      <c r="G151" s="42"/>
      <c r="H151" s="42"/>
      <c r="I151" s="42"/>
      <c r="J151" s="42"/>
      <c r="K151" s="42"/>
      <c r="L151" s="42"/>
      <c r="M151" s="42"/>
      <c r="N151" s="42"/>
      <c r="O151" s="42"/>
      <c r="P151" s="42"/>
      <c r="Q151" s="42"/>
      <c r="R151" s="42"/>
      <c r="S151" s="42"/>
      <c r="T151" s="42"/>
      <c r="U151" s="42"/>
      <c r="V151" s="42"/>
      <c r="W151" s="42"/>
    </row>
    <row r="152" spans="1:23">
      <c r="A152" s="42"/>
      <c r="B152" s="42"/>
      <c r="C152" s="42"/>
      <c r="D152" s="42"/>
      <c r="E152" s="42"/>
      <c r="F152" s="42"/>
      <c r="G152" s="42"/>
      <c r="H152" s="42"/>
      <c r="I152" s="42"/>
      <c r="J152" s="42"/>
      <c r="K152" s="42"/>
      <c r="L152" s="42"/>
      <c r="M152" s="42"/>
      <c r="N152" s="42"/>
      <c r="O152" s="42"/>
      <c r="P152" s="42"/>
      <c r="Q152" s="42"/>
      <c r="R152" s="42"/>
      <c r="S152" s="42"/>
      <c r="T152" s="42"/>
      <c r="U152" s="42"/>
      <c r="V152" s="42"/>
      <c r="W152" s="42"/>
    </row>
    <row r="153" spans="1:23">
      <c r="A153" s="42"/>
      <c r="B153" s="42"/>
      <c r="C153" s="42"/>
      <c r="D153" s="42"/>
      <c r="E153" s="42"/>
      <c r="F153" s="42"/>
      <c r="G153" s="42"/>
      <c r="H153" s="42"/>
      <c r="I153" s="42"/>
      <c r="J153" s="42"/>
      <c r="K153" s="42"/>
      <c r="L153" s="42"/>
      <c r="M153" s="42"/>
      <c r="N153" s="42"/>
      <c r="O153" s="42"/>
      <c r="P153" s="42"/>
      <c r="Q153" s="42"/>
      <c r="R153" s="42"/>
      <c r="S153" s="42"/>
      <c r="T153" s="42"/>
      <c r="U153" s="42"/>
      <c r="V153" s="42"/>
      <c r="W153" s="42"/>
    </row>
    <row r="154" spans="1:23">
      <c r="A154" s="42"/>
      <c r="B154" s="42"/>
      <c r="C154" s="42"/>
      <c r="D154" s="42"/>
      <c r="E154" s="42"/>
      <c r="F154" s="42"/>
      <c r="G154" s="42"/>
      <c r="H154" s="42"/>
      <c r="I154" s="42"/>
      <c r="J154" s="42"/>
      <c r="K154" s="42"/>
      <c r="L154" s="42"/>
      <c r="M154" s="42"/>
      <c r="N154" s="42"/>
      <c r="O154" s="42"/>
      <c r="P154" s="42"/>
      <c r="Q154" s="42"/>
      <c r="R154" s="42"/>
      <c r="S154" s="42"/>
      <c r="T154" s="42"/>
      <c r="U154" s="42"/>
      <c r="V154" s="42"/>
      <c r="W154" s="42"/>
    </row>
    <row r="155" spans="1:23">
      <c r="A155" s="42"/>
      <c r="B155" s="42"/>
      <c r="C155" s="42"/>
      <c r="D155" s="42"/>
      <c r="E155" s="42"/>
      <c r="F155" s="42"/>
      <c r="G155" s="42"/>
      <c r="H155" s="42"/>
      <c r="I155" s="42"/>
      <c r="J155" s="42"/>
      <c r="K155" s="42"/>
      <c r="L155" s="42"/>
      <c r="M155" s="42"/>
      <c r="N155" s="42"/>
      <c r="O155" s="42"/>
      <c r="P155" s="42"/>
      <c r="Q155" s="42"/>
      <c r="R155" s="42"/>
      <c r="S155" s="42"/>
      <c r="T155" s="42"/>
      <c r="U155" s="42"/>
      <c r="V155" s="42"/>
      <c r="W155" s="42"/>
    </row>
    <row r="156" spans="1:23">
      <c r="A156" s="42"/>
      <c r="B156" s="42"/>
      <c r="C156" s="42"/>
      <c r="D156" s="42"/>
      <c r="E156" s="42"/>
      <c r="F156" s="42"/>
      <c r="G156" s="42"/>
      <c r="H156" s="42"/>
      <c r="I156" s="42"/>
      <c r="J156" s="42"/>
      <c r="K156" s="42"/>
      <c r="L156" s="42"/>
      <c r="M156" s="42"/>
      <c r="N156" s="42"/>
      <c r="O156" s="42"/>
      <c r="P156" s="42"/>
      <c r="Q156" s="42"/>
      <c r="R156" s="42"/>
      <c r="S156" s="42"/>
      <c r="T156" s="42"/>
      <c r="U156" s="42"/>
      <c r="V156" s="42"/>
      <c r="W156" s="42"/>
    </row>
    <row r="157" spans="1:23">
      <c r="A157" s="42"/>
      <c r="B157" s="42"/>
      <c r="C157" s="42"/>
      <c r="D157" s="42"/>
      <c r="E157" s="42"/>
      <c r="F157" s="42"/>
      <c r="G157" s="42"/>
      <c r="H157" s="42"/>
      <c r="I157" s="42"/>
      <c r="J157" s="42"/>
      <c r="K157" s="42"/>
      <c r="L157" s="42"/>
      <c r="M157" s="42"/>
      <c r="N157" s="42"/>
      <c r="O157" s="42"/>
      <c r="P157" s="42"/>
      <c r="Q157" s="42"/>
      <c r="R157" s="42"/>
      <c r="S157" s="42"/>
      <c r="T157" s="42"/>
      <c r="U157" s="42"/>
      <c r="V157" s="42"/>
      <c r="W157" s="42"/>
    </row>
    <row r="158" spans="1:23">
      <c r="A158" s="42"/>
      <c r="B158" s="42"/>
      <c r="C158" s="42"/>
      <c r="D158" s="42"/>
      <c r="E158" s="42"/>
      <c r="F158" s="42"/>
      <c r="G158" s="42"/>
      <c r="H158" s="42"/>
      <c r="I158" s="42"/>
      <c r="J158" s="42"/>
      <c r="K158" s="42"/>
      <c r="L158" s="42"/>
      <c r="M158" s="42"/>
      <c r="N158" s="42"/>
      <c r="O158" s="42"/>
      <c r="P158" s="42"/>
      <c r="Q158" s="42"/>
      <c r="R158" s="42"/>
      <c r="S158" s="42"/>
      <c r="T158" s="42"/>
      <c r="U158" s="42"/>
      <c r="V158" s="42"/>
      <c r="W158" s="42"/>
    </row>
    <row r="159" spans="1:23">
      <c r="A159" s="42"/>
      <c r="B159" s="42"/>
      <c r="C159" s="42"/>
      <c r="D159" s="42"/>
      <c r="E159" s="42"/>
      <c r="F159" s="42"/>
      <c r="G159" s="42"/>
      <c r="H159" s="42"/>
      <c r="I159" s="42"/>
      <c r="J159" s="42"/>
      <c r="K159" s="42"/>
      <c r="L159" s="42"/>
      <c r="M159" s="42"/>
      <c r="N159" s="42"/>
      <c r="O159" s="42"/>
      <c r="P159" s="42"/>
      <c r="Q159" s="42"/>
      <c r="R159" s="42"/>
      <c r="S159" s="42"/>
      <c r="T159" s="42"/>
      <c r="U159" s="42"/>
      <c r="V159" s="42"/>
      <c r="W159" s="42"/>
    </row>
    <row r="160" spans="1:23">
      <c r="A160" s="42"/>
      <c r="B160" s="42"/>
      <c r="C160" s="42"/>
      <c r="D160" s="42"/>
      <c r="E160" s="42"/>
      <c r="F160" s="42"/>
      <c r="G160" s="42"/>
      <c r="H160" s="42"/>
      <c r="I160" s="42"/>
      <c r="J160" s="42"/>
      <c r="K160" s="42"/>
      <c r="L160" s="42"/>
      <c r="M160" s="42"/>
      <c r="N160" s="42"/>
      <c r="O160" s="42"/>
      <c r="P160" s="42"/>
      <c r="Q160" s="42"/>
      <c r="R160" s="42"/>
      <c r="S160" s="42"/>
      <c r="T160" s="42"/>
      <c r="U160" s="42"/>
      <c r="V160" s="42"/>
      <c r="W160" s="42"/>
    </row>
    <row r="161" spans="1:23">
      <c r="A161" s="42"/>
      <c r="B161" s="42"/>
      <c r="C161" s="42"/>
      <c r="D161" s="42"/>
      <c r="E161" s="42"/>
      <c r="F161" s="42"/>
      <c r="G161" s="42"/>
      <c r="H161" s="42"/>
      <c r="I161" s="42"/>
      <c r="J161" s="42"/>
      <c r="K161" s="42"/>
      <c r="L161" s="42"/>
      <c r="M161" s="42"/>
      <c r="N161" s="42"/>
      <c r="O161" s="42"/>
      <c r="P161" s="42"/>
      <c r="Q161" s="42"/>
      <c r="R161" s="42"/>
      <c r="S161" s="42"/>
      <c r="T161" s="42"/>
      <c r="U161" s="42"/>
      <c r="V161" s="42"/>
      <c r="W161" s="42"/>
    </row>
    <row r="162" spans="1:23">
      <c r="A162" s="42"/>
      <c r="B162" s="42"/>
      <c r="C162" s="42"/>
      <c r="D162" s="42"/>
      <c r="E162" s="42"/>
      <c r="F162" s="42"/>
      <c r="G162" s="42"/>
      <c r="H162" s="42"/>
      <c r="I162" s="42"/>
      <c r="J162" s="42"/>
      <c r="K162" s="42"/>
      <c r="L162" s="42"/>
      <c r="M162" s="42"/>
      <c r="N162" s="42"/>
      <c r="O162" s="42"/>
      <c r="P162" s="42"/>
      <c r="Q162" s="42"/>
      <c r="R162" s="42"/>
      <c r="S162" s="42"/>
      <c r="T162" s="42"/>
      <c r="U162" s="42"/>
      <c r="V162" s="42"/>
      <c r="W162" s="42"/>
    </row>
    <row r="163" spans="1:23">
      <c r="A163" s="42"/>
      <c r="B163" s="42"/>
      <c r="C163" s="42"/>
      <c r="D163" s="42"/>
      <c r="E163" s="42"/>
      <c r="F163" s="42"/>
      <c r="G163" s="42"/>
      <c r="H163" s="42"/>
      <c r="I163" s="42"/>
      <c r="J163" s="42"/>
      <c r="K163" s="42"/>
      <c r="L163" s="42"/>
      <c r="M163" s="42"/>
      <c r="N163" s="42"/>
      <c r="O163" s="42"/>
      <c r="P163" s="42"/>
      <c r="Q163" s="42"/>
      <c r="R163" s="42"/>
      <c r="S163" s="42"/>
      <c r="T163" s="42"/>
      <c r="U163" s="42"/>
      <c r="V163" s="42"/>
      <c r="W163" s="42"/>
    </row>
    <row r="164" spans="1:23">
      <c r="A164" s="42"/>
      <c r="B164" s="42"/>
      <c r="C164" s="42"/>
      <c r="D164" s="42"/>
      <c r="E164" s="42"/>
      <c r="F164" s="42"/>
      <c r="G164" s="42"/>
      <c r="H164" s="42"/>
      <c r="I164" s="42"/>
      <c r="J164" s="42"/>
      <c r="K164" s="42"/>
      <c r="L164" s="42"/>
      <c r="M164" s="42"/>
      <c r="N164" s="42"/>
      <c r="O164" s="42"/>
      <c r="P164" s="42"/>
      <c r="Q164" s="42"/>
      <c r="R164" s="42"/>
      <c r="S164" s="42"/>
      <c r="T164" s="42"/>
      <c r="U164" s="42"/>
      <c r="V164" s="42"/>
      <c r="W164" s="42"/>
    </row>
    <row r="165" spans="1:23">
      <c r="A165" s="42"/>
      <c r="B165" s="42"/>
      <c r="C165" s="42"/>
      <c r="D165" s="42"/>
      <c r="E165" s="42"/>
      <c r="F165" s="42"/>
      <c r="G165" s="42"/>
      <c r="H165" s="42"/>
      <c r="I165" s="42"/>
      <c r="J165" s="42"/>
      <c r="K165" s="42"/>
      <c r="L165" s="42"/>
      <c r="M165" s="42"/>
      <c r="N165" s="42"/>
      <c r="O165" s="42"/>
      <c r="P165" s="42"/>
      <c r="Q165" s="42"/>
      <c r="R165" s="42"/>
      <c r="S165" s="42"/>
      <c r="T165" s="42"/>
      <c r="U165" s="42"/>
      <c r="V165" s="42"/>
      <c r="W165" s="42"/>
    </row>
    <row r="166" spans="1:23">
      <c r="A166" s="42"/>
      <c r="B166" s="42"/>
      <c r="C166" s="42"/>
      <c r="D166" s="42"/>
      <c r="E166" s="42"/>
      <c r="F166" s="42"/>
      <c r="G166" s="42"/>
      <c r="H166" s="42"/>
      <c r="I166" s="42"/>
      <c r="J166" s="42"/>
      <c r="K166" s="42"/>
      <c r="L166" s="42"/>
      <c r="M166" s="42"/>
      <c r="N166" s="42"/>
      <c r="O166" s="42"/>
      <c r="P166" s="42"/>
      <c r="Q166" s="42"/>
      <c r="R166" s="42"/>
      <c r="S166" s="42"/>
      <c r="T166" s="42"/>
      <c r="U166" s="42"/>
      <c r="V166" s="42"/>
      <c r="W166" s="42"/>
    </row>
    <row r="167" spans="1:23">
      <c r="A167" s="42"/>
      <c r="B167" s="42"/>
      <c r="C167" s="42"/>
      <c r="D167" s="42"/>
      <c r="E167" s="42"/>
      <c r="F167" s="42"/>
      <c r="G167" s="42"/>
      <c r="H167" s="42"/>
      <c r="I167" s="42"/>
      <c r="J167" s="42"/>
      <c r="K167" s="42"/>
      <c r="L167" s="42"/>
      <c r="M167" s="42"/>
      <c r="N167" s="42"/>
      <c r="O167" s="42"/>
      <c r="P167" s="42"/>
      <c r="Q167" s="42"/>
      <c r="R167" s="42"/>
      <c r="S167" s="42"/>
      <c r="T167" s="42"/>
      <c r="U167" s="42"/>
      <c r="V167" s="42"/>
      <c r="W167" s="42"/>
    </row>
    <row r="168" spans="1:23">
      <c r="A168" s="42"/>
      <c r="B168" s="42"/>
      <c r="C168" s="42"/>
      <c r="D168" s="42"/>
      <c r="E168" s="42"/>
      <c r="F168" s="42"/>
      <c r="G168" s="42"/>
      <c r="H168" s="42"/>
      <c r="I168" s="42"/>
      <c r="J168" s="42"/>
      <c r="K168" s="42"/>
      <c r="L168" s="42"/>
      <c r="M168" s="42"/>
      <c r="N168" s="42"/>
      <c r="O168" s="42"/>
      <c r="P168" s="42"/>
      <c r="Q168" s="42"/>
      <c r="R168" s="42"/>
      <c r="S168" s="42"/>
      <c r="T168" s="42"/>
      <c r="U168" s="42"/>
      <c r="V168" s="42"/>
      <c r="W168" s="42"/>
    </row>
    <row r="169" spans="1:23">
      <c r="A169" s="42"/>
      <c r="B169" s="42"/>
      <c r="C169" s="42"/>
      <c r="D169" s="42"/>
      <c r="E169" s="42"/>
      <c r="F169" s="42"/>
      <c r="G169" s="42"/>
      <c r="H169" s="42"/>
      <c r="I169" s="42"/>
      <c r="J169" s="42"/>
      <c r="K169" s="42"/>
      <c r="L169" s="42"/>
      <c r="M169" s="42"/>
      <c r="N169" s="42"/>
      <c r="O169" s="42"/>
      <c r="P169" s="42"/>
      <c r="Q169" s="42"/>
      <c r="R169" s="42"/>
      <c r="S169" s="42"/>
      <c r="T169" s="42"/>
      <c r="U169" s="42"/>
      <c r="V169" s="42"/>
      <c r="W169" s="42"/>
    </row>
    <row r="170" spans="1:23">
      <c r="A170" s="42"/>
      <c r="B170" s="42"/>
      <c r="C170" s="42"/>
      <c r="D170" s="42"/>
      <c r="E170" s="42"/>
      <c r="F170" s="42"/>
      <c r="G170" s="42"/>
      <c r="H170" s="42"/>
      <c r="I170" s="42"/>
      <c r="J170" s="42"/>
      <c r="K170" s="42"/>
      <c r="L170" s="42"/>
      <c r="M170" s="42"/>
      <c r="N170" s="42"/>
      <c r="O170" s="42"/>
      <c r="P170" s="42"/>
      <c r="Q170" s="42"/>
      <c r="R170" s="42"/>
      <c r="S170" s="42"/>
      <c r="T170" s="42"/>
      <c r="U170" s="42"/>
      <c r="V170" s="42"/>
      <c r="W170" s="42"/>
    </row>
    <row r="171" spans="1:23">
      <c r="A171" s="42"/>
      <c r="B171" s="42"/>
      <c r="C171" s="42"/>
      <c r="D171" s="42"/>
      <c r="E171" s="42"/>
      <c r="F171" s="42"/>
      <c r="G171" s="42"/>
      <c r="H171" s="42"/>
      <c r="I171" s="42"/>
      <c r="J171" s="42"/>
      <c r="K171" s="42"/>
      <c r="L171" s="42"/>
      <c r="M171" s="42"/>
      <c r="N171" s="42"/>
      <c r="O171" s="42"/>
      <c r="P171" s="42"/>
      <c r="Q171" s="42"/>
      <c r="R171" s="42"/>
      <c r="S171" s="42"/>
      <c r="T171" s="42"/>
      <c r="U171" s="42"/>
      <c r="V171" s="42"/>
      <c r="W171" s="42"/>
    </row>
    <row r="172" spans="1:23">
      <c r="A172" s="42"/>
      <c r="B172" s="42"/>
      <c r="C172" s="42"/>
      <c r="D172" s="42"/>
      <c r="E172" s="42"/>
      <c r="F172" s="42"/>
      <c r="G172" s="42"/>
      <c r="H172" s="42"/>
      <c r="I172" s="42"/>
      <c r="J172" s="42"/>
      <c r="K172" s="42"/>
      <c r="L172" s="42"/>
      <c r="M172" s="42"/>
      <c r="N172" s="42"/>
      <c r="O172" s="42"/>
      <c r="P172" s="42"/>
      <c r="Q172" s="42"/>
      <c r="R172" s="42"/>
      <c r="S172" s="42"/>
      <c r="T172" s="42"/>
      <c r="U172" s="42"/>
      <c r="V172" s="42"/>
      <c r="W172" s="42"/>
    </row>
    <row r="173" spans="1:23">
      <c r="A173" s="42"/>
      <c r="B173" s="42"/>
      <c r="C173" s="42"/>
      <c r="D173" s="42"/>
      <c r="E173" s="42"/>
      <c r="F173" s="42"/>
      <c r="G173" s="42"/>
      <c r="H173" s="42"/>
      <c r="I173" s="42"/>
      <c r="J173" s="42"/>
      <c r="K173" s="42"/>
      <c r="L173" s="42"/>
      <c r="M173" s="42"/>
      <c r="N173" s="42"/>
      <c r="O173" s="42"/>
      <c r="P173" s="42"/>
      <c r="Q173" s="42"/>
      <c r="R173" s="42"/>
      <c r="S173" s="42"/>
      <c r="T173" s="42"/>
      <c r="U173" s="42"/>
      <c r="V173" s="42"/>
      <c r="W173" s="42"/>
    </row>
    <row r="174" spans="1:23">
      <c r="A174" s="42"/>
      <c r="B174" s="42"/>
      <c r="C174" s="42"/>
      <c r="D174" s="42"/>
      <c r="E174" s="42"/>
      <c r="F174" s="42"/>
      <c r="G174" s="42"/>
      <c r="H174" s="42"/>
      <c r="I174" s="42"/>
      <c r="J174" s="42"/>
      <c r="K174" s="42"/>
      <c r="L174" s="42"/>
      <c r="M174" s="42"/>
      <c r="N174" s="42"/>
      <c r="O174" s="42"/>
      <c r="P174" s="42"/>
      <c r="Q174" s="42"/>
      <c r="R174" s="42"/>
      <c r="S174" s="42"/>
      <c r="T174" s="42"/>
      <c r="U174" s="42"/>
      <c r="V174" s="42"/>
      <c r="W174" s="42"/>
    </row>
    <row r="175" spans="1:23">
      <c r="A175" s="42"/>
      <c r="B175" s="42"/>
      <c r="C175" s="42"/>
      <c r="D175" s="42"/>
      <c r="E175" s="42"/>
      <c r="F175" s="42"/>
      <c r="G175" s="42"/>
      <c r="H175" s="42"/>
      <c r="I175" s="42"/>
      <c r="J175" s="42"/>
      <c r="K175" s="42"/>
      <c r="L175" s="42"/>
      <c r="M175" s="42"/>
      <c r="N175" s="42"/>
      <c r="O175" s="42"/>
      <c r="P175" s="42"/>
      <c r="Q175" s="42"/>
      <c r="R175" s="42"/>
      <c r="S175" s="42"/>
      <c r="T175" s="42"/>
      <c r="U175" s="42"/>
      <c r="V175" s="42"/>
      <c r="W175" s="42"/>
    </row>
    <row r="176" spans="1:23">
      <c r="A176" s="42"/>
      <c r="B176" s="42"/>
      <c r="C176" s="42"/>
      <c r="D176" s="42"/>
      <c r="E176" s="42"/>
      <c r="F176" s="42"/>
      <c r="G176" s="42"/>
      <c r="H176" s="42"/>
      <c r="I176" s="42"/>
      <c r="J176" s="42"/>
      <c r="K176" s="42"/>
      <c r="L176" s="42"/>
      <c r="M176" s="42"/>
      <c r="N176" s="42"/>
      <c r="O176" s="42"/>
      <c r="P176" s="42"/>
      <c r="Q176" s="42"/>
      <c r="R176" s="42"/>
      <c r="S176" s="42"/>
      <c r="T176" s="42"/>
      <c r="U176" s="42"/>
      <c r="V176" s="42"/>
      <c r="W176" s="42"/>
    </row>
    <row r="177" spans="1:23">
      <c r="A177" s="42"/>
      <c r="B177" s="42"/>
      <c r="C177" s="42"/>
      <c r="D177" s="42"/>
      <c r="E177" s="42"/>
      <c r="F177" s="42"/>
      <c r="G177" s="42"/>
      <c r="H177" s="42"/>
      <c r="I177" s="42"/>
      <c r="J177" s="42"/>
      <c r="K177" s="42"/>
      <c r="L177" s="42"/>
      <c r="M177" s="42"/>
      <c r="N177" s="42"/>
      <c r="O177" s="42"/>
      <c r="P177" s="42"/>
      <c r="Q177" s="42"/>
      <c r="R177" s="42"/>
      <c r="S177" s="42"/>
      <c r="T177" s="42"/>
      <c r="U177" s="42"/>
      <c r="V177" s="42"/>
      <c r="W177" s="42"/>
    </row>
    <row r="178" spans="1:23">
      <c r="A178" s="42"/>
      <c r="B178" s="42"/>
      <c r="C178" s="42"/>
      <c r="D178" s="42"/>
      <c r="E178" s="42"/>
      <c r="F178" s="42"/>
      <c r="G178" s="42"/>
      <c r="H178" s="42"/>
      <c r="I178" s="42"/>
      <c r="J178" s="42"/>
      <c r="K178" s="42"/>
      <c r="L178" s="42"/>
      <c r="M178" s="42"/>
      <c r="N178" s="42"/>
      <c r="O178" s="42"/>
      <c r="P178" s="42"/>
      <c r="Q178" s="42"/>
      <c r="R178" s="42"/>
      <c r="S178" s="42"/>
      <c r="T178" s="42"/>
      <c r="U178" s="42"/>
      <c r="V178" s="42"/>
      <c r="W178" s="42"/>
    </row>
    <row r="179" spans="1:23">
      <c r="A179" s="42"/>
      <c r="B179" s="42"/>
      <c r="C179" s="42"/>
      <c r="D179" s="42"/>
      <c r="E179" s="42"/>
      <c r="F179" s="42"/>
      <c r="G179" s="42"/>
      <c r="H179" s="42"/>
      <c r="I179" s="42"/>
      <c r="J179" s="42"/>
      <c r="K179" s="42"/>
      <c r="L179" s="42"/>
      <c r="M179" s="42"/>
      <c r="N179" s="42"/>
      <c r="O179" s="42"/>
      <c r="P179" s="42"/>
      <c r="Q179" s="42"/>
      <c r="R179" s="42"/>
      <c r="S179" s="42"/>
      <c r="T179" s="42"/>
      <c r="U179" s="42"/>
      <c r="V179" s="42"/>
      <c r="W179" s="42"/>
    </row>
    <row r="180" spans="1:23">
      <c r="A180" s="42"/>
      <c r="B180" s="42"/>
      <c r="C180" s="42"/>
      <c r="D180" s="42"/>
      <c r="E180" s="42"/>
      <c r="F180" s="42"/>
      <c r="G180" s="42"/>
      <c r="H180" s="42"/>
      <c r="I180" s="42"/>
      <c r="J180" s="42"/>
      <c r="K180" s="42"/>
      <c r="L180" s="42"/>
      <c r="M180" s="42"/>
      <c r="N180" s="42"/>
      <c r="O180" s="42"/>
      <c r="P180" s="42"/>
      <c r="Q180" s="42"/>
      <c r="R180" s="42"/>
      <c r="S180" s="42"/>
      <c r="T180" s="42"/>
      <c r="U180" s="42"/>
      <c r="V180" s="42"/>
      <c r="W180" s="42"/>
    </row>
    <row r="181" spans="1:23">
      <c r="A181" s="42"/>
      <c r="B181" s="42"/>
      <c r="C181" s="42"/>
      <c r="D181" s="42"/>
      <c r="E181" s="42"/>
      <c r="F181" s="42"/>
      <c r="G181" s="42"/>
      <c r="H181" s="42"/>
      <c r="I181" s="42"/>
      <c r="J181" s="42"/>
      <c r="K181" s="42"/>
      <c r="L181" s="42"/>
      <c r="M181" s="42"/>
      <c r="N181" s="42"/>
      <c r="O181" s="42"/>
      <c r="P181" s="42"/>
      <c r="Q181" s="42"/>
      <c r="R181" s="42"/>
      <c r="S181" s="42"/>
      <c r="T181" s="42"/>
      <c r="U181" s="42"/>
      <c r="V181" s="42"/>
      <c r="W181" s="42"/>
    </row>
    <row r="182" spans="1:23">
      <c r="A182" s="42"/>
      <c r="B182" s="42"/>
      <c r="C182" s="42"/>
      <c r="D182" s="42"/>
      <c r="E182" s="42"/>
      <c r="F182" s="42"/>
      <c r="G182" s="42"/>
      <c r="H182" s="42"/>
      <c r="I182" s="42"/>
      <c r="J182" s="42"/>
      <c r="K182" s="42"/>
      <c r="L182" s="42"/>
      <c r="M182" s="42"/>
      <c r="N182" s="42"/>
      <c r="O182" s="42"/>
      <c r="P182" s="42"/>
      <c r="Q182" s="42"/>
      <c r="R182" s="42"/>
      <c r="S182" s="42"/>
      <c r="T182" s="42"/>
      <c r="U182" s="42"/>
      <c r="V182" s="42"/>
      <c r="W182" s="42"/>
    </row>
    <row r="183" spans="1:23">
      <c r="A183" s="42"/>
      <c r="B183" s="42"/>
      <c r="C183" s="42"/>
      <c r="D183" s="42"/>
      <c r="E183" s="42"/>
      <c r="F183" s="42"/>
      <c r="G183" s="42"/>
      <c r="H183" s="42"/>
      <c r="I183" s="42"/>
      <c r="J183" s="42"/>
      <c r="K183" s="42"/>
      <c r="L183" s="42"/>
      <c r="M183" s="42"/>
      <c r="N183" s="42"/>
      <c r="O183" s="42"/>
      <c r="P183" s="42"/>
      <c r="Q183" s="42"/>
      <c r="R183" s="42"/>
      <c r="S183" s="42"/>
      <c r="T183" s="42"/>
      <c r="U183" s="42"/>
      <c r="V183" s="42"/>
      <c r="W183" s="42"/>
    </row>
    <row r="184" spans="1:23">
      <c r="A184" s="42"/>
      <c r="B184" s="42"/>
      <c r="C184" s="42"/>
      <c r="D184" s="42"/>
      <c r="E184" s="42"/>
      <c r="F184" s="42"/>
      <c r="G184" s="42"/>
      <c r="H184" s="42"/>
      <c r="I184" s="42"/>
      <c r="J184" s="42"/>
      <c r="K184" s="42"/>
      <c r="L184" s="42"/>
      <c r="M184" s="42"/>
      <c r="N184" s="42"/>
      <c r="O184" s="42"/>
      <c r="P184" s="42"/>
      <c r="Q184" s="42"/>
      <c r="R184" s="42"/>
      <c r="S184" s="42"/>
      <c r="T184" s="42"/>
      <c r="U184" s="42"/>
      <c r="V184" s="42"/>
      <c r="W184" s="42"/>
    </row>
    <row r="185" spans="1:23">
      <c r="A185" s="42"/>
      <c r="B185" s="42"/>
      <c r="C185" s="42"/>
      <c r="D185" s="42"/>
      <c r="E185" s="42"/>
      <c r="F185" s="42"/>
      <c r="G185" s="42"/>
      <c r="H185" s="42"/>
      <c r="I185" s="42"/>
      <c r="J185" s="42"/>
      <c r="K185" s="42"/>
      <c r="L185" s="42"/>
      <c r="M185" s="42"/>
      <c r="N185" s="42"/>
      <c r="O185" s="42"/>
      <c r="P185" s="42"/>
      <c r="Q185" s="42"/>
      <c r="R185" s="42"/>
      <c r="S185" s="42"/>
      <c r="T185" s="42"/>
      <c r="U185" s="42"/>
      <c r="V185" s="42"/>
      <c r="W185" s="42"/>
    </row>
    <row r="186" spans="1:23">
      <c r="A186" s="42"/>
      <c r="B186" s="42"/>
      <c r="C186" s="42"/>
      <c r="D186" s="42"/>
      <c r="E186" s="42"/>
      <c r="F186" s="42"/>
      <c r="G186" s="42"/>
      <c r="H186" s="42"/>
      <c r="I186" s="42"/>
      <c r="J186" s="42"/>
      <c r="K186" s="42"/>
      <c r="L186" s="42"/>
      <c r="M186" s="42"/>
      <c r="N186" s="42"/>
      <c r="O186" s="42"/>
      <c r="P186" s="42"/>
      <c r="Q186" s="42"/>
      <c r="R186" s="42"/>
      <c r="S186" s="42"/>
      <c r="T186" s="42"/>
      <c r="U186" s="42"/>
      <c r="V186" s="42"/>
      <c r="W186" s="42"/>
    </row>
    <row r="187" spans="1:23">
      <c r="A187" s="42"/>
      <c r="B187" s="42"/>
      <c r="C187" s="42"/>
      <c r="D187" s="42"/>
      <c r="E187" s="42"/>
      <c r="F187" s="42"/>
      <c r="G187" s="42"/>
      <c r="H187" s="42"/>
      <c r="I187" s="42"/>
      <c r="J187" s="42"/>
      <c r="K187" s="42"/>
      <c r="L187" s="42"/>
      <c r="M187" s="42"/>
      <c r="N187" s="42"/>
      <c r="O187" s="42"/>
      <c r="P187" s="42"/>
      <c r="Q187" s="42"/>
      <c r="R187" s="42"/>
      <c r="S187" s="42"/>
      <c r="T187" s="42"/>
      <c r="U187" s="42"/>
      <c r="V187" s="42"/>
      <c r="W187" s="42"/>
    </row>
    <row r="188" spans="1:23">
      <c r="A188" s="42"/>
      <c r="B188" s="42"/>
      <c r="C188" s="42"/>
      <c r="D188" s="42"/>
      <c r="E188" s="42"/>
      <c r="F188" s="42"/>
      <c r="G188" s="42"/>
      <c r="H188" s="42"/>
      <c r="I188" s="42"/>
      <c r="J188" s="42"/>
      <c r="K188" s="42"/>
      <c r="L188" s="42"/>
      <c r="M188" s="42"/>
      <c r="N188" s="42"/>
      <c r="O188" s="42"/>
      <c r="P188" s="42"/>
      <c r="Q188" s="42"/>
      <c r="R188" s="42"/>
      <c r="S188" s="42"/>
      <c r="T188" s="42"/>
      <c r="U188" s="42"/>
      <c r="V188" s="42"/>
      <c r="W188" s="42"/>
    </row>
    <row r="189" spans="1:23">
      <c r="A189" s="42"/>
      <c r="B189" s="42"/>
      <c r="C189" s="42"/>
      <c r="D189" s="42"/>
      <c r="E189" s="42"/>
      <c r="F189" s="42"/>
      <c r="G189" s="42"/>
      <c r="H189" s="42"/>
      <c r="I189" s="42"/>
      <c r="J189" s="42"/>
      <c r="K189" s="42"/>
      <c r="L189" s="42"/>
      <c r="M189" s="42"/>
      <c r="N189" s="42"/>
      <c r="O189" s="42"/>
      <c r="P189" s="42"/>
      <c r="Q189" s="42"/>
      <c r="R189" s="42"/>
      <c r="S189" s="42"/>
      <c r="T189" s="42"/>
      <c r="U189" s="42"/>
      <c r="V189" s="42"/>
      <c r="W189" s="42"/>
    </row>
    <row r="190" spans="1:23">
      <c r="A190" s="42"/>
      <c r="B190" s="42"/>
      <c r="C190" s="42"/>
      <c r="D190" s="42"/>
      <c r="E190" s="42"/>
      <c r="F190" s="42"/>
      <c r="G190" s="42"/>
      <c r="H190" s="42"/>
      <c r="I190" s="42"/>
      <c r="J190" s="42"/>
      <c r="K190" s="42"/>
      <c r="L190" s="42"/>
      <c r="M190" s="42"/>
      <c r="N190" s="42"/>
      <c r="O190" s="42"/>
      <c r="P190" s="42"/>
      <c r="Q190" s="42"/>
      <c r="R190" s="42"/>
      <c r="S190" s="42"/>
      <c r="T190" s="42"/>
      <c r="U190" s="42"/>
      <c r="V190" s="42"/>
      <c r="W190" s="42"/>
    </row>
    <row r="191" spans="1:23">
      <c r="A191" s="42"/>
      <c r="B191" s="42"/>
      <c r="C191" s="42"/>
      <c r="D191" s="42"/>
      <c r="E191" s="42"/>
      <c r="F191" s="42"/>
      <c r="G191" s="42"/>
      <c r="H191" s="42"/>
      <c r="I191" s="42"/>
      <c r="J191" s="42"/>
      <c r="K191" s="42"/>
      <c r="L191" s="42"/>
      <c r="M191" s="42"/>
      <c r="N191" s="42"/>
      <c r="O191" s="42"/>
      <c r="P191" s="42"/>
      <c r="Q191" s="42"/>
      <c r="R191" s="42"/>
      <c r="S191" s="42"/>
      <c r="T191" s="42"/>
      <c r="U191" s="42"/>
      <c r="V191" s="42"/>
      <c r="W191" s="42"/>
    </row>
    <row r="192" spans="1:23">
      <c r="A192" s="42"/>
      <c r="B192" s="42"/>
      <c r="C192" s="42"/>
      <c r="D192" s="42"/>
      <c r="E192" s="42"/>
      <c r="F192" s="42"/>
      <c r="G192" s="42"/>
      <c r="H192" s="42"/>
      <c r="I192" s="42"/>
      <c r="J192" s="42"/>
      <c r="K192" s="42"/>
      <c r="L192" s="42"/>
      <c r="M192" s="42"/>
      <c r="N192" s="42"/>
      <c r="O192" s="42"/>
      <c r="P192" s="42"/>
      <c r="Q192" s="42"/>
      <c r="R192" s="42"/>
      <c r="S192" s="42"/>
      <c r="T192" s="42"/>
      <c r="U192" s="42"/>
      <c r="V192" s="42"/>
      <c r="W192" s="42"/>
    </row>
    <row r="193" spans="1:23">
      <c r="A193" s="42"/>
      <c r="B193" s="42"/>
      <c r="C193" s="42"/>
      <c r="D193" s="42"/>
      <c r="E193" s="42"/>
      <c r="F193" s="42"/>
      <c r="G193" s="42"/>
      <c r="H193" s="42"/>
      <c r="I193" s="42"/>
      <c r="J193" s="42"/>
      <c r="K193" s="42"/>
      <c r="L193" s="42"/>
      <c r="M193" s="42"/>
      <c r="N193" s="42"/>
      <c r="O193" s="42"/>
      <c r="P193" s="42"/>
      <c r="Q193" s="42"/>
      <c r="R193" s="42"/>
      <c r="S193" s="42"/>
      <c r="T193" s="42"/>
      <c r="U193" s="42"/>
      <c r="V193" s="42"/>
      <c r="W193" s="42"/>
    </row>
    <row r="194" spans="1:23">
      <c r="A194" s="42"/>
      <c r="B194" s="42"/>
      <c r="C194" s="42"/>
      <c r="D194" s="42"/>
      <c r="E194" s="42"/>
      <c r="F194" s="42"/>
      <c r="G194" s="42"/>
      <c r="H194" s="42"/>
      <c r="I194" s="42"/>
      <c r="J194" s="42"/>
      <c r="K194" s="42"/>
      <c r="L194" s="42"/>
      <c r="M194" s="42"/>
      <c r="N194" s="42"/>
      <c r="O194" s="42"/>
      <c r="P194" s="42"/>
      <c r="Q194" s="42"/>
      <c r="R194" s="42"/>
      <c r="S194" s="42"/>
      <c r="T194" s="42"/>
      <c r="U194" s="42"/>
      <c r="V194" s="42"/>
      <c r="W194" s="42"/>
    </row>
    <row r="195" spans="1:23">
      <c r="A195" s="42"/>
      <c r="B195" s="42"/>
      <c r="C195" s="42"/>
      <c r="D195" s="42"/>
      <c r="E195" s="42"/>
      <c r="F195" s="42"/>
      <c r="G195" s="42"/>
      <c r="H195" s="42"/>
      <c r="I195" s="42"/>
      <c r="J195" s="42"/>
      <c r="K195" s="42"/>
      <c r="L195" s="42"/>
      <c r="M195" s="42"/>
      <c r="N195" s="42"/>
      <c r="O195" s="42"/>
      <c r="P195" s="42"/>
      <c r="Q195" s="42"/>
      <c r="R195" s="42"/>
      <c r="S195" s="42"/>
      <c r="T195" s="42"/>
      <c r="U195" s="42"/>
      <c r="V195" s="42"/>
      <c r="W195" s="42"/>
    </row>
    <row r="196" spans="1:23">
      <c r="A196" s="42"/>
      <c r="B196" s="42"/>
      <c r="C196" s="42"/>
      <c r="D196" s="42"/>
      <c r="E196" s="42"/>
      <c r="F196" s="42"/>
      <c r="G196" s="42"/>
      <c r="H196" s="42"/>
      <c r="I196" s="42"/>
      <c r="J196" s="42"/>
      <c r="K196" s="42"/>
      <c r="L196" s="42"/>
      <c r="M196" s="42"/>
      <c r="N196" s="42"/>
      <c r="O196" s="42"/>
      <c r="P196" s="42"/>
      <c r="Q196" s="42"/>
      <c r="R196" s="42"/>
      <c r="S196" s="42"/>
      <c r="T196" s="42"/>
      <c r="U196" s="42"/>
      <c r="V196" s="42"/>
      <c r="W196" s="42"/>
    </row>
    <row r="197" spans="1:23">
      <c r="A197" s="42"/>
      <c r="B197" s="42"/>
      <c r="C197" s="42"/>
      <c r="D197" s="42"/>
      <c r="E197" s="42"/>
      <c r="F197" s="42"/>
      <c r="G197" s="42"/>
      <c r="H197" s="42"/>
      <c r="I197" s="42"/>
      <c r="J197" s="42"/>
      <c r="K197" s="42"/>
      <c r="L197" s="42"/>
      <c r="M197" s="42"/>
      <c r="N197" s="42"/>
      <c r="O197" s="42"/>
      <c r="P197" s="42"/>
      <c r="Q197" s="42"/>
      <c r="R197" s="42"/>
      <c r="S197" s="42"/>
      <c r="T197" s="42"/>
      <c r="U197" s="42"/>
      <c r="V197" s="42"/>
      <c r="W197" s="42"/>
    </row>
    <row r="198" spans="1:23">
      <c r="A198" s="42"/>
      <c r="B198" s="42"/>
      <c r="C198" s="42"/>
      <c r="D198" s="42"/>
      <c r="E198" s="42"/>
      <c r="F198" s="42"/>
      <c r="G198" s="42"/>
      <c r="H198" s="42"/>
      <c r="I198" s="42"/>
      <c r="J198" s="42"/>
      <c r="K198" s="42"/>
      <c r="L198" s="42"/>
      <c r="M198" s="42"/>
      <c r="N198" s="42"/>
      <c r="O198" s="42"/>
      <c r="P198" s="42"/>
      <c r="Q198" s="42"/>
      <c r="R198" s="42"/>
      <c r="S198" s="42"/>
      <c r="T198" s="42"/>
      <c r="U198" s="42"/>
      <c r="V198" s="42"/>
      <c r="W198" s="42"/>
    </row>
    <row r="199" spans="1:23">
      <c r="A199" s="42"/>
      <c r="B199" s="42"/>
      <c r="C199" s="42"/>
      <c r="D199" s="42"/>
      <c r="E199" s="42"/>
      <c r="F199" s="42"/>
      <c r="G199" s="42"/>
      <c r="H199" s="42"/>
      <c r="I199" s="42"/>
      <c r="J199" s="42"/>
      <c r="K199" s="42"/>
      <c r="L199" s="42"/>
      <c r="M199" s="42"/>
      <c r="N199" s="42"/>
      <c r="O199" s="42"/>
      <c r="P199" s="42"/>
      <c r="Q199" s="42"/>
      <c r="R199" s="42"/>
      <c r="S199" s="42"/>
      <c r="T199" s="42"/>
      <c r="U199" s="42"/>
      <c r="V199" s="42"/>
      <c r="W199" s="42"/>
    </row>
    <row r="200" spans="1:23">
      <c r="A200" s="42"/>
      <c r="B200" s="42"/>
      <c r="C200" s="42"/>
      <c r="D200" s="42"/>
      <c r="E200" s="42"/>
      <c r="F200" s="42"/>
      <c r="G200" s="42"/>
      <c r="H200" s="42"/>
      <c r="I200" s="42"/>
      <c r="J200" s="42"/>
      <c r="K200" s="42"/>
      <c r="L200" s="42"/>
      <c r="M200" s="42"/>
      <c r="N200" s="42"/>
      <c r="O200" s="42"/>
      <c r="P200" s="42"/>
      <c r="Q200" s="42"/>
      <c r="R200" s="42"/>
      <c r="S200" s="42"/>
      <c r="T200" s="42"/>
      <c r="U200" s="42"/>
      <c r="V200" s="42"/>
      <c r="W200" s="42"/>
    </row>
    <row r="201" spans="1:23">
      <c r="A201" s="42"/>
      <c r="B201" s="42"/>
      <c r="C201" s="42"/>
      <c r="D201" s="42"/>
      <c r="E201" s="42"/>
      <c r="F201" s="42"/>
      <c r="G201" s="42"/>
      <c r="H201" s="42"/>
      <c r="I201" s="42"/>
      <c r="J201" s="42"/>
      <c r="K201" s="42"/>
      <c r="L201" s="42"/>
      <c r="M201" s="42"/>
      <c r="N201" s="42"/>
      <c r="O201" s="42"/>
      <c r="P201" s="42"/>
      <c r="Q201" s="42"/>
      <c r="R201" s="42"/>
      <c r="S201" s="42"/>
      <c r="T201" s="42"/>
      <c r="U201" s="42"/>
      <c r="V201" s="42"/>
      <c r="W201" s="42"/>
    </row>
    <row r="202" spans="1:23">
      <c r="A202" s="42"/>
      <c r="B202" s="42"/>
      <c r="C202" s="42"/>
      <c r="D202" s="42"/>
      <c r="E202" s="42"/>
      <c r="F202" s="42"/>
      <c r="G202" s="42"/>
      <c r="H202" s="42"/>
      <c r="I202" s="42"/>
      <c r="J202" s="42"/>
      <c r="K202" s="42"/>
      <c r="L202" s="42"/>
      <c r="M202" s="42"/>
      <c r="N202" s="42"/>
      <c r="O202" s="42"/>
      <c r="P202" s="42"/>
      <c r="Q202" s="42"/>
      <c r="R202" s="42"/>
      <c r="S202" s="42"/>
      <c r="T202" s="42"/>
      <c r="U202" s="42"/>
      <c r="V202" s="42"/>
      <c r="W202" s="42"/>
    </row>
    <row r="203" spans="1:23">
      <c r="A203" s="42"/>
      <c r="B203" s="42"/>
      <c r="C203" s="42"/>
      <c r="D203" s="42"/>
      <c r="E203" s="42"/>
      <c r="F203" s="42"/>
      <c r="G203" s="42"/>
      <c r="H203" s="42"/>
      <c r="I203" s="42"/>
      <c r="J203" s="42"/>
      <c r="K203" s="42"/>
      <c r="L203" s="42"/>
      <c r="M203" s="42"/>
      <c r="N203" s="42"/>
      <c r="O203" s="42"/>
      <c r="P203" s="42"/>
      <c r="Q203" s="42"/>
      <c r="R203" s="42"/>
      <c r="S203" s="42"/>
      <c r="T203" s="42"/>
      <c r="U203" s="42"/>
      <c r="V203" s="42"/>
      <c r="W203" s="42"/>
    </row>
    <row r="204" spans="1:23">
      <c r="A204" s="42"/>
      <c r="B204" s="42"/>
      <c r="C204" s="42"/>
      <c r="D204" s="42"/>
      <c r="E204" s="42"/>
      <c r="F204" s="42"/>
      <c r="G204" s="42"/>
      <c r="H204" s="42"/>
      <c r="I204" s="42"/>
      <c r="J204" s="42"/>
      <c r="K204" s="42"/>
      <c r="L204" s="42"/>
      <c r="M204" s="42"/>
      <c r="N204" s="42"/>
      <c r="O204" s="42"/>
      <c r="P204" s="42"/>
      <c r="Q204" s="42"/>
      <c r="R204" s="42"/>
      <c r="S204" s="42"/>
      <c r="T204" s="42"/>
      <c r="U204" s="42"/>
      <c r="V204" s="42"/>
      <c r="W204" s="42"/>
    </row>
    <row r="205" spans="1:23">
      <c r="A205" s="42"/>
      <c r="B205" s="42"/>
      <c r="C205" s="42"/>
      <c r="D205" s="42"/>
      <c r="E205" s="42"/>
      <c r="F205" s="42"/>
      <c r="G205" s="42"/>
      <c r="H205" s="42"/>
      <c r="I205" s="42"/>
      <c r="J205" s="42"/>
      <c r="K205" s="42"/>
      <c r="L205" s="42"/>
      <c r="M205" s="42"/>
      <c r="N205" s="42"/>
      <c r="O205" s="42"/>
      <c r="P205" s="42"/>
      <c r="Q205" s="42"/>
      <c r="R205" s="42"/>
      <c r="S205" s="42"/>
      <c r="T205" s="42"/>
      <c r="U205" s="42"/>
      <c r="V205" s="42"/>
      <c r="W205" s="42"/>
    </row>
    <row r="206" spans="1:23">
      <c r="A206" s="42"/>
      <c r="B206" s="42"/>
      <c r="C206" s="42"/>
      <c r="D206" s="42"/>
      <c r="E206" s="42"/>
      <c r="F206" s="42"/>
      <c r="G206" s="42"/>
      <c r="H206" s="42"/>
      <c r="I206" s="42"/>
      <c r="J206" s="42"/>
      <c r="K206" s="42"/>
      <c r="L206" s="42"/>
      <c r="M206" s="42"/>
      <c r="N206" s="42"/>
      <c r="O206" s="42"/>
      <c r="P206" s="42"/>
      <c r="Q206" s="42"/>
      <c r="R206" s="42"/>
      <c r="S206" s="42"/>
      <c r="T206" s="42"/>
      <c r="U206" s="42"/>
      <c r="V206" s="42"/>
      <c r="W206" s="42"/>
    </row>
    <row r="207" spans="1:23">
      <c r="A207" s="42"/>
      <c r="B207" s="42"/>
      <c r="C207" s="42"/>
      <c r="D207" s="42"/>
      <c r="E207" s="42"/>
      <c r="F207" s="42"/>
      <c r="G207" s="42"/>
      <c r="H207" s="42"/>
      <c r="I207" s="42"/>
      <c r="J207" s="42"/>
      <c r="K207" s="42"/>
      <c r="L207" s="42"/>
      <c r="M207" s="42"/>
      <c r="N207" s="42"/>
      <c r="O207" s="42"/>
      <c r="P207" s="42"/>
      <c r="Q207" s="42"/>
      <c r="R207" s="42"/>
      <c r="S207" s="42"/>
      <c r="T207" s="42"/>
      <c r="U207" s="42"/>
      <c r="V207" s="42"/>
      <c r="W207" s="42"/>
    </row>
    <row r="208" spans="1:23">
      <c r="A208" s="42"/>
      <c r="B208" s="42"/>
      <c r="C208" s="42"/>
      <c r="D208" s="42"/>
      <c r="E208" s="42"/>
      <c r="F208" s="42"/>
      <c r="G208" s="42"/>
      <c r="H208" s="42"/>
      <c r="I208" s="42"/>
      <c r="J208" s="42"/>
      <c r="K208" s="42"/>
      <c r="L208" s="42"/>
      <c r="M208" s="42"/>
      <c r="N208" s="42"/>
      <c r="O208" s="42"/>
      <c r="P208" s="42"/>
      <c r="Q208" s="42"/>
      <c r="R208" s="42"/>
      <c r="S208" s="42"/>
      <c r="T208" s="42"/>
      <c r="U208" s="42"/>
      <c r="V208" s="42"/>
      <c r="W208" s="42"/>
    </row>
    <row r="209" spans="1:23">
      <c r="A209" s="42"/>
      <c r="B209" s="42"/>
      <c r="C209" s="42"/>
      <c r="D209" s="42"/>
      <c r="E209" s="42"/>
      <c r="F209" s="42"/>
      <c r="G209" s="42"/>
      <c r="H209" s="42"/>
      <c r="I209" s="42"/>
      <c r="J209" s="42"/>
      <c r="K209" s="42"/>
      <c r="L209" s="42"/>
      <c r="M209" s="42"/>
      <c r="N209" s="42"/>
      <c r="O209" s="42"/>
      <c r="P209" s="42"/>
      <c r="Q209" s="42"/>
      <c r="R209" s="42"/>
      <c r="S209" s="42"/>
      <c r="T209" s="42"/>
      <c r="U209" s="42"/>
      <c r="V209" s="42"/>
      <c r="W209" s="42"/>
    </row>
    <row r="210" spans="1:23">
      <c r="A210" s="42"/>
      <c r="B210" s="42"/>
      <c r="C210" s="42"/>
      <c r="D210" s="42"/>
      <c r="E210" s="42"/>
      <c r="F210" s="42"/>
      <c r="G210" s="42"/>
      <c r="H210" s="42"/>
      <c r="I210" s="42"/>
      <c r="J210" s="42"/>
      <c r="K210" s="42"/>
      <c r="L210" s="42"/>
      <c r="M210" s="42"/>
      <c r="N210" s="42"/>
      <c r="O210" s="42"/>
      <c r="P210" s="42"/>
      <c r="Q210" s="42"/>
      <c r="R210" s="42"/>
      <c r="S210" s="42"/>
      <c r="T210" s="42"/>
      <c r="U210" s="42"/>
      <c r="V210" s="42"/>
      <c r="W210" s="42"/>
    </row>
    <row r="211" spans="1:23">
      <c r="A211" s="42"/>
      <c r="B211" s="42"/>
      <c r="C211" s="42"/>
      <c r="D211" s="42"/>
      <c r="E211" s="42"/>
      <c r="F211" s="42"/>
      <c r="G211" s="42"/>
      <c r="H211" s="42"/>
      <c r="I211" s="42"/>
      <c r="J211" s="42"/>
      <c r="K211" s="42"/>
      <c r="L211" s="42"/>
      <c r="M211" s="42"/>
      <c r="N211" s="42"/>
      <c r="O211" s="42"/>
      <c r="P211" s="42"/>
      <c r="Q211" s="42"/>
      <c r="R211" s="42"/>
      <c r="S211" s="42"/>
      <c r="T211" s="42"/>
      <c r="U211" s="42"/>
      <c r="V211" s="42"/>
      <c r="W211" s="42"/>
    </row>
    <row r="212" spans="1:23">
      <c r="A212" s="42"/>
      <c r="B212" s="42"/>
      <c r="C212" s="42"/>
      <c r="D212" s="42"/>
      <c r="E212" s="42"/>
      <c r="F212" s="42"/>
      <c r="G212" s="42"/>
      <c r="H212" s="42"/>
      <c r="I212" s="42"/>
      <c r="J212" s="42"/>
      <c r="K212" s="42"/>
      <c r="L212" s="42"/>
      <c r="M212" s="42"/>
      <c r="N212" s="42"/>
      <c r="O212" s="42"/>
      <c r="P212" s="42"/>
      <c r="Q212" s="42"/>
      <c r="R212" s="42"/>
      <c r="S212" s="42"/>
      <c r="T212" s="42"/>
      <c r="U212" s="42"/>
      <c r="V212" s="42"/>
      <c r="W212" s="42"/>
    </row>
    <row r="213" spans="1:23">
      <c r="A213" s="42"/>
      <c r="B213" s="42"/>
      <c r="C213" s="42"/>
      <c r="D213" s="42"/>
      <c r="E213" s="42"/>
      <c r="F213" s="42"/>
      <c r="G213" s="42"/>
      <c r="H213" s="42"/>
      <c r="I213" s="42"/>
      <c r="J213" s="42"/>
      <c r="K213" s="42"/>
      <c r="L213" s="42"/>
      <c r="M213" s="42"/>
      <c r="N213" s="42"/>
      <c r="O213" s="42"/>
      <c r="P213" s="42"/>
      <c r="Q213" s="42"/>
      <c r="R213" s="42"/>
      <c r="S213" s="42"/>
      <c r="T213" s="42"/>
      <c r="U213" s="42"/>
      <c r="V213" s="42"/>
      <c r="W213" s="42"/>
    </row>
    <row r="214" spans="1:23">
      <c r="A214" s="42"/>
      <c r="B214" s="42"/>
      <c r="C214" s="42"/>
      <c r="D214" s="42"/>
      <c r="E214" s="42"/>
      <c r="F214" s="42"/>
      <c r="G214" s="42"/>
      <c r="H214" s="42"/>
      <c r="I214" s="42"/>
      <c r="J214" s="42"/>
      <c r="K214" s="42"/>
      <c r="L214" s="42"/>
      <c r="M214" s="42"/>
      <c r="N214" s="42"/>
      <c r="O214" s="42"/>
      <c r="P214" s="42"/>
      <c r="Q214" s="42"/>
      <c r="R214" s="42"/>
      <c r="S214" s="42"/>
      <c r="T214" s="42"/>
      <c r="U214" s="42"/>
      <c r="V214" s="42"/>
      <c r="W214" s="42"/>
    </row>
    <row r="215" spans="1:23">
      <c r="A215" s="42"/>
      <c r="B215" s="42"/>
      <c r="C215" s="42"/>
      <c r="D215" s="42"/>
      <c r="E215" s="42"/>
      <c r="F215" s="42"/>
      <c r="G215" s="42"/>
      <c r="H215" s="42"/>
      <c r="I215" s="42"/>
      <c r="J215" s="42"/>
      <c r="K215" s="42"/>
      <c r="L215" s="42"/>
      <c r="M215" s="42"/>
      <c r="N215" s="42"/>
      <c r="O215" s="42"/>
      <c r="P215" s="42"/>
      <c r="Q215" s="42"/>
      <c r="R215" s="42"/>
      <c r="S215" s="42"/>
      <c r="T215" s="42"/>
      <c r="U215" s="42"/>
      <c r="V215" s="42"/>
      <c r="W215" s="42"/>
    </row>
    <row r="216" spans="1:23">
      <c r="A216" s="42"/>
      <c r="B216" s="42"/>
      <c r="C216" s="42"/>
      <c r="D216" s="42"/>
      <c r="E216" s="42"/>
      <c r="F216" s="42"/>
      <c r="G216" s="42"/>
      <c r="H216" s="42"/>
      <c r="I216" s="42"/>
      <c r="J216" s="42"/>
      <c r="K216" s="42"/>
      <c r="L216" s="42"/>
      <c r="M216" s="42"/>
      <c r="N216" s="42"/>
      <c r="O216" s="42"/>
      <c r="P216" s="42"/>
      <c r="Q216" s="42"/>
      <c r="R216" s="42"/>
      <c r="S216" s="42"/>
      <c r="T216" s="42"/>
      <c r="U216" s="42"/>
      <c r="V216" s="42"/>
      <c r="W216" s="42"/>
    </row>
    <row r="217" spans="1:23">
      <c r="A217" s="42"/>
      <c r="B217" s="42"/>
      <c r="C217" s="42"/>
      <c r="D217" s="42"/>
      <c r="E217" s="42"/>
      <c r="F217" s="42"/>
      <c r="G217" s="42"/>
      <c r="H217" s="42"/>
      <c r="I217" s="42"/>
      <c r="J217" s="42"/>
      <c r="K217" s="42"/>
      <c r="L217" s="42"/>
      <c r="M217" s="42"/>
      <c r="N217" s="42"/>
      <c r="O217" s="42"/>
      <c r="P217" s="42"/>
      <c r="Q217" s="42"/>
      <c r="R217" s="42"/>
      <c r="S217" s="42"/>
      <c r="T217" s="42"/>
      <c r="U217" s="42"/>
      <c r="V217" s="42"/>
      <c r="W217" s="42"/>
    </row>
    <row r="218" spans="1:23">
      <c r="A218" s="42"/>
      <c r="B218" s="42"/>
      <c r="C218" s="42"/>
      <c r="D218" s="42"/>
      <c r="E218" s="42"/>
      <c r="F218" s="42"/>
      <c r="G218" s="42"/>
      <c r="H218" s="42"/>
      <c r="I218" s="42"/>
      <c r="J218" s="42"/>
      <c r="K218" s="42"/>
      <c r="L218" s="42"/>
      <c r="M218" s="42"/>
      <c r="N218" s="42"/>
      <c r="O218" s="42"/>
      <c r="P218" s="42"/>
      <c r="Q218" s="42"/>
      <c r="R218" s="42"/>
      <c r="S218" s="42"/>
      <c r="T218" s="42"/>
      <c r="U218" s="42"/>
      <c r="V218" s="42"/>
      <c r="W218" s="42"/>
    </row>
    <row r="219" spans="1:23">
      <c r="A219" s="42"/>
      <c r="B219" s="42"/>
      <c r="C219" s="42"/>
      <c r="D219" s="42"/>
      <c r="E219" s="42"/>
      <c r="F219" s="42"/>
      <c r="G219" s="42"/>
      <c r="H219" s="42"/>
      <c r="I219" s="42"/>
      <c r="J219" s="42"/>
      <c r="K219" s="42"/>
      <c r="L219" s="42"/>
      <c r="M219" s="42"/>
      <c r="N219" s="42"/>
      <c r="O219" s="42"/>
      <c r="P219" s="42"/>
      <c r="Q219" s="42"/>
      <c r="R219" s="42"/>
      <c r="S219" s="42"/>
      <c r="T219" s="42"/>
      <c r="U219" s="42"/>
      <c r="V219" s="42"/>
      <c r="W219" s="42"/>
    </row>
    <row r="220" spans="1:23">
      <c r="A220" s="42"/>
      <c r="B220" s="42"/>
      <c r="C220" s="42"/>
      <c r="D220" s="42"/>
      <c r="E220" s="42"/>
      <c r="F220" s="42"/>
      <c r="G220" s="42"/>
      <c r="H220" s="42"/>
      <c r="I220" s="42"/>
      <c r="J220" s="42"/>
      <c r="K220" s="42"/>
      <c r="L220" s="42"/>
      <c r="M220" s="42"/>
      <c r="N220" s="42"/>
      <c r="O220" s="42"/>
      <c r="P220" s="42"/>
      <c r="Q220" s="42"/>
      <c r="R220" s="42"/>
      <c r="S220" s="42"/>
      <c r="T220" s="42"/>
      <c r="U220" s="42"/>
      <c r="V220" s="42"/>
      <c r="W220" s="42"/>
    </row>
    <row r="221" spans="1:23">
      <c r="A221" s="42"/>
      <c r="B221" s="42"/>
      <c r="C221" s="42"/>
      <c r="D221" s="42"/>
      <c r="E221" s="42"/>
      <c r="F221" s="42"/>
      <c r="G221" s="42"/>
      <c r="H221" s="42"/>
      <c r="I221" s="42"/>
      <c r="J221" s="42"/>
      <c r="K221" s="42"/>
      <c r="L221" s="42"/>
      <c r="M221" s="42"/>
      <c r="N221" s="42"/>
      <c r="O221" s="42"/>
      <c r="P221" s="42"/>
      <c r="Q221" s="42"/>
      <c r="R221" s="42"/>
      <c r="S221" s="42"/>
      <c r="T221" s="42"/>
      <c r="U221" s="42"/>
      <c r="V221" s="42"/>
      <c r="W221" s="42"/>
    </row>
    <row r="222" spans="1:23">
      <c r="A222" s="42"/>
      <c r="B222" s="42"/>
      <c r="C222" s="42"/>
      <c r="D222" s="42"/>
      <c r="E222" s="42"/>
      <c r="F222" s="42"/>
      <c r="G222" s="42"/>
      <c r="H222" s="42"/>
      <c r="I222" s="42"/>
      <c r="J222" s="42"/>
      <c r="K222" s="42"/>
      <c r="L222" s="42"/>
      <c r="M222" s="42"/>
      <c r="N222" s="42"/>
      <c r="O222" s="42"/>
      <c r="P222" s="42"/>
      <c r="Q222" s="42"/>
      <c r="R222" s="42"/>
      <c r="S222" s="42"/>
      <c r="T222" s="42"/>
      <c r="U222" s="42"/>
      <c r="V222" s="42"/>
      <c r="W222" s="42"/>
    </row>
    <row r="223" spans="1:23">
      <c r="A223" s="42"/>
      <c r="B223" s="42"/>
      <c r="C223" s="42"/>
      <c r="D223" s="42"/>
      <c r="E223" s="42"/>
      <c r="F223" s="42"/>
      <c r="G223" s="42"/>
      <c r="H223" s="42"/>
      <c r="I223" s="42"/>
      <c r="J223" s="42"/>
      <c r="K223" s="42"/>
      <c r="L223" s="42"/>
      <c r="M223" s="42"/>
      <c r="N223" s="42"/>
      <c r="O223" s="42"/>
      <c r="P223" s="42"/>
      <c r="Q223" s="42"/>
      <c r="R223" s="42"/>
      <c r="S223" s="42"/>
      <c r="T223" s="42"/>
      <c r="U223" s="42"/>
      <c r="V223" s="42"/>
      <c r="W223" s="42"/>
    </row>
    <row r="224" spans="1:23">
      <c r="A224" s="42"/>
      <c r="B224" s="42"/>
      <c r="C224" s="42"/>
      <c r="D224" s="42"/>
      <c r="E224" s="42"/>
      <c r="F224" s="42"/>
      <c r="G224" s="42"/>
      <c r="H224" s="42"/>
      <c r="I224" s="42"/>
      <c r="J224" s="42"/>
      <c r="K224" s="42"/>
      <c r="L224" s="42"/>
      <c r="M224" s="42"/>
      <c r="N224" s="42"/>
      <c r="O224" s="42"/>
      <c r="P224" s="42"/>
      <c r="Q224" s="42"/>
      <c r="R224" s="42"/>
      <c r="S224" s="42"/>
      <c r="T224" s="42"/>
      <c r="U224" s="42"/>
      <c r="V224" s="42"/>
      <c r="W224" s="42"/>
    </row>
    <row r="225" spans="1:23">
      <c r="A225" s="42"/>
      <c r="B225" s="42"/>
      <c r="C225" s="42"/>
      <c r="D225" s="42"/>
      <c r="E225" s="42"/>
      <c r="F225" s="42"/>
      <c r="G225" s="42"/>
      <c r="H225" s="42"/>
      <c r="I225" s="42"/>
      <c r="J225" s="42"/>
      <c r="K225" s="42"/>
      <c r="L225" s="42"/>
      <c r="M225" s="42"/>
      <c r="N225" s="42"/>
      <c r="O225" s="42"/>
      <c r="P225" s="42"/>
      <c r="Q225" s="42"/>
      <c r="R225" s="42"/>
      <c r="S225" s="42"/>
      <c r="T225" s="42"/>
      <c r="U225" s="42"/>
      <c r="V225" s="42"/>
      <c r="W225" s="42"/>
    </row>
    <row r="226" spans="1:23">
      <c r="A226" s="42"/>
      <c r="B226" s="42"/>
      <c r="C226" s="42"/>
      <c r="D226" s="42"/>
      <c r="E226" s="42"/>
      <c r="F226" s="42"/>
      <c r="G226" s="42"/>
      <c r="H226" s="42"/>
      <c r="I226" s="42"/>
      <c r="J226" s="42"/>
      <c r="K226" s="42"/>
      <c r="L226" s="42"/>
      <c r="M226" s="42"/>
      <c r="N226" s="42"/>
      <c r="O226" s="42"/>
      <c r="P226" s="42"/>
      <c r="Q226" s="42"/>
      <c r="R226" s="42"/>
      <c r="S226" s="42"/>
      <c r="T226" s="42"/>
      <c r="U226" s="42"/>
      <c r="V226" s="42"/>
      <c r="W226" s="42"/>
    </row>
    <row r="227" spans="1:23">
      <c r="A227" s="42"/>
      <c r="B227" s="42"/>
      <c r="C227" s="42"/>
      <c r="D227" s="42"/>
      <c r="E227" s="42"/>
      <c r="F227" s="42"/>
      <c r="G227" s="42"/>
      <c r="H227" s="42"/>
      <c r="I227" s="42"/>
      <c r="J227" s="42"/>
      <c r="K227" s="42"/>
      <c r="L227" s="42"/>
      <c r="M227" s="42"/>
      <c r="N227" s="42"/>
      <c r="O227" s="42"/>
      <c r="P227" s="42"/>
      <c r="Q227" s="42"/>
      <c r="R227" s="42"/>
      <c r="S227" s="42"/>
      <c r="T227" s="42"/>
      <c r="U227" s="42"/>
      <c r="V227" s="42"/>
      <c r="W227" s="42"/>
    </row>
    <row r="228" spans="1:23">
      <c r="A228" s="42"/>
      <c r="B228" s="42"/>
      <c r="C228" s="42"/>
      <c r="D228" s="42"/>
      <c r="E228" s="42"/>
      <c r="F228" s="42"/>
      <c r="G228" s="42"/>
      <c r="H228" s="42"/>
      <c r="I228" s="42"/>
      <c r="J228" s="42"/>
      <c r="K228" s="42"/>
      <c r="L228" s="42"/>
      <c r="M228" s="42"/>
      <c r="N228" s="42"/>
      <c r="O228" s="42"/>
      <c r="P228" s="42"/>
      <c r="Q228" s="42"/>
      <c r="R228" s="42"/>
      <c r="S228" s="42"/>
      <c r="T228" s="42"/>
      <c r="U228" s="42"/>
      <c r="V228" s="42"/>
      <c r="W228" s="42"/>
    </row>
    <row r="229" spans="1:23">
      <c r="A229" s="42"/>
      <c r="B229" s="42"/>
      <c r="C229" s="42"/>
      <c r="D229" s="42"/>
      <c r="E229" s="42"/>
      <c r="F229" s="42"/>
      <c r="G229" s="42"/>
      <c r="H229" s="42"/>
      <c r="I229" s="42"/>
      <c r="J229" s="42"/>
      <c r="K229" s="42"/>
      <c r="L229" s="42"/>
      <c r="M229" s="42"/>
      <c r="N229" s="42"/>
      <c r="O229" s="42"/>
      <c r="P229" s="42"/>
      <c r="Q229" s="42"/>
      <c r="R229" s="42"/>
      <c r="S229" s="42"/>
      <c r="T229" s="42"/>
      <c r="U229" s="42"/>
      <c r="V229" s="42"/>
      <c r="W229" s="42"/>
    </row>
    <row r="230" spans="1:23">
      <c r="A230" s="42"/>
      <c r="B230" s="42"/>
      <c r="C230" s="42"/>
      <c r="D230" s="42"/>
      <c r="E230" s="42"/>
      <c r="F230" s="42"/>
      <c r="G230" s="42"/>
      <c r="H230" s="42"/>
      <c r="I230" s="42"/>
      <c r="J230" s="42"/>
      <c r="K230" s="42"/>
      <c r="L230" s="42"/>
      <c r="M230" s="42"/>
      <c r="N230" s="42"/>
      <c r="O230" s="42"/>
      <c r="P230" s="42"/>
      <c r="Q230" s="42"/>
      <c r="R230" s="42"/>
      <c r="S230" s="42"/>
      <c r="T230" s="42"/>
      <c r="U230" s="42"/>
      <c r="V230" s="42"/>
      <c r="W230" s="42"/>
    </row>
    <row r="231" spans="1:23">
      <c r="A231" s="42"/>
      <c r="B231" s="42"/>
      <c r="C231" s="42"/>
      <c r="D231" s="42"/>
      <c r="E231" s="42"/>
      <c r="F231" s="42"/>
      <c r="G231" s="42"/>
      <c r="H231" s="42"/>
      <c r="I231" s="42"/>
      <c r="J231" s="42"/>
      <c r="K231" s="42"/>
      <c r="L231" s="42"/>
      <c r="M231" s="42"/>
      <c r="N231" s="42"/>
      <c r="O231" s="42"/>
      <c r="P231" s="42"/>
      <c r="Q231" s="42"/>
      <c r="R231" s="42"/>
      <c r="S231" s="42"/>
      <c r="T231" s="42"/>
      <c r="U231" s="42"/>
      <c r="V231" s="42"/>
      <c r="W231" s="42"/>
    </row>
    <row r="232" spans="1:23">
      <c r="A232" s="42"/>
      <c r="B232" s="42"/>
      <c r="C232" s="42"/>
      <c r="D232" s="42"/>
      <c r="E232" s="42"/>
      <c r="F232" s="42"/>
      <c r="G232" s="42"/>
      <c r="H232" s="42"/>
      <c r="I232" s="42"/>
      <c r="J232" s="42"/>
      <c r="K232" s="42"/>
      <c r="L232" s="42"/>
      <c r="M232" s="42"/>
      <c r="N232" s="42"/>
      <c r="O232" s="42"/>
      <c r="P232" s="42"/>
      <c r="Q232" s="42"/>
      <c r="R232" s="42"/>
      <c r="S232" s="42"/>
      <c r="T232" s="42"/>
      <c r="U232" s="42"/>
      <c r="V232" s="42"/>
      <c r="W232" s="42"/>
    </row>
    <row r="233" spans="1:23">
      <c r="A233" s="42"/>
      <c r="B233" s="42"/>
      <c r="C233" s="42"/>
      <c r="D233" s="42"/>
      <c r="E233" s="42"/>
      <c r="F233" s="42"/>
      <c r="G233" s="42"/>
      <c r="H233" s="42"/>
      <c r="I233" s="42"/>
      <c r="J233" s="42"/>
      <c r="K233" s="42"/>
      <c r="L233" s="42"/>
      <c r="M233" s="42"/>
      <c r="N233" s="42"/>
      <c r="O233" s="42"/>
      <c r="P233" s="42"/>
      <c r="Q233" s="42"/>
      <c r="R233" s="42"/>
      <c r="S233" s="42"/>
      <c r="T233" s="42"/>
      <c r="U233" s="42"/>
      <c r="V233" s="42"/>
      <c r="W233" s="42"/>
    </row>
    <row r="234" spans="1:23">
      <c r="A234" s="42"/>
      <c r="B234" s="42"/>
      <c r="C234" s="42"/>
      <c r="D234" s="42"/>
      <c r="E234" s="42"/>
      <c r="F234" s="42"/>
      <c r="G234" s="42"/>
      <c r="H234" s="42"/>
      <c r="I234" s="42"/>
      <c r="J234" s="42"/>
      <c r="K234" s="42"/>
      <c r="L234" s="42"/>
      <c r="M234" s="42"/>
      <c r="N234" s="42"/>
      <c r="O234" s="42"/>
      <c r="P234" s="42"/>
      <c r="Q234" s="42"/>
      <c r="R234" s="42"/>
      <c r="S234" s="42"/>
      <c r="T234" s="42"/>
      <c r="U234" s="42"/>
      <c r="V234" s="42"/>
      <c r="W234" s="42"/>
    </row>
    <row r="235" spans="1:23">
      <c r="A235" s="42"/>
      <c r="B235" s="42"/>
      <c r="C235" s="42"/>
      <c r="D235" s="42"/>
      <c r="E235" s="42"/>
      <c r="F235" s="42"/>
      <c r="G235" s="42"/>
      <c r="H235" s="42"/>
      <c r="I235" s="42"/>
      <c r="J235" s="42"/>
      <c r="K235" s="42"/>
      <c r="L235" s="42"/>
      <c r="M235" s="42"/>
      <c r="N235" s="42"/>
      <c r="O235" s="42"/>
      <c r="P235" s="42"/>
      <c r="Q235" s="42"/>
      <c r="R235" s="42"/>
      <c r="S235" s="42"/>
      <c r="T235" s="42"/>
      <c r="U235" s="42"/>
      <c r="V235" s="42"/>
      <c r="W235" s="42"/>
    </row>
    <row r="236" spans="1:23">
      <c r="A236" s="42"/>
      <c r="B236" s="42"/>
      <c r="C236" s="42"/>
      <c r="D236" s="42"/>
      <c r="E236" s="42"/>
      <c r="F236" s="42"/>
      <c r="G236" s="42"/>
      <c r="H236" s="42"/>
      <c r="I236" s="42"/>
      <c r="J236" s="42"/>
      <c r="K236" s="42"/>
      <c r="L236" s="42"/>
      <c r="M236" s="42"/>
      <c r="N236" s="42"/>
      <c r="O236" s="42"/>
      <c r="P236" s="42"/>
      <c r="Q236" s="42"/>
      <c r="R236" s="42"/>
      <c r="S236" s="42"/>
      <c r="T236" s="42"/>
      <c r="U236" s="42"/>
      <c r="V236" s="42"/>
      <c r="W236" s="42"/>
    </row>
    <row r="237" spans="1:23">
      <c r="A237" s="42"/>
      <c r="B237" s="42"/>
      <c r="C237" s="42"/>
      <c r="D237" s="42"/>
      <c r="E237" s="42"/>
      <c r="F237" s="42"/>
      <c r="G237" s="42"/>
      <c r="H237" s="42"/>
      <c r="I237" s="42"/>
      <c r="J237" s="42"/>
      <c r="K237" s="42"/>
      <c r="L237" s="42"/>
      <c r="M237" s="42"/>
      <c r="N237" s="42"/>
      <c r="O237" s="42"/>
      <c r="P237" s="42"/>
      <c r="Q237" s="42"/>
      <c r="R237" s="42"/>
      <c r="S237" s="42"/>
      <c r="T237" s="42"/>
      <c r="U237" s="42"/>
      <c r="V237" s="42"/>
      <c r="W237" s="42"/>
    </row>
    <row r="238" spans="1:23">
      <c r="A238" s="42"/>
      <c r="B238" s="42"/>
      <c r="C238" s="42"/>
      <c r="D238" s="42"/>
      <c r="E238" s="42"/>
      <c r="F238" s="42"/>
      <c r="G238" s="42"/>
      <c r="H238" s="42"/>
      <c r="I238" s="42"/>
      <c r="J238" s="42"/>
      <c r="K238" s="42"/>
      <c r="L238" s="42"/>
      <c r="M238" s="42"/>
      <c r="N238" s="42"/>
      <c r="O238" s="42"/>
      <c r="P238" s="42"/>
      <c r="Q238" s="42"/>
      <c r="R238" s="42"/>
      <c r="S238" s="42"/>
      <c r="T238" s="42"/>
      <c r="U238" s="42"/>
      <c r="V238" s="42"/>
      <c r="W238" s="42"/>
    </row>
    <row r="239" spans="1:23">
      <c r="A239" s="42"/>
      <c r="B239" s="42"/>
      <c r="C239" s="42"/>
      <c r="D239" s="42"/>
      <c r="E239" s="42"/>
      <c r="F239" s="42"/>
      <c r="G239" s="42"/>
      <c r="H239" s="42"/>
      <c r="I239" s="42"/>
      <c r="J239" s="42"/>
      <c r="K239" s="42"/>
      <c r="L239" s="42"/>
      <c r="M239" s="42"/>
      <c r="N239" s="42"/>
      <c r="O239" s="42"/>
      <c r="P239" s="42"/>
      <c r="Q239" s="42"/>
      <c r="R239" s="42"/>
      <c r="S239" s="42"/>
      <c r="T239" s="42"/>
      <c r="U239" s="42"/>
      <c r="V239" s="42"/>
      <c r="W239" s="42"/>
    </row>
    <row r="240" spans="1:23">
      <c r="A240" s="42"/>
      <c r="B240" s="42"/>
      <c r="C240" s="42"/>
      <c r="D240" s="42"/>
      <c r="E240" s="42"/>
      <c r="F240" s="42"/>
      <c r="G240" s="42"/>
      <c r="H240" s="42"/>
      <c r="I240" s="42"/>
      <c r="J240" s="42"/>
      <c r="K240" s="42"/>
      <c r="L240" s="42"/>
      <c r="M240" s="42"/>
      <c r="N240" s="42"/>
      <c r="O240" s="42"/>
      <c r="P240" s="42"/>
      <c r="Q240" s="42"/>
      <c r="R240" s="42"/>
      <c r="S240" s="42"/>
      <c r="T240" s="42"/>
      <c r="U240" s="42"/>
      <c r="V240" s="42"/>
      <c r="W240" s="42"/>
    </row>
    <row r="241" spans="1:23">
      <c r="A241" s="42"/>
      <c r="B241" s="42"/>
      <c r="C241" s="42"/>
      <c r="D241" s="42"/>
      <c r="E241" s="42"/>
      <c r="F241" s="42"/>
      <c r="G241" s="42"/>
      <c r="H241" s="42"/>
      <c r="I241" s="42"/>
      <c r="J241" s="42"/>
      <c r="K241" s="42"/>
      <c r="L241" s="42"/>
      <c r="M241" s="42"/>
      <c r="N241" s="42"/>
      <c r="O241" s="42"/>
      <c r="P241" s="42"/>
      <c r="Q241" s="42"/>
      <c r="R241" s="42"/>
      <c r="S241" s="42"/>
      <c r="T241" s="42"/>
      <c r="U241" s="42"/>
      <c r="V241" s="42"/>
      <c r="W241" s="42"/>
    </row>
    <row r="242" spans="1:23">
      <c r="A242" s="42"/>
      <c r="B242" s="42"/>
      <c r="C242" s="42"/>
      <c r="D242" s="42"/>
      <c r="E242" s="42"/>
      <c r="F242" s="42"/>
      <c r="G242" s="42"/>
      <c r="H242" s="42"/>
      <c r="I242" s="42"/>
      <c r="J242" s="42"/>
      <c r="K242" s="42"/>
      <c r="L242" s="42"/>
      <c r="M242" s="42"/>
      <c r="N242" s="42"/>
      <c r="O242" s="42"/>
      <c r="P242" s="42"/>
      <c r="Q242" s="42"/>
      <c r="R242" s="42"/>
      <c r="S242" s="42"/>
      <c r="T242" s="42"/>
      <c r="U242" s="42"/>
      <c r="V242" s="42"/>
      <c r="W242" s="42"/>
    </row>
    <row r="243" spans="1:23">
      <c r="A243" s="42"/>
      <c r="B243" s="42"/>
      <c r="C243" s="42"/>
      <c r="D243" s="42"/>
      <c r="E243" s="42"/>
      <c r="F243" s="42"/>
      <c r="G243" s="42"/>
      <c r="H243" s="42"/>
      <c r="I243" s="42"/>
      <c r="J243" s="42"/>
      <c r="K243" s="42"/>
      <c r="L243" s="42"/>
      <c r="M243" s="42"/>
      <c r="N243" s="42"/>
      <c r="O243" s="42"/>
      <c r="P243" s="42"/>
      <c r="Q243" s="42"/>
      <c r="R243" s="42"/>
      <c r="S243" s="42"/>
      <c r="T243" s="42"/>
      <c r="U243" s="42"/>
      <c r="V243" s="42"/>
      <c r="W243" s="42"/>
    </row>
    <row r="244" spans="1:23">
      <c r="A244" s="42"/>
      <c r="B244" s="42"/>
      <c r="C244" s="42"/>
      <c r="D244" s="42"/>
      <c r="E244" s="42"/>
      <c r="F244" s="42"/>
      <c r="G244" s="42"/>
      <c r="H244" s="42"/>
      <c r="I244" s="42"/>
      <c r="J244" s="42"/>
      <c r="K244" s="42"/>
      <c r="L244" s="42"/>
      <c r="M244" s="42"/>
      <c r="N244" s="42"/>
      <c r="O244" s="42"/>
      <c r="P244" s="42"/>
      <c r="Q244" s="42"/>
      <c r="R244" s="42"/>
      <c r="S244" s="42"/>
      <c r="T244" s="42"/>
      <c r="U244" s="42"/>
      <c r="V244" s="42"/>
      <c r="W244" s="42"/>
    </row>
    <row r="245" spans="1:23">
      <c r="A245" s="42"/>
      <c r="B245" s="42"/>
      <c r="C245" s="42"/>
      <c r="D245" s="42"/>
      <c r="E245" s="42"/>
      <c r="F245" s="42"/>
      <c r="G245" s="42"/>
      <c r="H245" s="42"/>
      <c r="I245" s="42"/>
      <c r="J245" s="42"/>
      <c r="K245" s="42"/>
      <c r="L245" s="42"/>
      <c r="M245" s="42"/>
      <c r="N245" s="42"/>
      <c r="O245" s="42"/>
      <c r="P245" s="42"/>
      <c r="Q245" s="42"/>
      <c r="R245" s="42"/>
      <c r="S245" s="42"/>
      <c r="T245" s="42"/>
      <c r="U245" s="42"/>
      <c r="V245" s="42"/>
      <c r="W245" s="42"/>
    </row>
    <row r="246" spans="1:23">
      <c r="A246" s="42"/>
      <c r="B246" s="42"/>
      <c r="C246" s="42"/>
      <c r="D246" s="42"/>
      <c r="E246" s="42"/>
      <c r="F246" s="42"/>
      <c r="G246" s="42"/>
      <c r="H246" s="42"/>
      <c r="I246" s="42"/>
      <c r="J246" s="42"/>
      <c r="K246" s="42"/>
      <c r="L246" s="42"/>
      <c r="M246" s="42"/>
      <c r="N246" s="42"/>
      <c r="O246" s="42"/>
      <c r="P246" s="42"/>
      <c r="Q246" s="42"/>
      <c r="R246" s="42"/>
      <c r="S246" s="42"/>
      <c r="T246" s="42"/>
      <c r="U246" s="42"/>
      <c r="V246" s="42"/>
      <c r="W246" s="42"/>
    </row>
    <row r="247" spans="1:23">
      <c r="A247" s="42"/>
      <c r="B247" s="42"/>
      <c r="C247" s="42"/>
      <c r="D247" s="42"/>
      <c r="E247" s="42"/>
      <c r="F247" s="42"/>
      <c r="G247" s="42"/>
      <c r="H247" s="42"/>
      <c r="I247" s="42"/>
      <c r="J247" s="42"/>
      <c r="K247" s="42"/>
      <c r="L247" s="42"/>
      <c r="M247" s="42"/>
      <c r="N247" s="42"/>
      <c r="O247" s="42"/>
      <c r="P247" s="42"/>
      <c r="Q247" s="42"/>
      <c r="R247" s="42"/>
      <c r="S247" s="42"/>
      <c r="T247" s="42"/>
      <c r="U247" s="42"/>
      <c r="V247" s="42"/>
      <c r="W247" s="42"/>
    </row>
    <row r="248" spans="1:23">
      <c r="A248" s="42"/>
      <c r="B248" s="42"/>
      <c r="C248" s="42"/>
      <c r="D248" s="42"/>
      <c r="E248" s="42"/>
      <c r="F248" s="42"/>
      <c r="G248" s="42"/>
      <c r="H248" s="42"/>
      <c r="I248" s="42"/>
      <c r="J248" s="42"/>
      <c r="K248" s="42"/>
      <c r="L248" s="42"/>
      <c r="M248" s="42"/>
      <c r="N248" s="42"/>
      <c r="O248" s="42"/>
      <c r="P248" s="42"/>
      <c r="Q248" s="42"/>
      <c r="R248" s="42"/>
      <c r="S248" s="42"/>
      <c r="T248" s="42"/>
      <c r="U248" s="42"/>
      <c r="V248" s="42"/>
      <c r="W248" s="42"/>
    </row>
    <row r="249" spans="1:23">
      <c r="A249" s="42"/>
      <c r="B249" s="42"/>
      <c r="C249" s="42"/>
      <c r="D249" s="42"/>
      <c r="E249" s="42"/>
      <c r="F249" s="42"/>
      <c r="G249" s="42"/>
      <c r="H249" s="42"/>
      <c r="I249" s="42"/>
      <c r="J249" s="42"/>
      <c r="K249" s="42"/>
      <c r="L249" s="42"/>
      <c r="M249" s="42"/>
      <c r="N249" s="42"/>
      <c r="O249" s="42"/>
      <c r="P249" s="42"/>
      <c r="Q249" s="42"/>
      <c r="R249" s="42"/>
      <c r="S249" s="42"/>
      <c r="T249" s="42"/>
      <c r="U249" s="42"/>
      <c r="V249" s="42"/>
      <c r="W249" s="42"/>
    </row>
    <row r="250" spans="1:23">
      <c r="A250" s="42"/>
      <c r="B250" s="42"/>
      <c r="C250" s="42"/>
      <c r="D250" s="42"/>
      <c r="E250" s="42"/>
      <c r="F250" s="42"/>
      <c r="G250" s="42"/>
      <c r="H250" s="42"/>
      <c r="I250" s="42"/>
      <c r="J250" s="42"/>
      <c r="K250" s="42"/>
      <c r="L250" s="42"/>
      <c r="M250" s="42"/>
      <c r="N250" s="42"/>
      <c r="O250" s="42"/>
      <c r="P250" s="42"/>
      <c r="Q250" s="42"/>
      <c r="R250" s="42"/>
      <c r="S250" s="42"/>
      <c r="T250" s="42"/>
      <c r="U250" s="42"/>
      <c r="V250" s="42"/>
      <c r="W250" s="42"/>
    </row>
    <row r="251" spans="1:23">
      <c r="A251" s="42"/>
      <c r="B251" s="42"/>
      <c r="C251" s="42"/>
      <c r="D251" s="42"/>
      <c r="E251" s="42"/>
      <c r="F251" s="42"/>
      <c r="G251" s="42"/>
      <c r="H251" s="42"/>
      <c r="I251" s="42"/>
      <c r="J251" s="42"/>
      <c r="K251" s="42"/>
      <c r="L251" s="42"/>
      <c r="M251" s="42"/>
      <c r="N251" s="42"/>
      <c r="O251" s="42"/>
      <c r="P251" s="42"/>
      <c r="Q251" s="42"/>
      <c r="R251" s="42"/>
      <c r="S251" s="42"/>
      <c r="T251" s="42"/>
      <c r="U251" s="42"/>
      <c r="V251" s="42"/>
      <c r="W251" s="42"/>
    </row>
    <row r="252" spans="1:23">
      <c r="A252" s="42"/>
      <c r="B252" s="42"/>
      <c r="C252" s="42"/>
      <c r="D252" s="42"/>
      <c r="E252" s="42"/>
      <c r="F252" s="42"/>
      <c r="G252" s="42"/>
      <c r="H252" s="42"/>
      <c r="I252" s="42"/>
      <c r="J252" s="42"/>
      <c r="K252" s="42"/>
      <c r="L252" s="42"/>
      <c r="M252" s="42"/>
      <c r="N252" s="42"/>
      <c r="O252" s="42"/>
      <c r="P252" s="42"/>
      <c r="Q252" s="42"/>
      <c r="R252" s="42"/>
      <c r="S252" s="42"/>
      <c r="T252" s="42"/>
      <c r="U252" s="42"/>
      <c r="V252" s="42"/>
      <c r="W252" s="42"/>
    </row>
    <row r="253" spans="1:23">
      <c r="A253" s="42"/>
      <c r="B253" s="42"/>
      <c r="C253" s="42"/>
      <c r="D253" s="42"/>
      <c r="E253" s="42"/>
      <c r="F253" s="42"/>
      <c r="G253" s="42"/>
      <c r="H253" s="42"/>
      <c r="I253" s="42"/>
      <c r="J253" s="42"/>
      <c r="K253" s="42"/>
      <c r="L253" s="42"/>
      <c r="M253" s="42"/>
      <c r="N253" s="42"/>
      <c r="O253" s="42"/>
      <c r="P253" s="42"/>
      <c r="Q253" s="42"/>
      <c r="R253" s="42"/>
      <c r="S253" s="42"/>
      <c r="T253" s="42"/>
      <c r="U253" s="42"/>
      <c r="V253" s="42"/>
      <c r="W253" s="42"/>
    </row>
    <row r="254" spans="1:23">
      <c r="A254" s="42"/>
      <c r="B254" s="42"/>
      <c r="C254" s="42"/>
      <c r="D254" s="42"/>
      <c r="E254" s="42"/>
      <c r="F254" s="42"/>
      <c r="G254" s="42"/>
      <c r="H254" s="42"/>
      <c r="I254" s="42"/>
      <c r="J254" s="42"/>
      <c r="K254" s="42"/>
      <c r="L254" s="42"/>
      <c r="M254" s="42"/>
      <c r="N254" s="42"/>
      <c r="O254" s="42"/>
      <c r="P254" s="42"/>
      <c r="Q254" s="42"/>
      <c r="R254" s="42"/>
      <c r="S254" s="42"/>
      <c r="T254" s="42"/>
      <c r="U254" s="42"/>
      <c r="V254" s="42"/>
      <c r="W254" s="42"/>
    </row>
    <row r="255" spans="1:23">
      <c r="A255" s="42"/>
      <c r="B255" s="42"/>
      <c r="C255" s="42"/>
      <c r="D255" s="42"/>
      <c r="E255" s="42"/>
      <c r="F255" s="42"/>
      <c r="G255" s="42"/>
      <c r="H255" s="42"/>
      <c r="I255" s="42"/>
      <c r="J255" s="42"/>
      <c r="K255" s="42"/>
      <c r="L255" s="42"/>
      <c r="M255" s="42"/>
      <c r="N255" s="42"/>
      <c r="O255" s="42"/>
      <c r="P255" s="42"/>
      <c r="Q255" s="42"/>
      <c r="R255" s="42"/>
      <c r="S255" s="42"/>
      <c r="T255" s="42"/>
      <c r="U255" s="42"/>
      <c r="V255" s="42"/>
      <c r="W255" s="42"/>
    </row>
    <row r="256" spans="1:23">
      <c r="A256" s="42"/>
      <c r="B256" s="42"/>
      <c r="C256" s="42"/>
      <c r="D256" s="42"/>
      <c r="E256" s="42"/>
      <c r="F256" s="42"/>
      <c r="G256" s="42"/>
      <c r="H256" s="42"/>
      <c r="I256" s="42"/>
      <c r="J256" s="42"/>
      <c r="K256" s="42"/>
      <c r="L256" s="42"/>
      <c r="M256" s="42"/>
      <c r="N256" s="42"/>
      <c r="O256" s="42"/>
      <c r="P256" s="42"/>
      <c r="Q256" s="42"/>
      <c r="R256" s="42"/>
      <c r="S256" s="42"/>
      <c r="T256" s="42"/>
      <c r="U256" s="42"/>
      <c r="V256" s="42"/>
      <c r="W256" s="42"/>
    </row>
    <row r="257" spans="1:23">
      <c r="A257" s="42"/>
      <c r="B257" s="42"/>
      <c r="C257" s="42"/>
      <c r="D257" s="42"/>
      <c r="E257" s="42"/>
      <c r="F257" s="42"/>
      <c r="G257" s="42"/>
      <c r="H257" s="42"/>
      <c r="I257" s="42"/>
      <c r="J257" s="42"/>
      <c r="K257" s="42"/>
      <c r="L257" s="42"/>
      <c r="M257" s="42"/>
      <c r="N257" s="42"/>
      <c r="O257" s="42"/>
      <c r="P257" s="42"/>
      <c r="Q257" s="42"/>
      <c r="R257" s="42"/>
      <c r="S257" s="42"/>
      <c r="T257" s="42"/>
      <c r="U257" s="42"/>
      <c r="V257" s="42"/>
      <c r="W257" s="42"/>
    </row>
    <row r="258" spans="1:23">
      <c r="A258" s="42"/>
      <c r="B258" s="42"/>
      <c r="C258" s="42"/>
      <c r="D258" s="42"/>
      <c r="E258" s="42"/>
      <c r="F258" s="42"/>
      <c r="G258" s="42"/>
      <c r="H258" s="42"/>
      <c r="I258" s="42"/>
      <c r="J258" s="42"/>
      <c r="K258" s="42"/>
      <c r="L258" s="42"/>
      <c r="M258" s="42"/>
      <c r="N258" s="42"/>
      <c r="O258" s="42"/>
      <c r="P258" s="42"/>
      <c r="Q258" s="42"/>
      <c r="R258" s="42"/>
      <c r="S258" s="42"/>
      <c r="T258" s="42"/>
      <c r="U258" s="42"/>
      <c r="V258" s="42"/>
      <c r="W258" s="42"/>
    </row>
    <row r="259" spans="1:23">
      <c r="A259" s="42"/>
      <c r="B259" s="42"/>
      <c r="C259" s="42"/>
      <c r="D259" s="42"/>
      <c r="E259" s="42"/>
      <c r="F259" s="42"/>
      <c r="G259" s="42"/>
      <c r="H259" s="42"/>
      <c r="I259" s="42"/>
      <c r="J259" s="42"/>
      <c r="K259" s="42"/>
      <c r="L259" s="42"/>
      <c r="M259" s="42"/>
      <c r="N259" s="42"/>
      <c r="O259" s="42"/>
      <c r="P259" s="42"/>
      <c r="Q259" s="42"/>
      <c r="R259" s="42"/>
      <c r="S259" s="42"/>
      <c r="T259" s="42"/>
      <c r="U259" s="42"/>
      <c r="V259" s="42"/>
      <c r="W259" s="42"/>
    </row>
    <row r="260" spans="1:23">
      <c r="A260" s="42"/>
      <c r="B260" s="42"/>
      <c r="C260" s="42"/>
      <c r="D260" s="42"/>
      <c r="E260" s="42"/>
      <c r="F260" s="42"/>
      <c r="G260" s="42"/>
      <c r="H260" s="42"/>
      <c r="I260" s="42"/>
      <c r="J260" s="42"/>
      <c r="K260" s="42"/>
      <c r="L260" s="42"/>
      <c r="M260" s="42"/>
      <c r="N260" s="42"/>
      <c r="O260" s="42"/>
      <c r="P260" s="42"/>
      <c r="Q260" s="42"/>
      <c r="R260" s="42"/>
      <c r="S260" s="42"/>
      <c r="T260" s="42"/>
      <c r="U260" s="42"/>
      <c r="V260" s="42"/>
      <c r="W260" s="42"/>
    </row>
    <row r="261" spans="1:23">
      <c r="A261" s="42"/>
      <c r="B261" s="42"/>
      <c r="C261" s="42"/>
      <c r="D261" s="42"/>
      <c r="E261" s="42"/>
      <c r="F261" s="42"/>
      <c r="G261" s="42"/>
      <c r="H261" s="42"/>
      <c r="I261" s="42"/>
      <c r="J261" s="42"/>
      <c r="K261" s="42"/>
      <c r="L261" s="42"/>
      <c r="M261" s="42"/>
      <c r="N261" s="42"/>
      <c r="O261" s="42"/>
      <c r="P261" s="42"/>
      <c r="Q261" s="42"/>
      <c r="R261" s="42"/>
      <c r="S261" s="42"/>
      <c r="T261" s="42"/>
      <c r="U261" s="42"/>
      <c r="V261" s="42"/>
      <c r="W261" s="42"/>
    </row>
    <row r="262" spans="1:23">
      <c r="A262" s="42"/>
      <c r="B262" s="42"/>
      <c r="C262" s="42"/>
      <c r="D262" s="42"/>
      <c r="E262" s="42"/>
      <c r="F262" s="42"/>
      <c r="G262" s="42"/>
      <c r="H262" s="42"/>
      <c r="I262" s="42"/>
      <c r="J262" s="42"/>
      <c r="K262" s="42"/>
      <c r="L262" s="42"/>
      <c r="M262" s="42"/>
      <c r="N262" s="42"/>
      <c r="O262" s="42"/>
      <c r="P262" s="42"/>
      <c r="Q262" s="42"/>
      <c r="R262" s="42"/>
      <c r="S262" s="42"/>
      <c r="T262" s="42"/>
      <c r="U262" s="42"/>
      <c r="V262" s="42"/>
      <c r="W262" s="42"/>
    </row>
    <row r="263" spans="1:23">
      <c r="A263" s="42"/>
      <c r="B263" s="42"/>
      <c r="C263" s="42"/>
      <c r="D263" s="42"/>
      <c r="E263" s="42"/>
      <c r="F263" s="42"/>
      <c r="G263" s="42"/>
      <c r="H263" s="42"/>
      <c r="I263" s="42"/>
      <c r="J263" s="42"/>
      <c r="K263" s="42"/>
      <c r="L263" s="42"/>
      <c r="M263" s="42"/>
      <c r="N263" s="42"/>
      <c r="O263" s="42"/>
      <c r="P263" s="42"/>
      <c r="Q263" s="42"/>
      <c r="R263" s="42"/>
      <c r="S263" s="42"/>
      <c r="T263" s="42"/>
      <c r="U263" s="42"/>
      <c r="V263" s="42"/>
      <c r="W263" s="42"/>
    </row>
    <row r="264" spans="1:23">
      <c r="A264" s="42"/>
      <c r="B264" s="42"/>
      <c r="C264" s="42"/>
      <c r="D264" s="42"/>
      <c r="E264" s="42"/>
      <c r="F264" s="42"/>
      <c r="G264" s="42"/>
      <c r="H264" s="42"/>
      <c r="I264" s="42"/>
      <c r="J264" s="42"/>
      <c r="K264" s="42"/>
      <c r="L264" s="42"/>
      <c r="M264" s="42"/>
      <c r="N264" s="42"/>
      <c r="O264" s="42"/>
      <c r="P264" s="42"/>
      <c r="Q264" s="42"/>
      <c r="R264" s="42"/>
      <c r="S264" s="42"/>
      <c r="T264" s="42"/>
      <c r="U264" s="42"/>
      <c r="V264" s="42"/>
      <c r="W264" s="42"/>
    </row>
    <row r="265" spans="1:23">
      <c r="A265" s="42"/>
      <c r="B265" s="42"/>
      <c r="C265" s="42"/>
      <c r="D265" s="42"/>
      <c r="E265" s="42"/>
      <c r="F265" s="42"/>
      <c r="G265" s="42"/>
      <c r="H265" s="42"/>
      <c r="I265" s="42"/>
      <c r="J265" s="42"/>
      <c r="K265" s="42"/>
      <c r="L265" s="42"/>
      <c r="M265" s="42"/>
      <c r="N265" s="42"/>
      <c r="O265" s="42"/>
      <c r="P265" s="42"/>
      <c r="Q265" s="42"/>
      <c r="R265" s="42"/>
      <c r="S265" s="42"/>
      <c r="T265" s="42"/>
      <c r="U265" s="42"/>
      <c r="V265" s="42"/>
      <c r="W265" s="42"/>
    </row>
    <row r="266" spans="1:23">
      <c r="A266" s="42"/>
      <c r="B266" s="42"/>
      <c r="C266" s="42"/>
      <c r="D266" s="42"/>
      <c r="E266" s="42"/>
      <c r="F266" s="42"/>
      <c r="G266" s="42"/>
      <c r="H266" s="42"/>
      <c r="I266" s="42"/>
      <c r="J266" s="42"/>
      <c r="K266" s="42"/>
      <c r="L266" s="42"/>
      <c r="M266" s="42"/>
      <c r="N266" s="42"/>
      <c r="O266" s="42"/>
      <c r="P266" s="42"/>
      <c r="Q266" s="42"/>
      <c r="R266" s="42"/>
      <c r="S266" s="42"/>
      <c r="T266" s="42"/>
      <c r="U266" s="42"/>
      <c r="V266" s="42"/>
      <c r="W266" s="42"/>
    </row>
    <row r="267" spans="1:23">
      <c r="A267" s="42"/>
      <c r="B267" s="42"/>
      <c r="C267" s="42"/>
      <c r="D267" s="42"/>
      <c r="E267" s="42"/>
      <c r="F267" s="42"/>
      <c r="G267" s="42"/>
      <c r="H267" s="42"/>
      <c r="I267" s="42"/>
      <c r="J267" s="42"/>
      <c r="K267" s="42"/>
      <c r="L267" s="42"/>
      <c r="M267" s="42"/>
      <c r="N267" s="42"/>
      <c r="O267" s="42"/>
      <c r="P267" s="42"/>
      <c r="Q267" s="42"/>
      <c r="R267" s="42"/>
      <c r="S267" s="42"/>
      <c r="T267" s="42"/>
      <c r="U267" s="42"/>
      <c r="V267" s="42"/>
      <c r="W267" s="42"/>
    </row>
    <row r="268" spans="1:23">
      <c r="A268" s="42"/>
      <c r="B268" s="42"/>
      <c r="C268" s="42"/>
      <c r="D268" s="42"/>
      <c r="E268" s="42"/>
      <c r="F268" s="42"/>
      <c r="G268" s="42"/>
      <c r="H268" s="42"/>
      <c r="I268" s="42"/>
      <c r="J268" s="42"/>
      <c r="K268" s="42"/>
      <c r="L268" s="42"/>
      <c r="M268" s="42"/>
      <c r="N268" s="42"/>
      <c r="O268" s="42"/>
      <c r="P268" s="42"/>
      <c r="Q268" s="42"/>
      <c r="R268" s="42"/>
      <c r="S268" s="42"/>
      <c r="T268" s="42"/>
      <c r="U268" s="42"/>
      <c r="V268" s="42"/>
      <c r="W268" s="42"/>
    </row>
    <row r="269" spans="1:23">
      <c r="A269" s="42"/>
      <c r="B269" s="42"/>
      <c r="C269" s="42"/>
      <c r="D269" s="42"/>
      <c r="E269" s="42"/>
      <c r="F269" s="42"/>
      <c r="G269" s="42"/>
      <c r="H269" s="42"/>
      <c r="I269" s="42"/>
      <c r="J269" s="42"/>
      <c r="K269" s="42"/>
      <c r="L269" s="42"/>
      <c r="M269" s="42"/>
      <c r="N269" s="42"/>
      <c r="O269" s="42"/>
      <c r="P269" s="42"/>
      <c r="Q269" s="42"/>
      <c r="R269" s="42"/>
      <c r="S269" s="42"/>
      <c r="T269" s="42"/>
      <c r="U269" s="42"/>
      <c r="V269" s="42"/>
      <c r="W269" s="42"/>
    </row>
    <row r="270" spans="1:23">
      <c r="A270" s="42"/>
      <c r="B270" s="42"/>
      <c r="C270" s="42"/>
      <c r="D270" s="42"/>
      <c r="E270" s="42"/>
      <c r="F270" s="42"/>
      <c r="G270" s="42"/>
      <c r="H270" s="42"/>
      <c r="I270" s="42"/>
      <c r="J270" s="42"/>
      <c r="K270" s="42"/>
      <c r="L270" s="42"/>
      <c r="M270" s="42"/>
      <c r="N270" s="42"/>
      <c r="O270" s="42"/>
      <c r="P270" s="42"/>
      <c r="Q270" s="42"/>
      <c r="R270" s="42"/>
      <c r="S270" s="42"/>
      <c r="T270" s="42"/>
      <c r="U270" s="42"/>
      <c r="V270" s="42"/>
      <c r="W270" s="42"/>
    </row>
    <row r="271" spans="1:23">
      <c r="A271" s="42"/>
      <c r="B271" s="42"/>
      <c r="C271" s="42"/>
      <c r="D271" s="42"/>
      <c r="E271" s="42"/>
      <c r="F271" s="42"/>
      <c r="G271" s="42"/>
      <c r="H271" s="42"/>
      <c r="I271" s="42"/>
      <c r="J271" s="42"/>
      <c r="K271" s="42"/>
      <c r="L271" s="42"/>
      <c r="M271" s="42"/>
      <c r="N271" s="42"/>
      <c r="O271" s="42"/>
      <c r="P271" s="42"/>
      <c r="Q271" s="42"/>
      <c r="R271" s="42"/>
      <c r="S271" s="42"/>
      <c r="T271" s="42"/>
      <c r="U271" s="42"/>
      <c r="V271" s="42"/>
      <c r="W271" s="42"/>
    </row>
    <row r="272" spans="1:23">
      <c r="A272" s="42"/>
      <c r="B272" s="42"/>
      <c r="C272" s="42"/>
      <c r="D272" s="42"/>
      <c r="E272" s="42"/>
      <c r="F272" s="42"/>
      <c r="G272" s="42"/>
      <c r="H272" s="42"/>
      <c r="I272" s="42"/>
      <c r="J272" s="42"/>
      <c r="K272" s="42"/>
      <c r="L272" s="42"/>
      <c r="M272" s="42"/>
      <c r="N272" s="42"/>
      <c r="O272" s="42"/>
      <c r="P272" s="42"/>
      <c r="Q272" s="42"/>
      <c r="R272" s="42"/>
      <c r="S272" s="42"/>
      <c r="T272" s="42"/>
      <c r="U272" s="42"/>
      <c r="V272" s="42"/>
      <c r="W272" s="42"/>
    </row>
    <row r="273" spans="1:23">
      <c r="A273" s="42"/>
      <c r="B273" s="42"/>
      <c r="C273" s="42"/>
      <c r="D273" s="42"/>
      <c r="E273" s="42"/>
      <c r="F273" s="42"/>
      <c r="G273" s="42"/>
      <c r="H273" s="42"/>
      <c r="I273" s="42"/>
      <c r="J273" s="42"/>
      <c r="K273" s="42"/>
      <c r="L273" s="42"/>
      <c r="M273" s="42"/>
      <c r="N273" s="42"/>
      <c r="O273" s="42"/>
      <c r="P273" s="42"/>
      <c r="Q273" s="42"/>
      <c r="R273" s="42"/>
      <c r="S273" s="42"/>
      <c r="T273" s="42"/>
      <c r="U273" s="42"/>
      <c r="V273" s="42"/>
      <c r="W273" s="42"/>
    </row>
    <row r="274" spans="1:23">
      <c r="A274" s="42"/>
      <c r="B274" s="42"/>
      <c r="C274" s="42"/>
      <c r="D274" s="42"/>
      <c r="E274" s="42"/>
      <c r="F274" s="42"/>
      <c r="G274" s="42"/>
      <c r="H274" s="42"/>
      <c r="I274" s="42"/>
      <c r="J274" s="42"/>
      <c r="K274" s="42"/>
      <c r="L274" s="42"/>
      <c r="M274" s="42"/>
      <c r="N274" s="42"/>
      <c r="O274" s="42"/>
      <c r="P274" s="42"/>
      <c r="Q274" s="42"/>
      <c r="R274" s="42"/>
      <c r="S274" s="42"/>
      <c r="T274" s="42"/>
      <c r="U274" s="42"/>
      <c r="V274" s="42"/>
      <c r="W274" s="42"/>
    </row>
    <row r="275" spans="1:23">
      <c r="A275" s="42"/>
      <c r="B275" s="42"/>
      <c r="C275" s="42"/>
      <c r="D275" s="42"/>
      <c r="E275" s="42"/>
      <c r="F275" s="42"/>
      <c r="G275" s="42"/>
      <c r="H275" s="42"/>
      <c r="I275" s="42"/>
      <c r="J275" s="42"/>
      <c r="K275" s="42"/>
      <c r="L275" s="42"/>
      <c r="M275" s="42"/>
      <c r="N275" s="42"/>
      <c r="O275" s="42"/>
      <c r="P275" s="42"/>
      <c r="Q275" s="42"/>
      <c r="R275" s="42"/>
      <c r="S275" s="42"/>
      <c r="T275" s="42"/>
      <c r="U275" s="42"/>
      <c r="V275" s="42"/>
      <c r="W275" s="42"/>
    </row>
    <row r="276" spans="1:23">
      <c r="A276" s="42"/>
      <c r="B276" s="42"/>
      <c r="C276" s="42"/>
      <c r="D276" s="42"/>
      <c r="E276" s="42"/>
      <c r="F276" s="42"/>
      <c r="G276" s="42"/>
      <c r="H276" s="42"/>
      <c r="I276" s="42"/>
      <c r="J276" s="42"/>
      <c r="K276" s="42"/>
      <c r="L276" s="42"/>
      <c r="M276" s="42"/>
      <c r="N276" s="42"/>
      <c r="O276" s="42"/>
      <c r="P276" s="42"/>
      <c r="Q276" s="42"/>
      <c r="R276" s="42"/>
      <c r="S276" s="42"/>
      <c r="T276" s="42"/>
      <c r="U276" s="42"/>
      <c r="V276" s="42"/>
      <c r="W276" s="42"/>
    </row>
    <row r="277" spans="1:23">
      <c r="A277" s="42"/>
      <c r="B277" s="42"/>
      <c r="C277" s="42"/>
      <c r="D277" s="42"/>
      <c r="E277" s="42"/>
      <c r="F277" s="42"/>
      <c r="G277" s="42"/>
      <c r="H277" s="42"/>
      <c r="I277" s="42"/>
      <c r="J277" s="42"/>
      <c r="K277" s="42"/>
      <c r="L277" s="42"/>
      <c r="M277" s="42"/>
      <c r="N277" s="42"/>
      <c r="O277" s="42"/>
      <c r="P277" s="42"/>
      <c r="Q277" s="42"/>
      <c r="R277" s="42"/>
      <c r="S277" s="42"/>
      <c r="T277" s="42"/>
      <c r="U277" s="42"/>
      <c r="V277" s="42"/>
      <c r="W277" s="42"/>
    </row>
    <row r="278" spans="1:23">
      <c r="A278" s="42"/>
      <c r="B278" s="42"/>
      <c r="C278" s="42"/>
      <c r="D278" s="42"/>
      <c r="E278" s="42"/>
      <c r="F278" s="42"/>
      <c r="G278" s="42"/>
      <c r="H278" s="42"/>
      <c r="I278" s="42"/>
      <c r="J278" s="42"/>
      <c r="K278" s="42"/>
      <c r="L278" s="42"/>
      <c r="M278" s="42"/>
      <c r="N278" s="42"/>
      <c r="O278" s="42"/>
      <c r="P278" s="42"/>
      <c r="Q278" s="42"/>
      <c r="R278" s="42"/>
      <c r="S278" s="42"/>
      <c r="T278" s="42"/>
      <c r="U278" s="42"/>
      <c r="V278" s="42"/>
      <c r="W278" s="42"/>
    </row>
    <row r="279" spans="1:23">
      <c r="A279" s="42"/>
      <c r="B279" s="42"/>
      <c r="C279" s="42"/>
      <c r="D279" s="42"/>
      <c r="E279" s="42"/>
      <c r="F279" s="42"/>
      <c r="G279" s="42"/>
      <c r="H279" s="42"/>
      <c r="I279" s="42"/>
      <c r="J279" s="42"/>
      <c r="K279" s="42"/>
      <c r="L279" s="42"/>
      <c r="M279" s="42"/>
      <c r="N279" s="42"/>
      <c r="O279" s="42"/>
      <c r="P279" s="42"/>
      <c r="Q279" s="42"/>
      <c r="R279" s="42"/>
      <c r="S279" s="42"/>
      <c r="T279" s="42"/>
      <c r="U279" s="42"/>
      <c r="V279" s="42"/>
      <c r="W279" s="42"/>
    </row>
    <row r="280" spans="1:23">
      <c r="A280" s="42"/>
      <c r="B280" s="42"/>
      <c r="C280" s="42"/>
      <c r="D280" s="42"/>
      <c r="E280" s="42"/>
      <c r="F280" s="42"/>
      <c r="G280" s="42"/>
      <c r="H280" s="42"/>
      <c r="I280" s="42"/>
      <c r="J280" s="42"/>
      <c r="K280" s="42"/>
      <c r="L280" s="42"/>
      <c r="M280" s="42"/>
      <c r="N280" s="42"/>
      <c r="O280" s="42"/>
      <c r="P280" s="42"/>
      <c r="Q280" s="42"/>
      <c r="R280" s="42"/>
      <c r="S280" s="42"/>
      <c r="T280" s="42"/>
      <c r="U280" s="42"/>
      <c r="V280" s="42"/>
      <c r="W280" s="42"/>
    </row>
    <row r="281" spans="1:23">
      <c r="A281" s="42"/>
      <c r="B281" s="42"/>
      <c r="C281" s="42"/>
      <c r="D281" s="42"/>
      <c r="E281" s="42"/>
      <c r="F281" s="42"/>
      <c r="G281" s="42"/>
      <c r="H281" s="42"/>
      <c r="I281" s="42"/>
      <c r="J281" s="42"/>
      <c r="K281" s="42"/>
      <c r="L281" s="42"/>
      <c r="M281" s="42"/>
      <c r="N281" s="42"/>
      <c r="O281" s="42"/>
      <c r="P281" s="42"/>
      <c r="Q281" s="42"/>
      <c r="R281" s="42"/>
      <c r="S281" s="42"/>
      <c r="T281" s="42"/>
      <c r="U281" s="42"/>
      <c r="V281" s="42"/>
      <c r="W281" s="42"/>
    </row>
    <row r="282" spans="1:23">
      <c r="A282" s="42"/>
      <c r="B282" s="42"/>
      <c r="C282" s="42"/>
      <c r="D282" s="42"/>
      <c r="E282" s="42"/>
      <c r="F282" s="42"/>
      <c r="G282" s="42"/>
      <c r="H282" s="42"/>
      <c r="I282" s="42"/>
      <c r="J282" s="42"/>
      <c r="K282" s="42"/>
      <c r="L282" s="42"/>
      <c r="M282" s="42"/>
      <c r="N282" s="42"/>
      <c r="O282" s="42"/>
      <c r="P282" s="42"/>
      <c r="Q282" s="42"/>
      <c r="R282" s="42"/>
      <c r="S282" s="42"/>
      <c r="T282" s="42"/>
      <c r="U282" s="42"/>
      <c r="V282" s="42"/>
      <c r="W282" s="42"/>
    </row>
    <row r="283" spans="1:23">
      <c r="A283" s="42"/>
      <c r="B283" s="42"/>
      <c r="C283" s="42"/>
      <c r="D283" s="42"/>
      <c r="E283" s="42"/>
      <c r="F283" s="42"/>
      <c r="G283" s="42"/>
      <c r="H283" s="42"/>
      <c r="I283" s="42"/>
      <c r="J283" s="42"/>
      <c r="K283" s="42"/>
      <c r="L283" s="42"/>
      <c r="M283" s="42"/>
      <c r="N283" s="42"/>
      <c r="O283" s="42"/>
      <c r="P283" s="42"/>
      <c r="Q283" s="42"/>
      <c r="R283" s="42"/>
      <c r="S283" s="42"/>
      <c r="T283" s="42"/>
      <c r="U283" s="42"/>
      <c r="V283" s="42"/>
      <c r="W283" s="42"/>
    </row>
    <row r="284" spans="1:23">
      <c r="A284" s="42"/>
      <c r="B284" s="42"/>
      <c r="C284" s="42"/>
      <c r="D284" s="42"/>
      <c r="E284" s="42"/>
      <c r="F284" s="42"/>
      <c r="G284" s="42"/>
      <c r="H284" s="42"/>
      <c r="I284" s="42"/>
      <c r="J284" s="42"/>
      <c r="K284" s="42"/>
      <c r="L284" s="42"/>
      <c r="M284" s="42"/>
      <c r="N284" s="42"/>
      <c r="O284" s="42"/>
      <c r="P284" s="42"/>
      <c r="Q284" s="42"/>
      <c r="R284" s="42"/>
      <c r="S284" s="42"/>
      <c r="T284" s="42"/>
      <c r="U284" s="42"/>
      <c r="V284" s="42"/>
      <c r="W284" s="42"/>
    </row>
    <row r="285" spans="1:23">
      <c r="A285" s="42"/>
      <c r="B285" s="42"/>
      <c r="C285" s="42"/>
      <c r="D285" s="42"/>
      <c r="E285" s="42"/>
      <c r="F285" s="42"/>
      <c r="G285" s="42"/>
      <c r="H285" s="42"/>
      <c r="I285" s="42"/>
      <c r="J285" s="42"/>
      <c r="K285" s="42"/>
      <c r="L285" s="42"/>
      <c r="M285" s="42"/>
      <c r="N285" s="42"/>
      <c r="O285" s="42"/>
      <c r="P285" s="42"/>
      <c r="Q285" s="42"/>
      <c r="R285" s="42"/>
      <c r="S285" s="42"/>
      <c r="T285" s="42"/>
      <c r="U285" s="42"/>
      <c r="V285" s="42"/>
      <c r="W285" s="42"/>
    </row>
    <row r="286" spans="1:23">
      <c r="A286" s="42"/>
      <c r="B286" s="42"/>
      <c r="C286" s="42"/>
      <c r="D286" s="42"/>
      <c r="E286" s="42"/>
      <c r="F286" s="42"/>
      <c r="G286" s="42"/>
      <c r="H286" s="42"/>
      <c r="I286" s="42"/>
      <c r="J286" s="42"/>
      <c r="K286" s="42"/>
      <c r="L286" s="42"/>
      <c r="M286" s="42"/>
      <c r="N286" s="42"/>
      <c r="O286" s="42"/>
      <c r="P286" s="42"/>
      <c r="Q286" s="42"/>
      <c r="R286" s="42"/>
      <c r="S286" s="42"/>
      <c r="T286" s="42"/>
      <c r="U286" s="42"/>
      <c r="V286" s="42"/>
      <c r="W286" s="42"/>
    </row>
    <row r="287" spans="1:23">
      <c r="A287" s="42"/>
      <c r="B287" s="42"/>
      <c r="C287" s="42"/>
      <c r="D287" s="42"/>
      <c r="E287" s="42"/>
      <c r="F287" s="42"/>
      <c r="G287" s="42"/>
      <c r="H287" s="42"/>
      <c r="I287" s="42"/>
      <c r="J287" s="42"/>
      <c r="K287" s="42"/>
      <c r="L287" s="42"/>
      <c r="M287" s="42"/>
      <c r="N287" s="42"/>
      <c r="O287" s="42"/>
      <c r="P287" s="42"/>
      <c r="Q287" s="42"/>
      <c r="R287" s="42"/>
      <c r="S287" s="42"/>
      <c r="T287" s="42"/>
      <c r="U287" s="42"/>
      <c r="V287" s="42"/>
      <c r="W287" s="42"/>
    </row>
    <row r="288" spans="1:23">
      <c r="A288" s="42"/>
      <c r="B288" s="42"/>
      <c r="C288" s="42"/>
      <c r="D288" s="42"/>
      <c r="E288" s="42"/>
      <c r="F288" s="42"/>
      <c r="G288" s="42"/>
      <c r="H288" s="42"/>
      <c r="I288" s="42"/>
      <c r="J288" s="42"/>
      <c r="K288" s="42"/>
      <c r="L288" s="42"/>
      <c r="M288" s="42"/>
      <c r="N288" s="42"/>
      <c r="O288" s="42"/>
      <c r="P288" s="42"/>
      <c r="Q288" s="42"/>
      <c r="R288" s="42"/>
      <c r="S288" s="42"/>
      <c r="T288" s="42"/>
      <c r="U288" s="42"/>
      <c r="V288" s="42"/>
      <c r="W288" s="42"/>
    </row>
    <row r="289" spans="1:23">
      <c r="A289" s="42"/>
      <c r="B289" s="42"/>
      <c r="C289" s="42"/>
      <c r="D289" s="42"/>
      <c r="E289" s="42"/>
      <c r="F289" s="42"/>
      <c r="G289" s="42"/>
      <c r="H289" s="42"/>
      <c r="I289" s="42"/>
      <c r="J289" s="42"/>
      <c r="K289" s="42"/>
      <c r="L289" s="42"/>
      <c r="M289" s="42"/>
      <c r="N289" s="42"/>
      <c r="O289" s="42"/>
      <c r="P289" s="42"/>
      <c r="Q289" s="42"/>
      <c r="R289" s="42"/>
      <c r="S289" s="42"/>
      <c r="T289" s="42"/>
      <c r="U289" s="42"/>
      <c r="V289" s="42"/>
      <c r="W289" s="42"/>
    </row>
    <row r="290" spans="1:23">
      <c r="A290" s="42"/>
      <c r="B290" s="42"/>
      <c r="C290" s="42"/>
      <c r="D290" s="42"/>
      <c r="E290" s="42"/>
      <c r="F290" s="42"/>
      <c r="G290" s="42"/>
      <c r="H290" s="42"/>
      <c r="I290" s="42"/>
      <c r="J290" s="42"/>
      <c r="K290" s="42"/>
      <c r="L290" s="42"/>
      <c r="M290" s="42"/>
      <c r="N290" s="42"/>
      <c r="O290" s="42"/>
      <c r="P290" s="42"/>
      <c r="Q290" s="42"/>
      <c r="R290" s="42"/>
      <c r="S290" s="42"/>
      <c r="T290" s="42"/>
      <c r="U290" s="42"/>
      <c r="V290" s="42"/>
      <c r="W290" s="42"/>
    </row>
    <row r="291" spans="1:23">
      <c r="A291" s="42"/>
      <c r="B291" s="42"/>
      <c r="C291" s="42"/>
      <c r="D291" s="42"/>
      <c r="E291" s="42"/>
      <c r="F291" s="42"/>
      <c r="G291" s="42"/>
      <c r="H291" s="42"/>
      <c r="I291" s="42"/>
      <c r="J291" s="42"/>
      <c r="K291" s="42"/>
      <c r="L291" s="42"/>
      <c r="M291" s="42"/>
      <c r="N291" s="42"/>
      <c r="O291" s="42"/>
      <c r="P291" s="42"/>
      <c r="Q291" s="42"/>
      <c r="R291" s="42"/>
      <c r="S291" s="42"/>
      <c r="T291" s="42"/>
      <c r="U291" s="42"/>
      <c r="V291" s="42"/>
      <c r="W291" s="42"/>
    </row>
    <row r="292" spans="1:23">
      <c r="A292" s="42"/>
      <c r="B292" s="42"/>
      <c r="C292" s="42"/>
      <c r="D292" s="42"/>
      <c r="E292" s="42"/>
      <c r="F292" s="42"/>
      <c r="G292" s="42"/>
      <c r="H292" s="42"/>
      <c r="I292" s="42"/>
      <c r="J292" s="42"/>
      <c r="K292" s="42"/>
      <c r="L292" s="42"/>
      <c r="M292" s="42"/>
      <c r="N292" s="42"/>
      <c r="O292" s="42"/>
      <c r="P292" s="42"/>
      <c r="Q292" s="42"/>
      <c r="R292" s="42"/>
      <c r="S292" s="42"/>
      <c r="T292" s="42"/>
      <c r="U292" s="42"/>
      <c r="V292" s="42"/>
      <c r="W292" s="42"/>
    </row>
    <row r="293" spans="1:23">
      <c r="A293" s="42"/>
      <c r="B293" s="42"/>
      <c r="C293" s="42"/>
      <c r="D293" s="42"/>
      <c r="E293" s="42"/>
      <c r="F293" s="42"/>
      <c r="G293" s="42"/>
      <c r="H293" s="42"/>
      <c r="I293" s="42"/>
      <c r="J293" s="42"/>
      <c r="K293" s="42"/>
      <c r="L293" s="42"/>
      <c r="M293" s="42"/>
      <c r="N293" s="42"/>
      <c r="O293" s="42"/>
      <c r="P293" s="42"/>
      <c r="Q293" s="42"/>
      <c r="R293" s="42"/>
      <c r="S293" s="42"/>
      <c r="T293" s="42"/>
      <c r="U293" s="42"/>
      <c r="V293" s="42"/>
      <c r="W293" s="42"/>
    </row>
    <row r="294" spans="1:23">
      <c r="A294" s="42"/>
      <c r="B294" s="42"/>
      <c r="C294" s="42"/>
      <c r="D294" s="42"/>
      <c r="E294" s="42"/>
      <c r="F294" s="42"/>
      <c r="G294" s="42"/>
      <c r="H294" s="42"/>
      <c r="I294" s="42"/>
      <c r="J294" s="42"/>
      <c r="K294" s="42"/>
      <c r="L294" s="42"/>
      <c r="M294" s="42"/>
      <c r="N294" s="42"/>
      <c r="O294" s="42"/>
      <c r="P294" s="42"/>
      <c r="Q294" s="42"/>
      <c r="R294" s="42"/>
      <c r="S294" s="42"/>
      <c r="T294" s="42"/>
      <c r="U294" s="42"/>
      <c r="V294" s="42"/>
      <c r="W294" s="42"/>
    </row>
    <row r="295" spans="1:23">
      <c r="A295" s="42"/>
      <c r="B295" s="42"/>
      <c r="C295" s="42"/>
      <c r="D295" s="42"/>
      <c r="E295" s="42"/>
      <c r="F295" s="42"/>
      <c r="G295" s="42"/>
      <c r="H295" s="42"/>
      <c r="I295" s="42"/>
      <c r="J295" s="42"/>
      <c r="K295" s="42"/>
      <c r="L295" s="42"/>
      <c r="M295" s="42"/>
      <c r="N295" s="42"/>
      <c r="O295" s="42"/>
      <c r="P295" s="42"/>
      <c r="Q295" s="42"/>
      <c r="R295" s="42"/>
      <c r="S295" s="42"/>
      <c r="T295" s="42"/>
      <c r="U295" s="42"/>
      <c r="V295" s="42"/>
      <c r="W295" s="42"/>
    </row>
    <row r="296" spans="1:23">
      <c r="A296" s="42"/>
      <c r="B296" s="42"/>
      <c r="C296" s="42"/>
      <c r="D296" s="42"/>
      <c r="E296" s="42"/>
      <c r="F296" s="42"/>
      <c r="G296" s="42"/>
      <c r="H296" s="42"/>
      <c r="I296" s="42"/>
      <c r="J296" s="42"/>
      <c r="K296" s="42"/>
      <c r="L296" s="42"/>
      <c r="M296" s="42"/>
      <c r="N296" s="42"/>
      <c r="O296" s="42"/>
      <c r="P296" s="42"/>
      <c r="Q296" s="42"/>
      <c r="R296" s="42"/>
      <c r="S296" s="42"/>
      <c r="T296" s="42"/>
      <c r="U296" s="42"/>
      <c r="V296" s="42"/>
      <c r="W296" s="42"/>
    </row>
    <row r="297" spans="1:23">
      <c r="A297" s="42"/>
      <c r="B297" s="42"/>
      <c r="C297" s="42"/>
      <c r="D297" s="42"/>
      <c r="E297" s="42"/>
      <c r="F297" s="42"/>
      <c r="G297" s="42"/>
      <c r="H297" s="42"/>
      <c r="I297" s="42"/>
      <c r="J297" s="42"/>
      <c r="K297" s="42"/>
      <c r="L297" s="42"/>
      <c r="M297" s="42"/>
      <c r="N297" s="42"/>
      <c r="O297" s="42"/>
      <c r="P297" s="42"/>
      <c r="Q297" s="42"/>
      <c r="R297" s="42"/>
      <c r="S297" s="42"/>
      <c r="T297" s="42"/>
      <c r="U297" s="42"/>
      <c r="V297" s="42"/>
      <c r="W297" s="42"/>
    </row>
    <row r="298" spans="1:23">
      <c r="A298" s="42"/>
      <c r="B298" s="42"/>
      <c r="C298" s="42"/>
      <c r="D298" s="42"/>
      <c r="E298" s="42"/>
      <c r="F298" s="42"/>
      <c r="G298" s="42"/>
      <c r="H298" s="42"/>
      <c r="I298" s="42"/>
      <c r="J298" s="42"/>
      <c r="K298" s="42"/>
      <c r="L298" s="42"/>
      <c r="M298" s="42"/>
      <c r="N298" s="42"/>
      <c r="O298" s="42"/>
      <c r="P298" s="42"/>
      <c r="Q298" s="42"/>
      <c r="R298" s="42"/>
      <c r="S298" s="42"/>
      <c r="T298" s="42"/>
      <c r="U298" s="42"/>
      <c r="V298" s="42"/>
      <c r="W298" s="42"/>
    </row>
    <row r="299" spans="1:23">
      <c r="A299" s="42"/>
      <c r="B299" s="42"/>
      <c r="C299" s="42"/>
      <c r="D299" s="42"/>
      <c r="E299" s="42"/>
      <c r="F299" s="42"/>
      <c r="G299" s="42"/>
      <c r="H299" s="42"/>
      <c r="I299" s="42"/>
      <c r="J299" s="42"/>
      <c r="K299" s="42"/>
      <c r="L299" s="42"/>
      <c r="M299" s="42"/>
      <c r="N299" s="42"/>
      <c r="O299" s="42"/>
      <c r="P299" s="42"/>
      <c r="Q299" s="42"/>
      <c r="R299" s="42"/>
      <c r="S299" s="42"/>
      <c r="T299" s="42"/>
      <c r="U299" s="42"/>
      <c r="V299" s="42"/>
      <c r="W299" s="42"/>
    </row>
    <row r="300" spans="1:23">
      <c r="A300" s="42"/>
      <c r="B300" s="42"/>
      <c r="C300" s="42"/>
      <c r="D300" s="42"/>
      <c r="E300" s="42"/>
      <c r="F300" s="42"/>
      <c r="G300" s="42"/>
      <c r="H300" s="42"/>
      <c r="I300" s="42"/>
      <c r="J300" s="42"/>
      <c r="K300" s="42"/>
      <c r="L300" s="42"/>
      <c r="M300" s="42"/>
      <c r="N300" s="42"/>
      <c r="O300" s="42"/>
      <c r="P300" s="42"/>
      <c r="Q300" s="42"/>
      <c r="R300" s="42"/>
      <c r="S300" s="42"/>
      <c r="T300" s="42"/>
      <c r="U300" s="42"/>
      <c r="V300" s="42"/>
      <c r="W300" s="42"/>
    </row>
    <row r="301" spans="1:23">
      <c r="A301" s="42"/>
      <c r="B301" s="42"/>
      <c r="C301" s="42"/>
      <c r="D301" s="42"/>
      <c r="E301" s="42"/>
      <c r="F301" s="42"/>
      <c r="G301" s="42"/>
      <c r="H301" s="42"/>
      <c r="I301" s="42"/>
      <c r="J301" s="42"/>
      <c r="K301" s="42"/>
      <c r="L301" s="42"/>
      <c r="M301" s="42"/>
      <c r="N301" s="42"/>
      <c r="O301" s="42"/>
      <c r="P301" s="42"/>
      <c r="Q301" s="42"/>
      <c r="R301" s="42"/>
      <c r="S301" s="42"/>
      <c r="T301" s="42"/>
      <c r="U301" s="42"/>
      <c r="V301" s="42"/>
      <c r="W301" s="42"/>
    </row>
    <row r="302" spans="1:23">
      <c r="A302" s="42"/>
      <c r="B302" s="42"/>
      <c r="C302" s="42"/>
      <c r="D302" s="42"/>
      <c r="E302" s="42"/>
      <c r="F302" s="42"/>
      <c r="G302" s="42"/>
      <c r="H302" s="42"/>
      <c r="I302" s="42"/>
      <c r="J302" s="42"/>
      <c r="K302" s="42"/>
      <c r="L302" s="42"/>
      <c r="M302" s="42"/>
      <c r="N302" s="42"/>
      <c r="O302" s="42"/>
      <c r="P302" s="42"/>
      <c r="Q302" s="42"/>
      <c r="R302" s="42"/>
      <c r="S302" s="42"/>
      <c r="T302" s="42"/>
      <c r="U302" s="42"/>
      <c r="V302" s="42"/>
      <c r="W302" s="42"/>
    </row>
    <row r="303" spans="1:23">
      <c r="A303" s="42"/>
      <c r="B303" s="42"/>
      <c r="C303" s="42"/>
      <c r="D303" s="42"/>
      <c r="E303" s="42"/>
      <c r="F303" s="42"/>
      <c r="G303" s="42"/>
      <c r="H303" s="42"/>
      <c r="I303" s="42"/>
      <c r="J303" s="42"/>
      <c r="K303" s="42"/>
      <c r="L303" s="42"/>
      <c r="M303" s="42"/>
      <c r="N303" s="42"/>
      <c r="O303" s="42"/>
      <c r="P303" s="42"/>
      <c r="Q303" s="42"/>
      <c r="R303" s="42"/>
      <c r="S303" s="42"/>
      <c r="T303" s="42"/>
      <c r="U303" s="42"/>
      <c r="V303" s="42"/>
      <c r="W303" s="42"/>
    </row>
    <row r="304" spans="1:23">
      <c r="A304" s="42"/>
      <c r="B304" s="42"/>
      <c r="C304" s="42"/>
      <c r="D304" s="42"/>
      <c r="E304" s="42"/>
      <c r="F304" s="42"/>
      <c r="G304" s="42"/>
      <c r="H304" s="42"/>
      <c r="I304" s="42"/>
      <c r="J304" s="42"/>
      <c r="K304" s="42"/>
      <c r="L304" s="42"/>
      <c r="M304" s="42"/>
      <c r="N304" s="42"/>
      <c r="O304" s="42"/>
      <c r="P304" s="42"/>
      <c r="Q304" s="42"/>
      <c r="R304" s="42"/>
      <c r="S304" s="42"/>
      <c r="T304" s="42"/>
      <c r="U304" s="42"/>
      <c r="V304" s="42"/>
      <c r="W304" s="42"/>
    </row>
    <row r="305" spans="1:23">
      <c r="A305" s="42"/>
      <c r="B305" s="42"/>
      <c r="C305" s="42"/>
      <c r="D305" s="42"/>
      <c r="E305" s="42"/>
      <c r="F305" s="42"/>
      <c r="G305" s="42"/>
      <c r="H305" s="42"/>
      <c r="I305" s="42"/>
      <c r="J305" s="42"/>
      <c r="K305" s="42"/>
      <c r="L305" s="42"/>
      <c r="M305" s="42"/>
      <c r="N305" s="42"/>
      <c r="O305" s="42"/>
      <c r="P305" s="42"/>
      <c r="Q305" s="42"/>
      <c r="R305" s="42"/>
      <c r="S305" s="42"/>
      <c r="T305" s="42"/>
      <c r="U305" s="42"/>
      <c r="V305" s="42"/>
      <c r="W305" s="42"/>
    </row>
    <row r="306" spans="1:23">
      <c r="A306" s="42"/>
      <c r="B306" s="42"/>
      <c r="C306" s="42"/>
      <c r="D306" s="42"/>
      <c r="E306" s="42"/>
      <c r="F306" s="42"/>
      <c r="G306" s="42"/>
      <c r="H306" s="42"/>
      <c r="I306" s="42"/>
      <c r="J306" s="42"/>
      <c r="K306" s="42"/>
      <c r="L306" s="42"/>
      <c r="M306" s="42"/>
      <c r="N306" s="42"/>
      <c r="O306" s="42"/>
      <c r="P306" s="42"/>
      <c r="Q306" s="42"/>
      <c r="R306" s="42"/>
      <c r="S306" s="42"/>
      <c r="T306" s="42"/>
      <c r="U306" s="42"/>
      <c r="V306" s="42"/>
      <c r="W306" s="42"/>
    </row>
    <row r="307" spans="1:23">
      <c r="A307" s="42"/>
      <c r="B307" s="42"/>
      <c r="C307" s="42"/>
      <c r="D307" s="42"/>
      <c r="E307" s="42"/>
      <c r="F307" s="42"/>
      <c r="G307" s="42"/>
      <c r="H307" s="42"/>
      <c r="I307" s="42"/>
      <c r="J307" s="42"/>
      <c r="K307" s="42"/>
      <c r="L307" s="42"/>
      <c r="M307" s="42"/>
      <c r="N307" s="42"/>
      <c r="O307" s="42"/>
      <c r="P307" s="42"/>
      <c r="Q307" s="42"/>
      <c r="R307" s="42"/>
      <c r="S307" s="42"/>
      <c r="T307" s="42"/>
      <c r="U307" s="42"/>
      <c r="V307" s="42"/>
      <c r="W307" s="42"/>
    </row>
    <row r="308" spans="1:23">
      <c r="A308" s="42"/>
      <c r="B308" s="42"/>
      <c r="C308" s="42"/>
      <c r="D308" s="42"/>
      <c r="E308" s="42"/>
      <c r="F308" s="42"/>
      <c r="G308" s="42"/>
      <c r="H308" s="42"/>
      <c r="I308" s="42"/>
      <c r="J308" s="42"/>
      <c r="K308" s="42"/>
      <c r="L308" s="42"/>
      <c r="M308" s="42"/>
      <c r="N308" s="42"/>
      <c r="O308" s="42"/>
      <c r="P308" s="42"/>
      <c r="Q308" s="42"/>
      <c r="R308" s="42"/>
      <c r="S308" s="42"/>
      <c r="T308" s="42"/>
      <c r="U308" s="42"/>
      <c r="V308" s="42"/>
      <c r="W308" s="42"/>
    </row>
    <row r="309" spans="1:23">
      <c r="A309" s="42"/>
      <c r="B309" s="42"/>
      <c r="C309" s="42"/>
      <c r="D309" s="42"/>
      <c r="E309" s="42"/>
      <c r="F309" s="42"/>
      <c r="G309" s="42"/>
      <c r="H309" s="42"/>
      <c r="I309" s="42"/>
      <c r="J309" s="42"/>
      <c r="K309" s="42"/>
      <c r="L309" s="42"/>
      <c r="M309" s="42"/>
      <c r="N309" s="42"/>
      <c r="O309" s="42"/>
      <c r="P309" s="42"/>
      <c r="Q309" s="42"/>
      <c r="R309" s="42"/>
      <c r="S309" s="42"/>
      <c r="T309" s="42"/>
      <c r="U309" s="42"/>
      <c r="V309" s="42"/>
      <c r="W309" s="42"/>
    </row>
    <row r="310" spans="1:23">
      <c r="A310" s="42"/>
      <c r="B310" s="42"/>
      <c r="C310" s="42"/>
      <c r="D310" s="42"/>
      <c r="E310" s="42"/>
      <c r="F310" s="42"/>
      <c r="G310" s="42"/>
      <c r="H310" s="42"/>
      <c r="I310" s="42"/>
      <c r="J310" s="42"/>
      <c r="K310" s="42"/>
      <c r="L310" s="42"/>
      <c r="M310" s="42"/>
      <c r="N310" s="42"/>
      <c r="O310" s="42"/>
      <c r="P310" s="42"/>
      <c r="Q310" s="42"/>
      <c r="R310" s="42"/>
      <c r="S310" s="42"/>
      <c r="T310" s="42"/>
      <c r="U310" s="42"/>
      <c r="V310" s="42"/>
      <c r="W310" s="42"/>
    </row>
    <row r="311" spans="1:23">
      <c r="A311" s="42"/>
      <c r="B311" s="42"/>
      <c r="C311" s="42"/>
      <c r="D311" s="42"/>
      <c r="E311" s="42"/>
      <c r="F311" s="42"/>
      <c r="G311" s="42"/>
      <c r="H311" s="42"/>
      <c r="I311" s="42"/>
      <c r="J311" s="42"/>
      <c r="K311" s="42"/>
      <c r="L311" s="42"/>
      <c r="M311" s="42"/>
      <c r="N311" s="42"/>
      <c r="O311" s="42"/>
      <c r="P311" s="42"/>
      <c r="Q311" s="42"/>
      <c r="R311" s="42"/>
      <c r="S311" s="42"/>
      <c r="T311" s="42"/>
      <c r="U311" s="42"/>
      <c r="V311" s="42"/>
      <c r="W311" s="42"/>
    </row>
    <row r="312" spans="1:23">
      <c r="A312" s="42"/>
      <c r="B312" s="42"/>
      <c r="C312" s="42"/>
      <c r="D312" s="42"/>
      <c r="E312" s="42"/>
      <c r="F312" s="42"/>
      <c r="G312" s="42"/>
      <c r="H312" s="42"/>
      <c r="I312" s="42"/>
      <c r="J312" s="42"/>
      <c r="K312" s="42"/>
      <c r="L312" s="42"/>
      <c r="M312" s="42"/>
      <c r="N312" s="42"/>
      <c r="O312" s="42"/>
      <c r="P312" s="42"/>
      <c r="Q312" s="42"/>
      <c r="R312" s="42"/>
      <c r="S312" s="42"/>
      <c r="T312" s="42"/>
      <c r="U312" s="42"/>
      <c r="V312" s="42"/>
      <c r="W312" s="42"/>
    </row>
    <row r="313" spans="1:23">
      <c r="A313" s="42"/>
      <c r="B313" s="42"/>
      <c r="C313" s="42"/>
      <c r="D313" s="42"/>
      <c r="E313" s="42"/>
      <c r="F313" s="42"/>
      <c r="G313" s="42"/>
      <c r="H313" s="42"/>
      <c r="I313" s="42"/>
      <c r="J313" s="42"/>
      <c r="K313" s="42"/>
      <c r="L313" s="42"/>
      <c r="M313" s="42"/>
      <c r="N313" s="42"/>
      <c r="O313" s="42"/>
      <c r="P313" s="42"/>
      <c r="Q313" s="42"/>
      <c r="R313" s="42"/>
      <c r="S313" s="42"/>
      <c r="T313" s="42"/>
      <c r="U313" s="42"/>
      <c r="V313" s="42"/>
      <c r="W313" s="42"/>
    </row>
    <row r="314" spans="1:23">
      <c r="A314" s="42"/>
      <c r="B314" s="42"/>
      <c r="C314" s="42"/>
      <c r="D314" s="42"/>
      <c r="E314" s="42"/>
      <c r="F314" s="42"/>
      <c r="G314" s="42"/>
      <c r="H314" s="42"/>
      <c r="I314" s="42"/>
      <c r="J314" s="42"/>
      <c r="K314" s="42"/>
      <c r="L314" s="42"/>
      <c r="M314" s="42"/>
      <c r="N314" s="42"/>
      <c r="O314" s="42"/>
      <c r="P314" s="42"/>
      <c r="Q314" s="42"/>
      <c r="R314" s="42"/>
      <c r="S314" s="42"/>
      <c r="T314" s="42"/>
      <c r="U314" s="42"/>
      <c r="V314" s="42"/>
      <c r="W314" s="42"/>
    </row>
    <row r="315" spans="1:23">
      <c r="A315" s="42"/>
      <c r="B315" s="42"/>
      <c r="C315" s="42"/>
      <c r="D315" s="42"/>
      <c r="E315" s="42"/>
      <c r="F315" s="42"/>
      <c r="G315" s="42"/>
      <c r="H315" s="42"/>
      <c r="I315" s="42"/>
      <c r="J315" s="42"/>
      <c r="K315" s="42"/>
      <c r="L315" s="42"/>
      <c r="M315" s="42"/>
      <c r="N315" s="42"/>
      <c r="O315" s="42"/>
      <c r="P315" s="42"/>
      <c r="Q315" s="42"/>
      <c r="R315" s="42"/>
      <c r="S315" s="42"/>
      <c r="T315" s="42"/>
      <c r="U315" s="42"/>
      <c r="V315" s="42"/>
      <c r="W315" s="42"/>
    </row>
    <row r="316" spans="1:23">
      <c r="A316" s="42"/>
      <c r="B316" s="42"/>
      <c r="C316" s="42"/>
      <c r="D316" s="42"/>
      <c r="E316" s="42"/>
      <c r="F316" s="42"/>
      <c r="G316" s="42"/>
      <c r="H316" s="42"/>
      <c r="I316" s="42"/>
      <c r="J316" s="42"/>
      <c r="K316" s="42"/>
      <c r="L316" s="42"/>
      <c r="M316" s="42"/>
      <c r="N316" s="42"/>
      <c r="O316" s="42"/>
      <c r="P316" s="42"/>
      <c r="Q316" s="42"/>
      <c r="R316" s="42"/>
      <c r="S316" s="42"/>
      <c r="T316" s="42"/>
      <c r="U316" s="42"/>
      <c r="V316" s="42"/>
      <c r="W316" s="42"/>
    </row>
    <row r="317" spans="1:23">
      <c r="A317" s="42"/>
      <c r="B317" s="42"/>
      <c r="C317" s="42"/>
      <c r="D317" s="42"/>
      <c r="E317" s="42"/>
      <c r="F317" s="42"/>
      <c r="G317" s="42"/>
      <c r="H317" s="42"/>
      <c r="I317" s="42"/>
      <c r="J317" s="42"/>
      <c r="K317" s="42"/>
      <c r="L317" s="42"/>
      <c r="M317" s="42"/>
      <c r="N317" s="42"/>
      <c r="O317" s="42"/>
      <c r="P317" s="42"/>
      <c r="Q317" s="42"/>
      <c r="R317" s="42"/>
      <c r="S317" s="42"/>
      <c r="T317" s="42"/>
      <c r="U317" s="42"/>
      <c r="V317" s="42"/>
      <c r="W317" s="42"/>
    </row>
    <row r="318" spans="1:23">
      <c r="A318" s="42"/>
      <c r="B318" s="42"/>
      <c r="C318" s="42"/>
      <c r="D318" s="42"/>
      <c r="E318" s="42"/>
      <c r="F318" s="42"/>
      <c r="G318" s="42"/>
      <c r="H318" s="42"/>
      <c r="I318" s="42"/>
      <c r="J318" s="42"/>
      <c r="K318" s="42"/>
      <c r="L318" s="42"/>
      <c r="M318" s="42"/>
      <c r="N318" s="42"/>
      <c r="O318" s="42"/>
      <c r="P318" s="42"/>
      <c r="Q318" s="42"/>
      <c r="R318" s="42"/>
      <c r="S318" s="42"/>
      <c r="T318" s="42"/>
      <c r="U318" s="42"/>
      <c r="V318" s="42"/>
      <c r="W318" s="42"/>
    </row>
    <row r="319" spans="1:23">
      <c r="A319" s="42"/>
      <c r="B319" s="42"/>
      <c r="C319" s="42"/>
      <c r="D319" s="42"/>
      <c r="E319" s="42"/>
      <c r="F319" s="42"/>
      <c r="G319" s="42"/>
      <c r="H319" s="42"/>
      <c r="I319" s="42"/>
      <c r="J319" s="42"/>
      <c r="K319" s="42"/>
      <c r="L319" s="42"/>
      <c r="M319" s="42"/>
      <c r="N319" s="42"/>
      <c r="O319" s="42"/>
      <c r="P319" s="42"/>
      <c r="Q319" s="42"/>
      <c r="R319" s="42"/>
      <c r="S319" s="42"/>
      <c r="T319" s="42"/>
      <c r="U319" s="42"/>
      <c r="V319" s="42"/>
      <c r="W319" s="42"/>
    </row>
    <row r="320" spans="1:23">
      <c r="A320" s="42"/>
      <c r="B320" s="42"/>
      <c r="C320" s="42"/>
      <c r="D320" s="42"/>
      <c r="E320" s="42"/>
      <c r="F320" s="42"/>
      <c r="G320" s="42"/>
      <c r="H320" s="42"/>
      <c r="I320" s="42"/>
      <c r="J320" s="42"/>
      <c r="K320" s="42"/>
      <c r="L320" s="42"/>
      <c r="M320" s="42"/>
      <c r="N320" s="42"/>
      <c r="O320" s="42"/>
      <c r="P320" s="42"/>
      <c r="Q320" s="42"/>
      <c r="R320" s="42"/>
      <c r="S320" s="42"/>
      <c r="T320" s="42"/>
      <c r="U320" s="42"/>
      <c r="V320" s="42"/>
      <c r="W320" s="42"/>
    </row>
    <row r="321" spans="1:23">
      <c r="A321" s="42"/>
      <c r="B321" s="42"/>
      <c r="C321" s="42"/>
      <c r="D321" s="42"/>
      <c r="E321" s="42"/>
      <c r="F321" s="42"/>
      <c r="G321" s="42"/>
      <c r="H321" s="42"/>
      <c r="I321" s="42"/>
      <c r="J321" s="42"/>
      <c r="K321" s="42"/>
      <c r="L321" s="42"/>
      <c r="M321" s="42"/>
      <c r="N321" s="42"/>
      <c r="O321" s="42"/>
      <c r="P321" s="42"/>
      <c r="Q321" s="42"/>
      <c r="R321" s="42"/>
      <c r="S321" s="42"/>
      <c r="T321" s="42"/>
      <c r="U321" s="42"/>
      <c r="V321" s="42"/>
      <c r="W321" s="42"/>
    </row>
    <row r="322" spans="1:23">
      <c r="A322" s="42"/>
      <c r="B322" s="42"/>
      <c r="C322" s="42"/>
      <c r="D322" s="42"/>
      <c r="E322" s="42"/>
      <c r="F322" s="42"/>
      <c r="G322" s="42"/>
      <c r="H322" s="42"/>
      <c r="I322" s="42"/>
      <c r="J322" s="42"/>
      <c r="K322" s="42"/>
      <c r="L322" s="42"/>
      <c r="M322" s="42"/>
      <c r="N322" s="42"/>
      <c r="O322" s="42"/>
      <c r="P322" s="42"/>
      <c r="Q322" s="42"/>
      <c r="R322" s="42"/>
      <c r="S322" s="42"/>
      <c r="T322" s="42"/>
      <c r="U322" s="42"/>
      <c r="V322" s="42"/>
      <c r="W322" s="42"/>
    </row>
    <row r="323" spans="1:23">
      <c r="A323" s="42"/>
      <c r="B323" s="42"/>
      <c r="C323" s="42"/>
      <c r="D323" s="42"/>
      <c r="E323" s="42"/>
      <c r="F323" s="42"/>
      <c r="G323" s="42"/>
      <c r="H323" s="42"/>
      <c r="I323" s="42"/>
      <c r="J323" s="42"/>
      <c r="K323" s="42"/>
      <c r="L323" s="42"/>
      <c r="M323" s="42"/>
      <c r="N323" s="42"/>
      <c r="O323" s="42"/>
      <c r="P323" s="42"/>
      <c r="Q323" s="42"/>
      <c r="R323" s="42"/>
      <c r="S323" s="42"/>
      <c r="T323" s="42"/>
      <c r="U323" s="42"/>
      <c r="V323" s="42"/>
      <c r="W323" s="42"/>
    </row>
    <row r="324" spans="1:23">
      <c r="A324" s="42"/>
      <c r="B324" s="42"/>
      <c r="C324" s="42"/>
      <c r="D324" s="42"/>
      <c r="E324" s="42"/>
      <c r="F324" s="42"/>
      <c r="G324" s="42"/>
      <c r="H324" s="42"/>
      <c r="I324" s="42"/>
      <c r="J324" s="42"/>
      <c r="K324" s="42"/>
      <c r="L324" s="42"/>
      <c r="M324" s="42"/>
      <c r="N324" s="42"/>
      <c r="O324" s="42"/>
      <c r="P324" s="42"/>
      <c r="Q324" s="42"/>
      <c r="R324" s="42"/>
      <c r="S324" s="42"/>
      <c r="T324" s="42"/>
      <c r="U324" s="42"/>
      <c r="V324" s="42"/>
      <c r="W324" s="42"/>
    </row>
    <row r="325" spans="1:23">
      <c r="A325" s="42"/>
      <c r="B325" s="42"/>
      <c r="C325" s="42"/>
      <c r="D325" s="42"/>
      <c r="E325" s="42"/>
      <c r="F325" s="42"/>
      <c r="G325" s="42"/>
      <c r="H325" s="42"/>
      <c r="I325" s="42"/>
      <c r="J325" s="42"/>
      <c r="K325" s="42"/>
      <c r="L325" s="42"/>
      <c r="M325" s="42"/>
      <c r="N325" s="42"/>
      <c r="O325" s="42"/>
      <c r="P325" s="42"/>
      <c r="Q325" s="42"/>
      <c r="R325" s="42"/>
      <c r="S325" s="42"/>
      <c r="T325" s="42"/>
      <c r="U325" s="42"/>
      <c r="V325" s="42"/>
      <c r="W325" s="42"/>
    </row>
    <row r="326" spans="1:23">
      <c r="A326" s="42"/>
      <c r="B326" s="42"/>
      <c r="C326" s="42"/>
      <c r="D326" s="42"/>
      <c r="E326" s="42"/>
      <c r="F326" s="42"/>
      <c r="G326" s="42"/>
      <c r="H326" s="42"/>
      <c r="I326" s="42"/>
      <c r="J326" s="42"/>
      <c r="K326" s="42"/>
      <c r="L326" s="42"/>
      <c r="M326" s="42"/>
      <c r="N326" s="42"/>
      <c r="O326" s="42"/>
      <c r="P326" s="42"/>
      <c r="Q326" s="42"/>
      <c r="R326" s="42"/>
      <c r="S326" s="42"/>
      <c r="T326" s="42"/>
      <c r="U326" s="42"/>
      <c r="V326" s="42"/>
      <c r="W326" s="42"/>
    </row>
    <row r="327" spans="1:23">
      <c r="A327" s="42"/>
      <c r="B327" s="42"/>
      <c r="C327" s="42"/>
      <c r="D327" s="42"/>
      <c r="E327" s="42"/>
      <c r="F327" s="42"/>
      <c r="G327" s="42"/>
      <c r="H327" s="42"/>
      <c r="I327" s="42"/>
      <c r="J327" s="42"/>
      <c r="K327" s="42"/>
      <c r="L327" s="42"/>
      <c r="M327" s="42"/>
      <c r="N327" s="42"/>
      <c r="O327" s="42"/>
      <c r="P327" s="42"/>
      <c r="Q327" s="42"/>
      <c r="R327" s="42"/>
      <c r="S327" s="42"/>
      <c r="T327" s="42"/>
      <c r="U327" s="42"/>
      <c r="V327" s="42"/>
      <c r="W327" s="42"/>
    </row>
    <row r="328" spans="1:23">
      <c r="A328" s="42"/>
      <c r="B328" s="42"/>
      <c r="C328" s="42"/>
      <c r="D328" s="42"/>
      <c r="E328" s="42"/>
      <c r="F328" s="42"/>
      <c r="G328" s="42"/>
      <c r="H328" s="42"/>
      <c r="I328" s="42"/>
      <c r="J328" s="42"/>
      <c r="K328" s="42"/>
      <c r="L328" s="42"/>
      <c r="M328" s="42"/>
      <c r="N328" s="42"/>
      <c r="O328" s="42"/>
      <c r="P328" s="42"/>
      <c r="Q328" s="42"/>
      <c r="R328" s="42"/>
      <c r="S328" s="42"/>
      <c r="T328" s="42"/>
      <c r="U328" s="42"/>
      <c r="V328" s="42"/>
      <c r="W328" s="42"/>
    </row>
    <row r="329" spans="1:23">
      <c r="A329" s="42"/>
      <c r="B329" s="42"/>
      <c r="C329" s="42"/>
      <c r="D329" s="42"/>
      <c r="E329" s="42"/>
      <c r="F329" s="42"/>
      <c r="G329" s="42"/>
      <c r="H329" s="42"/>
      <c r="I329" s="42"/>
      <c r="J329" s="42"/>
      <c r="K329" s="42"/>
      <c r="L329" s="42"/>
      <c r="M329" s="42"/>
      <c r="N329" s="42"/>
      <c r="O329" s="42"/>
      <c r="P329" s="42"/>
      <c r="Q329" s="42"/>
      <c r="R329" s="42"/>
      <c r="S329" s="42"/>
      <c r="T329" s="42"/>
      <c r="U329" s="42"/>
      <c r="V329" s="42"/>
      <c r="W329" s="42"/>
    </row>
    <row r="330" spans="1:23">
      <c r="A330" s="42"/>
      <c r="B330" s="42"/>
      <c r="C330" s="42"/>
      <c r="D330" s="42"/>
      <c r="E330" s="42"/>
      <c r="F330" s="42"/>
      <c r="G330" s="42"/>
      <c r="H330" s="42"/>
      <c r="I330" s="42"/>
      <c r="J330" s="42"/>
      <c r="K330" s="42"/>
      <c r="L330" s="42"/>
      <c r="M330" s="42"/>
      <c r="N330" s="42"/>
      <c r="O330" s="42"/>
      <c r="P330" s="42"/>
      <c r="Q330" s="42"/>
      <c r="R330" s="42"/>
      <c r="S330" s="42"/>
      <c r="T330" s="42"/>
      <c r="U330" s="42"/>
      <c r="V330" s="42"/>
      <c r="W330" s="42"/>
    </row>
    <row r="331" spans="1:23">
      <c r="A331" s="42"/>
      <c r="B331" s="42"/>
      <c r="C331" s="42"/>
      <c r="D331" s="42"/>
      <c r="E331" s="42"/>
      <c r="F331" s="42"/>
      <c r="G331" s="42"/>
      <c r="H331" s="42"/>
      <c r="I331" s="42"/>
      <c r="J331" s="42"/>
      <c r="K331" s="42"/>
      <c r="L331" s="42"/>
      <c r="M331" s="42"/>
      <c r="N331" s="42"/>
      <c r="O331" s="42"/>
      <c r="P331" s="42"/>
      <c r="Q331" s="42"/>
      <c r="R331" s="42"/>
      <c r="S331" s="42"/>
      <c r="T331" s="42"/>
      <c r="U331" s="42"/>
      <c r="V331" s="42"/>
      <c r="W331" s="42"/>
    </row>
    <row r="332" spans="1:23">
      <c r="A332" s="42"/>
      <c r="B332" s="42"/>
      <c r="C332" s="42"/>
      <c r="D332" s="42"/>
      <c r="E332" s="42"/>
      <c r="F332" s="42"/>
      <c r="G332" s="42"/>
      <c r="H332" s="42"/>
      <c r="I332" s="42"/>
      <c r="J332" s="42"/>
      <c r="K332" s="42"/>
      <c r="L332" s="42"/>
      <c r="M332" s="42"/>
      <c r="N332" s="42"/>
      <c r="O332" s="42"/>
      <c r="P332" s="42"/>
      <c r="Q332" s="42"/>
      <c r="R332" s="42"/>
      <c r="S332" s="42"/>
      <c r="T332" s="42"/>
      <c r="U332" s="42"/>
      <c r="V332" s="42"/>
      <c r="W332" s="42"/>
    </row>
    <row r="333" spans="1:23">
      <c r="A333" s="42"/>
      <c r="B333" s="42"/>
      <c r="C333" s="42"/>
      <c r="D333" s="42"/>
      <c r="E333" s="42"/>
      <c r="F333" s="42"/>
      <c r="G333" s="42"/>
      <c r="H333" s="42"/>
      <c r="I333" s="42"/>
      <c r="J333" s="42"/>
      <c r="K333" s="42"/>
      <c r="L333" s="42"/>
      <c r="M333" s="42"/>
      <c r="N333" s="42"/>
      <c r="O333" s="42"/>
      <c r="P333" s="42"/>
      <c r="Q333" s="42"/>
      <c r="R333" s="42"/>
      <c r="S333" s="42"/>
      <c r="T333" s="42"/>
      <c r="U333" s="42"/>
      <c r="V333" s="42"/>
      <c r="W333" s="42"/>
    </row>
    <row r="334" spans="1:23">
      <c r="A334" s="42"/>
      <c r="B334" s="42"/>
      <c r="C334" s="42"/>
      <c r="D334" s="42"/>
      <c r="E334" s="42"/>
      <c r="F334" s="42"/>
      <c r="G334" s="42"/>
      <c r="H334" s="42"/>
      <c r="I334" s="42"/>
      <c r="J334" s="42"/>
      <c r="K334" s="42"/>
      <c r="L334" s="42"/>
      <c r="M334" s="42"/>
      <c r="N334" s="42"/>
      <c r="O334" s="42"/>
      <c r="P334" s="42"/>
      <c r="Q334" s="42"/>
      <c r="R334" s="42"/>
      <c r="S334" s="42"/>
      <c r="T334" s="42"/>
      <c r="U334" s="42"/>
      <c r="V334" s="42"/>
      <c r="W334" s="42"/>
    </row>
    <row r="335" spans="1:23">
      <c r="A335" s="42"/>
      <c r="B335" s="42"/>
      <c r="C335" s="42"/>
      <c r="D335" s="42"/>
      <c r="E335" s="42"/>
      <c r="F335" s="42"/>
      <c r="G335" s="42"/>
      <c r="H335" s="42"/>
      <c r="I335" s="42"/>
      <c r="J335" s="42"/>
      <c r="K335" s="42"/>
      <c r="L335" s="42"/>
      <c r="M335" s="42"/>
      <c r="N335" s="42"/>
      <c r="O335" s="42"/>
      <c r="P335" s="42"/>
      <c r="Q335" s="42"/>
      <c r="R335" s="42"/>
      <c r="S335" s="42"/>
      <c r="T335" s="42"/>
      <c r="U335" s="42"/>
      <c r="V335" s="42"/>
      <c r="W335" s="42"/>
    </row>
    <row r="336" spans="1:23">
      <c r="A336" s="42"/>
      <c r="B336" s="42"/>
      <c r="C336" s="42"/>
      <c r="D336" s="42"/>
      <c r="E336" s="42"/>
      <c r="F336" s="42"/>
      <c r="G336" s="42"/>
      <c r="H336" s="42"/>
      <c r="I336" s="42"/>
      <c r="J336" s="42"/>
      <c r="K336" s="42"/>
      <c r="L336" s="42"/>
      <c r="M336" s="42"/>
      <c r="N336" s="42"/>
      <c r="O336" s="42"/>
      <c r="P336" s="42"/>
      <c r="Q336" s="42"/>
      <c r="R336" s="42"/>
      <c r="S336" s="42"/>
      <c r="T336" s="42"/>
      <c r="U336" s="42"/>
      <c r="V336" s="42"/>
      <c r="W336" s="42"/>
    </row>
    <row r="337" spans="1:23">
      <c r="A337" s="42"/>
      <c r="B337" s="42"/>
      <c r="C337" s="42"/>
      <c r="D337" s="42"/>
      <c r="E337" s="42"/>
      <c r="F337" s="42"/>
      <c r="G337" s="42"/>
      <c r="H337" s="42"/>
      <c r="I337" s="42"/>
      <c r="J337" s="42"/>
      <c r="K337" s="42"/>
      <c r="L337" s="42"/>
      <c r="M337" s="42"/>
      <c r="N337" s="42"/>
      <c r="O337" s="42"/>
      <c r="P337" s="42"/>
      <c r="Q337" s="42"/>
      <c r="R337" s="42"/>
      <c r="S337" s="42"/>
      <c r="T337" s="42"/>
      <c r="U337" s="42"/>
      <c r="V337" s="42"/>
      <c r="W337" s="42"/>
    </row>
    <row r="338" spans="1:23">
      <c r="A338" s="42"/>
      <c r="B338" s="42"/>
      <c r="C338" s="42"/>
      <c r="D338" s="42"/>
      <c r="E338" s="42"/>
      <c r="F338" s="42"/>
      <c r="G338" s="42"/>
      <c r="H338" s="42"/>
      <c r="I338" s="42"/>
      <c r="J338" s="42"/>
      <c r="K338" s="42"/>
      <c r="L338" s="42"/>
      <c r="M338" s="42"/>
      <c r="N338" s="42"/>
      <c r="O338" s="42"/>
      <c r="P338" s="42"/>
      <c r="Q338" s="42"/>
      <c r="R338" s="42"/>
      <c r="S338" s="42"/>
      <c r="T338" s="42"/>
      <c r="U338" s="42"/>
      <c r="V338" s="42"/>
      <c r="W338" s="42"/>
    </row>
    <row r="339" spans="1:23">
      <c r="A339" s="42"/>
      <c r="B339" s="42"/>
      <c r="C339" s="42"/>
      <c r="D339" s="42"/>
      <c r="E339" s="42"/>
      <c r="F339" s="42"/>
      <c r="G339" s="42"/>
      <c r="H339" s="42"/>
      <c r="I339" s="42"/>
      <c r="J339" s="42"/>
      <c r="K339" s="42"/>
      <c r="L339" s="42"/>
      <c r="M339" s="42"/>
      <c r="N339" s="42"/>
      <c r="O339" s="42"/>
      <c r="P339" s="42"/>
      <c r="Q339" s="42"/>
      <c r="R339" s="42"/>
      <c r="S339" s="42"/>
      <c r="T339" s="42"/>
      <c r="U339" s="42"/>
      <c r="V339" s="42"/>
      <c r="W339" s="42"/>
    </row>
    <row r="340" spans="1:23">
      <c r="A340" s="42"/>
      <c r="B340" s="42"/>
      <c r="C340" s="42"/>
      <c r="D340" s="42"/>
      <c r="E340" s="42"/>
      <c r="F340" s="42"/>
      <c r="G340" s="42"/>
      <c r="H340" s="42"/>
      <c r="I340" s="42"/>
      <c r="J340" s="42"/>
      <c r="K340" s="42"/>
      <c r="L340" s="42"/>
      <c r="M340" s="42"/>
      <c r="N340" s="42"/>
      <c r="O340" s="42"/>
      <c r="P340" s="42"/>
      <c r="Q340" s="42"/>
      <c r="R340" s="42"/>
      <c r="S340" s="42"/>
      <c r="T340" s="42"/>
      <c r="U340" s="42"/>
      <c r="V340" s="42"/>
      <c r="W340" s="42"/>
    </row>
    <row r="341" spans="1:23">
      <c r="A341" s="42"/>
      <c r="B341" s="42"/>
      <c r="C341" s="42"/>
      <c r="D341" s="42"/>
      <c r="E341" s="42"/>
      <c r="F341" s="42"/>
      <c r="G341" s="42"/>
      <c r="H341" s="42"/>
      <c r="I341" s="42"/>
      <c r="J341" s="42"/>
      <c r="K341" s="42"/>
      <c r="L341" s="42"/>
      <c r="M341" s="42"/>
      <c r="N341" s="42"/>
      <c r="O341" s="42"/>
      <c r="P341" s="42"/>
      <c r="Q341" s="42"/>
      <c r="R341" s="42"/>
      <c r="S341" s="42"/>
      <c r="T341" s="42"/>
      <c r="U341" s="42"/>
      <c r="V341" s="42"/>
      <c r="W341" s="42"/>
    </row>
    <row r="342" spans="1:23">
      <c r="A342" s="42"/>
      <c r="B342" s="42"/>
      <c r="C342" s="42"/>
      <c r="D342" s="42"/>
      <c r="E342" s="42"/>
      <c r="F342" s="42"/>
      <c r="G342" s="42"/>
      <c r="H342" s="42"/>
      <c r="I342" s="42"/>
      <c r="J342" s="42"/>
      <c r="K342" s="42"/>
      <c r="L342" s="42"/>
      <c r="M342" s="42"/>
      <c r="N342" s="42"/>
      <c r="O342" s="42"/>
      <c r="P342" s="42"/>
      <c r="Q342" s="42"/>
      <c r="R342" s="42"/>
      <c r="S342" s="42"/>
      <c r="T342" s="42"/>
      <c r="U342" s="42"/>
      <c r="V342" s="42"/>
      <c r="W342" s="42"/>
    </row>
    <row r="343" spans="1:23">
      <c r="A343" s="42"/>
      <c r="B343" s="42"/>
      <c r="C343" s="42"/>
      <c r="D343" s="42"/>
      <c r="E343" s="42"/>
      <c r="F343" s="42"/>
      <c r="G343" s="42"/>
      <c r="H343" s="42"/>
      <c r="I343" s="42"/>
      <c r="J343" s="42"/>
      <c r="K343" s="42"/>
      <c r="L343" s="42"/>
      <c r="M343" s="42"/>
      <c r="N343" s="42"/>
      <c r="O343" s="42"/>
      <c r="P343" s="42"/>
      <c r="Q343" s="42"/>
      <c r="R343" s="42"/>
      <c r="S343" s="42"/>
      <c r="T343" s="42"/>
      <c r="U343" s="42"/>
      <c r="V343" s="42"/>
      <c r="W343" s="42"/>
    </row>
    <row r="344" spans="1:23">
      <c r="A344" s="42"/>
      <c r="B344" s="42"/>
      <c r="C344" s="42"/>
      <c r="D344" s="42"/>
      <c r="E344" s="42"/>
      <c r="F344" s="42"/>
      <c r="G344" s="42"/>
      <c r="H344" s="42"/>
      <c r="I344" s="42"/>
      <c r="J344" s="42"/>
      <c r="K344" s="42"/>
      <c r="L344" s="42"/>
      <c r="M344" s="42"/>
      <c r="N344" s="42"/>
      <c r="O344" s="42"/>
      <c r="P344" s="42"/>
      <c r="Q344" s="42"/>
      <c r="R344" s="42"/>
      <c r="S344" s="42"/>
      <c r="T344" s="42"/>
      <c r="U344" s="42"/>
      <c r="V344" s="42"/>
      <c r="W344" s="42"/>
    </row>
    <row r="345" spans="1:23">
      <c r="A345" s="42"/>
      <c r="B345" s="42"/>
      <c r="C345" s="42"/>
      <c r="D345" s="42"/>
      <c r="E345" s="42"/>
      <c r="F345" s="42"/>
      <c r="G345" s="42"/>
      <c r="H345" s="42"/>
      <c r="I345" s="42"/>
      <c r="J345" s="42"/>
      <c r="K345" s="42"/>
      <c r="L345" s="42"/>
      <c r="M345" s="42"/>
      <c r="N345" s="42"/>
      <c r="O345" s="42"/>
      <c r="P345" s="42"/>
      <c r="Q345" s="42"/>
      <c r="R345" s="42"/>
      <c r="S345" s="42"/>
      <c r="T345" s="42"/>
      <c r="U345" s="42"/>
      <c r="V345" s="42"/>
      <c r="W345" s="42"/>
    </row>
    <row r="346" spans="1:23">
      <c r="A346" s="42"/>
      <c r="B346" s="42"/>
      <c r="C346" s="42"/>
      <c r="D346" s="42"/>
      <c r="E346" s="42"/>
      <c r="F346" s="42"/>
      <c r="G346" s="42"/>
      <c r="H346" s="42"/>
      <c r="I346" s="42"/>
      <c r="J346" s="42"/>
      <c r="K346" s="42"/>
      <c r="L346" s="42"/>
      <c r="M346" s="42"/>
      <c r="N346" s="42"/>
      <c r="O346" s="42"/>
      <c r="P346" s="42"/>
      <c r="Q346" s="42"/>
      <c r="R346" s="42"/>
      <c r="S346" s="42"/>
      <c r="T346" s="42"/>
      <c r="U346" s="42"/>
      <c r="V346" s="42"/>
      <c r="W346" s="42"/>
    </row>
    <row r="347" spans="1:23">
      <c r="A347" s="42"/>
      <c r="B347" s="42"/>
      <c r="C347" s="42"/>
      <c r="D347" s="42"/>
      <c r="E347" s="42"/>
      <c r="F347" s="42"/>
      <c r="G347" s="42"/>
      <c r="H347" s="42"/>
      <c r="I347" s="42"/>
      <c r="J347" s="42"/>
      <c r="K347" s="42"/>
      <c r="L347" s="42"/>
      <c r="M347" s="42"/>
      <c r="N347" s="42"/>
      <c r="O347" s="42"/>
      <c r="P347" s="42"/>
      <c r="Q347" s="42"/>
      <c r="R347" s="42"/>
      <c r="S347" s="42"/>
      <c r="T347" s="42"/>
      <c r="U347" s="42"/>
      <c r="V347" s="42"/>
      <c r="W347" s="42"/>
    </row>
    <row r="348" spans="1:23">
      <c r="A348" s="42"/>
      <c r="B348" s="42"/>
      <c r="C348" s="42"/>
      <c r="D348" s="42"/>
      <c r="E348" s="42"/>
      <c r="F348" s="42"/>
      <c r="G348" s="42"/>
      <c r="H348" s="42"/>
      <c r="I348" s="42"/>
      <c r="J348" s="42"/>
      <c r="K348" s="42"/>
      <c r="L348" s="42"/>
      <c r="M348" s="42"/>
      <c r="N348" s="42"/>
      <c r="O348" s="42"/>
      <c r="P348" s="42"/>
      <c r="Q348" s="42"/>
      <c r="R348" s="42"/>
      <c r="S348" s="42"/>
      <c r="T348" s="42"/>
      <c r="U348" s="42"/>
      <c r="V348" s="42"/>
      <c r="W348" s="42"/>
    </row>
    <row r="349" spans="1:23">
      <c r="A349" s="42"/>
      <c r="B349" s="42"/>
      <c r="C349" s="42"/>
      <c r="D349" s="42"/>
      <c r="E349" s="42"/>
      <c r="F349" s="42"/>
      <c r="G349" s="42"/>
      <c r="H349" s="42"/>
      <c r="I349" s="42"/>
      <c r="J349" s="42"/>
      <c r="K349" s="42"/>
      <c r="L349" s="42"/>
      <c r="M349" s="42"/>
      <c r="N349" s="42"/>
      <c r="O349" s="42"/>
      <c r="P349" s="42"/>
      <c r="Q349" s="42"/>
      <c r="R349" s="42"/>
      <c r="S349" s="42"/>
      <c r="T349" s="42"/>
      <c r="U349" s="42"/>
      <c r="V349" s="42"/>
      <c r="W349" s="42"/>
    </row>
    <row r="350" spans="1:23">
      <c r="A350" s="42"/>
      <c r="B350" s="42"/>
      <c r="C350" s="42"/>
      <c r="D350" s="42"/>
      <c r="E350" s="42"/>
      <c r="F350" s="42"/>
      <c r="G350" s="42"/>
      <c r="H350" s="42"/>
      <c r="I350" s="42"/>
      <c r="J350" s="42"/>
      <c r="K350" s="42"/>
      <c r="L350" s="42"/>
      <c r="M350" s="42"/>
      <c r="N350" s="42"/>
      <c r="O350" s="42"/>
      <c r="P350" s="42"/>
      <c r="Q350" s="42"/>
      <c r="R350" s="42"/>
      <c r="S350" s="42"/>
      <c r="T350" s="42"/>
      <c r="U350" s="42"/>
      <c r="V350" s="42"/>
      <c r="W350" s="42"/>
    </row>
    <row r="351" spans="1:23">
      <c r="A351" s="42"/>
      <c r="B351" s="42"/>
      <c r="C351" s="42"/>
      <c r="D351" s="42"/>
      <c r="E351" s="42"/>
      <c r="F351" s="42"/>
      <c r="G351" s="42"/>
      <c r="H351" s="42"/>
      <c r="I351" s="42"/>
      <c r="J351" s="42"/>
      <c r="K351" s="42"/>
      <c r="L351" s="42"/>
      <c r="M351" s="42"/>
      <c r="N351" s="42"/>
      <c r="O351" s="42"/>
      <c r="P351" s="42"/>
      <c r="Q351" s="42"/>
      <c r="R351" s="42"/>
      <c r="S351" s="42"/>
      <c r="T351" s="42"/>
      <c r="U351" s="42"/>
      <c r="V351" s="42"/>
      <c r="W351" s="42"/>
    </row>
    <row r="352" spans="1:23">
      <c r="A352" s="42"/>
      <c r="B352" s="42"/>
      <c r="C352" s="42"/>
      <c r="D352" s="42"/>
      <c r="E352" s="42"/>
      <c r="F352" s="42"/>
      <c r="G352" s="42"/>
      <c r="H352" s="42"/>
      <c r="I352" s="42"/>
      <c r="J352" s="42"/>
      <c r="K352" s="42"/>
      <c r="L352" s="42"/>
      <c r="M352" s="42"/>
      <c r="N352" s="42"/>
      <c r="O352" s="42"/>
      <c r="P352" s="42"/>
      <c r="Q352" s="42"/>
      <c r="R352" s="42"/>
      <c r="S352" s="42"/>
      <c r="T352" s="42"/>
      <c r="U352" s="42"/>
      <c r="V352" s="42"/>
      <c r="W352" s="42"/>
    </row>
    <row r="353" spans="1:23">
      <c r="A353" s="42"/>
      <c r="B353" s="42"/>
      <c r="C353" s="42"/>
      <c r="D353" s="42"/>
      <c r="E353" s="42"/>
      <c r="F353" s="42"/>
      <c r="G353" s="42"/>
      <c r="H353" s="42"/>
      <c r="I353" s="42"/>
      <c r="J353" s="42"/>
      <c r="K353" s="42"/>
      <c r="L353" s="42"/>
      <c r="M353" s="42"/>
      <c r="N353" s="42"/>
      <c r="O353" s="42"/>
      <c r="P353" s="42"/>
      <c r="Q353" s="42"/>
      <c r="R353" s="42"/>
      <c r="S353" s="42"/>
      <c r="T353" s="42"/>
      <c r="U353" s="42"/>
      <c r="V353" s="42"/>
      <c r="W353" s="42"/>
    </row>
    <row r="354" spans="1:23">
      <c r="A354" s="42"/>
      <c r="B354" s="42"/>
      <c r="C354" s="42"/>
      <c r="D354" s="42"/>
      <c r="E354" s="42"/>
      <c r="F354" s="42"/>
      <c r="G354" s="42"/>
      <c r="H354" s="42"/>
      <c r="I354" s="42"/>
      <c r="J354" s="42"/>
      <c r="K354" s="42"/>
      <c r="L354" s="42"/>
      <c r="M354" s="42"/>
      <c r="N354" s="42"/>
      <c r="O354" s="42"/>
      <c r="P354" s="42"/>
      <c r="Q354" s="42"/>
      <c r="R354" s="42"/>
      <c r="S354" s="42"/>
      <c r="T354" s="42"/>
      <c r="U354" s="42"/>
      <c r="V354" s="42"/>
      <c r="W354" s="42"/>
    </row>
    <row r="355" spans="1:23">
      <c r="A355" s="42"/>
      <c r="B355" s="42"/>
      <c r="C355" s="42"/>
      <c r="D355" s="42"/>
      <c r="E355" s="42"/>
      <c r="F355" s="42"/>
      <c r="G355" s="42"/>
      <c r="H355" s="42"/>
      <c r="I355" s="42"/>
      <c r="J355" s="42"/>
      <c r="K355" s="42"/>
      <c r="L355" s="42"/>
      <c r="M355" s="42"/>
      <c r="N355" s="42"/>
      <c r="O355" s="42"/>
      <c r="P355" s="42"/>
      <c r="Q355" s="42"/>
      <c r="R355" s="42"/>
      <c r="S355" s="42"/>
      <c r="T355" s="42"/>
      <c r="U355" s="42"/>
      <c r="V355" s="42"/>
      <c r="W355" s="42"/>
    </row>
    <row r="356" spans="1:23">
      <c r="A356" s="42"/>
      <c r="B356" s="42"/>
      <c r="C356" s="42"/>
      <c r="D356" s="42"/>
      <c r="E356" s="42"/>
      <c r="F356" s="42"/>
      <c r="G356" s="42"/>
      <c r="H356" s="42"/>
      <c r="I356" s="42"/>
      <c r="J356" s="42"/>
      <c r="K356" s="42"/>
      <c r="L356" s="42"/>
      <c r="M356" s="42"/>
      <c r="N356" s="42"/>
      <c r="O356" s="42"/>
      <c r="P356" s="42"/>
      <c r="Q356" s="42"/>
      <c r="R356" s="42"/>
      <c r="S356" s="42"/>
      <c r="T356" s="42"/>
      <c r="U356" s="42"/>
      <c r="V356" s="42"/>
      <c r="W356" s="42"/>
    </row>
    <row r="357" spans="1:23">
      <c r="A357" s="42"/>
      <c r="B357" s="42"/>
      <c r="C357" s="42"/>
      <c r="D357" s="42"/>
      <c r="E357" s="42"/>
      <c r="F357" s="42"/>
      <c r="G357" s="42"/>
      <c r="H357" s="42"/>
      <c r="I357" s="42"/>
      <c r="J357" s="42"/>
      <c r="K357" s="42"/>
      <c r="L357" s="42"/>
      <c r="M357" s="42"/>
      <c r="N357" s="42"/>
      <c r="O357" s="42"/>
      <c r="P357" s="42"/>
      <c r="Q357" s="42"/>
      <c r="R357" s="42"/>
      <c r="S357" s="42"/>
      <c r="T357" s="42"/>
      <c r="U357" s="42"/>
      <c r="V357" s="42"/>
      <c r="W357" s="42"/>
    </row>
    <row r="358" spans="1:23">
      <c r="A358" s="42"/>
      <c r="B358" s="42"/>
      <c r="C358" s="42"/>
      <c r="D358" s="42"/>
      <c r="E358" s="42"/>
      <c r="F358" s="42"/>
      <c r="G358" s="42"/>
      <c r="H358" s="42"/>
      <c r="I358" s="42"/>
      <c r="J358" s="42"/>
      <c r="K358" s="42"/>
      <c r="L358" s="42"/>
      <c r="M358" s="42"/>
      <c r="N358" s="42"/>
      <c r="O358" s="42"/>
      <c r="P358" s="42"/>
      <c r="Q358" s="42"/>
      <c r="R358" s="42"/>
      <c r="S358" s="42"/>
      <c r="T358" s="42"/>
      <c r="U358" s="42"/>
      <c r="V358" s="42"/>
      <c r="W358" s="42"/>
    </row>
    <row r="359" spans="1:23">
      <c r="A359" s="42"/>
      <c r="B359" s="42"/>
      <c r="C359" s="42"/>
      <c r="D359" s="42"/>
      <c r="E359" s="42"/>
      <c r="F359" s="42"/>
      <c r="G359" s="42"/>
      <c r="H359" s="42"/>
      <c r="I359" s="42"/>
      <c r="J359" s="42"/>
      <c r="K359" s="42"/>
      <c r="L359" s="42"/>
      <c r="M359" s="42"/>
      <c r="N359" s="42"/>
      <c r="O359" s="42"/>
      <c r="P359" s="42"/>
      <c r="Q359" s="42"/>
      <c r="R359" s="42"/>
      <c r="S359" s="42"/>
      <c r="T359" s="42"/>
      <c r="U359" s="42"/>
      <c r="V359" s="42"/>
      <c r="W359" s="42"/>
    </row>
    <row r="360" spans="1:23">
      <c r="A360" s="42"/>
      <c r="B360" s="42"/>
      <c r="C360" s="42"/>
      <c r="D360" s="42"/>
      <c r="E360" s="42"/>
      <c r="F360" s="42"/>
      <c r="G360" s="42"/>
      <c r="H360" s="42"/>
      <c r="I360" s="42"/>
      <c r="J360" s="42"/>
      <c r="K360" s="42"/>
      <c r="L360" s="42"/>
      <c r="M360" s="42"/>
      <c r="N360" s="42"/>
      <c r="O360" s="42"/>
      <c r="P360" s="42"/>
      <c r="Q360" s="42"/>
      <c r="R360" s="42"/>
      <c r="S360" s="42"/>
      <c r="T360" s="42"/>
      <c r="U360" s="42"/>
      <c r="V360" s="42"/>
      <c r="W360" s="42"/>
    </row>
    <row r="361" spans="1:23">
      <c r="A361" s="42"/>
      <c r="B361" s="42"/>
      <c r="C361" s="42"/>
      <c r="D361" s="42"/>
      <c r="E361" s="42"/>
      <c r="F361" s="42"/>
      <c r="G361" s="42"/>
      <c r="H361" s="42"/>
      <c r="I361" s="42"/>
      <c r="J361" s="42"/>
      <c r="K361" s="42"/>
      <c r="L361" s="42"/>
      <c r="M361" s="42"/>
      <c r="N361" s="42"/>
      <c r="O361" s="42"/>
      <c r="P361" s="42"/>
      <c r="Q361" s="42"/>
      <c r="R361" s="42"/>
      <c r="S361" s="42"/>
      <c r="T361" s="42"/>
      <c r="U361" s="42"/>
      <c r="V361" s="42"/>
      <c r="W361" s="42"/>
    </row>
    <row r="362" spans="1:23">
      <c r="A362" s="42"/>
      <c r="B362" s="42"/>
      <c r="C362" s="42"/>
      <c r="D362" s="42"/>
      <c r="E362" s="42"/>
      <c r="F362" s="42"/>
      <c r="G362" s="42"/>
      <c r="H362" s="42"/>
      <c r="I362" s="42"/>
      <c r="J362" s="42"/>
      <c r="K362" s="42"/>
      <c r="L362" s="42"/>
      <c r="M362" s="42"/>
      <c r="N362" s="42"/>
      <c r="O362" s="42"/>
      <c r="P362" s="42"/>
      <c r="Q362" s="42"/>
      <c r="R362" s="42"/>
      <c r="S362" s="42"/>
      <c r="T362" s="42"/>
      <c r="U362" s="42"/>
      <c r="V362" s="42"/>
      <c r="W362" s="42"/>
    </row>
    <row r="363" spans="1:23">
      <c r="A363" s="42"/>
      <c r="B363" s="42"/>
      <c r="C363" s="42"/>
      <c r="D363" s="42"/>
      <c r="E363" s="42"/>
      <c r="F363" s="42"/>
      <c r="G363" s="42"/>
      <c r="H363" s="42"/>
      <c r="I363" s="42"/>
      <c r="J363" s="42"/>
      <c r="K363" s="42"/>
      <c r="L363" s="42"/>
      <c r="M363" s="42"/>
      <c r="N363" s="42"/>
      <c r="O363" s="42"/>
      <c r="P363" s="42"/>
      <c r="Q363" s="42"/>
      <c r="R363" s="42"/>
      <c r="S363" s="42"/>
      <c r="T363" s="42"/>
      <c r="U363" s="42"/>
      <c r="V363" s="42"/>
      <c r="W363" s="42"/>
    </row>
    <row r="364" spans="1:23">
      <c r="A364" s="42"/>
      <c r="B364" s="42"/>
      <c r="C364" s="42"/>
      <c r="D364" s="42"/>
      <c r="E364" s="42"/>
      <c r="F364" s="42"/>
      <c r="G364" s="42"/>
      <c r="H364" s="42"/>
      <c r="I364" s="42"/>
      <c r="J364" s="42"/>
      <c r="K364" s="42"/>
      <c r="L364" s="42"/>
      <c r="M364" s="42"/>
      <c r="N364" s="42"/>
      <c r="O364" s="42"/>
      <c r="P364" s="42"/>
      <c r="Q364" s="42"/>
      <c r="R364" s="42"/>
      <c r="S364" s="42"/>
      <c r="T364" s="42"/>
      <c r="U364" s="42"/>
      <c r="V364" s="42"/>
      <c r="W364" s="42"/>
    </row>
    <row r="365" spans="1:23">
      <c r="A365" s="42"/>
      <c r="B365" s="42"/>
      <c r="C365" s="42"/>
      <c r="D365" s="42"/>
      <c r="E365" s="42"/>
      <c r="F365" s="42"/>
      <c r="G365" s="42"/>
      <c r="H365" s="42"/>
      <c r="I365" s="42"/>
      <c r="J365" s="42"/>
      <c r="K365" s="42"/>
      <c r="L365" s="42"/>
      <c r="M365" s="42"/>
      <c r="N365" s="42"/>
      <c r="O365" s="42"/>
      <c r="P365" s="42"/>
      <c r="Q365" s="42"/>
      <c r="R365" s="42"/>
      <c r="S365" s="42"/>
      <c r="T365" s="42"/>
      <c r="U365" s="42"/>
      <c r="V365" s="42"/>
      <c r="W365" s="42"/>
    </row>
    <row r="366" spans="1:23">
      <c r="A366" s="42"/>
      <c r="B366" s="42"/>
      <c r="C366" s="42"/>
      <c r="D366" s="42"/>
      <c r="E366" s="42"/>
      <c r="F366" s="42"/>
      <c r="G366" s="42"/>
      <c r="H366" s="42"/>
      <c r="I366" s="42"/>
      <c r="J366" s="42"/>
      <c r="K366" s="42"/>
      <c r="L366" s="42"/>
      <c r="M366" s="42"/>
      <c r="N366" s="42"/>
      <c r="O366" s="42"/>
      <c r="P366" s="42"/>
      <c r="Q366" s="42"/>
      <c r="R366" s="42"/>
      <c r="S366" s="42"/>
      <c r="T366" s="42"/>
      <c r="U366" s="42"/>
      <c r="V366" s="42"/>
      <c r="W366" s="42"/>
    </row>
    <row r="367" spans="1:23">
      <c r="A367" s="42"/>
      <c r="B367" s="42"/>
      <c r="C367" s="42"/>
      <c r="D367" s="42"/>
      <c r="E367" s="42"/>
      <c r="F367" s="42"/>
      <c r="G367" s="42"/>
      <c r="H367" s="42"/>
      <c r="I367" s="42"/>
      <c r="J367" s="42"/>
      <c r="K367" s="42"/>
      <c r="L367" s="42"/>
      <c r="M367" s="42"/>
      <c r="N367" s="42"/>
      <c r="O367" s="42"/>
      <c r="P367" s="42"/>
      <c r="Q367" s="42"/>
      <c r="R367" s="42"/>
      <c r="S367" s="42"/>
      <c r="T367" s="42"/>
      <c r="U367" s="42"/>
      <c r="V367" s="42"/>
      <c r="W367" s="42"/>
    </row>
    <row r="368" spans="1:23">
      <c r="A368" s="42"/>
      <c r="B368" s="42"/>
      <c r="C368" s="42"/>
      <c r="D368" s="42"/>
      <c r="E368" s="42"/>
      <c r="F368" s="42"/>
      <c r="G368" s="42"/>
      <c r="H368" s="42"/>
      <c r="I368" s="42"/>
      <c r="J368" s="42"/>
      <c r="K368" s="42"/>
      <c r="L368" s="42"/>
      <c r="M368" s="42"/>
      <c r="N368" s="42"/>
      <c r="O368" s="42"/>
      <c r="P368" s="42"/>
      <c r="Q368" s="42"/>
      <c r="R368" s="42"/>
      <c r="S368" s="42"/>
      <c r="T368" s="42"/>
      <c r="U368" s="42"/>
      <c r="V368" s="42"/>
      <c r="W368" s="42"/>
    </row>
    <row r="369" spans="1:23">
      <c r="A369" s="42"/>
      <c r="B369" s="42"/>
      <c r="C369" s="42"/>
      <c r="D369" s="42"/>
      <c r="E369" s="42"/>
      <c r="F369" s="42"/>
      <c r="G369" s="42"/>
      <c r="H369" s="42"/>
      <c r="I369" s="42"/>
      <c r="J369" s="42"/>
      <c r="K369" s="42"/>
      <c r="L369" s="42"/>
      <c r="M369" s="42"/>
      <c r="N369" s="42"/>
      <c r="O369" s="42"/>
      <c r="P369" s="42"/>
      <c r="Q369" s="42"/>
      <c r="R369" s="42"/>
      <c r="S369" s="42"/>
      <c r="T369" s="42"/>
      <c r="U369" s="42"/>
      <c r="V369" s="42"/>
      <c r="W369" s="42"/>
    </row>
    <row r="370" spans="1:23">
      <c r="A370" s="42"/>
      <c r="B370" s="42"/>
      <c r="C370" s="42"/>
      <c r="D370" s="42"/>
      <c r="E370" s="42"/>
      <c r="F370" s="42"/>
      <c r="G370" s="42"/>
      <c r="H370" s="42"/>
      <c r="I370" s="42"/>
      <c r="J370" s="42"/>
      <c r="K370" s="42"/>
      <c r="L370" s="42"/>
      <c r="M370" s="42"/>
      <c r="N370" s="42"/>
      <c r="O370" s="42"/>
      <c r="P370" s="42"/>
      <c r="Q370" s="42"/>
      <c r="R370" s="42"/>
      <c r="S370" s="42"/>
      <c r="T370" s="42"/>
      <c r="U370" s="42"/>
      <c r="V370" s="42"/>
      <c r="W370" s="42"/>
    </row>
    <row r="371" spans="1:23">
      <c r="A371" s="42"/>
      <c r="B371" s="42"/>
      <c r="C371" s="42"/>
      <c r="D371" s="42"/>
      <c r="E371" s="42"/>
      <c r="F371" s="42"/>
      <c r="G371" s="42"/>
      <c r="H371" s="42"/>
      <c r="I371" s="42"/>
      <c r="J371" s="42"/>
      <c r="K371" s="42"/>
      <c r="L371" s="42"/>
      <c r="M371" s="42"/>
      <c r="N371" s="42"/>
      <c r="O371" s="42"/>
      <c r="P371" s="42"/>
      <c r="Q371" s="42"/>
      <c r="R371" s="42"/>
      <c r="S371" s="42"/>
      <c r="T371" s="42"/>
      <c r="U371" s="42"/>
      <c r="V371" s="42"/>
      <c r="W371" s="42"/>
    </row>
    <row r="372" spans="1:23">
      <c r="A372" s="42"/>
      <c r="B372" s="42"/>
      <c r="C372" s="42"/>
      <c r="D372" s="42"/>
      <c r="E372" s="42"/>
      <c r="F372" s="42"/>
      <c r="G372" s="42"/>
      <c r="H372" s="42"/>
      <c r="I372" s="42"/>
      <c r="J372" s="42"/>
      <c r="K372" s="42"/>
      <c r="L372" s="42"/>
      <c r="M372" s="42"/>
      <c r="N372" s="42"/>
      <c r="O372" s="42"/>
      <c r="P372" s="42"/>
      <c r="Q372" s="42"/>
      <c r="R372" s="42"/>
      <c r="S372" s="42"/>
      <c r="T372" s="42"/>
      <c r="U372" s="42"/>
      <c r="V372" s="42"/>
      <c r="W372" s="42"/>
    </row>
    <row r="373" spans="1:23">
      <c r="A373" s="42"/>
      <c r="B373" s="42"/>
      <c r="C373" s="42"/>
      <c r="D373" s="42"/>
      <c r="E373" s="42"/>
      <c r="F373" s="42"/>
      <c r="G373" s="42"/>
      <c r="H373" s="42"/>
      <c r="I373" s="42"/>
      <c r="J373" s="42"/>
      <c r="K373" s="42"/>
      <c r="L373" s="42"/>
      <c r="M373" s="42"/>
      <c r="N373" s="42"/>
      <c r="O373" s="42"/>
      <c r="P373" s="42"/>
      <c r="Q373" s="42"/>
      <c r="R373" s="42"/>
      <c r="S373" s="42"/>
      <c r="T373" s="42"/>
      <c r="U373" s="42"/>
      <c r="V373" s="42"/>
      <c r="W373" s="42"/>
    </row>
    <row r="374" spans="1:23">
      <c r="A374" s="42"/>
      <c r="B374" s="42"/>
      <c r="C374" s="42"/>
      <c r="D374" s="42"/>
      <c r="E374" s="42"/>
      <c r="F374" s="42"/>
      <c r="G374" s="42"/>
      <c r="H374" s="42"/>
      <c r="I374" s="42"/>
      <c r="J374" s="42"/>
      <c r="K374" s="42"/>
      <c r="L374" s="42"/>
      <c r="M374" s="42"/>
      <c r="N374" s="42"/>
      <c r="O374" s="42"/>
      <c r="P374" s="42"/>
      <c r="Q374" s="42"/>
      <c r="R374" s="42"/>
      <c r="S374" s="42"/>
      <c r="T374" s="42"/>
      <c r="U374" s="42"/>
      <c r="V374" s="42"/>
      <c r="W374" s="42"/>
    </row>
    <row r="375" spans="1:23">
      <c r="A375" s="42"/>
      <c r="B375" s="42"/>
      <c r="C375" s="42"/>
      <c r="D375" s="42"/>
      <c r="E375" s="42"/>
      <c r="F375" s="42"/>
      <c r="G375" s="42"/>
      <c r="H375" s="42"/>
      <c r="I375" s="42"/>
      <c r="J375" s="42"/>
      <c r="K375" s="42"/>
      <c r="L375" s="42"/>
      <c r="M375" s="42"/>
      <c r="N375" s="42"/>
      <c r="O375" s="42"/>
      <c r="P375" s="42"/>
      <c r="Q375" s="42"/>
      <c r="R375" s="42"/>
      <c r="S375" s="42"/>
      <c r="T375" s="42"/>
      <c r="U375" s="42"/>
      <c r="V375" s="42"/>
      <c r="W375" s="42"/>
    </row>
    <row r="376" spans="1:23">
      <c r="A376" s="42"/>
      <c r="B376" s="42"/>
      <c r="C376" s="42"/>
      <c r="D376" s="42"/>
      <c r="E376" s="42"/>
      <c r="F376" s="42"/>
      <c r="G376" s="42"/>
      <c r="H376" s="42"/>
      <c r="I376" s="42"/>
      <c r="J376" s="42"/>
      <c r="K376" s="42"/>
      <c r="L376" s="42"/>
      <c r="M376" s="42"/>
      <c r="N376" s="42"/>
      <c r="O376" s="42"/>
      <c r="P376" s="42"/>
      <c r="Q376" s="42"/>
      <c r="R376" s="42"/>
      <c r="S376" s="42"/>
      <c r="T376" s="42"/>
      <c r="U376" s="42"/>
      <c r="V376" s="42"/>
      <c r="W376" s="42"/>
    </row>
    <row r="377" spans="1:23">
      <c r="A377" s="42"/>
      <c r="B377" s="42"/>
      <c r="C377" s="42"/>
      <c r="D377" s="42"/>
      <c r="E377" s="42"/>
      <c r="F377" s="42"/>
      <c r="G377" s="42"/>
      <c r="H377" s="42"/>
      <c r="I377" s="42"/>
      <c r="J377" s="42"/>
      <c r="K377" s="42"/>
      <c r="L377" s="42"/>
      <c r="M377" s="42"/>
      <c r="N377" s="42"/>
      <c r="O377" s="42"/>
      <c r="P377" s="42"/>
      <c r="Q377" s="42"/>
      <c r="R377" s="42"/>
      <c r="S377" s="42"/>
      <c r="T377" s="42"/>
      <c r="U377" s="42"/>
      <c r="V377" s="42"/>
      <c r="W377" s="42"/>
    </row>
    <row r="378" spans="1:23">
      <c r="A378" s="42"/>
      <c r="B378" s="42"/>
      <c r="C378" s="42"/>
      <c r="D378" s="42"/>
      <c r="E378" s="42"/>
      <c r="F378" s="42"/>
      <c r="G378" s="42"/>
      <c r="H378" s="42"/>
      <c r="I378" s="42"/>
      <c r="J378" s="42"/>
      <c r="K378" s="42"/>
      <c r="L378" s="42"/>
      <c r="M378" s="42"/>
      <c r="N378" s="42"/>
      <c r="O378" s="42"/>
      <c r="P378" s="42"/>
      <c r="Q378" s="42"/>
      <c r="R378" s="42"/>
      <c r="S378" s="42"/>
      <c r="T378" s="42"/>
      <c r="U378" s="42"/>
      <c r="V378" s="42"/>
      <c r="W378" s="42"/>
    </row>
    <row r="379" spans="1:23">
      <c r="A379" s="42"/>
      <c r="B379" s="42"/>
      <c r="C379" s="42"/>
      <c r="D379" s="42"/>
      <c r="E379" s="42"/>
      <c r="F379" s="42"/>
      <c r="G379" s="42"/>
      <c r="H379" s="42"/>
      <c r="I379" s="42"/>
      <c r="J379" s="42"/>
      <c r="K379" s="42"/>
      <c r="L379" s="42"/>
      <c r="M379" s="42"/>
      <c r="N379" s="42"/>
      <c r="O379" s="42"/>
      <c r="P379" s="42"/>
      <c r="Q379" s="42"/>
      <c r="R379" s="42"/>
      <c r="S379" s="42"/>
      <c r="T379" s="42"/>
      <c r="U379" s="42"/>
      <c r="V379" s="42"/>
      <c r="W379" s="42"/>
    </row>
    <row r="380" spans="1:23">
      <c r="A380" s="42"/>
      <c r="B380" s="42"/>
      <c r="C380" s="42"/>
      <c r="D380" s="42"/>
      <c r="E380" s="42"/>
      <c r="F380" s="42"/>
      <c r="G380" s="42"/>
      <c r="H380" s="42"/>
      <c r="I380" s="42"/>
      <c r="J380" s="42"/>
      <c r="K380" s="42"/>
      <c r="L380" s="42"/>
      <c r="M380" s="42"/>
      <c r="N380" s="42"/>
      <c r="O380" s="42"/>
      <c r="P380" s="42"/>
      <c r="Q380" s="42"/>
      <c r="R380" s="42"/>
      <c r="S380" s="42"/>
      <c r="T380" s="42"/>
      <c r="U380" s="42"/>
      <c r="V380" s="42"/>
      <c r="W380" s="42"/>
    </row>
    <row r="381" spans="1:23">
      <c r="A381" s="42"/>
      <c r="B381" s="42"/>
      <c r="C381" s="42"/>
      <c r="D381" s="42"/>
      <c r="E381" s="42"/>
      <c r="F381" s="42"/>
      <c r="G381" s="42"/>
      <c r="H381" s="42"/>
      <c r="I381" s="42"/>
      <c r="J381" s="42"/>
      <c r="K381" s="42"/>
      <c r="L381" s="42"/>
      <c r="M381" s="42"/>
      <c r="N381" s="42"/>
      <c r="O381" s="42"/>
      <c r="P381" s="42"/>
      <c r="Q381" s="42"/>
      <c r="R381" s="42"/>
      <c r="S381" s="42"/>
      <c r="T381" s="42"/>
      <c r="U381" s="42"/>
      <c r="V381" s="42"/>
      <c r="W381" s="42"/>
    </row>
    <row r="382" spans="1:23">
      <c r="A382" s="42"/>
      <c r="B382" s="42"/>
      <c r="C382" s="42"/>
      <c r="D382" s="42"/>
      <c r="E382" s="42"/>
      <c r="F382" s="42"/>
      <c r="G382" s="42"/>
      <c r="H382" s="42"/>
      <c r="I382" s="42"/>
      <c r="J382" s="42"/>
      <c r="K382" s="42"/>
      <c r="L382" s="42"/>
      <c r="M382" s="42"/>
      <c r="N382" s="42"/>
      <c r="O382" s="42"/>
      <c r="P382" s="42"/>
      <c r="Q382" s="42"/>
      <c r="R382" s="42"/>
      <c r="S382" s="42"/>
      <c r="T382" s="42"/>
      <c r="U382" s="42"/>
      <c r="V382" s="42"/>
      <c r="W382" s="42"/>
    </row>
    <row r="383" spans="1:23">
      <c r="A383" s="42"/>
      <c r="B383" s="42"/>
      <c r="C383" s="42"/>
      <c r="D383" s="42"/>
      <c r="E383" s="42"/>
      <c r="F383" s="42"/>
      <c r="G383" s="42"/>
      <c r="H383" s="42"/>
      <c r="I383" s="42"/>
      <c r="J383" s="42"/>
      <c r="K383" s="42"/>
      <c r="L383" s="42"/>
      <c r="M383" s="42"/>
      <c r="N383" s="42"/>
      <c r="O383" s="42"/>
      <c r="P383" s="42"/>
      <c r="Q383" s="42"/>
      <c r="R383" s="42"/>
      <c r="S383" s="42"/>
      <c r="T383" s="42"/>
      <c r="U383" s="42"/>
      <c r="V383" s="42"/>
      <c r="W383" s="42"/>
    </row>
    <row r="384" spans="1:23">
      <c r="A384" s="42"/>
      <c r="B384" s="42"/>
      <c r="C384" s="42"/>
      <c r="D384" s="42"/>
      <c r="E384" s="42"/>
      <c r="F384" s="42"/>
      <c r="G384" s="42"/>
      <c r="H384" s="42"/>
      <c r="I384" s="42"/>
      <c r="J384" s="42"/>
      <c r="K384" s="42"/>
      <c r="L384" s="42"/>
      <c r="M384" s="42"/>
      <c r="N384" s="42"/>
      <c r="O384" s="42"/>
      <c r="P384" s="42"/>
      <c r="Q384" s="42"/>
      <c r="R384" s="42"/>
      <c r="S384" s="42"/>
      <c r="T384" s="42"/>
      <c r="U384" s="42"/>
      <c r="V384" s="42"/>
      <c r="W384" s="42"/>
    </row>
    <row r="385" spans="1:23">
      <c r="A385" s="42"/>
      <c r="B385" s="42"/>
      <c r="C385" s="42"/>
      <c r="D385" s="42"/>
      <c r="E385" s="42"/>
      <c r="F385" s="42"/>
      <c r="G385" s="42"/>
      <c r="H385" s="42"/>
      <c r="I385" s="42"/>
      <c r="J385" s="42"/>
      <c r="K385" s="42"/>
      <c r="L385" s="42"/>
      <c r="M385" s="42"/>
      <c r="N385" s="42"/>
      <c r="O385" s="42"/>
      <c r="P385" s="42"/>
      <c r="Q385" s="42"/>
      <c r="R385" s="42"/>
      <c r="S385" s="42"/>
      <c r="T385" s="42"/>
      <c r="U385" s="42"/>
      <c r="V385" s="42"/>
      <c r="W385" s="42"/>
    </row>
    <row r="386" spans="1:23">
      <c r="A386" s="42"/>
      <c r="B386" s="42"/>
      <c r="C386" s="42"/>
      <c r="D386" s="42"/>
      <c r="E386" s="42"/>
      <c r="F386" s="42"/>
      <c r="G386" s="42"/>
      <c r="H386" s="42"/>
      <c r="I386" s="42"/>
      <c r="J386" s="42"/>
      <c r="K386" s="42"/>
      <c r="L386" s="42"/>
      <c r="M386" s="42"/>
      <c r="N386" s="42"/>
      <c r="O386" s="42"/>
      <c r="P386" s="42"/>
      <c r="Q386" s="42"/>
      <c r="R386" s="42"/>
      <c r="S386" s="42"/>
      <c r="T386" s="42"/>
      <c r="U386" s="42"/>
      <c r="V386" s="42"/>
      <c r="W386" s="42"/>
    </row>
    <row r="387" spans="1:23">
      <c r="A387" s="42"/>
      <c r="B387" s="42"/>
      <c r="C387" s="42"/>
      <c r="D387" s="42"/>
      <c r="E387" s="42"/>
      <c r="F387" s="42"/>
      <c r="G387" s="42"/>
      <c r="H387" s="42"/>
      <c r="I387" s="42"/>
      <c r="J387" s="42"/>
      <c r="K387" s="42"/>
      <c r="L387" s="42"/>
      <c r="M387" s="42"/>
      <c r="N387" s="42"/>
      <c r="O387" s="42"/>
      <c r="P387" s="42"/>
      <c r="Q387" s="42"/>
      <c r="R387" s="42"/>
      <c r="S387" s="42"/>
      <c r="T387" s="42"/>
      <c r="U387" s="42"/>
      <c r="V387" s="42"/>
      <c r="W387" s="42"/>
    </row>
    <row r="388" spans="1:23">
      <c r="A388" s="42"/>
      <c r="B388" s="42"/>
      <c r="C388" s="42"/>
      <c r="D388" s="42"/>
      <c r="E388" s="42"/>
      <c r="F388" s="42"/>
      <c r="G388" s="42"/>
      <c r="H388" s="42"/>
      <c r="I388" s="42"/>
      <c r="J388" s="42"/>
      <c r="K388" s="42"/>
      <c r="L388" s="42"/>
      <c r="M388" s="42"/>
      <c r="N388" s="42"/>
      <c r="O388" s="42"/>
      <c r="P388" s="42"/>
      <c r="Q388" s="42"/>
      <c r="R388" s="42"/>
      <c r="S388" s="42"/>
      <c r="T388" s="42"/>
      <c r="U388" s="42"/>
      <c r="V388" s="42"/>
      <c r="W388" s="42"/>
    </row>
    <row r="389" spans="1:23">
      <c r="A389" s="42"/>
      <c r="B389" s="42"/>
      <c r="C389" s="42"/>
      <c r="D389" s="42"/>
      <c r="E389" s="42"/>
      <c r="F389" s="42"/>
      <c r="G389" s="42"/>
      <c r="H389" s="42"/>
      <c r="I389" s="42"/>
      <c r="J389" s="42"/>
      <c r="K389" s="42"/>
      <c r="L389" s="42"/>
      <c r="M389" s="42"/>
      <c r="N389" s="42"/>
      <c r="O389" s="42"/>
      <c r="P389" s="42"/>
      <c r="Q389" s="42"/>
      <c r="R389" s="42"/>
      <c r="S389" s="42"/>
      <c r="T389" s="42"/>
      <c r="U389" s="42"/>
      <c r="V389" s="42"/>
      <c r="W389" s="42"/>
    </row>
    <row r="390" spans="1:23">
      <c r="A390" s="42"/>
      <c r="B390" s="42"/>
      <c r="C390" s="42"/>
      <c r="D390" s="42"/>
      <c r="E390" s="42"/>
      <c r="F390" s="42"/>
      <c r="G390" s="42"/>
      <c r="H390" s="42"/>
      <c r="I390" s="42"/>
      <c r="J390" s="42"/>
      <c r="K390" s="42"/>
      <c r="L390" s="42"/>
      <c r="M390" s="42"/>
      <c r="N390" s="42"/>
      <c r="O390" s="42"/>
      <c r="P390" s="42"/>
      <c r="Q390" s="42"/>
      <c r="R390" s="42"/>
      <c r="S390" s="42"/>
      <c r="T390" s="42"/>
      <c r="U390" s="42"/>
      <c r="V390" s="42"/>
      <c r="W390" s="42"/>
    </row>
    <row r="391" spans="1:23">
      <c r="A391" s="42"/>
      <c r="B391" s="42"/>
      <c r="C391" s="42"/>
      <c r="D391" s="42"/>
      <c r="E391" s="42"/>
      <c r="F391" s="42"/>
      <c r="G391" s="42"/>
      <c r="H391" s="42"/>
      <c r="I391" s="42"/>
      <c r="J391" s="42"/>
      <c r="K391" s="42"/>
      <c r="L391" s="42"/>
      <c r="M391" s="42"/>
      <c r="N391" s="42"/>
      <c r="O391" s="42"/>
      <c r="P391" s="42"/>
      <c r="Q391" s="42"/>
      <c r="R391" s="42"/>
      <c r="S391" s="42"/>
      <c r="T391" s="42"/>
      <c r="U391" s="42"/>
      <c r="V391" s="42"/>
      <c r="W391" s="42"/>
    </row>
    <row r="392" spans="1:23">
      <c r="A392" s="42"/>
      <c r="B392" s="42"/>
      <c r="C392" s="42"/>
      <c r="D392" s="42"/>
      <c r="E392" s="42"/>
      <c r="F392" s="42"/>
      <c r="G392" s="42"/>
      <c r="H392" s="42"/>
      <c r="I392" s="42"/>
      <c r="J392" s="42"/>
      <c r="K392" s="42"/>
      <c r="L392" s="42"/>
      <c r="M392" s="42"/>
      <c r="N392" s="42"/>
      <c r="O392" s="42"/>
      <c r="P392" s="42"/>
      <c r="Q392" s="42"/>
      <c r="R392" s="42"/>
      <c r="S392" s="42"/>
      <c r="T392" s="42"/>
      <c r="U392" s="42"/>
      <c r="V392" s="42"/>
      <c r="W392" s="42"/>
    </row>
    <row r="393" spans="1:23">
      <c r="A393" s="42"/>
      <c r="B393" s="42"/>
      <c r="C393" s="42"/>
      <c r="D393" s="42"/>
      <c r="E393" s="42"/>
      <c r="F393" s="42"/>
      <c r="G393" s="42"/>
      <c r="H393" s="42"/>
      <c r="I393" s="42"/>
      <c r="J393" s="42"/>
      <c r="K393" s="42"/>
      <c r="L393" s="42"/>
      <c r="M393" s="42"/>
      <c r="N393" s="42"/>
      <c r="O393" s="42"/>
      <c r="P393" s="42"/>
      <c r="Q393" s="42"/>
      <c r="R393" s="42"/>
      <c r="S393" s="42"/>
      <c r="T393" s="42"/>
      <c r="U393" s="42"/>
      <c r="V393" s="42"/>
      <c r="W393" s="42"/>
    </row>
    <row r="394" spans="1:23">
      <c r="A394" s="42"/>
      <c r="B394" s="42"/>
      <c r="C394" s="42"/>
      <c r="D394" s="42"/>
      <c r="E394" s="42"/>
      <c r="F394" s="42"/>
      <c r="G394" s="42"/>
      <c r="H394" s="42"/>
      <c r="I394" s="42"/>
      <c r="J394" s="42"/>
      <c r="K394" s="42"/>
      <c r="L394" s="42"/>
      <c r="M394" s="42"/>
      <c r="N394" s="42"/>
      <c r="O394" s="42"/>
      <c r="P394" s="42"/>
      <c r="Q394" s="42"/>
      <c r="R394" s="42"/>
      <c r="S394" s="42"/>
      <c r="T394" s="42"/>
      <c r="U394" s="42"/>
      <c r="V394" s="42"/>
      <c r="W394" s="42"/>
    </row>
    <row r="395" spans="1:23">
      <c r="A395" s="42"/>
      <c r="B395" s="42"/>
      <c r="C395" s="42"/>
      <c r="D395" s="42"/>
      <c r="E395" s="42"/>
      <c r="F395" s="42"/>
      <c r="G395" s="42"/>
      <c r="H395" s="42"/>
      <c r="I395" s="42"/>
      <c r="J395" s="42"/>
      <c r="K395" s="42"/>
      <c r="L395" s="42"/>
      <c r="M395" s="42"/>
      <c r="N395" s="42"/>
      <c r="O395" s="42"/>
      <c r="P395" s="42"/>
      <c r="Q395" s="42"/>
      <c r="R395" s="42"/>
      <c r="S395" s="42"/>
      <c r="T395" s="42"/>
      <c r="U395" s="42"/>
      <c r="V395" s="42"/>
      <c r="W395" s="42"/>
    </row>
    <row r="396" spans="1:23">
      <c r="A396" s="42"/>
      <c r="B396" s="42"/>
      <c r="C396" s="42"/>
      <c r="D396" s="42"/>
      <c r="E396" s="42"/>
      <c r="F396" s="42"/>
      <c r="G396" s="42"/>
      <c r="H396" s="42"/>
      <c r="I396" s="42"/>
      <c r="J396" s="42"/>
      <c r="K396" s="42"/>
      <c r="L396" s="42"/>
      <c r="M396" s="42"/>
      <c r="N396" s="42"/>
      <c r="O396" s="42"/>
      <c r="P396" s="42"/>
      <c r="Q396" s="42"/>
      <c r="R396" s="42"/>
      <c r="S396" s="42"/>
      <c r="T396" s="42"/>
      <c r="U396" s="42"/>
      <c r="V396" s="42"/>
      <c r="W396" s="42"/>
    </row>
    <row r="397" spans="1:23">
      <c r="A397" s="42"/>
      <c r="B397" s="42"/>
      <c r="C397" s="42"/>
      <c r="D397" s="42"/>
      <c r="E397" s="42"/>
      <c r="F397" s="42"/>
      <c r="G397" s="42"/>
      <c r="H397" s="42"/>
      <c r="I397" s="42"/>
      <c r="J397" s="42"/>
      <c r="K397" s="42"/>
      <c r="L397" s="42"/>
      <c r="M397" s="42"/>
      <c r="N397" s="42"/>
      <c r="O397" s="42"/>
      <c r="P397" s="42"/>
      <c r="Q397" s="42"/>
      <c r="R397" s="42"/>
      <c r="S397" s="42"/>
      <c r="T397" s="42"/>
      <c r="U397" s="42"/>
      <c r="V397" s="42"/>
      <c r="W397" s="42"/>
    </row>
    <row r="398" spans="1:23">
      <c r="A398" s="42"/>
      <c r="B398" s="42"/>
      <c r="C398" s="42"/>
      <c r="D398" s="42"/>
      <c r="E398" s="42"/>
      <c r="F398" s="42"/>
      <c r="G398" s="42"/>
      <c r="H398" s="42"/>
      <c r="I398" s="42"/>
      <c r="J398" s="42"/>
      <c r="K398" s="42"/>
      <c r="L398" s="42"/>
      <c r="M398" s="42"/>
      <c r="N398" s="42"/>
      <c r="O398" s="42"/>
      <c r="P398" s="42"/>
      <c r="Q398" s="42"/>
      <c r="R398" s="42"/>
      <c r="S398" s="42"/>
      <c r="T398" s="42"/>
      <c r="U398" s="42"/>
      <c r="V398" s="42"/>
      <c r="W398" s="42"/>
    </row>
    <row r="399" spans="1:23">
      <c r="A399" s="42"/>
      <c r="B399" s="42"/>
      <c r="C399" s="42"/>
      <c r="D399" s="42"/>
      <c r="E399" s="42"/>
      <c r="F399" s="42"/>
      <c r="G399" s="42"/>
      <c r="H399" s="42"/>
      <c r="I399" s="42"/>
      <c r="J399" s="42"/>
      <c r="K399" s="42"/>
      <c r="L399" s="42"/>
      <c r="M399" s="42"/>
      <c r="N399" s="42"/>
      <c r="O399" s="42"/>
      <c r="P399" s="42"/>
      <c r="Q399" s="42"/>
      <c r="R399" s="42"/>
      <c r="S399" s="42"/>
      <c r="T399" s="42"/>
      <c r="U399" s="42"/>
      <c r="V399" s="42"/>
      <c r="W399" s="42"/>
    </row>
    <row r="400" spans="1:23">
      <c r="A400" s="42"/>
      <c r="B400" s="42"/>
      <c r="C400" s="42"/>
      <c r="D400" s="42"/>
      <c r="E400" s="42"/>
      <c r="F400" s="42"/>
      <c r="G400" s="42"/>
      <c r="H400" s="42"/>
      <c r="I400" s="42"/>
      <c r="J400" s="42"/>
      <c r="K400" s="42"/>
      <c r="L400" s="42"/>
      <c r="M400" s="42"/>
      <c r="N400" s="42"/>
      <c r="O400" s="42"/>
      <c r="P400" s="42"/>
      <c r="Q400" s="42"/>
      <c r="R400" s="42"/>
      <c r="S400" s="42"/>
      <c r="T400" s="42"/>
      <c r="U400" s="42"/>
      <c r="V400" s="42"/>
      <c r="W400" s="42"/>
    </row>
    <row r="401" spans="1:23">
      <c r="A401" s="42"/>
      <c r="B401" s="42"/>
      <c r="C401" s="42"/>
      <c r="D401" s="42"/>
      <c r="E401" s="42"/>
      <c r="F401" s="42"/>
      <c r="G401" s="42"/>
      <c r="H401" s="42"/>
      <c r="I401" s="42"/>
      <c r="J401" s="42"/>
      <c r="K401" s="42"/>
      <c r="L401" s="42"/>
      <c r="M401" s="42"/>
      <c r="N401" s="42"/>
      <c r="O401" s="42"/>
      <c r="P401" s="42"/>
      <c r="Q401" s="42"/>
      <c r="R401" s="42"/>
      <c r="S401" s="42"/>
      <c r="T401" s="42"/>
      <c r="U401" s="42"/>
      <c r="V401" s="42"/>
      <c r="W401" s="42"/>
    </row>
    <row r="402" spans="1:23">
      <c r="A402" s="42"/>
      <c r="B402" s="42"/>
      <c r="C402" s="42"/>
      <c r="D402" s="42"/>
      <c r="E402" s="42"/>
      <c r="F402" s="42"/>
      <c r="G402" s="42"/>
      <c r="H402" s="42"/>
      <c r="I402" s="42"/>
      <c r="J402" s="42"/>
      <c r="K402" s="42"/>
      <c r="L402" s="42"/>
      <c r="M402" s="42"/>
      <c r="N402" s="42"/>
      <c r="O402" s="42"/>
      <c r="P402" s="42"/>
      <c r="Q402" s="42"/>
      <c r="R402" s="42"/>
      <c r="S402" s="42"/>
      <c r="T402" s="42"/>
      <c r="U402" s="42"/>
      <c r="V402" s="42"/>
      <c r="W402" s="42"/>
    </row>
    <row r="403" spans="1:23">
      <c r="A403" s="42"/>
      <c r="B403" s="42"/>
      <c r="C403" s="42"/>
      <c r="D403" s="42"/>
      <c r="E403" s="42"/>
      <c r="F403" s="42"/>
      <c r="G403" s="42"/>
      <c r="H403" s="42"/>
      <c r="I403" s="42"/>
      <c r="J403" s="42"/>
      <c r="K403" s="42"/>
      <c r="L403" s="42"/>
      <c r="M403" s="42"/>
      <c r="N403" s="42"/>
      <c r="O403" s="42"/>
      <c r="P403" s="42"/>
      <c r="Q403" s="42"/>
      <c r="R403" s="42"/>
      <c r="S403" s="42"/>
      <c r="T403" s="42"/>
      <c r="U403" s="42"/>
      <c r="V403" s="42"/>
      <c r="W403" s="42"/>
    </row>
    <row r="404" spans="1:23">
      <c r="A404" s="42"/>
      <c r="B404" s="42"/>
      <c r="C404" s="42"/>
      <c r="D404" s="42"/>
      <c r="E404" s="42"/>
      <c r="F404" s="42"/>
      <c r="G404" s="42"/>
      <c r="H404" s="42"/>
      <c r="I404" s="42"/>
      <c r="J404" s="42"/>
      <c r="K404" s="42"/>
      <c r="L404" s="42"/>
      <c r="M404" s="42"/>
      <c r="N404" s="42"/>
      <c r="O404" s="42"/>
      <c r="P404" s="42"/>
      <c r="Q404" s="42"/>
      <c r="R404" s="42"/>
      <c r="S404" s="42"/>
      <c r="T404" s="42"/>
      <c r="U404" s="42"/>
      <c r="V404" s="42"/>
      <c r="W404" s="42"/>
    </row>
    <row r="405" spans="1:23">
      <c r="A405" s="42"/>
      <c r="B405" s="42"/>
      <c r="C405" s="42"/>
      <c r="D405" s="42"/>
      <c r="E405" s="42"/>
      <c r="F405" s="42"/>
      <c r="G405" s="42"/>
      <c r="H405" s="42"/>
      <c r="I405" s="42"/>
      <c r="J405" s="42"/>
      <c r="K405" s="42"/>
      <c r="L405" s="42"/>
      <c r="M405" s="42"/>
      <c r="N405" s="42"/>
      <c r="O405" s="42"/>
      <c r="P405" s="42"/>
      <c r="Q405" s="42"/>
      <c r="R405" s="42"/>
      <c r="S405" s="42"/>
      <c r="T405" s="42"/>
      <c r="U405" s="42"/>
      <c r="V405" s="42"/>
      <c r="W405" s="42"/>
    </row>
    <row r="406" spans="1:23">
      <c r="A406" s="42"/>
      <c r="B406" s="42"/>
      <c r="C406" s="42"/>
      <c r="D406" s="42"/>
      <c r="E406" s="42"/>
      <c r="F406" s="42"/>
      <c r="G406" s="42"/>
      <c r="H406" s="42"/>
      <c r="I406" s="42"/>
      <c r="J406" s="42"/>
      <c r="K406" s="42"/>
      <c r="L406" s="42"/>
      <c r="M406" s="42"/>
      <c r="N406" s="42"/>
      <c r="O406" s="42"/>
      <c r="P406" s="42"/>
      <c r="Q406" s="42"/>
      <c r="R406" s="42"/>
      <c r="S406" s="42"/>
      <c r="T406" s="42"/>
      <c r="U406" s="42"/>
      <c r="V406" s="42"/>
      <c r="W406" s="42"/>
    </row>
    <row r="407" spans="1:23">
      <c r="A407" s="42"/>
      <c r="B407" s="42"/>
      <c r="C407" s="42"/>
      <c r="D407" s="42"/>
      <c r="E407" s="42"/>
      <c r="F407" s="42"/>
      <c r="G407" s="42"/>
      <c r="H407" s="42"/>
      <c r="I407" s="42"/>
      <c r="J407" s="42"/>
      <c r="K407" s="42"/>
      <c r="L407" s="42"/>
      <c r="M407" s="42"/>
      <c r="N407" s="42"/>
      <c r="O407" s="42"/>
      <c r="P407" s="42"/>
      <c r="Q407" s="42"/>
      <c r="R407" s="42"/>
      <c r="S407" s="42"/>
      <c r="T407" s="42"/>
      <c r="U407" s="42"/>
      <c r="V407" s="42"/>
      <c r="W407" s="42"/>
    </row>
    <row r="408" spans="1:23">
      <c r="A408" s="42"/>
      <c r="B408" s="42"/>
      <c r="C408" s="42"/>
      <c r="D408" s="42"/>
      <c r="E408" s="42"/>
      <c r="F408" s="42"/>
      <c r="G408" s="42"/>
      <c r="H408" s="42"/>
      <c r="I408" s="42"/>
      <c r="J408" s="42"/>
      <c r="K408" s="42"/>
      <c r="L408" s="42"/>
      <c r="M408" s="42"/>
      <c r="N408" s="42"/>
      <c r="O408" s="42"/>
      <c r="P408" s="42"/>
      <c r="Q408" s="42"/>
      <c r="R408" s="42"/>
      <c r="S408" s="42"/>
      <c r="T408" s="42"/>
      <c r="U408" s="42"/>
      <c r="V408" s="42"/>
      <c r="W408" s="42"/>
    </row>
    <row r="409" spans="1:23">
      <c r="A409" s="42"/>
      <c r="B409" s="42"/>
      <c r="C409" s="42"/>
      <c r="D409" s="42"/>
      <c r="E409" s="42"/>
      <c r="F409" s="42"/>
      <c r="G409" s="42"/>
      <c r="H409" s="42"/>
      <c r="I409" s="42"/>
      <c r="J409" s="42"/>
      <c r="K409" s="42"/>
      <c r="L409" s="42"/>
      <c r="M409" s="42"/>
      <c r="N409" s="42"/>
      <c r="O409" s="42"/>
      <c r="P409" s="42"/>
      <c r="Q409" s="42"/>
      <c r="R409" s="42"/>
      <c r="S409" s="42"/>
      <c r="T409" s="42"/>
      <c r="U409" s="42"/>
      <c r="V409" s="42"/>
      <c r="W409" s="42"/>
    </row>
    <row r="410" spans="1:23">
      <c r="A410" s="42"/>
      <c r="B410" s="42"/>
      <c r="C410" s="42"/>
      <c r="D410" s="42"/>
      <c r="E410" s="42"/>
      <c r="F410" s="42"/>
      <c r="G410" s="42"/>
      <c r="H410" s="42"/>
      <c r="I410" s="42"/>
      <c r="J410" s="42"/>
      <c r="K410" s="42"/>
      <c r="L410" s="42"/>
      <c r="M410" s="42"/>
      <c r="N410" s="42"/>
      <c r="O410" s="42"/>
      <c r="P410" s="42"/>
      <c r="Q410" s="42"/>
      <c r="R410" s="42"/>
      <c r="S410" s="42"/>
      <c r="T410" s="42"/>
      <c r="U410" s="42"/>
      <c r="V410" s="42"/>
      <c r="W410" s="42"/>
    </row>
    <row r="411" spans="1:23">
      <c r="A411" s="42"/>
      <c r="B411" s="42"/>
      <c r="C411" s="42"/>
      <c r="D411" s="42"/>
      <c r="E411" s="42"/>
      <c r="F411" s="42"/>
      <c r="G411" s="42"/>
      <c r="H411" s="42"/>
      <c r="I411" s="42"/>
      <c r="J411" s="42"/>
      <c r="K411" s="42"/>
      <c r="L411" s="42"/>
      <c r="M411" s="42"/>
      <c r="N411" s="42"/>
      <c r="O411" s="42"/>
      <c r="P411" s="42"/>
      <c r="Q411" s="42"/>
      <c r="R411" s="42"/>
      <c r="S411" s="42"/>
      <c r="T411" s="42"/>
      <c r="U411" s="42"/>
      <c r="V411" s="42"/>
      <c r="W411" s="42"/>
    </row>
    <row r="412" spans="1:23">
      <c r="A412" s="42"/>
      <c r="B412" s="42"/>
      <c r="C412" s="42"/>
      <c r="D412" s="42"/>
      <c r="E412" s="42"/>
      <c r="F412" s="42"/>
      <c r="G412" s="42"/>
      <c r="H412" s="42"/>
      <c r="I412" s="42"/>
      <c r="J412" s="42"/>
      <c r="K412" s="42"/>
      <c r="L412" s="42"/>
      <c r="M412" s="42"/>
      <c r="N412" s="42"/>
      <c r="O412" s="42"/>
      <c r="P412" s="42"/>
      <c r="Q412" s="42"/>
      <c r="R412" s="42"/>
      <c r="S412" s="42"/>
      <c r="T412" s="42"/>
      <c r="U412" s="42"/>
      <c r="V412" s="42"/>
      <c r="W412" s="42"/>
    </row>
    <row r="413" spans="1:23">
      <c r="A413" s="42"/>
      <c r="B413" s="42"/>
      <c r="C413" s="42"/>
      <c r="D413" s="42"/>
      <c r="E413" s="42"/>
      <c r="F413" s="42"/>
      <c r="G413" s="42"/>
      <c r="H413" s="42"/>
      <c r="I413" s="42"/>
      <c r="J413" s="42"/>
      <c r="K413" s="42"/>
      <c r="L413" s="42"/>
      <c r="M413" s="42"/>
      <c r="N413" s="42"/>
      <c r="O413" s="42"/>
      <c r="P413" s="42"/>
      <c r="Q413" s="42"/>
      <c r="R413" s="42"/>
      <c r="S413" s="42"/>
      <c r="T413" s="42"/>
      <c r="U413" s="42"/>
      <c r="V413" s="42"/>
      <c r="W413" s="42"/>
    </row>
    <row r="414" spans="1:23">
      <c r="A414" s="42"/>
      <c r="B414" s="42"/>
      <c r="C414" s="42"/>
      <c r="D414" s="42"/>
      <c r="E414" s="42"/>
      <c r="F414" s="42"/>
      <c r="G414" s="42"/>
      <c r="H414" s="42"/>
      <c r="I414" s="42"/>
      <c r="J414" s="42"/>
      <c r="K414" s="42"/>
      <c r="L414" s="42"/>
      <c r="M414" s="42"/>
      <c r="N414" s="42"/>
      <c r="O414" s="42"/>
      <c r="P414" s="42"/>
      <c r="Q414" s="42"/>
      <c r="R414" s="42"/>
      <c r="S414" s="42"/>
      <c r="T414" s="42"/>
      <c r="U414" s="42"/>
      <c r="V414" s="42"/>
      <c r="W414" s="42"/>
    </row>
    <row r="415" spans="1:23">
      <c r="A415" s="42"/>
      <c r="B415" s="42"/>
      <c r="C415" s="42"/>
      <c r="D415" s="42"/>
      <c r="E415" s="42"/>
      <c r="F415" s="42"/>
      <c r="G415" s="42"/>
      <c r="H415" s="42"/>
      <c r="I415" s="42"/>
      <c r="J415" s="42"/>
      <c r="K415" s="42"/>
      <c r="L415" s="42"/>
      <c r="M415" s="42"/>
      <c r="N415" s="42"/>
      <c r="O415" s="42"/>
      <c r="P415" s="42"/>
      <c r="Q415" s="42"/>
      <c r="R415" s="42"/>
      <c r="S415" s="42"/>
      <c r="T415" s="42"/>
      <c r="U415" s="42"/>
      <c r="V415" s="42"/>
      <c r="W415" s="42"/>
    </row>
    <row r="416" spans="1:23">
      <c r="A416" s="42"/>
      <c r="B416" s="42"/>
      <c r="C416" s="42"/>
      <c r="D416" s="42"/>
      <c r="E416" s="42"/>
      <c r="F416" s="42"/>
      <c r="G416" s="42"/>
      <c r="H416" s="42"/>
      <c r="I416" s="42"/>
      <c r="J416" s="42"/>
      <c r="K416" s="42"/>
      <c r="L416" s="42"/>
      <c r="M416" s="42"/>
      <c r="N416" s="42"/>
      <c r="O416" s="42"/>
      <c r="P416" s="42"/>
      <c r="Q416" s="42"/>
      <c r="R416" s="42"/>
      <c r="S416" s="42"/>
      <c r="T416" s="42"/>
      <c r="U416" s="42"/>
      <c r="V416" s="42"/>
      <c r="W416" s="42"/>
    </row>
    <row r="417" spans="1:23">
      <c r="A417" s="42"/>
      <c r="B417" s="42"/>
      <c r="C417" s="42"/>
      <c r="D417" s="42"/>
      <c r="E417" s="42"/>
      <c r="F417" s="42"/>
      <c r="G417" s="42"/>
      <c r="H417" s="42"/>
      <c r="I417" s="42"/>
      <c r="J417" s="42"/>
      <c r="K417" s="42"/>
      <c r="L417" s="42"/>
      <c r="M417" s="42"/>
      <c r="N417" s="42"/>
      <c r="O417" s="42"/>
      <c r="P417" s="42"/>
      <c r="Q417" s="42"/>
      <c r="R417" s="42"/>
      <c r="S417" s="42"/>
      <c r="T417" s="42"/>
      <c r="U417" s="42"/>
      <c r="V417" s="42"/>
      <c r="W417" s="42"/>
    </row>
    <row r="418" spans="1:23">
      <c r="A418" s="42"/>
      <c r="B418" s="42"/>
      <c r="C418" s="42"/>
      <c r="D418" s="42"/>
      <c r="E418" s="42"/>
      <c r="F418" s="42"/>
      <c r="G418" s="42"/>
      <c r="H418" s="42"/>
      <c r="I418" s="42"/>
      <c r="J418" s="42"/>
      <c r="K418" s="42"/>
      <c r="L418" s="42"/>
      <c r="M418" s="42"/>
      <c r="N418" s="42"/>
      <c r="O418" s="42"/>
      <c r="P418" s="42"/>
      <c r="Q418" s="42"/>
      <c r="R418" s="42"/>
      <c r="S418" s="42"/>
      <c r="T418" s="42"/>
      <c r="U418" s="42"/>
      <c r="V418" s="42"/>
      <c r="W418" s="42"/>
    </row>
    <row r="419" spans="1:23">
      <c r="A419" s="42"/>
      <c r="B419" s="42"/>
      <c r="C419" s="42"/>
      <c r="D419" s="42"/>
      <c r="E419" s="42"/>
      <c r="F419" s="42"/>
      <c r="G419" s="42"/>
      <c r="H419" s="42"/>
      <c r="I419" s="42"/>
      <c r="J419" s="42"/>
      <c r="K419" s="42"/>
      <c r="L419" s="42"/>
      <c r="M419" s="42"/>
      <c r="N419" s="42"/>
      <c r="O419" s="42"/>
      <c r="P419" s="42"/>
      <c r="Q419" s="42"/>
      <c r="R419" s="42"/>
      <c r="S419" s="42"/>
      <c r="T419" s="42"/>
      <c r="U419" s="42"/>
      <c r="V419" s="42"/>
      <c r="W419" s="42"/>
    </row>
    <row r="420" spans="1:23">
      <c r="A420" s="42"/>
      <c r="B420" s="42"/>
      <c r="C420" s="42"/>
      <c r="D420" s="42"/>
      <c r="E420" s="42"/>
      <c r="F420" s="42"/>
      <c r="G420" s="42"/>
      <c r="H420" s="42"/>
      <c r="I420" s="42"/>
      <c r="J420" s="42"/>
      <c r="K420" s="42"/>
      <c r="L420" s="42"/>
      <c r="M420" s="42"/>
      <c r="N420" s="42"/>
      <c r="O420" s="42"/>
      <c r="P420" s="42"/>
      <c r="Q420" s="42"/>
      <c r="R420" s="42"/>
      <c r="S420" s="42"/>
      <c r="T420" s="42"/>
      <c r="U420" s="42"/>
      <c r="V420" s="42"/>
      <c r="W420" s="42"/>
    </row>
    <row r="421" spans="1:23">
      <c r="A421" s="42"/>
      <c r="B421" s="42"/>
      <c r="C421" s="42"/>
      <c r="D421" s="42"/>
      <c r="E421" s="42"/>
      <c r="F421" s="42"/>
      <c r="G421" s="42"/>
      <c r="H421" s="42"/>
      <c r="I421" s="42"/>
      <c r="J421" s="42"/>
      <c r="K421" s="42"/>
      <c r="L421" s="42"/>
      <c r="M421" s="42"/>
      <c r="N421" s="42"/>
      <c r="O421" s="42"/>
      <c r="P421" s="42"/>
      <c r="Q421" s="42"/>
      <c r="R421" s="42"/>
      <c r="S421" s="42"/>
      <c r="T421" s="42"/>
      <c r="U421" s="42"/>
      <c r="V421" s="42"/>
      <c r="W421" s="42"/>
    </row>
    <row r="422" spans="1:23">
      <c r="A422" s="42"/>
      <c r="B422" s="42"/>
      <c r="C422" s="42"/>
      <c r="D422" s="42"/>
      <c r="E422" s="42"/>
      <c r="F422" s="42"/>
      <c r="G422" s="42"/>
      <c r="H422" s="42"/>
      <c r="I422" s="42"/>
      <c r="J422" s="42"/>
      <c r="K422" s="42"/>
      <c r="L422" s="42"/>
      <c r="M422" s="42"/>
      <c r="N422" s="42"/>
      <c r="O422" s="42"/>
      <c r="P422" s="42"/>
      <c r="Q422" s="42"/>
      <c r="R422" s="42"/>
      <c r="S422" s="42"/>
      <c r="T422" s="42"/>
      <c r="U422" s="42"/>
      <c r="V422" s="42"/>
      <c r="W422" s="42"/>
    </row>
    <row r="423" spans="1:23">
      <c r="A423" s="42"/>
      <c r="B423" s="42"/>
      <c r="C423" s="42"/>
      <c r="D423" s="42"/>
      <c r="E423" s="42"/>
      <c r="F423" s="42"/>
      <c r="G423" s="42"/>
      <c r="H423" s="42"/>
      <c r="I423" s="42"/>
      <c r="J423" s="42"/>
      <c r="K423" s="42"/>
      <c r="L423" s="42"/>
      <c r="M423" s="42"/>
      <c r="N423" s="42"/>
      <c r="O423" s="42"/>
      <c r="P423" s="42"/>
      <c r="Q423" s="42"/>
      <c r="R423" s="42"/>
      <c r="S423" s="42"/>
      <c r="T423" s="42"/>
      <c r="U423" s="42"/>
      <c r="V423" s="42"/>
      <c r="W423" s="42"/>
    </row>
    <row r="424" spans="1:23">
      <c r="A424" s="42"/>
      <c r="B424" s="42"/>
      <c r="C424" s="42"/>
      <c r="D424" s="42"/>
      <c r="E424" s="42"/>
      <c r="F424" s="42"/>
      <c r="G424" s="42"/>
      <c r="H424" s="42"/>
      <c r="I424" s="42"/>
      <c r="J424" s="42"/>
      <c r="K424" s="42"/>
      <c r="L424" s="42"/>
      <c r="M424" s="42"/>
      <c r="N424" s="42"/>
      <c r="O424" s="42"/>
      <c r="P424" s="42"/>
      <c r="Q424" s="42"/>
      <c r="R424" s="42"/>
      <c r="S424" s="42"/>
      <c r="T424" s="42"/>
      <c r="U424" s="42"/>
      <c r="V424" s="42"/>
      <c r="W424" s="42"/>
    </row>
    <row r="425" spans="1:23">
      <c r="A425" s="42"/>
      <c r="B425" s="42"/>
      <c r="C425" s="42"/>
      <c r="D425" s="42"/>
      <c r="E425" s="42"/>
      <c r="F425" s="42"/>
      <c r="G425" s="42"/>
      <c r="H425" s="42"/>
      <c r="I425" s="42"/>
      <c r="J425" s="42"/>
      <c r="K425" s="42"/>
      <c r="L425" s="42"/>
      <c r="M425" s="42"/>
      <c r="N425" s="42"/>
      <c r="O425" s="42"/>
      <c r="P425" s="42"/>
      <c r="Q425" s="42"/>
      <c r="R425" s="42"/>
      <c r="S425" s="42"/>
      <c r="T425" s="42"/>
      <c r="U425" s="42"/>
      <c r="V425" s="42"/>
      <c r="W425" s="42"/>
    </row>
    <row r="426" spans="1:23">
      <c r="A426" s="42"/>
      <c r="B426" s="42"/>
      <c r="C426" s="42"/>
      <c r="D426" s="42"/>
      <c r="E426" s="42"/>
      <c r="F426" s="42"/>
      <c r="G426" s="42"/>
      <c r="H426" s="42"/>
      <c r="I426" s="42"/>
      <c r="J426" s="42"/>
      <c r="K426" s="42"/>
      <c r="L426" s="42"/>
      <c r="M426" s="42"/>
      <c r="N426" s="42"/>
      <c r="O426" s="42"/>
      <c r="P426" s="42"/>
      <c r="Q426" s="42"/>
      <c r="R426" s="42"/>
      <c r="S426" s="42"/>
      <c r="T426" s="42"/>
      <c r="U426" s="42"/>
      <c r="V426" s="42"/>
      <c r="W426" s="42"/>
    </row>
    <row r="427" spans="1:23">
      <c r="A427" s="42"/>
      <c r="B427" s="42"/>
      <c r="C427" s="42"/>
      <c r="D427" s="42"/>
      <c r="E427" s="42"/>
      <c r="F427" s="42"/>
      <c r="G427" s="42"/>
      <c r="H427" s="42"/>
      <c r="I427" s="42"/>
      <c r="J427" s="42"/>
      <c r="K427" s="42"/>
      <c r="L427" s="42"/>
      <c r="M427" s="42"/>
      <c r="N427" s="42"/>
      <c r="O427" s="42"/>
      <c r="P427" s="42"/>
      <c r="Q427" s="42"/>
      <c r="R427" s="42"/>
      <c r="S427" s="42"/>
      <c r="T427" s="42"/>
      <c r="U427" s="42"/>
      <c r="V427" s="42"/>
      <c r="W427" s="42"/>
    </row>
    <row r="428" spans="1:23">
      <c r="A428" s="42"/>
      <c r="B428" s="42"/>
      <c r="C428" s="42"/>
      <c r="D428" s="42"/>
      <c r="E428" s="42"/>
      <c r="F428" s="42"/>
      <c r="G428" s="42"/>
      <c r="H428" s="42"/>
      <c r="I428" s="42"/>
      <c r="J428" s="42"/>
      <c r="K428" s="42"/>
      <c r="L428" s="42"/>
      <c r="M428" s="42"/>
      <c r="N428" s="42"/>
      <c r="O428" s="42"/>
      <c r="P428" s="42"/>
      <c r="Q428" s="42"/>
      <c r="R428" s="42"/>
      <c r="S428" s="42"/>
      <c r="T428" s="42"/>
      <c r="U428" s="42"/>
      <c r="V428" s="42"/>
      <c r="W428" s="42"/>
    </row>
    <row r="429" spans="1:23">
      <c r="A429" s="42"/>
      <c r="B429" s="42"/>
      <c r="C429" s="42"/>
      <c r="D429" s="42"/>
      <c r="E429" s="42"/>
      <c r="F429" s="42"/>
      <c r="G429" s="42"/>
      <c r="H429" s="42"/>
      <c r="I429" s="42"/>
      <c r="J429" s="42"/>
      <c r="K429" s="42"/>
      <c r="L429" s="42"/>
      <c r="M429" s="42"/>
      <c r="N429" s="42"/>
      <c r="O429" s="42"/>
      <c r="P429" s="42"/>
      <c r="Q429" s="42"/>
      <c r="R429" s="42"/>
      <c r="S429" s="42"/>
      <c r="T429" s="42"/>
      <c r="U429" s="42"/>
      <c r="V429" s="42"/>
      <c r="W429" s="42"/>
    </row>
    <row r="430" spans="1:23">
      <c r="A430" s="42"/>
      <c r="B430" s="42"/>
      <c r="C430" s="42"/>
      <c r="D430" s="42"/>
      <c r="E430" s="42"/>
      <c r="F430" s="42"/>
      <c r="G430" s="42"/>
      <c r="H430" s="42"/>
      <c r="I430" s="42"/>
      <c r="J430" s="42"/>
      <c r="K430" s="42"/>
      <c r="L430" s="42"/>
      <c r="M430" s="42"/>
      <c r="N430" s="42"/>
      <c r="O430" s="42"/>
      <c r="P430" s="42"/>
      <c r="Q430" s="42"/>
      <c r="R430" s="42"/>
      <c r="S430" s="42"/>
      <c r="T430" s="42"/>
      <c r="U430" s="42"/>
      <c r="V430" s="42"/>
      <c r="W430" s="42"/>
    </row>
    <row r="431" spans="1:23">
      <c r="A431" s="42"/>
      <c r="B431" s="42"/>
      <c r="C431" s="42"/>
      <c r="D431" s="42"/>
      <c r="E431" s="42"/>
      <c r="F431" s="42"/>
      <c r="G431" s="42"/>
      <c r="H431" s="42"/>
      <c r="I431" s="42"/>
      <c r="J431" s="42"/>
      <c r="K431" s="42"/>
      <c r="L431" s="42"/>
      <c r="M431" s="42"/>
      <c r="N431" s="42"/>
      <c r="O431" s="42"/>
      <c r="P431" s="42"/>
      <c r="Q431" s="42"/>
      <c r="R431" s="42"/>
      <c r="S431" s="42"/>
      <c r="T431" s="42"/>
      <c r="U431" s="42"/>
      <c r="V431" s="42"/>
      <c r="W431" s="42"/>
    </row>
    <row r="432" spans="1:23">
      <c r="A432" s="42"/>
      <c r="B432" s="42"/>
      <c r="C432" s="42"/>
      <c r="D432" s="42"/>
      <c r="E432" s="42"/>
      <c r="F432" s="42"/>
      <c r="G432" s="42"/>
      <c r="H432" s="42"/>
      <c r="I432" s="42"/>
      <c r="J432" s="42"/>
      <c r="K432" s="42"/>
      <c r="L432" s="42"/>
      <c r="M432" s="42"/>
      <c r="N432" s="42"/>
      <c r="O432" s="42"/>
      <c r="P432" s="42"/>
      <c r="Q432" s="42"/>
      <c r="R432" s="42"/>
      <c r="S432" s="42"/>
      <c r="T432" s="42"/>
      <c r="U432" s="42"/>
      <c r="V432" s="42"/>
      <c r="W432" s="42"/>
    </row>
    <row r="433" spans="1:23">
      <c r="A433" s="42"/>
      <c r="B433" s="42"/>
      <c r="C433" s="42"/>
      <c r="D433" s="42"/>
      <c r="E433" s="42"/>
      <c r="F433" s="42"/>
      <c r="G433" s="42"/>
      <c r="H433" s="42"/>
      <c r="I433" s="42"/>
      <c r="J433" s="42"/>
      <c r="K433" s="42"/>
      <c r="L433" s="42"/>
      <c r="M433" s="42"/>
      <c r="N433" s="42"/>
      <c r="O433" s="42"/>
      <c r="P433" s="42"/>
      <c r="Q433" s="42"/>
      <c r="R433" s="42"/>
      <c r="S433" s="42"/>
      <c r="T433" s="42"/>
      <c r="U433" s="42"/>
      <c r="V433" s="42"/>
      <c r="W433" s="42"/>
    </row>
    <row r="434" spans="1:23">
      <c r="A434" s="42"/>
      <c r="B434" s="42"/>
      <c r="C434" s="42"/>
      <c r="D434" s="42"/>
      <c r="E434" s="42"/>
      <c r="F434" s="42"/>
      <c r="G434" s="42"/>
      <c r="H434" s="42"/>
      <c r="I434" s="42"/>
      <c r="J434" s="42"/>
      <c r="K434" s="42"/>
      <c r="L434" s="42"/>
      <c r="M434" s="42"/>
      <c r="N434" s="42"/>
      <c r="O434" s="42"/>
      <c r="P434" s="42"/>
      <c r="Q434" s="42"/>
      <c r="R434" s="42"/>
      <c r="S434" s="42"/>
      <c r="T434" s="42"/>
      <c r="U434" s="42"/>
      <c r="V434" s="42"/>
      <c r="W434" s="42"/>
    </row>
    <row r="435" spans="1:23">
      <c r="A435" s="42"/>
      <c r="B435" s="42"/>
      <c r="C435" s="42"/>
      <c r="D435" s="42"/>
      <c r="E435" s="42"/>
      <c r="F435" s="42"/>
      <c r="G435" s="42"/>
      <c r="H435" s="42"/>
      <c r="I435" s="42"/>
      <c r="J435" s="42"/>
      <c r="K435" s="42"/>
      <c r="L435" s="42"/>
      <c r="M435" s="42"/>
      <c r="N435" s="42"/>
      <c r="O435" s="42"/>
      <c r="P435" s="42"/>
      <c r="Q435" s="42"/>
      <c r="R435" s="42"/>
      <c r="S435" s="42"/>
      <c r="T435" s="42"/>
      <c r="U435" s="42"/>
      <c r="V435" s="42"/>
      <c r="W435" s="42"/>
    </row>
    <row r="436" spans="1:23">
      <c r="A436" s="42"/>
      <c r="B436" s="42"/>
      <c r="C436" s="42"/>
      <c r="D436" s="42"/>
      <c r="E436" s="42"/>
      <c r="F436" s="42"/>
      <c r="G436" s="42"/>
      <c r="H436" s="42"/>
      <c r="I436" s="42"/>
      <c r="J436" s="42"/>
      <c r="K436" s="42"/>
      <c r="L436" s="42"/>
      <c r="M436" s="42"/>
      <c r="N436" s="42"/>
      <c r="O436" s="42"/>
      <c r="P436" s="42"/>
      <c r="Q436" s="42"/>
      <c r="R436" s="42"/>
      <c r="S436" s="42"/>
      <c r="T436" s="42"/>
      <c r="U436" s="42"/>
      <c r="V436" s="42"/>
      <c r="W436" s="42"/>
    </row>
    <row r="437" spans="1:23">
      <c r="A437" s="42"/>
      <c r="B437" s="42"/>
      <c r="C437" s="42"/>
      <c r="D437" s="42"/>
      <c r="E437" s="42"/>
      <c r="F437" s="42"/>
      <c r="G437" s="42"/>
      <c r="H437" s="42"/>
      <c r="I437" s="42"/>
      <c r="J437" s="42"/>
      <c r="K437" s="42"/>
      <c r="L437" s="42"/>
      <c r="M437" s="42"/>
      <c r="N437" s="42"/>
      <c r="O437" s="42"/>
      <c r="P437" s="42"/>
      <c r="Q437" s="42"/>
      <c r="R437" s="42"/>
      <c r="S437" s="42"/>
      <c r="T437" s="42"/>
      <c r="U437" s="42"/>
      <c r="V437" s="42"/>
      <c r="W437" s="42"/>
    </row>
    <row r="438" spans="1:23">
      <c r="A438" s="42"/>
      <c r="B438" s="42"/>
      <c r="C438" s="42"/>
      <c r="D438" s="42"/>
      <c r="E438" s="42"/>
      <c r="F438" s="42"/>
      <c r="G438" s="42"/>
      <c r="H438" s="42"/>
      <c r="I438" s="42"/>
      <c r="J438" s="42"/>
      <c r="K438" s="42"/>
      <c r="L438" s="42"/>
      <c r="M438" s="42"/>
      <c r="N438" s="42"/>
      <c r="O438" s="42"/>
      <c r="P438" s="42"/>
      <c r="Q438" s="42"/>
      <c r="R438" s="42"/>
      <c r="S438" s="42"/>
      <c r="T438" s="42"/>
      <c r="U438" s="42"/>
      <c r="V438" s="42"/>
      <c r="W438" s="42"/>
    </row>
    <row r="439" spans="1:23">
      <c r="A439" s="42"/>
      <c r="B439" s="42"/>
      <c r="C439" s="42"/>
      <c r="D439" s="42"/>
      <c r="E439" s="42"/>
      <c r="F439" s="42"/>
      <c r="G439" s="42"/>
      <c r="H439" s="42"/>
      <c r="I439" s="42"/>
      <c r="J439" s="42"/>
      <c r="K439" s="42"/>
      <c r="L439" s="42"/>
      <c r="M439" s="42"/>
      <c r="N439" s="42"/>
      <c r="O439" s="42"/>
      <c r="P439" s="42"/>
      <c r="Q439" s="42"/>
      <c r="R439" s="42"/>
      <c r="S439" s="42"/>
      <c r="T439" s="42"/>
      <c r="U439" s="42"/>
      <c r="V439" s="42"/>
      <c r="W439" s="42"/>
    </row>
    <row r="440" spans="1:23">
      <c r="A440" s="42"/>
      <c r="B440" s="42"/>
      <c r="C440" s="42"/>
      <c r="D440" s="42"/>
      <c r="E440" s="42"/>
      <c r="F440" s="42"/>
      <c r="G440" s="42"/>
      <c r="H440" s="42"/>
      <c r="I440" s="42"/>
      <c r="J440" s="42"/>
      <c r="K440" s="42"/>
      <c r="L440" s="42"/>
      <c r="M440" s="42"/>
      <c r="N440" s="42"/>
      <c r="O440" s="42"/>
      <c r="P440" s="42"/>
      <c r="Q440" s="42"/>
      <c r="R440" s="42"/>
      <c r="S440" s="42"/>
      <c r="T440" s="42"/>
      <c r="U440" s="42"/>
      <c r="V440" s="42"/>
      <c r="W440" s="42"/>
    </row>
    <row r="441" spans="1:23">
      <c r="A441" s="42"/>
      <c r="B441" s="42"/>
      <c r="C441" s="42"/>
      <c r="D441" s="42"/>
      <c r="E441" s="42"/>
      <c r="F441" s="42"/>
      <c r="G441" s="42"/>
      <c r="H441" s="42"/>
      <c r="I441" s="42"/>
      <c r="J441" s="42"/>
      <c r="K441" s="42"/>
      <c r="L441" s="42"/>
      <c r="M441" s="42"/>
      <c r="N441" s="42"/>
      <c r="O441" s="42"/>
      <c r="P441" s="42"/>
      <c r="Q441" s="42"/>
      <c r="R441" s="42"/>
      <c r="S441" s="42"/>
      <c r="T441" s="42"/>
      <c r="U441" s="42"/>
      <c r="V441" s="42"/>
      <c r="W441" s="42"/>
    </row>
    <row r="442" spans="1:23">
      <c r="A442" s="42"/>
      <c r="B442" s="42"/>
      <c r="C442" s="42"/>
      <c r="D442" s="42"/>
      <c r="E442" s="42"/>
      <c r="F442" s="42"/>
      <c r="G442" s="42"/>
      <c r="H442" s="42"/>
      <c r="I442" s="42"/>
      <c r="J442" s="42"/>
      <c r="K442" s="42"/>
      <c r="L442" s="42"/>
      <c r="M442" s="42"/>
      <c r="N442" s="42"/>
      <c r="O442" s="42"/>
      <c r="P442" s="42"/>
      <c r="Q442" s="42"/>
      <c r="R442" s="42"/>
      <c r="S442" s="42"/>
      <c r="T442" s="42"/>
      <c r="U442" s="42"/>
      <c r="V442" s="42"/>
      <c r="W442" s="42"/>
    </row>
    <row r="443" spans="1:23">
      <c r="A443" s="42"/>
      <c r="B443" s="42"/>
      <c r="C443" s="42"/>
      <c r="D443" s="42"/>
      <c r="E443" s="42"/>
      <c r="F443" s="42"/>
      <c r="G443" s="42"/>
      <c r="H443" s="42"/>
      <c r="I443" s="42"/>
      <c r="J443" s="42"/>
      <c r="K443" s="42"/>
      <c r="L443" s="42"/>
      <c r="M443" s="42"/>
      <c r="N443" s="42"/>
      <c r="O443" s="42"/>
      <c r="P443" s="42"/>
      <c r="Q443" s="42"/>
      <c r="R443" s="42"/>
      <c r="S443" s="42"/>
      <c r="T443" s="42"/>
      <c r="U443" s="42"/>
      <c r="V443" s="42"/>
      <c r="W443" s="42"/>
    </row>
    <row r="444" spans="1:23">
      <c r="A444" s="42"/>
      <c r="B444" s="42"/>
      <c r="C444" s="42"/>
      <c r="D444" s="42"/>
      <c r="E444" s="42"/>
      <c r="F444" s="42"/>
      <c r="G444" s="42"/>
      <c r="H444" s="42"/>
      <c r="I444" s="42"/>
      <c r="J444" s="42"/>
      <c r="K444" s="42"/>
      <c r="L444" s="42"/>
      <c r="M444" s="42"/>
      <c r="N444" s="42"/>
      <c r="O444" s="42"/>
      <c r="P444" s="42"/>
      <c r="Q444" s="42"/>
      <c r="R444" s="42"/>
      <c r="S444" s="42"/>
      <c r="T444" s="42"/>
      <c r="U444" s="42"/>
      <c r="V444" s="42"/>
      <c r="W444" s="42"/>
    </row>
    <row r="445" spans="1:23">
      <c r="A445" s="42"/>
      <c r="B445" s="42"/>
      <c r="C445" s="42"/>
      <c r="D445" s="42"/>
      <c r="E445" s="42"/>
      <c r="F445" s="42"/>
      <c r="G445" s="42"/>
      <c r="H445" s="42"/>
      <c r="I445" s="42"/>
      <c r="J445" s="42"/>
      <c r="K445" s="42"/>
      <c r="L445" s="42"/>
      <c r="M445" s="42"/>
      <c r="N445" s="42"/>
      <c r="O445" s="42"/>
      <c r="P445" s="42"/>
      <c r="Q445" s="42"/>
      <c r="R445" s="42"/>
      <c r="S445" s="42"/>
      <c r="T445" s="42"/>
      <c r="U445" s="42"/>
      <c r="V445" s="42"/>
      <c r="W445" s="42"/>
    </row>
    <row r="446" spans="1:23">
      <c r="A446" s="42"/>
      <c r="B446" s="42"/>
      <c r="C446" s="42"/>
      <c r="D446" s="42"/>
      <c r="E446" s="42"/>
      <c r="F446" s="42"/>
      <c r="G446" s="42"/>
      <c r="H446" s="42"/>
      <c r="I446" s="42"/>
      <c r="J446" s="42"/>
      <c r="K446" s="42"/>
      <c r="L446" s="42"/>
      <c r="M446" s="42"/>
      <c r="N446" s="42"/>
      <c r="O446" s="42"/>
      <c r="P446" s="42"/>
      <c r="Q446" s="42"/>
      <c r="R446" s="42"/>
      <c r="S446" s="42"/>
      <c r="T446" s="42"/>
      <c r="U446" s="42"/>
      <c r="V446" s="42"/>
      <c r="W446" s="42"/>
    </row>
    <row r="447" spans="1:23">
      <c r="A447" s="42"/>
      <c r="B447" s="42"/>
      <c r="C447" s="42"/>
      <c r="D447" s="42"/>
      <c r="E447" s="42"/>
      <c r="F447" s="42"/>
      <c r="G447" s="42"/>
      <c r="H447" s="42"/>
      <c r="I447" s="42"/>
      <c r="J447" s="42"/>
      <c r="K447" s="42"/>
      <c r="L447" s="42"/>
      <c r="M447" s="42"/>
      <c r="N447" s="42"/>
      <c r="O447" s="42"/>
      <c r="P447" s="42"/>
      <c r="Q447" s="42"/>
      <c r="R447" s="42"/>
      <c r="S447" s="42"/>
      <c r="T447" s="42"/>
      <c r="U447" s="42"/>
      <c r="V447" s="42"/>
      <c r="W447" s="42"/>
    </row>
    <row r="448" spans="1:23">
      <c r="A448" s="42"/>
      <c r="B448" s="42"/>
      <c r="C448" s="42"/>
      <c r="D448" s="42"/>
      <c r="E448" s="42"/>
      <c r="F448" s="42"/>
      <c r="G448" s="42"/>
      <c r="H448" s="42"/>
      <c r="I448" s="42"/>
      <c r="J448" s="42"/>
      <c r="K448" s="42"/>
      <c r="L448" s="42"/>
      <c r="M448" s="42"/>
      <c r="N448" s="42"/>
      <c r="O448" s="42"/>
      <c r="P448" s="42"/>
      <c r="Q448" s="42"/>
      <c r="R448" s="42"/>
      <c r="S448" s="42"/>
      <c r="T448" s="42"/>
      <c r="U448" s="42"/>
      <c r="V448" s="42"/>
      <c r="W448" s="42"/>
    </row>
    <row r="449" spans="1:23">
      <c r="A449" s="42"/>
      <c r="B449" s="42"/>
      <c r="C449" s="42"/>
      <c r="D449" s="42"/>
      <c r="E449" s="42"/>
      <c r="F449" s="42"/>
      <c r="G449" s="42"/>
      <c r="H449" s="42"/>
      <c r="I449" s="42"/>
      <c r="J449" s="42"/>
      <c r="K449" s="42"/>
      <c r="L449" s="42"/>
      <c r="M449" s="42"/>
      <c r="N449" s="42"/>
      <c r="O449" s="42"/>
      <c r="P449" s="42"/>
      <c r="Q449" s="42"/>
      <c r="R449" s="42"/>
      <c r="S449" s="42"/>
      <c r="T449" s="42"/>
      <c r="U449" s="42"/>
      <c r="V449" s="42"/>
      <c r="W449" s="42"/>
    </row>
    <row r="450" spans="1:23">
      <c r="A450" s="42"/>
      <c r="B450" s="42"/>
      <c r="C450" s="42"/>
      <c r="D450" s="42"/>
      <c r="E450" s="42"/>
      <c r="F450" s="42"/>
      <c r="G450" s="42"/>
      <c r="H450" s="42"/>
      <c r="I450" s="42"/>
      <c r="J450" s="42"/>
      <c r="K450" s="42"/>
      <c r="L450" s="42"/>
      <c r="M450" s="42"/>
      <c r="N450" s="42"/>
      <c r="O450" s="42"/>
      <c r="P450" s="42"/>
      <c r="Q450" s="42"/>
      <c r="R450" s="42"/>
      <c r="S450" s="42"/>
      <c r="T450" s="42"/>
      <c r="U450" s="42"/>
      <c r="V450" s="42"/>
      <c r="W450" s="42"/>
    </row>
    <row r="451" spans="1:23">
      <c r="A451" s="42"/>
      <c r="B451" s="42"/>
      <c r="C451" s="42"/>
      <c r="D451" s="42"/>
      <c r="E451" s="42"/>
      <c r="F451" s="42"/>
      <c r="G451" s="42"/>
      <c r="H451" s="42"/>
      <c r="I451" s="42"/>
      <c r="J451" s="42"/>
      <c r="K451" s="42"/>
      <c r="L451" s="42"/>
      <c r="M451" s="42"/>
      <c r="N451" s="42"/>
      <c r="O451" s="42"/>
      <c r="P451" s="42"/>
      <c r="Q451" s="42"/>
      <c r="R451" s="42"/>
      <c r="S451" s="42"/>
      <c r="T451" s="42"/>
      <c r="U451" s="42"/>
      <c r="V451" s="42"/>
      <c r="W451" s="42"/>
    </row>
    <row r="452" spans="1:23">
      <c r="A452" s="42"/>
      <c r="B452" s="42"/>
      <c r="C452" s="42"/>
      <c r="D452" s="42"/>
      <c r="E452" s="42"/>
      <c r="F452" s="42"/>
      <c r="G452" s="42"/>
      <c r="H452" s="42"/>
      <c r="I452" s="42"/>
      <c r="J452" s="42"/>
      <c r="K452" s="42"/>
      <c r="L452" s="42"/>
      <c r="M452" s="42"/>
      <c r="N452" s="42"/>
      <c r="O452" s="42"/>
      <c r="P452" s="42"/>
      <c r="Q452" s="42"/>
      <c r="R452" s="42"/>
      <c r="S452" s="42"/>
      <c r="T452" s="42"/>
      <c r="U452" s="42"/>
      <c r="V452" s="42"/>
      <c r="W452" s="42"/>
    </row>
    <row r="453" spans="1:23">
      <c r="A453" s="42"/>
      <c r="B453" s="42"/>
      <c r="C453" s="42"/>
      <c r="D453" s="42"/>
      <c r="E453" s="42"/>
      <c r="F453" s="42"/>
      <c r="G453" s="42"/>
      <c r="H453" s="42"/>
      <c r="I453" s="42"/>
      <c r="J453" s="42"/>
      <c r="K453" s="42"/>
      <c r="L453" s="42"/>
      <c r="M453" s="42"/>
      <c r="N453" s="42"/>
      <c r="O453" s="42"/>
      <c r="P453" s="42"/>
      <c r="Q453" s="42"/>
      <c r="R453" s="42"/>
      <c r="S453" s="42"/>
      <c r="T453" s="42"/>
      <c r="U453" s="42"/>
      <c r="V453" s="42"/>
      <c r="W453" s="42"/>
    </row>
    <row r="454" spans="1:23">
      <c r="A454" s="42"/>
      <c r="B454" s="42"/>
      <c r="C454" s="42"/>
      <c r="D454" s="42"/>
      <c r="E454" s="42"/>
      <c r="F454" s="42"/>
      <c r="G454" s="42"/>
      <c r="H454" s="42"/>
      <c r="I454" s="42"/>
      <c r="J454" s="42"/>
      <c r="K454" s="42"/>
      <c r="L454" s="42"/>
      <c r="M454" s="42"/>
      <c r="N454" s="42"/>
      <c r="O454" s="42"/>
      <c r="P454" s="42"/>
      <c r="Q454" s="42"/>
      <c r="R454" s="42"/>
      <c r="S454" s="42"/>
      <c r="T454" s="42"/>
      <c r="U454" s="42"/>
      <c r="V454" s="42"/>
      <c r="W454" s="42"/>
    </row>
    <row r="455" spans="1:23">
      <c r="A455" s="42"/>
      <c r="B455" s="42"/>
      <c r="C455" s="42"/>
      <c r="D455" s="42"/>
      <c r="E455" s="42"/>
      <c r="F455" s="42"/>
      <c r="G455" s="42"/>
      <c r="H455" s="42"/>
      <c r="I455" s="42"/>
      <c r="J455" s="42"/>
      <c r="K455" s="42"/>
      <c r="L455" s="42"/>
      <c r="M455" s="42"/>
      <c r="N455" s="42"/>
      <c r="O455" s="42"/>
      <c r="P455" s="42"/>
      <c r="Q455" s="42"/>
      <c r="R455" s="42"/>
      <c r="S455" s="42"/>
      <c r="T455" s="42"/>
      <c r="U455" s="42"/>
      <c r="V455" s="42"/>
      <c r="W455" s="42"/>
    </row>
    <row r="456" spans="1:23">
      <c r="A456" s="42"/>
      <c r="B456" s="42"/>
      <c r="C456" s="42"/>
      <c r="D456" s="42"/>
      <c r="E456" s="42"/>
      <c r="F456" s="42"/>
      <c r="G456" s="42"/>
      <c r="H456" s="42"/>
      <c r="I456" s="42"/>
      <c r="J456" s="42"/>
      <c r="K456" s="42"/>
      <c r="L456" s="42"/>
      <c r="M456" s="42"/>
      <c r="N456" s="42"/>
      <c r="O456" s="42"/>
      <c r="P456" s="42"/>
      <c r="Q456" s="42"/>
      <c r="R456" s="42"/>
      <c r="S456" s="42"/>
      <c r="T456" s="42"/>
      <c r="U456" s="42"/>
      <c r="V456" s="42"/>
      <c r="W456" s="42"/>
    </row>
    <row r="457" spans="1:23">
      <c r="A457" s="42"/>
      <c r="B457" s="42"/>
      <c r="C457" s="42"/>
      <c r="D457" s="42"/>
      <c r="E457" s="42"/>
      <c r="F457" s="42"/>
      <c r="G457" s="42"/>
      <c r="H457" s="42"/>
      <c r="I457" s="42"/>
      <c r="J457" s="42"/>
      <c r="K457" s="42"/>
      <c r="L457" s="42"/>
      <c r="M457" s="42"/>
      <c r="N457" s="42"/>
      <c r="O457" s="42"/>
      <c r="P457" s="42"/>
      <c r="Q457" s="42"/>
      <c r="R457" s="42"/>
      <c r="S457" s="42"/>
      <c r="T457" s="42"/>
      <c r="U457" s="42"/>
      <c r="V457" s="42"/>
      <c r="W457" s="42"/>
    </row>
    <row r="458" spans="1:23">
      <c r="A458" s="42"/>
      <c r="B458" s="42"/>
      <c r="C458" s="42"/>
      <c r="D458" s="42"/>
      <c r="E458" s="42"/>
      <c r="F458" s="42"/>
      <c r="G458" s="42"/>
      <c r="H458" s="42"/>
      <c r="I458" s="42"/>
      <c r="J458" s="42"/>
      <c r="K458" s="42"/>
      <c r="L458" s="42"/>
      <c r="M458" s="42"/>
      <c r="N458" s="42"/>
      <c r="O458" s="42"/>
      <c r="P458" s="42"/>
      <c r="Q458" s="42"/>
      <c r="R458" s="42"/>
      <c r="S458" s="42"/>
      <c r="T458" s="42"/>
      <c r="U458" s="42"/>
      <c r="V458" s="42"/>
      <c r="W458" s="42"/>
    </row>
    <row r="459" spans="1:23">
      <c r="A459" s="42"/>
      <c r="B459" s="42"/>
      <c r="C459" s="42"/>
      <c r="D459" s="42"/>
      <c r="E459" s="42"/>
      <c r="F459" s="42"/>
      <c r="G459" s="42"/>
      <c r="H459" s="42"/>
      <c r="I459" s="42"/>
      <c r="J459" s="42"/>
      <c r="K459" s="42"/>
      <c r="L459" s="42"/>
      <c r="M459" s="42"/>
      <c r="N459" s="42"/>
      <c r="O459" s="42"/>
      <c r="P459" s="42"/>
      <c r="Q459" s="42"/>
      <c r="R459" s="42"/>
      <c r="S459" s="42"/>
      <c r="T459" s="42"/>
      <c r="U459" s="42"/>
      <c r="V459" s="42"/>
      <c r="W459" s="42"/>
    </row>
    <row r="460" spans="1:23">
      <c r="A460" s="42"/>
      <c r="B460" s="42"/>
      <c r="C460" s="42"/>
      <c r="D460" s="42"/>
      <c r="E460" s="42"/>
      <c r="F460" s="42"/>
      <c r="G460" s="42"/>
      <c r="H460" s="42"/>
      <c r="I460" s="42"/>
      <c r="J460" s="42"/>
      <c r="K460" s="42"/>
      <c r="L460" s="42"/>
      <c r="M460" s="42"/>
      <c r="N460" s="42"/>
      <c r="O460" s="42"/>
      <c r="P460" s="42"/>
      <c r="Q460" s="42"/>
      <c r="R460" s="42"/>
      <c r="S460" s="42"/>
      <c r="T460" s="42"/>
      <c r="U460" s="42"/>
      <c r="V460" s="42"/>
      <c r="W460" s="42"/>
    </row>
    <row r="461" spans="1:23">
      <c r="A461" s="42"/>
      <c r="B461" s="42"/>
      <c r="C461" s="42"/>
      <c r="D461" s="42"/>
      <c r="E461" s="42"/>
      <c r="F461" s="42"/>
      <c r="G461" s="42"/>
      <c r="H461" s="42"/>
      <c r="I461" s="42"/>
      <c r="J461" s="42"/>
      <c r="K461" s="42"/>
      <c r="L461" s="42"/>
      <c r="M461" s="42"/>
      <c r="N461" s="42"/>
      <c r="O461" s="42"/>
      <c r="P461" s="42"/>
      <c r="Q461" s="42"/>
      <c r="R461" s="42"/>
      <c r="S461" s="42"/>
      <c r="T461" s="42"/>
      <c r="U461" s="42"/>
      <c r="V461" s="42"/>
      <c r="W461" s="42"/>
    </row>
    <row r="462" spans="1:23">
      <c r="A462" s="42"/>
      <c r="B462" s="42"/>
      <c r="C462" s="42"/>
      <c r="D462" s="42"/>
      <c r="E462" s="42"/>
      <c r="F462" s="42"/>
      <c r="G462" s="42"/>
      <c r="H462" s="42"/>
      <c r="I462" s="42"/>
      <c r="J462" s="42"/>
      <c r="K462" s="42"/>
      <c r="L462" s="42"/>
      <c r="M462" s="42"/>
      <c r="N462" s="42"/>
      <c r="O462" s="42"/>
      <c r="P462" s="42"/>
      <c r="Q462" s="42"/>
      <c r="R462" s="42"/>
      <c r="S462" s="42"/>
      <c r="T462" s="42"/>
      <c r="U462" s="42"/>
      <c r="V462" s="42"/>
      <c r="W462" s="42"/>
    </row>
    <row r="463" spans="1:23">
      <c r="A463" s="42"/>
      <c r="B463" s="42"/>
      <c r="C463" s="42"/>
      <c r="D463" s="42"/>
      <c r="E463" s="42"/>
      <c r="F463" s="42"/>
      <c r="G463" s="42"/>
      <c r="H463" s="42"/>
      <c r="I463" s="42"/>
      <c r="J463" s="42"/>
      <c r="K463" s="42"/>
      <c r="L463" s="42"/>
      <c r="M463" s="42"/>
      <c r="N463" s="42"/>
      <c r="O463" s="42"/>
      <c r="P463" s="42"/>
      <c r="Q463" s="42"/>
      <c r="R463" s="42"/>
      <c r="S463" s="42"/>
      <c r="T463" s="42"/>
      <c r="U463" s="42"/>
      <c r="V463" s="42"/>
      <c r="W463" s="42"/>
    </row>
    <row r="464" spans="1:23">
      <c r="A464" s="42"/>
      <c r="B464" s="42"/>
      <c r="C464" s="42"/>
      <c r="D464" s="42"/>
      <c r="E464" s="42"/>
      <c r="F464" s="42"/>
      <c r="G464" s="42"/>
      <c r="H464" s="42"/>
      <c r="I464" s="42"/>
      <c r="J464" s="42"/>
      <c r="K464" s="42"/>
      <c r="L464" s="42"/>
      <c r="M464" s="42"/>
      <c r="N464" s="42"/>
      <c r="O464" s="42"/>
      <c r="P464" s="42"/>
      <c r="Q464" s="42"/>
      <c r="R464" s="42"/>
      <c r="S464" s="42"/>
      <c r="T464" s="42"/>
      <c r="U464" s="42"/>
      <c r="V464" s="42"/>
      <c r="W464" s="42"/>
    </row>
    <row r="465" spans="1:23">
      <c r="A465" s="42"/>
      <c r="B465" s="42"/>
      <c r="C465" s="42"/>
      <c r="D465" s="42"/>
      <c r="E465" s="42"/>
      <c r="F465" s="42"/>
      <c r="G465" s="42"/>
      <c r="H465" s="42"/>
      <c r="I465" s="42"/>
      <c r="J465" s="42"/>
      <c r="K465" s="42"/>
      <c r="L465" s="42"/>
      <c r="M465" s="42"/>
      <c r="N465" s="42"/>
      <c r="O465" s="42"/>
      <c r="P465" s="42"/>
      <c r="Q465" s="42"/>
      <c r="R465" s="42"/>
      <c r="S465" s="42"/>
      <c r="T465" s="42"/>
      <c r="U465" s="42"/>
      <c r="V465" s="42"/>
      <c r="W465" s="42"/>
    </row>
    <row r="466" spans="1:23">
      <c r="A466" s="42"/>
      <c r="B466" s="42"/>
      <c r="C466" s="42"/>
      <c r="D466" s="42"/>
      <c r="E466" s="42"/>
      <c r="F466" s="42"/>
      <c r="G466" s="42"/>
      <c r="H466" s="42"/>
      <c r="I466" s="42"/>
      <c r="J466" s="42"/>
      <c r="K466" s="42"/>
      <c r="L466" s="42"/>
      <c r="M466" s="42"/>
      <c r="N466" s="42"/>
      <c r="O466" s="42"/>
      <c r="P466" s="42"/>
      <c r="Q466" s="42"/>
      <c r="R466" s="42"/>
      <c r="S466" s="42"/>
      <c r="T466" s="42"/>
      <c r="U466" s="42"/>
      <c r="V466" s="42"/>
      <c r="W466" s="42"/>
    </row>
    <row r="467" spans="1:23">
      <c r="A467" s="42"/>
      <c r="B467" s="42"/>
      <c r="C467" s="42"/>
      <c r="D467" s="42"/>
      <c r="E467" s="42"/>
      <c r="F467" s="42"/>
      <c r="G467" s="42"/>
      <c r="H467" s="42"/>
      <c r="I467" s="42"/>
      <c r="J467" s="42"/>
      <c r="K467" s="42"/>
      <c r="L467" s="42"/>
      <c r="M467" s="42"/>
      <c r="N467" s="42"/>
      <c r="O467" s="42"/>
      <c r="P467" s="42"/>
      <c r="Q467" s="42"/>
      <c r="R467" s="42"/>
      <c r="S467" s="42"/>
      <c r="T467" s="42"/>
      <c r="U467" s="42"/>
      <c r="V467" s="42"/>
      <c r="W467" s="42"/>
    </row>
    <row r="468" spans="1:23">
      <c r="A468" s="42"/>
      <c r="B468" s="42"/>
      <c r="C468" s="42"/>
      <c r="D468" s="42"/>
      <c r="E468" s="42"/>
      <c r="F468" s="42"/>
      <c r="G468" s="42"/>
      <c r="H468" s="42"/>
      <c r="I468" s="42"/>
      <c r="J468" s="42"/>
      <c r="K468" s="42"/>
      <c r="L468" s="42"/>
      <c r="M468" s="42"/>
      <c r="N468" s="42"/>
      <c r="O468" s="42"/>
      <c r="P468" s="42"/>
      <c r="Q468" s="42"/>
      <c r="R468" s="42"/>
      <c r="S468" s="42"/>
      <c r="T468" s="42"/>
      <c r="U468" s="42"/>
      <c r="V468" s="42"/>
      <c r="W468" s="42"/>
    </row>
    <row r="469" spans="1:23">
      <c r="A469" s="42"/>
      <c r="B469" s="42"/>
      <c r="C469" s="42"/>
      <c r="D469" s="42"/>
      <c r="E469" s="42"/>
      <c r="F469" s="42"/>
      <c r="G469" s="42"/>
      <c r="H469" s="42"/>
      <c r="I469" s="42"/>
      <c r="J469" s="42"/>
      <c r="K469" s="42"/>
      <c r="L469" s="42"/>
      <c r="M469" s="42"/>
      <c r="N469" s="42"/>
      <c r="O469" s="42"/>
      <c r="P469" s="42"/>
      <c r="Q469" s="42"/>
      <c r="R469" s="42"/>
      <c r="S469" s="42"/>
      <c r="T469" s="42"/>
      <c r="U469" s="42"/>
      <c r="V469" s="42"/>
      <c r="W469" s="42"/>
    </row>
    <row r="470" spans="1:23">
      <c r="A470" s="42"/>
      <c r="B470" s="42"/>
      <c r="C470" s="42"/>
      <c r="D470" s="42"/>
      <c r="E470" s="42"/>
      <c r="F470" s="42"/>
      <c r="G470" s="42"/>
      <c r="H470" s="42"/>
      <c r="I470" s="42"/>
      <c r="J470" s="42"/>
      <c r="K470" s="42"/>
      <c r="L470" s="42"/>
      <c r="M470" s="42"/>
      <c r="N470" s="42"/>
      <c r="O470" s="42"/>
      <c r="P470" s="42"/>
      <c r="Q470" s="42"/>
      <c r="R470" s="42"/>
      <c r="S470" s="42"/>
      <c r="T470" s="42"/>
      <c r="U470" s="42"/>
      <c r="V470" s="42"/>
      <c r="W470" s="42"/>
    </row>
    <row r="471" spans="1:23">
      <c r="A471" s="42"/>
      <c r="B471" s="42"/>
      <c r="C471" s="42"/>
      <c r="D471" s="42"/>
      <c r="E471" s="42"/>
      <c r="F471" s="42"/>
      <c r="G471" s="42"/>
      <c r="H471" s="42"/>
      <c r="I471" s="42"/>
      <c r="J471" s="42"/>
      <c r="K471" s="42"/>
      <c r="L471" s="42"/>
      <c r="M471" s="42"/>
      <c r="N471" s="42"/>
      <c r="O471" s="42"/>
      <c r="P471" s="42"/>
      <c r="Q471" s="42"/>
      <c r="R471" s="42"/>
      <c r="S471" s="42"/>
      <c r="T471" s="42"/>
      <c r="U471" s="42"/>
      <c r="V471" s="42"/>
      <c r="W471" s="42"/>
    </row>
    <row r="472" spans="1:23">
      <c r="A472" s="42"/>
      <c r="B472" s="42"/>
      <c r="C472" s="42"/>
      <c r="D472" s="42"/>
      <c r="E472" s="42"/>
      <c r="F472" s="42"/>
      <c r="G472" s="42"/>
      <c r="H472" s="42"/>
      <c r="I472" s="42"/>
      <c r="J472" s="42"/>
      <c r="K472" s="42"/>
      <c r="L472" s="42"/>
      <c r="M472" s="42"/>
      <c r="N472" s="42"/>
      <c r="O472" s="42"/>
      <c r="P472" s="42"/>
      <c r="Q472" s="42"/>
      <c r="R472" s="42"/>
      <c r="S472" s="42"/>
      <c r="T472" s="42"/>
      <c r="U472" s="42"/>
      <c r="V472" s="42"/>
      <c r="W472" s="42"/>
    </row>
    <row r="473" spans="1:23">
      <c r="A473" s="42"/>
      <c r="B473" s="42"/>
      <c r="C473" s="42"/>
      <c r="D473" s="42"/>
      <c r="E473" s="42"/>
      <c r="F473" s="42"/>
      <c r="G473" s="42"/>
      <c r="H473" s="42"/>
      <c r="I473" s="42"/>
      <c r="J473" s="42"/>
      <c r="K473" s="42"/>
      <c r="L473" s="42"/>
      <c r="M473" s="42"/>
      <c r="N473" s="42"/>
      <c r="O473" s="42"/>
      <c r="P473" s="42"/>
      <c r="Q473" s="42"/>
      <c r="R473" s="42"/>
      <c r="S473" s="42"/>
      <c r="T473" s="42"/>
      <c r="U473" s="42"/>
      <c r="V473" s="42"/>
      <c r="W473" s="42"/>
    </row>
    <row r="474" spans="1:23">
      <c r="A474" s="42"/>
      <c r="B474" s="42"/>
      <c r="C474" s="42"/>
      <c r="D474" s="42"/>
      <c r="E474" s="42"/>
      <c r="F474" s="42"/>
      <c r="G474" s="42"/>
      <c r="H474" s="42"/>
      <c r="I474" s="42"/>
      <c r="J474" s="42"/>
      <c r="K474" s="42"/>
      <c r="L474" s="42"/>
      <c r="M474" s="42"/>
      <c r="N474" s="42"/>
      <c r="O474" s="42"/>
      <c r="P474" s="42"/>
      <c r="Q474" s="42"/>
      <c r="R474" s="42"/>
      <c r="S474" s="42"/>
      <c r="T474" s="42"/>
      <c r="U474" s="42"/>
      <c r="V474" s="42"/>
      <c r="W474" s="42"/>
    </row>
    <row r="475" spans="1:23">
      <c r="A475" s="42"/>
      <c r="B475" s="42"/>
      <c r="C475" s="42"/>
      <c r="D475" s="42"/>
      <c r="E475" s="42"/>
      <c r="F475" s="42"/>
      <c r="G475" s="42"/>
      <c r="H475" s="42"/>
      <c r="I475" s="42"/>
      <c r="J475" s="42"/>
      <c r="K475" s="42"/>
      <c r="L475" s="42"/>
      <c r="M475" s="42"/>
      <c r="N475" s="42"/>
      <c r="O475" s="42"/>
      <c r="P475" s="42"/>
      <c r="Q475" s="42"/>
      <c r="R475" s="42"/>
      <c r="S475" s="42"/>
      <c r="T475" s="42"/>
      <c r="U475" s="42"/>
      <c r="V475" s="42"/>
      <c r="W475" s="42"/>
    </row>
    <row r="476" spans="1:23">
      <c r="A476" s="42"/>
      <c r="B476" s="42"/>
      <c r="C476" s="42"/>
      <c r="D476" s="42"/>
      <c r="E476" s="42"/>
      <c r="F476" s="42"/>
      <c r="G476" s="42"/>
      <c r="H476" s="42"/>
      <c r="I476" s="42"/>
      <c r="J476" s="42"/>
      <c r="K476" s="42"/>
      <c r="L476" s="42"/>
      <c r="M476" s="42"/>
      <c r="N476" s="42"/>
      <c r="O476" s="42"/>
      <c r="P476" s="42"/>
      <c r="Q476" s="42"/>
      <c r="R476" s="42"/>
      <c r="S476" s="42"/>
      <c r="T476" s="42"/>
      <c r="U476" s="42"/>
      <c r="V476" s="42"/>
      <c r="W476" s="42"/>
    </row>
    <row r="477" spans="1:23">
      <c r="A477" s="42"/>
      <c r="B477" s="42"/>
      <c r="C477" s="42"/>
      <c r="D477" s="42"/>
      <c r="E477" s="42"/>
      <c r="F477" s="42"/>
      <c r="G477" s="42"/>
      <c r="H477" s="42"/>
      <c r="I477" s="42"/>
      <c r="J477" s="42"/>
      <c r="K477" s="42"/>
      <c r="L477" s="42"/>
      <c r="M477" s="42"/>
      <c r="N477" s="42"/>
      <c r="O477" s="42"/>
      <c r="P477" s="42"/>
      <c r="Q477" s="42"/>
      <c r="R477" s="42"/>
      <c r="S477" s="42"/>
      <c r="T477" s="42"/>
      <c r="U477" s="42"/>
      <c r="V477" s="42"/>
      <c r="W477" s="42"/>
    </row>
    <row r="478" spans="1:23">
      <c r="A478" s="42"/>
      <c r="B478" s="42"/>
      <c r="C478" s="42"/>
      <c r="D478" s="42"/>
      <c r="E478" s="42"/>
      <c r="F478" s="42"/>
      <c r="G478" s="42"/>
      <c r="H478" s="42"/>
      <c r="I478" s="42"/>
      <c r="J478" s="42"/>
      <c r="K478" s="42"/>
      <c r="L478" s="42"/>
      <c r="M478" s="42"/>
      <c r="N478" s="42"/>
      <c r="O478" s="42"/>
      <c r="P478" s="42"/>
      <c r="Q478" s="42"/>
      <c r="R478" s="42"/>
      <c r="S478" s="42"/>
      <c r="T478" s="42"/>
      <c r="U478" s="42"/>
      <c r="V478" s="42"/>
      <c r="W478" s="42"/>
    </row>
    <row r="479" spans="1:23">
      <c r="A479" s="42"/>
      <c r="B479" s="42"/>
      <c r="C479" s="42"/>
      <c r="D479" s="42"/>
      <c r="E479" s="42"/>
      <c r="F479" s="42"/>
      <c r="G479" s="42"/>
      <c r="H479" s="42"/>
      <c r="I479" s="42"/>
      <c r="J479" s="42"/>
      <c r="K479" s="42"/>
      <c r="L479" s="42"/>
      <c r="M479" s="42"/>
      <c r="N479" s="42"/>
      <c r="O479" s="42"/>
      <c r="P479" s="42"/>
      <c r="Q479" s="42"/>
      <c r="R479" s="42"/>
      <c r="S479" s="42"/>
      <c r="T479" s="42"/>
      <c r="U479" s="42"/>
      <c r="V479" s="42"/>
      <c r="W479" s="42"/>
    </row>
    <row r="480" spans="1:23">
      <c r="A480" s="42"/>
      <c r="B480" s="42"/>
      <c r="C480" s="42"/>
      <c r="D480" s="42"/>
      <c r="E480" s="42"/>
      <c r="F480" s="42"/>
      <c r="G480" s="42"/>
      <c r="H480" s="42"/>
      <c r="I480" s="42"/>
      <c r="J480" s="42"/>
      <c r="K480" s="42"/>
      <c r="L480" s="42"/>
      <c r="M480" s="42"/>
      <c r="N480" s="42"/>
      <c r="O480" s="42"/>
      <c r="P480" s="42"/>
      <c r="Q480" s="42"/>
      <c r="R480" s="42"/>
      <c r="S480" s="42"/>
      <c r="T480" s="42"/>
      <c r="U480" s="42"/>
      <c r="V480" s="42"/>
      <c r="W480" s="42"/>
    </row>
    <row r="481" spans="1:23">
      <c r="A481" s="42"/>
      <c r="B481" s="42"/>
      <c r="C481" s="42"/>
      <c r="D481" s="42"/>
      <c r="E481" s="42"/>
      <c r="F481" s="42"/>
      <c r="G481" s="42"/>
      <c r="H481" s="42"/>
      <c r="I481" s="42"/>
      <c r="J481" s="42"/>
      <c r="K481" s="42"/>
      <c r="L481" s="42"/>
      <c r="M481" s="42"/>
      <c r="N481" s="42"/>
      <c r="O481" s="42"/>
      <c r="P481" s="42"/>
      <c r="Q481" s="42"/>
      <c r="R481" s="42"/>
      <c r="S481" s="42"/>
      <c r="T481" s="42"/>
      <c r="U481" s="42"/>
      <c r="V481" s="42"/>
      <c r="W481" s="42"/>
    </row>
    <row r="482" spans="1:23">
      <c r="A482" s="42"/>
      <c r="B482" s="42"/>
      <c r="C482" s="42"/>
      <c r="D482" s="42"/>
      <c r="E482" s="42"/>
      <c r="F482" s="42"/>
      <c r="G482" s="42"/>
      <c r="H482" s="42"/>
      <c r="I482" s="42"/>
      <c r="J482" s="42"/>
      <c r="K482" s="42"/>
      <c r="L482" s="42"/>
      <c r="M482" s="42"/>
      <c r="N482" s="42"/>
      <c r="O482" s="42"/>
      <c r="P482" s="42"/>
      <c r="Q482" s="42"/>
      <c r="R482" s="42"/>
      <c r="S482" s="42"/>
      <c r="T482" s="42"/>
      <c r="U482" s="42"/>
      <c r="V482" s="42"/>
      <c r="W482" s="42"/>
    </row>
    <row r="483" spans="1:23">
      <c r="A483" s="42"/>
      <c r="B483" s="42"/>
      <c r="C483" s="42"/>
      <c r="D483" s="42"/>
      <c r="E483" s="42"/>
      <c r="F483" s="42"/>
      <c r="G483" s="42"/>
      <c r="H483" s="42"/>
      <c r="I483" s="42"/>
      <c r="J483" s="42"/>
      <c r="K483" s="42"/>
      <c r="L483" s="42"/>
      <c r="M483" s="42"/>
      <c r="N483" s="42"/>
      <c r="O483" s="42"/>
      <c r="P483" s="42"/>
      <c r="Q483" s="42"/>
      <c r="R483" s="42"/>
      <c r="S483" s="42"/>
      <c r="T483" s="42"/>
      <c r="U483" s="42"/>
      <c r="V483" s="42"/>
      <c r="W483" s="42"/>
    </row>
    <row r="484" spans="1:23">
      <c r="A484" s="42"/>
      <c r="B484" s="42"/>
      <c r="C484" s="42"/>
      <c r="D484" s="42"/>
      <c r="E484" s="42"/>
      <c r="F484" s="42"/>
      <c r="G484" s="42"/>
      <c r="H484" s="42"/>
      <c r="I484" s="42"/>
      <c r="J484" s="42"/>
      <c r="K484" s="42"/>
      <c r="L484" s="42"/>
      <c r="M484" s="42"/>
      <c r="N484" s="42"/>
      <c r="O484" s="42"/>
      <c r="P484" s="42"/>
      <c r="Q484" s="42"/>
      <c r="R484" s="42"/>
      <c r="S484" s="42"/>
      <c r="T484" s="42"/>
      <c r="U484" s="42"/>
      <c r="V484" s="42"/>
      <c r="W484" s="42"/>
    </row>
    <row r="485" spans="1:23">
      <c r="A485" s="42"/>
      <c r="B485" s="42"/>
      <c r="C485" s="42"/>
      <c r="D485" s="42"/>
      <c r="E485" s="42"/>
      <c r="F485" s="42"/>
      <c r="G485" s="42"/>
      <c r="H485" s="42"/>
      <c r="I485" s="42"/>
      <c r="J485" s="42"/>
      <c r="K485" s="42"/>
      <c r="L485" s="42"/>
      <c r="M485" s="42"/>
      <c r="N485" s="42"/>
      <c r="O485" s="42"/>
      <c r="P485" s="42"/>
      <c r="Q485" s="42"/>
      <c r="R485" s="42"/>
      <c r="S485" s="42"/>
      <c r="T485" s="42"/>
      <c r="U485" s="42"/>
      <c r="V485" s="42"/>
      <c r="W485" s="42"/>
    </row>
    <row r="486" spans="1:23">
      <c r="A486" s="42"/>
      <c r="B486" s="42"/>
      <c r="C486" s="42"/>
      <c r="D486" s="42"/>
      <c r="E486" s="42"/>
      <c r="F486" s="42"/>
      <c r="G486" s="42"/>
      <c r="H486" s="42"/>
      <c r="I486" s="42"/>
      <c r="J486" s="42"/>
      <c r="K486" s="42"/>
      <c r="L486" s="42"/>
      <c r="M486" s="42"/>
      <c r="N486" s="42"/>
      <c r="O486" s="42"/>
      <c r="P486" s="42"/>
      <c r="Q486" s="42"/>
      <c r="R486" s="42"/>
      <c r="S486" s="42"/>
      <c r="T486" s="42"/>
      <c r="U486" s="42"/>
      <c r="V486" s="42"/>
      <c r="W486" s="42"/>
    </row>
    <row r="487" spans="1:23">
      <c r="A487" s="42"/>
      <c r="B487" s="42"/>
      <c r="C487" s="42"/>
      <c r="D487" s="42"/>
      <c r="E487" s="42"/>
      <c r="F487" s="42"/>
      <c r="G487" s="42"/>
      <c r="H487" s="42"/>
      <c r="I487" s="42"/>
      <c r="J487" s="42"/>
      <c r="K487" s="42"/>
      <c r="L487" s="42"/>
      <c r="M487" s="42"/>
      <c r="N487" s="42"/>
      <c r="O487" s="42"/>
      <c r="P487" s="42"/>
      <c r="Q487" s="42"/>
      <c r="R487" s="42"/>
      <c r="S487" s="42"/>
      <c r="T487" s="42"/>
      <c r="U487" s="42"/>
      <c r="V487" s="42"/>
      <c r="W487" s="42"/>
    </row>
    <row r="488" spans="1:23">
      <c r="A488" s="42"/>
      <c r="B488" s="42"/>
      <c r="C488" s="42"/>
      <c r="D488" s="42"/>
      <c r="E488" s="42"/>
      <c r="F488" s="42"/>
      <c r="G488" s="42"/>
      <c r="H488" s="42"/>
      <c r="I488" s="42"/>
      <c r="J488" s="42"/>
      <c r="K488" s="42"/>
      <c r="L488" s="42"/>
      <c r="M488" s="42"/>
      <c r="N488" s="42"/>
      <c r="O488" s="42"/>
      <c r="P488" s="42"/>
      <c r="Q488" s="42"/>
      <c r="R488" s="42"/>
      <c r="S488" s="42"/>
      <c r="T488" s="42"/>
      <c r="U488" s="42"/>
      <c r="V488" s="42"/>
      <c r="W488" s="42"/>
    </row>
    <row r="489" spans="1:23">
      <c r="A489" s="42"/>
      <c r="B489" s="42"/>
      <c r="C489" s="42"/>
      <c r="D489" s="42"/>
      <c r="E489" s="42"/>
      <c r="F489" s="42"/>
      <c r="G489" s="42"/>
      <c r="H489" s="42"/>
      <c r="I489" s="42"/>
      <c r="J489" s="42"/>
      <c r="K489" s="42"/>
      <c r="L489" s="42"/>
      <c r="M489" s="42"/>
      <c r="N489" s="42"/>
      <c r="O489" s="42"/>
      <c r="P489" s="42"/>
      <c r="Q489" s="42"/>
      <c r="R489" s="42"/>
      <c r="S489" s="42"/>
      <c r="T489" s="42"/>
      <c r="U489" s="42"/>
      <c r="V489" s="42"/>
      <c r="W489" s="42"/>
    </row>
    <row r="490" spans="1:23">
      <c r="A490" s="42"/>
      <c r="B490" s="42"/>
      <c r="C490" s="42"/>
      <c r="D490" s="42"/>
      <c r="E490" s="42"/>
      <c r="F490" s="42"/>
      <c r="G490" s="42"/>
      <c r="H490" s="42"/>
      <c r="I490" s="42"/>
      <c r="J490" s="42"/>
      <c r="K490" s="42"/>
      <c r="L490" s="42"/>
      <c r="M490" s="42"/>
      <c r="N490" s="42"/>
      <c r="O490" s="42"/>
      <c r="P490" s="42"/>
      <c r="Q490" s="42"/>
      <c r="R490" s="42"/>
      <c r="S490" s="42"/>
      <c r="T490" s="42"/>
      <c r="U490" s="42"/>
      <c r="V490" s="42"/>
      <c r="W490" s="42"/>
    </row>
    <row r="491" spans="1:23">
      <c r="A491" s="42"/>
      <c r="B491" s="42"/>
      <c r="C491" s="42"/>
      <c r="D491" s="42"/>
      <c r="E491" s="42"/>
      <c r="F491" s="42"/>
      <c r="G491" s="42"/>
      <c r="H491" s="42"/>
      <c r="I491" s="42"/>
      <c r="J491" s="42"/>
      <c r="K491" s="42"/>
      <c r="L491" s="42"/>
      <c r="M491" s="42"/>
      <c r="N491" s="42"/>
      <c r="O491" s="42"/>
      <c r="P491" s="42"/>
      <c r="Q491" s="42"/>
      <c r="R491" s="42"/>
      <c r="S491" s="42"/>
      <c r="T491" s="42"/>
      <c r="U491" s="42"/>
      <c r="V491" s="42"/>
      <c r="W491" s="42"/>
    </row>
    <row r="492" spans="1:23">
      <c r="A492" s="42"/>
      <c r="B492" s="42"/>
      <c r="C492" s="42"/>
      <c r="D492" s="42"/>
      <c r="E492" s="42"/>
      <c r="F492" s="42"/>
      <c r="G492" s="42"/>
      <c r="H492" s="42"/>
      <c r="I492" s="42"/>
      <c r="J492" s="42"/>
      <c r="K492" s="42"/>
      <c r="L492" s="42"/>
      <c r="M492" s="42"/>
      <c r="N492" s="42"/>
      <c r="O492" s="42"/>
      <c r="P492" s="42"/>
      <c r="Q492" s="42"/>
      <c r="R492" s="42"/>
      <c r="S492" s="42"/>
      <c r="T492" s="42"/>
      <c r="U492" s="42"/>
      <c r="V492" s="42"/>
      <c r="W492" s="42"/>
    </row>
    <row r="493" spans="1:23">
      <c r="A493" s="42"/>
      <c r="B493" s="42"/>
      <c r="C493" s="42"/>
      <c r="D493" s="42"/>
      <c r="E493" s="42"/>
      <c r="F493" s="42"/>
      <c r="G493" s="42"/>
      <c r="H493" s="42"/>
      <c r="I493" s="42"/>
      <c r="J493" s="42"/>
      <c r="K493" s="42"/>
      <c r="L493" s="42"/>
      <c r="M493" s="42"/>
      <c r="N493" s="42"/>
      <c r="O493" s="42"/>
      <c r="P493" s="42"/>
      <c r="Q493" s="42"/>
      <c r="R493" s="42"/>
      <c r="S493" s="42"/>
      <c r="T493" s="42"/>
      <c r="U493" s="42"/>
      <c r="V493" s="42"/>
      <c r="W493" s="42"/>
    </row>
    <row r="494" spans="1:23">
      <c r="A494" s="42"/>
      <c r="B494" s="42"/>
      <c r="C494" s="42"/>
      <c r="D494" s="42"/>
      <c r="E494" s="42"/>
      <c r="F494" s="42"/>
      <c r="G494" s="42"/>
      <c r="H494" s="42"/>
      <c r="I494" s="42"/>
      <c r="J494" s="42"/>
      <c r="K494" s="42"/>
      <c r="L494" s="42"/>
      <c r="M494" s="42"/>
      <c r="N494" s="42"/>
      <c r="O494" s="42"/>
      <c r="P494" s="42"/>
      <c r="Q494" s="42"/>
      <c r="R494" s="42"/>
      <c r="S494" s="42"/>
      <c r="T494" s="42"/>
      <c r="U494" s="42"/>
      <c r="V494" s="42"/>
      <c r="W494" s="42"/>
    </row>
    <row r="495" spans="1:23">
      <c r="A495" s="42"/>
      <c r="B495" s="42"/>
      <c r="C495" s="42"/>
      <c r="D495" s="42"/>
      <c r="E495" s="42"/>
      <c r="F495" s="42"/>
      <c r="G495" s="42"/>
      <c r="H495" s="42"/>
      <c r="I495" s="42"/>
      <c r="J495" s="42"/>
      <c r="K495" s="42"/>
      <c r="L495" s="42"/>
      <c r="M495" s="42"/>
      <c r="N495" s="42"/>
      <c r="O495" s="42"/>
      <c r="P495" s="42"/>
      <c r="Q495" s="42"/>
      <c r="R495" s="42"/>
      <c r="S495" s="42"/>
      <c r="T495" s="42"/>
      <c r="U495" s="42"/>
      <c r="V495" s="42"/>
      <c r="W495" s="42"/>
    </row>
    <row r="496" spans="1:23">
      <c r="A496" s="42"/>
      <c r="B496" s="42"/>
      <c r="C496" s="42"/>
      <c r="D496" s="42"/>
      <c r="E496" s="42"/>
      <c r="F496" s="42"/>
      <c r="G496" s="42"/>
      <c r="H496" s="42"/>
      <c r="I496" s="42"/>
      <c r="J496" s="42"/>
      <c r="K496" s="42"/>
      <c r="L496" s="42"/>
      <c r="M496" s="42"/>
      <c r="N496" s="42"/>
      <c r="O496" s="42"/>
      <c r="P496" s="42"/>
      <c r="Q496" s="42"/>
      <c r="R496" s="42"/>
      <c r="S496" s="42"/>
      <c r="T496" s="42"/>
      <c r="U496" s="42"/>
      <c r="V496" s="42"/>
      <c r="W496" s="42"/>
    </row>
    <row r="497" spans="1:23">
      <c r="A497" s="42"/>
      <c r="B497" s="42"/>
      <c r="C497" s="42"/>
      <c r="D497" s="42"/>
      <c r="E497" s="42"/>
      <c r="F497" s="42"/>
      <c r="G497" s="42"/>
      <c r="H497" s="42"/>
      <c r="I497" s="42"/>
      <c r="J497" s="42"/>
      <c r="K497" s="42"/>
      <c r="L497" s="42"/>
      <c r="M497" s="42"/>
      <c r="N497" s="42"/>
      <c r="O497" s="42"/>
      <c r="P497" s="42"/>
      <c r="Q497" s="42"/>
      <c r="R497" s="42"/>
      <c r="S497" s="42"/>
      <c r="T497" s="42"/>
      <c r="U497" s="42"/>
      <c r="V497" s="42"/>
      <c r="W497" s="42"/>
    </row>
    <row r="498" spans="1:23">
      <c r="A498" s="42"/>
      <c r="B498" s="42"/>
      <c r="C498" s="42"/>
      <c r="D498" s="42"/>
      <c r="E498" s="42"/>
      <c r="F498" s="42"/>
      <c r="G498" s="42"/>
      <c r="H498" s="42"/>
      <c r="I498" s="42"/>
      <c r="J498" s="42"/>
      <c r="K498" s="42"/>
      <c r="L498" s="42"/>
      <c r="M498" s="42"/>
      <c r="N498" s="42"/>
      <c r="O498" s="42"/>
      <c r="P498" s="42"/>
      <c r="Q498" s="42"/>
      <c r="R498" s="42"/>
      <c r="S498" s="42"/>
      <c r="T498" s="42"/>
      <c r="U498" s="42"/>
      <c r="V498" s="42"/>
      <c r="W498" s="42"/>
    </row>
    <row r="499" spans="1:23">
      <c r="A499" s="42"/>
      <c r="B499" s="42"/>
      <c r="C499" s="42"/>
      <c r="D499" s="42"/>
      <c r="E499" s="42"/>
      <c r="F499" s="42"/>
      <c r="G499" s="42"/>
      <c r="H499" s="42"/>
      <c r="I499" s="42"/>
      <c r="J499" s="42"/>
      <c r="K499" s="42"/>
      <c r="L499" s="42"/>
      <c r="M499" s="42"/>
      <c r="N499" s="42"/>
      <c r="O499" s="42"/>
      <c r="P499" s="42"/>
      <c r="Q499" s="42"/>
      <c r="R499" s="42"/>
      <c r="S499" s="42"/>
      <c r="T499" s="42"/>
      <c r="U499" s="42"/>
      <c r="V499" s="42"/>
      <c r="W499" s="42"/>
    </row>
    <row r="500" spans="1:23">
      <c r="A500" s="42"/>
      <c r="B500" s="42"/>
      <c r="C500" s="42"/>
      <c r="D500" s="42"/>
      <c r="E500" s="42"/>
      <c r="F500" s="42"/>
      <c r="G500" s="42"/>
      <c r="H500" s="42"/>
      <c r="I500" s="42"/>
      <c r="J500" s="42"/>
      <c r="K500" s="42"/>
      <c r="L500" s="42"/>
      <c r="M500" s="42"/>
      <c r="N500" s="42"/>
      <c r="O500" s="42"/>
      <c r="P500" s="42"/>
      <c r="Q500" s="42"/>
      <c r="R500" s="42"/>
      <c r="S500" s="42"/>
      <c r="T500" s="42"/>
      <c r="U500" s="42"/>
      <c r="V500" s="42"/>
      <c r="W500" s="42"/>
    </row>
    <row r="501" spans="1:23">
      <c r="A501" s="42"/>
      <c r="B501" s="42"/>
      <c r="C501" s="42"/>
      <c r="D501" s="42"/>
      <c r="E501" s="42"/>
      <c r="F501" s="42"/>
      <c r="G501" s="42"/>
      <c r="H501" s="42"/>
      <c r="I501" s="42"/>
      <c r="J501" s="42"/>
      <c r="K501" s="42"/>
      <c r="L501" s="42"/>
      <c r="M501" s="42"/>
      <c r="N501" s="42"/>
      <c r="O501" s="42"/>
      <c r="P501" s="42"/>
      <c r="Q501" s="42"/>
      <c r="R501" s="42"/>
      <c r="S501" s="42"/>
      <c r="T501" s="42"/>
      <c r="U501" s="42"/>
      <c r="V501" s="42"/>
      <c r="W501" s="42"/>
    </row>
    <row r="502" spans="1:23">
      <c r="A502" s="42"/>
      <c r="B502" s="42"/>
      <c r="C502" s="42"/>
      <c r="D502" s="42"/>
      <c r="E502" s="42"/>
      <c r="F502" s="42"/>
      <c r="G502" s="42"/>
      <c r="H502" s="42"/>
      <c r="I502" s="42"/>
      <c r="J502" s="42"/>
      <c r="K502" s="42"/>
      <c r="L502" s="42"/>
      <c r="M502" s="42"/>
      <c r="N502" s="42"/>
      <c r="O502" s="42"/>
      <c r="P502" s="42"/>
      <c r="Q502" s="42"/>
      <c r="R502" s="42"/>
      <c r="S502" s="42"/>
      <c r="T502" s="42"/>
      <c r="U502" s="42"/>
      <c r="V502" s="42"/>
      <c r="W502" s="42"/>
    </row>
    <row r="503" spans="1:23">
      <c r="A503" s="42"/>
      <c r="B503" s="42"/>
      <c r="C503" s="42"/>
      <c r="D503" s="42"/>
      <c r="E503" s="42"/>
      <c r="F503" s="42"/>
      <c r="G503" s="42"/>
      <c r="H503" s="42"/>
      <c r="I503" s="42"/>
      <c r="J503" s="42"/>
      <c r="K503" s="42"/>
      <c r="L503" s="42"/>
      <c r="M503" s="42"/>
      <c r="N503" s="42"/>
      <c r="O503" s="42"/>
      <c r="P503" s="42"/>
      <c r="Q503" s="42"/>
      <c r="R503" s="42"/>
      <c r="S503" s="42"/>
      <c r="T503" s="42"/>
      <c r="U503" s="42"/>
      <c r="V503" s="42"/>
      <c r="W503" s="42"/>
    </row>
    <row r="504" spans="1:23">
      <c r="A504" s="42"/>
      <c r="B504" s="42"/>
      <c r="C504" s="42"/>
      <c r="D504" s="42"/>
      <c r="E504" s="42"/>
      <c r="F504" s="42"/>
      <c r="G504" s="42"/>
      <c r="H504" s="42"/>
      <c r="I504" s="42"/>
      <c r="J504" s="42"/>
      <c r="K504" s="42"/>
      <c r="L504" s="42"/>
      <c r="M504" s="42"/>
      <c r="N504" s="42"/>
      <c r="O504" s="42"/>
      <c r="P504" s="42"/>
      <c r="Q504" s="42"/>
      <c r="R504" s="42"/>
      <c r="S504" s="42"/>
      <c r="T504" s="42"/>
      <c r="U504" s="42"/>
      <c r="V504" s="42"/>
      <c r="W504" s="42"/>
    </row>
    <row r="505" spans="1:23">
      <c r="A505" s="42"/>
      <c r="B505" s="42"/>
      <c r="C505" s="42"/>
      <c r="D505" s="42"/>
      <c r="E505" s="42"/>
      <c r="F505" s="42"/>
      <c r="G505" s="42"/>
      <c r="H505" s="42"/>
      <c r="I505" s="42"/>
      <c r="J505" s="42"/>
      <c r="K505" s="42"/>
      <c r="L505" s="42"/>
      <c r="M505" s="42"/>
      <c r="N505" s="42"/>
      <c r="O505" s="42"/>
      <c r="P505" s="42"/>
      <c r="Q505" s="42"/>
      <c r="R505" s="42"/>
      <c r="S505" s="42"/>
      <c r="T505" s="42"/>
      <c r="U505" s="42"/>
      <c r="V505" s="42"/>
      <c r="W505" s="42"/>
    </row>
    <row r="506" spans="1:23">
      <c r="A506" s="42"/>
      <c r="B506" s="42"/>
      <c r="C506" s="42"/>
      <c r="D506" s="42"/>
      <c r="E506" s="42"/>
      <c r="F506" s="42"/>
      <c r="G506" s="42"/>
      <c r="H506" s="42"/>
      <c r="I506" s="42"/>
      <c r="J506" s="42"/>
      <c r="K506" s="42"/>
      <c r="L506" s="42"/>
      <c r="M506" s="42"/>
      <c r="N506" s="42"/>
      <c r="O506" s="42"/>
      <c r="P506" s="42"/>
      <c r="Q506" s="42"/>
      <c r="R506" s="42"/>
      <c r="S506" s="42"/>
      <c r="T506" s="42"/>
      <c r="U506" s="42"/>
      <c r="V506" s="42"/>
      <c r="W506" s="42"/>
    </row>
    <row r="507" spans="1:23">
      <c r="A507" s="42"/>
      <c r="B507" s="42"/>
      <c r="C507" s="42"/>
      <c r="D507" s="42"/>
      <c r="E507" s="42"/>
      <c r="F507" s="42"/>
      <c r="G507" s="42"/>
      <c r="H507" s="42"/>
      <c r="I507" s="42"/>
      <c r="J507" s="42"/>
      <c r="K507" s="42"/>
      <c r="L507" s="42"/>
      <c r="M507" s="42"/>
      <c r="N507" s="42"/>
      <c r="O507" s="42"/>
      <c r="P507" s="42"/>
      <c r="Q507" s="42"/>
      <c r="R507" s="42"/>
      <c r="S507" s="42"/>
      <c r="T507" s="42"/>
      <c r="U507" s="42"/>
      <c r="V507" s="42"/>
      <c r="W507" s="42"/>
    </row>
    <row r="508" spans="1:23">
      <c r="A508" s="42"/>
      <c r="B508" s="42"/>
      <c r="C508" s="42"/>
      <c r="D508" s="42"/>
      <c r="E508" s="42"/>
      <c r="F508" s="42"/>
      <c r="G508" s="42"/>
      <c r="H508" s="42"/>
      <c r="I508" s="42"/>
      <c r="J508" s="42"/>
      <c r="K508" s="42"/>
      <c r="L508" s="42"/>
      <c r="M508" s="42"/>
      <c r="N508" s="42"/>
      <c r="O508" s="42"/>
      <c r="P508" s="42"/>
      <c r="Q508" s="42"/>
      <c r="R508" s="42"/>
      <c r="S508" s="42"/>
      <c r="T508" s="42"/>
      <c r="U508" s="42"/>
      <c r="V508" s="42"/>
      <c r="W508" s="42"/>
    </row>
    <row r="509" spans="1:23">
      <c r="A509" s="42"/>
      <c r="B509" s="42"/>
      <c r="C509" s="42"/>
      <c r="D509" s="42"/>
      <c r="E509" s="42"/>
      <c r="F509" s="42"/>
      <c r="G509" s="42"/>
      <c r="H509" s="42"/>
      <c r="I509" s="42"/>
      <c r="J509" s="42"/>
      <c r="K509" s="42"/>
      <c r="L509" s="42"/>
      <c r="M509" s="42"/>
      <c r="N509" s="42"/>
      <c r="O509" s="42"/>
      <c r="P509" s="42"/>
      <c r="Q509" s="42"/>
      <c r="R509" s="42"/>
      <c r="S509" s="42"/>
      <c r="T509" s="42"/>
      <c r="U509" s="42"/>
      <c r="V509" s="42"/>
      <c r="W509" s="42"/>
    </row>
    <row r="510" spans="1:23">
      <c r="A510" s="42"/>
      <c r="B510" s="42"/>
      <c r="C510" s="42"/>
      <c r="D510" s="42"/>
      <c r="E510" s="42"/>
      <c r="F510" s="42"/>
      <c r="G510" s="42"/>
      <c r="H510" s="42"/>
      <c r="I510" s="42"/>
      <c r="J510" s="42"/>
      <c r="K510" s="42"/>
      <c r="L510" s="42"/>
      <c r="M510" s="42"/>
      <c r="N510" s="42"/>
      <c r="O510" s="42"/>
      <c r="P510" s="42"/>
      <c r="Q510" s="42"/>
      <c r="R510" s="42"/>
      <c r="S510" s="42"/>
      <c r="T510" s="42"/>
      <c r="U510" s="42"/>
      <c r="V510" s="42"/>
      <c r="W510" s="42"/>
    </row>
    <row r="511" spans="1:23">
      <c r="A511" s="42"/>
      <c r="B511" s="42"/>
      <c r="C511" s="42"/>
      <c r="D511" s="42"/>
      <c r="E511" s="42"/>
      <c r="F511" s="42"/>
      <c r="G511" s="42"/>
      <c r="H511" s="42"/>
      <c r="I511" s="42"/>
      <c r="J511" s="42"/>
      <c r="K511" s="42"/>
      <c r="L511" s="42"/>
      <c r="M511" s="42"/>
      <c r="N511" s="42"/>
      <c r="O511" s="42"/>
      <c r="P511" s="42"/>
      <c r="Q511" s="42"/>
      <c r="R511" s="42"/>
      <c r="S511" s="42"/>
      <c r="T511" s="42"/>
      <c r="U511" s="42"/>
      <c r="V511" s="42"/>
      <c r="W511" s="42"/>
    </row>
    <row r="512" spans="1:23">
      <c r="A512" s="42"/>
      <c r="B512" s="42"/>
      <c r="C512" s="42"/>
      <c r="D512" s="42"/>
      <c r="E512" s="42"/>
      <c r="F512" s="42"/>
      <c r="G512" s="42"/>
      <c r="H512" s="42"/>
      <c r="I512" s="42"/>
      <c r="J512" s="42"/>
      <c r="K512" s="42"/>
      <c r="L512" s="42"/>
      <c r="M512" s="42"/>
      <c r="N512" s="42"/>
      <c r="O512" s="42"/>
      <c r="P512" s="42"/>
      <c r="Q512" s="42"/>
      <c r="R512" s="42"/>
      <c r="S512" s="42"/>
      <c r="T512" s="42"/>
      <c r="U512" s="42"/>
      <c r="V512" s="42"/>
      <c r="W512" s="42"/>
    </row>
    <row r="513" spans="1:23">
      <c r="A513" s="42"/>
      <c r="B513" s="42"/>
      <c r="C513" s="42"/>
      <c r="D513" s="42"/>
      <c r="E513" s="42"/>
      <c r="F513" s="42"/>
      <c r="G513" s="42"/>
      <c r="H513" s="42"/>
      <c r="I513" s="42"/>
      <c r="J513" s="42"/>
      <c r="K513" s="42"/>
      <c r="L513" s="42"/>
      <c r="M513" s="42"/>
      <c r="N513" s="42"/>
      <c r="O513" s="42"/>
      <c r="P513" s="42"/>
      <c r="Q513" s="42"/>
      <c r="R513" s="42"/>
      <c r="S513" s="42"/>
      <c r="T513" s="42"/>
      <c r="U513" s="42"/>
      <c r="V513" s="42"/>
      <c r="W513" s="42"/>
    </row>
    <row r="514" spans="1:23">
      <c r="A514" s="42"/>
      <c r="B514" s="42"/>
      <c r="C514" s="42"/>
      <c r="D514" s="42"/>
      <c r="E514" s="42"/>
      <c r="F514" s="42"/>
      <c r="G514" s="42"/>
      <c r="H514" s="42"/>
      <c r="I514" s="42"/>
      <c r="J514" s="42"/>
      <c r="K514" s="42"/>
      <c r="L514" s="42"/>
      <c r="M514" s="42"/>
      <c r="N514" s="42"/>
      <c r="O514" s="42"/>
      <c r="P514" s="42"/>
      <c r="Q514" s="42"/>
      <c r="R514" s="42"/>
      <c r="S514" s="42"/>
      <c r="T514" s="42"/>
      <c r="U514" s="42"/>
      <c r="V514" s="42"/>
      <c r="W514" s="42"/>
    </row>
    <row r="515" spans="1:23">
      <c r="A515" s="42"/>
      <c r="B515" s="42"/>
      <c r="C515" s="42"/>
      <c r="D515" s="42"/>
      <c r="E515" s="42"/>
      <c r="F515" s="42"/>
      <c r="G515" s="42"/>
      <c r="H515" s="42"/>
      <c r="I515" s="42"/>
      <c r="J515" s="42"/>
      <c r="K515" s="42"/>
      <c r="L515" s="42"/>
      <c r="M515" s="42"/>
      <c r="N515" s="42"/>
      <c r="O515" s="42"/>
      <c r="P515" s="42"/>
      <c r="Q515" s="42"/>
      <c r="R515" s="42"/>
      <c r="S515" s="42"/>
      <c r="T515" s="42"/>
      <c r="U515" s="42"/>
      <c r="V515" s="42"/>
      <c r="W515" s="42"/>
    </row>
    <row r="516" spans="1:23">
      <c r="A516" s="42"/>
      <c r="B516" s="42"/>
      <c r="C516" s="42"/>
      <c r="D516" s="42"/>
      <c r="E516" s="42"/>
      <c r="F516" s="42"/>
      <c r="G516" s="42"/>
      <c r="H516" s="42"/>
      <c r="I516" s="42"/>
      <c r="J516" s="42"/>
      <c r="K516" s="42"/>
      <c r="L516" s="42"/>
      <c r="M516" s="42"/>
      <c r="N516" s="42"/>
      <c r="O516" s="42"/>
      <c r="P516" s="42"/>
      <c r="Q516" s="42"/>
      <c r="R516" s="42"/>
      <c r="S516" s="42"/>
      <c r="T516" s="42"/>
      <c r="U516" s="42"/>
      <c r="V516" s="42"/>
      <c r="W516" s="42"/>
    </row>
    <row r="517" spans="1:23">
      <c r="A517" s="42"/>
      <c r="B517" s="42"/>
      <c r="C517" s="42"/>
      <c r="D517" s="42"/>
      <c r="E517" s="42"/>
      <c r="F517" s="42"/>
      <c r="G517" s="42"/>
      <c r="H517" s="42"/>
      <c r="I517" s="42"/>
      <c r="J517" s="42"/>
      <c r="K517" s="42"/>
      <c r="L517" s="42"/>
      <c r="M517" s="42"/>
      <c r="N517" s="42"/>
      <c r="O517" s="42"/>
      <c r="P517" s="42"/>
      <c r="Q517" s="42"/>
      <c r="R517" s="42"/>
      <c r="S517" s="42"/>
      <c r="T517" s="42"/>
      <c r="U517" s="42"/>
      <c r="V517" s="42"/>
      <c r="W517" s="42"/>
    </row>
    <row r="518" spans="1:23">
      <c r="A518" s="42"/>
      <c r="B518" s="42"/>
      <c r="C518" s="42"/>
      <c r="D518" s="42"/>
      <c r="E518" s="42"/>
      <c r="F518" s="42"/>
      <c r="G518" s="42"/>
      <c r="H518" s="42"/>
      <c r="I518" s="42"/>
      <c r="J518" s="42"/>
      <c r="K518" s="42"/>
      <c r="L518" s="42"/>
      <c r="M518" s="42"/>
      <c r="N518" s="42"/>
      <c r="O518" s="42"/>
      <c r="P518" s="42"/>
      <c r="Q518" s="42"/>
      <c r="R518" s="42"/>
      <c r="S518" s="42"/>
      <c r="T518" s="42"/>
      <c r="U518" s="42"/>
      <c r="V518" s="42"/>
      <c r="W518" s="42"/>
    </row>
    <row r="519" spans="1:23">
      <c r="A519" s="42"/>
      <c r="B519" s="42"/>
      <c r="C519" s="42"/>
      <c r="D519" s="42"/>
      <c r="E519" s="42"/>
      <c r="F519" s="42"/>
      <c r="G519" s="42"/>
      <c r="H519" s="42"/>
      <c r="I519" s="42"/>
      <c r="J519" s="42"/>
      <c r="K519" s="42"/>
      <c r="L519" s="42"/>
      <c r="M519" s="42"/>
      <c r="N519" s="42"/>
      <c r="O519" s="42"/>
      <c r="P519" s="42"/>
      <c r="Q519" s="42"/>
      <c r="R519" s="42"/>
      <c r="S519" s="42"/>
      <c r="T519" s="42"/>
      <c r="U519" s="42"/>
      <c r="V519" s="42"/>
      <c r="W519" s="42"/>
    </row>
    <row r="520" spans="1:23">
      <c r="A520" s="42"/>
      <c r="B520" s="42"/>
      <c r="C520" s="42"/>
      <c r="D520" s="42"/>
      <c r="E520" s="42"/>
      <c r="F520" s="42"/>
      <c r="G520" s="42"/>
      <c r="H520" s="42"/>
      <c r="I520" s="42"/>
      <c r="J520" s="42"/>
      <c r="K520" s="42"/>
      <c r="L520" s="42"/>
      <c r="M520" s="42"/>
      <c r="N520" s="42"/>
      <c r="O520" s="42"/>
      <c r="P520" s="42"/>
      <c r="Q520" s="42"/>
      <c r="R520" s="42"/>
      <c r="S520" s="42"/>
      <c r="T520" s="42"/>
      <c r="U520" s="42"/>
      <c r="V520" s="42"/>
      <c r="W520" s="42"/>
    </row>
    <row r="521" spans="1:23">
      <c r="A521" s="42"/>
      <c r="B521" s="42"/>
      <c r="C521" s="42"/>
      <c r="D521" s="42"/>
      <c r="E521" s="42"/>
      <c r="F521" s="42"/>
      <c r="G521" s="42"/>
      <c r="H521" s="42"/>
      <c r="I521" s="42"/>
      <c r="J521" s="42"/>
      <c r="K521" s="42"/>
      <c r="L521" s="42"/>
      <c r="M521" s="42"/>
      <c r="N521" s="42"/>
      <c r="O521" s="42"/>
      <c r="P521" s="42"/>
      <c r="Q521" s="42"/>
      <c r="R521" s="42"/>
      <c r="S521" s="42"/>
      <c r="T521" s="42"/>
      <c r="U521" s="42"/>
      <c r="V521" s="42"/>
      <c r="W521" s="42"/>
    </row>
    <row r="522" spans="1:23">
      <c r="A522" s="42"/>
      <c r="B522" s="42"/>
      <c r="C522" s="42"/>
      <c r="D522" s="42"/>
      <c r="E522" s="42"/>
      <c r="F522" s="42"/>
      <c r="G522" s="42"/>
      <c r="H522" s="42"/>
      <c r="I522" s="42"/>
      <c r="J522" s="42"/>
      <c r="K522" s="42"/>
      <c r="L522" s="42"/>
      <c r="M522" s="42"/>
      <c r="N522" s="42"/>
      <c r="O522" s="42"/>
      <c r="P522" s="42"/>
      <c r="Q522" s="42"/>
      <c r="R522" s="42"/>
      <c r="S522" s="42"/>
      <c r="T522" s="42"/>
      <c r="U522" s="42"/>
      <c r="V522" s="42"/>
      <c r="W522" s="42"/>
    </row>
    <row r="523" spans="1:23">
      <c r="A523" s="42"/>
      <c r="B523" s="42"/>
      <c r="C523" s="42"/>
      <c r="D523" s="42"/>
      <c r="E523" s="42"/>
      <c r="F523" s="42"/>
      <c r="G523" s="42"/>
      <c r="H523" s="42"/>
      <c r="I523" s="42"/>
      <c r="J523" s="42"/>
      <c r="K523" s="42"/>
      <c r="L523" s="42"/>
      <c r="M523" s="42"/>
      <c r="N523" s="42"/>
      <c r="O523" s="42"/>
      <c r="P523" s="42"/>
      <c r="Q523" s="42"/>
      <c r="R523" s="42"/>
      <c r="S523" s="42"/>
      <c r="T523" s="42"/>
      <c r="U523" s="42"/>
      <c r="V523" s="42"/>
      <c r="W523" s="42"/>
    </row>
    <row r="524" spans="1:23">
      <c r="A524" s="42"/>
      <c r="B524" s="42"/>
      <c r="C524" s="42"/>
      <c r="D524" s="42"/>
      <c r="E524" s="42"/>
      <c r="F524" s="42"/>
      <c r="G524" s="42"/>
      <c r="H524" s="42"/>
      <c r="I524" s="42"/>
      <c r="J524" s="42"/>
      <c r="K524" s="42"/>
      <c r="L524" s="42"/>
      <c r="M524" s="42"/>
      <c r="N524" s="42"/>
      <c r="O524" s="42"/>
      <c r="P524" s="42"/>
      <c r="Q524" s="42"/>
      <c r="R524" s="42"/>
      <c r="S524" s="42"/>
      <c r="T524" s="42"/>
      <c r="U524" s="42"/>
      <c r="V524" s="42"/>
      <c r="W524" s="42"/>
    </row>
    <row r="525" spans="1:23">
      <c r="A525" s="42"/>
      <c r="B525" s="42"/>
      <c r="C525" s="42"/>
      <c r="D525" s="42"/>
      <c r="E525" s="42"/>
      <c r="F525" s="42"/>
      <c r="G525" s="42"/>
      <c r="H525" s="42"/>
      <c r="I525" s="42"/>
      <c r="J525" s="42"/>
      <c r="K525" s="42"/>
      <c r="L525" s="42"/>
      <c r="M525" s="42"/>
      <c r="N525" s="42"/>
      <c r="O525" s="42"/>
      <c r="P525" s="42"/>
      <c r="Q525" s="42"/>
      <c r="R525" s="42"/>
      <c r="S525" s="42"/>
      <c r="T525" s="42"/>
      <c r="U525" s="42"/>
      <c r="V525" s="42"/>
      <c r="W525" s="42"/>
    </row>
    <row r="526" spans="1:23">
      <c r="A526" s="42"/>
      <c r="B526" s="42"/>
      <c r="C526" s="42"/>
      <c r="D526" s="42"/>
      <c r="E526" s="42"/>
      <c r="F526" s="42"/>
      <c r="G526" s="42"/>
      <c r="H526" s="42"/>
      <c r="I526" s="42"/>
      <c r="J526" s="42"/>
      <c r="K526" s="42"/>
      <c r="L526" s="42"/>
      <c r="M526" s="42"/>
      <c r="N526" s="42"/>
      <c r="O526" s="42"/>
      <c r="P526" s="42"/>
      <c r="Q526" s="42"/>
      <c r="R526" s="42"/>
      <c r="S526" s="42"/>
      <c r="T526" s="42"/>
      <c r="U526" s="42"/>
      <c r="V526" s="42"/>
      <c r="W526" s="42"/>
    </row>
    <row r="527" spans="1:23">
      <c r="A527" s="42"/>
      <c r="B527" s="42"/>
      <c r="C527" s="42"/>
      <c r="D527" s="42"/>
      <c r="E527" s="42"/>
      <c r="F527" s="42"/>
      <c r="G527" s="42"/>
      <c r="H527" s="42"/>
      <c r="I527" s="42"/>
      <c r="J527" s="42"/>
      <c r="K527" s="42"/>
      <c r="L527" s="42"/>
      <c r="M527" s="42"/>
      <c r="N527" s="42"/>
      <c r="O527" s="42"/>
      <c r="P527" s="42"/>
      <c r="Q527" s="42"/>
      <c r="R527" s="42"/>
      <c r="S527" s="42"/>
      <c r="T527" s="42"/>
      <c r="U527" s="42"/>
      <c r="V527" s="42"/>
      <c r="W527" s="42"/>
    </row>
    <row r="528" spans="1:23">
      <c r="A528" s="42"/>
      <c r="B528" s="42"/>
      <c r="C528" s="42"/>
      <c r="D528" s="42"/>
      <c r="E528" s="42"/>
      <c r="F528" s="42"/>
      <c r="G528" s="42"/>
      <c r="H528" s="42"/>
      <c r="I528" s="42"/>
      <c r="J528" s="42"/>
      <c r="K528" s="42"/>
      <c r="L528" s="42"/>
      <c r="M528" s="42"/>
      <c r="N528" s="42"/>
      <c r="O528" s="42"/>
      <c r="P528" s="42"/>
      <c r="Q528" s="42"/>
      <c r="R528" s="42"/>
      <c r="S528" s="42"/>
      <c r="T528" s="42"/>
      <c r="U528" s="42"/>
      <c r="V528" s="42"/>
      <c r="W528" s="42"/>
    </row>
    <row r="529" spans="1:23">
      <c r="A529" s="42"/>
      <c r="B529" s="42"/>
      <c r="C529" s="42"/>
      <c r="D529" s="42"/>
      <c r="E529" s="42"/>
      <c r="F529" s="42"/>
      <c r="G529" s="42"/>
      <c r="H529" s="42"/>
      <c r="I529" s="42"/>
      <c r="J529" s="42"/>
      <c r="K529" s="42"/>
      <c r="L529" s="42"/>
      <c r="M529" s="42"/>
      <c r="N529" s="42"/>
      <c r="O529" s="42"/>
      <c r="P529" s="42"/>
      <c r="Q529" s="42"/>
      <c r="R529" s="42"/>
      <c r="S529" s="42"/>
      <c r="T529" s="42"/>
      <c r="U529" s="42"/>
      <c r="V529" s="42"/>
      <c r="W529" s="42"/>
    </row>
    <row r="530" spans="1:23">
      <c r="A530" s="42"/>
      <c r="B530" s="42"/>
      <c r="C530" s="42"/>
      <c r="D530" s="42"/>
      <c r="E530" s="42"/>
      <c r="F530" s="42"/>
      <c r="G530" s="42"/>
      <c r="H530" s="42"/>
      <c r="I530" s="42"/>
      <c r="J530" s="42"/>
      <c r="K530" s="42"/>
      <c r="L530" s="42"/>
      <c r="M530" s="42"/>
      <c r="N530" s="42"/>
      <c r="O530" s="42"/>
      <c r="P530" s="42"/>
      <c r="Q530" s="42"/>
      <c r="R530" s="42"/>
      <c r="S530" s="42"/>
      <c r="T530" s="42"/>
      <c r="U530" s="42"/>
      <c r="V530" s="42"/>
      <c r="W530" s="42"/>
    </row>
    <row r="531" spans="1:23">
      <c r="A531" s="42"/>
      <c r="B531" s="42"/>
      <c r="C531" s="42"/>
      <c r="D531" s="42"/>
      <c r="E531" s="42"/>
      <c r="F531" s="42"/>
      <c r="G531" s="42"/>
      <c r="H531" s="42"/>
      <c r="I531" s="42"/>
      <c r="J531" s="42"/>
      <c r="K531" s="42"/>
      <c r="L531" s="42"/>
      <c r="M531" s="42"/>
      <c r="N531" s="42"/>
      <c r="O531" s="42"/>
      <c r="P531" s="42"/>
      <c r="Q531" s="42"/>
      <c r="R531" s="42"/>
      <c r="S531" s="42"/>
      <c r="T531" s="42"/>
      <c r="U531" s="42"/>
      <c r="V531" s="42"/>
      <c r="W531" s="42"/>
    </row>
    <row r="532" spans="1:23">
      <c r="A532" s="42"/>
      <c r="B532" s="42"/>
      <c r="C532" s="42"/>
      <c r="D532" s="42"/>
      <c r="E532" s="42"/>
      <c r="F532" s="42"/>
      <c r="G532" s="42"/>
      <c r="H532" s="42"/>
      <c r="I532" s="42"/>
      <c r="J532" s="42"/>
      <c r="K532" s="42"/>
      <c r="L532" s="42"/>
      <c r="M532" s="42"/>
      <c r="N532" s="42"/>
      <c r="O532" s="42"/>
      <c r="P532" s="42"/>
      <c r="Q532" s="42"/>
      <c r="R532" s="42"/>
      <c r="S532" s="42"/>
      <c r="T532" s="42"/>
      <c r="U532" s="42"/>
      <c r="V532" s="42"/>
      <c r="W532" s="42"/>
    </row>
    <row r="533" spans="1:23">
      <c r="A533" s="42"/>
      <c r="B533" s="42"/>
      <c r="C533" s="42"/>
      <c r="D533" s="42"/>
      <c r="E533" s="42"/>
      <c r="F533" s="42"/>
      <c r="G533" s="42"/>
      <c r="H533" s="42"/>
      <c r="I533" s="42"/>
      <c r="J533" s="42"/>
      <c r="K533" s="42"/>
      <c r="L533" s="42"/>
      <c r="M533" s="42"/>
      <c r="N533" s="42"/>
      <c r="O533" s="42"/>
      <c r="P533" s="42"/>
      <c r="Q533" s="42"/>
      <c r="R533" s="42"/>
      <c r="S533" s="42"/>
      <c r="T533" s="42"/>
      <c r="U533" s="42"/>
      <c r="V533" s="42"/>
      <c r="W533" s="42"/>
    </row>
    <row r="534" spans="1:23">
      <c r="A534" s="42"/>
      <c r="B534" s="42"/>
      <c r="C534" s="42"/>
      <c r="D534" s="42"/>
      <c r="E534" s="42"/>
      <c r="F534" s="42"/>
      <c r="G534" s="42"/>
      <c r="H534" s="42"/>
      <c r="I534" s="42"/>
      <c r="J534" s="42"/>
      <c r="K534" s="42"/>
      <c r="L534" s="42"/>
      <c r="M534" s="42"/>
      <c r="N534" s="42"/>
      <c r="O534" s="42"/>
      <c r="P534" s="42"/>
      <c r="Q534" s="42"/>
      <c r="R534" s="42"/>
      <c r="S534" s="42"/>
      <c r="T534" s="42"/>
      <c r="U534" s="42"/>
      <c r="V534" s="42"/>
      <c r="W534" s="42"/>
    </row>
    <row r="535" spans="1:23">
      <c r="A535" s="42"/>
      <c r="B535" s="42"/>
      <c r="C535" s="42"/>
      <c r="D535" s="42"/>
      <c r="E535" s="42"/>
      <c r="F535" s="42"/>
      <c r="G535" s="42"/>
      <c r="H535" s="42"/>
      <c r="I535" s="42"/>
      <c r="J535" s="42"/>
      <c r="K535" s="42"/>
      <c r="L535" s="42"/>
      <c r="M535" s="42"/>
      <c r="N535" s="42"/>
      <c r="O535" s="42"/>
      <c r="P535" s="42"/>
      <c r="Q535" s="42"/>
      <c r="R535" s="42"/>
      <c r="S535" s="42"/>
      <c r="T535" s="42"/>
      <c r="U535" s="42"/>
      <c r="V535" s="42"/>
      <c r="W535" s="42"/>
    </row>
    <row r="536" spans="1:23">
      <c r="A536" s="42"/>
      <c r="B536" s="42"/>
      <c r="C536" s="42"/>
      <c r="D536" s="42"/>
      <c r="E536" s="42"/>
      <c r="F536" s="42"/>
      <c r="G536" s="42"/>
      <c r="H536" s="42"/>
      <c r="I536" s="42"/>
      <c r="J536" s="42"/>
      <c r="K536" s="42"/>
      <c r="L536" s="42"/>
      <c r="M536" s="42"/>
      <c r="N536" s="42"/>
      <c r="O536" s="42"/>
      <c r="P536" s="42"/>
      <c r="Q536" s="42"/>
      <c r="R536" s="42"/>
      <c r="S536" s="42"/>
      <c r="T536" s="42"/>
      <c r="U536" s="42"/>
      <c r="V536" s="42"/>
      <c r="W536" s="42"/>
    </row>
    <row r="537" spans="1:23">
      <c r="A537" s="42"/>
      <c r="B537" s="42"/>
      <c r="C537" s="42"/>
      <c r="D537" s="42"/>
      <c r="E537" s="42"/>
      <c r="F537" s="42"/>
      <c r="G537" s="42"/>
      <c r="H537" s="42"/>
      <c r="I537" s="42"/>
      <c r="J537" s="42"/>
      <c r="K537" s="42"/>
      <c r="L537" s="42"/>
      <c r="M537" s="42"/>
      <c r="N537" s="42"/>
      <c r="O537" s="42"/>
      <c r="P537" s="42"/>
      <c r="Q537" s="42"/>
      <c r="R537" s="42"/>
      <c r="S537" s="42"/>
      <c r="T537" s="42"/>
      <c r="U537" s="42"/>
      <c r="V537" s="42"/>
      <c r="W537" s="42"/>
    </row>
    <row r="538" spans="1:23">
      <c r="A538" s="42"/>
      <c r="B538" s="42"/>
      <c r="C538" s="42"/>
      <c r="D538" s="42"/>
      <c r="E538" s="42"/>
      <c r="F538" s="42"/>
      <c r="G538" s="42"/>
      <c r="H538" s="42"/>
      <c r="I538" s="42"/>
      <c r="J538" s="42"/>
      <c r="K538" s="42"/>
      <c r="L538" s="42"/>
      <c r="M538" s="42"/>
      <c r="N538" s="42"/>
      <c r="O538" s="42"/>
      <c r="P538" s="42"/>
      <c r="Q538" s="42"/>
      <c r="R538" s="42"/>
      <c r="S538" s="42"/>
      <c r="T538" s="42"/>
      <c r="U538" s="42"/>
      <c r="V538" s="42"/>
      <c r="W538" s="42"/>
    </row>
    <row r="539" spans="1:23">
      <c r="A539" s="42"/>
      <c r="B539" s="42"/>
      <c r="C539" s="42"/>
      <c r="D539" s="42"/>
      <c r="E539" s="42"/>
      <c r="F539" s="42"/>
      <c r="G539" s="42"/>
      <c r="H539" s="42"/>
      <c r="I539" s="42"/>
      <c r="J539" s="42"/>
      <c r="K539" s="42"/>
      <c r="L539" s="42"/>
      <c r="M539" s="42"/>
      <c r="N539" s="42"/>
      <c r="O539" s="42"/>
      <c r="P539" s="42"/>
      <c r="Q539" s="42"/>
      <c r="R539" s="42"/>
      <c r="S539" s="42"/>
      <c r="T539" s="42"/>
      <c r="U539" s="42"/>
      <c r="V539" s="42"/>
      <c r="W539" s="42"/>
    </row>
    <row r="540" spans="1:23">
      <c r="A540" s="42"/>
      <c r="B540" s="42"/>
      <c r="C540" s="42"/>
      <c r="D540" s="42"/>
      <c r="E540" s="42"/>
      <c r="F540" s="42"/>
      <c r="G540" s="42"/>
      <c r="H540" s="42"/>
      <c r="I540" s="42"/>
      <c r="J540" s="42"/>
      <c r="K540" s="42"/>
      <c r="L540" s="42"/>
      <c r="M540" s="42"/>
      <c r="N540" s="42"/>
      <c r="O540" s="42"/>
      <c r="P540" s="42"/>
      <c r="Q540" s="42"/>
      <c r="R540" s="42"/>
      <c r="S540" s="42"/>
      <c r="T540" s="42"/>
      <c r="U540" s="42"/>
      <c r="V540" s="42"/>
      <c r="W540" s="42"/>
    </row>
    <row r="541" spans="1:23">
      <c r="A541" s="42"/>
      <c r="B541" s="42"/>
      <c r="C541" s="42"/>
      <c r="D541" s="42"/>
      <c r="E541" s="42"/>
      <c r="F541" s="42"/>
      <c r="G541" s="42"/>
      <c r="H541" s="42"/>
      <c r="I541" s="42"/>
      <c r="J541" s="42"/>
      <c r="K541" s="42"/>
      <c r="L541" s="42"/>
      <c r="M541" s="42"/>
      <c r="N541" s="42"/>
      <c r="O541" s="42"/>
      <c r="P541" s="42"/>
      <c r="Q541" s="42"/>
      <c r="R541" s="42"/>
      <c r="S541" s="42"/>
      <c r="T541" s="42"/>
      <c r="U541" s="42"/>
      <c r="V541" s="42"/>
      <c r="W541" s="42"/>
    </row>
    <row r="542" spans="1:23">
      <c r="A542" s="42"/>
      <c r="B542" s="42"/>
      <c r="C542" s="42"/>
      <c r="D542" s="42"/>
      <c r="E542" s="42"/>
      <c r="F542" s="42"/>
      <c r="G542" s="42"/>
      <c r="H542" s="42"/>
      <c r="I542" s="42"/>
      <c r="J542" s="42"/>
      <c r="K542" s="42"/>
      <c r="L542" s="42"/>
      <c r="M542" s="42"/>
      <c r="N542" s="42"/>
      <c r="O542" s="42"/>
      <c r="P542" s="42"/>
      <c r="Q542" s="42"/>
      <c r="R542" s="42"/>
      <c r="S542" s="42"/>
      <c r="T542" s="42"/>
      <c r="U542" s="42"/>
      <c r="V542" s="42"/>
      <c r="W542" s="42"/>
    </row>
    <row r="543" spans="1:23">
      <c r="A543" s="42"/>
      <c r="B543" s="42"/>
      <c r="C543" s="42"/>
      <c r="D543" s="42"/>
      <c r="E543" s="42"/>
      <c r="F543" s="42"/>
      <c r="G543" s="42"/>
      <c r="H543" s="42"/>
      <c r="I543" s="42"/>
      <c r="J543" s="42"/>
      <c r="K543" s="42"/>
      <c r="L543" s="42"/>
      <c r="M543" s="42"/>
      <c r="N543" s="42"/>
      <c r="O543" s="42"/>
      <c r="P543" s="42"/>
      <c r="Q543" s="42"/>
      <c r="R543" s="42"/>
      <c r="S543" s="42"/>
      <c r="T543" s="42"/>
      <c r="U543" s="42"/>
      <c r="V543" s="42"/>
      <c r="W543" s="42"/>
    </row>
    <row r="544" spans="1:23">
      <c r="A544" s="42"/>
      <c r="B544" s="42"/>
      <c r="C544" s="42"/>
      <c r="D544" s="42"/>
      <c r="E544" s="42"/>
      <c r="F544" s="42"/>
      <c r="G544" s="42"/>
      <c r="H544" s="42"/>
      <c r="I544" s="42"/>
      <c r="J544" s="42"/>
      <c r="K544" s="42"/>
      <c r="L544" s="42"/>
      <c r="M544" s="42"/>
      <c r="N544" s="42"/>
      <c r="O544" s="42"/>
      <c r="P544" s="42"/>
      <c r="Q544" s="42"/>
      <c r="R544" s="42"/>
      <c r="S544" s="42"/>
      <c r="T544" s="42"/>
      <c r="U544" s="42"/>
      <c r="V544" s="42"/>
      <c r="W544" s="42"/>
    </row>
    <row r="545" spans="1:23">
      <c r="A545" s="42"/>
      <c r="B545" s="42"/>
      <c r="C545" s="42"/>
      <c r="D545" s="42"/>
      <c r="E545" s="42"/>
      <c r="F545" s="42"/>
      <c r="G545" s="42"/>
      <c r="H545" s="42"/>
      <c r="I545" s="42"/>
      <c r="J545" s="42"/>
      <c r="K545" s="42"/>
      <c r="L545" s="42"/>
      <c r="M545" s="42"/>
      <c r="N545" s="42"/>
      <c r="O545" s="42"/>
      <c r="P545" s="42"/>
      <c r="Q545" s="42"/>
      <c r="R545" s="42"/>
      <c r="S545" s="42"/>
      <c r="T545" s="42"/>
      <c r="U545" s="42"/>
      <c r="V545" s="42"/>
      <c r="W545" s="42"/>
    </row>
    <row r="546" spans="1:23">
      <c r="A546" s="42"/>
      <c r="B546" s="42"/>
      <c r="C546" s="42"/>
      <c r="D546" s="42"/>
      <c r="E546" s="42"/>
      <c r="F546" s="42"/>
      <c r="G546" s="42"/>
      <c r="H546" s="42"/>
      <c r="I546" s="42"/>
      <c r="J546" s="42"/>
      <c r="K546" s="42"/>
      <c r="L546" s="42"/>
      <c r="M546" s="42"/>
      <c r="N546" s="42"/>
      <c r="O546" s="42"/>
      <c r="P546" s="42"/>
      <c r="Q546" s="42"/>
      <c r="R546" s="42"/>
      <c r="S546" s="42"/>
      <c r="T546" s="42"/>
      <c r="U546" s="42"/>
      <c r="V546" s="42"/>
      <c r="W546" s="42"/>
    </row>
    <row r="547" spans="1:23">
      <c r="A547" s="42"/>
      <c r="B547" s="42"/>
      <c r="C547" s="42"/>
      <c r="D547" s="42"/>
      <c r="E547" s="42"/>
      <c r="F547" s="42"/>
      <c r="G547" s="42"/>
      <c r="H547" s="42"/>
      <c r="I547" s="42"/>
      <c r="J547" s="42"/>
      <c r="K547" s="42"/>
      <c r="L547" s="42"/>
      <c r="M547" s="42"/>
      <c r="N547" s="42"/>
      <c r="O547" s="42"/>
      <c r="P547" s="42"/>
      <c r="Q547" s="42"/>
      <c r="R547" s="42"/>
      <c r="S547" s="42"/>
      <c r="T547" s="42"/>
      <c r="U547" s="42"/>
      <c r="V547" s="42"/>
      <c r="W547" s="42"/>
    </row>
    <row r="548" spans="1:23">
      <c r="A548" s="42"/>
      <c r="B548" s="42"/>
      <c r="C548" s="42"/>
      <c r="D548" s="42"/>
      <c r="E548" s="42"/>
      <c r="F548" s="42"/>
      <c r="G548" s="42"/>
      <c r="H548" s="42"/>
      <c r="I548" s="42"/>
      <c r="J548" s="42"/>
      <c r="K548" s="42"/>
      <c r="L548" s="42"/>
      <c r="M548" s="42"/>
      <c r="N548" s="42"/>
      <c r="O548" s="42"/>
      <c r="P548" s="42"/>
      <c r="Q548" s="42"/>
      <c r="R548" s="42"/>
      <c r="S548" s="42"/>
      <c r="T548" s="42"/>
      <c r="U548" s="42"/>
      <c r="V548" s="42"/>
      <c r="W548" s="42"/>
    </row>
    <row r="549" spans="1:23">
      <c r="A549" s="42"/>
      <c r="B549" s="42"/>
      <c r="C549" s="42"/>
      <c r="D549" s="42"/>
      <c r="E549" s="42"/>
      <c r="F549" s="42"/>
      <c r="G549" s="42"/>
      <c r="H549" s="42"/>
      <c r="I549" s="42"/>
      <c r="J549" s="42"/>
      <c r="K549" s="42"/>
      <c r="L549" s="42"/>
      <c r="M549" s="42"/>
      <c r="N549" s="42"/>
      <c r="O549" s="42"/>
      <c r="P549" s="42"/>
      <c r="Q549" s="42"/>
      <c r="R549" s="42"/>
      <c r="S549" s="42"/>
      <c r="T549" s="42"/>
      <c r="U549" s="42"/>
      <c r="V549" s="42"/>
      <c r="W549" s="42"/>
    </row>
    <row r="550" spans="1:23">
      <c r="A550" s="42"/>
      <c r="B550" s="42"/>
      <c r="C550" s="42"/>
      <c r="D550" s="42"/>
      <c r="E550" s="42"/>
      <c r="F550" s="42"/>
      <c r="G550" s="42"/>
      <c r="H550" s="42"/>
      <c r="I550" s="42"/>
      <c r="J550" s="42"/>
      <c r="K550" s="42"/>
      <c r="L550" s="42"/>
      <c r="M550" s="42"/>
      <c r="N550" s="42"/>
      <c r="O550" s="42"/>
      <c r="P550" s="42"/>
      <c r="Q550" s="42"/>
      <c r="R550" s="42"/>
      <c r="S550" s="42"/>
      <c r="T550" s="42"/>
      <c r="U550" s="42"/>
      <c r="V550" s="42"/>
      <c r="W550" s="42"/>
    </row>
    <row r="551" spans="1:23">
      <c r="A551" s="42"/>
      <c r="B551" s="42"/>
      <c r="C551" s="42"/>
      <c r="D551" s="42"/>
      <c r="E551" s="42"/>
      <c r="F551" s="42"/>
      <c r="G551" s="42"/>
      <c r="H551" s="42"/>
      <c r="I551" s="42"/>
      <c r="J551" s="42"/>
      <c r="K551" s="42"/>
      <c r="L551" s="42"/>
      <c r="M551" s="42"/>
      <c r="N551" s="42"/>
      <c r="O551" s="42"/>
      <c r="P551" s="42"/>
      <c r="Q551" s="42"/>
      <c r="R551" s="42"/>
      <c r="S551" s="42"/>
      <c r="T551" s="42"/>
      <c r="U551" s="42"/>
      <c r="V551" s="42"/>
      <c r="W551" s="42"/>
    </row>
    <row r="552" spans="1:23">
      <c r="A552" s="42"/>
      <c r="B552" s="42"/>
      <c r="C552" s="42"/>
      <c r="D552" s="42"/>
      <c r="E552" s="42"/>
      <c r="F552" s="42"/>
      <c r="G552" s="42"/>
      <c r="H552" s="42"/>
      <c r="I552" s="42"/>
      <c r="J552" s="42"/>
      <c r="K552" s="42"/>
      <c r="L552" s="42"/>
      <c r="M552" s="42"/>
      <c r="N552" s="42"/>
      <c r="O552" s="42"/>
      <c r="P552" s="42"/>
      <c r="Q552" s="42"/>
      <c r="R552" s="42"/>
      <c r="S552" s="42"/>
      <c r="T552" s="42"/>
      <c r="U552" s="42"/>
      <c r="V552" s="42"/>
      <c r="W552" s="42"/>
    </row>
    <row r="553" spans="1:23">
      <c r="A553" s="42"/>
      <c r="B553" s="42"/>
      <c r="C553" s="42"/>
      <c r="D553" s="42"/>
      <c r="E553" s="42"/>
      <c r="F553" s="42"/>
      <c r="G553" s="42"/>
      <c r="H553" s="42"/>
      <c r="I553" s="42"/>
      <c r="J553" s="42"/>
      <c r="K553" s="42"/>
      <c r="L553" s="42"/>
      <c r="M553" s="42"/>
      <c r="N553" s="42"/>
      <c r="O553" s="42"/>
      <c r="P553" s="42"/>
      <c r="Q553" s="42"/>
      <c r="R553" s="42"/>
      <c r="S553" s="42"/>
      <c r="T553" s="42"/>
      <c r="U553" s="42"/>
      <c r="V553" s="42"/>
      <c r="W553" s="42"/>
    </row>
    <row r="554" spans="1:23">
      <c r="A554" s="42"/>
      <c r="B554" s="42"/>
      <c r="C554" s="42"/>
      <c r="D554" s="42"/>
      <c r="E554" s="42"/>
      <c r="F554" s="42"/>
      <c r="G554" s="42"/>
      <c r="H554" s="42"/>
      <c r="I554" s="42"/>
      <c r="J554" s="42"/>
      <c r="K554" s="42"/>
      <c r="L554" s="42"/>
      <c r="M554" s="42"/>
      <c r="N554" s="42"/>
      <c r="O554" s="42"/>
      <c r="P554" s="42"/>
      <c r="Q554" s="42"/>
      <c r="R554" s="42"/>
      <c r="S554" s="42"/>
      <c r="T554" s="42"/>
      <c r="U554" s="42"/>
      <c r="V554" s="42"/>
      <c r="W554" s="42"/>
    </row>
    <row r="555" spans="1:23">
      <c r="A555" s="42"/>
      <c r="B555" s="42"/>
      <c r="C555" s="42"/>
      <c r="D555" s="42"/>
      <c r="E555" s="42"/>
      <c r="F555" s="42"/>
      <c r="G555" s="42"/>
      <c r="H555" s="42"/>
      <c r="I555" s="42"/>
      <c r="J555" s="42"/>
      <c r="K555" s="42"/>
      <c r="L555" s="42"/>
      <c r="M555" s="42"/>
      <c r="N555" s="42"/>
      <c r="O555" s="42"/>
      <c r="P555" s="42"/>
      <c r="Q555" s="42"/>
      <c r="R555" s="42"/>
      <c r="S555" s="42"/>
      <c r="T555" s="42"/>
      <c r="U555" s="42"/>
      <c r="V555" s="42"/>
      <c r="W555" s="42"/>
    </row>
    <row r="556" spans="1:23">
      <c r="A556" s="42"/>
      <c r="B556" s="42"/>
      <c r="C556" s="42"/>
      <c r="D556" s="42"/>
      <c r="E556" s="42"/>
      <c r="F556" s="42"/>
      <c r="G556" s="42"/>
      <c r="H556" s="42"/>
      <c r="I556" s="42"/>
      <c r="J556" s="42"/>
      <c r="K556" s="42"/>
      <c r="L556" s="42"/>
      <c r="M556" s="42"/>
      <c r="N556" s="42"/>
      <c r="O556" s="42"/>
      <c r="P556" s="42"/>
      <c r="Q556" s="42"/>
      <c r="R556" s="42"/>
      <c r="S556" s="42"/>
      <c r="T556" s="42"/>
      <c r="U556" s="42"/>
      <c r="V556" s="42"/>
      <c r="W556" s="42"/>
    </row>
    <row r="557" spans="1:23">
      <c r="A557" s="42"/>
      <c r="B557" s="42"/>
      <c r="C557" s="42"/>
      <c r="D557" s="42"/>
      <c r="E557" s="42"/>
      <c r="F557" s="42"/>
      <c r="G557" s="42"/>
      <c r="H557" s="42"/>
      <c r="I557" s="42"/>
      <c r="J557" s="42"/>
      <c r="K557" s="42"/>
      <c r="L557" s="42"/>
      <c r="M557" s="42"/>
      <c r="N557" s="42"/>
      <c r="O557" s="42"/>
      <c r="P557" s="42"/>
      <c r="Q557" s="42"/>
      <c r="R557" s="42"/>
      <c r="S557" s="42"/>
      <c r="T557" s="42"/>
      <c r="U557" s="42"/>
      <c r="V557" s="42"/>
      <c r="W557" s="42"/>
    </row>
    <row r="558" spans="1:23">
      <c r="A558" s="42"/>
      <c r="B558" s="42"/>
      <c r="C558" s="42"/>
      <c r="D558" s="42"/>
      <c r="E558" s="42"/>
      <c r="F558" s="42"/>
      <c r="G558" s="42"/>
      <c r="H558" s="42"/>
      <c r="I558" s="42"/>
      <c r="J558" s="42"/>
      <c r="K558" s="42"/>
      <c r="L558" s="42"/>
      <c r="M558" s="42"/>
      <c r="N558" s="42"/>
      <c r="O558" s="42"/>
      <c r="P558" s="42"/>
      <c r="Q558" s="42"/>
      <c r="R558" s="42"/>
      <c r="S558" s="42"/>
      <c r="T558" s="42"/>
      <c r="U558" s="42"/>
      <c r="V558" s="42"/>
      <c r="W558" s="42"/>
    </row>
    <row r="559" spans="1:23">
      <c r="A559" s="42"/>
      <c r="B559" s="42"/>
      <c r="C559" s="42"/>
      <c r="D559" s="42"/>
      <c r="E559" s="42"/>
      <c r="F559" s="42"/>
      <c r="G559" s="42"/>
      <c r="H559" s="42"/>
      <c r="I559" s="42"/>
      <c r="J559" s="42"/>
      <c r="K559" s="42"/>
      <c r="L559" s="42"/>
      <c r="M559" s="42"/>
      <c r="N559" s="42"/>
      <c r="O559" s="42"/>
      <c r="P559" s="42"/>
      <c r="Q559" s="42"/>
      <c r="R559" s="42"/>
      <c r="S559" s="42"/>
      <c r="T559" s="42"/>
      <c r="U559" s="42"/>
      <c r="V559" s="42"/>
      <c r="W559" s="42"/>
    </row>
    <row r="560" spans="1:23">
      <c r="A560" s="42"/>
      <c r="B560" s="42"/>
      <c r="C560" s="42"/>
      <c r="D560" s="42"/>
      <c r="E560" s="42"/>
      <c r="F560" s="42"/>
      <c r="G560" s="42"/>
      <c r="H560" s="42"/>
      <c r="I560" s="42"/>
      <c r="J560" s="42"/>
      <c r="K560" s="42"/>
      <c r="L560" s="42"/>
      <c r="M560" s="42"/>
      <c r="N560" s="42"/>
      <c r="O560" s="42"/>
      <c r="P560" s="42"/>
      <c r="Q560" s="42"/>
      <c r="R560" s="42"/>
      <c r="S560" s="42"/>
      <c r="T560" s="42"/>
      <c r="U560" s="42"/>
      <c r="V560" s="42"/>
      <c r="W560" s="42"/>
    </row>
    <row r="561" spans="1:23">
      <c r="A561" s="42"/>
      <c r="B561" s="42"/>
      <c r="C561" s="42"/>
      <c r="D561" s="42"/>
      <c r="E561" s="42"/>
      <c r="F561" s="42"/>
      <c r="G561" s="42"/>
      <c r="H561" s="42"/>
      <c r="I561" s="42"/>
      <c r="J561" s="42"/>
      <c r="K561" s="42"/>
      <c r="L561" s="42"/>
      <c r="M561" s="42"/>
      <c r="N561" s="42"/>
      <c r="O561" s="42"/>
      <c r="P561" s="42"/>
      <c r="Q561" s="42"/>
      <c r="R561" s="42"/>
      <c r="S561" s="42"/>
      <c r="T561" s="42"/>
      <c r="U561" s="42"/>
      <c r="V561" s="42"/>
      <c r="W561" s="42"/>
    </row>
    <row r="562" spans="1:23">
      <c r="A562" s="42"/>
      <c r="B562" s="42"/>
      <c r="C562" s="42"/>
      <c r="D562" s="42"/>
      <c r="E562" s="42"/>
      <c r="F562" s="42"/>
      <c r="G562" s="42"/>
      <c r="H562" s="42"/>
      <c r="I562" s="42"/>
      <c r="J562" s="42"/>
      <c r="K562" s="42"/>
      <c r="L562" s="42"/>
      <c r="M562" s="42"/>
      <c r="N562" s="42"/>
      <c r="O562" s="42"/>
      <c r="P562" s="42"/>
      <c r="Q562" s="42"/>
      <c r="R562" s="42"/>
      <c r="S562" s="42"/>
      <c r="T562" s="42"/>
      <c r="U562" s="42"/>
      <c r="V562" s="42"/>
      <c r="W562" s="42"/>
    </row>
    <row r="563" spans="1:23">
      <c r="A563" s="42"/>
      <c r="B563" s="42"/>
      <c r="C563" s="42"/>
      <c r="D563" s="42"/>
      <c r="E563" s="42"/>
      <c r="F563" s="42"/>
      <c r="G563" s="42"/>
      <c r="H563" s="42"/>
      <c r="I563" s="42"/>
      <c r="J563" s="42"/>
      <c r="K563" s="42"/>
      <c r="L563" s="42"/>
      <c r="M563" s="42"/>
      <c r="N563" s="42"/>
      <c r="O563" s="42"/>
      <c r="P563" s="42"/>
      <c r="Q563" s="42"/>
      <c r="R563" s="42"/>
      <c r="S563" s="42"/>
      <c r="T563" s="42"/>
      <c r="U563" s="42"/>
      <c r="V563" s="42"/>
      <c r="W563" s="42"/>
    </row>
    <row r="564" spans="1:23">
      <c r="A564" s="42"/>
      <c r="B564" s="42"/>
      <c r="C564" s="42"/>
      <c r="D564" s="42"/>
      <c r="E564" s="42"/>
      <c r="F564" s="42"/>
      <c r="G564" s="42"/>
      <c r="H564" s="42"/>
      <c r="I564" s="42"/>
      <c r="J564" s="42"/>
      <c r="K564" s="42"/>
      <c r="L564" s="42"/>
      <c r="M564" s="42"/>
      <c r="N564" s="42"/>
      <c r="O564" s="42"/>
      <c r="P564" s="42"/>
      <c r="Q564" s="42"/>
      <c r="R564" s="42"/>
      <c r="S564" s="42"/>
      <c r="T564" s="42"/>
      <c r="U564" s="42"/>
      <c r="V564" s="42"/>
      <c r="W564" s="42"/>
    </row>
    <row r="565" spans="1:23">
      <c r="A565" s="42"/>
      <c r="B565" s="42"/>
      <c r="C565" s="42"/>
      <c r="D565" s="42"/>
      <c r="E565" s="42"/>
      <c r="F565" s="42"/>
      <c r="G565" s="42"/>
      <c r="H565" s="42"/>
      <c r="I565" s="42"/>
      <c r="J565" s="42"/>
      <c r="K565" s="42"/>
      <c r="L565" s="42"/>
      <c r="M565" s="42"/>
      <c r="N565" s="42"/>
      <c r="O565" s="42"/>
      <c r="P565" s="42"/>
      <c r="Q565" s="42"/>
      <c r="R565" s="42"/>
      <c r="S565" s="42"/>
      <c r="T565" s="42"/>
      <c r="U565" s="42"/>
      <c r="V565" s="42"/>
      <c r="W565" s="42"/>
    </row>
    <row r="566" spans="1:23">
      <c r="A566" s="42"/>
      <c r="B566" s="42"/>
      <c r="C566" s="42"/>
      <c r="D566" s="42"/>
      <c r="E566" s="42"/>
      <c r="F566" s="42"/>
      <c r="G566" s="42"/>
      <c r="H566" s="42"/>
      <c r="I566" s="42"/>
      <c r="J566" s="42"/>
      <c r="K566" s="42"/>
      <c r="L566" s="42"/>
      <c r="M566" s="42"/>
      <c r="N566" s="42"/>
      <c r="O566" s="42"/>
      <c r="P566" s="42"/>
      <c r="Q566" s="42"/>
      <c r="R566" s="42"/>
      <c r="S566" s="42"/>
      <c r="T566" s="42"/>
      <c r="U566" s="42"/>
      <c r="V566" s="42"/>
      <c r="W566" s="42"/>
    </row>
    <row r="567" spans="1:23">
      <c r="A567" s="42"/>
      <c r="B567" s="42"/>
      <c r="C567" s="42"/>
      <c r="D567" s="42"/>
      <c r="E567" s="42"/>
      <c r="F567" s="42"/>
      <c r="G567" s="42"/>
      <c r="H567" s="42"/>
      <c r="I567" s="42"/>
      <c r="J567" s="42"/>
      <c r="K567" s="42"/>
      <c r="L567" s="42"/>
      <c r="M567" s="42"/>
      <c r="N567" s="42"/>
      <c r="O567" s="42"/>
      <c r="P567" s="42"/>
      <c r="Q567" s="42"/>
      <c r="R567" s="42"/>
      <c r="S567" s="42"/>
      <c r="T567" s="42"/>
      <c r="U567" s="42"/>
      <c r="V567" s="42"/>
      <c r="W567" s="42"/>
    </row>
    <row r="568" spans="1:23">
      <c r="A568" s="42"/>
      <c r="B568" s="42"/>
      <c r="C568" s="42"/>
      <c r="D568" s="42"/>
      <c r="E568" s="42"/>
      <c r="F568" s="42"/>
      <c r="G568" s="42"/>
      <c r="H568" s="42"/>
      <c r="I568" s="42"/>
      <c r="J568" s="42"/>
      <c r="K568" s="42"/>
      <c r="L568" s="42"/>
      <c r="M568" s="42"/>
      <c r="N568" s="42"/>
      <c r="O568" s="42"/>
      <c r="P568" s="42"/>
      <c r="Q568" s="42"/>
      <c r="R568" s="42"/>
      <c r="S568" s="42"/>
      <c r="T568" s="42"/>
      <c r="U568" s="42"/>
      <c r="V568" s="42"/>
      <c r="W568" s="42"/>
    </row>
    <row r="569" spans="1:23">
      <c r="A569" s="42"/>
      <c r="B569" s="42"/>
      <c r="C569" s="42"/>
      <c r="D569" s="42"/>
      <c r="E569" s="42"/>
      <c r="F569" s="42"/>
      <c r="G569" s="42"/>
      <c r="H569" s="42"/>
      <c r="I569" s="42"/>
      <c r="J569" s="42"/>
      <c r="K569" s="42"/>
      <c r="L569" s="42"/>
      <c r="M569" s="42"/>
      <c r="N569" s="42"/>
      <c r="O569" s="42"/>
      <c r="P569" s="42"/>
      <c r="Q569" s="42"/>
      <c r="R569" s="42"/>
      <c r="S569" s="42"/>
      <c r="T569" s="42"/>
      <c r="U569" s="42"/>
      <c r="V569" s="42"/>
      <c r="W569" s="42"/>
    </row>
    <row r="570" spans="1:23">
      <c r="A570" s="42"/>
      <c r="B570" s="42"/>
      <c r="C570" s="42"/>
      <c r="D570" s="42"/>
      <c r="E570" s="42"/>
      <c r="F570" s="42"/>
      <c r="G570" s="42"/>
      <c r="H570" s="42"/>
      <c r="I570" s="42"/>
      <c r="J570" s="42"/>
      <c r="K570" s="42"/>
      <c r="L570" s="42"/>
      <c r="M570" s="42"/>
      <c r="N570" s="42"/>
      <c r="O570" s="42"/>
      <c r="P570" s="42"/>
      <c r="Q570" s="42"/>
      <c r="R570" s="42"/>
      <c r="S570" s="42"/>
      <c r="T570" s="42"/>
      <c r="U570" s="42"/>
      <c r="V570" s="42"/>
      <c r="W570" s="42"/>
    </row>
    <row r="571" spans="1:23">
      <c r="A571" s="42"/>
      <c r="B571" s="42"/>
      <c r="C571" s="42"/>
      <c r="D571" s="42"/>
      <c r="E571" s="42"/>
      <c r="F571" s="42"/>
      <c r="G571" s="42"/>
      <c r="H571" s="42"/>
      <c r="I571" s="42"/>
      <c r="J571" s="42"/>
      <c r="K571" s="42"/>
      <c r="L571" s="42"/>
      <c r="M571" s="42"/>
      <c r="N571" s="42"/>
      <c r="O571" s="42"/>
      <c r="P571" s="42"/>
      <c r="Q571" s="42"/>
      <c r="R571" s="42"/>
      <c r="S571" s="42"/>
      <c r="T571" s="42"/>
      <c r="U571" s="42"/>
      <c r="V571" s="42"/>
      <c r="W571" s="42"/>
    </row>
    <row r="572" spans="1:23">
      <c r="A572" s="42"/>
      <c r="B572" s="42"/>
      <c r="C572" s="42"/>
      <c r="D572" s="42"/>
      <c r="E572" s="42"/>
      <c r="F572" s="42"/>
      <c r="G572" s="42"/>
      <c r="H572" s="42"/>
      <c r="I572" s="42"/>
      <c r="J572" s="42"/>
      <c r="K572" s="42"/>
      <c r="L572" s="42"/>
      <c r="M572" s="42"/>
      <c r="N572" s="42"/>
      <c r="O572" s="42"/>
      <c r="P572" s="42"/>
      <c r="Q572" s="42"/>
      <c r="R572" s="42"/>
      <c r="S572" s="42"/>
      <c r="T572" s="42"/>
      <c r="U572" s="42"/>
      <c r="V572" s="42"/>
      <c r="W572" s="42"/>
    </row>
    <row r="573" spans="1:23">
      <c r="A573" s="42"/>
      <c r="B573" s="42"/>
      <c r="C573" s="42"/>
      <c r="D573" s="42"/>
      <c r="E573" s="42"/>
      <c r="F573" s="42"/>
      <c r="G573" s="42"/>
      <c r="H573" s="42"/>
      <c r="I573" s="42"/>
      <c r="J573" s="42"/>
      <c r="K573" s="42"/>
      <c r="L573" s="42"/>
      <c r="M573" s="42"/>
      <c r="N573" s="42"/>
      <c r="O573" s="42"/>
      <c r="P573" s="42"/>
      <c r="Q573" s="42"/>
      <c r="R573" s="42"/>
      <c r="S573" s="42"/>
      <c r="T573" s="42"/>
      <c r="U573" s="42"/>
      <c r="V573" s="42"/>
      <c r="W573" s="42"/>
    </row>
    <row r="574" spans="1:23">
      <c r="A574" s="42"/>
      <c r="B574" s="42"/>
      <c r="C574" s="42"/>
      <c r="D574" s="42"/>
      <c r="E574" s="42"/>
      <c r="F574" s="42"/>
      <c r="G574" s="42"/>
      <c r="H574" s="42"/>
      <c r="I574" s="42"/>
      <c r="J574" s="42"/>
      <c r="K574" s="42"/>
      <c r="L574" s="42"/>
      <c r="M574" s="42"/>
      <c r="N574" s="42"/>
      <c r="O574" s="42"/>
      <c r="P574" s="42"/>
      <c r="Q574" s="42"/>
      <c r="R574" s="42"/>
      <c r="S574" s="42"/>
      <c r="T574" s="42"/>
      <c r="U574" s="42"/>
      <c r="V574" s="42"/>
      <c r="W574" s="42"/>
    </row>
    <row r="575" spans="1:23">
      <c r="A575" s="42"/>
      <c r="B575" s="42"/>
      <c r="C575" s="42"/>
      <c r="D575" s="42"/>
      <c r="E575" s="42"/>
      <c r="F575" s="42"/>
      <c r="G575" s="42"/>
      <c r="H575" s="42"/>
      <c r="I575" s="42"/>
      <c r="J575" s="42"/>
      <c r="K575" s="42"/>
      <c r="L575" s="42"/>
      <c r="M575" s="42"/>
      <c r="N575" s="42"/>
      <c r="O575" s="42"/>
      <c r="P575" s="42"/>
      <c r="Q575" s="42"/>
      <c r="R575" s="42"/>
      <c r="S575" s="42"/>
      <c r="T575" s="42"/>
      <c r="U575" s="42"/>
      <c r="V575" s="42"/>
      <c r="W575" s="42"/>
    </row>
    <row r="576" spans="1:23">
      <c r="A576" s="42"/>
      <c r="B576" s="42"/>
      <c r="C576" s="42"/>
      <c r="D576" s="42"/>
      <c r="E576" s="42"/>
      <c r="F576" s="42"/>
      <c r="G576" s="42"/>
      <c r="H576" s="42"/>
      <c r="I576" s="42"/>
      <c r="J576" s="42"/>
      <c r="K576" s="42"/>
      <c r="L576" s="42"/>
      <c r="M576" s="42"/>
      <c r="N576" s="42"/>
      <c r="O576" s="42"/>
      <c r="P576" s="42"/>
      <c r="Q576" s="42"/>
      <c r="R576" s="42"/>
      <c r="S576" s="42"/>
      <c r="T576" s="42"/>
      <c r="U576" s="42"/>
      <c r="V576" s="42"/>
      <c r="W576" s="42"/>
    </row>
    <row r="577" spans="1:23">
      <c r="A577" s="42"/>
      <c r="B577" s="42"/>
      <c r="C577" s="42"/>
      <c r="D577" s="42"/>
      <c r="E577" s="42"/>
      <c r="F577" s="42"/>
      <c r="G577" s="42"/>
      <c r="H577" s="42"/>
      <c r="I577" s="42"/>
      <c r="J577" s="42"/>
      <c r="K577" s="42"/>
      <c r="L577" s="42"/>
      <c r="M577" s="42"/>
      <c r="N577" s="42"/>
      <c r="O577" s="42"/>
      <c r="P577" s="42"/>
      <c r="Q577" s="42"/>
      <c r="R577" s="42"/>
      <c r="S577" s="42"/>
      <c r="T577" s="42"/>
      <c r="U577" s="42"/>
      <c r="V577" s="42"/>
      <c r="W577" s="42"/>
    </row>
    <row r="578" spans="1:23">
      <c r="A578" s="42"/>
      <c r="B578" s="42"/>
      <c r="C578" s="42"/>
      <c r="D578" s="42"/>
      <c r="E578" s="42"/>
      <c r="F578" s="42"/>
      <c r="G578" s="42"/>
      <c r="H578" s="42"/>
      <c r="I578" s="42"/>
      <c r="J578" s="42"/>
      <c r="K578" s="42"/>
      <c r="L578" s="42"/>
      <c r="M578" s="42"/>
      <c r="N578" s="42"/>
      <c r="O578" s="42"/>
      <c r="P578" s="42"/>
      <c r="Q578" s="42"/>
      <c r="R578" s="42"/>
      <c r="S578" s="42"/>
      <c r="T578" s="42"/>
      <c r="U578" s="42"/>
      <c r="V578" s="42"/>
      <c r="W578" s="42"/>
    </row>
    <row r="579" spans="1:23">
      <c r="A579" s="42"/>
      <c r="B579" s="42"/>
      <c r="C579" s="42"/>
      <c r="D579" s="42"/>
      <c r="E579" s="42"/>
      <c r="F579" s="42"/>
      <c r="G579" s="42"/>
      <c r="H579" s="42"/>
      <c r="I579" s="42"/>
      <c r="J579" s="42"/>
      <c r="K579" s="42"/>
      <c r="L579" s="42"/>
      <c r="M579" s="42"/>
      <c r="N579" s="42"/>
      <c r="O579" s="42"/>
      <c r="P579" s="42"/>
      <c r="Q579" s="42"/>
      <c r="R579" s="42"/>
      <c r="S579" s="42"/>
      <c r="T579" s="42"/>
      <c r="U579" s="42"/>
      <c r="V579" s="42"/>
      <c r="W579" s="42"/>
    </row>
    <row r="580" spans="1:23">
      <c r="A580" s="42"/>
      <c r="B580" s="42"/>
      <c r="C580" s="42"/>
      <c r="D580" s="42"/>
      <c r="E580" s="42"/>
      <c r="F580" s="42"/>
      <c r="G580" s="42"/>
      <c r="H580" s="42"/>
      <c r="I580" s="42"/>
      <c r="J580" s="42"/>
      <c r="K580" s="42"/>
      <c r="L580" s="42"/>
      <c r="M580" s="42"/>
      <c r="N580" s="42"/>
      <c r="O580" s="42"/>
      <c r="P580" s="42"/>
      <c r="Q580" s="42"/>
      <c r="R580" s="42"/>
      <c r="S580" s="42"/>
      <c r="T580" s="42"/>
      <c r="U580" s="42"/>
      <c r="V580" s="42"/>
      <c r="W580" s="42"/>
    </row>
    <row r="581" spans="1:23">
      <c r="A581" s="42"/>
      <c r="B581" s="42"/>
      <c r="C581" s="42"/>
      <c r="D581" s="42"/>
      <c r="E581" s="42"/>
      <c r="F581" s="42"/>
      <c r="G581" s="42"/>
      <c r="H581" s="42"/>
      <c r="I581" s="42"/>
      <c r="J581" s="42"/>
      <c r="K581" s="42"/>
      <c r="L581" s="42"/>
      <c r="M581" s="42"/>
      <c r="N581" s="42"/>
      <c r="O581" s="42"/>
      <c r="P581" s="42"/>
      <c r="Q581" s="42"/>
      <c r="R581" s="42"/>
      <c r="S581" s="42"/>
      <c r="T581" s="42"/>
      <c r="U581" s="42"/>
      <c r="V581" s="42"/>
      <c r="W581" s="42"/>
    </row>
    <row r="582" spans="1:23">
      <c r="A582" s="42"/>
      <c r="B582" s="42"/>
      <c r="C582" s="42"/>
      <c r="D582" s="42"/>
      <c r="E582" s="42"/>
      <c r="F582" s="42"/>
      <c r="G582" s="42"/>
      <c r="H582" s="42"/>
      <c r="I582" s="42"/>
      <c r="J582" s="42"/>
      <c r="K582" s="42"/>
      <c r="L582" s="42"/>
      <c r="M582" s="42"/>
      <c r="N582" s="42"/>
      <c r="O582" s="42"/>
      <c r="P582" s="42"/>
      <c r="Q582" s="42"/>
      <c r="R582" s="42"/>
      <c r="S582" s="42"/>
      <c r="T582" s="42"/>
      <c r="U582" s="42"/>
      <c r="V582" s="42"/>
      <c r="W582" s="42"/>
    </row>
    <row r="583" spans="1:23">
      <c r="A583" s="42"/>
      <c r="B583" s="42"/>
      <c r="C583" s="42"/>
      <c r="D583" s="42"/>
      <c r="E583" s="42"/>
      <c r="F583" s="42"/>
      <c r="G583" s="42"/>
      <c r="H583" s="42"/>
      <c r="I583" s="42"/>
      <c r="J583" s="42"/>
      <c r="K583" s="42"/>
      <c r="L583" s="42"/>
      <c r="M583" s="42"/>
      <c r="N583" s="42"/>
      <c r="O583" s="42"/>
      <c r="P583" s="42"/>
      <c r="Q583" s="42"/>
      <c r="R583" s="42"/>
      <c r="S583" s="42"/>
      <c r="T583" s="42"/>
      <c r="U583" s="42"/>
      <c r="V583" s="42"/>
      <c r="W583" s="42"/>
    </row>
    <row r="584" spans="1:23">
      <c r="A584" s="42"/>
      <c r="B584" s="42"/>
      <c r="C584" s="42"/>
      <c r="D584" s="42"/>
      <c r="E584" s="42"/>
      <c r="F584" s="42"/>
      <c r="G584" s="42"/>
      <c r="H584" s="42"/>
      <c r="I584" s="42"/>
      <c r="J584" s="42"/>
      <c r="K584" s="42"/>
      <c r="L584" s="42"/>
      <c r="M584" s="42"/>
      <c r="N584" s="42"/>
      <c r="O584" s="42"/>
      <c r="P584" s="42"/>
      <c r="Q584" s="42"/>
      <c r="R584" s="42"/>
      <c r="S584" s="42"/>
      <c r="T584" s="42"/>
      <c r="U584" s="42"/>
      <c r="V584" s="42"/>
      <c r="W584" s="42"/>
    </row>
    <row r="585" spans="1:23">
      <c r="A585" s="42"/>
      <c r="B585" s="42"/>
      <c r="C585" s="42"/>
      <c r="D585" s="42"/>
      <c r="E585" s="42"/>
      <c r="F585" s="42"/>
      <c r="G585" s="42"/>
      <c r="H585" s="42"/>
      <c r="I585" s="42"/>
      <c r="J585" s="42"/>
      <c r="K585" s="42"/>
      <c r="L585" s="42"/>
      <c r="M585" s="42"/>
      <c r="N585" s="42"/>
      <c r="O585" s="42"/>
      <c r="P585" s="42"/>
      <c r="Q585" s="42"/>
      <c r="R585" s="42"/>
      <c r="S585" s="42"/>
      <c r="T585" s="42"/>
      <c r="U585" s="42"/>
      <c r="V585" s="42"/>
      <c r="W585" s="42"/>
    </row>
    <row r="586" spans="1:23">
      <c r="A586" s="42"/>
      <c r="B586" s="42"/>
      <c r="C586" s="42"/>
      <c r="D586" s="42"/>
      <c r="E586" s="42"/>
      <c r="F586" s="42"/>
      <c r="G586" s="42"/>
      <c r="H586" s="42"/>
      <c r="I586" s="42"/>
      <c r="J586" s="42"/>
      <c r="K586" s="42"/>
      <c r="L586" s="42"/>
      <c r="M586" s="42"/>
      <c r="N586" s="42"/>
      <c r="O586" s="42"/>
      <c r="P586" s="42"/>
      <c r="Q586" s="42"/>
      <c r="R586" s="42"/>
      <c r="S586" s="42"/>
      <c r="T586" s="42"/>
      <c r="U586" s="42"/>
      <c r="V586" s="42"/>
      <c r="W586" s="42"/>
    </row>
    <row r="587" spans="1:23">
      <c r="A587" s="42"/>
      <c r="B587" s="42"/>
      <c r="C587" s="42"/>
      <c r="D587" s="42"/>
      <c r="E587" s="42"/>
      <c r="F587" s="42"/>
      <c r="G587" s="42"/>
      <c r="H587" s="42"/>
      <c r="I587" s="42"/>
      <c r="J587" s="42"/>
      <c r="K587" s="42"/>
      <c r="L587" s="42"/>
      <c r="M587" s="42"/>
      <c r="N587" s="42"/>
      <c r="O587" s="42"/>
      <c r="P587" s="42"/>
      <c r="Q587" s="42"/>
      <c r="R587" s="42"/>
      <c r="S587" s="42"/>
      <c r="T587" s="42"/>
      <c r="U587" s="42"/>
      <c r="V587" s="42"/>
      <c r="W587" s="42"/>
    </row>
    <row r="588" spans="1:23">
      <c r="A588" s="42"/>
      <c r="B588" s="42"/>
      <c r="C588" s="42"/>
      <c r="D588" s="42"/>
      <c r="E588" s="42"/>
      <c r="F588" s="42"/>
      <c r="G588" s="42"/>
      <c r="H588" s="42"/>
      <c r="I588" s="42"/>
      <c r="J588" s="42"/>
      <c r="K588" s="42"/>
      <c r="L588" s="42"/>
      <c r="M588" s="42"/>
      <c r="N588" s="42"/>
      <c r="O588" s="42"/>
      <c r="P588" s="42"/>
      <c r="Q588" s="42"/>
      <c r="R588" s="42"/>
      <c r="S588" s="42"/>
      <c r="T588" s="42"/>
      <c r="U588" s="42"/>
      <c r="V588" s="42"/>
      <c r="W588" s="42"/>
    </row>
    <row r="589" spans="1:23">
      <c r="A589" s="42"/>
      <c r="B589" s="42"/>
      <c r="C589" s="42"/>
      <c r="D589" s="42"/>
      <c r="E589" s="42"/>
      <c r="F589" s="42"/>
      <c r="G589" s="42"/>
      <c r="H589" s="42"/>
      <c r="I589" s="42"/>
      <c r="J589" s="42"/>
      <c r="K589" s="42"/>
      <c r="L589" s="42"/>
      <c r="M589" s="42"/>
      <c r="N589" s="42"/>
      <c r="O589" s="42"/>
      <c r="P589" s="42"/>
      <c r="Q589" s="42"/>
      <c r="R589" s="42"/>
      <c r="S589" s="42"/>
      <c r="T589" s="42"/>
      <c r="U589" s="42"/>
      <c r="V589" s="42"/>
      <c r="W589" s="42"/>
    </row>
    <row r="590" spans="1:23">
      <c r="A590" s="42"/>
      <c r="B590" s="42"/>
      <c r="C590" s="42"/>
      <c r="D590" s="42"/>
      <c r="E590" s="42"/>
      <c r="F590" s="42"/>
      <c r="G590" s="42"/>
      <c r="H590" s="42"/>
      <c r="I590" s="42"/>
      <c r="J590" s="42"/>
      <c r="K590" s="42"/>
      <c r="L590" s="42"/>
      <c r="M590" s="42"/>
      <c r="N590" s="42"/>
      <c r="O590" s="42"/>
      <c r="P590" s="42"/>
      <c r="Q590" s="42"/>
      <c r="R590" s="42"/>
      <c r="S590" s="42"/>
      <c r="T590" s="42"/>
      <c r="U590" s="42"/>
      <c r="V590" s="42"/>
      <c r="W590" s="42"/>
    </row>
    <row r="591" spans="1:23">
      <c r="A591" s="42"/>
      <c r="B591" s="42"/>
      <c r="C591" s="42"/>
      <c r="D591" s="42"/>
      <c r="E591" s="42"/>
      <c r="F591" s="42"/>
      <c r="G591" s="42"/>
      <c r="H591" s="42"/>
      <c r="I591" s="42"/>
      <c r="J591" s="42"/>
      <c r="K591" s="42"/>
      <c r="L591" s="42"/>
      <c r="M591" s="42"/>
      <c r="N591" s="42"/>
      <c r="O591" s="42"/>
      <c r="P591" s="42"/>
      <c r="Q591" s="42"/>
      <c r="R591" s="42"/>
      <c r="S591" s="42"/>
      <c r="T591" s="42"/>
      <c r="U591" s="42"/>
      <c r="V591" s="42"/>
      <c r="W591" s="42"/>
    </row>
    <row r="592" spans="1:23">
      <c r="A592" s="42"/>
      <c r="B592" s="42"/>
      <c r="C592" s="42"/>
      <c r="D592" s="42"/>
      <c r="E592" s="42"/>
      <c r="F592" s="42"/>
      <c r="G592" s="42"/>
      <c r="H592" s="42"/>
      <c r="I592" s="42"/>
      <c r="J592" s="42"/>
      <c r="K592" s="42"/>
      <c r="L592" s="42"/>
      <c r="M592" s="42"/>
      <c r="N592" s="42"/>
      <c r="O592" s="42"/>
      <c r="P592" s="42"/>
      <c r="Q592" s="42"/>
      <c r="R592" s="42"/>
      <c r="S592" s="42"/>
      <c r="T592" s="42"/>
      <c r="U592" s="42"/>
      <c r="V592" s="42"/>
      <c r="W592" s="42"/>
    </row>
    <row r="593" spans="1:23">
      <c r="A593" s="42"/>
      <c r="B593" s="42"/>
      <c r="C593" s="42"/>
      <c r="D593" s="42"/>
      <c r="E593" s="42"/>
      <c r="F593" s="42"/>
      <c r="G593" s="42"/>
      <c r="H593" s="42"/>
      <c r="I593" s="42"/>
      <c r="J593" s="42"/>
      <c r="K593" s="42"/>
      <c r="L593" s="42"/>
      <c r="M593" s="42"/>
      <c r="N593" s="42"/>
      <c r="O593" s="42"/>
      <c r="P593" s="42"/>
      <c r="Q593" s="42"/>
      <c r="R593" s="42"/>
      <c r="S593" s="42"/>
      <c r="T593" s="42"/>
      <c r="U593" s="42"/>
      <c r="V593" s="42"/>
      <c r="W593" s="42"/>
    </row>
    <row r="594" spans="1:23">
      <c r="A594" s="42"/>
      <c r="B594" s="42"/>
      <c r="C594" s="42"/>
      <c r="D594" s="42"/>
      <c r="E594" s="42"/>
      <c r="F594" s="42"/>
      <c r="G594" s="42"/>
      <c r="H594" s="42"/>
      <c r="I594" s="42"/>
      <c r="J594" s="42"/>
      <c r="K594" s="42"/>
      <c r="L594" s="42"/>
      <c r="M594" s="42"/>
      <c r="N594" s="42"/>
      <c r="O594" s="42"/>
      <c r="P594" s="42"/>
      <c r="Q594" s="42"/>
      <c r="R594" s="42"/>
      <c r="S594" s="42"/>
      <c r="T594" s="42"/>
      <c r="U594" s="42"/>
      <c r="V594" s="42"/>
      <c r="W594" s="42"/>
    </row>
    <row r="595" spans="1:23">
      <c r="A595" s="42"/>
      <c r="B595" s="42"/>
      <c r="C595" s="42"/>
      <c r="D595" s="42"/>
      <c r="E595" s="42"/>
      <c r="F595" s="42"/>
      <c r="G595" s="42"/>
      <c r="H595" s="42"/>
      <c r="I595" s="42"/>
      <c r="J595" s="42"/>
      <c r="K595" s="42"/>
      <c r="L595" s="42"/>
      <c r="M595" s="42"/>
      <c r="N595" s="42"/>
      <c r="O595" s="42"/>
      <c r="P595" s="42"/>
      <c r="Q595" s="42"/>
      <c r="R595" s="42"/>
      <c r="S595" s="42"/>
      <c r="T595" s="42"/>
      <c r="U595" s="42"/>
      <c r="V595" s="42"/>
      <c r="W595" s="42"/>
    </row>
    <row r="596" spans="1:23">
      <c r="A596" s="42"/>
      <c r="B596" s="42"/>
      <c r="C596" s="42"/>
      <c r="D596" s="42"/>
      <c r="E596" s="42"/>
      <c r="F596" s="42"/>
      <c r="G596" s="42"/>
      <c r="H596" s="42"/>
      <c r="I596" s="42"/>
      <c r="J596" s="42"/>
      <c r="K596" s="42"/>
      <c r="L596" s="42"/>
      <c r="M596" s="42"/>
      <c r="N596" s="42"/>
      <c r="O596" s="42"/>
      <c r="P596" s="42"/>
      <c r="Q596" s="42"/>
      <c r="R596" s="42"/>
      <c r="S596" s="42"/>
      <c r="T596" s="42"/>
      <c r="U596" s="42"/>
      <c r="V596" s="42"/>
      <c r="W596" s="42"/>
    </row>
    <row r="597" spans="1:23">
      <c r="A597" s="42"/>
      <c r="B597" s="42"/>
      <c r="C597" s="42"/>
      <c r="D597" s="42"/>
      <c r="E597" s="42"/>
      <c r="F597" s="42"/>
      <c r="G597" s="42"/>
      <c r="H597" s="42"/>
      <c r="I597" s="42"/>
      <c r="J597" s="42"/>
      <c r="K597" s="42"/>
      <c r="L597" s="42"/>
      <c r="M597" s="42"/>
      <c r="N597" s="42"/>
      <c r="O597" s="42"/>
      <c r="P597" s="42"/>
      <c r="Q597" s="42"/>
      <c r="R597" s="42"/>
      <c r="S597" s="42"/>
      <c r="T597" s="42"/>
      <c r="U597" s="42"/>
      <c r="V597" s="42"/>
      <c r="W597" s="42"/>
    </row>
    <row r="598" spans="1:23">
      <c r="A598" s="42"/>
      <c r="B598" s="42"/>
      <c r="C598" s="42"/>
      <c r="D598" s="42"/>
      <c r="E598" s="42"/>
      <c r="F598" s="42"/>
      <c r="G598" s="42"/>
      <c r="H598" s="42"/>
      <c r="I598" s="42"/>
      <c r="J598" s="42"/>
      <c r="K598" s="42"/>
      <c r="L598" s="42"/>
      <c r="M598" s="42"/>
      <c r="N598" s="42"/>
      <c r="O598" s="42"/>
      <c r="P598" s="42"/>
      <c r="Q598" s="42"/>
      <c r="R598" s="42"/>
      <c r="S598" s="42"/>
      <c r="T598" s="42"/>
      <c r="U598" s="42"/>
      <c r="V598" s="42"/>
      <c r="W598" s="42"/>
    </row>
    <row r="599" spans="1:23">
      <c r="A599" s="42"/>
      <c r="B599" s="42"/>
      <c r="C599" s="42"/>
      <c r="D599" s="42"/>
      <c r="E599" s="42"/>
      <c r="F599" s="42"/>
      <c r="G599" s="42"/>
      <c r="H599" s="42"/>
      <c r="I599" s="42"/>
      <c r="J599" s="42"/>
      <c r="K599" s="42"/>
      <c r="L599" s="42"/>
      <c r="M599" s="42"/>
      <c r="N599" s="42"/>
      <c r="O599" s="42"/>
      <c r="P599" s="42"/>
      <c r="Q599" s="42"/>
      <c r="R599" s="42"/>
      <c r="S599" s="42"/>
      <c r="T599" s="42"/>
      <c r="U599" s="42"/>
      <c r="V599" s="42"/>
      <c r="W599" s="42"/>
    </row>
    <row r="600" spans="1:23">
      <c r="A600" s="42"/>
      <c r="B600" s="42"/>
      <c r="C600" s="42"/>
      <c r="D600" s="42"/>
      <c r="E600" s="42"/>
      <c r="F600" s="42"/>
      <c r="G600" s="42"/>
      <c r="H600" s="42"/>
      <c r="I600" s="42"/>
      <c r="J600" s="42"/>
      <c r="K600" s="42"/>
      <c r="L600" s="42"/>
      <c r="M600" s="42"/>
      <c r="N600" s="42"/>
      <c r="O600" s="42"/>
      <c r="P600" s="42"/>
      <c r="Q600" s="42"/>
      <c r="R600" s="42"/>
      <c r="S600" s="42"/>
      <c r="T600" s="42"/>
      <c r="U600" s="42"/>
      <c r="V600" s="42"/>
      <c r="W600" s="42"/>
    </row>
    <row r="601" spans="1:23">
      <c r="A601" s="42"/>
      <c r="B601" s="42"/>
      <c r="C601" s="42"/>
      <c r="D601" s="42"/>
      <c r="E601" s="42"/>
      <c r="F601" s="42"/>
      <c r="G601" s="42"/>
      <c r="H601" s="42"/>
      <c r="I601" s="42"/>
      <c r="J601" s="42"/>
      <c r="K601" s="42"/>
      <c r="L601" s="42"/>
      <c r="M601" s="42"/>
      <c r="N601" s="42"/>
      <c r="O601" s="42"/>
      <c r="P601" s="42"/>
      <c r="Q601" s="42"/>
      <c r="R601" s="42"/>
      <c r="S601" s="42"/>
      <c r="T601" s="42"/>
      <c r="U601" s="42"/>
      <c r="V601" s="42"/>
      <c r="W601" s="42"/>
    </row>
    <row r="602" spans="1:23">
      <c r="A602" s="42"/>
      <c r="B602" s="42"/>
      <c r="C602" s="42"/>
      <c r="D602" s="42"/>
      <c r="E602" s="42"/>
      <c r="F602" s="42"/>
      <c r="G602" s="42"/>
      <c r="H602" s="42"/>
      <c r="I602" s="42"/>
      <c r="J602" s="42"/>
      <c r="K602" s="42"/>
      <c r="L602" s="42"/>
      <c r="M602" s="42"/>
      <c r="N602" s="42"/>
      <c r="O602" s="42"/>
      <c r="P602" s="42"/>
      <c r="Q602" s="42"/>
      <c r="R602" s="42"/>
      <c r="S602" s="42"/>
      <c r="T602" s="42"/>
      <c r="U602" s="42"/>
      <c r="V602" s="42"/>
      <c r="W602" s="42"/>
    </row>
    <row r="603" spans="1:23">
      <c r="A603" s="42"/>
      <c r="B603" s="42"/>
      <c r="C603" s="42"/>
      <c r="D603" s="42"/>
      <c r="E603" s="42"/>
      <c r="F603" s="42"/>
      <c r="G603" s="42"/>
      <c r="H603" s="42"/>
      <c r="I603" s="42"/>
      <c r="J603" s="42"/>
      <c r="K603" s="42"/>
      <c r="L603" s="42"/>
      <c r="M603" s="42"/>
      <c r="N603" s="42"/>
      <c r="O603" s="42"/>
      <c r="P603" s="42"/>
      <c r="Q603" s="42"/>
      <c r="R603" s="42"/>
      <c r="S603" s="42"/>
      <c r="T603" s="42"/>
      <c r="U603" s="42"/>
      <c r="V603" s="42"/>
      <c r="W603" s="42"/>
    </row>
    <row r="604" spans="1:23">
      <c r="A604" s="42"/>
      <c r="B604" s="42"/>
      <c r="C604" s="42"/>
      <c r="D604" s="42"/>
      <c r="E604" s="42"/>
      <c r="F604" s="42"/>
      <c r="G604" s="42"/>
      <c r="H604" s="42"/>
      <c r="I604" s="42"/>
      <c r="J604" s="42"/>
      <c r="K604" s="42"/>
      <c r="L604" s="42"/>
      <c r="M604" s="42"/>
      <c r="N604" s="42"/>
      <c r="O604" s="42"/>
      <c r="P604" s="42"/>
      <c r="Q604" s="42"/>
      <c r="R604" s="42"/>
      <c r="S604" s="42"/>
      <c r="T604" s="42"/>
      <c r="U604" s="42"/>
      <c r="V604" s="42"/>
      <c r="W604" s="42"/>
    </row>
    <row r="605" spans="1:23">
      <c r="A605" s="42"/>
      <c r="B605" s="42"/>
      <c r="C605" s="42"/>
      <c r="D605" s="42"/>
      <c r="E605" s="42"/>
      <c r="F605" s="42"/>
      <c r="G605" s="42"/>
      <c r="H605" s="42"/>
      <c r="I605" s="42"/>
      <c r="J605" s="42"/>
      <c r="K605" s="42"/>
      <c r="L605" s="42"/>
      <c r="M605" s="42"/>
      <c r="N605" s="42"/>
      <c r="O605" s="42"/>
      <c r="P605" s="42"/>
      <c r="Q605" s="42"/>
      <c r="R605" s="42"/>
      <c r="S605" s="42"/>
      <c r="T605" s="42"/>
      <c r="U605" s="42"/>
      <c r="V605" s="42"/>
      <c r="W605" s="42"/>
    </row>
    <row r="606" spans="1:23">
      <c r="A606" s="42"/>
      <c r="B606" s="42"/>
      <c r="C606" s="42"/>
      <c r="D606" s="42"/>
      <c r="E606" s="42"/>
      <c r="F606" s="42"/>
      <c r="G606" s="42"/>
      <c r="H606" s="42"/>
      <c r="I606" s="42"/>
      <c r="J606" s="42"/>
      <c r="K606" s="42"/>
      <c r="L606" s="42"/>
      <c r="M606" s="42"/>
      <c r="N606" s="42"/>
      <c r="O606" s="42"/>
      <c r="P606" s="42"/>
      <c r="Q606" s="42"/>
      <c r="R606" s="42"/>
      <c r="S606" s="42"/>
      <c r="T606" s="42"/>
      <c r="U606" s="42"/>
      <c r="V606" s="42"/>
      <c r="W606" s="42"/>
    </row>
    <row r="607" spans="1:23">
      <c r="A607" s="42"/>
      <c r="B607" s="42"/>
      <c r="C607" s="42"/>
      <c r="D607" s="42"/>
      <c r="E607" s="42"/>
      <c r="F607" s="42"/>
      <c r="G607" s="42"/>
      <c r="H607" s="42"/>
      <c r="I607" s="42"/>
      <c r="J607" s="42"/>
      <c r="K607" s="42"/>
      <c r="L607" s="42"/>
      <c r="M607" s="42"/>
      <c r="N607" s="42"/>
      <c r="O607" s="42"/>
      <c r="P607" s="42"/>
      <c r="Q607" s="42"/>
      <c r="R607" s="42"/>
      <c r="S607" s="42"/>
      <c r="T607" s="42"/>
      <c r="U607" s="42"/>
      <c r="V607" s="42"/>
      <c r="W607" s="42"/>
    </row>
    <row r="608" spans="1:23">
      <c r="A608" s="42"/>
      <c r="B608" s="42"/>
      <c r="C608" s="42"/>
      <c r="D608" s="42"/>
      <c r="E608" s="42"/>
      <c r="F608" s="42"/>
      <c r="G608" s="42"/>
      <c r="H608" s="42"/>
      <c r="I608" s="42"/>
      <c r="J608" s="42"/>
      <c r="K608" s="42"/>
      <c r="L608" s="42"/>
      <c r="M608" s="42"/>
      <c r="N608" s="42"/>
      <c r="O608" s="42"/>
      <c r="P608" s="42"/>
      <c r="Q608" s="42"/>
      <c r="R608" s="42"/>
      <c r="S608" s="42"/>
      <c r="T608" s="42"/>
      <c r="U608" s="42"/>
      <c r="V608" s="42"/>
      <c r="W608" s="42"/>
    </row>
    <row r="609" spans="1:23">
      <c r="A609" s="42"/>
      <c r="B609" s="42"/>
      <c r="C609" s="42"/>
      <c r="D609" s="42"/>
      <c r="E609" s="42"/>
      <c r="F609" s="42"/>
      <c r="G609" s="42"/>
      <c r="H609" s="42"/>
      <c r="I609" s="42"/>
      <c r="J609" s="42"/>
      <c r="K609" s="42"/>
      <c r="L609" s="42"/>
      <c r="M609" s="42"/>
      <c r="N609" s="42"/>
      <c r="O609" s="42"/>
      <c r="P609" s="42"/>
      <c r="Q609" s="42"/>
      <c r="R609" s="42"/>
      <c r="S609" s="42"/>
      <c r="T609" s="42"/>
      <c r="U609" s="42"/>
      <c r="V609" s="42"/>
      <c r="W609" s="42"/>
    </row>
    <row r="610" spans="1:23">
      <c r="A610" s="42"/>
      <c r="B610" s="42"/>
      <c r="C610" s="42"/>
      <c r="D610" s="42"/>
      <c r="E610" s="42"/>
      <c r="F610" s="42"/>
      <c r="G610" s="42"/>
      <c r="H610" s="42"/>
      <c r="I610" s="42"/>
      <c r="J610" s="42"/>
      <c r="K610" s="42"/>
      <c r="L610" s="42"/>
      <c r="M610" s="42"/>
      <c r="N610" s="42"/>
      <c r="O610" s="42"/>
      <c r="P610" s="42"/>
      <c r="Q610" s="42"/>
      <c r="R610" s="42"/>
      <c r="S610" s="42"/>
      <c r="T610" s="42"/>
      <c r="U610" s="42"/>
      <c r="V610" s="42"/>
      <c r="W610" s="42"/>
    </row>
    <row r="611" spans="1:23">
      <c r="A611" s="42"/>
      <c r="B611" s="42"/>
      <c r="C611" s="42"/>
      <c r="D611" s="42"/>
      <c r="E611" s="42"/>
      <c r="F611" s="42"/>
      <c r="G611" s="42"/>
      <c r="H611" s="42"/>
      <c r="I611" s="42"/>
      <c r="J611" s="42"/>
      <c r="K611" s="42"/>
      <c r="L611" s="42"/>
      <c r="M611" s="42"/>
      <c r="N611" s="42"/>
      <c r="O611" s="42"/>
      <c r="P611" s="42"/>
      <c r="Q611" s="42"/>
      <c r="R611" s="42"/>
      <c r="S611" s="42"/>
      <c r="T611" s="42"/>
      <c r="U611" s="42"/>
      <c r="V611" s="42"/>
      <c r="W611" s="42"/>
    </row>
    <row r="612" spans="1:23">
      <c r="A612" s="42"/>
      <c r="B612" s="42"/>
      <c r="C612" s="42"/>
      <c r="D612" s="42"/>
      <c r="E612" s="42"/>
      <c r="F612" s="42"/>
      <c r="G612" s="42"/>
      <c r="H612" s="42"/>
      <c r="I612" s="42"/>
      <c r="J612" s="42"/>
      <c r="K612" s="42"/>
      <c r="L612" s="42"/>
      <c r="M612" s="42"/>
      <c r="N612" s="42"/>
      <c r="O612" s="42"/>
      <c r="P612" s="42"/>
      <c r="Q612" s="42"/>
      <c r="R612" s="42"/>
      <c r="S612" s="42"/>
      <c r="T612" s="42"/>
      <c r="U612" s="42"/>
      <c r="V612" s="42"/>
      <c r="W612" s="42"/>
    </row>
    <row r="613" spans="1:23">
      <c r="A613" s="42"/>
      <c r="B613" s="42"/>
      <c r="C613" s="42"/>
      <c r="D613" s="42"/>
      <c r="E613" s="42"/>
      <c r="F613" s="42"/>
      <c r="G613" s="42"/>
      <c r="H613" s="42"/>
      <c r="I613" s="42"/>
      <c r="J613" s="42"/>
      <c r="K613" s="42"/>
      <c r="L613" s="42"/>
      <c r="M613" s="42"/>
      <c r="N613" s="42"/>
      <c r="O613" s="42"/>
      <c r="P613" s="42"/>
      <c r="Q613" s="42"/>
      <c r="R613" s="42"/>
      <c r="S613" s="42"/>
      <c r="T613" s="42"/>
      <c r="U613" s="42"/>
      <c r="V613" s="42"/>
      <c r="W613" s="42"/>
    </row>
    <row r="614" spans="1:23">
      <c r="A614" s="42"/>
      <c r="B614" s="42"/>
      <c r="C614" s="42"/>
      <c r="D614" s="42"/>
      <c r="E614" s="42"/>
      <c r="F614" s="42"/>
      <c r="G614" s="42"/>
      <c r="H614" s="42"/>
      <c r="I614" s="42"/>
      <c r="J614" s="42"/>
      <c r="K614" s="42"/>
      <c r="L614" s="42"/>
      <c r="M614" s="42"/>
      <c r="N614" s="42"/>
      <c r="O614" s="42"/>
      <c r="P614" s="42"/>
      <c r="Q614" s="42"/>
      <c r="R614" s="42"/>
      <c r="S614" s="42"/>
      <c r="T614" s="42"/>
      <c r="U614" s="42"/>
      <c r="V614" s="42"/>
      <c r="W614" s="42"/>
    </row>
    <row r="615" spans="1:23">
      <c r="A615" s="42"/>
      <c r="B615" s="42"/>
      <c r="C615" s="42"/>
      <c r="D615" s="42"/>
      <c r="E615" s="42"/>
      <c r="F615" s="42"/>
      <c r="G615" s="42"/>
      <c r="H615" s="42"/>
      <c r="I615" s="42"/>
      <c r="J615" s="42"/>
      <c r="K615" s="42"/>
      <c r="L615" s="42"/>
      <c r="M615" s="42"/>
      <c r="N615" s="42"/>
      <c r="O615" s="42"/>
      <c r="P615" s="42"/>
      <c r="Q615" s="42"/>
      <c r="R615" s="42"/>
      <c r="S615" s="42"/>
      <c r="T615" s="42"/>
      <c r="U615" s="42"/>
      <c r="V615" s="42"/>
      <c r="W615" s="42"/>
    </row>
    <row r="616" spans="1:23">
      <c r="A616" s="42"/>
      <c r="B616" s="42"/>
      <c r="C616" s="42"/>
      <c r="D616" s="42"/>
      <c r="E616" s="42"/>
      <c r="F616" s="42"/>
      <c r="G616" s="42"/>
      <c r="H616" s="42"/>
      <c r="I616" s="42"/>
      <c r="J616" s="42"/>
      <c r="K616" s="42"/>
      <c r="L616" s="42"/>
      <c r="M616" s="42"/>
      <c r="N616" s="42"/>
      <c r="O616" s="42"/>
      <c r="P616" s="42"/>
      <c r="Q616" s="42"/>
      <c r="R616" s="42"/>
      <c r="S616" s="42"/>
      <c r="T616" s="42"/>
      <c r="U616" s="42"/>
      <c r="V616" s="42"/>
      <c r="W616" s="42"/>
    </row>
    <row r="617" spans="1:23">
      <c r="A617" s="42"/>
      <c r="B617" s="42"/>
      <c r="C617" s="42"/>
      <c r="D617" s="42"/>
      <c r="E617" s="42"/>
      <c r="F617" s="42"/>
      <c r="G617" s="42"/>
      <c r="H617" s="42"/>
      <c r="I617" s="42"/>
      <c r="J617" s="42"/>
      <c r="K617" s="42"/>
      <c r="L617" s="42"/>
      <c r="M617" s="42"/>
      <c r="N617" s="42"/>
      <c r="O617" s="42"/>
      <c r="P617" s="42"/>
      <c r="Q617" s="42"/>
      <c r="R617" s="42"/>
      <c r="S617" s="42"/>
      <c r="T617" s="42"/>
      <c r="U617" s="42"/>
      <c r="V617" s="42"/>
      <c r="W617" s="42"/>
    </row>
    <row r="618" spans="1:23">
      <c r="A618" s="42"/>
      <c r="B618" s="42"/>
      <c r="C618" s="42"/>
      <c r="D618" s="42"/>
      <c r="E618" s="42"/>
      <c r="F618" s="42"/>
      <c r="G618" s="42"/>
      <c r="H618" s="42"/>
      <c r="I618" s="42"/>
      <c r="J618" s="42"/>
      <c r="K618" s="42"/>
      <c r="L618" s="42"/>
      <c r="M618" s="42"/>
      <c r="N618" s="42"/>
      <c r="O618" s="42"/>
      <c r="P618" s="42"/>
      <c r="Q618" s="42"/>
      <c r="R618" s="42"/>
      <c r="S618" s="42"/>
      <c r="T618" s="42"/>
      <c r="U618" s="42"/>
      <c r="V618" s="42"/>
      <c r="W618" s="42"/>
    </row>
    <row r="619" spans="1:23">
      <c r="A619" s="42"/>
      <c r="B619" s="42"/>
      <c r="C619" s="42"/>
      <c r="D619" s="42"/>
      <c r="E619" s="42"/>
      <c r="F619" s="42"/>
      <c r="G619" s="42"/>
      <c r="H619" s="42"/>
      <c r="I619" s="42"/>
      <c r="J619" s="42"/>
      <c r="K619" s="42"/>
      <c r="L619" s="42"/>
      <c r="M619" s="42"/>
      <c r="N619" s="42"/>
      <c r="O619" s="42"/>
      <c r="P619" s="42"/>
      <c r="Q619" s="42"/>
      <c r="R619" s="42"/>
      <c r="S619" s="42"/>
      <c r="T619" s="42"/>
      <c r="U619" s="42"/>
      <c r="V619" s="42"/>
      <c r="W619" s="42"/>
    </row>
    <row r="620" spans="1:23">
      <c r="A620" s="42"/>
      <c r="B620" s="42"/>
      <c r="C620" s="42"/>
      <c r="D620" s="42"/>
      <c r="E620" s="42"/>
      <c r="F620" s="42"/>
      <c r="G620" s="42"/>
      <c r="H620" s="42"/>
      <c r="I620" s="42"/>
      <c r="J620" s="42"/>
      <c r="K620" s="42"/>
      <c r="L620" s="42"/>
      <c r="M620" s="42"/>
      <c r="N620" s="42"/>
      <c r="O620" s="42"/>
      <c r="P620" s="42"/>
      <c r="Q620" s="42"/>
      <c r="R620" s="42"/>
      <c r="S620" s="42"/>
      <c r="T620" s="42"/>
      <c r="U620" s="42"/>
      <c r="V620" s="42"/>
      <c r="W620" s="42"/>
    </row>
    <row r="621" spans="1:23">
      <c r="A621" s="42"/>
      <c r="B621" s="42"/>
      <c r="C621" s="42"/>
      <c r="D621" s="42"/>
      <c r="E621" s="42"/>
      <c r="F621" s="42"/>
      <c r="G621" s="42"/>
      <c r="H621" s="42"/>
      <c r="I621" s="42"/>
      <c r="J621" s="42"/>
      <c r="K621" s="42"/>
      <c r="L621" s="42"/>
      <c r="M621" s="42"/>
      <c r="N621" s="42"/>
      <c r="O621" s="42"/>
      <c r="P621" s="42"/>
      <c r="Q621" s="42"/>
      <c r="R621" s="42"/>
      <c r="S621" s="42"/>
      <c r="T621" s="42"/>
      <c r="U621" s="42"/>
      <c r="V621" s="42"/>
      <c r="W621" s="42"/>
    </row>
    <row r="622" spans="1:23">
      <c r="A622" s="42"/>
      <c r="B622" s="42"/>
      <c r="C622" s="42"/>
      <c r="D622" s="42"/>
      <c r="E622" s="42"/>
      <c r="F622" s="42"/>
      <c r="G622" s="42"/>
      <c r="H622" s="42"/>
      <c r="I622" s="42"/>
      <c r="J622" s="42"/>
      <c r="K622" s="42"/>
      <c r="L622" s="42"/>
      <c r="M622" s="42"/>
      <c r="N622" s="42"/>
      <c r="O622" s="42"/>
      <c r="P622" s="42"/>
      <c r="Q622" s="42"/>
      <c r="R622" s="42"/>
      <c r="S622" s="42"/>
      <c r="T622" s="42"/>
      <c r="U622" s="42"/>
      <c r="V622" s="42"/>
      <c r="W622" s="42"/>
    </row>
    <row r="623" spans="1:23">
      <c r="A623" s="42"/>
      <c r="B623" s="42"/>
      <c r="C623" s="42"/>
      <c r="D623" s="42"/>
      <c r="E623" s="42"/>
      <c r="F623" s="42"/>
      <c r="G623" s="42"/>
      <c r="H623" s="42"/>
      <c r="I623" s="42"/>
      <c r="J623" s="42"/>
      <c r="K623" s="42"/>
      <c r="L623" s="42"/>
      <c r="M623" s="42"/>
      <c r="N623" s="42"/>
      <c r="O623" s="42"/>
      <c r="P623" s="42"/>
      <c r="Q623" s="42"/>
      <c r="R623" s="42"/>
      <c r="S623" s="42"/>
      <c r="T623" s="42"/>
      <c r="U623" s="42"/>
      <c r="V623" s="42"/>
      <c r="W623" s="42"/>
    </row>
    <row r="624" spans="1:23">
      <c r="A624" s="42"/>
      <c r="B624" s="42"/>
      <c r="C624" s="42"/>
      <c r="D624" s="42"/>
      <c r="E624" s="42"/>
      <c r="F624" s="42"/>
      <c r="G624" s="42"/>
      <c r="H624" s="42"/>
      <c r="I624" s="42"/>
      <c r="J624" s="42"/>
      <c r="K624" s="42"/>
      <c r="L624" s="42"/>
      <c r="M624" s="42"/>
      <c r="N624" s="42"/>
      <c r="O624" s="42"/>
      <c r="P624" s="42"/>
      <c r="Q624" s="42"/>
      <c r="R624" s="42"/>
      <c r="S624" s="42"/>
      <c r="T624" s="42"/>
      <c r="U624" s="42"/>
      <c r="V624" s="42"/>
      <c r="W624" s="42"/>
    </row>
    <row r="625" spans="1:23">
      <c r="A625" s="42"/>
      <c r="B625" s="42"/>
      <c r="C625" s="42"/>
      <c r="D625" s="42"/>
      <c r="E625" s="42"/>
      <c r="F625" s="42"/>
      <c r="G625" s="42"/>
      <c r="H625" s="42"/>
      <c r="I625" s="42"/>
      <c r="J625" s="42"/>
      <c r="K625" s="42"/>
      <c r="L625" s="42"/>
      <c r="M625" s="42"/>
      <c r="N625" s="42"/>
      <c r="O625" s="42"/>
      <c r="P625" s="42"/>
      <c r="Q625" s="42"/>
      <c r="R625" s="42"/>
      <c r="S625" s="42"/>
      <c r="T625" s="42"/>
      <c r="U625" s="42"/>
      <c r="V625" s="42"/>
      <c r="W625" s="42"/>
    </row>
    <row r="626" spans="1:23">
      <c r="A626" s="42"/>
      <c r="B626" s="42"/>
      <c r="C626" s="42"/>
      <c r="D626" s="42"/>
      <c r="E626" s="42"/>
      <c r="F626" s="42"/>
      <c r="G626" s="42"/>
      <c r="H626" s="42"/>
      <c r="I626" s="42"/>
      <c r="J626" s="42"/>
      <c r="K626" s="42"/>
      <c r="L626" s="42"/>
      <c r="M626" s="42"/>
      <c r="N626" s="42"/>
      <c r="O626" s="42"/>
      <c r="P626" s="42"/>
      <c r="Q626" s="42"/>
      <c r="R626" s="42"/>
      <c r="S626" s="42"/>
      <c r="T626" s="42"/>
      <c r="U626" s="42"/>
      <c r="V626" s="42"/>
      <c r="W626" s="42"/>
    </row>
    <row r="627" spans="1:23">
      <c r="A627" s="42"/>
      <c r="B627" s="42"/>
      <c r="C627" s="42"/>
      <c r="D627" s="42"/>
      <c r="E627" s="42"/>
      <c r="F627" s="42"/>
      <c r="G627" s="42"/>
      <c r="H627" s="42"/>
      <c r="I627" s="42"/>
      <c r="J627" s="42"/>
      <c r="K627" s="42"/>
      <c r="L627" s="42"/>
      <c r="M627" s="42"/>
      <c r="N627" s="42"/>
      <c r="O627" s="42"/>
      <c r="P627" s="42"/>
      <c r="Q627" s="42"/>
      <c r="R627" s="42"/>
      <c r="S627" s="42"/>
      <c r="T627" s="42"/>
      <c r="U627" s="42"/>
      <c r="V627" s="42"/>
      <c r="W627" s="42"/>
    </row>
    <row r="628" spans="1:23">
      <c r="A628" s="42"/>
      <c r="B628" s="42"/>
      <c r="C628" s="42"/>
      <c r="D628" s="42"/>
      <c r="E628" s="42"/>
      <c r="F628" s="42"/>
      <c r="G628" s="42"/>
      <c r="H628" s="42"/>
      <c r="I628" s="42"/>
      <c r="J628" s="42"/>
      <c r="K628" s="42"/>
      <c r="L628" s="42"/>
      <c r="M628" s="42"/>
      <c r="N628" s="42"/>
      <c r="O628" s="42"/>
      <c r="P628" s="42"/>
      <c r="Q628" s="42"/>
      <c r="R628" s="42"/>
      <c r="S628" s="42"/>
      <c r="T628" s="42"/>
      <c r="U628" s="42"/>
      <c r="V628" s="42"/>
      <c r="W628" s="42"/>
    </row>
    <row r="629" spans="1:23">
      <c r="A629" s="42"/>
      <c r="B629" s="42"/>
      <c r="C629" s="42"/>
      <c r="D629" s="42"/>
      <c r="E629" s="42"/>
      <c r="F629" s="42"/>
      <c r="G629" s="42"/>
      <c r="H629" s="42"/>
      <c r="I629" s="42"/>
      <c r="J629" s="42"/>
      <c r="K629" s="42"/>
      <c r="L629" s="42"/>
      <c r="M629" s="42"/>
      <c r="N629" s="42"/>
      <c r="O629" s="42"/>
      <c r="P629" s="42"/>
      <c r="Q629" s="42"/>
      <c r="R629" s="42"/>
      <c r="S629" s="42"/>
      <c r="T629" s="42"/>
      <c r="U629" s="42"/>
      <c r="V629" s="42"/>
      <c r="W629" s="42"/>
    </row>
    <row r="630" spans="1:23">
      <c r="A630" s="42"/>
      <c r="B630" s="42"/>
      <c r="C630" s="42"/>
      <c r="D630" s="42"/>
      <c r="E630" s="42"/>
      <c r="F630" s="42"/>
      <c r="G630" s="42"/>
      <c r="H630" s="42"/>
      <c r="I630" s="42"/>
      <c r="J630" s="42"/>
      <c r="K630" s="42"/>
      <c r="L630" s="42"/>
      <c r="M630" s="42"/>
      <c r="N630" s="42"/>
      <c r="O630" s="42"/>
      <c r="P630" s="42"/>
      <c r="Q630" s="42"/>
      <c r="R630" s="42"/>
      <c r="S630" s="42"/>
      <c r="T630" s="42"/>
      <c r="U630" s="42"/>
      <c r="V630" s="42"/>
      <c r="W630" s="42"/>
    </row>
    <row r="631" spans="1:23">
      <c r="A631" s="42"/>
      <c r="B631" s="42"/>
      <c r="C631" s="42"/>
      <c r="D631" s="42"/>
      <c r="E631" s="42"/>
      <c r="F631" s="42"/>
      <c r="G631" s="42"/>
      <c r="H631" s="42"/>
      <c r="I631" s="42"/>
      <c r="J631" s="42"/>
      <c r="K631" s="42"/>
      <c r="L631" s="42"/>
      <c r="M631" s="42"/>
      <c r="N631" s="42"/>
      <c r="O631" s="42"/>
      <c r="P631" s="42"/>
      <c r="Q631" s="42"/>
      <c r="R631" s="42"/>
      <c r="S631" s="42"/>
      <c r="T631" s="42"/>
      <c r="U631" s="42"/>
      <c r="V631" s="42"/>
      <c r="W631" s="42"/>
    </row>
    <row r="632" spans="1:23">
      <c r="A632" s="42"/>
      <c r="B632" s="42"/>
      <c r="C632" s="42"/>
      <c r="D632" s="42"/>
      <c r="E632" s="42"/>
      <c r="F632" s="42"/>
      <c r="G632" s="42"/>
      <c r="H632" s="42"/>
      <c r="I632" s="42"/>
      <c r="J632" s="42"/>
      <c r="K632" s="42"/>
      <c r="L632" s="42"/>
      <c r="M632" s="42"/>
      <c r="N632" s="42"/>
      <c r="O632" s="42"/>
      <c r="P632" s="42"/>
      <c r="Q632" s="42"/>
      <c r="R632" s="42"/>
      <c r="S632" s="42"/>
      <c r="T632" s="42"/>
      <c r="U632" s="42"/>
      <c r="V632" s="42"/>
      <c r="W632" s="42"/>
    </row>
    <row r="633" spans="1:23">
      <c r="A633" s="42"/>
      <c r="B633" s="42"/>
      <c r="C633" s="42"/>
      <c r="D633" s="42"/>
      <c r="E633" s="42"/>
      <c r="F633" s="42"/>
      <c r="G633" s="42"/>
      <c r="H633" s="42"/>
      <c r="I633" s="42"/>
      <c r="J633" s="42"/>
      <c r="K633" s="42"/>
      <c r="L633" s="42"/>
      <c r="M633" s="42"/>
      <c r="N633" s="42"/>
      <c r="O633" s="42"/>
      <c r="P633" s="42"/>
      <c r="Q633" s="42"/>
      <c r="R633" s="42"/>
      <c r="S633" s="42"/>
      <c r="T633" s="42"/>
      <c r="U633" s="42"/>
      <c r="V633" s="42"/>
      <c r="W633" s="42"/>
    </row>
    <row r="634" spans="1:23">
      <c r="A634" s="42"/>
      <c r="B634" s="42"/>
      <c r="C634" s="42"/>
      <c r="D634" s="42"/>
      <c r="E634" s="42"/>
      <c r="F634" s="42"/>
      <c r="G634" s="42"/>
      <c r="H634" s="42"/>
      <c r="I634" s="42"/>
      <c r="J634" s="42"/>
      <c r="K634" s="42"/>
      <c r="L634" s="42"/>
      <c r="M634" s="42"/>
      <c r="N634" s="42"/>
      <c r="O634" s="42"/>
      <c r="P634" s="42"/>
      <c r="Q634" s="42"/>
      <c r="R634" s="42"/>
      <c r="S634" s="42"/>
      <c r="T634" s="42"/>
      <c r="U634" s="42"/>
      <c r="V634" s="42"/>
      <c r="W634" s="42"/>
    </row>
    <row r="635" spans="1:23">
      <c r="A635" s="42"/>
      <c r="B635" s="42"/>
      <c r="C635" s="42"/>
      <c r="D635" s="42"/>
      <c r="E635" s="42"/>
      <c r="F635" s="42"/>
      <c r="G635" s="42"/>
      <c r="H635" s="42"/>
      <c r="I635" s="42"/>
      <c r="J635" s="42"/>
      <c r="K635" s="42"/>
      <c r="L635" s="42"/>
      <c r="M635" s="42"/>
      <c r="N635" s="42"/>
      <c r="O635" s="42"/>
      <c r="P635" s="42"/>
      <c r="Q635" s="42"/>
      <c r="R635" s="42"/>
      <c r="S635" s="42"/>
      <c r="T635" s="42"/>
      <c r="U635" s="42"/>
      <c r="V635" s="42"/>
      <c r="W635" s="42"/>
    </row>
    <row r="636" spans="1:23">
      <c r="A636" s="42"/>
      <c r="B636" s="42"/>
      <c r="C636" s="42"/>
      <c r="D636" s="42"/>
      <c r="E636" s="42"/>
      <c r="F636" s="42"/>
      <c r="G636" s="42"/>
      <c r="H636" s="42"/>
      <c r="I636" s="42"/>
      <c r="J636" s="42"/>
      <c r="K636" s="42"/>
      <c r="L636" s="42"/>
      <c r="M636" s="42"/>
      <c r="N636" s="42"/>
      <c r="O636" s="42"/>
      <c r="P636" s="42"/>
      <c r="Q636" s="42"/>
      <c r="R636" s="42"/>
      <c r="S636" s="42"/>
      <c r="T636" s="42"/>
      <c r="U636" s="42"/>
      <c r="V636" s="42"/>
      <c r="W636" s="42"/>
    </row>
    <row r="637" spans="1:23">
      <c r="A637" s="42"/>
      <c r="B637" s="42"/>
      <c r="C637" s="42"/>
      <c r="D637" s="42"/>
      <c r="E637" s="42"/>
      <c r="F637" s="42"/>
      <c r="G637" s="42"/>
      <c r="H637" s="42"/>
      <c r="I637" s="42"/>
      <c r="J637" s="42"/>
      <c r="K637" s="42"/>
      <c r="L637" s="42"/>
      <c r="M637" s="42"/>
      <c r="N637" s="42"/>
      <c r="O637" s="42"/>
      <c r="P637" s="42"/>
      <c r="Q637" s="42"/>
      <c r="R637" s="42"/>
      <c r="S637" s="42"/>
      <c r="T637" s="42"/>
      <c r="U637" s="42"/>
      <c r="V637" s="42"/>
      <c r="W637" s="42"/>
    </row>
    <row r="638" spans="1:23">
      <c r="A638" s="42"/>
      <c r="B638" s="42"/>
      <c r="C638" s="42"/>
      <c r="D638" s="42"/>
      <c r="E638" s="42"/>
      <c r="F638" s="42"/>
      <c r="G638" s="42"/>
      <c r="H638" s="42"/>
      <c r="I638" s="42"/>
      <c r="J638" s="42"/>
      <c r="K638" s="42"/>
      <c r="L638" s="42"/>
      <c r="M638" s="42"/>
      <c r="N638" s="42"/>
      <c r="O638" s="42"/>
      <c r="P638" s="42"/>
      <c r="Q638" s="42"/>
      <c r="R638" s="42"/>
      <c r="S638" s="42"/>
      <c r="T638" s="42"/>
      <c r="U638" s="42"/>
      <c r="V638" s="42"/>
      <c r="W638" s="42"/>
    </row>
    <row r="639" spans="1:23">
      <c r="A639" s="42"/>
      <c r="B639" s="42"/>
      <c r="C639" s="42"/>
      <c r="D639" s="42"/>
      <c r="E639" s="42"/>
      <c r="F639" s="42"/>
      <c r="G639" s="42"/>
      <c r="H639" s="42"/>
      <c r="I639" s="42"/>
      <c r="J639" s="42"/>
      <c r="K639" s="42"/>
      <c r="L639" s="42"/>
      <c r="M639" s="42"/>
      <c r="N639" s="42"/>
      <c r="O639" s="42"/>
      <c r="P639" s="42"/>
      <c r="Q639" s="42"/>
      <c r="R639" s="42"/>
      <c r="S639" s="42"/>
      <c r="T639" s="42"/>
      <c r="U639" s="42"/>
      <c r="V639" s="42"/>
      <c r="W639" s="42"/>
    </row>
    <row r="640" spans="1:23">
      <c r="A640" s="42"/>
      <c r="B640" s="42"/>
      <c r="C640" s="42"/>
      <c r="D640" s="42"/>
      <c r="E640" s="42"/>
      <c r="F640" s="42"/>
      <c r="G640" s="42"/>
      <c r="H640" s="42"/>
      <c r="I640" s="42"/>
      <c r="J640" s="42"/>
      <c r="K640" s="42"/>
      <c r="L640" s="42"/>
      <c r="M640" s="42"/>
      <c r="N640" s="42"/>
      <c r="O640" s="42"/>
      <c r="P640" s="42"/>
      <c r="Q640" s="42"/>
      <c r="R640" s="42"/>
      <c r="S640" s="42"/>
      <c r="T640" s="42"/>
      <c r="U640" s="42"/>
      <c r="V640" s="42"/>
      <c r="W640" s="42"/>
    </row>
    <row r="641" spans="1:23">
      <c r="A641" s="42"/>
      <c r="B641" s="42"/>
      <c r="C641" s="42"/>
      <c r="D641" s="42"/>
      <c r="E641" s="42"/>
      <c r="F641" s="42"/>
      <c r="G641" s="42"/>
      <c r="H641" s="42"/>
      <c r="I641" s="42"/>
      <c r="J641" s="42"/>
      <c r="K641" s="42"/>
      <c r="L641" s="42"/>
      <c r="M641" s="42"/>
      <c r="N641" s="42"/>
      <c r="O641" s="42"/>
      <c r="P641" s="42"/>
      <c r="Q641" s="42"/>
      <c r="R641" s="42"/>
      <c r="S641" s="42"/>
      <c r="T641" s="42"/>
      <c r="U641" s="42"/>
      <c r="V641" s="42"/>
      <c r="W641" s="42"/>
    </row>
    <row r="642" spans="1:23">
      <c r="A642" s="42"/>
      <c r="B642" s="42"/>
      <c r="C642" s="42"/>
      <c r="D642" s="42"/>
      <c r="E642" s="42"/>
      <c r="F642" s="42"/>
      <c r="G642" s="42"/>
      <c r="H642" s="42"/>
      <c r="I642" s="42"/>
      <c r="J642" s="42"/>
      <c r="K642" s="42"/>
      <c r="L642" s="42"/>
      <c r="M642" s="42"/>
      <c r="N642" s="42"/>
      <c r="O642" s="42"/>
      <c r="P642" s="42"/>
      <c r="Q642" s="42"/>
      <c r="R642" s="42"/>
      <c r="S642" s="42"/>
      <c r="T642" s="42"/>
      <c r="U642" s="42"/>
      <c r="V642" s="42"/>
      <c r="W642" s="42"/>
    </row>
    <row r="643" spans="1:23">
      <c r="A643" s="42"/>
      <c r="B643" s="42"/>
      <c r="C643" s="42"/>
      <c r="D643" s="42"/>
      <c r="E643" s="42"/>
      <c r="F643" s="42"/>
      <c r="G643" s="42"/>
      <c r="H643" s="42"/>
      <c r="I643" s="42"/>
      <c r="J643" s="42"/>
      <c r="K643" s="42"/>
      <c r="L643" s="42"/>
      <c r="M643" s="42"/>
      <c r="N643" s="42"/>
      <c r="O643" s="42"/>
      <c r="P643" s="42"/>
      <c r="Q643" s="42"/>
      <c r="R643" s="42"/>
      <c r="S643" s="42"/>
      <c r="T643" s="42"/>
      <c r="U643" s="42"/>
      <c r="V643" s="42"/>
      <c r="W643" s="42"/>
    </row>
    <row r="644" spans="1:23">
      <c r="A644" s="42"/>
      <c r="B644" s="42"/>
      <c r="C644" s="42"/>
      <c r="D644" s="42"/>
      <c r="E644" s="42"/>
      <c r="F644" s="42"/>
      <c r="G644" s="42"/>
      <c r="H644" s="42"/>
      <c r="I644" s="42"/>
      <c r="J644" s="42"/>
      <c r="K644" s="42"/>
      <c r="L644" s="42"/>
      <c r="M644" s="42"/>
      <c r="N644" s="42"/>
      <c r="O644" s="42"/>
      <c r="P644" s="42"/>
      <c r="Q644" s="42"/>
      <c r="R644" s="42"/>
      <c r="S644" s="42"/>
      <c r="T644" s="42"/>
      <c r="U644" s="42"/>
      <c r="V644" s="42"/>
      <c r="W644" s="42"/>
    </row>
    <row r="645" spans="1:23">
      <c r="A645" s="42"/>
      <c r="B645" s="42"/>
      <c r="C645" s="42"/>
      <c r="D645" s="42"/>
      <c r="E645" s="42"/>
      <c r="F645" s="42"/>
      <c r="G645" s="42"/>
      <c r="H645" s="42"/>
      <c r="I645" s="42"/>
      <c r="J645" s="42"/>
      <c r="K645" s="42"/>
      <c r="L645" s="42"/>
      <c r="M645" s="42"/>
      <c r="N645" s="42"/>
      <c r="O645" s="42"/>
      <c r="P645" s="42"/>
      <c r="Q645" s="42"/>
      <c r="R645" s="42"/>
      <c r="S645" s="42"/>
      <c r="T645" s="42"/>
      <c r="U645" s="42"/>
      <c r="V645" s="42"/>
      <c r="W645" s="42"/>
    </row>
    <row r="646" spans="1:23">
      <c r="A646" s="42"/>
      <c r="B646" s="42"/>
      <c r="C646" s="42"/>
      <c r="D646" s="42"/>
      <c r="E646" s="42"/>
      <c r="F646" s="42"/>
      <c r="G646" s="42"/>
      <c r="H646" s="42"/>
      <c r="I646" s="42"/>
      <c r="J646" s="42"/>
      <c r="K646" s="42"/>
      <c r="L646" s="42"/>
      <c r="M646" s="42"/>
      <c r="N646" s="42"/>
      <c r="O646" s="42"/>
      <c r="P646" s="42"/>
      <c r="Q646" s="42"/>
      <c r="R646" s="42"/>
      <c r="S646" s="42"/>
      <c r="T646" s="42"/>
      <c r="U646" s="42"/>
      <c r="V646" s="42"/>
      <c r="W646" s="42"/>
    </row>
    <row r="647" spans="1:23">
      <c r="A647" s="42"/>
      <c r="B647" s="42"/>
      <c r="C647" s="42"/>
      <c r="D647" s="42"/>
      <c r="E647" s="42"/>
      <c r="F647" s="42"/>
      <c r="G647" s="42"/>
      <c r="H647" s="42"/>
      <c r="I647" s="42"/>
      <c r="J647" s="42"/>
      <c r="K647" s="42"/>
      <c r="L647" s="42"/>
      <c r="M647" s="42"/>
      <c r="N647" s="42"/>
      <c r="O647" s="42"/>
      <c r="P647" s="42"/>
      <c r="Q647" s="42"/>
      <c r="R647" s="42"/>
      <c r="S647" s="42"/>
      <c r="T647" s="42"/>
      <c r="U647" s="42"/>
      <c r="V647" s="42"/>
      <c r="W647" s="42"/>
    </row>
    <row r="648" spans="1:23">
      <c r="A648" s="42"/>
      <c r="B648" s="42"/>
      <c r="C648" s="42"/>
      <c r="D648" s="42"/>
      <c r="E648" s="42"/>
      <c r="F648" s="42"/>
      <c r="G648" s="42"/>
      <c r="H648" s="42"/>
      <c r="I648" s="42"/>
      <c r="J648" s="42"/>
      <c r="K648" s="42"/>
      <c r="L648" s="42"/>
      <c r="M648" s="42"/>
      <c r="N648" s="42"/>
      <c r="O648" s="42"/>
      <c r="P648" s="42"/>
      <c r="Q648" s="42"/>
      <c r="R648" s="42"/>
      <c r="S648" s="42"/>
      <c r="T648" s="42"/>
      <c r="U648" s="42"/>
      <c r="V648" s="42"/>
      <c r="W648" s="42"/>
    </row>
    <row r="649" spans="1:23">
      <c r="A649" s="42"/>
      <c r="B649" s="42"/>
      <c r="C649" s="42"/>
      <c r="D649" s="42"/>
      <c r="E649" s="42"/>
      <c r="F649" s="42"/>
      <c r="G649" s="42"/>
      <c r="H649" s="42"/>
      <c r="I649" s="42"/>
      <c r="J649" s="42"/>
      <c r="K649" s="42"/>
      <c r="L649" s="42"/>
      <c r="M649" s="42"/>
      <c r="N649" s="42"/>
      <c r="O649" s="42"/>
      <c r="P649" s="42"/>
      <c r="Q649" s="42"/>
      <c r="R649" s="42"/>
      <c r="S649" s="42"/>
      <c r="T649" s="42"/>
      <c r="U649" s="42"/>
      <c r="V649" s="42"/>
      <c r="W649" s="42"/>
    </row>
    <row r="650" spans="1:23">
      <c r="A650" s="42"/>
      <c r="B650" s="42"/>
      <c r="C650" s="42"/>
      <c r="D650" s="42"/>
      <c r="E650" s="42"/>
      <c r="F650" s="42"/>
      <c r="G650" s="42"/>
      <c r="H650" s="42"/>
      <c r="I650" s="42"/>
      <c r="J650" s="42"/>
      <c r="K650" s="42"/>
      <c r="L650" s="42"/>
      <c r="M650" s="42"/>
      <c r="N650" s="42"/>
      <c r="O650" s="42"/>
      <c r="P650" s="42"/>
      <c r="Q650" s="42"/>
      <c r="R650" s="42"/>
      <c r="S650" s="42"/>
      <c r="T650" s="42"/>
      <c r="U650" s="42"/>
      <c r="V650" s="42"/>
      <c r="W650" s="42"/>
    </row>
    <row r="651" spans="1:23">
      <c r="A651" s="42"/>
      <c r="B651" s="42"/>
      <c r="C651" s="42"/>
      <c r="D651" s="42"/>
      <c r="E651" s="42"/>
      <c r="F651" s="42"/>
      <c r="G651" s="42"/>
      <c r="H651" s="42"/>
      <c r="I651" s="42"/>
      <c r="J651" s="42"/>
      <c r="K651" s="42"/>
      <c r="L651" s="42"/>
      <c r="M651" s="42"/>
      <c r="N651" s="42"/>
      <c r="O651" s="42"/>
      <c r="P651" s="42"/>
      <c r="Q651" s="42"/>
      <c r="R651" s="42"/>
      <c r="S651" s="42"/>
      <c r="T651" s="42"/>
      <c r="U651" s="42"/>
      <c r="V651" s="42"/>
      <c r="W651" s="42"/>
    </row>
    <row r="652" spans="1:23">
      <c r="A652" s="42"/>
      <c r="B652" s="42"/>
      <c r="C652" s="42"/>
      <c r="D652" s="42"/>
      <c r="E652" s="42"/>
      <c r="F652" s="42"/>
      <c r="G652" s="42"/>
      <c r="H652" s="42"/>
      <c r="I652" s="42"/>
      <c r="J652" s="42"/>
      <c r="K652" s="42"/>
      <c r="L652" s="42"/>
      <c r="M652" s="42"/>
      <c r="N652" s="42"/>
      <c r="O652" s="42"/>
      <c r="P652" s="42"/>
      <c r="Q652" s="42"/>
      <c r="R652" s="42"/>
      <c r="S652" s="42"/>
      <c r="T652" s="42"/>
      <c r="U652" s="42"/>
      <c r="V652" s="42"/>
      <c r="W652" s="42"/>
    </row>
    <row r="653" spans="1:23">
      <c r="A653" s="42"/>
      <c r="B653" s="42"/>
      <c r="C653" s="42"/>
      <c r="D653" s="42"/>
      <c r="E653" s="42"/>
      <c r="F653" s="42"/>
      <c r="G653" s="42"/>
      <c r="H653" s="42"/>
      <c r="I653" s="42"/>
      <c r="J653" s="42"/>
      <c r="K653" s="42"/>
      <c r="L653" s="42"/>
      <c r="M653" s="42"/>
      <c r="N653" s="42"/>
      <c r="O653" s="42"/>
      <c r="P653" s="42"/>
      <c r="Q653" s="42"/>
      <c r="R653" s="42"/>
      <c r="S653" s="42"/>
      <c r="T653" s="42"/>
      <c r="U653" s="42"/>
      <c r="V653" s="42"/>
      <c r="W653" s="42"/>
    </row>
    <row r="654" spans="1:23">
      <c r="A654" s="42"/>
      <c r="B654" s="42"/>
      <c r="C654" s="42"/>
      <c r="D654" s="42"/>
      <c r="E654" s="42"/>
      <c r="F654" s="42"/>
      <c r="G654" s="42"/>
      <c r="H654" s="42"/>
      <c r="I654" s="42"/>
      <c r="J654" s="42"/>
      <c r="K654" s="42"/>
      <c r="L654" s="42"/>
      <c r="M654" s="42"/>
      <c r="N654" s="42"/>
      <c r="O654" s="42"/>
      <c r="P654" s="42"/>
      <c r="Q654" s="42"/>
      <c r="R654" s="42"/>
      <c r="S654" s="42"/>
      <c r="T654" s="42"/>
      <c r="U654" s="42"/>
      <c r="V654" s="42"/>
      <c r="W654" s="42"/>
    </row>
    <row r="655" spans="1:23">
      <c r="A655" s="42"/>
      <c r="B655" s="42"/>
      <c r="C655" s="42"/>
      <c r="D655" s="42"/>
      <c r="E655" s="42"/>
      <c r="F655" s="42"/>
      <c r="G655" s="42"/>
      <c r="H655" s="42"/>
      <c r="I655" s="42"/>
      <c r="J655" s="42"/>
      <c r="K655" s="42"/>
      <c r="L655" s="42"/>
      <c r="M655" s="42"/>
      <c r="N655" s="42"/>
      <c r="O655" s="42"/>
      <c r="P655" s="42"/>
      <c r="Q655" s="42"/>
      <c r="R655" s="42"/>
      <c r="S655" s="42"/>
      <c r="T655" s="42"/>
      <c r="U655" s="42"/>
      <c r="V655" s="42"/>
      <c r="W655" s="42"/>
    </row>
    <row r="656" spans="1:23">
      <c r="A656" s="42"/>
      <c r="B656" s="42"/>
      <c r="C656" s="42"/>
      <c r="D656" s="42"/>
      <c r="E656" s="42"/>
      <c r="F656" s="42"/>
      <c r="G656" s="42"/>
      <c r="H656" s="42"/>
      <c r="I656" s="42"/>
      <c r="J656" s="42"/>
      <c r="K656" s="42"/>
      <c r="L656" s="42"/>
      <c r="M656" s="42"/>
      <c r="N656" s="42"/>
      <c r="O656" s="42"/>
      <c r="P656" s="42"/>
      <c r="Q656" s="42"/>
      <c r="R656" s="42"/>
      <c r="S656" s="42"/>
      <c r="T656" s="42"/>
      <c r="U656" s="42"/>
      <c r="V656" s="42"/>
      <c r="W656" s="42"/>
    </row>
    <row r="657" spans="1:23">
      <c r="A657" s="42"/>
      <c r="B657" s="42"/>
      <c r="C657" s="42"/>
      <c r="D657" s="42"/>
      <c r="E657" s="42"/>
      <c r="F657" s="42"/>
      <c r="G657" s="42"/>
      <c r="H657" s="42"/>
      <c r="I657" s="42"/>
      <c r="J657" s="42"/>
      <c r="K657" s="42"/>
      <c r="L657" s="42"/>
      <c r="M657" s="42"/>
      <c r="N657" s="42"/>
      <c r="O657" s="42"/>
      <c r="P657" s="42"/>
      <c r="Q657" s="42"/>
      <c r="R657" s="42"/>
      <c r="S657" s="42"/>
      <c r="T657" s="42"/>
      <c r="U657" s="42"/>
      <c r="V657" s="42"/>
      <c r="W657" s="42"/>
    </row>
    <row r="658" spans="1:23">
      <c r="A658" s="42"/>
      <c r="B658" s="42"/>
      <c r="C658" s="42"/>
      <c r="D658" s="42"/>
      <c r="E658" s="42"/>
      <c r="F658" s="42"/>
      <c r="G658" s="42"/>
      <c r="H658" s="42"/>
      <c r="I658" s="42"/>
      <c r="J658" s="42"/>
      <c r="K658" s="42"/>
      <c r="L658" s="42"/>
      <c r="M658" s="42"/>
      <c r="N658" s="42"/>
      <c r="O658" s="42"/>
      <c r="P658" s="42"/>
      <c r="Q658" s="42"/>
      <c r="R658" s="42"/>
      <c r="S658" s="42"/>
      <c r="T658" s="42"/>
      <c r="U658" s="42"/>
      <c r="V658" s="42"/>
      <c r="W658" s="42"/>
    </row>
    <row r="659" spans="1:23">
      <c r="A659" s="42"/>
      <c r="B659" s="42"/>
      <c r="C659" s="42"/>
      <c r="D659" s="42"/>
      <c r="E659" s="42"/>
      <c r="F659" s="42"/>
      <c r="G659" s="42"/>
      <c r="H659" s="42"/>
      <c r="I659" s="42"/>
      <c r="J659" s="42"/>
      <c r="K659" s="42"/>
      <c r="L659" s="42"/>
      <c r="M659" s="42"/>
      <c r="N659" s="42"/>
      <c r="O659" s="42"/>
      <c r="P659" s="42"/>
      <c r="Q659" s="42"/>
      <c r="R659" s="42"/>
      <c r="S659" s="42"/>
      <c r="T659" s="42"/>
      <c r="U659" s="42"/>
      <c r="V659" s="42"/>
      <c r="W659" s="42"/>
    </row>
    <row r="660" spans="1:23">
      <c r="A660" s="42"/>
      <c r="B660" s="42"/>
      <c r="C660" s="42"/>
      <c r="D660" s="42"/>
      <c r="E660" s="42"/>
      <c r="F660" s="42"/>
      <c r="G660" s="42"/>
      <c r="H660" s="42"/>
      <c r="I660" s="42"/>
      <c r="J660" s="42"/>
      <c r="K660" s="42"/>
      <c r="L660" s="42"/>
      <c r="M660" s="42"/>
      <c r="N660" s="42"/>
      <c r="O660" s="42"/>
      <c r="P660" s="42"/>
      <c r="Q660" s="42"/>
      <c r="R660" s="42"/>
      <c r="S660" s="42"/>
      <c r="T660" s="42"/>
      <c r="U660" s="42"/>
      <c r="V660" s="42"/>
      <c r="W660" s="42"/>
    </row>
    <row r="661" spans="1:23">
      <c r="A661" s="42"/>
      <c r="B661" s="42"/>
      <c r="C661" s="42"/>
      <c r="D661" s="42"/>
      <c r="E661" s="42"/>
      <c r="F661" s="42"/>
      <c r="G661" s="42"/>
      <c r="H661" s="42"/>
      <c r="I661" s="42"/>
      <c r="J661" s="42"/>
      <c r="K661" s="42"/>
      <c r="L661" s="42"/>
      <c r="M661" s="42"/>
      <c r="N661" s="42"/>
      <c r="O661" s="42"/>
      <c r="P661" s="42"/>
      <c r="Q661" s="42"/>
      <c r="R661" s="42"/>
      <c r="S661" s="42"/>
      <c r="T661" s="42"/>
      <c r="U661" s="42"/>
      <c r="V661" s="42"/>
      <c r="W661" s="42"/>
    </row>
    <row r="662" spans="1:23">
      <c r="A662" s="42"/>
      <c r="B662" s="42"/>
      <c r="C662" s="42"/>
      <c r="D662" s="42"/>
      <c r="E662" s="42"/>
      <c r="F662" s="42"/>
      <c r="G662" s="42"/>
      <c r="H662" s="42"/>
      <c r="I662" s="42"/>
      <c r="J662" s="42"/>
      <c r="K662" s="42"/>
      <c r="L662" s="42"/>
      <c r="M662" s="42"/>
      <c r="N662" s="42"/>
      <c r="O662" s="42"/>
      <c r="P662" s="42"/>
      <c r="Q662" s="42"/>
      <c r="R662" s="42"/>
      <c r="S662" s="42"/>
      <c r="T662" s="42"/>
      <c r="U662" s="42"/>
      <c r="V662" s="42"/>
      <c r="W662" s="42"/>
    </row>
    <row r="663" spans="1:23">
      <c r="A663" s="42"/>
      <c r="B663" s="42"/>
      <c r="C663" s="42"/>
      <c r="D663" s="42"/>
      <c r="E663" s="42"/>
      <c r="F663" s="42"/>
      <c r="G663" s="42"/>
      <c r="H663" s="42"/>
      <c r="I663" s="42"/>
      <c r="J663" s="42"/>
      <c r="K663" s="42"/>
      <c r="L663" s="42"/>
      <c r="M663" s="42"/>
      <c r="N663" s="42"/>
      <c r="O663" s="42"/>
      <c r="P663" s="42"/>
      <c r="Q663" s="42"/>
      <c r="R663" s="42"/>
      <c r="S663" s="42"/>
      <c r="T663" s="42"/>
      <c r="U663" s="42"/>
      <c r="V663" s="42"/>
      <c r="W663" s="42"/>
    </row>
    <row r="664" spans="1:23">
      <c r="A664" s="42"/>
      <c r="B664" s="42"/>
      <c r="C664" s="42"/>
      <c r="D664" s="42"/>
      <c r="E664" s="42"/>
      <c r="F664" s="42"/>
      <c r="G664" s="42"/>
      <c r="H664" s="42"/>
      <c r="I664" s="42"/>
      <c r="J664" s="42"/>
      <c r="K664" s="42"/>
      <c r="L664" s="42"/>
      <c r="M664" s="42"/>
      <c r="N664" s="42"/>
      <c r="O664" s="42"/>
      <c r="P664" s="42"/>
      <c r="Q664" s="42"/>
      <c r="R664" s="42"/>
      <c r="S664" s="42"/>
      <c r="T664" s="42"/>
      <c r="U664" s="42"/>
      <c r="V664" s="42"/>
      <c r="W664" s="42"/>
    </row>
    <row r="665" spans="1:23">
      <c r="A665" s="42"/>
      <c r="B665" s="42"/>
      <c r="C665" s="42"/>
      <c r="D665" s="42"/>
      <c r="E665" s="42"/>
      <c r="F665" s="42"/>
      <c r="G665" s="42"/>
      <c r="H665" s="42"/>
      <c r="I665" s="42"/>
      <c r="J665" s="42"/>
      <c r="K665" s="42"/>
      <c r="L665" s="42"/>
      <c r="M665" s="42"/>
      <c r="N665" s="42"/>
      <c r="O665" s="42"/>
      <c r="P665" s="42"/>
      <c r="Q665" s="42"/>
      <c r="R665" s="42"/>
      <c r="S665" s="42"/>
      <c r="T665" s="42"/>
      <c r="U665" s="42"/>
      <c r="V665" s="42"/>
      <c r="W665" s="42"/>
    </row>
    <row r="666" spans="1:23">
      <c r="A666" s="42"/>
      <c r="B666" s="42"/>
      <c r="C666" s="42"/>
      <c r="D666" s="42"/>
      <c r="E666" s="42"/>
      <c r="F666" s="42"/>
      <c r="G666" s="42"/>
      <c r="H666" s="42"/>
      <c r="I666" s="42"/>
      <c r="J666" s="42"/>
      <c r="K666" s="42"/>
      <c r="L666" s="42"/>
      <c r="M666" s="42"/>
      <c r="N666" s="42"/>
      <c r="O666" s="42"/>
      <c r="P666" s="42"/>
      <c r="Q666" s="42"/>
      <c r="R666" s="42"/>
      <c r="S666" s="42"/>
      <c r="T666" s="42"/>
      <c r="U666" s="42"/>
      <c r="V666" s="42"/>
      <c r="W666" s="42"/>
    </row>
    <row r="667" spans="1:23">
      <c r="A667" s="42"/>
      <c r="B667" s="42"/>
      <c r="C667" s="42"/>
      <c r="D667" s="42"/>
      <c r="E667" s="42"/>
      <c r="F667" s="42"/>
      <c r="G667" s="42"/>
      <c r="H667" s="42"/>
      <c r="I667" s="42"/>
      <c r="J667" s="42"/>
      <c r="K667" s="42"/>
      <c r="L667" s="42"/>
      <c r="M667" s="42"/>
      <c r="N667" s="42"/>
      <c r="O667" s="42"/>
      <c r="P667" s="42"/>
      <c r="Q667" s="42"/>
      <c r="R667" s="42"/>
      <c r="S667" s="42"/>
      <c r="T667" s="42"/>
      <c r="U667" s="42"/>
      <c r="V667" s="42"/>
      <c r="W667" s="42"/>
    </row>
    <row r="668" spans="1:23">
      <c r="A668" s="42"/>
      <c r="B668" s="42"/>
      <c r="C668" s="42"/>
      <c r="D668" s="42"/>
      <c r="E668" s="42"/>
      <c r="F668" s="42"/>
      <c r="G668" s="42"/>
      <c r="H668" s="42"/>
      <c r="I668" s="42"/>
      <c r="J668" s="42"/>
      <c r="K668" s="42"/>
      <c r="L668" s="42"/>
      <c r="M668" s="42"/>
      <c r="N668" s="42"/>
      <c r="O668" s="42"/>
      <c r="P668" s="42"/>
      <c r="Q668" s="42"/>
      <c r="R668" s="42"/>
      <c r="S668" s="42"/>
      <c r="T668" s="42"/>
      <c r="U668" s="42"/>
      <c r="V668" s="42"/>
      <c r="W668" s="42"/>
    </row>
    <row r="669" spans="1:23">
      <c r="A669" s="42"/>
      <c r="B669" s="42"/>
      <c r="C669" s="42"/>
      <c r="D669" s="42"/>
      <c r="E669" s="42"/>
      <c r="F669" s="42"/>
      <c r="G669" s="42"/>
      <c r="H669" s="42"/>
      <c r="I669" s="42"/>
      <c r="J669" s="42"/>
      <c r="K669" s="42"/>
      <c r="L669" s="42"/>
      <c r="M669" s="42"/>
      <c r="N669" s="42"/>
      <c r="O669" s="42"/>
      <c r="P669" s="42"/>
      <c r="Q669" s="42"/>
      <c r="R669" s="42"/>
      <c r="S669" s="42"/>
      <c r="T669" s="42"/>
      <c r="U669" s="42"/>
      <c r="V669" s="42"/>
      <c r="W669" s="42"/>
    </row>
    <row r="670" spans="1:23">
      <c r="A670" s="42"/>
      <c r="B670" s="42"/>
      <c r="C670" s="42"/>
      <c r="D670" s="42"/>
      <c r="E670" s="42"/>
      <c r="F670" s="42"/>
      <c r="G670" s="42"/>
      <c r="H670" s="42"/>
      <c r="I670" s="42"/>
      <c r="J670" s="42"/>
      <c r="K670" s="42"/>
      <c r="L670" s="42"/>
      <c r="M670" s="42"/>
      <c r="N670" s="42"/>
      <c r="O670" s="42"/>
      <c r="P670" s="42"/>
      <c r="Q670" s="42"/>
      <c r="R670" s="42"/>
      <c r="S670" s="42"/>
      <c r="T670" s="42"/>
      <c r="U670" s="42"/>
      <c r="V670" s="42"/>
      <c r="W670" s="42"/>
    </row>
    <row r="671" spans="1:23">
      <c r="A671" s="42"/>
      <c r="B671" s="42"/>
      <c r="C671" s="42"/>
      <c r="D671" s="42"/>
      <c r="E671" s="42"/>
      <c r="F671" s="42"/>
      <c r="G671" s="42"/>
      <c r="H671" s="42"/>
      <c r="I671" s="42"/>
      <c r="J671" s="42"/>
      <c r="K671" s="42"/>
      <c r="L671" s="42"/>
      <c r="M671" s="42"/>
      <c r="N671" s="42"/>
      <c r="O671" s="42"/>
      <c r="P671" s="42"/>
      <c r="Q671" s="42"/>
      <c r="R671" s="42"/>
      <c r="S671" s="42"/>
      <c r="T671" s="42"/>
      <c r="U671" s="42"/>
      <c r="V671" s="42"/>
      <c r="W671" s="42"/>
    </row>
    <row r="672" spans="1:23">
      <c r="A672" s="42"/>
      <c r="B672" s="42"/>
      <c r="C672" s="42"/>
      <c r="D672" s="42"/>
      <c r="E672" s="42"/>
      <c r="F672" s="42"/>
      <c r="G672" s="42"/>
      <c r="H672" s="42"/>
      <c r="I672" s="42"/>
      <c r="J672" s="42"/>
      <c r="K672" s="42"/>
      <c r="L672" s="42"/>
      <c r="M672" s="42"/>
      <c r="N672" s="42"/>
      <c r="O672" s="42"/>
      <c r="P672" s="42"/>
      <c r="Q672" s="42"/>
      <c r="R672" s="42"/>
      <c r="S672" s="42"/>
      <c r="T672" s="42"/>
      <c r="U672" s="42"/>
      <c r="V672" s="42"/>
      <c r="W672" s="42"/>
    </row>
    <row r="673" spans="1:23">
      <c r="A673" s="42"/>
      <c r="B673" s="42"/>
      <c r="C673" s="42"/>
      <c r="D673" s="42"/>
      <c r="E673" s="42"/>
      <c r="F673" s="42"/>
      <c r="G673" s="42"/>
      <c r="H673" s="42"/>
      <c r="I673" s="42"/>
      <c r="J673" s="42"/>
      <c r="K673" s="42"/>
      <c r="L673" s="42"/>
      <c r="M673" s="42"/>
      <c r="N673" s="42"/>
      <c r="O673" s="42"/>
      <c r="P673" s="42"/>
      <c r="Q673" s="42"/>
      <c r="R673" s="42"/>
      <c r="S673" s="42"/>
      <c r="T673" s="42"/>
      <c r="U673" s="42"/>
      <c r="V673" s="42"/>
      <c r="W673" s="42"/>
    </row>
    <row r="674" spans="1:23">
      <c r="A674" s="42"/>
      <c r="B674" s="42"/>
      <c r="C674" s="42"/>
      <c r="D674" s="42"/>
      <c r="E674" s="42"/>
      <c r="F674" s="42"/>
      <c r="G674" s="42"/>
      <c r="H674" s="42"/>
      <c r="I674" s="42"/>
      <c r="J674" s="42"/>
      <c r="K674" s="42"/>
      <c r="L674" s="42"/>
      <c r="M674" s="42"/>
      <c r="N674" s="42"/>
      <c r="O674" s="42"/>
      <c r="P674" s="42"/>
      <c r="Q674" s="42"/>
      <c r="R674" s="42"/>
      <c r="S674" s="42"/>
      <c r="T674" s="42"/>
      <c r="U674" s="42"/>
      <c r="V674" s="42"/>
      <c r="W674" s="42"/>
    </row>
    <row r="675" spans="1:23">
      <c r="A675" s="42"/>
      <c r="B675" s="42"/>
      <c r="C675" s="42"/>
      <c r="D675" s="42"/>
      <c r="E675" s="42"/>
      <c r="F675" s="42"/>
      <c r="G675" s="42"/>
      <c r="H675" s="42"/>
      <c r="I675" s="42"/>
      <c r="J675" s="42"/>
      <c r="K675" s="42"/>
      <c r="L675" s="42"/>
      <c r="M675" s="42"/>
      <c r="N675" s="42"/>
      <c r="O675" s="42"/>
      <c r="P675" s="42"/>
      <c r="Q675" s="42"/>
      <c r="R675" s="42"/>
      <c r="S675" s="42"/>
      <c r="T675" s="42"/>
      <c r="U675" s="42"/>
      <c r="V675" s="42"/>
      <c r="W675" s="42"/>
    </row>
    <row r="676" spans="1:23">
      <c r="A676" s="42"/>
      <c r="B676" s="42"/>
      <c r="C676" s="42"/>
      <c r="D676" s="42"/>
      <c r="E676" s="42"/>
      <c r="F676" s="42"/>
      <c r="G676" s="42"/>
      <c r="H676" s="42"/>
      <c r="I676" s="42"/>
      <c r="J676" s="42"/>
      <c r="K676" s="42"/>
      <c r="L676" s="42"/>
      <c r="M676" s="42"/>
      <c r="N676" s="42"/>
      <c r="O676" s="42"/>
      <c r="P676" s="42"/>
      <c r="Q676" s="42"/>
      <c r="R676" s="42"/>
      <c r="S676" s="42"/>
      <c r="T676" s="42"/>
      <c r="U676" s="42"/>
      <c r="V676" s="42"/>
      <c r="W676" s="42"/>
    </row>
    <row r="677" spans="1:23">
      <c r="A677" s="42"/>
      <c r="B677" s="42"/>
      <c r="C677" s="42"/>
      <c r="D677" s="42"/>
      <c r="E677" s="42"/>
      <c r="F677" s="42"/>
      <c r="G677" s="42"/>
      <c r="H677" s="42"/>
      <c r="I677" s="42"/>
      <c r="J677" s="42"/>
      <c r="K677" s="42"/>
      <c r="L677" s="42"/>
      <c r="M677" s="42"/>
      <c r="N677" s="42"/>
      <c r="O677" s="42"/>
      <c r="P677" s="42"/>
      <c r="Q677" s="42"/>
      <c r="R677" s="42"/>
      <c r="S677" s="42"/>
      <c r="T677" s="42"/>
      <c r="U677" s="42"/>
      <c r="V677" s="42"/>
      <c r="W677" s="42"/>
    </row>
    <row r="678" spans="1:23">
      <c r="A678" s="42"/>
      <c r="B678" s="42"/>
      <c r="C678" s="42"/>
      <c r="D678" s="42"/>
      <c r="E678" s="42"/>
      <c r="F678" s="42"/>
      <c r="G678" s="42"/>
      <c r="H678" s="42"/>
      <c r="I678" s="42"/>
      <c r="J678" s="42"/>
      <c r="K678" s="42"/>
      <c r="L678" s="42"/>
      <c r="M678" s="42"/>
      <c r="N678" s="42"/>
      <c r="O678" s="42"/>
      <c r="P678" s="42"/>
      <c r="Q678" s="42"/>
      <c r="R678" s="42"/>
      <c r="S678" s="42"/>
      <c r="T678" s="42"/>
      <c r="U678" s="42"/>
      <c r="V678" s="42"/>
      <c r="W678" s="42"/>
    </row>
    <row r="679" spans="1:23">
      <c r="A679" s="42"/>
      <c r="B679" s="42"/>
      <c r="C679" s="42"/>
      <c r="D679" s="42"/>
      <c r="E679" s="42"/>
      <c r="F679" s="42"/>
      <c r="G679" s="42"/>
      <c r="H679" s="42"/>
      <c r="I679" s="42"/>
      <c r="J679" s="42"/>
      <c r="K679" s="42"/>
      <c r="L679" s="42"/>
      <c r="M679" s="42"/>
      <c r="N679" s="42"/>
      <c r="O679" s="42"/>
      <c r="P679" s="42"/>
      <c r="Q679" s="42"/>
      <c r="R679" s="42"/>
      <c r="S679" s="42"/>
      <c r="T679" s="42"/>
      <c r="U679" s="42"/>
      <c r="V679" s="42"/>
      <c r="W679" s="42"/>
    </row>
    <row r="680" spans="1:23">
      <c r="A680" s="42"/>
      <c r="B680" s="42"/>
      <c r="C680" s="42"/>
      <c r="D680" s="42"/>
      <c r="E680" s="42"/>
      <c r="F680" s="42"/>
      <c r="G680" s="42"/>
      <c r="H680" s="42"/>
      <c r="I680" s="42"/>
      <c r="J680" s="42"/>
      <c r="K680" s="42"/>
      <c r="L680" s="42"/>
      <c r="M680" s="42"/>
      <c r="N680" s="42"/>
      <c r="O680" s="42"/>
      <c r="P680" s="42"/>
      <c r="Q680" s="42"/>
      <c r="R680" s="42"/>
      <c r="S680" s="42"/>
      <c r="T680" s="42"/>
      <c r="U680" s="42"/>
      <c r="V680" s="42"/>
      <c r="W680" s="42"/>
    </row>
    <row r="681" spans="1:23">
      <c r="A681" s="42"/>
      <c r="B681" s="42"/>
      <c r="C681" s="42"/>
      <c r="D681" s="42"/>
      <c r="E681" s="42"/>
      <c r="F681" s="42"/>
      <c r="G681" s="42"/>
      <c r="H681" s="42"/>
      <c r="I681" s="42"/>
      <c r="J681" s="42"/>
      <c r="K681" s="42"/>
      <c r="L681" s="42"/>
      <c r="M681" s="42"/>
      <c r="N681" s="42"/>
      <c r="O681" s="42"/>
      <c r="P681" s="42"/>
      <c r="Q681" s="42"/>
      <c r="R681" s="42"/>
      <c r="S681" s="42"/>
      <c r="T681" s="42"/>
      <c r="U681" s="42"/>
      <c r="V681" s="42"/>
      <c r="W681" s="42"/>
    </row>
    <row r="682" spans="1:23">
      <c r="A682" s="42"/>
      <c r="B682" s="42"/>
      <c r="C682" s="42"/>
      <c r="D682" s="42"/>
      <c r="E682" s="42"/>
      <c r="F682" s="42"/>
      <c r="G682" s="42"/>
      <c r="H682" s="42"/>
      <c r="I682" s="42"/>
      <c r="J682" s="42"/>
      <c r="K682" s="42"/>
      <c r="L682" s="42"/>
      <c r="M682" s="42"/>
      <c r="N682" s="42"/>
      <c r="O682" s="42"/>
      <c r="P682" s="42"/>
      <c r="Q682" s="42"/>
      <c r="R682" s="42"/>
      <c r="S682" s="42"/>
      <c r="T682" s="42"/>
      <c r="U682" s="42"/>
      <c r="V682" s="42"/>
      <c r="W682" s="42"/>
    </row>
    <row r="683" spans="1:23">
      <c r="A683" s="42"/>
      <c r="B683" s="42"/>
      <c r="C683" s="42"/>
      <c r="D683" s="42"/>
      <c r="E683" s="42"/>
      <c r="F683" s="42"/>
      <c r="G683" s="42"/>
      <c r="H683" s="42"/>
      <c r="I683" s="42"/>
      <c r="J683" s="42"/>
      <c r="K683" s="42"/>
      <c r="L683" s="42"/>
      <c r="M683" s="42"/>
      <c r="N683" s="42"/>
      <c r="O683" s="42"/>
      <c r="P683" s="42"/>
      <c r="Q683" s="42"/>
      <c r="R683" s="42"/>
      <c r="S683" s="42"/>
      <c r="T683" s="42"/>
      <c r="U683" s="42"/>
      <c r="V683" s="42"/>
      <c r="W683" s="42"/>
    </row>
    <row r="684" spans="1:23">
      <c r="A684" s="42"/>
      <c r="B684" s="42"/>
      <c r="C684" s="42"/>
      <c r="D684" s="42"/>
      <c r="E684" s="42"/>
      <c r="F684" s="42"/>
      <c r="G684" s="42"/>
      <c r="H684" s="42"/>
      <c r="I684" s="42"/>
      <c r="J684" s="42"/>
      <c r="K684" s="42"/>
      <c r="L684" s="42"/>
      <c r="M684" s="42"/>
      <c r="N684" s="42"/>
      <c r="O684" s="42"/>
      <c r="P684" s="42"/>
      <c r="Q684" s="42"/>
      <c r="R684" s="42"/>
      <c r="S684" s="42"/>
      <c r="T684" s="42"/>
      <c r="U684" s="42"/>
      <c r="V684" s="42"/>
      <c r="W684" s="42"/>
    </row>
    <row r="685" spans="1:23">
      <c r="A685" s="42"/>
      <c r="B685" s="42"/>
      <c r="C685" s="42"/>
      <c r="D685" s="42"/>
      <c r="E685" s="42"/>
      <c r="F685" s="42"/>
      <c r="G685" s="42"/>
      <c r="H685" s="42"/>
      <c r="I685" s="42"/>
      <c r="J685" s="42"/>
      <c r="K685" s="42"/>
      <c r="L685" s="42"/>
      <c r="M685" s="42"/>
      <c r="N685" s="42"/>
      <c r="O685" s="42"/>
      <c r="P685" s="42"/>
      <c r="Q685" s="42"/>
      <c r="R685" s="42"/>
      <c r="S685" s="42"/>
      <c r="T685" s="42"/>
      <c r="U685" s="42"/>
      <c r="V685" s="42"/>
      <c r="W685" s="42"/>
    </row>
    <row r="686" spans="1:23">
      <c r="A686" s="42"/>
      <c r="B686" s="42"/>
      <c r="C686" s="42"/>
      <c r="D686" s="42"/>
      <c r="E686" s="42"/>
      <c r="F686" s="42"/>
      <c r="G686" s="42"/>
      <c r="H686" s="42"/>
      <c r="I686" s="42"/>
      <c r="J686" s="42"/>
      <c r="K686" s="42"/>
      <c r="L686" s="42"/>
      <c r="M686" s="42"/>
      <c r="N686" s="42"/>
      <c r="O686" s="42"/>
      <c r="P686" s="42"/>
      <c r="Q686" s="42"/>
      <c r="R686" s="42"/>
      <c r="S686" s="42"/>
      <c r="T686" s="42"/>
      <c r="U686" s="42"/>
      <c r="V686" s="42"/>
      <c r="W686" s="42"/>
    </row>
    <row r="687" spans="1:23">
      <c r="A687" s="42"/>
      <c r="B687" s="42"/>
      <c r="C687" s="42"/>
      <c r="D687" s="42"/>
      <c r="E687" s="42"/>
      <c r="F687" s="42"/>
      <c r="G687" s="42"/>
      <c r="H687" s="42"/>
      <c r="I687" s="42"/>
      <c r="J687" s="42"/>
      <c r="K687" s="42"/>
      <c r="L687" s="42"/>
      <c r="M687" s="42"/>
      <c r="N687" s="42"/>
      <c r="O687" s="42"/>
      <c r="P687" s="42"/>
      <c r="Q687" s="42"/>
      <c r="R687" s="42"/>
      <c r="S687" s="42"/>
      <c r="T687" s="42"/>
      <c r="U687" s="42"/>
      <c r="V687" s="42"/>
      <c r="W687" s="42"/>
    </row>
    <row r="688" spans="1:23">
      <c r="A688" s="42"/>
      <c r="B688" s="42"/>
      <c r="C688" s="42"/>
      <c r="D688" s="42"/>
      <c r="E688" s="42"/>
      <c r="F688" s="42"/>
      <c r="G688" s="42"/>
      <c r="H688" s="42"/>
      <c r="I688" s="42"/>
      <c r="J688" s="42"/>
      <c r="K688" s="42"/>
      <c r="L688" s="42"/>
      <c r="M688" s="42"/>
      <c r="N688" s="42"/>
      <c r="O688" s="42"/>
      <c r="P688" s="42"/>
      <c r="Q688" s="42"/>
      <c r="R688" s="42"/>
      <c r="S688" s="42"/>
      <c r="T688" s="42"/>
      <c r="U688" s="42"/>
      <c r="V688" s="42"/>
      <c r="W688" s="42"/>
    </row>
    <row r="689" spans="1:23">
      <c r="A689" s="42"/>
      <c r="B689" s="42"/>
      <c r="C689" s="42"/>
      <c r="D689" s="42"/>
      <c r="E689" s="42"/>
      <c r="F689" s="42"/>
      <c r="G689" s="42"/>
      <c r="H689" s="42"/>
      <c r="I689" s="42"/>
      <c r="J689" s="42"/>
      <c r="K689" s="42"/>
      <c r="L689" s="42"/>
      <c r="M689" s="42"/>
      <c r="N689" s="42"/>
      <c r="O689" s="42"/>
      <c r="P689" s="42"/>
      <c r="Q689" s="42"/>
      <c r="R689" s="42"/>
      <c r="S689" s="42"/>
      <c r="T689" s="42"/>
      <c r="U689" s="42"/>
      <c r="V689" s="42"/>
      <c r="W689" s="42"/>
    </row>
    <row r="690" spans="1:23">
      <c r="A690" s="42"/>
      <c r="B690" s="42"/>
      <c r="C690" s="42"/>
      <c r="D690" s="42"/>
      <c r="E690" s="42"/>
      <c r="F690" s="42"/>
      <c r="G690" s="42"/>
      <c r="H690" s="42"/>
      <c r="I690" s="42"/>
      <c r="J690" s="42"/>
      <c r="K690" s="42"/>
      <c r="L690" s="42"/>
      <c r="M690" s="42"/>
      <c r="N690" s="42"/>
      <c r="O690" s="42"/>
      <c r="P690" s="42"/>
      <c r="Q690" s="42"/>
      <c r="R690" s="42"/>
      <c r="S690" s="42"/>
      <c r="T690" s="42"/>
      <c r="U690" s="42"/>
      <c r="V690" s="42"/>
      <c r="W690" s="42"/>
    </row>
    <row r="691" spans="1:23">
      <c r="A691" s="42"/>
      <c r="B691" s="42"/>
      <c r="C691" s="42"/>
      <c r="D691" s="42"/>
      <c r="E691" s="42"/>
      <c r="F691" s="42"/>
      <c r="G691" s="42"/>
      <c r="H691" s="42"/>
      <c r="I691" s="42"/>
      <c r="J691" s="42"/>
      <c r="K691" s="42"/>
      <c r="L691" s="42"/>
      <c r="M691" s="42"/>
      <c r="N691" s="42"/>
      <c r="O691" s="42"/>
      <c r="P691" s="42"/>
      <c r="Q691" s="42"/>
      <c r="R691" s="42"/>
      <c r="S691" s="42"/>
      <c r="T691" s="42"/>
      <c r="U691" s="42"/>
      <c r="V691" s="42"/>
      <c r="W691" s="42"/>
    </row>
    <row r="692" spans="1:23">
      <c r="A692" s="42"/>
      <c r="B692" s="42"/>
      <c r="C692" s="42"/>
      <c r="D692" s="42"/>
      <c r="E692" s="42"/>
      <c r="F692" s="42"/>
      <c r="G692" s="42"/>
      <c r="H692" s="42"/>
      <c r="I692" s="42"/>
      <c r="J692" s="42"/>
      <c r="K692" s="42"/>
      <c r="L692" s="42"/>
      <c r="M692" s="42"/>
      <c r="N692" s="42"/>
      <c r="O692" s="42"/>
      <c r="P692" s="42"/>
      <c r="Q692" s="42"/>
      <c r="R692" s="42"/>
      <c r="S692" s="42"/>
      <c r="T692" s="42"/>
      <c r="U692" s="42"/>
      <c r="V692" s="42"/>
      <c r="W692" s="42"/>
    </row>
    <row r="693" spans="1:23">
      <c r="A693" s="42"/>
      <c r="B693" s="42"/>
      <c r="C693" s="42"/>
      <c r="D693" s="42"/>
      <c r="E693" s="42"/>
      <c r="F693" s="42"/>
      <c r="G693" s="42"/>
      <c r="H693" s="42"/>
      <c r="I693" s="42"/>
      <c r="J693" s="42"/>
      <c r="K693" s="42"/>
      <c r="L693" s="42"/>
      <c r="M693" s="42"/>
      <c r="N693" s="42"/>
      <c r="O693" s="42"/>
      <c r="P693" s="42"/>
      <c r="Q693" s="42"/>
      <c r="R693" s="42"/>
      <c r="S693" s="42"/>
      <c r="T693" s="42"/>
      <c r="U693" s="42"/>
      <c r="V693" s="42"/>
      <c r="W693" s="42"/>
    </row>
    <row r="694" spans="1:23">
      <c r="A694" s="42"/>
      <c r="B694" s="42"/>
      <c r="C694" s="42"/>
      <c r="D694" s="42"/>
      <c r="E694" s="42"/>
      <c r="F694" s="42"/>
      <c r="G694" s="42"/>
      <c r="H694" s="42"/>
      <c r="I694" s="42"/>
      <c r="J694" s="42"/>
      <c r="K694" s="42"/>
      <c r="L694" s="42"/>
      <c r="M694" s="42"/>
      <c r="N694" s="42"/>
      <c r="O694" s="42"/>
      <c r="P694" s="42"/>
      <c r="Q694" s="42"/>
      <c r="R694" s="42"/>
      <c r="S694" s="42"/>
      <c r="T694" s="42"/>
      <c r="U694" s="42"/>
      <c r="V694" s="42"/>
      <c r="W694" s="42"/>
    </row>
    <row r="695" spans="1:23">
      <c r="A695" s="42"/>
      <c r="B695" s="42"/>
      <c r="C695" s="42"/>
      <c r="D695" s="42"/>
      <c r="E695" s="42"/>
      <c r="F695" s="42"/>
      <c r="G695" s="42"/>
      <c r="H695" s="42"/>
      <c r="I695" s="42"/>
      <c r="J695" s="42"/>
      <c r="K695" s="42"/>
      <c r="L695" s="42"/>
      <c r="M695" s="42"/>
      <c r="N695" s="42"/>
      <c r="O695" s="42"/>
      <c r="P695" s="42"/>
      <c r="Q695" s="42"/>
      <c r="R695" s="42"/>
      <c r="S695" s="42"/>
      <c r="T695" s="42"/>
      <c r="U695" s="42"/>
      <c r="V695" s="42"/>
      <c r="W695" s="42"/>
    </row>
    <row r="696" spans="1:23">
      <c r="A696" s="42"/>
      <c r="B696" s="42"/>
      <c r="C696" s="42"/>
      <c r="D696" s="42"/>
      <c r="E696" s="42"/>
      <c r="F696" s="42"/>
      <c r="G696" s="42"/>
      <c r="H696" s="42"/>
      <c r="I696" s="42"/>
      <c r="J696" s="42"/>
      <c r="K696" s="42"/>
      <c r="L696" s="42"/>
      <c r="M696" s="42"/>
      <c r="N696" s="42"/>
      <c r="O696" s="42"/>
      <c r="P696" s="42"/>
      <c r="Q696" s="42"/>
      <c r="R696" s="42"/>
      <c r="S696" s="42"/>
      <c r="T696" s="42"/>
      <c r="U696" s="42"/>
      <c r="V696" s="42"/>
      <c r="W696" s="42"/>
    </row>
    <row r="697" spans="1:23">
      <c r="A697" s="42"/>
      <c r="B697" s="42"/>
      <c r="C697" s="42"/>
      <c r="D697" s="42"/>
      <c r="E697" s="42"/>
      <c r="F697" s="42"/>
      <c r="G697" s="42"/>
      <c r="H697" s="42"/>
      <c r="I697" s="42"/>
      <c r="J697" s="42"/>
      <c r="K697" s="42"/>
      <c r="L697" s="42"/>
      <c r="M697" s="42"/>
      <c r="N697" s="42"/>
      <c r="O697" s="42"/>
      <c r="P697" s="42"/>
      <c r="Q697" s="42"/>
      <c r="R697" s="42"/>
      <c r="S697" s="42"/>
      <c r="T697" s="42"/>
      <c r="U697" s="42"/>
      <c r="V697" s="42"/>
      <c r="W697" s="42"/>
    </row>
    <row r="698" spans="1:23">
      <c r="A698" s="42"/>
      <c r="B698" s="42"/>
      <c r="C698" s="42"/>
      <c r="D698" s="42"/>
      <c r="E698" s="42"/>
      <c r="F698" s="42"/>
      <c r="G698" s="42"/>
      <c r="H698" s="42"/>
      <c r="I698" s="42"/>
      <c r="J698" s="42"/>
      <c r="K698" s="42"/>
      <c r="L698" s="42"/>
      <c r="M698" s="42"/>
      <c r="N698" s="42"/>
      <c r="O698" s="42"/>
      <c r="P698" s="42"/>
      <c r="Q698" s="42"/>
      <c r="R698" s="42"/>
      <c r="S698" s="42"/>
      <c r="T698" s="42"/>
      <c r="U698" s="42"/>
      <c r="V698" s="42"/>
      <c r="W698" s="42"/>
    </row>
    <row r="699" spans="1:23">
      <c r="A699" s="42"/>
      <c r="B699" s="42"/>
      <c r="C699" s="42"/>
      <c r="D699" s="42"/>
      <c r="E699" s="42"/>
      <c r="F699" s="42"/>
      <c r="G699" s="42"/>
      <c r="H699" s="42"/>
      <c r="I699" s="42"/>
      <c r="J699" s="42"/>
      <c r="K699" s="42"/>
      <c r="L699" s="42"/>
      <c r="M699" s="42"/>
      <c r="N699" s="42"/>
      <c r="O699" s="42"/>
      <c r="P699" s="42"/>
      <c r="Q699" s="42"/>
      <c r="R699" s="42"/>
      <c r="S699" s="42"/>
      <c r="T699" s="42"/>
      <c r="U699" s="42"/>
      <c r="V699" s="42"/>
      <c r="W699" s="42"/>
    </row>
    <row r="700" spans="1:23">
      <c r="A700" s="42"/>
      <c r="B700" s="42"/>
      <c r="C700" s="42"/>
      <c r="D700" s="42"/>
      <c r="E700" s="42"/>
      <c r="F700" s="42"/>
      <c r="G700" s="42"/>
      <c r="H700" s="42"/>
      <c r="I700" s="42"/>
      <c r="J700" s="42"/>
      <c r="K700" s="42"/>
      <c r="L700" s="42"/>
      <c r="M700" s="42"/>
      <c r="N700" s="42"/>
      <c r="O700" s="42"/>
      <c r="P700" s="42"/>
      <c r="Q700" s="42"/>
      <c r="R700" s="42"/>
      <c r="S700" s="42"/>
      <c r="T700" s="42"/>
      <c r="U700" s="42"/>
      <c r="V700" s="42"/>
      <c r="W700" s="42"/>
    </row>
    <row r="701" spans="1:23">
      <c r="A701" s="42"/>
      <c r="B701" s="42"/>
      <c r="C701" s="42"/>
      <c r="D701" s="42"/>
      <c r="E701" s="42"/>
      <c r="F701" s="42"/>
      <c r="G701" s="42"/>
      <c r="H701" s="42"/>
      <c r="I701" s="42"/>
      <c r="J701" s="42"/>
      <c r="K701" s="42"/>
      <c r="L701" s="42"/>
      <c r="M701" s="42"/>
      <c r="N701" s="42"/>
      <c r="O701" s="42"/>
      <c r="P701" s="42"/>
      <c r="Q701" s="42"/>
      <c r="R701" s="42"/>
      <c r="S701" s="42"/>
      <c r="T701" s="42"/>
      <c r="U701" s="42"/>
      <c r="V701" s="42"/>
      <c r="W701" s="42"/>
    </row>
    <row r="702" spans="1:23">
      <c r="A702" s="42"/>
      <c r="B702" s="42"/>
      <c r="C702" s="42"/>
      <c r="D702" s="42"/>
      <c r="E702" s="42"/>
      <c r="F702" s="42"/>
      <c r="G702" s="42"/>
      <c r="H702" s="42"/>
      <c r="I702" s="42"/>
      <c r="J702" s="42"/>
      <c r="K702" s="42"/>
      <c r="L702" s="42"/>
      <c r="M702" s="42"/>
      <c r="N702" s="42"/>
      <c r="O702" s="42"/>
      <c r="P702" s="42"/>
      <c r="Q702" s="42"/>
      <c r="R702" s="42"/>
      <c r="S702" s="42"/>
      <c r="T702" s="42"/>
      <c r="U702" s="42"/>
      <c r="V702" s="42"/>
      <c r="W702" s="42"/>
    </row>
    <row r="703" spans="1:23">
      <c r="A703" s="42"/>
      <c r="B703" s="42"/>
      <c r="C703" s="42"/>
      <c r="D703" s="42"/>
      <c r="E703" s="42"/>
      <c r="F703" s="42"/>
      <c r="G703" s="42"/>
      <c r="H703" s="42"/>
      <c r="I703" s="42"/>
      <c r="J703" s="42"/>
      <c r="K703" s="42"/>
      <c r="L703" s="42"/>
      <c r="M703" s="42"/>
      <c r="N703" s="42"/>
      <c r="O703" s="42"/>
      <c r="P703" s="42"/>
      <c r="Q703" s="42"/>
      <c r="R703" s="42"/>
      <c r="S703" s="42"/>
      <c r="T703" s="42"/>
      <c r="U703" s="42"/>
      <c r="V703" s="42"/>
      <c r="W703" s="42"/>
    </row>
    <row r="704" spans="1:23">
      <c r="A704" s="42"/>
      <c r="B704" s="42"/>
      <c r="C704" s="42"/>
      <c r="D704" s="42"/>
      <c r="E704" s="42"/>
      <c r="F704" s="42"/>
      <c r="G704" s="42"/>
      <c r="H704" s="42"/>
      <c r="I704" s="42"/>
      <c r="J704" s="42"/>
      <c r="K704" s="42"/>
      <c r="L704" s="42"/>
      <c r="M704" s="42"/>
      <c r="N704" s="42"/>
      <c r="O704" s="42"/>
      <c r="P704" s="42"/>
      <c r="Q704" s="42"/>
      <c r="R704" s="42"/>
      <c r="S704" s="42"/>
      <c r="T704" s="42"/>
      <c r="U704" s="42"/>
      <c r="V704" s="42"/>
      <c r="W704" s="42"/>
    </row>
    <row r="705" spans="1:23">
      <c r="A705" s="42"/>
      <c r="B705" s="42"/>
      <c r="C705" s="42"/>
      <c r="D705" s="42"/>
      <c r="E705" s="42"/>
      <c r="F705" s="42"/>
      <c r="G705" s="42"/>
      <c r="H705" s="42"/>
      <c r="I705" s="42"/>
      <c r="J705" s="42"/>
      <c r="K705" s="42"/>
      <c r="L705" s="42"/>
      <c r="M705" s="42"/>
      <c r="N705" s="42"/>
      <c r="O705" s="42"/>
      <c r="P705" s="42"/>
      <c r="Q705" s="42"/>
      <c r="R705" s="42"/>
      <c r="S705" s="42"/>
      <c r="T705" s="42"/>
      <c r="U705" s="42"/>
      <c r="V705" s="42"/>
      <c r="W705" s="42"/>
    </row>
    <row r="706" spans="1:23">
      <c r="A706" s="42"/>
      <c r="B706" s="42"/>
      <c r="C706" s="42"/>
      <c r="D706" s="42"/>
      <c r="E706" s="42"/>
      <c r="F706" s="42"/>
      <c r="G706" s="42"/>
      <c r="H706" s="42"/>
      <c r="I706" s="42"/>
      <c r="J706" s="42"/>
      <c r="K706" s="42"/>
      <c r="L706" s="42"/>
      <c r="M706" s="42"/>
      <c r="N706" s="42"/>
      <c r="O706" s="42"/>
      <c r="P706" s="42"/>
      <c r="Q706" s="42"/>
      <c r="R706" s="42"/>
      <c r="S706" s="42"/>
      <c r="T706" s="42"/>
      <c r="U706" s="42"/>
      <c r="V706" s="42"/>
      <c r="W706" s="42"/>
    </row>
    <row r="707" spans="1:23">
      <c r="A707" s="42"/>
      <c r="B707" s="42"/>
      <c r="C707" s="42"/>
      <c r="D707" s="42"/>
      <c r="E707" s="42"/>
      <c r="F707" s="42"/>
      <c r="G707" s="42"/>
      <c r="H707" s="42"/>
      <c r="I707" s="42"/>
      <c r="J707" s="42"/>
      <c r="K707" s="42"/>
      <c r="L707" s="42"/>
      <c r="M707" s="42"/>
      <c r="N707" s="42"/>
      <c r="O707" s="42"/>
      <c r="P707" s="42"/>
      <c r="Q707" s="42"/>
      <c r="R707" s="42"/>
      <c r="S707" s="42"/>
      <c r="T707" s="42"/>
      <c r="U707" s="42"/>
      <c r="V707" s="42"/>
      <c r="W707" s="42"/>
    </row>
    <row r="708" spans="1:23">
      <c r="A708" s="42"/>
      <c r="B708" s="42"/>
      <c r="C708" s="42"/>
      <c r="D708" s="42"/>
      <c r="E708" s="42"/>
      <c r="F708" s="42"/>
      <c r="G708" s="42"/>
      <c r="H708" s="42"/>
      <c r="I708" s="42"/>
      <c r="J708" s="42"/>
      <c r="K708" s="42"/>
      <c r="L708" s="42"/>
      <c r="M708" s="42"/>
      <c r="N708" s="42"/>
      <c r="O708" s="42"/>
      <c r="P708" s="42"/>
      <c r="Q708" s="42"/>
      <c r="R708" s="42"/>
      <c r="S708" s="42"/>
      <c r="T708" s="42"/>
      <c r="U708" s="42"/>
      <c r="V708" s="42"/>
      <c r="W708" s="42"/>
    </row>
    <row r="709" spans="1:23">
      <c r="A709" s="42"/>
      <c r="B709" s="42"/>
      <c r="C709" s="42"/>
      <c r="D709" s="42"/>
      <c r="E709" s="42"/>
      <c r="F709" s="42"/>
      <c r="G709" s="42"/>
      <c r="H709" s="42"/>
      <c r="I709" s="42"/>
      <c r="J709" s="42"/>
      <c r="K709" s="42"/>
      <c r="L709" s="42"/>
      <c r="M709" s="42"/>
      <c r="N709" s="42"/>
      <c r="O709" s="42"/>
      <c r="P709" s="42"/>
      <c r="Q709" s="42"/>
      <c r="R709" s="42"/>
      <c r="S709" s="42"/>
      <c r="T709" s="42"/>
      <c r="U709" s="42"/>
      <c r="V709" s="42"/>
      <c r="W709" s="42"/>
    </row>
    <row r="710" spans="1:23">
      <c r="A710" s="42"/>
      <c r="B710" s="42"/>
      <c r="C710" s="42"/>
      <c r="D710" s="42"/>
      <c r="E710" s="42"/>
      <c r="F710" s="42"/>
      <c r="G710" s="42"/>
      <c r="H710" s="42"/>
      <c r="I710" s="42"/>
      <c r="J710" s="42"/>
      <c r="K710" s="42"/>
      <c r="L710" s="42"/>
      <c r="M710" s="42"/>
      <c r="N710" s="42"/>
      <c r="O710" s="42"/>
      <c r="P710" s="42"/>
      <c r="Q710" s="42"/>
      <c r="R710" s="42"/>
      <c r="S710" s="42"/>
      <c r="T710" s="42"/>
      <c r="U710" s="42"/>
      <c r="V710" s="42"/>
      <c r="W710" s="42"/>
    </row>
    <row r="711" spans="1:23">
      <c r="A711" s="42"/>
      <c r="B711" s="42"/>
      <c r="C711" s="42"/>
      <c r="D711" s="42"/>
      <c r="E711" s="42"/>
      <c r="F711" s="42"/>
      <c r="G711" s="42"/>
      <c r="H711" s="42"/>
      <c r="I711" s="42"/>
      <c r="J711" s="42"/>
      <c r="K711" s="42"/>
      <c r="L711" s="42"/>
      <c r="M711" s="42"/>
      <c r="N711" s="42"/>
      <c r="O711" s="42"/>
      <c r="P711" s="42"/>
      <c r="Q711" s="42"/>
      <c r="R711" s="42"/>
      <c r="S711" s="42"/>
      <c r="T711" s="42"/>
      <c r="U711" s="42"/>
      <c r="V711" s="42"/>
      <c r="W711" s="42"/>
    </row>
    <row r="712" spans="1:23">
      <c r="A712" s="42"/>
      <c r="B712" s="42"/>
      <c r="C712" s="42"/>
      <c r="D712" s="42"/>
      <c r="E712" s="42"/>
      <c r="F712" s="42"/>
      <c r="G712" s="42"/>
      <c r="H712" s="42"/>
      <c r="I712" s="42"/>
      <c r="J712" s="42"/>
      <c r="K712" s="42"/>
      <c r="L712" s="42"/>
      <c r="M712" s="42"/>
      <c r="N712" s="42"/>
      <c r="O712" s="42"/>
      <c r="P712" s="42"/>
      <c r="Q712" s="42"/>
      <c r="R712" s="42"/>
      <c r="S712" s="42"/>
      <c r="T712" s="42"/>
      <c r="U712" s="42"/>
      <c r="V712" s="42"/>
      <c r="W712" s="42"/>
    </row>
    <row r="713" spans="1:23">
      <c r="A713" s="42"/>
      <c r="B713" s="42"/>
      <c r="C713" s="42"/>
      <c r="D713" s="42"/>
      <c r="E713" s="42"/>
      <c r="F713" s="42"/>
      <c r="G713" s="42"/>
      <c r="H713" s="42"/>
      <c r="I713" s="42"/>
      <c r="J713" s="42"/>
      <c r="K713" s="42"/>
      <c r="L713" s="42"/>
      <c r="M713" s="42"/>
      <c r="N713" s="42"/>
      <c r="O713" s="42"/>
      <c r="P713" s="42"/>
      <c r="Q713" s="42"/>
      <c r="R713" s="42"/>
      <c r="S713" s="42"/>
      <c r="T713" s="42"/>
      <c r="U713" s="42"/>
      <c r="V713" s="42"/>
      <c r="W713" s="42"/>
    </row>
    <row r="714" spans="1:23">
      <c r="A714" s="42"/>
      <c r="B714" s="42"/>
      <c r="C714" s="42"/>
      <c r="D714" s="42"/>
      <c r="E714" s="42"/>
      <c r="F714" s="42"/>
      <c r="G714" s="42"/>
      <c r="H714" s="42"/>
      <c r="I714" s="42"/>
      <c r="J714" s="42"/>
      <c r="K714" s="42"/>
      <c r="L714" s="42"/>
      <c r="M714" s="42"/>
      <c r="N714" s="42"/>
      <c r="O714" s="42"/>
      <c r="P714" s="42"/>
      <c r="Q714" s="42"/>
      <c r="R714" s="42"/>
      <c r="S714" s="42"/>
      <c r="T714" s="42"/>
      <c r="U714" s="42"/>
      <c r="V714" s="42"/>
      <c r="W714" s="42"/>
    </row>
    <row r="715" spans="1:23">
      <c r="A715" s="42"/>
      <c r="B715" s="42"/>
      <c r="C715" s="42"/>
      <c r="D715" s="42"/>
      <c r="E715" s="42"/>
      <c r="F715" s="42"/>
      <c r="G715" s="42"/>
      <c r="H715" s="42"/>
      <c r="I715" s="42"/>
      <c r="J715" s="42"/>
      <c r="K715" s="42"/>
      <c r="L715" s="42"/>
      <c r="M715" s="42"/>
      <c r="N715" s="42"/>
      <c r="O715" s="42"/>
      <c r="P715" s="42"/>
      <c r="Q715" s="42"/>
      <c r="R715" s="42"/>
      <c r="S715" s="42"/>
      <c r="T715" s="42"/>
      <c r="U715" s="42"/>
      <c r="V715" s="42"/>
      <c r="W715" s="42"/>
    </row>
    <row r="716" spans="1:23">
      <c r="A716" s="42"/>
      <c r="B716" s="42"/>
      <c r="C716" s="42"/>
      <c r="D716" s="42"/>
      <c r="E716" s="42"/>
      <c r="F716" s="42"/>
      <c r="G716" s="42"/>
      <c r="H716" s="42"/>
      <c r="I716" s="42"/>
      <c r="J716" s="42"/>
      <c r="K716" s="42"/>
      <c r="L716" s="42"/>
      <c r="M716" s="42"/>
      <c r="N716" s="42"/>
      <c r="O716" s="42"/>
      <c r="P716" s="42"/>
      <c r="Q716" s="42"/>
      <c r="R716" s="42"/>
      <c r="S716" s="42"/>
      <c r="T716" s="42"/>
      <c r="U716" s="42"/>
      <c r="V716" s="42"/>
      <c r="W716" s="42"/>
    </row>
    <row r="717" spans="1:23">
      <c r="A717" s="42"/>
      <c r="B717" s="42"/>
      <c r="C717" s="42"/>
      <c r="D717" s="42"/>
      <c r="E717" s="42"/>
      <c r="F717" s="42"/>
      <c r="G717" s="42"/>
      <c r="H717" s="42"/>
      <c r="I717" s="42"/>
      <c r="J717" s="42"/>
      <c r="K717" s="42"/>
      <c r="L717" s="42"/>
      <c r="M717" s="42"/>
      <c r="N717" s="42"/>
      <c r="O717" s="42"/>
      <c r="P717" s="42"/>
      <c r="Q717" s="42"/>
      <c r="R717" s="42"/>
      <c r="S717" s="42"/>
      <c r="T717" s="42"/>
      <c r="U717" s="42"/>
      <c r="V717" s="42"/>
      <c r="W717" s="42"/>
    </row>
    <row r="718" spans="1:23">
      <c r="A718" s="42"/>
      <c r="B718" s="42"/>
      <c r="C718" s="42"/>
      <c r="D718" s="42"/>
      <c r="E718" s="42"/>
      <c r="F718" s="42"/>
      <c r="G718" s="42"/>
      <c r="H718" s="42"/>
      <c r="I718" s="42"/>
      <c r="J718" s="42"/>
      <c r="K718" s="42"/>
      <c r="L718" s="42"/>
      <c r="M718" s="42"/>
      <c r="N718" s="42"/>
      <c r="O718" s="42"/>
      <c r="P718" s="42"/>
      <c r="Q718" s="42"/>
      <c r="R718" s="42"/>
      <c r="S718" s="42"/>
      <c r="T718" s="42"/>
      <c r="U718" s="42"/>
      <c r="V718" s="42"/>
      <c r="W718" s="42"/>
    </row>
    <row r="719" spans="1:23">
      <c r="A719" s="42"/>
      <c r="B719" s="42"/>
      <c r="C719" s="42"/>
      <c r="D719" s="42"/>
      <c r="E719" s="42"/>
      <c r="F719" s="42"/>
      <c r="G719" s="42"/>
      <c r="H719" s="42"/>
      <c r="I719" s="42"/>
      <c r="J719" s="42"/>
      <c r="K719" s="42"/>
      <c r="L719" s="42"/>
      <c r="M719" s="42"/>
      <c r="N719" s="42"/>
      <c r="O719" s="42"/>
      <c r="P719" s="42"/>
      <c r="Q719" s="42"/>
      <c r="R719" s="42"/>
      <c r="S719" s="42"/>
      <c r="T719" s="42"/>
      <c r="U719" s="42"/>
      <c r="V719" s="42"/>
      <c r="W719" s="42"/>
    </row>
    <row r="720" spans="1:23">
      <c r="A720" s="42"/>
      <c r="B720" s="42"/>
      <c r="C720" s="42"/>
      <c r="D720" s="42"/>
      <c r="E720" s="42"/>
      <c r="F720" s="42"/>
      <c r="G720" s="42"/>
      <c r="H720" s="42"/>
      <c r="I720" s="42"/>
      <c r="J720" s="42"/>
      <c r="K720" s="42"/>
      <c r="L720" s="42"/>
      <c r="M720" s="42"/>
      <c r="N720" s="42"/>
      <c r="O720" s="42"/>
      <c r="P720" s="42"/>
      <c r="Q720" s="42"/>
      <c r="R720" s="42"/>
      <c r="S720" s="42"/>
      <c r="T720" s="42"/>
      <c r="U720" s="42"/>
      <c r="V720" s="42"/>
      <c r="W720" s="42"/>
    </row>
    <row r="721" spans="1:23">
      <c r="A721" s="42"/>
      <c r="B721" s="42"/>
      <c r="C721" s="42"/>
      <c r="D721" s="42"/>
      <c r="E721" s="42"/>
      <c r="F721" s="42"/>
      <c r="G721" s="42"/>
      <c r="H721" s="42"/>
      <c r="I721" s="42"/>
      <c r="J721" s="42"/>
      <c r="K721" s="42"/>
      <c r="L721" s="42"/>
      <c r="M721" s="42"/>
      <c r="N721" s="42"/>
      <c r="O721" s="42"/>
      <c r="P721" s="42"/>
      <c r="Q721" s="42"/>
      <c r="R721" s="42"/>
      <c r="S721" s="42"/>
      <c r="T721" s="42"/>
      <c r="U721" s="42"/>
      <c r="V721" s="42"/>
      <c r="W721" s="42"/>
    </row>
    <row r="722" spans="1:23">
      <c r="A722" s="42"/>
      <c r="B722" s="42"/>
      <c r="C722" s="42"/>
      <c r="D722" s="42"/>
      <c r="E722" s="42"/>
      <c r="F722" s="42"/>
      <c r="G722" s="42"/>
      <c r="H722" s="42"/>
      <c r="I722" s="42"/>
      <c r="J722" s="42"/>
      <c r="K722" s="42"/>
      <c r="L722" s="42"/>
      <c r="M722" s="42"/>
      <c r="N722" s="42"/>
      <c r="O722" s="42"/>
      <c r="P722" s="42"/>
      <c r="Q722" s="42"/>
      <c r="R722" s="42"/>
      <c r="S722" s="42"/>
      <c r="T722" s="42"/>
      <c r="U722" s="42"/>
      <c r="V722" s="42"/>
      <c r="W722" s="42"/>
    </row>
    <row r="723" spans="1:23">
      <c r="A723" s="42"/>
      <c r="B723" s="42"/>
      <c r="C723" s="42"/>
      <c r="D723" s="42"/>
      <c r="E723" s="42"/>
      <c r="F723" s="42"/>
      <c r="G723" s="42"/>
      <c r="H723" s="42"/>
      <c r="I723" s="42"/>
      <c r="J723" s="42"/>
      <c r="K723" s="42"/>
      <c r="L723" s="42"/>
      <c r="M723" s="42"/>
      <c r="N723" s="42"/>
      <c r="O723" s="42"/>
      <c r="P723" s="42"/>
      <c r="Q723" s="42"/>
      <c r="R723" s="42"/>
      <c r="S723" s="42"/>
      <c r="T723" s="42"/>
      <c r="U723" s="42"/>
      <c r="V723" s="42"/>
      <c r="W723" s="42"/>
    </row>
    <row r="724" spans="1:23">
      <c r="A724" s="42"/>
      <c r="B724" s="42"/>
      <c r="C724" s="42"/>
      <c r="D724" s="42"/>
      <c r="E724" s="42"/>
      <c r="F724" s="42"/>
      <c r="G724" s="42"/>
      <c r="H724" s="42"/>
      <c r="I724" s="42"/>
      <c r="J724" s="42"/>
      <c r="K724" s="42"/>
      <c r="L724" s="42"/>
      <c r="M724" s="42"/>
      <c r="N724" s="42"/>
      <c r="O724" s="42"/>
      <c r="P724" s="42"/>
      <c r="Q724" s="42"/>
      <c r="R724" s="42"/>
      <c r="S724" s="42"/>
      <c r="T724" s="42"/>
      <c r="U724" s="42"/>
      <c r="V724" s="42"/>
      <c r="W724" s="42"/>
    </row>
    <row r="725" spans="1:23">
      <c r="A725" s="42"/>
      <c r="B725" s="42"/>
      <c r="C725" s="42"/>
      <c r="D725" s="42"/>
      <c r="E725" s="42"/>
      <c r="F725" s="42"/>
      <c r="G725" s="42"/>
      <c r="H725" s="42"/>
      <c r="I725" s="42"/>
      <c r="J725" s="42"/>
      <c r="K725" s="42"/>
      <c r="L725" s="42"/>
      <c r="M725" s="42"/>
      <c r="N725" s="42"/>
      <c r="O725" s="42"/>
      <c r="P725" s="42"/>
      <c r="Q725" s="42"/>
      <c r="R725" s="42"/>
      <c r="S725" s="42"/>
      <c r="T725" s="42"/>
      <c r="U725" s="42"/>
      <c r="V725" s="42"/>
      <c r="W725" s="42"/>
    </row>
    <row r="726" spans="1:23">
      <c r="A726" s="42"/>
      <c r="B726" s="42"/>
      <c r="C726" s="42"/>
      <c r="D726" s="42"/>
      <c r="E726" s="42"/>
      <c r="F726" s="42"/>
      <c r="G726" s="42"/>
      <c r="H726" s="42"/>
      <c r="I726" s="42"/>
      <c r="J726" s="42"/>
      <c r="K726" s="42"/>
      <c r="L726" s="42"/>
      <c r="M726" s="42"/>
      <c r="N726" s="42"/>
      <c r="O726" s="42"/>
      <c r="P726" s="42"/>
      <c r="Q726" s="42"/>
      <c r="R726" s="42"/>
      <c r="S726" s="42"/>
      <c r="T726" s="42"/>
      <c r="U726" s="42"/>
      <c r="V726" s="42"/>
      <c r="W726" s="42"/>
    </row>
    <row r="727" spans="1:23">
      <c r="A727" s="42"/>
      <c r="B727" s="42"/>
      <c r="C727" s="42"/>
      <c r="D727" s="42"/>
      <c r="E727" s="42"/>
      <c r="F727" s="42"/>
      <c r="G727" s="42"/>
      <c r="H727" s="42"/>
      <c r="I727" s="42"/>
      <c r="J727" s="42"/>
      <c r="K727" s="42"/>
      <c r="L727" s="42"/>
      <c r="M727" s="42"/>
      <c r="N727" s="42"/>
      <c r="O727" s="42"/>
      <c r="P727" s="42"/>
      <c r="Q727" s="42"/>
      <c r="R727" s="42"/>
      <c r="S727" s="42"/>
      <c r="T727" s="42"/>
      <c r="U727" s="42"/>
      <c r="V727" s="42"/>
      <c r="W727" s="42"/>
    </row>
    <row r="728" spans="1:23">
      <c r="A728" s="42"/>
      <c r="B728" s="42"/>
      <c r="C728" s="42"/>
      <c r="D728" s="42"/>
      <c r="E728" s="42"/>
      <c r="F728" s="42"/>
      <c r="G728" s="42"/>
      <c r="H728" s="42"/>
      <c r="I728" s="42"/>
      <c r="J728" s="42"/>
      <c r="K728" s="42"/>
      <c r="L728" s="42"/>
      <c r="M728" s="42"/>
      <c r="N728" s="42"/>
      <c r="O728" s="42"/>
      <c r="P728" s="42"/>
      <c r="Q728" s="42"/>
      <c r="R728" s="42"/>
      <c r="S728" s="42"/>
      <c r="T728" s="42"/>
      <c r="U728" s="42"/>
      <c r="V728" s="42"/>
      <c r="W728" s="42"/>
    </row>
    <row r="729" spans="1:23">
      <c r="A729" s="42"/>
      <c r="B729" s="42"/>
      <c r="C729" s="42"/>
      <c r="D729" s="42"/>
      <c r="E729" s="42"/>
      <c r="F729" s="42"/>
      <c r="G729" s="42"/>
      <c r="H729" s="42"/>
      <c r="I729" s="42"/>
      <c r="J729" s="42"/>
      <c r="K729" s="42"/>
      <c r="L729" s="42"/>
      <c r="M729" s="42"/>
      <c r="N729" s="42"/>
      <c r="O729" s="42"/>
      <c r="P729" s="42"/>
      <c r="Q729" s="42"/>
      <c r="R729" s="42"/>
      <c r="S729" s="42"/>
      <c r="T729" s="42"/>
      <c r="U729" s="42"/>
      <c r="V729" s="42"/>
      <c r="W729" s="42"/>
    </row>
    <row r="730" spans="1:23">
      <c r="A730" s="42"/>
      <c r="B730" s="42"/>
      <c r="C730" s="42"/>
      <c r="D730" s="42"/>
      <c r="E730" s="42"/>
      <c r="F730" s="42"/>
      <c r="G730" s="42"/>
      <c r="H730" s="42"/>
      <c r="I730" s="42"/>
      <c r="J730" s="42"/>
      <c r="K730" s="42"/>
      <c r="L730" s="42"/>
      <c r="M730" s="42"/>
      <c r="N730" s="42"/>
      <c r="O730" s="42"/>
      <c r="P730" s="42"/>
      <c r="Q730" s="42"/>
      <c r="R730" s="42"/>
      <c r="S730" s="42"/>
      <c r="T730" s="42"/>
      <c r="U730" s="42"/>
      <c r="V730" s="42"/>
      <c r="W730" s="42"/>
    </row>
    <row r="731" spans="1:23">
      <c r="A731" s="42"/>
      <c r="B731" s="42"/>
      <c r="C731" s="42"/>
      <c r="D731" s="42"/>
      <c r="E731" s="42"/>
      <c r="F731" s="42"/>
      <c r="G731" s="42"/>
      <c r="H731" s="42"/>
      <c r="I731" s="42"/>
      <c r="J731" s="42"/>
      <c r="K731" s="42"/>
      <c r="L731" s="42"/>
      <c r="M731" s="42"/>
      <c r="N731" s="42"/>
      <c r="O731" s="42"/>
      <c r="P731" s="42"/>
      <c r="Q731" s="42"/>
      <c r="R731" s="42"/>
      <c r="S731" s="42"/>
      <c r="T731" s="42"/>
      <c r="U731" s="42"/>
      <c r="V731" s="42"/>
      <c r="W731" s="42"/>
    </row>
    <row r="732" spans="1:23">
      <c r="A732" s="42"/>
      <c r="B732" s="42"/>
      <c r="C732" s="42"/>
      <c r="D732" s="42"/>
      <c r="E732" s="42"/>
      <c r="F732" s="42"/>
      <c r="G732" s="42"/>
      <c r="H732" s="42"/>
      <c r="I732" s="42"/>
      <c r="J732" s="42"/>
      <c r="K732" s="42"/>
      <c r="L732" s="42"/>
      <c r="M732" s="42"/>
      <c r="N732" s="42"/>
      <c r="O732" s="42"/>
      <c r="P732" s="42"/>
      <c r="Q732" s="42"/>
      <c r="R732" s="42"/>
      <c r="S732" s="42"/>
      <c r="T732" s="42"/>
      <c r="U732" s="42"/>
      <c r="V732" s="42"/>
      <c r="W732" s="42"/>
    </row>
    <row r="733" spans="1:23">
      <c r="A733" s="42"/>
      <c r="B733" s="42"/>
      <c r="C733" s="42"/>
      <c r="D733" s="42"/>
      <c r="E733" s="42"/>
      <c r="F733" s="42"/>
      <c r="G733" s="42"/>
      <c r="H733" s="42"/>
      <c r="I733" s="42"/>
      <c r="J733" s="42"/>
      <c r="K733" s="42"/>
      <c r="L733" s="42"/>
      <c r="M733" s="42"/>
      <c r="N733" s="42"/>
      <c r="O733" s="42"/>
      <c r="P733" s="42"/>
      <c r="Q733" s="42"/>
      <c r="R733" s="42"/>
      <c r="S733" s="42"/>
      <c r="T733" s="42"/>
      <c r="U733" s="42"/>
      <c r="V733" s="42"/>
      <c r="W733" s="42"/>
    </row>
    <row r="734" spans="1:23">
      <c r="A734" s="42"/>
      <c r="B734" s="42"/>
      <c r="C734" s="42"/>
      <c r="D734" s="42"/>
      <c r="E734" s="42"/>
      <c r="F734" s="42"/>
      <c r="G734" s="42"/>
      <c r="H734" s="42"/>
      <c r="I734" s="42"/>
      <c r="J734" s="42"/>
      <c r="K734" s="42"/>
      <c r="L734" s="42"/>
      <c r="M734" s="42"/>
      <c r="N734" s="42"/>
      <c r="O734" s="42"/>
      <c r="P734" s="42"/>
      <c r="Q734" s="42"/>
      <c r="R734" s="42"/>
      <c r="S734" s="42"/>
      <c r="T734" s="42"/>
      <c r="U734" s="42"/>
      <c r="V734" s="42"/>
      <c r="W734" s="42"/>
    </row>
    <row r="735" spans="1:23">
      <c r="A735" s="42"/>
      <c r="B735" s="42"/>
      <c r="C735" s="42"/>
      <c r="D735" s="42"/>
      <c r="E735" s="42"/>
      <c r="F735" s="42"/>
      <c r="G735" s="42"/>
      <c r="H735" s="42"/>
      <c r="I735" s="42"/>
      <c r="J735" s="42"/>
      <c r="K735" s="42"/>
      <c r="L735" s="42"/>
      <c r="M735" s="42"/>
      <c r="N735" s="42"/>
      <c r="O735" s="42"/>
      <c r="P735" s="42"/>
      <c r="Q735" s="42"/>
      <c r="R735" s="42"/>
      <c r="S735" s="42"/>
      <c r="T735" s="42"/>
      <c r="U735" s="42"/>
      <c r="V735" s="42"/>
      <c r="W735" s="42"/>
    </row>
    <row r="736" spans="1:23">
      <c r="A736" s="42"/>
      <c r="B736" s="42"/>
      <c r="C736" s="42"/>
      <c r="D736" s="42"/>
      <c r="E736" s="42"/>
      <c r="F736" s="42"/>
      <c r="G736" s="42"/>
      <c r="H736" s="42"/>
      <c r="I736" s="42"/>
      <c r="J736" s="42"/>
      <c r="K736" s="42"/>
      <c r="L736" s="42"/>
      <c r="M736" s="42"/>
      <c r="N736" s="42"/>
      <c r="O736" s="42"/>
      <c r="P736" s="42"/>
      <c r="Q736" s="42"/>
      <c r="R736" s="42"/>
      <c r="S736" s="42"/>
      <c r="T736" s="42"/>
      <c r="U736" s="42"/>
      <c r="V736" s="42"/>
      <c r="W736" s="42"/>
    </row>
    <row r="737" spans="1:23">
      <c r="A737" s="42"/>
      <c r="B737" s="42"/>
      <c r="C737" s="42"/>
      <c r="D737" s="42"/>
      <c r="E737" s="42"/>
      <c r="F737" s="42"/>
      <c r="G737" s="42"/>
      <c r="H737" s="42"/>
      <c r="I737" s="42"/>
      <c r="J737" s="42"/>
      <c r="K737" s="42"/>
      <c r="L737" s="42"/>
      <c r="M737" s="42"/>
      <c r="N737" s="42"/>
      <c r="O737" s="42"/>
      <c r="P737" s="42"/>
      <c r="Q737" s="42"/>
      <c r="R737" s="42"/>
      <c r="S737" s="42"/>
      <c r="T737" s="42"/>
      <c r="U737" s="42"/>
      <c r="V737" s="42"/>
      <c r="W737" s="42"/>
    </row>
    <row r="738" spans="1:23">
      <c r="A738" s="42"/>
      <c r="B738" s="42"/>
      <c r="C738" s="42"/>
      <c r="D738" s="42"/>
      <c r="E738" s="42"/>
      <c r="F738" s="42"/>
      <c r="G738" s="42"/>
      <c r="H738" s="42"/>
      <c r="I738" s="42"/>
      <c r="J738" s="42"/>
      <c r="K738" s="42"/>
      <c r="L738" s="42"/>
      <c r="M738" s="42"/>
      <c r="N738" s="42"/>
      <c r="O738" s="42"/>
      <c r="P738" s="42"/>
      <c r="Q738" s="42"/>
      <c r="R738" s="42"/>
      <c r="S738" s="42"/>
      <c r="T738" s="42"/>
      <c r="U738" s="42"/>
      <c r="V738" s="42"/>
      <c r="W738" s="42"/>
    </row>
    <row r="739" spans="1:23">
      <c r="A739" s="42"/>
      <c r="B739" s="42"/>
      <c r="C739" s="42"/>
      <c r="D739" s="42"/>
      <c r="E739" s="42"/>
      <c r="F739" s="42"/>
      <c r="G739" s="42"/>
      <c r="H739" s="42"/>
      <c r="I739" s="42"/>
      <c r="J739" s="42"/>
      <c r="K739" s="42"/>
      <c r="L739" s="42"/>
      <c r="M739" s="42"/>
      <c r="N739" s="42"/>
      <c r="O739" s="42"/>
      <c r="P739" s="42"/>
      <c r="Q739" s="42"/>
      <c r="R739" s="42"/>
      <c r="S739" s="42"/>
      <c r="T739" s="42"/>
      <c r="U739" s="42"/>
      <c r="V739" s="42"/>
      <c r="W739" s="42"/>
    </row>
    <row r="740" spans="1:23">
      <c r="A740" s="42"/>
      <c r="B740" s="42"/>
      <c r="C740" s="42"/>
      <c r="D740" s="42"/>
      <c r="E740" s="42"/>
      <c r="F740" s="42"/>
      <c r="G740" s="42"/>
      <c r="H740" s="42"/>
      <c r="I740" s="42"/>
      <c r="J740" s="42"/>
      <c r="K740" s="42"/>
      <c r="L740" s="42"/>
      <c r="M740" s="42"/>
      <c r="N740" s="42"/>
      <c r="O740" s="42"/>
      <c r="P740" s="42"/>
      <c r="Q740" s="42"/>
      <c r="R740" s="42"/>
      <c r="S740" s="42"/>
      <c r="T740" s="42"/>
      <c r="U740" s="42"/>
      <c r="V740" s="42"/>
      <c r="W740" s="42"/>
    </row>
    <row r="741" spans="1:23">
      <c r="A741" s="42"/>
      <c r="B741" s="42"/>
      <c r="C741" s="42"/>
      <c r="D741" s="42"/>
      <c r="E741" s="42"/>
      <c r="F741" s="42"/>
      <c r="G741" s="42"/>
      <c r="H741" s="42"/>
      <c r="I741" s="42"/>
      <c r="J741" s="42"/>
      <c r="K741" s="42"/>
      <c r="L741" s="42"/>
      <c r="M741" s="42"/>
      <c r="N741" s="42"/>
      <c r="O741" s="42"/>
      <c r="P741" s="42"/>
      <c r="Q741" s="42"/>
      <c r="R741" s="42"/>
      <c r="S741" s="42"/>
      <c r="T741" s="42"/>
      <c r="U741" s="42"/>
      <c r="V741" s="42"/>
      <c r="W741" s="42"/>
    </row>
    <row r="742" spans="1:23">
      <c r="A742" s="42"/>
      <c r="B742" s="42"/>
      <c r="C742" s="42"/>
      <c r="D742" s="42"/>
      <c r="E742" s="42"/>
      <c r="F742" s="42"/>
      <c r="G742" s="42"/>
      <c r="H742" s="42"/>
      <c r="I742" s="42"/>
      <c r="J742" s="42"/>
      <c r="K742" s="42"/>
      <c r="L742" s="42"/>
      <c r="M742" s="42"/>
      <c r="N742" s="42"/>
      <c r="O742" s="42"/>
      <c r="P742" s="42"/>
      <c r="Q742" s="42"/>
      <c r="R742" s="42"/>
      <c r="S742" s="42"/>
      <c r="T742" s="42"/>
      <c r="U742" s="42"/>
      <c r="V742" s="42"/>
      <c r="W742" s="42"/>
    </row>
    <row r="743" spans="1:23">
      <c r="A743" s="42"/>
      <c r="B743" s="42"/>
      <c r="C743" s="42"/>
      <c r="D743" s="42"/>
      <c r="E743" s="42"/>
      <c r="F743" s="42"/>
      <c r="G743" s="42"/>
      <c r="H743" s="42"/>
      <c r="I743" s="42"/>
      <c r="J743" s="42"/>
      <c r="K743" s="42"/>
      <c r="L743" s="42"/>
      <c r="M743" s="42"/>
      <c r="N743" s="42"/>
      <c r="O743" s="42"/>
      <c r="P743" s="42"/>
      <c r="Q743" s="42"/>
      <c r="R743" s="42"/>
      <c r="S743" s="42"/>
      <c r="T743" s="42"/>
      <c r="U743" s="42"/>
      <c r="V743" s="42"/>
      <c r="W743" s="42"/>
    </row>
    <row r="744" spans="1:23">
      <c r="A744" s="42"/>
      <c r="B744" s="42"/>
      <c r="C744" s="42"/>
      <c r="D744" s="42"/>
      <c r="E744" s="42"/>
      <c r="F744" s="42"/>
      <c r="G744" s="42"/>
      <c r="H744" s="42"/>
      <c r="I744" s="42"/>
      <c r="J744" s="42"/>
      <c r="K744" s="42"/>
      <c r="L744" s="42"/>
      <c r="M744" s="42"/>
      <c r="N744" s="42"/>
      <c r="O744" s="42"/>
      <c r="P744" s="42"/>
      <c r="Q744" s="42"/>
      <c r="R744" s="42"/>
      <c r="S744" s="42"/>
      <c r="T744" s="42"/>
      <c r="U744" s="42"/>
      <c r="V744" s="42"/>
      <c r="W744" s="42"/>
    </row>
    <row r="745" spans="1:23">
      <c r="A745" s="42"/>
      <c r="B745" s="42"/>
      <c r="C745" s="42"/>
      <c r="D745" s="42"/>
      <c r="E745" s="42"/>
      <c r="F745" s="42"/>
      <c r="G745" s="42"/>
      <c r="H745" s="42"/>
      <c r="I745" s="42"/>
      <c r="J745" s="42"/>
      <c r="K745" s="42"/>
      <c r="L745" s="42"/>
      <c r="M745" s="42"/>
      <c r="N745" s="42"/>
      <c r="O745" s="42"/>
      <c r="P745" s="42"/>
      <c r="Q745" s="42"/>
      <c r="R745" s="42"/>
      <c r="S745" s="42"/>
      <c r="T745" s="42"/>
      <c r="U745" s="42"/>
      <c r="V745" s="42"/>
      <c r="W745" s="42"/>
    </row>
    <row r="746" spans="1:23">
      <c r="A746" s="42"/>
      <c r="B746" s="42"/>
      <c r="C746" s="42"/>
      <c r="D746" s="42"/>
      <c r="E746" s="42"/>
      <c r="F746" s="42"/>
      <c r="G746" s="42"/>
      <c r="H746" s="42"/>
      <c r="I746" s="42"/>
      <c r="J746" s="42"/>
      <c r="K746" s="42"/>
      <c r="L746" s="42"/>
      <c r="M746" s="42"/>
      <c r="N746" s="42"/>
      <c r="O746" s="42"/>
      <c r="P746" s="42"/>
      <c r="Q746" s="42"/>
      <c r="R746" s="42"/>
      <c r="S746" s="42"/>
      <c r="T746" s="42"/>
      <c r="U746" s="42"/>
      <c r="V746" s="42"/>
      <c r="W746" s="42"/>
    </row>
    <row r="747" spans="1:23">
      <c r="A747" s="42"/>
      <c r="B747" s="42"/>
      <c r="C747" s="42"/>
      <c r="D747" s="42"/>
      <c r="E747" s="42"/>
      <c r="F747" s="42"/>
      <c r="G747" s="42"/>
      <c r="H747" s="42"/>
      <c r="I747" s="42"/>
      <c r="J747" s="42"/>
      <c r="K747" s="42"/>
      <c r="L747" s="42"/>
      <c r="M747" s="42"/>
      <c r="N747" s="42"/>
      <c r="O747" s="42"/>
      <c r="P747" s="42"/>
      <c r="Q747" s="42"/>
      <c r="R747" s="42"/>
      <c r="S747" s="42"/>
      <c r="T747" s="42"/>
      <c r="U747" s="42"/>
      <c r="V747" s="42"/>
      <c r="W747" s="42"/>
    </row>
    <row r="748" spans="1:23">
      <c r="A748" s="42"/>
      <c r="B748" s="42"/>
      <c r="C748" s="42"/>
      <c r="D748" s="42"/>
      <c r="E748" s="42"/>
      <c r="F748" s="42"/>
      <c r="G748" s="42"/>
      <c r="H748" s="42"/>
      <c r="I748" s="42"/>
      <c r="J748" s="42"/>
      <c r="K748" s="42"/>
      <c r="L748" s="42"/>
      <c r="M748" s="42"/>
      <c r="N748" s="42"/>
      <c r="O748" s="42"/>
      <c r="P748" s="42"/>
      <c r="Q748" s="42"/>
      <c r="R748" s="42"/>
      <c r="S748" s="42"/>
      <c r="T748" s="42"/>
      <c r="U748" s="42"/>
      <c r="V748" s="42"/>
      <c r="W748" s="42"/>
    </row>
    <row r="749" spans="1:23">
      <c r="A749" s="42"/>
      <c r="B749" s="42"/>
      <c r="C749" s="42"/>
      <c r="D749" s="42"/>
      <c r="E749" s="42"/>
      <c r="F749" s="42"/>
      <c r="G749" s="42"/>
      <c r="H749" s="42"/>
      <c r="I749" s="42"/>
      <c r="J749" s="42"/>
      <c r="K749" s="42"/>
      <c r="L749" s="42"/>
      <c r="M749" s="42"/>
      <c r="N749" s="42"/>
      <c r="O749" s="42"/>
      <c r="P749" s="42"/>
      <c r="Q749" s="42"/>
      <c r="R749" s="42"/>
      <c r="S749" s="42"/>
      <c r="T749" s="42"/>
      <c r="U749" s="42"/>
      <c r="V749" s="42"/>
      <c r="W749" s="42"/>
    </row>
    <row r="750" spans="1:23">
      <c r="A750" s="42"/>
      <c r="B750" s="42"/>
      <c r="C750" s="42"/>
      <c r="D750" s="42"/>
      <c r="E750" s="42"/>
      <c r="F750" s="42"/>
      <c r="G750" s="42"/>
      <c r="H750" s="42"/>
      <c r="I750" s="42"/>
      <c r="J750" s="42"/>
      <c r="K750" s="42"/>
      <c r="L750" s="42"/>
      <c r="M750" s="42"/>
      <c r="N750" s="42"/>
      <c r="O750" s="42"/>
      <c r="P750" s="42"/>
      <c r="Q750" s="42"/>
      <c r="R750" s="42"/>
      <c r="S750" s="42"/>
      <c r="T750" s="42"/>
      <c r="U750" s="42"/>
      <c r="V750" s="42"/>
      <c r="W750" s="42"/>
    </row>
    <row r="751" spans="1:23">
      <c r="A751" s="42"/>
      <c r="B751" s="42"/>
      <c r="C751" s="42"/>
      <c r="D751" s="42"/>
      <c r="E751" s="42"/>
      <c r="F751" s="42"/>
      <c r="G751" s="42"/>
      <c r="H751" s="42"/>
      <c r="I751" s="42"/>
      <c r="J751" s="42"/>
      <c r="K751" s="42"/>
      <c r="L751" s="42"/>
      <c r="M751" s="42"/>
      <c r="N751" s="42"/>
      <c r="O751" s="42"/>
      <c r="P751" s="42"/>
      <c r="Q751" s="42"/>
      <c r="R751" s="42"/>
      <c r="S751" s="42"/>
      <c r="T751" s="42"/>
      <c r="U751" s="42"/>
      <c r="V751" s="42"/>
      <c r="W751" s="42"/>
    </row>
    <row r="752" spans="1:23">
      <c r="A752" s="42"/>
      <c r="B752" s="42"/>
      <c r="C752" s="42"/>
      <c r="D752" s="42"/>
      <c r="E752" s="42"/>
      <c r="F752" s="42"/>
      <c r="G752" s="42"/>
      <c r="H752" s="42"/>
      <c r="I752" s="42"/>
      <c r="J752" s="42"/>
      <c r="K752" s="42"/>
      <c r="L752" s="42"/>
      <c r="M752" s="42"/>
      <c r="N752" s="42"/>
      <c r="O752" s="42"/>
      <c r="P752" s="42"/>
      <c r="Q752" s="42"/>
      <c r="R752" s="42"/>
      <c r="S752" s="42"/>
      <c r="T752" s="42"/>
      <c r="U752" s="42"/>
      <c r="V752" s="42"/>
      <c r="W752" s="42"/>
    </row>
    <row r="753" spans="1:23">
      <c r="A753" s="42"/>
      <c r="B753" s="42"/>
      <c r="C753" s="42"/>
      <c r="D753" s="42"/>
      <c r="E753" s="42"/>
      <c r="F753" s="42"/>
      <c r="G753" s="42"/>
      <c r="H753" s="42"/>
      <c r="I753" s="42"/>
      <c r="J753" s="42"/>
      <c r="K753" s="42"/>
      <c r="L753" s="42"/>
      <c r="M753" s="42"/>
      <c r="N753" s="42"/>
      <c r="O753" s="42"/>
      <c r="P753" s="42"/>
      <c r="Q753" s="42"/>
      <c r="R753" s="42"/>
      <c r="S753" s="42"/>
      <c r="T753" s="42"/>
      <c r="U753" s="42"/>
      <c r="V753" s="42"/>
      <c r="W753" s="42"/>
    </row>
    <row r="754" spans="1:23">
      <c r="A754" s="42"/>
      <c r="B754" s="42"/>
      <c r="C754" s="42"/>
      <c r="D754" s="42"/>
      <c r="E754" s="42"/>
      <c r="F754" s="42"/>
      <c r="G754" s="42"/>
      <c r="H754" s="42"/>
      <c r="I754" s="42"/>
      <c r="J754" s="42"/>
      <c r="K754" s="42"/>
      <c r="L754" s="42"/>
      <c r="M754" s="42"/>
      <c r="N754" s="42"/>
      <c r="O754" s="42"/>
      <c r="P754" s="42"/>
      <c r="Q754" s="42"/>
      <c r="R754" s="42"/>
      <c r="S754" s="42"/>
      <c r="T754" s="42"/>
      <c r="U754" s="42"/>
      <c r="V754" s="42"/>
      <c r="W754" s="42"/>
    </row>
    <row r="755" spans="1:23">
      <c r="A755" s="42"/>
      <c r="B755" s="42"/>
      <c r="C755" s="42"/>
      <c r="D755" s="42"/>
      <c r="E755" s="42"/>
      <c r="F755" s="42"/>
      <c r="G755" s="42"/>
      <c r="H755" s="42"/>
      <c r="I755" s="42"/>
      <c r="J755" s="42"/>
      <c r="K755" s="42"/>
      <c r="L755" s="42"/>
      <c r="M755" s="42"/>
      <c r="N755" s="42"/>
      <c r="O755" s="42"/>
      <c r="P755" s="42"/>
      <c r="Q755" s="42"/>
      <c r="R755" s="42"/>
      <c r="S755" s="42"/>
      <c r="T755" s="42"/>
      <c r="U755" s="42"/>
      <c r="V755" s="42"/>
      <c r="W755" s="42"/>
    </row>
    <row r="756" spans="1:23">
      <c r="A756" s="42"/>
      <c r="B756" s="42"/>
      <c r="C756" s="42"/>
      <c r="D756" s="42"/>
      <c r="E756" s="42"/>
      <c r="F756" s="42"/>
      <c r="G756" s="42"/>
      <c r="H756" s="42"/>
      <c r="I756" s="42"/>
      <c r="J756" s="42"/>
      <c r="K756" s="42"/>
      <c r="L756" s="42"/>
      <c r="M756" s="42"/>
      <c r="N756" s="42"/>
      <c r="O756" s="42"/>
      <c r="P756" s="42"/>
      <c r="Q756" s="42"/>
      <c r="R756" s="42"/>
      <c r="S756" s="42"/>
      <c r="T756" s="42"/>
      <c r="U756" s="42"/>
      <c r="V756" s="42"/>
      <c r="W756" s="42"/>
    </row>
    <row r="757" spans="1:23">
      <c r="A757" s="42"/>
      <c r="B757" s="42"/>
      <c r="C757" s="42"/>
      <c r="D757" s="42"/>
      <c r="E757" s="42"/>
      <c r="F757" s="42"/>
      <c r="G757" s="42"/>
      <c r="H757" s="42"/>
      <c r="I757" s="42"/>
      <c r="J757" s="42"/>
      <c r="K757" s="42"/>
      <c r="L757" s="42"/>
      <c r="M757" s="42"/>
      <c r="N757" s="42"/>
      <c r="O757" s="42"/>
      <c r="P757" s="42"/>
      <c r="Q757" s="42"/>
      <c r="R757" s="42"/>
      <c r="S757" s="42"/>
      <c r="T757" s="42"/>
      <c r="U757" s="42"/>
      <c r="V757" s="42"/>
      <c r="W757" s="42"/>
    </row>
    <row r="758" spans="1:23">
      <c r="A758" s="42"/>
      <c r="B758" s="42"/>
      <c r="C758" s="42"/>
      <c r="D758" s="42"/>
      <c r="E758" s="42"/>
      <c r="F758" s="42"/>
      <c r="G758" s="42"/>
      <c r="H758" s="42"/>
      <c r="I758" s="42"/>
      <c r="J758" s="42"/>
      <c r="K758" s="42"/>
      <c r="L758" s="42"/>
      <c r="M758" s="42"/>
      <c r="N758" s="42"/>
      <c r="O758" s="42"/>
      <c r="P758" s="42"/>
      <c r="Q758" s="42"/>
      <c r="R758" s="42"/>
      <c r="S758" s="42"/>
      <c r="T758" s="42"/>
      <c r="U758" s="42"/>
      <c r="V758" s="42"/>
      <c r="W758" s="42"/>
    </row>
    <row r="759" spans="1:23">
      <c r="A759" s="42"/>
      <c r="B759" s="42"/>
      <c r="C759" s="42"/>
      <c r="D759" s="42"/>
      <c r="E759" s="42"/>
      <c r="F759" s="42"/>
      <c r="G759" s="42"/>
      <c r="H759" s="42"/>
      <c r="I759" s="42"/>
      <c r="J759" s="42"/>
      <c r="K759" s="42"/>
      <c r="L759" s="42"/>
      <c r="M759" s="42"/>
      <c r="N759" s="42"/>
      <c r="O759" s="42"/>
      <c r="P759" s="42"/>
      <c r="Q759" s="42"/>
      <c r="R759" s="42"/>
      <c r="S759" s="42"/>
      <c r="T759" s="42"/>
      <c r="U759" s="42"/>
      <c r="V759" s="42"/>
      <c r="W759" s="42"/>
    </row>
    <row r="760" spans="1:23">
      <c r="A760" s="42"/>
      <c r="B760" s="42"/>
      <c r="C760" s="42"/>
      <c r="D760" s="42"/>
      <c r="E760" s="42"/>
      <c r="F760" s="42"/>
      <c r="G760" s="42"/>
      <c r="H760" s="42"/>
      <c r="I760" s="42"/>
      <c r="J760" s="42"/>
      <c r="K760" s="42"/>
      <c r="L760" s="42"/>
      <c r="M760" s="42"/>
      <c r="N760" s="42"/>
      <c r="O760" s="42"/>
      <c r="P760" s="42"/>
      <c r="Q760" s="42"/>
      <c r="R760" s="42"/>
      <c r="S760" s="42"/>
      <c r="T760" s="42"/>
      <c r="U760" s="42"/>
      <c r="V760" s="42"/>
      <c r="W760" s="42"/>
    </row>
    <row r="761" spans="1:23">
      <c r="A761" s="42"/>
      <c r="B761" s="42"/>
      <c r="C761" s="42"/>
      <c r="D761" s="42"/>
      <c r="E761" s="42"/>
      <c r="F761" s="42"/>
      <c r="G761" s="42"/>
      <c r="H761" s="42"/>
      <c r="I761" s="42"/>
      <c r="J761" s="42"/>
      <c r="K761" s="42"/>
      <c r="L761" s="42"/>
      <c r="M761" s="42"/>
      <c r="N761" s="42"/>
      <c r="O761" s="42"/>
      <c r="P761" s="42"/>
      <c r="Q761" s="42"/>
      <c r="R761" s="42"/>
      <c r="S761" s="42"/>
      <c r="T761" s="42"/>
      <c r="U761" s="42"/>
      <c r="V761" s="42"/>
      <c r="W761" s="42"/>
    </row>
    <row r="762" spans="1:23">
      <c r="A762" s="42"/>
      <c r="B762" s="42"/>
      <c r="C762" s="42"/>
      <c r="D762" s="42"/>
      <c r="E762" s="42"/>
      <c r="F762" s="42"/>
      <c r="G762" s="42"/>
      <c r="H762" s="42"/>
      <c r="I762" s="42"/>
      <c r="J762" s="42"/>
      <c r="K762" s="42"/>
      <c r="L762" s="42"/>
      <c r="M762" s="42"/>
      <c r="N762" s="42"/>
      <c r="O762" s="42"/>
      <c r="P762" s="42"/>
      <c r="Q762" s="42"/>
      <c r="R762" s="42"/>
      <c r="S762" s="42"/>
      <c r="T762" s="42"/>
      <c r="U762" s="42"/>
      <c r="V762" s="42"/>
      <c r="W762" s="42"/>
    </row>
    <row r="763" spans="1:23">
      <c r="A763" s="42"/>
      <c r="B763" s="42"/>
      <c r="C763" s="42"/>
      <c r="D763" s="42"/>
      <c r="E763" s="42"/>
      <c r="F763" s="42"/>
      <c r="G763" s="42"/>
      <c r="H763" s="42"/>
      <c r="I763" s="42"/>
      <c r="J763" s="42"/>
      <c r="K763" s="42"/>
      <c r="L763" s="42"/>
      <c r="M763" s="42"/>
      <c r="N763" s="42"/>
      <c r="O763" s="42"/>
      <c r="P763" s="42"/>
      <c r="Q763" s="42"/>
      <c r="R763" s="42"/>
      <c r="S763" s="42"/>
      <c r="T763" s="42"/>
      <c r="U763" s="42"/>
      <c r="V763" s="42"/>
      <c r="W763" s="42"/>
    </row>
    <row r="764" spans="1:23">
      <c r="A764" s="42"/>
      <c r="B764" s="42"/>
      <c r="C764" s="42"/>
      <c r="D764" s="42"/>
      <c r="E764" s="42"/>
      <c r="F764" s="42"/>
      <c r="G764" s="42"/>
      <c r="H764" s="42"/>
      <c r="I764" s="42"/>
      <c r="J764" s="42"/>
      <c r="K764" s="42"/>
      <c r="L764" s="42"/>
      <c r="M764" s="42"/>
      <c r="N764" s="42"/>
      <c r="O764" s="42"/>
      <c r="P764" s="42"/>
      <c r="Q764" s="42"/>
      <c r="R764" s="42"/>
      <c r="S764" s="42"/>
      <c r="T764" s="42"/>
      <c r="U764" s="42"/>
      <c r="V764" s="42"/>
      <c r="W764" s="42"/>
    </row>
    <row r="765" spans="1:23">
      <c r="A765" s="42"/>
      <c r="B765" s="42"/>
      <c r="C765" s="42"/>
      <c r="D765" s="42"/>
      <c r="E765" s="42"/>
      <c r="F765" s="42"/>
      <c r="G765" s="42"/>
      <c r="H765" s="42"/>
      <c r="I765" s="42"/>
      <c r="J765" s="42"/>
      <c r="K765" s="42"/>
      <c r="L765" s="42"/>
      <c r="M765" s="42"/>
      <c r="N765" s="42"/>
      <c r="O765" s="42"/>
      <c r="P765" s="42"/>
      <c r="Q765" s="42"/>
      <c r="R765" s="42"/>
      <c r="S765" s="42"/>
      <c r="T765" s="42"/>
      <c r="U765" s="42"/>
      <c r="V765" s="42"/>
      <c r="W765" s="42"/>
    </row>
    <row r="766" spans="1:23">
      <c r="A766" s="42"/>
      <c r="B766" s="42"/>
      <c r="C766" s="42"/>
      <c r="D766" s="42"/>
      <c r="E766" s="42"/>
      <c r="F766" s="42"/>
      <c r="G766" s="42"/>
      <c r="H766" s="42"/>
      <c r="I766" s="42"/>
      <c r="J766" s="42"/>
      <c r="K766" s="42"/>
      <c r="L766" s="42"/>
      <c r="M766" s="42"/>
      <c r="N766" s="42"/>
      <c r="O766" s="42"/>
      <c r="P766" s="42"/>
      <c r="Q766" s="42"/>
      <c r="R766" s="42"/>
      <c r="S766" s="42"/>
      <c r="T766" s="42"/>
      <c r="U766" s="42"/>
      <c r="V766" s="42"/>
      <c r="W766" s="42"/>
    </row>
    <row r="767" spans="1:23">
      <c r="A767" s="42"/>
      <c r="B767" s="42"/>
      <c r="C767" s="42"/>
      <c r="D767" s="42"/>
      <c r="E767" s="42"/>
      <c r="F767" s="42"/>
      <c r="G767" s="42"/>
      <c r="H767" s="42"/>
      <c r="I767" s="42"/>
      <c r="J767" s="42"/>
      <c r="K767" s="42"/>
      <c r="L767" s="42"/>
      <c r="M767" s="42"/>
      <c r="N767" s="42"/>
      <c r="O767" s="42"/>
      <c r="P767" s="42"/>
      <c r="Q767" s="42"/>
      <c r="R767" s="42"/>
      <c r="S767" s="42"/>
      <c r="T767" s="42"/>
      <c r="U767" s="42"/>
      <c r="V767" s="42"/>
      <c r="W767" s="42"/>
    </row>
    <row r="768" spans="1:23">
      <c r="A768" s="42"/>
      <c r="B768" s="42"/>
      <c r="C768" s="42"/>
      <c r="D768" s="42"/>
      <c r="E768" s="42"/>
      <c r="F768" s="42"/>
      <c r="G768" s="42"/>
      <c r="H768" s="42"/>
      <c r="I768" s="42"/>
      <c r="J768" s="42"/>
      <c r="K768" s="42"/>
      <c r="L768" s="42"/>
      <c r="M768" s="42"/>
      <c r="N768" s="42"/>
      <c r="O768" s="42"/>
      <c r="P768" s="42"/>
      <c r="Q768" s="42"/>
      <c r="R768" s="42"/>
      <c r="S768" s="42"/>
      <c r="T768" s="42"/>
      <c r="U768" s="42"/>
      <c r="V768" s="42"/>
      <c r="W768" s="42"/>
    </row>
    <row r="769" spans="1:23">
      <c r="A769" s="42"/>
      <c r="B769" s="42"/>
      <c r="C769" s="42"/>
      <c r="D769" s="42"/>
      <c r="E769" s="42"/>
      <c r="F769" s="42"/>
      <c r="G769" s="42"/>
      <c r="H769" s="42"/>
      <c r="I769" s="42"/>
      <c r="J769" s="42"/>
      <c r="K769" s="42"/>
      <c r="L769" s="42"/>
      <c r="M769" s="42"/>
      <c r="N769" s="42"/>
      <c r="O769" s="42"/>
      <c r="P769" s="42"/>
      <c r="Q769" s="42"/>
      <c r="R769" s="42"/>
      <c r="S769" s="42"/>
      <c r="T769" s="42"/>
      <c r="U769" s="42"/>
      <c r="V769" s="42"/>
      <c r="W769" s="42"/>
    </row>
    <row r="770" spans="1:23">
      <c r="A770" s="42"/>
      <c r="B770" s="42"/>
      <c r="C770" s="42"/>
      <c r="D770" s="42"/>
      <c r="E770" s="42"/>
      <c r="F770" s="42"/>
      <c r="G770" s="42"/>
      <c r="H770" s="42"/>
      <c r="I770" s="42"/>
      <c r="J770" s="42"/>
      <c r="K770" s="42"/>
      <c r="L770" s="42"/>
      <c r="M770" s="42"/>
      <c r="N770" s="42"/>
      <c r="O770" s="42"/>
      <c r="P770" s="42"/>
      <c r="Q770" s="42"/>
      <c r="R770" s="42"/>
      <c r="S770" s="42"/>
      <c r="T770" s="42"/>
      <c r="U770" s="42"/>
      <c r="V770" s="42"/>
      <c r="W770" s="42"/>
    </row>
    <row r="771" spans="1:23">
      <c r="A771" s="42"/>
      <c r="B771" s="42"/>
      <c r="C771" s="42"/>
      <c r="D771" s="42"/>
      <c r="E771" s="42"/>
      <c r="F771" s="42"/>
      <c r="G771" s="42"/>
      <c r="H771" s="42"/>
      <c r="I771" s="42"/>
      <c r="J771" s="42"/>
      <c r="K771" s="42"/>
      <c r="L771" s="42"/>
      <c r="M771" s="42"/>
      <c r="N771" s="42"/>
      <c r="O771" s="42"/>
      <c r="P771" s="42"/>
      <c r="Q771" s="42"/>
      <c r="R771" s="42"/>
      <c r="S771" s="42"/>
      <c r="T771" s="42"/>
      <c r="U771" s="42"/>
      <c r="V771" s="42"/>
      <c r="W771" s="42"/>
    </row>
    <row r="772" spans="1:23">
      <c r="A772" s="42"/>
      <c r="B772" s="42"/>
      <c r="C772" s="42"/>
      <c r="D772" s="42"/>
      <c r="E772" s="42"/>
      <c r="F772" s="42"/>
      <c r="G772" s="42"/>
      <c r="H772" s="42"/>
      <c r="I772" s="42"/>
      <c r="J772" s="42"/>
      <c r="K772" s="42"/>
      <c r="L772" s="42"/>
      <c r="M772" s="42"/>
      <c r="N772" s="42"/>
      <c r="O772" s="42"/>
      <c r="P772" s="42"/>
      <c r="Q772" s="42"/>
      <c r="R772" s="42"/>
      <c r="S772" s="42"/>
      <c r="T772" s="42"/>
      <c r="U772" s="42"/>
      <c r="V772" s="42"/>
      <c r="W772" s="42"/>
    </row>
    <row r="773" spans="1:23">
      <c r="A773" s="42"/>
      <c r="B773" s="42"/>
      <c r="C773" s="42"/>
      <c r="D773" s="42"/>
      <c r="E773" s="42"/>
      <c r="F773" s="42"/>
      <c r="G773" s="42"/>
      <c r="H773" s="42"/>
      <c r="I773" s="42"/>
      <c r="J773" s="42"/>
      <c r="K773" s="42"/>
      <c r="L773" s="42"/>
      <c r="M773" s="42"/>
      <c r="N773" s="42"/>
      <c r="O773" s="42"/>
      <c r="P773" s="42"/>
      <c r="Q773" s="42"/>
      <c r="R773" s="42"/>
      <c r="S773" s="42"/>
      <c r="T773" s="42"/>
      <c r="U773" s="42"/>
      <c r="V773" s="42"/>
      <c r="W773" s="42"/>
    </row>
    <row r="774" spans="1:23">
      <c r="A774" s="42"/>
      <c r="B774" s="42"/>
      <c r="C774" s="42"/>
      <c r="D774" s="42"/>
      <c r="E774" s="42"/>
      <c r="F774" s="42"/>
      <c r="G774" s="42"/>
      <c r="H774" s="42"/>
      <c r="I774" s="42"/>
      <c r="J774" s="42"/>
      <c r="K774" s="42"/>
      <c r="L774" s="42"/>
      <c r="M774" s="42"/>
      <c r="N774" s="42"/>
      <c r="O774" s="42"/>
      <c r="P774" s="42"/>
      <c r="Q774" s="42"/>
      <c r="R774" s="42"/>
      <c r="S774" s="42"/>
      <c r="T774" s="42"/>
      <c r="U774" s="42"/>
      <c r="V774" s="42"/>
      <c r="W774" s="42"/>
    </row>
    <row r="775" spans="1:23">
      <c r="A775" s="42"/>
      <c r="B775" s="42"/>
      <c r="C775" s="42"/>
      <c r="D775" s="42"/>
      <c r="E775" s="42"/>
      <c r="F775" s="42"/>
      <c r="G775" s="42"/>
      <c r="H775" s="42"/>
      <c r="I775" s="42"/>
      <c r="J775" s="42"/>
      <c r="K775" s="42"/>
      <c r="L775" s="42"/>
      <c r="M775" s="42"/>
      <c r="N775" s="42"/>
      <c r="O775" s="42"/>
      <c r="P775" s="42"/>
      <c r="Q775" s="42"/>
      <c r="R775" s="42"/>
      <c r="S775" s="42"/>
      <c r="T775" s="42"/>
      <c r="U775" s="42"/>
      <c r="V775" s="42"/>
      <c r="W775" s="42"/>
    </row>
    <row r="776" spans="1:23">
      <c r="A776" s="42"/>
      <c r="B776" s="42"/>
      <c r="C776" s="42"/>
      <c r="D776" s="42"/>
      <c r="E776" s="42"/>
      <c r="F776" s="42"/>
      <c r="G776" s="42"/>
      <c r="H776" s="42"/>
      <c r="I776" s="42"/>
      <c r="J776" s="42"/>
      <c r="K776" s="42"/>
      <c r="L776" s="42"/>
      <c r="M776" s="42"/>
      <c r="N776" s="42"/>
      <c r="O776" s="42"/>
      <c r="P776" s="42"/>
      <c r="Q776" s="42"/>
      <c r="R776" s="42"/>
      <c r="S776" s="42"/>
      <c r="T776" s="42"/>
      <c r="U776" s="42"/>
      <c r="V776" s="42"/>
      <c r="W776" s="42"/>
    </row>
    <row r="777" spans="1:23">
      <c r="A777" s="42"/>
      <c r="B777" s="42"/>
      <c r="C777" s="42"/>
      <c r="D777" s="42"/>
      <c r="E777" s="42"/>
      <c r="F777" s="42"/>
      <c r="G777" s="42"/>
      <c r="H777" s="42"/>
      <c r="I777" s="42"/>
      <c r="J777" s="42"/>
      <c r="K777" s="42"/>
      <c r="L777" s="42"/>
      <c r="M777" s="42"/>
      <c r="N777" s="42"/>
      <c r="O777" s="42"/>
      <c r="P777" s="42"/>
      <c r="Q777" s="42"/>
      <c r="R777" s="42"/>
      <c r="S777" s="42"/>
      <c r="T777" s="42"/>
      <c r="U777" s="42"/>
      <c r="V777" s="42"/>
      <c r="W777" s="42"/>
    </row>
    <row r="778" spans="1:23">
      <c r="A778" s="42"/>
      <c r="B778" s="42"/>
      <c r="C778" s="42"/>
      <c r="D778" s="42"/>
      <c r="E778" s="42"/>
      <c r="F778" s="42"/>
      <c r="G778" s="42"/>
      <c r="H778" s="42"/>
      <c r="I778" s="42"/>
      <c r="J778" s="42"/>
      <c r="K778" s="42"/>
      <c r="L778" s="42"/>
      <c r="M778" s="42"/>
      <c r="N778" s="42"/>
      <c r="O778" s="42"/>
      <c r="P778" s="42"/>
      <c r="Q778" s="42"/>
      <c r="R778" s="42"/>
      <c r="S778" s="42"/>
      <c r="T778" s="42"/>
      <c r="U778" s="42"/>
      <c r="V778" s="42"/>
      <c r="W778" s="42"/>
    </row>
    <row r="779" spans="1:23">
      <c r="A779" s="42"/>
      <c r="B779" s="42"/>
      <c r="C779" s="42"/>
      <c r="D779" s="42"/>
      <c r="E779" s="42"/>
      <c r="F779" s="42"/>
      <c r="G779" s="42"/>
      <c r="H779" s="42"/>
      <c r="I779" s="42"/>
      <c r="J779" s="42"/>
      <c r="K779" s="42"/>
      <c r="L779" s="42"/>
      <c r="M779" s="42"/>
      <c r="N779" s="42"/>
      <c r="O779" s="42"/>
      <c r="P779" s="42"/>
      <c r="Q779" s="42"/>
      <c r="R779" s="42"/>
      <c r="S779" s="42"/>
      <c r="T779" s="42"/>
      <c r="U779" s="42"/>
      <c r="V779" s="42"/>
      <c r="W779" s="42"/>
    </row>
    <row r="780" spans="1:23">
      <c r="A780" s="42"/>
      <c r="B780" s="42"/>
      <c r="C780" s="42"/>
      <c r="D780" s="42"/>
      <c r="E780" s="42"/>
      <c r="F780" s="42"/>
      <c r="G780" s="42"/>
      <c r="H780" s="42"/>
      <c r="I780" s="42"/>
      <c r="J780" s="42"/>
      <c r="K780" s="42"/>
      <c r="L780" s="42"/>
      <c r="M780" s="42"/>
      <c r="N780" s="42"/>
      <c r="O780" s="42"/>
      <c r="P780" s="42"/>
      <c r="Q780" s="42"/>
      <c r="R780" s="42"/>
      <c r="S780" s="42"/>
      <c r="T780" s="42"/>
      <c r="U780" s="42"/>
      <c r="V780" s="42"/>
      <c r="W780" s="42"/>
    </row>
    <row r="781" spans="1:23">
      <c r="A781" s="42"/>
      <c r="B781" s="42"/>
      <c r="C781" s="42"/>
      <c r="D781" s="42"/>
      <c r="E781" s="42"/>
      <c r="F781" s="42"/>
      <c r="G781" s="42"/>
      <c r="H781" s="42"/>
      <c r="I781" s="42"/>
      <c r="J781" s="42"/>
      <c r="K781" s="42"/>
      <c r="L781" s="42"/>
      <c r="M781" s="42"/>
      <c r="N781" s="42"/>
      <c r="O781" s="42"/>
      <c r="P781" s="42"/>
      <c r="Q781" s="42"/>
      <c r="R781" s="42"/>
      <c r="S781" s="42"/>
      <c r="T781" s="42"/>
      <c r="U781" s="42"/>
      <c r="V781" s="42"/>
      <c r="W781" s="42"/>
    </row>
    <row r="782" spans="1:23">
      <c r="A782" s="42"/>
      <c r="B782" s="42"/>
      <c r="C782" s="42"/>
      <c r="D782" s="42"/>
      <c r="E782" s="42"/>
      <c r="F782" s="42"/>
      <c r="G782" s="42"/>
      <c r="H782" s="42"/>
      <c r="I782" s="42"/>
      <c r="J782" s="42"/>
      <c r="K782" s="42"/>
      <c r="L782" s="42"/>
      <c r="M782" s="42"/>
      <c r="N782" s="42"/>
      <c r="O782" s="42"/>
      <c r="P782" s="42"/>
      <c r="Q782" s="42"/>
      <c r="R782" s="42"/>
      <c r="S782" s="42"/>
      <c r="T782" s="42"/>
      <c r="U782" s="42"/>
      <c r="V782" s="42"/>
      <c r="W782" s="42"/>
    </row>
    <row r="783" spans="1:23">
      <c r="A783" s="42"/>
      <c r="B783" s="42"/>
      <c r="C783" s="42"/>
      <c r="D783" s="42"/>
      <c r="E783" s="42"/>
      <c r="F783" s="42"/>
      <c r="G783" s="42"/>
      <c r="H783" s="42"/>
      <c r="I783" s="42"/>
      <c r="J783" s="42"/>
      <c r="K783" s="42"/>
      <c r="L783" s="42"/>
      <c r="M783" s="42"/>
      <c r="N783" s="42"/>
      <c r="O783" s="42"/>
      <c r="P783" s="42"/>
      <c r="Q783" s="42"/>
      <c r="R783" s="42"/>
      <c r="S783" s="42"/>
      <c r="T783" s="42"/>
      <c r="U783" s="42"/>
      <c r="V783" s="42"/>
      <c r="W783" s="42"/>
    </row>
    <row r="784" spans="1:23">
      <c r="A784" s="42"/>
      <c r="B784" s="42"/>
      <c r="C784" s="42"/>
      <c r="D784" s="42"/>
      <c r="E784" s="42"/>
      <c r="F784" s="42"/>
      <c r="G784" s="42"/>
      <c r="H784" s="42"/>
      <c r="I784" s="42"/>
      <c r="J784" s="42"/>
      <c r="K784" s="42"/>
      <c r="L784" s="42"/>
      <c r="M784" s="42"/>
      <c r="N784" s="42"/>
      <c r="O784" s="42"/>
      <c r="P784" s="42"/>
      <c r="Q784" s="42"/>
      <c r="R784" s="42"/>
      <c r="S784" s="42"/>
      <c r="T784" s="42"/>
      <c r="U784" s="42"/>
      <c r="V784" s="42"/>
      <c r="W784" s="42"/>
    </row>
    <row r="785" spans="1:23">
      <c r="A785" s="42"/>
      <c r="B785" s="42"/>
      <c r="C785" s="42"/>
      <c r="D785" s="42"/>
      <c r="E785" s="42"/>
      <c r="F785" s="42"/>
      <c r="G785" s="42"/>
      <c r="H785" s="42"/>
      <c r="I785" s="42"/>
      <c r="J785" s="42"/>
      <c r="K785" s="42"/>
      <c r="L785" s="42"/>
      <c r="M785" s="42"/>
      <c r="N785" s="42"/>
      <c r="O785" s="42"/>
      <c r="P785" s="42"/>
      <c r="Q785" s="42"/>
      <c r="R785" s="42"/>
      <c r="S785" s="42"/>
      <c r="T785" s="42"/>
      <c r="U785" s="42"/>
      <c r="V785" s="42"/>
      <c r="W785" s="42"/>
    </row>
    <row r="786" spans="1:23">
      <c r="A786" s="42"/>
      <c r="B786" s="42"/>
      <c r="C786" s="42"/>
      <c r="D786" s="42"/>
      <c r="E786" s="42"/>
      <c r="F786" s="42"/>
      <c r="G786" s="42"/>
      <c r="H786" s="42"/>
      <c r="I786" s="42"/>
      <c r="J786" s="42"/>
      <c r="K786" s="42"/>
      <c r="L786" s="42"/>
      <c r="M786" s="42"/>
      <c r="N786" s="42"/>
      <c r="O786" s="42"/>
      <c r="P786" s="42"/>
      <c r="Q786" s="42"/>
      <c r="R786" s="42"/>
      <c r="S786" s="42"/>
      <c r="T786" s="42"/>
      <c r="U786" s="42"/>
      <c r="V786" s="42"/>
      <c r="W786" s="42"/>
    </row>
    <row r="787" spans="1:23">
      <c r="A787" s="42"/>
      <c r="B787" s="42"/>
      <c r="C787" s="42"/>
      <c r="D787" s="42"/>
      <c r="E787" s="42"/>
      <c r="F787" s="42"/>
      <c r="G787" s="42"/>
      <c r="H787" s="42"/>
      <c r="I787" s="42"/>
      <c r="J787" s="42"/>
      <c r="K787" s="42"/>
      <c r="L787" s="42"/>
      <c r="M787" s="42"/>
      <c r="N787" s="42"/>
      <c r="O787" s="42"/>
      <c r="P787" s="42"/>
      <c r="Q787" s="42"/>
      <c r="R787" s="42"/>
      <c r="S787" s="42"/>
      <c r="T787" s="42"/>
      <c r="U787" s="42"/>
      <c r="V787" s="42"/>
      <c r="W787" s="42"/>
    </row>
    <row r="788" spans="1:23">
      <c r="A788" s="42"/>
      <c r="B788" s="42"/>
      <c r="C788" s="42"/>
      <c r="D788" s="42"/>
      <c r="E788" s="42"/>
      <c r="F788" s="42"/>
      <c r="G788" s="42"/>
      <c r="H788" s="42"/>
      <c r="I788" s="42"/>
      <c r="J788" s="42"/>
      <c r="K788" s="42"/>
      <c r="L788" s="42"/>
      <c r="M788" s="42"/>
      <c r="N788" s="42"/>
      <c r="O788" s="42"/>
      <c r="P788" s="42"/>
      <c r="Q788" s="42"/>
      <c r="R788" s="42"/>
      <c r="S788" s="42"/>
      <c r="T788" s="42"/>
      <c r="U788" s="42"/>
      <c r="V788" s="42"/>
      <c r="W788" s="42"/>
    </row>
    <row r="789" spans="1:23">
      <c r="A789" s="42"/>
      <c r="B789" s="42"/>
      <c r="C789" s="42"/>
      <c r="D789" s="42"/>
      <c r="E789" s="42"/>
      <c r="F789" s="42"/>
      <c r="G789" s="42"/>
      <c r="H789" s="42"/>
      <c r="I789" s="42"/>
      <c r="J789" s="42"/>
      <c r="K789" s="42"/>
      <c r="L789" s="42"/>
      <c r="M789" s="42"/>
      <c r="N789" s="42"/>
      <c r="O789" s="42"/>
      <c r="P789" s="42"/>
      <c r="Q789" s="42"/>
      <c r="R789" s="42"/>
      <c r="S789" s="42"/>
      <c r="T789" s="42"/>
      <c r="U789" s="42"/>
      <c r="V789" s="42"/>
      <c r="W789" s="42"/>
    </row>
    <row r="790" spans="1:23">
      <c r="A790" s="42"/>
      <c r="B790" s="42"/>
      <c r="C790" s="42"/>
      <c r="D790" s="42"/>
      <c r="E790" s="42"/>
      <c r="F790" s="42"/>
      <c r="G790" s="42"/>
      <c r="H790" s="42"/>
      <c r="I790" s="42"/>
      <c r="J790" s="42"/>
      <c r="K790" s="42"/>
      <c r="L790" s="42"/>
      <c r="M790" s="42"/>
      <c r="N790" s="42"/>
      <c r="O790" s="42"/>
      <c r="P790" s="42"/>
      <c r="Q790" s="42"/>
      <c r="R790" s="42"/>
      <c r="S790" s="42"/>
      <c r="T790" s="42"/>
      <c r="U790" s="42"/>
      <c r="V790" s="42"/>
      <c r="W790" s="42"/>
    </row>
    <row r="791" spans="1:23">
      <c r="A791" s="42"/>
      <c r="B791" s="42"/>
      <c r="C791" s="42"/>
      <c r="D791" s="42"/>
      <c r="E791" s="42"/>
      <c r="F791" s="42"/>
      <c r="G791" s="42"/>
      <c r="H791" s="42"/>
      <c r="I791" s="42"/>
      <c r="J791" s="42"/>
      <c r="K791" s="42"/>
      <c r="L791" s="42"/>
      <c r="M791" s="42"/>
      <c r="N791" s="42"/>
      <c r="O791" s="42"/>
      <c r="P791" s="42"/>
      <c r="Q791" s="42"/>
      <c r="R791" s="42"/>
      <c r="S791" s="42"/>
      <c r="T791" s="42"/>
      <c r="U791" s="42"/>
      <c r="V791" s="42"/>
      <c r="W791" s="42"/>
    </row>
    <row r="792" spans="1:23">
      <c r="A792" s="42"/>
      <c r="B792" s="42"/>
      <c r="C792" s="42"/>
      <c r="D792" s="42"/>
      <c r="E792" s="42"/>
      <c r="F792" s="42"/>
      <c r="G792" s="42"/>
      <c r="H792" s="42"/>
      <c r="I792" s="42"/>
      <c r="J792" s="42"/>
      <c r="K792" s="42"/>
      <c r="L792" s="42"/>
      <c r="M792" s="42"/>
      <c r="N792" s="42"/>
      <c r="O792" s="42"/>
      <c r="P792" s="42"/>
      <c r="Q792" s="42"/>
      <c r="R792" s="42"/>
      <c r="S792" s="42"/>
      <c r="T792" s="42"/>
      <c r="U792" s="42"/>
      <c r="V792" s="42"/>
      <c r="W792" s="42"/>
    </row>
    <row r="793" spans="1:23">
      <c r="A793" s="42"/>
      <c r="B793" s="42"/>
      <c r="C793" s="42"/>
      <c r="D793" s="42"/>
      <c r="E793" s="42"/>
      <c r="F793" s="42"/>
      <c r="G793" s="42"/>
      <c r="H793" s="42"/>
      <c r="I793" s="42"/>
      <c r="J793" s="42"/>
      <c r="K793" s="42"/>
      <c r="L793" s="42"/>
      <c r="M793" s="42"/>
      <c r="N793" s="42"/>
      <c r="O793" s="42"/>
      <c r="P793" s="42"/>
      <c r="Q793" s="42"/>
      <c r="R793" s="42"/>
      <c r="S793" s="42"/>
      <c r="T793" s="42"/>
      <c r="U793" s="42"/>
      <c r="V793" s="42"/>
      <c r="W793" s="42"/>
    </row>
    <row r="794" spans="1:23">
      <c r="A794" s="42"/>
      <c r="B794" s="42"/>
      <c r="C794" s="42"/>
      <c r="D794" s="42"/>
      <c r="E794" s="42"/>
      <c r="F794" s="42"/>
      <c r="G794" s="42"/>
      <c r="H794" s="42"/>
      <c r="I794" s="42"/>
      <c r="J794" s="42"/>
      <c r="K794" s="42"/>
      <c r="L794" s="42"/>
      <c r="M794" s="42"/>
      <c r="N794" s="42"/>
      <c r="O794" s="42"/>
      <c r="P794" s="42"/>
      <c r="Q794" s="42"/>
      <c r="R794" s="42"/>
      <c r="S794" s="42"/>
      <c r="T794" s="42"/>
      <c r="U794" s="42"/>
      <c r="V794" s="42"/>
      <c r="W794" s="42"/>
    </row>
    <row r="795" spans="1:23">
      <c r="A795" s="42"/>
      <c r="B795" s="42"/>
      <c r="C795" s="42"/>
      <c r="D795" s="42"/>
      <c r="E795" s="42"/>
      <c r="F795" s="42"/>
      <c r="G795" s="42"/>
      <c r="H795" s="42"/>
      <c r="I795" s="42"/>
      <c r="J795" s="42"/>
      <c r="K795" s="42"/>
      <c r="L795" s="42"/>
      <c r="M795" s="42"/>
      <c r="N795" s="42"/>
      <c r="O795" s="42"/>
      <c r="P795" s="42"/>
      <c r="Q795" s="42"/>
      <c r="R795" s="42"/>
      <c r="S795" s="42"/>
      <c r="T795" s="42"/>
      <c r="U795" s="42"/>
      <c r="V795" s="42"/>
      <c r="W795" s="42"/>
    </row>
    <row r="796" spans="1:23">
      <c r="A796" s="42"/>
      <c r="B796" s="42"/>
      <c r="C796" s="42"/>
      <c r="D796" s="42"/>
      <c r="E796" s="42"/>
      <c r="F796" s="42"/>
      <c r="G796" s="42"/>
      <c r="H796" s="42"/>
      <c r="I796" s="42"/>
      <c r="J796" s="42"/>
      <c r="K796" s="42"/>
      <c r="L796" s="42"/>
      <c r="M796" s="42"/>
      <c r="N796" s="42"/>
      <c r="O796" s="42"/>
      <c r="P796" s="42"/>
      <c r="Q796" s="42"/>
      <c r="R796" s="42"/>
      <c r="S796" s="42"/>
      <c r="T796" s="42"/>
      <c r="U796" s="42"/>
      <c r="V796" s="42"/>
      <c r="W796" s="42"/>
    </row>
    <row r="797" spans="1:23">
      <c r="A797" s="42"/>
      <c r="B797" s="42"/>
      <c r="C797" s="42"/>
      <c r="D797" s="42"/>
      <c r="E797" s="42"/>
      <c r="F797" s="42"/>
      <c r="G797" s="42"/>
      <c r="H797" s="42"/>
      <c r="I797" s="42"/>
      <c r="J797" s="42"/>
      <c r="K797" s="42"/>
      <c r="L797" s="42"/>
      <c r="M797" s="42"/>
      <c r="N797" s="42"/>
      <c r="O797" s="42"/>
      <c r="P797" s="42"/>
      <c r="Q797" s="42"/>
      <c r="R797" s="42"/>
      <c r="S797" s="42"/>
      <c r="T797" s="42"/>
      <c r="U797" s="42"/>
      <c r="V797" s="42"/>
      <c r="W797" s="42"/>
    </row>
    <row r="798" spans="1:23">
      <c r="A798" s="42"/>
      <c r="B798" s="42"/>
      <c r="C798" s="42"/>
      <c r="D798" s="42"/>
      <c r="E798" s="42"/>
      <c r="F798" s="42"/>
      <c r="G798" s="42"/>
      <c r="H798" s="42"/>
      <c r="I798" s="42"/>
      <c r="J798" s="42"/>
      <c r="K798" s="42"/>
      <c r="L798" s="42"/>
      <c r="M798" s="42"/>
      <c r="N798" s="42"/>
      <c r="O798" s="42"/>
      <c r="P798" s="42"/>
      <c r="Q798" s="42"/>
      <c r="R798" s="42"/>
      <c r="S798" s="42"/>
      <c r="T798" s="42"/>
      <c r="U798" s="42"/>
      <c r="V798" s="42"/>
      <c r="W798" s="42"/>
    </row>
    <row r="799" spans="1:23">
      <c r="A799" s="42"/>
      <c r="B799" s="42"/>
      <c r="C799" s="42"/>
      <c r="D799" s="42"/>
      <c r="E799" s="42"/>
      <c r="F799" s="42"/>
      <c r="G799" s="42"/>
      <c r="H799" s="42"/>
      <c r="I799" s="42"/>
      <c r="J799" s="42"/>
      <c r="K799" s="42"/>
      <c r="L799" s="42"/>
      <c r="M799" s="42"/>
      <c r="N799" s="42"/>
      <c r="O799" s="42"/>
      <c r="P799" s="42"/>
      <c r="Q799" s="42"/>
      <c r="R799" s="42"/>
      <c r="S799" s="42"/>
      <c r="T799" s="42"/>
      <c r="U799" s="42"/>
      <c r="V799" s="42"/>
      <c r="W799" s="42"/>
    </row>
    <row r="800" spans="1:23">
      <c r="A800" s="42"/>
      <c r="B800" s="42"/>
      <c r="C800" s="42"/>
      <c r="D800" s="42"/>
      <c r="E800" s="42"/>
      <c r="F800" s="42"/>
      <c r="G800" s="42"/>
      <c r="H800" s="42"/>
      <c r="I800" s="42"/>
      <c r="J800" s="42"/>
      <c r="K800" s="42"/>
      <c r="L800" s="42"/>
      <c r="M800" s="42"/>
      <c r="N800" s="42"/>
      <c r="O800" s="42"/>
      <c r="P800" s="42"/>
      <c r="Q800" s="42"/>
      <c r="R800" s="42"/>
      <c r="S800" s="42"/>
      <c r="T800" s="42"/>
      <c r="U800" s="42"/>
      <c r="V800" s="42"/>
      <c r="W800" s="42"/>
    </row>
    <row r="801" spans="1:23">
      <c r="A801" s="42"/>
      <c r="B801" s="42"/>
      <c r="C801" s="42"/>
      <c r="D801" s="42"/>
      <c r="E801" s="42"/>
      <c r="F801" s="42"/>
      <c r="G801" s="42"/>
      <c r="H801" s="42"/>
      <c r="I801" s="42"/>
      <c r="J801" s="42"/>
      <c r="K801" s="42"/>
      <c r="L801" s="42"/>
      <c r="M801" s="42"/>
      <c r="N801" s="42"/>
      <c r="O801" s="42"/>
      <c r="P801" s="42"/>
      <c r="Q801" s="42"/>
      <c r="R801" s="42"/>
      <c r="S801" s="42"/>
      <c r="T801" s="42"/>
      <c r="U801" s="42"/>
      <c r="V801" s="42"/>
      <c r="W801" s="42"/>
    </row>
    <row r="802" spans="1:23">
      <c r="A802" s="42"/>
      <c r="B802" s="42"/>
      <c r="C802" s="42"/>
      <c r="D802" s="42"/>
      <c r="E802" s="42"/>
      <c r="F802" s="42"/>
      <c r="G802" s="42"/>
      <c r="H802" s="42"/>
      <c r="I802" s="42"/>
      <c r="J802" s="42"/>
      <c r="K802" s="42"/>
      <c r="L802" s="42"/>
      <c r="M802" s="42"/>
      <c r="N802" s="42"/>
      <c r="O802" s="42"/>
      <c r="P802" s="42"/>
      <c r="Q802" s="42"/>
      <c r="R802" s="42"/>
      <c r="S802" s="42"/>
      <c r="T802" s="42"/>
      <c r="U802" s="42"/>
      <c r="V802" s="42"/>
      <c r="W802" s="42"/>
    </row>
    <row r="803" spans="1:23">
      <c r="A803" s="42"/>
      <c r="B803" s="42"/>
      <c r="C803" s="42"/>
      <c r="D803" s="42"/>
      <c r="E803" s="42"/>
      <c r="F803" s="42"/>
      <c r="G803" s="42"/>
      <c r="H803" s="42"/>
      <c r="I803" s="42"/>
      <c r="J803" s="42"/>
      <c r="K803" s="42"/>
      <c r="L803" s="42"/>
      <c r="M803" s="42"/>
      <c r="N803" s="42"/>
      <c r="O803" s="42"/>
      <c r="P803" s="42"/>
      <c r="Q803" s="42"/>
      <c r="R803" s="42"/>
      <c r="S803" s="42"/>
      <c r="T803" s="42"/>
      <c r="U803" s="42"/>
      <c r="V803" s="42"/>
      <c r="W803" s="42"/>
    </row>
    <row r="804" spans="1:23">
      <c r="A804" s="42"/>
      <c r="B804" s="42"/>
      <c r="C804" s="42"/>
      <c r="D804" s="42"/>
      <c r="E804" s="42"/>
      <c r="F804" s="42"/>
      <c r="G804" s="42"/>
      <c r="H804" s="42"/>
      <c r="I804" s="42"/>
      <c r="J804" s="42"/>
      <c r="K804" s="42"/>
      <c r="L804" s="42"/>
      <c r="M804" s="42"/>
      <c r="N804" s="42"/>
      <c r="O804" s="42"/>
      <c r="P804" s="42"/>
      <c r="Q804" s="42"/>
      <c r="R804" s="42"/>
      <c r="S804" s="42"/>
      <c r="T804" s="42"/>
      <c r="U804" s="42"/>
      <c r="V804" s="42"/>
      <c r="W804" s="42"/>
    </row>
    <row r="805" spans="1:23">
      <c r="A805" s="42"/>
      <c r="B805" s="42"/>
      <c r="C805" s="42"/>
      <c r="D805" s="42"/>
      <c r="E805" s="42"/>
      <c r="F805" s="42"/>
      <c r="G805" s="42"/>
      <c r="H805" s="42"/>
      <c r="I805" s="42"/>
      <c r="J805" s="42"/>
      <c r="K805" s="42"/>
      <c r="L805" s="42"/>
      <c r="M805" s="42"/>
      <c r="N805" s="42"/>
      <c r="O805" s="42"/>
      <c r="P805" s="42"/>
      <c r="Q805" s="42"/>
      <c r="R805" s="42"/>
      <c r="S805" s="42"/>
      <c r="T805" s="42"/>
      <c r="U805" s="42"/>
      <c r="V805" s="42"/>
      <c r="W805" s="42"/>
    </row>
    <row r="806" spans="1:23">
      <c r="A806" s="42"/>
      <c r="B806" s="42"/>
      <c r="C806" s="42"/>
      <c r="D806" s="42"/>
      <c r="E806" s="42"/>
      <c r="F806" s="42"/>
      <c r="G806" s="42"/>
      <c r="H806" s="42"/>
      <c r="I806" s="42"/>
      <c r="J806" s="42"/>
      <c r="K806" s="42"/>
      <c r="L806" s="42"/>
      <c r="M806" s="42"/>
      <c r="N806" s="42"/>
      <c r="O806" s="42"/>
      <c r="P806" s="42"/>
      <c r="Q806" s="42"/>
      <c r="R806" s="42"/>
      <c r="S806" s="42"/>
      <c r="T806" s="42"/>
      <c r="U806" s="42"/>
      <c r="V806" s="42"/>
      <c r="W806" s="42"/>
    </row>
    <row r="807" spans="1:23">
      <c r="A807" s="42"/>
      <c r="B807" s="42"/>
      <c r="C807" s="42"/>
      <c r="D807" s="42"/>
      <c r="E807" s="42"/>
      <c r="F807" s="42"/>
      <c r="G807" s="42"/>
      <c r="H807" s="42"/>
      <c r="I807" s="42"/>
      <c r="J807" s="42"/>
      <c r="K807" s="42"/>
      <c r="L807" s="42"/>
      <c r="M807" s="42"/>
      <c r="N807" s="42"/>
      <c r="O807" s="42"/>
      <c r="P807" s="42"/>
      <c r="Q807" s="42"/>
      <c r="R807" s="42"/>
      <c r="S807" s="42"/>
      <c r="T807" s="42"/>
      <c r="U807" s="42"/>
      <c r="V807" s="42"/>
      <c r="W807" s="42"/>
    </row>
    <row r="808" spans="1:23">
      <c r="A808" s="42"/>
      <c r="B808" s="42"/>
      <c r="C808" s="42"/>
      <c r="D808" s="42"/>
      <c r="E808" s="42"/>
      <c r="F808" s="42"/>
      <c r="G808" s="42"/>
      <c r="H808" s="42"/>
      <c r="I808" s="42"/>
      <c r="J808" s="42"/>
      <c r="K808" s="42"/>
      <c r="L808" s="42"/>
      <c r="M808" s="42"/>
      <c r="N808" s="42"/>
      <c r="O808" s="42"/>
      <c r="P808" s="42"/>
      <c r="Q808" s="42"/>
      <c r="R808" s="42"/>
      <c r="S808" s="42"/>
      <c r="T808" s="42"/>
      <c r="U808" s="42"/>
      <c r="V808" s="42"/>
      <c r="W808" s="42"/>
    </row>
    <row r="809" spans="1:23">
      <c r="A809" s="42"/>
      <c r="B809" s="42"/>
      <c r="C809" s="42"/>
      <c r="D809" s="42"/>
      <c r="E809" s="42"/>
      <c r="F809" s="42"/>
      <c r="G809" s="42"/>
      <c r="H809" s="42"/>
      <c r="I809" s="42"/>
      <c r="J809" s="42"/>
      <c r="K809" s="42"/>
      <c r="L809" s="42"/>
      <c r="M809" s="42"/>
      <c r="N809" s="42"/>
      <c r="O809" s="42"/>
      <c r="P809" s="42"/>
      <c r="Q809" s="42"/>
      <c r="R809" s="42"/>
      <c r="S809" s="42"/>
      <c r="T809" s="42"/>
      <c r="U809" s="42"/>
      <c r="V809" s="42"/>
      <c r="W809" s="42"/>
    </row>
    <row r="810" spans="1:23">
      <c r="A810" s="42"/>
      <c r="B810" s="42"/>
      <c r="C810" s="42"/>
      <c r="D810" s="42"/>
      <c r="E810" s="42"/>
      <c r="F810" s="42"/>
      <c r="G810" s="42"/>
      <c r="H810" s="42"/>
      <c r="I810" s="42"/>
      <c r="J810" s="42"/>
      <c r="K810" s="42"/>
      <c r="L810" s="42"/>
      <c r="M810" s="42"/>
      <c r="N810" s="42"/>
      <c r="O810" s="42"/>
      <c r="P810" s="42"/>
      <c r="Q810" s="42"/>
      <c r="R810" s="42"/>
      <c r="S810" s="42"/>
      <c r="T810" s="42"/>
      <c r="U810" s="42"/>
      <c r="V810" s="42"/>
      <c r="W810" s="42"/>
    </row>
    <row r="811" spans="1:23">
      <c r="A811" s="42"/>
      <c r="B811" s="42"/>
      <c r="C811" s="42"/>
      <c r="D811" s="42"/>
      <c r="E811" s="42"/>
      <c r="F811" s="42"/>
      <c r="G811" s="42"/>
      <c r="H811" s="42"/>
      <c r="I811" s="42"/>
      <c r="J811" s="42"/>
      <c r="K811" s="42"/>
      <c r="L811" s="42"/>
      <c r="M811" s="42"/>
      <c r="N811" s="42"/>
      <c r="O811" s="42"/>
      <c r="P811" s="42"/>
      <c r="Q811" s="42"/>
      <c r="R811" s="42"/>
      <c r="S811" s="42"/>
      <c r="T811" s="42"/>
      <c r="U811" s="42"/>
      <c r="V811" s="42"/>
      <c r="W811" s="42"/>
    </row>
    <row r="812" spans="1:23">
      <c r="A812" s="42"/>
      <c r="B812" s="42"/>
      <c r="C812" s="42"/>
      <c r="D812" s="42"/>
      <c r="E812" s="42"/>
      <c r="F812" s="42"/>
      <c r="G812" s="42"/>
      <c r="H812" s="42"/>
      <c r="I812" s="42"/>
      <c r="J812" s="42"/>
      <c r="K812" s="42"/>
      <c r="L812" s="42"/>
      <c r="M812" s="42"/>
      <c r="N812" s="42"/>
      <c r="O812" s="42"/>
      <c r="P812" s="42"/>
      <c r="Q812" s="42"/>
      <c r="R812" s="42"/>
      <c r="S812" s="42"/>
      <c r="T812" s="42"/>
      <c r="U812" s="42"/>
      <c r="V812" s="42"/>
      <c r="W812" s="42"/>
    </row>
    <row r="813" spans="1:23">
      <c r="A813" s="42"/>
      <c r="B813" s="42"/>
      <c r="C813" s="42"/>
      <c r="D813" s="42"/>
      <c r="E813" s="42"/>
      <c r="F813" s="42"/>
      <c r="G813" s="42"/>
      <c r="H813" s="42"/>
      <c r="I813" s="42"/>
      <c r="J813" s="42"/>
      <c r="K813" s="42"/>
      <c r="L813" s="42"/>
      <c r="M813" s="42"/>
      <c r="N813" s="42"/>
      <c r="O813" s="42"/>
      <c r="P813" s="42"/>
      <c r="Q813" s="42"/>
      <c r="R813" s="42"/>
      <c r="S813" s="42"/>
      <c r="T813" s="42"/>
      <c r="U813" s="42"/>
      <c r="V813" s="42"/>
      <c r="W813" s="42"/>
    </row>
    <row r="814" spans="1:23">
      <c r="A814" s="42"/>
      <c r="B814" s="42"/>
      <c r="C814" s="42"/>
      <c r="D814" s="42"/>
      <c r="E814" s="42"/>
      <c r="F814" s="42"/>
      <c r="G814" s="42"/>
      <c r="H814" s="42"/>
      <c r="I814" s="42"/>
      <c r="J814" s="42"/>
      <c r="K814" s="42"/>
      <c r="L814" s="42"/>
      <c r="M814" s="42"/>
      <c r="N814" s="42"/>
      <c r="O814" s="42"/>
      <c r="P814" s="42"/>
      <c r="Q814" s="42"/>
      <c r="R814" s="42"/>
      <c r="S814" s="42"/>
      <c r="T814" s="42"/>
      <c r="U814" s="42"/>
      <c r="V814" s="42"/>
      <c r="W814" s="42"/>
    </row>
    <row r="815" spans="1:23">
      <c r="A815" s="42"/>
      <c r="B815" s="42"/>
      <c r="C815" s="42"/>
      <c r="D815" s="42"/>
      <c r="E815" s="42"/>
      <c r="F815" s="42"/>
      <c r="G815" s="42"/>
      <c r="H815" s="42"/>
      <c r="I815" s="42"/>
      <c r="J815" s="42"/>
      <c r="K815" s="42"/>
      <c r="L815" s="42"/>
      <c r="M815" s="42"/>
      <c r="N815" s="42"/>
      <c r="O815" s="42"/>
      <c r="P815" s="42"/>
      <c r="Q815" s="42"/>
      <c r="R815" s="42"/>
      <c r="S815" s="42"/>
      <c r="T815" s="42"/>
      <c r="U815" s="42"/>
      <c r="V815" s="42"/>
      <c r="W815" s="42"/>
    </row>
    <row r="816" spans="1:23">
      <c r="A816" s="42"/>
      <c r="B816" s="42"/>
      <c r="C816" s="42"/>
      <c r="D816" s="42"/>
      <c r="E816" s="42"/>
      <c r="F816" s="42"/>
      <c r="G816" s="42"/>
      <c r="H816" s="42"/>
      <c r="I816" s="42"/>
      <c r="J816" s="42"/>
      <c r="K816" s="42"/>
      <c r="L816" s="42"/>
      <c r="M816" s="42"/>
      <c r="N816" s="42"/>
      <c r="O816" s="42"/>
      <c r="P816" s="42"/>
      <c r="Q816" s="42"/>
      <c r="R816" s="42"/>
      <c r="S816" s="42"/>
      <c r="T816" s="42"/>
      <c r="U816" s="42"/>
      <c r="V816" s="42"/>
      <c r="W816" s="42"/>
    </row>
    <row r="817" spans="1:23">
      <c r="A817" s="42"/>
      <c r="B817" s="42"/>
      <c r="C817" s="42"/>
      <c r="D817" s="42"/>
      <c r="E817" s="42"/>
      <c r="F817" s="42"/>
      <c r="G817" s="42"/>
      <c r="H817" s="42"/>
      <c r="I817" s="42"/>
      <c r="J817" s="42"/>
      <c r="K817" s="42"/>
      <c r="L817" s="42"/>
      <c r="M817" s="42"/>
      <c r="N817" s="42"/>
      <c r="O817" s="42"/>
      <c r="P817" s="42"/>
      <c r="Q817" s="42"/>
      <c r="R817" s="42"/>
      <c r="S817" s="42"/>
      <c r="T817" s="42"/>
      <c r="U817" s="42"/>
      <c r="V817" s="42"/>
      <c r="W817" s="42"/>
    </row>
    <row r="818" spans="1:23">
      <c r="A818" s="42"/>
      <c r="B818" s="42"/>
      <c r="C818" s="42"/>
      <c r="D818" s="42"/>
      <c r="E818" s="42"/>
      <c r="F818" s="42"/>
      <c r="G818" s="42"/>
      <c r="H818" s="42"/>
      <c r="I818" s="42"/>
      <c r="J818" s="42"/>
      <c r="K818" s="42"/>
      <c r="L818" s="42"/>
      <c r="M818" s="42"/>
      <c r="N818" s="42"/>
      <c r="O818" s="42"/>
      <c r="P818" s="42"/>
      <c r="Q818" s="42"/>
      <c r="R818" s="42"/>
      <c r="S818" s="42"/>
      <c r="T818" s="42"/>
      <c r="U818" s="42"/>
      <c r="V818" s="42"/>
      <c r="W818" s="42"/>
    </row>
    <row r="819" spans="1:23">
      <c r="A819" s="42"/>
      <c r="B819" s="42"/>
      <c r="C819" s="42"/>
      <c r="D819" s="42"/>
      <c r="E819" s="42"/>
      <c r="F819" s="42"/>
      <c r="G819" s="42"/>
      <c r="H819" s="42"/>
      <c r="I819" s="42"/>
      <c r="J819" s="42"/>
      <c r="K819" s="42"/>
      <c r="L819" s="42"/>
      <c r="M819" s="42"/>
      <c r="N819" s="42"/>
      <c r="O819" s="42"/>
      <c r="P819" s="42"/>
      <c r="Q819" s="42"/>
      <c r="R819" s="42"/>
      <c r="S819" s="42"/>
      <c r="T819" s="42"/>
      <c r="U819" s="42"/>
      <c r="V819" s="42"/>
      <c r="W819" s="42"/>
    </row>
    <row r="820" spans="1:23">
      <c r="A820" s="42"/>
      <c r="B820" s="42"/>
      <c r="C820" s="42"/>
      <c r="D820" s="42"/>
      <c r="E820" s="42"/>
      <c r="F820" s="42"/>
      <c r="G820" s="42"/>
      <c r="H820" s="42"/>
      <c r="I820" s="42"/>
      <c r="J820" s="42"/>
      <c r="K820" s="42"/>
      <c r="L820" s="42"/>
      <c r="M820" s="42"/>
      <c r="N820" s="42"/>
      <c r="O820" s="42"/>
      <c r="P820" s="42"/>
      <c r="Q820" s="42"/>
      <c r="R820" s="42"/>
      <c r="S820" s="42"/>
      <c r="T820" s="42"/>
      <c r="U820" s="42"/>
      <c r="V820" s="42"/>
      <c r="W820" s="42"/>
    </row>
    <row r="821" spans="1:23">
      <c r="A821" s="42"/>
      <c r="B821" s="42"/>
      <c r="C821" s="42"/>
      <c r="D821" s="42"/>
      <c r="E821" s="42"/>
      <c r="F821" s="42"/>
      <c r="G821" s="42"/>
      <c r="H821" s="42"/>
      <c r="I821" s="42"/>
      <c r="J821" s="42"/>
      <c r="K821" s="42"/>
      <c r="L821" s="42"/>
      <c r="M821" s="42"/>
      <c r="N821" s="42"/>
      <c r="O821" s="42"/>
      <c r="P821" s="42"/>
      <c r="Q821" s="42"/>
      <c r="R821" s="42"/>
      <c r="S821" s="42"/>
      <c r="T821" s="42"/>
      <c r="U821" s="42"/>
      <c r="V821" s="42"/>
      <c r="W821" s="42"/>
    </row>
    <row r="822" spans="1:23">
      <c r="A822" s="42"/>
      <c r="B822" s="42"/>
      <c r="C822" s="42"/>
      <c r="D822" s="42"/>
      <c r="E822" s="42"/>
      <c r="F822" s="42"/>
      <c r="G822" s="42"/>
      <c r="H822" s="42"/>
      <c r="I822" s="42"/>
      <c r="J822" s="42"/>
      <c r="K822" s="42"/>
      <c r="L822" s="42"/>
      <c r="M822" s="42"/>
      <c r="N822" s="42"/>
      <c r="O822" s="42"/>
      <c r="P822" s="42"/>
      <c r="Q822" s="42"/>
      <c r="R822" s="42"/>
      <c r="S822" s="42"/>
      <c r="T822" s="42"/>
      <c r="U822" s="42"/>
      <c r="V822" s="42"/>
      <c r="W822" s="42"/>
    </row>
    <row r="823" spans="1:23">
      <c r="A823" s="42"/>
      <c r="B823" s="42"/>
      <c r="C823" s="42"/>
      <c r="D823" s="42"/>
      <c r="E823" s="42"/>
      <c r="F823" s="42"/>
      <c r="G823" s="42"/>
      <c r="H823" s="42"/>
      <c r="I823" s="42"/>
      <c r="J823" s="42"/>
      <c r="K823" s="42"/>
      <c r="L823" s="42"/>
      <c r="M823" s="42"/>
      <c r="N823" s="42"/>
      <c r="O823" s="42"/>
      <c r="P823" s="42"/>
      <c r="Q823" s="42"/>
      <c r="R823" s="42"/>
      <c r="S823" s="42"/>
      <c r="T823" s="42"/>
      <c r="U823" s="42"/>
      <c r="V823" s="42"/>
      <c r="W823" s="42"/>
    </row>
    <row r="824" spans="1:23">
      <c r="A824" s="42"/>
      <c r="B824" s="42"/>
      <c r="C824" s="42"/>
      <c r="D824" s="42"/>
      <c r="E824" s="42"/>
      <c r="F824" s="42"/>
      <c r="G824" s="42"/>
      <c r="H824" s="42"/>
      <c r="I824" s="42"/>
      <c r="J824" s="42"/>
      <c r="K824" s="42"/>
      <c r="L824" s="42"/>
      <c r="M824" s="42"/>
      <c r="N824" s="42"/>
      <c r="O824" s="42"/>
      <c r="P824" s="42"/>
      <c r="Q824" s="42"/>
      <c r="R824" s="42"/>
      <c r="S824" s="42"/>
      <c r="T824" s="42"/>
      <c r="U824" s="42"/>
      <c r="V824" s="42"/>
      <c r="W824" s="42"/>
    </row>
    <row r="825" spans="1:23">
      <c r="A825" s="42"/>
      <c r="B825" s="42"/>
      <c r="C825" s="42"/>
      <c r="D825" s="42"/>
      <c r="E825" s="42"/>
      <c r="F825" s="42"/>
      <c r="G825" s="42"/>
      <c r="H825" s="42"/>
      <c r="I825" s="42"/>
      <c r="J825" s="42"/>
      <c r="K825" s="42"/>
      <c r="L825" s="42"/>
      <c r="M825" s="42"/>
      <c r="N825" s="42"/>
      <c r="O825" s="42"/>
      <c r="P825" s="42"/>
      <c r="Q825" s="42"/>
      <c r="R825" s="42"/>
      <c r="S825" s="42"/>
      <c r="T825" s="42"/>
      <c r="U825" s="42"/>
      <c r="V825" s="42"/>
      <c r="W825" s="42"/>
    </row>
    <row r="826" spans="1:23">
      <c r="A826" s="42"/>
      <c r="B826" s="42"/>
      <c r="C826" s="42"/>
      <c r="D826" s="42"/>
      <c r="E826" s="42"/>
      <c r="F826" s="42"/>
      <c r="G826" s="42"/>
      <c r="H826" s="42"/>
      <c r="I826" s="42"/>
      <c r="J826" s="42"/>
      <c r="K826" s="42"/>
      <c r="L826" s="42"/>
      <c r="M826" s="42"/>
      <c r="N826" s="42"/>
      <c r="O826" s="42"/>
      <c r="P826" s="42"/>
      <c r="Q826" s="42"/>
      <c r="R826" s="42"/>
      <c r="S826" s="42"/>
      <c r="T826" s="42"/>
      <c r="U826" s="42"/>
      <c r="V826" s="42"/>
      <c r="W826" s="42"/>
    </row>
    <row r="827" spans="1:23">
      <c r="A827" s="42"/>
      <c r="B827" s="42"/>
      <c r="C827" s="42"/>
      <c r="D827" s="42"/>
      <c r="E827" s="42"/>
      <c r="F827" s="42"/>
      <c r="G827" s="42"/>
      <c r="H827" s="42"/>
      <c r="I827" s="42"/>
      <c r="J827" s="42"/>
      <c r="K827" s="42"/>
      <c r="L827" s="42"/>
      <c r="M827" s="42"/>
      <c r="N827" s="42"/>
      <c r="O827" s="42"/>
      <c r="P827" s="42"/>
      <c r="Q827" s="42"/>
      <c r="R827" s="42"/>
      <c r="S827" s="42"/>
      <c r="T827" s="42"/>
      <c r="U827" s="42"/>
      <c r="V827" s="42"/>
      <c r="W827" s="42"/>
    </row>
    <row r="828" spans="1:23">
      <c r="A828" s="42"/>
      <c r="B828" s="42"/>
      <c r="C828" s="42"/>
      <c r="D828" s="42"/>
      <c r="E828" s="42"/>
      <c r="F828" s="42"/>
      <c r="G828" s="42"/>
      <c r="H828" s="42"/>
      <c r="I828" s="42"/>
      <c r="J828" s="42"/>
      <c r="K828" s="42"/>
      <c r="L828" s="42"/>
      <c r="M828" s="42"/>
      <c r="N828" s="42"/>
      <c r="O828" s="42"/>
      <c r="P828" s="42"/>
      <c r="Q828" s="42"/>
      <c r="R828" s="42"/>
      <c r="S828" s="42"/>
      <c r="T828" s="42"/>
      <c r="U828" s="42"/>
      <c r="V828" s="42"/>
      <c r="W828" s="42"/>
    </row>
    <row r="829" spans="1:23">
      <c r="A829" s="42"/>
      <c r="B829" s="42"/>
      <c r="C829" s="42"/>
      <c r="D829" s="42"/>
      <c r="E829" s="42"/>
      <c r="F829" s="42"/>
      <c r="G829" s="42"/>
      <c r="H829" s="42"/>
      <c r="I829" s="42"/>
      <c r="J829" s="42"/>
      <c r="K829" s="42"/>
      <c r="L829" s="42"/>
      <c r="M829" s="42"/>
      <c r="N829" s="42"/>
      <c r="O829" s="42"/>
      <c r="P829" s="42"/>
      <c r="Q829" s="42"/>
      <c r="R829" s="42"/>
      <c r="S829" s="42"/>
      <c r="T829" s="42"/>
      <c r="U829" s="42"/>
      <c r="V829" s="42"/>
      <c r="W829" s="42"/>
    </row>
    <row r="830" spans="1:23">
      <c r="A830" s="42"/>
      <c r="B830" s="42"/>
      <c r="C830" s="42"/>
      <c r="D830" s="42"/>
      <c r="E830" s="42"/>
      <c r="F830" s="42"/>
      <c r="G830" s="42"/>
      <c r="H830" s="42"/>
      <c r="I830" s="42"/>
      <c r="J830" s="42"/>
      <c r="K830" s="42"/>
      <c r="L830" s="42"/>
      <c r="M830" s="42"/>
      <c r="N830" s="42"/>
      <c r="O830" s="42"/>
      <c r="P830" s="42"/>
      <c r="Q830" s="42"/>
      <c r="R830" s="42"/>
      <c r="S830" s="42"/>
      <c r="T830" s="42"/>
      <c r="U830" s="42"/>
      <c r="V830" s="42"/>
      <c r="W830" s="42"/>
    </row>
    <row r="831" spans="1:23">
      <c r="A831" s="42"/>
      <c r="B831" s="42"/>
      <c r="C831" s="42"/>
      <c r="D831" s="42"/>
      <c r="E831" s="42"/>
      <c r="F831" s="42"/>
      <c r="G831" s="42"/>
      <c r="H831" s="42"/>
      <c r="I831" s="42"/>
      <c r="J831" s="42"/>
      <c r="K831" s="42"/>
      <c r="L831" s="42"/>
      <c r="M831" s="42"/>
      <c r="N831" s="42"/>
      <c r="O831" s="42"/>
      <c r="P831" s="42"/>
      <c r="Q831" s="42"/>
      <c r="R831" s="42"/>
      <c r="S831" s="42"/>
      <c r="T831" s="42"/>
      <c r="U831" s="42"/>
      <c r="V831" s="42"/>
      <c r="W831" s="42"/>
    </row>
    <row r="832" spans="1:23">
      <c r="A832" s="42"/>
      <c r="B832" s="42"/>
      <c r="C832" s="42"/>
      <c r="D832" s="42"/>
      <c r="E832" s="42"/>
      <c r="F832" s="42"/>
      <c r="G832" s="42"/>
      <c r="H832" s="42"/>
      <c r="I832" s="42"/>
      <c r="J832" s="42"/>
      <c r="K832" s="42"/>
      <c r="L832" s="42"/>
      <c r="M832" s="42"/>
      <c r="N832" s="42"/>
      <c r="O832" s="42"/>
      <c r="P832" s="42"/>
      <c r="Q832" s="42"/>
      <c r="R832" s="42"/>
      <c r="S832" s="42"/>
      <c r="T832" s="42"/>
      <c r="U832" s="42"/>
      <c r="V832" s="42"/>
      <c r="W832" s="42"/>
    </row>
    <row r="833" spans="1:23">
      <c r="A833" s="42"/>
      <c r="B833" s="42"/>
      <c r="C833" s="42"/>
      <c r="D833" s="42"/>
      <c r="E833" s="42"/>
      <c r="F833" s="42"/>
      <c r="G833" s="42"/>
      <c r="H833" s="42"/>
      <c r="I833" s="42"/>
      <c r="J833" s="42"/>
      <c r="K833" s="42"/>
      <c r="L833" s="42"/>
      <c r="M833" s="42"/>
      <c r="N833" s="42"/>
      <c r="O833" s="42"/>
      <c r="P833" s="42"/>
      <c r="Q833" s="42"/>
      <c r="R833" s="42"/>
      <c r="S833" s="42"/>
      <c r="T833" s="42"/>
      <c r="U833" s="42"/>
      <c r="V833" s="42"/>
      <c r="W833" s="42"/>
    </row>
    <row r="834" spans="1:23">
      <c r="A834" s="42"/>
      <c r="B834" s="42"/>
      <c r="C834" s="42"/>
      <c r="D834" s="42"/>
      <c r="E834" s="42"/>
      <c r="F834" s="42"/>
      <c r="G834" s="42"/>
      <c r="H834" s="42"/>
      <c r="I834" s="42"/>
      <c r="J834" s="42"/>
      <c r="K834" s="42"/>
      <c r="L834" s="42"/>
      <c r="M834" s="42"/>
      <c r="N834" s="42"/>
      <c r="O834" s="42"/>
      <c r="P834" s="42"/>
      <c r="Q834" s="42"/>
      <c r="R834" s="42"/>
      <c r="S834" s="42"/>
      <c r="T834" s="42"/>
      <c r="U834" s="42"/>
      <c r="V834" s="42"/>
      <c r="W834" s="42"/>
    </row>
    <row r="835" spans="1:23">
      <c r="A835" s="42"/>
      <c r="B835" s="42"/>
      <c r="C835" s="42"/>
      <c r="D835" s="42"/>
      <c r="E835" s="42"/>
      <c r="F835" s="42"/>
      <c r="G835" s="42"/>
      <c r="H835" s="42"/>
      <c r="I835" s="42"/>
      <c r="J835" s="42"/>
      <c r="K835" s="42"/>
      <c r="L835" s="42"/>
      <c r="M835" s="42"/>
      <c r="N835" s="42"/>
      <c r="O835" s="42"/>
      <c r="P835" s="42"/>
      <c r="Q835" s="42"/>
      <c r="R835" s="42"/>
      <c r="S835" s="42"/>
      <c r="T835" s="42"/>
      <c r="U835" s="42"/>
      <c r="V835" s="42"/>
      <c r="W835" s="42"/>
    </row>
    <row r="836" spans="1:23">
      <c r="A836" s="42"/>
      <c r="B836" s="42"/>
      <c r="C836" s="42"/>
      <c r="D836" s="42"/>
      <c r="E836" s="42"/>
      <c r="F836" s="42"/>
      <c r="G836" s="42"/>
      <c r="H836" s="42"/>
      <c r="I836" s="42"/>
      <c r="J836" s="42"/>
      <c r="K836" s="42"/>
      <c r="L836" s="42"/>
      <c r="M836" s="42"/>
      <c r="N836" s="42"/>
      <c r="O836" s="42"/>
      <c r="P836" s="42"/>
      <c r="Q836" s="42"/>
      <c r="R836" s="42"/>
      <c r="S836" s="42"/>
      <c r="T836" s="42"/>
      <c r="U836" s="42"/>
      <c r="V836" s="42"/>
      <c r="W836" s="42"/>
    </row>
    <row r="837" spans="1:23">
      <c r="A837" s="42"/>
      <c r="B837" s="42"/>
      <c r="C837" s="42"/>
      <c r="D837" s="42"/>
      <c r="E837" s="42"/>
      <c r="F837" s="42"/>
      <c r="G837" s="42"/>
      <c r="H837" s="42"/>
      <c r="I837" s="42"/>
      <c r="J837" s="42"/>
      <c r="K837" s="42"/>
      <c r="L837" s="42"/>
      <c r="M837" s="42"/>
      <c r="N837" s="42"/>
      <c r="O837" s="42"/>
      <c r="P837" s="42"/>
      <c r="Q837" s="42"/>
      <c r="R837" s="42"/>
      <c r="S837" s="42"/>
      <c r="T837" s="42"/>
      <c r="U837" s="42"/>
      <c r="V837" s="42"/>
      <c r="W837" s="42"/>
    </row>
    <row r="838" spans="1:23">
      <c r="A838" s="42"/>
      <c r="B838" s="42"/>
      <c r="C838" s="42"/>
      <c r="D838" s="42"/>
      <c r="E838" s="42"/>
      <c r="F838" s="42"/>
      <c r="G838" s="42"/>
      <c r="H838" s="42"/>
      <c r="I838" s="42"/>
      <c r="J838" s="42"/>
      <c r="K838" s="42"/>
      <c r="L838" s="42"/>
      <c r="M838" s="42"/>
      <c r="N838" s="42"/>
      <c r="O838" s="42"/>
      <c r="P838" s="42"/>
      <c r="Q838" s="42"/>
      <c r="R838" s="42"/>
      <c r="S838" s="42"/>
      <c r="T838" s="42"/>
      <c r="U838" s="42"/>
      <c r="V838" s="42"/>
      <c r="W838" s="42"/>
    </row>
    <row r="839" spans="1:23">
      <c r="A839" s="42"/>
      <c r="B839" s="42"/>
      <c r="C839" s="42"/>
      <c r="D839" s="42"/>
      <c r="E839" s="42"/>
      <c r="F839" s="42"/>
      <c r="G839" s="42"/>
      <c r="H839" s="42"/>
      <c r="I839" s="42"/>
      <c r="J839" s="42"/>
      <c r="K839" s="42"/>
      <c r="L839" s="42"/>
      <c r="M839" s="42"/>
      <c r="N839" s="42"/>
      <c r="O839" s="42"/>
      <c r="P839" s="42"/>
      <c r="Q839" s="42"/>
      <c r="R839" s="42"/>
      <c r="S839" s="42"/>
      <c r="T839" s="42"/>
      <c r="U839" s="42"/>
      <c r="V839" s="42"/>
      <c r="W839" s="42"/>
    </row>
    <row r="840" spans="1:23">
      <c r="A840" s="42"/>
      <c r="B840" s="42"/>
      <c r="C840" s="42"/>
      <c r="D840" s="42"/>
      <c r="E840" s="42"/>
      <c r="F840" s="42"/>
      <c r="G840" s="42"/>
      <c r="H840" s="42"/>
      <c r="I840" s="42"/>
      <c r="J840" s="42"/>
      <c r="K840" s="42"/>
      <c r="L840" s="42"/>
      <c r="M840" s="42"/>
      <c r="N840" s="42"/>
      <c r="O840" s="42"/>
      <c r="P840" s="42"/>
      <c r="Q840" s="42"/>
      <c r="R840" s="42"/>
      <c r="S840" s="42"/>
      <c r="T840" s="42"/>
      <c r="U840" s="42"/>
      <c r="V840" s="42"/>
      <c r="W840" s="42"/>
    </row>
    <row r="841" spans="1:23">
      <c r="A841" s="42"/>
      <c r="B841" s="42"/>
      <c r="C841" s="42"/>
      <c r="D841" s="42"/>
      <c r="E841" s="42"/>
      <c r="F841" s="42"/>
      <c r="G841" s="42"/>
      <c r="H841" s="42"/>
      <c r="I841" s="42"/>
      <c r="J841" s="42"/>
      <c r="K841" s="42"/>
      <c r="L841" s="42"/>
      <c r="M841" s="42"/>
      <c r="N841" s="42"/>
      <c r="O841" s="42"/>
      <c r="P841" s="42"/>
      <c r="Q841" s="42"/>
      <c r="R841" s="42"/>
      <c r="S841" s="42"/>
      <c r="T841" s="42"/>
      <c r="U841" s="42"/>
      <c r="V841" s="42"/>
      <c r="W841" s="42"/>
    </row>
    <row r="842" spans="1:23">
      <c r="A842" s="42"/>
      <c r="B842" s="42"/>
      <c r="C842" s="42"/>
      <c r="D842" s="42"/>
      <c r="E842" s="42"/>
      <c r="F842" s="42"/>
      <c r="G842" s="42"/>
      <c r="H842" s="42"/>
      <c r="I842" s="42"/>
      <c r="J842" s="42"/>
      <c r="K842" s="42"/>
      <c r="L842" s="42"/>
      <c r="M842" s="42"/>
      <c r="N842" s="42"/>
      <c r="O842" s="42"/>
      <c r="P842" s="42"/>
      <c r="Q842" s="42"/>
      <c r="R842" s="42"/>
      <c r="S842" s="42"/>
      <c r="T842" s="42"/>
      <c r="U842" s="42"/>
      <c r="V842" s="42"/>
      <c r="W842" s="42"/>
    </row>
    <row r="843" spans="1:23">
      <c r="A843" s="42"/>
      <c r="B843" s="42"/>
      <c r="C843" s="42"/>
      <c r="D843" s="42"/>
      <c r="E843" s="42"/>
      <c r="F843" s="42"/>
      <c r="G843" s="42"/>
      <c r="H843" s="42"/>
      <c r="I843" s="42"/>
      <c r="J843" s="42"/>
      <c r="K843" s="42"/>
      <c r="L843" s="42"/>
      <c r="M843" s="42"/>
      <c r="N843" s="42"/>
      <c r="O843" s="42"/>
      <c r="P843" s="42"/>
      <c r="Q843" s="42"/>
      <c r="R843" s="42"/>
      <c r="S843" s="42"/>
      <c r="T843" s="42"/>
      <c r="U843" s="42"/>
      <c r="V843" s="42"/>
      <c r="W843" s="42"/>
    </row>
    <row r="844" spans="1:23">
      <c r="A844" s="42"/>
      <c r="B844" s="42"/>
      <c r="C844" s="42"/>
      <c r="D844" s="42"/>
      <c r="E844" s="42"/>
      <c r="F844" s="42"/>
      <c r="G844" s="42"/>
      <c r="H844" s="42"/>
      <c r="I844" s="42"/>
      <c r="J844" s="42"/>
      <c r="K844" s="42"/>
      <c r="L844" s="42"/>
      <c r="M844" s="42"/>
      <c r="N844" s="42"/>
      <c r="O844" s="42"/>
      <c r="P844" s="42"/>
      <c r="Q844" s="42"/>
      <c r="R844" s="42"/>
      <c r="S844" s="42"/>
      <c r="T844" s="42"/>
      <c r="U844" s="42"/>
      <c r="V844" s="42"/>
      <c r="W844" s="42"/>
    </row>
    <row r="845" spans="1:23">
      <c r="A845" s="42"/>
      <c r="B845" s="42"/>
      <c r="C845" s="42"/>
      <c r="D845" s="42"/>
      <c r="E845" s="42"/>
      <c r="F845" s="42"/>
      <c r="G845" s="42"/>
      <c r="H845" s="42"/>
      <c r="I845" s="42"/>
      <c r="J845" s="42"/>
      <c r="K845" s="42"/>
      <c r="L845" s="42"/>
      <c r="M845" s="42"/>
      <c r="N845" s="42"/>
      <c r="O845" s="42"/>
      <c r="P845" s="42"/>
      <c r="Q845" s="42"/>
      <c r="R845" s="42"/>
      <c r="S845" s="42"/>
      <c r="T845" s="42"/>
      <c r="U845" s="42"/>
      <c r="V845" s="42"/>
      <c r="W845" s="42"/>
    </row>
    <row r="846" spans="1:23">
      <c r="A846" s="42"/>
      <c r="B846" s="42"/>
      <c r="C846" s="42"/>
      <c r="D846" s="42"/>
      <c r="E846" s="42"/>
      <c r="F846" s="42"/>
      <c r="G846" s="42"/>
      <c r="H846" s="42"/>
      <c r="I846" s="42"/>
      <c r="J846" s="42"/>
      <c r="K846" s="42"/>
      <c r="L846" s="42"/>
      <c r="M846" s="42"/>
      <c r="N846" s="42"/>
      <c r="O846" s="42"/>
      <c r="P846" s="42"/>
      <c r="Q846" s="42"/>
      <c r="R846" s="42"/>
      <c r="S846" s="42"/>
      <c r="T846" s="42"/>
      <c r="U846" s="42"/>
      <c r="V846" s="42"/>
      <c r="W846" s="42"/>
    </row>
    <row r="847" spans="1:23">
      <c r="A847" s="42"/>
      <c r="B847" s="42"/>
      <c r="C847" s="42"/>
      <c r="D847" s="42"/>
      <c r="E847" s="42"/>
      <c r="F847" s="42"/>
      <c r="G847" s="42"/>
      <c r="H847" s="42"/>
      <c r="I847" s="42"/>
      <c r="J847" s="42"/>
      <c r="K847" s="42"/>
      <c r="L847" s="42"/>
      <c r="M847" s="42"/>
      <c r="N847" s="42"/>
      <c r="O847" s="42"/>
      <c r="P847" s="42"/>
      <c r="Q847" s="42"/>
      <c r="R847" s="42"/>
      <c r="S847" s="42"/>
      <c r="T847" s="42"/>
      <c r="U847" s="42"/>
      <c r="V847" s="42"/>
      <c r="W847" s="42"/>
    </row>
    <row r="848" spans="1:23">
      <c r="A848" s="42"/>
      <c r="B848" s="42"/>
      <c r="C848" s="42"/>
      <c r="D848" s="42"/>
      <c r="E848" s="42"/>
      <c r="F848" s="42"/>
      <c r="G848" s="42"/>
      <c r="H848" s="42"/>
      <c r="I848" s="42"/>
      <c r="J848" s="42"/>
      <c r="K848" s="42"/>
      <c r="L848" s="42"/>
      <c r="M848" s="42"/>
      <c r="N848" s="42"/>
      <c r="O848" s="42"/>
      <c r="P848" s="42"/>
      <c r="Q848" s="42"/>
      <c r="R848" s="42"/>
      <c r="S848" s="42"/>
      <c r="T848" s="42"/>
      <c r="U848" s="42"/>
      <c r="V848" s="42"/>
      <c r="W848" s="42"/>
    </row>
    <row r="849" spans="1:23">
      <c r="A849" s="42"/>
      <c r="B849" s="42"/>
      <c r="C849" s="42"/>
      <c r="D849" s="42"/>
      <c r="E849" s="42"/>
      <c r="F849" s="42"/>
      <c r="G849" s="42"/>
      <c r="H849" s="42"/>
      <c r="I849" s="42"/>
      <c r="J849" s="42"/>
      <c r="K849" s="42"/>
      <c r="L849" s="42"/>
      <c r="M849" s="42"/>
      <c r="N849" s="42"/>
      <c r="O849" s="42"/>
      <c r="P849" s="42"/>
      <c r="Q849" s="42"/>
      <c r="R849" s="42"/>
      <c r="S849" s="42"/>
      <c r="T849" s="42"/>
      <c r="U849" s="42"/>
      <c r="V849" s="42"/>
      <c r="W849" s="42"/>
    </row>
    <row r="850" spans="1:23">
      <c r="A850" s="42"/>
      <c r="B850" s="42"/>
      <c r="C850" s="42"/>
      <c r="D850" s="42"/>
      <c r="E850" s="42"/>
      <c r="F850" s="42"/>
      <c r="G850" s="42"/>
      <c r="H850" s="42"/>
      <c r="I850" s="42"/>
      <c r="J850" s="42"/>
      <c r="K850" s="42"/>
      <c r="L850" s="42"/>
      <c r="M850" s="42"/>
      <c r="N850" s="42"/>
      <c r="O850" s="42"/>
      <c r="P850" s="42"/>
      <c r="Q850" s="42"/>
      <c r="R850" s="42"/>
      <c r="S850" s="42"/>
      <c r="T850" s="42"/>
      <c r="U850" s="42"/>
      <c r="V850" s="42"/>
      <c r="W850" s="42"/>
    </row>
    <row r="851" spans="1:23">
      <c r="A851" s="42"/>
      <c r="B851" s="42"/>
      <c r="C851" s="42"/>
      <c r="D851" s="42"/>
      <c r="E851" s="42"/>
      <c r="F851" s="42"/>
      <c r="G851" s="42"/>
      <c r="H851" s="42"/>
      <c r="I851" s="42"/>
      <c r="J851" s="42"/>
      <c r="K851" s="42"/>
      <c r="L851" s="42"/>
      <c r="M851" s="42"/>
      <c r="N851" s="42"/>
      <c r="O851" s="42"/>
      <c r="P851" s="42"/>
      <c r="Q851" s="42"/>
      <c r="R851" s="42"/>
      <c r="S851" s="42"/>
      <c r="T851" s="42"/>
      <c r="U851" s="42"/>
      <c r="V851" s="42"/>
      <c r="W851" s="42"/>
    </row>
    <row r="852" spans="1:23">
      <c r="A852" s="42"/>
      <c r="B852" s="42"/>
      <c r="C852" s="42"/>
      <c r="D852" s="42"/>
      <c r="E852" s="42"/>
      <c r="F852" s="42"/>
      <c r="G852" s="42"/>
      <c r="H852" s="42"/>
      <c r="I852" s="42"/>
      <c r="J852" s="42"/>
      <c r="K852" s="42"/>
      <c r="L852" s="42"/>
      <c r="M852" s="42"/>
      <c r="N852" s="42"/>
      <c r="O852" s="42"/>
      <c r="P852" s="42"/>
      <c r="Q852" s="42"/>
      <c r="R852" s="42"/>
      <c r="S852" s="42"/>
      <c r="T852" s="42"/>
      <c r="U852" s="42"/>
      <c r="V852" s="42"/>
      <c r="W852" s="42"/>
    </row>
    <row r="853" spans="1:23">
      <c r="A853" s="42"/>
      <c r="B853" s="42"/>
      <c r="C853" s="42"/>
      <c r="D853" s="42"/>
      <c r="E853" s="42"/>
      <c r="F853" s="42"/>
      <c r="G853" s="42"/>
      <c r="H853" s="42"/>
      <c r="I853" s="42"/>
      <c r="J853" s="42"/>
      <c r="K853" s="42"/>
      <c r="L853" s="42"/>
      <c r="M853" s="42"/>
      <c r="N853" s="42"/>
      <c r="O853" s="42"/>
      <c r="P853" s="42"/>
      <c r="Q853" s="42"/>
      <c r="R853" s="42"/>
      <c r="S853" s="42"/>
      <c r="T853" s="42"/>
      <c r="U853" s="42"/>
      <c r="V853" s="42"/>
      <c r="W853" s="42"/>
    </row>
    <row r="854" spans="1:23">
      <c r="A854" s="42"/>
      <c r="B854" s="42"/>
      <c r="C854" s="42"/>
      <c r="D854" s="42"/>
      <c r="E854" s="42"/>
      <c r="F854" s="42"/>
      <c r="G854" s="42"/>
      <c r="H854" s="42"/>
      <c r="I854" s="42"/>
      <c r="J854" s="42"/>
      <c r="K854" s="42"/>
      <c r="L854" s="42"/>
      <c r="M854" s="42"/>
      <c r="N854" s="42"/>
      <c r="O854" s="42"/>
      <c r="P854" s="42"/>
      <c r="Q854" s="42"/>
      <c r="R854" s="42"/>
      <c r="S854" s="42"/>
      <c r="T854" s="42"/>
      <c r="U854" s="42"/>
      <c r="V854" s="42"/>
      <c r="W854" s="42"/>
    </row>
    <row r="855" spans="1:23">
      <c r="A855" s="42"/>
      <c r="B855" s="42"/>
      <c r="C855" s="42"/>
      <c r="D855" s="42"/>
      <c r="E855" s="42"/>
      <c r="F855" s="42"/>
      <c r="G855" s="42"/>
      <c r="H855" s="42"/>
      <c r="I855" s="42"/>
      <c r="J855" s="42"/>
      <c r="K855" s="42"/>
      <c r="L855" s="42"/>
      <c r="M855" s="42"/>
      <c r="N855" s="42"/>
      <c r="O855" s="42"/>
      <c r="P855" s="42"/>
      <c r="Q855" s="42"/>
      <c r="R855" s="42"/>
      <c r="S855" s="42"/>
      <c r="T855" s="42"/>
      <c r="U855" s="42"/>
      <c r="V855" s="42"/>
      <c r="W855" s="42"/>
    </row>
    <row r="856" spans="1:23">
      <c r="A856" s="42"/>
      <c r="B856" s="42"/>
      <c r="C856" s="42"/>
      <c r="D856" s="42"/>
      <c r="E856" s="42"/>
      <c r="F856" s="42"/>
      <c r="G856" s="42"/>
      <c r="H856" s="42"/>
      <c r="I856" s="42"/>
      <c r="J856" s="42"/>
      <c r="K856" s="42"/>
      <c r="L856" s="42"/>
      <c r="M856" s="42"/>
      <c r="N856" s="42"/>
      <c r="O856" s="42"/>
      <c r="P856" s="42"/>
      <c r="Q856" s="42"/>
      <c r="R856" s="42"/>
      <c r="S856" s="42"/>
      <c r="T856" s="42"/>
      <c r="U856" s="42"/>
      <c r="V856" s="42"/>
      <c r="W856" s="42"/>
    </row>
    <row r="857" spans="1:23">
      <c r="A857" s="42"/>
      <c r="B857" s="42"/>
      <c r="C857" s="42"/>
      <c r="D857" s="42"/>
      <c r="E857" s="42"/>
      <c r="F857" s="42"/>
      <c r="G857" s="42"/>
      <c r="H857" s="42"/>
      <c r="I857" s="42"/>
      <c r="J857" s="42"/>
      <c r="K857" s="42"/>
      <c r="L857" s="42"/>
      <c r="M857" s="42"/>
      <c r="N857" s="42"/>
      <c r="O857" s="42"/>
      <c r="P857" s="42"/>
      <c r="Q857" s="42"/>
      <c r="R857" s="42"/>
      <c r="S857" s="42"/>
      <c r="T857" s="42"/>
      <c r="U857" s="42"/>
      <c r="V857" s="42"/>
      <c r="W857" s="42"/>
    </row>
    <row r="858" spans="1:23">
      <c r="A858" s="42"/>
      <c r="B858" s="42"/>
      <c r="C858" s="42"/>
      <c r="D858" s="42"/>
      <c r="E858" s="42"/>
      <c r="F858" s="42"/>
      <c r="G858" s="42"/>
      <c r="H858" s="42"/>
      <c r="I858" s="42"/>
      <c r="J858" s="42"/>
      <c r="K858" s="42"/>
      <c r="L858" s="42"/>
      <c r="M858" s="42"/>
      <c r="N858" s="42"/>
      <c r="O858" s="42"/>
      <c r="P858" s="42"/>
      <c r="Q858" s="42"/>
      <c r="R858" s="42"/>
      <c r="S858" s="42"/>
      <c r="T858" s="42"/>
      <c r="U858" s="42"/>
      <c r="V858" s="42"/>
      <c r="W858" s="42"/>
    </row>
    <row r="859" spans="1:23">
      <c r="A859" s="42"/>
      <c r="B859" s="42"/>
      <c r="C859" s="42"/>
      <c r="D859" s="42"/>
      <c r="E859" s="42"/>
      <c r="F859" s="42"/>
      <c r="G859" s="42"/>
      <c r="H859" s="42"/>
      <c r="I859" s="42"/>
      <c r="J859" s="42"/>
      <c r="K859" s="42"/>
      <c r="L859" s="42"/>
      <c r="M859" s="42"/>
      <c r="N859" s="42"/>
      <c r="O859" s="42"/>
      <c r="P859" s="42"/>
      <c r="Q859" s="42"/>
      <c r="R859" s="42"/>
      <c r="S859" s="42"/>
      <c r="T859" s="42"/>
      <c r="U859" s="42"/>
      <c r="V859" s="42"/>
      <c r="W859" s="42"/>
    </row>
    <row r="860" spans="1:23">
      <c r="A860" s="42"/>
      <c r="B860" s="42"/>
      <c r="C860" s="42"/>
      <c r="D860" s="42"/>
      <c r="E860" s="42"/>
      <c r="F860" s="42"/>
      <c r="G860" s="42"/>
      <c r="H860" s="42"/>
      <c r="I860" s="42"/>
      <c r="J860" s="42"/>
      <c r="K860" s="42"/>
      <c r="L860" s="42"/>
      <c r="M860" s="42"/>
      <c r="N860" s="42"/>
      <c r="O860" s="42"/>
      <c r="P860" s="42"/>
      <c r="Q860" s="42"/>
      <c r="R860" s="42"/>
      <c r="S860" s="42"/>
      <c r="T860" s="42"/>
      <c r="U860" s="42"/>
      <c r="V860" s="42"/>
      <c r="W860" s="42"/>
    </row>
    <row r="861" spans="1:23">
      <c r="A861" s="42"/>
      <c r="B861" s="42"/>
      <c r="C861" s="42"/>
      <c r="D861" s="42"/>
      <c r="E861" s="42"/>
      <c r="F861" s="42"/>
      <c r="G861" s="42"/>
      <c r="H861" s="42"/>
      <c r="I861" s="42"/>
      <c r="J861" s="42"/>
      <c r="K861" s="42"/>
      <c r="L861" s="42"/>
      <c r="M861" s="42"/>
      <c r="N861" s="42"/>
      <c r="O861" s="42"/>
      <c r="P861" s="42"/>
      <c r="Q861" s="42"/>
      <c r="R861" s="42"/>
      <c r="S861" s="42"/>
      <c r="T861" s="42"/>
      <c r="U861" s="42"/>
      <c r="V861" s="42"/>
      <c r="W861" s="42"/>
    </row>
    <row r="862" spans="1:23">
      <c r="A862" s="42"/>
      <c r="B862" s="42"/>
      <c r="C862" s="42"/>
      <c r="D862" s="42"/>
      <c r="E862" s="42"/>
      <c r="F862" s="42"/>
      <c r="G862" s="42"/>
      <c r="H862" s="42"/>
      <c r="I862" s="42"/>
      <c r="J862" s="42"/>
      <c r="K862" s="42"/>
      <c r="L862" s="42"/>
      <c r="M862" s="42"/>
      <c r="N862" s="42"/>
      <c r="O862" s="42"/>
      <c r="P862" s="42"/>
      <c r="Q862" s="42"/>
      <c r="R862" s="42"/>
      <c r="S862" s="42"/>
      <c r="T862" s="42"/>
      <c r="U862" s="42"/>
      <c r="V862" s="42"/>
      <c r="W862" s="42"/>
    </row>
    <row r="863" spans="1:23">
      <c r="A863" s="42"/>
      <c r="B863" s="42"/>
      <c r="C863" s="42"/>
      <c r="D863" s="42"/>
      <c r="E863" s="42"/>
      <c r="F863" s="42"/>
      <c r="G863" s="42"/>
      <c r="H863" s="42"/>
      <c r="I863" s="42"/>
      <c r="J863" s="42"/>
      <c r="K863" s="42"/>
      <c r="L863" s="42"/>
      <c r="M863" s="42"/>
      <c r="N863" s="42"/>
      <c r="O863" s="42"/>
      <c r="P863" s="42"/>
      <c r="Q863" s="42"/>
      <c r="R863" s="42"/>
      <c r="S863" s="42"/>
      <c r="T863" s="42"/>
      <c r="U863" s="42"/>
      <c r="V863" s="42"/>
      <c r="W863" s="42"/>
    </row>
    <row r="864" spans="1:23">
      <c r="A864" s="42"/>
      <c r="B864" s="42"/>
      <c r="C864" s="42"/>
      <c r="D864" s="42"/>
      <c r="E864" s="42"/>
      <c r="F864" s="42"/>
      <c r="G864" s="42"/>
      <c r="H864" s="42"/>
      <c r="I864" s="42"/>
      <c r="J864" s="42"/>
      <c r="K864" s="42"/>
      <c r="L864" s="42"/>
      <c r="M864" s="42"/>
      <c r="N864" s="42"/>
      <c r="O864" s="42"/>
      <c r="P864" s="42"/>
      <c r="Q864" s="42"/>
      <c r="R864" s="42"/>
      <c r="S864" s="42"/>
      <c r="T864" s="42"/>
      <c r="U864" s="42"/>
      <c r="V864" s="42"/>
      <c r="W864" s="42"/>
    </row>
    <row r="865" spans="1:23">
      <c r="A865" s="42"/>
      <c r="B865" s="42"/>
      <c r="C865" s="42"/>
      <c r="D865" s="42"/>
      <c r="E865" s="42"/>
      <c r="F865" s="42"/>
      <c r="G865" s="42"/>
      <c r="H865" s="42"/>
      <c r="I865" s="42"/>
      <c r="J865" s="42"/>
      <c r="K865" s="42"/>
      <c r="L865" s="42"/>
      <c r="M865" s="42"/>
      <c r="N865" s="42"/>
      <c r="O865" s="42"/>
      <c r="P865" s="42"/>
      <c r="Q865" s="42"/>
      <c r="R865" s="42"/>
      <c r="S865" s="42"/>
      <c r="T865" s="42"/>
      <c r="U865" s="42"/>
      <c r="V865" s="42"/>
      <c r="W865" s="42"/>
    </row>
    <row r="866" spans="1:23">
      <c r="A866" s="42"/>
      <c r="B866" s="42"/>
      <c r="C866" s="42"/>
      <c r="D866" s="42"/>
      <c r="E866" s="42"/>
      <c r="F866" s="42"/>
      <c r="G866" s="42"/>
      <c r="H866" s="42"/>
      <c r="I866" s="42"/>
      <c r="J866" s="42"/>
      <c r="K866" s="42"/>
      <c r="L866" s="42"/>
      <c r="M866" s="42"/>
      <c r="N866" s="42"/>
      <c r="O866" s="42"/>
      <c r="P866" s="42"/>
      <c r="Q866" s="42"/>
      <c r="R866" s="42"/>
      <c r="S866" s="42"/>
      <c r="T866" s="42"/>
      <c r="U866" s="42"/>
      <c r="V866" s="42"/>
      <c r="W866" s="42"/>
    </row>
    <row r="867" spans="1:23">
      <c r="A867" s="42"/>
      <c r="B867" s="42"/>
      <c r="C867" s="42"/>
      <c r="D867" s="42"/>
      <c r="E867" s="42"/>
      <c r="F867" s="42"/>
      <c r="G867" s="42"/>
      <c r="H867" s="42"/>
      <c r="I867" s="42"/>
      <c r="J867" s="42"/>
      <c r="K867" s="42"/>
      <c r="L867" s="42"/>
      <c r="M867" s="42"/>
      <c r="N867" s="42"/>
      <c r="O867" s="42"/>
      <c r="P867" s="42"/>
      <c r="Q867" s="42"/>
      <c r="R867" s="42"/>
      <c r="S867" s="42"/>
      <c r="T867" s="42"/>
      <c r="U867" s="42"/>
      <c r="V867" s="42"/>
      <c r="W867" s="42"/>
    </row>
    <row r="868" spans="1:23">
      <c r="A868" s="42"/>
      <c r="B868" s="42"/>
      <c r="C868" s="42"/>
      <c r="D868" s="42"/>
      <c r="E868" s="42"/>
      <c r="F868" s="42"/>
      <c r="G868" s="42"/>
      <c r="H868" s="42"/>
      <c r="I868" s="42"/>
      <c r="J868" s="42"/>
      <c r="K868" s="42"/>
      <c r="L868" s="42"/>
      <c r="M868" s="42"/>
      <c r="N868" s="42"/>
      <c r="O868" s="42"/>
      <c r="P868" s="42"/>
      <c r="Q868" s="42"/>
      <c r="R868" s="42"/>
      <c r="S868" s="42"/>
      <c r="T868" s="42"/>
      <c r="U868" s="42"/>
      <c r="V868" s="42"/>
      <c r="W868" s="42"/>
    </row>
    <row r="869" spans="1:23">
      <c r="A869" s="42"/>
      <c r="B869" s="42"/>
      <c r="C869" s="42"/>
      <c r="D869" s="42"/>
      <c r="E869" s="42"/>
      <c r="F869" s="42"/>
      <c r="G869" s="42"/>
      <c r="H869" s="42"/>
      <c r="I869" s="42"/>
      <c r="J869" s="42"/>
      <c r="K869" s="42"/>
      <c r="L869" s="42"/>
      <c r="M869" s="42"/>
      <c r="N869" s="42"/>
      <c r="O869" s="42"/>
      <c r="P869" s="42"/>
      <c r="Q869" s="42"/>
      <c r="R869" s="42"/>
      <c r="S869" s="42"/>
      <c r="T869" s="42"/>
      <c r="U869" s="42"/>
      <c r="V869" s="42"/>
      <c r="W869" s="42"/>
    </row>
    <row r="870" spans="1:23">
      <c r="A870" s="42"/>
      <c r="B870" s="42"/>
      <c r="C870" s="42"/>
      <c r="D870" s="42"/>
      <c r="E870" s="42"/>
      <c r="F870" s="42"/>
      <c r="G870" s="42"/>
      <c r="H870" s="42"/>
      <c r="I870" s="42"/>
      <c r="J870" s="42"/>
      <c r="K870" s="42"/>
      <c r="L870" s="42"/>
      <c r="M870" s="42"/>
      <c r="N870" s="42"/>
      <c r="O870" s="42"/>
      <c r="P870" s="42"/>
      <c r="Q870" s="42"/>
      <c r="R870" s="42"/>
      <c r="S870" s="42"/>
      <c r="T870" s="42"/>
      <c r="U870" s="42"/>
      <c r="V870" s="42"/>
      <c r="W870" s="42"/>
    </row>
    <row r="871" spans="1:23">
      <c r="A871" s="42"/>
      <c r="B871" s="42"/>
      <c r="C871" s="42"/>
      <c r="D871" s="42"/>
      <c r="E871" s="42"/>
      <c r="F871" s="42"/>
      <c r="G871" s="42"/>
      <c r="H871" s="42"/>
      <c r="I871" s="42"/>
      <c r="J871" s="42"/>
      <c r="K871" s="42"/>
      <c r="L871" s="42"/>
      <c r="M871" s="42"/>
      <c r="N871" s="42"/>
      <c r="O871" s="42"/>
      <c r="P871" s="42"/>
      <c r="Q871" s="42"/>
      <c r="R871" s="42"/>
      <c r="S871" s="42"/>
      <c r="T871" s="42"/>
      <c r="U871" s="42"/>
      <c r="V871" s="42"/>
      <c r="W871" s="42"/>
    </row>
    <row r="872" spans="1:23">
      <c r="A872" s="42"/>
      <c r="B872" s="42"/>
      <c r="C872" s="42"/>
      <c r="D872" s="42"/>
      <c r="E872" s="42"/>
      <c r="F872" s="42"/>
      <c r="G872" s="42"/>
      <c r="H872" s="42"/>
      <c r="I872" s="42"/>
      <c r="J872" s="42"/>
      <c r="K872" s="42"/>
      <c r="L872" s="42"/>
      <c r="M872" s="42"/>
      <c r="N872" s="42"/>
      <c r="O872" s="42"/>
      <c r="P872" s="42"/>
      <c r="Q872" s="42"/>
      <c r="R872" s="42"/>
      <c r="S872" s="42"/>
      <c r="T872" s="42"/>
      <c r="U872" s="42"/>
      <c r="V872" s="42"/>
      <c r="W872" s="42"/>
    </row>
    <row r="873" spans="1:23">
      <c r="A873" s="42"/>
      <c r="B873" s="42"/>
      <c r="C873" s="42"/>
      <c r="D873" s="42"/>
      <c r="E873" s="42"/>
      <c r="F873" s="42"/>
      <c r="G873" s="42"/>
      <c r="H873" s="42"/>
      <c r="I873" s="42"/>
      <c r="J873" s="42"/>
      <c r="K873" s="42"/>
      <c r="L873" s="42"/>
      <c r="M873" s="42"/>
      <c r="N873" s="42"/>
      <c r="O873" s="42"/>
      <c r="P873" s="42"/>
      <c r="Q873" s="42"/>
      <c r="R873" s="42"/>
      <c r="S873" s="42"/>
      <c r="T873" s="42"/>
      <c r="U873" s="42"/>
      <c r="V873" s="42"/>
      <c r="W873" s="42"/>
    </row>
    <row r="874" spans="1:23">
      <c r="A874" s="42"/>
      <c r="B874" s="42"/>
      <c r="C874" s="42"/>
      <c r="D874" s="42"/>
      <c r="E874" s="42"/>
      <c r="F874" s="42"/>
      <c r="G874" s="42"/>
      <c r="H874" s="42"/>
      <c r="I874" s="42"/>
      <c r="J874" s="42"/>
      <c r="K874" s="42"/>
      <c r="L874" s="42"/>
      <c r="M874" s="42"/>
      <c r="N874" s="42"/>
      <c r="O874" s="42"/>
      <c r="P874" s="42"/>
      <c r="Q874" s="42"/>
      <c r="R874" s="42"/>
      <c r="S874" s="42"/>
      <c r="T874" s="42"/>
      <c r="U874" s="42"/>
      <c r="V874" s="42"/>
      <c r="W874" s="42"/>
    </row>
    <row r="875" spans="1:23">
      <c r="A875" s="42"/>
      <c r="B875" s="42"/>
      <c r="C875" s="42"/>
      <c r="D875" s="42"/>
      <c r="E875" s="42"/>
      <c r="F875" s="42"/>
      <c r="G875" s="42"/>
      <c r="H875" s="42"/>
      <c r="I875" s="42"/>
      <c r="J875" s="42"/>
      <c r="K875" s="42"/>
      <c r="L875" s="42"/>
      <c r="M875" s="42"/>
      <c r="N875" s="42"/>
      <c r="O875" s="42"/>
      <c r="P875" s="42"/>
      <c r="Q875" s="42"/>
      <c r="R875" s="42"/>
      <c r="S875" s="42"/>
      <c r="T875" s="42"/>
      <c r="U875" s="42"/>
      <c r="V875" s="42"/>
      <c r="W875" s="42"/>
    </row>
    <row r="876" spans="1:23">
      <c r="A876" s="42"/>
      <c r="B876" s="42"/>
      <c r="C876" s="42"/>
      <c r="D876" s="42"/>
      <c r="E876" s="42"/>
      <c r="F876" s="42"/>
      <c r="G876" s="42"/>
      <c r="H876" s="42"/>
      <c r="I876" s="42"/>
      <c r="J876" s="42"/>
      <c r="K876" s="42"/>
      <c r="L876" s="42"/>
      <c r="M876" s="42"/>
      <c r="N876" s="42"/>
      <c r="O876" s="42"/>
      <c r="P876" s="42"/>
      <c r="Q876" s="42"/>
      <c r="R876" s="42"/>
      <c r="S876" s="42"/>
      <c r="T876" s="42"/>
      <c r="U876" s="42"/>
      <c r="V876" s="42"/>
      <c r="W876" s="42"/>
    </row>
    <row r="877" spans="1:23">
      <c r="A877" s="42"/>
      <c r="B877" s="42"/>
      <c r="C877" s="42"/>
      <c r="D877" s="42"/>
      <c r="E877" s="42"/>
      <c r="F877" s="42"/>
      <c r="G877" s="42"/>
      <c r="H877" s="42"/>
      <c r="I877" s="42"/>
      <c r="J877" s="42"/>
      <c r="K877" s="42"/>
      <c r="L877" s="42"/>
      <c r="M877" s="42"/>
      <c r="N877" s="42"/>
      <c r="O877" s="42"/>
      <c r="P877" s="42"/>
      <c r="Q877" s="42"/>
      <c r="R877" s="42"/>
      <c r="S877" s="42"/>
      <c r="T877" s="42"/>
      <c r="U877" s="42"/>
      <c r="V877" s="42"/>
      <c r="W877" s="42"/>
    </row>
    <row r="878" spans="1:23">
      <c r="A878" s="42"/>
      <c r="B878" s="42"/>
      <c r="C878" s="42"/>
      <c r="D878" s="42"/>
      <c r="E878" s="42"/>
      <c r="F878" s="42"/>
      <c r="G878" s="42"/>
      <c r="H878" s="42"/>
      <c r="I878" s="42"/>
      <c r="J878" s="42"/>
      <c r="K878" s="42"/>
      <c r="L878" s="42"/>
      <c r="M878" s="42"/>
      <c r="N878" s="42"/>
      <c r="O878" s="42"/>
      <c r="P878" s="42"/>
      <c r="Q878" s="42"/>
      <c r="R878" s="42"/>
      <c r="S878" s="42"/>
      <c r="T878" s="42"/>
      <c r="U878" s="42"/>
      <c r="V878" s="42"/>
      <c r="W878" s="42"/>
    </row>
    <row r="879" spans="1:23">
      <c r="A879" s="42"/>
      <c r="B879" s="42"/>
      <c r="C879" s="42"/>
      <c r="D879" s="42"/>
      <c r="E879" s="42"/>
      <c r="F879" s="42"/>
      <c r="G879" s="42"/>
      <c r="H879" s="42"/>
      <c r="I879" s="42"/>
      <c r="J879" s="42"/>
      <c r="K879" s="42"/>
      <c r="L879" s="42"/>
      <c r="M879" s="42"/>
      <c r="N879" s="42"/>
      <c r="O879" s="42"/>
      <c r="P879" s="42"/>
      <c r="Q879" s="42"/>
      <c r="R879" s="42"/>
      <c r="S879" s="42"/>
      <c r="T879" s="42"/>
      <c r="U879" s="42"/>
      <c r="V879" s="42"/>
      <c r="W879" s="42"/>
    </row>
    <row r="880" spans="1:23">
      <c r="A880" s="42"/>
      <c r="B880" s="42"/>
      <c r="C880" s="42"/>
      <c r="D880" s="42"/>
      <c r="E880" s="42"/>
      <c r="F880" s="42"/>
      <c r="G880" s="42"/>
      <c r="H880" s="42"/>
      <c r="I880" s="42"/>
      <c r="J880" s="42"/>
      <c r="K880" s="42"/>
      <c r="L880" s="42"/>
      <c r="M880" s="42"/>
      <c r="N880" s="42"/>
      <c r="O880" s="42"/>
      <c r="P880" s="42"/>
      <c r="Q880" s="42"/>
      <c r="R880" s="42"/>
      <c r="S880" s="42"/>
      <c r="T880" s="42"/>
      <c r="U880" s="42"/>
      <c r="V880" s="42"/>
      <c r="W880" s="42"/>
    </row>
    <row r="881" spans="1:23">
      <c r="A881" s="42"/>
      <c r="B881" s="42"/>
      <c r="C881" s="42"/>
      <c r="D881" s="42"/>
      <c r="E881" s="42"/>
      <c r="F881" s="42"/>
      <c r="G881" s="42"/>
      <c r="H881" s="42"/>
      <c r="I881" s="42"/>
      <c r="J881" s="42"/>
      <c r="K881" s="42"/>
      <c r="L881" s="42"/>
      <c r="M881" s="42"/>
      <c r="N881" s="42"/>
      <c r="O881" s="42"/>
      <c r="P881" s="42"/>
      <c r="Q881" s="42"/>
      <c r="R881" s="42"/>
      <c r="S881" s="42"/>
      <c r="T881" s="42"/>
      <c r="U881" s="42"/>
      <c r="V881" s="42"/>
      <c r="W881" s="42"/>
    </row>
    <row r="882" spans="1:23">
      <c r="A882" s="42"/>
      <c r="B882" s="42"/>
      <c r="C882" s="42"/>
      <c r="D882" s="42"/>
      <c r="E882" s="42"/>
      <c r="F882" s="42"/>
      <c r="G882" s="42"/>
      <c r="H882" s="42"/>
      <c r="I882" s="42"/>
      <c r="J882" s="42"/>
      <c r="K882" s="42"/>
      <c r="L882" s="42"/>
      <c r="M882" s="42"/>
      <c r="N882" s="42"/>
      <c r="O882" s="42"/>
      <c r="P882" s="42"/>
      <c r="Q882" s="42"/>
      <c r="R882" s="42"/>
      <c r="S882" s="42"/>
      <c r="T882" s="42"/>
      <c r="U882" s="42"/>
      <c r="V882" s="42"/>
      <c r="W882" s="42"/>
    </row>
    <row r="883" spans="1:23">
      <c r="A883" s="42"/>
      <c r="B883" s="42"/>
      <c r="C883" s="42"/>
      <c r="D883" s="42"/>
      <c r="E883" s="42"/>
      <c r="F883" s="42"/>
      <c r="G883" s="42"/>
      <c r="H883" s="42"/>
      <c r="I883" s="42"/>
      <c r="J883" s="42"/>
      <c r="K883" s="42"/>
      <c r="L883" s="42"/>
      <c r="M883" s="42"/>
      <c r="N883" s="42"/>
      <c r="O883" s="42"/>
      <c r="P883" s="42"/>
      <c r="Q883" s="42"/>
      <c r="R883" s="42"/>
      <c r="S883" s="42"/>
      <c r="T883" s="42"/>
      <c r="U883" s="42"/>
      <c r="V883" s="42"/>
      <c r="W883" s="42"/>
    </row>
    <row r="884" spans="1:23">
      <c r="A884" s="42"/>
      <c r="B884" s="42"/>
      <c r="C884" s="42"/>
      <c r="D884" s="42"/>
      <c r="E884" s="42"/>
      <c r="F884" s="42"/>
      <c r="G884" s="42"/>
      <c r="H884" s="42"/>
      <c r="I884" s="42"/>
      <c r="J884" s="42"/>
      <c r="K884" s="42"/>
      <c r="L884" s="42"/>
      <c r="M884" s="42"/>
      <c r="N884" s="42"/>
      <c r="O884" s="42"/>
      <c r="P884" s="42"/>
      <c r="Q884" s="42"/>
      <c r="R884" s="42"/>
      <c r="S884" s="42"/>
      <c r="T884" s="42"/>
      <c r="U884" s="42"/>
      <c r="V884" s="42"/>
      <c r="W884" s="42"/>
    </row>
    <row r="885" spans="1:23">
      <c r="A885" s="42"/>
      <c r="B885" s="42"/>
      <c r="C885" s="42"/>
      <c r="D885" s="42"/>
      <c r="E885" s="42"/>
      <c r="F885" s="42"/>
      <c r="G885" s="42"/>
      <c r="H885" s="42"/>
      <c r="I885" s="42"/>
      <c r="J885" s="42"/>
      <c r="K885" s="42"/>
      <c r="L885" s="42"/>
      <c r="M885" s="42"/>
      <c r="N885" s="42"/>
      <c r="O885" s="42"/>
      <c r="P885" s="42"/>
      <c r="Q885" s="42"/>
      <c r="R885" s="42"/>
      <c r="S885" s="42"/>
      <c r="T885" s="42"/>
      <c r="U885" s="42"/>
      <c r="V885" s="42"/>
      <c r="W885" s="42"/>
    </row>
    <row r="886" spans="1:23">
      <c r="A886" s="42"/>
      <c r="B886" s="42"/>
      <c r="C886" s="42"/>
      <c r="D886" s="42"/>
      <c r="E886" s="42"/>
      <c r="F886" s="42"/>
      <c r="G886" s="42"/>
      <c r="H886" s="42"/>
      <c r="I886" s="42"/>
      <c r="J886" s="42"/>
      <c r="K886" s="42"/>
      <c r="L886" s="42"/>
      <c r="M886" s="42"/>
      <c r="N886" s="42"/>
      <c r="O886" s="42"/>
      <c r="P886" s="42"/>
      <c r="Q886" s="42"/>
      <c r="R886" s="42"/>
      <c r="S886" s="42"/>
      <c r="T886" s="42"/>
      <c r="U886" s="42"/>
      <c r="V886" s="42"/>
      <c r="W886" s="42"/>
    </row>
    <row r="887" spans="1:23">
      <c r="A887" s="42"/>
      <c r="B887" s="42"/>
      <c r="C887" s="42"/>
      <c r="D887" s="42"/>
      <c r="E887" s="42"/>
      <c r="F887" s="42"/>
      <c r="G887" s="42"/>
      <c r="H887" s="42"/>
      <c r="I887" s="42"/>
      <c r="J887" s="42"/>
      <c r="K887" s="42"/>
      <c r="L887" s="42"/>
      <c r="M887" s="42"/>
      <c r="N887" s="42"/>
      <c r="O887" s="42"/>
      <c r="P887" s="42"/>
      <c r="Q887" s="42"/>
      <c r="R887" s="42"/>
      <c r="S887" s="42"/>
      <c r="T887" s="42"/>
      <c r="U887" s="42"/>
      <c r="V887" s="42"/>
      <c r="W887" s="42"/>
    </row>
    <row r="888" spans="1:23">
      <c r="A888" s="42"/>
      <c r="B888" s="42"/>
      <c r="C888" s="42"/>
      <c r="D888" s="42"/>
      <c r="E888" s="42"/>
      <c r="F888" s="42"/>
      <c r="G888" s="42"/>
      <c r="H888" s="42"/>
      <c r="I888" s="42"/>
      <c r="J888" s="42"/>
      <c r="K888" s="42"/>
      <c r="L888" s="42"/>
      <c r="M888" s="42"/>
      <c r="N888" s="42"/>
      <c r="O888" s="42"/>
      <c r="P888" s="42"/>
      <c r="Q888" s="42"/>
      <c r="R888" s="42"/>
      <c r="S888" s="42"/>
      <c r="T888" s="42"/>
      <c r="U888" s="42"/>
      <c r="V888" s="42"/>
      <c r="W888" s="42"/>
    </row>
    <row r="889" spans="1:23">
      <c r="A889" s="42"/>
      <c r="B889" s="42"/>
      <c r="C889" s="42"/>
      <c r="D889" s="42"/>
      <c r="E889" s="42"/>
      <c r="F889" s="42"/>
      <c r="G889" s="42"/>
      <c r="H889" s="42"/>
      <c r="I889" s="42"/>
      <c r="J889" s="42"/>
      <c r="K889" s="42"/>
      <c r="L889" s="42"/>
      <c r="M889" s="42"/>
      <c r="N889" s="42"/>
      <c r="O889" s="42"/>
      <c r="P889" s="42"/>
      <c r="Q889" s="42"/>
      <c r="R889" s="42"/>
      <c r="S889" s="42"/>
      <c r="T889" s="42"/>
      <c r="U889" s="42"/>
      <c r="V889" s="42"/>
      <c r="W889" s="42"/>
    </row>
    <row r="890" spans="1:23">
      <c r="A890" s="42"/>
      <c r="B890" s="42"/>
      <c r="C890" s="42"/>
      <c r="D890" s="42"/>
      <c r="E890" s="42"/>
      <c r="F890" s="42"/>
      <c r="G890" s="42"/>
      <c r="H890" s="42"/>
      <c r="I890" s="42"/>
      <c r="J890" s="42"/>
      <c r="K890" s="42"/>
      <c r="L890" s="42"/>
      <c r="M890" s="42"/>
      <c r="N890" s="42"/>
      <c r="O890" s="42"/>
      <c r="P890" s="42"/>
      <c r="Q890" s="42"/>
      <c r="R890" s="42"/>
      <c r="S890" s="42"/>
      <c r="T890" s="42"/>
      <c r="U890" s="42"/>
      <c r="V890" s="42"/>
      <c r="W890" s="42"/>
    </row>
    <row r="891" spans="1:23">
      <c r="A891" s="42"/>
      <c r="B891" s="42"/>
      <c r="C891" s="42"/>
      <c r="D891" s="42"/>
      <c r="E891" s="42"/>
      <c r="F891" s="42"/>
      <c r="G891" s="42"/>
      <c r="H891" s="42"/>
      <c r="I891" s="42"/>
      <c r="J891" s="42"/>
      <c r="K891" s="42"/>
      <c r="L891" s="42"/>
      <c r="M891" s="42"/>
      <c r="N891" s="42"/>
      <c r="O891" s="42"/>
      <c r="P891" s="42"/>
      <c r="Q891" s="42"/>
      <c r="R891" s="42"/>
      <c r="S891" s="42"/>
      <c r="T891" s="42"/>
      <c r="U891" s="42"/>
      <c r="V891" s="42"/>
      <c r="W891" s="42"/>
    </row>
    <row r="892" spans="1:23">
      <c r="A892" s="42"/>
      <c r="B892" s="42"/>
      <c r="C892" s="42"/>
      <c r="D892" s="42"/>
      <c r="E892" s="42"/>
      <c r="F892" s="42"/>
      <c r="G892" s="42"/>
      <c r="H892" s="42"/>
      <c r="I892" s="42"/>
      <c r="J892" s="42"/>
      <c r="K892" s="42"/>
      <c r="L892" s="42"/>
      <c r="M892" s="42"/>
      <c r="N892" s="42"/>
      <c r="O892" s="42"/>
      <c r="P892" s="42"/>
      <c r="Q892" s="42"/>
      <c r="R892" s="42"/>
      <c r="S892" s="42"/>
      <c r="T892" s="42"/>
      <c r="U892" s="42"/>
      <c r="V892" s="42"/>
      <c r="W892" s="42"/>
    </row>
    <row r="893" spans="1:23">
      <c r="A893" s="42"/>
      <c r="B893" s="42"/>
      <c r="C893" s="42"/>
      <c r="D893" s="42"/>
      <c r="E893" s="42"/>
      <c r="F893" s="42"/>
      <c r="G893" s="42"/>
      <c r="H893" s="42"/>
      <c r="I893" s="42"/>
      <c r="J893" s="42"/>
      <c r="K893" s="42"/>
      <c r="L893" s="42"/>
      <c r="M893" s="42"/>
      <c r="N893" s="42"/>
      <c r="O893" s="42"/>
      <c r="P893" s="42"/>
      <c r="Q893" s="42"/>
      <c r="R893" s="42"/>
      <c r="S893" s="42"/>
      <c r="T893" s="42"/>
      <c r="U893" s="42"/>
      <c r="V893" s="42"/>
      <c r="W893" s="42"/>
    </row>
    <row r="894" spans="1:23">
      <c r="A894" s="42"/>
      <c r="B894" s="42"/>
      <c r="C894" s="42"/>
      <c r="D894" s="42"/>
      <c r="E894" s="42"/>
      <c r="F894" s="42"/>
      <c r="G894" s="42"/>
      <c r="H894" s="42"/>
      <c r="I894" s="42"/>
      <c r="J894" s="42"/>
      <c r="K894" s="42"/>
      <c r="L894" s="42"/>
      <c r="M894" s="42"/>
      <c r="N894" s="42"/>
      <c r="O894" s="42"/>
      <c r="P894" s="42"/>
      <c r="Q894" s="42"/>
      <c r="R894" s="42"/>
      <c r="S894" s="42"/>
      <c r="T894" s="42"/>
      <c r="U894" s="42"/>
      <c r="V894" s="42"/>
      <c r="W894" s="42"/>
    </row>
    <row r="895" spans="1:23">
      <c r="A895" s="42"/>
      <c r="B895" s="42"/>
      <c r="C895" s="42"/>
      <c r="D895" s="42"/>
      <c r="E895" s="42"/>
      <c r="F895" s="42"/>
      <c r="G895" s="42"/>
      <c r="H895" s="42"/>
      <c r="I895" s="42"/>
      <c r="J895" s="42"/>
      <c r="K895" s="42"/>
      <c r="L895" s="42"/>
      <c r="M895" s="42"/>
      <c r="N895" s="42"/>
      <c r="O895" s="42"/>
      <c r="P895" s="42"/>
      <c r="Q895" s="42"/>
      <c r="R895" s="42"/>
      <c r="S895" s="42"/>
      <c r="T895" s="42"/>
      <c r="U895" s="42"/>
      <c r="V895" s="42"/>
      <c r="W895" s="42"/>
    </row>
    <row r="896" spans="1:23">
      <c r="A896" s="42"/>
      <c r="B896" s="42"/>
      <c r="C896" s="42"/>
      <c r="D896" s="42"/>
      <c r="E896" s="42"/>
      <c r="F896" s="42"/>
      <c r="G896" s="42"/>
      <c r="H896" s="42"/>
      <c r="I896" s="42"/>
      <c r="J896" s="42"/>
      <c r="K896" s="42"/>
      <c r="L896" s="42"/>
      <c r="M896" s="42"/>
      <c r="N896" s="42"/>
      <c r="O896" s="42"/>
      <c r="P896" s="42"/>
      <c r="Q896" s="42"/>
      <c r="R896" s="42"/>
      <c r="S896" s="42"/>
      <c r="T896" s="42"/>
      <c r="U896" s="42"/>
      <c r="V896" s="42"/>
      <c r="W896" s="42"/>
    </row>
    <row r="897" spans="1:23">
      <c r="A897" s="42"/>
      <c r="B897" s="42"/>
      <c r="C897" s="42"/>
      <c r="D897" s="42"/>
      <c r="E897" s="42"/>
      <c r="F897" s="42"/>
      <c r="G897" s="42"/>
      <c r="H897" s="42"/>
      <c r="I897" s="42"/>
      <c r="J897" s="42"/>
      <c r="K897" s="42"/>
      <c r="L897" s="42"/>
      <c r="M897" s="42"/>
      <c r="N897" s="42"/>
      <c r="O897" s="42"/>
      <c r="P897" s="42"/>
      <c r="Q897" s="42"/>
      <c r="R897" s="42"/>
      <c r="S897" s="42"/>
      <c r="T897" s="42"/>
      <c r="U897" s="42"/>
      <c r="V897" s="42"/>
      <c r="W897" s="42"/>
    </row>
    <row r="898" spans="1:23">
      <c r="A898" s="42"/>
      <c r="B898" s="42"/>
      <c r="C898" s="42"/>
      <c r="D898" s="42"/>
      <c r="E898" s="42"/>
      <c r="F898" s="42"/>
      <c r="G898" s="42"/>
      <c r="H898" s="42"/>
      <c r="I898" s="42"/>
      <c r="J898" s="42"/>
      <c r="K898" s="42"/>
      <c r="L898" s="42"/>
      <c r="M898" s="42"/>
      <c r="N898" s="42"/>
      <c r="O898" s="42"/>
      <c r="P898" s="42"/>
      <c r="Q898" s="42"/>
      <c r="R898" s="42"/>
      <c r="S898" s="42"/>
      <c r="T898" s="42"/>
      <c r="U898" s="42"/>
      <c r="V898" s="42"/>
      <c r="W898" s="42"/>
    </row>
    <row r="899" spans="1:23">
      <c r="A899" s="42"/>
      <c r="B899" s="42"/>
      <c r="C899" s="42"/>
      <c r="D899" s="42"/>
      <c r="E899" s="42"/>
      <c r="F899" s="42"/>
      <c r="G899" s="42"/>
      <c r="H899" s="42"/>
      <c r="I899" s="42"/>
      <c r="J899" s="42"/>
      <c r="K899" s="42"/>
      <c r="L899" s="42"/>
      <c r="M899" s="42"/>
      <c r="N899" s="42"/>
      <c r="O899" s="42"/>
      <c r="P899" s="42"/>
      <c r="Q899" s="42"/>
      <c r="R899" s="42"/>
      <c r="S899" s="42"/>
      <c r="T899" s="42"/>
      <c r="U899" s="42"/>
      <c r="V899" s="42"/>
      <c r="W899" s="42"/>
    </row>
    <row r="900" spans="1:23">
      <c r="A900" s="42"/>
      <c r="B900" s="42"/>
      <c r="C900" s="42"/>
      <c r="D900" s="42"/>
      <c r="E900" s="42"/>
      <c r="F900" s="42"/>
      <c r="G900" s="42"/>
      <c r="H900" s="42"/>
      <c r="I900" s="42"/>
      <c r="J900" s="42"/>
      <c r="K900" s="42"/>
      <c r="L900" s="42"/>
      <c r="M900" s="42"/>
      <c r="N900" s="42"/>
      <c r="O900" s="42"/>
      <c r="P900" s="42"/>
      <c r="Q900" s="42"/>
      <c r="R900" s="42"/>
      <c r="S900" s="42"/>
      <c r="T900" s="42"/>
      <c r="U900" s="42"/>
      <c r="V900" s="42"/>
      <c r="W900" s="42"/>
    </row>
    <row r="901" spans="1:23">
      <c r="A901" s="42"/>
      <c r="B901" s="42"/>
      <c r="C901" s="42"/>
      <c r="D901" s="42"/>
      <c r="E901" s="42"/>
      <c r="F901" s="42"/>
      <c r="G901" s="42"/>
      <c r="H901" s="42"/>
      <c r="I901" s="42"/>
      <c r="J901" s="42"/>
      <c r="K901" s="42"/>
      <c r="L901" s="42"/>
      <c r="M901" s="42"/>
      <c r="N901" s="42"/>
      <c r="O901" s="42"/>
      <c r="P901" s="42"/>
      <c r="Q901" s="42"/>
      <c r="R901" s="42"/>
      <c r="S901" s="42"/>
      <c r="T901" s="42"/>
      <c r="U901" s="42"/>
      <c r="V901" s="42"/>
      <c r="W901" s="42"/>
    </row>
    <row r="902" spans="1:23">
      <c r="A902" s="42"/>
      <c r="B902" s="42"/>
      <c r="C902" s="42"/>
      <c r="D902" s="42"/>
      <c r="E902" s="42"/>
      <c r="F902" s="42"/>
      <c r="G902" s="42"/>
      <c r="H902" s="42"/>
      <c r="I902" s="42"/>
      <c r="J902" s="42"/>
      <c r="K902" s="42"/>
      <c r="L902" s="42"/>
      <c r="M902" s="42"/>
      <c r="N902" s="42"/>
      <c r="O902" s="42"/>
      <c r="P902" s="42"/>
      <c r="Q902" s="42"/>
      <c r="R902" s="42"/>
      <c r="S902" s="42"/>
      <c r="T902" s="42"/>
      <c r="U902" s="42"/>
      <c r="V902" s="42"/>
      <c r="W902" s="42"/>
    </row>
    <row r="903" spans="1:23">
      <c r="A903" s="42"/>
      <c r="B903" s="42"/>
      <c r="C903" s="42"/>
      <c r="D903" s="42"/>
      <c r="E903" s="42"/>
      <c r="F903" s="42"/>
      <c r="G903" s="42"/>
      <c r="H903" s="42"/>
      <c r="I903" s="42"/>
      <c r="J903" s="42"/>
      <c r="K903" s="42"/>
      <c r="L903" s="42"/>
      <c r="M903" s="42"/>
      <c r="N903" s="42"/>
      <c r="O903" s="42"/>
      <c r="P903" s="42"/>
      <c r="Q903" s="42"/>
      <c r="R903" s="42"/>
      <c r="S903" s="42"/>
      <c r="T903" s="42"/>
      <c r="U903" s="42"/>
      <c r="V903" s="42"/>
      <c r="W903" s="42"/>
    </row>
    <row r="904" spans="1:23">
      <c r="A904" s="42"/>
      <c r="B904" s="42"/>
      <c r="C904" s="42"/>
      <c r="D904" s="42"/>
      <c r="E904" s="42"/>
      <c r="F904" s="42"/>
      <c r="G904" s="42"/>
      <c r="H904" s="42"/>
      <c r="I904" s="42"/>
      <c r="J904" s="42"/>
      <c r="K904" s="42"/>
      <c r="L904" s="42"/>
      <c r="M904" s="42"/>
      <c r="N904" s="42"/>
      <c r="O904" s="42"/>
      <c r="P904" s="42"/>
      <c r="Q904" s="42"/>
      <c r="R904" s="42"/>
      <c r="S904" s="42"/>
      <c r="T904" s="42"/>
      <c r="U904" s="42"/>
      <c r="V904" s="42"/>
      <c r="W904" s="42"/>
    </row>
    <row r="905" spans="1:23">
      <c r="A905" s="42"/>
      <c r="B905" s="42"/>
      <c r="C905" s="42"/>
      <c r="D905" s="42"/>
      <c r="E905" s="42"/>
      <c r="F905" s="42"/>
      <c r="G905" s="42"/>
      <c r="H905" s="42"/>
      <c r="I905" s="42"/>
      <c r="J905" s="42"/>
      <c r="K905" s="42"/>
      <c r="L905" s="42"/>
      <c r="M905" s="42"/>
      <c r="N905" s="42"/>
      <c r="O905" s="42"/>
      <c r="P905" s="42"/>
      <c r="Q905" s="42"/>
      <c r="R905" s="42"/>
      <c r="S905" s="42"/>
      <c r="T905" s="42"/>
      <c r="U905" s="42"/>
      <c r="V905" s="42"/>
      <c r="W905" s="42"/>
    </row>
    <row r="906" spans="1:23">
      <c r="A906" s="42"/>
      <c r="B906" s="42"/>
      <c r="C906" s="42"/>
      <c r="D906" s="42"/>
      <c r="E906" s="42"/>
      <c r="F906" s="42"/>
      <c r="G906" s="42"/>
      <c r="H906" s="42"/>
      <c r="I906" s="42"/>
      <c r="J906" s="42"/>
      <c r="K906" s="42"/>
      <c r="L906" s="42"/>
      <c r="M906" s="42"/>
      <c r="N906" s="42"/>
      <c r="O906" s="42"/>
      <c r="P906" s="42"/>
      <c r="Q906" s="42"/>
      <c r="R906" s="42"/>
      <c r="S906" s="42"/>
      <c r="T906" s="42"/>
      <c r="U906" s="42"/>
      <c r="V906" s="42"/>
      <c r="W906" s="42"/>
    </row>
    <row r="907" spans="1:23">
      <c r="A907" s="42"/>
      <c r="B907" s="42"/>
      <c r="C907" s="42"/>
      <c r="D907" s="42"/>
      <c r="E907" s="42"/>
      <c r="F907" s="42"/>
      <c r="G907" s="42"/>
      <c r="H907" s="42"/>
      <c r="I907" s="42"/>
      <c r="J907" s="42"/>
      <c r="K907" s="42"/>
      <c r="L907" s="42"/>
      <c r="M907" s="42"/>
      <c r="N907" s="42"/>
      <c r="O907" s="42"/>
      <c r="P907" s="42"/>
      <c r="Q907" s="42"/>
      <c r="R907" s="42"/>
      <c r="S907" s="42"/>
      <c r="T907" s="42"/>
      <c r="U907" s="42"/>
      <c r="V907" s="42"/>
      <c r="W907" s="42"/>
    </row>
    <row r="908" spans="1:23">
      <c r="A908" s="42"/>
      <c r="B908" s="42"/>
      <c r="C908" s="42"/>
      <c r="D908" s="42"/>
      <c r="E908" s="42"/>
      <c r="F908" s="42"/>
      <c r="G908" s="42"/>
      <c r="H908" s="42"/>
      <c r="I908" s="42"/>
      <c r="J908" s="42"/>
      <c r="K908" s="42"/>
      <c r="L908" s="42"/>
      <c r="M908" s="42"/>
      <c r="N908" s="42"/>
      <c r="O908" s="42"/>
      <c r="P908" s="42"/>
      <c r="Q908" s="42"/>
      <c r="R908" s="42"/>
      <c r="S908" s="42"/>
      <c r="T908" s="42"/>
      <c r="U908" s="42"/>
      <c r="V908" s="42"/>
      <c r="W908" s="42"/>
    </row>
    <row r="909" spans="1:23">
      <c r="A909" s="42"/>
      <c r="B909" s="42"/>
      <c r="C909" s="42"/>
      <c r="D909" s="42"/>
      <c r="E909" s="42"/>
      <c r="F909" s="42"/>
      <c r="G909" s="42"/>
      <c r="H909" s="42"/>
      <c r="I909" s="42"/>
      <c r="J909" s="42"/>
      <c r="K909" s="42"/>
      <c r="L909" s="42"/>
      <c r="M909" s="42"/>
      <c r="N909" s="42"/>
      <c r="O909" s="42"/>
      <c r="P909" s="42"/>
      <c r="Q909" s="42"/>
      <c r="R909" s="42"/>
      <c r="S909" s="42"/>
      <c r="T909" s="42"/>
      <c r="U909" s="42"/>
      <c r="V909" s="42"/>
      <c r="W909" s="42"/>
    </row>
    <row r="910" spans="1:23">
      <c r="A910" s="42"/>
      <c r="B910" s="42"/>
      <c r="C910" s="42"/>
      <c r="D910" s="42"/>
      <c r="E910" s="42"/>
      <c r="F910" s="42"/>
      <c r="G910" s="42"/>
      <c r="H910" s="42"/>
      <c r="I910" s="42"/>
      <c r="J910" s="42"/>
      <c r="K910" s="42"/>
      <c r="L910" s="42"/>
      <c r="M910" s="42"/>
      <c r="N910" s="42"/>
      <c r="O910" s="42"/>
      <c r="P910" s="42"/>
      <c r="Q910" s="42"/>
      <c r="R910" s="42"/>
      <c r="S910" s="42"/>
      <c r="T910" s="42"/>
      <c r="U910" s="42"/>
      <c r="V910" s="42"/>
      <c r="W910" s="42"/>
    </row>
    <row r="911" spans="1:23">
      <c r="A911" s="42"/>
      <c r="B911" s="42"/>
      <c r="C911" s="42"/>
      <c r="D911" s="42"/>
      <c r="E911" s="42"/>
      <c r="F911" s="42"/>
      <c r="G911" s="42"/>
      <c r="H911" s="42"/>
      <c r="I911" s="42"/>
      <c r="J911" s="42"/>
      <c r="K911" s="42"/>
      <c r="L911" s="42"/>
      <c r="M911" s="42"/>
      <c r="N911" s="42"/>
      <c r="O911" s="42"/>
      <c r="P911" s="42"/>
      <c r="Q911" s="42"/>
      <c r="R911" s="42"/>
      <c r="S911" s="42"/>
      <c r="T911" s="42"/>
      <c r="U911" s="42"/>
      <c r="V911" s="42"/>
      <c r="W911" s="42"/>
    </row>
    <row r="912" spans="1:23">
      <c r="A912" s="42"/>
      <c r="B912" s="42"/>
      <c r="C912" s="42"/>
      <c r="D912" s="42"/>
      <c r="E912" s="42"/>
      <c r="F912" s="42"/>
      <c r="G912" s="42"/>
      <c r="H912" s="42"/>
      <c r="I912" s="42"/>
      <c r="J912" s="42"/>
      <c r="K912" s="42"/>
      <c r="L912" s="42"/>
      <c r="M912" s="42"/>
      <c r="N912" s="42"/>
      <c r="O912" s="42"/>
      <c r="P912" s="42"/>
      <c r="Q912" s="42"/>
      <c r="R912" s="42"/>
      <c r="S912" s="42"/>
      <c r="T912" s="42"/>
      <c r="U912" s="42"/>
      <c r="V912" s="42"/>
      <c r="W912" s="42"/>
    </row>
    <row r="913" spans="1:23">
      <c r="A913" s="42"/>
      <c r="B913" s="42"/>
      <c r="C913" s="42"/>
      <c r="D913" s="42"/>
      <c r="E913" s="42"/>
      <c r="F913" s="42"/>
      <c r="G913" s="42"/>
      <c r="H913" s="42"/>
      <c r="I913" s="42"/>
      <c r="J913" s="42"/>
      <c r="K913" s="42"/>
      <c r="L913" s="42"/>
      <c r="M913" s="42"/>
      <c r="N913" s="42"/>
      <c r="O913" s="42"/>
      <c r="P913" s="42"/>
      <c r="Q913" s="42"/>
      <c r="R913" s="42"/>
      <c r="S913" s="42"/>
      <c r="T913" s="42"/>
      <c r="U913" s="42"/>
      <c r="V913" s="42"/>
      <c r="W913" s="42"/>
    </row>
    <row r="914" spans="1:23">
      <c r="A914" s="42"/>
      <c r="B914" s="42"/>
      <c r="C914" s="42"/>
      <c r="D914" s="42"/>
      <c r="E914" s="42"/>
      <c r="F914" s="42"/>
      <c r="G914" s="42"/>
      <c r="H914" s="42"/>
      <c r="I914" s="42"/>
      <c r="J914" s="42"/>
      <c r="K914" s="42"/>
      <c r="L914" s="42"/>
      <c r="M914" s="42"/>
      <c r="N914" s="42"/>
      <c r="O914" s="42"/>
      <c r="P914" s="42"/>
      <c r="Q914" s="42"/>
      <c r="R914" s="42"/>
      <c r="S914" s="42"/>
      <c r="T914" s="42"/>
      <c r="U914" s="42"/>
      <c r="V914" s="42"/>
      <c r="W914" s="42"/>
    </row>
    <row r="915" spans="1:23">
      <c r="A915" s="42"/>
      <c r="B915" s="42"/>
      <c r="C915" s="42"/>
      <c r="D915" s="42"/>
      <c r="E915" s="42"/>
      <c r="F915" s="42"/>
      <c r="G915" s="42"/>
      <c r="H915" s="42"/>
      <c r="I915" s="42"/>
      <c r="J915" s="42"/>
      <c r="K915" s="42"/>
      <c r="L915" s="42"/>
      <c r="M915" s="42"/>
      <c r="N915" s="42"/>
      <c r="O915" s="42"/>
      <c r="P915" s="42"/>
      <c r="Q915" s="42"/>
      <c r="R915" s="42"/>
      <c r="S915" s="42"/>
      <c r="T915" s="42"/>
      <c r="U915" s="42"/>
      <c r="V915" s="42"/>
      <c r="W915" s="42"/>
    </row>
    <row r="916" spans="1:23">
      <c r="A916" s="42"/>
      <c r="B916" s="42"/>
      <c r="C916" s="42"/>
      <c r="D916" s="42"/>
      <c r="E916" s="42"/>
      <c r="F916" s="42"/>
      <c r="G916" s="42"/>
      <c r="H916" s="42"/>
      <c r="I916" s="42"/>
      <c r="J916" s="42"/>
      <c r="K916" s="42"/>
      <c r="L916" s="42"/>
      <c r="M916" s="42"/>
      <c r="N916" s="42"/>
      <c r="O916" s="42"/>
      <c r="P916" s="42"/>
      <c r="Q916" s="42"/>
      <c r="R916" s="42"/>
      <c r="S916" s="42"/>
      <c r="T916" s="42"/>
      <c r="U916" s="42"/>
      <c r="V916" s="42"/>
      <c r="W916" s="42"/>
    </row>
    <row r="917" spans="1:23">
      <c r="A917" s="42"/>
      <c r="B917" s="42"/>
      <c r="C917" s="42"/>
      <c r="D917" s="42"/>
      <c r="E917" s="42"/>
      <c r="F917" s="42"/>
      <c r="G917" s="42"/>
      <c r="H917" s="42"/>
      <c r="I917" s="42"/>
      <c r="J917" s="42"/>
      <c r="K917" s="42"/>
      <c r="L917" s="42"/>
      <c r="M917" s="42"/>
      <c r="N917" s="42"/>
      <c r="O917" s="42"/>
      <c r="P917" s="42"/>
      <c r="Q917" s="42"/>
      <c r="R917" s="42"/>
      <c r="S917" s="42"/>
      <c r="T917" s="42"/>
      <c r="U917" s="42"/>
      <c r="V917" s="42"/>
      <c r="W917" s="42"/>
    </row>
    <row r="918" spans="1:23">
      <c r="A918" s="42"/>
      <c r="B918" s="42"/>
      <c r="C918" s="42"/>
      <c r="D918" s="42"/>
      <c r="E918" s="42"/>
      <c r="F918" s="42"/>
      <c r="G918" s="42"/>
      <c r="H918" s="42"/>
      <c r="I918" s="42"/>
      <c r="J918" s="42"/>
      <c r="K918" s="42"/>
      <c r="L918" s="42"/>
      <c r="M918" s="42"/>
      <c r="N918" s="42"/>
      <c r="O918" s="42"/>
      <c r="P918" s="42"/>
      <c r="Q918" s="42"/>
      <c r="R918" s="42"/>
      <c r="S918" s="42"/>
      <c r="T918" s="42"/>
      <c r="U918" s="42"/>
      <c r="V918" s="42"/>
      <c r="W918" s="42"/>
    </row>
    <row r="919" spans="1:23">
      <c r="A919" s="42"/>
      <c r="B919" s="42"/>
      <c r="C919" s="42"/>
      <c r="D919" s="42"/>
      <c r="E919" s="42"/>
      <c r="F919" s="42"/>
      <c r="G919" s="42"/>
      <c r="H919" s="42"/>
      <c r="I919" s="42"/>
      <c r="J919" s="42"/>
      <c r="K919" s="42"/>
      <c r="L919" s="42"/>
      <c r="M919" s="42"/>
      <c r="N919" s="42"/>
      <c r="O919" s="42"/>
      <c r="P919" s="42"/>
      <c r="Q919" s="42"/>
      <c r="R919" s="42"/>
      <c r="S919" s="42"/>
      <c r="T919" s="42"/>
      <c r="U919" s="42"/>
      <c r="V919" s="42"/>
      <c r="W919" s="42"/>
    </row>
    <row r="920" spans="1:23">
      <c r="A920" s="42"/>
      <c r="B920" s="42"/>
      <c r="C920" s="42"/>
      <c r="D920" s="42"/>
      <c r="E920" s="42"/>
      <c r="F920" s="42"/>
      <c r="G920" s="42"/>
      <c r="H920" s="42"/>
      <c r="I920" s="42"/>
      <c r="J920" s="42"/>
      <c r="K920" s="42"/>
      <c r="L920" s="42"/>
      <c r="M920" s="42"/>
      <c r="N920" s="42"/>
      <c r="O920" s="42"/>
      <c r="P920" s="42"/>
      <c r="Q920" s="42"/>
      <c r="R920" s="42"/>
      <c r="S920" s="42"/>
      <c r="T920" s="42"/>
      <c r="U920" s="42"/>
      <c r="V920" s="42"/>
      <c r="W920" s="42"/>
    </row>
    <row r="921" spans="1:23">
      <c r="A921" s="42"/>
      <c r="B921" s="42"/>
      <c r="C921" s="42"/>
      <c r="D921" s="42"/>
      <c r="E921" s="42"/>
      <c r="F921" s="42"/>
      <c r="G921" s="42"/>
      <c r="H921" s="42"/>
      <c r="I921" s="42"/>
      <c r="J921" s="42"/>
      <c r="K921" s="42"/>
      <c r="L921" s="42"/>
      <c r="M921" s="42"/>
      <c r="N921" s="42"/>
      <c r="O921" s="42"/>
      <c r="P921" s="42"/>
      <c r="Q921" s="42"/>
      <c r="R921" s="42"/>
      <c r="S921" s="42"/>
      <c r="T921" s="42"/>
      <c r="U921" s="42"/>
      <c r="V921" s="42"/>
      <c r="W921" s="42"/>
    </row>
    <row r="922" spans="1:23">
      <c r="A922" s="42"/>
      <c r="B922" s="42"/>
      <c r="C922" s="42"/>
      <c r="D922" s="42"/>
      <c r="E922" s="42"/>
      <c r="F922" s="42"/>
      <c r="G922" s="42"/>
      <c r="H922" s="42"/>
      <c r="I922" s="42"/>
      <c r="J922" s="42"/>
      <c r="K922" s="42"/>
      <c r="L922" s="42"/>
      <c r="M922" s="42"/>
      <c r="N922" s="42"/>
      <c r="O922" s="42"/>
      <c r="P922" s="42"/>
      <c r="Q922" s="42"/>
      <c r="R922" s="42"/>
      <c r="S922" s="42"/>
      <c r="T922" s="42"/>
      <c r="U922" s="42"/>
      <c r="V922" s="42"/>
      <c r="W922" s="42"/>
    </row>
    <row r="923" spans="1:23">
      <c r="A923" s="42"/>
      <c r="B923" s="42"/>
      <c r="C923" s="42"/>
      <c r="D923" s="42"/>
      <c r="E923" s="42"/>
      <c r="F923" s="42"/>
      <c r="G923" s="42"/>
      <c r="H923" s="42"/>
      <c r="I923" s="42"/>
      <c r="J923" s="42"/>
      <c r="K923" s="42"/>
      <c r="L923" s="42"/>
      <c r="M923" s="42"/>
      <c r="N923" s="42"/>
      <c r="O923" s="42"/>
      <c r="P923" s="42"/>
      <c r="Q923" s="42"/>
      <c r="R923" s="42"/>
      <c r="S923" s="42"/>
      <c r="T923" s="42"/>
      <c r="U923" s="42"/>
      <c r="V923" s="42"/>
      <c r="W923" s="42"/>
    </row>
    <row r="924" spans="1:23">
      <c r="A924" s="42"/>
      <c r="B924" s="42"/>
      <c r="C924" s="42"/>
      <c r="D924" s="42"/>
      <c r="E924" s="42"/>
      <c r="F924" s="42"/>
      <c r="G924" s="42"/>
      <c r="H924" s="42"/>
      <c r="I924" s="42"/>
      <c r="J924" s="42"/>
      <c r="K924" s="42"/>
      <c r="L924" s="42"/>
      <c r="M924" s="42"/>
      <c r="N924" s="42"/>
      <c r="O924" s="42"/>
      <c r="P924" s="42"/>
      <c r="Q924" s="42"/>
      <c r="R924" s="42"/>
      <c r="S924" s="42"/>
      <c r="T924" s="42"/>
      <c r="U924" s="42"/>
      <c r="V924" s="42"/>
      <c r="W924" s="42"/>
    </row>
    <row r="925" spans="1:23">
      <c r="A925" s="42"/>
      <c r="B925" s="42"/>
      <c r="C925" s="42"/>
      <c r="D925" s="42"/>
      <c r="E925" s="42"/>
      <c r="F925" s="42"/>
      <c r="G925" s="42"/>
      <c r="H925" s="42"/>
      <c r="I925" s="42"/>
      <c r="J925" s="42"/>
      <c r="K925" s="42"/>
      <c r="L925" s="42"/>
      <c r="M925" s="42"/>
      <c r="N925" s="42"/>
      <c r="O925" s="42"/>
      <c r="P925" s="42"/>
      <c r="Q925" s="42"/>
      <c r="R925" s="42"/>
      <c r="S925" s="42"/>
      <c r="T925" s="42"/>
      <c r="U925" s="42"/>
      <c r="V925" s="42"/>
      <c r="W925" s="42"/>
    </row>
    <row r="926" spans="1:23">
      <c r="A926" s="42"/>
      <c r="B926" s="42"/>
      <c r="C926" s="42"/>
      <c r="D926" s="42"/>
      <c r="E926" s="42"/>
      <c r="F926" s="42"/>
      <c r="G926" s="42"/>
      <c r="H926" s="42"/>
      <c r="I926" s="42"/>
      <c r="J926" s="42"/>
      <c r="K926" s="42"/>
      <c r="L926" s="42"/>
      <c r="M926" s="42"/>
      <c r="N926" s="42"/>
      <c r="O926" s="42"/>
      <c r="P926" s="42"/>
      <c r="Q926" s="42"/>
      <c r="R926" s="42"/>
      <c r="S926" s="42"/>
      <c r="T926" s="42"/>
      <c r="U926" s="42"/>
      <c r="V926" s="42"/>
      <c r="W926" s="42"/>
    </row>
    <row r="927" spans="1:23">
      <c r="A927" s="42"/>
      <c r="B927" s="42"/>
      <c r="C927" s="42"/>
      <c r="D927" s="42"/>
      <c r="E927" s="42"/>
      <c r="F927" s="42"/>
      <c r="G927" s="42"/>
      <c r="H927" s="42"/>
      <c r="I927" s="42"/>
      <c r="J927" s="42"/>
      <c r="K927" s="42"/>
      <c r="L927" s="42"/>
      <c r="M927" s="42"/>
      <c r="N927" s="42"/>
      <c r="O927" s="42"/>
      <c r="P927" s="42"/>
      <c r="Q927" s="42"/>
      <c r="R927" s="42"/>
      <c r="S927" s="42"/>
      <c r="T927" s="42"/>
      <c r="U927" s="42"/>
      <c r="V927" s="42"/>
      <c r="W927" s="42"/>
    </row>
    <row r="928" spans="1:23">
      <c r="A928" s="42"/>
      <c r="B928" s="42"/>
      <c r="C928" s="42"/>
      <c r="D928" s="42"/>
      <c r="E928" s="42"/>
      <c r="F928" s="42"/>
      <c r="G928" s="42"/>
      <c r="H928" s="42"/>
      <c r="I928" s="42"/>
      <c r="J928" s="42"/>
      <c r="K928" s="42"/>
      <c r="L928" s="42"/>
      <c r="M928" s="42"/>
      <c r="N928" s="42"/>
      <c r="O928" s="42"/>
      <c r="P928" s="42"/>
      <c r="Q928" s="42"/>
      <c r="R928" s="42"/>
      <c r="S928" s="42"/>
      <c r="T928" s="42"/>
      <c r="U928" s="42"/>
      <c r="V928" s="42"/>
      <c r="W928" s="42"/>
    </row>
    <row r="929" spans="1:23">
      <c r="A929" s="42"/>
      <c r="B929" s="42"/>
      <c r="C929" s="42"/>
      <c r="D929" s="42"/>
      <c r="E929" s="42"/>
      <c r="F929" s="42"/>
      <c r="G929" s="42"/>
      <c r="H929" s="42"/>
      <c r="I929" s="42"/>
      <c r="J929" s="42"/>
      <c r="K929" s="42"/>
      <c r="L929" s="42"/>
      <c r="M929" s="42"/>
      <c r="N929" s="42"/>
      <c r="O929" s="42"/>
      <c r="P929" s="42"/>
      <c r="Q929" s="42"/>
      <c r="R929" s="42"/>
      <c r="S929" s="42"/>
      <c r="T929" s="42"/>
      <c r="U929" s="42"/>
      <c r="V929" s="42"/>
      <c r="W929" s="42"/>
    </row>
    <row r="930" spans="1:23">
      <c r="A930" s="42"/>
      <c r="B930" s="42"/>
      <c r="C930" s="42"/>
      <c r="D930" s="42"/>
      <c r="E930" s="42"/>
      <c r="F930" s="42"/>
      <c r="G930" s="42"/>
      <c r="H930" s="42"/>
      <c r="I930" s="42"/>
      <c r="J930" s="42"/>
      <c r="K930" s="42"/>
      <c r="L930" s="42"/>
      <c r="M930" s="42"/>
      <c r="N930" s="42"/>
      <c r="O930" s="42"/>
      <c r="P930" s="42"/>
      <c r="Q930" s="42"/>
      <c r="R930" s="42"/>
      <c r="S930" s="42"/>
      <c r="T930" s="42"/>
      <c r="U930" s="42"/>
      <c r="V930" s="42"/>
      <c r="W930" s="42"/>
    </row>
    <row r="931" spans="1:23">
      <c r="A931" s="42"/>
      <c r="B931" s="42"/>
      <c r="C931" s="42"/>
      <c r="D931" s="42"/>
      <c r="E931" s="42"/>
      <c r="F931" s="42"/>
      <c r="G931" s="42"/>
      <c r="H931" s="42"/>
      <c r="I931" s="42"/>
      <c r="J931" s="42"/>
      <c r="K931" s="42"/>
      <c r="L931" s="42"/>
      <c r="M931" s="42"/>
      <c r="N931" s="42"/>
      <c r="O931" s="42"/>
      <c r="P931" s="42"/>
      <c r="Q931" s="42"/>
      <c r="R931" s="42"/>
      <c r="S931" s="42"/>
      <c r="T931" s="42"/>
      <c r="U931" s="42"/>
      <c r="V931" s="42"/>
      <c r="W931" s="42"/>
    </row>
    <row r="932" spans="1:23">
      <c r="A932" s="42"/>
      <c r="B932" s="42"/>
      <c r="C932" s="42"/>
      <c r="D932" s="42"/>
      <c r="E932" s="42"/>
      <c r="F932" s="42"/>
      <c r="G932" s="42"/>
      <c r="H932" s="42"/>
      <c r="I932" s="42"/>
      <c r="J932" s="42"/>
      <c r="K932" s="42"/>
      <c r="L932" s="42"/>
      <c r="M932" s="42"/>
      <c r="N932" s="42"/>
      <c r="O932" s="42"/>
      <c r="P932" s="42"/>
      <c r="Q932" s="42"/>
      <c r="R932" s="42"/>
      <c r="S932" s="42"/>
      <c r="T932" s="42"/>
      <c r="U932" s="42"/>
      <c r="V932" s="42"/>
      <c r="W932" s="42"/>
    </row>
    <row r="933" spans="1:23">
      <c r="A933" s="42"/>
      <c r="B933" s="42"/>
      <c r="C933" s="42"/>
      <c r="D933" s="42"/>
      <c r="E933" s="42"/>
      <c r="F933" s="42"/>
      <c r="G933" s="42"/>
      <c r="H933" s="42"/>
      <c r="I933" s="42"/>
      <c r="J933" s="42"/>
      <c r="K933" s="42"/>
      <c r="L933" s="42"/>
      <c r="M933" s="42"/>
      <c r="N933" s="42"/>
      <c r="O933" s="42"/>
      <c r="P933" s="42"/>
      <c r="Q933" s="42"/>
      <c r="R933" s="42"/>
      <c r="S933" s="42"/>
      <c r="T933" s="42"/>
      <c r="U933" s="42"/>
      <c r="V933" s="42"/>
      <c r="W933" s="42"/>
    </row>
    <row r="934" spans="1:23">
      <c r="A934" s="42"/>
      <c r="B934" s="42"/>
      <c r="C934" s="42"/>
      <c r="D934" s="42"/>
      <c r="E934" s="42"/>
      <c r="F934" s="42"/>
      <c r="G934" s="42"/>
      <c r="H934" s="42"/>
      <c r="I934" s="42"/>
      <c r="J934" s="42"/>
      <c r="K934" s="42"/>
      <c r="L934" s="42"/>
      <c r="M934" s="42"/>
      <c r="N934" s="42"/>
      <c r="O934" s="42"/>
      <c r="P934" s="42"/>
      <c r="Q934" s="42"/>
      <c r="R934" s="42"/>
      <c r="S934" s="42"/>
      <c r="T934" s="42"/>
      <c r="U934" s="42"/>
      <c r="V934" s="42"/>
      <c r="W934" s="42"/>
    </row>
    <row r="935" spans="1:23">
      <c r="A935" s="42"/>
      <c r="B935" s="42"/>
      <c r="C935" s="42"/>
      <c r="D935" s="42"/>
      <c r="E935" s="42"/>
      <c r="F935" s="42"/>
      <c r="G935" s="42"/>
      <c r="H935" s="42"/>
      <c r="I935" s="42"/>
      <c r="J935" s="42"/>
      <c r="K935" s="42"/>
      <c r="L935" s="42"/>
      <c r="M935" s="42"/>
      <c r="N935" s="42"/>
      <c r="O935" s="42"/>
      <c r="P935" s="42"/>
      <c r="Q935" s="42"/>
      <c r="R935" s="42"/>
      <c r="S935" s="42"/>
      <c r="T935" s="42"/>
      <c r="U935" s="42"/>
      <c r="V935" s="42"/>
      <c r="W935" s="42"/>
    </row>
    <row r="936" spans="1:23">
      <c r="A936" s="42"/>
      <c r="B936" s="42"/>
      <c r="C936" s="42"/>
      <c r="D936" s="42"/>
      <c r="E936" s="42"/>
      <c r="F936" s="42"/>
      <c r="G936" s="42"/>
      <c r="H936" s="42"/>
      <c r="I936" s="42"/>
      <c r="J936" s="42"/>
      <c r="K936" s="42"/>
      <c r="L936" s="42"/>
      <c r="M936" s="42"/>
      <c r="N936" s="42"/>
      <c r="O936" s="42"/>
      <c r="P936" s="42"/>
      <c r="Q936" s="42"/>
      <c r="R936" s="42"/>
      <c r="S936" s="42"/>
      <c r="T936" s="42"/>
      <c r="U936" s="42"/>
      <c r="V936" s="42"/>
      <c r="W936" s="42"/>
    </row>
    <row r="937" spans="1:23">
      <c r="A937" s="42"/>
      <c r="B937" s="42"/>
      <c r="C937" s="42"/>
      <c r="D937" s="42"/>
      <c r="E937" s="42"/>
      <c r="F937" s="42"/>
      <c r="G937" s="42"/>
      <c r="H937" s="42"/>
      <c r="I937" s="42"/>
      <c r="J937" s="42"/>
      <c r="K937" s="42"/>
      <c r="L937" s="42"/>
      <c r="M937" s="42"/>
      <c r="N937" s="42"/>
      <c r="O937" s="42"/>
      <c r="P937" s="42"/>
      <c r="Q937" s="42"/>
      <c r="R937" s="42"/>
      <c r="S937" s="42"/>
      <c r="T937" s="42"/>
      <c r="U937" s="42"/>
      <c r="V937" s="42"/>
      <c r="W937" s="42"/>
    </row>
    <row r="938" spans="1:23">
      <c r="A938" s="42"/>
      <c r="B938" s="42"/>
      <c r="C938" s="42"/>
      <c r="D938" s="42"/>
      <c r="E938" s="42"/>
      <c r="F938" s="42"/>
      <c r="G938" s="42"/>
      <c r="H938" s="42"/>
      <c r="I938" s="42"/>
      <c r="J938" s="42"/>
      <c r="K938" s="42"/>
      <c r="L938" s="42"/>
      <c r="M938" s="42"/>
      <c r="N938" s="42"/>
      <c r="O938" s="42"/>
      <c r="P938" s="42"/>
      <c r="Q938" s="42"/>
      <c r="R938" s="42"/>
      <c r="S938" s="42"/>
      <c r="T938" s="42"/>
      <c r="U938" s="42"/>
      <c r="V938" s="42"/>
      <c r="W938" s="42"/>
    </row>
    <row r="939" spans="1:23">
      <c r="A939" s="42"/>
      <c r="B939" s="42"/>
      <c r="C939" s="42"/>
      <c r="D939" s="42"/>
      <c r="E939" s="42"/>
      <c r="F939" s="42"/>
      <c r="G939" s="42"/>
      <c r="H939" s="42"/>
      <c r="I939" s="42"/>
      <c r="J939" s="42"/>
      <c r="K939" s="42"/>
      <c r="L939" s="42"/>
      <c r="M939" s="42"/>
      <c r="N939" s="42"/>
      <c r="O939" s="42"/>
      <c r="P939" s="42"/>
      <c r="Q939" s="42"/>
      <c r="R939" s="42"/>
      <c r="S939" s="42"/>
      <c r="T939" s="42"/>
      <c r="U939" s="42"/>
      <c r="V939" s="42"/>
      <c r="W939" s="42"/>
    </row>
    <row r="940" spans="1:23">
      <c r="A940" s="42"/>
      <c r="B940" s="42"/>
      <c r="C940" s="42"/>
      <c r="D940" s="42"/>
      <c r="E940" s="42"/>
      <c r="F940" s="42"/>
      <c r="G940" s="42"/>
      <c r="H940" s="42"/>
      <c r="I940" s="42"/>
      <c r="J940" s="42"/>
      <c r="K940" s="42"/>
      <c r="L940" s="42"/>
      <c r="M940" s="42"/>
      <c r="N940" s="42"/>
      <c r="O940" s="42"/>
      <c r="P940" s="42"/>
      <c r="Q940" s="42"/>
      <c r="R940" s="42"/>
      <c r="S940" s="42"/>
      <c r="T940" s="42"/>
      <c r="U940" s="42"/>
      <c r="V940" s="42"/>
      <c r="W940" s="42"/>
    </row>
    <row r="941" spans="1:23">
      <c r="A941" s="42"/>
      <c r="B941" s="42"/>
      <c r="C941" s="42"/>
      <c r="D941" s="42"/>
      <c r="E941" s="42"/>
      <c r="F941" s="42"/>
      <c r="G941" s="42"/>
      <c r="H941" s="42"/>
      <c r="I941" s="42"/>
      <c r="J941" s="42"/>
      <c r="K941" s="42"/>
      <c r="L941" s="42"/>
      <c r="M941" s="42"/>
      <c r="N941" s="42"/>
      <c r="O941" s="42"/>
      <c r="P941" s="42"/>
      <c r="Q941" s="42"/>
      <c r="R941" s="42"/>
      <c r="S941" s="42"/>
      <c r="T941" s="42"/>
      <c r="U941" s="42"/>
      <c r="V941" s="42"/>
      <c r="W941" s="42"/>
    </row>
    <row r="942" spans="1:23">
      <c r="A942" s="42"/>
      <c r="B942" s="42"/>
      <c r="C942" s="42"/>
      <c r="D942" s="42"/>
      <c r="E942" s="42"/>
      <c r="F942" s="42"/>
      <c r="G942" s="42"/>
      <c r="H942" s="42"/>
      <c r="I942" s="42"/>
      <c r="J942" s="42"/>
      <c r="K942" s="42"/>
      <c r="L942" s="42"/>
      <c r="M942" s="42"/>
      <c r="N942" s="42"/>
      <c r="O942" s="42"/>
      <c r="P942" s="42"/>
      <c r="Q942" s="42"/>
      <c r="R942" s="42"/>
      <c r="S942" s="42"/>
      <c r="T942" s="42"/>
      <c r="U942" s="42"/>
      <c r="V942" s="42"/>
      <c r="W942" s="42"/>
    </row>
    <row r="943" spans="1:23">
      <c r="A943" s="42"/>
      <c r="B943" s="42"/>
      <c r="C943" s="42"/>
      <c r="D943" s="42"/>
      <c r="E943" s="42"/>
      <c r="F943" s="42"/>
      <c r="G943" s="42"/>
      <c r="H943" s="42"/>
      <c r="I943" s="42"/>
      <c r="J943" s="42"/>
      <c r="K943" s="42"/>
      <c r="L943" s="42"/>
      <c r="M943" s="42"/>
      <c r="N943" s="42"/>
      <c r="O943" s="42"/>
      <c r="P943" s="42"/>
      <c r="Q943" s="42"/>
      <c r="R943" s="42"/>
      <c r="S943" s="42"/>
      <c r="T943" s="42"/>
      <c r="U943" s="42"/>
      <c r="V943" s="42"/>
      <c r="W943" s="42"/>
    </row>
    <row r="944" spans="1:23">
      <c r="A944" s="42"/>
      <c r="B944" s="42"/>
      <c r="C944" s="42"/>
      <c r="D944" s="42"/>
      <c r="E944" s="42"/>
      <c r="F944" s="42"/>
      <c r="G944" s="42"/>
      <c r="H944" s="42"/>
      <c r="I944" s="42"/>
      <c r="J944" s="42"/>
      <c r="K944" s="42"/>
      <c r="L944" s="42"/>
      <c r="M944" s="42"/>
      <c r="N944" s="42"/>
      <c r="O944" s="42"/>
      <c r="P944" s="42"/>
      <c r="Q944" s="42"/>
      <c r="R944" s="42"/>
      <c r="S944" s="42"/>
      <c r="T944" s="42"/>
      <c r="U944" s="42"/>
      <c r="V944" s="42"/>
      <c r="W944" s="42"/>
    </row>
    <row r="945" spans="1:23">
      <c r="A945" s="42"/>
      <c r="B945" s="42"/>
      <c r="C945" s="42"/>
      <c r="D945" s="42"/>
      <c r="E945" s="42"/>
      <c r="F945" s="42"/>
      <c r="G945" s="42"/>
      <c r="H945" s="42"/>
      <c r="I945" s="42"/>
      <c r="J945" s="42"/>
      <c r="K945" s="42"/>
      <c r="L945" s="42"/>
      <c r="M945" s="42"/>
      <c r="N945" s="42"/>
      <c r="O945" s="42"/>
      <c r="P945" s="42"/>
      <c r="Q945" s="42"/>
      <c r="R945" s="42"/>
      <c r="S945" s="42"/>
      <c r="T945" s="42"/>
      <c r="U945" s="42"/>
      <c r="V945" s="42"/>
      <c r="W945" s="42"/>
    </row>
    <row r="946" spans="1:23">
      <c r="A946" s="42"/>
      <c r="B946" s="42"/>
      <c r="C946" s="42"/>
      <c r="D946" s="42"/>
      <c r="E946" s="42"/>
      <c r="F946" s="42"/>
      <c r="G946" s="42"/>
      <c r="H946" s="42"/>
      <c r="I946" s="42"/>
      <c r="J946" s="42"/>
      <c r="K946" s="42"/>
      <c r="L946" s="42"/>
      <c r="M946" s="42"/>
      <c r="N946" s="42"/>
      <c r="O946" s="42"/>
      <c r="P946" s="42"/>
      <c r="Q946" s="42"/>
      <c r="R946" s="42"/>
      <c r="S946" s="42"/>
      <c r="T946" s="42"/>
      <c r="U946" s="42"/>
      <c r="V946" s="42"/>
      <c r="W946" s="42"/>
    </row>
    <row r="947" spans="1:23">
      <c r="A947" s="42"/>
      <c r="B947" s="42"/>
      <c r="C947" s="42"/>
      <c r="D947" s="42"/>
      <c r="E947" s="42"/>
      <c r="F947" s="42"/>
      <c r="G947" s="42"/>
      <c r="H947" s="42"/>
      <c r="I947" s="42"/>
      <c r="J947" s="42"/>
      <c r="K947" s="42"/>
      <c r="L947" s="42"/>
      <c r="M947" s="42"/>
      <c r="N947" s="42"/>
      <c r="O947" s="42"/>
      <c r="P947" s="42"/>
      <c r="Q947" s="42"/>
      <c r="R947" s="42"/>
      <c r="S947" s="42"/>
      <c r="T947" s="42"/>
      <c r="U947" s="42"/>
      <c r="V947" s="42"/>
      <c r="W947" s="42"/>
    </row>
    <row r="948" spans="1:23">
      <c r="A948" s="42"/>
      <c r="B948" s="42"/>
      <c r="C948" s="42"/>
      <c r="D948" s="42"/>
      <c r="E948" s="42"/>
      <c r="F948" s="42"/>
      <c r="G948" s="42"/>
      <c r="H948" s="42"/>
      <c r="I948" s="42"/>
      <c r="J948" s="42"/>
      <c r="K948" s="42"/>
      <c r="L948" s="42"/>
      <c r="M948" s="42"/>
      <c r="N948" s="42"/>
      <c r="O948" s="42"/>
      <c r="P948" s="42"/>
      <c r="Q948" s="42"/>
      <c r="R948" s="42"/>
      <c r="S948" s="42"/>
      <c r="T948" s="42"/>
      <c r="U948" s="42"/>
      <c r="V948" s="42"/>
      <c r="W948" s="42"/>
    </row>
    <row r="949" spans="1:23">
      <c r="A949" s="42"/>
      <c r="B949" s="42"/>
      <c r="C949" s="42"/>
      <c r="D949" s="42"/>
      <c r="E949" s="42"/>
      <c r="F949" s="42"/>
      <c r="G949" s="42"/>
      <c r="H949" s="42"/>
      <c r="I949" s="42"/>
      <c r="J949" s="42"/>
      <c r="K949" s="42"/>
      <c r="L949" s="42"/>
      <c r="M949" s="42"/>
      <c r="N949" s="42"/>
      <c r="O949" s="42"/>
      <c r="P949" s="42"/>
      <c r="Q949" s="42"/>
      <c r="R949" s="42"/>
      <c r="S949" s="42"/>
      <c r="T949" s="42"/>
      <c r="U949" s="42"/>
      <c r="V949" s="42"/>
      <c r="W949" s="42"/>
    </row>
    <row r="950" spans="1:23">
      <c r="A950" s="42"/>
      <c r="B950" s="42"/>
      <c r="C950" s="42"/>
      <c r="D950" s="42"/>
      <c r="E950" s="42"/>
      <c r="F950" s="42"/>
      <c r="G950" s="42"/>
      <c r="H950" s="42"/>
      <c r="I950" s="42"/>
      <c r="J950" s="42"/>
      <c r="K950" s="42"/>
      <c r="L950" s="42"/>
      <c r="M950" s="42"/>
      <c r="N950" s="42"/>
      <c r="O950" s="42"/>
      <c r="P950" s="42"/>
      <c r="Q950" s="42"/>
      <c r="R950" s="42"/>
      <c r="S950" s="42"/>
      <c r="T950" s="42"/>
      <c r="U950" s="42"/>
      <c r="V950" s="42"/>
      <c r="W950" s="42"/>
    </row>
    <row r="951" spans="1:23">
      <c r="A951" s="42"/>
      <c r="B951" s="42"/>
      <c r="C951" s="42"/>
      <c r="D951" s="42"/>
      <c r="E951" s="42"/>
      <c r="F951" s="42"/>
      <c r="G951" s="42"/>
      <c r="H951" s="42"/>
      <c r="I951" s="42"/>
      <c r="J951" s="42"/>
      <c r="K951" s="42"/>
      <c r="L951" s="42"/>
      <c r="M951" s="42"/>
      <c r="N951" s="42"/>
      <c r="O951" s="42"/>
      <c r="P951" s="42"/>
      <c r="Q951" s="42"/>
      <c r="R951" s="42"/>
      <c r="S951" s="42"/>
      <c r="T951" s="42"/>
      <c r="U951" s="42"/>
      <c r="V951" s="42"/>
      <c r="W951" s="42"/>
    </row>
    <row r="952" spans="1:23">
      <c r="A952" s="42"/>
      <c r="B952" s="42"/>
      <c r="C952" s="42"/>
      <c r="D952" s="42"/>
      <c r="E952" s="42"/>
      <c r="F952" s="42"/>
      <c r="G952" s="42"/>
      <c r="H952" s="42"/>
      <c r="I952" s="42"/>
      <c r="J952" s="42"/>
      <c r="K952" s="42"/>
      <c r="L952" s="42"/>
      <c r="M952" s="42"/>
      <c r="N952" s="42"/>
      <c r="O952" s="42"/>
      <c r="P952" s="42"/>
      <c r="Q952" s="42"/>
      <c r="R952" s="42"/>
      <c r="S952" s="42"/>
      <c r="T952" s="42"/>
      <c r="U952" s="42"/>
      <c r="V952" s="42"/>
      <c r="W952" s="42"/>
    </row>
    <row r="953" spans="1:23">
      <c r="A953" s="42"/>
      <c r="B953" s="42"/>
      <c r="C953" s="42"/>
      <c r="D953" s="42"/>
      <c r="E953" s="42"/>
      <c r="F953" s="42"/>
      <c r="G953" s="42"/>
      <c r="H953" s="42"/>
      <c r="I953" s="42"/>
      <c r="J953" s="42"/>
      <c r="K953" s="42"/>
      <c r="L953" s="42"/>
      <c r="M953" s="42"/>
      <c r="N953" s="42"/>
      <c r="O953" s="42"/>
      <c r="P953" s="42"/>
      <c r="Q953" s="42"/>
      <c r="R953" s="42"/>
      <c r="S953" s="42"/>
      <c r="T953" s="42"/>
      <c r="U953" s="42"/>
      <c r="V953" s="42"/>
      <c r="W953" s="42"/>
    </row>
    <row r="954" spans="1:23">
      <c r="A954" s="42"/>
      <c r="B954" s="42"/>
      <c r="C954" s="42"/>
      <c r="D954" s="42"/>
      <c r="E954" s="42"/>
      <c r="F954" s="42"/>
      <c r="G954" s="42"/>
      <c r="H954" s="42"/>
      <c r="I954" s="42"/>
      <c r="J954" s="42"/>
      <c r="K954" s="42"/>
      <c r="L954" s="42"/>
      <c r="M954" s="42"/>
      <c r="N954" s="42"/>
      <c r="O954" s="42"/>
      <c r="P954" s="42"/>
      <c r="Q954" s="42"/>
      <c r="R954" s="42"/>
      <c r="S954" s="42"/>
      <c r="T954" s="42"/>
      <c r="U954" s="42"/>
      <c r="V954" s="42"/>
      <c r="W954" s="42"/>
    </row>
    <row r="955" spans="1:23">
      <c r="A955" s="42"/>
      <c r="B955" s="42"/>
      <c r="C955" s="42"/>
      <c r="D955" s="42"/>
      <c r="E955" s="42"/>
      <c r="F955" s="42"/>
      <c r="G955" s="42"/>
      <c r="H955" s="42"/>
      <c r="I955" s="42"/>
      <c r="J955" s="42"/>
      <c r="K955" s="42"/>
      <c r="L955" s="42"/>
      <c r="M955" s="42"/>
      <c r="N955" s="42"/>
      <c r="O955" s="42"/>
      <c r="P955" s="42"/>
      <c r="Q955" s="42"/>
      <c r="R955" s="42"/>
      <c r="S955" s="42"/>
      <c r="T955" s="42"/>
      <c r="U955" s="42"/>
      <c r="V955" s="42"/>
      <c r="W955" s="42"/>
    </row>
    <row r="956" spans="1:23">
      <c r="A956" s="42"/>
      <c r="B956" s="42"/>
      <c r="C956" s="42"/>
      <c r="D956" s="42"/>
      <c r="E956" s="42"/>
      <c r="F956" s="42"/>
      <c r="G956" s="42"/>
      <c r="H956" s="42"/>
      <c r="I956" s="42"/>
      <c r="J956" s="42"/>
      <c r="K956" s="42"/>
      <c r="L956" s="42"/>
      <c r="M956" s="42"/>
      <c r="N956" s="42"/>
      <c r="O956" s="42"/>
      <c r="P956" s="42"/>
      <c r="Q956" s="42"/>
      <c r="R956" s="42"/>
      <c r="S956" s="42"/>
      <c r="T956" s="42"/>
      <c r="U956" s="42"/>
      <c r="V956" s="42"/>
      <c r="W956" s="42"/>
    </row>
    <row r="957" spans="1:23">
      <c r="A957" s="42"/>
      <c r="B957" s="42"/>
      <c r="C957" s="42"/>
      <c r="D957" s="42"/>
      <c r="E957" s="42"/>
      <c r="F957" s="42"/>
      <c r="G957" s="42"/>
      <c r="H957" s="42"/>
      <c r="I957" s="42"/>
      <c r="J957" s="42"/>
      <c r="K957" s="42"/>
      <c r="L957" s="42"/>
      <c r="M957" s="42"/>
      <c r="N957" s="42"/>
      <c r="O957" s="42"/>
      <c r="P957" s="42"/>
      <c r="Q957" s="42"/>
      <c r="R957" s="42"/>
      <c r="S957" s="42"/>
      <c r="T957" s="42"/>
      <c r="U957" s="42"/>
      <c r="V957" s="42"/>
      <c r="W957" s="42"/>
    </row>
    <row r="958" spans="1:23">
      <c r="A958" s="42"/>
      <c r="B958" s="42"/>
      <c r="C958" s="42"/>
      <c r="D958" s="42"/>
      <c r="E958" s="42"/>
      <c r="F958" s="42"/>
      <c r="G958" s="42"/>
      <c r="H958" s="42"/>
      <c r="I958" s="42"/>
      <c r="J958" s="42"/>
      <c r="K958" s="42"/>
      <c r="L958" s="42"/>
      <c r="M958" s="42"/>
      <c r="N958" s="42"/>
      <c r="O958" s="42"/>
      <c r="P958" s="42"/>
      <c r="Q958" s="42"/>
      <c r="R958" s="42"/>
      <c r="S958" s="42"/>
      <c r="T958" s="42"/>
      <c r="U958" s="42"/>
      <c r="V958" s="42"/>
      <c r="W958" s="42"/>
    </row>
    <row r="959" spans="1:23">
      <c r="A959" s="42"/>
      <c r="B959" s="42"/>
      <c r="C959" s="42"/>
      <c r="D959" s="42"/>
      <c r="E959" s="42"/>
      <c r="F959" s="42"/>
      <c r="G959" s="42"/>
      <c r="H959" s="42"/>
      <c r="I959" s="42"/>
      <c r="J959" s="42"/>
      <c r="K959" s="42"/>
      <c r="L959" s="42"/>
      <c r="M959" s="42"/>
      <c r="N959" s="42"/>
      <c r="O959" s="42"/>
      <c r="P959" s="42"/>
      <c r="Q959" s="42"/>
      <c r="R959" s="42"/>
      <c r="S959" s="42"/>
      <c r="T959" s="42"/>
      <c r="U959" s="42"/>
      <c r="V959" s="42"/>
      <c r="W959" s="42"/>
    </row>
    <row r="960" spans="1:23">
      <c r="A960" s="42"/>
      <c r="B960" s="42"/>
      <c r="C960" s="42"/>
      <c r="D960" s="42"/>
      <c r="E960" s="42"/>
      <c r="F960" s="42"/>
      <c r="G960" s="42"/>
      <c r="H960" s="42"/>
      <c r="I960" s="42"/>
      <c r="J960" s="42"/>
      <c r="K960" s="42"/>
      <c r="L960" s="42"/>
      <c r="M960" s="42"/>
      <c r="N960" s="42"/>
      <c r="O960" s="42"/>
      <c r="P960" s="42"/>
      <c r="Q960" s="42"/>
      <c r="R960" s="42"/>
      <c r="S960" s="42"/>
      <c r="T960" s="42"/>
      <c r="U960" s="42"/>
      <c r="V960" s="42"/>
      <c r="W960" s="42"/>
    </row>
    <row r="961" spans="1:23">
      <c r="A961" s="42"/>
      <c r="B961" s="42"/>
      <c r="C961" s="42"/>
      <c r="D961" s="42"/>
      <c r="E961" s="42"/>
      <c r="F961" s="42"/>
      <c r="G961" s="42"/>
      <c r="H961" s="42"/>
      <c r="I961" s="42"/>
      <c r="J961" s="42"/>
      <c r="K961" s="42"/>
      <c r="L961" s="42"/>
      <c r="M961" s="42"/>
      <c r="N961" s="42"/>
      <c r="O961" s="42"/>
      <c r="P961" s="42"/>
      <c r="Q961" s="42"/>
      <c r="R961" s="42"/>
      <c r="S961" s="42"/>
      <c r="T961" s="42"/>
      <c r="U961" s="42"/>
      <c r="V961" s="42"/>
      <c r="W961" s="42"/>
    </row>
    <row r="962" spans="1:23">
      <c r="A962" s="42"/>
      <c r="B962" s="42"/>
      <c r="C962" s="42"/>
      <c r="D962" s="42"/>
      <c r="E962" s="42"/>
      <c r="F962" s="42"/>
      <c r="G962" s="42"/>
      <c r="H962" s="42"/>
      <c r="I962" s="42"/>
      <c r="J962" s="42"/>
      <c r="K962" s="42"/>
      <c r="L962" s="42"/>
      <c r="M962" s="42"/>
      <c r="N962" s="42"/>
      <c r="O962" s="42"/>
      <c r="P962" s="42"/>
      <c r="Q962" s="42"/>
      <c r="R962" s="42"/>
      <c r="S962" s="42"/>
      <c r="T962" s="42"/>
      <c r="U962" s="42"/>
      <c r="V962" s="42"/>
      <c r="W962" s="42"/>
    </row>
    <row r="963" spans="1:23">
      <c r="A963" s="42"/>
      <c r="B963" s="42"/>
      <c r="C963" s="42"/>
      <c r="D963" s="42"/>
      <c r="E963" s="42"/>
      <c r="F963" s="42"/>
      <c r="G963" s="42"/>
      <c r="H963" s="42"/>
      <c r="I963" s="42"/>
      <c r="J963" s="42"/>
      <c r="K963" s="42"/>
      <c r="L963" s="42"/>
      <c r="M963" s="42"/>
      <c r="N963" s="42"/>
      <c r="O963" s="42"/>
      <c r="P963" s="42"/>
      <c r="Q963" s="42"/>
      <c r="R963" s="42"/>
      <c r="S963" s="42"/>
      <c r="T963" s="42"/>
      <c r="U963" s="42"/>
      <c r="V963" s="42"/>
      <c r="W963" s="42"/>
    </row>
    <row r="964" spans="1:23">
      <c r="A964" s="42"/>
      <c r="B964" s="42"/>
      <c r="C964" s="42"/>
      <c r="D964" s="42"/>
      <c r="E964" s="42"/>
      <c r="F964" s="42"/>
      <c r="G964" s="42"/>
      <c r="H964" s="42"/>
      <c r="I964" s="42"/>
      <c r="J964" s="42"/>
      <c r="K964" s="42"/>
      <c r="L964" s="42"/>
      <c r="M964" s="42"/>
      <c r="N964" s="42"/>
      <c r="O964" s="42"/>
      <c r="P964" s="42"/>
      <c r="Q964" s="42"/>
      <c r="R964" s="42"/>
      <c r="S964" s="42"/>
      <c r="T964" s="42"/>
      <c r="U964" s="42"/>
      <c r="V964" s="42"/>
      <c r="W964" s="42"/>
    </row>
    <row r="965" spans="1:23">
      <c r="A965" s="42"/>
      <c r="B965" s="42"/>
      <c r="C965" s="42"/>
      <c r="D965" s="42"/>
      <c r="E965" s="42"/>
      <c r="F965" s="42"/>
      <c r="G965" s="42"/>
      <c r="H965" s="42"/>
      <c r="I965" s="42"/>
      <c r="J965" s="42"/>
      <c r="K965" s="42"/>
      <c r="L965" s="42"/>
      <c r="M965" s="42"/>
      <c r="N965" s="42"/>
      <c r="O965" s="42"/>
      <c r="P965" s="42"/>
      <c r="Q965" s="42"/>
      <c r="R965" s="42"/>
      <c r="S965" s="42"/>
      <c r="T965" s="42"/>
      <c r="U965" s="42"/>
      <c r="V965" s="42"/>
      <c r="W965" s="42"/>
    </row>
    <row r="966" spans="1:23">
      <c r="A966" s="42"/>
      <c r="B966" s="42"/>
      <c r="C966" s="42"/>
      <c r="D966" s="42"/>
      <c r="E966" s="42"/>
      <c r="F966" s="42"/>
      <c r="G966" s="42"/>
      <c r="H966" s="42"/>
      <c r="I966" s="42"/>
      <c r="J966" s="42"/>
      <c r="K966" s="42"/>
      <c r="L966" s="42"/>
      <c r="M966" s="42"/>
      <c r="N966" s="42"/>
      <c r="O966" s="42"/>
      <c r="P966" s="42"/>
      <c r="Q966" s="42"/>
      <c r="R966" s="42"/>
      <c r="S966" s="42"/>
      <c r="T966" s="42"/>
      <c r="U966" s="42"/>
      <c r="V966" s="42"/>
      <c r="W966" s="42"/>
    </row>
    <row r="967" spans="1:23">
      <c r="A967" s="42"/>
      <c r="B967" s="42"/>
      <c r="C967" s="42"/>
      <c r="D967" s="42"/>
      <c r="E967" s="42"/>
      <c r="F967" s="42"/>
      <c r="G967" s="42"/>
      <c r="H967" s="42"/>
      <c r="I967" s="42"/>
      <c r="J967" s="42"/>
      <c r="K967" s="42"/>
      <c r="L967" s="42"/>
      <c r="M967" s="42"/>
      <c r="N967" s="42"/>
      <c r="O967" s="42"/>
      <c r="P967" s="42"/>
      <c r="Q967" s="42"/>
      <c r="R967" s="42"/>
      <c r="S967" s="42"/>
      <c r="T967" s="42"/>
      <c r="U967" s="42"/>
      <c r="V967" s="42"/>
      <c r="W967" s="42"/>
    </row>
    <row r="968" spans="1:23">
      <c r="A968" s="42"/>
      <c r="B968" s="42"/>
      <c r="C968" s="42"/>
      <c r="D968" s="42"/>
      <c r="E968" s="42"/>
      <c r="F968" s="42"/>
      <c r="G968" s="42"/>
      <c r="H968" s="42"/>
      <c r="I968" s="42"/>
      <c r="J968" s="42"/>
      <c r="K968" s="42"/>
      <c r="L968" s="42"/>
      <c r="M968" s="42"/>
      <c r="N968" s="42"/>
      <c r="O968" s="42"/>
      <c r="P968" s="42"/>
      <c r="Q968" s="42"/>
      <c r="R968" s="42"/>
      <c r="S968" s="42"/>
      <c r="T968" s="42"/>
      <c r="U968" s="42"/>
      <c r="V968" s="42"/>
      <c r="W968" s="42"/>
    </row>
    <row r="969" spans="1:23">
      <c r="A969" s="42"/>
      <c r="B969" s="42"/>
      <c r="C969" s="42"/>
      <c r="D969" s="42"/>
      <c r="E969" s="42"/>
      <c r="F969" s="42"/>
      <c r="G969" s="42"/>
      <c r="H969" s="42"/>
      <c r="I969" s="42"/>
      <c r="J969" s="42"/>
      <c r="K969" s="42"/>
      <c r="L969" s="42"/>
      <c r="M969" s="42"/>
      <c r="N969" s="42"/>
      <c r="O969" s="42"/>
      <c r="P969" s="42"/>
      <c r="Q969" s="42"/>
      <c r="R969" s="42"/>
      <c r="S969" s="42"/>
      <c r="T969" s="42"/>
      <c r="U969" s="42"/>
      <c r="V969" s="42"/>
      <c r="W969" s="42"/>
    </row>
    <row r="970" spans="1:23">
      <c r="A970" s="42"/>
      <c r="B970" s="42"/>
      <c r="C970" s="42"/>
      <c r="D970" s="42"/>
      <c r="E970" s="42"/>
      <c r="F970" s="42"/>
      <c r="G970" s="42"/>
      <c r="H970" s="42"/>
      <c r="I970" s="42"/>
      <c r="J970" s="42"/>
      <c r="K970" s="42"/>
      <c r="L970" s="42"/>
      <c r="M970" s="42"/>
      <c r="N970" s="42"/>
      <c r="O970" s="42"/>
      <c r="P970" s="42"/>
      <c r="Q970" s="42"/>
      <c r="R970" s="42"/>
      <c r="S970" s="42"/>
      <c r="T970" s="42"/>
      <c r="U970" s="42"/>
      <c r="V970" s="42"/>
      <c r="W970" s="42"/>
    </row>
    <row r="971" spans="1:23">
      <c r="A971" s="42"/>
      <c r="B971" s="42"/>
      <c r="C971" s="42"/>
      <c r="D971" s="42"/>
      <c r="E971" s="42"/>
      <c r="F971" s="42"/>
      <c r="G971" s="42"/>
      <c r="H971" s="42"/>
      <c r="I971" s="42"/>
      <c r="J971" s="42"/>
      <c r="K971" s="42"/>
      <c r="L971" s="42"/>
      <c r="M971" s="42"/>
      <c r="N971" s="42"/>
      <c r="O971" s="42"/>
      <c r="P971" s="42"/>
      <c r="Q971" s="42"/>
      <c r="R971" s="42"/>
      <c r="S971" s="42"/>
      <c r="T971" s="42"/>
      <c r="U971" s="42"/>
      <c r="V971" s="42"/>
      <c r="W971" s="42"/>
    </row>
    <row r="972" spans="1:23">
      <c r="A972" s="42"/>
      <c r="B972" s="42"/>
      <c r="C972" s="42"/>
      <c r="D972" s="42"/>
      <c r="E972" s="42"/>
      <c r="F972" s="42"/>
      <c r="G972" s="42"/>
      <c r="H972" s="42"/>
      <c r="I972" s="42"/>
      <c r="J972" s="42"/>
      <c r="K972" s="42"/>
      <c r="L972" s="42"/>
      <c r="M972" s="42"/>
      <c r="N972" s="42"/>
      <c r="O972" s="42"/>
      <c r="P972" s="42"/>
      <c r="Q972" s="42"/>
      <c r="R972" s="42"/>
      <c r="S972" s="42"/>
      <c r="T972" s="42"/>
      <c r="U972" s="42"/>
      <c r="V972" s="42"/>
      <c r="W972" s="42"/>
    </row>
    <row r="973" spans="1:23">
      <c r="A973" s="42"/>
      <c r="B973" s="42"/>
      <c r="C973" s="42"/>
      <c r="D973" s="42"/>
      <c r="E973" s="42"/>
      <c r="F973" s="42"/>
      <c r="G973" s="42"/>
      <c r="H973" s="42"/>
      <c r="I973" s="42"/>
      <c r="J973" s="42"/>
      <c r="K973" s="42"/>
      <c r="L973" s="42"/>
      <c r="M973" s="42"/>
      <c r="N973" s="42"/>
      <c r="O973" s="42"/>
      <c r="P973" s="42"/>
      <c r="Q973" s="42"/>
      <c r="R973" s="42"/>
      <c r="S973" s="42"/>
      <c r="T973" s="42"/>
      <c r="U973" s="42"/>
      <c r="V973" s="42"/>
      <c r="W973" s="42"/>
    </row>
    <row r="974" spans="1:23">
      <c r="A974" s="42"/>
      <c r="B974" s="42"/>
      <c r="C974" s="42"/>
      <c r="D974" s="42"/>
      <c r="E974" s="42"/>
      <c r="F974" s="42"/>
      <c r="G974" s="42"/>
      <c r="H974" s="42"/>
      <c r="I974" s="42"/>
      <c r="J974" s="42"/>
      <c r="K974" s="42"/>
      <c r="L974" s="42"/>
      <c r="M974" s="42"/>
      <c r="N974" s="42"/>
      <c r="O974" s="42"/>
      <c r="P974" s="42"/>
      <c r="Q974" s="42"/>
      <c r="R974" s="42"/>
      <c r="S974" s="42"/>
      <c r="T974" s="42"/>
      <c r="U974" s="42"/>
      <c r="V974" s="42"/>
      <c r="W974" s="42"/>
    </row>
    <row r="975" spans="1:23">
      <c r="A975" s="42"/>
      <c r="B975" s="42"/>
      <c r="C975" s="42"/>
      <c r="D975" s="42"/>
      <c r="E975" s="42"/>
      <c r="F975" s="42"/>
      <c r="G975" s="42"/>
      <c r="H975" s="42"/>
      <c r="I975" s="42"/>
      <c r="J975" s="42"/>
      <c r="K975" s="42"/>
      <c r="L975" s="42"/>
      <c r="M975" s="42"/>
      <c r="N975" s="42"/>
      <c r="O975" s="42"/>
      <c r="P975" s="42"/>
      <c r="Q975" s="42"/>
      <c r="R975" s="42"/>
      <c r="S975" s="42"/>
      <c r="T975" s="42"/>
      <c r="U975" s="42"/>
      <c r="V975" s="42"/>
      <c r="W975" s="42"/>
    </row>
    <row r="976" spans="1:23">
      <c r="A976" s="42"/>
      <c r="B976" s="42"/>
      <c r="C976" s="42"/>
      <c r="D976" s="42"/>
      <c r="E976" s="42"/>
      <c r="F976" s="42"/>
      <c r="G976" s="42"/>
      <c r="H976" s="42"/>
      <c r="I976" s="42"/>
      <c r="J976" s="42"/>
      <c r="K976" s="42"/>
      <c r="L976" s="42"/>
      <c r="M976" s="42"/>
      <c r="N976" s="42"/>
      <c r="O976" s="42"/>
      <c r="P976" s="42"/>
      <c r="Q976" s="42"/>
      <c r="R976" s="42"/>
      <c r="S976" s="42"/>
      <c r="T976" s="42"/>
      <c r="U976" s="42"/>
      <c r="V976" s="42"/>
      <c r="W976" s="42"/>
    </row>
    <row r="977" spans="1:23">
      <c r="A977" s="42"/>
      <c r="B977" s="42"/>
      <c r="C977" s="42"/>
      <c r="D977" s="42"/>
      <c r="E977" s="42"/>
      <c r="F977" s="42"/>
      <c r="G977" s="42"/>
      <c r="H977" s="42"/>
      <c r="I977" s="42"/>
      <c r="J977" s="42"/>
      <c r="K977" s="42"/>
      <c r="L977" s="42"/>
      <c r="M977" s="42"/>
      <c r="N977" s="42"/>
      <c r="O977" s="42"/>
      <c r="P977" s="42"/>
      <c r="Q977" s="42"/>
      <c r="R977" s="42"/>
      <c r="S977" s="42"/>
      <c r="T977" s="42"/>
      <c r="U977" s="42"/>
      <c r="V977" s="42"/>
      <c r="W977" s="42"/>
    </row>
    <row r="978" spans="1:23">
      <c r="A978" s="42"/>
      <c r="B978" s="42"/>
      <c r="C978" s="42"/>
      <c r="D978" s="42"/>
      <c r="E978" s="42"/>
      <c r="F978" s="42"/>
      <c r="G978" s="42"/>
      <c r="H978" s="42"/>
      <c r="I978" s="42"/>
      <c r="J978" s="42"/>
      <c r="K978" s="42"/>
      <c r="L978" s="42"/>
      <c r="M978" s="42"/>
      <c r="N978" s="42"/>
      <c r="O978" s="42"/>
      <c r="P978" s="42"/>
      <c r="Q978" s="42"/>
      <c r="R978" s="42"/>
      <c r="S978" s="42"/>
      <c r="T978" s="42"/>
      <c r="U978" s="42"/>
      <c r="V978" s="42"/>
      <c r="W978" s="42"/>
    </row>
    <row r="979" spans="1:23">
      <c r="A979" s="42"/>
      <c r="B979" s="42"/>
      <c r="C979" s="42"/>
      <c r="D979" s="42"/>
      <c r="E979" s="42"/>
      <c r="F979" s="42"/>
      <c r="G979" s="42"/>
      <c r="H979" s="42"/>
      <c r="I979" s="42"/>
      <c r="J979" s="42"/>
      <c r="K979" s="42"/>
      <c r="L979" s="42"/>
      <c r="M979" s="42"/>
      <c r="N979" s="42"/>
      <c r="O979" s="42"/>
      <c r="P979" s="42"/>
      <c r="Q979" s="42"/>
      <c r="R979" s="42"/>
      <c r="S979" s="42"/>
      <c r="T979" s="42"/>
      <c r="U979" s="42"/>
      <c r="V979" s="42"/>
      <c r="W979" s="42"/>
    </row>
    <row r="980" spans="1:23">
      <c r="A980" s="42"/>
      <c r="B980" s="42"/>
      <c r="C980" s="42"/>
      <c r="D980" s="42"/>
      <c r="E980" s="42"/>
      <c r="F980" s="42"/>
      <c r="G980" s="42"/>
      <c r="H980" s="42"/>
      <c r="I980" s="42"/>
      <c r="J980" s="42"/>
      <c r="K980" s="42"/>
      <c r="L980" s="42"/>
      <c r="M980" s="42"/>
      <c r="N980" s="42"/>
      <c r="O980" s="42"/>
      <c r="P980" s="42"/>
      <c r="Q980" s="42"/>
      <c r="R980" s="42"/>
      <c r="S980" s="42"/>
      <c r="T980" s="42"/>
      <c r="U980" s="42"/>
      <c r="V980" s="42"/>
      <c r="W980" s="42"/>
    </row>
    <row r="981" spans="1:23">
      <c r="A981" s="42"/>
      <c r="B981" s="42"/>
      <c r="C981" s="42"/>
      <c r="D981" s="42"/>
      <c r="E981" s="42"/>
      <c r="F981" s="42"/>
      <c r="G981" s="42"/>
      <c r="H981" s="42"/>
      <c r="I981" s="42"/>
      <c r="J981" s="42"/>
      <c r="K981" s="42"/>
      <c r="L981" s="42"/>
      <c r="M981" s="42"/>
      <c r="N981" s="42"/>
      <c r="O981" s="42"/>
      <c r="P981" s="42"/>
      <c r="Q981" s="42"/>
      <c r="R981" s="42"/>
      <c r="S981" s="42"/>
      <c r="T981" s="42"/>
      <c r="U981" s="42"/>
      <c r="V981" s="42"/>
      <c r="W981" s="42"/>
    </row>
    <row r="982" spans="1:23">
      <c r="A982" s="42"/>
      <c r="B982" s="42"/>
      <c r="C982" s="42"/>
      <c r="D982" s="42"/>
      <c r="E982" s="42"/>
      <c r="F982" s="42"/>
      <c r="G982" s="42"/>
      <c r="H982" s="42"/>
      <c r="I982" s="42"/>
      <c r="J982" s="42"/>
      <c r="K982" s="42"/>
      <c r="L982" s="42"/>
      <c r="M982" s="42"/>
      <c r="N982" s="42"/>
      <c r="O982" s="42"/>
      <c r="P982" s="42"/>
      <c r="Q982" s="42"/>
      <c r="R982" s="42"/>
      <c r="S982" s="42"/>
      <c r="T982" s="42"/>
      <c r="U982" s="42"/>
      <c r="V982" s="42"/>
      <c r="W982" s="42"/>
    </row>
    <row r="983" spans="1:23">
      <c r="A983" s="42"/>
      <c r="B983" s="42"/>
      <c r="C983" s="42"/>
      <c r="D983" s="42"/>
      <c r="E983" s="42"/>
      <c r="F983" s="42"/>
      <c r="G983" s="42"/>
      <c r="H983" s="42"/>
      <c r="I983" s="42"/>
      <c r="J983" s="42"/>
      <c r="K983" s="42"/>
      <c r="L983" s="42"/>
      <c r="M983" s="42"/>
      <c r="N983" s="42"/>
      <c r="O983" s="42"/>
      <c r="P983" s="42"/>
      <c r="Q983" s="42"/>
      <c r="R983" s="42"/>
      <c r="S983" s="42"/>
      <c r="T983" s="42"/>
      <c r="U983" s="42"/>
      <c r="V983" s="42"/>
      <c r="W983" s="42"/>
    </row>
    <row r="984" spans="1:23">
      <c r="A984" s="42"/>
      <c r="B984" s="42"/>
      <c r="C984" s="42"/>
      <c r="D984" s="42"/>
      <c r="E984" s="42"/>
      <c r="F984" s="42"/>
      <c r="G984" s="42"/>
      <c r="H984" s="42"/>
      <c r="I984" s="42"/>
      <c r="J984" s="42"/>
      <c r="K984" s="42"/>
      <c r="L984" s="42"/>
      <c r="M984" s="42"/>
      <c r="N984" s="42"/>
      <c r="O984" s="42"/>
      <c r="P984" s="42"/>
      <c r="Q984" s="42"/>
      <c r="R984" s="42"/>
      <c r="S984" s="42"/>
      <c r="T984" s="42"/>
      <c r="U984" s="42"/>
      <c r="V984" s="42"/>
      <c r="W984" s="42"/>
    </row>
    <row r="985" spans="1:23">
      <c r="A985" s="42"/>
      <c r="B985" s="42"/>
      <c r="C985" s="42"/>
      <c r="D985" s="42"/>
      <c r="E985" s="42"/>
      <c r="F985" s="42"/>
      <c r="G985" s="42"/>
      <c r="H985" s="42"/>
      <c r="I985" s="42"/>
      <c r="J985" s="42"/>
      <c r="K985" s="42"/>
      <c r="L985" s="42"/>
      <c r="M985" s="42"/>
      <c r="N985" s="42"/>
      <c r="O985" s="42"/>
      <c r="P985" s="42"/>
      <c r="Q985" s="42"/>
      <c r="R985" s="42"/>
      <c r="S985" s="42"/>
      <c r="T985" s="42"/>
      <c r="U985" s="42"/>
      <c r="V985" s="42"/>
      <c r="W985" s="42"/>
    </row>
    <row r="986" spans="1:23">
      <c r="A986" s="42"/>
      <c r="B986" s="42"/>
      <c r="C986" s="42"/>
      <c r="D986" s="42"/>
      <c r="E986" s="42"/>
      <c r="F986" s="42"/>
      <c r="G986" s="42"/>
      <c r="H986" s="42"/>
      <c r="I986" s="42"/>
      <c r="J986" s="42"/>
      <c r="K986" s="42"/>
      <c r="L986" s="42"/>
      <c r="M986" s="42"/>
      <c r="N986" s="42"/>
      <c r="O986" s="42"/>
      <c r="P986" s="42"/>
      <c r="Q986" s="42"/>
      <c r="R986" s="42"/>
      <c r="S986" s="42"/>
      <c r="T986" s="42"/>
      <c r="U986" s="42"/>
      <c r="V986" s="42"/>
      <c r="W986" s="42"/>
    </row>
    <row r="987" spans="1:23">
      <c r="A987" s="42"/>
      <c r="B987" s="42"/>
      <c r="C987" s="42"/>
      <c r="D987" s="42"/>
      <c r="E987" s="42"/>
      <c r="F987" s="42"/>
      <c r="G987" s="42"/>
      <c r="H987" s="42"/>
      <c r="I987" s="42"/>
      <c r="J987" s="42"/>
      <c r="K987" s="42"/>
      <c r="L987" s="42"/>
      <c r="M987" s="42"/>
      <c r="N987" s="42"/>
      <c r="O987" s="42"/>
      <c r="P987" s="42"/>
      <c r="Q987" s="42"/>
      <c r="R987" s="42"/>
      <c r="S987" s="42"/>
      <c r="T987" s="42"/>
      <c r="U987" s="42"/>
      <c r="V987" s="42"/>
      <c r="W987" s="42"/>
    </row>
    <row r="988" spans="1:23">
      <c r="A988" s="42"/>
      <c r="B988" s="42"/>
      <c r="C988" s="42"/>
      <c r="D988" s="42"/>
      <c r="E988" s="42"/>
      <c r="F988" s="42"/>
      <c r="G988" s="42"/>
      <c r="H988" s="42"/>
      <c r="I988" s="42"/>
      <c r="J988" s="42"/>
      <c r="K988" s="42"/>
      <c r="L988" s="42"/>
      <c r="M988" s="42"/>
      <c r="N988" s="42"/>
      <c r="O988" s="42"/>
      <c r="P988" s="42"/>
      <c r="Q988" s="42"/>
      <c r="R988" s="42"/>
      <c r="S988" s="42"/>
      <c r="T988" s="42"/>
      <c r="U988" s="42"/>
      <c r="V988" s="42"/>
      <c r="W988" s="42"/>
    </row>
    <row r="989" spans="1:23">
      <c r="A989" s="42"/>
      <c r="B989" s="42"/>
      <c r="C989" s="42"/>
      <c r="D989" s="42"/>
      <c r="E989" s="42"/>
      <c r="F989" s="42"/>
      <c r="G989" s="42"/>
      <c r="H989" s="42"/>
      <c r="I989" s="42"/>
      <c r="J989" s="42"/>
      <c r="K989" s="42"/>
      <c r="L989" s="42"/>
      <c r="M989" s="42"/>
      <c r="N989" s="42"/>
      <c r="O989" s="42"/>
      <c r="P989" s="42"/>
      <c r="Q989" s="42"/>
      <c r="R989" s="42"/>
      <c r="S989" s="42"/>
      <c r="T989" s="42"/>
      <c r="U989" s="42"/>
      <c r="V989" s="42"/>
      <c r="W989" s="42"/>
    </row>
    <row r="990" spans="1:23">
      <c r="A990" s="42"/>
      <c r="B990" s="42"/>
      <c r="C990" s="42"/>
      <c r="D990" s="42"/>
      <c r="E990" s="42"/>
      <c r="F990" s="42"/>
      <c r="G990" s="42"/>
      <c r="H990" s="42"/>
      <c r="I990" s="42"/>
      <c r="J990" s="42"/>
      <c r="K990" s="42"/>
      <c r="L990" s="42"/>
      <c r="M990" s="42"/>
      <c r="N990" s="42"/>
      <c r="O990" s="42"/>
      <c r="P990" s="42"/>
      <c r="Q990" s="42"/>
      <c r="R990" s="42"/>
      <c r="S990" s="42"/>
      <c r="T990" s="42"/>
      <c r="U990" s="42"/>
      <c r="V990" s="42"/>
      <c r="W990" s="42"/>
    </row>
    <row r="991" spans="1:23">
      <c r="A991" s="42"/>
      <c r="B991" s="42"/>
      <c r="C991" s="42"/>
      <c r="D991" s="42"/>
      <c r="E991" s="42"/>
      <c r="F991" s="42"/>
      <c r="G991" s="42"/>
      <c r="H991" s="42"/>
      <c r="I991" s="42"/>
      <c r="J991" s="42"/>
      <c r="K991" s="42"/>
      <c r="L991" s="42"/>
      <c r="M991" s="42"/>
      <c r="N991" s="42"/>
      <c r="O991" s="42"/>
      <c r="P991" s="42"/>
      <c r="Q991" s="42"/>
      <c r="R991" s="42"/>
      <c r="S991" s="42"/>
      <c r="T991" s="42"/>
      <c r="U991" s="42"/>
      <c r="V991" s="42"/>
      <c r="W991" s="42"/>
    </row>
    <row r="992" spans="1:23">
      <c r="A992" s="42"/>
      <c r="B992" s="42"/>
      <c r="C992" s="42"/>
      <c r="D992" s="42"/>
      <c r="E992" s="42"/>
      <c r="F992" s="42"/>
      <c r="G992" s="42"/>
      <c r="H992" s="42"/>
      <c r="I992" s="42"/>
      <c r="J992" s="42"/>
      <c r="K992" s="42"/>
      <c r="L992" s="42"/>
      <c r="M992" s="42"/>
      <c r="N992" s="42"/>
      <c r="O992" s="42"/>
      <c r="P992" s="42"/>
      <c r="Q992" s="42"/>
      <c r="R992" s="42"/>
      <c r="S992" s="42"/>
      <c r="T992" s="42"/>
      <c r="U992" s="42"/>
      <c r="V992" s="42"/>
      <c r="W992" s="42"/>
    </row>
    <row r="993" spans="1:23">
      <c r="A993" s="42"/>
      <c r="B993" s="42"/>
      <c r="C993" s="42"/>
      <c r="D993" s="42"/>
      <c r="E993" s="42"/>
      <c r="F993" s="42"/>
      <c r="G993" s="42"/>
      <c r="H993" s="42"/>
      <c r="I993" s="42"/>
      <c r="J993" s="42"/>
      <c r="K993" s="42"/>
      <c r="L993" s="42"/>
      <c r="M993" s="42"/>
      <c r="N993" s="42"/>
      <c r="O993" s="42"/>
      <c r="P993" s="42"/>
      <c r="Q993" s="42"/>
      <c r="R993" s="42"/>
      <c r="S993" s="42"/>
      <c r="T993" s="42"/>
      <c r="U993" s="42"/>
      <c r="V993" s="42"/>
      <c r="W993" s="42"/>
    </row>
    <row r="994" spans="1:23">
      <c r="A994" s="42"/>
      <c r="B994" s="42"/>
      <c r="C994" s="42"/>
      <c r="D994" s="42"/>
      <c r="E994" s="42"/>
      <c r="F994" s="42"/>
      <c r="G994" s="42"/>
      <c r="H994" s="42"/>
      <c r="I994" s="42"/>
      <c r="J994" s="42"/>
      <c r="K994" s="42"/>
      <c r="L994" s="42"/>
      <c r="M994" s="42"/>
      <c r="N994" s="42"/>
      <c r="O994" s="42"/>
      <c r="P994" s="42"/>
      <c r="Q994" s="42"/>
      <c r="R994" s="42"/>
      <c r="S994" s="42"/>
      <c r="T994" s="42"/>
      <c r="U994" s="42"/>
      <c r="V994" s="42"/>
      <c r="W994" s="42"/>
    </row>
    <row r="995" spans="1:23">
      <c r="A995" s="42"/>
      <c r="B995" s="42"/>
      <c r="C995" s="42"/>
      <c r="D995" s="42"/>
      <c r="E995" s="42"/>
      <c r="F995" s="42"/>
      <c r="G995" s="42"/>
      <c r="H995" s="42"/>
      <c r="I995" s="42"/>
      <c r="J995" s="42"/>
      <c r="K995" s="42"/>
      <c r="L995" s="42"/>
      <c r="M995" s="42"/>
      <c r="N995" s="42"/>
      <c r="O995" s="42"/>
      <c r="P995" s="42"/>
      <c r="Q995" s="42"/>
      <c r="R995" s="42"/>
      <c r="S995" s="42"/>
      <c r="T995" s="42"/>
      <c r="U995" s="42"/>
      <c r="V995" s="42"/>
      <c r="W995" s="42"/>
    </row>
    <row r="996" spans="1:23">
      <c r="A996" s="42"/>
      <c r="B996" s="42"/>
      <c r="C996" s="42"/>
      <c r="D996" s="42"/>
      <c r="E996" s="42"/>
      <c r="F996" s="42"/>
      <c r="G996" s="42"/>
      <c r="H996" s="42"/>
      <c r="I996" s="42"/>
      <c r="J996" s="42"/>
      <c r="K996" s="42"/>
      <c r="L996" s="42"/>
      <c r="M996" s="42"/>
      <c r="N996" s="42"/>
      <c r="O996" s="42"/>
      <c r="P996" s="42"/>
      <c r="Q996" s="42"/>
      <c r="R996" s="42"/>
      <c r="S996" s="42"/>
      <c r="T996" s="42"/>
      <c r="U996" s="42"/>
      <c r="V996" s="42"/>
      <c r="W996" s="42"/>
    </row>
    <row r="997" spans="1:23">
      <c r="A997" s="42"/>
      <c r="B997" s="42"/>
      <c r="C997" s="42"/>
      <c r="D997" s="42"/>
      <c r="E997" s="42"/>
      <c r="F997" s="42"/>
      <c r="G997" s="42"/>
      <c r="H997" s="42"/>
      <c r="I997" s="42"/>
      <c r="J997" s="42"/>
      <c r="K997" s="42"/>
      <c r="L997" s="42"/>
      <c r="M997" s="42"/>
      <c r="N997" s="42"/>
      <c r="O997" s="42"/>
      <c r="P997" s="42"/>
      <c r="Q997" s="42"/>
      <c r="R997" s="42"/>
      <c r="S997" s="42"/>
      <c r="T997" s="42"/>
      <c r="U997" s="42"/>
      <c r="V997" s="42"/>
      <c r="W997" s="42"/>
    </row>
    <row r="998" spans="1:23">
      <c r="A998" s="42"/>
      <c r="B998" s="42"/>
      <c r="C998" s="42"/>
      <c r="D998" s="42"/>
      <c r="E998" s="42"/>
      <c r="F998" s="42"/>
      <c r="G998" s="42"/>
      <c r="H998" s="42"/>
      <c r="I998" s="42"/>
      <c r="J998" s="42"/>
      <c r="K998" s="42"/>
      <c r="L998" s="42"/>
      <c r="M998" s="42"/>
      <c r="N998" s="42"/>
      <c r="O998" s="42"/>
      <c r="P998" s="42"/>
      <c r="Q998" s="42"/>
      <c r="R998" s="42"/>
      <c r="S998" s="42"/>
      <c r="T998" s="42"/>
      <c r="U998" s="42"/>
      <c r="V998" s="42"/>
      <c r="W998" s="42"/>
    </row>
    <row r="999" spans="1:23">
      <c r="A999" s="42"/>
      <c r="B999" s="42"/>
      <c r="C999" s="42"/>
      <c r="D999" s="42"/>
      <c r="E999" s="42"/>
      <c r="F999" s="42"/>
      <c r="G999" s="42"/>
      <c r="H999" s="42"/>
      <c r="I999" s="42"/>
      <c r="J999" s="42"/>
      <c r="K999" s="42"/>
      <c r="L999" s="42"/>
      <c r="M999" s="42"/>
      <c r="N999" s="42"/>
      <c r="O999" s="42"/>
      <c r="P999" s="42"/>
      <c r="Q999" s="42"/>
      <c r="R999" s="42"/>
      <c r="S999" s="42"/>
      <c r="T999" s="42"/>
      <c r="U999" s="42"/>
      <c r="V999" s="42"/>
      <c r="W999" s="42"/>
    </row>
    <row r="1000" spans="1:23">
      <c r="A1000" s="42"/>
      <c r="B1000" s="42"/>
      <c r="C1000" s="42"/>
      <c r="D1000" s="42"/>
      <c r="E1000" s="42"/>
      <c r="F1000" s="42"/>
      <c r="G1000" s="42"/>
      <c r="H1000" s="42"/>
      <c r="I1000" s="42"/>
      <c r="J1000" s="42"/>
      <c r="K1000" s="42"/>
      <c r="L1000" s="42"/>
      <c r="M1000" s="42"/>
      <c r="N1000" s="42"/>
      <c r="O1000" s="42"/>
      <c r="P1000" s="42"/>
      <c r="Q1000" s="42"/>
      <c r="R1000" s="42"/>
      <c r="S1000" s="42"/>
      <c r="T1000" s="42"/>
      <c r="U1000" s="42"/>
      <c r="V1000" s="42"/>
      <c r="W1000" s="42"/>
    </row>
    <row r="1001" spans="1:23">
      <c r="A1001" s="42"/>
      <c r="B1001" s="42"/>
      <c r="C1001" s="42"/>
      <c r="D1001" s="42"/>
      <c r="E1001" s="42"/>
      <c r="F1001" s="42"/>
      <c r="G1001" s="42"/>
      <c r="H1001" s="42"/>
      <c r="I1001" s="42"/>
      <c r="J1001" s="42"/>
      <c r="K1001" s="42"/>
      <c r="L1001" s="42"/>
      <c r="M1001" s="42"/>
      <c r="N1001" s="42"/>
      <c r="O1001" s="42"/>
      <c r="P1001" s="42"/>
      <c r="Q1001" s="42"/>
      <c r="R1001" s="42"/>
      <c r="S1001" s="42"/>
      <c r="T1001" s="42"/>
      <c r="U1001" s="42"/>
      <c r="V1001" s="42"/>
      <c r="W1001" s="42"/>
    </row>
    <row r="1002" spans="1:23">
      <c r="A1002" s="42"/>
      <c r="B1002" s="42"/>
      <c r="C1002" s="42"/>
      <c r="D1002" s="42"/>
      <c r="E1002" s="42"/>
      <c r="F1002" s="42"/>
      <c r="G1002" s="42"/>
      <c r="H1002" s="42"/>
      <c r="I1002" s="42"/>
      <c r="J1002" s="42"/>
      <c r="K1002" s="42"/>
      <c r="L1002" s="42"/>
      <c r="M1002" s="42"/>
      <c r="N1002" s="42"/>
      <c r="O1002" s="42"/>
      <c r="P1002" s="42"/>
      <c r="Q1002" s="42"/>
      <c r="R1002" s="42"/>
      <c r="S1002" s="42"/>
      <c r="T1002" s="42"/>
      <c r="U1002" s="42"/>
      <c r="V1002" s="42"/>
      <c r="W1002" s="42"/>
    </row>
    <row r="1003" spans="1:23">
      <c r="A1003" s="42"/>
      <c r="B1003" s="42"/>
      <c r="C1003" s="42"/>
      <c r="D1003" s="42"/>
      <c r="E1003" s="42"/>
      <c r="F1003" s="42"/>
      <c r="G1003" s="42"/>
      <c r="H1003" s="42"/>
      <c r="I1003" s="42"/>
      <c r="J1003" s="42"/>
      <c r="K1003" s="42"/>
      <c r="L1003" s="42"/>
      <c r="M1003" s="42"/>
      <c r="N1003" s="42"/>
      <c r="O1003" s="42"/>
      <c r="P1003" s="42"/>
      <c r="Q1003" s="42"/>
      <c r="R1003" s="42"/>
      <c r="S1003" s="42"/>
      <c r="T1003" s="42"/>
      <c r="U1003" s="42"/>
      <c r="V1003" s="42"/>
      <c r="W1003" s="42"/>
    </row>
    <row r="1004" spans="1:23">
      <c r="A1004" s="42"/>
      <c r="B1004" s="42"/>
      <c r="C1004" s="42"/>
      <c r="D1004" s="42"/>
      <c r="E1004" s="42"/>
      <c r="F1004" s="42"/>
      <c r="G1004" s="42"/>
      <c r="H1004" s="42"/>
      <c r="I1004" s="42"/>
      <c r="J1004" s="42"/>
      <c r="K1004" s="42"/>
      <c r="L1004" s="42"/>
      <c r="M1004" s="42"/>
      <c r="N1004" s="42"/>
      <c r="O1004" s="42"/>
      <c r="P1004" s="42"/>
      <c r="Q1004" s="42"/>
      <c r="R1004" s="42"/>
      <c r="S1004" s="42"/>
      <c r="T1004" s="42"/>
      <c r="U1004" s="42"/>
      <c r="V1004" s="42"/>
      <c r="W1004" s="42"/>
    </row>
    <row r="1005" spans="1:23">
      <c r="A1005" s="42"/>
      <c r="B1005" s="42"/>
      <c r="C1005" s="42"/>
      <c r="D1005" s="42"/>
      <c r="E1005" s="42"/>
      <c r="F1005" s="42"/>
      <c r="G1005" s="42"/>
      <c r="H1005" s="42"/>
      <c r="I1005" s="42"/>
      <c r="J1005" s="42"/>
      <c r="K1005" s="42"/>
      <c r="L1005" s="42"/>
      <c r="M1005" s="42"/>
      <c r="N1005" s="42"/>
      <c r="O1005" s="42"/>
      <c r="P1005" s="42"/>
      <c r="Q1005" s="42"/>
      <c r="R1005" s="42"/>
      <c r="S1005" s="42"/>
      <c r="T1005" s="42"/>
      <c r="U1005" s="42"/>
      <c r="V1005" s="42"/>
      <c r="W1005" s="42"/>
    </row>
    <row r="1006" spans="1:23">
      <c r="A1006" s="42"/>
      <c r="B1006" s="42"/>
      <c r="C1006" s="42"/>
      <c r="D1006" s="42"/>
      <c r="E1006" s="42"/>
      <c r="F1006" s="42"/>
      <c r="G1006" s="42"/>
      <c r="H1006" s="42"/>
      <c r="I1006" s="42"/>
      <c r="J1006" s="42"/>
      <c r="K1006" s="42"/>
      <c r="L1006" s="42"/>
      <c r="M1006" s="42"/>
      <c r="N1006" s="42"/>
      <c r="O1006" s="42"/>
      <c r="P1006" s="42"/>
      <c r="Q1006" s="42"/>
      <c r="R1006" s="42"/>
      <c r="S1006" s="42"/>
      <c r="T1006" s="42"/>
      <c r="U1006" s="42"/>
      <c r="V1006" s="42"/>
      <c r="W1006" s="42"/>
    </row>
    <row r="1007" spans="1:23">
      <c r="A1007" s="42"/>
      <c r="B1007" s="42"/>
      <c r="C1007" s="42"/>
      <c r="D1007" s="42"/>
      <c r="E1007" s="42"/>
      <c r="F1007" s="42"/>
      <c r="G1007" s="42"/>
      <c r="H1007" s="42"/>
      <c r="I1007" s="42"/>
      <c r="J1007" s="42"/>
      <c r="K1007" s="42"/>
      <c r="L1007" s="42"/>
      <c r="M1007" s="42"/>
      <c r="N1007" s="42"/>
      <c r="O1007" s="42"/>
      <c r="P1007" s="42"/>
      <c r="Q1007" s="42"/>
      <c r="R1007" s="42"/>
      <c r="S1007" s="42"/>
      <c r="T1007" s="42"/>
      <c r="U1007" s="42"/>
      <c r="V1007" s="42"/>
      <c r="W1007" s="42"/>
    </row>
    <row r="1008" spans="1:23">
      <c r="A1008" s="42"/>
      <c r="B1008" s="42"/>
      <c r="C1008" s="42"/>
      <c r="D1008" s="42"/>
      <c r="E1008" s="42"/>
      <c r="F1008" s="42"/>
      <c r="G1008" s="42"/>
      <c r="H1008" s="42"/>
      <c r="I1008" s="42"/>
      <c r="J1008" s="42"/>
      <c r="K1008" s="42"/>
      <c r="L1008" s="42"/>
      <c r="M1008" s="42"/>
      <c r="N1008" s="42"/>
      <c r="O1008" s="42"/>
      <c r="P1008" s="42"/>
      <c r="Q1008" s="42"/>
      <c r="R1008" s="42"/>
      <c r="S1008" s="42"/>
      <c r="T1008" s="42"/>
      <c r="U1008" s="42"/>
      <c r="V1008" s="42"/>
      <c r="W1008" s="42"/>
    </row>
    <row r="1009" spans="1:23">
      <c r="A1009" s="42"/>
      <c r="B1009" s="42"/>
      <c r="C1009" s="42"/>
      <c r="D1009" s="42"/>
      <c r="E1009" s="42"/>
      <c r="F1009" s="42"/>
      <c r="G1009" s="42"/>
      <c r="H1009" s="42"/>
      <c r="I1009" s="42"/>
      <c r="J1009" s="42"/>
      <c r="K1009" s="42"/>
      <c r="L1009" s="42"/>
      <c r="M1009" s="42"/>
      <c r="N1009" s="42"/>
      <c r="O1009" s="42"/>
      <c r="P1009" s="42"/>
      <c r="Q1009" s="42"/>
      <c r="R1009" s="42"/>
      <c r="S1009" s="42"/>
      <c r="T1009" s="42"/>
      <c r="U1009" s="42"/>
      <c r="V1009" s="42"/>
      <c r="W1009" s="42"/>
    </row>
    <row r="1010" spans="1:23">
      <c r="A1010" s="42"/>
      <c r="B1010" s="42"/>
      <c r="C1010" s="42"/>
      <c r="D1010" s="42"/>
      <c r="E1010" s="42"/>
      <c r="F1010" s="42"/>
      <c r="G1010" s="42"/>
      <c r="H1010" s="42"/>
      <c r="I1010" s="42"/>
      <c r="J1010" s="42"/>
      <c r="K1010" s="42"/>
      <c r="L1010" s="42"/>
      <c r="M1010" s="42"/>
      <c r="N1010" s="42"/>
      <c r="O1010" s="42"/>
      <c r="P1010" s="42"/>
      <c r="Q1010" s="42"/>
      <c r="R1010" s="42"/>
      <c r="S1010" s="42"/>
      <c r="T1010" s="42"/>
      <c r="U1010" s="42"/>
      <c r="V1010" s="42"/>
      <c r="W1010" s="42"/>
    </row>
    <row r="1011" spans="1:23">
      <c r="A1011" s="42"/>
      <c r="B1011" s="42"/>
      <c r="C1011" s="42"/>
      <c r="D1011" s="42"/>
      <c r="E1011" s="42"/>
      <c r="F1011" s="42"/>
      <c r="G1011" s="42"/>
      <c r="H1011" s="42"/>
      <c r="I1011" s="42"/>
      <c r="J1011" s="42"/>
      <c r="K1011" s="42"/>
      <c r="L1011" s="42"/>
      <c r="M1011" s="42"/>
      <c r="N1011" s="42"/>
      <c r="O1011" s="42"/>
      <c r="P1011" s="42"/>
      <c r="Q1011" s="42"/>
      <c r="R1011" s="42"/>
      <c r="S1011" s="42"/>
      <c r="T1011" s="42"/>
      <c r="U1011" s="42"/>
      <c r="V1011" s="42"/>
      <c r="W1011" s="42"/>
    </row>
    <row r="1012" spans="1:23">
      <c r="A1012" s="42"/>
      <c r="B1012" s="42"/>
      <c r="C1012" s="42"/>
      <c r="D1012" s="42"/>
      <c r="E1012" s="42"/>
      <c r="F1012" s="42"/>
      <c r="G1012" s="42"/>
      <c r="H1012" s="42"/>
      <c r="I1012" s="42"/>
      <c r="J1012" s="42"/>
      <c r="K1012" s="42"/>
      <c r="L1012" s="42"/>
      <c r="M1012" s="42"/>
      <c r="N1012" s="42"/>
      <c r="O1012" s="42"/>
      <c r="P1012" s="42"/>
      <c r="Q1012" s="42"/>
      <c r="R1012" s="42"/>
      <c r="S1012" s="42"/>
      <c r="T1012" s="42"/>
      <c r="U1012" s="42"/>
      <c r="V1012" s="42"/>
      <c r="W1012" s="42"/>
    </row>
    <row r="1013" spans="1:23">
      <c r="A1013" s="42"/>
      <c r="B1013" s="42"/>
      <c r="C1013" s="42"/>
      <c r="D1013" s="42"/>
      <c r="E1013" s="42"/>
      <c r="F1013" s="42"/>
      <c r="G1013" s="42"/>
      <c r="H1013" s="42"/>
      <c r="I1013" s="42"/>
      <c r="J1013" s="42"/>
      <c r="K1013" s="42"/>
      <c r="L1013" s="42"/>
      <c r="M1013" s="42"/>
      <c r="N1013" s="42"/>
      <c r="O1013" s="42"/>
      <c r="P1013" s="42"/>
      <c r="Q1013" s="42"/>
      <c r="R1013" s="42"/>
      <c r="S1013" s="42"/>
      <c r="T1013" s="42"/>
      <c r="U1013" s="42"/>
      <c r="V1013" s="42"/>
      <c r="W1013" s="42"/>
    </row>
    <row r="1014" spans="1:23">
      <c r="A1014" s="42"/>
      <c r="B1014" s="42"/>
      <c r="C1014" s="42"/>
      <c r="D1014" s="42"/>
      <c r="E1014" s="42"/>
      <c r="F1014" s="42"/>
      <c r="G1014" s="42"/>
      <c r="H1014" s="42"/>
      <c r="I1014" s="42"/>
      <c r="J1014" s="42"/>
      <c r="K1014" s="42"/>
      <c r="L1014" s="42"/>
      <c r="M1014" s="42"/>
      <c r="N1014" s="42"/>
      <c r="O1014" s="42"/>
      <c r="P1014" s="42"/>
      <c r="Q1014" s="42"/>
      <c r="R1014" s="42"/>
      <c r="S1014" s="42"/>
      <c r="T1014" s="42"/>
      <c r="U1014" s="42"/>
      <c r="V1014" s="42"/>
      <c r="W1014" s="42"/>
    </row>
    <row r="1015" spans="1:23">
      <c r="A1015" s="42"/>
      <c r="B1015" s="42"/>
      <c r="C1015" s="42"/>
      <c r="D1015" s="42"/>
      <c r="E1015" s="42"/>
      <c r="F1015" s="42"/>
      <c r="G1015" s="42"/>
      <c r="H1015" s="42"/>
      <c r="I1015" s="42"/>
      <c r="J1015" s="42"/>
      <c r="K1015" s="42"/>
      <c r="L1015" s="42"/>
      <c r="M1015" s="42"/>
      <c r="N1015" s="42"/>
      <c r="O1015" s="42"/>
      <c r="P1015" s="42"/>
      <c r="Q1015" s="42"/>
      <c r="R1015" s="42"/>
      <c r="S1015" s="42"/>
      <c r="T1015" s="42"/>
      <c r="U1015" s="42"/>
      <c r="V1015" s="42"/>
      <c r="W1015" s="42"/>
    </row>
    <row r="1016" spans="1:23">
      <c r="A1016" s="42"/>
      <c r="B1016" s="42"/>
      <c r="C1016" s="42"/>
      <c r="D1016" s="42"/>
      <c r="E1016" s="42"/>
      <c r="F1016" s="42"/>
      <c r="G1016" s="42"/>
      <c r="H1016" s="42"/>
      <c r="I1016" s="42"/>
      <c r="J1016" s="42"/>
      <c r="K1016" s="42"/>
      <c r="L1016" s="42"/>
      <c r="M1016" s="42"/>
      <c r="N1016" s="42"/>
      <c r="O1016" s="42"/>
      <c r="P1016" s="42"/>
      <c r="Q1016" s="42"/>
      <c r="R1016" s="42"/>
      <c r="S1016" s="42"/>
      <c r="T1016" s="42"/>
      <c r="U1016" s="42"/>
      <c r="V1016" s="42"/>
      <c r="W1016" s="42"/>
    </row>
    <row r="1017" spans="1:23">
      <c r="A1017" s="42"/>
      <c r="B1017" s="42"/>
      <c r="C1017" s="42"/>
      <c r="D1017" s="42"/>
      <c r="E1017" s="42"/>
      <c r="F1017" s="42"/>
      <c r="G1017" s="42"/>
      <c r="H1017" s="42"/>
      <c r="I1017" s="42"/>
      <c r="J1017" s="42"/>
      <c r="K1017" s="42"/>
      <c r="L1017" s="42"/>
      <c r="M1017" s="42"/>
      <c r="N1017" s="42"/>
      <c r="O1017" s="42"/>
      <c r="P1017" s="42"/>
      <c r="Q1017" s="42"/>
      <c r="R1017" s="42"/>
      <c r="S1017" s="42"/>
      <c r="T1017" s="42"/>
      <c r="U1017" s="42"/>
      <c r="V1017" s="42"/>
      <c r="W1017" s="42"/>
    </row>
    <row r="1018" spans="1:23">
      <c r="A1018" s="42"/>
      <c r="B1018" s="42"/>
      <c r="C1018" s="42"/>
      <c r="D1018" s="42"/>
      <c r="E1018" s="42"/>
      <c r="F1018" s="42"/>
      <c r="G1018" s="42"/>
      <c r="H1018" s="42"/>
      <c r="I1018" s="42"/>
      <c r="J1018" s="42"/>
      <c r="K1018" s="42"/>
      <c r="L1018" s="42"/>
      <c r="M1018" s="42"/>
      <c r="N1018" s="42"/>
      <c r="O1018" s="42"/>
      <c r="P1018" s="42"/>
      <c r="Q1018" s="42"/>
      <c r="R1018" s="42"/>
      <c r="S1018" s="42"/>
      <c r="T1018" s="42"/>
      <c r="U1018" s="42"/>
      <c r="V1018" s="42"/>
      <c r="W1018" s="42"/>
    </row>
    <row r="1019" spans="1:23">
      <c r="A1019" s="42"/>
      <c r="B1019" s="42"/>
      <c r="C1019" s="42"/>
      <c r="D1019" s="42"/>
      <c r="E1019" s="42"/>
      <c r="F1019" s="42"/>
      <c r="G1019" s="42"/>
      <c r="H1019" s="42"/>
      <c r="I1019" s="42"/>
      <c r="J1019" s="42"/>
      <c r="K1019" s="42"/>
      <c r="L1019" s="42"/>
      <c r="M1019" s="42"/>
      <c r="N1019" s="42"/>
      <c r="O1019" s="42"/>
      <c r="P1019" s="42"/>
      <c r="Q1019" s="42"/>
      <c r="R1019" s="42"/>
      <c r="S1019" s="42"/>
      <c r="T1019" s="42"/>
      <c r="U1019" s="42"/>
      <c r="V1019" s="42"/>
      <c r="W1019" s="42"/>
    </row>
    <row r="1020" spans="1:23">
      <c r="A1020" s="42"/>
      <c r="B1020" s="42"/>
      <c r="C1020" s="42"/>
      <c r="D1020" s="42"/>
      <c r="E1020" s="42"/>
      <c r="F1020" s="42"/>
      <c r="G1020" s="42"/>
      <c r="H1020" s="42"/>
      <c r="I1020" s="42"/>
      <c r="J1020" s="42"/>
      <c r="K1020" s="42"/>
      <c r="L1020" s="42"/>
      <c r="M1020" s="42"/>
      <c r="N1020" s="42"/>
      <c r="O1020" s="42"/>
      <c r="P1020" s="42"/>
      <c r="Q1020" s="42"/>
      <c r="R1020" s="42"/>
      <c r="S1020" s="42"/>
      <c r="T1020" s="42"/>
      <c r="U1020" s="42"/>
      <c r="V1020" s="42"/>
      <c r="W1020" s="42"/>
    </row>
    <row r="1021" spans="1:23">
      <c r="A1021" s="42"/>
      <c r="B1021" s="42"/>
      <c r="C1021" s="42"/>
      <c r="D1021" s="42"/>
      <c r="E1021" s="42"/>
      <c r="F1021" s="42"/>
      <c r="G1021" s="42"/>
      <c r="H1021" s="42"/>
      <c r="I1021" s="42"/>
      <c r="J1021" s="42"/>
      <c r="K1021" s="42"/>
      <c r="L1021" s="42"/>
      <c r="M1021" s="42"/>
      <c r="N1021" s="42"/>
      <c r="O1021" s="42"/>
      <c r="P1021" s="42"/>
      <c r="Q1021" s="42"/>
      <c r="R1021" s="42"/>
      <c r="S1021" s="42"/>
      <c r="T1021" s="42"/>
      <c r="U1021" s="42"/>
      <c r="V1021" s="42"/>
      <c r="W1021" s="42"/>
    </row>
    <row r="1022" spans="1:23">
      <c r="A1022" s="42"/>
      <c r="B1022" s="42"/>
      <c r="C1022" s="42"/>
      <c r="D1022" s="42"/>
      <c r="E1022" s="42"/>
      <c r="F1022" s="42"/>
      <c r="G1022" s="42"/>
      <c r="H1022" s="42"/>
      <c r="I1022" s="42"/>
      <c r="J1022" s="42"/>
      <c r="K1022" s="42"/>
      <c r="L1022" s="42"/>
      <c r="M1022" s="42"/>
      <c r="N1022" s="42"/>
      <c r="O1022" s="42"/>
      <c r="P1022" s="42"/>
      <c r="Q1022" s="42"/>
      <c r="R1022" s="42"/>
      <c r="S1022" s="42"/>
      <c r="T1022" s="42"/>
      <c r="U1022" s="42"/>
      <c r="V1022" s="42"/>
      <c r="W1022" s="42"/>
    </row>
    <row r="1023" spans="1:23">
      <c r="A1023" s="42"/>
      <c r="B1023" s="42"/>
      <c r="C1023" s="42"/>
      <c r="D1023" s="42"/>
      <c r="E1023" s="42"/>
      <c r="F1023" s="42"/>
      <c r="G1023" s="42"/>
      <c r="H1023" s="42"/>
      <c r="I1023" s="42"/>
      <c r="J1023" s="42"/>
      <c r="K1023" s="42"/>
      <c r="L1023" s="42"/>
      <c r="M1023" s="42"/>
      <c r="N1023" s="42"/>
      <c r="O1023" s="42"/>
      <c r="P1023" s="42"/>
      <c r="Q1023" s="42"/>
      <c r="R1023" s="42"/>
      <c r="S1023" s="42"/>
      <c r="T1023" s="42"/>
      <c r="U1023" s="42"/>
      <c r="V1023" s="42"/>
      <c r="W1023" s="42"/>
    </row>
    <row r="1024" spans="1:23">
      <c r="A1024" s="42"/>
      <c r="B1024" s="42"/>
      <c r="C1024" s="42"/>
      <c r="D1024" s="42"/>
      <c r="E1024" s="42"/>
      <c r="F1024" s="42"/>
      <c r="G1024" s="42"/>
      <c r="H1024" s="42"/>
      <c r="I1024" s="42"/>
      <c r="J1024" s="42"/>
      <c r="K1024" s="42"/>
      <c r="L1024" s="42"/>
      <c r="M1024" s="42"/>
      <c r="N1024" s="42"/>
      <c r="O1024" s="42"/>
      <c r="P1024" s="42"/>
      <c r="Q1024" s="42"/>
      <c r="R1024" s="42"/>
      <c r="S1024" s="42"/>
      <c r="T1024" s="42"/>
      <c r="U1024" s="42"/>
      <c r="V1024" s="42"/>
      <c r="W1024" s="42"/>
    </row>
    <row r="1025" spans="1:23">
      <c r="A1025" s="42"/>
      <c r="B1025" s="42"/>
      <c r="C1025" s="42"/>
      <c r="D1025" s="42"/>
      <c r="E1025" s="42"/>
      <c r="F1025" s="42"/>
      <c r="G1025" s="42"/>
      <c r="H1025" s="42"/>
      <c r="I1025" s="42"/>
      <c r="J1025" s="42"/>
      <c r="K1025" s="42"/>
      <c r="L1025" s="42"/>
      <c r="M1025" s="42"/>
      <c r="N1025" s="42"/>
      <c r="O1025" s="42"/>
      <c r="P1025" s="42"/>
      <c r="Q1025" s="42"/>
      <c r="R1025" s="42"/>
      <c r="S1025" s="42"/>
      <c r="T1025" s="42"/>
      <c r="U1025" s="42"/>
      <c r="V1025" s="42"/>
      <c r="W1025" s="42"/>
    </row>
    <row r="1026" spans="1:23">
      <c r="A1026" s="42"/>
      <c r="B1026" s="42"/>
      <c r="C1026" s="42"/>
      <c r="D1026" s="42"/>
      <c r="E1026" s="42"/>
      <c r="F1026" s="42"/>
      <c r="G1026" s="42"/>
      <c r="H1026" s="42"/>
      <c r="I1026" s="42"/>
      <c r="J1026" s="42"/>
      <c r="K1026" s="42"/>
      <c r="L1026" s="42"/>
      <c r="M1026" s="42"/>
      <c r="N1026" s="42"/>
      <c r="O1026" s="42"/>
      <c r="P1026" s="42"/>
      <c r="Q1026" s="42"/>
      <c r="R1026" s="42"/>
      <c r="S1026" s="42"/>
      <c r="T1026" s="42"/>
      <c r="U1026" s="42"/>
      <c r="V1026" s="42"/>
      <c r="W1026" s="42"/>
    </row>
    <row r="1027" spans="1:23">
      <c r="A1027" s="42"/>
      <c r="B1027" s="42"/>
      <c r="C1027" s="42"/>
      <c r="D1027" s="42"/>
      <c r="E1027" s="42"/>
      <c r="F1027" s="42"/>
      <c r="G1027" s="42"/>
      <c r="H1027" s="42"/>
      <c r="I1027" s="42"/>
      <c r="J1027" s="42"/>
      <c r="K1027" s="42"/>
      <c r="L1027" s="42"/>
      <c r="M1027" s="42"/>
      <c r="N1027" s="42"/>
      <c r="O1027" s="42"/>
      <c r="P1027" s="42"/>
      <c r="Q1027" s="42"/>
      <c r="R1027" s="42"/>
      <c r="S1027" s="42"/>
      <c r="T1027" s="42"/>
      <c r="U1027" s="42"/>
      <c r="V1027" s="42"/>
      <c r="W1027" s="42"/>
    </row>
    <row r="1028" spans="1:23">
      <c r="A1028" s="42"/>
      <c r="B1028" s="42"/>
      <c r="C1028" s="42"/>
      <c r="D1028" s="42"/>
      <c r="E1028" s="42"/>
      <c r="F1028" s="42"/>
      <c r="G1028" s="42"/>
      <c r="H1028" s="42"/>
      <c r="I1028" s="42"/>
      <c r="J1028" s="42"/>
      <c r="K1028" s="42"/>
      <c r="L1028" s="42"/>
      <c r="M1028" s="42"/>
      <c r="N1028" s="42"/>
      <c r="O1028" s="42"/>
      <c r="P1028" s="42"/>
      <c r="Q1028" s="42"/>
      <c r="R1028" s="42"/>
      <c r="S1028" s="42"/>
      <c r="T1028" s="42"/>
      <c r="U1028" s="42"/>
      <c r="V1028" s="42"/>
      <c r="W1028" s="42"/>
    </row>
    <row r="1029" spans="1:23">
      <c r="A1029" s="42"/>
      <c r="B1029" s="42"/>
      <c r="C1029" s="42"/>
      <c r="D1029" s="42"/>
      <c r="E1029" s="42"/>
      <c r="F1029" s="42"/>
      <c r="G1029" s="42"/>
      <c r="H1029" s="42"/>
      <c r="I1029" s="42"/>
      <c r="J1029" s="42"/>
      <c r="K1029" s="42"/>
      <c r="L1029" s="42"/>
      <c r="M1029" s="42"/>
      <c r="N1029" s="42"/>
      <c r="O1029" s="42"/>
      <c r="P1029" s="42"/>
      <c r="Q1029" s="42"/>
      <c r="R1029" s="42"/>
      <c r="S1029" s="42"/>
      <c r="T1029" s="42"/>
      <c r="U1029" s="42"/>
      <c r="V1029" s="42"/>
      <c r="W1029" s="42"/>
    </row>
    <row r="1030" spans="1:23">
      <c r="A1030" s="42"/>
      <c r="B1030" s="42"/>
      <c r="C1030" s="42"/>
      <c r="D1030" s="42"/>
      <c r="E1030" s="42"/>
      <c r="F1030" s="42"/>
      <c r="G1030" s="42"/>
      <c r="H1030" s="42"/>
      <c r="I1030" s="42"/>
      <c r="J1030" s="42"/>
      <c r="K1030" s="42"/>
      <c r="L1030" s="42"/>
      <c r="M1030" s="42"/>
      <c r="N1030" s="42"/>
      <c r="O1030" s="42"/>
      <c r="P1030" s="42"/>
      <c r="Q1030" s="42"/>
      <c r="R1030" s="42"/>
      <c r="S1030" s="42"/>
      <c r="T1030" s="42"/>
      <c r="U1030" s="42"/>
      <c r="V1030" s="42"/>
      <c r="W1030" s="42"/>
    </row>
    <row r="1031" spans="1:23">
      <c r="A1031" s="42"/>
      <c r="B1031" s="42"/>
      <c r="C1031" s="42"/>
      <c r="D1031" s="42"/>
      <c r="E1031" s="42"/>
      <c r="F1031" s="42"/>
      <c r="G1031" s="42"/>
      <c r="H1031" s="42"/>
      <c r="I1031" s="42"/>
      <c r="J1031" s="42"/>
      <c r="K1031" s="42"/>
      <c r="L1031" s="42"/>
      <c r="M1031" s="42"/>
      <c r="N1031" s="42"/>
      <c r="O1031" s="42"/>
      <c r="P1031" s="42"/>
      <c r="Q1031" s="42"/>
      <c r="R1031" s="42"/>
      <c r="S1031" s="42"/>
      <c r="T1031" s="42"/>
      <c r="U1031" s="42"/>
      <c r="V1031" s="42"/>
      <c r="W1031" s="42"/>
    </row>
    <row r="1032" spans="1:23">
      <c r="A1032" s="42"/>
      <c r="B1032" s="42"/>
      <c r="C1032" s="42"/>
      <c r="D1032" s="42"/>
      <c r="E1032" s="42"/>
      <c r="F1032" s="42"/>
      <c r="G1032" s="42"/>
      <c r="H1032" s="42"/>
      <c r="I1032" s="42"/>
      <c r="J1032" s="42"/>
      <c r="K1032" s="42"/>
      <c r="L1032" s="42"/>
      <c r="M1032" s="42"/>
      <c r="N1032" s="42"/>
      <c r="O1032" s="42"/>
      <c r="P1032" s="42"/>
      <c r="Q1032" s="42"/>
      <c r="R1032" s="42"/>
      <c r="S1032" s="42"/>
      <c r="T1032" s="42"/>
      <c r="U1032" s="42"/>
      <c r="V1032" s="42"/>
      <c r="W1032" s="42"/>
    </row>
    <row r="1033" spans="1:23">
      <c r="A1033" s="42"/>
      <c r="B1033" s="42"/>
      <c r="C1033" s="42"/>
      <c r="D1033" s="42"/>
      <c r="E1033" s="42"/>
      <c r="F1033" s="42"/>
      <c r="G1033" s="42"/>
      <c r="H1033" s="42"/>
      <c r="I1033" s="42"/>
      <c r="J1033" s="42"/>
      <c r="K1033" s="42"/>
      <c r="L1033" s="42"/>
      <c r="M1033" s="42"/>
      <c r="N1033" s="42"/>
      <c r="O1033" s="42"/>
      <c r="P1033" s="42"/>
      <c r="Q1033" s="42"/>
      <c r="R1033" s="42"/>
      <c r="S1033" s="42"/>
      <c r="T1033" s="42"/>
      <c r="U1033" s="42"/>
      <c r="V1033" s="42"/>
      <c r="W1033" s="42"/>
    </row>
    <row r="1034" spans="1:23">
      <c r="A1034" s="42"/>
      <c r="B1034" s="42"/>
      <c r="C1034" s="42"/>
      <c r="D1034" s="42"/>
      <c r="E1034" s="42"/>
      <c r="F1034" s="42"/>
      <c r="G1034" s="42"/>
      <c r="H1034" s="42"/>
      <c r="I1034" s="42"/>
      <c r="J1034" s="42"/>
      <c r="K1034" s="42"/>
      <c r="L1034" s="42"/>
      <c r="M1034" s="42"/>
      <c r="N1034" s="42"/>
      <c r="O1034" s="42"/>
      <c r="P1034" s="42"/>
      <c r="Q1034" s="42"/>
      <c r="R1034" s="42"/>
      <c r="S1034" s="42"/>
      <c r="T1034" s="42"/>
      <c r="U1034" s="42"/>
      <c r="V1034" s="42"/>
      <c r="W1034" s="42"/>
    </row>
    <row r="1035" spans="1:23">
      <c r="A1035" s="42"/>
      <c r="B1035" s="42"/>
      <c r="C1035" s="42"/>
      <c r="D1035" s="42"/>
      <c r="E1035" s="42"/>
      <c r="F1035" s="42"/>
      <c r="G1035" s="42"/>
      <c r="H1035" s="42"/>
      <c r="I1035" s="42"/>
      <c r="J1035" s="42"/>
      <c r="K1035" s="42"/>
      <c r="L1035" s="42"/>
      <c r="M1035" s="42"/>
      <c r="N1035" s="42"/>
      <c r="O1035" s="42"/>
      <c r="P1035" s="42"/>
      <c r="Q1035" s="42"/>
      <c r="R1035" s="42"/>
      <c r="S1035" s="42"/>
      <c r="T1035" s="42"/>
      <c r="U1035" s="42"/>
      <c r="V1035" s="42"/>
      <c r="W1035" s="42"/>
    </row>
    <row r="1036" spans="1:23">
      <c r="A1036" s="42"/>
      <c r="B1036" s="42"/>
      <c r="C1036" s="42"/>
      <c r="D1036" s="42"/>
      <c r="E1036" s="42"/>
      <c r="F1036" s="42"/>
      <c r="G1036" s="42"/>
      <c r="H1036" s="42"/>
      <c r="I1036" s="42"/>
      <c r="J1036" s="42"/>
      <c r="K1036" s="42"/>
      <c r="L1036" s="42"/>
      <c r="M1036" s="42"/>
      <c r="N1036" s="42"/>
      <c r="O1036" s="42"/>
      <c r="P1036" s="42"/>
      <c r="Q1036" s="42"/>
      <c r="R1036" s="42"/>
      <c r="S1036" s="42"/>
      <c r="T1036" s="42"/>
      <c r="U1036" s="42"/>
      <c r="V1036" s="42"/>
      <c r="W1036" s="42"/>
    </row>
    <row r="1037" spans="1:23">
      <c r="A1037" s="42"/>
      <c r="B1037" s="42"/>
      <c r="C1037" s="42"/>
      <c r="D1037" s="42"/>
      <c r="E1037" s="42"/>
      <c r="F1037" s="42"/>
      <c r="G1037" s="42"/>
      <c r="H1037" s="42"/>
      <c r="I1037" s="42"/>
      <c r="J1037" s="42"/>
      <c r="K1037" s="42"/>
      <c r="L1037" s="42"/>
      <c r="M1037" s="42"/>
      <c r="N1037" s="42"/>
      <c r="O1037" s="42"/>
      <c r="P1037" s="42"/>
      <c r="Q1037" s="42"/>
      <c r="R1037" s="42"/>
      <c r="S1037" s="42"/>
      <c r="T1037" s="42"/>
      <c r="U1037" s="42"/>
      <c r="V1037" s="42"/>
      <c r="W1037" s="42"/>
    </row>
    <row r="1038" spans="1:23">
      <c r="A1038" s="42"/>
      <c r="B1038" s="42"/>
      <c r="C1038" s="42"/>
      <c r="D1038" s="42"/>
      <c r="E1038" s="42"/>
      <c r="F1038" s="42"/>
      <c r="G1038" s="42"/>
      <c r="H1038" s="42"/>
      <c r="I1038" s="42"/>
      <c r="J1038" s="42"/>
      <c r="K1038" s="42"/>
      <c r="L1038" s="42"/>
      <c r="M1038" s="42"/>
      <c r="N1038" s="42"/>
      <c r="O1038" s="42"/>
      <c r="P1038" s="42"/>
      <c r="Q1038" s="42"/>
      <c r="R1038" s="42"/>
      <c r="S1038" s="42"/>
      <c r="T1038" s="42"/>
      <c r="U1038" s="42"/>
      <c r="V1038" s="42"/>
      <c r="W1038" s="42"/>
    </row>
    <row r="1039" spans="1:23">
      <c r="A1039" s="42"/>
      <c r="B1039" s="42"/>
      <c r="C1039" s="42"/>
      <c r="D1039" s="42"/>
      <c r="E1039" s="42"/>
      <c r="F1039" s="42"/>
      <c r="G1039" s="42"/>
      <c r="H1039" s="42"/>
      <c r="I1039" s="42"/>
      <c r="J1039" s="42"/>
      <c r="K1039" s="42"/>
      <c r="L1039" s="42"/>
      <c r="M1039" s="42"/>
      <c r="N1039" s="42"/>
      <c r="O1039" s="42"/>
      <c r="P1039" s="42"/>
      <c r="Q1039" s="42"/>
      <c r="R1039" s="42"/>
      <c r="S1039" s="42"/>
      <c r="T1039" s="42"/>
      <c r="U1039" s="42"/>
      <c r="V1039" s="42"/>
      <c r="W1039" s="42"/>
    </row>
    <row r="1040" spans="1:23">
      <c r="A1040" s="42"/>
      <c r="B1040" s="42"/>
      <c r="C1040" s="42"/>
      <c r="D1040" s="42"/>
      <c r="E1040" s="42"/>
      <c r="F1040" s="42"/>
      <c r="G1040" s="42"/>
      <c r="H1040" s="42"/>
      <c r="I1040" s="42"/>
      <c r="J1040" s="42"/>
      <c r="K1040" s="42"/>
      <c r="L1040" s="42"/>
      <c r="M1040" s="42"/>
      <c r="N1040" s="42"/>
      <c r="O1040" s="42"/>
      <c r="P1040" s="42"/>
      <c r="Q1040" s="42"/>
      <c r="R1040" s="42"/>
      <c r="S1040" s="42"/>
      <c r="T1040" s="42"/>
      <c r="U1040" s="42"/>
      <c r="V1040" s="42"/>
      <c r="W1040" s="42"/>
    </row>
    <row r="1041" spans="1:23">
      <c r="A1041" s="42"/>
      <c r="B1041" s="42"/>
      <c r="C1041" s="42"/>
      <c r="D1041" s="42"/>
      <c r="E1041" s="42"/>
      <c r="F1041" s="42"/>
      <c r="G1041" s="42"/>
      <c r="H1041" s="42"/>
      <c r="I1041" s="42"/>
      <c r="J1041" s="42"/>
      <c r="K1041" s="42"/>
      <c r="L1041" s="42"/>
      <c r="M1041" s="42"/>
      <c r="N1041" s="42"/>
      <c r="O1041" s="42"/>
      <c r="P1041" s="42"/>
      <c r="Q1041" s="42"/>
      <c r="R1041" s="42"/>
      <c r="S1041" s="42"/>
      <c r="T1041" s="42"/>
      <c r="U1041" s="42"/>
      <c r="V1041" s="42"/>
      <c r="W1041" s="42"/>
    </row>
    <row r="1042" spans="1:23">
      <c r="A1042" s="42"/>
      <c r="B1042" s="42"/>
      <c r="C1042" s="42"/>
      <c r="D1042" s="42"/>
      <c r="E1042" s="42"/>
      <c r="F1042" s="42"/>
      <c r="G1042" s="42"/>
      <c r="H1042" s="42"/>
      <c r="I1042" s="42"/>
      <c r="J1042" s="42"/>
      <c r="K1042" s="42"/>
      <c r="L1042" s="42"/>
      <c r="M1042" s="42"/>
      <c r="N1042" s="42"/>
      <c r="O1042" s="42"/>
      <c r="P1042" s="42"/>
      <c r="Q1042" s="42"/>
      <c r="R1042" s="42"/>
      <c r="S1042" s="42"/>
      <c r="T1042" s="42"/>
      <c r="U1042" s="42"/>
      <c r="V1042" s="42"/>
      <c r="W1042" s="42"/>
    </row>
    <row r="1043" spans="1:23">
      <c r="A1043" s="42"/>
      <c r="B1043" s="42"/>
      <c r="C1043" s="42"/>
      <c r="D1043" s="42"/>
      <c r="E1043" s="42"/>
      <c r="F1043" s="42"/>
      <c r="G1043" s="42"/>
      <c r="H1043" s="42"/>
      <c r="I1043" s="42"/>
      <c r="J1043" s="42"/>
      <c r="K1043" s="42"/>
      <c r="L1043" s="42"/>
      <c r="M1043" s="42"/>
      <c r="N1043" s="42"/>
      <c r="O1043" s="42"/>
      <c r="P1043" s="42"/>
      <c r="Q1043" s="42"/>
      <c r="R1043" s="42"/>
      <c r="S1043" s="42"/>
      <c r="T1043" s="42"/>
      <c r="U1043" s="42"/>
      <c r="V1043" s="42"/>
      <c r="W1043" s="42"/>
    </row>
    <row r="1044" spans="1:23">
      <c r="A1044" s="42"/>
      <c r="B1044" s="42"/>
      <c r="C1044" s="42"/>
      <c r="D1044" s="42"/>
      <c r="E1044" s="42"/>
      <c r="F1044" s="42"/>
      <c r="G1044" s="42"/>
      <c r="H1044" s="42"/>
      <c r="I1044" s="42"/>
      <c r="J1044" s="42"/>
      <c r="K1044" s="42"/>
      <c r="L1044" s="42"/>
      <c r="M1044" s="42"/>
      <c r="N1044" s="42"/>
      <c r="O1044" s="42"/>
      <c r="P1044" s="42"/>
      <c r="Q1044" s="42"/>
      <c r="R1044" s="42"/>
      <c r="S1044" s="42"/>
      <c r="T1044" s="42"/>
      <c r="U1044" s="42"/>
      <c r="V1044" s="42"/>
      <c r="W1044" s="42"/>
    </row>
    <row r="1045" spans="1:23">
      <c r="A1045" s="42"/>
      <c r="B1045" s="42"/>
      <c r="C1045" s="42"/>
      <c r="D1045" s="42"/>
      <c r="E1045" s="42"/>
      <c r="F1045" s="42"/>
      <c r="G1045" s="42"/>
      <c r="H1045" s="42"/>
      <c r="I1045" s="42"/>
      <c r="J1045" s="42"/>
      <c r="K1045" s="42"/>
      <c r="L1045" s="42"/>
      <c r="M1045" s="42"/>
      <c r="N1045" s="42"/>
      <c r="O1045" s="42"/>
      <c r="P1045" s="42"/>
      <c r="Q1045" s="42"/>
      <c r="R1045" s="42"/>
      <c r="S1045" s="42"/>
      <c r="T1045" s="42"/>
      <c r="U1045" s="42"/>
      <c r="V1045" s="42"/>
      <c r="W1045" s="42"/>
    </row>
    <row r="1046" spans="1:23">
      <c r="A1046" s="42"/>
      <c r="B1046" s="42"/>
      <c r="C1046" s="42"/>
      <c r="D1046" s="42"/>
      <c r="E1046" s="42"/>
      <c r="F1046" s="42"/>
      <c r="G1046" s="42"/>
      <c r="H1046" s="42"/>
      <c r="I1046" s="42"/>
      <c r="J1046" s="42"/>
      <c r="K1046" s="42"/>
      <c r="L1046" s="42"/>
      <c r="M1046" s="42"/>
      <c r="N1046" s="42"/>
      <c r="O1046" s="42"/>
      <c r="P1046" s="42"/>
      <c r="Q1046" s="42"/>
      <c r="R1046" s="42"/>
      <c r="S1046" s="42"/>
      <c r="T1046" s="42"/>
      <c r="U1046" s="42"/>
      <c r="V1046" s="42"/>
      <c r="W1046" s="42"/>
    </row>
    <row r="1047" spans="1:23">
      <c r="A1047" s="42"/>
      <c r="B1047" s="42"/>
      <c r="C1047" s="42"/>
      <c r="D1047" s="42"/>
      <c r="E1047" s="42"/>
      <c r="F1047" s="42"/>
      <c r="G1047" s="42"/>
      <c r="H1047" s="42"/>
      <c r="I1047" s="42"/>
      <c r="J1047" s="42"/>
      <c r="K1047" s="42"/>
      <c r="L1047" s="42"/>
      <c r="M1047" s="42"/>
      <c r="N1047" s="42"/>
      <c r="O1047" s="42"/>
      <c r="P1047" s="42"/>
      <c r="Q1047" s="42"/>
      <c r="R1047" s="42"/>
      <c r="S1047" s="42"/>
      <c r="T1047" s="42"/>
      <c r="U1047" s="42"/>
      <c r="V1047" s="42"/>
      <c r="W1047" s="42"/>
    </row>
    <row r="1048" spans="1:23">
      <c r="A1048" s="42"/>
      <c r="B1048" s="42"/>
      <c r="C1048" s="42"/>
      <c r="D1048" s="42"/>
      <c r="E1048" s="42"/>
      <c r="F1048" s="42"/>
      <c r="G1048" s="42"/>
      <c r="H1048" s="42"/>
      <c r="I1048" s="42"/>
      <c r="J1048" s="42"/>
      <c r="K1048" s="42"/>
      <c r="L1048" s="42"/>
      <c r="M1048" s="42"/>
      <c r="N1048" s="42"/>
      <c r="O1048" s="42"/>
      <c r="P1048" s="42"/>
      <c r="Q1048" s="42"/>
      <c r="R1048" s="42"/>
      <c r="S1048" s="42"/>
      <c r="T1048" s="42"/>
      <c r="U1048" s="42"/>
      <c r="V1048" s="42"/>
      <c r="W1048" s="42"/>
    </row>
    <row r="1049" spans="1:23">
      <c r="A1049" s="42"/>
      <c r="B1049" s="42"/>
      <c r="C1049" s="42"/>
      <c r="D1049" s="42"/>
      <c r="E1049" s="42"/>
      <c r="F1049" s="42"/>
      <c r="G1049" s="42"/>
      <c r="H1049" s="42"/>
      <c r="I1049" s="42"/>
      <c r="J1049" s="42"/>
      <c r="K1049" s="42"/>
      <c r="L1049" s="42"/>
      <c r="M1049" s="42"/>
      <c r="N1049" s="42"/>
      <c r="O1049" s="42"/>
      <c r="P1049" s="42"/>
      <c r="Q1049" s="42"/>
      <c r="R1049" s="42"/>
      <c r="S1049" s="42"/>
      <c r="T1049" s="42"/>
      <c r="U1049" s="42"/>
      <c r="V1049" s="42"/>
      <c r="W1049" s="42"/>
    </row>
    <row r="1050" spans="1:23">
      <c r="A1050" s="42"/>
      <c r="B1050" s="42"/>
      <c r="C1050" s="42"/>
      <c r="D1050" s="42"/>
      <c r="E1050" s="42"/>
      <c r="F1050" s="42"/>
      <c r="G1050" s="42"/>
      <c r="H1050" s="42"/>
      <c r="I1050" s="42"/>
      <c r="J1050" s="42"/>
      <c r="K1050" s="42"/>
      <c r="L1050" s="42"/>
      <c r="M1050" s="42"/>
      <c r="N1050" s="42"/>
      <c r="O1050" s="42"/>
      <c r="P1050" s="42"/>
      <c r="Q1050" s="42"/>
      <c r="R1050" s="42"/>
      <c r="S1050" s="42"/>
      <c r="T1050" s="42"/>
      <c r="U1050" s="42"/>
      <c r="V1050" s="42"/>
      <c r="W1050" s="42"/>
    </row>
    <row r="1051" spans="1:23">
      <c r="A1051" s="42"/>
      <c r="B1051" s="42"/>
      <c r="C1051" s="42"/>
      <c r="D1051" s="42"/>
      <c r="E1051" s="42"/>
      <c r="F1051" s="42"/>
      <c r="G1051" s="42"/>
      <c r="H1051" s="42"/>
      <c r="I1051" s="42"/>
      <c r="J1051" s="42"/>
      <c r="K1051" s="42"/>
      <c r="L1051" s="42"/>
      <c r="M1051" s="42"/>
      <c r="N1051" s="42"/>
      <c r="O1051" s="42"/>
      <c r="P1051" s="42"/>
      <c r="Q1051" s="42"/>
      <c r="R1051" s="42"/>
      <c r="S1051" s="42"/>
      <c r="T1051" s="42"/>
      <c r="U1051" s="42"/>
      <c r="V1051" s="42"/>
      <c r="W1051" s="42"/>
    </row>
    <row r="1052" spans="1:23">
      <c r="A1052" s="42"/>
      <c r="B1052" s="42"/>
      <c r="C1052" s="42"/>
      <c r="D1052" s="42"/>
      <c r="E1052" s="42"/>
      <c r="F1052" s="42"/>
      <c r="G1052" s="42"/>
      <c r="H1052" s="42"/>
      <c r="I1052" s="42"/>
      <c r="J1052" s="42"/>
      <c r="K1052" s="42"/>
      <c r="L1052" s="42"/>
      <c r="M1052" s="42"/>
      <c r="N1052" s="42"/>
      <c r="O1052" s="42"/>
      <c r="P1052" s="42"/>
      <c r="Q1052" s="42"/>
      <c r="R1052" s="42"/>
      <c r="S1052" s="42"/>
      <c r="T1052" s="42"/>
      <c r="U1052" s="42"/>
      <c r="V1052" s="42"/>
      <c r="W1052" s="42"/>
    </row>
    <row r="1053" spans="1:23">
      <c r="A1053" s="42"/>
      <c r="B1053" s="42"/>
      <c r="C1053" s="42"/>
      <c r="D1053" s="42"/>
      <c r="E1053" s="42"/>
      <c r="F1053" s="42"/>
      <c r="G1053" s="42"/>
      <c r="H1053" s="42"/>
      <c r="I1053" s="42"/>
      <c r="J1053" s="42"/>
      <c r="K1053" s="42"/>
      <c r="L1053" s="42"/>
      <c r="M1053" s="42"/>
      <c r="N1053" s="42"/>
      <c r="O1053" s="42"/>
      <c r="P1053" s="42"/>
      <c r="Q1053" s="42"/>
      <c r="R1053" s="42"/>
      <c r="S1053" s="42"/>
      <c r="T1053" s="42"/>
      <c r="U1053" s="42"/>
      <c r="V1053" s="42"/>
      <c r="W1053" s="42"/>
    </row>
    <row r="1054" spans="1:23">
      <c r="A1054" s="42"/>
      <c r="B1054" s="42"/>
      <c r="C1054" s="42"/>
      <c r="D1054" s="42"/>
      <c r="E1054" s="42"/>
      <c r="F1054" s="42"/>
      <c r="G1054" s="42"/>
      <c r="H1054" s="42"/>
      <c r="I1054" s="42"/>
      <c r="J1054" s="42"/>
      <c r="K1054" s="42"/>
      <c r="L1054" s="42"/>
      <c r="M1054" s="42"/>
      <c r="N1054" s="42"/>
      <c r="O1054" s="42"/>
      <c r="P1054" s="42"/>
      <c r="Q1054" s="42"/>
      <c r="R1054" s="42"/>
      <c r="S1054" s="42"/>
      <c r="T1054" s="42"/>
      <c r="U1054" s="42"/>
      <c r="V1054" s="42"/>
      <c r="W1054" s="42"/>
    </row>
    <row r="1055" spans="1:23">
      <c r="A1055" s="42"/>
      <c r="B1055" s="42"/>
      <c r="C1055" s="42"/>
      <c r="D1055" s="42"/>
      <c r="E1055" s="42"/>
      <c r="F1055" s="42"/>
      <c r="G1055" s="42"/>
      <c r="H1055" s="42"/>
      <c r="I1055" s="42"/>
      <c r="J1055" s="42"/>
      <c r="K1055" s="42"/>
      <c r="L1055" s="42"/>
      <c r="M1055" s="42"/>
      <c r="N1055" s="42"/>
      <c r="O1055" s="42"/>
      <c r="P1055" s="42"/>
      <c r="Q1055" s="42"/>
      <c r="R1055" s="42"/>
      <c r="S1055" s="42"/>
      <c r="T1055" s="42"/>
      <c r="U1055" s="42"/>
      <c r="V1055" s="42"/>
      <c r="W1055" s="42"/>
    </row>
    <row r="1056" spans="1:23">
      <c r="A1056" s="42"/>
      <c r="B1056" s="42"/>
      <c r="C1056" s="42"/>
      <c r="D1056" s="42"/>
      <c r="E1056" s="42"/>
      <c r="F1056" s="42"/>
      <c r="G1056" s="42"/>
      <c r="H1056" s="42"/>
      <c r="I1056" s="42"/>
      <c r="J1056" s="42"/>
      <c r="K1056" s="42"/>
      <c r="L1056" s="42"/>
      <c r="M1056" s="42"/>
      <c r="N1056" s="42"/>
      <c r="O1056" s="42"/>
      <c r="P1056" s="42"/>
      <c r="Q1056" s="42"/>
      <c r="R1056" s="42"/>
      <c r="S1056" s="42"/>
      <c r="T1056" s="42"/>
      <c r="U1056" s="42"/>
      <c r="V1056" s="42"/>
      <c r="W1056" s="42"/>
    </row>
    <row r="1057" spans="1:23">
      <c r="A1057" s="42"/>
      <c r="B1057" s="42"/>
      <c r="C1057" s="42"/>
      <c r="D1057" s="42"/>
      <c r="E1057" s="42"/>
      <c r="F1057" s="42"/>
      <c r="G1057" s="42"/>
      <c r="H1057" s="42"/>
      <c r="I1057" s="42"/>
      <c r="J1057" s="42"/>
      <c r="K1057" s="42"/>
      <c r="L1057" s="42"/>
      <c r="M1057" s="42"/>
      <c r="N1057" s="42"/>
      <c r="O1057" s="42"/>
      <c r="P1057" s="42"/>
      <c r="Q1057" s="42"/>
      <c r="R1057" s="42"/>
      <c r="S1057" s="42"/>
      <c r="T1057" s="42"/>
      <c r="U1057" s="42"/>
      <c r="V1057" s="42"/>
      <c r="W1057" s="42"/>
    </row>
    <row r="1058" spans="1:23">
      <c r="A1058" s="42"/>
      <c r="B1058" s="42"/>
      <c r="C1058" s="42"/>
      <c r="D1058" s="42"/>
      <c r="E1058" s="42"/>
      <c r="F1058" s="42"/>
      <c r="G1058" s="42"/>
      <c r="H1058" s="42"/>
      <c r="I1058" s="42"/>
      <c r="J1058" s="42"/>
      <c r="K1058" s="42"/>
      <c r="L1058" s="42"/>
      <c r="M1058" s="42"/>
      <c r="N1058" s="42"/>
      <c r="O1058" s="42"/>
      <c r="P1058" s="42"/>
      <c r="Q1058" s="42"/>
      <c r="R1058" s="42"/>
      <c r="S1058" s="42"/>
      <c r="T1058" s="42"/>
      <c r="U1058" s="42"/>
      <c r="V1058" s="42"/>
      <c r="W1058" s="42"/>
    </row>
    <row r="1059" spans="1:23">
      <c r="A1059" s="42"/>
      <c r="B1059" s="42"/>
      <c r="C1059" s="42"/>
      <c r="D1059" s="42"/>
      <c r="E1059" s="42"/>
      <c r="F1059" s="42"/>
      <c r="G1059" s="42"/>
      <c r="H1059" s="42"/>
      <c r="I1059" s="42"/>
      <c r="J1059" s="42"/>
      <c r="K1059" s="42"/>
      <c r="L1059" s="42"/>
      <c r="M1059" s="42"/>
      <c r="N1059" s="42"/>
      <c r="O1059" s="42"/>
      <c r="P1059" s="42"/>
      <c r="Q1059" s="42"/>
      <c r="R1059" s="42"/>
      <c r="S1059" s="42"/>
      <c r="T1059" s="42"/>
      <c r="U1059" s="42"/>
      <c r="V1059" s="42"/>
      <c r="W1059" s="42"/>
    </row>
    <row r="1060" spans="1:23">
      <c r="A1060" s="42"/>
      <c r="B1060" s="42"/>
      <c r="C1060" s="42"/>
      <c r="D1060" s="42"/>
      <c r="E1060" s="42"/>
      <c r="F1060" s="42"/>
      <c r="G1060" s="42"/>
      <c r="H1060" s="42"/>
      <c r="I1060" s="42"/>
      <c r="J1060" s="42"/>
      <c r="K1060" s="42"/>
      <c r="L1060" s="42"/>
      <c r="M1060" s="42"/>
      <c r="N1060" s="42"/>
      <c r="O1060" s="42"/>
      <c r="P1060" s="42"/>
      <c r="Q1060" s="42"/>
      <c r="R1060" s="42"/>
      <c r="S1060" s="42"/>
      <c r="T1060" s="42"/>
      <c r="U1060" s="42"/>
      <c r="V1060" s="42"/>
      <c r="W1060" s="42"/>
    </row>
    <row r="1061" spans="1:23">
      <c r="A1061" s="42"/>
      <c r="B1061" s="42"/>
      <c r="C1061" s="42"/>
      <c r="D1061" s="42"/>
      <c r="E1061" s="42"/>
      <c r="F1061" s="42"/>
      <c r="G1061" s="42"/>
      <c r="H1061" s="42"/>
      <c r="I1061" s="42"/>
      <c r="J1061" s="42"/>
      <c r="K1061" s="42"/>
      <c r="L1061" s="42"/>
      <c r="M1061" s="42"/>
      <c r="N1061" s="42"/>
      <c r="O1061" s="42"/>
      <c r="P1061" s="42"/>
      <c r="Q1061" s="42"/>
      <c r="R1061" s="42"/>
      <c r="S1061" s="42"/>
      <c r="T1061" s="42"/>
      <c r="U1061" s="42"/>
      <c r="V1061" s="42"/>
      <c r="W1061" s="42"/>
    </row>
    <row r="1062" spans="1:23">
      <c r="A1062" s="42"/>
      <c r="B1062" s="42"/>
      <c r="C1062" s="42"/>
      <c r="D1062" s="42"/>
      <c r="E1062" s="42"/>
      <c r="F1062" s="42"/>
      <c r="G1062" s="42"/>
      <c r="H1062" s="42"/>
      <c r="I1062" s="42"/>
      <c r="J1062" s="42"/>
      <c r="K1062" s="42"/>
      <c r="L1062" s="42"/>
      <c r="M1062" s="42"/>
      <c r="N1062" s="42"/>
      <c r="O1062" s="42"/>
      <c r="P1062" s="42"/>
      <c r="Q1062" s="42"/>
      <c r="R1062" s="42"/>
      <c r="S1062" s="42"/>
      <c r="T1062" s="42"/>
      <c r="U1062" s="42"/>
      <c r="V1062" s="42"/>
      <c r="W1062" s="42"/>
    </row>
    <row r="1063" spans="1:23">
      <c r="A1063" s="42"/>
      <c r="B1063" s="42"/>
      <c r="C1063" s="42"/>
      <c r="D1063" s="42"/>
      <c r="E1063" s="42"/>
      <c r="F1063" s="42"/>
      <c r="G1063" s="42"/>
      <c r="H1063" s="42"/>
      <c r="I1063" s="42"/>
      <c r="J1063" s="42"/>
      <c r="K1063" s="42"/>
      <c r="L1063" s="42"/>
      <c r="M1063" s="42"/>
      <c r="N1063" s="42"/>
      <c r="O1063" s="42"/>
      <c r="P1063" s="42"/>
      <c r="Q1063" s="42"/>
      <c r="R1063" s="42"/>
      <c r="S1063" s="42"/>
      <c r="T1063" s="42"/>
      <c r="U1063" s="42"/>
      <c r="V1063" s="42"/>
      <c r="W1063" s="42"/>
    </row>
    <row r="1064" spans="1:23">
      <c r="A1064" s="42"/>
      <c r="B1064" s="42"/>
      <c r="C1064" s="42"/>
      <c r="D1064" s="42"/>
      <c r="E1064" s="42"/>
      <c r="F1064" s="42"/>
      <c r="G1064" s="42"/>
      <c r="H1064" s="42"/>
      <c r="I1064" s="42"/>
      <c r="J1064" s="42"/>
      <c r="K1064" s="42"/>
      <c r="L1064" s="42"/>
      <c r="M1064" s="42"/>
      <c r="N1064" s="42"/>
      <c r="O1064" s="42"/>
      <c r="P1064" s="42"/>
      <c r="Q1064" s="42"/>
      <c r="R1064" s="42"/>
      <c r="S1064" s="42"/>
      <c r="T1064" s="42"/>
      <c r="U1064" s="42"/>
      <c r="V1064" s="42"/>
      <c r="W1064" s="42"/>
    </row>
    <row r="1065" spans="1:23">
      <c r="A1065" s="42"/>
      <c r="B1065" s="42"/>
      <c r="C1065" s="42"/>
      <c r="D1065" s="42"/>
      <c r="E1065" s="42"/>
      <c r="F1065" s="42"/>
      <c r="G1065" s="42"/>
      <c r="H1065" s="42"/>
      <c r="I1065" s="42"/>
      <c r="J1065" s="42"/>
      <c r="K1065" s="42"/>
      <c r="L1065" s="42"/>
      <c r="M1065" s="42"/>
      <c r="N1065" s="42"/>
      <c r="O1065" s="42"/>
      <c r="P1065" s="42"/>
      <c r="Q1065" s="42"/>
      <c r="R1065" s="42"/>
      <c r="S1065" s="42"/>
      <c r="T1065" s="42"/>
      <c r="U1065" s="42"/>
      <c r="V1065" s="42"/>
      <c r="W1065" s="42"/>
    </row>
    <row r="1066" spans="1:23">
      <c r="A1066" s="42"/>
      <c r="B1066" s="42"/>
      <c r="C1066" s="42"/>
      <c r="D1066" s="42"/>
      <c r="E1066" s="42"/>
      <c r="F1066" s="42"/>
      <c r="G1066" s="42"/>
      <c r="H1066" s="42"/>
      <c r="I1066" s="42"/>
      <c r="J1066" s="42"/>
      <c r="K1066" s="42"/>
      <c r="L1066" s="42"/>
      <c r="M1066" s="42"/>
      <c r="N1066" s="42"/>
      <c r="O1066" s="42"/>
      <c r="P1066" s="42"/>
      <c r="Q1066" s="42"/>
      <c r="R1066" s="42"/>
      <c r="S1066" s="42"/>
      <c r="T1066" s="42"/>
      <c r="U1066" s="42"/>
      <c r="V1066" s="42"/>
      <c r="W1066" s="42"/>
    </row>
    <row r="1067" spans="1:23">
      <c r="A1067" s="42"/>
      <c r="B1067" s="42"/>
      <c r="C1067" s="42"/>
      <c r="D1067" s="42"/>
      <c r="E1067" s="42"/>
      <c r="F1067" s="42"/>
      <c r="G1067" s="42"/>
      <c r="H1067" s="42"/>
      <c r="I1067" s="42"/>
      <c r="J1067" s="42"/>
      <c r="K1067" s="42"/>
      <c r="L1067" s="42"/>
      <c r="M1067" s="42"/>
      <c r="N1067" s="42"/>
      <c r="O1067" s="42"/>
      <c r="P1067" s="42"/>
      <c r="Q1067" s="42"/>
      <c r="R1067" s="42"/>
      <c r="S1067" s="42"/>
      <c r="T1067" s="42"/>
      <c r="U1067" s="42"/>
      <c r="V1067" s="42"/>
      <c r="W1067" s="42"/>
    </row>
    <row r="1068" spans="1:23">
      <c r="A1068" s="42"/>
      <c r="B1068" s="42"/>
      <c r="C1068" s="42"/>
      <c r="D1068" s="42"/>
      <c r="E1068" s="42"/>
      <c r="F1068" s="42"/>
      <c r="G1068" s="42"/>
      <c r="H1068" s="42"/>
      <c r="I1068" s="42"/>
      <c r="J1068" s="42"/>
      <c r="K1068" s="42"/>
      <c r="L1068" s="42"/>
      <c r="M1068" s="42"/>
      <c r="N1068" s="42"/>
      <c r="O1068" s="42"/>
      <c r="P1068" s="42"/>
      <c r="Q1068" s="42"/>
      <c r="R1068" s="42"/>
      <c r="S1068" s="42"/>
      <c r="T1068" s="42"/>
      <c r="U1068" s="42"/>
      <c r="V1068" s="42"/>
      <c r="W1068" s="42"/>
    </row>
    <row r="1069" spans="1:23">
      <c r="A1069" s="42"/>
      <c r="B1069" s="42"/>
      <c r="C1069" s="42"/>
      <c r="D1069" s="42"/>
      <c r="E1069" s="42"/>
      <c r="F1069" s="42"/>
      <c r="G1069" s="42"/>
      <c r="H1069" s="42"/>
      <c r="I1069" s="42"/>
      <c r="J1069" s="42"/>
      <c r="K1069" s="42"/>
      <c r="L1069" s="42"/>
      <c r="M1069" s="42"/>
      <c r="N1069" s="42"/>
      <c r="O1069" s="42"/>
      <c r="P1069" s="42"/>
      <c r="Q1069" s="42"/>
      <c r="R1069" s="42"/>
      <c r="S1069" s="42"/>
      <c r="T1069" s="42"/>
      <c r="U1069" s="42"/>
      <c r="V1069" s="42"/>
      <c r="W1069" s="42"/>
    </row>
    <row r="1070" spans="1:23">
      <c r="A1070" s="42"/>
      <c r="B1070" s="42"/>
      <c r="C1070" s="42"/>
      <c r="D1070" s="42"/>
      <c r="E1070" s="42"/>
      <c r="F1070" s="42"/>
      <c r="G1070" s="42"/>
      <c r="H1070" s="42"/>
      <c r="I1070" s="42"/>
      <c r="J1070" s="42"/>
      <c r="K1070" s="42"/>
      <c r="L1070" s="42"/>
      <c r="M1070" s="42"/>
      <c r="N1070" s="42"/>
      <c r="O1070" s="42"/>
      <c r="P1070" s="42"/>
      <c r="Q1070" s="42"/>
      <c r="R1070" s="42"/>
      <c r="S1070" s="42"/>
      <c r="T1070" s="42"/>
      <c r="U1070" s="42"/>
      <c r="V1070" s="42"/>
      <c r="W1070" s="42"/>
    </row>
    <row r="1071" spans="1:23">
      <c r="A1071" s="42"/>
      <c r="B1071" s="42"/>
      <c r="C1071" s="42"/>
      <c r="D1071" s="42"/>
      <c r="E1071" s="42"/>
      <c r="F1071" s="42"/>
      <c r="G1071" s="42"/>
      <c r="H1071" s="42"/>
      <c r="I1071" s="42"/>
      <c r="J1071" s="42"/>
      <c r="K1071" s="42"/>
      <c r="L1071" s="42"/>
      <c r="M1071" s="42"/>
      <c r="N1071" s="42"/>
      <c r="O1071" s="42"/>
      <c r="P1071" s="42"/>
      <c r="Q1071" s="42"/>
      <c r="R1071" s="42"/>
      <c r="S1071" s="42"/>
      <c r="T1071" s="42"/>
      <c r="U1071" s="42"/>
      <c r="V1071" s="42"/>
      <c r="W1071" s="42"/>
    </row>
    <row r="1072" spans="1:23">
      <c r="A1072" s="42"/>
      <c r="B1072" s="42"/>
      <c r="C1072" s="42"/>
      <c r="D1072" s="42"/>
      <c r="E1072" s="42"/>
      <c r="F1072" s="42"/>
      <c r="G1072" s="42"/>
      <c r="H1072" s="42"/>
      <c r="I1072" s="42"/>
      <c r="J1072" s="42"/>
      <c r="K1072" s="42"/>
      <c r="L1072" s="42"/>
      <c r="M1072" s="42"/>
      <c r="N1072" s="42"/>
      <c r="O1072" s="42"/>
      <c r="P1072" s="42"/>
      <c r="Q1072" s="42"/>
      <c r="R1072" s="42"/>
      <c r="S1072" s="42"/>
      <c r="T1072" s="42"/>
      <c r="U1072" s="42"/>
      <c r="V1072" s="42"/>
      <c r="W1072" s="42"/>
    </row>
    <row r="1073" spans="1:23">
      <c r="A1073" s="42"/>
      <c r="B1073" s="42"/>
      <c r="C1073" s="42"/>
      <c r="D1073" s="42"/>
      <c r="E1073" s="42"/>
      <c r="F1073" s="42"/>
      <c r="G1073" s="42"/>
      <c r="H1073" s="42"/>
      <c r="I1073" s="42"/>
      <c r="J1073" s="42"/>
      <c r="K1073" s="42"/>
      <c r="L1073" s="42"/>
      <c r="M1073" s="42"/>
      <c r="N1073" s="42"/>
      <c r="O1073" s="42"/>
      <c r="P1073" s="42"/>
      <c r="Q1073" s="42"/>
      <c r="R1073" s="42"/>
      <c r="S1073" s="42"/>
      <c r="T1073" s="42"/>
      <c r="U1073" s="42"/>
      <c r="V1073" s="42"/>
      <c r="W1073" s="42"/>
    </row>
    <row r="1074" spans="1:23">
      <c r="A1074" s="42"/>
      <c r="B1074" s="42"/>
      <c r="C1074" s="42"/>
      <c r="D1074" s="42"/>
      <c r="E1074" s="42"/>
      <c r="F1074" s="42"/>
      <c r="G1074" s="42"/>
      <c r="H1074" s="42"/>
      <c r="I1074" s="42"/>
      <c r="J1074" s="42"/>
      <c r="K1074" s="42"/>
      <c r="L1074" s="42"/>
      <c r="M1074" s="42"/>
      <c r="N1074" s="42"/>
      <c r="O1074" s="42"/>
      <c r="P1074" s="42"/>
      <c r="Q1074" s="42"/>
      <c r="R1074" s="42"/>
      <c r="S1074" s="42"/>
      <c r="T1074" s="42"/>
      <c r="U1074" s="42"/>
      <c r="V1074" s="42"/>
      <c r="W1074" s="42"/>
    </row>
    <row r="1075" spans="1:23">
      <c r="A1075" s="42"/>
      <c r="B1075" s="42"/>
      <c r="C1075" s="42"/>
      <c r="D1075" s="42"/>
      <c r="E1075" s="42"/>
      <c r="F1075" s="42"/>
      <c r="G1075" s="42"/>
      <c r="H1075" s="42"/>
      <c r="I1075" s="42"/>
      <c r="J1075" s="42"/>
      <c r="K1075" s="42"/>
      <c r="L1075" s="42"/>
      <c r="M1075" s="42"/>
      <c r="N1075" s="42"/>
      <c r="O1075" s="42"/>
      <c r="P1075" s="42"/>
      <c r="Q1075" s="42"/>
      <c r="R1075" s="42"/>
      <c r="S1075" s="42"/>
      <c r="T1075" s="42"/>
      <c r="U1075" s="42"/>
      <c r="V1075" s="42"/>
      <c r="W1075" s="42"/>
    </row>
    <row r="1076" spans="1:23">
      <c r="A1076" s="42"/>
      <c r="B1076" s="42"/>
      <c r="C1076" s="42"/>
      <c r="D1076" s="42"/>
      <c r="E1076" s="42"/>
      <c r="F1076" s="42"/>
      <c r="G1076" s="42"/>
      <c r="H1076" s="42"/>
      <c r="I1076" s="42"/>
      <c r="J1076" s="42"/>
      <c r="K1076" s="42"/>
      <c r="L1076" s="42"/>
      <c r="M1076" s="42"/>
      <c r="N1076" s="42"/>
      <c r="O1076" s="42"/>
      <c r="P1076" s="42"/>
      <c r="Q1076" s="42"/>
      <c r="R1076" s="42"/>
      <c r="S1076" s="42"/>
      <c r="T1076" s="42"/>
      <c r="U1076" s="42"/>
      <c r="V1076" s="42"/>
      <c r="W1076" s="42"/>
    </row>
    <row r="1077" spans="1:23">
      <c r="A1077" s="42"/>
      <c r="B1077" s="42"/>
      <c r="C1077" s="42"/>
      <c r="D1077" s="42"/>
      <c r="E1077" s="42"/>
      <c r="F1077" s="42"/>
      <c r="G1077" s="42"/>
      <c r="H1077" s="42"/>
      <c r="I1077" s="42"/>
      <c r="J1077" s="42"/>
      <c r="K1077" s="42"/>
      <c r="L1077" s="42"/>
      <c r="M1077" s="42"/>
      <c r="N1077" s="42"/>
      <c r="O1077" s="42"/>
      <c r="P1077" s="42"/>
      <c r="Q1077" s="42"/>
      <c r="R1077" s="42"/>
      <c r="S1077" s="42"/>
      <c r="T1077" s="42"/>
      <c r="U1077" s="42"/>
      <c r="V1077" s="42"/>
      <c r="W1077" s="42"/>
    </row>
    <row r="1078" spans="1:23">
      <c r="A1078" s="42"/>
      <c r="B1078" s="42"/>
      <c r="C1078" s="42"/>
      <c r="D1078" s="42"/>
      <c r="E1078" s="42"/>
      <c r="F1078" s="42"/>
      <c r="G1078" s="42"/>
      <c r="H1078" s="42"/>
      <c r="I1078" s="42"/>
      <c r="J1078" s="42"/>
      <c r="K1078" s="42"/>
      <c r="L1078" s="42"/>
      <c r="M1078" s="42"/>
      <c r="N1078" s="42"/>
      <c r="O1078" s="42"/>
      <c r="P1078" s="42"/>
      <c r="Q1078" s="42"/>
      <c r="R1078" s="42"/>
      <c r="S1078" s="42"/>
      <c r="T1078" s="42"/>
      <c r="U1078" s="42"/>
      <c r="V1078" s="42"/>
      <c r="W1078" s="42"/>
    </row>
    <row r="1079" spans="1:23">
      <c r="A1079" s="42"/>
      <c r="B1079" s="42"/>
      <c r="C1079" s="42"/>
      <c r="D1079" s="42"/>
      <c r="E1079" s="42"/>
      <c r="F1079" s="42"/>
      <c r="G1079" s="42"/>
      <c r="H1079" s="42"/>
      <c r="I1079" s="42"/>
      <c r="J1079" s="42"/>
      <c r="K1079" s="42"/>
      <c r="L1079" s="42"/>
      <c r="M1079" s="42"/>
      <c r="N1079" s="42"/>
      <c r="O1079" s="42"/>
      <c r="P1079" s="42"/>
      <c r="Q1079" s="42"/>
      <c r="R1079" s="42"/>
      <c r="S1079" s="42"/>
      <c r="T1079" s="42"/>
      <c r="U1079" s="42"/>
      <c r="V1079" s="42"/>
      <c r="W1079" s="42"/>
    </row>
    <row r="1080" spans="1:23">
      <c r="A1080" s="42"/>
      <c r="B1080" s="42"/>
      <c r="C1080" s="42"/>
      <c r="D1080" s="42"/>
      <c r="E1080" s="42"/>
      <c r="F1080" s="42"/>
      <c r="G1080" s="42"/>
      <c r="H1080" s="42"/>
      <c r="I1080" s="42"/>
      <c r="J1080" s="42"/>
      <c r="K1080" s="42"/>
      <c r="L1080" s="42"/>
      <c r="M1080" s="42"/>
      <c r="N1080" s="42"/>
      <c r="O1080" s="42"/>
      <c r="P1080" s="42"/>
      <c r="Q1080" s="42"/>
      <c r="R1080" s="42"/>
      <c r="S1080" s="42"/>
      <c r="T1080" s="42"/>
      <c r="U1080" s="42"/>
      <c r="V1080" s="42"/>
      <c r="W1080" s="42"/>
    </row>
    <row r="1081" spans="1:23">
      <c r="A1081" s="42"/>
      <c r="B1081" s="42"/>
      <c r="C1081" s="42"/>
      <c r="D1081" s="42"/>
      <c r="E1081" s="42"/>
      <c r="F1081" s="42"/>
      <c r="G1081" s="42"/>
      <c r="H1081" s="42"/>
      <c r="I1081" s="42"/>
      <c r="J1081" s="42"/>
      <c r="K1081" s="42"/>
      <c r="L1081" s="42"/>
      <c r="M1081" s="42"/>
      <c r="N1081" s="42"/>
      <c r="O1081" s="42"/>
      <c r="P1081" s="42"/>
      <c r="Q1081" s="42"/>
      <c r="R1081" s="42"/>
      <c r="S1081" s="42"/>
      <c r="T1081" s="42"/>
      <c r="U1081" s="42"/>
      <c r="V1081" s="42"/>
      <c r="W1081" s="42"/>
    </row>
    <row r="1082" spans="1:23">
      <c r="A1082" s="42"/>
      <c r="B1082" s="42"/>
      <c r="C1082" s="42"/>
      <c r="D1082" s="42"/>
      <c r="E1082" s="42"/>
      <c r="F1082" s="42"/>
      <c r="G1082" s="42"/>
      <c r="H1082" s="42"/>
      <c r="I1082" s="42"/>
      <c r="J1082" s="42"/>
      <c r="K1082" s="42"/>
      <c r="L1082" s="42"/>
      <c r="M1082" s="42"/>
      <c r="N1082" s="42"/>
      <c r="O1082" s="42"/>
      <c r="P1082" s="42"/>
      <c r="Q1082" s="42"/>
      <c r="R1082" s="42"/>
      <c r="S1082" s="42"/>
      <c r="T1082" s="42"/>
      <c r="U1082" s="42"/>
      <c r="V1082" s="42"/>
      <c r="W1082" s="42"/>
    </row>
    <row r="1083" spans="1:23">
      <c r="A1083" s="42"/>
      <c r="B1083" s="42"/>
      <c r="C1083" s="42"/>
      <c r="D1083" s="42"/>
      <c r="E1083" s="42"/>
      <c r="F1083" s="42"/>
      <c r="G1083" s="42"/>
      <c r="H1083" s="42"/>
      <c r="I1083" s="42"/>
      <c r="J1083" s="42"/>
      <c r="K1083" s="42"/>
      <c r="L1083" s="42"/>
      <c r="M1083" s="42"/>
      <c r="N1083" s="42"/>
      <c r="O1083" s="42"/>
      <c r="P1083" s="42"/>
      <c r="Q1083" s="42"/>
      <c r="R1083" s="42"/>
      <c r="S1083" s="42"/>
      <c r="T1083" s="42"/>
      <c r="U1083" s="42"/>
      <c r="V1083" s="42"/>
      <c r="W1083" s="42"/>
    </row>
    <row r="1084" spans="1:23">
      <c r="A1084" s="42"/>
      <c r="B1084" s="42"/>
      <c r="C1084" s="42"/>
      <c r="D1084" s="42"/>
      <c r="E1084" s="42"/>
      <c r="F1084" s="42"/>
      <c r="G1084" s="42"/>
      <c r="H1084" s="42"/>
      <c r="I1084" s="42"/>
      <c r="J1084" s="42"/>
      <c r="K1084" s="42"/>
      <c r="L1084" s="42"/>
      <c r="M1084" s="42"/>
      <c r="N1084" s="42"/>
      <c r="O1084" s="42"/>
      <c r="P1084" s="42"/>
      <c r="Q1084" s="42"/>
      <c r="R1084" s="42"/>
      <c r="S1084" s="42"/>
      <c r="T1084" s="42"/>
      <c r="U1084" s="42"/>
      <c r="V1084" s="42"/>
      <c r="W1084" s="42"/>
    </row>
    <row r="1085" spans="1:23">
      <c r="A1085" s="42"/>
      <c r="B1085" s="42"/>
      <c r="C1085" s="42"/>
      <c r="D1085" s="42"/>
      <c r="E1085" s="42"/>
      <c r="F1085" s="42"/>
      <c r="G1085" s="42"/>
      <c r="H1085" s="42"/>
      <c r="I1085" s="42"/>
      <c r="J1085" s="42"/>
      <c r="K1085" s="42"/>
      <c r="L1085" s="42"/>
      <c r="M1085" s="42"/>
      <c r="N1085" s="42"/>
      <c r="O1085" s="42"/>
      <c r="P1085" s="42"/>
      <c r="Q1085" s="42"/>
      <c r="R1085" s="42"/>
      <c r="S1085" s="42"/>
      <c r="T1085" s="42"/>
      <c r="U1085" s="42"/>
      <c r="V1085" s="42"/>
      <c r="W1085" s="42"/>
    </row>
    <row r="1086" spans="1:23">
      <c r="A1086" s="42"/>
      <c r="B1086" s="42"/>
      <c r="C1086" s="42"/>
      <c r="D1086" s="42"/>
      <c r="E1086" s="42"/>
      <c r="F1086" s="42"/>
      <c r="G1086" s="42"/>
      <c r="H1086" s="42"/>
      <c r="I1086" s="42"/>
      <c r="J1086" s="42"/>
      <c r="K1086" s="42"/>
      <c r="L1086" s="42"/>
      <c r="M1086" s="42"/>
      <c r="N1086" s="42"/>
      <c r="O1086" s="42"/>
      <c r="P1086" s="42"/>
      <c r="Q1086" s="42"/>
      <c r="R1086" s="42"/>
      <c r="S1086" s="42"/>
      <c r="T1086" s="42"/>
      <c r="U1086" s="42"/>
      <c r="V1086" s="42"/>
      <c r="W1086" s="42"/>
    </row>
    <row r="1087" spans="1:23">
      <c r="A1087" s="42"/>
      <c r="B1087" s="42"/>
      <c r="C1087" s="42"/>
      <c r="D1087" s="42"/>
      <c r="E1087" s="42"/>
      <c r="F1087" s="42"/>
      <c r="G1087" s="42"/>
      <c r="H1087" s="42"/>
      <c r="I1087" s="42"/>
      <c r="J1087" s="42"/>
      <c r="K1087" s="42"/>
      <c r="L1087" s="42"/>
      <c r="M1087" s="42"/>
      <c r="N1087" s="42"/>
      <c r="O1087" s="42"/>
      <c r="P1087" s="42"/>
      <c r="Q1087" s="42"/>
      <c r="R1087" s="42"/>
      <c r="S1087" s="42"/>
      <c r="T1087" s="42"/>
      <c r="U1087" s="42"/>
      <c r="V1087" s="42"/>
      <c r="W1087" s="42"/>
    </row>
    <row r="1088" spans="1:23">
      <c r="A1088" s="42"/>
      <c r="B1088" s="42"/>
      <c r="C1088" s="42"/>
      <c r="D1088" s="42"/>
      <c r="E1088" s="42"/>
      <c r="F1088" s="42"/>
      <c r="G1088" s="42"/>
      <c r="H1088" s="42"/>
      <c r="I1088" s="42"/>
      <c r="J1088" s="42"/>
      <c r="K1088" s="42"/>
      <c r="L1088" s="42"/>
      <c r="M1088" s="42"/>
      <c r="N1088" s="42"/>
      <c r="O1088" s="42"/>
      <c r="P1088" s="42"/>
      <c r="Q1088" s="42"/>
      <c r="R1088" s="42"/>
      <c r="S1088" s="42"/>
      <c r="T1088" s="42"/>
      <c r="U1088" s="42"/>
      <c r="V1088" s="42"/>
      <c r="W1088" s="42"/>
    </row>
    <row r="1089" spans="1:23">
      <c r="A1089" s="42"/>
      <c r="B1089" s="42"/>
      <c r="C1089" s="42"/>
      <c r="D1089" s="42"/>
      <c r="E1089" s="42"/>
      <c r="F1089" s="42"/>
      <c r="G1089" s="42"/>
      <c r="H1089" s="42"/>
      <c r="I1089" s="42"/>
      <c r="J1089" s="42"/>
      <c r="K1089" s="42"/>
      <c r="L1089" s="42"/>
      <c r="M1089" s="42"/>
      <c r="N1089" s="42"/>
      <c r="O1089" s="42"/>
      <c r="P1089" s="42"/>
      <c r="Q1089" s="42"/>
      <c r="R1089" s="42"/>
      <c r="S1089" s="42"/>
      <c r="T1089" s="42"/>
      <c r="U1089" s="42"/>
      <c r="V1089" s="42"/>
      <c r="W1089" s="42"/>
    </row>
    <row r="1090" spans="1:23">
      <c r="A1090" s="42"/>
      <c r="B1090" s="42"/>
      <c r="C1090" s="42"/>
      <c r="D1090" s="42"/>
      <c r="E1090" s="42"/>
      <c r="F1090" s="42"/>
      <c r="G1090" s="42"/>
      <c r="H1090" s="42"/>
      <c r="I1090" s="42"/>
      <c r="J1090" s="42"/>
      <c r="K1090" s="42"/>
      <c r="L1090" s="42"/>
      <c r="M1090" s="42"/>
      <c r="N1090" s="42"/>
      <c r="O1090" s="42"/>
      <c r="P1090" s="42"/>
      <c r="Q1090" s="42"/>
      <c r="R1090" s="42"/>
      <c r="S1090" s="42"/>
      <c r="T1090" s="42"/>
      <c r="U1090" s="42"/>
      <c r="V1090" s="42"/>
      <c r="W1090" s="42"/>
    </row>
    <row r="1091" spans="1:23">
      <c r="A1091" s="42"/>
      <c r="B1091" s="42"/>
      <c r="C1091" s="42"/>
      <c r="D1091" s="42"/>
      <c r="E1091" s="42"/>
      <c r="F1091" s="42"/>
      <c r="G1091" s="42"/>
      <c r="H1091" s="42"/>
      <c r="I1091" s="42"/>
      <c r="J1091" s="42"/>
      <c r="K1091" s="42"/>
      <c r="L1091" s="42"/>
      <c r="M1091" s="42"/>
      <c r="N1091" s="42"/>
      <c r="O1091" s="42"/>
      <c r="P1091" s="42"/>
      <c r="Q1091" s="42"/>
      <c r="R1091" s="42"/>
      <c r="S1091" s="42"/>
      <c r="T1091" s="42"/>
      <c r="U1091" s="42"/>
      <c r="V1091" s="42"/>
      <c r="W1091" s="42"/>
    </row>
    <row r="1092" spans="1:23">
      <c r="A1092" s="42"/>
      <c r="B1092" s="42"/>
      <c r="C1092" s="42"/>
      <c r="D1092" s="42"/>
      <c r="E1092" s="42"/>
      <c r="F1092" s="42"/>
      <c r="G1092" s="42"/>
      <c r="H1092" s="42"/>
      <c r="I1092" s="42"/>
      <c r="J1092" s="42"/>
      <c r="K1092" s="42"/>
      <c r="L1092" s="42"/>
      <c r="M1092" s="42"/>
      <c r="N1092" s="42"/>
      <c r="O1092" s="42"/>
      <c r="P1092" s="42"/>
      <c r="Q1092" s="42"/>
      <c r="R1092" s="42"/>
      <c r="S1092" s="42"/>
      <c r="T1092" s="42"/>
      <c r="U1092" s="42"/>
      <c r="V1092" s="42"/>
      <c r="W1092" s="42"/>
    </row>
    <row r="1093" spans="1:23">
      <c r="A1093" s="42"/>
      <c r="B1093" s="42"/>
      <c r="C1093" s="42"/>
      <c r="D1093" s="42"/>
      <c r="E1093" s="42"/>
      <c r="F1093" s="42"/>
      <c r="G1093" s="42"/>
      <c r="H1093" s="42"/>
      <c r="I1093" s="42"/>
      <c r="J1093" s="42"/>
      <c r="K1093" s="42"/>
      <c r="L1093" s="42"/>
      <c r="M1093" s="42"/>
      <c r="N1093" s="42"/>
      <c r="O1093" s="42"/>
      <c r="P1093" s="42"/>
      <c r="Q1093" s="42"/>
      <c r="R1093" s="42"/>
      <c r="S1093" s="42"/>
      <c r="T1093" s="42"/>
      <c r="U1093" s="42"/>
      <c r="V1093" s="42"/>
      <c r="W1093" s="42"/>
    </row>
    <row r="1094" spans="1:23">
      <c r="A1094" s="42"/>
      <c r="B1094" s="42"/>
      <c r="C1094" s="42"/>
      <c r="D1094" s="42"/>
      <c r="E1094" s="42"/>
      <c r="F1094" s="42"/>
      <c r="G1094" s="42"/>
      <c r="H1094" s="42"/>
      <c r="I1094" s="42"/>
      <c r="J1094" s="42"/>
      <c r="K1094" s="42"/>
      <c r="L1094" s="42"/>
      <c r="M1094" s="42"/>
      <c r="N1094" s="42"/>
      <c r="O1094" s="42"/>
      <c r="P1094" s="42"/>
      <c r="Q1094" s="42"/>
      <c r="R1094" s="42"/>
      <c r="S1094" s="42"/>
      <c r="T1094" s="42"/>
      <c r="U1094" s="42"/>
      <c r="V1094" s="42"/>
      <c r="W1094" s="42"/>
    </row>
    <row r="1095" spans="1:23">
      <c r="A1095" s="42"/>
      <c r="B1095" s="42"/>
      <c r="C1095" s="42"/>
      <c r="D1095" s="42"/>
      <c r="E1095" s="42"/>
      <c r="F1095" s="42"/>
      <c r="G1095" s="42"/>
      <c r="H1095" s="42"/>
      <c r="I1095" s="42"/>
      <c r="J1095" s="42"/>
      <c r="K1095" s="42"/>
      <c r="L1095" s="42"/>
      <c r="M1095" s="42"/>
      <c r="N1095" s="42"/>
      <c r="O1095" s="42"/>
      <c r="P1095" s="42"/>
      <c r="Q1095" s="42"/>
      <c r="R1095" s="42"/>
      <c r="S1095" s="42"/>
      <c r="T1095" s="42"/>
      <c r="U1095" s="42"/>
      <c r="V1095" s="42"/>
      <c r="W1095" s="42"/>
    </row>
    <row r="1096" spans="1:23">
      <c r="A1096" s="42"/>
      <c r="B1096" s="42"/>
      <c r="C1096" s="42"/>
      <c r="D1096" s="42"/>
      <c r="E1096" s="42"/>
      <c r="F1096" s="42"/>
      <c r="G1096" s="42"/>
      <c r="H1096" s="42"/>
      <c r="I1096" s="42"/>
      <c r="J1096" s="42"/>
      <c r="K1096" s="42"/>
      <c r="L1096" s="42"/>
      <c r="M1096" s="42"/>
      <c r="N1096" s="42"/>
      <c r="O1096" s="42"/>
      <c r="P1096" s="42"/>
      <c r="Q1096" s="42"/>
      <c r="R1096" s="42"/>
      <c r="S1096" s="42"/>
      <c r="T1096" s="42"/>
      <c r="U1096" s="42"/>
      <c r="V1096" s="42"/>
      <c r="W1096" s="42"/>
    </row>
    <row r="1097" spans="1:23">
      <c r="A1097" s="42"/>
      <c r="B1097" s="42"/>
      <c r="C1097" s="42"/>
      <c r="D1097" s="42"/>
      <c r="E1097" s="42"/>
      <c r="F1097" s="42"/>
      <c r="G1097" s="42"/>
      <c r="H1097" s="42"/>
      <c r="I1097" s="42"/>
      <c r="J1097" s="42"/>
      <c r="K1097" s="42"/>
      <c r="L1097" s="42"/>
      <c r="M1097" s="42"/>
      <c r="N1097" s="42"/>
      <c r="O1097" s="42"/>
      <c r="P1097" s="42"/>
      <c r="Q1097" s="42"/>
      <c r="R1097" s="42"/>
      <c r="S1097" s="42"/>
      <c r="T1097" s="42"/>
      <c r="U1097" s="42"/>
      <c r="V1097" s="42"/>
      <c r="W1097" s="42"/>
    </row>
    <row r="1098" spans="1:23">
      <c r="A1098" s="42"/>
      <c r="B1098" s="42"/>
      <c r="C1098" s="42"/>
      <c r="D1098" s="42"/>
      <c r="E1098" s="42"/>
      <c r="F1098" s="42"/>
      <c r="G1098" s="42"/>
      <c r="H1098" s="42"/>
      <c r="I1098" s="42"/>
      <c r="J1098" s="42"/>
      <c r="K1098" s="42"/>
      <c r="L1098" s="42"/>
      <c r="M1098" s="42"/>
      <c r="N1098" s="42"/>
      <c r="O1098" s="42"/>
      <c r="P1098" s="42"/>
      <c r="Q1098" s="42"/>
      <c r="R1098" s="42"/>
      <c r="S1098" s="42"/>
      <c r="T1098" s="42"/>
      <c r="U1098" s="42"/>
      <c r="V1098" s="42"/>
      <c r="W1098" s="42"/>
    </row>
    <row r="1099" spans="1:23">
      <c r="A1099" s="42"/>
      <c r="B1099" s="42"/>
      <c r="C1099" s="42"/>
      <c r="D1099" s="42"/>
      <c r="E1099" s="42"/>
      <c r="F1099" s="42"/>
      <c r="G1099" s="42"/>
      <c r="H1099" s="42"/>
      <c r="I1099" s="42"/>
      <c r="J1099" s="42"/>
      <c r="K1099" s="42"/>
      <c r="L1099" s="42"/>
      <c r="M1099" s="42"/>
      <c r="N1099" s="42"/>
      <c r="O1099" s="42"/>
      <c r="P1099" s="42"/>
      <c r="Q1099" s="42"/>
      <c r="R1099" s="42"/>
      <c r="S1099" s="42"/>
      <c r="T1099" s="42"/>
      <c r="U1099" s="42"/>
      <c r="V1099" s="42"/>
      <c r="W1099" s="42"/>
    </row>
    <row r="1100" spans="1:23">
      <c r="A1100" s="42"/>
      <c r="B1100" s="42"/>
      <c r="C1100" s="42"/>
      <c r="D1100" s="42"/>
      <c r="E1100" s="42"/>
      <c r="F1100" s="42"/>
      <c r="G1100" s="42"/>
      <c r="H1100" s="42"/>
      <c r="I1100" s="42"/>
      <c r="J1100" s="42"/>
      <c r="K1100" s="42"/>
      <c r="L1100" s="42"/>
      <c r="M1100" s="42"/>
      <c r="N1100" s="42"/>
      <c r="O1100" s="42"/>
      <c r="P1100" s="42"/>
      <c r="Q1100" s="42"/>
      <c r="R1100" s="42"/>
      <c r="S1100" s="42"/>
      <c r="T1100" s="42"/>
      <c r="U1100" s="42"/>
      <c r="V1100" s="42"/>
      <c r="W1100" s="42"/>
    </row>
    <row r="1101" spans="1:23">
      <c r="A1101" s="42"/>
      <c r="B1101" s="42"/>
      <c r="C1101" s="42"/>
      <c r="D1101" s="42"/>
      <c r="E1101" s="42"/>
      <c r="F1101" s="42"/>
      <c r="G1101" s="42"/>
      <c r="H1101" s="42"/>
      <c r="I1101" s="42"/>
      <c r="J1101" s="42"/>
      <c r="K1101" s="42"/>
      <c r="L1101" s="42"/>
      <c r="M1101" s="42"/>
      <c r="N1101" s="42"/>
      <c r="O1101" s="42"/>
      <c r="P1101" s="42"/>
      <c r="Q1101" s="42"/>
      <c r="R1101" s="42"/>
      <c r="S1101" s="42"/>
      <c r="T1101" s="42"/>
      <c r="U1101" s="42"/>
      <c r="V1101" s="42"/>
      <c r="W1101" s="42"/>
    </row>
    <row r="1102" spans="1:23">
      <c r="A1102" s="42"/>
      <c r="B1102" s="42"/>
      <c r="C1102" s="42"/>
      <c r="D1102" s="42"/>
      <c r="E1102" s="42"/>
      <c r="F1102" s="42"/>
      <c r="G1102" s="42"/>
      <c r="H1102" s="42"/>
      <c r="I1102" s="42"/>
      <c r="J1102" s="42"/>
      <c r="K1102" s="42"/>
      <c r="L1102" s="42"/>
      <c r="M1102" s="42"/>
      <c r="N1102" s="42"/>
      <c r="O1102" s="42"/>
      <c r="P1102" s="42"/>
      <c r="Q1102" s="42"/>
      <c r="R1102" s="42"/>
      <c r="S1102" s="42"/>
      <c r="T1102" s="42"/>
      <c r="U1102" s="42"/>
      <c r="V1102" s="42"/>
      <c r="W1102" s="42"/>
    </row>
    <row r="1103" spans="1:23">
      <c r="A1103" s="42"/>
      <c r="B1103" s="42"/>
      <c r="C1103" s="42"/>
      <c r="D1103" s="42"/>
      <c r="E1103" s="42"/>
      <c r="F1103" s="42"/>
      <c r="G1103" s="42"/>
      <c r="H1103" s="42"/>
      <c r="I1103" s="42"/>
      <c r="J1103" s="42"/>
      <c r="K1103" s="42"/>
      <c r="L1103" s="42"/>
      <c r="M1103" s="42"/>
      <c r="N1103" s="42"/>
      <c r="O1103" s="42"/>
      <c r="P1103" s="42"/>
      <c r="Q1103" s="42"/>
      <c r="R1103" s="42"/>
      <c r="S1103" s="42"/>
      <c r="T1103" s="42"/>
      <c r="U1103" s="42"/>
      <c r="V1103" s="42"/>
      <c r="W1103" s="42"/>
    </row>
    <row r="1104" spans="1:23">
      <c r="A1104" s="42"/>
      <c r="B1104" s="42"/>
      <c r="C1104" s="42"/>
      <c r="D1104" s="42"/>
      <c r="E1104" s="42"/>
      <c r="F1104" s="42"/>
      <c r="G1104" s="42"/>
      <c r="H1104" s="42"/>
      <c r="I1104" s="42"/>
      <c r="J1104" s="42"/>
      <c r="K1104" s="42"/>
      <c r="L1104" s="42"/>
      <c r="M1104" s="42"/>
      <c r="N1104" s="42"/>
      <c r="O1104" s="42"/>
      <c r="P1104" s="42"/>
      <c r="Q1104" s="42"/>
      <c r="R1104" s="42"/>
      <c r="S1104" s="42"/>
      <c r="T1104" s="42"/>
      <c r="U1104" s="42"/>
      <c r="V1104" s="42"/>
      <c r="W1104" s="42"/>
    </row>
    <row r="1105" spans="1:23">
      <c r="A1105" s="42"/>
      <c r="B1105" s="42"/>
      <c r="C1105" s="42"/>
      <c r="D1105" s="42"/>
      <c r="E1105" s="42"/>
      <c r="F1105" s="42"/>
      <c r="G1105" s="42"/>
      <c r="H1105" s="42"/>
      <c r="I1105" s="42"/>
      <c r="J1105" s="42"/>
      <c r="K1105" s="42"/>
      <c r="L1105" s="42"/>
      <c r="M1105" s="42"/>
      <c r="N1105" s="42"/>
      <c r="O1105" s="42"/>
      <c r="P1105" s="42"/>
      <c r="Q1105" s="42"/>
      <c r="R1105" s="42"/>
      <c r="S1105" s="42"/>
      <c r="T1105" s="42"/>
      <c r="U1105" s="42"/>
      <c r="V1105" s="42"/>
      <c r="W1105" s="42"/>
    </row>
    <row r="1106" spans="1:23">
      <c r="A1106" s="42"/>
      <c r="B1106" s="42"/>
      <c r="C1106" s="42"/>
      <c r="D1106" s="42"/>
      <c r="E1106" s="42"/>
      <c r="F1106" s="42"/>
      <c r="G1106" s="42"/>
      <c r="H1106" s="42"/>
      <c r="I1106" s="42"/>
      <c r="J1106" s="42"/>
      <c r="K1106" s="42"/>
      <c r="L1106" s="42"/>
      <c r="M1106" s="42"/>
      <c r="N1106" s="42"/>
      <c r="O1106" s="42"/>
      <c r="P1106" s="42"/>
      <c r="Q1106" s="42"/>
      <c r="R1106" s="42"/>
      <c r="S1106" s="42"/>
      <c r="T1106" s="42"/>
      <c r="U1106" s="42"/>
      <c r="V1106" s="42"/>
      <c r="W1106" s="42"/>
    </row>
    <row r="1107" spans="1:23">
      <c r="A1107" s="42"/>
      <c r="B1107" s="42"/>
      <c r="C1107" s="42"/>
      <c r="D1107" s="42"/>
      <c r="E1107" s="42"/>
      <c r="F1107" s="42"/>
      <c r="G1107" s="42"/>
      <c r="H1107" s="42"/>
      <c r="I1107" s="42"/>
      <c r="J1107" s="42"/>
      <c r="K1107" s="42"/>
      <c r="L1107" s="42"/>
      <c r="M1107" s="42"/>
      <c r="N1107" s="42"/>
      <c r="O1107" s="42"/>
      <c r="P1107" s="42"/>
      <c r="Q1107" s="42"/>
      <c r="R1107" s="42"/>
      <c r="S1107" s="42"/>
      <c r="T1107" s="42"/>
      <c r="U1107" s="42"/>
      <c r="V1107" s="42"/>
      <c r="W1107" s="42"/>
    </row>
    <row r="1108" spans="1:23">
      <c r="A1108" s="42"/>
      <c r="B1108" s="42"/>
      <c r="C1108" s="42"/>
      <c r="D1108" s="42"/>
      <c r="E1108" s="42"/>
      <c r="F1108" s="42"/>
      <c r="G1108" s="42"/>
      <c r="H1108" s="42"/>
      <c r="I1108" s="42"/>
      <c r="J1108" s="42"/>
      <c r="K1108" s="42"/>
      <c r="L1108" s="42"/>
      <c r="M1108" s="42"/>
      <c r="N1108" s="42"/>
      <c r="O1108" s="42"/>
      <c r="P1108" s="42"/>
      <c r="Q1108" s="42"/>
      <c r="R1108" s="42"/>
      <c r="S1108" s="42"/>
      <c r="T1108" s="42"/>
      <c r="U1108" s="42"/>
      <c r="V1108" s="42"/>
      <c r="W1108" s="42"/>
    </row>
    <row r="1109" spans="1:23">
      <c r="A1109" s="42"/>
      <c r="B1109" s="42"/>
      <c r="C1109" s="42"/>
      <c r="D1109" s="42"/>
      <c r="E1109" s="42"/>
      <c r="F1109" s="42"/>
      <c r="G1109" s="42"/>
      <c r="H1109" s="42"/>
      <c r="I1109" s="42"/>
      <c r="J1109" s="42"/>
      <c r="K1109" s="42"/>
      <c r="L1109" s="42"/>
      <c r="M1109" s="42"/>
      <c r="N1109" s="42"/>
      <c r="O1109" s="42"/>
      <c r="P1109" s="42"/>
      <c r="Q1109" s="42"/>
      <c r="R1109" s="42"/>
      <c r="S1109" s="42"/>
      <c r="T1109" s="42"/>
      <c r="U1109" s="42"/>
      <c r="V1109" s="42"/>
      <c r="W1109" s="42"/>
    </row>
    <row r="1110" spans="1:23">
      <c r="A1110" s="42"/>
      <c r="B1110" s="42"/>
      <c r="C1110" s="42"/>
      <c r="D1110" s="42"/>
      <c r="E1110" s="42"/>
      <c r="F1110" s="42"/>
      <c r="G1110" s="42"/>
      <c r="H1110" s="42"/>
      <c r="I1110" s="42"/>
      <c r="J1110" s="42"/>
      <c r="K1110" s="42"/>
      <c r="L1110" s="42"/>
      <c r="M1110" s="42"/>
      <c r="N1110" s="42"/>
      <c r="O1110" s="42"/>
      <c r="P1110" s="42"/>
      <c r="Q1110" s="42"/>
      <c r="R1110" s="42"/>
      <c r="S1110" s="42"/>
      <c r="T1110" s="42"/>
      <c r="U1110" s="42"/>
      <c r="V1110" s="42"/>
      <c r="W1110" s="42"/>
    </row>
    <row r="1111" spans="1:23">
      <c r="A1111" s="42"/>
      <c r="B1111" s="42"/>
      <c r="C1111" s="42"/>
      <c r="D1111" s="42"/>
      <c r="E1111" s="42"/>
      <c r="F1111" s="42"/>
      <c r="G1111" s="42"/>
      <c r="H1111" s="42"/>
      <c r="I1111" s="42"/>
      <c r="J1111" s="42"/>
      <c r="K1111" s="42"/>
      <c r="L1111" s="42"/>
      <c r="M1111" s="42"/>
      <c r="N1111" s="42"/>
      <c r="O1111" s="42"/>
      <c r="P1111" s="42"/>
      <c r="Q1111" s="42"/>
      <c r="R1111" s="42"/>
      <c r="S1111" s="42"/>
      <c r="T1111" s="42"/>
      <c r="U1111" s="42"/>
      <c r="V1111" s="42"/>
      <c r="W1111" s="42"/>
    </row>
    <row r="1112" spans="1:23">
      <c r="A1112" s="42"/>
      <c r="B1112" s="42"/>
      <c r="C1112" s="42"/>
      <c r="D1112" s="42"/>
      <c r="E1112" s="42"/>
      <c r="F1112" s="42"/>
      <c r="G1112" s="42"/>
      <c r="H1112" s="42"/>
      <c r="I1112" s="42"/>
      <c r="J1112" s="42"/>
      <c r="K1112" s="42"/>
      <c r="L1112" s="42"/>
      <c r="M1112" s="42"/>
      <c r="N1112" s="42"/>
      <c r="O1112" s="42"/>
      <c r="P1112" s="42"/>
      <c r="Q1112" s="42"/>
      <c r="R1112" s="42"/>
      <c r="S1112" s="42"/>
      <c r="T1112" s="42"/>
      <c r="U1112" s="42"/>
      <c r="V1112" s="42"/>
      <c r="W1112" s="42"/>
    </row>
    <row r="1113" spans="1:23">
      <c r="A1113" s="42"/>
      <c r="B1113" s="42"/>
      <c r="C1113" s="42"/>
      <c r="D1113" s="42"/>
      <c r="E1113" s="42"/>
      <c r="F1113" s="42"/>
      <c r="G1113" s="42"/>
      <c r="H1113" s="42"/>
      <c r="I1113" s="42"/>
      <c r="J1113" s="42"/>
      <c r="K1113" s="42"/>
      <c r="L1113" s="42"/>
      <c r="M1113" s="42"/>
      <c r="N1113" s="42"/>
      <c r="O1113" s="42"/>
      <c r="P1113" s="42"/>
      <c r="Q1113" s="42"/>
      <c r="R1113" s="42"/>
      <c r="S1113" s="42"/>
      <c r="T1113" s="42"/>
      <c r="U1113" s="42"/>
      <c r="V1113" s="42"/>
      <c r="W1113" s="42"/>
    </row>
    <row r="1114" spans="1:23">
      <c r="A1114" s="42"/>
      <c r="B1114" s="42"/>
      <c r="C1114" s="42"/>
      <c r="D1114" s="42"/>
      <c r="E1114" s="42"/>
      <c r="F1114" s="42"/>
      <c r="G1114" s="42"/>
      <c r="H1114" s="42"/>
      <c r="I1114" s="42"/>
      <c r="J1114" s="42"/>
      <c r="K1114" s="42"/>
      <c r="L1114" s="42"/>
      <c r="M1114" s="42"/>
      <c r="N1114" s="42"/>
      <c r="O1114" s="42"/>
      <c r="P1114" s="42"/>
      <c r="Q1114" s="42"/>
      <c r="R1114" s="42"/>
      <c r="S1114" s="42"/>
      <c r="T1114" s="42"/>
      <c r="U1114" s="42"/>
      <c r="V1114" s="42"/>
      <c r="W1114" s="42"/>
    </row>
    <row r="1115" spans="1:23">
      <c r="A1115" s="42"/>
      <c r="B1115" s="42"/>
      <c r="C1115" s="42"/>
      <c r="D1115" s="42"/>
      <c r="E1115" s="42"/>
      <c r="F1115" s="42"/>
      <c r="G1115" s="42"/>
      <c r="H1115" s="42"/>
      <c r="I1115" s="42"/>
      <c r="J1115" s="42"/>
      <c r="K1115" s="42"/>
      <c r="L1115" s="42"/>
      <c r="M1115" s="42"/>
      <c r="N1115" s="42"/>
      <c r="O1115" s="42"/>
      <c r="P1115" s="42"/>
      <c r="Q1115" s="42"/>
      <c r="R1115" s="42"/>
      <c r="S1115" s="42"/>
      <c r="T1115" s="42"/>
      <c r="U1115" s="42"/>
      <c r="V1115" s="42"/>
      <c r="W1115" s="42"/>
    </row>
    <row r="1116" spans="1:23">
      <c r="A1116" s="42"/>
      <c r="B1116" s="42"/>
      <c r="C1116" s="42"/>
      <c r="D1116" s="42"/>
      <c r="E1116" s="42"/>
      <c r="F1116" s="42"/>
      <c r="G1116" s="42"/>
      <c r="H1116" s="42"/>
      <c r="I1116" s="42"/>
      <c r="J1116" s="42"/>
      <c r="K1116" s="42"/>
      <c r="L1116" s="42"/>
      <c r="M1116" s="42"/>
      <c r="N1116" s="42"/>
      <c r="O1116" s="42"/>
      <c r="P1116" s="42"/>
      <c r="Q1116" s="42"/>
      <c r="R1116" s="42"/>
      <c r="S1116" s="42"/>
      <c r="T1116" s="42"/>
      <c r="U1116" s="42"/>
      <c r="V1116" s="42"/>
      <c r="W1116" s="42"/>
    </row>
    <row r="1117" spans="1:23">
      <c r="A1117" s="42"/>
      <c r="B1117" s="42"/>
      <c r="C1117" s="42"/>
      <c r="D1117" s="42"/>
      <c r="E1117" s="42"/>
      <c r="F1117" s="42"/>
      <c r="G1117" s="42"/>
      <c r="H1117" s="42"/>
      <c r="I1117" s="42"/>
      <c r="J1117" s="42"/>
      <c r="K1117" s="42"/>
      <c r="L1117" s="42"/>
      <c r="M1117" s="42"/>
      <c r="N1117" s="42"/>
      <c r="O1117" s="42"/>
      <c r="P1117" s="42"/>
      <c r="Q1117" s="42"/>
      <c r="R1117" s="42"/>
      <c r="S1117" s="42"/>
      <c r="T1117" s="42"/>
      <c r="U1117" s="42"/>
      <c r="V1117" s="42"/>
      <c r="W1117" s="42"/>
    </row>
    <row r="1118" spans="1:23">
      <c r="A1118" s="42"/>
      <c r="B1118" s="42"/>
      <c r="C1118" s="42"/>
      <c r="D1118" s="42"/>
      <c r="E1118" s="42"/>
      <c r="F1118" s="42"/>
      <c r="G1118" s="42"/>
      <c r="H1118" s="42"/>
      <c r="I1118" s="42"/>
      <c r="J1118" s="42"/>
      <c r="K1118" s="42"/>
      <c r="L1118" s="42"/>
      <c r="M1118" s="42"/>
      <c r="N1118" s="42"/>
      <c r="O1118" s="42"/>
      <c r="P1118" s="42"/>
      <c r="Q1118" s="42"/>
      <c r="R1118" s="42"/>
      <c r="S1118" s="42"/>
      <c r="T1118" s="42"/>
      <c r="U1118" s="42"/>
      <c r="V1118" s="42"/>
      <c r="W1118" s="42"/>
    </row>
    <row r="1119" spans="1:23">
      <c r="A1119" s="42"/>
      <c r="B1119" s="42"/>
      <c r="C1119" s="42"/>
      <c r="D1119" s="42"/>
      <c r="E1119" s="42"/>
      <c r="F1119" s="42"/>
      <c r="G1119" s="42"/>
      <c r="H1119" s="42"/>
      <c r="I1119" s="42"/>
      <c r="J1119" s="42"/>
      <c r="K1119" s="42"/>
      <c r="L1119" s="42"/>
      <c r="M1119" s="42"/>
      <c r="N1119" s="42"/>
      <c r="O1119" s="42"/>
      <c r="P1119" s="42"/>
      <c r="Q1119" s="42"/>
      <c r="R1119" s="42"/>
      <c r="S1119" s="42"/>
      <c r="T1119" s="42"/>
      <c r="U1119" s="42"/>
      <c r="V1119" s="42"/>
      <c r="W1119" s="42"/>
    </row>
    <row r="1120" spans="1:23">
      <c r="A1120" s="42"/>
      <c r="B1120" s="42"/>
      <c r="C1120" s="42"/>
      <c r="D1120" s="42"/>
      <c r="E1120" s="42"/>
      <c r="F1120" s="42"/>
      <c r="G1120" s="42"/>
      <c r="H1120" s="42"/>
      <c r="I1120" s="42"/>
      <c r="J1120" s="42"/>
      <c r="K1120" s="42"/>
      <c r="L1120" s="42"/>
      <c r="M1120" s="42"/>
      <c r="N1120" s="42"/>
      <c r="O1120" s="42"/>
      <c r="P1120" s="42"/>
      <c r="Q1120" s="42"/>
      <c r="R1120" s="42"/>
      <c r="S1120" s="42"/>
      <c r="T1120" s="42"/>
      <c r="U1120" s="42"/>
      <c r="V1120" s="42"/>
      <c r="W1120" s="42"/>
    </row>
    <row r="1121" spans="1:23">
      <c r="A1121" s="42"/>
      <c r="B1121" s="42"/>
      <c r="C1121" s="42"/>
      <c r="D1121" s="42"/>
      <c r="E1121" s="42"/>
      <c r="F1121" s="42"/>
      <c r="G1121" s="42"/>
      <c r="H1121" s="42"/>
      <c r="I1121" s="42"/>
      <c r="J1121" s="42"/>
      <c r="K1121" s="42"/>
      <c r="L1121" s="42"/>
      <c r="M1121" s="42"/>
      <c r="N1121" s="42"/>
      <c r="O1121" s="42"/>
      <c r="P1121" s="42"/>
      <c r="Q1121" s="42"/>
      <c r="R1121" s="42"/>
      <c r="S1121" s="42"/>
      <c r="T1121" s="42"/>
      <c r="U1121" s="42"/>
      <c r="V1121" s="42"/>
      <c r="W1121" s="42"/>
    </row>
    <row r="1122" spans="1:23">
      <c r="A1122" s="42"/>
      <c r="B1122" s="42"/>
      <c r="C1122" s="42"/>
      <c r="D1122" s="42"/>
      <c r="E1122" s="42"/>
      <c r="F1122" s="42"/>
      <c r="G1122" s="42"/>
      <c r="H1122" s="42"/>
      <c r="I1122" s="42"/>
      <c r="J1122" s="42"/>
      <c r="K1122" s="42"/>
      <c r="L1122" s="42"/>
      <c r="M1122" s="42"/>
      <c r="N1122" s="42"/>
      <c r="O1122" s="42"/>
      <c r="P1122" s="42"/>
      <c r="Q1122" s="42"/>
      <c r="R1122" s="42"/>
      <c r="S1122" s="42"/>
      <c r="T1122" s="42"/>
      <c r="U1122" s="42"/>
      <c r="V1122" s="42"/>
      <c r="W1122" s="42"/>
    </row>
    <row r="1123" spans="1:23">
      <c r="A1123" s="42"/>
      <c r="B1123" s="42"/>
      <c r="C1123" s="42"/>
      <c r="D1123" s="42"/>
      <c r="E1123" s="42"/>
      <c r="F1123" s="42"/>
      <c r="G1123" s="42"/>
      <c r="H1123" s="42"/>
      <c r="I1123" s="42"/>
      <c r="J1123" s="42"/>
      <c r="K1123" s="42"/>
      <c r="L1123" s="42"/>
      <c r="M1123" s="42"/>
      <c r="N1123" s="42"/>
      <c r="O1123" s="42"/>
      <c r="P1123" s="42"/>
      <c r="Q1123" s="42"/>
      <c r="R1123" s="42"/>
      <c r="S1123" s="42"/>
      <c r="T1123" s="42"/>
      <c r="U1123" s="42"/>
      <c r="V1123" s="42"/>
      <c r="W1123" s="42"/>
    </row>
    <row r="1124" spans="1:23">
      <c r="A1124" s="42"/>
      <c r="B1124" s="42"/>
      <c r="C1124" s="42"/>
      <c r="D1124" s="42"/>
      <c r="E1124" s="42"/>
      <c r="F1124" s="42"/>
      <c r="G1124" s="42"/>
      <c r="H1124" s="42"/>
      <c r="I1124" s="42"/>
      <c r="J1124" s="42"/>
      <c r="K1124" s="42"/>
      <c r="L1124" s="42"/>
      <c r="M1124" s="42"/>
      <c r="N1124" s="42"/>
      <c r="O1124" s="42"/>
      <c r="P1124" s="42"/>
      <c r="Q1124" s="42"/>
      <c r="R1124" s="42"/>
      <c r="S1124" s="42"/>
      <c r="T1124" s="42"/>
      <c r="U1124" s="42"/>
      <c r="V1124" s="42"/>
      <c r="W1124" s="42"/>
    </row>
    <row r="1125" spans="1:23">
      <c r="A1125" s="42"/>
      <c r="B1125" s="42"/>
      <c r="C1125" s="42"/>
      <c r="D1125" s="42"/>
      <c r="E1125" s="42"/>
      <c r="F1125" s="42"/>
      <c r="G1125" s="42"/>
      <c r="H1125" s="42"/>
      <c r="I1125" s="42"/>
      <c r="J1125" s="42"/>
      <c r="K1125" s="42"/>
      <c r="L1125" s="42"/>
      <c r="M1125" s="42"/>
      <c r="N1125" s="42"/>
      <c r="O1125" s="42"/>
      <c r="P1125" s="42"/>
      <c r="Q1125" s="42"/>
      <c r="R1125" s="42"/>
      <c r="S1125" s="42"/>
      <c r="T1125" s="42"/>
      <c r="U1125" s="42"/>
      <c r="V1125" s="42"/>
      <c r="W1125" s="42"/>
    </row>
    <row r="1126" spans="1:23">
      <c r="A1126" s="42"/>
      <c r="B1126" s="42"/>
      <c r="C1126" s="42"/>
      <c r="D1126" s="42"/>
      <c r="E1126" s="42"/>
      <c r="F1126" s="42"/>
      <c r="G1126" s="42"/>
      <c r="H1126" s="42"/>
      <c r="I1126" s="42"/>
      <c r="J1126" s="42"/>
      <c r="K1126" s="42"/>
      <c r="L1126" s="42"/>
      <c r="M1126" s="42"/>
      <c r="N1126" s="42"/>
      <c r="O1126" s="42"/>
      <c r="P1126" s="42"/>
      <c r="Q1126" s="42"/>
      <c r="R1126" s="42"/>
      <c r="S1126" s="42"/>
      <c r="T1126" s="42"/>
      <c r="U1126" s="42"/>
      <c r="V1126" s="42"/>
      <c r="W1126" s="42"/>
    </row>
    <row r="1127" spans="1:23">
      <c r="A1127" s="42"/>
      <c r="B1127" s="42"/>
      <c r="C1127" s="42"/>
      <c r="D1127" s="42"/>
      <c r="E1127" s="42"/>
      <c r="F1127" s="42"/>
      <c r="G1127" s="42"/>
      <c r="H1127" s="42"/>
      <c r="I1127" s="42"/>
      <c r="J1127" s="42"/>
      <c r="K1127" s="42"/>
      <c r="L1127" s="42"/>
      <c r="M1127" s="42"/>
      <c r="N1127" s="42"/>
      <c r="O1127" s="42"/>
      <c r="P1127" s="42"/>
      <c r="Q1127" s="42"/>
      <c r="R1127" s="42"/>
      <c r="S1127" s="42"/>
      <c r="T1127" s="42"/>
      <c r="U1127" s="42"/>
      <c r="V1127" s="42"/>
      <c r="W1127" s="42"/>
    </row>
    <row r="1128" spans="1:23">
      <c r="A1128" s="42"/>
      <c r="B1128" s="42"/>
      <c r="C1128" s="42"/>
      <c r="D1128" s="42"/>
      <c r="E1128" s="42"/>
      <c r="F1128" s="42"/>
      <c r="G1128" s="42"/>
      <c r="H1128" s="42"/>
      <c r="I1128" s="42"/>
      <c r="J1128" s="42"/>
      <c r="K1128" s="42"/>
      <c r="L1128" s="42"/>
      <c r="M1128" s="42"/>
      <c r="N1128" s="42"/>
      <c r="O1128" s="42"/>
      <c r="P1128" s="42"/>
      <c r="Q1128" s="42"/>
      <c r="R1128" s="42"/>
      <c r="S1128" s="42"/>
      <c r="T1128" s="42"/>
      <c r="U1128" s="42"/>
      <c r="V1128" s="42"/>
      <c r="W1128" s="42"/>
    </row>
    <row r="1129" spans="1:23">
      <c r="A1129" s="42"/>
      <c r="B1129" s="42"/>
      <c r="C1129" s="42"/>
      <c r="D1129" s="42"/>
      <c r="E1129" s="42"/>
      <c r="F1129" s="42"/>
      <c r="G1129" s="42"/>
      <c r="H1129" s="42"/>
      <c r="I1129" s="42"/>
      <c r="J1129" s="42"/>
      <c r="K1129" s="42"/>
      <c r="L1129" s="42"/>
      <c r="M1129" s="42"/>
      <c r="N1129" s="42"/>
      <c r="O1129" s="42"/>
      <c r="P1129" s="42"/>
      <c r="Q1129" s="42"/>
      <c r="R1129" s="42"/>
      <c r="S1129" s="42"/>
      <c r="T1129" s="42"/>
      <c r="U1129" s="42"/>
      <c r="V1129" s="42"/>
      <c r="W1129" s="42"/>
    </row>
    <row r="1130" spans="1:23">
      <c r="A1130" s="42"/>
      <c r="B1130" s="42"/>
      <c r="C1130" s="42"/>
      <c r="D1130" s="42"/>
      <c r="E1130" s="42"/>
      <c r="F1130" s="42"/>
      <c r="G1130" s="42"/>
      <c r="H1130" s="42"/>
      <c r="I1130" s="42"/>
      <c r="J1130" s="42"/>
      <c r="K1130" s="42"/>
      <c r="L1130" s="42"/>
      <c r="M1130" s="42"/>
      <c r="N1130" s="42"/>
      <c r="O1130" s="42"/>
      <c r="P1130" s="42"/>
      <c r="Q1130" s="42"/>
      <c r="R1130" s="42"/>
      <c r="S1130" s="42"/>
      <c r="T1130" s="42"/>
      <c r="U1130" s="42"/>
      <c r="V1130" s="42"/>
      <c r="W1130" s="42"/>
    </row>
    <row r="1131" spans="1:23">
      <c r="A1131" s="42"/>
      <c r="B1131" s="42"/>
      <c r="C1131" s="42"/>
      <c r="D1131" s="42"/>
      <c r="E1131" s="42"/>
      <c r="F1131" s="42"/>
      <c r="G1131" s="42"/>
      <c r="H1131" s="42"/>
      <c r="I1131" s="42"/>
      <c r="J1131" s="42"/>
      <c r="K1131" s="42"/>
      <c r="L1131" s="42"/>
      <c r="M1131" s="42"/>
      <c r="N1131" s="42"/>
      <c r="O1131" s="42"/>
      <c r="P1131" s="42"/>
      <c r="Q1131" s="42"/>
      <c r="R1131" s="42"/>
      <c r="S1131" s="42"/>
      <c r="T1131" s="42"/>
      <c r="U1131" s="42"/>
      <c r="V1131" s="42"/>
      <c r="W1131" s="42"/>
    </row>
    <row r="1132" spans="1:23">
      <c r="A1132" s="42"/>
      <c r="B1132" s="42"/>
      <c r="C1132" s="42"/>
      <c r="D1132" s="42"/>
      <c r="E1132" s="42"/>
      <c r="F1132" s="42"/>
      <c r="G1132" s="42"/>
      <c r="H1132" s="42"/>
      <c r="I1132" s="42"/>
      <c r="J1132" s="42"/>
      <c r="K1132" s="42"/>
      <c r="L1132" s="42"/>
      <c r="M1132" s="42"/>
      <c r="N1132" s="42"/>
      <c r="O1132" s="42"/>
      <c r="P1132" s="42"/>
      <c r="Q1132" s="42"/>
      <c r="R1132" s="42"/>
      <c r="S1132" s="42"/>
      <c r="T1132" s="42"/>
      <c r="U1132" s="42"/>
      <c r="V1132" s="42"/>
      <c r="W1132" s="42"/>
    </row>
    <row r="1133" spans="1:23">
      <c r="A1133" s="42"/>
      <c r="B1133" s="42"/>
      <c r="C1133" s="42"/>
      <c r="D1133" s="42"/>
      <c r="E1133" s="42"/>
      <c r="F1133" s="42"/>
      <c r="G1133" s="42"/>
      <c r="H1133" s="42"/>
      <c r="I1133" s="42"/>
      <c r="J1133" s="42"/>
      <c r="K1133" s="42"/>
      <c r="L1133" s="42"/>
      <c r="M1133" s="42"/>
      <c r="N1133" s="42"/>
      <c r="O1133" s="42"/>
      <c r="P1133" s="42"/>
      <c r="Q1133" s="42"/>
      <c r="R1133" s="42"/>
      <c r="S1133" s="42"/>
      <c r="T1133" s="42"/>
      <c r="U1133" s="42"/>
      <c r="V1133" s="42"/>
      <c r="W1133" s="42"/>
    </row>
    <row r="1134" spans="1:23">
      <c r="A1134" s="42"/>
      <c r="B1134" s="42"/>
      <c r="C1134" s="42"/>
      <c r="D1134" s="42"/>
      <c r="E1134" s="42"/>
      <c r="F1134" s="42"/>
      <c r="G1134" s="42"/>
      <c r="H1134" s="42"/>
      <c r="I1134" s="42"/>
      <c r="J1134" s="42"/>
      <c r="K1134" s="42"/>
      <c r="L1134" s="42"/>
      <c r="M1134" s="42"/>
      <c r="N1134" s="42"/>
      <c r="O1134" s="42"/>
      <c r="P1134" s="42"/>
      <c r="Q1134" s="42"/>
      <c r="R1134" s="42"/>
      <c r="S1134" s="42"/>
      <c r="T1134" s="42"/>
      <c r="U1134" s="42"/>
      <c r="V1134" s="42"/>
      <c r="W1134" s="42"/>
    </row>
    <row r="1135" spans="1:23">
      <c r="A1135" s="42"/>
      <c r="B1135" s="42"/>
      <c r="C1135" s="42"/>
      <c r="D1135" s="42"/>
      <c r="E1135" s="42"/>
      <c r="F1135" s="42"/>
      <c r="G1135" s="42"/>
      <c r="H1135" s="42"/>
      <c r="I1135" s="42"/>
      <c r="J1135" s="42"/>
      <c r="K1135" s="42"/>
      <c r="L1135" s="42"/>
      <c r="M1135" s="42"/>
      <c r="N1135" s="42"/>
      <c r="O1135" s="42"/>
      <c r="P1135" s="42"/>
      <c r="Q1135" s="42"/>
      <c r="R1135" s="42"/>
      <c r="S1135" s="42"/>
      <c r="T1135" s="42"/>
      <c r="U1135" s="42"/>
      <c r="V1135" s="42"/>
      <c r="W1135" s="42"/>
    </row>
    <row r="1136" spans="1:23">
      <c r="A1136" s="42"/>
      <c r="B1136" s="42"/>
      <c r="C1136" s="42"/>
      <c r="D1136" s="42"/>
      <c r="E1136" s="42"/>
      <c r="F1136" s="42"/>
      <c r="G1136" s="42"/>
      <c r="H1136" s="42"/>
      <c r="I1136" s="42"/>
      <c r="J1136" s="42"/>
      <c r="K1136" s="42"/>
      <c r="L1136" s="42"/>
      <c r="M1136" s="42"/>
      <c r="N1136" s="42"/>
      <c r="O1136" s="42"/>
      <c r="P1136" s="42"/>
      <c r="Q1136" s="42"/>
      <c r="R1136" s="42"/>
      <c r="S1136" s="42"/>
      <c r="T1136" s="42"/>
      <c r="U1136" s="42"/>
      <c r="V1136" s="42"/>
      <c r="W1136" s="42"/>
    </row>
    <row r="1137" spans="1:23">
      <c r="A1137" s="42"/>
      <c r="B1137" s="42"/>
      <c r="C1137" s="42"/>
      <c r="D1137" s="42"/>
      <c r="E1137" s="42"/>
      <c r="F1137" s="42"/>
      <c r="G1137" s="42"/>
      <c r="H1137" s="42"/>
      <c r="I1137" s="42"/>
      <c r="J1137" s="42"/>
      <c r="K1137" s="42"/>
      <c r="L1137" s="42"/>
      <c r="M1137" s="42"/>
      <c r="N1137" s="42"/>
      <c r="O1137" s="42"/>
      <c r="P1137" s="42"/>
      <c r="Q1137" s="42"/>
      <c r="R1137" s="42"/>
      <c r="S1137" s="42"/>
      <c r="T1137" s="42"/>
      <c r="U1137" s="42"/>
      <c r="V1137" s="42"/>
      <c r="W1137" s="42"/>
    </row>
    <row r="1138" spans="1:23">
      <c r="A1138" s="42"/>
      <c r="B1138" s="42"/>
      <c r="C1138" s="42"/>
      <c r="D1138" s="42"/>
      <c r="E1138" s="42"/>
      <c r="F1138" s="42"/>
      <c r="G1138" s="42"/>
      <c r="H1138" s="42"/>
      <c r="I1138" s="42"/>
      <c r="J1138" s="42"/>
      <c r="K1138" s="42"/>
      <c r="L1138" s="42"/>
      <c r="M1138" s="42"/>
      <c r="N1138" s="42"/>
      <c r="O1138" s="42"/>
      <c r="P1138" s="42"/>
      <c r="Q1138" s="42"/>
      <c r="R1138" s="42"/>
      <c r="S1138" s="42"/>
      <c r="T1138" s="42"/>
      <c r="U1138" s="42"/>
      <c r="V1138" s="42"/>
      <c r="W1138" s="42"/>
    </row>
    <row r="1139" spans="1:23">
      <c r="A1139" s="42"/>
      <c r="B1139" s="42"/>
      <c r="C1139" s="42"/>
      <c r="D1139" s="42"/>
      <c r="E1139" s="42"/>
      <c r="F1139" s="42"/>
      <c r="G1139" s="42"/>
      <c r="H1139" s="42"/>
      <c r="I1139" s="42"/>
      <c r="J1139" s="42"/>
      <c r="K1139" s="42"/>
      <c r="L1139" s="42"/>
      <c r="M1139" s="42"/>
      <c r="N1139" s="42"/>
      <c r="O1139" s="42"/>
      <c r="P1139" s="42"/>
      <c r="Q1139" s="42"/>
      <c r="R1139" s="42"/>
      <c r="S1139" s="42"/>
      <c r="T1139" s="42"/>
      <c r="U1139" s="42"/>
      <c r="V1139" s="42"/>
      <c r="W1139" s="42"/>
    </row>
    <row r="1140" spans="1:23">
      <c r="A1140" s="42"/>
      <c r="B1140" s="42"/>
      <c r="C1140" s="42"/>
      <c r="D1140" s="42"/>
      <c r="E1140" s="42"/>
      <c r="F1140" s="42"/>
      <c r="G1140" s="42"/>
      <c r="H1140" s="42"/>
      <c r="I1140" s="42"/>
      <c r="J1140" s="42"/>
      <c r="K1140" s="42"/>
      <c r="L1140" s="42"/>
      <c r="M1140" s="42"/>
      <c r="N1140" s="42"/>
      <c r="O1140" s="42"/>
      <c r="P1140" s="42"/>
      <c r="Q1140" s="42"/>
      <c r="R1140" s="42"/>
      <c r="S1140" s="42"/>
      <c r="T1140" s="42"/>
      <c r="U1140" s="42"/>
      <c r="V1140" s="42"/>
      <c r="W1140" s="42"/>
    </row>
    <row r="1141" spans="1:23">
      <c r="A1141" s="42"/>
      <c r="B1141" s="42"/>
      <c r="C1141" s="42"/>
      <c r="D1141" s="42"/>
      <c r="E1141" s="42"/>
      <c r="F1141" s="42"/>
      <c r="G1141" s="42"/>
      <c r="H1141" s="42"/>
      <c r="I1141" s="42"/>
      <c r="J1141" s="42"/>
      <c r="K1141" s="42"/>
      <c r="L1141" s="42"/>
      <c r="M1141" s="42"/>
      <c r="N1141" s="42"/>
      <c r="O1141" s="42"/>
      <c r="P1141" s="42"/>
      <c r="Q1141" s="42"/>
      <c r="R1141" s="42"/>
      <c r="S1141" s="42"/>
      <c r="T1141" s="42"/>
      <c r="U1141" s="42"/>
      <c r="V1141" s="42"/>
      <c r="W1141" s="42"/>
    </row>
    <row r="1142" spans="1:23">
      <c r="A1142" s="42"/>
      <c r="B1142" s="42"/>
      <c r="C1142" s="42"/>
      <c r="D1142" s="42"/>
      <c r="E1142" s="42"/>
      <c r="F1142" s="42"/>
      <c r="G1142" s="42"/>
      <c r="H1142" s="42"/>
      <c r="I1142" s="42"/>
      <c r="J1142" s="42"/>
      <c r="K1142" s="42"/>
      <c r="L1142" s="42"/>
      <c r="M1142" s="42"/>
      <c r="N1142" s="42"/>
      <c r="O1142" s="42"/>
      <c r="P1142" s="42"/>
      <c r="Q1142" s="42"/>
      <c r="R1142" s="42"/>
      <c r="S1142" s="42"/>
      <c r="T1142" s="42"/>
      <c r="U1142" s="42"/>
      <c r="V1142" s="42"/>
      <c r="W1142" s="42"/>
    </row>
    <row r="1143" spans="1:23">
      <c r="A1143" s="42"/>
      <c r="B1143" s="42"/>
      <c r="C1143" s="42"/>
      <c r="D1143" s="42"/>
      <c r="E1143" s="42"/>
      <c r="F1143" s="42"/>
      <c r="G1143" s="42"/>
      <c r="H1143" s="42"/>
      <c r="I1143" s="42"/>
      <c r="J1143" s="42"/>
      <c r="K1143" s="42"/>
      <c r="L1143" s="42"/>
      <c r="M1143" s="42"/>
      <c r="N1143" s="42"/>
      <c r="O1143" s="42"/>
      <c r="P1143" s="42"/>
      <c r="Q1143" s="42"/>
      <c r="R1143" s="42"/>
      <c r="S1143" s="42"/>
      <c r="T1143" s="42"/>
      <c r="U1143" s="42"/>
      <c r="V1143" s="42"/>
      <c r="W1143" s="42"/>
    </row>
    <row r="1144" spans="1:23">
      <c r="A1144" s="42"/>
      <c r="B1144" s="42"/>
      <c r="C1144" s="42"/>
      <c r="D1144" s="42"/>
      <c r="E1144" s="42"/>
      <c r="F1144" s="42"/>
      <c r="G1144" s="42"/>
      <c r="H1144" s="42"/>
      <c r="I1144" s="42"/>
      <c r="J1144" s="42"/>
      <c r="K1144" s="42"/>
      <c r="L1144" s="42"/>
      <c r="M1144" s="42"/>
      <c r="N1144" s="42"/>
      <c r="O1144" s="42"/>
      <c r="P1144" s="42"/>
      <c r="Q1144" s="42"/>
      <c r="R1144" s="42"/>
      <c r="S1144" s="42"/>
      <c r="T1144" s="42"/>
      <c r="U1144" s="42"/>
      <c r="V1144" s="42"/>
      <c r="W1144" s="42"/>
    </row>
    <row r="1145" spans="1:23">
      <c r="A1145" s="42"/>
      <c r="B1145" s="42"/>
      <c r="C1145" s="42"/>
      <c r="D1145" s="42"/>
      <c r="E1145" s="42"/>
      <c r="F1145" s="42"/>
      <c r="G1145" s="42"/>
      <c r="H1145" s="42"/>
      <c r="I1145" s="42"/>
      <c r="J1145" s="42"/>
      <c r="K1145" s="42"/>
      <c r="L1145" s="42"/>
      <c r="M1145" s="42"/>
      <c r="N1145" s="42"/>
      <c r="O1145" s="42"/>
      <c r="P1145" s="42"/>
      <c r="Q1145" s="42"/>
      <c r="R1145" s="42"/>
      <c r="S1145" s="42"/>
      <c r="T1145" s="42"/>
      <c r="U1145" s="42"/>
      <c r="V1145" s="42"/>
      <c r="W1145" s="42"/>
    </row>
    <row r="1146" spans="1:23">
      <c r="A1146" s="42"/>
      <c r="B1146" s="42"/>
      <c r="C1146" s="42"/>
      <c r="D1146" s="42"/>
      <c r="E1146" s="42"/>
      <c r="F1146" s="42"/>
      <c r="G1146" s="42"/>
      <c r="H1146" s="42"/>
      <c r="I1146" s="42"/>
      <c r="J1146" s="42"/>
      <c r="K1146" s="42"/>
      <c r="L1146" s="42"/>
      <c r="M1146" s="42"/>
      <c r="N1146" s="42"/>
      <c r="O1146" s="42"/>
      <c r="P1146" s="42"/>
      <c r="Q1146" s="42"/>
      <c r="R1146" s="42"/>
      <c r="S1146" s="42"/>
      <c r="T1146" s="42"/>
      <c r="U1146" s="42"/>
      <c r="V1146" s="42"/>
      <c r="W1146" s="42"/>
    </row>
    <row r="1147" spans="1:23">
      <c r="A1147" s="42"/>
      <c r="B1147" s="42"/>
      <c r="C1147" s="42"/>
      <c r="D1147" s="42"/>
      <c r="E1147" s="42"/>
      <c r="F1147" s="42"/>
      <c r="G1147" s="42"/>
      <c r="H1147" s="42"/>
      <c r="I1147" s="42"/>
      <c r="J1147" s="42"/>
      <c r="K1147" s="42"/>
      <c r="L1147" s="42"/>
      <c r="M1147" s="42"/>
      <c r="N1147" s="42"/>
      <c r="O1147" s="42"/>
      <c r="P1147" s="42"/>
      <c r="Q1147" s="42"/>
      <c r="R1147" s="42"/>
      <c r="S1147" s="42"/>
      <c r="T1147" s="42"/>
      <c r="U1147" s="42"/>
      <c r="V1147" s="42"/>
      <c r="W1147" s="42"/>
    </row>
    <row r="1148" spans="1:23">
      <c r="A1148" s="42"/>
      <c r="B1148" s="42"/>
      <c r="C1148" s="42"/>
      <c r="D1148" s="42"/>
      <c r="E1148" s="42"/>
      <c r="F1148" s="42"/>
      <c r="G1148" s="42"/>
      <c r="H1148" s="42"/>
      <c r="I1148" s="42"/>
      <c r="J1148" s="42"/>
      <c r="K1148" s="42"/>
      <c r="L1148" s="42"/>
      <c r="M1148" s="42"/>
      <c r="N1148" s="42"/>
      <c r="O1148" s="42"/>
      <c r="P1148" s="42"/>
      <c r="Q1148" s="42"/>
      <c r="R1148" s="42"/>
      <c r="S1148" s="42"/>
      <c r="T1148" s="42"/>
      <c r="U1148" s="42"/>
      <c r="V1148" s="42"/>
      <c r="W1148" s="42"/>
    </row>
    <row r="1149" spans="1:23">
      <c r="A1149" s="42"/>
      <c r="B1149" s="42"/>
      <c r="C1149" s="42"/>
      <c r="D1149" s="42"/>
      <c r="E1149" s="42"/>
      <c r="F1149" s="42"/>
      <c r="G1149" s="42"/>
      <c r="H1149" s="42"/>
      <c r="I1149" s="42"/>
      <c r="J1149" s="42"/>
      <c r="K1149" s="42"/>
      <c r="L1149" s="42"/>
      <c r="M1149" s="42"/>
      <c r="N1149" s="42"/>
      <c r="O1149" s="42"/>
      <c r="P1149" s="42"/>
      <c r="Q1149" s="42"/>
      <c r="R1149" s="42"/>
      <c r="S1149" s="42"/>
      <c r="T1149" s="42"/>
      <c r="U1149" s="42"/>
      <c r="V1149" s="42"/>
      <c r="W1149" s="42"/>
    </row>
    <row r="1150" spans="1:23">
      <c r="A1150" s="42"/>
      <c r="B1150" s="42"/>
      <c r="C1150" s="42"/>
      <c r="D1150" s="42"/>
      <c r="E1150" s="42"/>
      <c r="F1150" s="42"/>
      <c r="G1150" s="42"/>
      <c r="H1150" s="42"/>
      <c r="I1150" s="42"/>
      <c r="J1150" s="42"/>
      <c r="K1150" s="42"/>
      <c r="L1150" s="42"/>
      <c r="M1150" s="42"/>
      <c r="N1150" s="42"/>
      <c r="O1150" s="42"/>
      <c r="P1150" s="42"/>
      <c r="Q1150" s="42"/>
      <c r="R1150" s="42"/>
      <c r="S1150" s="42"/>
      <c r="T1150" s="42"/>
      <c r="U1150" s="42"/>
      <c r="V1150" s="42"/>
      <c r="W1150" s="42"/>
    </row>
    <row r="1151" spans="1:23">
      <c r="A1151" s="42"/>
      <c r="B1151" s="42"/>
      <c r="C1151" s="42"/>
      <c r="D1151" s="42"/>
      <c r="E1151" s="42"/>
      <c r="F1151" s="42"/>
      <c r="G1151" s="42"/>
      <c r="H1151" s="42"/>
      <c r="I1151" s="42"/>
      <c r="J1151" s="42"/>
      <c r="K1151" s="42"/>
      <c r="L1151" s="42"/>
      <c r="M1151" s="42"/>
      <c r="N1151" s="42"/>
      <c r="O1151" s="42"/>
      <c r="P1151" s="42"/>
      <c r="Q1151" s="42"/>
      <c r="R1151" s="42"/>
      <c r="S1151" s="42"/>
      <c r="T1151" s="42"/>
      <c r="U1151" s="42"/>
      <c r="V1151" s="42"/>
      <c r="W1151" s="42"/>
    </row>
    <row r="1152" spans="1:23">
      <c r="A1152" s="42"/>
      <c r="B1152" s="42"/>
      <c r="C1152" s="42"/>
      <c r="D1152" s="42"/>
      <c r="E1152" s="42"/>
      <c r="F1152" s="42"/>
      <c r="G1152" s="42"/>
      <c r="H1152" s="42"/>
      <c r="I1152" s="42"/>
      <c r="J1152" s="42"/>
      <c r="K1152" s="42"/>
      <c r="L1152" s="42"/>
      <c r="M1152" s="42"/>
      <c r="N1152" s="42"/>
      <c r="O1152" s="42"/>
      <c r="P1152" s="42"/>
      <c r="Q1152" s="42"/>
      <c r="R1152" s="42"/>
      <c r="S1152" s="42"/>
      <c r="T1152" s="42"/>
      <c r="U1152" s="42"/>
      <c r="V1152" s="42"/>
      <c r="W1152" s="42"/>
    </row>
    <row r="1153" spans="1:23">
      <c r="A1153" s="42"/>
      <c r="B1153" s="42"/>
      <c r="C1153" s="42"/>
      <c r="D1153" s="42"/>
      <c r="E1153" s="42"/>
      <c r="F1153" s="42"/>
      <c r="G1153" s="42"/>
      <c r="H1153" s="42"/>
      <c r="I1153" s="42"/>
      <c r="J1153" s="42"/>
      <c r="K1153" s="42"/>
      <c r="L1153" s="42"/>
      <c r="M1153" s="42"/>
      <c r="N1153" s="42"/>
      <c r="O1153" s="42"/>
      <c r="P1153" s="42"/>
      <c r="Q1153" s="42"/>
      <c r="R1153" s="42"/>
      <c r="S1153" s="42"/>
      <c r="T1153" s="42"/>
      <c r="U1153" s="42"/>
      <c r="V1153" s="42"/>
      <c r="W1153" s="42"/>
    </row>
    <row r="1154" spans="1:23">
      <c r="A1154" s="42"/>
      <c r="B1154" s="42"/>
      <c r="C1154" s="42"/>
      <c r="D1154" s="42"/>
      <c r="E1154" s="42"/>
      <c r="F1154" s="42"/>
      <c r="G1154" s="42"/>
      <c r="H1154" s="42"/>
      <c r="I1154" s="42"/>
      <c r="J1154" s="42"/>
      <c r="K1154" s="42"/>
      <c r="L1154" s="42"/>
      <c r="M1154" s="42"/>
      <c r="N1154" s="42"/>
      <c r="O1154" s="42"/>
      <c r="P1154" s="42"/>
      <c r="Q1154" s="42"/>
      <c r="R1154" s="42"/>
      <c r="S1154" s="42"/>
      <c r="T1154" s="42"/>
      <c r="U1154" s="42"/>
      <c r="V1154" s="42"/>
      <c r="W1154" s="42"/>
    </row>
    <row r="1155" spans="1:23">
      <c r="A1155" s="42"/>
      <c r="B1155" s="42"/>
      <c r="C1155" s="42"/>
      <c r="D1155" s="42"/>
      <c r="E1155" s="42"/>
      <c r="F1155" s="42"/>
      <c r="G1155" s="42"/>
      <c r="H1155" s="42"/>
      <c r="I1155" s="42"/>
      <c r="J1155" s="42"/>
      <c r="K1155" s="42"/>
      <c r="L1155" s="42"/>
      <c r="M1155" s="42"/>
      <c r="N1155" s="42"/>
      <c r="O1155" s="42"/>
      <c r="P1155" s="42"/>
      <c r="Q1155" s="42"/>
      <c r="R1155" s="42"/>
      <c r="S1155" s="42"/>
      <c r="T1155" s="42"/>
      <c r="U1155" s="42"/>
      <c r="V1155" s="42"/>
      <c r="W1155" s="42"/>
    </row>
    <row r="1156" spans="1:23">
      <c r="A1156" s="42"/>
      <c r="B1156" s="42"/>
      <c r="C1156" s="42"/>
      <c r="D1156" s="42"/>
      <c r="E1156" s="42"/>
      <c r="F1156" s="42"/>
      <c r="G1156" s="42"/>
      <c r="H1156" s="42"/>
      <c r="I1156" s="42"/>
      <c r="J1156" s="42"/>
      <c r="K1156" s="42"/>
      <c r="L1156" s="42"/>
      <c r="M1156" s="42"/>
      <c r="N1156" s="42"/>
      <c r="O1156" s="42"/>
      <c r="P1156" s="42"/>
      <c r="Q1156" s="42"/>
      <c r="R1156" s="42"/>
      <c r="S1156" s="42"/>
      <c r="T1156" s="42"/>
      <c r="U1156" s="42"/>
      <c r="V1156" s="42"/>
      <c r="W1156" s="42"/>
    </row>
    <row r="1157" spans="1:23">
      <c r="A1157" s="42"/>
      <c r="B1157" s="42"/>
      <c r="C1157" s="42"/>
      <c r="D1157" s="42"/>
      <c r="E1157" s="42"/>
      <c r="F1157" s="42"/>
      <c r="G1157" s="42"/>
      <c r="H1157" s="42"/>
      <c r="I1157" s="42"/>
      <c r="J1157" s="42"/>
      <c r="K1157" s="42"/>
      <c r="L1157" s="42"/>
      <c r="M1157" s="42"/>
      <c r="N1157" s="42"/>
      <c r="O1157" s="42"/>
      <c r="P1157" s="42"/>
      <c r="Q1157" s="42"/>
      <c r="R1157" s="42"/>
      <c r="S1157" s="42"/>
      <c r="T1157" s="42"/>
      <c r="U1157" s="42"/>
      <c r="V1157" s="42"/>
      <c r="W1157" s="42"/>
    </row>
    <row r="1158" spans="1:23">
      <c r="A1158" s="42"/>
      <c r="B1158" s="42"/>
      <c r="C1158" s="42"/>
      <c r="D1158" s="42"/>
      <c r="E1158" s="42"/>
      <c r="F1158" s="42"/>
      <c r="G1158" s="42"/>
      <c r="H1158" s="42"/>
      <c r="I1158" s="42"/>
      <c r="J1158" s="42"/>
      <c r="K1158" s="42"/>
      <c r="L1158" s="42"/>
      <c r="M1158" s="42"/>
      <c r="N1158" s="42"/>
      <c r="O1158" s="42"/>
      <c r="P1158" s="42"/>
      <c r="Q1158" s="42"/>
      <c r="R1158" s="42"/>
      <c r="S1158" s="42"/>
      <c r="T1158" s="42"/>
      <c r="U1158" s="42"/>
      <c r="V1158" s="42"/>
      <c r="W1158" s="42"/>
    </row>
    <row r="1159" spans="1:23">
      <c r="A1159" s="42"/>
      <c r="B1159" s="42"/>
      <c r="C1159" s="42"/>
      <c r="D1159" s="42"/>
      <c r="E1159" s="42"/>
      <c r="F1159" s="42"/>
      <c r="G1159" s="42"/>
      <c r="H1159" s="42"/>
      <c r="I1159" s="42"/>
      <c r="J1159" s="42"/>
      <c r="K1159" s="42"/>
      <c r="L1159" s="42"/>
      <c r="M1159" s="42"/>
      <c r="N1159" s="42"/>
      <c r="O1159" s="42"/>
      <c r="P1159" s="42"/>
      <c r="Q1159" s="42"/>
      <c r="R1159" s="42"/>
      <c r="S1159" s="42"/>
      <c r="T1159" s="42"/>
      <c r="U1159" s="42"/>
      <c r="V1159" s="42"/>
      <c r="W1159" s="42"/>
    </row>
    <row r="1160" spans="1:23">
      <c r="A1160" s="42"/>
      <c r="B1160" s="42"/>
      <c r="C1160" s="42"/>
      <c r="D1160" s="42"/>
      <c r="E1160" s="42"/>
      <c r="F1160" s="42"/>
      <c r="G1160" s="42"/>
      <c r="H1160" s="42"/>
      <c r="I1160" s="42"/>
      <c r="J1160" s="42"/>
      <c r="K1160" s="42"/>
      <c r="L1160" s="42"/>
      <c r="M1160" s="42"/>
      <c r="N1160" s="42"/>
      <c r="O1160" s="42"/>
      <c r="P1160" s="42"/>
      <c r="Q1160" s="42"/>
      <c r="R1160" s="42"/>
      <c r="S1160" s="42"/>
      <c r="T1160" s="42"/>
      <c r="U1160" s="42"/>
      <c r="V1160" s="42"/>
      <c r="W1160" s="42"/>
    </row>
    <row r="1161" spans="1:23">
      <c r="A1161" s="42"/>
      <c r="B1161" s="42"/>
      <c r="C1161" s="42"/>
      <c r="D1161" s="42"/>
      <c r="E1161" s="42"/>
      <c r="F1161" s="42"/>
      <c r="G1161" s="42"/>
      <c r="H1161" s="42"/>
      <c r="I1161" s="42"/>
      <c r="J1161" s="42"/>
      <c r="K1161" s="42"/>
      <c r="L1161" s="42"/>
      <c r="M1161" s="42"/>
      <c r="N1161" s="42"/>
      <c r="O1161" s="42"/>
      <c r="P1161" s="42"/>
      <c r="Q1161" s="42"/>
      <c r="R1161" s="42"/>
      <c r="S1161" s="42"/>
      <c r="T1161" s="42"/>
      <c r="U1161" s="42"/>
      <c r="V1161" s="42"/>
      <c r="W1161" s="42"/>
    </row>
    <row r="1162" spans="1:23">
      <c r="A1162" s="42"/>
      <c r="B1162" s="42"/>
      <c r="C1162" s="42"/>
      <c r="D1162" s="42"/>
      <c r="E1162" s="42"/>
      <c r="F1162" s="42"/>
      <c r="G1162" s="42"/>
      <c r="H1162" s="42"/>
      <c r="I1162" s="42"/>
      <c r="J1162" s="42"/>
      <c r="K1162" s="42"/>
      <c r="L1162" s="42"/>
      <c r="M1162" s="42"/>
      <c r="N1162" s="42"/>
      <c r="O1162" s="42"/>
      <c r="P1162" s="42"/>
      <c r="Q1162" s="42"/>
      <c r="R1162" s="42"/>
      <c r="S1162" s="42"/>
      <c r="T1162" s="42"/>
      <c r="U1162" s="42"/>
      <c r="V1162" s="42"/>
      <c r="W1162" s="42"/>
    </row>
    <row r="1163" spans="1:23">
      <c r="A1163" s="42"/>
      <c r="B1163" s="42"/>
      <c r="C1163" s="42"/>
      <c r="D1163" s="42"/>
      <c r="E1163" s="42"/>
      <c r="F1163" s="42"/>
      <c r="G1163" s="42"/>
      <c r="H1163" s="42"/>
      <c r="I1163" s="42"/>
      <c r="J1163" s="42"/>
      <c r="K1163" s="42"/>
      <c r="L1163" s="42"/>
      <c r="M1163" s="42"/>
      <c r="N1163" s="42"/>
      <c r="O1163" s="42"/>
      <c r="P1163" s="42"/>
      <c r="Q1163" s="42"/>
      <c r="R1163" s="42"/>
      <c r="S1163" s="42"/>
      <c r="T1163" s="42"/>
      <c r="U1163" s="42"/>
      <c r="V1163" s="42"/>
      <c r="W1163" s="42"/>
    </row>
    <row r="1164" spans="1:23">
      <c r="A1164" s="42"/>
      <c r="B1164" s="42"/>
      <c r="C1164" s="42"/>
      <c r="D1164" s="42"/>
      <c r="E1164" s="42"/>
      <c r="F1164" s="42"/>
      <c r="G1164" s="42"/>
      <c r="H1164" s="42"/>
      <c r="I1164" s="42"/>
      <c r="J1164" s="42"/>
      <c r="K1164" s="42"/>
      <c r="L1164" s="42"/>
      <c r="M1164" s="42"/>
      <c r="N1164" s="42"/>
      <c r="O1164" s="42"/>
      <c r="P1164" s="42"/>
      <c r="Q1164" s="42"/>
      <c r="R1164" s="42"/>
      <c r="S1164" s="42"/>
      <c r="T1164" s="42"/>
      <c r="U1164" s="42"/>
      <c r="V1164" s="42"/>
      <c r="W1164" s="42"/>
    </row>
    <row r="1165" spans="1:23">
      <c r="A1165" s="42"/>
      <c r="B1165" s="42"/>
      <c r="C1165" s="42"/>
      <c r="D1165" s="42"/>
      <c r="E1165" s="42"/>
      <c r="F1165" s="42"/>
      <c r="G1165" s="42"/>
      <c r="H1165" s="42"/>
      <c r="I1165" s="42"/>
      <c r="J1165" s="42"/>
      <c r="K1165" s="42"/>
      <c r="L1165" s="42"/>
      <c r="M1165" s="42"/>
      <c r="N1165" s="42"/>
      <c r="O1165" s="42"/>
      <c r="P1165" s="42"/>
      <c r="Q1165" s="42"/>
      <c r="R1165" s="42"/>
      <c r="S1165" s="42"/>
      <c r="T1165" s="42"/>
      <c r="U1165" s="42"/>
      <c r="V1165" s="42"/>
      <c r="W1165" s="42"/>
    </row>
    <row r="1166" spans="1:23">
      <c r="A1166" s="42"/>
      <c r="B1166" s="42"/>
      <c r="C1166" s="42"/>
      <c r="D1166" s="42"/>
      <c r="E1166" s="42"/>
      <c r="F1166" s="42"/>
      <c r="G1166" s="42"/>
      <c r="H1166" s="42"/>
      <c r="I1166" s="42"/>
      <c r="J1166" s="42"/>
      <c r="K1166" s="42"/>
      <c r="L1166" s="42"/>
      <c r="M1166" s="42"/>
      <c r="N1166" s="42"/>
      <c r="O1166" s="42"/>
      <c r="P1166" s="42"/>
      <c r="Q1166" s="42"/>
      <c r="R1166" s="42"/>
      <c r="S1166" s="42"/>
      <c r="T1166" s="42"/>
      <c r="U1166" s="42"/>
      <c r="V1166" s="42"/>
      <c r="W1166" s="42"/>
    </row>
    <row r="1167" spans="1:23">
      <c r="A1167" s="42"/>
      <c r="B1167" s="42"/>
      <c r="C1167" s="42"/>
      <c r="D1167" s="42"/>
      <c r="E1167" s="42"/>
      <c r="F1167" s="42"/>
      <c r="G1167" s="42"/>
      <c r="H1167" s="42"/>
      <c r="I1167" s="42"/>
      <c r="J1167" s="42"/>
      <c r="K1167" s="42"/>
      <c r="L1167" s="42"/>
      <c r="M1167" s="42"/>
      <c r="N1167" s="42"/>
      <c r="O1167" s="42"/>
      <c r="P1167" s="42"/>
      <c r="Q1167" s="42"/>
      <c r="R1167" s="42"/>
      <c r="S1167" s="42"/>
      <c r="T1167" s="42"/>
      <c r="U1167" s="42"/>
      <c r="V1167" s="42"/>
      <c r="W1167" s="42"/>
    </row>
    <row r="1168" spans="1:23">
      <c r="A1168" s="42"/>
      <c r="B1168" s="42"/>
      <c r="C1168" s="42"/>
      <c r="D1168" s="42"/>
      <c r="E1168" s="42"/>
      <c r="F1168" s="42"/>
      <c r="G1168" s="42"/>
      <c r="H1168" s="42"/>
      <c r="I1168" s="42"/>
      <c r="J1168" s="42"/>
      <c r="K1168" s="42"/>
      <c r="L1168" s="42"/>
      <c r="M1168" s="42"/>
      <c r="N1168" s="42"/>
      <c r="O1168" s="42"/>
      <c r="P1168" s="42"/>
      <c r="Q1168" s="42"/>
      <c r="R1168" s="42"/>
      <c r="S1168" s="42"/>
      <c r="T1168" s="42"/>
      <c r="U1168" s="42"/>
      <c r="V1168" s="42"/>
      <c r="W1168" s="42"/>
    </row>
    <row r="1169" spans="1:23">
      <c r="A1169" s="42"/>
      <c r="B1169" s="42"/>
      <c r="C1169" s="42"/>
      <c r="D1169" s="42"/>
      <c r="E1169" s="42"/>
      <c r="F1169" s="42"/>
      <c r="G1169" s="42"/>
      <c r="H1169" s="42"/>
      <c r="I1169" s="42"/>
      <c r="J1169" s="42"/>
      <c r="K1169" s="42"/>
      <c r="L1169" s="42"/>
      <c r="M1169" s="42"/>
      <c r="N1169" s="42"/>
      <c r="O1169" s="42"/>
      <c r="P1169" s="42"/>
      <c r="Q1169" s="42"/>
      <c r="R1169" s="42"/>
      <c r="S1169" s="42"/>
      <c r="T1169" s="42"/>
      <c r="U1169" s="42"/>
      <c r="V1169" s="42"/>
      <c r="W1169" s="42"/>
    </row>
    <row r="1170" spans="1:23">
      <c r="A1170" s="42"/>
      <c r="B1170" s="42"/>
      <c r="C1170" s="42"/>
      <c r="D1170" s="42"/>
      <c r="E1170" s="42"/>
      <c r="F1170" s="42"/>
      <c r="G1170" s="42"/>
      <c r="H1170" s="42"/>
      <c r="I1170" s="42"/>
      <c r="J1170" s="42"/>
      <c r="K1170" s="42"/>
      <c r="L1170" s="42"/>
      <c r="M1170" s="42"/>
      <c r="N1170" s="42"/>
      <c r="O1170" s="42"/>
      <c r="P1170" s="42"/>
      <c r="Q1170" s="42"/>
      <c r="R1170" s="42"/>
      <c r="S1170" s="42"/>
      <c r="T1170" s="42"/>
      <c r="U1170" s="42"/>
      <c r="V1170" s="42"/>
      <c r="W1170" s="42"/>
    </row>
    <row r="1171" spans="1:23">
      <c r="A1171" s="42"/>
      <c r="B1171" s="42"/>
      <c r="C1171" s="42"/>
      <c r="D1171" s="42"/>
      <c r="E1171" s="42"/>
      <c r="F1171" s="42"/>
      <c r="G1171" s="42"/>
      <c r="H1171" s="42"/>
      <c r="I1171" s="42"/>
      <c r="J1171" s="42"/>
      <c r="K1171" s="42"/>
      <c r="L1171" s="42"/>
      <c r="M1171" s="42"/>
      <c r="N1171" s="42"/>
      <c r="O1171" s="42"/>
      <c r="P1171" s="42"/>
      <c r="Q1171" s="42"/>
      <c r="R1171" s="42"/>
      <c r="S1171" s="42"/>
      <c r="T1171" s="42"/>
      <c r="U1171" s="42"/>
      <c r="V1171" s="42"/>
      <c r="W1171" s="42"/>
    </row>
    <row r="1172" spans="1:23">
      <c r="A1172" s="42"/>
      <c r="B1172" s="42"/>
      <c r="C1172" s="42"/>
      <c r="D1172" s="42"/>
      <c r="E1172" s="42"/>
      <c r="F1172" s="42"/>
      <c r="G1172" s="42"/>
      <c r="H1172" s="42"/>
      <c r="I1172" s="42"/>
      <c r="J1172" s="42"/>
      <c r="K1172" s="42"/>
      <c r="L1172" s="42"/>
      <c r="M1172" s="42"/>
      <c r="N1172" s="42"/>
      <c r="O1172" s="42"/>
      <c r="P1172" s="42"/>
      <c r="Q1172" s="42"/>
      <c r="R1172" s="42"/>
      <c r="S1172" s="42"/>
      <c r="T1172" s="42"/>
      <c r="U1172" s="42"/>
      <c r="V1172" s="42"/>
      <c r="W1172" s="42"/>
    </row>
    <row r="1173" spans="1:23">
      <c r="A1173" s="42"/>
      <c r="B1173" s="42"/>
      <c r="C1173" s="42"/>
      <c r="D1173" s="42"/>
      <c r="E1173" s="42"/>
      <c r="F1173" s="42"/>
      <c r="G1173" s="42"/>
      <c r="H1173" s="42"/>
      <c r="I1173" s="42"/>
      <c r="J1173" s="42"/>
      <c r="K1173" s="42"/>
      <c r="L1173" s="42"/>
      <c r="M1173" s="42"/>
      <c r="N1173" s="42"/>
      <c r="O1173" s="42"/>
      <c r="P1173" s="42"/>
      <c r="Q1173" s="42"/>
      <c r="R1173" s="42"/>
      <c r="S1173" s="42"/>
      <c r="T1173" s="42"/>
      <c r="U1173" s="42"/>
      <c r="V1173" s="42"/>
      <c r="W1173" s="42"/>
    </row>
    <row r="1174" spans="1:23">
      <c r="A1174" s="42"/>
      <c r="B1174" s="42"/>
      <c r="C1174" s="42"/>
      <c r="D1174" s="42"/>
      <c r="E1174" s="42"/>
      <c r="F1174" s="42"/>
      <c r="G1174" s="42"/>
      <c r="H1174" s="42"/>
      <c r="I1174" s="42"/>
      <c r="J1174" s="42"/>
      <c r="K1174" s="42"/>
      <c r="L1174" s="42"/>
      <c r="M1174" s="42"/>
      <c r="N1174" s="42"/>
      <c r="O1174" s="42"/>
      <c r="P1174" s="42"/>
      <c r="Q1174" s="42"/>
      <c r="R1174" s="42"/>
      <c r="S1174" s="42"/>
      <c r="T1174" s="42"/>
      <c r="U1174" s="42"/>
      <c r="V1174" s="42"/>
      <c r="W1174" s="42"/>
    </row>
    <row r="1175" spans="1:23">
      <c r="A1175" s="42"/>
      <c r="B1175" s="42"/>
      <c r="C1175" s="42"/>
      <c r="D1175" s="42"/>
      <c r="E1175" s="42"/>
      <c r="F1175" s="42"/>
      <c r="G1175" s="42"/>
      <c r="H1175" s="42"/>
      <c r="I1175" s="42"/>
      <c r="J1175" s="42"/>
      <c r="K1175" s="42"/>
      <c r="L1175" s="42"/>
      <c r="M1175" s="42"/>
      <c r="N1175" s="42"/>
      <c r="O1175" s="42"/>
      <c r="P1175" s="42"/>
      <c r="Q1175" s="42"/>
      <c r="R1175" s="42"/>
      <c r="S1175" s="42"/>
      <c r="T1175" s="42"/>
      <c r="U1175" s="42"/>
      <c r="V1175" s="42"/>
      <c r="W1175" s="42"/>
    </row>
    <row r="1176" spans="1:23">
      <c r="A1176" s="42"/>
      <c r="B1176" s="42"/>
      <c r="C1176" s="42"/>
      <c r="D1176" s="42"/>
      <c r="E1176" s="42"/>
      <c r="F1176" s="42"/>
      <c r="G1176" s="42"/>
      <c r="H1176" s="42"/>
      <c r="I1176" s="42"/>
      <c r="J1176" s="42"/>
      <c r="K1176" s="42"/>
      <c r="L1176" s="42"/>
      <c r="M1176" s="42"/>
      <c r="N1176" s="42"/>
      <c r="O1176" s="42"/>
      <c r="P1176" s="42"/>
      <c r="Q1176" s="42"/>
      <c r="R1176" s="42"/>
      <c r="S1176" s="42"/>
      <c r="T1176" s="42"/>
      <c r="U1176" s="42"/>
      <c r="V1176" s="42"/>
      <c r="W1176" s="42"/>
    </row>
    <row r="1177" spans="1:23">
      <c r="A1177" s="42"/>
      <c r="B1177" s="42"/>
      <c r="C1177" s="42"/>
      <c r="D1177" s="42"/>
      <c r="E1177" s="42"/>
      <c r="F1177" s="42"/>
      <c r="G1177" s="42"/>
      <c r="H1177" s="42"/>
      <c r="I1177" s="42"/>
      <c r="J1177" s="42"/>
      <c r="K1177" s="42"/>
      <c r="L1177" s="42"/>
      <c r="M1177" s="42"/>
      <c r="N1177" s="42"/>
      <c r="O1177" s="42"/>
      <c r="P1177" s="42"/>
      <c r="Q1177" s="42"/>
      <c r="R1177" s="42"/>
      <c r="S1177" s="42"/>
      <c r="T1177" s="42"/>
      <c r="U1177" s="42"/>
      <c r="V1177" s="42"/>
      <c r="W1177" s="42"/>
    </row>
    <row r="1178" spans="1:23">
      <c r="A1178" s="42"/>
      <c r="B1178" s="42"/>
      <c r="C1178" s="42"/>
      <c r="D1178" s="42"/>
      <c r="E1178" s="42"/>
      <c r="F1178" s="42"/>
      <c r="G1178" s="42"/>
      <c r="H1178" s="42"/>
      <c r="I1178" s="42"/>
      <c r="J1178" s="42"/>
      <c r="K1178" s="42"/>
      <c r="L1178" s="42"/>
      <c r="M1178" s="42"/>
      <c r="N1178" s="42"/>
      <c r="O1178" s="42"/>
      <c r="P1178" s="42"/>
      <c r="Q1178" s="42"/>
      <c r="R1178" s="42"/>
      <c r="S1178" s="42"/>
      <c r="T1178" s="42"/>
      <c r="U1178" s="42"/>
      <c r="V1178" s="42"/>
      <c r="W1178" s="42"/>
    </row>
    <row r="1179" spans="1:23">
      <c r="A1179" s="42"/>
      <c r="B1179" s="42"/>
      <c r="C1179" s="42"/>
      <c r="D1179" s="42"/>
      <c r="E1179" s="42"/>
      <c r="F1179" s="42"/>
      <c r="G1179" s="42"/>
      <c r="H1179" s="42"/>
      <c r="I1179" s="42"/>
      <c r="J1179" s="42"/>
      <c r="K1179" s="42"/>
      <c r="L1179" s="42"/>
      <c r="M1179" s="42"/>
      <c r="N1179" s="42"/>
      <c r="O1179" s="42"/>
      <c r="P1179" s="42"/>
      <c r="Q1179" s="42"/>
      <c r="R1179" s="42"/>
      <c r="S1179" s="42"/>
      <c r="T1179" s="42"/>
      <c r="U1179" s="42"/>
      <c r="V1179" s="42"/>
      <c r="W1179" s="42"/>
    </row>
    <row r="1180" spans="1:23">
      <c r="A1180" s="42"/>
      <c r="B1180" s="42"/>
      <c r="C1180" s="42"/>
      <c r="D1180" s="42"/>
      <c r="E1180" s="42"/>
      <c r="F1180" s="42"/>
      <c r="G1180" s="42"/>
      <c r="H1180" s="42"/>
      <c r="I1180" s="42"/>
      <c r="J1180" s="42"/>
      <c r="K1180" s="42"/>
      <c r="L1180" s="42"/>
      <c r="M1180" s="42"/>
      <c r="N1180" s="42"/>
      <c r="O1180" s="42"/>
      <c r="P1180" s="42"/>
      <c r="Q1180" s="42"/>
      <c r="R1180" s="42"/>
      <c r="S1180" s="42"/>
      <c r="T1180" s="42"/>
      <c r="U1180" s="42"/>
      <c r="V1180" s="42"/>
      <c r="W1180" s="42"/>
    </row>
    <row r="1181" spans="1:23">
      <c r="A1181" s="42"/>
      <c r="B1181" s="42"/>
      <c r="C1181" s="42"/>
      <c r="D1181" s="42"/>
      <c r="E1181" s="42"/>
      <c r="F1181" s="42"/>
      <c r="G1181" s="42"/>
      <c r="H1181" s="42"/>
      <c r="I1181" s="42"/>
      <c r="J1181" s="42"/>
      <c r="K1181" s="42"/>
      <c r="L1181" s="42"/>
      <c r="M1181" s="42"/>
      <c r="N1181" s="42"/>
      <c r="O1181" s="42"/>
      <c r="P1181" s="42"/>
      <c r="Q1181" s="42"/>
      <c r="R1181" s="42"/>
      <c r="S1181" s="42"/>
      <c r="T1181" s="42"/>
      <c r="U1181" s="42"/>
      <c r="V1181" s="42"/>
      <c r="W1181" s="42"/>
    </row>
    <row r="1182" spans="1:23">
      <c r="A1182" s="42"/>
      <c r="B1182" s="42"/>
      <c r="C1182" s="42"/>
      <c r="D1182" s="42"/>
      <c r="E1182" s="42"/>
      <c r="F1182" s="42"/>
      <c r="G1182" s="42"/>
      <c r="H1182" s="42"/>
      <c r="I1182" s="42"/>
      <c r="J1182" s="42"/>
      <c r="K1182" s="42"/>
      <c r="L1182" s="42"/>
      <c r="M1182" s="42"/>
      <c r="N1182" s="42"/>
      <c r="O1182" s="42"/>
      <c r="P1182" s="42"/>
      <c r="Q1182" s="42"/>
      <c r="R1182" s="42"/>
      <c r="S1182" s="42"/>
      <c r="T1182" s="42"/>
      <c r="U1182" s="42"/>
      <c r="V1182" s="42"/>
      <c r="W1182" s="42"/>
    </row>
    <row r="1183" spans="1:23">
      <c r="A1183" s="42"/>
      <c r="B1183" s="42"/>
      <c r="C1183" s="42"/>
      <c r="D1183" s="42"/>
      <c r="E1183" s="42"/>
      <c r="F1183" s="42"/>
      <c r="G1183" s="42"/>
      <c r="H1183" s="42"/>
      <c r="I1183" s="42"/>
      <c r="J1183" s="42"/>
      <c r="K1183" s="42"/>
      <c r="L1183" s="42"/>
      <c r="M1183" s="42"/>
      <c r="N1183" s="42"/>
      <c r="O1183" s="42"/>
      <c r="P1183" s="42"/>
      <c r="Q1183" s="42"/>
      <c r="R1183" s="42"/>
      <c r="S1183" s="42"/>
      <c r="T1183" s="42"/>
      <c r="U1183" s="42"/>
      <c r="V1183" s="42"/>
      <c r="W1183" s="42"/>
    </row>
    <row r="1184" spans="1:23">
      <c r="A1184" s="42"/>
      <c r="B1184" s="42"/>
      <c r="C1184" s="42"/>
      <c r="D1184" s="42"/>
      <c r="E1184" s="42"/>
      <c r="F1184" s="42"/>
      <c r="G1184" s="42"/>
      <c r="H1184" s="42"/>
      <c r="I1184" s="42"/>
      <c r="J1184" s="42"/>
      <c r="K1184" s="42"/>
      <c r="L1184" s="42"/>
      <c r="M1184" s="42"/>
      <c r="N1184" s="42"/>
      <c r="O1184" s="42"/>
      <c r="P1184" s="42"/>
      <c r="Q1184" s="42"/>
      <c r="R1184" s="42"/>
      <c r="S1184" s="42"/>
      <c r="T1184" s="42"/>
      <c r="U1184" s="42"/>
      <c r="V1184" s="42"/>
      <c r="W1184" s="42"/>
    </row>
    <row r="1185" spans="1:23">
      <c r="A1185" s="42"/>
      <c r="B1185" s="42"/>
      <c r="C1185" s="42"/>
      <c r="D1185" s="42"/>
      <c r="E1185" s="42"/>
      <c r="F1185" s="42"/>
      <c r="G1185" s="42"/>
      <c r="H1185" s="42"/>
      <c r="I1185" s="42"/>
      <c r="J1185" s="42"/>
      <c r="K1185" s="42"/>
      <c r="L1185" s="42"/>
      <c r="M1185" s="42"/>
      <c r="N1185" s="42"/>
      <c r="O1185" s="42"/>
      <c r="P1185" s="42"/>
      <c r="Q1185" s="42"/>
      <c r="R1185" s="42"/>
      <c r="S1185" s="42"/>
      <c r="T1185" s="42"/>
      <c r="U1185" s="42"/>
      <c r="V1185" s="42"/>
      <c r="W1185" s="42"/>
    </row>
    <row r="1186" spans="1:23">
      <c r="A1186" s="42"/>
      <c r="B1186" s="42"/>
      <c r="C1186" s="42"/>
      <c r="D1186" s="42"/>
      <c r="E1186" s="42"/>
      <c r="F1186" s="42"/>
      <c r="G1186" s="42"/>
      <c r="H1186" s="42"/>
      <c r="I1186" s="42"/>
      <c r="J1186" s="42"/>
      <c r="K1186" s="42"/>
      <c r="L1186" s="42"/>
      <c r="M1186" s="42"/>
      <c r="N1186" s="42"/>
      <c r="O1186" s="42"/>
      <c r="P1186" s="42"/>
      <c r="Q1186" s="42"/>
      <c r="R1186" s="42"/>
      <c r="S1186" s="42"/>
      <c r="T1186" s="42"/>
      <c r="U1186" s="42"/>
      <c r="V1186" s="42"/>
      <c r="W1186" s="42"/>
    </row>
    <row r="1187" spans="1:23">
      <c r="A1187" s="42"/>
      <c r="B1187" s="42"/>
      <c r="C1187" s="42"/>
      <c r="D1187" s="42"/>
      <c r="E1187" s="42"/>
      <c r="F1187" s="42"/>
      <c r="G1187" s="42"/>
      <c r="H1187" s="42"/>
      <c r="I1187" s="42"/>
      <c r="J1187" s="42"/>
      <c r="K1187" s="42"/>
      <c r="L1187" s="42"/>
      <c r="M1187" s="42"/>
      <c r="N1187" s="42"/>
      <c r="O1187" s="42"/>
      <c r="P1187" s="42"/>
      <c r="Q1187" s="42"/>
      <c r="R1187" s="42"/>
      <c r="S1187" s="42"/>
      <c r="T1187" s="42"/>
      <c r="U1187" s="42"/>
      <c r="V1187" s="42"/>
      <c r="W1187" s="42"/>
    </row>
    <row r="1188" spans="1:23">
      <c r="A1188" s="42"/>
      <c r="B1188" s="42"/>
      <c r="C1188" s="42"/>
      <c r="D1188" s="42"/>
      <c r="E1188" s="42"/>
      <c r="F1188" s="42"/>
      <c r="G1188" s="42"/>
      <c r="H1188" s="42"/>
      <c r="I1188" s="42"/>
      <c r="J1188" s="42"/>
      <c r="K1188" s="42"/>
      <c r="L1188" s="42"/>
      <c r="M1188" s="42"/>
      <c r="N1188" s="42"/>
      <c r="O1188" s="42"/>
      <c r="P1188" s="42"/>
      <c r="Q1188" s="42"/>
      <c r="R1188" s="42"/>
      <c r="S1188" s="42"/>
      <c r="T1188" s="42"/>
      <c r="U1188" s="42"/>
      <c r="V1188" s="42"/>
      <c r="W1188" s="42"/>
    </row>
    <row r="1189" spans="1:23">
      <c r="A1189" s="42"/>
      <c r="B1189" s="42"/>
      <c r="C1189" s="42"/>
      <c r="D1189" s="42"/>
      <c r="E1189" s="42"/>
      <c r="F1189" s="42"/>
      <c r="G1189" s="42"/>
      <c r="H1189" s="42"/>
      <c r="I1189" s="42"/>
      <c r="J1189" s="42"/>
      <c r="K1189" s="42"/>
      <c r="L1189" s="42"/>
      <c r="M1189" s="42"/>
      <c r="N1189" s="42"/>
      <c r="O1189" s="42"/>
      <c r="P1189" s="42"/>
      <c r="Q1189" s="42"/>
      <c r="R1189" s="42"/>
      <c r="S1189" s="42"/>
      <c r="T1189" s="42"/>
      <c r="U1189" s="42"/>
      <c r="V1189" s="42"/>
      <c r="W1189" s="42"/>
    </row>
    <row r="1190" spans="1:23">
      <c r="A1190" s="42"/>
      <c r="B1190" s="42"/>
      <c r="C1190" s="42"/>
      <c r="D1190" s="42"/>
      <c r="E1190" s="42"/>
      <c r="F1190" s="42"/>
      <c r="G1190" s="42"/>
      <c r="H1190" s="42"/>
      <c r="I1190" s="42"/>
      <c r="J1190" s="42"/>
      <c r="K1190" s="42"/>
      <c r="L1190" s="42"/>
      <c r="M1190" s="42"/>
      <c r="N1190" s="42"/>
      <c r="O1190" s="42"/>
      <c r="P1190" s="42"/>
      <c r="Q1190" s="42"/>
      <c r="R1190" s="42"/>
      <c r="S1190" s="42"/>
      <c r="T1190" s="42"/>
      <c r="U1190" s="42"/>
      <c r="V1190" s="42"/>
      <c r="W1190" s="42"/>
    </row>
    <row r="1191" spans="1:23">
      <c r="A1191" s="42"/>
      <c r="B1191" s="42"/>
      <c r="C1191" s="42"/>
      <c r="D1191" s="42"/>
      <c r="E1191" s="42"/>
      <c r="F1191" s="42"/>
      <c r="G1191" s="42"/>
      <c r="H1191" s="42"/>
      <c r="I1191" s="42"/>
      <c r="J1191" s="42"/>
      <c r="K1191" s="42"/>
      <c r="L1191" s="42"/>
      <c r="M1191" s="42"/>
      <c r="N1191" s="42"/>
      <c r="O1191" s="42"/>
      <c r="P1191" s="42"/>
      <c r="Q1191" s="42"/>
      <c r="R1191" s="42"/>
      <c r="S1191" s="42"/>
      <c r="T1191" s="42"/>
      <c r="U1191" s="42"/>
      <c r="V1191" s="42"/>
      <c r="W1191" s="42"/>
    </row>
    <row r="1192" spans="1:23">
      <c r="A1192" s="42"/>
      <c r="B1192" s="42"/>
      <c r="C1192" s="42"/>
      <c r="D1192" s="42"/>
      <c r="E1192" s="42"/>
      <c r="F1192" s="42"/>
      <c r="G1192" s="42"/>
      <c r="H1192" s="42"/>
      <c r="I1192" s="42"/>
      <c r="J1192" s="42"/>
      <c r="K1192" s="42"/>
      <c r="L1192" s="42"/>
      <c r="M1192" s="42"/>
      <c r="N1192" s="42"/>
      <c r="O1192" s="42"/>
      <c r="P1192" s="42"/>
      <c r="Q1192" s="42"/>
      <c r="R1192" s="42"/>
      <c r="S1192" s="42"/>
      <c r="T1192" s="42"/>
      <c r="U1192" s="42"/>
      <c r="V1192" s="42"/>
      <c r="W1192" s="42"/>
    </row>
    <row r="1193" spans="1:23">
      <c r="A1193" s="42"/>
      <c r="B1193" s="42"/>
      <c r="C1193" s="42"/>
      <c r="D1193" s="42"/>
      <c r="E1193" s="42"/>
      <c r="F1193" s="42"/>
      <c r="G1193" s="42"/>
      <c r="H1193" s="42"/>
      <c r="I1193" s="42"/>
      <c r="J1193" s="42"/>
      <c r="K1193" s="42"/>
      <c r="L1193" s="42"/>
      <c r="M1193" s="42"/>
      <c r="N1193" s="42"/>
      <c r="O1193" s="42"/>
      <c r="P1193" s="42"/>
      <c r="Q1193" s="42"/>
      <c r="R1193" s="42"/>
      <c r="S1193" s="42"/>
      <c r="T1193" s="42"/>
      <c r="U1193" s="42"/>
      <c r="V1193" s="42"/>
      <c r="W1193" s="42"/>
    </row>
    <row r="1194" spans="1:23">
      <c r="A1194" s="42"/>
      <c r="B1194" s="42"/>
      <c r="C1194" s="42"/>
      <c r="D1194" s="42"/>
      <c r="E1194" s="42"/>
      <c r="F1194" s="42"/>
      <c r="G1194" s="42"/>
      <c r="H1194" s="42"/>
      <c r="I1194" s="42"/>
      <c r="J1194" s="42"/>
      <c r="K1194" s="42"/>
      <c r="L1194" s="42"/>
      <c r="M1194" s="42"/>
      <c r="N1194" s="42"/>
      <c r="O1194" s="42"/>
      <c r="P1194" s="42"/>
      <c r="Q1194" s="42"/>
      <c r="R1194" s="42"/>
      <c r="S1194" s="42"/>
      <c r="T1194" s="42"/>
      <c r="U1194" s="42"/>
      <c r="V1194" s="42"/>
      <c r="W1194" s="42"/>
    </row>
    <row r="1195" spans="1:23">
      <c r="A1195" s="42"/>
      <c r="B1195" s="42"/>
      <c r="C1195" s="42"/>
      <c r="D1195" s="42"/>
      <c r="E1195" s="42"/>
      <c r="F1195" s="42"/>
      <c r="G1195" s="42"/>
      <c r="H1195" s="42"/>
      <c r="I1195" s="42"/>
      <c r="J1195" s="42"/>
      <c r="K1195" s="42"/>
      <c r="L1195" s="42"/>
      <c r="M1195" s="42"/>
      <c r="N1195" s="42"/>
      <c r="O1195" s="42"/>
      <c r="P1195" s="42"/>
      <c r="Q1195" s="42"/>
      <c r="R1195" s="42"/>
      <c r="S1195" s="42"/>
      <c r="T1195" s="42"/>
      <c r="U1195" s="42"/>
      <c r="V1195" s="42"/>
      <c r="W1195" s="42"/>
    </row>
    <row r="1196" spans="1:23">
      <c r="A1196" s="42"/>
      <c r="B1196" s="42"/>
      <c r="C1196" s="42"/>
      <c r="D1196" s="42"/>
      <c r="E1196" s="42"/>
      <c r="F1196" s="42"/>
      <c r="G1196" s="42"/>
      <c r="H1196" s="42"/>
      <c r="I1196" s="42"/>
      <c r="J1196" s="42"/>
      <c r="K1196" s="42"/>
      <c r="L1196" s="42"/>
      <c r="M1196" s="42"/>
      <c r="N1196" s="42"/>
      <c r="O1196" s="42"/>
      <c r="P1196" s="42"/>
      <c r="Q1196" s="42"/>
      <c r="R1196" s="42"/>
      <c r="S1196" s="42"/>
      <c r="T1196" s="42"/>
      <c r="U1196" s="42"/>
      <c r="V1196" s="42"/>
      <c r="W1196" s="42"/>
    </row>
    <row r="1197" spans="1:23">
      <c r="A1197" s="42"/>
      <c r="B1197" s="42"/>
      <c r="C1197" s="42"/>
      <c r="D1197" s="42"/>
      <c r="E1197" s="42"/>
      <c r="F1197" s="42"/>
      <c r="G1197" s="42"/>
      <c r="H1197" s="42"/>
      <c r="I1197" s="42"/>
      <c r="J1197" s="42"/>
      <c r="K1197" s="42"/>
      <c r="L1197" s="42"/>
      <c r="M1197" s="42"/>
      <c r="N1197" s="42"/>
      <c r="O1197" s="42"/>
      <c r="P1197" s="42"/>
      <c r="Q1197" s="42"/>
      <c r="R1197" s="42"/>
      <c r="S1197" s="42"/>
      <c r="T1197" s="42"/>
      <c r="U1197" s="42"/>
      <c r="V1197" s="42"/>
      <c r="W1197" s="42"/>
    </row>
    <row r="1198" spans="1:23">
      <c r="A1198" s="42"/>
      <c r="B1198" s="42"/>
      <c r="C1198" s="42"/>
      <c r="D1198" s="42"/>
      <c r="E1198" s="42"/>
      <c r="F1198" s="42"/>
      <c r="G1198" s="42"/>
      <c r="H1198" s="42"/>
      <c r="I1198" s="42"/>
      <c r="J1198" s="42"/>
      <c r="K1198" s="42"/>
      <c r="L1198" s="42"/>
      <c r="M1198" s="42"/>
      <c r="N1198" s="42"/>
      <c r="O1198" s="42"/>
      <c r="P1198" s="42"/>
      <c r="Q1198" s="42"/>
      <c r="R1198" s="42"/>
      <c r="S1198" s="42"/>
      <c r="T1198" s="42"/>
      <c r="U1198" s="42"/>
      <c r="V1198" s="42"/>
      <c r="W1198" s="42"/>
    </row>
    <row r="1199" spans="1:23">
      <c r="A1199" s="42"/>
      <c r="B1199" s="42"/>
      <c r="C1199" s="42"/>
      <c r="D1199" s="42"/>
      <c r="E1199" s="42"/>
      <c r="F1199" s="42"/>
      <c r="G1199" s="42"/>
      <c r="H1199" s="42"/>
      <c r="I1199" s="42"/>
      <c r="J1199" s="42"/>
      <c r="K1199" s="42"/>
      <c r="L1199" s="42"/>
      <c r="M1199" s="42"/>
      <c r="N1199" s="42"/>
      <c r="O1199" s="42"/>
      <c r="P1199" s="42"/>
      <c r="Q1199" s="42"/>
      <c r="R1199" s="42"/>
      <c r="S1199" s="42"/>
      <c r="T1199" s="42"/>
      <c r="U1199" s="42"/>
      <c r="V1199" s="42"/>
      <c r="W1199" s="42"/>
    </row>
    <row r="1200" spans="1:23">
      <c r="A1200" s="42"/>
      <c r="B1200" s="42"/>
      <c r="C1200" s="42"/>
      <c r="D1200" s="42"/>
      <c r="E1200" s="42"/>
      <c r="F1200" s="42"/>
      <c r="G1200" s="42"/>
      <c r="H1200" s="42"/>
      <c r="I1200" s="42"/>
      <c r="J1200" s="42"/>
      <c r="K1200" s="42"/>
      <c r="L1200" s="42"/>
      <c r="M1200" s="42"/>
      <c r="N1200" s="42"/>
      <c r="O1200" s="42"/>
      <c r="P1200" s="42"/>
      <c r="Q1200" s="42"/>
      <c r="R1200" s="42"/>
      <c r="S1200" s="42"/>
      <c r="T1200" s="42"/>
      <c r="U1200" s="42"/>
      <c r="V1200" s="42"/>
      <c r="W1200" s="42"/>
    </row>
    <row r="1201" spans="1:23">
      <c r="A1201" s="42"/>
      <c r="B1201" s="42"/>
      <c r="C1201" s="42"/>
      <c r="D1201" s="42"/>
      <c r="E1201" s="42"/>
      <c r="F1201" s="42"/>
      <c r="G1201" s="42"/>
      <c r="H1201" s="42"/>
      <c r="I1201" s="42"/>
      <c r="J1201" s="42"/>
      <c r="K1201" s="42"/>
      <c r="L1201" s="42"/>
      <c r="M1201" s="42"/>
      <c r="N1201" s="42"/>
      <c r="O1201" s="42"/>
      <c r="P1201" s="42"/>
      <c r="Q1201" s="42"/>
      <c r="R1201" s="42"/>
      <c r="S1201" s="42"/>
      <c r="T1201" s="42"/>
      <c r="U1201" s="42"/>
      <c r="V1201" s="42"/>
      <c r="W1201" s="42"/>
    </row>
    <row r="1202" spans="1:23">
      <c r="A1202" s="42"/>
      <c r="B1202" s="42"/>
      <c r="C1202" s="42"/>
      <c r="D1202" s="42"/>
      <c r="E1202" s="42"/>
      <c r="F1202" s="42"/>
      <c r="G1202" s="42"/>
      <c r="H1202" s="42"/>
      <c r="I1202" s="42"/>
      <c r="J1202" s="42"/>
      <c r="K1202" s="42"/>
      <c r="L1202" s="42"/>
      <c r="M1202" s="42"/>
      <c r="N1202" s="42"/>
      <c r="O1202" s="42"/>
      <c r="P1202" s="42"/>
      <c r="Q1202" s="42"/>
      <c r="R1202" s="42"/>
      <c r="S1202" s="42"/>
      <c r="T1202" s="42"/>
      <c r="U1202" s="42"/>
      <c r="V1202" s="42"/>
      <c r="W1202" s="42"/>
    </row>
    <row r="1203" spans="1:23">
      <c r="A1203" s="42"/>
      <c r="B1203" s="42"/>
      <c r="C1203" s="42"/>
      <c r="D1203" s="42"/>
      <c r="E1203" s="42"/>
      <c r="F1203" s="42"/>
      <c r="G1203" s="42"/>
      <c r="H1203" s="42"/>
      <c r="I1203" s="42"/>
      <c r="J1203" s="42"/>
      <c r="K1203" s="42"/>
      <c r="L1203" s="42"/>
      <c r="M1203" s="42"/>
      <c r="N1203" s="42"/>
      <c r="O1203" s="42"/>
      <c r="P1203" s="42"/>
      <c r="Q1203" s="42"/>
      <c r="R1203" s="42"/>
      <c r="S1203" s="42"/>
      <c r="T1203" s="42"/>
      <c r="U1203" s="42"/>
      <c r="V1203" s="42"/>
      <c r="W1203" s="42"/>
    </row>
    <row r="1204" spans="1:23">
      <c r="A1204" s="42"/>
      <c r="B1204" s="42"/>
      <c r="C1204" s="42"/>
      <c r="D1204" s="42"/>
      <c r="E1204" s="42"/>
      <c r="F1204" s="42"/>
      <c r="G1204" s="42"/>
      <c r="H1204" s="42"/>
      <c r="I1204" s="42"/>
      <c r="J1204" s="42"/>
      <c r="K1204" s="42"/>
      <c r="L1204" s="42"/>
      <c r="M1204" s="42"/>
      <c r="N1204" s="42"/>
      <c r="O1204" s="42"/>
      <c r="P1204" s="42"/>
      <c r="Q1204" s="42"/>
      <c r="R1204" s="42"/>
      <c r="S1204" s="42"/>
      <c r="T1204" s="42"/>
      <c r="U1204" s="42"/>
      <c r="V1204" s="42"/>
      <c r="W1204" s="42"/>
    </row>
    <row r="1205" spans="1:23">
      <c r="A1205" s="42"/>
      <c r="B1205" s="42"/>
      <c r="C1205" s="42"/>
      <c r="D1205" s="42"/>
      <c r="E1205" s="42"/>
      <c r="F1205" s="42"/>
      <c r="G1205" s="42"/>
      <c r="H1205" s="42"/>
      <c r="I1205" s="42"/>
      <c r="J1205" s="42"/>
      <c r="K1205" s="42"/>
      <c r="L1205" s="42"/>
      <c r="M1205" s="42"/>
      <c r="N1205" s="42"/>
      <c r="O1205" s="42"/>
      <c r="P1205" s="42"/>
      <c r="Q1205" s="42"/>
      <c r="R1205" s="42"/>
      <c r="S1205" s="42"/>
      <c r="T1205" s="42"/>
      <c r="U1205" s="42"/>
      <c r="V1205" s="42"/>
      <c r="W1205" s="42"/>
    </row>
    <row r="1206" spans="1:23">
      <c r="A1206" s="42"/>
      <c r="B1206" s="42"/>
      <c r="C1206" s="42"/>
      <c r="D1206" s="42"/>
      <c r="E1206" s="42"/>
      <c r="F1206" s="42"/>
      <c r="G1206" s="42"/>
      <c r="H1206" s="42"/>
      <c r="I1206" s="42"/>
      <c r="J1206" s="42"/>
      <c r="K1206" s="42"/>
      <c r="L1206" s="42"/>
      <c r="M1206" s="42"/>
      <c r="N1206" s="42"/>
      <c r="O1206" s="42"/>
      <c r="P1206" s="42"/>
      <c r="Q1206" s="42"/>
      <c r="R1206" s="42"/>
      <c r="S1206" s="42"/>
      <c r="T1206" s="42"/>
      <c r="U1206" s="42"/>
      <c r="V1206" s="42"/>
      <c r="W1206" s="42"/>
    </row>
    <row r="1207" spans="1:23">
      <c r="A1207" s="42"/>
      <c r="B1207" s="42"/>
      <c r="C1207" s="42"/>
      <c r="D1207" s="42"/>
      <c r="E1207" s="42"/>
      <c r="F1207" s="42"/>
      <c r="G1207" s="42"/>
      <c r="H1207" s="42"/>
      <c r="I1207" s="42"/>
      <c r="J1207" s="42"/>
      <c r="K1207" s="42"/>
      <c r="L1207" s="42"/>
      <c r="M1207" s="42"/>
      <c r="N1207" s="42"/>
      <c r="O1207" s="42"/>
      <c r="P1207" s="42"/>
      <c r="Q1207" s="42"/>
      <c r="R1207" s="42"/>
      <c r="S1207" s="42"/>
      <c r="T1207" s="42"/>
      <c r="U1207" s="42"/>
      <c r="V1207" s="42"/>
      <c r="W1207" s="42"/>
    </row>
    <row r="1208" spans="1:23">
      <c r="A1208" s="42"/>
      <c r="B1208" s="42"/>
      <c r="C1208" s="42"/>
      <c r="D1208" s="42"/>
      <c r="E1208" s="42"/>
      <c r="F1208" s="42"/>
      <c r="G1208" s="42"/>
      <c r="H1208" s="42"/>
      <c r="I1208" s="42"/>
      <c r="J1208" s="42"/>
      <c r="K1208" s="42"/>
      <c r="L1208" s="42"/>
      <c r="M1208" s="42"/>
      <c r="N1208" s="42"/>
      <c r="O1208" s="42"/>
      <c r="P1208" s="42"/>
      <c r="Q1208" s="42"/>
      <c r="R1208" s="42"/>
      <c r="S1208" s="42"/>
      <c r="T1208" s="42"/>
      <c r="U1208" s="42"/>
      <c r="V1208" s="42"/>
      <c r="W1208" s="42"/>
    </row>
    <row r="1209" spans="1:23">
      <c r="A1209" s="42"/>
      <c r="B1209" s="42"/>
      <c r="C1209" s="42"/>
      <c r="D1209" s="42"/>
      <c r="E1209" s="42"/>
      <c r="F1209" s="42"/>
      <c r="G1209" s="42"/>
      <c r="H1209" s="42"/>
      <c r="I1209" s="42"/>
      <c r="J1209" s="42"/>
      <c r="K1209" s="42"/>
      <c r="L1209" s="42"/>
      <c r="M1209" s="42"/>
      <c r="N1209" s="42"/>
      <c r="O1209" s="42"/>
      <c r="P1209" s="42"/>
      <c r="Q1209" s="42"/>
      <c r="R1209" s="42"/>
      <c r="S1209" s="42"/>
      <c r="T1209" s="42"/>
      <c r="U1209" s="42"/>
      <c r="V1209" s="42"/>
      <c r="W1209" s="42"/>
    </row>
    <row r="1210" spans="1:23">
      <c r="A1210" s="42"/>
      <c r="B1210" s="42"/>
      <c r="C1210" s="42"/>
      <c r="D1210" s="42"/>
      <c r="E1210" s="42"/>
      <c r="F1210" s="42"/>
      <c r="G1210" s="42"/>
      <c r="H1210" s="42"/>
      <c r="I1210" s="42"/>
      <c r="J1210" s="42"/>
      <c r="K1210" s="42"/>
      <c r="L1210" s="42"/>
      <c r="M1210" s="42"/>
      <c r="N1210" s="42"/>
      <c r="O1210" s="42"/>
      <c r="P1210" s="42"/>
      <c r="Q1210" s="42"/>
      <c r="R1210" s="42"/>
      <c r="S1210" s="42"/>
      <c r="T1210" s="42"/>
      <c r="U1210" s="42"/>
      <c r="V1210" s="42"/>
      <c r="W1210" s="42"/>
    </row>
    <row r="1211" spans="1:23">
      <c r="A1211" s="42"/>
      <c r="B1211" s="42"/>
      <c r="C1211" s="42"/>
      <c r="D1211" s="42"/>
      <c r="E1211" s="42"/>
      <c r="F1211" s="42"/>
      <c r="G1211" s="42"/>
      <c r="H1211" s="42"/>
      <c r="I1211" s="42"/>
      <c r="J1211" s="42"/>
      <c r="K1211" s="42"/>
      <c r="L1211" s="42"/>
      <c r="M1211" s="42"/>
      <c r="N1211" s="42"/>
      <c r="O1211" s="42"/>
      <c r="P1211" s="42"/>
      <c r="Q1211" s="42"/>
      <c r="R1211" s="42"/>
      <c r="S1211" s="42"/>
      <c r="T1211" s="42"/>
      <c r="U1211" s="42"/>
      <c r="V1211" s="42"/>
      <c r="W1211" s="42"/>
    </row>
    <row r="1212" spans="1:23">
      <c r="A1212" s="42"/>
      <c r="B1212" s="42"/>
      <c r="C1212" s="42"/>
      <c r="D1212" s="42"/>
      <c r="E1212" s="42"/>
      <c r="F1212" s="42"/>
      <c r="G1212" s="42"/>
      <c r="H1212" s="42"/>
      <c r="I1212" s="42"/>
      <c r="J1212" s="42"/>
      <c r="K1212" s="42"/>
      <c r="L1212" s="42"/>
      <c r="M1212" s="42"/>
      <c r="N1212" s="42"/>
      <c r="O1212" s="42"/>
      <c r="P1212" s="42"/>
      <c r="Q1212" s="42"/>
      <c r="R1212" s="42"/>
      <c r="S1212" s="42"/>
      <c r="T1212" s="42"/>
      <c r="U1212" s="42"/>
      <c r="V1212" s="42"/>
      <c r="W1212" s="42"/>
    </row>
    <row r="1213" spans="1:23">
      <c r="A1213" s="42"/>
      <c r="B1213" s="42"/>
      <c r="C1213" s="42"/>
      <c r="D1213" s="42"/>
      <c r="E1213" s="42"/>
      <c r="F1213" s="42"/>
      <c r="G1213" s="42"/>
      <c r="H1213" s="42"/>
      <c r="I1213" s="42"/>
      <c r="J1213" s="42"/>
      <c r="K1213" s="42"/>
      <c r="L1213" s="42"/>
      <c r="M1213" s="42"/>
      <c r="N1213" s="42"/>
      <c r="O1213" s="42"/>
      <c r="P1213" s="42"/>
      <c r="Q1213" s="42"/>
      <c r="R1213" s="42"/>
      <c r="S1213" s="42"/>
      <c r="T1213" s="42"/>
      <c r="U1213" s="42"/>
      <c r="V1213" s="42"/>
      <c r="W1213" s="42"/>
    </row>
    <row r="1214" spans="1:23">
      <c r="A1214" s="42"/>
      <c r="B1214" s="42"/>
      <c r="C1214" s="42"/>
      <c r="D1214" s="42"/>
      <c r="E1214" s="42"/>
      <c r="F1214" s="42"/>
      <c r="G1214" s="42"/>
      <c r="H1214" s="42"/>
      <c r="I1214" s="42"/>
      <c r="J1214" s="42"/>
      <c r="K1214" s="42"/>
      <c r="L1214" s="42"/>
      <c r="M1214" s="42"/>
      <c r="N1214" s="42"/>
      <c r="O1214" s="42"/>
      <c r="P1214" s="42"/>
      <c r="Q1214" s="42"/>
      <c r="R1214" s="42"/>
      <c r="S1214" s="42"/>
      <c r="T1214" s="42"/>
      <c r="U1214" s="42"/>
      <c r="V1214" s="42"/>
      <c r="W1214" s="42"/>
    </row>
    <row r="1215" spans="1:23">
      <c r="A1215" s="42"/>
      <c r="B1215" s="42"/>
      <c r="C1215" s="42"/>
      <c r="D1215" s="42"/>
      <c r="E1215" s="42"/>
      <c r="F1215" s="42"/>
      <c r="G1215" s="42"/>
      <c r="H1215" s="42"/>
      <c r="I1215" s="42"/>
      <c r="J1215" s="42"/>
      <c r="K1215" s="42"/>
      <c r="L1215" s="42"/>
      <c r="M1215" s="42"/>
      <c r="N1215" s="42"/>
      <c r="O1215" s="42"/>
      <c r="P1215" s="42"/>
      <c r="Q1215" s="42"/>
      <c r="R1215" s="42"/>
      <c r="S1215" s="42"/>
      <c r="T1215" s="42"/>
      <c r="U1215" s="42"/>
      <c r="V1215" s="42"/>
      <c r="W1215" s="42"/>
    </row>
    <row r="1216" spans="1:23">
      <c r="A1216" s="42"/>
      <c r="B1216" s="42"/>
      <c r="C1216" s="42"/>
      <c r="D1216" s="42"/>
      <c r="E1216" s="42"/>
      <c r="F1216" s="42"/>
      <c r="G1216" s="42"/>
      <c r="H1216" s="42"/>
      <c r="I1216" s="42"/>
      <c r="J1216" s="42"/>
      <c r="K1216" s="42"/>
      <c r="L1216" s="42"/>
      <c r="M1216" s="42"/>
      <c r="N1216" s="42"/>
      <c r="O1216" s="42"/>
      <c r="P1216" s="42"/>
      <c r="Q1216" s="42"/>
      <c r="R1216" s="42"/>
      <c r="S1216" s="42"/>
      <c r="T1216" s="42"/>
      <c r="U1216" s="42"/>
      <c r="V1216" s="42"/>
      <c r="W1216" s="42"/>
    </row>
    <row r="1217" spans="1:23">
      <c r="A1217" s="42"/>
      <c r="B1217" s="42"/>
      <c r="C1217" s="42"/>
      <c r="D1217" s="42"/>
      <c r="E1217" s="42"/>
      <c r="F1217" s="42"/>
      <c r="G1217" s="42"/>
      <c r="H1217" s="42"/>
      <c r="I1217" s="42"/>
      <c r="J1217" s="42"/>
      <c r="K1217" s="42"/>
      <c r="L1217" s="42"/>
      <c r="M1217" s="42"/>
      <c r="N1217" s="42"/>
      <c r="O1217" s="42"/>
      <c r="P1217" s="42"/>
      <c r="Q1217" s="42"/>
      <c r="R1217" s="42"/>
      <c r="S1217" s="42"/>
      <c r="T1217" s="42"/>
      <c r="U1217" s="42"/>
      <c r="V1217" s="42"/>
      <c r="W1217" s="42"/>
    </row>
    <row r="1218" spans="1:23">
      <c r="A1218" s="42"/>
      <c r="B1218" s="42"/>
      <c r="C1218" s="42"/>
      <c r="D1218" s="42"/>
      <c r="E1218" s="42"/>
      <c r="F1218" s="42"/>
      <c r="G1218" s="42"/>
      <c r="H1218" s="42"/>
      <c r="I1218" s="42"/>
      <c r="J1218" s="42"/>
      <c r="K1218" s="42"/>
      <c r="L1218" s="42"/>
      <c r="M1218" s="42"/>
      <c r="N1218" s="42"/>
      <c r="O1218" s="42"/>
      <c r="P1218" s="42"/>
      <c r="Q1218" s="42"/>
      <c r="R1218" s="42"/>
      <c r="S1218" s="42"/>
      <c r="T1218" s="42"/>
      <c r="U1218" s="42"/>
      <c r="V1218" s="42"/>
      <c r="W1218" s="42"/>
    </row>
    <row r="1219" spans="1:23">
      <c r="A1219" s="42"/>
      <c r="B1219" s="42"/>
      <c r="C1219" s="42"/>
      <c r="D1219" s="42"/>
      <c r="E1219" s="42"/>
      <c r="F1219" s="42"/>
      <c r="G1219" s="42"/>
      <c r="H1219" s="42"/>
      <c r="I1219" s="42"/>
      <c r="J1219" s="42"/>
      <c r="K1219" s="42"/>
      <c r="L1219" s="42"/>
      <c r="M1219" s="42"/>
      <c r="N1219" s="42"/>
      <c r="O1219" s="42"/>
      <c r="P1219" s="42"/>
      <c r="Q1219" s="42"/>
      <c r="R1219" s="42"/>
      <c r="S1219" s="42"/>
      <c r="T1219" s="42"/>
      <c r="U1219" s="42"/>
      <c r="V1219" s="42"/>
      <c r="W1219" s="42"/>
    </row>
    <row r="1220" spans="1:23">
      <c r="A1220" s="42"/>
      <c r="B1220" s="42"/>
      <c r="C1220" s="42"/>
      <c r="D1220" s="42"/>
      <c r="E1220" s="42"/>
      <c r="F1220" s="42"/>
      <c r="G1220" s="42"/>
      <c r="H1220" s="42"/>
      <c r="I1220" s="42"/>
      <c r="J1220" s="42"/>
      <c r="K1220" s="42"/>
      <c r="L1220" s="42"/>
      <c r="M1220" s="42"/>
      <c r="N1220" s="42"/>
      <c r="O1220" s="42"/>
      <c r="P1220" s="42"/>
      <c r="Q1220" s="42"/>
      <c r="R1220" s="42"/>
      <c r="S1220" s="42"/>
      <c r="T1220" s="42"/>
      <c r="U1220" s="42"/>
      <c r="V1220" s="42"/>
      <c r="W1220" s="42"/>
    </row>
    <row r="1221" spans="1:23">
      <c r="A1221" s="42"/>
      <c r="B1221" s="42"/>
      <c r="C1221" s="42"/>
      <c r="D1221" s="42"/>
      <c r="E1221" s="42"/>
      <c r="F1221" s="42"/>
      <c r="G1221" s="42"/>
      <c r="H1221" s="42"/>
      <c r="I1221" s="42"/>
      <c r="J1221" s="42"/>
      <c r="K1221" s="42"/>
      <c r="L1221" s="42"/>
      <c r="M1221" s="42"/>
      <c r="N1221" s="42"/>
      <c r="O1221" s="42"/>
      <c r="P1221" s="42"/>
      <c r="Q1221" s="42"/>
      <c r="R1221" s="42"/>
      <c r="S1221" s="42"/>
      <c r="T1221" s="42"/>
      <c r="U1221" s="42"/>
      <c r="V1221" s="42"/>
      <c r="W1221" s="42"/>
    </row>
    <row r="1222" spans="1:23">
      <c r="A1222" s="42"/>
      <c r="B1222" s="42"/>
      <c r="C1222" s="42"/>
      <c r="D1222" s="42"/>
      <c r="E1222" s="42"/>
      <c r="F1222" s="42"/>
      <c r="G1222" s="42"/>
      <c r="H1222" s="42"/>
      <c r="I1222" s="42"/>
      <c r="J1222" s="42"/>
      <c r="K1222" s="42"/>
      <c r="L1222" s="42"/>
      <c r="M1222" s="42"/>
      <c r="N1222" s="42"/>
      <c r="O1222" s="42"/>
      <c r="P1222" s="42"/>
      <c r="Q1222" s="42"/>
      <c r="R1222" s="42"/>
      <c r="S1222" s="42"/>
      <c r="T1222" s="42"/>
      <c r="U1222" s="42"/>
      <c r="V1222" s="42"/>
      <c r="W1222" s="42"/>
    </row>
    <row r="1223" spans="1:23">
      <c r="A1223" s="42"/>
      <c r="B1223" s="42"/>
      <c r="C1223" s="42"/>
      <c r="D1223" s="42"/>
      <c r="E1223" s="42"/>
      <c r="F1223" s="42"/>
      <c r="G1223" s="42"/>
      <c r="H1223" s="42"/>
      <c r="I1223" s="42"/>
      <c r="J1223" s="42"/>
      <c r="K1223" s="42"/>
      <c r="L1223" s="42"/>
      <c r="M1223" s="42"/>
      <c r="N1223" s="42"/>
      <c r="O1223" s="42"/>
      <c r="P1223" s="42"/>
      <c r="Q1223" s="42"/>
      <c r="R1223" s="42"/>
      <c r="S1223" s="42"/>
      <c r="T1223" s="42"/>
      <c r="U1223" s="42"/>
      <c r="V1223" s="42"/>
      <c r="W1223" s="42"/>
    </row>
    <row r="1224" spans="1:23">
      <c r="A1224" s="42"/>
      <c r="B1224" s="42"/>
      <c r="C1224" s="42"/>
      <c r="D1224" s="42"/>
      <c r="E1224" s="42"/>
      <c r="F1224" s="42"/>
      <c r="G1224" s="42"/>
      <c r="H1224" s="42"/>
      <c r="I1224" s="42"/>
      <c r="J1224" s="42"/>
      <c r="K1224" s="42"/>
      <c r="L1224" s="42"/>
      <c r="M1224" s="42"/>
      <c r="N1224" s="42"/>
      <c r="O1224" s="42"/>
      <c r="P1224" s="42"/>
      <c r="Q1224" s="42"/>
      <c r="R1224" s="42"/>
      <c r="S1224" s="42"/>
      <c r="T1224" s="42"/>
      <c r="U1224" s="42"/>
      <c r="V1224" s="42"/>
      <c r="W1224" s="42"/>
    </row>
    <row r="1225" spans="1:23">
      <c r="A1225" s="42"/>
      <c r="B1225" s="42"/>
      <c r="C1225" s="42"/>
      <c r="D1225" s="42"/>
      <c r="E1225" s="42"/>
      <c r="F1225" s="42"/>
      <c r="G1225" s="42"/>
      <c r="H1225" s="42"/>
      <c r="I1225" s="42"/>
      <c r="J1225" s="42"/>
      <c r="K1225" s="42"/>
      <c r="L1225" s="42"/>
      <c r="M1225" s="42"/>
      <c r="N1225" s="42"/>
      <c r="O1225" s="42"/>
      <c r="P1225" s="42"/>
      <c r="Q1225" s="42"/>
      <c r="R1225" s="42"/>
      <c r="S1225" s="42"/>
      <c r="T1225" s="42"/>
      <c r="U1225" s="42"/>
      <c r="V1225" s="42"/>
      <c r="W1225" s="42"/>
    </row>
    <row r="1226" spans="1:23">
      <c r="A1226" s="42"/>
      <c r="B1226" s="42"/>
      <c r="C1226" s="42"/>
      <c r="D1226" s="42"/>
      <c r="E1226" s="42"/>
      <c r="F1226" s="42"/>
      <c r="G1226" s="42"/>
      <c r="H1226" s="42"/>
      <c r="I1226" s="42"/>
      <c r="J1226" s="42"/>
      <c r="K1226" s="42"/>
      <c r="L1226" s="42"/>
      <c r="M1226" s="42"/>
      <c r="N1226" s="42"/>
      <c r="O1226" s="42"/>
      <c r="P1226" s="42"/>
      <c r="Q1226" s="42"/>
      <c r="R1226" s="42"/>
      <c r="S1226" s="42"/>
      <c r="T1226" s="42"/>
      <c r="U1226" s="42"/>
      <c r="V1226" s="42"/>
      <c r="W1226" s="42"/>
    </row>
    <row r="1227" spans="1:23">
      <c r="A1227" s="42"/>
      <c r="B1227" s="42"/>
      <c r="C1227" s="42"/>
      <c r="D1227" s="42"/>
      <c r="E1227" s="42"/>
      <c r="F1227" s="42"/>
      <c r="G1227" s="42"/>
      <c r="H1227" s="42"/>
      <c r="I1227" s="42"/>
      <c r="J1227" s="42"/>
      <c r="K1227" s="42"/>
      <c r="L1227" s="42"/>
      <c r="M1227" s="42"/>
      <c r="N1227" s="42"/>
      <c r="O1227" s="42"/>
      <c r="P1227" s="42"/>
      <c r="Q1227" s="42"/>
      <c r="R1227" s="42"/>
      <c r="S1227" s="42"/>
      <c r="T1227" s="42"/>
      <c r="U1227" s="42"/>
      <c r="V1227" s="42"/>
      <c r="W1227" s="42"/>
    </row>
    <row r="1228" spans="1:23">
      <c r="A1228" s="42"/>
      <c r="B1228" s="42"/>
      <c r="C1228" s="42"/>
      <c r="D1228" s="42"/>
      <c r="E1228" s="42"/>
      <c r="F1228" s="42"/>
      <c r="G1228" s="42"/>
      <c r="H1228" s="42"/>
      <c r="I1228" s="42"/>
      <c r="J1228" s="42"/>
      <c r="K1228" s="42"/>
      <c r="L1228" s="42"/>
      <c r="M1228" s="42"/>
      <c r="N1228" s="42"/>
      <c r="O1228" s="42"/>
      <c r="P1228" s="42"/>
      <c r="Q1228" s="42"/>
      <c r="R1228" s="42"/>
      <c r="S1228" s="42"/>
      <c r="T1228" s="42"/>
      <c r="U1228" s="42"/>
      <c r="V1228" s="42"/>
      <c r="W1228" s="42"/>
    </row>
    <row r="1229" spans="1:23">
      <c r="A1229" s="42"/>
      <c r="B1229" s="42"/>
      <c r="C1229" s="42"/>
      <c r="D1229" s="42"/>
      <c r="E1229" s="42"/>
      <c r="F1229" s="42"/>
      <c r="G1229" s="42"/>
      <c r="H1229" s="42"/>
      <c r="I1229" s="42"/>
      <c r="J1229" s="42"/>
      <c r="K1229" s="42"/>
      <c r="L1229" s="42"/>
      <c r="M1229" s="42"/>
      <c r="N1229" s="42"/>
      <c r="O1229" s="42"/>
      <c r="P1229" s="42"/>
      <c r="Q1229" s="42"/>
      <c r="R1229" s="42"/>
      <c r="S1229" s="42"/>
      <c r="T1229" s="42"/>
      <c r="U1229" s="42"/>
      <c r="V1229" s="42"/>
      <c r="W1229" s="42"/>
    </row>
    <row r="1230" spans="1:23">
      <c r="A1230" s="42"/>
      <c r="B1230" s="42"/>
      <c r="C1230" s="42"/>
      <c r="D1230" s="42"/>
      <c r="E1230" s="42"/>
      <c r="F1230" s="42"/>
      <c r="G1230" s="42"/>
      <c r="H1230" s="42"/>
      <c r="I1230" s="42"/>
      <c r="J1230" s="42"/>
      <c r="K1230" s="42"/>
      <c r="L1230" s="42"/>
      <c r="M1230" s="42"/>
      <c r="N1230" s="42"/>
      <c r="O1230" s="42"/>
      <c r="P1230" s="42"/>
      <c r="Q1230" s="42"/>
      <c r="R1230" s="42"/>
      <c r="S1230" s="42"/>
      <c r="T1230" s="42"/>
      <c r="U1230" s="42"/>
      <c r="V1230" s="42"/>
      <c r="W1230" s="42"/>
    </row>
    <row r="1231" spans="1:23">
      <c r="A1231" s="42"/>
      <c r="B1231" s="42"/>
      <c r="C1231" s="42"/>
      <c r="D1231" s="42"/>
      <c r="E1231" s="42"/>
      <c r="F1231" s="42"/>
      <c r="G1231" s="42"/>
      <c r="H1231" s="42"/>
      <c r="I1231" s="42"/>
      <c r="J1231" s="42"/>
      <c r="K1231" s="42"/>
      <c r="L1231" s="42"/>
      <c r="M1231" s="42"/>
      <c r="N1231" s="42"/>
      <c r="O1231" s="42"/>
      <c r="P1231" s="42"/>
      <c r="Q1231" s="42"/>
      <c r="R1231" s="42"/>
      <c r="S1231" s="42"/>
      <c r="T1231" s="42"/>
      <c r="U1231" s="42"/>
      <c r="V1231" s="42"/>
      <c r="W1231" s="42"/>
    </row>
    <row r="1232" spans="1:23">
      <c r="A1232" s="42"/>
      <c r="B1232" s="42"/>
      <c r="C1232" s="42"/>
      <c r="D1232" s="42"/>
      <c r="E1232" s="42"/>
      <c r="F1232" s="42"/>
      <c r="G1232" s="42"/>
      <c r="H1232" s="42"/>
      <c r="I1232" s="42"/>
      <c r="J1232" s="42"/>
      <c r="K1232" s="42"/>
      <c r="L1232" s="42"/>
      <c r="M1232" s="42"/>
      <c r="N1232" s="42"/>
      <c r="O1232" s="42"/>
      <c r="P1232" s="42"/>
      <c r="Q1232" s="42"/>
      <c r="R1232" s="42"/>
      <c r="S1232" s="42"/>
      <c r="T1232" s="42"/>
      <c r="U1232" s="42"/>
      <c r="V1232" s="42"/>
      <c r="W1232" s="42"/>
    </row>
    <row r="1233" spans="1:23">
      <c r="A1233" s="42"/>
      <c r="B1233" s="42"/>
      <c r="C1233" s="42"/>
      <c r="D1233" s="42"/>
      <c r="E1233" s="42"/>
      <c r="F1233" s="42"/>
      <c r="G1233" s="42"/>
      <c r="H1233" s="42"/>
      <c r="I1233" s="42"/>
      <c r="J1233" s="42"/>
      <c r="K1233" s="42"/>
      <c r="L1233" s="42"/>
      <c r="M1233" s="42"/>
      <c r="N1233" s="42"/>
      <c r="O1233" s="42"/>
      <c r="P1233" s="42"/>
      <c r="Q1233" s="42"/>
      <c r="R1233" s="42"/>
      <c r="S1233" s="42"/>
      <c r="T1233" s="42"/>
      <c r="U1233" s="42"/>
      <c r="V1233" s="42"/>
      <c r="W1233" s="42"/>
    </row>
    <row r="1234" spans="1:23">
      <c r="A1234" s="42"/>
      <c r="B1234" s="42"/>
      <c r="C1234" s="42"/>
      <c r="D1234" s="42"/>
      <c r="E1234" s="42"/>
      <c r="F1234" s="42"/>
      <c r="G1234" s="42"/>
      <c r="H1234" s="42"/>
      <c r="I1234" s="42"/>
      <c r="J1234" s="42"/>
      <c r="K1234" s="42"/>
      <c r="L1234" s="42"/>
      <c r="M1234" s="42"/>
      <c r="N1234" s="42"/>
      <c r="O1234" s="42"/>
      <c r="P1234" s="42"/>
      <c r="Q1234" s="42"/>
      <c r="R1234" s="42"/>
      <c r="S1234" s="42"/>
      <c r="T1234" s="42"/>
      <c r="U1234" s="42"/>
      <c r="V1234" s="42"/>
      <c r="W1234" s="42"/>
    </row>
    <row r="1235" spans="1:23">
      <c r="A1235" s="42"/>
      <c r="B1235" s="42"/>
      <c r="C1235" s="42"/>
      <c r="D1235" s="42"/>
      <c r="E1235" s="42"/>
      <c r="F1235" s="42"/>
      <c r="G1235" s="42"/>
      <c r="H1235" s="42"/>
      <c r="I1235" s="42"/>
      <c r="J1235" s="42"/>
      <c r="K1235" s="42"/>
      <c r="L1235" s="42"/>
      <c r="M1235" s="42"/>
      <c r="N1235" s="42"/>
      <c r="O1235" s="42"/>
      <c r="P1235" s="42"/>
      <c r="Q1235" s="42"/>
      <c r="R1235" s="42"/>
      <c r="S1235" s="42"/>
      <c r="T1235" s="42"/>
      <c r="U1235" s="42"/>
      <c r="V1235" s="42"/>
      <c r="W1235" s="42"/>
    </row>
    <row r="1236" spans="1:23">
      <c r="A1236" s="42"/>
      <c r="B1236" s="42"/>
      <c r="C1236" s="42"/>
      <c r="D1236" s="42"/>
      <c r="E1236" s="42"/>
      <c r="F1236" s="42"/>
      <c r="G1236" s="42"/>
      <c r="H1236" s="42"/>
      <c r="I1236" s="42"/>
      <c r="J1236" s="42"/>
      <c r="K1236" s="42"/>
      <c r="L1236" s="42"/>
      <c r="M1236" s="42"/>
      <c r="N1236" s="42"/>
      <c r="O1236" s="42"/>
      <c r="P1236" s="42"/>
      <c r="Q1236" s="42"/>
      <c r="R1236" s="42"/>
      <c r="S1236" s="42"/>
      <c r="T1236" s="42"/>
      <c r="U1236" s="42"/>
      <c r="V1236" s="42"/>
      <c r="W1236" s="42"/>
    </row>
    <row r="1237" spans="1:23">
      <c r="A1237" s="42"/>
      <c r="B1237" s="42"/>
      <c r="C1237" s="42"/>
      <c r="D1237" s="42"/>
      <c r="E1237" s="42"/>
      <c r="F1237" s="42"/>
      <c r="G1237" s="42"/>
      <c r="H1237" s="42"/>
      <c r="I1237" s="42"/>
      <c r="J1237" s="42"/>
      <c r="K1237" s="42"/>
      <c r="L1237" s="42"/>
      <c r="M1237" s="42"/>
      <c r="N1237" s="42"/>
      <c r="O1237" s="42"/>
      <c r="P1237" s="42"/>
      <c r="Q1237" s="42"/>
      <c r="R1237" s="42"/>
      <c r="S1237" s="42"/>
      <c r="T1237" s="42"/>
      <c r="U1237" s="42"/>
      <c r="V1237" s="42"/>
      <c r="W1237" s="42"/>
    </row>
    <row r="1238" spans="1:23">
      <c r="A1238" s="42"/>
      <c r="B1238" s="42"/>
      <c r="C1238" s="42"/>
      <c r="D1238" s="42"/>
      <c r="E1238" s="42"/>
      <c r="F1238" s="42"/>
      <c r="G1238" s="42"/>
      <c r="H1238" s="42"/>
      <c r="I1238" s="42"/>
      <c r="J1238" s="42"/>
      <c r="K1238" s="42"/>
      <c r="L1238" s="42"/>
      <c r="M1238" s="42"/>
      <c r="N1238" s="42"/>
      <c r="O1238" s="42"/>
      <c r="P1238" s="42"/>
      <c r="Q1238" s="42"/>
      <c r="R1238" s="42"/>
      <c r="S1238" s="42"/>
      <c r="T1238" s="42"/>
      <c r="U1238" s="42"/>
      <c r="V1238" s="42"/>
      <c r="W1238" s="42"/>
    </row>
    <row r="1239" spans="1:23">
      <c r="A1239" s="42"/>
      <c r="B1239" s="42"/>
      <c r="C1239" s="42"/>
      <c r="D1239" s="42"/>
      <c r="E1239" s="42"/>
      <c r="F1239" s="42"/>
      <c r="G1239" s="42"/>
      <c r="H1239" s="42"/>
      <c r="I1239" s="42"/>
      <c r="J1239" s="42"/>
      <c r="K1239" s="42"/>
      <c r="L1239" s="42"/>
      <c r="M1239" s="42"/>
      <c r="N1239" s="42"/>
      <c r="O1239" s="42"/>
      <c r="P1239" s="42"/>
      <c r="Q1239" s="42"/>
      <c r="R1239" s="42"/>
      <c r="S1239" s="42"/>
      <c r="T1239" s="42"/>
      <c r="U1239" s="42"/>
      <c r="V1239" s="42"/>
      <c r="W1239" s="42"/>
    </row>
    <row r="1240" spans="1:23">
      <c r="A1240" s="42"/>
      <c r="B1240" s="42"/>
      <c r="C1240" s="42"/>
      <c r="D1240" s="42"/>
      <c r="E1240" s="42"/>
      <c r="F1240" s="42"/>
      <c r="G1240" s="42"/>
      <c r="H1240" s="42"/>
      <c r="I1240" s="42"/>
      <c r="J1240" s="42"/>
      <c r="K1240" s="42"/>
      <c r="L1240" s="42"/>
      <c r="M1240" s="42"/>
      <c r="N1240" s="42"/>
      <c r="O1240" s="42"/>
      <c r="P1240" s="42"/>
      <c r="Q1240" s="42"/>
      <c r="R1240" s="42"/>
      <c r="S1240" s="42"/>
      <c r="T1240" s="42"/>
      <c r="U1240" s="42"/>
      <c r="V1240" s="42"/>
      <c r="W1240" s="42"/>
    </row>
    <row r="1241" spans="1:23">
      <c r="A1241" s="42"/>
      <c r="B1241" s="42"/>
      <c r="C1241" s="42"/>
      <c r="D1241" s="42"/>
      <c r="E1241" s="42"/>
      <c r="F1241" s="42"/>
      <c r="G1241" s="42"/>
      <c r="H1241" s="42"/>
      <c r="I1241" s="42"/>
      <c r="J1241" s="42"/>
      <c r="K1241" s="42"/>
      <c r="L1241" s="42"/>
      <c r="M1241" s="42"/>
      <c r="N1241" s="42"/>
      <c r="O1241" s="42"/>
      <c r="P1241" s="42"/>
      <c r="Q1241" s="42"/>
      <c r="R1241" s="42"/>
      <c r="S1241" s="42"/>
      <c r="T1241" s="42"/>
      <c r="U1241" s="42"/>
      <c r="V1241" s="42"/>
      <c r="W1241" s="42"/>
    </row>
    <row r="1242" spans="1:23">
      <c r="A1242" s="42"/>
      <c r="B1242" s="42"/>
      <c r="C1242" s="42"/>
      <c r="D1242" s="42"/>
      <c r="E1242" s="42"/>
      <c r="F1242" s="42"/>
      <c r="G1242" s="42"/>
      <c r="H1242" s="42"/>
      <c r="I1242" s="42"/>
      <c r="J1242" s="42"/>
      <c r="K1242" s="42"/>
      <c r="L1242" s="42"/>
      <c r="M1242" s="42"/>
      <c r="N1242" s="42"/>
      <c r="O1242" s="42"/>
      <c r="P1242" s="42"/>
      <c r="Q1242" s="42"/>
      <c r="R1242" s="42"/>
      <c r="S1242" s="42"/>
      <c r="T1242" s="42"/>
      <c r="U1242" s="42"/>
      <c r="V1242" s="42"/>
      <c r="W1242" s="42"/>
    </row>
    <row r="1243" spans="1:23">
      <c r="A1243" s="42"/>
      <c r="B1243" s="42"/>
      <c r="C1243" s="42"/>
      <c r="D1243" s="42"/>
      <c r="E1243" s="42"/>
      <c r="F1243" s="42"/>
      <c r="G1243" s="42"/>
      <c r="H1243" s="42"/>
      <c r="I1243" s="42"/>
      <c r="J1243" s="42"/>
      <c r="K1243" s="42"/>
      <c r="L1243" s="42"/>
      <c r="M1243" s="42"/>
      <c r="N1243" s="42"/>
      <c r="O1243" s="42"/>
      <c r="P1243" s="42"/>
      <c r="Q1243" s="42"/>
      <c r="R1243" s="42"/>
      <c r="S1243" s="42"/>
      <c r="T1243" s="42"/>
      <c r="U1243" s="42"/>
      <c r="V1243" s="42"/>
      <c r="W1243" s="42"/>
    </row>
    <row r="1244" spans="1:23">
      <c r="A1244" s="42"/>
      <c r="B1244" s="42"/>
      <c r="C1244" s="42"/>
      <c r="D1244" s="42"/>
      <c r="E1244" s="42"/>
      <c r="F1244" s="42"/>
      <c r="G1244" s="42"/>
      <c r="H1244" s="42"/>
      <c r="I1244" s="42"/>
      <c r="J1244" s="42"/>
      <c r="K1244" s="42"/>
      <c r="L1244" s="42"/>
      <c r="M1244" s="42"/>
      <c r="N1244" s="42"/>
      <c r="O1244" s="42"/>
      <c r="P1244" s="42"/>
      <c r="Q1244" s="42"/>
      <c r="R1244" s="42"/>
      <c r="S1244" s="42"/>
      <c r="T1244" s="42"/>
      <c r="U1244" s="42"/>
      <c r="V1244" s="42"/>
      <c r="W1244" s="42"/>
    </row>
    <row r="1245" spans="1:23">
      <c r="A1245" s="42"/>
      <c r="B1245" s="42"/>
      <c r="C1245" s="42"/>
      <c r="D1245" s="42"/>
      <c r="E1245" s="42"/>
      <c r="F1245" s="42"/>
      <c r="G1245" s="42"/>
      <c r="H1245" s="42"/>
      <c r="I1245" s="42"/>
      <c r="J1245" s="42"/>
      <c r="K1245" s="42"/>
      <c r="L1245" s="42"/>
      <c r="M1245" s="42"/>
      <c r="N1245" s="42"/>
      <c r="O1245" s="42"/>
      <c r="P1245" s="42"/>
      <c r="Q1245" s="42"/>
      <c r="R1245" s="42"/>
      <c r="S1245" s="42"/>
      <c r="T1245" s="42"/>
      <c r="U1245" s="42"/>
      <c r="V1245" s="42"/>
      <c r="W1245" s="42"/>
    </row>
    <row r="1246" spans="1:23">
      <c r="A1246" s="42"/>
      <c r="B1246" s="42"/>
      <c r="C1246" s="42"/>
      <c r="D1246" s="42"/>
      <c r="E1246" s="42"/>
      <c r="F1246" s="42"/>
      <c r="G1246" s="42"/>
      <c r="H1246" s="42"/>
      <c r="I1246" s="42"/>
      <c r="J1246" s="42"/>
      <c r="K1246" s="42"/>
      <c r="L1246" s="42"/>
      <c r="M1246" s="42"/>
      <c r="N1246" s="42"/>
      <c r="O1246" s="42"/>
      <c r="P1246" s="42"/>
      <c r="Q1246" s="42"/>
      <c r="R1246" s="42"/>
      <c r="S1246" s="42"/>
      <c r="T1246" s="42"/>
      <c r="U1246" s="42"/>
      <c r="V1246" s="42"/>
      <c r="W1246" s="42"/>
    </row>
    <row r="1247" spans="1:23">
      <c r="A1247" s="42"/>
      <c r="B1247" s="42"/>
      <c r="C1247" s="42"/>
      <c r="D1247" s="42"/>
      <c r="E1247" s="42"/>
      <c r="F1247" s="42"/>
      <c r="G1247" s="42"/>
      <c r="H1247" s="42"/>
      <c r="I1247" s="42"/>
      <c r="J1247" s="42"/>
      <c r="K1247" s="42"/>
      <c r="L1247" s="42"/>
      <c r="M1247" s="42"/>
      <c r="N1247" s="42"/>
      <c r="O1247" s="42"/>
      <c r="P1247" s="42"/>
      <c r="Q1247" s="42"/>
      <c r="R1247" s="42"/>
      <c r="S1247" s="42"/>
      <c r="T1247" s="42"/>
      <c r="U1247" s="42"/>
      <c r="V1247" s="42"/>
      <c r="W1247" s="42"/>
    </row>
    <row r="1248" spans="1:23">
      <c r="A1248" s="42"/>
      <c r="B1248" s="42"/>
      <c r="C1248" s="42"/>
      <c r="D1248" s="42"/>
      <c r="E1248" s="42"/>
      <c r="F1248" s="42"/>
      <c r="G1248" s="42"/>
      <c r="H1248" s="42"/>
      <c r="I1248" s="42"/>
      <c r="J1248" s="42"/>
      <c r="K1248" s="42"/>
      <c r="L1248" s="42"/>
      <c r="M1248" s="42"/>
      <c r="N1248" s="42"/>
      <c r="O1248" s="42"/>
      <c r="P1248" s="42"/>
      <c r="Q1248" s="42"/>
      <c r="R1248" s="42"/>
      <c r="S1248" s="42"/>
      <c r="T1248" s="42"/>
      <c r="U1248" s="42"/>
      <c r="V1248" s="42"/>
      <c r="W1248" s="42"/>
    </row>
    <row r="1249" spans="1:23">
      <c r="A1249" s="42"/>
      <c r="B1249" s="42"/>
      <c r="C1249" s="42"/>
      <c r="D1249" s="42"/>
      <c r="E1249" s="42"/>
      <c r="F1249" s="42"/>
      <c r="G1249" s="42"/>
      <c r="H1249" s="42"/>
      <c r="I1249" s="42"/>
      <c r="J1249" s="42"/>
      <c r="K1249" s="42"/>
      <c r="L1249" s="42"/>
      <c r="M1249" s="42"/>
      <c r="N1249" s="42"/>
      <c r="O1249" s="42"/>
      <c r="P1249" s="42"/>
      <c r="Q1249" s="42"/>
      <c r="R1249" s="42"/>
      <c r="S1249" s="42"/>
      <c r="T1249" s="42"/>
      <c r="U1249" s="42"/>
      <c r="V1249" s="42"/>
      <c r="W1249" s="42"/>
    </row>
    <row r="1250" spans="1:23">
      <c r="A1250" s="42"/>
      <c r="B1250" s="42"/>
      <c r="C1250" s="42"/>
      <c r="D1250" s="42"/>
      <c r="E1250" s="42"/>
      <c r="F1250" s="42"/>
      <c r="G1250" s="42"/>
      <c r="H1250" s="42"/>
      <c r="I1250" s="42"/>
      <c r="J1250" s="42"/>
      <c r="K1250" s="42"/>
      <c r="L1250" s="42"/>
      <c r="M1250" s="42"/>
      <c r="N1250" s="42"/>
      <c r="O1250" s="42"/>
      <c r="P1250" s="42"/>
      <c r="Q1250" s="42"/>
      <c r="R1250" s="42"/>
      <c r="S1250" s="42"/>
      <c r="T1250" s="42"/>
      <c r="U1250" s="42"/>
      <c r="V1250" s="42"/>
      <c r="W1250" s="42"/>
    </row>
    <row r="1251" spans="1:23">
      <c r="A1251" s="42"/>
      <c r="B1251" s="42"/>
      <c r="C1251" s="42"/>
      <c r="D1251" s="42"/>
      <c r="E1251" s="42"/>
      <c r="F1251" s="42"/>
      <c r="G1251" s="42"/>
      <c r="H1251" s="42"/>
      <c r="I1251" s="42"/>
      <c r="J1251" s="42"/>
      <c r="K1251" s="42"/>
      <c r="L1251" s="42"/>
      <c r="M1251" s="42"/>
      <c r="N1251" s="42"/>
      <c r="O1251" s="42"/>
      <c r="P1251" s="42"/>
      <c r="Q1251" s="42"/>
      <c r="R1251" s="42"/>
      <c r="S1251" s="42"/>
      <c r="T1251" s="42"/>
      <c r="U1251" s="42"/>
      <c r="V1251" s="42"/>
      <c r="W1251" s="42"/>
    </row>
    <row r="1252" spans="1:23">
      <c r="A1252" s="42"/>
      <c r="B1252" s="42"/>
      <c r="C1252" s="42"/>
      <c r="D1252" s="42"/>
      <c r="E1252" s="42"/>
      <c r="F1252" s="42"/>
      <c r="G1252" s="42"/>
      <c r="H1252" s="42"/>
      <c r="I1252" s="42"/>
      <c r="J1252" s="42"/>
      <c r="K1252" s="42"/>
      <c r="L1252" s="42"/>
      <c r="M1252" s="42"/>
      <c r="N1252" s="42"/>
      <c r="O1252" s="42"/>
      <c r="P1252" s="42"/>
      <c r="Q1252" s="42"/>
      <c r="R1252" s="42"/>
      <c r="S1252" s="42"/>
      <c r="T1252" s="42"/>
      <c r="U1252" s="42"/>
      <c r="V1252" s="42"/>
      <c r="W1252" s="42"/>
    </row>
    <row r="1253" spans="1:23">
      <c r="A1253" s="42"/>
      <c r="B1253" s="42"/>
      <c r="C1253" s="42"/>
      <c r="D1253" s="42"/>
      <c r="E1253" s="42"/>
      <c r="F1253" s="42"/>
      <c r="G1253" s="42"/>
      <c r="H1253" s="42"/>
      <c r="I1253" s="42"/>
      <c r="J1253" s="42"/>
      <c r="K1253" s="42"/>
      <c r="L1253" s="42"/>
      <c r="M1253" s="42"/>
      <c r="N1253" s="42"/>
      <c r="O1253" s="42"/>
      <c r="P1253" s="42"/>
      <c r="Q1253" s="42"/>
      <c r="R1253" s="42"/>
      <c r="S1253" s="42"/>
      <c r="T1253" s="42"/>
      <c r="U1253" s="42"/>
      <c r="V1253" s="42"/>
      <c r="W1253" s="42"/>
    </row>
    <row r="1254" spans="1:23">
      <c r="A1254" s="42"/>
      <c r="B1254" s="42"/>
      <c r="C1254" s="42"/>
      <c r="D1254" s="42"/>
      <c r="E1254" s="42"/>
      <c r="F1254" s="42"/>
      <c r="G1254" s="42"/>
      <c r="H1254" s="42"/>
      <c r="I1254" s="42"/>
      <c r="J1254" s="42"/>
      <c r="K1254" s="42"/>
      <c r="L1254" s="42"/>
      <c r="M1254" s="42"/>
      <c r="N1254" s="42"/>
      <c r="O1254" s="42"/>
      <c r="P1254" s="42"/>
      <c r="Q1254" s="42"/>
      <c r="R1254" s="42"/>
      <c r="S1254" s="42"/>
      <c r="T1254" s="42"/>
      <c r="U1254" s="42"/>
      <c r="V1254" s="42"/>
      <c r="W1254" s="42"/>
    </row>
    <row r="1255" spans="1:23">
      <c r="A1255" s="42"/>
      <c r="B1255" s="42"/>
      <c r="C1255" s="42"/>
      <c r="D1255" s="42"/>
      <c r="E1255" s="42"/>
      <c r="F1255" s="42"/>
      <c r="G1255" s="42"/>
      <c r="H1255" s="42"/>
      <c r="I1255" s="42"/>
      <c r="J1255" s="42"/>
      <c r="K1255" s="42"/>
      <c r="L1255" s="42"/>
      <c r="M1255" s="42"/>
      <c r="N1255" s="42"/>
      <c r="O1255" s="42"/>
      <c r="P1255" s="42"/>
      <c r="Q1255" s="42"/>
      <c r="R1255" s="42"/>
      <c r="S1255" s="42"/>
      <c r="T1255" s="42"/>
      <c r="U1255" s="42"/>
      <c r="V1255" s="42"/>
      <c r="W1255" s="42"/>
    </row>
    <row r="1256" spans="1:23">
      <c r="A1256" s="42"/>
      <c r="B1256" s="42"/>
      <c r="C1256" s="42"/>
      <c r="D1256" s="42"/>
      <c r="E1256" s="42"/>
      <c r="F1256" s="42"/>
      <c r="G1256" s="42"/>
      <c r="H1256" s="42"/>
      <c r="I1256" s="42"/>
      <c r="J1256" s="42"/>
      <c r="K1256" s="42"/>
      <c r="L1256" s="42"/>
      <c r="M1256" s="42"/>
      <c r="N1256" s="42"/>
      <c r="O1256" s="42"/>
      <c r="P1256" s="42"/>
      <c r="Q1256" s="42"/>
      <c r="R1256" s="42"/>
      <c r="S1256" s="42"/>
      <c r="T1256" s="42"/>
      <c r="U1256" s="42"/>
      <c r="V1256" s="42"/>
      <c r="W1256" s="42"/>
    </row>
    <row r="1257" spans="1:23">
      <c r="A1257" s="42"/>
      <c r="B1257" s="42"/>
      <c r="C1257" s="42"/>
      <c r="D1257" s="42"/>
      <c r="E1257" s="42"/>
      <c r="F1257" s="42"/>
      <c r="G1257" s="42"/>
      <c r="H1257" s="42"/>
      <c r="I1257" s="42"/>
      <c r="J1257" s="42"/>
      <c r="K1257" s="42"/>
      <c r="L1257" s="42"/>
      <c r="M1257" s="42"/>
      <c r="N1257" s="42"/>
      <c r="O1257" s="42"/>
      <c r="P1257" s="42"/>
      <c r="Q1257" s="42"/>
      <c r="R1257" s="42"/>
      <c r="S1257" s="42"/>
      <c r="T1257" s="42"/>
      <c r="U1257" s="42"/>
      <c r="V1257" s="42"/>
      <c r="W1257" s="42"/>
    </row>
    <row r="1258" spans="1:23">
      <c r="A1258" s="42"/>
      <c r="B1258" s="42"/>
      <c r="C1258" s="42"/>
      <c r="D1258" s="42"/>
      <c r="E1258" s="42"/>
      <c r="F1258" s="42"/>
      <c r="G1258" s="42"/>
      <c r="H1258" s="42"/>
      <c r="I1258" s="42"/>
      <c r="J1258" s="42"/>
      <c r="K1258" s="42"/>
      <c r="L1258" s="42"/>
      <c r="M1258" s="42"/>
      <c r="N1258" s="42"/>
      <c r="O1258" s="42"/>
      <c r="P1258" s="42"/>
      <c r="Q1258" s="42"/>
      <c r="R1258" s="42"/>
      <c r="S1258" s="42"/>
      <c r="T1258" s="42"/>
      <c r="U1258" s="42"/>
      <c r="V1258" s="42"/>
      <c r="W1258" s="42"/>
    </row>
    <row r="1259" spans="1:23">
      <c r="A1259" s="42"/>
      <c r="B1259" s="42"/>
      <c r="C1259" s="42"/>
      <c r="D1259" s="42"/>
      <c r="E1259" s="42"/>
      <c r="F1259" s="42"/>
      <c r="G1259" s="42"/>
      <c r="H1259" s="42"/>
      <c r="I1259" s="42"/>
      <c r="J1259" s="42"/>
      <c r="K1259" s="42"/>
      <c r="L1259" s="42"/>
      <c r="M1259" s="42"/>
      <c r="N1259" s="42"/>
      <c r="O1259" s="42"/>
      <c r="P1259" s="42"/>
      <c r="Q1259" s="42"/>
      <c r="R1259" s="42"/>
      <c r="S1259" s="42"/>
      <c r="T1259" s="42"/>
      <c r="U1259" s="42"/>
      <c r="V1259" s="42"/>
      <c r="W1259" s="42"/>
    </row>
    <row r="1260" spans="1:23">
      <c r="A1260" s="42"/>
      <c r="B1260" s="42"/>
      <c r="C1260" s="42"/>
      <c r="D1260" s="42"/>
      <c r="E1260" s="42"/>
      <c r="F1260" s="42"/>
      <c r="G1260" s="42"/>
      <c r="H1260" s="42"/>
      <c r="I1260" s="42"/>
      <c r="J1260" s="42"/>
      <c r="K1260" s="42"/>
      <c r="L1260" s="42"/>
      <c r="M1260" s="42"/>
      <c r="N1260" s="42"/>
      <c r="O1260" s="42"/>
      <c r="P1260" s="42"/>
      <c r="Q1260" s="42"/>
      <c r="R1260" s="42"/>
      <c r="S1260" s="42"/>
      <c r="T1260" s="42"/>
      <c r="U1260" s="42"/>
      <c r="V1260" s="42"/>
      <c r="W1260" s="42"/>
    </row>
    <row r="1261" spans="1:23">
      <c r="A1261" s="42"/>
      <c r="B1261" s="42"/>
      <c r="C1261" s="42"/>
      <c r="D1261" s="42"/>
      <c r="E1261" s="42"/>
      <c r="F1261" s="42"/>
      <c r="G1261" s="42"/>
      <c r="H1261" s="42"/>
      <c r="I1261" s="42"/>
      <c r="J1261" s="42"/>
      <c r="K1261" s="42"/>
      <c r="L1261" s="42"/>
      <c r="M1261" s="42"/>
      <c r="N1261" s="42"/>
      <c r="O1261" s="42"/>
      <c r="P1261" s="42"/>
      <c r="Q1261" s="42"/>
      <c r="R1261" s="42"/>
      <c r="S1261" s="42"/>
      <c r="T1261" s="42"/>
      <c r="U1261" s="42"/>
      <c r="V1261" s="42"/>
      <c r="W1261" s="42"/>
    </row>
    <row r="1262" spans="1:23">
      <c r="A1262" s="42"/>
      <c r="B1262" s="42"/>
      <c r="C1262" s="42"/>
      <c r="D1262" s="42"/>
      <c r="E1262" s="42"/>
      <c r="F1262" s="42"/>
      <c r="G1262" s="42"/>
      <c r="H1262" s="42"/>
      <c r="I1262" s="42"/>
      <c r="J1262" s="42"/>
      <c r="K1262" s="42"/>
      <c r="L1262" s="42"/>
      <c r="M1262" s="42"/>
      <c r="N1262" s="42"/>
      <c r="O1262" s="42"/>
      <c r="P1262" s="42"/>
      <c r="Q1262" s="42"/>
      <c r="R1262" s="42"/>
      <c r="S1262" s="42"/>
      <c r="T1262" s="42"/>
      <c r="U1262" s="42"/>
      <c r="V1262" s="42"/>
      <c r="W1262" s="42"/>
    </row>
    <row r="1263" spans="1:23">
      <c r="A1263" s="42"/>
      <c r="B1263" s="42"/>
      <c r="C1263" s="42"/>
      <c r="D1263" s="42"/>
      <c r="E1263" s="42"/>
      <c r="F1263" s="42"/>
      <c r="G1263" s="42"/>
      <c r="H1263" s="42"/>
      <c r="I1263" s="42"/>
      <c r="J1263" s="42"/>
      <c r="K1263" s="42"/>
      <c r="L1263" s="42"/>
      <c r="M1263" s="42"/>
      <c r="N1263" s="42"/>
      <c r="O1263" s="42"/>
      <c r="P1263" s="42"/>
      <c r="Q1263" s="42"/>
      <c r="R1263" s="42"/>
      <c r="S1263" s="42"/>
      <c r="T1263" s="42"/>
      <c r="U1263" s="42"/>
      <c r="V1263" s="42"/>
      <c r="W1263" s="42"/>
    </row>
    <row r="1264" spans="1:23">
      <c r="A1264" s="42"/>
      <c r="B1264" s="42"/>
      <c r="C1264" s="42"/>
      <c r="D1264" s="42"/>
      <c r="E1264" s="42"/>
      <c r="F1264" s="42"/>
      <c r="G1264" s="42"/>
      <c r="H1264" s="42"/>
      <c r="I1264" s="42"/>
      <c r="J1264" s="42"/>
      <c r="K1264" s="42"/>
      <c r="L1264" s="42"/>
      <c r="M1264" s="42"/>
      <c r="N1264" s="42"/>
      <c r="O1264" s="42"/>
      <c r="P1264" s="42"/>
      <c r="Q1264" s="42"/>
      <c r="R1264" s="42"/>
      <c r="S1264" s="42"/>
      <c r="T1264" s="42"/>
      <c r="U1264" s="42"/>
      <c r="V1264" s="42"/>
      <c r="W1264" s="42"/>
    </row>
    <row r="1265" spans="1:23">
      <c r="A1265" s="42"/>
      <c r="B1265" s="42"/>
      <c r="C1265" s="42"/>
      <c r="D1265" s="42"/>
      <c r="E1265" s="42"/>
      <c r="F1265" s="42"/>
      <c r="G1265" s="42"/>
      <c r="H1265" s="42"/>
      <c r="I1265" s="42"/>
      <c r="J1265" s="42"/>
      <c r="K1265" s="42"/>
      <c r="L1265" s="42"/>
      <c r="M1265" s="42"/>
      <c r="N1265" s="42"/>
      <c r="O1265" s="42"/>
      <c r="P1265" s="42"/>
      <c r="Q1265" s="42"/>
      <c r="R1265" s="42"/>
      <c r="S1265" s="42"/>
      <c r="T1265" s="42"/>
      <c r="U1265" s="42"/>
      <c r="V1265" s="42"/>
      <c r="W1265" s="42"/>
    </row>
    <row r="1266" spans="1:23">
      <c r="A1266" s="42"/>
      <c r="B1266" s="42"/>
      <c r="C1266" s="42"/>
      <c r="D1266" s="42"/>
      <c r="E1266" s="42"/>
      <c r="F1266" s="42"/>
      <c r="G1266" s="42"/>
      <c r="H1266" s="42"/>
      <c r="I1266" s="42"/>
      <c r="J1266" s="42"/>
      <c r="K1266" s="42"/>
      <c r="L1266" s="42"/>
      <c r="M1266" s="42"/>
      <c r="N1266" s="42"/>
      <c r="O1266" s="42"/>
      <c r="P1266" s="42"/>
      <c r="Q1266" s="42"/>
      <c r="R1266" s="42"/>
      <c r="S1266" s="42"/>
      <c r="T1266" s="42"/>
      <c r="U1266" s="42"/>
      <c r="V1266" s="42"/>
      <c r="W1266" s="42"/>
    </row>
    <row r="1267" spans="1:23">
      <c r="A1267" s="42"/>
      <c r="B1267" s="42"/>
      <c r="C1267" s="42"/>
      <c r="D1267" s="42"/>
      <c r="E1267" s="42"/>
      <c r="F1267" s="42"/>
      <c r="G1267" s="42"/>
      <c r="H1267" s="42"/>
      <c r="I1267" s="42"/>
      <c r="J1267" s="42"/>
      <c r="K1267" s="42"/>
      <c r="L1267" s="42"/>
      <c r="M1267" s="42"/>
      <c r="N1267" s="42"/>
      <c r="O1267" s="42"/>
      <c r="P1267" s="42"/>
      <c r="Q1267" s="42"/>
      <c r="R1267" s="42"/>
      <c r="S1267" s="42"/>
      <c r="T1267" s="42"/>
      <c r="U1267" s="42"/>
      <c r="V1267" s="42"/>
      <c r="W1267" s="42"/>
    </row>
    <row r="1268" spans="1:23">
      <c r="A1268" s="42"/>
      <c r="B1268" s="42"/>
      <c r="C1268" s="42"/>
      <c r="D1268" s="42"/>
      <c r="E1268" s="42"/>
      <c r="F1268" s="42"/>
      <c r="G1268" s="42"/>
      <c r="H1268" s="42"/>
      <c r="I1268" s="42"/>
      <c r="J1268" s="42"/>
      <c r="K1268" s="42"/>
      <c r="L1268" s="42"/>
      <c r="M1268" s="42"/>
      <c r="N1268" s="42"/>
      <c r="O1268" s="42"/>
      <c r="P1268" s="42"/>
      <c r="Q1268" s="42"/>
      <c r="R1268" s="42"/>
      <c r="S1268" s="42"/>
      <c r="T1268" s="42"/>
      <c r="U1268" s="42"/>
      <c r="V1268" s="42"/>
      <c r="W1268" s="42"/>
    </row>
    <row r="1269" spans="1:23">
      <c r="A1269" s="42"/>
      <c r="B1269" s="42"/>
      <c r="C1269" s="42"/>
      <c r="D1269" s="42"/>
      <c r="E1269" s="42"/>
      <c r="F1269" s="42"/>
      <c r="G1269" s="42"/>
      <c r="H1269" s="42"/>
      <c r="I1269" s="42"/>
      <c r="J1269" s="42"/>
      <c r="K1269" s="42"/>
      <c r="L1269" s="42"/>
      <c r="M1269" s="42"/>
      <c r="N1269" s="42"/>
      <c r="O1269" s="42"/>
      <c r="P1269" s="42"/>
      <c r="Q1269" s="42"/>
      <c r="R1269" s="42"/>
      <c r="S1269" s="42"/>
      <c r="T1269" s="42"/>
      <c r="U1269" s="42"/>
      <c r="V1269" s="42"/>
      <c r="W1269" s="42"/>
    </row>
    <row r="1270" spans="1:23">
      <c r="A1270" s="42"/>
      <c r="B1270" s="42"/>
      <c r="C1270" s="42"/>
      <c r="D1270" s="42"/>
      <c r="E1270" s="42"/>
      <c r="F1270" s="42"/>
      <c r="G1270" s="42"/>
      <c r="H1270" s="42"/>
      <c r="I1270" s="42"/>
      <c r="J1270" s="42"/>
      <c r="K1270" s="42"/>
      <c r="L1270" s="42"/>
      <c r="M1270" s="42"/>
      <c r="N1270" s="42"/>
      <c r="O1270" s="42"/>
      <c r="P1270" s="42"/>
      <c r="Q1270" s="42"/>
      <c r="R1270" s="42"/>
      <c r="S1270" s="42"/>
      <c r="T1270" s="42"/>
      <c r="U1270" s="42"/>
      <c r="V1270" s="42"/>
      <c r="W1270" s="42"/>
    </row>
    <row r="1271" spans="1:23">
      <c r="A1271" s="42"/>
      <c r="B1271" s="42"/>
      <c r="C1271" s="42"/>
      <c r="D1271" s="42"/>
      <c r="E1271" s="42"/>
      <c r="F1271" s="42"/>
      <c r="G1271" s="42"/>
      <c r="H1271" s="42"/>
      <c r="I1271" s="42"/>
      <c r="J1271" s="42"/>
      <c r="K1271" s="42"/>
      <c r="L1271" s="42"/>
      <c r="M1271" s="42"/>
      <c r="N1271" s="42"/>
      <c r="O1271" s="42"/>
      <c r="P1271" s="42"/>
      <c r="Q1271" s="42"/>
      <c r="R1271" s="42"/>
      <c r="S1271" s="42"/>
      <c r="T1271" s="42"/>
      <c r="U1271" s="42"/>
      <c r="V1271" s="42"/>
      <c r="W1271" s="42"/>
    </row>
    <row r="1272" spans="1:23">
      <c r="A1272" s="42"/>
      <c r="B1272" s="42"/>
      <c r="C1272" s="42"/>
      <c r="D1272" s="42"/>
      <c r="E1272" s="42"/>
      <c r="F1272" s="42"/>
      <c r="G1272" s="42"/>
      <c r="H1272" s="42"/>
      <c r="I1272" s="42"/>
      <c r="J1272" s="42"/>
      <c r="K1272" s="42"/>
      <c r="L1272" s="42"/>
      <c r="M1272" s="42"/>
      <c r="N1272" s="42"/>
      <c r="O1272" s="42"/>
      <c r="P1272" s="42"/>
      <c r="Q1272" s="42"/>
      <c r="R1272" s="42"/>
      <c r="S1272" s="42"/>
      <c r="T1272" s="42"/>
      <c r="U1272" s="42"/>
      <c r="V1272" s="42"/>
      <c r="W1272" s="42"/>
    </row>
    <row r="1273" spans="1:23">
      <c r="A1273" s="42"/>
      <c r="B1273" s="42"/>
      <c r="C1273" s="42"/>
      <c r="D1273" s="42"/>
      <c r="E1273" s="42"/>
      <c r="F1273" s="42"/>
      <c r="G1273" s="42"/>
      <c r="H1273" s="42"/>
      <c r="I1273" s="42"/>
      <c r="J1273" s="42"/>
      <c r="K1273" s="42"/>
      <c r="L1273" s="42"/>
      <c r="M1273" s="42"/>
      <c r="N1273" s="42"/>
      <c r="O1273" s="42"/>
      <c r="P1273" s="42"/>
      <c r="Q1273" s="42"/>
      <c r="R1273" s="42"/>
      <c r="S1273" s="42"/>
      <c r="T1273" s="42"/>
      <c r="U1273" s="42"/>
      <c r="V1273" s="42"/>
      <c r="W1273" s="42"/>
    </row>
    <row r="1274" spans="1:23">
      <c r="A1274" s="42"/>
      <c r="B1274" s="42"/>
      <c r="C1274" s="42"/>
      <c r="D1274" s="42"/>
      <c r="E1274" s="42"/>
      <c r="F1274" s="42"/>
      <c r="G1274" s="42"/>
      <c r="H1274" s="42"/>
      <c r="I1274" s="42"/>
      <c r="J1274" s="42"/>
      <c r="K1274" s="42"/>
      <c r="L1274" s="42"/>
      <c r="M1274" s="42"/>
      <c r="N1274" s="42"/>
      <c r="O1274" s="42"/>
      <c r="P1274" s="42"/>
      <c r="Q1274" s="42"/>
      <c r="R1274" s="42"/>
      <c r="S1274" s="42"/>
      <c r="T1274" s="42"/>
      <c r="U1274" s="42"/>
      <c r="V1274" s="42"/>
      <c r="W1274" s="42"/>
    </row>
    <row r="1275" spans="1:23">
      <c r="A1275" s="42"/>
      <c r="B1275" s="42"/>
      <c r="C1275" s="42"/>
      <c r="D1275" s="42"/>
      <c r="E1275" s="42"/>
      <c r="F1275" s="42"/>
      <c r="G1275" s="42"/>
      <c r="H1275" s="42"/>
      <c r="I1275" s="42"/>
      <c r="J1275" s="42"/>
      <c r="K1275" s="42"/>
      <c r="L1275" s="42"/>
      <c r="M1275" s="42"/>
      <c r="N1275" s="42"/>
      <c r="O1275" s="42"/>
      <c r="P1275" s="42"/>
      <c r="Q1275" s="42"/>
      <c r="R1275" s="42"/>
      <c r="S1275" s="42"/>
      <c r="T1275" s="42"/>
      <c r="U1275" s="42"/>
      <c r="V1275" s="42"/>
      <c r="W1275" s="42"/>
    </row>
    <row r="1276" spans="1:23">
      <c r="A1276" s="42"/>
      <c r="B1276" s="42"/>
      <c r="C1276" s="42"/>
      <c r="D1276" s="42"/>
      <c r="E1276" s="42"/>
      <c r="F1276" s="42"/>
      <c r="G1276" s="42"/>
      <c r="H1276" s="42"/>
      <c r="I1276" s="42"/>
      <c r="J1276" s="42"/>
      <c r="K1276" s="42"/>
      <c r="L1276" s="42"/>
      <c r="M1276" s="42"/>
      <c r="N1276" s="42"/>
      <c r="O1276" s="42"/>
      <c r="P1276" s="42"/>
      <c r="Q1276" s="42"/>
      <c r="R1276" s="42"/>
      <c r="S1276" s="42"/>
      <c r="T1276" s="42"/>
      <c r="U1276" s="42"/>
      <c r="V1276" s="42"/>
      <c r="W1276" s="42"/>
    </row>
    <row r="1277" spans="1:23">
      <c r="A1277" s="42"/>
      <c r="B1277" s="42"/>
      <c r="C1277" s="42"/>
      <c r="D1277" s="42"/>
      <c r="E1277" s="42"/>
      <c r="F1277" s="42"/>
      <c r="G1277" s="42"/>
      <c r="H1277" s="42"/>
      <c r="I1277" s="42"/>
      <c r="J1277" s="42"/>
      <c r="K1277" s="42"/>
      <c r="L1277" s="42"/>
      <c r="M1277" s="42"/>
      <c r="N1277" s="42"/>
      <c r="O1277" s="42"/>
      <c r="P1277" s="42"/>
      <c r="Q1277" s="42"/>
      <c r="R1277" s="42"/>
      <c r="S1277" s="42"/>
      <c r="T1277" s="42"/>
      <c r="U1277" s="42"/>
      <c r="V1277" s="42"/>
      <c r="W1277" s="42"/>
    </row>
    <row r="1278" spans="1:23">
      <c r="A1278" s="42"/>
      <c r="B1278" s="42"/>
      <c r="C1278" s="42"/>
      <c r="D1278" s="42"/>
      <c r="E1278" s="42"/>
      <c r="F1278" s="42"/>
      <c r="G1278" s="42"/>
      <c r="H1278" s="42"/>
      <c r="I1278" s="42"/>
      <c r="J1278" s="42"/>
      <c r="K1278" s="42"/>
      <c r="L1278" s="42"/>
      <c r="M1278" s="42"/>
      <c r="N1278" s="42"/>
      <c r="O1278" s="42"/>
      <c r="P1278" s="42"/>
      <c r="Q1278" s="42"/>
      <c r="R1278" s="42"/>
      <c r="S1278" s="42"/>
      <c r="T1278" s="42"/>
      <c r="U1278" s="42"/>
      <c r="V1278" s="42"/>
      <c r="W1278" s="42"/>
    </row>
    <row r="1279" spans="1:23">
      <c r="A1279" s="42"/>
      <c r="B1279" s="42"/>
      <c r="C1279" s="42"/>
      <c r="D1279" s="42"/>
      <c r="E1279" s="42"/>
      <c r="F1279" s="42"/>
      <c r="G1279" s="42"/>
      <c r="H1279" s="42"/>
      <c r="I1279" s="42"/>
      <c r="J1279" s="42"/>
      <c r="K1279" s="42"/>
      <c r="L1279" s="42"/>
      <c r="M1279" s="42"/>
      <c r="N1279" s="42"/>
      <c r="O1279" s="42"/>
      <c r="P1279" s="42"/>
      <c r="Q1279" s="42"/>
      <c r="R1279" s="42"/>
      <c r="S1279" s="42"/>
      <c r="T1279" s="42"/>
      <c r="U1279" s="42"/>
      <c r="V1279" s="42"/>
      <c r="W1279" s="42"/>
    </row>
    <row r="1280" spans="1:23">
      <c r="A1280" s="42"/>
      <c r="B1280" s="42"/>
      <c r="C1280" s="42"/>
      <c r="D1280" s="42"/>
      <c r="E1280" s="42"/>
      <c r="F1280" s="42"/>
      <c r="G1280" s="42"/>
      <c r="H1280" s="42"/>
      <c r="I1280" s="42"/>
      <c r="J1280" s="42"/>
      <c r="K1280" s="42"/>
      <c r="L1280" s="42"/>
      <c r="M1280" s="42"/>
      <c r="N1280" s="42"/>
      <c r="O1280" s="42"/>
      <c r="P1280" s="42"/>
      <c r="Q1280" s="42"/>
      <c r="R1280" s="42"/>
      <c r="S1280" s="42"/>
      <c r="T1280" s="42"/>
      <c r="U1280" s="42"/>
      <c r="V1280" s="42"/>
      <c r="W1280" s="42"/>
    </row>
    <row r="1281" spans="1:23">
      <c r="A1281" s="42"/>
      <c r="B1281" s="42"/>
      <c r="C1281" s="42"/>
      <c r="D1281" s="42"/>
      <c r="E1281" s="42"/>
      <c r="F1281" s="42"/>
      <c r="G1281" s="42"/>
      <c r="H1281" s="42"/>
      <c r="I1281" s="42"/>
      <c r="J1281" s="42"/>
      <c r="K1281" s="42"/>
      <c r="L1281" s="42"/>
      <c r="M1281" s="42"/>
      <c r="N1281" s="42"/>
      <c r="O1281" s="42"/>
      <c r="P1281" s="42"/>
      <c r="Q1281" s="42"/>
      <c r="R1281" s="42"/>
      <c r="S1281" s="42"/>
      <c r="T1281" s="42"/>
      <c r="U1281" s="42"/>
      <c r="V1281" s="42"/>
      <c r="W1281" s="42"/>
    </row>
    <row r="1282" spans="1:23">
      <c r="A1282" s="42"/>
      <c r="B1282" s="42"/>
      <c r="C1282" s="42"/>
      <c r="D1282" s="42"/>
      <c r="E1282" s="42"/>
      <c r="F1282" s="42"/>
      <c r="G1282" s="42"/>
      <c r="H1282" s="42"/>
      <c r="I1282" s="42"/>
      <c r="J1282" s="42"/>
      <c r="K1282" s="42"/>
      <c r="L1282" s="42"/>
      <c r="M1282" s="42"/>
      <c r="N1282" s="42"/>
      <c r="O1282" s="42"/>
      <c r="P1282" s="42"/>
      <c r="Q1282" s="42"/>
      <c r="R1282" s="42"/>
      <c r="S1282" s="42"/>
      <c r="T1282" s="42"/>
      <c r="U1282" s="42"/>
      <c r="V1282" s="42"/>
      <c r="W1282" s="42"/>
    </row>
    <row r="1283" spans="1:23">
      <c r="A1283" s="42"/>
      <c r="B1283" s="42"/>
      <c r="C1283" s="42"/>
      <c r="D1283" s="42"/>
      <c r="E1283" s="42"/>
      <c r="F1283" s="42"/>
      <c r="G1283" s="42"/>
      <c r="H1283" s="42"/>
      <c r="I1283" s="42"/>
      <c r="J1283" s="42"/>
      <c r="K1283" s="42"/>
      <c r="L1283" s="42"/>
      <c r="M1283" s="42"/>
      <c r="N1283" s="42"/>
      <c r="O1283" s="42"/>
      <c r="P1283" s="42"/>
      <c r="Q1283" s="42"/>
      <c r="R1283" s="42"/>
      <c r="S1283" s="42"/>
      <c r="T1283" s="42"/>
      <c r="U1283" s="42"/>
      <c r="V1283" s="42"/>
      <c r="W1283" s="42"/>
    </row>
    <row r="1284" spans="1:23">
      <c r="A1284" s="42"/>
      <c r="B1284" s="42"/>
      <c r="C1284" s="42"/>
      <c r="D1284" s="42"/>
      <c r="E1284" s="42"/>
      <c r="F1284" s="42"/>
      <c r="G1284" s="42"/>
      <c r="H1284" s="42"/>
      <c r="I1284" s="42"/>
      <c r="J1284" s="42"/>
      <c r="K1284" s="42"/>
      <c r="L1284" s="42"/>
      <c r="M1284" s="42"/>
      <c r="N1284" s="42"/>
      <c r="O1284" s="42"/>
      <c r="P1284" s="42"/>
      <c r="Q1284" s="42"/>
      <c r="R1284" s="42"/>
      <c r="S1284" s="42"/>
      <c r="T1284" s="42"/>
      <c r="U1284" s="42"/>
      <c r="V1284" s="42"/>
      <c r="W1284" s="42"/>
    </row>
    <row r="1285" spans="1:23">
      <c r="A1285" s="42"/>
      <c r="B1285" s="42"/>
      <c r="C1285" s="42"/>
      <c r="D1285" s="42"/>
      <c r="E1285" s="42"/>
      <c r="F1285" s="42"/>
      <c r="G1285" s="42"/>
      <c r="H1285" s="42"/>
      <c r="I1285" s="42"/>
      <c r="J1285" s="42"/>
      <c r="K1285" s="42"/>
      <c r="L1285" s="42"/>
      <c r="M1285" s="42"/>
      <c r="N1285" s="42"/>
      <c r="O1285" s="42"/>
      <c r="P1285" s="42"/>
      <c r="Q1285" s="42"/>
      <c r="R1285" s="42"/>
      <c r="S1285" s="42"/>
      <c r="T1285" s="42"/>
      <c r="U1285" s="42"/>
      <c r="V1285" s="42"/>
      <c r="W1285" s="42"/>
    </row>
    <row r="1286" spans="1:23">
      <c r="A1286" s="42"/>
      <c r="B1286" s="42"/>
      <c r="C1286" s="42"/>
      <c r="D1286" s="42"/>
      <c r="E1286" s="42"/>
      <c r="F1286" s="42"/>
      <c r="G1286" s="42"/>
      <c r="H1286" s="42"/>
      <c r="I1286" s="42"/>
      <c r="J1286" s="42"/>
      <c r="K1286" s="42"/>
      <c r="L1286" s="42"/>
      <c r="M1286" s="42"/>
      <c r="N1286" s="42"/>
      <c r="O1286" s="42"/>
      <c r="P1286" s="42"/>
      <c r="Q1286" s="42"/>
      <c r="R1286" s="42"/>
      <c r="S1286" s="42"/>
      <c r="T1286" s="42"/>
      <c r="U1286" s="42"/>
      <c r="V1286" s="42"/>
      <c r="W1286" s="42"/>
    </row>
    <row r="1287" spans="1:23">
      <c r="A1287" s="42"/>
      <c r="B1287" s="42"/>
      <c r="C1287" s="42"/>
      <c r="D1287" s="42"/>
      <c r="E1287" s="42"/>
      <c r="F1287" s="42"/>
      <c r="G1287" s="42"/>
      <c r="H1287" s="42"/>
      <c r="I1287" s="42"/>
      <c r="J1287" s="42"/>
      <c r="K1287" s="42"/>
      <c r="L1287" s="42"/>
      <c r="M1287" s="42"/>
      <c r="N1287" s="42"/>
      <c r="O1287" s="42"/>
      <c r="P1287" s="42"/>
      <c r="Q1287" s="42"/>
      <c r="R1287" s="42"/>
      <c r="S1287" s="42"/>
      <c r="T1287" s="42"/>
      <c r="U1287" s="42"/>
      <c r="V1287" s="42"/>
      <c r="W1287" s="42"/>
    </row>
    <row r="1288" spans="1:23">
      <c r="A1288" s="42"/>
      <c r="B1288" s="42"/>
      <c r="C1288" s="42"/>
      <c r="D1288" s="42"/>
      <c r="E1288" s="42"/>
      <c r="F1288" s="42"/>
      <c r="G1288" s="42"/>
      <c r="H1288" s="42"/>
      <c r="I1288" s="42"/>
      <c r="J1288" s="42"/>
      <c r="K1288" s="42"/>
      <c r="L1288" s="42"/>
      <c r="M1288" s="42"/>
      <c r="N1288" s="42"/>
      <c r="O1288" s="42"/>
      <c r="P1288" s="42"/>
      <c r="Q1288" s="42"/>
      <c r="R1288" s="42"/>
      <c r="S1288" s="42"/>
      <c r="T1288" s="42"/>
      <c r="U1288" s="42"/>
      <c r="V1288" s="42"/>
      <c r="W1288" s="42"/>
    </row>
    <row r="1289" spans="1:23">
      <c r="A1289" s="42"/>
      <c r="B1289" s="42"/>
      <c r="C1289" s="42"/>
      <c r="D1289" s="42"/>
      <c r="E1289" s="42"/>
      <c r="F1289" s="42"/>
      <c r="G1289" s="42"/>
      <c r="H1289" s="42"/>
      <c r="I1289" s="42"/>
      <c r="J1289" s="42"/>
      <c r="K1289" s="42"/>
      <c r="L1289" s="42"/>
      <c r="M1289" s="42"/>
      <c r="N1289" s="42"/>
      <c r="O1289" s="42"/>
      <c r="P1289" s="42"/>
      <c r="Q1289" s="42"/>
      <c r="R1289" s="42"/>
      <c r="S1289" s="42"/>
      <c r="T1289" s="42"/>
      <c r="U1289" s="42"/>
      <c r="V1289" s="42"/>
      <c r="W1289" s="42"/>
    </row>
    <row r="1290" spans="1:23">
      <c r="A1290" s="42"/>
      <c r="B1290" s="42"/>
      <c r="C1290" s="42"/>
      <c r="D1290" s="42"/>
      <c r="E1290" s="42"/>
      <c r="F1290" s="42"/>
      <c r="G1290" s="42"/>
      <c r="H1290" s="42"/>
      <c r="I1290" s="42"/>
      <c r="J1290" s="42"/>
      <c r="K1290" s="42"/>
      <c r="L1290" s="42"/>
      <c r="M1290" s="42"/>
      <c r="N1290" s="42"/>
      <c r="O1290" s="42"/>
      <c r="P1290" s="42"/>
      <c r="Q1290" s="42"/>
      <c r="R1290" s="42"/>
      <c r="S1290" s="42"/>
      <c r="T1290" s="42"/>
      <c r="U1290" s="42"/>
      <c r="V1290" s="42"/>
      <c r="W1290" s="42"/>
    </row>
    <row r="1291" spans="1:23">
      <c r="A1291" s="42"/>
      <c r="B1291" s="42"/>
      <c r="C1291" s="42"/>
      <c r="D1291" s="42"/>
      <c r="E1291" s="42"/>
      <c r="F1291" s="42"/>
      <c r="G1291" s="42"/>
      <c r="H1291" s="42"/>
      <c r="I1291" s="42"/>
      <c r="J1291" s="42"/>
      <c r="K1291" s="42"/>
      <c r="L1291" s="42"/>
      <c r="M1291" s="42"/>
      <c r="N1291" s="42"/>
      <c r="O1291" s="42"/>
      <c r="P1291" s="42"/>
      <c r="Q1291" s="42"/>
      <c r="R1291" s="42"/>
      <c r="S1291" s="42"/>
      <c r="T1291" s="42"/>
      <c r="U1291" s="42"/>
      <c r="V1291" s="42"/>
      <c r="W1291" s="42"/>
    </row>
    <row r="1292" spans="1:23">
      <c r="A1292" s="42"/>
      <c r="B1292" s="42"/>
      <c r="C1292" s="42"/>
      <c r="D1292" s="42"/>
      <c r="E1292" s="42"/>
      <c r="F1292" s="42"/>
      <c r="G1292" s="42"/>
      <c r="H1292" s="42"/>
      <c r="I1292" s="42"/>
      <c r="J1292" s="42"/>
      <c r="K1292" s="42"/>
      <c r="L1292" s="42"/>
      <c r="M1292" s="42"/>
      <c r="N1292" s="42"/>
      <c r="O1292" s="42"/>
      <c r="P1292" s="42"/>
      <c r="Q1292" s="42"/>
      <c r="R1292" s="42"/>
      <c r="S1292" s="42"/>
      <c r="T1292" s="42"/>
      <c r="U1292" s="42"/>
      <c r="V1292" s="42"/>
      <c r="W1292" s="42"/>
    </row>
    <row r="1293" spans="1:23">
      <c r="A1293" s="42"/>
      <c r="B1293" s="42"/>
      <c r="C1293" s="42"/>
      <c r="D1293" s="42"/>
      <c r="E1293" s="42"/>
      <c r="F1293" s="42"/>
      <c r="G1293" s="42"/>
      <c r="H1293" s="42"/>
      <c r="I1293" s="42"/>
      <c r="J1293" s="42"/>
      <c r="K1293" s="42"/>
      <c r="L1293" s="42"/>
      <c r="M1293" s="42"/>
      <c r="N1293" s="42"/>
      <c r="O1293" s="42"/>
      <c r="P1293" s="42"/>
      <c r="Q1293" s="42"/>
      <c r="R1293" s="42"/>
      <c r="S1293" s="42"/>
      <c r="T1293" s="42"/>
      <c r="U1293" s="42"/>
      <c r="V1293" s="42"/>
      <c r="W1293" s="42"/>
    </row>
    <row r="1294" spans="1:23">
      <c r="A1294" s="42"/>
      <c r="B1294" s="42"/>
      <c r="C1294" s="42"/>
      <c r="D1294" s="42"/>
      <c r="E1294" s="42"/>
      <c r="F1294" s="42"/>
      <c r="G1294" s="42"/>
      <c r="H1294" s="42"/>
      <c r="I1294" s="42"/>
      <c r="J1294" s="42"/>
      <c r="K1294" s="42"/>
      <c r="L1294" s="42"/>
      <c r="M1294" s="42"/>
      <c r="N1294" s="42"/>
      <c r="O1294" s="42"/>
      <c r="P1294" s="42"/>
      <c r="Q1294" s="42"/>
      <c r="R1294" s="42"/>
      <c r="S1294" s="42"/>
      <c r="T1294" s="42"/>
      <c r="U1294" s="42"/>
      <c r="V1294" s="42"/>
      <c r="W1294" s="42"/>
    </row>
    <row r="1295" spans="1:23">
      <c r="A1295" s="42"/>
      <c r="B1295" s="42"/>
      <c r="C1295" s="42"/>
      <c r="D1295" s="42"/>
      <c r="E1295" s="42"/>
      <c r="F1295" s="42"/>
      <c r="G1295" s="42"/>
      <c r="H1295" s="42"/>
      <c r="I1295" s="42"/>
      <c r="J1295" s="42"/>
      <c r="K1295" s="42"/>
      <c r="L1295" s="42"/>
      <c r="M1295" s="42"/>
      <c r="N1295" s="42"/>
      <c r="O1295" s="42"/>
      <c r="P1295" s="42"/>
      <c r="Q1295" s="42"/>
      <c r="R1295" s="42"/>
      <c r="S1295" s="42"/>
      <c r="T1295" s="42"/>
      <c r="U1295" s="42"/>
      <c r="V1295" s="42"/>
      <c r="W1295" s="42"/>
    </row>
    <row r="1296" spans="1:23">
      <c r="A1296" s="42"/>
      <c r="B1296" s="42"/>
      <c r="C1296" s="42"/>
      <c r="D1296" s="42"/>
      <c r="E1296" s="42"/>
      <c r="F1296" s="42"/>
      <c r="G1296" s="42"/>
      <c r="H1296" s="42"/>
      <c r="I1296" s="42"/>
      <c r="J1296" s="42"/>
      <c r="K1296" s="42"/>
      <c r="L1296" s="42"/>
      <c r="M1296" s="42"/>
      <c r="N1296" s="42"/>
      <c r="O1296" s="42"/>
      <c r="P1296" s="42"/>
      <c r="Q1296" s="42"/>
      <c r="R1296" s="42"/>
      <c r="S1296" s="42"/>
      <c r="T1296" s="42"/>
      <c r="U1296" s="42"/>
      <c r="V1296" s="42"/>
      <c r="W1296" s="42"/>
    </row>
    <row r="1297" spans="1:23">
      <c r="A1297" s="42"/>
      <c r="B1297" s="42"/>
      <c r="C1297" s="42"/>
      <c r="D1297" s="42"/>
      <c r="E1297" s="42"/>
      <c r="F1297" s="42"/>
      <c r="G1297" s="42"/>
      <c r="H1297" s="42"/>
      <c r="I1297" s="42"/>
      <c r="J1297" s="42"/>
      <c r="K1297" s="42"/>
      <c r="L1297" s="42"/>
      <c r="M1297" s="42"/>
      <c r="N1297" s="42"/>
      <c r="O1297" s="42"/>
      <c r="P1297" s="42"/>
      <c r="Q1297" s="42"/>
      <c r="R1297" s="42"/>
      <c r="S1297" s="42"/>
      <c r="T1297" s="42"/>
      <c r="U1297" s="42"/>
      <c r="V1297" s="42"/>
      <c r="W1297" s="42"/>
    </row>
    <row r="1298" spans="1:23">
      <c r="A1298" s="42"/>
      <c r="B1298" s="42"/>
      <c r="C1298" s="42"/>
      <c r="D1298" s="42"/>
      <c r="E1298" s="42"/>
      <c r="F1298" s="42"/>
      <c r="G1298" s="42"/>
      <c r="H1298" s="42"/>
      <c r="I1298" s="42"/>
      <c r="J1298" s="42"/>
      <c r="K1298" s="42"/>
      <c r="L1298" s="42"/>
      <c r="M1298" s="42"/>
      <c r="N1298" s="42"/>
      <c r="O1298" s="42"/>
      <c r="P1298" s="42"/>
      <c r="Q1298" s="42"/>
      <c r="R1298" s="42"/>
      <c r="S1298" s="42"/>
      <c r="T1298" s="42"/>
      <c r="U1298" s="42"/>
      <c r="V1298" s="42"/>
      <c r="W1298" s="42"/>
    </row>
    <row r="1299" spans="1:23">
      <c r="A1299" s="42"/>
      <c r="B1299" s="42"/>
      <c r="C1299" s="42"/>
      <c r="D1299" s="42"/>
      <c r="E1299" s="42"/>
      <c r="F1299" s="42"/>
      <c r="G1299" s="42"/>
      <c r="H1299" s="42"/>
      <c r="I1299" s="42"/>
      <c r="J1299" s="42"/>
      <c r="K1299" s="42"/>
      <c r="L1299" s="42"/>
      <c r="M1299" s="42"/>
      <c r="N1299" s="42"/>
      <c r="O1299" s="42"/>
      <c r="P1299" s="42"/>
      <c r="Q1299" s="42"/>
      <c r="R1299" s="42"/>
      <c r="S1299" s="42"/>
      <c r="T1299" s="42"/>
      <c r="U1299" s="42"/>
      <c r="V1299" s="42"/>
      <c r="W1299" s="42"/>
    </row>
    <row r="1300" spans="1:23">
      <c r="A1300" s="42"/>
      <c r="B1300" s="42"/>
      <c r="C1300" s="42"/>
      <c r="D1300" s="42"/>
      <c r="E1300" s="42"/>
      <c r="F1300" s="42"/>
      <c r="G1300" s="42"/>
      <c r="H1300" s="42"/>
      <c r="I1300" s="42"/>
      <c r="J1300" s="42"/>
      <c r="K1300" s="42"/>
      <c r="L1300" s="42"/>
      <c r="M1300" s="42"/>
      <c r="N1300" s="42"/>
      <c r="O1300" s="42"/>
      <c r="P1300" s="42"/>
      <c r="Q1300" s="42"/>
      <c r="R1300" s="42"/>
      <c r="S1300" s="42"/>
      <c r="T1300" s="42"/>
      <c r="U1300" s="42"/>
      <c r="V1300" s="42"/>
      <c r="W1300" s="42"/>
    </row>
    <row r="1301" spans="1:23">
      <c r="A1301" s="42"/>
      <c r="B1301" s="42"/>
      <c r="C1301" s="42"/>
      <c r="D1301" s="42"/>
      <c r="E1301" s="42"/>
      <c r="F1301" s="42"/>
      <c r="G1301" s="42"/>
      <c r="H1301" s="42"/>
      <c r="I1301" s="42"/>
      <c r="J1301" s="42"/>
      <c r="K1301" s="42"/>
      <c r="L1301" s="42"/>
      <c r="M1301" s="42"/>
      <c r="N1301" s="42"/>
      <c r="O1301" s="42"/>
      <c r="P1301" s="42"/>
      <c r="Q1301" s="42"/>
      <c r="R1301" s="42"/>
      <c r="S1301" s="42"/>
      <c r="T1301" s="42"/>
      <c r="U1301" s="42"/>
      <c r="V1301" s="42"/>
      <c r="W1301" s="42"/>
    </row>
    <row r="1302" spans="1:23">
      <c r="A1302" s="42"/>
      <c r="B1302" s="42"/>
      <c r="C1302" s="42"/>
      <c r="D1302" s="42"/>
      <c r="E1302" s="42"/>
      <c r="F1302" s="42"/>
      <c r="G1302" s="42"/>
      <c r="H1302" s="42"/>
      <c r="I1302" s="42"/>
      <c r="J1302" s="42"/>
      <c r="K1302" s="42"/>
      <c r="L1302" s="42"/>
      <c r="M1302" s="42"/>
      <c r="N1302" s="42"/>
      <c r="O1302" s="42"/>
      <c r="P1302" s="42"/>
      <c r="Q1302" s="42"/>
      <c r="R1302" s="42"/>
      <c r="S1302" s="42"/>
      <c r="T1302" s="42"/>
      <c r="U1302" s="42"/>
      <c r="V1302" s="42"/>
      <c r="W1302" s="42"/>
    </row>
    <row r="1303" spans="1:23">
      <c r="A1303" s="42"/>
      <c r="B1303" s="42"/>
      <c r="C1303" s="42"/>
      <c r="D1303" s="42"/>
      <c r="E1303" s="42"/>
      <c r="F1303" s="42"/>
      <c r="G1303" s="42"/>
      <c r="H1303" s="42"/>
      <c r="I1303" s="42"/>
      <c r="J1303" s="42"/>
      <c r="K1303" s="42"/>
      <c r="L1303" s="42"/>
      <c r="M1303" s="42"/>
      <c r="N1303" s="42"/>
      <c r="O1303" s="42"/>
      <c r="P1303" s="42"/>
      <c r="Q1303" s="42"/>
      <c r="R1303" s="42"/>
      <c r="S1303" s="42"/>
      <c r="T1303" s="42"/>
      <c r="U1303" s="42"/>
      <c r="V1303" s="42"/>
      <c r="W1303" s="42"/>
    </row>
    <row r="1304" spans="1:23">
      <c r="A1304" s="42"/>
      <c r="B1304" s="42"/>
      <c r="C1304" s="42"/>
      <c r="D1304" s="42"/>
      <c r="E1304" s="42"/>
      <c r="F1304" s="42"/>
      <c r="G1304" s="42"/>
      <c r="H1304" s="42"/>
      <c r="I1304" s="42"/>
      <c r="J1304" s="42"/>
      <c r="K1304" s="42"/>
      <c r="L1304" s="42"/>
      <c r="M1304" s="42"/>
      <c r="N1304" s="42"/>
      <c r="O1304" s="42"/>
      <c r="P1304" s="42"/>
      <c r="Q1304" s="42"/>
      <c r="R1304" s="42"/>
      <c r="S1304" s="42"/>
      <c r="T1304" s="42"/>
      <c r="U1304" s="42"/>
      <c r="V1304" s="42"/>
      <c r="W1304" s="42"/>
    </row>
    <row r="1305" spans="1:23">
      <c r="A1305" s="42"/>
      <c r="B1305" s="42"/>
      <c r="C1305" s="42"/>
      <c r="D1305" s="42"/>
      <c r="E1305" s="42"/>
      <c r="F1305" s="42"/>
      <c r="G1305" s="42"/>
      <c r="H1305" s="42"/>
      <c r="I1305" s="42"/>
      <c r="J1305" s="42"/>
      <c r="K1305" s="42"/>
      <c r="L1305" s="42"/>
      <c r="M1305" s="42"/>
      <c r="N1305" s="42"/>
      <c r="O1305" s="42"/>
      <c r="P1305" s="42"/>
      <c r="Q1305" s="42"/>
      <c r="R1305" s="42"/>
      <c r="S1305" s="42"/>
      <c r="T1305" s="42"/>
      <c r="U1305" s="42"/>
      <c r="V1305" s="42"/>
      <c r="W1305" s="42"/>
    </row>
    <row r="1306" spans="1:23">
      <c r="A1306" s="42"/>
      <c r="B1306" s="42"/>
      <c r="C1306" s="42"/>
      <c r="D1306" s="42"/>
      <c r="E1306" s="42"/>
      <c r="F1306" s="42"/>
      <c r="G1306" s="42"/>
      <c r="H1306" s="42"/>
      <c r="I1306" s="42"/>
      <c r="J1306" s="42"/>
      <c r="K1306" s="42"/>
      <c r="L1306" s="42"/>
      <c r="M1306" s="42"/>
      <c r="N1306" s="42"/>
      <c r="O1306" s="42"/>
      <c r="P1306" s="42"/>
      <c r="Q1306" s="42"/>
      <c r="R1306" s="42"/>
      <c r="S1306" s="42"/>
      <c r="T1306" s="42"/>
      <c r="U1306" s="42"/>
      <c r="V1306" s="42"/>
      <c r="W1306" s="42"/>
    </row>
    <row r="1307" spans="1:23">
      <c r="A1307" s="42"/>
      <c r="B1307" s="42"/>
      <c r="C1307" s="42"/>
      <c r="D1307" s="42"/>
      <c r="E1307" s="42"/>
      <c r="F1307" s="42"/>
      <c r="G1307" s="42"/>
      <c r="H1307" s="42"/>
      <c r="I1307" s="42"/>
      <c r="J1307" s="42"/>
      <c r="K1307" s="42"/>
      <c r="L1307" s="42"/>
      <c r="M1307" s="42"/>
      <c r="N1307" s="42"/>
      <c r="O1307" s="42"/>
      <c r="P1307" s="42"/>
      <c r="Q1307" s="42"/>
      <c r="R1307" s="42"/>
      <c r="S1307" s="42"/>
      <c r="T1307" s="42"/>
      <c r="U1307" s="42"/>
      <c r="V1307" s="42"/>
      <c r="W1307" s="42"/>
    </row>
    <row r="1308" spans="1:23">
      <c r="A1308" s="42"/>
      <c r="B1308" s="42"/>
      <c r="C1308" s="42"/>
      <c r="D1308" s="42"/>
      <c r="E1308" s="42"/>
      <c r="F1308" s="42"/>
      <c r="G1308" s="42"/>
      <c r="H1308" s="42"/>
      <c r="I1308" s="42"/>
      <c r="J1308" s="42"/>
      <c r="K1308" s="42"/>
      <c r="L1308" s="42"/>
      <c r="M1308" s="42"/>
      <c r="N1308" s="42"/>
      <c r="O1308" s="42"/>
      <c r="P1308" s="42"/>
      <c r="Q1308" s="42"/>
      <c r="R1308" s="42"/>
      <c r="S1308" s="42"/>
      <c r="T1308" s="42"/>
      <c r="U1308" s="42"/>
      <c r="V1308" s="42"/>
      <c r="W1308" s="42"/>
    </row>
    <row r="1309" spans="1:23">
      <c r="A1309" s="42"/>
      <c r="B1309" s="42"/>
      <c r="C1309" s="42"/>
      <c r="D1309" s="42"/>
      <c r="E1309" s="42"/>
      <c r="F1309" s="42"/>
      <c r="G1309" s="42"/>
      <c r="H1309" s="42"/>
      <c r="I1309" s="42"/>
      <c r="J1309" s="42"/>
      <c r="K1309" s="42"/>
      <c r="L1309" s="42"/>
      <c r="M1309" s="42"/>
      <c r="N1309" s="42"/>
      <c r="O1309" s="42"/>
      <c r="P1309" s="42"/>
      <c r="Q1309" s="42"/>
      <c r="R1309" s="42"/>
      <c r="S1309" s="42"/>
      <c r="T1309" s="42"/>
      <c r="U1309" s="42"/>
      <c r="V1309" s="42"/>
      <c r="W1309" s="42"/>
    </row>
    <row r="1310" spans="1:23">
      <c r="A1310" s="42"/>
      <c r="B1310" s="42"/>
      <c r="C1310" s="42"/>
      <c r="D1310" s="42"/>
      <c r="E1310" s="42"/>
      <c r="F1310" s="42"/>
      <c r="G1310" s="42"/>
      <c r="H1310" s="42"/>
      <c r="I1310" s="42"/>
      <c r="J1310" s="42"/>
      <c r="K1310" s="42"/>
      <c r="L1310" s="42"/>
      <c r="M1310" s="42"/>
      <c r="N1310" s="42"/>
      <c r="O1310" s="42"/>
      <c r="P1310" s="42"/>
      <c r="Q1310" s="42"/>
      <c r="R1310" s="42"/>
      <c r="S1310" s="42"/>
      <c r="T1310" s="42"/>
      <c r="U1310" s="42"/>
      <c r="V1310" s="42"/>
      <c r="W1310" s="42"/>
    </row>
    <row r="1311" spans="1:23">
      <c r="A1311" s="42"/>
      <c r="B1311" s="42"/>
      <c r="C1311" s="42"/>
      <c r="D1311" s="42"/>
      <c r="E1311" s="42"/>
      <c r="F1311" s="42"/>
      <c r="G1311" s="42"/>
      <c r="H1311" s="42"/>
      <c r="I1311" s="42"/>
      <c r="J1311" s="42"/>
      <c r="K1311" s="42"/>
      <c r="L1311" s="42"/>
      <c r="M1311" s="42"/>
      <c r="N1311" s="42"/>
      <c r="O1311" s="42"/>
      <c r="P1311" s="42"/>
      <c r="Q1311" s="42"/>
      <c r="R1311" s="42"/>
      <c r="S1311" s="42"/>
      <c r="T1311" s="42"/>
      <c r="U1311" s="42"/>
      <c r="V1311" s="42"/>
      <c r="W1311" s="42"/>
    </row>
    <row r="1312" spans="1:23">
      <c r="A1312" s="42"/>
      <c r="B1312" s="42"/>
      <c r="C1312" s="42"/>
      <c r="D1312" s="42"/>
      <c r="E1312" s="42"/>
      <c r="F1312" s="42"/>
      <c r="G1312" s="42"/>
      <c r="H1312" s="42"/>
      <c r="I1312" s="42"/>
      <c r="J1312" s="42"/>
      <c r="K1312" s="42"/>
      <c r="L1312" s="42"/>
      <c r="M1312" s="42"/>
      <c r="N1312" s="42"/>
      <c r="O1312" s="42"/>
      <c r="P1312" s="42"/>
      <c r="Q1312" s="42"/>
      <c r="R1312" s="42"/>
      <c r="S1312" s="42"/>
      <c r="T1312" s="42"/>
      <c r="U1312" s="42"/>
      <c r="V1312" s="42"/>
      <c r="W1312" s="42"/>
    </row>
    <row r="1313" spans="1:23">
      <c r="A1313" s="42"/>
      <c r="B1313" s="42"/>
      <c r="C1313" s="42"/>
      <c r="D1313" s="42"/>
      <c r="E1313" s="42"/>
      <c r="F1313" s="42"/>
      <c r="G1313" s="42"/>
      <c r="H1313" s="42"/>
      <c r="I1313" s="42"/>
      <c r="J1313" s="42"/>
      <c r="K1313" s="42"/>
      <c r="L1313" s="42"/>
      <c r="M1313" s="42"/>
      <c r="N1313" s="42"/>
      <c r="O1313" s="42"/>
      <c r="P1313" s="42"/>
      <c r="Q1313" s="42"/>
      <c r="R1313" s="42"/>
      <c r="S1313" s="42"/>
      <c r="T1313" s="42"/>
      <c r="U1313" s="42"/>
      <c r="V1313" s="42"/>
      <c r="W1313" s="42"/>
    </row>
    <row r="1314" spans="1:23">
      <c r="A1314" s="42"/>
      <c r="B1314" s="42"/>
      <c r="C1314" s="42"/>
      <c r="D1314" s="42"/>
      <c r="E1314" s="42"/>
      <c r="F1314" s="42"/>
      <c r="G1314" s="42"/>
      <c r="H1314" s="42"/>
      <c r="I1314" s="42"/>
      <c r="J1314" s="42"/>
      <c r="K1314" s="42"/>
      <c r="L1314" s="42"/>
      <c r="M1314" s="42"/>
      <c r="N1314" s="42"/>
      <c r="O1314" s="42"/>
      <c r="P1314" s="42"/>
      <c r="Q1314" s="42"/>
      <c r="R1314" s="42"/>
      <c r="S1314" s="42"/>
      <c r="T1314" s="42"/>
      <c r="U1314" s="42"/>
      <c r="V1314" s="42"/>
      <c r="W1314" s="42"/>
    </row>
    <row r="1315" spans="1:23">
      <c r="A1315" s="42"/>
      <c r="B1315" s="42"/>
      <c r="C1315" s="42"/>
      <c r="D1315" s="42"/>
      <c r="E1315" s="42"/>
      <c r="F1315" s="42"/>
      <c r="G1315" s="42"/>
      <c r="H1315" s="42"/>
      <c r="I1315" s="42"/>
      <c r="J1315" s="42"/>
      <c r="K1315" s="42"/>
      <c r="L1315" s="42"/>
      <c r="M1315" s="42"/>
      <c r="N1315" s="42"/>
      <c r="O1315" s="42"/>
      <c r="P1315" s="42"/>
      <c r="Q1315" s="42"/>
      <c r="R1315" s="42"/>
      <c r="S1315" s="42"/>
      <c r="T1315" s="42"/>
      <c r="U1315" s="42"/>
      <c r="V1315" s="42"/>
      <c r="W1315" s="42"/>
    </row>
    <row r="1316" spans="1:23">
      <c r="A1316" s="42"/>
      <c r="B1316" s="42"/>
      <c r="C1316" s="42"/>
      <c r="D1316" s="42"/>
      <c r="E1316" s="42"/>
      <c r="F1316" s="42"/>
      <c r="G1316" s="42"/>
      <c r="H1316" s="42"/>
      <c r="I1316" s="42"/>
      <c r="J1316" s="42"/>
      <c r="K1316" s="42"/>
      <c r="L1316" s="42"/>
      <c r="M1316" s="42"/>
      <c r="N1316" s="42"/>
      <c r="O1316" s="42"/>
      <c r="P1316" s="42"/>
      <c r="Q1316" s="42"/>
      <c r="R1316" s="42"/>
      <c r="S1316" s="42"/>
      <c r="T1316" s="42"/>
      <c r="U1316" s="42"/>
      <c r="V1316" s="42"/>
      <c r="W1316" s="42"/>
    </row>
    <row r="1317" spans="1:23">
      <c r="A1317" s="42"/>
      <c r="B1317" s="42"/>
      <c r="C1317" s="42"/>
      <c r="D1317" s="42"/>
      <c r="E1317" s="42"/>
      <c r="F1317" s="42"/>
      <c r="G1317" s="42"/>
      <c r="H1317" s="42"/>
      <c r="I1317" s="42"/>
      <c r="J1317" s="42"/>
      <c r="K1317" s="42"/>
      <c r="L1317" s="42"/>
      <c r="M1317" s="42"/>
      <c r="N1317" s="42"/>
      <c r="O1317" s="42"/>
      <c r="P1317" s="42"/>
      <c r="Q1317" s="42"/>
      <c r="R1317" s="42"/>
      <c r="S1317" s="42"/>
      <c r="T1317" s="42"/>
      <c r="U1317" s="42"/>
      <c r="V1317" s="42"/>
      <c r="W1317" s="42"/>
    </row>
    <row r="1318" spans="1:23">
      <c r="A1318" s="42"/>
      <c r="B1318" s="42"/>
      <c r="C1318" s="42"/>
      <c r="D1318" s="42"/>
      <c r="E1318" s="42"/>
      <c r="F1318" s="42"/>
      <c r="G1318" s="42"/>
      <c r="H1318" s="42"/>
      <c r="I1318" s="42"/>
      <c r="J1318" s="42"/>
      <c r="K1318" s="42"/>
      <c r="L1318" s="42"/>
      <c r="M1318" s="42"/>
      <c r="N1318" s="42"/>
      <c r="O1318" s="42"/>
      <c r="P1318" s="42"/>
      <c r="Q1318" s="42"/>
      <c r="R1318" s="42"/>
      <c r="S1318" s="42"/>
      <c r="T1318" s="42"/>
      <c r="U1318" s="42"/>
      <c r="V1318" s="42"/>
      <c r="W1318" s="42"/>
    </row>
    <row r="1319" spans="1:23">
      <c r="A1319" s="42"/>
      <c r="B1319" s="42"/>
      <c r="C1319" s="42"/>
      <c r="D1319" s="42"/>
      <c r="E1319" s="42"/>
      <c r="F1319" s="42"/>
      <c r="G1319" s="42"/>
      <c r="H1319" s="42"/>
      <c r="I1319" s="42"/>
      <c r="J1319" s="42"/>
      <c r="K1319" s="42"/>
      <c r="L1319" s="42"/>
      <c r="M1319" s="42"/>
      <c r="N1319" s="42"/>
      <c r="O1319" s="42"/>
      <c r="P1319" s="42"/>
      <c r="Q1319" s="42"/>
      <c r="R1319" s="42"/>
      <c r="S1319" s="42"/>
      <c r="T1319" s="42"/>
      <c r="U1319" s="42"/>
      <c r="V1319" s="42"/>
      <c r="W1319" s="42"/>
    </row>
    <row r="1320" spans="1:23">
      <c r="A1320" s="42"/>
      <c r="B1320" s="42"/>
      <c r="C1320" s="42"/>
      <c r="D1320" s="42"/>
      <c r="E1320" s="42"/>
      <c r="F1320" s="42"/>
      <c r="G1320" s="42"/>
      <c r="H1320" s="42"/>
      <c r="I1320" s="42"/>
      <c r="J1320" s="42"/>
      <c r="K1320" s="42"/>
      <c r="L1320" s="42"/>
      <c r="M1320" s="42"/>
      <c r="N1320" s="42"/>
      <c r="O1320" s="42"/>
      <c r="P1320" s="42"/>
      <c r="Q1320" s="42"/>
      <c r="R1320" s="42"/>
      <c r="S1320" s="42"/>
      <c r="T1320" s="42"/>
      <c r="U1320" s="42"/>
      <c r="V1320" s="42"/>
      <c r="W1320" s="42"/>
    </row>
    <row r="1321" spans="1:23">
      <c r="A1321" s="42"/>
      <c r="B1321" s="42"/>
      <c r="C1321" s="42"/>
      <c r="D1321" s="42"/>
      <c r="E1321" s="42"/>
      <c r="F1321" s="42"/>
      <c r="G1321" s="42"/>
      <c r="H1321" s="42"/>
      <c r="I1321" s="42"/>
      <c r="J1321" s="42"/>
      <c r="K1321" s="42"/>
      <c r="L1321" s="42"/>
      <c r="M1321" s="42"/>
      <c r="N1321" s="42"/>
      <c r="O1321" s="42"/>
      <c r="P1321" s="42"/>
      <c r="Q1321" s="42"/>
      <c r="R1321" s="42"/>
      <c r="S1321" s="42"/>
      <c r="T1321" s="42"/>
      <c r="U1321" s="42"/>
      <c r="V1321" s="42"/>
      <c r="W1321" s="42"/>
    </row>
    <row r="1322" spans="1:23">
      <c r="A1322" s="42"/>
      <c r="B1322" s="42"/>
      <c r="C1322" s="42"/>
      <c r="D1322" s="42"/>
      <c r="E1322" s="42"/>
      <c r="F1322" s="42"/>
      <c r="G1322" s="42"/>
      <c r="H1322" s="42"/>
      <c r="I1322" s="42"/>
      <c r="J1322" s="42"/>
      <c r="K1322" s="42"/>
      <c r="L1322" s="42"/>
      <c r="M1322" s="42"/>
      <c r="N1322" s="42"/>
      <c r="O1322" s="42"/>
      <c r="P1322" s="42"/>
      <c r="Q1322" s="42"/>
      <c r="R1322" s="42"/>
      <c r="S1322" s="42"/>
      <c r="T1322" s="42"/>
      <c r="U1322" s="42"/>
      <c r="V1322" s="42"/>
      <c r="W1322" s="42"/>
    </row>
    <row r="1323" spans="1:23">
      <c r="A1323" s="42"/>
      <c r="B1323" s="42"/>
      <c r="C1323" s="42"/>
      <c r="D1323" s="42"/>
      <c r="E1323" s="42"/>
      <c r="F1323" s="42"/>
      <c r="G1323" s="42"/>
      <c r="H1323" s="42"/>
      <c r="I1323" s="42"/>
      <c r="J1323" s="42"/>
      <c r="K1323" s="42"/>
      <c r="L1323" s="42"/>
      <c r="M1323" s="42"/>
      <c r="N1323" s="42"/>
      <c r="O1323" s="42"/>
      <c r="P1323" s="42"/>
      <c r="Q1323" s="42"/>
      <c r="R1323" s="42"/>
      <c r="S1323" s="42"/>
      <c r="T1323" s="42"/>
      <c r="U1323" s="42"/>
      <c r="V1323" s="42"/>
      <c r="W1323" s="42"/>
    </row>
    <row r="1324" spans="1:23">
      <c r="A1324" s="42"/>
      <c r="B1324" s="42"/>
      <c r="C1324" s="42"/>
      <c r="D1324" s="42"/>
      <c r="E1324" s="42"/>
      <c r="F1324" s="42"/>
      <c r="G1324" s="42"/>
      <c r="H1324" s="42"/>
      <c r="I1324" s="42"/>
      <c r="J1324" s="42"/>
      <c r="K1324" s="42"/>
      <c r="L1324" s="42"/>
      <c r="M1324" s="42"/>
      <c r="N1324" s="42"/>
      <c r="O1324" s="42"/>
      <c r="P1324" s="42"/>
      <c r="Q1324" s="42"/>
      <c r="R1324" s="42"/>
      <c r="S1324" s="42"/>
      <c r="T1324" s="42"/>
      <c r="U1324" s="42"/>
      <c r="V1324" s="42"/>
      <c r="W1324" s="42"/>
    </row>
    <row r="1325" spans="1:23">
      <c r="A1325" s="42"/>
      <c r="B1325" s="42"/>
      <c r="C1325" s="42"/>
      <c r="D1325" s="42"/>
      <c r="E1325" s="42"/>
      <c r="F1325" s="42"/>
      <c r="G1325" s="42"/>
      <c r="H1325" s="42"/>
      <c r="I1325" s="42"/>
      <c r="J1325" s="42"/>
      <c r="K1325" s="42"/>
      <c r="L1325" s="42"/>
      <c r="M1325" s="42"/>
      <c r="N1325" s="42"/>
      <c r="O1325" s="42"/>
      <c r="P1325" s="42"/>
      <c r="Q1325" s="42"/>
      <c r="R1325" s="42"/>
      <c r="S1325" s="42"/>
      <c r="T1325" s="42"/>
      <c r="U1325" s="42"/>
      <c r="V1325" s="42"/>
      <c r="W1325" s="42"/>
    </row>
    <row r="1326" spans="1:23">
      <c r="A1326" s="42"/>
      <c r="B1326" s="42"/>
      <c r="C1326" s="42"/>
      <c r="D1326" s="42"/>
      <c r="E1326" s="42"/>
      <c r="F1326" s="42"/>
      <c r="G1326" s="42"/>
      <c r="H1326" s="42"/>
      <c r="I1326" s="42"/>
      <c r="J1326" s="42"/>
      <c r="K1326" s="42"/>
      <c r="L1326" s="42"/>
      <c r="M1326" s="42"/>
      <c r="N1326" s="42"/>
      <c r="O1326" s="42"/>
      <c r="P1326" s="42"/>
      <c r="Q1326" s="42"/>
      <c r="R1326" s="42"/>
      <c r="S1326" s="42"/>
      <c r="T1326" s="42"/>
      <c r="U1326" s="42"/>
      <c r="V1326" s="42"/>
      <c r="W1326" s="42"/>
    </row>
    <row r="1327" spans="1:23">
      <c r="A1327" s="42"/>
      <c r="B1327" s="42"/>
      <c r="C1327" s="42"/>
      <c r="D1327" s="42"/>
      <c r="E1327" s="42"/>
      <c r="F1327" s="42"/>
      <c r="G1327" s="42"/>
      <c r="H1327" s="42"/>
      <c r="I1327" s="42"/>
      <c r="J1327" s="42"/>
      <c r="K1327" s="42"/>
      <c r="L1327" s="42"/>
      <c r="M1327" s="42"/>
      <c r="N1327" s="42"/>
      <c r="O1327" s="42"/>
      <c r="P1327" s="42"/>
      <c r="Q1327" s="42"/>
      <c r="R1327" s="42"/>
      <c r="S1327" s="42"/>
      <c r="T1327" s="42"/>
      <c r="U1327" s="42"/>
      <c r="V1327" s="42"/>
      <c r="W1327" s="42"/>
    </row>
    <row r="1328" spans="1:23">
      <c r="A1328" s="42"/>
      <c r="B1328" s="42"/>
      <c r="C1328" s="42"/>
      <c r="D1328" s="42"/>
      <c r="E1328" s="42"/>
      <c r="F1328" s="42"/>
      <c r="G1328" s="42"/>
      <c r="H1328" s="42"/>
      <c r="I1328" s="42"/>
      <c r="J1328" s="42"/>
      <c r="K1328" s="42"/>
      <c r="L1328" s="42"/>
      <c r="M1328" s="42"/>
      <c r="N1328" s="42"/>
      <c r="O1328" s="42"/>
      <c r="P1328" s="42"/>
      <c r="Q1328" s="42"/>
      <c r="R1328" s="42"/>
      <c r="S1328" s="42"/>
      <c r="T1328" s="42"/>
      <c r="U1328" s="42"/>
      <c r="V1328" s="42"/>
      <c r="W1328" s="42"/>
    </row>
    <row r="1329" spans="1:23">
      <c r="A1329" s="42"/>
      <c r="B1329" s="42"/>
      <c r="C1329" s="42"/>
      <c r="D1329" s="42"/>
      <c r="E1329" s="42"/>
      <c r="F1329" s="42"/>
      <c r="G1329" s="42"/>
      <c r="H1329" s="42"/>
      <c r="I1329" s="42"/>
      <c r="J1329" s="42"/>
      <c r="K1329" s="42"/>
      <c r="L1329" s="42"/>
      <c r="M1329" s="42"/>
      <c r="N1329" s="42"/>
      <c r="O1329" s="42"/>
      <c r="P1329" s="42"/>
      <c r="Q1329" s="42"/>
      <c r="R1329" s="42"/>
      <c r="S1329" s="42"/>
      <c r="T1329" s="42"/>
      <c r="U1329" s="42"/>
      <c r="V1329" s="42"/>
      <c r="W1329" s="42"/>
    </row>
    <row r="1330" spans="1:23">
      <c r="A1330" s="42"/>
      <c r="B1330" s="42"/>
      <c r="C1330" s="42"/>
      <c r="D1330" s="42"/>
      <c r="E1330" s="42"/>
      <c r="F1330" s="42"/>
      <c r="G1330" s="42"/>
      <c r="H1330" s="42"/>
      <c r="I1330" s="42"/>
      <c r="J1330" s="42"/>
      <c r="K1330" s="42"/>
      <c r="L1330" s="42"/>
      <c r="M1330" s="42"/>
      <c r="N1330" s="42"/>
      <c r="O1330" s="42"/>
      <c r="P1330" s="42"/>
      <c r="Q1330" s="42"/>
      <c r="R1330" s="42"/>
      <c r="S1330" s="42"/>
      <c r="T1330" s="42"/>
      <c r="U1330" s="42"/>
      <c r="V1330" s="42"/>
      <c r="W1330" s="42"/>
    </row>
    <row r="1331" spans="1:23">
      <c r="A1331" s="42"/>
      <c r="B1331" s="42"/>
      <c r="C1331" s="42"/>
      <c r="D1331" s="42"/>
      <c r="E1331" s="42"/>
      <c r="F1331" s="42"/>
      <c r="G1331" s="42"/>
      <c r="H1331" s="42"/>
      <c r="I1331" s="42"/>
      <c r="J1331" s="42"/>
      <c r="K1331" s="42"/>
      <c r="L1331" s="42"/>
      <c r="M1331" s="42"/>
      <c r="N1331" s="42"/>
      <c r="O1331" s="42"/>
      <c r="P1331" s="42"/>
      <c r="Q1331" s="42"/>
      <c r="R1331" s="42"/>
      <c r="S1331" s="42"/>
      <c r="T1331" s="42"/>
      <c r="U1331" s="42"/>
      <c r="V1331" s="42"/>
      <c r="W1331" s="42"/>
    </row>
    <row r="1332" spans="1:23">
      <c r="A1332" s="42"/>
      <c r="B1332" s="42"/>
      <c r="C1332" s="42"/>
      <c r="D1332" s="42"/>
      <c r="E1332" s="42"/>
      <c r="F1332" s="42"/>
      <c r="G1332" s="42"/>
      <c r="H1332" s="42"/>
      <c r="I1332" s="42"/>
      <c r="J1332" s="42"/>
      <c r="K1332" s="42"/>
      <c r="L1332" s="42"/>
      <c r="M1332" s="42"/>
      <c r="N1332" s="42"/>
      <c r="O1332" s="42"/>
      <c r="P1332" s="42"/>
      <c r="Q1332" s="42"/>
      <c r="R1332" s="42"/>
      <c r="S1332" s="42"/>
      <c r="T1332" s="42"/>
      <c r="U1332" s="42"/>
      <c r="V1332" s="42"/>
      <c r="W1332" s="42"/>
    </row>
    <row r="1333" spans="1:23">
      <c r="A1333" s="42"/>
      <c r="B1333" s="42"/>
      <c r="C1333" s="42"/>
      <c r="D1333" s="42"/>
      <c r="E1333" s="42"/>
      <c r="F1333" s="42"/>
      <c r="G1333" s="42"/>
      <c r="H1333" s="42"/>
      <c r="I1333" s="42"/>
      <c r="J1333" s="42"/>
      <c r="K1333" s="42"/>
      <c r="L1333" s="42"/>
      <c r="M1333" s="42"/>
      <c r="N1333" s="42"/>
      <c r="O1333" s="42"/>
      <c r="P1333" s="42"/>
      <c r="Q1333" s="42"/>
      <c r="R1333" s="42"/>
      <c r="S1333" s="42"/>
      <c r="T1333" s="42"/>
      <c r="U1333" s="42"/>
      <c r="V1333" s="42"/>
      <c r="W1333" s="42"/>
    </row>
    <row r="1334" spans="1:23">
      <c r="A1334" s="42"/>
      <c r="B1334" s="42"/>
      <c r="C1334" s="42"/>
      <c r="D1334" s="42"/>
      <c r="E1334" s="42"/>
      <c r="F1334" s="42"/>
      <c r="G1334" s="42"/>
      <c r="H1334" s="42"/>
      <c r="I1334" s="42"/>
      <c r="J1334" s="42"/>
      <c r="K1334" s="42"/>
      <c r="L1334" s="42"/>
      <c r="M1334" s="42"/>
      <c r="N1334" s="42"/>
      <c r="O1334" s="42"/>
      <c r="P1334" s="42"/>
      <c r="Q1334" s="42"/>
      <c r="R1334" s="42"/>
      <c r="S1334" s="42"/>
      <c r="T1334" s="42"/>
      <c r="U1334" s="42"/>
      <c r="V1334" s="42"/>
      <c r="W1334" s="42"/>
    </row>
    <row r="1335" spans="1:23">
      <c r="A1335" s="42"/>
      <c r="B1335" s="42"/>
      <c r="C1335" s="42"/>
      <c r="D1335" s="42"/>
      <c r="E1335" s="42"/>
      <c r="F1335" s="42"/>
      <c r="G1335" s="42"/>
      <c r="H1335" s="42"/>
      <c r="I1335" s="42"/>
      <c r="J1335" s="42"/>
      <c r="K1335" s="42"/>
      <c r="L1335" s="42"/>
      <c r="M1335" s="42"/>
      <c r="N1335" s="42"/>
      <c r="O1335" s="42"/>
      <c r="P1335" s="42"/>
      <c r="Q1335" s="42"/>
      <c r="R1335" s="42"/>
      <c r="S1335" s="42"/>
      <c r="T1335" s="42"/>
      <c r="U1335" s="42"/>
      <c r="V1335" s="42"/>
      <c r="W1335" s="42"/>
    </row>
    <row r="1336" spans="1:23">
      <c r="A1336" s="42"/>
      <c r="B1336" s="42"/>
      <c r="C1336" s="42"/>
      <c r="D1336" s="42"/>
      <c r="E1336" s="42"/>
      <c r="F1336" s="42"/>
      <c r="G1336" s="42"/>
      <c r="H1336" s="42"/>
      <c r="I1336" s="42"/>
      <c r="J1336" s="42"/>
      <c r="K1336" s="42"/>
      <c r="L1336" s="42"/>
      <c r="M1336" s="42"/>
      <c r="N1336" s="42"/>
      <c r="O1336" s="42"/>
      <c r="P1336" s="42"/>
      <c r="Q1336" s="42"/>
      <c r="R1336" s="42"/>
      <c r="S1336" s="42"/>
      <c r="T1336" s="42"/>
      <c r="U1336" s="42"/>
      <c r="V1336" s="42"/>
      <c r="W1336" s="42"/>
    </row>
    <row r="1337" spans="1:23">
      <c r="A1337" s="42"/>
      <c r="B1337" s="42"/>
      <c r="C1337" s="42"/>
      <c r="D1337" s="42"/>
      <c r="E1337" s="42"/>
      <c r="F1337" s="42"/>
      <c r="G1337" s="42"/>
      <c r="H1337" s="42"/>
      <c r="I1337" s="42"/>
      <c r="J1337" s="42"/>
      <c r="K1337" s="42"/>
      <c r="L1337" s="42"/>
      <c r="M1337" s="42"/>
      <c r="N1337" s="42"/>
      <c r="O1337" s="42"/>
      <c r="P1337" s="42"/>
      <c r="Q1337" s="42"/>
      <c r="R1337" s="42"/>
      <c r="S1337" s="42"/>
      <c r="T1337" s="42"/>
      <c r="U1337" s="42"/>
      <c r="V1337" s="42"/>
      <c r="W1337" s="42"/>
    </row>
    <row r="1338" spans="1:23">
      <c r="A1338" s="42"/>
      <c r="B1338" s="42"/>
      <c r="C1338" s="42"/>
      <c r="D1338" s="42"/>
      <c r="E1338" s="42"/>
      <c r="F1338" s="42"/>
      <c r="G1338" s="42"/>
      <c r="H1338" s="42"/>
      <c r="I1338" s="42"/>
      <c r="J1338" s="42"/>
      <c r="K1338" s="42"/>
      <c r="L1338" s="42"/>
      <c r="M1338" s="42"/>
      <c r="N1338" s="42"/>
      <c r="O1338" s="42"/>
      <c r="P1338" s="42"/>
      <c r="Q1338" s="42"/>
      <c r="R1338" s="42"/>
      <c r="S1338" s="42"/>
      <c r="T1338" s="42"/>
      <c r="U1338" s="42"/>
      <c r="V1338" s="42"/>
      <c r="W1338" s="42"/>
    </row>
    <row r="1339" spans="1:23">
      <c r="A1339" s="42"/>
      <c r="B1339" s="42"/>
      <c r="C1339" s="42"/>
      <c r="D1339" s="42"/>
      <c r="E1339" s="42"/>
      <c r="F1339" s="42"/>
      <c r="G1339" s="42"/>
      <c r="H1339" s="42"/>
      <c r="I1339" s="42"/>
      <c r="J1339" s="42"/>
      <c r="K1339" s="42"/>
      <c r="L1339" s="42"/>
      <c r="M1339" s="42"/>
      <c r="N1339" s="42"/>
      <c r="O1339" s="42"/>
      <c r="P1339" s="42"/>
      <c r="Q1339" s="42"/>
      <c r="R1339" s="42"/>
      <c r="S1339" s="42"/>
      <c r="T1339" s="42"/>
      <c r="U1339" s="42"/>
      <c r="V1339" s="42"/>
      <c r="W1339" s="42"/>
    </row>
    <row r="1340" spans="1:23">
      <c r="A1340" s="42"/>
      <c r="B1340" s="42"/>
      <c r="C1340" s="42"/>
      <c r="D1340" s="42"/>
      <c r="E1340" s="42"/>
      <c r="F1340" s="42"/>
      <c r="G1340" s="42"/>
      <c r="H1340" s="42"/>
      <c r="I1340" s="42"/>
      <c r="J1340" s="42"/>
      <c r="K1340" s="42"/>
      <c r="L1340" s="42"/>
      <c r="M1340" s="42"/>
      <c r="N1340" s="42"/>
      <c r="O1340" s="42"/>
      <c r="P1340" s="42"/>
      <c r="Q1340" s="42"/>
      <c r="R1340" s="42"/>
      <c r="S1340" s="42"/>
      <c r="T1340" s="42"/>
      <c r="U1340" s="42"/>
      <c r="V1340" s="42"/>
      <c r="W1340" s="42"/>
    </row>
    <row r="1341" spans="1:23">
      <c r="A1341" s="42"/>
      <c r="B1341" s="42"/>
      <c r="C1341" s="42"/>
      <c r="D1341" s="42"/>
      <c r="E1341" s="42"/>
      <c r="F1341" s="42"/>
      <c r="G1341" s="42"/>
      <c r="H1341" s="42"/>
      <c r="I1341" s="42"/>
      <c r="J1341" s="42"/>
      <c r="K1341" s="42"/>
      <c r="L1341" s="42"/>
      <c r="M1341" s="42"/>
      <c r="N1341" s="42"/>
      <c r="O1341" s="42"/>
      <c r="P1341" s="42"/>
      <c r="Q1341" s="42"/>
      <c r="R1341" s="42"/>
      <c r="S1341" s="42"/>
      <c r="T1341" s="42"/>
      <c r="U1341" s="42"/>
      <c r="V1341" s="42"/>
      <c r="W1341" s="42"/>
    </row>
    <row r="1342" spans="1:23">
      <c r="A1342" s="42"/>
      <c r="B1342" s="42"/>
      <c r="C1342" s="42"/>
      <c r="D1342" s="42"/>
      <c r="E1342" s="42"/>
      <c r="F1342" s="42"/>
      <c r="G1342" s="42"/>
      <c r="H1342" s="42"/>
      <c r="I1342" s="42"/>
      <c r="J1342" s="42"/>
      <c r="K1342" s="42"/>
      <c r="L1342" s="42"/>
      <c r="M1342" s="42"/>
      <c r="N1342" s="42"/>
      <c r="O1342" s="42"/>
      <c r="P1342" s="42"/>
      <c r="Q1342" s="42"/>
      <c r="R1342" s="42"/>
      <c r="S1342" s="42"/>
      <c r="T1342" s="42"/>
      <c r="U1342" s="42"/>
      <c r="V1342" s="42"/>
      <c r="W1342" s="42"/>
    </row>
    <row r="1343" spans="1:23">
      <c r="A1343" s="42"/>
      <c r="B1343" s="42"/>
      <c r="C1343" s="42"/>
      <c r="D1343" s="42"/>
      <c r="E1343" s="42"/>
      <c r="F1343" s="42"/>
      <c r="G1343" s="42"/>
      <c r="H1343" s="42"/>
      <c r="I1343" s="42"/>
      <c r="J1343" s="42"/>
      <c r="K1343" s="42"/>
      <c r="L1343" s="42"/>
      <c r="M1343" s="42"/>
      <c r="N1343" s="42"/>
      <c r="O1343" s="42"/>
      <c r="P1343" s="42"/>
      <c r="Q1343" s="42"/>
      <c r="R1343" s="42"/>
      <c r="S1343" s="42"/>
      <c r="T1343" s="42"/>
      <c r="U1343" s="42"/>
      <c r="V1343" s="42"/>
      <c r="W1343" s="42"/>
    </row>
    <row r="1344" spans="1:23">
      <c r="A1344" s="42"/>
      <c r="B1344" s="42"/>
      <c r="C1344" s="42"/>
      <c r="D1344" s="42"/>
      <c r="E1344" s="42"/>
      <c r="F1344" s="42"/>
      <c r="G1344" s="42"/>
      <c r="H1344" s="42"/>
      <c r="I1344" s="42"/>
      <c r="J1344" s="42"/>
      <c r="K1344" s="42"/>
      <c r="L1344" s="42"/>
      <c r="M1344" s="42"/>
      <c r="N1344" s="42"/>
      <c r="O1344" s="42"/>
      <c r="P1344" s="42"/>
      <c r="Q1344" s="42"/>
      <c r="R1344" s="42"/>
      <c r="S1344" s="42"/>
      <c r="T1344" s="42"/>
      <c r="U1344" s="42"/>
      <c r="V1344" s="42"/>
      <c r="W1344" s="42"/>
    </row>
    <row r="1345" spans="1:23">
      <c r="A1345" s="42"/>
      <c r="B1345" s="42"/>
      <c r="C1345" s="42"/>
      <c r="D1345" s="42"/>
      <c r="E1345" s="42"/>
      <c r="F1345" s="42"/>
      <c r="G1345" s="42"/>
      <c r="H1345" s="42"/>
      <c r="I1345" s="42"/>
      <c r="J1345" s="42"/>
      <c r="K1345" s="42"/>
      <c r="L1345" s="42"/>
      <c r="M1345" s="42"/>
      <c r="N1345" s="42"/>
      <c r="O1345" s="42"/>
      <c r="P1345" s="42"/>
      <c r="Q1345" s="42"/>
      <c r="R1345" s="42"/>
      <c r="S1345" s="42"/>
      <c r="T1345" s="42"/>
      <c r="U1345" s="42"/>
      <c r="V1345" s="42"/>
      <c r="W1345" s="42"/>
    </row>
    <row r="1346" spans="1:23">
      <c r="A1346" s="42"/>
      <c r="B1346" s="42"/>
      <c r="C1346" s="42"/>
      <c r="D1346" s="42"/>
      <c r="E1346" s="42"/>
      <c r="F1346" s="42"/>
      <c r="G1346" s="42"/>
      <c r="H1346" s="42"/>
      <c r="I1346" s="42"/>
      <c r="J1346" s="42"/>
      <c r="K1346" s="42"/>
      <c r="L1346" s="42"/>
      <c r="M1346" s="42"/>
      <c r="N1346" s="42"/>
      <c r="O1346" s="42"/>
      <c r="P1346" s="42"/>
      <c r="Q1346" s="42"/>
      <c r="R1346" s="42"/>
      <c r="S1346" s="42"/>
      <c r="T1346" s="42"/>
      <c r="U1346" s="42"/>
      <c r="V1346" s="42"/>
      <c r="W1346" s="42"/>
    </row>
    <row r="1347" spans="1:23">
      <c r="A1347" s="42"/>
      <c r="B1347" s="42"/>
      <c r="C1347" s="42"/>
      <c r="D1347" s="42"/>
      <c r="E1347" s="42"/>
      <c r="F1347" s="42"/>
      <c r="G1347" s="42"/>
      <c r="H1347" s="42"/>
      <c r="I1347" s="42"/>
      <c r="J1347" s="42"/>
      <c r="K1347" s="42"/>
      <c r="L1347" s="42"/>
      <c r="M1347" s="42"/>
      <c r="N1347" s="42"/>
      <c r="O1347" s="42"/>
      <c r="P1347" s="42"/>
      <c r="Q1347" s="42"/>
      <c r="R1347" s="42"/>
      <c r="S1347" s="42"/>
      <c r="T1347" s="42"/>
      <c r="U1347" s="42"/>
      <c r="V1347" s="42"/>
      <c r="W1347" s="42"/>
    </row>
    <row r="1348" spans="1:23">
      <c r="A1348" s="42"/>
      <c r="B1348" s="42"/>
      <c r="C1348" s="42"/>
      <c r="D1348" s="42"/>
      <c r="E1348" s="42"/>
      <c r="F1348" s="42"/>
      <c r="G1348" s="42"/>
      <c r="H1348" s="42"/>
      <c r="I1348" s="42"/>
      <c r="J1348" s="42"/>
      <c r="K1348" s="42"/>
      <c r="L1348" s="42"/>
      <c r="M1348" s="42"/>
      <c r="N1348" s="42"/>
      <c r="O1348" s="42"/>
      <c r="P1348" s="42"/>
      <c r="Q1348" s="42"/>
      <c r="R1348" s="42"/>
      <c r="S1348" s="42"/>
      <c r="T1348" s="42"/>
      <c r="U1348" s="42"/>
      <c r="V1348" s="42"/>
      <c r="W1348" s="42"/>
    </row>
    <row r="1349" spans="1:23">
      <c r="A1349" s="42"/>
      <c r="B1349" s="42"/>
      <c r="C1349" s="42"/>
      <c r="D1349" s="42"/>
      <c r="E1349" s="42"/>
      <c r="F1349" s="42"/>
      <c r="G1349" s="42"/>
      <c r="H1349" s="42"/>
      <c r="I1349" s="42"/>
      <c r="J1349" s="42"/>
      <c r="K1349" s="42"/>
      <c r="L1349" s="42"/>
      <c r="M1349" s="42"/>
      <c r="N1349" s="42"/>
      <c r="O1349" s="42"/>
      <c r="P1349" s="42"/>
      <c r="Q1349" s="42"/>
      <c r="R1349" s="42"/>
      <c r="S1349" s="42"/>
      <c r="T1349" s="42"/>
      <c r="U1349" s="42"/>
      <c r="V1349" s="42"/>
      <c r="W1349" s="42"/>
    </row>
    <row r="1350" spans="1:23">
      <c r="A1350" s="42"/>
      <c r="B1350" s="42"/>
      <c r="C1350" s="42"/>
      <c r="D1350" s="42"/>
      <c r="E1350" s="42"/>
      <c r="F1350" s="42"/>
      <c r="G1350" s="42"/>
      <c r="H1350" s="42"/>
      <c r="I1350" s="42"/>
      <c r="J1350" s="42"/>
      <c r="K1350" s="42"/>
      <c r="L1350" s="42"/>
      <c r="M1350" s="42"/>
      <c r="N1350" s="42"/>
      <c r="O1350" s="42"/>
      <c r="P1350" s="42"/>
      <c r="Q1350" s="42"/>
      <c r="R1350" s="42"/>
      <c r="S1350" s="42"/>
      <c r="T1350" s="42"/>
      <c r="U1350" s="42"/>
      <c r="V1350" s="42"/>
      <c r="W1350" s="42"/>
    </row>
    <row r="1351" spans="1:23">
      <c r="A1351" s="42"/>
      <c r="B1351" s="42"/>
      <c r="C1351" s="42"/>
      <c r="D1351" s="42"/>
      <c r="E1351" s="42"/>
      <c r="F1351" s="42"/>
      <c r="G1351" s="42"/>
      <c r="H1351" s="42"/>
      <c r="I1351" s="42"/>
      <c r="J1351" s="42"/>
      <c r="K1351" s="42"/>
      <c r="L1351" s="42"/>
      <c r="M1351" s="42"/>
      <c r="N1351" s="42"/>
      <c r="O1351" s="42"/>
      <c r="P1351" s="42"/>
      <c r="Q1351" s="42"/>
      <c r="R1351" s="42"/>
      <c r="S1351" s="42"/>
      <c r="T1351" s="42"/>
      <c r="U1351" s="42"/>
      <c r="V1351" s="42"/>
      <c r="W1351" s="42"/>
    </row>
    <row r="1352" spans="1:23">
      <c r="A1352" s="42"/>
      <c r="B1352" s="42"/>
      <c r="C1352" s="42"/>
      <c r="D1352" s="42"/>
      <c r="E1352" s="42"/>
      <c r="F1352" s="42"/>
      <c r="G1352" s="42"/>
      <c r="H1352" s="42"/>
      <c r="I1352" s="42"/>
      <c r="J1352" s="42"/>
      <c r="K1352" s="42"/>
      <c r="L1352" s="42"/>
      <c r="M1352" s="42"/>
      <c r="N1352" s="42"/>
      <c r="O1352" s="42"/>
      <c r="P1352" s="42"/>
      <c r="Q1352" s="42"/>
      <c r="R1352" s="42"/>
      <c r="S1352" s="42"/>
      <c r="T1352" s="42"/>
      <c r="U1352" s="42"/>
      <c r="V1352" s="42"/>
      <c r="W1352" s="42"/>
    </row>
    <row r="1353" spans="1:23">
      <c r="A1353" s="42"/>
      <c r="B1353" s="42"/>
      <c r="C1353" s="42"/>
      <c r="D1353" s="42"/>
      <c r="E1353" s="42"/>
      <c r="F1353" s="42"/>
      <c r="G1353" s="42"/>
      <c r="H1353" s="42"/>
      <c r="I1353" s="42"/>
      <c r="J1353" s="42"/>
      <c r="K1353" s="42"/>
      <c r="L1353" s="42"/>
      <c r="M1353" s="42"/>
      <c r="N1353" s="42"/>
      <c r="O1353" s="42"/>
      <c r="P1353" s="42"/>
      <c r="Q1353" s="42"/>
      <c r="R1353" s="42"/>
      <c r="S1353" s="42"/>
      <c r="T1353" s="42"/>
      <c r="U1353" s="42"/>
      <c r="V1353" s="42"/>
      <c r="W1353" s="42"/>
    </row>
    <row r="1354" spans="1:23">
      <c r="A1354" s="42"/>
      <c r="B1354" s="42"/>
      <c r="C1354" s="42"/>
      <c r="D1354" s="42"/>
      <c r="E1354" s="42"/>
      <c r="F1354" s="42"/>
      <c r="G1354" s="42"/>
      <c r="H1354" s="42"/>
      <c r="I1354" s="42"/>
      <c r="J1354" s="42"/>
      <c r="K1354" s="42"/>
      <c r="L1354" s="42"/>
      <c r="M1354" s="42"/>
      <c r="N1354" s="42"/>
      <c r="O1354" s="42"/>
      <c r="P1354" s="42"/>
      <c r="Q1354" s="42"/>
      <c r="R1354" s="42"/>
      <c r="S1354" s="42"/>
      <c r="T1354" s="42"/>
      <c r="U1354" s="42"/>
      <c r="V1354" s="42"/>
      <c r="W1354" s="42"/>
    </row>
    <row r="1355" spans="1:23">
      <c r="A1355" s="42"/>
      <c r="B1355" s="42"/>
      <c r="C1355" s="42"/>
      <c r="D1355" s="42"/>
      <c r="E1355" s="42"/>
      <c r="F1355" s="42"/>
      <c r="G1355" s="42"/>
      <c r="H1355" s="42"/>
      <c r="I1355" s="42"/>
      <c r="J1355" s="42"/>
      <c r="K1355" s="42"/>
      <c r="L1355" s="42"/>
      <c r="M1355" s="42"/>
      <c r="N1355" s="42"/>
      <c r="O1355" s="42"/>
      <c r="P1355" s="42"/>
      <c r="Q1355" s="42"/>
      <c r="R1355" s="42"/>
      <c r="S1355" s="42"/>
      <c r="T1355" s="42"/>
      <c r="U1355" s="42"/>
      <c r="V1355" s="42"/>
      <c r="W1355" s="42"/>
    </row>
    <row r="1356" spans="1:23">
      <c r="A1356" s="42"/>
      <c r="B1356" s="42"/>
      <c r="C1356" s="42"/>
      <c r="D1356" s="42"/>
      <c r="E1356" s="42"/>
      <c r="F1356" s="42"/>
      <c r="G1356" s="42"/>
      <c r="H1356" s="42"/>
      <c r="I1356" s="42"/>
      <c r="J1356" s="42"/>
      <c r="K1356" s="42"/>
      <c r="L1356" s="42"/>
      <c r="M1356" s="42"/>
      <c r="N1356" s="42"/>
      <c r="O1356" s="42"/>
      <c r="P1356" s="42"/>
      <c r="Q1356" s="42"/>
      <c r="R1356" s="42"/>
      <c r="S1356" s="42"/>
      <c r="T1356" s="42"/>
      <c r="U1356" s="42"/>
      <c r="V1356" s="42"/>
      <c r="W1356" s="42"/>
    </row>
    <row r="1357" spans="1:23">
      <c r="A1357" s="42"/>
      <c r="B1357" s="42"/>
      <c r="C1357" s="42"/>
      <c r="D1357" s="42"/>
      <c r="E1357" s="42"/>
      <c r="F1357" s="42"/>
      <c r="G1357" s="42"/>
      <c r="H1357" s="42"/>
      <c r="I1357" s="42"/>
      <c r="J1357" s="42"/>
      <c r="K1357" s="42"/>
      <c r="L1357" s="42"/>
      <c r="M1357" s="42"/>
      <c r="N1357" s="42"/>
      <c r="O1357" s="42"/>
      <c r="P1357" s="42"/>
      <c r="Q1357" s="42"/>
      <c r="R1357" s="42"/>
      <c r="S1357" s="42"/>
      <c r="T1357" s="42"/>
      <c r="U1357" s="42"/>
      <c r="V1357" s="42"/>
      <c r="W1357" s="42"/>
    </row>
    <row r="1358" spans="1:23">
      <c r="A1358" s="42"/>
      <c r="B1358" s="42"/>
      <c r="C1358" s="42"/>
      <c r="D1358" s="42"/>
      <c r="E1358" s="42"/>
      <c r="F1358" s="42"/>
      <c r="G1358" s="42"/>
      <c r="H1358" s="42"/>
      <c r="I1358" s="42"/>
      <c r="J1358" s="42"/>
      <c r="K1358" s="42"/>
      <c r="L1358" s="42"/>
      <c r="M1358" s="42"/>
      <c r="N1358" s="42"/>
      <c r="O1358" s="42"/>
      <c r="P1358" s="42"/>
      <c r="Q1358" s="42"/>
      <c r="R1358" s="42"/>
      <c r="S1358" s="42"/>
      <c r="T1358" s="42"/>
      <c r="U1358" s="42"/>
      <c r="V1358" s="42"/>
      <c r="W1358" s="42"/>
    </row>
    <row r="1359" spans="1:23">
      <c r="A1359" s="42"/>
      <c r="B1359" s="42"/>
      <c r="C1359" s="42"/>
      <c r="D1359" s="42"/>
      <c r="E1359" s="42"/>
      <c r="F1359" s="42"/>
      <c r="G1359" s="42"/>
      <c r="H1359" s="42"/>
      <c r="I1359" s="42"/>
      <c r="J1359" s="42"/>
      <c r="K1359" s="42"/>
      <c r="L1359" s="42"/>
      <c r="M1359" s="42"/>
      <c r="N1359" s="42"/>
      <c r="O1359" s="42"/>
      <c r="P1359" s="42"/>
      <c r="Q1359" s="42"/>
      <c r="R1359" s="42"/>
      <c r="S1359" s="42"/>
      <c r="T1359" s="42"/>
      <c r="U1359" s="42"/>
      <c r="V1359" s="42"/>
      <c r="W1359" s="42"/>
    </row>
    <row r="1360" spans="1:23">
      <c r="A1360" s="42"/>
      <c r="B1360" s="42"/>
      <c r="C1360" s="42"/>
      <c r="D1360" s="42"/>
      <c r="E1360" s="42"/>
      <c r="F1360" s="42"/>
      <c r="G1360" s="42"/>
      <c r="H1360" s="42"/>
      <c r="I1360" s="42"/>
      <c r="J1360" s="42"/>
      <c r="K1360" s="42"/>
      <c r="L1360" s="42"/>
      <c r="M1360" s="42"/>
      <c r="N1360" s="42"/>
      <c r="O1360" s="42"/>
      <c r="P1360" s="42"/>
      <c r="Q1360" s="42"/>
      <c r="R1360" s="42"/>
      <c r="S1360" s="42"/>
      <c r="T1360" s="42"/>
      <c r="U1360" s="42"/>
      <c r="V1360" s="42"/>
      <c r="W1360" s="42"/>
    </row>
    <row r="1361" spans="1:23">
      <c r="A1361" s="42"/>
      <c r="B1361" s="42"/>
      <c r="C1361" s="42"/>
      <c r="D1361" s="42"/>
      <c r="E1361" s="42"/>
      <c r="F1361" s="42"/>
      <c r="G1361" s="42"/>
      <c r="H1361" s="42"/>
      <c r="I1361" s="42"/>
      <c r="J1361" s="42"/>
      <c r="K1361" s="42"/>
      <c r="L1361" s="42"/>
      <c r="M1361" s="42"/>
      <c r="N1361" s="42"/>
      <c r="O1361" s="42"/>
      <c r="P1361" s="42"/>
      <c r="Q1361" s="42"/>
      <c r="R1361" s="42"/>
      <c r="S1361" s="42"/>
      <c r="T1361" s="42"/>
      <c r="U1361" s="42"/>
      <c r="V1361" s="42"/>
      <c r="W1361" s="42"/>
    </row>
    <row r="1362" spans="1:23">
      <c r="A1362" s="42"/>
      <c r="B1362" s="42"/>
      <c r="C1362" s="42"/>
      <c r="D1362" s="42"/>
      <c r="E1362" s="42"/>
      <c r="F1362" s="42"/>
      <c r="G1362" s="42"/>
      <c r="H1362" s="42"/>
      <c r="I1362" s="42"/>
      <c r="J1362" s="42"/>
      <c r="K1362" s="42"/>
      <c r="L1362" s="42"/>
      <c r="M1362" s="42"/>
      <c r="N1362" s="42"/>
      <c r="O1362" s="42"/>
      <c r="P1362" s="42"/>
      <c r="Q1362" s="42"/>
      <c r="R1362" s="42"/>
      <c r="S1362" s="42"/>
      <c r="T1362" s="42"/>
      <c r="U1362" s="42"/>
      <c r="V1362" s="42"/>
      <c r="W1362" s="42"/>
    </row>
    <row r="1363" spans="1:23">
      <c r="A1363" s="42"/>
      <c r="B1363" s="42"/>
      <c r="C1363" s="42"/>
      <c r="D1363" s="42"/>
      <c r="E1363" s="42"/>
      <c r="F1363" s="42"/>
      <c r="G1363" s="42"/>
      <c r="H1363" s="42"/>
      <c r="I1363" s="42"/>
      <c r="J1363" s="42"/>
      <c r="K1363" s="42"/>
      <c r="L1363" s="42"/>
      <c r="M1363" s="42"/>
      <c r="N1363" s="42"/>
      <c r="O1363" s="42"/>
      <c r="P1363" s="42"/>
      <c r="Q1363" s="42"/>
      <c r="R1363" s="42"/>
      <c r="S1363" s="42"/>
      <c r="T1363" s="42"/>
      <c r="U1363" s="42"/>
      <c r="V1363" s="42"/>
      <c r="W1363" s="42"/>
    </row>
    <row r="1364" spans="1:23">
      <c r="A1364" s="42"/>
      <c r="B1364" s="42"/>
      <c r="C1364" s="42"/>
      <c r="D1364" s="42"/>
      <c r="E1364" s="42"/>
      <c r="F1364" s="42"/>
      <c r="G1364" s="42"/>
      <c r="H1364" s="42"/>
      <c r="I1364" s="42"/>
      <c r="J1364" s="42"/>
      <c r="K1364" s="42"/>
      <c r="L1364" s="42"/>
      <c r="M1364" s="42"/>
      <c r="N1364" s="42"/>
      <c r="O1364" s="42"/>
      <c r="P1364" s="42"/>
      <c r="Q1364" s="42"/>
      <c r="R1364" s="42"/>
      <c r="S1364" s="42"/>
      <c r="T1364" s="42"/>
      <c r="U1364" s="42"/>
      <c r="V1364" s="42"/>
      <c r="W1364" s="42"/>
    </row>
    <row r="1365" spans="1:23">
      <c r="A1365" s="42"/>
      <c r="B1365" s="42"/>
      <c r="C1365" s="42"/>
      <c r="D1365" s="42"/>
      <c r="E1365" s="42"/>
      <c r="F1365" s="42"/>
      <c r="G1365" s="42"/>
      <c r="H1365" s="42"/>
      <c r="I1365" s="42"/>
      <c r="J1365" s="42"/>
      <c r="K1365" s="42"/>
      <c r="L1365" s="42"/>
      <c r="M1365" s="42"/>
      <c r="N1365" s="42"/>
      <c r="O1365" s="42"/>
      <c r="P1365" s="42"/>
      <c r="Q1365" s="42"/>
      <c r="R1365" s="42"/>
      <c r="S1365" s="42"/>
      <c r="T1365" s="42"/>
      <c r="U1365" s="42"/>
      <c r="V1365" s="42"/>
      <c r="W1365" s="42"/>
    </row>
    <row r="1366" spans="1:23">
      <c r="A1366" s="42"/>
      <c r="B1366" s="42"/>
      <c r="C1366" s="42"/>
      <c r="D1366" s="42"/>
      <c r="E1366" s="42"/>
      <c r="F1366" s="42"/>
      <c r="G1366" s="42"/>
      <c r="H1366" s="42"/>
      <c r="I1366" s="42"/>
      <c r="J1366" s="42"/>
      <c r="K1366" s="42"/>
      <c r="L1366" s="42"/>
      <c r="M1366" s="42"/>
      <c r="N1366" s="42"/>
      <c r="O1366" s="42"/>
      <c r="P1366" s="42"/>
      <c r="Q1366" s="42"/>
      <c r="R1366" s="42"/>
      <c r="S1366" s="42"/>
      <c r="T1366" s="42"/>
      <c r="U1366" s="42"/>
      <c r="V1366" s="42"/>
      <c r="W1366" s="42"/>
    </row>
    <row r="1367" spans="1:23">
      <c r="A1367" s="42"/>
      <c r="B1367" s="42"/>
      <c r="C1367" s="42"/>
      <c r="D1367" s="42"/>
      <c r="E1367" s="42"/>
      <c r="F1367" s="42"/>
      <c r="G1367" s="42"/>
      <c r="H1367" s="42"/>
      <c r="I1367" s="42"/>
      <c r="J1367" s="42"/>
      <c r="K1367" s="42"/>
      <c r="L1367" s="42"/>
      <c r="M1367" s="42"/>
      <c r="N1367" s="42"/>
      <c r="O1367" s="42"/>
      <c r="P1367" s="42"/>
      <c r="Q1367" s="42"/>
      <c r="R1367" s="42"/>
      <c r="S1367" s="42"/>
      <c r="T1367" s="42"/>
      <c r="U1367" s="42"/>
      <c r="V1367" s="42"/>
      <c r="W1367" s="42"/>
    </row>
    <row r="1368" spans="1:23">
      <c r="A1368" s="42"/>
      <c r="B1368" s="42"/>
      <c r="C1368" s="42"/>
      <c r="D1368" s="42"/>
      <c r="E1368" s="42"/>
      <c r="F1368" s="42"/>
      <c r="G1368" s="42"/>
      <c r="H1368" s="42"/>
      <c r="I1368" s="42"/>
      <c r="J1368" s="42"/>
      <c r="K1368" s="42"/>
      <c r="L1368" s="42"/>
      <c r="M1368" s="42"/>
      <c r="N1368" s="42"/>
      <c r="O1368" s="42"/>
      <c r="P1368" s="42"/>
      <c r="Q1368" s="42"/>
      <c r="R1368" s="42"/>
      <c r="S1368" s="42"/>
      <c r="T1368" s="42"/>
      <c r="U1368" s="42"/>
      <c r="V1368" s="42"/>
      <c r="W1368" s="42"/>
    </row>
    <row r="1369" spans="1:23">
      <c r="A1369" s="42"/>
      <c r="B1369" s="42"/>
      <c r="C1369" s="42"/>
      <c r="D1369" s="42"/>
      <c r="E1369" s="42"/>
      <c r="F1369" s="42"/>
      <c r="G1369" s="42"/>
      <c r="H1369" s="42"/>
      <c r="I1369" s="42"/>
      <c r="J1369" s="42"/>
      <c r="K1369" s="42"/>
      <c r="L1369" s="42"/>
      <c r="M1369" s="42"/>
      <c r="N1369" s="42"/>
      <c r="O1369" s="42"/>
      <c r="P1369" s="42"/>
      <c r="Q1369" s="42"/>
      <c r="R1369" s="42"/>
      <c r="S1369" s="42"/>
      <c r="T1369" s="42"/>
      <c r="U1369" s="42"/>
      <c r="V1369" s="42"/>
      <c r="W1369" s="42"/>
    </row>
    <row r="1370" spans="1:23">
      <c r="A1370" s="42"/>
      <c r="B1370" s="42"/>
      <c r="C1370" s="42"/>
      <c r="D1370" s="42"/>
      <c r="E1370" s="42"/>
      <c r="F1370" s="42"/>
      <c r="G1370" s="42"/>
      <c r="H1370" s="42"/>
      <c r="I1370" s="42"/>
      <c r="J1370" s="42"/>
      <c r="K1370" s="42"/>
      <c r="L1370" s="42"/>
      <c r="M1370" s="42"/>
      <c r="N1370" s="42"/>
      <c r="O1370" s="42"/>
      <c r="P1370" s="42"/>
      <c r="Q1370" s="42"/>
      <c r="R1370" s="42"/>
      <c r="S1370" s="42"/>
      <c r="T1370" s="42"/>
      <c r="U1370" s="42"/>
      <c r="V1370" s="42"/>
      <c r="W1370" s="42"/>
    </row>
    <row r="1371" spans="1:23">
      <c r="A1371" s="42"/>
      <c r="B1371" s="42"/>
      <c r="C1371" s="42"/>
      <c r="D1371" s="42"/>
      <c r="E1371" s="42"/>
      <c r="F1371" s="42"/>
      <c r="G1371" s="42"/>
      <c r="H1371" s="42"/>
      <c r="I1371" s="42"/>
      <c r="J1371" s="42"/>
      <c r="K1371" s="42"/>
      <c r="L1371" s="42"/>
      <c r="M1371" s="42"/>
      <c r="N1371" s="42"/>
      <c r="O1371" s="42"/>
      <c r="P1371" s="42"/>
      <c r="Q1371" s="42"/>
      <c r="R1371" s="42"/>
      <c r="S1371" s="42"/>
      <c r="T1371" s="42"/>
      <c r="U1371" s="42"/>
      <c r="V1371" s="42"/>
      <c r="W1371" s="42"/>
    </row>
    <row r="1372" spans="1:23">
      <c r="A1372" s="42"/>
      <c r="B1372" s="42"/>
      <c r="C1372" s="42"/>
      <c r="D1372" s="42"/>
      <c r="E1372" s="42"/>
      <c r="F1372" s="42"/>
      <c r="G1372" s="42"/>
      <c r="H1372" s="42"/>
      <c r="I1372" s="42"/>
      <c r="J1372" s="42"/>
      <c r="K1372" s="42"/>
      <c r="L1372" s="42"/>
      <c r="M1372" s="42"/>
      <c r="N1372" s="42"/>
      <c r="O1372" s="42"/>
      <c r="P1372" s="42"/>
      <c r="Q1372" s="42"/>
      <c r="R1372" s="42"/>
      <c r="S1372" s="42"/>
      <c r="T1372" s="42"/>
      <c r="U1372" s="42"/>
      <c r="V1372" s="42"/>
      <c r="W1372" s="42"/>
    </row>
    <row r="1373" spans="1:23">
      <c r="A1373" s="42"/>
      <c r="B1373" s="42"/>
      <c r="C1373" s="42"/>
      <c r="D1373" s="42"/>
      <c r="E1373" s="42"/>
      <c r="F1373" s="42"/>
      <c r="G1373" s="42"/>
      <c r="H1373" s="42"/>
      <c r="I1373" s="42"/>
      <c r="J1373" s="42"/>
      <c r="K1373" s="42"/>
      <c r="L1373" s="42"/>
      <c r="M1373" s="42"/>
      <c r="N1373" s="42"/>
      <c r="O1373" s="42"/>
      <c r="P1373" s="42"/>
      <c r="Q1373" s="42"/>
      <c r="R1373" s="42"/>
      <c r="S1373" s="42"/>
      <c r="T1373" s="42"/>
      <c r="U1373" s="42"/>
      <c r="V1373" s="42"/>
      <c r="W1373" s="42"/>
    </row>
    <row r="1374" spans="1:23">
      <c r="A1374" s="42"/>
      <c r="B1374" s="42"/>
      <c r="C1374" s="42"/>
      <c r="D1374" s="42"/>
      <c r="E1374" s="42"/>
      <c r="F1374" s="42"/>
      <c r="G1374" s="42"/>
      <c r="H1374" s="42"/>
      <c r="I1374" s="42"/>
      <c r="J1374" s="42"/>
      <c r="K1374" s="42"/>
      <c r="L1374" s="42"/>
      <c r="M1374" s="42"/>
      <c r="N1374" s="42"/>
      <c r="O1374" s="42"/>
      <c r="P1374" s="42"/>
      <c r="Q1374" s="42"/>
      <c r="R1374" s="42"/>
      <c r="S1374" s="42"/>
      <c r="T1374" s="42"/>
      <c r="U1374" s="42"/>
      <c r="V1374" s="42"/>
      <c r="W1374" s="42"/>
    </row>
    <row r="1375" spans="1:23">
      <c r="A1375" s="42"/>
      <c r="B1375" s="42"/>
      <c r="C1375" s="42"/>
      <c r="D1375" s="42"/>
      <c r="E1375" s="42"/>
      <c r="F1375" s="42"/>
      <c r="G1375" s="42"/>
      <c r="H1375" s="42"/>
      <c r="I1375" s="42"/>
      <c r="J1375" s="42"/>
      <c r="K1375" s="42"/>
      <c r="L1375" s="42"/>
      <c r="M1375" s="42"/>
      <c r="N1375" s="42"/>
      <c r="O1375" s="42"/>
      <c r="P1375" s="42"/>
      <c r="Q1375" s="42"/>
      <c r="R1375" s="42"/>
      <c r="S1375" s="42"/>
      <c r="T1375" s="42"/>
      <c r="U1375" s="42"/>
      <c r="V1375" s="42"/>
      <c r="W1375" s="42"/>
    </row>
    <row r="1376" spans="1:23">
      <c r="A1376" s="42"/>
      <c r="B1376" s="42"/>
      <c r="C1376" s="42"/>
      <c r="D1376" s="42"/>
      <c r="E1376" s="42"/>
      <c r="F1376" s="42"/>
      <c r="G1376" s="42"/>
      <c r="H1376" s="42"/>
      <c r="I1376" s="42"/>
      <c r="J1376" s="42"/>
      <c r="K1376" s="42"/>
      <c r="L1376" s="42"/>
      <c r="M1376" s="42"/>
      <c r="N1376" s="42"/>
      <c r="O1376" s="42"/>
      <c r="P1376" s="42"/>
      <c r="Q1376" s="42"/>
      <c r="R1376" s="42"/>
      <c r="S1376" s="42"/>
      <c r="T1376" s="42"/>
      <c r="U1376" s="42"/>
      <c r="V1376" s="42"/>
      <c r="W1376" s="42"/>
    </row>
    <row r="1377" spans="1:23">
      <c r="A1377" s="42"/>
      <c r="B1377" s="42"/>
      <c r="C1377" s="42"/>
      <c r="D1377" s="42"/>
      <c r="E1377" s="42"/>
      <c r="F1377" s="42"/>
      <c r="G1377" s="42"/>
      <c r="H1377" s="42"/>
      <c r="I1377" s="42"/>
      <c r="J1377" s="42"/>
      <c r="K1377" s="42"/>
      <c r="L1377" s="42"/>
      <c r="M1377" s="42"/>
      <c r="N1377" s="42"/>
      <c r="O1377" s="42"/>
      <c r="P1377" s="42"/>
      <c r="Q1377" s="42"/>
      <c r="R1377" s="42"/>
      <c r="S1377" s="42"/>
      <c r="T1377" s="42"/>
      <c r="U1377" s="42"/>
      <c r="V1377" s="42"/>
      <c r="W1377" s="42"/>
    </row>
    <row r="1378" spans="1:23">
      <c r="A1378" s="42"/>
      <c r="B1378" s="42"/>
      <c r="C1378" s="42"/>
      <c r="D1378" s="42"/>
      <c r="E1378" s="42"/>
      <c r="F1378" s="42"/>
      <c r="G1378" s="42"/>
      <c r="H1378" s="42"/>
      <c r="I1378" s="42"/>
      <c r="J1378" s="42"/>
      <c r="K1378" s="42"/>
      <c r="L1378" s="42"/>
      <c r="M1378" s="42"/>
      <c r="N1378" s="42"/>
      <c r="O1378" s="42"/>
      <c r="P1378" s="42"/>
      <c r="Q1378" s="42"/>
      <c r="R1378" s="42"/>
      <c r="S1378" s="42"/>
      <c r="T1378" s="42"/>
      <c r="U1378" s="42"/>
      <c r="V1378" s="42"/>
      <c r="W1378" s="42"/>
    </row>
    <row r="1379" spans="1:23">
      <c r="A1379" s="42"/>
      <c r="B1379" s="42"/>
      <c r="C1379" s="42"/>
      <c r="D1379" s="42"/>
      <c r="E1379" s="42"/>
      <c r="F1379" s="42"/>
      <c r="G1379" s="42"/>
      <c r="H1379" s="42"/>
      <c r="I1379" s="42"/>
      <c r="J1379" s="42"/>
      <c r="K1379" s="42"/>
      <c r="L1379" s="42"/>
      <c r="M1379" s="42"/>
      <c r="N1379" s="42"/>
      <c r="O1379" s="42"/>
      <c r="P1379" s="42"/>
      <c r="Q1379" s="42"/>
      <c r="R1379" s="42"/>
      <c r="S1379" s="42"/>
      <c r="T1379" s="42"/>
      <c r="U1379" s="42"/>
      <c r="V1379" s="42"/>
      <c r="W1379" s="42"/>
    </row>
    <row r="1380" spans="1:23">
      <c r="A1380" s="42"/>
      <c r="B1380" s="42"/>
      <c r="C1380" s="42"/>
      <c r="D1380" s="42"/>
      <c r="E1380" s="42"/>
      <c r="F1380" s="42"/>
      <c r="G1380" s="42"/>
      <c r="H1380" s="42"/>
      <c r="I1380" s="42"/>
      <c r="J1380" s="42"/>
      <c r="K1380" s="42"/>
      <c r="L1380" s="42"/>
      <c r="M1380" s="42"/>
      <c r="N1380" s="42"/>
      <c r="O1380" s="42"/>
      <c r="P1380" s="42"/>
      <c r="Q1380" s="42"/>
      <c r="R1380" s="42"/>
      <c r="S1380" s="42"/>
      <c r="T1380" s="42"/>
      <c r="U1380" s="42"/>
      <c r="V1380" s="42"/>
      <c r="W1380" s="42"/>
    </row>
    <row r="1381" spans="1:23">
      <c r="A1381" s="42"/>
      <c r="B1381" s="42"/>
      <c r="C1381" s="42"/>
      <c r="D1381" s="42"/>
      <c r="E1381" s="42"/>
      <c r="F1381" s="42"/>
      <c r="G1381" s="42"/>
      <c r="H1381" s="42"/>
      <c r="I1381" s="42"/>
      <c r="J1381" s="42"/>
      <c r="K1381" s="42"/>
      <c r="L1381" s="42"/>
      <c r="M1381" s="42"/>
      <c r="N1381" s="42"/>
      <c r="O1381" s="42"/>
      <c r="P1381" s="42"/>
      <c r="Q1381" s="42"/>
      <c r="R1381" s="42"/>
      <c r="S1381" s="42"/>
      <c r="T1381" s="42"/>
      <c r="U1381" s="42"/>
      <c r="V1381" s="42"/>
      <c r="W1381" s="42"/>
    </row>
    <row r="1382" spans="1:23">
      <c r="A1382" s="42"/>
      <c r="B1382" s="42"/>
      <c r="C1382" s="42"/>
      <c r="D1382" s="42"/>
      <c r="E1382" s="42"/>
      <c r="F1382" s="42"/>
      <c r="G1382" s="42"/>
      <c r="H1382" s="42"/>
      <c r="I1382" s="42"/>
      <c r="J1382" s="42"/>
      <c r="K1382" s="42"/>
      <c r="L1382" s="42"/>
      <c r="M1382" s="42"/>
      <c r="N1382" s="42"/>
      <c r="O1382" s="42"/>
      <c r="P1382" s="42"/>
      <c r="Q1382" s="42"/>
      <c r="R1382" s="42"/>
      <c r="S1382" s="42"/>
      <c r="T1382" s="42"/>
      <c r="U1382" s="42"/>
      <c r="V1382" s="42"/>
      <c r="W1382" s="42"/>
    </row>
    <row r="1383" spans="1:23">
      <c r="A1383" s="42"/>
      <c r="B1383" s="42"/>
      <c r="C1383" s="42"/>
      <c r="D1383" s="42"/>
      <c r="E1383" s="42"/>
      <c r="F1383" s="42"/>
      <c r="G1383" s="42"/>
      <c r="H1383" s="42"/>
      <c r="I1383" s="42"/>
      <c r="J1383" s="42"/>
      <c r="K1383" s="42"/>
      <c r="L1383" s="42"/>
      <c r="M1383" s="42"/>
      <c r="N1383" s="42"/>
      <c r="O1383" s="42"/>
      <c r="P1383" s="42"/>
      <c r="Q1383" s="42"/>
      <c r="R1383" s="42"/>
      <c r="S1383" s="42"/>
      <c r="T1383" s="42"/>
      <c r="U1383" s="42"/>
      <c r="V1383" s="42"/>
      <c r="W1383" s="42"/>
    </row>
    <row r="1384" spans="1:23">
      <c r="A1384" s="42"/>
      <c r="B1384" s="42"/>
      <c r="C1384" s="42"/>
      <c r="D1384" s="42"/>
      <c r="E1384" s="42"/>
      <c r="F1384" s="42"/>
      <c r="G1384" s="42"/>
      <c r="H1384" s="42"/>
      <c r="I1384" s="42"/>
      <c r="J1384" s="42"/>
      <c r="K1384" s="42"/>
      <c r="L1384" s="42"/>
      <c r="M1384" s="42"/>
      <c r="N1384" s="42"/>
      <c r="O1384" s="42"/>
      <c r="P1384" s="42"/>
      <c r="Q1384" s="42"/>
      <c r="R1384" s="42"/>
      <c r="S1384" s="42"/>
      <c r="T1384" s="42"/>
      <c r="U1384" s="42"/>
      <c r="V1384" s="42"/>
      <c r="W1384" s="42"/>
    </row>
    <row r="1385" spans="1:23">
      <c r="A1385" s="42"/>
      <c r="B1385" s="42"/>
      <c r="C1385" s="42"/>
      <c r="D1385" s="42"/>
      <c r="E1385" s="42"/>
      <c r="F1385" s="42"/>
      <c r="G1385" s="42"/>
      <c r="H1385" s="42"/>
      <c r="I1385" s="42"/>
      <c r="J1385" s="42"/>
      <c r="K1385" s="42"/>
      <c r="L1385" s="42"/>
      <c r="M1385" s="42"/>
      <c r="N1385" s="42"/>
      <c r="O1385" s="42"/>
      <c r="P1385" s="42"/>
      <c r="Q1385" s="42"/>
      <c r="R1385" s="42"/>
      <c r="S1385" s="42"/>
      <c r="T1385" s="42"/>
      <c r="U1385" s="42"/>
      <c r="V1385" s="42"/>
      <c r="W1385" s="42"/>
    </row>
    <row r="1386" spans="1:23">
      <c r="A1386" s="42"/>
      <c r="B1386" s="42"/>
      <c r="C1386" s="42"/>
      <c r="D1386" s="42"/>
      <c r="E1386" s="42"/>
      <c r="F1386" s="42"/>
      <c r="G1386" s="42"/>
      <c r="H1386" s="42"/>
      <c r="I1386" s="42"/>
      <c r="J1386" s="42"/>
      <c r="K1386" s="42"/>
      <c r="L1386" s="42"/>
      <c r="M1386" s="42"/>
      <c r="N1386" s="42"/>
      <c r="O1386" s="42"/>
      <c r="P1386" s="42"/>
      <c r="Q1386" s="42"/>
      <c r="R1386" s="42"/>
      <c r="S1386" s="42"/>
      <c r="T1386" s="42"/>
      <c r="U1386" s="42"/>
      <c r="V1386" s="42"/>
      <c r="W1386" s="42"/>
    </row>
    <row r="1387" spans="1:23">
      <c r="A1387" s="42"/>
      <c r="B1387" s="42"/>
      <c r="C1387" s="42"/>
      <c r="D1387" s="42"/>
      <c r="E1387" s="42"/>
      <c r="F1387" s="42"/>
      <c r="G1387" s="42"/>
      <c r="H1387" s="42"/>
      <c r="I1387" s="42"/>
      <c r="J1387" s="42"/>
      <c r="K1387" s="42"/>
      <c r="L1387" s="42"/>
      <c r="M1387" s="42"/>
      <c r="N1387" s="42"/>
      <c r="O1387" s="42"/>
      <c r="P1387" s="42"/>
      <c r="Q1387" s="42"/>
      <c r="R1387" s="42"/>
      <c r="S1387" s="42"/>
      <c r="T1387" s="42"/>
      <c r="U1387" s="42"/>
      <c r="V1387" s="42"/>
      <c r="W1387" s="42"/>
    </row>
    <row r="1388" spans="1:23">
      <c r="A1388" s="42"/>
      <c r="B1388" s="42"/>
      <c r="C1388" s="42"/>
      <c r="D1388" s="42"/>
      <c r="E1388" s="42"/>
      <c r="F1388" s="42"/>
      <c r="G1388" s="42"/>
      <c r="H1388" s="42"/>
      <c r="I1388" s="42"/>
      <c r="J1388" s="42"/>
      <c r="K1388" s="42"/>
      <c r="L1388" s="42"/>
      <c r="M1388" s="42"/>
      <c r="N1388" s="42"/>
      <c r="O1388" s="42"/>
      <c r="P1388" s="42"/>
      <c r="Q1388" s="42"/>
      <c r="R1388" s="42"/>
      <c r="S1388" s="42"/>
      <c r="T1388" s="42"/>
      <c r="U1388" s="42"/>
      <c r="V1388" s="42"/>
      <c r="W1388" s="42"/>
    </row>
    <row r="1389" spans="1:23">
      <c r="A1389" s="42"/>
      <c r="B1389" s="42"/>
      <c r="C1389" s="42"/>
      <c r="D1389" s="42"/>
      <c r="E1389" s="42"/>
      <c r="F1389" s="42"/>
      <c r="G1389" s="42"/>
      <c r="H1389" s="42"/>
      <c r="I1389" s="42"/>
      <c r="J1389" s="42"/>
      <c r="K1389" s="42"/>
      <c r="L1389" s="42"/>
      <c r="M1389" s="42"/>
      <c r="N1389" s="42"/>
      <c r="O1389" s="42"/>
      <c r="P1389" s="42"/>
      <c r="Q1389" s="42"/>
      <c r="R1389" s="42"/>
      <c r="S1389" s="42"/>
      <c r="T1389" s="42"/>
      <c r="U1389" s="42"/>
      <c r="V1389" s="42"/>
      <c r="W1389" s="42"/>
    </row>
    <row r="1390" spans="1:23">
      <c r="A1390" s="42"/>
      <c r="B1390" s="42"/>
      <c r="C1390" s="42"/>
      <c r="D1390" s="42"/>
      <c r="E1390" s="42"/>
      <c r="F1390" s="42"/>
      <c r="G1390" s="42"/>
      <c r="H1390" s="42"/>
      <c r="I1390" s="42"/>
      <c r="J1390" s="42"/>
      <c r="K1390" s="42"/>
      <c r="L1390" s="42"/>
      <c r="M1390" s="42"/>
      <c r="N1390" s="42"/>
      <c r="O1390" s="42"/>
      <c r="P1390" s="42"/>
      <c r="Q1390" s="42"/>
      <c r="R1390" s="42"/>
      <c r="S1390" s="42"/>
      <c r="T1390" s="42"/>
      <c r="U1390" s="42"/>
      <c r="V1390" s="42"/>
      <c r="W1390" s="42"/>
    </row>
    <row r="1391" spans="1:23">
      <c r="A1391" s="42"/>
      <c r="B1391" s="42"/>
      <c r="C1391" s="42"/>
      <c r="D1391" s="42"/>
      <c r="E1391" s="42"/>
      <c r="F1391" s="42"/>
      <c r="G1391" s="42"/>
      <c r="H1391" s="42"/>
      <c r="I1391" s="42"/>
      <c r="J1391" s="42"/>
      <c r="K1391" s="42"/>
      <c r="L1391" s="42"/>
      <c r="M1391" s="42"/>
      <c r="N1391" s="42"/>
      <c r="O1391" s="42"/>
      <c r="P1391" s="42"/>
      <c r="Q1391" s="42"/>
      <c r="R1391" s="42"/>
      <c r="S1391" s="42"/>
      <c r="T1391" s="42"/>
      <c r="U1391" s="42"/>
      <c r="V1391" s="42"/>
      <c r="W1391" s="42"/>
    </row>
    <row r="1392" spans="1:23">
      <c r="A1392" s="42"/>
      <c r="B1392" s="42"/>
      <c r="C1392" s="42"/>
      <c r="D1392" s="42"/>
      <c r="E1392" s="42"/>
      <c r="F1392" s="42"/>
      <c r="G1392" s="42"/>
      <c r="H1392" s="42"/>
      <c r="I1392" s="42"/>
      <c r="J1392" s="42"/>
      <c r="K1392" s="42"/>
      <c r="L1392" s="42"/>
      <c r="M1392" s="42"/>
      <c r="N1392" s="42"/>
      <c r="O1392" s="42"/>
      <c r="P1392" s="42"/>
      <c r="Q1392" s="42"/>
      <c r="R1392" s="42"/>
      <c r="S1392" s="42"/>
      <c r="T1392" s="42"/>
      <c r="U1392" s="42"/>
      <c r="V1392" s="42"/>
      <c r="W1392" s="42"/>
    </row>
    <row r="1393" spans="1:23">
      <c r="A1393" s="42"/>
      <c r="B1393" s="42"/>
      <c r="C1393" s="42"/>
      <c r="D1393" s="42"/>
      <c r="E1393" s="42"/>
      <c r="F1393" s="42"/>
      <c r="G1393" s="42"/>
      <c r="H1393" s="42"/>
      <c r="I1393" s="42"/>
      <c r="J1393" s="42"/>
      <c r="K1393" s="42"/>
      <c r="L1393" s="42"/>
      <c r="M1393" s="42"/>
      <c r="N1393" s="42"/>
      <c r="O1393" s="42"/>
      <c r="P1393" s="42"/>
      <c r="Q1393" s="42"/>
      <c r="R1393" s="42"/>
      <c r="S1393" s="42"/>
      <c r="T1393" s="42"/>
      <c r="U1393" s="42"/>
      <c r="V1393" s="42"/>
      <c r="W1393" s="42"/>
    </row>
    <row r="1394" spans="1:23">
      <c r="A1394" s="42"/>
      <c r="B1394" s="42"/>
      <c r="C1394" s="42"/>
      <c r="D1394" s="42"/>
      <c r="E1394" s="42"/>
      <c r="F1394" s="42"/>
      <c r="G1394" s="42"/>
      <c r="H1394" s="42"/>
      <c r="I1394" s="42"/>
      <c r="J1394" s="42"/>
      <c r="K1394" s="42"/>
      <c r="L1394" s="42"/>
      <c r="M1394" s="42"/>
      <c r="N1394" s="42"/>
      <c r="O1394" s="42"/>
      <c r="P1394" s="42"/>
      <c r="Q1394" s="42"/>
      <c r="R1394" s="42"/>
      <c r="S1394" s="42"/>
      <c r="T1394" s="42"/>
      <c r="U1394" s="42"/>
      <c r="V1394" s="42"/>
      <c r="W1394" s="42"/>
    </row>
    <row r="1395" spans="1:23">
      <c r="A1395" s="42"/>
      <c r="B1395" s="42"/>
      <c r="C1395" s="42"/>
      <c r="D1395" s="42"/>
      <c r="E1395" s="42"/>
      <c r="F1395" s="42"/>
      <c r="G1395" s="42"/>
      <c r="H1395" s="42"/>
      <c r="I1395" s="42"/>
      <c r="J1395" s="42"/>
      <c r="K1395" s="42"/>
      <c r="L1395" s="42"/>
      <c r="M1395" s="42"/>
      <c r="N1395" s="42"/>
      <c r="O1395" s="42"/>
      <c r="P1395" s="42"/>
      <c r="Q1395" s="42"/>
      <c r="R1395" s="42"/>
      <c r="S1395" s="42"/>
      <c r="T1395" s="42"/>
      <c r="U1395" s="42"/>
      <c r="V1395" s="42"/>
      <c r="W1395" s="42"/>
    </row>
    <row r="1396" spans="1:23">
      <c r="A1396" s="42"/>
      <c r="B1396" s="42"/>
      <c r="C1396" s="42"/>
      <c r="D1396" s="42"/>
      <c r="E1396" s="42"/>
      <c r="F1396" s="42"/>
      <c r="G1396" s="42"/>
      <c r="H1396" s="42"/>
      <c r="I1396" s="42"/>
      <c r="J1396" s="42"/>
      <c r="K1396" s="42"/>
      <c r="L1396" s="42"/>
      <c r="M1396" s="42"/>
      <c r="N1396" s="42"/>
      <c r="O1396" s="42"/>
      <c r="P1396" s="42"/>
      <c r="Q1396" s="42"/>
      <c r="R1396" s="42"/>
      <c r="S1396" s="42"/>
      <c r="T1396" s="42"/>
      <c r="U1396" s="42"/>
      <c r="V1396" s="42"/>
      <c r="W1396" s="42"/>
    </row>
    <row r="1397" spans="1:23">
      <c r="A1397" s="42"/>
      <c r="B1397" s="42"/>
      <c r="C1397" s="42"/>
      <c r="D1397" s="42"/>
      <c r="E1397" s="42"/>
      <c r="F1397" s="42"/>
      <c r="G1397" s="42"/>
      <c r="H1397" s="42"/>
      <c r="I1397" s="42"/>
      <c r="J1397" s="42"/>
      <c r="K1397" s="42"/>
      <c r="L1397" s="42"/>
      <c r="M1397" s="42"/>
      <c r="N1397" s="42"/>
      <c r="O1397" s="42"/>
      <c r="P1397" s="42"/>
      <c r="Q1397" s="42"/>
      <c r="R1397" s="42"/>
      <c r="S1397" s="42"/>
      <c r="T1397" s="42"/>
      <c r="U1397" s="42"/>
      <c r="V1397" s="42"/>
      <c r="W1397" s="42"/>
    </row>
    <row r="1398" spans="1:23">
      <c r="A1398" s="42"/>
      <c r="B1398" s="42"/>
      <c r="C1398" s="42"/>
      <c r="D1398" s="42"/>
      <c r="E1398" s="42"/>
      <c r="F1398" s="42"/>
      <c r="G1398" s="42"/>
      <c r="H1398" s="42"/>
      <c r="I1398" s="42"/>
      <c r="J1398" s="42"/>
      <c r="K1398" s="42"/>
      <c r="L1398" s="42"/>
      <c r="M1398" s="42"/>
      <c r="N1398" s="42"/>
      <c r="O1398" s="42"/>
      <c r="P1398" s="42"/>
      <c r="Q1398" s="42"/>
      <c r="R1398" s="42"/>
      <c r="S1398" s="42"/>
      <c r="T1398" s="42"/>
      <c r="U1398" s="42"/>
      <c r="V1398" s="42"/>
      <c r="W1398" s="42"/>
    </row>
    <row r="1399" spans="1:23">
      <c r="A1399" s="42"/>
      <c r="B1399" s="42"/>
      <c r="C1399" s="42"/>
      <c r="D1399" s="42"/>
      <c r="E1399" s="42"/>
      <c r="F1399" s="42"/>
      <c r="G1399" s="42"/>
      <c r="H1399" s="42"/>
      <c r="I1399" s="42"/>
      <c r="J1399" s="42"/>
      <c r="K1399" s="42"/>
      <c r="L1399" s="42"/>
      <c r="M1399" s="42"/>
      <c r="N1399" s="42"/>
      <c r="O1399" s="42"/>
      <c r="P1399" s="42"/>
      <c r="Q1399" s="42"/>
      <c r="R1399" s="42"/>
      <c r="S1399" s="42"/>
      <c r="T1399" s="42"/>
      <c r="U1399" s="42"/>
      <c r="V1399" s="42"/>
      <c r="W1399" s="42"/>
    </row>
    <row r="1400" spans="1:23">
      <c r="A1400" s="42"/>
      <c r="B1400" s="42"/>
      <c r="C1400" s="42"/>
      <c r="D1400" s="42"/>
      <c r="E1400" s="42"/>
      <c r="F1400" s="42"/>
      <c r="G1400" s="42"/>
      <c r="H1400" s="42"/>
      <c r="I1400" s="42"/>
      <c r="J1400" s="42"/>
      <c r="K1400" s="42"/>
      <c r="L1400" s="42"/>
      <c r="M1400" s="42"/>
      <c r="N1400" s="42"/>
      <c r="O1400" s="42"/>
      <c r="P1400" s="42"/>
      <c r="Q1400" s="42"/>
      <c r="R1400" s="42"/>
      <c r="S1400" s="42"/>
      <c r="T1400" s="42"/>
      <c r="U1400" s="42"/>
      <c r="V1400" s="42"/>
      <c r="W1400" s="42"/>
    </row>
    <row r="1401" spans="1:23">
      <c r="A1401" s="42"/>
      <c r="B1401" s="42"/>
      <c r="C1401" s="42"/>
      <c r="D1401" s="42"/>
      <c r="E1401" s="42"/>
      <c r="F1401" s="42"/>
      <c r="G1401" s="42"/>
      <c r="H1401" s="42"/>
      <c r="I1401" s="42"/>
      <c r="J1401" s="42"/>
      <c r="K1401" s="42"/>
      <c r="L1401" s="42"/>
      <c r="M1401" s="42"/>
      <c r="N1401" s="42"/>
      <c r="O1401" s="42"/>
      <c r="P1401" s="42"/>
      <c r="Q1401" s="42"/>
      <c r="R1401" s="42"/>
      <c r="S1401" s="42"/>
      <c r="T1401" s="42"/>
      <c r="U1401" s="42"/>
      <c r="V1401" s="42"/>
      <c r="W1401" s="42"/>
    </row>
    <row r="1402" spans="1:23">
      <c r="A1402" s="42"/>
      <c r="B1402" s="42"/>
      <c r="C1402" s="42"/>
      <c r="D1402" s="42"/>
      <c r="E1402" s="42"/>
      <c r="F1402" s="42"/>
      <c r="G1402" s="42"/>
      <c r="H1402" s="42"/>
      <c r="I1402" s="42"/>
      <c r="J1402" s="42"/>
      <c r="K1402" s="42"/>
      <c r="L1402" s="42"/>
      <c r="M1402" s="42"/>
      <c r="N1402" s="42"/>
      <c r="O1402" s="42"/>
      <c r="P1402" s="42"/>
      <c r="Q1402" s="42"/>
      <c r="R1402" s="42"/>
      <c r="S1402" s="42"/>
      <c r="T1402" s="42"/>
      <c r="U1402" s="42"/>
      <c r="V1402" s="42"/>
      <c r="W1402" s="42"/>
    </row>
    <row r="1403" spans="1:23">
      <c r="A1403" s="42"/>
      <c r="B1403" s="42"/>
      <c r="C1403" s="42"/>
      <c r="D1403" s="42"/>
      <c r="E1403" s="42"/>
      <c r="F1403" s="42"/>
      <c r="G1403" s="42"/>
      <c r="H1403" s="42"/>
      <c r="I1403" s="42"/>
      <c r="J1403" s="42"/>
      <c r="K1403" s="42"/>
      <c r="L1403" s="42"/>
      <c r="M1403" s="42"/>
      <c r="N1403" s="42"/>
      <c r="O1403" s="42"/>
      <c r="P1403" s="42"/>
      <c r="Q1403" s="42"/>
      <c r="R1403" s="42"/>
      <c r="S1403" s="42"/>
      <c r="T1403" s="42"/>
      <c r="U1403" s="42"/>
      <c r="V1403" s="42"/>
      <c r="W1403" s="42"/>
    </row>
    <row r="1404" spans="1:23">
      <c r="A1404" s="42"/>
      <c r="B1404" s="42"/>
      <c r="C1404" s="42"/>
      <c r="D1404" s="42"/>
      <c r="E1404" s="42"/>
      <c r="F1404" s="42"/>
      <c r="G1404" s="42"/>
      <c r="H1404" s="42"/>
      <c r="I1404" s="42"/>
      <c r="J1404" s="42"/>
      <c r="K1404" s="42"/>
      <c r="L1404" s="42"/>
      <c r="M1404" s="42"/>
      <c r="N1404" s="42"/>
      <c r="O1404" s="42"/>
      <c r="P1404" s="42"/>
      <c r="Q1404" s="42"/>
      <c r="R1404" s="42"/>
      <c r="S1404" s="42"/>
      <c r="T1404" s="42"/>
      <c r="U1404" s="42"/>
      <c r="V1404" s="42"/>
      <c r="W1404" s="42"/>
    </row>
    <row r="1405" spans="1:23">
      <c r="A1405" s="42"/>
      <c r="B1405" s="42"/>
      <c r="C1405" s="42"/>
      <c r="D1405" s="42"/>
      <c r="E1405" s="42"/>
      <c r="F1405" s="42"/>
      <c r="G1405" s="42"/>
      <c r="H1405" s="42"/>
      <c r="I1405" s="42"/>
      <c r="J1405" s="42"/>
      <c r="K1405" s="42"/>
      <c r="L1405" s="42"/>
      <c r="M1405" s="42"/>
      <c r="N1405" s="42"/>
      <c r="O1405" s="42"/>
      <c r="P1405" s="42"/>
      <c r="Q1405" s="42"/>
      <c r="R1405" s="42"/>
      <c r="S1405" s="42"/>
      <c r="T1405" s="42"/>
      <c r="U1405" s="42"/>
      <c r="V1405" s="42"/>
      <c r="W1405" s="42"/>
    </row>
    <row r="1406" spans="1:23">
      <c r="A1406" s="42"/>
      <c r="B1406" s="42"/>
      <c r="C1406" s="42"/>
      <c r="D1406" s="42"/>
      <c r="E1406" s="42"/>
      <c r="F1406" s="42"/>
      <c r="G1406" s="42"/>
      <c r="H1406" s="42"/>
      <c r="I1406" s="42"/>
      <c r="J1406" s="42"/>
      <c r="K1406" s="42"/>
      <c r="L1406" s="42"/>
      <c r="M1406" s="42"/>
      <c r="N1406" s="42"/>
      <c r="O1406" s="42"/>
      <c r="P1406" s="42"/>
      <c r="Q1406" s="42"/>
      <c r="R1406" s="42"/>
      <c r="S1406" s="42"/>
      <c r="T1406" s="42"/>
      <c r="U1406" s="42"/>
      <c r="V1406" s="42"/>
      <c r="W1406" s="42"/>
    </row>
    <row r="1407" spans="1:23">
      <c r="A1407" s="42"/>
      <c r="B1407" s="42"/>
      <c r="C1407" s="42"/>
      <c r="D1407" s="42"/>
      <c r="E1407" s="42"/>
      <c r="F1407" s="42"/>
      <c r="G1407" s="42"/>
      <c r="H1407" s="42"/>
      <c r="I1407" s="42"/>
      <c r="J1407" s="42"/>
      <c r="K1407" s="42"/>
      <c r="L1407" s="42"/>
      <c r="M1407" s="42"/>
      <c r="N1407" s="42"/>
      <c r="O1407" s="42"/>
      <c r="P1407" s="42"/>
      <c r="Q1407" s="42"/>
      <c r="R1407" s="42"/>
      <c r="S1407" s="42"/>
      <c r="T1407" s="42"/>
      <c r="U1407" s="42"/>
      <c r="V1407" s="42"/>
      <c r="W1407" s="42"/>
    </row>
    <row r="1408" spans="1:23">
      <c r="A1408" s="42"/>
      <c r="B1408" s="42"/>
      <c r="C1408" s="42"/>
      <c r="D1408" s="42"/>
      <c r="E1408" s="42"/>
      <c r="F1408" s="42"/>
      <c r="G1408" s="42"/>
      <c r="H1408" s="42"/>
      <c r="I1408" s="42"/>
      <c r="J1408" s="42"/>
      <c r="K1408" s="42"/>
      <c r="L1408" s="42"/>
      <c r="M1408" s="42"/>
      <c r="N1408" s="42"/>
      <c r="O1408" s="42"/>
      <c r="P1408" s="42"/>
      <c r="Q1408" s="42"/>
      <c r="R1408" s="42"/>
      <c r="S1408" s="42"/>
      <c r="T1408" s="42"/>
      <c r="U1408" s="42"/>
      <c r="V1408" s="42"/>
      <c r="W1408" s="42"/>
    </row>
    <row r="1409" spans="1:23">
      <c r="A1409" s="42"/>
      <c r="B1409" s="42"/>
      <c r="C1409" s="42"/>
      <c r="D1409" s="42"/>
      <c r="E1409" s="42"/>
      <c r="F1409" s="42"/>
      <c r="G1409" s="42"/>
      <c r="H1409" s="42"/>
      <c r="I1409" s="42"/>
      <c r="J1409" s="42"/>
      <c r="K1409" s="42"/>
      <c r="L1409" s="42"/>
      <c r="M1409" s="42"/>
      <c r="N1409" s="42"/>
      <c r="O1409" s="42"/>
      <c r="P1409" s="42"/>
      <c r="Q1409" s="42"/>
      <c r="R1409" s="42"/>
      <c r="S1409" s="42"/>
      <c r="T1409" s="42"/>
      <c r="U1409" s="42"/>
      <c r="V1409" s="42"/>
      <c r="W1409" s="42"/>
    </row>
    <row r="1410" spans="1:23">
      <c r="A1410" s="42"/>
      <c r="B1410" s="42"/>
      <c r="C1410" s="42"/>
      <c r="D1410" s="42"/>
      <c r="E1410" s="42"/>
      <c r="F1410" s="42"/>
      <c r="G1410" s="42"/>
      <c r="H1410" s="42"/>
      <c r="I1410" s="42"/>
      <c r="J1410" s="42"/>
      <c r="K1410" s="42"/>
      <c r="L1410" s="42"/>
      <c r="M1410" s="42"/>
      <c r="N1410" s="42"/>
      <c r="O1410" s="42"/>
      <c r="P1410" s="42"/>
      <c r="Q1410" s="42"/>
      <c r="R1410" s="42"/>
      <c r="S1410" s="42"/>
      <c r="T1410" s="42"/>
      <c r="U1410" s="42"/>
      <c r="V1410" s="42"/>
      <c r="W1410" s="42"/>
    </row>
    <row r="1411" spans="1:23">
      <c r="A1411" s="42"/>
      <c r="B1411" s="42"/>
      <c r="C1411" s="42"/>
      <c r="D1411" s="42"/>
      <c r="E1411" s="42"/>
      <c r="F1411" s="42"/>
      <c r="G1411" s="42"/>
      <c r="H1411" s="42"/>
      <c r="I1411" s="42"/>
      <c r="J1411" s="42"/>
      <c r="K1411" s="42"/>
      <c r="L1411" s="42"/>
      <c r="M1411" s="42"/>
      <c r="N1411" s="42"/>
      <c r="O1411" s="42"/>
      <c r="P1411" s="42"/>
      <c r="Q1411" s="42"/>
      <c r="R1411" s="42"/>
      <c r="S1411" s="42"/>
      <c r="T1411" s="42"/>
      <c r="U1411" s="42"/>
      <c r="V1411" s="42"/>
      <c r="W1411" s="42"/>
    </row>
    <row r="1412" spans="1:23">
      <c r="A1412" s="42"/>
      <c r="B1412" s="42"/>
      <c r="C1412" s="42"/>
      <c r="D1412" s="42"/>
      <c r="E1412" s="42"/>
      <c r="F1412" s="42"/>
      <c r="G1412" s="42"/>
      <c r="H1412" s="42"/>
      <c r="I1412" s="42"/>
      <c r="J1412" s="42"/>
      <c r="K1412" s="42"/>
      <c r="L1412" s="42"/>
      <c r="M1412" s="42"/>
      <c r="N1412" s="42"/>
      <c r="O1412" s="42"/>
      <c r="P1412" s="42"/>
      <c r="Q1412" s="42"/>
      <c r="R1412" s="42"/>
      <c r="S1412" s="42"/>
      <c r="T1412" s="42"/>
      <c r="U1412" s="42"/>
      <c r="V1412" s="42"/>
      <c r="W1412" s="42"/>
    </row>
    <row r="1413" spans="1:23">
      <c r="A1413" s="42"/>
      <c r="B1413" s="42"/>
      <c r="C1413" s="42"/>
      <c r="D1413" s="42"/>
      <c r="E1413" s="42"/>
      <c r="F1413" s="42"/>
      <c r="G1413" s="42"/>
      <c r="H1413" s="42"/>
      <c r="I1413" s="42"/>
      <c r="J1413" s="42"/>
      <c r="K1413" s="42"/>
      <c r="L1413" s="42"/>
      <c r="M1413" s="42"/>
      <c r="N1413" s="42"/>
      <c r="O1413" s="42"/>
      <c r="P1413" s="42"/>
      <c r="Q1413" s="42"/>
      <c r="R1413" s="42"/>
      <c r="S1413" s="42"/>
      <c r="T1413" s="42"/>
      <c r="U1413" s="42"/>
      <c r="V1413" s="42"/>
      <c r="W1413" s="42"/>
    </row>
    <row r="1414" spans="1:23">
      <c r="A1414" s="42"/>
      <c r="B1414" s="42"/>
      <c r="C1414" s="42"/>
      <c r="D1414" s="42"/>
      <c r="E1414" s="42"/>
      <c r="F1414" s="42"/>
      <c r="G1414" s="42"/>
      <c r="H1414" s="42"/>
      <c r="I1414" s="42"/>
      <c r="J1414" s="42"/>
      <c r="K1414" s="42"/>
      <c r="L1414" s="42"/>
      <c r="M1414" s="42"/>
      <c r="N1414" s="42"/>
      <c r="O1414" s="42"/>
      <c r="P1414" s="42"/>
      <c r="Q1414" s="42"/>
      <c r="R1414" s="42"/>
      <c r="S1414" s="42"/>
      <c r="T1414" s="42"/>
      <c r="U1414" s="42"/>
      <c r="V1414" s="42"/>
      <c r="W1414" s="42"/>
    </row>
    <row r="1415" spans="1:23">
      <c r="A1415" s="42"/>
      <c r="B1415" s="42"/>
      <c r="C1415" s="42"/>
      <c r="D1415" s="42"/>
      <c r="E1415" s="42"/>
      <c r="F1415" s="42"/>
      <c r="G1415" s="42"/>
      <c r="H1415" s="42"/>
      <c r="I1415" s="42"/>
      <c r="J1415" s="42"/>
      <c r="K1415" s="42"/>
      <c r="L1415" s="42"/>
      <c r="M1415" s="42"/>
      <c r="N1415" s="42"/>
      <c r="O1415" s="42"/>
      <c r="P1415" s="42"/>
      <c r="Q1415" s="42"/>
      <c r="R1415" s="42"/>
      <c r="S1415" s="42"/>
      <c r="T1415" s="42"/>
      <c r="U1415" s="42"/>
      <c r="V1415" s="42"/>
      <c r="W1415" s="42"/>
    </row>
    <row r="1416" spans="1:23">
      <c r="A1416" s="42"/>
      <c r="B1416" s="42"/>
      <c r="C1416" s="42"/>
      <c r="D1416" s="42"/>
      <c r="E1416" s="42"/>
      <c r="F1416" s="42"/>
      <c r="G1416" s="42"/>
      <c r="H1416" s="42"/>
      <c r="I1416" s="42"/>
      <c r="J1416" s="42"/>
      <c r="K1416" s="42"/>
      <c r="L1416" s="42"/>
      <c r="M1416" s="42"/>
      <c r="N1416" s="42"/>
      <c r="O1416" s="42"/>
      <c r="P1416" s="42"/>
      <c r="Q1416" s="42"/>
      <c r="R1416" s="42"/>
      <c r="S1416" s="42"/>
      <c r="T1416" s="42"/>
      <c r="U1416" s="42"/>
      <c r="V1416" s="42"/>
      <c r="W1416" s="42"/>
    </row>
    <row r="1417" spans="1:23">
      <c r="A1417" s="42"/>
      <c r="B1417" s="42"/>
      <c r="C1417" s="42"/>
      <c r="D1417" s="42"/>
      <c r="E1417" s="42"/>
      <c r="F1417" s="42"/>
      <c r="G1417" s="42"/>
      <c r="H1417" s="42"/>
      <c r="I1417" s="42"/>
      <c r="J1417" s="42"/>
      <c r="K1417" s="42"/>
      <c r="L1417" s="42"/>
      <c r="M1417" s="42"/>
      <c r="N1417" s="42"/>
      <c r="O1417" s="42"/>
      <c r="P1417" s="42"/>
      <c r="Q1417" s="42"/>
      <c r="R1417" s="42"/>
      <c r="S1417" s="42"/>
      <c r="T1417" s="42"/>
      <c r="U1417" s="42"/>
      <c r="V1417" s="42"/>
      <c r="W1417" s="42"/>
    </row>
    <row r="1418" spans="1:23">
      <c r="A1418" s="42"/>
      <c r="B1418" s="42"/>
      <c r="C1418" s="42"/>
      <c r="D1418" s="42"/>
      <c r="E1418" s="42"/>
      <c r="F1418" s="42"/>
      <c r="G1418" s="42"/>
      <c r="H1418" s="42"/>
      <c r="I1418" s="42"/>
      <c r="J1418" s="42"/>
      <c r="K1418" s="42"/>
      <c r="L1418" s="42"/>
      <c r="M1418" s="42"/>
      <c r="N1418" s="42"/>
      <c r="O1418" s="42"/>
      <c r="P1418" s="42"/>
      <c r="Q1418" s="42"/>
      <c r="R1418" s="42"/>
      <c r="S1418" s="42"/>
      <c r="T1418" s="42"/>
      <c r="U1418" s="42"/>
      <c r="V1418" s="42"/>
      <c r="W1418" s="42"/>
    </row>
    <row r="1419" spans="1:23">
      <c r="A1419" s="42"/>
      <c r="B1419" s="42"/>
      <c r="C1419" s="42"/>
      <c r="D1419" s="42"/>
      <c r="E1419" s="42"/>
      <c r="F1419" s="42"/>
      <c r="G1419" s="42"/>
      <c r="H1419" s="42"/>
      <c r="I1419" s="42"/>
      <c r="J1419" s="42"/>
      <c r="K1419" s="42"/>
      <c r="L1419" s="42"/>
      <c r="M1419" s="42"/>
      <c r="N1419" s="42"/>
      <c r="O1419" s="42"/>
      <c r="P1419" s="42"/>
      <c r="Q1419" s="42"/>
      <c r="R1419" s="42"/>
      <c r="S1419" s="42"/>
      <c r="T1419" s="42"/>
      <c r="U1419" s="42"/>
      <c r="V1419" s="42"/>
      <c r="W1419" s="42"/>
    </row>
    <row r="1420" spans="1:23">
      <c r="A1420" s="42"/>
      <c r="B1420" s="42"/>
      <c r="C1420" s="42"/>
      <c r="D1420" s="42"/>
      <c r="E1420" s="42"/>
      <c r="F1420" s="42"/>
      <c r="G1420" s="42"/>
      <c r="H1420" s="42"/>
      <c r="I1420" s="42"/>
      <c r="J1420" s="42"/>
      <c r="K1420" s="42"/>
      <c r="L1420" s="42"/>
      <c r="M1420" s="42"/>
      <c r="N1420" s="42"/>
      <c r="O1420" s="42"/>
      <c r="P1420" s="42"/>
      <c r="Q1420" s="42"/>
      <c r="R1420" s="42"/>
      <c r="S1420" s="42"/>
      <c r="T1420" s="42"/>
      <c r="U1420" s="42"/>
      <c r="V1420" s="42"/>
      <c r="W1420" s="42"/>
    </row>
    <row r="1421" spans="1:23">
      <c r="A1421" s="42"/>
      <c r="B1421" s="42"/>
      <c r="C1421" s="42"/>
      <c r="D1421" s="42"/>
      <c r="E1421" s="42"/>
      <c r="F1421" s="42"/>
      <c r="G1421" s="42"/>
      <c r="H1421" s="42"/>
      <c r="I1421" s="42"/>
      <c r="J1421" s="42"/>
      <c r="K1421" s="42"/>
      <c r="L1421" s="42"/>
      <c r="M1421" s="42"/>
      <c r="N1421" s="42"/>
      <c r="O1421" s="42"/>
      <c r="P1421" s="42"/>
      <c r="Q1421" s="42"/>
      <c r="R1421" s="42"/>
      <c r="S1421" s="42"/>
      <c r="T1421" s="42"/>
      <c r="U1421" s="42"/>
      <c r="V1421" s="42"/>
      <c r="W1421" s="42"/>
    </row>
    <row r="1422" spans="1:23">
      <c r="A1422" s="42"/>
      <c r="B1422" s="42"/>
      <c r="C1422" s="42"/>
      <c r="D1422" s="42"/>
      <c r="E1422" s="42"/>
      <c r="F1422" s="42"/>
      <c r="G1422" s="42"/>
      <c r="H1422" s="42"/>
      <c r="I1422" s="42"/>
      <c r="J1422" s="42"/>
      <c r="K1422" s="42"/>
      <c r="L1422" s="42"/>
      <c r="M1422" s="42"/>
      <c r="N1422" s="42"/>
      <c r="O1422" s="42"/>
      <c r="P1422" s="42"/>
      <c r="Q1422" s="42"/>
      <c r="R1422" s="42"/>
      <c r="S1422" s="42"/>
      <c r="T1422" s="42"/>
      <c r="U1422" s="42"/>
      <c r="V1422" s="42"/>
      <c r="W1422" s="42"/>
    </row>
    <row r="1423" spans="1:23">
      <c r="A1423" s="42"/>
      <c r="B1423" s="42"/>
      <c r="C1423" s="42"/>
      <c r="D1423" s="42"/>
      <c r="E1423" s="42"/>
      <c r="F1423" s="42"/>
      <c r="G1423" s="42"/>
      <c r="H1423" s="42"/>
      <c r="I1423" s="42"/>
      <c r="J1423" s="42"/>
      <c r="K1423" s="42"/>
      <c r="L1423" s="42"/>
      <c r="M1423" s="42"/>
      <c r="N1423" s="42"/>
      <c r="O1423" s="42"/>
      <c r="P1423" s="42"/>
      <c r="Q1423" s="42"/>
      <c r="R1423" s="42"/>
      <c r="S1423" s="42"/>
      <c r="T1423" s="42"/>
      <c r="U1423" s="42"/>
      <c r="V1423" s="42"/>
      <c r="W1423" s="42"/>
    </row>
    <row r="1424" spans="1:23">
      <c r="A1424" s="42"/>
      <c r="B1424" s="42"/>
      <c r="C1424" s="42"/>
      <c r="D1424" s="42"/>
      <c r="E1424" s="42"/>
      <c r="F1424" s="42"/>
      <c r="G1424" s="42"/>
      <c r="H1424" s="42"/>
      <c r="I1424" s="42"/>
      <c r="J1424" s="42"/>
      <c r="K1424" s="42"/>
      <c r="L1424" s="42"/>
      <c r="M1424" s="42"/>
      <c r="N1424" s="42"/>
      <c r="O1424" s="42"/>
      <c r="P1424" s="42"/>
      <c r="Q1424" s="42"/>
      <c r="R1424" s="42"/>
      <c r="S1424" s="42"/>
      <c r="T1424" s="42"/>
      <c r="U1424" s="42"/>
      <c r="V1424" s="42"/>
      <c r="W1424" s="42"/>
    </row>
    <row r="1425" spans="1:23">
      <c r="A1425" s="42"/>
      <c r="B1425" s="42"/>
      <c r="C1425" s="42"/>
      <c r="D1425" s="42"/>
      <c r="E1425" s="42"/>
      <c r="F1425" s="42"/>
      <c r="G1425" s="42"/>
      <c r="H1425" s="42"/>
      <c r="I1425" s="42"/>
      <c r="J1425" s="42"/>
      <c r="K1425" s="42"/>
      <c r="L1425" s="42"/>
      <c r="M1425" s="42"/>
      <c r="N1425" s="42"/>
      <c r="O1425" s="42"/>
      <c r="P1425" s="42"/>
      <c r="Q1425" s="42"/>
      <c r="R1425" s="42"/>
      <c r="S1425" s="42"/>
      <c r="T1425" s="42"/>
      <c r="U1425" s="42"/>
      <c r="V1425" s="42"/>
      <c r="W1425" s="42"/>
    </row>
    <row r="1426" spans="1:23">
      <c r="A1426" s="42"/>
      <c r="B1426" s="42"/>
      <c r="C1426" s="42"/>
      <c r="D1426" s="42"/>
      <c r="E1426" s="42"/>
      <c r="F1426" s="42"/>
      <c r="G1426" s="42"/>
      <c r="H1426" s="42"/>
      <c r="I1426" s="42"/>
      <c r="J1426" s="42"/>
      <c r="K1426" s="42"/>
      <c r="L1426" s="42"/>
      <c r="M1426" s="42"/>
      <c r="N1426" s="42"/>
      <c r="O1426" s="42"/>
      <c r="P1426" s="42"/>
      <c r="Q1426" s="42"/>
      <c r="R1426" s="42"/>
      <c r="S1426" s="42"/>
      <c r="T1426" s="42"/>
      <c r="U1426" s="42"/>
      <c r="V1426" s="42"/>
      <c r="W1426" s="42"/>
    </row>
    <row r="1427" spans="1:23">
      <c r="A1427" s="42"/>
      <c r="B1427" s="42"/>
      <c r="C1427" s="42"/>
      <c r="D1427" s="42"/>
      <c r="E1427" s="42"/>
      <c r="F1427" s="42"/>
      <c r="G1427" s="42"/>
      <c r="H1427" s="42"/>
      <c r="I1427" s="42"/>
      <c r="J1427" s="42"/>
      <c r="K1427" s="42"/>
      <c r="L1427" s="42"/>
      <c r="M1427" s="42"/>
      <c r="N1427" s="42"/>
      <c r="O1427" s="42"/>
      <c r="P1427" s="42"/>
      <c r="Q1427" s="42"/>
      <c r="R1427" s="42"/>
      <c r="S1427" s="42"/>
      <c r="T1427" s="42"/>
      <c r="U1427" s="42"/>
      <c r="V1427" s="42"/>
      <c r="W1427" s="42"/>
    </row>
    <row r="1428" spans="1:23">
      <c r="A1428" s="42"/>
      <c r="B1428" s="42"/>
      <c r="C1428" s="42"/>
      <c r="D1428" s="42"/>
      <c r="E1428" s="42"/>
      <c r="F1428" s="42"/>
      <c r="G1428" s="42"/>
      <c r="H1428" s="42"/>
      <c r="I1428" s="42"/>
      <c r="J1428" s="42"/>
      <c r="K1428" s="42"/>
      <c r="L1428" s="42"/>
      <c r="M1428" s="42"/>
      <c r="N1428" s="42"/>
      <c r="O1428" s="42"/>
      <c r="P1428" s="42"/>
      <c r="Q1428" s="42"/>
      <c r="R1428" s="42"/>
      <c r="S1428" s="42"/>
      <c r="T1428" s="42"/>
      <c r="U1428" s="42"/>
      <c r="V1428" s="42"/>
      <c r="W1428" s="42"/>
    </row>
    <row r="1429" spans="1:23">
      <c r="A1429" s="42"/>
      <c r="B1429" s="42"/>
      <c r="C1429" s="42"/>
      <c r="D1429" s="42"/>
      <c r="E1429" s="42"/>
      <c r="F1429" s="42"/>
      <c r="G1429" s="42"/>
      <c r="H1429" s="42"/>
      <c r="I1429" s="42"/>
      <c r="J1429" s="42"/>
      <c r="K1429" s="42"/>
      <c r="L1429" s="42"/>
      <c r="M1429" s="42"/>
      <c r="N1429" s="42"/>
      <c r="O1429" s="42"/>
      <c r="P1429" s="42"/>
      <c r="Q1429" s="42"/>
      <c r="R1429" s="42"/>
      <c r="S1429" s="42"/>
      <c r="T1429" s="42"/>
      <c r="U1429" s="42"/>
      <c r="V1429" s="42"/>
      <c r="W1429" s="42"/>
    </row>
    <row r="1430" spans="1:23">
      <c r="A1430" s="42"/>
      <c r="B1430" s="42"/>
      <c r="C1430" s="42"/>
      <c r="D1430" s="42"/>
      <c r="E1430" s="42"/>
      <c r="F1430" s="42"/>
      <c r="G1430" s="42"/>
      <c r="H1430" s="42"/>
      <c r="I1430" s="42"/>
      <c r="J1430" s="42"/>
      <c r="K1430" s="42"/>
      <c r="L1430" s="42"/>
      <c r="M1430" s="42"/>
      <c r="N1430" s="42"/>
      <c r="O1430" s="42"/>
      <c r="P1430" s="42"/>
      <c r="Q1430" s="42"/>
      <c r="R1430" s="42"/>
      <c r="S1430" s="42"/>
      <c r="T1430" s="42"/>
      <c r="U1430" s="42"/>
      <c r="V1430" s="42"/>
      <c r="W1430" s="42"/>
    </row>
    <row r="1431" spans="1:23">
      <c r="A1431" s="42"/>
      <c r="B1431" s="42"/>
      <c r="C1431" s="42"/>
      <c r="D1431" s="42"/>
      <c r="E1431" s="42"/>
      <c r="F1431" s="42"/>
      <c r="G1431" s="42"/>
      <c r="H1431" s="42"/>
      <c r="I1431" s="42"/>
      <c r="J1431" s="42"/>
      <c r="K1431" s="42"/>
      <c r="L1431" s="42"/>
      <c r="M1431" s="42"/>
      <c r="N1431" s="42"/>
      <c r="O1431" s="42"/>
      <c r="P1431" s="42"/>
      <c r="Q1431" s="42"/>
      <c r="R1431" s="42"/>
      <c r="S1431" s="42"/>
      <c r="T1431" s="42"/>
      <c r="U1431" s="42"/>
      <c r="V1431" s="42"/>
      <c r="W1431" s="42"/>
    </row>
    <row r="1432" spans="1:23">
      <c r="A1432" s="42"/>
      <c r="B1432" s="42"/>
      <c r="C1432" s="42"/>
      <c r="D1432" s="42"/>
      <c r="E1432" s="42"/>
      <c r="F1432" s="42"/>
      <c r="G1432" s="42"/>
      <c r="H1432" s="42"/>
      <c r="I1432" s="42"/>
      <c r="J1432" s="42"/>
      <c r="K1432" s="42"/>
      <c r="L1432" s="42"/>
      <c r="M1432" s="42"/>
      <c r="N1432" s="42"/>
      <c r="O1432" s="42"/>
      <c r="P1432" s="42"/>
      <c r="Q1432" s="42"/>
      <c r="R1432" s="42"/>
      <c r="S1432" s="42"/>
      <c r="T1432" s="42"/>
      <c r="U1432" s="42"/>
      <c r="V1432" s="42"/>
      <c r="W1432" s="42"/>
    </row>
    <row r="1433" spans="1:23">
      <c r="A1433" s="42"/>
      <c r="B1433" s="42"/>
      <c r="C1433" s="42"/>
      <c r="D1433" s="42"/>
      <c r="E1433" s="42"/>
      <c r="F1433" s="42"/>
      <c r="G1433" s="42"/>
      <c r="H1433" s="42"/>
      <c r="I1433" s="42"/>
      <c r="J1433" s="42"/>
      <c r="K1433" s="42"/>
      <c r="L1433" s="42"/>
      <c r="M1433" s="42"/>
      <c r="N1433" s="42"/>
      <c r="O1433" s="42"/>
      <c r="P1433" s="42"/>
      <c r="Q1433" s="42"/>
      <c r="R1433" s="42"/>
      <c r="S1433" s="42"/>
      <c r="T1433" s="42"/>
      <c r="U1433" s="42"/>
      <c r="V1433" s="42"/>
      <c r="W1433" s="42"/>
    </row>
    <row r="1434" spans="1:23">
      <c r="A1434" s="42"/>
      <c r="B1434" s="42"/>
      <c r="C1434" s="42"/>
      <c r="D1434" s="42"/>
      <c r="E1434" s="42"/>
      <c r="F1434" s="42"/>
      <c r="G1434" s="42"/>
      <c r="H1434" s="42"/>
      <c r="I1434" s="42"/>
      <c r="J1434" s="42"/>
      <c r="K1434" s="42"/>
      <c r="L1434" s="42"/>
      <c r="M1434" s="42"/>
      <c r="N1434" s="42"/>
      <c r="O1434" s="42"/>
      <c r="P1434" s="42"/>
      <c r="Q1434" s="42"/>
      <c r="R1434" s="42"/>
      <c r="S1434" s="42"/>
      <c r="T1434" s="42"/>
      <c r="U1434" s="42"/>
      <c r="V1434" s="42"/>
      <c r="W1434" s="42"/>
    </row>
    <row r="1435" spans="1:23">
      <c r="A1435" s="42"/>
      <c r="B1435" s="42"/>
      <c r="C1435" s="42"/>
      <c r="D1435" s="42"/>
      <c r="E1435" s="42"/>
      <c r="F1435" s="42"/>
      <c r="G1435" s="42"/>
      <c r="H1435" s="42"/>
      <c r="I1435" s="42"/>
      <c r="J1435" s="42"/>
      <c r="K1435" s="42"/>
      <c r="L1435" s="42"/>
      <c r="M1435" s="42"/>
      <c r="N1435" s="42"/>
      <c r="O1435" s="42"/>
      <c r="P1435" s="42"/>
      <c r="Q1435" s="42"/>
      <c r="R1435" s="42"/>
      <c r="S1435" s="42"/>
      <c r="T1435" s="42"/>
      <c r="U1435" s="42"/>
      <c r="V1435" s="42"/>
      <c r="W1435" s="42"/>
    </row>
    <row r="1436" spans="1:23">
      <c r="A1436" s="42"/>
      <c r="B1436" s="42"/>
      <c r="C1436" s="42"/>
      <c r="D1436" s="42"/>
      <c r="E1436" s="42"/>
      <c r="F1436" s="42"/>
      <c r="G1436" s="42"/>
      <c r="H1436" s="42"/>
      <c r="I1436" s="42"/>
      <c r="J1436" s="42"/>
      <c r="K1436" s="42"/>
      <c r="L1436" s="42"/>
      <c r="M1436" s="42"/>
      <c r="N1436" s="42"/>
      <c r="O1436" s="42"/>
      <c r="P1436" s="42"/>
      <c r="Q1436" s="42"/>
      <c r="R1436" s="42"/>
      <c r="S1436" s="42"/>
      <c r="T1436" s="42"/>
      <c r="U1436" s="42"/>
      <c r="V1436" s="42"/>
      <c r="W1436" s="42"/>
    </row>
    <row r="1437" spans="1:23">
      <c r="A1437" s="42"/>
      <c r="B1437" s="42"/>
      <c r="C1437" s="42"/>
      <c r="D1437" s="42"/>
      <c r="E1437" s="42"/>
      <c r="F1437" s="42"/>
      <c r="G1437" s="42"/>
      <c r="H1437" s="42"/>
      <c r="I1437" s="42"/>
      <c r="J1437" s="42"/>
      <c r="K1437" s="42"/>
      <c r="L1437" s="42"/>
      <c r="M1437" s="42"/>
      <c r="N1437" s="42"/>
      <c r="O1437" s="42"/>
      <c r="P1437" s="42"/>
      <c r="Q1437" s="42"/>
      <c r="R1437" s="42"/>
      <c r="S1437" s="42"/>
      <c r="T1437" s="42"/>
      <c r="U1437" s="42"/>
      <c r="V1437" s="42"/>
      <c r="W1437" s="42"/>
    </row>
    <row r="1438" spans="1:23">
      <c r="A1438" s="42"/>
      <c r="B1438" s="42"/>
      <c r="C1438" s="42"/>
      <c r="D1438" s="42"/>
      <c r="E1438" s="42"/>
      <c r="F1438" s="42"/>
      <c r="G1438" s="42"/>
      <c r="H1438" s="42"/>
      <c r="I1438" s="42"/>
      <c r="J1438" s="42"/>
      <c r="K1438" s="42"/>
      <c r="L1438" s="42"/>
      <c r="M1438" s="42"/>
      <c r="N1438" s="42"/>
      <c r="O1438" s="42"/>
      <c r="P1438" s="42"/>
      <c r="Q1438" s="42"/>
      <c r="R1438" s="42"/>
      <c r="S1438" s="42"/>
      <c r="T1438" s="42"/>
      <c r="U1438" s="42"/>
      <c r="V1438" s="42"/>
      <c r="W1438" s="42"/>
    </row>
    <row r="1439" spans="1:23">
      <c r="A1439" s="42"/>
      <c r="B1439" s="42"/>
      <c r="C1439" s="42"/>
      <c r="D1439" s="42"/>
      <c r="E1439" s="42"/>
      <c r="F1439" s="42"/>
      <c r="G1439" s="42"/>
      <c r="H1439" s="42"/>
      <c r="I1439" s="42"/>
      <c r="J1439" s="42"/>
      <c r="K1439" s="42"/>
      <c r="L1439" s="42"/>
      <c r="M1439" s="42"/>
      <c r="N1439" s="42"/>
      <c r="O1439" s="42"/>
      <c r="P1439" s="42"/>
      <c r="Q1439" s="42"/>
      <c r="R1439" s="42"/>
      <c r="S1439" s="42"/>
      <c r="T1439" s="42"/>
      <c r="U1439" s="42"/>
      <c r="V1439" s="42"/>
      <c r="W1439" s="42"/>
    </row>
    <row r="1440" spans="1:23">
      <c r="A1440" s="42"/>
      <c r="B1440" s="42"/>
      <c r="C1440" s="42"/>
      <c r="D1440" s="42"/>
      <c r="E1440" s="42"/>
      <c r="F1440" s="42"/>
      <c r="G1440" s="42"/>
      <c r="H1440" s="42"/>
      <c r="I1440" s="42"/>
      <c r="J1440" s="42"/>
      <c r="K1440" s="42"/>
      <c r="L1440" s="42"/>
      <c r="M1440" s="42"/>
      <c r="N1440" s="42"/>
      <c r="O1440" s="42"/>
      <c r="P1440" s="42"/>
      <c r="Q1440" s="42"/>
      <c r="R1440" s="42"/>
      <c r="S1440" s="42"/>
      <c r="T1440" s="42"/>
      <c r="U1440" s="42"/>
      <c r="V1440" s="42"/>
      <c r="W1440" s="42"/>
    </row>
    <row r="1441" spans="1:23">
      <c r="A1441" s="42"/>
      <c r="B1441" s="42"/>
      <c r="C1441" s="42"/>
      <c r="D1441" s="42"/>
      <c r="E1441" s="42"/>
      <c r="F1441" s="42"/>
      <c r="G1441" s="42"/>
      <c r="H1441" s="42"/>
      <c r="I1441" s="42"/>
      <c r="J1441" s="42"/>
      <c r="K1441" s="42"/>
      <c r="L1441" s="42"/>
      <c r="M1441" s="42"/>
      <c r="N1441" s="42"/>
      <c r="O1441" s="42"/>
      <c r="P1441" s="42"/>
      <c r="Q1441" s="42"/>
      <c r="R1441" s="42"/>
      <c r="S1441" s="42"/>
      <c r="T1441" s="42"/>
      <c r="U1441" s="42"/>
      <c r="V1441" s="42"/>
      <c r="W1441" s="42"/>
    </row>
    <row r="1442" spans="1:23">
      <c r="A1442" s="42"/>
      <c r="B1442" s="42"/>
      <c r="C1442" s="42"/>
      <c r="D1442" s="42"/>
      <c r="E1442" s="42"/>
      <c r="F1442" s="42"/>
      <c r="G1442" s="42"/>
      <c r="H1442" s="42"/>
      <c r="I1442" s="42"/>
      <c r="J1442" s="42"/>
      <c r="K1442" s="42"/>
      <c r="L1442" s="42"/>
      <c r="M1442" s="42"/>
      <c r="N1442" s="42"/>
      <c r="O1442" s="42"/>
      <c r="P1442" s="42"/>
      <c r="Q1442" s="42"/>
      <c r="R1442" s="42"/>
      <c r="S1442" s="42"/>
      <c r="T1442" s="42"/>
      <c r="U1442" s="42"/>
      <c r="V1442" s="42"/>
      <c r="W1442" s="42"/>
    </row>
    <row r="1443" spans="1:23">
      <c r="A1443" s="42"/>
      <c r="B1443" s="42"/>
      <c r="C1443" s="42"/>
      <c r="D1443" s="42"/>
      <c r="E1443" s="42"/>
      <c r="F1443" s="42"/>
      <c r="G1443" s="42"/>
      <c r="H1443" s="42"/>
      <c r="I1443" s="42"/>
      <c r="J1443" s="42"/>
      <c r="K1443" s="42"/>
      <c r="L1443" s="42"/>
      <c r="M1443" s="42"/>
      <c r="N1443" s="42"/>
      <c r="O1443" s="42"/>
      <c r="P1443" s="42"/>
      <c r="Q1443" s="42"/>
      <c r="R1443" s="42"/>
      <c r="S1443" s="42"/>
      <c r="T1443" s="42"/>
      <c r="U1443" s="42"/>
      <c r="V1443" s="42"/>
      <c r="W1443" s="42"/>
    </row>
    <row r="1444" spans="1:23">
      <c r="A1444" s="42"/>
      <c r="B1444" s="42"/>
      <c r="C1444" s="42"/>
      <c r="D1444" s="42"/>
      <c r="E1444" s="42"/>
      <c r="F1444" s="42"/>
      <c r="G1444" s="42"/>
      <c r="H1444" s="42"/>
      <c r="I1444" s="42"/>
      <c r="J1444" s="42"/>
      <c r="K1444" s="42"/>
      <c r="L1444" s="42"/>
      <c r="M1444" s="42"/>
      <c r="N1444" s="42"/>
      <c r="O1444" s="42"/>
      <c r="P1444" s="42"/>
      <c r="Q1444" s="42"/>
      <c r="R1444" s="42"/>
      <c r="S1444" s="42"/>
      <c r="T1444" s="42"/>
      <c r="U1444" s="42"/>
      <c r="V1444" s="42"/>
      <c r="W1444" s="42"/>
    </row>
    <row r="1445" spans="1:23">
      <c r="A1445" s="42"/>
      <c r="B1445" s="42"/>
      <c r="C1445" s="42"/>
      <c r="D1445" s="42"/>
      <c r="E1445" s="42"/>
      <c r="F1445" s="42"/>
      <c r="G1445" s="42"/>
      <c r="H1445" s="42"/>
      <c r="I1445" s="42"/>
      <c r="J1445" s="42"/>
      <c r="K1445" s="42"/>
      <c r="L1445" s="42"/>
      <c r="M1445" s="42"/>
      <c r="N1445" s="42"/>
      <c r="O1445" s="42"/>
      <c r="P1445" s="42"/>
      <c r="Q1445" s="42"/>
      <c r="R1445" s="42"/>
      <c r="S1445" s="42"/>
      <c r="T1445" s="42"/>
      <c r="U1445" s="42"/>
      <c r="V1445" s="42"/>
      <c r="W1445" s="42"/>
    </row>
    <row r="1446" spans="1:23">
      <c r="A1446" s="42"/>
      <c r="B1446" s="42"/>
      <c r="C1446" s="42"/>
      <c r="D1446" s="42"/>
      <c r="E1446" s="42"/>
      <c r="F1446" s="42"/>
      <c r="G1446" s="42"/>
      <c r="H1446" s="42"/>
      <c r="I1446" s="42"/>
      <c r="J1446" s="42"/>
      <c r="K1446" s="42"/>
      <c r="L1446" s="42"/>
      <c r="M1446" s="42"/>
      <c r="N1446" s="42"/>
      <c r="O1446" s="42"/>
      <c r="P1446" s="42"/>
      <c r="Q1446" s="42"/>
      <c r="R1446" s="42"/>
      <c r="S1446" s="42"/>
      <c r="T1446" s="42"/>
      <c r="U1446" s="42"/>
      <c r="V1446" s="42"/>
      <c r="W1446" s="42"/>
    </row>
    <row r="1447" spans="1:23">
      <c r="A1447" s="42"/>
      <c r="B1447" s="42"/>
      <c r="C1447" s="42"/>
      <c r="D1447" s="42"/>
      <c r="E1447" s="42"/>
      <c r="F1447" s="42"/>
      <c r="G1447" s="42"/>
      <c r="H1447" s="42"/>
      <c r="I1447" s="42"/>
      <c r="J1447" s="42"/>
      <c r="K1447" s="42"/>
      <c r="L1447" s="42"/>
      <c r="M1447" s="42"/>
      <c r="N1447" s="42"/>
      <c r="O1447" s="42"/>
      <c r="P1447" s="42"/>
      <c r="Q1447" s="42"/>
      <c r="R1447" s="42"/>
      <c r="S1447" s="42"/>
      <c r="T1447" s="42"/>
      <c r="U1447" s="42"/>
      <c r="V1447" s="42"/>
      <c r="W1447" s="42"/>
    </row>
    <row r="1448" spans="1:23">
      <c r="A1448" s="42"/>
      <c r="B1448" s="42"/>
      <c r="C1448" s="42"/>
      <c r="D1448" s="42"/>
      <c r="E1448" s="42"/>
      <c r="F1448" s="42"/>
      <c r="G1448" s="42"/>
      <c r="H1448" s="42"/>
      <c r="I1448" s="42"/>
      <c r="J1448" s="42"/>
      <c r="K1448" s="42"/>
      <c r="L1448" s="42"/>
      <c r="M1448" s="42"/>
      <c r="N1448" s="42"/>
      <c r="O1448" s="42"/>
      <c r="P1448" s="42"/>
      <c r="Q1448" s="42"/>
      <c r="R1448" s="42"/>
      <c r="S1448" s="42"/>
      <c r="T1448" s="42"/>
      <c r="U1448" s="42"/>
      <c r="V1448" s="42"/>
      <c r="W1448" s="42"/>
    </row>
    <row r="1449" spans="1:23">
      <c r="A1449" s="42"/>
      <c r="B1449" s="42"/>
      <c r="C1449" s="42"/>
      <c r="D1449" s="42"/>
      <c r="E1449" s="42"/>
      <c r="F1449" s="42"/>
      <c r="G1449" s="42"/>
      <c r="H1449" s="42"/>
      <c r="I1449" s="42"/>
      <c r="J1449" s="42"/>
      <c r="K1449" s="42"/>
      <c r="L1449" s="42"/>
      <c r="M1449" s="42"/>
      <c r="N1449" s="42"/>
      <c r="O1449" s="42"/>
      <c r="P1449" s="42"/>
      <c r="Q1449" s="42"/>
      <c r="R1449" s="42"/>
      <c r="S1449" s="42"/>
      <c r="T1449" s="42"/>
      <c r="U1449" s="42"/>
      <c r="V1449" s="42"/>
      <c r="W1449" s="42"/>
    </row>
    <row r="1450" spans="1:23">
      <c r="A1450" s="42"/>
      <c r="B1450" s="42"/>
      <c r="C1450" s="42"/>
      <c r="D1450" s="42"/>
      <c r="E1450" s="42"/>
      <c r="F1450" s="42"/>
      <c r="G1450" s="42"/>
      <c r="H1450" s="42"/>
      <c r="I1450" s="42"/>
      <c r="J1450" s="42"/>
      <c r="K1450" s="42"/>
      <c r="L1450" s="42"/>
      <c r="M1450" s="42"/>
      <c r="N1450" s="42"/>
      <c r="O1450" s="42"/>
      <c r="P1450" s="42"/>
      <c r="Q1450" s="42"/>
      <c r="R1450" s="42"/>
      <c r="S1450" s="42"/>
      <c r="T1450" s="42"/>
      <c r="U1450" s="42"/>
      <c r="V1450" s="42"/>
      <c r="W1450" s="42"/>
    </row>
    <row r="1451" spans="1:23">
      <c r="A1451" s="42"/>
      <c r="B1451" s="42"/>
      <c r="C1451" s="42"/>
      <c r="D1451" s="42"/>
      <c r="E1451" s="42"/>
      <c r="F1451" s="42"/>
      <c r="G1451" s="42"/>
      <c r="H1451" s="42"/>
      <c r="I1451" s="42"/>
      <c r="J1451" s="42"/>
      <c r="K1451" s="42"/>
      <c r="L1451" s="42"/>
      <c r="M1451" s="42"/>
      <c r="N1451" s="42"/>
      <c r="O1451" s="42"/>
      <c r="P1451" s="42"/>
      <c r="Q1451" s="42"/>
      <c r="R1451" s="42"/>
      <c r="S1451" s="42"/>
      <c r="T1451" s="42"/>
      <c r="U1451" s="42"/>
      <c r="V1451" s="42"/>
      <c r="W1451" s="42"/>
    </row>
    <row r="1452" spans="1:23">
      <c r="A1452" s="42"/>
      <c r="B1452" s="42"/>
      <c r="C1452" s="42"/>
      <c r="D1452" s="42"/>
      <c r="E1452" s="42"/>
      <c r="F1452" s="42"/>
      <c r="G1452" s="42"/>
      <c r="H1452" s="42"/>
      <c r="I1452" s="42"/>
      <c r="J1452" s="42"/>
      <c r="K1452" s="42"/>
      <c r="L1452" s="42"/>
      <c r="M1452" s="42"/>
      <c r="N1452" s="42"/>
      <c r="O1452" s="42"/>
      <c r="P1452" s="42"/>
      <c r="Q1452" s="42"/>
      <c r="R1452" s="42"/>
      <c r="S1452" s="42"/>
      <c r="T1452" s="42"/>
      <c r="U1452" s="42"/>
      <c r="V1452" s="42"/>
      <c r="W1452" s="42"/>
    </row>
    <row r="1453" spans="1:23">
      <c r="A1453" s="42"/>
      <c r="B1453" s="42"/>
      <c r="C1453" s="42"/>
      <c r="D1453" s="42"/>
      <c r="E1453" s="42"/>
      <c r="F1453" s="42"/>
      <c r="G1453" s="42"/>
      <c r="H1453" s="42"/>
      <c r="I1453" s="42"/>
      <c r="J1453" s="42"/>
      <c r="K1453" s="42"/>
      <c r="L1453" s="42"/>
      <c r="M1453" s="42"/>
      <c r="N1453" s="42"/>
      <c r="O1453" s="42"/>
      <c r="P1453" s="42"/>
      <c r="Q1453" s="42"/>
      <c r="R1453" s="42"/>
      <c r="S1453" s="42"/>
      <c r="T1453" s="42"/>
      <c r="U1453" s="42"/>
      <c r="V1453" s="42"/>
      <c r="W1453" s="42"/>
    </row>
    <row r="1454" spans="1:23">
      <c r="A1454" s="42"/>
      <c r="B1454" s="42"/>
      <c r="C1454" s="42"/>
      <c r="D1454" s="42"/>
      <c r="E1454" s="42"/>
      <c r="F1454" s="42"/>
      <c r="G1454" s="42"/>
      <c r="H1454" s="42"/>
      <c r="I1454" s="42"/>
      <c r="J1454" s="42"/>
      <c r="K1454" s="42"/>
      <c r="L1454" s="42"/>
      <c r="M1454" s="42"/>
      <c r="N1454" s="42"/>
      <c r="O1454" s="42"/>
      <c r="P1454" s="42"/>
      <c r="Q1454" s="42"/>
      <c r="R1454" s="42"/>
      <c r="S1454" s="42"/>
      <c r="T1454" s="42"/>
      <c r="U1454" s="42"/>
      <c r="V1454" s="42"/>
      <c r="W1454" s="42"/>
    </row>
    <row r="1455" spans="1:23">
      <c r="A1455" s="42"/>
      <c r="B1455" s="42"/>
      <c r="C1455" s="42"/>
      <c r="D1455" s="42"/>
      <c r="E1455" s="42"/>
      <c r="F1455" s="42"/>
      <c r="G1455" s="42"/>
      <c r="H1455" s="42"/>
      <c r="I1455" s="42"/>
      <c r="J1455" s="42"/>
      <c r="K1455" s="42"/>
      <c r="L1455" s="42"/>
      <c r="M1455" s="42"/>
      <c r="N1455" s="42"/>
      <c r="O1455" s="42"/>
      <c r="P1455" s="42"/>
      <c r="Q1455" s="42"/>
      <c r="R1455" s="42"/>
      <c r="S1455" s="42"/>
      <c r="T1455" s="42"/>
      <c r="U1455" s="42"/>
      <c r="V1455" s="42"/>
      <c r="W1455" s="42"/>
    </row>
    <row r="1456" spans="1:23">
      <c r="A1456" s="42"/>
      <c r="B1456" s="42"/>
      <c r="C1456" s="42"/>
      <c r="D1456" s="42"/>
      <c r="E1456" s="42"/>
      <c r="F1456" s="42"/>
      <c r="G1456" s="42"/>
      <c r="H1456" s="42"/>
      <c r="I1456" s="42"/>
      <c r="J1456" s="42"/>
      <c r="K1456" s="42"/>
      <c r="L1456" s="42"/>
      <c r="M1456" s="42"/>
      <c r="N1456" s="42"/>
      <c r="O1456" s="42"/>
      <c r="P1456" s="42"/>
      <c r="Q1456" s="42"/>
      <c r="R1456" s="42"/>
      <c r="S1456" s="42"/>
      <c r="T1456" s="42"/>
      <c r="U1456" s="42"/>
      <c r="V1456" s="42"/>
      <c r="W1456" s="42"/>
    </row>
    <row r="1457" spans="1:23">
      <c r="A1457" s="42"/>
      <c r="B1457" s="42"/>
      <c r="C1457" s="42"/>
      <c r="D1457" s="42"/>
      <c r="E1457" s="42"/>
      <c r="F1457" s="42"/>
      <c r="G1457" s="42"/>
      <c r="H1457" s="42"/>
      <c r="I1457" s="42"/>
      <c r="J1457" s="42"/>
      <c r="K1457" s="42"/>
      <c r="L1457" s="42"/>
      <c r="M1457" s="42"/>
      <c r="N1457" s="42"/>
      <c r="O1457" s="42"/>
      <c r="P1457" s="42"/>
      <c r="Q1457" s="42"/>
      <c r="R1457" s="42"/>
      <c r="S1457" s="42"/>
      <c r="T1457" s="42"/>
      <c r="U1457" s="42"/>
      <c r="V1457" s="42"/>
      <c r="W1457" s="42"/>
    </row>
    <row r="1458" spans="1:23">
      <c r="A1458" s="42"/>
      <c r="B1458" s="42"/>
      <c r="C1458" s="42"/>
      <c r="D1458" s="42"/>
      <c r="E1458" s="42"/>
      <c r="F1458" s="42"/>
      <c r="G1458" s="42"/>
      <c r="H1458" s="42"/>
      <c r="I1458" s="42"/>
      <c r="J1458" s="42"/>
      <c r="K1458" s="42"/>
      <c r="L1458" s="42"/>
      <c r="M1458" s="42"/>
      <c r="N1458" s="42"/>
      <c r="O1458" s="42"/>
      <c r="P1458" s="42"/>
      <c r="Q1458" s="42"/>
      <c r="R1458" s="42"/>
      <c r="S1458" s="42"/>
      <c r="T1458" s="42"/>
      <c r="U1458" s="42"/>
      <c r="V1458" s="42"/>
      <c r="W1458" s="42"/>
    </row>
    <row r="1459" spans="1:23">
      <c r="A1459" s="42"/>
      <c r="B1459" s="42"/>
      <c r="C1459" s="42"/>
      <c r="D1459" s="42"/>
      <c r="E1459" s="42"/>
      <c r="F1459" s="42"/>
      <c r="G1459" s="42"/>
      <c r="H1459" s="42"/>
      <c r="I1459" s="42"/>
      <c r="J1459" s="42"/>
      <c r="K1459" s="42"/>
      <c r="L1459" s="42"/>
      <c r="M1459" s="42"/>
      <c r="N1459" s="42"/>
      <c r="O1459" s="42"/>
      <c r="P1459" s="42"/>
      <c r="Q1459" s="42"/>
      <c r="R1459" s="42"/>
      <c r="S1459" s="42"/>
      <c r="T1459" s="42"/>
      <c r="U1459" s="42"/>
      <c r="V1459" s="42"/>
      <c r="W1459" s="42"/>
    </row>
    <row r="1460" spans="1:23">
      <c r="A1460" s="42"/>
      <c r="B1460" s="42"/>
      <c r="C1460" s="42"/>
      <c r="D1460" s="42"/>
      <c r="E1460" s="42"/>
      <c r="F1460" s="42"/>
      <c r="G1460" s="42"/>
      <c r="H1460" s="42"/>
      <c r="I1460" s="42"/>
      <c r="J1460" s="42"/>
      <c r="K1460" s="42"/>
      <c r="L1460" s="42"/>
      <c r="M1460" s="42"/>
      <c r="N1460" s="42"/>
      <c r="O1460" s="42"/>
      <c r="P1460" s="42"/>
      <c r="Q1460" s="42"/>
      <c r="R1460" s="42"/>
      <c r="S1460" s="42"/>
      <c r="T1460" s="42"/>
      <c r="U1460" s="42"/>
      <c r="V1460" s="42"/>
      <c r="W1460" s="42"/>
    </row>
    <row r="1461" spans="1:23">
      <c r="A1461" s="42"/>
      <c r="B1461" s="42"/>
      <c r="C1461" s="42"/>
      <c r="D1461" s="42"/>
      <c r="E1461" s="42"/>
      <c r="F1461" s="42"/>
      <c r="G1461" s="42"/>
      <c r="H1461" s="42"/>
      <c r="I1461" s="42"/>
      <c r="J1461" s="42"/>
      <c r="K1461" s="42"/>
      <c r="L1461" s="42"/>
      <c r="M1461" s="42"/>
      <c r="N1461" s="42"/>
      <c r="O1461" s="42"/>
      <c r="P1461" s="42"/>
      <c r="Q1461" s="42"/>
      <c r="R1461" s="42"/>
      <c r="S1461" s="42"/>
      <c r="T1461" s="42"/>
      <c r="U1461" s="42"/>
      <c r="V1461" s="42"/>
      <c r="W1461" s="42"/>
    </row>
    <row r="1462" spans="1:23">
      <c r="A1462" s="42"/>
      <c r="B1462" s="42"/>
      <c r="C1462" s="42"/>
      <c r="D1462" s="42"/>
      <c r="E1462" s="42"/>
      <c r="F1462" s="42"/>
      <c r="G1462" s="42"/>
      <c r="H1462" s="42"/>
      <c r="I1462" s="42"/>
      <c r="J1462" s="42"/>
      <c r="K1462" s="42"/>
      <c r="L1462" s="42"/>
      <c r="M1462" s="42"/>
      <c r="N1462" s="42"/>
      <c r="O1462" s="42"/>
      <c r="P1462" s="42"/>
      <c r="Q1462" s="42"/>
      <c r="R1462" s="42"/>
      <c r="S1462" s="42"/>
      <c r="T1462" s="42"/>
      <c r="U1462" s="42"/>
      <c r="V1462" s="42"/>
      <c r="W1462" s="42"/>
    </row>
    <row r="1463" spans="1:23">
      <c r="A1463" s="42"/>
      <c r="B1463" s="42"/>
      <c r="C1463" s="42"/>
      <c r="D1463" s="42"/>
      <c r="E1463" s="42"/>
      <c r="F1463" s="42"/>
      <c r="G1463" s="42"/>
      <c r="H1463" s="42"/>
      <c r="I1463" s="42"/>
      <c r="J1463" s="42"/>
      <c r="K1463" s="42"/>
      <c r="L1463" s="42"/>
      <c r="M1463" s="42"/>
      <c r="N1463" s="42"/>
      <c r="O1463" s="42"/>
      <c r="P1463" s="42"/>
      <c r="Q1463" s="42"/>
      <c r="R1463" s="42"/>
      <c r="S1463" s="42"/>
      <c r="T1463" s="42"/>
      <c r="U1463" s="42"/>
      <c r="V1463" s="42"/>
      <c r="W1463" s="42"/>
    </row>
    <row r="1464" spans="1:23">
      <c r="A1464" s="42"/>
      <c r="B1464" s="42"/>
      <c r="C1464" s="42"/>
      <c r="D1464" s="42"/>
      <c r="E1464" s="42"/>
      <c r="F1464" s="42"/>
      <c r="G1464" s="42"/>
      <c r="H1464" s="42"/>
      <c r="I1464" s="42"/>
      <c r="J1464" s="42"/>
      <c r="K1464" s="42"/>
      <c r="L1464" s="42"/>
      <c r="M1464" s="42"/>
      <c r="N1464" s="42"/>
      <c r="O1464" s="42"/>
      <c r="P1464" s="42"/>
      <c r="Q1464" s="42"/>
      <c r="R1464" s="42"/>
      <c r="S1464" s="42"/>
      <c r="T1464" s="42"/>
      <c r="U1464" s="42"/>
      <c r="V1464" s="42"/>
      <c r="W1464" s="42"/>
    </row>
    <row r="1465" spans="1:23">
      <c r="A1465" s="42"/>
      <c r="B1465" s="42"/>
      <c r="C1465" s="42"/>
      <c r="D1465" s="42"/>
      <c r="E1465" s="42"/>
      <c r="F1465" s="42"/>
      <c r="G1465" s="42"/>
      <c r="H1465" s="42"/>
      <c r="I1465" s="42"/>
      <c r="J1465" s="42"/>
      <c r="K1465" s="42"/>
      <c r="L1465" s="42"/>
      <c r="M1465" s="42"/>
      <c r="N1465" s="42"/>
      <c r="O1465" s="42"/>
      <c r="P1465" s="42"/>
      <c r="Q1465" s="42"/>
      <c r="R1465" s="42"/>
      <c r="S1465" s="42"/>
      <c r="T1465" s="42"/>
      <c r="U1465" s="42"/>
      <c r="V1465" s="42"/>
      <c r="W1465" s="42"/>
    </row>
    <row r="1466" spans="1:23">
      <c r="A1466" s="42"/>
      <c r="B1466" s="42"/>
      <c r="C1466" s="42"/>
      <c r="D1466" s="42"/>
      <c r="E1466" s="42"/>
      <c r="F1466" s="42"/>
      <c r="G1466" s="42"/>
      <c r="H1466" s="42"/>
      <c r="I1466" s="42"/>
      <c r="J1466" s="42"/>
      <c r="K1466" s="42"/>
      <c r="L1466" s="42"/>
      <c r="M1466" s="42"/>
      <c r="N1466" s="42"/>
      <c r="O1466" s="42"/>
      <c r="P1466" s="42"/>
      <c r="Q1466" s="42"/>
      <c r="R1466" s="42"/>
      <c r="S1466" s="42"/>
      <c r="T1466" s="42"/>
      <c r="U1466" s="42"/>
      <c r="V1466" s="42"/>
      <c r="W1466" s="42"/>
    </row>
    <row r="1467" spans="1:23">
      <c r="A1467" s="42"/>
      <c r="B1467" s="42"/>
      <c r="C1467" s="42"/>
      <c r="D1467" s="42"/>
      <c r="E1467" s="42"/>
      <c r="F1467" s="42"/>
      <c r="G1467" s="42"/>
      <c r="H1467" s="42"/>
      <c r="I1467" s="42"/>
      <c r="J1467" s="42"/>
      <c r="K1467" s="42"/>
      <c r="L1467" s="42"/>
      <c r="M1467" s="42"/>
      <c r="N1467" s="42"/>
      <c r="O1467" s="42"/>
      <c r="P1467" s="42"/>
      <c r="Q1467" s="42"/>
      <c r="R1467" s="42"/>
      <c r="S1467" s="42"/>
      <c r="T1467" s="42"/>
      <c r="U1467" s="42"/>
      <c r="V1467" s="42"/>
      <c r="W1467" s="42"/>
    </row>
    <row r="1468" spans="1:23">
      <c r="A1468" s="42"/>
      <c r="B1468" s="42"/>
      <c r="C1468" s="42"/>
      <c r="D1468" s="42"/>
      <c r="E1468" s="42"/>
      <c r="F1468" s="42"/>
      <c r="G1468" s="42"/>
      <c r="H1468" s="42"/>
      <c r="I1468" s="42"/>
      <c r="J1468" s="42"/>
      <c r="K1468" s="42"/>
      <c r="L1468" s="42"/>
      <c r="M1468" s="42"/>
      <c r="N1468" s="42"/>
      <c r="O1468" s="42"/>
      <c r="P1468" s="42"/>
      <c r="Q1468" s="42"/>
      <c r="R1468" s="42"/>
      <c r="S1468" s="42"/>
      <c r="T1468" s="42"/>
      <c r="U1468" s="42"/>
      <c r="V1468" s="42"/>
      <c r="W1468" s="42"/>
    </row>
    <row r="1469" spans="1:23">
      <c r="A1469" s="42"/>
      <c r="B1469" s="42"/>
      <c r="C1469" s="42"/>
      <c r="D1469" s="42"/>
      <c r="E1469" s="42"/>
      <c r="F1469" s="42"/>
      <c r="G1469" s="42"/>
      <c r="H1469" s="42"/>
      <c r="I1469" s="42"/>
      <c r="J1469" s="42"/>
      <c r="K1469" s="42"/>
      <c r="L1469" s="42"/>
      <c r="M1469" s="42"/>
      <c r="N1469" s="42"/>
      <c r="O1469" s="42"/>
      <c r="P1469" s="42"/>
      <c r="Q1469" s="42"/>
      <c r="R1469" s="42"/>
      <c r="S1469" s="42"/>
      <c r="T1469" s="42"/>
      <c r="U1469" s="42"/>
      <c r="V1469" s="42"/>
      <c r="W1469" s="42"/>
    </row>
    <row r="1470" spans="1:23">
      <c r="A1470" s="42"/>
      <c r="B1470" s="42"/>
      <c r="C1470" s="42"/>
      <c r="D1470" s="42"/>
      <c r="E1470" s="42"/>
      <c r="F1470" s="42"/>
      <c r="G1470" s="42"/>
      <c r="H1470" s="42"/>
      <c r="I1470" s="42"/>
      <c r="J1470" s="42"/>
      <c r="K1470" s="42"/>
      <c r="L1470" s="42"/>
      <c r="M1470" s="42"/>
      <c r="N1470" s="42"/>
      <c r="O1470" s="42"/>
      <c r="P1470" s="42"/>
      <c r="Q1470" s="42"/>
      <c r="R1470" s="42"/>
      <c r="S1470" s="42"/>
      <c r="T1470" s="42"/>
      <c r="U1470" s="42"/>
      <c r="V1470" s="42"/>
      <c r="W1470" s="42"/>
    </row>
    <row r="1471" spans="1:23">
      <c r="A1471" s="42"/>
      <c r="B1471" s="42"/>
      <c r="C1471" s="42"/>
      <c r="D1471" s="42"/>
      <c r="E1471" s="42"/>
      <c r="F1471" s="42"/>
      <c r="G1471" s="42"/>
      <c r="H1471" s="42"/>
      <c r="I1471" s="42"/>
      <c r="J1471" s="42"/>
      <c r="K1471" s="42"/>
      <c r="L1471" s="42"/>
      <c r="M1471" s="42"/>
      <c r="N1471" s="42"/>
      <c r="O1471" s="42"/>
      <c r="P1471" s="42"/>
      <c r="Q1471" s="42"/>
      <c r="R1471" s="42"/>
      <c r="S1471" s="42"/>
      <c r="T1471" s="42"/>
      <c r="U1471" s="42"/>
      <c r="V1471" s="42"/>
      <c r="W1471" s="42"/>
    </row>
    <row r="1472" spans="1:23">
      <c r="A1472" s="42"/>
      <c r="B1472" s="42"/>
      <c r="C1472" s="42"/>
      <c r="D1472" s="42"/>
      <c r="E1472" s="42"/>
      <c r="F1472" s="42"/>
      <c r="G1472" s="42"/>
      <c r="H1472" s="42"/>
      <c r="I1472" s="42"/>
      <c r="J1472" s="42"/>
      <c r="K1472" s="42"/>
      <c r="L1472" s="42"/>
      <c r="M1472" s="42"/>
      <c r="N1472" s="42"/>
      <c r="O1472" s="42"/>
      <c r="P1472" s="42"/>
      <c r="Q1472" s="42"/>
      <c r="R1472" s="42"/>
      <c r="S1472" s="42"/>
      <c r="T1472" s="42"/>
      <c r="U1472" s="42"/>
      <c r="V1472" s="42"/>
      <c r="W1472" s="42"/>
    </row>
    <row r="1473" spans="1:23">
      <c r="A1473" s="42"/>
      <c r="B1473" s="42"/>
      <c r="C1473" s="42"/>
      <c r="D1473" s="42"/>
      <c r="E1473" s="42"/>
      <c r="F1473" s="42"/>
      <c r="G1473" s="42"/>
      <c r="H1473" s="42"/>
      <c r="I1473" s="42"/>
      <c r="J1473" s="42"/>
      <c r="K1473" s="42"/>
      <c r="L1473" s="42"/>
      <c r="M1473" s="42"/>
      <c r="N1473" s="42"/>
      <c r="O1473" s="42"/>
      <c r="P1473" s="42"/>
      <c r="Q1473" s="42"/>
      <c r="R1473" s="42"/>
      <c r="S1473" s="42"/>
      <c r="T1473" s="42"/>
      <c r="U1473" s="42"/>
      <c r="V1473" s="42"/>
      <c r="W1473" s="42"/>
    </row>
    <row r="1474" spans="1:23">
      <c r="A1474" s="42"/>
      <c r="B1474" s="42"/>
      <c r="C1474" s="42"/>
      <c r="D1474" s="42"/>
      <c r="E1474" s="42"/>
      <c r="F1474" s="42"/>
      <c r="G1474" s="42"/>
      <c r="H1474" s="42"/>
      <c r="I1474" s="42"/>
      <c r="J1474" s="42"/>
      <c r="K1474" s="42"/>
      <c r="L1474" s="42"/>
      <c r="M1474" s="42"/>
      <c r="N1474" s="42"/>
      <c r="O1474" s="42"/>
      <c r="P1474" s="42"/>
      <c r="Q1474" s="42"/>
      <c r="R1474" s="42"/>
      <c r="S1474" s="42"/>
      <c r="T1474" s="42"/>
      <c r="U1474" s="42"/>
      <c r="V1474" s="42"/>
      <c r="W1474" s="42"/>
    </row>
    <row r="1475" spans="1:23">
      <c r="A1475" s="42"/>
      <c r="B1475" s="42"/>
      <c r="C1475" s="42"/>
      <c r="D1475" s="42"/>
      <c r="E1475" s="42"/>
      <c r="F1475" s="42"/>
      <c r="G1475" s="42"/>
      <c r="H1475" s="42"/>
      <c r="I1475" s="42"/>
      <c r="J1475" s="42"/>
      <c r="K1475" s="42"/>
      <c r="L1475" s="42"/>
      <c r="M1475" s="42"/>
      <c r="N1475" s="42"/>
      <c r="O1475" s="42"/>
      <c r="P1475" s="42"/>
      <c r="Q1475" s="42"/>
      <c r="R1475" s="42"/>
      <c r="S1475" s="42"/>
      <c r="T1475" s="42"/>
      <c r="U1475" s="42"/>
      <c r="V1475" s="42"/>
      <c r="W1475" s="42"/>
    </row>
    <row r="1476" spans="1:23">
      <c r="A1476" s="42"/>
      <c r="B1476" s="42"/>
      <c r="C1476" s="42"/>
      <c r="D1476" s="42"/>
      <c r="E1476" s="42"/>
      <c r="F1476" s="42"/>
      <c r="G1476" s="42"/>
      <c r="H1476" s="42"/>
      <c r="I1476" s="42"/>
      <c r="J1476" s="42"/>
      <c r="K1476" s="42"/>
      <c r="L1476" s="42"/>
      <c r="M1476" s="42"/>
      <c r="N1476" s="42"/>
      <c r="O1476" s="42"/>
      <c r="P1476" s="42"/>
      <c r="Q1476" s="42"/>
      <c r="R1476" s="42"/>
      <c r="S1476" s="42"/>
      <c r="T1476" s="42"/>
      <c r="U1476" s="42"/>
      <c r="V1476" s="42"/>
      <c r="W1476" s="42"/>
    </row>
    <row r="1477" spans="1:23">
      <c r="A1477" s="42"/>
      <c r="B1477" s="42"/>
      <c r="C1477" s="42"/>
      <c r="D1477" s="42"/>
      <c r="E1477" s="42"/>
      <c r="F1477" s="42"/>
      <c r="G1477" s="42"/>
      <c r="H1477" s="42"/>
      <c r="I1477" s="42"/>
      <c r="J1477" s="42"/>
      <c r="K1477" s="42"/>
      <c r="L1477" s="42"/>
      <c r="M1477" s="42"/>
      <c r="N1477" s="42"/>
      <c r="O1477" s="42"/>
      <c r="P1477" s="42"/>
      <c r="Q1477" s="42"/>
      <c r="R1477" s="42"/>
      <c r="S1477" s="42"/>
      <c r="T1477" s="42"/>
      <c r="U1477" s="42"/>
      <c r="V1477" s="42"/>
      <c r="W1477" s="42"/>
    </row>
  </sheetData>
  <pageMargins left="0.7" right="0.7" top="0.75" bottom="0.75" header="0.3" footer="0.3"/>
  <pageSetup paperSize="9" orientation="portrait"/>
  <headerFooter>
    <oddHeader>&amp;C&amp;"Calibri"&amp;10&amp;K0000FF OFFICIAL&amp;1#_x000D_</oddHeader>
    <oddFooter>&amp;C_x000D_&amp;1#&amp;"Calibri"&amp;10&amp;K0000FF OFFICIAL</oddFooter>
  </headerFooter>
  <drawing r:id="rId1"/>
</worksheet>
</file>

<file path=xl/worksheets/sheet62.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3E00-000000000000}">
  <sheetPr codeName="Sheet16"/>
  <dimension ref="B1:EZ142"/>
  <sheetViews>
    <sheetView zoomScale="70" zoomScaleNormal="70" workbookViewId="0">
      <selection activeCell="EQ2" sqref="EQ2"/>
    </sheetView>
  </sheetViews>
  <sheetFormatPr defaultRowHeight="15"/>
  <cols>
    <col min="2" max="2" width="45" bestFit="1" customWidth="1"/>
    <col min="3" max="3" width="19.85546875" customWidth="1"/>
    <col min="4" max="4" width="18.7109375" customWidth="1"/>
    <col min="5" max="5" width="118.140625" customWidth="1"/>
    <col min="6" max="6" width="18" customWidth="1"/>
    <col min="7" max="7" width="19.7109375" customWidth="1"/>
    <col min="8" max="8" width="72.5703125" customWidth="1"/>
    <col min="9" max="9" width="12" customWidth="1"/>
    <col min="10" max="10" width="29.42578125" customWidth="1"/>
    <col min="11" max="11" width="33.85546875" customWidth="1"/>
    <col min="12" max="12" width="65" bestFit="1" customWidth="1"/>
    <col min="141" max="141" width="27.85546875" customWidth="1"/>
    <col min="142" max="142" width="16.28515625" customWidth="1"/>
    <col min="143" max="143" width="58.28515625" bestFit="1" customWidth="1"/>
    <col min="145" max="145" width="65.42578125" customWidth="1"/>
    <col min="146" max="146" width="13.7109375" customWidth="1"/>
    <col min="147" max="147" width="15.42578125" customWidth="1"/>
  </cols>
  <sheetData>
    <row r="1" spans="2:156" ht="15" customHeight="1">
      <c r="C1" s="406" t="s">
        <v>315</v>
      </c>
      <c r="D1" s="406"/>
      <c r="E1" s="406"/>
      <c r="F1" s="406"/>
      <c r="G1" s="406"/>
      <c r="H1" s="406"/>
      <c r="I1" s="406"/>
      <c r="J1" s="406"/>
      <c r="K1" s="406"/>
      <c r="L1" s="406"/>
      <c r="M1" s="406"/>
      <c r="N1" s="407" t="s">
        <v>198</v>
      </c>
      <c r="O1" s="407"/>
      <c r="P1" s="407"/>
      <c r="Q1" s="407"/>
      <c r="R1" s="407"/>
      <c r="S1" s="407"/>
      <c r="T1" s="407"/>
      <c r="U1" s="407"/>
      <c r="V1" s="407"/>
      <c r="W1" s="407"/>
      <c r="X1" s="407"/>
      <c r="Y1" s="407"/>
      <c r="Z1" s="407"/>
      <c r="AA1" s="407"/>
      <c r="AB1" s="407"/>
      <c r="AC1" s="407"/>
      <c r="AD1" s="407"/>
      <c r="AE1" s="407"/>
      <c r="AF1" s="407"/>
      <c r="AG1" s="407"/>
      <c r="AH1" s="407"/>
      <c r="AI1" s="407"/>
      <c r="AJ1" s="407"/>
      <c r="AK1" s="407"/>
      <c r="AL1" s="407"/>
      <c r="AM1" s="407"/>
      <c r="AN1" s="407"/>
      <c r="AO1" s="407"/>
      <c r="AP1" s="407"/>
      <c r="AQ1" s="407"/>
      <c r="AR1" s="407"/>
      <c r="AS1" s="407"/>
      <c r="AT1" s="407"/>
      <c r="AU1" s="407"/>
      <c r="AV1" s="407"/>
      <c r="AW1" s="407"/>
      <c r="AX1" s="407"/>
      <c r="AY1" s="407"/>
      <c r="AZ1" s="407"/>
      <c r="BA1" s="407"/>
      <c r="BB1" s="407"/>
      <c r="BC1" s="407"/>
      <c r="BD1" s="407"/>
      <c r="BE1" s="407"/>
      <c r="BF1" s="407"/>
      <c r="BG1" s="407"/>
      <c r="BH1" s="3"/>
      <c r="BI1" t="s">
        <v>199</v>
      </c>
      <c r="CY1" t="s">
        <v>2657</v>
      </c>
      <c r="CZ1" t="s">
        <v>2658</v>
      </c>
      <c r="DL1" t="s">
        <v>2659</v>
      </c>
    </row>
    <row r="2" spans="2:156" ht="30">
      <c r="B2" s="2" t="s">
        <v>192</v>
      </c>
      <c r="C2" s="31" t="s">
        <v>2660</v>
      </c>
      <c r="D2" s="31" t="s">
        <v>2661</v>
      </c>
      <c r="E2" s="31" t="s">
        <v>2662</v>
      </c>
      <c r="F2" s="31" t="s">
        <v>2663</v>
      </c>
      <c r="G2" s="31" t="s">
        <v>2664</v>
      </c>
      <c r="H2" s="31" t="s">
        <v>2665</v>
      </c>
      <c r="I2" s="31" t="s">
        <v>2666</v>
      </c>
      <c r="J2" s="31" t="s">
        <v>2667</v>
      </c>
      <c r="K2" s="31" t="s">
        <v>2668</v>
      </c>
      <c r="L2" s="31" t="s">
        <v>2669</v>
      </c>
      <c r="M2" s="31" t="s">
        <v>2670</v>
      </c>
      <c r="N2" s="4" t="s">
        <v>1072</v>
      </c>
      <c r="O2" s="4" t="s">
        <v>1088</v>
      </c>
      <c r="P2" s="4" t="s">
        <v>1096</v>
      </c>
      <c r="Q2" s="4" t="s">
        <v>1109</v>
      </c>
      <c r="R2" s="4" t="s">
        <v>1126</v>
      </c>
      <c r="S2" s="4" t="s">
        <v>1133</v>
      </c>
      <c r="T2" s="4" t="s">
        <v>1140</v>
      </c>
      <c r="U2" s="4" t="s">
        <v>1149</v>
      </c>
      <c r="V2" s="33" t="s">
        <v>1415</v>
      </c>
      <c r="W2" s="33" t="s">
        <v>338</v>
      </c>
      <c r="X2" s="33" t="s">
        <v>1466</v>
      </c>
      <c r="Y2" s="33" t="s">
        <v>1470</v>
      </c>
      <c r="Z2" s="4" t="s">
        <v>2656</v>
      </c>
      <c r="AA2" s="4" t="s">
        <v>2591</v>
      </c>
      <c r="AB2" s="4" t="s">
        <v>896</v>
      </c>
      <c r="AC2" s="33" t="s">
        <v>895</v>
      </c>
      <c r="AD2" s="33" t="s">
        <v>910</v>
      </c>
      <c r="AE2" s="33" t="s">
        <v>915</v>
      </c>
      <c r="AF2" s="4" t="s">
        <v>2644</v>
      </c>
      <c r="AG2" s="33" t="s">
        <v>896</v>
      </c>
      <c r="AH2" s="33" t="s">
        <v>2429</v>
      </c>
      <c r="AI2" s="33" t="s">
        <v>2434</v>
      </c>
      <c r="AJ2" s="33" t="s">
        <v>2439</v>
      </c>
      <c r="AK2" s="33" t="s">
        <v>2654</v>
      </c>
      <c r="AL2" s="33" t="s">
        <v>2655</v>
      </c>
      <c r="AM2" s="33" t="s">
        <v>2453</v>
      </c>
      <c r="AN2" s="33" t="s">
        <v>2454</v>
      </c>
      <c r="AO2" s="33" t="s">
        <v>2456</v>
      </c>
      <c r="AP2" s="33" t="s">
        <v>2461</v>
      </c>
      <c r="AQ2" s="33" t="s">
        <v>2671</v>
      </c>
      <c r="AR2" s="33" t="s">
        <v>2476</v>
      </c>
      <c r="AS2" s="4" t="s">
        <v>896</v>
      </c>
      <c r="AT2" s="33" t="s">
        <v>896</v>
      </c>
      <c r="AU2" s="4" t="s">
        <v>2096</v>
      </c>
      <c r="AV2" s="4" t="s">
        <v>2649</v>
      </c>
      <c r="AW2" s="4" t="s">
        <v>2650</v>
      </c>
      <c r="AX2" s="4" t="s">
        <v>2135</v>
      </c>
      <c r="AY2" s="4" t="s">
        <v>2651</v>
      </c>
      <c r="AZ2" s="4" t="s">
        <v>2172</v>
      </c>
      <c r="BA2" s="4" t="s">
        <v>2179</v>
      </c>
      <c r="BB2" s="4" t="s">
        <v>2652</v>
      </c>
      <c r="BC2" s="4" t="s">
        <v>2653</v>
      </c>
      <c r="BD2" s="4" t="s">
        <v>1557</v>
      </c>
      <c r="BE2" s="4" t="s">
        <v>2349</v>
      </c>
      <c r="BF2" s="33" t="s">
        <v>896</v>
      </c>
      <c r="BG2" s="4" t="s">
        <v>896</v>
      </c>
      <c r="BH2" s="3"/>
      <c r="BI2" t="s">
        <v>1072</v>
      </c>
      <c r="BJ2" t="s">
        <v>1088</v>
      </c>
      <c r="BK2" t="s">
        <v>1096</v>
      </c>
      <c r="BL2" t="s">
        <v>1109</v>
      </c>
      <c r="BM2" t="s">
        <v>1126</v>
      </c>
      <c r="BN2" t="s">
        <v>1133</v>
      </c>
      <c r="BO2" t="s">
        <v>1140</v>
      </c>
      <c r="BP2" t="s">
        <v>1149</v>
      </c>
      <c r="BQ2" t="s">
        <v>1415</v>
      </c>
      <c r="BR2" t="s">
        <v>338</v>
      </c>
      <c r="BS2" t="s">
        <v>1466</v>
      </c>
      <c r="BT2" t="s">
        <v>1470</v>
      </c>
      <c r="BU2" t="s">
        <v>2656</v>
      </c>
      <c r="BV2" t="s">
        <v>2591</v>
      </c>
      <c r="BW2" t="s">
        <v>896</v>
      </c>
      <c r="BX2" s="33" t="s">
        <v>895</v>
      </c>
      <c r="BY2" s="33" t="s">
        <v>895</v>
      </c>
      <c r="BZ2" s="33" t="s">
        <v>895</v>
      </c>
      <c r="CA2" s="33" t="s">
        <v>895</v>
      </c>
      <c r="CB2" s="33" t="s">
        <v>895</v>
      </c>
      <c r="CC2" s="33" t="s">
        <v>895</v>
      </c>
      <c r="CD2" s="33" t="s">
        <v>895</v>
      </c>
      <c r="CE2" s="33" t="s">
        <v>895</v>
      </c>
      <c r="CF2" s="33" t="s">
        <v>910</v>
      </c>
      <c r="CG2" s="33" t="s">
        <v>915</v>
      </c>
      <c r="CH2" s="33" t="s">
        <v>915</v>
      </c>
      <c r="CI2" s="33" t="s">
        <v>915</v>
      </c>
      <c r="EK2" s="13" t="s">
        <v>879</v>
      </c>
      <c r="EL2" s="15" t="s">
        <v>199</v>
      </c>
      <c r="EM2" s="16" t="s">
        <v>200</v>
      </c>
      <c r="EN2" s="16" t="s">
        <v>201</v>
      </c>
      <c r="EO2" s="13" t="s">
        <v>202</v>
      </c>
      <c r="EP2" s="13" t="s">
        <v>869</v>
      </c>
      <c r="EQ2" s="13" t="s">
        <v>870</v>
      </c>
      <c r="EW2" t="s">
        <v>2672</v>
      </c>
      <c r="EZ2" t="s">
        <v>653</v>
      </c>
    </row>
    <row r="3" spans="2:156" ht="21">
      <c r="B3" t="s">
        <v>311</v>
      </c>
      <c r="C3" s="32" t="s">
        <v>1072</v>
      </c>
      <c r="D3" s="32" t="s">
        <v>1415</v>
      </c>
      <c r="E3" s="32" t="s">
        <v>2656</v>
      </c>
      <c r="F3" s="32" t="s">
        <v>895</v>
      </c>
      <c r="G3" s="32" t="s">
        <v>2644</v>
      </c>
      <c r="H3" s="32" t="s">
        <v>896</v>
      </c>
      <c r="I3" s="32" t="s">
        <v>896</v>
      </c>
      <c r="J3" s="32" t="s">
        <v>896</v>
      </c>
      <c r="K3" s="32" t="s">
        <v>2096</v>
      </c>
      <c r="L3" s="32" t="s">
        <v>896</v>
      </c>
      <c r="M3" s="32" t="s">
        <v>896</v>
      </c>
      <c r="N3" s="4" t="s">
        <v>896</v>
      </c>
      <c r="O3" s="4" t="s">
        <v>896</v>
      </c>
      <c r="P3" s="4" t="s">
        <v>896</v>
      </c>
      <c r="Q3" s="4" t="s">
        <v>896</v>
      </c>
      <c r="R3" s="4" t="s">
        <v>896</v>
      </c>
      <c r="S3" s="4" t="s">
        <v>896</v>
      </c>
      <c r="T3" s="4" t="s">
        <v>896</v>
      </c>
      <c r="U3" s="4" t="s">
        <v>896</v>
      </c>
      <c r="V3" s="33" t="s">
        <v>896</v>
      </c>
      <c r="W3" s="33" t="s">
        <v>896</v>
      </c>
      <c r="X3" s="33" t="s">
        <v>896</v>
      </c>
      <c r="Y3" s="33" t="s">
        <v>896</v>
      </c>
      <c r="Z3" s="4" t="s">
        <v>896</v>
      </c>
      <c r="AA3" s="4" t="s">
        <v>896</v>
      </c>
      <c r="AB3" s="4" t="s">
        <v>896</v>
      </c>
      <c r="AC3" s="33" t="s">
        <v>897</v>
      </c>
      <c r="AD3" s="33" t="s">
        <v>896</v>
      </c>
      <c r="AE3" s="33" t="s">
        <v>896</v>
      </c>
      <c r="AF3" s="4" t="s">
        <v>896</v>
      </c>
      <c r="AG3" s="33" t="s">
        <v>896</v>
      </c>
      <c r="AH3" s="33" t="s">
        <v>896</v>
      </c>
      <c r="AI3" s="33" t="s">
        <v>896</v>
      </c>
      <c r="AJ3" s="33" t="s">
        <v>896</v>
      </c>
      <c r="AK3" s="33" t="s">
        <v>896</v>
      </c>
      <c r="AL3" s="33" t="s">
        <v>896</v>
      </c>
      <c r="AM3" s="33" t="s">
        <v>896</v>
      </c>
      <c r="AN3" s="33" t="s">
        <v>896</v>
      </c>
      <c r="AO3" s="33" t="s">
        <v>896</v>
      </c>
      <c r="AP3" s="33" t="s">
        <v>896</v>
      </c>
      <c r="AQ3" s="33" t="s">
        <v>896</v>
      </c>
      <c r="AR3" s="33" t="s">
        <v>896</v>
      </c>
      <c r="AS3" s="4" t="s">
        <v>896</v>
      </c>
      <c r="AT3" s="33" t="s">
        <v>896</v>
      </c>
      <c r="AU3" s="4" t="s">
        <v>896</v>
      </c>
      <c r="AV3" s="4" t="s">
        <v>896</v>
      </c>
      <c r="AW3" s="4" t="s">
        <v>896</v>
      </c>
      <c r="AX3" s="4" t="s">
        <v>896</v>
      </c>
      <c r="AY3" s="4" t="s">
        <v>896</v>
      </c>
      <c r="AZ3" s="4" t="s">
        <v>896</v>
      </c>
      <c r="BA3" s="4" t="s">
        <v>896</v>
      </c>
      <c r="BB3" s="4" t="s">
        <v>896</v>
      </c>
      <c r="BC3" s="4" t="s">
        <v>896</v>
      </c>
      <c r="BD3" s="4" t="s">
        <v>896</v>
      </c>
      <c r="BE3" s="4" t="s">
        <v>896</v>
      </c>
      <c r="BF3" s="33" t="s">
        <v>896</v>
      </c>
      <c r="BG3" s="4" t="s">
        <v>896</v>
      </c>
      <c r="BH3" s="3"/>
      <c r="BI3" s="4" t="s">
        <v>896</v>
      </c>
      <c r="BJ3" s="4" t="s">
        <v>896</v>
      </c>
      <c r="BK3" s="4" t="s">
        <v>896</v>
      </c>
      <c r="BL3" s="4" t="s">
        <v>896</v>
      </c>
      <c r="BM3" s="4" t="s">
        <v>896</v>
      </c>
      <c r="BN3" s="4" t="s">
        <v>896</v>
      </c>
      <c r="BO3" s="4" t="s">
        <v>896</v>
      </c>
      <c r="BP3" s="4" t="s">
        <v>896</v>
      </c>
      <c r="BQ3" s="33" t="s">
        <v>896</v>
      </c>
      <c r="BR3" s="33" t="s">
        <v>896</v>
      </c>
      <c r="BS3" s="33" t="s">
        <v>896</v>
      </c>
      <c r="BT3" s="33" t="s">
        <v>896</v>
      </c>
      <c r="BU3" s="4" t="s">
        <v>896</v>
      </c>
      <c r="BV3" s="4" t="s">
        <v>896</v>
      </c>
      <c r="BW3" s="4" t="s">
        <v>896</v>
      </c>
      <c r="BX3" s="36" t="s">
        <v>897</v>
      </c>
      <c r="BY3" s="36" t="s">
        <v>930</v>
      </c>
      <c r="BZ3" s="36" t="s">
        <v>934</v>
      </c>
      <c r="CA3" s="36" t="s">
        <v>939</v>
      </c>
      <c r="CB3" s="36" t="s">
        <v>896</v>
      </c>
      <c r="CC3" s="36" t="s">
        <v>984</v>
      </c>
      <c r="CD3" s="36" t="s">
        <v>989</v>
      </c>
      <c r="CE3" s="36" t="s">
        <v>1018</v>
      </c>
      <c r="CF3" s="28" t="s">
        <v>896</v>
      </c>
      <c r="CG3" s="36" t="s">
        <v>896</v>
      </c>
      <c r="CH3" s="36" t="s">
        <v>974</v>
      </c>
      <c r="CI3" s="36" t="s">
        <v>980</v>
      </c>
      <c r="CJ3" s="37" t="s">
        <v>896</v>
      </c>
      <c r="CK3" s="33" t="s">
        <v>896</v>
      </c>
      <c r="CL3" s="33" t="s">
        <v>896</v>
      </c>
      <c r="CM3" s="33" t="s">
        <v>896</v>
      </c>
      <c r="CN3" s="33" t="s">
        <v>896</v>
      </c>
      <c r="CO3" s="33" t="s">
        <v>896</v>
      </c>
      <c r="CP3" s="33" t="s">
        <v>896</v>
      </c>
      <c r="CQ3" s="33" t="s">
        <v>896</v>
      </c>
      <c r="CR3" s="33" t="s">
        <v>896</v>
      </c>
      <c r="CS3" s="33" t="s">
        <v>896</v>
      </c>
      <c r="CT3" s="33" t="s">
        <v>896</v>
      </c>
      <c r="CU3" s="33" t="s">
        <v>896</v>
      </c>
      <c r="CV3" s="33" t="s">
        <v>896</v>
      </c>
      <c r="CW3" s="4" t="s">
        <v>896</v>
      </c>
      <c r="CX3" s="33" t="s">
        <v>896</v>
      </c>
      <c r="CY3" s="4" t="s">
        <v>896</v>
      </c>
      <c r="CZ3" s="4" t="s">
        <v>896</v>
      </c>
      <c r="DA3" s="4" t="s">
        <v>896</v>
      </c>
      <c r="DB3" s="4" t="s">
        <v>896</v>
      </c>
      <c r="DC3" s="4" t="s">
        <v>896</v>
      </c>
      <c r="DD3" s="4" t="s">
        <v>896</v>
      </c>
      <c r="DE3" s="4" t="s">
        <v>896</v>
      </c>
      <c r="DF3" s="4" t="s">
        <v>896</v>
      </c>
      <c r="DG3" s="4" t="s">
        <v>896</v>
      </c>
      <c r="DH3" s="4" t="s">
        <v>896</v>
      </c>
      <c r="DI3" s="4" t="s">
        <v>896</v>
      </c>
      <c r="DJ3" s="33" t="s">
        <v>896</v>
      </c>
      <c r="DK3" s="4" t="s">
        <v>896</v>
      </c>
      <c r="DL3" s="4" t="s">
        <v>896</v>
      </c>
      <c r="DM3" s="4" t="s">
        <v>1557</v>
      </c>
      <c r="DN3" s="4" t="s">
        <v>2673</v>
      </c>
      <c r="DO3" s="4" t="s">
        <v>2674</v>
      </c>
      <c r="DP3" s="4" t="s">
        <v>1623</v>
      </c>
      <c r="DQ3" s="4" t="s">
        <v>1661</v>
      </c>
      <c r="DR3" s="4" t="s">
        <v>1664</v>
      </c>
      <c r="DS3" s="4" t="s">
        <v>1674</v>
      </c>
      <c r="DT3" s="4" t="s">
        <v>2675</v>
      </c>
      <c r="DU3" s="4" t="s">
        <v>2676</v>
      </c>
      <c r="DV3" s="4" t="s">
        <v>2677</v>
      </c>
      <c r="DW3" s="4" t="s">
        <v>1892</v>
      </c>
      <c r="DX3" s="4" t="s">
        <v>1900</v>
      </c>
      <c r="DY3" s="4" t="s">
        <v>2678</v>
      </c>
      <c r="DZ3" s="4" t="s">
        <v>2679</v>
      </c>
      <c r="EA3" s="4" t="s">
        <v>1941</v>
      </c>
      <c r="EB3" s="4" t="s">
        <v>1946</v>
      </c>
      <c r="EC3" s="4" t="s">
        <v>2680</v>
      </c>
      <c r="ED3" s="4" t="s">
        <v>2681</v>
      </c>
      <c r="EE3" s="4" t="s">
        <v>2031</v>
      </c>
      <c r="EF3" s="4" t="s">
        <v>2682</v>
      </c>
      <c r="EG3" s="4" t="s">
        <v>2050</v>
      </c>
      <c r="EK3" t="s">
        <v>896</v>
      </c>
      <c r="EL3" t="s">
        <v>896</v>
      </c>
      <c r="EM3" t="s">
        <v>896</v>
      </c>
      <c r="EN3" t="s">
        <v>896</v>
      </c>
      <c r="EO3" t="s">
        <v>898</v>
      </c>
      <c r="EP3" t="s">
        <v>20</v>
      </c>
      <c r="EQ3" t="s">
        <v>900</v>
      </c>
      <c r="EW3" t="s">
        <v>160</v>
      </c>
      <c r="EZ3" s="273" t="s">
        <v>2683</v>
      </c>
    </row>
    <row r="4" spans="2:156" ht="21">
      <c r="B4" t="s">
        <v>325</v>
      </c>
      <c r="C4" s="32" t="s">
        <v>1088</v>
      </c>
      <c r="D4" s="32" t="s">
        <v>338</v>
      </c>
      <c r="E4" s="32" t="s">
        <v>2591</v>
      </c>
      <c r="F4" s="32" t="s">
        <v>910</v>
      </c>
      <c r="G4" s="32"/>
      <c r="H4" s="32" t="s">
        <v>2429</v>
      </c>
      <c r="I4" s="32"/>
      <c r="J4" s="32"/>
      <c r="K4" s="32" t="s">
        <v>2649</v>
      </c>
      <c r="L4" s="32"/>
      <c r="M4" s="32"/>
      <c r="AC4" s="33" t="s">
        <v>930</v>
      </c>
      <c r="AE4" s="33" t="s">
        <v>974</v>
      </c>
      <c r="BG4" s="4" t="s">
        <v>1557</v>
      </c>
      <c r="BH4" s="3"/>
      <c r="BI4" s="4" t="s">
        <v>896</v>
      </c>
      <c r="BJ4" s="4" t="s">
        <v>896</v>
      </c>
      <c r="BK4" s="4" t="s">
        <v>896</v>
      </c>
      <c r="BL4" s="4" t="s">
        <v>896</v>
      </c>
      <c r="BM4" s="4" t="s">
        <v>896</v>
      </c>
      <c r="BN4" s="4" t="s">
        <v>896</v>
      </c>
      <c r="BO4" s="4" t="s">
        <v>896</v>
      </c>
      <c r="BP4" s="4" t="s">
        <v>896</v>
      </c>
      <c r="BQ4" s="4" t="s">
        <v>896</v>
      </c>
      <c r="BR4" s="4" t="s">
        <v>896</v>
      </c>
      <c r="BS4" s="4" t="s">
        <v>896</v>
      </c>
      <c r="BT4" s="4" t="s">
        <v>896</v>
      </c>
      <c r="BU4" s="4" t="s">
        <v>896</v>
      </c>
      <c r="BV4" s="4" t="s">
        <v>896</v>
      </c>
      <c r="BW4" s="4" t="s">
        <v>896</v>
      </c>
      <c r="BX4" s="4" t="s">
        <v>896</v>
      </c>
      <c r="BY4" s="4" t="s">
        <v>896</v>
      </c>
      <c r="BZ4" s="4" t="s">
        <v>896</v>
      </c>
      <c r="CA4" s="4" t="s">
        <v>896</v>
      </c>
      <c r="CB4" s="4" t="s">
        <v>896</v>
      </c>
      <c r="CC4" s="4" t="s">
        <v>896</v>
      </c>
      <c r="CD4" s="4" t="s">
        <v>896</v>
      </c>
      <c r="CE4" s="4" t="s">
        <v>896</v>
      </c>
      <c r="CF4" s="4" t="s">
        <v>896</v>
      </c>
      <c r="CG4" s="4" t="s">
        <v>896</v>
      </c>
      <c r="CH4" s="4" t="s">
        <v>896</v>
      </c>
      <c r="CI4" s="4" t="s">
        <v>896</v>
      </c>
      <c r="CJ4" s="4" t="s">
        <v>896</v>
      </c>
      <c r="CK4" s="4" t="s">
        <v>896</v>
      </c>
      <c r="CL4" s="4" t="s">
        <v>896</v>
      </c>
      <c r="CM4" s="4" t="s">
        <v>896</v>
      </c>
      <c r="CN4" s="4" t="s">
        <v>896</v>
      </c>
      <c r="CO4" s="4" t="s">
        <v>896</v>
      </c>
      <c r="CP4" s="4" t="s">
        <v>896</v>
      </c>
      <c r="CQ4" s="4" t="s">
        <v>896</v>
      </c>
      <c r="CR4" s="4" t="s">
        <v>896</v>
      </c>
      <c r="CS4" s="4" t="s">
        <v>896</v>
      </c>
      <c r="CT4" s="4" t="s">
        <v>896</v>
      </c>
      <c r="CU4" s="4" t="s">
        <v>896</v>
      </c>
      <c r="CV4" s="4" t="s">
        <v>896</v>
      </c>
      <c r="CW4" s="4" t="s">
        <v>896</v>
      </c>
      <c r="CX4" s="4" t="s">
        <v>896</v>
      </c>
      <c r="CY4" s="4" t="s">
        <v>896</v>
      </c>
      <c r="CZ4" s="4" t="s">
        <v>896</v>
      </c>
      <c r="DA4" s="4" t="s">
        <v>896</v>
      </c>
      <c r="DB4" s="4" t="s">
        <v>896</v>
      </c>
      <c r="DC4" s="4" t="s">
        <v>896</v>
      </c>
      <c r="DD4" s="4" t="s">
        <v>896</v>
      </c>
      <c r="DE4" s="4" t="s">
        <v>896</v>
      </c>
      <c r="DF4" s="4" t="s">
        <v>896</v>
      </c>
      <c r="DG4" s="4" t="s">
        <v>896</v>
      </c>
      <c r="DH4" s="4" t="s">
        <v>896</v>
      </c>
      <c r="DI4" s="4" t="s">
        <v>896</v>
      </c>
      <c r="DJ4" s="4" t="s">
        <v>896</v>
      </c>
      <c r="DK4" s="4" t="s">
        <v>896</v>
      </c>
      <c r="DL4" s="4" t="s">
        <v>896</v>
      </c>
      <c r="DM4" s="4" t="s">
        <v>2684</v>
      </c>
      <c r="DN4" t="s">
        <v>2684</v>
      </c>
      <c r="DO4" t="s">
        <v>2684</v>
      </c>
      <c r="DP4" s="4" t="s">
        <v>896</v>
      </c>
      <c r="DQ4" s="4" t="s">
        <v>896</v>
      </c>
      <c r="DR4" s="4" t="s">
        <v>1608</v>
      </c>
      <c r="DS4" s="4" t="s">
        <v>896</v>
      </c>
      <c r="DT4" s="4" t="s">
        <v>896</v>
      </c>
      <c r="DU4" s="4" t="s">
        <v>1571</v>
      </c>
      <c r="DV4" s="4" t="s">
        <v>1571</v>
      </c>
      <c r="DW4" s="4" t="s">
        <v>896</v>
      </c>
      <c r="DX4" t="s">
        <v>1571</v>
      </c>
      <c r="DY4" s="4" t="s">
        <v>1571</v>
      </c>
      <c r="DZ4" s="4" t="s">
        <v>1571</v>
      </c>
      <c r="EA4" s="4" t="s">
        <v>1608</v>
      </c>
      <c r="EB4" s="4" t="s">
        <v>1571</v>
      </c>
      <c r="EC4" s="4" t="s">
        <v>1608</v>
      </c>
      <c r="ED4" s="4" t="s">
        <v>896</v>
      </c>
      <c r="EE4" s="4" t="s">
        <v>1571</v>
      </c>
      <c r="EF4" s="4" t="s">
        <v>2039</v>
      </c>
      <c r="EG4" s="4" t="s">
        <v>1571</v>
      </c>
      <c r="EK4" t="s">
        <v>1179</v>
      </c>
      <c r="EL4" t="s">
        <v>1490</v>
      </c>
      <c r="EM4" t="s">
        <v>1348</v>
      </c>
      <c r="EN4" t="s">
        <v>1542</v>
      </c>
      <c r="EO4" t="s">
        <v>916</v>
      </c>
      <c r="EP4" t="s">
        <v>21</v>
      </c>
      <c r="EQ4" t="s">
        <v>918</v>
      </c>
      <c r="EW4" t="s">
        <v>324</v>
      </c>
      <c r="EZ4" s="273" t="s">
        <v>17</v>
      </c>
    </row>
    <row r="5" spans="2:156" ht="21">
      <c r="B5" t="s">
        <v>336</v>
      </c>
      <c r="C5" s="32" t="s">
        <v>1096</v>
      </c>
      <c r="D5" s="32" t="s">
        <v>1466</v>
      </c>
      <c r="E5" s="32" t="s">
        <v>896</v>
      </c>
      <c r="F5" s="32" t="s">
        <v>915</v>
      </c>
      <c r="G5" s="32"/>
      <c r="H5" s="32" t="s">
        <v>2434</v>
      </c>
      <c r="I5" s="32"/>
      <c r="J5" s="32"/>
      <c r="K5" s="32" t="s">
        <v>2650</v>
      </c>
      <c r="L5" s="32"/>
      <c r="M5" s="32"/>
      <c r="AC5" s="33" t="s">
        <v>934</v>
      </c>
      <c r="AE5" s="33" t="s">
        <v>980</v>
      </c>
      <c r="BG5" s="4" t="s">
        <v>2673</v>
      </c>
      <c r="BH5" s="3"/>
      <c r="BQ5" t="s">
        <v>1490</v>
      </c>
      <c r="CY5" t="s">
        <v>1571</v>
      </c>
      <c r="CZ5" t="s">
        <v>1608</v>
      </c>
      <c r="DM5" t="s">
        <v>1571</v>
      </c>
      <c r="DN5" t="s">
        <v>1571</v>
      </c>
      <c r="DO5" t="s">
        <v>1571</v>
      </c>
      <c r="DP5" t="s">
        <v>1608</v>
      </c>
      <c r="DQ5" t="s">
        <v>1608</v>
      </c>
      <c r="DR5" t="s">
        <v>1571</v>
      </c>
      <c r="DS5" t="s">
        <v>1608</v>
      </c>
      <c r="DT5" t="s">
        <v>1608</v>
      </c>
      <c r="DX5" t="s">
        <v>1608</v>
      </c>
      <c r="EC5" t="s">
        <v>1571</v>
      </c>
      <c r="EE5" t="s">
        <v>1608</v>
      </c>
      <c r="EG5" t="s">
        <v>1608</v>
      </c>
      <c r="EK5" t="s">
        <v>1183</v>
      </c>
      <c r="EL5" t="s">
        <v>1558</v>
      </c>
      <c r="EM5" t="s">
        <v>1273</v>
      </c>
      <c r="EN5" t="s">
        <v>1550</v>
      </c>
      <c r="EO5" t="s">
        <v>922</v>
      </c>
      <c r="EP5" t="s">
        <v>2572</v>
      </c>
      <c r="EQ5" t="s">
        <v>947</v>
      </c>
      <c r="EW5" t="s">
        <v>335</v>
      </c>
      <c r="EZ5" s="273" t="s">
        <v>2685</v>
      </c>
    </row>
    <row r="6" spans="2:156" ht="21">
      <c r="B6" t="s">
        <v>346</v>
      </c>
      <c r="C6" s="32" t="s">
        <v>1109</v>
      </c>
      <c r="D6" s="32" t="s">
        <v>1470</v>
      </c>
      <c r="E6" s="32"/>
      <c r="F6" s="32"/>
      <c r="G6" s="32"/>
      <c r="H6" s="32" t="s">
        <v>2439</v>
      </c>
      <c r="I6" s="32"/>
      <c r="J6" s="32"/>
      <c r="K6" s="32" t="s">
        <v>2135</v>
      </c>
      <c r="L6" s="32"/>
      <c r="M6" s="32"/>
      <c r="AC6" s="33" t="s">
        <v>939</v>
      </c>
      <c r="BG6" s="4" t="s">
        <v>2674</v>
      </c>
      <c r="BH6" s="3"/>
      <c r="BQ6" t="s">
        <v>1493</v>
      </c>
      <c r="CY6" t="s">
        <v>1608</v>
      </c>
      <c r="CZ6" t="s">
        <v>1571</v>
      </c>
      <c r="DM6" t="s">
        <v>1608</v>
      </c>
      <c r="DN6" t="s">
        <v>1608</v>
      </c>
      <c r="DO6" t="s">
        <v>1608</v>
      </c>
      <c r="DP6" t="s">
        <v>1571</v>
      </c>
      <c r="DQ6" t="s">
        <v>1571</v>
      </c>
      <c r="DS6" t="s">
        <v>1571</v>
      </c>
      <c r="DT6" t="s">
        <v>1571</v>
      </c>
      <c r="EK6" t="s">
        <v>1202</v>
      </c>
      <c r="EL6" t="s">
        <v>1608</v>
      </c>
      <c r="EM6" t="s">
        <v>1357</v>
      </c>
      <c r="EN6" t="s">
        <v>1423</v>
      </c>
      <c r="EO6" t="s">
        <v>896</v>
      </c>
      <c r="EQ6" t="s">
        <v>957</v>
      </c>
      <c r="EZ6" s="273" t="s">
        <v>572</v>
      </c>
    </row>
    <row r="7" spans="2:156">
      <c r="B7" t="s">
        <v>351</v>
      </c>
      <c r="C7" s="32" t="s">
        <v>1126</v>
      </c>
      <c r="D7" s="32"/>
      <c r="E7" s="32"/>
      <c r="F7" s="32"/>
      <c r="G7" s="32"/>
      <c r="H7" s="32" t="s">
        <v>2654</v>
      </c>
      <c r="I7" s="32"/>
      <c r="J7" s="32"/>
      <c r="K7" s="32" t="s">
        <v>2651</v>
      </c>
      <c r="L7" s="32"/>
      <c r="M7" s="32"/>
      <c r="AC7" s="33" t="s">
        <v>896</v>
      </c>
      <c r="BG7" s="4" t="s">
        <v>1623</v>
      </c>
      <c r="BH7" s="3"/>
      <c r="EK7" t="s">
        <v>1217</v>
      </c>
      <c r="EL7" t="s">
        <v>1571</v>
      </c>
      <c r="EM7" t="s">
        <v>1395</v>
      </c>
      <c r="EN7" t="s">
        <v>1572</v>
      </c>
      <c r="EO7" t="s">
        <v>975</v>
      </c>
      <c r="EQ7" t="s">
        <v>962</v>
      </c>
    </row>
    <row r="8" spans="2:156">
      <c r="B8" t="s">
        <v>355</v>
      </c>
      <c r="C8" s="32" t="s">
        <v>1133</v>
      </c>
      <c r="D8" s="32"/>
      <c r="E8" s="32"/>
      <c r="F8" s="32"/>
      <c r="G8" s="32"/>
      <c r="H8" s="32" t="s">
        <v>2655</v>
      </c>
      <c r="I8" s="32"/>
      <c r="J8" s="32"/>
      <c r="K8" s="32" t="s">
        <v>2172</v>
      </c>
      <c r="L8" s="32"/>
      <c r="M8" s="32"/>
      <c r="AC8" s="33" t="s">
        <v>984</v>
      </c>
      <c r="BG8" s="4" t="s">
        <v>1661</v>
      </c>
      <c r="BH8" s="3"/>
      <c r="EK8" t="s">
        <v>1265</v>
      </c>
      <c r="EL8" t="s">
        <v>2039</v>
      </c>
      <c r="EM8" t="s">
        <v>1541</v>
      </c>
      <c r="EN8" t="s">
        <v>1581</v>
      </c>
      <c r="EO8" t="s">
        <v>981</v>
      </c>
      <c r="EQ8" t="s">
        <v>965</v>
      </c>
    </row>
    <row r="9" spans="2:156">
      <c r="B9" t="s">
        <v>360</v>
      </c>
      <c r="C9" s="32" t="s">
        <v>1140</v>
      </c>
      <c r="D9" s="32"/>
      <c r="E9" s="32"/>
      <c r="F9" s="32"/>
      <c r="G9" s="32"/>
      <c r="H9" s="32" t="s">
        <v>2453</v>
      </c>
      <c r="I9" s="32"/>
      <c r="J9" s="32"/>
      <c r="K9" s="32" t="s">
        <v>2179</v>
      </c>
      <c r="L9" s="32"/>
      <c r="M9" s="32"/>
      <c r="AC9" s="33" t="s">
        <v>989</v>
      </c>
      <c r="BG9" s="4" t="s">
        <v>1664</v>
      </c>
      <c r="BH9" s="3"/>
      <c r="EK9" t="s">
        <v>1320</v>
      </c>
      <c r="EM9" t="s">
        <v>1554</v>
      </c>
      <c r="EN9" t="s">
        <v>1585</v>
      </c>
      <c r="EO9" t="s">
        <v>1029</v>
      </c>
      <c r="EQ9" t="s">
        <v>967</v>
      </c>
      <c r="EZ9" t="s">
        <v>323</v>
      </c>
    </row>
    <row r="10" spans="2:156">
      <c r="B10" t="s">
        <v>365</v>
      </c>
      <c r="C10" s="32" t="s">
        <v>1149</v>
      </c>
      <c r="D10" s="32"/>
      <c r="E10" s="32"/>
      <c r="F10" s="32"/>
      <c r="G10" s="32"/>
      <c r="H10" s="32" t="s">
        <v>2454</v>
      </c>
      <c r="I10" s="32"/>
      <c r="J10" s="32"/>
      <c r="K10" s="32" t="s">
        <v>2652</v>
      </c>
      <c r="L10" s="32"/>
      <c r="M10" s="32"/>
      <c r="AC10" s="33" t="s">
        <v>1018</v>
      </c>
      <c r="BG10" s="4" t="s">
        <v>1674</v>
      </c>
      <c r="BH10" s="3"/>
      <c r="EK10" t="s">
        <v>1345</v>
      </c>
      <c r="EM10" t="s">
        <v>1559</v>
      </c>
      <c r="EN10" t="s">
        <v>1589</v>
      </c>
      <c r="EO10" t="s">
        <v>1043</v>
      </c>
      <c r="EQ10" t="s">
        <v>969</v>
      </c>
    </row>
    <row r="11" spans="2:156">
      <c r="B11" t="s">
        <v>370</v>
      </c>
      <c r="C11" s="32"/>
      <c r="D11" s="32"/>
      <c r="E11" s="32"/>
      <c r="F11" s="32"/>
      <c r="G11" s="32"/>
      <c r="H11" s="32" t="s">
        <v>2456</v>
      </c>
      <c r="I11" s="32"/>
      <c r="J11" s="32"/>
      <c r="K11" s="32" t="s">
        <v>2653</v>
      </c>
      <c r="L11" s="32"/>
      <c r="M11" s="32"/>
      <c r="BG11" s="4" t="s">
        <v>2675</v>
      </c>
      <c r="BH11" s="3"/>
      <c r="EK11" t="s">
        <v>2097</v>
      </c>
      <c r="EM11" t="s">
        <v>1594</v>
      </c>
      <c r="EN11" t="s">
        <v>1595</v>
      </c>
      <c r="EO11" t="s">
        <v>1073</v>
      </c>
      <c r="EQ11" t="s">
        <v>494</v>
      </c>
    </row>
    <row r="12" spans="2:156">
      <c r="B12" t="s">
        <v>15</v>
      </c>
      <c r="C12" s="32"/>
      <c r="D12" s="32"/>
      <c r="E12" s="32"/>
      <c r="F12" s="32"/>
      <c r="G12" s="32"/>
      <c r="H12" s="32" t="s">
        <v>2461</v>
      </c>
      <c r="I12" s="32"/>
      <c r="J12" s="32"/>
      <c r="K12" s="32" t="s">
        <v>1557</v>
      </c>
      <c r="L12" s="32"/>
      <c r="M12" s="32"/>
      <c r="BG12" s="4" t="s">
        <v>2676</v>
      </c>
      <c r="BH12" s="3"/>
      <c r="EK12" t="s">
        <v>1557</v>
      </c>
      <c r="EM12" t="s">
        <v>1624</v>
      </c>
      <c r="EN12" t="s">
        <v>1666</v>
      </c>
      <c r="EO12" t="s">
        <v>1086</v>
      </c>
      <c r="EQ12" t="s">
        <v>995</v>
      </c>
    </row>
    <row r="13" spans="2:156">
      <c r="B13" t="s">
        <v>379</v>
      </c>
      <c r="C13" s="32"/>
      <c r="D13" s="32"/>
      <c r="E13" s="32"/>
      <c r="F13" s="32"/>
      <c r="G13" s="32"/>
      <c r="H13" s="32" t="s">
        <v>2671</v>
      </c>
      <c r="I13" s="32"/>
      <c r="J13" s="32"/>
      <c r="K13" t="s">
        <v>2349</v>
      </c>
      <c r="L13" s="32"/>
      <c r="M13" s="32"/>
      <c r="BG13" s="4" t="s">
        <v>2677</v>
      </c>
      <c r="BH13" s="3"/>
      <c r="EK13" t="s">
        <v>2125</v>
      </c>
      <c r="EM13" t="s">
        <v>1632</v>
      </c>
      <c r="EN13" t="s">
        <v>1675</v>
      </c>
      <c r="EO13" t="s">
        <v>1089</v>
      </c>
      <c r="EQ13" t="s">
        <v>1004</v>
      </c>
    </row>
    <row r="14" spans="2:156">
      <c r="H14" t="s">
        <v>2476</v>
      </c>
      <c r="BG14" s="4" t="s">
        <v>1892</v>
      </c>
      <c r="BH14" s="3"/>
      <c r="EK14" t="s">
        <v>2129</v>
      </c>
      <c r="EM14" t="s">
        <v>1644</v>
      </c>
      <c r="EN14" t="s">
        <v>1703</v>
      </c>
      <c r="EO14" t="s">
        <v>1097</v>
      </c>
      <c r="EQ14" t="s">
        <v>1019</v>
      </c>
    </row>
    <row r="15" spans="2:156">
      <c r="BG15" s="4" t="s">
        <v>1900</v>
      </c>
      <c r="BH15" s="3"/>
      <c r="EK15" t="s">
        <v>2146</v>
      </c>
      <c r="EM15" t="s">
        <v>1665</v>
      </c>
      <c r="EN15" t="s">
        <v>1769</v>
      </c>
      <c r="EO15" t="s">
        <v>1102</v>
      </c>
      <c r="EQ15" t="s">
        <v>429</v>
      </c>
    </row>
    <row r="16" spans="2:156">
      <c r="BG16" s="4" t="s">
        <v>2678</v>
      </c>
      <c r="BH16" s="3"/>
      <c r="EK16" t="s">
        <v>2173</v>
      </c>
      <c r="EM16" t="s">
        <v>1724</v>
      </c>
      <c r="EN16" t="s">
        <v>1797</v>
      </c>
      <c r="EO16" t="s">
        <v>1110</v>
      </c>
      <c r="EQ16" t="s">
        <v>1038</v>
      </c>
    </row>
    <row r="17" spans="59:147">
      <c r="BG17" s="4" t="s">
        <v>2679</v>
      </c>
      <c r="BH17" s="3"/>
      <c r="EK17" t="s">
        <v>2231</v>
      </c>
      <c r="EM17" t="s">
        <v>352</v>
      </c>
      <c r="EN17" t="s">
        <v>1881</v>
      </c>
      <c r="EO17" t="s">
        <v>1121</v>
      </c>
      <c r="EQ17" t="s">
        <v>1044</v>
      </c>
    </row>
    <row r="18" spans="59:147">
      <c r="BG18" s="4" t="s">
        <v>1941</v>
      </c>
      <c r="BH18" s="3"/>
      <c r="EK18" t="s">
        <v>2248</v>
      </c>
      <c r="EM18" t="s">
        <v>1757</v>
      </c>
      <c r="EN18" t="s">
        <v>2021</v>
      </c>
      <c r="EO18" t="s">
        <v>1134</v>
      </c>
      <c r="EQ18" t="s">
        <v>1050</v>
      </c>
    </row>
    <row r="19" spans="59:147">
      <c r="BG19" s="4" t="s">
        <v>1946</v>
      </c>
      <c r="BH19" s="3"/>
      <c r="EK19" t="s">
        <v>2252</v>
      </c>
      <c r="EM19" t="s">
        <v>1828</v>
      </c>
      <c r="EN19" t="s">
        <v>1951</v>
      </c>
      <c r="EO19" t="s">
        <v>1190</v>
      </c>
      <c r="EQ19" t="s">
        <v>116</v>
      </c>
    </row>
    <row r="20" spans="59:147">
      <c r="BG20" s="4" t="s">
        <v>2680</v>
      </c>
      <c r="BH20" s="3"/>
      <c r="EK20" t="s">
        <v>2256</v>
      </c>
      <c r="EM20" t="s">
        <v>1846</v>
      </c>
      <c r="EN20" t="s">
        <v>2396</v>
      </c>
      <c r="EO20" t="s">
        <v>1318</v>
      </c>
      <c r="EQ20" t="s">
        <v>1054</v>
      </c>
    </row>
    <row r="21" spans="59:147">
      <c r="BG21" s="4" t="s">
        <v>2681</v>
      </c>
      <c r="BH21" s="3"/>
      <c r="EK21" t="s">
        <v>2260</v>
      </c>
      <c r="EM21" t="s">
        <v>1893</v>
      </c>
      <c r="EN21" t="s">
        <v>2508</v>
      </c>
      <c r="EO21" t="s">
        <v>896</v>
      </c>
      <c r="EQ21" t="s">
        <v>1057</v>
      </c>
    </row>
    <row r="22" spans="59:147">
      <c r="BG22" s="4" t="s">
        <v>2031</v>
      </c>
      <c r="BH22" s="3"/>
      <c r="EK22" t="s">
        <v>2445</v>
      </c>
      <c r="EM22" t="s">
        <v>1951</v>
      </c>
      <c r="EO22" t="s">
        <v>1421</v>
      </c>
      <c r="EQ22" t="s">
        <v>1059</v>
      </c>
    </row>
    <row r="23" spans="59:147">
      <c r="BG23" s="4" t="s">
        <v>2682</v>
      </c>
      <c r="BH23" s="3"/>
      <c r="EK23" t="s">
        <v>2460</v>
      </c>
      <c r="EM23" t="s">
        <v>1958</v>
      </c>
      <c r="EO23" t="s">
        <v>1425</v>
      </c>
      <c r="EQ23" t="s">
        <v>1061</v>
      </c>
    </row>
    <row r="24" spans="59:147">
      <c r="BG24" s="4" t="s">
        <v>2050</v>
      </c>
      <c r="BH24" s="3"/>
      <c r="EK24" t="s">
        <v>2606</v>
      </c>
      <c r="EM24" t="s">
        <v>1963</v>
      </c>
      <c r="EO24" t="s">
        <v>1428</v>
      </c>
      <c r="EQ24" t="s">
        <v>1062</v>
      </c>
    </row>
    <row r="25" spans="59:147">
      <c r="BG25" s="4"/>
      <c r="BH25" s="3"/>
      <c r="EK25" t="s">
        <v>2611</v>
      </c>
      <c r="EM25" t="s">
        <v>1557</v>
      </c>
      <c r="EO25" t="s">
        <v>1434</v>
      </c>
      <c r="EQ25" t="s">
        <v>1064</v>
      </c>
    </row>
    <row r="26" spans="59:147">
      <c r="BG26" s="4"/>
      <c r="BH26" s="3"/>
      <c r="EK26" t="s">
        <v>2620</v>
      </c>
      <c r="EM26" t="s">
        <v>2536</v>
      </c>
      <c r="EO26" t="s">
        <v>1438</v>
      </c>
      <c r="EQ26" t="s">
        <v>1066</v>
      </c>
    </row>
    <row r="27" spans="59:147">
      <c r="BG27" s="4"/>
      <c r="BH27" s="3"/>
      <c r="EK27" t="s">
        <v>2621</v>
      </c>
      <c r="EO27" t="s">
        <v>1441</v>
      </c>
      <c r="EQ27" t="s">
        <v>1068</v>
      </c>
    </row>
    <row r="28" spans="59:147">
      <c r="BG28" s="4"/>
      <c r="BH28" s="3"/>
      <c r="EK28" t="s">
        <v>2623</v>
      </c>
      <c r="EO28" t="s">
        <v>1443</v>
      </c>
      <c r="EQ28" t="s">
        <v>1074</v>
      </c>
    </row>
    <row r="29" spans="59:147">
      <c r="EK29" t="s">
        <v>2630</v>
      </c>
      <c r="EO29" t="s">
        <v>1450</v>
      </c>
      <c r="EQ29" t="s">
        <v>1090</v>
      </c>
    </row>
    <row r="30" spans="59:147">
      <c r="EO30" t="s">
        <v>1453</v>
      </c>
      <c r="EQ30" t="s">
        <v>162</v>
      </c>
    </row>
    <row r="31" spans="59:147">
      <c r="EO31" t="s">
        <v>1455</v>
      </c>
      <c r="EQ31" t="s">
        <v>463</v>
      </c>
    </row>
    <row r="32" spans="59:147">
      <c r="EO32" t="s">
        <v>1457</v>
      </c>
      <c r="EQ32" t="s">
        <v>1191</v>
      </c>
    </row>
    <row r="33" spans="145:147">
      <c r="EO33" t="s">
        <v>1460</v>
      </c>
      <c r="EQ33" t="s">
        <v>472</v>
      </c>
    </row>
    <row r="34" spans="145:147">
      <c r="EO34" t="s">
        <v>1462</v>
      </c>
      <c r="EQ34" t="s">
        <v>474</v>
      </c>
    </row>
    <row r="35" spans="145:147">
      <c r="EO35" t="s">
        <v>1464</v>
      </c>
      <c r="EQ35" t="s">
        <v>1225</v>
      </c>
    </row>
    <row r="36" spans="145:147">
      <c r="EO36" t="s">
        <v>1467</v>
      </c>
      <c r="EQ36" t="s">
        <v>1247</v>
      </c>
    </row>
    <row r="37" spans="145:147">
      <c r="EO37" t="s">
        <v>1469</v>
      </c>
      <c r="EQ37" t="s">
        <v>1263</v>
      </c>
    </row>
    <row r="38" spans="145:147">
      <c r="EO38" t="s">
        <v>1471</v>
      </c>
      <c r="EQ38" t="s">
        <v>513</v>
      </c>
    </row>
    <row r="39" spans="145:147">
      <c r="EO39" t="s">
        <v>1477</v>
      </c>
      <c r="EQ39" t="s">
        <v>1342</v>
      </c>
    </row>
    <row r="40" spans="145:147">
      <c r="EO40" t="s">
        <v>1479</v>
      </c>
      <c r="EQ40" t="s">
        <v>1399</v>
      </c>
    </row>
    <row r="41" spans="145:147">
      <c r="EO41" t="s">
        <v>1481</v>
      </c>
      <c r="EQ41" t="s">
        <v>1401</v>
      </c>
    </row>
    <row r="42" spans="145:147">
      <c r="EO42" t="s">
        <v>1484</v>
      </c>
      <c r="EQ42" t="s">
        <v>1404</v>
      </c>
    </row>
    <row r="43" spans="145:147">
      <c r="EO43" t="s">
        <v>1506</v>
      </c>
      <c r="EQ43" t="s">
        <v>1407</v>
      </c>
    </row>
    <row r="44" spans="145:147">
      <c r="EO44" t="s">
        <v>1519</v>
      </c>
      <c r="EQ44" t="s">
        <v>1408</v>
      </c>
    </row>
    <row r="45" spans="145:147">
      <c r="EO45" t="s">
        <v>1529</v>
      </c>
      <c r="EQ45" t="s">
        <v>1411</v>
      </c>
    </row>
    <row r="46" spans="145:147">
      <c r="EO46" t="s">
        <v>2098</v>
      </c>
      <c r="EQ46" t="s">
        <v>550</v>
      </c>
    </row>
    <row r="47" spans="145:147">
      <c r="EO47" t="s">
        <v>2105</v>
      </c>
      <c r="EQ47" t="s">
        <v>1489</v>
      </c>
    </row>
    <row r="48" spans="145:147">
      <c r="EO48" t="s">
        <v>2107</v>
      </c>
      <c r="EQ48" t="s">
        <v>1516</v>
      </c>
    </row>
    <row r="49" spans="145:147">
      <c r="EO49" t="s">
        <v>2112</v>
      </c>
      <c r="EQ49" t="s">
        <v>434</v>
      </c>
    </row>
    <row r="50" spans="145:147">
      <c r="EO50" t="s">
        <v>2117</v>
      </c>
      <c r="EQ50" t="s">
        <v>1518</v>
      </c>
    </row>
    <row r="51" spans="145:147">
      <c r="EO51" t="s">
        <v>2119</v>
      </c>
      <c r="EQ51" t="s">
        <v>622</v>
      </c>
    </row>
    <row r="52" spans="145:147">
      <c r="EO52" t="s">
        <v>2121</v>
      </c>
      <c r="EQ52" t="s">
        <v>1544</v>
      </c>
    </row>
    <row r="53" spans="145:147">
      <c r="EO53" t="s">
        <v>2126</v>
      </c>
      <c r="EQ53" t="s">
        <v>159</v>
      </c>
    </row>
    <row r="54" spans="145:147">
      <c r="EO54" t="s">
        <v>2130</v>
      </c>
      <c r="EQ54" t="s">
        <v>1573</v>
      </c>
    </row>
    <row r="55" spans="145:147">
      <c r="EO55" t="s">
        <v>2136</v>
      </c>
      <c r="EQ55" t="s">
        <v>1683</v>
      </c>
    </row>
    <row r="56" spans="145:147">
      <c r="EO56" t="s">
        <v>2140</v>
      </c>
      <c r="EQ56" t="s">
        <v>1969</v>
      </c>
    </row>
    <row r="57" spans="145:147">
      <c r="EO57" t="s">
        <v>2147</v>
      </c>
      <c r="EQ57" t="s">
        <v>408</v>
      </c>
    </row>
    <row r="58" spans="145:147">
      <c r="EO58" t="s">
        <v>2153</v>
      </c>
      <c r="EQ58" t="s">
        <v>541</v>
      </c>
    </row>
    <row r="59" spans="145:147">
      <c r="EO59" t="s">
        <v>2157</v>
      </c>
      <c r="EQ59" t="s">
        <v>517</v>
      </c>
    </row>
    <row r="60" spans="145:147">
      <c r="EO60" t="s">
        <v>2161</v>
      </c>
      <c r="EQ60" t="s">
        <v>2329</v>
      </c>
    </row>
    <row r="61" spans="145:147">
      <c r="EO61" t="s">
        <v>2164</v>
      </c>
      <c r="EQ61" t="s">
        <v>2331</v>
      </c>
    </row>
    <row r="62" spans="145:147">
      <c r="EO62" t="s">
        <v>2167</v>
      </c>
      <c r="EQ62" t="s">
        <v>2375</v>
      </c>
    </row>
    <row r="63" spans="145:147">
      <c r="EO63" t="s">
        <v>2170</v>
      </c>
      <c r="EQ63" t="s">
        <v>2379</v>
      </c>
    </row>
    <row r="64" spans="145:147">
      <c r="EO64" t="s">
        <v>2174</v>
      </c>
      <c r="EQ64" t="s">
        <v>2382</v>
      </c>
    </row>
    <row r="65" spans="145:147">
      <c r="EO65" t="s">
        <v>2180</v>
      </c>
      <c r="EQ65" t="s">
        <v>2386</v>
      </c>
    </row>
    <row r="66" spans="145:147">
      <c r="EO66" t="s">
        <v>2184</v>
      </c>
      <c r="EQ66" t="s">
        <v>2389</v>
      </c>
    </row>
    <row r="67" spans="145:147">
      <c r="EO67" t="s">
        <v>2188</v>
      </c>
      <c r="EQ67" t="s">
        <v>2390</v>
      </c>
    </row>
    <row r="68" spans="145:147">
      <c r="EO68" t="s">
        <v>2192</v>
      </c>
      <c r="EQ68" t="s">
        <v>2402</v>
      </c>
    </row>
    <row r="69" spans="145:147">
      <c r="EO69" t="s">
        <v>2196</v>
      </c>
      <c r="EQ69" t="s">
        <v>2405</v>
      </c>
    </row>
    <row r="70" spans="145:147">
      <c r="EO70" t="s">
        <v>2200</v>
      </c>
      <c r="EQ70" t="s">
        <v>2407</v>
      </c>
    </row>
    <row r="71" spans="145:147">
      <c r="EO71" t="s">
        <v>2204</v>
      </c>
      <c r="EQ71" t="s">
        <v>2408</v>
      </c>
    </row>
    <row r="72" spans="145:147">
      <c r="EO72" t="s">
        <v>2207</v>
      </c>
      <c r="EQ72" t="s">
        <v>2409</v>
      </c>
    </row>
    <row r="73" spans="145:147">
      <c r="EO73" t="s">
        <v>2210</v>
      </c>
      <c r="EQ73" t="s">
        <v>2410</v>
      </c>
    </row>
    <row r="74" spans="145:147">
      <c r="EO74" t="s">
        <v>2214</v>
      </c>
      <c r="EQ74" t="s">
        <v>2421</v>
      </c>
    </row>
    <row r="75" spans="145:147">
      <c r="EO75" t="s">
        <v>2218</v>
      </c>
      <c r="EQ75" t="s">
        <v>126</v>
      </c>
    </row>
    <row r="76" spans="145:147">
      <c r="EO76" t="s">
        <v>2221</v>
      </c>
      <c r="EQ76" t="s">
        <v>2510</v>
      </c>
    </row>
    <row r="77" spans="145:147">
      <c r="EO77" t="s">
        <v>2224</v>
      </c>
      <c r="EQ77" t="s">
        <v>2523</v>
      </c>
    </row>
    <row r="78" spans="145:147">
      <c r="EO78" t="s">
        <v>2228</v>
      </c>
      <c r="EQ78" t="s">
        <v>2526</v>
      </c>
    </row>
    <row r="79" spans="145:147">
      <c r="EO79" t="s">
        <v>2232</v>
      </c>
      <c r="EQ79" t="s">
        <v>2529</v>
      </c>
    </row>
    <row r="80" spans="145:147">
      <c r="EO80" t="s">
        <v>2236</v>
      </c>
      <c r="EQ80" t="s">
        <v>2543</v>
      </c>
    </row>
    <row r="81" spans="145:147">
      <c r="EO81" t="s">
        <v>2238</v>
      </c>
      <c r="EQ81" t="s">
        <v>2545</v>
      </c>
    </row>
    <row r="82" spans="145:147">
      <c r="EO82" t="s">
        <v>2242</v>
      </c>
      <c r="EQ82" t="s">
        <v>2549</v>
      </c>
    </row>
    <row r="83" spans="145:147">
      <c r="EO83" t="s">
        <v>2245</v>
      </c>
      <c r="EQ83" t="s">
        <v>2552</v>
      </c>
    </row>
    <row r="84" spans="145:147">
      <c r="EO84" t="s">
        <v>2249</v>
      </c>
      <c r="EQ84" t="s">
        <v>2555</v>
      </c>
    </row>
    <row r="85" spans="145:147">
      <c r="EO85" t="s">
        <v>2253</v>
      </c>
      <c r="EQ85" t="s">
        <v>2557</v>
      </c>
    </row>
    <row r="86" spans="145:147">
      <c r="EO86" t="s">
        <v>2256</v>
      </c>
      <c r="EQ86" t="s">
        <v>618</v>
      </c>
    </row>
    <row r="87" spans="145:147">
      <c r="EO87" t="s">
        <v>2261</v>
      </c>
      <c r="EQ87" t="s">
        <v>21</v>
      </c>
    </row>
    <row r="88" spans="145:147">
      <c r="EO88" t="s">
        <v>2265</v>
      </c>
      <c r="EQ88" t="s">
        <v>2587</v>
      </c>
    </row>
    <row r="89" spans="145:147">
      <c r="EO89" t="s">
        <v>2267</v>
      </c>
      <c r="EQ89" t="s">
        <v>617</v>
      </c>
    </row>
    <row r="90" spans="145:147">
      <c r="EO90" t="s">
        <v>2271</v>
      </c>
      <c r="EQ90" t="s">
        <v>2596</v>
      </c>
    </row>
    <row r="91" spans="145:147">
      <c r="EO91" t="s">
        <v>2278</v>
      </c>
      <c r="EQ91" t="s">
        <v>2602</v>
      </c>
    </row>
    <row r="92" spans="145:147">
      <c r="EO92" t="s">
        <v>2284</v>
      </c>
      <c r="EQ92" t="s">
        <v>2639</v>
      </c>
    </row>
    <row r="93" spans="145:147">
      <c r="EO93" t="s">
        <v>2287</v>
      </c>
      <c r="EQ93" t="s">
        <v>2640</v>
      </c>
    </row>
    <row r="94" spans="145:147">
      <c r="EO94" t="s">
        <v>2289</v>
      </c>
      <c r="EQ94" t="s">
        <v>2641</v>
      </c>
    </row>
    <row r="95" spans="145:147">
      <c r="EO95" t="s">
        <v>2294</v>
      </c>
      <c r="EQ95" t="s">
        <v>2642</v>
      </c>
    </row>
    <row r="96" spans="145:147">
      <c r="EO96" t="s">
        <v>2298</v>
      </c>
      <c r="EQ96" t="s">
        <v>115</v>
      </c>
    </row>
    <row r="97" spans="145:147">
      <c r="EO97" t="s">
        <v>2301</v>
      </c>
      <c r="EQ97" t="s">
        <v>462</v>
      </c>
    </row>
    <row r="98" spans="145:147">
      <c r="EO98" t="s">
        <v>2304</v>
      </c>
      <c r="EQ98" t="s">
        <v>597</v>
      </c>
    </row>
    <row r="99" spans="145:147">
      <c r="EO99" t="s">
        <v>2307</v>
      </c>
      <c r="EQ99" t="s">
        <v>620</v>
      </c>
    </row>
    <row r="100" spans="145:147">
      <c r="EO100" t="s">
        <v>2317</v>
      </c>
      <c r="EQ100" t="s">
        <v>726</v>
      </c>
    </row>
    <row r="101" spans="145:147">
      <c r="EO101" t="s">
        <v>2320</v>
      </c>
      <c r="EQ101" t="s">
        <v>2643</v>
      </c>
    </row>
    <row r="102" spans="145:147">
      <c r="EO102" t="s">
        <v>2326</v>
      </c>
    </row>
    <row r="103" spans="145:147">
      <c r="EO103" t="s">
        <v>2330</v>
      </c>
    </row>
    <row r="104" spans="145:147">
      <c r="EO104" t="s">
        <v>2332</v>
      </c>
    </row>
    <row r="105" spans="145:147">
      <c r="EO105" t="s">
        <v>2336</v>
      </c>
    </row>
    <row r="106" spans="145:147">
      <c r="EO106" t="s">
        <v>2339</v>
      </c>
    </row>
    <row r="107" spans="145:147">
      <c r="EO107" t="s">
        <v>2343</v>
      </c>
    </row>
    <row r="108" spans="145:147">
      <c r="EO108" t="s">
        <v>2362</v>
      </c>
    </row>
    <row r="109" spans="145:147">
      <c r="EO109" t="s">
        <v>2368</v>
      </c>
    </row>
    <row r="110" spans="145:147">
      <c r="EO110" t="s">
        <v>2381</v>
      </c>
    </row>
    <row r="111" spans="145:147">
      <c r="EO111" t="s">
        <v>2430</v>
      </c>
    </row>
    <row r="112" spans="145:147">
      <c r="EO112" t="s">
        <v>2440</v>
      </c>
    </row>
    <row r="113" spans="145:145">
      <c r="EO113" t="s">
        <v>2443</v>
      </c>
    </row>
    <row r="114" spans="145:145">
      <c r="EO114" t="s">
        <v>2455</v>
      </c>
    </row>
    <row r="115" spans="145:145">
      <c r="EO115" t="s">
        <v>2457</v>
      </c>
    </row>
    <row r="116" spans="145:145">
      <c r="EO116" t="s">
        <v>2462</v>
      </c>
    </row>
    <row r="117" spans="145:145">
      <c r="EO117" t="s">
        <v>2480</v>
      </c>
    </row>
    <row r="118" spans="145:145">
      <c r="EO118" t="s">
        <v>2488</v>
      </c>
    </row>
    <row r="119" spans="145:145">
      <c r="EO119" t="s">
        <v>2492</v>
      </c>
    </row>
    <row r="120" spans="145:145">
      <c r="EO120" t="s">
        <v>2495</v>
      </c>
    </row>
    <row r="121" spans="145:145">
      <c r="EO121" t="s">
        <v>2498</v>
      </c>
    </row>
    <row r="122" spans="145:145">
      <c r="EO122" t="s">
        <v>2501</v>
      </c>
    </row>
    <row r="123" spans="145:145">
      <c r="EO123" t="s">
        <v>2505</v>
      </c>
    </row>
    <row r="124" spans="145:145">
      <c r="EO124" t="s">
        <v>2513</v>
      </c>
    </row>
    <row r="125" spans="145:145">
      <c r="EO125" t="s">
        <v>2518</v>
      </c>
    </row>
    <row r="126" spans="145:145">
      <c r="EO126" t="s">
        <v>2520</v>
      </c>
    </row>
    <row r="127" spans="145:145">
      <c r="EO127" t="s">
        <v>2522</v>
      </c>
    </row>
    <row r="128" spans="145:145">
      <c r="EO128" t="s">
        <v>2525</v>
      </c>
    </row>
    <row r="129" spans="145:145">
      <c r="EO129" t="s">
        <v>2528</v>
      </c>
    </row>
    <row r="130" spans="145:145">
      <c r="EO130" t="s">
        <v>2530</v>
      </c>
    </row>
    <row r="131" spans="145:145">
      <c r="EO131" t="s">
        <v>2533</v>
      </c>
    </row>
    <row r="132" spans="145:145">
      <c r="EO132" t="s">
        <v>2534</v>
      </c>
    </row>
    <row r="133" spans="145:145">
      <c r="EO133" t="s">
        <v>2538</v>
      </c>
    </row>
    <row r="134" spans="145:145">
      <c r="EO134" t="s">
        <v>2598</v>
      </c>
    </row>
    <row r="135" spans="145:145">
      <c r="EO135" t="s">
        <v>2607</v>
      </c>
    </row>
    <row r="136" spans="145:145">
      <c r="EO136" t="s">
        <v>2612</v>
      </c>
    </row>
    <row r="137" spans="145:145">
      <c r="EO137" t="s">
        <v>2613</v>
      </c>
    </row>
    <row r="138" spans="145:145">
      <c r="EO138" t="s">
        <v>2614</v>
      </c>
    </row>
    <row r="139" spans="145:145">
      <c r="EO139" t="s">
        <v>2616</v>
      </c>
    </row>
    <row r="140" spans="145:145">
      <c r="EO140" t="s">
        <v>2624</v>
      </c>
    </row>
    <row r="141" spans="145:145">
      <c r="EO141" t="s">
        <v>2631</v>
      </c>
    </row>
    <row r="142" spans="145:145">
      <c r="EO142" t="s">
        <v>2636</v>
      </c>
    </row>
  </sheetData>
  <autoFilter ref="EK2:EQ1043" xr:uid="{00000000-0009-0000-0000-00003E000000}"/>
  <mergeCells count="2">
    <mergeCell ref="C1:M1"/>
    <mergeCell ref="N1:BG1"/>
  </mergeCells>
  <pageMargins left="0.7" right="0.7" top="0.75" bottom="0.75" header="0.3" footer="0.3"/>
  <pageSetup paperSize="9" orientation="portrait"/>
  <headerFooter>
    <oddHeader>&amp;C&amp;"Calibri"&amp;10&amp;K0000FF OFFICIAL&amp;1#_x000D_</oddHeader>
    <oddFooter>&amp;C_x000D_&amp;1#&amp;"Calibri"&amp;10&amp;K0000FF OFFICIAL</oddFooter>
  </headerFooter>
</worksheet>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_rels/item6.xml.rels><?xml version="1.0" encoding="UTF-8" standalone="yes"?>
<Relationships xmlns="http://schemas.openxmlformats.org/package/2006/relationships"><Relationship Id="rId1" Type="http://schemas.openxmlformats.org/officeDocument/2006/relationships/customXmlProps" Target="itemProps6.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Version=16.0.0.0, Culture=neutral, PublicKeyToken=71e9bce111e9429c</Assembly>
    <Class>Microsoft.Office.DocumentManagement.Internal.DocIdHandler</Class>
    <Data/>
    <Filter/>
  </Receiver>
</spe:Receivers>
</file>

<file path=customXml/item3.xml><?xml version="1.0" encoding="utf-8"?>
<p:properties xmlns:p="http://schemas.microsoft.com/office/2006/metadata/properties" xmlns:xsi="http://www.w3.org/2001/XMLSchema-instance" xmlns:pc="http://schemas.microsoft.com/office/infopath/2007/PartnerControls">
  <documentManagement>
    <Site_x0020_Name xmlns="859f7ad6-93f6-4205-b62b-a17f28acbbac">Alyn Works  Synthite  SITE CONTACT  JAYME MOUNTFORD  01352 752521  Jayme@synthite.co.uk</Site_x0020_Name>
    <Internal_x002f_External xmlns="859f7ad6-93f6-4205-b62b-a17f28acbbac">Incoming document</Internal_x002f_External>
    <Post_x0020_code xmlns="859f7ad6-93f6-4205-b62b-a17f28acbbac">CH7 1BT</Post_x0020_code>
    <TaxCatchAll xmlns="859f7ad6-93f6-4205-b62b-a17f28acbbac" xsi:nil="true"/>
    <IconOverlay xmlns="http://schemas.microsoft.com/sharepoint/v4" xsi:nil="true"/>
    <Document_x0020_Type xmlns="859f7ad6-93f6-4205-b62b-a17f28acbbac">Form/Proforma</Document_x0020_Type>
    <Welsh_x0020_Local_x0020_Authority xmlns="859f7ad6-93f6-4205-b62b-a17f28acbbac">Flintshire County Council</Welsh_x0020_Local_x0020_Authority>
    <Disclosure_x0020_Status xmlns="859f7ad6-93f6-4205-b62b-a17f28acbbac">Public register</Disclosure_x0020_Status>
    <Addressee xmlns="859f7ad6-93f6-4205-b62b-a17f28acbbac">Alyn Works, Denbigh Road, Mold, Flintshire.  CH7 1BT</Addressee>
    <Process_x0020_Type xmlns="859f7ad6-93f6-4205-b62b-a17f28acbbac">Application</Process_x0020_Type>
    <lcf76f155ced4ddcb4097134ff3c332f xmlns="7300053d-1c5f-4e78-b9e3-ee8c32344bce">
      <Terms xmlns="http://schemas.microsoft.com/office/infopath/2007/PartnerControls"/>
    </lcf76f155ced4ddcb4097134ff3c332f>
    <License_x002f_Activity_x0020_Type xmlns="859f7ad6-93f6-4205-b62b-a17f28acbbac">3. EPR Regulated Industry</License_x002f_Activity_x0020_Type>
    <Surrendered_x002f_Expired xmlns="859f7ad6-93f6-4205-b62b-a17f28acbbac" xsi:nil="true"/>
    <Document_x0020_Date xmlns="859f7ad6-93f6-4205-b62b-a17f28acbbac">2024-09-25T23:00:00+00:00</Document_x0020_Date>
    <Facility_x0020_Address xmlns="859f7ad6-93f6-4205-b62b-a17f28acbbac">Denbigh Road, Mold, Flintshire.</Facility_x0020_Address>
    <Environment_x0020_Sub_x0020_Folder xmlns="859f7ad6-93f6-4205-b62b-a17f28acbbac">Licence variation</Environment_x0020_Sub_x0020_Folder>
    <Customer_x0020_Name xmlns="859f7ad6-93f6-4205-b62b-a17f28acbbac">Synthite Limited</Customer_x0020_Name>
    <Surrendered_x002f_Expired_x0020_Date xmlns="859f7ad6-93f6-4205-b62b-a17f28acbbac" xsi:nil="true"/>
    <_dlc_DocId xmlns="9be56660-2c31-41ef-bc00-23e72f632f2a">REGU-408-2762723</_dlc_DocId>
    <_dlc_DocIdUrl xmlns="9be56660-2c31-41ef-bc00-23e72f632f2a">
      <Url>https://cyfoethnaturiolcymru.sharepoint.com/teams/Regulatory/Permitting/_layouts/15/DocIdRedir.aspx?ID=REGU-408-2762723</Url>
      <Description>REGU-408-2762723</Description>
    </_dlc_DocIdUrl>
  </documentManagement>
</p:properties>
</file>

<file path=customXml/item4.xml>��
</file>

<file path=customXml/item5.xml><?xml version="1.0" encoding="utf-8"?>
<?mso-contentType ?>
<SharedContentType xmlns="Microsoft.SharePoint.Taxonomy.ContentTypeSync" SourceId="78499d3b-94a8-4059-8763-489d4400b14a" ContentTypeId="0x01010067EB80C5FE939D4A9B3D8BA62129B7F50102" PreviousValue="false"/>
</file>

<file path=customXml/item6.xml><?xml version="1.0" encoding="utf-8"?>
<ct:contentTypeSchema xmlns:ct="http://schemas.microsoft.com/office/2006/metadata/contentType" xmlns:ma="http://schemas.microsoft.com/office/2006/metadata/properties/metaAttributes" ct:_="" ma:_="" ma:contentTypeName="NRW Perm-Comp Word Document" ma:contentTypeID="0x01010067EB80C5FE939D4A9B3D8BA62129B7F50102008103382B54324B4D9E2A330338A8DF0F" ma:contentTypeVersion="784" ma:contentTypeDescription="Permitting &amp; Compliance Word Document" ma:contentTypeScope="" ma:versionID="52c47db4f3e651fadd17db1f8c0956e3">
  <xsd:schema xmlns:xsd="http://www.w3.org/2001/XMLSchema" xmlns:xs="http://www.w3.org/2001/XMLSchema" xmlns:p="http://schemas.microsoft.com/office/2006/metadata/properties" xmlns:ns2="859f7ad6-93f6-4205-b62b-a17f28acbbac" xmlns:ns4="6e121689-de5b-41b9-a751-bfeda7fa2b07" xmlns:ns5="7300053d-1c5f-4e78-b9e3-ee8c32344bce" xmlns:ns6="http://schemas.microsoft.com/sharepoint/v4" xmlns:ns7="9be56660-2c31-41ef-bc00-23e72f632f2a" targetNamespace="http://schemas.microsoft.com/office/2006/metadata/properties" ma:root="true" ma:fieldsID="9aae615a6b6d1c996d9781723f3422ee" ns2:_="" ns4:_="" ns5:_="" ns6:_="" ns7:_="">
    <xsd:import namespace="859f7ad6-93f6-4205-b62b-a17f28acbbac"/>
    <xsd:import namespace="6e121689-de5b-41b9-a751-bfeda7fa2b07"/>
    <xsd:import namespace="7300053d-1c5f-4e78-b9e3-ee8c32344bce"/>
    <xsd:import namespace="http://schemas.microsoft.com/sharepoint/v4"/>
    <xsd:import namespace="9be56660-2c31-41ef-bc00-23e72f632f2a"/>
    <xsd:element name="properties">
      <xsd:complexType>
        <xsd:sequence>
          <xsd:element name="documentManagement">
            <xsd:complexType>
              <xsd:all>
                <xsd:element ref="ns2:Disclosure_x0020_Status"/>
                <xsd:element ref="ns2:Document_x0020_Date"/>
                <xsd:element ref="ns2:Document_x0020_Type"/>
                <xsd:element ref="ns2:Internal_x002f_External"/>
                <xsd:element ref="ns2:Environment_x0020_Sub_x0020_Folder"/>
                <xsd:element ref="ns2:License_x002f_Activity_x0020_Type" minOccurs="0"/>
                <xsd:element ref="ns2:Process_x0020_Type"/>
                <xsd:element ref="ns2:Addressee" minOccurs="0"/>
                <xsd:element ref="ns2:Customer_x0020_Name" minOccurs="0"/>
                <xsd:element ref="ns2:Facility_x0020_Address"/>
                <xsd:element ref="ns2:Site_x0020_Name" minOccurs="0"/>
                <xsd:element ref="ns2:Welsh_x0020_Local_x0020_Authority" minOccurs="0"/>
                <xsd:element ref="ns2:Surrendered_x002f_Expired" minOccurs="0"/>
                <xsd:element ref="ns2:Post_x0020_code" minOccurs="0"/>
                <xsd:element ref="ns2:Surrendered_x002f_Expired_x0020_Date" minOccurs="0"/>
                <xsd:element ref="ns4:LastSharedByUser" minOccurs="0"/>
                <xsd:element ref="ns4:LastSharedByTime" minOccurs="0"/>
                <xsd:element ref="ns5:MediaServiceMetadata" minOccurs="0"/>
                <xsd:element ref="ns5:MediaServiceFastMetadata" minOccurs="0"/>
                <xsd:element ref="ns6:IconOverlay" minOccurs="0"/>
                <xsd:element ref="ns5:MediaServiceAutoTags" minOccurs="0"/>
                <xsd:element ref="ns5:MediaServiceOCR" minOccurs="0"/>
                <xsd:element ref="ns5:MediaServiceAutoKeyPoints" minOccurs="0"/>
                <xsd:element ref="ns5:MediaServiceKeyPoints" minOccurs="0"/>
                <xsd:element ref="ns5:MediaServiceGenerationTime" minOccurs="0"/>
                <xsd:element ref="ns5:MediaServiceEventHashCode" minOccurs="0"/>
                <xsd:element ref="ns5:MediaServiceDateTaken" minOccurs="0"/>
                <xsd:element ref="ns5:MediaServiceLocation" minOccurs="0"/>
                <xsd:element ref="ns7:_dlc_DocId" minOccurs="0"/>
                <xsd:element ref="ns7:_dlc_DocIdUrl" minOccurs="0"/>
                <xsd:element ref="ns7:_dlc_DocIdPersistId" minOccurs="0"/>
                <xsd:element ref="ns5:lcf76f155ced4ddcb4097134ff3c332f" minOccurs="0"/>
                <xsd:element ref="ns2:TaxCatchAll" minOccurs="0"/>
                <xsd:element ref="ns5:MediaServiceObjectDetectorVersions" minOccurs="0"/>
                <xsd:element ref="ns5: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59f7ad6-93f6-4205-b62b-a17f28acbbac" elementFormDefault="qualified">
    <xsd:import namespace="http://schemas.microsoft.com/office/2006/documentManagement/types"/>
    <xsd:import namespace="http://schemas.microsoft.com/office/infopath/2007/PartnerControls"/>
    <xsd:element name="Disclosure_x0020_Status" ma:index="8" ma:displayName="Disclosure Status" ma:format="Dropdown" ma:indexed="true" ma:internalName="Disclosure_x0020_Status">
      <xsd:simpleType>
        <xsd:restriction base="dms:Choice">
          <xsd:enumeration value="Draft"/>
          <xsd:enumeration value="Public register"/>
          <xsd:enumeration value="Not public register"/>
          <xsd:enumeration value="To be assessed"/>
          <xsd:enumeration value="Approval for access"/>
        </xsd:restriction>
      </xsd:simpleType>
    </xsd:element>
    <xsd:element name="Document_x0020_Date" ma:index="9" ma:displayName="Document Date" ma:format="DateOnly" ma:indexed="true" ma:internalName="Document_x0020_Date">
      <xsd:simpleType>
        <xsd:restriction base="dms:DateTime"/>
      </xsd:simpleType>
    </xsd:element>
    <xsd:element name="Document_x0020_Type" ma:index="10" ma:displayName="Document Type" ma:format="Dropdown" ma:indexed="true" ma:internalName="Document_x0020_Type">
      <xsd:simpleType>
        <xsd:restriction base="dms:Choice">
          <xsd:enumeration value="Agenda"/>
          <xsd:enumeration value="Email"/>
          <xsd:enumeration value="Fax"/>
          <xsd:enumeration value="Form/Proforma"/>
          <xsd:enumeration value="Letter"/>
          <xsd:enumeration value="Memo"/>
          <xsd:enumeration value="Minutes"/>
          <xsd:enumeration value="Permit"/>
          <xsd:enumeration value="Photo"/>
          <xsd:enumeration value="Plan/Drawing"/>
          <xsd:enumeration value="Planning Consent"/>
          <xsd:enumeration value="Report"/>
        </xsd:restriction>
      </xsd:simpleType>
    </xsd:element>
    <xsd:element name="Internal_x002f_External" ma:index="11" ma:displayName="Internal/External" ma:format="Dropdown" ma:internalName="Internal_x002F_External" ma:readOnly="false">
      <xsd:simpleType>
        <xsd:restriction base="dms:Choice">
          <xsd:enumeration value="Incoming document"/>
          <xsd:enumeration value="Internal document"/>
          <xsd:enumeration value="Outgoing document"/>
        </xsd:restriction>
      </xsd:simpleType>
    </xsd:element>
    <xsd:element name="Environment_x0020_Sub_x0020_Folder" ma:index="12" ma:displayName="Environment Category" ma:format="Dropdown" ma:indexed="true" ma:internalName="Environment_x0020_Sub_x0020_Folder">
      <xsd:simpleType>
        <xsd:restriction base="dms:Choice">
          <xsd:enumeration value="Appeal"/>
          <xsd:enumeration value="Enforcement action"/>
          <xsd:enumeration value="Engineering"/>
          <xsd:enumeration value="Environment monitoring"/>
          <xsd:enumeration value="Exemption application"/>
          <xsd:enumeration value="Groundwater Investigation Consent"/>
          <xsd:enumeration value="Incident"/>
          <xsd:enumeration value="Inspections"/>
          <xsd:enumeration value="Licences applications"/>
          <xsd:enumeration value="Licence supervision"/>
          <xsd:enumeration value="Licence surrender"/>
          <xsd:enumeration value="Licence transfer"/>
          <xsd:enumeration value="Licence renewal"/>
          <xsd:enumeration value="Licence variation"/>
          <xsd:enumeration value="OMA"/>
          <xsd:enumeration value="Post licence compliance"/>
          <xsd:enumeration value="Pre-application"/>
          <xsd:enumeration value="Returns"/>
          <xsd:enumeration value="Waste returns"/>
          <xsd:enumeration value="Waste Shipment Forms"/>
        </xsd:restriction>
      </xsd:simpleType>
    </xsd:element>
    <xsd:element name="License_x002f_Activity_x0020_Type" ma:index="14" nillable="true" ma:displayName="License/Activity Type" ma:format="Dropdown" ma:hidden="true" ma:internalName="License_x002F_Activity_x0020_Type" ma:readOnly="false">
      <xsd:simpleType>
        <xsd:restriction base="dms:Choice">
          <xsd:enumeration value="1. EPR Waste Facility"/>
          <xsd:enumeration value="2. EPR Mobile Deployments"/>
          <xsd:enumeration value="3. EPR Regulated Industry"/>
          <xsd:enumeration value="4. EPR Water Discharge"/>
          <xsd:enumeration value="5. WRA Water Resources Regulations"/>
          <xsd:enumeration value="6. EPR Groundwater Permits"/>
          <xsd:enumeration value="7. Water Industry Act"/>
          <xsd:enumeration value="8. Herbicides"/>
          <xsd:enumeration value="9. Radioactive Substances Regulation (RSR)"/>
          <xsd:enumeration value="10. Control of Major Accident Hazards Regulation (COMAH)"/>
          <xsd:enumeration value="11. Waste Exemptions"/>
          <xsd:enumeration value="12. Water Exemptions"/>
          <xsd:enumeration value="13. EPR Flood Risk Activity"/>
          <xsd:enumeration value="14. Flood Exemption"/>
          <xsd:enumeration value="15. Marine License"/>
          <xsd:enumeration value="16. MEPS"/>
          <xsd:enumeration value="17. International Waste Shipment"/>
          <xsd:enumeration value="18. EPR Medium Combustion Plant"/>
        </xsd:restriction>
      </xsd:simpleType>
    </xsd:element>
    <xsd:element name="Process_x0020_Type" ma:index="15" ma:displayName="Process Type" ma:format="Dropdown" ma:internalName="Process_x0020_Type" ma:readOnly="false">
      <xsd:simpleType>
        <xsd:restriction base="dms:Choice">
          <xsd:enumeration value="Application"/>
          <xsd:enumeration value="Permit"/>
          <xsd:enumeration value="Compliance"/>
          <xsd:enumeration value="Monitoring"/>
          <xsd:enumeration value="Enforcement"/>
        </xsd:restriction>
      </xsd:simpleType>
    </xsd:element>
    <xsd:element name="Addressee" ma:index="16" nillable="true" ma:displayName="Customer Address" ma:hidden="true" ma:internalName="Addressee" ma:readOnly="false">
      <xsd:simpleType>
        <xsd:restriction base="dms:Text">
          <xsd:maxLength value="255"/>
        </xsd:restriction>
      </xsd:simpleType>
    </xsd:element>
    <xsd:element name="Customer_x0020_Name" ma:index="17" nillable="true" ma:displayName="Customer Name" ma:internalName="Customer_x0020_Name">
      <xsd:simpleType>
        <xsd:restriction base="dms:Text">
          <xsd:maxLength value="255"/>
        </xsd:restriction>
      </xsd:simpleType>
    </xsd:element>
    <xsd:element name="Facility_x0020_Address" ma:index="18" ma:displayName="Facility Address" ma:indexed="true" ma:internalName="Facility_x0020_Address" ma:readOnly="false">
      <xsd:simpleType>
        <xsd:restriction base="dms:Text">
          <xsd:maxLength value="255"/>
        </xsd:restriction>
      </xsd:simpleType>
    </xsd:element>
    <xsd:element name="Site_x0020_Name" ma:index="19" nillable="true" ma:displayName="Site Name" ma:hidden="true" ma:internalName="Site_x0020_Name" ma:readOnly="false">
      <xsd:simpleType>
        <xsd:restriction base="dms:Text">
          <xsd:maxLength value="255"/>
        </xsd:restriction>
      </xsd:simpleType>
    </xsd:element>
    <xsd:element name="Welsh_x0020_Local_x0020_Authority" ma:index="20" nillable="true" ma:displayName="Welsh Local Authority" ma:format="Dropdown" ma:hidden="true" ma:internalName="Welsh_x0020_Local_x0020_Authority">
      <xsd:simpleType>
        <xsd:restriction base="dms:Choice">
          <xsd:enumeration value="Blaenau Gwent CBC"/>
          <xsd:enumeration value="Bridgend CBC"/>
          <xsd:enumeration value="Caerphilly CBC"/>
          <xsd:enumeration value="Cardiff County Council"/>
          <xsd:enumeration value="Carmarthenshire County Council"/>
          <xsd:enumeration value="Ceredigion County Council"/>
          <xsd:enumeration value="City and County of Swansea"/>
          <xsd:enumeration value="Conwy CBC"/>
          <xsd:enumeration value="Denbighshire County Council"/>
          <xsd:enumeration value="Flintshire County Council"/>
          <xsd:enumeration value="Gwynedd Council"/>
          <xsd:enumeration value="Isle of Anglesey CC"/>
          <xsd:enumeration value="Merthyr Tydfil CBC"/>
          <xsd:enumeration value="Monmouthshire CC"/>
          <xsd:enumeration value="Neath Port Talbot CBC"/>
          <xsd:enumeration value="Newport City Council"/>
          <xsd:enumeration value="Pembrokeshire County Council"/>
          <xsd:enumeration value="Powys County Council"/>
          <xsd:enumeration value="Rhondda Cynon Taff CBC"/>
          <xsd:enumeration value="Torfaen CBC"/>
          <xsd:enumeration value="Vale of Glamorgan Council"/>
          <xsd:enumeration value="Wrexham CBC"/>
          <xsd:enumeration value="Shropshire"/>
        </xsd:restriction>
      </xsd:simpleType>
    </xsd:element>
    <xsd:element name="Surrendered_x002f_Expired" ma:index="21" nillable="true" ma:displayName="Surrendered/Expired" ma:format="Dropdown" ma:hidden="true" ma:internalName="Surrendered_x002F_Expired">
      <xsd:simpleType>
        <xsd:restriction base="dms:Choice">
          <xsd:enumeration value="Yes"/>
          <xsd:enumeration value="No"/>
        </xsd:restriction>
      </xsd:simpleType>
    </xsd:element>
    <xsd:element name="Post_x0020_code" ma:index="22" nillable="true" ma:displayName="Post code" ma:hidden="true" ma:internalName="Post_x0020_code" ma:readOnly="false">
      <xsd:simpleType>
        <xsd:restriction base="dms:Text">
          <xsd:maxLength value="255"/>
        </xsd:restriction>
      </xsd:simpleType>
    </xsd:element>
    <xsd:element name="Surrendered_x002f_Expired_x0020_Date" ma:index="23" nillable="true" ma:displayName="Surrendered/Expired Date" ma:format="DateOnly" ma:hidden="true" ma:internalName="Surrendered_x002F_Expired_x0020_Date" ma:readOnly="false">
      <xsd:simpleType>
        <xsd:restriction base="dms:DateTime"/>
      </xsd:simpleType>
    </xsd:element>
    <xsd:element name="TaxCatchAll" ma:index="42" nillable="true" ma:displayName="Taxonomy Catch All Column" ma:hidden="true" ma:list="{7e602b1e-d2f0-4c3e-9f3d-f70bf714bda9}" ma:internalName="TaxCatchAll" ma:showField="CatchAllData" ma:web="6e121689-de5b-41b9-a751-bfeda7fa2b07">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6e121689-de5b-41b9-a751-bfeda7fa2b07" elementFormDefault="qualified">
    <xsd:import namespace="http://schemas.microsoft.com/office/2006/documentManagement/types"/>
    <xsd:import namespace="http://schemas.microsoft.com/office/infopath/2007/PartnerControls"/>
    <xsd:element name="LastSharedByUser" ma:index="24" nillable="true" ma:displayName="Last Shared By User" ma:description="" ma:internalName="LastSharedByUser" ma:readOnly="true">
      <xsd:simpleType>
        <xsd:restriction base="dms:Note">
          <xsd:maxLength value="255"/>
        </xsd:restriction>
      </xsd:simpleType>
    </xsd:element>
    <xsd:element name="LastSharedByTime" ma:index="25" nillable="true" ma:displayName="Last Shared By Time" ma:description="" ma:internalName="LastSharedByTime" ma:readOnly="tru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7300053d-1c5f-4e78-b9e3-ee8c32344bce" elementFormDefault="qualified">
    <xsd:import namespace="http://schemas.microsoft.com/office/2006/documentManagement/types"/>
    <xsd:import namespace="http://schemas.microsoft.com/office/infopath/2007/PartnerControls"/>
    <xsd:element name="MediaServiceMetadata" ma:index="26" nillable="true" ma:displayName="MediaServiceMetadata" ma:description="" ma:hidden="true" ma:internalName="MediaServiceMetadata" ma:readOnly="true">
      <xsd:simpleType>
        <xsd:restriction base="dms:Note"/>
      </xsd:simpleType>
    </xsd:element>
    <xsd:element name="MediaServiceFastMetadata" ma:index="27" nillable="true" ma:displayName="MediaServiceFastMetadata" ma:description="" ma:hidden="true" ma:internalName="MediaServiceFastMetadata" ma:readOnly="true">
      <xsd:simpleType>
        <xsd:restriction base="dms:Note"/>
      </xsd:simpleType>
    </xsd:element>
    <xsd:element name="MediaServiceAutoTags" ma:index="29" nillable="true" ma:displayName="MediaServiceAutoTags" ma:internalName="MediaServiceAutoTags" ma:readOnly="true">
      <xsd:simpleType>
        <xsd:restriction base="dms:Text"/>
      </xsd:simpleType>
    </xsd:element>
    <xsd:element name="MediaServiceOCR" ma:index="30" nillable="true" ma:displayName="MediaServiceOCR" ma:internalName="MediaServiceOCR" ma:readOnly="true">
      <xsd:simpleType>
        <xsd:restriction base="dms:Note">
          <xsd:maxLength value="255"/>
        </xsd:restriction>
      </xsd:simpleType>
    </xsd:element>
    <xsd:element name="MediaServiceAutoKeyPoints" ma:index="31" nillable="true" ma:displayName="MediaServiceAutoKeyPoints" ma:hidden="true" ma:internalName="MediaServiceAutoKeyPoints" ma:readOnly="true">
      <xsd:simpleType>
        <xsd:restriction base="dms:Note"/>
      </xsd:simpleType>
    </xsd:element>
    <xsd:element name="MediaServiceKeyPoints" ma:index="32" nillable="true" ma:displayName="KeyPoints" ma:internalName="MediaServiceKeyPoints" ma:readOnly="true">
      <xsd:simpleType>
        <xsd:restriction base="dms:Note">
          <xsd:maxLength value="255"/>
        </xsd:restriction>
      </xsd:simpleType>
    </xsd:element>
    <xsd:element name="MediaServiceGenerationTime" ma:index="33" nillable="true" ma:displayName="MediaServiceGenerationTime" ma:hidden="true" ma:internalName="MediaServiceGenerationTime" ma:readOnly="true">
      <xsd:simpleType>
        <xsd:restriction base="dms:Text"/>
      </xsd:simpleType>
    </xsd:element>
    <xsd:element name="MediaServiceEventHashCode" ma:index="34" nillable="true" ma:displayName="MediaServiceEventHashCode" ma:hidden="true" ma:internalName="MediaServiceEventHashCode" ma:readOnly="true">
      <xsd:simpleType>
        <xsd:restriction base="dms:Text"/>
      </xsd:simpleType>
    </xsd:element>
    <xsd:element name="MediaServiceDateTaken" ma:index="35" nillable="true" ma:displayName="MediaServiceDateTaken" ma:hidden="true" ma:internalName="MediaServiceDateTaken" ma:readOnly="true">
      <xsd:simpleType>
        <xsd:restriction base="dms:Text"/>
      </xsd:simpleType>
    </xsd:element>
    <xsd:element name="MediaServiceLocation" ma:index="36" nillable="true" ma:displayName="Location" ma:internalName="MediaServiceLocation" ma:readOnly="true">
      <xsd:simpleType>
        <xsd:restriction base="dms:Text"/>
      </xsd:simpleType>
    </xsd:element>
    <xsd:element name="lcf76f155ced4ddcb4097134ff3c332f" ma:index="41" nillable="true" ma:taxonomy="true" ma:internalName="lcf76f155ced4ddcb4097134ff3c332f" ma:taxonomyFieldName="MediaServiceImageTags" ma:displayName="Image Tags" ma:readOnly="false" ma:fieldId="{5cf76f15-5ced-4ddc-b409-7134ff3c332f}" ma:taxonomyMulti="true" ma:sspId="78499d3b-94a8-4059-8763-489d4400b14a"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43" nillable="true" ma:displayName="MediaServiceObjectDetectorVersions" ma:description="" ma:hidden="true" ma:indexed="true" ma:internalName="MediaServiceObjectDetectorVersions" ma:readOnly="true">
      <xsd:simpleType>
        <xsd:restriction base="dms:Text"/>
      </xsd:simpleType>
    </xsd:element>
    <xsd:element name="MediaServiceSearchProperties" ma:index="44"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4" elementFormDefault="qualified">
    <xsd:import namespace="http://schemas.microsoft.com/office/2006/documentManagement/types"/>
    <xsd:import namespace="http://schemas.microsoft.com/office/infopath/2007/PartnerControls"/>
    <xsd:element name="IconOverlay" ma:index="28" nillable="true" ma:displayName="IconOverlay" ma:hidden="true" ma:internalName="IconOverlay">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9be56660-2c31-41ef-bc00-23e72f632f2a" elementFormDefault="qualified">
    <xsd:import namespace="http://schemas.microsoft.com/office/2006/documentManagement/types"/>
    <xsd:import namespace="http://schemas.microsoft.com/office/infopath/2007/PartnerControls"/>
    <xsd:element name="_dlc_DocId" ma:index="37" nillable="true" ma:displayName="Document ID Value" ma:description="The value of the document ID assigned to this item." ma:indexed="true" ma:internalName="_dlc_DocId" ma:readOnly="true">
      <xsd:simpleType>
        <xsd:restriction base="dms:Text"/>
      </xsd:simpleType>
    </xsd:element>
    <xsd:element name="_dlc_DocIdUrl" ma:index="38"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39" nillable="true" ma:displayName="Persist ID" ma:description="Keep ID on add." ma:hidden="true" ma:internalName="_dlc_DocIdPersistId" ma:readOnly="true">
      <xsd:simpleType>
        <xsd:restriction base="dms:Boolea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ma:index="13" ma:displayName="Author"/>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563209ED-4BA5-4426-BA8E-5C2884659A3B}"/>
</file>

<file path=customXml/itemProps2.xml><?xml version="1.0" encoding="utf-8"?>
<ds:datastoreItem xmlns:ds="http://schemas.openxmlformats.org/officeDocument/2006/customXml" ds:itemID="{ACE7E226-BECE-4319-8F74-F0915E3E1DDF}"/>
</file>

<file path=customXml/itemProps3.xml><?xml version="1.0" encoding="utf-8"?>
<ds:datastoreItem xmlns:ds="http://schemas.openxmlformats.org/officeDocument/2006/customXml" ds:itemID="{9D1D400B-3CC6-451C-B6B5-F7AA0E5E2B89}"/>
</file>

<file path=customXml/itemProps4.xml><?xml version="1.0" encoding="utf-8"?>
<ds:datastoreItem xmlns:ds="http://schemas.openxmlformats.org/officeDocument/2006/customXml" ds:itemID="{30E93459-BBB0-4829-831A-80C96D9BDD92}"/>
</file>

<file path=customXml/itemProps5.xml><?xml version="1.0" encoding="utf-8"?>
<ds:datastoreItem xmlns:ds="http://schemas.openxmlformats.org/officeDocument/2006/customXml" ds:itemID="{6F6137F3-AA91-4C0C-BB43-F8E2F96C9151}"/>
</file>

<file path=customXml/itemProps6.xml><?xml version="1.0" encoding="utf-8"?>
<ds:datastoreItem xmlns:ds="http://schemas.openxmlformats.org/officeDocument/2006/customXml" ds:itemID="{811193BD-960F-46DF-B035-4910D8661ED4}"/>
</file>

<file path=docProps/app.xml><?xml version="1.0" encoding="utf-8"?>
<Properties xmlns="http://schemas.openxmlformats.org/officeDocument/2006/extended-properties" xmlns:vt="http://schemas.openxmlformats.org/officeDocument/2006/docPropsVTypes">
  <Application>Microsoft Excel Online</Application>
  <Manager/>
  <Company/>
  <HyperlinkBase/>
  <AppVersion>16.0300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H1 Tool v9.2 - WQDisabled</dc:title>
  <dc:subject/>
  <dc:creator/>
  <cp:keywords/>
  <dc:description/>
  <cp:lastModifiedBy>Wallace, William</cp:lastModifiedBy>
  <cp:revision/>
  <dcterms:created xsi:type="dcterms:W3CDTF">2017-11-24T09:52:18Z</dcterms:created>
  <dcterms:modified xsi:type="dcterms:W3CDTF">2025-10-30T11:28:39Z</dcterms:modified>
  <cp:category/>
  <cp:contentStatus/>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0x01010067EB80C5FE939D4A9B3D8BA62129B7F50102008103382B54324B4D9E2A330338A8DF0F</vt:lpwstr>
  </property>
  <property fmtid="{D5CDD505-2E9C-101B-9397-08002B2CF9AE}" pid="3" name="MediaServiceImageTags">
    <vt:lpwstr/>
  </property>
  <property fmtid="{D5CDD505-2E9C-101B-9397-08002B2CF9AE}" pid="4" name="MSIP_Label_ea4fd52f-9814-4cae-aa53-0ea7b16cd381_Enabled">
    <vt:lpwstr>true</vt:lpwstr>
  </property>
  <property fmtid="{D5CDD505-2E9C-101B-9397-08002B2CF9AE}" pid="5" name="MSIP_Label_ea4fd52f-9814-4cae-aa53-0ea7b16cd381_SetDate">
    <vt:lpwstr>2024-05-07T14:57:23Z</vt:lpwstr>
  </property>
  <property fmtid="{D5CDD505-2E9C-101B-9397-08002B2CF9AE}" pid="6" name="MSIP_Label_ea4fd52f-9814-4cae-aa53-0ea7b16cd381_Method">
    <vt:lpwstr>Privileged</vt:lpwstr>
  </property>
  <property fmtid="{D5CDD505-2E9C-101B-9397-08002B2CF9AE}" pid="7" name="MSIP_Label_ea4fd52f-9814-4cae-aa53-0ea7b16cd381_Name">
    <vt:lpwstr>Official General</vt:lpwstr>
  </property>
  <property fmtid="{D5CDD505-2E9C-101B-9397-08002B2CF9AE}" pid="8" name="MSIP_Label_ea4fd52f-9814-4cae-aa53-0ea7b16cd381_SiteId">
    <vt:lpwstr>5cf26d65-cf46-4c72-ba82-7577d9c2d7ab</vt:lpwstr>
  </property>
  <property fmtid="{D5CDD505-2E9C-101B-9397-08002B2CF9AE}" pid="9" name="MSIP_Label_ea4fd52f-9814-4cae-aa53-0ea7b16cd381_ActionId">
    <vt:lpwstr>3c271ed2-0a43-4d33-a600-6744893ee880</vt:lpwstr>
  </property>
  <property fmtid="{D5CDD505-2E9C-101B-9397-08002B2CF9AE}" pid="10" name="MSIP_Label_ea4fd52f-9814-4cae-aa53-0ea7b16cd381_ContentBits">
    <vt:lpwstr>3</vt:lpwstr>
  </property>
  <property fmtid="{D5CDD505-2E9C-101B-9397-08002B2CF9AE}" pid="11" name="_dlc_DocIdItemGuid">
    <vt:lpwstr>dfe7695d-8bf5-4c51-bff8-e13d75b69feb</vt:lpwstr>
  </property>
</Properties>
</file>